
<file path=[Content_Types].xml><?xml version="1.0" encoding="utf-8"?>
<Types xmlns="http://schemas.openxmlformats.org/package/2006/content-types">
  <Default Extension="emf" ContentType="image/x-emf"/>
  <Default Extension="jpeg"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2.xml" ContentType="application/vnd.openxmlformats-officedocument.theme+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theme/theme3.xml" ContentType="application/vnd.openxmlformats-officedocument.theme+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theme/theme4.xml" ContentType="application/vnd.openxmlformats-officedocument.theme+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theme/theme5.xml" ContentType="application/vnd.openxmlformats-officedocument.theme+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theme/theme6.xml" ContentType="application/vnd.openxmlformats-officedocument.theme+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theme/theme7.xml" ContentType="application/vnd.openxmlformats-officedocument.theme+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theme/theme8.xml" ContentType="application/vnd.openxmlformats-officedocument.theme+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theme/theme9.xml" ContentType="application/vnd.openxmlformats-officedocument.theme+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theme/theme10.xml" ContentType="application/vnd.openxmlformats-officedocument.theme+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theme/theme11.xml" ContentType="application/vnd.openxmlformats-officedocument.theme+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theme/theme12.xml" ContentType="application/vnd.openxmlformats-officedocument.theme+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theme/theme13.xml" ContentType="application/vnd.openxmlformats-officedocument.theme+xml"/>
  <Override PartName="/ppt/theme/theme1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omments/modernComment_2F69_51E10A7E.xml" ContentType="application/vnd.ms-powerpoint.comment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omments/modernComment_7FFFD7C3_9DB06F70.xml" ContentType="application/vnd.ms-powerpoint.comment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comments/modernComment_7FFFD7AE_39897B48.xml" ContentType="application/vnd.ms-powerpoint.comments+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omments/modernComment_7FFFC8C7_BAA16B70.xml" ContentType="application/vnd.ms-powerpoint.comments+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8" r:id="rId4"/>
    <p:sldMasterId id="2147483790" r:id="rId5"/>
    <p:sldMasterId id="2147483957" r:id="rId6"/>
    <p:sldMasterId id="2147484120" r:id="rId7"/>
    <p:sldMasterId id="2147484283" r:id="rId8"/>
    <p:sldMasterId id="2147484447" r:id="rId9"/>
    <p:sldMasterId id="2147484610" r:id="rId10"/>
    <p:sldMasterId id="2147484773" r:id="rId11"/>
    <p:sldMasterId id="2147484936" r:id="rId12"/>
    <p:sldMasterId id="2147485099" r:id="rId13"/>
    <p:sldMasterId id="2147485230" r:id="rId14"/>
    <p:sldMasterId id="2147485376" r:id="rId15"/>
    <p:sldMasterId id="2147485539" r:id="rId16"/>
  </p:sldMasterIdLst>
  <p:notesMasterIdLst>
    <p:notesMasterId r:id="rId51"/>
  </p:notesMasterIdLst>
  <p:sldIdLst>
    <p:sldId id="2145708105" r:id="rId17"/>
    <p:sldId id="2147469549" r:id="rId18"/>
    <p:sldId id="2147469544" r:id="rId19"/>
    <p:sldId id="2147473342" r:id="rId20"/>
    <p:sldId id="2147469552" r:id="rId21"/>
    <p:sldId id="2147473341" r:id="rId22"/>
    <p:sldId id="878" r:id="rId23"/>
    <p:sldId id="12137" r:id="rId24"/>
    <p:sldId id="12131" r:id="rId25"/>
    <p:sldId id="2147473348" r:id="rId26"/>
    <p:sldId id="12140" r:id="rId27"/>
    <p:sldId id="2147473347" r:id="rId28"/>
    <p:sldId id="12138" r:id="rId29"/>
    <p:sldId id="2147473345" r:id="rId30"/>
    <p:sldId id="2147473326" r:id="rId31"/>
    <p:sldId id="2147473353" r:id="rId32"/>
    <p:sldId id="2147473354" r:id="rId33"/>
    <p:sldId id="2147473356" r:id="rId34"/>
    <p:sldId id="2147473333" r:id="rId35"/>
    <p:sldId id="12127" r:id="rId36"/>
    <p:sldId id="2147469543" r:id="rId37"/>
    <p:sldId id="2147473334" r:id="rId38"/>
    <p:sldId id="2147469511" r:id="rId39"/>
    <p:sldId id="2147473351" r:id="rId40"/>
    <p:sldId id="2147473337" r:id="rId41"/>
    <p:sldId id="2147473350" r:id="rId42"/>
    <p:sldId id="2147473335" r:id="rId43"/>
    <p:sldId id="2147473346" r:id="rId44"/>
    <p:sldId id="2147473357" r:id="rId45"/>
    <p:sldId id="2147473338" r:id="rId46"/>
    <p:sldId id="2147473352" r:id="rId47"/>
    <p:sldId id="2147469510" r:id="rId48"/>
    <p:sldId id="2147469513" r:id="rId49"/>
    <p:sldId id="2147469509" r:id="rId5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B358374D-6F03-43F9-A7E3-EF43CE41BE9F}">
          <p14:sldIdLst>
            <p14:sldId id="2145708105"/>
            <p14:sldId id="2147469549"/>
            <p14:sldId id="2147469544"/>
            <p14:sldId id="2147473342"/>
            <p14:sldId id="2147469552"/>
            <p14:sldId id="2147473341"/>
            <p14:sldId id="878"/>
            <p14:sldId id="12137"/>
            <p14:sldId id="12131"/>
            <p14:sldId id="2147473348"/>
            <p14:sldId id="12140"/>
            <p14:sldId id="2147473347"/>
            <p14:sldId id="12138"/>
            <p14:sldId id="2147473345"/>
            <p14:sldId id="2147473326"/>
            <p14:sldId id="2147473353"/>
            <p14:sldId id="2147473354"/>
            <p14:sldId id="2147473356"/>
            <p14:sldId id="2147473333"/>
            <p14:sldId id="12127"/>
            <p14:sldId id="2147469543"/>
            <p14:sldId id="2147473334"/>
            <p14:sldId id="2147469511"/>
            <p14:sldId id="2147473351"/>
            <p14:sldId id="2147473337"/>
            <p14:sldId id="2147473350"/>
            <p14:sldId id="2147473335"/>
            <p14:sldId id="2147473346"/>
            <p14:sldId id="2147473357"/>
            <p14:sldId id="2147473338"/>
            <p14:sldId id="2147473352"/>
            <p14:sldId id="2147469510"/>
            <p14:sldId id="2147469513"/>
            <p14:sldId id="2147469509"/>
          </p14:sldIdLst>
        </p14:section>
        <p14:section name="Use Cases" id="{3B9158BC-8748-D64A-8A76-2C7E843C23E8}">
          <p14:sldIdLst/>
        </p14:section>
        <p14:section name="Programmatic Ecosystem" id="{FF340498-8A31-4A4F-B11E-A3315C1135DF}">
          <p14:sldIdLst/>
        </p14:section>
      </p14:sectionLst>
    </p:ex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16139A0A-9F63-1292-A14B-2758288DA09D}" name="Lindsay, Mark" initials="LM" userId="S::mark.lindsay@Experian.com::cccd0c18-8b17-40d9-b0ec-223d3aeae87e" providerId="AD"/>
  <p188:author id="{0A6E410F-CC51-6866-875A-6AB53FD8F464}" name="Wedge, James" initials="JW" userId="S::James.Wedge@experian.com::c700fabb-275c-49a3-be6f-196b9576dd9d" providerId="AD"/>
  <p188:author id="{5F456910-4FBA-72A8-8AA1-169784D9E7A0}" name="Torok, Josh" initials="TJ" userId="S::josh.torok@experian.com::68deecea-1b6e-423f-8bfb-29b070c34482" providerId="AD"/>
  <p188:author id="{F0249813-1C0A-816F-6384-332488D3B9B8}" name="Torok, Josh" initials="TJ" userId="S::Josh.Torok@experian.com::68deecea-1b6e-423f-8bfb-29b070c34482" providerId="AD"/>
  <p188:author id="{B4ED8B1F-B7BF-5D67-0CFE-3BBE21A8318B}" name="Coupland, Ian" initials="" userId="S::Ian.Coupland@experian.com::ea67951b-bd1a-453b-a16e-c2e5fea2e86b" providerId="AD"/>
  <p188:author id="{0A26B846-3606-9068-2DAF-4AD51B9B930B}" name="Lindsay, Mark" initials="LM" userId="S::mark.lindsay@experian.com::cccd0c18-8b17-40d9-b0ec-223d3aeae87e" providerId="AD"/>
  <p188:author id="{80911753-55BD-930F-76E6-F77041814546}" name="Wedge, James" initials="WJ" userId="S::james.wedge@experian.com::c700fabb-275c-49a3-be6f-196b9576dd9d" providerId="AD"/>
  <p188:author id="{30BE6B53-ED69-EC6C-0DCF-5DE7E30F7F6F}" name="Holmes, Danny" initials="HD" userId="S::danny.holmes@experian.com::17d3c384-1459-4e5a-ac42-63916823af8f" providerId="AD"/>
  <p188:author id="{3A5FF758-88FD-D97D-CEBB-A97BF01A99B4}" name="Oates, Debbie" initials="OD" userId="S::Debbie.Oates@experian.com::da68dcc9-2ee3-488e-a04c-4b7fa18b6322" providerId="AD"/>
  <p188:author id="{449B3B64-034A-C5A0-E216-2DC813A70E18}" name="Esquivel, James" initials="EJ" userId="S::james.esquivel@experian.com::95daf816-ee9f-4a27-9fd1-9117aba60782" providerId="AD"/>
  <p188:author id="{32BAFB67-34FE-9D60-607A-9816A0E61AF2}" name="Wilbur, Eden" initials="WE" userId="S::eden.wilbur@experian.com::633c94d9-6893-40a7-abf4-8e91aa76f62c" providerId="AD"/>
  <p188:author id="{1ED06A98-D39C-B7B9-0BC8-007771176238}" name="Donnelly, Rachael" initials="DR" userId="S::rachael.donnelly@experian.com::cf3d05ff-e0f5-4217-a972-c2ab1ca34bf5" providerId="AD"/>
  <p188:author id="{1D4911CF-A946-DDCB-87A7-A43718863D32}" name="Coupland, Ian" initials="CI" userId="S::ian.coupland@experian.com::ea67951b-bd1a-453b-a16e-c2e5fea2e86b"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CC5"/>
    <a:srgbClr val="02111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95804F49-765E-4D84-8CAB-31830E0C242F}" v="10" dt="2023-12-07T17:28:09.10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5" autoAdjust="0"/>
    <p:restoredTop sz="73480" autoAdjust="0"/>
  </p:normalViewPr>
  <p:slideViewPr>
    <p:cSldViewPr snapToGrid="0">
      <p:cViewPr varScale="1">
        <p:scale>
          <a:sx n="79" d="100"/>
          <a:sy n="79" d="100"/>
        </p:scale>
        <p:origin x="1752" y="90"/>
      </p:cViewPr>
      <p:guideLst/>
    </p:cSldViewPr>
  </p:slid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2.xml"/><Relationship Id="rId26" Type="http://schemas.openxmlformats.org/officeDocument/2006/relationships/slide" Target="slides/slide10.xml"/><Relationship Id="rId39" Type="http://schemas.openxmlformats.org/officeDocument/2006/relationships/slide" Target="slides/slide23.xml"/><Relationship Id="rId21" Type="http://schemas.openxmlformats.org/officeDocument/2006/relationships/slide" Target="slides/slide5.xml"/><Relationship Id="rId34" Type="http://schemas.openxmlformats.org/officeDocument/2006/relationships/slide" Target="slides/slide18.xml"/><Relationship Id="rId42" Type="http://schemas.openxmlformats.org/officeDocument/2006/relationships/slide" Target="slides/slide26.xml"/><Relationship Id="rId47" Type="http://schemas.openxmlformats.org/officeDocument/2006/relationships/slide" Target="slides/slide31.xml"/><Relationship Id="rId50" Type="http://schemas.openxmlformats.org/officeDocument/2006/relationships/slide" Target="slides/slide34.xml"/><Relationship Id="rId55" Type="http://schemas.openxmlformats.org/officeDocument/2006/relationships/tableStyles" Target="tableStyle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3.xml"/><Relationship Id="rId11" Type="http://schemas.openxmlformats.org/officeDocument/2006/relationships/slideMaster" Target="slideMasters/slideMaster8.xml"/><Relationship Id="rId24" Type="http://schemas.openxmlformats.org/officeDocument/2006/relationships/slide" Target="slides/slide8.xml"/><Relationship Id="rId32" Type="http://schemas.openxmlformats.org/officeDocument/2006/relationships/slide" Target="slides/slide16.xml"/><Relationship Id="rId37" Type="http://schemas.openxmlformats.org/officeDocument/2006/relationships/slide" Target="slides/slide21.xml"/><Relationship Id="rId40" Type="http://schemas.openxmlformats.org/officeDocument/2006/relationships/slide" Target="slides/slide24.xml"/><Relationship Id="rId45" Type="http://schemas.openxmlformats.org/officeDocument/2006/relationships/slide" Target="slides/slide29.xml"/><Relationship Id="rId53" Type="http://schemas.openxmlformats.org/officeDocument/2006/relationships/viewProps" Target="viewProps.xml"/><Relationship Id="rId5" Type="http://schemas.openxmlformats.org/officeDocument/2006/relationships/slideMaster" Target="slideMasters/slideMaster2.xml"/><Relationship Id="rId19" Type="http://schemas.openxmlformats.org/officeDocument/2006/relationships/slide" Target="slides/slide3.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6.xml"/><Relationship Id="rId27" Type="http://schemas.openxmlformats.org/officeDocument/2006/relationships/slide" Target="slides/slide11.xml"/><Relationship Id="rId30" Type="http://schemas.openxmlformats.org/officeDocument/2006/relationships/slide" Target="slides/slide14.xml"/><Relationship Id="rId35" Type="http://schemas.openxmlformats.org/officeDocument/2006/relationships/slide" Target="slides/slide19.xml"/><Relationship Id="rId43" Type="http://schemas.openxmlformats.org/officeDocument/2006/relationships/slide" Target="slides/slide27.xml"/><Relationship Id="rId48" Type="http://schemas.openxmlformats.org/officeDocument/2006/relationships/slide" Target="slides/slide32.xml"/><Relationship Id="rId56" Type="http://schemas.microsoft.com/office/2015/10/relationships/revisionInfo" Target="revisionInfo.xml"/><Relationship Id="rId8" Type="http://schemas.openxmlformats.org/officeDocument/2006/relationships/slideMaster" Target="slideMasters/slideMaster5.xml"/><Relationship Id="rId51" Type="http://schemas.openxmlformats.org/officeDocument/2006/relationships/notesMaster" Target="notesMasters/notesMaster1.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 Target="slides/slide1.xml"/><Relationship Id="rId25" Type="http://schemas.openxmlformats.org/officeDocument/2006/relationships/slide" Target="slides/slide9.xml"/><Relationship Id="rId33" Type="http://schemas.openxmlformats.org/officeDocument/2006/relationships/slide" Target="slides/slide17.xml"/><Relationship Id="rId38" Type="http://schemas.openxmlformats.org/officeDocument/2006/relationships/slide" Target="slides/slide22.xml"/><Relationship Id="rId46" Type="http://schemas.openxmlformats.org/officeDocument/2006/relationships/slide" Target="slides/slide30.xml"/><Relationship Id="rId20" Type="http://schemas.openxmlformats.org/officeDocument/2006/relationships/slide" Target="slides/slide4.xml"/><Relationship Id="rId41" Type="http://schemas.openxmlformats.org/officeDocument/2006/relationships/slide" Target="slides/slide25.xml"/><Relationship Id="rId54"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 Target="slides/slide7.xml"/><Relationship Id="rId28" Type="http://schemas.openxmlformats.org/officeDocument/2006/relationships/slide" Target="slides/slide12.xml"/><Relationship Id="rId36" Type="http://schemas.openxmlformats.org/officeDocument/2006/relationships/slide" Target="slides/slide20.xml"/><Relationship Id="rId49" Type="http://schemas.openxmlformats.org/officeDocument/2006/relationships/slide" Target="slides/slide33.xml"/><Relationship Id="rId57" Type="http://schemas.microsoft.com/office/2018/10/relationships/authors" Target="authors.xml"/><Relationship Id="rId10" Type="http://schemas.openxmlformats.org/officeDocument/2006/relationships/slideMaster" Target="slideMasters/slideMaster7.xml"/><Relationship Id="rId31" Type="http://schemas.openxmlformats.org/officeDocument/2006/relationships/slide" Target="slides/slide15.xml"/><Relationship Id="rId44" Type="http://schemas.openxmlformats.org/officeDocument/2006/relationships/slide" Target="slides/slide28.xml"/><Relationship Id="rId52" Type="http://schemas.openxmlformats.org/officeDocument/2006/relationships/presProps" Target="presProps.xml"/></Relationships>
</file>

<file path=ppt/comments/modernComment_2F69_51E10A7E.xml><?xml version="1.0" encoding="utf-8"?>
<p188:cmLst xmlns:a="http://schemas.openxmlformats.org/drawingml/2006/main" xmlns:r="http://schemas.openxmlformats.org/officeDocument/2006/relationships" xmlns:p188="http://schemas.microsoft.com/office/powerpoint/2018/8/main">
  <p188:cm id="{47B1226C-F04D-471F-B0B6-C4BAC909AC54}" authorId="{3A5FF758-88FD-D97D-CEBB-A97BF01A99B4}" created="2023-12-01T09:42:06.061">
    <pc:sldMkLst xmlns:pc="http://schemas.microsoft.com/office/powerpoint/2013/main/command">
      <pc:docMk/>
      <pc:sldMk cId="1373702782" sldId="12137"/>
    </pc:sldMkLst>
    <p188:txBody>
      <a:bodyPr/>
      <a:lstStyle/>
      <a:p>
        <a:r>
          <a:rPr lang="en-GB"/>
          <a:t>We should major on difference between Postcode and HH Mosaic - I'll get that slide - unless Tom has it </a:t>
        </a:r>
      </a:p>
    </p188:txBody>
  </p188:cm>
</p188:cmLst>
</file>

<file path=ppt/comments/modernComment_7FFFC8C7_BAA16B70.xml><?xml version="1.0" encoding="utf-8"?>
<p188:cmLst xmlns:a="http://schemas.openxmlformats.org/drawingml/2006/main" xmlns:r="http://schemas.openxmlformats.org/officeDocument/2006/relationships" xmlns:p188="http://schemas.microsoft.com/office/powerpoint/2018/8/main">
  <p188:cm id="{495E23A4-9ED6-4E97-A52C-0B2720E2A703}" authorId="{3A5FF758-88FD-D97D-CEBB-A97BF01A99B4}" created="2023-12-01T09:46:00.763">
    <pc:sldMkLst xmlns:pc="http://schemas.microsoft.com/office/powerpoint/2013/main/command">
      <pc:docMk/>
      <pc:sldMk cId="3131140976" sldId="2147469511"/>
    </pc:sldMkLst>
    <p188:txBody>
      <a:bodyPr/>
      <a:lstStyle/>
      <a:p>
        <a:r>
          <a:rPr lang="en-GB"/>
          <a:t>I'd just put this one in - majoring on the fact that even at Mosaic level demonstrates the improvement vs. general ABC1 approach</a:t>
        </a:r>
      </a:p>
    </p188:txBody>
  </p188:cm>
</p188:cmLst>
</file>

<file path=ppt/comments/modernComment_7FFFD7AE_39897B48.xml><?xml version="1.0" encoding="utf-8"?>
<p188:cmLst xmlns:a="http://schemas.openxmlformats.org/drawingml/2006/main" xmlns:r="http://schemas.openxmlformats.org/officeDocument/2006/relationships" xmlns:p188="http://schemas.microsoft.com/office/powerpoint/2018/8/main">
  <p188:cm id="{DC034C3C-3970-4C4D-A803-94F72F9FD5EF}" authorId="{3A5FF758-88FD-D97D-CEBB-A97BF01A99B4}" created="2023-12-01T09:44:06.154">
    <pc:sldMkLst xmlns:pc="http://schemas.microsoft.com/office/powerpoint/2013/main/command">
      <pc:docMk/>
      <pc:sldMk cId="965311304" sldId="2147473326"/>
    </pc:sldMkLst>
    <p188:txBody>
      <a:bodyPr/>
      <a:lstStyle/>
      <a:p>
        <a:r>
          <a:rPr lang="en-GB"/>
          <a:t>Are we putting a video of Segmentation portal in?</a:t>
        </a:r>
      </a:p>
    </p188:txBody>
  </p188:cm>
</p188:cmLst>
</file>

<file path=ppt/comments/modernComment_7FFFD7C3_9DB06F70.xml><?xml version="1.0" encoding="utf-8"?>
<p188:cmLst xmlns:a="http://schemas.openxmlformats.org/drawingml/2006/main" xmlns:r="http://schemas.openxmlformats.org/officeDocument/2006/relationships" xmlns:p188="http://schemas.microsoft.com/office/powerpoint/2018/8/main">
  <p188:cm id="{34EF5474-C4D3-4719-8AC0-5DBE6251695D}" authorId="{3A5FF758-88FD-D97D-CEBB-A97BF01A99B4}" created="2023-12-01T09:44:06.154">
    <pc:sldMkLst xmlns:pc="http://schemas.microsoft.com/office/powerpoint/2013/main/command">
      <pc:docMk/>
      <pc:sldMk cId="965311304" sldId="2147473326"/>
    </pc:sldMkLst>
    <p188:txBody>
      <a:bodyPr/>
      <a:lstStyle/>
      <a:p>
        <a:r>
          <a:rPr lang="en-GB"/>
          <a:t>Are we putting a video of Segmentation portal in?</a:t>
        </a:r>
      </a:p>
    </p188:txBody>
  </p188:cm>
</p188:cmLst>
</file>

<file path=ppt/notesMasters/_rels/notesMaster1.xml.rels><?xml version="1.0" encoding="UTF-8" standalone="yes"?>
<Relationships xmlns="http://schemas.openxmlformats.org/package/2006/relationships"><Relationship Id="rId1" Type="http://schemas.openxmlformats.org/officeDocument/2006/relationships/theme" Target="../theme/theme1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B630613-9D0E-B341-90E4-6F1651BE4CD5}" type="datetimeFigureOut">
              <a:rPr lang="en-US" smtClean="0"/>
              <a:t>12/7/2023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A61C0B-E6C8-EE49-9B72-C78021E2B3AF}" type="slidenum">
              <a:rPr lang="en-US" smtClean="0"/>
              <a:t>‹#›</a:t>
            </a:fld>
            <a:endParaRPr lang="en-US"/>
          </a:p>
        </p:txBody>
      </p:sp>
    </p:spTree>
    <p:extLst>
      <p:ext uri="{BB962C8B-B14F-4D97-AF65-F5344CB8AC3E}">
        <p14:creationId xmlns:p14="http://schemas.microsoft.com/office/powerpoint/2010/main" val="34216332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C7A61C0B-E6C8-EE49-9B72-C78021E2B3AF}" type="slidenum">
              <a:rPr lang="en-US" smtClean="0"/>
              <a:t>1</a:t>
            </a:fld>
            <a:endParaRPr lang="en-US"/>
          </a:p>
        </p:txBody>
      </p:sp>
    </p:spTree>
    <p:extLst>
      <p:ext uri="{BB962C8B-B14F-4D97-AF65-F5344CB8AC3E}">
        <p14:creationId xmlns:p14="http://schemas.microsoft.com/office/powerpoint/2010/main" val="39162812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D958377-8945-4A29-AA61-C5A798FE232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8415449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C7A61C0B-E6C8-EE49-9B72-C78021E2B3AF}" type="slidenum">
              <a:rPr lang="en-US" smtClean="0"/>
              <a:t>11</a:t>
            </a:fld>
            <a:endParaRPr lang="en-US"/>
          </a:p>
        </p:txBody>
      </p:sp>
    </p:spTree>
    <p:extLst>
      <p:ext uri="{BB962C8B-B14F-4D97-AF65-F5344CB8AC3E}">
        <p14:creationId xmlns:p14="http://schemas.microsoft.com/office/powerpoint/2010/main" val="406062450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262016940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C7A61C0B-E6C8-EE49-9B72-C78021E2B3AF}" type="slidenum">
              <a:rPr lang="en-US" smtClean="0"/>
              <a:t>13</a:t>
            </a:fld>
            <a:endParaRPr lang="en-US"/>
          </a:p>
        </p:txBody>
      </p:sp>
    </p:spTree>
    <p:extLst>
      <p:ext uri="{BB962C8B-B14F-4D97-AF65-F5344CB8AC3E}">
        <p14:creationId xmlns:p14="http://schemas.microsoft.com/office/powerpoint/2010/main" val="83329725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You might have locations </a:t>
            </a:r>
          </a:p>
        </p:txBody>
      </p:sp>
    </p:spTree>
    <p:extLst>
      <p:ext uri="{BB962C8B-B14F-4D97-AF65-F5344CB8AC3E}">
        <p14:creationId xmlns:p14="http://schemas.microsoft.com/office/powerpoint/2010/main" val="309607631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You might have locations </a:t>
            </a:r>
          </a:p>
        </p:txBody>
      </p:sp>
    </p:spTree>
    <p:extLst>
      <p:ext uri="{BB962C8B-B14F-4D97-AF65-F5344CB8AC3E}">
        <p14:creationId xmlns:p14="http://schemas.microsoft.com/office/powerpoint/2010/main" val="342315988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You might have locations </a:t>
            </a:r>
          </a:p>
        </p:txBody>
      </p:sp>
    </p:spTree>
    <p:extLst>
      <p:ext uri="{BB962C8B-B14F-4D97-AF65-F5344CB8AC3E}">
        <p14:creationId xmlns:p14="http://schemas.microsoft.com/office/powerpoint/2010/main" val="230768071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You might have locations </a:t>
            </a:r>
          </a:p>
        </p:txBody>
      </p:sp>
    </p:spTree>
    <p:extLst>
      <p:ext uri="{BB962C8B-B14F-4D97-AF65-F5344CB8AC3E}">
        <p14:creationId xmlns:p14="http://schemas.microsoft.com/office/powerpoint/2010/main" val="381982704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60B504B-7436-4A9E-B02C-D539007E5B98}" type="slidenum">
              <a:rPr lang="en-GB" smtClean="0"/>
              <a:pPr/>
              <a:t>20</a:t>
            </a:fld>
            <a:endParaRPr lang="en-GB"/>
          </a:p>
        </p:txBody>
      </p:sp>
    </p:spTree>
    <p:extLst>
      <p:ext uri="{BB962C8B-B14F-4D97-AF65-F5344CB8AC3E}">
        <p14:creationId xmlns:p14="http://schemas.microsoft.com/office/powerpoint/2010/main" val="121357630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C7A61C0B-E6C8-EE49-9B72-C78021E2B3AF}" type="slidenum">
              <a:rPr lang="en-US" smtClean="0"/>
              <a:t>21</a:t>
            </a:fld>
            <a:endParaRPr lang="en-US"/>
          </a:p>
        </p:txBody>
      </p:sp>
    </p:spTree>
    <p:extLst>
      <p:ext uri="{BB962C8B-B14F-4D97-AF65-F5344CB8AC3E}">
        <p14:creationId xmlns:p14="http://schemas.microsoft.com/office/powerpoint/2010/main" val="279421890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F305E5-9554-48D5-8F97-C92042BD89CB}"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888822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C7A61C0B-E6C8-EE49-9B72-C78021E2B3AF}" type="slidenum">
              <a:rPr lang="en-US" smtClean="0"/>
              <a:t>23</a:t>
            </a:fld>
            <a:endParaRPr lang="en-US"/>
          </a:p>
        </p:txBody>
      </p:sp>
    </p:spTree>
    <p:extLst>
      <p:ext uri="{BB962C8B-B14F-4D97-AF65-F5344CB8AC3E}">
        <p14:creationId xmlns:p14="http://schemas.microsoft.com/office/powerpoint/2010/main" val="330611622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C7A61C0B-E6C8-EE49-9B72-C78021E2B3AF}" type="slidenum">
              <a:rPr lang="en-US" smtClean="0"/>
              <a:t>24</a:t>
            </a:fld>
            <a:endParaRPr lang="en-US"/>
          </a:p>
        </p:txBody>
      </p:sp>
    </p:spTree>
    <p:extLst>
      <p:ext uri="{BB962C8B-B14F-4D97-AF65-F5344CB8AC3E}">
        <p14:creationId xmlns:p14="http://schemas.microsoft.com/office/powerpoint/2010/main" val="93651472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C7A61C0B-E6C8-EE49-9B72-C78021E2B3AF}" type="slidenum">
              <a:rPr lang="en-US" smtClean="0"/>
              <a:t>26</a:t>
            </a:fld>
            <a:endParaRPr lang="en-US"/>
          </a:p>
        </p:txBody>
      </p:sp>
    </p:spTree>
    <p:extLst>
      <p:ext uri="{BB962C8B-B14F-4D97-AF65-F5344CB8AC3E}">
        <p14:creationId xmlns:p14="http://schemas.microsoft.com/office/powerpoint/2010/main" val="150335239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bg1"/>
                </a:solidFill>
              </a:rPr>
              <a:t>Experian data is a well refined, highly scalable, widely adopted and broadly applicable across all channels.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dirty="0">
              <a:solidFill>
                <a:schemeClr val="bg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bg1"/>
                </a:solidFill>
              </a:rPr>
              <a:t>Remember the burger.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bg1"/>
                </a:solidFill>
              </a:rPr>
              <a:t>If your brands are using Experian data, they can pass those direct insights onto you to enhance your planning capabilities in Touchpoints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dirty="0">
              <a:solidFill>
                <a:schemeClr val="bg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bg1"/>
                </a:solidFill>
              </a:rPr>
              <a:t>Insights. Use us and abuse us.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bg1"/>
                </a:solidFill>
              </a:rPr>
              <a:t>Even if your brands aren’t using Experian we can provide insights, profiling and audiences from first party data, locations, proprietary datasets, research questions and more… </a:t>
            </a:r>
          </a:p>
          <a:p>
            <a:endParaRPr lang="en-GB" dirty="0"/>
          </a:p>
          <a:p>
            <a:r>
              <a:rPr lang="en-GB" dirty="0"/>
              <a:t>And when it comes to activation</a:t>
            </a:r>
          </a:p>
          <a:p>
            <a:endParaRPr lang="en-GB"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bg1"/>
                </a:solidFill>
              </a:rPr>
              <a:t>Our audiences are consistent across all the channels you can find them with a broad set of partners to get them there. Reach out to us and we can help you get them into the channels of choice. </a:t>
            </a:r>
          </a:p>
          <a:p>
            <a:endParaRPr lang="en-GB" dirty="0"/>
          </a:p>
        </p:txBody>
      </p:sp>
      <p:sp>
        <p:nvSpPr>
          <p:cNvPr id="4" name="Slide Number Placeholder 3"/>
          <p:cNvSpPr>
            <a:spLocks noGrp="1"/>
          </p:cNvSpPr>
          <p:nvPr>
            <p:ph type="sldNum" sz="quarter" idx="5"/>
          </p:nvPr>
        </p:nvSpPr>
        <p:spPr/>
        <p:txBody>
          <a:bodyPr/>
          <a:lstStyle/>
          <a:p>
            <a:fld id="{C7A61C0B-E6C8-EE49-9B72-C78021E2B3AF}" type="slidenum">
              <a:rPr lang="en-US" smtClean="0"/>
              <a:t>28</a:t>
            </a:fld>
            <a:endParaRPr lang="en-US"/>
          </a:p>
        </p:txBody>
      </p:sp>
    </p:spTree>
    <p:extLst>
      <p:ext uri="{BB962C8B-B14F-4D97-AF65-F5344CB8AC3E}">
        <p14:creationId xmlns:p14="http://schemas.microsoft.com/office/powerpoint/2010/main" val="115137980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C7A61C0B-E6C8-EE49-9B72-C78021E2B3AF}" type="slidenum">
              <a:rPr lang="en-US" smtClean="0"/>
              <a:t>30</a:t>
            </a:fld>
            <a:endParaRPr lang="en-US"/>
          </a:p>
        </p:txBody>
      </p:sp>
    </p:spTree>
    <p:extLst>
      <p:ext uri="{BB962C8B-B14F-4D97-AF65-F5344CB8AC3E}">
        <p14:creationId xmlns:p14="http://schemas.microsoft.com/office/powerpoint/2010/main" val="9312331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C7A61C0B-E6C8-EE49-9B72-C78021E2B3AF}" type="slidenum">
              <a:rPr lang="en-US" smtClean="0"/>
              <a:t>31</a:t>
            </a:fld>
            <a:endParaRPr lang="en-US"/>
          </a:p>
        </p:txBody>
      </p:sp>
    </p:spTree>
    <p:extLst>
      <p:ext uri="{BB962C8B-B14F-4D97-AF65-F5344CB8AC3E}">
        <p14:creationId xmlns:p14="http://schemas.microsoft.com/office/powerpoint/2010/main" val="386587653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C7A61C0B-E6C8-EE49-9B72-C78021E2B3AF}" type="slidenum">
              <a:rPr lang="en-US" smtClean="0"/>
              <a:t>3</a:t>
            </a:fld>
            <a:endParaRPr lang="en-US"/>
          </a:p>
        </p:txBody>
      </p:sp>
    </p:spTree>
    <p:extLst>
      <p:ext uri="{BB962C8B-B14F-4D97-AF65-F5344CB8AC3E}">
        <p14:creationId xmlns:p14="http://schemas.microsoft.com/office/powerpoint/2010/main" val="227714195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F305E5-9554-48D5-8F97-C92042BD89CB}"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624263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F305E5-9554-48D5-8F97-C92042BD89CB}"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263910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F305E5-9554-48D5-8F97-C92042BD89CB}"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938939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C7A61C0B-E6C8-EE49-9B72-C78021E2B3AF}" type="slidenum">
              <a:rPr lang="en-US" smtClean="0"/>
              <a:t>7</a:t>
            </a:fld>
            <a:endParaRPr lang="en-US"/>
          </a:p>
        </p:txBody>
      </p:sp>
    </p:spTree>
    <p:extLst>
      <p:ext uri="{BB962C8B-B14F-4D97-AF65-F5344CB8AC3E}">
        <p14:creationId xmlns:p14="http://schemas.microsoft.com/office/powerpoint/2010/main" val="243342483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C7A61C0B-E6C8-EE49-9B72-C78021E2B3AF}" type="slidenum">
              <a:rPr lang="en-US" smtClean="0"/>
              <a:t>8</a:t>
            </a:fld>
            <a:endParaRPr lang="en-US"/>
          </a:p>
        </p:txBody>
      </p:sp>
    </p:spTree>
    <p:extLst>
      <p:ext uri="{BB962C8B-B14F-4D97-AF65-F5344CB8AC3E}">
        <p14:creationId xmlns:p14="http://schemas.microsoft.com/office/powerpoint/2010/main" val="180080507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D958377-8945-4A29-AA61-C5A798FE2322}" type="slidenum">
              <a:rPr kumimoji="0" lang="en-GB" sz="1300" b="0" i="0" u="none" strike="noStrike" kern="1200" cap="none" spc="0" normalizeH="0" baseline="0" noProof="0" smtClean="0">
                <a:ln>
                  <a:noFill/>
                </a:ln>
                <a:solidFill>
                  <a:prstClr val="black"/>
                </a:solidFill>
                <a:effectLst/>
                <a:uLnTx/>
                <a:uFillTx/>
                <a:latin typeface="DINPro-Light" panose="020B0504020101010102"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GB" sz="1300" b="0" i="0" u="none" strike="noStrike" kern="1200" cap="none" spc="0" normalizeH="0" baseline="0" noProof="0">
              <a:ln>
                <a:noFill/>
              </a:ln>
              <a:solidFill>
                <a:prstClr val="black"/>
              </a:solidFill>
              <a:effectLst/>
              <a:uLnTx/>
              <a:uFillTx/>
              <a:latin typeface="DINPro-Light" panose="020B0504020101010102" pitchFamily="34" charset="0"/>
              <a:ea typeface="+mn-ea"/>
              <a:cs typeface="+mn-cs"/>
            </a:endParaRPr>
          </a:p>
        </p:txBody>
      </p:sp>
    </p:spTree>
    <p:extLst>
      <p:ext uri="{BB962C8B-B14F-4D97-AF65-F5344CB8AC3E}">
        <p14:creationId xmlns:p14="http://schemas.microsoft.com/office/powerpoint/2010/main" val="76514531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7.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4.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7.xml"/><Relationship Id="rId5" Type="http://schemas.openxmlformats.org/officeDocument/2006/relationships/image" Target="../media/image31.svg"/><Relationship Id="rId4" Type="http://schemas.openxmlformats.org/officeDocument/2006/relationships/image" Target="../media/image30.png"/></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2.xml.rels><?xml version="1.0" encoding="UTF-8" standalone="yes"?>
<Relationships xmlns="http://schemas.openxmlformats.org/package/2006/relationships"><Relationship Id="rId3" Type="http://schemas.openxmlformats.org/officeDocument/2006/relationships/image" Target="../media/image33.svg"/><Relationship Id="rId2" Type="http://schemas.openxmlformats.org/officeDocument/2006/relationships/image" Target="../media/image32.png"/><Relationship Id="rId1" Type="http://schemas.openxmlformats.org/officeDocument/2006/relationships/slideMaster" Target="../slideMasters/slideMaster7.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6.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7.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9.xml.rels><?xml version="1.0" encoding="UTF-8" standalone="yes"?>
<Relationships xmlns="http://schemas.openxmlformats.org/package/2006/relationships"><Relationship Id="rId3" Type="http://schemas.openxmlformats.org/officeDocument/2006/relationships/image" Target="../media/image39.svg"/><Relationship Id="rId2" Type="http://schemas.openxmlformats.org/officeDocument/2006/relationships/image" Target="../media/image38.png"/><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3.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40.png"/><Relationship Id="rId1" Type="http://schemas.openxmlformats.org/officeDocument/2006/relationships/slideMaster" Target="../slideMasters/slideMaster7.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2.xml.rels><?xml version="1.0" encoding="UTF-8" standalone="yes"?>
<Relationships xmlns="http://schemas.openxmlformats.org/package/2006/relationships"><Relationship Id="rId3" Type="http://schemas.openxmlformats.org/officeDocument/2006/relationships/image" Target="../media/image43.svg"/><Relationship Id="rId2" Type="http://schemas.openxmlformats.org/officeDocument/2006/relationships/image" Target="../media/image42.png"/><Relationship Id="rId1" Type="http://schemas.openxmlformats.org/officeDocument/2006/relationships/slideMaster" Target="../slideMasters/slideMaster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44.png"/><Relationship Id="rId1" Type="http://schemas.openxmlformats.org/officeDocument/2006/relationships/slideMaster" Target="../slideMasters/slideMaster7.xml"/></Relationships>
</file>

<file path=ppt/slideLayouts/_rels/slideLayout107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7.xml"/></Relationships>
</file>

<file path=ppt/slideLayouts/_rels/slideLayout107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7.xml"/></Relationships>
</file>

<file path=ppt/slideLayouts/_rels/slideLayout107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107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7.xml"/></Relationships>
</file>

<file path=ppt/slideLayouts/_rels/slideLayout1075.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7.xml"/></Relationships>
</file>

<file path=ppt/slideLayouts/_rels/slideLayout1076.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7.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0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104.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105.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10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5.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11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117.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8.xml"/></Relationships>
</file>

<file path=ppt/slideLayouts/_rels/slideLayout1118.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13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13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13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4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141.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142.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8.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14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148.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14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15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152.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8.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1.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8.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2.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8.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6.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8.xml"/><Relationship Id="rId5" Type="http://schemas.openxmlformats.org/officeDocument/2006/relationships/image" Target="../media/image31.svg"/><Relationship Id="rId4" Type="http://schemas.openxmlformats.org/officeDocument/2006/relationships/image" Target="../media/image30.png"/></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4.xml.rels><?xml version="1.0" encoding="UTF-8" standalone="yes"?>
<Relationships xmlns="http://schemas.openxmlformats.org/package/2006/relationships"><Relationship Id="rId3" Type="http://schemas.openxmlformats.org/officeDocument/2006/relationships/image" Target="../media/image33.svg"/><Relationship Id="rId2" Type="http://schemas.openxmlformats.org/officeDocument/2006/relationships/image" Target="../media/image32.png"/><Relationship Id="rId1" Type="http://schemas.openxmlformats.org/officeDocument/2006/relationships/slideMaster" Target="../slideMasters/slideMaster8.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8.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Master" Target="../slideMasters/slideMaster8.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09.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1.xml.rels><?xml version="1.0" encoding="UTF-8" standalone="yes"?>
<Relationships xmlns="http://schemas.openxmlformats.org/package/2006/relationships"><Relationship Id="rId3" Type="http://schemas.openxmlformats.org/officeDocument/2006/relationships/image" Target="../media/image39.svg"/><Relationship Id="rId2" Type="http://schemas.openxmlformats.org/officeDocument/2006/relationships/image" Target="../media/image38.png"/><Relationship Id="rId1" Type="http://schemas.openxmlformats.org/officeDocument/2006/relationships/slideMaster" Target="../slideMasters/slideMaster8.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5.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40.png"/><Relationship Id="rId1" Type="http://schemas.openxmlformats.org/officeDocument/2006/relationships/slideMaster" Target="../slideMasters/slideMaster8.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4.xml.rels><?xml version="1.0" encoding="UTF-8" standalone="yes"?>
<Relationships xmlns="http://schemas.openxmlformats.org/package/2006/relationships"><Relationship Id="rId3" Type="http://schemas.openxmlformats.org/officeDocument/2006/relationships/image" Target="../media/image43.svg"/><Relationship Id="rId2" Type="http://schemas.openxmlformats.org/officeDocument/2006/relationships/image" Target="../media/image42.png"/><Relationship Id="rId1" Type="http://schemas.openxmlformats.org/officeDocument/2006/relationships/slideMaster" Target="../slideMasters/slideMaster8.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2.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44.png"/><Relationship Id="rId1" Type="http://schemas.openxmlformats.org/officeDocument/2006/relationships/slideMaster" Target="../slideMasters/slideMaster8.xml"/></Relationships>
</file>

<file path=ppt/slideLayouts/_rels/slideLayout123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8.xml"/></Relationships>
</file>

<file path=ppt/slideLayouts/_rels/slideLayout123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8.xml"/></Relationships>
</file>

<file path=ppt/slideLayouts/_rels/slideLayout123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8.xml"/></Relationships>
</file>

<file path=ppt/slideLayouts/_rels/slideLayout123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8.xml"/></Relationships>
</file>

<file path=ppt/slideLayouts/_rels/slideLayout1237.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8.xml"/></Relationships>
</file>

<file path=ppt/slideLayouts/_rels/slideLayout1238.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8.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266.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50.png"/><Relationship Id="rId1" Type="http://schemas.openxmlformats.org/officeDocument/2006/relationships/slideMaster" Target="../slideMasters/slideMaster8.xml"/></Relationships>
</file>

<file path=ppt/slideLayouts/_rels/slideLayout126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26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77.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27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279.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9.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jpeg"/><Relationship Id="rId1" Type="http://schemas.openxmlformats.org/officeDocument/2006/relationships/slideMaster" Target="../slideMasters/slideMaster1.xml"/></Relationships>
</file>

<file path=ppt/slideLayouts/_rels/slideLayout128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8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8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88.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7.jpeg"/><Relationship Id="rId1" Type="http://schemas.openxmlformats.org/officeDocument/2006/relationships/slideMaster" Target="../slideMasters/slideMaster1.xml"/><Relationship Id="rId4" Type="http://schemas.openxmlformats.org/officeDocument/2006/relationships/image" Target="../media/image18.emf"/></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29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301.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302.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303.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304.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9.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08.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30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31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31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31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314.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3.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9.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4.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9.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8.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9.xml"/><Relationship Id="rId5" Type="http://schemas.openxmlformats.org/officeDocument/2006/relationships/image" Target="../media/image31.svg"/><Relationship Id="rId4" Type="http://schemas.openxmlformats.org/officeDocument/2006/relationships/image" Target="../media/image30.png"/></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6.xml.rels><?xml version="1.0" encoding="UTF-8" standalone="yes"?>
<Relationships xmlns="http://schemas.openxmlformats.org/package/2006/relationships"><Relationship Id="rId3" Type="http://schemas.openxmlformats.org/officeDocument/2006/relationships/image" Target="../media/image33.svg"/><Relationship Id="rId2" Type="http://schemas.openxmlformats.org/officeDocument/2006/relationships/image" Target="../media/image32.png"/><Relationship Id="rId1" Type="http://schemas.openxmlformats.org/officeDocument/2006/relationships/slideMaster" Target="../slideMasters/slideMaster9.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360.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Master" Target="../slideMasters/slideMaster9.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71.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36.png"/><Relationship Id="rId1" Type="http://schemas.openxmlformats.org/officeDocument/2006/relationships/slideMaster" Target="../slideMasters/slideMaster9.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73.xml.rels><?xml version="1.0" encoding="UTF-8" standalone="yes"?>
<Relationships xmlns="http://schemas.openxmlformats.org/package/2006/relationships"><Relationship Id="rId3" Type="http://schemas.openxmlformats.org/officeDocument/2006/relationships/image" Target="../media/image39.svg"/><Relationship Id="rId2" Type="http://schemas.openxmlformats.org/officeDocument/2006/relationships/image" Target="../media/image38.png"/><Relationship Id="rId1" Type="http://schemas.openxmlformats.org/officeDocument/2006/relationships/slideMaster" Target="../slideMasters/slideMaster9.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77.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40.png"/><Relationship Id="rId1" Type="http://schemas.openxmlformats.org/officeDocument/2006/relationships/slideMaster" Target="../slideMasters/slideMaster9.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6.xml.rels><?xml version="1.0" encoding="UTF-8" standalone="yes"?>
<Relationships xmlns="http://schemas.openxmlformats.org/package/2006/relationships"><Relationship Id="rId3" Type="http://schemas.openxmlformats.org/officeDocument/2006/relationships/image" Target="../media/image43.svg"/><Relationship Id="rId2" Type="http://schemas.openxmlformats.org/officeDocument/2006/relationships/image" Target="../media/image42.png"/><Relationship Id="rId1" Type="http://schemas.openxmlformats.org/officeDocument/2006/relationships/slideMaster" Target="../slideMasters/slideMaster9.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4.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44.png"/><Relationship Id="rId1" Type="http://schemas.openxmlformats.org/officeDocument/2006/relationships/slideMaster" Target="../slideMasters/slideMaster9.xml"/></Relationships>
</file>

<file path=ppt/slideLayouts/_rels/slideLayout139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9.xml"/></Relationships>
</file>

<file path=ppt/slideLayouts/_rels/slideLayout139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9.xml"/></Relationships>
</file>

<file path=ppt/slideLayouts/_rels/slideLayout139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9.xml"/></Relationships>
</file>

<file path=ppt/slideLayouts/_rels/slideLayout139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9.xml"/></Relationships>
</file>

<file path=ppt/slideLayouts/_rels/slideLayout1399.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400.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9.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8.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428.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50.png"/><Relationship Id="rId1" Type="http://schemas.openxmlformats.org/officeDocument/2006/relationships/slideMaster" Target="../slideMasters/slideMaster9.xml"/></Relationships>
</file>

<file path=ppt/slideLayouts/_rels/slideLayout142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43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3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43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43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4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4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4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44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451.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452.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453.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5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145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145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6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146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1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0.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10.xml"/></Relationships>
</file>

<file path=ppt/slideLayouts/_rels/slideLayout152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0.xml"/></Relationships>
</file>

<file path=ppt/slideLayouts/_rels/slideLayout152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0.xml"/></Relationships>
</file>

<file path=ppt/slideLayouts/_rels/slideLayout152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0.xml"/></Relationships>
</file>

<file path=ppt/slideLayouts/_rels/slideLayout152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0.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3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3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153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53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45.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54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54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54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54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59.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560.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1561.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68.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1569.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570.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11.xml"/></Relationships>
</file>

<file path=ppt/slideLayouts/_rels/slideLayout1571.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73.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574.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76.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78.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84.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1585.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1586.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1587.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1588.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1589.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590.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11.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94.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595.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596.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597.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598.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599.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600.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05.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1.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13.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1.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17.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11.xml"/><Relationship Id="rId5" Type="http://schemas.openxmlformats.org/officeDocument/2006/relationships/image" Target="../media/image31.svg"/><Relationship Id="rId4" Type="http://schemas.openxmlformats.org/officeDocument/2006/relationships/image" Target="../media/image30.png"/></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34.xml.rels><?xml version="1.0" encoding="UTF-8" standalone="yes"?>
<Relationships xmlns="http://schemas.openxmlformats.org/package/2006/relationships"><Relationship Id="rId3" Type="http://schemas.openxmlformats.org/officeDocument/2006/relationships/image" Target="../media/image33.svg"/><Relationship Id="rId2" Type="http://schemas.openxmlformats.org/officeDocument/2006/relationships/image" Target="../media/image32.png"/><Relationship Id="rId1" Type="http://schemas.openxmlformats.org/officeDocument/2006/relationships/slideMaster" Target="../slideMasters/slideMaster11.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38.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639.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Master" Target="../slideMasters/slideMaster1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0.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52.xml.rels><?xml version="1.0" encoding="UTF-8" standalone="yes"?>
<Relationships xmlns="http://schemas.openxmlformats.org/package/2006/relationships"><Relationship Id="rId3" Type="http://schemas.openxmlformats.org/officeDocument/2006/relationships/image" Target="../media/image39.svg"/><Relationship Id="rId2" Type="http://schemas.openxmlformats.org/officeDocument/2006/relationships/image" Target="../media/image38.png"/><Relationship Id="rId1" Type="http://schemas.openxmlformats.org/officeDocument/2006/relationships/slideMaster" Target="../slideMasters/slideMaster11.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56.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40.png"/><Relationship Id="rId1" Type="http://schemas.openxmlformats.org/officeDocument/2006/relationships/slideMaster" Target="../slideMasters/slideMaster11.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65.xml.rels><?xml version="1.0" encoding="UTF-8" standalone="yes"?>
<Relationships xmlns="http://schemas.openxmlformats.org/package/2006/relationships"><Relationship Id="rId3" Type="http://schemas.openxmlformats.org/officeDocument/2006/relationships/image" Target="../media/image43.svg"/><Relationship Id="rId2" Type="http://schemas.openxmlformats.org/officeDocument/2006/relationships/image" Target="../media/image42.png"/><Relationship Id="rId1" Type="http://schemas.openxmlformats.org/officeDocument/2006/relationships/slideMaster" Target="../slideMasters/slideMaster11.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73.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44.png"/><Relationship Id="rId1" Type="http://schemas.openxmlformats.org/officeDocument/2006/relationships/slideMaster" Target="../slideMasters/slideMaster11.xml"/></Relationships>
</file>

<file path=ppt/slideLayouts/_rels/slideLayout167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1.xml"/></Relationships>
</file>

<file path=ppt/slideLayouts/_rels/slideLayout167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1.xml"/></Relationships>
</file>

<file path=ppt/slideLayouts/_rels/slideLayout1677.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11.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87.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690.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93.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96.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99.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700.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50.png"/><Relationship Id="rId1" Type="http://schemas.openxmlformats.org/officeDocument/2006/relationships/slideMaster" Target="../slideMasters/slideMaster11.xml"/></Relationships>
</file>

<file path=ppt/slideLayouts/_rels/slideLayout1701.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1702.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13.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71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715.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71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1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2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2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725.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72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72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72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72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3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73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73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3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73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9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1796.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12.xml"/></Relationships>
</file>

<file path=ppt/slideLayouts/_rels/slideLayout17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7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79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1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1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81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815.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81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21.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822.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823.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82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825.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82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32.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833.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37.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838.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13.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40.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3.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5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Master" Target="../slideMasters/slideMaster13.xml"/></Relationships>
</file>

<file path=ppt/slideLayouts/_rels/slideLayout18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61.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Master" Target="../slideMasters/slideMaster13.xml"/></Relationships>
</file>

<file path=ppt/slideLayouts/_rels/slideLayout18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66.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13.xml"/></Relationships>
</file>

<file path=ppt/slideLayouts/_rels/slideLayout1867.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13.xml"/></Relationships>
</file>

<file path=ppt/slideLayouts/_rels/slideLayout186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13.xml"/></Relationships>
</file>

<file path=ppt/slideLayouts/_rels/slideLayout1869.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1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70.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3.xml"/></Relationships>
</file>

<file path=ppt/slideLayouts/_rels/slideLayout187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3.xml"/></Relationships>
</file>

<file path=ppt/slideLayouts/_rels/slideLayout1872.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Master" Target="../slideMasters/slideMaster13.xml"/></Relationships>
</file>

<file path=ppt/slideLayouts/_rels/slideLayout1873.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13.xml"/></Relationships>
</file>

<file path=ppt/slideLayouts/_rels/slideLayout1874.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67.jpeg"/><Relationship Id="rId1" Type="http://schemas.openxmlformats.org/officeDocument/2006/relationships/slideMaster" Target="../slideMasters/slideMaster13.xml"/></Relationships>
</file>

<file path=ppt/slideLayouts/_rels/slideLayout187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68.jpeg"/><Relationship Id="rId1" Type="http://schemas.openxmlformats.org/officeDocument/2006/relationships/slideMaster" Target="../slideMasters/slideMaster13.xml"/></Relationships>
</file>

<file path=ppt/slideLayouts/_rels/slideLayout1876.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69.jpeg"/><Relationship Id="rId1" Type="http://schemas.openxmlformats.org/officeDocument/2006/relationships/slideMaster" Target="../slideMasters/slideMaster13.xml"/></Relationships>
</file>

<file path=ppt/slideLayouts/_rels/slideLayout1877.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70.jpeg"/><Relationship Id="rId1" Type="http://schemas.openxmlformats.org/officeDocument/2006/relationships/slideMaster" Target="../slideMasters/slideMaster13.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8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Master" Target="../slideMasters/slideMaster13.xml"/></Relationships>
</file>

<file path=ppt/slideLayouts/_rels/slideLayout1888.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jpeg"/><Relationship Id="rId1" Type="http://schemas.openxmlformats.org/officeDocument/2006/relationships/slideMaster" Target="../slideMasters/slideMaster13.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2.xml"/><Relationship Id="rId5" Type="http://schemas.openxmlformats.org/officeDocument/2006/relationships/image" Target="../media/image31.svg"/><Relationship Id="rId4" Type="http://schemas.openxmlformats.org/officeDocument/2006/relationships/image" Target="../media/image30.png"/></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4.xml.rels><?xml version="1.0" encoding="UTF-8" standalone="yes"?>
<Relationships xmlns="http://schemas.openxmlformats.org/package/2006/relationships"><Relationship Id="rId3" Type="http://schemas.openxmlformats.org/officeDocument/2006/relationships/image" Target="../media/image33.svg"/><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8.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9.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1.xml.rels><?xml version="1.0" encoding="UTF-8" standalone="yes"?>
<Relationships xmlns="http://schemas.openxmlformats.org/package/2006/relationships"><Relationship Id="rId3" Type="http://schemas.openxmlformats.org/officeDocument/2006/relationships/image" Target="../media/image39.svg"/><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5.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4.xml.rels><?xml version="1.0" encoding="UTF-8" standalone="yes"?>
<Relationships xmlns="http://schemas.openxmlformats.org/package/2006/relationships"><Relationship Id="rId3" Type="http://schemas.openxmlformats.org/officeDocument/2006/relationships/image" Target="../media/image43.svg"/><Relationship Id="rId2" Type="http://schemas.openxmlformats.org/officeDocument/2006/relationships/image" Target="../media/image42.png"/><Relationship Id="rId1" Type="http://schemas.openxmlformats.org/officeDocument/2006/relationships/slideMaster" Target="../slideMasters/slideMaster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2.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2.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2.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2.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50.png"/><Relationship Id="rId1" Type="http://schemas.openxmlformats.org/officeDocument/2006/relationships/slideMaster" Target="../slideMasters/slideMaster2.xml"/></Relationships>
</file>

<file path=ppt/slideLayouts/_rels/slideLayout28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8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2.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jpeg"/><Relationship Id="rId1" Type="http://schemas.openxmlformats.org/officeDocument/2006/relationships/slideMaster" Target="../slideMasters/slideMaster2.xml"/><Relationship Id="rId4" Type="http://schemas.openxmlformats.org/officeDocument/2006/relationships/image" Target="../media/image18.emf"/></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05.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06.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30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8.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5.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2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2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2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2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31.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3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3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38.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3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41.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1.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5.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3.xml"/><Relationship Id="rId5" Type="http://schemas.openxmlformats.org/officeDocument/2006/relationships/image" Target="../media/image31.svg"/><Relationship Id="rId4" Type="http://schemas.openxmlformats.org/officeDocument/2006/relationships/image" Target="../media/image30.png"/></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3.xml.rels><?xml version="1.0" encoding="UTF-8" standalone="yes"?>
<Relationships xmlns="http://schemas.openxmlformats.org/package/2006/relationships"><Relationship Id="rId3" Type="http://schemas.openxmlformats.org/officeDocument/2006/relationships/image" Target="../media/image33.svg"/><Relationship Id="rId2" Type="http://schemas.openxmlformats.org/officeDocument/2006/relationships/image" Target="../media/image32.png"/><Relationship Id="rId1" Type="http://schemas.openxmlformats.org/officeDocument/2006/relationships/slideMaster" Target="../slideMasters/slideMaster3.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8.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3" Type="http://schemas.openxmlformats.org/officeDocument/2006/relationships/image" Target="../media/image39.svg"/><Relationship Id="rId2" Type="http://schemas.openxmlformats.org/officeDocument/2006/relationships/image" Target="../media/image38.png"/><Relationship Id="rId1" Type="http://schemas.openxmlformats.org/officeDocument/2006/relationships/slideMaster" Target="../slideMasters/slideMaster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4.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40.png"/><Relationship Id="rId1" Type="http://schemas.openxmlformats.org/officeDocument/2006/relationships/slideMaster" Target="../slideMasters/slideMaster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3.xml.rels><?xml version="1.0" encoding="UTF-8" standalone="yes"?>
<Relationships xmlns="http://schemas.openxmlformats.org/package/2006/relationships"><Relationship Id="rId3" Type="http://schemas.openxmlformats.org/officeDocument/2006/relationships/image" Target="../media/image43.svg"/><Relationship Id="rId2" Type="http://schemas.openxmlformats.org/officeDocument/2006/relationships/image" Target="../media/image42.png"/><Relationship Id="rId1" Type="http://schemas.openxmlformats.org/officeDocument/2006/relationships/slideMaster" Target="../slideMasters/slideMaster3.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1.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44.png"/><Relationship Id="rId1" Type="http://schemas.openxmlformats.org/officeDocument/2006/relationships/slideMaster" Target="../slideMasters/slideMaster3.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3.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3.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3.xml"/></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8.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55.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50.png"/><Relationship Id="rId1" Type="http://schemas.openxmlformats.org/officeDocument/2006/relationships/slideMaster" Target="../slideMasters/slideMaster3.xml"/></Relationships>
</file>

<file path=ppt/slideLayouts/_rels/slideLayout45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5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6.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6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68.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46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8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8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91.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92.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93.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98.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9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0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0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03.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2.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3.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7.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4.xml"/><Relationship Id="rId5" Type="http://schemas.openxmlformats.org/officeDocument/2006/relationships/image" Target="../media/image31.svg"/><Relationship Id="rId4" Type="http://schemas.openxmlformats.org/officeDocument/2006/relationships/image" Target="../media/image30.png"/></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5.xml.rels><?xml version="1.0" encoding="UTF-8" standalone="yes"?>
<Relationships xmlns="http://schemas.openxmlformats.org/package/2006/relationships"><Relationship Id="rId3" Type="http://schemas.openxmlformats.org/officeDocument/2006/relationships/image" Target="../media/image33.svg"/><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9.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2.xml.rels><?xml version="1.0" encoding="UTF-8" standalone="yes"?>
<Relationships xmlns="http://schemas.openxmlformats.org/package/2006/relationships"><Relationship Id="rId3" Type="http://schemas.openxmlformats.org/officeDocument/2006/relationships/image" Target="../media/image39.svg"/><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6.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5.xml.rels><?xml version="1.0" encoding="UTF-8" standalone="yes"?>
<Relationships xmlns="http://schemas.openxmlformats.org/package/2006/relationships"><Relationship Id="rId3" Type="http://schemas.openxmlformats.org/officeDocument/2006/relationships/image" Target="../media/image43.svg"/><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3.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4.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17.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1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8.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62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63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651.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652.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653.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65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655.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66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66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66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66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665.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4.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5.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9.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5.xml"/><Relationship Id="rId5" Type="http://schemas.openxmlformats.org/officeDocument/2006/relationships/image" Target="../media/image31.svg"/><Relationship Id="rId4" Type="http://schemas.openxmlformats.org/officeDocument/2006/relationships/image" Target="../media/image30.png"/></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07.xml.rels><?xml version="1.0" encoding="UTF-8" standalone="yes"?>
<Relationships xmlns="http://schemas.openxmlformats.org/package/2006/relationships"><Relationship Id="rId3" Type="http://schemas.openxmlformats.org/officeDocument/2006/relationships/image" Target="../media/image33.svg"/><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1.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2.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4.xml.rels><?xml version="1.0" encoding="UTF-8" standalone="yes"?>
<Relationships xmlns="http://schemas.openxmlformats.org/package/2006/relationships"><Relationship Id="rId3" Type="http://schemas.openxmlformats.org/officeDocument/2006/relationships/image" Target="../media/image39.svg"/><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8.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40.png"/><Relationship Id="rId1" Type="http://schemas.openxmlformats.org/officeDocument/2006/relationships/slideMaster" Target="../slideMasters/slideMaster5.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7.xml.rels><?xml version="1.0" encoding="UTF-8" standalone="yes"?>
<Relationships xmlns="http://schemas.openxmlformats.org/package/2006/relationships"><Relationship Id="rId3" Type="http://schemas.openxmlformats.org/officeDocument/2006/relationships/image" Target="../media/image43.svg"/><Relationship Id="rId2" Type="http://schemas.openxmlformats.org/officeDocument/2006/relationships/image" Target="../media/image42.png"/><Relationship Id="rId1" Type="http://schemas.openxmlformats.org/officeDocument/2006/relationships/slideMaster" Target="../slideMasters/slideMaster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5.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44.png"/><Relationship Id="rId1" Type="http://schemas.openxmlformats.org/officeDocument/2006/relationships/slideMaster" Target="../slideMasters/slideMaster5.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5.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5.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5.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5.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5.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8.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79.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50.png"/><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781.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1.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792.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793.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79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0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0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2.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813.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81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815.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81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81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818.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6.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2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2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2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2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2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28.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7.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8.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2.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6.xml"/><Relationship Id="rId5" Type="http://schemas.openxmlformats.org/officeDocument/2006/relationships/image" Target="../media/image31.svg"/><Relationship Id="rId4" Type="http://schemas.openxmlformats.org/officeDocument/2006/relationships/image" Target="../media/image30.png"/></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3" Type="http://schemas.openxmlformats.org/officeDocument/2006/relationships/image" Target="../media/image33.svg"/><Relationship Id="rId2" Type="http://schemas.openxmlformats.org/officeDocument/2006/relationships/image" Target="../media/image32.png"/><Relationship Id="rId1" Type="http://schemas.openxmlformats.org/officeDocument/2006/relationships/slideMaster" Target="../slideMasters/slideMaster6.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4.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Master" Target="../slideMasters/slideMaster6.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5.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7.xml.rels><?xml version="1.0" encoding="UTF-8" standalone="yes"?>
<Relationships xmlns="http://schemas.openxmlformats.org/package/2006/relationships"><Relationship Id="rId3" Type="http://schemas.openxmlformats.org/officeDocument/2006/relationships/image" Target="../media/image39.svg"/><Relationship Id="rId2" Type="http://schemas.openxmlformats.org/officeDocument/2006/relationships/image" Target="../media/image38.png"/><Relationship Id="rId1" Type="http://schemas.openxmlformats.org/officeDocument/2006/relationships/slideMaster" Target="../slideMasters/slideMaster6.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1.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40.png"/><Relationship Id="rId1" Type="http://schemas.openxmlformats.org/officeDocument/2006/relationships/slideMaster" Target="../slideMasters/slideMaster6.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3" Type="http://schemas.openxmlformats.org/officeDocument/2006/relationships/image" Target="../media/image43.svg"/><Relationship Id="rId2" Type="http://schemas.openxmlformats.org/officeDocument/2006/relationships/image" Target="../media/image42.png"/><Relationship Id="rId1" Type="http://schemas.openxmlformats.org/officeDocument/2006/relationships/slideMaster" Target="../slideMasters/slideMaster6.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08.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44.png"/><Relationship Id="rId1" Type="http://schemas.openxmlformats.org/officeDocument/2006/relationships/slideMaster" Target="../slideMasters/slideMaster6.xml"/></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6.xml"/></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6.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6.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8.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42.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50.png"/><Relationship Id="rId1" Type="http://schemas.openxmlformats.org/officeDocument/2006/relationships/slideMaster" Target="../slideMasters/slideMaster6.xml"/></Relationships>
</file>

<file path=ppt/slideLayouts/_rels/slideLayout943.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4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3.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95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955.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95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8.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975.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97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97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97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97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98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98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98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988.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98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0.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9.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1_Title with image_Opt. A">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36C14292-247A-FA87-6B0B-7888F693A158}"/>
              </a:ext>
            </a:extLst>
          </p:cNvPr>
          <p:cNvSpPr>
            <a:spLocks noGrp="1"/>
          </p:cNvSpPr>
          <p:nvPr>
            <p:ph type="pic" sz="quarter" idx="21" hasCustomPrompt="1"/>
          </p:nvPr>
        </p:nvSpPr>
        <p:spPr>
          <a:xfrm>
            <a:off x="0" y="0"/>
            <a:ext cx="12192000" cy="6858000"/>
          </a:xfrm>
          <a:custGeom>
            <a:avLst/>
            <a:gdLst>
              <a:gd name="connsiteX0" fmla="*/ 493685 w 12192000"/>
              <a:gd name="connsiteY0" fmla="*/ 3719513 h 6858000"/>
              <a:gd name="connsiteX1" fmla="*/ 373063 w 12192000"/>
              <a:gd name="connsiteY1" fmla="*/ 3840135 h 6858000"/>
              <a:gd name="connsiteX2" fmla="*/ 373063 w 12192000"/>
              <a:gd name="connsiteY2" fmla="*/ 6448453 h 6858000"/>
              <a:gd name="connsiteX3" fmla="*/ 493685 w 12192000"/>
              <a:gd name="connsiteY3" fmla="*/ 6569075 h 6858000"/>
              <a:gd name="connsiteX4" fmla="*/ 5453090 w 12192000"/>
              <a:gd name="connsiteY4" fmla="*/ 6569075 h 6858000"/>
              <a:gd name="connsiteX5" fmla="*/ 5573712 w 12192000"/>
              <a:gd name="connsiteY5" fmla="*/ 6448453 h 6858000"/>
              <a:gd name="connsiteX6" fmla="*/ 5573712 w 12192000"/>
              <a:gd name="connsiteY6" fmla="*/ 3840135 h 6858000"/>
              <a:gd name="connsiteX7" fmla="*/ 5453090 w 12192000"/>
              <a:gd name="connsiteY7" fmla="*/ 3719513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493685" y="3719513"/>
                </a:moveTo>
                <a:cubicBezTo>
                  <a:pt x="427067" y="3719513"/>
                  <a:pt x="373063" y="3773517"/>
                  <a:pt x="373063" y="3840135"/>
                </a:cubicBezTo>
                <a:lnTo>
                  <a:pt x="373063" y="6448453"/>
                </a:lnTo>
                <a:cubicBezTo>
                  <a:pt x="373063" y="6515071"/>
                  <a:pt x="427067" y="6569075"/>
                  <a:pt x="493685" y="6569075"/>
                </a:cubicBezTo>
                <a:lnTo>
                  <a:pt x="5453090" y="6569075"/>
                </a:lnTo>
                <a:cubicBezTo>
                  <a:pt x="5519708" y="6569075"/>
                  <a:pt x="5573712" y="6515071"/>
                  <a:pt x="5573712" y="6448453"/>
                </a:cubicBezTo>
                <a:lnTo>
                  <a:pt x="5573712" y="3840135"/>
                </a:lnTo>
                <a:cubicBezTo>
                  <a:pt x="5573712" y="3773517"/>
                  <a:pt x="5519708" y="3719513"/>
                  <a:pt x="5453090" y="3719513"/>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a:t>Drag and drop image into placeholder</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3614908" y="3428633"/>
            <a:ext cx="1958400" cy="216000"/>
          </a:xfrm>
          <a:prstGeom prst="roundRect">
            <a:avLst>
              <a:gd name="adj" fmla="val 50000"/>
            </a:avLst>
          </a:prstGeom>
          <a:solidFill>
            <a:schemeClr val="accent5"/>
          </a:solidFill>
        </p:spPr>
        <p:txBody>
          <a:bodyPr wrap="square" lIns="360000" rIns="36000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Speaker position</a:t>
            </a:r>
          </a:p>
        </p:txBody>
      </p:sp>
      <p:sp>
        <p:nvSpPr>
          <p:cNvPr id="6" name="Rectangle: Rounded Corners 5">
            <a:extLst>
              <a:ext uri="{FF2B5EF4-FFF2-40B4-BE49-F238E27FC236}">
                <a16:creationId xmlns:a16="http://schemas.microsoft.com/office/drawing/2014/main" id="{81F5EFDC-64D8-EED5-045C-C840633CBFC8}"/>
              </a:ext>
            </a:extLst>
          </p:cNvPr>
          <p:cNvSpPr/>
          <p:nvPr/>
        </p:nvSpPr>
        <p:spPr>
          <a:xfrm>
            <a:off x="373063" y="3716339"/>
            <a:ext cx="5200650" cy="2852736"/>
          </a:xfrm>
          <a:prstGeom prst="roundRect">
            <a:avLst>
              <a:gd name="adj" fmla="val 38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400" err="1">
              <a:solidFill>
                <a:schemeClr val="accent1"/>
              </a:solidFill>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9" y="4111626"/>
            <a:ext cx="3802064" cy="1484313"/>
          </a:xfrm>
        </p:spPr>
        <p:txBody>
          <a:bodyPr wrap="square" rIns="288000" anchor="t" anchorCtr="0">
            <a:noAutofit/>
          </a:bodyPr>
          <a:lstStyle>
            <a:lvl1pPr>
              <a:defRPr sz="3600"/>
            </a:lvl1pPr>
          </a:lstStyle>
          <a:p>
            <a:r>
              <a:rPr lang="en-US"/>
              <a:t>Presentation title goes here</a:t>
            </a:r>
            <a:endParaRPr lang="en-AU"/>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57730"/>
            <a:ext cx="3802063" cy="246221"/>
          </a:xfrm>
        </p:spPr>
        <p:txBody>
          <a:bodyPr wrap="square" rIns="288000" anchor="t" anchorCtr="0">
            <a:spAutoFit/>
          </a:bodyPr>
          <a:lstStyle>
            <a:lvl1pPr>
              <a:lnSpc>
                <a:spcPct val="100000"/>
              </a:lnSpc>
              <a:spcAft>
                <a:spcPts val="0"/>
              </a:spcAft>
              <a:defRPr sz="1600">
                <a:solidFill>
                  <a:schemeClr val="accent1"/>
                </a:solidFill>
              </a:defRPr>
            </a:lvl1pPr>
          </a:lstStyle>
          <a:p>
            <a:pPr lvl="0"/>
            <a:r>
              <a:rPr lang="en-US"/>
              <a:t>Presentation subtitle goes here</a:t>
            </a:r>
          </a:p>
        </p:txBody>
      </p:sp>
      <p:sp>
        <p:nvSpPr>
          <p:cNvPr id="37" name="Media Placeholder 36">
            <a:extLst>
              <a:ext uri="{FF2B5EF4-FFF2-40B4-BE49-F238E27FC236}">
                <a16:creationId xmlns:a16="http://schemas.microsoft.com/office/drawing/2014/main" id="{C1E5FBF0-AFAA-37F5-F774-15193C27DB32}"/>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a:t>Click icon to add media</a:t>
            </a:r>
            <a:endParaRPr lang="en-AU"/>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62346" y="3428633"/>
            <a:ext cx="2026800" cy="216000"/>
          </a:xfrm>
          <a:prstGeom prst="roundRect">
            <a:avLst>
              <a:gd name="adj" fmla="val 50000"/>
            </a:avLst>
          </a:prstGeom>
          <a:solidFill>
            <a:schemeClr val="accent3"/>
          </a:solidFill>
        </p:spPr>
        <p:txBody>
          <a:bodyPr wrap="square" lIns="360000" rIns="36000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3" y="3428633"/>
            <a:ext cx="1591200" cy="216000"/>
          </a:xfrm>
          <a:prstGeom prst="roundRect">
            <a:avLst>
              <a:gd name="adj" fmla="val 50000"/>
            </a:avLst>
          </a:prstGeom>
          <a:solidFill>
            <a:schemeClr val="accent1"/>
          </a:solidFill>
        </p:spPr>
        <p:txBody>
          <a:bodyPr lIns="360000" rIns="360000" anchor="ctr" anchorCtr="0">
            <a:noAutofit/>
          </a:bodyPr>
          <a:lstStyle>
            <a:lvl1pPr algn="l">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marL="0" indent="0">
              <a:buNone/>
              <a:defRPr/>
            </a:lvl2pPr>
          </a:lstStyle>
          <a:p>
            <a:pPr lvl="0"/>
            <a:r>
              <a:rPr lang="en-US"/>
              <a:t>Month XX, 2022</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84809" y="371477"/>
            <a:ext cx="1339200" cy="216000"/>
          </a:xfrm>
          <a:prstGeom prst="roundRect">
            <a:avLst>
              <a:gd name="adj" fmla="val 50000"/>
            </a:avLst>
          </a:prstGeom>
          <a:ln w="6350">
            <a:solidFill>
              <a:schemeClr val="bg1"/>
            </a:solidFill>
            <a:miter lim="800000"/>
          </a:ln>
        </p:spPr>
        <p:txBody>
          <a:bodyPr anchor="ctr" anchorCtr="0"/>
          <a:lstStyle>
            <a:lvl1pPr algn="ctr">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Confidential</a:t>
            </a:r>
          </a:p>
        </p:txBody>
      </p:sp>
    </p:spTree>
    <p:extLst>
      <p:ext uri="{BB962C8B-B14F-4D97-AF65-F5344CB8AC3E}">
        <p14:creationId xmlns:p14="http://schemas.microsoft.com/office/powerpoint/2010/main" val="17532558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p:cSld name="2_Agenda x7-8 Dark">
    <p:bg>
      <p:bgPr>
        <a:solidFill>
          <a:schemeClr val="accent1"/>
        </a:solidFill>
        <a:effectLst/>
      </p:bgPr>
    </p:bg>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5F385F23-1201-27E5-B936-B1A1E86BBA85}"/>
              </a:ext>
            </a:extLst>
          </p:cNvPr>
          <p:cNvSpPr/>
          <p:nvPr/>
        </p:nvSpPr>
        <p:spPr>
          <a:xfrm>
            <a:off x="3703636" y="3725621"/>
            <a:ext cx="1872000" cy="1879200"/>
          </a:xfrm>
          <a:prstGeom prst="roundRect">
            <a:avLst>
              <a:gd name="adj" fmla="val 5805"/>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24" name="Rectangle: Rounded Corners 23">
            <a:extLst>
              <a:ext uri="{FF2B5EF4-FFF2-40B4-BE49-F238E27FC236}">
                <a16:creationId xmlns:a16="http://schemas.microsoft.com/office/drawing/2014/main" id="{039DDC5A-A859-5EBE-1E39-9F824F2F726A}"/>
              </a:ext>
            </a:extLst>
          </p:cNvPr>
          <p:cNvSpPr/>
          <p:nvPr/>
        </p:nvSpPr>
        <p:spPr>
          <a:xfrm>
            <a:off x="5645678" y="3725621"/>
            <a:ext cx="1872000" cy="1879200"/>
          </a:xfrm>
          <a:prstGeom prst="roundRect">
            <a:avLst>
              <a:gd name="adj" fmla="val 5805"/>
            </a:avLst>
          </a:prstGeom>
          <a:solidFill>
            <a:schemeClr val="bg1"/>
          </a:solidFill>
          <a:ln w="6350" cap="flat">
            <a:noFill/>
            <a:prstDash val="solid"/>
            <a:miter/>
          </a:ln>
        </p:spPr>
        <p:txBody>
          <a:bodyPr rtlCol="0" anchor="ctr"/>
          <a:lstStyle/>
          <a:p>
            <a:pPr lvl="0"/>
            <a:endParaRPr lang="en-AU">
              <a:solidFill>
                <a:schemeClr val="accent1"/>
              </a:solidFill>
            </a:endParaRPr>
          </a:p>
        </p:txBody>
      </p:sp>
      <p:sp>
        <p:nvSpPr>
          <p:cNvPr id="28" name="Rectangle: Rounded Corners 27">
            <a:extLst>
              <a:ext uri="{FF2B5EF4-FFF2-40B4-BE49-F238E27FC236}">
                <a16:creationId xmlns:a16="http://schemas.microsoft.com/office/drawing/2014/main" id="{B2B0D708-E536-815F-6477-20A4654345F0}"/>
              </a:ext>
            </a:extLst>
          </p:cNvPr>
          <p:cNvSpPr/>
          <p:nvPr/>
        </p:nvSpPr>
        <p:spPr>
          <a:xfrm>
            <a:off x="7587720" y="3725621"/>
            <a:ext cx="1872000" cy="1879200"/>
          </a:xfrm>
          <a:prstGeom prst="roundRect">
            <a:avLst>
              <a:gd name="adj" fmla="val 5805"/>
            </a:avLst>
          </a:prstGeom>
          <a:solidFill>
            <a:schemeClr val="bg1"/>
          </a:solidFill>
          <a:ln w="6350" cap="flat">
            <a:noFill/>
            <a:prstDash val="solid"/>
            <a:miter/>
          </a:ln>
        </p:spPr>
        <p:txBody>
          <a:bodyPr rtlCol="0" anchor="ctr"/>
          <a:lstStyle/>
          <a:p>
            <a:pPr lvl="0"/>
            <a:endParaRPr lang="en-AU">
              <a:solidFill>
                <a:schemeClr val="accent1"/>
              </a:solidFill>
            </a:endParaRPr>
          </a:p>
        </p:txBody>
      </p:sp>
      <p:sp>
        <p:nvSpPr>
          <p:cNvPr id="32" name="Rectangle: Rounded Corners 31">
            <a:extLst>
              <a:ext uri="{FF2B5EF4-FFF2-40B4-BE49-F238E27FC236}">
                <a16:creationId xmlns:a16="http://schemas.microsoft.com/office/drawing/2014/main" id="{C97C1EBC-E357-CDD8-DA5B-92BCB30BA608}"/>
              </a:ext>
            </a:extLst>
          </p:cNvPr>
          <p:cNvSpPr/>
          <p:nvPr/>
        </p:nvSpPr>
        <p:spPr>
          <a:xfrm>
            <a:off x="9529763" y="3726809"/>
            <a:ext cx="1870089" cy="1878012"/>
          </a:xfrm>
          <a:prstGeom prst="roundRect">
            <a:avLst>
              <a:gd name="adj" fmla="val 5811"/>
            </a:avLst>
          </a:prstGeom>
          <a:solidFill>
            <a:schemeClr val="bg1"/>
          </a:solidFill>
          <a:ln w="6350" cap="flat">
            <a:noFill/>
            <a:prstDash val="solid"/>
            <a:miter/>
          </a:ln>
        </p:spPr>
        <p:txBody>
          <a:bodyPr rtlCol="0" anchor="ctr"/>
          <a:lstStyle/>
          <a:p>
            <a:pPr lvl="0"/>
            <a:endParaRPr lang="en-AU">
              <a:solidFill>
                <a:schemeClr val="accent1"/>
              </a:solidFill>
            </a:endParaRPr>
          </a:p>
        </p:txBody>
      </p:sp>
      <p:sp>
        <p:nvSpPr>
          <p:cNvPr id="35" name="Rectangle: Rounded Corners 34">
            <a:extLst>
              <a:ext uri="{FF2B5EF4-FFF2-40B4-BE49-F238E27FC236}">
                <a16:creationId xmlns:a16="http://schemas.microsoft.com/office/drawing/2014/main" id="{20E6511C-965E-2E81-08D4-07D3B478FB16}"/>
              </a:ext>
            </a:extLst>
          </p:cNvPr>
          <p:cNvSpPr/>
          <p:nvPr/>
        </p:nvSpPr>
        <p:spPr>
          <a:xfrm>
            <a:off x="3703636" y="1772388"/>
            <a:ext cx="1872000" cy="1879200"/>
          </a:xfrm>
          <a:prstGeom prst="roundRect">
            <a:avLst>
              <a:gd name="adj" fmla="val 5805"/>
            </a:avLst>
          </a:prstGeom>
          <a:solidFill>
            <a:schemeClr val="bg1"/>
          </a:solidFill>
          <a:ln w="6350" cap="flat">
            <a:noFill/>
            <a:prstDash val="solid"/>
            <a:miter/>
          </a:ln>
        </p:spPr>
        <p:txBody>
          <a:bodyPr wrap="square" rtlCol="0" anchor="ctr"/>
          <a:lstStyle/>
          <a:p>
            <a:endParaRPr lang="en-AU">
              <a:solidFill>
                <a:schemeClr val="accent1"/>
              </a:solidFill>
            </a:endParaRPr>
          </a:p>
        </p:txBody>
      </p:sp>
      <p:sp>
        <p:nvSpPr>
          <p:cNvPr id="36" name="Rectangle: Rounded Corners 35">
            <a:extLst>
              <a:ext uri="{FF2B5EF4-FFF2-40B4-BE49-F238E27FC236}">
                <a16:creationId xmlns:a16="http://schemas.microsoft.com/office/drawing/2014/main" id="{AC505798-0917-BFDA-1BA3-0085DA7897AE}"/>
              </a:ext>
            </a:extLst>
          </p:cNvPr>
          <p:cNvSpPr/>
          <p:nvPr/>
        </p:nvSpPr>
        <p:spPr>
          <a:xfrm>
            <a:off x="5645678" y="1772388"/>
            <a:ext cx="1872000" cy="1879200"/>
          </a:xfrm>
          <a:prstGeom prst="roundRect">
            <a:avLst>
              <a:gd name="adj" fmla="val 5805"/>
            </a:avLst>
          </a:prstGeom>
          <a:solidFill>
            <a:schemeClr val="bg1"/>
          </a:solidFill>
          <a:ln w="6350" cap="flat">
            <a:noFill/>
            <a:prstDash val="solid"/>
            <a:miter/>
          </a:ln>
        </p:spPr>
        <p:txBody>
          <a:bodyPr wrap="square" rtlCol="0" anchor="ctr"/>
          <a:lstStyle/>
          <a:p>
            <a:pPr lvl="0"/>
            <a:endParaRPr lang="en-AU">
              <a:solidFill>
                <a:schemeClr val="accent1"/>
              </a:solidFill>
            </a:endParaRPr>
          </a:p>
        </p:txBody>
      </p:sp>
      <p:sp>
        <p:nvSpPr>
          <p:cNvPr id="37" name="Rectangle: Rounded Corners 36">
            <a:extLst>
              <a:ext uri="{FF2B5EF4-FFF2-40B4-BE49-F238E27FC236}">
                <a16:creationId xmlns:a16="http://schemas.microsoft.com/office/drawing/2014/main" id="{E7753354-074A-4077-B551-D69F0969B45E}"/>
              </a:ext>
            </a:extLst>
          </p:cNvPr>
          <p:cNvSpPr/>
          <p:nvPr/>
        </p:nvSpPr>
        <p:spPr>
          <a:xfrm>
            <a:off x="7587720" y="1772388"/>
            <a:ext cx="1872000" cy="1879200"/>
          </a:xfrm>
          <a:prstGeom prst="roundRect">
            <a:avLst>
              <a:gd name="adj" fmla="val 5805"/>
            </a:avLst>
          </a:prstGeom>
          <a:solidFill>
            <a:schemeClr val="bg1"/>
          </a:solidFill>
          <a:ln w="6350" cap="flat">
            <a:noFill/>
            <a:prstDash val="solid"/>
            <a:miter/>
          </a:ln>
        </p:spPr>
        <p:txBody>
          <a:bodyPr wrap="square" rtlCol="0" anchor="ctr"/>
          <a:lstStyle/>
          <a:p>
            <a:pPr lvl="0"/>
            <a:endParaRPr lang="en-AU">
              <a:solidFill>
                <a:schemeClr val="accent1"/>
              </a:solidFill>
            </a:endParaRPr>
          </a:p>
        </p:txBody>
      </p:sp>
      <p:sp>
        <p:nvSpPr>
          <p:cNvPr id="38" name="Rectangle: Rounded Corners 37">
            <a:extLst>
              <a:ext uri="{FF2B5EF4-FFF2-40B4-BE49-F238E27FC236}">
                <a16:creationId xmlns:a16="http://schemas.microsoft.com/office/drawing/2014/main" id="{07860343-FC97-37C1-2A5D-D16FE5098925}"/>
              </a:ext>
            </a:extLst>
          </p:cNvPr>
          <p:cNvSpPr/>
          <p:nvPr/>
        </p:nvSpPr>
        <p:spPr>
          <a:xfrm>
            <a:off x="9529763" y="1766888"/>
            <a:ext cx="1870089" cy="1878012"/>
          </a:xfrm>
          <a:prstGeom prst="roundRect">
            <a:avLst>
              <a:gd name="adj" fmla="val 5811"/>
            </a:avLst>
          </a:prstGeom>
          <a:solidFill>
            <a:schemeClr val="bg1"/>
          </a:solidFill>
          <a:ln w="6350" cap="flat">
            <a:noFill/>
            <a:prstDash val="solid"/>
            <a:miter/>
          </a:ln>
        </p:spPr>
        <p:txBody>
          <a:bodyPr wrap="square" rtlCol="0" anchor="ctr"/>
          <a:lstStyle/>
          <a:p>
            <a:pPr lvl="0"/>
            <a:endParaRPr lang="en-AU">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6" y="1766888"/>
            <a:ext cx="2389188" cy="901700"/>
          </a:xfrm>
        </p:spPr>
        <p:txBody>
          <a:bodyPr wrap="square">
            <a:noAutofit/>
          </a:bodyPr>
          <a:lstStyle>
            <a:lvl1pPr>
              <a:defRPr>
                <a:solidFill>
                  <a:schemeClr val="bg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3972159"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3972159" y="226999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05677"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05677" y="226999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7719"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7719" y="226999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2" name="Text Placeholder 21">
            <a:extLst>
              <a:ext uri="{FF2B5EF4-FFF2-40B4-BE49-F238E27FC236}">
                <a16:creationId xmlns:a16="http://schemas.microsoft.com/office/drawing/2014/main" id="{892646F3-64B0-E34F-5911-ED061116A889}"/>
              </a:ext>
            </a:extLst>
          </p:cNvPr>
          <p:cNvSpPr>
            <a:spLocks noGrp="1"/>
          </p:cNvSpPr>
          <p:nvPr>
            <p:ph type="body" sz="quarter" idx="26" hasCustomPrompt="1"/>
          </p:nvPr>
        </p:nvSpPr>
        <p:spPr>
          <a:xfrm>
            <a:off x="9889762" y="1957575"/>
            <a:ext cx="115200" cy="122400"/>
          </a:xfrm>
        </p:spPr>
        <p:txBody>
          <a:bodyPr wrap="square" rIns="0" anchor="ctr" anchorCtr="0"/>
          <a:lstStyle>
            <a:lvl1pPr>
              <a:spcAft>
                <a:spcPts val="0"/>
              </a:spcAft>
              <a:defRPr sz="800">
                <a:solidFill>
                  <a:schemeClr val="accent1"/>
                </a:solidFill>
                <a:latin typeface="Roboto" panose="02000000000000000000" pitchFamily="2" charset="0"/>
                <a:ea typeface="Roboto" panose="02000000000000000000" pitchFamily="2" charset="0"/>
              </a:defRPr>
            </a:lvl1pPr>
            <a:lvl2pPr>
              <a:defRPr>
                <a:solidFill>
                  <a:schemeClr val="accent4"/>
                </a:solidFill>
              </a:defRPr>
            </a:lvl2pPr>
            <a:lvl3pPr>
              <a:defRPr>
                <a:solidFill>
                  <a:schemeClr val="accent4"/>
                </a:solidFill>
              </a:defRPr>
            </a:lvl3pPr>
            <a:lvl4pPr>
              <a:defRPr>
                <a:solidFill>
                  <a:schemeClr val="accent4"/>
                </a:solidFill>
              </a:defRPr>
            </a:lvl4pPr>
            <a:lvl5pPr>
              <a:defRPr>
                <a:solidFill>
                  <a:schemeClr val="accent4"/>
                </a:solidFill>
              </a:defRPr>
            </a:lvl5pPr>
          </a:lstStyle>
          <a:p>
            <a:pPr lvl="0"/>
            <a:r>
              <a:rPr lang="en-US"/>
              <a:t>04</a:t>
            </a:r>
          </a:p>
        </p:txBody>
      </p:sp>
      <p:sp>
        <p:nvSpPr>
          <p:cNvPr id="26" name="Text Placeholder 25">
            <a:extLst>
              <a:ext uri="{FF2B5EF4-FFF2-40B4-BE49-F238E27FC236}">
                <a16:creationId xmlns:a16="http://schemas.microsoft.com/office/drawing/2014/main" id="{6F2DE5B4-F37E-BC11-180D-64F195D3987D}"/>
              </a:ext>
            </a:extLst>
          </p:cNvPr>
          <p:cNvSpPr>
            <a:spLocks noGrp="1"/>
          </p:cNvSpPr>
          <p:nvPr>
            <p:ph type="body" sz="quarter" idx="27" hasCustomPrompt="1"/>
          </p:nvPr>
        </p:nvSpPr>
        <p:spPr>
          <a:xfrm>
            <a:off x="9889762" y="2269996"/>
            <a:ext cx="1157917" cy="1004400"/>
          </a:xfrm>
        </p:spPr>
        <p:txBody>
          <a:bodyPr wrap="square" rIns="0"/>
          <a:lstStyle>
            <a:lvl1pPr>
              <a:spcAft>
                <a:spcPts val="1000"/>
              </a:spcAft>
              <a:defRPr sz="1200">
                <a:solidFill>
                  <a:schemeClr val="accent1"/>
                </a:solidFill>
                <a:latin typeface="+mj-lt"/>
              </a:defRPr>
            </a:lvl1pPr>
            <a:lvl2pPr>
              <a:defRPr sz="1000">
                <a:solidFill>
                  <a:schemeClr val="accent1"/>
                </a:solidFill>
              </a:defRPr>
            </a:lvl2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3972159" y="3906808"/>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05</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3972159" y="422336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6005677" y="3906808"/>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a:t>06</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6005677" y="422336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7947719" y="3906808"/>
            <a:ext cx="115416" cy="123111"/>
          </a:xfrm>
          <a:noFill/>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a:t>07</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7947719" y="4223366"/>
            <a:ext cx="1157917" cy="1004400"/>
          </a:xfrm>
          <a:noFill/>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30" name="Text Placeholder 29">
            <a:extLst>
              <a:ext uri="{FF2B5EF4-FFF2-40B4-BE49-F238E27FC236}">
                <a16:creationId xmlns:a16="http://schemas.microsoft.com/office/drawing/2014/main" id="{87EFBB06-8252-6E1F-E01F-363256FEB440}"/>
              </a:ext>
            </a:extLst>
          </p:cNvPr>
          <p:cNvSpPr>
            <a:spLocks noGrp="1"/>
          </p:cNvSpPr>
          <p:nvPr>
            <p:ph type="body" sz="quarter" idx="28" hasCustomPrompt="1"/>
          </p:nvPr>
        </p:nvSpPr>
        <p:spPr>
          <a:xfrm>
            <a:off x="9889762" y="3906808"/>
            <a:ext cx="115200" cy="122400"/>
          </a:xfrm>
        </p:spPr>
        <p:txBody>
          <a:bodyPr wrap="square" rIns="0" anchor="ctr" anchorCtr="0"/>
          <a:lstStyle>
            <a:lvl1pPr>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AU"/>
              <a:t>08</a:t>
            </a:r>
          </a:p>
        </p:txBody>
      </p:sp>
      <p:sp>
        <p:nvSpPr>
          <p:cNvPr id="34" name="Text Placeholder 33">
            <a:extLst>
              <a:ext uri="{FF2B5EF4-FFF2-40B4-BE49-F238E27FC236}">
                <a16:creationId xmlns:a16="http://schemas.microsoft.com/office/drawing/2014/main" id="{162CBBE9-3D56-5099-E894-08DA780DF6D5}"/>
              </a:ext>
            </a:extLst>
          </p:cNvPr>
          <p:cNvSpPr>
            <a:spLocks noGrp="1"/>
          </p:cNvSpPr>
          <p:nvPr>
            <p:ph type="body" sz="quarter" idx="29" hasCustomPrompt="1"/>
          </p:nvPr>
        </p:nvSpPr>
        <p:spPr>
          <a:xfrm>
            <a:off x="9889762" y="4223366"/>
            <a:ext cx="1157917" cy="1004400"/>
          </a:xfrm>
        </p:spPr>
        <p:txBody>
          <a:bodyPr wrap="square" rIns="0"/>
          <a:lstStyle>
            <a:lvl1pPr>
              <a:spcAft>
                <a:spcPts val="1000"/>
              </a:spcAft>
              <a:defRPr sz="1200">
                <a:solidFill>
                  <a:schemeClr val="accent1"/>
                </a:solidFill>
                <a:latin typeface="+mj-lt"/>
              </a:defRPr>
            </a:lvl1pPr>
            <a:lvl2pPr>
              <a:defRPr sz="1000">
                <a:solidFill>
                  <a:schemeClr val="accent1"/>
                </a:solidFill>
              </a:defRPr>
            </a:lvl2pPr>
          </a:lstStyle>
          <a:p>
            <a:pPr lvl="0"/>
            <a:r>
              <a:rPr lang="en-US"/>
              <a:t>Agenda item</a:t>
            </a:r>
          </a:p>
          <a:p>
            <a:pPr lvl="1"/>
            <a:r>
              <a:rPr lang="en-US"/>
              <a:t>Second level</a:t>
            </a:r>
          </a:p>
        </p:txBody>
      </p:sp>
      <p:sp>
        <p:nvSpPr>
          <p:cNvPr id="16" name="Slide Number Placeholder 15">
            <a:extLst>
              <a:ext uri="{FF2B5EF4-FFF2-40B4-BE49-F238E27FC236}">
                <a16:creationId xmlns:a16="http://schemas.microsoft.com/office/drawing/2014/main" id="{A9B133E0-273B-883B-5186-EAD0BF164621}"/>
              </a:ext>
            </a:extLst>
          </p:cNvPr>
          <p:cNvSpPr>
            <a:spLocks noGrp="1"/>
          </p:cNvSpPr>
          <p:nvPr>
            <p:ph type="sldNum" sz="quarter" idx="31"/>
          </p:nvPr>
        </p:nvSpPr>
        <p:spPr/>
        <p:txBody>
          <a:bodyPr/>
          <a:lstStyle>
            <a:lvl1pPr>
              <a:defRPr>
                <a:solidFill>
                  <a:schemeClr val="bg1"/>
                </a:solidFill>
              </a:defRPr>
            </a:lvl1p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E97B4A31-92FF-1594-41D5-8CADB131E638}"/>
              </a:ext>
            </a:extLst>
          </p:cNvPr>
          <p:cNvSpPr>
            <a:spLocks noGrp="1"/>
          </p:cNvSpPr>
          <p:nvPr>
            <p:ph type="ftr" sz="quarter" idx="30"/>
          </p:nvPr>
        </p:nvSpPr>
        <p:spPr/>
        <p:txBody>
          <a:bodyPr/>
          <a:lstStyle>
            <a:lvl1pPr>
              <a:defRPr>
                <a:solidFill>
                  <a:schemeClr val="bg1"/>
                </a:solidFill>
              </a:defRPr>
            </a:lvl1pPr>
          </a:lstStyle>
          <a:p>
            <a:endParaRPr lang="en-US"/>
          </a:p>
        </p:txBody>
      </p:sp>
      <p:pic>
        <p:nvPicPr>
          <p:cNvPr id="59" name="Graphic 58">
            <a:extLst>
              <a:ext uri="{FF2B5EF4-FFF2-40B4-BE49-F238E27FC236}">
                <a16:creationId xmlns:a16="http://schemas.microsoft.com/office/drawing/2014/main" id="{6520D587-6365-4B97-0B09-BE006AC8AC4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23192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p:cSld name="17_Title only_Opt. C">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40AD50-661D-9E56-51F0-6BF371972351}"/>
              </a:ext>
            </a:extLst>
          </p:cNvPr>
          <p:cNvSpPr>
            <a:spLocks noGrp="1"/>
          </p:cNvSpPr>
          <p:nvPr>
            <p:ph type="title" hasCustomPrompt="1"/>
          </p:nvPr>
        </p:nvSpPr>
        <p:spPr>
          <a:xfrm>
            <a:off x="790575" y="1766888"/>
            <a:ext cx="3360738" cy="1357200"/>
          </a:xfrm>
        </p:spPr>
        <p:txBody>
          <a:bodyPr/>
          <a:lstStyle/>
          <a:p>
            <a:r>
              <a:rPr lang="en-US"/>
              <a:t>Title goes here</a:t>
            </a:r>
            <a:endParaRPr lang="en-AU"/>
          </a:p>
        </p:txBody>
      </p:sp>
      <p:sp>
        <p:nvSpPr>
          <p:cNvPr id="3" name="Text Placeholder 23">
            <a:extLst>
              <a:ext uri="{FF2B5EF4-FFF2-40B4-BE49-F238E27FC236}">
                <a16:creationId xmlns:a16="http://schemas.microsoft.com/office/drawing/2014/main" id="{54420D92-C889-F303-22FF-65B555AB8EB0}"/>
              </a:ext>
            </a:extLst>
          </p:cNvPr>
          <p:cNvSpPr>
            <a:spLocks noGrp="1"/>
          </p:cNvSpPr>
          <p:nvPr>
            <p:ph type="body" sz="quarter" idx="13" hasCustomPrompt="1"/>
          </p:nvPr>
        </p:nvSpPr>
        <p:spPr>
          <a:xfrm>
            <a:off x="790575" y="3096280"/>
            <a:ext cx="3360738" cy="4621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7" name="Slide Number Placeholder 6">
            <a:extLst>
              <a:ext uri="{FF2B5EF4-FFF2-40B4-BE49-F238E27FC236}">
                <a16:creationId xmlns:a16="http://schemas.microsoft.com/office/drawing/2014/main" id="{974D2A64-5D25-D7C3-FE45-E11E269505E6}"/>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6" name="Footer Placeholder 5">
            <a:extLst>
              <a:ext uri="{FF2B5EF4-FFF2-40B4-BE49-F238E27FC236}">
                <a16:creationId xmlns:a16="http://schemas.microsoft.com/office/drawing/2014/main" id="{4CFE5FC7-44BC-6E1F-FC2E-51C8CE19295A}"/>
              </a:ext>
            </a:extLst>
          </p:cNvPr>
          <p:cNvSpPr>
            <a:spLocks noGrp="1"/>
          </p:cNvSpPr>
          <p:nvPr>
            <p:ph type="ftr" sz="quarter" idx="10"/>
          </p:nvPr>
        </p:nvSpPr>
        <p:spPr/>
        <p:txBody>
          <a:bodyPr/>
          <a:lstStyle/>
          <a:p>
            <a:endParaRPr lang="en-US"/>
          </a:p>
        </p:txBody>
      </p:sp>
    </p:spTree>
    <p:extLst>
      <p:ext uri="{BB962C8B-B14F-4D97-AF65-F5344CB8AC3E}">
        <p14:creationId xmlns:p14="http://schemas.microsoft.com/office/powerpoint/2010/main" val="1288259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0.xml><?xml version="1.0" encoding="utf-8"?>
<p:sldLayout xmlns:a="http://schemas.openxmlformats.org/drawingml/2006/main" xmlns:r="http://schemas.openxmlformats.org/officeDocument/2006/relationships" xmlns:p="http://schemas.openxmlformats.org/presentationml/2006/main" preserve="1">
  <p:cSld name="Content and Image x1 A">
    <p:spTree>
      <p:nvGrpSpPr>
        <p:cNvPr id="1" name=""/>
        <p:cNvGrpSpPr/>
        <p:nvPr/>
      </p:nvGrpSpPr>
      <p:grpSpPr>
        <a:xfrm>
          <a:off x="0" y="0"/>
          <a:ext cx="0" cy="0"/>
          <a:chOff x="0" y="0"/>
          <a:chExt cx="0" cy="0"/>
        </a:xfrm>
      </p:grpSpPr>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2741613"/>
            <a:ext cx="4334952" cy="347045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0575"/>
            <a:ext cx="5752570" cy="5421490"/>
          </a:xfrm>
          <a:prstGeom prst="roundRect">
            <a:avLst>
              <a:gd name="adj" fmla="val 1992"/>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8" y="790574"/>
            <a:ext cx="4330171" cy="1878014"/>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3664980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1.xml><?xml version="1.0" encoding="utf-8"?>
<p:sldLayout xmlns:a="http://schemas.openxmlformats.org/drawingml/2006/main" xmlns:r="http://schemas.openxmlformats.org/officeDocument/2006/relationships" xmlns:p="http://schemas.openxmlformats.org/presentationml/2006/main" preserve="1">
  <p:cSld name="Content and Image x1 B">
    <p:spTree>
      <p:nvGrpSpPr>
        <p:cNvPr id="1" name=""/>
        <p:cNvGrpSpPr/>
        <p:nvPr/>
      </p:nvGrpSpPr>
      <p:grpSpPr>
        <a:xfrm>
          <a:off x="0" y="0"/>
          <a:ext cx="0" cy="0"/>
          <a:chOff x="0" y="0"/>
          <a:chExt cx="0" cy="0"/>
        </a:xfrm>
      </p:grpSpPr>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6102350" y="2217738"/>
            <a:ext cx="5297488" cy="399432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4278" y="2217738"/>
            <a:ext cx="4779435" cy="3994326"/>
          </a:xfrm>
          <a:prstGeom prst="roundRect">
            <a:avLst>
              <a:gd name="adj" fmla="val 270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8" y="790574"/>
            <a:ext cx="4779435" cy="1072800"/>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4163642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2.xml><?xml version="1.0" encoding="utf-8"?>
<p:sldLayout xmlns:a="http://schemas.openxmlformats.org/drawingml/2006/main" xmlns:r="http://schemas.openxmlformats.org/officeDocument/2006/relationships" xmlns:p="http://schemas.openxmlformats.org/presentationml/2006/main" preserve="1">
  <p:cSld name="Content and Image x1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269425" cy="4449762"/>
          </a:xfrm>
          <a:prstGeom prst="roundRect">
            <a:avLst>
              <a:gd name="adj" fmla="val 2427"/>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6128294" y="1766887"/>
            <a:ext cx="5269425" cy="4448176"/>
          </a:xfrm>
          <a:prstGeom prst="roundRect">
            <a:avLst>
              <a:gd name="adj" fmla="val 2428"/>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1626820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3.xml><?xml version="1.0" encoding="utf-8"?>
<p:sldLayout xmlns:a="http://schemas.openxmlformats.org/drawingml/2006/main" xmlns:r="http://schemas.openxmlformats.org/officeDocument/2006/relationships" xmlns:p="http://schemas.openxmlformats.org/presentationml/2006/main" preserve="1">
  <p:cSld name="1_Content and Image x1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269425" cy="4449762"/>
          </a:xfrm>
          <a:prstGeom prst="roundRect">
            <a:avLst>
              <a:gd name="adj" fmla="val 2427"/>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6128294" y="1766887"/>
            <a:ext cx="5269425" cy="4448176"/>
          </a:xfrm>
          <a:prstGeom prst="roundRect">
            <a:avLst>
              <a:gd name="adj" fmla="val 2428"/>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874441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4.xml><?xml version="1.0" encoding="utf-8"?>
<p:sldLayout xmlns:a="http://schemas.openxmlformats.org/drawingml/2006/main" xmlns:r="http://schemas.openxmlformats.org/officeDocument/2006/relationships" xmlns:p="http://schemas.openxmlformats.org/presentationml/2006/main" preserve="1">
  <p:cSld name="Content and Image x1 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305425" cy="4449762"/>
          </a:xfrm>
          <a:prstGeom prst="roundRect">
            <a:avLst>
              <a:gd name="adj" fmla="val 2427"/>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21" name="Picture Placeholder 20">
            <a:extLst>
              <a:ext uri="{FF2B5EF4-FFF2-40B4-BE49-F238E27FC236}">
                <a16:creationId xmlns:a16="http://schemas.microsoft.com/office/drawing/2014/main" id="{67D4FB58-DE33-FDAF-EA45-2D555DF30C54}"/>
              </a:ext>
            </a:extLst>
          </p:cNvPr>
          <p:cNvSpPr>
            <a:spLocks noGrp="1"/>
          </p:cNvSpPr>
          <p:nvPr>
            <p:ph type="pic" sz="quarter" idx="17" hasCustomPrompt="1"/>
          </p:nvPr>
        </p:nvSpPr>
        <p:spPr>
          <a:xfrm>
            <a:off x="5991618" y="1766887"/>
            <a:ext cx="5406102" cy="4448176"/>
          </a:xfrm>
          <a:custGeom>
            <a:avLst/>
            <a:gdLst>
              <a:gd name="connsiteX0" fmla="*/ 3618 w 5406102"/>
              <a:gd name="connsiteY0" fmla="*/ 0 h 4448176"/>
              <a:gd name="connsiteX1" fmla="*/ 5298100 w 5406102"/>
              <a:gd name="connsiteY1" fmla="*/ 0 h 4448176"/>
              <a:gd name="connsiteX2" fmla="*/ 5406102 w 5406102"/>
              <a:gd name="connsiteY2" fmla="*/ 108002 h 4448176"/>
              <a:gd name="connsiteX3" fmla="*/ 5406102 w 5406102"/>
              <a:gd name="connsiteY3" fmla="*/ 4340174 h 4448176"/>
              <a:gd name="connsiteX4" fmla="*/ 5298100 w 5406102"/>
              <a:gd name="connsiteY4" fmla="*/ 4448176 h 4448176"/>
              <a:gd name="connsiteX5" fmla="*/ 4247 w 5406102"/>
              <a:gd name="connsiteY5" fmla="*/ 4448176 h 4448176"/>
              <a:gd name="connsiteX6" fmla="*/ 38424 w 5406102"/>
              <a:gd name="connsiteY6" fmla="*/ 4441276 h 4448176"/>
              <a:gd name="connsiteX7" fmla="*/ 104382 w 5406102"/>
              <a:gd name="connsiteY7" fmla="*/ 4341767 h 4448176"/>
              <a:gd name="connsiteX8" fmla="*/ 104382 w 5406102"/>
              <a:gd name="connsiteY8" fmla="*/ 107997 h 4448176"/>
              <a:gd name="connsiteX9" fmla="*/ 38424 w 5406102"/>
              <a:gd name="connsiteY9" fmla="*/ 8488 h 4448176"/>
              <a:gd name="connsiteX10" fmla="*/ 0 w 5406102"/>
              <a:gd name="connsiteY10" fmla="*/ 731 h 444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06102" h="4448176">
                <a:moveTo>
                  <a:pt x="3618" y="0"/>
                </a:moveTo>
                <a:lnTo>
                  <a:pt x="5298100" y="0"/>
                </a:lnTo>
                <a:cubicBezTo>
                  <a:pt x="5357748" y="0"/>
                  <a:pt x="5406102" y="48354"/>
                  <a:pt x="5406102" y="108002"/>
                </a:cubicBezTo>
                <a:lnTo>
                  <a:pt x="5406102" y="4340174"/>
                </a:lnTo>
                <a:cubicBezTo>
                  <a:pt x="5406102" y="4399822"/>
                  <a:pt x="5357748" y="4448176"/>
                  <a:pt x="5298100" y="4448176"/>
                </a:cubicBezTo>
                <a:lnTo>
                  <a:pt x="4247" y="4448176"/>
                </a:lnTo>
                <a:lnTo>
                  <a:pt x="38424" y="4441276"/>
                </a:lnTo>
                <a:cubicBezTo>
                  <a:pt x="77185" y="4424882"/>
                  <a:pt x="104382" y="4386501"/>
                  <a:pt x="104382" y="4341767"/>
                </a:cubicBezTo>
                <a:lnTo>
                  <a:pt x="104382" y="107997"/>
                </a:lnTo>
                <a:cubicBezTo>
                  <a:pt x="104382" y="63263"/>
                  <a:pt x="77185" y="24882"/>
                  <a:pt x="38424" y="8488"/>
                </a:cubicBezTo>
                <a:lnTo>
                  <a:pt x="0" y="731"/>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851660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5.xml><?xml version="1.0" encoding="utf-8"?>
<p:sldLayout xmlns:a="http://schemas.openxmlformats.org/drawingml/2006/main" xmlns:r="http://schemas.openxmlformats.org/officeDocument/2006/relationships" xmlns:p="http://schemas.openxmlformats.org/presentationml/2006/main" preserve="1">
  <p:cSld name="Content and Image x1 E">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6" y="790575"/>
            <a:ext cx="3811588" cy="5426075"/>
          </a:xfrm>
          <a:prstGeom prst="roundRect">
            <a:avLst>
              <a:gd name="adj" fmla="val 2833"/>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4675188" y="790575"/>
            <a:ext cx="6722531" cy="5424488"/>
          </a:xfrm>
          <a:prstGeom prst="roundRect">
            <a:avLst>
              <a:gd name="adj" fmla="val 1991"/>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a:xfrm>
            <a:off x="1248409" y="1339850"/>
            <a:ext cx="2904491" cy="1754188"/>
          </a:xfrm>
        </p:spPr>
        <p:txBody>
          <a:bodyPr/>
          <a:lstStyle>
            <a:lvl1pPr>
              <a:defRPr>
                <a:solidFill>
                  <a:schemeClr val="bg1"/>
                </a:solidFill>
              </a:defRPr>
            </a:lvl1p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3429000"/>
            <a:ext cx="2904491" cy="2165350"/>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3102730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6.xml><?xml version="1.0" encoding="utf-8"?>
<p:sldLayout xmlns:a="http://schemas.openxmlformats.org/drawingml/2006/main" xmlns:r="http://schemas.openxmlformats.org/officeDocument/2006/relationships" xmlns:p="http://schemas.openxmlformats.org/presentationml/2006/main" preserve="1">
  <p:cSld name="1_Content and Image x1 E">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6" y="790575"/>
            <a:ext cx="3811588" cy="5426075"/>
          </a:xfrm>
          <a:prstGeom prst="roundRect">
            <a:avLst>
              <a:gd name="adj" fmla="val 283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4675188" y="790575"/>
            <a:ext cx="6722531" cy="5424488"/>
          </a:xfrm>
          <a:prstGeom prst="roundRect">
            <a:avLst>
              <a:gd name="adj" fmla="val 1991"/>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a:xfrm>
            <a:off x="1248409" y="1339850"/>
            <a:ext cx="2904491" cy="1754188"/>
          </a:xfrm>
        </p:spPr>
        <p:txBody>
          <a:bodyPr/>
          <a:lstStyle>
            <a:lvl1pPr>
              <a:defRPr>
                <a:solidFill>
                  <a:schemeClr val="accent1"/>
                </a:solidFill>
              </a:defRPr>
            </a:lvl1p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3429000"/>
            <a:ext cx="2904491" cy="2165350"/>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8846917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7.xml><?xml version="1.0" encoding="utf-8"?>
<p:sldLayout xmlns:a="http://schemas.openxmlformats.org/drawingml/2006/main" xmlns:r="http://schemas.openxmlformats.org/officeDocument/2006/relationships" xmlns:p="http://schemas.openxmlformats.org/presentationml/2006/main" preserve="1">
  <p:cSld name="Content and Image x2 A">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3827463"/>
          </a:xfrm>
          <a:prstGeom prst="roundRect">
            <a:avLst>
              <a:gd name="adj" fmla="val 3247"/>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3827463"/>
          </a:xfrm>
          <a:prstGeom prst="roundRect">
            <a:avLst>
              <a:gd name="adj" fmla="val 3243"/>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6"/>
            <a:ext cx="3358621"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3138227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8.xml><?xml version="1.0" encoding="utf-8"?>
<p:sldLayout xmlns:a="http://schemas.openxmlformats.org/drawingml/2006/main" xmlns:r="http://schemas.openxmlformats.org/officeDocument/2006/relationships" xmlns:p="http://schemas.openxmlformats.org/presentationml/2006/main" preserve="1">
  <p:cSld name="Content and Image x2 B">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D53D748-C3B4-8C28-58DB-11422EF63E85}"/>
              </a:ext>
            </a:extLst>
          </p:cNvPr>
          <p:cNvSpPr/>
          <p:nvPr/>
        </p:nvSpPr>
        <p:spPr>
          <a:xfrm>
            <a:off x="790575" y="1766888"/>
            <a:ext cx="3488400" cy="4449762"/>
          </a:xfrm>
          <a:prstGeom prst="roundRect">
            <a:avLst>
              <a:gd name="adj" fmla="val 3096"/>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351007"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911438"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88D8316-34D3-5635-7269-41DB5C129B43}"/>
              </a:ext>
            </a:extLst>
          </p:cNvPr>
          <p:cNvSpPr>
            <a:spLocks noGrp="1"/>
          </p:cNvSpPr>
          <p:nvPr>
            <p:ph type="title"/>
          </p:nvPr>
        </p:nvSpPr>
        <p:spPr/>
        <p:txBody>
          <a:bodyPr/>
          <a:lstStyle/>
          <a:p>
            <a:r>
              <a:rPr lang="en-US" noProof="0"/>
              <a:t>Click to edit Master title style</a:t>
            </a:r>
          </a:p>
        </p:txBody>
      </p:sp>
      <p:sp>
        <p:nvSpPr>
          <p:cNvPr id="4" name="Footer Placeholder 3">
            <a:extLst>
              <a:ext uri="{FF2B5EF4-FFF2-40B4-BE49-F238E27FC236}">
                <a16:creationId xmlns:a16="http://schemas.microsoft.com/office/drawing/2014/main" id="{7AD3339E-B82B-A155-97CB-3CDAA75EF568}"/>
              </a:ext>
            </a:extLst>
          </p:cNvPr>
          <p:cNvSpPr>
            <a:spLocks noGrp="1"/>
          </p:cNvSpPr>
          <p:nvPr>
            <p:ph type="ftr" sz="quarter" idx="19"/>
          </p:nvPr>
        </p:nvSpPr>
        <p:spPr/>
        <p:txBody>
          <a:bodyPr/>
          <a:lstStyle>
            <a:lvl1pPr>
              <a:defRPr/>
            </a:lvl1pPr>
          </a:lstStyle>
          <a:p>
            <a:r>
              <a:rPr lang="en-US" noProof="0"/>
              <a:t>© Experian | Confidential</a:t>
            </a:r>
          </a:p>
        </p:txBody>
      </p:sp>
      <p:sp>
        <p:nvSpPr>
          <p:cNvPr id="5" name="Slide Number Placeholder 4">
            <a:extLst>
              <a:ext uri="{FF2B5EF4-FFF2-40B4-BE49-F238E27FC236}">
                <a16:creationId xmlns:a16="http://schemas.microsoft.com/office/drawing/2014/main" id="{543B12D2-AD39-39F4-4845-57AACA0B8772}"/>
              </a:ext>
            </a:extLst>
          </p:cNvPr>
          <p:cNvSpPr>
            <a:spLocks noGrp="1"/>
          </p:cNvSpPr>
          <p:nvPr>
            <p:ph type="sldNum" sz="quarter" idx="20"/>
          </p:nvPr>
        </p:nvSpPr>
        <p:spPr/>
        <p:txBody>
          <a:bodyPr/>
          <a:lstStyle>
            <a:lvl1pPr>
              <a:defRPr/>
            </a:lvl1pPr>
          </a:lstStyle>
          <a:p>
            <a:fld id="{C5BB0411-7089-4314-80B8-B2E3315A0706}" type="slidenum">
              <a:rPr lang="en-US" smtClean="0"/>
              <a:pPr/>
              <a:t>‹#›</a:t>
            </a:fld>
            <a:endParaRPr lang="en-US"/>
          </a:p>
        </p:txBody>
      </p:sp>
      <p:sp>
        <p:nvSpPr>
          <p:cNvPr id="10" name="Text Placeholder 8">
            <a:extLst>
              <a:ext uri="{FF2B5EF4-FFF2-40B4-BE49-F238E27FC236}">
                <a16:creationId xmlns:a16="http://schemas.microsoft.com/office/drawing/2014/main" id="{397DB27F-7941-6966-B186-BB07516721CE}"/>
              </a:ext>
            </a:extLst>
          </p:cNvPr>
          <p:cNvSpPr>
            <a:spLocks noGrp="1"/>
          </p:cNvSpPr>
          <p:nvPr>
            <p:ph type="body" sz="quarter" idx="12"/>
          </p:nvPr>
        </p:nvSpPr>
        <p:spPr>
          <a:xfrm>
            <a:off x="1248409" y="2741613"/>
            <a:ext cx="2630516" cy="2852738"/>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9">
            <a:extLst>
              <a:ext uri="{FF2B5EF4-FFF2-40B4-BE49-F238E27FC236}">
                <a16:creationId xmlns:a16="http://schemas.microsoft.com/office/drawing/2014/main" id="{D8298C2F-2914-743B-1EDE-EB5B7840447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444791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9.xml><?xml version="1.0" encoding="utf-8"?>
<p:sldLayout xmlns:a="http://schemas.openxmlformats.org/drawingml/2006/main" xmlns:r="http://schemas.openxmlformats.org/officeDocument/2006/relationships" xmlns:p="http://schemas.openxmlformats.org/presentationml/2006/main" preserve="1">
  <p:cSld name="1_Content and Image x2 B">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D53D748-C3B4-8C28-58DB-11422EF63E85}"/>
              </a:ext>
            </a:extLst>
          </p:cNvPr>
          <p:cNvSpPr/>
          <p:nvPr/>
        </p:nvSpPr>
        <p:spPr>
          <a:xfrm>
            <a:off x="790575" y="1766888"/>
            <a:ext cx="3488400" cy="444976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351007"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911438"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88D8316-34D3-5635-7269-41DB5C129B43}"/>
              </a:ext>
            </a:extLst>
          </p:cNvPr>
          <p:cNvSpPr>
            <a:spLocks noGrp="1"/>
          </p:cNvSpPr>
          <p:nvPr>
            <p:ph type="title"/>
          </p:nvPr>
        </p:nvSpPr>
        <p:spPr/>
        <p:txBody>
          <a:bodyPr/>
          <a:lstStyle/>
          <a:p>
            <a:r>
              <a:rPr lang="en-US" noProof="0"/>
              <a:t>Click to edit Master title style</a:t>
            </a:r>
          </a:p>
        </p:txBody>
      </p:sp>
      <p:sp>
        <p:nvSpPr>
          <p:cNvPr id="4" name="Footer Placeholder 3">
            <a:extLst>
              <a:ext uri="{FF2B5EF4-FFF2-40B4-BE49-F238E27FC236}">
                <a16:creationId xmlns:a16="http://schemas.microsoft.com/office/drawing/2014/main" id="{7AD3339E-B82B-A155-97CB-3CDAA75EF568}"/>
              </a:ext>
            </a:extLst>
          </p:cNvPr>
          <p:cNvSpPr>
            <a:spLocks noGrp="1"/>
          </p:cNvSpPr>
          <p:nvPr>
            <p:ph type="ftr" sz="quarter" idx="19"/>
          </p:nvPr>
        </p:nvSpPr>
        <p:spPr/>
        <p:txBody>
          <a:bodyPr/>
          <a:lstStyle>
            <a:lvl1pPr>
              <a:defRPr/>
            </a:lvl1pPr>
          </a:lstStyle>
          <a:p>
            <a:r>
              <a:rPr lang="en-US" noProof="0"/>
              <a:t>© Experian | Confidential</a:t>
            </a:r>
          </a:p>
        </p:txBody>
      </p:sp>
      <p:sp>
        <p:nvSpPr>
          <p:cNvPr id="5" name="Slide Number Placeholder 4">
            <a:extLst>
              <a:ext uri="{FF2B5EF4-FFF2-40B4-BE49-F238E27FC236}">
                <a16:creationId xmlns:a16="http://schemas.microsoft.com/office/drawing/2014/main" id="{543B12D2-AD39-39F4-4845-57AACA0B8772}"/>
              </a:ext>
            </a:extLst>
          </p:cNvPr>
          <p:cNvSpPr>
            <a:spLocks noGrp="1"/>
          </p:cNvSpPr>
          <p:nvPr>
            <p:ph type="sldNum" sz="quarter" idx="20"/>
          </p:nvPr>
        </p:nvSpPr>
        <p:spPr/>
        <p:txBody>
          <a:bodyPr/>
          <a:lstStyle>
            <a:lvl1pPr>
              <a:defRPr/>
            </a:lvl1pPr>
          </a:lstStyle>
          <a:p>
            <a:fld id="{C5BB0411-7089-4314-80B8-B2E3315A0706}" type="slidenum">
              <a:rPr lang="en-US" smtClean="0"/>
              <a:pPr/>
              <a:t>‹#›</a:t>
            </a:fld>
            <a:endParaRPr lang="en-US"/>
          </a:p>
        </p:txBody>
      </p:sp>
      <p:sp>
        <p:nvSpPr>
          <p:cNvPr id="10" name="Text Placeholder 8">
            <a:extLst>
              <a:ext uri="{FF2B5EF4-FFF2-40B4-BE49-F238E27FC236}">
                <a16:creationId xmlns:a16="http://schemas.microsoft.com/office/drawing/2014/main" id="{397DB27F-7941-6966-B186-BB07516721CE}"/>
              </a:ext>
            </a:extLst>
          </p:cNvPr>
          <p:cNvSpPr>
            <a:spLocks noGrp="1"/>
          </p:cNvSpPr>
          <p:nvPr>
            <p:ph type="body" sz="quarter" idx="12"/>
          </p:nvPr>
        </p:nvSpPr>
        <p:spPr>
          <a:xfrm>
            <a:off x="1248409" y="2741613"/>
            <a:ext cx="2630516" cy="2852738"/>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9">
            <a:extLst>
              <a:ext uri="{FF2B5EF4-FFF2-40B4-BE49-F238E27FC236}">
                <a16:creationId xmlns:a16="http://schemas.microsoft.com/office/drawing/2014/main" id="{D8298C2F-2914-743B-1EDE-EB5B7840447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97438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17_Title only_Opt. 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40AD50-661D-9E56-51F0-6BF371972351}"/>
              </a:ext>
            </a:extLst>
          </p:cNvPr>
          <p:cNvSpPr>
            <a:spLocks noGrp="1"/>
          </p:cNvSpPr>
          <p:nvPr>
            <p:ph type="title" hasCustomPrompt="1"/>
          </p:nvPr>
        </p:nvSpPr>
        <p:spPr>
          <a:xfrm>
            <a:off x="790574" y="1766888"/>
            <a:ext cx="3360739" cy="1357200"/>
          </a:xfrm>
        </p:spPr>
        <p:txBody>
          <a:bodyPr/>
          <a:lstStyle/>
          <a:p>
            <a:r>
              <a:rPr lang="en-US"/>
              <a:t>Title goes here</a:t>
            </a:r>
            <a:endParaRPr lang="en-AU"/>
          </a:p>
        </p:txBody>
      </p:sp>
      <p:sp>
        <p:nvSpPr>
          <p:cNvPr id="3" name="Text Placeholder 23">
            <a:extLst>
              <a:ext uri="{FF2B5EF4-FFF2-40B4-BE49-F238E27FC236}">
                <a16:creationId xmlns:a16="http://schemas.microsoft.com/office/drawing/2014/main" id="{54420D92-C889-F303-22FF-65B555AB8EB0}"/>
              </a:ext>
            </a:extLst>
          </p:cNvPr>
          <p:cNvSpPr>
            <a:spLocks noGrp="1"/>
          </p:cNvSpPr>
          <p:nvPr>
            <p:ph type="body" sz="quarter" idx="13" hasCustomPrompt="1"/>
          </p:nvPr>
        </p:nvSpPr>
        <p:spPr>
          <a:xfrm>
            <a:off x="790574" y="3096280"/>
            <a:ext cx="3360739" cy="4621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7" name="Slide Number Placeholder 6">
            <a:extLst>
              <a:ext uri="{FF2B5EF4-FFF2-40B4-BE49-F238E27FC236}">
                <a16:creationId xmlns:a16="http://schemas.microsoft.com/office/drawing/2014/main" id="{974D2A64-5D25-D7C3-FE45-E11E269505E6}"/>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6" name="Footer Placeholder 5">
            <a:extLst>
              <a:ext uri="{FF2B5EF4-FFF2-40B4-BE49-F238E27FC236}">
                <a16:creationId xmlns:a16="http://schemas.microsoft.com/office/drawing/2014/main" id="{4CFE5FC7-44BC-6E1F-FC2E-51C8CE19295A}"/>
              </a:ext>
            </a:extLst>
          </p:cNvPr>
          <p:cNvSpPr>
            <a:spLocks noGrp="1"/>
          </p:cNvSpPr>
          <p:nvPr>
            <p:ph type="ftr" sz="quarter" idx="10"/>
          </p:nvPr>
        </p:nvSpPr>
        <p:spPr/>
        <p:txBody>
          <a:bodyPr/>
          <a:lstStyle/>
          <a:p>
            <a:endParaRPr lang="en-US"/>
          </a:p>
        </p:txBody>
      </p:sp>
    </p:spTree>
    <p:extLst>
      <p:ext uri="{BB962C8B-B14F-4D97-AF65-F5344CB8AC3E}">
        <p14:creationId xmlns:p14="http://schemas.microsoft.com/office/powerpoint/2010/main" val="64541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preserve="1">
  <p:cSld name="Comparison Imag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3703638" y="1320800"/>
            <a:ext cx="8383587"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Comparison image</a:t>
            </a:r>
          </a:p>
        </p:txBody>
      </p:sp>
      <p:pic>
        <p:nvPicPr>
          <p:cNvPr id="3" name="Graphic 2" descr="Image with solid fill">
            <a:extLst>
              <a:ext uri="{FF2B5EF4-FFF2-40B4-BE49-F238E27FC236}">
                <a16:creationId xmlns:a16="http://schemas.microsoft.com/office/drawing/2014/main" id="{454C7550-1001-C2AC-E30C-28F2BF3E6948}"/>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60413" y="1090614"/>
            <a:ext cx="2419350" cy="2419350"/>
          </a:xfrm>
          <a:prstGeom prst="rect">
            <a:avLst/>
          </a:prstGeom>
        </p:spPr>
      </p:pic>
      <p:pic>
        <p:nvPicPr>
          <p:cNvPr id="4" name="Graphic 3" descr="Image with solid fill">
            <a:extLst>
              <a:ext uri="{FF2B5EF4-FFF2-40B4-BE49-F238E27FC236}">
                <a16:creationId xmlns:a16="http://schemas.microsoft.com/office/drawing/2014/main" id="{E90D76BD-0372-E2A7-C40F-BA8C6270DCD7}"/>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60413" y="3090864"/>
            <a:ext cx="2419350" cy="2419350"/>
          </a:xfrm>
          <a:prstGeom prst="rect">
            <a:avLst/>
          </a:prstGeom>
        </p:spPr>
      </p:pic>
      <p:sp>
        <p:nvSpPr>
          <p:cNvPr id="6" name="TextBox 5">
            <a:extLst>
              <a:ext uri="{FF2B5EF4-FFF2-40B4-BE49-F238E27FC236}">
                <a16:creationId xmlns:a16="http://schemas.microsoft.com/office/drawing/2014/main" id="{0CC3CDB7-8387-AB57-7B9A-BFA8056481DE}"/>
              </a:ext>
            </a:extLst>
          </p:cNvPr>
          <p:cNvSpPr txBox="1"/>
          <p:nvPr/>
        </p:nvSpPr>
        <p:spPr>
          <a:xfrm>
            <a:off x="3703638" y="5993923"/>
            <a:ext cx="8115302"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968971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1.xml><?xml version="1.0" encoding="utf-8"?>
<p:sldLayout xmlns:a="http://schemas.openxmlformats.org/drawingml/2006/main" xmlns:r="http://schemas.openxmlformats.org/officeDocument/2006/relationships" xmlns:p="http://schemas.openxmlformats.org/presentationml/2006/main" preserve="1">
  <p:cSld name="Comparison Image x2">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E4DDAEB-A4B6-54C6-E28A-CAF8BA749887}"/>
              </a:ext>
            </a:extLst>
          </p:cNvPr>
          <p:cNvSpPr/>
          <p:nvPr/>
        </p:nvSpPr>
        <p:spPr>
          <a:xfrm>
            <a:off x="7814327" y="3717150"/>
            <a:ext cx="3585600" cy="1877200"/>
          </a:xfrm>
          <a:prstGeom prst="roundRect">
            <a:avLst>
              <a:gd name="adj" fmla="val 575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81AACA8-89DB-6DAC-2CE9-CB5CE266F729}"/>
              </a:ext>
            </a:extLst>
          </p:cNvPr>
          <p:cNvSpPr/>
          <p:nvPr/>
        </p:nvSpPr>
        <p:spPr>
          <a:xfrm>
            <a:off x="4151311" y="3717150"/>
            <a:ext cx="3585600" cy="1877200"/>
          </a:xfrm>
          <a:prstGeom prst="roundRect">
            <a:avLst>
              <a:gd name="adj" fmla="val 575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151311" y="1766887"/>
            <a:ext cx="3585600" cy="1878013"/>
          </a:xfrm>
          <a:prstGeom prst="roundRect">
            <a:avLst>
              <a:gd name="adj" fmla="val 575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814327" y="1766887"/>
            <a:ext cx="3585600" cy="1878013"/>
          </a:xfrm>
          <a:prstGeom prst="roundRect">
            <a:avLst>
              <a:gd name="adj" fmla="val 575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4077150"/>
            <a:ext cx="2676915" cy="1157200"/>
          </a:xfrm>
        </p:spPr>
        <p:txBody>
          <a:body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8272160" y="4077150"/>
            <a:ext cx="2669933" cy="1157200"/>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2864634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2.xml><?xml version="1.0" encoding="utf-8"?>
<p:sldLayout xmlns:a="http://schemas.openxmlformats.org/drawingml/2006/main" xmlns:r="http://schemas.openxmlformats.org/officeDocument/2006/relationships" xmlns:p="http://schemas.openxmlformats.org/presentationml/2006/main" preserve="1">
  <p:cSld name="Comparison Image x3">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6D9C2D74-D4D9-656A-CFF6-88D70AE2D793}"/>
              </a:ext>
            </a:extLst>
          </p:cNvPr>
          <p:cNvSpPr/>
          <p:nvPr/>
        </p:nvSpPr>
        <p:spPr>
          <a:xfrm>
            <a:off x="793437"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DAFA1C84-7A44-B081-9D8B-055DB482740F}"/>
              </a:ext>
            </a:extLst>
          </p:cNvPr>
          <p:cNvSpPr/>
          <p:nvPr/>
        </p:nvSpPr>
        <p:spPr>
          <a:xfrm>
            <a:off x="4352482"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6E265A67-BFD3-F69E-0CB3-2D3036077CA8}"/>
              </a:ext>
            </a:extLst>
          </p:cNvPr>
          <p:cNvSpPr/>
          <p:nvPr/>
        </p:nvSpPr>
        <p:spPr>
          <a:xfrm>
            <a:off x="7911527"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Picture Placeholder 19">
            <a:extLst>
              <a:ext uri="{FF2B5EF4-FFF2-40B4-BE49-F238E27FC236}">
                <a16:creationId xmlns:a16="http://schemas.microsoft.com/office/drawing/2014/main" id="{39DE7CF6-C04D-73ED-DEE3-13ED6F6BA725}"/>
              </a:ext>
            </a:extLst>
          </p:cNvPr>
          <p:cNvSpPr>
            <a:spLocks noGrp="1"/>
          </p:cNvSpPr>
          <p:nvPr>
            <p:ph type="pic" sz="quarter" idx="22" hasCustomPrompt="1"/>
          </p:nvPr>
        </p:nvSpPr>
        <p:spPr>
          <a:xfrm>
            <a:off x="793437"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26">
            <a:extLst>
              <a:ext uri="{FF2B5EF4-FFF2-40B4-BE49-F238E27FC236}">
                <a16:creationId xmlns:a16="http://schemas.microsoft.com/office/drawing/2014/main" id="{6AB3F779-7EC8-26B5-1A7E-4F2F341B11EA}"/>
              </a:ext>
            </a:extLst>
          </p:cNvPr>
          <p:cNvSpPr>
            <a:spLocks noGrp="1"/>
          </p:cNvSpPr>
          <p:nvPr>
            <p:ph type="pic" sz="quarter" idx="23" hasCustomPrompt="1"/>
          </p:nvPr>
        </p:nvSpPr>
        <p:spPr>
          <a:xfrm>
            <a:off x="4352482"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Picture Placeholder 19">
            <a:extLst>
              <a:ext uri="{FF2B5EF4-FFF2-40B4-BE49-F238E27FC236}">
                <a16:creationId xmlns:a16="http://schemas.microsoft.com/office/drawing/2014/main" id="{F47CBC8D-4CE3-450F-ECD6-58737FEF6D64}"/>
              </a:ext>
            </a:extLst>
          </p:cNvPr>
          <p:cNvSpPr>
            <a:spLocks noGrp="1"/>
          </p:cNvSpPr>
          <p:nvPr>
            <p:ph type="pic" sz="quarter" idx="24" hasCustomPrompt="1"/>
          </p:nvPr>
        </p:nvSpPr>
        <p:spPr>
          <a:xfrm>
            <a:off x="7911527"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4545918"/>
            <a:ext cx="2588400" cy="1305770"/>
          </a:xfrm>
        </p:spPr>
        <p:txBody>
          <a:bodyPr/>
          <a:lstStyle/>
          <a:p>
            <a:pPr lvl="0"/>
            <a:r>
              <a:rPr lang="en-US" noProof="0"/>
              <a:t>Click to edit Master text styles</a:t>
            </a:r>
          </a:p>
          <a:p>
            <a:pPr lvl="1"/>
            <a:r>
              <a:rPr lang="en-US" noProof="0"/>
              <a:t>Second level</a:t>
            </a:r>
          </a:p>
          <a:p>
            <a:pPr lvl="2"/>
            <a:r>
              <a:rPr lang="en-US" noProof="0"/>
              <a:t>Third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4968" y="4545918"/>
            <a:ext cx="2588400" cy="1305770"/>
          </a:xfrm>
        </p:spPr>
        <p:txBody>
          <a:bodyPr/>
          <a:lstStyle>
            <a:lvl4pPr marL="172800" indent="0">
              <a:buNone/>
              <a:defRPr/>
            </a:lvl4pPr>
          </a:lstStyle>
          <a:p>
            <a:pPr lvl="0"/>
            <a:r>
              <a:rPr lang="en-US" noProof="0"/>
              <a:t>Click to edit Master text styles</a:t>
            </a:r>
          </a:p>
          <a:p>
            <a:pPr lvl="1"/>
            <a:r>
              <a:rPr lang="en-US" noProof="0"/>
              <a:t>Second level</a:t>
            </a:r>
          </a:p>
          <a:p>
            <a:pPr lvl="2"/>
            <a:r>
              <a:rPr lang="en-US" noProof="0"/>
              <a:t>Third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8361527" y="4545918"/>
            <a:ext cx="2588400" cy="1305770"/>
          </a:xfrm>
        </p:spPr>
        <p:txBody>
          <a:bodyPr/>
          <a:lstStyle/>
          <a:p>
            <a:pPr lvl="0"/>
            <a:r>
              <a:rPr lang="en-US" noProof="0"/>
              <a:t>Click to edit Master text styles</a:t>
            </a:r>
          </a:p>
          <a:p>
            <a:pPr lvl="1"/>
            <a:r>
              <a:rPr lang="en-US" noProof="0"/>
              <a:t>Second level</a:t>
            </a:r>
          </a:p>
          <a:p>
            <a:pPr lvl="2"/>
            <a:r>
              <a:rPr lang="en-US" noProof="0"/>
              <a:t>Third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867095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3.xml><?xml version="1.0" encoding="utf-8"?>
<p:sldLayout xmlns:a="http://schemas.openxmlformats.org/drawingml/2006/main" xmlns:r="http://schemas.openxmlformats.org/officeDocument/2006/relationships" xmlns:p="http://schemas.openxmlformats.org/presentationml/2006/main" preserve="1">
  <p:cSld name="Comparison Image x4">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6D9C2D74-D4D9-656A-CFF6-88D70AE2D793}"/>
              </a:ext>
            </a:extLst>
          </p:cNvPr>
          <p:cNvSpPr/>
          <p:nvPr/>
        </p:nvSpPr>
        <p:spPr>
          <a:xfrm>
            <a:off x="793437"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DAFA1C84-7A44-B081-9D8B-055DB482740F}"/>
              </a:ext>
            </a:extLst>
          </p:cNvPr>
          <p:cNvSpPr/>
          <p:nvPr/>
        </p:nvSpPr>
        <p:spPr>
          <a:xfrm>
            <a:off x="3464206"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6E265A67-BFD3-F69E-0CB3-2D3036077CA8}"/>
              </a:ext>
            </a:extLst>
          </p:cNvPr>
          <p:cNvSpPr/>
          <p:nvPr/>
        </p:nvSpPr>
        <p:spPr>
          <a:xfrm>
            <a:off x="6134975"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6CD7817C-9955-4463-DB73-BBAB2FBF092B}"/>
              </a:ext>
            </a:extLst>
          </p:cNvPr>
          <p:cNvSpPr/>
          <p:nvPr/>
        </p:nvSpPr>
        <p:spPr>
          <a:xfrm>
            <a:off x="8805745"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Picture Placeholder 19">
            <a:extLst>
              <a:ext uri="{FF2B5EF4-FFF2-40B4-BE49-F238E27FC236}">
                <a16:creationId xmlns:a16="http://schemas.microsoft.com/office/drawing/2014/main" id="{39DE7CF6-C04D-73ED-DEE3-13ED6F6BA725}"/>
              </a:ext>
            </a:extLst>
          </p:cNvPr>
          <p:cNvSpPr>
            <a:spLocks noGrp="1"/>
          </p:cNvSpPr>
          <p:nvPr>
            <p:ph type="pic" sz="quarter" idx="22" hasCustomPrompt="1"/>
          </p:nvPr>
        </p:nvSpPr>
        <p:spPr>
          <a:xfrm>
            <a:off x="793437"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26">
            <a:extLst>
              <a:ext uri="{FF2B5EF4-FFF2-40B4-BE49-F238E27FC236}">
                <a16:creationId xmlns:a16="http://schemas.microsoft.com/office/drawing/2014/main" id="{6AB3F779-7EC8-26B5-1A7E-4F2F341B11EA}"/>
              </a:ext>
            </a:extLst>
          </p:cNvPr>
          <p:cNvSpPr>
            <a:spLocks noGrp="1"/>
          </p:cNvSpPr>
          <p:nvPr>
            <p:ph type="pic" sz="quarter" idx="23" hasCustomPrompt="1"/>
          </p:nvPr>
        </p:nvSpPr>
        <p:spPr>
          <a:xfrm>
            <a:off x="3464206"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Picture Placeholder 19">
            <a:extLst>
              <a:ext uri="{FF2B5EF4-FFF2-40B4-BE49-F238E27FC236}">
                <a16:creationId xmlns:a16="http://schemas.microsoft.com/office/drawing/2014/main" id="{F47CBC8D-4CE3-450F-ECD6-58737FEF6D64}"/>
              </a:ext>
            </a:extLst>
          </p:cNvPr>
          <p:cNvSpPr>
            <a:spLocks noGrp="1"/>
          </p:cNvSpPr>
          <p:nvPr>
            <p:ph type="pic" sz="quarter" idx="24" hasCustomPrompt="1"/>
          </p:nvPr>
        </p:nvSpPr>
        <p:spPr>
          <a:xfrm>
            <a:off x="6134975"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3F3F5970-6245-B002-4C4B-7ECB14C19522}"/>
              </a:ext>
            </a:extLst>
          </p:cNvPr>
          <p:cNvSpPr>
            <a:spLocks noGrp="1"/>
          </p:cNvSpPr>
          <p:nvPr>
            <p:ph type="pic" sz="quarter" idx="25" hasCustomPrompt="1"/>
          </p:nvPr>
        </p:nvSpPr>
        <p:spPr>
          <a:xfrm>
            <a:off x="8805745"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4545918"/>
            <a:ext cx="1693573" cy="1305770"/>
          </a:xfrm>
        </p:spPr>
        <p:txBody>
          <a:bodyPr/>
          <a:lstStyle/>
          <a:p>
            <a:pPr lvl="0"/>
            <a:r>
              <a:rPr lang="en-US" noProof="0"/>
              <a:t>Click to edit Master text styles</a:t>
            </a:r>
          </a:p>
          <a:p>
            <a:pPr lvl="1"/>
            <a:r>
              <a:rPr lang="en-US" noProof="0"/>
              <a:t>Second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4545918"/>
            <a:ext cx="1693573" cy="1305770"/>
          </a:xfrm>
        </p:spPr>
        <p:txBody>
          <a:bodyPr/>
          <a:lstStyle>
            <a:lvl3pPr marL="0" indent="0">
              <a:buNone/>
              <a:defRPr/>
            </a:lvl3pPr>
          </a:lstStyle>
          <a:p>
            <a:pPr lvl="0"/>
            <a:r>
              <a:rPr lang="en-US" noProof="0"/>
              <a:t>Click to edit Master text styles</a:t>
            </a:r>
          </a:p>
          <a:p>
            <a:pPr lvl="1"/>
            <a:r>
              <a:rPr lang="en-US" noProof="0"/>
              <a:t>Second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4545918"/>
            <a:ext cx="1693573" cy="1305770"/>
          </a:xfrm>
        </p:spPr>
        <p:txBody>
          <a:bodyPr/>
          <a:lstStyle/>
          <a:p>
            <a:pPr lvl="0"/>
            <a:r>
              <a:rPr lang="en-US" noProof="0"/>
              <a:t>Click to edit Master text styles</a:t>
            </a:r>
          </a:p>
          <a:p>
            <a:pPr lvl="1"/>
            <a:r>
              <a:rPr lang="en-US" noProof="0"/>
              <a:t>Second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4545918"/>
            <a:ext cx="1693573" cy="1305770"/>
          </a:xfrm>
        </p:spPr>
        <p:txBody>
          <a:bodyPr/>
          <a:lstStyle/>
          <a:p>
            <a:pPr lvl="0"/>
            <a:r>
              <a:rPr lang="en-US" noProof="0"/>
              <a:t>Click to edit Master text styles</a:t>
            </a:r>
          </a:p>
          <a:p>
            <a:pPr lvl="1"/>
            <a:r>
              <a:rPr lang="en-US" noProof="0"/>
              <a:t>Second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191993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preserve="1">
  <p:cSld name="Comparison Icon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3703638" y="1320800"/>
            <a:ext cx="8383587"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Comparison icon</a:t>
            </a:r>
          </a:p>
        </p:txBody>
      </p:sp>
      <p:pic>
        <p:nvPicPr>
          <p:cNvPr id="4" name="Graphic 3" descr="Star with solid fill">
            <a:extLst>
              <a:ext uri="{FF2B5EF4-FFF2-40B4-BE49-F238E27FC236}">
                <a16:creationId xmlns:a16="http://schemas.microsoft.com/office/drawing/2014/main" id="{1E19EF84-338C-296A-FEAB-98220B04FB29}"/>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23924" y="1320800"/>
            <a:ext cx="1952625" cy="1952625"/>
          </a:xfrm>
          <a:prstGeom prst="rect">
            <a:avLst/>
          </a:prstGeom>
        </p:spPr>
      </p:pic>
      <p:pic>
        <p:nvPicPr>
          <p:cNvPr id="7" name="Graphic 6" descr="Heart with solid fill">
            <a:extLst>
              <a:ext uri="{FF2B5EF4-FFF2-40B4-BE49-F238E27FC236}">
                <a16:creationId xmlns:a16="http://schemas.microsoft.com/office/drawing/2014/main" id="{F992F1C0-884D-6711-9CD9-65A9D00C6C18}"/>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804067" y="3411537"/>
            <a:ext cx="2192338" cy="2192338"/>
          </a:xfrm>
          <a:prstGeom prst="rect">
            <a:avLst/>
          </a:prstGeom>
        </p:spPr>
      </p:pic>
      <p:sp>
        <p:nvSpPr>
          <p:cNvPr id="3" name="TextBox 2">
            <a:extLst>
              <a:ext uri="{FF2B5EF4-FFF2-40B4-BE49-F238E27FC236}">
                <a16:creationId xmlns:a16="http://schemas.microsoft.com/office/drawing/2014/main" id="{7B6EAECE-2B31-73CF-C363-623EDBF83757}"/>
              </a:ext>
            </a:extLst>
          </p:cNvPr>
          <p:cNvSpPr txBox="1"/>
          <p:nvPr/>
        </p:nvSpPr>
        <p:spPr>
          <a:xfrm>
            <a:off x="3703638" y="5993923"/>
            <a:ext cx="8115302"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63957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5.xml><?xml version="1.0" encoding="utf-8"?>
<p:sldLayout xmlns:a="http://schemas.openxmlformats.org/drawingml/2006/main" xmlns:r="http://schemas.openxmlformats.org/officeDocument/2006/relationships" xmlns:p="http://schemas.openxmlformats.org/presentationml/2006/main" preserve="1">
  <p:cSld name="Comparison Icon x2">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E4DDAEB-A4B6-54C6-E28A-CAF8BA749887}"/>
              </a:ext>
            </a:extLst>
          </p:cNvPr>
          <p:cNvSpPr/>
          <p:nvPr/>
        </p:nvSpPr>
        <p:spPr>
          <a:xfrm>
            <a:off x="7814327" y="1766888"/>
            <a:ext cx="3585600" cy="3827462"/>
          </a:xfrm>
          <a:prstGeom prst="roundRect">
            <a:avLst>
              <a:gd name="adj" fmla="val 302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81AACA8-89DB-6DAC-2CE9-CB5CE266F729}"/>
              </a:ext>
            </a:extLst>
          </p:cNvPr>
          <p:cNvSpPr/>
          <p:nvPr/>
        </p:nvSpPr>
        <p:spPr>
          <a:xfrm>
            <a:off x="4151311" y="1766888"/>
            <a:ext cx="3585600" cy="3827462"/>
          </a:xfrm>
          <a:prstGeom prst="roundRect">
            <a:avLst>
              <a:gd name="adj" fmla="val 302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2160" y="2133600"/>
            <a:ext cx="558784" cy="55878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265176" y="2133600"/>
            <a:ext cx="558784" cy="55878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8265176"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382405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6.xml><?xml version="1.0" encoding="utf-8"?>
<p:sldLayout xmlns:a="http://schemas.openxmlformats.org/drawingml/2006/main" xmlns:r="http://schemas.openxmlformats.org/officeDocument/2006/relationships" xmlns:p="http://schemas.openxmlformats.org/presentationml/2006/main" preserve="1">
  <p:cSld name="1_Comparison Icon x2">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84420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7.xml><?xml version="1.0" encoding="utf-8"?>
<p:sldLayout xmlns:a="http://schemas.openxmlformats.org/drawingml/2006/main" xmlns:r="http://schemas.openxmlformats.org/officeDocument/2006/relationships" xmlns:p="http://schemas.openxmlformats.org/presentationml/2006/main" preserve="1">
  <p:cSld name="Comparison Icon x3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543319F-DACD-62A3-9150-7C014C97CBE9}"/>
              </a:ext>
            </a:extLst>
          </p:cNvPr>
          <p:cNvSpPr/>
          <p:nvPr/>
        </p:nvSpPr>
        <p:spPr>
          <a:xfrm>
            <a:off x="4151312"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6CAFB418-7EBE-CD00-81C9-69828631D1D9}"/>
              </a:ext>
            </a:extLst>
          </p:cNvPr>
          <p:cNvSpPr/>
          <p:nvPr/>
        </p:nvSpPr>
        <p:spPr>
          <a:xfrm>
            <a:off x="9034727"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5E11FAD-53C2-9FF0-1C3D-CC615AD424BF}"/>
              </a:ext>
            </a:extLst>
          </p:cNvPr>
          <p:cNvSpPr/>
          <p:nvPr/>
        </p:nvSpPr>
        <p:spPr>
          <a:xfrm>
            <a:off x="6592181"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2160"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044343"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1619667"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046255" y="3140850"/>
            <a:ext cx="1615443"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9486527"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486526" y="3140850"/>
            <a:ext cx="1615813" cy="21024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47240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8.xml><?xml version="1.0" encoding="utf-8"?>
<p:sldLayout xmlns:a="http://schemas.openxmlformats.org/drawingml/2006/main" xmlns:r="http://schemas.openxmlformats.org/officeDocument/2006/relationships" xmlns:p="http://schemas.openxmlformats.org/presentationml/2006/main" preserve="1">
  <p:cSld name="Comparison Icon x3 B">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03FDEF6C-7600-853F-1E0A-283E44EAF5AF}"/>
              </a:ext>
            </a:extLst>
          </p:cNvPr>
          <p:cNvSpPr/>
          <p:nvPr/>
        </p:nvSpPr>
        <p:spPr>
          <a:xfrm>
            <a:off x="4164806" y="1773238"/>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C168836-A1B0-2916-9CB0-FBC4B209AF9E}"/>
              </a:ext>
            </a:extLst>
          </p:cNvPr>
          <p:cNvSpPr/>
          <p:nvPr/>
        </p:nvSpPr>
        <p:spPr>
          <a:xfrm>
            <a:off x="4164806" y="3072008"/>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31E22B4F-11D2-B204-FF70-B432BA5A2F2B}"/>
              </a:ext>
            </a:extLst>
          </p:cNvPr>
          <p:cNvSpPr/>
          <p:nvPr/>
        </p:nvSpPr>
        <p:spPr>
          <a:xfrm>
            <a:off x="4164806" y="4370780"/>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0824" y="213511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00824" y="343388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7527382" y="2049781"/>
            <a:ext cx="3460658" cy="67048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525006" y="3348551"/>
            <a:ext cx="3451633" cy="670486"/>
          </a:xfrm>
        </p:spPr>
        <p:txBody>
          <a:bodyPr anchor="ctr"/>
          <a:lstStyle>
            <a:lvl1pPr>
              <a:defRPr sz="1400">
                <a:solidFill>
                  <a:schemeClr val="tx1"/>
                </a:solidFill>
              </a:defRPr>
            </a:lvl1pPr>
            <a:lvl2pPr marL="172800" indent="-172800">
              <a:spcAft>
                <a:spcPts val="1200"/>
              </a:spcAft>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4600824" y="4732660"/>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525215" y="4645898"/>
            <a:ext cx="3452423" cy="67333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0" name="Text Placeholder 19">
            <a:extLst>
              <a:ext uri="{FF2B5EF4-FFF2-40B4-BE49-F238E27FC236}">
                <a16:creationId xmlns:a16="http://schemas.microsoft.com/office/drawing/2014/main" id="{A943B094-1D42-E079-DA4F-E0B8203B6E50}"/>
              </a:ext>
            </a:extLst>
          </p:cNvPr>
          <p:cNvSpPr>
            <a:spLocks noGrp="1"/>
          </p:cNvSpPr>
          <p:nvPr>
            <p:ph type="body" sz="quarter" idx="26"/>
          </p:nvPr>
        </p:nvSpPr>
        <p:spPr>
          <a:xfrm>
            <a:off x="5486400" y="2049780"/>
            <a:ext cx="1655220" cy="670486"/>
          </a:xfrm>
        </p:spPr>
        <p:txBody>
          <a:bodyPr anchor="ctr"/>
          <a:lstStyle/>
          <a:p>
            <a:pPr lvl="0"/>
            <a:r>
              <a:rPr lang="en-US" noProof="0"/>
              <a:t>Click to edit Master text styles</a:t>
            </a:r>
          </a:p>
        </p:txBody>
      </p:sp>
      <p:sp>
        <p:nvSpPr>
          <p:cNvPr id="21" name="Text Placeholder 19">
            <a:extLst>
              <a:ext uri="{FF2B5EF4-FFF2-40B4-BE49-F238E27FC236}">
                <a16:creationId xmlns:a16="http://schemas.microsoft.com/office/drawing/2014/main" id="{2CB5420E-D897-021D-5DC8-593178BE990C}"/>
              </a:ext>
            </a:extLst>
          </p:cNvPr>
          <p:cNvSpPr>
            <a:spLocks noGrp="1"/>
          </p:cNvSpPr>
          <p:nvPr>
            <p:ph type="body" sz="quarter" idx="27"/>
          </p:nvPr>
        </p:nvSpPr>
        <p:spPr>
          <a:xfrm>
            <a:off x="5486400" y="3348550"/>
            <a:ext cx="1655220" cy="670486"/>
          </a:xfrm>
        </p:spPr>
        <p:txBody>
          <a:bodyPr anchor="ctr"/>
          <a:lstStyle/>
          <a:p>
            <a:pPr lvl="0"/>
            <a:r>
              <a:rPr lang="en-US" noProof="0"/>
              <a:t>Click to edit Master text styles</a:t>
            </a:r>
          </a:p>
        </p:txBody>
      </p:sp>
      <p:sp>
        <p:nvSpPr>
          <p:cNvPr id="26" name="Text Placeholder 19">
            <a:extLst>
              <a:ext uri="{FF2B5EF4-FFF2-40B4-BE49-F238E27FC236}">
                <a16:creationId xmlns:a16="http://schemas.microsoft.com/office/drawing/2014/main" id="{78C27105-DEF4-4B59-9B03-CA1F4C4E130C}"/>
              </a:ext>
            </a:extLst>
          </p:cNvPr>
          <p:cNvSpPr>
            <a:spLocks noGrp="1"/>
          </p:cNvSpPr>
          <p:nvPr>
            <p:ph type="body" sz="quarter" idx="28"/>
          </p:nvPr>
        </p:nvSpPr>
        <p:spPr>
          <a:xfrm>
            <a:off x="5486400" y="4647322"/>
            <a:ext cx="1655220" cy="670486"/>
          </a:xfrm>
        </p:spPr>
        <p:txBody>
          <a:bodyPr anchor="ctr"/>
          <a:lstStyle/>
          <a:p>
            <a:pPr lvl="0"/>
            <a:r>
              <a:rPr lang="en-US" noProof="0"/>
              <a:t>Click to edit Master text styles</a:t>
            </a:r>
          </a:p>
        </p:txBody>
      </p:sp>
    </p:spTree>
    <p:extLst>
      <p:ext uri="{BB962C8B-B14F-4D97-AF65-F5344CB8AC3E}">
        <p14:creationId xmlns:p14="http://schemas.microsoft.com/office/powerpoint/2010/main" val="2432240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9.xml><?xml version="1.0" encoding="utf-8"?>
<p:sldLayout xmlns:a="http://schemas.openxmlformats.org/drawingml/2006/main" xmlns:r="http://schemas.openxmlformats.org/officeDocument/2006/relationships" xmlns:p="http://schemas.openxmlformats.org/presentationml/2006/main" preserve="1">
  <p:cSld name="Comparison Icon x4 A">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86CBB398-3F87-F4D3-4118-122C60438F6E}"/>
              </a:ext>
            </a:extLst>
          </p:cNvPr>
          <p:cNvSpPr/>
          <p:nvPr/>
        </p:nvSpPr>
        <p:spPr>
          <a:xfrm>
            <a:off x="793437"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FE78EA09-95F4-A155-07DC-3ECCB6F7DAC7}"/>
              </a:ext>
            </a:extLst>
          </p:cNvPr>
          <p:cNvSpPr/>
          <p:nvPr/>
        </p:nvSpPr>
        <p:spPr>
          <a:xfrm>
            <a:off x="3464206"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3" name="Rectangle: Rounded Corners 12">
            <a:extLst>
              <a:ext uri="{FF2B5EF4-FFF2-40B4-BE49-F238E27FC236}">
                <a16:creationId xmlns:a16="http://schemas.microsoft.com/office/drawing/2014/main" id="{FF8F587A-3DCB-C73B-E9C9-DCCA017A3A86}"/>
              </a:ext>
            </a:extLst>
          </p:cNvPr>
          <p:cNvSpPr/>
          <p:nvPr/>
        </p:nvSpPr>
        <p:spPr>
          <a:xfrm>
            <a:off x="6134975"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B044FBB5-8B17-549F-7AFC-D1207486AFCC}"/>
              </a:ext>
            </a:extLst>
          </p:cNvPr>
          <p:cNvSpPr/>
          <p:nvPr/>
        </p:nvSpPr>
        <p:spPr>
          <a:xfrm>
            <a:off x="8805745"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248409"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964105"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248411" y="3140849"/>
            <a:ext cx="1685289" cy="270247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3964105" y="3140850"/>
            <a:ext cx="1615443" cy="269103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6609953"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256758" y="3140850"/>
            <a:ext cx="1615813" cy="270247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9256758"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6609953" y="3136324"/>
            <a:ext cx="161640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778241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p:cSld name="19_Title only_Opt. 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40AD50-661D-9E56-51F0-6BF371972351}"/>
              </a:ext>
            </a:extLst>
          </p:cNvPr>
          <p:cNvSpPr>
            <a:spLocks noGrp="1"/>
          </p:cNvSpPr>
          <p:nvPr>
            <p:ph type="title" hasCustomPrompt="1"/>
          </p:nvPr>
        </p:nvSpPr>
        <p:spPr>
          <a:xfrm>
            <a:off x="1172237" y="1122833"/>
            <a:ext cx="2620536" cy="1357200"/>
          </a:xfrm>
        </p:spPr>
        <p:txBody>
          <a:bodyPr/>
          <a:lstStyle/>
          <a:p>
            <a:r>
              <a:rPr lang="en-US"/>
              <a:t>Title goes here</a:t>
            </a:r>
            <a:endParaRPr lang="en-AU"/>
          </a:p>
        </p:txBody>
      </p:sp>
      <p:sp>
        <p:nvSpPr>
          <p:cNvPr id="3" name="Text Placeholder 23">
            <a:extLst>
              <a:ext uri="{FF2B5EF4-FFF2-40B4-BE49-F238E27FC236}">
                <a16:creationId xmlns:a16="http://schemas.microsoft.com/office/drawing/2014/main" id="{54420D92-C889-F303-22FF-65B555AB8EB0}"/>
              </a:ext>
            </a:extLst>
          </p:cNvPr>
          <p:cNvSpPr>
            <a:spLocks noGrp="1"/>
          </p:cNvSpPr>
          <p:nvPr>
            <p:ph type="body" sz="quarter" idx="13" hasCustomPrompt="1"/>
          </p:nvPr>
        </p:nvSpPr>
        <p:spPr>
          <a:xfrm>
            <a:off x="1172237" y="2452225"/>
            <a:ext cx="2620536" cy="4621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7" name="Slide Number Placeholder 6">
            <a:extLst>
              <a:ext uri="{FF2B5EF4-FFF2-40B4-BE49-F238E27FC236}">
                <a16:creationId xmlns:a16="http://schemas.microsoft.com/office/drawing/2014/main" id="{974D2A64-5D25-D7C3-FE45-E11E269505E6}"/>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6" name="Footer Placeholder 5">
            <a:extLst>
              <a:ext uri="{FF2B5EF4-FFF2-40B4-BE49-F238E27FC236}">
                <a16:creationId xmlns:a16="http://schemas.microsoft.com/office/drawing/2014/main" id="{4CFE5FC7-44BC-6E1F-FC2E-51C8CE19295A}"/>
              </a:ext>
            </a:extLst>
          </p:cNvPr>
          <p:cNvSpPr>
            <a:spLocks noGrp="1"/>
          </p:cNvSpPr>
          <p:nvPr>
            <p:ph type="ftr" sz="quarter" idx="10"/>
          </p:nvPr>
        </p:nvSpPr>
        <p:spPr/>
        <p:txBody>
          <a:bodyPr/>
          <a:lstStyle/>
          <a:p>
            <a:endParaRPr lang="en-US"/>
          </a:p>
        </p:txBody>
      </p:sp>
      <p:sp>
        <p:nvSpPr>
          <p:cNvPr id="8" name="Rectangle: Rounded Corners 7">
            <a:extLst>
              <a:ext uri="{FF2B5EF4-FFF2-40B4-BE49-F238E27FC236}">
                <a16:creationId xmlns:a16="http://schemas.microsoft.com/office/drawing/2014/main" id="{B7D9B744-5244-445E-B16D-D9216AD55897}"/>
              </a:ext>
            </a:extLst>
          </p:cNvPr>
          <p:cNvSpPr/>
          <p:nvPr/>
        </p:nvSpPr>
        <p:spPr>
          <a:xfrm>
            <a:off x="7924800" y="643468"/>
            <a:ext cx="3479800" cy="2758953"/>
          </a:xfrm>
          <a:prstGeom prst="roundRect">
            <a:avLst>
              <a:gd name="adj" fmla="val 3044"/>
            </a:avLst>
          </a:prstGeom>
          <a:solidFill>
            <a:srgbClr val="7D17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Rounded Corners 8">
            <a:extLst>
              <a:ext uri="{FF2B5EF4-FFF2-40B4-BE49-F238E27FC236}">
                <a16:creationId xmlns:a16="http://schemas.microsoft.com/office/drawing/2014/main" id="{45EB8BC2-4B0A-410E-87CD-2FC20B2D5CA5}"/>
              </a:ext>
            </a:extLst>
          </p:cNvPr>
          <p:cNvSpPr/>
          <p:nvPr/>
        </p:nvSpPr>
        <p:spPr>
          <a:xfrm>
            <a:off x="4356100" y="643468"/>
            <a:ext cx="3479800" cy="2758953"/>
          </a:xfrm>
          <a:prstGeom prst="roundRect">
            <a:avLst>
              <a:gd name="adj" fmla="val 3044"/>
            </a:avLst>
          </a:prstGeom>
          <a:solidFill>
            <a:srgbClr val="004796"/>
          </a:solidFill>
          <a:ln>
            <a:solidFill>
              <a:srgbClr val="00479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B44D91EE-AEC5-4E77-BE51-130CD365EE1C}"/>
              </a:ext>
            </a:extLst>
          </p:cNvPr>
          <p:cNvSpPr/>
          <p:nvPr/>
        </p:nvSpPr>
        <p:spPr>
          <a:xfrm>
            <a:off x="7924800" y="3497913"/>
            <a:ext cx="3479800" cy="2758953"/>
          </a:xfrm>
          <a:prstGeom prst="roundRect">
            <a:avLst>
              <a:gd name="adj" fmla="val 3044"/>
            </a:avLst>
          </a:prstGeom>
          <a:solidFill>
            <a:srgbClr val="0070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Rounded Corners 11">
            <a:extLst>
              <a:ext uri="{FF2B5EF4-FFF2-40B4-BE49-F238E27FC236}">
                <a16:creationId xmlns:a16="http://schemas.microsoft.com/office/drawing/2014/main" id="{E4A1E3BE-D434-4385-A504-88A4AC9EDF44}"/>
              </a:ext>
            </a:extLst>
          </p:cNvPr>
          <p:cNvSpPr/>
          <p:nvPr/>
        </p:nvSpPr>
        <p:spPr>
          <a:xfrm>
            <a:off x="4356100" y="3497913"/>
            <a:ext cx="3479800" cy="2758953"/>
          </a:xfrm>
          <a:prstGeom prst="roundRect">
            <a:avLst>
              <a:gd name="adj" fmla="val 3044"/>
            </a:avLst>
          </a:prstGeom>
          <a:solidFill>
            <a:srgbClr val="C200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19217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0.xml><?xml version="1.0" encoding="utf-8"?>
<p:sldLayout xmlns:a="http://schemas.openxmlformats.org/drawingml/2006/main" xmlns:r="http://schemas.openxmlformats.org/officeDocument/2006/relationships" xmlns:p="http://schemas.openxmlformats.org/presentationml/2006/main" preserve="1">
  <p:cSld name="Comparison Icon x4 B">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08DE4D1-7216-4325-7275-CB64D1DFAA7E}"/>
              </a:ext>
            </a:extLst>
          </p:cNvPr>
          <p:cNvSpPr/>
          <p:nvPr/>
        </p:nvSpPr>
        <p:spPr>
          <a:xfrm>
            <a:off x="4164806" y="4691063"/>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8" name="Rectangle: Rounded Corners 7">
            <a:extLst>
              <a:ext uri="{FF2B5EF4-FFF2-40B4-BE49-F238E27FC236}">
                <a16:creationId xmlns:a16="http://schemas.microsoft.com/office/drawing/2014/main" id="{03FDEF6C-7600-853F-1E0A-283E44EAF5AF}"/>
              </a:ext>
            </a:extLst>
          </p:cNvPr>
          <p:cNvSpPr/>
          <p:nvPr/>
        </p:nvSpPr>
        <p:spPr>
          <a:xfrm>
            <a:off x="4164806" y="1773238"/>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C168836-A1B0-2916-9CB0-FBC4B209AF9E}"/>
              </a:ext>
            </a:extLst>
          </p:cNvPr>
          <p:cNvSpPr/>
          <p:nvPr/>
        </p:nvSpPr>
        <p:spPr>
          <a:xfrm>
            <a:off x="4164806" y="2751542"/>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31E22B4F-11D2-B204-FF70-B432BA5A2F2B}"/>
              </a:ext>
            </a:extLst>
          </p:cNvPr>
          <p:cNvSpPr/>
          <p:nvPr/>
        </p:nvSpPr>
        <p:spPr>
          <a:xfrm>
            <a:off x="4164806" y="3722599"/>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0824" y="1971007"/>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00824" y="2949311"/>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7527382" y="1885670"/>
            <a:ext cx="3460658" cy="67048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525006" y="2863974"/>
            <a:ext cx="3451633" cy="670486"/>
          </a:xfrm>
        </p:spPr>
        <p:txBody>
          <a:bodyPr anchor="ctr"/>
          <a:lstStyle>
            <a:lvl1pPr>
              <a:defRPr sz="1400">
                <a:solidFill>
                  <a:schemeClr val="tx1"/>
                </a:solidFill>
              </a:defRPr>
            </a:lvl1pPr>
            <a:lvl2pPr marL="172800" indent="-172800">
              <a:spcAft>
                <a:spcPts val="1200"/>
              </a:spcAft>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4600824" y="392036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525215" y="3833606"/>
            <a:ext cx="3452423" cy="67333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0" name="Text Placeholder 19">
            <a:extLst>
              <a:ext uri="{FF2B5EF4-FFF2-40B4-BE49-F238E27FC236}">
                <a16:creationId xmlns:a16="http://schemas.microsoft.com/office/drawing/2014/main" id="{A943B094-1D42-E079-DA4F-E0B8203B6E50}"/>
              </a:ext>
            </a:extLst>
          </p:cNvPr>
          <p:cNvSpPr>
            <a:spLocks noGrp="1"/>
          </p:cNvSpPr>
          <p:nvPr>
            <p:ph type="body" sz="quarter" idx="26"/>
          </p:nvPr>
        </p:nvSpPr>
        <p:spPr>
          <a:xfrm>
            <a:off x="5511625" y="1885670"/>
            <a:ext cx="1604770" cy="670486"/>
          </a:xfrm>
        </p:spPr>
        <p:txBody>
          <a:bodyPr anchor="ctr"/>
          <a:lstStyle/>
          <a:p>
            <a:pPr lvl="0"/>
            <a:r>
              <a:rPr lang="en-US" noProof="0"/>
              <a:t>Click to edit Master text styles</a:t>
            </a:r>
          </a:p>
        </p:txBody>
      </p:sp>
      <p:sp>
        <p:nvSpPr>
          <p:cNvPr id="21" name="Text Placeholder 19">
            <a:extLst>
              <a:ext uri="{FF2B5EF4-FFF2-40B4-BE49-F238E27FC236}">
                <a16:creationId xmlns:a16="http://schemas.microsoft.com/office/drawing/2014/main" id="{2CB5420E-D897-021D-5DC8-593178BE990C}"/>
              </a:ext>
            </a:extLst>
          </p:cNvPr>
          <p:cNvSpPr>
            <a:spLocks noGrp="1"/>
          </p:cNvSpPr>
          <p:nvPr>
            <p:ph type="body" sz="quarter" idx="27"/>
          </p:nvPr>
        </p:nvSpPr>
        <p:spPr>
          <a:xfrm>
            <a:off x="5511625" y="2863974"/>
            <a:ext cx="1604770" cy="670486"/>
          </a:xfrm>
        </p:spPr>
        <p:txBody>
          <a:bodyPr anchor="ctr"/>
          <a:lstStyle/>
          <a:p>
            <a:pPr lvl="0"/>
            <a:r>
              <a:rPr lang="en-US" noProof="0"/>
              <a:t>Click to edit Master text styles</a:t>
            </a:r>
          </a:p>
        </p:txBody>
      </p:sp>
      <p:sp>
        <p:nvSpPr>
          <p:cNvPr id="26" name="Text Placeholder 19">
            <a:extLst>
              <a:ext uri="{FF2B5EF4-FFF2-40B4-BE49-F238E27FC236}">
                <a16:creationId xmlns:a16="http://schemas.microsoft.com/office/drawing/2014/main" id="{78C27105-DEF4-4B59-9B03-CA1F4C4E130C}"/>
              </a:ext>
            </a:extLst>
          </p:cNvPr>
          <p:cNvSpPr>
            <a:spLocks noGrp="1"/>
          </p:cNvSpPr>
          <p:nvPr>
            <p:ph type="body" sz="quarter" idx="28"/>
          </p:nvPr>
        </p:nvSpPr>
        <p:spPr>
          <a:xfrm>
            <a:off x="5511625" y="3835031"/>
            <a:ext cx="1604770" cy="670486"/>
          </a:xfrm>
        </p:spPr>
        <p:txBody>
          <a:bodyPr anchor="ctr"/>
          <a:lstStyle/>
          <a:p>
            <a:pPr lvl="0"/>
            <a:r>
              <a:rPr lang="en-US" noProof="0"/>
              <a:t>Click to edit Master text styles</a:t>
            </a:r>
          </a:p>
        </p:txBody>
      </p:sp>
      <p:sp>
        <p:nvSpPr>
          <p:cNvPr id="11" name="Text Placeholder 8">
            <a:extLst>
              <a:ext uri="{FF2B5EF4-FFF2-40B4-BE49-F238E27FC236}">
                <a16:creationId xmlns:a16="http://schemas.microsoft.com/office/drawing/2014/main" id="{5033896D-1002-CB7C-FA5B-FAD4DAFA4237}"/>
              </a:ext>
            </a:extLst>
          </p:cNvPr>
          <p:cNvSpPr>
            <a:spLocks noGrp="1"/>
          </p:cNvSpPr>
          <p:nvPr>
            <p:ph type="body" sz="quarter" idx="29"/>
          </p:nvPr>
        </p:nvSpPr>
        <p:spPr>
          <a:xfrm>
            <a:off x="7525006" y="4802138"/>
            <a:ext cx="3463034" cy="673200"/>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stStyle>
          <a:p>
            <a:pPr lvl="0"/>
            <a:r>
              <a:rPr lang="en-US" noProof="0"/>
              <a:t>Click to edit Master text styles</a:t>
            </a:r>
          </a:p>
          <a:p>
            <a:pPr lvl="1"/>
            <a:r>
              <a:rPr lang="en-US" noProof="0"/>
              <a:t>Second level</a:t>
            </a:r>
          </a:p>
        </p:txBody>
      </p:sp>
      <p:sp>
        <p:nvSpPr>
          <p:cNvPr id="13" name="Picture Placeholder 26">
            <a:extLst>
              <a:ext uri="{FF2B5EF4-FFF2-40B4-BE49-F238E27FC236}">
                <a16:creationId xmlns:a16="http://schemas.microsoft.com/office/drawing/2014/main" id="{48EA6B2A-182B-A13B-DE2D-1D1A9A705149}"/>
              </a:ext>
            </a:extLst>
          </p:cNvPr>
          <p:cNvSpPr>
            <a:spLocks noGrp="1"/>
          </p:cNvSpPr>
          <p:nvPr>
            <p:ph type="pic" sz="quarter" idx="30" hasCustomPrompt="1"/>
          </p:nvPr>
        </p:nvSpPr>
        <p:spPr>
          <a:xfrm>
            <a:off x="4600824" y="4888538"/>
            <a:ext cx="500400" cy="50040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17" name="Text Placeholder 19">
            <a:extLst>
              <a:ext uri="{FF2B5EF4-FFF2-40B4-BE49-F238E27FC236}">
                <a16:creationId xmlns:a16="http://schemas.microsoft.com/office/drawing/2014/main" id="{92078959-CF6D-C60E-D04A-5458B8854F73}"/>
              </a:ext>
            </a:extLst>
          </p:cNvPr>
          <p:cNvSpPr>
            <a:spLocks noGrp="1"/>
          </p:cNvSpPr>
          <p:nvPr>
            <p:ph type="body" sz="quarter" idx="31"/>
          </p:nvPr>
        </p:nvSpPr>
        <p:spPr>
          <a:xfrm>
            <a:off x="5511625" y="4803495"/>
            <a:ext cx="1604770" cy="670486"/>
          </a:xfrm>
        </p:spPr>
        <p:txBody>
          <a:bodyPr anchor="ctr"/>
          <a:lstStyle/>
          <a:p>
            <a:pPr lvl="0"/>
            <a:r>
              <a:rPr lang="en-US" noProof="0"/>
              <a:t>Click to edit Master text styles</a:t>
            </a:r>
          </a:p>
        </p:txBody>
      </p:sp>
    </p:spTree>
    <p:extLst>
      <p:ext uri="{BB962C8B-B14F-4D97-AF65-F5344CB8AC3E}">
        <p14:creationId xmlns:p14="http://schemas.microsoft.com/office/powerpoint/2010/main" val="2731633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1.xml><?xml version="1.0" encoding="utf-8"?>
<p:sldLayout xmlns:a="http://schemas.openxmlformats.org/drawingml/2006/main" xmlns:r="http://schemas.openxmlformats.org/officeDocument/2006/relationships" xmlns:p="http://schemas.openxmlformats.org/presentationml/2006/main" preserve="1">
  <p:cSld name="Comparison Icon x5">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3B62A027-A4A8-39A1-2ACB-33893A54F760}"/>
              </a:ext>
            </a:extLst>
          </p:cNvPr>
          <p:cNvSpPr/>
          <p:nvPr/>
        </p:nvSpPr>
        <p:spPr>
          <a:xfrm>
            <a:off x="794279"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572B34E2-DAA2-FAA4-9673-5508F96F30D6}"/>
              </a:ext>
            </a:extLst>
          </p:cNvPr>
          <p:cNvSpPr/>
          <p:nvPr/>
        </p:nvSpPr>
        <p:spPr>
          <a:xfrm>
            <a:off x="2931101"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Rectangle: Rounded Corners 9">
            <a:extLst>
              <a:ext uri="{FF2B5EF4-FFF2-40B4-BE49-F238E27FC236}">
                <a16:creationId xmlns:a16="http://schemas.microsoft.com/office/drawing/2014/main" id="{52334892-8946-C33D-9F6F-091DABCAE83B}"/>
              </a:ext>
            </a:extLst>
          </p:cNvPr>
          <p:cNvSpPr/>
          <p:nvPr/>
        </p:nvSpPr>
        <p:spPr>
          <a:xfrm>
            <a:off x="5067923"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6CEDB3ED-29AA-E018-C092-0D54693D65B7}"/>
              </a:ext>
            </a:extLst>
          </p:cNvPr>
          <p:cNvSpPr/>
          <p:nvPr/>
        </p:nvSpPr>
        <p:spPr>
          <a:xfrm>
            <a:off x="7204745"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8" name="Rectangle: Rounded Corners 17">
            <a:extLst>
              <a:ext uri="{FF2B5EF4-FFF2-40B4-BE49-F238E27FC236}">
                <a16:creationId xmlns:a16="http://schemas.microsoft.com/office/drawing/2014/main" id="{9C468C10-CC9B-AEF7-F2EE-5FBEAA93110D}"/>
              </a:ext>
            </a:extLst>
          </p:cNvPr>
          <p:cNvSpPr/>
          <p:nvPr/>
        </p:nvSpPr>
        <p:spPr>
          <a:xfrm>
            <a:off x="9341569"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248409"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387595"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248410" y="3140849"/>
            <a:ext cx="1317880" cy="270247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3387595" y="3140850"/>
            <a:ext cx="1317880" cy="269103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5526781"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665967" y="3140850"/>
            <a:ext cx="1317880" cy="270247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7665967"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5526781" y="3136324"/>
            <a:ext cx="131788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9806521"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9799700" y="3136324"/>
            <a:ext cx="131788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332230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2.xml><?xml version="1.0" encoding="utf-8"?>
<p:sldLayout xmlns:a="http://schemas.openxmlformats.org/drawingml/2006/main" xmlns:r="http://schemas.openxmlformats.org/officeDocument/2006/relationships" xmlns:p="http://schemas.openxmlformats.org/presentationml/2006/main" preserve="1">
  <p:cSld name="Comparison Icon x6">
    <p:spTree>
      <p:nvGrpSpPr>
        <p:cNvPr id="1" name=""/>
        <p:cNvGrpSpPr/>
        <p:nvPr/>
      </p:nvGrpSpPr>
      <p:grpSpPr>
        <a:xfrm>
          <a:off x="0" y="0"/>
          <a:ext cx="0" cy="0"/>
          <a:chOff x="0" y="0"/>
          <a:chExt cx="0" cy="0"/>
        </a:xfrm>
      </p:grpSpPr>
      <p:sp>
        <p:nvSpPr>
          <p:cNvPr id="31" name="Rectangle: Rounded Corners 30">
            <a:extLst>
              <a:ext uri="{FF2B5EF4-FFF2-40B4-BE49-F238E27FC236}">
                <a16:creationId xmlns:a16="http://schemas.microsoft.com/office/drawing/2014/main" id="{20332531-E358-2E89-9EB7-1178A87E114D}"/>
              </a:ext>
            </a:extLst>
          </p:cNvPr>
          <p:cNvSpPr/>
          <p:nvPr/>
        </p:nvSpPr>
        <p:spPr>
          <a:xfrm>
            <a:off x="793437"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2" name="Rectangle: Rounded Corners 31">
            <a:extLst>
              <a:ext uri="{FF2B5EF4-FFF2-40B4-BE49-F238E27FC236}">
                <a16:creationId xmlns:a16="http://schemas.microsoft.com/office/drawing/2014/main" id="{64CD051D-FC09-C9A8-B04D-2E4760A1B1C8}"/>
              </a:ext>
            </a:extLst>
          </p:cNvPr>
          <p:cNvSpPr/>
          <p:nvPr/>
        </p:nvSpPr>
        <p:spPr>
          <a:xfrm>
            <a:off x="4352482"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3" name="Rectangle: Rounded Corners 32">
            <a:extLst>
              <a:ext uri="{FF2B5EF4-FFF2-40B4-BE49-F238E27FC236}">
                <a16:creationId xmlns:a16="http://schemas.microsoft.com/office/drawing/2014/main" id="{1F5EC6B1-3018-5594-7FDD-76132C4255AC}"/>
              </a:ext>
            </a:extLst>
          </p:cNvPr>
          <p:cNvSpPr/>
          <p:nvPr/>
        </p:nvSpPr>
        <p:spPr>
          <a:xfrm>
            <a:off x="7911527"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6" name="Rectangle: Rounded Corners 25">
            <a:extLst>
              <a:ext uri="{FF2B5EF4-FFF2-40B4-BE49-F238E27FC236}">
                <a16:creationId xmlns:a16="http://schemas.microsoft.com/office/drawing/2014/main" id="{E10F0445-C732-F659-1FE3-BBB814DC838D}"/>
              </a:ext>
            </a:extLst>
          </p:cNvPr>
          <p:cNvSpPr/>
          <p:nvPr/>
        </p:nvSpPr>
        <p:spPr>
          <a:xfrm>
            <a:off x="793437"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7" name="Rectangle: Rounded Corners 26">
            <a:extLst>
              <a:ext uri="{FF2B5EF4-FFF2-40B4-BE49-F238E27FC236}">
                <a16:creationId xmlns:a16="http://schemas.microsoft.com/office/drawing/2014/main" id="{8B0FCFE6-B86D-DCB1-3DAC-B935F8E18AE1}"/>
              </a:ext>
            </a:extLst>
          </p:cNvPr>
          <p:cNvSpPr/>
          <p:nvPr/>
        </p:nvSpPr>
        <p:spPr>
          <a:xfrm>
            <a:off x="4352482"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8" name="Rectangle: Rounded Corners 27">
            <a:extLst>
              <a:ext uri="{FF2B5EF4-FFF2-40B4-BE49-F238E27FC236}">
                <a16:creationId xmlns:a16="http://schemas.microsoft.com/office/drawing/2014/main" id="{9C223079-B127-FE4E-9FF6-4B96915CCF07}"/>
              </a:ext>
            </a:extLst>
          </p:cNvPr>
          <p:cNvSpPr/>
          <p:nvPr/>
        </p:nvSpPr>
        <p:spPr>
          <a:xfrm>
            <a:off x="7911527"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068640"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10137"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678305" y="2026920"/>
            <a:ext cx="2325466" cy="1665136"/>
          </a:xfrm>
        </p:spPr>
        <p:txBody>
          <a:bodyPr/>
          <a:lstStyle>
            <a:lvl1pPr marL="0" indent="0">
              <a:defRPr/>
            </a:lvl1pPr>
          </a:lstStyle>
          <a:p>
            <a:pPr lvl="0"/>
            <a:r>
              <a:rPr lang="en-US" noProof="0"/>
              <a:t>Click to edit Master text styles</a:t>
            </a:r>
          </a:p>
          <a:p>
            <a:pPr lvl="1"/>
            <a:r>
              <a:rPr lang="en-US" noProof="0"/>
              <a:t>Second level</a:t>
            </a:r>
          </a:p>
          <a:p>
            <a:pPr lvl="2"/>
            <a:r>
              <a:rPr lang="en-US" noProof="0"/>
              <a:t>Third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5228607" y="2026919"/>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8181272"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1678305" y="4283074"/>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1068640"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8796107" y="2026919"/>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4610137"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5228607" y="4283074"/>
            <a:ext cx="2325776" cy="166513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9" name="Picture Placeholder 26">
            <a:extLst>
              <a:ext uri="{FF2B5EF4-FFF2-40B4-BE49-F238E27FC236}">
                <a16:creationId xmlns:a16="http://schemas.microsoft.com/office/drawing/2014/main" id="{8D76D10B-4B4F-DB53-0ADE-78DCD2D9A963}"/>
              </a:ext>
            </a:extLst>
          </p:cNvPr>
          <p:cNvSpPr>
            <a:spLocks noGrp="1"/>
          </p:cNvSpPr>
          <p:nvPr>
            <p:ph type="pic" sz="quarter" idx="29" hasCustomPrompt="1"/>
          </p:nvPr>
        </p:nvSpPr>
        <p:spPr>
          <a:xfrm>
            <a:off x="8181272"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0" name="Text Placeholder 8">
            <a:extLst>
              <a:ext uri="{FF2B5EF4-FFF2-40B4-BE49-F238E27FC236}">
                <a16:creationId xmlns:a16="http://schemas.microsoft.com/office/drawing/2014/main" id="{D308879C-3F9A-3758-9613-5CAD6BEA4F89}"/>
              </a:ext>
            </a:extLst>
          </p:cNvPr>
          <p:cNvSpPr>
            <a:spLocks noGrp="1"/>
          </p:cNvSpPr>
          <p:nvPr>
            <p:ph type="body" sz="quarter" idx="30"/>
          </p:nvPr>
        </p:nvSpPr>
        <p:spPr>
          <a:xfrm>
            <a:off x="8796107" y="4283074"/>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612233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3.xml><?xml version="1.0" encoding="utf-8"?>
<p:sldLayout xmlns:a="http://schemas.openxmlformats.org/drawingml/2006/main" xmlns:r="http://schemas.openxmlformats.org/officeDocument/2006/relationships" xmlns:p="http://schemas.openxmlformats.org/presentationml/2006/main" preserve="1">
  <p:cSld name="Comparison Icon x8">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BDA90C7-6CBA-3E61-CBB0-84B21D0BA470}"/>
              </a:ext>
            </a:extLst>
          </p:cNvPr>
          <p:cNvSpPr/>
          <p:nvPr/>
        </p:nvSpPr>
        <p:spPr>
          <a:xfrm>
            <a:off x="793437"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3" name="Rectangle: Rounded Corners 12">
            <a:extLst>
              <a:ext uri="{FF2B5EF4-FFF2-40B4-BE49-F238E27FC236}">
                <a16:creationId xmlns:a16="http://schemas.microsoft.com/office/drawing/2014/main" id="{EEA583F7-DD7B-6DD5-4814-04E6B5739617}"/>
              </a:ext>
            </a:extLst>
          </p:cNvPr>
          <p:cNvSpPr/>
          <p:nvPr/>
        </p:nvSpPr>
        <p:spPr>
          <a:xfrm>
            <a:off x="3464206"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AEAAA750-B1C8-C96F-7D83-CD825C7EB2AA}"/>
              </a:ext>
            </a:extLst>
          </p:cNvPr>
          <p:cNvSpPr/>
          <p:nvPr/>
        </p:nvSpPr>
        <p:spPr>
          <a:xfrm>
            <a:off x="6134975"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8" name="Rectangle: Rounded Corners 17">
            <a:extLst>
              <a:ext uri="{FF2B5EF4-FFF2-40B4-BE49-F238E27FC236}">
                <a16:creationId xmlns:a16="http://schemas.microsoft.com/office/drawing/2014/main" id="{2897DD18-D54E-7651-D1BE-BDF009C7D99E}"/>
              </a:ext>
            </a:extLst>
          </p:cNvPr>
          <p:cNvSpPr/>
          <p:nvPr/>
        </p:nvSpPr>
        <p:spPr>
          <a:xfrm>
            <a:off x="8805745"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52AB2F3F-0273-D684-68F0-2171F6A2F48A}"/>
              </a:ext>
            </a:extLst>
          </p:cNvPr>
          <p:cNvSpPr/>
          <p:nvPr/>
        </p:nvSpPr>
        <p:spPr>
          <a:xfrm>
            <a:off x="793437"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C3623139-4CFE-B4CF-5A0E-41EAEDA50697}"/>
              </a:ext>
            </a:extLst>
          </p:cNvPr>
          <p:cNvSpPr/>
          <p:nvPr/>
        </p:nvSpPr>
        <p:spPr>
          <a:xfrm>
            <a:off x="3464206"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0D728547-3C00-4E80-6A07-69265D4F99AF}"/>
              </a:ext>
            </a:extLst>
          </p:cNvPr>
          <p:cNvSpPr/>
          <p:nvPr/>
        </p:nvSpPr>
        <p:spPr>
          <a:xfrm>
            <a:off x="6134975"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CBB5FB9E-8CA9-CA30-8A41-F91F3ED0E477}"/>
              </a:ext>
            </a:extLst>
          </p:cNvPr>
          <p:cNvSpPr/>
          <p:nvPr/>
        </p:nvSpPr>
        <p:spPr>
          <a:xfrm>
            <a:off x="8805745"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068640"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741361"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678304" y="2026919"/>
            <a:ext cx="1426811" cy="1665137"/>
          </a:xfrm>
        </p:spPr>
        <p:txBody>
          <a:bodyPr/>
          <a:lstStyle>
            <a:lvl1pPr marL="0" indent="0">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4350899"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6414082"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696468"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9086803" y="2026919"/>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7023684"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1068640"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1678304"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39" name="Picture Placeholder 26">
            <a:extLst>
              <a:ext uri="{FF2B5EF4-FFF2-40B4-BE49-F238E27FC236}">
                <a16:creationId xmlns:a16="http://schemas.microsoft.com/office/drawing/2014/main" id="{8D76D10B-4B4F-DB53-0ADE-78DCD2D9A963}"/>
              </a:ext>
            </a:extLst>
          </p:cNvPr>
          <p:cNvSpPr>
            <a:spLocks noGrp="1"/>
          </p:cNvSpPr>
          <p:nvPr>
            <p:ph type="pic" sz="quarter" idx="29" hasCustomPrompt="1"/>
          </p:nvPr>
        </p:nvSpPr>
        <p:spPr>
          <a:xfrm>
            <a:off x="3741361"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0" name="Text Placeholder 8">
            <a:extLst>
              <a:ext uri="{FF2B5EF4-FFF2-40B4-BE49-F238E27FC236}">
                <a16:creationId xmlns:a16="http://schemas.microsoft.com/office/drawing/2014/main" id="{D308879C-3F9A-3758-9613-5CAD6BEA4F89}"/>
              </a:ext>
            </a:extLst>
          </p:cNvPr>
          <p:cNvSpPr>
            <a:spLocks noGrp="1"/>
          </p:cNvSpPr>
          <p:nvPr>
            <p:ph type="body" sz="quarter" idx="30"/>
          </p:nvPr>
        </p:nvSpPr>
        <p:spPr>
          <a:xfrm>
            <a:off x="4350899"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45" name="Picture Placeholder 26">
            <a:extLst>
              <a:ext uri="{FF2B5EF4-FFF2-40B4-BE49-F238E27FC236}">
                <a16:creationId xmlns:a16="http://schemas.microsoft.com/office/drawing/2014/main" id="{CE91D526-AAC4-8BAD-B141-BBDFA357B858}"/>
              </a:ext>
            </a:extLst>
          </p:cNvPr>
          <p:cNvSpPr>
            <a:spLocks noGrp="1"/>
          </p:cNvSpPr>
          <p:nvPr>
            <p:ph type="pic" sz="quarter" idx="31" hasCustomPrompt="1"/>
          </p:nvPr>
        </p:nvSpPr>
        <p:spPr>
          <a:xfrm>
            <a:off x="6413530"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6" name="Text Placeholder 8">
            <a:extLst>
              <a:ext uri="{FF2B5EF4-FFF2-40B4-BE49-F238E27FC236}">
                <a16:creationId xmlns:a16="http://schemas.microsoft.com/office/drawing/2014/main" id="{71F01EF1-9749-CC6C-D1BD-514BF54BB9F8}"/>
              </a:ext>
            </a:extLst>
          </p:cNvPr>
          <p:cNvSpPr>
            <a:spLocks noGrp="1"/>
          </p:cNvSpPr>
          <p:nvPr>
            <p:ph type="body" sz="quarter" idx="32"/>
          </p:nvPr>
        </p:nvSpPr>
        <p:spPr>
          <a:xfrm>
            <a:off x="7023194"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47" name="Picture Placeholder 26">
            <a:extLst>
              <a:ext uri="{FF2B5EF4-FFF2-40B4-BE49-F238E27FC236}">
                <a16:creationId xmlns:a16="http://schemas.microsoft.com/office/drawing/2014/main" id="{0C7F3274-BCDB-0268-6892-1741C65B7ED8}"/>
              </a:ext>
            </a:extLst>
          </p:cNvPr>
          <p:cNvSpPr>
            <a:spLocks noGrp="1"/>
          </p:cNvSpPr>
          <p:nvPr>
            <p:ph type="pic" sz="quarter" idx="33" hasCustomPrompt="1"/>
          </p:nvPr>
        </p:nvSpPr>
        <p:spPr>
          <a:xfrm>
            <a:off x="9086251"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8" name="Text Placeholder 8">
            <a:extLst>
              <a:ext uri="{FF2B5EF4-FFF2-40B4-BE49-F238E27FC236}">
                <a16:creationId xmlns:a16="http://schemas.microsoft.com/office/drawing/2014/main" id="{9ADC143C-5F6E-D9AC-9726-A3F26EDB84AD}"/>
              </a:ext>
            </a:extLst>
          </p:cNvPr>
          <p:cNvSpPr>
            <a:spLocks noGrp="1"/>
          </p:cNvSpPr>
          <p:nvPr>
            <p:ph type="body" sz="quarter" idx="34"/>
          </p:nvPr>
        </p:nvSpPr>
        <p:spPr>
          <a:xfrm>
            <a:off x="9695789"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2895735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4.xml><?xml version="1.0" encoding="utf-8"?>
<p:sldLayout xmlns:a="http://schemas.openxmlformats.org/drawingml/2006/main" xmlns:r="http://schemas.openxmlformats.org/officeDocument/2006/relationships" xmlns:p="http://schemas.openxmlformats.org/presentationml/2006/main" showMasterSp="0" preserve="1">
  <p:cSld name="Data Callout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Data </a:t>
            </a:r>
            <a:br>
              <a:rPr lang="en-US" sz="11500" noProof="0">
                <a:latin typeface="+mn-lt"/>
              </a:rPr>
            </a:br>
            <a:r>
              <a:rPr lang="en-US" sz="11500" noProof="0">
                <a:latin typeface="+mn-lt"/>
              </a:rPr>
              <a:t>callouts</a:t>
            </a:r>
          </a:p>
        </p:txBody>
      </p:sp>
      <p:sp>
        <p:nvSpPr>
          <p:cNvPr id="3" name="TextBox 2">
            <a:extLst>
              <a:ext uri="{FF2B5EF4-FFF2-40B4-BE49-F238E27FC236}">
                <a16:creationId xmlns:a16="http://schemas.microsoft.com/office/drawing/2014/main" id="{69CEA6DD-1D32-E6B8-25EA-522B202D1F4E}"/>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
        <p:nvSpPr>
          <p:cNvPr id="7" name="TextBox 6">
            <a:extLst>
              <a:ext uri="{FF2B5EF4-FFF2-40B4-BE49-F238E27FC236}">
                <a16:creationId xmlns:a16="http://schemas.microsoft.com/office/drawing/2014/main" id="{76540702-E3B1-8A96-6F5A-734D4C958D7C}"/>
              </a:ext>
            </a:extLst>
          </p:cNvPr>
          <p:cNvSpPr txBox="1"/>
          <p:nvPr/>
        </p:nvSpPr>
        <p:spPr>
          <a:xfrm>
            <a:off x="779682" y="2352674"/>
            <a:ext cx="3665186" cy="1838326"/>
          </a:xfrm>
          <a:custGeom>
            <a:avLst/>
            <a:gdLst/>
            <a:ahLst/>
            <a:cxnLst/>
            <a:rect l="l" t="t" r="r" b="b"/>
            <a:pathLst>
              <a:path w="2199033" h="1102956">
                <a:moveTo>
                  <a:pt x="1967057" y="663908"/>
                </a:moveTo>
                <a:cubicBezTo>
                  <a:pt x="1945709" y="663908"/>
                  <a:pt x="1929343" y="672447"/>
                  <a:pt x="1917958" y="689525"/>
                </a:cubicBezTo>
                <a:cubicBezTo>
                  <a:pt x="1902303" y="712770"/>
                  <a:pt x="1894475" y="758312"/>
                  <a:pt x="1894475" y="826149"/>
                </a:cubicBezTo>
                <a:cubicBezTo>
                  <a:pt x="1894475" y="893987"/>
                  <a:pt x="1902303" y="939291"/>
                  <a:pt x="1917958" y="962062"/>
                </a:cubicBezTo>
                <a:cubicBezTo>
                  <a:pt x="1929817" y="979614"/>
                  <a:pt x="1946184" y="988390"/>
                  <a:pt x="1967057" y="988390"/>
                </a:cubicBezTo>
                <a:cubicBezTo>
                  <a:pt x="1988405" y="988390"/>
                  <a:pt x="2004771" y="979851"/>
                  <a:pt x="2016156" y="962773"/>
                </a:cubicBezTo>
                <a:cubicBezTo>
                  <a:pt x="2031811" y="939528"/>
                  <a:pt x="2039638" y="893987"/>
                  <a:pt x="2039638" y="826149"/>
                </a:cubicBezTo>
                <a:cubicBezTo>
                  <a:pt x="2039638" y="758312"/>
                  <a:pt x="2032048" y="712770"/>
                  <a:pt x="2016868" y="689525"/>
                </a:cubicBezTo>
                <a:cubicBezTo>
                  <a:pt x="2005008" y="672447"/>
                  <a:pt x="1988405" y="663908"/>
                  <a:pt x="1967057" y="663908"/>
                </a:cubicBezTo>
                <a:close/>
                <a:moveTo>
                  <a:pt x="1968480" y="551478"/>
                </a:moveTo>
                <a:cubicBezTo>
                  <a:pt x="2040113" y="551478"/>
                  <a:pt x="2096447" y="574011"/>
                  <a:pt x="2137481" y="619078"/>
                </a:cubicBezTo>
                <a:cubicBezTo>
                  <a:pt x="2178516" y="664145"/>
                  <a:pt x="2199033" y="733406"/>
                  <a:pt x="2199033" y="826861"/>
                </a:cubicBezTo>
                <a:cubicBezTo>
                  <a:pt x="2199033" y="920790"/>
                  <a:pt x="2178516" y="990288"/>
                  <a:pt x="2137481" y="1035355"/>
                </a:cubicBezTo>
                <a:cubicBezTo>
                  <a:pt x="2096447" y="1080422"/>
                  <a:pt x="2040825" y="1102956"/>
                  <a:pt x="1970615" y="1102956"/>
                </a:cubicBezTo>
                <a:cubicBezTo>
                  <a:pt x="1898033" y="1102956"/>
                  <a:pt x="1841225" y="1080422"/>
                  <a:pt x="1800190" y="1035355"/>
                </a:cubicBezTo>
                <a:cubicBezTo>
                  <a:pt x="1759156" y="990288"/>
                  <a:pt x="1738638" y="920790"/>
                  <a:pt x="1738638" y="826861"/>
                </a:cubicBezTo>
                <a:cubicBezTo>
                  <a:pt x="1738638" y="733406"/>
                  <a:pt x="1759156" y="664145"/>
                  <a:pt x="1800190" y="619078"/>
                </a:cubicBezTo>
                <a:cubicBezTo>
                  <a:pt x="1841225" y="574011"/>
                  <a:pt x="1897322" y="551478"/>
                  <a:pt x="1968480" y="551478"/>
                </a:cubicBezTo>
                <a:close/>
                <a:moveTo>
                  <a:pt x="1263300" y="111718"/>
                </a:moveTo>
                <a:cubicBezTo>
                  <a:pt x="1242427" y="111718"/>
                  <a:pt x="1226060" y="120257"/>
                  <a:pt x="1214200" y="137336"/>
                </a:cubicBezTo>
                <a:cubicBezTo>
                  <a:pt x="1198546" y="160581"/>
                  <a:pt x="1190718" y="206122"/>
                  <a:pt x="1190718" y="273960"/>
                </a:cubicBezTo>
                <a:cubicBezTo>
                  <a:pt x="1190718" y="341797"/>
                  <a:pt x="1198546" y="387339"/>
                  <a:pt x="1214200" y="410584"/>
                </a:cubicBezTo>
                <a:cubicBezTo>
                  <a:pt x="1226060" y="427662"/>
                  <a:pt x="1242427" y="436201"/>
                  <a:pt x="1263300" y="436201"/>
                </a:cubicBezTo>
                <a:cubicBezTo>
                  <a:pt x="1284647" y="436201"/>
                  <a:pt x="1301251" y="427662"/>
                  <a:pt x="1313111" y="410584"/>
                </a:cubicBezTo>
                <a:cubicBezTo>
                  <a:pt x="1328291" y="387339"/>
                  <a:pt x="1335881" y="341797"/>
                  <a:pt x="1335881" y="273960"/>
                </a:cubicBezTo>
                <a:cubicBezTo>
                  <a:pt x="1335881" y="206122"/>
                  <a:pt x="1328291" y="160818"/>
                  <a:pt x="1313111" y="138047"/>
                </a:cubicBezTo>
                <a:cubicBezTo>
                  <a:pt x="1301251" y="120495"/>
                  <a:pt x="1284647" y="111718"/>
                  <a:pt x="1263300" y="111718"/>
                </a:cubicBezTo>
                <a:close/>
                <a:moveTo>
                  <a:pt x="33445" y="17789"/>
                </a:moveTo>
                <a:lnTo>
                  <a:pt x="279653" y="17789"/>
                </a:lnTo>
                <a:lnTo>
                  <a:pt x="488859" y="352946"/>
                </a:lnTo>
                <a:lnTo>
                  <a:pt x="693795" y="17789"/>
                </a:lnTo>
                <a:lnTo>
                  <a:pt x="937869" y="17789"/>
                </a:lnTo>
                <a:lnTo>
                  <a:pt x="613386" y="524437"/>
                </a:lnTo>
                <a:lnTo>
                  <a:pt x="969890" y="1060972"/>
                </a:lnTo>
                <a:lnTo>
                  <a:pt x="715854" y="1060972"/>
                </a:lnTo>
                <a:lnTo>
                  <a:pt x="484589" y="700199"/>
                </a:lnTo>
                <a:lnTo>
                  <a:pt x="252613" y="1060972"/>
                </a:lnTo>
                <a:lnTo>
                  <a:pt x="0" y="1060972"/>
                </a:lnTo>
                <a:lnTo>
                  <a:pt x="356504" y="516610"/>
                </a:lnTo>
                <a:close/>
                <a:moveTo>
                  <a:pt x="1823317" y="0"/>
                </a:moveTo>
                <a:lnTo>
                  <a:pt x="1967057" y="0"/>
                </a:lnTo>
                <a:lnTo>
                  <a:pt x="1415579" y="1100821"/>
                </a:lnTo>
                <a:lnTo>
                  <a:pt x="1267569" y="1100821"/>
                </a:lnTo>
                <a:close/>
                <a:moveTo>
                  <a:pt x="1263300" y="0"/>
                </a:moveTo>
                <a:cubicBezTo>
                  <a:pt x="1335881" y="0"/>
                  <a:pt x="1392690" y="22415"/>
                  <a:pt x="1433724" y="67244"/>
                </a:cubicBezTo>
                <a:cubicBezTo>
                  <a:pt x="1474759" y="112074"/>
                  <a:pt x="1495276" y="181454"/>
                  <a:pt x="1495276" y="275383"/>
                </a:cubicBezTo>
                <a:cubicBezTo>
                  <a:pt x="1495276" y="368838"/>
                  <a:pt x="1474759" y="438099"/>
                  <a:pt x="1433724" y="483166"/>
                </a:cubicBezTo>
                <a:cubicBezTo>
                  <a:pt x="1392690" y="528233"/>
                  <a:pt x="1337067" y="550766"/>
                  <a:pt x="1266858" y="550766"/>
                </a:cubicBezTo>
                <a:cubicBezTo>
                  <a:pt x="1194276" y="550766"/>
                  <a:pt x="1137468" y="528351"/>
                  <a:pt x="1096433" y="483521"/>
                </a:cubicBezTo>
                <a:cubicBezTo>
                  <a:pt x="1055399" y="438692"/>
                  <a:pt x="1034881" y="369312"/>
                  <a:pt x="1034881" y="275383"/>
                </a:cubicBezTo>
                <a:cubicBezTo>
                  <a:pt x="1034881" y="181928"/>
                  <a:pt x="1055399" y="112667"/>
                  <a:pt x="1096433" y="67600"/>
                </a:cubicBezTo>
                <a:cubicBezTo>
                  <a:pt x="1137468" y="22533"/>
                  <a:pt x="1193090" y="0"/>
                  <a:pt x="1263300"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en-US"/>
            </a:defPPr>
            <a:lvl1pPr>
              <a:lnSpc>
                <a:spcPct val="85000"/>
              </a:lnSpc>
              <a:spcAft>
                <a:spcPts val="1200"/>
              </a:spcAft>
              <a:defRPr sz="9600">
                <a:solidFill>
                  <a:schemeClr val="bg1"/>
                </a:solidFill>
              </a:defRPr>
            </a:lvl1pPr>
          </a:lstStyle>
          <a:p>
            <a:pPr lvl="0"/>
            <a:endParaRPr lang="en-US" sz="11500" b="1" noProof="0">
              <a:latin typeface="+mn-lt"/>
            </a:endParaRPr>
          </a:p>
        </p:txBody>
      </p:sp>
    </p:spTree>
    <p:extLst>
      <p:ext uri="{BB962C8B-B14F-4D97-AF65-F5344CB8AC3E}">
        <p14:creationId xmlns:p14="http://schemas.microsoft.com/office/powerpoint/2010/main" val="4170368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5.xml><?xml version="1.0" encoding="utf-8"?>
<p:sldLayout xmlns:a="http://schemas.openxmlformats.org/drawingml/2006/main" xmlns:r="http://schemas.openxmlformats.org/officeDocument/2006/relationships" xmlns:p="http://schemas.openxmlformats.org/presentationml/2006/main" preserve="1">
  <p:cSld name="Data callout x1">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3326400" cy="3827462"/>
          </a:xfrm>
          <a:prstGeom prst="roundRect">
            <a:avLst>
              <a:gd name="adj" fmla="val 340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7" name="Picture Placeholder 19">
            <a:extLst>
              <a:ext uri="{FF2B5EF4-FFF2-40B4-BE49-F238E27FC236}">
                <a16:creationId xmlns:a16="http://schemas.microsoft.com/office/drawing/2014/main" id="{7F25280A-BB65-83CD-2441-0A574795949C}"/>
              </a:ext>
            </a:extLst>
          </p:cNvPr>
          <p:cNvSpPr>
            <a:spLocks noGrp="1"/>
          </p:cNvSpPr>
          <p:nvPr>
            <p:ph type="pic" sz="quarter" idx="17" hasCustomPrompt="1"/>
          </p:nvPr>
        </p:nvSpPr>
        <p:spPr>
          <a:xfrm>
            <a:off x="8074614" y="1766888"/>
            <a:ext cx="3325224" cy="3827462"/>
          </a:xfrm>
          <a:prstGeom prst="roundRect">
            <a:avLst>
              <a:gd name="adj" fmla="val 3408"/>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hasCustomPrompt="1"/>
          </p:nvPr>
        </p:nvSpPr>
        <p:spPr>
          <a:xfrm>
            <a:off x="5124450" y="2324100"/>
            <a:ext cx="2425700" cy="1104900"/>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25" name="Text Placeholder 8">
            <a:extLst>
              <a:ext uri="{FF2B5EF4-FFF2-40B4-BE49-F238E27FC236}">
                <a16:creationId xmlns:a16="http://schemas.microsoft.com/office/drawing/2014/main" id="{BE952CA0-444E-7C35-6C50-ACEB42383560}"/>
              </a:ext>
            </a:extLst>
          </p:cNvPr>
          <p:cNvSpPr>
            <a:spLocks noGrp="1"/>
          </p:cNvSpPr>
          <p:nvPr>
            <p:ph type="body" sz="quarter" idx="20"/>
          </p:nvPr>
        </p:nvSpPr>
        <p:spPr>
          <a:xfrm>
            <a:off x="5124450" y="3716338"/>
            <a:ext cx="2425700" cy="144621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2412374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6.xml><?xml version="1.0" encoding="utf-8"?>
<p:sldLayout xmlns:a="http://schemas.openxmlformats.org/drawingml/2006/main" xmlns:r="http://schemas.openxmlformats.org/officeDocument/2006/relationships" xmlns:p="http://schemas.openxmlformats.org/presentationml/2006/main" preserve="1">
  <p:cSld name="Data callout x2">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3326400" cy="3827462"/>
          </a:xfrm>
          <a:prstGeom prst="roundRect">
            <a:avLst>
              <a:gd name="adj" fmla="val 340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8071321" y="1766888"/>
            <a:ext cx="3326400" cy="3827462"/>
          </a:xfrm>
          <a:prstGeom prst="roundRect">
            <a:avLst>
              <a:gd name="adj" fmla="val 3407"/>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125188" y="2324100"/>
            <a:ext cx="2426400" cy="1104900"/>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125188" y="3716338"/>
            <a:ext cx="2426400" cy="144621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marL="172800" indent="0">
              <a:buClr>
                <a:schemeClr val="bg1"/>
              </a:buClr>
              <a:buNone/>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521321" y="3716338"/>
            <a:ext cx="2426400" cy="144621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521321" y="2324099"/>
            <a:ext cx="2426400" cy="1104900"/>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Tree>
    <p:extLst>
      <p:ext uri="{BB962C8B-B14F-4D97-AF65-F5344CB8AC3E}">
        <p14:creationId xmlns:p14="http://schemas.microsoft.com/office/powerpoint/2010/main" val="31888713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7.xml><?xml version="1.0" encoding="utf-8"?>
<p:sldLayout xmlns:a="http://schemas.openxmlformats.org/drawingml/2006/main" xmlns:r="http://schemas.openxmlformats.org/officeDocument/2006/relationships" xmlns:p="http://schemas.openxmlformats.org/presentationml/2006/main" preserve="1">
  <p:cSld name="Data callout x2 with Image">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044E37C4-47DF-9F0A-2E5A-216D569A630F}"/>
              </a:ext>
            </a:extLst>
          </p:cNvPr>
          <p:cNvSpPr>
            <a:spLocks noGrp="1"/>
          </p:cNvSpPr>
          <p:nvPr>
            <p:ph type="pic" sz="quarter" idx="17" hasCustomPrompt="1"/>
          </p:nvPr>
        </p:nvSpPr>
        <p:spPr>
          <a:xfrm>
            <a:off x="4675187" y="800392"/>
            <a:ext cx="6722533" cy="2671200"/>
          </a:xfrm>
          <a:prstGeom prst="roundRect">
            <a:avLst>
              <a:gd name="adj" fmla="val 4243"/>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9" name="Rectangle: Rounded Corners 8">
            <a:extLst>
              <a:ext uri="{FF2B5EF4-FFF2-40B4-BE49-F238E27FC236}">
                <a16:creationId xmlns:a16="http://schemas.microsoft.com/office/drawing/2014/main" id="{17FF1472-9CED-244C-C2EB-1A00067374FE}"/>
              </a:ext>
            </a:extLst>
          </p:cNvPr>
          <p:cNvSpPr/>
          <p:nvPr/>
        </p:nvSpPr>
        <p:spPr>
          <a:xfrm>
            <a:off x="4675188" y="3543863"/>
            <a:ext cx="3326400" cy="2671200"/>
          </a:xfrm>
          <a:prstGeom prst="roundRect">
            <a:avLst>
              <a:gd name="adj" fmla="val 4243"/>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8071321" y="3543863"/>
            <a:ext cx="3326400" cy="2671200"/>
          </a:xfrm>
          <a:prstGeom prst="roundRect">
            <a:avLst>
              <a:gd name="adj" fmla="val 4243"/>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119788" y="3785617"/>
            <a:ext cx="2437200" cy="1079046"/>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119788" y="4936101"/>
            <a:ext cx="2437200" cy="956699"/>
          </a:xfrm>
        </p:spPr>
        <p:txBody>
          <a:bodyP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515921" y="4936101"/>
            <a:ext cx="2437200" cy="956699"/>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515921" y="3785616"/>
            <a:ext cx="2437200" cy="1079046"/>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Tree>
    <p:extLst>
      <p:ext uri="{BB962C8B-B14F-4D97-AF65-F5344CB8AC3E}">
        <p14:creationId xmlns:p14="http://schemas.microsoft.com/office/powerpoint/2010/main" val="2332372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8.xml><?xml version="1.0" encoding="utf-8"?>
<p:sldLayout xmlns:a="http://schemas.openxmlformats.org/drawingml/2006/main" xmlns:r="http://schemas.openxmlformats.org/officeDocument/2006/relationships" xmlns:p="http://schemas.openxmlformats.org/presentationml/2006/main" preserve="1">
  <p:cSld name="Data callout x3">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2196000" cy="3827462"/>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6941949" y="1766888"/>
            <a:ext cx="2196000" cy="3827462"/>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06090" y="2335773"/>
            <a:ext cx="1545124" cy="702098"/>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06090" y="3340608"/>
            <a:ext cx="1545124" cy="182194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267387" y="3340608"/>
            <a:ext cx="1545124" cy="182194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7267387" y="2335823"/>
            <a:ext cx="1545124" cy="70231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13" name="Rectangle: Rounded Corners 12">
            <a:extLst>
              <a:ext uri="{FF2B5EF4-FFF2-40B4-BE49-F238E27FC236}">
                <a16:creationId xmlns:a16="http://schemas.microsoft.com/office/drawing/2014/main" id="{E4822471-63AA-347F-0CB7-0E58419CA99E}"/>
              </a:ext>
            </a:extLst>
          </p:cNvPr>
          <p:cNvSpPr/>
          <p:nvPr/>
        </p:nvSpPr>
        <p:spPr>
          <a:xfrm>
            <a:off x="9208709" y="1766888"/>
            <a:ext cx="2196000" cy="3827462"/>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534147" y="2335824"/>
            <a:ext cx="1545124" cy="70231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534147" y="3340608"/>
            <a:ext cx="1545124" cy="182194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567906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9.xml><?xml version="1.0" encoding="utf-8"?>
<p:sldLayout xmlns:a="http://schemas.openxmlformats.org/drawingml/2006/main" xmlns:r="http://schemas.openxmlformats.org/officeDocument/2006/relationships" xmlns:p="http://schemas.openxmlformats.org/presentationml/2006/main" preserve="1">
  <p:cSld name="Data callout x3 with Image">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CC2552A2-3753-4399-8AA5-34D19349A573}"/>
              </a:ext>
            </a:extLst>
          </p:cNvPr>
          <p:cNvSpPr>
            <a:spLocks noGrp="1"/>
          </p:cNvSpPr>
          <p:nvPr>
            <p:ph type="pic" sz="quarter" idx="17" hasCustomPrompt="1"/>
          </p:nvPr>
        </p:nvSpPr>
        <p:spPr>
          <a:xfrm>
            <a:off x="4675187" y="800392"/>
            <a:ext cx="6722533" cy="2671200"/>
          </a:xfrm>
          <a:prstGeom prst="roundRect">
            <a:avLst>
              <a:gd name="adj" fmla="val 4243"/>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9" name="Rectangle: Rounded Corners 8">
            <a:extLst>
              <a:ext uri="{FF2B5EF4-FFF2-40B4-BE49-F238E27FC236}">
                <a16:creationId xmlns:a16="http://schemas.microsoft.com/office/drawing/2014/main" id="{17FF1472-9CED-244C-C2EB-1A00067374FE}"/>
              </a:ext>
            </a:extLst>
          </p:cNvPr>
          <p:cNvSpPr/>
          <p:nvPr/>
        </p:nvSpPr>
        <p:spPr>
          <a:xfrm>
            <a:off x="4675188" y="3543863"/>
            <a:ext cx="2196000" cy="2671200"/>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6941949" y="3543863"/>
            <a:ext cx="2196000" cy="2671200"/>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10513" y="3730846"/>
            <a:ext cx="1536278" cy="724201"/>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10513" y="4691063"/>
            <a:ext cx="1536278" cy="1209090"/>
          </a:xfrm>
        </p:spPr>
        <p:txBody>
          <a:bodyPr/>
          <a:lstStyle>
            <a:lvl1pPr>
              <a:defRPr sz="1400">
                <a:solidFill>
                  <a:schemeClr val="bg1"/>
                </a:solidFill>
              </a:defRPr>
            </a:lvl1pPr>
            <a:lvl2pPr>
              <a:defRPr>
                <a:solidFill>
                  <a:schemeClr val="bg1"/>
                </a:solidFill>
              </a:defRPr>
            </a:lvl2pPr>
            <a:lvl3pPr>
              <a:buClr>
                <a:schemeClr val="bg1"/>
              </a:buClr>
              <a:defRPr>
                <a:solidFill>
                  <a:schemeClr val="bg1"/>
                </a:solidFill>
              </a:defRPr>
            </a:lvl3pPr>
            <a:lvl4pPr marL="172800" indent="0">
              <a:buClr>
                <a:schemeClr val="bg1"/>
              </a:buClr>
              <a:buNone/>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271810" y="4691063"/>
            <a:ext cx="1536278" cy="120909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marL="172800" indent="0">
              <a:buClrTx/>
              <a:buNone/>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7271810" y="3730891"/>
            <a:ext cx="1536278" cy="72442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13" name="Rectangle: Rounded Corners 12">
            <a:extLst>
              <a:ext uri="{FF2B5EF4-FFF2-40B4-BE49-F238E27FC236}">
                <a16:creationId xmlns:a16="http://schemas.microsoft.com/office/drawing/2014/main" id="{E4822471-63AA-347F-0CB7-0E58419CA99E}"/>
              </a:ext>
            </a:extLst>
          </p:cNvPr>
          <p:cNvSpPr/>
          <p:nvPr/>
        </p:nvSpPr>
        <p:spPr>
          <a:xfrm>
            <a:off x="9208709" y="3543863"/>
            <a:ext cx="2196000" cy="2671200"/>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538570" y="3730892"/>
            <a:ext cx="1536278" cy="72442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538570" y="4691063"/>
            <a:ext cx="1536278" cy="120909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3418417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p:cSld name="18_Title only_Opt. D">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40AD50-661D-9E56-51F0-6BF371972351}"/>
              </a:ext>
            </a:extLst>
          </p:cNvPr>
          <p:cNvSpPr>
            <a:spLocks noGrp="1"/>
          </p:cNvSpPr>
          <p:nvPr>
            <p:ph type="title" hasCustomPrompt="1"/>
          </p:nvPr>
        </p:nvSpPr>
        <p:spPr>
          <a:xfrm>
            <a:off x="790574" y="1766888"/>
            <a:ext cx="3360739" cy="1357200"/>
          </a:xfrm>
        </p:spPr>
        <p:txBody>
          <a:bodyPr/>
          <a:lstStyle>
            <a:lvl1pPr>
              <a:defRPr>
                <a:solidFill>
                  <a:schemeClr val="bg1"/>
                </a:solidFill>
              </a:defRPr>
            </a:lvl1pPr>
          </a:lstStyle>
          <a:p>
            <a:r>
              <a:rPr lang="en-US"/>
              <a:t>Title goes here</a:t>
            </a:r>
            <a:endParaRPr lang="en-AU"/>
          </a:p>
        </p:txBody>
      </p:sp>
      <p:sp>
        <p:nvSpPr>
          <p:cNvPr id="3" name="Text Placeholder 23">
            <a:extLst>
              <a:ext uri="{FF2B5EF4-FFF2-40B4-BE49-F238E27FC236}">
                <a16:creationId xmlns:a16="http://schemas.microsoft.com/office/drawing/2014/main" id="{54420D92-C889-F303-22FF-65B555AB8EB0}"/>
              </a:ext>
            </a:extLst>
          </p:cNvPr>
          <p:cNvSpPr>
            <a:spLocks noGrp="1"/>
          </p:cNvSpPr>
          <p:nvPr>
            <p:ph type="body" sz="quarter" idx="13" hasCustomPrompt="1"/>
          </p:nvPr>
        </p:nvSpPr>
        <p:spPr>
          <a:xfrm>
            <a:off x="790574" y="3096280"/>
            <a:ext cx="3360739" cy="462121"/>
          </a:xfrm>
        </p:spPr>
        <p:txBody>
          <a:bodyPr wrap="square" anchor="t" anchorCtr="0">
            <a:noAutofit/>
          </a:bodyPr>
          <a:lstStyle>
            <a:lvl1pPr>
              <a:lnSpc>
                <a:spcPct val="100000"/>
              </a:lnSpc>
              <a:spcAft>
                <a:spcPts val="0"/>
              </a:spcAft>
              <a:defRPr sz="1600">
                <a:solidFill>
                  <a:schemeClr val="bg1"/>
                </a:solidFill>
              </a:defRPr>
            </a:lvl1pPr>
          </a:lstStyle>
          <a:p>
            <a:pPr lvl="0"/>
            <a:r>
              <a:rPr lang="en-US"/>
              <a:t>Slide subtitle goes here</a:t>
            </a:r>
          </a:p>
        </p:txBody>
      </p:sp>
      <p:sp>
        <p:nvSpPr>
          <p:cNvPr id="7" name="Slide Number Placeholder 6">
            <a:extLst>
              <a:ext uri="{FF2B5EF4-FFF2-40B4-BE49-F238E27FC236}">
                <a16:creationId xmlns:a16="http://schemas.microsoft.com/office/drawing/2014/main" id="{974D2A64-5D25-D7C3-FE45-E11E269505E6}"/>
              </a:ext>
            </a:extLst>
          </p:cNvPr>
          <p:cNvSpPr>
            <a:spLocks noGrp="1"/>
          </p:cNvSpPr>
          <p:nvPr>
            <p:ph type="sldNum" sz="quarter" idx="11"/>
          </p:nvPr>
        </p:nvSpPr>
        <p:spPr/>
        <p:txBody>
          <a:bodyPr/>
          <a:lstStyle>
            <a:lvl1pPr>
              <a:defRPr>
                <a:solidFill>
                  <a:schemeClr val="bg1"/>
                </a:solidFill>
              </a:defRPr>
            </a:lvl1pPr>
          </a:lstStyle>
          <a:p>
            <a:fld id="{7D970611-7897-694D-84E3-FA0BC73F0261}" type="slidenum">
              <a:rPr lang="en-US" smtClean="0"/>
              <a:t>‹#›</a:t>
            </a:fld>
            <a:endParaRPr lang="en-US"/>
          </a:p>
        </p:txBody>
      </p:sp>
      <p:sp>
        <p:nvSpPr>
          <p:cNvPr id="6" name="Footer Placeholder 5">
            <a:extLst>
              <a:ext uri="{FF2B5EF4-FFF2-40B4-BE49-F238E27FC236}">
                <a16:creationId xmlns:a16="http://schemas.microsoft.com/office/drawing/2014/main" id="{4CFE5FC7-44BC-6E1F-FC2E-51C8CE19295A}"/>
              </a:ext>
            </a:extLst>
          </p:cNvPr>
          <p:cNvSpPr>
            <a:spLocks noGrp="1"/>
          </p:cNvSpPr>
          <p:nvPr>
            <p:ph type="ftr" sz="quarter" idx="10"/>
          </p:nvPr>
        </p:nvSpPr>
        <p:spPr/>
        <p:txBody>
          <a:bodyPr/>
          <a:lstStyle>
            <a:lvl1pPr>
              <a:defRPr>
                <a:solidFill>
                  <a:schemeClr val="bg1"/>
                </a:solidFill>
              </a:defRPr>
            </a:lvl1pPr>
          </a:lstStyle>
          <a:p>
            <a:endParaRPr lang="en-US"/>
          </a:p>
        </p:txBody>
      </p:sp>
      <p:pic>
        <p:nvPicPr>
          <p:cNvPr id="5" name="Graphic 4">
            <a:extLst>
              <a:ext uri="{FF2B5EF4-FFF2-40B4-BE49-F238E27FC236}">
                <a16:creationId xmlns:a16="http://schemas.microsoft.com/office/drawing/2014/main" id="{903B905F-BFEB-E567-EF22-CF04767EFFBE}"/>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524589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0.xml><?xml version="1.0" encoding="utf-8"?>
<p:sldLayout xmlns:a="http://schemas.openxmlformats.org/drawingml/2006/main" xmlns:r="http://schemas.openxmlformats.org/officeDocument/2006/relationships" xmlns:p="http://schemas.openxmlformats.org/presentationml/2006/main" preserve="1">
  <p:cSld name="Data callout x4">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252EDB8-E6AF-AEBF-F8DC-5672EB75645B}"/>
              </a:ext>
            </a:extLst>
          </p:cNvPr>
          <p:cNvSpPr/>
          <p:nvPr/>
        </p:nvSpPr>
        <p:spPr>
          <a:xfrm>
            <a:off x="4675188" y="4014722"/>
            <a:ext cx="3326400" cy="2196000"/>
          </a:xfrm>
          <a:prstGeom prst="roundRect">
            <a:avLst>
              <a:gd name="adj" fmla="val 5161"/>
            </a:avLst>
          </a:prstGeom>
          <a:solidFill>
            <a:schemeClr val="accent4"/>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C5B1D946-8613-B1BA-EA78-217B55BB4EAA}"/>
              </a:ext>
            </a:extLst>
          </p:cNvPr>
          <p:cNvSpPr/>
          <p:nvPr/>
        </p:nvSpPr>
        <p:spPr>
          <a:xfrm>
            <a:off x="8071321" y="4014722"/>
            <a:ext cx="3326400" cy="2196000"/>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 name="Rectangle: Rounded Corners 1">
            <a:extLst>
              <a:ext uri="{FF2B5EF4-FFF2-40B4-BE49-F238E27FC236}">
                <a16:creationId xmlns:a16="http://schemas.microsoft.com/office/drawing/2014/main" id="{0CCD16C1-19B3-139E-9C76-095E2B2C3DCC}"/>
              </a:ext>
            </a:extLst>
          </p:cNvPr>
          <p:cNvSpPr/>
          <p:nvPr/>
        </p:nvSpPr>
        <p:spPr>
          <a:xfrm>
            <a:off x="4675188" y="1766886"/>
            <a:ext cx="3326400" cy="2196000"/>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8ABBDE0E-5EDB-E647-8B28-63840BA64E21}"/>
              </a:ext>
            </a:extLst>
          </p:cNvPr>
          <p:cNvSpPr/>
          <p:nvPr/>
        </p:nvSpPr>
        <p:spPr>
          <a:xfrm>
            <a:off x="8071321" y="1766886"/>
            <a:ext cx="3326400" cy="2196000"/>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06090" y="2055012"/>
            <a:ext cx="2671060" cy="686601"/>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06090" y="2919055"/>
            <a:ext cx="2671060" cy="741550"/>
          </a:xfrm>
        </p:spPr>
        <p:txBody>
          <a:bodyP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388467" y="2919055"/>
            <a:ext cx="2671060" cy="74155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388467" y="2055011"/>
            <a:ext cx="2671060" cy="686809"/>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5006090" y="4286929"/>
            <a:ext cx="2671060" cy="686809"/>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5006090" y="5163382"/>
            <a:ext cx="2671060" cy="74134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8388467" y="4286929"/>
            <a:ext cx="2728382" cy="687795"/>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8388467" y="5163382"/>
            <a:ext cx="2671060" cy="74134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29448457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1.xml><?xml version="1.0" encoding="utf-8"?>
<p:sldLayout xmlns:a="http://schemas.openxmlformats.org/drawingml/2006/main" xmlns:r="http://schemas.openxmlformats.org/officeDocument/2006/relationships" xmlns:p="http://schemas.openxmlformats.org/presentationml/2006/main" preserve="1">
  <p:cSld name="Data callout x6">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4D2E1171-03EF-4E94-B58A-7E5ED6EB1832}"/>
              </a:ext>
            </a:extLst>
          </p:cNvPr>
          <p:cNvSpPr/>
          <p:nvPr/>
        </p:nvSpPr>
        <p:spPr>
          <a:xfrm>
            <a:off x="4151313" y="1766888"/>
            <a:ext cx="2372352" cy="1876373"/>
          </a:xfrm>
          <a:prstGeom prst="roundRect">
            <a:avLst>
              <a:gd name="adj" fmla="val 6040"/>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616D84E8-BE05-27D0-5EA6-C480FAE83DBF}"/>
              </a:ext>
            </a:extLst>
          </p:cNvPr>
          <p:cNvSpPr/>
          <p:nvPr/>
        </p:nvSpPr>
        <p:spPr>
          <a:xfrm>
            <a:off x="6589399" y="1766888"/>
            <a:ext cx="2372352" cy="1876373"/>
          </a:xfrm>
          <a:prstGeom prst="roundRect">
            <a:avLst>
              <a:gd name="adj" fmla="val 6040"/>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3" name="Rectangle: Rounded Corners 12">
            <a:extLst>
              <a:ext uri="{FF2B5EF4-FFF2-40B4-BE49-F238E27FC236}">
                <a16:creationId xmlns:a16="http://schemas.microsoft.com/office/drawing/2014/main" id="{CB2EAB8A-9614-9941-59D0-EA4C663E1580}"/>
              </a:ext>
            </a:extLst>
          </p:cNvPr>
          <p:cNvSpPr/>
          <p:nvPr/>
        </p:nvSpPr>
        <p:spPr>
          <a:xfrm>
            <a:off x="9027486" y="1766888"/>
            <a:ext cx="2372352" cy="1876373"/>
          </a:xfrm>
          <a:prstGeom prst="roundRect">
            <a:avLst>
              <a:gd name="adj" fmla="val 6040"/>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17" name="Rectangle: Rounded Corners 16">
            <a:extLst>
              <a:ext uri="{FF2B5EF4-FFF2-40B4-BE49-F238E27FC236}">
                <a16:creationId xmlns:a16="http://schemas.microsoft.com/office/drawing/2014/main" id="{234D9486-112E-6B30-A2A8-0AF781D3A044}"/>
              </a:ext>
            </a:extLst>
          </p:cNvPr>
          <p:cNvSpPr/>
          <p:nvPr/>
        </p:nvSpPr>
        <p:spPr>
          <a:xfrm>
            <a:off x="4151313" y="3719565"/>
            <a:ext cx="2372352" cy="1876373"/>
          </a:xfrm>
          <a:prstGeom prst="roundRect">
            <a:avLst>
              <a:gd name="adj" fmla="val 6040"/>
            </a:avLst>
          </a:prstGeom>
          <a:solidFill>
            <a:schemeClr val="accent4"/>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5AB9B0E0-A43D-0B68-50BD-5C5E25C58483}"/>
              </a:ext>
            </a:extLst>
          </p:cNvPr>
          <p:cNvSpPr/>
          <p:nvPr/>
        </p:nvSpPr>
        <p:spPr>
          <a:xfrm>
            <a:off x="6589399" y="3719565"/>
            <a:ext cx="2372352" cy="1876373"/>
          </a:xfrm>
          <a:prstGeom prst="roundRect">
            <a:avLst>
              <a:gd name="adj" fmla="val 6040"/>
            </a:avLst>
          </a:prstGeom>
          <a:solidFill>
            <a:schemeClr val="accent5"/>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9" name="Rectangle: Rounded Corners 18">
            <a:extLst>
              <a:ext uri="{FF2B5EF4-FFF2-40B4-BE49-F238E27FC236}">
                <a16:creationId xmlns:a16="http://schemas.microsoft.com/office/drawing/2014/main" id="{2E0A4DB8-1617-EBD2-9ECB-334147C9FC11}"/>
              </a:ext>
            </a:extLst>
          </p:cNvPr>
          <p:cNvSpPr/>
          <p:nvPr/>
        </p:nvSpPr>
        <p:spPr>
          <a:xfrm>
            <a:off x="9027486" y="3712091"/>
            <a:ext cx="2372352" cy="1876373"/>
          </a:xfrm>
          <a:prstGeom prst="roundRect">
            <a:avLst>
              <a:gd name="adj" fmla="val 6040"/>
            </a:avLst>
          </a:prstGeom>
          <a:solidFill>
            <a:schemeClr val="tx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4480516" y="1927013"/>
            <a:ext cx="1713946" cy="581045"/>
          </a:xfrm>
          <a:prstGeom prst="rect">
            <a:avLst/>
          </a:prstGeom>
        </p:spPr>
        <p:txBody>
          <a:bodyPr/>
          <a:lstStyle>
            <a:lvl1pPr>
              <a:defRPr sz="43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4480516" y="2685987"/>
            <a:ext cx="1713946" cy="651272"/>
          </a:xfrm>
        </p:spPr>
        <p:txBody>
          <a:bodyPr/>
          <a:lstStyle>
            <a:lvl1pPr>
              <a:defRPr sz="11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6918602" y="2685987"/>
            <a:ext cx="1713946" cy="651272"/>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6918602" y="1927012"/>
            <a:ext cx="1713946" cy="581221"/>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356689" y="1927012"/>
            <a:ext cx="1713946" cy="581221"/>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356689" y="2685989"/>
            <a:ext cx="1713946" cy="651272"/>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4480857"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4480857"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2" name="Text Placeholder 8">
            <a:extLst>
              <a:ext uri="{FF2B5EF4-FFF2-40B4-BE49-F238E27FC236}">
                <a16:creationId xmlns:a16="http://schemas.microsoft.com/office/drawing/2014/main" id="{1B46A181-C22F-0497-57E8-D78D73610004}"/>
              </a:ext>
            </a:extLst>
          </p:cNvPr>
          <p:cNvSpPr>
            <a:spLocks noGrp="1"/>
          </p:cNvSpPr>
          <p:nvPr>
            <p:ph type="body" sz="quarter" idx="35" hasCustomPrompt="1"/>
          </p:nvPr>
        </p:nvSpPr>
        <p:spPr>
          <a:xfrm>
            <a:off x="6918943"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33" name="Text Placeholder 8">
            <a:extLst>
              <a:ext uri="{FF2B5EF4-FFF2-40B4-BE49-F238E27FC236}">
                <a16:creationId xmlns:a16="http://schemas.microsoft.com/office/drawing/2014/main" id="{D82D241F-E4FE-C340-B9B1-70A88946AF9A}"/>
              </a:ext>
            </a:extLst>
          </p:cNvPr>
          <p:cNvSpPr>
            <a:spLocks noGrp="1"/>
          </p:cNvSpPr>
          <p:nvPr>
            <p:ph type="body" sz="quarter" idx="36"/>
          </p:nvPr>
        </p:nvSpPr>
        <p:spPr>
          <a:xfrm>
            <a:off x="6918943"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4" name="Text Placeholder 8">
            <a:extLst>
              <a:ext uri="{FF2B5EF4-FFF2-40B4-BE49-F238E27FC236}">
                <a16:creationId xmlns:a16="http://schemas.microsoft.com/office/drawing/2014/main" id="{6B0A9025-0B9D-5F03-46A0-EE936483F971}"/>
              </a:ext>
            </a:extLst>
          </p:cNvPr>
          <p:cNvSpPr>
            <a:spLocks noGrp="1"/>
          </p:cNvSpPr>
          <p:nvPr>
            <p:ph type="body" sz="quarter" idx="37" hasCustomPrompt="1"/>
          </p:nvPr>
        </p:nvSpPr>
        <p:spPr>
          <a:xfrm>
            <a:off x="9357030"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35" name="Text Placeholder 8">
            <a:extLst>
              <a:ext uri="{FF2B5EF4-FFF2-40B4-BE49-F238E27FC236}">
                <a16:creationId xmlns:a16="http://schemas.microsoft.com/office/drawing/2014/main" id="{9D799A74-D96F-81B3-43F0-3DA8D47BAA63}"/>
              </a:ext>
            </a:extLst>
          </p:cNvPr>
          <p:cNvSpPr>
            <a:spLocks noGrp="1"/>
          </p:cNvSpPr>
          <p:nvPr>
            <p:ph type="body" sz="quarter" idx="38"/>
          </p:nvPr>
        </p:nvSpPr>
        <p:spPr>
          <a:xfrm>
            <a:off x="9357030"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2393883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preserve="1">
  <p:cSld name="Tabl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Table layouts</a:t>
            </a:r>
          </a:p>
        </p:txBody>
      </p:sp>
      <p:pic>
        <p:nvPicPr>
          <p:cNvPr id="4" name="Graphic 3" descr="Table with solid fill">
            <a:extLst>
              <a:ext uri="{FF2B5EF4-FFF2-40B4-BE49-F238E27FC236}">
                <a16:creationId xmlns:a16="http://schemas.microsoft.com/office/drawing/2014/main" id="{8F1F4D02-59F8-DBFD-71B5-41DCB2211DDB}"/>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14412" y="1574799"/>
            <a:ext cx="3362325" cy="3362325"/>
          </a:xfrm>
          <a:prstGeom prst="rect">
            <a:avLst/>
          </a:prstGeom>
        </p:spPr>
      </p:pic>
      <p:sp>
        <p:nvSpPr>
          <p:cNvPr id="3" name="TextBox 2">
            <a:extLst>
              <a:ext uri="{FF2B5EF4-FFF2-40B4-BE49-F238E27FC236}">
                <a16:creationId xmlns:a16="http://schemas.microsoft.com/office/drawing/2014/main" id="{EED945A4-1602-3623-92DA-2E5AC48252B4}"/>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68262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3.xml><?xml version="1.0" encoding="utf-8"?>
<p:sldLayout xmlns:a="http://schemas.openxmlformats.org/drawingml/2006/main" xmlns:r="http://schemas.openxmlformats.org/officeDocument/2006/relationships" xmlns:p="http://schemas.openxmlformats.org/presentationml/2006/main" preserve="1">
  <p:cSld name="Table and Content">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50370196-E031-6932-23D6-7AFCBCD46591}"/>
              </a:ext>
            </a:extLst>
          </p:cNvPr>
          <p:cNvSpPr/>
          <p:nvPr/>
        </p:nvSpPr>
        <p:spPr>
          <a:xfrm>
            <a:off x="790575" y="1766889"/>
            <a:ext cx="2841624" cy="4451512"/>
          </a:xfrm>
          <a:prstGeom prst="roundRect">
            <a:avLst>
              <a:gd name="adj" fmla="val 492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a:ln>
                <a:noFill/>
              </a:ln>
              <a:solidFill>
                <a:srgbClr val="004796"/>
              </a:solidFill>
              <a:effectLst/>
              <a:uLnTx/>
              <a:uFillTx/>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1248408" y="2133600"/>
            <a:ext cx="1931355" cy="37211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4151313" y="1766886"/>
            <a:ext cx="7265987"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Tree>
    <p:extLst>
      <p:ext uri="{BB962C8B-B14F-4D97-AF65-F5344CB8AC3E}">
        <p14:creationId xmlns:p14="http://schemas.microsoft.com/office/powerpoint/2010/main" val="1771852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4.xml><?xml version="1.0" encoding="utf-8"?>
<p:sldLayout xmlns:a="http://schemas.openxmlformats.org/drawingml/2006/main" xmlns:r="http://schemas.openxmlformats.org/officeDocument/2006/relationships" xmlns:p="http://schemas.openxmlformats.org/presentationml/2006/main" preserve="1">
  <p:cSld name="Table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790575" y="1766886"/>
            <a:ext cx="10626726"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Tree>
    <p:extLst>
      <p:ext uri="{BB962C8B-B14F-4D97-AF65-F5344CB8AC3E}">
        <p14:creationId xmlns:p14="http://schemas.microsoft.com/office/powerpoint/2010/main" val="42346009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5.xml><?xml version="1.0" encoding="utf-8"?>
<p:sldLayout xmlns:a="http://schemas.openxmlformats.org/drawingml/2006/main" xmlns:r="http://schemas.openxmlformats.org/officeDocument/2006/relationships" xmlns:p="http://schemas.openxmlformats.org/presentationml/2006/main" preserve="1">
  <p:cSld name="Chart and Tab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6131828" y="1766886"/>
            <a:ext cx="5285472"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
        <p:nvSpPr>
          <p:cNvPr id="9" name="Chart Placeholder 8">
            <a:extLst>
              <a:ext uri="{FF2B5EF4-FFF2-40B4-BE49-F238E27FC236}">
                <a16:creationId xmlns:a16="http://schemas.microsoft.com/office/drawing/2014/main" id="{AA5E21AD-D15A-FA73-AFE7-FB8D1CE24D1A}"/>
              </a:ext>
            </a:extLst>
          </p:cNvPr>
          <p:cNvSpPr>
            <a:spLocks noGrp="1"/>
          </p:cNvSpPr>
          <p:nvPr>
            <p:ph type="chart" sz="quarter" idx="20" hasCustomPrompt="1"/>
          </p:nvPr>
        </p:nvSpPr>
        <p:spPr>
          <a:xfrm>
            <a:off x="790575" y="1766885"/>
            <a:ext cx="5269425" cy="4448177"/>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302106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6.xml><?xml version="1.0" encoding="utf-8"?>
<p:sldLayout xmlns:a="http://schemas.openxmlformats.org/drawingml/2006/main" xmlns:r="http://schemas.openxmlformats.org/officeDocument/2006/relationships" xmlns:p="http://schemas.openxmlformats.org/presentationml/2006/main" showMasterSp="0" preserve="1">
  <p:cSld name="Chart/Data Graphic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152900" y="1320800"/>
            <a:ext cx="793432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Chart/data graphics</a:t>
            </a:r>
          </a:p>
        </p:txBody>
      </p:sp>
      <p:pic>
        <p:nvPicPr>
          <p:cNvPr id="4" name="Graphic 3" descr="Pie chart with solid fill">
            <a:extLst>
              <a:ext uri="{FF2B5EF4-FFF2-40B4-BE49-F238E27FC236}">
                <a16:creationId xmlns:a16="http://schemas.microsoft.com/office/drawing/2014/main" id="{EE11317B-A8AD-1CDF-24A3-D99A6710BD0F}"/>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63575" y="1766888"/>
            <a:ext cx="3040063" cy="3040063"/>
          </a:xfrm>
          <a:prstGeom prst="rect">
            <a:avLst/>
          </a:prstGeom>
        </p:spPr>
      </p:pic>
      <p:sp>
        <p:nvSpPr>
          <p:cNvPr id="3" name="TextBox 2">
            <a:extLst>
              <a:ext uri="{FF2B5EF4-FFF2-40B4-BE49-F238E27FC236}">
                <a16:creationId xmlns:a16="http://schemas.microsoft.com/office/drawing/2014/main" id="{96DEBB4A-B185-3990-386F-C18993E26C94}"/>
              </a:ext>
            </a:extLst>
          </p:cNvPr>
          <p:cNvSpPr txBox="1"/>
          <p:nvPr/>
        </p:nvSpPr>
        <p:spPr>
          <a:xfrm>
            <a:off x="4152900" y="5993923"/>
            <a:ext cx="766604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787006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7.xml><?xml version="1.0" encoding="utf-8"?>
<p:sldLayout xmlns:a="http://schemas.openxmlformats.org/drawingml/2006/main" xmlns:r="http://schemas.openxmlformats.org/officeDocument/2006/relationships" xmlns:p="http://schemas.openxmlformats.org/presentationml/2006/main" preserve="1">
  <p:cSld name="Chart x1 A">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933DE3E7-2C7C-F4BD-7FE6-DE4CF0D56799}"/>
              </a:ext>
            </a:extLst>
          </p:cNvPr>
          <p:cNvSpPr/>
          <p:nvPr/>
        </p:nvSpPr>
        <p:spPr>
          <a:xfrm>
            <a:off x="790575" y="1766889"/>
            <a:ext cx="2841624" cy="4451512"/>
          </a:xfrm>
          <a:prstGeom prst="roundRect">
            <a:avLst>
              <a:gd name="adj" fmla="val 492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a:ln>
                <a:noFill/>
              </a:ln>
              <a:solidFill>
                <a:srgbClr val="004796"/>
              </a:solidFill>
              <a:effectLst/>
              <a:uLnTx/>
              <a:uFillTx/>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GB"/>
              <a:t>© Experian | Confidential</a:t>
            </a:r>
            <a:endParaRPr lang="en-US"/>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1248408" y="2133600"/>
            <a:ext cx="1931355" cy="37211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4152899" y="1766887"/>
            <a:ext cx="7245349" cy="4448175"/>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1606301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8.xml><?xml version="1.0" encoding="utf-8"?>
<p:sldLayout xmlns:a="http://schemas.openxmlformats.org/drawingml/2006/main" xmlns:r="http://schemas.openxmlformats.org/officeDocument/2006/relationships" xmlns:p="http://schemas.openxmlformats.org/presentationml/2006/main" preserve="1">
  <p:cSld name="Chart x1 B">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790575" y="2741614"/>
            <a:ext cx="10607675" cy="3475036"/>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709526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9.xml><?xml version="1.0" encoding="utf-8"?>
<p:sldLayout xmlns:a="http://schemas.openxmlformats.org/drawingml/2006/main" xmlns:r="http://schemas.openxmlformats.org/officeDocument/2006/relationships" xmlns:p="http://schemas.openxmlformats.org/presentationml/2006/main" preserve="1">
  <p:cSld name="Chart x1 C">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790575" y="2741613"/>
            <a:ext cx="6724650" cy="3475020"/>
          </a:xfrm>
        </p:spPr>
        <p:txBody>
          <a:bodyPr/>
          <a:lstStyle>
            <a:lvl1pPr>
              <a:defRPr>
                <a:solidFill>
                  <a:schemeClr val="tx2"/>
                </a:solidFill>
              </a:defRPr>
            </a:lvl1pPr>
          </a:lstStyle>
          <a:p>
            <a:r>
              <a:rPr lang="en-US" noProof="0"/>
              <a:t>Click icon to insert chart</a:t>
            </a:r>
          </a:p>
        </p:txBody>
      </p:sp>
      <p:sp>
        <p:nvSpPr>
          <p:cNvPr id="11" name="Rectangle: Rounded Corners 10">
            <a:extLst>
              <a:ext uri="{FF2B5EF4-FFF2-40B4-BE49-F238E27FC236}">
                <a16:creationId xmlns:a16="http://schemas.microsoft.com/office/drawing/2014/main" id="{A4334426-5CCE-165A-146C-409FAA29AECE}"/>
              </a:ext>
            </a:extLst>
          </p:cNvPr>
          <p:cNvSpPr/>
          <p:nvPr/>
        </p:nvSpPr>
        <p:spPr>
          <a:xfrm>
            <a:off x="7588251" y="2741612"/>
            <a:ext cx="3814762" cy="3475021"/>
          </a:xfrm>
          <a:prstGeom prst="roundRect">
            <a:avLst>
              <a:gd name="adj" fmla="val 312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endParaRPr>
          </a:p>
        </p:txBody>
      </p:sp>
      <p:sp>
        <p:nvSpPr>
          <p:cNvPr id="12" name="Text Placeholder 8">
            <a:extLst>
              <a:ext uri="{FF2B5EF4-FFF2-40B4-BE49-F238E27FC236}">
                <a16:creationId xmlns:a16="http://schemas.microsoft.com/office/drawing/2014/main" id="{69FEB922-820D-43C3-EB81-1F39E05978C7}"/>
              </a:ext>
            </a:extLst>
          </p:cNvPr>
          <p:cNvSpPr>
            <a:spLocks noGrp="1"/>
          </p:cNvSpPr>
          <p:nvPr>
            <p:ph type="body" sz="quarter" idx="20" hasCustomPrompt="1"/>
          </p:nvPr>
        </p:nvSpPr>
        <p:spPr>
          <a:xfrm>
            <a:off x="8168640" y="3374185"/>
            <a:ext cx="2653984" cy="879045"/>
          </a:xfrm>
        </p:spPr>
        <p:txBody>
          <a:bodyPr/>
          <a:lstStyle>
            <a:lvl1pPr>
              <a:lnSpc>
                <a:spcPct val="110000"/>
              </a:lnSpc>
              <a:spcAft>
                <a:spcPts val="0"/>
              </a:spcAft>
              <a:defRPr sz="67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XX%</a:t>
            </a:r>
          </a:p>
        </p:txBody>
      </p:sp>
      <p:sp>
        <p:nvSpPr>
          <p:cNvPr id="13" name="Text Placeholder 8">
            <a:extLst>
              <a:ext uri="{FF2B5EF4-FFF2-40B4-BE49-F238E27FC236}">
                <a16:creationId xmlns:a16="http://schemas.microsoft.com/office/drawing/2014/main" id="{C0A76855-0136-B0E0-EE5B-FAA73FFD1D70}"/>
              </a:ext>
            </a:extLst>
          </p:cNvPr>
          <p:cNvSpPr>
            <a:spLocks noGrp="1"/>
          </p:cNvSpPr>
          <p:nvPr>
            <p:ph type="body" sz="quarter" idx="21"/>
          </p:nvPr>
        </p:nvSpPr>
        <p:spPr>
          <a:xfrm>
            <a:off x="8168640" y="4494053"/>
            <a:ext cx="2653984" cy="1349536"/>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4263945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p>
            <a:fld id="{7D970611-7897-694D-84E3-FA0BC73F0261}" type="slidenum">
              <a:rPr lang="en-US" smtClean="0"/>
              <a:t>‹#›</a:t>
            </a:fld>
            <a:endParaRPr lang="en-US"/>
          </a:p>
        </p:txBody>
      </p:sp>
    </p:spTree>
    <p:extLst>
      <p:ext uri="{BB962C8B-B14F-4D97-AF65-F5344CB8AC3E}">
        <p14:creationId xmlns:p14="http://schemas.microsoft.com/office/powerpoint/2010/main" val="3160462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0.xml><?xml version="1.0" encoding="utf-8"?>
<p:sldLayout xmlns:a="http://schemas.openxmlformats.org/drawingml/2006/main" xmlns:r="http://schemas.openxmlformats.org/officeDocument/2006/relationships" xmlns:p="http://schemas.openxmlformats.org/presentationml/2006/main" preserve="1">
  <p:cSld name="Chart x1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6" y="1766888"/>
            <a:ext cx="10607674" cy="4449762"/>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1490483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1.xml><?xml version="1.0" encoding="utf-8"?>
<p:sldLayout xmlns:a="http://schemas.openxmlformats.org/drawingml/2006/main" xmlns:r="http://schemas.openxmlformats.org/officeDocument/2006/relationships" xmlns:p="http://schemas.openxmlformats.org/presentationml/2006/main" preserve="1">
  <p:cSld name="Chart x2 A">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1" name="Chart Placeholder 8">
            <a:extLst>
              <a:ext uri="{FF2B5EF4-FFF2-40B4-BE49-F238E27FC236}">
                <a16:creationId xmlns:a16="http://schemas.microsoft.com/office/drawing/2014/main" id="{C733B431-34DF-F584-F2FB-1C272B6F6AF8}"/>
              </a:ext>
            </a:extLst>
          </p:cNvPr>
          <p:cNvSpPr>
            <a:spLocks noGrp="1"/>
          </p:cNvSpPr>
          <p:nvPr>
            <p:ph type="chart" sz="quarter" idx="20" hasCustomPrompt="1"/>
          </p:nvPr>
        </p:nvSpPr>
        <p:spPr>
          <a:xfrm>
            <a:off x="790574" y="2745515"/>
            <a:ext cx="5275995" cy="3475037"/>
          </a:xfrm>
        </p:spPr>
        <p:txBody>
          <a:bodyPr/>
          <a:lstStyle>
            <a:lvl1pPr>
              <a:defRPr>
                <a:solidFill>
                  <a:schemeClr val="tx2"/>
                </a:solidFill>
              </a:defRPr>
            </a:lvl1pPr>
          </a:lstStyle>
          <a:p>
            <a:r>
              <a:rPr lang="en-US" noProof="0"/>
              <a:t>Click icon to insert chart</a:t>
            </a:r>
          </a:p>
        </p:txBody>
      </p:sp>
      <p:sp>
        <p:nvSpPr>
          <p:cNvPr id="12" name="Chart Placeholder 8">
            <a:extLst>
              <a:ext uri="{FF2B5EF4-FFF2-40B4-BE49-F238E27FC236}">
                <a16:creationId xmlns:a16="http://schemas.microsoft.com/office/drawing/2014/main" id="{B86913FB-F25E-2FBF-B043-FA46C762F77F}"/>
              </a:ext>
            </a:extLst>
          </p:cNvPr>
          <p:cNvSpPr>
            <a:spLocks noGrp="1"/>
          </p:cNvSpPr>
          <p:nvPr>
            <p:ph type="chart" sz="quarter" idx="21" hasCustomPrompt="1"/>
          </p:nvPr>
        </p:nvSpPr>
        <p:spPr>
          <a:xfrm>
            <a:off x="6123842" y="2745515"/>
            <a:ext cx="5275995" cy="3475037"/>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512128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2.xml><?xml version="1.0" encoding="utf-8"?>
<p:sldLayout xmlns:a="http://schemas.openxmlformats.org/drawingml/2006/main" xmlns:r="http://schemas.openxmlformats.org/officeDocument/2006/relationships" xmlns:p="http://schemas.openxmlformats.org/presentationml/2006/main" preserve="1">
  <p:cSld name="Chart x2 B">
    <p:spTree>
      <p:nvGrpSpPr>
        <p:cNvPr id="1" name=""/>
        <p:cNvGrpSpPr/>
        <p:nvPr/>
      </p:nvGrpSpPr>
      <p:grpSpPr>
        <a:xfrm>
          <a:off x="0" y="0"/>
          <a:ext cx="0" cy="0"/>
          <a:chOff x="0" y="0"/>
          <a:chExt cx="0" cy="0"/>
        </a:xfrm>
      </p:grpSpPr>
      <p:sp>
        <p:nvSpPr>
          <p:cNvPr id="10" name="Rectangle: Rounded Corners 9">
            <a:extLst>
              <a:ext uri="{FF2B5EF4-FFF2-40B4-BE49-F238E27FC236}">
                <a16:creationId xmlns:a16="http://schemas.microsoft.com/office/drawing/2014/main" id="{FBED20F8-4709-995F-0AF0-5374D4CB7045}"/>
              </a:ext>
            </a:extLst>
          </p:cNvPr>
          <p:cNvSpPr/>
          <p:nvPr/>
        </p:nvSpPr>
        <p:spPr>
          <a:xfrm>
            <a:off x="790575" y="4691063"/>
            <a:ext cx="5269425"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p>
        </p:txBody>
      </p:sp>
      <p:sp>
        <p:nvSpPr>
          <p:cNvPr id="11" name="Rectangle: Rounded Corners 10">
            <a:extLst>
              <a:ext uri="{FF2B5EF4-FFF2-40B4-BE49-F238E27FC236}">
                <a16:creationId xmlns:a16="http://schemas.microsoft.com/office/drawing/2014/main" id="{B7573C06-A971-9D8C-8E04-B299A9B2C963}"/>
              </a:ext>
            </a:extLst>
          </p:cNvPr>
          <p:cNvSpPr/>
          <p:nvPr/>
        </p:nvSpPr>
        <p:spPr>
          <a:xfrm>
            <a:off x="6130413" y="4691063"/>
            <a:ext cx="5269425"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5" y="1766887"/>
            <a:ext cx="5269425" cy="2852737"/>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6123843" y="1766887"/>
            <a:ext cx="5269425" cy="2852737"/>
          </a:xfrm>
        </p:spPr>
        <p:txBody>
          <a:bodyPr/>
          <a:lstStyle>
            <a:lvl1pPr>
              <a:defRPr>
                <a:solidFill>
                  <a:schemeClr val="tx2"/>
                </a:solidFill>
              </a:defRPr>
            </a:lvl1pPr>
          </a:lstStyle>
          <a:p>
            <a:r>
              <a:rPr lang="en-US" noProof="0"/>
              <a:t>Click icon to insert chart</a:t>
            </a:r>
          </a:p>
        </p:txBody>
      </p:sp>
      <p:sp>
        <p:nvSpPr>
          <p:cNvPr id="18" name="Text Placeholder 8">
            <a:extLst>
              <a:ext uri="{FF2B5EF4-FFF2-40B4-BE49-F238E27FC236}">
                <a16:creationId xmlns:a16="http://schemas.microsoft.com/office/drawing/2014/main" id="{A6DC4033-28B3-BB80-9B88-D1BBC599CD26}"/>
              </a:ext>
            </a:extLst>
          </p:cNvPr>
          <p:cNvSpPr>
            <a:spLocks noGrp="1"/>
          </p:cNvSpPr>
          <p:nvPr>
            <p:ph type="body" sz="quarter" idx="21"/>
          </p:nvPr>
        </p:nvSpPr>
        <p:spPr>
          <a:xfrm>
            <a:off x="1248408" y="5003800"/>
            <a:ext cx="4371823" cy="925512"/>
          </a:xfrm>
        </p:spPr>
        <p:txBody>
          <a:bodyPr/>
          <a:lstStyle/>
          <a:p>
            <a:pPr lvl="0"/>
            <a:r>
              <a:rPr lang="en-US" noProof="0"/>
              <a:t>Click to edit Master text styles</a:t>
            </a:r>
          </a:p>
          <a:p>
            <a:pPr lvl="1"/>
            <a:r>
              <a:rPr lang="en-US" noProof="0"/>
              <a:t>Second level</a:t>
            </a:r>
          </a:p>
        </p:txBody>
      </p:sp>
      <p:sp>
        <p:nvSpPr>
          <p:cNvPr id="19" name="Text Placeholder 8">
            <a:extLst>
              <a:ext uri="{FF2B5EF4-FFF2-40B4-BE49-F238E27FC236}">
                <a16:creationId xmlns:a16="http://schemas.microsoft.com/office/drawing/2014/main" id="{1963963E-6442-58D2-B412-B216576ACC90}"/>
              </a:ext>
            </a:extLst>
          </p:cNvPr>
          <p:cNvSpPr>
            <a:spLocks noGrp="1"/>
          </p:cNvSpPr>
          <p:nvPr>
            <p:ph type="body" sz="quarter" idx="22"/>
          </p:nvPr>
        </p:nvSpPr>
        <p:spPr>
          <a:xfrm>
            <a:off x="6588246" y="5003800"/>
            <a:ext cx="4371823" cy="925512"/>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2145545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3.xml><?xml version="1.0" encoding="utf-8"?>
<p:sldLayout xmlns:a="http://schemas.openxmlformats.org/drawingml/2006/main" xmlns:r="http://schemas.openxmlformats.org/officeDocument/2006/relationships" xmlns:p="http://schemas.openxmlformats.org/presentationml/2006/main" preserve="1">
  <p:cSld name="Chart x2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6" y="1766888"/>
            <a:ext cx="5275994" cy="4448174"/>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6123844" y="1766888"/>
            <a:ext cx="5275994" cy="4448174"/>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41949048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4.xml><?xml version="1.0" encoding="utf-8"?>
<p:sldLayout xmlns:a="http://schemas.openxmlformats.org/drawingml/2006/main" xmlns:r="http://schemas.openxmlformats.org/officeDocument/2006/relationships" xmlns:p="http://schemas.openxmlformats.org/presentationml/2006/main" preserve="1">
  <p:cSld name="Chart x3 A">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1" name="Chart Placeholder 8">
            <a:extLst>
              <a:ext uri="{FF2B5EF4-FFF2-40B4-BE49-F238E27FC236}">
                <a16:creationId xmlns:a16="http://schemas.microsoft.com/office/drawing/2014/main" id="{C733B431-34DF-F584-F2FB-1C272B6F6AF8}"/>
              </a:ext>
            </a:extLst>
          </p:cNvPr>
          <p:cNvSpPr>
            <a:spLocks noGrp="1"/>
          </p:cNvSpPr>
          <p:nvPr>
            <p:ph type="chart" sz="quarter" idx="20" hasCustomPrompt="1"/>
          </p:nvPr>
        </p:nvSpPr>
        <p:spPr>
          <a:xfrm>
            <a:off x="790575" y="2741613"/>
            <a:ext cx="3488400" cy="3473450"/>
          </a:xfrm>
        </p:spPr>
        <p:txBody>
          <a:bodyPr/>
          <a:lstStyle>
            <a:lvl1pPr>
              <a:defRPr>
                <a:solidFill>
                  <a:schemeClr val="tx2"/>
                </a:solidFill>
              </a:defRPr>
            </a:lvl1pPr>
          </a:lstStyle>
          <a:p>
            <a:r>
              <a:rPr lang="en-US" noProof="0"/>
              <a:t>Click icon to insert chart</a:t>
            </a:r>
          </a:p>
        </p:txBody>
      </p:sp>
      <p:sp>
        <p:nvSpPr>
          <p:cNvPr id="12" name="Chart Placeholder 8">
            <a:extLst>
              <a:ext uri="{FF2B5EF4-FFF2-40B4-BE49-F238E27FC236}">
                <a16:creationId xmlns:a16="http://schemas.microsoft.com/office/drawing/2014/main" id="{B86913FB-F25E-2FBF-B043-FA46C762F77F}"/>
              </a:ext>
            </a:extLst>
          </p:cNvPr>
          <p:cNvSpPr>
            <a:spLocks noGrp="1"/>
          </p:cNvSpPr>
          <p:nvPr>
            <p:ph type="chart" sz="quarter" idx="21" hasCustomPrompt="1"/>
          </p:nvPr>
        </p:nvSpPr>
        <p:spPr>
          <a:xfrm>
            <a:off x="4347649" y="2741613"/>
            <a:ext cx="3488400" cy="3473450"/>
          </a:xfrm>
        </p:spPr>
        <p:txBody>
          <a:bodyPr/>
          <a:lstStyle>
            <a:lvl1pPr>
              <a:defRPr>
                <a:solidFill>
                  <a:schemeClr val="tx2"/>
                </a:solidFill>
              </a:defRPr>
            </a:lvl1pPr>
          </a:lstStyle>
          <a:p>
            <a:r>
              <a:rPr lang="en-US" noProof="0"/>
              <a:t>Click icon to insert chart</a:t>
            </a:r>
          </a:p>
        </p:txBody>
      </p:sp>
      <p:sp>
        <p:nvSpPr>
          <p:cNvPr id="21" name="Chart Placeholder 8">
            <a:extLst>
              <a:ext uri="{FF2B5EF4-FFF2-40B4-BE49-F238E27FC236}">
                <a16:creationId xmlns:a16="http://schemas.microsoft.com/office/drawing/2014/main" id="{A335E40F-08EE-191F-4A16-B196F4C91BC5}"/>
              </a:ext>
            </a:extLst>
          </p:cNvPr>
          <p:cNvSpPr>
            <a:spLocks noGrp="1"/>
          </p:cNvSpPr>
          <p:nvPr>
            <p:ph type="chart" sz="quarter" idx="22" hasCustomPrompt="1"/>
          </p:nvPr>
        </p:nvSpPr>
        <p:spPr>
          <a:xfrm>
            <a:off x="7907403" y="2741613"/>
            <a:ext cx="3488400" cy="3473450"/>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425125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5.xml><?xml version="1.0" encoding="utf-8"?>
<p:sldLayout xmlns:a="http://schemas.openxmlformats.org/drawingml/2006/main" xmlns:r="http://schemas.openxmlformats.org/officeDocument/2006/relationships" xmlns:p="http://schemas.openxmlformats.org/presentationml/2006/main" preserve="1">
  <p:cSld name="Chart x3 B">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DE1834F7-74F0-AA6D-8C64-A60232B714CF}"/>
              </a:ext>
            </a:extLst>
          </p:cNvPr>
          <p:cNvSpPr/>
          <p:nvPr/>
        </p:nvSpPr>
        <p:spPr>
          <a:xfrm>
            <a:off x="793437"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1872C13C-80A4-A286-A8E8-E43C2113686E}"/>
              </a:ext>
            </a:extLst>
          </p:cNvPr>
          <p:cNvSpPr/>
          <p:nvPr/>
        </p:nvSpPr>
        <p:spPr>
          <a:xfrm>
            <a:off x="4353191"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ADFA2CC9-75B2-7F43-6A19-BDEA984A5234}"/>
              </a:ext>
            </a:extLst>
          </p:cNvPr>
          <p:cNvSpPr/>
          <p:nvPr/>
        </p:nvSpPr>
        <p:spPr>
          <a:xfrm>
            <a:off x="7912945"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4" y="1766887"/>
            <a:ext cx="3488399" cy="2852737"/>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4347790" y="1766887"/>
            <a:ext cx="3488399" cy="2852737"/>
          </a:xfrm>
        </p:spPr>
        <p:txBody>
          <a:bodyPr/>
          <a:lstStyle>
            <a:lvl1pPr>
              <a:defRPr>
                <a:solidFill>
                  <a:schemeClr val="tx2"/>
                </a:solidFill>
              </a:defRPr>
            </a:lvl1pPr>
          </a:lstStyle>
          <a:p>
            <a:r>
              <a:rPr lang="en-US" noProof="0"/>
              <a:t>Click icon to insert chart</a:t>
            </a:r>
          </a:p>
        </p:txBody>
      </p:sp>
      <p:sp>
        <p:nvSpPr>
          <p:cNvPr id="18" name="Text Placeholder 8">
            <a:extLst>
              <a:ext uri="{FF2B5EF4-FFF2-40B4-BE49-F238E27FC236}">
                <a16:creationId xmlns:a16="http://schemas.microsoft.com/office/drawing/2014/main" id="{A6DC4033-28B3-BB80-9B88-D1BBC599CD26}"/>
              </a:ext>
            </a:extLst>
          </p:cNvPr>
          <p:cNvSpPr>
            <a:spLocks noGrp="1"/>
          </p:cNvSpPr>
          <p:nvPr>
            <p:ph type="body" sz="quarter" idx="21"/>
          </p:nvPr>
        </p:nvSpPr>
        <p:spPr>
          <a:xfrm>
            <a:off x="1245547" y="5000625"/>
            <a:ext cx="2582255" cy="923926"/>
          </a:xfrm>
        </p:spPr>
        <p:txBody>
          <a:bodyPr/>
          <a:lstStyle/>
          <a:p>
            <a:pPr lvl="0"/>
            <a:r>
              <a:rPr lang="en-US" noProof="0"/>
              <a:t>Click to edit Master text styles</a:t>
            </a:r>
          </a:p>
          <a:p>
            <a:pPr lvl="1"/>
            <a:r>
              <a:rPr lang="en-US" noProof="0"/>
              <a:t>Second level</a:t>
            </a:r>
          </a:p>
        </p:txBody>
      </p:sp>
      <p:sp>
        <p:nvSpPr>
          <p:cNvPr id="19" name="Text Placeholder 8">
            <a:extLst>
              <a:ext uri="{FF2B5EF4-FFF2-40B4-BE49-F238E27FC236}">
                <a16:creationId xmlns:a16="http://schemas.microsoft.com/office/drawing/2014/main" id="{1963963E-6442-58D2-B412-B216576ACC90}"/>
              </a:ext>
            </a:extLst>
          </p:cNvPr>
          <p:cNvSpPr>
            <a:spLocks noGrp="1"/>
          </p:cNvSpPr>
          <p:nvPr>
            <p:ph type="body" sz="quarter" idx="22"/>
          </p:nvPr>
        </p:nvSpPr>
        <p:spPr>
          <a:xfrm>
            <a:off x="4808163" y="5000625"/>
            <a:ext cx="2582255" cy="923926"/>
          </a:xfrm>
        </p:spPr>
        <p:txBody>
          <a:bodyPr/>
          <a:lstStyle/>
          <a:p>
            <a:pPr lvl="0"/>
            <a:r>
              <a:rPr lang="en-US" noProof="0"/>
              <a:t>Click to edit Master text styles</a:t>
            </a:r>
          </a:p>
          <a:p>
            <a:pPr lvl="1"/>
            <a:r>
              <a:rPr lang="en-US" noProof="0"/>
              <a:t>Second level</a:t>
            </a:r>
          </a:p>
        </p:txBody>
      </p:sp>
      <p:sp>
        <p:nvSpPr>
          <p:cNvPr id="17" name="Chart Placeholder 8">
            <a:extLst>
              <a:ext uri="{FF2B5EF4-FFF2-40B4-BE49-F238E27FC236}">
                <a16:creationId xmlns:a16="http://schemas.microsoft.com/office/drawing/2014/main" id="{783A120F-8B1D-29DF-7F87-74A44A497E55}"/>
              </a:ext>
            </a:extLst>
          </p:cNvPr>
          <p:cNvSpPr>
            <a:spLocks noGrp="1"/>
          </p:cNvSpPr>
          <p:nvPr>
            <p:ph type="chart" sz="quarter" idx="23" hasCustomPrompt="1"/>
          </p:nvPr>
        </p:nvSpPr>
        <p:spPr>
          <a:xfrm>
            <a:off x="7907382" y="1766887"/>
            <a:ext cx="3488725" cy="2852737"/>
          </a:xfrm>
        </p:spPr>
        <p:txBody>
          <a:bodyPr/>
          <a:lstStyle>
            <a:lvl1pPr>
              <a:defRPr>
                <a:solidFill>
                  <a:schemeClr val="tx2"/>
                </a:solidFill>
              </a:defRPr>
            </a:lvl1pPr>
          </a:lstStyle>
          <a:p>
            <a:r>
              <a:rPr lang="en-US" noProof="0"/>
              <a:t>Click icon to insert chart</a:t>
            </a:r>
          </a:p>
        </p:txBody>
      </p:sp>
      <p:sp>
        <p:nvSpPr>
          <p:cNvPr id="20" name="Text Placeholder 8">
            <a:extLst>
              <a:ext uri="{FF2B5EF4-FFF2-40B4-BE49-F238E27FC236}">
                <a16:creationId xmlns:a16="http://schemas.microsoft.com/office/drawing/2014/main" id="{CE006FEE-68B5-8605-5035-654DB905EC70}"/>
              </a:ext>
            </a:extLst>
          </p:cNvPr>
          <p:cNvSpPr>
            <a:spLocks noGrp="1"/>
          </p:cNvSpPr>
          <p:nvPr>
            <p:ph type="body" sz="quarter" idx="24"/>
          </p:nvPr>
        </p:nvSpPr>
        <p:spPr>
          <a:xfrm>
            <a:off x="8367918" y="4999037"/>
            <a:ext cx="2582255" cy="923926"/>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1527845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6.xml><?xml version="1.0" encoding="utf-8"?>
<p:sldLayout xmlns:a="http://schemas.openxmlformats.org/drawingml/2006/main" xmlns:r="http://schemas.openxmlformats.org/officeDocument/2006/relationships" xmlns:p="http://schemas.openxmlformats.org/presentationml/2006/main" preserve="1">
  <p:cSld name="Chart x3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4" y="1766889"/>
            <a:ext cx="3488399" cy="4448174"/>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4347790" y="1766889"/>
            <a:ext cx="3488399" cy="4448174"/>
          </a:xfrm>
        </p:spPr>
        <p:txBody>
          <a:bodyPr/>
          <a:lstStyle>
            <a:lvl1pPr>
              <a:defRPr>
                <a:solidFill>
                  <a:schemeClr val="tx2"/>
                </a:solidFill>
              </a:defRPr>
            </a:lvl1pPr>
          </a:lstStyle>
          <a:p>
            <a:r>
              <a:rPr lang="en-US" noProof="0"/>
              <a:t>Click icon to insert chart</a:t>
            </a:r>
          </a:p>
        </p:txBody>
      </p:sp>
      <p:sp>
        <p:nvSpPr>
          <p:cNvPr id="13" name="Chart Placeholder 8">
            <a:extLst>
              <a:ext uri="{FF2B5EF4-FFF2-40B4-BE49-F238E27FC236}">
                <a16:creationId xmlns:a16="http://schemas.microsoft.com/office/drawing/2014/main" id="{27C56862-61FC-83BA-AF0A-25A1DB528741}"/>
              </a:ext>
            </a:extLst>
          </p:cNvPr>
          <p:cNvSpPr>
            <a:spLocks noGrp="1"/>
          </p:cNvSpPr>
          <p:nvPr>
            <p:ph type="chart" sz="quarter" idx="23" hasCustomPrompt="1"/>
          </p:nvPr>
        </p:nvSpPr>
        <p:spPr>
          <a:xfrm>
            <a:off x="7907382" y="1767726"/>
            <a:ext cx="3488725" cy="4447294"/>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439207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preserve="1">
  <p:cSld name="World Map Layout">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World </a:t>
            </a:r>
            <a:br>
              <a:rPr lang="en-US" sz="11500" noProof="0">
                <a:latin typeface="+mn-lt"/>
              </a:rPr>
            </a:br>
            <a:r>
              <a:rPr lang="en-US" sz="11500" noProof="0">
                <a:latin typeface="+mn-lt"/>
              </a:rPr>
              <a:t>map</a:t>
            </a:r>
          </a:p>
        </p:txBody>
      </p:sp>
      <p:pic>
        <p:nvPicPr>
          <p:cNvPr id="6" name="Graphic 5" descr="Earth globe: Americas with solid fill">
            <a:extLst>
              <a:ext uri="{FF2B5EF4-FFF2-40B4-BE49-F238E27FC236}">
                <a16:creationId xmlns:a16="http://schemas.microsoft.com/office/drawing/2014/main" id="{36573AB9-59D2-A5E0-6A9D-DCC86359646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04056" y="1319213"/>
            <a:ext cx="3913188" cy="3913188"/>
          </a:xfrm>
          <a:prstGeom prst="rect">
            <a:avLst/>
          </a:prstGeom>
        </p:spPr>
      </p:pic>
      <p:sp>
        <p:nvSpPr>
          <p:cNvPr id="3" name="TextBox 2">
            <a:extLst>
              <a:ext uri="{FF2B5EF4-FFF2-40B4-BE49-F238E27FC236}">
                <a16:creationId xmlns:a16="http://schemas.microsoft.com/office/drawing/2014/main" id="{A9C88725-D19C-D96A-CC57-ABBCFC0BB78B}"/>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767470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8.xml><?xml version="1.0" encoding="utf-8"?>
<p:sldLayout xmlns:a="http://schemas.openxmlformats.org/drawingml/2006/main" xmlns:r="http://schemas.openxmlformats.org/officeDocument/2006/relationships" xmlns:p="http://schemas.openxmlformats.org/presentationml/2006/main" preserve="1">
  <p:cSld name="World map">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7"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Freeform: Shape 7">
            <a:extLst>
              <a:ext uri="{FF2B5EF4-FFF2-40B4-BE49-F238E27FC236}">
                <a16:creationId xmlns:a16="http://schemas.microsoft.com/office/drawing/2014/main" id="{24683AB8-C94C-C574-4F44-C137D5061736}"/>
              </a:ext>
            </a:extLst>
          </p:cNvPr>
          <p:cNvSpPr/>
          <p:nvPr/>
        </p:nvSpPr>
        <p:spPr>
          <a:xfrm>
            <a:off x="3627335" y="1693863"/>
            <a:ext cx="8176385" cy="3747862"/>
          </a:xfrm>
          <a:custGeom>
            <a:avLst/>
            <a:gdLst>
              <a:gd name="connsiteX0" fmla="*/ 2174448 w 7451018"/>
              <a:gd name="connsiteY0" fmla="*/ 3383510 h 3415370"/>
              <a:gd name="connsiteX1" fmla="*/ 2185809 w 7451018"/>
              <a:gd name="connsiteY1" fmla="*/ 3388814 h 3415370"/>
              <a:gd name="connsiteX2" fmla="*/ 2165099 w 7451018"/>
              <a:gd name="connsiteY2" fmla="*/ 3395516 h 3415370"/>
              <a:gd name="connsiteX3" fmla="*/ 2165099 w 7451018"/>
              <a:gd name="connsiteY3" fmla="*/ 3388814 h 3415370"/>
              <a:gd name="connsiteX4" fmla="*/ 2174448 w 7451018"/>
              <a:gd name="connsiteY4" fmla="*/ 3383510 h 3415370"/>
              <a:gd name="connsiteX5" fmla="*/ 1956483 w 7451018"/>
              <a:gd name="connsiteY5" fmla="*/ 3112962 h 3415370"/>
              <a:gd name="connsiteX6" fmla="*/ 1962784 w 7451018"/>
              <a:gd name="connsiteY6" fmla="*/ 3114093 h 3415370"/>
              <a:gd name="connsiteX7" fmla="*/ 1956215 w 7451018"/>
              <a:gd name="connsiteY7" fmla="*/ 3118316 h 3415370"/>
              <a:gd name="connsiteX8" fmla="*/ 1956483 w 7451018"/>
              <a:gd name="connsiteY8" fmla="*/ 3112962 h 3415370"/>
              <a:gd name="connsiteX9" fmla="*/ 2170607 w 7451018"/>
              <a:gd name="connsiteY9" fmla="*/ 3092940 h 3415370"/>
              <a:gd name="connsiteX10" fmla="*/ 2162565 w 7451018"/>
              <a:gd name="connsiteY10" fmla="*/ 3093786 h 3415370"/>
              <a:gd name="connsiteX11" fmla="*/ 2173422 w 7451018"/>
              <a:gd name="connsiteY11" fmla="*/ 3097070 h 3415370"/>
              <a:gd name="connsiteX12" fmla="*/ 2170607 w 7451018"/>
              <a:gd name="connsiteY12" fmla="*/ 3092940 h 3415370"/>
              <a:gd name="connsiteX13" fmla="*/ 7092671 w 7451018"/>
              <a:gd name="connsiteY13" fmla="*/ 3036512 h 3415370"/>
              <a:gd name="connsiteX14" fmla="*/ 7097882 w 7451018"/>
              <a:gd name="connsiteY14" fmla="*/ 3039700 h 3415370"/>
              <a:gd name="connsiteX15" fmla="*/ 7089302 w 7451018"/>
              <a:gd name="connsiteY15" fmla="*/ 3040303 h 3415370"/>
              <a:gd name="connsiteX16" fmla="*/ 7090174 w 7451018"/>
              <a:gd name="connsiteY16" fmla="*/ 3047005 h 3415370"/>
              <a:gd name="connsiteX17" fmla="*/ 7097078 w 7451018"/>
              <a:gd name="connsiteY17" fmla="*/ 3053708 h 3415370"/>
              <a:gd name="connsiteX18" fmla="*/ 7097882 w 7451018"/>
              <a:gd name="connsiteY18" fmla="*/ 3055986 h 3415370"/>
              <a:gd name="connsiteX19" fmla="*/ 7110682 w 7451018"/>
              <a:gd name="connsiteY19" fmla="*/ 3040303 h 3415370"/>
              <a:gd name="connsiteX20" fmla="*/ 7114972 w 7451018"/>
              <a:gd name="connsiteY20" fmla="*/ 3040303 h 3415370"/>
              <a:gd name="connsiteX21" fmla="*/ 7114837 w 7451018"/>
              <a:gd name="connsiteY21" fmla="*/ 3047005 h 3415370"/>
              <a:gd name="connsiteX22" fmla="*/ 7117988 w 7451018"/>
              <a:gd name="connsiteY22" fmla="*/ 3048882 h 3415370"/>
              <a:gd name="connsiteX23" fmla="*/ 7122746 w 7451018"/>
              <a:gd name="connsiteY23" fmla="*/ 3053708 h 3415370"/>
              <a:gd name="connsiteX24" fmla="*/ 7111286 w 7451018"/>
              <a:gd name="connsiteY24" fmla="*/ 3081521 h 3415370"/>
              <a:gd name="connsiteX25" fmla="*/ 7091180 w 7451018"/>
              <a:gd name="connsiteY25" fmla="*/ 3107257 h 3415370"/>
              <a:gd name="connsiteX26" fmla="*/ 7089905 w 7451018"/>
              <a:gd name="connsiteY26" fmla="*/ 3114027 h 3415370"/>
              <a:gd name="connsiteX27" fmla="*/ 7097882 w 7451018"/>
              <a:gd name="connsiteY27" fmla="*/ 3122270 h 3415370"/>
              <a:gd name="connsiteX28" fmla="*/ 7093792 w 7451018"/>
              <a:gd name="connsiteY28" fmla="*/ 3127162 h 3415370"/>
              <a:gd name="connsiteX29" fmla="*/ 7050967 w 7451018"/>
              <a:gd name="connsiteY29" fmla="*/ 3160942 h 3415370"/>
              <a:gd name="connsiteX30" fmla="*/ 7048888 w 7451018"/>
              <a:gd name="connsiteY30" fmla="*/ 3166973 h 3415370"/>
              <a:gd name="connsiteX31" fmla="*/ 7050967 w 7451018"/>
              <a:gd name="connsiteY31" fmla="*/ 3172200 h 3415370"/>
              <a:gd name="connsiteX32" fmla="*/ 6997417 w 7451018"/>
              <a:gd name="connsiteY32" fmla="*/ 3194251 h 3415370"/>
              <a:gd name="connsiteX33" fmla="*/ 6990648 w 7451018"/>
              <a:gd name="connsiteY33" fmla="*/ 3185538 h 3415370"/>
              <a:gd name="connsiteX34" fmla="*/ 6963839 w 7451018"/>
              <a:gd name="connsiteY34" fmla="*/ 3161008 h 3415370"/>
              <a:gd name="connsiteX35" fmla="*/ 6990648 w 7451018"/>
              <a:gd name="connsiteY35" fmla="*/ 3134133 h 3415370"/>
              <a:gd name="connsiteX36" fmla="*/ 6997350 w 7451018"/>
              <a:gd name="connsiteY36" fmla="*/ 3125353 h 3415370"/>
              <a:gd name="connsiteX37" fmla="*/ 7047347 w 7451018"/>
              <a:gd name="connsiteY37" fmla="*/ 3094322 h 3415370"/>
              <a:gd name="connsiteX38" fmla="*/ 7068392 w 7451018"/>
              <a:gd name="connsiteY38" fmla="*/ 3066106 h 3415370"/>
              <a:gd name="connsiteX39" fmla="*/ 7092671 w 7451018"/>
              <a:gd name="connsiteY39" fmla="*/ 3036512 h 3415370"/>
              <a:gd name="connsiteX40" fmla="*/ 6507823 w 7451018"/>
              <a:gd name="connsiteY40" fmla="*/ 3033601 h 3415370"/>
              <a:gd name="connsiteX41" fmla="*/ 6512985 w 7451018"/>
              <a:gd name="connsiteY41" fmla="*/ 3033601 h 3415370"/>
              <a:gd name="connsiteX42" fmla="*/ 6514794 w 7451018"/>
              <a:gd name="connsiteY42" fmla="*/ 3044860 h 3415370"/>
              <a:gd name="connsiteX43" fmla="*/ 6563384 w 7451018"/>
              <a:gd name="connsiteY43" fmla="*/ 3047005 h 3415370"/>
              <a:gd name="connsiteX44" fmla="*/ 6567850 w 7451018"/>
              <a:gd name="connsiteY44" fmla="*/ 3045916 h 3415370"/>
              <a:gd name="connsiteX45" fmla="*/ 6576586 w 7451018"/>
              <a:gd name="connsiteY45" fmla="*/ 3040705 h 3415370"/>
              <a:gd name="connsiteX46" fmla="*/ 6576588 w 7451018"/>
              <a:gd name="connsiteY46" fmla="*/ 3040704 h 3415370"/>
              <a:gd name="connsiteX47" fmla="*/ 6581815 w 7451018"/>
              <a:gd name="connsiteY47" fmla="*/ 3049819 h 3415370"/>
              <a:gd name="connsiteX48" fmla="*/ 6582954 w 7451018"/>
              <a:gd name="connsiteY48" fmla="*/ 3087218 h 3415370"/>
              <a:gd name="connsiteX49" fmla="*/ 6575113 w 7451018"/>
              <a:gd name="connsiteY49" fmla="*/ 3081520 h 3415370"/>
              <a:gd name="connsiteX50" fmla="*/ 6581615 w 7451018"/>
              <a:gd name="connsiteY50" fmla="*/ 3092646 h 3415370"/>
              <a:gd name="connsiteX51" fmla="*/ 6576052 w 7451018"/>
              <a:gd name="connsiteY51" fmla="*/ 3107391 h 3415370"/>
              <a:gd name="connsiteX52" fmla="*/ 6567741 w 7451018"/>
              <a:gd name="connsiteY52" fmla="*/ 3106385 h 3415370"/>
              <a:gd name="connsiteX53" fmla="*/ 6555006 w 7451018"/>
              <a:gd name="connsiteY53" fmla="*/ 3114093 h 3415370"/>
              <a:gd name="connsiteX54" fmla="*/ 6544082 w 7451018"/>
              <a:gd name="connsiteY54" fmla="*/ 3114026 h 3415370"/>
              <a:gd name="connsiteX55" fmla="*/ 6542340 w 7451018"/>
              <a:gd name="connsiteY55" fmla="*/ 3120728 h 3415370"/>
              <a:gd name="connsiteX56" fmla="*/ 6536308 w 7451018"/>
              <a:gd name="connsiteY56" fmla="*/ 3114026 h 3415370"/>
              <a:gd name="connsiteX57" fmla="*/ 6507823 w 7451018"/>
              <a:gd name="connsiteY57" fmla="*/ 3033601 h 3415370"/>
              <a:gd name="connsiteX58" fmla="*/ 1975513 w 7451018"/>
              <a:gd name="connsiteY58" fmla="*/ 2985425 h 3415370"/>
              <a:gd name="connsiteX59" fmla="*/ 1974580 w 7451018"/>
              <a:gd name="connsiteY59" fmla="*/ 2989836 h 3415370"/>
              <a:gd name="connsiteX60" fmla="*/ 1975513 w 7451018"/>
              <a:gd name="connsiteY60" fmla="*/ 2985425 h 3415370"/>
              <a:gd name="connsiteX61" fmla="*/ 7086449 w 7451018"/>
              <a:gd name="connsiteY61" fmla="*/ 2885392 h 3415370"/>
              <a:gd name="connsiteX62" fmla="*/ 7097882 w 7451018"/>
              <a:gd name="connsiteY62" fmla="*/ 2899491 h 3415370"/>
              <a:gd name="connsiteX63" fmla="*/ 7111822 w 7451018"/>
              <a:gd name="connsiteY63" fmla="*/ 2904854 h 3415370"/>
              <a:gd name="connsiteX64" fmla="*/ 7111286 w 7451018"/>
              <a:gd name="connsiteY64" fmla="*/ 2906193 h 3415370"/>
              <a:gd name="connsiteX65" fmla="*/ 7131392 w 7451018"/>
              <a:gd name="connsiteY65" fmla="*/ 2926434 h 3415370"/>
              <a:gd name="connsiteX66" fmla="*/ 7126701 w 7451018"/>
              <a:gd name="connsiteY66" fmla="*/ 2926635 h 3415370"/>
              <a:gd name="connsiteX67" fmla="*/ 7131392 w 7451018"/>
              <a:gd name="connsiteY67" fmla="*/ 2939704 h 3415370"/>
              <a:gd name="connsiteX68" fmla="*/ 7136285 w 7451018"/>
              <a:gd name="connsiteY68" fmla="*/ 2946406 h 3415370"/>
              <a:gd name="connsiteX69" fmla="*/ 7144797 w 7451018"/>
              <a:gd name="connsiteY69" fmla="*/ 2951969 h 3415370"/>
              <a:gd name="connsiteX70" fmla="*/ 7138095 w 7451018"/>
              <a:gd name="connsiteY70" fmla="*/ 2940710 h 3415370"/>
              <a:gd name="connsiteX71" fmla="*/ 7146070 w 7451018"/>
              <a:gd name="connsiteY71" fmla="*/ 2939704 h 3415370"/>
              <a:gd name="connsiteX72" fmla="*/ 7144797 w 7451018"/>
              <a:gd name="connsiteY72" fmla="*/ 2944731 h 3415370"/>
              <a:gd name="connsiteX73" fmla="*/ 7151499 w 7451018"/>
              <a:gd name="connsiteY73" fmla="*/ 2944865 h 3415370"/>
              <a:gd name="connsiteX74" fmla="*/ 7150359 w 7451018"/>
              <a:gd name="connsiteY74" fmla="*/ 2939772 h 3415370"/>
              <a:gd name="connsiteX75" fmla="*/ 7158201 w 7451018"/>
              <a:gd name="connsiteY75" fmla="*/ 2947881 h 3415370"/>
              <a:gd name="connsiteX76" fmla="*/ 7151499 w 7451018"/>
              <a:gd name="connsiteY76" fmla="*/ 2946474 h 3415370"/>
              <a:gd name="connsiteX77" fmla="*/ 7194392 w 7451018"/>
              <a:gd name="connsiteY77" fmla="*/ 2966580 h 3415370"/>
              <a:gd name="connsiteX78" fmla="*/ 7210143 w 7451018"/>
              <a:gd name="connsiteY78" fmla="*/ 2968322 h 3415370"/>
              <a:gd name="connsiteX79" fmla="*/ 7205116 w 7451018"/>
              <a:gd name="connsiteY79" fmla="*/ 2994729 h 3415370"/>
              <a:gd name="connsiteX80" fmla="*/ 7193588 w 7451018"/>
              <a:gd name="connsiteY80" fmla="*/ 3013428 h 3415370"/>
              <a:gd name="connsiteX81" fmla="*/ 7178308 w 7451018"/>
              <a:gd name="connsiteY81" fmla="*/ 3022543 h 3415370"/>
              <a:gd name="connsiteX82" fmla="*/ 7164970 w 7451018"/>
              <a:gd name="connsiteY82" fmla="*/ 3046871 h 3415370"/>
              <a:gd name="connsiteX83" fmla="*/ 7136017 w 7451018"/>
              <a:gd name="connsiteY83" fmla="*/ 3060343 h 3415370"/>
              <a:gd name="connsiteX84" fmla="*/ 7132263 w 7451018"/>
              <a:gd name="connsiteY84" fmla="*/ 3067045 h 3415370"/>
              <a:gd name="connsiteX85" fmla="*/ 7124690 w 7451018"/>
              <a:gd name="connsiteY85" fmla="*/ 3060008 h 3415370"/>
              <a:gd name="connsiteX86" fmla="*/ 7131392 w 7451018"/>
              <a:gd name="connsiteY86" fmla="*/ 3054847 h 3415370"/>
              <a:gd name="connsiteX87" fmla="*/ 7104986 w 7451018"/>
              <a:gd name="connsiteY87" fmla="*/ 3007597 h 3415370"/>
              <a:gd name="connsiteX88" fmla="*/ 7124690 w 7451018"/>
              <a:gd name="connsiteY88" fmla="*/ 2983536 h 3415370"/>
              <a:gd name="connsiteX89" fmla="*/ 7124690 w 7451018"/>
              <a:gd name="connsiteY89" fmla="*/ 2955522 h 3415370"/>
              <a:gd name="connsiteX90" fmla="*/ 7091179 w 7451018"/>
              <a:gd name="connsiteY90" fmla="*/ 2908070 h 3415370"/>
              <a:gd name="connsiteX91" fmla="*/ 7097882 w 7451018"/>
              <a:gd name="connsiteY91" fmla="*/ 2906060 h 3415370"/>
              <a:gd name="connsiteX92" fmla="*/ 7084477 w 7451018"/>
              <a:gd name="connsiteY92" fmla="*/ 2891784 h 3415370"/>
              <a:gd name="connsiteX93" fmla="*/ 7086449 w 7451018"/>
              <a:gd name="connsiteY93" fmla="*/ 2885392 h 3415370"/>
              <a:gd name="connsiteX94" fmla="*/ 2013856 w 7451018"/>
              <a:gd name="connsiteY94" fmla="*/ 2848370 h 3415370"/>
              <a:gd name="connsiteX95" fmla="*/ 2019753 w 7451018"/>
              <a:gd name="connsiteY95" fmla="*/ 2849023 h 3415370"/>
              <a:gd name="connsiteX96" fmla="*/ 2012850 w 7451018"/>
              <a:gd name="connsiteY96" fmla="*/ 2851972 h 3415370"/>
              <a:gd name="connsiteX97" fmla="*/ 2012314 w 7451018"/>
              <a:gd name="connsiteY97" fmla="*/ 2852978 h 3415370"/>
              <a:gd name="connsiteX98" fmla="*/ 2016067 w 7451018"/>
              <a:gd name="connsiteY98" fmla="*/ 2858339 h 3415370"/>
              <a:gd name="connsiteX99" fmla="*/ 2007958 w 7451018"/>
              <a:gd name="connsiteY99" fmla="*/ 2849023 h 3415370"/>
              <a:gd name="connsiteX100" fmla="*/ 2013856 w 7451018"/>
              <a:gd name="connsiteY100" fmla="*/ 2848370 h 3415370"/>
              <a:gd name="connsiteX101" fmla="*/ 2015463 w 7451018"/>
              <a:gd name="connsiteY101" fmla="*/ 2837832 h 3415370"/>
              <a:gd name="connsiteX102" fmla="*/ 2017205 w 7451018"/>
              <a:gd name="connsiteY102" fmla="*/ 2843930 h 3415370"/>
              <a:gd name="connsiteX103" fmla="*/ 2008828 w 7451018"/>
              <a:gd name="connsiteY103" fmla="*/ 2841920 h 3415370"/>
              <a:gd name="connsiteX104" fmla="*/ 2015463 w 7451018"/>
              <a:gd name="connsiteY104" fmla="*/ 2837832 h 3415370"/>
              <a:gd name="connsiteX105" fmla="*/ 5871589 w 7451018"/>
              <a:gd name="connsiteY105" fmla="*/ 2684956 h 3415370"/>
              <a:gd name="connsiteX106" fmla="*/ 5871589 w 7451018"/>
              <a:gd name="connsiteY106" fmla="*/ 2684956 h 3415370"/>
              <a:gd name="connsiteX107" fmla="*/ 2574063 w 7451018"/>
              <a:gd name="connsiteY107" fmla="*/ 2626596 h 3415370"/>
              <a:gd name="connsiteX108" fmla="*/ 2572603 w 7451018"/>
              <a:gd name="connsiteY108" fmla="*/ 2631205 h 3415370"/>
              <a:gd name="connsiteX109" fmla="*/ 2571128 w 7451018"/>
              <a:gd name="connsiteY109" fmla="*/ 2631205 h 3415370"/>
              <a:gd name="connsiteX110" fmla="*/ 2574063 w 7451018"/>
              <a:gd name="connsiteY110" fmla="*/ 2626596 h 3415370"/>
              <a:gd name="connsiteX111" fmla="*/ 4498922 w 7451018"/>
              <a:gd name="connsiteY111" fmla="*/ 2377127 h 3415370"/>
              <a:gd name="connsiteX112" fmla="*/ 4499009 w 7451018"/>
              <a:gd name="connsiteY112" fmla="*/ 2377606 h 3415370"/>
              <a:gd name="connsiteX113" fmla="*/ 4498762 w 7451018"/>
              <a:gd name="connsiteY113" fmla="*/ 2377338 h 3415370"/>
              <a:gd name="connsiteX114" fmla="*/ 4498318 w 7451018"/>
              <a:gd name="connsiteY114" fmla="*/ 2376859 h 3415370"/>
              <a:gd name="connsiteX115" fmla="*/ 4498762 w 7451018"/>
              <a:gd name="connsiteY115" fmla="*/ 2377338 h 3415370"/>
              <a:gd name="connsiteX116" fmla="*/ 4497447 w 7451018"/>
              <a:gd name="connsiteY116" fmla="*/ 2379072 h 3415370"/>
              <a:gd name="connsiteX117" fmla="*/ 4498251 w 7451018"/>
              <a:gd name="connsiteY117" fmla="*/ 2376926 h 3415370"/>
              <a:gd name="connsiteX118" fmla="*/ 4498118 w 7451018"/>
              <a:gd name="connsiteY118" fmla="*/ 2376926 h 3415370"/>
              <a:gd name="connsiteX119" fmla="*/ 4498318 w 7451018"/>
              <a:gd name="connsiteY119" fmla="*/ 2376859 h 3415370"/>
              <a:gd name="connsiteX120" fmla="*/ 4517151 w 7451018"/>
              <a:gd name="connsiteY120" fmla="*/ 2358495 h 3415370"/>
              <a:gd name="connsiteX121" fmla="*/ 4513666 w 7451018"/>
              <a:gd name="connsiteY121" fmla="*/ 2367878 h 3415370"/>
              <a:gd name="connsiteX122" fmla="*/ 4517151 w 7451018"/>
              <a:gd name="connsiteY122" fmla="*/ 2358495 h 3415370"/>
              <a:gd name="connsiteX123" fmla="*/ 6293690 w 7451018"/>
              <a:gd name="connsiteY123" fmla="*/ 2342947 h 3415370"/>
              <a:gd name="connsiteX124" fmla="*/ 6293690 w 7451018"/>
              <a:gd name="connsiteY124" fmla="*/ 2343349 h 3415370"/>
              <a:gd name="connsiteX125" fmla="*/ 6296036 w 7451018"/>
              <a:gd name="connsiteY125" fmla="*/ 2343349 h 3415370"/>
              <a:gd name="connsiteX126" fmla="*/ 6293690 w 7451018"/>
              <a:gd name="connsiteY126" fmla="*/ 2342947 h 3415370"/>
              <a:gd name="connsiteX127" fmla="*/ 4529215 w 7451018"/>
              <a:gd name="connsiteY127" fmla="*/ 2336647 h 3415370"/>
              <a:gd name="connsiteX128" fmla="*/ 4555688 w 7451018"/>
              <a:gd name="connsiteY128" fmla="*/ 2418681 h 3415370"/>
              <a:gd name="connsiteX129" fmla="*/ 4549054 w 7451018"/>
              <a:gd name="connsiteY129" fmla="*/ 2443948 h 3415370"/>
              <a:gd name="connsiteX130" fmla="*/ 4540206 w 7451018"/>
              <a:gd name="connsiteY130" fmla="*/ 2434632 h 3415370"/>
              <a:gd name="connsiteX131" fmla="*/ 4539871 w 7451018"/>
              <a:gd name="connsiteY131" fmla="*/ 2458156 h 3415370"/>
              <a:gd name="connsiteX132" fmla="*/ 4544764 w 7451018"/>
              <a:gd name="connsiteY132" fmla="*/ 2457352 h 3415370"/>
              <a:gd name="connsiteX133" fmla="*/ 4537727 w 7451018"/>
              <a:gd name="connsiteY133" fmla="*/ 2466266 h 3415370"/>
              <a:gd name="connsiteX134" fmla="*/ 4530958 w 7451018"/>
              <a:gd name="connsiteY134" fmla="*/ 2474845 h 3415370"/>
              <a:gd name="connsiteX135" fmla="*/ 4517553 w 7451018"/>
              <a:gd name="connsiteY135" fmla="*/ 2540727 h 3415370"/>
              <a:gd name="connsiteX136" fmla="*/ 4484043 w 7451018"/>
              <a:gd name="connsiteY136" fmla="*/ 2658483 h 3415370"/>
              <a:gd name="connsiteX137" fmla="*/ 4411258 w 7451018"/>
              <a:gd name="connsiteY137" fmla="*/ 2624436 h 3415370"/>
              <a:gd name="connsiteX138" fmla="*/ 4409984 w 7451018"/>
              <a:gd name="connsiteY138" fmla="*/ 2564519 h 3415370"/>
              <a:gd name="connsiteX139" fmla="*/ 4417021 w 7451018"/>
              <a:gd name="connsiteY139" fmla="*/ 2552388 h 3415370"/>
              <a:gd name="connsiteX140" fmla="*/ 4423723 w 7451018"/>
              <a:gd name="connsiteY140" fmla="*/ 2546289 h 3415370"/>
              <a:gd name="connsiteX141" fmla="*/ 4450599 w 7451018"/>
              <a:gd name="connsiteY141" fmla="*/ 2437246 h 3415370"/>
              <a:gd name="connsiteX142" fmla="*/ 4454888 w 7451018"/>
              <a:gd name="connsiteY142" fmla="*/ 2430544 h 3415370"/>
              <a:gd name="connsiteX143" fmla="*/ 4456027 w 7451018"/>
              <a:gd name="connsiteY143" fmla="*/ 2437246 h 3415370"/>
              <a:gd name="connsiteX144" fmla="*/ 4457435 w 7451018"/>
              <a:gd name="connsiteY144" fmla="*/ 2430476 h 3415370"/>
              <a:gd name="connsiteX145" fmla="*/ 4484043 w 7451018"/>
              <a:gd name="connsiteY145" fmla="*/ 2418882 h 3415370"/>
              <a:gd name="connsiteX146" fmla="*/ 4497447 w 7451018"/>
              <a:gd name="connsiteY146" fmla="*/ 2401523 h 3415370"/>
              <a:gd name="connsiteX147" fmla="*/ 4490745 w 7451018"/>
              <a:gd name="connsiteY147" fmla="*/ 2400518 h 3415370"/>
              <a:gd name="connsiteX148" fmla="*/ 4499765 w 7451018"/>
              <a:gd name="connsiteY148" fmla="*/ 2381744 h 3415370"/>
              <a:gd name="connsiteX149" fmla="*/ 4499009 w 7451018"/>
              <a:gd name="connsiteY149" fmla="*/ 2377606 h 3415370"/>
              <a:gd name="connsiteX150" fmla="*/ 4504149 w 7451018"/>
              <a:gd name="connsiteY150" fmla="*/ 2383160 h 3415370"/>
              <a:gd name="connsiteX151" fmla="*/ 4514739 w 7451018"/>
              <a:gd name="connsiteY151" fmla="*/ 2375184 h 3415370"/>
              <a:gd name="connsiteX152" fmla="*/ 4529215 w 7451018"/>
              <a:gd name="connsiteY152" fmla="*/ 2336647 h 3415370"/>
              <a:gd name="connsiteX153" fmla="*/ 6454407 w 7451018"/>
              <a:gd name="connsiteY153" fmla="*/ 2303136 h 3415370"/>
              <a:gd name="connsiteX154" fmla="*/ 6459434 w 7451018"/>
              <a:gd name="connsiteY154" fmla="*/ 2309838 h 3415370"/>
              <a:gd name="connsiteX155" fmla="*/ 6468013 w 7451018"/>
              <a:gd name="connsiteY155" fmla="*/ 2309704 h 3415370"/>
              <a:gd name="connsiteX156" fmla="*/ 6465064 w 7451018"/>
              <a:gd name="connsiteY156" fmla="*/ 2316607 h 3415370"/>
              <a:gd name="connsiteX157" fmla="*/ 6481417 w 7451018"/>
              <a:gd name="connsiteY157" fmla="*/ 2340400 h 3415370"/>
              <a:gd name="connsiteX158" fmla="*/ 6488119 w 7451018"/>
              <a:gd name="connsiteY158" fmla="*/ 2364996 h 3415370"/>
              <a:gd name="connsiteX159" fmla="*/ 6481417 w 7451018"/>
              <a:gd name="connsiteY159" fmla="*/ 2363992 h 3415370"/>
              <a:gd name="connsiteX160" fmla="*/ 6488119 w 7451018"/>
              <a:gd name="connsiteY160" fmla="*/ 2404807 h 3415370"/>
              <a:gd name="connsiteX161" fmla="*/ 6490934 w 7451018"/>
              <a:gd name="connsiteY161" fmla="*/ 2404807 h 3415370"/>
              <a:gd name="connsiteX162" fmla="*/ 6496698 w 7451018"/>
              <a:gd name="connsiteY162" fmla="*/ 2390800 h 3415370"/>
              <a:gd name="connsiteX163" fmla="*/ 6501322 w 7451018"/>
              <a:gd name="connsiteY163" fmla="*/ 2394285 h 3415370"/>
              <a:gd name="connsiteX164" fmla="*/ 6501457 w 7451018"/>
              <a:gd name="connsiteY164" fmla="*/ 2393213 h 3415370"/>
              <a:gd name="connsiteX165" fmla="*/ 6508293 w 7451018"/>
              <a:gd name="connsiteY165" fmla="*/ 2401322 h 3415370"/>
              <a:gd name="connsiteX166" fmla="*/ 6511376 w 7451018"/>
              <a:gd name="connsiteY166" fmla="*/ 2396899 h 3415370"/>
              <a:gd name="connsiteX167" fmla="*/ 6521563 w 7451018"/>
              <a:gd name="connsiteY167" fmla="*/ 2410303 h 3415370"/>
              <a:gd name="connsiteX168" fmla="*/ 6521563 w 7451018"/>
              <a:gd name="connsiteY168" fmla="*/ 2450248 h 3415370"/>
              <a:gd name="connsiteX169" fmla="*/ 6533426 w 7451018"/>
              <a:gd name="connsiteY169" fmla="*/ 2463920 h 3415370"/>
              <a:gd name="connsiteX170" fmla="*/ 6535772 w 7451018"/>
              <a:gd name="connsiteY170" fmla="*/ 2483490 h 3415370"/>
              <a:gd name="connsiteX171" fmla="*/ 6538051 w 7451018"/>
              <a:gd name="connsiteY171" fmla="*/ 2484026 h 3415370"/>
              <a:gd name="connsiteX172" fmla="*/ 6534901 w 7451018"/>
              <a:gd name="connsiteY172" fmla="*/ 2490728 h 3415370"/>
              <a:gd name="connsiteX173" fmla="*/ 6555007 w 7451018"/>
              <a:gd name="connsiteY173" fmla="*/ 2515593 h 3415370"/>
              <a:gd name="connsiteX174" fmla="*/ 6558693 w 7451018"/>
              <a:gd name="connsiteY174" fmla="*/ 2520285 h 3415370"/>
              <a:gd name="connsiteX175" fmla="*/ 6562245 w 7451018"/>
              <a:gd name="connsiteY175" fmla="*/ 2517537 h 3415370"/>
              <a:gd name="connsiteX176" fmla="*/ 6569819 w 7451018"/>
              <a:gd name="connsiteY176" fmla="*/ 2530606 h 3415370"/>
              <a:gd name="connsiteX177" fmla="*/ 6587244 w 7451018"/>
              <a:gd name="connsiteY177" fmla="*/ 2537778 h 3415370"/>
              <a:gd name="connsiteX178" fmla="*/ 6601922 w 7451018"/>
              <a:gd name="connsiteY178" fmla="*/ 2543407 h 3415370"/>
              <a:gd name="connsiteX179" fmla="*/ 6595957 w 7451018"/>
              <a:gd name="connsiteY179" fmla="*/ 2548903 h 3415370"/>
              <a:gd name="connsiteX180" fmla="*/ 6594214 w 7451018"/>
              <a:gd name="connsiteY180" fmla="*/ 2558890 h 3415370"/>
              <a:gd name="connsiteX181" fmla="*/ 6601922 w 7451018"/>
              <a:gd name="connsiteY181" fmla="*/ 2560029 h 3415370"/>
              <a:gd name="connsiteX182" fmla="*/ 6608624 w 7451018"/>
              <a:gd name="connsiteY182" fmla="*/ 2593003 h 3415370"/>
              <a:gd name="connsiteX183" fmla="*/ 6615326 w 7451018"/>
              <a:gd name="connsiteY183" fmla="*/ 2591260 h 3415370"/>
              <a:gd name="connsiteX184" fmla="*/ 6609026 w 7451018"/>
              <a:gd name="connsiteY184" fmla="*/ 2586704 h 3415370"/>
              <a:gd name="connsiteX185" fmla="*/ 6635433 w 7451018"/>
              <a:gd name="connsiteY185" fmla="*/ 2621688 h 3415370"/>
              <a:gd name="connsiteX186" fmla="*/ 6676382 w 7451018"/>
              <a:gd name="connsiteY186" fmla="*/ 2664917 h 3415370"/>
              <a:gd name="connsiteX187" fmla="*/ 6683152 w 7451018"/>
              <a:gd name="connsiteY187" fmla="*/ 2651579 h 3415370"/>
              <a:gd name="connsiteX188" fmla="*/ 6689050 w 7451018"/>
              <a:gd name="connsiteY188" fmla="*/ 2652250 h 3415370"/>
              <a:gd name="connsiteX189" fmla="*/ 6682348 w 7451018"/>
              <a:gd name="connsiteY189" fmla="*/ 2718601 h 3415370"/>
              <a:gd name="connsiteX190" fmla="*/ 6688916 w 7451018"/>
              <a:gd name="connsiteY190" fmla="*/ 2705666 h 3415370"/>
              <a:gd name="connsiteX191" fmla="*/ 6690927 w 7451018"/>
              <a:gd name="connsiteY191" fmla="*/ 2738707 h 3415370"/>
              <a:gd name="connsiteX192" fmla="*/ 6689050 w 7451018"/>
              <a:gd name="connsiteY192" fmla="*/ 2738841 h 3415370"/>
              <a:gd name="connsiteX193" fmla="*/ 6695886 w 7451018"/>
              <a:gd name="connsiteY193" fmla="*/ 2740919 h 3415370"/>
              <a:gd name="connsiteX194" fmla="*/ 6692535 w 7451018"/>
              <a:gd name="connsiteY194" fmla="*/ 2747956 h 3415370"/>
              <a:gd name="connsiteX195" fmla="*/ 6670351 w 7451018"/>
              <a:gd name="connsiteY195" fmla="*/ 2845941 h 3415370"/>
              <a:gd name="connsiteX196" fmla="*/ 6668810 w 7451018"/>
              <a:gd name="connsiteY196" fmla="*/ 2846076 h 3415370"/>
              <a:gd name="connsiteX197" fmla="*/ 6669145 w 7451018"/>
              <a:gd name="connsiteY197" fmla="*/ 2847952 h 3415370"/>
              <a:gd name="connsiteX198" fmla="*/ 6655740 w 7451018"/>
              <a:gd name="connsiteY198" fmla="*/ 2857134 h 3415370"/>
              <a:gd name="connsiteX199" fmla="*/ 6628932 w 7451018"/>
              <a:gd name="connsiteY199" fmla="*/ 2912226 h 3415370"/>
              <a:gd name="connsiteX200" fmla="*/ 6622230 w 7451018"/>
              <a:gd name="connsiteY200" fmla="*/ 2961151 h 3415370"/>
              <a:gd name="connsiteX201" fmla="*/ 6547166 w 7451018"/>
              <a:gd name="connsiteY201" fmla="*/ 3000023 h 3415370"/>
              <a:gd name="connsiteX202" fmla="*/ 6451861 w 7451018"/>
              <a:gd name="connsiteY202" fmla="*/ 2993321 h 3415370"/>
              <a:gd name="connsiteX203" fmla="*/ 6447906 w 7451018"/>
              <a:gd name="connsiteY203" fmla="*/ 2987088 h 3415370"/>
              <a:gd name="connsiteX204" fmla="*/ 6441540 w 7451018"/>
              <a:gd name="connsiteY204" fmla="*/ 2992383 h 3415370"/>
              <a:gd name="connsiteX205" fmla="*/ 6407828 w 7451018"/>
              <a:gd name="connsiteY205" fmla="*/ 2948752 h 3415370"/>
              <a:gd name="connsiteX206" fmla="*/ 6371971 w 7451018"/>
              <a:gd name="connsiteY206" fmla="*/ 2916448 h 3415370"/>
              <a:gd name="connsiteX207" fmla="*/ 6374317 w 7451018"/>
              <a:gd name="connsiteY207" fmla="*/ 2914169 h 3415370"/>
              <a:gd name="connsiteX208" fmla="*/ 6374317 w 7451018"/>
              <a:gd name="connsiteY208" fmla="*/ 2897883 h 3415370"/>
              <a:gd name="connsiteX209" fmla="*/ 6374317 w 7451018"/>
              <a:gd name="connsiteY209" fmla="*/ 2889773 h 3415370"/>
              <a:gd name="connsiteX210" fmla="*/ 6367615 w 7451018"/>
              <a:gd name="connsiteY210" fmla="*/ 2888634 h 3415370"/>
              <a:gd name="connsiteX211" fmla="*/ 6354211 w 7451018"/>
              <a:gd name="connsiteY211" fmla="*/ 2906127 h 3415370"/>
              <a:gd name="connsiteX212" fmla="*/ 6344023 w 7451018"/>
              <a:gd name="connsiteY212" fmla="*/ 2919531 h 3415370"/>
              <a:gd name="connsiteX213" fmla="*/ 6354211 w 7451018"/>
              <a:gd name="connsiteY213" fmla="*/ 2900899 h 3415370"/>
              <a:gd name="connsiteX214" fmla="*/ 6355819 w 7451018"/>
              <a:gd name="connsiteY214" fmla="*/ 2892722 h 3415370"/>
              <a:gd name="connsiteX215" fmla="*/ 6356690 w 7451018"/>
              <a:gd name="connsiteY215" fmla="*/ 2879318 h 3415370"/>
              <a:gd name="connsiteX216" fmla="*/ 6354479 w 7451018"/>
              <a:gd name="connsiteY216" fmla="*/ 2880189 h 3415370"/>
              <a:gd name="connsiteX217" fmla="*/ 6363795 w 7451018"/>
              <a:gd name="connsiteY217" fmla="*/ 2867790 h 3415370"/>
              <a:gd name="connsiteX218" fmla="*/ 6361114 w 7451018"/>
              <a:gd name="connsiteY218" fmla="*/ 2866450 h 3415370"/>
              <a:gd name="connsiteX219" fmla="*/ 6327402 w 7451018"/>
              <a:gd name="connsiteY219" fmla="*/ 2899156 h 3415370"/>
              <a:gd name="connsiteX220" fmla="*/ 6334037 w 7451018"/>
              <a:gd name="connsiteY220" fmla="*/ 2904049 h 3415370"/>
              <a:gd name="connsiteX221" fmla="*/ 6327805 w 7451018"/>
              <a:gd name="connsiteY221" fmla="*/ 2906260 h 3415370"/>
              <a:gd name="connsiteX222" fmla="*/ 6320633 w 7451018"/>
              <a:gd name="connsiteY222" fmla="*/ 2904049 h 3415370"/>
              <a:gd name="connsiteX223" fmla="*/ 6320633 w 7451018"/>
              <a:gd name="connsiteY223" fmla="*/ 2906260 h 3415370"/>
              <a:gd name="connsiteX224" fmla="*/ 6308033 w 7451018"/>
              <a:gd name="connsiteY224" fmla="*/ 2899090 h 3415370"/>
              <a:gd name="connsiteX225" fmla="*/ 6307631 w 7451018"/>
              <a:gd name="connsiteY225" fmla="*/ 2899558 h 3415370"/>
              <a:gd name="connsiteX226" fmla="*/ 6313462 w 7451018"/>
              <a:gd name="connsiteY226" fmla="*/ 2889237 h 3415370"/>
              <a:gd name="connsiteX227" fmla="*/ 6300459 w 7451018"/>
              <a:gd name="connsiteY227" fmla="*/ 2867455 h 3415370"/>
              <a:gd name="connsiteX228" fmla="*/ 6287725 w 7451018"/>
              <a:gd name="connsiteY228" fmla="*/ 2859010 h 3415370"/>
              <a:gd name="connsiteX229" fmla="*/ 6285982 w 7451018"/>
              <a:gd name="connsiteY229" fmla="*/ 2859345 h 3415370"/>
              <a:gd name="connsiteX230" fmla="*/ 6287055 w 7451018"/>
              <a:gd name="connsiteY230" fmla="*/ 2846344 h 3415370"/>
              <a:gd name="connsiteX231" fmla="*/ 6286988 w 7451018"/>
              <a:gd name="connsiteY231" fmla="*/ 2845941 h 3415370"/>
              <a:gd name="connsiteX232" fmla="*/ 6286988 w 7451018"/>
              <a:gd name="connsiteY232" fmla="*/ 2845874 h 3415370"/>
              <a:gd name="connsiteX233" fmla="*/ 6287055 w 7451018"/>
              <a:gd name="connsiteY233" fmla="*/ 2845941 h 3415370"/>
              <a:gd name="connsiteX234" fmla="*/ 6287390 w 7451018"/>
              <a:gd name="connsiteY234" fmla="*/ 2845874 h 3415370"/>
              <a:gd name="connsiteX235" fmla="*/ 6253947 w 7451018"/>
              <a:gd name="connsiteY235" fmla="*/ 2832470 h 3415370"/>
              <a:gd name="connsiteX236" fmla="*/ 6072452 w 7451018"/>
              <a:gd name="connsiteY236" fmla="*/ 2880524 h 3415370"/>
              <a:gd name="connsiteX237" fmla="*/ 6054423 w 7451018"/>
              <a:gd name="connsiteY237" fmla="*/ 2879385 h 3415370"/>
              <a:gd name="connsiteX238" fmla="*/ 6037132 w 7451018"/>
              <a:gd name="connsiteY238" fmla="*/ 2884948 h 3415370"/>
              <a:gd name="connsiteX239" fmla="*/ 5985324 w 7451018"/>
              <a:gd name="connsiteY239" fmla="*/ 2884747 h 3415370"/>
              <a:gd name="connsiteX240" fmla="*/ 5987067 w 7451018"/>
              <a:gd name="connsiteY240" fmla="*/ 2892856 h 3415370"/>
              <a:gd name="connsiteX241" fmla="*/ 5963542 w 7451018"/>
              <a:gd name="connsiteY241" fmla="*/ 2899558 h 3415370"/>
              <a:gd name="connsiteX242" fmla="*/ 5952149 w 7451018"/>
              <a:gd name="connsiteY242" fmla="*/ 2911756 h 3415370"/>
              <a:gd name="connsiteX243" fmla="*/ 5945112 w 7451018"/>
              <a:gd name="connsiteY243" fmla="*/ 2906260 h 3415370"/>
              <a:gd name="connsiteX244" fmla="*/ 5946452 w 7451018"/>
              <a:gd name="connsiteY244" fmla="*/ 2912962 h 3415370"/>
              <a:gd name="connsiteX245" fmla="*/ 5897862 w 7451018"/>
              <a:gd name="connsiteY245" fmla="*/ 2892856 h 3415370"/>
              <a:gd name="connsiteX246" fmla="*/ 5891226 w 7451018"/>
              <a:gd name="connsiteY246" fmla="*/ 2866115 h 3415370"/>
              <a:gd name="connsiteX247" fmla="*/ 5897862 w 7451018"/>
              <a:gd name="connsiteY247" fmla="*/ 2872884 h 3415370"/>
              <a:gd name="connsiteX248" fmla="*/ 5898263 w 7451018"/>
              <a:gd name="connsiteY248" fmla="*/ 2820741 h 3415370"/>
              <a:gd name="connsiteX249" fmla="*/ 5878157 w 7451018"/>
              <a:gd name="connsiteY249" fmla="*/ 2745610 h 3415370"/>
              <a:gd name="connsiteX250" fmla="*/ 5844646 w 7451018"/>
              <a:gd name="connsiteY250" fmla="*/ 2672826 h 3415370"/>
              <a:gd name="connsiteX251" fmla="*/ 5851348 w 7451018"/>
              <a:gd name="connsiteY251" fmla="*/ 2672826 h 3415370"/>
              <a:gd name="connsiteX252" fmla="*/ 5858051 w 7451018"/>
              <a:gd name="connsiteY252" fmla="*/ 2685694 h 3415370"/>
              <a:gd name="connsiteX253" fmla="*/ 5859324 w 7451018"/>
              <a:gd name="connsiteY253" fmla="*/ 2671619 h 3415370"/>
              <a:gd name="connsiteX254" fmla="*/ 5864485 w 7451018"/>
              <a:gd name="connsiteY254" fmla="*/ 2678321 h 3415370"/>
              <a:gd name="connsiteX255" fmla="*/ 5871455 w 7451018"/>
              <a:gd name="connsiteY255" fmla="*/ 2677718 h 3415370"/>
              <a:gd name="connsiteX256" fmla="*/ 5871455 w 7451018"/>
              <a:gd name="connsiteY256" fmla="*/ 2674702 h 3415370"/>
              <a:gd name="connsiteX257" fmla="*/ 5870181 w 7451018"/>
              <a:gd name="connsiteY257" fmla="*/ 2584223 h 3415370"/>
              <a:gd name="connsiteX258" fmla="*/ 5871388 w 7451018"/>
              <a:gd name="connsiteY258" fmla="*/ 2577856 h 3415370"/>
              <a:gd name="connsiteX259" fmla="*/ 5874873 w 7451018"/>
              <a:gd name="connsiteY259" fmla="*/ 2577856 h 3415370"/>
              <a:gd name="connsiteX260" fmla="*/ 5871857 w 7451018"/>
              <a:gd name="connsiteY260" fmla="*/ 2591931 h 3415370"/>
              <a:gd name="connsiteX261" fmla="*/ 5878157 w 7451018"/>
              <a:gd name="connsiteY261" fmla="*/ 2597962 h 3415370"/>
              <a:gd name="connsiteX262" fmla="*/ 5905904 w 7451018"/>
              <a:gd name="connsiteY262" fmla="*/ 2565056 h 3415370"/>
              <a:gd name="connsiteX263" fmla="*/ 5912271 w 7451018"/>
              <a:gd name="connsiteY263" fmla="*/ 2560096 h 3415370"/>
              <a:gd name="connsiteX264" fmla="*/ 5925005 w 7451018"/>
              <a:gd name="connsiteY264" fmla="*/ 2555270 h 3415370"/>
              <a:gd name="connsiteX265" fmla="*/ 5918839 w 7451018"/>
              <a:gd name="connsiteY265" fmla="*/ 2549775 h 3415370"/>
              <a:gd name="connsiteX266" fmla="*/ 5925139 w 7451018"/>
              <a:gd name="connsiteY266" fmla="*/ 2546826 h 3415370"/>
              <a:gd name="connsiteX267" fmla="*/ 5931640 w 7451018"/>
              <a:gd name="connsiteY267" fmla="*/ 2551048 h 3415370"/>
              <a:gd name="connsiteX268" fmla="*/ 5993836 w 7451018"/>
              <a:gd name="connsiteY268" fmla="*/ 2537643 h 3415370"/>
              <a:gd name="connsiteX269" fmla="*/ 6041689 w 7451018"/>
              <a:gd name="connsiteY269" fmla="*/ 2490327 h 3415370"/>
              <a:gd name="connsiteX270" fmla="*/ 6052413 w 7451018"/>
              <a:gd name="connsiteY270" fmla="*/ 2449310 h 3415370"/>
              <a:gd name="connsiteX271" fmla="*/ 6063270 w 7451018"/>
              <a:gd name="connsiteY271" fmla="*/ 2443813 h 3415370"/>
              <a:gd name="connsiteX272" fmla="*/ 6065951 w 7451018"/>
              <a:gd name="connsiteY272" fmla="*/ 2437111 h 3415370"/>
              <a:gd name="connsiteX273" fmla="*/ 6070790 w 7451018"/>
              <a:gd name="connsiteY273" fmla="*/ 2437444 h 3415370"/>
              <a:gd name="connsiteX274" fmla="*/ 6070844 w 7451018"/>
              <a:gd name="connsiteY274" fmla="*/ 2437447 h 3415370"/>
              <a:gd name="connsiteX275" fmla="*/ 6071179 w 7451018"/>
              <a:gd name="connsiteY275" fmla="*/ 2443813 h 3415370"/>
              <a:gd name="connsiteX276" fmla="*/ 6083578 w 7451018"/>
              <a:gd name="connsiteY276" fmla="*/ 2450516 h 3415370"/>
              <a:gd name="connsiteX277" fmla="*/ 6079623 w 7451018"/>
              <a:gd name="connsiteY277" fmla="*/ 2423707 h 3415370"/>
              <a:gd name="connsiteX278" fmla="*/ 6079221 w 7451018"/>
              <a:gd name="connsiteY278" fmla="*/ 2423707 h 3415370"/>
              <a:gd name="connsiteX279" fmla="*/ 6079556 w 7451018"/>
              <a:gd name="connsiteY279" fmla="*/ 2423640 h 3415370"/>
              <a:gd name="connsiteX280" fmla="*/ 6079221 w 7451018"/>
              <a:gd name="connsiteY280" fmla="*/ 2422836 h 3415370"/>
              <a:gd name="connsiteX281" fmla="*/ 6080629 w 7451018"/>
              <a:gd name="connsiteY281" fmla="*/ 2423372 h 3415370"/>
              <a:gd name="connsiteX282" fmla="*/ 6092224 w 7451018"/>
              <a:gd name="connsiteY282" fmla="*/ 2423037 h 3415370"/>
              <a:gd name="connsiteX283" fmla="*/ 6099328 w 7451018"/>
              <a:gd name="connsiteY283" fmla="*/ 2408896 h 3415370"/>
              <a:gd name="connsiteX284" fmla="*/ 6099328 w 7451018"/>
              <a:gd name="connsiteY284" fmla="*/ 2402528 h 3415370"/>
              <a:gd name="connsiteX285" fmla="*/ 6109046 w 7451018"/>
              <a:gd name="connsiteY285" fmla="*/ 2403735 h 3415370"/>
              <a:gd name="connsiteX286" fmla="*/ 6118898 w 7451018"/>
              <a:gd name="connsiteY286" fmla="*/ 2392274 h 3415370"/>
              <a:gd name="connsiteX287" fmla="*/ 6127276 w 7451018"/>
              <a:gd name="connsiteY287" fmla="*/ 2390331 h 3415370"/>
              <a:gd name="connsiteX288" fmla="*/ 6166081 w 7451018"/>
              <a:gd name="connsiteY288" fmla="*/ 2412649 h 3415370"/>
              <a:gd name="connsiteX289" fmla="*/ 6191952 w 7451018"/>
              <a:gd name="connsiteY289" fmla="*/ 2410437 h 3415370"/>
              <a:gd name="connsiteX290" fmla="*/ 6193158 w 7451018"/>
              <a:gd name="connsiteY290" fmla="*/ 2406684 h 3415370"/>
              <a:gd name="connsiteX291" fmla="*/ 6193493 w 7451018"/>
              <a:gd name="connsiteY291" fmla="*/ 2390331 h 3415370"/>
              <a:gd name="connsiteX292" fmla="*/ 6203613 w 7451018"/>
              <a:gd name="connsiteY292" fmla="*/ 2375653 h 3415370"/>
              <a:gd name="connsiteX293" fmla="*/ 6199793 w 7451018"/>
              <a:gd name="connsiteY293" fmla="*/ 2368951 h 3415370"/>
              <a:gd name="connsiteX294" fmla="*/ 6221106 w 7451018"/>
              <a:gd name="connsiteY294" fmla="*/ 2350252 h 3415370"/>
              <a:gd name="connsiteX295" fmla="*/ 6221374 w 7451018"/>
              <a:gd name="connsiteY295" fmla="*/ 2343617 h 3415370"/>
              <a:gd name="connsiteX296" fmla="*/ 6199793 w 7451018"/>
              <a:gd name="connsiteY296" fmla="*/ 2338657 h 3415370"/>
              <a:gd name="connsiteX297" fmla="*/ 6206495 w 7451018"/>
              <a:gd name="connsiteY297" fmla="*/ 2331955 h 3415370"/>
              <a:gd name="connsiteX298" fmla="*/ 6206495 w 7451018"/>
              <a:gd name="connsiteY298" fmla="*/ 2324516 h 3415370"/>
              <a:gd name="connsiteX299" fmla="*/ 6233304 w 7451018"/>
              <a:gd name="connsiteY299" fmla="*/ 2324516 h 3415370"/>
              <a:gd name="connsiteX300" fmla="*/ 6233236 w 7451018"/>
              <a:gd name="connsiteY300" fmla="*/ 2336915 h 3415370"/>
              <a:gd name="connsiteX301" fmla="*/ 6225194 w 7451018"/>
              <a:gd name="connsiteY301" fmla="*/ 2343416 h 3415370"/>
              <a:gd name="connsiteX302" fmla="*/ 6231762 w 7451018"/>
              <a:gd name="connsiteY302" fmla="*/ 2350118 h 3415370"/>
              <a:gd name="connsiteX303" fmla="*/ 6241816 w 7451018"/>
              <a:gd name="connsiteY303" fmla="*/ 2343416 h 3415370"/>
              <a:gd name="connsiteX304" fmla="*/ 6242955 w 7451018"/>
              <a:gd name="connsiteY304" fmla="*/ 2350118 h 3415370"/>
              <a:gd name="connsiteX305" fmla="*/ 6253947 w 7451018"/>
              <a:gd name="connsiteY305" fmla="*/ 2343416 h 3415370"/>
              <a:gd name="connsiteX306" fmla="*/ 6254818 w 7451018"/>
              <a:gd name="connsiteY306" fmla="*/ 2336714 h 3415370"/>
              <a:gd name="connsiteX307" fmla="*/ 6253410 w 7451018"/>
              <a:gd name="connsiteY307" fmla="*/ 2334167 h 3415370"/>
              <a:gd name="connsiteX308" fmla="*/ 6245301 w 7451018"/>
              <a:gd name="connsiteY308" fmla="*/ 2336714 h 3415370"/>
              <a:gd name="connsiteX309" fmla="*/ 6238398 w 7451018"/>
              <a:gd name="connsiteY309" fmla="*/ 2330012 h 3415370"/>
              <a:gd name="connsiteX310" fmla="*/ 6239269 w 7451018"/>
              <a:gd name="connsiteY310" fmla="*/ 2323310 h 3415370"/>
              <a:gd name="connsiteX311" fmla="*/ 6260179 w 7451018"/>
              <a:gd name="connsiteY311" fmla="*/ 2316876 h 3415370"/>
              <a:gd name="connsiteX312" fmla="*/ 6259375 w 7451018"/>
              <a:gd name="connsiteY312" fmla="*/ 2323310 h 3415370"/>
              <a:gd name="connsiteX313" fmla="*/ 6266882 w 7451018"/>
              <a:gd name="connsiteY313" fmla="*/ 2333229 h 3415370"/>
              <a:gd name="connsiteX314" fmla="*/ 6273718 w 7451018"/>
              <a:gd name="connsiteY314" fmla="*/ 2330012 h 3415370"/>
              <a:gd name="connsiteX315" fmla="*/ 6286787 w 7451018"/>
              <a:gd name="connsiteY315" fmla="*/ 2336647 h 3415370"/>
              <a:gd name="connsiteX316" fmla="*/ 6293623 w 7451018"/>
              <a:gd name="connsiteY316" fmla="*/ 2341338 h 3415370"/>
              <a:gd name="connsiteX317" fmla="*/ 6301465 w 7451018"/>
              <a:gd name="connsiteY317" fmla="*/ 2336647 h 3415370"/>
              <a:gd name="connsiteX318" fmla="*/ 6307094 w 7451018"/>
              <a:gd name="connsiteY318" fmla="*/ 2345359 h 3415370"/>
              <a:gd name="connsiteX319" fmla="*/ 6323046 w 7451018"/>
              <a:gd name="connsiteY319" fmla="*/ 2336647 h 3415370"/>
              <a:gd name="connsiteX320" fmla="*/ 6340002 w 7451018"/>
              <a:gd name="connsiteY320" fmla="*/ 2323645 h 3415370"/>
              <a:gd name="connsiteX321" fmla="*/ 6347307 w 7451018"/>
              <a:gd name="connsiteY321" fmla="*/ 2317881 h 3415370"/>
              <a:gd name="connsiteX322" fmla="*/ 6328541 w 7451018"/>
              <a:gd name="connsiteY322" fmla="*/ 2341003 h 3415370"/>
              <a:gd name="connsiteX323" fmla="*/ 6340605 w 7451018"/>
              <a:gd name="connsiteY323" fmla="*/ 2344690 h 3415370"/>
              <a:gd name="connsiteX324" fmla="*/ 6345364 w 7451018"/>
              <a:gd name="connsiteY324" fmla="*/ 2344153 h 3415370"/>
              <a:gd name="connsiteX325" fmla="*/ 6333300 w 7451018"/>
              <a:gd name="connsiteY325" fmla="*/ 2378066 h 3415370"/>
              <a:gd name="connsiteX326" fmla="*/ 6333166 w 7451018"/>
              <a:gd name="connsiteY326" fmla="*/ 2378066 h 3415370"/>
              <a:gd name="connsiteX327" fmla="*/ 6333903 w 7451018"/>
              <a:gd name="connsiteY327" fmla="*/ 2384701 h 3415370"/>
              <a:gd name="connsiteX328" fmla="*/ 6341343 w 7451018"/>
              <a:gd name="connsiteY328" fmla="*/ 2378669 h 3415370"/>
              <a:gd name="connsiteX329" fmla="*/ 6346369 w 7451018"/>
              <a:gd name="connsiteY329" fmla="*/ 2403668 h 3415370"/>
              <a:gd name="connsiteX330" fmla="*/ 6332563 w 7451018"/>
              <a:gd name="connsiteY330" fmla="*/ 2396966 h 3415370"/>
              <a:gd name="connsiteX331" fmla="*/ 6333903 w 7451018"/>
              <a:gd name="connsiteY331" fmla="*/ 2390264 h 3415370"/>
              <a:gd name="connsiteX332" fmla="*/ 6327201 w 7451018"/>
              <a:gd name="connsiteY332" fmla="*/ 2389325 h 3415370"/>
              <a:gd name="connsiteX333" fmla="*/ 6313797 w 7451018"/>
              <a:gd name="connsiteY333" fmla="*/ 2410705 h 3415370"/>
              <a:gd name="connsiteX334" fmla="*/ 6334573 w 7451018"/>
              <a:gd name="connsiteY334" fmla="*/ 2430477 h 3415370"/>
              <a:gd name="connsiteX335" fmla="*/ 6336852 w 7451018"/>
              <a:gd name="connsiteY335" fmla="*/ 2426857 h 3415370"/>
              <a:gd name="connsiteX336" fmla="*/ 6340672 w 7451018"/>
              <a:gd name="connsiteY336" fmla="*/ 2430477 h 3415370"/>
              <a:gd name="connsiteX337" fmla="*/ 6346034 w 7451018"/>
              <a:gd name="connsiteY337" fmla="*/ 2424445 h 3415370"/>
              <a:gd name="connsiteX338" fmla="*/ 6350659 w 7451018"/>
              <a:gd name="connsiteY338" fmla="*/ 2437179 h 3415370"/>
              <a:gd name="connsiteX339" fmla="*/ 6388459 w 7451018"/>
              <a:gd name="connsiteY339" fmla="*/ 2457285 h 3415370"/>
              <a:gd name="connsiteX340" fmla="*/ 6407693 w 7451018"/>
              <a:gd name="connsiteY340" fmla="*/ 2450382 h 3415370"/>
              <a:gd name="connsiteX341" fmla="*/ 6392212 w 7451018"/>
              <a:gd name="connsiteY341" fmla="*/ 2463987 h 3415370"/>
              <a:gd name="connsiteX342" fmla="*/ 6393753 w 7451018"/>
              <a:gd name="connsiteY342" fmla="*/ 2470690 h 3415370"/>
              <a:gd name="connsiteX343" fmla="*/ 6411782 w 7451018"/>
              <a:gd name="connsiteY343" fmla="*/ 2484094 h 3415370"/>
              <a:gd name="connsiteX344" fmla="*/ 6439529 w 7451018"/>
              <a:gd name="connsiteY344" fmla="*/ 2428064 h 3415370"/>
              <a:gd name="connsiteX345" fmla="*/ 6447906 w 7451018"/>
              <a:gd name="connsiteY345" fmla="*/ 2357691 h 3415370"/>
              <a:gd name="connsiteX346" fmla="*/ 6454407 w 7451018"/>
              <a:gd name="connsiteY346" fmla="*/ 2303136 h 3415370"/>
              <a:gd name="connsiteX347" fmla="*/ 5974474 w 7451018"/>
              <a:gd name="connsiteY347" fmla="*/ 2276067 h 3415370"/>
              <a:gd name="connsiteX348" fmla="*/ 5989681 w 7451018"/>
              <a:gd name="connsiteY348" fmla="*/ 2276663 h 3415370"/>
              <a:gd name="connsiteX349" fmla="*/ 5994841 w 7451018"/>
              <a:gd name="connsiteY349" fmla="*/ 2303068 h 3415370"/>
              <a:gd name="connsiteX350" fmla="*/ 5974474 w 7451018"/>
              <a:gd name="connsiteY350" fmla="*/ 2276067 h 3415370"/>
              <a:gd name="connsiteX351" fmla="*/ 6146846 w 7451018"/>
              <a:gd name="connsiteY351" fmla="*/ 2249452 h 3415370"/>
              <a:gd name="connsiteX352" fmla="*/ 6092559 w 7451018"/>
              <a:gd name="connsiteY352" fmla="*/ 2296367 h 3415370"/>
              <a:gd name="connsiteX353" fmla="*/ 6060924 w 7451018"/>
              <a:gd name="connsiteY353" fmla="*/ 2302332 h 3415370"/>
              <a:gd name="connsiteX354" fmla="*/ 6085857 w 7451018"/>
              <a:gd name="connsiteY354" fmla="*/ 2277936 h 3415370"/>
              <a:gd name="connsiteX355" fmla="*/ 6099261 w 7451018"/>
              <a:gd name="connsiteY355" fmla="*/ 2269559 h 3415370"/>
              <a:gd name="connsiteX356" fmla="*/ 6146846 w 7451018"/>
              <a:gd name="connsiteY356" fmla="*/ 2249452 h 3415370"/>
              <a:gd name="connsiteX357" fmla="*/ 5975740 w 7451018"/>
              <a:gd name="connsiteY357" fmla="*/ 2242750 h 3415370"/>
              <a:gd name="connsiteX358" fmla="*/ 5978555 w 7451018"/>
              <a:gd name="connsiteY358" fmla="*/ 2258768 h 3415370"/>
              <a:gd name="connsiteX359" fmla="*/ 5991959 w 7451018"/>
              <a:gd name="connsiteY359" fmla="*/ 2256154 h 3415370"/>
              <a:gd name="connsiteX360" fmla="*/ 5990418 w 7451018"/>
              <a:gd name="connsiteY360" fmla="*/ 2249452 h 3415370"/>
              <a:gd name="connsiteX361" fmla="*/ 6031101 w 7451018"/>
              <a:gd name="connsiteY361" fmla="*/ 2251194 h 3415370"/>
              <a:gd name="connsiteX362" fmla="*/ 6038874 w 7451018"/>
              <a:gd name="connsiteY362" fmla="*/ 2256288 h 3415370"/>
              <a:gd name="connsiteX363" fmla="*/ 6038874 w 7451018"/>
              <a:gd name="connsiteY363" fmla="*/ 2256624 h 3415370"/>
              <a:gd name="connsiteX364" fmla="*/ 6039411 w 7451018"/>
              <a:gd name="connsiteY364" fmla="*/ 2256556 h 3415370"/>
              <a:gd name="connsiteX365" fmla="*/ 6041623 w 7451018"/>
              <a:gd name="connsiteY365" fmla="*/ 2257227 h 3415370"/>
              <a:gd name="connsiteX366" fmla="*/ 6041688 w 7451018"/>
              <a:gd name="connsiteY366" fmla="*/ 2254931 h 3415370"/>
              <a:gd name="connsiteX367" fmla="*/ 6039478 w 7451018"/>
              <a:gd name="connsiteY367" fmla="*/ 2256557 h 3415370"/>
              <a:gd name="connsiteX368" fmla="*/ 6038941 w 7451018"/>
              <a:gd name="connsiteY368" fmla="*/ 2256289 h 3415370"/>
              <a:gd name="connsiteX369" fmla="*/ 6040022 w 7451018"/>
              <a:gd name="connsiteY369" fmla="*/ 2253423 h 3415370"/>
              <a:gd name="connsiteX370" fmla="*/ 6041722 w 7451018"/>
              <a:gd name="connsiteY370" fmla="*/ 2254852 h 3415370"/>
              <a:gd name="connsiteX371" fmla="*/ 6050260 w 7451018"/>
              <a:gd name="connsiteY371" fmla="*/ 2247391 h 3415370"/>
              <a:gd name="connsiteX372" fmla="*/ 6051743 w 7451018"/>
              <a:gd name="connsiteY372" fmla="*/ 2242817 h 3415370"/>
              <a:gd name="connsiteX373" fmla="*/ 6058378 w 7451018"/>
              <a:gd name="connsiteY373" fmla="*/ 2249519 h 3415370"/>
              <a:gd name="connsiteX374" fmla="*/ 6090415 w 7451018"/>
              <a:gd name="connsiteY374" fmla="*/ 2243018 h 3415370"/>
              <a:gd name="connsiteX375" fmla="*/ 6103483 w 7451018"/>
              <a:gd name="connsiteY375" fmla="*/ 2250926 h 3415370"/>
              <a:gd name="connsiteX376" fmla="*/ 6078618 w 7451018"/>
              <a:gd name="connsiteY376" fmla="*/ 2262857 h 3415370"/>
              <a:gd name="connsiteX377" fmla="*/ 6059048 w 7451018"/>
              <a:gd name="connsiteY377" fmla="*/ 2256154 h 3415370"/>
              <a:gd name="connsiteX378" fmla="*/ 6025873 w 7451018"/>
              <a:gd name="connsiteY378" fmla="*/ 2269559 h 3415370"/>
              <a:gd name="connsiteX379" fmla="*/ 6005364 w 7451018"/>
              <a:gd name="connsiteY379" fmla="*/ 2262857 h 3415370"/>
              <a:gd name="connsiteX380" fmla="*/ 5991959 w 7451018"/>
              <a:gd name="connsiteY380" fmla="*/ 2262857 h 3415370"/>
              <a:gd name="connsiteX381" fmla="*/ 5993904 w 7451018"/>
              <a:gd name="connsiteY381" fmla="*/ 2269559 h 3415370"/>
              <a:gd name="connsiteX382" fmla="*/ 5973193 w 7451018"/>
              <a:gd name="connsiteY382" fmla="*/ 2269559 h 3415370"/>
              <a:gd name="connsiteX383" fmla="*/ 5969440 w 7451018"/>
              <a:gd name="connsiteY383" fmla="*/ 2262857 h 3415370"/>
              <a:gd name="connsiteX384" fmla="*/ 5935997 w 7451018"/>
              <a:gd name="connsiteY384" fmla="*/ 2276261 h 3415370"/>
              <a:gd name="connsiteX385" fmla="*/ 5924938 w 7451018"/>
              <a:gd name="connsiteY385" fmla="*/ 2254546 h 3415370"/>
              <a:gd name="connsiteX386" fmla="*/ 5940085 w 7451018"/>
              <a:gd name="connsiteY386" fmla="*/ 2256154 h 3415370"/>
              <a:gd name="connsiteX387" fmla="*/ 5975740 w 7451018"/>
              <a:gd name="connsiteY387" fmla="*/ 2242750 h 3415370"/>
              <a:gd name="connsiteX388" fmla="*/ 6118295 w 7451018"/>
              <a:gd name="connsiteY388" fmla="*/ 2230551 h 3415370"/>
              <a:gd name="connsiteX389" fmla="*/ 6129487 w 7451018"/>
              <a:gd name="connsiteY389" fmla="*/ 2230551 h 3415370"/>
              <a:gd name="connsiteX390" fmla="*/ 6138602 w 7451018"/>
              <a:gd name="connsiteY390" fmla="*/ 2236717 h 3415370"/>
              <a:gd name="connsiteX391" fmla="*/ 6113134 w 7451018"/>
              <a:gd name="connsiteY391" fmla="*/ 2250055 h 3415370"/>
              <a:gd name="connsiteX392" fmla="*/ 6118295 w 7451018"/>
              <a:gd name="connsiteY392" fmla="*/ 2230551 h 3415370"/>
              <a:gd name="connsiteX393" fmla="*/ 5710670 w 7451018"/>
              <a:gd name="connsiteY393" fmla="*/ 2181224 h 3415370"/>
              <a:gd name="connsiteX394" fmla="*/ 5717372 w 7451018"/>
              <a:gd name="connsiteY394" fmla="*/ 2190406 h 3415370"/>
              <a:gd name="connsiteX395" fmla="*/ 5729503 w 7451018"/>
              <a:gd name="connsiteY395" fmla="*/ 2195902 h 3415370"/>
              <a:gd name="connsiteX396" fmla="*/ 5730643 w 7451018"/>
              <a:gd name="connsiteY396" fmla="*/ 2189200 h 3415370"/>
              <a:gd name="connsiteX397" fmla="*/ 5736674 w 7451018"/>
              <a:gd name="connsiteY397" fmla="*/ 2195902 h 3415370"/>
              <a:gd name="connsiteX398" fmla="*/ 5757518 w 7451018"/>
              <a:gd name="connsiteY398" fmla="*/ 2201599 h 3415370"/>
              <a:gd name="connsiteX399" fmla="*/ 5760199 w 7451018"/>
              <a:gd name="connsiteY399" fmla="*/ 2215740 h 3415370"/>
              <a:gd name="connsiteX400" fmla="*/ 5764890 w 7451018"/>
              <a:gd name="connsiteY400" fmla="*/ 2211115 h 3415370"/>
              <a:gd name="connsiteX401" fmla="*/ 5844646 w 7451018"/>
              <a:gd name="connsiteY401" fmla="*/ 2218153 h 3415370"/>
              <a:gd name="connsiteX402" fmla="*/ 5878157 w 7451018"/>
              <a:gd name="connsiteY402" fmla="*/ 2220901 h 3415370"/>
              <a:gd name="connsiteX403" fmla="*/ 5851348 w 7451018"/>
              <a:gd name="connsiteY403" fmla="*/ 2227000 h 3415370"/>
              <a:gd name="connsiteX404" fmla="*/ 5845250 w 7451018"/>
              <a:gd name="connsiteY404" fmla="*/ 2229480 h 3415370"/>
              <a:gd name="connsiteX405" fmla="*/ 5849204 w 7451018"/>
              <a:gd name="connsiteY405" fmla="*/ 2236047 h 3415370"/>
              <a:gd name="connsiteX406" fmla="*/ 5878157 w 7451018"/>
              <a:gd name="connsiteY406" fmla="*/ 2243420 h 3415370"/>
              <a:gd name="connsiteX407" fmla="*/ 5906776 w 7451018"/>
              <a:gd name="connsiteY407" fmla="*/ 2249451 h 3415370"/>
              <a:gd name="connsiteX408" fmla="*/ 5894845 w 7451018"/>
              <a:gd name="connsiteY408" fmla="*/ 2267681 h 3415370"/>
              <a:gd name="connsiteX409" fmla="*/ 5878090 w 7451018"/>
              <a:gd name="connsiteY409" fmla="*/ 2254546 h 3415370"/>
              <a:gd name="connsiteX410" fmla="*/ 5884792 w 7451018"/>
              <a:gd name="connsiteY410" fmla="*/ 2263794 h 3415370"/>
              <a:gd name="connsiteX411" fmla="*/ 5851282 w 7451018"/>
              <a:gd name="connsiteY411" fmla="*/ 2257628 h 3415370"/>
              <a:gd name="connsiteX412" fmla="*/ 5851080 w 7451018"/>
              <a:gd name="connsiteY412" fmla="*/ 2255819 h 3415370"/>
              <a:gd name="connsiteX413" fmla="*/ 5850008 w 7451018"/>
              <a:gd name="connsiteY413" fmla="*/ 2256154 h 3415370"/>
              <a:gd name="connsiteX414" fmla="*/ 5771057 w 7451018"/>
              <a:gd name="connsiteY414" fmla="*/ 2236182 h 3415370"/>
              <a:gd name="connsiteX415" fmla="*/ 5757653 w 7451018"/>
              <a:gd name="connsiteY415" fmla="*/ 2239332 h 3415370"/>
              <a:gd name="connsiteX416" fmla="*/ 5737613 w 7451018"/>
              <a:gd name="connsiteY416" fmla="*/ 2236182 h 3415370"/>
              <a:gd name="connsiteX417" fmla="*/ 5713552 w 7451018"/>
              <a:gd name="connsiteY417" fmla="*/ 2222777 h 3415370"/>
              <a:gd name="connsiteX418" fmla="*/ 5690159 w 7451018"/>
              <a:gd name="connsiteY418" fmla="*/ 2213654 h 3415370"/>
              <a:gd name="connsiteX419" fmla="*/ 5684226 w 7451018"/>
              <a:gd name="connsiteY419" fmla="*/ 2215839 h 3415370"/>
              <a:gd name="connsiteX420" fmla="*/ 5685202 w 7451018"/>
              <a:gd name="connsiteY420" fmla="*/ 2215941 h 3415370"/>
              <a:gd name="connsiteX421" fmla="*/ 5683660 w 7451018"/>
              <a:gd name="connsiteY421" fmla="*/ 2216880 h 3415370"/>
              <a:gd name="connsiteX422" fmla="*/ 5683928 w 7451018"/>
              <a:gd name="connsiteY422" fmla="*/ 2215807 h 3415370"/>
              <a:gd name="connsiteX423" fmla="*/ 5684139 w 7451018"/>
              <a:gd name="connsiteY423" fmla="*/ 2215829 h 3415370"/>
              <a:gd name="connsiteX424" fmla="*/ 5685311 w 7451018"/>
              <a:gd name="connsiteY424" fmla="*/ 2210588 h 3415370"/>
              <a:gd name="connsiteX425" fmla="*/ 5690563 w 7451018"/>
              <a:gd name="connsiteY425" fmla="*/ 2207765 h 3415370"/>
              <a:gd name="connsiteX426" fmla="*/ 5710670 w 7451018"/>
              <a:gd name="connsiteY426" fmla="*/ 2190741 h 3415370"/>
              <a:gd name="connsiteX427" fmla="*/ 5710670 w 7451018"/>
              <a:gd name="connsiteY427" fmla="*/ 2181224 h 3415370"/>
              <a:gd name="connsiteX428" fmla="*/ 6297980 w 7451018"/>
              <a:gd name="connsiteY428" fmla="*/ 2175728 h 3415370"/>
              <a:gd name="connsiteX429" fmla="*/ 6300325 w 7451018"/>
              <a:gd name="connsiteY429" fmla="*/ 2195365 h 3415370"/>
              <a:gd name="connsiteX430" fmla="*/ 6300325 w 7451018"/>
              <a:gd name="connsiteY430" fmla="*/ 2196505 h 3415370"/>
              <a:gd name="connsiteX431" fmla="*/ 6302269 w 7451018"/>
              <a:gd name="connsiteY431" fmla="*/ 2215941 h 3415370"/>
              <a:gd name="connsiteX432" fmla="*/ 6288463 w 7451018"/>
              <a:gd name="connsiteY432" fmla="*/ 2222643 h 3415370"/>
              <a:gd name="connsiteX433" fmla="*/ 6286921 w 7451018"/>
              <a:gd name="connsiteY433" fmla="*/ 2195835 h 3415370"/>
              <a:gd name="connsiteX434" fmla="*/ 6297980 w 7451018"/>
              <a:gd name="connsiteY434" fmla="*/ 2175728 h 3415370"/>
              <a:gd name="connsiteX435" fmla="*/ 5978421 w 7451018"/>
              <a:gd name="connsiteY435" fmla="*/ 2175728 h 3415370"/>
              <a:gd name="connsiteX436" fmla="*/ 5978689 w 7451018"/>
              <a:gd name="connsiteY436" fmla="*/ 2176666 h 3415370"/>
              <a:gd name="connsiteX437" fmla="*/ 5978421 w 7451018"/>
              <a:gd name="connsiteY437" fmla="*/ 2179012 h 3415370"/>
              <a:gd name="connsiteX438" fmla="*/ 5978421 w 7451018"/>
              <a:gd name="connsiteY438" fmla="*/ 2175728 h 3415370"/>
              <a:gd name="connsiteX439" fmla="*/ 4329893 w 7451018"/>
              <a:gd name="connsiteY439" fmla="*/ 2166881 h 3415370"/>
              <a:gd name="connsiteX440" fmla="*/ 4336595 w 7451018"/>
              <a:gd name="connsiteY440" fmla="*/ 2167887 h 3415370"/>
              <a:gd name="connsiteX441" fmla="*/ 4332574 w 7451018"/>
              <a:gd name="connsiteY441" fmla="*/ 2182364 h 3415370"/>
              <a:gd name="connsiteX442" fmla="*/ 4323191 w 7451018"/>
              <a:gd name="connsiteY442" fmla="*/ 2181157 h 3415370"/>
              <a:gd name="connsiteX443" fmla="*/ 4329893 w 7451018"/>
              <a:gd name="connsiteY443" fmla="*/ 2166881 h 3415370"/>
              <a:gd name="connsiteX444" fmla="*/ 2836467 w 7451018"/>
              <a:gd name="connsiteY444" fmla="*/ 2140274 h 3415370"/>
              <a:gd name="connsiteX445" fmla="*/ 2836467 w 7451018"/>
              <a:gd name="connsiteY445" fmla="*/ 2140274 h 3415370"/>
              <a:gd name="connsiteX446" fmla="*/ 6119234 w 7451018"/>
              <a:gd name="connsiteY446" fmla="*/ 2122111 h 3415370"/>
              <a:gd name="connsiteX447" fmla="*/ 6137598 w 7451018"/>
              <a:gd name="connsiteY447" fmla="*/ 2122111 h 3415370"/>
              <a:gd name="connsiteX448" fmla="*/ 6119234 w 7451018"/>
              <a:gd name="connsiteY448" fmla="*/ 2122111 h 3415370"/>
              <a:gd name="connsiteX449" fmla="*/ 6180220 w 7451018"/>
              <a:gd name="connsiteY449" fmla="*/ 2113525 h 3415370"/>
              <a:gd name="connsiteX450" fmla="*/ 6184512 w 7451018"/>
              <a:gd name="connsiteY450" fmla="*/ 2115678 h 3415370"/>
              <a:gd name="connsiteX451" fmla="*/ 6219966 w 7451018"/>
              <a:gd name="connsiteY451" fmla="*/ 2141950 h 3415370"/>
              <a:gd name="connsiteX452" fmla="*/ 6222848 w 7451018"/>
              <a:gd name="connsiteY452" fmla="*/ 2148920 h 3415370"/>
              <a:gd name="connsiteX453" fmla="*/ 6197514 w 7451018"/>
              <a:gd name="connsiteY453" fmla="*/ 2128814 h 3415370"/>
              <a:gd name="connsiteX454" fmla="*/ 6177675 w 7451018"/>
              <a:gd name="connsiteY454" fmla="*/ 2128814 h 3415370"/>
              <a:gd name="connsiteX455" fmla="*/ 6171308 w 7451018"/>
              <a:gd name="connsiteY455" fmla="*/ 2135516 h 3415370"/>
              <a:gd name="connsiteX456" fmla="*/ 6158909 w 7451018"/>
              <a:gd name="connsiteY456" fmla="*/ 2142218 h 3415370"/>
              <a:gd name="connsiteX457" fmla="*/ 6159580 w 7451018"/>
              <a:gd name="connsiteY457" fmla="*/ 2130153 h 3415370"/>
              <a:gd name="connsiteX458" fmla="*/ 6152878 w 7451018"/>
              <a:gd name="connsiteY458" fmla="*/ 2128814 h 3415370"/>
              <a:gd name="connsiteX459" fmla="*/ 6153749 w 7451018"/>
              <a:gd name="connsiteY459" fmla="*/ 2135516 h 3415370"/>
              <a:gd name="connsiteX460" fmla="*/ 6148387 w 7451018"/>
              <a:gd name="connsiteY460" fmla="*/ 2129014 h 3415370"/>
              <a:gd name="connsiteX461" fmla="*/ 6148388 w 7451018"/>
              <a:gd name="connsiteY461" fmla="*/ 2129014 h 3415370"/>
              <a:gd name="connsiteX462" fmla="*/ 6153389 w 7451018"/>
              <a:gd name="connsiteY462" fmla="*/ 2124733 h 3415370"/>
              <a:gd name="connsiteX463" fmla="*/ 6155626 w 7451018"/>
              <a:gd name="connsiteY463" fmla="*/ 2122112 h 3415370"/>
              <a:gd name="connsiteX464" fmla="*/ 6159580 w 7451018"/>
              <a:gd name="connsiteY464" fmla="*/ 2122112 h 3415370"/>
              <a:gd name="connsiteX465" fmla="*/ 6180220 w 7451018"/>
              <a:gd name="connsiteY465" fmla="*/ 2113525 h 3415370"/>
              <a:gd name="connsiteX466" fmla="*/ 5748981 w 7451018"/>
              <a:gd name="connsiteY466" fmla="*/ 2112712 h 3415370"/>
              <a:gd name="connsiteX467" fmla="*/ 5757451 w 7451018"/>
              <a:gd name="connsiteY467" fmla="*/ 2120369 h 3415370"/>
              <a:gd name="connsiteX468" fmla="*/ 5750749 w 7451018"/>
              <a:gd name="connsiteY468" fmla="*/ 2130020 h 3415370"/>
              <a:gd name="connsiteX469" fmla="*/ 5730643 w 7451018"/>
              <a:gd name="connsiteY469" fmla="*/ 2130020 h 3415370"/>
              <a:gd name="connsiteX470" fmla="*/ 5734530 w 7451018"/>
              <a:gd name="connsiteY470" fmla="*/ 2129283 h 3415370"/>
              <a:gd name="connsiteX471" fmla="*/ 5734999 w 7451018"/>
              <a:gd name="connsiteY471" fmla="*/ 2122112 h 3415370"/>
              <a:gd name="connsiteX472" fmla="*/ 5730643 w 7451018"/>
              <a:gd name="connsiteY472" fmla="*/ 2124055 h 3415370"/>
              <a:gd name="connsiteX473" fmla="*/ 5737345 w 7451018"/>
              <a:gd name="connsiteY473" fmla="*/ 2115410 h 3415370"/>
              <a:gd name="connsiteX474" fmla="*/ 5748981 w 7451018"/>
              <a:gd name="connsiteY474" fmla="*/ 2112712 h 3415370"/>
              <a:gd name="connsiteX475" fmla="*/ 6618477 w 7451018"/>
              <a:gd name="connsiteY475" fmla="*/ 2102005 h 3415370"/>
              <a:gd name="connsiteX476" fmla="*/ 6628128 w 7451018"/>
              <a:gd name="connsiteY476" fmla="*/ 2107634 h 3415370"/>
              <a:gd name="connsiteX477" fmla="*/ 6630809 w 7451018"/>
              <a:gd name="connsiteY477" fmla="*/ 2108707 h 3415370"/>
              <a:gd name="connsiteX478" fmla="*/ 6676652 w 7451018"/>
              <a:gd name="connsiteY478" fmla="*/ 2167484 h 3415370"/>
              <a:gd name="connsiteX479" fmla="*/ 6668341 w 7451018"/>
              <a:gd name="connsiteY479" fmla="*/ 2156694 h 3415370"/>
              <a:gd name="connsiteX480" fmla="*/ 6602324 w 7451018"/>
              <a:gd name="connsiteY480" fmla="*/ 2200726 h 3415370"/>
              <a:gd name="connsiteX481" fmla="*/ 6602593 w 7451018"/>
              <a:gd name="connsiteY481" fmla="*/ 2195834 h 3415370"/>
              <a:gd name="connsiteX482" fmla="*/ 6583156 w 7451018"/>
              <a:gd name="connsiteY482" fmla="*/ 2182363 h 3415370"/>
              <a:gd name="connsiteX483" fmla="*/ 6610635 w 7451018"/>
              <a:gd name="connsiteY483" fmla="*/ 2182430 h 3415370"/>
              <a:gd name="connsiteX484" fmla="*/ 6620956 w 7451018"/>
              <a:gd name="connsiteY484" fmla="*/ 2169026 h 3415370"/>
              <a:gd name="connsiteX485" fmla="*/ 6621962 w 7451018"/>
              <a:gd name="connsiteY485" fmla="*/ 2182430 h 3415370"/>
              <a:gd name="connsiteX486" fmla="*/ 6639253 w 7451018"/>
              <a:gd name="connsiteY486" fmla="*/ 2169026 h 3415370"/>
              <a:gd name="connsiteX487" fmla="*/ 6635568 w 7451018"/>
              <a:gd name="connsiteY487" fmla="*/ 2167886 h 3415370"/>
              <a:gd name="connsiteX488" fmla="*/ 6649307 w 7451018"/>
              <a:gd name="connsiteY488" fmla="*/ 2169026 h 3415370"/>
              <a:gd name="connsiteX489" fmla="*/ 6656478 w 7451018"/>
              <a:gd name="connsiteY489" fmla="*/ 2148919 h 3415370"/>
              <a:gd name="connsiteX490" fmla="*/ 6663917 w 7451018"/>
              <a:gd name="connsiteY490" fmla="*/ 2152136 h 3415370"/>
              <a:gd name="connsiteX491" fmla="*/ 6614992 w 7451018"/>
              <a:gd name="connsiteY491" fmla="*/ 2108707 h 3415370"/>
              <a:gd name="connsiteX492" fmla="*/ 6618477 w 7451018"/>
              <a:gd name="connsiteY492" fmla="*/ 2102005 h 3415370"/>
              <a:gd name="connsiteX493" fmla="*/ 5570796 w 7451018"/>
              <a:gd name="connsiteY493" fmla="*/ 2095370 h 3415370"/>
              <a:gd name="connsiteX494" fmla="*/ 5589897 w 7451018"/>
              <a:gd name="connsiteY494" fmla="*/ 2127138 h 3415370"/>
              <a:gd name="connsiteX495" fmla="*/ 5590634 w 7451018"/>
              <a:gd name="connsiteY495" fmla="*/ 2135584 h 3415370"/>
              <a:gd name="connsiteX496" fmla="*/ 5577700 w 7451018"/>
              <a:gd name="connsiteY496" fmla="*/ 2108775 h 3415370"/>
              <a:gd name="connsiteX497" fmla="*/ 5570059 w 7451018"/>
              <a:gd name="connsiteY497" fmla="*/ 2107501 h 3415370"/>
              <a:gd name="connsiteX498" fmla="*/ 5570058 w 7451018"/>
              <a:gd name="connsiteY498" fmla="*/ 2107431 h 3415370"/>
              <a:gd name="connsiteX499" fmla="*/ 5569950 w 7451018"/>
              <a:gd name="connsiteY499" fmla="*/ 2100305 h 3415370"/>
              <a:gd name="connsiteX500" fmla="*/ 5570796 w 7451018"/>
              <a:gd name="connsiteY500" fmla="*/ 2095370 h 3415370"/>
              <a:gd name="connsiteX501" fmla="*/ 6148958 w 7451018"/>
              <a:gd name="connsiteY501" fmla="*/ 2077601 h 3415370"/>
              <a:gd name="connsiteX502" fmla="*/ 6157168 w 7451018"/>
              <a:gd name="connsiteY502" fmla="*/ 2081899 h 3415370"/>
              <a:gd name="connsiteX503" fmla="*/ 6165545 w 7451018"/>
              <a:gd name="connsiteY503" fmla="*/ 2088601 h 3415370"/>
              <a:gd name="connsiteX504" fmla="*/ 6163267 w 7451018"/>
              <a:gd name="connsiteY504" fmla="*/ 2095303 h 3415370"/>
              <a:gd name="connsiteX505" fmla="*/ 6156632 w 7451018"/>
              <a:gd name="connsiteY505" fmla="*/ 2088601 h 3415370"/>
              <a:gd name="connsiteX506" fmla="*/ 6147248 w 7451018"/>
              <a:gd name="connsiteY506" fmla="*/ 2090478 h 3415370"/>
              <a:gd name="connsiteX507" fmla="*/ 6146176 w 7451018"/>
              <a:gd name="connsiteY507" fmla="*/ 2086323 h 3415370"/>
              <a:gd name="connsiteX508" fmla="*/ 6148958 w 7451018"/>
              <a:gd name="connsiteY508" fmla="*/ 2077601 h 3415370"/>
              <a:gd name="connsiteX509" fmla="*/ 5549685 w 7451018"/>
              <a:gd name="connsiteY509" fmla="*/ 2075598 h 3415370"/>
              <a:gd name="connsiteX510" fmla="*/ 5569791 w 7451018"/>
              <a:gd name="connsiteY510" fmla="*/ 2091349 h 3415370"/>
              <a:gd name="connsiteX511" fmla="*/ 5549685 w 7451018"/>
              <a:gd name="connsiteY511" fmla="*/ 2075598 h 3415370"/>
              <a:gd name="connsiteX512" fmla="*/ 6257163 w 7451018"/>
              <a:gd name="connsiteY512" fmla="*/ 2059932 h 3415370"/>
              <a:gd name="connsiteX513" fmla="*/ 6286920 w 7451018"/>
              <a:gd name="connsiteY513" fmla="*/ 2088601 h 3415370"/>
              <a:gd name="connsiteX514" fmla="*/ 6286920 w 7451018"/>
              <a:gd name="connsiteY514" fmla="*/ 2097582 h 3415370"/>
              <a:gd name="connsiteX515" fmla="*/ 6293287 w 7451018"/>
              <a:gd name="connsiteY515" fmla="*/ 2107970 h 3415370"/>
              <a:gd name="connsiteX516" fmla="*/ 6294493 w 7451018"/>
              <a:gd name="connsiteY516" fmla="*/ 2102006 h 3415370"/>
              <a:gd name="connsiteX517" fmla="*/ 6297107 w 7451018"/>
              <a:gd name="connsiteY517" fmla="*/ 2102006 h 3415370"/>
              <a:gd name="connsiteX518" fmla="*/ 6300324 w 7451018"/>
              <a:gd name="connsiteY518" fmla="*/ 2117956 h 3415370"/>
              <a:gd name="connsiteX519" fmla="*/ 6307027 w 7451018"/>
              <a:gd name="connsiteY519" fmla="*/ 2128814 h 3415370"/>
              <a:gd name="connsiteX520" fmla="*/ 6313595 w 7451018"/>
              <a:gd name="connsiteY520" fmla="*/ 2127473 h 3415370"/>
              <a:gd name="connsiteX521" fmla="*/ 6321235 w 7451018"/>
              <a:gd name="connsiteY521" fmla="*/ 2115410 h 3415370"/>
              <a:gd name="connsiteX522" fmla="*/ 6322039 w 7451018"/>
              <a:gd name="connsiteY522" fmla="*/ 2120034 h 3415370"/>
              <a:gd name="connsiteX523" fmla="*/ 6333835 w 7451018"/>
              <a:gd name="connsiteY523" fmla="*/ 2109646 h 3415370"/>
              <a:gd name="connsiteX524" fmla="*/ 6330753 w 7451018"/>
              <a:gd name="connsiteY524" fmla="*/ 2101335 h 3415370"/>
              <a:gd name="connsiteX525" fmla="*/ 6346703 w 7451018"/>
              <a:gd name="connsiteY525" fmla="*/ 2095504 h 3415370"/>
              <a:gd name="connsiteX526" fmla="*/ 6345497 w 7451018"/>
              <a:gd name="connsiteY526" fmla="*/ 2095303 h 3415370"/>
              <a:gd name="connsiteX527" fmla="*/ 6386916 w 7451018"/>
              <a:gd name="connsiteY527" fmla="*/ 2095303 h 3415370"/>
              <a:gd name="connsiteX528" fmla="*/ 6400857 w 7451018"/>
              <a:gd name="connsiteY528" fmla="*/ 2103681 h 3415370"/>
              <a:gd name="connsiteX529" fmla="*/ 6455982 w 7451018"/>
              <a:gd name="connsiteY529" fmla="*/ 2118476 h 3415370"/>
              <a:gd name="connsiteX530" fmla="*/ 6506192 w 7451018"/>
              <a:gd name="connsiteY530" fmla="*/ 2143580 h 3415370"/>
              <a:gd name="connsiteX531" fmla="*/ 6505478 w 7451018"/>
              <a:gd name="connsiteY531" fmla="*/ 2142218 h 3415370"/>
              <a:gd name="connsiteX532" fmla="*/ 6508024 w 7451018"/>
              <a:gd name="connsiteY532" fmla="*/ 2144429 h 3415370"/>
              <a:gd name="connsiteX533" fmla="*/ 6506322 w 7451018"/>
              <a:gd name="connsiteY533" fmla="*/ 2143673 h 3415370"/>
              <a:gd name="connsiteX534" fmla="*/ 6511258 w 7451018"/>
              <a:gd name="connsiteY534" fmla="*/ 2149473 h 3415370"/>
              <a:gd name="connsiteX535" fmla="*/ 6514726 w 7451018"/>
              <a:gd name="connsiteY535" fmla="*/ 2149189 h 3415370"/>
              <a:gd name="connsiteX536" fmla="*/ 6514733 w 7451018"/>
              <a:gd name="connsiteY536" fmla="*/ 2149194 h 3415370"/>
              <a:gd name="connsiteX537" fmla="*/ 6520499 w 7451018"/>
              <a:gd name="connsiteY537" fmla="*/ 2153712 h 3415370"/>
              <a:gd name="connsiteX538" fmla="*/ 6521495 w 7451018"/>
              <a:gd name="connsiteY538" fmla="*/ 2155623 h 3415370"/>
              <a:gd name="connsiteX539" fmla="*/ 6567941 w 7451018"/>
              <a:gd name="connsiteY539" fmla="*/ 2196237 h 3415370"/>
              <a:gd name="connsiteX540" fmla="*/ 6555610 w 7451018"/>
              <a:gd name="connsiteY540" fmla="*/ 2216880 h 3415370"/>
              <a:gd name="connsiteX541" fmla="*/ 6601787 w 7451018"/>
              <a:gd name="connsiteY541" fmla="*/ 2268755 h 3415370"/>
              <a:gd name="connsiteX542" fmla="*/ 6620152 w 7451018"/>
              <a:gd name="connsiteY542" fmla="*/ 2287386 h 3415370"/>
              <a:gd name="connsiteX543" fmla="*/ 6615527 w 7451018"/>
              <a:gd name="connsiteY543" fmla="*/ 2290134 h 3415370"/>
              <a:gd name="connsiteX544" fmla="*/ 6635499 w 7451018"/>
              <a:gd name="connsiteY544" fmla="*/ 2296300 h 3415370"/>
              <a:gd name="connsiteX545" fmla="*/ 6630874 w 7451018"/>
              <a:gd name="connsiteY545" fmla="*/ 2303471 h 3415370"/>
              <a:gd name="connsiteX546" fmla="*/ 6633556 w 7451018"/>
              <a:gd name="connsiteY546" fmla="*/ 2309704 h 3415370"/>
              <a:gd name="connsiteX547" fmla="*/ 6611103 w 7451018"/>
              <a:gd name="connsiteY547" fmla="*/ 2303002 h 3415370"/>
              <a:gd name="connsiteX548" fmla="*/ 6536240 w 7451018"/>
              <a:gd name="connsiteY548" fmla="*/ 2249385 h 3415370"/>
              <a:gd name="connsiteX549" fmla="*/ 6505411 w 7451018"/>
              <a:gd name="connsiteY549" fmla="*/ 2235981 h 3415370"/>
              <a:gd name="connsiteX550" fmla="*/ 6494486 w 7451018"/>
              <a:gd name="connsiteY550" fmla="*/ 2242683 h 3415370"/>
              <a:gd name="connsiteX551" fmla="*/ 6487985 w 7451018"/>
              <a:gd name="connsiteY551" fmla="*/ 2249117 h 3415370"/>
              <a:gd name="connsiteX552" fmla="*/ 6486845 w 7451018"/>
              <a:gd name="connsiteY552" fmla="*/ 2249385 h 3415370"/>
              <a:gd name="connsiteX553" fmla="*/ 6488119 w 7451018"/>
              <a:gd name="connsiteY553" fmla="*/ 2256288 h 3415370"/>
              <a:gd name="connsiteX554" fmla="*/ 6488052 w 7451018"/>
              <a:gd name="connsiteY554" fmla="*/ 2258366 h 3415370"/>
              <a:gd name="connsiteX555" fmla="*/ 6487851 w 7451018"/>
              <a:gd name="connsiteY555" fmla="*/ 2262789 h 3415370"/>
              <a:gd name="connsiteX556" fmla="*/ 6486711 w 7451018"/>
              <a:gd name="connsiteY556" fmla="*/ 2259439 h 3415370"/>
              <a:gd name="connsiteX557" fmla="*/ 6481216 w 7451018"/>
              <a:gd name="connsiteY557" fmla="*/ 2262789 h 3415370"/>
              <a:gd name="connsiteX558" fmla="*/ 6426593 w 7451018"/>
              <a:gd name="connsiteY558" fmla="*/ 2276194 h 3415370"/>
              <a:gd name="connsiteX559" fmla="*/ 6411916 w 7451018"/>
              <a:gd name="connsiteY559" fmla="*/ 2256087 h 3415370"/>
              <a:gd name="connsiteX560" fmla="*/ 6389463 w 7451018"/>
              <a:gd name="connsiteY560" fmla="*/ 2256087 h 3415370"/>
              <a:gd name="connsiteX561" fmla="*/ 6360108 w 7451018"/>
              <a:gd name="connsiteY561" fmla="*/ 2256087 h 3415370"/>
              <a:gd name="connsiteX562" fmla="*/ 6381019 w 7451018"/>
              <a:gd name="connsiteY562" fmla="*/ 2229279 h 3415370"/>
              <a:gd name="connsiteX563" fmla="*/ 6374048 w 7451018"/>
              <a:gd name="connsiteY563" fmla="*/ 2194361 h 3415370"/>
              <a:gd name="connsiteX564" fmla="*/ 6367346 w 7451018"/>
              <a:gd name="connsiteY564" fmla="*/ 2182230 h 3415370"/>
              <a:gd name="connsiteX565" fmla="*/ 6315807 w 7451018"/>
              <a:gd name="connsiteY565" fmla="*/ 2155623 h 3415370"/>
              <a:gd name="connsiteX566" fmla="*/ 6309171 w 7451018"/>
              <a:gd name="connsiteY566" fmla="*/ 2162325 h 3415370"/>
              <a:gd name="connsiteX567" fmla="*/ 6286920 w 7451018"/>
              <a:gd name="connsiteY567" fmla="*/ 2145569 h 3415370"/>
              <a:gd name="connsiteX568" fmla="*/ 6276197 w 7451018"/>
              <a:gd name="connsiteY568" fmla="*/ 2135985 h 3415370"/>
              <a:gd name="connsiteX569" fmla="*/ 6271036 w 7451018"/>
              <a:gd name="connsiteY569" fmla="*/ 2148921 h 3415370"/>
              <a:gd name="connsiteX570" fmla="*/ 6260112 w 7451018"/>
              <a:gd name="connsiteY570" fmla="*/ 2149524 h 3415370"/>
              <a:gd name="connsiteX571" fmla="*/ 6240005 w 7451018"/>
              <a:gd name="connsiteY571" fmla="*/ 2120972 h 3415370"/>
              <a:gd name="connsiteX572" fmla="*/ 6240005 w 7451018"/>
              <a:gd name="connsiteY572" fmla="*/ 2115878 h 3415370"/>
              <a:gd name="connsiteX573" fmla="*/ 6258637 w 7451018"/>
              <a:gd name="connsiteY573" fmla="*/ 2114806 h 3415370"/>
              <a:gd name="connsiteX574" fmla="*/ 6278878 w 7451018"/>
              <a:gd name="connsiteY574" fmla="*/ 2107769 h 3415370"/>
              <a:gd name="connsiteX575" fmla="*/ 6253343 w 7451018"/>
              <a:gd name="connsiteY575" fmla="*/ 2102006 h 3415370"/>
              <a:gd name="connsiteX576" fmla="*/ 6247042 w 7451018"/>
              <a:gd name="connsiteY576" fmla="*/ 2102006 h 3415370"/>
              <a:gd name="connsiteX577" fmla="*/ 6213331 w 7451018"/>
              <a:gd name="connsiteY577" fmla="*/ 2075197 h 3415370"/>
              <a:gd name="connsiteX578" fmla="*/ 6206494 w 7451018"/>
              <a:gd name="connsiteY578" fmla="*/ 2072047 h 3415370"/>
              <a:gd name="connsiteX579" fmla="*/ 6206494 w 7451018"/>
              <a:gd name="connsiteY579" fmla="*/ 2067958 h 3415370"/>
              <a:gd name="connsiteX580" fmla="*/ 6257163 w 7451018"/>
              <a:gd name="connsiteY580" fmla="*/ 2059932 h 3415370"/>
              <a:gd name="connsiteX581" fmla="*/ 5556119 w 7451018"/>
              <a:gd name="connsiteY581" fmla="*/ 2041686 h 3415370"/>
              <a:gd name="connsiteX582" fmla="*/ 5556990 w 7451018"/>
              <a:gd name="connsiteY582" fmla="*/ 2048388 h 3415370"/>
              <a:gd name="connsiteX583" fmla="*/ 5549752 w 7451018"/>
              <a:gd name="connsiteY583" fmla="*/ 2064943 h 3415370"/>
              <a:gd name="connsiteX584" fmla="*/ 5543050 w 7451018"/>
              <a:gd name="connsiteY584" fmla="*/ 2046579 h 3415370"/>
              <a:gd name="connsiteX585" fmla="*/ 5556119 w 7451018"/>
              <a:gd name="connsiteY585" fmla="*/ 2041686 h 3415370"/>
              <a:gd name="connsiteX586" fmla="*/ 5519259 w 7451018"/>
              <a:gd name="connsiteY586" fmla="*/ 2007795 h 3415370"/>
              <a:gd name="connsiteX587" fmla="*/ 5536280 w 7451018"/>
              <a:gd name="connsiteY587" fmla="*/ 2023054 h 3415370"/>
              <a:gd name="connsiteX588" fmla="*/ 5536213 w 7451018"/>
              <a:gd name="connsiteY588" fmla="*/ 2034983 h 3415370"/>
              <a:gd name="connsiteX589" fmla="*/ 5529578 w 7451018"/>
              <a:gd name="connsiteY589" fmla="*/ 2035318 h 3415370"/>
              <a:gd name="connsiteX590" fmla="*/ 5522876 w 7451018"/>
              <a:gd name="connsiteY590" fmla="*/ 2023188 h 3415370"/>
              <a:gd name="connsiteX591" fmla="*/ 5522876 w 7451018"/>
              <a:gd name="connsiteY591" fmla="*/ 2019971 h 3415370"/>
              <a:gd name="connsiteX592" fmla="*/ 5519190 w 7451018"/>
              <a:gd name="connsiteY592" fmla="*/ 2014877 h 3415370"/>
              <a:gd name="connsiteX593" fmla="*/ 5516174 w 7451018"/>
              <a:gd name="connsiteY593" fmla="*/ 2012934 h 3415370"/>
              <a:gd name="connsiteX594" fmla="*/ 5519259 w 7451018"/>
              <a:gd name="connsiteY594" fmla="*/ 2007795 h 3415370"/>
              <a:gd name="connsiteX595" fmla="*/ 6093363 w 7451018"/>
              <a:gd name="connsiteY595" fmla="*/ 2001405 h 3415370"/>
              <a:gd name="connsiteX596" fmla="*/ 6099328 w 7451018"/>
              <a:gd name="connsiteY596" fmla="*/ 2004690 h 3415370"/>
              <a:gd name="connsiteX597" fmla="*/ 6079490 w 7451018"/>
              <a:gd name="connsiteY597" fmla="*/ 2041618 h 3415370"/>
              <a:gd name="connsiteX598" fmla="*/ 5998796 w 7451018"/>
              <a:gd name="connsiteY598" fmla="*/ 2041484 h 3415370"/>
              <a:gd name="connsiteX599" fmla="*/ 6010457 w 7451018"/>
              <a:gd name="connsiteY599" fmla="*/ 2081831 h 3415370"/>
              <a:gd name="connsiteX600" fmla="*/ 6065817 w 7451018"/>
              <a:gd name="connsiteY600" fmla="*/ 2075062 h 3415370"/>
              <a:gd name="connsiteX601" fmla="*/ 6052413 w 7451018"/>
              <a:gd name="connsiteY601" fmla="*/ 2074056 h 3415370"/>
              <a:gd name="connsiteX602" fmla="*/ 6052413 w 7451018"/>
              <a:gd name="connsiteY602" fmla="*/ 2075196 h 3415370"/>
              <a:gd name="connsiteX603" fmla="*/ 6052345 w 7451018"/>
              <a:gd name="connsiteY603" fmla="*/ 2075330 h 3415370"/>
              <a:gd name="connsiteX604" fmla="*/ 6032306 w 7451018"/>
              <a:gd name="connsiteY604" fmla="*/ 2092354 h 3415370"/>
              <a:gd name="connsiteX605" fmla="*/ 6025604 w 7451018"/>
              <a:gd name="connsiteY605" fmla="*/ 2098520 h 3415370"/>
              <a:gd name="connsiteX606" fmla="*/ 6039009 w 7451018"/>
              <a:gd name="connsiteY606" fmla="*/ 2116883 h 3415370"/>
              <a:gd name="connsiteX607" fmla="*/ 6052413 w 7451018"/>
              <a:gd name="connsiteY607" fmla="*/ 2126065 h 3415370"/>
              <a:gd name="connsiteX608" fmla="*/ 6052413 w 7451018"/>
              <a:gd name="connsiteY608" fmla="*/ 2146372 h 3415370"/>
              <a:gd name="connsiteX609" fmla="*/ 6059115 w 7451018"/>
              <a:gd name="connsiteY609" fmla="*/ 2153611 h 3415370"/>
              <a:gd name="connsiteX610" fmla="*/ 6058780 w 7451018"/>
              <a:gd name="connsiteY610" fmla="*/ 2175728 h 3415370"/>
              <a:gd name="connsiteX611" fmla="*/ 6065817 w 7451018"/>
              <a:gd name="connsiteY611" fmla="*/ 2177068 h 3415370"/>
              <a:gd name="connsiteX612" fmla="*/ 6057037 w 7451018"/>
              <a:gd name="connsiteY612" fmla="*/ 2182430 h 3415370"/>
              <a:gd name="connsiteX613" fmla="*/ 6052413 w 7451018"/>
              <a:gd name="connsiteY613" fmla="*/ 2190338 h 3415370"/>
              <a:gd name="connsiteX614" fmla="*/ 6044973 w 7451018"/>
              <a:gd name="connsiteY614" fmla="*/ 2189132 h 3415370"/>
              <a:gd name="connsiteX615" fmla="*/ 6040617 w 7451018"/>
              <a:gd name="connsiteY615" fmla="*/ 2169026 h 3415370"/>
              <a:gd name="connsiteX616" fmla="*/ 6024196 w 7451018"/>
              <a:gd name="connsiteY616" fmla="*/ 2169026 h 3415370"/>
              <a:gd name="connsiteX617" fmla="*/ 6025537 w 7451018"/>
              <a:gd name="connsiteY617" fmla="*/ 2153611 h 3415370"/>
              <a:gd name="connsiteX618" fmla="*/ 6021583 w 7451018"/>
              <a:gd name="connsiteY618" fmla="*/ 2148920 h 3415370"/>
              <a:gd name="connsiteX619" fmla="*/ 6019840 w 7451018"/>
              <a:gd name="connsiteY619" fmla="*/ 2148852 h 3415370"/>
              <a:gd name="connsiteX620" fmla="*/ 6019840 w 7451018"/>
              <a:gd name="connsiteY620" fmla="*/ 2148920 h 3415370"/>
              <a:gd name="connsiteX621" fmla="*/ 6013942 w 7451018"/>
              <a:gd name="connsiteY621" fmla="*/ 2115409 h 3415370"/>
              <a:gd name="connsiteX622" fmla="*/ 5998728 w 7451018"/>
              <a:gd name="connsiteY622" fmla="*/ 2123049 h 3415370"/>
              <a:gd name="connsiteX623" fmla="*/ 5998728 w 7451018"/>
              <a:gd name="connsiteY623" fmla="*/ 2173114 h 3415370"/>
              <a:gd name="connsiteX624" fmla="*/ 5978689 w 7451018"/>
              <a:gd name="connsiteY624" fmla="*/ 2176666 h 3415370"/>
              <a:gd name="connsiteX625" fmla="*/ 5985324 w 7451018"/>
              <a:gd name="connsiteY625" fmla="*/ 2169026 h 3415370"/>
              <a:gd name="connsiteX626" fmla="*/ 5976075 w 7451018"/>
              <a:gd name="connsiteY626" fmla="*/ 2162457 h 3415370"/>
              <a:gd name="connsiteX627" fmla="*/ 5985324 w 7451018"/>
              <a:gd name="connsiteY627" fmla="*/ 2156761 h 3415370"/>
              <a:gd name="connsiteX628" fmla="*/ 5982576 w 7451018"/>
              <a:gd name="connsiteY628" fmla="*/ 2135917 h 3415370"/>
              <a:gd name="connsiteX629" fmla="*/ 5965217 w 7451018"/>
              <a:gd name="connsiteY629" fmla="*/ 2126132 h 3415370"/>
              <a:gd name="connsiteX630" fmla="*/ 5971987 w 7451018"/>
              <a:gd name="connsiteY630" fmla="*/ 2122178 h 3415370"/>
              <a:gd name="connsiteX631" fmla="*/ 5973058 w 7451018"/>
              <a:gd name="connsiteY631" fmla="*/ 2108908 h 3415370"/>
              <a:gd name="connsiteX632" fmla="*/ 5971987 w 7451018"/>
              <a:gd name="connsiteY632" fmla="*/ 2105758 h 3415370"/>
              <a:gd name="connsiteX633" fmla="*/ 5989010 w 7451018"/>
              <a:gd name="connsiteY633" fmla="*/ 2055157 h 3415370"/>
              <a:gd name="connsiteX634" fmla="*/ 5985391 w 7451018"/>
              <a:gd name="connsiteY634" fmla="*/ 2048656 h 3415370"/>
              <a:gd name="connsiteX635" fmla="*/ 5991356 w 7451018"/>
              <a:gd name="connsiteY635" fmla="*/ 2047114 h 3415370"/>
              <a:gd name="connsiteX636" fmla="*/ 5985391 w 7451018"/>
              <a:gd name="connsiteY636" fmla="*/ 2042490 h 3415370"/>
              <a:gd name="connsiteX637" fmla="*/ 5998796 w 7451018"/>
              <a:gd name="connsiteY637" fmla="*/ 2021579 h 3415370"/>
              <a:gd name="connsiteX638" fmla="*/ 6005498 w 7451018"/>
              <a:gd name="connsiteY638" fmla="*/ 2022049 h 3415370"/>
              <a:gd name="connsiteX639" fmla="*/ 6005163 w 7451018"/>
              <a:gd name="connsiteY639" fmla="*/ 2024998 h 3415370"/>
              <a:gd name="connsiteX640" fmla="*/ 6012200 w 7451018"/>
              <a:gd name="connsiteY640" fmla="*/ 2020105 h 3415370"/>
              <a:gd name="connsiteX641" fmla="*/ 6005498 w 7451018"/>
              <a:gd name="connsiteY641" fmla="*/ 2018965 h 3415370"/>
              <a:gd name="connsiteX642" fmla="*/ 6034585 w 7451018"/>
              <a:gd name="connsiteY642" fmla="*/ 2014810 h 3415370"/>
              <a:gd name="connsiteX643" fmla="*/ 6036327 w 7451018"/>
              <a:gd name="connsiteY643" fmla="*/ 2021512 h 3415370"/>
              <a:gd name="connsiteX644" fmla="*/ 6052413 w 7451018"/>
              <a:gd name="connsiteY644" fmla="*/ 2028214 h 3415370"/>
              <a:gd name="connsiteX645" fmla="*/ 6092626 w 7451018"/>
              <a:gd name="connsiteY645" fmla="*/ 2009784 h 3415370"/>
              <a:gd name="connsiteX646" fmla="*/ 6093363 w 7451018"/>
              <a:gd name="connsiteY646" fmla="*/ 2001405 h 3415370"/>
              <a:gd name="connsiteX647" fmla="*/ 6159580 w 7451018"/>
              <a:gd name="connsiteY647" fmla="*/ 1993430 h 3415370"/>
              <a:gd name="connsiteX648" fmla="*/ 6166283 w 7451018"/>
              <a:gd name="connsiteY648" fmla="*/ 1994436 h 3415370"/>
              <a:gd name="connsiteX649" fmla="*/ 6159915 w 7451018"/>
              <a:gd name="connsiteY649" fmla="*/ 2000803 h 3415370"/>
              <a:gd name="connsiteX650" fmla="*/ 6167087 w 7451018"/>
              <a:gd name="connsiteY650" fmla="*/ 2013671 h 3415370"/>
              <a:gd name="connsiteX651" fmla="*/ 6168227 w 7451018"/>
              <a:gd name="connsiteY651" fmla="*/ 2029019 h 3415370"/>
              <a:gd name="connsiteX652" fmla="*/ 6179687 w 7451018"/>
              <a:gd name="connsiteY652" fmla="*/ 2034246 h 3415370"/>
              <a:gd name="connsiteX653" fmla="*/ 6179687 w 7451018"/>
              <a:gd name="connsiteY653" fmla="*/ 2041619 h 3415370"/>
              <a:gd name="connsiteX654" fmla="*/ 6178816 w 7451018"/>
              <a:gd name="connsiteY654" fmla="*/ 2041954 h 3415370"/>
              <a:gd name="connsiteX655" fmla="*/ 6159580 w 7451018"/>
              <a:gd name="connsiteY655" fmla="*/ 2039474 h 3415370"/>
              <a:gd name="connsiteX656" fmla="*/ 6172315 w 7451018"/>
              <a:gd name="connsiteY656" fmla="*/ 2075934 h 3415370"/>
              <a:gd name="connsiteX657" fmla="*/ 6166283 w 7451018"/>
              <a:gd name="connsiteY657" fmla="*/ 2076134 h 3415370"/>
              <a:gd name="connsiteX658" fmla="*/ 6146847 w 7451018"/>
              <a:gd name="connsiteY658" fmla="*/ 2055090 h 3415370"/>
              <a:gd name="connsiteX659" fmla="*/ 6152878 w 7451018"/>
              <a:gd name="connsiteY659" fmla="*/ 2028215 h 3415370"/>
              <a:gd name="connsiteX660" fmla="*/ 6146176 w 7451018"/>
              <a:gd name="connsiteY660" fmla="*/ 2028215 h 3415370"/>
              <a:gd name="connsiteX661" fmla="*/ 6159580 w 7451018"/>
              <a:gd name="connsiteY661" fmla="*/ 1993430 h 3415370"/>
              <a:gd name="connsiteX662" fmla="*/ 5528774 w 7451018"/>
              <a:gd name="connsiteY662" fmla="*/ 1991487 h 3415370"/>
              <a:gd name="connsiteX663" fmla="*/ 5528774 w 7451018"/>
              <a:gd name="connsiteY663" fmla="*/ 1991487 h 3415370"/>
              <a:gd name="connsiteX664" fmla="*/ 5497341 w 7451018"/>
              <a:gd name="connsiteY664" fmla="*/ 1974664 h 3415370"/>
              <a:gd name="connsiteX665" fmla="*/ 5509471 w 7451018"/>
              <a:gd name="connsiteY665" fmla="*/ 1991553 h 3415370"/>
              <a:gd name="connsiteX666" fmla="*/ 5489365 w 7451018"/>
              <a:gd name="connsiteY666" fmla="*/ 1979288 h 3415370"/>
              <a:gd name="connsiteX667" fmla="*/ 5497341 w 7451018"/>
              <a:gd name="connsiteY667" fmla="*/ 1974664 h 3415370"/>
              <a:gd name="connsiteX668" fmla="*/ 3692343 w 7451018"/>
              <a:gd name="connsiteY668" fmla="*/ 1954558 h 3415370"/>
              <a:gd name="connsiteX669" fmla="*/ 3689200 w 7451018"/>
              <a:gd name="connsiteY669" fmla="*/ 1968565 h 3415370"/>
              <a:gd name="connsiteX670" fmla="*/ 3692343 w 7451018"/>
              <a:gd name="connsiteY670" fmla="*/ 1954558 h 3415370"/>
              <a:gd name="connsiteX671" fmla="*/ 5482730 w 7451018"/>
              <a:gd name="connsiteY671" fmla="*/ 1909854 h 3415370"/>
              <a:gd name="connsiteX672" fmla="*/ 5543050 w 7451018"/>
              <a:gd name="connsiteY672" fmla="*/ 1932709 h 3415370"/>
              <a:gd name="connsiteX673" fmla="*/ 5582057 w 7451018"/>
              <a:gd name="connsiteY673" fmla="*/ 1981233 h 3415370"/>
              <a:gd name="connsiteX674" fmla="*/ 5593853 w 7451018"/>
              <a:gd name="connsiteY674" fmla="*/ 1994637 h 3415370"/>
              <a:gd name="connsiteX675" fmla="*/ 5632121 w 7451018"/>
              <a:gd name="connsiteY675" fmla="*/ 2008041 h 3415370"/>
              <a:gd name="connsiteX676" fmla="*/ 5650284 w 7451018"/>
              <a:gd name="connsiteY676" fmla="*/ 2029153 h 3415370"/>
              <a:gd name="connsiteX677" fmla="*/ 5643582 w 7451018"/>
              <a:gd name="connsiteY677" fmla="*/ 2019904 h 3415370"/>
              <a:gd name="connsiteX678" fmla="*/ 5651156 w 7451018"/>
              <a:gd name="connsiteY678" fmla="*/ 2021446 h 3415370"/>
              <a:gd name="connsiteX679" fmla="*/ 5656987 w 7451018"/>
              <a:gd name="connsiteY679" fmla="*/ 2025064 h 3415370"/>
              <a:gd name="connsiteX680" fmla="*/ 5670391 w 7451018"/>
              <a:gd name="connsiteY680" fmla="*/ 2018965 h 3415370"/>
              <a:gd name="connsiteX681" fmla="*/ 5683795 w 7451018"/>
              <a:gd name="connsiteY681" fmla="*/ 2025064 h 3415370"/>
              <a:gd name="connsiteX682" fmla="*/ 5672737 w 7451018"/>
              <a:gd name="connsiteY682" fmla="*/ 2034783 h 3415370"/>
              <a:gd name="connsiteX683" fmla="*/ 5677093 w 7451018"/>
              <a:gd name="connsiteY683" fmla="*/ 2044366 h 3415370"/>
              <a:gd name="connsiteX684" fmla="*/ 5683125 w 7451018"/>
              <a:gd name="connsiteY684" fmla="*/ 2061725 h 3415370"/>
              <a:gd name="connsiteX685" fmla="*/ 5680176 w 7451018"/>
              <a:gd name="connsiteY685" fmla="*/ 2055626 h 3415370"/>
              <a:gd name="connsiteX686" fmla="*/ 5677093 w 7451018"/>
              <a:gd name="connsiteY686" fmla="*/ 2058709 h 3415370"/>
              <a:gd name="connsiteX687" fmla="*/ 5663689 w 7451018"/>
              <a:gd name="connsiteY687" fmla="*/ 2056698 h 3415370"/>
              <a:gd name="connsiteX688" fmla="*/ 5663689 w 7451018"/>
              <a:gd name="connsiteY688" fmla="*/ 2049527 h 3415370"/>
              <a:gd name="connsiteX689" fmla="*/ 5663689 w 7451018"/>
              <a:gd name="connsiteY689" fmla="*/ 2045439 h 3415370"/>
              <a:gd name="connsiteX690" fmla="*/ 5669654 w 7451018"/>
              <a:gd name="connsiteY690" fmla="*/ 2041351 h 3415370"/>
              <a:gd name="connsiteX691" fmla="*/ 5663689 w 7451018"/>
              <a:gd name="connsiteY691" fmla="*/ 2029086 h 3415370"/>
              <a:gd name="connsiteX692" fmla="*/ 5656987 w 7451018"/>
              <a:gd name="connsiteY692" fmla="*/ 2028148 h 3415370"/>
              <a:gd name="connsiteX693" fmla="*/ 5662080 w 7451018"/>
              <a:gd name="connsiteY693" fmla="*/ 2047383 h 3415370"/>
              <a:gd name="connsiteX694" fmla="*/ 5656182 w 7451018"/>
              <a:gd name="connsiteY694" fmla="*/ 2054956 h 3415370"/>
              <a:gd name="connsiteX695" fmla="*/ 5650284 w 7451018"/>
              <a:gd name="connsiteY695" fmla="*/ 2063736 h 3415370"/>
              <a:gd name="connsiteX696" fmla="*/ 5670391 w 7451018"/>
              <a:gd name="connsiteY696" fmla="*/ 2072918 h 3415370"/>
              <a:gd name="connsiteX697" fmla="*/ 5683795 w 7451018"/>
              <a:gd name="connsiteY697" fmla="*/ 2103547 h 3415370"/>
              <a:gd name="connsiteX698" fmla="*/ 5697803 w 7451018"/>
              <a:gd name="connsiteY698" fmla="*/ 2108573 h 3415370"/>
              <a:gd name="connsiteX699" fmla="*/ 5697200 w 7451018"/>
              <a:gd name="connsiteY699" fmla="*/ 2101871 h 3415370"/>
              <a:gd name="connsiteX700" fmla="*/ 5697803 w 7451018"/>
              <a:gd name="connsiteY700" fmla="*/ 2081765 h 3415370"/>
              <a:gd name="connsiteX701" fmla="*/ 5722400 w 7451018"/>
              <a:gd name="connsiteY701" fmla="*/ 2115209 h 3415370"/>
              <a:gd name="connsiteX702" fmla="*/ 5717306 w 7451018"/>
              <a:gd name="connsiteY702" fmla="*/ 2114873 h 3415370"/>
              <a:gd name="connsiteX703" fmla="*/ 5710604 w 7451018"/>
              <a:gd name="connsiteY703" fmla="*/ 2124055 h 3415370"/>
              <a:gd name="connsiteX704" fmla="*/ 5710604 w 7451018"/>
              <a:gd name="connsiteY704" fmla="*/ 2122044 h 3415370"/>
              <a:gd name="connsiteX705" fmla="*/ 5710604 w 7451018"/>
              <a:gd name="connsiteY705" fmla="*/ 2121978 h 3415370"/>
              <a:gd name="connsiteX706" fmla="*/ 5697200 w 7451018"/>
              <a:gd name="connsiteY706" fmla="*/ 2194494 h 3415370"/>
              <a:gd name="connsiteX707" fmla="*/ 5687147 w 7451018"/>
              <a:gd name="connsiteY707" fmla="*/ 2195835 h 3415370"/>
              <a:gd name="connsiteX708" fmla="*/ 5683728 w 7451018"/>
              <a:gd name="connsiteY708" fmla="*/ 2192551 h 3415370"/>
              <a:gd name="connsiteX709" fmla="*/ 5650284 w 7451018"/>
              <a:gd name="connsiteY709" fmla="*/ 2165809 h 3415370"/>
              <a:gd name="connsiteX710" fmla="*/ 5556454 w 7451018"/>
              <a:gd name="connsiteY710" fmla="*/ 2012867 h 3415370"/>
              <a:gd name="connsiteX711" fmla="*/ 5551495 w 7451018"/>
              <a:gd name="connsiteY711" fmla="*/ 2013537 h 3415370"/>
              <a:gd name="connsiteX712" fmla="*/ 5546870 w 7451018"/>
              <a:gd name="connsiteY712" fmla="*/ 2007974 h 3415370"/>
              <a:gd name="connsiteX713" fmla="*/ 5550356 w 7451018"/>
              <a:gd name="connsiteY713" fmla="*/ 2008108 h 3415370"/>
              <a:gd name="connsiteX714" fmla="*/ 5529646 w 7451018"/>
              <a:gd name="connsiteY714" fmla="*/ 1980227 h 3415370"/>
              <a:gd name="connsiteX715" fmla="*/ 5516241 w 7451018"/>
              <a:gd name="connsiteY715" fmla="*/ 1960858 h 3415370"/>
              <a:gd name="connsiteX716" fmla="*/ 5476028 w 7451018"/>
              <a:gd name="connsiteY716" fmla="*/ 1919037 h 3415370"/>
              <a:gd name="connsiteX717" fmla="*/ 5482730 w 7451018"/>
              <a:gd name="connsiteY717" fmla="*/ 1917898 h 3415370"/>
              <a:gd name="connsiteX718" fmla="*/ 5482730 w 7451018"/>
              <a:gd name="connsiteY718" fmla="*/ 1909854 h 3415370"/>
              <a:gd name="connsiteX719" fmla="*/ 6112800 w 7451018"/>
              <a:gd name="connsiteY719" fmla="*/ 1879628 h 3415370"/>
              <a:gd name="connsiteX720" fmla="*/ 6112397 w 7451018"/>
              <a:gd name="connsiteY720" fmla="*/ 1880767 h 3415370"/>
              <a:gd name="connsiteX721" fmla="*/ 6112756 w 7451018"/>
              <a:gd name="connsiteY721" fmla="*/ 1879640 h 3415370"/>
              <a:gd name="connsiteX722" fmla="*/ 5936382 w 7451018"/>
              <a:gd name="connsiteY722" fmla="*/ 1874283 h 3415370"/>
              <a:gd name="connsiteX723" fmla="*/ 5938476 w 7451018"/>
              <a:gd name="connsiteY723" fmla="*/ 1881371 h 3415370"/>
              <a:gd name="connsiteX724" fmla="*/ 5948462 w 7451018"/>
              <a:gd name="connsiteY724" fmla="*/ 1899131 h 3415370"/>
              <a:gd name="connsiteX725" fmla="*/ 5955164 w 7451018"/>
              <a:gd name="connsiteY725" fmla="*/ 1894239 h 3415370"/>
              <a:gd name="connsiteX726" fmla="*/ 5963609 w 7451018"/>
              <a:gd name="connsiteY726" fmla="*/ 1927749 h 3415370"/>
              <a:gd name="connsiteX727" fmla="*/ 5971518 w 7451018"/>
              <a:gd name="connsiteY727" fmla="*/ 1941020 h 3415370"/>
              <a:gd name="connsiteX728" fmla="*/ 5971987 w 7451018"/>
              <a:gd name="connsiteY728" fmla="*/ 1941555 h 3415370"/>
              <a:gd name="connsiteX729" fmla="*/ 5951880 w 7451018"/>
              <a:gd name="connsiteY729" fmla="*/ 1951743 h 3415370"/>
              <a:gd name="connsiteX730" fmla="*/ 5948931 w 7451018"/>
              <a:gd name="connsiteY730" fmla="*/ 1954625 h 3415370"/>
              <a:gd name="connsiteX731" fmla="*/ 5958583 w 7451018"/>
              <a:gd name="connsiteY731" fmla="*/ 1988135 h 3415370"/>
              <a:gd name="connsiteX732" fmla="*/ 5973327 w 7451018"/>
              <a:gd name="connsiteY732" fmla="*/ 2028348 h 3415370"/>
              <a:gd name="connsiteX733" fmla="*/ 5971987 w 7451018"/>
              <a:gd name="connsiteY733" fmla="*/ 2029287 h 3415370"/>
              <a:gd name="connsiteX734" fmla="*/ 5949937 w 7451018"/>
              <a:gd name="connsiteY734" fmla="*/ 2028616 h 3415370"/>
              <a:gd name="connsiteX735" fmla="*/ 5937873 w 7451018"/>
              <a:gd name="connsiteY735" fmla="*/ 2075330 h 3415370"/>
              <a:gd name="connsiteX736" fmla="*/ 5925072 w 7451018"/>
              <a:gd name="connsiteY736" fmla="*/ 2115610 h 3415370"/>
              <a:gd name="connsiteX737" fmla="*/ 5918906 w 7451018"/>
              <a:gd name="connsiteY737" fmla="*/ 2149254 h 3415370"/>
              <a:gd name="connsiteX738" fmla="*/ 5918370 w 7451018"/>
              <a:gd name="connsiteY738" fmla="*/ 2150193 h 3415370"/>
              <a:gd name="connsiteX739" fmla="*/ 5911667 w 7451018"/>
              <a:gd name="connsiteY739" fmla="*/ 2150193 h 3415370"/>
              <a:gd name="connsiteX740" fmla="*/ 5911667 w 7451018"/>
              <a:gd name="connsiteY740" fmla="*/ 2135850 h 3415370"/>
              <a:gd name="connsiteX741" fmla="*/ 5886065 w 7451018"/>
              <a:gd name="connsiteY741" fmla="*/ 2155688 h 3415370"/>
              <a:gd name="connsiteX742" fmla="*/ 5878157 w 7451018"/>
              <a:gd name="connsiteY742" fmla="*/ 2150595 h 3415370"/>
              <a:gd name="connsiteX743" fmla="*/ 5883853 w 7451018"/>
              <a:gd name="connsiteY743" fmla="*/ 2148115 h 3415370"/>
              <a:gd name="connsiteX744" fmla="*/ 5879765 w 7451018"/>
              <a:gd name="connsiteY744" fmla="*/ 2135582 h 3415370"/>
              <a:gd name="connsiteX745" fmla="*/ 5858050 w 7451018"/>
              <a:gd name="connsiteY745" fmla="*/ 2128142 h 3415370"/>
              <a:gd name="connsiteX746" fmla="*/ 5858050 w 7451018"/>
              <a:gd name="connsiteY746" fmla="*/ 2128869 h 3415370"/>
              <a:gd name="connsiteX747" fmla="*/ 5858050 w 7451018"/>
              <a:gd name="connsiteY747" fmla="*/ 2128947 h 3415370"/>
              <a:gd name="connsiteX748" fmla="*/ 5851348 w 7451018"/>
              <a:gd name="connsiteY748" fmla="*/ 2122178 h 3415370"/>
              <a:gd name="connsiteX749" fmla="*/ 5835665 w 7451018"/>
              <a:gd name="connsiteY749" fmla="*/ 2129751 h 3415370"/>
              <a:gd name="connsiteX750" fmla="*/ 5824472 w 7451018"/>
              <a:gd name="connsiteY750" fmla="*/ 2135515 h 3415370"/>
              <a:gd name="connsiteX751" fmla="*/ 5824138 w 7451018"/>
              <a:gd name="connsiteY751" fmla="*/ 2123183 h 3415370"/>
              <a:gd name="connsiteX752" fmla="*/ 5784259 w 7451018"/>
              <a:gd name="connsiteY752" fmla="*/ 2101736 h 3415370"/>
              <a:gd name="connsiteX753" fmla="*/ 5790962 w 7451018"/>
              <a:gd name="connsiteY753" fmla="*/ 2100597 h 3415370"/>
              <a:gd name="connsiteX754" fmla="*/ 5786404 w 7451018"/>
              <a:gd name="connsiteY754" fmla="*/ 2081965 h 3415370"/>
              <a:gd name="connsiteX755" fmla="*/ 5784259 w 7451018"/>
              <a:gd name="connsiteY755" fmla="*/ 2078212 h 3415370"/>
              <a:gd name="connsiteX756" fmla="*/ 5770855 w 7451018"/>
              <a:gd name="connsiteY756" fmla="*/ 2078212 h 3415370"/>
              <a:gd name="connsiteX757" fmla="*/ 5777557 w 7451018"/>
              <a:gd name="connsiteY757" fmla="*/ 2077073 h 3415370"/>
              <a:gd name="connsiteX758" fmla="*/ 5766834 w 7451018"/>
              <a:gd name="connsiteY758" fmla="*/ 2041685 h 3415370"/>
              <a:gd name="connsiteX759" fmla="*/ 5764153 w 7451018"/>
              <a:gd name="connsiteY759" fmla="*/ 2028281 h 3415370"/>
              <a:gd name="connsiteX760" fmla="*/ 5770855 w 7451018"/>
              <a:gd name="connsiteY760" fmla="*/ 2000668 h 3415370"/>
              <a:gd name="connsiteX761" fmla="*/ 5781377 w 7451018"/>
              <a:gd name="connsiteY761" fmla="*/ 1996245 h 3415370"/>
              <a:gd name="connsiteX762" fmla="*/ 5784393 w 7451018"/>
              <a:gd name="connsiteY762" fmla="*/ 2008175 h 3415370"/>
              <a:gd name="connsiteX763" fmla="*/ 5790291 w 7451018"/>
              <a:gd name="connsiteY763" fmla="*/ 2001473 h 3415370"/>
              <a:gd name="connsiteX764" fmla="*/ 5791095 w 7451018"/>
              <a:gd name="connsiteY764" fmla="*/ 2006298 h 3415370"/>
              <a:gd name="connsiteX765" fmla="*/ 5795586 w 7451018"/>
              <a:gd name="connsiteY765" fmla="*/ 2003148 h 3415370"/>
              <a:gd name="connsiteX766" fmla="*/ 5805773 w 7451018"/>
              <a:gd name="connsiteY766" fmla="*/ 2008175 h 3415370"/>
              <a:gd name="connsiteX767" fmla="*/ 5832582 w 7451018"/>
              <a:gd name="connsiteY767" fmla="*/ 1974664 h 3415370"/>
              <a:gd name="connsiteX768" fmla="*/ 5864819 w 7451018"/>
              <a:gd name="connsiteY768" fmla="*/ 1949665 h 3415370"/>
              <a:gd name="connsiteX769" fmla="*/ 5864819 w 7451018"/>
              <a:gd name="connsiteY769" fmla="*/ 1933312 h 3415370"/>
              <a:gd name="connsiteX770" fmla="*/ 5891628 w 7451018"/>
              <a:gd name="connsiteY770" fmla="*/ 1922120 h 3415370"/>
              <a:gd name="connsiteX771" fmla="*/ 5903692 w 7451018"/>
              <a:gd name="connsiteY771" fmla="*/ 1908179 h 3415370"/>
              <a:gd name="connsiteX772" fmla="*/ 5906976 w 7451018"/>
              <a:gd name="connsiteY772" fmla="*/ 1913742 h 3415370"/>
              <a:gd name="connsiteX773" fmla="*/ 5919509 w 7451018"/>
              <a:gd name="connsiteY773" fmla="*/ 1887537 h 3415370"/>
              <a:gd name="connsiteX774" fmla="*/ 5931774 w 7451018"/>
              <a:gd name="connsiteY774" fmla="*/ 1880365 h 3415370"/>
              <a:gd name="connsiteX775" fmla="*/ 5936382 w 7451018"/>
              <a:gd name="connsiteY775" fmla="*/ 1874283 h 3415370"/>
              <a:gd name="connsiteX776" fmla="*/ 1816144 w 7451018"/>
              <a:gd name="connsiteY776" fmla="*/ 1871980 h 3415370"/>
              <a:gd name="connsiteX777" fmla="*/ 1816195 w 7451018"/>
              <a:gd name="connsiteY777" fmla="*/ 1872055 h 3415370"/>
              <a:gd name="connsiteX778" fmla="*/ 1816128 w 7451018"/>
              <a:gd name="connsiteY778" fmla="*/ 1873931 h 3415370"/>
              <a:gd name="connsiteX779" fmla="*/ 6065750 w 7451018"/>
              <a:gd name="connsiteY779" fmla="*/ 1858986 h 3415370"/>
              <a:gd name="connsiteX780" fmla="*/ 6066689 w 7451018"/>
              <a:gd name="connsiteY780" fmla="*/ 1865688 h 3415370"/>
              <a:gd name="connsiteX781" fmla="*/ 6068364 w 7451018"/>
              <a:gd name="connsiteY781" fmla="*/ 1864012 h 3415370"/>
              <a:gd name="connsiteX782" fmla="*/ 6065750 w 7451018"/>
              <a:gd name="connsiteY782" fmla="*/ 1858986 h 3415370"/>
              <a:gd name="connsiteX783" fmla="*/ 1788833 w 7451018"/>
              <a:gd name="connsiteY783" fmla="*/ 1851076 h 3415370"/>
              <a:gd name="connsiteX784" fmla="*/ 1789386 w 7451018"/>
              <a:gd name="connsiteY784" fmla="*/ 1851613 h 3415370"/>
              <a:gd name="connsiteX785" fmla="*/ 1788448 w 7451018"/>
              <a:gd name="connsiteY785" fmla="*/ 1853825 h 3415370"/>
              <a:gd name="connsiteX786" fmla="*/ 1869247 w 7451018"/>
              <a:gd name="connsiteY786" fmla="*/ 1833920 h 3415370"/>
              <a:gd name="connsiteX787" fmla="*/ 1876954 w 7451018"/>
              <a:gd name="connsiteY787" fmla="*/ 1846722 h 3415370"/>
              <a:gd name="connsiteX788" fmla="*/ 1863550 w 7451018"/>
              <a:gd name="connsiteY788" fmla="*/ 1848732 h 3415370"/>
              <a:gd name="connsiteX789" fmla="*/ 1869247 w 7451018"/>
              <a:gd name="connsiteY789" fmla="*/ 1833920 h 3415370"/>
              <a:gd name="connsiteX790" fmla="*/ 6061827 w 7451018"/>
              <a:gd name="connsiteY790" fmla="*/ 1805834 h 3415370"/>
              <a:gd name="connsiteX791" fmla="*/ 6061930 w 7451018"/>
              <a:gd name="connsiteY791" fmla="*/ 1810998 h 3415370"/>
              <a:gd name="connsiteX792" fmla="*/ 6061827 w 7451018"/>
              <a:gd name="connsiteY792" fmla="*/ 1805834 h 3415370"/>
              <a:gd name="connsiteX793" fmla="*/ 2225028 w 7451018"/>
              <a:gd name="connsiteY793" fmla="*/ 1787608 h 3415370"/>
              <a:gd name="connsiteX794" fmla="*/ 2209345 w 7451018"/>
              <a:gd name="connsiteY794" fmla="*/ 1794914 h 3415370"/>
              <a:gd name="connsiteX795" fmla="*/ 2211490 w 7451018"/>
              <a:gd name="connsiteY795" fmla="*/ 1794914 h 3415370"/>
              <a:gd name="connsiteX796" fmla="*/ 2225431 w 7451018"/>
              <a:gd name="connsiteY796" fmla="*/ 1803827 h 3415370"/>
              <a:gd name="connsiteX797" fmla="*/ 2225028 w 7451018"/>
              <a:gd name="connsiteY797" fmla="*/ 1787608 h 3415370"/>
              <a:gd name="connsiteX798" fmla="*/ 5547606 w 7451018"/>
              <a:gd name="connsiteY798" fmla="*/ 1767570 h 3415370"/>
              <a:gd name="connsiteX799" fmla="*/ 5542982 w 7451018"/>
              <a:gd name="connsiteY799" fmla="*/ 1768306 h 3415370"/>
              <a:gd name="connsiteX800" fmla="*/ 5548210 w 7451018"/>
              <a:gd name="connsiteY800" fmla="*/ 1772931 h 3415370"/>
              <a:gd name="connsiteX801" fmla="*/ 5548746 w 7451018"/>
              <a:gd name="connsiteY801" fmla="*/ 1771658 h 3415370"/>
              <a:gd name="connsiteX802" fmla="*/ 5547606 w 7451018"/>
              <a:gd name="connsiteY802" fmla="*/ 1767570 h 3415370"/>
              <a:gd name="connsiteX803" fmla="*/ 3171104 w 7451018"/>
              <a:gd name="connsiteY803" fmla="*/ 1760868 h 3415370"/>
              <a:gd name="connsiteX804" fmla="*/ 3170500 w 7451018"/>
              <a:gd name="connsiteY804" fmla="*/ 1766296 h 3415370"/>
              <a:gd name="connsiteX805" fmla="*/ 3177201 w 7451018"/>
              <a:gd name="connsiteY805" fmla="*/ 1766162 h 3415370"/>
              <a:gd name="connsiteX806" fmla="*/ 3171104 w 7451018"/>
              <a:gd name="connsiteY806" fmla="*/ 1760868 h 3415370"/>
              <a:gd name="connsiteX807" fmla="*/ 5992294 w 7451018"/>
              <a:gd name="connsiteY807" fmla="*/ 1760129 h 3415370"/>
              <a:gd name="connsiteX808" fmla="*/ 5990552 w 7451018"/>
              <a:gd name="connsiteY808" fmla="*/ 1786938 h 3415370"/>
              <a:gd name="connsiteX809" fmla="*/ 5998795 w 7451018"/>
              <a:gd name="connsiteY809" fmla="*/ 1789552 h 3415370"/>
              <a:gd name="connsiteX810" fmla="*/ 5998795 w 7451018"/>
              <a:gd name="connsiteY810" fmla="*/ 1792634 h 3415370"/>
              <a:gd name="connsiteX811" fmla="*/ 5940286 w 7451018"/>
              <a:gd name="connsiteY811" fmla="*/ 1840622 h 3415370"/>
              <a:gd name="connsiteX812" fmla="*/ 5938208 w 7451018"/>
              <a:gd name="connsiteY812" fmla="*/ 1852686 h 3415370"/>
              <a:gd name="connsiteX813" fmla="*/ 5938409 w 7451018"/>
              <a:gd name="connsiteY813" fmla="*/ 1852820 h 3415370"/>
              <a:gd name="connsiteX814" fmla="*/ 5931774 w 7451018"/>
              <a:gd name="connsiteY814" fmla="*/ 1860728 h 3415370"/>
              <a:gd name="connsiteX815" fmla="*/ 5958582 w 7451018"/>
              <a:gd name="connsiteY815" fmla="*/ 1816092 h 3415370"/>
              <a:gd name="connsiteX816" fmla="*/ 5971987 w 7451018"/>
              <a:gd name="connsiteY816" fmla="*/ 1794645 h 3415370"/>
              <a:gd name="connsiteX817" fmla="*/ 5978488 w 7451018"/>
              <a:gd name="connsiteY817" fmla="*/ 1786938 h 3415370"/>
              <a:gd name="connsiteX818" fmla="*/ 5978689 w 7451018"/>
              <a:gd name="connsiteY818" fmla="*/ 1785463 h 3415370"/>
              <a:gd name="connsiteX819" fmla="*/ 5992294 w 7451018"/>
              <a:gd name="connsiteY819" fmla="*/ 1760129 h 3415370"/>
              <a:gd name="connsiteX820" fmla="*/ 5610004 w 7451018"/>
              <a:gd name="connsiteY820" fmla="*/ 1740090 h 3415370"/>
              <a:gd name="connsiteX821" fmla="*/ 5610473 w 7451018"/>
              <a:gd name="connsiteY821" fmla="*/ 1746792 h 3415370"/>
              <a:gd name="connsiteX822" fmla="*/ 5610004 w 7451018"/>
              <a:gd name="connsiteY822" fmla="*/ 1740090 h 3415370"/>
              <a:gd name="connsiteX823" fmla="*/ 6035926 w 7451018"/>
              <a:gd name="connsiteY823" fmla="*/ 1737342 h 3415370"/>
              <a:gd name="connsiteX824" fmla="*/ 6048659 w 7451018"/>
              <a:gd name="connsiteY824" fmla="*/ 1766966 h 3415370"/>
              <a:gd name="connsiteX825" fmla="*/ 6051005 w 7451018"/>
              <a:gd name="connsiteY825" fmla="*/ 1760264 h 3415370"/>
              <a:gd name="connsiteX826" fmla="*/ 6054424 w 7451018"/>
              <a:gd name="connsiteY826" fmla="*/ 1760264 h 3415370"/>
              <a:gd name="connsiteX827" fmla="*/ 6056770 w 7451018"/>
              <a:gd name="connsiteY827" fmla="*/ 1766362 h 3415370"/>
              <a:gd name="connsiteX828" fmla="*/ 6062265 w 7451018"/>
              <a:gd name="connsiteY828" fmla="*/ 1760331 h 3415370"/>
              <a:gd name="connsiteX829" fmla="*/ 6062064 w 7451018"/>
              <a:gd name="connsiteY829" fmla="*/ 1773802 h 3415370"/>
              <a:gd name="connsiteX830" fmla="*/ 6065817 w 7451018"/>
              <a:gd name="connsiteY830" fmla="*/ 1772596 h 3415370"/>
              <a:gd name="connsiteX831" fmla="*/ 6065683 w 7451018"/>
              <a:gd name="connsiteY831" fmla="*/ 1780973 h 3415370"/>
              <a:gd name="connsiteX832" fmla="*/ 6070978 w 7451018"/>
              <a:gd name="connsiteY832" fmla="*/ 1782045 h 3415370"/>
              <a:gd name="connsiteX833" fmla="*/ 6072519 w 7451018"/>
              <a:gd name="connsiteY833" fmla="*/ 1774807 h 3415370"/>
              <a:gd name="connsiteX834" fmla="*/ 6079221 w 7451018"/>
              <a:gd name="connsiteY834" fmla="*/ 1774807 h 3415370"/>
              <a:gd name="connsiteX835" fmla="*/ 6065817 w 7451018"/>
              <a:gd name="connsiteY835" fmla="*/ 1828624 h 3415370"/>
              <a:gd name="connsiteX836" fmla="*/ 6044974 w 7451018"/>
              <a:gd name="connsiteY836" fmla="*/ 1800409 h 3415370"/>
              <a:gd name="connsiteX837" fmla="*/ 6052145 w 7451018"/>
              <a:gd name="connsiteY837" fmla="*/ 1800878 h 3415370"/>
              <a:gd name="connsiteX838" fmla="*/ 6045778 w 7451018"/>
              <a:gd name="connsiteY838" fmla="*/ 1793774 h 3415370"/>
              <a:gd name="connsiteX839" fmla="*/ 6045644 w 7451018"/>
              <a:gd name="connsiteY839" fmla="*/ 1787005 h 3415370"/>
              <a:gd name="connsiteX840" fmla="*/ 6041690 w 7451018"/>
              <a:gd name="connsiteY840" fmla="*/ 1787005 h 3415370"/>
              <a:gd name="connsiteX841" fmla="*/ 6032306 w 7451018"/>
              <a:gd name="connsiteY841" fmla="*/ 1793774 h 3415370"/>
              <a:gd name="connsiteX842" fmla="*/ 6032306 w 7451018"/>
              <a:gd name="connsiteY842" fmla="*/ 1757985 h 3415370"/>
              <a:gd name="connsiteX843" fmla="*/ 6035926 w 7451018"/>
              <a:gd name="connsiteY843" fmla="*/ 1737342 h 3415370"/>
              <a:gd name="connsiteX844" fmla="*/ 4390212 w 7451018"/>
              <a:gd name="connsiteY844" fmla="*/ 1699877 h 3415370"/>
              <a:gd name="connsiteX845" fmla="*/ 4394367 w 7451018"/>
              <a:gd name="connsiteY845" fmla="*/ 1710064 h 3415370"/>
              <a:gd name="connsiteX846" fmla="*/ 4390212 w 7451018"/>
              <a:gd name="connsiteY846" fmla="*/ 1719983 h 3415370"/>
              <a:gd name="connsiteX847" fmla="*/ 3148304 w 7451018"/>
              <a:gd name="connsiteY847" fmla="*/ 1688952 h 3415370"/>
              <a:gd name="connsiteX848" fmla="*/ 3149243 w 7451018"/>
              <a:gd name="connsiteY848" fmla="*/ 1692236 h 3415370"/>
              <a:gd name="connsiteX849" fmla="*/ 3145153 w 7451018"/>
              <a:gd name="connsiteY849" fmla="*/ 1693175 h 3415370"/>
              <a:gd name="connsiteX850" fmla="*/ 3148304 w 7451018"/>
              <a:gd name="connsiteY850" fmla="*/ 1688952 h 3415370"/>
              <a:gd name="connsiteX851" fmla="*/ 3150148 w 7451018"/>
              <a:gd name="connsiteY851" fmla="*/ 1685552 h 3415370"/>
              <a:gd name="connsiteX852" fmla="*/ 3148234 w 7451018"/>
              <a:gd name="connsiteY852" fmla="*/ 1688954 h 3415370"/>
              <a:gd name="connsiteX853" fmla="*/ 3148032 w 7451018"/>
              <a:gd name="connsiteY853" fmla="*/ 1686473 h 3415370"/>
              <a:gd name="connsiteX854" fmla="*/ 3150148 w 7451018"/>
              <a:gd name="connsiteY854" fmla="*/ 1685552 h 3415370"/>
              <a:gd name="connsiteX855" fmla="*/ 4379824 w 7451018"/>
              <a:gd name="connsiteY855" fmla="*/ 1674275 h 3415370"/>
              <a:gd name="connsiteX856" fmla="*/ 4380695 w 7451018"/>
              <a:gd name="connsiteY856" fmla="*/ 1682653 h 3415370"/>
              <a:gd name="connsiteX857" fmla="*/ 4379824 w 7451018"/>
              <a:gd name="connsiteY857" fmla="*/ 1674275 h 3415370"/>
              <a:gd name="connsiteX858" fmla="*/ 4329356 w 7451018"/>
              <a:gd name="connsiteY858" fmla="*/ 1659061 h 3415370"/>
              <a:gd name="connsiteX859" fmla="*/ 4329758 w 7451018"/>
              <a:gd name="connsiteY859" fmla="*/ 1659061 h 3415370"/>
              <a:gd name="connsiteX860" fmla="*/ 4329691 w 7451018"/>
              <a:gd name="connsiteY860" fmla="*/ 1659664 h 3415370"/>
              <a:gd name="connsiteX861" fmla="*/ 4329356 w 7451018"/>
              <a:gd name="connsiteY861" fmla="*/ 1659061 h 3415370"/>
              <a:gd name="connsiteX862" fmla="*/ 1669152 w 7451018"/>
              <a:gd name="connsiteY862" fmla="*/ 1657654 h 3415370"/>
              <a:gd name="connsiteX863" fmla="*/ 1666539 w 7451018"/>
              <a:gd name="connsiteY863" fmla="*/ 1659664 h 3415370"/>
              <a:gd name="connsiteX864" fmla="*/ 1669889 w 7451018"/>
              <a:gd name="connsiteY864" fmla="*/ 1659664 h 3415370"/>
              <a:gd name="connsiteX865" fmla="*/ 1669152 w 7451018"/>
              <a:gd name="connsiteY865" fmla="*/ 1657654 h 3415370"/>
              <a:gd name="connsiteX866" fmla="*/ 4376807 w 7451018"/>
              <a:gd name="connsiteY866" fmla="*/ 1649946 h 3415370"/>
              <a:gd name="connsiteX867" fmla="*/ 4376137 w 7451018"/>
              <a:gd name="connsiteY867" fmla="*/ 1650080 h 3415370"/>
              <a:gd name="connsiteX868" fmla="*/ 4376206 w 7451018"/>
              <a:gd name="connsiteY868" fmla="*/ 1650066 h 3415370"/>
              <a:gd name="connsiteX869" fmla="*/ 4388470 w 7451018"/>
              <a:gd name="connsiteY869" fmla="*/ 1646729 h 3415370"/>
              <a:gd name="connsiteX870" fmla="*/ 4386727 w 7451018"/>
              <a:gd name="connsiteY870" fmla="*/ 1656112 h 3415370"/>
              <a:gd name="connsiteX871" fmla="*/ 4388470 w 7451018"/>
              <a:gd name="connsiteY871" fmla="*/ 1646729 h 3415370"/>
              <a:gd name="connsiteX872" fmla="*/ 4377210 w 7451018"/>
              <a:gd name="connsiteY872" fmla="*/ 1626154 h 3415370"/>
              <a:gd name="connsiteX873" fmla="*/ 4390213 w 7451018"/>
              <a:gd name="connsiteY873" fmla="*/ 1643780 h 3415370"/>
              <a:gd name="connsiteX874" fmla="*/ 4376205 w 7451018"/>
              <a:gd name="connsiteY874" fmla="*/ 1649880 h 3415370"/>
              <a:gd name="connsiteX875" fmla="*/ 4375535 w 7451018"/>
              <a:gd name="connsiteY875" fmla="*/ 1646260 h 3415370"/>
              <a:gd name="connsiteX876" fmla="*/ 4376607 w 7451018"/>
              <a:gd name="connsiteY876" fmla="*/ 1646060 h 3415370"/>
              <a:gd name="connsiteX877" fmla="*/ 4368564 w 7451018"/>
              <a:gd name="connsiteY877" fmla="*/ 1639558 h 3415370"/>
              <a:gd name="connsiteX878" fmla="*/ 4376809 w 7451018"/>
              <a:gd name="connsiteY878" fmla="*/ 1629505 h 3415370"/>
              <a:gd name="connsiteX879" fmla="*/ 4377210 w 7451018"/>
              <a:gd name="connsiteY879" fmla="*/ 1626154 h 3415370"/>
              <a:gd name="connsiteX880" fmla="*/ 1680208 w 7451018"/>
              <a:gd name="connsiteY880" fmla="*/ 1624813 h 3415370"/>
              <a:gd name="connsiteX881" fmla="*/ 1681816 w 7451018"/>
              <a:gd name="connsiteY881" fmla="*/ 1628365 h 3415370"/>
              <a:gd name="connsiteX882" fmla="*/ 1680208 w 7451018"/>
              <a:gd name="connsiteY882" fmla="*/ 1624813 h 3415370"/>
              <a:gd name="connsiteX883" fmla="*/ 1903258 w 7451018"/>
              <a:gd name="connsiteY883" fmla="*/ 1592584 h 3415370"/>
              <a:gd name="connsiteX884" fmla="*/ 1925410 w 7451018"/>
              <a:gd name="connsiteY884" fmla="*/ 1599345 h 3415370"/>
              <a:gd name="connsiteX885" fmla="*/ 1892233 w 7451018"/>
              <a:gd name="connsiteY885" fmla="*/ 1611275 h 3415370"/>
              <a:gd name="connsiteX886" fmla="*/ 1883118 w 7451018"/>
              <a:gd name="connsiteY886" fmla="*/ 1606047 h 3415370"/>
              <a:gd name="connsiteX887" fmla="*/ 1883721 w 7451018"/>
              <a:gd name="connsiteY887" fmla="*/ 1598943 h 3415370"/>
              <a:gd name="connsiteX888" fmla="*/ 1903258 w 7451018"/>
              <a:gd name="connsiteY888" fmla="*/ 1592584 h 3415370"/>
              <a:gd name="connsiteX889" fmla="*/ 6029072 w 7451018"/>
              <a:gd name="connsiteY889" fmla="*/ 1592081 h 3415370"/>
              <a:gd name="connsiteX890" fmla="*/ 6038070 w 7451018"/>
              <a:gd name="connsiteY890" fmla="*/ 1592709 h 3415370"/>
              <a:gd name="connsiteX891" fmla="*/ 6045711 w 7451018"/>
              <a:gd name="connsiteY891" fmla="*/ 1620390 h 3415370"/>
              <a:gd name="connsiteX892" fmla="*/ 6045644 w 7451018"/>
              <a:gd name="connsiteY892" fmla="*/ 1621394 h 3415370"/>
              <a:gd name="connsiteX893" fmla="*/ 6040617 w 7451018"/>
              <a:gd name="connsiteY893" fmla="*/ 1653028 h 3415370"/>
              <a:gd name="connsiteX894" fmla="*/ 6033982 w 7451018"/>
              <a:gd name="connsiteY894" fmla="*/ 1655039 h 3415370"/>
              <a:gd name="connsiteX895" fmla="*/ 6028084 w 7451018"/>
              <a:gd name="connsiteY895" fmla="*/ 1659932 h 3415370"/>
              <a:gd name="connsiteX896" fmla="*/ 6025604 w 7451018"/>
              <a:gd name="connsiteY896" fmla="*/ 1660200 h 3415370"/>
              <a:gd name="connsiteX897" fmla="*/ 6032306 w 7451018"/>
              <a:gd name="connsiteY897" fmla="*/ 1699877 h 3415370"/>
              <a:gd name="connsiteX898" fmla="*/ 6059115 w 7451018"/>
              <a:gd name="connsiteY898" fmla="*/ 1699877 h 3415370"/>
              <a:gd name="connsiteX899" fmla="*/ 6058981 w 7451018"/>
              <a:gd name="connsiteY899" fmla="*/ 1700413 h 3415370"/>
              <a:gd name="connsiteX900" fmla="*/ 6059115 w 7451018"/>
              <a:gd name="connsiteY900" fmla="*/ 1706579 h 3415370"/>
              <a:gd name="connsiteX901" fmla="*/ 6079221 w 7451018"/>
              <a:gd name="connsiteY901" fmla="*/ 1705976 h 3415370"/>
              <a:gd name="connsiteX902" fmla="*/ 6079221 w 7451018"/>
              <a:gd name="connsiteY902" fmla="*/ 1713080 h 3415370"/>
              <a:gd name="connsiteX903" fmla="*/ 6070709 w 7451018"/>
              <a:gd name="connsiteY903" fmla="*/ 1713214 h 3415370"/>
              <a:gd name="connsiteX904" fmla="*/ 6071715 w 7451018"/>
              <a:gd name="connsiteY904" fmla="*/ 1719916 h 3415370"/>
              <a:gd name="connsiteX905" fmla="*/ 6079221 w 7451018"/>
              <a:gd name="connsiteY905" fmla="*/ 1738682 h 3415370"/>
              <a:gd name="connsiteX906" fmla="*/ 6085923 w 7451018"/>
              <a:gd name="connsiteY906" fmla="*/ 1740023 h 3415370"/>
              <a:gd name="connsiteX907" fmla="*/ 6087264 w 7451018"/>
              <a:gd name="connsiteY907" fmla="*/ 1733321 h 3415370"/>
              <a:gd name="connsiteX908" fmla="*/ 6100199 w 7451018"/>
              <a:gd name="connsiteY908" fmla="*/ 1733321 h 3415370"/>
              <a:gd name="connsiteX909" fmla="*/ 6119166 w 7451018"/>
              <a:gd name="connsiteY909" fmla="*/ 1780839 h 3415370"/>
              <a:gd name="connsiteX910" fmla="*/ 6099328 w 7451018"/>
              <a:gd name="connsiteY910" fmla="*/ 1778291 h 3415370"/>
              <a:gd name="connsiteX911" fmla="*/ 6099076 w 7451018"/>
              <a:gd name="connsiteY911" fmla="*/ 1783294 h 3415370"/>
              <a:gd name="connsiteX912" fmla="*/ 6099296 w 7451018"/>
              <a:gd name="connsiteY912" fmla="*/ 1786477 h 3415370"/>
              <a:gd name="connsiteX913" fmla="*/ 6099328 w 7451018"/>
              <a:gd name="connsiteY913" fmla="*/ 1786938 h 3415370"/>
              <a:gd name="connsiteX914" fmla="*/ 6100132 w 7451018"/>
              <a:gd name="connsiteY914" fmla="*/ 1786686 h 3415370"/>
              <a:gd name="connsiteX915" fmla="*/ 6100400 w 7451018"/>
              <a:gd name="connsiteY915" fmla="*/ 1786603 h 3415370"/>
              <a:gd name="connsiteX916" fmla="*/ 6106499 w 7451018"/>
              <a:gd name="connsiteY916" fmla="*/ 1797192 h 3415370"/>
              <a:gd name="connsiteX917" fmla="*/ 6112732 w 7451018"/>
              <a:gd name="connsiteY917" fmla="*/ 1791495 h 3415370"/>
              <a:gd name="connsiteX918" fmla="*/ 6112732 w 7451018"/>
              <a:gd name="connsiteY918" fmla="*/ 1792501 h 3415370"/>
              <a:gd name="connsiteX919" fmla="*/ 6112732 w 7451018"/>
              <a:gd name="connsiteY919" fmla="*/ 1805299 h 3415370"/>
              <a:gd name="connsiteX920" fmla="*/ 6112732 w 7451018"/>
              <a:gd name="connsiteY920" fmla="*/ 1811936 h 3415370"/>
              <a:gd name="connsiteX921" fmla="*/ 6113067 w 7451018"/>
              <a:gd name="connsiteY921" fmla="*/ 1806776 h 3415370"/>
              <a:gd name="connsiteX922" fmla="*/ 6119702 w 7451018"/>
              <a:gd name="connsiteY922" fmla="*/ 1801481 h 3415370"/>
              <a:gd name="connsiteX923" fmla="*/ 6119434 w 7451018"/>
              <a:gd name="connsiteY923" fmla="*/ 1820381 h 3415370"/>
              <a:gd name="connsiteX924" fmla="*/ 6126136 w 7451018"/>
              <a:gd name="connsiteY924" fmla="*/ 1895445 h 3415370"/>
              <a:gd name="connsiteX925" fmla="*/ 6119434 w 7451018"/>
              <a:gd name="connsiteY925" fmla="*/ 1895445 h 3415370"/>
              <a:gd name="connsiteX926" fmla="*/ 6114743 w 7451018"/>
              <a:gd name="connsiteY926" fmla="*/ 1876344 h 3415370"/>
              <a:gd name="connsiteX927" fmla="*/ 6112732 w 7451018"/>
              <a:gd name="connsiteY927" fmla="*/ 1876344 h 3415370"/>
              <a:gd name="connsiteX928" fmla="*/ 6112800 w 7451018"/>
              <a:gd name="connsiteY928" fmla="*/ 1879226 h 3415370"/>
              <a:gd name="connsiteX929" fmla="*/ 6113000 w 7451018"/>
              <a:gd name="connsiteY929" fmla="*/ 1878355 h 3415370"/>
              <a:gd name="connsiteX930" fmla="*/ 6112866 w 7451018"/>
              <a:gd name="connsiteY930" fmla="*/ 1879293 h 3415370"/>
              <a:gd name="connsiteX931" fmla="*/ 6112756 w 7451018"/>
              <a:gd name="connsiteY931" fmla="*/ 1879640 h 3415370"/>
              <a:gd name="connsiteX932" fmla="*/ 6106030 w 7451018"/>
              <a:gd name="connsiteY932" fmla="*/ 1881370 h 3415370"/>
              <a:gd name="connsiteX933" fmla="*/ 6079221 w 7451018"/>
              <a:gd name="connsiteY933" fmla="*/ 1886397 h 3415370"/>
              <a:gd name="connsiteX934" fmla="*/ 6068766 w 7451018"/>
              <a:gd name="connsiteY934" fmla="*/ 1864548 h 3415370"/>
              <a:gd name="connsiteX935" fmla="*/ 6067292 w 7451018"/>
              <a:gd name="connsiteY935" fmla="*/ 1867028 h 3415370"/>
              <a:gd name="connsiteX936" fmla="*/ 6067425 w 7451018"/>
              <a:gd name="connsiteY936" fmla="*/ 1867430 h 3415370"/>
              <a:gd name="connsiteX937" fmla="*/ 6066889 w 7451018"/>
              <a:gd name="connsiteY937" fmla="*/ 1867564 h 3415370"/>
              <a:gd name="connsiteX938" fmla="*/ 6065817 w 7451018"/>
              <a:gd name="connsiteY938" fmla="*/ 1869105 h 3415370"/>
              <a:gd name="connsiteX939" fmla="*/ 6059115 w 7451018"/>
              <a:gd name="connsiteY939" fmla="*/ 1867162 h 3415370"/>
              <a:gd name="connsiteX940" fmla="*/ 6052748 w 7451018"/>
              <a:gd name="connsiteY940" fmla="*/ 1874132 h 3415370"/>
              <a:gd name="connsiteX941" fmla="*/ 6052413 w 7451018"/>
              <a:gd name="connsiteY941" fmla="*/ 1860728 h 3415370"/>
              <a:gd name="connsiteX942" fmla="*/ 6054222 w 7451018"/>
              <a:gd name="connsiteY942" fmla="*/ 1847324 h 3415370"/>
              <a:gd name="connsiteX943" fmla="*/ 6065683 w 7451018"/>
              <a:gd name="connsiteY943" fmla="*/ 1834590 h 3415370"/>
              <a:gd name="connsiteX944" fmla="*/ 6079088 w 7451018"/>
              <a:gd name="connsiteY944" fmla="*/ 1845112 h 3415370"/>
              <a:gd name="connsiteX945" fmla="*/ 6085588 w 7451018"/>
              <a:gd name="connsiteY945" fmla="*/ 1834187 h 3415370"/>
              <a:gd name="connsiteX946" fmla="*/ 6090750 w 7451018"/>
              <a:gd name="connsiteY946" fmla="*/ 1837405 h 3415370"/>
              <a:gd name="connsiteX947" fmla="*/ 6099328 w 7451018"/>
              <a:gd name="connsiteY947" fmla="*/ 1829094 h 3415370"/>
              <a:gd name="connsiteX948" fmla="*/ 6106030 w 7451018"/>
              <a:gd name="connsiteY948" fmla="*/ 1825341 h 3415370"/>
              <a:gd name="connsiteX949" fmla="*/ 6106902 w 7451018"/>
              <a:gd name="connsiteY949" fmla="*/ 1827284 h 3415370"/>
              <a:gd name="connsiteX950" fmla="*/ 6099328 w 7451018"/>
              <a:gd name="connsiteY950" fmla="*/ 1803894 h 3415370"/>
              <a:gd name="connsiteX951" fmla="*/ 6092492 w 7451018"/>
              <a:gd name="connsiteY951" fmla="*/ 1784592 h 3415370"/>
              <a:gd name="connsiteX952" fmla="*/ 6082974 w 7451018"/>
              <a:gd name="connsiteY952" fmla="*/ 1793773 h 3415370"/>
              <a:gd name="connsiteX953" fmla="*/ 6079221 w 7451018"/>
              <a:gd name="connsiteY953" fmla="*/ 1787608 h 3415370"/>
              <a:gd name="connsiteX954" fmla="*/ 6084047 w 7451018"/>
              <a:gd name="connsiteY954" fmla="*/ 1786200 h 3415370"/>
              <a:gd name="connsiteX955" fmla="*/ 6092291 w 7451018"/>
              <a:gd name="connsiteY955" fmla="*/ 1759794 h 3415370"/>
              <a:gd name="connsiteX956" fmla="*/ 6049866 w 7451018"/>
              <a:gd name="connsiteY956" fmla="*/ 1721927 h 3415370"/>
              <a:gd name="connsiteX957" fmla="*/ 6018835 w 7451018"/>
              <a:gd name="connsiteY957" fmla="*/ 1717236 h 3415370"/>
              <a:gd name="connsiteX958" fmla="*/ 5998729 w 7451018"/>
              <a:gd name="connsiteY958" fmla="*/ 1721324 h 3415370"/>
              <a:gd name="connsiteX959" fmla="*/ 6011798 w 7451018"/>
              <a:gd name="connsiteY959" fmla="*/ 1720050 h 3415370"/>
              <a:gd name="connsiteX960" fmla="*/ 6012334 w 7451018"/>
              <a:gd name="connsiteY960" fmla="*/ 1713348 h 3415370"/>
              <a:gd name="connsiteX961" fmla="*/ 6012133 w 7451018"/>
              <a:gd name="connsiteY961" fmla="*/ 1714220 h 3415370"/>
              <a:gd name="connsiteX962" fmla="*/ 5992027 w 7451018"/>
              <a:gd name="connsiteY962" fmla="*/ 1687679 h 3415370"/>
              <a:gd name="connsiteX963" fmla="*/ 5991155 w 7451018"/>
              <a:gd name="connsiteY963" fmla="*/ 1646662 h 3415370"/>
              <a:gd name="connsiteX964" fmla="*/ 5998796 w 7451018"/>
              <a:gd name="connsiteY964" fmla="*/ 1654168 h 3415370"/>
              <a:gd name="connsiteX965" fmla="*/ 6000673 w 7451018"/>
              <a:gd name="connsiteY965" fmla="*/ 1653096 h 3415370"/>
              <a:gd name="connsiteX966" fmla="*/ 6005498 w 7451018"/>
              <a:gd name="connsiteY966" fmla="*/ 1632587 h 3415370"/>
              <a:gd name="connsiteX967" fmla="*/ 6005498 w 7451018"/>
              <a:gd name="connsiteY967" fmla="*/ 1622534 h 3415370"/>
              <a:gd name="connsiteX968" fmla="*/ 6014747 w 7451018"/>
              <a:gd name="connsiteY968" fmla="*/ 1592709 h 3415370"/>
              <a:gd name="connsiteX969" fmla="*/ 6029072 w 7451018"/>
              <a:gd name="connsiteY969" fmla="*/ 1592081 h 3415370"/>
              <a:gd name="connsiteX970" fmla="*/ 2026834 w 7451018"/>
              <a:gd name="connsiteY970" fmla="*/ 1562257 h 3415370"/>
              <a:gd name="connsiteX971" fmla="*/ 2058359 w 7451018"/>
              <a:gd name="connsiteY971" fmla="*/ 1565835 h 3415370"/>
              <a:gd name="connsiteX972" fmla="*/ 2077997 w 7451018"/>
              <a:gd name="connsiteY972" fmla="*/ 1575486 h 3415370"/>
              <a:gd name="connsiteX973" fmla="*/ 2073909 w 7451018"/>
              <a:gd name="connsiteY973" fmla="*/ 1579239 h 3415370"/>
              <a:gd name="connsiteX974" fmla="*/ 2087112 w 7451018"/>
              <a:gd name="connsiteY974" fmla="*/ 1599345 h 3415370"/>
              <a:gd name="connsiteX975" fmla="*/ 2085235 w 7451018"/>
              <a:gd name="connsiteY975" fmla="*/ 1604908 h 3415370"/>
              <a:gd name="connsiteX976" fmla="*/ 2040532 w 7451018"/>
              <a:gd name="connsiteY976" fmla="*/ 1599345 h 3415370"/>
              <a:gd name="connsiteX977" fmla="*/ 2025183 w 7451018"/>
              <a:gd name="connsiteY977" fmla="*/ 1617977 h 3415370"/>
              <a:gd name="connsiteX978" fmla="*/ 2017677 w 7451018"/>
              <a:gd name="connsiteY978" fmla="*/ 1614224 h 3415370"/>
              <a:gd name="connsiteX979" fmla="*/ 2018012 w 7451018"/>
              <a:gd name="connsiteY979" fmla="*/ 1592643 h 3415370"/>
              <a:gd name="connsiteX980" fmla="*/ 2019487 w 7451018"/>
              <a:gd name="connsiteY980" fmla="*/ 1579239 h 3415370"/>
              <a:gd name="connsiteX981" fmla="*/ 2026834 w 7451018"/>
              <a:gd name="connsiteY981" fmla="*/ 1562257 h 3415370"/>
              <a:gd name="connsiteX982" fmla="*/ 5008620 w 7451018"/>
              <a:gd name="connsiteY982" fmla="*/ 1511682 h 3415370"/>
              <a:gd name="connsiteX983" fmla="*/ 5008553 w 7451018"/>
              <a:gd name="connsiteY983" fmla="*/ 1513558 h 3415370"/>
              <a:gd name="connsiteX984" fmla="*/ 5009558 w 7451018"/>
              <a:gd name="connsiteY984" fmla="*/ 1512486 h 3415370"/>
              <a:gd name="connsiteX985" fmla="*/ 5008620 w 7451018"/>
              <a:gd name="connsiteY985" fmla="*/ 1511682 h 3415370"/>
              <a:gd name="connsiteX986" fmla="*/ 5891829 w 7451018"/>
              <a:gd name="connsiteY986" fmla="*/ 1492245 h 3415370"/>
              <a:gd name="connsiteX987" fmla="*/ 5892030 w 7451018"/>
              <a:gd name="connsiteY987" fmla="*/ 1492312 h 3415370"/>
              <a:gd name="connsiteX988" fmla="*/ 5891494 w 7451018"/>
              <a:gd name="connsiteY988" fmla="*/ 1492379 h 3415370"/>
              <a:gd name="connsiteX989" fmla="*/ 5891829 w 7451018"/>
              <a:gd name="connsiteY989" fmla="*/ 1492245 h 3415370"/>
              <a:gd name="connsiteX990" fmla="*/ 1824431 w 7451018"/>
              <a:gd name="connsiteY990" fmla="*/ 1477983 h 3415370"/>
              <a:gd name="connsiteX991" fmla="*/ 1874986 w 7451018"/>
              <a:gd name="connsiteY991" fmla="*/ 1492111 h 3415370"/>
              <a:gd name="connsiteX992" fmla="*/ 1879678 w 7451018"/>
              <a:gd name="connsiteY992" fmla="*/ 1495663 h 3415370"/>
              <a:gd name="connsiteX993" fmla="*/ 1881354 w 7451018"/>
              <a:gd name="connsiteY993" fmla="*/ 1492111 h 3415370"/>
              <a:gd name="connsiteX994" fmla="*/ 1970828 w 7451018"/>
              <a:gd name="connsiteY994" fmla="*/ 1552029 h 3415370"/>
              <a:gd name="connsiteX995" fmla="*/ 1971163 w 7451018"/>
              <a:gd name="connsiteY995" fmla="*/ 1559133 h 3415370"/>
              <a:gd name="connsiteX996" fmla="*/ 1936512 w 7451018"/>
              <a:gd name="connsiteY996" fmla="*/ 1559200 h 3415370"/>
              <a:gd name="connsiteX997" fmla="*/ 1896769 w 7451018"/>
              <a:gd name="connsiteY997" fmla="*/ 1565902 h 3415370"/>
              <a:gd name="connsiteX998" fmla="*/ 1910374 w 7451018"/>
              <a:gd name="connsiteY998" fmla="*/ 1545795 h 3415370"/>
              <a:gd name="connsiteX999" fmla="*/ 1903538 w 7451018"/>
              <a:gd name="connsiteY999" fmla="*/ 1544120 h 3415370"/>
              <a:gd name="connsiteX1000" fmla="*/ 1863459 w 7451018"/>
              <a:gd name="connsiteY1000" fmla="*/ 1533731 h 3415370"/>
              <a:gd name="connsiteX1001" fmla="*/ 1880616 w 7451018"/>
              <a:gd name="connsiteY1001" fmla="*/ 1538557 h 3415370"/>
              <a:gd name="connsiteX1002" fmla="*/ 1876863 w 7451018"/>
              <a:gd name="connsiteY1002" fmla="*/ 1523477 h 3415370"/>
              <a:gd name="connsiteX1003" fmla="*/ 1870697 w 7451018"/>
              <a:gd name="connsiteY1003" fmla="*/ 1520662 h 3415370"/>
              <a:gd name="connsiteX1004" fmla="*/ 1869155 w 7451018"/>
              <a:gd name="connsiteY1004" fmla="*/ 1525689 h 3415370"/>
              <a:gd name="connsiteX1005" fmla="*/ 1850054 w 7451018"/>
              <a:gd name="connsiteY1005" fmla="*/ 1518987 h 3415370"/>
              <a:gd name="connsiteX1006" fmla="*/ 1803340 w 7451018"/>
              <a:gd name="connsiteY1006" fmla="*/ 1505516 h 3415370"/>
              <a:gd name="connsiteX1007" fmla="*/ 1812052 w 7451018"/>
              <a:gd name="connsiteY1007" fmla="*/ 1498813 h 3415370"/>
              <a:gd name="connsiteX1008" fmla="*/ 1796503 w 7451018"/>
              <a:gd name="connsiteY1008" fmla="*/ 1492111 h 3415370"/>
              <a:gd name="connsiteX1009" fmla="*/ 1795766 w 7451018"/>
              <a:gd name="connsiteY1009" fmla="*/ 1498277 h 3415370"/>
              <a:gd name="connsiteX1010" fmla="*/ 1789801 w 7451018"/>
              <a:gd name="connsiteY1010" fmla="*/ 1496870 h 3415370"/>
              <a:gd name="connsiteX1011" fmla="*/ 1787455 w 7451018"/>
              <a:gd name="connsiteY1011" fmla="*/ 1498747 h 3415370"/>
              <a:gd name="connsiteX1012" fmla="*/ 1769694 w 7451018"/>
              <a:gd name="connsiteY1012" fmla="*/ 1513223 h 3415370"/>
              <a:gd name="connsiteX1013" fmla="*/ 1756960 w 7451018"/>
              <a:gd name="connsiteY1013" fmla="*/ 1517579 h 3415370"/>
              <a:gd name="connsiteX1014" fmla="*/ 1752871 w 7451018"/>
              <a:gd name="connsiteY1014" fmla="*/ 1512218 h 3415370"/>
              <a:gd name="connsiteX1015" fmla="*/ 1742886 w 7451018"/>
              <a:gd name="connsiteY1015" fmla="*/ 1511212 h 3415370"/>
              <a:gd name="connsiteX1016" fmla="*/ 1800123 w 7451018"/>
              <a:gd name="connsiteY1016" fmla="*/ 1478707 h 3415370"/>
              <a:gd name="connsiteX1017" fmla="*/ 1824431 w 7451018"/>
              <a:gd name="connsiteY1017" fmla="*/ 1477983 h 3415370"/>
              <a:gd name="connsiteX1018" fmla="*/ 4592282 w 7451018"/>
              <a:gd name="connsiteY1018" fmla="*/ 1445866 h 3415370"/>
              <a:gd name="connsiteX1019" fmla="*/ 4592282 w 7451018"/>
              <a:gd name="connsiteY1019" fmla="*/ 1445866 h 3415370"/>
              <a:gd name="connsiteX1020" fmla="*/ 6025939 w 7451018"/>
              <a:gd name="connsiteY1020" fmla="*/ 1425157 h 3415370"/>
              <a:gd name="connsiteX1021" fmla="*/ 6036528 w 7451018"/>
              <a:gd name="connsiteY1021" fmla="*/ 1432261 h 3415370"/>
              <a:gd name="connsiteX1022" fmla="*/ 6038740 w 7451018"/>
              <a:gd name="connsiteY1022" fmla="*/ 1446335 h 3415370"/>
              <a:gd name="connsiteX1023" fmla="*/ 6012132 w 7451018"/>
              <a:gd name="connsiteY1023" fmla="*/ 1513290 h 3415370"/>
              <a:gd name="connsiteX1024" fmla="*/ 6005430 w 7451018"/>
              <a:gd name="connsiteY1024" fmla="*/ 1512284 h 3415370"/>
              <a:gd name="connsiteX1025" fmla="*/ 5998728 w 7451018"/>
              <a:gd name="connsiteY1025" fmla="*/ 1476629 h 3415370"/>
              <a:gd name="connsiteX1026" fmla="*/ 6025536 w 7451018"/>
              <a:gd name="connsiteY1026" fmla="*/ 1430653 h 3415370"/>
              <a:gd name="connsiteX1027" fmla="*/ 6025939 w 7451018"/>
              <a:gd name="connsiteY1027" fmla="*/ 1425157 h 3415370"/>
              <a:gd name="connsiteX1028" fmla="*/ 1206699 w 7451018"/>
              <a:gd name="connsiteY1028" fmla="*/ 1410345 h 3415370"/>
              <a:gd name="connsiteX1029" fmla="*/ 1206565 w 7451018"/>
              <a:gd name="connsiteY1029" fmla="*/ 1411887 h 3415370"/>
              <a:gd name="connsiteX1030" fmla="*/ 1206498 w 7451018"/>
              <a:gd name="connsiteY1030" fmla="*/ 1412020 h 3415370"/>
              <a:gd name="connsiteX1031" fmla="*/ 1205895 w 7451018"/>
              <a:gd name="connsiteY1031" fmla="*/ 1413093 h 3415370"/>
              <a:gd name="connsiteX1032" fmla="*/ 1205962 w 7451018"/>
              <a:gd name="connsiteY1032" fmla="*/ 1411752 h 3415370"/>
              <a:gd name="connsiteX1033" fmla="*/ 1206498 w 7451018"/>
              <a:gd name="connsiteY1033" fmla="*/ 1411819 h 3415370"/>
              <a:gd name="connsiteX1034" fmla="*/ 1206699 w 7451018"/>
              <a:gd name="connsiteY1034" fmla="*/ 1410345 h 3415370"/>
              <a:gd name="connsiteX1035" fmla="*/ 4552539 w 7451018"/>
              <a:gd name="connsiteY1035" fmla="*/ 1404983 h 3415370"/>
              <a:gd name="connsiteX1036" fmla="*/ 4557699 w 7451018"/>
              <a:gd name="connsiteY1036" fmla="*/ 1404983 h 3415370"/>
              <a:gd name="connsiteX1037" fmla="*/ 4552941 w 7451018"/>
              <a:gd name="connsiteY1037" fmla="*/ 1417449 h 3415370"/>
              <a:gd name="connsiteX1038" fmla="*/ 4552539 w 7451018"/>
              <a:gd name="connsiteY1038" fmla="*/ 1404983 h 3415370"/>
              <a:gd name="connsiteX1039" fmla="*/ 4635770 w 7451018"/>
              <a:gd name="connsiteY1039" fmla="*/ 1403961 h 3415370"/>
              <a:gd name="connsiteX1040" fmla="*/ 4639197 w 7451018"/>
              <a:gd name="connsiteY1040" fmla="*/ 1406189 h 3415370"/>
              <a:gd name="connsiteX1041" fmla="*/ 4634304 w 7451018"/>
              <a:gd name="connsiteY1041" fmla="*/ 1408267 h 3415370"/>
              <a:gd name="connsiteX1042" fmla="*/ 4635770 w 7451018"/>
              <a:gd name="connsiteY1042" fmla="*/ 1403961 h 3415370"/>
              <a:gd name="connsiteX1043" fmla="*/ 4550396 w 7451018"/>
              <a:gd name="connsiteY1043" fmla="*/ 1329063 h 3415370"/>
              <a:gd name="connsiteX1044" fmla="*/ 4549925 w 7451018"/>
              <a:gd name="connsiteY1044" fmla="*/ 1336019 h 3415370"/>
              <a:gd name="connsiteX1045" fmla="*/ 4550396 w 7451018"/>
              <a:gd name="connsiteY1045" fmla="*/ 1329063 h 3415370"/>
              <a:gd name="connsiteX1046" fmla="*/ 1662716 w 7451018"/>
              <a:gd name="connsiteY1046" fmla="*/ 1323620 h 3415370"/>
              <a:gd name="connsiteX1047" fmla="*/ 1662448 w 7451018"/>
              <a:gd name="connsiteY1047" fmla="*/ 1324558 h 3415370"/>
              <a:gd name="connsiteX1048" fmla="*/ 1661911 w 7451018"/>
              <a:gd name="connsiteY1048" fmla="*/ 1324626 h 3415370"/>
              <a:gd name="connsiteX1049" fmla="*/ 1662716 w 7451018"/>
              <a:gd name="connsiteY1049" fmla="*/ 1323620 h 3415370"/>
              <a:gd name="connsiteX1050" fmla="*/ 1662448 w 7451018"/>
              <a:gd name="connsiteY1050" fmla="*/ 1312360 h 3415370"/>
              <a:gd name="connsiteX1051" fmla="*/ 1669150 w 7451018"/>
              <a:gd name="connsiteY1051" fmla="*/ 1312360 h 3415370"/>
              <a:gd name="connsiteX1052" fmla="*/ 1662716 w 7451018"/>
              <a:gd name="connsiteY1052" fmla="*/ 1323620 h 3415370"/>
              <a:gd name="connsiteX1053" fmla="*/ 1662448 w 7451018"/>
              <a:gd name="connsiteY1053" fmla="*/ 1312360 h 3415370"/>
              <a:gd name="connsiteX1054" fmla="*/ 1051994 w 7451018"/>
              <a:gd name="connsiteY1054" fmla="*/ 1228165 h 3415370"/>
              <a:gd name="connsiteX1055" fmla="*/ 1055973 w 7451018"/>
              <a:gd name="connsiteY1055" fmla="*/ 1230796 h 3415370"/>
              <a:gd name="connsiteX1056" fmla="*/ 1047663 w 7451018"/>
              <a:gd name="connsiteY1056" fmla="*/ 1230863 h 3415370"/>
              <a:gd name="connsiteX1057" fmla="*/ 1051994 w 7451018"/>
              <a:gd name="connsiteY1057" fmla="*/ 1228165 h 3415370"/>
              <a:gd name="connsiteX1058" fmla="*/ 6225395 w 7451018"/>
              <a:gd name="connsiteY1058" fmla="*/ 1217391 h 3415370"/>
              <a:gd name="connsiteX1059" fmla="*/ 6225663 w 7451018"/>
              <a:gd name="connsiteY1059" fmla="*/ 1224093 h 3415370"/>
              <a:gd name="connsiteX1060" fmla="*/ 6240006 w 7451018"/>
              <a:gd name="connsiteY1060" fmla="*/ 1222753 h 3415370"/>
              <a:gd name="connsiteX1061" fmla="*/ 6242083 w 7451018"/>
              <a:gd name="connsiteY1061" fmla="*/ 1230795 h 3415370"/>
              <a:gd name="connsiteX1062" fmla="*/ 6251132 w 7451018"/>
              <a:gd name="connsiteY1062" fmla="*/ 1222887 h 3415370"/>
              <a:gd name="connsiteX1063" fmla="*/ 6225395 w 7451018"/>
              <a:gd name="connsiteY1063" fmla="*/ 1217391 h 3415370"/>
              <a:gd name="connsiteX1064" fmla="*/ 6299789 w 7451018"/>
              <a:gd name="connsiteY1064" fmla="*/ 1212767 h 3415370"/>
              <a:gd name="connsiteX1065" fmla="*/ 6299320 w 7451018"/>
              <a:gd name="connsiteY1065" fmla="*/ 1213102 h 3415370"/>
              <a:gd name="connsiteX1066" fmla="*/ 6299789 w 7451018"/>
              <a:gd name="connsiteY1066" fmla="*/ 1213571 h 3415370"/>
              <a:gd name="connsiteX1067" fmla="*/ 6299789 w 7451018"/>
              <a:gd name="connsiteY1067" fmla="*/ 1212767 h 3415370"/>
              <a:gd name="connsiteX1068" fmla="*/ 3739567 w 7451018"/>
              <a:gd name="connsiteY1068" fmla="*/ 1195073 h 3415370"/>
              <a:gd name="connsiteX1069" fmla="*/ 3736417 w 7451018"/>
              <a:gd name="connsiteY1069" fmla="*/ 1203450 h 3415370"/>
              <a:gd name="connsiteX1070" fmla="*/ 3734674 w 7451018"/>
              <a:gd name="connsiteY1070" fmla="*/ 1202445 h 3415370"/>
              <a:gd name="connsiteX1071" fmla="*/ 3739567 w 7451018"/>
              <a:gd name="connsiteY1071" fmla="*/ 1195073 h 3415370"/>
              <a:gd name="connsiteX1072" fmla="*/ 4225539 w 7451018"/>
              <a:gd name="connsiteY1072" fmla="*/ 1176508 h 3415370"/>
              <a:gd name="connsiteX1073" fmla="*/ 4209253 w 7451018"/>
              <a:gd name="connsiteY1073" fmla="*/ 1183880 h 3415370"/>
              <a:gd name="connsiteX1074" fmla="*/ 4215218 w 7451018"/>
              <a:gd name="connsiteY1074" fmla="*/ 1190650 h 3415370"/>
              <a:gd name="connsiteX1075" fmla="*/ 4195849 w 7451018"/>
              <a:gd name="connsiteY1075" fmla="*/ 1202311 h 3415370"/>
              <a:gd name="connsiteX1076" fmla="*/ 4175743 w 7451018"/>
              <a:gd name="connsiteY1076" fmla="*/ 1193196 h 3415370"/>
              <a:gd name="connsiteX1077" fmla="*/ 4225539 w 7451018"/>
              <a:gd name="connsiteY1077" fmla="*/ 1176508 h 3415370"/>
              <a:gd name="connsiteX1078" fmla="*/ 4000683 w 7451018"/>
              <a:gd name="connsiteY1078" fmla="*/ 1170409 h 3415370"/>
              <a:gd name="connsiteX1079" fmla="*/ 4001487 w 7451018"/>
              <a:gd name="connsiteY1079" fmla="*/ 1177111 h 3415370"/>
              <a:gd name="connsiteX1080" fmla="*/ 4003431 w 7451018"/>
              <a:gd name="connsiteY1080" fmla="*/ 1177379 h 3415370"/>
              <a:gd name="connsiteX1081" fmla="*/ 4014891 w 7451018"/>
              <a:gd name="connsiteY1081" fmla="*/ 1183813 h 3415370"/>
              <a:gd name="connsiteX1082" fmla="*/ 4016835 w 7451018"/>
              <a:gd name="connsiteY1082" fmla="*/ 1183813 h 3415370"/>
              <a:gd name="connsiteX1083" fmla="*/ 4028295 w 7451018"/>
              <a:gd name="connsiteY1083" fmla="*/ 1180999 h 3415370"/>
              <a:gd name="connsiteX1084" fmla="*/ 4034327 w 7451018"/>
              <a:gd name="connsiteY1084" fmla="*/ 1183813 h 3415370"/>
              <a:gd name="connsiteX1085" fmla="*/ 4055104 w 7451018"/>
              <a:gd name="connsiteY1085" fmla="*/ 1181870 h 3415370"/>
              <a:gd name="connsiteX1086" fmla="*/ 4055104 w 7451018"/>
              <a:gd name="connsiteY1086" fmla="*/ 1191052 h 3415370"/>
              <a:gd name="connsiteX1087" fmla="*/ 4047933 w 7451018"/>
              <a:gd name="connsiteY1087" fmla="*/ 1193196 h 3415370"/>
              <a:gd name="connsiteX1088" fmla="*/ 4047665 w 7451018"/>
              <a:gd name="connsiteY1088" fmla="*/ 1191454 h 3415370"/>
              <a:gd name="connsiteX1089" fmla="*/ 4039555 w 7451018"/>
              <a:gd name="connsiteY1089" fmla="*/ 1197218 h 3415370"/>
              <a:gd name="connsiteX1090" fmla="*/ 4041699 w 7451018"/>
              <a:gd name="connsiteY1090" fmla="*/ 1194134 h 3415370"/>
              <a:gd name="connsiteX1091" fmla="*/ 3994383 w 7451018"/>
              <a:gd name="connsiteY1091" fmla="*/ 1177111 h 3415370"/>
              <a:gd name="connsiteX1092" fmla="*/ 4000683 w 7451018"/>
              <a:gd name="connsiteY1092" fmla="*/ 1170409 h 3415370"/>
              <a:gd name="connsiteX1093" fmla="*/ 4075211 w 7451018"/>
              <a:gd name="connsiteY1093" fmla="*/ 1169672 h 3415370"/>
              <a:gd name="connsiteX1094" fmla="*/ 4064555 w 7451018"/>
              <a:gd name="connsiteY1094" fmla="*/ 1177111 h 3415370"/>
              <a:gd name="connsiteX1095" fmla="*/ 4075211 w 7451018"/>
              <a:gd name="connsiteY1095" fmla="*/ 1169672 h 3415370"/>
              <a:gd name="connsiteX1096" fmla="*/ 4055724 w 7451018"/>
              <a:gd name="connsiteY1096" fmla="*/ 1167326 h 3415370"/>
              <a:gd name="connsiteX1097" fmla="*/ 4057651 w 7451018"/>
              <a:gd name="connsiteY1097" fmla="*/ 1167527 h 3415370"/>
              <a:gd name="connsiteX1098" fmla="*/ 4053898 w 7451018"/>
              <a:gd name="connsiteY1098" fmla="*/ 1172754 h 3415370"/>
              <a:gd name="connsiteX1099" fmla="*/ 4055724 w 7451018"/>
              <a:gd name="connsiteY1099" fmla="*/ 1167326 h 3415370"/>
              <a:gd name="connsiteX1100" fmla="*/ 4042498 w 7451018"/>
              <a:gd name="connsiteY1100" fmla="*/ 1157941 h 3415370"/>
              <a:gd name="connsiteX1101" fmla="*/ 4042102 w 7451018"/>
              <a:gd name="connsiteY1101" fmla="*/ 1162634 h 3415370"/>
              <a:gd name="connsiteX1102" fmla="*/ 4042498 w 7451018"/>
              <a:gd name="connsiteY1102" fmla="*/ 1157941 h 3415370"/>
              <a:gd name="connsiteX1103" fmla="*/ 4035199 w 7451018"/>
              <a:gd name="connsiteY1103" fmla="*/ 1154257 h 3415370"/>
              <a:gd name="connsiteX1104" fmla="*/ 4033189 w 7451018"/>
              <a:gd name="connsiteY1104" fmla="*/ 1160624 h 3415370"/>
              <a:gd name="connsiteX1105" fmla="*/ 4035199 w 7451018"/>
              <a:gd name="connsiteY1105" fmla="*/ 1154257 h 3415370"/>
              <a:gd name="connsiteX1106" fmla="*/ 4080464 w 7451018"/>
              <a:gd name="connsiteY1106" fmla="*/ 1151585 h 3415370"/>
              <a:gd name="connsiteX1107" fmla="*/ 4074943 w 7451018"/>
              <a:gd name="connsiteY1107" fmla="*/ 1157876 h 3415370"/>
              <a:gd name="connsiteX1108" fmla="*/ 4079903 w 7451018"/>
              <a:gd name="connsiteY1108" fmla="*/ 1158011 h 3415370"/>
              <a:gd name="connsiteX1109" fmla="*/ 4088481 w 7451018"/>
              <a:gd name="connsiteY1109" fmla="*/ 1158211 h 3415370"/>
              <a:gd name="connsiteX1110" fmla="*/ 4088950 w 7451018"/>
              <a:gd name="connsiteY1110" fmla="*/ 1158211 h 3415370"/>
              <a:gd name="connsiteX1111" fmla="*/ 4080464 w 7451018"/>
              <a:gd name="connsiteY1111" fmla="*/ 1151585 h 3415370"/>
              <a:gd name="connsiteX1112" fmla="*/ 4049005 w 7451018"/>
              <a:gd name="connsiteY1112" fmla="*/ 1150302 h 3415370"/>
              <a:gd name="connsiteX1113" fmla="*/ 4055104 w 7451018"/>
              <a:gd name="connsiteY1113" fmla="*/ 1155396 h 3415370"/>
              <a:gd name="connsiteX1114" fmla="*/ 4061136 w 7451018"/>
              <a:gd name="connsiteY1114" fmla="*/ 1157004 h 3415370"/>
              <a:gd name="connsiteX1115" fmla="*/ 4059393 w 7451018"/>
              <a:gd name="connsiteY1115" fmla="*/ 1163707 h 3415370"/>
              <a:gd name="connsiteX1116" fmla="*/ 4056779 w 7451018"/>
              <a:gd name="connsiteY1116" fmla="*/ 1157004 h 3415370"/>
              <a:gd name="connsiteX1117" fmla="*/ 4049005 w 7451018"/>
              <a:gd name="connsiteY1117" fmla="*/ 1157004 h 3415370"/>
              <a:gd name="connsiteX1118" fmla="*/ 4049005 w 7451018"/>
              <a:gd name="connsiteY1118" fmla="*/ 1150302 h 3415370"/>
              <a:gd name="connsiteX1119" fmla="*/ 4012881 w 7451018"/>
              <a:gd name="connsiteY1119" fmla="*/ 1150101 h 3415370"/>
              <a:gd name="connsiteX1120" fmla="*/ 4014221 w 7451018"/>
              <a:gd name="connsiteY1120" fmla="*/ 1150101 h 3415370"/>
              <a:gd name="connsiteX1121" fmla="*/ 4014221 w 7451018"/>
              <a:gd name="connsiteY1121" fmla="*/ 1150302 h 3415370"/>
              <a:gd name="connsiteX1122" fmla="*/ 4012881 w 7451018"/>
              <a:gd name="connsiteY1122" fmla="*/ 1150101 h 3415370"/>
              <a:gd name="connsiteX1123" fmla="*/ 4009329 w 7451018"/>
              <a:gd name="connsiteY1123" fmla="*/ 1143600 h 3415370"/>
              <a:gd name="connsiteX1124" fmla="*/ 4012881 w 7451018"/>
              <a:gd name="connsiteY1124" fmla="*/ 1150100 h 3415370"/>
              <a:gd name="connsiteX1125" fmla="*/ 4008190 w 7451018"/>
              <a:gd name="connsiteY1125" fmla="*/ 1152313 h 3415370"/>
              <a:gd name="connsiteX1126" fmla="*/ 4009329 w 7451018"/>
              <a:gd name="connsiteY1126" fmla="*/ 1143600 h 3415370"/>
              <a:gd name="connsiteX1127" fmla="*/ 4035065 w 7451018"/>
              <a:gd name="connsiteY1127" fmla="*/ 1136907 h 3415370"/>
              <a:gd name="connsiteX1128" fmla="*/ 4045855 w 7451018"/>
              <a:gd name="connsiteY1128" fmla="*/ 1137501 h 3415370"/>
              <a:gd name="connsiteX1129" fmla="*/ 4041231 w 7451018"/>
              <a:gd name="connsiteY1129" fmla="*/ 1143667 h 3415370"/>
              <a:gd name="connsiteX1130" fmla="*/ 4041700 w 7451018"/>
              <a:gd name="connsiteY1130" fmla="*/ 1145277 h 3415370"/>
              <a:gd name="connsiteX1131" fmla="*/ 4048402 w 7451018"/>
              <a:gd name="connsiteY1131" fmla="*/ 1143667 h 3415370"/>
              <a:gd name="connsiteX1132" fmla="*/ 4056579 w 7451018"/>
              <a:gd name="connsiteY1132" fmla="*/ 1143802 h 3415370"/>
              <a:gd name="connsiteX1133" fmla="*/ 4040963 w 7451018"/>
              <a:gd name="connsiteY1133" fmla="*/ 1150370 h 3415370"/>
              <a:gd name="connsiteX1134" fmla="*/ 4041633 w 7451018"/>
              <a:gd name="connsiteY1134" fmla="*/ 1153386 h 3415370"/>
              <a:gd name="connsiteX1135" fmla="*/ 4022197 w 7451018"/>
              <a:gd name="connsiteY1135" fmla="*/ 1154727 h 3415370"/>
              <a:gd name="connsiteX1136" fmla="*/ 4031714 w 7451018"/>
              <a:gd name="connsiteY1136" fmla="*/ 1143735 h 3415370"/>
              <a:gd name="connsiteX1137" fmla="*/ 4031982 w 7451018"/>
              <a:gd name="connsiteY1137" fmla="*/ 1143534 h 3415370"/>
              <a:gd name="connsiteX1138" fmla="*/ 4022130 w 7451018"/>
              <a:gd name="connsiteY1138" fmla="*/ 1144271 h 3415370"/>
              <a:gd name="connsiteX1139" fmla="*/ 4028296 w 7451018"/>
              <a:gd name="connsiteY1139" fmla="*/ 1139178 h 3415370"/>
              <a:gd name="connsiteX1140" fmla="*/ 4035065 w 7451018"/>
              <a:gd name="connsiteY1140" fmla="*/ 1136907 h 3415370"/>
              <a:gd name="connsiteX1141" fmla="*/ 3981766 w 7451018"/>
              <a:gd name="connsiteY1141" fmla="*/ 1132517 h 3415370"/>
              <a:gd name="connsiteX1142" fmla="*/ 3981461 w 7451018"/>
              <a:gd name="connsiteY1142" fmla="*/ 1135039 h 3415370"/>
              <a:gd name="connsiteX1143" fmla="*/ 3983123 w 7451018"/>
              <a:gd name="connsiteY1143" fmla="*/ 1136765 h 3415370"/>
              <a:gd name="connsiteX1144" fmla="*/ 3983126 w 7451018"/>
              <a:gd name="connsiteY1144" fmla="*/ 1136766 h 3415370"/>
              <a:gd name="connsiteX1145" fmla="*/ 4061806 w 7451018"/>
              <a:gd name="connsiteY1145" fmla="*/ 1130934 h 3415370"/>
              <a:gd name="connsiteX1146" fmla="*/ 4066900 w 7451018"/>
              <a:gd name="connsiteY1146" fmla="*/ 1136899 h 3415370"/>
              <a:gd name="connsiteX1147" fmla="*/ 4067168 w 7451018"/>
              <a:gd name="connsiteY1147" fmla="*/ 1136899 h 3415370"/>
              <a:gd name="connsiteX1148" fmla="*/ 4061806 w 7451018"/>
              <a:gd name="connsiteY1148" fmla="*/ 1130934 h 3415370"/>
              <a:gd name="connsiteX1149" fmla="*/ 1923688 w 7451018"/>
              <a:gd name="connsiteY1149" fmla="*/ 1100487 h 3415370"/>
              <a:gd name="connsiteX1150" fmla="*/ 1923028 w 7451018"/>
              <a:gd name="connsiteY1150" fmla="*/ 1105331 h 3415370"/>
              <a:gd name="connsiteX1151" fmla="*/ 1923688 w 7451018"/>
              <a:gd name="connsiteY1151" fmla="*/ 1100487 h 3415370"/>
              <a:gd name="connsiteX1152" fmla="*/ 4001488 w 7451018"/>
              <a:gd name="connsiteY1152" fmla="*/ 1094138 h 3415370"/>
              <a:gd name="connsiteX1153" fmla="*/ 4002493 w 7451018"/>
              <a:gd name="connsiteY1153" fmla="*/ 1094473 h 3415370"/>
              <a:gd name="connsiteX1154" fmla="*/ 4001488 w 7451018"/>
              <a:gd name="connsiteY1154" fmla="*/ 1094138 h 3415370"/>
              <a:gd name="connsiteX1155" fmla="*/ 4015645 w 7451018"/>
              <a:gd name="connsiteY1155" fmla="*/ 1093318 h 3415370"/>
              <a:gd name="connsiteX1156" fmla="*/ 4019985 w 7451018"/>
              <a:gd name="connsiteY1156" fmla="*/ 1097222 h 3415370"/>
              <a:gd name="connsiteX1157" fmla="*/ 4010803 w 7451018"/>
              <a:gd name="connsiteY1157" fmla="*/ 1099366 h 3415370"/>
              <a:gd name="connsiteX1158" fmla="*/ 4015645 w 7451018"/>
              <a:gd name="connsiteY1158" fmla="*/ 1093318 h 3415370"/>
              <a:gd name="connsiteX1159" fmla="*/ 4609841 w 7451018"/>
              <a:gd name="connsiteY1159" fmla="*/ 1091122 h 3415370"/>
              <a:gd name="connsiteX1160" fmla="*/ 4605819 w 7451018"/>
              <a:gd name="connsiteY1160" fmla="*/ 1098361 h 3415370"/>
              <a:gd name="connsiteX1161" fmla="*/ 4609841 w 7451018"/>
              <a:gd name="connsiteY1161" fmla="*/ 1091122 h 3415370"/>
              <a:gd name="connsiteX1162" fmla="*/ 3542323 w 7451018"/>
              <a:gd name="connsiteY1162" fmla="*/ 1088546 h 3415370"/>
              <a:gd name="connsiteX1163" fmla="*/ 3545769 w 7451018"/>
              <a:gd name="connsiteY1163" fmla="*/ 1092194 h 3415370"/>
              <a:gd name="connsiteX1164" fmla="*/ 3539400 w 7451018"/>
              <a:gd name="connsiteY1164" fmla="*/ 1102113 h 3415370"/>
              <a:gd name="connsiteX1165" fmla="*/ 3539199 w 7451018"/>
              <a:gd name="connsiteY1165" fmla="*/ 1102918 h 3415370"/>
              <a:gd name="connsiteX1166" fmla="*/ 3539095 w 7451018"/>
              <a:gd name="connsiteY1166" fmla="*/ 1103285 h 3415370"/>
              <a:gd name="connsiteX1167" fmla="*/ 3539327 w 7451018"/>
              <a:gd name="connsiteY1167" fmla="*/ 1103000 h 3415370"/>
              <a:gd name="connsiteX1168" fmla="*/ 3539199 w 7451018"/>
              <a:gd name="connsiteY1168" fmla="*/ 1102918 h 3415370"/>
              <a:gd name="connsiteX1169" fmla="*/ 3539400 w 7451018"/>
              <a:gd name="connsiteY1169" fmla="*/ 1102114 h 3415370"/>
              <a:gd name="connsiteX1170" fmla="*/ 3539400 w 7451018"/>
              <a:gd name="connsiteY1170" fmla="*/ 1103000 h 3415370"/>
              <a:gd name="connsiteX1171" fmla="*/ 3541212 w 7451018"/>
              <a:gd name="connsiteY1171" fmla="*/ 1103388 h 3415370"/>
              <a:gd name="connsiteX1172" fmla="*/ 3539085 w 7451018"/>
              <a:gd name="connsiteY1172" fmla="*/ 1103322 h 3415370"/>
              <a:gd name="connsiteX1173" fmla="*/ 3539065 w 7451018"/>
              <a:gd name="connsiteY1173" fmla="*/ 1103387 h 3415370"/>
              <a:gd name="connsiteX1174" fmla="*/ 3532362 w 7451018"/>
              <a:gd name="connsiteY1174" fmla="*/ 1103387 h 3415370"/>
              <a:gd name="connsiteX1175" fmla="*/ 3531891 w 7451018"/>
              <a:gd name="connsiteY1175" fmla="*/ 1096350 h 3415370"/>
              <a:gd name="connsiteX1176" fmla="*/ 3542323 w 7451018"/>
              <a:gd name="connsiteY1176" fmla="*/ 1088546 h 3415370"/>
              <a:gd name="connsiteX1177" fmla="*/ 4027442 w 7451018"/>
              <a:gd name="connsiteY1177" fmla="*/ 1070488 h 3415370"/>
              <a:gd name="connsiteX1178" fmla="*/ 4034596 w 7451018"/>
              <a:gd name="connsiteY1178" fmla="*/ 1075841 h 3415370"/>
              <a:gd name="connsiteX1179" fmla="*/ 4027442 w 7451018"/>
              <a:gd name="connsiteY1179" fmla="*/ 1070488 h 3415370"/>
              <a:gd name="connsiteX1180" fmla="*/ 3574197 w 7451018"/>
              <a:gd name="connsiteY1180" fmla="*/ 1068457 h 3415370"/>
              <a:gd name="connsiteX1181" fmla="*/ 3579275 w 7451018"/>
              <a:gd name="connsiteY1181" fmla="*/ 1069743 h 3415370"/>
              <a:gd name="connsiteX1182" fmla="*/ 3572572 w 7451018"/>
              <a:gd name="connsiteY1182" fmla="*/ 1072894 h 3415370"/>
              <a:gd name="connsiteX1183" fmla="*/ 3579340 w 7451018"/>
              <a:gd name="connsiteY1183" fmla="*/ 1075843 h 3415370"/>
              <a:gd name="connsiteX1184" fmla="*/ 3572371 w 7451018"/>
              <a:gd name="connsiteY1184" fmla="*/ 1089984 h 3415370"/>
              <a:gd name="connsiteX1185" fmla="*/ 3568282 w 7451018"/>
              <a:gd name="connsiteY1185" fmla="*/ 1089984 h 3415370"/>
              <a:gd name="connsiteX1186" fmla="*/ 3554077 w 7451018"/>
              <a:gd name="connsiteY1186" fmla="*/ 1082142 h 3415370"/>
              <a:gd name="connsiteX1187" fmla="*/ 3574197 w 7451018"/>
              <a:gd name="connsiteY1187" fmla="*/ 1068457 h 3415370"/>
              <a:gd name="connsiteX1188" fmla="*/ 4048335 w 7451018"/>
              <a:gd name="connsiteY1188" fmla="*/ 1067666 h 3415370"/>
              <a:gd name="connsiteX1189" fmla="*/ 4046794 w 7451018"/>
              <a:gd name="connsiteY1189" fmla="*/ 1070011 h 3415370"/>
              <a:gd name="connsiteX1190" fmla="*/ 4048402 w 7451018"/>
              <a:gd name="connsiteY1190" fmla="*/ 1070749 h 3415370"/>
              <a:gd name="connsiteX1191" fmla="*/ 4048335 w 7451018"/>
              <a:gd name="connsiteY1191" fmla="*/ 1067666 h 3415370"/>
              <a:gd name="connsiteX1192" fmla="*/ 3591340 w 7451018"/>
              <a:gd name="connsiteY1192" fmla="*/ 1063242 h 3415370"/>
              <a:gd name="connsiteX1193" fmla="*/ 3599316 w 7451018"/>
              <a:gd name="connsiteY1193" fmla="*/ 1069408 h 3415370"/>
              <a:gd name="connsiteX1194" fmla="*/ 3599388 w 7451018"/>
              <a:gd name="connsiteY1194" fmla="*/ 1074836 h 3415370"/>
              <a:gd name="connsiteX1195" fmla="*/ 3585978 w 7451018"/>
              <a:gd name="connsiteY1195" fmla="*/ 1070882 h 3415370"/>
              <a:gd name="connsiteX1196" fmla="*/ 3591340 w 7451018"/>
              <a:gd name="connsiteY1196" fmla="*/ 1063242 h 3415370"/>
              <a:gd name="connsiteX1197" fmla="*/ 4008122 w 7451018"/>
              <a:gd name="connsiteY1197" fmla="*/ 1056406 h 3415370"/>
              <a:gd name="connsiteX1198" fmla="*/ 4008457 w 7451018"/>
              <a:gd name="connsiteY1198" fmla="*/ 1056540 h 3415370"/>
              <a:gd name="connsiteX1199" fmla="*/ 4008189 w 7451018"/>
              <a:gd name="connsiteY1199" fmla="*/ 1056540 h 3415370"/>
              <a:gd name="connsiteX1200" fmla="*/ 4008188 w 7451018"/>
              <a:gd name="connsiteY1200" fmla="*/ 1056539 h 3415370"/>
              <a:gd name="connsiteX1201" fmla="*/ 4036212 w 7451018"/>
              <a:gd name="connsiteY1201" fmla="*/ 1055886 h 3415370"/>
              <a:gd name="connsiteX1202" fmla="*/ 4041566 w 7451018"/>
              <a:gd name="connsiteY1202" fmla="*/ 1057478 h 3415370"/>
              <a:gd name="connsiteX1203" fmla="*/ 4034126 w 7451018"/>
              <a:gd name="connsiteY1203" fmla="*/ 1059622 h 3415370"/>
              <a:gd name="connsiteX1204" fmla="*/ 4036212 w 7451018"/>
              <a:gd name="connsiteY1204" fmla="*/ 1055886 h 3415370"/>
              <a:gd name="connsiteX1205" fmla="*/ 3679828 w 7451018"/>
              <a:gd name="connsiteY1205" fmla="*/ 1043069 h 3415370"/>
              <a:gd name="connsiteX1206" fmla="*/ 3679961 w 7451018"/>
              <a:gd name="connsiteY1206" fmla="*/ 1043069 h 3415370"/>
              <a:gd name="connsiteX1207" fmla="*/ 3681168 w 7451018"/>
              <a:gd name="connsiteY1207" fmla="*/ 1043069 h 3415370"/>
              <a:gd name="connsiteX1208" fmla="*/ 3680632 w 7451018"/>
              <a:gd name="connsiteY1208" fmla="*/ 1043270 h 3415370"/>
              <a:gd name="connsiteX1209" fmla="*/ 3680429 w 7451018"/>
              <a:gd name="connsiteY1209" fmla="*/ 1043404 h 3415370"/>
              <a:gd name="connsiteX1210" fmla="*/ 3679828 w 7451018"/>
              <a:gd name="connsiteY1210" fmla="*/ 1043807 h 3415370"/>
              <a:gd name="connsiteX1211" fmla="*/ 3679828 w 7451018"/>
              <a:gd name="connsiteY1211" fmla="*/ 1043337 h 3415370"/>
              <a:gd name="connsiteX1212" fmla="*/ 3679828 w 7451018"/>
              <a:gd name="connsiteY1212" fmla="*/ 1043136 h 3415370"/>
              <a:gd name="connsiteX1213" fmla="*/ 3679828 w 7451018"/>
              <a:gd name="connsiteY1213" fmla="*/ 1043069 h 3415370"/>
              <a:gd name="connsiteX1214" fmla="*/ 1793257 w 7451018"/>
              <a:gd name="connsiteY1214" fmla="*/ 1019655 h 3415370"/>
              <a:gd name="connsiteX1215" fmla="*/ 1781947 w 7451018"/>
              <a:gd name="connsiteY1215" fmla="*/ 1029664 h 3415370"/>
              <a:gd name="connsiteX1216" fmla="*/ 1788783 w 7451018"/>
              <a:gd name="connsiteY1216" fmla="*/ 1028960 h 3415370"/>
              <a:gd name="connsiteX1217" fmla="*/ 1791359 w 7451018"/>
              <a:gd name="connsiteY1217" fmla="*/ 1023908 h 3415370"/>
              <a:gd name="connsiteX1218" fmla="*/ 1791061 w 7451018"/>
              <a:gd name="connsiteY1218" fmla="*/ 1023967 h 3415370"/>
              <a:gd name="connsiteX1219" fmla="*/ 1791463 w 7451018"/>
              <a:gd name="connsiteY1219" fmla="*/ 1023029 h 3415370"/>
              <a:gd name="connsiteX1220" fmla="*/ 1791401 w 7451018"/>
              <a:gd name="connsiteY1220" fmla="*/ 1023832 h 3415370"/>
              <a:gd name="connsiteX1221" fmla="*/ 1794949 w 7451018"/>
              <a:gd name="connsiteY1221" fmla="*/ 1022962 h 3415370"/>
              <a:gd name="connsiteX1222" fmla="*/ 1796491 w 7451018"/>
              <a:gd name="connsiteY1222" fmla="*/ 1022895 h 3415370"/>
              <a:gd name="connsiteX1223" fmla="*/ 1793257 w 7451018"/>
              <a:gd name="connsiteY1223" fmla="*/ 1019655 h 3415370"/>
              <a:gd name="connsiteX1224" fmla="*/ 1844680 w 7451018"/>
              <a:gd name="connsiteY1224" fmla="*/ 1003593 h 3415370"/>
              <a:gd name="connsiteX1225" fmla="*/ 1849371 w 7451018"/>
              <a:gd name="connsiteY1225" fmla="*/ 1009759 h 3415370"/>
              <a:gd name="connsiteX1226" fmla="*/ 1816597 w 7451018"/>
              <a:gd name="connsiteY1226" fmla="*/ 1014986 h 3415370"/>
              <a:gd name="connsiteX1227" fmla="*/ 1796960 w 7451018"/>
              <a:gd name="connsiteY1227" fmla="*/ 1036969 h 3415370"/>
              <a:gd name="connsiteX1228" fmla="*/ 1868606 w 7451018"/>
              <a:gd name="connsiteY1228" fmla="*/ 1004062 h 3415370"/>
              <a:gd name="connsiteX1229" fmla="*/ 1855403 w 7451018"/>
              <a:gd name="connsiteY1229" fmla="*/ 1004129 h 3415370"/>
              <a:gd name="connsiteX1230" fmla="*/ 1844680 w 7451018"/>
              <a:gd name="connsiteY1230" fmla="*/ 1003593 h 3415370"/>
              <a:gd name="connsiteX1231" fmla="*/ 3699930 w 7451018"/>
              <a:gd name="connsiteY1231" fmla="*/ 995283 h 3415370"/>
              <a:gd name="connsiteX1232" fmla="*/ 3706636 w 7451018"/>
              <a:gd name="connsiteY1232" fmla="*/ 996288 h 3415370"/>
              <a:gd name="connsiteX1233" fmla="*/ 3699930 w 7451018"/>
              <a:gd name="connsiteY1233" fmla="*/ 1036367 h 3415370"/>
              <a:gd name="connsiteX1234" fmla="*/ 3706636 w 7451018"/>
              <a:gd name="connsiteY1234" fmla="*/ 1063779 h 3415370"/>
              <a:gd name="connsiteX1235" fmla="*/ 3705361 w 7451018"/>
              <a:gd name="connsiteY1235" fmla="*/ 1096753 h 3415370"/>
              <a:gd name="connsiteX1236" fmla="*/ 3699398 w 7451018"/>
              <a:gd name="connsiteY1236" fmla="*/ 1091324 h 3415370"/>
              <a:gd name="connsiteX1237" fmla="*/ 3686529 w 7451018"/>
              <a:gd name="connsiteY1237" fmla="*/ 1096216 h 3415370"/>
              <a:gd name="connsiteX1238" fmla="*/ 3677682 w 7451018"/>
              <a:gd name="connsiteY1238" fmla="*/ 1089984 h 3415370"/>
              <a:gd name="connsiteX1239" fmla="*/ 3679424 w 7451018"/>
              <a:gd name="connsiteY1239" fmla="*/ 1069877 h 3415370"/>
              <a:gd name="connsiteX1240" fmla="*/ 3675941 w 7451018"/>
              <a:gd name="connsiteY1240" fmla="*/ 1056473 h 3415370"/>
              <a:gd name="connsiteX1241" fmla="*/ 3679759 w 7451018"/>
              <a:gd name="connsiteY1241" fmla="*/ 1043806 h 3415370"/>
              <a:gd name="connsiteX1242" fmla="*/ 3680564 w 7451018"/>
              <a:gd name="connsiteY1242" fmla="*/ 1049771 h 3415370"/>
              <a:gd name="connsiteX1243" fmla="*/ 3688075 w 7451018"/>
              <a:gd name="connsiteY1243" fmla="*/ 1043069 h 3415370"/>
              <a:gd name="connsiteX1244" fmla="*/ 3696442 w 7451018"/>
              <a:gd name="connsiteY1244" fmla="*/ 1036367 h 3415370"/>
              <a:gd name="connsiteX1245" fmla="*/ 3699930 w 7451018"/>
              <a:gd name="connsiteY1245" fmla="*/ 995283 h 3415370"/>
              <a:gd name="connsiteX1246" fmla="*/ 3844657 w 7451018"/>
              <a:gd name="connsiteY1246" fmla="*/ 993272 h 3415370"/>
              <a:gd name="connsiteX1247" fmla="*/ 3846946 w 7451018"/>
              <a:gd name="connsiteY1247" fmla="*/ 996019 h 3415370"/>
              <a:gd name="connsiteX1248" fmla="*/ 3847205 w 7451018"/>
              <a:gd name="connsiteY1248" fmla="*/ 996019 h 3415370"/>
              <a:gd name="connsiteX1249" fmla="*/ 3847246 w 7451018"/>
              <a:gd name="connsiteY1249" fmla="*/ 996061 h 3415370"/>
              <a:gd name="connsiteX1250" fmla="*/ 1916728 w 7451018"/>
              <a:gd name="connsiteY1250" fmla="*/ 976047 h 3415370"/>
              <a:gd name="connsiteX1251" fmla="*/ 1858553 w 7451018"/>
              <a:gd name="connsiteY1251" fmla="*/ 989116 h 3415370"/>
              <a:gd name="connsiteX1252" fmla="*/ 1905334 w 7451018"/>
              <a:gd name="connsiteY1252" fmla="*/ 989451 h 3415370"/>
              <a:gd name="connsiteX1253" fmla="*/ 1916728 w 7451018"/>
              <a:gd name="connsiteY1253" fmla="*/ 976047 h 3415370"/>
              <a:gd name="connsiteX1254" fmla="*/ 1774050 w 7451018"/>
              <a:gd name="connsiteY1254" fmla="*/ 972684 h 3415370"/>
              <a:gd name="connsiteX1255" fmla="*/ 1774776 w 7451018"/>
              <a:gd name="connsiteY1255" fmla="*/ 977924 h 3415370"/>
              <a:gd name="connsiteX1256" fmla="*/ 1774050 w 7451018"/>
              <a:gd name="connsiteY1256" fmla="*/ 972684 h 3415370"/>
              <a:gd name="connsiteX1257" fmla="*/ 1919543 w 7451018"/>
              <a:gd name="connsiteY1257" fmla="*/ 969881 h 3415370"/>
              <a:gd name="connsiteX1258" fmla="*/ 1919543 w 7451018"/>
              <a:gd name="connsiteY1258" fmla="*/ 970082 h 3415370"/>
              <a:gd name="connsiteX1259" fmla="*/ 1919543 w 7451018"/>
              <a:gd name="connsiteY1259" fmla="*/ 969881 h 3415370"/>
              <a:gd name="connsiteX1260" fmla="*/ 2269944 w 7451018"/>
              <a:gd name="connsiteY1260" fmla="*/ 969680 h 3415370"/>
              <a:gd name="connsiteX1261" fmla="*/ 2259287 w 7451018"/>
              <a:gd name="connsiteY1261" fmla="*/ 973903 h 3415370"/>
              <a:gd name="connsiteX1262" fmla="*/ 2269944 w 7451018"/>
              <a:gd name="connsiteY1262" fmla="*/ 969680 h 3415370"/>
              <a:gd name="connsiteX1263" fmla="*/ 4571170 w 7451018"/>
              <a:gd name="connsiteY1263" fmla="*/ 949239 h 3415370"/>
              <a:gd name="connsiteX1264" fmla="*/ 4561385 w 7451018"/>
              <a:gd name="connsiteY1264" fmla="*/ 955807 h 3415370"/>
              <a:gd name="connsiteX1265" fmla="*/ 4565139 w 7451018"/>
              <a:gd name="connsiteY1265" fmla="*/ 955874 h 3415370"/>
              <a:gd name="connsiteX1266" fmla="*/ 4571170 w 7451018"/>
              <a:gd name="connsiteY1266" fmla="*/ 955941 h 3415370"/>
              <a:gd name="connsiteX1267" fmla="*/ 4571170 w 7451018"/>
              <a:gd name="connsiteY1267" fmla="*/ 949239 h 3415370"/>
              <a:gd name="connsiteX1268" fmla="*/ 6453470 w 7451018"/>
              <a:gd name="connsiteY1268" fmla="*/ 935835 h 3415370"/>
              <a:gd name="connsiteX1269" fmla="*/ 6481083 w 7451018"/>
              <a:gd name="connsiteY1269" fmla="*/ 962643 h 3415370"/>
              <a:gd name="connsiteX1270" fmla="*/ 6500049 w 7451018"/>
              <a:gd name="connsiteY1270" fmla="*/ 969346 h 3415370"/>
              <a:gd name="connsiteX1271" fmla="*/ 6520826 w 7451018"/>
              <a:gd name="connsiteY1271" fmla="*/ 964721 h 3415370"/>
              <a:gd name="connsiteX1272" fmla="*/ 6515330 w 7451018"/>
              <a:gd name="connsiteY1272" fmla="*/ 976316 h 3415370"/>
              <a:gd name="connsiteX1273" fmla="*/ 6521697 w 7451018"/>
              <a:gd name="connsiteY1273" fmla="*/ 985900 h 3415370"/>
              <a:gd name="connsiteX1274" fmla="*/ 6529137 w 7451018"/>
              <a:gd name="connsiteY1274" fmla="*/ 983152 h 3415370"/>
              <a:gd name="connsiteX1275" fmla="*/ 6481216 w 7451018"/>
              <a:gd name="connsiteY1275" fmla="*/ 1013311 h 3415370"/>
              <a:gd name="connsiteX1276" fmla="*/ 6428337 w 7451018"/>
              <a:gd name="connsiteY1276" fmla="*/ 1016462 h 3415370"/>
              <a:gd name="connsiteX1277" fmla="*/ 6420696 w 7451018"/>
              <a:gd name="connsiteY1277" fmla="*/ 1010429 h 3415370"/>
              <a:gd name="connsiteX1278" fmla="*/ 6414262 w 7451018"/>
              <a:gd name="connsiteY1278" fmla="*/ 1012373 h 3415370"/>
              <a:gd name="connsiteX1279" fmla="*/ 6433564 w 7451018"/>
              <a:gd name="connsiteY1279" fmla="*/ 1030938 h 3415370"/>
              <a:gd name="connsiteX1280" fmla="*/ 6430213 w 7451018"/>
              <a:gd name="connsiteY1280" fmla="*/ 1030938 h 3415370"/>
              <a:gd name="connsiteX1281" fmla="*/ 6440467 w 7451018"/>
              <a:gd name="connsiteY1281" fmla="*/ 1030335 h 3415370"/>
              <a:gd name="connsiteX1282" fmla="*/ 6447772 w 7451018"/>
              <a:gd name="connsiteY1282" fmla="*/ 1096284 h 3415370"/>
              <a:gd name="connsiteX1283" fmla="*/ 6441070 w 7451018"/>
              <a:gd name="connsiteY1283" fmla="*/ 1102383 h 3415370"/>
              <a:gd name="connsiteX1284" fmla="*/ 6443014 w 7451018"/>
              <a:gd name="connsiteY1284" fmla="*/ 1116792 h 3415370"/>
              <a:gd name="connsiteX1285" fmla="*/ 6439294 w 7451018"/>
              <a:gd name="connsiteY1285" fmla="*/ 1114656 h 3415370"/>
              <a:gd name="connsiteX1286" fmla="*/ 6434426 w 7451018"/>
              <a:gd name="connsiteY1286" fmla="*/ 1110210 h 3415370"/>
              <a:gd name="connsiteX1287" fmla="*/ 6434368 w 7451018"/>
              <a:gd name="connsiteY1287" fmla="*/ 1110157 h 3415370"/>
              <a:gd name="connsiteX1288" fmla="*/ 6434368 w 7451018"/>
              <a:gd name="connsiteY1288" fmla="*/ 1110559 h 3415370"/>
              <a:gd name="connsiteX1289" fmla="*/ 6434368 w 7451018"/>
              <a:gd name="connsiteY1289" fmla="*/ 1110560 h 3415370"/>
              <a:gd name="connsiteX1290" fmla="*/ 6408498 w 7451018"/>
              <a:gd name="connsiteY1290" fmla="*/ 1197218 h 3415370"/>
              <a:gd name="connsiteX1291" fmla="*/ 6403270 w 7451018"/>
              <a:gd name="connsiteY1291" fmla="*/ 1190516 h 3415370"/>
              <a:gd name="connsiteX1292" fmla="*/ 6394893 w 7451018"/>
              <a:gd name="connsiteY1292" fmla="*/ 1183814 h 3415370"/>
              <a:gd name="connsiteX1293" fmla="*/ 6380684 w 7451018"/>
              <a:gd name="connsiteY1293" fmla="*/ 1191052 h 3415370"/>
              <a:gd name="connsiteX1294" fmla="*/ 6327067 w 7451018"/>
              <a:gd name="connsiteY1294" fmla="*/ 1230862 h 3415370"/>
              <a:gd name="connsiteX1295" fmla="*/ 6313662 w 7451018"/>
              <a:gd name="connsiteY1295" fmla="*/ 1224026 h 3415370"/>
              <a:gd name="connsiteX1296" fmla="*/ 6306558 w 7451018"/>
              <a:gd name="connsiteY1296" fmla="*/ 1224026 h 3415370"/>
              <a:gd name="connsiteX1297" fmla="*/ 6306290 w 7451018"/>
              <a:gd name="connsiteY1297" fmla="*/ 1210622 h 3415370"/>
              <a:gd name="connsiteX1298" fmla="*/ 6300325 w 7451018"/>
              <a:gd name="connsiteY1298" fmla="*/ 1210622 h 3415370"/>
              <a:gd name="connsiteX1299" fmla="*/ 6301397 w 7451018"/>
              <a:gd name="connsiteY1299" fmla="*/ 1217324 h 3415370"/>
              <a:gd name="connsiteX1300" fmla="*/ 6300727 w 7451018"/>
              <a:gd name="connsiteY1300" fmla="*/ 1216520 h 3415370"/>
              <a:gd name="connsiteX1301" fmla="*/ 6302269 w 7451018"/>
              <a:gd name="connsiteY1301" fmla="*/ 1224026 h 3415370"/>
              <a:gd name="connsiteX1302" fmla="*/ 6288462 w 7451018"/>
              <a:gd name="connsiteY1302" fmla="*/ 1237431 h 3415370"/>
              <a:gd name="connsiteX1303" fmla="*/ 6285916 w 7451018"/>
              <a:gd name="connsiteY1303" fmla="*/ 1230795 h 3415370"/>
              <a:gd name="connsiteX1304" fmla="*/ 6272310 w 7451018"/>
              <a:gd name="connsiteY1304" fmla="*/ 1230729 h 3415370"/>
              <a:gd name="connsiteX1305" fmla="*/ 6254080 w 7451018"/>
              <a:gd name="connsiteY1305" fmla="*/ 1244133 h 3415370"/>
              <a:gd name="connsiteX1306" fmla="*/ 6248719 w 7451018"/>
              <a:gd name="connsiteY1306" fmla="*/ 1237296 h 3415370"/>
              <a:gd name="connsiteX1307" fmla="*/ 6247646 w 7451018"/>
              <a:gd name="connsiteY1307" fmla="*/ 1236894 h 3415370"/>
              <a:gd name="connsiteX1308" fmla="*/ 6240006 w 7451018"/>
              <a:gd name="connsiteY1308" fmla="*/ 1250433 h 3415370"/>
              <a:gd name="connsiteX1309" fmla="*/ 6199793 w 7451018"/>
              <a:gd name="connsiteY1309" fmla="*/ 1280794 h 3415370"/>
              <a:gd name="connsiteX1310" fmla="*/ 6206495 w 7451018"/>
              <a:gd name="connsiteY1310" fmla="*/ 1250835 h 3415370"/>
              <a:gd name="connsiteX1311" fmla="*/ 6193090 w 7451018"/>
              <a:gd name="connsiteY1311" fmla="*/ 1252242 h 3415370"/>
              <a:gd name="connsiteX1312" fmla="*/ 6194029 w 7451018"/>
              <a:gd name="connsiteY1312" fmla="*/ 1243865 h 3415370"/>
              <a:gd name="connsiteX1313" fmla="*/ 6193493 w 7451018"/>
              <a:gd name="connsiteY1313" fmla="*/ 1224026 h 3415370"/>
              <a:gd name="connsiteX1314" fmla="*/ 6209243 w 7451018"/>
              <a:gd name="connsiteY1314" fmla="*/ 1217458 h 3415370"/>
              <a:gd name="connsiteX1315" fmla="*/ 6220034 w 7451018"/>
              <a:gd name="connsiteY1315" fmla="*/ 1217391 h 3415370"/>
              <a:gd name="connsiteX1316" fmla="*/ 6214269 w 7451018"/>
              <a:gd name="connsiteY1316" fmla="*/ 1214174 h 3415370"/>
              <a:gd name="connsiteX1317" fmla="*/ 6219497 w 7451018"/>
              <a:gd name="connsiteY1317" fmla="*/ 1203987 h 3415370"/>
              <a:gd name="connsiteX1318" fmla="*/ 6273651 w 7451018"/>
              <a:gd name="connsiteY1318" fmla="*/ 1178787 h 3415370"/>
              <a:gd name="connsiteX1319" fmla="*/ 6295499 w 7451018"/>
              <a:gd name="connsiteY1319" fmla="*/ 1170476 h 3415370"/>
              <a:gd name="connsiteX1320" fmla="*/ 6298315 w 7451018"/>
              <a:gd name="connsiteY1320" fmla="*/ 1177178 h 3415370"/>
              <a:gd name="connsiteX1321" fmla="*/ 6302336 w 7451018"/>
              <a:gd name="connsiteY1321" fmla="*/ 1170476 h 3415370"/>
              <a:gd name="connsiteX1322" fmla="*/ 6303475 w 7451018"/>
              <a:gd name="connsiteY1322" fmla="*/ 1177178 h 3415370"/>
              <a:gd name="connsiteX1323" fmla="*/ 6322107 w 7451018"/>
              <a:gd name="connsiteY1323" fmla="*/ 1177178 h 3415370"/>
              <a:gd name="connsiteX1324" fmla="*/ 6325793 w 7451018"/>
              <a:gd name="connsiteY1324" fmla="*/ 1170611 h 3415370"/>
              <a:gd name="connsiteX1325" fmla="*/ 6320766 w 7451018"/>
              <a:gd name="connsiteY1325" fmla="*/ 1168198 h 3415370"/>
              <a:gd name="connsiteX1326" fmla="*/ 6354009 w 7451018"/>
              <a:gd name="connsiteY1326" fmla="*/ 1130263 h 3415370"/>
              <a:gd name="connsiteX1327" fmla="*/ 6354009 w 7451018"/>
              <a:gd name="connsiteY1327" fmla="*/ 1136966 h 3415370"/>
              <a:gd name="connsiteX1328" fmla="*/ 6349586 w 7451018"/>
              <a:gd name="connsiteY1328" fmla="*/ 1150370 h 3415370"/>
              <a:gd name="connsiteX1329" fmla="*/ 6400924 w 7451018"/>
              <a:gd name="connsiteY1329" fmla="*/ 1097356 h 3415370"/>
              <a:gd name="connsiteX1330" fmla="*/ 6407626 w 7451018"/>
              <a:gd name="connsiteY1330" fmla="*/ 1075038 h 3415370"/>
              <a:gd name="connsiteX1331" fmla="*/ 6400924 w 7451018"/>
              <a:gd name="connsiteY1331" fmla="*/ 1068872 h 3415370"/>
              <a:gd name="connsiteX1332" fmla="*/ 6407626 w 7451018"/>
              <a:gd name="connsiteY1332" fmla="*/ 1062706 h 3415370"/>
              <a:gd name="connsiteX1333" fmla="*/ 6405951 w 7451018"/>
              <a:gd name="connsiteY1333" fmla="*/ 1056808 h 3415370"/>
              <a:gd name="connsiteX1334" fmla="*/ 6422103 w 7451018"/>
              <a:gd name="connsiteY1334" fmla="*/ 1038846 h 3415370"/>
              <a:gd name="connsiteX1335" fmla="*/ 6427532 w 7451018"/>
              <a:gd name="connsiteY1335" fmla="*/ 1030871 h 3415370"/>
              <a:gd name="connsiteX1336" fmla="*/ 6420629 w 7451018"/>
              <a:gd name="connsiteY1336" fmla="*/ 1030871 h 3415370"/>
              <a:gd name="connsiteX1337" fmla="*/ 6404276 w 7451018"/>
              <a:gd name="connsiteY1337" fmla="*/ 1011100 h 3415370"/>
              <a:gd name="connsiteX1338" fmla="*/ 6400924 w 7451018"/>
              <a:gd name="connsiteY1338" fmla="*/ 1005470 h 3415370"/>
              <a:gd name="connsiteX1339" fmla="*/ 6410308 w 7451018"/>
              <a:gd name="connsiteY1339" fmla="*/ 1002856 h 3415370"/>
              <a:gd name="connsiteX1340" fmla="*/ 6434435 w 7451018"/>
              <a:gd name="connsiteY1340" fmla="*/ 978997 h 3415370"/>
              <a:gd name="connsiteX1341" fmla="*/ 6453470 w 7451018"/>
              <a:gd name="connsiteY1341" fmla="*/ 935835 h 3415370"/>
              <a:gd name="connsiteX1342" fmla="*/ 3790302 w 7451018"/>
              <a:gd name="connsiteY1342" fmla="*/ 929200 h 3415370"/>
              <a:gd name="connsiteX1343" fmla="*/ 3766174 w 7451018"/>
              <a:gd name="connsiteY1343" fmla="*/ 935902 h 3415370"/>
              <a:gd name="connsiteX1344" fmla="*/ 3760813 w 7451018"/>
              <a:gd name="connsiteY1344" fmla="*/ 956343 h 3415370"/>
              <a:gd name="connsiteX1345" fmla="*/ 3793855 w 7451018"/>
              <a:gd name="connsiteY1345" fmla="*/ 992200 h 3415370"/>
              <a:gd name="connsiteX1346" fmla="*/ 3841172 w 7451018"/>
              <a:gd name="connsiteY1346" fmla="*/ 1027989 h 3415370"/>
              <a:gd name="connsiteX1347" fmla="*/ 3839161 w 7451018"/>
              <a:gd name="connsiteY1347" fmla="*/ 1029731 h 3415370"/>
              <a:gd name="connsiteX1348" fmla="*/ 3888556 w 7451018"/>
              <a:gd name="connsiteY1348" fmla="*/ 1076646 h 3415370"/>
              <a:gd name="connsiteX1349" fmla="*/ 3860340 w 7451018"/>
              <a:gd name="connsiteY1349" fmla="*/ 1056540 h 3415370"/>
              <a:gd name="connsiteX1350" fmla="*/ 3852297 w 7451018"/>
              <a:gd name="connsiteY1350" fmla="*/ 1076646 h 3415370"/>
              <a:gd name="connsiteX1351" fmla="*/ 3841909 w 7451018"/>
              <a:gd name="connsiteY1351" fmla="*/ 1123561 h 3415370"/>
              <a:gd name="connsiteX1352" fmla="*/ 3827365 w 7451018"/>
              <a:gd name="connsiteY1352" fmla="*/ 1117663 h 3415370"/>
              <a:gd name="connsiteX1353" fmla="*/ 3820663 w 7451018"/>
              <a:gd name="connsiteY1353" fmla="*/ 1136966 h 3415370"/>
              <a:gd name="connsiteX1354" fmla="*/ 3827365 w 7451018"/>
              <a:gd name="connsiteY1354" fmla="*/ 1135022 h 3415370"/>
              <a:gd name="connsiteX1355" fmla="*/ 3822004 w 7451018"/>
              <a:gd name="connsiteY1355" fmla="*/ 1150370 h 3415370"/>
              <a:gd name="connsiteX1356" fmla="*/ 3769325 w 7451018"/>
              <a:gd name="connsiteY1356" fmla="*/ 1116859 h 3415370"/>
              <a:gd name="connsiteX1357" fmla="*/ 3772810 w 7451018"/>
              <a:gd name="connsiteY1357" fmla="*/ 1110157 h 3415370"/>
              <a:gd name="connsiteX1358" fmla="*/ 3774150 w 7451018"/>
              <a:gd name="connsiteY1358" fmla="*/ 1116725 h 3415370"/>
              <a:gd name="connsiteX1359" fmla="*/ 3814765 w 7451018"/>
              <a:gd name="connsiteY1359" fmla="*/ 1110157 h 3415370"/>
              <a:gd name="connsiteX1360" fmla="*/ 3813961 w 7451018"/>
              <a:gd name="connsiteY1360" fmla="*/ 1106538 h 3415370"/>
              <a:gd name="connsiteX1361" fmla="*/ 3822272 w 7451018"/>
              <a:gd name="connsiteY1361" fmla="*/ 1102383 h 3415370"/>
              <a:gd name="connsiteX1362" fmla="*/ 3816776 w 7451018"/>
              <a:gd name="connsiteY1362" fmla="*/ 1111028 h 3415370"/>
              <a:gd name="connsiteX1363" fmla="*/ 3820864 w 7451018"/>
              <a:gd name="connsiteY1363" fmla="*/ 1116792 h 3415370"/>
              <a:gd name="connsiteX1364" fmla="*/ 3842043 w 7451018"/>
              <a:gd name="connsiteY1364" fmla="*/ 1096686 h 3415370"/>
              <a:gd name="connsiteX1365" fmla="*/ 3800557 w 7451018"/>
              <a:gd name="connsiteY1365" fmla="*/ 1057479 h 3415370"/>
              <a:gd name="connsiteX1366" fmla="*/ 3801294 w 7451018"/>
              <a:gd name="connsiteY1366" fmla="*/ 1056473 h 3415370"/>
              <a:gd name="connsiteX1367" fmla="*/ 3803640 w 7451018"/>
              <a:gd name="connsiteY1367" fmla="*/ 1049771 h 3415370"/>
              <a:gd name="connsiteX1368" fmla="*/ 3794391 w 7451018"/>
              <a:gd name="connsiteY1368" fmla="*/ 1056473 h 3415370"/>
              <a:gd name="connsiteX1369" fmla="*/ 3786147 w 7451018"/>
              <a:gd name="connsiteY1369" fmla="*/ 1050508 h 3415370"/>
              <a:gd name="connsiteX1370" fmla="*/ 3784874 w 7451018"/>
              <a:gd name="connsiteY1370" fmla="*/ 1052519 h 3415370"/>
              <a:gd name="connsiteX1371" fmla="*/ 3785946 w 7451018"/>
              <a:gd name="connsiteY1371" fmla="*/ 1050374 h 3415370"/>
              <a:gd name="connsiteX1372" fmla="*/ 3743991 w 7451018"/>
              <a:gd name="connsiteY1372" fmla="*/ 1009558 h 3415370"/>
              <a:gd name="connsiteX1373" fmla="*/ 3740238 w 7451018"/>
              <a:gd name="connsiteY1373" fmla="*/ 1016260 h 3415370"/>
              <a:gd name="connsiteX1374" fmla="*/ 3733535 w 7451018"/>
              <a:gd name="connsiteY1374" fmla="*/ 1015657 h 3415370"/>
              <a:gd name="connsiteX1375" fmla="*/ 3732843 w 7451018"/>
              <a:gd name="connsiteY1375" fmla="*/ 1012238 h 3415370"/>
              <a:gd name="connsiteX1376" fmla="*/ 3731240 w 7451018"/>
              <a:gd name="connsiteY1376" fmla="*/ 1004322 h 3415370"/>
              <a:gd name="connsiteX1377" fmla="*/ 3726833 w 7451018"/>
              <a:gd name="connsiteY1377" fmla="*/ 996154 h 3415370"/>
              <a:gd name="connsiteX1378" fmla="*/ 3726833 w 7451018"/>
              <a:gd name="connsiteY1378" fmla="*/ 1004465 h 3415370"/>
              <a:gd name="connsiteX1379" fmla="*/ 3715833 w 7451018"/>
              <a:gd name="connsiteY1379" fmla="*/ 1009558 h 3415370"/>
              <a:gd name="connsiteX1380" fmla="*/ 3722738 w 7451018"/>
              <a:gd name="connsiteY1380" fmla="*/ 996154 h 3415370"/>
              <a:gd name="connsiteX1381" fmla="*/ 3726833 w 7451018"/>
              <a:gd name="connsiteY1381" fmla="*/ 991328 h 3415370"/>
              <a:gd name="connsiteX1382" fmla="*/ 3684739 w 7451018"/>
              <a:gd name="connsiteY1382" fmla="*/ 962643 h 3415370"/>
              <a:gd name="connsiteX1383" fmla="*/ 3657993 w 7451018"/>
              <a:gd name="connsiteY1383" fmla="*/ 982750 h 3415370"/>
              <a:gd name="connsiteX1384" fmla="*/ 3646464 w 7451018"/>
              <a:gd name="connsiteY1384" fmla="*/ 996154 h 3415370"/>
              <a:gd name="connsiteX1385" fmla="*/ 3590640 w 7451018"/>
              <a:gd name="connsiteY1385" fmla="*/ 982750 h 3415370"/>
              <a:gd name="connsiteX1386" fmla="*/ 3572747 w 7451018"/>
              <a:gd name="connsiteY1386" fmla="*/ 1009558 h 3415370"/>
              <a:gd name="connsiteX1387" fmla="*/ 3574961 w 7451018"/>
              <a:gd name="connsiteY1387" fmla="*/ 1016260 h 3415370"/>
              <a:gd name="connsiteX1388" fmla="*/ 3579448 w 7451018"/>
              <a:gd name="connsiteY1388" fmla="*/ 1023834 h 3415370"/>
              <a:gd name="connsiteX1389" fmla="*/ 3523560 w 7451018"/>
              <a:gd name="connsiteY1389" fmla="*/ 1056406 h 3415370"/>
              <a:gd name="connsiteX1390" fmla="*/ 3505143 w 7451018"/>
              <a:gd name="connsiteY1390" fmla="*/ 1081003 h 3415370"/>
              <a:gd name="connsiteX1391" fmla="*/ 3499034 w 7451018"/>
              <a:gd name="connsiteY1391" fmla="*/ 1109554 h 3415370"/>
              <a:gd name="connsiteX1392" fmla="*/ 3493872 w 7451018"/>
              <a:gd name="connsiteY1392" fmla="*/ 1130197 h 3415370"/>
              <a:gd name="connsiteX1393" fmla="*/ 3452119 w 7451018"/>
              <a:gd name="connsiteY1393" fmla="*/ 1150303 h 3415370"/>
              <a:gd name="connsiteX1394" fmla="*/ 3396545 w 7451018"/>
              <a:gd name="connsiteY1394" fmla="*/ 1163707 h 3415370"/>
              <a:gd name="connsiteX1395" fmla="*/ 3445480 w 7451018"/>
              <a:gd name="connsiteY1395" fmla="*/ 1178519 h 3415370"/>
              <a:gd name="connsiteX1396" fmla="*/ 3452720 w 7451018"/>
              <a:gd name="connsiteY1396" fmla="*/ 1190516 h 3415370"/>
              <a:gd name="connsiteX1397" fmla="*/ 3479194 w 7451018"/>
              <a:gd name="connsiteY1397" fmla="*/ 1183814 h 3415370"/>
              <a:gd name="connsiteX1398" fmla="*/ 3577909 w 7451018"/>
              <a:gd name="connsiteY1398" fmla="*/ 1150303 h 3415370"/>
              <a:gd name="connsiteX1399" fmla="*/ 3612888 w 7451018"/>
              <a:gd name="connsiteY1399" fmla="*/ 1150303 h 3415370"/>
              <a:gd name="connsiteX1400" fmla="*/ 3655442 w 7451018"/>
              <a:gd name="connsiteY1400" fmla="*/ 1143601 h 3415370"/>
              <a:gd name="connsiteX1401" fmla="*/ 3672337 w 7451018"/>
              <a:gd name="connsiteY1401" fmla="*/ 1143601 h 3415370"/>
              <a:gd name="connsiteX1402" fmla="*/ 3726766 w 7451018"/>
              <a:gd name="connsiteY1402" fmla="*/ 1147220 h 3415370"/>
              <a:gd name="connsiteX1403" fmla="*/ 3732999 w 7451018"/>
              <a:gd name="connsiteY1403" fmla="*/ 1136899 h 3415370"/>
              <a:gd name="connsiteX1404" fmla="*/ 3737289 w 7451018"/>
              <a:gd name="connsiteY1404" fmla="*/ 1136899 h 3415370"/>
              <a:gd name="connsiteX1405" fmla="*/ 3718651 w 7451018"/>
              <a:gd name="connsiteY1405" fmla="*/ 1210622 h 3415370"/>
              <a:gd name="connsiteX1406" fmla="*/ 3775021 w 7451018"/>
              <a:gd name="connsiteY1406" fmla="*/ 1244133 h 3415370"/>
              <a:gd name="connsiteX1407" fmla="*/ 3813559 w 7451018"/>
              <a:gd name="connsiteY1407" fmla="*/ 1250835 h 3415370"/>
              <a:gd name="connsiteX1408" fmla="*/ 3840837 w 7451018"/>
              <a:gd name="connsiteY1408" fmla="*/ 1280994 h 3415370"/>
              <a:gd name="connsiteX1409" fmla="*/ 3917509 w 7451018"/>
              <a:gd name="connsiteY1409" fmla="*/ 1298018 h 3415370"/>
              <a:gd name="connsiteX1410" fmla="*/ 3952897 w 7451018"/>
              <a:gd name="connsiteY1410" fmla="*/ 1243865 h 3415370"/>
              <a:gd name="connsiteX1411" fmla="*/ 4028296 w 7451018"/>
              <a:gd name="connsiteY1411" fmla="*/ 1277643 h 3415370"/>
              <a:gd name="connsiteX1412" fmla="*/ 4092234 w 7451018"/>
              <a:gd name="connsiteY1412" fmla="*/ 1284345 h 3415370"/>
              <a:gd name="connsiteX1413" fmla="*/ 4112073 w 7451018"/>
              <a:gd name="connsiteY1413" fmla="*/ 1291048 h 3415370"/>
              <a:gd name="connsiteX1414" fmla="*/ 4129364 w 7451018"/>
              <a:gd name="connsiteY1414" fmla="*/ 1277643 h 3415370"/>
              <a:gd name="connsiteX1415" fmla="*/ 4135530 w 7451018"/>
              <a:gd name="connsiteY1415" fmla="*/ 1279788 h 3415370"/>
              <a:gd name="connsiteX1416" fmla="*/ 4179429 w 7451018"/>
              <a:gd name="connsiteY1416" fmla="*/ 1284345 h 3415370"/>
              <a:gd name="connsiteX1417" fmla="*/ 4255164 w 7451018"/>
              <a:gd name="connsiteY1417" fmla="*/ 1150571 h 3415370"/>
              <a:gd name="connsiteX1418" fmla="*/ 4253957 w 7451018"/>
              <a:gd name="connsiteY1418" fmla="*/ 1148225 h 3415370"/>
              <a:gd name="connsiteX1419" fmla="*/ 4248662 w 7451018"/>
              <a:gd name="connsiteY1419" fmla="*/ 1150504 h 3415370"/>
              <a:gd name="connsiteX1420" fmla="*/ 4192499 w 7451018"/>
              <a:gd name="connsiteY1420" fmla="*/ 1170611 h 3415370"/>
              <a:gd name="connsiteX1421" fmla="*/ 4191024 w 7451018"/>
              <a:gd name="connsiteY1421" fmla="*/ 1163908 h 3415370"/>
              <a:gd name="connsiteX1422" fmla="*/ 4143371 w 7451018"/>
              <a:gd name="connsiteY1422" fmla="*/ 1148560 h 3415370"/>
              <a:gd name="connsiteX1423" fmla="*/ 4134391 w 7451018"/>
              <a:gd name="connsiteY1423" fmla="*/ 1163908 h 3415370"/>
              <a:gd name="connsiteX1424" fmla="*/ 4108856 w 7451018"/>
              <a:gd name="connsiteY1424" fmla="*/ 1154525 h 3415370"/>
              <a:gd name="connsiteX1425" fmla="*/ 4093239 w 7451018"/>
              <a:gd name="connsiteY1425" fmla="*/ 1150504 h 3415370"/>
              <a:gd name="connsiteX1426" fmla="*/ 4090425 w 7451018"/>
              <a:gd name="connsiteY1426" fmla="*/ 1157206 h 3415370"/>
              <a:gd name="connsiteX1427" fmla="*/ 4090625 w 7451018"/>
              <a:gd name="connsiteY1427" fmla="*/ 1170611 h 3415370"/>
              <a:gd name="connsiteX1428" fmla="*/ 4089151 w 7451018"/>
              <a:gd name="connsiteY1428" fmla="*/ 1170275 h 3415370"/>
              <a:gd name="connsiteX1429" fmla="*/ 4088749 w 7451018"/>
              <a:gd name="connsiteY1429" fmla="*/ 1171951 h 3415370"/>
              <a:gd name="connsiteX1430" fmla="*/ 4075345 w 7451018"/>
              <a:gd name="connsiteY1430" fmla="*/ 1163774 h 3415370"/>
              <a:gd name="connsiteX1431" fmla="*/ 4075211 w 7451018"/>
              <a:gd name="connsiteY1431" fmla="*/ 1162232 h 3415370"/>
              <a:gd name="connsiteX1432" fmla="*/ 4063147 w 7451018"/>
              <a:gd name="connsiteY1432" fmla="*/ 1155262 h 3415370"/>
              <a:gd name="connsiteX1433" fmla="*/ 4068575 w 7451018"/>
              <a:gd name="connsiteY1433" fmla="*/ 1150571 h 3415370"/>
              <a:gd name="connsiteX1434" fmla="*/ 4061873 w 7451018"/>
              <a:gd name="connsiteY1434" fmla="*/ 1137167 h 3415370"/>
              <a:gd name="connsiteX1435" fmla="*/ 4055171 w 7451018"/>
              <a:gd name="connsiteY1435" fmla="*/ 1130465 h 3415370"/>
              <a:gd name="connsiteX1436" fmla="*/ 4041767 w 7451018"/>
              <a:gd name="connsiteY1436" fmla="*/ 1131202 h 3415370"/>
              <a:gd name="connsiteX1437" fmla="*/ 4055171 w 7451018"/>
              <a:gd name="connsiteY1437" fmla="*/ 1126175 h 3415370"/>
              <a:gd name="connsiteX1438" fmla="*/ 4068575 w 7451018"/>
              <a:gd name="connsiteY1438" fmla="*/ 1124164 h 3415370"/>
              <a:gd name="connsiteX1439" fmla="*/ 4044046 w 7451018"/>
              <a:gd name="connsiteY1439" fmla="*/ 1110358 h 3415370"/>
              <a:gd name="connsiteX1440" fmla="*/ 4061806 w 7451018"/>
              <a:gd name="connsiteY1440" fmla="*/ 1090252 h 3415370"/>
              <a:gd name="connsiteX1441" fmla="*/ 4061538 w 7451018"/>
              <a:gd name="connsiteY1441" fmla="*/ 1090453 h 3415370"/>
              <a:gd name="connsiteX1442" fmla="*/ 4041767 w 7451018"/>
              <a:gd name="connsiteY1442" fmla="*/ 1090386 h 3415370"/>
              <a:gd name="connsiteX1443" fmla="*/ 4048134 w 7451018"/>
              <a:gd name="connsiteY1443" fmla="*/ 1083483 h 3415370"/>
              <a:gd name="connsiteX1444" fmla="*/ 4041767 w 7451018"/>
              <a:gd name="connsiteY1444" fmla="*/ 1073028 h 3415370"/>
              <a:gd name="connsiteX1445" fmla="*/ 4044314 w 7451018"/>
              <a:gd name="connsiteY1445" fmla="*/ 1069743 h 3415370"/>
              <a:gd name="connsiteX1446" fmla="*/ 4040159 w 7451018"/>
              <a:gd name="connsiteY1446" fmla="*/ 1063711 h 3415370"/>
              <a:gd name="connsiteX1447" fmla="*/ 4048335 w 7451018"/>
              <a:gd name="connsiteY1447" fmla="*/ 1066526 h 3415370"/>
              <a:gd name="connsiteX1448" fmla="*/ 4056110 w 7451018"/>
              <a:gd name="connsiteY1448" fmla="*/ 1056674 h 3415370"/>
              <a:gd name="connsiteX1449" fmla="*/ 4015361 w 7451018"/>
              <a:gd name="connsiteY1449" fmla="*/ 1056674 h 3415370"/>
              <a:gd name="connsiteX1450" fmla="*/ 4014891 w 7451018"/>
              <a:gd name="connsiteY1450" fmla="*/ 1049637 h 3415370"/>
              <a:gd name="connsiteX1451" fmla="*/ 4007815 w 7451018"/>
              <a:gd name="connsiteY1451" fmla="*/ 1056052 h 3415370"/>
              <a:gd name="connsiteX1452" fmla="*/ 4007720 w 7451018"/>
              <a:gd name="connsiteY1452" fmla="*/ 1056138 h 3415370"/>
              <a:gd name="connsiteX1453" fmla="*/ 4007385 w 7451018"/>
              <a:gd name="connsiteY1453" fmla="*/ 1056138 h 3415370"/>
              <a:gd name="connsiteX1454" fmla="*/ 4007720 w 7451018"/>
              <a:gd name="connsiteY1454" fmla="*/ 1056473 h 3415370"/>
              <a:gd name="connsiteX1455" fmla="*/ 4007519 w 7451018"/>
              <a:gd name="connsiteY1455" fmla="*/ 1056339 h 3415370"/>
              <a:gd name="connsiteX1456" fmla="*/ 4014958 w 7451018"/>
              <a:gd name="connsiteY1456" fmla="*/ 1061768 h 3415370"/>
              <a:gd name="connsiteX1457" fmla="*/ 4012813 w 7451018"/>
              <a:gd name="connsiteY1457" fmla="*/ 1070079 h 3415370"/>
              <a:gd name="connsiteX1458" fmla="*/ 4007050 w 7451018"/>
              <a:gd name="connsiteY1458" fmla="*/ 1064113 h 3415370"/>
              <a:gd name="connsiteX1459" fmla="*/ 4008256 w 7451018"/>
              <a:gd name="connsiteY1459" fmla="*/ 1070950 h 3415370"/>
              <a:gd name="connsiteX1460" fmla="*/ 4003799 w 7451018"/>
              <a:gd name="connsiteY1460" fmla="*/ 1070682 h 3415370"/>
              <a:gd name="connsiteX1461" fmla="*/ 4000224 w 7451018"/>
              <a:gd name="connsiteY1461" fmla="*/ 1076324 h 3415370"/>
              <a:gd name="connsiteX1462" fmla="*/ 4000147 w 7451018"/>
              <a:gd name="connsiteY1462" fmla="*/ 1076445 h 3415370"/>
              <a:gd name="connsiteX1463" fmla="*/ 3988686 w 7451018"/>
              <a:gd name="connsiteY1463" fmla="*/ 1063377 h 3415370"/>
              <a:gd name="connsiteX1464" fmla="*/ 3981515 w 7451018"/>
              <a:gd name="connsiteY1464" fmla="*/ 1059824 h 3415370"/>
              <a:gd name="connsiteX1465" fmla="*/ 3974209 w 7451018"/>
              <a:gd name="connsiteY1465" fmla="*/ 1066862 h 3415370"/>
              <a:gd name="connsiteX1466" fmla="*/ 3981515 w 7451018"/>
              <a:gd name="connsiteY1466" fmla="*/ 1070079 h 3415370"/>
              <a:gd name="connsiteX1467" fmla="*/ 4007787 w 7451018"/>
              <a:gd name="connsiteY1467" fmla="*/ 1079595 h 3415370"/>
              <a:gd name="connsiteX1468" fmla="*/ 4015026 w 7451018"/>
              <a:gd name="connsiteY1468" fmla="*/ 1087303 h 3415370"/>
              <a:gd name="connsiteX1469" fmla="*/ 4008324 w 7451018"/>
              <a:gd name="connsiteY1469" fmla="*/ 1089649 h 3415370"/>
              <a:gd name="connsiteX1470" fmla="*/ 4002626 w 7451018"/>
              <a:gd name="connsiteY1470" fmla="*/ 1094675 h 3415370"/>
              <a:gd name="connsiteX1471" fmla="*/ 4001688 w 7451018"/>
              <a:gd name="connsiteY1471" fmla="*/ 1090185 h 3415370"/>
              <a:gd name="connsiteX1472" fmla="*/ 4000281 w 7451018"/>
              <a:gd name="connsiteY1472" fmla="*/ 1096283 h 3415370"/>
              <a:gd name="connsiteX1473" fmla="*/ 4011004 w 7451018"/>
              <a:gd name="connsiteY1473" fmla="*/ 1105331 h 3415370"/>
              <a:gd name="connsiteX1474" fmla="*/ 4007720 w 7451018"/>
              <a:gd name="connsiteY1474" fmla="*/ 1107677 h 3415370"/>
              <a:gd name="connsiteX1475" fmla="*/ 4015026 w 7451018"/>
              <a:gd name="connsiteY1475" fmla="*/ 1110760 h 3415370"/>
              <a:gd name="connsiteX1476" fmla="*/ 4033590 w 7451018"/>
              <a:gd name="connsiteY1476" fmla="*/ 1130465 h 3415370"/>
              <a:gd name="connsiteX1477" fmla="*/ 4015026 w 7451018"/>
              <a:gd name="connsiteY1477" fmla="*/ 1128119 h 3415370"/>
              <a:gd name="connsiteX1478" fmla="*/ 4018578 w 7451018"/>
              <a:gd name="connsiteY1478" fmla="*/ 1124164 h 3415370"/>
              <a:gd name="connsiteX1479" fmla="*/ 4015026 w 7451018"/>
              <a:gd name="connsiteY1479" fmla="*/ 1120880 h 3415370"/>
              <a:gd name="connsiteX1480" fmla="*/ 4008390 w 7451018"/>
              <a:gd name="connsiteY1480" fmla="*/ 1120076 h 3415370"/>
              <a:gd name="connsiteX1481" fmla="*/ 4008324 w 7451018"/>
              <a:gd name="connsiteY1481" fmla="*/ 1126175 h 3415370"/>
              <a:gd name="connsiteX1482" fmla="*/ 4021728 w 7451018"/>
              <a:gd name="connsiteY1482" fmla="*/ 1138306 h 3415370"/>
              <a:gd name="connsiteX1483" fmla="*/ 4015026 w 7451018"/>
              <a:gd name="connsiteY1483" fmla="*/ 1139311 h 3415370"/>
              <a:gd name="connsiteX1484" fmla="*/ 4014490 w 7451018"/>
              <a:gd name="connsiteY1484" fmla="*/ 1138909 h 3415370"/>
              <a:gd name="connsiteX1485" fmla="*/ 4021660 w 7451018"/>
              <a:gd name="connsiteY1485" fmla="*/ 1150370 h 3415370"/>
              <a:gd name="connsiteX1486" fmla="*/ 4021660 w 7451018"/>
              <a:gd name="connsiteY1486" fmla="*/ 1150504 h 3415370"/>
              <a:gd name="connsiteX1487" fmla="*/ 4014288 w 7451018"/>
              <a:gd name="connsiteY1487" fmla="*/ 1150303 h 3415370"/>
              <a:gd name="connsiteX1488" fmla="*/ 4017371 w 7451018"/>
              <a:gd name="connsiteY1488" fmla="*/ 1143802 h 3415370"/>
              <a:gd name="connsiteX1489" fmla="*/ 4013551 w 7451018"/>
              <a:gd name="connsiteY1489" fmla="*/ 1143400 h 3415370"/>
              <a:gd name="connsiteX1490" fmla="*/ 4010267 w 7451018"/>
              <a:gd name="connsiteY1490" fmla="*/ 1130398 h 3415370"/>
              <a:gd name="connsiteX1491" fmla="*/ 4008256 w 7451018"/>
              <a:gd name="connsiteY1491" fmla="*/ 1127917 h 3415370"/>
              <a:gd name="connsiteX1492" fmla="*/ 3996260 w 7451018"/>
              <a:gd name="connsiteY1492" fmla="*/ 1123696 h 3415370"/>
              <a:gd name="connsiteX1493" fmla="*/ 3995522 w 7451018"/>
              <a:gd name="connsiteY1493" fmla="*/ 1137100 h 3415370"/>
              <a:gd name="connsiteX1494" fmla="*/ 3983190 w 7451018"/>
              <a:gd name="connsiteY1494" fmla="*/ 1136966 h 3415370"/>
              <a:gd name="connsiteX1495" fmla="*/ 3983166 w 7451018"/>
              <a:gd name="connsiteY1495" fmla="*/ 1136891 h 3415370"/>
              <a:gd name="connsiteX1496" fmla="*/ 3981447 w 7451018"/>
              <a:gd name="connsiteY1496" fmla="*/ 1136834 h 3415370"/>
              <a:gd name="connsiteX1497" fmla="*/ 3981447 w 7451018"/>
              <a:gd name="connsiteY1497" fmla="*/ 1137032 h 3415370"/>
              <a:gd name="connsiteX1498" fmla="*/ 3981447 w 7451018"/>
              <a:gd name="connsiteY1498" fmla="*/ 1137167 h 3415370"/>
              <a:gd name="connsiteX1499" fmla="*/ 3985804 w 7451018"/>
              <a:gd name="connsiteY1499" fmla="*/ 1157139 h 3415370"/>
              <a:gd name="connsiteX1500" fmla="*/ 3981917 w 7451018"/>
              <a:gd name="connsiteY1500" fmla="*/ 1164780 h 3415370"/>
              <a:gd name="connsiteX1501" fmla="*/ 3980711 w 7451018"/>
              <a:gd name="connsiteY1501" fmla="*/ 1151241 h 3415370"/>
              <a:gd name="connsiteX1502" fmla="*/ 3981447 w 7451018"/>
              <a:gd name="connsiteY1502" fmla="*/ 1150504 h 3415370"/>
              <a:gd name="connsiteX1503" fmla="*/ 3974678 w 7451018"/>
              <a:gd name="connsiteY1503" fmla="*/ 1158479 h 3415370"/>
              <a:gd name="connsiteX1504" fmla="*/ 3966368 w 7451018"/>
              <a:gd name="connsiteY1504" fmla="*/ 1148158 h 3415370"/>
              <a:gd name="connsiteX1505" fmla="*/ 3954639 w 7451018"/>
              <a:gd name="connsiteY1505" fmla="*/ 1150437 h 3415370"/>
              <a:gd name="connsiteX1506" fmla="*/ 3941235 w 7451018"/>
              <a:gd name="connsiteY1506" fmla="*/ 1122891 h 3415370"/>
              <a:gd name="connsiteX1507" fmla="*/ 3944854 w 7451018"/>
              <a:gd name="connsiteY1507" fmla="*/ 1115787 h 3415370"/>
              <a:gd name="connsiteX1508" fmla="*/ 3941235 w 7451018"/>
              <a:gd name="connsiteY1508" fmla="*/ 1108615 h 3415370"/>
              <a:gd name="connsiteX1509" fmla="*/ 3941235 w 7451018"/>
              <a:gd name="connsiteY1509" fmla="*/ 1109621 h 3415370"/>
              <a:gd name="connsiteX1510" fmla="*/ 3939425 w 7451018"/>
              <a:gd name="connsiteY1510" fmla="*/ 1123628 h 3415370"/>
              <a:gd name="connsiteX1511" fmla="*/ 3935940 w 7451018"/>
              <a:gd name="connsiteY1511" fmla="*/ 1130330 h 3415370"/>
              <a:gd name="connsiteX1512" fmla="*/ 3927830 w 7451018"/>
              <a:gd name="connsiteY1512" fmla="*/ 1109621 h 3415370"/>
              <a:gd name="connsiteX1513" fmla="*/ 3928166 w 7451018"/>
              <a:gd name="connsiteY1513" fmla="*/ 1090117 h 3415370"/>
              <a:gd name="connsiteX1514" fmla="*/ 3923139 w 7451018"/>
              <a:gd name="connsiteY1514" fmla="*/ 1089984 h 3415370"/>
              <a:gd name="connsiteX1515" fmla="*/ 3914426 w 7451018"/>
              <a:gd name="connsiteY1515" fmla="*/ 1084153 h 3415370"/>
              <a:gd name="connsiteX1516" fmla="*/ 3907724 w 7451018"/>
              <a:gd name="connsiteY1516" fmla="*/ 1076713 h 3415370"/>
              <a:gd name="connsiteX1517" fmla="*/ 3908327 w 7451018"/>
              <a:gd name="connsiteY1517" fmla="*/ 1070011 h 3415370"/>
              <a:gd name="connsiteX1518" fmla="*/ 3921128 w 7451018"/>
              <a:gd name="connsiteY1518" fmla="*/ 1070011 h 3415370"/>
              <a:gd name="connsiteX1519" fmla="*/ 3906585 w 7451018"/>
              <a:gd name="connsiteY1519" fmla="*/ 1056607 h 3415370"/>
              <a:gd name="connsiteX1520" fmla="*/ 3914426 w 7451018"/>
              <a:gd name="connsiteY1520" fmla="*/ 1023096 h 3415370"/>
              <a:gd name="connsiteX1521" fmla="*/ 3901022 w 7451018"/>
              <a:gd name="connsiteY1521" fmla="*/ 1023096 h 3415370"/>
              <a:gd name="connsiteX1522" fmla="*/ 3859670 w 7451018"/>
              <a:gd name="connsiteY1522" fmla="*/ 1000510 h 3415370"/>
              <a:gd name="connsiteX1523" fmla="*/ 3853035 w 7451018"/>
              <a:gd name="connsiteY1523" fmla="*/ 1002990 h 3415370"/>
              <a:gd name="connsiteX1524" fmla="*/ 3852423 w 7451018"/>
              <a:gd name="connsiteY1524" fmla="*/ 999564 h 3415370"/>
              <a:gd name="connsiteX1525" fmla="*/ 3852166 w 7451018"/>
              <a:gd name="connsiteY1525" fmla="*/ 996327 h 3415370"/>
              <a:gd name="connsiteX1526" fmla="*/ 3854107 w 7451018"/>
              <a:gd name="connsiteY1526" fmla="*/ 996422 h 3415370"/>
              <a:gd name="connsiteX1527" fmla="*/ 3852163 w 7451018"/>
              <a:gd name="connsiteY1527" fmla="*/ 996288 h 3415370"/>
              <a:gd name="connsiteX1528" fmla="*/ 3852166 w 7451018"/>
              <a:gd name="connsiteY1528" fmla="*/ 996327 h 3415370"/>
              <a:gd name="connsiteX1529" fmla="*/ 3847272 w 7451018"/>
              <a:gd name="connsiteY1529" fmla="*/ 996087 h 3415370"/>
              <a:gd name="connsiteX1530" fmla="*/ 3847338 w 7451018"/>
              <a:gd name="connsiteY1530" fmla="*/ 996154 h 3415370"/>
              <a:gd name="connsiteX1531" fmla="*/ 3846970 w 7451018"/>
              <a:gd name="connsiteY1531" fmla="*/ 996048 h 3415370"/>
              <a:gd name="connsiteX1532" fmla="*/ 3847003 w 7451018"/>
              <a:gd name="connsiteY1532" fmla="*/ 996087 h 3415370"/>
              <a:gd name="connsiteX1533" fmla="*/ 3835810 w 7451018"/>
              <a:gd name="connsiteY1533" fmla="*/ 997293 h 3415370"/>
              <a:gd name="connsiteX1534" fmla="*/ 3842780 w 7451018"/>
              <a:gd name="connsiteY1534" fmla="*/ 991127 h 3415370"/>
              <a:gd name="connsiteX1535" fmla="*/ 3835006 w 7451018"/>
              <a:gd name="connsiteY1535" fmla="*/ 982147 h 3415370"/>
              <a:gd name="connsiteX1536" fmla="*/ 3800557 w 7451018"/>
              <a:gd name="connsiteY1536" fmla="*/ 949440 h 3415370"/>
              <a:gd name="connsiteX1537" fmla="*/ 3795262 w 7451018"/>
              <a:gd name="connsiteY1537" fmla="*/ 956008 h 3415370"/>
              <a:gd name="connsiteX1538" fmla="*/ 3790302 w 7451018"/>
              <a:gd name="connsiteY1538" fmla="*/ 929200 h 3415370"/>
              <a:gd name="connsiteX1539" fmla="*/ 1823299 w 7451018"/>
              <a:gd name="connsiteY1539" fmla="*/ 925312 h 3415370"/>
              <a:gd name="connsiteX1540" fmla="*/ 1818071 w 7451018"/>
              <a:gd name="connsiteY1540" fmla="*/ 929199 h 3415370"/>
              <a:gd name="connsiteX1541" fmla="*/ 1823299 w 7451018"/>
              <a:gd name="connsiteY1541" fmla="*/ 934091 h 3415370"/>
              <a:gd name="connsiteX1542" fmla="*/ 1816597 w 7451018"/>
              <a:gd name="connsiteY1542" fmla="*/ 937242 h 3415370"/>
              <a:gd name="connsiteX1543" fmla="*/ 1823299 w 7451018"/>
              <a:gd name="connsiteY1543" fmla="*/ 941263 h 3415370"/>
              <a:gd name="connsiteX1544" fmla="*/ 1850108 w 7451018"/>
              <a:gd name="connsiteY1544" fmla="*/ 957482 h 3415370"/>
              <a:gd name="connsiteX1545" fmla="*/ 1833755 w 7451018"/>
              <a:gd name="connsiteY1545" fmla="*/ 929132 h 3415370"/>
              <a:gd name="connsiteX1546" fmla="*/ 1823299 w 7451018"/>
              <a:gd name="connsiteY1546" fmla="*/ 925312 h 3415370"/>
              <a:gd name="connsiteX1547" fmla="*/ 1763315 w 7451018"/>
              <a:gd name="connsiteY1547" fmla="*/ 923704 h 3415370"/>
              <a:gd name="connsiteX1548" fmla="*/ 1759294 w 7451018"/>
              <a:gd name="connsiteY1548" fmla="*/ 929199 h 3415370"/>
              <a:gd name="connsiteX1549" fmla="*/ 1778127 w 7451018"/>
              <a:gd name="connsiteY1549" fmla="*/ 967067 h 3415370"/>
              <a:gd name="connsiteX1550" fmla="*/ 1803260 w 7451018"/>
              <a:gd name="connsiteY1550" fmla="*/ 996220 h 3415370"/>
              <a:gd name="connsiteX1551" fmla="*/ 1803595 w 7451018"/>
              <a:gd name="connsiteY1551" fmla="*/ 989586 h 3415370"/>
              <a:gd name="connsiteX1552" fmla="*/ 1811034 w 7451018"/>
              <a:gd name="connsiteY1552" fmla="*/ 989518 h 3415370"/>
              <a:gd name="connsiteX1553" fmla="*/ 1822897 w 7451018"/>
              <a:gd name="connsiteY1553" fmla="*/ 956074 h 3415370"/>
              <a:gd name="connsiteX1554" fmla="*/ 1783087 w 7451018"/>
              <a:gd name="connsiteY1554" fmla="*/ 931210 h 3415370"/>
              <a:gd name="connsiteX1555" fmla="*/ 1783690 w 7451018"/>
              <a:gd name="connsiteY1555" fmla="*/ 929199 h 3415370"/>
              <a:gd name="connsiteX1556" fmla="*/ 1763315 w 7451018"/>
              <a:gd name="connsiteY1556" fmla="*/ 923704 h 3415370"/>
              <a:gd name="connsiteX1557" fmla="*/ 2231127 w 7451018"/>
              <a:gd name="connsiteY1557" fmla="*/ 921559 h 3415370"/>
              <a:gd name="connsiteX1558" fmla="*/ 2231061 w 7451018"/>
              <a:gd name="connsiteY1558" fmla="*/ 923637 h 3415370"/>
              <a:gd name="connsiteX1559" fmla="*/ 2230189 w 7451018"/>
              <a:gd name="connsiteY1559" fmla="*/ 923637 h 3415370"/>
              <a:gd name="connsiteX1560" fmla="*/ 2231127 w 7451018"/>
              <a:gd name="connsiteY1560" fmla="*/ 921559 h 3415370"/>
              <a:gd name="connsiteX1561" fmla="*/ 2185217 w 7451018"/>
              <a:gd name="connsiteY1561" fmla="*/ 916935 h 3415370"/>
              <a:gd name="connsiteX1562" fmla="*/ 2208407 w 7451018"/>
              <a:gd name="connsiteY1562" fmla="*/ 930339 h 3415370"/>
              <a:gd name="connsiteX1563" fmla="*/ 2208876 w 7451018"/>
              <a:gd name="connsiteY1563" fmla="*/ 930339 h 3415370"/>
              <a:gd name="connsiteX1564" fmla="*/ 2185217 w 7451018"/>
              <a:gd name="connsiteY1564" fmla="*/ 916935 h 3415370"/>
              <a:gd name="connsiteX1565" fmla="*/ 4162071 w 7451018"/>
              <a:gd name="connsiteY1565" fmla="*/ 909696 h 3415370"/>
              <a:gd name="connsiteX1566" fmla="*/ 4122394 w 7451018"/>
              <a:gd name="connsiteY1566" fmla="*/ 955941 h 3415370"/>
              <a:gd name="connsiteX1567" fmla="*/ 4101952 w 7451018"/>
              <a:gd name="connsiteY1567" fmla="*/ 964721 h 3415370"/>
              <a:gd name="connsiteX1568" fmla="*/ 4088548 w 7451018"/>
              <a:gd name="connsiteY1568" fmla="*/ 990189 h 3415370"/>
              <a:gd name="connsiteX1569" fmla="*/ 4088548 w 7451018"/>
              <a:gd name="connsiteY1569" fmla="*/ 989452 h 3415370"/>
              <a:gd name="connsiteX1570" fmla="*/ 4081779 w 7451018"/>
              <a:gd name="connsiteY1570" fmla="*/ 1009558 h 3415370"/>
              <a:gd name="connsiteX1571" fmla="*/ 4081645 w 7451018"/>
              <a:gd name="connsiteY1571" fmla="*/ 1009558 h 3415370"/>
              <a:gd name="connsiteX1572" fmla="*/ 4154430 w 7451018"/>
              <a:gd name="connsiteY1572" fmla="*/ 1043069 h 3415370"/>
              <a:gd name="connsiteX1573" fmla="*/ 4187874 w 7451018"/>
              <a:gd name="connsiteY1573" fmla="*/ 1022963 h 3415370"/>
              <a:gd name="connsiteX1574" fmla="*/ 4236062 w 7451018"/>
              <a:gd name="connsiteY1574" fmla="*/ 1016260 h 3415370"/>
              <a:gd name="connsiteX1575" fmla="*/ 4236062 w 7451018"/>
              <a:gd name="connsiteY1575" fmla="*/ 1022963 h 3415370"/>
              <a:gd name="connsiteX1576" fmla="*/ 4235058 w 7451018"/>
              <a:gd name="connsiteY1576" fmla="*/ 1022963 h 3415370"/>
              <a:gd name="connsiteX1577" fmla="*/ 4254628 w 7451018"/>
              <a:gd name="connsiteY1577" fmla="*/ 1022963 h 3415370"/>
              <a:gd name="connsiteX1578" fmla="*/ 4323190 w 7451018"/>
              <a:gd name="connsiteY1578" fmla="*/ 1043069 h 3415370"/>
              <a:gd name="connsiteX1579" fmla="*/ 4365146 w 7451018"/>
              <a:gd name="connsiteY1579" fmla="*/ 1002789 h 3415370"/>
              <a:gd name="connsiteX1580" fmla="*/ 4263072 w 7451018"/>
              <a:gd name="connsiteY1580" fmla="*/ 943207 h 3415370"/>
              <a:gd name="connsiteX1581" fmla="*/ 4243234 w 7451018"/>
              <a:gd name="connsiteY1581" fmla="*/ 947362 h 3415370"/>
              <a:gd name="connsiteX1582" fmla="*/ 4196855 w 7451018"/>
              <a:gd name="connsiteY1582" fmla="*/ 956544 h 3415370"/>
              <a:gd name="connsiteX1583" fmla="*/ 4182378 w 7451018"/>
              <a:gd name="connsiteY1583" fmla="*/ 942537 h 3415370"/>
              <a:gd name="connsiteX1584" fmla="*/ 4182378 w 7451018"/>
              <a:gd name="connsiteY1584" fmla="*/ 935835 h 3415370"/>
              <a:gd name="connsiteX1585" fmla="*/ 4200675 w 7451018"/>
              <a:gd name="connsiteY1585" fmla="*/ 923637 h 3415370"/>
              <a:gd name="connsiteX1586" fmla="*/ 4201077 w 7451018"/>
              <a:gd name="connsiteY1586" fmla="*/ 923637 h 3415370"/>
              <a:gd name="connsiteX1587" fmla="*/ 4162272 w 7451018"/>
              <a:gd name="connsiteY1587" fmla="*/ 917404 h 3415370"/>
              <a:gd name="connsiteX1588" fmla="*/ 4162071 w 7451018"/>
              <a:gd name="connsiteY1588" fmla="*/ 909696 h 3415370"/>
              <a:gd name="connsiteX1589" fmla="*/ 4288473 w 7451018"/>
              <a:gd name="connsiteY1589" fmla="*/ 903330 h 3415370"/>
              <a:gd name="connsiteX1590" fmla="*/ 4262335 w 7451018"/>
              <a:gd name="connsiteY1590" fmla="*/ 909026 h 3415370"/>
              <a:gd name="connsiteX1591" fmla="*/ 4255431 w 7451018"/>
              <a:gd name="connsiteY1591" fmla="*/ 915728 h 3415370"/>
              <a:gd name="connsiteX1592" fmla="*/ 4232109 w 7451018"/>
              <a:gd name="connsiteY1592" fmla="*/ 922431 h 3415370"/>
              <a:gd name="connsiteX1593" fmla="*/ 4262335 w 7451018"/>
              <a:gd name="connsiteY1593" fmla="*/ 935835 h 3415370"/>
              <a:gd name="connsiteX1594" fmla="*/ 4296851 w 7451018"/>
              <a:gd name="connsiteY1594" fmla="*/ 915394 h 3415370"/>
              <a:gd name="connsiteX1595" fmla="*/ 4288473 w 7451018"/>
              <a:gd name="connsiteY1595" fmla="*/ 903330 h 3415370"/>
              <a:gd name="connsiteX1596" fmla="*/ 4593756 w 7451018"/>
              <a:gd name="connsiteY1596" fmla="*/ 902324 h 3415370"/>
              <a:gd name="connsiteX1597" fmla="*/ 4584909 w 7451018"/>
              <a:gd name="connsiteY1597" fmla="*/ 903195 h 3415370"/>
              <a:gd name="connsiteX1598" fmla="*/ 4579347 w 7451018"/>
              <a:gd name="connsiteY1598" fmla="*/ 909026 h 3415370"/>
              <a:gd name="connsiteX1599" fmla="*/ 4576934 w 7451018"/>
              <a:gd name="connsiteY1599" fmla="*/ 902458 h 3415370"/>
              <a:gd name="connsiteX1600" fmla="*/ 4540474 w 7451018"/>
              <a:gd name="connsiteY1600" fmla="*/ 922431 h 3415370"/>
              <a:gd name="connsiteX1601" fmla="*/ 4530354 w 7451018"/>
              <a:gd name="connsiteY1601" fmla="*/ 915728 h 3415370"/>
              <a:gd name="connsiteX1602" fmla="*/ 4518022 w 7451018"/>
              <a:gd name="connsiteY1602" fmla="*/ 935835 h 3415370"/>
              <a:gd name="connsiteX1603" fmla="*/ 4507366 w 7451018"/>
              <a:gd name="connsiteY1603" fmla="*/ 929133 h 3415370"/>
              <a:gd name="connsiteX1604" fmla="*/ 4504149 w 7451018"/>
              <a:gd name="connsiteY1604" fmla="*/ 937175 h 3415370"/>
              <a:gd name="connsiteX1605" fmla="*/ 4477675 w 7451018"/>
              <a:gd name="connsiteY1605" fmla="*/ 962643 h 3415370"/>
              <a:gd name="connsiteX1606" fmla="*/ 4493292 w 7451018"/>
              <a:gd name="connsiteY1606" fmla="*/ 973702 h 3415370"/>
              <a:gd name="connsiteX1607" fmla="*/ 4504149 w 7451018"/>
              <a:gd name="connsiteY1607" fmla="*/ 971892 h 3415370"/>
              <a:gd name="connsiteX1608" fmla="*/ 4490744 w 7451018"/>
              <a:gd name="connsiteY1608" fmla="*/ 985096 h 3415370"/>
              <a:gd name="connsiteX1609" fmla="*/ 4490744 w 7451018"/>
              <a:gd name="connsiteY1609" fmla="*/ 996154 h 3415370"/>
              <a:gd name="connsiteX1610" fmla="*/ 4536386 w 7451018"/>
              <a:gd name="connsiteY1610" fmla="*/ 1056473 h 3415370"/>
              <a:gd name="connsiteX1611" fmla="*/ 4556827 w 7451018"/>
              <a:gd name="connsiteY1611" fmla="*/ 1056473 h 3415370"/>
              <a:gd name="connsiteX1612" fmla="*/ 4557766 w 7451018"/>
              <a:gd name="connsiteY1612" fmla="*/ 1062572 h 3415370"/>
              <a:gd name="connsiteX1613" fmla="*/ 4553820 w 7451018"/>
              <a:gd name="connsiteY1613" fmla="*/ 1062874 h 3415370"/>
              <a:gd name="connsiteX1614" fmla="*/ 4549121 w 7451018"/>
              <a:gd name="connsiteY1614" fmla="*/ 1067799 h 3415370"/>
              <a:gd name="connsiteX1615" fmla="*/ 4549120 w 7451018"/>
              <a:gd name="connsiteY1615" fmla="*/ 1067800 h 3415370"/>
              <a:gd name="connsiteX1616" fmla="*/ 4536386 w 7451018"/>
              <a:gd name="connsiteY1616" fmla="*/ 1063175 h 3415370"/>
              <a:gd name="connsiteX1617" fmla="*/ 4535917 w 7451018"/>
              <a:gd name="connsiteY1617" fmla="*/ 1069877 h 3415370"/>
              <a:gd name="connsiteX1618" fmla="*/ 4524255 w 7451018"/>
              <a:gd name="connsiteY1618" fmla="*/ 1117127 h 3415370"/>
              <a:gd name="connsiteX1619" fmla="*/ 4570902 w 7451018"/>
              <a:gd name="connsiteY1619" fmla="*/ 1150303 h 3415370"/>
              <a:gd name="connsiteX1620" fmla="*/ 4618085 w 7451018"/>
              <a:gd name="connsiteY1620" fmla="*/ 1107476 h 3415370"/>
              <a:gd name="connsiteX1621" fmla="*/ 4624854 w 7451018"/>
              <a:gd name="connsiteY1621" fmla="*/ 1096150 h 3415370"/>
              <a:gd name="connsiteX1622" fmla="*/ 4608904 w 7451018"/>
              <a:gd name="connsiteY1622" fmla="*/ 1076513 h 3415370"/>
              <a:gd name="connsiteX1623" fmla="*/ 4596974 w 7451018"/>
              <a:gd name="connsiteY1623" fmla="*/ 1036300 h 3415370"/>
              <a:gd name="connsiteX1624" fmla="*/ 4597912 w 7451018"/>
              <a:gd name="connsiteY1624" fmla="*/ 1006542 h 3415370"/>
              <a:gd name="connsiteX1625" fmla="*/ 4578074 w 7451018"/>
              <a:gd name="connsiteY1625" fmla="*/ 995551 h 3415370"/>
              <a:gd name="connsiteX1626" fmla="*/ 4569897 w 7451018"/>
              <a:gd name="connsiteY1626" fmla="*/ 996154 h 3415370"/>
              <a:gd name="connsiteX1627" fmla="*/ 4557833 w 7451018"/>
              <a:gd name="connsiteY1627" fmla="*/ 968876 h 3415370"/>
              <a:gd name="connsiteX1628" fmla="*/ 4544428 w 7451018"/>
              <a:gd name="connsiteY1628" fmla="*/ 963716 h 3415370"/>
              <a:gd name="connsiteX1629" fmla="*/ 4544428 w 7451018"/>
              <a:gd name="connsiteY1629" fmla="*/ 956544 h 3415370"/>
              <a:gd name="connsiteX1630" fmla="*/ 4559241 w 7451018"/>
              <a:gd name="connsiteY1630" fmla="*/ 955807 h 3415370"/>
              <a:gd name="connsiteX1631" fmla="*/ 4557833 w 7451018"/>
              <a:gd name="connsiteY1631" fmla="*/ 952456 h 3415370"/>
              <a:gd name="connsiteX1632" fmla="*/ 4567283 w 7451018"/>
              <a:gd name="connsiteY1632" fmla="*/ 942537 h 3415370"/>
              <a:gd name="connsiteX1633" fmla="*/ 4591344 w 7451018"/>
              <a:gd name="connsiteY1633" fmla="*/ 937175 h 3415370"/>
              <a:gd name="connsiteX1634" fmla="*/ 4598046 w 7451018"/>
              <a:gd name="connsiteY1634" fmla="*/ 935835 h 3415370"/>
              <a:gd name="connsiteX1635" fmla="*/ 4604748 w 7451018"/>
              <a:gd name="connsiteY1635" fmla="*/ 907551 h 3415370"/>
              <a:gd name="connsiteX1636" fmla="*/ 4593756 w 7451018"/>
              <a:gd name="connsiteY1636" fmla="*/ 902324 h 3415370"/>
              <a:gd name="connsiteX1637" fmla="*/ 4316488 w 7451018"/>
              <a:gd name="connsiteY1637" fmla="*/ 895622 h 3415370"/>
              <a:gd name="connsiteX1638" fmla="*/ 4305497 w 7451018"/>
              <a:gd name="connsiteY1638" fmla="*/ 895882 h 3415370"/>
              <a:gd name="connsiteX1639" fmla="*/ 4297775 w 7451018"/>
              <a:gd name="connsiteY1639" fmla="*/ 901680 h 3415370"/>
              <a:gd name="connsiteX1640" fmla="*/ 4292294 w 7451018"/>
              <a:gd name="connsiteY1640" fmla="*/ 902659 h 3415370"/>
              <a:gd name="connsiteX1641" fmla="*/ 4296918 w 7451018"/>
              <a:gd name="connsiteY1641" fmla="*/ 902324 h 3415370"/>
              <a:gd name="connsiteX1642" fmla="*/ 4297775 w 7451018"/>
              <a:gd name="connsiteY1642" fmla="*/ 901680 h 3415370"/>
              <a:gd name="connsiteX1643" fmla="*/ 4306226 w 7451018"/>
              <a:gd name="connsiteY1643" fmla="*/ 900171 h 3415370"/>
              <a:gd name="connsiteX1644" fmla="*/ 4316488 w 7451018"/>
              <a:gd name="connsiteY1644" fmla="*/ 895622 h 3415370"/>
              <a:gd name="connsiteX1645" fmla="*/ 2341040 w 7451018"/>
              <a:gd name="connsiteY1645" fmla="*/ 894215 h 3415370"/>
              <a:gd name="connsiteX1646" fmla="*/ 2345395 w 7451018"/>
              <a:gd name="connsiteY1646" fmla="*/ 904536 h 3415370"/>
              <a:gd name="connsiteX1647" fmla="*/ 2337288 w 7451018"/>
              <a:gd name="connsiteY1647" fmla="*/ 900313 h 3415370"/>
              <a:gd name="connsiteX1648" fmla="*/ 2341040 w 7451018"/>
              <a:gd name="connsiteY1648" fmla="*/ 894215 h 3415370"/>
              <a:gd name="connsiteX1649" fmla="*/ 2350833 w 7451018"/>
              <a:gd name="connsiteY1649" fmla="*/ 889523 h 3415370"/>
              <a:gd name="connsiteX1650" fmla="*/ 2352776 w 7451018"/>
              <a:gd name="connsiteY1650" fmla="*/ 892339 h 3415370"/>
              <a:gd name="connsiteX1651" fmla="*/ 2358606 w 7451018"/>
              <a:gd name="connsiteY1651" fmla="*/ 890126 h 3415370"/>
              <a:gd name="connsiteX1652" fmla="*/ 2359747 w 7451018"/>
              <a:gd name="connsiteY1652" fmla="*/ 890126 h 3415370"/>
              <a:gd name="connsiteX1653" fmla="*/ 2350833 w 7451018"/>
              <a:gd name="connsiteY1653" fmla="*/ 889523 h 3415370"/>
              <a:gd name="connsiteX1654" fmla="*/ 2231944 w 7451018"/>
              <a:gd name="connsiteY1654" fmla="*/ 876118 h 3415370"/>
              <a:gd name="connsiteX1655" fmla="*/ 2234826 w 7451018"/>
              <a:gd name="connsiteY1655" fmla="*/ 883423 h 3415370"/>
              <a:gd name="connsiteX1656" fmla="*/ 2234290 w 7451018"/>
              <a:gd name="connsiteY1656" fmla="*/ 883423 h 3415370"/>
              <a:gd name="connsiteX1657" fmla="*/ 2230872 w 7451018"/>
              <a:gd name="connsiteY1657" fmla="*/ 889388 h 3415370"/>
              <a:gd name="connsiteX1658" fmla="*/ 2218741 w 7451018"/>
              <a:gd name="connsiteY1658" fmla="*/ 893476 h 3415370"/>
              <a:gd name="connsiteX1659" fmla="*/ 2218741 w 7451018"/>
              <a:gd name="connsiteY1659" fmla="*/ 888517 h 3415370"/>
              <a:gd name="connsiteX1660" fmla="*/ 2231944 w 7451018"/>
              <a:gd name="connsiteY1660" fmla="*/ 876118 h 3415370"/>
              <a:gd name="connsiteX1661" fmla="*/ 1676659 w 7451018"/>
              <a:gd name="connsiteY1661" fmla="*/ 868813 h 3415370"/>
              <a:gd name="connsiteX1662" fmla="*/ 1657354 w 7451018"/>
              <a:gd name="connsiteY1662" fmla="*/ 875717 h 3415370"/>
              <a:gd name="connsiteX1663" fmla="*/ 1676659 w 7451018"/>
              <a:gd name="connsiteY1663" fmla="*/ 868813 h 3415370"/>
              <a:gd name="connsiteX1664" fmla="*/ 952292 w 7451018"/>
              <a:gd name="connsiteY1664" fmla="*/ 866803 h 3415370"/>
              <a:gd name="connsiteX1665" fmla="*/ 952024 w 7451018"/>
              <a:gd name="connsiteY1665" fmla="*/ 866936 h 3415370"/>
              <a:gd name="connsiteX1666" fmla="*/ 951955 w 7451018"/>
              <a:gd name="connsiteY1666" fmla="*/ 867138 h 3415370"/>
              <a:gd name="connsiteX1667" fmla="*/ 952292 w 7451018"/>
              <a:gd name="connsiteY1667" fmla="*/ 866803 h 3415370"/>
              <a:gd name="connsiteX1668" fmla="*/ 1707687 w 7451018"/>
              <a:gd name="connsiteY1668" fmla="*/ 855409 h 3415370"/>
              <a:gd name="connsiteX1669" fmla="*/ 1655748 w 7451018"/>
              <a:gd name="connsiteY1669" fmla="*/ 870891 h 3415370"/>
              <a:gd name="connsiteX1670" fmla="*/ 1607292 w 7451018"/>
              <a:gd name="connsiteY1670" fmla="*/ 902257 h 3415370"/>
              <a:gd name="connsiteX1671" fmla="*/ 1635707 w 7451018"/>
              <a:gd name="connsiteY1671" fmla="*/ 895287 h 3415370"/>
              <a:gd name="connsiteX1672" fmla="*/ 1629876 w 7451018"/>
              <a:gd name="connsiteY1672" fmla="*/ 902257 h 3415370"/>
              <a:gd name="connsiteX1673" fmla="*/ 1696025 w 7451018"/>
              <a:gd name="connsiteY1673" fmla="*/ 889188 h 3415370"/>
              <a:gd name="connsiteX1674" fmla="*/ 1679538 w 7451018"/>
              <a:gd name="connsiteY1674" fmla="*/ 896091 h 3415370"/>
              <a:gd name="connsiteX1675" fmla="*/ 1678201 w 7451018"/>
              <a:gd name="connsiteY1675" fmla="*/ 896962 h 3415370"/>
              <a:gd name="connsiteX1676" fmla="*/ 1749643 w 7451018"/>
              <a:gd name="connsiteY1676" fmla="*/ 909026 h 3415370"/>
              <a:gd name="connsiteX1677" fmla="*/ 1742940 w 7451018"/>
              <a:gd name="connsiteY1677" fmla="*/ 888250 h 3415370"/>
              <a:gd name="connsiteX1678" fmla="*/ 1744884 w 7451018"/>
              <a:gd name="connsiteY1678" fmla="*/ 875515 h 3415370"/>
              <a:gd name="connsiteX1679" fmla="*/ 1731681 w 7451018"/>
              <a:gd name="connsiteY1679" fmla="*/ 875515 h 3415370"/>
              <a:gd name="connsiteX1680" fmla="*/ 1728665 w 7451018"/>
              <a:gd name="connsiteY1680" fmla="*/ 875515 h 3415370"/>
              <a:gd name="connsiteX1681" fmla="*/ 1716065 w 7451018"/>
              <a:gd name="connsiteY1681" fmla="*/ 861709 h 3415370"/>
              <a:gd name="connsiteX1682" fmla="*/ 1707687 w 7451018"/>
              <a:gd name="connsiteY1682" fmla="*/ 855409 h 3415370"/>
              <a:gd name="connsiteX1683" fmla="*/ 6497971 w 7451018"/>
              <a:gd name="connsiteY1683" fmla="*/ 848707 h 3415370"/>
              <a:gd name="connsiteX1684" fmla="*/ 6508694 w 7451018"/>
              <a:gd name="connsiteY1684" fmla="*/ 862111 h 3415370"/>
              <a:gd name="connsiteX1685" fmla="*/ 6497971 w 7451018"/>
              <a:gd name="connsiteY1685" fmla="*/ 848707 h 3415370"/>
              <a:gd name="connsiteX1686" fmla="*/ 3465641 w 7451018"/>
              <a:gd name="connsiteY1686" fmla="*/ 842123 h 3415370"/>
              <a:gd name="connsiteX1687" fmla="*/ 3460071 w 7451018"/>
              <a:gd name="connsiteY1687" fmla="*/ 846562 h 3415370"/>
              <a:gd name="connsiteX1688" fmla="*/ 3465641 w 7451018"/>
              <a:gd name="connsiteY1688" fmla="*/ 842123 h 3415370"/>
              <a:gd name="connsiteX1689" fmla="*/ 3452875 w 7451018"/>
              <a:gd name="connsiteY1689" fmla="*/ 836107 h 3415370"/>
              <a:gd name="connsiteX1690" fmla="*/ 3459180 w 7451018"/>
              <a:gd name="connsiteY1690" fmla="*/ 841469 h 3415370"/>
              <a:gd name="connsiteX1691" fmla="*/ 3452875 w 7451018"/>
              <a:gd name="connsiteY1691" fmla="*/ 836107 h 3415370"/>
              <a:gd name="connsiteX1692" fmla="*/ 2185693 w 7451018"/>
              <a:gd name="connsiteY1692" fmla="*/ 825914 h 3415370"/>
              <a:gd name="connsiteX1693" fmla="*/ 2232139 w 7451018"/>
              <a:gd name="connsiteY1693" fmla="*/ 848506 h 3415370"/>
              <a:gd name="connsiteX1694" fmla="*/ 2187301 w 7451018"/>
              <a:gd name="connsiteY1694" fmla="*/ 840732 h 3415370"/>
              <a:gd name="connsiteX1695" fmla="*/ 2187034 w 7451018"/>
              <a:gd name="connsiteY1695" fmla="*/ 835370 h 3415370"/>
              <a:gd name="connsiteX1696" fmla="*/ 2169742 w 7451018"/>
              <a:gd name="connsiteY1696" fmla="*/ 828668 h 3415370"/>
              <a:gd name="connsiteX1697" fmla="*/ 2185693 w 7451018"/>
              <a:gd name="connsiteY1697" fmla="*/ 825914 h 3415370"/>
              <a:gd name="connsiteX1698" fmla="*/ 2355391 w 7451018"/>
              <a:gd name="connsiteY1698" fmla="*/ 781686 h 3415370"/>
              <a:gd name="connsiteX1699" fmla="*/ 2359411 w 7451018"/>
              <a:gd name="connsiteY1699" fmla="*/ 800519 h 3415370"/>
              <a:gd name="connsiteX1700" fmla="*/ 2359076 w 7451018"/>
              <a:gd name="connsiteY1700" fmla="*/ 802060 h 3415370"/>
              <a:gd name="connsiteX1701" fmla="*/ 2358003 w 7451018"/>
              <a:gd name="connsiteY1701" fmla="*/ 808428 h 3415370"/>
              <a:gd name="connsiteX1702" fmla="*/ 2352776 w 7451018"/>
              <a:gd name="connsiteY1702" fmla="*/ 801390 h 3415370"/>
              <a:gd name="connsiteX1703" fmla="*/ 2346074 w 7451018"/>
              <a:gd name="connsiteY1703" fmla="*/ 815130 h 3415370"/>
              <a:gd name="connsiteX1704" fmla="*/ 2332670 w 7451018"/>
              <a:gd name="connsiteY1704" fmla="*/ 828534 h 3415370"/>
              <a:gd name="connsiteX1705" fmla="*/ 2347950 w 7451018"/>
              <a:gd name="connsiteY1705" fmla="*/ 821832 h 3415370"/>
              <a:gd name="connsiteX1706" fmla="*/ 2352843 w 7451018"/>
              <a:gd name="connsiteY1706" fmla="*/ 815130 h 3415370"/>
              <a:gd name="connsiteX1707" fmla="*/ 2350029 w 7451018"/>
              <a:gd name="connsiteY1707" fmla="*/ 821832 h 3415370"/>
              <a:gd name="connsiteX1708" fmla="*/ 2359478 w 7451018"/>
              <a:gd name="connsiteY1708" fmla="*/ 824981 h 3415370"/>
              <a:gd name="connsiteX1709" fmla="*/ 2351436 w 7451018"/>
              <a:gd name="connsiteY1709" fmla="*/ 831684 h 3415370"/>
              <a:gd name="connsiteX1710" fmla="*/ 2351369 w 7451018"/>
              <a:gd name="connsiteY1710" fmla="*/ 835303 h 3415370"/>
              <a:gd name="connsiteX1711" fmla="*/ 2371141 w 7451018"/>
              <a:gd name="connsiteY1711" fmla="*/ 828534 h 3415370"/>
              <a:gd name="connsiteX1712" fmla="*/ 2391649 w 7451018"/>
              <a:gd name="connsiteY1712" fmla="*/ 835236 h 3415370"/>
              <a:gd name="connsiteX1713" fmla="*/ 2406528 w 7451018"/>
              <a:gd name="connsiteY1713" fmla="*/ 845357 h 3415370"/>
              <a:gd name="connsiteX1714" fmla="*/ 2398486 w 7451018"/>
              <a:gd name="connsiteY1714" fmla="*/ 848641 h 3415370"/>
              <a:gd name="connsiteX1715" fmla="*/ 2398754 w 7451018"/>
              <a:gd name="connsiteY1715" fmla="*/ 855343 h 3415370"/>
              <a:gd name="connsiteX1716" fmla="*/ 2413231 w 7451018"/>
              <a:gd name="connsiteY1716" fmla="*/ 857554 h 3415370"/>
              <a:gd name="connsiteX1717" fmla="*/ 2399893 w 7451018"/>
              <a:gd name="connsiteY1717" fmla="*/ 867742 h 3415370"/>
              <a:gd name="connsiteX1718" fmla="*/ 2398754 w 7451018"/>
              <a:gd name="connsiteY1718" fmla="*/ 875449 h 3415370"/>
              <a:gd name="connsiteX1719" fmla="*/ 2393659 w 7451018"/>
              <a:gd name="connsiteY1719" fmla="*/ 881011 h 3415370"/>
              <a:gd name="connsiteX1720" fmla="*/ 2408315 w 7451018"/>
              <a:gd name="connsiteY1720" fmla="*/ 877264 h 3415370"/>
              <a:gd name="connsiteX1721" fmla="*/ 2408338 w 7451018"/>
              <a:gd name="connsiteY1721" fmla="*/ 877258 h 3415370"/>
              <a:gd name="connsiteX1722" fmla="*/ 2406461 w 7451018"/>
              <a:gd name="connsiteY1722" fmla="*/ 883089 h 3415370"/>
              <a:gd name="connsiteX1723" fmla="*/ 2413834 w 7451018"/>
              <a:gd name="connsiteY1723" fmla="*/ 877125 h 3415370"/>
              <a:gd name="connsiteX1724" fmla="*/ 2392052 w 7451018"/>
              <a:gd name="connsiteY1724" fmla="*/ 901185 h 3415370"/>
              <a:gd name="connsiteX1725" fmla="*/ 2387494 w 7451018"/>
              <a:gd name="connsiteY1725" fmla="*/ 907284 h 3415370"/>
              <a:gd name="connsiteX1726" fmla="*/ 2381328 w 7451018"/>
              <a:gd name="connsiteY1726" fmla="*/ 900917 h 3415370"/>
              <a:gd name="connsiteX1727" fmla="*/ 2385551 w 7451018"/>
              <a:gd name="connsiteY1727" fmla="*/ 888853 h 3415370"/>
              <a:gd name="connsiteX1728" fmla="*/ 2365913 w 7451018"/>
              <a:gd name="connsiteY1728" fmla="*/ 895288 h 3415370"/>
              <a:gd name="connsiteX1729" fmla="*/ 2346140 w 7451018"/>
              <a:gd name="connsiteY1729" fmla="*/ 902258 h 3415370"/>
              <a:gd name="connsiteX1730" fmla="*/ 2346140 w 7451018"/>
              <a:gd name="connsiteY1730" fmla="*/ 895556 h 3415370"/>
              <a:gd name="connsiteX1731" fmla="*/ 2349358 w 7451018"/>
              <a:gd name="connsiteY1731" fmla="*/ 894148 h 3415370"/>
              <a:gd name="connsiteX1732" fmla="*/ 2334145 w 7451018"/>
              <a:gd name="connsiteY1732" fmla="*/ 882151 h 3415370"/>
              <a:gd name="connsiteX1733" fmla="*/ 2279454 w 7451018"/>
              <a:gd name="connsiteY1733" fmla="*/ 888853 h 3415370"/>
              <a:gd name="connsiteX1734" fmla="*/ 2272350 w 7451018"/>
              <a:gd name="connsiteY1734" fmla="*/ 874913 h 3415370"/>
              <a:gd name="connsiteX1735" fmla="*/ 2292457 w 7451018"/>
              <a:gd name="connsiteY1735" fmla="*/ 863720 h 3415370"/>
              <a:gd name="connsiteX1736" fmla="*/ 2279052 w 7451018"/>
              <a:gd name="connsiteY1736" fmla="*/ 862715 h 3415370"/>
              <a:gd name="connsiteX1737" fmla="*/ 2292457 w 7451018"/>
              <a:gd name="connsiteY1737" fmla="*/ 853600 h 3415370"/>
              <a:gd name="connsiteX1738" fmla="*/ 2321745 w 7451018"/>
              <a:gd name="connsiteY1738" fmla="*/ 801792 h 3415370"/>
              <a:gd name="connsiteX1739" fmla="*/ 2326639 w 7451018"/>
              <a:gd name="connsiteY1739" fmla="*/ 795090 h 3415370"/>
              <a:gd name="connsiteX1740" fmla="*/ 2355391 w 7451018"/>
              <a:gd name="connsiteY1740" fmla="*/ 781686 h 3415370"/>
              <a:gd name="connsiteX1741" fmla="*/ 2361396 w 7451018"/>
              <a:gd name="connsiteY1741" fmla="*/ 775047 h 3415370"/>
              <a:gd name="connsiteX1742" fmla="*/ 2358012 w 7451018"/>
              <a:gd name="connsiteY1742" fmla="*/ 780278 h 3415370"/>
              <a:gd name="connsiteX1743" fmla="*/ 2361396 w 7451018"/>
              <a:gd name="connsiteY1743" fmla="*/ 775047 h 3415370"/>
              <a:gd name="connsiteX1744" fmla="*/ 1864327 w 7451018"/>
              <a:gd name="connsiteY1744" fmla="*/ 770962 h 3415370"/>
              <a:gd name="connsiteX1745" fmla="*/ 1855145 w 7451018"/>
              <a:gd name="connsiteY1745" fmla="*/ 779139 h 3415370"/>
              <a:gd name="connsiteX1746" fmla="*/ 1864327 w 7451018"/>
              <a:gd name="connsiteY1746" fmla="*/ 770962 h 3415370"/>
              <a:gd name="connsiteX1747" fmla="*/ 1852768 w 7451018"/>
              <a:gd name="connsiteY1747" fmla="*/ 741859 h 3415370"/>
              <a:gd name="connsiteX1748" fmla="*/ 1853132 w 7451018"/>
              <a:gd name="connsiteY1748" fmla="*/ 743416 h 3415370"/>
              <a:gd name="connsiteX1749" fmla="*/ 1850251 w 7451018"/>
              <a:gd name="connsiteY1749" fmla="*/ 751728 h 3415370"/>
              <a:gd name="connsiteX1750" fmla="*/ 1852768 w 7451018"/>
              <a:gd name="connsiteY1750" fmla="*/ 741859 h 3415370"/>
              <a:gd name="connsiteX1751" fmla="*/ 3292248 w 7451018"/>
              <a:gd name="connsiteY1751" fmla="*/ 725588 h 3415370"/>
              <a:gd name="connsiteX1752" fmla="*/ 3292316 w 7451018"/>
              <a:gd name="connsiteY1752" fmla="*/ 727264 h 3415370"/>
              <a:gd name="connsiteX1753" fmla="*/ 3291110 w 7451018"/>
              <a:gd name="connsiteY1753" fmla="*/ 728135 h 3415370"/>
              <a:gd name="connsiteX1754" fmla="*/ 3292248 w 7451018"/>
              <a:gd name="connsiteY1754" fmla="*/ 725588 h 3415370"/>
              <a:gd name="connsiteX1755" fmla="*/ 3687881 w 7451018"/>
              <a:gd name="connsiteY1755" fmla="*/ 724985 h 3415370"/>
              <a:gd name="connsiteX1756" fmla="*/ 3687881 w 7451018"/>
              <a:gd name="connsiteY1756" fmla="*/ 725588 h 3415370"/>
              <a:gd name="connsiteX1757" fmla="*/ 3687219 w 7451018"/>
              <a:gd name="connsiteY1757" fmla="*/ 725846 h 3415370"/>
              <a:gd name="connsiteX1758" fmla="*/ 3688335 w 7451018"/>
              <a:gd name="connsiteY1758" fmla="*/ 726481 h 3415370"/>
              <a:gd name="connsiteX1759" fmla="*/ 3688435 w 7451018"/>
              <a:gd name="connsiteY1759" fmla="*/ 727600 h 3415370"/>
              <a:gd name="connsiteX1760" fmla="*/ 3687202 w 7451018"/>
              <a:gd name="connsiteY1760" fmla="*/ 725852 h 3415370"/>
              <a:gd name="connsiteX1761" fmla="*/ 3686674 w 7451018"/>
              <a:gd name="connsiteY1761" fmla="*/ 726057 h 3415370"/>
              <a:gd name="connsiteX1762" fmla="*/ 3686542 w 7451018"/>
              <a:gd name="connsiteY1762" fmla="*/ 725119 h 3415370"/>
              <a:gd name="connsiteX1763" fmla="*/ 3687881 w 7451018"/>
              <a:gd name="connsiteY1763" fmla="*/ 724985 h 3415370"/>
              <a:gd name="connsiteX1764" fmla="*/ 779313 w 7451018"/>
              <a:gd name="connsiteY1764" fmla="*/ 721366 h 3415370"/>
              <a:gd name="connsiteX1765" fmla="*/ 771137 w 7451018"/>
              <a:gd name="connsiteY1765" fmla="*/ 739261 h 3415370"/>
              <a:gd name="connsiteX1766" fmla="*/ 775024 w 7451018"/>
              <a:gd name="connsiteY1766" fmla="*/ 741472 h 3415370"/>
              <a:gd name="connsiteX1767" fmla="*/ 793991 w 7451018"/>
              <a:gd name="connsiteY1767" fmla="*/ 774983 h 3415370"/>
              <a:gd name="connsiteX1768" fmla="*/ 791847 w 7451018"/>
              <a:gd name="connsiteY1768" fmla="*/ 780210 h 3415370"/>
              <a:gd name="connsiteX1769" fmla="*/ 755991 w 7451018"/>
              <a:gd name="connsiteY1769" fmla="*/ 748174 h 3415370"/>
              <a:gd name="connsiteX1770" fmla="*/ 769193 w 7451018"/>
              <a:gd name="connsiteY1770" fmla="*/ 728068 h 3415370"/>
              <a:gd name="connsiteX1771" fmla="*/ 779313 w 7451018"/>
              <a:gd name="connsiteY1771" fmla="*/ 721366 h 3415370"/>
              <a:gd name="connsiteX1772" fmla="*/ 2319261 w 7451018"/>
              <a:gd name="connsiteY1772" fmla="*/ 720026 h 3415370"/>
              <a:gd name="connsiteX1773" fmla="*/ 2312626 w 7451018"/>
              <a:gd name="connsiteY1773" fmla="*/ 721433 h 3415370"/>
              <a:gd name="connsiteX1774" fmla="*/ 2319261 w 7451018"/>
              <a:gd name="connsiteY1774" fmla="*/ 720026 h 3415370"/>
              <a:gd name="connsiteX1775" fmla="*/ 3417774 w 7451018"/>
              <a:gd name="connsiteY1775" fmla="*/ 714664 h 3415370"/>
              <a:gd name="connsiteX1776" fmla="*/ 3405037 w 7451018"/>
              <a:gd name="connsiteY1776" fmla="*/ 726124 h 3415370"/>
              <a:gd name="connsiteX1777" fmla="*/ 3417774 w 7451018"/>
              <a:gd name="connsiteY1777" fmla="*/ 714664 h 3415370"/>
              <a:gd name="connsiteX1778" fmla="*/ 78055 w 7451018"/>
              <a:gd name="connsiteY1778" fmla="*/ 714664 h 3415370"/>
              <a:gd name="connsiteX1779" fmla="*/ 79798 w 7451018"/>
              <a:gd name="connsiteY1779" fmla="*/ 721366 h 3415370"/>
              <a:gd name="connsiteX1780" fmla="*/ 92733 w 7451018"/>
              <a:gd name="connsiteY1780" fmla="*/ 721366 h 3415370"/>
              <a:gd name="connsiteX1781" fmla="*/ 59893 w 7451018"/>
              <a:gd name="connsiteY1781" fmla="*/ 734770 h 3415370"/>
              <a:gd name="connsiteX1782" fmla="*/ 17870 w 7451018"/>
              <a:gd name="connsiteY1782" fmla="*/ 748174 h 3415370"/>
              <a:gd name="connsiteX1783" fmla="*/ 1718 w 7451018"/>
              <a:gd name="connsiteY1783" fmla="*/ 761176 h 3415370"/>
              <a:gd name="connsiteX1784" fmla="*/ 2924 w 7451018"/>
              <a:gd name="connsiteY1784" fmla="*/ 754876 h 3415370"/>
              <a:gd name="connsiteX1785" fmla="*/ 13782 w 7451018"/>
              <a:gd name="connsiteY1785" fmla="*/ 742410 h 3415370"/>
              <a:gd name="connsiteX1786" fmla="*/ 40658 w 7451018"/>
              <a:gd name="connsiteY1786" fmla="*/ 741472 h 3415370"/>
              <a:gd name="connsiteX1787" fmla="*/ 40591 w 7451018"/>
              <a:gd name="connsiteY1787" fmla="*/ 728135 h 3415370"/>
              <a:gd name="connsiteX1788" fmla="*/ 53995 w 7451018"/>
              <a:gd name="connsiteY1788" fmla="*/ 726125 h 3415370"/>
              <a:gd name="connsiteX1789" fmla="*/ 55469 w 7451018"/>
              <a:gd name="connsiteY1789" fmla="*/ 727397 h 3415370"/>
              <a:gd name="connsiteX1790" fmla="*/ 62574 w 7451018"/>
              <a:gd name="connsiteY1790" fmla="*/ 727867 h 3415370"/>
              <a:gd name="connsiteX1791" fmla="*/ 78055 w 7451018"/>
              <a:gd name="connsiteY1791" fmla="*/ 714664 h 3415370"/>
              <a:gd name="connsiteX1792" fmla="*/ 799748 w 7451018"/>
              <a:gd name="connsiteY1792" fmla="*/ 710911 h 3415370"/>
              <a:gd name="connsiteX1793" fmla="*/ 799146 w 7451018"/>
              <a:gd name="connsiteY1793" fmla="*/ 720093 h 3415370"/>
              <a:gd name="connsiteX1794" fmla="*/ 801424 w 7451018"/>
              <a:gd name="connsiteY1794" fmla="*/ 711916 h 3415370"/>
              <a:gd name="connsiteX1795" fmla="*/ 799748 w 7451018"/>
              <a:gd name="connsiteY1795" fmla="*/ 710911 h 3415370"/>
              <a:gd name="connsiteX1796" fmla="*/ 3819531 w 7451018"/>
              <a:gd name="connsiteY1796" fmla="*/ 697005 h 3415370"/>
              <a:gd name="connsiteX1797" fmla="*/ 3811548 w 7451018"/>
              <a:gd name="connsiteY1797" fmla="*/ 702801 h 3415370"/>
              <a:gd name="connsiteX1798" fmla="*/ 3819531 w 7451018"/>
              <a:gd name="connsiteY1798" fmla="*/ 697005 h 3415370"/>
              <a:gd name="connsiteX1799" fmla="*/ 3736685 w 7451018"/>
              <a:gd name="connsiteY1799" fmla="*/ 695564 h 3415370"/>
              <a:gd name="connsiteX1800" fmla="*/ 3746470 w 7451018"/>
              <a:gd name="connsiteY1800" fmla="*/ 701595 h 3415370"/>
              <a:gd name="connsiteX1801" fmla="*/ 3746940 w 7451018"/>
              <a:gd name="connsiteY1801" fmla="*/ 699786 h 3415370"/>
              <a:gd name="connsiteX1802" fmla="*/ 3736685 w 7451018"/>
              <a:gd name="connsiteY1802" fmla="*/ 695564 h 3415370"/>
              <a:gd name="connsiteX1803" fmla="*/ 3362486 w 7451018"/>
              <a:gd name="connsiteY1803" fmla="*/ 693351 h 3415370"/>
              <a:gd name="connsiteX1804" fmla="*/ 3384930 w 7451018"/>
              <a:gd name="connsiteY1804" fmla="*/ 702667 h 3415370"/>
              <a:gd name="connsiteX1805" fmla="*/ 3378228 w 7451018"/>
              <a:gd name="connsiteY1805" fmla="*/ 734168 h 3415370"/>
              <a:gd name="connsiteX1806" fmla="*/ 3331319 w 7451018"/>
              <a:gd name="connsiteY1806" fmla="*/ 788388 h 3415370"/>
              <a:gd name="connsiteX1807" fmla="*/ 3294392 w 7451018"/>
              <a:gd name="connsiteY1807" fmla="*/ 781685 h 3415370"/>
              <a:gd name="connsiteX1808" fmla="*/ 3284408 w 7451018"/>
              <a:gd name="connsiteY1808" fmla="*/ 781149 h 3415370"/>
              <a:gd name="connsiteX1809" fmla="*/ 3285548 w 7451018"/>
              <a:gd name="connsiteY1809" fmla="*/ 774983 h 3415370"/>
              <a:gd name="connsiteX1810" fmla="*/ 3298679 w 7451018"/>
              <a:gd name="connsiteY1810" fmla="*/ 768281 h 3415370"/>
              <a:gd name="connsiteX1811" fmla="*/ 3310135 w 7451018"/>
              <a:gd name="connsiteY1811" fmla="*/ 754877 h 3415370"/>
              <a:gd name="connsiteX1812" fmla="*/ 3297876 w 7451018"/>
              <a:gd name="connsiteY1812" fmla="*/ 742545 h 3415370"/>
              <a:gd name="connsiteX1813" fmla="*/ 3291175 w 7451018"/>
              <a:gd name="connsiteY1813" fmla="*/ 736312 h 3415370"/>
              <a:gd name="connsiteX1814" fmla="*/ 3297809 w 7451018"/>
              <a:gd name="connsiteY1814" fmla="*/ 733966 h 3415370"/>
              <a:gd name="connsiteX1815" fmla="*/ 3292382 w 7451018"/>
              <a:gd name="connsiteY1815" fmla="*/ 725589 h 3415370"/>
              <a:gd name="connsiteX1816" fmla="*/ 3317977 w 7451018"/>
              <a:gd name="connsiteY1816" fmla="*/ 719021 h 3415370"/>
              <a:gd name="connsiteX1817" fmla="*/ 3322806 w 7451018"/>
              <a:gd name="connsiteY1817" fmla="*/ 714664 h 3415370"/>
              <a:gd name="connsiteX1818" fmla="*/ 3323944 w 7451018"/>
              <a:gd name="connsiteY1818" fmla="*/ 721366 h 3415370"/>
              <a:gd name="connsiteX1819" fmla="*/ 3325085 w 7451018"/>
              <a:gd name="connsiteY1819" fmla="*/ 717136 h 3415370"/>
              <a:gd name="connsiteX1820" fmla="*/ 3328767 w 7451018"/>
              <a:gd name="connsiteY1820" fmla="*/ 714713 h 3415370"/>
              <a:gd name="connsiteX1821" fmla="*/ 3330370 w 7451018"/>
              <a:gd name="connsiteY1821" fmla="*/ 714731 h 3415370"/>
              <a:gd name="connsiteX1822" fmla="*/ 3328854 w 7451018"/>
              <a:gd name="connsiteY1822" fmla="*/ 714664 h 3415370"/>
              <a:gd name="connsiteX1823" fmla="*/ 3328767 w 7451018"/>
              <a:gd name="connsiteY1823" fmla="*/ 714713 h 3415370"/>
              <a:gd name="connsiteX1824" fmla="*/ 3324480 w 7451018"/>
              <a:gd name="connsiteY1824" fmla="*/ 714664 h 3415370"/>
              <a:gd name="connsiteX1825" fmla="*/ 3329654 w 7451018"/>
              <a:gd name="connsiteY1825" fmla="*/ 701260 h 3415370"/>
              <a:gd name="connsiteX1826" fmla="*/ 3331644 w 7451018"/>
              <a:gd name="connsiteY1826" fmla="*/ 696501 h 3415370"/>
              <a:gd name="connsiteX1827" fmla="*/ 3362486 w 7451018"/>
              <a:gd name="connsiteY1827" fmla="*/ 693351 h 3415370"/>
              <a:gd name="connsiteX1828" fmla="*/ 3404890 w 7451018"/>
              <a:gd name="connsiteY1828" fmla="*/ 687923 h 3415370"/>
              <a:gd name="connsiteX1829" fmla="*/ 3403080 w 7451018"/>
              <a:gd name="connsiteY1829" fmla="*/ 694692 h 3415370"/>
              <a:gd name="connsiteX1830" fmla="*/ 3402544 w 7451018"/>
              <a:gd name="connsiteY1830" fmla="*/ 694893 h 3415370"/>
              <a:gd name="connsiteX1831" fmla="*/ 3404019 w 7451018"/>
              <a:gd name="connsiteY1831" fmla="*/ 695295 h 3415370"/>
              <a:gd name="connsiteX1832" fmla="*/ 3407102 w 7451018"/>
              <a:gd name="connsiteY1832" fmla="*/ 687923 h 3415370"/>
              <a:gd name="connsiteX1833" fmla="*/ 3404890 w 7451018"/>
              <a:gd name="connsiteY1833" fmla="*/ 687923 h 3415370"/>
              <a:gd name="connsiteX1834" fmla="*/ 283608 w 7451018"/>
              <a:gd name="connsiteY1834" fmla="*/ 678071 h 3415370"/>
              <a:gd name="connsiteX1835" fmla="*/ 279318 w 7451018"/>
              <a:gd name="connsiteY1835" fmla="*/ 685443 h 3415370"/>
              <a:gd name="connsiteX1836" fmla="*/ 283608 w 7451018"/>
              <a:gd name="connsiteY1836" fmla="*/ 678071 h 3415370"/>
              <a:gd name="connsiteX1837" fmla="*/ 717146 w 7451018"/>
              <a:gd name="connsiteY1837" fmla="*/ 674100 h 3415370"/>
              <a:gd name="connsiteX1838" fmla="*/ 717180 w 7451018"/>
              <a:gd name="connsiteY1838" fmla="*/ 674116 h 3415370"/>
              <a:gd name="connsiteX1839" fmla="*/ 717180 w 7451018"/>
              <a:gd name="connsiteY1839" fmla="*/ 674183 h 3415370"/>
              <a:gd name="connsiteX1840" fmla="*/ 717112 w 7451018"/>
              <a:gd name="connsiteY1840" fmla="*/ 674786 h 3415370"/>
              <a:gd name="connsiteX1841" fmla="*/ 717112 w 7451018"/>
              <a:gd name="connsiteY1841" fmla="*/ 674250 h 3415370"/>
              <a:gd name="connsiteX1842" fmla="*/ 258911 w 7451018"/>
              <a:gd name="connsiteY1842" fmla="*/ 671419 h 3415370"/>
              <a:gd name="connsiteX1843" fmla="*/ 261491 w 7451018"/>
              <a:gd name="connsiteY1843" fmla="*/ 675055 h 3415370"/>
              <a:gd name="connsiteX1844" fmla="*/ 255728 w 7451018"/>
              <a:gd name="connsiteY1844" fmla="*/ 675122 h 3415370"/>
              <a:gd name="connsiteX1845" fmla="*/ 258911 w 7451018"/>
              <a:gd name="connsiteY1845" fmla="*/ 671419 h 3415370"/>
              <a:gd name="connsiteX1846" fmla="*/ 1859229 w 7451018"/>
              <a:gd name="connsiteY1846" fmla="*/ 654948 h 3415370"/>
              <a:gd name="connsiteX1847" fmla="*/ 1863519 w 7451018"/>
              <a:gd name="connsiteY1847" fmla="*/ 665939 h 3415370"/>
              <a:gd name="connsiteX1848" fmla="*/ 1876923 w 7451018"/>
              <a:gd name="connsiteY1848" fmla="*/ 666945 h 3415370"/>
              <a:gd name="connsiteX1849" fmla="*/ 1870221 w 7451018"/>
              <a:gd name="connsiteY1849" fmla="*/ 680215 h 3415370"/>
              <a:gd name="connsiteX1850" fmla="*/ 1867473 w 7451018"/>
              <a:gd name="connsiteY1850" fmla="*/ 687856 h 3415370"/>
              <a:gd name="connsiteX1851" fmla="*/ 1863519 w 7451018"/>
              <a:gd name="connsiteY1851" fmla="*/ 684169 h 3415370"/>
              <a:gd name="connsiteX1852" fmla="*/ 1863519 w 7451018"/>
              <a:gd name="connsiteY1852" fmla="*/ 684639 h 3415370"/>
              <a:gd name="connsiteX1853" fmla="*/ 1861441 w 7451018"/>
              <a:gd name="connsiteY1853" fmla="*/ 681087 h 3415370"/>
              <a:gd name="connsiteX1854" fmla="*/ 1854873 w 7451018"/>
              <a:gd name="connsiteY1854" fmla="*/ 687118 h 3415370"/>
              <a:gd name="connsiteX1855" fmla="*/ 1848505 w 7451018"/>
              <a:gd name="connsiteY1855" fmla="*/ 681087 h 3415370"/>
              <a:gd name="connsiteX1856" fmla="*/ 1851254 w 7451018"/>
              <a:gd name="connsiteY1856" fmla="*/ 674384 h 3415370"/>
              <a:gd name="connsiteX1857" fmla="*/ 1843412 w 7451018"/>
              <a:gd name="connsiteY1857" fmla="*/ 674049 h 3415370"/>
              <a:gd name="connsiteX1858" fmla="*/ 1852351 w 7451018"/>
              <a:gd name="connsiteY1858" fmla="*/ 666032 h 3415370"/>
              <a:gd name="connsiteX1859" fmla="*/ 1859194 w 7451018"/>
              <a:gd name="connsiteY1859" fmla="*/ 655004 h 3415370"/>
              <a:gd name="connsiteX1860" fmla="*/ 1853736 w 7451018"/>
              <a:gd name="connsiteY1860" fmla="*/ 652535 h 3415370"/>
              <a:gd name="connsiteX1861" fmla="*/ 1850251 w 7451018"/>
              <a:gd name="connsiteY1861" fmla="*/ 661985 h 3415370"/>
              <a:gd name="connsiteX1862" fmla="*/ 1853736 w 7451018"/>
              <a:gd name="connsiteY1862" fmla="*/ 652535 h 3415370"/>
              <a:gd name="connsiteX1863" fmla="*/ 729577 w 7451018"/>
              <a:gd name="connsiteY1863" fmla="*/ 648112 h 3415370"/>
              <a:gd name="connsiteX1864" fmla="*/ 726360 w 7451018"/>
              <a:gd name="connsiteY1864" fmla="*/ 654412 h 3415370"/>
              <a:gd name="connsiteX1865" fmla="*/ 730852 w 7451018"/>
              <a:gd name="connsiteY1865" fmla="*/ 654345 h 3415370"/>
              <a:gd name="connsiteX1866" fmla="*/ 729577 w 7451018"/>
              <a:gd name="connsiteY1866" fmla="*/ 648112 h 3415370"/>
              <a:gd name="connsiteX1867" fmla="*/ 1884769 w 7451018"/>
              <a:gd name="connsiteY1867" fmla="*/ 643421 h 3415370"/>
              <a:gd name="connsiteX1868" fmla="*/ 1883026 w 7451018"/>
              <a:gd name="connsiteY1868" fmla="*/ 650794 h 3415370"/>
              <a:gd name="connsiteX1869" fmla="*/ 1884769 w 7451018"/>
              <a:gd name="connsiteY1869" fmla="*/ 643421 h 3415370"/>
              <a:gd name="connsiteX1870" fmla="*/ 3738625 w 7451018"/>
              <a:gd name="connsiteY1870" fmla="*/ 642351 h 3415370"/>
              <a:gd name="connsiteX1871" fmla="*/ 3740975 w 7451018"/>
              <a:gd name="connsiteY1871" fmla="*/ 645565 h 3415370"/>
              <a:gd name="connsiteX1872" fmla="*/ 3732932 w 7451018"/>
              <a:gd name="connsiteY1872" fmla="*/ 649788 h 3415370"/>
              <a:gd name="connsiteX1873" fmla="*/ 3738625 w 7451018"/>
              <a:gd name="connsiteY1873" fmla="*/ 642351 h 3415370"/>
              <a:gd name="connsiteX1874" fmla="*/ 713962 w 7451018"/>
              <a:gd name="connsiteY1874" fmla="*/ 639399 h 3415370"/>
              <a:gd name="connsiteX1875" fmla="*/ 715972 w 7451018"/>
              <a:gd name="connsiteY1875" fmla="*/ 646504 h 3415370"/>
              <a:gd name="connsiteX1876" fmla="*/ 713962 w 7451018"/>
              <a:gd name="connsiteY1876" fmla="*/ 639399 h 3415370"/>
              <a:gd name="connsiteX1877" fmla="*/ 3331608 w 7451018"/>
              <a:gd name="connsiteY1877" fmla="*/ 631045 h 3415370"/>
              <a:gd name="connsiteX1878" fmla="*/ 3327882 w 7451018"/>
              <a:gd name="connsiteY1878" fmla="*/ 635513 h 3415370"/>
              <a:gd name="connsiteX1879" fmla="*/ 3331608 w 7451018"/>
              <a:gd name="connsiteY1879" fmla="*/ 631045 h 3415370"/>
              <a:gd name="connsiteX1880" fmla="*/ 3358841 w 7451018"/>
              <a:gd name="connsiteY1880" fmla="*/ 629413 h 3415370"/>
              <a:gd name="connsiteX1881" fmla="*/ 3355835 w 7451018"/>
              <a:gd name="connsiteY1881" fmla="*/ 633970 h 3415370"/>
              <a:gd name="connsiteX1882" fmla="*/ 3357909 w 7451018"/>
              <a:gd name="connsiteY1882" fmla="*/ 634306 h 3415370"/>
              <a:gd name="connsiteX1883" fmla="*/ 3358841 w 7451018"/>
              <a:gd name="connsiteY1883" fmla="*/ 629413 h 3415370"/>
              <a:gd name="connsiteX1884" fmla="*/ 3907658 w 7451018"/>
              <a:gd name="connsiteY1884" fmla="*/ 627537 h 3415370"/>
              <a:gd name="connsiteX1885" fmla="*/ 3907658 w 7451018"/>
              <a:gd name="connsiteY1885" fmla="*/ 634239 h 3415370"/>
              <a:gd name="connsiteX1886" fmla="*/ 3899146 w 7451018"/>
              <a:gd name="connsiteY1886" fmla="*/ 634306 h 3415370"/>
              <a:gd name="connsiteX1887" fmla="*/ 3902229 w 7451018"/>
              <a:gd name="connsiteY1887" fmla="*/ 647777 h 3415370"/>
              <a:gd name="connsiteX1888" fmla="*/ 3893583 w 7451018"/>
              <a:gd name="connsiteY1888" fmla="*/ 647845 h 3415370"/>
              <a:gd name="connsiteX1889" fmla="*/ 3887551 w 7451018"/>
              <a:gd name="connsiteY1889" fmla="*/ 655083 h 3415370"/>
              <a:gd name="connsiteX1890" fmla="*/ 3883195 w 7451018"/>
              <a:gd name="connsiteY1890" fmla="*/ 661651 h 3415370"/>
              <a:gd name="connsiteX1891" fmla="*/ 3879710 w 7451018"/>
              <a:gd name="connsiteY1891" fmla="*/ 648850 h 3415370"/>
              <a:gd name="connsiteX1892" fmla="*/ 3880112 w 7451018"/>
              <a:gd name="connsiteY1892" fmla="*/ 648850 h 3415370"/>
              <a:gd name="connsiteX1893" fmla="*/ 3880849 w 7451018"/>
              <a:gd name="connsiteY1893" fmla="*/ 648850 h 3415370"/>
              <a:gd name="connsiteX1894" fmla="*/ 3881453 w 7451018"/>
              <a:gd name="connsiteY1894" fmla="*/ 648850 h 3415370"/>
              <a:gd name="connsiteX1895" fmla="*/ 3907658 w 7451018"/>
              <a:gd name="connsiteY1895" fmla="*/ 627537 h 3415370"/>
              <a:gd name="connsiteX1896" fmla="*/ 346009 w 7451018"/>
              <a:gd name="connsiteY1896" fmla="*/ 614106 h 3415370"/>
              <a:gd name="connsiteX1897" fmla="*/ 348887 w 7451018"/>
              <a:gd name="connsiteY1897" fmla="*/ 615070 h 3415370"/>
              <a:gd name="connsiteX1898" fmla="*/ 361353 w 7451018"/>
              <a:gd name="connsiteY1898" fmla="*/ 620834 h 3415370"/>
              <a:gd name="connsiteX1899" fmla="*/ 349959 w 7451018"/>
              <a:gd name="connsiteY1899" fmla="*/ 627536 h 3415370"/>
              <a:gd name="connsiteX1900" fmla="*/ 348887 w 7451018"/>
              <a:gd name="connsiteY1900" fmla="*/ 632295 h 3415370"/>
              <a:gd name="connsiteX1901" fmla="*/ 351969 w 7451018"/>
              <a:gd name="connsiteY1901" fmla="*/ 634238 h 3415370"/>
              <a:gd name="connsiteX1902" fmla="*/ 326770 w 7451018"/>
              <a:gd name="connsiteY1902" fmla="*/ 654345 h 3415370"/>
              <a:gd name="connsiteX1903" fmla="*/ 320738 w 7451018"/>
              <a:gd name="connsiteY1903" fmla="*/ 661047 h 3415370"/>
              <a:gd name="connsiteX1904" fmla="*/ 316181 w 7451018"/>
              <a:gd name="connsiteY1904" fmla="*/ 661047 h 3415370"/>
              <a:gd name="connsiteX1905" fmla="*/ 295270 w 7451018"/>
              <a:gd name="connsiteY1905" fmla="*/ 669023 h 3415370"/>
              <a:gd name="connsiteX1906" fmla="*/ 308674 w 7451018"/>
              <a:gd name="connsiteY1906" fmla="*/ 661047 h 3415370"/>
              <a:gd name="connsiteX1907" fmla="*/ 295270 w 7451018"/>
              <a:gd name="connsiteY1907" fmla="*/ 644560 h 3415370"/>
              <a:gd name="connsiteX1908" fmla="*/ 328781 w 7451018"/>
              <a:gd name="connsiteY1908" fmla="*/ 627536 h 3415370"/>
              <a:gd name="connsiteX1909" fmla="*/ 346009 w 7451018"/>
              <a:gd name="connsiteY1909" fmla="*/ 614106 h 3415370"/>
              <a:gd name="connsiteX1910" fmla="*/ 351727 w 7451018"/>
              <a:gd name="connsiteY1910" fmla="*/ 604481 h 3415370"/>
              <a:gd name="connsiteX1911" fmla="*/ 359007 w 7451018"/>
              <a:gd name="connsiteY1911" fmla="*/ 605822 h 3415370"/>
              <a:gd name="connsiteX1912" fmla="*/ 349222 w 7451018"/>
              <a:gd name="connsiteY1912" fmla="*/ 608972 h 3415370"/>
              <a:gd name="connsiteX1913" fmla="*/ 351727 w 7451018"/>
              <a:gd name="connsiteY1913" fmla="*/ 604481 h 3415370"/>
              <a:gd name="connsiteX1914" fmla="*/ 322686 w 7451018"/>
              <a:gd name="connsiteY1914" fmla="*/ 593825 h 3415370"/>
              <a:gd name="connsiteX1915" fmla="*/ 322352 w 7451018"/>
              <a:gd name="connsiteY1915" fmla="*/ 593959 h 3415370"/>
              <a:gd name="connsiteX1916" fmla="*/ 328717 w 7451018"/>
              <a:gd name="connsiteY1916" fmla="*/ 594294 h 3415370"/>
              <a:gd name="connsiteX1917" fmla="*/ 328449 w 7451018"/>
              <a:gd name="connsiteY1917" fmla="*/ 600728 h 3415370"/>
              <a:gd name="connsiteX1918" fmla="*/ 322350 w 7451018"/>
              <a:gd name="connsiteY1918" fmla="*/ 593959 h 3415370"/>
              <a:gd name="connsiteX1919" fmla="*/ 322284 w 7451018"/>
              <a:gd name="connsiteY1919" fmla="*/ 593892 h 3415370"/>
              <a:gd name="connsiteX1920" fmla="*/ 322686 w 7451018"/>
              <a:gd name="connsiteY1920" fmla="*/ 593825 h 3415370"/>
              <a:gd name="connsiteX1921" fmla="*/ 3456432 w 7451018"/>
              <a:gd name="connsiteY1921" fmla="*/ 593758 h 3415370"/>
              <a:gd name="connsiteX1922" fmla="*/ 3459180 w 7451018"/>
              <a:gd name="connsiteY1922" fmla="*/ 593959 h 3415370"/>
              <a:gd name="connsiteX1923" fmla="*/ 3449666 w 7451018"/>
              <a:gd name="connsiteY1923" fmla="*/ 607363 h 3415370"/>
              <a:gd name="connsiteX1924" fmla="*/ 3430093 w 7451018"/>
              <a:gd name="connsiteY1924" fmla="*/ 627469 h 3415370"/>
              <a:gd name="connsiteX1925" fmla="*/ 3428820 w 7451018"/>
              <a:gd name="connsiteY1925" fmla="*/ 634172 h 3415370"/>
              <a:gd name="connsiteX1926" fmla="*/ 3452208 w 7451018"/>
              <a:gd name="connsiteY1926" fmla="*/ 667682 h 3415370"/>
              <a:gd name="connsiteX1927" fmla="*/ 3451943 w 7451018"/>
              <a:gd name="connsiteY1927" fmla="*/ 671972 h 3415370"/>
              <a:gd name="connsiteX1928" fmla="*/ 3454690 w 7451018"/>
              <a:gd name="connsiteY1928" fmla="*/ 674384 h 3415370"/>
              <a:gd name="connsiteX1929" fmla="*/ 3505559 w 7451018"/>
              <a:gd name="connsiteY1929" fmla="*/ 726996 h 3415370"/>
              <a:gd name="connsiteX1930" fmla="*/ 3505559 w 7451018"/>
              <a:gd name="connsiteY1930" fmla="*/ 728136 h 3415370"/>
              <a:gd name="connsiteX1931" fmla="*/ 3518952 w 7451018"/>
              <a:gd name="connsiteY1931" fmla="*/ 749582 h 3415370"/>
              <a:gd name="connsiteX1932" fmla="*/ 3512273 w 7451018"/>
              <a:gd name="connsiteY1932" fmla="*/ 751660 h 3415370"/>
              <a:gd name="connsiteX1933" fmla="*/ 3528138 w 7451018"/>
              <a:gd name="connsiteY1933" fmla="*/ 788387 h 3415370"/>
              <a:gd name="connsiteX1934" fmla="*/ 3471713 w 7451018"/>
              <a:gd name="connsiteY1934" fmla="*/ 809030 h 3415370"/>
              <a:gd name="connsiteX1935" fmla="*/ 3453213 w 7451018"/>
              <a:gd name="connsiteY1935" fmla="*/ 815665 h 3415370"/>
              <a:gd name="connsiteX1936" fmla="*/ 3452944 w 7451018"/>
              <a:gd name="connsiteY1936" fmla="*/ 808494 h 3415370"/>
              <a:gd name="connsiteX1937" fmla="*/ 3438606 w 7451018"/>
              <a:gd name="connsiteY1937" fmla="*/ 813722 h 3415370"/>
              <a:gd name="connsiteX1938" fmla="*/ 3416351 w 7451018"/>
              <a:gd name="connsiteY1938" fmla="*/ 815196 h 3415370"/>
              <a:gd name="connsiteX1939" fmla="*/ 3404822 w 7451018"/>
              <a:gd name="connsiteY1939" fmla="*/ 821898 h 3415370"/>
              <a:gd name="connsiteX1940" fmla="*/ 3398389 w 7451018"/>
              <a:gd name="connsiteY1940" fmla="*/ 827059 h 3415370"/>
              <a:gd name="connsiteX1941" fmla="*/ 3389272 w 7451018"/>
              <a:gd name="connsiteY1941" fmla="*/ 828600 h 3415370"/>
              <a:gd name="connsiteX1942" fmla="*/ 3384983 w 7451018"/>
              <a:gd name="connsiteY1942" fmla="*/ 820960 h 3415370"/>
              <a:gd name="connsiteX1943" fmla="*/ 3418496 w 7451018"/>
              <a:gd name="connsiteY1943" fmla="*/ 797502 h 3415370"/>
              <a:gd name="connsiteX1944" fmla="*/ 3438739 w 7451018"/>
              <a:gd name="connsiteY1944" fmla="*/ 794486 h 3415370"/>
              <a:gd name="connsiteX1945" fmla="*/ 3414073 w 7451018"/>
              <a:gd name="connsiteY1945" fmla="*/ 781753 h 3415370"/>
              <a:gd name="connsiteX1946" fmla="*/ 3391686 w 7451018"/>
              <a:gd name="connsiteY1946" fmla="*/ 778200 h 3415370"/>
              <a:gd name="connsiteX1947" fmla="*/ 3419235 w 7451018"/>
              <a:gd name="connsiteY1947" fmla="*/ 768348 h 3415370"/>
              <a:gd name="connsiteX1948" fmla="*/ 3418496 w 7451018"/>
              <a:gd name="connsiteY1948" fmla="*/ 754944 h 3415370"/>
              <a:gd name="connsiteX1949" fmla="*/ 3412666 w 7451018"/>
              <a:gd name="connsiteY1949" fmla="*/ 761646 h 3415370"/>
              <a:gd name="connsiteX1950" fmla="*/ 3411057 w 7451018"/>
              <a:gd name="connsiteY1950" fmla="*/ 757424 h 3415370"/>
              <a:gd name="connsiteX1951" fmla="*/ 3407639 w 7451018"/>
              <a:gd name="connsiteY1951" fmla="*/ 761646 h 3415370"/>
              <a:gd name="connsiteX1952" fmla="*/ 3405493 w 7451018"/>
              <a:gd name="connsiteY1952" fmla="*/ 756753 h 3415370"/>
              <a:gd name="connsiteX1953" fmla="*/ 3415548 w 7451018"/>
              <a:gd name="connsiteY1953" fmla="*/ 749381 h 3415370"/>
              <a:gd name="connsiteX1954" fmla="*/ 3411728 w 7451018"/>
              <a:gd name="connsiteY1954" fmla="*/ 748242 h 3415370"/>
              <a:gd name="connsiteX1955" fmla="*/ 3411728 w 7451018"/>
              <a:gd name="connsiteY1955" fmla="*/ 741540 h 3415370"/>
              <a:gd name="connsiteX1956" fmla="*/ 3412599 w 7451018"/>
              <a:gd name="connsiteY1956" fmla="*/ 740468 h 3415370"/>
              <a:gd name="connsiteX1957" fmla="*/ 3438538 w 7451018"/>
              <a:gd name="connsiteY1957" fmla="*/ 741540 h 3415370"/>
              <a:gd name="connsiteX1958" fmla="*/ 3445242 w 7451018"/>
              <a:gd name="connsiteY1958" fmla="*/ 728202 h 3415370"/>
              <a:gd name="connsiteX1959" fmla="*/ 3433444 w 7451018"/>
              <a:gd name="connsiteY1959" fmla="*/ 707962 h 3415370"/>
              <a:gd name="connsiteX1960" fmla="*/ 3413402 w 7451018"/>
              <a:gd name="connsiteY1960" fmla="*/ 714731 h 3415370"/>
              <a:gd name="connsiteX1961" fmla="*/ 3412263 w 7451018"/>
              <a:gd name="connsiteY1961" fmla="*/ 708029 h 3415370"/>
              <a:gd name="connsiteX1962" fmla="*/ 3408242 w 7451018"/>
              <a:gd name="connsiteY1962" fmla="*/ 708029 h 3415370"/>
              <a:gd name="connsiteX1963" fmla="*/ 3403951 w 7451018"/>
              <a:gd name="connsiteY1963" fmla="*/ 714731 h 3415370"/>
              <a:gd name="connsiteX1964" fmla="*/ 3400198 w 7451018"/>
              <a:gd name="connsiteY1964" fmla="*/ 700455 h 3415370"/>
              <a:gd name="connsiteX1965" fmla="*/ 3398322 w 7451018"/>
              <a:gd name="connsiteY1965" fmla="*/ 696300 h 3415370"/>
              <a:gd name="connsiteX1966" fmla="*/ 3398322 w 7451018"/>
              <a:gd name="connsiteY1966" fmla="*/ 691475 h 3415370"/>
              <a:gd name="connsiteX1967" fmla="*/ 3391869 w 7451018"/>
              <a:gd name="connsiteY1967" fmla="*/ 694306 h 3415370"/>
              <a:gd name="connsiteX1968" fmla="*/ 3391753 w 7451018"/>
              <a:gd name="connsiteY1968" fmla="*/ 694357 h 3415370"/>
              <a:gd name="connsiteX1969" fmla="*/ 3384915 w 7451018"/>
              <a:gd name="connsiteY1969" fmla="*/ 695563 h 3415370"/>
              <a:gd name="connsiteX1970" fmla="*/ 3384783 w 7451018"/>
              <a:gd name="connsiteY1970" fmla="*/ 685845 h 3415370"/>
              <a:gd name="connsiteX1971" fmla="*/ 3371516 w 7451018"/>
              <a:gd name="connsiteY1971" fmla="*/ 688459 h 3415370"/>
              <a:gd name="connsiteX1972" fmla="*/ 3379017 w 7451018"/>
              <a:gd name="connsiteY1972" fmla="*/ 674519 h 3415370"/>
              <a:gd name="connsiteX1973" fmla="*/ 3371516 w 7451018"/>
              <a:gd name="connsiteY1973" fmla="*/ 666007 h 3415370"/>
              <a:gd name="connsiteX1974" fmla="*/ 3358107 w 7451018"/>
              <a:gd name="connsiteY1974" fmla="*/ 668085 h 3415370"/>
              <a:gd name="connsiteX1975" fmla="*/ 3358107 w 7451018"/>
              <a:gd name="connsiteY1975" fmla="*/ 665136 h 3415370"/>
              <a:gd name="connsiteX1976" fmla="*/ 3378146 w 7451018"/>
              <a:gd name="connsiteY1976" fmla="*/ 661248 h 3415370"/>
              <a:gd name="connsiteX1977" fmla="*/ 3377814 w 7451018"/>
              <a:gd name="connsiteY1977" fmla="*/ 661717 h 3415370"/>
              <a:gd name="connsiteX1978" fmla="*/ 3378212 w 7451018"/>
              <a:gd name="connsiteY1978" fmla="*/ 661651 h 3415370"/>
              <a:gd name="connsiteX1979" fmla="*/ 3378146 w 7451018"/>
              <a:gd name="connsiteY1979" fmla="*/ 661248 h 3415370"/>
              <a:gd name="connsiteX1980" fmla="*/ 3372182 w 7451018"/>
              <a:gd name="connsiteY1980" fmla="*/ 655618 h 3415370"/>
              <a:gd name="connsiteX1981" fmla="*/ 3368430 w 7451018"/>
              <a:gd name="connsiteY1981" fmla="*/ 655618 h 3415370"/>
              <a:gd name="connsiteX1982" fmla="*/ 3374192 w 7451018"/>
              <a:gd name="connsiteY1982" fmla="*/ 651463 h 3415370"/>
              <a:gd name="connsiteX1983" fmla="*/ 3367692 w 7451018"/>
              <a:gd name="connsiteY1983" fmla="*/ 636517 h 3415370"/>
              <a:gd name="connsiteX1984" fmla="*/ 3344705 w 7451018"/>
              <a:gd name="connsiteY1984" fmla="*/ 660444 h 3415370"/>
              <a:gd name="connsiteX1985" fmla="*/ 3352347 w 7451018"/>
              <a:gd name="connsiteY1985" fmla="*/ 642147 h 3415370"/>
              <a:gd name="connsiteX1986" fmla="*/ 3347317 w 7451018"/>
              <a:gd name="connsiteY1986" fmla="*/ 642147 h 3415370"/>
              <a:gd name="connsiteX1987" fmla="*/ 3346913 w 7451018"/>
              <a:gd name="connsiteY1987" fmla="*/ 642147 h 3415370"/>
              <a:gd name="connsiteX1988" fmla="*/ 3346850 w 7451018"/>
              <a:gd name="connsiteY1988" fmla="*/ 641544 h 3415370"/>
              <a:gd name="connsiteX1989" fmla="*/ 3350135 w 7451018"/>
              <a:gd name="connsiteY1989" fmla="*/ 634238 h 3415370"/>
              <a:gd name="connsiteX1990" fmla="*/ 3351946 w 7451018"/>
              <a:gd name="connsiteY1990" fmla="*/ 634172 h 3415370"/>
              <a:gd name="connsiteX1991" fmla="*/ 3351408 w 7451018"/>
              <a:gd name="connsiteY1991" fmla="*/ 630217 h 3415370"/>
              <a:gd name="connsiteX1992" fmla="*/ 3376873 w 7451018"/>
              <a:gd name="connsiteY1992" fmla="*/ 627469 h 3415370"/>
              <a:gd name="connsiteX1993" fmla="*/ 3369501 w 7451018"/>
              <a:gd name="connsiteY1993" fmla="*/ 634172 h 3415370"/>
              <a:gd name="connsiteX1994" fmla="*/ 3384915 w 7451018"/>
              <a:gd name="connsiteY1994" fmla="*/ 638327 h 3415370"/>
              <a:gd name="connsiteX1995" fmla="*/ 3394567 w 7451018"/>
              <a:gd name="connsiteY1995" fmla="*/ 627469 h 3415370"/>
              <a:gd name="connsiteX1996" fmla="*/ 3398723 w 7451018"/>
              <a:gd name="connsiteY1996" fmla="*/ 620767 h 3415370"/>
              <a:gd name="connsiteX1997" fmla="*/ 3436997 w 7451018"/>
              <a:gd name="connsiteY1997" fmla="*/ 607363 h 3415370"/>
              <a:gd name="connsiteX1998" fmla="*/ 3443631 w 7451018"/>
              <a:gd name="connsiteY1998" fmla="*/ 593959 h 3415370"/>
              <a:gd name="connsiteX1999" fmla="*/ 3456432 w 7451018"/>
              <a:gd name="connsiteY1999" fmla="*/ 593758 h 3415370"/>
              <a:gd name="connsiteX2000" fmla="*/ 1850183 w 7451018"/>
              <a:gd name="connsiteY2000" fmla="*/ 581225 h 3415370"/>
              <a:gd name="connsiteX2001" fmla="*/ 1852195 w 7451018"/>
              <a:gd name="connsiteY2001" fmla="*/ 583370 h 3415370"/>
              <a:gd name="connsiteX2002" fmla="*/ 1842409 w 7451018"/>
              <a:gd name="connsiteY2002" fmla="*/ 590675 h 3415370"/>
              <a:gd name="connsiteX2003" fmla="*/ 1850183 w 7451018"/>
              <a:gd name="connsiteY2003" fmla="*/ 581225 h 3415370"/>
              <a:gd name="connsiteX2004" fmla="*/ 3947321 w 7451018"/>
              <a:gd name="connsiteY2004" fmla="*/ 580341 h 3415370"/>
              <a:gd name="connsiteX2005" fmla="*/ 3947133 w 7451018"/>
              <a:gd name="connsiteY2005" fmla="*/ 580622 h 3415370"/>
              <a:gd name="connsiteX2006" fmla="*/ 3947466 w 7451018"/>
              <a:gd name="connsiteY2006" fmla="*/ 580574 h 3415370"/>
              <a:gd name="connsiteX2007" fmla="*/ 3947334 w 7451018"/>
              <a:gd name="connsiteY2007" fmla="*/ 580354 h 3415370"/>
              <a:gd name="connsiteX2008" fmla="*/ 2567336 w 7451018"/>
              <a:gd name="connsiteY2008" fmla="*/ 580152 h 3415370"/>
              <a:gd name="connsiteX2009" fmla="*/ 2567336 w 7451018"/>
              <a:gd name="connsiteY2009" fmla="*/ 580286 h 3415370"/>
              <a:gd name="connsiteX2010" fmla="*/ 2567739 w 7451018"/>
              <a:gd name="connsiteY2010" fmla="*/ 580353 h 3415370"/>
              <a:gd name="connsiteX2011" fmla="*/ 2565393 w 7451018"/>
              <a:gd name="connsiteY2011" fmla="*/ 580622 h 3415370"/>
              <a:gd name="connsiteX2012" fmla="*/ 2567336 w 7451018"/>
              <a:gd name="connsiteY2012" fmla="*/ 580152 h 3415370"/>
              <a:gd name="connsiteX2013" fmla="*/ 2101516 w 7451018"/>
              <a:gd name="connsiteY2013" fmla="*/ 567217 h 3415370"/>
              <a:gd name="connsiteX2014" fmla="*/ 2089452 w 7451018"/>
              <a:gd name="connsiteY2014" fmla="*/ 580621 h 3415370"/>
              <a:gd name="connsiteX2015" fmla="*/ 2101516 w 7451018"/>
              <a:gd name="connsiteY2015" fmla="*/ 567217 h 3415370"/>
              <a:gd name="connsiteX2016" fmla="*/ 3492156 w 7451018"/>
              <a:gd name="connsiteY2016" fmla="*/ 558907 h 3415370"/>
              <a:gd name="connsiteX2017" fmla="*/ 3479887 w 7451018"/>
              <a:gd name="connsiteY2017" fmla="*/ 586587 h 3415370"/>
              <a:gd name="connsiteX2018" fmla="*/ 3469566 w 7451018"/>
              <a:gd name="connsiteY2018" fmla="*/ 573920 h 3415370"/>
              <a:gd name="connsiteX2019" fmla="*/ 3492156 w 7451018"/>
              <a:gd name="connsiteY2019" fmla="*/ 558907 h 3415370"/>
              <a:gd name="connsiteX2020" fmla="*/ 2157952 w 7451018"/>
              <a:gd name="connsiteY2020" fmla="*/ 553709 h 3415370"/>
              <a:gd name="connsiteX2021" fmla="*/ 2156812 w 7451018"/>
              <a:gd name="connsiteY2021" fmla="*/ 558036 h 3415370"/>
              <a:gd name="connsiteX2022" fmla="*/ 2157952 w 7451018"/>
              <a:gd name="connsiteY2022" fmla="*/ 553709 h 3415370"/>
              <a:gd name="connsiteX2023" fmla="*/ 1562855 w 7451018"/>
              <a:gd name="connsiteY2023" fmla="*/ 547982 h 3415370"/>
              <a:gd name="connsiteX2024" fmla="*/ 1562787 w 7451018"/>
              <a:gd name="connsiteY2024" fmla="*/ 548049 h 3415370"/>
              <a:gd name="connsiteX2025" fmla="*/ 1562787 w 7451018"/>
              <a:gd name="connsiteY2025" fmla="*/ 548049 h 3415370"/>
              <a:gd name="connsiteX2026" fmla="*/ 1562855 w 7451018"/>
              <a:gd name="connsiteY2026" fmla="*/ 547982 h 3415370"/>
              <a:gd name="connsiteX2027" fmla="*/ 1563794 w 7451018"/>
              <a:gd name="connsiteY2027" fmla="*/ 546843 h 3415370"/>
              <a:gd name="connsiteX2028" fmla="*/ 1563191 w 7451018"/>
              <a:gd name="connsiteY2028" fmla="*/ 547647 h 3415370"/>
              <a:gd name="connsiteX2029" fmla="*/ 1563369 w 7451018"/>
              <a:gd name="connsiteY2029" fmla="*/ 547344 h 3415370"/>
              <a:gd name="connsiteX2030" fmla="*/ 2151715 w 7451018"/>
              <a:gd name="connsiteY2030" fmla="*/ 533439 h 3415370"/>
              <a:gd name="connsiteX2031" fmla="*/ 2171821 w 7451018"/>
              <a:gd name="connsiteY2031" fmla="*/ 540543 h 3415370"/>
              <a:gd name="connsiteX2032" fmla="*/ 2161902 w 7451018"/>
              <a:gd name="connsiteY2032" fmla="*/ 547178 h 3415370"/>
              <a:gd name="connsiteX2033" fmla="*/ 2149838 w 7451018"/>
              <a:gd name="connsiteY2033" fmla="*/ 540476 h 3415370"/>
              <a:gd name="connsiteX2034" fmla="*/ 2155200 w 7451018"/>
              <a:gd name="connsiteY2034" fmla="*/ 540476 h 3415370"/>
              <a:gd name="connsiteX2035" fmla="*/ 2151715 w 7451018"/>
              <a:gd name="connsiteY2035" fmla="*/ 533439 h 3415370"/>
              <a:gd name="connsiteX2036" fmla="*/ 1850548 w 7451018"/>
              <a:gd name="connsiteY2036" fmla="*/ 514242 h 3415370"/>
              <a:gd name="connsiteX2037" fmla="*/ 1856817 w 7451018"/>
              <a:gd name="connsiteY2037" fmla="*/ 540410 h 3415370"/>
              <a:gd name="connsiteX2038" fmla="*/ 1849043 w 7451018"/>
              <a:gd name="connsiteY2038" fmla="*/ 521242 h 3415370"/>
              <a:gd name="connsiteX2039" fmla="*/ 1850548 w 7451018"/>
              <a:gd name="connsiteY2039" fmla="*/ 514242 h 3415370"/>
              <a:gd name="connsiteX2040" fmla="*/ 1957352 w 7451018"/>
              <a:gd name="connsiteY2040" fmla="*/ 512997 h 3415370"/>
              <a:gd name="connsiteX2041" fmla="*/ 1974576 w 7451018"/>
              <a:gd name="connsiteY2041" fmla="*/ 513600 h 3415370"/>
              <a:gd name="connsiteX2042" fmla="*/ 1957352 w 7451018"/>
              <a:gd name="connsiteY2042" fmla="*/ 512997 h 3415370"/>
              <a:gd name="connsiteX2043" fmla="*/ 1781517 w 7451018"/>
              <a:gd name="connsiteY2043" fmla="*/ 508088 h 3415370"/>
              <a:gd name="connsiteX2044" fmla="*/ 1809901 w 7451018"/>
              <a:gd name="connsiteY2044" fmla="*/ 509981 h 3415370"/>
              <a:gd name="connsiteX2045" fmla="*/ 1762985 w 7451018"/>
              <a:gd name="connsiteY2045" fmla="*/ 520168 h 3415370"/>
              <a:gd name="connsiteX2046" fmla="*/ 1781517 w 7451018"/>
              <a:gd name="connsiteY2046" fmla="*/ 508088 h 3415370"/>
              <a:gd name="connsiteX2047" fmla="*/ 3937540 w 7451018"/>
              <a:gd name="connsiteY2047" fmla="*/ 501653 h 3415370"/>
              <a:gd name="connsiteX2048" fmla="*/ 3941369 w 7451018"/>
              <a:gd name="connsiteY2048" fmla="*/ 507903 h 3415370"/>
              <a:gd name="connsiteX2049" fmla="*/ 3935069 w 7451018"/>
              <a:gd name="connsiteY2049" fmla="*/ 502943 h 3415370"/>
              <a:gd name="connsiteX2050" fmla="*/ 3937540 w 7451018"/>
              <a:gd name="connsiteY2050" fmla="*/ 501653 h 3415370"/>
              <a:gd name="connsiteX2051" fmla="*/ 1877661 w 7451018"/>
              <a:gd name="connsiteY2051" fmla="*/ 497783 h 3415370"/>
              <a:gd name="connsiteX2052" fmla="*/ 1877661 w 7451018"/>
              <a:gd name="connsiteY2052" fmla="*/ 497783 h 3415370"/>
              <a:gd name="connsiteX2053" fmla="*/ 2083679 w 7451018"/>
              <a:gd name="connsiteY2053" fmla="*/ 493427 h 3415370"/>
              <a:gd name="connsiteX2054" fmla="*/ 2090738 w 7451018"/>
              <a:gd name="connsiteY2054" fmla="*/ 494287 h 3415370"/>
              <a:gd name="connsiteX2055" fmla="*/ 2091387 w 7451018"/>
              <a:gd name="connsiteY2055" fmla="*/ 498789 h 3415370"/>
              <a:gd name="connsiteX2056" fmla="*/ 2103250 w 7451018"/>
              <a:gd name="connsiteY2056" fmla="*/ 500196 h 3415370"/>
              <a:gd name="connsiteX2057" fmla="*/ 2094344 w 7451018"/>
              <a:gd name="connsiteY2057" fmla="*/ 494726 h 3415370"/>
              <a:gd name="connsiteX2058" fmla="*/ 2090738 w 7451018"/>
              <a:gd name="connsiteY2058" fmla="*/ 494287 h 3415370"/>
              <a:gd name="connsiteX2059" fmla="*/ 2090725 w 7451018"/>
              <a:gd name="connsiteY2059" fmla="*/ 494198 h 3415370"/>
              <a:gd name="connsiteX2060" fmla="*/ 2083679 w 7451018"/>
              <a:gd name="connsiteY2060" fmla="*/ 493427 h 3415370"/>
              <a:gd name="connsiteX2061" fmla="*/ 2024365 w 7451018"/>
              <a:gd name="connsiteY2061" fmla="*/ 492623 h 3415370"/>
              <a:gd name="connsiteX2062" fmla="*/ 2013307 w 7451018"/>
              <a:gd name="connsiteY2062" fmla="*/ 493293 h 3415370"/>
              <a:gd name="connsiteX2063" fmla="*/ 2024365 w 7451018"/>
              <a:gd name="connsiteY2063" fmla="*/ 493628 h 3415370"/>
              <a:gd name="connsiteX2064" fmla="*/ 2024365 w 7451018"/>
              <a:gd name="connsiteY2064" fmla="*/ 492623 h 3415370"/>
              <a:gd name="connsiteX2065" fmla="*/ 1912103 w 7451018"/>
              <a:gd name="connsiteY2065" fmla="*/ 489648 h 3415370"/>
              <a:gd name="connsiteX2066" fmla="*/ 1923840 w 7451018"/>
              <a:gd name="connsiteY2066" fmla="*/ 496711 h 3415370"/>
              <a:gd name="connsiteX2067" fmla="*/ 1904337 w 7451018"/>
              <a:gd name="connsiteY2067" fmla="*/ 493494 h 3415370"/>
              <a:gd name="connsiteX2068" fmla="*/ 1912103 w 7451018"/>
              <a:gd name="connsiteY2068" fmla="*/ 489648 h 3415370"/>
              <a:gd name="connsiteX2069" fmla="*/ 2427728 w 7451018"/>
              <a:gd name="connsiteY2069" fmla="*/ 480023 h 3415370"/>
              <a:gd name="connsiteX2070" fmla="*/ 2425452 w 7451018"/>
              <a:gd name="connsiteY2070" fmla="*/ 486792 h 3415370"/>
              <a:gd name="connsiteX2071" fmla="*/ 2426521 w 7451018"/>
              <a:gd name="connsiteY2071" fmla="*/ 480090 h 3415370"/>
              <a:gd name="connsiteX2072" fmla="*/ 2427728 w 7451018"/>
              <a:gd name="connsiteY2072" fmla="*/ 480023 h 3415370"/>
              <a:gd name="connsiteX2073" fmla="*/ 1892475 w 7451018"/>
              <a:gd name="connsiteY2073" fmla="*/ 478178 h 3415370"/>
              <a:gd name="connsiteX2074" fmla="*/ 1898573 w 7451018"/>
              <a:gd name="connsiteY2074" fmla="*/ 485652 h 3415370"/>
              <a:gd name="connsiteX2075" fmla="*/ 1889659 w 7451018"/>
              <a:gd name="connsiteY2075" fmla="*/ 481430 h 3415370"/>
              <a:gd name="connsiteX2076" fmla="*/ 1892475 w 7451018"/>
              <a:gd name="connsiteY2076" fmla="*/ 478178 h 3415370"/>
              <a:gd name="connsiteX2077" fmla="*/ 4025568 w 7451018"/>
              <a:gd name="connsiteY2077" fmla="*/ 446554 h 3415370"/>
              <a:gd name="connsiteX2078" fmla="*/ 4021393 w 7451018"/>
              <a:gd name="connsiteY2078" fmla="*/ 450937 h 3415370"/>
              <a:gd name="connsiteX2079" fmla="*/ 4025568 w 7451018"/>
              <a:gd name="connsiteY2079" fmla="*/ 446554 h 3415370"/>
              <a:gd name="connsiteX2080" fmla="*/ 7263827 w 7451018"/>
              <a:gd name="connsiteY2080" fmla="*/ 440748 h 3415370"/>
              <a:gd name="connsiteX2081" fmla="*/ 7261816 w 7451018"/>
              <a:gd name="connsiteY2081" fmla="*/ 446646 h 3415370"/>
              <a:gd name="connsiteX2082" fmla="*/ 7258866 w 7451018"/>
              <a:gd name="connsiteY2082" fmla="*/ 445640 h 3415370"/>
              <a:gd name="connsiteX2083" fmla="*/ 7263827 w 7451018"/>
              <a:gd name="connsiteY2083" fmla="*/ 440748 h 3415370"/>
              <a:gd name="connsiteX2084" fmla="*/ 4015026 w 7451018"/>
              <a:gd name="connsiteY2084" fmla="*/ 440079 h 3415370"/>
              <a:gd name="connsiteX2085" fmla="*/ 4007236 w 7451018"/>
              <a:gd name="connsiteY2085" fmla="*/ 445293 h 3415370"/>
              <a:gd name="connsiteX2086" fmla="*/ 4007117 w 7451018"/>
              <a:gd name="connsiteY2086" fmla="*/ 445373 h 3415370"/>
              <a:gd name="connsiteX2087" fmla="*/ 4003230 w 7451018"/>
              <a:gd name="connsiteY2087" fmla="*/ 441083 h 3415370"/>
              <a:gd name="connsiteX2088" fmla="*/ 4002426 w 7451018"/>
              <a:gd name="connsiteY2088" fmla="*/ 446646 h 3415370"/>
              <a:gd name="connsiteX2089" fmla="*/ 3994450 w 7451018"/>
              <a:gd name="connsiteY2089" fmla="*/ 440883 h 3415370"/>
              <a:gd name="connsiteX2090" fmla="*/ 3973874 w 7451018"/>
              <a:gd name="connsiteY2090" fmla="*/ 453348 h 3415370"/>
              <a:gd name="connsiteX2091" fmla="*/ 3968915 w 7451018"/>
              <a:gd name="connsiteY2091" fmla="*/ 446781 h 3415370"/>
              <a:gd name="connsiteX2092" fmla="*/ 3962682 w 7451018"/>
              <a:gd name="connsiteY2092" fmla="*/ 453348 h 3415370"/>
              <a:gd name="connsiteX2093" fmla="*/ 3954907 w 7451018"/>
              <a:gd name="connsiteY2093" fmla="*/ 466753 h 3415370"/>
              <a:gd name="connsiteX2094" fmla="*/ 3955778 w 7451018"/>
              <a:gd name="connsiteY2094" fmla="*/ 473455 h 3415370"/>
              <a:gd name="connsiteX2095" fmla="*/ 3940498 w 7451018"/>
              <a:gd name="connsiteY2095" fmla="*/ 489138 h 3415370"/>
              <a:gd name="connsiteX2096" fmla="*/ 3941235 w 7451018"/>
              <a:gd name="connsiteY2096" fmla="*/ 488534 h 3415370"/>
              <a:gd name="connsiteX2097" fmla="*/ 3939962 w 7451018"/>
              <a:gd name="connsiteY2097" fmla="*/ 490076 h 3415370"/>
              <a:gd name="connsiteX2098" fmla="*/ 3941168 w 7451018"/>
              <a:gd name="connsiteY2098" fmla="*/ 493561 h 3415370"/>
              <a:gd name="connsiteX2099" fmla="*/ 3934532 w 7451018"/>
              <a:gd name="connsiteY2099" fmla="*/ 492690 h 3415370"/>
              <a:gd name="connsiteX2100" fmla="*/ 3935605 w 7451018"/>
              <a:gd name="connsiteY2100" fmla="*/ 491483 h 3415370"/>
              <a:gd name="connsiteX2101" fmla="*/ 3919520 w 7451018"/>
              <a:gd name="connsiteY2101" fmla="*/ 493561 h 3415370"/>
              <a:gd name="connsiteX2102" fmla="*/ 3899614 w 7451018"/>
              <a:gd name="connsiteY2102" fmla="*/ 506965 h 3415370"/>
              <a:gd name="connsiteX2103" fmla="*/ 3873543 w 7451018"/>
              <a:gd name="connsiteY2103" fmla="*/ 520370 h 3415370"/>
              <a:gd name="connsiteX2104" fmla="*/ 3873107 w 7451018"/>
              <a:gd name="connsiteY2104" fmla="*/ 523285 h 3415370"/>
              <a:gd name="connsiteX2105" fmla="*/ 3875640 w 7451018"/>
              <a:gd name="connsiteY2105" fmla="*/ 527134 h 3415370"/>
              <a:gd name="connsiteX2106" fmla="*/ 3875688 w 7451018"/>
              <a:gd name="connsiteY2106" fmla="*/ 527206 h 3415370"/>
              <a:gd name="connsiteX2107" fmla="*/ 3867511 w 7451018"/>
              <a:gd name="connsiteY2107" fmla="*/ 535449 h 3415370"/>
              <a:gd name="connsiteX2108" fmla="*/ 3866841 w 7451018"/>
              <a:gd name="connsiteY2108" fmla="*/ 547111 h 3415370"/>
              <a:gd name="connsiteX2109" fmla="*/ 3894319 w 7451018"/>
              <a:gd name="connsiteY2109" fmla="*/ 569094 h 3415370"/>
              <a:gd name="connsiteX2110" fmla="*/ 3907724 w 7451018"/>
              <a:gd name="connsiteY2110" fmla="*/ 589469 h 3415370"/>
              <a:gd name="connsiteX2111" fmla="*/ 3880915 w 7451018"/>
              <a:gd name="connsiteY2111" fmla="*/ 608771 h 3415370"/>
              <a:gd name="connsiteX2112" fmla="*/ 3874213 w 7451018"/>
              <a:gd name="connsiteY2112" fmla="*/ 610849 h 3415370"/>
              <a:gd name="connsiteX2113" fmla="*/ 3860809 w 7451018"/>
              <a:gd name="connsiteY2113" fmla="*/ 627202 h 3415370"/>
              <a:gd name="connsiteX2114" fmla="*/ 3854107 w 7451018"/>
              <a:gd name="connsiteY2114" fmla="*/ 652804 h 3415370"/>
              <a:gd name="connsiteX2115" fmla="*/ 3854107 w 7451018"/>
              <a:gd name="connsiteY2115" fmla="*/ 654345 h 3415370"/>
              <a:gd name="connsiteX2116" fmla="*/ 3867511 w 7451018"/>
              <a:gd name="connsiteY2116" fmla="*/ 644560 h 3415370"/>
              <a:gd name="connsiteX2117" fmla="*/ 3854107 w 7451018"/>
              <a:gd name="connsiteY2117" fmla="*/ 660846 h 3415370"/>
              <a:gd name="connsiteX2118" fmla="*/ 3847404 w 7451018"/>
              <a:gd name="connsiteY2118" fmla="*/ 664868 h 3415370"/>
              <a:gd name="connsiteX2119" fmla="*/ 3803640 w 7451018"/>
              <a:gd name="connsiteY2119" fmla="*/ 681154 h 3415370"/>
              <a:gd name="connsiteX2120" fmla="*/ 3772743 w 7451018"/>
              <a:gd name="connsiteY2120" fmla="*/ 694558 h 3415370"/>
              <a:gd name="connsiteX2121" fmla="*/ 3760277 w 7451018"/>
              <a:gd name="connsiteY2121" fmla="*/ 687856 h 3415370"/>
              <a:gd name="connsiteX2122" fmla="*/ 3760277 w 7451018"/>
              <a:gd name="connsiteY2122" fmla="*/ 694558 h 3415370"/>
              <a:gd name="connsiteX2123" fmla="*/ 3766174 w 7451018"/>
              <a:gd name="connsiteY2123" fmla="*/ 694089 h 3415370"/>
              <a:gd name="connsiteX2124" fmla="*/ 3766160 w 7451018"/>
              <a:gd name="connsiteY2124" fmla="*/ 694112 h 3415370"/>
              <a:gd name="connsiteX2125" fmla="*/ 3763175 w 7451018"/>
              <a:gd name="connsiteY2125" fmla="*/ 698781 h 3415370"/>
              <a:gd name="connsiteX2126" fmla="*/ 3761282 w 7451018"/>
              <a:gd name="connsiteY2126" fmla="*/ 701260 h 3415370"/>
              <a:gd name="connsiteX2127" fmla="*/ 3768319 w 7451018"/>
              <a:gd name="connsiteY2127" fmla="*/ 707962 h 3415370"/>
              <a:gd name="connsiteX2128" fmla="*/ 3733401 w 7451018"/>
              <a:gd name="connsiteY2128" fmla="*/ 707628 h 3415370"/>
              <a:gd name="connsiteX2129" fmla="*/ 3727771 w 7451018"/>
              <a:gd name="connsiteY2129" fmla="*/ 707962 h 3415370"/>
              <a:gd name="connsiteX2130" fmla="*/ 3719183 w 7451018"/>
              <a:gd name="connsiteY2130" fmla="*/ 705415 h 3415370"/>
              <a:gd name="connsiteX2131" fmla="*/ 3718984 w 7451018"/>
              <a:gd name="connsiteY2131" fmla="*/ 716005 h 3415370"/>
              <a:gd name="connsiteX2132" fmla="*/ 3733602 w 7451018"/>
              <a:gd name="connsiteY2132" fmla="*/ 716005 h 3415370"/>
              <a:gd name="connsiteX2133" fmla="*/ 3739903 w 7451018"/>
              <a:gd name="connsiteY2133" fmla="*/ 720831 h 3415370"/>
              <a:gd name="connsiteX2134" fmla="*/ 3736886 w 7451018"/>
              <a:gd name="connsiteY2134" fmla="*/ 728203 h 3415370"/>
              <a:gd name="connsiteX2135" fmla="*/ 3778507 w 7451018"/>
              <a:gd name="connsiteY2135" fmla="*/ 708096 h 3415370"/>
              <a:gd name="connsiteX2136" fmla="*/ 3787756 w 7451018"/>
              <a:gd name="connsiteY2136" fmla="*/ 714798 h 3415370"/>
              <a:gd name="connsiteX2137" fmla="*/ 3788895 w 7451018"/>
              <a:gd name="connsiteY2137" fmla="*/ 708096 h 3415370"/>
              <a:gd name="connsiteX2138" fmla="*/ 3796401 w 7451018"/>
              <a:gd name="connsiteY2138" fmla="*/ 721500 h 3415370"/>
              <a:gd name="connsiteX2139" fmla="*/ 3900754 w 7451018"/>
              <a:gd name="connsiteY2139" fmla="*/ 710978 h 3415370"/>
              <a:gd name="connsiteX2140" fmla="*/ 3897470 w 7451018"/>
              <a:gd name="connsiteY2140" fmla="*/ 714665 h 3415370"/>
              <a:gd name="connsiteX2141" fmla="*/ 3976287 w 7451018"/>
              <a:gd name="connsiteY2141" fmla="*/ 634373 h 3415370"/>
              <a:gd name="connsiteX2142" fmla="*/ 3987882 w 7451018"/>
              <a:gd name="connsiteY2142" fmla="*/ 649654 h 3415370"/>
              <a:gd name="connsiteX2143" fmla="*/ 4014691 w 7451018"/>
              <a:gd name="connsiteY2143" fmla="*/ 646571 h 3415370"/>
              <a:gd name="connsiteX2144" fmla="*/ 4014691 w 7451018"/>
              <a:gd name="connsiteY2144" fmla="*/ 622309 h 3415370"/>
              <a:gd name="connsiteX2145" fmla="*/ 4007989 w 7451018"/>
              <a:gd name="connsiteY2145" fmla="*/ 627671 h 3415370"/>
              <a:gd name="connsiteX2146" fmla="*/ 3981447 w 7451018"/>
              <a:gd name="connsiteY2146" fmla="*/ 627671 h 3415370"/>
              <a:gd name="connsiteX2147" fmla="*/ 3975215 w 7451018"/>
              <a:gd name="connsiteY2147" fmla="*/ 627202 h 3415370"/>
              <a:gd name="connsiteX2148" fmla="*/ 3975349 w 7451018"/>
              <a:gd name="connsiteY2148" fmla="*/ 627671 h 3415370"/>
              <a:gd name="connsiteX2149" fmla="*/ 3974277 w 7451018"/>
              <a:gd name="connsiteY2149" fmla="*/ 626398 h 3415370"/>
              <a:gd name="connsiteX2150" fmla="*/ 3967708 w 7451018"/>
              <a:gd name="connsiteY2150" fmla="*/ 626398 h 3415370"/>
              <a:gd name="connsiteX2151" fmla="*/ 3966703 w 7451018"/>
              <a:gd name="connsiteY2151" fmla="*/ 634373 h 3415370"/>
              <a:gd name="connsiteX2152" fmla="*/ 3963284 w 7451018"/>
              <a:gd name="connsiteY2152" fmla="*/ 634373 h 3415370"/>
              <a:gd name="connsiteX2153" fmla="*/ 3963419 w 7451018"/>
              <a:gd name="connsiteY2153" fmla="*/ 627671 h 3415370"/>
              <a:gd name="connsiteX2154" fmla="*/ 3954304 w 7451018"/>
              <a:gd name="connsiteY2154" fmla="*/ 620232 h 3415370"/>
              <a:gd name="connsiteX2155" fmla="*/ 3971663 w 7451018"/>
              <a:gd name="connsiteY2155" fmla="*/ 614266 h 3415370"/>
              <a:gd name="connsiteX2156" fmla="*/ 3961006 w 7451018"/>
              <a:gd name="connsiteY2156" fmla="*/ 605889 h 3415370"/>
              <a:gd name="connsiteX2157" fmla="*/ 3994047 w 7451018"/>
              <a:gd name="connsiteY2157" fmla="*/ 600527 h 3415370"/>
              <a:gd name="connsiteX2158" fmla="*/ 3987815 w 7451018"/>
              <a:gd name="connsiteY2158" fmla="*/ 596707 h 3415370"/>
              <a:gd name="connsiteX2159" fmla="*/ 3994584 w 7451018"/>
              <a:gd name="connsiteY2159" fmla="*/ 600795 h 3415370"/>
              <a:gd name="connsiteX2160" fmla="*/ 4015495 w 7451018"/>
              <a:gd name="connsiteY2160" fmla="*/ 587793 h 3415370"/>
              <a:gd name="connsiteX2161" fmla="*/ 4014691 w 7451018"/>
              <a:gd name="connsiteY2161" fmla="*/ 594093 h 3415370"/>
              <a:gd name="connsiteX2162" fmla="*/ 4022331 w 7451018"/>
              <a:gd name="connsiteY2162" fmla="*/ 587391 h 3415370"/>
              <a:gd name="connsiteX2163" fmla="*/ 4060063 w 7451018"/>
              <a:gd name="connsiteY2163" fmla="*/ 587391 h 3415370"/>
              <a:gd name="connsiteX2164" fmla="*/ 4085398 w 7451018"/>
              <a:gd name="connsiteY2164" fmla="*/ 594093 h 3415370"/>
              <a:gd name="connsiteX2165" fmla="*/ 4089419 w 7451018"/>
              <a:gd name="connsiteY2165" fmla="*/ 580689 h 3415370"/>
              <a:gd name="connsiteX2166" fmla="*/ 4095117 w 7451018"/>
              <a:gd name="connsiteY2166" fmla="*/ 587391 h 3415370"/>
              <a:gd name="connsiteX2167" fmla="*/ 4125008 w 7451018"/>
              <a:gd name="connsiteY2167" fmla="*/ 581091 h 3415370"/>
              <a:gd name="connsiteX2168" fmla="*/ 4081645 w 7451018"/>
              <a:gd name="connsiteY2168" fmla="*/ 573987 h 3415370"/>
              <a:gd name="connsiteX2169" fmla="*/ 4080572 w 7451018"/>
              <a:gd name="connsiteY2169" fmla="*/ 567285 h 3415370"/>
              <a:gd name="connsiteX2170" fmla="*/ 4068375 w 7451018"/>
              <a:gd name="connsiteY2170" fmla="*/ 567351 h 3415370"/>
              <a:gd name="connsiteX2171" fmla="*/ 4068308 w 7451018"/>
              <a:gd name="connsiteY2171" fmla="*/ 573987 h 3415370"/>
              <a:gd name="connsiteX2172" fmla="*/ 4044582 w 7451018"/>
              <a:gd name="connsiteY2172" fmla="*/ 580823 h 3415370"/>
              <a:gd name="connsiteX2173" fmla="*/ 4040226 w 7451018"/>
              <a:gd name="connsiteY2173" fmla="*/ 574657 h 3415370"/>
              <a:gd name="connsiteX2174" fmla="*/ 3998270 w 7451018"/>
              <a:gd name="connsiteY2174" fmla="*/ 581024 h 3415370"/>
              <a:gd name="connsiteX2175" fmla="*/ 3977561 w 7451018"/>
              <a:gd name="connsiteY2175" fmla="*/ 581359 h 3415370"/>
              <a:gd name="connsiteX2176" fmla="*/ 3968580 w 7451018"/>
              <a:gd name="connsiteY2176" fmla="*/ 581962 h 3415370"/>
              <a:gd name="connsiteX2177" fmla="*/ 3955915 w 7451018"/>
              <a:gd name="connsiteY2177" fmla="*/ 586405 h 3415370"/>
              <a:gd name="connsiteX2178" fmla="*/ 3956649 w 7451018"/>
              <a:gd name="connsiteY2178" fmla="*/ 587324 h 3415370"/>
              <a:gd name="connsiteX2179" fmla="*/ 3955874 w 7451018"/>
              <a:gd name="connsiteY2179" fmla="*/ 586419 h 3415370"/>
              <a:gd name="connsiteX2180" fmla="*/ 3955778 w 7451018"/>
              <a:gd name="connsiteY2180" fmla="*/ 586453 h 3415370"/>
              <a:gd name="connsiteX2181" fmla="*/ 3955770 w 7451018"/>
              <a:gd name="connsiteY2181" fmla="*/ 586328 h 3415370"/>
              <a:gd name="connsiteX2182" fmla="*/ 3955443 w 7451018"/>
              <a:gd name="connsiteY2182" fmla="*/ 580756 h 3415370"/>
              <a:gd name="connsiteX2183" fmla="*/ 3948071 w 7451018"/>
              <a:gd name="connsiteY2183" fmla="*/ 581292 h 3415370"/>
              <a:gd name="connsiteX2184" fmla="*/ 3948027 w 7451018"/>
              <a:gd name="connsiteY2184" fmla="*/ 581242 h 3415370"/>
              <a:gd name="connsiteX2185" fmla="*/ 3947641 w 7451018"/>
              <a:gd name="connsiteY2185" fmla="*/ 580809 h 3415370"/>
              <a:gd name="connsiteX2186" fmla="*/ 3947870 w 7451018"/>
              <a:gd name="connsiteY2186" fmla="*/ 582298 h 3415370"/>
              <a:gd name="connsiteX2187" fmla="*/ 3945458 w 7451018"/>
              <a:gd name="connsiteY2187" fmla="*/ 580689 h 3415370"/>
              <a:gd name="connsiteX2188" fmla="*/ 3947240 w 7451018"/>
              <a:gd name="connsiteY2188" fmla="*/ 580259 h 3415370"/>
              <a:gd name="connsiteX2189" fmla="*/ 3941101 w 7451018"/>
              <a:gd name="connsiteY2189" fmla="*/ 574054 h 3415370"/>
              <a:gd name="connsiteX2190" fmla="*/ 3945390 w 7451018"/>
              <a:gd name="connsiteY2190" fmla="*/ 580823 h 3415370"/>
              <a:gd name="connsiteX2191" fmla="*/ 3941637 w 7451018"/>
              <a:gd name="connsiteY2191" fmla="*/ 585448 h 3415370"/>
              <a:gd name="connsiteX2192" fmla="*/ 3941619 w 7451018"/>
              <a:gd name="connsiteY2192" fmla="*/ 585433 h 3415370"/>
              <a:gd name="connsiteX2193" fmla="*/ 3934399 w 7451018"/>
              <a:gd name="connsiteY2193" fmla="*/ 579282 h 3415370"/>
              <a:gd name="connsiteX2194" fmla="*/ 3909601 w 7451018"/>
              <a:gd name="connsiteY2194" fmla="*/ 579147 h 3415370"/>
              <a:gd name="connsiteX2195" fmla="*/ 3909539 w 7451018"/>
              <a:gd name="connsiteY2195" fmla="*/ 578963 h 3415370"/>
              <a:gd name="connsiteX2196" fmla="*/ 3907590 w 7451018"/>
              <a:gd name="connsiteY2196" fmla="*/ 573249 h 3415370"/>
              <a:gd name="connsiteX2197" fmla="*/ 3934399 w 7451018"/>
              <a:gd name="connsiteY2197" fmla="*/ 573987 h 3415370"/>
              <a:gd name="connsiteX2198" fmla="*/ 3934131 w 7451018"/>
              <a:gd name="connsiteY2198" fmla="*/ 567821 h 3415370"/>
              <a:gd name="connsiteX2199" fmla="*/ 3941101 w 7451018"/>
              <a:gd name="connsiteY2199" fmla="*/ 568156 h 3415370"/>
              <a:gd name="connsiteX2200" fmla="*/ 3947803 w 7451018"/>
              <a:gd name="connsiteY2200" fmla="*/ 554886 h 3415370"/>
              <a:gd name="connsiteX2201" fmla="*/ 3949880 w 7451018"/>
              <a:gd name="connsiteY2201" fmla="*/ 540543 h 3415370"/>
              <a:gd name="connsiteX2202" fmla="*/ 3950684 w 7451018"/>
              <a:gd name="connsiteY2202" fmla="*/ 540476 h 3415370"/>
              <a:gd name="connsiteX2203" fmla="*/ 3946396 w 7451018"/>
              <a:gd name="connsiteY2203" fmla="*/ 506965 h 3415370"/>
              <a:gd name="connsiteX2204" fmla="*/ 3953969 w 7451018"/>
              <a:gd name="connsiteY2204" fmla="*/ 500263 h 3415370"/>
              <a:gd name="connsiteX2205" fmla="*/ 4009262 w 7451018"/>
              <a:gd name="connsiteY2205" fmla="*/ 466753 h 3415370"/>
              <a:gd name="connsiteX2206" fmla="*/ 4012747 w 7451018"/>
              <a:gd name="connsiteY2206" fmla="*/ 465412 h 3415370"/>
              <a:gd name="connsiteX2207" fmla="*/ 4028229 w 7451018"/>
              <a:gd name="connsiteY2207" fmla="*/ 453951 h 3415370"/>
              <a:gd name="connsiteX2208" fmla="*/ 4029704 w 7451018"/>
              <a:gd name="connsiteY2208" fmla="*/ 447249 h 3415370"/>
              <a:gd name="connsiteX2209" fmla="*/ 4015026 w 7451018"/>
              <a:gd name="connsiteY2209" fmla="*/ 440079 h 3415370"/>
              <a:gd name="connsiteX2210" fmla="*/ 1738770 w 7451018"/>
              <a:gd name="connsiteY2210" fmla="*/ 439743 h 3415370"/>
              <a:gd name="connsiteX2211" fmla="*/ 1757824 w 7451018"/>
              <a:gd name="connsiteY2211" fmla="*/ 446646 h 3415370"/>
              <a:gd name="connsiteX2212" fmla="*/ 1822031 w 7451018"/>
              <a:gd name="connsiteY2212" fmla="*/ 480156 h 3415370"/>
              <a:gd name="connsiteX2213" fmla="*/ 1849778 w 7451018"/>
              <a:gd name="connsiteY2213" fmla="*/ 489405 h 3415370"/>
              <a:gd name="connsiteX2214" fmla="*/ 1829403 w 7451018"/>
              <a:gd name="connsiteY2214" fmla="*/ 499458 h 3415370"/>
              <a:gd name="connsiteX2215" fmla="*/ 1813988 w 7451018"/>
              <a:gd name="connsiteY2215" fmla="*/ 493561 h 3415370"/>
              <a:gd name="connsiteX2216" fmla="*/ 1796897 w 7451018"/>
              <a:gd name="connsiteY2216" fmla="*/ 486859 h 3415370"/>
              <a:gd name="connsiteX2217" fmla="*/ 1760437 w 7451018"/>
              <a:gd name="connsiteY2217" fmla="*/ 493561 h 3415370"/>
              <a:gd name="connsiteX2218" fmla="*/ 1729541 w 7451018"/>
              <a:gd name="connsiteY2218" fmla="*/ 491751 h 3415370"/>
              <a:gd name="connsiteX2219" fmla="*/ 1696029 w 7451018"/>
              <a:gd name="connsiteY2219" fmla="*/ 492689 h 3415370"/>
              <a:gd name="connsiteX2220" fmla="*/ 1718281 w 7451018"/>
              <a:gd name="connsiteY2220" fmla="*/ 480156 h 3415370"/>
              <a:gd name="connsiteX2221" fmla="*/ 1716404 w 7451018"/>
              <a:gd name="connsiteY2221" fmla="*/ 478347 h 3415370"/>
              <a:gd name="connsiteX2222" fmla="*/ 1738770 w 7451018"/>
              <a:gd name="connsiteY2222" fmla="*/ 439743 h 3415370"/>
              <a:gd name="connsiteX2223" fmla="*/ 3205617 w 7451018"/>
              <a:gd name="connsiteY2223" fmla="*/ 420207 h 3415370"/>
              <a:gd name="connsiteX2224" fmla="*/ 3210686 w 7451018"/>
              <a:gd name="connsiteY2224" fmla="*/ 425334 h 3415370"/>
              <a:gd name="connsiteX2225" fmla="*/ 3197279 w 7451018"/>
              <a:gd name="connsiteY2225" fmla="*/ 426473 h 3415370"/>
              <a:gd name="connsiteX2226" fmla="*/ 3224090 w 7451018"/>
              <a:gd name="connsiteY2226" fmla="*/ 448791 h 3415370"/>
              <a:gd name="connsiteX2227" fmla="*/ 3216517 w 7451018"/>
              <a:gd name="connsiteY2227" fmla="*/ 466686 h 3415370"/>
              <a:gd name="connsiteX2228" fmla="*/ 3198353 w 7451018"/>
              <a:gd name="connsiteY2228" fmla="*/ 480090 h 3415370"/>
              <a:gd name="connsiteX2229" fmla="*/ 3175032 w 7451018"/>
              <a:gd name="connsiteY2229" fmla="*/ 486792 h 3415370"/>
              <a:gd name="connsiteX2230" fmla="*/ 3173959 w 7451018"/>
              <a:gd name="connsiteY2230" fmla="*/ 480090 h 3415370"/>
              <a:gd name="connsiteX2231" fmla="*/ 3172487 w 7451018"/>
              <a:gd name="connsiteY2231" fmla="*/ 486792 h 3415370"/>
              <a:gd name="connsiteX2232" fmla="*/ 3146010 w 7451018"/>
              <a:gd name="connsiteY2232" fmla="*/ 487060 h 3415370"/>
              <a:gd name="connsiteX2233" fmla="*/ 3082006 w 7451018"/>
              <a:gd name="connsiteY2233" fmla="*/ 499996 h 3415370"/>
              <a:gd name="connsiteX2234" fmla="*/ 3085290 w 7451018"/>
              <a:gd name="connsiteY2234" fmla="*/ 494030 h 3415370"/>
              <a:gd name="connsiteX2235" fmla="*/ 3036425 w 7451018"/>
              <a:gd name="connsiteY2235" fmla="*/ 487797 h 3415370"/>
              <a:gd name="connsiteX2236" fmla="*/ 3036425 w 7451018"/>
              <a:gd name="connsiteY2236" fmla="*/ 479621 h 3415370"/>
              <a:gd name="connsiteX2237" fmla="*/ 3050834 w 7451018"/>
              <a:gd name="connsiteY2237" fmla="*/ 473656 h 3415370"/>
              <a:gd name="connsiteX2238" fmla="*/ 3042057 w 7451018"/>
              <a:gd name="connsiteY2238" fmla="*/ 473656 h 3415370"/>
              <a:gd name="connsiteX2239" fmla="*/ 3042767 w 7451018"/>
              <a:gd name="connsiteY2239" fmla="*/ 470707 h 3415370"/>
              <a:gd name="connsiteX2240" fmla="*/ 3043088 w 7451018"/>
              <a:gd name="connsiteY2240" fmla="*/ 467356 h 3415370"/>
              <a:gd name="connsiteX2241" fmla="*/ 3043125 w 7451018"/>
              <a:gd name="connsiteY2241" fmla="*/ 467356 h 3415370"/>
              <a:gd name="connsiteX2242" fmla="*/ 3043125 w 7451018"/>
              <a:gd name="connsiteY2242" fmla="*/ 466954 h 3415370"/>
              <a:gd name="connsiteX2243" fmla="*/ 3043088 w 7451018"/>
              <a:gd name="connsiteY2243" fmla="*/ 467356 h 3415370"/>
              <a:gd name="connsiteX2244" fmla="*/ 3009218 w 7451018"/>
              <a:gd name="connsiteY2244" fmla="*/ 466954 h 3415370"/>
              <a:gd name="connsiteX2245" fmla="*/ 3008343 w 7451018"/>
              <a:gd name="connsiteY2245" fmla="*/ 460252 h 3415370"/>
              <a:gd name="connsiteX2246" fmla="*/ 3036425 w 7451018"/>
              <a:gd name="connsiteY2246" fmla="*/ 453549 h 3415370"/>
              <a:gd name="connsiteX2247" fmla="*/ 3025906 w 7451018"/>
              <a:gd name="connsiteY2247" fmla="*/ 446847 h 3415370"/>
              <a:gd name="connsiteX2248" fmla="*/ 2996215 w 7451018"/>
              <a:gd name="connsiteY2248" fmla="*/ 446982 h 3415370"/>
              <a:gd name="connsiteX2249" fmla="*/ 3009617 w 7451018"/>
              <a:gd name="connsiteY2249" fmla="*/ 440883 h 3415370"/>
              <a:gd name="connsiteX2250" fmla="*/ 3008470 w 7451018"/>
              <a:gd name="connsiteY2250" fmla="*/ 435948 h 3415370"/>
              <a:gd name="connsiteX2251" fmla="*/ 3010066 w 7451018"/>
              <a:gd name="connsiteY2251" fmla="*/ 433405 h 3415370"/>
              <a:gd name="connsiteX2252" fmla="*/ 3010554 w 7451018"/>
              <a:gd name="connsiteY2252" fmla="*/ 435320 h 3415370"/>
              <a:gd name="connsiteX2253" fmla="*/ 3010088 w 7451018"/>
              <a:gd name="connsiteY2253" fmla="*/ 433376 h 3415370"/>
              <a:gd name="connsiteX2254" fmla="*/ 3010066 w 7451018"/>
              <a:gd name="connsiteY2254" fmla="*/ 433405 h 3415370"/>
              <a:gd name="connsiteX2255" fmla="*/ 3009617 w 7451018"/>
              <a:gd name="connsiteY2255" fmla="*/ 431634 h 3415370"/>
              <a:gd name="connsiteX2256" fmla="*/ 3025837 w 7451018"/>
              <a:gd name="connsiteY2256" fmla="*/ 426674 h 3415370"/>
              <a:gd name="connsiteX2257" fmla="*/ 3069939 w 7451018"/>
              <a:gd name="connsiteY2257" fmla="*/ 432639 h 3415370"/>
              <a:gd name="connsiteX2258" fmla="*/ 3063299 w 7451018"/>
              <a:gd name="connsiteY2258" fmla="*/ 439945 h 3415370"/>
              <a:gd name="connsiteX2259" fmla="*/ 3068262 w 7451018"/>
              <a:gd name="connsiteY2259" fmla="*/ 446714 h 3415370"/>
              <a:gd name="connsiteX2260" fmla="*/ 3069806 w 7451018"/>
              <a:gd name="connsiteY2260" fmla="*/ 446714 h 3415370"/>
              <a:gd name="connsiteX2261" fmla="*/ 3083345 w 7451018"/>
              <a:gd name="connsiteY2261" fmla="*/ 440681 h 3415370"/>
              <a:gd name="connsiteX2262" fmla="*/ 3083548 w 7451018"/>
              <a:gd name="connsiteY2262" fmla="*/ 426541 h 3415370"/>
              <a:gd name="connsiteX2263" fmla="*/ 3096483 w 7451018"/>
              <a:gd name="connsiteY2263" fmla="*/ 433243 h 3415370"/>
              <a:gd name="connsiteX2264" fmla="*/ 3123557 w 7451018"/>
              <a:gd name="connsiteY2264" fmla="*/ 433243 h 3415370"/>
              <a:gd name="connsiteX2265" fmla="*/ 3143796 w 7451018"/>
              <a:gd name="connsiteY2265" fmla="*/ 432170 h 3415370"/>
              <a:gd name="connsiteX2266" fmla="*/ 3164506 w 7451018"/>
              <a:gd name="connsiteY2266" fmla="*/ 426004 h 3415370"/>
              <a:gd name="connsiteX2267" fmla="*/ 3203316 w 7451018"/>
              <a:gd name="connsiteY2267" fmla="*/ 425937 h 3415370"/>
              <a:gd name="connsiteX2268" fmla="*/ 3205617 w 7451018"/>
              <a:gd name="connsiteY2268" fmla="*/ 420207 h 3415370"/>
              <a:gd name="connsiteX2269" fmla="*/ 1261795 w 7451018"/>
              <a:gd name="connsiteY2269" fmla="*/ 386125 h 3415370"/>
              <a:gd name="connsiteX2270" fmla="*/ 1261809 w 7451018"/>
              <a:gd name="connsiteY2270" fmla="*/ 386125 h 3415370"/>
              <a:gd name="connsiteX2271" fmla="*/ 1262063 w 7451018"/>
              <a:gd name="connsiteY2271" fmla="*/ 386327 h 3415370"/>
              <a:gd name="connsiteX2272" fmla="*/ 1261795 w 7451018"/>
              <a:gd name="connsiteY2272" fmla="*/ 386125 h 3415370"/>
              <a:gd name="connsiteX2273" fmla="*/ 1261569 w 7451018"/>
              <a:gd name="connsiteY2273" fmla="*/ 385936 h 3415370"/>
              <a:gd name="connsiteX2274" fmla="*/ 1262264 w 7451018"/>
              <a:gd name="connsiteY2274" fmla="*/ 386125 h 3415370"/>
              <a:gd name="connsiteX2275" fmla="*/ 1261809 w 7451018"/>
              <a:gd name="connsiteY2275" fmla="*/ 386125 h 3415370"/>
              <a:gd name="connsiteX2276" fmla="*/ 1260455 w 7451018"/>
              <a:gd name="connsiteY2276" fmla="*/ 385053 h 3415370"/>
              <a:gd name="connsiteX2277" fmla="*/ 1261569 w 7451018"/>
              <a:gd name="connsiteY2277" fmla="*/ 385936 h 3415370"/>
              <a:gd name="connsiteX2278" fmla="*/ 1261527 w 7451018"/>
              <a:gd name="connsiteY2278" fmla="*/ 385924 h 3415370"/>
              <a:gd name="connsiteX2279" fmla="*/ 1260455 w 7451018"/>
              <a:gd name="connsiteY2279" fmla="*/ 385053 h 3415370"/>
              <a:gd name="connsiteX2280" fmla="*/ 1153300 w 7451018"/>
              <a:gd name="connsiteY2280" fmla="*/ 384383 h 3415370"/>
              <a:gd name="connsiteX2281" fmla="*/ 1160203 w 7451018"/>
              <a:gd name="connsiteY2281" fmla="*/ 388740 h 3415370"/>
              <a:gd name="connsiteX2282" fmla="*/ 1153300 w 7451018"/>
              <a:gd name="connsiteY2282" fmla="*/ 384383 h 3415370"/>
              <a:gd name="connsiteX2283" fmla="*/ 1233648 w 7451018"/>
              <a:gd name="connsiteY2283" fmla="*/ 382507 h 3415370"/>
              <a:gd name="connsiteX2284" fmla="*/ 1228957 w 7451018"/>
              <a:gd name="connsiteY2284" fmla="*/ 385389 h 3415370"/>
              <a:gd name="connsiteX2285" fmla="*/ 1234586 w 7451018"/>
              <a:gd name="connsiteY2285" fmla="*/ 388271 h 3415370"/>
              <a:gd name="connsiteX2286" fmla="*/ 1245979 w 7451018"/>
              <a:gd name="connsiteY2286" fmla="*/ 386260 h 3415370"/>
              <a:gd name="connsiteX2287" fmla="*/ 1245578 w 7451018"/>
              <a:gd name="connsiteY2287" fmla="*/ 386193 h 3415370"/>
              <a:gd name="connsiteX2288" fmla="*/ 1244907 w 7451018"/>
              <a:gd name="connsiteY2288" fmla="*/ 386260 h 3415370"/>
              <a:gd name="connsiteX2289" fmla="*/ 1244103 w 7451018"/>
              <a:gd name="connsiteY2289" fmla="*/ 385925 h 3415370"/>
              <a:gd name="connsiteX2290" fmla="*/ 1233648 w 7451018"/>
              <a:gd name="connsiteY2290" fmla="*/ 382507 h 3415370"/>
              <a:gd name="connsiteX2291" fmla="*/ 1252749 w 7451018"/>
              <a:gd name="connsiteY2291" fmla="*/ 379290 h 3415370"/>
              <a:gd name="connsiteX2292" fmla="*/ 1253620 w 7451018"/>
              <a:gd name="connsiteY2292" fmla="*/ 379357 h 3415370"/>
              <a:gd name="connsiteX2293" fmla="*/ 1253486 w 7451018"/>
              <a:gd name="connsiteY2293" fmla="*/ 379357 h 3415370"/>
              <a:gd name="connsiteX2294" fmla="*/ 1252749 w 7451018"/>
              <a:gd name="connsiteY2294" fmla="*/ 379290 h 3415370"/>
              <a:gd name="connsiteX2295" fmla="*/ 1433918 w 7451018"/>
              <a:gd name="connsiteY2295" fmla="*/ 374196 h 3415370"/>
              <a:gd name="connsiteX2296" fmla="*/ 1433918 w 7451018"/>
              <a:gd name="connsiteY2296" fmla="*/ 374196 h 3415370"/>
              <a:gd name="connsiteX2297" fmla="*/ 4625128 w 7451018"/>
              <a:gd name="connsiteY2297" fmla="*/ 372228 h 3415370"/>
              <a:gd name="connsiteX2298" fmla="*/ 4624922 w 7451018"/>
              <a:gd name="connsiteY2298" fmla="*/ 372454 h 3415370"/>
              <a:gd name="connsiteX2299" fmla="*/ 4624922 w 7451018"/>
              <a:gd name="connsiteY2299" fmla="*/ 372521 h 3415370"/>
              <a:gd name="connsiteX2300" fmla="*/ 4624964 w 7451018"/>
              <a:gd name="connsiteY2300" fmla="*/ 372530 h 3415370"/>
              <a:gd name="connsiteX2301" fmla="*/ 1873532 w 7451018"/>
              <a:gd name="connsiteY2301" fmla="*/ 368349 h 3415370"/>
              <a:gd name="connsiteX2302" fmla="*/ 1877260 w 7451018"/>
              <a:gd name="connsiteY2302" fmla="*/ 372856 h 3415370"/>
              <a:gd name="connsiteX2303" fmla="*/ 1863520 w 7451018"/>
              <a:gd name="connsiteY2303" fmla="*/ 379424 h 3415370"/>
              <a:gd name="connsiteX2304" fmla="*/ 1873532 w 7451018"/>
              <a:gd name="connsiteY2304" fmla="*/ 368349 h 3415370"/>
              <a:gd name="connsiteX2305" fmla="*/ 1399398 w 7451018"/>
              <a:gd name="connsiteY2305" fmla="*/ 366154 h 3415370"/>
              <a:gd name="connsiteX2306" fmla="*/ 1386263 w 7451018"/>
              <a:gd name="connsiteY2306" fmla="*/ 367025 h 3415370"/>
              <a:gd name="connsiteX2307" fmla="*/ 1387402 w 7451018"/>
              <a:gd name="connsiteY2307" fmla="*/ 366221 h 3415370"/>
              <a:gd name="connsiteX2308" fmla="*/ 1399398 w 7451018"/>
              <a:gd name="connsiteY2308" fmla="*/ 366154 h 3415370"/>
              <a:gd name="connsiteX2309" fmla="*/ 1386128 w 7451018"/>
              <a:gd name="connsiteY2309" fmla="*/ 366154 h 3415370"/>
              <a:gd name="connsiteX2310" fmla="*/ 1386196 w 7451018"/>
              <a:gd name="connsiteY2310" fmla="*/ 366154 h 3415370"/>
              <a:gd name="connsiteX2311" fmla="*/ 1386263 w 7451018"/>
              <a:gd name="connsiteY2311" fmla="*/ 367025 h 3415370"/>
              <a:gd name="connsiteX2312" fmla="*/ 1386128 w 7451018"/>
              <a:gd name="connsiteY2312" fmla="*/ 366154 h 3415370"/>
              <a:gd name="connsiteX2313" fmla="*/ 5094742 w 7451018"/>
              <a:gd name="connsiteY2313" fmla="*/ 360658 h 3415370"/>
              <a:gd name="connsiteX2314" fmla="*/ 5099233 w 7451018"/>
              <a:gd name="connsiteY2314" fmla="*/ 366757 h 3415370"/>
              <a:gd name="connsiteX2315" fmla="*/ 5114044 w 7451018"/>
              <a:gd name="connsiteY2315" fmla="*/ 371248 h 3415370"/>
              <a:gd name="connsiteX2316" fmla="*/ 5110291 w 7451018"/>
              <a:gd name="connsiteY2316" fmla="*/ 379558 h 3415370"/>
              <a:gd name="connsiteX2317" fmla="*/ 5114044 w 7451018"/>
              <a:gd name="connsiteY2317" fmla="*/ 381502 h 3415370"/>
              <a:gd name="connsiteX2318" fmla="*/ 5107342 w 7451018"/>
              <a:gd name="connsiteY2318" fmla="*/ 379625 h 3415370"/>
              <a:gd name="connsiteX2319" fmla="*/ 5113240 w 7451018"/>
              <a:gd name="connsiteY2319" fmla="*/ 389477 h 3415370"/>
              <a:gd name="connsiteX2320" fmla="*/ 5122691 w 7451018"/>
              <a:gd name="connsiteY2320" fmla="*/ 379692 h 3415370"/>
              <a:gd name="connsiteX2321" fmla="*/ 5121417 w 7451018"/>
              <a:gd name="connsiteY2321" fmla="*/ 373124 h 3415370"/>
              <a:gd name="connsiteX2322" fmla="*/ 5114044 w 7451018"/>
              <a:gd name="connsiteY2322" fmla="*/ 365751 h 3415370"/>
              <a:gd name="connsiteX2323" fmla="*/ 5098094 w 7451018"/>
              <a:gd name="connsiteY2323" fmla="*/ 360658 h 3415370"/>
              <a:gd name="connsiteX2324" fmla="*/ 5094742 w 7451018"/>
              <a:gd name="connsiteY2324" fmla="*/ 360658 h 3415370"/>
              <a:gd name="connsiteX2325" fmla="*/ 1629273 w 7451018"/>
              <a:gd name="connsiteY2325" fmla="*/ 359451 h 3415370"/>
              <a:gd name="connsiteX2326" fmla="*/ 1633362 w 7451018"/>
              <a:gd name="connsiteY2326" fmla="*/ 372856 h 3415370"/>
              <a:gd name="connsiteX2327" fmla="*/ 1635707 w 7451018"/>
              <a:gd name="connsiteY2327" fmla="*/ 375403 h 3415370"/>
              <a:gd name="connsiteX2328" fmla="*/ 1642008 w 7451018"/>
              <a:gd name="connsiteY2328" fmla="*/ 363071 h 3415370"/>
              <a:gd name="connsiteX2329" fmla="*/ 1629273 w 7451018"/>
              <a:gd name="connsiteY2329" fmla="*/ 359451 h 3415370"/>
              <a:gd name="connsiteX2330" fmla="*/ 1432902 w 7451018"/>
              <a:gd name="connsiteY2330" fmla="*/ 353143 h 3415370"/>
              <a:gd name="connsiteX2331" fmla="*/ 1434585 w 7451018"/>
              <a:gd name="connsiteY2331" fmla="*/ 362065 h 3415370"/>
              <a:gd name="connsiteX2332" fmla="*/ 1421181 w 7451018"/>
              <a:gd name="connsiteY2332" fmla="*/ 366153 h 3415370"/>
              <a:gd name="connsiteX2333" fmla="*/ 1428151 w 7451018"/>
              <a:gd name="connsiteY2333" fmla="*/ 359451 h 3415370"/>
              <a:gd name="connsiteX2334" fmla="*/ 1432902 w 7451018"/>
              <a:gd name="connsiteY2334" fmla="*/ 353143 h 3415370"/>
              <a:gd name="connsiteX2335" fmla="*/ 1548513 w 7451018"/>
              <a:gd name="connsiteY2335" fmla="*/ 345712 h 3415370"/>
              <a:gd name="connsiteX2336" fmla="*/ 1547846 w 7451018"/>
              <a:gd name="connsiteY2336" fmla="*/ 345779 h 3415370"/>
              <a:gd name="connsiteX2337" fmla="*/ 1547907 w 7451018"/>
              <a:gd name="connsiteY2337" fmla="*/ 345779 h 3415370"/>
              <a:gd name="connsiteX2338" fmla="*/ 1548110 w 7451018"/>
              <a:gd name="connsiteY2338" fmla="*/ 346114 h 3415370"/>
              <a:gd name="connsiteX2339" fmla="*/ 1547977 w 7451018"/>
              <a:gd name="connsiteY2339" fmla="*/ 346047 h 3415370"/>
              <a:gd name="connsiteX2340" fmla="*/ 1547843 w 7451018"/>
              <a:gd name="connsiteY2340" fmla="*/ 345779 h 3415370"/>
              <a:gd name="connsiteX2341" fmla="*/ 1547775 w 7451018"/>
              <a:gd name="connsiteY2341" fmla="*/ 345779 h 3415370"/>
              <a:gd name="connsiteX2342" fmla="*/ 1532965 w 7451018"/>
              <a:gd name="connsiteY2342" fmla="*/ 346047 h 3415370"/>
              <a:gd name="connsiteX2343" fmla="*/ 1521705 w 7451018"/>
              <a:gd name="connsiteY2343" fmla="*/ 352749 h 3415370"/>
              <a:gd name="connsiteX2344" fmla="*/ 1521772 w 7451018"/>
              <a:gd name="connsiteY2344" fmla="*/ 359586 h 3415370"/>
              <a:gd name="connsiteX2345" fmla="*/ 1534976 w 7451018"/>
              <a:gd name="connsiteY2345" fmla="*/ 359719 h 3415370"/>
              <a:gd name="connsiteX2346" fmla="*/ 1535846 w 7451018"/>
              <a:gd name="connsiteY2346" fmla="*/ 366757 h 3415370"/>
              <a:gd name="connsiteX2347" fmla="*/ 1496035 w 7451018"/>
              <a:gd name="connsiteY2347" fmla="*/ 374129 h 3415370"/>
              <a:gd name="connsiteX2348" fmla="*/ 1507429 w 7451018"/>
              <a:gd name="connsiteY2348" fmla="*/ 374129 h 3415370"/>
              <a:gd name="connsiteX2349" fmla="*/ 1519493 w 7451018"/>
              <a:gd name="connsiteY2349" fmla="*/ 373526 h 3415370"/>
              <a:gd name="connsiteX2350" fmla="*/ 1515069 w 7451018"/>
              <a:gd name="connsiteY2350" fmla="*/ 386327 h 3415370"/>
              <a:gd name="connsiteX2351" fmla="*/ 1521772 w 7451018"/>
              <a:gd name="connsiteY2351" fmla="*/ 389678 h 3415370"/>
              <a:gd name="connsiteX2352" fmla="*/ 1516142 w 7451018"/>
              <a:gd name="connsiteY2352" fmla="*/ 394705 h 3415370"/>
              <a:gd name="connsiteX2353" fmla="*/ 1528675 w 7451018"/>
              <a:gd name="connsiteY2353" fmla="*/ 399731 h 3415370"/>
              <a:gd name="connsiteX2354" fmla="*/ 1529547 w 7451018"/>
              <a:gd name="connsiteY2354" fmla="*/ 392962 h 3415370"/>
              <a:gd name="connsiteX2355" fmla="*/ 1521705 w 7451018"/>
              <a:gd name="connsiteY2355" fmla="*/ 390616 h 3415370"/>
              <a:gd name="connsiteX2356" fmla="*/ 1561515 w 7451018"/>
              <a:gd name="connsiteY2356" fmla="*/ 366154 h 3415370"/>
              <a:gd name="connsiteX2357" fmla="*/ 1541811 w 7451018"/>
              <a:gd name="connsiteY2357" fmla="*/ 366154 h 3415370"/>
              <a:gd name="connsiteX2358" fmla="*/ 1541811 w 7451018"/>
              <a:gd name="connsiteY2358" fmla="*/ 360054 h 3415370"/>
              <a:gd name="connsiteX2359" fmla="*/ 1551529 w 7451018"/>
              <a:gd name="connsiteY2359" fmla="*/ 359451 h 3415370"/>
              <a:gd name="connsiteX2360" fmla="*/ 1553137 w 7451018"/>
              <a:gd name="connsiteY2360" fmla="*/ 352951 h 3415370"/>
              <a:gd name="connsiteX2361" fmla="*/ 1548111 w 7451018"/>
              <a:gd name="connsiteY2361" fmla="*/ 346114 h 3415370"/>
              <a:gd name="connsiteX2362" fmla="*/ 1548513 w 7451018"/>
              <a:gd name="connsiteY2362" fmla="*/ 345712 h 3415370"/>
              <a:gd name="connsiteX2363" fmla="*/ 1888252 w 7451018"/>
              <a:gd name="connsiteY2363" fmla="*/ 339756 h 3415370"/>
              <a:gd name="connsiteX2364" fmla="*/ 1884564 w 7451018"/>
              <a:gd name="connsiteY2364" fmla="*/ 346047 h 3415370"/>
              <a:gd name="connsiteX2365" fmla="*/ 1881347 w 7451018"/>
              <a:gd name="connsiteY2365" fmla="*/ 359451 h 3415370"/>
              <a:gd name="connsiteX2366" fmla="*/ 1856884 w 7451018"/>
              <a:gd name="connsiteY2366" fmla="*/ 362065 h 3415370"/>
              <a:gd name="connsiteX2367" fmla="*/ 1870959 w 7451018"/>
              <a:gd name="connsiteY2367" fmla="*/ 352749 h 3415370"/>
              <a:gd name="connsiteX2368" fmla="*/ 1874377 w 7451018"/>
              <a:gd name="connsiteY2368" fmla="*/ 352481 h 3415370"/>
              <a:gd name="connsiteX2369" fmla="*/ 1870222 w 7451018"/>
              <a:gd name="connsiteY2369" fmla="*/ 346784 h 3415370"/>
              <a:gd name="connsiteX2370" fmla="*/ 1878139 w 7451018"/>
              <a:gd name="connsiteY2370" fmla="*/ 341758 h 3415370"/>
              <a:gd name="connsiteX2371" fmla="*/ 1736165 w 7451018"/>
              <a:gd name="connsiteY2371" fmla="*/ 339345 h 3415370"/>
              <a:gd name="connsiteX2372" fmla="*/ 1736366 w 7451018"/>
              <a:gd name="connsiteY2372" fmla="*/ 339948 h 3415370"/>
              <a:gd name="connsiteX2373" fmla="*/ 1736165 w 7451018"/>
              <a:gd name="connsiteY2373" fmla="*/ 339345 h 3415370"/>
              <a:gd name="connsiteX2374" fmla="*/ 1890262 w 7451018"/>
              <a:gd name="connsiteY2374" fmla="*/ 336329 h 3415370"/>
              <a:gd name="connsiteX2375" fmla="*/ 1890328 w 7451018"/>
              <a:gd name="connsiteY2375" fmla="*/ 339345 h 3415370"/>
              <a:gd name="connsiteX2376" fmla="*/ 1888252 w 7451018"/>
              <a:gd name="connsiteY2376" fmla="*/ 339756 h 3415370"/>
              <a:gd name="connsiteX2377" fmla="*/ 1748034 w 7451018"/>
              <a:gd name="connsiteY2377" fmla="*/ 333850 h 3415370"/>
              <a:gd name="connsiteX2378" fmla="*/ 1741399 w 7451018"/>
              <a:gd name="connsiteY2378" fmla="*/ 340552 h 3415370"/>
              <a:gd name="connsiteX2379" fmla="*/ 1751855 w 7451018"/>
              <a:gd name="connsiteY2379" fmla="*/ 340552 h 3415370"/>
              <a:gd name="connsiteX2380" fmla="*/ 1748034 w 7451018"/>
              <a:gd name="connsiteY2380" fmla="*/ 333850 h 3415370"/>
              <a:gd name="connsiteX2381" fmla="*/ 1423974 w 7451018"/>
              <a:gd name="connsiteY2381" fmla="*/ 321166 h 3415370"/>
              <a:gd name="connsiteX2382" fmla="*/ 1434646 w 7451018"/>
              <a:gd name="connsiteY2382" fmla="*/ 322321 h 3415370"/>
              <a:gd name="connsiteX2383" fmla="*/ 1421042 w 7451018"/>
              <a:gd name="connsiteY2383" fmla="*/ 325941 h 3415370"/>
              <a:gd name="connsiteX2384" fmla="*/ 1423974 w 7451018"/>
              <a:gd name="connsiteY2384" fmla="*/ 321166 h 3415370"/>
              <a:gd name="connsiteX2385" fmla="*/ 1109459 w 7451018"/>
              <a:gd name="connsiteY2385" fmla="*/ 319842 h 3415370"/>
              <a:gd name="connsiteX2386" fmla="*/ 1108186 w 7451018"/>
              <a:gd name="connsiteY2386" fmla="*/ 326544 h 3415370"/>
              <a:gd name="connsiteX2387" fmla="*/ 1110867 w 7451018"/>
              <a:gd name="connsiteY2387" fmla="*/ 326209 h 3415370"/>
              <a:gd name="connsiteX2388" fmla="*/ 1109459 w 7451018"/>
              <a:gd name="connsiteY2388" fmla="*/ 319842 h 3415370"/>
              <a:gd name="connsiteX2389" fmla="*/ 5238638 w 7451018"/>
              <a:gd name="connsiteY2389" fmla="*/ 299133 h 3415370"/>
              <a:gd name="connsiteX2390" fmla="*/ 5216923 w 7451018"/>
              <a:gd name="connsiteY2390" fmla="*/ 305835 h 3415370"/>
              <a:gd name="connsiteX2391" fmla="*/ 5229791 w 7451018"/>
              <a:gd name="connsiteY2391" fmla="*/ 312537 h 3415370"/>
              <a:gd name="connsiteX2392" fmla="*/ 5238638 w 7451018"/>
              <a:gd name="connsiteY2392" fmla="*/ 299133 h 3415370"/>
              <a:gd name="connsiteX2393" fmla="*/ 5116885 w 7451018"/>
              <a:gd name="connsiteY2393" fmla="*/ 285410 h 3415370"/>
              <a:gd name="connsiteX2394" fmla="*/ 5115921 w 7451018"/>
              <a:gd name="connsiteY2394" fmla="*/ 292430 h 3415370"/>
              <a:gd name="connsiteX2395" fmla="*/ 5118200 w 7451018"/>
              <a:gd name="connsiteY2395" fmla="*/ 285728 h 3415370"/>
              <a:gd name="connsiteX2396" fmla="*/ 5116885 w 7451018"/>
              <a:gd name="connsiteY2396" fmla="*/ 285410 h 3415370"/>
              <a:gd name="connsiteX2397" fmla="*/ 1840792 w 7451018"/>
              <a:gd name="connsiteY2397" fmla="*/ 276881 h 3415370"/>
              <a:gd name="connsiteX2398" fmla="*/ 1834493 w 7451018"/>
              <a:gd name="connsiteY2398" fmla="*/ 279026 h 3415370"/>
              <a:gd name="connsiteX2399" fmla="*/ 1836704 w 7451018"/>
              <a:gd name="connsiteY2399" fmla="*/ 285728 h 3415370"/>
              <a:gd name="connsiteX2400" fmla="*/ 1840792 w 7451018"/>
              <a:gd name="connsiteY2400" fmla="*/ 276881 h 3415370"/>
              <a:gd name="connsiteX2401" fmla="*/ 4598114 w 7451018"/>
              <a:gd name="connsiteY2401" fmla="*/ 272056 h 3415370"/>
              <a:gd name="connsiteX2402" fmla="*/ 4597979 w 7451018"/>
              <a:gd name="connsiteY2402" fmla="*/ 272526 h 3415370"/>
              <a:gd name="connsiteX2403" fmla="*/ 4597979 w 7451018"/>
              <a:gd name="connsiteY2403" fmla="*/ 272324 h 3415370"/>
              <a:gd name="connsiteX2404" fmla="*/ 4598114 w 7451018"/>
              <a:gd name="connsiteY2404" fmla="*/ 272056 h 3415370"/>
              <a:gd name="connsiteX2405" fmla="*/ 2996202 w 7451018"/>
              <a:gd name="connsiteY2405" fmla="*/ 264214 h 3415370"/>
              <a:gd name="connsiteX2406" fmla="*/ 2995869 w 7451018"/>
              <a:gd name="connsiteY2406" fmla="*/ 264683 h 3415370"/>
              <a:gd name="connsiteX2407" fmla="*/ 2996202 w 7451018"/>
              <a:gd name="connsiteY2407" fmla="*/ 265219 h 3415370"/>
              <a:gd name="connsiteX2408" fmla="*/ 2994795 w 7451018"/>
              <a:gd name="connsiteY2408" fmla="*/ 265621 h 3415370"/>
              <a:gd name="connsiteX2409" fmla="*/ 2996202 w 7451018"/>
              <a:gd name="connsiteY2409" fmla="*/ 274334 h 3415370"/>
              <a:gd name="connsiteX2410" fmla="*/ 3010343 w 7451018"/>
              <a:gd name="connsiteY2410" fmla="*/ 278355 h 3415370"/>
              <a:gd name="connsiteX2411" fmla="*/ 2996202 w 7451018"/>
              <a:gd name="connsiteY2411" fmla="*/ 264214 h 3415370"/>
              <a:gd name="connsiteX2412" fmla="*/ 1843205 w 7451018"/>
              <a:gd name="connsiteY2412" fmla="*/ 261935 h 3415370"/>
              <a:gd name="connsiteX2413" fmla="*/ 1838849 w 7451018"/>
              <a:gd name="connsiteY2413" fmla="*/ 265688 h 3415370"/>
              <a:gd name="connsiteX2414" fmla="*/ 1840994 w 7451018"/>
              <a:gd name="connsiteY2414" fmla="*/ 272391 h 3415370"/>
              <a:gd name="connsiteX2415" fmla="*/ 1843205 w 7451018"/>
              <a:gd name="connsiteY2415" fmla="*/ 272860 h 3415370"/>
              <a:gd name="connsiteX2416" fmla="*/ 1843473 w 7451018"/>
              <a:gd name="connsiteY2416" fmla="*/ 272391 h 3415370"/>
              <a:gd name="connsiteX2417" fmla="*/ 1876984 w 7451018"/>
              <a:gd name="connsiteY2417" fmla="*/ 279026 h 3415370"/>
              <a:gd name="connsiteX2418" fmla="*/ 1889919 w 7451018"/>
              <a:gd name="connsiteY2418" fmla="*/ 266694 h 3415370"/>
              <a:gd name="connsiteX2419" fmla="*/ 1844144 w 7451018"/>
              <a:gd name="connsiteY2419" fmla="*/ 262338 h 3415370"/>
              <a:gd name="connsiteX2420" fmla="*/ 1843205 w 7451018"/>
              <a:gd name="connsiteY2420" fmla="*/ 261935 h 3415370"/>
              <a:gd name="connsiteX2421" fmla="*/ 1493497 w 7451018"/>
              <a:gd name="connsiteY2421" fmla="*/ 252444 h 3415370"/>
              <a:gd name="connsiteX2422" fmla="*/ 1478681 w 7451018"/>
              <a:gd name="connsiteY2422" fmla="*/ 258919 h 3415370"/>
              <a:gd name="connsiteX2423" fmla="*/ 1494900 w 7451018"/>
              <a:gd name="connsiteY2423" fmla="*/ 259120 h 3415370"/>
              <a:gd name="connsiteX2424" fmla="*/ 1493497 w 7451018"/>
              <a:gd name="connsiteY2424" fmla="*/ 252444 h 3415370"/>
              <a:gd name="connsiteX2425" fmla="*/ 1494900 w 7451018"/>
              <a:gd name="connsiteY2425" fmla="*/ 252083 h 3415370"/>
              <a:gd name="connsiteX2426" fmla="*/ 1494900 w 7451018"/>
              <a:gd name="connsiteY2426" fmla="*/ 253021 h 3415370"/>
              <a:gd name="connsiteX2427" fmla="*/ 1495301 w 7451018"/>
              <a:gd name="connsiteY2427" fmla="*/ 252150 h 3415370"/>
              <a:gd name="connsiteX2428" fmla="*/ 1494900 w 7451018"/>
              <a:gd name="connsiteY2428" fmla="*/ 252083 h 3415370"/>
              <a:gd name="connsiteX2429" fmla="*/ 1495034 w 7451018"/>
              <a:gd name="connsiteY2429" fmla="*/ 250742 h 3415370"/>
              <a:gd name="connsiteX2430" fmla="*/ 1494966 w 7451018"/>
              <a:gd name="connsiteY2430" fmla="*/ 250877 h 3415370"/>
              <a:gd name="connsiteX2431" fmla="*/ 1494966 w 7451018"/>
              <a:gd name="connsiteY2431" fmla="*/ 250944 h 3415370"/>
              <a:gd name="connsiteX2432" fmla="*/ 1495034 w 7451018"/>
              <a:gd name="connsiteY2432" fmla="*/ 250742 h 3415370"/>
              <a:gd name="connsiteX2433" fmla="*/ 3006167 w 7451018"/>
              <a:gd name="connsiteY2433" fmla="*/ 248112 h 3415370"/>
              <a:gd name="connsiteX2434" fmla="*/ 3002367 w 7451018"/>
              <a:gd name="connsiteY2434" fmla="*/ 250072 h 3415370"/>
              <a:gd name="connsiteX2435" fmla="*/ 3015503 w 7451018"/>
              <a:gd name="connsiteY2435" fmla="*/ 251882 h 3415370"/>
              <a:gd name="connsiteX2436" fmla="*/ 3006167 w 7451018"/>
              <a:gd name="connsiteY2436" fmla="*/ 248112 h 3415370"/>
              <a:gd name="connsiteX2437" fmla="*/ 1272514 w 7451018"/>
              <a:gd name="connsiteY2437" fmla="*/ 245222 h 3415370"/>
              <a:gd name="connsiteX2438" fmla="*/ 1277891 w 7451018"/>
              <a:gd name="connsiteY2438" fmla="*/ 245582 h 3415370"/>
              <a:gd name="connsiteX2439" fmla="*/ 1268107 w 7451018"/>
              <a:gd name="connsiteY2439" fmla="*/ 252285 h 3415370"/>
              <a:gd name="connsiteX2440" fmla="*/ 1267035 w 7451018"/>
              <a:gd name="connsiteY2440" fmla="*/ 246923 h 3415370"/>
              <a:gd name="connsiteX2441" fmla="*/ 1272514 w 7451018"/>
              <a:gd name="connsiteY2441" fmla="*/ 245222 h 3415370"/>
              <a:gd name="connsiteX2442" fmla="*/ 5775145 w 7451018"/>
              <a:gd name="connsiteY2442" fmla="*/ 239551 h 3415370"/>
              <a:gd name="connsiteX2443" fmla="*/ 5731916 w 7451018"/>
              <a:gd name="connsiteY2443" fmla="*/ 245516 h 3415370"/>
              <a:gd name="connsiteX2444" fmla="*/ 5715629 w 7451018"/>
              <a:gd name="connsiteY2444" fmla="*/ 258920 h 3415370"/>
              <a:gd name="connsiteX2445" fmla="*/ 5771056 w 7451018"/>
              <a:gd name="connsiteY2445" fmla="*/ 245516 h 3415370"/>
              <a:gd name="connsiteX2446" fmla="*/ 5784662 w 7451018"/>
              <a:gd name="connsiteY2446" fmla="*/ 252218 h 3415370"/>
              <a:gd name="connsiteX2447" fmla="*/ 5785332 w 7451018"/>
              <a:gd name="connsiteY2447" fmla="*/ 247660 h 3415370"/>
              <a:gd name="connsiteX2448" fmla="*/ 5787678 w 7451018"/>
              <a:gd name="connsiteY2448" fmla="*/ 245516 h 3415370"/>
              <a:gd name="connsiteX2449" fmla="*/ 5775145 w 7451018"/>
              <a:gd name="connsiteY2449" fmla="*/ 239551 h 3415370"/>
              <a:gd name="connsiteX2450" fmla="*/ 6453402 w 7451018"/>
              <a:gd name="connsiteY2450" fmla="*/ 238813 h 3415370"/>
              <a:gd name="connsiteX2451" fmla="*/ 6484500 w 7451018"/>
              <a:gd name="connsiteY2451" fmla="*/ 252217 h 3415370"/>
              <a:gd name="connsiteX2452" fmla="*/ 6487985 w 7451018"/>
              <a:gd name="connsiteY2452" fmla="*/ 257043 h 3415370"/>
              <a:gd name="connsiteX2453" fmla="*/ 6400857 w 7451018"/>
              <a:gd name="connsiteY2453" fmla="*/ 250944 h 3415370"/>
              <a:gd name="connsiteX2454" fmla="*/ 6453402 w 7451018"/>
              <a:gd name="connsiteY2454" fmla="*/ 238813 h 3415370"/>
              <a:gd name="connsiteX2455" fmla="*/ 1484713 w 7451018"/>
              <a:gd name="connsiteY2455" fmla="*/ 238813 h 3415370"/>
              <a:gd name="connsiteX2456" fmla="*/ 1495502 w 7451018"/>
              <a:gd name="connsiteY2456" fmla="*/ 252217 h 3415370"/>
              <a:gd name="connsiteX2457" fmla="*/ 1508304 w 7451018"/>
              <a:gd name="connsiteY2457" fmla="*/ 272323 h 3415370"/>
              <a:gd name="connsiteX2458" fmla="*/ 1510181 w 7451018"/>
              <a:gd name="connsiteY2458" fmla="*/ 279026 h 3415370"/>
              <a:gd name="connsiteX2459" fmla="*/ 1474794 w 7451018"/>
              <a:gd name="connsiteY2459" fmla="*/ 296786 h 3415370"/>
              <a:gd name="connsiteX2460" fmla="*/ 1405427 w 7451018"/>
              <a:gd name="connsiteY2460" fmla="*/ 285728 h 3415370"/>
              <a:gd name="connsiteX2461" fmla="*/ 1374596 w 7451018"/>
              <a:gd name="connsiteY2461" fmla="*/ 269911 h 3415370"/>
              <a:gd name="connsiteX2462" fmla="*/ 1424594 w 7451018"/>
              <a:gd name="connsiteY2462" fmla="*/ 265621 h 3415370"/>
              <a:gd name="connsiteX2463" fmla="*/ 1401137 w 7451018"/>
              <a:gd name="connsiteY2463" fmla="*/ 245515 h 3415370"/>
              <a:gd name="connsiteX2464" fmla="*/ 1410788 w 7451018"/>
              <a:gd name="connsiteY2464" fmla="*/ 245515 h 3415370"/>
              <a:gd name="connsiteX2465" fmla="*/ 1484713 w 7451018"/>
              <a:gd name="connsiteY2465" fmla="*/ 238813 h 3415370"/>
              <a:gd name="connsiteX2466" fmla="*/ 1608498 w 7451018"/>
              <a:gd name="connsiteY2466" fmla="*/ 231843 h 3415370"/>
              <a:gd name="connsiteX2467" fmla="*/ 1647437 w 7451018"/>
              <a:gd name="connsiteY2467" fmla="*/ 236602 h 3415370"/>
              <a:gd name="connsiteX2468" fmla="*/ 1618550 w 7451018"/>
              <a:gd name="connsiteY2468" fmla="*/ 255702 h 3415370"/>
              <a:gd name="connsiteX2469" fmla="*/ 1567882 w 7451018"/>
              <a:gd name="connsiteY2469" fmla="*/ 272056 h 3415370"/>
              <a:gd name="connsiteX2470" fmla="*/ 1553808 w 7451018"/>
              <a:gd name="connsiteY2470" fmla="*/ 285460 h 3415370"/>
              <a:gd name="connsiteX2471" fmla="*/ 1567882 w 7451018"/>
              <a:gd name="connsiteY2471" fmla="*/ 292162 h 3415370"/>
              <a:gd name="connsiteX2472" fmla="*/ 1599986 w 7451018"/>
              <a:gd name="connsiteY2472" fmla="*/ 318971 h 3415370"/>
              <a:gd name="connsiteX2473" fmla="*/ 1599937 w 7451018"/>
              <a:gd name="connsiteY2473" fmla="*/ 319251 h 3415370"/>
              <a:gd name="connsiteX2474" fmla="*/ 1599425 w 7451018"/>
              <a:gd name="connsiteY2474" fmla="*/ 322146 h 3415370"/>
              <a:gd name="connsiteX2475" fmla="*/ 1600120 w 7451018"/>
              <a:gd name="connsiteY2475" fmla="*/ 325673 h 3415370"/>
              <a:gd name="connsiteX2476" fmla="*/ 1610240 w 7451018"/>
              <a:gd name="connsiteY2476" fmla="*/ 325673 h 3415370"/>
              <a:gd name="connsiteX2477" fmla="*/ 1611111 w 7451018"/>
              <a:gd name="connsiteY2477" fmla="*/ 332375 h 3415370"/>
              <a:gd name="connsiteX2478" fmla="*/ 1593686 w 7451018"/>
              <a:gd name="connsiteY2478" fmla="*/ 339077 h 3415370"/>
              <a:gd name="connsiteX2479" fmla="*/ 1607895 w 7451018"/>
              <a:gd name="connsiteY2479" fmla="*/ 345779 h 3415370"/>
              <a:gd name="connsiteX2480" fmla="*/ 1602265 w 7451018"/>
              <a:gd name="connsiteY2480" fmla="*/ 338340 h 3415370"/>
              <a:gd name="connsiteX2481" fmla="*/ 1615668 w 7451018"/>
              <a:gd name="connsiteY2481" fmla="*/ 341423 h 3415370"/>
              <a:gd name="connsiteX2482" fmla="*/ 1638523 w 7451018"/>
              <a:gd name="connsiteY2482" fmla="*/ 352481 h 3415370"/>
              <a:gd name="connsiteX2483" fmla="*/ 1640735 w 7451018"/>
              <a:gd name="connsiteY2483" fmla="*/ 359183 h 3415370"/>
              <a:gd name="connsiteX2484" fmla="*/ 1674715 w 7451018"/>
              <a:gd name="connsiteY2484" fmla="*/ 359183 h 3415370"/>
              <a:gd name="connsiteX2485" fmla="*/ 1675988 w 7451018"/>
              <a:gd name="connsiteY2485" fmla="*/ 383311 h 3415370"/>
              <a:gd name="connsiteX2486" fmla="*/ 1696092 w 7451018"/>
              <a:gd name="connsiteY2486" fmla="*/ 402479 h 3415370"/>
              <a:gd name="connsiteX2487" fmla="*/ 1712177 w 7451018"/>
              <a:gd name="connsiteY2487" fmla="*/ 399329 h 3415370"/>
              <a:gd name="connsiteX2488" fmla="*/ 1710435 w 7451018"/>
              <a:gd name="connsiteY2488" fmla="*/ 392627 h 3415370"/>
              <a:gd name="connsiteX2489" fmla="*/ 1702794 w 7451018"/>
              <a:gd name="connsiteY2489" fmla="*/ 379088 h 3415370"/>
              <a:gd name="connsiteX2490" fmla="*/ 1707469 w 7451018"/>
              <a:gd name="connsiteY2490" fmla="*/ 378025 h 3415370"/>
              <a:gd name="connsiteX2491" fmla="*/ 1712922 w 7451018"/>
              <a:gd name="connsiteY2491" fmla="*/ 372908 h 3415370"/>
              <a:gd name="connsiteX2492" fmla="*/ 1713049 w 7451018"/>
              <a:gd name="connsiteY2492" fmla="*/ 372789 h 3415370"/>
              <a:gd name="connsiteX2493" fmla="*/ 1716199 w 7451018"/>
              <a:gd name="connsiteY2493" fmla="*/ 378084 h 3415370"/>
              <a:gd name="connsiteX2494" fmla="*/ 1716199 w 7451018"/>
              <a:gd name="connsiteY2494" fmla="*/ 385254 h 3415370"/>
              <a:gd name="connsiteX2495" fmla="*/ 1722900 w 7451018"/>
              <a:gd name="connsiteY2495" fmla="*/ 384115 h 3415370"/>
              <a:gd name="connsiteX2496" fmla="*/ 1743007 w 7451018"/>
              <a:gd name="connsiteY2496" fmla="*/ 365819 h 3415370"/>
              <a:gd name="connsiteX2497" fmla="*/ 1736506 w 7451018"/>
              <a:gd name="connsiteY2497" fmla="*/ 339613 h 3415370"/>
              <a:gd name="connsiteX2498" fmla="*/ 1739120 w 7451018"/>
              <a:gd name="connsiteY2498" fmla="*/ 339010 h 3415370"/>
              <a:gd name="connsiteX2499" fmla="*/ 1702057 w 7451018"/>
              <a:gd name="connsiteY2499" fmla="*/ 332308 h 3415370"/>
              <a:gd name="connsiteX2500" fmla="*/ 1658361 w 7451018"/>
              <a:gd name="connsiteY2500" fmla="*/ 306572 h 3415370"/>
              <a:gd name="connsiteX2501" fmla="*/ 1642209 w 7451018"/>
              <a:gd name="connsiteY2501" fmla="*/ 305499 h 3415370"/>
              <a:gd name="connsiteX2502" fmla="*/ 1636579 w 7451018"/>
              <a:gd name="connsiteY2502" fmla="*/ 288409 h 3415370"/>
              <a:gd name="connsiteX2503" fmla="*/ 1644823 w 7451018"/>
              <a:gd name="connsiteY2503" fmla="*/ 271989 h 3415370"/>
              <a:gd name="connsiteX2504" fmla="*/ 1749307 w 7451018"/>
              <a:gd name="connsiteY2504" fmla="*/ 238478 h 3415370"/>
              <a:gd name="connsiteX2505" fmla="*/ 1718411 w 7451018"/>
              <a:gd name="connsiteY2505" fmla="*/ 265287 h 3415370"/>
              <a:gd name="connsiteX2506" fmla="*/ 1823299 w 7451018"/>
              <a:gd name="connsiteY2506" fmla="*/ 251882 h 3415370"/>
              <a:gd name="connsiteX2507" fmla="*/ 1829800 w 7451018"/>
              <a:gd name="connsiteY2507" fmla="*/ 251882 h 3415370"/>
              <a:gd name="connsiteX2508" fmla="*/ 1930735 w 7451018"/>
              <a:gd name="connsiteY2508" fmla="*/ 258585 h 3415370"/>
              <a:gd name="connsiteX2509" fmla="*/ 1930735 w 7451018"/>
              <a:gd name="connsiteY2509" fmla="*/ 265287 h 3415370"/>
              <a:gd name="connsiteX2510" fmla="*/ 1919677 w 7451018"/>
              <a:gd name="connsiteY2510" fmla="*/ 265287 h 3415370"/>
              <a:gd name="connsiteX2511" fmla="*/ 1920615 w 7451018"/>
              <a:gd name="connsiteY2511" fmla="*/ 271989 h 3415370"/>
              <a:gd name="connsiteX2512" fmla="*/ 1982745 w 7451018"/>
              <a:gd name="connsiteY2512" fmla="*/ 292899 h 3415370"/>
              <a:gd name="connsiteX2513" fmla="*/ 1984219 w 7451018"/>
              <a:gd name="connsiteY2513" fmla="*/ 293436 h 3415370"/>
              <a:gd name="connsiteX2514" fmla="*/ 1984286 w 7451018"/>
              <a:gd name="connsiteY2514" fmla="*/ 295513 h 3415370"/>
              <a:gd name="connsiteX2515" fmla="*/ 2036899 w 7451018"/>
              <a:gd name="connsiteY2515" fmla="*/ 305499 h 3415370"/>
              <a:gd name="connsiteX2516" fmla="*/ 2064712 w 7451018"/>
              <a:gd name="connsiteY2516" fmla="*/ 314882 h 3415370"/>
              <a:gd name="connsiteX2517" fmla="*/ 2092124 w 7451018"/>
              <a:gd name="connsiteY2517" fmla="*/ 318904 h 3415370"/>
              <a:gd name="connsiteX2518" fmla="*/ 2084818 w 7451018"/>
              <a:gd name="connsiteY2518" fmla="*/ 332308 h 3415370"/>
              <a:gd name="connsiteX2519" fmla="*/ 2110957 w 7451018"/>
              <a:gd name="connsiteY2519" fmla="*/ 345712 h 3415370"/>
              <a:gd name="connsiteX2520" fmla="*/ 2125836 w 7451018"/>
              <a:gd name="connsiteY2520" fmla="*/ 352414 h 3415370"/>
              <a:gd name="connsiteX2521" fmla="*/ 2098223 w 7451018"/>
              <a:gd name="connsiteY2521" fmla="*/ 365819 h 3415370"/>
              <a:gd name="connsiteX2522" fmla="*/ 2125836 w 7451018"/>
              <a:gd name="connsiteY2522" fmla="*/ 372521 h 3415370"/>
              <a:gd name="connsiteX2523" fmla="*/ 2138436 w 7451018"/>
              <a:gd name="connsiteY2523" fmla="*/ 377078 h 3415370"/>
              <a:gd name="connsiteX2524" fmla="*/ 2138436 w 7451018"/>
              <a:gd name="connsiteY2524" fmla="*/ 380161 h 3415370"/>
              <a:gd name="connsiteX2525" fmla="*/ 2136492 w 7451018"/>
              <a:gd name="connsiteY2525" fmla="*/ 381434 h 3415370"/>
              <a:gd name="connsiteX2526" fmla="*/ 2187161 w 7451018"/>
              <a:gd name="connsiteY2526" fmla="*/ 392694 h 3415370"/>
              <a:gd name="connsiteX2527" fmla="*/ 2203448 w 7451018"/>
              <a:gd name="connsiteY2527" fmla="*/ 406098 h 3415370"/>
              <a:gd name="connsiteX2528" fmla="*/ 2206798 w 7451018"/>
              <a:gd name="connsiteY2528" fmla="*/ 406098 h 3415370"/>
              <a:gd name="connsiteX2529" fmla="*/ 2238164 w 7451018"/>
              <a:gd name="connsiteY2529" fmla="*/ 412867 h 3415370"/>
              <a:gd name="connsiteX2530" fmla="*/ 2218929 w 7451018"/>
              <a:gd name="connsiteY2530" fmla="*/ 426339 h 3415370"/>
              <a:gd name="connsiteX2531" fmla="*/ 2224828 w 7451018"/>
              <a:gd name="connsiteY2531" fmla="*/ 432773 h 3415370"/>
              <a:gd name="connsiteX2532" fmla="*/ 2220002 w 7451018"/>
              <a:gd name="connsiteY2532" fmla="*/ 446847 h 3415370"/>
              <a:gd name="connsiteX2533" fmla="*/ 2196679 w 7451018"/>
              <a:gd name="connsiteY2533" fmla="*/ 447450 h 3415370"/>
              <a:gd name="connsiteX2534" fmla="*/ 2196544 w 7451018"/>
              <a:gd name="connsiteY2534" fmla="*/ 447450 h 3415370"/>
              <a:gd name="connsiteX2535" fmla="*/ 2198823 w 7451018"/>
              <a:gd name="connsiteY2535" fmla="*/ 461257 h 3415370"/>
              <a:gd name="connsiteX2536" fmla="*/ 2180592 w 7451018"/>
              <a:gd name="connsiteY2536" fmla="*/ 459648 h 3415370"/>
              <a:gd name="connsiteX2537" fmla="*/ 2174025 w 7451018"/>
              <a:gd name="connsiteY2537" fmla="*/ 452946 h 3415370"/>
              <a:gd name="connsiteX2538" fmla="*/ 2167390 w 7451018"/>
              <a:gd name="connsiteY2538" fmla="*/ 459648 h 3415370"/>
              <a:gd name="connsiteX2539" fmla="*/ 2145205 w 7451018"/>
              <a:gd name="connsiteY2539" fmla="*/ 432840 h 3415370"/>
              <a:gd name="connsiteX2540" fmla="*/ 2144066 w 7451018"/>
              <a:gd name="connsiteY2540" fmla="*/ 439542 h 3415370"/>
              <a:gd name="connsiteX2541" fmla="*/ 2112834 w 7451018"/>
              <a:gd name="connsiteY2541" fmla="*/ 426138 h 3415370"/>
              <a:gd name="connsiteX2542" fmla="*/ 2125166 w 7451018"/>
              <a:gd name="connsiteY2542" fmla="*/ 435186 h 3415370"/>
              <a:gd name="connsiteX2543" fmla="*/ 2118263 w 7451018"/>
              <a:gd name="connsiteY2543" fmla="*/ 434716 h 3415370"/>
              <a:gd name="connsiteX2544" fmla="*/ 2104188 w 7451018"/>
              <a:gd name="connsiteY2544" fmla="*/ 439542 h 3415370"/>
              <a:gd name="connsiteX2545" fmla="*/ 2122217 w 7451018"/>
              <a:gd name="connsiteY2545" fmla="*/ 452946 h 3415370"/>
              <a:gd name="connsiteX2546" fmla="*/ 2150165 w 7451018"/>
              <a:gd name="connsiteY2546" fmla="*/ 461324 h 3415370"/>
              <a:gd name="connsiteX2547" fmla="*/ 2150271 w 7451018"/>
              <a:gd name="connsiteY2547" fmla="*/ 461484 h 3415370"/>
              <a:gd name="connsiteX2548" fmla="*/ 2150969 w 7451018"/>
              <a:gd name="connsiteY2548" fmla="*/ 462530 h 3415370"/>
              <a:gd name="connsiteX2549" fmla="*/ 2172014 w 7451018"/>
              <a:gd name="connsiteY2549" fmla="*/ 479755 h 3415370"/>
              <a:gd name="connsiteX2550" fmla="*/ 2176446 w 7451018"/>
              <a:gd name="connsiteY2550" fmla="*/ 483893 h 3415370"/>
              <a:gd name="connsiteX2551" fmla="*/ 2185123 w 7451018"/>
              <a:gd name="connsiteY2551" fmla="*/ 488720 h 3415370"/>
              <a:gd name="connsiteX2552" fmla="*/ 2185151 w 7451018"/>
              <a:gd name="connsiteY2552" fmla="*/ 488735 h 3415370"/>
              <a:gd name="connsiteX2553" fmla="*/ 2185073 w 7451018"/>
              <a:gd name="connsiteY2553" fmla="*/ 488821 h 3415370"/>
              <a:gd name="connsiteX2554" fmla="*/ 2181347 w 7451018"/>
              <a:gd name="connsiteY2554" fmla="*/ 492907 h 3415370"/>
              <a:gd name="connsiteX2555" fmla="*/ 2179253 w 7451018"/>
              <a:gd name="connsiteY2555" fmla="*/ 493159 h 3415370"/>
              <a:gd name="connsiteX2556" fmla="*/ 2182604 w 7451018"/>
              <a:gd name="connsiteY2556" fmla="*/ 499392 h 3415370"/>
              <a:gd name="connsiteX2557" fmla="*/ 2165312 w 7451018"/>
              <a:gd name="connsiteY2557" fmla="*/ 505558 h 3415370"/>
              <a:gd name="connsiteX2558" fmla="*/ 2172014 w 7451018"/>
              <a:gd name="connsiteY2558" fmla="*/ 509646 h 3415370"/>
              <a:gd name="connsiteX2559" fmla="*/ 2163904 w 7451018"/>
              <a:gd name="connsiteY2559" fmla="*/ 512528 h 3415370"/>
              <a:gd name="connsiteX2560" fmla="*/ 2164240 w 7451018"/>
              <a:gd name="connsiteY2560" fmla="*/ 513265 h 3415370"/>
              <a:gd name="connsiteX2561" fmla="*/ 2178783 w 7451018"/>
              <a:gd name="connsiteY2561" fmla="*/ 517756 h 3415370"/>
              <a:gd name="connsiteX2562" fmla="*/ 2159615 w 7451018"/>
              <a:gd name="connsiteY2562" fmla="*/ 519968 h 3415370"/>
              <a:gd name="connsiteX2563" fmla="*/ 2132002 w 7451018"/>
              <a:gd name="connsiteY2563" fmla="*/ 513265 h 3415370"/>
              <a:gd name="connsiteX2564" fmla="*/ 2125970 w 7451018"/>
              <a:gd name="connsiteY2564" fmla="*/ 506563 h 3415370"/>
              <a:gd name="connsiteX2565" fmla="*/ 2117525 w 7451018"/>
              <a:gd name="connsiteY2565" fmla="*/ 499861 h 3415370"/>
              <a:gd name="connsiteX2566" fmla="*/ 2107807 w 7451018"/>
              <a:gd name="connsiteY2566" fmla="*/ 493159 h 3415370"/>
              <a:gd name="connsiteX2567" fmla="*/ 2104054 w 7451018"/>
              <a:gd name="connsiteY2567" fmla="*/ 499660 h 3415370"/>
              <a:gd name="connsiteX2568" fmla="*/ 2145273 w 7451018"/>
              <a:gd name="connsiteY2568" fmla="*/ 524860 h 3415370"/>
              <a:gd name="connsiteX2569" fmla="*/ 2142189 w 7451018"/>
              <a:gd name="connsiteY2569" fmla="*/ 533305 h 3415370"/>
              <a:gd name="connsiteX2570" fmla="*/ 2144937 w 7451018"/>
              <a:gd name="connsiteY2570" fmla="*/ 540007 h 3415370"/>
              <a:gd name="connsiteX2571" fmla="*/ 2011161 w 7451018"/>
              <a:gd name="connsiteY2571" fmla="*/ 495237 h 3415370"/>
              <a:gd name="connsiteX2572" fmla="*/ 2013038 w 7451018"/>
              <a:gd name="connsiteY2572" fmla="*/ 493025 h 3415370"/>
              <a:gd name="connsiteX2573" fmla="*/ 2004459 w 7451018"/>
              <a:gd name="connsiteY2573" fmla="*/ 485116 h 3415370"/>
              <a:gd name="connsiteX2574" fmla="*/ 1977650 w 7451018"/>
              <a:gd name="connsiteY2574" fmla="*/ 478884 h 3415370"/>
              <a:gd name="connsiteX2575" fmla="*/ 1944140 w 7451018"/>
              <a:gd name="connsiteY2575" fmla="*/ 472918 h 3415370"/>
              <a:gd name="connsiteX2576" fmla="*/ 1907412 w 7451018"/>
              <a:gd name="connsiteY2576" fmla="*/ 479620 h 3415370"/>
              <a:gd name="connsiteX2577" fmla="*/ 1884021 w 7451018"/>
              <a:gd name="connsiteY2577" fmla="*/ 461726 h 3415370"/>
              <a:gd name="connsiteX2578" fmla="*/ 1883820 w 7451018"/>
              <a:gd name="connsiteY2578" fmla="*/ 457504 h 3415370"/>
              <a:gd name="connsiteX2579" fmla="*/ 1900575 w 7451018"/>
              <a:gd name="connsiteY2579" fmla="*/ 452879 h 3415370"/>
              <a:gd name="connsiteX2580" fmla="*/ 1963107 w 7451018"/>
              <a:gd name="connsiteY2580" fmla="*/ 446177 h 3415370"/>
              <a:gd name="connsiteX2581" fmla="*/ 1978724 w 7451018"/>
              <a:gd name="connsiteY2581" fmla="*/ 446177 h 3415370"/>
              <a:gd name="connsiteX2582" fmla="*/ 1962839 w 7451018"/>
              <a:gd name="connsiteY2582" fmla="*/ 432773 h 3415370"/>
              <a:gd name="connsiteX2583" fmla="*/ 1962705 w 7451018"/>
              <a:gd name="connsiteY2583" fmla="*/ 427009 h 3415370"/>
              <a:gd name="connsiteX2584" fmla="*/ 2004459 w 7451018"/>
              <a:gd name="connsiteY2584" fmla="*/ 405965 h 3415370"/>
              <a:gd name="connsiteX2585" fmla="*/ 2004459 w 7451018"/>
              <a:gd name="connsiteY2585" fmla="*/ 399262 h 3415370"/>
              <a:gd name="connsiteX2586" fmla="*/ 2003052 w 7451018"/>
              <a:gd name="connsiteY2586" fmla="*/ 401474 h 3415370"/>
              <a:gd name="connsiteX2587" fmla="*/ 1999836 w 7451018"/>
              <a:gd name="connsiteY2587" fmla="*/ 392560 h 3415370"/>
              <a:gd name="connsiteX2588" fmla="*/ 1992060 w 7451018"/>
              <a:gd name="connsiteY2588" fmla="*/ 379156 h 3415370"/>
              <a:gd name="connsiteX2589" fmla="*/ 1975640 w 7451018"/>
              <a:gd name="connsiteY2589" fmla="*/ 379156 h 3415370"/>
              <a:gd name="connsiteX2590" fmla="*/ 1991055 w 7451018"/>
              <a:gd name="connsiteY2590" fmla="*/ 384115 h 3415370"/>
              <a:gd name="connsiteX2591" fmla="*/ 1964246 w 7451018"/>
              <a:gd name="connsiteY2591" fmla="*/ 379156 h 3415370"/>
              <a:gd name="connsiteX2592" fmla="*/ 1950373 w 7451018"/>
              <a:gd name="connsiteY2592" fmla="*/ 379156 h 3415370"/>
              <a:gd name="connsiteX2593" fmla="*/ 1957544 w 7451018"/>
              <a:gd name="connsiteY2593" fmla="*/ 383110 h 3415370"/>
              <a:gd name="connsiteX2594" fmla="*/ 1952183 w 7451018"/>
              <a:gd name="connsiteY2594" fmla="*/ 386528 h 3415370"/>
              <a:gd name="connsiteX2595" fmla="*/ 1957477 w 7451018"/>
              <a:gd name="connsiteY2595" fmla="*/ 394504 h 3415370"/>
              <a:gd name="connsiteX2596" fmla="*/ 1903926 w 7451018"/>
              <a:gd name="connsiteY2596" fmla="*/ 394437 h 3415370"/>
              <a:gd name="connsiteX2597" fmla="*/ 1949100 w 7451018"/>
              <a:gd name="connsiteY2597" fmla="*/ 379223 h 3415370"/>
              <a:gd name="connsiteX2598" fmla="*/ 1944140 w 7451018"/>
              <a:gd name="connsiteY2598" fmla="*/ 372990 h 3415370"/>
              <a:gd name="connsiteX2599" fmla="*/ 1946687 w 7451018"/>
              <a:gd name="connsiteY2599" fmla="*/ 365885 h 3415370"/>
              <a:gd name="connsiteX2600" fmla="*/ 1917331 w 7451018"/>
              <a:gd name="connsiteY2600" fmla="*/ 368030 h 3415370"/>
              <a:gd name="connsiteX2601" fmla="*/ 1917733 w 7451018"/>
              <a:gd name="connsiteY2601" fmla="*/ 366154 h 3415370"/>
              <a:gd name="connsiteX2602" fmla="*/ 1917934 w 7451018"/>
              <a:gd name="connsiteY2602" fmla="*/ 361663 h 3415370"/>
              <a:gd name="connsiteX2603" fmla="*/ 1937371 w 7451018"/>
              <a:gd name="connsiteY2603" fmla="*/ 353688 h 3415370"/>
              <a:gd name="connsiteX2604" fmla="*/ 1916796 w 7451018"/>
              <a:gd name="connsiteY2604" fmla="*/ 353688 h 3415370"/>
              <a:gd name="connsiteX2605" fmla="*/ 1903859 w 7451018"/>
              <a:gd name="connsiteY2605" fmla="*/ 346986 h 3415370"/>
              <a:gd name="connsiteX2606" fmla="*/ 1915321 w 7451018"/>
              <a:gd name="connsiteY2606" fmla="*/ 346986 h 3415370"/>
              <a:gd name="connsiteX2607" fmla="*/ 1904128 w 7451018"/>
              <a:gd name="connsiteY2607" fmla="*/ 341155 h 3415370"/>
              <a:gd name="connsiteX2608" fmla="*/ 1899705 w 7451018"/>
              <a:gd name="connsiteY2608" fmla="*/ 344774 h 3415370"/>
              <a:gd name="connsiteX2609" fmla="*/ 1890321 w 7451018"/>
              <a:gd name="connsiteY2609" fmla="*/ 335793 h 3415370"/>
              <a:gd name="connsiteX2610" fmla="*/ 1890388 w 7451018"/>
              <a:gd name="connsiteY2610" fmla="*/ 336061 h 3415370"/>
              <a:gd name="connsiteX2611" fmla="*/ 1890255 w 7451018"/>
              <a:gd name="connsiteY2611" fmla="*/ 335726 h 3415370"/>
              <a:gd name="connsiteX2612" fmla="*/ 1880201 w 7451018"/>
              <a:gd name="connsiteY2612" fmla="*/ 328622 h 3415370"/>
              <a:gd name="connsiteX2613" fmla="*/ 1863713 w 7451018"/>
              <a:gd name="connsiteY2613" fmla="*/ 339680 h 3415370"/>
              <a:gd name="connsiteX2614" fmla="*/ 1852052 w 7451018"/>
              <a:gd name="connsiteY2614" fmla="*/ 345980 h 3415370"/>
              <a:gd name="connsiteX2615" fmla="*/ 1850377 w 7451018"/>
              <a:gd name="connsiteY2615" fmla="*/ 351677 h 3415370"/>
              <a:gd name="connsiteX2616" fmla="*/ 1803462 w 7451018"/>
              <a:gd name="connsiteY2616" fmla="*/ 341490 h 3415370"/>
              <a:gd name="connsiteX2617" fmla="*/ 1819144 w 7451018"/>
              <a:gd name="connsiteY2617" fmla="*/ 352548 h 3415370"/>
              <a:gd name="connsiteX2618" fmla="*/ 1820216 w 7451018"/>
              <a:gd name="connsiteY2618" fmla="*/ 359250 h 3415370"/>
              <a:gd name="connsiteX2619" fmla="*/ 1808152 w 7451018"/>
              <a:gd name="connsiteY2619" fmla="*/ 386126 h 3415370"/>
              <a:gd name="connsiteX2620" fmla="*/ 1821088 w 7451018"/>
              <a:gd name="connsiteY2620" fmla="*/ 406299 h 3415370"/>
              <a:gd name="connsiteX2621" fmla="*/ 1786169 w 7451018"/>
              <a:gd name="connsiteY2621" fmla="*/ 426540 h 3415370"/>
              <a:gd name="connsiteX2622" fmla="*/ 1785633 w 7451018"/>
              <a:gd name="connsiteY2622" fmla="*/ 433577 h 3415370"/>
              <a:gd name="connsiteX2623" fmla="*/ 1783287 w 7451018"/>
              <a:gd name="connsiteY2623" fmla="*/ 427478 h 3415370"/>
              <a:gd name="connsiteX2624" fmla="*/ 1775245 w 7451018"/>
              <a:gd name="connsiteY2624" fmla="*/ 427478 h 3415370"/>
              <a:gd name="connsiteX2625" fmla="*/ 1775111 w 7451018"/>
              <a:gd name="connsiteY2625" fmla="*/ 433577 h 3415370"/>
              <a:gd name="connsiteX2626" fmla="*/ 1776585 w 7451018"/>
              <a:gd name="connsiteY2626" fmla="*/ 435454 h 3415370"/>
              <a:gd name="connsiteX2627" fmla="*/ 1783020 w 7451018"/>
              <a:gd name="connsiteY2627" fmla="*/ 432974 h 3415370"/>
              <a:gd name="connsiteX2628" fmla="*/ 1763449 w 7451018"/>
              <a:gd name="connsiteY2628" fmla="*/ 439676 h 3415370"/>
              <a:gd name="connsiteX2629" fmla="*/ 1753060 w 7451018"/>
              <a:gd name="connsiteY2629" fmla="*/ 426271 h 3415370"/>
              <a:gd name="connsiteX2630" fmla="*/ 1751922 w 7451018"/>
              <a:gd name="connsiteY2630" fmla="*/ 432974 h 3415370"/>
              <a:gd name="connsiteX2631" fmla="*/ 1736104 w 7451018"/>
              <a:gd name="connsiteY2631" fmla="*/ 419569 h 3415370"/>
              <a:gd name="connsiteX2632" fmla="*/ 1714791 w 7451018"/>
              <a:gd name="connsiteY2632" fmla="*/ 419569 h 3415370"/>
              <a:gd name="connsiteX2633" fmla="*/ 1713786 w 7451018"/>
              <a:gd name="connsiteY2633" fmla="*/ 426271 h 3415370"/>
              <a:gd name="connsiteX2634" fmla="*/ 1729669 w 7451018"/>
              <a:gd name="connsiteY2634" fmla="*/ 432974 h 3415370"/>
              <a:gd name="connsiteX2635" fmla="*/ 1703398 w 7451018"/>
              <a:gd name="connsiteY2635" fmla="*/ 447250 h 3415370"/>
              <a:gd name="connsiteX2636" fmla="*/ 1702995 w 7451018"/>
              <a:gd name="connsiteY2636" fmla="*/ 446378 h 3415370"/>
              <a:gd name="connsiteX2637" fmla="*/ 1702928 w 7451018"/>
              <a:gd name="connsiteY2637" fmla="*/ 447585 h 3415370"/>
              <a:gd name="connsiteX2638" fmla="*/ 1702870 w 7451018"/>
              <a:gd name="connsiteY2638" fmla="*/ 447744 h 3415370"/>
              <a:gd name="connsiteX2639" fmla="*/ 1695230 w 7451018"/>
              <a:gd name="connsiteY2639" fmla="*/ 468763 h 3415370"/>
              <a:gd name="connsiteX2640" fmla="*/ 1671096 w 7451018"/>
              <a:gd name="connsiteY2640" fmla="*/ 486524 h 3415370"/>
              <a:gd name="connsiteX2641" fmla="*/ 1640868 w 7451018"/>
              <a:gd name="connsiteY2641" fmla="*/ 491349 h 3415370"/>
              <a:gd name="connsiteX2642" fmla="*/ 1618483 w 7451018"/>
              <a:gd name="connsiteY2642" fmla="*/ 513332 h 3415370"/>
              <a:gd name="connsiteX2643" fmla="*/ 1618149 w 7451018"/>
              <a:gd name="connsiteY2643" fmla="*/ 520034 h 3415370"/>
              <a:gd name="connsiteX2644" fmla="*/ 1616607 w 7451018"/>
              <a:gd name="connsiteY2644" fmla="*/ 513332 h 3415370"/>
              <a:gd name="connsiteX2645" fmla="*/ 1599784 w 7451018"/>
              <a:gd name="connsiteY2645" fmla="*/ 513064 h 3415370"/>
              <a:gd name="connsiteX2646" fmla="*/ 1604342 w 7451018"/>
              <a:gd name="connsiteY2646" fmla="*/ 520034 h 3415370"/>
              <a:gd name="connsiteX2647" fmla="*/ 1588994 w 7451018"/>
              <a:gd name="connsiteY2647" fmla="*/ 520034 h 3415370"/>
              <a:gd name="connsiteX2648" fmla="*/ 1588994 w 7451018"/>
              <a:gd name="connsiteY2648" fmla="*/ 528010 h 3415370"/>
              <a:gd name="connsiteX2649" fmla="*/ 1580013 w 7451018"/>
              <a:gd name="connsiteY2649" fmla="*/ 533439 h 3415370"/>
              <a:gd name="connsiteX2650" fmla="*/ 1577600 w 7451018"/>
              <a:gd name="connsiteY2650" fmla="*/ 540141 h 3415370"/>
              <a:gd name="connsiteX2651" fmla="*/ 1575657 w 7451018"/>
              <a:gd name="connsiteY2651" fmla="*/ 533439 h 3415370"/>
              <a:gd name="connsiteX2652" fmla="*/ 1567614 w 7451018"/>
              <a:gd name="connsiteY2652" fmla="*/ 540141 h 3415370"/>
              <a:gd name="connsiteX2653" fmla="*/ 1563369 w 7451018"/>
              <a:gd name="connsiteY2653" fmla="*/ 547344 h 3415370"/>
              <a:gd name="connsiteX2654" fmla="*/ 1563057 w 7451018"/>
              <a:gd name="connsiteY2654" fmla="*/ 547714 h 3415370"/>
              <a:gd name="connsiteX2655" fmla="*/ 1562252 w 7451018"/>
              <a:gd name="connsiteY2655" fmla="*/ 546374 h 3415370"/>
              <a:gd name="connsiteX2656" fmla="*/ 1562707 w 7451018"/>
              <a:gd name="connsiteY2656" fmla="*/ 548129 h 3415370"/>
              <a:gd name="connsiteX2657" fmla="*/ 1562787 w 7451018"/>
              <a:gd name="connsiteY2657" fmla="*/ 548049 h 3415370"/>
              <a:gd name="connsiteX2658" fmla="*/ 1562707 w 7451018"/>
              <a:gd name="connsiteY2658" fmla="*/ 548129 h 3415370"/>
              <a:gd name="connsiteX2659" fmla="*/ 1562722 w 7451018"/>
              <a:gd name="connsiteY2659" fmla="*/ 548183 h 3415370"/>
              <a:gd name="connsiteX2660" fmla="*/ 1562252 w 7451018"/>
              <a:gd name="connsiteY2660" fmla="*/ 553545 h 3415370"/>
              <a:gd name="connsiteX2661" fmla="*/ 1548847 w 7451018"/>
              <a:gd name="connsiteY2661" fmla="*/ 560247 h 3415370"/>
              <a:gd name="connsiteX2662" fmla="*/ 1542147 w 7451018"/>
              <a:gd name="connsiteY2662" fmla="*/ 600460 h 3415370"/>
              <a:gd name="connsiteX2663" fmla="*/ 1548847 w 7451018"/>
              <a:gd name="connsiteY2663" fmla="*/ 609508 h 3415370"/>
              <a:gd name="connsiteX2664" fmla="*/ 1576796 w 7451018"/>
              <a:gd name="connsiteY2664" fmla="*/ 607162 h 3415370"/>
              <a:gd name="connsiteX2665" fmla="*/ 1595362 w 7451018"/>
              <a:gd name="connsiteY2665" fmla="*/ 647375 h 3415370"/>
              <a:gd name="connsiteX2666" fmla="*/ 1682956 w 7451018"/>
              <a:gd name="connsiteY2666" fmla="*/ 667481 h 3415370"/>
              <a:gd name="connsiteX2667" fmla="*/ 1799373 w 7451018"/>
              <a:gd name="connsiteY2667" fmla="*/ 700992 h 3415370"/>
              <a:gd name="connsiteX2668" fmla="*/ 1802255 w 7451018"/>
              <a:gd name="connsiteY2668" fmla="*/ 694290 h 3415370"/>
              <a:gd name="connsiteX2669" fmla="*/ 1803595 w 7451018"/>
              <a:gd name="connsiteY2669" fmla="*/ 702467 h 3415370"/>
              <a:gd name="connsiteX2670" fmla="*/ 1810297 w 7451018"/>
              <a:gd name="connsiteY2670" fmla="*/ 743148 h 3415370"/>
              <a:gd name="connsiteX2671" fmla="*/ 1803595 w 7451018"/>
              <a:gd name="connsiteY2671" fmla="*/ 754609 h 3415370"/>
              <a:gd name="connsiteX2672" fmla="*/ 1811169 w 7451018"/>
              <a:gd name="connsiteY2672" fmla="*/ 755279 h 3415370"/>
              <a:gd name="connsiteX2673" fmla="*/ 1822361 w 7451018"/>
              <a:gd name="connsiteY2673" fmla="*/ 774715 h 3415370"/>
              <a:gd name="connsiteX2674" fmla="*/ 1842803 w 7451018"/>
              <a:gd name="connsiteY2674" fmla="*/ 788119 h 3415370"/>
              <a:gd name="connsiteX2675" fmla="*/ 1850309 w 7451018"/>
              <a:gd name="connsiteY2675" fmla="*/ 792677 h 3415370"/>
              <a:gd name="connsiteX2676" fmla="*/ 1857480 w 7451018"/>
              <a:gd name="connsiteY2676" fmla="*/ 788119 h 3415370"/>
              <a:gd name="connsiteX2677" fmla="*/ 1869544 w 7451018"/>
              <a:gd name="connsiteY2677" fmla="*/ 788119 h 3415370"/>
              <a:gd name="connsiteX2678" fmla="*/ 1870550 w 7451018"/>
              <a:gd name="connsiteY2678" fmla="*/ 788119 h 3415370"/>
              <a:gd name="connsiteX2679" fmla="*/ 1877252 w 7451018"/>
              <a:gd name="connsiteY2679" fmla="*/ 765533 h 3415370"/>
              <a:gd name="connsiteX2680" fmla="*/ 1874974 w 7451018"/>
              <a:gd name="connsiteY2680" fmla="*/ 761311 h 3415370"/>
              <a:gd name="connsiteX2681" fmla="*/ 1863848 w 7451018"/>
              <a:gd name="connsiteY2681" fmla="*/ 740132 h 3415370"/>
              <a:gd name="connsiteX2682" fmla="*/ 1868941 w 7451018"/>
              <a:gd name="connsiteY2682" fmla="*/ 734837 h 3415370"/>
              <a:gd name="connsiteX2683" fmla="*/ 1868338 w 7451018"/>
              <a:gd name="connsiteY2683" fmla="*/ 734637 h 3415370"/>
              <a:gd name="connsiteX2684" fmla="*/ 1869143 w 7451018"/>
              <a:gd name="connsiteY2684" fmla="*/ 734637 h 3415370"/>
              <a:gd name="connsiteX2685" fmla="*/ 1870081 w 7451018"/>
              <a:gd name="connsiteY2685" fmla="*/ 733899 h 3415370"/>
              <a:gd name="connsiteX2686" fmla="*/ 1863580 w 7451018"/>
              <a:gd name="connsiteY2686" fmla="*/ 721098 h 3415370"/>
              <a:gd name="connsiteX2687" fmla="*/ 1861703 w 7451018"/>
              <a:gd name="connsiteY2687" fmla="*/ 727800 h 3415370"/>
              <a:gd name="connsiteX2688" fmla="*/ 1850377 w 7451018"/>
              <a:gd name="connsiteY2688" fmla="*/ 706488 h 3415370"/>
              <a:gd name="connsiteX2689" fmla="*/ 1912639 w 7451018"/>
              <a:gd name="connsiteY2689" fmla="*/ 680885 h 3415370"/>
              <a:gd name="connsiteX2690" fmla="*/ 1897962 w 7451018"/>
              <a:gd name="connsiteY2690" fmla="*/ 627268 h 3415370"/>
              <a:gd name="connsiteX2691" fmla="*/ 1877252 w 7451018"/>
              <a:gd name="connsiteY2691" fmla="*/ 600460 h 3415370"/>
              <a:gd name="connsiteX2692" fmla="*/ 1883887 w 7451018"/>
              <a:gd name="connsiteY2692" fmla="*/ 607162 h 3415370"/>
              <a:gd name="connsiteX2693" fmla="*/ 1884021 w 7451018"/>
              <a:gd name="connsiteY2693" fmla="*/ 599924 h 3415370"/>
              <a:gd name="connsiteX2694" fmla="*/ 1891193 w 7451018"/>
              <a:gd name="connsiteY2694" fmla="*/ 593758 h 3415370"/>
              <a:gd name="connsiteX2695" fmla="*/ 1892064 w 7451018"/>
              <a:gd name="connsiteY2695" fmla="*/ 587257 h 3415370"/>
              <a:gd name="connsiteX2696" fmla="*/ 1898230 w 7451018"/>
              <a:gd name="connsiteY2696" fmla="*/ 587056 h 3415370"/>
              <a:gd name="connsiteX2697" fmla="*/ 1903994 w 7451018"/>
              <a:gd name="connsiteY2697" fmla="*/ 583101 h 3415370"/>
              <a:gd name="connsiteX2698" fmla="*/ 1891997 w 7451018"/>
              <a:gd name="connsiteY2698" fmla="*/ 560582 h 3415370"/>
              <a:gd name="connsiteX2699" fmla="*/ 1876381 w 7451018"/>
              <a:gd name="connsiteY2699" fmla="*/ 566949 h 3415370"/>
              <a:gd name="connsiteX2700" fmla="*/ 1877252 w 7451018"/>
              <a:gd name="connsiteY2700" fmla="*/ 560247 h 3415370"/>
              <a:gd name="connsiteX2701" fmla="*/ 1892801 w 7451018"/>
              <a:gd name="connsiteY2701" fmla="*/ 553545 h 3415370"/>
              <a:gd name="connsiteX2702" fmla="*/ 1897292 w 7451018"/>
              <a:gd name="connsiteY2702" fmla="*/ 549322 h 3415370"/>
              <a:gd name="connsiteX2703" fmla="*/ 1894678 w 7451018"/>
              <a:gd name="connsiteY2703" fmla="*/ 540141 h 3415370"/>
              <a:gd name="connsiteX2704" fmla="*/ 1891193 w 7451018"/>
              <a:gd name="connsiteY2704" fmla="*/ 520034 h 3415370"/>
              <a:gd name="connsiteX2705" fmla="*/ 1956070 w 7451018"/>
              <a:gd name="connsiteY2705" fmla="*/ 526736 h 3415370"/>
              <a:gd name="connsiteX2706" fmla="*/ 1963844 w 7451018"/>
              <a:gd name="connsiteY2706" fmla="*/ 526736 h 3415370"/>
              <a:gd name="connsiteX2707" fmla="*/ 2017797 w 7451018"/>
              <a:gd name="connsiteY2707" fmla="*/ 534846 h 3415370"/>
              <a:gd name="connsiteX2708" fmla="*/ 2024834 w 7451018"/>
              <a:gd name="connsiteY2708" fmla="*/ 540141 h 3415370"/>
              <a:gd name="connsiteX2709" fmla="*/ 2024700 w 7451018"/>
              <a:gd name="connsiteY2709" fmla="*/ 540141 h 3415370"/>
              <a:gd name="connsiteX2710" fmla="*/ 2024633 w 7451018"/>
              <a:gd name="connsiteY2710" fmla="*/ 540141 h 3415370"/>
              <a:gd name="connsiteX2711" fmla="*/ 2024767 w 7451018"/>
              <a:gd name="connsiteY2711" fmla="*/ 540342 h 3415370"/>
              <a:gd name="connsiteX2712" fmla="*/ 2071549 w 7451018"/>
              <a:gd name="connsiteY2712" fmla="*/ 553545 h 3415370"/>
              <a:gd name="connsiteX2713" fmla="*/ 2064846 w 7451018"/>
              <a:gd name="connsiteY2713" fmla="*/ 564738 h 3415370"/>
              <a:gd name="connsiteX2714" fmla="*/ 2064511 w 7451018"/>
              <a:gd name="connsiteY2714" fmla="*/ 580354 h 3415370"/>
              <a:gd name="connsiteX2715" fmla="*/ 2070945 w 7451018"/>
              <a:gd name="connsiteY2715" fmla="*/ 587927 h 3415370"/>
              <a:gd name="connsiteX2716" fmla="*/ 2066455 w 7451018"/>
              <a:gd name="connsiteY2716" fmla="*/ 593087 h 3415370"/>
              <a:gd name="connsiteX2717" fmla="*/ 2073291 w 7451018"/>
              <a:gd name="connsiteY2717" fmla="*/ 593825 h 3415370"/>
              <a:gd name="connsiteX2718" fmla="*/ 2077580 w 7451018"/>
              <a:gd name="connsiteY2718" fmla="*/ 600527 h 3415370"/>
              <a:gd name="connsiteX2719" fmla="*/ 2104322 w 7451018"/>
              <a:gd name="connsiteY2719" fmla="*/ 613931 h 3415370"/>
              <a:gd name="connsiteX2720" fmla="*/ 2127646 w 7451018"/>
              <a:gd name="connsiteY2720" fmla="*/ 607229 h 3415370"/>
              <a:gd name="connsiteX2721" fmla="*/ 2145205 w 7451018"/>
              <a:gd name="connsiteY2721" fmla="*/ 602538 h 3415370"/>
              <a:gd name="connsiteX2722" fmla="*/ 2145205 w 7451018"/>
              <a:gd name="connsiteY2722" fmla="*/ 594361 h 3415370"/>
              <a:gd name="connsiteX2723" fmla="*/ 2160419 w 7451018"/>
              <a:gd name="connsiteY2723" fmla="*/ 573718 h 3415370"/>
              <a:gd name="connsiteX2724" fmla="*/ 2182872 w 7451018"/>
              <a:gd name="connsiteY2724" fmla="*/ 587122 h 3415370"/>
              <a:gd name="connsiteX2725" fmla="*/ 2212227 w 7451018"/>
              <a:gd name="connsiteY2725" fmla="*/ 613931 h 3415370"/>
              <a:gd name="connsiteX2726" fmla="*/ 2212227 w 7451018"/>
              <a:gd name="connsiteY2726" fmla="*/ 627335 h 3415370"/>
              <a:gd name="connsiteX2727" fmla="*/ 2218594 w 7451018"/>
              <a:gd name="connsiteY2727" fmla="*/ 627335 h 3415370"/>
              <a:gd name="connsiteX2728" fmla="*/ 2219332 w 7451018"/>
              <a:gd name="connsiteY2728" fmla="*/ 623716 h 3415370"/>
              <a:gd name="connsiteX2729" fmla="*/ 2218929 w 7451018"/>
              <a:gd name="connsiteY2729" fmla="*/ 627335 h 3415370"/>
              <a:gd name="connsiteX2730" fmla="*/ 2225967 w 7451018"/>
              <a:gd name="connsiteY2730" fmla="*/ 629413 h 3415370"/>
              <a:gd name="connsiteX2731" fmla="*/ 2230458 w 7451018"/>
              <a:gd name="connsiteY2731" fmla="*/ 627335 h 3415370"/>
              <a:gd name="connsiteX2732" fmla="*/ 2231597 w 7451018"/>
              <a:gd name="connsiteY2732" fmla="*/ 640740 h 3415370"/>
              <a:gd name="connsiteX2733" fmla="*/ 2239103 w 7451018"/>
              <a:gd name="connsiteY2733" fmla="*/ 640271 h 3415370"/>
              <a:gd name="connsiteX2734" fmla="*/ 2239103 w 7451018"/>
              <a:gd name="connsiteY2734" fmla="*/ 667548 h 3415370"/>
              <a:gd name="connsiteX2735" fmla="*/ 2247414 w 7451018"/>
              <a:gd name="connsiteY2735" fmla="*/ 674050 h 3415370"/>
              <a:gd name="connsiteX2736" fmla="*/ 2249625 w 7451018"/>
              <a:gd name="connsiteY2736" fmla="*/ 674318 h 3415370"/>
              <a:gd name="connsiteX2737" fmla="*/ 2245805 w 7451018"/>
              <a:gd name="connsiteY2737" fmla="*/ 680952 h 3415370"/>
              <a:gd name="connsiteX2738" fmla="*/ 2272546 w 7451018"/>
              <a:gd name="connsiteY2738" fmla="*/ 694357 h 3415370"/>
              <a:gd name="connsiteX2739" fmla="*/ 2286019 w 7451018"/>
              <a:gd name="connsiteY2739" fmla="*/ 694357 h 3415370"/>
              <a:gd name="connsiteX2740" fmla="*/ 2286688 w 7451018"/>
              <a:gd name="connsiteY2740" fmla="*/ 697239 h 3415370"/>
              <a:gd name="connsiteX2741" fmla="*/ 2290911 w 7451018"/>
              <a:gd name="connsiteY2741" fmla="*/ 694357 h 3415370"/>
              <a:gd name="connsiteX2742" fmla="*/ 2292720 w 7451018"/>
              <a:gd name="connsiteY2742" fmla="*/ 707761 h 3415370"/>
              <a:gd name="connsiteX2743" fmla="*/ 2299423 w 7451018"/>
              <a:gd name="connsiteY2743" fmla="*/ 703471 h 3415370"/>
              <a:gd name="connsiteX2744" fmla="*/ 2326232 w 7451018"/>
              <a:gd name="connsiteY2744" fmla="*/ 712654 h 3415370"/>
              <a:gd name="connsiteX2745" fmla="*/ 2326232 w 7451018"/>
              <a:gd name="connsiteY2745" fmla="*/ 715737 h 3415370"/>
              <a:gd name="connsiteX2746" fmla="*/ 2319529 w 7451018"/>
              <a:gd name="connsiteY2746" fmla="*/ 719825 h 3415370"/>
              <a:gd name="connsiteX2747" fmla="*/ 2332934 w 7451018"/>
              <a:gd name="connsiteY2747" fmla="*/ 731084 h 3415370"/>
              <a:gd name="connsiteX2748" fmla="*/ 2353107 w 7451018"/>
              <a:gd name="connsiteY2748" fmla="*/ 734637 h 3415370"/>
              <a:gd name="connsiteX2749" fmla="*/ 2359742 w 7451018"/>
              <a:gd name="connsiteY2749" fmla="*/ 765735 h 3415370"/>
              <a:gd name="connsiteX2750" fmla="*/ 2353040 w 7451018"/>
              <a:gd name="connsiteY2750" fmla="*/ 766874 h 3415370"/>
              <a:gd name="connsiteX2751" fmla="*/ 2359742 w 7451018"/>
              <a:gd name="connsiteY2751" fmla="*/ 768817 h 3415370"/>
              <a:gd name="connsiteX2752" fmla="*/ 2288565 w 7451018"/>
              <a:gd name="connsiteY2752" fmla="*/ 801658 h 3415370"/>
              <a:gd name="connsiteX2753" fmla="*/ 2292720 w 7451018"/>
              <a:gd name="connsiteY2753" fmla="*/ 806550 h 3415370"/>
              <a:gd name="connsiteX2754" fmla="*/ 2284519 w 7451018"/>
              <a:gd name="connsiteY2754" fmla="*/ 808151 h 3415370"/>
              <a:gd name="connsiteX2755" fmla="*/ 2279281 w 7451018"/>
              <a:gd name="connsiteY2755" fmla="*/ 813749 h 3415370"/>
              <a:gd name="connsiteX2756" fmla="*/ 2279316 w 7451018"/>
              <a:gd name="connsiteY2756" fmla="*/ 813654 h 3415370"/>
              <a:gd name="connsiteX2757" fmla="*/ 2278177 w 7451018"/>
              <a:gd name="connsiteY2757" fmla="*/ 814928 h 3415370"/>
              <a:gd name="connsiteX2758" fmla="*/ 2279281 w 7451018"/>
              <a:gd name="connsiteY2758" fmla="*/ 813749 h 3415370"/>
              <a:gd name="connsiteX2759" fmla="*/ 2278780 w 7451018"/>
              <a:gd name="connsiteY2759" fmla="*/ 815062 h 3415370"/>
              <a:gd name="connsiteX2760" fmla="*/ 2278847 w 7451018"/>
              <a:gd name="connsiteY2760" fmla="*/ 815062 h 3415370"/>
              <a:gd name="connsiteX2761" fmla="*/ 2278445 w 7451018"/>
              <a:gd name="connsiteY2761" fmla="*/ 815397 h 3415370"/>
              <a:gd name="connsiteX2762" fmla="*/ 2118464 w 7451018"/>
              <a:gd name="connsiteY2762" fmla="*/ 829003 h 3415370"/>
              <a:gd name="connsiteX2763" fmla="*/ 2064846 w 7451018"/>
              <a:gd name="connsiteY2763" fmla="*/ 873974 h 3415370"/>
              <a:gd name="connsiteX2764" fmla="*/ 2064444 w 7451018"/>
              <a:gd name="connsiteY2764" fmla="*/ 875382 h 3415370"/>
              <a:gd name="connsiteX2765" fmla="*/ 2116721 w 7451018"/>
              <a:gd name="connsiteY2765" fmla="*/ 848640 h 3415370"/>
              <a:gd name="connsiteX2766" fmla="*/ 2165848 w 7451018"/>
              <a:gd name="connsiteY2766" fmla="*/ 868545 h 3415370"/>
              <a:gd name="connsiteX2767" fmla="*/ 2165647 w 7451018"/>
              <a:gd name="connsiteY2767" fmla="*/ 868746 h 3415370"/>
              <a:gd name="connsiteX2768" fmla="*/ 2141452 w 7451018"/>
              <a:gd name="connsiteY2768" fmla="*/ 872231 h 3415370"/>
              <a:gd name="connsiteX2769" fmla="*/ 2151505 w 7451018"/>
              <a:gd name="connsiteY2769" fmla="*/ 882151 h 3415370"/>
              <a:gd name="connsiteX2770" fmla="*/ 2170741 w 7451018"/>
              <a:gd name="connsiteY2770" fmla="*/ 869416 h 3415370"/>
              <a:gd name="connsiteX2771" fmla="*/ 2185285 w 7451018"/>
              <a:gd name="connsiteY2771" fmla="*/ 916733 h 3415370"/>
              <a:gd name="connsiteX2772" fmla="*/ 2185418 w 7451018"/>
              <a:gd name="connsiteY2772" fmla="*/ 915661 h 3415370"/>
              <a:gd name="connsiteX2773" fmla="*/ 2185418 w 7451018"/>
              <a:gd name="connsiteY2773" fmla="*/ 902457 h 3415370"/>
              <a:gd name="connsiteX2774" fmla="*/ 2225631 w 7451018"/>
              <a:gd name="connsiteY2774" fmla="*/ 910634 h 3415370"/>
              <a:gd name="connsiteX2775" fmla="*/ 2210351 w 7451018"/>
              <a:gd name="connsiteY2775" fmla="*/ 929132 h 3415370"/>
              <a:gd name="connsiteX2776" fmla="*/ 2211892 w 7451018"/>
              <a:gd name="connsiteY2776" fmla="*/ 928931 h 3415370"/>
              <a:gd name="connsiteX2777" fmla="*/ 2211960 w 7451018"/>
              <a:gd name="connsiteY2777" fmla="*/ 929199 h 3415370"/>
              <a:gd name="connsiteX2778" fmla="*/ 2225229 w 7451018"/>
              <a:gd name="connsiteY2778" fmla="*/ 922631 h 3415370"/>
              <a:gd name="connsiteX2779" fmla="*/ 2232333 w 7451018"/>
              <a:gd name="connsiteY2779" fmla="*/ 929668 h 3415370"/>
              <a:gd name="connsiteX2780" fmla="*/ 2231329 w 7451018"/>
              <a:gd name="connsiteY2780" fmla="*/ 921492 h 3415370"/>
              <a:gd name="connsiteX2781" fmla="*/ 2238031 w 7451018"/>
              <a:gd name="connsiteY2781" fmla="*/ 913785 h 3415370"/>
              <a:gd name="connsiteX2782" fmla="*/ 2256998 w 7451018"/>
              <a:gd name="connsiteY2782" fmla="*/ 908959 h 3415370"/>
              <a:gd name="connsiteX2783" fmla="*/ 2258271 w 7451018"/>
              <a:gd name="connsiteY2783" fmla="*/ 915661 h 3415370"/>
              <a:gd name="connsiteX2784" fmla="*/ 2272480 w 7451018"/>
              <a:gd name="connsiteY2784" fmla="*/ 923837 h 3415370"/>
              <a:gd name="connsiteX2785" fmla="*/ 2178649 w 7451018"/>
              <a:gd name="connsiteY2785" fmla="*/ 960633 h 3415370"/>
              <a:gd name="connsiteX2786" fmla="*/ 2152578 w 7451018"/>
              <a:gd name="connsiteY2786" fmla="*/ 989385 h 3415370"/>
              <a:gd name="connsiteX2787" fmla="*/ 2151774 w 7451018"/>
              <a:gd name="connsiteY2787" fmla="*/ 987039 h 3415370"/>
              <a:gd name="connsiteX2788" fmla="*/ 2145005 w 7451018"/>
              <a:gd name="connsiteY2788" fmla="*/ 985966 h 3415370"/>
              <a:gd name="connsiteX2789" fmla="*/ 2138503 w 7451018"/>
              <a:gd name="connsiteY2789" fmla="*/ 989451 h 3415370"/>
              <a:gd name="connsiteX2790" fmla="*/ 2138503 w 7451018"/>
              <a:gd name="connsiteY2790" fmla="*/ 982749 h 3415370"/>
              <a:gd name="connsiteX2791" fmla="*/ 2145005 w 7451018"/>
              <a:gd name="connsiteY2791" fmla="*/ 984224 h 3415370"/>
              <a:gd name="connsiteX2792" fmla="*/ 2145205 w 7451018"/>
              <a:gd name="connsiteY2792" fmla="*/ 981007 h 3415370"/>
              <a:gd name="connsiteX2793" fmla="*/ 2159816 w 7451018"/>
              <a:gd name="connsiteY2793" fmla="*/ 942603 h 3415370"/>
              <a:gd name="connsiteX2794" fmla="*/ 2159012 w 7451018"/>
              <a:gd name="connsiteY2794" fmla="*/ 935901 h 3415370"/>
              <a:gd name="connsiteX2795" fmla="*/ 2125098 w 7451018"/>
              <a:gd name="connsiteY2795" fmla="*/ 948434 h 3415370"/>
              <a:gd name="connsiteX2796" fmla="*/ 2125032 w 7451018"/>
              <a:gd name="connsiteY2796" fmla="*/ 962710 h 3415370"/>
              <a:gd name="connsiteX2797" fmla="*/ 2086159 w 7451018"/>
              <a:gd name="connsiteY2797" fmla="*/ 976114 h 3415370"/>
              <a:gd name="connsiteX2798" fmla="*/ 2078183 w 7451018"/>
              <a:gd name="connsiteY2798" fmla="*/ 970820 h 3415370"/>
              <a:gd name="connsiteX2799" fmla="*/ 2071481 w 7451018"/>
              <a:gd name="connsiteY2799" fmla="*/ 977991 h 3415370"/>
              <a:gd name="connsiteX2800" fmla="*/ 2037970 w 7451018"/>
              <a:gd name="connsiteY2800" fmla="*/ 1009625 h 3415370"/>
              <a:gd name="connsiteX2801" fmla="*/ 2051374 w 7451018"/>
              <a:gd name="connsiteY2801" fmla="*/ 1021890 h 3415370"/>
              <a:gd name="connsiteX2802" fmla="*/ 2050705 w 7451018"/>
              <a:gd name="connsiteY2802" fmla="*/ 1016394 h 3415370"/>
              <a:gd name="connsiteX2803" fmla="*/ 2056536 w 7451018"/>
              <a:gd name="connsiteY2803" fmla="*/ 1033216 h 3415370"/>
              <a:gd name="connsiteX2804" fmla="*/ 2056397 w 7451018"/>
              <a:gd name="connsiteY2804" fmla="*/ 1033163 h 3415370"/>
              <a:gd name="connsiteX2805" fmla="*/ 2047957 w 7451018"/>
              <a:gd name="connsiteY2805" fmla="*/ 1029932 h 3415370"/>
              <a:gd name="connsiteX2806" fmla="*/ 2051843 w 7451018"/>
              <a:gd name="connsiteY2806" fmla="*/ 1036769 h 3415370"/>
              <a:gd name="connsiteX2807" fmla="*/ 2057608 w 7451018"/>
              <a:gd name="connsiteY2807" fmla="*/ 1043806 h 3415370"/>
              <a:gd name="connsiteX2808" fmla="*/ 2050705 w 7451018"/>
              <a:gd name="connsiteY2808" fmla="*/ 1044409 h 3415370"/>
              <a:gd name="connsiteX2809" fmla="*/ 2040316 w 7451018"/>
              <a:gd name="connsiteY2809" fmla="*/ 1044409 h 3415370"/>
              <a:gd name="connsiteX2810" fmla="*/ 2037903 w 7451018"/>
              <a:gd name="connsiteY2810" fmla="*/ 1036836 h 3415370"/>
              <a:gd name="connsiteX2811" fmla="*/ 2025437 w 7451018"/>
              <a:gd name="connsiteY2811" fmla="*/ 1036501 h 3415370"/>
              <a:gd name="connsiteX2812" fmla="*/ 2025371 w 7451018"/>
              <a:gd name="connsiteY2812" fmla="*/ 1036501 h 3415370"/>
              <a:gd name="connsiteX2813" fmla="*/ 2025188 w 7451018"/>
              <a:gd name="connsiteY2813" fmla="*/ 1036501 h 3415370"/>
              <a:gd name="connsiteX2814" fmla="*/ 2024966 w 7451018"/>
              <a:gd name="connsiteY2814" fmla="*/ 1036634 h 3415370"/>
              <a:gd name="connsiteX2815" fmla="*/ 2025144 w 7451018"/>
              <a:gd name="connsiteY2815" fmla="*/ 1036501 h 3415370"/>
              <a:gd name="connsiteX2816" fmla="*/ 2024499 w 7451018"/>
              <a:gd name="connsiteY2816" fmla="*/ 1036501 h 3415370"/>
              <a:gd name="connsiteX2817" fmla="*/ 2025102 w 7451018"/>
              <a:gd name="connsiteY2817" fmla="*/ 1036769 h 3415370"/>
              <a:gd name="connsiteX2818" fmla="*/ 2024432 w 7451018"/>
              <a:gd name="connsiteY2818" fmla="*/ 1040991 h 3415370"/>
              <a:gd name="connsiteX2819" fmla="*/ 2023293 w 7451018"/>
              <a:gd name="connsiteY2819" fmla="*/ 1036501 h 3415370"/>
              <a:gd name="connsiteX2820" fmla="*/ 2015117 w 7451018"/>
              <a:gd name="connsiteY2820" fmla="*/ 1043203 h 3415370"/>
              <a:gd name="connsiteX2821" fmla="*/ 1950775 w 7451018"/>
              <a:gd name="connsiteY2821" fmla="*/ 1096351 h 3415370"/>
              <a:gd name="connsiteX2822" fmla="*/ 1951915 w 7451018"/>
              <a:gd name="connsiteY2822" fmla="*/ 1090386 h 3415370"/>
              <a:gd name="connsiteX2823" fmla="*/ 1944073 w 7451018"/>
              <a:gd name="connsiteY2823" fmla="*/ 1090118 h 3415370"/>
              <a:gd name="connsiteX2824" fmla="*/ 1933484 w 7451018"/>
              <a:gd name="connsiteY2824" fmla="*/ 1142528 h 3415370"/>
              <a:gd name="connsiteX2825" fmla="*/ 1927519 w 7451018"/>
              <a:gd name="connsiteY2825" fmla="*/ 1118467 h 3415370"/>
              <a:gd name="connsiteX2826" fmla="*/ 1928323 w 7451018"/>
              <a:gd name="connsiteY2826" fmla="*/ 1143735 h 3415370"/>
              <a:gd name="connsiteX2827" fmla="*/ 1929194 w 7451018"/>
              <a:gd name="connsiteY2827" fmla="*/ 1195810 h 3415370"/>
              <a:gd name="connsiteX2828" fmla="*/ 1891796 w 7451018"/>
              <a:gd name="connsiteY2828" fmla="*/ 1224160 h 3415370"/>
              <a:gd name="connsiteX2829" fmla="*/ 1856944 w 7451018"/>
              <a:gd name="connsiteY2829" fmla="*/ 1244267 h 3415370"/>
              <a:gd name="connsiteX2830" fmla="*/ 1843406 w 7451018"/>
              <a:gd name="connsiteY2830" fmla="*/ 1257671 h 3415370"/>
              <a:gd name="connsiteX2831" fmla="*/ 1843540 w 7451018"/>
              <a:gd name="connsiteY2831" fmla="*/ 1351299 h 3415370"/>
              <a:gd name="connsiteX2832" fmla="*/ 1850242 w 7451018"/>
              <a:gd name="connsiteY2832" fmla="*/ 1420599 h 3415370"/>
              <a:gd name="connsiteX2833" fmla="*/ 1845417 w 7451018"/>
              <a:gd name="connsiteY2833" fmla="*/ 1418522 h 3415370"/>
              <a:gd name="connsiteX2834" fmla="*/ 1844948 w 7451018"/>
              <a:gd name="connsiteY2834" fmla="*/ 1425224 h 3415370"/>
              <a:gd name="connsiteX2835" fmla="*/ 1849505 w 7451018"/>
              <a:gd name="connsiteY2835" fmla="*/ 1424620 h 3415370"/>
              <a:gd name="connsiteX2836" fmla="*/ 1831275 w 7451018"/>
              <a:gd name="connsiteY2836" fmla="*/ 1445330 h 3415370"/>
              <a:gd name="connsiteX2837" fmla="*/ 1836771 w 7451018"/>
              <a:gd name="connsiteY2837" fmla="*/ 1431926 h 3415370"/>
              <a:gd name="connsiteX2838" fmla="*/ 1826047 w 7451018"/>
              <a:gd name="connsiteY2838" fmla="*/ 1438628 h 3415370"/>
              <a:gd name="connsiteX2839" fmla="*/ 1796558 w 7451018"/>
              <a:gd name="connsiteY2839" fmla="*/ 1390037 h 3415370"/>
              <a:gd name="connsiteX2840" fmla="*/ 1789856 w 7451018"/>
              <a:gd name="connsiteY2840" fmla="*/ 1338029 h 3415370"/>
              <a:gd name="connsiteX2841" fmla="*/ 1776854 w 7451018"/>
              <a:gd name="connsiteY2841" fmla="*/ 1324692 h 3415370"/>
              <a:gd name="connsiteX2842" fmla="*/ 1766063 w 7451018"/>
              <a:gd name="connsiteY2842" fmla="*/ 1312494 h 3415370"/>
              <a:gd name="connsiteX2843" fmla="*/ 1761573 w 7451018"/>
              <a:gd name="connsiteY2843" fmla="*/ 1317990 h 3415370"/>
              <a:gd name="connsiteX2844" fmla="*/ 1729536 w 7451018"/>
              <a:gd name="connsiteY2844" fmla="*/ 1315577 h 3415370"/>
              <a:gd name="connsiteX2845" fmla="*/ 1662919 w 7451018"/>
              <a:gd name="connsiteY2845" fmla="*/ 1305792 h 3415370"/>
              <a:gd name="connsiteX2846" fmla="*/ 1656619 w 7451018"/>
              <a:gd name="connsiteY2846" fmla="*/ 1322816 h 3415370"/>
              <a:gd name="connsiteX2847" fmla="*/ 1655814 w 7451018"/>
              <a:gd name="connsiteY2847" fmla="*/ 1324826 h 3415370"/>
              <a:gd name="connsiteX2848" fmla="*/ 1661847 w 7451018"/>
              <a:gd name="connsiteY2848" fmla="*/ 1324893 h 3415370"/>
              <a:gd name="connsiteX2849" fmla="*/ 1662517 w 7451018"/>
              <a:gd name="connsiteY2849" fmla="*/ 1324692 h 3415370"/>
              <a:gd name="connsiteX2850" fmla="*/ 1662517 w 7451018"/>
              <a:gd name="connsiteY2850" fmla="*/ 1324759 h 3415370"/>
              <a:gd name="connsiteX2851" fmla="*/ 1661311 w 7451018"/>
              <a:gd name="connsiteY2851" fmla="*/ 1325362 h 3415370"/>
              <a:gd name="connsiteX2852" fmla="*/ 1662249 w 7451018"/>
              <a:gd name="connsiteY2852" fmla="*/ 1338365 h 3415370"/>
              <a:gd name="connsiteX2853" fmla="*/ 1656016 w 7451018"/>
              <a:gd name="connsiteY2853" fmla="*/ 1342185 h 3415370"/>
              <a:gd name="connsiteX2854" fmla="*/ 1655967 w 7451018"/>
              <a:gd name="connsiteY2854" fmla="*/ 1342117 h 3415370"/>
              <a:gd name="connsiteX2855" fmla="*/ 1648375 w 7451018"/>
              <a:gd name="connsiteY2855" fmla="*/ 1331595 h 3415370"/>
              <a:gd name="connsiteX2856" fmla="*/ 1615535 w 7451018"/>
              <a:gd name="connsiteY2856" fmla="*/ 1324692 h 3415370"/>
              <a:gd name="connsiteX2857" fmla="*/ 1602332 w 7451018"/>
              <a:gd name="connsiteY2857" fmla="*/ 1331394 h 3415370"/>
              <a:gd name="connsiteX2858" fmla="*/ 1548513 w 7451018"/>
              <a:gd name="connsiteY2858" fmla="*/ 1330992 h 3415370"/>
              <a:gd name="connsiteX2859" fmla="*/ 1518823 w 7451018"/>
              <a:gd name="connsiteY2859" fmla="*/ 1351501 h 3415370"/>
              <a:gd name="connsiteX2860" fmla="*/ 1494896 w 7451018"/>
              <a:gd name="connsiteY2860" fmla="*/ 1417583 h 3415370"/>
              <a:gd name="connsiteX2861" fmla="*/ 1494896 w 7451018"/>
              <a:gd name="connsiteY2861" fmla="*/ 1524616 h 3415370"/>
              <a:gd name="connsiteX2862" fmla="*/ 1515002 w 7451018"/>
              <a:gd name="connsiteY2862" fmla="*/ 1574480 h 3415370"/>
              <a:gd name="connsiteX2863" fmla="*/ 1515069 w 7451018"/>
              <a:gd name="connsiteY2863" fmla="*/ 1578904 h 3415370"/>
              <a:gd name="connsiteX2864" fmla="*/ 1521101 w 7451018"/>
              <a:gd name="connsiteY2864" fmla="*/ 1586075 h 3415370"/>
              <a:gd name="connsiteX2865" fmla="*/ 1548982 w 7451018"/>
              <a:gd name="connsiteY2865" fmla="*/ 1606182 h 3415370"/>
              <a:gd name="connsiteX2866" fmla="*/ 1604008 w 7451018"/>
              <a:gd name="connsiteY2866" fmla="*/ 1592777 h 3415370"/>
              <a:gd name="connsiteX2867" fmla="*/ 1622170 w 7451018"/>
              <a:gd name="connsiteY2867" fmla="*/ 1574614 h 3415370"/>
              <a:gd name="connsiteX2868" fmla="*/ 1642879 w 7451018"/>
              <a:gd name="connsiteY2868" fmla="*/ 1525756 h 3415370"/>
              <a:gd name="connsiteX2869" fmla="*/ 1700181 w 7451018"/>
              <a:gd name="connsiteY2869" fmla="*/ 1519054 h 3415370"/>
              <a:gd name="connsiteX2870" fmla="*/ 1704939 w 7451018"/>
              <a:gd name="connsiteY2870" fmla="*/ 1544321 h 3415370"/>
              <a:gd name="connsiteX2871" fmla="*/ 1682554 w 7451018"/>
              <a:gd name="connsiteY2871" fmla="*/ 1620524 h 3415370"/>
              <a:gd name="connsiteX2872" fmla="*/ 1682554 w 7451018"/>
              <a:gd name="connsiteY2872" fmla="*/ 1630510 h 3415370"/>
              <a:gd name="connsiteX2873" fmla="*/ 1677999 w 7451018"/>
              <a:gd name="connsiteY2873" fmla="*/ 1639692 h 3415370"/>
              <a:gd name="connsiteX2874" fmla="*/ 1678331 w 7451018"/>
              <a:gd name="connsiteY2874" fmla="*/ 1639625 h 3415370"/>
              <a:gd name="connsiteX2875" fmla="*/ 1671900 w 7451018"/>
              <a:gd name="connsiteY2875" fmla="*/ 1654705 h 3415370"/>
              <a:gd name="connsiteX2876" fmla="*/ 1682554 w 7451018"/>
              <a:gd name="connsiteY2876" fmla="*/ 1662077 h 3415370"/>
              <a:gd name="connsiteX2877" fmla="*/ 1743074 w 7451018"/>
              <a:gd name="connsiteY2877" fmla="*/ 1653029 h 3415370"/>
              <a:gd name="connsiteX2878" fmla="*/ 1776384 w 7451018"/>
              <a:gd name="connsiteY2878" fmla="*/ 1740693 h 3415370"/>
              <a:gd name="connsiteX2879" fmla="*/ 1776384 w 7451018"/>
              <a:gd name="connsiteY2879" fmla="*/ 1790691 h 3415370"/>
              <a:gd name="connsiteX2880" fmla="*/ 1816597 w 7451018"/>
              <a:gd name="connsiteY2880" fmla="*/ 1825341 h 3415370"/>
              <a:gd name="connsiteX2881" fmla="*/ 1818273 w 7451018"/>
              <a:gd name="connsiteY2881" fmla="*/ 1827285 h 3415370"/>
              <a:gd name="connsiteX2882" fmla="*/ 1816262 w 7451018"/>
              <a:gd name="connsiteY2882" fmla="*/ 1827151 h 3415370"/>
              <a:gd name="connsiteX2883" fmla="*/ 1845953 w 7451018"/>
              <a:gd name="connsiteY2883" fmla="*/ 1820583 h 3415370"/>
              <a:gd name="connsiteX2884" fmla="*/ 1883485 w 7451018"/>
              <a:gd name="connsiteY2884" fmla="*/ 1813881 h 3415370"/>
              <a:gd name="connsiteX2885" fmla="*/ 1883418 w 7451018"/>
              <a:gd name="connsiteY2885" fmla="*/ 1820583 h 3415370"/>
              <a:gd name="connsiteX2886" fmla="*/ 1885764 w 7451018"/>
              <a:gd name="connsiteY2886" fmla="*/ 1813881 h 3415370"/>
              <a:gd name="connsiteX2887" fmla="*/ 1897157 w 7451018"/>
              <a:gd name="connsiteY2887" fmla="*/ 1829429 h 3415370"/>
              <a:gd name="connsiteX2888" fmla="*/ 1910562 w 7451018"/>
              <a:gd name="connsiteY2888" fmla="*/ 1847392 h 3415370"/>
              <a:gd name="connsiteX2889" fmla="*/ 1917264 w 7451018"/>
              <a:gd name="connsiteY2889" fmla="*/ 1847392 h 3415370"/>
              <a:gd name="connsiteX2890" fmla="*/ 1912639 w 7451018"/>
              <a:gd name="connsiteY2890" fmla="*/ 1838611 h 3415370"/>
              <a:gd name="connsiteX2891" fmla="*/ 1938845 w 7451018"/>
              <a:gd name="connsiteY2891" fmla="*/ 1814417 h 3415370"/>
              <a:gd name="connsiteX2892" fmla="*/ 1938443 w 7451018"/>
              <a:gd name="connsiteY2892" fmla="*/ 1800409 h 3415370"/>
              <a:gd name="connsiteX2893" fmla="*/ 1935830 w 7451018"/>
              <a:gd name="connsiteY2893" fmla="*/ 1800409 h 3415370"/>
              <a:gd name="connsiteX2894" fmla="*/ 1961164 w 7451018"/>
              <a:gd name="connsiteY2894" fmla="*/ 1780303 h 3415370"/>
              <a:gd name="connsiteX2895" fmla="*/ 1966660 w 7451018"/>
              <a:gd name="connsiteY2895" fmla="*/ 1780303 h 3415370"/>
              <a:gd name="connsiteX2896" fmla="*/ 2011095 w 7451018"/>
              <a:gd name="connsiteY2896" fmla="*/ 1749339 h 3415370"/>
              <a:gd name="connsiteX2897" fmla="*/ 2017328 w 7451018"/>
              <a:gd name="connsiteY2897" fmla="*/ 1767167 h 3415370"/>
              <a:gd name="connsiteX2898" fmla="*/ 2017797 w 7451018"/>
              <a:gd name="connsiteY2898" fmla="*/ 1774271 h 3415370"/>
              <a:gd name="connsiteX2899" fmla="*/ 2051308 w 7451018"/>
              <a:gd name="connsiteY2899" fmla="*/ 1768105 h 3415370"/>
              <a:gd name="connsiteX2900" fmla="*/ 2052179 w 7451018"/>
              <a:gd name="connsiteY2900" fmla="*/ 1766899 h 3415370"/>
              <a:gd name="connsiteX2901" fmla="*/ 2057809 w 7451018"/>
              <a:gd name="connsiteY2901" fmla="*/ 1748401 h 3415370"/>
              <a:gd name="connsiteX2902" fmla="*/ 2098223 w 7451018"/>
              <a:gd name="connsiteY2902" fmla="*/ 1781442 h 3415370"/>
              <a:gd name="connsiteX2903" fmla="*/ 2095743 w 7451018"/>
              <a:gd name="connsiteY2903" fmla="*/ 1783855 h 3415370"/>
              <a:gd name="connsiteX2904" fmla="*/ 2158878 w 7451018"/>
              <a:gd name="connsiteY2904" fmla="*/ 1800544 h 3415370"/>
              <a:gd name="connsiteX2905" fmla="*/ 2164776 w 7451018"/>
              <a:gd name="connsiteY2905" fmla="*/ 1800677 h 3415370"/>
              <a:gd name="connsiteX2906" fmla="*/ 2174293 w 7451018"/>
              <a:gd name="connsiteY2906" fmla="*/ 1794310 h 3415370"/>
              <a:gd name="connsiteX2907" fmla="*/ 2208675 w 7451018"/>
              <a:gd name="connsiteY2907" fmla="*/ 1781510 h 3415370"/>
              <a:gd name="connsiteX2908" fmla="*/ 2225967 w 7451018"/>
              <a:gd name="connsiteY2908" fmla="*/ 1781510 h 3415370"/>
              <a:gd name="connsiteX2909" fmla="*/ 2225498 w 7451018"/>
              <a:gd name="connsiteY2909" fmla="*/ 1787608 h 3415370"/>
              <a:gd name="connsiteX2910" fmla="*/ 2245805 w 7451018"/>
              <a:gd name="connsiteY2910" fmla="*/ 1780303 h 3415370"/>
              <a:gd name="connsiteX2911" fmla="*/ 2224828 w 7451018"/>
              <a:gd name="connsiteY2911" fmla="*/ 1807111 h 3415370"/>
              <a:gd name="connsiteX2912" fmla="*/ 2252306 w 7451018"/>
              <a:gd name="connsiteY2912" fmla="*/ 1837539 h 3415370"/>
              <a:gd name="connsiteX2913" fmla="*/ 2318323 w 7451018"/>
              <a:gd name="connsiteY2913" fmla="*/ 1894239 h 3415370"/>
              <a:gd name="connsiteX2914" fmla="*/ 2346070 w 7451018"/>
              <a:gd name="connsiteY2914" fmla="*/ 1907643 h 3415370"/>
              <a:gd name="connsiteX2915" fmla="*/ 2439834 w 7451018"/>
              <a:gd name="connsiteY2915" fmla="*/ 1939612 h 3415370"/>
              <a:gd name="connsiteX2916" fmla="*/ 2458331 w 7451018"/>
              <a:gd name="connsiteY2916" fmla="*/ 1994771 h 3415370"/>
              <a:gd name="connsiteX2917" fmla="*/ 2473411 w 7451018"/>
              <a:gd name="connsiteY2917" fmla="*/ 2034984 h 3415370"/>
              <a:gd name="connsiteX2918" fmla="*/ 2538959 w 7451018"/>
              <a:gd name="connsiteY2918" fmla="*/ 2068494 h 3415370"/>
              <a:gd name="connsiteX2919" fmla="*/ 2547135 w 7451018"/>
              <a:gd name="connsiteY2919" fmla="*/ 2070036 h 3415370"/>
              <a:gd name="connsiteX2920" fmla="*/ 2567241 w 7451018"/>
              <a:gd name="connsiteY2920" fmla="*/ 2075196 h 3415370"/>
              <a:gd name="connsiteX2921" fmla="*/ 2567241 w 7451018"/>
              <a:gd name="connsiteY2921" fmla="*/ 2083306 h 3415370"/>
              <a:gd name="connsiteX2922" fmla="*/ 2573742 w 7451018"/>
              <a:gd name="connsiteY2922" fmla="*/ 2081765 h 3415370"/>
              <a:gd name="connsiteX2923" fmla="*/ 2574814 w 7451018"/>
              <a:gd name="connsiteY2923" fmla="*/ 2075196 h 3415370"/>
              <a:gd name="connsiteX2924" fmla="*/ 2582589 w 7451018"/>
              <a:gd name="connsiteY2924" fmla="*/ 2081899 h 3415370"/>
              <a:gd name="connsiteX2925" fmla="*/ 2587347 w 7451018"/>
              <a:gd name="connsiteY2925" fmla="*/ 2108707 h 3415370"/>
              <a:gd name="connsiteX2926" fmla="*/ 2619987 w 7451018"/>
              <a:gd name="connsiteY2926" fmla="*/ 2108707 h 3415370"/>
              <a:gd name="connsiteX2927" fmla="*/ 2698135 w 7451018"/>
              <a:gd name="connsiteY2927" fmla="*/ 2128612 h 3415370"/>
              <a:gd name="connsiteX2928" fmla="*/ 2748200 w 7451018"/>
              <a:gd name="connsiteY2928" fmla="*/ 2169831 h 3415370"/>
              <a:gd name="connsiteX2929" fmla="*/ 2774538 w 7451018"/>
              <a:gd name="connsiteY2929" fmla="*/ 2179147 h 3415370"/>
              <a:gd name="connsiteX2930" fmla="*/ 2787941 w 7451018"/>
              <a:gd name="connsiteY2930" fmla="*/ 2217416 h 3415370"/>
              <a:gd name="connsiteX2931" fmla="*/ 2769846 w 7451018"/>
              <a:gd name="connsiteY2931" fmla="*/ 2283901 h 3415370"/>
              <a:gd name="connsiteX2932" fmla="*/ 2725948 w 7451018"/>
              <a:gd name="connsiteY2932" fmla="*/ 2349649 h 3415370"/>
              <a:gd name="connsiteX2933" fmla="*/ 2700815 w 7451018"/>
              <a:gd name="connsiteY2933" fmla="*/ 2383226 h 3415370"/>
              <a:gd name="connsiteX2934" fmla="*/ 2694113 w 7451018"/>
              <a:gd name="connsiteY2934" fmla="*/ 2460167 h 3415370"/>
              <a:gd name="connsiteX2935" fmla="*/ 2700815 w 7451018"/>
              <a:gd name="connsiteY2935" fmla="*/ 2461306 h 3415370"/>
              <a:gd name="connsiteX2936" fmla="*/ 2674007 w 7451018"/>
              <a:gd name="connsiteY2936" fmla="*/ 2538782 h 3415370"/>
              <a:gd name="connsiteX2937" fmla="*/ 2645992 w 7451018"/>
              <a:gd name="connsiteY2937" fmla="*/ 2597694 h 3415370"/>
              <a:gd name="connsiteX2938" fmla="*/ 2647198 w 7451018"/>
              <a:gd name="connsiteY2938" fmla="*/ 2595885 h 3415370"/>
              <a:gd name="connsiteX2939" fmla="*/ 2639090 w 7451018"/>
              <a:gd name="connsiteY2939" fmla="*/ 2604396 h 3415370"/>
              <a:gd name="connsiteX2940" fmla="*/ 2640495 w 7451018"/>
              <a:gd name="connsiteY2940" fmla="*/ 2611165 h 3415370"/>
              <a:gd name="connsiteX2941" fmla="*/ 2586677 w 7451018"/>
              <a:gd name="connsiteY2941" fmla="*/ 2617063 h 3415370"/>
              <a:gd name="connsiteX2942" fmla="*/ 2569855 w 7451018"/>
              <a:gd name="connsiteY2942" fmla="*/ 2624503 h 3415370"/>
              <a:gd name="connsiteX2943" fmla="*/ 2571128 w 7451018"/>
              <a:gd name="connsiteY2943" fmla="*/ 2631205 h 3415370"/>
              <a:gd name="connsiteX2944" fmla="*/ 2561947 w 7451018"/>
              <a:gd name="connsiteY2944" fmla="*/ 2631205 h 3415370"/>
              <a:gd name="connsiteX2945" fmla="*/ 2506453 w 7451018"/>
              <a:gd name="connsiteY2945" fmla="*/ 2689648 h 3415370"/>
              <a:gd name="connsiteX2946" fmla="*/ 2506453 w 7451018"/>
              <a:gd name="connsiteY2946" fmla="*/ 2715116 h 3415370"/>
              <a:gd name="connsiteX2947" fmla="*/ 2499750 w 7451018"/>
              <a:gd name="connsiteY2947" fmla="*/ 2716255 h 3415370"/>
              <a:gd name="connsiteX2948" fmla="*/ 2499750 w 7451018"/>
              <a:gd name="connsiteY2948" fmla="*/ 2731469 h 3415370"/>
              <a:gd name="connsiteX2949" fmla="*/ 2472941 w 7451018"/>
              <a:gd name="connsiteY2949" fmla="*/ 2780395 h 3415370"/>
              <a:gd name="connsiteX2950" fmla="*/ 2419323 w 7451018"/>
              <a:gd name="connsiteY2950" fmla="*/ 2858005 h 3415370"/>
              <a:gd name="connsiteX2951" fmla="*/ 2386886 w 7451018"/>
              <a:gd name="connsiteY2951" fmla="*/ 2899290 h 3415370"/>
              <a:gd name="connsiteX2952" fmla="*/ 2336821 w 7451018"/>
              <a:gd name="connsiteY2952" fmla="*/ 2906059 h 3415370"/>
              <a:gd name="connsiteX2953" fmla="*/ 2338898 w 7451018"/>
              <a:gd name="connsiteY2953" fmla="*/ 2899491 h 3415370"/>
              <a:gd name="connsiteX2954" fmla="*/ 2325494 w 7451018"/>
              <a:gd name="connsiteY2954" fmla="*/ 2893124 h 3415370"/>
              <a:gd name="connsiteX2955" fmla="*/ 2298820 w 7451018"/>
              <a:gd name="connsiteY2955" fmla="*/ 2887025 h 3415370"/>
              <a:gd name="connsiteX2956" fmla="*/ 2298685 w 7451018"/>
              <a:gd name="connsiteY2956" fmla="*/ 2887025 h 3415370"/>
              <a:gd name="connsiteX2957" fmla="*/ 2297077 w 7451018"/>
              <a:gd name="connsiteY2957" fmla="*/ 2887025 h 3415370"/>
              <a:gd name="connsiteX2958" fmla="*/ 2297077 w 7451018"/>
              <a:gd name="connsiteY2958" fmla="*/ 2893124 h 3415370"/>
              <a:gd name="connsiteX2959" fmla="*/ 2328778 w 7451018"/>
              <a:gd name="connsiteY2959" fmla="*/ 2939436 h 3415370"/>
              <a:gd name="connsiteX2960" fmla="*/ 2331660 w 7451018"/>
              <a:gd name="connsiteY2960" fmla="*/ 2932734 h 3415370"/>
              <a:gd name="connsiteX2961" fmla="*/ 2305990 w 7451018"/>
              <a:gd name="connsiteY2961" fmla="*/ 2986686 h 3415370"/>
              <a:gd name="connsiteX2962" fmla="*/ 2225028 w 7451018"/>
              <a:gd name="connsiteY2962" fmla="*/ 3005653 h 3415370"/>
              <a:gd name="connsiteX2963" fmla="*/ 2224693 w 7451018"/>
              <a:gd name="connsiteY2963" fmla="*/ 3011551 h 3415370"/>
              <a:gd name="connsiteX2964" fmla="*/ 2216651 w 7451018"/>
              <a:gd name="connsiteY2964" fmla="*/ 3026497 h 3415370"/>
              <a:gd name="connsiteX2965" fmla="*/ 2218326 w 7451018"/>
              <a:gd name="connsiteY2965" fmla="*/ 3034204 h 3415370"/>
              <a:gd name="connsiteX2966" fmla="*/ 2220270 w 7451018"/>
              <a:gd name="connsiteY2966" fmla="*/ 3026497 h 3415370"/>
              <a:gd name="connsiteX2967" fmla="*/ 2202040 w 7451018"/>
              <a:gd name="connsiteY2967" fmla="*/ 3056656 h 3415370"/>
              <a:gd name="connsiteX2968" fmla="*/ 2158007 w 7451018"/>
              <a:gd name="connsiteY2968" fmla="*/ 3046603 h 3415370"/>
              <a:gd name="connsiteX2969" fmla="*/ 2186625 w 7451018"/>
              <a:gd name="connsiteY2969" fmla="*/ 3073412 h 3415370"/>
              <a:gd name="connsiteX2970" fmla="*/ 2178113 w 7451018"/>
              <a:gd name="connsiteY2970" fmla="*/ 3098410 h 3415370"/>
              <a:gd name="connsiteX2971" fmla="*/ 2148020 w 7451018"/>
              <a:gd name="connsiteY2971" fmla="*/ 3140433 h 3415370"/>
              <a:gd name="connsiteX2972" fmla="*/ 2150768 w 7451018"/>
              <a:gd name="connsiteY2972" fmla="*/ 3152899 h 3415370"/>
              <a:gd name="connsiteX2973" fmla="*/ 2151304 w 7451018"/>
              <a:gd name="connsiteY2973" fmla="*/ 3153837 h 3415370"/>
              <a:gd name="connsiteX2974" fmla="*/ 2151238 w 7451018"/>
              <a:gd name="connsiteY2974" fmla="*/ 3153837 h 3415370"/>
              <a:gd name="connsiteX2975" fmla="*/ 2104389 w 7451018"/>
              <a:gd name="connsiteY2975" fmla="*/ 3173944 h 3415370"/>
              <a:gd name="connsiteX2976" fmla="*/ 2145138 w 7451018"/>
              <a:gd name="connsiteY2976" fmla="*/ 3200752 h 3415370"/>
              <a:gd name="connsiteX2977" fmla="*/ 2131198 w 7451018"/>
              <a:gd name="connsiteY2977" fmla="*/ 3231984 h 3415370"/>
              <a:gd name="connsiteX2978" fmla="*/ 2090784 w 7451018"/>
              <a:gd name="connsiteY2978" fmla="*/ 3281178 h 3415370"/>
              <a:gd name="connsiteX2979" fmla="*/ 2079859 w 7451018"/>
              <a:gd name="connsiteY2979" fmla="*/ 3328294 h 3415370"/>
              <a:gd name="connsiteX2980" fmla="*/ 2069136 w 7451018"/>
              <a:gd name="connsiteY2980" fmla="*/ 3328093 h 3415370"/>
              <a:gd name="connsiteX2981" fmla="*/ 2097285 w 7451018"/>
              <a:gd name="connsiteY2981" fmla="*/ 3348936 h 3415370"/>
              <a:gd name="connsiteX2982" fmla="*/ 2088840 w 7451018"/>
              <a:gd name="connsiteY2982" fmla="*/ 3348199 h 3415370"/>
              <a:gd name="connsiteX2983" fmla="*/ 2108879 w 7451018"/>
              <a:gd name="connsiteY2983" fmla="*/ 3368305 h 3415370"/>
              <a:gd name="connsiteX2984" fmla="*/ 2158141 w 7451018"/>
              <a:gd name="connsiteY2984" fmla="*/ 3381710 h 3415370"/>
              <a:gd name="connsiteX2985" fmla="*/ 2139710 w 7451018"/>
              <a:gd name="connsiteY2985" fmla="*/ 3395114 h 3415370"/>
              <a:gd name="connsiteX2986" fmla="*/ 2092929 w 7451018"/>
              <a:gd name="connsiteY2986" fmla="*/ 3393371 h 3415370"/>
              <a:gd name="connsiteX2987" fmla="*/ 2097687 w 7451018"/>
              <a:gd name="connsiteY2987" fmla="*/ 3415220 h 3415370"/>
              <a:gd name="connsiteX2988" fmla="*/ 2093397 w 7451018"/>
              <a:gd name="connsiteY2988" fmla="*/ 3408518 h 3415370"/>
              <a:gd name="connsiteX2989" fmla="*/ 2057541 w 7451018"/>
              <a:gd name="connsiteY2989" fmla="*/ 3401816 h 3415370"/>
              <a:gd name="connsiteX2990" fmla="*/ 2056268 w 7451018"/>
              <a:gd name="connsiteY2990" fmla="*/ 3408518 h 3415370"/>
              <a:gd name="connsiteX2991" fmla="*/ 1970948 w 7451018"/>
              <a:gd name="connsiteY2991" fmla="*/ 3358051 h 3415370"/>
              <a:gd name="connsiteX2992" fmla="*/ 1977115 w 7451018"/>
              <a:gd name="connsiteY2992" fmla="*/ 3352354 h 3415370"/>
              <a:gd name="connsiteX2993" fmla="*/ 1974367 w 7451018"/>
              <a:gd name="connsiteY2993" fmla="*/ 3348199 h 3415370"/>
              <a:gd name="connsiteX2994" fmla="*/ 1969877 w 7451018"/>
              <a:gd name="connsiteY2994" fmla="*/ 3353359 h 3415370"/>
              <a:gd name="connsiteX2995" fmla="*/ 1957813 w 7451018"/>
              <a:gd name="connsiteY2995" fmla="*/ 3334795 h 3415370"/>
              <a:gd name="connsiteX2996" fmla="*/ 1967531 w 7451018"/>
              <a:gd name="connsiteY2996" fmla="*/ 3338749 h 3415370"/>
              <a:gd name="connsiteX2997" fmla="*/ 1950239 w 7451018"/>
              <a:gd name="connsiteY2997" fmla="*/ 3301284 h 3415370"/>
              <a:gd name="connsiteX2998" fmla="*/ 1951111 w 7451018"/>
              <a:gd name="connsiteY2998" fmla="*/ 3294649 h 3415370"/>
              <a:gd name="connsiteX2999" fmla="*/ 1950172 w 7451018"/>
              <a:gd name="connsiteY2999" fmla="*/ 3294314 h 3415370"/>
              <a:gd name="connsiteX3000" fmla="*/ 1950306 w 7451018"/>
              <a:gd name="connsiteY3000" fmla="*/ 3292303 h 3415370"/>
              <a:gd name="connsiteX3001" fmla="*/ 1944140 w 7451018"/>
              <a:gd name="connsiteY3001" fmla="*/ 3268175 h 3415370"/>
              <a:gd name="connsiteX3002" fmla="*/ 1936902 w 7451018"/>
              <a:gd name="connsiteY3002" fmla="*/ 3269314 h 3415370"/>
              <a:gd name="connsiteX3003" fmla="*/ 1944609 w 7451018"/>
              <a:gd name="connsiteY3003" fmla="*/ 3222065 h 3415370"/>
              <a:gd name="connsiteX3004" fmla="*/ 1944877 w 7451018"/>
              <a:gd name="connsiteY3004" fmla="*/ 3222065 h 3415370"/>
              <a:gd name="connsiteX3005" fmla="*/ 1963711 w 7451018"/>
              <a:gd name="connsiteY3005" fmla="*/ 3210068 h 3415370"/>
              <a:gd name="connsiteX3006" fmla="*/ 1963979 w 7451018"/>
              <a:gd name="connsiteY3006" fmla="*/ 3200752 h 3415370"/>
              <a:gd name="connsiteX3007" fmla="*/ 1957008 w 7451018"/>
              <a:gd name="connsiteY3007" fmla="*/ 3161679 h 3415370"/>
              <a:gd name="connsiteX3008" fmla="*/ 1957008 w 7451018"/>
              <a:gd name="connsiteY3008" fmla="*/ 3161612 h 3415370"/>
              <a:gd name="connsiteX3009" fmla="*/ 1957277 w 7451018"/>
              <a:gd name="connsiteY3009" fmla="*/ 3161344 h 3415370"/>
              <a:gd name="connsiteX3010" fmla="*/ 1957745 w 7451018"/>
              <a:gd name="connsiteY3010" fmla="*/ 3160673 h 3415370"/>
              <a:gd name="connsiteX3011" fmla="*/ 1957880 w 7451018"/>
              <a:gd name="connsiteY3011" fmla="*/ 3160539 h 3415370"/>
              <a:gd name="connsiteX3012" fmla="*/ 1957813 w 7451018"/>
              <a:gd name="connsiteY3012" fmla="*/ 3160673 h 3415370"/>
              <a:gd name="connsiteX3013" fmla="*/ 1957277 w 7451018"/>
              <a:gd name="connsiteY3013" fmla="*/ 3161544 h 3415370"/>
              <a:gd name="connsiteX3014" fmla="*/ 1957277 w 7451018"/>
              <a:gd name="connsiteY3014" fmla="*/ 3161612 h 3415370"/>
              <a:gd name="connsiteX3015" fmla="*/ 1962906 w 7451018"/>
              <a:gd name="connsiteY3015" fmla="*/ 3160673 h 3415370"/>
              <a:gd name="connsiteX3016" fmla="*/ 1957075 w 7451018"/>
              <a:gd name="connsiteY3016" fmla="*/ 3155513 h 3415370"/>
              <a:gd name="connsiteX3017" fmla="*/ 1957075 w 7451018"/>
              <a:gd name="connsiteY3017" fmla="*/ 3141237 h 3415370"/>
              <a:gd name="connsiteX3018" fmla="*/ 1957075 w 7451018"/>
              <a:gd name="connsiteY3018" fmla="*/ 3140567 h 3415370"/>
              <a:gd name="connsiteX3019" fmla="*/ 1957075 w 7451018"/>
              <a:gd name="connsiteY3019" fmla="*/ 3140433 h 3415370"/>
              <a:gd name="connsiteX3020" fmla="*/ 1958751 w 7451018"/>
              <a:gd name="connsiteY3020" fmla="*/ 3133731 h 3415370"/>
              <a:gd name="connsiteX3021" fmla="*/ 1959958 w 7451018"/>
              <a:gd name="connsiteY3021" fmla="*/ 3133999 h 3415370"/>
              <a:gd name="connsiteX3022" fmla="*/ 1983884 w 7451018"/>
              <a:gd name="connsiteY3022" fmla="*/ 3135138 h 3415370"/>
              <a:gd name="connsiteX3023" fmla="*/ 1985023 w 7451018"/>
              <a:gd name="connsiteY3023" fmla="*/ 3134267 h 3415370"/>
              <a:gd name="connsiteX3024" fmla="*/ 1997288 w 7451018"/>
              <a:gd name="connsiteY3024" fmla="*/ 3098544 h 3415370"/>
              <a:gd name="connsiteX3025" fmla="*/ 1983951 w 7451018"/>
              <a:gd name="connsiteY3025" fmla="*/ 3094322 h 3415370"/>
              <a:gd name="connsiteX3026" fmla="*/ 1990586 w 7451018"/>
              <a:gd name="connsiteY3026" fmla="*/ 3100555 h 3415370"/>
              <a:gd name="connsiteX3027" fmla="*/ 1970480 w 7451018"/>
              <a:gd name="connsiteY3027" fmla="*/ 3081186 h 3415370"/>
              <a:gd name="connsiteX3028" fmla="*/ 1990586 w 7451018"/>
              <a:gd name="connsiteY3028" fmla="*/ 3011752 h 3415370"/>
              <a:gd name="connsiteX3029" fmla="*/ 1977182 w 7451018"/>
              <a:gd name="connsiteY3029" fmla="*/ 2965842 h 3415370"/>
              <a:gd name="connsiteX3030" fmla="*/ 1983884 w 7451018"/>
              <a:gd name="connsiteY3030" fmla="*/ 2952706 h 3415370"/>
              <a:gd name="connsiteX3031" fmla="*/ 1987838 w 7451018"/>
              <a:gd name="connsiteY3031" fmla="*/ 2959542 h 3415370"/>
              <a:gd name="connsiteX3032" fmla="*/ 2003990 w 7451018"/>
              <a:gd name="connsiteY3032" fmla="*/ 2923016 h 3415370"/>
              <a:gd name="connsiteX3033" fmla="*/ 2020076 w 7451018"/>
              <a:gd name="connsiteY3033" fmla="*/ 2872415 h 3415370"/>
              <a:gd name="connsiteX3034" fmla="*/ 2024097 w 7451018"/>
              <a:gd name="connsiteY3034" fmla="*/ 2853782 h 3415370"/>
              <a:gd name="connsiteX3035" fmla="*/ 2030799 w 7451018"/>
              <a:gd name="connsiteY3035" fmla="*/ 2774162 h 3415370"/>
              <a:gd name="connsiteX3036" fmla="*/ 2022690 w 7451018"/>
              <a:gd name="connsiteY3036" fmla="*/ 2758479 h 3415370"/>
              <a:gd name="connsiteX3037" fmla="*/ 2044204 w 7451018"/>
              <a:gd name="connsiteY3037" fmla="*/ 2684621 h 3415370"/>
              <a:gd name="connsiteX3038" fmla="*/ 2045142 w 7451018"/>
              <a:gd name="connsiteY3038" fmla="*/ 2671351 h 3415370"/>
              <a:gd name="connsiteX3039" fmla="*/ 2050906 w 7451018"/>
              <a:gd name="connsiteY3039" fmla="*/ 2500916 h 3415370"/>
              <a:gd name="connsiteX3040" fmla="*/ 2003990 w 7451018"/>
              <a:gd name="connsiteY3040" fmla="*/ 2461239 h 3415370"/>
              <a:gd name="connsiteX3041" fmla="*/ 1984688 w 7451018"/>
              <a:gd name="connsiteY3041" fmla="*/ 2450248 h 3415370"/>
              <a:gd name="connsiteX3042" fmla="*/ 1943671 w 7451018"/>
              <a:gd name="connsiteY3042" fmla="*/ 2414458 h 3415370"/>
              <a:gd name="connsiteX3043" fmla="*/ 1903458 w 7451018"/>
              <a:gd name="connsiteY3043" fmla="*/ 2345024 h 3415370"/>
              <a:gd name="connsiteX3044" fmla="*/ 1864585 w 7451018"/>
              <a:gd name="connsiteY3044" fmla="*/ 2249184 h 3415370"/>
              <a:gd name="connsiteX3045" fmla="*/ 1830605 w 7451018"/>
              <a:gd name="connsiteY3045" fmla="*/ 2202537 h 3415370"/>
              <a:gd name="connsiteX3046" fmla="*/ 1822965 w 7451018"/>
              <a:gd name="connsiteY3046" fmla="*/ 2148585 h 3415370"/>
              <a:gd name="connsiteX3047" fmla="*/ 1843071 w 7451018"/>
              <a:gd name="connsiteY3047" fmla="*/ 2126669 h 3415370"/>
              <a:gd name="connsiteX3048" fmla="*/ 1847829 w 7451018"/>
              <a:gd name="connsiteY3048" fmla="*/ 2123117 h 3415370"/>
              <a:gd name="connsiteX3049" fmla="*/ 1843071 w 7451018"/>
              <a:gd name="connsiteY3049" fmla="*/ 2123117 h 3415370"/>
              <a:gd name="connsiteX3050" fmla="*/ 1822965 w 7451018"/>
              <a:gd name="connsiteY3050" fmla="*/ 2101536 h 3415370"/>
              <a:gd name="connsiteX3051" fmla="*/ 1836369 w 7451018"/>
              <a:gd name="connsiteY3051" fmla="*/ 2068762 h 3415370"/>
              <a:gd name="connsiteX3052" fmla="*/ 1849774 w 7451018"/>
              <a:gd name="connsiteY3052" fmla="*/ 2044233 h 3415370"/>
              <a:gd name="connsiteX3053" fmla="*/ 1843071 w 7451018"/>
              <a:gd name="connsiteY3053" fmla="*/ 2029019 h 3415370"/>
              <a:gd name="connsiteX3054" fmla="*/ 1865121 w 7451018"/>
              <a:gd name="connsiteY3054" fmla="*/ 2021378 h 3415370"/>
              <a:gd name="connsiteX3055" fmla="*/ 1870282 w 7451018"/>
              <a:gd name="connsiteY3055" fmla="*/ 2014676 h 3415370"/>
              <a:gd name="connsiteX3056" fmla="*/ 1895147 w 7451018"/>
              <a:gd name="connsiteY3056" fmla="*/ 1977948 h 3415370"/>
              <a:gd name="connsiteX3057" fmla="*/ 1896689 w 7451018"/>
              <a:gd name="connsiteY3057" fmla="*/ 1914815 h 3415370"/>
              <a:gd name="connsiteX3058" fmla="*/ 1896689 w 7451018"/>
              <a:gd name="connsiteY3058" fmla="*/ 1893368 h 3415370"/>
              <a:gd name="connsiteX3059" fmla="*/ 1903391 w 7451018"/>
              <a:gd name="connsiteY3059" fmla="*/ 1894038 h 3415370"/>
              <a:gd name="connsiteX3060" fmla="*/ 1876582 w 7451018"/>
              <a:gd name="connsiteY3060" fmla="*/ 1849536 h 3415370"/>
              <a:gd name="connsiteX3061" fmla="*/ 1883284 w 7451018"/>
              <a:gd name="connsiteY3061" fmla="*/ 1847793 h 3415370"/>
              <a:gd name="connsiteX3062" fmla="*/ 1863580 w 7451018"/>
              <a:gd name="connsiteY3062" fmla="*/ 1828290 h 3415370"/>
              <a:gd name="connsiteX3063" fmla="*/ 1857615 w 7451018"/>
              <a:gd name="connsiteY3063" fmla="*/ 1840421 h 3415370"/>
              <a:gd name="connsiteX3064" fmla="*/ 1842468 w 7451018"/>
              <a:gd name="connsiteY3064" fmla="*/ 1847056 h 3415370"/>
              <a:gd name="connsiteX3065" fmla="*/ 1842066 w 7451018"/>
              <a:gd name="connsiteY3065" fmla="*/ 1847123 h 3415370"/>
              <a:gd name="connsiteX3066" fmla="*/ 1841463 w 7451018"/>
              <a:gd name="connsiteY3066" fmla="*/ 1872457 h 3415370"/>
              <a:gd name="connsiteX3067" fmla="*/ 1816128 w 7451018"/>
              <a:gd name="connsiteY3067" fmla="*/ 1860527 h 3415370"/>
              <a:gd name="connsiteX3068" fmla="*/ 1816178 w 7451018"/>
              <a:gd name="connsiteY3068" fmla="*/ 1867858 h 3415370"/>
              <a:gd name="connsiteX3069" fmla="*/ 1816144 w 7451018"/>
              <a:gd name="connsiteY3069" fmla="*/ 1871980 h 3415370"/>
              <a:gd name="connsiteX3070" fmla="*/ 1810842 w 7451018"/>
              <a:gd name="connsiteY3070" fmla="*/ 1864180 h 3415370"/>
              <a:gd name="connsiteX3071" fmla="*/ 1816195 w 7451018"/>
              <a:gd name="connsiteY3071" fmla="*/ 1854697 h 3415370"/>
              <a:gd name="connsiteX3072" fmla="*/ 1813850 w 7451018"/>
              <a:gd name="connsiteY3072" fmla="*/ 1854227 h 3415370"/>
              <a:gd name="connsiteX3073" fmla="*/ 1807215 w 7451018"/>
              <a:gd name="connsiteY3073" fmla="*/ 1848396 h 3415370"/>
              <a:gd name="connsiteX3074" fmla="*/ 1809493 w 7451018"/>
              <a:gd name="connsiteY3074" fmla="*/ 1854629 h 3415370"/>
              <a:gd name="connsiteX3075" fmla="*/ 1802121 w 7451018"/>
              <a:gd name="connsiteY3075" fmla="*/ 1853356 h 3415370"/>
              <a:gd name="connsiteX3076" fmla="*/ 1796826 w 7451018"/>
              <a:gd name="connsiteY3076" fmla="*/ 1847123 h 3415370"/>
              <a:gd name="connsiteX3077" fmla="*/ 1789386 w 7451018"/>
              <a:gd name="connsiteY3077" fmla="*/ 1847123 h 3415370"/>
              <a:gd name="connsiteX3078" fmla="*/ 1788833 w 7451018"/>
              <a:gd name="connsiteY3078" fmla="*/ 1851076 h 3415370"/>
              <a:gd name="connsiteX3079" fmla="*/ 1784762 w 7451018"/>
              <a:gd name="connsiteY3079" fmla="*/ 1847123 h 3415370"/>
              <a:gd name="connsiteX3080" fmla="*/ 1768811 w 7451018"/>
              <a:gd name="connsiteY3080" fmla="*/ 1833853 h 3415370"/>
              <a:gd name="connsiteX3081" fmla="*/ 1768543 w 7451018"/>
              <a:gd name="connsiteY3081" fmla="*/ 1833518 h 3415370"/>
              <a:gd name="connsiteX3082" fmla="*/ 1749040 w 7451018"/>
              <a:gd name="connsiteY3082" fmla="*/ 1806978 h 3415370"/>
              <a:gd name="connsiteX3083" fmla="*/ 1742739 w 7451018"/>
              <a:gd name="connsiteY3083" fmla="*/ 1820382 h 3415370"/>
              <a:gd name="connsiteX3084" fmla="*/ 1737579 w 7451018"/>
              <a:gd name="connsiteY3084" fmla="*/ 1806978 h 3415370"/>
              <a:gd name="connsiteX3085" fmla="*/ 1728665 w 7451018"/>
              <a:gd name="connsiteY3085" fmla="*/ 1786871 h 3415370"/>
              <a:gd name="connsiteX3086" fmla="*/ 1729603 w 7451018"/>
              <a:gd name="connsiteY3086" fmla="*/ 1787273 h 3415370"/>
              <a:gd name="connsiteX3087" fmla="*/ 1729938 w 7451018"/>
              <a:gd name="connsiteY3087" fmla="*/ 1787073 h 3415370"/>
              <a:gd name="connsiteX3088" fmla="*/ 1722432 w 7451018"/>
              <a:gd name="connsiteY3088" fmla="*/ 1781308 h 3415370"/>
              <a:gd name="connsiteX3089" fmla="*/ 1722432 w 7451018"/>
              <a:gd name="connsiteY3089" fmla="*/ 1766765 h 3415370"/>
              <a:gd name="connsiteX3090" fmla="*/ 1688385 w 7451018"/>
              <a:gd name="connsiteY3090" fmla="*/ 1726552 h 3415370"/>
              <a:gd name="connsiteX3091" fmla="*/ 1626459 w 7451018"/>
              <a:gd name="connsiteY3091" fmla="*/ 1706446 h 3415370"/>
              <a:gd name="connsiteX3092" fmla="*/ 1582627 w 7451018"/>
              <a:gd name="connsiteY3092" fmla="*/ 1681446 h 3415370"/>
              <a:gd name="connsiteX3093" fmla="*/ 1491411 w 7451018"/>
              <a:gd name="connsiteY3093" fmla="*/ 1659530 h 3415370"/>
              <a:gd name="connsiteX3094" fmla="*/ 1401602 w 7451018"/>
              <a:gd name="connsiteY3094" fmla="*/ 1619318 h 3415370"/>
              <a:gd name="connsiteX3095" fmla="*/ 1322718 w 7451018"/>
              <a:gd name="connsiteY3095" fmla="*/ 1545594 h 3415370"/>
              <a:gd name="connsiteX3096" fmla="*/ 1320540 w 7451018"/>
              <a:gd name="connsiteY3096" fmla="*/ 1542235 h 3415370"/>
              <a:gd name="connsiteX3097" fmla="*/ 1319129 w 7451018"/>
              <a:gd name="connsiteY3097" fmla="*/ 1538999 h 3415370"/>
              <a:gd name="connsiteX3098" fmla="*/ 1318965 w 7451018"/>
              <a:gd name="connsiteY3098" fmla="*/ 1538624 h 3415370"/>
              <a:gd name="connsiteX3099" fmla="*/ 1321780 w 7451018"/>
              <a:gd name="connsiteY3099" fmla="*/ 1532860 h 3415370"/>
              <a:gd name="connsiteX3100" fmla="*/ 1321926 w 7451018"/>
              <a:gd name="connsiteY3100" fmla="*/ 1532820 h 3415370"/>
              <a:gd name="connsiteX3101" fmla="*/ 1326940 w 7451018"/>
              <a:gd name="connsiteY3101" fmla="*/ 1531453 h 3415370"/>
              <a:gd name="connsiteX3102" fmla="*/ 1326940 w 7451018"/>
              <a:gd name="connsiteY3102" fmla="*/ 1524348 h 3415370"/>
              <a:gd name="connsiteX3103" fmla="*/ 1266622 w 7451018"/>
              <a:gd name="connsiteY3103" fmla="*/ 1437824 h 3415370"/>
              <a:gd name="connsiteX3104" fmla="*/ 1239210 w 7451018"/>
              <a:gd name="connsiteY3104" fmla="*/ 1425157 h 3415370"/>
              <a:gd name="connsiteX3105" fmla="*/ 1210995 w 7451018"/>
              <a:gd name="connsiteY3105" fmla="*/ 1364972 h 3415370"/>
              <a:gd name="connsiteX3106" fmla="*/ 1209856 w 7451018"/>
              <a:gd name="connsiteY3106" fmla="*/ 1372009 h 3415370"/>
              <a:gd name="connsiteX3107" fmla="*/ 1198663 w 7451018"/>
              <a:gd name="connsiteY3107" fmla="*/ 1365910 h 3415370"/>
              <a:gd name="connsiteX3108" fmla="*/ 1197792 w 7451018"/>
              <a:gd name="connsiteY3108" fmla="*/ 1365910 h 3415370"/>
              <a:gd name="connsiteX3109" fmla="*/ 1192966 w 7451018"/>
              <a:gd name="connsiteY3109" fmla="*/ 1356862 h 3415370"/>
              <a:gd name="connsiteX3110" fmla="*/ 1172859 w 7451018"/>
              <a:gd name="connsiteY3110" fmla="*/ 1332735 h 3415370"/>
              <a:gd name="connsiteX3111" fmla="*/ 1161733 w 7451018"/>
              <a:gd name="connsiteY3111" fmla="*/ 1284278 h 3415370"/>
              <a:gd name="connsiteX3112" fmla="*/ 1151211 w 7451018"/>
              <a:gd name="connsiteY3112" fmla="*/ 1284278 h 3415370"/>
              <a:gd name="connsiteX3113" fmla="*/ 1131104 w 7451018"/>
              <a:gd name="connsiteY3113" fmla="*/ 1270874 h 3415370"/>
              <a:gd name="connsiteX3114" fmla="*/ 1132713 w 7451018"/>
              <a:gd name="connsiteY3114" fmla="*/ 1312226 h 3415370"/>
              <a:gd name="connsiteX3115" fmla="*/ 1152820 w 7451018"/>
              <a:gd name="connsiteY3115" fmla="*/ 1327708 h 3415370"/>
              <a:gd name="connsiteX3116" fmla="*/ 1166224 w 7451018"/>
              <a:gd name="connsiteY3116" fmla="*/ 1337828 h 3415370"/>
              <a:gd name="connsiteX3117" fmla="*/ 1165823 w 7451018"/>
              <a:gd name="connsiteY3117" fmla="*/ 1337832 h 3415370"/>
              <a:gd name="connsiteX3118" fmla="*/ 1165822 w 7451018"/>
              <a:gd name="connsiteY3118" fmla="*/ 1337828 h 3415370"/>
              <a:gd name="connsiteX3119" fmla="*/ 1165815 w 7451018"/>
              <a:gd name="connsiteY3119" fmla="*/ 1337832 h 3415370"/>
              <a:gd name="connsiteX3120" fmla="*/ 1158986 w 7451018"/>
              <a:gd name="connsiteY3120" fmla="*/ 1337895 h 3415370"/>
              <a:gd name="connsiteX3121" fmla="*/ 1158383 w 7451018"/>
              <a:gd name="connsiteY3121" fmla="*/ 1338297 h 3415370"/>
              <a:gd name="connsiteX3122" fmla="*/ 1159455 w 7451018"/>
              <a:gd name="connsiteY3122" fmla="*/ 1341782 h 3415370"/>
              <a:gd name="connsiteX3123" fmla="*/ 1165815 w 7451018"/>
              <a:gd name="connsiteY3123" fmla="*/ 1337832 h 3415370"/>
              <a:gd name="connsiteX3124" fmla="*/ 1165823 w 7451018"/>
              <a:gd name="connsiteY3124" fmla="*/ 1337832 h 3415370"/>
              <a:gd name="connsiteX3125" fmla="*/ 1168818 w 7451018"/>
              <a:gd name="connsiteY3125" fmla="*/ 1347239 h 3415370"/>
              <a:gd name="connsiteX3126" fmla="*/ 1198931 w 7451018"/>
              <a:gd name="connsiteY3126" fmla="*/ 1404447 h 3415370"/>
              <a:gd name="connsiteX3127" fmla="*/ 1205499 w 7451018"/>
              <a:gd name="connsiteY3127" fmla="*/ 1412892 h 3415370"/>
              <a:gd name="connsiteX3128" fmla="*/ 1211598 w 7451018"/>
              <a:gd name="connsiteY3128" fmla="*/ 1431658 h 3415370"/>
              <a:gd name="connsiteX3129" fmla="*/ 1213005 w 7451018"/>
              <a:gd name="connsiteY3129" fmla="*/ 1452904 h 3415370"/>
              <a:gd name="connsiteX3130" fmla="*/ 1219573 w 7451018"/>
              <a:gd name="connsiteY3130" fmla="*/ 1451697 h 3415370"/>
              <a:gd name="connsiteX3131" fmla="*/ 1219707 w 7451018"/>
              <a:gd name="connsiteY3131" fmla="*/ 1445799 h 3415370"/>
              <a:gd name="connsiteX3132" fmla="*/ 1231436 w 7451018"/>
              <a:gd name="connsiteY3132" fmla="*/ 1491910 h 3415370"/>
              <a:gd name="connsiteX3133" fmla="*/ 1193703 w 7451018"/>
              <a:gd name="connsiteY3133" fmla="*/ 1451697 h 3415370"/>
              <a:gd name="connsiteX3134" fmla="*/ 1192564 w 7451018"/>
              <a:gd name="connsiteY3134" fmla="*/ 1458399 h 3415370"/>
              <a:gd name="connsiteX3135" fmla="*/ 1179494 w 7451018"/>
              <a:gd name="connsiteY3135" fmla="*/ 1409071 h 3415370"/>
              <a:gd name="connsiteX3136" fmla="*/ 1152685 w 7451018"/>
              <a:gd name="connsiteY3136" fmla="*/ 1391378 h 3415370"/>
              <a:gd name="connsiteX3137" fmla="*/ 1154562 w 7451018"/>
              <a:gd name="connsiteY3137" fmla="*/ 1398080 h 3415370"/>
              <a:gd name="connsiteX3138" fmla="*/ 1119174 w 7451018"/>
              <a:gd name="connsiteY3138" fmla="*/ 1371271 h 3415370"/>
              <a:gd name="connsiteX3139" fmla="*/ 1112740 w 7451018"/>
              <a:gd name="connsiteY3139" fmla="*/ 1360347 h 3415370"/>
              <a:gd name="connsiteX3140" fmla="*/ 1119375 w 7451018"/>
              <a:gd name="connsiteY3140" fmla="*/ 1353645 h 3415370"/>
              <a:gd name="connsiteX3141" fmla="*/ 1132646 w 7451018"/>
              <a:gd name="connsiteY3141" fmla="*/ 1343324 h 3415370"/>
              <a:gd name="connsiteX3142" fmla="*/ 1099135 w 7451018"/>
              <a:gd name="connsiteY3142" fmla="*/ 1306060 h 3415370"/>
              <a:gd name="connsiteX3143" fmla="*/ 1085797 w 7451018"/>
              <a:gd name="connsiteY3143" fmla="*/ 1270740 h 3415370"/>
              <a:gd name="connsiteX3144" fmla="*/ 1072326 w 7451018"/>
              <a:gd name="connsiteY3144" fmla="*/ 1254051 h 3415370"/>
              <a:gd name="connsiteX3145" fmla="*/ 1077734 w 7451018"/>
              <a:gd name="connsiteY3145" fmla="*/ 1250646 h 3415370"/>
              <a:gd name="connsiteX3146" fmla="*/ 1077822 w 7451018"/>
              <a:gd name="connsiteY3146" fmla="*/ 1250740 h 3415370"/>
              <a:gd name="connsiteX3147" fmla="*/ 1078919 w 7451018"/>
              <a:gd name="connsiteY3147" fmla="*/ 1252493 h 3415370"/>
              <a:gd name="connsiteX3148" fmla="*/ 1079028 w 7451018"/>
              <a:gd name="connsiteY3148" fmla="*/ 1252041 h 3415370"/>
              <a:gd name="connsiteX3149" fmla="*/ 1077822 w 7451018"/>
              <a:gd name="connsiteY3149" fmla="*/ 1250740 h 3415370"/>
              <a:gd name="connsiteX3150" fmla="*/ 1077755 w 7451018"/>
              <a:gd name="connsiteY3150" fmla="*/ 1250633 h 3415370"/>
              <a:gd name="connsiteX3151" fmla="*/ 1077734 w 7451018"/>
              <a:gd name="connsiteY3151" fmla="*/ 1250646 h 3415370"/>
              <a:gd name="connsiteX3152" fmla="*/ 1049505 w 7451018"/>
              <a:gd name="connsiteY3152" fmla="*/ 1220206 h 3415370"/>
              <a:gd name="connsiteX3153" fmla="*/ 1027393 w 7451018"/>
              <a:gd name="connsiteY3153" fmla="*/ 1214162 h 3415370"/>
              <a:gd name="connsiteX3154" fmla="*/ 1026307 w 7451018"/>
              <a:gd name="connsiteY3154" fmla="*/ 1213654 h 3415370"/>
              <a:gd name="connsiteX3155" fmla="*/ 1026047 w 7451018"/>
              <a:gd name="connsiteY3155" fmla="*/ 1213794 h 3415370"/>
              <a:gd name="connsiteX3156" fmla="*/ 1013950 w 7451018"/>
              <a:gd name="connsiteY3156" fmla="*/ 1210488 h 3415370"/>
              <a:gd name="connsiteX3157" fmla="*/ 1019848 w 7451018"/>
              <a:gd name="connsiteY3157" fmla="*/ 1217123 h 3415370"/>
              <a:gd name="connsiteX3158" fmla="*/ 1026047 w 7451018"/>
              <a:gd name="connsiteY3158" fmla="*/ 1213794 h 3415370"/>
              <a:gd name="connsiteX3159" fmla="*/ 1027393 w 7451018"/>
              <a:gd name="connsiteY3159" fmla="*/ 1214162 h 3415370"/>
              <a:gd name="connsiteX3160" fmla="*/ 1033722 w 7451018"/>
              <a:gd name="connsiteY3160" fmla="*/ 1217123 h 3415370"/>
              <a:gd name="connsiteX3161" fmla="*/ 1019580 w 7451018"/>
              <a:gd name="connsiteY3161" fmla="*/ 1223624 h 3415370"/>
              <a:gd name="connsiteX3162" fmla="*/ 1012007 w 7451018"/>
              <a:gd name="connsiteY3162" fmla="*/ 1217123 h 3415370"/>
              <a:gd name="connsiteX3163" fmla="*/ 1012007 w 7451018"/>
              <a:gd name="connsiteY3163" fmla="*/ 1210420 h 3415370"/>
              <a:gd name="connsiteX3164" fmla="*/ 1012141 w 7451018"/>
              <a:gd name="connsiteY3164" fmla="*/ 1210420 h 3415370"/>
              <a:gd name="connsiteX3165" fmla="*/ 999742 w 7451018"/>
              <a:gd name="connsiteY3165" fmla="*/ 1183612 h 3415370"/>
              <a:gd name="connsiteX3166" fmla="*/ 979299 w 7451018"/>
              <a:gd name="connsiteY3166" fmla="*/ 1143399 h 3415370"/>
              <a:gd name="connsiteX3167" fmla="*/ 965092 w 7451018"/>
              <a:gd name="connsiteY3167" fmla="*/ 1136831 h 3415370"/>
              <a:gd name="connsiteX3168" fmla="*/ 971794 w 7451018"/>
              <a:gd name="connsiteY3168" fmla="*/ 1135692 h 3415370"/>
              <a:gd name="connsiteX3169" fmla="*/ 959931 w 7451018"/>
              <a:gd name="connsiteY3169" fmla="*/ 1123360 h 3415370"/>
              <a:gd name="connsiteX3170" fmla="*/ 959731 w 7451018"/>
              <a:gd name="connsiteY3170" fmla="*/ 1123427 h 3415370"/>
              <a:gd name="connsiteX3171" fmla="*/ 959731 w 7451018"/>
              <a:gd name="connsiteY3171" fmla="*/ 1123360 h 3415370"/>
              <a:gd name="connsiteX3172" fmla="*/ 959731 w 7451018"/>
              <a:gd name="connsiteY3172" fmla="*/ 1123293 h 3415370"/>
              <a:gd name="connsiteX3173" fmla="*/ 959060 w 7451018"/>
              <a:gd name="connsiteY3173" fmla="*/ 1123226 h 3415370"/>
              <a:gd name="connsiteX3174" fmla="*/ 959731 w 7451018"/>
              <a:gd name="connsiteY3174" fmla="*/ 1123360 h 3415370"/>
              <a:gd name="connsiteX3175" fmla="*/ 958524 w 7451018"/>
              <a:gd name="connsiteY3175" fmla="*/ 1123092 h 3415370"/>
              <a:gd name="connsiteX3176" fmla="*/ 951688 w 7451018"/>
              <a:gd name="connsiteY3176" fmla="*/ 1111229 h 3415370"/>
              <a:gd name="connsiteX3177" fmla="*/ 931581 w 7451018"/>
              <a:gd name="connsiteY3177" fmla="*/ 984760 h 3415370"/>
              <a:gd name="connsiteX3178" fmla="*/ 931581 w 7451018"/>
              <a:gd name="connsiteY3178" fmla="*/ 893008 h 3415370"/>
              <a:gd name="connsiteX3179" fmla="*/ 934664 w 7451018"/>
              <a:gd name="connsiteY3179" fmla="*/ 864256 h 3415370"/>
              <a:gd name="connsiteX3180" fmla="*/ 873071 w 7451018"/>
              <a:gd name="connsiteY3180" fmla="*/ 828265 h 3415370"/>
              <a:gd name="connsiteX3181" fmla="*/ 852362 w 7451018"/>
              <a:gd name="connsiteY3181" fmla="*/ 814861 h 3415370"/>
              <a:gd name="connsiteX3182" fmla="*/ 844186 w 7451018"/>
              <a:gd name="connsiteY3182" fmla="*/ 813856 h 3415370"/>
              <a:gd name="connsiteX3183" fmla="*/ 845459 w 7451018"/>
              <a:gd name="connsiteY3183" fmla="*/ 808159 h 3415370"/>
              <a:gd name="connsiteX3184" fmla="*/ 844454 w 7451018"/>
              <a:gd name="connsiteY3184" fmla="*/ 806216 h 3415370"/>
              <a:gd name="connsiteX3185" fmla="*/ 831049 w 7451018"/>
              <a:gd name="connsiteY3185" fmla="*/ 805277 h 3415370"/>
              <a:gd name="connsiteX3186" fmla="*/ 851156 w 7451018"/>
              <a:gd name="connsiteY3186" fmla="*/ 788991 h 3415370"/>
              <a:gd name="connsiteX3187" fmla="*/ 844454 w 7451018"/>
              <a:gd name="connsiteY3187" fmla="*/ 778670 h 3415370"/>
              <a:gd name="connsiteX3188" fmla="*/ 837752 w 7451018"/>
              <a:gd name="connsiteY3188" fmla="*/ 764461 h 3415370"/>
              <a:gd name="connsiteX3189" fmla="*/ 830782 w 7451018"/>
              <a:gd name="connsiteY3189" fmla="*/ 767946 h 3415370"/>
              <a:gd name="connsiteX3190" fmla="*/ 830713 w 7451018"/>
              <a:gd name="connsiteY3190" fmla="*/ 767544 h 3415370"/>
              <a:gd name="connsiteX3191" fmla="*/ 824748 w 7451018"/>
              <a:gd name="connsiteY3191" fmla="*/ 767946 h 3415370"/>
              <a:gd name="connsiteX3192" fmla="*/ 824882 w 7451018"/>
              <a:gd name="connsiteY3192" fmla="*/ 754542 h 3415370"/>
              <a:gd name="connsiteX3193" fmla="*/ 800687 w 7451018"/>
              <a:gd name="connsiteY3193" fmla="*/ 734436 h 3415370"/>
              <a:gd name="connsiteX3194" fmla="*/ 790836 w 7451018"/>
              <a:gd name="connsiteY3194" fmla="*/ 722707 h 3415370"/>
              <a:gd name="connsiteX3195" fmla="*/ 797537 w 7451018"/>
              <a:gd name="connsiteY3195" fmla="*/ 721634 h 3415370"/>
              <a:gd name="connsiteX3196" fmla="*/ 789294 w 7451018"/>
              <a:gd name="connsiteY3196" fmla="*/ 714329 h 3415370"/>
              <a:gd name="connsiteX3197" fmla="*/ 790836 w 7451018"/>
              <a:gd name="connsiteY3197" fmla="*/ 701260 h 3415370"/>
              <a:gd name="connsiteX3198" fmla="*/ 770729 w 7451018"/>
              <a:gd name="connsiteY3198" fmla="*/ 698177 h 3415370"/>
              <a:gd name="connsiteX3199" fmla="*/ 771198 w 7451018"/>
              <a:gd name="connsiteY3199" fmla="*/ 714329 h 3415370"/>
              <a:gd name="connsiteX3200" fmla="*/ 757325 w 7451018"/>
              <a:gd name="connsiteY3200" fmla="*/ 707627 h 3415370"/>
              <a:gd name="connsiteX3201" fmla="*/ 757392 w 7451018"/>
              <a:gd name="connsiteY3201" fmla="*/ 714396 h 3415370"/>
              <a:gd name="connsiteX3202" fmla="*/ 753036 w 7451018"/>
              <a:gd name="connsiteY3202" fmla="*/ 714463 h 3415370"/>
              <a:gd name="connsiteX3203" fmla="*/ 750623 w 7451018"/>
              <a:gd name="connsiteY3203" fmla="*/ 706688 h 3415370"/>
              <a:gd name="connsiteX3204" fmla="*/ 730516 w 7451018"/>
              <a:gd name="connsiteY3204" fmla="*/ 679478 h 3415370"/>
              <a:gd name="connsiteX3205" fmla="*/ 722810 w 7451018"/>
              <a:gd name="connsiteY3205" fmla="*/ 682025 h 3415370"/>
              <a:gd name="connsiteX3206" fmla="*/ 721937 w 7451018"/>
              <a:gd name="connsiteY3206" fmla="*/ 682025 h 3415370"/>
              <a:gd name="connsiteX3207" fmla="*/ 719458 w 7451018"/>
              <a:gd name="connsiteY3207" fmla="*/ 663728 h 3415370"/>
              <a:gd name="connsiteX3208" fmla="*/ 717146 w 7451018"/>
              <a:gd name="connsiteY3208" fmla="*/ 674100 h 3415370"/>
              <a:gd name="connsiteX3209" fmla="*/ 709371 w 7451018"/>
              <a:gd name="connsiteY3209" fmla="*/ 670213 h 3415370"/>
              <a:gd name="connsiteX3210" fmla="*/ 703775 w 7451018"/>
              <a:gd name="connsiteY3210" fmla="*/ 667414 h 3415370"/>
              <a:gd name="connsiteX3211" fmla="*/ 696938 w 7451018"/>
              <a:gd name="connsiteY3211" fmla="*/ 660712 h 3415370"/>
              <a:gd name="connsiteX3212" fmla="*/ 698034 w 7451018"/>
              <a:gd name="connsiteY3212" fmla="*/ 654459 h 3415370"/>
              <a:gd name="connsiteX3213" fmla="*/ 697541 w 7451018"/>
              <a:gd name="connsiteY3213" fmla="*/ 654345 h 3415370"/>
              <a:gd name="connsiteX3214" fmla="*/ 698054 w 7451018"/>
              <a:gd name="connsiteY3214" fmla="*/ 654345 h 3415370"/>
              <a:gd name="connsiteX3215" fmla="*/ 698078 w 7451018"/>
              <a:gd name="connsiteY3215" fmla="*/ 654211 h 3415370"/>
              <a:gd name="connsiteX3216" fmla="*/ 698949 w 7451018"/>
              <a:gd name="connsiteY3216" fmla="*/ 654010 h 3415370"/>
              <a:gd name="connsiteX3217" fmla="*/ 698278 w 7451018"/>
              <a:gd name="connsiteY3217" fmla="*/ 654010 h 3415370"/>
              <a:gd name="connsiteX3218" fmla="*/ 698748 w 7451018"/>
              <a:gd name="connsiteY3218" fmla="*/ 653675 h 3415370"/>
              <a:gd name="connsiteX3219" fmla="*/ 697072 w 7451018"/>
              <a:gd name="connsiteY3219" fmla="*/ 653407 h 3415370"/>
              <a:gd name="connsiteX3220" fmla="*/ 697273 w 7451018"/>
              <a:gd name="connsiteY3220" fmla="*/ 654010 h 3415370"/>
              <a:gd name="connsiteX3221" fmla="*/ 690370 w 7451018"/>
              <a:gd name="connsiteY3221" fmla="*/ 654412 h 3415370"/>
              <a:gd name="connsiteX3222" fmla="*/ 679714 w 7451018"/>
              <a:gd name="connsiteY3222" fmla="*/ 633904 h 3415370"/>
              <a:gd name="connsiteX3223" fmla="*/ 651230 w 7451018"/>
              <a:gd name="connsiteY3223" fmla="*/ 613797 h 3415370"/>
              <a:gd name="connsiteX3224" fmla="*/ 608066 w 7451018"/>
              <a:gd name="connsiteY3224" fmla="*/ 593691 h 3415370"/>
              <a:gd name="connsiteX3225" fmla="*/ 611350 w 7451018"/>
              <a:gd name="connsiteY3225" fmla="*/ 586989 h 3415370"/>
              <a:gd name="connsiteX3226" fmla="*/ 610814 w 7451018"/>
              <a:gd name="connsiteY3226" fmla="*/ 586989 h 3415370"/>
              <a:gd name="connsiteX3227" fmla="*/ 610680 w 7451018"/>
              <a:gd name="connsiteY3227" fmla="*/ 587056 h 3415370"/>
              <a:gd name="connsiteX3228" fmla="*/ 509612 w 7451018"/>
              <a:gd name="connsiteY3228" fmla="*/ 587056 h 3415370"/>
              <a:gd name="connsiteX3229" fmla="*/ 511622 w 7451018"/>
              <a:gd name="connsiteY3229" fmla="*/ 580488 h 3415370"/>
              <a:gd name="connsiteX3230" fmla="*/ 463702 w 7451018"/>
              <a:gd name="connsiteY3230" fmla="*/ 572378 h 3415370"/>
              <a:gd name="connsiteX3231" fmla="*/ 473487 w 7451018"/>
              <a:gd name="connsiteY3231" fmla="*/ 564470 h 3415370"/>
              <a:gd name="connsiteX3232" fmla="*/ 453179 w 7451018"/>
              <a:gd name="connsiteY3232" fmla="*/ 560314 h 3415370"/>
              <a:gd name="connsiteX3233" fmla="*/ 449091 w 7451018"/>
              <a:gd name="connsiteY3233" fmla="*/ 573786 h 3415370"/>
              <a:gd name="connsiteX3234" fmla="*/ 462496 w 7451018"/>
              <a:gd name="connsiteY3234" fmla="*/ 574121 h 3415370"/>
              <a:gd name="connsiteX3235" fmla="*/ 440446 w 7451018"/>
              <a:gd name="connsiteY3235" fmla="*/ 587391 h 3415370"/>
              <a:gd name="connsiteX3236" fmla="*/ 442389 w 7451018"/>
              <a:gd name="connsiteY3236" fmla="*/ 581024 h 3415370"/>
              <a:gd name="connsiteX3237" fmla="*/ 425768 w 7451018"/>
              <a:gd name="connsiteY3237" fmla="*/ 588329 h 3415370"/>
              <a:gd name="connsiteX3238" fmla="*/ 399830 w 7451018"/>
              <a:gd name="connsiteY3238" fmla="*/ 588329 h 3415370"/>
              <a:gd name="connsiteX3239" fmla="*/ 388571 w 7451018"/>
              <a:gd name="connsiteY3239" fmla="*/ 601130 h 3415370"/>
              <a:gd name="connsiteX3240" fmla="*/ 388705 w 7451018"/>
              <a:gd name="connsiteY3240" fmla="*/ 593825 h 3415370"/>
              <a:gd name="connsiteX3241" fmla="*/ 355194 w 7451018"/>
              <a:gd name="connsiteY3241" fmla="*/ 601532 h 3415370"/>
              <a:gd name="connsiteX3242" fmla="*/ 355194 w 7451018"/>
              <a:gd name="connsiteY3242" fmla="*/ 593356 h 3415370"/>
              <a:gd name="connsiteX3243" fmla="*/ 364979 w 7451018"/>
              <a:gd name="connsiteY3243" fmla="*/ 593825 h 3415370"/>
              <a:gd name="connsiteX3244" fmla="*/ 365382 w 7451018"/>
              <a:gd name="connsiteY3244" fmla="*/ 587122 h 3415370"/>
              <a:gd name="connsiteX3245" fmla="*/ 355194 w 7451018"/>
              <a:gd name="connsiteY3245" fmla="*/ 587257 h 3415370"/>
              <a:gd name="connsiteX3246" fmla="*/ 367795 w 7451018"/>
              <a:gd name="connsiteY3246" fmla="*/ 560314 h 3415370"/>
              <a:gd name="connsiteX3247" fmla="*/ 388638 w 7451018"/>
              <a:gd name="connsiteY3247" fmla="*/ 553612 h 3415370"/>
              <a:gd name="connsiteX3248" fmla="*/ 356803 w 7451018"/>
              <a:gd name="connsiteY3248" fmla="*/ 566614 h 3415370"/>
              <a:gd name="connsiteX3249" fmla="*/ 361829 w 7451018"/>
              <a:gd name="connsiteY3249" fmla="*/ 566882 h 3415370"/>
              <a:gd name="connsiteX3250" fmla="*/ 361829 w 7451018"/>
              <a:gd name="connsiteY3250" fmla="*/ 571976 h 3415370"/>
              <a:gd name="connsiteX3251" fmla="*/ 354859 w 7451018"/>
              <a:gd name="connsiteY3251" fmla="*/ 573718 h 3415370"/>
              <a:gd name="connsiteX3252" fmla="*/ 352111 w 7451018"/>
              <a:gd name="connsiteY3252" fmla="*/ 567016 h 3415370"/>
              <a:gd name="connsiteX3253" fmla="*/ 335088 w 7451018"/>
              <a:gd name="connsiteY3253" fmla="*/ 585179 h 3415370"/>
              <a:gd name="connsiteX3254" fmla="*/ 328118 w 7451018"/>
              <a:gd name="connsiteY3254" fmla="*/ 593825 h 3415370"/>
              <a:gd name="connsiteX3255" fmla="*/ 326844 w 7451018"/>
              <a:gd name="connsiteY3255" fmla="*/ 592552 h 3415370"/>
              <a:gd name="connsiteX3256" fmla="*/ 321684 w 7451018"/>
              <a:gd name="connsiteY3256" fmla="*/ 593356 h 3415370"/>
              <a:gd name="connsiteX3257" fmla="*/ 321952 w 7451018"/>
              <a:gd name="connsiteY3257" fmla="*/ 593691 h 3415370"/>
              <a:gd name="connsiteX3258" fmla="*/ 314982 w 7451018"/>
              <a:gd name="connsiteY3258" fmla="*/ 593825 h 3415370"/>
              <a:gd name="connsiteX3259" fmla="*/ 316054 w 7451018"/>
              <a:gd name="connsiteY3259" fmla="*/ 599656 h 3415370"/>
              <a:gd name="connsiteX3260" fmla="*/ 335088 w 7451018"/>
              <a:gd name="connsiteY3260" fmla="*/ 606559 h 3415370"/>
              <a:gd name="connsiteX3261" fmla="*/ 328386 w 7451018"/>
              <a:gd name="connsiteY3261" fmla="*/ 614735 h 3415370"/>
              <a:gd name="connsiteX3262" fmla="*/ 297891 w 7451018"/>
              <a:gd name="connsiteY3262" fmla="*/ 634037 h 3415370"/>
              <a:gd name="connsiteX3263" fmla="*/ 296752 w 7451018"/>
              <a:gd name="connsiteY3263" fmla="*/ 627335 h 3415370"/>
              <a:gd name="connsiteX3264" fmla="*/ 268067 w 7451018"/>
              <a:gd name="connsiteY3264" fmla="*/ 652468 h 3415370"/>
              <a:gd name="connsiteX3265" fmla="*/ 255064 w 7451018"/>
              <a:gd name="connsiteY3265" fmla="*/ 658969 h 3415370"/>
              <a:gd name="connsiteX3266" fmla="*/ 254662 w 7451018"/>
              <a:gd name="connsiteY3266" fmla="*/ 658634 h 3415370"/>
              <a:gd name="connsiteX3267" fmla="*/ 251646 w 7451018"/>
              <a:gd name="connsiteY3267" fmla="*/ 660913 h 3415370"/>
              <a:gd name="connsiteX3268" fmla="*/ 254662 w 7451018"/>
              <a:gd name="connsiteY3268" fmla="*/ 665739 h 3415370"/>
              <a:gd name="connsiteX3269" fmla="*/ 241258 w 7451018"/>
              <a:gd name="connsiteY3269" fmla="*/ 664733 h 3415370"/>
              <a:gd name="connsiteX3270" fmla="*/ 234556 w 7451018"/>
              <a:gd name="connsiteY3270" fmla="*/ 667548 h 3415370"/>
              <a:gd name="connsiteX3271" fmla="*/ 241258 w 7451018"/>
              <a:gd name="connsiteY3271" fmla="*/ 671837 h 3415370"/>
              <a:gd name="connsiteX3272" fmla="*/ 234690 w 7451018"/>
              <a:gd name="connsiteY3272" fmla="*/ 671502 h 3415370"/>
              <a:gd name="connsiteX3273" fmla="*/ 234556 w 7451018"/>
              <a:gd name="connsiteY3273" fmla="*/ 674921 h 3415370"/>
              <a:gd name="connsiteX3274" fmla="*/ 213243 w 7451018"/>
              <a:gd name="connsiteY3274" fmla="*/ 687654 h 3415370"/>
              <a:gd name="connsiteX3275" fmla="*/ 214450 w 7451018"/>
              <a:gd name="connsiteY3275" fmla="*/ 680952 h 3415370"/>
              <a:gd name="connsiteX3276" fmla="*/ 194343 w 7451018"/>
              <a:gd name="connsiteY3276" fmla="*/ 689196 h 3415370"/>
              <a:gd name="connsiteX3277" fmla="*/ 194544 w 7451018"/>
              <a:gd name="connsiteY3277" fmla="*/ 684237 h 3415370"/>
              <a:gd name="connsiteX3278" fmla="*/ 189718 w 7451018"/>
              <a:gd name="connsiteY3278" fmla="*/ 687654 h 3415370"/>
              <a:gd name="connsiteX3279" fmla="*/ 202050 w 7451018"/>
              <a:gd name="connsiteY3279" fmla="*/ 694357 h 3415370"/>
              <a:gd name="connsiteX3280" fmla="*/ 207680 w 7451018"/>
              <a:gd name="connsiteY3280" fmla="*/ 701059 h 3415370"/>
              <a:gd name="connsiteX3281" fmla="*/ 208031 w 7451018"/>
              <a:gd name="connsiteY3281" fmla="*/ 701059 h 3415370"/>
              <a:gd name="connsiteX3282" fmla="*/ 208082 w 7451018"/>
              <a:gd name="connsiteY3282" fmla="*/ 701059 h 3415370"/>
              <a:gd name="connsiteX3283" fmla="*/ 207211 w 7451018"/>
              <a:gd name="connsiteY3283" fmla="*/ 707761 h 3415370"/>
              <a:gd name="connsiteX3284" fmla="*/ 202386 w 7451018"/>
              <a:gd name="connsiteY3284" fmla="*/ 707359 h 3415370"/>
              <a:gd name="connsiteX3285" fmla="*/ 194611 w 7451018"/>
              <a:gd name="connsiteY3285" fmla="*/ 701729 h 3415370"/>
              <a:gd name="connsiteX3286" fmla="*/ 180939 w 7451018"/>
              <a:gd name="connsiteY3286" fmla="*/ 705482 h 3415370"/>
              <a:gd name="connsiteX3287" fmla="*/ 188445 w 7451018"/>
              <a:gd name="connsiteY3287" fmla="*/ 694357 h 3415370"/>
              <a:gd name="connsiteX3288" fmla="*/ 173499 w 7451018"/>
              <a:gd name="connsiteY3288" fmla="*/ 701059 h 3415370"/>
              <a:gd name="connsiteX3289" fmla="*/ 174237 w 7451018"/>
              <a:gd name="connsiteY3289" fmla="*/ 693217 h 3415370"/>
              <a:gd name="connsiteX3290" fmla="*/ 166462 w 7451018"/>
              <a:gd name="connsiteY3290" fmla="*/ 694558 h 3415370"/>
              <a:gd name="connsiteX3291" fmla="*/ 159961 w 7451018"/>
              <a:gd name="connsiteY3291" fmla="*/ 699316 h 3415370"/>
              <a:gd name="connsiteX3292" fmla="*/ 152790 w 7451018"/>
              <a:gd name="connsiteY3292" fmla="*/ 707828 h 3415370"/>
              <a:gd name="connsiteX3293" fmla="*/ 148433 w 7451018"/>
              <a:gd name="connsiteY3293" fmla="*/ 701796 h 3415370"/>
              <a:gd name="connsiteX3294" fmla="*/ 141061 w 7451018"/>
              <a:gd name="connsiteY3294" fmla="*/ 713190 h 3415370"/>
              <a:gd name="connsiteX3295" fmla="*/ 140726 w 7451018"/>
              <a:gd name="connsiteY3295" fmla="*/ 714999 h 3415370"/>
              <a:gd name="connsiteX3296" fmla="*/ 140257 w 7451018"/>
              <a:gd name="connsiteY3296" fmla="*/ 713994 h 3415370"/>
              <a:gd name="connsiteX3297" fmla="*/ 140525 w 7451018"/>
              <a:gd name="connsiteY3297" fmla="*/ 713257 h 3415370"/>
              <a:gd name="connsiteX3298" fmla="*/ 142468 w 7451018"/>
              <a:gd name="connsiteY3298" fmla="*/ 708901 h 3415370"/>
              <a:gd name="connsiteX3299" fmla="*/ 143608 w 7451018"/>
              <a:gd name="connsiteY3299" fmla="*/ 708901 h 3415370"/>
              <a:gd name="connsiteX3300" fmla="*/ 140726 w 7451018"/>
              <a:gd name="connsiteY3300" fmla="*/ 706019 h 3415370"/>
              <a:gd name="connsiteX3301" fmla="*/ 126852 w 7451018"/>
              <a:gd name="connsiteY3301" fmla="*/ 706957 h 3415370"/>
              <a:gd name="connsiteX3302" fmla="*/ 87109 w 7451018"/>
              <a:gd name="connsiteY3302" fmla="*/ 715133 h 3415370"/>
              <a:gd name="connsiteX3303" fmla="*/ 117403 w 7451018"/>
              <a:gd name="connsiteY3303" fmla="*/ 700925 h 3415370"/>
              <a:gd name="connsiteX3304" fmla="*/ 177253 w 7451018"/>
              <a:gd name="connsiteY3304" fmla="*/ 680819 h 3415370"/>
              <a:gd name="connsiteX3305" fmla="*/ 247759 w 7451018"/>
              <a:gd name="connsiteY3305" fmla="*/ 613797 h 3415370"/>
              <a:gd name="connsiteX3306" fmla="*/ 220146 w 7451018"/>
              <a:gd name="connsiteY3306" fmla="*/ 613797 h 3415370"/>
              <a:gd name="connsiteX3307" fmla="*/ 221152 w 7451018"/>
              <a:gd name="connsiteY3307" fmla="*/ 607095 h 3415370"/>
              <a:gd name="connsiteX3308" fmla="*/ 188512 w 7451018"/>
              <a:gd name="connsiteY3308" fmla="*/ 607095 h 3415370"/>
              <a:gd name="connsiteX3309" fmla="*/ 187037 w 7451018"/>
              <a:gd name="connsiteY3309" fmla="*/ 613730 h 3415370"/>
              <a:gd name="connsiteX3310" fmla="*/ 181006 w 7451018"/>
              <a:gd name="connsiteY3310" fmla="*/ 614602 h 3415370"/>
              <a:gd name="connsiteX3311" fmla="*/ 181609 w 7451018"/>
              <a:gd name="connsiteY3311" fmla="*/ 607095 h 3415370"/>
              <a:gd name="connsiteX3312" fmla="*/ 145082 w 7451018"/>
              <a:gd name="connsiteY3312" fmla="*/ 613797 h 3415370"/>
              <a:gd name="connsiteX3313" fmla="*/ 153929 w 7451018"/>
              <a:gd name="connsiteY3313" fmla="*/ 606827 h 3415370"/>
              <a:gd name="connsiteX3314" fmla="*/ 88982 w 7451018"/>
              <a:gd name="connsiteY3314" fmla="*/ 580824 h 3415370"/>
              <a:gd name="connsiteX3315" fmla="*/ 76432 w 7451018"/>
              <a:gd name="connsiteY3315" fmla="*/ 567941 h 3415370"/>
              <a:gd name="connsiteX3316" fmla="*/ 76444 w 7451018"/>
              <a:gd name="connsiteY3316" fmla="*/ 568022 h 3415370"/>
              <a:gd name="connsiteX3317" fmla="*/ 74165 w 7451018"/>
              <a:gd name="connsiteY3317" fmla="*/ 567151 h 3415370"/>
              <a:gd name="connsiteX3318" fmla="*/ 76310 w 7451018"/>
              <a:gd name="connsiteY3318" fmla="*/ 567151 h 3415370"/>
              <a:gd name="connsiteX3319" fmla="*/ 76371 w 7451018"/>
              <a:gd name="connsiteY3319" fmla="*/ 567545 h 3415370"/>
              <a:gd name="connsiteX3320" fmla="*/ 85902 w 7451018"/>
              <a:gd name="connsiteY3320" fmla="*/ 560314 h 3415370"/>
              <a:gd name="connsiteX3321" fmla="*/ 66064 w 7451018"/>
              <a:gd name="connsiteY3321" fmla="*/ 528479 h 3415370"/>
              <a:gd name="connsiteX3322" fmla="*/ 66356 w 7451018"/>
              <a:gd name="connsiteY3322" fmla="*/ 528835 h 3415370"/>
              <a:gd name="connsiteX3323" fmla="*/ 68209 w 7451018"/>
              <a:gd name="connsiteY3323" fmla="*/ 531093 h 3415370"/>
              <a:gd name="connsiteX3324" fmla="*/ 87176 w 7451018"/>
              <a:gd name="connsiteY3324" fmla="*/ 519901 h 3415370"/>
              <a:gd name="connsiteX3325" fmla="*/ 126718 w 7451018"/>
              <a:gd name="connsiteY3325" fmla="*/ 506496 h 3415370"/>
              <a:gd name="connsiteX3326" fmla="*/ 139251 w 7451018"/>
              <a:gd name="connsiteY3326" fmla="*/ 493092 h 3415370"/>
              <a:gd name="connsiteX3327" fmla="*/ 141664 w 7451018"/>
              <a:gd name="connsiteY3327" fmla="*/ 486390 h 3415370"/>
              <a:gd name="connsiteX3328" fmla="*/ 174304 w 7451018"/>
              <a:gd name="connsiteY3328" fmla="*/ 486054 h 3415370"/>
              <a:gd name="connsiteX3329" fmla="*/ 158888 w 7451018"/>
              <a:gd name="connsiteY3329" fmla="*/ 472986 h 3415370"/>
              <a:gd name="connsiteX3330" fmla="*/ 159760 w 7451018"/>
              <a:gd name="connsiteY3330" fmla="*/ 466284 h 3415370"/>
              <a:gd name="connsiteX3331" fmla="*/ 172896 w 7451018"/>
              <a:gd name="connsiteY3331" fmla="*/ 466284 h 3415370"/>
              <a:gd name="connsiteX3332" fmla="*/ 166730 w 7451018"/>
              <a:gd name="connsiteY3332" fmla="*/ 459179 h 3415370"/>
              <a:gd name="connsiteX3333" fmla="*/ 134158 w 7451018"/>
              <a:gd name="connsiteY3333" fmla="*/ 474862 h 3415370"/>
              <a:gd name="connsiteX3334" fmla="*/ 129868 w 7451018"/>
              <a:gd name="connsiteY3334" fmla="*/ 472986 h 3415370"/>
              <a:gd name="connsiteX3335" fmla="*/ 53732 w 7451018"/>
              <a:gd name="connsiteY3335" fmla="*/ 459582 h 3415370"/>
              <a:gd name="connsiteX3336" fmla="*/ 20221 w 7451018"/>
              <a:gd name="connsiteY3336" fmla="*/ 441217 h 3415370"/>
              <a:gd name="connsiteX3337" fmla="*/ 120753 w 7451018"/>
              <a:gd name="connsiteY3337" fmla="*/ 418765 h 3415370"/>
              <a:gd name="connsiteX3338" fmla="*/ 114051 w 7451018"/>
              <a:gd name="connsiteY3338" fmla="*/ 424797 h 3415370"/>
              <a:gd name="connsiteX3339" fmla="*/ 114051 w 7451018"/>
              <a:gd name="connsiteY3339" fmla="*/ 428014 h 3415370"/>
              <a:gd name="connsiteX3340" fmla="*/ 117268 w 7451018"/>
              <a:gd name="connsiteY3340" fmla="*/ 432705 h 3415370"/>
              <a:gd name="connsiteX3341" fmla="*/ 123837 w 7451018"/>
              <a:gd name="connsiteY3341" fmla="*/ 432705 h 3415370"/>
              <a:gd name="connsiteX3342" fmla="*/ 153527 w 7451018"/>
              <a:gd name="connsiteY3342" fmla="*/ 432705 h 3415370"/>
              <a:gd name="connsiteX3343" fmla="*/ 149237 w 7451018"/>
              <a:gd name="connsiteY3343" fmla="*/ 419301 h 3415370"/>
              <a:gd name="connsiteX3344" fmla="*/ 134158 w 7451018"/>
              <a:gd name="connsiteY3344" fmla="*/ 410589 h 3415370"/>
              <a:gd name="connsiteX3345" fmla="*/ 114051 w 7451018"/>
              <a:gd name="connsiteY3345" fmla="*/ 406501 h 3415370"/>
              <a:gd name="connsiteX3346" fmla="*/ 48437 w 7451018"/>
              <a:gd name="connsiteY3346" fmla="*/ 379088 h 3415370"/>
              <a:gd name="connsiteX3347" fmla="*/ 47030 w 7451018"/>
              <a:gd name="connsiteY3347" fmla="*/ 374867 h 3415370"/>
              <a:gd name="connsiteX3348" fmla="*/ 111504 w 7451018"/>
              <a:gd name="connsiteY3348" fmla="*/ 358982 h 3415370"/>
              <a:gd name="connsiteX3349" fmla="*/ 133688 w 7451018"/>
              <a:gd name="connsiteY3349" fmla="*/ 332241 h 3415370"/>
              <a:gd name="connsiteX3350" fmla="*/ 220079 w 7451018"/>
              <a:gd name="connsiteY3350" fmla="*/ 312202 h 3415370"/>
              <a:gd name="connsiteX3351" fmla="*/ 286833 w 7451018"/>
              <a:gd name="connsiteY3351" fmla="*/ 305834 h 3415370"/>
              <a:gd name="connsiteX3352" fmla="*/ 288374 w 7451018"/>
              <a:gd name="connsiteY3352" fmla="*/ 305969 h 3415370"/>
              <a:gd name="connsiteX3353" fmla="*/ 285760 w 7451018"/>
              <a:gd name="connsiteY3353" fmla="*/ 313274 h 3415370"/>
              <a:gd name="connsiteX3354" fmla="*/ 305331 w 7451018"/>
              <a:gd name="connsiteY3354" fmla="*/ 313274 h 3415370"/>
              <a:gd name="connsiteX3355" fmla="*/ 350637 w 7451018"/>
              <a:gd name="connsiteY3355" fmla="*/ 319373 h 3415370"/>
              <a:gd name="connsiteX3356" fmla="*/ 363773 w 7451018"/>
              <a:gd name="connsiteY3356" fmla="*/ 318769 h 3415370"/>
              <a:gd name="connsiteX3357" fmla="*/ 388973 w 7451018"/>
              <a:gd name="connsiteY3357" fmla="*/ 321853 h 3415370"/>
              <a:gd name="connsiteX3358" fmla="*/ 395675 w 7451018"/>
              <a:gd name="connsiteY3358" fmla="*/ 321919 h 3415370"/>
              <a:gd name="connsiteX3359" fmla="*/ 397101 w 7451018"/>
              <a:gd name="connsiteY3359" fmla="*/ 319239 h 3415370"/>
              <a:gd name="connsiteX3360" fmla="*/ 397351 w 7451018"/>
              <a:gd name="connsiteY3360" fmla="*/ 318769 h 3415370"/>
              <a:gd name="connsiteX3361" fmla="*/ 433140 w 7451018"/>
              <a:gd name="connsiteY3361" fmla="*/ 325471 h 3415370"/>
              <a:gd name="connsiteX3362" fmla="*/ 433207 w 7451018"/>
              <a:gd name="connsiteY3362" fmla="*/ 319105 h 3415370"/>
              <a:gd name="connsiteX3363" fmla="*/ 433673 w 7451018"/>
              <a:gd name="connsiteY3363" fmla="*/ 319311 h 3415370"/>
              <a:gd name="connsiteX3364" fmla="*/ 440914 w 7451018"/>
              <a:gd name="connsiteY3364" fmla="*/ 322522 h 3415370"/>
              <a:gd name="connsiteX3365" fmla="*/ 441116 w 7451018"/>
              <a:gd name="connsiteY3365" fmla="*/ 322590 h 3415370"/>
              <a:gd name="connsiteX3366" fmla="*/ 448555 w 7451018"/>
              <a:gd name="connsiteY3366" fmla="*/ 325203 h 3415370"/>
              <a:gd name="connsiteX3367" fmla="*/ 448988 w 7451018"/>
              <a:gd name="connsiteY3367" fmla="*/ 325820 h 3415370"/>
              <a:gd name="connsiteX3368" fmla="*/ 453448 w 7451018"/>
              <a:gd name="connsiteY3368" fmla="*/ 332174 h 3415370"/>
              <a:gd name="connsiteX3369" fmla="*/ 462093 w 7451018"/>
              <a:gd name="connsiteY3369" fmla="*/ 332174 h 3415370"/>
              <a:gd name="connsiteX3370" fmla="*/ 626430 w 7451018"/>
              <a:gd name="connsiteY3370" fmla="*/ 338876 h 3415370"/>
              <a:gd name="connsiteX3371" fmla="*/ 627167 w 7451018"/>
              <a:gd name="connsiteY3371" fmla="*/ 345578 h 3415370"/>
              <a:gd name="connsiteX3372" fmla="*/ 684673 w 7451018"/>
              <a:gd name="connsiteY3372" fmla="*/ 359250 h 3415370"/>
              <a:gd name="connsiteX3373" fmla="*/ 690705 w 7451018"/>
              <a:gd name="connsiteY3373" fmla="*/ 356637 h 3415370"/>
              <a:gd name="connsiteX3374" fmla="*/ 684003 w 7451018"/>
              <a:gd name="connsiteY3374" fmla="*/ 355497 h 3415370"/>
              <a:gd name="connsiteX3375" fmla="*/ 694994 w 7451018"/>
              <a:gd name="connsiteY3375" fmla="*/ 352280 h 3415370"/>
              <a:gd name="connsiteX3376" fmla="*/ 697341 w 7451018"/>
              <a:gd name="connsiteY3376" fmla="*/ 338876 h 3415370"/>
              <a:gd name="connsiteX3377" fmla="*/ 704445 w 7451018"/>
              <a:gd name="connsiteY3377" fmla="*/ 345176 h 3415370"/>
              <a:gd name="connsiteX3378" fmla="*/ 717514 w 7451018"/>
              <a:gd name="connsiteY3378" fmla="*/ 345578 h 3415370"/>
              <a:gd name="connsiteX3379" fmla="*/ 723345 w 7451018"/>
              <a:gd name="connsiteY3379" fmla="*/ 339613 h 3415370"/>
              <a:gd name="connsiteX3380" fmla="*/ 723825 w 7451018"/>
              <a:gd name="connsiteY3380" fmla="*/ 339915 h 3415370"/>
              <a:gd name="connsiteX3381" fmla="*/ 731112 w 7451018"/>
              <a:gd name="connsiteY3381" fmla="*/ 344497 h 3415370"/>
              <a:gd name="connsiteX3382" fmla="*/ 737621 w 7451018"/>
              <a:gd name="connsiteY3382" fmla="*/ 347321 h 3415370"/>
              <a:gd name="connsiteX3383" fmla="*/ 788289 w 7451018"/>
              <a:gd name="connsiteY3383" fmla="*/ 338876 h 3415370"/>
              <a:gd name="connsiteX3384" fmla="*/ 823274 w 7451018"/>
              <a:gd name="connsiteY3384" fmla="*/ 339278 h 3415370"/>
              <a:gd name="connsiteX3385" fmla="*/ 834307 w 7451018"/>
              <a:gd name="connsiteY3385" fmla="*/ 333020 h 3415370"/>
              <a:gd name="connsiteX3386" fmla="*/ 834735 w 7451018"/>
              <a:gd name="connsiteY3386" fmla="*/ 332777 h 3415370"/>
              <a:gd name="connsiteX3387" fmla="*/ 843046 w 7451018"/>
              <a:gd name="connsiteY3387" fmla="*/ 338876 h 3415370"/>
              <a:gd name="connsiteX3388" fmla="*/ 851223 w 7451018"/>
              <a:gd name="connsiteY3388" fmla="*/ 332174 h 3415370"/>
              <a:gd name="connsiteX3389" fmla="*/ 850820 w 7451018"/>
              <a:gd name="connsiteY3389" fmla="*/ 325471 h 3415370"/>
              <a:gd name="connsiteX3390" fmla="*/ 844923 w 7451018"/>
              <a:gd name="connsiteY3390" fmla="*/ 326946 h 3415370"/>
              <a:gd name="connsiteX3391" fmla="*/ 844923 w 7451018"/>
              <a:gd name="connsiteY3391" fmla="*/ 318769 h 3415370"/>
              <a:gd name="connsiteX3392" fmla="*/ 906381 w 7451018"/>
              <a:gd name="connsiteY3392" fmla="*/ 345578 h 3415370"/>
              <a:gd name="connsiteX3393" fmla="*/ 932050 w 7451018"/>
              <a:gd name="connsiteY3393" fmla="*/ 340284 h 3415370"/>
              <a:gd name="connsiteX3394" fmla="*/ 938752 w 7451018"/>
              <a:gd name="connsiteY3394" fmla="*/ 341288 h 3415370"/>
              <a:gd name="connsiteX3395" fmla="*/ 930844 w 7451018"/>
              <a:gd name="connsiteY3395" fmla="*/ 345645 h 3415370"/>
              <a:gd name="connsiteX3396" fmla="*/ 930441 w 7451018"/>
              <a:gd name="connsiteY3396" fmla="*/ 352347 h 3415370"/>
              <a:gd name="connsiteX3397" fmla="*/ 944985 w 7451018"/>
              <a:gd name="connsiteY3397" fmla="*/ 352347 h 3415370"/>
              <a:gd name="connsiteX3398" fmla="*/ 1093840 w 7451018"/>
              <a:gd name="connsiteY3398" fmla="*/ 359050 h 3415370"/>
              <a:gd name="connsiteX3399" fmla="*/ 1144509 w 7451018"/>
              <a:gd name="connsiteY3399" fmla="*/ 372454 h 3415370"/>
              <a:gd name="connsiteX3400" fmla="*/ 1124938 w 7451018"/>
              <a:gd name="connsiteY3400" fmla="*/ 379290 h 3415370"/>
              <a:gd name="connsiteX3401" fmla="*/ 1121923 w 7451018"/>
              <a:gd name="connsiteY3401" fmla="*/ 386193 h 3415370"/>
              <a:gd name="connsiteX3402" fmla="*/ 1139589 w 7451018"/>
              <a:gd name="connsiteY3402" fmla="*/ 386302 h 3415370"/>
              <a:gd name="connsiteX3403" fmla="*/ 1139204 w 7451018"/>
              <a:gd name="connsiteY3403" fmla="*/ 386260 h 3415370"/>
              <a:gd name="connsiteX3404" fmla="*/ 1147247 w 7451018"/>
              <a:gd name="connsiteY3404" fmla="*/ 386260 h 3415370"/>
              <a:gd name="connsiteX3405" fmla="*/ 1144168 w 7451018"/>
              <a:gd name="connsiteY3405" fmla="*/ 386645 h 3415370"/>
              <a:gd name="connsiteX3406" fmla="*/ 1154026 w 7451018"/>
              <a:gd name="connsiteY3406" fmla="*/ 392560 h 3415370"/>
              <a:gd name="connsiteX3407" fmla="*/ 1234519 w 7451018"/>
              <a:gd name="connsiteY3407" fmla="*/ 379424 h 3415370"/>
              <a:gd name="connsiteX3408" fmla="*/ 1238406 w 7451018"/>
              <a:gd name="connsiteY3408" fmla="*/ 378485 h 3415370"/>
              <a:gd name="connsiteX3409" fmla="*/ 1239009 w 7451018"/>
              <a:gd name="connsiteY3409" fmla="*/ 378352 h 3415370"/>
              <a:gd name="connsiteX3410" fmla="*/ 1238674 w 7451018"/>
              <a:gd name="connsiteY3410" fmla="*/ 378552 h 3415370"/>
              <a:gd name="connsiteX3411" fmla="*/ 1238896 w 7451018"/>
              <a:gd name="connsiteY3411" fmla="*/ 378746 h 3415370"/>
              <a:gd name="connsiteX3412" fmla="*/ 1246650 w 7451018"/>
              <a:gd name="connsiteY3412" fmla="*/ 385522 h 3415370"/>
              <a:gd name="connsiteX3413" fmla="*/ 1253754 w 7451018"/>
              <a:gd name="connsiteY3413" fmla="*/ 385188 h 3415370"/>
              <a:gd name="connsiteX3414" fmla="*/ 1250068 w 7451018"/>
              <a:gd name="connsiteY3414" fmla="*/ 392828 h 3415370"/>
              <a:gd name="connsiteX3415" fmla="*/ 1253754 w 7451018"/>
              <a:gd name="connsiteY3415" fmla="*/ 396447 h 3415370"/>
              <a:gd name="connsiteX3416" fmla="*/ 1267158 w 7451018"/>
              <a:gd name="connsiteY3416" fmla="*/ 392359 h 3415370"/>
              <a:gd name="connsiteX3417" fmla="*/ 1267158 w 7451018"/>
              <a:gd name="connsiteY3417" fmla="*/ 385925 h 3415370"/>
              <a:gd name="connsiteX3418" fmla="*/ 1262332 w 7451018"/>
              <a:gd name="connsiteY3418" fmla="*/ 385724 h 3415370"/>
              <a:gd name="connsiteX3419" fmla="*/ 1268030 w 7451018"/>
              <a:gd name="connsiteY3419" fmla="*/ 385590 h 3415370"/>
              <a:gd name="connsiteX3420" fmla="*/ 1268766 w 7451018"/>
              <a:gd name="connsiteY3420" fmla="*/ 379826 h 3415370"/>
              <a:gd name="connsiteX3421" fmla="*/ 1260590 w 7451018"/>
              <a:gd name="connsiteY3421" fmla="*/ 384718 h 3415370"/>
              <a:gd name="connsiteX3422" fmla="*/ 1253687 w 7451018"/>
              <a:gd name="connsiteY3422" fmla="*/ 379357 h 3415370"/>
              <a:gd name="connsiteX3423" fmla="*/ 1253620 w 7451018"/>
              <a:gd name="connsiteY3423" fmla="*/ 379357 h 3415370"/>
              <a:gd name="connsiteX3424" fmla="*/ 1253821 w 7451018"/>
              <a:gd name="connsiteY3424" fmla="*/ 379290 h 3415370"/>
              <a:gd name="connsiteX3425" fmla="*/ 1324259 w 7451018"/>
              <a:gd name="connsiteY3425" fmla="*/ 372588 h 3415370"/>
              <a:gd name="connsiteX3426" fmla="*/ 1330693 w 7451018"/>
              <a:gd name="connsiteY3426" fmla="*/ 372588 h 3415370"/>
              <a:gd name="connsiteX3427" fmla="*/ 1341417 w 7451018"/>
              <a:gd name="connsiteY3427" fmla="*/ 379022 h 3415370"/>
              <a:gd name="connsiteX3428" fmla="*/ 1346846 w 7451018"/>
              <a:gd name="connsiteY3428" fmla="*/ 379290 h 3415370"/>
              <a:gd name="connsiteX3429" fmla="*/ 1404417 w 7451018"/>
              <a:gd name="connsiteY3429" fmla="*/ 392694 h 3415370"/>
              <a:gd name="connsiteX3430" fmla="*/ 1454952 w 7451018"/>
              <a:gd name="connsiteY3430" fmla="*/ 383512 h 3415370"/>
              <a:gd name="connsiteX3431" fmla="*/ 1455422 w 7451018"/>
              <a:gd name="connsiteY3431" fmla="*/ 383512 h 3415370"/>
              <a:gd name="connsiteX3432" fmla="*/ 1461453 w 7451018"/>
              <a:gd name="connsiteY3432" fmla="*/ 386394 h 3415370"/>
              <a:gd name="connsiteX3433" fmla="*/ 1461654 w 7451018"/>
              <a:gd name="connsiteY3433" fmla="*/ 372588 h 3415370"/>
              <a:gd name="connsiteX3434" fmla="*/ 1476466 w 7451018"/>
              <a:gd name="connsiteY3434" fmla="*/ 372588 h 3415370"/>
              <a:gd name="connsiteX3435" fmla="*/ 1476466 w 7451018"/>
              <a:gd name="connsiteY3435" fmla="*/ 365885 h 3415370"/>
              <a:gd name="connsiteX3436" fmla="*/ 1454751 w 7451018"/>
              <a:gd name="connsiteY3436" fmla="*/ 362803 h 3415370"/>
              <a:gd name="connsiteX3437" fmla="*/ 1446105 w 7451018"/>
              <a:gd name="connsiteY3437" fmla="*/ 365885 h 3415370"/>
              <a:gd name="connsiteX3438" fmla="*/ 1444430 w 7451018"/>
              <a:gd name="connsiteY3438" fmla="*/ 358513 h 3415370"/>
              <a:gd name="connsiteX3439" fmla="*/ 1462660 w 7451018"/>
              <a:gd name="connsiteY3439" fmla="*/ 352481 h 3415370"/>
              <a:gd name="connsiteX3440" fmla="*/ 1491545 w 7451018"/>
              <a:gd name="connsiteY3440" fmla="*/ 339077 h 3415370"/>
              <a:gd name="connsiteX3441" fmla="*/ 1520565 w 7451018"/>
              <a:gd name="connsiteY3441" fmla="*/ 345779 h 3415370"/>
              <a:gd name="connsiteX3442" fmla="*/ 1501665 w 7451018"/>
              <a:gd name="connsiteY3442" fmla="*/ 327147 h 3415370"/>
              <a:gd name="connsiteX3443" fmla="*/ 1509104 w 7451018"/>
              <a:gd name="connsiteY3443" fmla="*/ 325606 h 3415370"/>
              <a:gd name="connsiteX3444" fmla="*/ 1502871 w 7451018"/>
              <a:gd name="connsiteY3444" fmla="*/ 314614 h 3415370"/>
              <a:gd name="connsiteX3445" fmla="*/ 1508367 w 7451018"/>
              <a:gd name="connsiteY3445" fmla="*/ 305566 h 3415370"/>
              <a:gd name="connsiteX3446" fmla="*/ 1501665 w 7451018"/>
              <a:gd name="connsiteY3446" fmla="*/ 305768 h 3415370"/>
              <a:gd name="connsiteX3447" fmla="*/ 1505686 w 7451018"/>
              <a:gd name="connsiteY3447" fmla="*/ 298864 h 3415370"/>
              <a:gd name="connsiteX3448" fmla="*/ 1508903 w 7451018"/>
              <a:gd name="connsiteY3448" fmla="*/ 305566 h 3415370"/>
              <a:gd name="connsiteX3449" fmla="*/ 1517817 w 7451018"/>
              <a:gd name="connsiteY3449" fmla="*/ 298864 h 3415370"/>
              <a:gd name="connsiteX3450" fmla="*/ 1535243 w 7451018"/>
              <a:gd name="connsiteY3450" fmla="*/ 287403 h 3415370"/>
              <a:gd name="connsiteX3451" fmla="*/ 1529077 w 7451018"/>
              <a:gd name="connsiteY3451" fmla="*/ 272056 h 3415370"/>
              <a:gd name="connsiteX3452" fmla="*/ 1521839 w 7451018"/>
              <a:gd name="connsiteY3452" fmla="*/ 258651 h 3415370"/>
              <a:gd name="connsiteX3453" fmla="*/ 1515136 w 7451018"/>
              <a:gd name="connsiteY3453" fmla="*/ 259858 h 3415370"/>
              <a:gd name="connsiteX3454" fmla="*/ 1530954 w 7451018"/>
              <a:gd name="connsiteY3454" fmla="*/ 238545 h 3415370"/>
              <a:gd name="connsiteX3455" fmla="*/ 1608498 w 7451018"/>
              <a:gd name="connsiteY3455" fmla="*/ 231843 h 3415370"/>
              <a:gd name="connsiteX3456" fmla="*/ 1463701 w 7451018"/>
              <a:gd name="connsiteY3456" fmla="*/ 227923 h 3415370"/>
              <a:gd name="connsiteX3457" fmla="*/ 1466759 w 7451018"/>
              <a:gd name="connsiteY3457" fmla="*/ 231710 h 3415370"/>
              <a:gd name="connsiteX3458" fmla="*/ 1456974 w 7451018"/>
              <a:gd name="connsiteY3458" fmla="*/ 229565 h 3415370"/>
              <a:gd name="connsiteX3459" fmla="*/ 1463701 w 7451018"/>
              <a:gd name="connsiteY3459" fmla="*/ 227923 h 3415370"/>
              <a:gd name="connsiteX3460" fmla="*/ 943314 w 7451018"/>
              <a:gd name="connsiteY3460" fmla="*/ 225409 h 3415370"/>
              <a:gd name="connsiteX3461" fmla="*/ 987948 w 7451018"/>
              <a:gd name="connsiteY3461" fmla="*/ 225409 h 3415370"/>
              <a:gd name="connsiteX3462" fmla="*/ 1039220 w 7451018"/>
              <a:gd name="connsiteY3462" fmla="*/ 232647 h 3415370"/>
              <a:gd name="connsiteX3463" fmla="*/ 1119646 w 7451018"/>
              <a:gd name="connsiteY3463" fmla="*/ 250944 h 3415370"/>
              <a:gd name="connsiteX3464" fmla="*/ 1118709 w 7451018"/>
              <a:gd name="connsiteY3464" fmla="*/ 251748 h 3415370"/>
              <a:gd name="connsiteX3465" fmla="*/ 1146455 w 7451018"/>
              <a:gd name="connsiteY3465" fmla="*/ 267297 h 3415370"/>
              <a:gd name="connsiteX3466" fmla="*/ 1149271 w 7451018"/>
              <a:gd name="connsiteY3466" fmla="*/ 272324 h 3415370"/>
              <a:gd name="connsiteX3467" fmla="*/ 1206374 w 7451018"/>
              <a:gd name="connsiteY3467" fmla="*/ 272189 h 3415370"/>
              <a:gd name="connsiteX3468" fmla="*/ 1204899 w 7451018"/>
              <a:gd name="connsiteY3468" fmla="*/ 272324 h 3415370"/>
              <a:gd name="connsiteX3469" fmla="*/ 1206374 w 7451018"/>
              <a:gd name="connsiteY3469" fmla="*/ 272324 h 3415370"/>
              <a:gd name="connsiteX3470" fmla="*/ 1206775 w 7451018"/>
              <a:gd name="connsiteY3470" fmla="*/ 274401 h 3415370"/>
              <a:gd name="connsiteX3471" fmla="*/ 1206708 w 7451018"/>
              <a:gd name="connsiteY3471" fmla="*/ 272324 h 3415370"/>
              <a:gd name="connsiteX3472" fmla="*/ 1206375 w 7451018"/>
              <a:gd name="connsiteY3472" fmla="*/ 272324 h 3415370"/>
              <a:gd name="connsiteX3473" fmla="*/ 1206375 w 7451018"/>
              <a:gd name="connsiteY3473" fmla="*/ 272189 h 3415370"/>
              <a:gd name="connsiteX3474" fmla="*/ 1206710 w 7451018"/>
              <a:gd name="connsiteY3474" fmla="*/ 272324 h 3415370"/>
              <a:gd name="connsiteX3475" fmla="*/ 1220180 w 7451018"/>
              <a:gd name="connsiteY3475" fmla="*/ 272324 h 3415370"/>
              <a:gd name="connsiteX3476" fmla="*/ 1220180 w 7451018"/>
              <a:gd name="connsiteY3476" fmla="*/ 265621 h 3415370"/>
              <a:gd name="connsiteX3477" fmla="*/ 1212137 w 7451018"/>
              <a:gd name="connsiteY3477" fmla="*/ 265621 h 3415370"/>
              <a:gd name="connsiteX3478" fmla="*/ 1212874 w 7451018"/>
              <a:gd name="connsiteY3478" fmla="*/ 258919 h 3415370"/>
              <a:gd name="connsiteX3479" fmla="*/ 1238209 w 7451018"/>
              <a:gd name="connsiteY3479" fmla="*/ 265621 h 3415370"/>
              <a:gd name="connsiteX3480" fmla="*/ 1257779 w 7451018"/>
              <a:gd name="connsiteY3480" fmla="*/ 279026 h 3415370"/>
              <a:gd name="connsiteX3481" fmla="*/ 1263274 w 7451018"/>
              <a:gd name="connsiteY3481" fmla="*/ 285728 h 3415370"/>
              <a:gd name="connsiteX3482" fmla="*/ 1267094 w 7451018"/>
              <a:gd name="connsiteY3482" fmla="*/ 285728 h 3415370"/>
              <a:gd name="connsiteX3483" fmla="*/ 1267094 w 7451018"/>
              <a:gd name="connsiteY3483" fmla="*/ 285728 h 3415370"/>
              <a:gd name="connsiteX3484" fmla="*/ 1267094 w 7451018"/>
              <a:gd name="connsiteY3484" fmla="*/ 285795 h 3415370"/>
              <a:gd name="connsiteX3485" fmla="*/ 1266290 w 7451018"/>
              <a:gd name="connsiteY3485" fmla="*/ 292430 h 3415370"/>
              <a:gd name="connsiteX3486" fmla="*/ 1280498 w 7451018"/>
              <a:gd name="connsiteY3486" fmla="*/ 292430 h 3415370"/>
              <a:gd name="connsiteX3487" fmla="*/ 1261062 w 7451018"/>
              <a:gd name="connsiteY3487" fmla="*/ 259857 h 3415370"/>
              <a:gd name="connsiteX3488" fmla="*/ 1260392 w 7451018"/>
              <a:gd name="connsiteY3488" fmla="*/ 260125 h 3415370"/>
              <a:gd name="connsiteX3489" fmla="*/ 1260928 w 7451018"/>
              <a:gd name="connsiteY3489" fmla="*/ 259656 h 3415370"/>
              <a:gd name="connsiteX3490" fmla="*/ 1260392 w 7451018"/>
              <a:gd name="connsiteY3490" fmla="*/ 258919 h 3415370"/>
              <a:gd name="connsiteX3491" fmla="*/ 1261934 w 7451018"/>
              <a:gd name="connsiteY3491" fmla="*/ 258852 h 3415370"/>
              <a:gd name="connsiteX3492" fmla="*/ 1289948 w 7451018"/>
              <a:gd name="connsiteY3492" fmla="*/ 252217 h 3415370"/>
              <a:gd name="connsiteX3493" fmla="*/ 1347518 w 7451018"/>
              <a:gd name="connsiteY3493" fmla="*/ 247860 h 3415370"/>
              <a:gd name="connsiteX3494" fmla="*/ 1334114 w 7451018"/>
              <a:gd name="connsiteY3494" fmla="*/ 285660 h 3415370"/>
              <a:gd name="connsiteX3495" fmla="*/ 1340816 w 7451018"/>
              <a:gd name="connsiteY3495" fmla="*/ 287604 h 3415370"/>
              <a:gd name="connsiteX3496" fmla="*/ 1340884 w 7451018"/>
              <a:gd name="connsiteY3496" fmla="*/ 287336 h 3415370"/>
              <a:gd name="connsiteX3497" fmla="*/ 1347518 w 7451018"/>
              <a:gd name="connsiteY3497" fmla="*/ 304896 h 3415370"/>
              <a:gd name="connsiteX3498" fmla="*/ 1347184 w 7451018"/>
              <a:gd name="connsiteY3498" fmla="*/ 306437 h 3415370"/>
              <a:gd name="connsiteX3499" fmla="*/ 1380425 w 7451018"/>
              <a:gd name="connsiteY3499" fmla="*/ 319239 h 3415370"/>
              <a:gd name="connsiteX3500" fmla="*/ 1412395 w 7451018"/>
              <a:gd name="connsiteY3500" fmla="*/ 325941 h 3415370"/>
              <a:gd name="connsiteX3501" fmla="*/ 1413535 w 7451018"/>
              <a:gd name="connsiteY3501" fmla="*/ 332643 h 3415370"/>
              <a:gd name="connsiteX3502" fmla="*/ 1414607 w 7451018"/>
              <a:gd name="connsiteY3502" fmla="*/ 331168 h 3415370"/>
              <a:gd name="connsiteX3503" fmla="*/ 1414540 w 7451018"/>
              <a:gd name="connsiteY3503" fmla="*/ 330498 h 3415370"/>
              <a:gd name="connsiteX3504" fmla="*/ 1414808 w 7451018"/>
              <a:gd name="connsiteY3504" fmla="*/ 330900 h 3415370"/>
              <a:gd name="connsiteX3505" fmla="*/ 1421042 w 7451018"/>
              <a:gd name="connsiteY3505" fmla="*/ 325941 h 3415370"/>
              <a:gd name="connsiteX3506" fmla="*/ 1421242 w 7451018"/>
              <a:gd name="connsiteY3506" fmla="*/ 327415 h 3415370"/>
              <a:gd name="connsiteX3507" fmla="*/ 1416283 w 7451018"/>
              <a:gd name="connsiteY3507" fmla="*/ 333246 h 3415370"/>
              <a:gd name="connsiteX3508" fmla="*/ 1414406 w 7451018"/>
              <a:gd name="connsiteY3508" fmla="*/ 345377 h 3415370"/>
              <a:gd name="connsiteX3509" fmla="*/ 1415009 w 7451018"/>
              <a:gd name="connsiteY3509" fmla="*/ 352749 h 3415370"/>
              <a:gd name="connsiteX3510" fmla="*/ 1401136 w 7451018"/>
              <a:gd name="connsiteY3510" fmla="*/ 345779 h 3415370"/>
              <a:gd name="connsiteX3511" fmla="*/ 1405626 w 7451018"/>
              <a:gd name="connsiteY3511" fmla="*/ 346047 h 3415370"/>
              <a:gd name="connsiteX3512" fmla="*/ 1404152 w 7451018"/>
              <a:gd name="connsiteY3512" fmla="*/ 342763 h 3415370"/>
              <a:gd name="connsiteX3513" fmla="*/ 1390546 w 7451018"/>
              <a:gd name="connsiteY3513" fmla="*/ 346047 h 3415370"/>
              <a:gd name="connsiteX3514" fmla="*/ 1406765 w 7451018"/>
              <a:gd name="connsiteY3514" fmla="*/ 355698 h 3415370"/>
              <a:gd name="connsiteX3515" fmla="*/ 1380157 w 7451018"/>
              <a:gd name="connsiteY3515" fmla="*/ 366154 h 3415370"/>
              <a:gd name="connsiteX3516" fmla="*/ 1302212 w 7451018"/>
              <a:gd name="connsiteY3516" fmla="*/ 352749 h 3415370"/>
              <a:gd name="connsiteX3517" fmla="*/ 1238074 w 7451018"/>
              <a:gd name="connsiteY3517" fmla="*/ 369103 h 3415370"/>
              <a:gd name="connsiteX3518" fmla="*/ 1198197 w 7451018"/>
              <a:gd name="connsiteY3518" fmla="*/ 374665 h 3415370"/>
              <a:gd name="connsiteX3519" fmla="*/ 1197392 w 7451018"/>
              <a:gd name="connsiteY3519" fmla="*/ 375201 h 3415370"/>
              <a:gd name="connsiteX3520" fmla="*/ 1190489 w 7451018"/>
              <a:gd name="connsiteY3520" fmla="*/ 380563 h 3415370"/>
              <a:gd name="connsiteX3521" fmla="*/ 1196656 w 7451018"/>
              <a:gd name="connsiteY3521" fmla="*/ 374799 h 3415370"/>
              <a:gd name="connsiteX3522" fmla="*/ 1146523 w 7451018"/>
              <a:gd name="connsiteY3522" fmla="*/ 362132 h 3415370"/>
              <a:gd name="connsiteX3523" fmla="*/ 1153225 w 7451018"/>
              <a:gd name="connsiteY3523" fmla="*/ 359183 h 3415370"/>
              <a:gd name="connsiteX3524" fmla="*/ 1146455 w 7451018"/>
              <a:gd name="connsiteY3524" fmla="*/ 359585 h 3415370"/>
              <a:gd name="connsiteX3525" fmla="*/ 1080841 w 7451018"/>
              <a:gd name="connsiteY3525" fmla="*/ 346315 h 3415370"/>
              <a:gd name="connsiteX3526" fmla="*/ 1106510 w 7451018"/>
              <a:gd name="connsiteY3526" fmla="*/ 327013 h 3415370"/>
              <a:gd name="connsiteX3527" fmla="*/ 1099607 w 7451018"/>
              <a:gd name="connsiteY3527" fmla="*/ 319239 h 3415370"/>
              <a:gd name="connsiteX3528" fmla="*/ 1052289 w 7451018"/>
              <a:gd name="connsiteY3528" fmla="*/ 305834 h 3415370"/>
              <a:gd name="connsiteX3529" fmla="*/ 1070050 w 7451018"/>
              <a:gd name="connsiteY3529" fmla="*/ 303756 h 3415370"/>
              <a:gd name="connsiteX3530" fmla="*/ 1053161 w 7451018"/>
              <a:gd name="connsiteY3530" fmla="*/ 299132 h 3415370"/>
              <a:gd name="connsiteX3531" fmla="*/ 1038484 w 7451018"/>
              <a:gd name="connsiteY3531" fmla="*/ 299132 h 3415370"/>
              <a:gd name="connsiteX3532" fmla="*/ 1037611 w 7451018"/>
              <a:gd name="connsiteY3532" fmla="*/ 285728 h 3415370"/>
              <a:gd name="connsiteX3533" fmla="*/ 1054166 w 7451018"/>
              <a:gd name="connsiteY3533" fmla="*/ 279026 h 3415370"/>
              <a:gd name="connsiteX3534" fmla="*/ 1045922 w 7451018"/>
              <a:gd name="connsiteY3534" fmla="*/ 274401 h 3415370"/>
              <a:gd name="connsiteX3535" fmla="*/ 1048603 w 7451018"/>
              <a:gd name="connsiteY3535" fmla="*/ 272189 h 3415370"/>
              <a:gd name="connsiteX3536" fmla="*/ 985469 w 7451018"/>
              <a:gd name="connsiteY3536" fmla="*/ 299132 h 3415370"/>
              <a:gd name="connsiteX3537" fmla="*/ 895058 w 7451018"/>
              <a:gd name="connsiteY3537" fmla="*/ 285728 h 3415370"/>
              <a:gd name="connsiteX3538" fmla="*/ 898475 w 7451018"/>
              <a:gd name="connsiteY3538" fmla="*/ 279026 h 3415370"/>
              <a:gd name="connsiteX3539" fmla="*/ 915097 w 7451018"/>
              <a:gd name="connsiteY3539" fmla="*/ 265621 h 3415370"/>
              <a:gd name="connsiteX3540" fmla="*/ 920258 w 7451018"/>
              <a:gd name="connsiteY3540" fmla="*/ 265621 h 3415370"/>
              <a:gd name="connsiteX3541" fmla="*/ 927897 w 7451018"/>
              <a:gd name="connsiteY3541" fmla="*/ 252217 h 3415370"/>
              <a:gd name="connsiteX3542" fmla="*/ 931986 w 7451018"/>
              <a:gd name="connsiteY3542" fmla="*/ 244844 h 3415370"/>
              <a:gd name="connsiteX3543" fmla="*/ 937549 w 7451018"/>
              <a:gd name="connsiteY3543" fmla="*/ 245515 h 3415370"/>
              <a:gd name="connsiteX3544" fmla="*/ 925284 w 7451018"/>
              <a:gd name="connsiteY3544" fmla="*/ 232111 h 3415370"/>
              <a:gd name="connsiteX3545" fmla="*/ 943314 w 7451018"/>
              <a:gd name="connsiteY3545" fmla="*/ 225409 h 3415370"/>
              <a:gd name="connsiteX3546" fmla="*/ 2320024 w 7451018"/>
              <a:gd name="connsiteY3546" fmla="*/ 218773 h 3415370"/>
              <a:gd name="connsiteX3547" fmla="*/ 2319823 w 7451018"/>
              <a:gd name="connsiteY3547" fmla="*/ 219176 h 3415370"/>
              <a:gd name="connsiteX3548" fmla="*/ 2320493 w 7451018"/>
              <a:gd name="connsiteY3548" fmla="*/ 218840 h 3415370"/>
              <a:gd name="connsiteX3549" fmla="*/ 2320024 w 7451018"/>
              <a:gd name="connsiteY3549" fmla="*/ 218773 h 3415370"/>
              <a:gd name="connsiteX3550" fmla="*/ 1492625 w 7451018"/>
              <a:gd name="connsiteY3550" fmla="*/ 218707 h 3415370"/>
              <a:gd name="connsiteX3551" fmla="*/ 1487465 w 7451018"/>
              <a:gd name="connsiteY3551" fmla="*/ 225409 h 3415370"/>
              <a:gd name="connsiteX3552" fmla="*/ 1480563 w 7451018"/>
              <a:gd name="connsiteY3552" fmla="*/ 225342 h 3415370"/>
              <a:gd name="connsiteX3553" fmla="*/ 1492625 w 7451018"/>
              <a:gd name="connsiteY3553" fmla="*/ 218707 h 3415370"/>
              <a:gd name="connsiteX3554" fmla="*/ 3090169 w 7451018"/>
              <a:gd name="connsiteY3554" fmla="*/ 207246 h 3415370"/>
              <a:gd name="connsiteX3555" fmla="*/ 3083400 w 7451018"/>
              <a:gd name="connsiteY3555" fmla="*/ 211066 h 3415370"/>
              <a:gd name="connsiteX3556" fmla="*/ 3090169 w 7451018"/>
              <a:gd name="connsiteY3556" fmla="*/ 207246 h 3415370"/>
              <a:gd name="connsiteX3557" fmla="*/ 1357106 w 7451018"/>
              <a:gd name="connsiteY3557" fmla="*/ 199203 h 3415370"/>
              <a:gd name="connsiteX3558" fmla="*/ 1360525 w 7451018"/>
              <a:gd name="connsiteY3558" fmla="*/ 206508 h 3415370"/>
              <a:gd name="connsiteX3559" fmla="*/ 1334655 w 7451018"/>
              <a:gd name="connsiteY3559" fmla="*/ 206508 h 3415370"/>
              <a:gd name="connsiteX3560" fmla="*/ 1334119 w 7451018"/>
              <a:gd name="connsiteY3560" fmla="*/ 205972 h 3415370"/>
              <a:gd name="connsiteX3561" fmla="*/ 1357106 w 7451018"/>
              <a:gd name="connsiteY3561" fmla="*/ 199203 h 3415370"/>
              <a:gd name="connsiteX3562" fmla="*/ 6559297 w 7451018"/>
              <a:gd name="connsiteY3562" fmla="*/ 198600 h 3415370"/>
              <a:gd name="connsiteX3563" fmla="*/ 6628396 w 7451018"/>
              <a:gd name="connsiteY3563" fmla="*/ 212005 h 3415370"/>
              <a:gd name="connsiteX3564" fmla="*/ 6635500 w 7451018"/>
              <a:gd name="connsiteY3564" fmla="*/ 205303 h 3415370"/>
              <a:gd name="connsiteX3565" fmla="*/ 6635500 w 7451018"/>
              <a:gd name="connsiteY3565" fmla="*/ 212005 h 3415370"/>
              <a:gd name="connsiteX3566" fmla="*/ 6536242 w 7451018"/>
              <a:gd name="connsiteY3566" fmla="*/ 212005 h 3415370"/>
              <a:gd name="connsiteX3567" fmla="*/ 6559297 w 7451018"/>
              <a:gd name="connsiteY3567" fmla="*/ 198600 h 3415370"/>
              <a:gd name="connsiteX3568" fmla="*/ 2130966 w 7451018"/>
              <a:gd name="connsiteY3568" fmla="*/ 191872 h 3415370"/>
              <a:gd name="connsiteX3569" fmla="*/ 2131175 w 7451018"/>
              <a:gd name="connsiteY3569" fmla="*/ 191877 h 3415370"/>
              <a:gd name="connsiteX3570" fmla="*/ 2130685 w 7451018"/>
              <a:gd name="connsiteY3570" fmla="*/ 192568 h 3415370"/>
              <a:gd name="connsiteX3571" fmla="*/ 2131825 w 7451018"/>
              <a:gd name="connsiteY3571" fmla="*/ 190959 h 3415370"/>
              <a:gd name="connsiteX3572" fmla="*/ 2132026 w 7451018"/>
              <a:gd name="connsiteY3572" fmla="*/ 191898 h 3415370"/>
              <a:gd name="connsiteX3573" fmla="*/ 2131175 w 7451018"/>
              <a:gd name="connsiteY3573" fmla="*/ 191877 h 3415370"/>
              <a:gd name="connsiteX3574" fmla="*/ 1863596 w 7451018"/>
              <a:gd name="connsiteY3574" fmla="*/ 186671 h 3415370"/>
              <a:gd name="connsiteX3575" fmla="*/ 1874512 w 7451018"/>
              <a:gd name="connsiteY3575" fmla="*/ 191764 h 3415370"/>
              <a:gd name="connsiteX3576" fmla="*/ 1850116 w 7451018"/>
              <a:gd name="connsiteY3576" fmla="*/ 192837 h 3415370"/>
              <a:gd name="connsiteX3577" fmla="*/ 1863596 w 7451018"/>
              <a:gd name="connsiteY3577" fmla="*/ 186671 h 3415370"/>
              <a:gd name="connsiteX3578" fmla="*/ 6372839 w 7451018"/>
              <a:gd name="connsiteY3578" fmla="*/ 183739 h 3415370"/>
              <a:gd name="connsiteX3579" fmla="*/ 6393887 w 7451018"/>
              <a:gd name="connsiteY3579" fmla="*/ 185196 h 3415370"/>
              <a:gd name="connsiteX3580" fmla="*/ 6411447 w 7451018"/>
              <a:gd name="connsiteY3580" fmla="*/ 191898 h 3415370"/>
              <a:gd name="connsiteX3581" fmla="*/ 6427733 w 7451018"/>
              <a:gd name="connsiteY3581" fmla="*/ 193842 h 3415370"/>
              <a:gd name="connsiteX3582" fmla="*/ 6474179 w 7451018"/>
              <a:gd name="connsiteY3582" fmla="*/ 191898 h 3415370"/>
              <a:gd name="connsiteX3583" fmla="*/ 6511442 w 7451018"/>
              <a:gd name="connsiteY3583" fmla="*/ 205303 h 3415370"/>
              <a:gd name="connsiteX3584" fmla="*/ 6426058 w 7451018"/>
              <a:gd name="connsiteY3584" fmla="*/ 218707 h 3415370"/>
              <a:gd name="connsiteX3585" fmla="*/ 6347307 w 7451018"/>
              <a:gd name="connsiteY3585" fmla="*/ 207179 h 3415370"/>
              <a:gd name="connsiteX3586" fmla="*/ 6372839 w 7451018"/>
              <a:gd name="connsiteY3586" fmla="*/ 183739 h 3415370"/>
              <a:gd name="connsiteX3587" fmla="*/ 2051799 w 7451018"/>
              <a:gd name="connsiteY3587" fmla="*/ 178159 h 3415370"/>
              <a:gd name="connsiteX3588" fmla="*/ 2052336 w 7451018"/>
              <a:gd name="connsiteY3588" fmla="*/ 179097 h 3415370"/>
              <a:gd name="connsiteX3589" fmla="*/ 2051599 w 7451018"/>
              <a:gd name="connsiteY3589" fmla="*/ 178227 h 3415370"/>
              <a:gd name="connsiteX3590" fmla="*/ 2051598 w 7451018"/>
              <a:gd name="connsiteY3590" fmla="*/ 178226 h 3415370"/>
              <a:gd name="connsiteX3591" fmla="*/ 2051799 w 7451018"/>
              <a:gd name="connsiteY3591" fmla="*/ 178159 h 3415370"/>
              <a:gd name="connsiteX3592" fmla="*/ 1410367 w 7451018"/>
              <a:gd name="connsiteY3592" fmla="*/ 176333 h 3415370"/>
              <a:gd name="connsiteX3593" fmla="*/ 1414337 w 7451018"/>
              <a:gd name="connsiteY3593" fmla="*/ 181510 h 3415370"/>
              <a:gd name="connsiteX3594" fmla="*/ 1412931 w 7451018"/>
              <a:gd name="connsiteY3594" fmla="*/ 176685 h 3415370"/>
              <a:gd name="connsiteX3595" fmla="*/ 1410367 w 7451018"/>
              <a:gd name="connsiteY3595" fmla="*/ 176333 h 3415370"/>
              <a:gd name="connsiteX3596" fmla="*/ 5731781 w 7451018"/>
              <a:gd name="connsiteY3596" fmla="*/ 171591 h 3415370"/>
              <a:gd name="connsiteX3597" fmla="*/ 5723940 w 7451018"/>
              <a:gd name="connsiteY3597" fmla="*/ 171792 h 3415370"/>
              <a:gd name="connsiteX3598" fmla="*/ 5722667 w 7451018"/>
              <a:gd name="connsiteY3598" fmla="*/ 178494 h 3415370"/>
              <a:gd name="connsiteX3599" fmla="*/ 5731781 w 7451018"/>
              <a:gd name="connsiteY3599" fmla="*/ 171591 h 3415370"/>
              <a:gd name="connsiteX3600" fmla="*/ 3090036 w 7451018"/>
              <a:gd name="connsiteY3600" fmla="*/ 170451 h 3415370"/>
              <a:gd name="connsiteX3601" fmla="*/ 3092181 w 7451018"/>
              <a:gd name="connsiteY3601" fmla="*/ 170787 h 3415370"/>
              <a:gd name="connsiteX3602" fmla="*/ 3094059 w 7451018"/>
              <a:gd name="connsiteY3602" fmla="*/ 171859 h 3415370"/>
              <a:gd name="connsiteX3603" fmla="*/ 3090036 w 7451018"/>
              <a:gd name="connsiteY3603" fmla="*/ 170451 h 3415370"/>
              <a:gd name="connsiteX3604" fmla="*/ 1126288 w 7451018"/>
              <a:gd name="connsiteY3604" fmla="*/ 165090 h 3415370"/>
              <a:gd name="connsiteX3605" fmla="*/ 1152226 w 7451018"/>
              <a:gd name="connsiteY3605" fmla="*/ 165090 h 3415370"/>
              <a:gd name="connsiteX3606" fmla="*/ 1126288 w 7451018"/>
              <a:gd name="connsiteY3606" fmla="*/ 171792 h 3415370"/>
              <a:gd name="connsiteX3607" fmla="*/ 4902013 w 7451018"/>
              <a:gd name="connsiteY3607" fmla="*/ 165056 h 3415370"/>
              <a:gd name="connsiteX3608" fmla="*/ 4933154 w 7451018"/>
              <a:gd name="connsiteY3608" fmla="*/ 165090 h 3415370"/>
              <a:gd name="connsiteX3609" fmla="*/ 4937778 w 7451018"/>
              <a:gd name="connsiteY3609" fmla="*/ 171792 h 3415370"/>
              <a:gd name="connsiteX3610" fmla="*/ 4778601 w 7451018"/>
              <a:gd name="connsiteY3610" fmla="*/ 205302 h 3415370"/>
              <a:gd name="connsiteX3611" fmla="*/ 4771966 w 7451018"/>
              <a:gd name="connsiteY3611" fmla="*/ 212005 h 3415370"/>
              <a:gd name="connsiteX3612" fmla="*/ 4725386 w 7451018"/>
              <a:gd name="connsiteY3612" fmla="*/ 225409 h 3415370"/>
              <a:gd name="connsiteX3613" fmla="*/ 4727062 w 7451018"/>
              <a:gd name="connsiteY3613" fmla="*/ 232111 h 3415370"/>
              <a:gd name="connsiteX3614" fmla="*/ 4710507 w 7451018"/>
              <a:gd name="connsiteY3614" fmla="*/ 238813 h 3415370"/>
              <a:gd name="connsiteX3615" fmla="*/ 4711982 w 7451018"/>
              <a:gd name="connsiteY3615" fmla="*/ 243840 h 3415370"/>
              <a:gd name="connsiteX3616" fmla="*/ 4696835 w 7451018"/>
              <a:gd name="connsiteY3616" fmla="*/ 252217 h 3415370"/>
              <a:gd name="connsiteX3617" fmla="*/ 4678471 w 7451018"/>
              <a:gd name="connsiteY3617" fmla="*/ 258919 h 3415370"/>
              <a:gd name="connsiteX3618" fmla="*/ 4671769 w 7451018"/>
              <a:gd name="connsiteY3618" fmla="*/ 266224 h 3415370"/>
              <a:gd name="connsiteX3619" fmla="*/ 4665067 w 7451018"/>
              <a:gd name="connsiteY3619" fmla="*/ 292430 h 3415370"/>
              <a:gd name="connsiteX3620" fmla="*/ 4701996 w 7451018"/>
              <a:gd name="connsiteY3620" fmla="*/ 319238 h 3415370"/>
              <a:gd name="connsiteX3621" fmla="*/ 4663726 w 7451018"/>
              <a:gd name="connsiteY3621" fmla="*/ 319238 h 3415370"/>
              <a:gd name="connsiteX3622" fmla="*/ 4662252 w 7451018"/>
              <a:gd name="connsiteY3622" fmla="*/ 325941 h 3415370"/>
              <a:gd name="connsiteX3623" fmla="*/ 4614935 w 7451018"/>
              <a:gd name="connsiteY3623" fmla="*/ 312536 h 3415370"/>
              <a:gd name="connsiteX3624" fmla="*/ 4611584 w 7451018"/>
              <a:gd name="connsiteY3624" fmla="*/ 309454 h 3415370"/>
              <a:gd name="connsiteX3625" fmla="*/ 4610981 w 7451018"/>
              <a:gd name="connsiteY3625" fmla="*/ 312738 h 3415370"/>
              <a:gd name="connsiteX3626" fmla="*/ 4597978 w 7451018"/>
              <a:gd name="connsiteY3626" fmla="*/ 310057 h 3415370"/>
              <a:gd name="connsiteX3627" fmla="*/ 4590673 w 7451018"/>
              <a:gd name="connsiteY3627" fmla="*/ 299132 h 3415370"/>
              <a:gd name="connsiteX3628" fmla="*/ 4573382 w 7451018"/>
              <a:gd name="connsiteY3628" fmla="*/ 292363 h 3415370"/>
              <a:gd name="connsiteX3629" fmla="*/ 4587792 w 7451018"/>
              <a:gd name="connsiteY3629" fmla="*/ 285661 h 3415370"/>
              <a:gd name="connsiteX3630" fmla="*/ 4590673 w 7451018"/>
              <a:gd name="connsiteY3630" fmla="*/ 278959 h 3415370"/>
              <a:gd name="connsiteX3631" fmla="*/ 4591410 w 7451018"/>
              <a:gd name="connsiteY3631" fmla="*/ 285661 h 3415370"/>
              <a:gd name="connsiteX3632" fmla="*/ 4592483 w 7451018"/>
              <a:gd name="connsiteY3632" fmla="*/ 280769 h 3415370"/>
              <a:gd name="connsiteX3633" fmla="*/ 4598112 w 7451018"/>
              <a:gd name="connsiteY3633" fmla="*/ 272458 h 3415370"/>
              <a:gd name="connsiteX3634" fmla="*/ 4598582 w 7451018"/>
              <a:gd name="connsiteY3634" fmla="*/ 272257 h 3415370"/>
              <a:gd name="connsiteX3635" fmla="*/ 4598247 w 7451018"/>
              <a:gd name="connsiteY3635" fmla="*/ 272056 h 3415370"/>
              <a:gd name="connsiteX3636" fmla="*/ 4598179 w 7451018"/>
              <a:gd name="connsiteY3636" fmla="*/ 272056 h 3415370"/>
              <a:gd name="connsiteX3637" fmla="*/ 4591343 w 7451018"/>
              <a:gd name="connsiteY3637" fmla="*/ 265621 h 3415370"/>
              <a:gd name="connsiteX3638" fmla="*/ 4629612 w 7451018"/>
              <a:gd name="connsiteY3638" fmla="*/ 252217 h 3415370"/>
              <a:gd name="connsiteX3639" fmla="*/ 4618822 w 7451018"/>
              <a:gd name="connsiteY3639" fmla="*/ 244443 h 3415370"/>
              <a:gd name="connsiteX3640" fmla="*/ 4645832 w 7451018"/>
              <a:gd name="connsiteY3640" fmla="*/ 232111 h 3415370"/>
              <a:gd name="connsiteX3641" fmla="*/ 4666743 w 7451018"/>
              <a:gd name="connsiteY3641" fmla="*/ 218707 h 3415370"/>
              <a:gd name="connsiteX3642" fmla="*/ 4663995 w 7451018"/>
              <a:gd name="connsiteY3642" fmla="*/ 205302 h 3415370"/>
              <a:gd name="connsiteX3643" fmla="*/ 4679275 w 7451018"/>
              <a:gd name="connsiteY3643" fmla="*/ 212005 h 3415370"/>
              <a:gd name="connsiteX3644" fmla="*/ 4685173 w 7451018"/>
              <a:gd name="connsiteY3644" fmla="*/ 205034 h 3415370"/>
              <a:gd name="connsiteX3645" fmla="*/ 4700455 w 7451018"/>
              <a:gd name="connsiteY3645" fmla="*/ 205302 h 3415370"/>
              <a:gd name="connsiteX3646" fmla="*/ 4750117 w 7451018"/>
              <a:gd name="connsiteY3646" fmla="*/ 191898 h 3415370"/>
              <a:gd name="connsiteX3647" fmla="*/ 4748643 w 7451018"/>
              <a:gd name="connsiteY3647" fmla="*/ 185196 h 3415370"/>
              <a:gd name="connsiteX3648" fmla="*/ 4771095 w 7451018"/>
              <a:gd name="connsiteY3648" fmla="*/ 178494 h 3415370"/>
              <a:gd name="connsiteX3649" fmla="*/ 4872834 w 7451018"/>
              <a:gd name="connsiteY3649" fmla="*/ 173467 h 3415370"/>
              <a:gd name="connsiteX3650" fmla="*/ 4902013 w 7451018"/>
              <a:gd name="connsiteY3650" fmla="*/ 165056 h 3415370"/>
              <a:gd name="connsiteX3651" fmla="*/ 1276669 w 7451018"/>
              <a:gd name="connsiteY3651" fmla="*/ 163389 h 3415370"/>
              <a:gd name="connsiteX3652" fmla="*/ 1282249 w 7451018"/>
              <a:gd name="connsiteY3652" fmla="*/ 165224 h 3415370"/>
              <a:gd name="connsiteX3653" fmla="*/ 1274810 w 7451018"/>
              <a:gd name="connsiteY3653" fmla="*/ 167436 h 3415370"/>
              <a:gd name="connsiteX3654" fmla="*/ 1276669 w 7451018"/>
              <a:gd name="connsiteY3654" fmla="*/ 163389 h 3415370"/>
              <a:gd name="connsiteX3655" fmla="*/ 1246476 w 7451018"/>
              <a:gd name="connsiteY3655" fmla="*/ 163170 h 3415370"/>
              <a:gd name="connsiteX3656" fmla="*/ 1267163 w 7451018"/>
              <a:gd name="connsiteY3656" fmla="*/ 185196 h 3415370"/>
              <a:gd name="connsiteX3657" fmla="*/ 1289749 w 7451018"/>
              <a:gd name="connsiteY3657" fmla="*/ 191898 h 3415370"/>
              <a:gd name="connsiteX3658" fmla="*/ 1327414 w 7451018"/>
              <a:gd name="connsiteY3658" fmla="*/ 193842 h 3415370"/>
              <a:gd name="connsiteX3659" fmla="*/ 1300137 w 7451018"/>
              <a:gd name="connsiteY3659" fmla="*/ 218707 h 3415370"/>
              <a:gd name="connsiteX3660" fmla="*/ 1297256 w 7451018"/>
              <a:gd name="connsiteY3660" fmla="*/ 212004 h 3415370"/>
              <a:gd name="connsiteX3661" fmla="*/ 1272726 w 7451018"/>
              <a:gd name="connsiteY3661" fmla="*/ 212004 h 3415370"/>
              <a:gd name="connsiteX3662" fmla="*/ 1132986 w 7451018"/>
              <a:gd name="connsiteY3662" fmla="*/ 220383 h 3415370"/>
              <a:gd name="connsiteX3663" fmla="*/ 1161202 w 7451018"/>
              <a:gd name="connsiteY3663" fmla="*/ 211603 h 3415370"/>
              <a:gd name="connsiteX3664" fmla="*/ 1144647 w 7451018"/>
              <a:gd name="connsiteY3664" fmla="*/ 212004 h 3415370"/>
              <a:gd name="connsiteX3665" fmla="*/ 1146042 w 7451018"/>
              <a:gd name="connsiteY3665" fmla="*/ 206635 h 3415370"/>
              <a:gd name="connsiteX3666" fmla="*/ 1146457 w 7451018"/>
              <a:gd name="connsiteY3666" fmla="*/ 206174 h 3415370"/>
              <a:gd name="connsiteX3667" fmla="*/ 1146457 w 7451018"/>
              <a:gd name="connsiteY3667" fmla="*/ 205034 h 3415370"/>
              <a:gd name="connsiteX3668" fmla="*/ 1146042 w 7451018"/>
              <a:gd name="connsiteY3668" fmla="*/ 206635 h 3415370"/>
              <a:gd name="connsiteX3669" fmla="*/ 1139120 w 7451018"/>
              <a:gd name="connsiteY3669" fmla="*/ 214314 h 3415370"/>
              <a:gd name="connsiteX3670" fmla="*/ 1093107 w 7451018"/>
              <a:gd name="connsiteY3670" fmla="*/ 212004 h 3415370"/>
              <a:gd name="connsiteX3671" fmla="*/ 1146457 w 7451018"/>
              <a:gd name="connsiteY3671" fmla="*/ 181644 h 3415370"/>
              <a:gd name="connsiteX3672" fmla="*/ 1248465 w 7451018"/>
              <a:gd name="connsiteY3672" fmla="*/ 198600 h 3415370"/>
              <a:gd name="connsiteX3673" fmla="*/ 1228694 w 7451018"/>
              <a:gd name="connsiteY3673" fmla="*/ 191295 h 3415370"/>
              <a:gd name="connsiteX3674" fmla="*/ 1237406 w 7451018"/>
              <a:gd name="connsiteY3674" fmla="*/ 185196 h 3415370"/>
              <a:gd name="connsiteX3675" fmla="*/ 1219780 w 7451018"/>
              <a:gd name="connsiteY3675" fmla="*/ 185196 h 3415370"/>
              <a:gd name="connsiteX3676" fmla="*/ 1220115 w 7451018"/>
              <a:gd name="connsiteY3676" fmla="*/ 177556 h 3415370"/>
              <a:gd name="connsiteX3677" fmla="*/ 1240221 w 7451018"/>
              <a:gd name="connsiteY3677" fmla="*/ 168508 h 3415370"/>
              <a:gd name="connsiteX3678" fmla="*/ 1246476 w 7451018"/>
              <a:gd name="connsiteY3678" fmla="*/ 163170 h 3415370"/>
              <a:gd name="connsiteX3679" fmla="*/ 1152395 w 7451018"/>
              <a:gd name="connsiteY3679" fmla="*/ 159144 h 3415370"/>
              <a:gd name="connsiteX3680" fmla="*/ 1147202 w 7451018"/>
              <a:gd name="connsiteY3680" fmla="*/ 163414 h 3415370"/>
              <a:gd name="connsiteX3681" fmla="*/ 1152395 w 7451018"/>
              <a:gd name="connsiteY3681" fmla="*/ 159144 h 3415370"/>
              <a:gd name="connsiteX3682" fmla="*/ 1308919 w 7451018"/>
              <a:gd name="connsiteY3682" fmla="*/ 151685 h 3415370"/>
              <a:gd name="connsiteX3683" fmla="*/ 1354090 w 7451018"/>
              <a:gd name="connsiteY3683" fmla="*/ 158387 h 3415370"/>
              <a:gd name="connsiteX3684" fmla="*/ 1354090 w 7451018"/>
              <a:gd name="connsiteY3684" fmla="*/ 165089 h 3415370"/>
              <a:gd name="connsiteX3685" fmla="*/ 1342094 w 7451018"/>
              <a:gd name="connsiteY3685" fmla="*/ 165089 h 3415370"/>
              <a:gd name="connsiteX3686" fmla="*/ 1329829 w 7451018"/>
              <a:gd name="connsiteY3686" fmla="*/ 158387 h 3415370"/>
              <a:gd name="connsiteX3687" fmla="*/ 1308919 w 7451018"/>
              <a:gd name="connsiteY3687" fmla="*/ 151685 h 3415370"/>
              <a:gd name="connsiteX3688" fmla="*/ 2119694 w 7451018"/>
              <a:gd name="connsiteY3688" fmla="*/ 151149 h 3415370"/>
              <a:gd name="connsiteX3689" fmla="*/ 2110914 w 7451018"/>
              <a:gd name="connsiteY3689" fmla="*/ 152959 h 3415370"/>
              <a:gd name="connsiteX3690" fmla="*/ 2119694 w 7451018"/>
              <a:gd name="connsiteY3690" fmla="*/ 151149 h 3415370"/>
              <a:gd name="connsiteX3691" fmla="*/ 1070739 w 7451018"/>
              <a:gd name="connsiteY3691" fmla="*/ 149457 h 3415370"/>
              <a:gd name="connsiteX3692" fmla="*/ 1119515 w 7451018"/>
              <a:gd name="connsiteY3692" fmla="*/ 157114 h 3415370"/>
              <a:gd name="connsiteX3693" fmla="*/ 1100346 w 7451018"/>
              <a:gd name="connsiteY3693" fmla="*/ 158388 h 3415370"/>
              <a:gd name="connsiteX3694" fmla="*/ 1100748 w 7451018"/>
              <a:gd name="connsiteY3694" fmla="*/ 165090 h 3415370"/>
              <a:gd name="connsiteX3695" fmla="*/ 1112812 w 7451018"/>
              <a:gd name="connsiteY3695" fmla="*/ 164286 h 3415370"/>
              <a:gd name="connsiteX3696" fmla="*/ 1106110 w 7451018"/>
              <a:gd name="connsiteY3696" fmla="*/ 169379 h 3415370"/>
              <a:gd name="connsiteX3697" fmla="*/ 1070924 w 7451018"/>
              <a:gd name="connsiteY3697" fmla="*/ 185196 h 3415370"/>
              <a:gd name="connsiteX3698" fmla="*/ 1031448 w 7451018"/>
              <a:gd name="connsiteY3698" fmla="*/ 198601 h 3415370"/>
              <a:gd name="connsiteX3699" fmla="*/ 1032520 w 7451018"/>
              <a:gd name="connsiteY3699" fmla="*/ 198332 h 3415370"/>
              <a:gd name="connsiteX3700" fmla="*/ 1032855 w 7451018"/>
              <a:gd name="connsiteY3700" fmla="*/ 198601 h 3415370"/>
              <a:gd name="connsiteX3701" fmla="*/ 1067908 w 7451018"/>
              <a:gd name="connsiteY3701" fmla="*/ 185196 h 3415370"/>
              <a:gd name="connsiteX3702" fmla="*/ 1057586 w 7451018"/>
              <a:gd name="connsiteY3702" fmla="*/ 171792 h 3415370"/>
              <a:gd name="connsiteX3703" fmla="*/ 1007253 w 7451018"/>
              <a:gd name="connsiteY3703" fmla="*/ 191898 h 3415370"/>
              <a:gd name="connsiteX3704" fmla="*/ 1004171 w 7451018"/>
              <a:gd name="connsiteY3704" fmla="*/ 187005 h 3415370"/>
              <a:gd name="connsiteX3705" fmla="*/ 992307 w 7451018"/>
              <a:gd name="connsiteY3705" fmla="*/ 191898 h 3415370"/>
              <a:gd name="connsiteX3706" fmla="*/ 957189 w 7451018"/>
              <a:gd name="connsiteY3706" fmla="*/ 191898 h 3415370"/>
              <a:gd name="connsiteX3707" fmla="*/ 989693 w 7451018"/>
              <a:gd name="connsiteY3707" fmla="*/ 175210 h 3415370"/>
              <a:gd name="connsiteX3708" fmla="*/ 1021060 w 7451018"/>
              <a:gd name="connsiteY3708" fmla="*/ 158388 h 3415370"/>
              <a:gd name="connsiteX3709" fmla="*/ 1070739 w 7451018"/>
              <a:gd name="connsiteY3709" fmla="*/ 149457 h 3415370"/>
              <a:gd name="connsiteX3710" fmla="*/ 5646958 w 7451018"/>
              <a:gd name="connsiteY3710" fmla="*/ 147446 h 3415370"/>
              <a:gd name="connsiteX3711" fmla="*/ 5713820 w 7451018"/>
              <a:gd name="connsiteY3711" fmla="*/ 155439 h 3415370"/>
              <a:gd name="connsiteX3712" fmla="*/ 5703968 w 7451018"/>
              <a:gd name="connsiteY3712" fmla="*/ 164889 h 3415370"/>
              <a:gd name="connsiteX3713" fmla="*/ 5718310 w 7451018"/>
              <a:gd name="connsiteY3713" fmla="*/ 164889 h 3415370"/>
              <a:gd name="connsiteX3714" fmla="*/ 5733466 w 7451018"/>
              <a:gd name="connsiteY3714" fmla="*/ 165040 h 3415370"/>
              <a:gd name="connsiteX3715" fmla="*/ 5737166 w 7451018"/>
              <a:gd name="connsiteY3715" fmla="*/ 164763 h 3415370"/>
              <a:gd name="connsiteX3716" fmla="*/ 5737278 w 7451018"/>
              <a:gd name="connsiteY3716" fmla="*/ 164755 h 3415370"/>
              <a:gd name="connsiteX3717" fmla="*/ 5737076 w 7451018"/>
              <a:gd name="connsiteY3717" fmla="*/ 170854 h 3415370"/>
              <a:gd name="connsiteX3718" fmla="*/ 5739557 w 7451018"/>
              <a:gd name="connsiteY3718" fmla="*/ 178360 h 3415370"/>
              <a:gd name="connsiteX3719" fmla="*/ 5751352 w 7451018"/>
              <a:gd name="connsiteY3719" fmla="*/ 164956 h 3415370"/>
              <a:gd name="connsiteX3720" fmla="*/ 5804433 w 7451018"/>
              <a:gd name="connsiteY3720" fmla="*/ 168307 h 3415370"/>
              <a:gd name="connsiteX3721" fmla="*/ 5845048 w 7451018"/>
              <a:gd name="connsiteY3721" fmla="*/ 179835 h 3415370"/>
              <a:gd name="connsiteX3722" fmla="*/ 5859055 w 7451018"/>
              <a:gd name="connsiteY3722" fmla="*/ 184995 h 3415370"/>
              <a:gd name="connsiteX3723" fmla="*/ 5858050 w 7451018"/>
              <a:gd name="connsiteY3723" fmla="*/ 185130 h 3415370"/>
              <a:gd name="connsiteX3724" fmla="*/ 5864752 w 7451018"/>
              <a:gd name="connsiteY3724" fmla="*/ 187676 h 3415370"/>
              <a:gd name="connsiteX3725" fmla="*/ 5867174 w 7451018"/>
              <a:gd name="connsiteY3725" fmla="*/ 186863 h 3415370"/>
              <a:gd name="connsiteX3726" fmla="*/ 5870843 w 7451018"/>
              <a:gd name="connsiteY3726" fmla="*/ 192221 h 3415370"/>
              <a:gd name="connsiteX3727" fmla="*/ 5870851 w 7451018"/>
              <a:gd name="connsiteY3727" fmla="*/ 192233 h 3415370"/>
              <a:gd name="connsiteX3728" fmla="*/ 5870832 w 7451018"/>
              <a:gd name="connsiteY3728" fmla="*/ 192249 h 3415370"/>
              <a:gd name="connsiteX3729" fmla="*/ 5835297 w 7451018"/>
              <a:gd name="connsiteY3729" fmla="*/ 220810 h 3415370"/>
              <a:gd name="connsiteX3730" fmla="*/ 5778228 w 7451018"/>
              <a:gd name="connsiteY3730" fmla="*/ 238880 h 3415370"/>
              <a:gd name="connsiteX3731" fmla="*/ 5811135 w 7451018"/>
              <a:gd name="connsiteY3731" fmla="*/ 238747 h 3415370"/>
              <a:gd name="connsiteX3732" fmla="*/ 5820317 w 7451018"/>
              <a:gd name="connsiteY3732" fmla="*/ 238143 h 3415370"/>
              <a:gd name="connsiteX3733" fmla="*/ 5816832 w 7451018"/>
              <a:gd name="connsiteY3733" fmla="*/ 238747 h 3415370"/>
              <a:gd name="connsiteX3734" fmla="*/ 5846523 w 7451018"/>
              <a:gd name="connsiteY3734" fmla="*/ 245449 h 3415370"/>
              <a:gd name="connsiteX3735" fmla="*/ 5844646 w 7451018"/>
              <a:gd name="connsiteY3735" fmla="*/ 237607 h 3415370"/>
              <a:gd name="connsiteX3736" fmla="*/ 5858050 w 7451018"/>
              <a:gd name="connsiteY3736" fmla="*/ 246789 h 3415370"/>
              <a:gd name="connsiteX3737" fmla="*/ 5974132 w 7451018"/>
              <a:gd name="connsiteY3737" fmla="*/ 245449 h 3415370"/>
              <a:gd name="connsiteX3738" fmla="*/ 5967966 w 7451018"/>
              <a:gd name="connsiteY3738" fmla="*/ 258853 h 3415370"/>
              <a:gd name="connsiteX3739" fmla="*/ 6061662 w 7451018"/>
              <a:gd name="connsiteY3739" fmla="*/ 265555 h 3415370"/>
              <a:gd name="connsiteX3740" fmla="*/ 6072452 w 7451018"/>
              <a:gd name="connsiteY3740" fmla="*/ 240824 h 3415370"/>
              <a:gd name="connsiteX3741" fmla="*/ 6097049 w 7451018"/>
              <a:gd name="connsiteY3741" fmla="*/ 238545 h 3415370"/>
              <a:gd name="connsiteX3742" fmla="*/ 6097028 w 7451018"/>
              <a:gd name="connsiteY3742" fmla="*/ 238618 h 3415370"/>
              <a:gd name="connsiteX3743" fmla="*/ 6098456 w 7451018"/>
              <a:gd name="connsiteY3743" fmla="*/ 238813 h 3415370"/>
              <a:gd name="connsiteX3744" fmla="*/ 6098524 w 7451018"/>
              <a:gd name="connsiteY3744" fmla="*/ 238947 h 3415370"/>
              <a:gd name="connsiteX3745" fmla="*/ 6097027 w 7451018"/>
              <a:gd name="connsiteY3745" fmla="*/ 238622 h 3415370"/>
              <a:gd name="connsiteX3746" fmla="*/ 6095884 w 7451018"/>
              <a:gd name="connsiteY3746" fmla="*/ 242651 h 3415370"/>
              <a:gd name="connsiteX3747" fmla="*/ 6095776 w 7451018"/>
              <a:gd name="connsiteY3747" fmla="*/ 245449 h 3415370"/>
              <a:gd name="connsiteX3748" fmla="*/ 6131967 w 7451018"/>
              <a:gd name="connsiteY3748" fmla="*/ 252151 h 3415370"/>
              <a:gd name="connsiteX3749" fmla="*/ 6133106 w 7451018"/>
              <a:gd name="connsiteY3749" fmla="*/ 245449 h 3415370"/>
              <a:gd name="connsiteX3750" fmla="*/ 6135989 w 7451018"/>
              <a:gd name="connsiteY3750" fmla="*/ 252151 h 3415370"/>
              <a:gd name="connsiteX3751" fmla="*/ 6193225 w 7451018"/>
              <a:gd name="connsiteY3751" fmla="*/ 265555 h 3415370"/>
              <a:gd name="connsiteX3752" fmla="*/ 6191885 w 7451018"/>
              <a:gd name="connsiteY3752" fmla="*/ 292364 h 3415370"/>
              <a:gd name="connsiteX3753" fmla="*/ 6192756 w 7451018"/>
              <a:gd name="connsiteY3753" fmla="*/ 299066 h 3415370"/>
              <a:gd name="connsiteX3754" fmla="*/ 6187863 w 7451018"/>
              <a:gd name="connsiteY3754" fmla="*/ 292364 h 3415370"/>
              <a:gd name="connsiteX3755" fmla="*/ 6199659 w 7451018"/>
              <a:gd name="connsiteY3755" fmla="*/ 305768 h 3415370"/>
              <a:gd name="connsiteX3756" fmla="*/ 6220034 w 7451018"/>
              <a:gd name="connsiteY3756" fmla="*/ 311062 h 3415370"/>
              <a:gd name="connsiteX3757" fmla="*/ 6226266 w 7451018"/>
              <a:gd name="connsiteY3757" fmla="*/ 318636 h 3415370"/>
              <a:gd name="connsiteX3758" fmla="*/ 6273651 w 7451018"/>
              <a:gd name="connsiteY3758" fmla="*/ 290621 h 3415370"/>
              <a:gd name="connsiteX3759" fmla="*/ 6260247 w 7451018"/>
              <a:gd name="connsiteY3759" fmla="*/ 292296 h 3415370"/>
              <a:gd name="connsiteX3760" fmla="*/ 6346168 w 7451018"/>
              <a:gd name="connsiteY3760" fmla="*/ 298998 h 3415370"/>
              <a:gd name="connsiteX3761" fmla="*/ 6394290 w 7451018"/>
              <a:gd name="connsiteY3761" fmla="*/ 298998 h 3415370"/>
              <a:gd name="connsiteX3762" fmla="*/ 6405214 w 7451018"/>
              <a:gd name="connsiteY3762" fmla="*/ 298998 h 3415370"/>
              <a:gd name="connsiteX3763" fmla="*/ 6400992 w 7451018"/>
              <a:gd name="connsiteY3763" fmla="*/ 290688 h 3415370"/>
              <a:gd name="connsiteX3764" fmla="*/ 6394290 w 7451018"/>
              <a:gd name="connsiteY3764" fmla="*/ 287538 h 3415370"/>
              <a:gd name="connsiteX3765" fmla="*/ 6395898 w 7451018"/>
              <a:gd name="connsiteY3765" fmla="*/ 285393 h 3415370"/>
              <a:gd name="connsiteX3766" fmla="*/ 6392212 w 7451018"/>
              <a:gd name="connsiteY3766" fmla="*/ 285594 h 3415370"/>
              <a:gd name="connsiteX3767" fmla="*/ 6428068 w 7451018"/>
              <a:gd name="connsiteY3767" fmla="*/ 271587 h 3415370"/>
              <a:gd name="connsiteX3768" fmla="*/ 6423712 w 7451018"/>
              <a:gd name="connsiteY3768" fmla="*/ 266359 h 3415370"/>
              <a:gd name="connsiteX3769" fmla="*/ 6616600 w 7451018"/>
              <a:gd name="connsiteY3769" fmla="*/ 292296 h 3415370"/>
              <a:gd name="connsiteX3770" fmla="*/ 6668542 w 7451018"/>
              <a:gd name="connsiteY3770" fmla="*/ 312402 h 3415370"/>
              <a:gd name="connsiteX3771" fmla="*/ 6787169 w 7451018"/>
              <a:gd name="connsiteY3771" fmla="*/ 312402 h 3415370"/>
              <a:gd name="connsiteX3772" fmla="*/ 6821954 w 7451018"/>
              <a:gd name="connsiteY3772" fmla="*/ 338407 h 3415370"/>
              <a:gd name="connsiteX3773" fmla="*/ 6850036 w 7451018"/>
              <a:gd name="connsiteY3773" fmla="*/ 345645 h 3415370"/>
              <a:gd name="connsiteX3774" fmla="*/ 6859955 w 7451018"/>
              <a:gd name="connsiteY3774" fmla="*/ 339479 h 3415370"/>
              <a:gd name="connsiteX3775" fmla="*/ 6865450 w 7451018"/>
              <a:gd name="connsiteY3775" fmla="*/ 345913 h 3415370"/>
              <a:gd name="connsiteX3776" fmla="*/ 7011156 w 7451018"/>
              <a:gd name="connsiteY3776" fmla="*/ 339211 h 3415370"/>
              <a:gd name="connsiteX3777" fmla="*/ 7024090 w 7451018"/>
              <a:gd name="connsiteY3777" fmla="*/ 339680 h 3415370"/>
              <a:gd name="connsiteX3778" fmla="*/ 6997349 w 7451018"/>
              <a:gd name="connsiteY3778" fmla="*/ 345913 h 3415370"/>
              <a:gd name="connsiteX3779" fmla="*/ 7015980 w 7451018"/>
              <a:gd name="connsiteY3779" fmla="*/ 359317 h 3415370"/>
              <a:gd name="connsiteX3780" fmla="*/ 7018109 w 7451018"/>
              <a:gd name="connsiteY3780" fmla="*/ 353000 h 3415370"/>
              <a:gd name="connsiteX3781" fmla="*/ 7018126 w 7451018"/>
              <a:gd name="connsiteY3781" fmla="*/ 352951 h 3415370"/>
              <a:gd name="connsiteX3782" fmla="*/ 7018132 w 7451018"/>
              <a:gd name="connsiteY3782" fmla="*/ 352961 h 3415370"/>
              <a:gd name="connsiteX3783" fmla="*/ 7022256 w 7451018"/>
              <a:gd name="connsiteY3783" fmla="*/ 359159 h 3415370"/>
              <a:gd name="connsiteX3784" fmla="*/ 7024425 w 7451018"/>
              <a:gd name="connsiteY3784" fmla="*/ 365618 h 3415370"/>
              <a:gd name="connsiteX3785" fmla="*/ 7050430 w 7451018"/>
              <a:gd name="connsiteY3785" fmla="*/ 359385 h 3415370"/>
              <a:gd name="connsiteX3786" fmla="*/ 7030927 w 7451018"/>
              <a:gd name="connsiteY3786" fmla="*/ 345981 h 3415370"/>
              <a:gd name="connsiteX3787" fmla="*/ 7044331 w 7451018"/>
              <a:gd name="connsiteY3787" fmla="*/ 339680 h 3415370"/>
              <a:gd name="connsiteX3788" fmla="*/ 7041315 w 7451018"/>
              <a:gd name="connsiteY3788" fmla="*/ 333246 h 3415370"/>
              <a:gd name="connsiteX3789" fmla="*/ 7159340 w 7451018"/>
              <a:gd name="connsiteY3789" fmla="*/ 339279 h 3415370"/>
              <a:gd name="connsiteX3790" fmla="*/ 7287619 w 7451018"/>
              <a:gd name="connsiteY3790" fmla="*/ 373660 h 3415370"/>
              <a:gd name="connsiteX3791" fmla="*/ 7343247 w 7451018"/>
              <a:gd name="connsiteY3791" fmla="*/ 399665 h 3415370"/>
              <a:gd name="connsiteX3792" fmla="*/ 7419585 w 7451018"/>
              <a:gd name="connsiteY3792" fmla="*/ 413069 h 3415370"/>
              <a:gd name="connsiteX3793" fmla="*/ 7451018 w 7451018"/>
              <a:gd name="connsiteY3793" fmla="*/ 427612 h 3415370"/>
              <a:gd name="connsiteX3794" fmla="*/ 7426756 w 7451018"/>
              <a:gd name="connsiteY3794" fmla="*/ 445842 h 3415370"/>
              <a:gd name="connsiteX3795" fmla="*/ 7397200 w 7451018"/>
              <a:gd name="connsiteY3795" fmla="*/ 459246 h 3415370"/>
              <a:gd name="connsiteX3796" fmla="*/ 7400818 w 7451018"/>
              <a:gd name="connsiteY3796" fmla="*/ 465948 h 3415370"/>
              <a:gd name="connsiteX3797" fmla="*/ 7392776 w 7451018"/>
              <a:gd name="connsiteY3797" fmla="*/ 467423 h 3415370"/>
              <a:gd name="connsiteX3798" fmla="*/ 7399479 w 7451018"/>
              <a:gd name="connsiteY3798" fmla="*/ 472517 h 3415370"/>
              <a:gd name="connsiteX3799" fmla="*/ 7328033 w 7451018"/>
              <a:gd name="connsiteY3799" fmla="*/ 459246 h 3415370"/>
              <a:gd name="connsiteX3800" fmla="*/ 7263827 w 7451018"/>
              <a:gd name="connsiteY3800" fmla="*/ 439944 h 3415370"/>
              <a:gd name="connsiteX3801" fmla="*/ 7260945 w 7451018"/>
              <a:gd name="connsiteY3801" fmla="*/ 439140 h 3415370"/>
              <a:gd name="connsiteX3802" fmla="*/ 7252098 w 7451018"/>
              <a:gd name="connsiteY3802" fmla="*/ 425736 h 3415370"/>
              <a:gd name="connsiteX3803" fmla="*/ 7208064 w 7451018"/>
              <a:gd name="connsiteY3803" fmla="*/ 472382 h 3415370"/>
              <a:gd name="connsiteX3804" fmla="*/ 7185076 w 7451018"/>
              <a:gd name="connsiteY3804" fmla="*/ 466485 h 3415370"/>
              <a:gd name="connsiteX3805" fmla="*/ 7185076 w 7451018"/>
              <a:gd name="connsiteY3805" fmla="*/ 469367 h 3415370"/>
              <a:gd name="connsiteX3806" fmla="*/ 7191016 w 7451018"/>
              <a:gd name="connsiteY3806" fmla="*/ 473212 h 3415370"/>
              <a:gd name="connsiteX3807" fmla="*/ 7198790 w 7451018"/>
              <a:gd name="connsiteY3807" fmla="*/ 471700 h 3415370"/>
              <a:gd name="connsiteX3808" fmla="*/ 7199419 w 7451018"/>
              <a:gd name="connsiteY3808" fmla="*/ 471578 h 3415370"/>
              <a:gd name="connsiteX3809" fmla="*/ 7231992 w 7451018"/>
              <a:gd name="connsiteY3809" fmla="*/ 504083 h 3415370"/>
              <a:gd name="connsiteX3810" fmla="*/ 7225758 w 7451018"/>
              <a:gd name="connsiteY3810" fmla="*/ 506094 h 3415370"/>
              <a:gd name="connsiteX3811" fmla="*/ 7166377 w 7451018"/>
              <a:gd name="connsiteY3811" fmla="*/ 525798 h 3415370"/>
              <a:gd name="connsiteX3812" fmla="*/ 7104651 w 7451018"/>
              <a:gd name="connsiteY3812" fmla="*/ 546307 h 3415370"/>
              <a:gd name="connsiteX3813" fmla="*/ 7044331 w 7451018"/>
              <a:gd name="connsiteY3813" fmla="*/ 581560 h 3415370"/>
              <a:gd name="connsiteX3814" fmla="*/ 6990647 w 7451018"/>
              <a:gd name="connsiteY3814" fmla="*/ 566414 h 3415370"/>
              <a:gd name="connsiteX3815" fmla="*/ 6950032 w 7451018"/>
              <a:gd name="connsiteY3815" fmla="*/ 586520 h 3415370"/>
              <a:gd name="connsiteX3816" fmla="*/ 6950434 w 7451018"/>
              <a:gd name="connsiteY3816" fmla="*/ 571373 h 3415370"/>
              <a:gd name="connsiteX3817" fmla="*/ 6934483 w 7451018"/>
              <a:gd name="connsiteY3817" fmla="*/ 579818 h 3415370"/>
              <a:gd name="connsiteX3818" fmla="*/ 6923626 w 7451018"/>
              <a:gd name="connsiteY3818" fmla="*/ 579818 h 3415370"/>
              <a:gd name="connsiteX3819" fmla="*/ 6912031 w 7451018"/>
              <a:gd name="connsiteY3819" fmla="*/ 586520 h 3415370"/>
              <a:gd name="connsiteX3820" fmla="*/ 6905328 w 7451018"/>
              <a:gd name="connsiteY3820" fmla="*/ 579885 h 3415370"/>
              <a:gd name="connsiteX3821" fmla="*/ 6903519 w 7451018"/>
              <a:gd name="connsiteY3821" fmla="*/ 579818 h 3415370"/>
              <a:gd name="connsiteX3822" fmla="*/ 6896884 w 7451018"/>
              <a:gd name="connsiteY3822" fmla="*/ 585716 h 3415370"/>
              <a:gd name="connsiteX3823" fmla="*/ 6869137 w 7451018"/>
              <a:gd name="connsiteY3823" fmla="*/ 633435 h 3415370"/>
              <a:gd name="connsiteX3824" fmla="*/ 6896884 w 7451018"/>
              <a:gd name="connsiteY3824" fmla="*/ 634574 h 3415370"/>
              <a:gd name="connsiteX3825" fmla="*/ 6883480 w 7451018"/>
              <a:gd name="connsiteY3825" fmla="*/ 645900 h 3415370"/>
              <a:gd name="connsiteX3826" fmla="*/ 6883480 w 7451018"/>
              <a:gd name="connsiteY3826" fmla="*/ 660310 h 3415370"/>
              <a:gd name="connsiteX3827" fmla="*/ 6889311 w 7451018"/>
              <a:gd name="connsiteY3827" fmla="*/ 660310 h 3415370"/>
              <a:gd name="connsiteX3828" fmla="*/ 6891321 w 7451018"/>
              <a:gd name="connsiteY3828" fmla="*/ 653608 h 3415370"/>
              <a:gd name="connsiteX3829" fmla="*/ 6889444 w 7451018"/>
              <a:gd name="connsiteY3829" fmla="*/ 675390 h 3415370"/>
              <a:gd name="connsiteX3830" fmla="*/ 6869740 w 7451018"/>
              <a:gd name="connsiteY3830" fmla="*/ 673714 h 3415370"/>
              <a:gd name="connsiteX3831" fmla="*/ 6870075 w 7451018"/>
              <a:gd name="connsiteY3831" fmla="*/ 708029 h 3415370"/>
              <a:gd name="connsiteX3832" fmla="*/ 6828254 w 7451018"/>
              <a:gd name="connsiteY3832" fmla="*/ 746902 h 3415370"/>
              <a:gd name="connsiteX3833" fmla="*/ 6796352 w 7451018"/>
              <a:gd name="connsiteY3833" fmla="*/ 754140 h 3415370"/>
              <a:gd name="connsiteX3834" fmla="*/ 6754530 w 7451018"/>
              <a:gd name="connsiteY3834" fmla="*/ 807288 h 3415370"/>
              <a:gd name="connsiteX3835" fmla="*/ 6729330 w 7451018"/>
              <a:gd name="connsiteY3835" fmla="*/ 707560 h 3415370"/>
              <a:gd name="connsiteX3836" fmla="*/ 6757210 w 7451018"/>
              <a:gd name="connsiteY3836" fmla="*/ 633502 h 3415370"/>
              <a:gd name="connsiteX3837" fmla="*/ 6770481 w 7451018"/>
              <a:gd name="connsiteY3837" fmla="*/ 633502 h 3415370"/>
              <a:gd name="connsiteX3838" fmla="*/ 6816525 w 7451018"/>
              <a:gd name="connsiteY3838" fmla="*/ 599924 h 3415370"/>
              <a:gd name="connsiteX3839" fmla="*/ 6830934 w 7451018"/>
              <a:gd name="connsiteY3839" fmla="*/ 593289 h 3415370"/>
              <a:gd name="connsiteX3840" fmla="*/ 6904324 w 7451018"/>
              <a:gd name="connsiteY3840" fmla="*/ 546374 h 3415370"/>
              <a:gd name="connsiteX3841" fmla="*/ 6909483 w 7451018"/>
              <a:gd name="connsiteY3841" fmla="*/ 519565 h 3415370"/>
              <a:gd name="connsiteX3842" fmla="*/ 6920877 w 7451018"/>
              <a:gd name="connsiteY3842" fmla="*/ 519565 h 3415370"/>
              <a:gd name="connsiteX3843" fmla="*/ 6918733 w 7451018"/>
              <a:gd name="connsiteY3843" fmla="*/ 512863 h 3415370"/>
              <a:gd name="connsiteX3844" fmla="*/ 6890182 w 7451018"/>
              <a:gd name="connsiteY3844" fmla="*/ 519565 h 3415370"/>
              <a:gd name="connsiteX3845" fmla="*/ 6889645 w 7451018"/>
              <a:gd name="connsiteY3845" fmla="*/ 532970 h 3415370"/>
              <a:gd name="connsiteX3846" fmla="*/ 6896482 w 7451018"/>
              <a:gd name="connsiteY3846" fmla="*/ 537930 h 3415370"/>
              <a:gd name="connsiteX3847" fmla="*/ 6889244 w 7451018"/>
              <a:gd name="connsiteY3847" fmla="*/ 545436 h 3415370"/>
              <a:gd name="connsiteX3848" fmla="*/ 6860692 w 7451018"/>
              <a:gd name="connsiteY3848" fmla="*/ 551468 h 3415370"/>
              <a:gd name="connsiteX3849" fmla="*/ 6823227 w 7451018"/>
              <a:gd name="connsiteY3849" fmla="*/ 566347 h 3415370"/>
              <a:gd name="connsiteX3850" fmla="*/ 6828186 w 7451018"/>
              <a:gd name="connsiteY3850" fmla="*/ 554751 h 3415370"/>
              <a:gd name="connsiteX3851" fmla="*/ 6816525 w 7451018"/>
              <a:gd name="connsiteY3851" fmla="*/ 557164 h 3415370"/>
              <a:gd name="connsiteX3852" fmla="*/ 6821819 w 7451018"/>
              <a:gd name="connsiteY3852" fmla="*/ 553076 h 3415370"/>
              <a:gd name="connsiteX3853" fmla="*/ 6829929 w 7451018"/>
              <a:gd name="connsiteY3853" fmla="*/ 539873 h 3415370"/>
              <a:gd name="connsiteX3854" fmla="*/ 6829259 w 7451018"/>
              <a:gd name="connsiteY3854" fmla="*/ 533037 h 3415370"/>
              <a:gd name="connsiteX3855" fmla="*/ 6826914 w 7451018"/>
              <a:gd name="connsiteY3855" fmla="*/ 533037 h 3415370"/>
              <a:gd name="connsiteX3856" fmla="*/ 6810426 w 7451018"/>
              <a:gd name="connsiteY3856" fmla="*/ 539940 h 3415370"/>
              <a:gd name="connsiteX3857" fmla="*/ 6809823 w 7451018"/>
              <a:gd name="connsiteY3857" fmla="*/ 533037 h 3415370"/>
              <a:gd name="connsiteX3858" fmla="*/ 6756206 w 7451018"/>
              <a:gd name="connsiteY3858" fmla="*/ 544967 h 3415370"/>
              <a:gd name="connsiteX3859" fmla="*/ 6709626 w 7451018"/>
              <a:gd name="connsiteY3859" fmla="*/ 585313 h 3415370"/>
              <a:gd name="connsiteX3860" fmla="*/ 6729062 w 7451018"/>
              <a:gd name="connsiteY3860" fmla="*/ 596774 h 3415370"/>
              <a:gd name="connsiteX3861" fmla="*/ 6645285 w 7451018"/>
              <a:gd name="connsiteY3861" fmla="*/ 613462 h 3415370"/>
              <a:gd name="connsiteX3862" fmla="*/ 6636706 w 7451018"/>
              <a:gd name="connsiteY3862" fmla="*/ 601734 h 3415370"/>
              <a:gd name="connsiteX3863" fmla="*/ 6655808 w 7451018"/>
              <a:gd name="connsiteY3863" fmla="*/ 600058 h 3415370"/>
              <a:gd name="connsiteX3864" fmla="*/ 6622163 w 7451018"/>
              <a:gd name="connsiteY3864" fmla="*/ 593356 h 3415370"/>
              <a:gd name="connsiteX3865" fmla="*/ 6601051 w 7451018"/>
              <a:gd name="connsiteY3865" fmla="*/ 586654 h 3415370"/>
              <a:gd name="connsiteX3866" fmla="*/ 6596024 w 7451018"/>
              <a:gd name="connsiteY3866" fmla="*/ 600058 h 3415370"/>
              <a:gd name="connsiteX3867" fmla="*/ 6536442 w 7451018"/>
              <a:gd name="connsiteY3867" fmla="*/ 600058 h 3415370"/>
              <a:gd name="connsiteX3868" fmla="*/ 6424449 w 7451018"/>
              <a:gd name="connsiteY3868" fmla="*/ 627671 h 3415370"/>
              <a:gd name="connsiteX3869" fmla="*/ 6360779 w 7451018"/>
              <a:gd name="connsiteY3869" fmla="*/ 678540 h 3415370"/>
              <a:gd name="connsiteX3870" fmla="*/ 6345632 w 7451018"/>
              <a:gd name="connsiteY3870" fmla="*/ 687186 h 3415370"/>
              <a:gd name="connsiteX3871" fmla="*/ 6313931 w 7451018"/>
              <a:gd name="connsiteY3871" fmla="*/ 707359 h 3415370"/>
              <a:gd name="connsiteX3872" fmla="*/ 6312121 w 7451018"/>
              <a:gd name="connsiteY3872" fmla="*/ 706890 h 3415370"/>
              <a:gd name="connsiteX3873" fmla="*/ 6322644 w 7451018"/>
              <a:gd name="connsiteY3873" fmla="*/ 714330 h 3415370"/>
              <a:gd name="connsiteX3874" fmla="*/ 6340807 w 7451018"/>
              <a:gd name="connsiteY3874" fmla="*/ 730079 h 3415370"/>
              <a:gd name="connsiteX3875" fmla="*/ 6349184 w 7451018"/>
              <a:gd name="connsiteY3875" fmla="*/ 728672 h 3415370"/>
              <a:gd name="connsiteX3876" fmla="*/ 6350189 w 7451018"/>
              <a:gd name="connsiteY3876" fmla="*/ 728672 h 3415370"/>
              <a:gd name="connsiteX3877" fmla="*/ 6367615 w 7451018"/>
              <a:gd name="connsiteY3877" fmla="*/ 714866 h 3415370"/>
              <a:gd name="connsiteX3878" fmla="*/ 6367347 w 7451018"/>
              <a:gd name="connsiteY3878" fmla="*/ 720764 h 3415370"/>
              <a:gd name="connsiteX3879" fmla="*/ 6360913 w 7451018"/>
              <a:gd name="connsiteY3879" fmla="*/ 720428 h 3415370"/>
              <a:gd name="connsiteX3880" fmla="*/ 6360913 w 7451018"/>
              <a:gd name="connsiteY3880" fmla="*/ 727466 h 3415370"/>
              <a:gd name="connsiteX3881" fmla="*/ 6364733 w 7451018"/>
              <a:gd name="connsiteY3881" fmla="*/ 727466 h 3415370"/>
              <a:gd name="connsiteX3882" fmla="*/ 6360913 w 7451018"/>
              <a:gd name="connsiteY3882" fmla="*/ 734168 h 3415370"/>
              <a:gd name="connsiteX3883" fmla="*/ 6373270 w 7451018"/>
              <a:gd name="connsiteY3883" fmla="*/ 725455 h 3415370"/>
              <a:gd name="connsiteX3884" fmla="*/ 6383079 w 7451018"/>
              <a:gd name="connsiteY3884" fmla="*/ 715239 h 3415370"/>
              <a:gd name="connsiteX3885" fmla="*/ 6383566 w 7451018"/>
              <a:gd name="connsiteY3885" fmla="*/ 714731 h 3415370"/>
              <a:gd name="connsiteX3886" fmla="*/ 6404477 w 7451018"/>
              <a:gd name="connsiteY3886" fmla="*/ 714062 h 3415370"/>
              <a:gd name="connsiteX3887" fmla="*/ 6414530 w 7451018"/>
              <a:gd name="connsiteY3887" fmla="*/ 728538 h 3415370"/>
              <a:gd name="connsiteX3888" fmla="*/ 6434837 w 7451018"/>
              <a:gd name="connsiteY3888" fmla="*/ 767679 h 3415370"/>
              <a:gd name="connsiteX3889" fmla="*/ 6448041 w 7451018"/>
              <a:gd name="connsiteY3889" fmla="*/ 762116 h 3415370"/>
              <a:gd name="connsiteX3890" fmla="*/ 6442143 w 7451018"/>
              <a:gd name="connsiteY3890" fmla="*/ 741607 h 3415370"/>
              <a:gd name="connsiteX3891" fmla="*/ 6463589 w 7451018"/>
              <a:gd name="connsiteY3891" fmla="*/ 729677 h 3415370"/>
              <a:gd name="connsiteX3892" fmla="*/ 6458563 w 7451018"/>
              <a:gd name="connsiteY3892" fmla="*/ 716072 h 3415370"/>
              <a:gd name="connsiteX3893" fmla="*/ 6459233 w 7451018"/>
              <a:gd name="connsiteY3893" fmla="*/ 720696 h 3415370"/>
              <a:gd name="connsiteX3894" fmla="*/ 6461512 w 7451018"/>
              <a:gd name="connsiteY3894" fmla="*/ 713994 h 3415370"/>
              <a:gd name="connsiteX3895" fmla="*/ 6468214 w 7451018"/>
              <a:gd name="connsiteY3895" fmla="*/ 728605 h 3415370"/>
              <a:gd name="connsiteX3896" fmla="*/ 6498307 w 7451018"/>
              <a:gd name="connsiteY3896" fmla="*/ 848037 h 3415370"/>
              <a:gd name="connsiteX3897" fmla="*/ 6473911 w 7451018"/>
              <a:gd name="connsiteY3897" fmla="*/ 848037 h 3415370"/>
              <a:gd name="connsiteX3898" fmla="*/ 6482289 w 7451018"/>
              <a:gd name="connsiteY3898" fmla="*/ 901654 h 3415370"/>
              <a:gd name="connsiteX3899" fmla="*/ 6481686 w 7451018"/>
              <a:gd name="connsiteY3899" fmla="*/ 922229 h 3415370"/>
              <a:gd name="connsiteX3900" fmla="*/ 6475989 w 7451018"/>
              <a:gd name="connsiteY3900" fmla="*/ 908356 h 3415370"/>
              <a:gd name="connsiteX3901" fmla="*/ 6464461 w 7451018"/>
              <a:gd name="connsiteY3901" fmla="*/ 908356 h 3415370"/>
              <a:gd name="connsiteX3902" fmla="*/ 6453805 w 7451018"/>
              <a:gd name="connsiteY3902" fmla="*/ 928462 h 3415370"/>
              <a:gd name="connsiteX3903" fmla="*/ 6448175 w 7451018"/>
              <a:gd name="connsiteY3903" fmla="*/ 849846 h 3415370"/>
              <a:gd name="connsiteX3904" fmla="*/ 6440266 w 7451018"/>
              <a:gd name="connsiteY3904" fmla="*/ 774313 h 3415370"/>
              <a:gd name="connsiteX3905" fmla="*/ 6440467 w 7451018"/>
              <a:gd name="connsiteY3905" fmla="*/ 775319 h 3415370"/>
              <a:gd name="connsiteX3906" fmla="*/ 6426192 w 7451018"/>
              <a:gd name="connsiteY3906" fmla="*/ 794420 h 3415370"/>
              <a:gd name="connsiteX3907" fmla="*/ 6428068 w 7451018"/>
              <a:gd name="connsiteY3907" fmla="*/ 823306 h 3415370"/>
              <a:gd name="connsiteX3908" fmla="*/ 6389933 w 7451018"/>
              <a:gd name="connsiteY3908" fmla="*/ 894951 h 3415370"/>
              <a:gd name="connsiteX3909" fmla="*/ 6338997 w 7451018"/>
              <a:gd name="connsiteY3909" fmla="*/ 948569 h 3415370"/>
              <a:gd name="connsiteX3910" fmla="*/ 6326062 w 7451018"/>
              <a:gd name="connsiteY3910" fmla="*/ 961973 h 3415370"/>
              <a:gd name="connsiteX3911" fmla="*/ 6309641 w 7451018"/>
              <a:gd name="connsiteY3911" fmla="*/ 988781 h 3415370"/>
              <a:gd name="connsiteX3912" fmla="*/ 6261118 w 7451018"/>
              <a:gd name="connsiteY3912" fmla="*/ 1004330 h 3415370"/>
              <a:gd name="connsiteX3913" fmla="*/ 6246775 w 7451018"/>
              <a:gd name="connsiteY3913" fmla="*/ 996489 h 3415370"/>
              <a:gd name="connsiteX3914" fmla="*/ 6233638 w 7451018"/>
              <a:gd name="connsiteY3914" fmla="*/ 999237 h 3415370"/>
              <a:gd name="connsiteX3915" fmla="*/ 6220369 w 7451018"/>
              <a:gd name="connsiteY3915" fmla="*/ 1007883 h 3415370"/>
              <a:gd name="connsiteX3916" fmla="*/ 6213466 w 7451018"/>
              <a:gd name="connsiteY3916" fmla="*/ 1015590 h 3415370"/>
              <a:gd name="connsiteX3917" fmla="*/ 6206964 w 7451018"/>
              <a:gd name="connsiteY3917" fmla="*/ 1022225 h 3415370"/>
              <a:gd name="connsiteX3918" fmla="*/ 6197179 w 7451018"/>
              <a:gd name="connsiteY3918" fmla="*/ 1028994 h 3415370"/>
              <a:gd name="connsiteX3919" fmla="*/ 6200262 w 7451018"/>
              <a:gd name="connsiteY3919" fmla="*/ 1049704 h 3415370"/>
              <a:gd name="connsiteX3920" fmla="*/ 6176939 w 7451018"/>
              <a:gd name="connsiteY3920" fmla="*/ 1062505 h 3415370"/>
              <a:gd name="connsiteX3921" fmla="*/ 6153347 w 7451018"/>
              <a:gd name="connsiteY3921" fmla="*/ 1080802 h 3415370"/>
              <a:gd name="connsiteX3922" fmla="*/ 6180156 w 7451018"/>
              <a:gd name="connsiteY3922" fmla="*/ 1194470 h 3415370"/>
              <a:gd name="connsiteX3923" fmla="*/ 6159647 w 7451018"/>
              <a:gd name="connsiteY3923" fmla="*/ 1198826 h 3415370"/>
              <a:gd name="connsiteX3924" fmla="*/ 6157636 w 7451018"/>
              <a:gd name="connsiteY3924" fmla="*/ 1209952 h 3415370"/>
              <a:gd name="connsiteX3925" fmla="*/ 6152677 w 7451018"/>
              <a:gd name="connsiteY3925" fmla="*/ 1203652 h 3415370"/>
              <a:gd name="connsiteX3926" fmla="*/ 6148254 w 7451018"/>
              <a:gd name="connsiteY3926" fmla="*/ 1209273 h 3415370"/>
              <a:gd name="connsiteX3927" fmla="*/ 6146582 w 7451018"/>
              <a:gd name="connsiteY3927" fmla="*/ 1208825 h 3415370"/>
              <a:gd name="connsiteX3928" fmla="*/ 6146645 w 7451018"/>
              <a:gd name="connsiteY3928" fmla="*/ 1208812 h 3415370"/>
              <a:gd name="connsiteX3929" fmla="*/ 6145036 w 7451018"/>
              <a:gd name="connsiteY3929" fmla="*/ 1208411 h 3415370"/>
              <a:gd name="connsiteX3930" fmla="*/ 6146582 w 7451018"/>
              <a:gd name="connsiteY3930" fmla="*/ 1208825 h 3415370"/>
              <a:gd name="connsiteX3931" fmla="*/ 6139801 w 7451018"/>
              <a:gd name="connsiteY3931" fmla="*/ 1210186 h 3415370"/>
              <a:gd name="connsiteX3932" fmla="*/ 6132302 w 7451018"/>
              <a:gd name="connsiteY3932" fmla="*/ 1215581 h 3415370"/>
              <a:gd name="connsiteX3933" fmla="*/ 6125600 w 7451018"/>
              <a:gd name="connsiteY3933" fmla="*/ 1209952 h 3415370"/>
              <a:gd name="connsiteX3934" fmla="*/ 6113201 w 7451018"/>
              <a:gd name="connsiteY3934" fmla="*/ 1211896 h 3415370"/>
              <a:gd name="connsiteX3935" fmla="*/ 6119903 w 7451018"/>
              <a:gd name="connsiteY3935" fmla="*/ 1183344 h 3415370"/>
              <a:gd name="connsiteX3936" fmla="*/ 6126204 w 7451018"/>
              <a:gd name="connsiteY3936" fmla="*/ 1185154 h 3415370"/>
              <a:gd name="connsiteX3937" fmla="*/ 6133307 w 7451018"/>
              <a:gd name="connsiteY3937" fmla="*/ 1171147 h 3415370"/>
              <a:gd name="connsiteX3938" fmla="*/ 6127544 w 7451018"/>
              <a:gd name="connsiteY3938" fmla="*/ 1163439 h 3415370"/>
              <a:gd name="connsiteX3939" fmla="*/ 6128616 w 7451018"/>
              <a:gd name="connsiteY3939" fmla="*/ 1163171 h 3415370"/>
              <a:gd name="connsiteX3940" fmla="*/ 6122585 w 7451018"/>
              <a:gd name="connsiteY3940" fmla="*/ 1149767 h 3415370"/>
              <a:gd name="connsiteX3941" fmla="*/ 6125935 w 7451018"/>
              <a:gd name="connsiteY3941" fmla="*/ 1143065 h 3415370"/>
              <a:gd name="connsiteX3942" fmla="*/ 6124595 w 7451018"/>
              <a:gd name="connsiteY3942" fmla="*/ 1141724 h 3415370"/>
              <a:gd name="connsiteX3943" fmla="*/ 6118898 w 7451018"/>
              <a:gd name="connsiteY3943" fmla="*/ 1143065 h 3415370"/>
              <a:gd name="connsiteX3944" fmla="*/ 6118027 w 7451018"/>
              <a:gd name="connsiteY3944" fmla="*/ 1136363 h 3415370"/>
              <a:gd name="connsiteX3945" fmla="*/ 6126605 w 7451018"/>
              <a:gd name="connsiteY3945" fmla="*/ 1136363 h 3415370"/>
              <a:gd name="connsiteX3946" fmla="*/ 6101606 w 7451018"/>
              <a:gd name="connsiteY3946" fmla="*/ 1122958 h 3415370"/>
              <a:gd name="connsiteX3947" fmla="*/ 6097451 w 7451018"/>
              <a:gd name="connsiteY3947" fmla="*/ 1116256 h 3415370"/>
              <a:gd name="connsiteX3948" fmla="*/ 6092693 w 7451018"/>
              <a:gd name="connsiteY3948" fmla="*/ 1116055 h 3415370"/>
              <a:gd name="connsiteX3949" fmla="*/ 6093707 w 7451018"/>
              <a:gd name="connsiteY3949" fmla="*/ 1107652 h 3415370"/>
              <a:gd name="connsiteX3950" fmla="*/ 6097521 w 7451018"/>
              <a:gd name="connsiteY3950" fmla="*/ 1103076 h 3415370"/>
              <a:gd name="connsiteX3951" fmla="*/ 6097858 w 7451018"/>
              <a:gd name="connsiteY3951" fmla="*/ 1102672 h 3415370"/>
              <a:gd name="connsiteX3952" fmla="*/ 6097987 w 7451018"/>
              <a:gd name="connsiteY3952" fmla="*/ 1102517 h 3415370"/>
              <a:gd name="connsiteX3953" fmla="*/ 6106566 w 7451018"/>
              <a:gd name="connsiteY3953" fmla="*/ 1086432 h 3415370"/>
              <a:gd name="connsiteX3954" fmla="*/ 6106566 w 7451018"/>
              <a:gd name="connsiteY3954" fmla="*/ 1082745 h 3415370"/>
              <a:gd name="connsiteX3955" fmla="*/ 6086460 w 7451018"/>
              <a:gd name="connsiteY3955" fmla="*/ 1083483 h 3415370"/>
              <a:gd name="connsiteX3956" fmla="*/ 6087398 w 7451018"/>
              <a:gd name="connsiteY3956" fmla="*/ 1076043 h 3415370"/>
              <a:gd name="connsiteX3957" fmla="*/ 6059651 w 7451018"/>
              <a:gd name="connsiteY3957" fmla="*/ 1079462 h 3415370"/>
              <a:gd name="connsiteX3958" fmla="*/ 6060187 w 7451018"/>
              <a:gd name="connsiteY3958" fmla="*/ 1082745 h 3415370"/>
              <a:gd name="connsiteX3959" fmla="*/ 6036863 w 7451018"/>
              <a:gd name="connsiteY3959" fmla="*/ 1096150 h 3415370"/>
              <a:gd name="connsiteX3960" fmla="*/ 6018701 w 7451018"/>
              <a:gd name="connsiteY3960" fmla="*/ 1102852 h 3415370"/>
              <a:gd name="connsiteX3961" fmla="*/ 6026609 w 7451018"/>
              <a:gd name="connsiteY3961" fmla="*/ 1089448 h 3415370"/>
              <a:gd name="connsiteX3962" fmla="*/ 6026207 w 7451018"/>
              <a:gd name="connsiteY3962" fmla="*/ 1087303 h 3415370"/>
              <a:gd name="connsiteX3963" fmla="*/ 6012736 w 7451018"/>
              <a:gd name="connsiteY3963" fmla="*/ 1057947 h 3415370"/>
              <a:gd name="connsiteX3964" fmla="*/ 6010122 w 7451018"/>
              <a:gd name="connsiteY3964" fmla="*/ 1055937 h 3415370"/>
              <a:gd name="connsiteX3965" fmla="*/ 5985928 w 7451018"/>
              <a:gd name="connsiteY3965" fmla="*/ 1074300 h 3415370"/>
              <a:gd name="connsiteX3966" fmla="*/ 5980297 w 7451018"/>
              <a:gd name="connsiteY3966" fmla="*/ 1081137 h 3415370"/>
              <a:gd name="connsiteX3967" fmla="*/ 5979024 w 7451018"/>
              <a:gd name="connsiteY3967" fmla="*/ 1089448 h 3415370"/>
              <a:gd name="connsiteX3968" fmla="*/ 5958315 w 7451018"/>
              <a:gd name="connsiteY3968" fmla="*/ 1096150 h 3415370"/>
              <a:gd name="connsiteX3969" fmla="*/ 5959119 w 7451018"/>
              <a:gd name="connsiteY3969" fmla="*/ 1089448 h 3415370"/>
              <a:gd name="connsiteX3970" fmla="*/ 5972121 w 7451018"/>
              <a:gd name="connsiteY3970" fmla="*/ 1109554 h 3415370"/>
              <a:gd name="connsiteX3971" fmla="*/ 5972523 w 7451018"/>
              <a:gd name="connsiteY3971" fmla="*/ 1136363 h 3415370"/>
              <a:gd name="connsiteX3972" fmla="*/ 6008514 w 7451018"/>
              <a:gd name="connsiteY3972" fmla="*/ 1122958 h 3415370"/>
              <a:gd name="connsiteX3973" fmla="*/ 6010927 w 7451018"/>
              <a:gd name="connsiteY3973" fmla="*/ 1116256 h 3415370"/>
              <a:gd name="connsiteX3974" fmla="*/ 6021851 w 7451018"/>
              <a:gd name="connsiteY3974" fmla="*/ 1129660 h 3415370"/>
              <a:gd name="connsiteX3975" fmla="*/ 6022990 w 7451018"/>
              <a:gd name="connsiteY3975" fmla="*/ 1122958 h 3415370"/>
              <a:gd name="connsiteX3976" fmla="*/ 6050871 w 7451018"/>
              <a:gd name="connsiteY3976" fmla="*/ 1136363 h 3415370"/>
              <a:gd name="connsiteX3977" fmla="*/ 6046917 w 7451018"/>
              <a:gd name="connsiteY3977" fmla="*/ 1149432 h 3415370"/>
              <a:gd name="connsiteX3978" fmla="*/ 6035657 w 7451018"/>
              <a:gd name="connsiteY3978" fmla="*/ 1143065 h 3415370"/>
              <a:gd name="connsiteX3979" fmla="*/ 6019371 w 7451018"/>
              <a:gd name="connsiteY3979" fmla="*/ 1155866 h 3415370"/>
              <a:gd name="connsiteX3980" fmla="*/ 6012669 w 7451018"/>
              <a:gd name="connsiteY3980" fmla="*/ 1158882 h 3415370"/>
              <a:gd name="connsiteX3981" fmla="*/ 6005967 w 7451018"/>
              <a:gd name="connsiteY3981" fmla="*/ 1168130 h 3415370"/>
              <a:gd name="connsiteX3982" fmla="*/ 5979158 w 7451018"/>
              <a:gd name="connsiteY3982" fmla="*/ 1189980 h 3415370"/>
              <a:gd name="connsiteX3983" fmla="*/ 5979158 w 7451018"/>
              <a:gd name="connsiteY3983" fmla="*/ 1196682 h 3415370"/>
              <a:gd name="connsiteX3984" fmla="*/ 6022990 w 7451018"/>
              <a:gd name="connsiteY3984" fmla="*/ 1250366 h 3415370"/>
              <a:gd name="connsiteX3985" fmla="*/ 6039477 w 7451018"/>
              <a:gd name="connsiteY3985" fmla="*/ 1280391 h 3415370"/>
              <a:gd name="connsiteX3986" fmla="*/ 6019371 w 7451018"/>
              <a:gd name="connsiteY3986" fmla="*/ 1303045 h 3415370"/>
              <a:gd name="connsiteX3987" fmla="*/ 6014545 w 7451018"/>
              <a:gd name="connsiteY3987" fmla="*/ 1305122 h 3415370"/>
              <a:gd name="connsiteX3988" fmla="*/ 6037668 w 7451018"/>
              <a:gd name="connsiteY3988" fmla="*/ 1305122 h 3415370"/>
              <a:gd name="connsiteX3989" fmla="*/ 6045443 w 7451018"/>
              <a:gd name="connsiteY3989" fmla="*/ 1304519 h 3415370"/>
              <a:gd name="connsiteX3990" fmla="*/ 6039477 w 7451018"/>
              <a:gd name="connsiteY3990" fmla="*/ 1337426 h 3415370"/>
              <a:gd name="connsiteX3991" fmla="*/ 6026073 w 7451018"/>
              <a:gd name="connsiteY3991" fmla="*/ 1350831 h 3415370"/>
              <a:gd name="connsiteX3992" fmla="*/ 6019572 w 7451018"/>
              <a:gd name="connsiteY3992" fmla="*/ 1370937 h 3415370"/>
              <a:gd name="connsiteX3993" fmla="*/ 6012736 w 7451018"/>
              <a:gd name="connsiteY3993" fmla="*/ 1368390 h 3415370"/>
              <a:gd name="connsiteX3994" fmla="*/ 6009921 w 7451018"/>
              <a:gd name="connsiteY3994" fmla="*/ 1370937 h 3415370"/>
              <a:gd name="connsiteX3995" fmla="*/ 6012736 w 7451018"/>
              <a:gd name="connsiteY3995" fmla="*/ 1379181 h 3415370"/>
              <a:gd name="connsiteX3996" fmla="*/ 5992630 w 7451018"/>
              <a:gd name="connsiteY3996" fmla="*/ 1402638 h 3415370"/>
              <a:gd name="connsiteX3997" fmla="*/ 5990485 w 7451018"/>
              <a:gd name="connsiteY3997" fmla="*/ 1404448 h 3415370"/>
              <a:gd name="connsiteX3998" fmla="*/ 5972054 w 7451018"/>
              <a:gd name="connsiteY3998" fmla="*/ 1444660 h 3415370"/>
              <a:gd name="connsiteX3999" fmla="*/ 5952349 w 7451018"/>
              <a:gd name="connsiteY3999" fmla="*/ 1466845 h 3415370"/>
              <a:gd name="connsiteX4000" fmla="*/ 5937739 w 7451018"/>
              <a:gd name="connsiteY4000" fmla="*/ 1471469 h 3415370"/>
              <a:gd name="connsiteX4001" fmla="*/ 5930568 w 7451018"/>
              <a:gd name="connsiteY4001" fmla="*/ 1478171 h 3415370"/>
              <a:gd name="connsiteX4002" fmla="*/ 5932243 w 7451018"/>
              <a:gd name="connsiteY4002" fmla="*/ 1477970 h 3415370"/>
              <a:gd name="connsiteX4003" fmla="*/ 5904295 w 7451018"/>
              <a:gd name="connsiteY4003" fmla="*/ 1497607 h 3415370"/>
              <a:gd name="connsiteX4004" fmla="*/ 5892566 w 7451018"/>
              <a:gd name="connsiteY4004" fmla="*/ 1491777 h 3415370"/>
              <a:gd name="connsiteX4005" fmla="*/ 5892633 w 7451018"/>
              <a:gd name="connsiteY4005" fmla="*/ 1491575 h 3415370"/>
              <a:gd name="connsiteX4006" fmla="*/ 5892365 w 7451018"/>
              <a:gd name="connsiteY4006" fmla="*/ 1491709 h 3415370"/>
              <a:gd name="connsiteX4007" fmla="*/ 5892098 w 7451018"/>
              <a:gd name="connsiteY4007" fmla="*/ 1491575 h 3415370"/>
              <a:gd name="connsiteX4008" fmla="*/ 5892098 w 7451018"/>
              <a:gd name="connsiteY4008" fmla="*/ 1491843 h 3415370"/>
              <a:gd name="connsiteX4009" fmla="*/ 5865289 w 7451018"/>
              <a:gd name="connsiteY4009" fmla="*/ 1498479 h 3415370"/>
              <a:gd name="connsiteX4010" fmla="*/ 5865155 w 7451018"/>
              <a:gd name="connsiteY4010" fmla="*/ 1498143 h 3415370"/>
              <a:gd name="connsiteX4011" fmla="*/ 5851348 w 7451018"/>
              <a:gd name="connsiteY4011" fmla="*/ 1517981 h 3415370"/>
              <a:gd name="connsiteX4012" fmla="*/ 5850276 w 7451018"/>
              <a:gd name="connsiteY4012" fmla="*/ 1518183 h 3415370"/>
              <a:gd name="connsiteX4013" fmla="*/ 5848801 w 7451018"/>
              <a:gd name="connsiteY4013" fmla="*/ 1518317 h 3415370"/>
              <a:gd name="connsiteX4014" fmla="*/ 5850007 w 7451018"/>
              <a:gd name="connsiteY4014" fmla="*/ 1518384 h 3415370"/>
              <a:gd name="connsiteX4015" fmla="*/ 5849720 w 7451018"/>
              <a:gd name="connsiteY4015" fmla="*/ 1518777 h 3415370"/>
              <a:gd name="connsiteX4016" fmla="*/ 5850746 w 7451018"/>
              <a:gd name="connsiteY4016" fmla="*/ 1518585 h 3415370"/>
              <a:gd name="connsiteX4017" fmla="*/ 5851214 w 7451018"/>
              <a:gd name="connsiteY4017" fmla="*/ 1519523 h 3415370"/>
              <a:gd name="connsiteX4018" fmla="*/ 5849538 w 7451018"/>
              <a:gd name="connsiteY4018" fmla="*/ 1519026 h 3415370"/>
              <a:gd name="connsiteX4019" fmla="*/ 5845115 w 7451018"/>
              <a:gd name="connsiteY4019" fmla="*/ 1525086 h 3415370"/>
              <a:gd name="connsiteX4020" fmla="*/ 5798334 w 7451018"/>
              <a:gd name="connsiteY4020" fmla="*/ 1533062 h 3415370"/>
              <a:gd name="connsiteX4021" fmla="*/ 5805036 w 7451018"/>
              <a:gd name="connsiteY4021" fmla="*/ 1535206 h 3415370"/>
              <a:gd name="connsiteX4022" fmla="*/ 5805036 w 7451018"/>
              <a:gd name="connsiteY4022" fmla="*/ 1538289 h 3415370"/>
              <a:gd name="connsiteX4023" fmla="*/ 5801752 w 7451018"/>
              <a:gd name="connsiteY4023" fmla="*/ 1551961 h 3415370"/>
              <a:gd name="connsiteX4024" fmla="*/ 5782986 w 7451018"/>
              <a:gd name="connsiteY4024" fmla="*/ 1605578 h 3415370"/>
              <a:gd name="connsiteX4025" fmla="*/ 5791565 w 7451018"/>
              <a:gd name="connsiteY4025" fmla="*/ 1558663 h 3415370"/>
              <a:gd name="connsiteX4026" fmla="*/ 5784863 w 7451018"/>
              <a:gd name="connsiteY4026" fmla="*/ 1553570 h 3415370"/>
              <a:gd name="connsiteX4027" fmla="*/ 5784193 w 7451018"/>
              <a:gd name="connsiteY4027" fmla="*/ 1526024 h 3415370"/>
              <a:gd name="connsiteX4028" fmla="*/ 5764220 w 7451018"/>
              <a:gd name="connsiteY4028" fmla="*/ 1519791 h 3415370"/>
              <a:gd name="connsiteX4029" fmla="*/ 5751352 w 7451018"/>
              <a:gd name="connsiteY4029" fmla="*/ 1524080 h 3415370"/>
              <a:gd name="connsiteX4030" fmla="*/ 5735066 w 7451018"/>
              <a:gd name="connsiteY4030" fmla="*/ 1544790 h 3415370"/>
              <a:gd name="connsiteX4031" fmla="*/ 5730106 w 7451018"/>
              <a:gd name="connsiteY4031" fmla="*/ 1540702 h 3415370"/>
              <a:gd name="connsiteX4032" fmla="*/ 5723940 w 7451018"/>
              <a:gd name="connsiteY4032" fmla="*/ 1538490 h 3415370"/>
              <a:gd name="connsiteX4033" fmla="*/ 5704370 w 7451018"/>
              <a:gd name="connsiteY4033" fmla="*/ 1562819 h 3415370"/>
              <a:gd name="connsiteX4034" fmla="*/ 5717774 w 7451018"/>
              <a:gd name="connsiteY4034" fmla="*/ 1603568 h 3415370"/>
              <a:gd name="connsiteX4035" fmla="*/ 5757987 w 7451018"/>
              <a:gd name="connsiteY4035" fmla="*/ 1654571 h 3415370"/>
              <a:gd name="connsiteX4036" fmla="*/ 5763885 w 7451018"/>
              <a:gd name="connsiteY4036" fmla="*/ 1666032 h 3415370"/>
              <a:gd name="connsiteX4037" fmla="*/ 5778093 w 7451018"/>
              <a:gd name="connsiteY4037" fmla="*/ 1707854 h 3415370"/>
              <a:gd name="connsiteX4038" fmla="*/ 5771391 w 7451018"/>
              <a:gd name="connsiteY4038" fmla="*/ 1714153 h 3415370"/>
              <a:gd name="connsiteX4039" fmla="*/ 5725281 w 7451018"/>
              <a:gd name="connsiteY4039" fmla="*/ 1794378 h 3415370"/>
              <a:gd name="connsiteX4040" fmla="*/ 5724141 w 7451018"/>
              <a:gd name="connsiteY4040" fmla="*/ 1794378 h 3415370"/>
              <a:gd name="connsiteX4041" fmla="*/ 5717774 w 7451018"/>
              <a:gd name="connsiteY4041" fmla="*/ 1808050 h 3415370"/>
              <a:gd name="connsiteX4042" fmla="*/ 5689625 w 7451018"/>
              <a:gd name="connsiteY4042" fmla="*/ 1833384 h 3415370"/>
              <a:gd name="connsiteX4043" fmla="*/ 5683325 w 7451018"/>
              <a:gd name="connsiteY4043" fmla="*/ 1799874 h 3415370"/>
              <a:gd name="connsiteX4044" fmla="*/ 5678031 w 7451018"/>
              <a:gd name="connsiteY4044" fmla="*/ 1799940 h 3415370"/>
              <a:gd name="connsiteX4045" fmla="*/ 5674947 w 7451018"/>
              <a:gd name="connsiteY4045" fmla="*/ 1806576 h 3415370"/>
              <a:gd name="connsiteX4046" fmla="*/ 5672401 w 7451018"/>
              <a:gd name="connsiteY4046" fmla="*/ 1793171 h 3415370"/>
              <a:gd name="connsiteX4047" fmla="*/ 5637416 w 7451018"/>
              <a:gd name="connsiteY4047" fmla="*/ 1752959 h 3415370"/>
              <a:gd name="connsiteX4048" fmla="*/ 5635271 w 7451018"/>
              <a:gd name="connsiteY4048" fmla="*/ 1752556 h 3415370"/>
              <a:gd name="connsiteX4049" fmla="*/ 5634266 w 7451018"/>
              <a:gd name="connsiteY4049" fmla="*/ 1752959 h 3415370"/>
              <a:gd name="connsiteX4050" fmla="*/ 5624012 w 7451018"/>
              <a:gd name="connsiteY4050" fmla="*/ 1745251 h 3415370"/>
              <a:gd name="connsiteX4051" fmla="*/ 5610607 w 7451018"/>
              <a:gd name="connsiteY4051" fmla="*/ 1739554 h 3415370"/>
              <a:gd name="connsiteX4052" fmla="*/ 5598141 w 7451018"/>
              <a:gd name="connsiteY4052" fmla="*/ 1739554 h 3415370"/>
              <a:gd name="connsiteX4053" fmla="*/ 5597470 w 7451018"/>
              <a:gd name="connsiteY4053" fmla="*/ 1732852 h 3415370"/>
              <a:gd name="connsiteX4054" fmla="*/ 5599146 w 7451018"/>
              <a:gd name="connsiteY4054" fmla="*/ 1719448 h 3415370"/>
              <a:gd name="connsiteX4055" fmla="*/ 5570394 w 7451018"/>
              <a:gd name="connsiteY4055" fmla="*/ 1784995 h 3415370"/>
              <a:gd name="connsiteX4056" fmla="*/ 5569389 w 7451018"/>
              <a:gd name="connsiteY4056" fmla="*/ 1820784 h 3415370"/>
              <a:gd name="connsiteX4057" fmla="*/ 5572003 w 7451018"/>
              <a:gd name="connsiteY4057" fmla="*/ 1819980 h 3415370"/>
              <a:gd name="connsiteX4058" fmla="*/ 5574884 w 7451018"/>
              <a:gd name="connsiteY4058" fmla="*/ 1806576 h 3415370"/>
              <a:gd name="connsiteX4059" fmla="*/ 5577163 w 7451018"/>
              <a:gd name="connsiteY4059" fmla="*/ 1819846 h 3415370"/>
              <a:gd name="connsiteX4060" fmla="*/ 5577230 w 7451018"/>
              <a:gd name="connsiteY4060" fmla="*/ 1819913 h 3415370"/>
              <a:gd name="connsiteX4061" fmla="*/ 5581854 w 7451018"/>
              <a:gd name="connsiteY4061" fmla="*/ 1806576 h 3415370"/>
              <a:gd name="connsiteX4062" fmla="*/ 5583932 w 7451018"/>
              <a:gd name="connsiteY4062" fmla="*/ 1820650 h 3415370"/>
              <a:gd name="connsiteX4063" fmla="*/ 5577364 w 7451018"/>
              <a:gd name="connsiteY4063" fmla="*/ 1819980 h 3415370"/>
              <a:gd name="connsiteX4064" fmla="*/ 5583597 w 7451018"/>
              <a:gd name="connsiteY4064" fmla="*/ 1840086 h 3415370"/>
              <a:gd name="connsiteX4065" fmla="*/ 5601157 w 7451018"/>
              <a:gd name="connsiteY4065" fmla="*/ 1880299 h 3415370"/>
              <a:gd name="connsiteX4066" fmla="*/ 5604039 w 7451018"/>
              <a:gd name="connsiteY4066" fmla="*/ 1880299 h 3415370"/>
              <a:gd name="connsiteX4067" fmla="*/ 5609467 w 7451018"/>
              <a:gd name="connsiteY4067" fmla="*/ 1873597 h 3415370"/>
              <a:gd name="connsiteX4068" fmla="*/ 5657656 w 7451018"/>
              <a:gd name="connsiteY4068" fmla="*/ 1963406 h 3415370"/>
              <a:gd name="connsiteX4069" fmla="*/ 5671060 w 7451018"/>
              <a:gd name="connsiteY4069" fmla="*/ 2015414 h 3415370"/>
              <a:gd name="connsiteX4070" fmla="*/ 5654171 w 7451018"/>
              <a:gd name="connsiteY4070" fmla="*/ 2019972 h 3415370"/>
              <a:gd name="connsiteX4071" fmla="*/ 5636276 w 7451018"/>
              <a:gd name="connsiteY4071" fmla="*/ 2007640 h 3415370"/>
              <a:gd name="connsiteX4072" fmla="*/ 5626759 w 7451018"/>
              <a:gd name="connsiteY4072" fmla="*/ 1994235 h 3415370"/>
              <a:gd name="connsiteX4073" fmla="*/ 5588088 w 7451018"/>
              <a:gd name="connsiteY4073" fmla="*/ 1920579 h 3415370"/>
              <a:gd name="connsiteX4074" fmla="*/ 5583932 w 7451018"/>
              <a:gd name="connsiteY4074" fmla="*/ 1893034 h 3415370"/>
              <a:gd name="connsiteX4075" fmla="*/ 5572338 w 7451018"/>
              <a:gd name="connsiteY4075" fmla="*/ 1873597 h 3415370"/>
              <a:gd name="connsiteX4076" fmla="*/ 5563826 w 7451018"/>
              <a:gd name="connsiteY4076" fmla="*/ 1873597 h 3415370"/>
              <a:gd name="connsiteX4077" fmla="*/ 5557124 w 7451018"/>
              <a:gd name="connsiteY4077" fmla="*/ 1853491 h 3415370"/>
              <a:gd name="connsiteX4078" fmla="*/ 5550422 w 7451018"/>
              <a:gd name="connsiteY4078" fmla="*/ 1853491 h 3415370"/>
              <a:gd name="connsiteX4079" fmla="*/ 5544725 w 7451018"/>
              <a:gd name="connsiteY4079" fmla="*/ 1860193 h 3415370"/>
              <a:gd name="connsiteX4080" fmla="*/ 5547473 w 7451018"/>
              <a:gd name="connsiteY4080" fmla="*/ 1813278 h 3415370"/>
              <a:gd name="connsiteX4081" fmla="*/ 5543719 w 7451018"/>
              <a:gd name="connsiteY4081" fmla="*/ 1786000 h 3415370"/>
              <a:gd name="connsiteX4082" fmla="*/ 5550422 w 7451018"/>
              <a:gd name="connsiteY4082" fmla="*/ 1782046 h 3415370"/>
              <a:gd name="connsiteX4083" fmla="*/ 5543719 w 7451018"/>
              <a:gd name="connsiteY4083" fmla="*/ 1777891 h 3415370"/>
              <a:gd name="connsiteX4084" fmla="*/ 5548478 w 7451018"/>
              <a:gd name="connsiteY4084" fmla="*/ 1773333 h 3415370"/>
              <a:gd name="connsiteX4085" fmla="*/ 5543719 w 7451018"/>
              <a:gd name="connsiteY4085" fmla="*/ 1774807 h 3415370"/>
              <a:gd name="connsiteX4086" fmla="*/ 5537017 w 7451018"/>
              <a:gd name="connsiteY4086" fmla="*/ 1769714 h 3415370"/>
              <a:gd name="connsiteX4087" fmla="*/ 5542982 w 7451018"/>
              <a:gd name="connsiteY4087" fmla="*/ 1752959 h 3415370"/>
              <a:gd name="connsiteX4088" fmla="*/ 5531522 w 7451018"/>
              <a:gd name="connsiteY4088" fmla="*/ 1748133 h 3415370"/>
              <a:gd name="connsiteX4089" fmla="*/ 5545596 w 7451018"/>
              <a:gd name="connsiteY4089" fmla="*/ 1732852 h 3415370"/>
              <a:gd name="connsiteX4090" fmla="*/ 5550422 w 7451018"/>
              <a:gd name="connsiteY4090" fmla="*/ 1739152 h 3415370"/>
              <a:gd name="connsiteX4091" fmla="*/ 5543719 w 7451018"/>
              <a:gd name="connsiteY4091" fmla="*/ 1716634 h 3415370"/>
              <a:gd name="connsiteX4092" fmla="*/ 5516911 w 7451018"/>
              <a:gd name="connsiteY4092" fmla="*/ 1625618 h 3415370"/>
              <a:gd name="connsiteX4093" fmla="*/ 5494660 w 7451018"/>
              <a:gd name="connsiteY4093" fmla="*/ 1652426 h 3415370"/>
              <a:gd name="connsiteX4094" fmla="*/ 5464433 w 7451018"/>
              <a:gd name="connsiteY4094" fmla="*/ 1665831 h 3415370"/>
              <a:gd name="connsiteX4095" fmla="*/ 5463294 w 7451018"/>
              <a:gd name="connsiteY4095" fmla="*/ 1641234 h 3415370"/>
              <a:gd name="connsiteX4096" fmla="*/ 5469996 w 7451018"/>
              <a:gd name="connsiteY4096" fmla="*/ 1622803 h 3415370"/>
              <a:gd name="connsiteX4097" fmla="*/ 5459205 w 7451018"/>
              <a:gd name="connsiteY4097" fmla="*/ 1592107 h 3415370"/>
              <a:gd name="connsiteX4098" fmla="*/ 5444662 w 7451018"/>
              <a:gd name="connsiteY4098" fmla="*/ 1565299 h 3415370"/>
              <a:gd name="connsiteX4099" fmla="*/ 5409610 w 7451018"/>
              <a:gd name="connsiteY4099" fmla="*/ 1499417 h 3415370"/>
              <a:gd name="connsiteX4100" fmla="*/ 5400696 w 7451018"/>
              <a:gd name="connsiteY4100" fmla="*/ 1498277 h 3415370"/>
              <a:gd name="connsiteX4101" fmla="*/ 5372211 w 7451018"/>
              <a:gd name="connsiteY4101" fmla="*/ 1511682 h 3415370"/>
              <a:gd name="connsiteX4102" fmla="*/ 5369397 w 7451018"/>
              <a:gd name="connsiteY4102" fmla="*/ 1518384 h 3415370"/>
              <a:gd name="connsiteX4103" fmla="*/ 5354987 w 7451018"/>
              <a:gd name="connsiteY4103" fmla="*/ 1518451 h 3415370"/>
              <a:gd name="connsiteX4104" fmla="*/ 5342588 w 7451018"/>
              <a:gd name="connsiteY4104" fmla="*/ 1521869 h 3415370"/>
              <a:gd name="connsiteX4105" fmla="*/ 5320872 w 7451018"/>
              <a:gd name="connsiteY4105" fmla="*/ 1521735 h 3415370"/>
              <a:gd name="connsiteX4106" fmla="*/ 5315779 w 7451018"/>
              <a:gd name="connsiteY4106" fmla="*/ 1538155 h 3415370"/>
              <a:gd name="connsiteX4107" fmla="*/ 5194001 w 7451018"/>
              <a:gd name="connsiteY4107" fmla="*/ 1652426 h 3415370"/>
              <a:gd name="connsiteX4108" fmla="*/ 5177849 w 7451018"/>
              <a:gd name="connsiteY4108" fmla="*/ 1659129 h 3415370"/>
              <a:gd name="connsiteX4109" fmla="*/ 5154526 w 7451018"/>
              <a:gd name="connsiteY4109" fmla="*/ 1799874 h 3415370"/>
              <a:gd name="connsiteX4110" fmla="*/ 5154861 w 7451018"/>
              <a:gd name="connsiteY4110" fmla="*/ 1818640 h 3415370"/>
              <a:gd name="connsiteX4111" fmla="*/ 5168265 w 7451018"/>
              <a:gd name="connsiteY4111" fmla="*/ 1826682 h 3415370"/>
              <a:gd name="connsiteX4112" fmla="*/ 5163239 w 7451018"/>
              <a:gd name="connsiteY4112" fmla="*/ 1813143 h 3415370"/>
              <a:gd name="connsiteX4113" fmla="*/ 5186160 w 7451018"/>
              <a:gd name="connsiteY4113" fmla="*/ 1900406 h 3415370"/>
              <a:gd name="connsiteX4114" fmla="*/ 5129661 w 7451018"/>
              <a:gd name="connsiteY4114" fmla="*/ 1830368 h 3415370"/>
              <a:gd name="connsiteX4115" fmla="*/ 5094474 w 7451018"/>
              <a:gd name="connsiteY4115" fmla="*/ 1832848 h 3415370"/>
              <a:gd name="connsiteX4116" fmla="*/ 5075172 w 7451018"/>
              <a:gd name="connsiteY4116" fmla="*/ 1775411 h 3415370"/>
              <a:gd name="connsiteX4117" fmla="*/ 5020684 w 7451018"/>
              <a:gd name="connsiteY4117" fmla="*/ 1545192 h 3415370"/>
              <a:gd name="connsiteX4118" fmla="*/ 5008150 w 7451018"/>
              <a:gd name="connsiteY4118" fmla="*/ 1520595 h 3415370"/>
              <a:gd name="connsiteX4119" fmla="*/ 4933556 w 7451018"/>
              <a:gd name="connsiteY4119" fmla="*/ 1498411 h 3415370"/>
              <a:gd name="connsiteX4120" fmla="*/ 4967066 w 7451018"/>
              <a:gd name="connsiteY4120" fmla="*/ 1491508 h 3415370"/>
              <a:gd name="connsiteX4121" fmla="*/ 4915326 w 7451018"/>
              <a:gd name="connsiteY4121" fmla="*/ 1465705 h 3415370"/>
              <a:gd name="connsiteX4122" fmla="*/ 4900045 w 7451018"/>
              <a:gd name="connsiteY4122" fmla="*/ 1444325 h 3415370"/>
              <a:gd name="connsiteX4123" fmla="*/ 4850382 w 7451018"/>
              <a:gd name="connsiteY4123" fmla="*/ 1431189 h 3415370"/>
              <a:gd name="connsiteX4124" fmla="*/ 4853130 w 7451018"/>
              <a:gd name="connsiteY4124" fmla="*/ 1431122 h 3415370"/>
              <a:gd name="connsiteX4125" fmla="*/ 4832957 w 7451018"/>
              <a:gd name="connsiteY4125" fmla="*/ 1431390 h 3415370"/>
              <a:gd name="connsiteX4126" fmla="*/ 4832689 w 7451018"/>
              <a:gd name="connsiteY4126" fmla="*/ 1431390 h 3415370"/>
              <a:gd name="connsiteX4127" fmla="*/ 4799513 w 7451018"/>
              <a:gd name="connsiteY4127" fmla="*/ 1433133 h 3415370"/>
              <a:gd name="connsiteX4128" fmla="*/ 4785304 w 7451018"/>
              <a:gd name="connsiteY4128" fmla="*/ 1431189 h 3415370"/>
              <a:gd name="connsiteX4129" fmla="*/ 4761981 w 7451018"/>
              <a:gd name="connsiteY4129" fmla="*/ 1431189 h 3415370"/>
              <a:gd name="connsiteX4130" fmla="*/ 4758630 w 7451018"/>
              <a:gd name="connsiteY4130" fmla="*/ 1430586 h 3415370"/>
              <a:gd name="connsiteX4131" fmla="*/ 4759300 w 7451018"/>
              <a:gd name="connsiteY4131" fmla="*/ 1429045 h 3415370"/>
              <a:gd name="connsiteX4132" fmla="*/ 4730883 w 7451018"/>
              <a:gd name="connsiteY4132" fmla="*/ 1431189 h 3415370"/>
              <a:gd name="connsiteX4133" fmla="*/ 4707827 w 7451018"/>
              <a:gd name="connsiteY4133" fmla="*/ 1417785 h 3415370"/>
              <a:gd name="connsiteX4134" fmla="*/ 4706688 w 7451018"/>
              <a:gd name="connsiteY4134" fmla="*/ 1424487 h 3415370"/>
              <a:gd name="connsiteX4135" fmla="*/ 4678807 w 7451018"/>
              <a:gd name="connsiteY4135" fmla="*/ 1384341 h 3415370"/>
              <a:gd name="connsiteX4136" fmla="*/ 4678807 w 7451018"/>
              <a:gd name="connsiteY4136" fmla="*/ 1391445 h 3415370"/>
              <a:gd name="connsiteX4137" fmla="*/ 4642749 w 7451018"/>
              <a:gd name="connsiteY4137" fmla="*/ 1404649 h 3415370"/>
              <a:gd name="connsiteX4138" fmla="*/ 4618488 w 7451018"/>
              <a:gd name="connsiteY4138" fmla="*/ 1393858 h 3415370"/>
              <a:gd name="connsiteX4139" fmla="*/ 4612791 w 7451018"/>
              <a:gd name="connsiteY4139" fmla="*/ 1392183 h 3415370"/>
              <a:gd name="connsiteX4140" fmla="*/ 4613393 w 7451018"/>
              <a:gd name="connsiteY4140" fmla="*/ 1392183 h 3415370"/>
              <a:gd name="connsiteX4141" fmla="*/ 4564871 w 7451018"/>
              <a:gd name="connsiteY4141" fmla="*/ 1350294 h 3415370"/>
              <a:gd name="connsiteX4142" fmla="*/ 4524658 w 7451018"/>
              <a:gd name="connsiteY4142" fmla="*/ 1310886 h 3415370"/>
              <a:gd name="connsiteX4143" fmla="*/ 4511455 w 7451018"/>
              <a:gd name="connsiteY4143" fmla="*/ 1331327 h 3415370"/>
              <a:gd name="connsiteX4144" fmla="*/ 4505422 w 7451018"/>
              <a:gd name="connsiteY4144" fmla="*/ 1325228 h 3415370"/>
              <a:gd name="connsiteX4145" fmla="*/ 4502675 w 7451018"/>
              <a:gd name="connsiteY4145" fmla="*/ 1325228 h 3415370"/>
              <a:gd name="connsiteX4146" fmla="*/ 4515676 w 7451018"/>
              <a:gd name="connsiteY4146" fmla="*/ 1358136 h 3415370"/>
              <a:gd name="connsiteX4147" fmla="*/ 4524456 w 7451018"/>
              <a:gd name="connsiteY4147" fmla="*/ 1370937 h 3415370"/>
              <a:gd name="connsiteX4148" fmla="*/ 4531360 w 7451018"/>
              <a:gd name="connsiteY4148" fmla="*/ 1379181 h 3415370"/>
              <a:gd name="connsiteX4149" fmla="*/ 4538263 w 7451018"/>
              <a:gd name="connsiteY4149" fmla="*/ 1384341 h 3415370"/>
              <a:gd name="connsiteX4150" fmla="*/ 4551466 w 7451018"/>
              <a:gd name="connsiteY4150" fmla="*/ 1418589 h 3415370"/>
              <a:gd name="connsiteX4151" fmla="*/ 4558437 w 7451018"/>
              <a:gd name="connsiteY4151" fmla="*/ 1433535 h 3415370"/>
              <a:gd name="connsiteX4152" fmla="*/ 4571103 w 7451018"/>
              <a:gd name="connsiteY4152" fmla="*/ 1404448 h 3415370"/>
              <a:gd name="connsiteX4153" fmla="*/ 4576868 w 7451018"/>
              <a:gd name="connsiteY4153" fmla="*/ 1451363 h 3415370"/>
              <a:gd name="connsiteX4154" fmla="*/ 4585513 w 7451018"/>
              <a:gd name="connsiteY4154" fmla="*/ 1456523 h 3415370"/>
              <a:gd name="connsiteX4155" fmla="*/ 4586652 w 7451018"/>
              <a:gd name="connsiteY4155" fmla="*/ 1452435 h 3415370"/>
              <a:gd name="connsiteX4156" fmla="*/ 4585714 w 7451018"/>
              <a:gd name="connsiteY4156" fmla="*/ 1456590 h 3415370"/>
              <a:gd name="connsiteX4157" fmla="*/ 4591813 w 7451018"/>
              <a:gd name="connsiteY4157" fmla="*/ 1457998 h 3415370"/>
              <a:gd name="connsiteX4158" fmla="*/ 4598381 w 7451018"/>
              <a:gd name="connsiteY4158" fmla="*/ 1451496 h 3415370"/>
              <a:gd name="connsiteX4159" fmla="*/ 4608434 w 7451018"/>
              <a:gd name="connsiteY4159" fmla="*/ 1457998 h 3415370"/>
              <a:gd name="connsiteX4160" fmla="*/ 4611786 w 7451018"/>
              <a:gd name="connsiteY4160" fmla="*/ 1451296 h 3415370"/>
              <a:gd name="connsiteX4161" fmla="*/ 4618488 w 7451018"/>
              <a:gd name="connsiteY4161" fmla="*/ 1451496 h 3415370"/>
              <a:gd name="connsiteX4162" fmla="*/ 4618488 w 7451018"/>
              <a:gd name="connsiteY4162" fmla="*/ 1453038 h 3415370"/>
              <a:gd name="connsiteX4163" fmla="*/ 4618555 w 7451018"/>
              <a:gd name="connsiteY4163" fmla="*/ 1453105 h 3415370"/>
              <a:gd name="connsiteX4164" fmla="*/ 4618488 w 7451018"/>
              <a:gd name="connsiteY4164" fmla="*/ 1453105 h 3415370"/>
              <a:gd name="connsiteX4165" fmla="*/ 4618488 w 7451018"/>
              <a:gd name="connsiteY4165" fmla="*/ 1453574 h 3415370"/>
              <a:gd name="connsiteX4166" fmla="*/ 4618823 w 7451018"/>
              <a:gd name="connsiteY4166" fmla="*/ 1453574 h 3415370"/>
              <a:gd name="connsiteX4167" fmla="*/ 4618823 w 7451018"/>
              <a:gd name="connsiteY4167" fmla="*/ 1454580 h 3415370"/>
              <a:gd name="connsiteX4168" fmla="*/ 4625190 w 7451018"/>
              <a:gd name="connsiteY4168" fmla="*/ 1453440 h 3415370"/>
              <a:gd name="connsiteX4169" fmla="*/ 4665403 w 7451018"/>
              <a:gd name="connsiteY4169" fmla="*/ 1417852 h 3415370"/>
              <a:gd name="connsiteX4170" fmla="*/ 4678807 w 7451018"/>
              <a:gd name="connsiteY4170" fmla="*/ 1397679 h 3415370"/>
              <a:gd name="connsiteX4171" fmla="*/ 4679008 w 7451018"/>
              <a:gd name="connsiteY4171" fmla="*/ 1398080 h 3415370"/>
              <a:gd name="connsiteX4172" fmla="*/ 4678911 w 7451018"/>
              <a:gd name="connsiteY4172" fmla="*/ 1398542 h 3415370"/>
              <a:gd name="connsiteX4173" fmla="*/ 4676988 w 7451018"/>
              <a:gd name="connsiteY4173" fmla="*/ 1407679 h 3415370"/>
              <a:gd name="connsiteX4174" fmla="*/ 4685442 w 7451018"/>
              <a:gd name="connsiteY4174" fmla="*/ 1451429 h 3415370"/>
              <a:gd name="connsiteX4175" fmla="*/ 4717277 w 7451018"/>
              <a:gd name="connsiteY4175" fmla="*/ 1471402 h 3415370"/>
              <a:gd name="connsiteX4176" fmla="*/ 4719623 w 7451018"/>
              <a:gd name="connsiteY4176" fmla="*/ 1464700 h 3415370"/>
              <a:gd name="connsiteX4177" fmla="*/ 4724784 w 7451018"/>
              <a:gd name="connsiteY4177" fmla="*/ 1471402 h 3415370"/>
              <a:gd name="connsiteX4178" fmla="*/ 4738590 w 7451018"/>
              <a:gd name="connsiteY4178" fmla="*/ 1491508 h 3415370"/>
              <a:gd name="connsiteX4179" fmla="*/ 4752531 w 7451018"/>
              <a:gd name="connsiteY4179" fmla="*/ 1496334 h 3415370"/>
              <a:gd name="connsiteX4180" fmla="*/ 4726057 w 7451018"/>
              <a:gd name="connsiteY4180" fmla="*/ 1539831 h 3415370"/>
              <a:gd name="connsiteX4181" fmla="*/ 4725655 w 7451018"/>
              <a:gd name="connsiteY4181" fmla="*/ 1558530 h 3415370"/>
              <a:gd name="connsiteX4182" fmla="*/ 4720494 w 7451018"/>
              <a:gd name="connsiteY4182" fmla="*/ 1551828 h 3415370"/>
              <a:gd name="connsiteX4183" fmla="*/ 4712318 w 7451018"/>
              <a:gd name="connsiteY4183" fmla="*/ 1549347 h 3415370"/>
              <a:gd name="connsiteX4184" fmla="*/ 4707559 w 7451018"/>
              <a:gd name="connsiteY4184" fmla="*/ 1585338 h 3415370"/>
              <a:gd name="connsiteX4185" fmla="*/ 4665537 w 7451018"/>
              <a:gd name="connsiteY4185" fmla="*/ 1618245 h 3415370"/>
              <a:gd name="connsiteX4186" fmla="*/ 4671569 w 7451018"/>
              <a:gd name="connsiteY4186" fmla="*/ 1617642 h 3415370"/>
              <a:gd name="connsiteX4187" fmla="*/ 4664397 w 7451018"/>
              <a:gd name="connsiteY4187" fmla="*/ 1621932 h 3415370"/>
              <a:gd name="connsiteX4188" fmla="*/ 4663191 w 7451018"/>
              <a:gd name="connsiteY4188" fmla="*/ 1621194 h 3415370"/>
              <a:gd name="connsiteX4189" fmla="*/ 4651730 w 7451018"/>
              <a:gd name="connsiteY4189" fmla="*/ 1630913 h 3415370"/>
              <a:gd name="connsiteX4190" fmla="*/ 4591746 w 7451018"/>
              <a:gd name="connsiteY4190" fmla="*/ 1666702 h 3415370"/>
              <a:gd name="connsiteX4191" fmla="*/ 4554214 w 7451018"/>
              <a:gd name="connsiteY4191" fmla="*/ 1685536 h 3415370"/>
              <a:gd name="connsiteX4192" fmla="*/ 4432369 w 7451018"/>
              <a:gd name="connsiteY4192" fmla="*/ 1732852 h 3415370"/>
              <a:gd name="connsiteX4193" fmla="*/ 4404086 w 7451018"/>
              <a:gd name="connsiteY4193" fmla="*/ 1738080 h 3415370"/>
              <a:gd name="connsiteX4194" fmla="*/ 4410788 w 7451018"/>
              <a:gd name="connsiteY4194" fmla="*/ 1735936 h 3415370"/>
              <a:gd name="connsiteX4195" fmla="*/ 4390681 w 7451018"/>
              <a:gd name="connsiteY4195" fmla="*/ 1672265 h 3415370"/>
              <a:gd name="connsiteX4196" fmla="*/ 4383711 w 7451018"/>
              <a:gd name="connsiteY4196" fmla="*/ 1659129 h 3415370"/>
              <a:gd name="connsiteX4197" fmla="*/ 4390413 w 7451018"/>
              <a:gd name="connsiteY4197" fmla="*/ 1659463 h 3415370"/>
              <a:gd name="connsiteX4198" fmla="*/ 4390681 w 7451018"/>
              <a:gd name="connsiteY4198" fmla="*/ 1657520 h 3415370"/>
              <a:gd name="connsiteX4199" fmla="*/ 4390816 w 7451018"/>
              <a:gd name="connsiteY4199" fmla="*/ 1658391 h 3415370"/>
              <a:gd name="connsiteX4200" fmla="*/ 4390681 w 7451018"/>
              <a:gd name="connsiteY4200" fmla="*/ 1637011 h 3415370"/>
              <a:gd name="connsiteX4201" fmla="*/ 4363873 w 7451018"/>
              <a:gd name="connsiteY4201" fmla="*/ 1592107 h 3415370"/>
              <a:gd name="connsiteX4202" fmla="*/ 4363001 w 7451018"/>
              <a:gd name="connsiteY4202" fmla="*/ 1592912 h 3415370"/>
              <a:gd name="connsiteX4203" fmla="*/ 4362934 w 7451018"/>
              <a:gd name="connsiteY4203" fmla="*/ 1597737 h 3415370"/>
              <a:gd name="connsiteX4204" fmla="*/ 4362532 w 7451018"/>
              <a:gd name="connsiteY4204" fmla="*/ 1598005 h 3415370"/>
              <a:gd name="connsiteX4205" fmla="*/ 4359516 w 7451018"/>
              <a:gd name="connsiteY4205" fmla="*/ 1598809 h 3415370"/>
              <a:gd name="connsiteX4206" fmla="*/ 4360521 w 7451018"/>
              <a:gd name="connsiteY4206" fmla="*/ 1585405 h 3415370"/>
              <a:gd name="connsiteX4207" fmla="*/ 4357104 w 7451018"/>
              <a:gd name="connsiteY4207" fmla="*/ 1582926 h 3415370"/>
              <a:gd name="connsiteX4208" fmla="*/ 4356031 w 7451018"/>
              <a:gd name="connsiteY4208" fmla="*/ 1585405 h 3415370"/>
              <a:gd name="connsiteX4209" fmla="*/ 4345643 w 7451018"/>
              <a:gd name="connsiteY4209" fmla="*/ 1558597 h 3415370"/>
              <a:gd name="connsiteX4210" fmla="*/ 4310188 w 7451018"/>
              <a:gd name="connsiteY4210" fmla="*/ 1478171 h 3415370"/>
              <a:gd name="connsiteX4211" fmla="*/ 4309652 w 7451018"/>
              <a:gd name="connsiteY4211" fmla="*/ 1478037 h 3415370"/>
              <a:gd name="connsiteX4212" fmla="*/ 4310188 w 7451018"/>
              <a:gd name="connsiteY4212" fmla="*/ 1477970 h 3415370"/>
              <a:gd name="connsiteX4213" fmla="*/ 4300604 w 7451018"/>
              <a:gd name="connsiteY4213" fmla="*/ 1471871 h 3415370"/>
              <a:gd name="connsiteX4214" fmla="*/ 4303017 w 7451018"/>
              <a:gd name="connsiteY4214" fmla="*/ 1471536 h 3415370"/>
              <a:gd name="connsiteX4215" fmla="*/ 4302481 w 7451018"/>
              <a:gd name="connsiteY4215" fmla="*/ 1471469 h 3415370"/>
              <a:gd name="connsiteX4216" fmla="*/ 4276476 w 7451018"/>
              <a:gd name="connsiteY4216" fmla="*/ 1429849 h 3415370"/>
              <a:gd name="connsiteX4217" fmla="*/ 4269976 w 7451018"/>
              <a:gd name="connsiteY4217" fmla="*/ 1430117 h 3415370"/>
              <a:gd name="connsiteX4218" fmla="*/ 4265351 w 7451018"/>
              <a:gd name="connsiteY4218" fmla="*/ 1411150 h 3415370"/>
              <a:gd name="connsiteX4219" fmla="*/ 4256571 w 7451018"/>
              <a:gd name="connsiteY4219" fmla="*/ 1407732 h 3415370"/>
              <a:gd name="connsiteX4220" fmla="*/ 4263273 w 7451018"/>
              <a:gd name="connsiteY4220" fmla="*/ 1404783 h 3415370"/>
              <a:gd name="connsiteX4221" fmla="*/ 4256571 w 7451018"/>
              <a:gd name="connsiteY4221" fmla="*/ 1398617 h 3415370"/>
              <a:gd name="connsiteX4222" fmla="*/ 4252349 w 7451018"/>
              <a:gd name="connsiteY4222" fmla="*/ 1391110 h 3415370"/>
              <a:gd name="connsiteX4223" fmla="*/ 4236465 w 7451018"/>
              <a:gd name="connsiteY4223" fmla="*/ 1364302 h 3415370"/>
              <a:gd name="connsiteX4224" fmla="*/ 4229763 w 7451018"/>
              <a:gd name="connsiteY4224" fmla="*/ 1365977 h 3415370"/>
              <a:gd name="connsiteX4225" fmla="*/ 4210795 w 7451018"/>
              <a:gd name="connsiteY4225" fmla="*/ 1364302 h 3415370"/>
              <a:gd name="connsiteX4226" fmla="*/ 4188209 w 7451018"/>
              <a:gd name="connsiteY4226" fmla="*/ 1337493 h 3415370"/>
              <a:gd name="connsiteX4227" fmla="*/ 4186734 w 7451018"/>
              <a:gd name="connsiteY4227" fmla="*/ 1338029 h 3415370"/>
              <a:gd name="connsiteX4228" fmla="*/ 4189617 w 7451018"/>
              <a:gd name="connsiteY4228" fmla="*/ 1345670 h 3415370"/>
              <a:gd name="connsiteX4229" fmla="*/ 4216425 w 7451018"/>
              <a:gd name="connsiteY4229" fmla="*/ 1374221 h 3415370"/>
              <a:gd name="connsiteX4230" fmla="*/ 4216425 w 7451018"/>
              <a:gd name="connsiteY4230" fmla="*/ 1377304 h 3415370"/>
              <a:gd name="connsiteX4231" fmla="*/ 4208651 w 7451018"/>
              <a:gd name="connsiteY4231" fmla="*/ 1377907 h 3415370"/>
              <a:gd name="connsiteX4232" fmla="*/ 4216425 w 7451018"/>
              <a:gd name="connsiteY4232" fmla="*/ 1384676 h 3415370"/>
              <a:gd name="connsiteX4233" fmla="*/ 4209723 w 7451018"/>
              <a:gd name="connsiteY4233" fmla="*/ 1385079 h 3415370"/>
              <a:gd name="connsiteX4234" fmla="*/ 4234319 w 7451018"/>
              <a:gd name="connsiteY4234" fmla="*/ 1439299 h 3415370"/>
              <a:gd name="connsiteX4235" fmla="*/ 4236330 w 7451018"/>
              <a:gd name="connsiteY4235" fmla="*/ 1439299 h 3415370"/>
              <a:gd name="connsiteX4236" fmla="*/ 4248126 w 7451018"/>
              <a:gd name="connsiteY4236" fmla="*/ 1458802 h 3415370"/>
              <a:gd name="connsiteX4237" fmla="*/ 4249936 w 7451018"/>
              <a:gd name="connsiteY4237" fmla="*/ 1465973 h 3415370"/>
              <a:gd name="connsiteX4238" fmla="*/ 4249266 w 7451018"/>
              <a:gd name="connsiteY4238" fmla="*/ 1465169 h 3415370"/>
              <a:gd name="connsiteX4239" fmla="*/ 4243234 w 7451018"/>
              <a:gd name="connsiteY4239" fmla="*/ 1464900 h 3415370"/>
              <a:gd name="connsiteX4240" fmla="*/ 4268299 w 7451018"/>
              <a:gd name="connsiteY4240" fmla="*/ 1503371 h 3415370"/>
              <a:gd name="connsiteX4241" fmla="*/ 4292897 w 7451018"/>
              <a:gd name="connsiteY4241" fmla="*/ 1591504 h 3415370"/>
              <a:gd name="connsiteX4242" fmla="*/ 4323660 w 7451018"/>
              <a:gd name="connsiteY4242" fmla="*/ 1656649 h 3415370"/>
              <a:gd name="connsiteX4243" fmla="*/ 4323660 w 7451018"/>
              <a:gd name="connsiteY4243" fmla="*/ 1652561 h 3415370"/>
              <a:gd name="connsiteX4244" fmla="*/ 4330362 w 7451018"/>
              <a:gd name="connsiteY4244" fmla="*/ 1653566 h 3415370"/>
              <a:gd name="connsiteX4245" fmla="*/ 4329826 w 7451018"/>
              <a:gd name="connsiteY4245" fmla="*/ 1658659 h 3415370"/>
              <a:gd name="connsiteX4246" fmla="*/ 4324129 w 7451018"/>
              <a:gd name="connsiteY4246" fmla="*/ 1658659 h 3415370"/>
              <a:gd name="connsiteX4247" fmla="*/ 4330295 w 7451018"/>
              <a:gd name="connsiteY4247" fmla="*/ 1667909 h 3415370"/>
              <a:gd name="connsiteX4248" fmla="*/ 4336997 w 7451018"/>
              <a:gd name="connsiteY4248" fmla="*/ 1666837 h 3415370"/>
              <a:gd name="connsiteX4249" fmla="*/ 4340348 w 7451018"/>
              <a:gd name="connsiteY4249" fmla="*/ 1659263 h 3415370"/>
              <a:gd name="connsiteX4250" fmla="*/ 4344570 w 7451018"/>
              <a:gd name="connsiteY4250" fmla="*/ 1665965 h 3415370"/>
              <a:gd name="connsiteX4251" fmla="*/ 4345241 w 7451018"/>
              <a:gd name="connsiteY4251" fmla="*/ 1671260 h 3415370"/>
              <a:gd name="connsiteX4252" fmla="*/ 4339007 w 7451018"/>
              <a:gd name="connsiteY4252" fmla="*/ 1665965 h 3415370"/>
              <a:gd name="connsiteX4253" fmla="*/ 4339074 w 7451018"/>
              <a:gd name="connsiteY4253" fmla="*/ 1668780 h 3415370"/>
              <a:gd name="connsiteX4254" fmla="*/ 4343766 w 7451018"/>
              <a:gd name="connsiteY4254" fmla="*/ 1672198 h 3415370"/>
              <a:gd name="connsiteX4255" fmla="*/ 4343029 w 7451018"/>
              <a:gd name="connsiteY4255" fmla="*/ 1672668 h 3415370"/>
              <a:gd name="connsiteX4256" fmla="*/ 4343472 w 7451018"/>
              <a:gd name="connsiteY4256" fmla="*/ 1672640 h 3415370"/>
              <a:gd name="connsiteX4257" fmla="*/ 4344905 w 7451018"/>
              <a:gd name="connsiteY4257" fmla="*/ 1671728 h 3415370"/>
              <a:gd name="connsiteX4258" fmla="*/ 4344113 w 7451018"/>
              <a:gd name="connsiteY4258" fmla="*/ 1672614 h 3415370"/>
              <a:gd name="connsiteX4259" fmla="*/ 4355964 w 7451018"/>
              <a:gd name="connsiteY4259" fmla="*/ 1686072 h 3415370"/>
              <a:gd name="connsiteX4260" fmla="*/ 4390547 w 7451018"/>
              <a:gd name="connsiteY4260" fmla="*/ 1722799 h 3415370"/>
              <a:gd name="connsiteX4261" fmla="*/ 4388805 w 7451018"/>
              <a:gd name="connsiteY4261" fmla="*/ 1719582 h 3415370"/>
              <a:gd name="connsiteX4262" fmla="*/ 4402612 w 7451018"/>
              <a:gd name="connsiteY4262" fmla="*/ 1759795 h 3415370"/>
              <a:gd name="connsiteX4263" fmla="*/ 4404153 w 7451018"/>
              <a:gd name="connsiteY4263" fmla="*/ 1759996 h 3415370"/>
              <a:gd name="connsiteX4264" fmla="*/ 4427074 w 7451018"/>
              <a:gd name="connsiteY4264" fmla="*/ 1791764 h 3415370"/>
              <a:gd name="connsiteX4265" fmla="*/ 4571505 w 7451018"/>
              <a:gd name="connsiteY4265" fmla="*/ 1757650 h 3415370"/>
              <a:gd name="connsiteX4266" fmla="*/ 4564803 w 7451018"/>
              <a:gd name="connsiteY4266" fmla="*/ 1772864 h 3415370"/>
              <a:gd name="connsiteX4267" fmla="*/ 4573583 w 7451018"/>
              <a:gd name="connsiteY4267" fmla="*/ 1793373 h 3415370"/>
              <a:gd name="connsiteX4268" fmla="*/ 4570500 w 7451018"/>
              <a:gd name="connsiteY4268" fmla="*/ 1794244 h 3415370"/>
              <a:gd name="connsiteX4269" fmla="*/ 4565205 w 7451018"/>
              <a:gd name="connsiteY4269" fmla="*/ 1793373 h 3415370"/>
              <a:gd name="connsiteX4270" fmla="*/ 4531225 w 7451018"/>
              <a:gd name="connsiteY4270" fmla="*/ 1881573 h 3415370"/>
              <a:gd name="connsiteX4271" fmla="*/ 4449660 w 7451018"/>
              <a:gd name="connsiteY4271" fmla="*/ 2001072 h 3415370"/>
              <a:gd name="connsiteX4272" fmla="*/ 4356768 w 7451018"/>
              <a:gd name="connsiteY4272" fmla="*/ 2107367 h 3415370"/>
              <a:gd name="connsiteX4273" fmla="*/ 4336394 w 7451018"/>
              <a:gd name="connsiteY4273" fmla="*/ 2132835 h 3415370"/>
              <a:gd name="connsiteX4274" fmla="*/ 4322118 w 7451018"/>
              <a:gd name="connsiteY4274" fmla="*/ 2161923 h 3415370"/>
              <a:gd name="connsiteX4275" fmla="*/ 4316823 w 7451018"/>
              <a:gd name="connsiteY4275" fmla="*/ 2171373 h 3415370"/>
              <a:gd name="connsiteX4276" fmla="*/ 4316823 w 7451018"/>
              <a:gd name="connsiteY4276" fmla="*/ 2188597 h 3415370"/>
              <a:gd name="connsiteX4277" fmla="*/ 4322520 w 7451018"/>
              <a:gd name="connsiteY4277" fmla="*/ 2196103 h 3415370"/>
              <a:gd name="connsiteX4278" fmla="*/ 4322721 w 7451018"/>
              <a:gd name="connsiteY4278" fmla="*/ 2207095 h 3415370"/>
              <a:gd name="connsiteX4279" fmla="*/ 4319303 w 7451018"/>
              <a:gd name="connsiteY4279" fmla="*/ 2203543 h 3415370"/>
              <a:gd name="connsiteX4280" fmla="*/ 4323458 w 7451018"/>
              <a:gd name="connsiteY4280" fmla="*/ 2229011 h 3415370"/>
              <a:gd name="connsiteX4281" fmla="*/ 4323525 w 7451018"/>
              <a:gd name="connsiteY4281" fmla="*/ 2228675 h 3415370"/>
              <a:gd name="connsiteX4282" fmla="*/ 4325670 w 7451018"/>
              <a:gd name="connsiteY4282" fmla="*/ 2229011 h 3415370"/>
              <a:gd name="connsiteX4283" fmla="*/ 4323458 w 7451018"/>
              <a:gd name="connsiteY4283" fmla="*/ 2242415 h 3415370"/>
              <a:gd name="connsiteX4284" fmla="*/ 4323458 w 7451018"/>
              <a:gd name="connsiteY4284" fmla="*/ 2242597 h 3415370"/>
              <a:gd name="connsiteX4285" fmla="*/ 4330371 w 7451018"/>
              <a:gd name="connsiteY4285" fmla="*/ 2238636 h 3415370"/>
              <a:gd name="connsiteX4286" fmla="*/ 4336595 w 7451018"/>
              <a:gd name="connsiteY4286" fmla="*/ 2235176 h 3415370"/>
              <a:gd name="connsiteX4287" fmla="*/ 4333177 w 7451018"/>
              <a:gd name="connsiteY4287" fmla="*/ 2249452 h 3415370"/>
              <a:gd name="connsiteX4288" fmla="*/ 4330564 w 7451018"/>
              <a:gd name="connsiteY4288" fmla="*/ 2249452 h 3415370"/>
              <a:gd name="connsiteX4289" fmla="*/ 4329265 w 7451018"/>
              <a:gd name="connsiteY4289" fmla="*/ 2245975 h 3415370"/>
              <a:gd name="connsiteX4290" fmla="*/ 4323458 w 7451018"/>
              <a:gd name="connsiteY4290" fmla="*/ 2242892 h 3415370"/>
              <a:gd name="connsiteX4291" fmla="*/ 4323458 w 7451018"/>
              <a:gd name="connsiteY4291" fmla="*/ 2256356 h 3415370"/>
              <a:gd name="connsiteX4292" fmla="*/ 4323458 w 7451018"/>
              <a:gd name="connsiteY4292" fmla="*/ 2262320 h 3415370"/>
              <a:gd name="connsiteX4293" fmla="*/ 4334584 w 7451018"/>
              <a:gd name="connsiteY4293" fmla="*/ 2289330 h 3415370"/>
              <a:gd name="connsiteX4294" fmla="*/ 4348458 w 7451018"/>
              <a:gd name="connsiteY4294" fmla="*/ 2309235 h 3415370"/>
              <a:gd name="connsiteX4295" fmla="*/ 4350200 w 7451018"/>
              <a:gd name="connsiteY4295" fmla="*/ 2312787 h 3415370"/>
              <a:gd name="connsiteX4296" fmla="*/ 4352479 w 7451018"/>
              <a:gd name="connsiteY4296" fmla="*/ 2322841 h 3415370"/>
              <a:gd name="connsiteX4297" fmla="*/ 4350669 w 7451018"/>
              <a:gd name="connsiteY4297" fmla="*/ 2322706 h 3415370"/>
              <a:gd name="connsiteX4298" fmla="*/ 4350736 w 7451018"/>
              <a:gd name="connsiteY4298" fmla="*/ 2322841 h 3415370"/>
              <a:gd name="connsiteX4299" fmla="*/ 4351004 w 7451018"/>
              <a:gd name="connsiteY4299" fmla="*/ 2395358 h 3415370"/>
              <a:gd name="connsiteX4300" fmla="*/ 4350267 w 7451018"/>
              <a:gd name="connsiteY4300" fmla="*/ 2395023 h 3415370"/>
              <a:gd name="connsiteX4301" fmla="*/ 4350669 w 7451018"/>
              <a:gd name="connsiteY4301" fmla="*/ 2395626 h 3415370"/>
              <a:gd name="connsiteX4302" fmla="*/ 4350669 w 7451018"/>
              <a:gd name="connsiteY4302" fmla="*/ 2395625 h 3415370"/>
              <a:gd name="connsiteX4303" fmla="*/ 4350669 w 7451018"/>
              <a:gd name="connsiteY4303" fmla="*/ 2395627 h 3415370"/>
              <a:gd name="connsiteX4304" fmla="*/ 4351205 w 7451018"/>
              <a:gd name="connsiteY4304" fmla="*/ 2396430 h 3415370"/>
              <a:gd name="connsiteX4305" fmla="*/ 4351407 w 7451018"/>
              <a:gd name="connsiteY4305" fmla="*/ 2396899 h 3415370"/>
              <a:gd name="connsiteX4306" fmla="*/ 4356969 w 7451018"/>
              <a:gd name="connsiteY4306" fmla="*/ 2414928 h 3415370"/>
              <a:gd name="connsiteX4307" fmla="*/ 4318767 w 7451018"/>
              <a:gd name="connsiteY4307" fmla="*/ 2471494 h 3415370"/>
              <a:gd name="connsiteX4308" fmla="*/ 4301610 w 7451018"/>
              <a:gd name="connsiteY4308" fmla="*/ 2471494 h 3415370"/>
              <a:gd name="connsiteX4309" fmla="*/ 4241022 w 7451018"/>
              <a:gd name="connsiteY4309" fmla="*/ 2578125 h 3415370"/>
              <a:gd name="connsiteX4310" fmla="*/ 4243636 w 7451018"/>
              <a:gd name="connsiteY4310" fmla="*/ 2570820 h 3415370"/>
              <a:gd name="connsiteX4311" fmla="*/ 4249735 w 7451018"/>
              <a:gd name="connsiteY4311" fmla="*/ 2629463 h 3415370"/>
              <a:gd name="connsiteX4312" fmla="*/ 4185595 w 7451018"/>
              <a:gd name="connsiteY4312" fmla="*/ 2684756 h 3415370"/>
              <a:gd name="connsiteX4313" fmla="*/ 4189415 w 7451018"/>
              <a:gd name="connsiteY4313" fmla="*/ 2686566 h 3415370"/>
              <a:gd name="connsiteX4314" fmla="*/ 4189415 w 7451018"/>
              <a:gd name="connsiteY4314" fmla="*/ 2687437 h 3415370"/>
              <a:gd name="connsiteX4315" fmla="*/ 4196117 w 7451018"/>
              <a:gd name="connsiteY4315" fmla="*/ 2683482 h 3415370"/>
              <a:gd name="connsiteX4316" fmla="*/ 4171320 w 7451018"/>
              <a:gd name="connsiteY4316" fmla="*/ 2758479 h 3415370"/>
              <a:gd name="connsiteX4317" fmla="*/ 4114351 w 7451018"/>
              <a:gd name="connsiteY4317" fmla="*/ 2831465 h 3415370"/>
              <a:gd name="connsiteX4318" fmla="*/ 4041968 w 7451018"/>
              <a:gd name="connsiteY4318" fmla="*/ 2877308 h 3415370"/>
              <a:gd name="connsiteX4319" fmla="*/ 4039823 w 7451018"/>
              <a:gd name="connsiteY4319" fmla="*/ 2885820 h 3415370"/>
              <a:gd name="connsiteX4320" fmla="*/ 4021862 w 7451018"/>
              <a:gd name="connsiteY4320" fmla="*/ 2886423 h 3415370"/>
              <a:gd name="connsiteX4321" fmla="*/ 3975282 w 7451018"/>
              <a:gd name="connsiteY4321" fmla="*/ 2879118 h 3415370"/>
              <a:gd name="connsiteX4322" fmla="*/ 3925820 w 7451018"/>
              <a:gd name="connsiteY4322" fmla="*/ 2899224 h 3415370"/>
              <a:gd name="connsiteX4323" fmla="*/ 3894655 w 7451018"/>
              <a:gd name="connsiteY4323" fmla="*/ 2886155 h 3415370"/>
              <a:gd name="connsiteX4324" fmla="*/ 3889495 w 7451018"/>
              <a:gd name="connsiteY4324" fmla="*/ 2892522 h 3415370"/>
              <a:gd name="connsiteX4325" fmla="*/ 3887819 w 7451018"/>
              <a:gd name="connsiteY4325" fmla="*/ 2846545 h 3415370"/>
              <a:gd name="connsiteX4326" fmla="*/ 3854308 w 7451018"/>
              <a:gd name="connsiteY4326" fmla="*/ 2757943 h 3415370"/>
              <a:gd name="connsiteX4327" fmla="*/ 3820797 w 7451018"/>
              <a:gd name="connsiteY4327" fmla="*/ 2696752 h 3415370"/>
              <a:gd name="connsiteX4328" fmla="*/ 3807393 w 7451018"/>
              <a:gd name="connsiteY4328" fmla="*/ 2625442 h 3415370"/>
              <a:gd name="connsiteX4329" fmla="*/ 3753776 w 7451018"/>
              <a:gd name="connsiteY4329" fmla="*/ 2431683 h 3415370"/>
              <a:gd name="connsiteX4330" fmla="*/ 3793988 w 7451018"/>
              <a:gd name="connsiteY4330" fmla="*/ 2342880 h 3415370"/>
              <a:gd name="connsiteX4331" fmla="*/ 3780584 w 7451018"/>
              <a:gd name="connsiteY4331" fmla="*/ 2257294 h 3415370"/>
              <a:gd name="connsiteX4332" fmla="*/ 3760478 w 7451018"/>
              <a:gd name="connsiteY4332" fmla="*/ 2182766 h 3415370"/>
              <a:gd name="connsiteX4333" fmla="*/ 3687496 w 7451018"/>
              <a:gd name="connsiteY4333" fmla="*/ 2061458 h 3415370"/>
              <a:gd name="connsiteX4334" fmla="*/ 3693501 w 7451018"/>
              <a:gd name="connsiteY4334" fmla="*/ 2064540 h 3415370"/>
              <a:gd name="connsiteX4335" fmla="*/ 3700353 w 7451018"/>
              <a:gd name="connsiteY4335" fmla="*/ 2035789 h 3415370"/>
              <a:gd name="connsiteX4336" fmla="*/ 3706451 w 7451018"/>
              <a:gd name="connsiteY4336" fmla="*/ 2027746 h 3415370"/>
              <a:gd name="connsiteX4337" fmla="*/ 3707993 w 7451018"/>
              <a:gd name="connsiteY4337" fmla="*/ 1967561 h 3415370"/>
              <a:gd name="connsiteX4338" fmla="*/ 3680787 w 7451018"/>
              <a:gd name="connsiteY4338" fmla="*/ 1937603 h 3415370"/>
              <a:gd name="connsiteX4339" fmla="*/ 3632520 w 7451018"/>
              <a:gd name="connsiteY4339" fmla="*/ 1947522 h 3415370"/>
              <a:gd name="connsiteX4340" fmla="*/ 3614761 w 7451018"/>
              <a:gd name="connsiteY4340" fmla="*/ 1919105 h 3415370"/>
              <a:gd name="connsiteX4341" fmla="*/ 3596802 w 7451018"/>
              <a:gd name="connsiteY4341" fmla="*/ 1893905 h 3415370"/>
              <a:gd name="connsiteX4342" fmla="*/ 3532068 w 7451018"/>
              <a:gd name="connsiteY4342" fmla="*/ 1900607 h 3415370"/>
              <a:gd name="connsiteX4343" fmla="*/ 3462102 w 7451018"/>
              <a:gd name="connsiteY4343" fmla="*/ 1934117 h 3415370"/>
              <a:gd name="connsiteX4344" fmla="*/ 3413104 w 7451018"/>
              <a:gd name="connsiteY4344" fmla="*/ 1920713 h 3415370"/>
              <a:gd name="connsiteX4345" fmla="*/ 3372554 w 7451018"/>
              <a:gd name="connsiteY4345" fmla="*/ 1934117 h 3415370"/>
              <a:gd name="connsiteX4346" fmla="*/ 3317599 w 7451018"/>
              <a:gd name="connsiteY4346" fmla="*/ 1927415 h 3415370"/>
              <a:gd name="connsiteX4347" fmla="*/ 3236710 w 7451018"/>
              <a:gd name="connsiteY4347" fmla="*/ 1867096 h 3415370"/>
              <a:gd name="connsiteX4348" fmla="*/ 3237786 w 7451018"/>
              <a:gd name="connsiteY4348" fmla="*/ 1859590 h 3415370"/>
              <a:gd name="connsiteX4349" fmla="*/ 3240738 w 7451018"/>
              <a:gd name="connsiteY4349" fmla="*/ 1860394 h 3415370"/>
              <a:gd name="connsiteX4350" fmla="*/ 3244491 w 7451018"/>
              <a:gd name="connsiteY4350" fmla="*/ 1859523 h 3415370"/>
              <a:gd name="connsiteX4351" fmla="*/ 3237654 w 7451018"/>
              <a:gd name="connsiteY4351" fmla="*/ 1850743 h 3415370"/>
              <a:gd name="connsiteX4352" fmla="*/ 3233228 w 7451018"/>
              <a:gd name="connsiteY4352" fmla="*/ 1853692 h 3415370"/>
              <a:gd name="connsiteX4353" fmla="*/ 3231084 w 7451018"/>
              <a:gd name="connsiteY4353" fmla="*/ 1821857 h 3415370"/>
              <a:gd name="connsiteX4354" fmla="*/ 3217681 w 7451018"/>
              <a:gd name="connsiteY4354" fmla="*/ 1817835 h 3415370"/>
              <a:gd name="connsiteX4355" fmla="*/ 3223713 w 7451018"/>
              <a:gd name="connsiteY4355" fmla="*/ 1812407 h 3415370"/>
              <a:gd name="connsiteX4356" fmla="*/ 3220296 w 7451018"/>
              <a:gd name="connsiteY4356" fmla="*/ 1806844 h 3415370"/>
              <a:gd name="connsiteX4357" fmla="*/ 3199855 w 7451018"/>
              <a:gd name="connsiteY4357" fmla="*/ 1785598 h 3415370"/>
              <a:gd name="connsiteX4358" fmla="*/ 3191813 w 7451018"/>
              <a:gd name="connsiteY4358" fmla="*/ 1787006 h 3415370"/>
              <a:gd name="connsiteX4359" fmla="*/ 3184239 w 7451018"/>
              <a:gd name="connsiteY4359" fmla="*/ 1773468 h 3415370"/>
              <a:gd name="connsiteX4360" fmla="*/ 3184105 w 7451018"/>
              <a:gd name="connsiteY4360" fmla="*/ 1774406 h 3415370"/>
              <a:gd name="connsiteX4361" fmla="*/ 3184039 w 7451018"/>
              <a:gd name="connsiteY4361" fmla="*/ 1780638 h 3415370"/>
              <a:gd name="connsiteX4362" fmla="*/ 3177536 w 7451018"/>
              <a:gd name="connsiteY4362" fmla="*/ 1778092 h 3415370"/>
              <a:gd name="connsiteX4363" fmla="*/ 3177536 w 7451018"/>
              <a:gd name="connsiteY4363" fmla="*/ 1777421 h 3415370"/>
              <a:gd name="connsiteX4364" fmla="*/ 3164126 w 7451018"/>
              <a:gd name="connsiteY4364" fmla="*/ 1772998 h 3415370"/>
              <a:gd name="connsiteX4365" fmla="*/ 3165135 w 7451018"/>
              <a:gd name="connsiteY4365" fmla="*/ 1768173 h 3415370"/>
              <a:gd name="connsiteX4366" fmla="*/ 3164126 w 7451018"/>
              <a:gd name="connsiteY4366" fmla="*/ 1766899 h 3415370"/>
              <a:gd name="connsiteX4367" fmla="*/ 3170902 w 7451018"/>
              <a:gd name="connsiteY4367" fmla="*/ 1760063 h 3415370"/>
              <a:gd name="connsiteX4368" fmla="*/ 3157426 w 7451018"/>
              <a:gd name="connsiteY4368" fmla="*/ 1747530 h 3415370"/>
              <a:gd name="connsiteX4369" fmla="*/ 3157426 w 7451018"/>
              <a:gd name="connsiteY4369" fmla="*/ 1717973 h 3415370"/>
              <a:gd name="connsiteX4370" fmla="*/ 3162722 w 7451018"/>
              <a:gd name="connsiteY4370" fmla="*/ 1719716 h 3415370"/>
              <a:gd name="connsiteX4371" fmla="*/ 3162183 w 7451018"/>
              <a:gd name="connsiteY4371" fmla="*/ 1713014 h 3415370"/>
              <a:gd name="connsiteX4372" fmla="*/ 3157426 w 7451018"/>
              <a:gd name="connsiteY4372" fmla="*/ 1714891 h 3415370"/>
              <a:gd name="connsiteX4373" fmla="*/ 3157426 w 7451018"/>
              <a:gd name="connsiteY4373" fmla="*/ 1697532 h 3415370"/>
              <a:gd name="connsiteX4374" fmla="*/ 3149518 w 7451018"/>
              <a:gd name="connsiteY4374" fmla="*/ 1691902 h 3415370"/>
              <a:gd name="connsiteX4375" fmla="*/ 3170835 w 7451018"/>
              <a:gd name="connsiteY4375" fmla="*/ 1559870 h 3415370"/>
              <a:gd name="connsiteX4376" fmla="*/ 3157426 w 7451018"/>
              <a:gd name="connsiteY4376" fmla="*/ 1534335 h 3415370"/>
              <a:gd name="connsiteX4377" fmla="*/ 3150737 w 7451018"/>
              <a:gd name="connsiteY4377" fmla="*/ 1539496 h 3415370"/>
              <a:gd name="connsiteX4378" fmla="*/ 3164126 w 7451018"/>
              <a:gd name="connsiteY4378" fmla="*/ 1499752 h 3415370"/>
              <a:gd name="connsiteX4379" fmla="*/ 3188123 w 7451018"/>
              <a:gd name="connsiteY4379" fmla="*/ 1452703 h 3415370"/>
              <a:gd name="connsiteX4380" fmla="*/ 3237855 w 7451018"/>
              <a:gd name="connsiteY4380" fmla="*/ 1364100 h 3415370"/>
              <a:gd name="connsiteX4381" fmla="*/ 3306674 w 7451018"/>
              <a:gd name="connsiteY4381" fmla="*/ 1304117 h 3415370"/>
              <a:gd name="connsiteX4382" fmla="*/ 3304868 w 7451018"/>
              <a:gd name="connsiteY4382" fmla="*/ 1302977 h 3415370"/>
              <a:gd name="connsiteX4383" fmla="*/ 3298166 w 7451018"/>
              <a:gd name="connsiteY4383" fmla="*/ 1299828 h 3415370"/>
              <a:gd name="connsiteX4384" fmla="*/ 3311567 w 7451018"/>
              <a:gd name="connsiteY4384" fmla="*/ 1260553 h 3415370"/>
              <a:gd name="connsiteX4385" fmla="*/ 3359681 w 7451018"/>
              <a:gd name="connsiteY4385" fmla="*/ 1216989 h 3415370"/>
              <a:gd name="connsiteX4386" fmla="*/ 3392456 w 7451018"/>
              <a:gd name="connsiteY4386" fmla="*/ 1170074 h 3415370"/>
              <a:gd name="connsiteX4387" fmla="*/ 3378579 w 7451018"/>
              <a:gd name="connsiteY4387" fmla="*/ 1155062 h 3415370"/>
              <a:gd name="connsiteX4388" fmla="*/ 3353587 w 7451018"/>
              <a:gd name="connsiteY4388" fmla="*/ 1136564 h 3415370"/>
              <a:gd name="connsiteX4389" fmla="*/ 3318270 w 7451018"/>
              <a:gd name="connsiteY4389" fmla="*/ 1142797 h 3415370"/>
              <a:gd name="connsiteX4390" fmla="*/ 3318270 w 7451018"/>
              <a:gd name="connsiteY4390" fmla="*/ 1138708 h 3415370"/>
              <a:gd name="connsiteX4391" fmla="*/ 3324978 w 7451018"/>
              <a:gd name="connsiteY4391" fmla="*/ 1109219 h 3415370"/>
              <a:gd name="connsiteX4392" fmla="*/ 3316192 w 7451018"/>
              <a:gd name="connsiteY4392" fmla="*/ 1109688 h 3415370"/>
              <a:gd name="connsiteX4393" fmla="*/ 3323968 w 7451018"/>
              <a:gd name="connsiteY4393" fmla="*/ 982347 h 3415370"/>
              <a:gd name="connsiteX4394" fmla="*/ 3327657 w 7451018"/>
              <a:gd name="connsiteY4394" fmla="*/ 988111 h 3415370"/>
              <a:gd name="connsiteX4395" fmla="*/ 3332606 w 7451018"/>
              <a:gd name="connsiteY4395" fmla="*/ 982347 h 3415370"/>
              <a:gd name="connsiteX4396" fmla="*/ 3388768 w 7451018"/>
              <a:gd name="connsiteY4396" fmla="*/ 975645 h 3415370"/>
              <a:gd name="connsiteX4397" fmla="*/ 3458817 w 7451018"/>
              <a:gd name="connsiteY4397" fmla="*/ 987374 h 3415370"/>
              <a:gd name="connsiteX4398" fmla="*/ 3479194 w 7451018"/>
              <a:gd name="connsiteY4398" fmla="*/ 927591 h 3415370"/>
              <a:gd name="connsiteX4399" fmla="*/ 3475302 w 7451018"/>
              <a:gd name="connsiteY4399" fmla="*/ 915326 h 3415370"/>
              <a:gd name="connsiteX4400" fmla="*/ 3467395 w 7451018"/>
              <a:gd name="connsiteY4400" fmla="*/ 908624 h 3415370"/>
              <a:gd name="connsiteX4401" fmla="*/ 3460424 w 7451018"/>
              <a:gd name="connsiteY4401" fmla="*/ 904268 h 3415370"/>
              <a:gd name="connsiteX4402" fmla="*/ 3457880 w 7451018"/>
              <a:gd name="connsiteY4402" fmla="*/ 907283 h 3415370"/>
              <a:gd name="connsiteX4403" fmla="*/ 3460356 w 7451018"/>
              <a:gd name="connsiteY4403" fmla="*/ 904000 h 3415370"/>
              <a:gd name="connsiteX4404" fmla="*/ 3459619 w 7451018"/>
              <a:gd name="connsiteY4404" fmla="*/ 895153 h 3415370"/>
              <a:gd name="connsiteX4405" fmla="*/ 3452382 w 7451018"/>
              <a:gd name="connsiteY4405" fmla="*/ 890126 h 3415370"/>
              <a:gd name="connsiteX4406" fmla="*/ 3449231 w 7451018"/>
              <a:gd name="connsiteY4406" fmla="*/ 895153 h 3415370"/>
              <a:gd name="connsiteX4407" fmla="*/ 3446083 w 7451018"/>
              <a:gd name="connsiteY4407" fmla="*/ 890462 h 3415370"/>
              <a:gd name="connsiteX4408" fmla="*/ 3439714 w 7451018"/>
              <a:gd name="connsiteY4408" fmla="*/ 895153 h 3415370"/>
              <a:gd name="connsiteX4409" fmla="*/ 3440319 w 7451018"/>
              <a:gd name="connsiteY4409" fmla="*/ 881748 h 3415370"/>
              <a:gd name="connsiteX4410" fmla="*/ 3411964 w 7451018"/>
              <a:gd name="connsiteY4410" fmla="*/ 868344 h 3415370"/>
              <a:gd name="connsiteX4411" fmla="*/ 3400836 w 7451018"/>
              <a:gd name="connsiteY4411" fmla="*/ 861642 h 3415370"/>
              <a:gd name="connsiteX4412" fmla="*/ 3432811 w 7451018"/>
              <a:gd name="connsiteY4412" fmla="*/ 854940 h 3415370"/>
              <a:gd name="connsiteX4413" fmla="*/ 3446620 w 7451018"/>
              <a:gd name="connsiteY4413" fmla="*/ 848238 h 3415370"/>
              <a:gd name="connsiteX4414" fmla="*/ 3467933 w 7451018"/>
              <a:gd name="connsiteY4414" fmla="*/ 854940 h 3415370"/>
              <a:gd name="connsiteX4415" fmla="*/ 3470074 w 7451018"/>
              <a:gd name="connsiteY4415" fmla="*/ 849243 h 3415370"/>
              <a:gd name="connsiteX4416" fmla="*/ 3475709 w 7451018"/>
              <a:gd name="connsiteY4416" fmla="*/ 834834 h 3415370"/>
              <a:gd name="connsiteX4417" fmla="*/ 3484487 w 7451018"/>
              <a:gd name="connsiteY4417" fmla="*/ 835370 h 3415370"/>
              <a:gd name="connsiteX4418" fmla="*/ 3508486 w 7451018"/>
              <a:gd name="connsiteY4418" fmla="*/ 841536 h 3415370"/>
              <a:gd name="connsiteX4419" fmla="*/ 3562575 w 7451018"/>
              <a:gd name="connsiteY4419" fmla="*/ 797032 h 3415370"/>
              <a:gd name="connsiteX4420" fmla="*/ 3578635 w 7451018"/>
              <a:gd name="connsiteY4420" fmla="*/ 787694 h 3415370"/>
              <a:gd name="connsiteX4421" fmla="*/ 3579104 w 7451018"/>
              <a:gd name="connsiteY4421" fmla="*/ 786712 h 3415370"/>
              <a:gd name="connsiteX4422" fmla="*/ 3579049 w 7451018"/>
              <a:gd name="connsiteY4422" fmla="*/ 787820 h 3415370"/>
              <a:gd name="connsiteX4423" fmla="*/ 3579246 w 7451018"/>
              <a:gd name="connsiteY4423" fmla="*/ 787919 h 3415370"/>
              <a:gd name="connsiteX4424" fmla="*/ 3579317 w 7451018"/>
              <a:gd name="connsiteY4424" fmla="*/ 787584 h 3415370"/>
              <a:gd name="connsiteX4425" fmla="*/ 3579582 w 7451018"/>
              <a:gd name="connsiteY4425" fmla="*/ 787852 h 3415370"/>
              <a:gd name="connsiteX4426" fmla="*/ 3579383 w 7451018"/>
              <a:gd name="connsiteY4426" fmla="*/ 786243 h 3415370"/>
              <a:gd name="connsiteX4427" fmla="*/ 3579582 w 7451018"/>
              <a:gd name="connsiteY4427" fmla="*/ 781217 h 3415370"/>
              <a:gd name="connsiteX4428" fmla="*/ 3586282 w 7451018"/>
              <a:gd name="connsiteY4428" fmla="*/ 774514 h 3415370"/>
              <a:gd name="connsiteX4429" fmla="*/ 3614962 w 7451018"/>
              <a:gd name="connsiteY4429" fmla="*/ 741004 h 3415370"/>
              <a:gd name="connsiteX4430" fmla="*/ 3679577 w 7451018"/>
              <a:gd name="connsiteY4430" fmla="*/ 733162 h 3415370"/>
              <a:gd name="connsiteX4431" fmla="*/ 3690296 w 7451018"/>
              <a:gd name="connsiteY4431" fmla="*/ 727600 h 3415370"/>
              <a:gd name="connsiteX4432" fmla="*/ 3688335 w 7451018"/>
              <a:gd name="connsiteY4432" fmla="*/ 726481 h 3415370"/>
              <a:gd name="connsiteX4433" fmla="*/ 3688222 w 7451018"/>
              <a:gd name="connsiteY4433" fmla="*/ 725120 h 3415370"/>
              <a:gd name="connsiteX4434" fmla="*/ 3689162 w 7451018"/>
              <a:gd name="connsiteY4434" fmla="*/ 724717 h 3415370"/>
              <a:gd name="connsiteX4435" fmla="*/ 3688165 w 7451018"/>
              <a:gd name="connsiteY4435" fmla="*/ 724517 h 3415370"/>
              <a:gd name="connsiteX4436" fmla="*/ 3688101 w 7451018"/>
              <a:gd name="connsiteY4436" fmla="*/ 720897 h 3415370"/>
              <a:gd name="connsiteX4437" fmla="*/ 3686817 w 7451018"/>
              <a:gd name="connsiteY4437" fmla="*/ 714463 h 3415370"/>
              <a:gd name="connsiteX4438" fmla="*/ 3682329 w 7451018"/>
              <a:gd name="connsiteY4438" fmla="*/ 714262 h 3415370"/>
              <a:gd name="connsiteX4439" fmla="*/ 3681459 w 7451018"/>
              <a:gd name="connsiteY4439" fmla="*/ 694156 h 3415370"/>
              <a:gd name="connsiteX4440" fmla="*/ 3680855 w 7451018"/>
              <a:gd name="connsiteY4440" fmla="*/ 653943 h 3415370"/>
              <a:gd name="connsiteX4441" fmla="*/ 3727303 w 7451018"/>
              <a:gd name="connsiteY4441" fmla="*/ 634373 h 3415370"/>
              <a:gd name="connsiteX4442" fmla="*/ 3727226 w 7451018"/>
              <a:gd name="connsiteY4442" fmla="*/ 634708 h 3415370"/>
              <a:gd name="connsiteX4443" fmla="*/ 3725895 w 7451018"/>
              <a:gd name="connsiteY4443" fmla="*/ 640539 h 3415370"/>
              <a:gd name="connsiteX4444" fmla="*/ 3720326 w 7451018"/>
              <a:gd name="connsiteY4444" fmla="*/ 657294 h 3415370"/>
              <a:gd name="connsiteX4445" fmla="*/ 3726967 w 7451018"/>
              <a:gd name="connsiteY4445" fmla="*/ 662388 h 3415370"/>
              <a:gd name="connsiteX4446" fmla="*/ 3726967 w 7451018"/>
              <a:gd name="connsiteY4446" fmla="*/ 680751 h 3415370"/>
              <a:gd name="connsiteX4447" fmla="*/ 3732396 w 7451018"/>
              <a:gd name="connsiteY4447" fmla="*/ 680215 h 3415370"/>
              <a:gd name="connsiteX4448" fmla="*/ 3732463 w 7451018"/>
              <a:gd name="connsiteY4448" fmla="*/ 680247 h 3415370"/>
              <a:gd name="connsiteX4449" fmla="*/ 3733669 w 7451018"/>
              <a:gd name="connsiteY4449" fmla="*/ 680819 h 3415370"/>
              <a:gd name="connsiteX4450" fmla="*/ 3727101 w 7451018"/>
              <a:gd name="connsiteY4450" fmla="*/ 685979 h 3415370"/>
              <a:gd name="connsiteX4451" fmla="*/ 3726967 w 7451018"/>
              <a:gd name="connsiteY4451" fmla="*/ 681087 h 3415370"/>
              <a:gd name="connsiteX4452" fmla="*/ 3720326 w 7451018"/>
              <a:gd name="connsiteY4452" fmla="*/ 681355 h 3415370"/>
              <a:gd name="connsiteX4453" fmla="*/ 3732195 w 7451018"/>
              <a:gd name="connsiteY4453" fmla="*/ 695362 h 3415370"/>
              <a:gd name="connsiteX4454" fmla="*/ 3736819 w 7451018"/>
              <a:gd name="connsiteY4454" fmla="*/ 695362 h 3415370"/>
              <a:gd name="connsiteX4455" fmla="*/ 3736886 w 7451018"/>
              <a:gd name="connsiteY4455" fmla="*/ 681355 h 3415370"/>
              <a:gd name="connsiteX4456" fmla="*/ 3766309 w 7451018"/>
              <a:gd name="connsiteY4456" fmla="*/ 674049 h 3415370"/>
              <a:gd name="connsiteX4457" fmla="*/ 3765169 w 7451018"/>
              <a:gd name="connsiteY4457" fmla="*/ 667347 h 3415370"/>
              <a:gd name="connsiteX4458" fmla="*/ 3774150 w 7451018"/>
              <a:gd name="connsiteY4458" fmla="*/ 663058 h 3415370"/>
              <a:gd name="connsiteX4459" fmla="*/ 3747878 w 7451018"/>
              <a:gd name="connsiteY4459" fmla="*/ 640539 h 3415370"/>
              <a:gd name="connsiteX4460" fmla="*/ 3740371 w 7451018"/>
              <a:gd name="connsiteY4460" fmla="*/ 613530 h 3415370"/>
              <a:gd name="connsiteX4461" fmla="*/ 3726967 w 7451018"/>
              <a:gd name="connsiteY4461" fmla="*/ 601265 h 3415370"/>
              <a:gd name="connsiteX4462" fmla="*/ 3729513 w 7451018"/>
              <a:gd name="connsiteY4462" fmla="*/ 600259 h 3415370"/>
              <a:gd name="connsiteX4463" fmla="*/ 3726967 w 7451018"/>
              <a:gd name="connsiteY4463" fmla="*/ 600192 h 3415370"/>
              <a:gd name="connsiteX4464" fmla="*/ 3707324 w 7451018"/>
              <a:gd name="connsiteY4464" fmla="*/ 606961 h 3415370"/>
              <a:gd name="connsiteX4465" fmla="*/ 3656652 w 7451018"/>
              <a:gd name="connsiteY4465" fmla="*/ 627068 h 3415370"/>
              <a:gd name="connsiteX4466" fmla="*/ 3639895 w 7451018"/>
              <a:gd name="connsiteY4466" fmla="*/ 625727 h 3415370"/>
              <a:gd name="connsiteX4467" fmla="*/ 3613089 w 7451018"/>
              <a:gd name="connsiteY4467" fmla="*/ 594831 h 3415370"/>
              <a:gd name="connsiteX4468" fmla="*/ 3606385 w 7451018"/>
              <a:gd name="connsiteY4468" fmla="*/ 558371 h 3415370"/>
              <a:gd name="connsiteX4469" fmla="*/ 3600292 w 7451018"/>
              <a:gd name="connsiteY4469" fmla="*/ 554283 h 3415370"/>
              <a:gd name="connsiteX4470" fmla="*/ 3605042 w 7451018"/>
              <a:gd name="connsiteY4470" fmla="*/ 546642 h 3415370"/>
              <a:gd name="connsiteX4471" fmla="*/ 3606385 w 7451018"/>
              <a:gd name="connsiteY4471" fmla="*/ 542085 h 3415370"/>
              <a:gd name="connsiteX4472" fmla="*/ 3641573 w 7451018"/>
              <a:gd name="connsiteY4472" fmla="*/ 506429 h 3415370"/>
              <a:gd name="connsiteX4473" fmla="*/ 3647599 w 7451018"/>
              <a:gd name="connsiteY4473" fmla="*/ 512260 h 3415370"/>
              <a:gd name="connsiteX4474" fmla="*/ 3669322 w 7451018"/>
              <a:gd name="connsiteY4474" fmla="*/ 499593 h 3415370"/>
              <a:gd name="connsiteX4475" fmla="*/ 3679645 w 7451018"/>
              <a:gd name="connsiteY4475" fmla="*/ 493226 h 3415370"/>
              <a:gd name="connsiteX4476" fmla="*/ 3678839 w 7451018"/>
              <a:gd name="connsiteY4476" fmla="*/ 486524 h 3415370"/>
              <a:gd name="connsiteX4477" fmla="*/ 3713622 w 7451018"/>
              <a:gd name="connsiteY4477" fmla="*/ 480157 h 3415370"/>
              <a:gd name="connsiteX4478" fmla="*/ 3735814 w 7451018"/>
              <a:gd name="connsiteY4478" fmla="*/ 467356 h 3415370"/>
              <a:gd name="connsiteX4479" fmla="*/ 3733669 w 7451018"/>
              <a:gd name="connsiteY4479" fmla="*/ 467356 h 3415370"/>
              <a:gd name="connsiteX4480" fmla="*/ 3729782 w 7451018"/>
              <a:gd name="connsiteY4480" fmla="*/ 458174 h 3415370"/>
              <a:gd name="connsiteX4481" fmla="*/ 3733201 w 7451018"/>
              <a:gd name="connsiteY4481" fmla="*/ 452812 h 3415370"/>
              <a:gd name="connsiteX4482" fmla="*/ 3734741 w 7451018"/>
              <a:gd name="connsiteY4482" fmla="*/ 455560 h 3415370"/>
              <a:gd name="connsiteX4483" fmla="*/ 3735747 w 7451018"/>
              <a:gd name="connsiteY4483" fmla="*/ 452947 h 3415370"/>
              <a:gd name="connsiteX4484" fmla="*/ 3747007 w 7451018"/>
              <a:gd name="connsiteY4484" fmla="*/ 459782 h 3415370"/>
              <a:gd name="connsiteX4485" fmla="*/ 3753842 w 7451018"/>
              <a:gd name="connsiteY4485" fmla="*/ 453415 h 3415370"/>
              <a:gd name="connsiteX4486" fmla="*/ 3756456 w 7451018"/>
              <a:gd name="connsiteY4486" fmla="*/ 447317 h 3415370"/>
              <a:gd name="connsiteX4487" fmla="*/ 3755853 w 7451018"/>
              <a:gd name="connsiteY4487" fmla="*/ 447317 h 3415370"/>
              <a:gd name="connsiteX4488" fmla="*/ 3747007 w 7451018"/>
              <a:gd name="connsiteY4488" fmla="*/ 442826 h 3415370"/>
              <a:gd name="connsiteX4489" fmla="*/ 3756725 w 7451018"/>
              <a:gd name="connsiteY4489" fmla="*/ 432773 h 3415370"/>
              <a:gd name="connsiteX4490" fmla="*/ 3757328 w 7451018"/>
              <a:gd name="connsiteY4490" fmla="*/ 426138 h 3415370"/>
              <a:gd name="connsiteX4491" fmla="*/ 3760411 w 7451018"/>
              <a:gd name="connsiteY4491" fmla="*/ 431365 h 3415370"/>
              <a:gd name="connsiteX4492" fmla="*/ 3773815 w 7451018"/>
              <a:gd name="connsiteY4492" fmla="*/ 424530 h 3415370"/>
              <a:gd name="connsiteX4493" fmla="*/ 3768520 w 7451018"/>
              <a:gd name="connsiteY4493" fmla="*/ 420508 h 3415370"/>
              <a:gd name="connsiteX4494" fmla="*/ 3783198 w 7451018"/>
              <a:gd name="connsiteY4494" fmla="*/ 413202 h 3415370"/>
              <a:gd name="connsiteX4495" fmla="*/ 3793922 w 7451018"/>
              <a:gd name="connsiteY4495" fmla="*/ 398324 h 3415370"/>
              <a:gd name="connsiteX4496" fmla="*/ 3800624 w 7451018"/>
              <a:gd name="connsiteY4496" fmla="*/ 397319 h 3415370"/>
              <a:gd name="connsiteX4497" fmla="*/ 3800624 w 7451018"/>
              <a:gd name="connsiteY4497" fmla="*/ 401407 h 3415370"/>
              <a:gd name="connsiteX4498" fmla="*/ 3812018 w 7451018"/>
              <a:gd name="connsiteY4498" fmla="*/ 393499 h 3415370"/>
              <a:gd name="connsiteX4499" fmla="*/ 3807326 w 7451018"/>
              <a:gd name="connsiteY4499" fmla="*/ 385791 h 3415370"/>
              <a:gd name="connsiteX4500" fmla="*/ 3829980 w 7451018"/>
              <a:gd name="connsiteY4500" fmla="*/ 379089 h 3415370"/>
              <a:gd name="connsiteX4501" fmla="*/ 3808532 w 7451018"/>
              <a:gd name="connsiteY4501" fmla="*/ 379089 h 3415370"/>
              <a:gd name="connsiteX4502" fmla="*/ 3773815 w 7451018"/>
              <a:gd name="connsiteY4502" fmla="*/ 391220 h 3415370"/>
              <a:gd name="connsiteX4503" fmla="*/ 3767180 w 7451018"/>
              <a:gd name="connsiteY4503" fmla="*/ 392359 h 3415370"/>
              <a:gd name="connsiteX4504" fmla="*/ 3773815 w 7451018"/>
              <a:gd name="connsiteY4504" fmla="*/ 387198 h 3415370"/>
              <a:gd name="connsiteX4505" fmla="*/ 3804913 w 7451018"/>
              <a:gd name="connsiteY4505" fmla="*/ 372253 h 3415370"/>
              <a:gd name="connsiteX4506" fmla="*/ 3800624 w 7451018"/>
              <a:gd name="connsiteY4506" fmla="*/ 367829 h 3415370"/>
              <a:gd name="connsiteX4507" fmla="*/ 3845930 w 7451018"/>
              <a:gd name="connsiteY4507" fmla="*/ 352883 h 3415370"/>
              <a:gd name="connsiteX4508" fmla="*/ 3839631 w 7451018"/>
              <a:gd name="connsiteY4508" fmla="*/ 359049 h 3415370"/>
              <a:gd name="connsiteX4509" fmla="*/ 3840837 w 7451018"/>
              <a:gd name="connsiteY4509" fmla="*/ 359988 h 3415370"/>
              <a:gd name="connsiteX4510" fmla="*/ 3840837 w 7451018"/>
              <a:gd name="connsiteY4510" fmla="*/ 360515 h 3415370"/>
              <a:gd name="connsiteX4511" fmla="*/ 3840916 w 7451018"/>
              <a:gd name="connsiteY4511" fmla="*/ 360564 h 3415370"/>
              <a:gd name="connsiteX4512" fmla="*/ 3841038 w 7451018"/>
              <a:gd name="connsiteY4512" fmla="*/ 360524 h 3415370"/>
              <a:gd name="connsiteX4513" fmla="*/ 3841056 w 7451018"/>
              <a:gd name="connsiteY4513" fmla="*/ 360652 h 3415370"/>
              <a:gd name="connsiteX4514" fmla="*/ 3841172 w 7451018"/>
              <a:gd name="connsiteY4514" fmla="*/ 360724 h 3415370"/>
              <a:gd name="connsiteX4515" fmla="*/ 3841072 w 7451018"/>
              <a:gd name="connsiteY4515" fmla="*/ 360764 h 3415370"/>
              <a:gd name="connsiteX4516" fmla="*/ 3841105 w 7451018"/>
              <a:gd name="connsiteY4516" fmla="*/ 360993 h 3415370"/>
              <a:gd name="connsiteX4517" fmla="*/ 3841373 w 7451018"/>
              <a:gd name="connsiteY4517" fmla="*/ 360323 h 3415370"/>
              <a:gd name="connsiteX4518" fmla="*/ 3848888 w 7451018"/>
              <a:gd name="connsiteY4518" fmla="*/ 353002 h 3415370"/>
              <a:gd name="connsiteX4519" fmla="*/ 3849147 w 7451018"/>
              <a:gd name="connsiteY4519" fmla="*/ 352750 h 3415370"/>
              <a:gd name="connsiteX4520" fmla="*/ 3853973 w 7451018"/>
              <a:gd name="connsiteY4520" fmla="*/ 357441 h 3415370"/>
              <a:gd name="connsiteX4521" fmla="*/ 3861747 w 7451018"/>
              <a:gd name="connsiteY4521" fmla="*/ 345645 h 3415370"/>
              <a:gd name="connsiteX4522" fmla="*/ 3868115 w 7451018"/>
              <a:gd name="connsiteY4522" fmla="*/ 345645 h 3415370"/>
              <a:gd name="connsiteX4523" fmla="*/ 3890030 w 7451018"/>
              <a:gd name="connsiteY4523" fmla="*/ 338943 h 3415370"/>
              <a:gd name="connsiteX4524" fmla="*/ 3887752 w 7451018"/>
              <a:gd name="connsiteY4524" fmla="*/ 332107 h 3415370"/>
              <a:gd name="connsiteX4525" fmla="*/ 3906718 w 7451018"/>
              <a:gd name="connsiteY4525" fmla="*/ 325539 h 3415370"/>
              <a:gd name="connsiteX4526" fmla="*/ 3908528 w 7451018"/>
              <a:gd name="connsiteY4526" fmla="*/ 330632 h 3415370"/>
              <a:gd name="connsiteX4527" fmla="*/ 3921196 w 7451018"/>
              <a:gd name="connsiteY4527" fmla="*/ 327080 h 3415370"/>
              <a:gd name="connsiteX4528" fmla="*/ 3921196 w 7451018"/>
              <a:gd name="connsiteY4528" fmla="*/ 326947 h 3415370"/>
              <a:gd name="connsiteX4529" fmla="*/ 3921396 w 7451018"/>
              <a:gd name="connsiteY4529" fmla="*/ 327818 h 3415370"/>
              <a:gd name="connsiteX4530" fmla="*/ 3921196 w 7451018"/>
              <a:gd name="connsiteY4530" fmla="*/ 328153 h 3415370"/>
              <a:gd name="connsiteX4531" fmla="*/ 3921396 w 7451018"/>
              <a:gd name="connsiteY4531" fmla="*/ 328086 h 3415370"/>
              <a:gd name="connsiteX4532" fmla="*/ 3921592 w 7451018"/>
              <a:gd name="connsiteY4532" fmla="*/ 328419 h 3415370"/>
              <a:gd name="connsiteX4533" fmla="*/ 3921597 w 7451018"/>
              <a:gd name="connsiteY4533" fmla="*/ 328421 h 3415370"/>
              <a:gd name="connsiteX4534" fmla="*/ 3921594 w 7451018"/>
              <a:gd name="connsiteY4534" fmla="*/ 328422 h 3415370"/>
              <a:gd name="connsiteX4535" fmla="*/ 3923876 w 7451018"/>
              <a:gd name="connsiteY4535" fmla="*/ 332308 h 3415370"/>
              <a:gd name="connsiteX4536" fmla="*/ 3921665 w 7451018"/>
              <a:gd name="connsiteY4536" fmla="*/ 328019 h 3415370"/>
              <a:gd name="connsiteX4537" fmla="*/ 3931383 w 7451018"/>
              <a:gd name="connsiteY4537" fmla="*/ 332442 h 3415370"/>
              <a:gd name="connsiteX4538" fmla="*/ 3947937 w 7451018"/>
              <a:gd name="connsiteY4538" fmla="*/ 333514 h 3415370"/>
              <a:gd name="connsiteX4539" fmla="*/ 3946329 w 7451018"/>
              <a:gd name="connsiteY4539" fmla="*/ 326142 h 3415370"/>
              <a:gd name="connsiteX4540" fmla="*/ 3968781 w 7451018"/>
              <a:gd name="connsiteY4540" fmla="*/ 326745 h 3415370"/>
              <a:gd name="connsiteX4541" fmla="*/ 3969786 w 7451018"/>
              <a:gd name="connsiteY4541" fmla="*/ 326745 h 3415370"/>
              <a:gd name="connsiteX4542" fmla="*/ 3961341 w 7451018"/>
              <a:gd name="connsiteY4542" fmla="*/ 324601 h 3415370"/>
              <a:gd name="connsiteX4543" fmla="*/ 3961341 w 7451018"/>
              <a:gd name="connsiteY4543" fmla="*/ 318904 h 3415370"/>
              <a:gd name="connsiteX4544" fmla="*/ 3997868 w 7451018"/>
              <a:gd name="connsiteY4544" fmla="*/ 318904 h 3415370"/>
              <a:gd name="connsiteX4545" fmla="*/ 3998136 w 7451018"/>
              <a:gd name="connsiteY4545" fmla="*/ 312202 h 3415370"/>
              <a:gd name="connsiteX4546" fmla="*/ 3994852 w 7451018"/>
              <a:gd name="connsiteY4546" fmla="*/ 311799 h 3415370"/>
              <a:gd name="connsiteX4547" fmla="*/ 4008524 w 7451018"/>
              <a:gd name="connsiteY4547" fmla="*/ 305500 h 3415370"/>
              <a:gd name="connsiteX4548" fmla="*/ 4010267 w 7451018"/>
              <a:gd name="connsiteY4548" fmla="*/ 305500 h 3415370"/>
              <a:gd name="connsiteX4549" fmla="*/ 4008256 w 7451018"/>
              <a:gd name="connsiteY4549" fmla="*/ 312202 h 3415370"/>
              <a:gd name="connsiteX4550" fmla="*/ 4028362 w 7451018"/>
              <a:gd name="connsiteY4550" fmla="*/ 312202 h 3415370"/>
              <a:gd name="connsiteX4551" fmla="*/ 4055171 w 7451018"/>
              <a:gd name="connsiteY4551" fmla="*/ 310794 h 3415370"/>
              <a:gd name="connsiteX4552" fmla="*/ 4041767 w 7451018"/>
              <a:gd name="connsiteY4552" fmla="*/ 315955 h 3415370"/>
              <a:gd name="connsiteX4553" fmla="*/ 4047866 w 7451018"/>
              <a:gd name="connsiteY4553" fmla="*/ 316893 h 3415370"/>
              <a:gd name="connsiteX4554" fmla="*/ 4046525 w 7451018"/>
              <a:gd name="connsiteY4554" fmla="*/ 318904 h 3415370"/>
              <a:gd name="connsiteX4555" fmla="*/ 4047811 w 7451018"/>
              <a:gd name="connsiteY4555" fmla="*/ 317228 h 3415370"/>
              <a:gd name="connsiteX4556" fmla="*/ 4047800 w 7451018"/>
              <a:gd name="connsiteY4556" fmla="*/ 317228 h 3415370"/>
              <a:gd name="connsiteX4557" fmla="*/ 4047821 w 7451018"/>
              <a:gd name="connsiteY4557" fmla="*/ 317215 h 3415370"/>
              <a:gd name="connsiteX4558" fmla="*/ 4048067 w 7451018"/>
              <a:gd name="connsiteY4558" fmla="*/ 316893 h 3415370"/>
              <a:gd name="connsiteX4559" fmla="*/ 4048279 w 7451018"/>
              <a:gd name="connsiteY4559" fmla="*/ 316928 h 3415370"/>
              <a:gd name="connsiteX4560" fmla="*/ 4048335 w 7451018"/>
              <a:gd name="connsiteY4560" fmla="*/ 316893 h 3415370"/>
              <a:gd name="connsiteX4561" fmla="*/ 4048297 w 7451018"/>
              <a:gd name="connsiteY4561" fmla="*/ 316931 h 3415370"/>
              <a:gd name="connsiteX4562" fmla="*/ 4048469 w 7451018"/>
              <a:gd name="connsiteY4562" fmla="*/ 316960 h 3415370"/>
              <a:gd name="connsiteX4563" fmla="*/ 4048402 w 7451018"/>
              <a:gd name="connsiteY4563" fmla="*/ 316625 h 3415370"/>
              <a:gd name="connsiteX4564" fmla="*/ 4061873 w 7451018"/>
              <a:gd name="connsiteY4564" fmla="*/ 319105 h 3415370"/>
              <a:gd name="connsiteX4565" fmla="*/ 4068575 w 7451018"/>
              <a:gd name="connsiteY4565" fmla="*/ 318971 h 3415370"/>
              <a:gd name="connsiteX4566" fmla="*/ 4100880 w 7451018"/>
              <a:gd name="connsiteY4566" fmla="*/ 312269 h 3415370"/>
              <a:gd name="connsiteX4567" fmla="*/ 4117300 w 7451018"/>
              <a:gd name="connsiteY4567" fmla="*/ 312269 h 3415370"/>
              <a:gd name="connsiteX4568" fmla="*/ 4155703 w 7451018"/>
              <a:gd name="connsiteY4568" fmla="*/ 325137 h 3415370"/>
              <a:gd name="connsiteX4569" fmla="*/ 4124940 w 7451018"/>
              <a:gd name="connsiteY4569" fmla="*/ 332375 h 3415370"/>
              <a:gd name="connsiteX4570" fmla="*/ 4125343 w 7451018"/>
              <a:gd name="connsiteY4570" fmla="*/ 339077 h 3415370"/>
              <a:gd name="connsiteX4571" fmla="*/ 4166963 w 7451018"/>
              <a:gd name="connsiteY4571" fmla="*/ 339077 h 3415370"/>
              <a:gd name="connsiteX4572" fmla="*/ 4192297 w 7451018"/>
              <a:gd name="connsiteY4572" fmla="*/ 345779 h 3415370"/>
              <a:gd name="connsiteX4573" fmla="*/ 4363470 w 7451018"/>
              <a:gd name="connsiteY4573" fmla="*/ 392426 h 3415370"/>
              <a:gd name="connsiteX4574" fmla="*/ 4356768 w 7451018"/>
              <a:gd name="connsiteY4574" fmla="*/ 399396 h 3415370"/>
              <a:gd name="connsiteX4575" fmla="*/ 4368832 w 7451018"/>
              <a:gd name="connsiteY4575" fmla="*/ 405696 h 3415370"/>
              <a:gd name="connsiteX4576" fmla="*/ 4363403 w 7451018"/>
              <a:gd name="connsiteY4576" fmla="*/ 412398 h 3415370"/>
              <a:gd name="connsiteX4577" fmla="*/ 4206908 w 7451018"/>
              <a:gd name="connsiteY4577" fmla="*/ 412934 h 3415370"/>
              <a:gd name="connsiteX4578" fmla="*/ 4200943 w 7451018"/>
              <a:gd name="connsiteY4578" fmla="*/ 419570 h 3415370"/>
              <a:gd name="connsiteX4579" fmla="*/ 4235727 w 7451018"/>
              <a:gd name="connsiteY4579" fmla="*/ 440079 h 3415370"/>
              <a:gd name="connsiteX4580" fmla="*/ 4229427 w 7451018"/>
              <a:gd name="connsiteY4580" fmla="*/ 439743 h 3415370"/>
              <a:gd name="connsiteX4581" fmla="*/ 4222725 w 7451018"/>
              <a:gd name="connsiteY4581" fmla="*/ 453282 h 3415370"/>
              <a:gd name="connsiteX4582" fmla="*/ 4235058 w 7451018"/>
              <a:gd name="connsiteY4582" fmla="*/ 473723 h 3415370"/>
              <a:gd name="connsiteX4583" fmla="*/ 4282308 w 7451018"/>
              <a:gd name="connsiteY4583" fmla="*/ 487730 h 3415370"/>
              <a:gd name="connsiteX4584" fmla="*/ 4284922 w 7451018"/>
              <a:gd name="connsiteY4584" fmla="*/ 487730 h 3415370"/>
              <a:gd name="connsiteX4585" fmla="*/ 4294170 w 7451018"/>
              <a:gd name="connsiteY4585" fmla="*/ 480425 h 3415370"/>
              <a:gd name="connsiteX4586" fmla="*/ 4296449 w 7451018"/>
              <a:gd name="connsiteY4586" fmla="*/ 481096 h 3415370"/>
              <a:gd name="connsiteX4587" fmla="*/ 4291556 w 7451018"/>
              <a:gd name="connsiteY4587" fmla="*/ 473120 h 3415370"/>
              <a:gd name="connsiteX4588" fmla="*/ 4264413 w 7451018"/>
              <a:gd name="connsiteY4588" fmla="*/ 460855 h 3415370"/>
              <a:gd name="connsiteX4589" fmla="*/ 4269603 w 7451018"/>
              <a:gd name="connsiteY4589" fmla="*/ 453264 h 3415370"/>
              <a:gd name="connsiteX4590" fmla="*/ 4269774 w 7451018"/>
              <a:gd name="connsiteY4590" fmla="*/ 453013 h 3415370"/>
              <a:gd name="connsiteX4591" fmla="*/ 4270579 w 7451018"/>
              <a:gd name="connsiteY4591" fmla="*/ 453013 h 3415370"/>
              <a:gd name="connsiteX4592" fmla="*/ 4269707 w 7451018"/>
              <a:gd name="connsiteY4592" fmla="*/ 453550 h 3415370"/>
              <a:gd name="connsiteX4593" fmla="*/ 4340348 w 7451018"/>
              <a:gd name="connsiteY4593" fmla="*/ 460855 h 3415370"/>
              <a:gd name="connsiteX4594" fmla="*/ 4337734 w 7451018"/>
              <a:gd name="connsiteY4594" fmla="*/ 460855 h 3415370"/>
              <a:gd name="connsiteX4595" fmla="*/ 4337332 w 7451018"/>
              <a:gd name="connsiteY4595" fmla="*/ 460855 h 3415370"/>
              <a:gd name="connsiteX4596" fmla="*/ 4417155 w 7451018"/>
              <a:gd name="connsiteY4596" fmla="*/ 428685 h 3415370"/>
              <a:gd name="connsiteX4597" fmla="*/ 4427611 w 7451018"/>
              <a:gd name="connsiteY4597" fmla="*/ 412734 h 3415370"/>
              <a:gd name="connsiteX4598" fmla="*/ 4411860 w 7451018"/>
              <a:gd name="connsiteY4598" fmla="*/ 403015 h 3415370"/>
              <a:gd name="connsiteX4599" fmla="*/ 4424058 w 7451018"/>
              <a:gd name="connsiteY4599" fmla="*/ 380094 h 3415370"/>
              <a:gd name="connsiteX4600" fmla="*/ 4403683 w 7451018"/>
              <a:gd name="connsiteY4600" fmla="*/ 372521 h 3415370"/>
              <a:gd name="connsiteX4601" fmla="*/ 4403683 w 7451018"/>
              <a:gd name="connsiteY4601" fmla="*/ 365819 h 3415370"/>
              <a:gd name="connsiteX4602" fmla="*/ 4468493 w 7451018"/>
              <a:gd name="connsiteY4602" fmla="*/ 379223 h 3415370"/>
              <a:gd name="connsiteX4603" fmla="*/ 4477407 w 7451018"/>
              <a:gd name="connsiteY4603" fmla="*/ 381167 h 3415370"/>
              <a:gd name="connsiteX4604" fmla="*/ 4441149 w 7451018"/>
              <a:gd name="connsiteY4604" fmla="*/ 399330 h 3415370"/>
              <a:gd name="connsiteX4605" fmla="*/ 4497513 w 7451018"/>
              <a:gd name="connsiteY4605" fmla="*/ 406635 h 3415370"/>
              <a:gd name="connsiteX4606" fmla="*/ 4516481 w 7451018"/>
              <a:gd name="connsiteY4606" fmla="*/ 392627 h 3415370"/>
              <a:gd name="connsiteX4607" fmla="*/ 4513264 w 7451018"/>
              <a:gd name="connsiteY4607" fmla="*/ 386863 h 3415370"/>
              <a:gd name="connsiteX4608" fmla="*/ 4636450 w 7451018"/>
              <a:gd name="connsiteY4608" fmla="*/ 359519 h 3415370"/>
              <a:gd name="connsiteX4609" fmla="*/ 4636651 w 7451018"/>
              <a:gd name="connsiteY4609" fmla="*/ 359117 h 3415370"/>
              <a:gd name="connsiteX4610" fmla="*/ 4637321 w 7451018"/>
              <a:gd name="connsiteY4610" fmla="*/ 359385 h 3415370"/>
              <a:gd name="connsiteX4611" fmla="*/ 4645028 w 7451018"/>
              <a:gd name="connsiteY4611" fmla="*/ 359720 h 3415370"/>
              <a:gd name="connsiteX4612" fmla="*/ 4641610 w 7451018"/>
              <a:gd name="connsiteY4612" fmla="*/ 365819 h 3415370"/>
              <a:gd name="connsiteX4613" fmla="*/ 4636918 w 7451018"/>
              <a:gd name="connsiteY4613" fmla="*/ 360323 h 3415370"/>
              <a:gd name="connsiteX4614" fmla="*/ 4628474 w 7451018"/>
              <a:gd name="connsiteY4614" fmla="*/ 365819 h 3415370"/>
              <a:gd name="connsiteX4615" fmla="*/ 4628080 w 7451018"/>
              <a:gd name="connsiteY4615" fmla="*/ 368986 h 3415370"/>
              <a:gd name="connsiteX4616" fmla="*/ 4625392 w 7451018"/>
              <a:gd name="connsiteY4616" fmla="*/ 371937 h 3415370"/>
              <a:gd name="connsiteX4617" fmla="*/ 4625346 w 7451018"/>
              <a:gd name="connsiteY4617" fmla="*/ 372610 h 3415370"/>
              <a:gd name="connsiteX4618" fmla="*/ 4629747 w 7451018"/>
              <a:gd name="connsiteY4618" fmla="*/ 373526 h 3415370"/>
              <a:gd name="connsiteX4619" fmla="*/ 4638326 w 7451018"/>
              <a:gd name="connsiteY4619" fmla="*/ 375001 h 3415370"/>
              <a:gd name="connsiteX4620" fmla="*/ 4638192 w 7451018"/>
              <a:gd name="connsiteY4620" fmla="*/ 372454 h 3415370"/>
              <a:gd name="connsiteX4621" fmla="*/ 4639331 w 7451018"/>
              <a:gd name="connsiteY4621" fmla="*/ 379156 h 3415370"/>
              <a:gd name="connsiteX4622" fmla="*/ 4645095 w 7451018"/>
              <a:gd name="connsiteY4622" fmla="*/ 379156 h 3415370"/>
              <a:gd name="connsiteX4623" fmla="*/ 4691072 w 7451018"/>
              <a:gd name="connsiteY4623" fmla="*/ 372454 h 3415370"/>
              <a:gd name="connsiteX4624" fmla="*/ 4745627 w 7451018"/>
              <a:gd name="connsiteY4624" fmla="*/ 367829 h 3415370"/>
              <a:gd name="connsiteX4625" fmla="*/ 4734636 w 7451018"/>
              <a:gd name="connsiteY4625" fmla="*/ 369974 h 3415370"/>
              <a:gd name="connsiteX4626" fmla="*/ 4732223 w 7451018"/>
              <a:gd name="connsiteY4626" fmla="*/ 370979 h 3415370"/>
              <a:gd name="connsiteX4627" fmla="*/ 4747169 w 7451018"/>
              <a:gd name="connsiteY4627" fmla="*/ 372454 h 3415370"/>
              <a:gd name="connsiteX4628" fmla="*/ 4772436 w 7451018"/>
              <a:gd name="connsiteY4628" fmla="*/ 358714 h 3415370"/>
              <a:gd name="connsiteX4629" fmla="*/ 4769152 w 7451018"/>
              <a:gd name="connsiteY4629" fmla="*/ 358714 h 3415370"/>
              <a:gd name="connsiteX4630" fmla="*/ 4764327 w 7451018"/>
              <a:gd name="connsiteY4630" fmla="*/ 359049 h 3415370"/>
              <a:gd name="connsiteX4631" fmla="*/ 4752531 w 7451018"/>
              <a:gd name="connsiteY4631" fmla="*/ 345645 h 3415370"/>
              <a:gd name="connsiteX4632" fmla="*/ 4718551 w 7451018"/>
              <a:gd name="connsiteY4632" fmla="*/ 325539 h 3415370"/>
              <a:gd name="connsiteX4633" fmla="*/ 4731303 w 7451018"/>
              <a:gd name="connsiteY4633" fmla="*/ 319972 h 3415370"/>
              <a:gd name="connsiteX4634" fmla="*/ 4731754 w 7451018"/>
              <a:gd name="connsiteY4634" fmla="*/ 319775 h 3415370"/>
              <a:gd name="connsiteX4635" fmla="*/ 4765667 w 7451018"/>
              <a:gd name="connsiteY4635" fmla="*/ 340351 h 3415370"/>
              <a:gd name="connsiteX4636" fmla="*/ 4926251 w 7451018"/>
              <a:gd name="connsiteY4636" fmla="*/ 376944 h 3415370"/>
              <a:gd name="connsiteX4637" fmla="*/ 4935835 w 7451018"/>
              <a:gd name="connsiteY4637" fmla="*/ 365819 h 3415370"/>
              <a:gd name="connsiteX4638" fmla="*/ 4913114 w 7451018"/>
              <a:gd name="connsiteY4638" fmla="*/ 350538 h 3415370"/>
              <a:gd name="connsiteX4639" fmla="*/ 4906412 w 7451018"/>
              <a:gd name="connsiteY4639" fmla="*/ 345713 h 3415370"/>
              <a:gd name="connsiteX4640" fmla="*/ 4906211 w 7451018"/>
              <a:gd name="connsiteY4640" fmla="*/ 352347 h 3415370"/>
              <a:gd name="connsiteX4641" fmla="*/ 4901720 w 7451018"/>
              <a:gd name="connsiteY4641" fmla="*/ 332308 h 3415370"/>
              <a:gd name="connsiteX4642" fmla="*/ 4898973 w 7451018"/>
              <a:gd name="connsiteY4642" fmla="*/ 332308 h 3415370"/>
              <a:gd name="connsiteX4643" fmla="*/ 4901720 w 7451018"/>
              <a:gd name="connsiteY4643" fmla="*/ 318904 h 3415370"/>
              <a:gd name="connsiteX4644" fmla="*/ 4885167 w 7451018"/>
              <a:gd name="connsiteY4644" fmla="*/ 318904 h 3415370"/>
              <a:gd name="connsiteX4645" fmla="*/ 4940191 w 7451018"/>
              <a:gd name="connsiteY4645" fmla="*/ 264885 h 3415370"/>
              <a:gd name="connsiteX4646" fmla="*/ 5020349 w 7451018"/>
              <a:gd name="connsiteY4646" fmla="*/ 270045 h 3415370"/>
              <a:gd name="connsiteX4647" fmla="*/ 4999840 w 7451018"/>
              <a:gd name="connsiteY4647" fmla="*/ 298865 h 3415370"/>
              <a:gd name="connsiteX4648" fmla="*/ 5012373 w 7451018"/>
              <a:gd name="connsiteY4648" fmla="*/ 359184 h 3415370"/>
              <a:gd name="connsiteX4649" fmla="*/ 5032949 w 7451018"/>
              <a:gd name="connsiteY4649" fmla="*/ 376944 h 3415370"/>
              <a:gd name="connsiteX4650" fmla="*/ 5033753 w 7451018"/>
              <a:gd name="connsiteY4650" fmla="*/ 376073 h 3415370"/>
              <a:gd name="connsiteX4651" fmla="*/ 5033016 w 7451018"/>
              <a:gd name="connsiteY4651" fmla="*/ 377011 h 3415370"/>
              <a:gd name="connsiteX4652" fmla="*/ 5033685 w 7451018"/>
              <a:gd name="connsiteY4652" fmla="*/ 379290 h 3415370"/>
              <a:gd name="connsiteX4653" fmla="*/ 5032078 w 7451018"/>
              <a:gd name="connsiteY4653" fmla="*/ 378083 h 3415370"/>
              <a:gd name="connsiteX4654" fmla="*/ 5025308 w 7451018"/>
              <a:gd name="connsiteY4654" fmla="*/ 379290 h 3415370"/>
              <a:gd name="connsiteX4655" fmla="*/ 5027051 w 7451018"/>
              <a:gd name="connsiteY4655" fmla="*/ 392426 h 3415370"/>
              <a:gd name="connsiteX4656" fmla="*/ 5001783 w 7451018"/>
              <a:gd name="connsiteY4656" fmla="*/ 412801 h 3415370"/>
              <a:gd name="connsiteX4657" fmla="*/ 4980873 w 7451018"/>
              <a:gd name="connsiteY4657" fmla="*/ 419503 h 3415370"/>
              <a:gd name="connsiteX4658" fmla="*/ 4981275 w 7451018"/>
              <a:gd name="connsiteY4658" fmla="*/ 426205 h 3415370"/>
              <a:gd name="connsiteX4659" fmla="*/ 5054999 w 7451018"/>
              <a:gd name="connsiteY4659" fmla="*/ 392694 h 3415370"/>
              <a:gd name="connsiteX4660" fmla="*/ 5047157 w 7451018"/>
              <a:gd name="connsiteY4660" fmla="*/ 366891 h 3415370"/>
              <a:gd name="connsiteX4661" fmla="*/ 5069878 w 7451018"/>
              <a:gd name="connsiteY4661" fmla="*/ 359452 h 3415370"/>
              <a:gd name="connsiteX4662" fmla="*/ 5033753 w 7451018"/>
              <a:gd name="connsiteY4662" fmla="*/ 355699 h 3415370"/>
              <a:gd name="connsiteX4663" fmla="*/ 5040455 w 7451018"/>
              <a:gd name="connsiteY4663" fmla="*/ 350538 h 3415370"/>
              <a:gd name="connsiteX4664" fmla="*/ 5027051 w 7451018"/>
              <a:gd name="connsiteY4664" fmla="*/ 342496 h 3415370"/>
              <a:gd name="connsiteX4665" fmla="*/ 5047157 w 7451018"/>
              <a:gd name="connsiteY4665" fmla="*/ 323059 h 3415370"/>
              <a:gd name="connsiteX4666" fmla="*/ 5019879 w 7451018"/>
              <a:gd name="connsiteY4666" fmla="*/ 305634 h 3415370"/>
              <a:gd name="connsiteX4667" fmla="*/ 5027051 w 7451018"/>
              <a:gd name="connsiteY4667" fmla="*/ 293570 h 3415370"/>
              <a:gd name="connsiteX4668" fmla="*/ 5040455 w 7451018"/>
              <a:gd name="connsiteY4668" fmla="*/ 261936 h 3415370"/>
              <a:gd name="connsiteX4669" fmla="*/ 5060494 w 7451018"/>
              <a:gd name="connsiteY4669" fmla="*/ 258719 h 3415370"/>
              <a:gd name="connsiteX4670" fmla="*/ 5060494 w 7451018"/>
              <a:gd name="connsiteY4670" fmla="*/ 265421 h 3415370"/>
              <a:gd name="connsiteX4671" fmla="*/ 5075843 w 7451018"/>
              <a:gd name="connsiteY4671" fmla="*/ 278825 h 3415370"/>
              <a:gd name="connsiteX4672" fmla="*/ 5073898 w 7451018"/>
              <a:gd name="connsiteY4672" fmla="*/ 283449 h 3415370"/>
              <a:gd name="connsiteX4673" fmla="*/ 5068202 w 7451018"/>
              <a:gd name="connsiteY4673" fmla="*/ 291492 h 3415370"/>
              <a:gd name="connsiteX4674" fmla="*/ 5072022 w 7451018"/>
              <a:gd name="connsiteY4674" fmla="*/ 302819 h 3415370"/>
              <a:gd name="connsiteX4675" fmla="*/ 5071955 w 7451018"/>
              <a:gd name="connsiteY4675" fmla="*/ 305634 h 3415370"/>
              <a:gd name="connsiteX4676" fmla="*/ 5111565 w 7451018"/>
              <a:gd name="connsiteY4676" fmla="*/ 305634 h 3415370"/>
              <a:gd name="connsiteX4677" fmla="*/ 5087370 w 7451018"/>
              <a:gd name="connsiteY4677" fmla="*/ 292632 h 3415370"/>
              <a:gd name="connsiteX4678" fmla="*/ 5080668 w 7451018"/>
              <a:gd name="connsiteY4678" fmla="*/ 288476 h 3415370"/>
              <a:gd name="connsiteX4679" fmla="*/ 5134285 w 7451018"/>
              <a:gd name="connsiteY4679" fmla="*/ 272123 h 3415370"/>
              <a:gd name="connsiteX4680" fmla="*/ 5220005 w 7451018"/>
              <a:gd name="connsiteY4680" fmla="*/ 292229 h 3415370"/>
              <a:gd name="connsiteX4681" fmla="*/ 5208009 w 7451018"/>
              <a:gd name="connsiteY4681" fmla="*/ 285393 h 3415370"/>
              <a:gd name="connsiteX4682" fmla="*/ 5211360 w 7451018"/>
              <a:gd name="connsiteY4682" fmla="*/ 278825 h 3415370"/>
              <a:gd name="connsiteX4683" fmla="*/ 5181133 w 7451018"/>
              <a:gd name="connsiteY4683" fmla="*/ 265421 h 3415370"/>
              <a:gd name="connsiteX4684" fmla="*/ 5167796 w 7451018"/>
              <a:gd name="connsiteY4684" fmla="*/ 258920 h 3415370"/>
              <a:gd name="connsiteX4685" fmla="*/ 5174029 w 7451018"/>
              <a:gd name="connsiteY4685" fmla="*/ 255770 h 3415370"/>
              <a:gd name="connsiteX4686" fmla="*/ 5168466 w 7451018"/>
              <a:gd name="connsiteY4686" fmla="*/ 245314 h 3415370"/>
              <a:gd name="connsiteX4687" fmla="*/ 5301839 w 7451018"/>
              <a:gd name="connsiteY4687" fmla="*/ 236534 h 3415370"/>
              <a:gd name="connsiteX4688" fmla="*/ 5301839 w 7451018"/>
              <a:gd name="connsiteY4688" fmla="*/ 234457 h 3415370"/>
              <a:gd name="connsiteX4689" fmla="*/ 5287630 w 7451018"/>
              <a:gd name="connsiteY4689" fmla="*/ 231910 h 3415370"/>
              <a:gd name="connsiteX4690" fmla="*/ 5288435 w 7451018"/>
              <a:gd name="connsiteY4690" fmla="*/ 225208 h 3415370"/>
              <a:gd name="connsiteX4691" fmla="*/ 5254924 w 7451018"/>
              <a:gd name="connsiteY4691" fmla="*/ 227286 h 3415370"/>
              <a:gd name="connsiteX4692" fmla="*/ 5271344 w 7451018"/>
              <a:gd name="connsiteY4692" fmla="*/ 218506 h 3415370"/>
              <a:gd name="connsiteX4693" fmla="*/ 5268328 w 7451018"/>
              <a:gd name="connsiteY4693" fmla="*/ 219176 h 3415370"/>
              <a:gd name="connsiteX4694" fmla="*/ 5271210 w 7451018"/>
              <a:gd name="connsiteY4694" fmla="*/ 211804 h 3415370"/>
              <a:gd name="connsiteX4695" fmla="*/ 5274628 w 7451018"/>
              <a:gd name="connsiteY4695" fmla="*/ 211804 h 3415370"/>
              <a:gd name="connsiteX4696" fmla="*/ 5281665 w 7451018"/>
              <a:gd name="connsiteY4696" fmla="*/ 218506 h 3415370"/>
              <a:gd name="connsiteX4697" fmla="*/ 5279789 w 7451018"/>
              <a:gd name="connsiteY4697" fmla="*/ 211804 h 3415370"/>
              <a:gd name="connsiteX4698" fmla="*/ 5288367 w 7451018"/>
              <a:gd name="connsiteY4698" fmla="*/ 215088 h 3415370"/>
              <a:gd name="connsiteX4699" fmla="*/ 5399221 w 7451018"/>
              <a:gd name="connsiteY4699" fmla="*/ 192167 h 3415370"/>
              <a:gd name="connsiteX4700" fmla="*/ 5399301 w 7451018"/>
              <a:gd name="connsiteY4700" fmla="*/ 192253 h 3415370"/>
              <a:gd name="connsiteX4701" fmla="*/ 5402765 w 7451018"/>
              <a:gd name="connsiteY4701" fmla="*/ 196012 h 3415370"/>
              <a:gd name="connsiteX4702" fmla="*/ 5405655 w 7451018"/>
              <a:gd name="connsiteY4702" fmla="*/ 198399 h 3415370"/>
              <a:gd name="connsiteX4703" fmla="*/ 5429180 w 7451018"/>
              <a:gd name="connsiteY4703" fmla="*/ 184995 h 3415370"/>
              <a:gd name="connsiteX4704" fmla="*/ 5521670 w 7451018"/>
              <a:gd name="connsiteY4704" fmla="*/ 184995 h 3415370"/>
              <a:gd name="connsiteX4705" fmla="*/ 5557928 w 7451018"/>
              <a:gd name="connsiteY4705" fmla="*/ 178293 h 3415370"/>
              <a:gd name="connsiteX4706" fmla="*/ 5556521 w 7451018"/>
              <a:gd name="connsiteY4706" fmla="*/ 176283 h 3415370"/>
              <a:gd name="connsiteX4707" fmla="*/ 5603436 w 7451018"/>
              <a:gd name="connsiteY4707" fmla="*/ 172127 h 3415370"/>
              <a:gd name="connsiteX4708" fmla="*/ 5596734 w 7451018"/>
              <a:gd name="connsiteY4708" fmla="*/ 167100 h 3415370"/>
              <a:gd name="connsiteX4709" fmla="*/ 5646958 w 7451018"/>
              <a:gd name="connsiteY4709" fmla="*/ 147446 h 3415370"/>
              <a:gd name="connsiteX4710" fmla="*/ 1626867 w 7451018"/>
              <a:gd name="connsiteY4710" fmla="*/ 145084 h 3415370"/>
              <a:gd name="connsiteX4711" fmla="*/ 1649053 w 7451018"/>
              <a:gd name="connsiteY4711" fmla="*/ 151686 h 3415370"/>
              <a:gd name="connsiteX4712" fmla="*/ 1649053 w 7451018"/>
              <a:gd name="connsiteY4712" fmla="*/ 158388 h 3415370"/>
              <a:gd name="connsiteX4713" fmla="*/ 1614737 w 7451018"/>
              <a:gd name="connsiteY4713" fmla="*/ 158187 h 3415370"/>
              <a:gd name="connsiteX4714" fmla="*/ 1626867 w 7451018"/>
              <a:gd name="connsiteY4714" fmla="*/ 145084 h 3415370"/>
              <a:gd name="connsiteX4715" fmla="*/ 1394027 w 7451018"/>
              <a:gd name="connsiteY4715" fmla="*/ 143500 h 3415370"/>
              <a:gd name="connsiteX4716" fmla="*/ 1415818 w 7451018"/>
              <a:gd name="connsiteY4716" fmla="*/ 146189 h 3415370"/>
              <a:gd name="connsiteX4717" fmla="*/ 1416690 w 7451018"/>
              <a:gd name="connsiteY4717" fmla="*/ 146189 h 3415370"/>
              <a:gd name="connsiteX4718" fmla="*/ 1381839 w 7451018"/>
              <a:gd name="connsiteY4718" fmla="*/ 146189 h 3415370"/>
              <a:gd name="connsiteX4719" fmla="*/ 1394027 w 7451018"/>
              <a:gd name="connsiteY4719" fmla="*/ 143500 h 3415370"/>
              <a:gd name="connsiteX4720" fmla="*/ 1167965 w 7451018"/>
              <a:gd name="connsiteY4720" fmla="*/ 138884 h 3415370"/>
              <a:gd name="connsiteX4721" fmla="*/ 1188616 w 7451018"/>
              <a:gd name="connsiteY4721" fmla="*/ 138885 h 3415370"/>
              <a:gd name="connsiteX4722" fmla="*/ 1234391 w 7451018"/>
              <a:gd name="connsiteY4722" fmla="*/ 146190 h 3415370"/>
              <a:gd name="connsiteX4723" fmla="*/ 1225612 w 7451018"/>
              <a:gd name="connsiteY4723" fmla="*/ 146190 h 3415370"/>
              <a:gd name="connsiteX4724" fmla="*/ 1159729 w 7451018"/>
              <a:gd name="connsiteY4724" fmla="*/ 151953 h 3415370"/>
              <a:gd name="connsiteX4725" fmla="*/ 1167965 w 7451018"/>
              <a:gd name="connsiteY4725" fmla="*/ 138884 h 3415370"/>
              <a:gd name="connsiteX4726" fmla="*/ 1547526 w 7451018"/>
              <a:gd name="connsiteY4726" fmla="*/ 131973 h 3415370"/>
              <a:gd name="connsiteX4727" fmla="*/ 1553147 w 7451018"/>
              <a:gd name="connsiteY4727" fmla="*/ 132584 h 3415370"/>
              <a:gd name="connsiteX4728" fmla="*/ 1543365 w 7451018"/>
              <a:gd name="connsiteY4728" fmla="*/ 134729 h 3415370"/>
              <a:gd name="connsiteX4729" fmla="*/ 1547526 w 7451018"/>
              <a:gd name="connsiteY4729" fmla="*/ 131973 h 3415370"/>
              <a:gd name="connsiteX4730" fmla="*/ 3811749 w 7451018"/>
              <a:gd name="connsiteY4730" fmla="*/ 124943 h 3415370"/>
              <a:gd name="connsiteX4731" fmla="*/ 3812531 w 7451018"/>
              <a:gd name="connsiteY4731" fmla="*/ 125248 h 3415370"/>
              <a:gd name="connsiteX4732" fmla="*/ 3814949 w 7451018"/>
              <a:gd name="connsiteY4732" fmla="*/ 129400 h 3415370"/>
              <a:gd name="connsiteX4733" fmla="*/ 3809203 w 7451018"/>
              <a:gd name="connsiteY4733" fmla="*/ 131645 h 3415370"/>
              <a:gd name="connsiteX4734" fmla="*/ 3801294 w 7451018"/>
              <a:gd name="connsiteY4734" fmla="*/ 135935 h 3415370"/>
              <a:gd name="connsiteX4735" fmla="*/ 3801093 w 7451018"/>
              <a:gd name="connsiteY4735" fmla="*/ 138347 h 3415370"/>
              <a:gd name="connsiteX4736" fmla="*/ 3828907 w 7451018"/>
              <a:gd name="connsiteY4736" fmla="*/ 131645 h 3415370"/>
              <a:gd name="connsiteX4737" fmla="*/ 3812531 w 7451018"/>
              <a:gd name="connsiteY4737" fmla="*/ 125248 h 3415370"/>
              <a:gd name="connsiteX4738" fmla="*/ 3812353 w 7451018"/>
              <a:gd name="connsiteY4738" fmla="*/ 124943 h 3415370"/>
              <a:gd name="connsiteX4739" fmla="*/ 3812218 w 7451018"/>
              <a:gd name="connsiteY4739" fmla="*/ 125011 h 3415370"/>
              <a:gd name="connsiteX4740" fmla="*/ 3811749 w 7451018"/>
              <a:gd name="connsiteY4740" fmla="*/ 124943 h 3415370"/>
              <a:gd name="connsiteX4741" fmla="*/ 1226259 w 7451018"/>
              <a:gd name="connsiteY4741" fmla="*/ 119986 h 3415370"/>
              <a:gd name="connsiteX4742" fmla="*/ 1246925 w 7451018"/>
              <a:gd name="connsiteY4742" fmla="*/ 131646 h 3415370"/>
              <a:gd name="connsiteX4743" fmla="*/ 1206511 w 7451018"/>
              <a:gd name="connsiteY4743" fmla="*/ 131579 h 3415370"/>
              <a:gd name="connsiteX4744" fmla="*/ 1158456 w 7451018"/>
              <a:gd name="connsiteY4744" fmla="*/ 131579 h 3415370"/>
              <a:gd name="connsiteX4745" fmla="*/ 1226259 w 7451018"/>
              <a:gd name="connsiteY4745" fmla="*/ 119986 h 3415370"/>
              <a:gd name="connsiteX4746" fmla="*/ 1709364 w 7451018"/>
              <a:gd name="connsiteY4746" fmla="*/ 119381 h 3415370"/>
              <a:gd name="connsiteX4747" fmla="*/ 1709029 w 7451018"/>
              <a:gd name="connsiteY4747" fmla="*/ 119448 h 3415370"/>
              <a:gd name="connsiteX4748" fmla="*/ 1710303 w 7451018"/>
              <a:gd name="connsiteY4748" fmla="*/ 119381 h 3415370"/>
              <a:gd name="connsiteX4749" fmla="*/ 1468094 w 7451018"/>
              <a:gd name="connsiteY4749" fmla="*/ 118175 h 3415370"/>
              <a:gd name="connsiteX4750" fmla="*/ 1515008 w 7451018"/>
              <a:gd name="connsiteY4750" fmla="*/ 124676 h 3415370"/>
              <a:gd name="connsiteX4751" fmla="*/ 1537395 w 7451018"/>
              <a:gd name="connsiteY4751" fmla="*/ 131579 h 3415370"/>
              <a:gd name="connsiteX4752" fmla="*/ 1541817 w 7451018"/>
              <a:gd name="connsiteY4752" fmla="*/ 138817 h 3415370"/>
              <a:gd name="connsiteX4753" fmla="*/ 1530491 w 7451018"/>
              <a:gd name="connsiteY4753" fmla="*/ 144983 h 3415370"/>
              <a:gd name="connsiteX4754" fmla="*/ 1582096 w 7451018"/>
              <a:gd name="connsiteY4754" fmla="*/ 149005 h 3415370"/>
              <a:gd name="connsiteX4755" fmla="*/ 1513735 w 7451018"/>
              <a:gd name="connsiteY4755" fmla="*/ 144983 h 3415370"/>
              <a:gd name="connsiteX4756" fmla="*/ 1481833 w 7451018"/>
              <a:gd name="connsiteY4756" fmla="*/ 138281 h 3415370"/>
              <a:gd name="connsiteX4757" fmla="*/ 1468094 w 7451018"/>
              <a:gd name="connsiteY4757" fmla="*/ 131579 h 3415370"/>
              <a:gd name="connsiteX4758" fmla="*/ 5610004 w 7451018"/>
              <a:gd name="connsiteY4758" fmla="*/ 107183 h 3415370"/>
              <a:gd name="connsiteX4759" fmla="*/ 5630001 w 7451018"/>
              <a:gd name="connsiteY4759" fmla="*/ 107518 h 3415370"/>
              <a:gd name="connsiteX4760" fmla="*/ 5645879 w 7451018"/>
              <a:gd name="connsiteY4760" fmla="*/ 111059 h 3415370"/>
              <a:gd name="connsiteX4761" fmla="*/ 5647334 w 7451018"/>
              <a:gd name="connsiteY4761" fmla="*/ 110199 h 3415370"/>
              <a:gd name="connsiteX4762" fmla="*/ 5646530 w 7451018"/>
              <a:gd name="connsiteY4762" fmla="*/ 111205 h 3415370"/>
              <a:gd name="connsiteX4763" fmla="*/ 5645912 w 7451018"/>
              <a:gd name="connsiteY4763" fmla="*/ 111081 h 3415370"/>
              <a:gd name="connsiteX4764" fmla="*/ 5642593 w 7451018"/>
              <a:gd name="connsiteY4764" fmla="*/ 113550 h 3415370"/>
              <a:gd name="connsiteX4765" fmla="*/ 5646597 w 7451018"/>
              <a:gd name="connsiteY4765" fmla="*/ 111204 h 3415370"/>
              <a:gd name="connsiteX4766" fmla="*/ 5648540 w 7451018"/>
              <a:gd name="connsiteY4766" fmla="*/ 111472 h 3415370"/>
              <a:gd name="connsiteX4767" fmla="*/ 5675886 w 7451018"/>
              <a:gd name="connsiteY4767" fmla="*/ 118174 h 3415370"/>
              <a:gd name="connsiteX4768" fmla="*/ 5691702 w 7451018"/>
              <a:gd name="connsiteY4768" fmla="*/ 131579 h 3415370"/>
              <a:gd name="connsiteX4769" fmla="*/ 5569053 w 7451018"/>
              <a:gd name="connsiteY4769" fmla="*/ 138281 h 3415370"/>
              <a:gd name="connsiteX4770" fmla="*/ 5583195 w 7451018"/>
              <a:gd name="connsiteY4770" fmla="*/ 124877 h 3415370"/>
              <a:gd name="connsiteX4771" fmla="*/ 5589495 w 7451018"/>
              <a:gd name="connsiteY4771" fmla="*/ 118174 h 3415370"/>
              <a:gd name="connsiteX4772" fmla="*/ 5610004 w 7451018"/>
              <a:gd name="connsiteY4772" fmla="*/ 107183 h 3415370"/>
              <a:gd name="connsiteX4773" fmla="*/ 1747231 w 7451018"/>
              <a:gd name="connsiteY4773" fmla="*/ 104771 h 3415370"/>
              <a:gd name="connsiteX4774" fmla="*/ 1741267 w 7451018"/>
              <a:gd name="connsiteY4774" fmla="*/ 111473 h 3415370"/>
              <a:gd name="connsiteX4775" fmla="*/ 1756481 w 7451018"/>
              <a:gd name="connsiteY4775" fmla="*/ 109998 h 3415370"/>
              <a:gd name="connsiteX4776" fmla="*/ 1747231 w 7451018"/>
              <a:gd name="connsiteY4776" fmla="*/ 104771 h 3415370"/>
              <a:gd name="connsiteX4777" fmla="*/ 1347772 w 7451018"/>
              <a:gd name="connsiteY4777" fmla="*/ 102022 h 3415370"/>
              <a:gd name="connsiteX4778" fmla="*/ 1381031 w 7451018"/>
              <a:gd name="connsiteY4778" fmla="*/ 118174 h 3415370"/>
              <a:gd name="connsiteX4779" fmla="*/ 1415011 w 7451018"/>
              <a:gd name="connsiteY4779" fmla="*/ 118174 h 3415370"/>
              <a:gd name="connsiteX4780" fmla="*/ 1440077 w 7451018"/>
              <a:gd name="connsiteY4780" fmla="*/ 124877 h 3415370"/>
              <a:gd name="connsiteX4781" fmla="*/ 1441418 w 7451018"/>
              <a:gd name="connsiteY4781" fmla="*/ 131579 h 3415370"/>
              <a:gd name="connsiteX4782" fmla="*/ 1461659 w 7451018"/>
              <a:gd name="connsiteY4782" fmla="*/ 137745 h 3415370"/>
              <a:gd name="connsiteX4783" fmla="*/ 1458644 w 7451018"/>
              <a:gd name="connsiteY4783" fmla="*/ 138281 h 3415370"/>
              <a:gd name="connsiteX4784" fmla="*/ 1415950 w 7451018"/>
              <a:gd name="connsiteY4784" fmla="*/ 138281 h 3415370"/>
              <a:gd name="connsiteX4785" fmla="*/ 1334050 w 7451018"/>
              <a:gd name="connsiteY4785" fmla="*/ 131579 h 3415370"/>
              <a:gd name="connsiteX4786" fmla="*/ 1334050 w 7451018"/>
              <a:gd name="connsiteY4786" fmla="*/ 124877 h 3415370"/>
              <a:gd name="connsiteX4787" fmla="*/ 1352212 w 7451018"/>
              <a:gd name="connsiteY4787" fmla="*/ 124877 h 3415370"/>
              <a:gd name="connsiteX4788" fmla="*/ 1335189 w 7451018"/>
              <a:gd name="connsiteY4788" fmla="*/ 123871 h 3415370"/>
              <a:gd name="connsiteX4789" fmla="*/ 1332642 w 7451018"/>
              <a:gd name="connsiteY4789" fmla="*/ 118241 h 3415370"/>
              <a:gd name="connsiteX4790" fmla="*/ 1314011 w 7451018"/>
              <a:gd name="connsiteY4790" fmla="*/ 113416 h 3415370"/>
              <a:gd name="connsiteX4791" fmla="*/ 1347772 w 7451018"/>
              <a:gd name="connsiteY4791" fmla="*/ 102022 h 3415370"/>
              <a:gd name="connsiteX4792" fmla="*/ 1740571 w 7451018"/>
              <a:gd name="connsiteY4792" fmla="*/ 101202 h 3415370"/>
              <a:gd name="connsiteX4793" fmla="*/ 1740797 w 7451018"/>
              <a:gd name="connsiteY4793" fmla="*/ 104034 h 3415370"/>
              <a:gd name="connsiteX4794" fmla="*/ 1740797 w 7451018"/>
              <a:gd name="connsiteY4794" fmla="*/ 103899 h 3415370"/>
              <a:gd name="connsiteX4795" fmla="*/ 1740571 w 7451018"/>
              <a:gd name="connsiteY4795" fmla="*/ 101202 h 3415370"/>
              <a:gd name="connsiteX4796" fmla="*/ 3149819 w 7451018"/>
              <a:gd name="connsiteY4796" fmla="*/ 84731 h 3415370"/>
              <a:gd name="connsiteX4797" fmla="*/ 3150219 w 7451018"/>
              <a:gd name="connsiteY4797" fmla="*/ 91433 h 3415370"/>
              <a:gd name="connsiteX4798" fmla="*/ 3155447 w 7451018"/>
              <a:gd name="connsiteY4798" fmla="*/ 90495 h 3415370"/>
              <a:gd name="connsiteX4799" fmla="*/ 3149819 w 7451018"/>
              <a:gd name="connsiteY4799" fmla="*/ 84731 h 3415370"/>
              <a:gd name="connsiteX4800" fmla="*/ 1455818 w 7451018"/>
              <a:gd name="connsiteY4800" fmla="*/ 84440 h 3415370"/>
              <a:gd name="connsiteX4801" fmla="*/ 1463338 w 7451018"/>
              <a:gd name="connsiteY4801" fmla="*/ 98068 h 3415370"/>
              <a:gd name="connsiteX4802" fmla="*/ 1430496 w 7451018"/>
              <a:gd name="connsiteY4802" fmla="*/ 98068 h 3415370"/>
              <a:gd name="connsiteX4803" fmla="*/ 1446314 w 7451018"/>
              <a:gd name="connsiteY4803" fmla="*/ 84664 h 3415370"/>
              <a:gd name="connsiteX4804" fmla="*/ 1455818 w 7451018"/>
              <a:gd name="connsiteY4804" fmla="*/ 84440 h 3415370"/>
              <a:gd name="connsiteX4805" fmla="*/ 1663323 w 7451018"/>
              <a:gd name="connsiteY4805" fmla="*/ 83525 h 3415370"/>
              <a:gd name="connsiteX4806" fmla="*/ 1661246 w 7451018"/>
              <a:gd name="connsiteY4806" fmla="*/ 84531 h 3415370"/>
              <a:gd name="connsiteX4807" fmla="*/ 1661044 w 7451018"/>
              <a:gd name="connsiteY4807" fmla="*/ 84464 h 3415370"/>
              <a:gd name="connsiteX4808" fmla="*/ 1663323 w 7451018"/>
              <a:gd name="connsiteY4808" fmla="*/ 83525 h 3415370"/>
              <a:gd name="connsiteX4809" fmla="*/ 2113444 w 7451018"/>
              <a:gd name="connsiteY4809" fmla="*/ 77912 h 3415370"/>
              <a:gd name="connsiteX4810" fmla="*/ 2115069 w 7451018"/>
              <a:gd name="connsiteY4810" fmla="*/ 78029 h 3415370"/>
              <a:gd name="connsiteX4811" fmla="*/ 2114942 w 7451018"/>
              <a:gd name="connsiteY4811" fmla="*/ 78143 h 3415370"/>
              <a:gd name="connsiteX4812" fmla="*/ 3978222 w 7451018"/>
              <a:gd name="connsiteY4812" fmla="*/ 76538 h 3415370"/>
              <a:gd name="connsiteX4813" fmla="*/ 3994718 w 7451018"/>
              <a:gd name="connsiteY4813" fmla="*/ 85736 h 3415370"/>
              <a:gd name="connsiteX4814" fmla="*/ 3995858 w 7451018"/>
              <a:gd name="connsiteY4814" fmla="*/ 85736 h 3415370"/>
              <a:gd name="connsiteX4815" fmla="*/ 4001622 w 7451018"/>
              <a:gd name="connsiteY4815" fmla="*/ 85133 h 3415370"/>
              <a:gd name="connsiteX4816" fmla="*/ 4002225 w 7451018"/>
              <a:gd name="connsiteY4816" fmla="*/ 79436 h 3415370"/>
              <a:gd name="connsiteX4817" fmla="*/ 4075345 w 7451018"/>
              <a:gd name="connsiteY4817" fmla="*/ 90696 h 3415370"/>
              <a:gd name="connsiteX4818" fmla="*/ 4045520 w 7451018"/>
              <a:gd name="connsiteY4818" fmla="*/ 97867 h 3415370"/>
              <a:gd name="connsiteX4819" fmla="*/ 4016299 w 7451018"/>
              <a:gd name="connsiteY4819" fmla="*/ 111271 h 3415370"/>
              <a:gd name="connsiteX4820" fmla="*/ 3948071 w 7451018"/>
              <a:gd name="connsiteY4820" fmla="*/ 111271 h 3415370"/>
              <a:gd name="connsiteX4821" fmla="*/ 3896867 w 7451018"/>
              <a:gd name="connsiteY4821" fmla="*/ 100146 h 3415370"/>
              <a:gd name="connsiteX4822" fmla="*/ 3901022 w 7451018"/>
              <a:gd name="connsiteY4822" fmla="*/ 107049 h 3415370"/>
              <a:gd name="connsiteX4823" fmla="*/ 3912616 w 7451018"/>
              <a:gd name="connsiteY4823" fmla="*/ 104569 h 3415370"/>
              <a:gd name="connsiteX4824" fmla="*/ 3938353 w 7451018"/>
              <a:gd name="connsiteY4824" fmla="*/ 117973 h 3415370"/>
              <a:gd name="connsiteX4825" fmla="*/ 3968043 w 7451018"/>
              <a:gd name="connsiteY4825" fmla="*/ 132450 h 3415370"/>
              <a:gd name="connsiteX4826" fmla="*/ 3968043 w 7451018"/>
              <a:gd name="connsiteY4826" fmla="*/ 131445 h 3415370"/>
              <a:gd name="connsiteX4827" fmla="*/ 3968245 w 7451018"/>
              <a:gd name="connsiteY4827" fmla="*/ 131310 h 3415370"/>
              <a:gd name="connsiteX4828" fmla="*/ 3998405 w 7451018"/>
              <a:gd name="connsiteY4828" fmla="*/ 144849 h 3415370"/>
              <a:gd name="connsiteX4829" fmla="*/ 4014958 w 7451018"/>
              <a:gd name="connsiteY4829" fmla="*/ 142771 h 3415370"/>
              <a:gd name="connsiteX4830" fmla="*/ 3968043 w 7451018"/>
              <a:gd name="connsiteY4830" fmla="*/ 154031 h 3415370"/>
              <a:gd name="connsiteX4831" fmla="*/ 3975148 w 7451018"/>
              <a:gd name="connsiteY4831" fmla="*/ 151685 h 3415370"/>
              <a:gd name="connsiteX4832" fmla="*/ 3941704 w 7451018"/>
              <a:gd name="connsiteY4832" fmla="*/ 157381 h 3415370"/>
              <a:gd name="connsiteX4833" fmla="*/ 3934533 w 7451018"/>
              <a:gd name="connsiteY4833" fmla="*/ 150211 h 3415370"/>
              <a:gd name="connsiteX4834" fmla="*/ 3949009 w 7451018"/>
              <a:gd name="connsiteY4834" fmla="*/ 145519 h 3415370"/>
              <a:gd name="connsiteX4835" fmla="*/ 3924815 w 7451018"/>
              <a:gd name="connsiteY4835" fmla="*/ 126016 h 3415370"/>
              <a:gd name="connsiteX4836" fmla="*/ 3914359 w 7451018"/>
              <a:gd name="connsiteY4836" fmla="*/ 126016 h 3415370"/>
              <a:gd name="connsiteX4837" fmla="*/ 3916035 w 7451018"/>
              <a:gd name="connsiteY4837" fmla="*/ 132115 h 3415370"/>
              <a:gd name="connsiteX4838" fmla="*/ 3900955 w 7451018"/>
              <a:gd name="connsiteY4838" fmla="*/ 131512 h 3415370"/>
              <a:gd name="connsiteX4839" fmla="*/ 3894186 w 7451018"/>
              <a:gd name="connsiteY4839" fmla="*/ 138214 h 3415370"/>
              <a:gd name="connsiteX4840" fmla="*/ 3867444 w 7451018"/>
              <a:gd name="connsiteY4840" fmla="*/ 163212 h 3415370"/>
              <a:gd name="connsiteX4841" fmla="*/ 3863490 w 7451018"/>
              <a:gd name="connsiteY4841" fmla="*/ 171724 h 3415370"/>
              <a:gd name="connsiteX4842" fmla="*/ 3840636 w 7451018"/>
              <a:gd name="connsiteY4842" fmla="*/ 175411 h 3415370"/>
              <a:gd name="connsiteX4843" fmla="*/ 3847338 w 7451018"/>
              <a:gd name="connsiteY4843" fmla="*/ 171724 h 3415370"/>
              <a:gd name="connsiteX4844" fmla="*/ 3793720 w 7451018"/>
              <a:gd name="connsiteY4844" fmla="*/ 150947 h 3415370"/>
              <a:gd name="connsiteX4845" fmla="*/ 3813827 w 7451018"/>
              <a:gd name="connsiteY4845" fmla="*/ 148937 h 3415370"/>
              <a:gd name="connsiteX4846" fmla="*/ 3813827 w 7451018"/>
              <a:gd name="connsiteY4846" fmla="*/ 144916 h 3415370"/>
              <a:gd name="connsiteX4847" fmla="*/ 3788359 w 7451018"/>
              <a:gd name="connsiteY4847" fmla="*/ 138214 h 3415370"/>
              <a:gd name="connsiteX4848" fmla="*/ 3760210 w 7451018"/>
              <a:gd name="connsiteY4848" fmla="*/ 127490 h 3415370"/>
              <a:gd name="connsiteX4849" fmla="*/ 3746470 w 7451018"/>
              <a:gd name="connsiteY4849" fmla="*/ 118577 h 3415370"/>
              <a:gd name="connsiteX4850" fmla="*/ 3739567 w 7451018"/>
              <a:gd name="connsiteY4850" fmla="*/ 111673 h 3415370"/>
              <a:gd name="connsiteX4851" fmla="*/ 3727771 w 7451018"/>
              <a:gd name="connsiteY4851" fmla="*/ 104770 h 3415370"/>
              <a:gd name="connsiteX4852" fmla="*/ 3726766 w 7451018"/>
              <a:gd name="connsiteY4852" fmla="*/ 97934 h 3415370"/>
              <a:gd name="connsiteX4853" fmla="*/ 3755719 w 7451018"/>
              <a:gd name="connsiteY4853" fmla="*/ 97934 h 3415370"/>
              <a:gd name="connsiteX4854" fmla="*/ 3760277 w 7451018"/>
              <a:gd name="connsiteY4854" fmla="*/ 97934 h 3415370"/>
              <a:gd name="connsiteX4855" fmla="*/ 3774217 w 7451018"/>
              <a:gd name="connsiteY4855" fmla="*/ 97934 h 3415370"/>
              <a:gd name="connsiteX4856" fmla="*/ 3798412 w 7451018"/>
              <a:gd name="connsiteY4856" fmla="*/ 97599 h 3415370"/>
              <a:gd name="connsiteX4857" fmla="*/ 3827366 w 7451018"/>
              <a:gd name="connsiteY4857" fmla="*/ 97934 h 3415370"/>
              <a:gd name="connsiteX4858" fmla="*/ 3828170 w 7451018"/>
              <a:gd name="connsiteY4858" fmla="*/ 99207 h 3415370"/>
              <a:gd name="connsiteX4859" fmla="*/ 3853101 w 7451018"/>
              <a:gd name="connsiteY4859" fmla="*/ 91232 h 3415370"/>
              <a:gd name="connsiteX4860" fmla="*/ 3877698 w 7451018"/>
              <a:gd name="connsiteY4860" fmla="*/ 93444 h 3415370"/>
              <a:gd name="connsiteX4861" fmla="*/ 3873878 w 7451018"/>
              <a:gd name="connsiteY4861" fmla="*/ 91232 h 3415370"/>
              <a:gd name="connsiteX4862" fmla="*/ 3894320 w 7451018"/>
              <a:gd name="connsiteY4862" fmla="*/ 84530 h 3415370"/>
              <a:gd name="connsiteX4863" fmla="*/ 3895459 w 7451018"/>
              <a:gd name="connsiteY4863" fmla="*/ 77828 h 3415370"/>
              <a:gd name="connsiteX4864" fmla="*/ 3901089 w 7451018"/>
              <a:gd name="connsiteY4864" fmla="*/ 84530 h 3415370"/>
              <a:gd name="connsiteX4865" fmla="*/ 3900620 w 7451018"/>
              <a:gd name="connsiteY4865" fmla="*/ 77895 h 3415370"/>
              <a:gd name="connsiteX4866" fmla="*/ 3907792 w 7451018"/>
              <a:gd name="connsiteY4866" fmla="*/ 84664 h 3415370"/>
              <a:gd name="connsiteX4867" fmla="*/ 3948004 w 7451018"/>
              <a:gd name="connsiteY4867" fmla="*/ 82854 h 3415370"/>
              <a:gd name="connsiteX4868" fmla="*/ 3968111 w 7451018"/>
              <a:gd name="connsiteY4868" fmla="*/ 87143 h 3415370"/>
              <a:gd name="connsiteX4869" fmla="*/ 3978222 w 7451018"/>
              <a:gd name="connsiteY4869" fmla="*/ 76538 h 3415370"/>
              <a:gd name="connsiteX4870" fmla="*/ 4799111 w 7451018"/>
              <a:gd name="connsiteY4870" fmla="*/ 69450 h 3415370"/>
              <a:gd name="connsiteX4871" fmla="*/ 4737384 w 7451018"/>
              <a:gd name="connsiteY4871" fmla="*/ 77962 h 3415370"/>
              <a:gd name="connsiteX4872" fmla="*/ 4739730 w 7451018"/>
              <a:gd name="connsiteY4872" fmla="*/ 71260 h 3415370"/>
              <a:gd name="connsiteX4873" fmla="*/ 4799111 w 7451018"/>
              <a:gd name="connsiteY4873" fmla="*/ 69450 h 3415370"/>
              <a:gd name="connsiteX4874" fmla="*/ 5495999 w 7451018"/>
              <a:gd name="connsiteY4874" fmla="*/ 60269 h 3415370"/>
              <a:gd name="connsiteX4875" fmla="*/ 5542914 w 7451018"/>
              <a:gd name="connsiteY4875" fmla="*/ 73538 h 3415370"/>
              <a:gd name="connsiteX4876" fmla="*/ 5523009 w 7451018"/>
              <a:gd name="connsiteY4876" fmla="*/ 78364 h 3415370"/>
              <a:gd name="connsiteX4877" fmla="*/ 5522808 w 7451018"/>
              <a:gd name="connsiteY4877" fmla="*/ 84664 h 3415370"/>
              <a:gd name="connsiteX4878" fmla="*/ 5547137 w 7451018"/>
              <a:gd name="connsiteY4878" fmla="*/ 91366 h 3415370"/>
              <a:gd name="connsiteX4879" fmla="*/ 5588891 w 7451018"/>
              <a:gd name="connsiteY4879" fmla="*/ 98069 h 3415370"/>
              <a:gd name="connsiteX4880" fmla="*/ 5580849 w 7451018"/>
              <a:gd name="connsiteY4880" fmla="*/ 104771 h 3415370"/>
              <a:gd name="connsiteX4881" fmla="*/ 5488426 w 7451018"/>
              <a:gd name="connsiteY4881" fmla="*/ 111473 h 3415370"/>
              <a:gd name="connsiteX4882" fmla="*/ 5431860 w 7451018"/>
              <a:gd name="connsiteY4882" fmla="*/ 98069 h 3415370"/>
              <a:gd name="connsiteX4883" fmla="*/ 5392787 w 7451018"/>
              <a:gd name="connsiteY4883" fmla="*/ 91299 h 3415370"/>
              <a:gd name="connsiteX4884" fmla="*/ 5408872 w 7451018"/>
              <a:gd name="connsiteY4884" fmla="*/ 86741 h 3415370"/>
              <a:gd name="connsiteX4885" fmla="*/ 5402169 w 7451018"/>
              <a:gd name="connsiteY4885" fmla="*/ 84731 h 3415370"/>
              <a:gd name="connsiteX4886" fmla="*/ 5402304 w 7451018"/>
              <a:gd name="connsiteY4886" fmla="*/ 77962 h 3415370"/>
              <a:gd name="connsiteX4887" fmla="*/ 5408604 w 7451018"/>
              <a:gd name="connsiteY4887" fmla="*/ 84664 h 3415370"/>
              <a:gd name="connsiteX4888" fmla="*/ 5428978 w 7451018"/>
              <a:gd name="connsiteY4888" fmla="*/ 77962 h 3415370"/>
              <a:gd name="connsiteX4889" fmla="*/ 5495999 w 7451018"/>
              <a:gd name="connsiteY4889" fmla="*/ 60269 h 3415370"/>
              <a:gd name="connsiteX4890" fmla="*/ 4713416 w 7451018"/>
              <a:gd name="connsiteY4890" fmla="*/ 42499 h 3415370"/>
              <a:gd name="connsiteX4891" fmla="*/ 4738390 w 7451018"/>
              <a:gd name="connsiteY4891" fmla="*/ 45456 h 3415370"/>
              <a:gd name="connsiteX4892" fmla="*/ 4731219 w 7451018"/>
              <a:gd name="connsiteY4892" fmla="*/ 50751 h 3415370"/>
              <a:gd name="connsiteX4893" fmla="*/ 4738725 w 7451018"/>
              <a:gd name="connsiteY4893" fmla="*/ 57856 h 3415370"/>
              <a:gd name="connsiteX4894" fmla="*/ 4738725 w 7451018"/>
              <a:gd name="connsiteY4894" fmla="*/ 59263 h 3415370"/>
              <a:gd name="connsiteX4895" fmla="*/ 4714731 w 7451018"/>
              <a:gd name="connsiteY4895" fmla="*/ 58258 h 3415370"/>
              <a:gd name="connsiteX4896" fmla="*/ 4732023 w 7451018"/>
              <a:gd name="connsiteY4896" fmla="*/ 65362 h 3415370"/>
              <a:gd name="connsiteX4897" fmla="*/ 4725321 w 7451018"/>
              <a:gd name="connsiteY4897" fmla="*/ 64558 h 3415370"/>
              <a:gd name="connsiteX4898" fmla="*/ 4732023 w 7451018"/>
              <a:gd name="connsiteY4898" fmla="*/ 71461 h 3415370"/>
              <a:gd name="connsiteX4899" fmla="*/ 4709437 w 7451018"/>
              <a:gd name="connsiteY4899" fmla="*/ 71260 h 3415370"/>
              <a:gd name="connsiteX4900" fmla="*/ 4626866 w 7451018"/>
              <a:gd name="connsiteY4900" fmla="*/ 71260 h 3415370"/>
              <a:gd name="connsiteX4901" fmla="*/ 4635780 w 7451018"/>
              <a:gd name="connsiteY4901" fmla="*/ 71260 h 3415370"/>
              <a:gd name="connsiteX4902" fmla="*/ 4631825 w 7451018"/>
              <a:gd name="connsiteY4902" fmla="*/ 65362 h 3415370"/>
              <a:gd name="connsiteX4903" fmla="*/ 4658299 w 7451018"/>
              <a:gd name="connsiteY4903" fmla="*/ 64357 h 3415370"/>
              <a:gd name="connsiteX4904" fmla="*/ 4658299 w 7451018"/>
              <a:gd name="connsiteY4904" fmla="*/ 57856 h 3415370"/>
              <a:gd name="connsiteX4905" fmla="*/ 4714061 w 7451018"/>
              <a:gd name="connsiteY4905" fmla="*/ 52360 h 3415370"/>
              <a:gd name="connsiteX4906" fmla="*/ 4711916 w 7451018"/>
              <a:gd name="connsiteY4906" fmla="*/ 52360 h 3415370"/>
              <a:gd name="connsiteX4907" fmla="*/ 4713416 w 7451018"/>
              <a:gd name="connsiteY4907" fmla="*/ 42499 h 3415370"/>
              <a:gd name="connsiteX4908" fmla="*/ 2886828 w 7451018"/>
              <a:gd name="connsiteY4908" fmla="*/ 38955 h 3415370"/>
              <a:gd name="connsiteX4909" fmla="*/ 2886425 w 7451018"/>
              <a:gd name="connsiteY4909" fmla="*/ 45657 h 3415370"/>
              <a:gd name="connsiteX4910" fmla="*/ 2966179 w 7451018"/>
              <a:gd name="connsiteY4910" fmla="*/ 38955 h 3415370"/>
              <a:gd name="connsiteX4911" fmla="*/ 2886828 w 7451018"/>
              <a:gd name="connsiteY4911" fmla="*/ 38955 h 3415370"/>
              <a:gd name="connsiteX4912" fmla="*/ 3029244 w 7451018"/>
              <a:gd name="connsiteY4912" fmla="*/ 37280 h 3415370"/>
              <a:gd name="connsiteX4913" fmla="*/ 2994327 w 7451018"/>
              <a:gd name="connsiteY4913" fmla="*/ 37816 h 3415370"/>
              <a:gd name="connsiteX4914" fmla="*/ 2998882 w 7451018"/>
              <a:gd name="connsiteY4914" fmla="*/ 51220 h 3415370"/>
              <a:gd name="connsiteX4915" fmla="*/ 3023008 w 7451018"/>
              <a:gd name="connsiteY4915" fmla="*/ 51220 h 3415370"/>
              <a:gd name="connsiteX4916" fmla="*/ 3029244 w 7451018"/>
              <a:gd name="connsiteY4916" fmla="*/ 37280 h 3415370"/>
              <a:gd name="connsiteX4917" fmla="*/ 1934022 w 7451018"/>
              <a:gd name="connsiteY4917" fmla="*/ 11611 h 3415370"/>
              <a:gd name="connsiteX4918" fmla="*/ 1975307 w 7451018"/>
              <a:gd name="connsiteY4918" fmla="*/ 18916 h 3415370"/>
              <a:gd name="connsiteX4919" fmla="*/ 1979194 w 7451018"/>
              <a:gd name="connsiteY4919" fmla="*/ 18916 h 3415370"/>
              <a:gd name="connsiteX4920" fmla="*/ 2023697 w 7451018"/>
              <a:gd name="connsiteY4920" fmla="*/ 18313 h 3415370"/>
              <a:gd name="connsiteX4921" fmla="*/ 2132473 w 7451018"/>
              <a:gd name="connsiteY4921" fmla="*/ 24412 h 3415370"/>
              <a:gd name="connsiteX4922" fmla="*/ 2151038 w 7451018"/>
              <a:gd name="connsiteY4922" fmla="*/ 24412 h 3415370"/>
              <a:gd name="connsiteX4923" fmla="*/ 2207404 w 7451018"/>
              <a:gd name="connsiteY4923" fmla="*/ 29774 h 3415370"/>
              <a:gd name="connsiteX4924" fmla="*/ 2216384 w 7451018"/>
              <a:gd name="connsiteY4924" fmla="*/ 24546 h 3415370"/>
              <a:gd name="connsiteX4925" fmla="*/ 2239708 w 7451018"/>
              <a:gd name="connsiteY4925" fmla="*/ 31382 h 3415370"/>
              <a:gd name="connsiteX4926" fmla="*/ 2239105 w 7451018"/>
              <a:gd name="connsiteY4926" fmla="*/ 37950 h 3415370"/>
              <a:gd name="connsiteX4927" fmla="*/ 2152446 w 7451018"/>
              <a:gd name="connsiteY4927" fmla="*/ 52427 h 3415370"/>
              <a:gd name="connsiteX4928" fmla="*/ 2170608 w 7451018"/>
              <a:gd name="connsiteY4928" fmla="*/ 52427 h 3415370"/>
              <a:gd name="connsiteX4929" fmla="*/ 2068400 w 7451018"/>
              <a:gd name="connsiteY4929" fmla="*/ 85334 h 3415370"/>
              <a:gd name="connsiteX4930" fmla="*/ 1961836 w 7451018"/>
              <a:gd name="connsiteY4930" fmla="*/ 104637 h 3415370"/>
              <a:gd name="connsiteX4931" fmla="*/ 1964918 w 7451018"/>
              <a:gd name="connsiteY4931" fmla="*/ 111540 h 3415370"/>
              <a:gd name="connsiteX4932" fmla="*/ 1952854 w 7451018"/>
              <a:gd name="connsiteY4932" fmla="*/ 118242 h 3415370"/>
              <a:gd name="connsiteX4933" fmla="*/ 1972023 w 7451018"/>
              <a:gd name="connsiteY4933" fmla="*/ 118242 h 3415370"/>
              <a:gd name="connsiteX4934" fmla="*/ 1971151 w 7451018"/>
              <a:gd name="connsiteY4934" fmla="*/ 124944 h 3415370"/>
              <a:gd name="connsiteX4935" fmla="*/ 1951983 w 7451018"/>
              <a:gd name="connsiteY4935" fmla="*/ 131646 h 3415370"/>
              <a:gd name="connsiteX4936" fmla="*/ 1927654 w 7451018"/>
              <a:gd name="connsiteY4936" fmla="*/ 138349 h 3415370"/>
              <a:gd name="connsiteX4937" fmla="*/ 1895819 w 7451018"/>
              <a:gd name="connsiteY4937" fmla="*/ 145051 h 3415370"/>
              <a:gd name="connsiteX4938" fmla="*/ 1876919 w 7451018"/>
              <a:gd name="connsiteY4938" fmla="*/ 166431 h 3415370"/>
              <a:gd name="connsiteX4939" fmla="*/ 1895082 w 7451018"/>
              <a:gd name="connsiteY4939" fmla="*/ 165157 h 3415370"/>
              <a:gd name="connsiteX4940" fmla="*/ 1890323 w 7451018"/>
              <a:gd name="connsiteY4940" fmla="*/ 178561 h 3415370"/>
              <a:gd name="connsiteX4941" fmla="*/ 1823301 w 7451018"/>
              <a:gd name="connsiteY4941" fmla="*/ 186805 h 3415370"/>
              <a:gd name="connsiteX4942" fmla="*/ 1829333 w 7451018"/>
              <a:gd name="connsiteY4942" fmla="*/ 179098 h 3415370"/>
              <a:gd name="connsiteX4943" fmla="*/ 1769617 w 7451018"/>
              <a:gd name="connsiteY4943" fmla="*/ 178628 h 3415370"/>
              <a:gd name="connsiteX4944" fmla="*/ 1759362 w 7451018"/>
              <a:gd name="connsiteY4944" fmla="*/ 178628 h 3415370"/>
              <a:gd name="connsiteX4945" fmla="*/ 1716067 w 7451018"/>
              <a:gd name="connsiteY4945" fmla="*/ 180706 h 3415370"/>
              <a:gd name="connsiteX4946" fmla="*/ 1714323 w 7451018"/>
              <a:gd name="connsiteY4946" fmla="*/ 178628 h 3415370"/>
              <a:gd name="connsiteX4947" fmla="*/ 1660709 w 7451018"/>
              <a:gd name="connsiteY4947" fmla="*/ 179098 h 3415370"/>
              <a:gd name="connsiteX4948" fmla="*/ 1643619 w 7451018"/>
              <a:gd name="connsiteY4948" fmla="*/ 185397 h 3415370"/>
              <a:gd name="connsiteX4949" fmla="*/ 1660174 w 7451018"/>
              <a:gd name="connsiteY4949" fmla="*/ 198869 h 3415370"/>
              <a:gd name="connsiteX4950" fmla="*/ 1662452 w 7451018"/>
              <a:gd name="connsiteY4950" fmla="*/ 199338 h 3415370"/>
              <a:gd name="connsiteX4951" fmla="*/ 1749443 w 7451018"/>
              <a:gd name="connsiteY4951" fmla="*/ 199271 h 3415370"/>
              <a:gd name="connsiteX4952" fmla="*/ 1830338 w 7451018"/>
              <a:gd name="connsiteY4952" fmla="*/ 193172 h 3415370"/>
              <a:gd name="connsiteX4953" fmla="*/ 1831210 w 7451018"/>
              <a:gd name="connsiteY4953" fmla="*/ 193172 h 3415370"/>
              <a:gd name="connsiteX4954" fmla="*/ 1828462 w 7451018"/>
              <a:gd name="connsiteY4954" fmla="*/ 199271 h 3415370"/>
              <a:gd name="connsiteX4955" fmla="*/ 1854399 w 7451018"/>
              <a:gd name="connsiteY4955" fmla="*/ 212072 h 3415370"/>
              <a:gd name="connsiteX4956" fmla="*/ 1783356 w 7451018"/>
              <a:gd name="connsiteY4956" fmla="*/ 219780 h 3415370"/>
              <a:gd name="connsiteX4957" fmla="*/ 1776386 w 7451018"/>
              <a:gd name="connsiteY4957" fmla="*/ 225476 h 3415370"/>
              <a:gd name="connsiteX4958" fmla="*/ 1671567 w 7451018"/>
              <a:gd name="connsiteY4958" fmla="*/ 218774 h 3415370"/>
              <a:gd name="connsiteX4959" fmla="*/ 1662452 w 7451018"/>
              <a:gd name="connsiteY4959" fmla="*/ 221388 h 3415370"/>
              <a:gd name="connsiteX4960" fmla="*/ 1622238 w 7451018"/>
              <a:gd name="connsiteY4960" fmla="*/ 222393 h 3415370"/>
              <a:gd name="connsiteX4961" fmla="*/ 1604345 w 7451018"/>
              <a:gd name="connsiteY4961" fmla="*/ 218774 h 3415370"/>
              <a:gd name="connsiteX4962" fmla="*/ 1603272 w 7451018"/>
              <a:gd name="connsiteY4962" fmla="*/ 225342 h 3415370"/>
              <a:gd name="connsiteX4963" fmla="*/ 1597307 w 7451018"/>
              <a:gd name="connsiteY4963" fmla="*/ 218372 h 3415370"/>
              <a:gd name="connsiteX4964" fmla="*/ 1596838 w 7451018"/>
              <a:gd name="connsiteY4964" fmla="*/ 218774 h 3415370"/>
              <a:gd name="connsiteX4965" fmla="*/ 1596369 w 7451018"/>
              <a:gd name="connsiteY4965" fmla="*/ 217769 h 3415370"/>
              <a:gd name="connsiteX4966" fmla="*/ 1595364 w 7451018"/>
              <a:gd name="connsiteY4966" fmla="*/ 218372 h 3415370"/>
              <a:gd name="connsiteX4967" fmla="*/ 1596235 w 7451018"/>
              <a:gd name="connsiteY4967" fmla="*/ 217501 h 3415370"/>
              <a:gd name="connsiteX4968" fmla="*/ 1594828 w 7451018"/>
              <a:gd name="connsiteY4968" fmla="*/ 212809 h 3415370"/>
              <a:gd name="connsiteX4969" fmla="*/ 1595364 w 7451018"/>
              <a:gd name="connsiteY4969" fmla="*/ 212072 h 3415370"/>
              <a:gd name="connsiteX4970" fmla="*/ 1596369 w 7451018"/>
              <a:gd name="connsiteY4970" fmla="*/ 198668 h 3415370"/>
              <a:gd name="connsiteX4971" fmla="*/ 1573179 w 7451018"/>
              <a:gd name="connsiteY4971" fmla="*/ 178561 h 3415370"/>
              <a:gd name="connsiteX4972" fmla="*/ 1557379 w 7451018"/>
              <a:gd name="connsiteY4972" fmla="*/ 185842 h 3415370"/>
              <a:gd name="connsiteX4973" fmla="*/ 1549627 w 7451018"/>
              <a:gd name="connsiteY4973" fmla="*/ 185586 h 3415370"/>
              <a:gd name="connsiteX4974" fmla="*/ 1541882 w 7451018"/>
              <a:gd name="connsiteY4974" fmla="*/ 185330 h 3415370"/>
              <a:gd name="connsiteX4975" fmla="*/ 1541748 w 7451018"/>
              <a:gd name="connsiteY4975" fmla="*/ 187743 h 3415370"/>
              <a:gd name="connsiteX4976" fmla="*/ 1543289 w 7451018"/>
              <a:gd name="connsiteY4976" fmla="*/ 191899 h 3415370"/>
              <a:gd name="connsiteX4977" fmla="*/ 1549587 w 7451018"/>
              <a:gd name="connsiteY4977" fmla="*/ 185598 h 3415370"/>
              <a:gd name="connsiteX4978" fmla="*/ 1554545 w 7451018"/>
              <a:gd name="connsiteY4978" fmla="*/ 198601 h 3415370"/>
              <a:gd name="connsiteX4979" fmla="*/ 1570298 w 7451018"/>
              <a:gd name="connsiteY4979" fmla="*/ 205303 h 3415370"/>
              <a:gd name="connsiteX4980" fmla="*/ 1571571 w 7451018"/>
              <a:gd name="connsiteY4980" fmla="*/ 224136 h 3415370"/>
              <a:gd name="connsiteX4981" fmla="*/ 1530889 w 7451018"/>
              <a:gd name="connsiteY4981" fmla="*/ 218707 h 3415370"/>
              <a:gd name="connsiteX4982" fmla="*/ 1535045 w 7451018"/>
              <a:gd name="connsiteY4982" fmla="*/ 225476 h 3415370"/>
              <a:gd name="connsiteX4983" fmla="*/ 1521104 w 7451018"/>
              <a:gd name="connsiteY4983" fmla="*/ 225410 h 3415370"/>
              <a:gd name="connsiteX4984" fmla="*/ 1523448 w 7451018"/>
              <a:gd name="connsiteY4984" fmla="*/ 218774 h 3415370"/>
              <a:gd name="connsiteX4985" fmla="*/ 1508302 w 7451018"/>
              <a:gd name="connsiteY4985" fmla="*/ 212005 h 3415370"/>
              <a:gd name="connsiteX4986" fmla="*/ 1504751 w 7451018"/>
              <a:gd name="connsiteY4986" fmla="*/ 218707 h 3415370"/>
              <a:gd name="connsiteX4987" fmla="*/ 1501600 w 7451018"/>
              <a:gd name="connsiteY4987" fmla="*/ 210195 h 3415370"/>
              <a:gd name="connsiteX4988" fmla="*/ 1513865 w 7451018"/>
              <a:gd name="connsiteY4988" fmla="*/ 204431 h 3415370"/>
              <a:gd name="connsiteX4989" fmla="*/ 1493892 w 7451018"/>
              <a:gd name="connsiteY4989" fmla="*/ 211536 h 3415370"/>
              <a:gd name="connsiteX4990" fmla="*/ 1488196 w 7451018"/>
              <a:gd name="connsiteY4990" fmla="*/ 204499 h 3415370"/>
              <a:gd name="connsiteX4991" fmla="*/ 1482633 w 7451018"/>
              <a:gd name="connsiteY4991" fmla="*/ 205772 h 3415370"/>
              <a:gd name="connsiteX4992" fmla="*/ 1488196 w 7451018"/>
              <a:gd name="connsiteY4992" fmla="*/ 210195 h 3415370"/>
              <a:gd name="connsiteX4993" fmla="*/ 1459847 w 7451018"/>
              <a:gd name="connsiteY4993" fmla="*/ 218372 h 3415370"/>
              <a:gd name="connsiteX4994" fmla="*/ 1417488 w 7451018"/>
              <a:gd name="connsiteY4994" fmla="*/ 205370 h 3415370"/>
              <a:gd name="connsiteX4995" fmla="*/ 1342357 w 7451018"/>
              <a:gd name="connsiteY4995" fmla="*/ 178561 h 3415370"/>
              <a:gd name="connsiteX4996" fmla="*/ 1334047 w 7451018"/>
              <a:gd name="connsiteY4996" fmla="*/ 176550 h 3415370"/>
              <a:gd name="connsiteX4997" fmla="*/ 1385385 w 7451018"/>
              <a:gd name="connsiteY4997" fmla="*/ 185264 h 3415370"/>
              <a:gd name="connsiteX4998" fmla="*/ 1387664 w 7451018"/>
              <a:gd name="connsiteY4998" fmla="*/ 186805 h 3415370"/>
              <a:gd name="connsiteX4999" fmla="*/ 1394365 w 7451018"/>
              <a:gd name="connsiteY4999" fmla="*/ 185264 h 3415370"/>
              <a:gd name="connsiteX5000" fmla="*/ 1388065 w 7451018"/>
              <a:gd name="connsiteY5000" fmla="*/ 180035 h 3415370"/>
              <a:gd name="connsiteX5001" fmla="*/ 1399392 w 7451018"/>
              <a:gd name="connsiteY5001" fmla="*/ 171859 h 3415370"/>
              <a:gd name="connsiteX5002" fmla="*/ 1440879 w 7451018"/>
              <a:gd name="connsiteY5002" fmla="*/ 165157 h 3415370"/>
              <a:gd name="connsiteX5003" fmla="*/ 1454754 w 7451018"/>
              <a:gd name="connsiteY5003" fmla="*/ 178561 h 3415370"/>
              <a:gd name="connsiteX5004" fmla="*/ 1488263 w 7451018"/>
              <a:gd name="connsiteY5004" fmla="*/ 179634 h 3415370"/>
              <a:gd name="connsiteX5005" fmla="*/ 1481561 w 7451018"/>
              <a:gd name="connsiteY5005" fmla="*/ 180773 h 3415370"/>
              <a:gd name="connsiteX5006" fmla="*/ 1486052 w 7451018"/>
              <a:gd name="connsiteY5006" fmla="*/ 191831 h 3415370"/>
              <a:gd name="connsiteX5007" fmla="*/ 1494496 w 7451018"/>
              <a:gd name="connsiteY5007" fmla="*/ 204499 h 3415370"/>
              <a:gd name="connsiteX5008" fmla="*/ 1541882 w 7451018"/>
              <a:gd name="connsiteY5008" fmla="*/ 191899 h 3415370"/>
              <a:gd name="connsiteX5009" fmla="*/ 1486654 w 7451018"/>
              <a:gd name="connsiteY5009" fmla="*/ 165224 h 3415370"/>
              <a:gd name="connsiteX5010" fmla="*/ 1497310 w 7451018"/>
              <a:gd name="connsiteY5010" fmla="*/ 165291 h 3415370"/>
              <a:gd name="connsiteX5011" fmla="*/ 1526599 w 7451018"/>
              <a:gd name="connsiteY5011" fmla="*/ 158723 h 3415370"/>
              <a:gd name="connsiteX5012" fmla="*/ 1576396 w 7451018"/>
              <a:gd name="connsiteY5012" fmla="*/ 171725 h 3415370"/>
              <a:gd name="connsiteX5013" fmla="*/ 1576371 w 7451018"/>
              <a:gd name="connsiteY5013" fmla="*/ 171756 h 3415370"/>
              <a:gd name="connsiteX5014" fmla="*/ 1575391 w 7451018"/>
              <a:gd name="connsiteY5014" fmla="*/ 172998 h 3415370"/>
              <a:gd name="connsiteX5015" fmla="*/ 1630280 w 7451018"/>
              <a:gd name="connsiteY5015" fmla="*/ 172998 h 3415370"/>
              <a:gd name="connsiteX5016" fmla="*/ 1649114 w 7451018"/>
              <a:gd name="connsiteY5016" fmla="*/ 172395 h 3415370"/>
              <a:gd name="connsiteX5017" fmla="*/ 1696496 w 7451018"/>
              <a:gd name="connsiteY5017" fmla="*/ 158321 h 3415370"/>
              <a:gd name="connsiteX5018" fmla="*/ 1685907 w 7451018"/>
              <a:gd name="connsiteY5018" fmla="*/ 151753 h 3415370"/>
              <a:gd name="connsiteX5019" fmla="*/ 1675924 w 7451018"/>
              <a:gd name="connsiteY5019" fmla="*/ 142973 h 3415370"/>
              <a:gd name="connsiteX5020" fmla="*/ 1736240 w 7451018"/>
              <a:gd name="connsiteY5020" fmla="*/ 151820 h 3415370"/>
              <a:gd name="connsiteX5021" fmla="*/ 1736173 w 7451018"/>
              <a:gd name="connsiteY5021" fmla="*/ 151552 h 3415370"/>
              <a:gd name="connsiteX5022" fmla="*/ 1736843 w 7451018"/>
              <a:gd name="connsiteY5022" fmla="*/ 151886 h 3415370"/>
              <a:gd name="connsiteX5023" fmla="*/ 1737245 w 7451018"/>
              <a:gd name="connsiteY5023" fmla="*/ 145721 h 3415370"/>
              <a:gd name="connsiteX5024" fmla="*/ 1737112 w 7451018"/>
              <a:gd name="connsiteY5024" fmla="*/ 145319 h 3415370"/>
              <a:gd name="connsiteX5025" fmla="*/ 1732085 w 7451018"/>
              <a:gd name="connsiteY5025" fmla="*/ 138952 h 3415370"/>
              <a:gd name="connsiteX5026" fmla="*/ 1693480 w 7451018"/>
              <a:gd name="connsiteY5026" fmla="*/ 125078 h 3415370"/>
              <a:gd name="connsiteX5027" fmla="*/ 1687582 w 7451018"/>
              <a:gd name="connsiteY5027" fmla="*/ 125614 h 3415370"/>
              <a:gd name="connsiteX5028" fmla="*/ 1675321 w 7451018"/>
              <a:gd name="connsiteY5028" fmla="*/ 138147 h 3415370"/>
              <a:gd name="connsiteX5029" fmla="*/ 1675857 w 7451018"/>
              <a:gd name="connsiteY5029" fmla="*/ 131981 h 3415370"/>
              <a:gd name="connsiteX5030" fmla="*/ 1657358 w 7451018"/>
              <a:gd name="connsiteY5030" fmla="*/ 132249 h 3415370"/>
              <a:gd name="connsiteX5031" fmla="*/ 1653270 w 7451018"/>
              <a:gd name="connsiteY5031" fmla="*/ 132852 h 3415370"/>
              <a:gd name="connsiteX5032" fmla="*/ 1640938 w 7451018"/>
              <a:gd name="connsiteY5032" fmla="*/ 132852 h 3415370"/>
              <a:gd name="connsiteX5033" fmla="*/ 1548515 w 7451018"/>
              <a:gd name="connsiteY5033" fmla="*/ 117035 h 3415370"/>
              <a:gd name="connsiteX5034" fmla="*/ 1582495 w 7451018"/>
              <a:gd name="connsiteY5034" fmla="*/ 108457 h 3415370"/>
              <a:gd name="connsiteX5035" fmla="*/ 1553943 w 7451018"/>
              <a:gd name="connsiteY5035" fmla="*/ 111540 h 3415370"/>
              <a:gd name="connsiteX5036" fmla="*/ 1554949 w 7451018"/>
              <a:gd name="connsiteY5036" fmla="*/ 108457 h 3415370"/>
              <a:gd name="connsiteX5037" fmla="*/ 1502269 w 7451018"/>
              <a:gd name="connsiteY5037" fmla="*/ 91500 h 3415370"/>
              <a:gd name="connsiteX5038" fmla="*/ 1515139 w 7451018"/>
              <a:gd name="connsiteY5038" fmla="*/ 78096 h 3415370"/>
              <a:gd name="connsiteX5039" fmla="*/ 1551665 w 7451018"/>
              <a:gd name="connsiteY5039" fmla="*/ 64692 h 3415370"/>
              <a:gd name="connsiteX5040" fmla="*/ 1661112 w 7451018"/>
              <a:gd name="connsiteY5040" fmla="*/ 84597 h 3415370"/>
              <a:gd name="connsiteX5041" fmla="*/ 1661044 w 7451018"/>
              <a:gd name="connsiteY5041" fmla="*/ 84798 h 3415370"/>
              <a:gd name="connsiteX5042" fmla="*/ 1661379 w 7451018"/>
              <a:gd name="connsiteY5042" fmla="*/ 84665 h 3415370"/>
              <a:gd name="connsiteX5043" fmla="*/ 1662921 w 7451018"/>
              <a:gd name="connsiteY5043" fmla="*/ 84798 h 3415370"/>
              <a:gd name="connsiteX5044" fmla="*/ 1663457 w 7451018"/>
              <a:gd name="connsiteY5044" fmla="*/ 83659 h 3415370"/>
              <a:gd name="connsiteX5045" fmla="*/ 1690263 w 7451018"/>
              <a:gd name="connsiteY5045" fmla="*/ 78364 h 3415370"/>
              <a:gd name="connsiteX5046" fmla="*/ 1709565 w 7451018"/>
              <a:gd name="connsiteY5046" fmla="*/ 92037 h 3415370"/>
              <a:gd name="connsiteX5047" fmla="*/ 1702930 w 7451018"/>
              <a:gd name="connsiteY5047" fmla="*/ 98136 h 3415370"/>
              <a:gd name="connsiteX5048" fmla="*/ 1711642 w 7451018"/>
              <a:gd name="connsiteY5048" fmla="*/ 98069 h 3415370"/>
              <a:gd name="connsiteX5049" fmla="*/ 1732755 w 7451018"/>
              <a:gd name="connsiteY5049" fmla="*/ 78096 h 3415370"/>
              <a:gd name="connsiteX5050" fmla="*/ 1635709 w 7451018"/>
              <a:gd name="connsiteY5050" fmla="*/ 64692 h 3415370"/>
              <a:gd name="connsiteX5051" fmla="*/ 1635709 w 7451018"/>
              <a:gd name="connsiteY5051" fmla="*/ 59196 h 3415370"/>
              <a:gd name="connsiteX5052" fmla="*/ 1638926 w 7451018"/>
              <a:gd name="connsiteY5052" fmla="*/ 59196 h 3415370"/>
              <a:gd name="connsiteX5053" fmla="*/ 1622506 w 7451018"/>
              <a:gd name="connsiteY5053" fmla="*/ 51891 h 3415370"/>
              <a:gd name="connsiteX5054" fmla="*/ 1602200 w 7451018"/>
              <a:gd name="connsiteY5054" fmla="*/ 52226 h 3415370"/>
              <a:gd name="connsiteX5055" fmla="*/ 1602334 w 7451018"/>
              <a:gd name="connsiteY5055" fmla="*/ 50751 h 3415370"/>
              <a:gd name="connsiteX5056" fmla="*/ 1702729 w 7451018"/>
              <a:gd name="connsiteY5056" fmla="*/ 38956 h 3415370"/>
              <a:gd name="connsiteX5057" fmla="*/ 1729538 w 7451018"/>
              <a:gd name="connsiteY5057" fmla="*/ 37816 h 3415370"/>
              <a:gd name="connsiteX5058" fmla="*/ 1729538 w 7451018"/>
              <a:gd name="connsiteY5058" fmla="*/ 32320 h 3415370"/>
              <a:gd name="connsiteX5059" fmla="*/ 1729471 w 7451018"/>
              <a:gd name="connsiteY5059" fmla="*/ 32320 h 3415370"/>
              <a:gd name="connsiteX5060" fmla="*/ 1728533 w 7451018"/>
              <a:gd name="connsiteY5060" fmla="*/ 31717 h 3415370"/>
              <a:gd name="connsiteX5061" fmla="*/ 1729270 w 7451018"/>
              <a:gd name="connsiteY5061" fmla="*/ 31114 h 3415370"/>
              <a:gd name="connsiteX5062" fmla="*/ 1729605 w 7451018"/>
              <a:gd name="connsiteY5062" fmla="*/ 31114 h 3415370"/>
              <a:gd name="connsiteX5063" fmla="*/ 1785568 w 7451018"/>
              <a:gd name="connsiteY5063" fmla="*/ 37481 h 3415370"/>
              <a:gd name="connsiteX5064" fmla="*/ 1799508 w 7451018"/>
              <a:gd name="connsiteY5064" fmla="*/ 31181 h 3415370"/>
              <a:gd name="connsiteX5065" fmla="*/ 1817604 w 7451018"/>
              <a:gd name="connsiteY5065" fmla="*/ 24479 h 3415370"/>
              <a:gd name="connsiteX5066" fmla="*/ 1816666 w 7451018"/>
              <a:gd name="connsiteY5066" fmla="*/ 22737 h 3415370"/>
              <a:gd name="connsiteX5067" fmla="*/ 1897897 w 7451018"/>
              <a:gd name="connsiteY5067" fmla="*/ 17911 h 3415370"/>
              <a:gd name="connsiteX5068" fmla="*/ 1897092 w 7451018"/>
              <a:gd name="connsiteY5068" fmla="*/ 17844 h 3415370"/>
              <a:gd name="connsiteX5069" fmla="*/ 1934022 w 7451018"/>
              <a:gd name="connsiteY5069" fmla="*/ 11611 h 3415370"/>
              <a:gd name="connsiteX5070" fmla="*/ 2824685 w 7451018"/>
              <a:gd name="connsiteY5070" fmla="*/ 172 h 3415370"/>
              <a:gd name="connsiteX5071" fmla="*/ 2996403 w 7451018"/>
              <a:gd name="connsiteY5071" fmla="*/ 17844 h 3415370"/>
              <a:gd name="connsiteX5072" fmla="*/ 3035075 w 7451018"/>
              <a:gd name="connsiteY5072" fmla="*/ 24546 h 3415370"/>
              <a:gd name="connsiteX5073" fmla="*/ 3070126 w 7451018"/>
              <a:gd name="connsiteY5073" fmla="*/ 27830 h 3415370"/>
              <a:gd name="connsiteX5074" fmla="*/ 3053638 w 7451018"/>
              <a:gd name="connsiteY5074" fmla="*/ 35270 h 3415370"/>
              <a:gd name="connsiteX5075" fmla="*/ 3071534 w 7451018"/>
              <a:gd name="connsiteY5075" fmla="*/ 57922 h 3415370"/>
              <a:gd name="connsiteX5076" fmla="*/ 3117046 w 7451018"/>
              <a:gd name="connsiteY5076" fmla="*/ 52293 h 3415370"/>
              <a:gd name="connsiteX5077" fmla="*/ 3277893 w 7451018"/>
              <a:gd name="connsiteY5077" fmla="*/ 56381 h 3415370"/>
              <a:gd name="connsiteX5078" fmla="*/ 3215700 w 7451018"/>
              <a:gd name="connsiteY5078" fmla="*/ 64759 h 3415370"/>
              <a:gd name="connsiteX5079" fmla="*/ 3176826 w 7451018"/>
              <a:gd name="connsiteY5079" fmla="*/ 78163 h 3415370"/>
              <a:gd name="connsiteX5080" fmla="*/ 3182994 w 7451018"/>
              <a:gd name="connsiteY5080" fmla="*/ 84865 h 3415370"/>
              <a:gd name="connsiteX5081" fmla="*/ 3156183 w 7451018"/>
              <a:gd name="connsiteY5081" fmla="*/ 91567 h 3415370"/>
              <a:gd name="connsiteX5082" fmla="*/ 3155847 w 7451018"/>
              <a:gd name="connsiteY5082" fmla="*/ 91031 h 3415370"/>
              <a:gd name="connsiteX5083" fmla="*/ 3109272 w 7451018"/>
              <a:gd name="connsiteY5083" fmla="*/ 98270 h 3415370"/>
              <a:gd name="connsiteX5084" fmla="*/ 3105185 w 7451018"/>
              <a:gd name="connsiteY5084" fmla="*/ 105307 h 3415370"/>
              <a:gd name="connsiteX5085" fmla="*/ 3116979 w 7451018"/>
              <a:gd name="connsiteY5085" fmla="*/ 104972 h 3415370"/>
              <a:gd name="connsiteX5086" fmla="*/ 3116979 w 7451018"/>
              <a:gd name="connsiteY5086" fmla="*/ 111674 h 3415370"/>
              <a:gd name="connsiteX5087" fmla="*/ 3116374 w 7451018"/>
              <a:gd name="connsiteY5087" fmla="*/ 113081 h 3415370"/>
              <a:gd name="connsiteX5088" fmla="*/ 3099889 w 7451018"/>
              <a:gd name="connsiteY5088" fmla="*/ 119582 h 3415370"/>
              <a:gd name="connsiteX5089" fmla="*/ 3084205 w 7451018"/>
              <a:gd name="connsiteY5089" fmla="*/ 119582 h 3415370"/>
              <a:gd name="connsiteX5090" fmla="*/ 3076763 w 7451018"/>
              <a:gd name="connsiteY5090" fmla="*/ 126284 h 3415370"/>
              <a:gd name="connsiteX5091" fmla="*/ 3070059 w 7451018"/>
              <a:gd name="connsiteY5091" fmla="*/ 139688 h 3415370"/>
              <a:gd name="connsiteX5092" fmla="*/ 3078641 w 7451018"/>
              <a:gd name="connsiteY5092" fmla="*/ 139688 h 3415370"/>
              <a:gd name="connsiteX5093" fmla="*/ 3089700 w 7451018"/>
              <a:gd name="connsiteY5093" fmla="*/ 139085 h 3415370"/>
              <a:gd name="connsiteX5094" fmla="*/ 3103576 w 7451018"/>
              <a:gd name="connsiteY5094" fmla="*/ 137946 h 3415370"/>
              <a:gd name="connsiteX5095" fmla="*/ 3103576 w 7451018"/>
              <a:gd name="connsiteY5095" fmla="*/ 136941 h 3415370"/>
              <a:gd name="connsiteX5096" fmla="*/ 3108671 w 7451018"/>
              <a:gd name="connsiteY5096" fmla="*/ 145184 h 3415370"/>
              <a:gd name="connsiteX5097" fmla="*/ 3116979 w 7451018"/>
              <a:gd name="connsiteY5097" fmla="*/ 151216 h 3415370"/>
              <a:gd name="connsiteX5098" fmla="*/ 3098282 w 7451018"/>
              <a:gd name="connsiteY5098" fmla="*/ 151887 h 3415370"/>
              <a:gd name="connsiteX5099" fmla="*/ 3130316 w 7451018"/>
              <a:gd name="connsiteY5099" fmla="*/ 171189 h 3415370"/>
              <a:gd name="connsiteX5100" fmla="*/ 3122135 w 7451018"/>
              <a:gd name="connsiteY5100" fmla="*/ 178627 h 3415370"/>
              <a:gd name="connsiteX5101" fmla="*/ 3121869 w 7451018"/>
              <a:gd name="connsiteY5101" fmla="*/ 178627 h 3415370"/>
              <a:gd name="connsiteX5102" fmla="*/ 3129646 w 7451018"/>
              <a:gd name="connsiteY5102" fmla="*/ 187341 h 3415370"/>
              <a:gd name="connsiteX5103" fmla="*/ 3123076 w 7451018"/>
              <a:gd name="connsiteY5103" fmla="*/ 191161 h 3415370"/>
              <a:gd name="connsiteX5104" fmla="*/ 3110211 w 7451018"/>
              <a:gd name="connsiteY5104" fmla="*/ 171524 h 3415370"/>
              <a:gd name="connsiteX5105" fmla="*/ 3103508 w 7451018"/>
              <a:gd name="connsiteY5105" fmla="*/ 173534 h 3415370"/>
              <a:gd name="connsiteX5106" fmla="*/ 3092250 w 7451018"/>
              <a:gd name="connsiteY5106" fmla="*/ 170786 h 3415370"/>
              <a:gd name="connsiteX5107" fmla="*/ 3080987 w 7451018"/>
              <a:gd name="connsiteY5107" fmla="*/ 171858 h 3415370"/>
              <a:gd name="connsiteX5108" fmla="*/ 3105857 w 7451018"/>
              <a:gd name="connsiteY5108" fmla="*/ 198667 h 3415370"/>
              <a:gd name="connsiteX5109" fmla="*/ 3093785 w 7451018"/>
              <a:gd name="connsiteY5109" fmla="*/ 212071 h 3415370"/>
              <a:gd name="connsiteX5110" fmla="*/ 3096806 w 7451018"/>
              <a:gd name="connsiteY5110" fmla="*/ 212071 h 3415370"/>
              <a:gd name="connsiteX5111" fmla="*/ 3097744 w 7451018"/>
              <a:gd name="connsiteY5111" fmla="*/ 218640 h 3415370"/>
              <a:gd name="connsiteX5112" fmla="*/ 3123612 w 7451018"/>
              <a:gd name="connsiteY5112" fmla="*/ 225475 h 3415370"/>
              <a:gd name="connsiteX5113" fmla="*/ 3076697 w 7451018"/>
              <a:gd name="connsiteY5113" fmla="*/ 237741 h 3415370"/>
              <a:gd name="connsiteX5114" fmla="*/ 3096806 w 7451018"/>
              <a:gd name="connsiteY5114" fmla="*/ 239818 h 3415370"/>
              <a:gd name="connsiteX5115" fmla="*/ 3083400 w 7451018"/>
              <a:gd name="connsiteY5115" fmla="*/ 245917 h 3415370"/>
              <a:gd name="connsiteX5116" fmla="*/ 3085277 w 7451018"/>
              <a:gd name="connsiteY5116" fmla="*/ 252284 h 3415370"/>
              <a:gd name="connsiteX5117" fmla="*/ 3030851 w 7451018"/>
              <a:gd name="connsiteY5117" fmla="*/ 258986 h 3415370"/>
              <a:gd name="connsiteX5118" fmla="*/ 3042915 w 7451018"/>
              <a:gd name="connsiteY5118" fmla="*/ 258986 h 3415370"/>
              <a:gd name="connsiteX5119" fmla="*/ 3053098 w 7451018"/>
              <a:gd name="connsiteY5119" fmla="*/ 265688 h 3415370"/>
              <a:gd name="connsiteX5120" fmla="*/ 3048944 w 7451018"/>
              <a:gd name="connsiteY5120" fmla="*/ 272390 h 3415370"/>
              <a:gd name="connsiteX5121" fmla="*/ 3056520 w 7451018"/>
              <a:gd name="connsiteY5121" fmla="*/ 277551 h 3415370"/>
              <a:gd name="connsiteX5122" fmla="*/ 3049814 w 7451018"/>
              <a:gd name="connsiteY5122" fmla="*/ 279092 h 3415370"/>
              <a:gd name="connsiteX5123" fmla="*/ 3021937 w 7451018"/>
              <a:gd name="connsiteY5123" fmla="*/ 281640 h 3415370"/>
              <a:gd name="connsiteX5124" fmla="*/ 3056520 w 7451018"/>
              <a:gd name="connsiteY5124" fmla="*/ 292832 h 3415370"/>
              <a:gd name="connsiteX5125" fmla="*/ 3050956 w 7451018"/>
              <a:gd name="connsiteY5125" fmla="*/ 299333 h 3415370"/>
              <a:gd name="connsiteX5126" fmla="*/ 3059333 w 7451018"/>
              <a:gd name="connsiteY5126" fmla="*/ 292564 h 3415370"/>
              <a:gd name="connsiteX5127" fmla="*/ 3063222 w 7451018"/>
              <a:gd name="connsiteY5127" fmla="*/ 298998 h 3415370"/>
              <a:gd name="connsiteX5128" fmla="*/ 3056520 w 7451018"/>
              <a:gd name="connsiteY5128" fmla="*/ 301009 h 3415370"/>
              <a:gd name="connsiteX5129" fmla="*/ 3056520 w 7451018"/>
              <a:gd name="connsiteY5129" fmla="*/ 312603 h 3415370"/>
              <a:gd name="connsiteX5130" fmla="*/ 3063222 w 7451018"/>
              <a:gd name="connsiteY5130" fmla="*/ 311196 h 3415370"/>
              <a:gd name="connsiteX5131" fmla="*/ 3060875 w 7451018"/>
              <a:gd name="connsiteY5131" fmla="*/ 319305 h 3415370"/>
              <a:gd name="connsiteX5132" fmla="*/ 3065368 w 7451018"/>
              <a:gd name="connsiteY5132" fmla="*/ 319305 h 3415370"/>
              <a:gd name="connsiteX5133" fmla="*/ 3043116 w 7451018"/>
              <a:gd name="connsiteY5133" fmla="*/ 323125 h 3415370"/>
              <a:gd name="connsiteX5134" fmla="*/ 3002904 w 7451018"/>
              <a:gd name="connsiteY5134" fmla="*/ 311129 h 3415370"/>
              <a:gd name="connsiteX5135" fmla="*/ 2984204 w 7451018"/>
              <a:gd name="connsiteY5135" fmla="*/ 319238 h 3415370"/>
              <a:gd name="connsiteX5136" fmla="*/ 2962357 w 7451018"/>
              <a:gd name="connsiteY5136" fmla="*/ 327146 h 3415370"/>
              <a:gd name="connsiteX5137" fmla="*/ 3049681 w 7451018"/>
              <a:gd name="connsiteY5137" fmla="*/ 332709 h 3415370"/>
              <a:gd name="connsiteX5138" fmla="*/ 3050084 w 7451018"/>
              <a:gd name="connsiteY5138" fmla="*/ 333112 h 3415370"/>
              <a:gd name="connsiteX5139" fmla="*/ 2997140 w 7451018"/>
              <a:gd name="connsiteY5139" fmla="*/ 356770 h 3415370"/>
              <a:gd name="connsiteX5140" fmla="*/ 2989834 w 7451018"/>
              <a:gd name="connsiteY5140" fmla="*/ 352816 h 3415370"/>
              <a:gd name="connsiteX5141" fmla="*/ 2907401 w 7451018"/>
              <a:gd name="connsiteY5141" fmla="*/ 379624 h 3415370"/>
              <a:gd name="connsiteX5142" fmla="*/ 2848624 w 7451018"/>
              <a:gd name="connsiteY5142" fmla="*/ 380898 h 3415370"/>
              <a:gd name="connsiteX5143" fmla="*/ 2842392 w 7451018"/>
              <a:gd name="connsiteY5143" fmla="*/ 393029 h 3415370"/>
              <a:gd name="connsiteX5144" fmla="*/ 2835687 w 7451018"/>
              <a:gd name="connsiteY5144" fmla="*/ 389678 h 3415370"/>
              <a:gd name="connsiteX5145" fmla="*/ 2822418 w 7451018"/>
              <a:gd name="connsiteY5145" fmla="*/ 393095 h 3415370"/>
              <a:gd name="connsiteX5146" fmla="*/ 2822283 w 7451018"/>
              <a:gd name="connsiteY5146" fmla="*/ 393095 h 3415370"/>
              <a:gd name="connsiteX5147" fmla="*/ 2822216 w 7451018"/>
              <a:gd name="connsiteY5147" fmla="*/ 393095 h 3415370"/>
              <a:gd name="connsiteX5148" fmla="*/ 2822418 w 7451018"/>
              <a:gd name="connsiteY5148" fmla="*/ 394637 h 3415370"/>
              <a:gd name="connsiteX5149" fmla="*/ 2822283 w 7451018"/>
              <a:gd name="connsiteY5149" fmla="*/ 400066 h 3415370"/>
              <a:gd name="connsiteX5150" fmla="*/ 2815582 w 7451018"/>
              <a:gd name="connsiteY5150" fmla="*/ 403953 h 3415370"/>
              <a:gd name="connsiteX5151" fmla="*/ 2807474 w 7451018"/>
              <a:gd name="connsiteY5151" fmla="*/ 413269 h 3415370"/>
              <a:gd name="connsiteX5152" fmla="*/ 2795408 w 7451018"/>
              <a:gd name="connsiteY5152" fmla="*/ 419971 h 3415370"/>
              <a:gd name="connsiteX5153" fmla="*/ 2795481 w 7451018"/>
              <a:gd name="connsiteY5153" fmla="*/ 425601 h 3415370"/>
              <a:gd name="connsiteX5154" fmla="*/ 2715050 w 7451018"/>
              <a:gd name="connsiteY5154" fmla="*/ 442021 h 3415370"/>
              <a:gd name="connsiteX5155" fmla="*/ 2688242 w 7451018"/>
              <a:gd name="connsiteY5155" fmla="*/ 447249 h 3415370"/>
              <a:gd name="connsiteX5156" fmla="*/ 2687841 w 7451018"/>
              <a:gd name="connsiteY5156" fmla="*/ 447919 h 3415370"/>
              <a:gd name="connsiteX5157" fmla="*/ 2688309 w 7451018"/>
              <a:gd name="connsiteY5157" fmla="*/ 448254 h 3415370"/>
              <a:gd name="connsiteX5158" fmla="*/ 2693270 w 7451018"/>
              <a:gd name="connsiteY5158" fmla="*/ 453414 h 3415370"/>
              <a:gd name="connsiteX5159" fmla="*/ 2688242 w 7451018"/>
              <a:gd name="connsiteY5159" fmla="*/ 453549 h 3415370"/>
              <a:gd name="connsiteX5160" fmla="*/ 2671687 w 7451018"/>
              <a:gd name="connsiteY5160" fmla="*/ 460117 h 3415370"/>
              <a:gd name="connsiteX5161" fmla="*/ 2670412 w 7451018"/>
              <a:gd name="connsiteY5161" fmla="*/ 465546 h 3415370"/>
              <a:gd name="connsiteX5162" fmla="*/ 2674838 w 7451018"/>
              <a:gd name="connsiteY5162" fmla="*/ 466819 h 3415370"/>
              <a:gd name="connsiteX5163" fmla="*/ 2674838 w 7451018"/>
              <a:gd name="connsiteY5163" fmla="*/ 474393 h 3415370"/>
              <a:gd name="connsiteX5164" fmla="*/ 2667396 w 7451018"/>
              <a:gd name="connsiteY5164" fmla="*/ 473521 h 3415370"/>
              <a:gd name="connsiteX5165" fmla="*/ 2667999 w 7451018"/>
              <a:gd name="connsiteY5165" fmla="*/ 494097 h 3415370"/>
              <a:gd name="connsiteX5166" fmla="*/ 2659352 w 7451018"/>
              <a:gd name="connsiteY5166" fmla="*/ 499391 h 3415370"/>
              <a:gd name="connsiteX5167" fmla="*/ 2656338 w 7451018"/>
              <a:gd name="connsiteY5167" fmla="*/ 506965 h 3415370"/>
              <a:gd name="connsiteX5168" fmla="*/ 2634624 w 7451018"/>
              <a:gd name="connsiteY5168" fmla="*/ 520369 h 3415370"/>
              <a:gd name="connsiteX5169" fmla="*/ 2634624 w 7451018"/>
              <a:gd name="connsiteY5169" fmla="*/ 526200 h 3415370"/>
              <a:gd name="connsiteX5170" fmla="*/ 2627920 w 7451018"/>
              <a:gd name="connsiteY5170" fmla="*/ 546708 h 3415370"/>
              <a:gd name="connsiteX5171" fmla="*/ 2568005 w 7451018"/>
              <a:gd name="connsiteY5171" fmla="*/ 580420 h 3415370"/>
              <a:gd name="connsiteX5172" fmla="*/ 2563046 w 7451018"/>
              <a:gd name="connsiteY5172" fmla="*/ 573986 h 3415370"/>
              <a:gd name="connsiteX5173" fmla="*/ 2525917 w 7451018"/>
              <a:gd name="connsiteY5173" fmla="*/ 567284 h 3415370"/>
              <a:gd name="connsiteX5174" fmla="*/ 2522432 w 7451018"/>
              <a:gd name="connsiteY5174" fmla="*/ 560582 h 3415370"/>
              <a:gd name="connsiteX5175" fmla="*/ 2492203 w 7451018"/>
              <a:gd name="connsiteY5175" fmla="*/ 553879 h 3415370"/>
              <a:gd name="connsiteX5176" fmla="*/ 2486170 w 7451018"/>
              <a:gd name="connsiteY5176" fmla="*/ 547177 h 3415370"/>
              <a:gd name="connsiteX5177" fmla="*/ 2460367 w 7451018"/>
              <a:gd name="connsiteY5177" fmla="*/ 520235 h 3415370"/>
              <a:gd name="connsiteX5178" fmla="*/ 2463451 w 7451018"/>
              <a:gd name="connsiteY5178" fmla="*/ 520369 h 3415370"/>
              <a:gd name="connsiteX5179" fmla="*/ 2446424 w 7451018"/>
              <a:gd name="connsiteY5179" fmla="*/ 500263 h 3415370"/>
              <a:gd name="connsiteX5180" fmla="*/ 2446827 w 7451018"/>
              <a:gd name="connsiteY5180" fmla="*/ 500196 h 3415370"/>
              <a:gd name="connsiteX5181" fmla="*/ 2446692 w 7451018"/>
              <a:gd name="connsiteY5181" fmla="*/ 499994 h 3415370"/>
              <a:gd name="connsiteX5182" fmla="*/ 2440190 w 7451018"/>
              <a:gd name="connsiteY5182" fmla="*/ 486858 h 3415370"/>
              <a:gd name="connsiteX5183" fmla="*/ 2434094 w 7451018"/>
              <a:gd name="connsiteY5183" fmla="*/ 488132 h 3415370"/>
              <a:gd name="connsiteX5184" fmla="*/ 2431748 w 7451018"/>
              <a:gd name="connsiteY5184" fmla="*/ 486858 h 3415370"/>
              <a:gd name="connsiteX5185" fmla="*/ 2433492 w 7451018"/>
              <a:gd name="connsiteY5185" fmla="*/ 481430 h 3415370"/>
              <a:gd name="connsiteX5186" fmla="*/ 2427995 w 7451018"/>
              <a:gd name="connsiteY5186" fmla="*/ 480156 h 3415370"/>
              <a:gd name="connsiteX5187" fmla="*/ 2420018 w 7451018"/>
              <a:gd name="connsiteY5187" fmla="*/ 460050 h 3415370"/>
              <a:gd name="connsiteX5188" fmla="*/ 2413386 w 7451018"/>
              <a:gd name="connsiteY5188" fmla="*/ 451940 h 3415370"/>
              <a:gd name="connsiteX5189" fmla="*/ 2399981 w 7451018"/>
              <a:gd name="connsiteY5189" fmla="*/ 447919 h 3415370"/>
              <a:gd name="connsiteX5190" fmla="*/ 2393277 w 7451018"/>
              <a:gd name="connsiteY5190" fmla="*/ 413336 h 3415370"/>
              <a:gd name="connsiteX5191" fmla="*/ 2393277 w 7451018"/>
              <a:gd name="connsiteY5191" fmla="*/ 413269 h 3415370"/>
              <a:gd name="connsiteX5192" fmla="*/ 2393413 w 7451018"/>
              <a:gd name="connsiteY5192" fmla="*/ 413336 h 3415370"/>
              <a:gd name="connsiteX5193" fmla="*/ 2393746 w 7451018"/>
              <a:gd name="connsiteY5193" fmla="*/ 413269 h 3415370"/>
              <a:gd name="connsiteX5194" fmla="*/ 2395491 w 7451018"/>
              <a:gd name="connsiteY5194" fmla="*/ 379759 h 3415370"/>
              <a:gd name="connsiteX5195" fmla="*/ 2398975 w 7451018"/>
              <a:gd name="connsiteY5195" fmla="*/ 366354 h 3415370"/>
              <a:gd name="connsiteX5196" fmla="*/ 2400048 w 7451018"/>
              <a:gd name="connsiteY5196" fmla="*/ 373057 h 3415370"/>
              <a:gd name="connsiteX5197" fmla="*/ 2429468 w 7451018"/>
              <a:gd name="connsiteY5197" fmla="*/ 366354 h 3415370"/>
              <a:gd name="connsiteX5198" fmla="*/ 2430073 w 7451018"/>
              <a:gd name="connsiteY5198" fmla="*/ 359652 h 3415370"/>
              <a:gd name="connsiteX5199" fmla="*/ 2433558 w 7451018"/>
              <a:gd name="connsiteY5199" fmla="*/ 366354 h 3415370"/>
              <a:gd name="connsiteX5200" fmla="*/ 2440257 w 7451018"/>
              <a:gd name="connsiteY5200" fmla="*/ 368432 h 3415370"/>
              <a:gd name="connsiteX5201" fmla="*/ 2453666 w 7451018"/>
              <a:gd name="connsiteY5201" fmla="*/ 346248 h 3415370"/>
              <a:gd name="connsiteX5202" fmla="*/ 2440257 w 7451018"/>
              <a:gd name="connsiteY5202" fmla="*/ 347990 h 3415370"/>
              <a:gd name="connsiteX5203" fmla="*/ 2440257 w 7451018"/>
              <a:gd name="connsiteY5203" fmla="*/ 338809 h 3415370"/>
              <a:gd name="connsiteX5204" fmla="*/ 2411441 w 7451018"/>
              <a:gd name="connsiteY5204" fmla="*/ 333179 h 3415370"/>
              <a:gd name="connsiteX5205" fmla="*/ 2433558 w 7451018"/>
              <a:gd name="connsiteY5205" fmla="*/ 339546 h 3415370"/>
              <a:gd name="connsiteX5206" fmla="*/ 2396361 w 7451018"/>
              <a:gd name="connsiteY5206" fmla="*/ 359719 h 3415370"/>
              <a:gd name="connsiteX5207" fmla="*/ 2367744 w 7451018"/>
              <a:gd name="connsiteY5207" fmla="*/ 327146 h 3415370"/>
              <a:gd name="connsiteX5208" fmla="*/ 2367007 w 7451018"/>
              <a:gd name="connsiteY5208" fmla="*/ 319908 h 3415370"/>
              <a:gd name="connsiteX5209" fmla="*/ 2377393 w 7451018"/>
              <a:gd name="connsiteY5209" fmla="*/ 327214 h 3415370"/>
              <a:gd name="connsiteX5210" fmla="*/ 2384566 w 7451018"/>
              <a:gd name="connsiteY5210" fmla="*/ 327214 h 3415370"/>
              <a:gd name="connsiteX5211" fmla="*/ 2373306 w 7451018"/>
              <a:gd name="connsiteY5211" fmla="*/ 320981 h 3415370"/>
              <a:gd name="connsiteX5212" fmla="*/ 2373373 w 7451018"/>
              <a:gd name="connsiteY5212" fmla="*/ 317295 h 3415370"/>
              <a:gd name="connsiteX5213" fmla="*/ 2397266 w 7451018"/>
              <a:gd name="connsiteY5213" fmla="*/ 313047 h 3415370"/>
              <a:gd name="connsiteX5214" fmla="*/ 2425935 w 7451018"/>
              <a:gd name="connsiteY5214" fmla="*/ 318969 h 3415370"/>
              <a:gd name="connsiteX5215" fmla="*/ 2425316 w 7451018"/>
              <a:gd name="connsiteY5215" fmla="*/ 318166 h 3415370"/>
              <a:gd name="connsiteX5216" fmla="*/ 2426009 w 7451018"/>
              <a:gd name="connsiteY5216" fmla="*/ 318984 h 3415370"/>
              <a:gd name="connsiteX5217" fmla="*/ 2426588 w 7451018"/>
              <a:gd name="connsiteY5217" fmla="*/ 319104 h 3415370"/>
              <a:gd name="connsiteX5218" fmla="*/ 2426855 w 7451018"/>
              <a:gd name="connsiteY5218" fmla="*/ 319171 h 3415370"/>
              <a:gd name="connsiteX5219" fmla="*/ 2426855 w 7451018"/>
              <a:gd name="connsiteY5219" fmla="*/ 319104 h 3415370"/>
              <a:gd name="connsiteX5220" fmla="*/ 2427124 w 7451018"/>
              <a:gd name="connsiteY5220" fmla="*/ 319305 h 3415370"/>
              <a:gd name="connsiteX5221" fmla="*/ 2425717 w 7451018"/>
              <a:gd name="connsiteY5221" fmla="*/ 318233 h 3415370"/>
              <a:gd name="connsiteX5222" fmla="*/ 2421627 w 7451018"/>
              <a:gd name="connsiteY5222" fmla="*/ 312603 h 3415370"/>
              <a:gd name="connsiteX5223" fmla="*/ 2400115 w 7451018"/>
              <a:gd name="connsiteY5223" fmla="*/ 292497 h 3415370"/>
              <a:gd name="connsiteX5224" fmla="*/ 2393413 w 7451018"/>
              <a:gd name="connsiteY5224" fmla="*/ 292497 h 3415370"/>
              <a:gd name="connsiteX5225" fmla="*/ 2394217 w 7451018"/>
              <a:gd name="connsiteY5225" fmla="*/ 298596 h 3415370"/>
              <a:gd name="connsiteX5226" fmla="*/ 2401656 w 7451018"/>
              <a:gd name="connsiteY5226" fmla="*/ 312603 h 3415370"/>
              <a:gd name="connsiteX5227" fmla="*/ 2387917 w 7451018"/>
              <a:gd name="connsiteY5227" fmla="*/ 306437 h 3415370"/>
              <a:gd name="connsiteX5228" fmla="*/ 2367677 w 7451018"/>
              <a:gd name="connsiteY5228" fmla="*/ 299199 h 3415370"/>
              <a:gd name="connsiteX5229" fmla="*/ 2346496 w 7451018"/>
              <a:gd name="connsiteY5229" fmla="*/ 294843 h 3415370"/>
              <a:gd name="connsiteX5230" fmla="*/ 2353200 w 7451018"/>
              <a:gd name="connsiteY5230" fmla="*/ 290754 h 3415370"/>
              <a:gd name="connsiteX5231" fmla="*/ 2345491 w 7451018"/>
              <a:gd name="connsiteY5231" fmla="*/ 285795 h 3415370"/>
              <a:gd name="connsiteX5232" fmla="*/ 2350584 w 7451018"/>
              <a:gd name="connsiteY5232" fmla="*/ 277484 h 3415370"/>
              <a:gd name="connsiteX5233" fmla="*/ 2347437 w 7451018"/>
              <a:gd name="connsiteY5233" fmla="*/ 272390 h 3415370"/>
              <a:gd name="connsiteX5234" fmla="*/ 2337649 w 7451018"/>
              <a:gd name="connsiteY5234" fmla="*/ 272390 h 3415370"/>
              <a:gd name="connsiteX5235" fmla="*/ 2341271 w 7451018"/>
              <a:gd name="connsiteY5235" fmla="*/ 265755 h 3415370"/>
              <a:gd name="connsiteX5236" fmla="*/ 2339727 w 7451018"/>
              <a:gd name="connsiteY5236" fmla="*/ 259120 h 3415370"/>
              <a:gd name="connsiteX5237" fmla="*/ 2326659 w 7451018"/>
              <a:gd name="connsiteY5237" fmla="*/ 245850 h 3415370"/>
              <a:gd name="connsiteX5238" fmla="*/ 2326324 w 7451018"/>
              <a:gd name="connsiteY5238" fmla="*/ 239483 h 3415370"/>
              <a:gd name="connsiteX5239" fmla="*/ 2320359 w 7451018"/>
              <a:gd name="connsiteY5239" fmla="*/ 233384 h 3415370"/>
              <a:gd name="connsiteX5240" fmla="*/ 2331752 w 7451018"/>
              <a:gd name="connsiteY5240" fmla="*/ 233384 h 3415370"/>
              <a:gd name="connsiteX5241" fmla="*/ 2315533 w 7451018"/>
              <a:gd name="connsiteY5241" fmla="*/ 226883 h 3415370"/>
              <a:gd name="connsiteX5242" fmla="*/ 2321162 w 7451018"/>
              <a:gd name="connsiteY5242" fmla="*/ 218908 h 3415370"/>
              <a:gd name="connsiteX5243" fmla="*/ 2320024 w 7451018"/>
              <a:gd name="connsiteY5243" fmla="*/ 219444 h 3415370"/>
              <a:gd name="connsiteX5244" fmla="*/ 2319755 w 7451018"/>
              <a:gd name="connsiteY5244" fmla="*/ 219578 h 3415370"/>
              <a:gd name="connsiteX5245" fmla="*/ 2317810 w 7451018"/>
              <a:gd name="connsiteY5245" fmla="*/ 220315 h 3415370"/>
              <a:gd name="connsiteX5246" fmla="*/ 2314260 w 7451018"/>
              <a:gd name="connsiteY5246" fmla="*/ 225475 h 3415370"/>
              <a:gd name="connsiteX5247" fmla="*/ 2313321 w 7451018"/>
              <a:gd name="connsiteY5247" fmla="*/ 221789 h 3415370"/>
              <a:gd name="connsiteX5248" fmla="*/ 2306150 w 7451018"/>
              <a:gd name="connsiteY5248" fmla="*/ 223532 h 3415370"/>
              <a:gd name="connsiteX5249" fmla="*/ 2306150 w 7451018"/>
              <a:gd name="connsiteY5249" fmla="*/ 219444 h 3415370"/>
              <a:gd name="connsiteX5250" fmla="*/ 2311779 w 7451018"/>
              <a:gd name="connsiteY5250" fmla="*/ 218237 h 3415370"/>
              <a:gd name="connsiteX5251" fmla="*/ 2298778 w 7451018"/>
              <a:gd name="connsiteY5251" fmla="*/ 212138 h 3415370"/>
              <a:gd name="connsiteX5252" fmla="*/ 2291003 w 7451018"/>
              <a:gd name="connsiteY5252" fmla="*/ 205436 h 3415370"/>
              <a:gd name="connsiteX5253" fmla="*/ 2291741 w 7451018"/>
              <a:gd name="connsiteY5253" fmla="*/ 198734 h 3415370"/>
              <a:gd name="connsiteX5254" fmla="*/ 2274382 w 7451018"/>
              <a:gd name="connsiteY5254" fmla="*/ 192032 h 3415370"/>
              <a:gd name="connsiteX5255" fmla="*/ 2267612 w 7451018"/>
              <a:gd name="connsiteY5255" fmla="*/ 198332 h 3415370"/>
              <a:gd name="connsiteX5256" fmla="*/ 2262787 w 7451018"/>
              <a:gd name="connsiteY5256" fmla="*/ 192166 h 3415370"/>
              <a:gd name="connsiteX5257" fmla="*/ 2261647 w 7451018"/>
              <a:gd name="connsiteY5257" fmla="*/ 198801 h 3415370"/>
              <a:gd name="connsiteX5258" fmla="*/ 2262720 w 7451018"/>
              <a:gd name="connsiteY5258" fmla="*/ 192166 h 3415370"/>
              <a:gd name="connsiteX5259" fmla="*/ 2262652 w 7451018"/>
              <a:gd name="connsiteY5259" fmla="*/ 192099 h 3415370"/>
              <a:gd name="connsiteX5260" fmla="*/ 2237452 w 7451018"/>
              <a:gd name="connsiteY5260" fmla="*/ 192099 h 3415370"/>
              <a:gd name="connsiteX5261" fmla="*/ 2231420 w 7451018"/>
              <a:gd name="connsiteY5261" fmla="*/ 185397 h 3415370"/>
              <a:gd name="connsiteX5262" fmla="*/ 2225791 w 7451018"/>
              <a:gd name="connsiteY5262" fmla="*/ 187877 h 3415370"/>
              <a:gd name="connsiteX5263" fmla="*/ 2218820 w 7451018"/>
              <a:gd name="connsiteY5263" fmla="*/ 187206 h 3415370"/>
              <a:gd name="connsiteX5264" fmla="*/ 2214196 w 7451018"/>
              <a:gd name="connsiteY5264" fmla="*/ 192032 h 3415370"/>
              <a:gd name="connsiteX5265" fmla="*/ 2214196 w 7451018"/>
              <a:gd name="connsiteY5265" fmla="*/ 185531 h 3415370"/>
              <a:gd name="connsiteX5266" fmla="*/ 2194625 w 7451018"/>
              <a:gd name="connsiteY5266" fmla="*/ 178627 h 3415370"/>
              <a:gd name="connsiteX5267" fmla="*/ 2189867 w 7451018"/>
              <a:gd name="connsiteY5267" fmla="*/ 185330 h 3415370"/>
              <a:gd name="connsiteX5268" fmla="*/ 2189129 w 7451018"/>
              <a:gd name="connsiteY5268" fmla="*/ 192032 h 3415370"/>
              <a:gd name="connsiteX5269" fmla="*/ 2182494 w 7451018"/>
              <a:gd name="connsiteY5269" fmla="*/ 185397 h 3415370"/>
              <a:gd name="connsiteX5270" fmla="*/ 2179612 w 7451018"/>
              <a:gd name="connsiteY5270" fmla="*/ 192166 h 3415370"/>
              <a:gd name="connsiteX5271" fmla="*/ 2178875 w 7451018"/>
              <a:gd name="connsiteY5271" fmla="*/ 182984 h 3415370"/>
              <a:gd name="connsiteX5272" fmla="*/ 2137321 w 7451018"/>
              <a:gd name="connsiteY5272" fmla="*/ 192568 h 3415370"/>
              <a:gd name="connsiteX5273" fmla="*/ 2142683 w 7451018"/>
              <a:gd name="connsiteY5273" fmla="*/ 186469 h 3415370"/>
              <a:gd name="connsiteX5274" fmla="*/ 2136450 w 7451018"/>
              <a:gd name="connsiteY5274" fmla="*/ 186469 h 3415370"/>
              <a:gd name="connsiteX5275" fmla="*/ 2133517 w 7451018"/>
              <a:gd name="connsiteY5275" fmla="*/ 185548 h 3415370"/>
              <a:gd name="connsiteX5276" fmla="*/ 2130966 w 7451018"/>
              <a:gd name="connsiteY5276" fmla="*/ 191872 h 3415370"/>
              <a:gd name="connsiteX5277" fmla="*/ 2109180 w 7451018"/>
              <a:gd name="connsiteY5277" fmla="*/ 191329 h 3415370"/>
              <a:gd name="connsiteX5278" fmla="*/ 2085781 w 7451018"/>
              <a:gd name="connsiteY5278" fmla="*/ 185330 h 3415370"/>
              <a:gd name="connsiteX5279" fmla="*/ 2084641 w 7451018"/>
              <a:gd name="connsiteY5279" fmla="*/ 192099 h 3415370"/>
              <a:gd name="connsiteX5280" fmla="*/ 2078609 w 7451018"/>
              <a:gd name="connsiteY5280" fmla="*/ 185464 h 3415370"/>
              <a:gd name="connsiteX5281" fmla="*/ 2052135 w 7451018"/>
              <a:gd name="connsiteY5281" fmla="*/ 178226 h 3415370"/>
              <a:gd name="connsiteX5282" fmla="*/ 2058972 w 7451018"/>
              <a:gd name="connsiteY5282" fmla="*/ 173065 h 3415370"/>
              <a:gd name="connsiteX5283" fmla="*/ 2052671 w 7451018"/>
              <a:gd name="connsiteY5283" fmla="*/ 173065 h 3415370"/>
              <a:gd name="connsiteX5284" fmla="*/ 2024723 w 7451018"/>
              <a:gd name="connsiteY5284" fmla="*/ 164955 h 3415370"/>
              <a:gd name="connsiteX5285" fmla="*/ 2044159 w 7451018"/>
              <a:gd name="connsiteY5285" fmla="*/ 157248 h 3415370"/>
              <a:gd name="connsiteX5286" fmla="*/ 2030688 w 7451018"/>
              <a:gd name="connsiteY5286" fmla="*/ 158454 h 3415370"/>
              <a:gd name="connsiteX5287" fmla="*/ 1997981 w 7451018"/>
              <a:gd name="connsiteY5287" fmla="*/ 158454 h 3415370"/>
              <a:gd name="connsiteX5288" fmla="*/ 1997981 w 7451018"/>
              <a:gd name="connsiteY5288" fmla="*/ 151752 h 3415370"/>
              <a:gd name="connsiteX5289" fmla="*/ 2050125 w 7451018"/>
              <a:gd name="connsiteY5289" fmla="*/ 150278 h 3415370"/>
              <a:gd name="connsiteX5290" fmla="*/ 2024790 w 7451018"/>
              <a:gd name="connsiteY5290" fmla="*/ 143978 h 3415370"/>
              <a:gd name="connsiteX5291" fmla="*/ 1991279 w 7451018"/>
              <a:gd name="connsiteY5291" fmla="*/ 135801 h 3415370"/>
              <a:gd name="connsiteX5292" fmla="*/ 2000059 w 7451018"/>
              <a:gd name="connsiteY5292" fmla="*/ 131646 h 3415370"/>
              <a:gd name="connsiteX5293" fmla="*/ 2072577 w 7451018"/>
              <a:gd name="connsiteY5293" fmla="*/ 118242 h 3415370"/>
              <a:gd name="connsiteX5294" fmla="*/ 2162119 w 7451018"/>
              <a:gd name="connsiteY5294" fmla="*/ 104837 h 3415370"/>
              <a:gd name="connsiteX5295" fmla="*/ 2162522 w 7451018"/>
              <a:gd name="connsiteY5295" fmla="*/ 98135 h 3415370"/>
              <a:gd name="connsiteX5296" fmla="*/ 2158768 w 7451018"/>
              <a:gd name="connsiteY5296" fmla="*/ 91031 h 3415370"/>
              <a:gd name="connsiteX5297" fmla="*/ 2118554 w 7451018"/>
              <a:gd name="connsiteY5297" fmla="*/ 91433 h 3415370"/>
              <a:gd name="connsiteX5298" fmla="*/ 2105150 w 7451018"/>
              <a:gd name="connsiteY5298" fmla="*/ 86876 h 3415370"/>
              <a:gd name="connsiteX5299" fmla="*/ 2114942 w 7451018"/>
              <a:gd name="connsiteY5299" fmla="*/ 78143 h 3415370"/>
              <a:gd name="connsiteX5300" fmla="*/ 2118554 w 7451018"/>
              <a:gd name="connsiteY5300" fmla="*/ 78699 h 3415370"/>
              <a:gd name="connsiteX5301" fmla="*/ 2124989 w 7451018"/>
              <a:gd name="connsiteY5301" fmla="*/ 71461 h 3415370"/>
              <a:gd name="connsiteX5302" fmla="*/ 2125257 w 7451018"/>
              <a:gd name="connsiteY5302" fmla="*/ 70589 h 3415370"/>
              <a:gd name="connsiteX5303" fmla="*/ 2130820 w 7451018"/>
              <a:gd name="connsiteY5303" fmla="*/ 71595 h 3415370"/>
              <a:gd name="connsiteX5304" fmla="*/ 2133300 w 7451018"/>
              <a:gd name="connsiteY5304" fmla="*/ 78096 h 3415370"/>
              <a:gd name="connsiteX5305" fmla="*/ 2160376 w 7451018"/>
              <a:gd name="connsiteY5305" fmla="*/ 71393 h 3415370"/>
              <a:gd name="connsiteX5306" fmla="*/ 2239396 w 7451018"/>
              <a:gd name="connsiteY5306" fmla="*/ 64691 h 3415370"/>
              <a:gd name="connsiteX5307" fmla="*/ 2234771 w 7451018"/>
              <a:gd name="connsiteY5307" fmla="*/ 58057 h 3415370"/>
              <a:gd name="connsiteX5308" fmla="*/ 2241541 w 7451018"/>
              <a:gd name="connsiteY5308" fmla="*/ 57989 h 3415370"/>
              <a:gd name="connsiteX5309" fmla="*/ 2241541 w 7451018"/>
              <a:gd name="connsiteY5309" fmla="*/ 51287 h 3415370"/>
              <a:gd name="connsiteX5310" fmla="*/ 2232493 w 7451018"/>
              <a:gd name="connsiteY5310" fmla="*/ 47132 h 3415370"/>
              <a:gd name="connsiteX5311" fmla="*/ 2338790 w 7451018"/>
              <a:gd name="connsiteY5311" fmla="*/ 37883 h 3415370"/>
              <a:gd name="connsiteX5312" fmla="*/ 2382823 w 7451018"/>
              <a:gd name="connsiteY5312" fmla="*/ 31181 h 3415370"/>
              <a:gd name="connsiteX5313" fmla="*/ 2400785 w 7451018"/>
              <a:gd name="connsiteY5313" fmla="*/ 45389 h 3415370"/>
              <a:gd name="connsiteX5314" fmla="*/ 2408560 w 7451018"/>
              <a:gd name="connsiteY5314" fmla="*/ 44585 h 3415370"/>
              <a:gd name="connsiteX5315" fmla="*/ 2400719 w 7451018"/>
              <a:gd name="connsiteY5315" fmla="*/ 31181 h 3415370"/>
              <a:gd name="connsiteX5316" fmla="*/ 2420153 w 7451018"/>
              <a:gd name="connsiteY5316" fmla="*/ 37883 h 3415370"/>
              <a:gd name="connsiteX5317" fmla="*/ 2467336 w 7451018"/>
              <a:gd name="connsiteY5317" fmla="*/ 44585 h 3415370"/>
              <a:gd name="connsiteX5318" fmla="*/ 2446424 w 7451018"/>
              <a:gd name="connsiteY5318" fmla="*/ 24479 h 3415370"/>
              <a:gd name="connsiteX5319" fmla="*/ 2467537 w 7451018"/>
              <a:gd name="connsiteY5319" fmla="*/ 23608 h 3415370"/>
              <a:gd name="connsiteX5320" fmla="*/ 2475782 w 7451018"/>
              <a:gd name="connsiteY5320" fmla="*/ 21597 h 3415370"/>
              <a:gd name="connsiteX5321" fmla="*/ 2471760 w 7451018"/>
              <a:gd name="connsiteY5321" fmla="*/ 23942 h 3415370"/>
              <a:gd name="connsiteX5322" fmla="*/ 2510970 w 7451018"/>
              <a:gd name="connsiteY5322" fmla="*/ 31248 h 3415370"/>
              <a:gd name="connsiteX5323" fmla="*/ 2575445 w 7451018"/>
              <a:gd name="connsiteY5323" fmla="*/ 44049 h 3415370"/>
              <a:gd name="connsiteX5324" fmla="*/ 2517539 w 7451018"/>
              <a:gd name="connsiteY5324" fmla="*/ 24546 h 3415370"/>
              <a:gd name="connsiteX5325" fmla="*/ 2500513 w 7451018"/>
              <a:gd name="connsiteY5325" fmla="*/ 23742 h 3415370"/>
              <a:gd name="connsiteX5326" fmla="*/ 2521963 w 7451018"/>
              <a:gd name="connsiteY5326" fmla="*/ 19318 h 3415370"/>
              <a:gd name="connsiteX5327" fmla="*/ 2560834 w 7451018"/>
              <a:gd name="connsiteY5327" fmla="*/ 14627 h 3415370"/>
              <a:gd name="connsiteX5328" fmla="*/ 2645885 w 7451018"/>
              <a:gd name="connsiteY5328" fmla="*/ 4440 h 3415370"/>
              <a:gd name="connsiteX5329" fmla="*/ 2650507 w 7451018"/>
              <a:gd name="connsiteY5329" fmla="*/ 10136 h 3415370"/>
              <a:gd name="connsiteX5330" fmla="*/ 2653324 w 7451018"/>
              <a:gd name="connsiteY5330" fmla="*/ 6115 h 3415370"/>
              <a:gd name="connsiteX5331" fmla="*/ 2661297 w 7451018"/>
              <a:gd name="connsiteY5331" fmla="*/ 11544 h 3415370"/>
              <a:gd name="connsiteX5332" fmla="*/ 2701512 w 7451018"/>
              <a:gd name="connsiteY5332" fmla="*/ 11142 h 3415370"/>
              <a:gd name="connsiteX5333" fmla="*/ 2795340 w 7451018"/>
              <a:gd name="connsiteY5333" fmla="*/ 2362 h 3415370"/>
              <a:gd name="connsiteX5334" fmla="*/ 2824685 w 7451018"/>
              <a:gd name="connsiteY5334" fmla="*/ 172 h 341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Lst>
            <a:rect l="l" t="t" r="r" b="b"/>
            <a:pathLst>
              <a:path w="7451018" h="3415370">
                <a:moveTo>
                  <a:pt x="2174448" y="3383510"/>
                </a:moveTo>
                <a:cubicBezTo>
                  <a:pt x="2177615" y="3384055"/>
                  <a:pt x="2181117" y="3386367"/>
                  <a:pt x="2185809" y="3388814"/>
                </a:cubicBezTo>
                <a:cubicBezTo>
                  <a:pt x="2182591" y="3388814"/>
                  <a:pt x="2178503" y="3394176"/>
                  <a:pt x="2165099" y="3395516"/>
                </a:cubicBezTo>
                <a:lnTo>
                  <a:pt x="2165099" y="3388814"/>
                </a:lnTo>
                <a:cubicBezTo>
                  <a:pt x="2168450" y="3384189"/>
                  <a:pt x="2171281" y="3382966"/>
                  <a:pt x="2174448" y="3383510"/>
                </a:cubicBezTo>
                <a:close/>
                <a:moveTo>
                  <a:pt x="1956483" y="3112962"/>
                </a:moveTo>
                <a:cubicBezTo>
                  <a:pt x="1959030" y="3111279"/>
                  <a:pt x="1962583" y="3110675"/>
                  <a:pt x="1962784" y="3114093"/>
                </a:cubicBezTo>
                <a:cubicBezTo>
                  <a:pt x="1968078" y="3115367"/>
                  <a:pt x="1956416" y="3122606"/>
                  <a:pt x="1956215" y="3118316"/>
                </a:cubicBezTo>
                <a:cubicBezTo>
                  <a:pt x="1952395" y="3117411"/>
                  <a:pt x="1953936" y="3114646"/>
                  <a:pt x="1956483" y="3112962"/>
                </a:cubicBezTo>
                <a:close/>
                <a:moveTo>
                  <a:pt x="2170607" y="3092940"/>
                </a:moveTo>
                <a:cubicBezTo>
                  <a:pt x="2169300" y="3091792"/>
                  <a:pt x="2167121" y="3091474"/>
                  <a:pt x="2162565" y="3093786"/>
                </a:cubicBezTo>
                <a:cubicBezTo>
                  <a:pt x="2164910" y="3094992"/>
                  <a:pt x="2170338" y="3095998"/>
                  <a:pt x="2173422" y="3097070"/>
                </a:cubicBezTo>
                <a:cubicBezTo>
                  <a:pt x="2172349" y="3096065"/>
                  <a:pt x="2171913" y="3094088"/>
                  <a:pt x="2170607" y="3092940"/>
                </a:cubicBezTo>
                <a:close/>
                <a:moveTo>
                  <a:pt x="7092671" y="3036512"/>
                </a:moveTo>
                <a:cubicBezTo>
                  <a:pt x="7095771" y="3034543"/>
                  <a:pt x="7097882" y="3034958"/>
                  <a:pt x="7097882" y="3039700"/>
                </a:cubicBezTo>
                <a:cubicBezTo>
                  <a:pt x="7098686" y="3038962"/>
                  <a:pt x="7089169" y="3040638"/>
                  <a:pt x="7089302" y="3040303"/>
                </a:cubicBezTo>
                <a:cubicBezTo>
                  <a:pt x="7092519" y="3040303"/>
                  <a:pt x="7090777" y="3047005"/>
                  <a:pt x="7090174" y="3047005"/>
                </a:cubicBezTo>
                <a:cubicBezTo>
                  <a:pt x="7090911" y="3047943"/>
                  <a:pt x="7103913" y="3053708"/>
                  <a:pt x="7097078" y="3053708"/>
                </a:cubicBezTo>
                <a:cubicBezTo>
                  <a:pt x="7098417" y="3053439"/>
                  <a:pt x="7098619" y="3054176"/>
                  <a:pt x="7097882" y="3055986"/>
                </a:cubicBezTo>
                <a:cubicBezTo>
                  <a:pt x="7097882" y="3057594"/>
                  <a:pt x="7116983" y="3040303"/>
                  <a:pt x="7110682" y="3040303"/>
                </a:cubicBezTo>
                <a:cubicBezTo>
                  <a:pt x="7111219" y="3040638"/>
                  <a:pt x="7115374" y="3039766"/>
                  <a:pt x="7114972" y="3040303"/>
                </a:cubicBezTo>
                <a:cubicBezTo>
                  <a:pt x="7118390" y="3040303"/>
                  <a:pt x="7119864" y="3047005"/>
                  <a:pt x="7114837" y="3047005"/>
                </a:cubicBezTo>
                <a:cubicBezTo>
                  <a:pt x="7116446" y="3046536"/>
                  <a:pt x="7117518" y="3047139"/>
                  <a:pt x="7117988" y="3048882"/>
                </a:cubicBezTo>
                <a:cubicBezTo>
                  <a:pt x="7122947" y="3045531"/>
                  <a:pt x="7122277" y="3051294"/>
                  <a:pt x="7122746" y="3053708"/>
                </a:cubicBezTo>
                <a:cubicBezTo>
                  <a:pt x="7122076" y="3053708"/>
                  <a:pt x="7113162" y="3078505"/>
                  <a:pt x="7111286" y="3081521"/>
                </a:cubicBezTo>
                <a:cubicBezTo>
                  <a:pt x="7111286" y="3081052"/>
                  <a:pt x="7101769" y="3106654"/>
                  <a:pt x="7091180" y="3107257"/>
                </a:cubicBezTo>
                <a:cubicBezTo>
                  <a:pt x="7091180" y="3110274"/>
                  <a:pt x="7091648" y="3112619"/>
                  <a:pt x="7089905" y="3114027"/>
                </a:cubicBezTo>
                <a:cubicBezTo>
                  <a:pt x="7095602" y="3114027"/>
                  <a:pt x="7098417" y="3116104"/>
                  <a:pt x="7097882" y="3122270"/>
                </a:cubicBezTo>
                <a:cubicBezTo>
                  <a:pt x="7097882" y="3116573"/>
                  <a:pt x="7092721" y="3125621"/>
                  <a:pt x="7093792" y="3127162"/>
                </a:cubicBezTo>
                <a:cubicBezTo>
                  <a:pt x="7069598" y="3111413"/>
                  <a:pt x="7051570" y="3149883"/>
                  <a:pt x="7050967" y="3160942"/>
                </a:cubicBezTo>
                <a:cubicBezTo>
                  <a:pt x="7050430" y="3162684"/>
                  <a:pt x="7050698" y="3165633"/>
                  <a:pt x="7048888" y="3166973"/>
                </a:cubicBezTo>
                <a:cubicBezTo>
                  <a:pt x="7050564" y="3168448"/>
                  <a:pt x="7051704" y="3173407"/>
                  <a:pt x="7050967" y="3172200"/>
                </a:cubicBezTo>
                <a:cubicBezTo>
                  <a:pt x="7050967" y="3182991"/>
                  <a:pt x="7000432" y="3192911"/>
                  <a:pt x="6997417" y="3194251"/>
                </a:cubicBezTo>
                <a:cubicBezTo>
                  <a:pt x="6996612" y="3193044"/>
                  <a:pt x="6991183" y="3186074"/>
                  <a:pt x="6990648" y="3185538"/>
                </a:cubicBezTo>
                <a:cubicBezTo>
                  <a:pt x="6990648" y="3179506"/>
                  <a:pt x="6938639" y="3186878"/>
                  <a:pt x="6963839" y="3161008"/>
                </a:cubicBezTo>
                <a:cubicBezTo>
                  <a:pt x="6963839" y="3145861"/>
                  <a:pt x="6984078" y="3136545"/>
                  <a:pt x="6990648" y="3134133"/>
                </a:cubicBezTo>
                <a:cubicBezTo>
                  <a:pt x="6990982" y="3130715"/>
                  <a:pt x="6990446" y="3130514"/>
                  <a:pt x="6997350" y="3125353"/>
                </a:cubicBezTo>
                <a:cubicBezTo>
                  <a:pt x="6997350" y="3124146"/>
                  <a:pt x="7042186" y="3099281"/>
                  <a:pt x="7047347" y="3094322"/>
                </a:cubicBezTo>
                <a:cubicBezTo>
                  <a:pt x="7055926" y="3086011"/>
                  <a:pt x="7060550" y="3075087"/>
                  <a:pt x="7068392" y="3066106"/>
                </a:cubicBezTo>
                <a:cubicBezTo>
                  <a:pt x="7065175" y="3069776"/>
                  <a:pt x="7083371" y="3042418"/>
                  <a:pt x="7092671" y="3036512"/>
                </a:cubicBezTo>
                <a:close/>
                <a:moveTo>
                  <a:pt x="6507823" y="3033601"/>
                </a:moveTo>
                <a:cubicBezTo>
                  <a:pt x="6508628" y="3033935"/>
                  <a:pt x="6513588" y="3033131"/>
                  <a:pt x="6512985" y="3033601"/>
                </a:cubicBezTo>
                <a:cubicBezTo>
                  <a:pt x="6514794" y="3033601"/>
                  <a:pt x="6514794" y="3045530"/>
                  <a:pt x="6514794" y="3044860"/>
                </a:cubicBezTo>
                <a:cubicBezTo>
                  <a:pt x="6531214" y="3051495"/>
                  <a:pt x="6543613" y="3047005"/>
                  <a:pt x="6563384" y="3047005"/>
                </a:cubicBezTo>
                <a:cubicBezTo>
                  <a:pt x="6558525" y="3048814"/>
                  <a:pt x="6562831" y="3047708"/>
                  <a:pt x="6567850" y="3045916"/>
                </a:cubicBezTo>
                <a:lnTo>
                  <a:pt x="6576586" y="3040705"/>
                </a:lnTo>
                <a:lnTo>
                  <a:pt x="6576588" y="3040704"/>
                </a:lnTo>
                <a:cubicBezTo>
                  <a:pt x="6584161" y="3042179"/>
                  <a:pt x="6578666" y="3046469"/>
                  <a:pt x="6581815" y="3049819"/>
                </a:cubicBezTo>
                <a:cubicBezTo>
                  <a:pt x="6581815" y="3054645"/>
                  <a:pt x="6580743" y="3087218"/>
                  <a:pt x="6582954" y="3087218"/>
                </a:cubicBezTo>
                <a:cubicBezTo>
                  <a:pt x="6578531" y="3087553"/>
                  <a:pt x="6575113" y="3085743"/>
                  <a:pt x="6575113" y="3081520"/>
                </a:cubicBezTo>
                <a:cubicBezTo>
                  <a:pt x="6575113" y="3086413"/>
                  <a:pt x="6577861" y="3089630"/>
                  <a:pt x="6581615" y="3092646"/>
                </a:cubicBezTo>
                <a:cubicBezTo>
                  <a:pt x="6580207" y="3092981"/>
                  <a:pt x="6569684" y="3107391"/>
                  <a:pt x="6576052" y="3107391"/>
                </a:cubicBezTo>
                <a:cubicBezTo>
                  <a:pt x="6573504" y="3106855"/>
                  <a:pt x="6570086" y="3106988"/>
                  <a:pt x="6567741" y="3106385"/>
                </a:cubicBezTo>
                <a:cubicBezTo>
                  <a:pt x="6564389" y="3113222"/>
                  <a:pt x="6560972" y="3110608"/>
                  <a:pt x="6555006" y="3114093"/>
                </a:cubicBezTo>
                <a:cubicBezTo>
                  <a:pt x="6555006" y="3121465"/>
                  <a:pt x="6548975" y="3122202"/>
                  <a:pt x="6544082" y="3114026"/>
                </a:cubicBezTo>
                <a:cubicBezTo>
                  <a:pt x="6540396" y="3114026"/>
                  <a:pt x="6541669" y="3120728"/>
                  <a:pt x="6542340" y="3120728"/>
                </a:cubicBezTo>
                <a:cubicBezTo>
                  <a:pt x="6545289" y="3122873"/>
                  <a:pt x="6528935" y="3114026"/>
                  <a:pt x="6536308" y="3114026"/>
                </a:cubicBezTo>
                <a:cubicBezTo>
                  <a:pt x="6529337" y="3112819"/>
                  <a:pt x="6492342" y="3033601"/>
                  <a:pt x="6507823" y="3033601"/>
                </a:cubicBezTo>
                <a:close/>
                <a:moveTo>
                  <a:pt x="1975513" y="2985425"/>
                </a:moveTo>
                <a:cubicBezTo>
                  <a:pt x="1975510" y="2985915"/>
                  <a:pt x="1975267" y="2987222"/>
                  <a:pt x="1974580" y="2989836"/>
                </a:cubicBezTo>
                <a:cubicBezTo>
                  <a:pt x="1973374" y="2989836"/>
                  <a:pt x="1975522" y="2983955"/>
                  <a:pt x="1975513" y="2985425"/>
                </a:cubicBezTo>
                <a:close/>
                <a:moveTo>
                  <a:pt x="7086449" y="2885392"/>
                </a:moveTo>
                <a:cubicBezTo>
                  <a:pt x="7090015" y="2884739"/>
                  <a:pt x="7097228" y="2898335"/>
                  <a:pt x="7097882" y="2899491"/>
                </a:cubicBezTo>
                <a:cubicBezTo>
                  <a:pt x="7098753" y="2899692"/>
                  <a:pt x="7108135" y="2902977"/>
                  <a:pt x="7111822" y="2904854"/>
                </a:cubicBezTo>
                <a:cubicBezTo>
                  <a:pt x="7110482" y="2904518"/>
                  <a:pt x="7109074" y="2904652"/>
                  <a:pt x="7111286" y="2906193"/>
                </a:cubicBezTo>
                <a:cubicBezTo>
                  <a:pt x="7123082" y="2910081"/>
                  <a:pt x="7125829" y="2913566"/>
                  <a:pt x="7131392" y="2926434"/>
                </a:cubicBezTo>
                <a:cubicBezTo>
                  <a:pt x="7131392" y="2926702"/>
                  <a:pt x="7128845" y="2926702"/>
                  <a:pt x="7126701" y="2926635"/>
                </a:cubicBezTo>
                <a:cubicBezTo>
                  <a:pt x="7130923" y="2932399"/>
                  <a:pt x="7131124" y="2937962"/>
                  <a:pt x="7131392" y="2939704"/>
                </a:cubicBezTo>
                <a:cubicBezTo>
                  <a:pt x="7132263" y="2943190"/>
                  <a:pt x="7135346" y="2946273"/>
                  <a:pt x="7136285" y="2946406"/>
                </a:cubicBezTo>
                <a:cubicBezTo>
                  <a:pt x="7139234" y="2946406"/>
                  <a:pt x="7139166" y="2951902"/>
                  <a:pt x="7144797" y="2951969"/>
                </a:cubicBezTo>
                <a:cubicBezTo>
                  <a:pt x="7144797" y="2946339"/>
                  <a:pt x="7141177" y="2945267"/>
                  <a:pt x="7138095" y="2940710"/>
                </a:cubicBezTo>
                <a:cubicBezTo>
                  <a:pt x="7138095" y="2938833"/>
                  <a:pt x="7146003" y="2940107"/>
                  <a:pt x="7146070" y="2939704"/>
                </a:cubicBezTo>
                <a:cubicBezTo>
                  <a:pt x="7144260" y="2939704"/>
                  <a:pt x="7144864" y="2943793"/>
                  <a:pt x="7144797" y="2944731"/>
                </a:cubicBezTo>
                <a:cubicBezTo>
                  <a:pt x="7147008" y="2944597"/>
                  <a:pt x="7149287" y="2944664"/>
                  <a:pt x="7151499" y="2944865"/>
                </a:cubicBezTo>
                <a:cubicBezTo>
                  <a:pt x="7151499" y="2944329"/>
                  <a:pt x="7150560" y="2939772"/>
                  <a:pt x="7150359" y="2939772"/>
                </a:cubicBezTo>
                <a:cubicBezTo>
                  <a:pt x="7154046" y="2946607"/>
                  <a:pt x="7152370" y="2942654"/>
                  <a:pt x="7158201" y="2947881"/>
                </a:cubicBezTo>
                <a:cubicBezTo>
                  <a:pt x="7156056" y="2946742"/>
                  <a:pt x="7153845" y="2946206"/>
                  <a:pt x="7151499" y="2946474"/>
                </a:cubicBezTo>
                <a:cubicBezTo>
                  <a:pt x="7157196" y="2978644"/>
                  <a:pt x="7170533" y="2966580"/>
                  <a:pt x="7194392" y="2966580"/>
                </a:cubicBezTo>
                <a:cubicBezTo>
                  <a:pt x="7188025" y="2970400"/>
                  <a:pt x="7209874" y="2962358"/>
                  <a:pt x="7210143" y="2968322"/>
                </a:cubicBezTo>
                <a:cubicBezTo>
                  <a:pt x="7205116" y="2966982"/>
                  <a:pt x="7205451" y="2996606"/>
                  <a:pt x="7205116" y="2994729"/>
                </a:cubicBezTo>
                <a:cubicBezTo>
                  <a:pt x="7205116" y="2995667"/>
                  <a:pt x="7196202" y="3006860"/>
                  <a:pt x="7193588" y="3013428"/>
                </a:cubicBezTo>
                <a:cubicBezTo>
                  <a:pt x="7169393" y="3013428"/>
                  <a:pt x="7190438" y="3009005"/>
                  <a:pt x="7178308" y="3022543"/>
                </a:cubicBezTo>
                <a:cubicBezTo>
                  <a:pt x="7173079" y="3028374"/>
                  <a:pt x="7164970" y="3047877"/>
                  <a:pt x="7164970" y="3046871"/>
                </a:cubicBezTo>
                <a:cubicBezTo>
                  <a:pt x="7157397" y="3061080"/>
                  <a:pt x="7147678" y="3070664"/>
                  <a:pt x="7136017" y="3060343"/>
                </a:cubicBezTo>
                <a:cubicBezTo>
                  <a:pt x="7135949" y="3065369"/>
                  <a:pt x="7136888" y="3067447"/>
                  <a:pt x="7132263" y="3067045"/>
                </a:cubicBezTo>
                <a:cubicBezTo>
                  <a:pt x="7136218" y="3067045"/>
                  <a:pt x="7124690" y="3055853"/>
                  <a:pt x="7124690" y="3060008"/>
                </a:cubicBezTo>
                <a:cubicBezTo>
                  <a:pt x="7122277" y="3061482"/>
                  <a:pt x="7131392" y="3047140"/>
                  <a:pt x="7131392" y="3054847"/>
                </a:cubicBezTo>
                <a:cubicBezTo>
                  <a:pt x="7153643" y="3033266"/>
                  <a:pt x="7115374" y="3025358"/>
                  <a:pt x="7104986" y="3007597"/>
                </a:cubicBezTo>
                <a:cubicBezTo>
                  <a:pt x="7107600" y="3008067"/>
                  <a:pt x="7123819" y="2986485"/>
                  <a:pt x="7124690" y="2983536"/>
                </a:cubicBezTo>
                <a:cubicBezTo>
                  <a:pt x="7128577" y="2970803"/>
                  <a:pt x="7130252" y="2972142"/>
                  <a:pt x="7124690" y="2955522"/>
                </a:cubicBezTo>
                <a:cubicBezTo>
                  <a:pt x="7120266" y="2942385"/>
                  <a:pt x="7102104" y="2927104"/>
                  <a:pt x="7091179" y="2908070"/>
                </a:cubicBezTo>
                <a:cubicBezTo>
                  <a:pt x="7091179" y="2905322"/>
                  <a:pt x="7097882" y="2906529"/>
                  <a:pt x="7097882" y="2906060"/>
                </a:cubicBezTo>
                <a:cubicBezTo>
                  <a:pt x="7093190" y="2902709"/>
                  <a:pt x="7088029" y="2895001"/>
                  <a:pt x="7084477" y="2891784"/>
                </a:cubicBezTo>
                <a:cubicBezTo>
                  <a:pt x="7084477" y="2887411"/>
                  <a:pt x="7085261" y="2885610"/>
                  <a:pt x="7086449" y="2885392"/>
                </a:cubicBezTo>
                <a:close/>
                <a:moveTo>
                  <a:pt x="2013856" y="2848370"/>
                </a:moveTo>
                <a:cubicBezTo>
                  <a:pt x="2016804" y="2848253"/>
                  <a:pt x="2019753" y="2848354"/>
                  <a:pt x="2019753" y="2849023"/>
                </a:cubicBezTo>
                <a:cubicBezTo>
                  <a:pt x="2018346" y="2852241"/>
                  <a:pt x="2017944" y="2855324"/>
                  <a:pt x="2012850" y="2851972"/>
                </a:cubicBezTo>
                <a:cubicBezTo>
                  <a:pt x="2012850" y="2852375"/>
                  <a:pt x="2012716" y="2852710"/>
                  <a:pt x="2012314" y="2852978"/>
                </a:cubicBezTo>
                <a:cubicBezTo>
                  <a:pt x="2012247" y="2852643"/>
                  <a:pt x="2021764" y="2858339"/>
                  <a:pt x="2016067" y="2858339"/>
                </a:cubicBezTo>
                <a:cubicBezTo>
                  <a:pt x="2008024" y="2857267"/>
                  <a:pt x="2011979" y="2853112"/>
                  <a:pt x="2007958" y="2849023"/>
                </a:cubicBezTo>
                <a:cubicBezTo>
                  <a:pt x="2007958" y="2848823"/>
                  <a:pt x="2010906" y="2848488"/>
                  <a:pt x="2013856" y="2848370"/>
                </a:cubicBezTo>
                <a:close/>
                <a:moveTo>
                  <a:pt x="2015463" y="2837832"/>
                </a:moveTo>
                <a:cubicBezTo>
                  <a:pt x="2016133" y="2840982"/>
                  <a:pt x="2016133" y="2840445"/>
                  <a:pt x="2017205" y="2843930"/>
                </a:cubicBezTo>
                <a:cubicBezTo>
                  <a:pt x="2017205" y="2850699"/>
                  <a:pt x="2006214" y="2842523"/>
                  <a:pt x="2008828" y="2841920"/>
                </a:cubicBezTo>
                <a:cubicBezTo>
                  <a:pt x="2008828" y="2842590"/>
                  <a:pt x="2015463" y="2833743"/>
                  <a:pt x="2015463" y="2837832"/>
                </a:cubicBezTo>
                <a:close/>
                <a:moveTo>
                  <a:pt x="5871589" y="2684956"/>
                </a:moveTo>
                <a:cubicBezTo>
                  <a:pt x="5870382" y="2699567"/>
                  <a:pt x="5876750" y="2683683"/>
                  <a:pt x="5871589" y="2684956"/>
                </a:cubicBezTo>
                <a:close/>
                <a:moveTo>
                  <a:pt x="2574063" y="2626596"/>
                </a:moveTo>
                <a:cubicBezTo>
                  <a:pt x="2575518" y="2625060"/>
                  <a:pt x="2573156" y="2631205"/>
                  <a:pt x="2572603" y="2631205"/>
                </a:cubicBezTo>
                <a:lnTo>
                  <a:pt x="2571128" y="2631205"/>
                </a:lnTo>
                <a:cubicBezTo>
                  <a:pt x="2572670" y="2628474"/>
                  <a:pt x="2573579" y="2627108"/>
                  <a:pt x="2574063" y="2626596"/>
                </a:cubicBezTo>
                <a:close/>
                <a:moveTo>
                  <a:pt x="4498922" y="2377127"/>
                </a:moveTo>
                <a:lnTo>
                  <a:pt x="4499009" y="2377606"/>
                </a:lnTo>
                <a:lnTo>
                  <a:pt x="4498762" y="2377338"/>
                </a:lnTo>
                <a:close/>
                <a:moveTo>
                  <a:pt x="4498318" y="2376859"/>
                </a:moveTo>
                <a:lnTo>
                  <a:pt x="4498762" y="2377338"/>
                </a:lnTo>
                <a:lnTo>
                  <a:pt x="4497447" y="2379072"/>
                </a:lnTo>
                <a:cubicBezTo>
                  <a:pt x="4497447" y="2377932"/>
                  <a:pt x="4497782" y="2377262"/>
                  <a:pt x="4498251" y="2376926"/>
                </a:cubicBezTo>
                <a:cubicBezTo>
                  <a:pt x="4498184" y="2376926"/>
                  <a:pt x="4498184" y="2376926"/>
                  <a:pt x="4498118" y="2376926"/>
                </a:cubicBezTo>
                <a:cubicBezTo>
                  <a:pt x="4498251" y="2376859"/>
                  <a:pt x="4498251" y="2376859"/>
                  <a:pt x="4498318" y="2376859"/>
                </a:cubicBezTo>
                <a:close/>
                <a:moveTo>
                  <a:pt x="4517151" y="2358495"/>
                </a:moveTo>
                <a:cubicBezTo>
                  <a:pt x="4522110" y="2358495"/>
                  <a:pt x="4513464" y="2368414"/>
                  <a:pt x="4513666" y="2367878"/>
                </a:cubicBezTo>
                <a:cubicBezTo>
                  <a:pt x="4508840" y="2367878"/>
                  <a:pt x="4516280" y="2358965"/>
                  <a:pt x="4517151" y="2358495"/>
                </a:cubicBezTo>
                <a:close/>
                <a:moveTo>
                  <a:pt x="6293690" y="2342947"/>
                </a:moveTo>
                <a:cubicBezTo>
                  <a:pt x="6293690" y="2343081"/>
                  <a:pt x="6293690" y="2343215"/>
                  <a:pt x="6293690" y="2343349"/>
                </a:cubicBezTo>
                <a:lnTo>
                  <a:pt x="6296036" y="2343349"/>
                </a:lnTo>
                <a:cubicBezTo>
                  <a:pt x="6294829" y="2343349"/>
                  <a:pt x="6294093" y="2343215"/>
                  <a:pt x="6293690" y="2342947"/>
                </a:cubicBezTo>
                <a:close/>
                <a:moveTo>
                  <a:pt x="4529215" y="2336647"/>
                </a:moveTo>
                <a:cubicBezTo>
                  <a:pt x="4540006" y="2336647"/>
                  <a:pt x="4555219" y="2411710"/>
                  <a:pt x="4555688" y="2418681"/>
                </a:cubicBezTo>
                <a:cubicBezTo>
                  <a:pt x="4562525" y="2420357"/>
                  <a:pt x="4547914" y="2443814"/>
                  <a:pt x="4549054" y="2443948"/>
                </a:cubicBezTo>
                <a:cubicBezTo>
                  <a:pt x="4547914" y="2442272"/>
                  <a:pt x="4543223" y="2438184"/>
                  <a:pt x="4540206" y="2434632"/>
                </a:cubicBezTo>
                <a:cubicBezTo>
                  <a:pt x="4541011" y="2442540"/>
                  <a:pt x="4540006" y="2453666"/>
                  <a:pt x="4539871" y="2458156"/>
                </a:cubicBezTo>
                <a:cubicBezTo>
                  <a:pt x="4542016" y="2457687"/>
                  <a:pt x="4544831" y="2457285"/>
                  <a:pt x="4544764" y="2457352"/>
                </a:cubicBezTo>
                <a:cubicBezTo>
                  <a:pt x="4547579" y="2457352"/>
                  <a:pt x="4538531" y="2483357"/>
                  <a:pt x="4537727" y="2466266"/>
                </a:cubicBezTo>
                <a:cubicBezTo>
                  <a:pt x="4535582" y="2469282"/>
                  <a:pt x="4531427" y="2474509"/>
                  <a:pt x="4530958" y="2474845"/>
                </a:cubicBezTo>
                <a:cubicBezTo>
                  <a:pt x="4530958" y="2492807"/>
                  <a:pt x="4523786" y="2517470"/>
                  <a:pt x="4517553" y="2540727"/>
                </a:cubicBezTo>
                <a:cubicBezTo>
                  <a:pt x="4507902" y="2576851"/>
                  <a:pt x="4505423" y="2631004"/>
                  <a:pt x="4484043" y="2658483"/>
                </a:cubicBezTo>
                <a:cubicBezTo>
                  <a:pt x="4463803" y="2684487"/>
                  <a:pt x="4387666" y="2672557"/>
                  <a:pt x="4411258" y="2624436"/>
                </a:cubicBezTo>
                <a:cubicBezTo>
                  <a:pt x="4404556" y="2612975"/>
                  <a:pt x="4400132" y="2564519"/>
                  <a:pt x="4409984" y="2564519"/>
                </a:cubicBezTo>
                <a:cubicBezTo>
                  <a:pt x="4416954" y="2565055"/>
                  <a:pt x="4414609" y="2558219"/>
                  <a:pt x="4417021" y="2552388"/>
                </a:cubicBezTo>
                <a:cubicBezTo>
                  <a:pt x="4417021" y="2546893"/>
                  <a:pt x="4421109" y="2544346"/>
                  <a:pt x="4423723" y="2546289"/>
                </a:cubicBezTo>
                <a:cubicBezTo>
                  <a:pt x="4423723" y="2515526"/>
                  <a:pt x="4400601" y="2437246"/>
                  <a:pt x="4450599" y="2437246"/>
                </a:cubicBezTo>
                <a:cubicBezTo>
                  <a:pt x="4451135" y="2436509"/>
                  <a:pt x="4453146" y="2436374"/>
                  <a:pt x="4454888" y="2430544"/>
                </a:cubicBezTo>
                <a:cubicBezTo>
                  <a:pt x="4456698" y="2432152"/>
                  <a:pt x="4457101" y="2434431"/>
                  <a:pt x="4456027" y="2437246"/>
                </a:cubicBezTo>
                <a:cubicBezTo>
                  <a:pt x="4458575" y="2434900"/>
                  <a:pt x="4457837" y="2431415"/>
                  <a:pt x="4457435" y="2430476"/>
                </a:cubicBezTo>
                <a:cubicBezTo>
                  <a:pt x="4460987" y="2429471"/>
                  <a:pt x="4484043" y="2419686"/>
                  <a:pt x="4484043" y="2418882"/>
                </a:cubicBezTo>
                <a:cubicBezTo>
                  <a:pt x="4488332" y="2409432"/>
                  <a:pt x="4489136" y="2408493"/>
                  <a:pt x="4497447" y="2401523"/>
                </a:cubicBezTo>
                <a:cubicBezTo>
                  <a:pt x="4494699" y="2402529"/>
                  <a:pt x="4492488" y="2402127"/>
                  <a:pt x="4490745" y="2400518"/>
                </a:cubicBezTo>
                <a:cubicBezTo>
                  <a:pt x="4490443" y="2401272"/>
                  <a:pt x="4498096" y="2388831"/>
                  <a:pt x="4499765" y="2381744"/>
                </a:cubicBezTo>
                <a:lnTo>
                  <a:pt x="4499009" y="2377606"/>
                </a:lnTo>
                <a:lnTo>
                  <a:pt x="4504149" y="2383160"/>
                </a:lnTo>
                <a:cubicBezTo>
                  <a:pt x="4507701" y="2372704"/>
                  <a:pt x="4507433" y="2365533"/>
                  <a:pt x="4514739" y="2375184"/>
                </a:cubicBezTo>
                <a:cubicBezTo>
                  <a:pt x="4514202" y="2367544"/>
                  <a:pt x="4529484" y="2336379"/>
                  <a:pt x="4529215" y="2336647"/>
                </a:cubicBezTo>
                <a:close/>
                <a:moveTo>
                  <a:pt x="6454407" y="2303136"/>
                </a:moveTo>
                <a:cubicBezTo>
                  <a:pt x="6454005" y="2303002"/>
                  <a:pt x="6466940" y="2309838"/>
                  <a:pt x="6459434" y="2309838"/>
                </a:cubicBezTo>
                <a:cubicBezTo>
                  <a:pt x="6460506" y="2310173"/>
                  <a:pt x="6468013" y="2309503"/>
                  <a:pt x="6468013" y="2309704"/>
                </a:cubicBezTo>
                <a:cubicBezTo>
                  <a:pt x="6467812" y="2310442"/>
                  <a:pt x="6467477" y="2316607"/>
                  <a:pt x="6465064" y="2316607"/>
                </a:cubicBezTo>
                <a:cubicBezTo>
                  <a:pt x="6465064" y="2316742"/>
                  <a:pt x="6481417" y="2344019"/>
                  <a:pt x="6481417" y="2340400"/>
                </a:cubicBezTo>
                <a:cubicBezTo>
                  <a:pt x="6477731" y="2351660"/>
                  <a:pt x="6476927" y="2356083"/>
                  <a:pt x="6488119" y="2364996"/>
                </a:cubicBezTo>
                <a:cubicBezTo>
                  <a:pt x="6486042" y="2363724"/>
                  <a:pt x="6483830" y="2363589"/>
                  <a:pt x="6481417" y="2363992"/>
                </a:cubicBezTo>
                <a:cubicBezTo>
                  <a:pt x="6487382" y="2372905"/>
                  <a:pt x="6490197" y="2391403"/>
                  <a:pt x="6488119" y="2404807"/>
                </a:cubicBezTo>
                <a:cubicBezTo>
                  <a:pt x="6489058" y="2404807"/>
                  <a:pt x="6489996" y="2404807"/>
                  <a:pt x="6490934" y="2404807"/>
                </a:cubicBezTo>
                <a:cubicBezTo>
                  <a:pt x="6490331" y="2404807"/>
                  <a:pt x="6497167" y="2390800"/>
                  <a:pt x="6496698" y="2390800"/>
                </a:cubicBezTo>
                <a:cubicBezTo>
                  <a:pt x="6496832" y="2390934"/>
                  <a:pt x="6499915" y="2392744"/>
                  <a:pt x="6501322" y="2394285"/>
                </a:cubicBezTo>
                <a:cubicBezTo>
                  <a:pt x="6501457" y="2391001"/>
                  <a:pt x="6501457" y="2387449"/>
                  <a:pt x="6501457" y="2393213"/>
                </a:cubicBezTo>
                <a:cubicBezTo>
                  <a:pt x="6508829" y="2397837"/>
                  <a:pt x="6507220" y="2395626"/>
                  <a:pt x="6508293" y="2401322"/>
                </a:cubicBezTo>
                <a:cubicBezTo>
                  <a:pt x="6509231" y="2399379"/>
                  <a:pt x="6511376" y="2396899"/>
                  <a:pt x="6511376" y="2396899"/>
                </a:cubicBezTo>
                <a:cubicBezTo>
                  <a:pt x="6513118" y="2396899"/>
                  <a:pt x="6514593" y="2407756"/>
                  <a:pt x="6521563" y="2410303"/>
                </a:cubicBezTo>
                <a:cubicBezTo>
                  <a:pt x="6520089" y="2421294"/>
                  <a:pt x="6523105" y="2446361"/>
                  <a:pt x="6521563" y="2450248"/>
                </a:cubicBezTo>
                <a:cubicBezTo>
                  <a:pt x="6521563" y="2454873"/>
                  <a:pt x="6538922" y="2461172"/>
                  <a:pt x="6533426" y="2463920"/>
                </a:cubicBezTo>
                <a:cubicBezTo>
                  <a:pt x="6540463" y="2467539"/>
                  <a:pt x="6537447" y="2479201"/>
                  <a:pt x="6535772" y="2483490"/>
                </a:cubicBezTo>
                <a:cubicBezTo>
                  <a:pt x="6536308" y="2483423"/>
                  <a:pt x="6536978" y="2483558"/>
                  <a:pt x="6538051" y="2484026"/>
                </a:cubicBezTo>
                <a:cubicBezTo>
                  <a:pt x="6548841" y="2484026"/>
                  <a:pt x="6536107" y="2490393"/>
                  <a:pt x="6534901" y="2490728"/>
                </a:cubicBezTo>
                <a:cubicBezTo>
                  <a:pt x="6535302" y="2491935"/>
                  <a:pt x="6555007" y="2529534"/>
                  <a:pt x="6555007" y="2515593"/>
                </a:cubicBezTo>
                <a:cubicBezTo>
                  <a:pt x="6557152" y="2518141"/>
                  <a:pt x="6558224" y="2519548"/>
                  <a:pt x="6558693" y="2520285"/>
                </a:cubicBezTo>
                <a:cubicBezTo>
                  <a:pt x="6558358" y="2519280"/>
                  <a:pt x="6558358" y="2517537"/>
                  <a:pt x="6562245" y="2517537"/>
                </a:cubicBezTo>
                <a:cubicBezTo>
                  <a:pt x="6559229" y="2512376"/>
                  <a:pt x="6570556" y="2527724"/>
                  <a:pt x="6569819" y="2530606"/>
                </a:cubicBezTo>
                <a:cubicBezTo>
                  <a:pt x="6576253" y="2529266"/>
                  <a:pt x="6580944" y="2537845"/>
                  <a:pt x="6587244" y="2537778"/>
                </a:cubicBezTo>
                <a:cubicBezTo>
                  <a:pt x="6588919" y="2537778"/>
                  <a:pt x="6601922" y="2538113"/>
                  <a:pt x="6601922" y="2543407"/>
                </a:cubicBezTo>
                <a:cubicBezTo>
                  <a:pt x="6597096" y="2548568"/>
                  <a:pt x="6601453" y="2547563"/>
                  <a:pt x="6595957" y="2548903"/>
                </a:cubicBezTo>
                <a:cubicBezTo>
                  <a:pt x="6595890" y="2549707"/>
                  <a:pt x="6594214" y="2558621"/>
                  <a:pt x="6594214" y="2558890"/>
                </a:cubicBezTo>
                <a:cubicBezTo>
                  <a:pt x="6596627" y="2558755"/>
                  <a:pt x="6601922" y="2558219"/>
                  <a:pt x="6601922" y="2560029"/>
                </a:cubicBezTo>
                <a:cubicBezTo>
                  <a:pt x="6603799" y="2565592"/>
                  <a:pt x="6606881" y="2577186"/>
                  <a:pt x="6608624" y="2593003"/>
                </a:cubicBezTo>
                <a:cubicBezTo>
                  <a:pt x="6610366" y="2590925"/>
                  <a:pt x="6612579" y="2590322"/>
                  <a:pt x="6615326" y="2591260"/>
                </a:cubicBezTo>
                <a:cubicBezTo>
                  <a:pt x="6613248" y="2588379"/>
                  <a:pt x="6610701" y="2589786"/>
                  <a:pt x="6609026" y="2586704"/>
                </a:cubicBezTo>
                <a:cubicBezTo>
                  <a:pt x="6612779" y="2590524"/>
                  <a:pt x="6642738" y="2596086"/>
                  <a:pt x="6635433" y="2621688"/>
                </a:cubicBezTo>
                <a:cubicBezTo>
                  <a:pt x="6635433" y="2611769"/>
                  <a:pt x="6670820" y="2664381"/>
                  <a:pt x="6676382" y="2664917"/>
                </a:cubicBezTo>
                <a:cubicBezTo>
                  <a:pt x="6677455" y="2663107"/>
                  <a:pt x="6685766" y="2651579"/>
                  <a:pt x="6683152" y="2651579"/>
                </a:cubicBezTo>
                <a:cubicBezTo>
                  <a:pt x="6685162" y="2651513"/>
                  <a:pt x="6687106" y="2651714"/>
                  <a:pt x="6689050" y="2652250"/>
                </a:cubicBezTo>
                <a:cubicBezTo>
                  <a:pt x="6681610" y="2674501"/>
                  <a:pt x="6683084" y="2692865"/>
                  <a:pt x="6682348" y="2718601"/>
                </a:cubicBezTo>
                <a:cubicBezTo>
                  <a:pt x="6684224" y="2714245"/>
                  <a:pt x="6687441" y="2708682"/>
                  <a:pt x="6688916" y="2705666"/>
                </a:cubicBezTo>
                <a:cubicBezTo>
                  <a:pt x="6688111" y="2709486"/>
                  <a:pt x="6690927" y="2737970"/>
                  <a:pt x="6690927" y="2738707"/>
                </a:cubicBezTo>
                <a:cubicBezTo>
                  <a:pt x="6689184" y="2736161"/>
                  <a:pt x="6688581" y="2736161"/>
                  <a:pt x="6689050" y="2738841"/>
                </a:cubicBezTo>
                <a:cubicBezTo>
                  <a:pt x="6703795" y="2739110"/>
                  <a:pt x="6692066" y="2738305"/>
                  <a:pt x="6695886" y="2740919"/>
                </a:cubicBezTo>
                <a:cubicBezTo>
                  <a:pt x="6695886" y="2741656"/>
                  <a:pt x="6692334" y="2745477"/>
                  <a:pt x="6692535" y="2747956"/>
                </a:cubicBezTo>
                <a:cubicBezTo>
                  <a:pt x="6693406" y="2748224"/>
                  <a:pt x="6675043" y="2845941"/>
                  <a:pt x="6670351" y="2845941"/>
                </a:cubicBezTo>
                <a:cubicBezTo>
                  <a:pt x="6669480" y="2846277"/>
                  <a:pt x="6669010" y="2846210"/>
                  <a:pt x="6668810" y="2846076"/>
                </a:cubicBezTo>
                <a:cubicBezTo>
                  <a:pt x="6668943" y="2846344"/>
                  <a:pt x="6669077" y="2846880"/>
                  <a:pt x="6669145" y="2847952"/>
                </a:cubicBezTo>
                <a:cubicBezTo>
                  <a:pt x="6669145" y="2843193"/>
                  <a:pt x="6650647" y="2859547"/>
                  <a:pt x="6655740" y="2857134"/>
                </a:cubicBezTo>
                <a:cubicBezTo>
                  <a:pt x="6655740" y="2865311"/>
                  <a:pt x="6634427" y="2904853"/>
                  <a:pt x="6628932" y="2912226"/>
                </a:cubicBezTo>
                <a:cubicBezTo>
                  <a:pt x="6628932" y="2929986"/>
                  <a:pt x="6608959" y="2946004"/>
                  <a:pt x="6622230" y="2961151"/>
                </a:cubicBezTo>
                <a:cubicBezTo>
                  <a:pt x="6622230" y="2964904"/>
                  <a:pt x="6561843" y="2989233"/>
                  <a:pt x="6547166" y="3000023"/>
                </a:cubicBezTo>
                <a:cubicBezTo>
                  <a:pt x="6535370" y="3000023"/>
                  <a:pt x="6477999" y="2993321"/>
                  <a:pt x="6451861" y="2993321"/>
                </a:cubicBezTo>
                <a:cubicBezTo>
                  <a:pt x="6451526" y="2993120"/>
                  <a:pt x="6447035" y="2988562"/>
                  <a:pt x="6447906" y="2987088"/>
                </a:cubicBezTo>
                <a:cubicBezTo>
                  <a:pt x="6445896" y="2988362"/>
                  <a:pt x="6442210" y="2990975"/>
                  <a:pt x="6441540" y="2992383"/>
                </a:cubicBezTo>
                <a:cubicBezTo>
                  <a:pt x="6423510" y="2973349"/>
                  <a:pt x="6407828" y="2974823"/>
                  <a:pt x="6407828" y="2948752"/>
                </a:cubicBezTo>
                <a:cubicBezTo>
                  <a:pt x="6408096" y="2949288"/>
                  <a:pt x="6382427" y="2918592"/>
                  <a:pt x="6371971" y="2916448"/>
                </a:cubicBezTo>
                <a:cubicBezTo>
                  <a:pt x="6372642" y="2915510"/>
                  <a:pt x="6373245" y="2914705"/>
                  <a:pt x="6374317" y="2914169"/>
                </a:cubicBezTo>
                <a:cubicBezTo>
                  <a:pt x="6374317" y="2910349"/>
                  <a:pt x="6374317" y="2903178"/>
                  <a:pt x="6374317" y="2897883"/>
                </a:cubicBezTo>
                <a:cubicBezTo>
                  <a:pt x="6375322" y="2902440"/>
                  <a:pt x="6374317" y="2891583"/>
                  <a:pt x="6374317" y="2889773"/>
                </a:cubicBezTo>
                <a:cubicBezTo>
                  <a:pt x="6374384" y="2889773"/>
                  <a:pt x="6367615" y="2888634"/>
                  <a:pt x="6367615" y="2888634"/>
                </a:cubicBezTo>
                <a:cubicBezTo>
                  <a:pt x="6367682" y="2907735"/>
                  <a:pt x="6367079" y="2913432"/>
                  <a:pt x="6354211" y="2906127"/>
                </a:cubicBezTo>
                <a:cubicBezTo>
                  <a:pt x="6349988" y="2910684"/>
                  <a:pt x="6348178" y="2913700"/>
                  <a:pt x="6344023" y="2919531"/>
                </a:cubicBezTo>
                <a:cubicBezTo>
                  <a:pt x="6332228" y="2919531"/>
                  <a:pt x="6354211" y="2891918"/>
                  <a:pt x="6354211" y="2900899"/>
                </a:cubicBezTo>
                <a:cubicBezTo>
                  <a:pt x="6353943" y="2899491"/>
                  <a:pt x="6354144" y="2892722"/>
                  <a:pt x="6355819" y="2892722"/>
                </a:cubicBezTo>
                <a:cubicBezTo>
                  <a:pt x="6354009" y="2889975"/>
                  <a:pt x="6356623" y="2889505"/>
                  <a:pt x="6356690" y="2879318"/>
                </a:cubicBezTo>
                <a:cubicBezTo>
                  <a:pt x="6353741" y="2879318"/>
                  <a:pt x="6355685" y="2883406"/>
                  <a:pt x="6354479" y="2880189"/>
                </a:cubicBezTo>
                <a:cubicBezTo>
                  <a:pt x="6355685" y="2880927"/>
                  <a:pt x="6361381" y="2871812"/>
                  <a:pt x="6363795" y="2867790"/>
                </a:cubicBezTo>
                <a:cubicBezTo>
                  <a:pt x="6362789" y="2867656"/>
                  <a:pt x="6361918" y="2867187"/>
                  <a:pt x="6361114" y="2866450"/>
                </a:cubicBezTo>
                <a:cubicBezTo>
                  <a:pt x="6349653" y="2877039"/>
                  <a:pt x="6327268" y="2886423"/>
                  <a:pt x="6327402" y="2899156"/>
                </a:cubicBezTo>
                <a:cubicBezTo>
                  <a:pt x="6328944" y="2899358"/>
                  <a:pt x="6334037" y="2900966"/>
                  <a:pt x="6334037" y="2904049"/>
                </a:cubicBezTo>
                <a:cubicBezTo>
                  <a:pt x="6333501" y="2904853"/>
                  <a:pt x="6327938" y="2908204"/>
                  <a:pt x="6327805" y="2906260"/>
                </a:cubicBezTo>
                <a:cubicBezTo>
                  <a:pt x="6320834" y="2906260"/>
                  <a:pt x="6320633" y="2907333"/>
                  <a:pt x="6320633" y="2904049"/>
                </a:cubicBezTo>
                <a:cubicBezTo>
                  <a:pt x="6320566" y="2904049"/>
                  <a:pt x="6320633" y="2906260"/>
                  <a:pt x="6320633" y="2906260"/>
                </a:cubicBezTo>
                <a:cubicBezTo>
                  <a:pt x="6321839" y="2906730"/>
                  <a:pt x="6311049" y="2900162"/>
                  <a:pt x="6308033" y="2899090"/>
                </a:cubicBezTo>
                <a:cubicBezTo>
                  <a:pt x="6307832" y="2899290"/>
                  <a:pt x="6307631" y="2899558"/>
                  <a:pt x="6307631" y="2899558"/>
                </a:cubicBezTo>
                <a:cubicBezTo>
                  <a:pt x="6301531" y="2899558"/>
                  <a:pt x="6311317" y="2888902"/>
                  <a:pt x="6313462" y="2889237"/>
                </a:cubicBezTo>
                <a:cubicBezTo>
                  <a:pt x="6308703" y="2883071"/>
                  <a:pt x="6302604" y="2870337"/>
                  <a:pt x="6300459" y="2867455"/>
                </a:cubicBezTo>
                <a:cubicBezTo>
                  <a:pt x="6300459" y="2866383"/>
                  <a:pt x="6290406" y="2856330"/>
                  <a:pt x="6287725" y="2859010"/>
                </a:cubicBezTo>
                <a:cubicBezTo>
                  <a:pt x="6287658" y="2858809"/>
                  <a:pt x="6287189" y="2858944"/>
                  <a:pt x="6285982" y="2859345"/>
                </a:cubicBezTo>
                <a:cubicBezTo>
                  <a:pt x="6287189" y="2859345"/>
                  <a:pt x="6287122" y="2848690"/>
                  <a:pt x="6287055" y="2846344"/>
                </a:cubicBezTo>
                <a:cubicBezTo>
                  <a:pt x="6286653" y="2846142"/>
                  <a:pt x="6286586" y="2846009"/>
                  <a:pt x="6286988" y="2845941"/>
                </a:cubicBezTo>
                <a:cubicBezTo>
                  <a:pt x="6286988" y="2845941"/>
                  <a:pt x="6286988" y="2845874"/>
                  <a:pt x="6286988" y="2845874"/>
                </a:cubicBezTo>
                <a:cubicBezTo>
                  <a:pt x="6286988" y="2845941"/>
                  <a:pt x="6287055" y="2845941"/>
                  <a:pt x="6287055" y="2845941"/>
                </a:cubicBezTo>
                <a:cubicBezTo>
                  <a:pt x="6287189" y="2845874"/>
                  <a:pt x="6287189" y="2845874"/>
                  <a:pt x="6287390" y="2845874"/>
                </a:cubicBezTo>
                <a:cubicBezTo>
                  <a:pt x="6276063" y="2840043"/>
                  <a:pt x="6265809" y="2836759"/>
                  <a:pt x="6253947" y="2832470"/>
                </a:cubicBezTo>
                <a:cubicBezTo>
                  <a:pt x="6215342" y="2818463"/>
                  <a:pt x="6077010" y="2830728"/>
                  <a:pt x="6072452" y="2880524"/>
                </a:cubicBezTo>
                <a:cubicBezTo>
                  <a:pt x="6072452" y="2887494"/>
                  <a:pt x="6046448" y="2879385"/>
                  <a:pt x="6054423" y="2879385"/>
                </a:cubicBezTo>
                <a:cubicBezTo>
                  <a:pt x="6056032" y="2878514"/>
                  <a:pt x="6039880" y="2882803"/>
                  <a:pt x="6037132" y="2884948"/>
                </a:cubicBezTo>
                <a:cubicBezTo>
                  <a:pt x="6026006" y="2880860"/>
                  <a:pt x="5985324" y="2872281"/>
                  <a:pt x="5985324" y="2884747"/>
                </a:cubicBezTo>
                <a:cubicBezTo>
                  <a:pt x="5985458" y="2884345"/>
                  <a:pt x="5985928" y="2892856"/>
                  <a:pt x="5987067" y="2892856"/>
                </a:cubicBezTo>
                <a:cubicBezTo>
                  <a:pt x="5972993" y="2891985"/>
                  <a:pt x="5973797" y="2899558"/>
                  <a:pt x="5963542" y="2899558"/>
                </a:cubicBezTo>
                <a:cubicBezTo>
                  <a:pt x="5961197" y="2901636"/>
                  <a:pt x="5956773" y="2907601"/>
                  <a:pt x="5952149" y="2911756"/>
                </a:cubicBezTo>
                <a:cubicBezTo>
                  <a:pt x="5951076" y="2909745"/>
                  <a:pt x="5944642" y="2905925"/>
                  <a:pt x="5945112" y="2906260"/>
                </a:cubicBezTo>
                <a:cubicBezTo>
                  <a:pt x="5944777" y="2908606"/>
                  <a:pt x="5945245" y="2910885"/>
                  <a:pt x="5946452" y="2912962"/>
                </a:cubicBezTo>
                <a:cubicBezTo>
                  <a:pt x="5936197" y="2907601"/>
                  <a:pt x="5904094" y="2892924"/>
                  <a:pt x="5897862" y="2892856"/>
                </a:cubicBezTo>
                <a:cubicBezTo>
                  <a:pt x="5895583" y="2889237"/>
                  <a:pt x="5881307" y="2866115"/>
                  <a:pt x="5891226" y="2866115"/>
                </a:cubicBezTo>
                <a:cubicBezTo>
                  <a:pt x="5893036" y="2867053"/>
                  <a:pt x="5900676" y="2873353"/>
                  <a:pt x="5897862" y="2872884"/>
                </a:cubicBezTo>
                <a:cubicBezTo>
                  <a:pt x="5917499" y="2872884"/>
                  <a:pt x="5898465" y="2822082"/>
                  <a:pt x="5898263" y="2820741"/>
                </a:cubicBezTo>
                <a:cubicBezTo>
                  <a:pt x="5893773" y="2794134"/>
                  <a:pt x="5886869" y="2768867"/>
                  <a:pt x="5878157" y="2745610"/>
                </a:cubicBezTo>
                <a:cubicBezTo>
                  <a:pt x="5868841" y="2720813"/>
                  <a:pt x="5847059" y="2692932"/>
                  <a:pt x="5844646" y="2672826"/>
                </a:cubicBezTo>
                <a:lnTo>
                  <a:pt x="5851348" y="2672826"/>
                </a:lnTo>
                <a:cubicBezTo>
                  <a:pt x="5854767" y="2679528"/>
                  <a:pt x="5853225" y="2679796"/>
                  <a:pt x="5858051" y="2685694"/>
                </a:cubicBezTo>
                <a:cubicBezTo>
                  <a:pt x="5858922" y="2684621"/>
                  <a:pt x="5856241" y="2671619"/>
                  <a:pt x="5859324" y="2671619"/>
                </a:cubicBezTo>
                <a:cubicBezTo>
                  <a:pt x="5859592" y="2671887"/>
                  <a:pt x="5871053" y="2674970"/>
                  <a:pt x="5864485" y="2678321"/>
                </a:cubicBezTo>
                <a:cubicBezTo>
                  <a:pt x="5865423" y="2678321"/>
                  <a:pt x="5871455" y="2678589"/>
                  <a:pt x="5871455" y="2677718"/>
                </a:cubicBezTo>
                <a:cubicBezTo>
                  <a:pt x="5871455" y="2677450"/>
                  <a:pt x="5871388" y="2674702"/>
                  <a:pt x="5871455" y="2674702"/>
                </a:cubicBezTo>
                <a:cubicBezTo>
                  <a:pt x="5849941" y="2674300"/>
                  <a:pt x="5859190" y="2590657"/>
                  <a:pt x="5870181" y="2584223"/>
                </a:cubicBezTo>
                <a:cubicBezTo>
                  <a:pt x="5869310" y="2582682"/>
                  <a:pt x="5869176" y="2577856"/>
                  <a:pt x="5871388" y="2577856"/>
                </a:cubicBezTo>
                <a:cubicBezTo>
                  <a:pt x="5871455" y="2577990"/>
                  <a:pt x="5875208" y="2577722"/>
                  <a:pt x="5874873" y="2577856"/>
                </a:cubicBezTo>
                <a:cubicBezTo>
                  <a:pt x="5884725" y="2577856"/>
                  <a:pt x="5874136" y="2590188"/>
                  <a:pt x="5871857" y="2591931"/>
                </a:cubicBezTo>
                <a:cubicBezTo>
                  <a:pt x="5873198" y="2592400"/>
                  <a:pt x="5877889" y="2595751"/>
                  <a:pt x="5878157" y="2597962"/>
                </a:cubicBezTo>
                <a:cubicBezTo>
                  <a:pt x="5880704" y="2577521"/>
                  <a:pt x="5892767" y="2572026"/>
                  <a:pt x="5905904" y="2565056"/>
                </a:cubicBezTo>
                <a:cubicBezTo>
                  <a:pt x="5898800" y="2561570"/>
                  <a:pt x="5910595" y="2559962"/>
                  <a:pt x="5912271" y="2560096"/>
                </a:cubicBezTo>
                <a:cubicBezTo>
                  <a:pt x="5913411" y="2558822"/>
                  <a:pt x="5922525" y="2555337"/>
                  <a:pt x="5925005" y="2555270"/>
                </a:cubicBezTo>
                <a:cubicBezTo>
                  <a:pt x="5925340" y="2555471"/>
                  <a:pt x="5921051" y="2552053"/>
                  <a:pt x="5918839" y="2549775"/>
                </a:cubicBezTo>
                <a:cubicBezTo>
                  <a:pt x="5920113" y="2549841"/>
                  <a:pt x="5923195" y="2547898"/>
                  <a:pt x="5925139" y="2546826"/>
                </a:cubicBezTo>
                <a:cubicBezTo>
                  <a:pt x="5926144" y="2537107"/>
                  <a:pt x="5937069" y="2551048"/>
                  <a:pt x="5931640" y="2551048"/>
                </a:cubicBezTo>
                <a:cubicBezTo>
                  <a:pt x="5952953" y="2551048"/>
                  <a:pt x="5970848" y="2546691"/>
                  <a:pt x="5993836" y="2537643"/>
                </a:cubicBezTo>
                <a:cubicBezTo>
                  <a:pt x="6019639" y="2527524"/>
                  <a:pt x="6021181" y="2505071"/>
                  <a:pt x="6041689" y="2490327"/>
                </a:cubicBezTo>
                <a:cubicBezTo>
                  <a:pt x="6028754" y="2493209"/>
                  <a:pt x="6051743" y="2449913"/>
                  <a:pt x="6052413" y="2449310"/>
                </a:cubicBezTo>
                <a:cubicBezTo>
                  <a:pt x="6052413" y="2459162"/>
                  <a:pt x="6066688" y="2440530"/>
                  <a:pt x="6063270" y="2443813"/>
                </a:cubicBezTo>
                <a:cubicBezTo>
                  <a:pt x="6055227" y="2443813"/>
                  <a:pt x="6059986" y="2437111"/>
                  <a:pt x="6065951" y="2437111"/>
                </a:cubicBezTo>
                <a:lnTo>
                  <a:pt x="6070790" y="2437444"/>
                </a:lnTo>
                <a:lnTo>
                  <a:pt x="6070844" y="2437447"/>
                </a:lnTo>
                <a:cubicBezTo>
                  <a:pt x="6070106" y="2439524"/>
                  <a:pt x="6070040" y="2443813"/>
                  <a:pt x="6071179" y="2443813"/>
                </a:cubicBezTo>
                <a:cubicBezTo>
                  <a:pt x="6082975" y="2448371"/>
                  <a:pt x="6077345" y="2440329"/>
                  <a:pt x="6083578" y="2450516"/>
                </a:cubicBezTo>
                <a:cubicBezTo>
                  <a:pt x="6094101" y="2450516"/>
                  <a:pt x="6082372" y="2428868"/>
                  <a:pt x="6079623" y="2423707"/>
                </a:cubicBezTo>
                <a:cubicBezTo>
                  <a:pt x="6079489" y="2423707"/>
                  <a:pt x="6079423" y="2423707"/>
                  <a:pt x="6079221" y="2423707"/>
                </a:cubicBezTo>
                <a:cubicBezTo>
                  <a:pt x="6079356" y="2423707"/>
                  <a:pt x="6079423" y="2423640"/>
                  <a:pt x="6079556" y="2423640"/>
                </a:cubicBezTo>
                <a:cubicBezTo>
                  <a:pt x="6079087" y="2422769"/>
                  <a:pt x="6078886" y="2422367"/>
                  <a:pt x="6079221" y="2422836"/>
                </a:cubicBezTo>
                <a:cubicBezTo>
                  <a:pt x="6079825" y="2423037"/>
                  <a:pt x="6080294" y="2423238"/>
                  <a:pt x="6080629" y="2423372"/>
                </a:cubicBezTo>
                <a:cubicBezTo>
                  <a:pt x="6091084" y="2420223"/>
                  <a:pt x="6083176" y="2414860"/>
                  <a:pt x="6092224" y="2423037"/>
                </a:cubicBezTo>
                <a:cubicBezTo>
                  <a:pt x="6091285" y="2420021"/>
                  <a:pt x="6096580" y="2408695"/>
                  <a:pt x="6099328" y="2408896"/>
                </a:cubicBezTo>
                <a:cubicBezTo>
                  <a:pt x="6099060" y="2406483"/>
                  <a:pt x="6099127" y="2403534"/>
                  <a:pt x="6099328" y="2402528"/>
                </a:cubicBezTo>
                <a:cubicBezTo>
                  <a:pt x="6099328" y="2403668"/>
                  <a:pt x="6107236" y="2404204"/>
                  <a:pt x="6109046" y="2403735"/>
                </a:cubicBezTo>
                <a:cubicBezTo>
                  <a:pt x="6108778" y="2396631"/>
                  <a:pt x="6116753" y="2385907"/>
                  <a:pt x="6118898" y="2392274"/>
                </a:cubicBezTo>
                <a:cubicBezTo>
                  <a:pt x="6119434" y="2389862"/>
                  <a:pt x="6122584" y="2390331"/>
                  <a:pt x="6127276" y="2390331"/>
                </a:cubicBezTo>
                <a:cubicBezTo>
                  <a:pt x="6145975" y="2366471"/>
                  <a:pt x="6160251" y="2414124"/>
                  <a:pt x="6166081" y="2412649"/>
                </a:cubicBezTo>
                <a:cubicBezTo>
                  <a:pt x="6166484" y="2408091"/>
                  <a:pt x="6193091" y="2410303"/>
                  <a:pt x="6191952" y="2410437"/>
                </a:cubicBezTo>
                <a:cubicBezTo>
                  <a:pt x="6192890" y="2409298"/>
                  <a:pt x="6193292" y="2408024"/>
                  <a:pt x="6193158" y="2406684"/>
                </a:cubicBezTo>
                <a:cubicBezTo>
                  <a:pt x="6193158" y="2408494"/>
                  <a:pt x="6176000" y="2390331"/>
                  <a:pt x="6193493" y="2390331"/>
                </a:cubicBezTo>
                <a:cubicBezTo>
                  <a:pt x="6198453" y="2382891"/>
                  <a:pt x="6196643" y="2377731"/>
                  <a:pt x="6203613" y="2375653"/>
                </a:cubicBezTo>
                <a:cubicBezTo>
                  <a:pt x="6202005" y="2373173"/>
                  <a:pt x="6199324" y="2368348"/>
                  <a:pt x="6199793" y="2368951"/>
                </a:cubicBezTo>
                <a:cubicBezTo>
                  <a:pt x="6199793" y="2365533"/>
                  <a:pt x="6215811" y="2353067"/>
                  <a:pt x="6221106" y="2350252"/>
                </a:cubicBezTo>
                <a:cubicBezTo>
                  <a:pt x="6220168" y="2350252"/>
                  <a:pt x="6218559" y="2343617"/>
                  <a:pt x="6221374" y="2343617"/>
                </a:cubicBezTo>
                <a:cubicBezTo>
                  <a:pt x="6224189" y="2344555"/>
                  <a:pt x="6199793" y="2329609"/>
                  <a:pt x="6199793" y="2338657"/>
                </a:cubicBezTo>
                <a:cubicBezTo>
                  <a:pt x="6199793" y="2331821"/>
                  <a:pt x="6205892" y="2332491"/>
                  <a:pt x="6206495" y="2331955"/>
                </a:cubicBezTo>
                <a:cubicBezTo>
                  <a:pt x="6206495" y="2327867"/>
                  <a:pt x="6206562" y="2324516"/>
                  <a:pt x="6206495" y="2324516"/>
                </a:cubicBezTo>
                <a:lnTo>
                  <a:pt x="6233304" y="2324516"/>
                </a:lnTo>
                <a:cubicBezTo>
                  <a:pt x="6232567" y="2324516"/>
                  <a:pt x="6232901" y="2332759"/>
                  <a:pt x="6233236" y="2336915"/>
                </a:cubicBezTo>
                <a:cubicBezTo>
                  <a:pt x="6230221" y="2337317"/>
                  <a:pt x="6218559" y="2343416"/>
                  <a:pt x="6225194" y="2343416"/>
                </a:cubicBezTo>
                <a:cubicBezTo>
                  <a:pt x="6222849" y="2342076"/>
                  <a:pt x="6241548" y="2350118"/>
                  <a:pt x="6231762" y="2350118"/>
                </a:cubicBezTo>
                <a:cubicBezTo>
                  <a:pt x="6240944" y="2350587"/>
                  <a:pt x="6235582" y="2345762"/>
                  <a:pt x="6241816" y="2343416"/>
                </a:cubicBezTo>
                <a:cubicBezTo>
                  <a:pt x="6242486" y="2345627"/>
                  <a:pt x="6242821" y="2347839"/>
                  <a:pt x="6242955" y="2350118"/>
                </a:cubicBezTo>
                <a:cubicBezTo>
                  <a:pt x="6248987" y="2345694"/>
                  <a:pt x="6244832" y="2343416"/>
                  <a:pt x="6253947" y="2343416"/>
                </a:cubicBezTo>
                <a:cubicBezTo>
                  <a:pt x="6252874" y="2341137"/>
                  <a:pt x="6254013" y="2338121"/>
                  <a:pt x="6254818" y="2336714"/>
                </a:cubicBezTo>
                <a:cubicBezTo>
                  <a:pt x="6253008" y="2336714"/>
                  <a:pt x="6253008" y="2338121"/>
                  <a:pt x="6253410" y="2334167"/>
                </a:cubicBezTo>
                <a:cubicBezTo>
                  <a:pt x="6253410" y="2335910"/>
                  <a:pt x="6246038" y="2336848"/>
                  <a:pt x="6245301" y="2336714"/>
                </a:cubicBezTo>
                <a:cubicBezTo>
                  <a:pt x="6251266" y="2336714"/>
                  <a:pt x="6238599" y="2330012"/>
                  <a:pt x="6238398" y="2330012"/>
                </a:cubicBezTo>
                <a:cubicBezTo>
                  <a:pt x="6239939" y="2330012"/>
                  <a:pt x="6240944" y="2323310"/>
                  <a:pt x="6239269" y="2323310"/>
                </a:cubicBezTo>
                <a:cubicBezTo>
                  <a:pt x="6239067" y="2323511"/>
                  <a:pt x="6260179" y="2311379"/>
                  <a:pt x="6260179" y="2316876"/>
                </a:cubicBezTo>
                <a:cubicBezTo>
                  <a:pt x="6260113" y="2316674"/>
                  <a:pt x="6260045" y="2321634"/>
                  <a:pt x="6259375" y="2323310"/>
                </a:cubicBezTo>
                <a:cubicBezTo>
                  <a:pt x="6264670" y="2323578"/>
                  <a:pt x="6265206" y="2325454"/>
                  <a:pt x="6266882" y="2333229"/>
                </a:cubicBezTo>
                <a:cubicBezTo>
                  <a:pt x="6266882" y="2334770"/>
                  <a:pt x="6272378" y="2331687"/>
                  <a:pt x="6273718" y="2330012"/>
                </a:cubicBezTo>
                <a:cubicBezTo>
                  <a:pt x="6274924" y="2339395"/>
                  <a:pt x="6279884" y="2336245"/>
                  <a:pt x="6286787" y="2336647"/>
                </a:cubicBezTo>
                <a:cubicBezTo>
                  <a:pt x="6290741" y="2336647"/>
                  <a:pt x="6293154" y="2337451"/>
                  <a:pt x="6293623" y="2341338"/>
                </a:cubicBezTo>
                <a:cubicBezTo>
                  <a:pt x="6295365" y="2338859"/>
                  <a:pt x="6302403" y="2335239"/>
                  <a:pt x="6301465" y="2336647"/>
                </a:cubicBezTo>
                <a:cubicBezTo>
                  <a:pt x="6295433" y="2336647"/>
                  <a:pt x="6308234" y="2345694"/>
                  <a:pt x="6307094" y="2345359"/>
                </a:cubicBezTo>
                <a:cubicBezTo>
                  <a:pt x="6307094" y="2345158"/>
                  <a:pt x="6321370" y="2336647"/>
                  <a:pt x="6323046" y="2336647"/>
                </a:cubicBezTo>
                <a:cubicBezTo>
                  <a:pt x="6325794" y="2334368"/>
                  <a:pt x="6337053" y="2325588"/>
                  <a:pt x="6340002" y="2323645"/>
                </a:cubicBezTo>
                <a:cubicBezTo>
                  <a:pt x="6338394" y="2323779"/>
                  <a:pt x="6347307" y="2305817"/>
                  <a:pt x="6347307" y="2317881"/>
                </a:cubicBezTo>
                <a:cubicBezTo>
                  <a:pt x="6341275" y="2325722"/>
                  <a:pt x="6333568" y="2335575"/>
                  <a:pt x="6328541" y="2341003"/>
                </a:cubicBezTo>
                <a:cubicBezTo>
                  <a:pt x="6331490" y="2338054"/>
                  <a:pt x="6338862" y="2332358"/>
                  <a:pt x="6340605" y="2344690"/>
                </a:cubicBezTo>
                <a:cubicBezTo>
                  <a:pt x="6340940" y="2344488"/>
                  <a:pt x="6343487" y="2344287"/>
                  <a:pt x="6345364" y="2344153"/>
                </a:cubicBezTo>
                <a:cubicBezTo>
                  <a:pt x="6345229" y="2360238"/>
                  <a:pt x="6342951" y="2364728"/>
                  <a:pt x="6333300" y="2378066"/>
                </a:cubicBezTo>
                <a:cubicBezTo>
                  <a:pt x="6333233" y="2378066"/>
                  <a:pt x="6333166" y="2378066"/>
                  <a:pt x="6333166" y="2378066"/>
                </a:cubicBezTo>
                <a:cubicBezTo>
                  <a:pt x="6334171" y="2378066"/>
                  <a:pt x="6333903" y="2383763"/>
                  <a:pt x="6333903" y="2384701"/>
                </a:cubicBezTo>
                <a:cubicBezTo>
                  <a:pt x="6333903" y="2387047"/>
                  <a:pt x="6340069" y="2381685"/>
                  <a:pt x="6341343" y="2378669"/>
                </a:cubicBezTo>
                <a:cubicBezTo>
                  <a:pt x="6344493" y="2385036"/>
                  <a:pt x="6352133" y="2403668"/>
                  <a:pt x="6346369" y="2403668"/>
                </a:cubicBezTo>
                <a:cubicBezTo>
                  <a:pt x="6343353" y="2400652"/>
                  <a:pt x="6336517" y="2399245"/>
                  <a:pt x="6332563" y="2396966"/>
                </a:cubicBezTo>
                <a:cubicBezTo>
                  <a:pt x="6333367" y="2396966"/>
                  <a:pt x="6334908" y="2392542"/>
                  <a:pt x="6333903" y="2390264"/>
                </a:cubicBezTo>
                <a:cubicBezTo>
                  <a:pt x="6338460" y="2387985"/>
                  <a:pt x="6327201" y="2391805"/>
                  <a:pt x="6327201" y="2389325"/>
                </a:cubicBezTo>
                <a:cubicBezTo>
                  <a:pt x="6325458" y="2391671"/>
                  <a:pt x="6313797" y="2412046"/>
                  <a:pt x="6313797" y="2410705"/>
                </a:cubicBezTo>
                <a:cubicBezTo>
                  <a:pt x="6315874" y="2412917"/>
                  <a:pt x="6335310" y="2430477"/>
                  <a:pt x="6334573" y="2430477"/>
                </a:cubicBezTo>
                <a:cubicBezTo>
                  <a:pt x="6336048" y="2428667"/>
                  <a:pt x="6336651" y="2427528"/>
                  <a:pt x="6336852" y="2426857"/>
                </a:cubicBezTo>
                <a:cubicBezTo>
                  <a:pt x="6337120" y="2427662"/>
                  <a:pt x="6337924" y="2428935"/>
                  <a:pt x="6340672" y="2430477"/>
                </a:cubicBezTo>
                <a:cubicBezTo>
                  <a:pt x="6342884" y="2429471"/>
                  <a:pt x="6344693" y="2426456"/>
                  <a:pt x="6346034" y="2424445"/>
                </a:cubicBezTo>
                <a:cubicBezTo>
                  <a:pt x="6347307" y="2427125"/>
                  <a:pt x="6361046" y="2437179"/>
                  <a:pt x="6350659" y="2437179"/>
                </a:cubicBezTo>
                <a:cubicBezTo>
                  <a:pt x="6361248" y="2446897"/>
                  <a:pt x="6371837" y="2455207"/>
                  <a:pt x="6388459" y="2457285"/>
                </a:cubicBezTo>
                <a:cubicBezTo>
                  <a:pt x="6392882" y="2453532"/>
                  <a:pt x="6407693" y="2443345"/>
                  <a:pt x="6407693" y="2450382"/>
                </a:cubicBezTo>
                <a:cubicBezTo>
                  <a:pt x="6404946" y="2451924"/>
                  <a:pt x="6394692" y="2463987"/>
                  <a:pt x="6392212" y="2463987"/>
                </a:cubicBezTo>
                <a:cubicBezTo>
                  <a:pt x="6393418" y="2465864"/>
                  <a:pt x="6395697" y="2464724"/>
                  <a:pt x="6393753" y="2470690"/>
                </a:cubicBezTo>
                <a:cubicBezTo>
                  <a:pt x="6401594" y="2470690"/>
                  <a:pt x="6406018" y="2479000"/>
                  <a:pt x="6411782" y="2484094"/>
                </a:cubicBezTo>
                <a:cubicBezTo>
                  <a:pt x="6411849" y="2478933"/>
                  <a:pt x="6437250" y="2443077"/>
                  <a:pt x="6439529" y="2428064"/>
                </a:cubicBezTo>
                <a:cubicBezTo>
                  <a:pt x="6442746" y="2406818"/>
                  <a:pt x="6436379" y="2373173"/>
                  <a:pt x="6447906" y="2357691"/>
                </a:cubicBezTo>
                <a:cubicBezTo>
                  <a:pt x="6447906" y="2362115"/>
                  <a:pt x="6449850" y="2303136"/>
                  <a:pt x="6454407" y="2303136"/>
                </a:cubicBezTo>
                <a:close/>
                <a:moveTo>
                  <a:pt x="5974474" y="2276067"/>
                </a:moveTo>
                <a:cubicBezTo>
                  <a:pt x="5976126" y="2274116"/>
                  <a:pt x="5980666" y="2273865"/>
                  <a:pt x="5989681" y="2276663"/>
                </a:cubicBezTo>
                <a:cubicBezTo>
                  <a:pt x="6004694" y="2281354"/>
                  <a:pt x="6026878" y="2297439"/>
                  <a:pt x="5994841" y="2303068"/>
                </a:cubicBezTo>
                <a:cubicBezTo>
                  <a:pt x="5990569" y="2303068"/>
                  <a:pt x="5969520" y="2281919"/>
                  <a:pt x="5974474" y="2276067"/>
                </a:cubicBezTo>
                <a:close/>
                <a:moveTo>
                  <a:pt x="6146846" y="2249452"/>
                </a:moveTo>
                <a:cubicBezTo>
                  <a:pt x="6149527" y="2249452"/>
                  <a:pt x="6092894" y="2289397"/>
                  <a:pt x="6092559" y="2296367"/>
                </a:cubicBezTo>
                <a:cubicBezTo>
                  <a:pt x="6092559" y="2293217"/>
                  <a:pt x="6061594" y="2310911"/>
                  <a:pt x="6060924" y="2302332"/>
                </a:cubicBezTo>
                <a:cubicBezTo>
                  <a:pt x="6053552" y="2300590"/>
                  <a:pt x="6085857" y="2266476"/>
                  <a:pt x="6085857" y="2277936"/>
                </a:cubicBezTo>
                <a:cubicBezTo>
                  <a:pt x="6091486" y="2266610"/>
                  <a:pt x="6087934" y="2271703"/>
                  <a:pt x="6099261" y="2269559"/>
                </a:cubicBezTo>
                <a:cubicBezTo>
                  <a:pt x="6101070" y="2249586"/>
                  <a:pt x="6131632" y="2255953"/>
                  <a:pt x="6146846" y="2249452"/>
                </a:cubicBezTo>
                <a:close/>
                <a:moveTo>
                  <a:pt x="5975740" y="2242750"/>
                </a:moveTo>
                <a:cubicBezTo>
                  <a:pt x="5978220" y="2242750"/>
                  <a:pt x="5978555" y="2256288"/>
                  <a:pt x="5978555" y="2258768"/>
                </a:cubicBezTo>
                <a:cubicBezTo>
                  <a:pt x="5982509" y="2255685"/>
                  <a:pt x="5985526" y="2254076"/>
                  <a:pt x="5991959" y="2256154"/>
                </a:cubicBezTo>
                <a:cubicBezTo>
                  <a:pt x="5992295" y="2253741"/>
                  <a:pt x="5991759" y="2251530"/>
                  <a:pt x="5990418" y="2249452"/>
                </a:cubicBezTo>
                <a:cubicBezTo>
                  <a:pt x="6002013" y="2248045"/>
                  <a:pt x="6020377" y="2257025"/>
                  <a:pt x="6031101" y="2251194"/>
                </a:cubicBezTo>
                <a:cubicBezTo>
                  <a:pt x="6032172" y="2252736"/>
                  <a:pt x="6036127" y="2255014"/>
                  <a:pt x="6038874" y="2256288"/>
                </a:cubicBezTo>
                <a:cubicBezTo>
                  <a:pt x="6038874" y="2256422"/>
                  <a:pt x="6038874" y="2256489"/>
                  <a:pt x="6038874" y="2256624"/>
                </a:cubicBezTo>
                <a:cubicBezTo>
                  <a:pt x="6038473" y="2257092"/>
                  <a:pt x="6038741" y="2257025"/>
                  <a:pt x="6039411" y="2256556"/>
                </a:cubicBezTo>
                <a:cubicBezTo>
                  <a:pt x="6040684" y="2257092"/>
                  <a:pt x="6041623" y="2257428"/>
                  <a:pt x="6041623" y="2257227"/>
                </a:cubicBezTo>
                <a:lnTo>
                  <a:pt x="6041688" y="2254931"/>
                </a:lnTo>
                <a:lnTo>
                  <a:pt x="6039478" y="2256557"/>
                </a:lnTo>
                <a:cubicBezTo>
                  <a:pt x="6039276" y="2256423"/>
                  <a:pt x="6039143" y="2256356"/>
                  <a:pt x="6038941" y="2256289"/>
                </a:cubicBezTo>
                <a:cubicBezTo>
                  <a:pt x="6039009" y="2254211"/>
                  <a:pt x="6039461" y="2253457"/>
                  <a:pt x="6040022" y="2253423"/>
                </a:cubicBezTo>
                <a:lnTo>
                  <a:pt x="6041722" y="2254852"/>
                </a:lnTo>
                <a:lnTo>
                  <a:pt x="6050260" y="2247391"/>
                </a:lnTo>
                <a:cubicBezTo>
                  <a:pt x="6052682" y="2244861"/>
                  <a:pt x="6053921" y="2242817"/>
                  <a:pt x="6051743" y="2242817"/>
                </a:cubicBezTo>
                <a:cubicBezTo>
                  <a:pt x="6059317" y="2241744"/>
                  <a:pt x="6055966" y="2247039"/>
                  <a:pt x="6058378" y="2249519"/>
                </a:cubicBezTo>
                <a:cubicBezTo>
                  <a:pt x="6074932" y="2249519"/>
                  <a:pt x="6082908" y="2251932"/>
                  <a:pt x="6090415" y="2243018"/>
                </a:cubicBezTo>
                <a:cubicBezTo>
                  <a:pt x="6090683" y="2244224"/>
                  <a:pt x="6099128" y="2250189"/>
                  <a:pt x="6103483" y="2250926"/>
                </a:cubicBezTo>
                <a:cubicBezTo>
                  <a:pt x="6096781" y="2254613"/>
                  <a:pt x="6083914" y="2260712"/>
                  <a:pt x="6078618" y="2262857"/>
                </a:cubicBezTo>
                <a:cubicBezTo>
                  <a:pt x="6074866" y="2262857"/>
                  <a:pt x="6065348" y="2258098"/>
                  <a:pt x="6059048" y="2256154"/>
                </a:cubicBezTo>
                <a:cubicBezTo>
                  <a:pt x="6048928" y="2261717"/>
                  <a:pt x="6031703" y="2267615"/>
                  <a:pt x="6025873" y="2269559"/>
                </a:cubicBezTo>
                <a:cubicBezTo>
                  <a:pt x="6025203" y="2269559"/>
                  <a:pt x="6013206" y="2268687"/>
                  <a:pt x="6005364" y="2262857"/>
                </a:cubicBezTo>
                <a:cubicBezTo>
                  <a:pt x="5998595" y="2268352"/>
                  <a:pt x="6001142" y="2268553"/>
                  <a:pt x="5991959" y="2262857"/>
                </a:cubicBezTo>
                <a:cubicBezTo>
                  <a:pt x="5991223" y="2265537"/>
                  <a:pt x="5991826" y="2267749"/>
                  <a:pt x="5993904" y="2269559"/>
                </a:cubicBezTo>
                <a:cubicBezTo>
                  <a:pt x="5979427" y="2262588"/>
                  <a:pt x="5981035" y="2269559"/>
                  <a:pt x="5973193" y="2269559"/>
                </a:cubicBezTo>
                <a:cubicBezTo>
                  <a:pt x="5968636" y="2267079"/>
                  <a:pt x="5969575" y="2273312"/>
                  <a:pt x="5969440" y="2262857"/>
                </a:cubicBezTo>
                <a:cubicBezTo>
                  <a:pt x="5966960" y="2264264"/>
                  <a:pt x="5943034" y="2276261"/>
                  <a:pt x="5935997" y="2276261"/>
                </a:cubicBezTo>
                <a:cubicBezTo>
                  <a:pt x="5926547" y="2269291"/>
                  <a:pt x="5924000" y="2263326"/>
                  <a:pt x="5924938" y="2254546"/>
                </a:cubicBezTo>
                <a:cubicBezTo>
                  <a:pt x="5924938" y="2246436"/>
                  <a:pt x="5937337" y="2253808"/>
                  <a:pt x="5940085" y="2256154"/>
                </a:cubicBezTo>
                <a:cubicBezTo>
                  <a:pt x="5937605" y="2256154"/>
                  <a:pt x="5966156" y="2246570"/>
                  <a:pt x="5975740" y="2242750"/>
                </a:cubicBezTo>
                <a:close/>
                <a:moveTo>
                  <a:pt x="6118295" y="2230551"/>
                </a:moveTo>
                <a:cubicBezTo>
                  <a:pt x="6119166" y="2230551"/>
                  <a:pt x="6127946" y="2230551"/>
                  <a:pt x="6129487" y="2230551"/>
                </a:cubicBezTo>
                <a:cubicBezTo>
                  <a:pt x="6129353" y="2230551"/>
                  <a:pt x="6136256" y="2236516"/>
                  <a:pt x="6138602" y="2236717"/>
                </a:cubicBezTo>
                <a:cubicBezTo>
                  <a:pt x="6132369" y="2241543"/>
                  <a:pt x="6119501" y="2248245"/>
                  <a:pt x="6113134" y="2250055"/>
                </a:cubicBezTo>
                <a:cubicBezTo>
                  <a:pt x="6106700" y="2250055"/>
                  <a:pt x="6119166" y="2230551"/>
                  <a:pt x="6118295" y="2230551"/>
                </a:cubicBezTo>
                <a:close/>
                <a:moveTo>
                  <a:pt x="5710670" y="2181224"/>
                </a:moveTo>
                <a:cubicBezTo>
                  <a:pt x="5710670" y="2183235"/>
                  <a:pt x="5717372" y="2178946"/>
                  <a:pt x="5717372" y="2190406"/>
                </a:cubicBezTo>
                <a:cubicBezTo>
                  <a:pt x="5723873" y="2190205"/>
                  <a:pt x="5726621" y="2187189"/>
                  <a:pt x="5729503" y="2195902"/>
                </a:cubicBezTo>
                <a:cubicBezTo>
                  <a:pt x="5729637" y="2193623"/>
                  <a:pt x="5729972" y="2191411"/>
                  <a:pt x="5730643" y="2189200"/>
                </a:cubicBezTo>
                <a:cubicBezTo>
                  <a:pt x="5731447" y="2190004"/>
                  <a:pt x="5737680" y="2197041"/>
                  <a:pt x="5736674" y="2195902"/>
                </a:cubicBezTo>
                <a:cubicBezTo>
                  <a:pt x="5740294" y="2195902"/>
                  <a:pt x="5757518" y="2208368"/>
                  <a:pt x="5757518" y="2201599"/>
                </a:cubicBezTo>
                <a:cubicBezTo>
                  <a:pt x="5756781" y="2207765"/>
                  <a:pt x="5760065" y="2210982"/>
                  <a:pt x="5760199" y="2215740"/>
                </a:cubicBezTo>
                <a:cubicBezTo>
                  <a:pt x="5761003" y="2214936"/>
                  <a:pt x="5764020" y="2212724"/>
                  <a:pt x="5764890" y="2211115"/>
                </a:cubicBezTo>
                <a:cubicBezTo>
                  <a:pt x="5791766" y="2230417"/>
                  <a:pt x="5818642" y="2187457"/>
                  <a:pt x="5844646" y="2218153"/>
                </a:cubicBezTo>
                <a:cubicBezTo>
                  <a:pt x="5854096" y="2207430"/>
                  <a:pt x="5870919" y="2217081"/>
                  <a:pt x="5878157" y="2220901"/>
                </a:cubicBezTo>
                <a:cubicBezTo>
                  <a:pt x="5878157" y="2227536"/>
                  <a:pt x="5851348" y="2233031"/>
                  <a:pt x="5851348" y="2227000"/>
                </a:cubicBezTo>
                <a:cubicBezTo>
                  <a:pt x="5851214" y="2227335"/>
                  <a:pt x="5846791" y="2229480"/>
                  <a:pt x="5845250" y="2229480"/>
                </a:cubicBezTo>
                <a:cubicBezTo>
                  <a:pt x="5847461" y="2230820"/>
                  <a:pt x="5855102" y="2236047"/>
                  <a:pt x="5849204" y="2236047"/>
                </a:cubicBezTo>
                <a:cubicBezTo>
                  <a:pt x="5864015" y="2234238"/>
                  <a:pt x="5889685" y="2243219"/>
                  <a:pt x="5878157" y="2243420"/>
                </a:cubicBezTo>
                <a:cubicBezTo>
                  <a:pt x="5890288" y="2244962"/>
                  <a:pt x="5893371" y="2246101"/>
                  <a:pt x="5906776" y="2249451"/>
                </a:cubicBezTo>
                <a:cubicBezTo>
                  <a:pt x="5907245" y="2249451"/>
                  <a:pt x="5899336" y="2262454"/>
                  <a:pt x="5894845" y="2267681"/>
                </a:cubicBezTo>
                <a:cubicBezTo>
                  <a:pt x="5894242" y="2262253"/>
                  <a:pt x="5878090" y="2247039"/>
                  <a:pt x="5878090" y="2254546"/>
                </a:cubicBezTo>
                <a:cubicBezTo>
                  <a:pt x="5878090" y="2253540"/>
                  <a:pt x="5883988" y="2261114"/>
                  <a:pt x="5884792" y="2263794"/>
                </a:cubicBezTo>
                <a:cubicBezTo>
                  <a:pt x="5884792" y="2267279"/>
                  <a:pt x="5851282" y="2252669"/>
                  <a:pt x="5851282" y="2257628"/>
                </a:cubicBezTo>
                <a:cubicBezTo>
                  <a:pt x="5851080" y="2256958"/>
                  <a:pt x="5851080" y="2256422"/>
                  <a:pt x="5851080" y="2255819"/>
                </a:cubicBezTo>
                <a:cubicBezTo>
                  <a:pt x="5850745" y="2255953"/>
                  <a:pt x="5850410" y="2256087"/>
                  <a:pt x="5850008" y="2256154"/>
                </a:cubicBezTo>
                <a:cubicBezTo>
                  <a:pt x="5849069" y="2267816"/>
                  <a:pt x="5773134" y="2237723"/>
                  <a:pt x="5771057" y="2236182"/>
                </a:cubicBezTo>
                <a:cubicBezTo>
                  <a:pt x="5771727" y="2235444"/>
                  <a:pt x="5757653" y="2250658"/>
                  <a:pt x="5757653" y="2239332"/>
                </a:cubicBezTo>
                <a:cubicBezTo>
                  <a:pt x="5747130" y="2245631"/>
                  <a:pt x="5743243" y="2241007"/>
                  <a:pt x="5737613" y="2236182"/>
                </a:cubicBezTo>
                <a:cubicBezTo>
                  <a:pt x="5729570" y="2236182"/>
                  <a:pt x="5706448" y="2222777"/>
                  <a:pt x="5713552" y="2222777"/>
                </a:cubicBezTo>
                <a:cubicBezTo>
                  <a:pt x="5715764" y="2223732"/>
                  <a:pt x="5699465" y="2214735"/>
                  <a:pt x="5690159" y="2213654"/>
                </a:cubicBezTo>
                <a:lnTo>
                  <a:pt x="5684226" y="2215839"/>
                </a:lnTo>
                <a:lnTo>
                  <a:pt x="5685202" y="2215941"/>
                </a:lnTo>
                <a:cubicBezTo>
                  <a:pt x="5685135" y="2216009"/>
                  <a:pt x="5684733" y="2216209"/>
                  <a:pt x="5683660" y="2216880"/>
                </a:cubicBezTo>
                <a:cubicBezTo>
                  <a:pt x="5683660" y="2216477"/>
                  <a:pt x="5683795" y="2216142"/>
                  <a:pt x="5683928" y="2215807"/>
                </a:cubicBezTo>
                <a:lnTo>
                  <a:pt x="5684139" y="2215829"/>
                </a:lnTo>
                <a:lnTo>
                  <a:pt x="5685311" y="2210588"/>
                </a:lnTo>
                <a:cubicBezTo>
                  <a:pt x="5687598" y="2208485"/>
                  <a:pt x="5690563" y="2206793"/>
                  <a:pt x="5690563" y="2207765"/>
                </a:cubicBezTo>
                <a:cubicBezTo>
                  <a:pt x="5688620" y="2210043"/>
                  <a:pt x="5702829" y="2197108"/>
                  <a:pt x="5710670" y="2190741"/>
                </a:cubicBezTo>
                <a:cubicBezTo>
                  <a:pt x="5710603" y="2187457"/>
                  <a:pt x="5710402" y="2184709"/>
                  <a:pt x="5710670" y="2181224"/>
                </a:cubicBezTo>
                <a:close/>
                <a:moveTo>
                  <a:pt x="6297980" y="2175728"/>
                </a:moveTo>
                <a:cubicBezTo>
                  <a:pt x="6305619" y="2175728"/>
                  <a:pt x="6299990" y="2196304"/>
                  <a:pt x="6300325" y="2195365"/>
                </a:cubicBezTo>
                <a:cubicBezTo>
                  <a:pt x="6300325" y="2195902"/>
                  <a:pt x="6300325" y="2196371"/>
                  <a:pt x="6300325" y="2196505"/>
                </a:cubicBezTo>
                <a:cubicBezTo>
                  <a:pt x="6302805" y="2199052"/>
                  <a:pt x="6311450" y="2215941"/>
                  <a:pt x="6302269" y="2215941"/>
                </a:cubicBezTo>
                <a:cubicBezTo>
                  <a:pt x="6302202" y="2216008"/>
                  <a:pt x="6290607" y="2221504"/>
                  <a:pt x="6288463" y="2222643"/>
                </a:cubicBezTo>
                <a:cubicBezTo>
                  <a:pt x="6285983" y="2222643"/>
                  <a:pt x="6286184" y="2199454"/>
                  <a:pt x="6286921" y="2195835"/>
                </a:cubicBezTo>
                <a:cubicBezTo>
                  <a:pt x="6288529" y="2185312"/>
                  <a:pt x="6288730" y="2181291"/>
                  <a:pt x="6297980" y="2175728"/>
                </a:cubicBezTo>
                <a:close/>
                <a:moveTo>
                  <a:pt x="5978421" y="2175728"/>
                </a:moveTo>
                <a:cubicBezTo>
                  <a:pt x="5978488" y="2176063"/>
                  <a:pt x="5978621" y="2176331"/>
                  <a:pt x="5978689" y="2176666"/>
                </a:cubicBezTo>
                <a:cubicBezTo>
                  <a:pt x="5978555" y="2177337"/>
                  <a:pt x="5978488" y="2178074"/>
                  <a:pt x="5978421" y="2179012"/>
                </a:cubicBezTo>
                <a:cubicBezTo>
                  <a:pt x="5978621" y="2177940"/>
                  <a:pt x="5978621" y="2176867"/>
                  <a:pt x="5978421" y="2175728"/>
                </a:cubicBezTo>
                <a:close/>
                <a:moveTo>
                  <a:pt x="4329893" y="2166881"/>
                </a:moveTo>
                <a:cubicBezTo>
                  <a:pt x="4329893" y="2170836"/>
                  <a:pt x="4336595" y="2168691"/>
                  <a:pt x="4336595" y="2167887"/>
                </a:cubicBezTo>
                <a:cubicBezTo>
                  <a:pt x="4338137" y="2173517"/>
                  <a:pt x="4338204" y="2180822"/>
                  <a:pt x="4332574" y="2182364"/>
                </a:cubicBezTo>
                <a:cubicBezTo>
                  <a:pt x="4332574" y="2182833"/>
                  <a:pt x="4323191" y="2183101"/>
                  <a:pt x="4323191" y="2181157"/>
                </a:cubicBezTo>
                <a:cubicBezTo>
                  <a:pt x="4328619" y="2173382"/>
                  <a:pt x="4326408" y="2176399"/>
                  <a:pt x="4329893" y="2166881"/>
                </a:cubicBezTo>
                <a:close/>
                <a:moveTo>
                  <a:pt x="2836467" y="2140274"/>
                </a:moveTo>
                <a:cubicBezTo>
                  <a:pt x="2837069" y="2140274"/>
                  <a:pt x="2831507" y="2150529"/>
                  <a:pt x="2836467" y="2140274"/>
                </a:cubicBezTo>
                <a:close/>
                <a:moveTo>
                  <a:pt x="6119234" y="2122111"/>
                </a:moveTo>
                <a:cubicBezTo>
                  <a:pt x="6124863" y="2123049"/>
                  <a:pt x="6129823" y="2122111"/>
                  <a:pt x="6137598" y="2122111"/>
                </a:cubicBezTo>
                <a:cubicBezTo>
                  <a:pt x="6180089" y="2165071"/>
                  <a:pt x="6100266" y="2122111"/>
                  <a:pt x="6119234" y="2122111"/>
                </a:cubicBezTo>
                <a:close/>
                <a:moveTo>
                  <a:pt x="6180220" y="2113525"/>
                </a:moveTo>
                <a:cubicBezTo>
                  <a:pt x="6182652" y="2113206"/>
                  <a:pt x="6184344" y="2113717"/>
                  <a:pt x="6184512" y="2115678"/>
                </a:cubicBezTo>
                <a:cubicBezTo>
                  <a:pt x="6201535" y="2119899"/>
                  <a:pt x="6221641" y="2117688"/>
                  <a:pt x="6219966" y="2141950"/>
                </a:cubicBezTo>
                <a:cubicBezTo>
                  <a:pt x="6220972" y="2141146"/>
                  <a:pt x="6235113" y="2148920"/>
                  <a:pt x="6222848" y="2148920"/>
                </a:cubicBezTo>
                <a:cubicBezTo>
                  <a:pt x="6217620" y="2145569"/>
                  <a:pt x="6200329" y="2128814"/>
                  <a:pt x="6197514" y="2128814"/>
                </a:cubicBezTo>
                <a:cubicBezTo>
                  <a:pt x="6186455" y="2131628"/>
                  <a:pt x="6189136" y="2128814"/>
                  <a:pt x="6177675" y="2128814"/>
                </a:cubicBezTo>
                <a:cubicBezTo>
                  <a:pt x="6178480" y="2143960"/>
                  <a:pt x="6179686" y="2139001"/>
                  <a:pt x="6171308" y="2135516"/>
                </a:cubicBezTo>
                <a:cubicBezTo>
                  <a:pt x="6171175" y="2143625"/>
                  <a:pt x="6166349" y="2143357"/>
                  <a:pt x="6158909" y="2142218"/>
                </a:cubicBezTo>
                <a:cubicBezTo>
                  <a:pt x="6160585" y="2142218"/>
                  <a:pt x="6159446" y="2129618"/>
                  <a:pt x="6159580" y="2130153"/>
                </a:cubicBezTo>
                <a:cubicBezTo>
                  <a:pt x="6157502" y="2128814"/>
                  <a:pt x="6155290" y="2128411"/>
                  <a:pt x="6152878" y="2128814"/>
                </a:cubicBezTo>
                <a:cubicBezTo>
                  <a:pt x="6152743" y="2131092"/>
                  <a:pt x="6153012" y="2133304"/>
                  <a:pt x="6153749" y="2135516"/>
                </a:cubicBezTo>
                <a:cubicBezTo>
                  <a:pt x="6151403" y="2133639"/>
                  <a:pt x="6150130" y="2130556"/>
                  <a:pt x="6148387" y="2129014"/>
                </a:cubicBezTo>
                <a:lnTo>
                  <a:pt x="6148388" y="2129014"/>
                </a:lnTo>
                <a:lnTo>
                  <a:pt x="6153389" y="2124733"/>
                </a:lnTo>
                <a:cubicBezTo>
                  <a:pt x="6154905" y="2123150"/>
                  <a:pt x="6155961" y="2121843"/>
                  <a:pt x="6155626" y="2122112"/>
                </a:cubicBezTo>
                <a:cubicBezTo>
                  <a:pt x="6154888" y="2122112"/>
                  <a:pt x="6154688" y="2118693"/>
                  <a:pt x="6159580" y="2122112"/>
                </a:cubicBezTo>
                <a:cubicBezTo>
                  <a:pt x="6158977" y="2122916"/>
                  <a:pt x="6172925" y="2114484"/>
                  <a:pt x="6180220" y="2113525"/>
                </a:cubicBezTo>
                <a:close/>
                <a:moveTo>
                  <a:pt x="5748981" y="2112712"/>
                </a:moveTo>
                <a:cubicBezTo>
                  <a:pt x="5753480" y="2112946"/>
                  <a:pt x="5757451" y="2114906"/>
                  <a:pt x="5757451" y="2120369"/>
                </a:cubicBezTo>
                <a:cubicBezTo>
                  <a:pt x="5752894" y="2124457"/>
                  <a:pt x="5752692" y="2130020"/>
                  <a:pt x="5750749" y="2130020"/>
                </a:cubicBezTo>
                <a:lnTo>
                  <a:pt x="5730643" y="2130020"/>
                </a:lnTo>
                <a:cubicBezTo>
                  <a:pt x="5729571" y="2130020"/>
                  <a:pt x="5733257" y="2128546"/>
                  <a:pt x="5734530" y="2129283"/>
                </a:cubicBezTo>
                <a:cubicBezTo>
                  <a:pt x="5734597" y="2127004"/>
                  <a:pt x="5734731" y="2124324"/>
                  <a:pt x="5734999" y="2122112"/>
                </a:cubicBezTo>
                <a:cubicBezTo>
                  <a:pt x="5733390" y="2122112"/>
                  <a:pt x="5731983" y="2122715"/>
                  <a:pt x="5730643" y="2124055"/>
                </a:cubicBezTo>
                <a:cubicBezTo>
                  <a:pt x="5728833" y="2115678"/>
                  <a:pt x="5733457" y="2118694"/>
                  <a:pt x="5737345" y="2115410"/>
                </a:cubicBezTo>
                <a:cubicBezTo>
                  <a:pt x="5739456" y="2113969"/>
                  <a:pt x="5744482" y="2112477"/>
                  <a:pt x="5748981" y="2112712"/>
                </a:cubicBezTo>
                <a:close/>
                <a:moveTo>
                  <a:pt x="6618477" y="2102005"/>
                </a:moveTo>
                <a:cubicBezTo>
                  <a:pt x="6618074" y="2100731"/>
                  <a:pt x="6628530" y="2113599"/>
                  <a:pt x="6628128" y="2107634"/>
                </a:cubicBezTo>
                <a:cubicBezTo>
                  <a:pt x="6629736" y="2108104"/>
                  <a:pt x="6628396" y="2108707"/>
                  <a:pt x="6630809" y="2108707"/>
                </a:cubicBezTo>
                <a:cubicBezTo>
                  <a:pt x="6642671" y="2115208"/>
                  <a:pt x="6696154" y="2141279"/>
                  <a:pt x="6676652" y="2167484"/>
                </a:cubicBezTo>
                <a:cubicBezTo>
                  <a:pt x="6676115" y="2165406"/>
                  <a:pt x="6672965" y="2161519"/>
                  <a:pt x="6668341" y="2156694"/>
                </a:cubicBezTo>
                <a:cubicBezTo>
                  <a:pt x="6662376" y="2183904"/>
                  <a:pt x="6641465" y="2212187"/>
                  <a:pt x="6602324" y="2200726"/>
                </a:cubicBezTo>
                <a:cubicBezTo>
                  <a:pt x="6602458" y="2199185"/>
                  <a:pt x="6602593" y="2197040"/>
                  <a:pt x="6602593" y="2195834"/>
                </a:cubicBezTo>
                <a:cubicBezTo>
                  <a:pt x="6586240" y="2209305"/>
                  <a:pt x="6588451" y="2184440"/>
                  <a:pt x="6583156" y="2182363"/>
                </a:cubicBezTo>
                <a:cubicBezTo>
                  <a:pt x="6588451" y="2182497"/>
                  <a:pt x="6608759" y="2182094"/>
                  <a:pt x="6610635" y="2182430"/>
                </a:cubicBezTo>
                <a:cubicBezTo>
                  <a:pt x="6612914" y="2182430"/>
                  <a:pt x="6618677" y="2170835"/>
                  <a:pt x="6620956" y="2169026"/>
                </a:cubicBezTo>
                <a:cubicBezTo>
                  <a:pt x="6622364" y="2169026"/>
                  <a:pt x="6621761" y="2180687"/>
                  <a:pt x="6621962" y="2182430"/>
                </a:cubicBezTo>
                <a:cubicBezTo>
                  <a:pt x="6634361" y="2182430"/>
                  <a:pt x="6634226" y="2169026"/>
                  <a:pt x="6639253" y="2169026"/>
                </a:cubicBezTo>
                <a:cubicBezTo>
                  <a:pt x="6637243" y="2169093"/>
                  <a:pt x="6635568" y="2171773"/>
                  <a:pt x="6635568" y="2167886"/>
                </a:cubicBezTo>
                <a:cubicBezTo>
                  <a:pt x="6635568" y="2169294"/>
                  <a:pt x="6647430" y="2169427"/>
                  <a:pt x="6649307" y="2169026"/>
                </a:cubicBezTo>
                <a:cubicBezTo>
                  <a:pt x="6651451" y="2169026"/>
                  <a:pt x="6642202" y="2148919"/>
                  <a:pt x="6656478" y="2148919"/>
                </a:cubicBezTo>
                <a:cubicBezTo>
                  <a:pt x="6656746" y="2148986"/>
                  <a:pt x="6660566" y="2150796"/>
                  <a:pt x="6663917" y="2152136"/>
                </a:cubicBezTo>
                <a:cubicBezTo>
                  <a:pt x="6646425" y="2134778"/>
                  <a:pt x="6617136" y="2110114"/>
                  <a:pt x="6614992" y="2108707"/>
                </a:cubicBezTo>
                <a:cubicBezTo>
                  <a:pt x="6614522" y="2109443"/>
                  <a:pt x="6620555" y="2102005"/>
                  <a:pt x="6618477" y="2102005"/>
                </a:cubicBezTo>
                <a:close/>
                <a:moveTo>
                  <a:pt x="5570796" y="2095370"/>
                </a:moveTo>
                <a:cubicBezTo>
                  <a:pt x="5581854" y="2106697"/>
                  <a:pt x="5585072" y="2111724"/>
                  <a:pt x="5589897" y="2127138"/>
                </a:cubicBezTo>
                <a:cubicBezTo>
                  <a:pt x="5589897" y="2122380"/>
                  <a:pt x="5597270" y="2135517"/>
                  <a:pt x="5590634" y="2135584"/>
                </a:cubicBezTo>
                <a:cubicBezTo>
                  <a:pt x="5591036" y="2136120"/>
                  <a:pt x="5571869" y="2108775"/>
                  <a:pt x="5577700" y="2108775"/>
                </a:cubicBezTo>
                <a:cubicBezTo>
                  <a:pt x="5576962" y="2107970"/>
                  <a:pt x="5571265" y="2109176"/>
                  <a:pt x="5570059" y="2107501"/>
                </a:cubicBezTo>
                <a:lnTo>
                  <a:pt x="5570058" y="2107431"/>
                </a:lnTo>
                <a:lnTo>
                  <a:pt x="5569950" y="2100305"/>
                </a:lnTo>
                <a:cubicBezTo>
                  <a:pt x="5569992" y="2097649"/>
                  <a:pt x="5570193" y="2095370"/>
                  <a:pt x="5570796" y="2095370"/>
                </a:cubicBezTo>
                <a:close/>
                <a:moveTo>
                  <a:pt x="6148958" y="2077601"/>
                </a:moveTo>
                <a:cubicBezTo>
                  <a:pt x="6150667" y="2076353"/>
                  <a:pt x="6153281" y="2077274"/>
                  <a:pt x="6157168" y="2081899"/>
                </a:cubicBezTo>
                <a:cubicBezTo>
                  <a:pt x="6163334" y="2081899"/>
                  <a:pt x="6163334" y="2083172"/>
                  <a:pt x="6165545" y="2088601"/>
                </a:cubicBezTo>
                <a:cubicBezTo>
                  <a:pt x="6164339" y="2089338"/>
                  <a:pt x="6162261" y="2095303"/>
                  <a:pt x="6163267" y="2095303"/>
                </a:cubicBezTo>
                <a:cubicBezTo>
                  <a:pt x="6157101" y="2094164"/>
                  <a:pt x="6162463" y="2090210"/>
                  <a:pt x="6156632" y="2088601"/>
                </a:cubicBezTo>
                <a:cubicBezTo>
                  <a:pt x="6156565" y="2097113"/>
                  <a:pt x="6147851" y="2098319"/>
                  <a:pt x="6147248" y="2090478"/>
                </a:cubicBezTo>
                <a:cubicBezTo>
                  <a:pt x="6145640" y="2090076"/>
                  <a:pt x="6146176" y="2087395"/>
                  <a:pt x="6146176" y="2086323"/>
                </a:cubicBezTo>
                <a:cubicBezTo>
                  <a:pt x="6146444" y="2082268"/>
                  <a:pt x="6147249" y="2078849"/>
                  <a:pt x="6148958" y="2077601"/>
                </a:cubicBezTo>
                <a:close/>
                <a:moveTo>
                  <a:pt x="5549685" y="2075598"/>
                </a:moveTo>
                <a:cubicBezTo>
                  <a:pt x="5558465" y="2077743"/>
                  <a:pt x="5563491" y="2071242"/>
                  <a:pt x="5569791" y="2091349"/>
                </a:cubicBezTo>
                <a:cubicBezTo>
                  <a:pt x="5569791" y="2110718"/>
                  <a:pt x="5546937" y="2074929"/>
                  <a:pt x="5549685" y="2075598"/>
                </a:cubicBezTo>
                <a:close/>
                <a:moveTo>
                  <a:pt x="6257163" y="2059932"/>
                </a:moveTo>
                <a:cubicBezTo>
                  <a:pt x="6280755" y="2061122"/>
                  <a:pt x="6300861" y="2068428"/>
                  <a:pt x="6286920" y="2088601"/>
                </a:cubicBezTo>
                <a:cubicBezTo>
                  <a:pt x="6289400" y="2098520"/>
                  <a:pt x="6286920" y="2092220"/>
                  <a:pt x="6286920" y="2097582"/>
                </a:cubicBezTo>
                <a:cubicBezTo>
                  <a:pt x="6285714" y="2096844"/>
                  <a:pt x="6292751" y="2105490"/>
                  <a:pt x="6293287" y="2107970"/>
                </a:cubicBezTo>
                <a:cubicBezTo>
                  <a:pt x="6293690" y="2106294"/>
                  <a:pt x="6293622" y="2102006"/>
                  <a:pt x="6294493" y="2102006"/>
                </a:cubicBezTo>
                <a:cubicBezTo>
                  <a:pt x="6294628" y="2102139"/>
                  <a:pt x="6297107" y="2102006"/>
                  <a:pt x="6297107" y="2102006"/>
                </a:cubicBezTo>
                <a:cubicBezTo>
                  <a:pt x="6302537" y="2102006"/>
                  <a:pt x="6300124" y="2116013"/>
                  <a:pt x="6300324" y="2117956"/>
                </a:cubicBezTo>
                <a:cubicBezTo>
                  <a:pt x="6300324" y="2108841"/>
                  <a:pt x="6306625" y="2126468"/>
                  <a:pt x="6307027" y="2128814"/>
                </a:cubicBezTo>
                <a:cubicBezTo>
                  <a:pt x="6308100" y="2123184"/>
                  <a:pt x="6312924" y="2119565"/>
                  <a:pt x="6313595" y="2127473"/>
                </a:cubicBezTo>
                <a:cubicBezTo>
                  <a:pt x="6315873" y="2124324"/>
                  <a:pt x="6320498" y="2116549"/>
                  <a:pt x="6321235" y="2115410"/>
                </a:cubicBezTo>
                <a:cubicBezTo>
                  <a:pt x="6323313" y="2115410"/>
                  <a:pt x="6322844" y="2117956"/>
                  <a:pt x="6322039" y="2120034"/>
                </a:cubicBezTo>
                <a:cubicBezTo>
                  <a:pt x="6327066" y="2113264"/>
                  <a:pt x="6324720" y="2109780"/>
                  <a:pt x="6333835" y="2109646"/>
                </a:cubicBezTo>
                <a:cubicBezTo>
                  <a:pt x="6334036" y="2109914"/>
                  <a:pt x="6331959" y="2103278"/>
                  <a:pt x="6330753" y="2101335"/>
                </a:cubicBezTo>
                <a:cubicBezTo>
                  <a:pt x="6333567" y="2100061"/>
                  <a:pt x="6342079" y="2097113"/>
                  <a:pt x="6346703" y="2095504"/>
                </a:cubicBezTo>
                <a:cubicBezTo>
                  <a:pt x="6346302" y="2095236"/>
                  <a:pt x="6345832" y="2095102"/>
                  <a:pt x="6345497" y="2095303"/>
                </a:cubicBezTo>
                <a:cubicBezTo>
                  <a:pt x="6354612" y="2078950"/>
                  <a:pt x="6373914" y="2082904"/>
                  <a:pt x="6386916" y="2095303"/>
                </a:cubicBezTo>
                <a:cubicBezTo>
                  <a:pt x="6395964" y="2095303"/>
                  <a:pt x="6400857" y="2096376"/>
                  <a:pt x="6400857" y="2103681"/>
                </a:cubicBezTo>
                <a:cubicBezTo>
                  <a:pt x="6419589" y="2103580"/>
                  <a:pt x="6438188" y="2110165"/>
                  <a:pt x="6455982" y="2118476"/>
                </a:cubicBezTo>
                <a:lnTo>
                  <a:pt x="6506192" y="2143580"/>
                </a:lnTo>
                <a:lnTo>
                  <a:pt x="6505478" y="2142218"/>
                </a:lnTo>
                <a:cubicBezTo>
                  <a:pt x="6506282" y="2143089"/>
                  <a:pt x="6507153" y="2143826"/>
                  <a:pt x="6508024" y="2144429"/>
                </a:cubicBezTo>
                <a:lnTo>
                  <a:pt x="6506322" y="2143673"/>
                </a:lnTo>
                <a:lnTo>
                  <a:pt x="6511258" y="2149473"/>
                </a:lnTo>
                <a:cubicBezTo>
                  <a:pt x="6512984" y="2150998"/>
                  <a:pt x="6514458" y="2151501"/>
                  <a:pt x="6514726" y="2149189"/>
                </a:cubicBezTo>
                <a:lnTo>
                  <a:pt x="6514733" y="2149194"/>
                </a:lnTo>
                <a:lnTo>
                  <a:pt x="6520499" y="2153712"/>
                </a:lnTo>
                <a:cubicBezTo>
                  <a:pt x="6522316" y="2155187"/>
                  <a:pt x="6523338" y="2156226"/>
                  <a:pt x="6521495" y="2155623"/>
                </a:cubicBezTo>
                <a:cubicBezTo>
                  <a:pt x="6526187" y="2175327"/>
                  <a:pt x="6567472" y="2188463"/>
                  <a:pt x="6567941" y="2196237"/>
                </a:cubicBezTo>
                <a:cubicBezTo>
                  <a:pt x="6592136" y="2202336"/>
                  <a:pt x="6560837" y="2219293"/>
                  <a:pt x="6555610" y="2216880"/>
                </a:cubicBezTo>
                <a:cubicBezTo>
                  <a:pt x="6557151" y="2224386"/>
                  <a:pt x="6601787" y="2273714"/>
                  <a:pt x="6601787" y="2268755"/>
                </a:cubicBezTo>
                <a:cubicBezTo>
                  <a:pt x="6602256" y="2269894"/>
                  <a:pt x="6615325" y="2286649"/>
                  <a:pt x="6620152" y="2287386"/>
                </a:cubicBezTo>
                <a:cubicBezTo>
                  <a:pt x="6619012" y="2288861"/>
                  <a:pt x="6617470" y="2290335"/>
                  <a:pt x="6615527" y="2290134"/>
                </a:cubicBezTo>
                <a:cubicBezTo>
                  <a:pt x="6619280" y="2291877"/>
                  <a:pt x="6626652" y="2297239"/>
                  <a:pt x="6635499" y="2296300"/>
                </a:cubicBezTo>
                <a:cubicBezTo>
                  <a:pt x="6638783" y="2296300"/>
                  <a:pt x="6631478" y="2303137"/>
                  <a:pt x="6630874" y="2303471"/>
                </a:cubicBezTo>
                <a:cubicBezTo>
                  <a:pt x="6633287" y="2304677"/>
                  <a:pt x="6650914" y="2309704"/>
                  <a:pt x="6633556" y="2309704"/>
                </a:cubicBezTo>
                <a:cubicBezTo>
                  <a:pt x="6634628" y="2309571"/>
                  <a:pt x="6606009" y="2303002"/>
                  <a:pt x="6611103" y="2303002"/>
                </a:cubicBezTo>
                <a:cubicBezTo>
                  <a:pt x="6567003" y="2300724"/>
                  <a:pt x="6545757" y="2279545"/>
                  <a:pt x="6536240" y="2249385"/>
                </a:cubicBezTo>
                <a:cubicBezTo>
                  <a:pt x="6529203" y="2249385"/>
                  <a:pt x="6513453" y="2239265"/>
                  <a:pt x="6505411" y="2235981"/>
                </a:cubicBezTo>
                <a:cubicBezTo>
                  <a:pt x="6500183" y="2235981"/>
                  <a:pt x="6505075" y="2242683"/>
                  <a:pt x="6494486" y="2242683"/>
                </a:cubicBezTo>
                <a:cubicBezTo>
                  <a:pt x="6497033" y="2237992"/>
                  <a:pt x="6488990" y="2251731"/>
                  <a:pt x="6487985" y="2249117"/>
                </a:cubicBezTo>
                <a:cubicBezTo>
                  <a:pt x="6488521" y="2252937"/>
                  <a:pt x="6487650" y="2249117"/>
                  <a:pt x="6486845" y="2249385"/>
                </a:cubicBezTo>
                <a:cubicBezTo>
                  <a:pt x="6487918" y="2249385"/>
                  <a:pt x="6488119" y="2252870"/>
                  <a:pt x="6488119" y="2256288"/>
                </a:cubicBezTo>
                <a:cubicBezTo>
                  <a:pt x="6489393" y="2256690"/>
                  <a:pt x="6489058" y="2257428"/>
                  <a:pt x="6488052" y="2258366"/>
                </a:cubicBezTo>
                <a:cubicBezTo>
                  <a:pt x="6487985" y="2260846"/>
                  <a:pt x="6487851" y="2262789"/>
                  <a:pt x="6487851" y="2262789"/>
                </a:cubicBezTo>
                <a:cubicBezTo>
                  <a:pt x="6486711" y="2262789"/>
                  <a:pt x="6486644" y="2261114"/>
                  <a:pt x="6486711" y="2259439"/>
                </a:cubicBezTo>
                <a:cubicBezTo>
                  <a:pt x="6484231" y="2261181"/>
                  <a:pt x="6480546" y="2262857"/>
                  <a:pt x="6481216" y="2262789"/>
                </a:cubicBezTo>
                <a:cubicBezTo>
                  <a:pt x="6480948" y="2277065"/>
                  <a:pt x="6448978" y="2284437"/>
                  <a:pt x="6426593" y="2276194"/>
                </a:cubicBezTo>
                <a:cubicBezTo>
                  <a:pt x="6417746" y="2272910"/>
                  <a:pt x="6424716" y="2260711"/>
                  <a:pt x="6411916" y="2256087"/>
                </a:cubicBezTo>
                <a:cubicBezTo>
                  <a:pt x="6403471" y="2253005"/>
                  <a:pt x="6390670" y="2256087"/>
                  <a:pt x="6389463" y="2256087"/>
                </a:cubicBezTo>
                <a:cubicBezTo>
                  <a:pt x="6382024" y="2257964"/>
                  <a:pt x="6368485" y="2256891"/>
                  <a:pt x="6360108" y="2256087"/>
                </a:cubicBezTo>
                <a:cubicBezTo>
                  <a:pt x="6359907" y="2256087"/>
                  <a:pt x="6364330" y="2229614"/>
                  <a:pt x="6381019" y="2229279"/>
                </a:cubicBezTo>
                <a:cubicBezTo>
                  <a:pt x="6384571" y="2229279"/>
                  <a:pt x="6374048" y="2196572"/>
                  <a:pt x="6374048" y="2194361"/>
                </a:cubicBezTo>
                <a:cubicBezTo>
                  <a:pt x="6372641" y="2191948"/>
                  <a:pt x="6366810" y="2186854"/>
                  <a:pt x="6367346" y="2182230"/>
                </a:cubicBezTo>
                <a:cubicBezTo>
                  <a:pt x="6367346" y="2171037"/>
                  <a:pt x="6315941" y="2168624"/>
                  <a:pt x="6315807" y="2155623"/>
                </a:cubicBezTo>
                <a:cubicBezTo>
                  <a:pt x="6310579" y="2157767"/>
                  <a:pt x="6313461" y="2159911"/>
                  <a:pt x="6309171" y="2162325"/>
                </a:cubicBezTo>
                <a:cubicBezTo>
                  <a:pt x="6310646" y="2162325"/>
                  <a:pt x="6286451" y="2145234"/>
                  <a:pt x="6286920" y="2145569"/>
                </a:cubicBezTo>
                <a:cubicBezTo>
                  <a:pt x="6286920" y="2152473"/>
                  <a:pt x="6276599" y="2138599"/>
                  <a:pt x="6276197" y="2135985"/>
                </a:cubicBezTo>
                <a:cubicBezTo>
                  <a:pt x="6275191" y="2138733"/>
                  <a:pt x="6272377" y="2145435"/>
                  <a:pt x="6271036" y="2148921"/>
                </a:cubicBezTo>
                <a:cubicBezTo>
                  <a:pt x="6280553" y="2148921"/>
                  <a:pt x="6260112" y="2155421"/>
                  <a:pt x="6260112" y="2149524"/>
                </a:cubicBezTo>
                <a:cubicBezTo>
                  <a:pt x="6260246" y="2135114"/>
                  <a:pt x="6240005" y="2122983"/>
                  <a:pt x="6240005" y="2120972"/>
                </a:cubicBezTo>
                <a:cubicBezTo>
                  <a:pt x="6240340" y="2120503"/>
                  <a:pt x="6240676" y="2116348"/>
                  <a:pt x="6240005" y="2115878"/>
                </a:cubicBezTo>
                <a:cubicBezTo>
                  <a:pt x="6240005" y="2104284"/>
                  <a:pt x="6254750" y="2112863"/>
                  <a:pt x="6258637" y="2114806"/>
                </a:cubicBezTo>
                <a:cubicBezTo>
                  <a:pt x="6260313" y="2114136"/>
                  <a:pt x="6275124" y="2107635"/>
                  <a:pt x="6278878" y="2107769"/>
                </a:cubicBezTo>
                <a:cubicBezTo>
                  <a:pt x="6274052" y="2101469"/>
                  <a:pt x="6257699" y="2103413"/>
                  <a:pt x="6253343" y="2102006"/>
                </a:cubicBezTo>
                <a:cubicBezTo>
                  <a:pt x="6253276" y="2115678"/>
                  <a:pt x="6248852" y="2105356"/>
                  <a:pt x="6247042" y="2102006"/>
                </a:cubicBezTo>
                <a:cubicBezTo>
                  <a:pt x="6239268" y="2102006"/>
                  <a:pt x="6212527" y="2075197"/>
                  <a:pt x="6213331" y="2075197"/>
                </a:cubicBezTo>
                <a:cubicBezTo>
                  <a:pt x="6210315" y="2076001"/>
                  <a:pt x="6208036" y="2074928"/>
                  <a:pt x="6206494" y="2072047"/>
                </a:cubicBezTo>
                <a:cubicBezTo>
                  <a:pt x="6206159" y="2072047"/>
                  <a:pt x="6206763" y="2068495"/>
                  <a:pt x="6206494" y="2067958"/>
                </a:cubicBezTo>
                <a:cubicBezTo>
                  <a:pt x="6206494" y="2063669"/>
                  <a:pt x="6233571" y="2058743"/>
                  <a:pt x="6257163" y="2059932"/>
                </a:cubicBezTo>
                <a:close/>
                <a:moveTo>
                  <a:pt x="5556119" y="2041686"/>
                </a:moveTo>
                <a:cubicBezTo>
                  <a:pt x="5557525" y="2041686"/>
                  <a:pt x="5555783" y="2048388"/>
                  <a:pt x="5556990" y="2048388"/>
                </a:cubicBezTo>
                <a:cubicBezTo>
                  <a:pt x="5543988" y="2050131"/>
                  <a:pt x="5553036" y="2055761"/>
                  <a:pt x="5549752" y="2064943"/>
                </a:cubicBezTo>
                <a:cubicBezTo>
                  <a:pt x="5549752" y="2065747"/>
                  <a:pt x="5542246" y="2058106"/>
                  <a:pt x="5543050" y="2046579"/>
                </a:cubicBezTo>
                <a:cubicBezTo>
                  <a:pt x="5543050" y="2051672"/>
                  <a:pt x="5552969" y="2042825"/>
                  <a:pt x="5556119" y="2041686"/>
                </a:cubicBezTo>
                <a:close/>
                <a:moveTo>
                  <a:pt x="5519259" y="2007795"/>
                </a:moveTo>
                <a:cubicBezTo>
                  <a:pt x="5524819" y="2008263"/>
                  <a:pt x="5535978" y="2022501"/>
                  <a:pt x="5536280" y="2023054"/>
                </a:cubicBezTo>
                <a:cubicBezTo>
                  <a:pt x="5536280" y="2024394"/>
                  <a:pt x="5536347" y="2034983"/>
                  <a:pt x="5536213" y="2034983"/>
                </a:cubicBezTo>
                <a:cubicBezTo>
                  <a:pt x="5534001" y="2034782"/>
                  <a:pt x="5531790" y="2034850"/>
                  <a:pt x="5529578" y="2035318"/>
                </a:cubicBezTo>
                <a:cubicBezTo>
                  <a:pt x="5527165" y="2029555"/>
                  <a:pt x="5523479" y="2024595"/>
                  <a:pt x="5522876" y="2023188"/>
                </a:cubicBezTo>
                <a:cubicBezTo>
                  <a:pt x="5522876" y="2022115"/>
                  <a:pt x="5522876" y="2021043"/>
                  <a:pt x="5522876" y="2019971"/>
                </a:cubicBezTo>
                <a:cubicBezTo>
                  <a:pt x="5521066" y="2017826"/>
                  <a:pt x="5511683" y="2025466"/>
                  <a:pt x="5519190" y="2014877"/>
                </a:cubicBezTo>
                <a:cubicBezTo>
                  <a:pt x="5516911" y="2014877"/>
                  <a:pt x="5515973" y="2016016"/>
                  <a:pt x="5516174" y="2012934"/>
                </a:cubicBezTo>
                <a:cubicBezTo>
                  <a:pt x="5516174" y="2009013"/>
                  <a:pt x="5517405" y="2007639"/>
                  <a:pt x="5519259" y="2007795"/>
                </a:cubicBezTo>
                <a:close/>
                <a:moveTo>
                  <a:pt x="6093363" y="2001405"/>
                </a:moveTo>
                <a:cubicBezTo>
                  <a:pt x="6094436" y="2001272"/>
                  <a:pt x="6100668" y="2004154"/>
                  <a:pt x="6099328" y="2004690"/>
                </a:cubicBezTo>
                <a:cubicBezTo>
                  <a:pt x="6099328" y="2004086"/>
                  <a:pt x="6105762" y="2031565"/>
                  <a:pt x="6079490" y="2041618"/>
                </a:cubicBezTo>
                <a:cubicBezTo>
                  <a:pt x="6074597" y="2043495"/>
                  <a:pt x="5998796" y="2040144"/>
                  <a:pt x="5998796" y="2041484"/>
                </a:cubicBezTo>
                <a:cubicBezTo>
                  <a:pt x="5995913" y="2055022"/>
                  <a:pt x="6007307" y="2081831"/>
                  <a:pt x="6010457" y="2081831"/>
                </a:cubicBezTo>
                <a:cubicBezTo>
                  <a:pt x="6024867" y="2065746"/>
                  <a:pt x="6061192" y="2050331"/>
                  <a:pt x="6065817" y="2075062"/>
                </a:cubicBezTo>
                <a:cubicBezTo>
                  <a:pt x="6065817" y="2074861"/>
                  <a:pt x="6051809" y="2074124"/>
                  <a:pt x="6052413" y="2074056"/>
                </a:cubicBezTo>
                <a:cubicBezTo>
                  <a:pt x="6052413" y="2074526"/>
                  <a:pt x="6052413" y="2074861"/>
                  <a:pt x="6052413" y="2075196"/>
                </a:cubicBezTo>
                <a:cubicBezTo>
                  <a:pt x="6052413" y="2077274"/>
                  <a:pt x="6052212" y="2075799"/>
                  <a:pt x="6052345" y="2075330"/>
                </a:cubicBezTo>
                <a:cubicBezTo>
                  <a:pt x="6049799" y="2079619"/>
                  <a:pt x="6032306" y="2102005"/>
                  <a:pt x="6032306" y="2092354"/>
                </a:cubicBezTo>
                <a:cubicBezTo>
                  <a:pt x="6032306" y="2098788"/>
                  <a:pt x="6025604" y="2091751"/>
                  <a:pt x="6025604" y="2098520"/>
                </a:cubicBezTo>
                <a:cubicBezTo>
                  <a:pt x="6032708" y="2105557"/>
                  <a:pt x="6039009" y="2105690"/>
                  <a:pt x="6039009" y="2116883"/>
                </a:cubicBezTo>
                <a:cubicBezTo>
                  <a:pt x="6042829" y="2118760"/>
                  <a:pt x="6047386" y="2121106"/>
                  <a:pt x="6052413" y="2126065"/>
                </a:cubicBezTo>
                <a:cubicBezTo>
                  <a:pt x="6052413" y="2135180"/>
                  <a:pt x="6039009" y="2134778"/>
                  <a:pt x="6052413" y="2146372"/>
                </a:cubicBezTo>
                <a:cubicBezTo>
                  <a:pt x="6052413" y="2145568"/>
                  <a:pt x="6071313" y="2139268"/>
                  <a:pt x="6059115" y="2153611"/>
                </a:cubicBezTo>
                <a:cubicBezTo>
                  <a:pt x="6059115" y="2164670"/>
                  <a:pt x="6061930" y="2161452"/>
                  <a:pt x="6058780" y="2175728"/>
                </a:cubicBezTo>
                <a:cubicBezTo>
                  <a:pt x="6060121" y="2175728"/>
                  <a:pt x="6065817" y="2175996"/>
                  <a:pt x="6065817" y="2177068"/>
                </a:cubicBezTo>
                <a:cubicBezTo>
                  <a:pt x="6063136" y="2180955"/>
                  <a:pt x="6059517" y="2180084"/>
                  <a:pt x="6057037" y="2182430"/>
                </a:cubicBezTo>
                <a:cubicBezTo>
                  <a:pt x="6064209" y="2182430"/>
                  <a:pt x="6053083" y="2189400"/>
                  <a:pt x="6052413" y="2190338"/>
                </a:cubicBezTo>
                <a:cubicBezTo>
                  <a:pt x="6051407" y="2188194"/>
                  <a:pt x="6047721" y="2189199"/>
                  <a:pt x="6044973" y="2189132"/>
                </a:cubicBezTo>
                <a:cubicBezTo>
                  <a:pt x="6047989" y="2189132"/>
                  <a:pt x="6033177" y="2169026"/>
                  <a:pt x="6040617" y="2169026"/>
                </a:cubicBezTo>
                <a:cubicBezTo>
                  <a:pt x="6036327" y="2169160"/>
                  <a:pt x="6029692" y="2168891"/>
                  <a:pt x="6024196" y="2169026"/>
                </a:cubicBezTo>
                <a:cubicBezTo>
                  <a:pt x="6026074" y="2169026"/>
                  <a:pt x="6026006" y="2154683"/>
                  <a:pt x="6025537" y="2153611"/>
                </a:cubicBezTo>
                <a:cubicBezTo>
                  <a:pt x="6025537" y="2158302"/>
                  <a:pt x="6020912" y="2150997"/>
                  <a:pt x="6021583" y="2148920"/>
                </a:cubicBezTo>
                <a:cubicBezTo>
                  <a:pt x="6020845" y="2148920"/>
                  <a:pt x="6020242" y="2148920"/>
                  <a:pt x="6019840" y="2148852"/>
                </a:cubicBezTo>
                <a:cubicBezTo>
                  <a:pt x="6019840" y="2148852"/>
                  <a:pt x="6019840" y="2148852"/>
                  <a:pt x="6019840" y="2148920"/>
                </a:cubicBezTo>
                <a:cubicBezTo>
                  <a:pt x="6010591" y="2148920"/>
                  <a:pt x="6011127" y="2115409"/>
                  <a:pt x="6013942" y="2115409"/>
                </a:cubicBezTo>
                <a:cubicBezTo>
                  <a:pt x="6011932" y="2115811"/>
                  <a:pt x="5998728" y="2122044"/>
                  <a:pt x="5998728" y="2123049"/>
                </a:cubicBezTo>
                <a:cubicBezTo>
                  <a:pt x="6004425" y="2128478"/>
                  <a:pt x="6013004" y="2172846"/>
                  <a:pt x="5998728" y="2173114"/>
                </a:cubicBezTo>
                <a:cubicBezTo>
                  <a:pt x="6014881" y="2191880"/>
                  <a:pt x="5982978" y="2195499"/>
                  <a:pt x="5978689" y="2176666"/>
                </a:cubicBezTo>
                <a:cubicBezTo>
                  <a:pt x="5979426" y="2171975"/>
                  <a:pt x="5981303" y="2172176"/>
                  <a:pt x="5985324" y="2169026"/>
                </a:cubicBezTo>
                <a:cubicBezTo>
                  <a:pt x="5978354" y="2169294"/>
                  <a:pt x="5966625" y="2163329"/>
                  <a:pt x="5976075" y="2162457"/>
                </a:cubicBezTo>
                <a:cubicBezTo>
                  <a:pt x="5978890" y="2156828"/>
                  <a:pt x="5985324" y="2147780"/>
                  <a:pt x="5985324" y="2156761"/>
                </a:cubicBezTo>
                <a:cubicBezTo>
                  <a:pt x="5984787" y="2143960"/>
                  <a:pt x="5980298" y="2140206"/>
                  <a:pt x="5982576" y="2135917"/>
                </a:cubicBezTo>
                <a:cubicBezTo>
                  <a:pt x="5981303" y="2133169"/>
                  <a:pt x="5965217" y="2132767"/>
                  <a:pt x="5965217" y="2126132"/>
                </a:cubicBezTo>
                <a:cubicBezTo>
                  <a:pt x="5963274" y="2118693"/>
                  <a:pt x="5971316" y="2125060"/>
                  <a:pt x="5971987" y="2122178"/>
                </a:cubicBezTo>
                <a:cubicBezTo>
                  <a:pt x="5963207" y="2113264"/>
                  <a:pt x="5966223" y="2109511"/>
                  <a:pt x="5973058" y="2108908"/>
                </a:cubicBezTo>
                <a:cubicBezTo>
                  <a:pt x="5972456" y="2108506"/>
                  <a:pt x="5971987" y="2107567"/>
                  <a:pt x="5971987" y="2105758"/>
                </a:cubicBezTo>
                <a:cubicBezTo>
                  <a:pt x="5976007" y="2097112"/>
                  <a:pt x="5987468" y="2055157"/>
                  <a:pt x="5989010" y="2055157"/>
                </a:cubicBezTo>
                <a:cubicBezTo>
                  <a:pt x="5989077" y="2055626"/>
                  <a:pt x="5985659" y="2049460"/>
                  <a:pt x="5985391" y="2048656"/>
                </a:cubicBezTo>
                <a:cubicBezTo>
                  <a:pt x="5985391" y="2049795"/>
                  <a:pt x="5989681" y="2047985"/>
                  <a:pt x="5991356" y="2047114"/>
                </a:cubicBezTo>
                <a:cubicBezTo>
                  <a:pt x="5989681" y="2046645"/>
                  <a:pt x="5985257" y="2042289"/>
                  <a:pt x="5985391" y="2042490"/>
                </a:cubicBezTo>
                <a:cubicBezTo>
                  <a:pt x="5985391" y="2042758"/>
                  <a:pt x="5997254" y="2024059"/>
                  <a:pt x="5998796" y="2021579"/>
                </a:cubicBezTo>
                <a:cubicBezTo>
                  <a:pt x="5998192" y="2021177"/>
                  <a:pt x="6005498" y="2021512"/>
                  <a:pt x="6005498" y="2022049"/>
                </a:cubicBezTo>
                <a:cubicBezTo>
                  <a:pt x="6005699" y="2021781"/>
                  <a:pt x="6005430" y="2023388"/>
                  <a:pt x="6005163" y="2024998"/>
                </a:cubicBezTo>
                <a:cubicBezTo>
                  <a:pt x="6006302" y="2022249"/>
                  <a:pt x="6009251" y="2020976"/>
                  <a:pt x="6012200" y="2020105"/>
                </a:cubicBezTo>
                <a:cubicBezTo>
                  <a:pt x="6009452" y="2021043"/>
                  <a:pt x="6007173" y="2020708"/>
                  <a:pt x="6005498" y="2018965"/>
                </a:cubicBezTo>
                <a:cubicBezTo>
                  <a:pt x="6020979" y="2016285"/>
                  <a:pt x="6026810" y="2016419"/>
                  <a:pt x="6034585" y="2014810"/>
                </a:cubicBezTo>
                <a:cubicBezTo>
                  <a:pt x="6038338" y="2014810"/>
                  <a:pt x="6041354" y="2021512"/>
                  <a:pt x="6036327" y="2021512"/>
                </a:cubicBezTo>
                <a:cubicBezTo>
                  <a:pt x="6047319" y="2019904"/>
                  <a:pt x="6047319" y="2022987"/>
                  <a:pt x="6052413" y="2028214"/>
                </a:cubicBezTo>
                <a:cubicBezTo>
                  <a:pt x="6064678" y="2024461"/>
                  <a:pt x="6092626" y="2024863"/>
                  <a:pt x="6092626" y="2009784"/>
                </a:cubicBezTo>
                <a:cubicBezTo>
                  <a:pt x="6093162" y="2008979"/>
                  <a:pt x="6091888" y="2001405"/>
                  <a:pt x="6093363" y="2001405"/>
                </a:cubicBezTo>
                <a:close/>
                <a:moveTo>
                  <a:pt x="6159580" y="1993430"/>
                </a:moveTo>
                <a:cubicBezTo>
                  <a:pt x="6159580" y="1996111"/>
                  <a:pt x="6166283" y="1993832"/>
                  <a:pt x="6166283" y="1994436"/>
                </a:cubicBezTo>
                <a:cubicBezTo>
                  <a:pt x="6165948" y="1995106"/>
                  <a:pt x="6161658" y="1999596"/>
                  <a:pt x="6159915" y="2000803"/>
                </a:cubicBezTo>
                <a:cubicBezTo>
                  <a:pt x="6161860" y="2001473"/>
                  <a:pt x="6168628" y="2010521"/>
                  <a:pt x="6167087" y="2013671"/>
                </a:cubicBezTo>
                <a:cubicBezTo>
                  <a:pt x="6184043" y="2005293"/>
                  <a:pt x="6180826" y="2021244"/>
                  <a:pt x="6168227" y="2029019"/>
                </a:cubicBezTo>
                <a:cubicBezTo>
                  <a:pt x="6171912" y="2030829"/>
                  <a:pt x="6179687" y="2039876"/>
                  <a:pt x="6179687" y="2034246"/>
                </a:cubicBezTo>
                <a:cubicBezTo>
                  <a:pt x="6179687" y="2036726"/>
                  <a:pt x="6179687" y="2039139"/>
                  <a:pt x="6179687" y="2041619"/>
                </a:cubicBezTo>
                <a:cubicBezTo>
                  <a:pt x="6179754" y="2041619"/>
                  <a:pt x="6178949" y="2041552"/>
                  <a:pt x="6178816" y="2041954"/>
                </a:cubicBezTo>
                <a:cubicBezTo>
                  <a:pt x="6174861" y="2039742"/>
                  <a:pt x="6159580" y="2044836"/>
                  <a:pt x="6159580" y="2039474"/>
                </a:cubicBezTo>
                <a:cubicBezTo>
                  <a:pt x="6161993" y="2055023"/>
                  <a:pt x="6165077" y="2062864"/>
                  <a:pt x="6172315" y="2075934"/>
                </a:cubicBezTo>
                <a:cubicBezTo>
                  <a:pt x="6170639" y="2074526"/>
                  <a:pt x="6166283" y="2074526"/>
                  <a:pt x="6166283" y="2076134"/>
                </a:cubicBezTo>
                <a:cubicBezTo>
                  <a:pt x="6162395" y="2072449"/>
                  <a:pt x="6119904" y="2046779"/>
                  <a:pt x="6146847" y="2055090"/>
                </a:cubicBezTo>
                <a:cubicBezTo>
                  <a:pt x="6153146" y="2055090"/>
                  <a:pt x="6153013" y="2031700"/>
                  <a:pt x="6152878" y="2028215"/>
                </a:cubicBezTo>
                <a:cubicBezTo>
                  <a:pt x="6151605" y="2027276"/>
                  <a:pt x="6147382" y="2029152"/>
                  <a:pt x="6146176" y="2028215"/>
                </a:cubicBezTo>
                <a:cubicBezTo>
                  <a:pt x="6144233" y="2013537"/>
                  <a:pt x="6147249" y="2003216"/>
                  <a:pt x="6159580" y="1993430"/>
                </a:cubicBezTo>
                <a:close/>
                <a:moveTo>
                  <a:pt x="5528774" y="1991487"/>
                </a:moveTo>
                <a:cubicBezTo>
                  <a:pt x="5528774" y="1991889"/>
                  <a:pt x="5511146" y="2006163"/>
                  <a:pt x="5528774" y="1991487"/>
                </a:cubicBezTo>
                <a:close/>
                <a:moveTo>
                  <a:pt x="5497341" y="1974664"/>
                </a:moveTo>
                <a:cubicBezTo>
                  <a:pt x="5499419" y="1974664"/>
                  <a:pt x="5508131" y="1987667"/>
                  <a:pt x="5509471" y="1991553"/>
                </a:cubicBezTo>
                <a:cubicBezTo>
                  <a:pt x="5509471" y="1999461"/>
                  <a:pt x="5491912" y="1983846"/>
                  <a:pt x="5489365" y="1979288"/>
                </a:cubicBezTo>
                <a:cubicBezTo>
                  <a:pt x="5489365" y="1979020"/>
                  <a:pt x="5492649" y="1978082"/>
                  <a:pt x="5497341" y="1974664"/>
                </a:cubicBezTo>
                <a:close/>
                <a:moveTo>
                  <a:pt x="3692343" y="1954558"/>
                </a:moveTo>
                <a:cubicBezTo>
                  <a:pt x="3695828" y="1954558"/>
                  <a:pt x="3692815" y="1967627"/>
                  <a:pt x="3689200" y="1968565"/>
                </a:cubicBezTo>
                <a:cubicBezTo>
                  <a:pt x="3689395" y="1966487"/>
                  <a:pt x="3675120" y="1962667"/>
                  <a:pt x="3692343" y="1954558"/>
                </a:cubicBezTo>
                <a:close/>
                <a:moveTo>
                  <a:pt x="5482730" y="1909854"/>
                </a:moveTo>
                <a:cubicBezTo>
                  <a:pt x="5482730" y="1909386"/>
                  <a:pt x="5534069" y="1926543"/>
                  <a:pt x="5543050" y="1932709"/>
                </a:cubicBezTo>
                <a:cubicBezTo>
                  <a:pt x="5545463" y="1934385"/>
                  <a:pt x="5577968" y="1970711"/>
                  <a:pt x="5582057" y="1981233"/>
                </a:cubicBezTo>
                <a:cubicBezTo>
                  <a:pt x="5588826" y="1981233"/>
                  <a:pt x="5592378" y="1988739"/>
                  <a:pt x="5593853" y="1994637"/>
                </a:cubicBezTo>
                <a:cubicBezTo>
                  <a:pt x="5610741" y="1994637"/>
                  <a:pt x="5609803" y="2001473"/>
                  <a:pt x="5632121" y="2008041"/>
                </a:cubicBezTo>
                <a:cubicBezTo>
                  <a:pt x="5624951" y="2008041"/>
                  <a:pt x="5650284" y="2030829"/>
                  <a:pt x="5650284" y="2029153"/>
                </a:cubicBezTo>
                <a:cubicBezTo>
                  <a:pt x="5647604" y="2024059"/>
                  <a:pt x="5646732" y="2023992"/>
                  <a:pt x="5643582" y="2019904"/>
                </a:cubicBezTo>
                <a:cubicBezTo>
                  <a:pt x="5645928" y="2021311"/>
                  <a:pt x="5648475" y="2021847"/>
                  <a:pt x="5651156" y="2021446"/>
                </a:cubicBezTo>
                <a:cubicBezTo>
                  <a:pt x="5647670" y="2021446"/>
                  <a:pt x="5653167" y="2024394"/>
                  <a:pt x="5656987" y="2025064"/>
                </a:cubicBezTo>
                <a:cubicBezTo>
                  <a:pt x="5656987" y="2020842"/>
                  <a:pt x="5663957" y="2021780"/>
                  <a:pt x="5670391" y="2018965"/>
                </a:cubicBezTo>
                <a:cubicBezTo>
                  <a:pt x="5670391" y="2008108"/>
                  <a:pt x="5680646" y="2021714"/>
                  <a:pt x="5683795" y="2025064"/>
                </a:cubicBezTo>
                <a:cubicBezTo>
                  <a:pt x="5688487" y="2030024"/>
                  <a:pt x="5677697" y="2036525"/>
                  <a:pt x="5672737" y="2034783"/>
                </a:cubicBezTo>
                <a:cubicBezTo>
                  <a:pt x="5674211" y="2037799"/>
                  <a:pt x="5674814" y="2040815"/>
                  <a:pt x="5677093" y="2044366"/>
                </a:cubicBezTo>
                <a:cubicBezTo>
                  <a:pt x="5677093" y="2035587"/>
                  <a:pt x="5690162" y="2061725"/>
                  <a:pt x="5683125" y="2061725"/>
                </a:cubicBezTo>
                <a:cubicBezTo>
                  <a:pt x="5680779" y="2064205"/>
                  <a:pt x="5680243" y="2058575"/>
                  <a:pt x="5680176" y="2055626"/>
                </a:cubicBezTo>
                <a:cubicBezTo>
                  <a:pt x="5679573" y="2058039"/>
                  <a:pt x="5677093" y="2066484"/>
                  <a:pt x="5677093" y="2058709"/>
                </a:cubicBezTo>
                <a:cubicBezTo>
                  <a:pt x="5677093" y="2078548"/>
                  <a:pt x="5669051" y="2061658"/>
                  <a:pt x="5663689" y="2056698"/>
                </a:cubicBezTo>
                <a:cubicBezTo>
                  <a:pt x="5663689" y="2057168"/>
                  <a:pt x="5663689" y="2052945"/>
                  <a:pt x="5663689" y="2049527"/>
                </a:cubicBezTo>
                <a:cubicBezTo>
                  <a:pt x="5663689" y="2047450"/>
                  <a:pt x="5663689" y="2045707"/>
                  <a:pt x="5663689" y="2045439"/>
                </a:cubicBezTo>
                <a:cubicBezTo>
                  <a:pt x="5662885" y="2046243"/>
                  <a:pt x="5667576" y="2042490"/>
                  <a:pt x="5669654" y="2041351"/>
                </a:cubicBezTo>
                <a:cubicBezTo>
                  <a:pt x="5662818" y="2039273"/>
                  <a:pt x="5663689" y="2035721"/>
                  <a:pt x="5663689" y="2029086"/>
                </a:cubicBezTo>
                <a:cubicBezTo>
                  <a:pt x="5663689" y="2040546"/>
                  <a:pt x="5658327" y="2030829"/>
                  <a:pt x="5656987" y="2028148"/>
                </a:cubicBezTo>
                <a:cubicBezTo>
                  <a:pt x="5659534" y="2041418"/>
                  <a:pt x="5655914" y="2039139"/>
                  <a:pt x="5662080" y="2047383"/>
                </a:cubicBezTo>
                <a:cubicBezTo>
                  <a:pt x="5659333" y="2047986"/>
                  <a:pt x="5654172" y="2054956"/>
                  <a:pt x="5656182" y="2054956"/>
                </a:cubicBezTo>
                <a:cubicBezTo>
                  <a:pt x="5655043" y="2056162"/>
                  <a:pt x="5659198" y="2061256"/>
                  <a:pt x="5650284" y="2063736"/>
                </a:cubicBezTo>
                <a:cubicBezTo>
                  <a:pt x="5650284" y="2062395"/>
                  <a:pt x="5670391" y="2080357"/>
                  <a:pt x="5670391" y="2072918"/>
                </a:cubicBezTo>
                <a:cubicBezTo>
                  <a:pt x="5673944" y="2080626"/>
                  <a:pt x="5683795" y="2095102"/>
                  <a:pt x="5683795" y="2103547"/>
                </a:cubicBezTo>
                <a:cubicBezTo>
                  <a:pt x="5689492" y="2104418"/>
                  <a:pt x="5692642" y="2102541"/>
                  <a:pt x="5697803" y="2108573"/>
                </a:cubicBezTo>
                <a:cubicBezTo>
                  <a:pt x="5697200" y="2108573"/>
                  <a:pt x="5697133" y="2102474"/>
                  <a:pt x="5697200" y="2101871"/>
                </a:cubicBezTo>
                <a:cubicBezTo>
                  <a:pt x="5671999" y="2099525"/>
                  <a:pt x="5695792" y="2081094"/>
                  <a:pt x="5697803" y="2081765"/>
                </a:cubicBezTo>
                <a:cubicBezTo>
                  <a:pt x="5706516" y="2084714"/>
                  <a:pt x="5713955" y="2114203"/>
                  <a:pt x="5722400" y="2115209"/>
                </a:cubicBezTo>
                <a:cubicBezTo>
                  <a:pt x="5721194" y="2115074"/>
                  <a:pt x="5717910" y="2114940"/>
                  <a:pt x="5717306" y="2114873"/>
                </a:cubicBezTo>
                <a:cubicBezTo>
                  <a:pt x="5726689" y="2124390"/>
                  <a:pt x="5726287" y="2124524"/>
                  <a:pt x="5710604" y="2124055"/>
                </a:cubicBezTo>
                <a:cubicBezTo>
                  <a:pt x="5710604" y="2122514"/>
                  <a:pt x="5710604" y="2122111"/>
                  <a:pt x="5710604" y="2122044"/>
                </a:cubicBezTo>
                <a:cubicBezTo>
                  <a:pt x="5710604" y="2122044"/>
                  <a:pt x="5710604" y="2122044"/>
                  <a:pt x="5710604" y="2121978"/>
                </a:cubicBezTo>
                <a:cubicBezTo>
                  <a:pt x="5703969" y="2131293"/>
                  <a:pt x="5697200" y="2184107"/>
                  <a:pt x="5697200" y="2194494"/>
                </a:cubicBezTo>
                <a:cubicBezTo>
                  <a:pt x="5687817" y="2195433"/>
                  <a:pt x="5695256" y="2195835"/>
                  <a:pt x="5687147" y="2195835"/>
                </a:cubicBezTo>
                <a:cubicBezTo>
                  <a:pt x="5686275" y="2195902"/>
                  <a:pt x="5684801" y="2194159"/>
                  <a:pt x="5683728" y="2192551"/>
                </a:cubicBezTo>
                <a:cubicBezTo>
                  <a:pt x="5683259" y="2203341"/>
                  <a:pt x="5651089" y="2166815"/>
                  <a:pt x="5650284" y="2165809"/>
                </a:cubicBezTo>
                <a:cubicBezTo>
                  <a:pt x="5611077" y="2125060"/>
                  <a:pt x="5557124" y="2062731"/>
                  <a:pt x="5556454" y="2012867"/>
                </a:cubicBezTo>
                <a:cubicBezTo>
                  <a:pt x="5554711" y="2012867"/>
                  <a:pt x="5552835" y="2013135"/>
                  <a:pt x="5551495" y="2013537"/>
                </a:cubicBezTo>
                <a:cubicBezTo>
                  <a:pt x="5550758" y="2011459"/>
                  <a:pt x="5548948" y="2009314"/>
                  <a:pt x="5546870" y="2007974"/>
                </a:cubicBezTo>
                <a:cubicBezTo>
                  <a:pt x="5548009" y="2008175"/>
                  <a:pt x="5549148" y="2008242"/>
                  <a:pt x="5550356" y="2008108"/>
                </a:cubicBezTo>
                <a:cubicBezTo>
                  <a:pt x="5543117" y="2008108"/>
                  <a:pt x="5529646" y="1985723"/>
                  <a:pt x="5529646" y="1980227"/>
                </a:cubicBezTo>
                <a:cubicBezTo>
                  <a:pt x="5527032" y="1975536"/>
                  <a:pt x="5516241" y="1969906"/>
                  <a:pt x="5516241" y="1960858"/>
                </a:cubicBezTo>
                <a:cubicBezTo>
                  <a:pt x="5496805" y="1952882"/>
                  <a:pt x="5485344" y="1934318"/>
                  <a:pt x="5476028" y="1919037"/>
                </a:cubicBezTo>
                <a:cubicBezTo>
                  <a:pt x="5477704" y="1917294"/>
                  <a:pt x="5479916" y="1916892"/>
                  <a:pt x="5482730" y="1917898"/>
                </a:cubicBezTo>
                <a:cubicBezTo>
                  <a:pt x="5475090" y="1911731"/>
                  <a:pt x="5474152" y="1910793"/>
                  <a:pt x="5482730" y="1909854"/>
                </a:cubicBezTo>
                <a:close/>
                <a:moveTo>
                  <a:pt x="6112800" y="1879628"/>
                </a:moveTo>
                <a:cubicBezTo>
                  <a:pt x="6112800" y="1880231"/>
                  <a:pt x="6112800" y="1880767"/>
                  <a:pt x="6112397" y="1880767"/>
                </a:cubicBezTo>
                <a:lnTo>
                  <a:pt x="6112756" y="1879640"/>
                </a:lnTo>
                <a:close/>
                <a:moveTo>
                  <a:pt x="5936382" y="1874283"/>
                </a:moveTo>
                <a:cubicBezTo>
                  <a:pt x="5937638" y="1874233"/>
                  <a:pt x="5938476" y="1876378"/>
                  <a:pt x="5938476" y="1881371"/>
                </a:cubicBezTo>
                <a:cubicBezTo>
                  <a:pt x="5944240" y="1888944"/>
                  <a:pt x="5953958" y="1886464"/>
                  <a:pt x="5948462" y="1899131"/>
                </a:cubicBezTo>
                <a:cubicBezTo>
                  <a:pt x="5950808" y="1900002"/>
                  <a:pt x="5951680" y="1901410"/>
                  <a:pt x="5955164" y="1894239"/>
                </a:cubicBezTo>
                <a:cubicBezTo>
                  <a:pt x="5957377" y="1894239"/>
                  <a:pt x="5997857" y="1924398"/>
                  <a:pt x="5963609" y="1927749"/>
                </a:cubicBezTo>
                <a:cubicBezTo>
                  <a:pt x="5961062" y="1927749"/>
                  <a:pt x="5974534" y="1939545"/>
                  <a:pt x="5971518" y="1941020"/>
                </a:cubicBezTo>
                <a:cubicBezTo>
                  <a:pt x="5971652" y="1941220"/>
                  <a:pt x="5971786" y="1941355"/>
                  <a:pt x="5971987" y="1941555"/>
                </a:cubicBezTo>
                <a:cubicBezTo>
                  <a:pt x="5971987" y="1944304"/>
                  <a:pt x="5951880" y="1952413"/>
                  <a:pt x="5951880" y="1951743"/>
                </a:cubicBezTo>
                <a:cubicBezTo>
                  <a:pt x="5951880" y="1953151"/>
                  <a:pt x="5950875" y="1954088"/>
                  <a:pt x="5948931" y="1954625"/>
                </a:cubicBezTo>
                <a:cubicBezTo>
                  <a:pt x="5943235" y="1965080"/>
                  <a:pt x="5944910" y="1978685"/>
                  <a:pt x="5958583" y="1988135"/>
                </a:cubicBezTo>
                <a:cubicBezTo>
                  <a:pt x="5954160" y="1993095"/>
                  <a:pt x="5964682" y="2028348"/>
                  <a:pt x="5973327" y="2028348"/>
                </a:cubicBezTo>
                <a:cubicBezTo>
                  <a:pt x="5972121" y="2027946"/>
                  <a:pt x="5971652" y="2028214"/>
                  <a:pt x="5971987" y="2029287"/>
                </a:cubicBezTo>
                <a:cubicBezTo>
                  <a:pt x="5971987" y="2030694"/>
                  <a:pt x="5953891" y="2029219"/>
                  <a:pt x="5949937" y="2028616"/>
                </a:cubicBezTo>
                <a:cubicBezTo>
                  <a:pt x="5949468" y="2031297"/>
                  <a:pt x="5945313" y="2075330"/>
                  <a:pt x="5937873" y="2075330"/>
                </a:cubicBezTo>
                <a:cubicBezTo>
                  <a:pt x="5927283" y="2078346"/>
                  <a:pt x="5921050" y="2096375"/>
                  <a:pt x="5925072" y="2115610"/>
                </a:cubicBezTo>
                <a:cubicBezTo>
                  <a:pt x="5924536" y="2116481"/>
                  <a:pt x="5917900" y="2149254"/>
                  <a:pt x="5918906" y="2149254"/>
                </a:cubicBezTo>
                <a:cubicBezTo>
                  <a:pt x="5917632" y="2147176"/>
                  <a:pt x="5919107" y="2150193"/>
                  <a:pt x="5918370" y="2150193"/>
                </a:cubicBezTo>
                <a:lnTo>
                  <a:pt x="5911667" y="2150193"/>
                </a:lnTo>
                <a:cubicBezTo>
                  <a:pt x="5912069" y="2143491"/>
                  <a:pt x="5912204" y="2140274"/>
                  <a:pt x="5911667" y="2135850"/>
                </a:cubicBezTo>
                <a:cubicBezTo>
                  <a:pt x="5908853" y="2138330"/>
                  <a:pt x="5890087" y="2155688"/>
                  <a:pt x="5886065" y="2155688"/>
                </a:cubicBezTo>
                <a:cubicBezTo>
                  <a:pt x="5886065" y="2155688"/>
                  <a:pt x="5878157" y="2153275"/>
                  <a:pt x="5878157" y="2150595"/>
                </a:cubicBezTo>
                <a:cubicBezTo>
                  <a:pt x="5878223" y="2150528"/>
                  <a:pt x="5881977" y="2148450"/>
                  <a:pt x="5883853" y="2148115"/>
                </a:cubicBezTo>
                <a:cubicBezTo>
                  <a:pt x="5880636" y="2145367"/>
                  <a:pt x="5872192" y="2135582"/>
                  <a:pt x="5879765" y="2135582"/>
                </a:cubicBezTo>
                <a:cubicBezTo>
                  <a:pt x="5868907" y="2134040"/>
                  <a:pt x="5864752" y="2130488"/>
                  <a:pt x="5858050" y="2128142"/>
                </a:cubicBezTo>
                <a:lnTo>
                  <a:pt x="5858050" y="2128869"/>
                </a:lnTo>
                <a:lnTo>
                  <a:pt x="5858050" y="2128947"/>
                </a:lnTo>
                <a:cubicBezTo>
                  <a:pt x="5851348" y="2130288"/>
                  <a:pt x="5853158" y="2126065"/>
                  <a:pt x="5851348" y="2122178"/>
                </a:cubicBezTo>
                <a:cubicBezTo>
                  <a:pt x="5843305" y="2135850"/>
                  <a:pt x="5844780" y="2136386"/>
                  <a:pt x="5835665" y="2129751"/>
                </a:cubicBezTo>
                <a:cubicBezTo>
                  <a:pt x="5835531" y="2132432"/>
                  <a:pt x="5824874" y="2140542"/>
                  <a:pt x="5824472" y="2135515"/>
                </a:cubicBezTo>
                <a:cubicBezTo>
                  <a:pt x="5824807" y="2135649"/>
                  <a:pt x="5823735" y="2125261"/>
                  <a:pt x="5824138" y="2123183"/>
                </a:cubicBezTo>
                <a:cubicBezTo>
                  <a:pt x="5810398" y="2138464"/>
                  <a:pt x="5785265" y="2112795"/>
                  <a:pt x="5784259" y="2101736"/>
                </a:cubicBezTo>
                <a:cubicBezTo>
                  <a:pt x="5786471" y="2101133"/>
                  <a:pt x="5788683" y="2100798"/>
                  <a:pt x="5790962" y="2100597"/>
                </a:cubicBezTo>
                <a:cubicBezTo>
                  <a:pt x="5790828" y="2099056"/>
                  <a:pt x="5775814" y="2081965"/>
                  <a:pt x="5786404" y="2081965"/>
                </a:cubicBezTo>
                <a:cubicBezTo>
                  <a:pt x="5784863" y="2082166"/>
                  <a:pt x="5784259" y="2079351"/>
                  <a:pt x="5784259" y="2078212"/>
                </a:cubicBezTo>
                <a:cubicBezTo>
                  <a:pt x="5784259" y="2087193"/>
                  <a:pt x="5770185" y="2078145"/>
                  <a:pt x="5770855" y="2078212"/>
                </a:cubicBezTo>
                <a:cubicBezTo>
                  <a:pt x="5772531" y="2076470"/>
                  <a:pt x="5774810" y="2076134"/>
                  <a:pt x="5777557" y="2077073"/>
                </a:cubicBezTo>
                <a:cubicBezTo>
                  <a:pt x="5764354" y="2067555"/>
                  <a:pt x="5766566" y="2047650"/>
                  <a:pt x="5766834" y="2041685"/>
                </a:cubicBezTo>
                <a:cubicBezTo>
                  <a:pt x="5761941" y="2041685"/>
                  <a:pt x="5764421" y="2027342"/>
                  <a:pt x="5764153" y="2028281"/>
                </a:cubicBezTo>
                <a:cubicBezTo>
                  <a:pt x="5763818" y="2016419"/>
                  <a:pt x="5765963" y="2007840"/>
                  <a:pt x="5770855" y="2000668"/>
                </a:cubicBezTo>
                <a:cubicBezTo>
                  <a:pt x="5770855" y="2005293"/>
                  <a:pt x="5779568" y="1999194"/>
                  <a:pt x="5781377" y="1996245"/>
                </a:cubicBezTo>
                <a:cubicBezTo>
                  <a:pt x="5784259" y="2002947"/>
                  <a:pt x="5783991" y="1999060"/>
                  <a:pt x="5784393" y="2008175"/>
                </a:cubicBezTo>
                <a:cubicBezTo>
                  <a:pt x="5784528" y="2008108"/>
                  <a:pt x="5790224" y="2001406"/>
                  <a:pt x="5790291" y="2001473"/>
                </a:cubicBezTo>
                <a:cubicBezTo>
                  <a:pt x="5791028" y="2001473"/>
                  <a:pt x="5791095" y="2004287"/>
                  <a:pt x="5791095" y="2006298"/>
                </a:cubicBezTo>
                <a:cubicBezTo>
                  <a:pt x="5792235" y="2005293"/>
                  <a:pt x="5793977" y="2004153"/>
                  <a:pt x="5795586" y="2003148"/>
                </a:cubicBezTo>
                <a:cubicBezTo>
                  <a:pt x="5797396" y="2005561"/>
                  <a:pt x="5808052" y="2009650"/>
                  <a:pt x="5805773" y="2008175"/>
                </a:cubicBezTo>
                <a:cubicBezTo>
                  <a:pt x="5796926" y="2008175"/>
                  <a:pt x="5831510" y="1975737"/>
                  <a:pt x="5832582" y="1974664"/>
                </a:cubicBezTo>
                <a:cubicBezTo>
                  <a:pt x="5841562" y="1966019"/>
                  <a:pt x="5856508" y="1957909"/>
                  <a:pt x="5864819" y="1949665"/>
                </a:cubicBezTo>
                <a:cubicBezTo>
                  <a:pt x="5864819" y="1943968"/>
                  <a:pt x="5864887" y="1938606"/>
                  <a:pt x="5864819" y="1933312"/>
                </a:cubicBezTo>
                <a:cubicBezTo>
                  <a:pt x="5864819" y="1942293"/>
                  <a:pt x="5891628" y="1920578"/>
                  <a:pt x="5891628" y="1922120"/>
                </a:cubicBezTo>
                <a:cubicBezTo>
                  <a:pt x="5896118" y="1916289"/>
                  <a:pt x="5898867" y="1913005"/>
                  <a:pt x="5903692" y="1908179"/>
                </a:cubicBezTo>
                <a:cubicBezTo>
                  <a:pt x="5903625" y="1909453"/>
                  <a:pt x="5905971" y="1912468"/>
                  <a:pt x="5906976" y="1913742"/>
                </a:cubicBezTo>
                <a:cubicBezTo>
                  <a:pt x="5906641" y="1910123"/>
                  <a:pt x="5918370" y="1889681"/>
                  <a:pt x="5919509" y="1887537"/>
                </a:cubicBezTo>
                <a:cubicBezTo>
                  <a:pt x="5917297" y="1887537"/>
                  <a:pt x="5931774" y="1868436"/>
                  <a:pt x="5931774" y="1880365"/>
                </a:cubicBezTo>
                <a:cubicBezTo>
                  <a:pt x="5933450" y="1876579"/>
                  <a:pt x="5935125" y="1874333"/>
                  <a:pt x="5936382" y="1874283"/>
                </a:cubicBezTo>
                <a:close/>
                <a:moveTo>
                  <a:pt x="1816144" y="1871980"/>
                </a:moveTo>
                <a:lnTo>
                  <a:pt x="1816195" y="1872055"/>
                </a:lnTo>
                <a:cubicBezTo>
                  <a:pt x="1812911" y="1873798"/>
                  <a:pt x="1812911" y="1874401"/>
                  <a:pt x="1816128" y="1873931"/>
                </a:cubicBezTo>
                <a:close/>
                <a:moveTo>
                  <a:pt x="6065750" y="1858986"/>
                </a:moveTo>
                <a:cubicBezTo>
                  <a:pt x="6065348" y="1861331"/>
                  <a:pt x="6065817" y="1863542"/>
                  <a:pt x="6066689" y="1865688"/>
                </a:cubicBezTo>
                <a:cubicBezTo>
                  <a:pt x="6067225" y="1865084"/>
                  <a:pt x="6067895" y="1864414"/>
                  <a:pt x="6068364" y="1864012"/>
                </a:cubicBezTo>
                <a:cubicBezTo>
                  <a:pt x="6066822" y="1861867"/>
                  <a:pt x="6065750" y="1860125"/>
                  <a:pt x="6065750" y="1858986"/>
                </a:cubicBezTo>
                <a:close/>
                <a:moveTo>
                  <a:pt x="1788833" y="1851076"/>
                </a:moveTo>
                <a:lnTo>
                  <a:pt x="1789386" y="1851613"/>
                </a:lnTo>
                <a:cubicBezTo>
                  <a:pt x="1788918" y="1852284"/>
                  <a:pt x="1788582" y="1853021"/>
                  <a:pt x="1788448" y="1853825"/>
                </a:cubicBezTo>
                <a:close/>
                <a:moveTo>
                  <a:pt x="1869247" y="1833920"/>
                </a:moveTo>
                <a:cubicBezTo>
                  <a:pt x="1871324" y="1833920"/>
                  <a:pt x="1875815" y="1843304"/>
                  <a:pt x="1876954" y="1846722"/>
                </a:cubicBezTo>
                <a:cubicBezTo>
                  <a:pt x="1876954" y="1848397"/>
                  <a:pt x="1863550" y="1846051"/>
                  <a:pt x="1863550" y="1848732"/>
                </a:cubicBezTo>
                <a:cubicBezTo>
                  <a:pt x="1867236" y="1841092"/>
                  <a:pt x="1868979" y="1840354"/>
                  <a:pt x="1869247" y="1833920"/>
                </a:cubicBezTo>
                <a:close/>
                <a:moveTo>
                  <a:pt x="6061827" y="1805834"/>
                </a:moveTo>
                <a:cubicBezTo>
                  <a:pt x="6061654" y="1805369"/>
                  <a:pt x="6061377" y="1816025"/>
                  <a:pt x="6061930" y="1810998"/>
                </a:cubicBezTo>
                <a:cubicBezTo>
                  <a:pt x="6061930" y="1807379"/>
                  <a:pt x="6061884" y="1805988"/>
                  <a:pt x="6061827" y="1805834"/>
                </a:cubicBezTo>
                <a:close/>
                <a:moveTo>
                  <a:pt x="2225028" y="1787608"/>
                </a:moveTo>
                <a:cubicBezTo>
                  <a:pt x="2217321" y="1790289"/>
                  <a:pt x="2218259" y="1794914"/>
                  <a:pt x="2209345" y="1794914"/>
                </a:cubicBezTo>
                <a:cubicBezTo>
                  <a:pt x="2210418" y="1794914"/>
                  <a:pt x="2211020" y="1794914"/>
                  <a:pt x="2211490" y="1794914"/>
                </a:cubicBezTo>
                <a:cubicBezTo>
                  <a:pt x="2215243" y="1794914"/>
                  <a:pt x="2216785" y="1803761"/>
                  <a:pt x="2225431" y="1803827"/>
                </a:cubicBezTo>
                <a:cubicBezTo>
                  <a:pt x="2227576" y="1801616"/>
                  <a:pt x="2238031" y="1787608"/>
                  <a:pt x="2225028" y="1787608"/>
                </a:cubicBezTo>
                <a:close/>
                <a:moveTo>
                  <a:pt x="5547606" y="1767570"/>
                </a:moveTo>
                <a:cubicBezTo>
                  <a:pt x="5545060" y="1767905"/>
                  <a:pt x="5541307" y="1768306"/>
                  <a:pt x="5542982" y="1768306"/>
                </a:cubicBezTo>
                <a:cubicBezTo>
                  <a:pt x="5543049" y="1774406"/>
                  <a:pt x="5545797" y="1771590"/>
                  <a:pt x="5548210" y="1772931"/>
                </a:cubicBezTo>
                <a:cubicBezTo>
                  <a:pt x="5548411" y="1772529"/>
                  <a:pt x="5548612" y="1772127"/>
                  <a:pt x="5548746" y="1771658"/>
                </a:cubicBezTo>
                <a:cubicBezTo>
                  <a:pt x="5548478" y="1770719"/>
                  <a:pt x="5548076" y="1769245"/>
                  <a:pt x="5547606" y="1767570"/>
                </a:cubicBezTo>
                <a:close/>
                <a:moveTo>
                  <a:pt x="3171104" y="1760868"/>
                </a:moveTo>
                <a:cubicBezTo>
                  <a:pt x="3171439" y="1762409"/>
                  <a:pt x="3171036" y="1766631"/>
                  <a:pt x="3170500" y="1766296"/>
                </a:cubicBezTo>
                <a:cubicBezTo>
                  <a:pt x="3172711" y="1765960"/>
                  <a:pt x="3174991" y="1765894"/>
                  <a:pt x="3177201" y="1766162"/>
                </a:cubicBezTo>
                <a:cubicBezTo>
                  <a:pt x="3175862" y="1765089"/>
                  <a:pt x="3173586" y="1763079"/>
                  <a:pt x="3171104" y="1760868"/>
                </a:cubicBezTo>
                <a:close/>
                <a:moveTo>
                  <a:pt x="5992294" y="1760129"/>
                </a:moveTo>
                <a:cubicBezTo>
                  <a:pt x="5991021" y="1760129"/>
                  <a:pt x="5993232" y="1786938"/>
                  <a:pt x="5990552" y="1786938"/>
                </a:cubicBezTo>
                <a:cubicBezTo>
                  <a:pt x="5991624" y="1787943"/>
                  <a:pt x="5998795" y="1785799"/>
                  <a:pt x="5998795" y="1789552"/>
                </a:cubicBezTo>
                <a:cubicBezTo>
                  <a:pt x="5998795" y="1789552"/>
                  <a:pt x="5998728" y="1792568"/>
                  <a:pt x="5998795" y="1792634"/>
                </a:cubicBezTo>
                <a:cubicBezTo>
                  <a:pt x="5998795" y="1790959"/>
                  <a:pt x="5949401" y="1840622"/>
                  <a:pt x="5940286" y="1840622"/>
                </a:cubicBezTo>
                <a:cubicBezTo>
                  <a:pt x="5940084" y="1844308"/>
                  <a:pt x="5940487" y="1850407"/>
                  <a:pt x="5938208" y="1852686"/>
                </a:cubicBezTo>
                <a:cubicBezTo>
                  <a:pt x="5938275" y="1852753"/>
                  <a:pt x="5938342" y="1852753"/>
                  <a:pt x="5938409" y="1852820"/>
                </a:cubicBezTo>
                <a:cubicBezTo>
                  <a:pt x="5939683" y="1852217"/>
                  <a:pt x="5932109" y="1860460"/>
                  <a:pt x="5931774" y="1860728"/>
                </a:cubicBezTo>
                <a:cubicBezTo>
                  <a:pt x="5924335" y="1860728"/>
                  <a:pt x="5951612" y="1817634"/>
                  <a:pt x="5958582" y="1816092"/>
                </a:cubicBezTo>
                <a:cubicBezTo>
                  <a:pt x="5958582" y="1811066"/>
                  <a:pt x="5968435" y="1800477"/>
                  <a:pt x="5971987" y="1794645"/>
                </a:cubicBezTo>
                <a:cubicBezTo>
                  <a:pt x="5971987" y="1791495"/>
                  <a:pt x="5971250" y="1789619"/>
                  <a:pt x="5978488" y="1786938"/>
                </a:cubicBezTo>
                <a:cubicBezTo>
                  <a:pt x="5978823" y="1786938"/>
                  <a:pt x="5978689" y="1787340"/>
                  <a:pt x="5978689" y="1785463"/>
                </a:cubicBezTo>
                <a:cubicBezTo>
                  <a:pt x="5977215" y="1774740"/>
                  <a:pt x="5982978" y="1763749"/>
                  <a:pt x="5992294" y="1760129"/>
                </a:cubicBezTo>
                <a:close/>
                <a:moveTo>
                  <a:pt x="5610004" y="1740090"/>
                </a:moveTo>
                <a:cubicBezTo>
                  <a:pt x="5609602" y="1740693"/>
                  <a:pt x="5610874" y="1746792"/>
                  <a:pt x="5610473" y="1746792"/>
                </a:cubicBezTo>
                <a:cubicBezTo>
                  <a:pt x="5610540" y="1746859"/>
                  <a:pt x="5608798" y="1740560"/>
                  <a:pt x="5610004" y="1740090"/>
                </a:cubicBezTo>
                <a:close/>
                <a:moveTo>
                  <a:pt x="6035926" y="1737342"/>
                </a:moveTo>
                <a:cubicBezTo>
                  <a:pt x="6034719" y="1747195"/>
                  <a:pt x="6048727" y="1772126"/>
                  <a:pt x="6048659" y="1766966"/>
                </a:cubicBezTo>
                <a:cubicBezTo>
                  <a:pt x="6048727" y="1766898"/>
                  <a:pt x="6050670" y="1760264"/>
                  <a:pt x="6051005" y="1760264"/>
                </a:cubicBezTo>
                <a:cubicBezTo>
                  <a:pt x="6051140" y="1760264"/>
                  <a:pt x="6054089" y="1760464"/>
                  <a:pt x="6054424" y="1760264"/>
                </a:cubicBezTo>
                <a:cubicBezTo>
                  <a:pt x="6049665" y="1760264"/>
                  <a:pt x="6054692" y="1764754"/>
                  <a:pt x="6056770" y="1766362"/>
                </a:cubicBezTo>
                <a:cubicBezTo>
                  <a:pt x="6056770" y="1764888"/>
                  <a:pt x="6061461" y="1761000"/>
                  <a:pt x="6062265" y="1760331"/>
                </a:cubicBezTo>
                <a:cubicBezTo>
                  <a:pt x="6070174" y="1760331"/>
                  <a:pt x="6062064" y="1773735"/>
                  <a:pt x="6062064" y="1773802"/>
                </a:cubicBezTo>
                <a:cubicBezTo>
                  <a:pt x="6063203" y="1773064"/>
                  <a:pt x="6064477" y="1772729"/>
                  <a:pt x="6065817" y="1772596"/>
                </a:cubicBezTo>
                <a:cubicBezTo>
                  <a:pt x="6058914" y="1773534"/>
                  <a:pt x="6066018" y="1775142"/>
                  <a:pt x="6065683" y="1780973"/>
                </a:cubicBezTo>
                <a:cubicBezTo>
                  <a:pt x="6068364" y="1780973"/>
                  <a:pt x="6070039" y="1781375"/>
                  <a:pt x="6070978" y="1782045"/>
                </a:cubicBezTo>
                <a:cubicBezTo>
                  <a:pt x="6071782" y="1779298"/>
                  <a:pt x="6072452" y="1776751"/>
                  <a:pt x="6072519" y="1774807"/>
                </a:cubicBezTo>
                <a:lnTo>
                  <a:pt x="6079221" y="1774807"/>
                </a:lnTo>
                <a:cubicBezTo>
                  <a:pt x="6079221" y="1801616"/>
                  <a:pt x="6070174" y="1805234"/>
                  <a:pt x="6065817" y="1828624"/>
                </a:cubicBezTo>
                <a:cubicBezTo>
                  <a:pt x="6065817" y="1842766"/>
                  <a:pt x="6030363" y="1800409"/>
                  <a:pt x="6044974" y="1800409"/>
                </a:cubicBezTo>
                <a:cubicBezTo>
                  <a:pt x="6045041" y="1800342"/>
                  <a:pt x="6050402" y="1800208"/>
                  <a:pt x="6052145" y="1800878"/>
                </a:cubicBezTo>
                <a:cubicBezTo>
                  <a:pt x="6051072" y="1797929"/>
                  <a:pt x="6046515" y="1790959"/>
                  <a:pt x="6045778" y="1793774"/>
                </a:cubicBezTo>
                <a:cubicBezTo>
                  <a:pt x="6045845" y="1791763"/>
                  <a:pt x="6045778" y="1787139"/>
                  <a:pt x="6045644" y="1787005"/>
                </a:cubicBezTo>
                <a:cubicBezTo>
                  <a:pt x="6045309" y="1787273"/>
                  <a:pt x="6041086" y="1786670"/>
                  <a:pt x="6041690" y="1787005"/>
                </a:cubicBezTo>
                <a:cubicBezTo>
                  <a:pt x="6047990" y="1787005"/>
                  <a:pt x="6032239" y="1798867"/>
                  <a:pt x="6032306" y="1793774"/>
                </a:cubicBezTo>
                <a:cubicBezTo>
                  <a:pt x="6034384" y="1774807"/>
                  <a:pt x="6032306" y="1761939"/>
                  <a:pt x="6032306" y="1757985"/>
                </a:cubicBezTo>
                <a:cubicBezTo>
                  <a:pt x="6032910" y="1747931"/>
                  <a:pt x="6032039" y="1742436"/>
                  <a:pt x="6035926" y="1737342"/>
                </a:cubicBezTo>
                <a:close/>
                <a:moveTo>
                  <a:pt x="4390212" y="1699877"/>
                </a:moveTo>
                <a:cubicBezTo>
                  <a:pt x="4396914" y="1701754"/>
                  <a:pt x="4393161" y="1709461"/>
                  <a:pt x="4394367" y="1710064"/>
                </a:cubicBezTo>
                <a:cubicBezTo>
                  <a:pt x="4394367" y="1714555"/>
                  <a:pt x="4396914" y="1714555"/>
                  <a:pt x="4390212" y="1719983"/>
                </a:cubicBezTo>
                <a:close/>
                <a:moveTo>
                  <a:pt x="3148304" y="1688952"/>
                </a:moveTo>
                <a:cubicBezTo>
                  <a:pt x="3148503" y="1690293"/>
                  <a:pt x="3148776" y="1691365"/>
                  <a:pt x="3149243" y="1692236"/>
                </a:cubicBezTo>
                <a:cubicBezTo>
                  <a:pt x="3147970" y="1692772"/>
                  <a:pt x="3146626" y="1693107"/>
                  <a:pt x="3145153" y="1693175"/>
                </a:cubicBezTo>
                <a:cubicBezTo>
                  <a:pt x="3145754" y="1692437"/>
                  <a:pt x="3147098" y="1690628"/>
                  <a:pt x="3148304" y="1688952"/>
                </a:cubicBezTo>
                <a:close/>
                <a:moveTo>
                  <a:pt x="3150148" y="1685552"/>
                </a:moveTo>
                <a:cubicBezTo>
                  <a:pt x="3150012" y="1686189"/>
                  <a:pt x="3149207" y="1687546"/>
                  <a:pt x="3148234" y="1688954"/>
                </a:cubicBezTo>
                <a:cubicBezTo>
                  <a:pt x="3148099" y="1688216"/>
                  <a:pt x="3148032" y="1687412"/>
                  <a:pt x="3148032" y="1686473"/>
                </a:cubicBezTo>
                <a:cubicBezTo>
                  <a:pt x="3149744" y="1684999"/>
                  <a:pt x="3150283" y="1684915"/>
                  <a:pt x="3150148" y="1685552"/>
                </a:cubicBezTo>
                <a:close/>
                <a:moveTo>
                  <a:pt x="4379824" y="1674275"/>
                </a:moveTo>
                <a:cubicBezTo>
                  <a:pt x="4384851" y="1674275"/>
                  <a:pt x="4380963" y="1684529"/>
                  <a:pt x="4380695" y="1682653"/>
                </a:cubicBezTo>
                <a:cubicBezTo>
                  <a:pt x="4376674" y="1682653"/>
                  <a:pt x="4377612" y="1675616"/>
                  <a:pt x="4379824" y="1674275"/>
                </a:cubicBezTo>
                <a:close/>
                <a:moveTo>
                  <a:pt x="4329356" y="1659061"/>
                </a:moveTo>
                <a:cubicBezTo>
                  <a:pt x="4329490" y="1659061"/>
                  <a:pt x="4329624" y="1659061"/>
                  <a:pt x="4329758" y="1659061"/>
                </a:cubicBezTo>
                <a:cubicBezTo>
                  <a:pt x="4329758" y="1659262"/>
                  <a:pt x="4329758" y="1659396"/>
                  <a:pt x="4329691" y="1659664"/>
                </a:cubicBezTo>
                <a:cubicBezTo>
                  <a:pt x="4329624" y="1659597"/>
                  <a:pt x="4329490" y="1659396"/>
                  <a:pt x="4329356" y="1659061"/>
                </a:cubicBezTo>
                <a:close/>
                <a:moveTo>
                  <a:pt x="1669152" y="1657654"/>
                </a:moveTo>
                <a:cubicBezTo>
                  <a:pt x="1667946" y="1658927"/>
                  <a:pt x="1666941" y="1659664"/>
                  <a:pt x="1666539" y="1659664"/>
                </a:cubicBezTo>
                <a:cubicBezTo>
                  <a:pt x="1667610" y="1659799"/>
                  <a:pt x="1668750" y="1659664"/>
                  <a:pt x="1669889" y="1659664"/>
                </a:cubicBezTo>
                <a:cubicBezTo>
                  <a:pt x="1669085" y="1659664"/>
                  <a:pt x="1668951" y="1658793"/>
                  <a:pt x="1669152" y="1657654"/>
                </a:cubicBezTo>
                <a:close/>
                <a:moveTo>
                  <a:pt x="4376807" y="1649946"/>
                </a:moveTo>
                <a:cubicBezTo>
                  <a:pt x="4376807" y="1654906"/>
                  <a:pt x="4376607" y="1652828"/>
                  <a:pt x="4376137" y="1650080"/>
                </a:cubicBezTo>
                <a:lnTo>
                  <a:pt x="4376206" y="1650066"/>
                </a:lnTo>
                <a:close/>
                <a:moveTo>
                  <a:pt x="4388470" y="1646729"/>
                </a:moveTo>
                <a:cubicBezTo>
                  <a:pt x="4392759" y="1646729"/>
                  <a:pt x="4387263" y="1656179"/>
                  <a:pt x="4386727" y="1656112"/>
                </a:cubicBezTo>
                <a:cubicBezTo>
                  <a:pt x="4375199" y="1646930"/>
                  <a:pt x="4385521" y="1650281"/>
                  <a:pt x="4388470" y="1646729"/>
                </a:cubicBezTo>
                <a:close/>
                <a:moveTo>
                  <a:pt x="4377210" y="1626154"/>
                </a:moveTo>
                <a:cubicBezTo>
                  <a:pt x="4372452" y="1626154"/>
                  <a:pt x="4389409" y="1642909"/>
                  <a:pt x="4390213" y="1643780"/>
                </a:cubicBezTo>
                <a:cubicBezTo>
                  <a:pt x="4390213" y="1643043"/>
                  <a:pt x="4377345" y="1648874"/>
                  <a:pt x="4376205" y="1649880"/>
                </a:cubicBezTo>
                <a:cubicBezTo>
                  <a:pt x="4376004" y="1648606"/>
                  <a:pt x="4375803" y="1647199"/>
                  <a:pt x="4375535" y="1646260"/>
                </a:cubicBezTo>
                <a:cubicBezTo>
                  <a:pt x="4375937" y="1646394"/>
                  <a:pt x="4376272" y="1646327"/>
                  <a:pt x="4376607" y="1646060"/>
                </a:cubicBezTo>
                <a:cubicBezTo>
                  <a:pt x="4372787" y="1642172"/>
                  <a:pt x="4372049" y="1642038"/>
                  <a:pt x="4368564" y="1639558"/>
                </a:cubicBezTo>
                <a:cubicBezTo>
                  <a:pt x="4366621" y="1639558"/>
                  <a:pt x="4374731" y="1630175"/>
                  <a:pt x="4376809" y="1629505"/>
                </a:cubicBezTo>
                <a:cubicBezTo>
                  <a:pt x="4374529" y="1626757"/>
                  <a:pt x="4374663" y="1625617"/>
                  <a:pt x="4377210" y="1626154"/>
                </a:cubicBezTo>
                <a:close/>
                <a:moveTo>
                  <a:pt x="1680208" y="1624813"/>
                </a:moveTo>
                <a:cubicBezTo>
                  <a:pt x="1679404" y="1635135"/>
                  <a:pt x="1680543" y="1628365"/>
                  <a:pt x="1681816" y="1628365"/>
                </a:cubicBezTo>
                <a:cubicBezTo>
                  <a:pt x="1683559" y="1629773"/>
                  <a:pt x="1681213" y="1627092"/>
                  <a:pt x="1680208" y="1624813"/>
                </a:cubicBezTo>
                <a:close/>
                <a:moveTo>
                  <a:pt x="1903258" y="1592584"/>
                </a:moveTo>
                <a:cubicBezTo>
                  <a:pt x="1913245" y="1593631"/>
                  <a:pt x="1923667" y="1596865"/>
                  <a:pt x="1925410" y="1599345"/>
                </a:cubicBezTo>
                <a:cubicBezTo>
                  <a:pt x="1941429" y="1621930"/>
                  <a:pt x="1892635" y="1617507"/>
                  <a:pt x="1892233" y="1611275"/>
                </a:cubicBezTo>
                <a:cubicBezTo>
                  <a:pt x="1886134" y="1609733"/>
                  <a:pt x="1896858" y="1603433"/>
                  <a:pt x="1883118" y="1606047"/>
                </a:cubicBezTo>
                <a:cubicBezTo>
                  <a:pt x="1883788" y="1603768"/>
                  <a:pt x="1883989" y="1601356"/>
                  <a:pt x="1883721" y="1598943"/>
                </a:cubicBezTo>
                <a:cubicBezTo>
                  <a:pt x="1883721" y="1592676"/>
                  <a:pt x="1893272" y="1591537"/>
                  <a:pt x="1903258" y="1592584"/>
                </a:cubicBezTo>
                <a:close/>
                <a:moveTo>
                  <a:pt x="6029072" y="1592081"/>
                </a:moveTo>
                <a:cubicBezTo>
                  <a:pt x="6034903" y="1592290"/>
                  <a:pt x="6039846" y="1592709"/>
                  <a:pt x="6038070" y="1592709"/>
                </a:cubicBezTo>
                <a:cubicBezTo>
                  <a:pt x="6043097" y="1601624"/>
                  <a:pt x="6045711" y="1612213"/>
                  <a:pt x="6045711" y="1620390"/>
                </a:cubicBezTo>
                <a:cubicBezTo>
                  <a:pt x="6045778" y="1621194"/>
                  <a:pt x="6045778" y="1621394"/>
                  <a:pt x="6045644" y="1621394"/>
                </a:cubicBezTo>
                <a:cubicBezTo>
                  <a:pt x="6046716" y="1628432"/>
                  <a:pt x="6045644" y="1653028"/>
                  <a:pt x="6040617" y="1653028"/>
                </a:cubicBezTo>
                <a:cubicBezTo>
                  <a:pt x="6036328" y="1654570"/>
                  <a:pt x="6033915" y="1663953"/>
                  <a:pt x="6033982" y="1655039"/>
                </a:cubicBezTo>
                <a:cubicBezTo>
                  <a:pt x="6033848" y="1661272"/>
                  <a:pt x="6033110" y="1658726"/>
                  <a:pt x="6028084" y="1659932"/>
                </a:cubicBezTo>
                <a:cubicBezTo>
                  <a:pt x="6030564" y="1660401"/>
                  <a:pt x="6029760" y="1660468"/>
                  <a:pt x="6025604" y="1660200"/>
                </a:cubicBezTo>
                <a:cubicBezTo>
                  <a:pt x="6025537" y="1668645"/>
                  <a:pt x="6032239" y="1688818"/>
                  <a:pt x="6032306" y="1699877"/>
                </a:cubicBezTo>
                <a:cubicBezTo>
                  <a:pt x="6031703" y="1700145"/>
                  <a:pt x="6059115" y="1690695"/>
                  <a:pt x="6059115" y="1699877"/>
                </a:cubicBezTo>
                <a:cubicBezTo>
                  <a:pt x="6060053" y="1700815"/>
                  <a:pt x="6059584" y="1700748"/>
                  <a:pt x="6058981" y="1700413"/>
                </a:cubicBezTo>
                <a:cubicBezTo>
                  <a:pt x="6059249" y="1702088"/>
                  <a:pt x="6059316" y="1707584"/>
                  <a:pt x="6059115" y="1706579"/>
                </a:cubicBezTo>
                <a:cubicBezTo>
                  <a:pt x="6053150" y="1708254"/>
                  <a:pt x="6079221" y="1702558"/>
                  <a:pt x="6079221" y="1705976"/>
                </a:cubicBezTo>
                <a:cubicBezTo>
                  <a:pt x="6078082" y="1706914"/>
                  <a:pt x="6076340" y="1709930"/>
                  <a:pt x="6079221" y="1713080"/>
                </a:cubicBezTo>
                <a:cubicBezTo>
                  <a:pt x="6079221" y="1713684"/>
                  <a:pt x="6071246" y="1712745"/>
                  <a:pt x="6070709" y="1713214"/>
                </a:cubicBezTo>
                <a:cubicBezTo>
                  <a:pt x="6073994" y="1713214"/>
                  <a:pt x="6072117" y="1719581"/>
                  <a:pt x="6071715" y="1719916"/>
                </a:cubicBezTo>
                <a:cubicBezTo>
                  <a:pt x="6090146" y="1719916"/>
                  <a:pt x="6085588" y="1729836"/>
                  <a:pt x="6079221" y="1738682"/>
                </a:cubicBezTo>
                <a:cubicBezTo>
                  <a:pt x="6081299" y="1739888"/>
                  <a:pt x="6083578" y="1740358"/>
                  <a:pt x="6085923" y="1740023"/>
                </a:cubicBezTo>
                <a:cubicBezTo>
                  <a:pt x="6087666" y="1736873"/>
                  <a:pt x="6085991" y="1735264"/>
                  <a:pt x="6087264" y="1733321"/>
                </a:cubicBezTo>
                <a:cubicBezTo>
                  <a:pt x="6093162" y="1733321"/>
                  <a:pt x="6088336" y="1742369"/>
                  <a:pt x="6100199" y="1733321"/>
                </a:cubicBezTo>
                <a:cubicBezTo>
                  <a:pt x="6110922" y="1733321"/>
                  <a:pt x="6114475" y="1770919"/>
                  <a:pt x="6119166" y="1780839"/>
                </a:cubicBezTo>
                <a:cubicBezTo>
                  <a:pt x="6116955" y="1778627"/>
                  <a:pt x="6099328" y="1782850"/>
                  <a:pt x="6099328" y="1778291"/>
                </a:cubicBezTo>
                <a:cubicBezTo>
                  <a:pt x="6099663" y="1778962"/>
                  <a:pt x="6099328" y="1781241"/>
                  <a:pt x="6099076" y="1783294"/>
                </a:cubicBezTo>
                <a:lnTo>
                  <a:pt x="6099296" y="1786477"/>
                </a:lnTo>
                <a:lnTo>
                  <a:pt x="6099328" y="1786938"/>
                </a:lnTo>
                <a:lnTo>
                  <a:pt x="6100132" y="1786686"/>
                </a:lnTo>
                <a:lnTo>
                  <a:pt x="6100400" y="1786603"/>
                </a:lnTo>
                <a:cubicBezTo>
                  <a:pt x="6105024" y="1787339"/>
                  <a:pt x="6106097" y="1792031"/>
                  <a:pt x="6106499" y="1797192"/>
                </a:cubicBezTo>
                <a:cubicBezTo>
                  <a:pt x="6109448" y="1792836"/>
                  <a:pt x="6113469" y="1789149"/>
                  <a:pt x="6112732" y="1791495"/>
                </a:cubicBezTo>
                <a:cubicBezTo>
                  <a:pt x="6112732" y="1791830"/>
                  <a:pt x="6112732" y="1792165"/>
                  <a:pt x="6112732" y="1792501"/>
                </a:cubicBezTo>
                <a:lnTo>
                  <a:pt x="6112732" y="1805299"/>
                </a:lnTo>
                <a:lnTo>
                  <a:pt x="6112732" y="1811936"/>
                </a:lnTo>
                <a:cubicBezTo>
                  <a:pt x="6112866" y="1811802"/>
                  <a:pt x="6113134" y="1808854"/>
                  <a:pt x="6113067" y="1806776"/>
                </a:cubicBezTo>
                <a:cubicBezTo>
                  <a:pt x="6114274" y="1809725"/>
                  <a:pt x="6118965" y="1804028"/>
                  <a:pt x="6119702" y="1801481"/>
                </a:cubicBezTo>
                <a:cubicBezTo>
                  <a:pt x="6123723" y="1811535"/>
                  <a:pt x="6126003" y="1808050"/>
                  <a:pt x="6119434" y="1820381"/>
                </a:cubicBezTo>
                <a:cubicBezTo>
                  <a:pt x="6132169" y="1845648"/>
                  <a:pt x="6134514" y="1868637"/>
                  <a:pt x="6126136" y="1895445"/>
                </a:cubicBezTo>
                <a:lnTo>
                  <a:pt x="6119434" y="1895445"/>
                </a:lnTo>
                <a:cubicBezTo>
                  <a:pt x="6119903" y="1888810"/>
                  <a:pt x="6121244" y="1879025"/>
                  <a:pt x="6114743" y="1876344"/>
                </a:cubicBezTo>
                <a:cubicBezTo>
                  <a:pt x="6114207" y="1876344"/>
                  <a:pt x="6113604" y="1876344"/>
                  <a:pt x="6112732" y="1876344"/>
                </a:cubicBezTo>
                <a:cubicBezTo>
                  <a:pt x="6111726" y="1876813"/>
                  <a:pt x="6112129" y="1878087"/>
                  <a:pt x="6112800" y="1879226"/>
                </a:cubicBezTo>
                <a:cubicBezTo>
                  <a:pt x="6112800" y="1878756"/>
                  <a:pt x="6112800" y="1878422"/>
                  <a:pt x="6113000" y="1878355"/>
                </a:cubicBezTo>
                <a:cubicBezTo>
                  <a:pt x="6113000" y="1878690"/>
                  <a:pt x="6112933" y="1879025"/>
                  <a:pt x="6112866" y="1879293"/>
                </a:cubicBezTo>
                <a:lnTo>
                  <a:pt x="6112756" y="1879640"/>
                </a:lnTo>
                <a:lnTo>
                  <a:pt x="6106030" y="1881370"/>
                </a:lnTo>
                <a:cubicBezTo>
                  <a:pt x="6133710" y="1918098"/>
                  <a:pt x="6079221" y="1919305"/>
                  <a:pt x="6079221" y="1886397"/>
                </a:cubicBezTo>
                <a:cubicBezTo>
                  <a:pt x="6080696" y="1879561"/>
                  <a:pt x="6073123" y="1870647"/>
                  <a:pt x="6068766" y="1864548"/>
                </a:cubicBezTo>
                <a:cubicBezTo>
                  <a:pt x="6068565" y="1865084"/>
                  <a:pt x="6068096" y="1865888"/>
                  <a:pt x="6067292" y="1867028"/>
                </a:cubicBezTo>
                <a:cubicBezTo>
                  <a:pt x="6067359" y="1867162"/>
                  <a:pt x="6067359" y="1867296"/>
                  <a:pt x="6067425" y="1867430"/>
                </a:cubicBezTo>
                <a:cubicBezTo>
                  <a:pt x="6067225" y="1867497"/>
                  <a:pt x="6067024" y="1867497"/>
                  <a:pt x="6066889" y="1867564"/>
                </a:cubicBezTo>
                <a:cubicBezTo>
                  <a:pt x="6066554" y="1868033"/>
                  <a:pt x="6066219" y="1868502"/>
                  <a:pt x="6065817" y="1869105"/>
                </a:cubicBezTo>
                <a:cubicBezTo>
                  <a:pt x="6065817" y="1867430"/>
                  <a:pt x="6059987" y="1866156"/>
                  <a:pt x="6059115" y="1867162"/>
                </a:cubicBezTo>
                <a:cubicBezTo>
                  <a:pt x="6059115" y="1865219"/>
                  <a:pt x="6057841" y="1871116"/>
                  <a:pt x="6052748" y="1874132"/>
                </a:cubicBezTo>
                <a:cubicBezTo>
                  <a:pt x="6052279" y="1874132"/>
                  <a:pt x="6052614" y="1861935"/>
                  <a:pt x="6052413" y="1860728"/>
                </a:cubicBezTo>
                <a:cubicBezTo>
                  <a:pt x="6039411" y="1904225"/>
                  <a:pt x="6019506" y="1853556"/>
                  <a:pt x="6054222" y="1847324"/>
                </a:cubicBezTo>
                <a:cubicBezTo>
                  <a:pt x="6046649" y="1847324"/>
                  <a:pt x="6064543" y="1837271"/>
                  <a:pt x="6065683" y="1834590"/>
                </a:cubicBezTo>
                <a:cubicBezTo>
                  <a:pt x="6070777" y="1839013"/>
                  <a:pt x="6075401" y="1837807"/>
                  <a:pt x="6079088" y="1845112"/>
                </a:cubicBezTo>
                <a:cubicBezTo>
                  <a:pt x="6080696" y="1841761"/>
                  <a:pt x="6087197" y="1835461"/>
                  <a:pt x="6085588" y="1834187"/>
                </a:cubicBezTo>
                <a:cubicBezTo>
                  <a:pt x="6087532" y="1834724"/>
                  <a:pt x="6089409" y="1835997"/>
                  <a:pt x="6090750" y="1837405"/>
                </a:cubicBezTo>
                <a:cubicBezTo>
                  <a:pt x="6093162" y="1831775"/>
                  <a:pt x="6099127" y="1821654"/>
                  <a:pt x="6099328" y="1829094"/>
                </a:cubicBezTo>
                <a:cubicBezTo>
                  <a:pt x="6101004" y="1827820"/>
                  <a:pt x="6106030" y="1824805"/>
                  <a:pt x="6106030" y="1825341"/>
                </a:cubicBezTo>
                <a:cubicBezTo>
                  <a:pt x="6105293" y="1827084"/>
                  <a:pt x="6106030" y="1826816"/>
                  <a:pt x="6106902" y="1827284"/>
                </a:cubicBezTo>
                <a:cubicBezTo>
                  <a:pt x="6111995" y="1827284"/>
                  <a:pt x="6099328" y="1800409"/>
                  <a:pt x="6099328" y="1803894"/>
                </a:cubicBezTo>
                <a:cubicBezTo>
                  <a:pt x="6099864" y="1805637"/>
                  <a:pt x="6093698" y="1795315"/>
                  <a:pt x="6092492" y="1784592"/>
                </a:cubicBezTo>
                <a:cubicBezTo>
                  <a:pt x="6091285" y="1786871"/>
                  <a:pt x="6083846" y="1792366"/>
                  <a:pt x="6082974" y="1793773"/>
                </a:cubicBezTo>
                <a:cubicBezTo>
                  <a:pt x="6080026" y="1792366"/>
                  <a:pt x="6078752" y="1790288"/>
                  <a:pt x="6079221" y="1787608"/>
                </a:cubicBezTo>
                <a:cubicBezTo>
                  <a:pt x="6079221" y="1787071"/>
                  <a:pt x="6081902" y="1786468"/>
                  <a:pt x="6084047" y="1786200"/>
                </a:cubicBezTo>
                <a:cubicBezTo>
                  <a:pt x="6078685" y="1781107"/>
                  <a:pt x="6090280" y="1753963"/>
                  <a:pt x="6092291" y="1759794"/>
                </a:cubicBezTo>
                <a:cubicBezTo>
                  <a:pt x="6089677" y="1743173"/>
                  <a:pt x="6060858" y="1734594"/>
                  <a:pt x="6049866" y="1721927"/>
                </a:cubicBezTo>
                <a:cubicBezTo>
                  <a:pt x="6053954" y="1737074"/>
                  <a:pt x="6018835" y="1697263"/>
                  <a:pt x="6018835" y="1717236"/>
                </a:cubicBezTo>
                <a:cubicBezTo>
                  <a:pt x="6050603" y="1752824"/>
                  <a:pt x="5998729" y="1757850"/>
                  <a:pt x="5998729" y="1721324"/>
                </a:cubicBezTo>
                <a:cubicBezTo>
                  <a:pt x="6008983" y="1720519"/>
                  <a:pt x="5998461" y="1715426"/>
                  <a:pt x="6011798" y="1720050"/>
                </a:cubicBezTo>
                <a:cubicBezTo>
                  <a:pt x="6011865" y="1717839"/>
                  <a:pt x="6012066" y="1715560"/>
                  <a:pt x="6012334" y="1713348"/>
                </a:cubicBezTo>
                <a:cubicBezTo>
                  <a:pt x="6011865" y="1712879"/>
                  <a:pt x="6012133" y="1714353"/>
                  <a:pt x="6012133" y="1714220"/>
                </a:cubicBezTo>
                <a:cubicBezTo>
                  <a:pt x="6009452" y="1710199"/>
                  <a:pt x="5992027" y="1684462"/>
                  <a:pt x="5992027" y="1687679"/>
                </a:cubicBezTo>
                <a:cubicBezTo>
                  <a:pt x="5991021" y="1675816"/>
                  <a:pt x="5979896" y="1649208"/>
                  <a:pt x="5991155" y="1646662"/>
                </a:cubicBezTo>
                <a:cubicBezTo>
                  <a:pt x="5991357" y="1644517"/>
                  <a:pt x="5999600" y="1648739"/>
                  <a:pt x="5998796" y="1654168"/>
                </a:cubicBezTo>
                <a:cubicBezTo>
                  <a:pt x="5999265" y="1653297"/>
                  <a:pt x="5999868" y="1652962"/>
                  <a:pt x="6000673" y="1653096"/>
                </a:cubicBezTo>
                <a:cubicBezTo>
                  <a:pt x="5998527" y="1653096"/>
                  <a:pt x="5994841" y="1632788"/>
                  <a:pt x="6005498" y="1632587"/>
                </a:cubicBezTo>
                <a:cubicBezTo>
                  <a:pt x="5999667" y="1627494"/>
                  <a:pt x="5995042" y="1626756"/>
                  <a:pt x="6005498" y="1622534"/>
                </a:cubicBezTo>
                <a:cubicBezTo>
                  <a:pt x="5986530" y="1622199"/>
                  <a:pt x="6015082" y="1592576"/>
                  <a:pt x="6014747" y="1592709"/>
                </a:cubicBezTo>
                <a:cubicBezTo>
                  <a:pt x="6016523" y="1591872"/>
                  <a:pt x="6023242" y="1591872"/>
                  <a:pt x="6029072" y="1592081"/>
                </a:cubicBezTo>
                <a:close/>
                <a:moveTo>
                  <a:pt x="2026834" y="1562257"/>
                </a:moveTo>
                <a:cubicBezTo>
                  <a:pt x="2035455" y="1559987"/>
                  <a:pt x="2048105" y="1561143"/>
                  <a:pt x="2058359" y="1565835"/>
                </a:cubicBezTo>
                <a:cubicBezTo>
                  <a:pt x="2048172" y="1565835"/>
                  <a:pt x="2077997" y="1577228"/>
                  <a:pt x="2077997" y="1575486"/>
                </a:cubicBezTo>
                <a:cubicBezTo>
                  <a:pt x="2080610" y="1578032"/>
                  <a:pt x="2072836" y="1579239"/>
                  <a:pt x="2073909" y="1579239"/>
                </a:cubicBezTo>
                <a:cubicBezTo>
                  <a:pt x="2089659" y="1583260"/>
                  <a:pt x="2092273" y="1589895"/>
                  <a:pt x="2087112" y="1599345"/>
                </a:cubicBezTo>
                <a:cubicBezTo>
                  <a:pt x="2085771" y="1599345"/>
                  <a:pt x="2084431" y="1603032"/>
                  <a:pt x="2085235" y="1604908"/>
                </a:cubicBezTo>
                <a:cubicBezTo>
                  <a:pt x="2070356" y="1595190"/>
                  <a:pt x="2051858" y="1605846"/>
                  <a:pt x="2040532" y="1599345"/>
                </a:cubicBezTo>
                <a:cubicBezTo>
                  <a:pt x="2042073" y="1599345"/>
                  <a:pt x="2029406" y="1613353"/>
                  <a:pt x="2025183" y="1617977"/>
                </a:cubicBezTo>
                <a:cubicBezTo>
                  <a:pt x="2024848" y="1614626"/>
                  <a:pt x="2017677" y="1607321"/>
                  <a:pt x="2017677" y="1614224"/>
                </a:cubicBezTo>
                <a:cubicBezTo>
                  <a:pt x="2017811" y="1607991"/>
                  <a:pt x="2017811" y="1592643"/>
                  <a:pt x="2018012" y="1592643"/>
                </a:cubicBezTo>
                <a:cubicBezTo>
                  <a:pt x="2017610" y="1589895"/>
                  <a:pt x="2016873" y="1579239"/>
                  <a:pt x="2019487" y="1579239"/>
                </a:cubicBezTo>
                <a:cubicBezTo>
                  <a:pt x="2013622" y="1570225"/>
                  <a:pt x="2018213" y="1564528"/>
                  <a:pt x="2026834" y="1562257"/>
                </a:cubicBezTo>
                <a:close/>
                <a:moveTo>
                  <a:pt x="5008620" y="1511682"/>
                </a:moveTo>
                <a:cubicBezTo>
                  <a:pt x="5008620" y="1512352"/>
                  <a:pt x="5008553" y="1512955"/>
                  <a:pt x="5008553" y="1513558"/>
                </a:cubicBezTo>
                <a:cubicBezTo>
                  <a:pt x="5008888" y="1513089"/>
                  <a:pt x="5009223" y="1512687"/>
                  <a:pt x="5009558" y="1512486"/>
                </a:cubicBezTo>
                <a:cubicBezTo>
                  <a:pt x="5009290" y="1512218"/>
                  <a:pt x="5008955" y="1512017"/>
                  <a:pt x="5008620" y="1511682"/>
                </a:cubicBezTo>
                <a:close/>
                <a:moveTo>
                  <a:pt x="5891829" y="1492245"/>
                </a:moveTo>
                <a:cubicBezTo>
                  <a:pt x="5891896" y="1492245"/>
                  <a:pt x="5891963" y="1492312"/>
                  <a:pt x="5892030" y="1492312"/>
                </a:cubicBezTo>
                <a:cubicBezTo>
                  <a:pt x="5891561" y="1494322"/>
                  <a:pt x="5891360" y="1494322"/>
                  <a:pt x="5891494" y="1492379"/>
                </a:cubicBezTo>
                <a:cubicBezTo>
                  <a:pt x="5891561" y="1492312"/>
                  <a:pt x="5891695" y="1492245"/>
                  <a:pt x="5891829" y="1492245"/>
                </a:cubicBezTo>
                <a:close/>
                <a:moveTo>
                  <a:pt x="1824431" y="1477983"/>
                </a:moveTo>
                <a:cubicBezTo>
                  <a:pt x="1845279" y="1480939"/>
                  <a:pt x="1857343" y="1492614"/>
                  <a:pt x="1874986" y="1492111"/>
                </a:cubicBezTo>
                <a:cubicBezTo>
                  <a:pt x="1877601" y="1492111"/>
                  <a:pt x="1879008" y="1493720"/>
                  <a:pt x="1879678" y="1495663"/>
                </a:cubicBezTo>
                <a:cubicBezTo>
                  <a:pt x="1879745" y="1494256"/>
                  <a:pt x="1880281" y="1493050"/>
                  <a:pt x="1881354" y="1492111"/>
                </a:cubicBezTo>
                <a:cubicBezTo>
                  <a:pt x="1899316" y="1502567"/>
                  <a:pt x="1970828" y="1552163"/>
                  <a:pt x="1970828" y="1552029"/>
                </a:cubicBezTo>
                <a:cubicBezTo>
                  <a:pt x="1970627" y="1554442"/>
                  <a:pt x="1970761" y="1556787"/>
                  <a:pt x="1971163" y="1559133"/>
                </a:cubicBezTo>
                <a:cubicBezTo>
                  <a:pt x="1956284" y="1562685"/>
                  <a:pt x="1945896" y="1564628"/>
                  <a:pt x="1936512" y="1559200"/>
                </a:cubicBezTo>
                <a:cubicBezTo>
                  <a:pt x="1917478" y="1559200"/>
                  <a:pt x="1914128" y="1562216"/>
                  <a:pt x="1896769" y="1565902"/>
                </a:cubicBezTo>
                <a:cubicBezTo>
                  <a:pt x="1888994" y="1565902"/>
                  <a:pt x="1910575" y="1545662"/>
                  <a:pt x="1910374" y="1545795"/>
                </a:cubicBezTo>
                <a:cubicBezTo>
                  <a:pt x="1905816" y="1545729"/>
                  <a:pt x="1903873" y="1548611"/>
                  <a:pt x="1903538" y="1544120"/>
                </a:cubicBezTo>
                <a:cubicBezTo>
                  <a:pt x="1884571" y="1537418"/>
                  <a:pt x="1875924" y="1554173"/>
                  <a:pt x="1863459" y="1533731"/>
                </a:cubicBezTo>
                <a:cubicBezTo>
                  <a:pt x="1863459" y="1534938"/>
                  <a:pt x="1875321" y="1537485"/>
                  <a:pt x="1880616" y="1538557"/>
                </a:cubicBezTo>
                <a:cubicBezTo>
                  <a:pt x="1875992" y="1536346"/>
                  <a:pt x="1876863" y="1527767"/>
                  <a:pt x="1876863" y="1523477"/>
                </a:cubicBezTo>
                <a:cubicBezTo>
                  <a:pt x="1875590" y="1523544"/>
                  <a:pt x="1872171" y="1521936"/>
                  <a:pt x="1870697" y="1520662"/>
                </a:cubicBezTo>
                <a:cubicBezTo>
                  <a:pt x="1869691" y="1522673"/>
                  <a:pt x="1868686" y="1525689"/>
                  <a:pt x="1869155" y="1525689"/>
                </a:cubicBezTo>
                <a:cubicBezTo>
                  <a:pt x="1862520" y="1523142"/>
                  <a:pt x="1852333" y="1518853"/>
                  <a:pt x="1850054" y="1518987"/>
                </a:cubicBezTo>
                <a:cubicBezTo>
                  <a:pt x="1843218" y="1514697"/>
                  <a:pt x="1805149" y="1510274"/>
                  <a:pt x="1803340" y="1505516"/>
                </a:cubicBezTo>
                <a:cubicBezTo>
                  <a:pt x="1795364" y="1505046"/>
                  <a:pt x="1809170" y="1499684"/>
                  <a:pt x="1812052" y="1498813"/>
                </a:cubicBezTo>
                <a:cubicBezTo>
                  <a:pt x="1806892" y="1498679"/>
                  <a:pt x="1808031" y="1496266"/>
                  <a:pt x="1796503" y="1492111"/>
                </a:cubicBezTo>
                <a:cubicBezTo>
                  <a:pt x="1795699" y="1495864"/>
                  <a:pt x="1795699" y="1497607"/>
                  <a:pt x="1795766" y="1498277"/>
                </a:cubicBezTo>
                <a:cubicBezTo>
                  <a:pt x="1795498" y="1497540"/>
                  <a:pt x="1794292" y="1495931"/>
                  <a:pt x="1789801" y="1496870"/>
                </a:cubicBezTo>
                <a:cubicBezTo>
                  <a:pt x="1789801" y="1499752"/>
                  <a:pt x="1791744" y="1498478"/>
                  <a:pt x="1787455" y="1498747"/>
                </a:cubicBezTo>
                <a:cubicBezTo>
                  <a:pt x="1789868" y="1498747"/>
                  <a:pt x="1769158" y="1513759"/>
                  <a:pt x="1769694" y="1513223"/>
                </a:cubicBezTo>
                <a:cubicBezTo>
                  <a:pt x="1769694" y="1508867"/>
                  <a:pt x="1760847" y="1514764"/>
                  <a:pt x="1756960" y="1517579"/>
                </a:cubicBezTo>
                <a:cubicBezTo>
                  <a:pt x="1756692" y="1515569"/>
                  <a:pt x="1752335" y="1511816"/>
                  <a:pt x="1752871" y="1512218"/>
                </a:cubicBezTo>
                <a:cubicBezTo>
                  <a:pt x="1746169" y="1512218"/>
                  <a:pt x="1753609" y="1524415"/>
                  <a:pt x="1742886" y="1511212"/>
                </a:cubicBezTo>
                <a:cubicBezTo>
                  <a:pt x="1742886" y="1500757"/>
                  <a:pt x="1783635" y="1481723"/>
                  <a:pt x="1800123" y="1478707"/>
                </a:cubicBezTo>
                <a:cubicBezTo>
                  <a:pt x="1809556" y="1476981"/>
                  <a:pt x="1817481" y="1476998"/>
                  <a:pt x="1824431" y="1477983"/>
                </a:cubicBezTo>
                <a:close/>
                <a:moveTo>
                  <a:pt x="4592282" y="1445866"/>
                </a:moveTo>
                <a:cubicBezTo>
                  <a:pt x="4594159" y="1445866"/>
                  <a:pt x="4590540" y="1456387"/>
                  <a:pt x="4592282" y="1445866"/>
                </a:cubicBezTo>
                <a:close/>
                <a:moveTo>
                  <a:pt x="6025939" y="1425157"/>
                </a:moveTo>
                <a:cubicBezTo>
                  <a:pt x="6026944" y="1425693"/>
                  <a:pt x="6033445" y="1430384"/>
                  <a:pt x="6036528" y="1432261"/>
                </a:cubicBezTo>
                <a:cubicBezTo>
                  <a:pt x="6035054" y="1434406"/>
                  <a:pt x="6037936" y="1445263"/>
                  <a:pt x="6038740" y="1446335"/>
                </a:cubicBezTo>
                <a:cubicBezTo>
                  <a:pt x="6025805" y="1463091"/>
                  <a:pt x="6018902" y="1494121"/>
                  <a:pt x="6012132" y="1513290"/>
                </a:cubicBezTo>
                <a:cubicBezTo>
                  <a:pt x="6012132" y="1510944"/>
                  <a:pt x="6005430" y="1512887"/>
                  <a:pt x="6005430" y="1512284"/>
                </a:cubicBezTo>
                <a:cubicBezTo>
                  <a:pt x="6000940" y="1494657"/>
                  <a:pt x="5991624" y="1485877"/>
                  <a:pt x="5998728" y="1476629"/>
                </a:cubicBezTo>
                <a:cubicBezTo>
                  <a:pt x="5998728" y="1452903"/>
                  <a:pt x="6025536" y="1440974"/>
                  <a:pt x="6025536" y="1430653"/>
                </a:cubicBezTo>
                <a:cubicBezTo>
                  <a:pt x="6021113" y="1432998"/>
                  <a:pt x="6027882" y="1425157"/>
                  <a:pt x="6025939" y="1425157"/>
                </a:cubicBezTo>
                <a:close/>
                <a:moveTo>
                  <a:pt x="1206699" y="1410345"/>
                </a:moveTo>
                <a:cubicBezTo>
                  <a:pt x="1206699" y="1410948"/>
                  <a:pt x="1206632" y="1411484"/>
                  <a:pt x="1206565" y="1411887"/>
                </a:cubicBezTo>
                <a:cubicBezTo>
                  <a:pt x="1206833" y="1412087"/>
                  <a:pt x="1206632" y="1412355"/>
                  <a:pt x="1206498" y="1412020"/>
                </a:cubicBezTo>
                <a:cubicBezTo>
                  <a:pt x="1206364" y="1412557"/>
                  <a:pt x="1206163" y="1412892"/>
                  <a:pt x="1205895" y="1413093"/>
                </a:cubicBezTo>
                <a:cubicBezTo>
                  <a:pt x="1205962" y="1412623"/>
                  <a:pt x="1205962" y="1412222"/>
                  <a:pt x="1205962" y="1411752"/>
                </a:cubicBezTo>
                <a:cubicBezTo>
                  <a:pt x="1206230" y="1411752"/>
                  <a:pt x="1206364" y="1411752"/>
                  <a:pt x="1206498" y="1411819"/>
                </a:cubicBezTo>
                <a:cubicBezTo>
                  <a:pt x="1206431" y="1411551"/>
                  <a:pt x="1206498" y="1411082"/>
                  <a:pt x="1206699" y="1410345"/>
                </a:cubicBezTo>
                <a:close/>
                <a:moveTo>
                  <a:pt x="4552539" y="1404983"/>
                </a:moveTo>
                <a:cubicBezTo>
                  <a:pt x="4552807" y="1405117"/>
                  <a:pt x="4557164" y="1405050"/>
                  <a:pt x="4557699" y="1404983"/>
                </a:cubicBezTo>
                <a:cubicBezTo>
                  <a:pt x="4562525" y="1404983"/>
                  <a:pt x="4553477" y="1424754"/>
                  <a:pt x="4552941" y="1417449"/>
                </a:cubicBezTo>
                <a:cubicBezTo>
                  <a:pt x="4549925" y="1416644"/>
                  <a:pt x="4550528" y="1404983"/>
                  <a:pt x="4552539" y="1404983"/>
                </a:cubicBezTo>
                <a:close/>
                <a:moveTo>
                  <a:pt x="4635770" y="1403961"/>
                </a:moveTo>
                <a:cubicBezTo>
                  <a:pt x="4636667" y="1403224"/>
                  <a:pt x="4637890" y="1403575"/>
                  <a:pt x="4639197" y="1406189"/>
                </a:cubicBezTo>
                <a:cubicBezTo>
                  <a:pt x="4639197" y="1411752"/>
                  <a:pt x="4632696" y="1409138"/>
                  <a:pt x="4634304" y="1408267"/>
                </a:cubicBezTo>
                <a:cubicBezTo>
                  <a:pt x="4634304" y="1406525"/>
                  <a:pt x="4634874" y="1404698"/>
                  <a:pt x="4635770" y="1403961"/>
                </a:cubicBezTo>
                <a:close/>
                <a:moveTo>
                  <a:pt x="4550396" y="1329063"/>
                </a:moveTo>
                <a:cubicBezTo>
                  <a:pt x="4550411" y="1329836"/>
                  <a:pt x="4550293" y="1331897"/>
                  <a:pt x="4549925" y="1336019"/>
                </a:cubicBezTo>
                <a:cubicBezTo>
                  <a:pt x="4549120" y="1336019"/>
                  <a:pt x="4550352" y="1326745"/>
                  <a:pt x="4550396" y="1329063"/>
                </a:cubicBezTo>
                <a:close/>
                <a:moveTo>
                  <a:pt x="1662716" y="1323620"/>
                </a:moveTo>
                <a:cubicBezTo>
                  <a:pt x="1662649" y="1323955"/>
                  <a:pt x="1662582" y="1324223"/>
                  <a:pt x="1662448" y="1324558"/>
                </a:cubicBezTo>
                <a:cubicBezTo>
                  <a:pt x="1662247" y="1324558"/>
                  <a:pt x="1662113" y="1324558"/>
                  <a:pt x="1661911" y="1324626"/>
                </a:cubicBezTo>
                <a:cubicBezTo>
                  <a:pt x="1662179" y="1324357"/>
                  <a:pt x="1662381" y="1324022"/>
                  <a:pt x="1662716" y="1323620"/>
                </a:cubicBezTo>
                <a:close/>
                <a:moveTo>
                  <a:pt x="1662448" y="1312360"/>
                </a:moveTo>
                <a:lnTo>
                  <a:pt x="1669150" y="1312360"/>
                </a:lnTo>
                <a:cubicBezTo>
                  <a:pt x="1667541" y="1316314"/>
                  <a:pt x="1664593" y="1321073"/>
                  <a:pt x="1662716" y="1323620"/>
                </a:cubicBezTo>
                <a:cubicBezTo>
                  <a:pt x="1663319" y="1321073"/>
                  <a:pt x="1662582" y="1318325"/>
                  <a:pt x="1662448" y="1312360"/>
                </a:cubicBezTo>
                <a:close/>
                <a:moveTo>
                  <a:pt x="1051994" y="1228165"/>
                </a:moveTo>
                <a:cubicBezTo>
                  <a:pt x="1053911" y="1227763"/>
                  <a:pt x="1055772" y="1228249"/>
                  <a:pt x="1055973" y="1230796"/>
                </a:cubicBezTo>
                <a:cubicBezTo>
                  <a:pt x="1060932" y="1232002"/>
                  <a:pt x="1047663" y="1238102"/>
                  <a:pt x="1047663" y="1230863"/>
                </a:cubicBezTo>
                <a:cubicBezTo>
                  <a:pt x="1048098" y="1229858"/>
                  <a:pt x="1050075" y="1228567"/>
                  <a:pt x="1051994" y="1228165"/>
                </a:cubicBezTo>
                <a:close/>
                <a:moveTo>
                  <a:pt x="6225395" y="1217391"/>
                </a:moveTo>
                <a:cubicBezTo>
                  <a:pt x="6226803" y="1217391"/>
                  <a:pt x="6227205" y="1224093"/>
                  <a:pt x="6225663" y="1224093"/>
                </a:cubicBezTo>
                <a:cubicBezTo>
                  <a:pt x="6228277" y="1223892"/>
                  <a:pt x="6240006" y="1225232"/>
                  <a:pt x="6240006" y="1222753"/>
                </a:cubicBezTo>
                <a:cubicBezTo>
                  <a:pt x="6237928" y="1228115"/>
                  <a:pt x="6237526" y="1231868"/>
                  <a:pt x="6242083" y="1230795"/>
                </a:cubicBezTo>
                <a:cubicBezTo>
                  <a:pt x="6242083" y="1230126"/>
                  <a:pt x="6247311" y="1226506"/>
                  <a:pt x="6251132" y="1222887"/>
                </a:cubicBezTo>
                <a:cubicBezTo>
                  <a:pt x="6245099" y="1222217"/>
                  <a:pt x="6228612" y="1218263"/>
                  <a:pt x="6225395" y="1217391"/>
                </a:cubicBezTo>
                <a:close/>
                <a:moveTo>
                  <a:pt x="6299789" y="1212767"/>
                </a:moveTo>
                <a:cubicBezTo>
                  <a:pt x="6299588" y="1212968"/>
                  <a:pt x="6299387" y="1213035"/>
                  <a:pt x="6299320" y="1213102"/>
                </a:cubicBezTo>
                <a:cubicBezTo>
                  <a:pt x="6299521" y="1213169"/>
                  <a:pt x="6299655" y="1213370"/>
                  <a:pt x="6299789" y="1213571"/>
                </a:cubicBezTo>
                <a:cubicBezTo>
                  <a:pt x="6299789" y="1213303"/>
                  <a:pt x="6299722" y="1213035"/>
                  <a:pt x="6299789" y="1212767"/>
                </a:cubicBezTo>
                <a:close/>
                <a:moveTo>
                  <a:pt x="3739567" y="1195073"/>
                </a:moveTo>
                <a:cubicBezTo>
                  <a:pt x="3739500" y="1196078"/>
                  <a:pt x="3745263" y="1199027"/>
                  <a:pt x="3736417" y="1203450"/>
                </a:cubicBezTo>
                <a:cubicBezTo>
                  <a:pt x="3736015" y="1202646"/>
                  <a:pt x="3735411" y="1202311"/>
                  <a:pt x="3734674" y="1202445"/>
                </a:cubicBezTo>
                <a:cubicBezTo>
                  <a:pt x="3730384" y="1202445"/>
                  <a:pt x="3738495" y="1195341"/>
                  <a:pt x="3739567" y="1195073"/>
                </a:cubicBezTo>
                <a:close/>
                <a:moveTo>
                  <a:pt x="4225539" y="1176508"/>
                </a:moveTo>
                <a:cubicBezTo>
                  <a:pt x="4220110" y="1179054"/>
                  <a:pt x="4217094" y="1180998"/>
                  <a:pt x="4209253" y="1183880"/>
                </a:cubicBezTo>
                <a:cubicBezTo>
                  <a:pt x="4208583" y="1183009"/>
                  <a:pt x="4213408" y="1189979"/>
                  <a:pt x="4215218" y="1190650"/>
                </a:cubicBezTo>
                <a:cubicBezTo>
                  <a:pt x="4210124" y="1194805"/>
                  <a:pt x="4195849" y="1201440"/>
                  <a:pt x="4195849" y="1202311"/>
                </a:cubicBezTo>
                <a:cubicBezTo>
                  <a:pt x="4183718" y="1207807"/>
                  <a:pt x="4181440" y="1201842"/>
                  <a:pt x="4175743" y="1193196"/>
                </a:cubicBezTo>
                <a:cubicBezTo>
                  <a:pt x="4175743" y="1184550"/>
                  <a:pt x="4213341" y="1179725"/>
                  <a:pt x="4225539" y="1176508"/>
                </a:cubicBezTo>
                <a:close/>
                <a:moveTo>
                  <a:pt x="4000683" y="1170409"/>
                </a:moveTo>
                <a:cubicBezTo>
                  <a:pt x="4001353" y="1172620"/>
                  <a:pt x="4001621" y="1174833"/>
                  <a:pt x="4001487" y="1177111"/>
                </a:cubicBezTo>
                <a:cubicBezTo>
                  <a:pt x="4003095" y="1177915"/>
                  <a:pt x="4003498" y="1177781"/>
                  <a:pt x="4003431" y="1177379"/>
                </a:cubicBezTo>
                <a:cubicBezTo>
                  <a:pt x="4011071" y="1179323"/>
                  <a:pt x="4007452" y="1175100"/>
                  <a:pt x="4014891" y="1183813"/>
                </a:cubicBezTo>
                <a:cubicBezTo>
                  <a:pt x="4014958" y="1183746"/>
                  <a:pt x="4016768" y="1183746"/>
                  <a:pt x="4016835" y="1183813"/>
                </a:cubicBezTo>
                <a:cubicBezTo>
                  <a:pt x="4016902" y="1175503"/>
                  <a:pt x="4028295" y="1174698"/>
                  <a:pt x="4028295" y="1180999"/>
                </a:cubicBezTo>
                <a:cubicBezTo>
                  <a:pt x="4033456" y="1172620"/>
                  <a:pt x="4031647" y="1181937"/>
                  <a:pt x="4034327" y="1183813"/>
                </a:cubicBezTo>
                <a:cubicBezTo>
                  <a:pt x="4035266" y="1183813"/>
                  <a:pt x="4055104" y="1184483"/>
                  <a:pt x="4055104" y="1181870"/>
                </a:cubicBezTo>
                <a:cubicBezTo>
                  <a:pt x="4054702" y="1184215"/>
                  <a:pt x="4054836" y="1185958"/>
                  <a:pt x="4055104" y="1191052"/>
                </a:cubicBezTo>
                <a:cubicBezTo>
                  <a:pt x="4055104" y="1188170"/>
                  <a:pt x="4050279" y="1190582"/>
                  <a:pt x="4047933" y="1193196"/>
                </a:cubicBezTo>
                <a:cubicBezTo>
                  <a:pt x="4047732" y="1192527"/>
                  <a:pt x="4047598" y="1191923"/>
                  <a:pt x="4047665" y="1191454"/>
                </a:cubicBezTo>
                <a:cubicBezTo>
                  <a:pt x="4045587" y="1193934"/>
                  <a:pt x="4042035" y="1197553"/>
                  <a:pt x="4039555" y="1197218"/>
                </a:cubicBezTo>
                <a:cubicBezTo>
                  <a:pt x="4041566" y="1197017"/>
                  <a:pt x="4042303" y="1196011"/>
                  <a:pt x="4041699" y="1194134"/>
                </a:cubicBezTo>
                <a:cubicBezTo>
                  <a:pt x="4041699" y="1202177"/>
                  <a:pt x="3995656" y="1185891"/>
                  <a:pt x="3994383" y="1177111"/>
                </a:cubicBezTo>
                <a:cubicBezTo>
                  <a:pt x="3997265" y="1177111"/>
                  <a:pt x="3999678" y="1172219"/>
                  <a:pt x="4000683" y="1170409"/>
                </a:cubicBezTo>
                <a:close/>
                <a:moveTo>
                  <a:pt x="4075211" y="1169672"/>
                </a:moveTo>
                <a:cubicBezTo>
                  <a:pt x="4068040" y="1192191"/>
                  <a:pt x="4065359" y="1177111"/>
                  <a:pt x="4064555" y="1177111"/>
                </a:cubicBezTo>
                <a:cubicBezTo>
                  <a:pt x="4063147" y="1177446"/>
                  <a:pt x="4075211" y="1170610"/>
                  <a:pt x="4075211" y="1169672"/>
                </a:cubicBezTo>
                <a:close/>
                <a:moveTo>
                  <a:pt x="4055724" y="1167326"/>
                </a:moveTo>
                <a:cubicBezTo>
                  <a:pt x="4056746" y="1166873"/>
                  <a:pt x="4057785" y="1167359"/>
                  <a:pt x="4057651" y="1167527"/>
                </a:cubicBezTo>
                <a:cubicBezTo>
                  <a:pt x="4061805" y="1167527"/>
                  <a:pt x="4053965" y="1177915"/>
                  <a:pt x="4053898" y="1172754"/>
                </a:cubicBezTo>
                <a:cubicBezTo>
                  <a:pt x="4053696" y="1169169"/>
                  <a:pt x="4054702" y="1167778"/>
                  <a:pt x="4055724" y="1167326"/>
                </a:cubicBezTo>
                <a:close/>
                <a:moveTo>
                  <a:pt x="4042498" y="1157941"/>
                </a:moveTo>
                <a:cubicBezTo>
                  <a:pt x="4042605" y="1158462"/>
                  <a:pt x="4042538" y="1159853"/>
                  <a:pt x="4042102" y="1162634"/>
                </a:cubicBezTo>
                <a:cubicBezTo>
                  <a:pt x="4040293" y="1162634"/>
                  <a:pt x="4042177" y="1156377"/>
                  <a:pt x="4042498" y="1157941"/>
                </a:cubicBezTo>
                <a:close/>
                <a:moveTo>
                  <a:pt x="4035199" y="1154257"/>
                </a:moveTo>
                <a:cubicBezTo>
                  <a:pt x="4042236" y="1154257"/>
                  <a:pt x="4033657" y="1165047"/>
                  <a:pt x="4033189" y="1160624"/>
                </a:cubicBezTo>
                <a:cubicBezTo>
                  <a:pt x="4032250" y="1159552"/>
                  <a:pt x="4026151" y="1162366"/>
                  <a:pt x="4035199" y="1154257"/>
                </a:cubicBezTo>
                <a:close/>
                <a:moveTo>
                  <a:pt x="4080464" y="1151585"/>
                </a:moveTo>
                <a:cubicBezTo>
                  <a:pt x="4077892" y="1151023"/>
                  <a:pt x="4075814" y="1152615"/>
                  <a:pt x="4074943" y="1157876"/>
                </a:cubicBezTo>
                <a:cubicBezTo>
                  <a:pt x="4077490" y="1157876"/>
                  <a:pt x="4079031" y="1157876"/>
                  <a:pt x="4079903" y="1158011"/>
                </a:cubicBezTo>
                <a:cubicBezTo>
                  <a:pt x="4081645" y="1156670"/>
                  <a:pt x="4084661" y="1158211"/>
                  <a:pt x="4088481" y="1158211"/>
                </a:cubicBezTo>
                <a:cubicBezTo>
                  <a:pt x="4088548" y="1158211"/>
                  <a:pt x="4088682" y="1158211"/>
                  <a:pt x="4088950" y="1158211"/>
                </a:cubicBezTo>
                <a:cubicBezTo>
                  <a:pt x="4086102" y="1154860"/>
                  <a:pt x="4083035" y="1152146"/>
                  <a:pt x="4080464" y="1151585"/>
                </a:cubicBezTo>
                <a:close/>
                <a:moveTo>
                  <a:pt x="4049005" y="1150302"/>
                </a:moveTo>
                <a:cubicBezTo>
                  <a:pt x="4054903" y="1148760"/>
                  <a:pt x="4053093" y="1154457"/>
                  <a:pt x="4055104" y="1155396"/>
                </a:cubicBezTo>
                <a:cubicBezTo>
                  <a:pt x="4055104" y="1158948"/>
                  <a:pt x="4063616" y="1155329"/>
                  <a:pt x="4061136" y="1157004"/>
                </a:cubicBezTo>
                <a:cubicBezTo>
                  <a:pt x="4064353" y="1157004"/>
                  <a:pt x="4061941" y="1162902"/>
                  <a:pt x="4059393" y="1163707"/>
                </a:cubicBezTo>
                <a:cubicBezTo>
                  <a:pt x="4055037" y="1163707"/>
                  <a:pt x="4053228" y="1157004"/>
                  <a:pt x="4056779" y="1157004"/>
                </a:cubicBezTo>
                <a:cubicBezTo>
                  <a:pt x="4055171" y="1155798"/>
                  <a:pt x="4050546" y="1157674"/>
                  <a:pt x="4049005" y="1157004"/>
                </a:cubicBezTo>
                <a:cubicBezTo>
                  <a:pt x="4047798" y="1157004"/>
                  <a:pt x="4048536" y="1150302"/>
                  <a:pt x="4049005" y="1150302"/>
                </a:cubicBezTo>
                <a:close/>
                <a:moveTo>
                  <a:pt x="4012881" y="1150101"/>
                </a:moveTo>
                <a:cubicBezTo>
                  <a:pt x="4013350" y="1150101"/>
                  <a:pt x="4013752" y="1150101"/>
                  <a:pt x="4014221" y="1150101"/>
                </a:cubicBezTo>
                <a:cubicBezTo>
                  <a:pt x="4014221" y="1150168"/>
                  <a:pt x="4014221" y="1150235"/>
                  <a:pt x="4014221" y="1150302"/>
                </a:cubicBezTo>
                <a:cubicBezTo>
                  <a:pt x="4013618" y="1150436"/>
                  <a:pt x="4013216" y="1150302"/>
                  <a:pt x="4012881" y="1150101"/>
                </a:cubicBezTo>
                <a:close/>
                <a:moveTo>
                  <a:pt x="4009329" y="1143600"/>
                </a:moveTo>
                <a:cubicBezTo>
                  <a:pt x="4011809" y="1145141"/>
                  <a:pt x="4011139" y="1149229"/>
                  <a:pt x="4012881" y="1150100"/>
                </a:cubicBezTo>
                <a:cubicBezTo>
                  <a:pt x="4010334" y="1150167"/>
                  <a:pt x="4008190" y="1150703"/>
                  <a:pt x="4008190" y="1152313"/>
                </a:cubicBezTo>
                <a:cubicBezTo>
                  <a:pt x="4008793" y="1151776"/>
                  <a:pt x="4008056" y="1143600"/>
                  <a:pt x="4009329" y="1143600"/>
                </a:cubicBezTo>
                <a:close/>
                <a:moveTo>
                  <a:pt x="4035065" y="1136907"/>
                </a:moveTo>
                <a:cubicBezTo>
                  <a:pt x="4038785" y="1136915"/>
                  <a:pt x="4043175" y="1137401"/>
                  <a:pt x="4045855" y="1137501"/>
                </a:cubicBezTo>
                <a:cubicBezTo>
                  <a:pt x="4041097" y="1138909"/>
                  <a:pt x="4042974" y="1143667"/>
                  <a:pt x="4041231" y="1143667"/>
                </a:cubicBezTo>
                <a:cubicBezTo>
                  <a:pt x="4042035" y="1143802"/>
                  <a:pt x="4041700" y="1144338"/>
                  <a:pt x="4041700" y="1145277"/>
                </a:cubicBezTo>
                <a:cubicBezTo>
                  <a:pt x="4042773" y="1142796"/>
                  <a:pt x="4044984" y="1143667"/>
                  <a:pt x="4048402" y="1143667"/>
                </a:cubicBezTo>
                <a:cubicBezTo>
                  <a:pt x="4051686" y="1145209"/>
                  <a:pt x="4055641" y="1144204"/>
                  <a:pt x="4056579" y="1143802"/>
                </a:cubicBezTo>
                <a:cubicBezTo>
                  <a:pt x="4050815" y="1148359"/>
                  <a:pt x="4048804" y="1148426"/>
                  <a:pt x="4040963" y="1150370"/>
                </a:cubicBezTo>
                <a:cubicBezTo>
                  <a:pt x="4041835" y="1150370"/>
                  <a:pt x="4041901" y="1151844"/>
                  <a:pt x="4041633" y="1153386"/>
                </a:cubicBezTo>
                <a:cubicBezTo>
                  <a:pt x="4037143" y="1150839"/>
                  <a:pt x="4021862" y="1150102"/>
                  <a:pt x="4022197" y="1154727"/>
                </a:cubicBezTo>
                <a:cubicBezTo>
                  <a:pt x="4018443" y="1153788"/>
                  <a:pt x="4034864" y="1143601"/>
                  <a:pt x="4031714" y="1143735"/>
                </a:cubicBezTo>
                <a:cubicBezTo>
                  <a:pt x="4033926" y="1143601"/>
                  <a:pt x="4031781" y="1143601"/>
                  <a:pt x="4031982" y="1143534"/>
                </a:cubicBezTo>
                <a:cubicBezTo>
                  <a:pt x="4031915" y="1144539"/>
                  <a:pt x="4024208" y="1142663"/>
                  <a:pt x="4022130" y="1144271"/>
                </a:cubicBezTo>
                <a:cubicBezTo>
                  <a:pt x="4024408" y="1139914"/>
                  <a:pt x="4026218" y="1138105"/>
                  <a:pt x="4028296" y="1139178"/>
                </a:cubicBezTo>
                <a:cubicBezTo>
                  <a:pt x="4028296" y="1137368"/>
                  <a:pt x="4031345" y="1136899"/>
                  <a:pt x="4035065" y="1136907"/>
                </a:cubicBezTo>
                <a:close/>
                <a:moveTo>
                  <a:pt x="3981766" y="1132517"/>
                </a:moveTo>
                <a:lnTo>
                  <a:pt x="3981461" y="1135039"/>
                </a:lnTo>
                <a:lnTo>
                  <a:pt x="3983123" y="1136765"/>
                </a:lnTo>
                <a:lnTo>
                  <a:pt x="3983126" y="1136766"/>
                </a:lnTo>
                <a:close/>
                <a:moveTo>
                  <a:pt x="4061806" y="1130934"/>
                </a:moveTo>
                <a:cubicBezTo>
                  <a:pt x="4061806" y="1132877"/>
                  <a:pt x="4064219" y="1136429"/>
                  <a:pt x="4066900" y="1136899"/>
                </a:cubicBezTo>
                <a:cubicBezTo>
                  <a:pt x="4067034" y="1136899"/>
                  <a:pt x="4067101" y="1136899"/>
                  <a:pt x="4067168" y="1136899"/>
                </a:cubicBezTo>
                <a:cubicBezTo>
                  <a:pt x="4065359" y="1136429"/>
                  <a:pt x="4063884" y="1135022"/>
                  <a:pt x="4061806" y="1130934"/>
                </a:cubicBezTo>
                <a:close/>
                <a:moveTo>
                  <a:pt x="1923688" y="1100487"/>
                </a:moveTo>
                <a:cubicBezTo>
                  <a:pt x="1923585" y="1101017"/>
                  <a:pt x="1923380" y="1102449"/>
                  <a:pt x="1923028" y="1105331"/>
                </a:cubicBezTo>
                <a:cubicBezTo>
                  <a:pt x="1923380" y="1105432"/>
                  <a:pt x="1923996" y="1098897"/>
                  <a:pt x="1923688" y="1100487"/>
                </a:cubicBezTo>
                <a:close/>
                <a:moveTo>
                  <a:pt x="4001488" y="1094138"/>
                </a:moveTo>
                <a:cubicBezTo>
                  <a:pt x="4001890" y="1094272"/>
                  <a:pt x="4002158" y="1094339"/>
                  <a:pt x="4002493" y="1094473"/>
                </a:cubicBezTo>
                <a:cubicBezTo>
                  <a:pt x="4002292" y="1097288"/>
                  <a:pt x="4001488" y="1099432"/>
                  <a:pt x="4001488" y="1094138"/>
                </a:cubicBezTo>
                <a:close/>
                <a:moveTo>
                  <a:pt x="4015645" y="1093318"/>
                </a:moveTo>
                <a:cubicBezTo>
                  <a:pt x="4017723" y="1092429"/>
                  <a:pt x="4019717" y="1093200"/>
                  <a:pt x="4019985" y="1097222"/>
                </a:cubicBezTo>
                <a:cubicBezTo>
                  <a:pt x="4026620" y="1098965"/>
                  <a:pt x="4010736" y="1104996"/>
                  <a:pt x="4010803" y="1099366"/>
                </a:cubicBezTo>
                <a:cubicBezTo>
                  <a:pt x="4011406" y="1096753"/>
                  <a:pt x="4013567" y="1094206"/>
                  <a:pt x="4015645" y="1093318"/>
                </a:cubicBezTo>
                <a:close/>
                <a:moveTo>
                  <a:pt x="4609841" y="1091122"/>
                </a:moveTo>
                <a:cubicBezTo>
                  <a:pt x="4609438" y="1098562"/>
                  <a:pt x="4603005" y="1104527"/>
                  <a:pt x="4605819" y="1098361"/>
                </a:cubicBezTo>
                <a:cubicBezTo>
                  <a:pt x="4597375" y="1096349"/>
                  <a:pt x="4609841" y="1086631"/>
                  <a:pt x="4609841" y="1091122"/>
                </a:cubicBezTo>
                <a:close/>
                <a:moveTo>
                  <a:pt x="3542323" y="1088546"/>
                </a:moveTo>
                <a:cubicBezTo>
                  <a:pt x="3544334" y="1088772"/>
                  <a:pt x="3545769" y="1089832"/>
                  <a:pt x="3545769" y="1092194"/>
                </a:cubicBezTo>
                <a:cubicBezTo>
                  <a:pt x="3542822" y="1098561"/>
                  <a:pt x="3541080" y="1095546"/>
                  <a:pt x="3539400" y="1102113"/>
                </a:cubicBezTo>
                <a:cubicBezTo>
                  <a:pt x="3539137" y="1102315"/>
                  <a:pt x="3539000" y="1102649"/>
                  <a:pt x="3539199" y="1102918"/>
                </a:cubicBezTo>
                <a:lnTo>
                  <a:pt x="3539095" y="1103285"/>
                </a:lnTo>
                <a:lnTo>
                  <a:pt x="3539327" y="1103000"/>
                </a:lnTo>
                <a:lnTo>
                  <a:pt x="3539199" y="1102918"/>
                </a:lnTo>
                <a:cubicBezTo>
                  <a:pt x="3539268" y="1102583"/>
                  <a:pt x="3539336" y="1102382"/>
                  <a:pt x="3539400" y="1102114"/>
                </a:cubicBezTo>
                <a:lnTo>
                  <a:pt x="3539400" y="1103000"/>
                </a:lnTo>
                <a:lnTo>
                  <a:pt x="3541212" y="1103388"/>
                </a:lnTo>
                <a:lnTo>
                  <a:pt x="3539085" y="1103322"/>
                </a:lnTo>
                <a:lnTo>
                  <a:pt x="3539065" y="1103387"/>
                </a:lnTo>
                <a:cubicBezTo>
                  <a:pt x="3536385" y="1103387"/>
                  <a:pt x="3532362" y="1103387"/>
                  <a:pt x="3532362" y="1103387"/>
                </a:cubicBezTo>
                <a:cubicBezTo>
                  <a:pt x="3533770" y="1095211"/>
                  <a:pt x="3532094" y="1098896"/>
                  <a:pt x="3531891" y="1096350"/>
                </a:cubicBezTo>
                <a:cubicBezTo>
                  <a:pt x="3525057" y="1094691"/>
                  <a:pt x="3536280" y="1087868"/>
                  <a:pt x="3542323" y="1088546"/>
                </a:cubicBezTo>
                <a:close/>
                <a:moveTo>
                  <a:pt x="4027442" y="1070488"/>
                </a:moveTo>
                <a:cubicBezTo>
                  <a:pt x="4025058" y="1068540"/>
                  <a:pt x="4034596" y="1075188"/>
                  <a:pt x="4034596" y="1075841"/>
                </a:cubicBezTo>
                <a:cubicBezTo>
                  <a:pt x="4030357" y="1072741"/>
                  <a:pt x="4028237" y="1071137"/>
                  <a:pt x="4027442" y="1070488"/>
                </a:cubicBezTo>
                <a:close/>
                <a:moveTo>
                  <a:pt x="3574197" y="1068457"/>
                </a:moveTo>
                <a:cubicBezTo>
                  <a:pt x="3577195" y="1067779"/>
                  <a:pt x="3579275" y="1068001"/>
                  <a:pt x="3579275" y="1069743"/>
                </a:cubicBezTo>
                <a:cubicBezTo>
                  <a:pt x="3580548" y="1074904"/>
                  <a:pt x="3572572" y="1070548"/>
                  <a:pt x="3572572" y="1072894"/>
                </a:cubicBezTo>
                <a:cubicBezTo>
                  <a:pt x="3572436" y="1072826"/>
                  <a:pt x="3579275" y="1081003"/>
                  <a:pt x="3579340" y="1075843"/>
                </a:cubicBezTo>
                <a:cubicBezTo>
                  <a:pt x="3580281" y="1081204"/>
                  <a:pt x="3578673" y="1089984"/>
                  <a:pt x="3572371" y="1089984"/>
                </a:cubicBezTo>
                <a:cubicBezTo>
                  <a:pt x="3574648" y="1089582"/>
                  <a:pt x="3562055" y="1092598"/>
                  <a:pt x="3568282" y="1089984"/>
                </a:cubicBezTo>
                <a:cubicBezTo>
                  <a:pt x="3572371" y="1089984"/>
                  <a:pt x="3553946" y="1080064"/>
                  <a:pt x="3554077" y="1082142"/>
                </a:cubicBezTo>
                <a:cubicBezTo>
                  <a:pt x="3547998" y="1080635"/>
                  <a:pt x="3565211" y="1070493"/>
                  <a:pt x="3574197" y="1068457"/>
                </a:cubicBezTo>
                <a:close/>
                <a:moveTo>
                  <a:pt x="4048335" y="1067666"/>
                </a:moveTo>
                <a:cubicBezTo>
                  <a:pt x="4048134" y="1069073"/>
                  <a:pt x="4047598" y="1069811"/>
                  <a:pt x="4046794" y="1070011"/>
                </a:cubicBezTo>
                <a:cubicBezTo>
                  <a:pt x="4047732" y="1070347"/>
                  <a:pt x="4048402" y="1070749"/>
                  <a:pt x="4048402" y="1070749"/>
                </a:cubicBezTo>
                <a:cubicBezTo>
                  <a:pt x="4048402" y="1069877"/>
                  <a:pt x="4048402" y="1068805"/>
                  <a:pt x="4048335" y="1067666"/>
                </a:cubicBezTo>
                <a:close/>
                <a:moveTo>
                  <a:pt x="3591340" y="1063242"/>
                </a:moveTo>
                <a:cubicBezTo>
                  <a:pt x="3589795" y="1060628"/>
                  <a:pt x="3598642" y="1074703"/>
                  <a:pt x="3599316" y="1069408"/>
                </a:cubicBezTo>
                <a:cubicBezTo>
                  <a:pt x="3599250" y="1071016"/>
                  <a:pt x="3599448" y="1075038"/>
                  <a:pt x="3599388" y="1074836"/>
                </a:cubicBezTo>
                <a:cubicBezTo>
                  <a:pt x="3599388" y="1082276"/>
                  <a:pt x="3578406" y="1069072"/>
                  <a:pt x="3585978" y="1070882"/>
                </a:cubicBezTo>
                <a:cubicBezTo>
                  <a:pt x="3585978" y="1070815"/>
                  <a:pt x="3592346" y="1063242"/>
                  <a:pt x="3591340" y="1063242"/>
                </a:cubicBezTo>
                <a:close/>
                <a:moveTo>
                  <a:pt x="4008122" y="1056406"/>
                </a:moveTo>
                <a:cubicBezTo>
                  <a:pt x="4008189" y="1056473"/>
                  <a:pt x="4008256" y="1056540"/>
                  <a:pt x="4008457" y="1056540"/>
                </a:cubicBezTo>
                <a:cubicBezTo>
                  <a:pt x="4010066" y="1057411"/>
                  <a:pt x="4009529" y="1057210"/>
                  <a:pt x="4008189" y="1056540"/>
                </a:cubicBezTo>
                <a:lnTo>
                  <a:pt x="4008188" y="1056539"/>
                </a:lnTo>
                <a:close/>
                <a:moveTo>
                  <a:pt x="4036212" y="1055886"/>
                </a:moveTo>
                <a:cubicBezTo>
                  <a:pt x="4038617" y="1054730"/>
                  <a:pt x="4041566" y="1054462"/>
                  <a:pt x="4041566" y="1057478"/>
                </a:cubicBezTo>
                <a:cubicBezTo>
                  <a:pt x="4041163" y="1061567"/>
                  <a:pt x="4034461" y="1064448"/>
                  <a:pt x="4034126" y="1059622"/>
                </a:cubicBezTo>
                <a:cubicBezTo>
                  <a:pt x="4031948" y="1059086"/>
                  <a:pt x="4033808" y="1057042"/>
                  <a:pt x="4036212" y="1055886"/>
                </a:cubicBezTo>
                <a:close/>
                <a:moveTo>
                  <a:pt x="3679828" y="1043069"/>
                </a:moveTo>
                <a:cubicBezTo>
                  <a:pt x="3679893" y="1043069"/>
                  <a:pt x="3679893" y="1043069"/>
                  <a:pt x="3679961" y="1043069"/>
                </a:cubicBezTo>
                <a:cubicBezTo>
                  <a:pt x="3680229" y="1043069"/>
                  <a:pt x="3680632" y="1043069"/>
                  <a:pt x="3681168" y="1043069"/>
                </a:cubicBezTo>
                <a:cubicBezTo>
                  <a:pt x="3681033" y="1043069"/>
                  <a:pt x="3680831" y="1043136"/>
                  <a:pt x="3680632" y="1043270"/>
                </a:cubicBezTo>
                <a:cubicBezTo>
                  <a:pt x="3681098" y="1043471"/>
                  <a:pt x="3680831" y="1043471"/>
                  <a:pt x="3680429" y="1043404"/>
                </a:cubicBezTo>
                <a:cubicBezTo>
                  <a:pt x="3680229" y="1043538"/>
                  <a:pt x="3680030" y="1043672"/>
                  <a:pt x="3679828" y="1043807"/>
                </a:cubicBezTo>
                <a:cubicBezTo>
                  <a:pt x="3679828" y="1043605"/>
                  <a:pt x="3679828" y="1043471"/>
                  <a:pt x="3679828" y="1043337"/>
                </a:cubicBezTo>
                <a:cubicBezTo>
                  <a:pt x="3679557" y="1043270"/>
                  <a:pt x="3679424" y="1043203"/>
                  <a:pt x="3679828" y="1043136"/>
                </a:cubicBezTo>
                <a:cubicBezTo>
                  <a:pt x="3679828" y="1043136"/>
                  <a:pt x="3679828" y="1043069"/>
                  <a:pt x="3679828" y="1043069"/>
                </a:cubicBezTo>
                <a:close/>
                <a:moveTo>
                  <a:pt x="1793257" y="1019655"/>
                </a:moveTo>
                <a:cubicBezTo>
                  <a:pt x="1787565" y="1021257"/>
                  <a:pt x="1776820" y="1034188"/>
                  <a:pt x="1781947" y="1029664"/>
                </a:cubicBezTo>
                <a:cubicBezTo>
                  <a:pt x="1784963" y="1029664"/>
                  <a:pt x="1787225" y="1029681"/>
                  <a:pt x="1788783" y="1028960"/>
                </a:cubicBezTo>
                <a:lnTo>
                  <a:pt x="1791359" y="1023908"/>
                </a:lnTo>
                <a:lnTo>
                  <a:pt x="1791061" y="1023967"/>
                </a:lnTo>
                <a:cubicBezTo>
                  <a:pt x="1791196" y="1023632"/>
                  <a:pt x="1791330" y="1023364"/>
                  <a:pt x="1791463" y="1023029"/>
                </a:cubicBezTo>
                <a:lnTo>
                  <a:pt x="1791401" y="1023832"/>
                </a:lnTo>
                <a:lnTo>
                  <a:pt x="1794949" y="1022962"/>
                </a:lnTo>
                <a:cubicBezTo>
                  <a:pt x="1795955" y="1023431"/>
                  <a:pt x="1796491" y="1023431"/>
                  <a:pt x="1796491" y="1022895"/>
                </a:cubicBezTo>
                <a:cubicBezTo>
                  <a:pt x="1796491" y="1019846"/>
                  <a:pt x="1795154" y="1019121"/>
                  <a:pt x="1793257" y="1019655"/>
                </a:cubicBezTo>
                <a:close/>
                <a:moveTo>
                  <a:pt x="1844680" y="1003593"/>
                </a:moveTo>
                <a:cubicBezTo>
                  <a:pt x="1844412" y="1003459"/>
                  <a:pt x="1854666" y="1009759"/>
                  <a:pt x="1849371" y="1009759"/>
                </a:cubicBezTo>
                <a:cubicBezTo>
                  <a:pt x="1831476" y="1007078"/>
                  <a:pt x="1818943" y="1009223"/>
                  <a:pt x="1816597" y="1014986"/>
                </a:cubicBezTo>
                <a:cubicBezTo>
                  <a:pt x="1816597" y="1002654"/>
                  <a:pt x="1781478" y="1036969"/>
                  <a:pt x="1796960" y="1036969"/>
                </a:cubicBezTo>
                <a:cubicBezTo>
                  <a:pt x="1808220" y="1029061"/>
                  <a:pt x="1858151" y="1004062"/>
                  <a:pt x="1868606" y="1004062"/>
                </a:cubicBezTo>
                <a:cubicBezTo>
                  <a:pt x="1864183" y="1004062"/>
                  <a:pt x="1859827" y="1004062"/>
                  <a:pt x="1855403" y="1004129"/>
                </a:cubicBezTo>
                <a:cubicBezTo>
                  <a:pt x="1853392" y="1004129"/>
                  <a:pt x="1846690" y="1002588"/>
                  <a:pt x="1844680" y="1003593"/>
                </a:cubicBezTo>
                <a:close/>
                <a:moveTo>
                  <a:pt x="3699930" y="995283"/>
                </a:moveTo>
                <a:cubicBezTo>
                  <a:pt x="3699930" y="997294"/>
                  <a:pt x="3706636" y="995551"/>
                  <a:pt x="3706636" y="996288"/>
                </a:cubicBezTo>
                <a:cubicBezTo>
                  <a:pt x="3709046" y="1011033"/>
                  <a:pt x="3706567" y="1026782"/>
                  <a:pt x="3699930" y="1036367"/>
                </a:cubicBezTo>
                <a:cubicBezTo>
                  <a:pt x="3716620" y="1048096"/>
                  <a:pt x="3706636" y="1050039"/>
                  <a:pt x="3706636" y="1063779"/>
                </a:cubicBezTo>
                <a:cubicBezTo>
                  <a:pt x="3707037" y="1064516"/>
                  <a:pt x="3710052" y="1096753"/>
                  <a:pt x="3705361" y="1096753"/>
                </a:cubicBezTo>
                <a:cubicBezTo>
                  <a:pt x="3700670" y="1088844"/>
                  <a:pt x="3702141" y="1091995"/>
                  <a:pt x="3699398" y="1091324"/>
                </a:cubicBezTo>
                <a:cubicBezTo>
                  <a:pt x="3698991" y="1094139"/>
                  <a:pt x="3686529" y="1100171"/>
                  <a:pt x="3686529" y="1096216"/>
                </a:cubicBezTo>
                <a:cubicBezTo>
                  <a:pt x="3680564" y="1095613"/>
                  <a:pt x="3678017" y="1095881"/>
                  <a:pt x="3677682" y="1089984"/>
                </a:cubicBezTo>
                <a:cubicBezTo>
                  <a:pt x="3679090" y="1084823"/>
                  <a:pt x="3678552" y="1075306"/>
                  <a:pt x="3679424" y="1069877"/>
                </a:cubicBezTo>
                <a:cubicBezTo>
                  <a:pt x="3682907" y="1069877"/>
                  <a:pt x="3679961" y="1062572"/>
                  <a:pt x="3675941" y="1056473"/>
                </a:cubicBezTo>
                <a:cubicBezTo>
                  <a:pt x="3667626" y="1056473"/>
                  <a:pt x="3675873" y="1046621"/>
                  <a:pt x="3679759" y="1043806"/>
                </a:cubicBezTo>
                <a:cubicBezTo>
                  <a:pt x="3679759" y="1045549"/>
                  <a:pt x="3679961" y="1049771"/>
                  <a:pt x="3680564" y="1049771"/>
                </a:cubicBezTo>
                <a:cubicBezTo>
                  <a:pt x="3687737" y="1049905"/>
                  <a:pt x="3683244" y="1043069"/>
                  <a:pt x="3688075" y="1043069"/>
                </a:cubicBezTo>
                <a:cubicBezTo>
                  <a:pt x="3689012" y="1043069"/>
                  <a:pt x="3696315" y="1036367"/>
                  <a:pt x="3696442" y="1036367"/>
                </a:cubicBezTo>
                <a:cubicBezTo>
                  <a:pt x="3675271" y="1022293"/>
                  <a:pt x="3682443" y="1005001"/>
                  <a:pt x="3699930" y="995283"/>
                </a:cubicBezTo>
                <a:close/>
                <a:moveTo>
                  <a:pt x="3844657" y="993272"/>
                </a:moveTo>
                <a:lnTo>
                  <a:pt x="3846946" y="996019"/>
                </a:lnTo>
                <a:lnTo>
                  <a:pt x="3847205" y="996019"/>
                </a:lnTo>
                <a:lnTo>
                  <a:pt x="3847246" y="996061"/>
                </a:lnTo>
                <a:close/>
                <a:moveTo>
                  <a:pt x="1916728" y="976047"/>
                </a:moveTo>
                <a:cubicBezTo>
                  <a:pt x="1894008" y="975980"/>
                  <a:pt x="1868204" y="987173"/>
                  <a:pt x="1858553" y="989116"/>
                </a:cubicBezTo>
                <a:cubicBezTo>
                  <a:pt x="1874974" y="986637"/>
                  <a:pt x="1895884" y="992467"/>
                  <a:pt x="1905334" y="989451"/>
                </a:cubicBezTo>
                <a:cubicBezTo>
                  <a:pt x="1912505" y="987173"/>
                  <a:pt x="1935293" y="976047"/>
                  <a:pt x="1916728" y="976047"/>
                </a:cubicBezTo>
                <a:close/>
                <a:moveTo>
                  <a:pt x="1774050" y="972684"/>
                </a:moveTo>
                <a:cubicBezTo>
                  <a:pt x="1772350" y="971301"/>
                  <a:pt x="1768945" y="979381"/>
                  <a:pt x="1774776" y="977924"/>
                </a:cubicBezTo>
                <a:cubicBezTo>
                  <a:pt x="1774994" y="974657"/>
                  <a:pt x="1774617" y="973144"/>
                  <a:pt x="1774050" y="972684"/>
                </a:cubicBezTo>
                <a:close/>
                <a:moveTo>
                  <a:pt x="1919543" y="969881"/>
                </a:moveTo>
                <a:cubicBezTo>
                  <a:pt x="1919543" y="970149"/>
                  <a:pt x="1919543" y="970149"/>
                  <a:pt x="1919543" y="970082"/>
                </a:cubicBezTo>
                <a:cubicBezTo>
                  <a:pt x="1919208" y="975645"/>
                  <a:pt x="1922626" y="969144"/>
                  <a:pt x="1919543" y="969881"/>
                </a:cubicBezTo>
                <a:close/>
                <a:moveTo>
                  <a:pt x="2269944" y="969680"/>
                </a:moveTo>
                <a:cubicBezTo>
                  <a:pt x="2276243" y="969680"/>
                  <a:pt x="2259287" y="983688"/>
                  <a:pt x="2259287" y="973903"/>
                </a:cubicBezTo>
                <a:cubicBezTo>
                  <a:pt x="2261767" y="972428"/>
                  <a:pt x="2266861" y="971758"/>
                  <a:pt x="2269944" y="969680"/>
                </a:cubicBezTo>
                <a:close/>
                <a:moveTo>
                  <a:pt x="4571170" y="949239"/>
                </a:moveTo>
                <a:cubicBezTo>
                  <a:pt x="4570634" y="949507"/>
                  <a:pt x="4565205" y="954734"/>
                  <a:pt x="4561385" y="955807"/>
                </a:cubicBezTo>
                <a:cubicBezTo>
                  <a:pt x="4562793" y="955807"/>
                  <a:pt x="4564066" y="955874"/>
                  <a:pt x="4565139" y="955874"/>
                </a:cubicBezTo>
                <a:cubicBezTo>
                  <a:pt x="4566546" y="955271"/>
                  <a:pt x="4569629" y="955740"/>
                  <a:pt x="4571170" y="955941"/>
                </a:cubicBezTo>
                <a:cubicBezTo>
                  <a:pt x="4571170" y="953730"/>
                  <a:pt x="4571170" y="951451"/>
                  <a:pt x="4571170" y="949239"/>
                </a:cubicBezTo>
                <a:close/>
                <a:moveTo>
                  <a:pt x="6453470" y="935835"/>
                </a:moveTo>
                <a:cubicBezTo>
                  <a:pt x="6460574" y="935835"/>
                  <a:pt x="6474916" y="958086"/>
                  <a:pt x="6481083" y="962643"/>
                </a:cubicBezTo>
                <a:cubicBezTo>
                  <a:pt x="6489326" y="962643"/>
                  <a:pt x="6497235" y="968206"/>
                  <a:pt x="6500049" y="969346"/>
                </a:cubicBezTo>
                <a:cubicBezTo>
                  <a:pt x="6504406" y="969346"/>
                  <a:pt x="6517676" y="969077"/>
                  <a:pt x="6520826" y="964721"/>
                </a:cubicBezTo>
                <a:cubicBezTo>
                  <a:pt x="6518816" y="970954"/>
                  <a:pt x="6520156" y="970686"/>
                  <a:pt x="6515330" y="976316"/>
                </a:cubicBezTo>
                <a:cubicBezTo>
                  <a:pt x="6516805" y="976517"/>
                  <a:pt x="6520893" y="982415"/>
                  <a:pt x="6521697" y="985900"/>
                </a:cubicBezTo>
                <a:cubicBezTo>
                  <a:pt x="6522837" y="984961"/>
                  <a:pt x="6527126" y="983755"/>
                  <a:pt x="6529137" y="983152"/>
                </a:cubicBezTo>
                <a:cubicBezTo>
                  <a:pt x="6521965" y="986436"/>
                  <a:pt x="6487181" y="1011837"/>
                  <a:pt x="6481216" y="1013311"/>
                </a:cubicBezTo>
                <a:cubicBezTo>
                  <a:pt x="6472168" y="1015523"/>
                  <a:pt x="6443148" y="1004733"/>
                  <a:pt x="6428337" y="1016462"/>
                </a:cubicBezTo>
                <a:cubicBezTo>
                  <a:pt x="6430012" y="1016462"/>
                  <a:pt x="6424248" y="1012038"/>
                  <a:pt x="6420696" y="1010429"/>
                </a:cubicBezTo>
                <a:cubicBezTo>
                  <a:pt x="6419288" y="1011100"/>
                  <a:pt x="6413927" y="1012373"/>
                  <a:pt x="6414262" y="1012373"/>
                </a:cubicBezTo>
                <a:cubicBezTo>
                  <a:pt x="6416541" y="1013245"/>
                  <a:pt x="6439596" y="1030938"/>
                  <a:pt x="6433564" y="1030938"/>
                </a:cubicBezTo>
                <a:cubicBezTo>
                  <a:pt x="6432425" y="1030938"/>
                  <a:pt x="6431352" y="1030938"/>
                  <a:pt x="6430213" y="1030938"/>
                </a:cubicBezTo>
                <a:cubicBezTo>
                  <a:pt x="6440467" y="1030938"/>
                  <a:pt x="6427532" y="1035764"/>
                  <a:pt x="6440467" y="1030335"/>
                </a:cubicBezTo>
                <a:cubicBezTo>
                  <a:pt x="6448778" y="1030335"/>
                  <a:pt x="6449381" y="1094273"/>
                  <a:pt x="6447772" y="1096284"/>
                </a:cubicBezTo>
                <a:cubicBezTo>
                  <a:pt x="6447772" y="1101177"/>
                  <a:pt x="6443952" y="1103522"/>
                  <a:pt x="6441070" y="1102383"/>
                </a:cubicBezTo>
                <a:cubicBezTo>
                  <a:pt x="6441070" y="1105868"/>
                  <a:pt x="6441473" y="1116792"/>
                  <a:pt x="6443014" y="1116792"/>
                </a:cubicBezTo>
                <a:cubicBezTo>
                  <a:pt x="6440467" y="1115285"/>
                  <a:pt x="6439981" y="1115167"/>
                  <a:pt x="6439294" y="1114656"/>
                </a:cubicBezTo>
                <a:lnTo>
                  <a:pt x="6434426" y="1110210"/>
                </a:lnTo>
                <a:lnTo>
                  <a:pt x="6434368" y="1110157"/>
                </a:lnTo>
                <a:lnTo>
                  <a:pt x="6434368" y="1110559"/>
                </a:lnTo>
                <a:lnTo>
                  <a:pt x="6434368" y="1110560"/>
                </a:lnTo>
                <a:cubicBezTo>
                  <a:pt x="6434368" y="1123428"/>
                  <a:pt x="6429878" y="1197218"/>
                  <a:pt x="6408498" y="1197218"/>
                </a:cubicBezTo>
                <a:cubicBezTo>
                  <a:pt x="6408900" y="1197888"/>
                  <a:pt x="6393552" y="1190516"/>
                  <a:pt x="6403270" y="1190516"/>
                </a:cubicBezTo>
                <a:cubicBezTo>
                  <a:pt x="6402600" y="1190381"/>
                  <a:pt x="6394759" y="1183412"/>
                  <a:pt x="6394893" y="1183814"/>
                </a:cubicBezTo>
                <a:cubicBezTo>
                  <a:pt x="6397239" y="1183814"/>
                  <a:pt x="6380684" y="1225501"/>
                  <a:pt x="6380684" y="1191052"/>
                </a:cubicBezTo>
                <a:cubicBezTo>
                  <a:pt x="6380684" y="1202312"/>
                  <a:pt x="6332160" y="1211628"/>
                  <a:pt x="6327067" y="1230862"/>
                </a:cubicBezTo>
                <a:cubicBezTo>
                  <a:pt x="6327067" y="1242390"/>
                  <a:pt x="6310311" y="1214577"/>
                  <a:pt x="6313662" y="1224026"/>
                </a:cubicBezTo>
                <a:cubicBezTo>
                  <a:pt x="6312858" y="1223021"/>
                  <a:pt x="6307027" y="1224496"/>
                  <a:pt x="6306558" y="1224026"/>
                </a:cubicBezTo>
                <a:cubicBezTo>
                  <a:pt x="6306759" y="1224026"/>
                  <a:pt x="6308099" y="1210622"/>
                  <a:pt x="6306290" y="1210622"/>
                </a:cubicBezTo>
                <a:cubicBezTo>
                  <a:pt x="6305285" y="1210823"/>
                  <a:pt x="6300124" y="1210354"/>
                  <a:pt x="6300325" y="1210622"/>
                </a:cubicBezTo>
                <a:cubicBezTo>
                  <a:pt x="6300996" y="1211963"/>
                  <a:pt x="6301464" y="1217257"/>
                  <a:pt x="6301397" y="1217324"/>
                </a:cubicBezTo>
                <a:cubicBezTo>
                  <a:pt x="6301129" y="1217056"/>
                  <a:pt x="6300929" y="1216788"/>
                  <a:pt x="6300727" y="1216520"/>
                </a:cubicBezTo>
                <a:cubicBezTo>
                  <a:pt x="6300929" y="1219804"/>
                  <a:pt x="6299990" y="1224026"/>
                  <a:pt x="6302269" y="1224026"/>
                </a:cubicBezTo>
                <a:cubicBezTo>
                  <a:pt x="6299856" y="1226238"/>
                  <a:pt x="6295164" y="1232069"/>
                  <a:pt x="6288462" y="1237431"/>
                </a:cubicBezTo>
                <a:cubicBezTo>
                  <a:pt x="6285848" y="1237431"/>
                  <a:pt x="6285447" y="1232672"/>
                  <a:pt x="6285916" y="1230795"/>
                </a:cubicBezTo>
                <a:cubicBezTo>
                  <a:pt x="6282230" y="1231130"/>
                  <a:pt x="6274857" y="1232136"/>
                  <a:pt x="6272310" y="1230729"/>
                </a:cubicBezTo>
                <a:cubicBezTo>
                  <a:pt x="6275594" y="1230729"/>
                  <a:pt x="6256024" y="1244133"/>
                  <a:pt x="6254080" y="1244133"/>
                </a:cubicBezTo>
                <a:cubicBezTo>
                  <a:pt x="6254952" y="1246144"/>
                  <a:pt x="6251198" y="1239642"/>
                  <a:pt x="6248719" y="1237296"/>
                </a:cubicBezTo>
                <a:cubicBezTo>
                  <a:pt x="6248316" y="1237229"/>
                  <a:pt x="6247914" y="1237096"/>
                  <a:pt x="6247646" y="1236894"/>
                </a:cubicBezTo>
                <a:cubicBezTo>
                  <a:pt x="6245300" y="1241787"/>
                  <a:pt x="6241414" y="1248221"/>
                  <a:pt x="6240006" y="1250433"/>
                </a:cubicBezTo>
                <a:cubicBezTo>
                  <a:pt x="6239671" y="1272282"/>
                  <a:pt x="6199793" y="1306060"/>
                  <a:pt x="6199793" y="1280794"/>
                </a:cubicBezTo>
                <a:cubicBezTo>
                  <a:pt x="6213264" y="1270673"/>
                  <a:pt x="6198653" y="1262765"/>
                  <a:pt x="6206495" y="1250835"/>
                </a:cubicBezTo>
                <a:cubicBezTo>
                  <a:pt x="6205422" y="1250835"/>
                  <a:pt x="6193090" y="1249628"/>
                  <a:pt x="6193090" y="1252242"/>
                </a:cubicBezTo>
                <a:cubicBezTo>
                  <a:pt x="6192621" y="1251103"/>
                  <a:pt x="6192086" y="1244401"/>
                  <a:pt x="6194029" y="1243865"/>
                </a:cubicBezTo>
                <a:cubicBezTo>
                  <a:pt x="6187059" y="1242591"/>
                  <a:pt x="6190812" y="1230930"/>
                  <a:pt x="6193493" y="1224026"/>
                </a:cubicBezTo>
                <a:cubicBezTo>
                  <a:pt x="6197648" y="1224026"/>
                  <a:pt x="6200731" y="1230126"/>
                  <a:pt x="6209243" y="1217458"/>
                </a:cubicBezTo>
                <a:cubicBezTo>
                  <a:pt x="6212795" y="1216989"/>
                  <a:pt x="6218760" y="1217458"/>
                  <a:pt x="6220034" y="1217391"/>
                </a:cubicBezTo>
                <a:cubicBezTo>
                  <a:pt x="6220168" y="1217592"/>
                  <a:pt x="6216146" y="1214577"/>
                  <a:pt x="6214269" y="1214174"/>
                </a:cubicBezTo>
                <a:cubicBezTo>
                  <a:pt x="6217486" y="1211694"/>
                  <a:pt x="6225865" y="1203987"/>
                  <a:pt x="6219497" y="1203987"/>
                </a:cubicBezTo>
                <a:cubicBezTo>
                  <a:pt x="6242888" y="1204322"/>
                  <a:pt x="6247713" y="1173560"/>
                  <a:pt x="6273651" y="1178787"/>
                </a:cubicBezTo>
                <a:cubicBezTo>
                  <a:pt x="6273651" y="1189377"/>
                  <a:pt x="6298851" y="1170476"/>
                  <a:pt x="6295499" y="1170476"/>
                </a:cubicBezTo>
                <a:cubicBezTo>
                  <a:pt x="6298985" y="1170543"/>
                  <a:pt x="6297242" y="1177178"/>
                  <a:pt x="6298315" y="1177178"/>
                </a:cubicBezTo>
                <a:cubicBezTo>
                  <a:pt x="6298448" y="1176910"/>
                  <a:pt x="6302872" y="1168935"/>
                  <a:pt x="6302336" y="1170476"/>
                </a:cubicBezTo>
                <a:cubicBezTo>
                  <a:pt x="6303006" y="1172688"/>
                  <a:pt x="6303341" y="1174900"/>
                  <a:pt x="6303475" y="1177178"/>
                </a:cubicBezTo>
                <a:cubicBezTo>
                  <a:pt x="6310177" y="1175972"/>
                  <a:pt x="6312791" y="1177178"/>
                  <a:pt x="6322107" y="1177178"/>
                </a:cubicBezTo>
                <a:cubicBezTo>
                  <a:pt x="6322040" y="1176977"/>
                  <a:pt x="6324520" y="1170744"/>
                  <a:pt x="6325793" y="1170611"/>
                </a:cubicBezTo>
                <a:cubicBezTo>
                  <a:pt x="6324319" y="1169538"/>
                  <a:pt x="6321973" y="1168198"/>
                  <a:pt x="6320766" y="1168198"/>
                </a:cubicBezTo>
                <a:cubicBezTo>
                  <a:pt x="6337857" y="1157944"/>
                  <a:pt x="6340807" y="1137703"/>
                  <a:pt x="6354009" y="1130263"/>
                </a:cubicBezTo>
                <a:lnTo>
                  <a:pt x="6354009" y="1136966"/>
                </a:lnTo>
                <a:cubicBezTo>
                  <a:pt x="6347307" y="1142663"/>
                  <a:pt x="6349519" y="1141389"/>
                  <a:pt x="6349586" y="1150370"/>
                </a:cubicBezTo>
                <a:cubicBezTo>
                  <a:pt x="6368218" y="1132944"/>
                  <a:pt x="6395965" y="1123293"/>
                  <a:pt x="6400924" y="1097356"/>
                </a:cubicBezTo>
                <a:cubicBezTo>
                  <a:pt x="6400924" y="1092262"/>
                  <a:pt x="6409436" y="1086968"/>
                  <a:pt x="6407626" y="1075038"/>
                </a:cubicBezTo>
                <a:cubicBezTo>
                  <a:pt x="6407626" y="1086364"/>
                  <a:pt x="6399048" y="1066995"/>
                  <a:pt x="6400924" y="1068872"/>
                </a:cubicBezTo>
                <a:cubicBezTo>
                  <a:pt x="6400924" y="1072760"/>
                  <a:pt x="6407626" y="1067063"/>
                  <a:pt x="6407626" y="1062706"/>
                </a:cubicBezTo>
                <a:cubicBezTo>
                  <a:pt x="6407559" y="1062706"/>
                  <a:pt x="6406755" y="1057948"/>
                  <a:pt x="6405951" y="1056808"/>
                </a:cubicBezTo>
                <a:cubicBezTo>
                  <a:pt x="6407291" y="1056808"/>
                  <a:pt x="6421366" y="1029798"/>
                  <a:pt x="6422103" y="1038846"/>
                </a:cubicBezTo>
                <a:cubicBezTo>
                  <a:pt x="6421634" y="1038713"/>
                  <a:pt x="6430615" y="1030871"/>
                  <a:pt x="6427532" y="1030871"/>
                </a:cubicBezTo>
                <a:cubicBezTo>
                  <a:pt x="6425253" y="1030871"/>
                  <a:pt x="6422908" y="1030871"/>
                  <a:pt x="6420629" y="1030871"/>
                </a:cubicBezTo>
                <a:cubicBezTo>
                  <a:pt x="6399115" y="1044275"/>
                  <a:pt x="6412050" y="1009223"/>
                  <a:pt x="6404276" y="1011100"/>
                </a:cubicBezTo>
                <a:cubicBezTo>
                  <a:pt x="6404477" y="1008888"/>
                  <a:pt x="6408632" y="1008419"/>
                  <a:pt x="6400924" y="1005470"/>
                </a:cubicBezTo>
                <a:cubicBezTo>
                  <a:pt x="6400924" y="1004800"/>
                  <a:pt x="6410710" y="1002856"/>
                  <a:pt x="6410308" y="1002856"/>
                </a:cubicBezTo>
                <a:cubicBezTo>
                  <a:pt x="6414262" y="982683"/>
                  <a:pt x="6424986" y="992870"/>
                  <a:pt x="6434435" y="978997"/>
                </a:cubicBezTo>
                <a:cubicBezTo>
                  <a:pt x="6446700" y="960900"/>
                  <a:pt x="6433296" y="940727"/>
                  <a:pt x="6453470" y="935835"/>
                </a:cubicBezTo>
                <a:close/>
                <a:moveTo>
                  <a:pt x="3790302" y="929200"/>
                </a:moveTo>
                <a:cubicBezTo>
                  <a:pt x="3782394" y="930339"/>
                  <a:pt x="3774686" y="931814"/>
                  <a:pt x="3766174" y="935902"/>
                </a:cubicBezTo>
                <a:cubicBezTo>
                  <a:pt x="3773145" y="935902"/>
                  <a:pt x="3763024" y="956142"/>
                  <a:pt x="3760813" y="956343"/>
                </a:cubicBezTo>
                <a:cubicBezTo>
                  <a:pt x="3766242" y="967469"/>
                  <a:pt x="3785946" y="984224"/>
                  <a:pt x="3793855" y="992200"/>
                </a:cubicBezTo>
                <a:cubicBezTo>
                  <a:pt x="3792983" y="991328"/>
                  <a:pt x="3826829" y="1024772"/>
                  <a:pt x="3841172" y="1027989"/>
                </a:cubicBezTo>
                <a:cubicBezTo>
                  <a:pt x="3840435" y="1028592"/>
                  <a:pt x="3839697" y="1029195"/>
                  <a:pt x="3839161" y="1029731"/>
                </a:cubicBezTo>
                <a:cubicBezTo>
                  <a:pt x="3852901" y="1029731"/>
                  <a:pt x="3905579" y="1076646"/>
                  <a:pt x="3888556" y="1076646"/>
                </a:cubicBezTo>
                <a:cubicBezTo>
                  <a:pt x="3880447" y="1069073"/>
                  <a:pt x="3871465" y="1062706"/>
                  <a:pt x="3860340" y="1056540"/>
                </a:cubicBezTo>
                <a:cubicBezTo>
                  <a:pt x="3860340" y="1059824"/>
                  <a:pt x="3852364" y="1073363"/>
                  <a:pt x="3852297" y="1076646"/>
                </a:cubicBezTo>
                <a:cubicBezTo>
                  <a:pt x="3887484" y="1076646"/>
                  <a:pt x="3841373" y="1123561"/>
                  <a:pt x="3841909" y="1123561"/>
                </a:cubicBezTo>
                <a:cubicBezTo>
                  <a:pt x="3834000" y="1125237"/>
                  <a:pt x="3831655" y="1120143"/>
                  <a:pt x="3827365" y="1117663"/>
                </a:cubicBezTo>
                <a:cubicBezTo>
                  <a:pt x="3827365" y="1126443"/>
                  <a:pt x="3824751" y="1129862"/>
                  <a:pt x="3820663" y="1136966"/>
                </a:cubicBezTo>
                <a:cubicBezTo>
                  <a:pt x="3823143" y="1137435"/>
                  <a:pt x="3825422" y="1136764"/>
                  <a:pt x="3827365" y="1135022"/>
                </a:cubicBezTo>
                <a:cubicBezTo>
                  <a:pt x="3827432" y="1138909"/>
                  <a:pt x="3820261" y="1150370"/>
                  <a:pt x="3822004" y="1150370"/>
                </a:cubicBezTo>
                <a:cubicBezTo>
                  <a:pt x="3801562" y="1148761"/>
                  <a:pt x="3752636" y="1116859"/>
                  <a:pt x="3769325" y="1116859"/>
                </a:cubicBezTo>
                <a:cubicBezTo>
                  <a:pt x="3769459" y="1116591"/>
                  <a:pt x="3764834" y="1112972"/>
                  <a:pt x="3772810" y="1110157"/>
                </a:cubicBezTo>
                <a:cubicBezTo>
                  <a:pt x="3774150" y="1110157"/>
                  <a:pt x="3774285" y="1114581"/>
                  <a:pt x="3774150" y="1116725"/>
                </a:cubicBezTo>
                <a:cubicBezTo>
                  <a:pt x="3778171" y="1115586"/>
                  <a:pt x="3809939" y="1110358"/>
                  <a:pt x="3814765" y="1110157"/>
                </a:cubicBezTo>
                <a:cubicBezTo>
                  <a:pt x="3814431" y="1109420"/>
                  <a:pt x="3814095" y="1108280"/>
                  <a:pt x="3813961" y="1106538"/>
                </a:cubicBezTo>
                <a:cubicBezTo>
                  <a:pt x="3809672" y="1105466"/>
                  <a:pt x="3822272" y="1099702"/>
                  <a:pt x="3822272" y="1102383"/>
                </a:cubicBezTo>
                <a:cubicBezTo>
                  <a:pt x="3821869" y="1104930"/>
                  <a:pt x="3819055" y="1110157"/>
                  <a:pt x="3816776" y="1111028"/>
                </a:cubicBezTo>
                <a:cubicBezTo>
                  <a:pt x="3819122" y="1112838"/>
                  <a:pt x="3817312" y="1115251"/>
                  <a:pt x="3820864" y="1116792"/>
                </a:cubicBezTo>
                <a:cubicBezTo>
                  <a:pt x="3820864" y="1112838"/>
                  <a:pt x="3844724" y="1096686"/>
                  <a:pt x="3842043" y="1096686"/>
                </a:cubicBezTo>
                <a:cubicBezTo>
                  <a:pt x="3838491" y="1075172"/>
                  <a:pt x="3800557" y="1057411"/>
                  <a:pt x="3800557" y="1057479"/>
                </a:cubicBezTo>
                <a:cubicBezTo>
                  <a:pt x="3800154" y="1055133"/>
                  <a:pt x="3800423" y="1054798"/>
                  <a:pt x="3801294" y="1056473"/>
                </a:cubicBezTo>
                <a:cubicBezTo>
                  <a:pt x="3800892" y="1057947"/>
                  <a:pt x="3806991" y="1049771"/>
                  <a:pt x="3803640" y="1049771"/>
                </a:cubicBezTo>
                <a:cubicBezTo>
                  <a:pt x="3799551" y="1050843"/>
                  <a:pt x="3796804" y="1053994"/>
                  <a:pt x="3794391" y="1056473"/>
                </a:cubicBezTo>
                <a:cubicBezTo>
                  <a:pt x="3793988" y="1056473"/>
                  <a:pt x="3790771" y="1054127"/>
                  <a:pt x="3786147" y="1050508"/>
                </a:cubicBezTo>
                <a:cubicBezTo>
                  <a:pt x="3785812" y="1051045"/>
                  <a:pt x="3785410" y="1051648"/>
                  <a:pt x="3784874" y="1052519"/>
                </a:cubicBezTo>
                <a:cubicBezTo>
                  <a:pt x="3784605" y="1052519"/>
                  <a:pt x="3785275" y="1051380"/>
                  <a:pt x="3785946" y="1050374"/>
                </a:cubicBezTo>
                <a:cubicBezTo>
                  <a:pt x="3771604" y="1039114"/>
                  <a:pt x="3744058" y="1015657"/>
                  <a:pt x="3743991" y="1009558"/>
                </a:cubicBezTo>
                <a:cubicBezTo>
                  <a:pt x="3742047" y="1011100"/>
                  <a:pt x="3741444" y="1015456"/>
                  <a:pt x="3740238" y="1016260"/>
                </a:cubicBezTo>
                <a:cubicBezTo>
                  <a:pt x="3740103" y="1015992"/>
                  <a:pt x="3733535" y="1016595"/>
                  <a:pt x="3733535" y="1015657"/>
                </a:cubicBezTo>
                <a:lnTo>
                  <a:pt x="3732843" y="1012238"/>
                </a:lnTo>
                <a:lnTo>
                  <a:pt x="3731240" y="1004322"/>
                </a:lnTo>
                <a:cubicBezTo>
                  <a:pt x="3729899" y="1001817"/>
                  <a:pt x="3728207" y="999840"/>
                  <a:pt x="3726833" y="996154"/>
                </a:cubicBezTo>
                <a:cubicBezTo>
                  <a:pt x="3726833" y="998902"/>
                  <a:pt x="3726833" y="1001717"/>
                  <a:pt x="3726833" y="1004465"/>
                </a:cubicBezTo>
                <a:cubicBezTo>
                  <a:pt x="3726833" y="998031"/>
                  <a:pt x="3716368" y="1008419"/>
                  <a:pt x="3715833" y="1009558"/>
                </a:cubicBezTo>
                <a:cubicBezTo>
                  <a:pt x="3714160" y="1009558"/>
                  <a:pt x="3711413" y="996154"/>
                  <a:pt x="3722738" y="996154"/>
                </a:cubicBezTo>
                <a:cubicBezTo>
                  <a:pt x="3721396" y="999304"/>
                  <a:pt x="3724883" y="993339"/>
                  <a:pt x="3726833" y="991328"/>
                </a:cubicBezTo>
                <a:cubicBezTo>
                  <a:pt x="3726833" y="977857"/>
                  <a:pt x="3698404" y="962643"/>
                  <a:pt x="3684739" y="962643"/>
                </a:cubicBezTo>
                <a:cubicBezTo>
                  <a:pt x="3682190" y="969747"/>
                  <a:pt x="3670195" y="982750"/>
                  <a:pt x="3657993" y="982750"/>
                </a:cubicBezTo>
                <a:cubicBezTo>
                  <a:pt x="3658394" y="981811"/>
                  <a:pt x="3648209" y="991998"/>
                  <a:pt x="3646464" y="996154"/>
                </a:cubicBezTo>
                <a:cubicBezTo>
                  <a:pt x="3617916" y="999840"/>
                  <a:pt x="3609201" y="982750"/>
                  <a:pt x="3590640" y="982750"/>
                </a:cubicBezTo>
                <a:cubicBezTo>
                  <a:pt x="3577437" y="989787"/>
                  <a:pt x="3572747" y="998366"/>
                  <a:pt x="3572747" y="1009558"/>
                </a:cubicBezTo>
                <a:cubicBezTo>
                  <a:pt x="3576499" y="1012708"/>
                  <a:pt x="3583668" y="1012306"/>
                  <a:pt x="3574961" y="1016260"/>
                </a:cubicBezTo>
                <a:cubicBezTo>
                  <a:pt x="3579849" y="1016260"/>
                  <a:pt x="3579513" y="1020550"/>
                  <a:pt x="3579448" y="1023834"/>
                </a:cubicBezTo>
                <a:cubicBezTo>
                  <a:pt x="3579448" y="1026180"/>
                  <a:pt x="3528114" y="1052519"/>
                  <a:pt x="3523560" y="1056406"/>
                </a:cubicBezTo>
                <a:cubicBezTo>
                  <a:pt x="3513063" y="1065320"/>
                  <a:pt x="3511864" y="1066258"/>
                  <a:pt x="3505143" y="1081003"/>
                </a:cubicBezTo>
                <a:cubicBezTo>
                  <a:pt x="3506685" y="1077652"/>
                  <a:pt x="3499034" y="1124031"/>
                  <a:pt x="3499034" y="1109554"/>
                </a:cubicBezTo>
                <a:cubicBezTo>
                  <a:pt x="3499034" y="1109889"/>
                  <a:pt x="3491528" y="1130197"/>
                  <a:pt x="3493872" y="1130197"/>
                </a:cubicBezTo>
                <a:cubicBezTo>
                  <a:pt x="3474635" y="1133749"/>
                  <a:pt x="3470679" y="1143131"/>
                  <a:pt x="3452119" y="1150303"/>
                </a:cubicBezTo>
                <a:cubicBezTo>
                  <a:pt x="3434019" y="1157273"/>
                  <a:pt x="3406802" y="1153788"/>
                  <a:pt x="3396545" y="1163707"/>
                </a:cubicBezTo>
                <a:cubicBezTo>
                  <a:pt x="3396411" y="1183814"/>
                  <a:pt x="3427450" y="1192526"/>
                  <a:pt x="3445480" y="1178519"/>
                </a:cubicBezTo>
                <a:cubicBezTo>
                  <a:pt x="3445414" y="1181937"/>
                  <a:pt x="3453453" y="1190516"/>
                  <a:pt x="3452720" y="1190516"/>
                </a:cubicBezTo>
                <a:cubicBezTo>
                  <a:pt x="3461029" y="1188773"/>
                  <a:pt x="3464850" y="1183814"/>
                  <a:pt x="3479194" y="1183814"/>
                </a:cubicBezTo>
                <a:cubicBezTo>
                  <a:pt x="3485291" y="1167930"/>
                  <a:pt x="3577839" y="1138373"/>
                  <a:pt x="3577909" y="1150303"/>
                </a:cubicBezTo>
                <a:cubicBezTo>
                  <a:pt x="3588762" y="1138373"/>
                  <a:pt x="3608397" y="1143936"/>
                  <a:pt x="3612888" y="1150303"/>
                </a:cubicBezTo>
                <a:cubicBezTo>
                  <a:pt x="3630646" y="1144137"/>
                  <a:pt x="3638021" y="1134419"/>
                  <a:pt x="3655442" y="1143601"/>
                </a:cubicBezTo>
                <a:cubicBezTo>
                  <a:pt x="3656854" y="1143466"/>
                  <a:pt x="3668448" y="1143131"/>
                  <a:pt x="3672337" y="1143601"/>
                </a:cubicBezTo>
                <a:cubicBezTo>
                  <a:pt x="3701024" y="1143601"/>
                  <a:pt x="3712148" y="1121483"/>
                  <a:pt x="3726766" y="1147220"/>
                </a:cubicBezTo>
                <a:cubicBezTo>
                  <a:pt x="3726766" y="1155731"/>
                  <a:pt x="3730050" y="1136899"/>
                  <a:pt x="3732999" y="1136899"/>
                </a:cubicBezTo>
                <a:cubicBezTo>
                  <a:pt x="3733066" y="1137032"/>
                  <a:pt x="3737289" y="1136832"/>
                  <a:pt x="3737289" y="1136899"/>
                </a:cubicBezTo>
                <a:cubicBezTo>
                  <a:pt x="3731726" y="1136899"/>
                  <a:pt x="3739903" y="1197553"/>
                  <a:pt x="3718651" y="1210622"/>
                </a:cubicBezTo>
                <a:cubicBezTo>
                  <a:pt x="3726833" y="1210622"/>
                  <a:pt x="3750290" y="1237163"/>
                  <a:pt x="3775021" y="1244133"/>
                </a:cubicBezTo>
                <a:cubicBezTo>
                  <a:pt x="3792045" y="1248958"/>
                  <a:pt x="3801294" y="1244133"/>
                  <a:pt x="3813559" y="1250835"/>
                </a:cubicBezTo>
                <a:cubicBezTo>
                  <a:pt x="3827902" y="1258676"/>
                  <a:pt x="3828370" y="1272215"/>
                  <a:pt x="3840837" y="1280994"/>
                </a:cubicBezTo>
                <a:cubicBezTo>
                  <a:pt x="3851828" y="1288702"/>
                  <a:pt x="3906383" y="1307334"/>
                  <a:pt x="3917509" y="1298018"/>
                </a:cubicBezTo>
                <a:cubicBezTo>
                  <a:pt x="3941101" y="1278180"/>
                  <a:pt x="3909601" y="1249896"/>
                  <a:pt x="3952897" y="1243865"/>
                </a:cubicBezTo>
                <a:cubicBezTo>
                  <a:pt x="3978566" y="1240313"/>
                  <a:pt x="4022130" y="1260754"/>
                  <a:pt x="4028296" y="1277643"/>
                </a:cubicBezTo>
                <a:cubicBezTo>
                  <a:pt x="4049408" y="1268126"/>
                  <a:pt x="4067504" y="1282066"/>
                  <a:pt x="4092234" y="1284345"/>
                </a:cubicBezTo>
                <a:cubicBezTo>
                  <a:pt x="4103025" y="1285351"/>
                  <a:pt x="4100344" y="1291383"/>
                  <a:pt x="4112073" y="1291048"/>
                </a:cubicBezTo>
                <a:cubicBezTo>
                  <a:pt x="4121321" y="1290780"/>
                  <a:pt x="4125008" y="1277643"/>
                  <a:pt x="4129364" y="1277643"/>
                </a:cubicBezTo>
                <a:cubicBezTo>
                  <a:pt x="4133989" y="1287294"/>
                  <a:pt x="4131710" y="1279788"/>
                  <a:pt x="4135530" y="1279788"/>
                </a:cubicBezTo>
                <a:cubicBezTo>
                  <a:pt x="4135530" y="1264105"/>
                  <a:pt x="4177351" y="1284211"/>
                  <a:pt x="4179429" y="1284345"/>
                </a:cubicBezTo>
                <a:cubicBezTo>
                  <a:pt x="4260659" y="1289305"/>
                  <a:pt x="4232242" y="1192594"/>
                  <a:pt x="4255164" y="1150571"/>
                </a:cubicBezTo>
                <a:cubicBezTo>
                  <a:pt x="4254560" y="1150102"/>
                  <a:pt x="4254024" y="1148896"/>
                  <a:pt x="4253957" y="1148225"/>
                </a:cubicBezTo>
                <a:cubicBezTo>
                  <a:pt x="4253220" y="1151241"/>
                  <a:pt x="4248930" y="1150504"/>
                  <a:pt x="4248662" y="1150504"/>
                </a:cubicBezTo>
                <a:cubicBezTo>
                  <a:pt x="4230299" y="1151710"/>
                  <a:pt x="4217296" y="1165517"/>
                  <a:pt x="4192499" y="1170611"/>
                </a:cubicBezTo>
                <a:cubicBezTo>
                  <a:pt x="4190555" y="1170611"/>
                  <a:pt x="4192096" y="1164578"/>
                  <a:pt x="4191024" y="1163908"/>
                </a:cubicBezTo>
                <a:cubicBezTo>
                  <a:pt x="4190957" y="1177111"/>
                  <a:pt x="4158854" y="1144271"/>
                  <a:pt x="4143371" y="1148560"/>
                </a:cubicBezTo>
                <a:cubicBezTo>
                  <a:pt x="4142768" y="1157608"/>
                  <a:pt x="4143238" y="1163908"/>
                  <a:pt x="4134391" y="1163908"/>
                </a:cubicBezTo>
                <a:cubicBezTo>
                  <a:pt x="4123198" y="1165181"/>
                  <a:pt x="4114686" y="1166321"/>
                  <a:pt x="4108856" y="1154525"/>
                </a:cubicBezTo>
                <a:cubicBezTo>
                  <a:pt x="4108856" y="1154659"/>
                  <a:pt x="4100009" y="1150504"/>
                  <a:pt x="4093239" y="1150504"/>
                </a:cubicBezTo>
                <a:cubicBezTo>
                  <a:pt x="4096323" y="1152180"/>
                  <a:pt x="4095652" y="1157206"/>
                  <a:pt x="4090425" y="1157206"/>
                </a:cubicBezTo>
                <a:cubicBezTo>
                  <a:pt x="4089889" y="1156000"/>
                  <a:pt x="4096859" y="1170611"/>
                  <a:pt x="4090625" y="1170611"/>
                </a:cubicBezTo>
                <a:cubicBezTo>
                  <a:pt x="4089955" y="1170476"/>
                  <a:pt x="4089554" y="1170409"/>
                  <a:pt x="4089151" y="1170275"/>
                </a:cubicBezTo>
                <a:cubicBezTo>
                  <a:pt x="4089352" y="1170677"/>
                  <a:pt x="4089419" y="1171214"/>
                  <a:pt x="4088749" y="1171951"/>
                </a:cubicBezTo>
                <a:cubicBezTo>
                  <a:pt x="4088749" y="1173023"/>
                  <a:pt x="4075345" y="1161563"/>
                  <a:pt x="4075345" y="1163774"/>
                </a:cubicBezTo>
                <a:cubicBezTo>
                  <a:pt x="4075211" y="1163104"/>
                  <a:pt x="4075211" y="1162568"/>
                  <a:pt x="4075211" y="1162232"/>
                </a:cubicBezTo>
                <a:cubicBezTo>
                  <a:pt x="4071860" y="1159552"/>
                  <a:pt x="4065761" y="1155128"/>
                  <a:pt x="4063147" y="1155262"/>
                </a:cubicBezTo>
                <a:cubicBezTo>
                  <a:pt x="4065090" y="1153587"/>
                  <a:pt x="4067034" y="1154123"/>
                  <a:pt x="4068575" y="1150571"/>
                </a:cubicBezTo>
                <a:cubicBezTo>
                  <a:pt x="4063415" y="1145343"/>
                  <a:pt x="4061673" y="1149700"/>
                  <a:pt x="4061873" y="1137167"/>
                </a:cubicBezTo>
                <a:cubicBezTo>
                  <a:pt x="4055640" y="1135625"/>
                  <a:pt x="4057718" y="1137100"/>
                  <a:pt x="4055171" y="1130465"/>
                </a:cubicBezTo>
                <a:cubicBezTo>
                  <a:pt x="4053563" y="1130062"/>
                  <a:pt x="4041767" y="1130598"/>
                  <a:pt x="4041767" y="1131202"/>
                </a:cubicBezTo>
                <a:cubicBezTo>
                  <a:pt x="4048670" y="1124097"/>
                  <a:pt x="4047531" y="1125840"/>
                  <a:pt x="4055171" y="1126175"/>
                </a:cubicBezTo>
                <a:cubicBezTo>
                  <a:pt x="4055171" y="1122757"/>
                  <a:pt x="4062410" y="1123829"/>
                  <a:pt x="4068575" y="1124164"/>
                </a:cubicBezTo>
                <a:cubicBezTo>
                  <a:pt x="4068575" y="1118468"/>
                  <a:pt x="4048000" y="1113910"/>
                  <a:pt x="4044046" y="1110358"/>
                </a:cubicBezTo>
                <a:cubicBezTo>
                  <a:pt x="4039220" y="1110358"/>
                  <a:pt x="4071726" y="1090252"/>
                  <a:pt x="4061806" y="1090252"/>
                </a:cubicBezTo>
                <a:cubicBezTo>
                  <a:pt x="4061270" y="1090855"/>
                  <a:pt x="4061337" y="1090654"/>
                  <a:pt x="4061538" y="1090453"/>
                </a:cubicBezTo>
                <a:cubicBezTo>
                  <a:pt x="4058321" y="1092598"/>
                  <a:pt x="4041767" y="1104058"/>
                  <a:pt x="4041767" y="1090386"/>
                </a:cubicBezTo>
                <a:cubicBezTo>
                  <a:pt x="4041365" y="1083215"/>
                  <a:pt x="4046727" y="1086029"/>
                  <a:pt x="4048134" y="1083483"/>
                </a:cubicBezTo>
                <a:cubicBezTo>
                  <a:pt x="4046124" y="1079662"/>
                  <a:pt x="4049139" y="1076781"/>
                  <a:pt x="4041767" y="1073028"/>
                </a:cubicBezTo>
                <a:cubicBezTo>
                  <a:pt x="4041767" y="1070480"/>
                  <a:pt x="4042906" y="1069811"/>
                  <a:pt x="4044314" y="1069743"/>
                </a:cubicBezTo>
                <a:cubicBezTo>
                  <a:pt x="4040494" y="1067866"/>
                  <a:pt x="4036003" y="1061969"/>
                  <a:pt x="4040159" y="1063711"/>
                </a:cubicBezTo>
                <a:cubicBezTo>
                  <a:pt x="4040561" y="1059489"/>
                  <a:pt x="4047397" y="1063443"/>
                  <a:pt x="4048335" y="1066526"/>
                </a:cubicBezTo>
                <a:cubicBezTo>
                  <a:pt x="4048268" y="1061768"/>
                  <a:pt x="4049139" y="1056674"/>
                  <a:pt x="4056110" y="1056674"/>
                </a:cubicBezTo>
                <a:cubicBezTo>
                  <a:pt x="4045453" y="1048832"/>
                  <a:pt x="4026888" y="1047626"/>
                  <a:pt x="4015361" y="1056674"/>
                </a:cubicBezTo>
                <a:cubicBezTo>
                  <a:pt x="4015427" y="1056674"/>
                  <a:pt x="4014891" y="1049771"/>
                  <a:pt x="4014891" y="1049637"/>
                </a:cubicBezTo>
                <a:lnTo>
                  <a:pt x="4007815" y="1056052"/>
                </a:lnTo>
                <a:lnTo>
                  <a:pt x="4007720" y="1056138"/>
                </a:lnTo>
                <a:cubicBezTo>
                  <a:pt x="4007184" y="1055534"/>
                  <a:pt x="4007117" y="1055602"/>
                  <a:pt x="4007385" y="1056138"/>
                </a:cubicBezTo>
                <a:cubicBezTo>
                  <a:pt x="4007519" y="1056272"/>
                  <a:pt x="4007586" y="1056339"/>
                  <a:pt x="4007720" y="1056473"/>
                </a:cubicBezTo>
                <a:cubicBezTo>
                  <a:pt x="4007653" y="1056406"/>
                  <a:pt x="4007586" y="1056406"/>
                  <a:pt x="4007519" y="1056339"/>
                </a:cubicBezTo>
                <a:cubicBezTo>
                  <a:pt x="4008927" y="1058819"/>
                  <a:pt x="4014958" y="1067197"/>
                  <a:pt x="4014958" y="1061768"/>
                </a:cubicBezTo>
                <a:cubicBezTo>
                  <a:pt x="4015226" y="1061567"/>
                  <a:pt x="4014490" y="1070079"/>
                  <a:pt x="4012813" y="1070079"/>
                </a:cubicBezTo>
                <a:cubicBezTo>
                  <a:pt x="4009597" y="1069207"/>
                  <a:pt x="4009195" y="1065722"/>
                  <a:pt x="4007050" y="1064113"/>
                </a:cubicBezTo>
                <a:cubicBezTo>
                  <a:pt x="4008524" y="1065923"/>
                  <a:pt x="4009262" y="1070279"/>
                  <a:pt x="4008256" y="1070950"/>
                </a:cubicBezTo>
                <a:cubicBezTo>
                  <a:pt x="4008256" y="1067833"/>
                  <a:pt x="4005960" y="1068755"/>
                  <a:pt x="4003799" y="1070682"/>
                </a:cubicBezTo>
                <a:lnTo>
                  <a:pt x="4000224" y="1076324"/>
                </a:lnTo>
                <a:lnTo>
                  <a:pt x="4000147" y="1076445"/>
                </a:lnTo>
                <a:cubicBezTo>
                  <a:pt x="3992440" y="1072625"/>
                  <a:pt x="3990831" y="1069676"/>
                  <a:pt x="3988686" y="1063377"/>
                </a:cubicBezTo>
                <a:cubicBezTo>
                  <a:pt x="3983257" y="1063377"/>
                  <a:pt x="3981515" y="1062773"/>
                  <a:pt x="3981515" y="1059824"/>
                </a:cubicBezTo>
                <a:cubicBezTo>
                  <a:pt x="3979236" y="1062438"/>
                  <a:pt x="3977493" y="1065186"/>
                  <a:pt x="3974209" y="1066862"/>
                </a:cubicBezTo>
                <a:cubicBezTo>
                  <a:pt x="3973606" y="1066594"/>
                  <a:pt x="3982520" y="1070883"/>
                  <a:pt x="3981515" y="1070079"/>
                </a:cubicBezTo>
                <a:cubicBezTo>
                  <a:pt x="3984799" y="1086432"/>
                  <a:pt x="3997466" y="1095680"/>
                  <a:pt x="4007787" y="1079595"/>
                </a:cubicBezTo>
                <a:cubicBezTo>
                  <a:pt x="4009463" y="1082745"/>
                  <a:pt x="4015026" y="1087303"/>
                  <a:pt x="4015026" y="1087303"/>
                </a:cubicBezTo>
                <a:cubicBezTo>
                  <a:pt x="4015026" y="1086900"/>
                  <a:pt x="4009195" y="1089716"/>
                  <a:pt x="4008324" y="1089649"/>
                </a:cubicBezTo>
                <a:cubicBezTo>
                  <a:pt x="4008457" y="1093066"/>
                  <a:pt x="4010066" y="1097490"/>
                  <a:pt x="4002626" y="1094675"/>
                </a:cubicBezTo>
                <a:cubicBezTo>
                  <a:pt x="4002827" y="1092598"/>
                  <a:pt x="4002693" y="1090185"/>
                  <a:pt x="4001688" y="1090185"/>
                </a:cubicBezTo>
                <a:cubicBezTo>
                  <a:pt x="3998806" y="1091257"/>
                  <a:pt x="4001420" y="1094876"/>
                  <a:pt x="4000281" y="1096283"/>
                </a:cubicBezTo>
                <a:cubicBezTo>
                  <a:pt x="4003632" y="1099903"/>
                  <a:pt x="4007921" y="1103924"/>
                  <a:pt x="4011004" y="1105331"/>
                </a:cubicBezTo>
                <a:cubicBezTo>
                  <a:pt x="4009395" y="1106538"/>
                  <a:pt x="4007787" y="1107611"/>
                  <a:pt x="4007720" y="1107677"/>
                </a:cubicBezTo>
                <a:cubicBezTo>
                  <a:pt x="4008658" y="1108214"/>
                  <a:pt x="4015026" y="1111096"/>
                  <a:pt x="4015026" y="1110760"/>
                </a:cubicBezTo>
                <a:cubicBezTo>
                  <a:pt x="4018645" y="1113106"/>
                  <a:pt x="4029234" y="1123964"/>
                  <a:pt x="4033590" y="1130465"/>
                </a:cubicBezTo>
                <a:cubicBezTo>
                  <a:pt x="4039756" y="1130465"/>
                  <a:pt x="4029837" y="1140249"/>
                  <a:pt x="4015026" y="1128119"/>
                </a:cubicBezTo>
                <a:cubicBezTo>
                  <a:pt x="4016097" y="1126711"/>
                  <a:pt x="4017304" y="1125438"/>
                  <a:pt x="4018578" y="1124164"/>
                </a:cubicBezTo>
                <a:cubicBezTo>
                  <a:pt x="4016567" y="1122288"/>
                  <a:pt x="4014824" y="1120747"/>
                  <a:pt x="4015026" y="1120880"/>
                </a:cubicBezTo>
                <a:cubicBezTo>
                  <a:pt x="4015026" y="1127046"/>
                  <a:pt x="4010199" y="1122623"/>
                  <a:pt x="4008390" y="1120076"/>
                </a:cubicBezTo>
                <a:cubicBezTo>
                  <a:pt x="4008524" y="1122020"/>
                  <a:pt x="4008860" y="1124835"/>
                  <a:pt x="4008324" y="1126175"/>
                </a:cubicBezTo>
                <a:cubicBezTo>
                  <a:pt x="4008324" y="1121417"/>
                  <a:pt x="4021259" y="1137770"/>
                  <a:pt x="4021728" y="1138306"/>
                </a:cubicBezTo>
                <a:cubicBezTo>
                  <a:pt x="4019985" y="1139914"/>
                  <a:pt x="4017773" y="1140249"/>
                  <a:pt x="4015026" y="1139311"/>
                </a:cubicBezTo>
                <a:cubicBezTo>
                  <a:pt x="4014758" y="1139110"/>
                  <a:pt x="4014691" y="1139043"/>
                  <a:pt x="4014490" y="1138909"/>
                </a:cubicBezTo>
                <a:cubicBezTo>
                  <a:pt x="4017706" y="1141590"/>
                  <a:pt x="4026487" y="1149432"/>
                  <a:pt x="4021660" y="1150370"/>
                </a:cubicBezTo>
                <a:cubicBezTo>
                  <a:pt x="4021660" y="1150437"/>
                  <a:pt x="4021660" y="1150437"/>
                  <a:pt x="4021660" y="1150504"/>
                </a:cubicBezTo>
                <a:cubicBezTo>
                  <a:pt x="4021660" y="1150906"/>
                  <a:pt x="4017840" y="1150370"/>
                  <a:pt x="4014288" y="1150303"/>
                </a:cubicBezTo>
                <a:cubicBezTo>
                  <a:pt x="4014288" y="1147689"/>
                  <a:pt x="4014691" y="1144606"/>
                  <a:pt x="4017371" y="1143802"/>
                </a:cubicBezTo>
                <a:cubicBezTo>
                  <a:pt x="4012546" y="1143802"/>
                  <a:pt x="4017505" y="1141121"/>
                  <a:pt x="4013551" y="1143400"/>
                </a:cubicBezTo>
                <a:cubicBezTo>
                  <a:pt x="4015361" y="1140853"/>
                  <a:pt x="4008592" y="1126778"/>
                  <a:pt x="4010267" y="1130398"/>
                </a:cubicBezTo>
                <a:cubicBezTo>
                  <a:pt x="4007921" y="1131939"/>
                  <a:pt x="4007251" y="1131068"/>
                  <a:pt x="4008256" y="1127917"/>
                </a:cubicBezTo>
                <a:cubicBezTo>
                  <a:pt x="4008256" y="1131269"/>
                  <a:pt x="3998270" y="1123696"/>
                  <a:pt x="3996260" y="1123696"/>
                </a:cubicBezTo>
                <a:cubicBezTo>
                  <a:pt x="3996528" y="1122422"/>
                  <a:pt x="3992841" y="1137100"/>
                  <a:pt x="3995522" y="1137100"/>
                </a:cubicBezTo>
                <a:cubicBezTo>
                  <a:pt x="3991501" y="1136296"/>
                  <a:pt x="3985938" y="1137636"/>
                  <a:pt x="3983190" y="1136966"/>
                </a:cubicBezTo>
                <a:lnTo>
                  <a:pt x="3983166" y="1136891"/>
                </a:lnTo>
                <a:lnTo>
                  <a:pt x="3981447" y="1136834"/>
                </a:lnTo>
                <a:lnTo>
                  <a:pt x="3981447" y="1137032"/>
                </a:lnTo>
                <a:cubicBezTo>
                  <a:pt x="3981447" y="1137032"/>
                  <a:pt x="3981447" y="1137100"/>
                  <a:pt x="3981447" y="1137167"/>
                </a:cubicBezTo>
                <a:cubicBezTo>
                  <a:pt x="3988887" y="1143936"/>
                  <a:pt x="3990027" y="1151978"/>
                  <a:pt x="3985804" y="1157139"/>
                </a:cubicBezTo>
                <a:cubicBezTo>
                  <a:pt x="3996193" y="1157139"/>
                  <a:pt x="3982252" y="1169136"/>
                  <a:pt x="3981917" y="1164780"/>
                </a:cubicBezTo>
                <a:cubicBezTo>
                  <a:pt x="3982319" y="1164913"/>
                  <a:pt x="3981046" y="1154190"/>
                  <a:pt x="3980711" y="1151241"/>
                </a:cubicBezTo>
                <a:cubicBezTo>
                  <a:pt x="3980979" y="1152246"/>
                  <a:pt x="3981783" y="1153453"/>
                  <a:pt x="3981447" y="1150504"/>
                </a:cubicBezTo>
                <a:cubicBezTo>
                  <a:pt x="3981447" y="1143198"/>
                  <a:pt x="3975148" y="1156737"/>
                  <a:pt x="3974678" y="1158479"/>
                </a:cubicBezTo>
                <a:cubicBezTo>
                  <a:pt x="3974209" y="1157809"/>
                  <a:pt x="3969987" y="1152113"/>
                  <a:pt x="3966368" y="1148158"/>
                </a:cubicBezTo>
                <a:cubicBezTo>
                  <a:pt x="3962615" y="1149566"/>
                  <a:pt x="3954639" y="1152246"/>
                  <a:pt x="3954639" y="1150437"/>
                </a:cubicBezTo>
                <a:cubicBezTo>
                  <a:pt x="3953969" y="1139848"/>
                  <a:pt x="3941235" y="1124164"/>
                  <a:pt x="3941235" y="1122891"/>
                </a:cubicBezTo>
                <a:cubicBezTo>
                  <a:pt x="3943246" y="1118266"/>
                  <a:pt x="3944183" y="1117127"/>
                  <a:pt x="3944854" y="1115787"/>
                </a:cubicBezTo>
                <a:cubicBezTo>
                  <a:pt x="3943580" y="1113240"/>
                  <a:pt x="3941436" y="1108883"/>
                  <a:pt x="3941235" y="1108615"/>
                </a:cubicBezTo>
                <a:cubicBezTo>
                  <a:pt x="3941235" y="1109085"/>
                  <a:pt x="3941235" y="1109353"/>
                  <a:pt x="3941235" y="1109621"/>
                </a:cubicBezTo>
                <a:cubicBezTo>
                  <a:pt x="3939894" y="1117328"/>
                  <a:pt x="3939023" y="1117597"/>
                  <a:pt x="3939425" y="1123628"/>
                </a:cubicBezTo>
                <a:cubicBezTo>
                  <a:pt x="3944921" y="1123628"/>
                  <a:pt x="3942307" y="1129995"/>
                  <a:pt x="3935940" y="1130330"/>
                </a:cubicBezTo>
                <a:cubicBezTo>
                  <a:pt x="3939492" y="1130330"/>
                  <a:pt x="3927227" y="1108280"/>
                  <a:pt x="3927830" y="1109621"/>
                </a:cubicBezTo>
                <a:cubicBezTo>
                  <a:pt x="3927830" y="1102717"/>
                  <a:pt x="3941101" y="1090117"/>
                  <a:pt x="3928166" y="1090117"/>
                </a:cubicBezTo>
                <a:cubicBezTo>
                  <a:pt x="3927697" y="1089849"/>
                  <a:pt x="3925083" y="1090117"/>
                  <a:pt x="3923139" y="1089984"/>
                </a:cubicBezTo>
                <a:cubicBezTo>
                  <a:pt x="3921865" y="1087169"/>
                  <a:pt x="3914426" y="1078054"/>
                  <a:pt x="3914426" y="1084153"/>
                </a:cubicBezTo>
                <a:cubicBezTo>
                  <a:pt x="3913085" y="1082209"/>
                  <a:pt x="3913823" y="1080333"/>
                  <a:pt x="3907724" y="1076713"/>
                </a:cubicBezTo>
                <a:cubicBezTo>
                  <a:pt x="3908327" y="1076580"/>
                  <a:pt x="3906987" y="1070011"/>
                  <a:pt x="3908327" y="1070011"/>
                </a:cubicBezTo>
                <a:cubicBezTo>
                  <a:pt x="3917442" y="1073697"/>
                  <a:pt x="3910338" y="1070212"/>
                  <a:pt x="3921128" y="1070011"/>
                </a:cubicBezTo>
                <a:cubicBezTo>
                  <a:pt x="3910941" y="1070347"/>
                  <a:pt x="3908596" y="1056607"/>
                  <a:pt x="3906585" y="1056607"/>
                </a:cubicBezTo>
                <a:cubicBezTo>
                  <a:pt x="3908528" y="1041058"/>
                  <a:pt x="3907791" y="1032479"/>
                  <a:pt x="3914426" y="1023096"/>
                </a:cubicBezTo>
                <a:cubicBezTo>
                  <a:pt x="3911142" y="1022292"/>
                  <a:pt x="3904373" y="1022963"/>
                  <a:pt x="3901022" y="1023096"/>
                </a:cubicBezTo>
                <a:cubicBezTo>
                  <a:pt x="3895191" y="1014249"/>
                  <a:pt x="3871599" y="997025"/>
                  <a:pt x="3859670" y="1000510"/>
                </a:cubicBezTo>
                <a:cubicBezTo>
                  <a:pt x="3866305" y="1002454"/>
                  <a:pt x="3853504" y="1002789"/>
                  <a:pt x="3853035" y="1002990"/>
                </a:cubicBezTo>
                <a:cubicBezTo>
                  <a:pt x="3852733" y="1002688"/>
                  <a:pt x="3852549" y="1001113"/>
                  <a:pt x="3852423" y="999564"/>
                </a:cubicBezTo>
                <a:lnTo>
                  <a:pt x="3852166" y="996327"/>
                </a:lnTo>
                <a:lnTo>
                  <a:pt x="3854107" y="996422"/>
                </a:lnTo>
                <a:cubicBezTo>
                  <a:pt x="3854576" y="999237"/>
                  <a:pt x="3853906" y="999237"/>
                  <a:pt x="3852163" y="996288"/>
                </a:cubicBezTo>
                <a:lnTo>
                  <a:pt x="3852166" y="996327"/>
                </a:lnTo>
                <a:lnTo>
                  <a:pt x="3847272" y="996087"/>
                </a:lnTo>
                <a:lnTo>
                  <a:pt x="3847338" y="996154"/>
                </a:lnTo>
                <a:lnTo>
                  <a:pt x="3846970" y="996048"/>
                </a:lnTo>
                <a:lnTo>
                  <a:pt x="3847003" y="996087"/>
                </a:lnTo>
                <a:cubicBezTo>
                  <a:pt x="3842981" y="996154"/>
                  <a:pt x="3838290" y="996556"/>
                  <a:pt x="3835810" y="997293"/>
                </a:cubicBezTo>
                <a:cubicBezTo>
                  <a:pt x="3837955" y="995752"/>
                  <a:pt x="3841373" y="992937"/>
                  <a:pt x="3842780" y="991127"/>
                </a:cubicBezTo>
                <a:cubicBezTo>
                  <a:pt x="3840032" y="988045"/>
                  <a:pt x="3837150" y="984626"/>
                  <a:pt x="3835006" y="982147"/>
                </a:cubicBezTo>
                <a:cubicBezTo>
                  <a:pt x="3826762" y="991597"/>
                  <a:pt x="3800691" y="951451"/>
                  <a:pt x="3800557" y="949440"/>
                </a:cubicBezTo>
                <a:cubicBezTo>
                  <a:pt x="3800557" y="950513"/>
                  <a:pt x="3799685" y="953462"/>
                  <a:pt x="3795262" y="956008"/>
                </a:cubicBezTo>
                <a:cubicBezTo>
                  <a:pt x="3792313" y="956008"/>
                  <a:pt x="3782193" y="929200"/>
                  <a:pt x="3790302" y="929200"/>
                </a:cubicBezTo>
                <a:close/>
                <a:moveTo>
                  <a:pt x="1823299" y="925312"/>
                </a:moveTo>
                <a:cubicBezTo>
                  <a:pt x="1822160" y="926719"/>
                  <a:pt x="1819748" y="928395"/>
                  <a:pt x="1818071" y="929199"/>
                </a:cubicBezTo>
                <a:cubicBezTo>
                  <a:pt x="1819815" y="930003"/>
                  <a:pt x="1822697" y="933288"/>
                  <a:pt x="1823299" y="934091"/>
                </a:cubicBezTo>
                <a:cubicBezTo>
                  <a:pt x="1823299" y="938783"/>
                  <a:pt x="1816597" y="932617"/>
                  <a:pt x="1816597" y="937242"/>
                </a:cubicBezTo>
                <a:cubicBezTo>
                  <a:pt x="1813447" y="931545"/>
                  <a:pt x="1823299" y="952121"/>
                  <a:pt x="1823299" y="941263"/>
                </a:cubicBezTo>
                <a:cubicBezTo>
                  <a:pt x="1825109" y="945820"/>
                  <a:pt x="1850108" y="957147"/>
                  <a:pt x="1850108" y="957482"/>
                </a:cubicBezTo>
                <a:cubicBezTo>
                  <a:pt x="1846087" y="951316"/>
                  <a:pt x="1837777" y="933422"/>
                  <a:pt x="1833755" y="929132"/>
                </a:cubicBezTo>
                <a:cubicBezTo>
                  <a:pt x="1830672" y="929132"/>
                  <a:pt x="1827656" y="929333"/>
                  <a:pt x="1823299" y="925312"/>
                </a:cubicBezTo>
                <a:close/>
                <a:moveTo>
                  <a:pt x="1763315" y="923704"/>
                </a:moveTo>
                <a:cubicBezTo>
                  <a:pt x="1762712" y="925782"/>
                  <a:pt x="1758691" y="929870"/>
                  <a:pt x="1759294" y="929199"/>
                </a:cubicBezTo>
                <a:cubicBezTo>
                  <a:pt x="1783020" y="929199"/>
                  <a:pt x="1786303" y="951785"/>
                  <a:pt x="1778127" y="967067"/>
                </a:cubicBezTo>
                <a:cubicBezTo>
                  <a:pt x="1783958" y="966731"/>
                  <a:pt x="1802791" y="991663"/>
                  <a:pt x="1803260" y="996220"/>
                </a:cubicBezTo>
                <a:cubicBezTo>
                  <a:pt x="1803260" y="996020"/>
                  <a:pt x="1803662" y="991328"/>
                  <a:pt x="1803595" y="989586"/>
                </a:cubicBezTo>
                <a:cubicBezTo>
                  <a:pt x="1805136" y="989854"/>
                  <a:pt x="1810230" y="990256"/>
                  <a:pt x="1811034" y="989518"/>
                </a:cubicBezTo>
                <a:cubicBezTo>
                  <a:pt x="1799172" y="989518"/>
                  <a:pt x="1819881" y="956477"/>
                  <a:pt x="1822897" y="956074"/>
                </a:cubicBezTo>
                <a:cubicBezTo>
                  <a:pt x="1812576" y="943810"/>
                  <a:pt x="1800914" y="925446"/>
                  <a:pt x="1783087" y="931210"/>
                </a:cubicBezTo>
                <a:cubicBezTo>
                  <a:pt x="1783087" y="930071"/>
                  <a:pt x="1782684" y="929400"/>
                  <a:pt x="1783690" y="929199"/>
                </a:cubicBezTo>
                <a:cubicBezTo>
                  <a:pt x="1773905" y="929199"/>
                  <a:pt x="1768007" y="930138"/>
                  <a:pt x="1763315" y="923704"/>
                </a:cubicBezTo>
                <a:close/>
                <a:moveTo>
                  <a:pt x="2231127" y="921559"/>
                </a:moveTo>
                <a:cubicBezTo>
                  <a:pt x="2230524" y="922766"/>
                  <a:pt x="2230391" y="923637"/>
                  <a:pt x="2231061" y="923637"/>
                </a:cubicBezTo>
                <a:cubicBezTo>
                  <a:pt x="2230792" y="923637"/>
                  <a:pt x="2230591" y="923637"/>
                  <a:pt x="2230189" y="923637"/>
                </a:cubicBezTo>
                <a:cubicBezTo>
                  <a:pt x="2230591" y="922296"/>
                  <a:pt x="2230860" y="921693"/>
                  <a:pt x="2231127" y="921559"/>
                </a:cubicBezTo>
                <a:close/>
                <a:moveTo>
                  <a:pt x="2185217" y="916935"/>
                </a:moveTo>
                <a:cubicBezTo>
                  <a:pt x="2188971" y="928999"/>
                  <a:pt x="2196276" y="923637"/>
                  <a:pt x="2208407" y="930339"/>
                </a:cubicBezTo>
                <a:cubicBezTo>
                  <a:pt x="2208407" y="930339"/>
                  <a:pt x="2208608" y="930339"/>
                  <a:pt x="2208876" y="930339"/>
                </a:cubicBezTo>
                <a:cubicBezTo>
                  <a:pt x="2201102" y="923637"/>
                  <a:pt x="2194333" y="920822"/>
                  <a:pt x="2185217" y="916935"/>
                </a:cubicBezTo>
                <a:close/>
                <a:moveTo>
                  <a:pt x="4162071" y="909696"/>
                </a:moveTo>
                <a:cubicBezTo>
                  <a:pt x="4140892" y="911975"/>
                  <a:pt x="4118507" y="955941"/>
                  <a:pt x="4122394" y="955941"/>
                </a:cubicBezTo>
                <a:cubicBezTo>
                  <a:pt x="4110129" y="956008"/>
                  <a:pt x="4110196" y="959091"/>
                  <a:pt x="4101952" y="964721"/>
                </a:cubicBezTo>
                <a:cubicBezTo>
                  <a:pt x="4101952" y="976048"/>
                  <a:pt x="4102757" y="982951"/>
                  <a:pt x="4088548" y="990189"/>
                </a:cubicBezTo>
                <a:cubicBezTo>
                  <a:pt x="4088548" y="990256"/>
                  <a:pt x="4089084" y="989251"/>
                  <a:pt x="4088548" y="989452"/>
                </a:cubicBezTo>
                <a:cubicBezTo>
                  <a:pt x="4085130" y="997428"/>
                  <a:pt x="4082382" y="1004465"/>
                  <a:pt x="4081779" y="1009558"/>
                </a:cubicBezTo>
                <a:cubicBezTo>
                  <a:pt x="4080639" y="1005671"/>
                  <a:pt x="4081645" y="1010161"/>
                  <a:pt x="4081645" y="1009558"/>
                </a:cubicBezTo>
                <a:cubicBezTo>
                  <a:pt x="4093441" y="1032211"/>
                  <a:pt x="4125142" y="1049570"/>
                  <a:pt x="4154430" y="1043069"/>
                </a:cubicBezTo>
                <a:cubicBezTo>
                  <a:pt x="4162808" y="1041192"/>
                  <a:pt x="4172526" y="1026649"/>
                  <a:pt x="4187874" y="1022963"/>
                </a:cubicBezTo>
                <a:cubicBezTo>
                  <a:pt x="4203289" y="1019209"/>
                  <a:pt x="4222658" y="1026581"/>
                  <a:pt x="4236062" y="1016260"/>
                </a:cubicBezTo>
                <a:lnTo>
                  <a:pt x="4236062" y="1022963"/>
                </a:lnTo>
                <a:cubicBezTo>
                  <a:pt x="4236062" y="1022896"/>
                  <a:pt x="4235058" y="1022828"/>
                  <a:pt x="4235058" y="1022963"/>
                </a:cubicBezTo>
                <a:cubicBezTo>
                  <a:pt x="4249266" y="1025845"/>
                  <a:pt x="4239950" y="1032279"/>
                  <a:pt x="4254628" y="1022963"/>
                </a:cubicBezTo>
                <a:cubicBezTo>
                  <a:pt x="4261665" y="1022963"/>
                  <a:pt x="4292025" y="1045549"/>
                  <a:pt x="4323190" y="1043069"/>
                </a:cubicBezTo>
                <a:cubicBezTo>
                  <a:pt x="4352479" y="1040723"/>
                  <a:pt x="4385990" y="1034155"/>
                  <a:pt x="4365146" y="1002789"/>
                </a:cubicBezTo>
                <a:cubicBezTo>
                  <a:pt x="4352144" y="1002789"/>
                  <a:pt x="4263072" y="940191"/>
                  <a:pt x="4263072" y="943207"/>
                </a:cubicBezTo>
                <a:cubicBezTo>
                  <a:pt x="4263072" y="952590"/>
                  <a:pt x="4248729" y="949909"/>
                  <a:pt x="4243234" y="947362"/>
                </a:cubicBezTo>
                <a:cubicBezTo>
                  <a:pt x="4243234" y="959560"/>
                  <a:pt x="4208651" y="963917"/>
                  <a:pt x="4196855" y="956544"/>
                </a:cubicBezTo>
                <a:cubicBezTo>
                  <a:pt x="4196855" y="946558"/>
                  <a:pt x="4202485" y="940995"/>
                  <a:pt x="4182378" y="942537"/>
                </a:cubicBezTo>
                <a:lnTo>
                  <a:pt x="4182378" y="935835"/>
                </a:lnTo>
                <a:cubicBezTo>
                  <a:pt x="4189080" y="933221"/>
                  <a:pt x="4195514" y="923637"/>
                  <a:pt x="4200675" y="923637"/>
                </a:cubicBezTo>
                <a:cubicBezTo>
                  <a:pt x="4200675" y="923637"/>
                  <a:pt x="4200876" y="923637"/>
                  <a:pt x="4201077" y="923637"/>
                </a:cubicBezTo>
                <a:cubicBezTo>
                  <a:pt x="4190823" y="923637"/>
                  <a:pt x="4162272" y="923168"/>
                  <a:pt x="4162272" y="917404"/>
                </a:cubicBezTo>
                <a:cubicBezTo>
                  <a:pt x="4161334" y="915259"/>
                  <a:pt x="4161736" y="911037"/>
                  <a:pt x="4162071" y="909696"/>
                </a:cubicBezTo>
                <a:close/>
                <a:moveTo>
                  <a:pt x="4288473" y="903330"/>
                </a:moveTo>
                <a:cubicBezTo>
                  <a:pt x="4280028" y="905206"/>
                  <a:pt x="4272187" y="909026"/>
                  <a:pt x="4262335" y="909026"/>
                </a:cubicBezTo>
                <a:cubicBezTo>
                  <a:pt x="4262804" y="908959"/>
                  <a:pt x="4256504" y="915058"/>
                  <a:pt x="4255431" y="915728"/>
                </a:cubicBezTo>
                <a:cubicBezTo>
                  <a:pt x="4251075" y="915728"/>
                  <a:pt x="4240017" y="914455"/>
                  <a:pt x="4232109" y="922431"/>
                </a:cubicBezTo>
                <a:cubicBezTo>
                  <a:pt x="4234253" y="922431"/>
                  <a:pt x="4245244" y="936840"/>
                  <a:pt x="4262335" y="935835"/>
                </a:cubicBezTo>
                <a:cubicBezTo>
                  <a:pt x="4272053" y="935232"/>
                  <a:pt x="4305966" y="925714"/>
                  <a:pt x="4296851" y="915394"/>
                </a:cubicBezTo>
                <a:cubicBezTo>
                  <a:pt x="4291288" y="922096"/>
                  <a:pt x="4289210" y="907351"/>
                  <a:pt x="4288473" y="903330"/>
                </a:cubicBezTo>
                <a:close/>
                <a:moveTo>
                  <a:pt x="4593756" y="902324"/>
                </a:moveTo>
                <a:cubicBezTo>
                  <a:pt x="4585379" y="902525"/>
                  <a:pt x="4594292" y="907083"/>
                  <a:pt x="4584909" y="903195"/>
                </a:cubicBezTo>
                <a:cubicBezTo>
                  <a:pt x="4585178" y="905005"/>
                  <a:pt x="4579213" y="909093"/>
                  <a:pt x="4579347" y="909026"/>
                </a:cubicBezTo>
                <a:cubicBezTo>
                  <a:pt x="4579481" y="909026"/>
                  <a:pt x="4577403" y="904469"/>
                  <a:pt x="4576934" y="902458"/>
                </a:cubicBezTo>
                <a:cubicBezTo>
                  <a:pt x="4556492" y="904134"/>
                  <a:pt x="4543960" y="922431"/>
                  <a:pt x="4540474" y="922431"/>
                </a:cubicBezTo>
                <a:cubicBezTo>
                  <a:pt x="4534108" y="917471"/>
                  <a:pt x="4538062" y="919214"/>
                  <a:pt x="4530354" y="915728"/>
                </a:cubicBezTo>
                <a:cubicBezTo>
                  <a:pt x="4531828" y="915728"/>
                  <a:pt x="4513532" y="935835"/>
                  <a:pt x="4518022" y="935835"/>
                </a:cubicBezTo>
                <a:cubicBezTo>
                  <a:pt x="4510516" y="932685"/>
                  <a:pt x="4507433" y="938449"/>
                  <a:pt x="4507366" y="929133"/>
                </a:cubicBezTo>
                <a:cubicBezTo>
                  <a:pt x="4505288" y="931277"/>
                  <a:pt x="4504216" y="937175"/>
                  <a:pt x="4504149" y="937175"/>
                </a:cubicBezTo>
                <a:cubicBezTo>
                  <a:pt x="4504149" y="927725"/>
                  <a:pt x="4480089" y="962643"/>
                  <a:pt x="4477675" y="962643"/>
                </a:cubicBezTo>
                <a:cubicBezTo>
                  <a:pt x="4477206" y="962241"/>
                  <a:pt x="4489605" y="969747"/>
                  <a:pt x="4493292" y="973702"/>
                </a:cubicBezTo>
                <a:cubicBezTo>
                  <a:pt x="4497246" y="969547"/>
                  <a:pt x="4504149" y="964252"/>
                  <a:pt x="4504149" y="971892"/>
                </a:cubicBezTo>
                <a:cubicBezTo>
                  <a:pt x="4499122" y="976986"/>
                  <a:pt x="4494096" y="980940"/>
                  <a:pt x="4490744" y="985096"/>
                </a:cubicBezTo>
                <a:cubicBezTo>
                  <a:pt x="4490879" y="985766"/>
                  <a:pt x="4491147" y="990859"/>
                  <a:pt x="4490744" y="996154"/>
                </a:cubicBezTo>
                <a:cubicBezTo>
                  <a:pt x="4505221" y="1008553"/>
                  <a:pt x="4536252" y="1040656"/>
                  <a:pt x="4536386" y="1056473"/>
                </a:cubicBezTo>
                <a:cubicBezTo>
                  <a:pt x="4545032" y="1056942"/>
                  <a:pt x="4551198" y="1057344"/>
                  <a:pt x="4556827" y="1056473"/>
                </a:cubicBezTo>
                <a:cubicBezTo>
                  <a:pt x="4557632" y="1058417"/>
                  <a:pt x="4557900" y="1060494"/>
                  <a:pt x="4557766" y="1062572"/>
                </a:cubicBezTo>
                <a:cubicBezTo>
                  <a:pt x="4557766" y="1061031"/>
                  <a:pt x="4555856" y="1061567"/>
                  <a:pt x="4553820" y="1062874"/>
                </a:cubicBezTo>
                <a:lnTo>
                  <a:pt x="4549121" y="1067799"/>
                </a:lnTo>
                <a:lnTo>
                  <a:pt x="4549120" y="1067800"/>
                </a:lnTo>
                <a:cubicBezTo>
                  <a:pt x="4545032" y="1064516"/>
                  <a:pt x="4546439" y="1066392"/>
                  <a:pt x="4536386" y="1063175"/>
                </a:cubicBezTo>
                <a:cubicBezTo>
                  <a:pt x="4535917" y="1065387"/>
                  <a:pt x="4535783" y="1067598"/>
                  <a:pt x="4535917" y="1069877"/>
                </a:cubicBezTo>
                <a:cubicBezTo>
                  <a:pt x="4539871" y="1067398"/>
                  <a:pt x="4517084" y="1098361"/>
                  <a:pt x="4524255" y="1117127"/>
                </a:cubicBezTo>
                <a:cubicBezTo>
                  <a:pt x="4526936" y="1124164"/>
                  <a:pt x="4562390" y="1150303"/>
                  <a:pt x="4570902" y="1150303"/>
                </a:cubicBezTo>
                <a:cubicBezTo>
                  <a:pt x="4628340" y="1156402"/>
                  <a:pt x="4618085" y="1132073"/>
                  <a:pt x="4618085" y="1107476"/>
                </a:cubicBezTo>
                <a:cubicBezTo>
                  <a:pt x="4622040" y="1105801"/>
                  <a:pt x="4624787" y="1102383"/>
                  <a:pt x="4624854" y="1096150"/>
                </a:cubicBezTo>
                <a:cubicBezTo>
                  <a:pt x="4623715" y="1095815"/>
                  <a:pt x="4594829" y="1076513"/>
                  <a:pt x="4608904" y="1076513"/>
                </a:cubicBezTo>
                <a:cubicBezTo>
                  <a:pt x="4596505" y="1070079"/>
                  <a:pt x="4597108" y="1042265"/>
                  <a:pt x="4596974" y="1036300"/>
                </a:cubicBezTo>
                <a:cubicBezTo>
                  <a:pt x="4596974" y="1036970"/>
                  <a:pt x="4596906" y="1004733"/>
                  <a:pt x="4597912" y="1006542"/>
                </a:cubicBezTo>
                <a:cubicBezTo>
                  <a:pt x="4594159" y="999974"/>
                  <a:pt x="4579146" y="1006676"/>
                  <a:pt x="4578074" y="995551"/>
                </a:cubicBezTo>
                <a:cubicBezTo>
                  <a:pt x="4576666" y="996958"/>
                  <a:pt x="4568825" y="996087"/>
                  <a:pt x="4569897" y="996154"/>
                </a:cubicBezTo>
                <a:cubicBezTo>
                  <a:pt x="4577604" y="996154"/>
                  <a:pt x="4559106" y="970619"/>
                  <a:pt x="4557833" y="968876"/>
                </a:cubicBezTo>
                <a:cubicBezTo>
                  <a:pt x="4557833" y="974975"/>
                  <a:pt x="4544428" y="957751"/>
                  <a:pt x="4544428" y="963716"/>
                </a:cubicBezTo>
                <a:cubicBezTo>
                  <a:pt x="4544428" y="961303"/>
                  <a:pt x="4544428" y="958890"/>
                  <a:pt x="4544428" y="956544"/>
                </a:cubicBezTo>
                <a:cubicBezTo>
                  <a:pt x="4544428" y="956008"/>
                  <a:pt x="4552472" y="955807"/>
                  <a:pt x="4559241" y="955807"/>
                </a:cubicBezTo>
                <a:cubicBezTo>
                  <a:pt x="4558370" y="955405"/>
                  <a:pt x="4557833" y="954400"/>
                  <a:pt x="4557833" y="952456"/>
                </a:cubicBezTo>
                <a:cubicBezTo>
                  <a:pt x="4557900" y="952389"/>
                  <a:pt x="4566948" y="942537"/>
                  <a:pt x="4567283" y="942537"/>
                </a:cubicBezTo>
                <a:cubicBezTo>
                  <a:pt x="4563932" y="945888"/>
                  <a:pt x="4591344" y="926854"/>
                  <a:pt x="4591344" y="937175"/>
                </a:cubicBezTo>
                <a:cubicBezTo>
                  <a:pt x="4592483" y="935835"/>
                  <a:pt x="4595365" y="935299"/>
                  <a:pt x="4598046" y="935835"/>
                </a:cubicBezTo>
                <a:cubicBezTo>
                  <a:pt x="4600928" y="921894"/>
                  <a:pt x="4604748" y="916265"/>
                  <a:pt x="4604748" y="907551"/>
                </a:cubicBezTo>
                <a:cubicBezTo>
                  <a:pt x="4604748" y="914321"/>
                  <a:pt x="4593756" y="903665"/>
                  <a:pt x="4593756" y="902324"/>
                </a:cubicBezTo>
                <a:close/>
                <a:moveTo>
                  <a:pt x="4316488" y="895622"/>
                </a:moveTo>
                <a:cubicBezTo>
                  <a:pt x="4312233" y="895555"/>
                  <a:pt x="4308664" y="895203"/>
                  <a:pt x="4305497" y="895882"/>
                </a:cubicBezTo>
                <a:lnTo>
                  <a:pt x="4297775" y="901680"/>
                </a:lnTo>
                <a:lnTo>
                  <a:pt x="4292294" y="902659"/>
                </a:lnTo>
                <a:cubicBezTo>
                  <a:pt x="4293835" y="902458"/>
                  <a:pt x="4295309" y="902324"/>
                  <a:pt x="4296918" y="902324"/>
                </a:cubicBezTo>
                <a:lnTo>
                  <a:pt x="4297775" y="901680"/>
                </a:lnTo>
                <a:lnTo>
                  <a:pt x="4306226" y="900171"/>
                </a:lnTo>
                <a:cubicBezTo>
                  <a:pt x="4309736" y="898605"/>
                  <a:pt x="4312635" y="896695"/>
                  <a:pt x="4316488" y="895622"/>
                </a:cubicBezTo>
                <a:close/>
                <a:moveTo>
                  <a:pt x="2341040" y="894215"/>
                </a:moveTo>
                <a:cubicBezTo>
                  <a:pt x="2341644" y="894348"/>
                  <a:pt x="2345262" y="904066"/>
                  <a:pt x="2345395" y="904536"/>
                </a:cubicBezTo>
                <a:cubicBezTo>
                  <a:pt x="2345395" y="911573"/>
                  <a:pt x="2330920" y="900381"/>
                  <a:pt x="2337288" y="900313"/>
                </a:cubicBezTo>
                <a:cubicBezTo>
                  <a:pt x="2334003" y="899911"/>
                  <a:pt x="2340638" y="889121"/>
                  <a:pt x="2341040" y="894215"/>
                </a:cubicBezTo>
                <a:close/>
                <a:moveTo>
                  <a:pt x="2350833" y="889523"/>
                </a:moveTo>
                <a:cubicBezTo>
                  <a:pt x="2352643" y="889523"/>
                  <a:pt x="2353044" y="890864"/>
                  <a:pt x="2352776" y="892339"/>
                </a:cubicBezTo>
                <a:cubicBezTo>
                  <a:pt x="2354921" y="891065"/>
                  <a:pt x="2356530" y="890126"/>
                  <a:pt x="2358606" y="890126"/>
                </a:cubicBezTo>
                <a:cubicBezTo>
                  <a:pt x="2359545" y="890126"/>
                  <a:pt x="2359680" y="890126"/>
                  <a:pt x="2359747" y="890126"/>
                </a:cubicBezTo>
                <a:cubicBezTo>
                  <a:pt x="2358674" y="890126"/>
                  <a:pt x="2351034" y="889725"/>
                  <a:pt x="2350833" y="889523"/>
                </a:cubicBezTo>
                <a:close/>
                <a:moveTo>
                  <a:pt x="2231944" y="876118"/>
                </a:moveTo>
                <a:cubicBezTo>
                  <a:pt x="2245014" y="877257"/>
                  <a:pt x="2233486" y="876721"/>
                  <a:pt x="2234826" y="883423"/>
                </a:cubicBezTo>
                <a:cubicBezTo>
                  <a:pt x="2234760" y="883423"/>
                  <a:pt x="2234558" y="883423"/>
                  <a:pt x="2234290" y="883423"/>
                </a:cubicBezTo>
                <a:cubicBezTo>
                  <a:pt x="2234357" y="883423"/>
                  <a:pt x="2236033" y="888450"/>
                  <a:pt x="2230872" y="889388"/>
                </a:cubicBezTo>
                <a:cubicBezTo>
                  <a:pt x="2228861" y="892940"/>
                  <a:pt x="2218741" y="903932"/>
                  <a:pt x="2218741" y="893476"/>
                </a:cubicBezTo>
                <a:cubicBezTo>
                  <a:pt x="2218741" y="893410"/>
                  <a:pt x="2218807" y="888584"/>
                  <a:pt x="2218741" y="888517"/>
                </a:cubicBezTo>
                <a:cubicBezTo>
                  <a:pt x="2218741" y="895621"/>
                  <a:pt x="2236233" y="876118"/>
                  <a:pt x="2231944" y="876118"/>
                </a:cubicBezTo>
                <a:close/>
                <a:moveTo>
                  <a:pt x="1676659" y="868813"/>
                </a:moveTo>
                <a:cubicBezTo>
                  <a:pt x="1670827" y="877459"/>
                  <a:pt x="1658963" y="875381"/>
                  <a:pt x="1657354" y="875717"/>
                </a:cubicBezTo>
                <a:cubicBezTo>
                  <a:pt x="1657824" y="870288"/>
                  <a:pt x="1669218" y="867942"/>
                  <a:pt x="1676659" y="868813"/>
                </a:cubicBezTo>
                <a:close/>
                <a:moveTo>
                  <a:pt x="952292" y="866803"/>
                </a:moveTo>
                <a:cubicBezTo>
                  <a:pt x="952157" y="866870"/>
                  <a:pt x="952089" y="866870"/>
                  <a:pt x="952024" y="866936"/>
                </a:cubicBezTo>
                <a:cubicBezTo>
                  <a:pt x="952024" y="867003"/>
                  <a:pt x="951955" y="867070"/>
                  <a:pt x="951955" y="867138"/>
                </a:cubicBezTo>
                <a:cubicBezTo>
                  <a:pt x="952292" y="866936"/>
                  <a:pt x="952425" y="866870"/>
                  <a:pt x="952292" y="866803"/>
                </a:cubicBezTo>
                <a:close/>
                <a:moveTo>
                  <a:pt x="1707687" y="855409"/>
                </a:moveTo>
                <a:cubicBezTo>
                  <a:pt x="1698639" y="855409"/>
                  <a:pt x="1675117" y="868545"/>
                  <a:pt x="1655748" y="870891"/>
                </a:cubicBezTo>
                <a:cubicBezTo>
                  <a:pt x="1655748" y="874912"/>
                  <a:pt x="1611849" y="897498"/>
                  <a:pt x="1607292" y="902257"/>
                </a:cubicBezTo>
                <a:cubicBezTo>
                  <a:pt x="1610442" y="902257"/>
                  <a:pt x="1635707" y="892338"/>
                  <a:pt x="1635707" y="895287"/>
                </a:cubicBezTo>
                <a:cubicBezTo>
                  <a:pt x="1637450" y="902659"/>
                  <a:pt x="1634702" y="902257"/>
                  <a:pt x="1629876" y="902257"/>
                </a:cubicBezTo>
                <a:cubicBezTo>
                  <a:pt x="1648711" y="916465"/>
                  <a:pt x="1676458" y="873572"/>
                  <a:pt x="1696025" y="889188"/>
                </a:cubicBezTo>
                <a:cubicBezTo>
                  <a:pt x="1696025" y="887914"/>
                  <a:pt x="1683626" y="895085"/>
                  <a:pt x="1679538" y="896091"/>
                </a:cubicBezTo>
                <a:cubicBezTo>
                  <a:pt x="1679202" y="896560"/>
                  <a:pt x="1678734" y="896828"/>
                  <a:pt x="1678201" y="896962"/>
                </a:cubicBezTo>
                <a:cubicBezTo>
                  <a:pt x="1674916" y="897498"/>
                  <a:pt x="1751721" y="912377"/>
                  <a:pt x="1749643" y="909026"/>
                </a:cubicBezTo>
                <a:cubicBezTo>
                  <a:pt x="1750447" y="899844"/>
                  <a:pt x="1742940" y="891533"/>
                  <a:pt x="1742940" y="888250"/>
                </a:cubicBezTo>
                <a:cubicBezTo>
                  <a:pt x="1744347" y="885904"/>
                  <a:pt x="1744214" y="880006"/>
                  <a:pt x="1744884" y="875515"/>
                </a:cubicBezTo>
                <a:cubicBezTo>
                  <a:pt x="1741063" y="875515"/>
                  <a:pt x="1735434" y="876185"/>
                  <a:pt x="1731681" y="875515"/>
                </a:cubicBezTo>
                <a:cubicBezTo>
                  <a:pt x="1733423" y="875515"/>
                  <a:pt x="1727726" y="891199"/>
                  <a:pt x="1728665" y="875515"/>
                </a:cubicBezTo>
                <a:cubicBezTo>
                  <a:pt x="1724978" y="875515"/>
                  <a:pt x="1716065" y="862446"/>
                  <a:pt x="1716065" y="861709"/>
                </a:cubicBezTo>
                <a:cubicBezTo>
                  <a:pt x="1715730" y="860704"/>
                  <a:pt x="1711842" y="855409"/>
                  <a:pt x="1707687" y="855409"/>
                </a:cubicBezTo>
                <a:close/>
                <a:moveTo>
                  <a:pt x="6497971" y="848707"/>
                </a:moveTo>
                <a:cubicBezTo>
                  <a:pt x="6502060" y="851991"/>
                  <a:pt x="6505745" y="856615"/>
                  <a:pt x="6508694" y="862111"/>
                </a:cubicBezTo>
                <a:cubicBezTo>
                  <a:pt x="6505075" y="862111"/>
                  <a:pt x="6501456" y="856951"/>
                  <a:pt x="6497971" y="848707"/>
                </a:cubicBezTo>
                <a:close/>
                <a:moveTo>
                  <a:pt x="3465641" y="842123"/>
                </a:moveTo>
                <a:cubicBezTo>
                  <a:pt x="3465070" y="842616"/>
                  <a:pt x="3463438" y="843932"/>
                  <a:pt x="3460071" y="846562"/>
                </a:cubicBezTo>
                <a:cubicBezTo>
                  <a:pt x="3459469" y="846562"/>
                  <a:pt x="3467347" y="840644"/>
                  <a:pt x="3465641" y="842123"/>
                </a:cubicBezTo>
                <a:close/>
                <a:moveTo>
                  <a:pt x="3452875" y="836107"/>
                </a:moveTo>
                <a:cubicBezTo>
                  <a:pt x="3453549" y="830142"/>
                  <a:pt x="3464540" y="841469"/>
                  <a:pt x="3459180" y="841469"/>
                </a:cubicBezTo>
                <a:cubicBezTo>
                  <a:pt x="3448324" y="841134"/>
                  <a:pt x="3451340" y="834833"/>
                  <a:pt x="3452875" y="836107"/>
                </a:cubicBezTo>
                <a:close/>
                <a:moveTo>
                  <a:pt x="2185693" y="825914"/>
                </a:moveTo>
                <a:cubicBezTo>
                  <a:pt x="2203022" y="827243"/>
                  <a:pt x="2222991" y="839307"/>
                  <a:pt x="2232139" y="848506"/>
                </a:cubicBezTo>
                <a:cubicBezTo>
                  <a:pt x="2232139" y="852460"/>
                  <a:pt x="2187704" y="846696"/>
                  <a:pt x="2187301" y="840732"/>
                </a:cubicBezTo>
                <a:cubicBezTo>
                  <a:pt x="2183281" y="839726"/>
                  <a:pt x="2185224" y="836106"/>
                  <a:pt x="2187034" y="835370"/>
                </a:cubicBezTo>
                <a:cubicBezTo>
                  <a:pt x="2177986" y="835370"/>
                  <a:pt x="2173093" y="837380"/>
                  <a:pt x="2169742" y="828668"/>
                </a:cubicBezTo>
                <a:cubicBezTo>
                  <a:pt x="2174433" y="826221"/>
                  <a:pt x="2179917" y="825471"/>
                  <a:pt x="2185693" y="825914"/>
                </a:cubicBezTo>
                <a:close/>
                <a:moveTo>
                  <a:pt x="2355391" y="781686"/>
                </a:moveTo>
                <a:cubicBezTo>
                  <a:pt x="2355726" y="787249"/>
                  <a:pt x="2359411" y="800519"/>
                  <a:pt x="2359411" y="800519"/>
                </a:cubicBezTo>
                <a:cubicBezTo>
                  <a:pt x="2359277" y="801323"/>
                  <a:pt x="2359210" y="801725"/>
                  <a:pt x="2359076" y="802060"/>
                </a:cubicBezTo>
                <a:cubicBezTo>
                  <a:pt x="2359612" y="803334"/>
                  <a:pt x="2360083" y="808428"/>
                  <a:pt x="2358003" y="808428"/>
                </a:cubicBezTo>
                <a:cubicBezTo>
                  <a:pt x="2350899" y="809098"/>
                  <a:pt x="2354653" y="805479"/>
                  <a:pt x="2352776" y="801390"/>
                </a:cubicBezTo>
                <a:cubicBezTo>
                  <a:pt x="2352776" y="809232"/>
                  <a:pt x="2345604" y="808428"/>
                  <a:pt x="2346074" y="815130"/>
                </a:cubicBezTo>
                <a:cubicBezTo>
                  <a:pt x="2342053" y="817811"/>
                  <a:pt x="2338166" y="820223"/>
                  <a:pt x="2332670" y="828534"/>
                </a:cubicBezTo>
                <a:cubicBezTo>
                  <a:pt x="2338366" y="825049"/>
                  <a:pt x="2342321" y="823709"/>
                  <a:pt x="2347950" y="821832"/>
                </a:cubicBezTo>
                <a:cubicBezTo>
                  <a:pt x="2339372" y="821832"/>
                  <a:pt x="2354385" y="813789"/>
                  <a:pt x="2352843" y="815130"/>
                </a:cubicBezTo>
                <a:cubicBezTo>
                  <a:pt x="2356865" y="815130"/>
                  <a:pt x="2352374" y="819888"/>
                  <a:pt x="2350029" y="821832"/>
                </a:cubicBezTo>
                <a:cubicBezTo>
                  <a:pt x="2352710" y="821698"/>
                  <a:pt x="2359478" y="821429"/>
                  <a:pt x="2359478" y="824981"/>
                </a:cubicBezTo>
                <a:cubicBezTo>
                  <a:pt x="2356730" y="829740"/>
                  <a:pt x="2353648" y="827529"/>
                  <a:pt x="2351436" y="831684"/>
                </a:cubicBezTo>
                <a:cubicBezTo>
                  <a:pt x="2351436" y="832421"/>
                  <a:pt x="2351436" y="833493"/>
                  <a:pt x="2351369" y="835303"/>
                </a:cubicBezTo>
                <a:cubicBezTo>
                  <a:pt x="2354586" y="834834"/>
                  <a:pt x="2379786" y="828601"/>
                  <a:pt x="2371141" y="828534"/>
                </a:cubicBezTo>
                <a:cubicBezTo>
                  <a:pt x="2383205" y="826992"/>
                  <a:pt x="2387561" y="830812"/>
                  <a:pt x="2391649" y="835236"/>
                </a:cubicBezTo>
                <a:cubicBezTo>
                  <a:pt x="2393928" y="835236"/>
                  <a:pt x="2401368" y="843011"/>
                  <a:pt x="2406528" y="845357"/>
                </a:cubicBezTo>
                <a:cubicBezTo>
                  <a:pt x="2406528" y="847635"/>
                  <a:pt x="2397748" y="848641"/>
                  <a:pt x="2398486" y="848641"/>
                </a:cubicBezTo>
                <a:cubicBezTo>
                  <a:pt x="2404451" y="854204"/>
                  <a:pt x="2397682" y="855343"/>
                  <a:pt x="2398754" y="855343"/>
                </a:cubicBezTo>
                <a:cubicBezTo>
                  <a:pt x="2399424" y="855476"/>
                  <a:pt x="2413231" y="855007"/>
                  <a:pt x="2413231" y="857554"/>
                </a:cubicBezTo>
                <a:cubicBezTo>
                  <a:pt x="2406595" y="867339"/>
                  <a:pt x="2407668" y="863519"/>
                  <a:pt x="2399893" y="867742"/>
                </a:cubicBezTo>
                <a:cubicBezTo>
                  <a:pt x="2399960" y="869015"/>
                  <a:pt x="2400094" y="875449"/>
                  <a:pt x="2398754" y="875449"/>
                </a:cubicBezTo>
                <a:cubicBezTo>
                  <a:pt x="2400094" y="874109"/>
                  <a:pt x="2396005" y="876522"/>
                  <a:pt x="2393659" y="881011"/>
                </a:cubicBezTo>
                <a:lnTo>
                  <a:pt x="2408315" y="877264"/>
                </a:lnTo>
                <a:lnTo>
                  <a:pt x="2408338" y="877258"/>
                </a:lnTo>
                <a:cubicBezTo>
                  <a:pt x="2407400" y="878465"/>
                  <a:pt x="2406662" y="880342"/>
                  <a:pt x="2406461" y="883089"/>
                </a:cubicBezTo>
                <a:cubicBezTo>
                  <a:pt x="2406461" y="887044"/>
                  <a:pt x="2413163" y="880408"/>
                  <a:pt x="2413834" y="877125"/>
                </a:cubicBezTo>
                <a:cubicBezTo>
                  <a:pt x="2434073" y="902391"/>
                  <a:pt x="2395134" y="900381"/>
                  <a:pt x="2392052" y="901185"/>
                </a:cubicBezTo>
                <a:cubicBezTo>
                  <a:pt x="2392052" y="901118"/>
                  <a:pt x="2389103" y="905005"/>
                  <a:pt x="2387494" y="907284"/>
                </a:cubicBezTo>
                <a:cubicBezTo>
                  <a:pt x="2386823" y="905005"/>
                  <a:pt x="2383473" y="901185"/>
                  <a:pt x="2381328" y="900917"/>
                </a:cubicBezTo>
                <a:cubicBezTo>
                  <a:pt x="2384210" y="896628"/>
                  <a:pt x="2388834" y="888853"/>
                  <a:pt x="2385551" y="888853"/>
                </a:cubicBezTo>
                <a:cubicBezTo>
                  <a:pt x="2378647" y="892875"/>
                  <a:pt x="2373620" y="892339"/>
                  <a:pt x="2365913" y="895288"/>
                </a:cubicBezTo>
                <a:cubicBezTo>
                  <a:pt x="2365913" y="901923"/>
                  <a:pt x="2359545" y="904067"/>
                  <a:pt x="2346140" y="902258"/>
                </a:cubicBezTo>
                <a:lnTo>
                  <a:pt x="2346140" y="895556"/>
                </a:lnTo>
                <a:cubicBezTo>
                  <a:pt x="2347348" y="895086"/>
                  <a:pt x="2348419" y="894617"/>
                  <a:pt x="2349358" y="894148"/>
                </a:cubicBezTo>
                <a:cubicBezTo>
                  <a:pt x="2345671" y="889054"/>
                  <a:pt x="2338702" y="887312"/>
                  <a:pt x="2334145" y="882151"/>
                </a:cubicBezTo>
                <a:cubicBezTo>
                  <a:pt x="2334011" y="895019"/>
                  <a:pt x="2293596" y="878197"/>
                  <a:pt x="2279454" y="888853"/>
                </a:cubicBezTo>
                <a:cubicBezTo>
                  <a:pt x="2282873" y="888853"/>
                  <a:pt x="2272551" y="875583"/>
                  <a:pt x="2272350" y="874913"/>
                </a:cubicBezTo>
                <a:cubicBezTo>
                  <a:pt x="2272350" y="873170"/>
                  <a:pt x="2293999" y="863318"/>
                  <a:pt x="2292457" y="863720"/>
                </a:cubicBezTo>
                <a:cubicBezTo>
                  <a:pt x="2292457" y="860637"/>
                  <a:pt x="2279052" y="862245"/>
                  <a:pt x="2279052" y="862715"/>
                </a:cubicBezTo>
                <a:cubicBezTo>
                  <a:pt x="2279790" y="852997"/>
                  <a:pt x="2284280" y="856147"/>
                  <a:pt x="2292457" y="853600"/>
                </a:cubicBezTo>
                <a:cubicBezTo>
                  <a:pt x="2292457" y="845692"/>
                  <a:pt x="2322281" y="801792"/>
                  <a:pt x="2321745" y="801792"/>
                </a:cubicBezTo>
                <a:cubicBezTo>
                  <a:pt x="2321745" y="801725"/>
                  <a:pt x="2319399" y="796699"/>
                  <a:pt x="2326639" y="795090"/>
                </a:cubicBezTo>
                <a:cubicBezTo>
                  <a:pt x="2329185" y="795090"/>
                  <a:pt x="2345404" y="781686"/>
                  <a:pt x="2355391" y="781686"/>
                </a:cubicBezTo>
                <a:close/>
                <a:moveTo>
                  <a:pt x="2361396" y="775047"/>
                </a:moveTo>
                <a:cubicBezTo>
                  <a:pt x="2361024" y="775628"/>
                  <a:pt x="2360023" y="777178"/>
                  <a:pt x="2358012" y="780278"/>
                </a:cubicBezTo>
                <a:cubicBezTo>
                  <a:pt x="2357961" y="780278"/>
                  <a:pt x="2362511" y="773303"/>
                  <a:pt x="2361396" y="775047"/>
                </a:cubicBezTo>
                <a:close/>
                <a:moveTo>
                  <a:pt x="1864327" y="770962"/>
                </a:moveTo>
                <a:cubicBezTo>
                  <a:pt x="1864327" y="775050"/>
                  <a:pt x="1855145" y="783629"/>
                  <a:pt x="1855145" y="779139"/>
                </a:cubicBezTo>
                <a:cubicBezTo>
                  <a:pt x="1858362" y="769890"/>
                  <a:pt x="1863657" y="771632"/>
                  <a:pt x="1864327" y="770962"/>
                </a:cubicBezTo>
                <a:close/>
                <a:moveTo>
                  <a:pt x="1852768" y="741859"/>
                </a:moveTo>
                <a:cubicBezTo>
                  <a:pt x="1854021" y="741397"/>
                  <a:pt x="1854506" y="741724"/>
                  <a:pt x="1853132" y="743416"/>
                </a:cubicBezTo>
                <a:cubicBezTo>
                  <a:pt x="1853132" y="748108"/>
                  <a:pt x="1859164" y="750320"/>
                  <a:pt x="1850251" y="751728"/>
                </a:cubicBezTo>
                <a:cubicBezTo>
                  <a:pt x="1838339" y="751728"/>
                  <a:pt x="1849007" y="743245"/>
                  <a:pt x="1852768" y="741859"/>
                </a:cubicBezTo>
                <a:close/>
                <a:moveTo>
                  <a:pt x="3292248" y="725588"/>
                </a:moveTo>
                <a:cubicBezTo>
                  <a:pt x="3291979" y="726258"/>
                  <a:pt x="3292048" y="726861"/>
                  <a:pt x="3292316" y="727264"/>
                </a:cubicBezTo>
                <a:cubicBezTo>
                  <a:pt x="3291712" y="727331"/>
                  <a:pt x="3291176" y="727532"/>
                  <a:pt x="3291110" y="728135"/>
                </a:cubicBezTo>
                <a:cubicBezTo>
                  <a:pt x="3291110" y="725990"/>
                  <a:pt x="3291579" y="725387"/>
                  <a:pt x="3292248" y="725588"/>
                </a:cubicBezTo>
                <a:close/>
                <a:moveTo>
                  <a:pt x="3687881" y="724985"/>
                </a:moveTo>
                <a:cubicBezTo>
                  <a:pt x="3687881" y="725186"/>
                  <a:pt x="3687881" y="725387"/>
                  <a:pt x="3687881" y="725588"/>
                </a:cubicBezTo>
                <a:lnTo>
                  <a:pt x="3687219" y="725846"/>
                </a:lnTo>
                <a:lnTo>
                  <a:pt x="3688335" y="726481"/>
                </a:lnTo>
                <a:lnTo>
                  <a:pt x="3688435" y="727600"/>
                </a:lnTo>
                <a:lnTo>
                  <a:pt x="3687202" y="725852"/>
                </a:lnTo>
                <a:lnTo>
                  <a:pt x="3686674" y="726057"/>
                </a:lnTo>
                <a:cubicBezTo>
                  <a:pt x="3686611" y="725789"/>
                  <a:pt x="3686476" y="725454"/>
                  <a:pt x="3686542" y="725119"/>
                </a:cubicBezTo>
                <a:cubicBezTo>
                  <a:pt x="3687012" y="724985"/>
                  <a:pt x="3687415" y="724918"/>
                  <a:pt x="3687881" y="724985"/>
                </a:cubicBezTo>
                <a:close/>
                <a:moveTo>
                  <a:pt x="779313" y="721366"/>
                </a:moveTo>
                <a:cubicBezTo>
                  <a:pt x="784139" y="721366"/>
                  <a:pt x="773483" y="736177"/>
                  <a:pt x="771137" y="739261"/>
                </a:cubicBezTo>
                <a:cubicBezTo>
                  <a:pt x="777303" y="739394"/>
                  <a:pt x="780185" y="741472"/>
                  <a:pt x="775024" y="741472"/>
                </a:cubicBezTo>
                <a:cubicBezTo>
                  <a:pt x="782262" y="757088"/>
                  <a:pt x="785077" y="759299"/>
                  <a:pt x="793991" y="774983"/>
                </a:cubicBezTo>
                <a:cubicBezTo>
                  <a:pt x="803306" y="774983"/>
                  <a:pt x="794795" y="778266"/>
                  <a:pt x="791847" y="780210"/>
                </a:cubicBezTo>
                <a:cubicBezTo>
                  <a:pt x="781860" y="768012"/>
                  <a:pt x="766982" y="761512"/>
                  <a:pt x="755991" y="748174"/>
                </a:cubicBezTo>
                <a:cubicBezTo>
                  <a:pt x="730254" y="717077"/>
                  <a:pt x="769127" y="722639"/>
                  <a:pt x="769193" y="728068"/>
                </a:cubicBezTo>
                <a:cubicBezTo>
                  <a:pt x="775426" y="724985"/>
                  <a:pt x="771271" y="722974"/>
                  <a:pt x="779313" y="721366"/>
                </a:cubicBezTo>
                <a:close/>
                <a:moveTo>
                  <a:pt x="2319261" y="720026"/>
                </a:moveTo>
                <a:cubicBezTo>
                  <a:pt x="2317116" y="720428"/>
                  <a:pt x="2314703" y="720830"/>
                  <a:pt x="2312626" y="721433"/>
                </a:cubicBezTo>
                <a:cubicBezTo>
                  <a:pt x="2318255" y="724785"/>
                  <a:pt x="2319127" y="720696"/>
                  <a:pt x="2319261" y="720026"/>
                </a:cubicBezTo>
                <a:close/>
                <a:moveTo>
                  <a:pt x="3417774" y="714664"/>
                </a:moveTo>
                <a:cubicBezTo>
                  <a:pt x="3425615" y="714664"/>
                  <a:pt x="3405037" y="740131"/>
                  <a:pt x="3405037" y="726124"/>
                </a:cubicBezTo>
                <a:cubicBezTo>
                  <a:pt x="3406981" y="719020"/>
                  <a:pt x="3413081" y="719824"/>
                  <a:pt x="3417774" y="714664"/>
                </a:cubicBezTo>
                <a:close/>
                <a:moveTo>
                  <a:pt x="78055" y="714664"/>
                </a:moveTo>
                <a:cubicBezTo>
                  <a:pt x="82880" y="714664"/>
                  <a:pt x="80736" y="722036"/>
                  <a:pt x="79798" y="721366"/>
                </a:cubicBezTo>
                <a:cubicBezTo>
                  <a:pt x="83015" y="721366"/>
                  <a:pt x="89046" y="720294"/>
                  <a:pt x="92733" y="721366"/>
                </a:cubicBezTo>
                <a:cubicBezTo>
                  <a:pt x="93738" y="721366"/>
                  <a:pt x="68605" y="734770"/>
                  <a:pt x="59893" y="734770"/>
                </a:cubicBezTo>
                <a:cubicBezTo>
                  <a:pt x="49370" y="744555"/>
                  <a:pt x="32749" y="747973"/>
                  <a:pt x="17870" y="748174"/>
                </a:cubicBezTo>
                <a:cubicBezTo>
                  <a:pt x="25578" y="748174"/>
                  <a:pt x="2858" y="759099"/>
                  <a:pt x="1718" y="761176"/>
                </a:cubicBezTo>
                <a:cubicBezTo>
                  <a:pt x="244" y="759501"/>
                  <a:pt x="-1767" y="754876"/>
                  <a:pt x="2924" y="754876"/>
                </a:cubicBezTo>
                <a:cubicBezTo>
                  <a:pt x="3662" y="751927"/>
                  <a:pt x="9895" y="744421"/>
                  <a:pt x="13782" y="742410"/>
                </a:cubicBezTo>
                <a:cubicBezTo>
                  <a:pt x="13782" y="731151"/>
                  <a:pt x="33621" y="736848"/>
                  <a:pt x="40658" y="741472"/>
                </a:cubicBezTo>
                <a:cubicBezTo>
                  <a:pt x="40658" y="737116"/>
                  <a:pt x="41863" y="735105"/>
                  <a:pt x="40591" y="728135"/>
                </a:cubicBezTo>
                <a:cubicBezTo>
                  <a:pt x="40591" y="726861"/>
                  <a:pt x="53995" y="730481"/>
                  <a:pt x="53995" y="726125"/>
                </a:cubicBezTo>
                <a:cubicBezTo>
                  <a:pt x="54933" y="726661"/>
                  <a:pt x="55335" y="727063"/>
                  <a:pt x="55469" y="727397"/>
                </a:cubicBezTo>
                <a:cubicBezTo>
                  <a:pt x="57413" y="727532"/>
                  <a:pt x="60764" y="727599"/>
                  <a:pt x="62574" y="727867"/>
                </a:cubicBezTo>
                <a:cubicBezTo>
                  <a:pt x="60026" y="726191"/>
                  <a:pt x="77653" y="714932"/>
                  <a:pt x="78055" y="714664"/>
                </a:cubicBezTo>
                <a:close/>
                <a:moveTo>
                  <a:pt x="799748" y="710911"/>
                </a:moveTo>
                <a:cubicBezTo>
                  <a:pt x="799815" y="710174"/>
                  <a:pt x="799748" y="720093"/>
                  <a:pt x="799146" y="720093"/>
                </a:cubicBezTo>
                <a:cubicBezTo>
                  <a:pt x="799480" y="719691"/>
                  <a:pt x="804037" y="727264"/>
                  <a:pt x="801424" y="711916"/>
                </a:cubicBezTo>
                <a:cubicBezTo>
                  <a:pt x="800687" y="712050"/>
                  <a:pt x="800149" y="711715"/>
                  <a:pt x="799748" y="710911"/>
                </a:cubicBezTo>
                <a:close/>
                <a:moveTo>
                  <a:pt x="3819531" y="697005"/>
                </a:moveTo>
                <a:cubicBezTo>
                  <a:pt x="3822468" y="695073"/>
                  <a:pt x="3812653" y="702801"/>
                  <a:pt x="3811548" y="702801"/>
                </a:cubicBezTo>
                <a:cubicBezTo>
                  <a:pt x="3816156" y="699366"/>
                  <a:pt x="3818552" y="697649"/>
                  <a:pt x="3819531" y="697005"/>
                </a:cubicBezTo>
                <a:close/>
                <a:moveTo>
                  <a:pt x="3736685" y="695564"/>
                </a:moveTo>
                <a:cubicBezTo>
                  <a:pt x="3736685" y="702601"/>
                  <a:pt x="3735076" y="704745"/>
                  <a:pt x="3746470" y="701595"/>
                </a:cubicBezTo>
                <a:cubicBezTo>
                  <a:pt x="3746336" y="700925"/>
                  <a:pt x="3746537" y="700322"/>
                  <a:pt x="3746940" y="699786"/>
                </a:cubicBezTo>
                <a:cubicBezTo>
                  <a:pt x="3737289" y="703137"/>
                  <a:pt x="3739366" y="699585"/>
                  <a:pt x="3736685" y="695564"/>
                </a:cubicBezTo>
                <a:close/>
                <a:moveTo>
                  <a:pt x="3362486" y="693351"/>
                </a:moveTo>
                <a:cubicBezTo>
                  <a:pt x="3374412" y="693284"/>
                  <a:pt x="3384930" y="695295"/>
                  <a:pt x="3384930" y="702667"/>
                </a:cubicBezTo>
                <a:cubicBezTo>
                  <a:pt x="3404435" y="711179"/>
                  <a:pt x="3393441" y="723511"/>
                  <a:pt x="3378228" y="734168"/>
                </a:cubicBezTo>
                <a:cubicBezTo>
                  <a:pt x="3378228" y="780747"/>
                  <a:pt x="3365427" y="757491"/>
                  <a:pt x="3331319" y="788388"/>
                </a:cubicBezTo>
                <a:cubicBezTo>
                  <a:pt x="3332444" y="788388"/>
                  <a:pt x="3287822" y="781685"/>
                  <a:pt x="3294392" y="781685"/>
                </a:cubicBezTo>
                <a:cubicBezTo>
                  <a:pt x="3291043" y="781149"/>
                  <a:pt x="3286822" y="783026"/>
                  <a:pt x="3284408" y="781149"/>
                </a:cubicBezTo>
                <a:cubicBezTo>
                  <a:pt x="3284408" y="781887"/>
                  <a:pt x="3285146" y="776056"/>
                  <a:pt x="3285548" y="774983"/>
                </a:cubicBezTo>
                <a:cubicBezTo>
                  <a:pt x="3277573" y="772839"/>
                  <a:pt x="3295731" y="768281"/>
                  <a:pt x="3298679" y="768281"/>
                </a:cubicBezTo>
                <a:cubicBezTo>
                  <a:pt x="3302365" y="764394"/>
                  <a:pt x="3307455" y="754877"/>
                  <a:pt x="3310135" y="754877"/>
                </a:cubicBezTo>
                <a:cubicBezTo>
                  <a:pt x="3306318" y="750185"/>
                  <a:pt x="3303302" y="745561"/>
                  <a:pt x="3297876" y="742545"/>
                </a:cubicBezTo>
                <a:cubicBezTo>
                  <a:pt x="3297407" y="746834"/>
                  <a:pt x="3289566" y="735039"/>
                  <a:pt x="3291175" y="736312"/>
                </a:cubicBezTo>
                <a:cubicBezTo>
                  <a:pt x="3291175" y="735575"/>
                  <a:pt x="3296067" y="734033"/>
                  <a:pt x="3297809" y="733966"/>
                </a:cubicBezTo>
                <a:cubicBezTo>
                  <a:pt x="3296939" y="731687"/>
                  <a:pt x="3294057" y="726192"/>
                  <a:pt x="3292382" y="725589"/>
                </a:cubicBezTo>
                <a:cubicBezTo>
                  <a:pt x="3295062" y="719423"/>
                  <a:pt x="3317977" y="704745"/>
                  <a:pt x="3317977" y="719021"/>
                </a:cubicBezTo>
                <a:cubicBezTo>
                  <a:pt x="3320927" y="718819"/>
                  <a:pt x="3316102" y="714061"/>
                  <a:pt x="3322806" y="714664"/>
                </a:cubicBezTo>
                <a:cubicBezTo>
                  <a:pt x="3323472" y="716876"/>
                  <a:pt x="3323809" y="719087"/>
                  <a:pt x="3323944" y="721366"/>
                </a:cubicBezTo>
                <a:cubicBezTo>
                  <a:pt x="3324813" y="718618"/>
                  <a:pt x="3324733" y="717730"/>
                  <a:pt x="3325085" y="717136"/>
                </a:cubicBezTo>
                <a:lnTo>
                  <a:pt x="3328767" y="714713"/>
                </a:lnTo>
                <a:lnTo>
                  <a:pt x="3330370" y="714731"/>
                </a:lnTo>
                <a:cubicBezTo>
                  <a:pt x="3329842" y="715737"/>
                  <a:pt x="3329504" y="714664"/>
                  <a:pt x="3328854" y="714664"/>
                </a:cubicBezTo>
                <a:lnTo>
                  <a:pt x="3328767" y="714713"/>
                </a:lnTo>
                <a:lnTo>
                  <a:pt x="3324480" y="714664"/>
                </a:lnTo>
                <a:cubicBezTo>
                  <a:pt x="3320524" y="714664"/>
                  <a:pt x="3337946" y="701260"/>
                  <a:pt x="3329654" y="701260"/>
                </a:cubicBezTo>
                <a:cubicBezTo>
                  <a:pt x="3331117" y="699317"/>
                  <a:pt x="3331582" y="697574"/>
                  <a:pt x="3331644" y="696501"/>
                </a:cubicBezTo>
                <a:cubicBezTo>
                  <a:pt x="3337242" y="695563"/>
                  <a:pt x="3350567" y="693418"/>
                  <a:pt x="3362486" y="693351"/>
                </a:cubicBezTo>
                <a:close/>
                <a:moveTo>
                  <a:pt x="3404890" y="687923"/>
                </a:moveTo>
                <a:cubicBezTo>
                  <a:pt x="3405293" y="688928"/>
                  <a:pt x="3404622" y="694557"/>
                  <a:pt x="3403080" y="694692"/>
                </a:cubicBezTo>
                <a:cubicBezTo>
                  <a:pt x="3402880" y="694759"/>
                  <a:pt x="3402745" y="694826"/>
                  <a:pt x="3402544" y="694893"/>
                </a:cubicBezTo>
                <a:cubicBezTo>
                  <a:pt x="3403080" y="694960"/>
                  <a:pt x="3403550" y="695094"/>
                  <a:pt x="3404019" y="695295"/>
                </a:cubicBezTo>
                <a:cubicBezTo>
                  <a:pt x="3404622" y="692346"/>
                  <a:pt x="3405896" y="687923"/>
                  <a:pt x="3407102" y="687923"/>
                </a:cubicBezTo>
                <a:cubicBezTo>
                  <a:pt x="3406901" y="688057"/>
                  <a:pt x="3405560" y="687990"/>
                  <a:pt x="3404890" y="687923"/>
                </a:cubicBezTo>
                <a:close/>
                <a:moveTo>
                  <a:pt x="283608" y="678071"/>
                </a:moveTo>
                <a:cubicBezTo>
                  <a:pt x="286088" y="678071"/>
                  <a:pt x="286020" y="686180"/>
                  <a:pt x="279318" y="685443"/>
                </a:cubicBezTo>
                <a:cubicBezTo>
                  <a:pt x="271477" y="685443"/>
                  <a:pt x="284479" y="676797"/>
                  <a:pt x="283608" y="678071"/>
                </a:cubicBezTo>
                <a:close/>
                <a:moveTo>
                  <a:pt x="717146" y="674100"/>
                </a:moveTo>
                <a:lnTo>
                  <a:pt x="717180" y="674116"/>
                </a:lnTo>
                <a:cubicBezTo>
                  <a:pt x="717180" y="674183"/>
                  <a:pt x="717180" y="674116"/>
                  <a:pt x="717180" y="674183"/>
                </a:cubicBezTo>
                <a:cubicBezTo>
                  <a:pt x="717180" y="674318"/>
                  <a:pt x="717112" y="674451"/>
                  <a:pt x="717112" y="674786"/>
                </a:cubicBezTo>
                <a:cubicBezTo>
                  <a:pt x="717112" y="674586"/>
                  <a:pt x="717112" y="674451"/>
                  <a:pt x="717112" y="674250"/>
                </a:cubicBezTo>
                <a:close/>
                <a:moveTo>
                  <a:pt x="258911" y="671419"/>
                </a:moveTo>
                <a:cubicBezTo>
                  <a:pt x="260151" y="671520"/>
                  <a:pt x="261290" y="672844"/>
                  <a:pt x="261491" y="675055"/>
                </a:cubicBezTo>
                <a:cubicBezTo>
                  <a:pt x="264440" y="675793"/>
                  <a:pt x="255728" y="682696"/>
                  <a:pt x="255728" y="675122"/>
                </a:cubicBezTo>
                <a:cubicBezTo>
                  <a:pt x="256331" y="672441"/>
                  <a:pt x="257671" y="671318"/>
                  <a:pt x="258911" y="671419"/>
                </a:cubicBezTo>
                <a:close/>
                <a:moveTo>
                  <a:pt x="1859229" y="654948"/>
                </a:moveTo>
                <a:cubicBezTo>
                  <a:pt x="1863586" y="656891"/>
                  <a:pt x="1862379" y="660913"/>
                  <a:pt x="1863519" y="665939"/>
                </a:cubicBezTo>
                <a:cubicBezTo>
                  <a:pt x="1863519" y="650927"/>
                  <a:pt x="1876923" y="674719"/>
                  <a:pt x="1876923" y="666945"/>
                </a:cubicBezTo>
                <a:cubicBezTo>
                  <a:pt x="1878800" y="676797"/>
                  <a:pt x="1875784" y="676864"/>
                  <a:pt x="1870221" y="680215"/>
                </a:cubicBezTo>
                <a:cubicBezTo>
                  <a:pt x="1870221" y="683901"/>
                  <a:pt x="1870422" y="686314"/>
                  <a:pt x="1867473" y="687856"/>
                </a:cubicBezTo>
                <a:cubicBezTo>
                  <a:pt x="1864859" y="687252"/>
                  <a:pt x="1863519" y="686046"/>
                  <a:pt x="1863519" y="684169"/>
                </a:cubicBezTo>
                <a:cubicBezTo>
                  <a:pt x="1863519" y="684370"/>
                  <a:pt x="1863519" y="684504"/>
                  <a:pt x="1863519" y="684639"/>
                </a:cubicBezTo>
                <a:cubicBezTo>
                  <a:pt x="1863519" y="682896"/>
                  <a:pt x="1862647" y="681087"/>
                  <a:pt x="1861441" y="681087"/>
                </a:cubicBezTo>
                <a:cubicBezTo>
                  <a:pt x="1857487" y="682561"/>
                  <a:pt x="1857755" y="685242"/>
                  <a:pt x="1854873" y="687118"/>
                </a:cubicBezTo>
                <a:cubicBezTo>
                  <a:pt x="1855074" y="685576"/>
                  <a:pt x="1849712" y="681623"/>
                  <a:pt x="1848505" y="681087"/>
                </a:cubicBezTo>
                <a:cubicBezTo>
                  <a:pt x="1851857" y="681087"/>
                  <a:pt x="1847970" y="674384"/>
                  <a:pt x="1851254" y="674384"/>
                </a:cubicBezTo>
                <a:cubicBezTo>
                  <a:pt x="1850919" y="673714"/>
                  <a:pt x="1843412" y="675121"/>
                  <a:pt x="1843412" y="674049"/>
                </a:cubicBezTo>
                <a:cubicBezTo>
                  <a:pt x="1843144" y="674384"/>
                  <a:pt x="1847919" y="670463"/>
                  <a:pt x="1852351" y="666032"/>
                </a:cubicBezTo>
                <a:lnTo>
                  <a:pt x="1859194" y="655004"/>
                </a:lnTo>
                <a:close/>
                <a:moveTo>
                  <a:pt x="1853736" y="652535"/>
                </a:moveTo>
                <a:cubicBezTo>
                  <a:pt x="1859969" y="652535"/>
                  <a:pt x="1852998" y="661181"/>
                  <a:pt x="1850251" y="661985"/>
                </a:cubicBezTo>
                <a:cubicBezTo>
                  <a:pt x="1841002" y="661985"/>
                  <a:pt x="1854473" y="650591"/>
                  <a:pt x="1853736" y="652535"/>
                </a:cubicBezTo>
                <a:close/>
                <a:moveTo>
                  <a:pt x="729577" y="648112"/>
                </a:moveTo>
                <a:cubicBezTo>
                  <a:pt x="729444" y="650458"/>
                  <a:pt x="728036" y="652335"/>
                  <a:pt x="726360" y="654412"/>
                </a:cubicBezTo>
                <a:cubicBezTo>
                  <a:pt x="728572" y="654345"/>
                  <a:pt x="730449" y="654412"/>
                  <a:pt x="730852" y="654345"/>
                </a:cubicBezTo>
                <a:cubicBezTo>
                  <a:pt x="730985" y="654479"/>
                  <a:pt x="731388" y="647710"/>
                  <a:pt x="729577" y="648112"/>
                </a:cubicBezTo>
                <a:close/>
                <a:moveTo>
                  <a:pt x="1884769" y="643421"/>
                </a:moveTo>
                <a:cubicBezTo>
                  <a:pt x="1887383" y="643421"/>
                  <a:pt x="1889059" y="650324"/>
                  <a:pt x="1883026" y="650794"/>
                </a:cubicBezTo>
                <a:cubicBezTo>
                  <a:pt x="1874313" y="650794"/>
                  <a:pt x="1885239" y="642415"/>
                  <a:pt x="1884769" y="643421"/>
                </a:cubicBezTo>
                <a:close/>
                <a:moveTo>
                  <a:pt x="3738625" y="642351"/>
                </a:moveTo>
                <a:cubicBezTo>
                  <a:pt x="3739986" y="642386"/>
                  <a:pt x="3740975" y="643269"/>
                  <a:pt x="3740975" y="645565"/>
                </a:cubicBezTo>
                <a:cubicBezTo>
                  <a:pt x="3739165" y="651262"/>
                  <a:pt x="3735479" y="647508"/>
                  <a:pt x="3732932" y="649788"/>
                </a:cubicBezTo>
                <a:cubicBezTo>
                  <a:pt x="3727102" y="649788"/>
                  <a:pt x="3734541" y="642247"/>
                  <a:pt x="3738625" y="642351"/>
                </a:cubicBezTo>
                <a:close/>
                <a:moveTo>
                  <a:pt x="713962" y="639399"/>
                </a:moveTo>
                <a:cubicBezTo>
                  <a:pt x="719391" y="640740"/>
                  <a:pt x="710074" y="647978"/>
                  <a:pt x="715972" y="646504"/>
                </a:cubicBezTo>
                <a:cubicBezTo>
                  <a:pt x="716308" y="642416"/>
                  <a:pt x="715906" y="637791"/>
                  <a:pt x="713962" y="639399"/>
                </a:cubicBezTo>
                <a:close/>
                <a:moveTo>
                  <a:pt x="3331608" y="631045"/>
                </a:moveTo>
                <a:cubicBezTo>
                  <a:pt x="3331207" y="631541"/>
                  <a:pt x="3330108" y="632865"/>
                  <a:pt x="3327882" y="635513"/>
                </a:cubicBezTo>
                <a:cubicBezTo>
                  <a:pt x="3327731" y="635513"/>
                  <a:pt x="3332819" y="629556"/>
                  <a:pt x="3331608" y="631045"/>
                </a:cubicBezTo>
                <a:close/>
                <a:moveTo>
                  <a:pt x="3358841" y="629413"/>
                </a:moveTo>
                <a:cubicBezTo>
                  <a:pt x="3358177" y="630821"/>
                  <a:pt x="3357041" y="632630"/>
                  <a:pt x="3355835" y="633970"/>
                </a:cubicBezTo>
                <a:cubicBezTo>
                  <a:pt x="3357443" y="633837"/>
                  <a:pt x="3358310" y="633770"/>
                  <a:pt x="3357909" y="634306"/>
                </a:cubicBezTo>
                <a:cubicBezTo>
                  <a:pt x="3358573" y="634306"/>
                  <a:pt x="3358841" y="631424"/>
                  <a:pt x="3358841" y="629413"/>
                </a:cubicBezTo>
                <a:close/>
                <a:moveTo>
                  <a:pt x="3907658" y="627537"/>
                </a:moveTo>
                <a:lnTo>
                  <a:pt x="3907658" y="634239"/>
                </a:lnTo>
                <a:cubicBezTo>
                  <a:pt x="3907658" y="635580"/>
                  <a:pt x="3900084" y="633502"/>
                  <a:pt x="3899146" y="634306"/>
                </a:cubicBezTo>
                <a:cubicBezTo>
                  <a:pt x="3899146" y="634842"/>
                  <a:pt x="3902296" y="647777"/>
                  <a:pt x="3902229" y="647777"/>
                </a:cubicBezTo>
                <a:cubicBezTo>
                  <a:pt x="3899079" y="646638"/>
                  <a:pt x="3900822" y="647845"/>
                  <a:pt x="3893583" y="647845"/>
                </a:cubicBezTo>
                <a:cubicBezTo>
                  <a:pt x="3891975" y="651464"/>
                  <a:pt x="3895795" y="654882"/>
                  <a:pt x="3887551" y="655083"/>
                </a:cubicBezTo>
                <a:cubicBezTo>
                  <a:pt x="3887551" y="657361"/>
                  <a:pt x="3886010" y="659171"/>
                  <a:pt x="3883195" y="661651"/>
                </a:cubicBezTo>
                <a:cubicBezTo>
                  <a:pt x="3882391" y="661651"/>
                  <a:pt x="3880045" y="648850"/>
                  <a:pt x="3879710" y="648850"/>
                </a:cubicBezTo>
                <a:cubicBezTo>
                  <a:pt x="3879910" y="648850"/>
                  <a:pt x="3879978" y="648850"/>
                  <a:pt x="3880112" y="648850"/>
                </a:cubicBezTo>
                <a:cubicBezTo>
                  <a:pt x="3880179" y="648850"/>
                  <a:pt x="3880447" y="648850"/>
                  <a:pt x="3880849" y="648850"/>
                </a:cubicBezTo>
                <a:cubicBezTo>
                  <a:pt x="3881050" y="648850"/>
                  <a:pt x="3881184" y="648850"/>
                  <a:pt x="3881453" y="648850"/>
                </a:cubicBezTo>
                <a:cubicBezTo>
                  <a:pt x="3882056" y="635445"/>
                  <a:pt x="3894253" y="627939"/>
                  <a:pt x="3907658" y="627537"/>
                </a:cubicBezTo>
                <a:close/>
                <a:moveTo>
                  <a:pt x="346009" y="614106"/>
                </a:moveTo>
                <a:cubicBezTo>
                  <a:pt x="347747" y="613424"/>
                  <a:pt x="348887" y="613562"/>
                  <a:pt x="348887" y="615070"/>
                </a:cubicBezTo>
                <a:cubicBezTo>
                  <a:pt x="353176" y="618556"/>
                  <a:pt x="359744" y="621236"/>
                  <a:pt x="361353" y="620834"/>
                </a:cubicBezTo>
                <a:cubicBezTo>
                  <a:pt x="359878" y="620834"/>
                  <a:pt x="358136" y="629882"/>
                  <a:pt x="349959" y="627536"/>
                </a:cubicBezTo>
                <a:cubicBezTo>
                  <a:pt x="349624" y="627536"/>
                  <a:pt x="349356" y="632094"/>
                  <a:pt x="348887" y="632295"/>
                </a:cubicBezTo>
                <a:cubicBezTo>
                  <a:pt x="348887" y="640672"/>
                  <a:pt x="355656" y="627068"/>
                  <a:pt x="351969" y="634238"/>
                </a:cubicBezTo>
                <a:cubicBezTo>
                  <a:pt x="357466" y="645230"/>
                  <a:pt x="345603" y="654345"/>
                  <a:pt x="326770" y="654345"/>
                </a:cubicBezTo>
                <a:cubicBezTo>
                  <a:pt x="330188" y="657361"/>
                  <a:pt x="326703" y="661047"/>
                  <a:pt x="320738" y="661047"/>
                </a:cubicBezTo>
                <a:cubicBezTo>
                  <a:pt x="324961" y="660712"/>
                  <a:pt x="316583" y="661047"/>
                  <a:pt x="316181" y="661047"/>
                </a:cubicBezTo>
                <a:cubicBezTo>
                  <a:pt x="320001" y="652200"/>
                  <a:pt x="295270" y="678808"/>
                  <a:pt x="295270" y="669023"/>
                </a:cubicBezTo>
                <a:cubicBezTo>
                  <a:pt x="301034" y="665538"/>
                  <a:pt x="302107" y="664064"/>
                  <a:pt x="308674" y="661047"/>
                </a:cubicBezTo>
                <a:cubicBezTo>
                  <a:pt x="303581" y="655485"/>
                  <a:pt x="302776" y="648380"/>
                  <a:pt x="295270" y="644560"/>
                </a:cubicBezTo>
                <a:cubicBezTo>
                  <a:pt x="295270" y="640271"/>
                  <a:pt x="323553" y="629145"/>
                  <a:pt x="328781" y="627536"/>
                </a:cubicBezTo>
                <a:cubicBezTo>
                  <a:pt x="330188" y="625576"/>
                  <a:pt x="340794" y="616151"/>
                  <a:pt x="346009" y="614106"/>
                </a:cubicBezTo>
                <a:close/>
                <a:moveTo>
                  <a:pt x="351727" y="604481"/>
                </a:moveTo>
                <a:cubicBezTo>
                  <a:pt x="354969" y="602722"/>
                  <a:pt x="359007" y="601935"/>
                  <a:pt x="359007" y="605822"/>
                </a:cubicBezTo>
                <a:cubicBezTo>
                  <a:pt x="355991" y="612523"/>
                  <a:pt x="354650" y="605420"/>
                  <a:pt x="349222" y="608972"/>
                </a:cubicBezTo>
                <a:cubicBezTo>
                  <a:pt x="346038" y="608972"/>
                  <a:pt x="348485" y="606241"/>
                  <a:pt x="351727" y="604481"/>
                </a:cubicBezTo>
                <a:close/>
                <a:moveTo>
                  <a:pt x="322686" y="593825"/>
                </a:moveTo>
                <a:lnTo>
                  <a:pt x="322352" y="593959"/>
                </a:lnTo>
                <a:lnTo>
                  <a:pt x="328717" y="594294"/>
                </a:lnTo>
                <a:cubicBezTo>
                  <a:pt x="328851" y="594361"/>
                  <a:pt x="328717" y="600661"/>
                  <a:pt x="328449" y="600728"/>
                </a:cubicBezTo>
                <a:cubicBezTo>
                  <a:pt x="327712" y="600326"/>
                  <a:pt x="316921" y="595634"/>
                  <a:pt x="322350" y="593959"/>
                </a:cubicBezTo>
                <a:lnTo>
                  <a:pt x="322284" y="593892"/>
                </a:lnTo>
                <a:cubicBezTo>
                  <a:pt x="322418" y="593825"/>
                  <a:pt x="322552" y="593825"/>
                  <a:pt x="322686" y="593825"/>
                </a:cubicBezTo>
                <a:close/>
                <a:moveTo>
                  <a:pt x="3456432" y="593758"/>
                </a:moveTo>
                <a:cubicBezTo>
                  <a:pt x="3456298" y="593490"/>
                  <a:pt x="3456835" y="593356"/>
                  <a:pt x="3459180" y="593959"/>
                </a:cubicBezTo>
                <a:cubicBezTo>
                  <a:pt x="3458913" y="593959"/>
                  <a:pt x="3456766" y="607363"/>
                  <a:pt x="3449666" y="607363"/>
                </a:cubicBezTo>
                <a:cubicBezTo>
                  <a:pt x="3448124" y="616947"/>
                  <a:pt x="3443297" y="622577"/>
                  <a:pt x="3430093" y="627469"/>
                </a:cubicBezTo>
                <a:cubicBezTo>
                  <a:pt x="3429422" y="629681"/>
                  <a:pt x="3429020" y="631893"/>
                  <a:pt x="3428820" y="634172"/>
                </a:cubicBezTo>
                <a:cubicBezTo>
                  <a:pt x="3474125" y="629212"/>
                  <a:pt x="3479489" y="648045"/>
                  <a:pt x="3452208" y="667682"/>
                </a:cubicBezTo>
                <a:cubicBezTo>
                  <a:pt x="3452612" y="668085"/>
                  <a:pt x="3453213" y="670095"/>
                  <a:pt x="3451943" y="671972"/>
                </a:cubicBezTo>
                <a:cubicBezTo>
                  <a:pt x="3467557" y="672306"/>
                  <a:pt x="3454355" y="673714"/>
                  <a:pt x="3454690" y="674384"/>
                </a:cubicBezTo>
                <a:cubicBezTo>
                  <a:pt x="3466350" y="674384"/>
                  <a:pt x="3502482" y="718485"/>
                  <a:pt x="3505559" y="726996"/>
                </a:cubicBezTo>
                <a:cubicBezTo>
                  <a:pt x="3505559" y="727130"/>
                  <a:pt x="3505559" y="727599"/>
                  <a:pt x="3505559" y="728136"/>
                </a:cubicBezTo>
                <a:cubicBezTo>
                  <a:pt x="3509839" y="735709"/>
                  <a:pt x="3515726" y="742344"/>
                  <a:pt x="3518952" y="749582"/>
                </a:cubicBezTo>
                <a:cubicBezTo>
                  <a:pt x="3518952" y="752062"/>
                  <a:pt x="3512273" y="748174"/>
                  <a:pt x="3512273" y="751660"/>
                </a:cubicBezTo>
                <a:cubicBezTo>
                  <a:pt x="3552005" y="751258"/>
                  <a:pt x="3549460" y="788387"/>
                  <a:pt x="3528138" y="788387"/>
                </a:cubicBezTo>
                <a:cubicBezTo>
                  <a:pt x="3559509" y="807556"/>
                  <a:pt x="3486592" y="812046"/>
                  <a:pt x="3471713" y="809030"/>
                </a:cubicBezTo>
                <a:cubicBezTo>
                  <a:pt x="3473389" y="811108"/>
                  <a:pt x="3457771" y="819284"/>
                  <a:pt x="3453213" y="815665"/>
                </a:cubicBezTo>
                <a:cubicBezTo>
                  <a:pt x="3453815" y="814995"/>
                  <a:pt x="3453549" y="808494"/>
                  <a:pt x="3452944" y="808494"/>
                </a:cubicBezTo>
                <a:cubicBezTo>
                  <a:pt x="3442827" y="807489"/>
                  <a:pt x="3440547" y="812180"/>
                  <a:pt x="3438606" y="813722"/>
                </a:cubicBezTo>
                <a:cubicBezTo>
                  <a:pt x="3438606" y="826858"/>
                  <a:pt x="3422184" y="821496"/>
                  <a:pt x="3416351" y="815196"/>
                </a:cubicBezTo>
                <a:cubicBezTo>
                  <a:pt x="3416218" y="823909"/>
                  <a:pt x="3411660" y="821898"/>
                  <a:pt x="3404822" y="821898"/>
                </a:cubicBezTo>
                <a:cubicBezTo>
                  <a:pt x="3402343" y="825249"/>
                  <a:pt x="3405629" y="831415"/>
                  <a:pt x="3398389" y="827059"/>
                </a:cubicBezTo>
                <a:cubicBezTo>
                  <a:pt x="3398389" y="820625"/>
                  <a:pt x="3394902" y="827259"/>
                  <a:pt x="3389272" y="828600"/>
                </a:cubicBezTo>
                <a:cubicBezTo>
                  <a:pt x="3385318" y="828600"/>
                  <a:pt x="3386055" y="821898"/>
                  <a:pt x="3384983" y="820960"/>
                </a:cubicBezTo>
                <a:cubicBezTo>
                  <a:pt x="3384983" y="820156"/>
                  <a:pt x="3418496" y="798374"/>
                  <a:pt x="3418496" y="797502"/>
                </a:cubicBezTo>
                <a:cubicBezTo>
                  <a:pt x="3422720" y="794956"/>
                  <a:pt x="3431500" y="793548"/>
                  <a:pt x="3438739" y="794486"/>
                </a:cubicBezTo>
                <a:cubicBezTo>
                  <a:pt x="3430227" y="791805"/>
                  <a:pt x="3415548" y="781753"/>
                  <a:pt x="3414073" y="781753"/>
                </a:cubicBezTo>
                <a:cubicBezTo>
                  <a:pt x="3400399" y="789459"/>
                  <a:pt x="3402678" y="790264"/>
                  <a:pt x="3391686" y="778200"/>
                </a:cubicBezTo>
                <a:cubicBezTo>
                  <a:pt x="3391686" y="777195"/>
                  <a:pt x="3418296" y="768482"/>
                  <a:pt x="3419235" y="768348"/>
                </a:cubicBezTo>
                <a:cubicBezTo>
                  <a:pt x="3419435" y="768348"/>
                  <a:pt x="3418764" y="756821"/>
                  <a:pt x="3418496" y="754944"/>
                </a:cubicBezTo>
                <a:cubicBezTo>
                  <a:pt x="3417358" y="756083"/>
                  <a:pt x="3418429" y="759970"/>
                  <a:pt x="3412666" y="761646"/>
                </a:cubicBezTo>
                <a:cubicBezTo>
                  <a:pt x="3411393" y="760574"/>
                  <a:pt x="3410922" y="759099"/>
                  <a:pt x="3411057" y="757424"/>
                </a:cubicBezTo>
                <a:cubicBezTo>
                  <a:pt x="3409046" y="766807"/>
                  <a:pt x="3411459" y="757825"/>
                  <a:pt x="3407639" y="761646"/>
                </a:cubicBezTo>
                <a:cubicBezTo>
                  <a:pt x="3405629" y="760439"/>
                  <a:pt x="3405091" y="758831"/>
                  <a:pt x="3405493" y="756753"/>
                </a:cubicBezTo>
                <a:cubicBezTo>
                  <a:pt x="3405493" y="756083"/>
                  <a:pt x="3416954" y="748711"/>
                  <a:pt x="3415548" y="749381"/>
                </a:cubicBezTo>
                <a:cubicBezTo>
                  <a:pt x="3415615" y="749448"/>
                  <a:pt x="3411728" y="746834"/>
                  <a:pt x="3411728" y="748242"/>
                </a:cubicBezTo>
                <a:lnTo>
                  <a:pt x="3411728" y="741540"/>
                </a:lnTo>
                <a:cubicBezTo>
                  <a:pt x="3411728" y="741942"/>
                  <a:pt x="3412464" y="741540"/>
                  <a:pt x="3412599" y="740468"/>
                </a:cubicBezTo>
                <a:cubicBezTo>
                  <a:pt x="3412599" y="742746"/>
                  <a:pt x="3436730" y="741137"/>
                  <a:pt x="3438538" y="741540"/>
                </a:cubicBezTo>
                <a:cubicBezTo>
                  <a:pt x="3440214" y="736714"/>
                  <a:pt x="3445242" y="729945"/>
                  <a:pt x="3445242" y="728202"/>
                </a:cubicBezTo>
                <a:cubicBezTo>
                  <a:pt x="3445242" y="725655"/>
                  <a:pt x="3420843" y="717546"/>
                  <a:pt x="3433444" y="707962"/>
                </a:cubicBezTo>
                <a:cubicBezTo>
                  <a:pt x="3421647" y="710040"/>
                  <a:pt x="3420843" y="708967"/>
                  <a:pt x="3413402" y="714731"/>
                </a:cubicBezTo>
                <a:cubicBezTo>
                  <a:pt x="3411593" y="713123"/>
                  <a:pt x="3411191" y="710844"/>
                  <a:pt x="3412263" y="708029"/>
                </a:cubicBezTo>
                <a:cubicBezTo>
                  <a:pt x="3411525" y="708498"/>
                  <a:pt x="3409112" y="707828"/>
                  <a:pt x="3408242" y="708029"/>
                </a:cubicBezTo>
                <a:cubicBezTo>
                  <a:pt x="3418429" y="708029"/>
                  <a:pt x="3403951" y="714731"/>
                  <a:pt x="3403951" y="714731"/>
                </a:cubicBezTo>
                <a:cubicBezTo>
                  <a:pt x="3405761" y="714731"/>
                  <a:pt x="3395640" y="704477"/>
                  <a:pt x="3400198" y="700455"/>
                </a:cubicBezTo>
                <a:cubicBezTo>
                  <a:pt x="3398857" y="699316"/>
                  <a:pt x="3398254" y="697976"/>
                  <a:pt x="3398322" y="696300"/>
                </a:cubicBezTo>
                <a:cubicBezTo>
                  <a:pt x="3390881" y="698244"/>
                  <a:pt x="3399328" y="691274"/>
                  <a:pt x="3398322" y="691475"/>
                </a:cubicBezTo>
                <a:lnTo>
                  <a:pt x="3391869" y="694306"/>
                </a:lnTo>
                <a:lnTo>
                  <a:pt x="3391753" y="694357"/>
                </a:lnTo>
                <a:cubicBezTo>
                  <a:pt x="3389741" y="694156"/>
                  <a:pt x="3384915" y="694826"/>
                  <a:pt x="3384915" y="695563"/>
                </a:cubicBezTo>
                <a:cubicBezTo>
                  <a:pt x="3384380" y="693083"/>
                  <a:pt x="3384112" y="688861"/>
                  <a:pt x="3384783" y="685845"/>
                </a:cubicBezTo>
                <a:cubicBezTo>
                  <a:pt x="3380493" y="688794"/>
                  <a:pt x="3371516" y="688057"/>
                  <a:pt x="3371516" y="688459"/>
                </a:cubicBezTo>
                <a:cubicBezTo>
                  <a:pt x="3372249" y="684638"/>
                  <a:pt x="3376474" y="674519"/>
                  <a:pt x="3379017" y="674519"/>
                </a:cubicBezTo>
                <a:cubicBezTo>
                  <a:pt x="3373592" y="672575"/>
                  <a:pt x="3370037" y="673915"/>
                  <a:pt x="3371516" y="666007"/>
                </a:cubicBezTo>
                <a:cubicBezTo>
                  <a:pt x="3371516" y="670028"/>
                  <a:pt x="3358107" y="666342"/>
                  <a:pt x="3358107" y="668085"/>
                </a:cubicBezTo>
                <a:cubicBezTo>
                  <a:pt x="3358177" y="668085"/>
                  <a:pt x="3358043" y="665136"/>
                  <a:pt x="3358107" y="665136"/>
                </a:cubicBezTo>
                <a:cubicBezTo>
                  <a:pt x="3358107" y="657964"/>
                  <a:pt x="3377609" y="662991"/>
                  <a:pt x="3378146" y="661248"/>
                </a:cubicBezTo>
                <a:cubicBezTo>
                  <a:pt x="3378080" y="661449"/>
                  <a:pt x="3377945" y="661583"/>
                  <a:pt x="3377814" y="661717"/>
                </a:cubicBezTo>
                <a:cubicBezTo>
                  <a:pt x="3377945" y="661717"/>
                  <a:pt x="3378080" y="661651"/>
                  <a:pt x="3378212" y="661651"/>
                </a:cubicBezTo>
                <a:cubicBezTo>
                  <a:pt x="3378212" y="661516"/>
                  <a:pt x="3378146" y="661383"/>
                  <a:pt x="3378146" y="661248"/>
                </a:cubicBezTo>
                <a:cubicBezTo>
                  <a:pt x="3377609" y="653407"/>
                  <a:pt x="3374394" y="655618"/>
                  <a:pt x="3372182" y="655618"/>
                </a:cubicBezTo>
                <a:cubicBezTo>
                  <a:pt x="3371312" y="655618"/>
                  <a:pt x="3369837" y="655618"/>
                  <a:pt x="3368430" y="655618"/>
                </a:cubicBezTo>
                <a:cubicBezTo>
                  <a:pt x="3370709" y="648916"/>
                  <a:pt x="3373325" y="651731"/>
                  <a:pt x="3374192" y="651463"/>
                </a:cubicBezTo>
                <a:cubicBezTo>
                  <a:pt x="3364942" y="648514"/>
                  <a:pt x="3365880" y="640338"/>
                  <a:pt x="3367692" y="636517"/>
                </a:cubicBezTo>
                <a:cubicBezTo>
                  <a:pt x="3357973" y="646906"/>
                  <a:pt x="3344705" y="662923"/>
                  <a:pt x="3344705" y="660444"/>
                </a:cubicBezTo>
                <a:cubicBezTo>
                  <a:pt x="3354423" y="654949"/>
                  <a:pt x="3349262" y="648849"/>
                  <a:pt x="3352347" y="642147"/>
                </a:cubicBezTo>
                <a:cubicBezTo>
                  <a:pt x="3350067" y="642147"/>
                  <a:pt x="3348457" y="642147"/>
                  <a:pt x="3347317" y="642147"/>
                </a:cubicBezTo>
                <a:cubicBezTo>
                  <a:pt x="3347183" y="642147"/>
                  <a:pt x="3347118" y="642147"/>
                  <a:pt x="3346913" y="642147"/>
                </a:cubicBezTo>
                <a:cubicBezTo>
                  <a:pt x="3344168" y="642147"/>
                  <a:pt x="3345309" y="641544"/>
                  <a:pt x="3346850" y="641544"/>
                </a:cubicBezTo>
                <a:cubicBezTo>
                  <a:pt x="3343364" y="641343"/>
                  <a:pt x="3349329" y="633837"/>
                  <a:pt x="3350135" y="634238"/>
                </a:cubicBezTo>
                <a:cubicBezTo>
                  <a:pt x="3350736" y="634238"/>
                  <a:pt x="3351342" y="634172"/>
                  <a:pt x="3351946" y="634172"/>
                </a:cubicBezTo>
                <a:cubicBezTo>
                  <a:pt x="3351609" y="633300"/>
                  <a:pt x="3351408" y="632094"/>
                  <a:pt x="3351408" y="630217"/>
                </a:cubicBezTo>
                <a:cubicBezTo>
                  <a:pt x="3373522" y="609441"/>
                  <a:pt x="3386324" y="627469"/>
                  <a:pt x="3376873" y="627469"/>
                </a:cubicBezTo>
                <a:cubicBezTo>
                  <a:pt x="3375470" y="628207"/>
                  <a:pt x="3372721" y="630753"/>
                  <a:pt x="3369501" y="634172"/>
                </a:cubicBezTo>
                <a:cubicBezTo>
                  <a:pt x="3372517" y="634373"/>
                  <a:pt x="3384915" y="635244"/>
                  <a:pt x="3384915" y="638327"/>
                </a:cubicBezTo>
                <a:cubicBezTo>
                  <a:pt x="3385183" y="635780"/>
                  <a:pt x="3384514" y="631357"/>
                  <a:pt x="3394567" y="627469"/>
                </a:cubicBezTo>
                <a:cubicBezTo>
                  <a:pt x="3384581" y="627469"/>
                  <a:pt x="3400265" y="620767"/>
                  <a:pt x="3398723" y="620767"/>
                </a:cubicBezTo>
                <a:cubicBezTo>
                  <a:pt x="3403415" y="608704"/>
                  <a:pt x="3427948" y="617483"/>
                  <a:pt x="3436997" y="607363"/>
                </a:cubicBezTo>
                <a:cubicBezTo>
                  <a:pt x="3424596" y="607363"/>
                  <a:pt x="3448660" y="593959"/>
                  <a:pt x="3443631" y="593959"/>
                </a:cubicBezTo>
                <a:cubicBezTo>
                  <a:pt x="3450534" y="592618"/>
                  <a:pt x="3451137" y="593221"/>
                  <a:pt x="3456432" y="593758"/>
                </a:cubicBezTo>
                <a:close/>
                <a:moveTo>
                  <a:pt x="1850183" y="581225"/>
                </a:moveTo>
                <a:cubicBezTo>
                  <a:pt x="1850988" y="581828"/>
                  <a:pt x="1851658" y="582565"/>
                  <a:pt x="1852195" y="583370"/>
                </a:cubicBezTo>
                <a:cubicBezTo>
                  <a:pt x="1849983" y="589066"/>
                  <a:pt x="1845827" y="586989"/>
                  <a:pt x="1842409" y="590675"/>
                </a:cubicBezTo>
                <a:cubicBezTo>
                  <a:pt x="1838992" y="590675"/>
                  <a:pt x="1846967" y="581828"/>
                  <a:pt x="1850183" y="581225"/>
                </a:cubicBezTo>
                <a:close/>
                <a:moveTo>
                  <a:pt x="3947321" y="580341"/>
                </a:moveTo>
                <a:lnTo>
                  <a:pt x="3947133" y="580622"/>
                </a:lnTo>
                <a:lnTo>
                  <a:pt x="3947466" y="580574"/>
                </a:lnTo>
                <a:lnTo>
                  <a:pt x="3947334" y="580354"/>
                </a:lnTo>
                <a:close/>
                <a:moveTo>
                  <a:pt x="2567336" y="580152"/>
                </a:moveTo>
                <a:cubicBezTo>
                  <a:pt x="2567269" y="580219"/>
                  <a:pt x="2567269" y="580219"/>
                  <a:pt x="2567336" y="580286"/>
                </a:cubicBezTo>
                <a:cubicBezTo>
                  <a:pt x="2567471" y="580353"/>
                  <a:pt x="2567604" y="580353"/>
                  <a:pt x="2567739" y="580353"/>
                </a:cubicBezTo>
                <a:cubicBezTo>
                  <a:pt x="2567336" y="580487"/>
                  <a:pt x="2566600" y="580622"/>
                  <a:pt x="2565393" y="580622"/>
                </a:cubicBezTo>
                <a:cubicBezTo>
                  <a:pt x="2566465" y="580555"/>
                  <a:pt x="2567001" y="580353"/>
                  <a:pt x="2567336" y="580152"/>
                </a:cubicBezTo>
                <a:close/>
                <a:moveTo>
                  <a:pt x="2101516" y="567217"/>
                </a:moveTo>
                <a:cubicBezTo>
                  <a:pt x="2108956" y="567217"/>
                  <a:pt x="2090993" y="579682"/>
                  <a:pt x="2089452" y="580621"/>
                </a:cubicBezTo>
                <a:cubicBezTo>
                  <a:pt x="2071825" y="580621"/>
                  <a:pt x="2100108" y="567686"/>
                  <a:pt x="2101516" y="567217"/>
                </a:cubicBezTo>
                <a:close/>
                <a:moveTo>
                  <a:pt x="3492156" y="558907"/>
                </a:moveTo>
                <a:cubicBezTo>
                  <a:pt x="3491013" y="573384"/>
                  <a:pt x="3487262" y="580153"/>
                  <a:pt x="3479887" y="586587"/>
                </a:cubicBezTo>
                <a:cubicBezTo>
                  <a:pt x="3479753" y="583839"/>
                  <a:pt x="3469967" y="574456"/>
                  <a:pt x="3469566" y="573920"/>
                </a:cubicBezTo>
                <a:cubicBezTo>
                  <a:pt x="3461523" y="573920"/>
                  <a:pt x="3492156" y="554551"/>
                  <a:pt x="3492156" y="558907"/>
                </a:cubicBezTo>
                <a:close/>
                <a:moveTo>
                  <a:pt x="2157952" y="553709"/>
                </a:moveTo>
                <a:cubicBezTo>
                  <a:pt x="2157935" y="554190"/>
                  <a:pt x="2157633" y="555472"/>
                  <a:pt x="2156812" y="558036"/>
                </a:cubicBezTo>
                <a:cubicBezTo>
                  <a:pt x="2155505" y="558036"/>
                  <a:pt x="2158006" y="552267"/>
                  <a:pt x="2157952" y="553709"/>
                </a:cubicBezTo>
                <a:close/>
                <a:moveTo>
                  <a:pt x="1562855" y="547982"/>
                </a:moveTo>
                <a:lnTo>
                  <a:pt x="1562787" y="548049"/>
                </a:lnTo>
                <a:lnTo>
                  <a:pt x="1562787" y="548049"/>
                </a:lnTo>
                <a:cubicBezTo>
                  <a:pt x="1562787" y="548049"/>
                  <a:pt x="1562855" y="547982"/>
                  <a:pt x="1562855" y="547982"/>
                </a:cubicBezTo>
                <a:close/>
                <a:moveTo>
                  <a:pt x="1563794" y="546843"/>
                </a:moveTo>
                <a:cubicBezTo>
                  <a:pt x="1563527" y="547245"/>
                  <a:pt x="1563392" y="547446"/>
                  <a:pt x="1563191" y="547647"/>
                </a:cubicBezTo>
                <a:lnTo>
                  <a:pt x="1563369" y="547344"/>
                </a:lnTo>
                <a:close/>
                <a:moveTo>
                  <a:pt x="2151715" y="533439"/>
                </a:moveTo>
                <a:cubicBezTo>
                  <a:pt x="2151715" y="528814"/>
                  <a:pt x="2171821" y="540811"/>
                  <a:pt x="2171821" y="540543"/>
                </a:cubicBezTo>
                <a:cubicBezTo>
                  <a:pt x="2170346" y="550194"/>
                  <a:pt x="2164247" y="543894"/>
                  <a:pt x="2161902" y="547178"/>
                </a:cubicBezTo>
                <a:cubicBezTo>
                  <a:pt x="2153457" y="547178"/>
                  <a:pt x="2150374" y="540476"/>
                  <a:pt x="2149838" y="540476"/>
                </a:cubicBezTo>
                <a:cubicBezTo>
                  <a:pt x="2150307" y="539940"/>
                  <a:pt x="2154462" y="540811"/>
                  <a:pt x="2155200" y="540476"/>
                </a:cubicBezTo>
                <a:cubicBezTo>
                  <a:pt x="2154127" y="540476"/>
                  <a:pt x="2151245" y="534578"/>
                  <a:pt x="2151715" y="533439"/>
                </a:cubicBezTo>
                <a:close/>
                <a:moveTo>
                  <a:pt x="1850548" y="514242"/>
                </a:moveTo>
                <a:cubicBezTo>
                  <a:pt x="1855161" y="507253"/>
                  <a:pt x="1866200" y="559469"/>
                  <a:pt x="1856817" y="540410"/>
                </a:cubicBezTo>
                <a:cubicBezTo>
                  <a:pt x="1858225" y="543292"/>
                  <a:pt x="1828265" y="526469"/>
                  <a:pt x="1849043" y="521242"/>
                </a:cubicBezTo>
                <a:cubicBezTo>
                  <a:pt x="1849361" y="517446"/>
                  <a:pt x="1849889" y="515240"/>
                  <a:pt x="1850548" y="514242"/>
                </a:cubicBezTo>
                <a:close/>
                <a:moveTo>
                  <a:pt x="1957352" y="512997"/>
                </a:moveTo>
                <a:cubicBezTo>
                  <a:pt x="1957352" y="513935"/>
                  <a:pt x="1973236" y="513667"/>
                  <a:pt x="1974576" y="513600"/>
                </a:cubicBezTo>
                <a:cubicBezTo>
                  <a:pt x="1974175" y="513600"/>
                  <a:pt x="1965998" y="521911"/>
                  <a:pt x="1957352" y="512997"/>
                </a:cubicBezTo>
                <a:close/>
                <a:moveTo>
                  <a:pt x="1781517" y="508088"/>
                </a:moveTo>
                <a:cubicBezTo>
                  <a:pt x="1791604" y="506278"/>
                  <a:pt x="1803333" y="506798"/>
                  <a:pt x="1809901" y="509981"/>
                </a:cubicBezTo>
                <a:cubicBezTo>
                  <a:pt x="1809901" y="529149"/>
                  <a:pt x="1773910" y="530489"/>
                  <a:pt x="1762985" y="520168"/>
                </a:cubicBezTo>
                <a:cubicBezTo>
                  <a:pt x="1762985" y="514036"/>
                  <a:pt x="1771430" y="509897"/>
                  <a:pt x="1781517" y="508088"/>
                </a:cubicBezTo>
                <a:close/>
                <a:moveTo>
                  <a:pt x="3937540" y="501653"/>
                </a:moveTo>
                <a:cubicBezTo>
                  <a:pt x="3938520" y="501636"/>
                  <a:pt x="3939727" y="502876"/>
                  <a:pt x="3941369" y="507903"/>
                </a:cubicBezTo>
                <a:cubicBezTo>
                  <a:pt x="3941369" y="509713"/>
                  <a:pt x="3936007" y="503345"/>
                  <a:pt x="3935069" y="502943"/>
                </a:cubicBezTo>
                <a:cubicBezTo>
                  <a:pt x="3935806" y="502943"/>
                  <a:pt x="3936560" y="501670"/>
                  <a:pt x="3937540" y="501653"/>
                </a:cubicBezTo>
                <a:close/>
                <a:moveTo>
                  <a:pt x="1877661" y="497783"/>
                </a:moveTo>
                <a:cubicBezTo>
                  <a:pt x="1925179" y="509645"/>
                  <a:pt x="1878264" y="505892"/>
                  <a:pt x="1877661" y="497783"/>
                </a:cubicBezTo>
                <a:close/>
                <a:moveTo>
                  <a:pt x="2083679" y="493427"/>
                </a:moveTo>
                <a:lnTo>
                  <a:pt x="2090738" y="494287"/>
                </a:lnTo>
                <a:lnTo>
                  <a:pt x="2091387" y="498789"/>
                </a:lnTo>
                <a:cubicBezTo>
                  <a:pt x="2095878" y="500397"/>
                  <a:pt x="2098960" y="499124"/>
                  <a:pt x="2103250" y="500196"/>
                </a:cubicBezTo>
                <a:cubicBezTo>
                  <a:pt x="2104657" y="500196"/>
                  <a:pt x="2099647" y="497113"/>
                  <a:pt x="2094344" y="494726"/>
                </a:cubicBezTo>
                <a:lnTo>
                  <a:pt x="2090738" y="494287"/>
                </a:lnTo>
                <a:lnTo>
                  <a:pt x="2090725" y="494198"/>
                </a:lnTo>
                <a:cubicBezTo>
                  <a:pt x="2089862" y="494030"/>
                  <a:pt x="2087935" y="494500"/>
                  <a:pt x="2083679" y="493427"/>
                </a:cubicBezTo>
                <a:close/>
                <a:moveTo>
                  <a:pt x="2024365" y="492623"/>
                </a:moveTo>
                <a:cubicBezTo>
                  <a:pt x="2024365" y="489674"/>
                  <a:pt x="2018936" y="491551"/>
                  <a:pt x="2013307" y="493293"/>
                </a:cubicBezTo>
                <a:cubicBezTo>
                  <a:pt x="2017127" y="492422"/>
                  <a:pt x="2024365" y="494566"/>
                  <a:pt x="2024365" y="493628"/>
                </a:cubicBezTo>
                <a:cubicBezTo>
                  <a:pt x="2024164" y="493695"/>
                  <a:pt x="2018333" y="493494"/>
                  <a:pt x="2024365" y="492623"/>
                </a:cubicBezTo>
                <a:close/>
                <a:moveTo>
                  <a:pt x="1912103" y="489648"/>
                </a:moveTo>
                <a:cubicBezTo>
                  <a:pt x="1914943" y="489556"/>
                  <a:pt x="1918445" y="491282"/>
                  <a:pt x="1923840" y="496711"/>
                </a:cubicBezTo>
                <a:cubicBezTo>
                  <a:pt x="1923840" y="509645"/>
                  <a:pt x="1901723" y="493494"/>
                  <a:pt x="1904337" y="493494"/>
                </a:cubicBezTo>
                <a:cubicBezTo>
                  <a:pt x="1907084" y="491651"/>
                  <a:pt x="1909263" y="489740"/>
                  <a:pt x="1912103" y="489648"/>
                </a:cubicBezTo>
                <a:close/>
                <a:moveTo>
                  <a:pt x="2427728" y="480023"/>
                </a:moveTo>
                <a:cubicBezTo>
                  <a:pt x="2428530" y="483910"/>
                  <a:pt x="2428197" y="486792"/>
                  <a:pt x="2425452" y="486792"/>
                </a:cubicBezTo>
                <a:cubicBezTo>
                  <a:pt x="2424980" y="487261"/>
                  <a:pt x="2428130" y="479755"/>
                  <a:pt x="2426521" y="480090"/>
                </a:cubicBezTo>
                <a:cubicBezTo>
                  <a:pt x="2426924" y="479956"/>
                  <a:pt x="2427325" y="480090"/>
                  <a:pt x="2427728" y="480023"/>
                </a:cubicBezTo>
                <a:close/>
                <a:moveTo>
                  <a:pt x="1892475" y="478178"/>
                </a:moveTo>
                <a:cubicBezTo>
                  <a:pt x="1897354" y="478050"/>
                  <a:pt x="1906163" y="485602"/>
                  <a:pt x="1898573" y="485652"/>
                </a:cubicBezTo>
                <a:cubicBezTo>
                  <a:pt x="1894350" y="482167"/>
                  <a:pt x="1889860" y="489673"/>
                  <a:pt x="1889659" y="481430"/>
                </a:cubicBezTo>
                <a:cubicBezTo>
                  <a:pt x="1889659" y="479118"/>
                  <a:pt x="1890849" y="478221"/>
                  <a:pt x="1892475" y="478178"/>
                </a:cubicBezTo>
                <a:close/>
                <a:moveTo>
                  <a:pt x="4025568" y="446554"/>
                </a:moveTo>
                <a:cubicBezTo>
                  <a:pt x="4027023" y="445093"/>
                  <a:pt x="4021644" y="450937"/>
                  <a:pt x="4021393" y="450937"/>
                </a:cubicBezTo>
                <a:cubicBezTo>
                  <a:pt x="4023839" y="448339"/>
                  <a:pt x="4025083" y="447041"/>
                  <a:pt x="4025568" y="446554"/>
                </a:cubicBezTo>
                <a:close/>
                <a:moveTo>
                  <a:pt x="7263827" y="440748"/>
                </a:moveTo>
                <a:cubicBezTo>
                  <a:pt x="7264698" y="441552"/>
                  <a:pt x="7264831" y="443161"/>
                  <a:pt x="7261816" y="446646"/>
                </a:cubicBezTo>
                <a:cubicBezTo>
                  <a:pt x="7260140" y="445439"/>
                  <a:pt x="7259202" y="445104"/>
                  <a:pt x="7258866" y="445640"/>
                </a:cubicBezTo>
                <a:cubicBezTo>
                  <a:pt x="7259269" y="442892"/>
                  <a:pt x="7261012" y="441351"/>
                  <a:pt x="7263827" y="440748"/>
                </a:cubicBezTo>
                <a:close/>
                <a:moveTo>
                  <a:pt x="4015026" y="440079"/>
                </a:moveTo>
                <a:lnTo>
                  <a:pt x="4007236" y="445293"/>
                </a:lnTo>
                <a:lnTo>
                  <a:pt x="4007117" y="445373"/>
                </a:lnTo>
                <a:cubicBezTo>
                  <a:pt x="4006111" y="444100"/>
                  <a:pt x="4004570" y="442290"/>
                  <a:pt x="4003230" y="441083"/>
                </a:cubicBezTo>
                <a:cubicBezTo>
                  <a:pt x="4003900" y="443228"/>
                  <a:pt x="4003900" y="446646"/>
                  <a:pt x="4002426" y="446646"/>
                </a:cubicBezTo>
                <a:cubicBezTo>
                  <a:pt x="4004302" y="448389"/>
                  <a:pt x="3994718" y="443094"/>
                  <a:pt x="3994450" y="440883"/>
                </a:cubicBezTo>
                <a:cubicBezTo>
                  <a:pt x="3988418" y="444100"/>
                  <a:pt x="3974880" y="453348"/>
                  <a:pt x="3973874" y="453348"/>
                </a:cubicBezTo>
                <a:cubicBezTo>
                  <a:pt x="3969853" y="452343"/>
                  <a:pt x="3968446" y="448054"/>
                  <a:pt x="3968915" y="446781"/>
                </a:cubicBezTo>
                <a:cubicBezTo>
                  <a:pt x="3964827" y="447652"/>
                  <a:pt x="3959331" y="453348"/>
                  <a:pt x="3962682" y="453348"/>
                </a:cubicBezTo>
                <a:cubicBezTo>
                  <a:pt x="3948004" y="459581"/>
                  <a:pt x="3946797" y="459514"/>
                  <a:pt x="3954907" y="466753"/>
                </a:cubicBezTo>
                <a:cubicBezTo>
                  <a:pt x="3955511" y="466753"/>
                  <a:pt x="3953098" y="473455"/>
                  <a:pt x="3955778" y="473455"/>
                </a:cubicBezTo>
                <a:cubicBezTo>
                  <a:pt x="3955644" y="473656"/>
                  <a:pt x="3944385" y="483240"/>
                  <a:pt x="3940498" y="489138"/>
                </a:cubicBezTo>
                <a:cubicBezTo>
                  <a:pt x="3940766" y="489004"/>
                  <a:pt x="3940967" y="488803"/>
                  <a:pt x="3941235" y="488534"/>
                </a:cubicBezTo>
                <a:cubicBezTo>
                  <a:pt x="3941235" y="489138"/>
                  <a:pt x="3940766" y="489607"/>
                  <a:pt x="3939962" y="490076"/>
                </a:cubicBezTo>
                <a:cubicBezTo>
                  <a:pt x="3938822" y="492154"/>
                  <a:pt x="3938822" y="493561"/>
                  <a:pt x="3941168" y="493561"/>
                </a:cubicBezTo>
                <a:cubicBezTo>
                  <a:pt x="3941101" y="493762"/>
                  <a:pt x="3934532" y="493628"/>
                  <a:pt x="3934532" y="492690"/>
                </a:cubicBezTo>
                <a:cubicBezTo>
                  <a:pt x="3934868" y="492154"/>
                  <a:pt x="3935270" y="491819"/>
                  <a:pt x="3935605" y="491483"/>
                </a:cubicBezTo>
                <a:cubicBezTo>
                  <a:pt x="3929708" y="492757"/>
                  <a:pt x="3921061" y="493159"/>
                  <a:pt x="3919520" y="493561"/>
                </a:cubicBezTo>
                <a:cubicBezTo>
                  <a:pt x="3920592" y="493561"/>
                  <a:pt x="3903904" y="506965"/>
                  <a:pt x="3899614" y="506965"/>
                </a:cubicBezTo>
                <a:cubicBezTo>
                  <a:pt x="3896732" y="508909"/>
                  <a:pt x="3874884" y="519900"/>
                  <a:pt x="3873543" y="520370"/>
                </a:cubicBezTo>
                <a:cubicBezTo>
                  <a:pt x="3872270" y="520370"/>
                  <a:pt x="3872437" y="521744"/>
                  <a:pt x="3873107" y="523285"/>
                </a:cubicBezTo>
                <a:lnTo>
                  <a:pt x="3875640" y="527134"/>
                </a:lnTo>
                <a:lnTo>
                  <a:pt x="3875688" y="527206"/>
                </a:lnTo>
                <a:cubicBezTo>
                  <a:pt x="3873744" y="528815"/>
                  <a:pt x="3867511" y="536254"/>
                  <a:pt x="3867511" y="535449"/>
                </a:cubicBezTo>
                <a:cubicBezTo>
                  <a:pt x="3873744" y="544564"/>
                  <a:pt x="3875889" y="533372"/>
                  <a:pt x="3866841" y="547111"/>
                </a:cubicBezTo>
                <a:cubicBezTo>
                  <a:pt x="3852901" y="547111"/>
                  <a:pt x="3894319" y="576668"/>
                  <a:pt x="3894319" y="569094"/>
                </a:cubicBezTo>
                <a:cubicBezTo>
                  <a:pt x="3894119" y="568826"/>
                  <a:pt x="3903301" y="582164"/>
                  <a:pt x="3907724" y="589469"/>
                </a:cubicBezTo>
                <a:cubicBezTo>
                  <a:pt x="3907724" y="594160"/>
                  <a:pt x="3892444" y="606358"/>
                  <a:pt x="3880915" y="608771"/>
                </a:cubicBezTo>
                <a:cubicBezTo>
                  <a:pt x="3880915" y="615540"/>
                  <a:pt x="3874213" y="614401"/>
                  <a:pt x="3874213" y="610849"/>
                </a:cubicBezTo>
                <a:cubicBezTo>
                  <a:pt x="3861412" y="613262"/>
                  <a:pt x="3862552" y="618221"/>
                  <a:pt x="3860809" y="627202"/>
                </a:cubicBezTo>
                <a:cubicBezTo>
                  <a:pt x="3860809" y="625459"/>
                  <a:pt x="3848544" y="654279"/>
                  <a:pt x="3854107" y="652804"/>
                </a:cubicBezTo>
                <a:cubicBezTo>
                  <a:pt x="3854107" y="653273"/>
                  <a:pt x="3854107" y="653809"/>
                  <a:pt x="3854107" y="654345"/>
                </a:cubicBezTo>
                <a:cubicBezTo>
                  <a:pt x="3852834" y="657026"/>
                  <a:pt x="3867511" y="626330"/>
                  <a:pt x="3867511" y="644560"/>
                </a:cubicBezTo>
                <a:cubicBezTo>
                  <a:pt x="3863825" y="650056"/>
                  <a:pt x="3859335" y="655887"/>
                  <a:pt x="3854107" y="660846"/>
                </a:cubicBezTo>
                <a:cubicBezTo>
                  <a:pt x="3854107" y="672843"/>
                  <a:pt x="3851560" y="680551"/>
                  <a:pt x="3847404" y="664868"/>
                </a:cubicBezTo>
                <a:cubicBezTo>
                  <a:pt x="3847404" y="682092"/>
                  <a:pt x="3811883" y="681154"/>
                  <a:pt x="3803640" y="681154"/>
                </a:cubicBezTo>
                <a:cubicBezTo>
                  <a:pt x="3810208" y="696837"/>
                  <a:pt x="3792045" y="697641"/>
                  <a:pt x="3772743" y="694558"/>
                </a:cubicBezTo>
                <a:cubicBezTo>
                  <a:pt x="3781590" y="694558"/>
                  <a:pt x="3760813" y="688057"/>
                  <a:pt x="3760277" y="687856"/>
                </a:cubicBezTo>
                <a:cubicBezTo>
                  <a:pt x="3760277" y="690068"/>
                  <a:pt x="3760277" y="692347"/>
                  <a:pt x="3760277" y="694558"/>
                </a:cubicBezTo>
                <a:cubicBezTo>
                  <a:pt x="3758266" y="694826"/>
                  <a:pt x="3764097" y="694893"/>
                  <a:pt x="3766174" y="694089"/>
                </a:cubicBezTo>
                <a:lnTo>
                  <a:pt x="3766160" y="694112"/>
                </a:lnTo>
                <a:lnTo>
                  <a:pt x="3763175" y="698781"/>
                </a:lnTo>
                <a:cubicBezTo>
                  <a:pt x="3762153" y="700406"/>
                  <a:pt x="3761316" y="701663"/>
                  <a:pt x="3761282" y="701260"/>
                </a:cubicBezTo>
                <a:cubicBezTo>
                  <a:pt x="3767984" y="701260"/>
                  <a:pt x="3767046" y="707962"/>
                  <a:pt x="3768319" y="707962"/>
                </a:cubicBezTo>
                <a:cubicBezTo>
                  <a:pt x="3758601" y="714330"/>
                  <a:pt x="3745934" y="718015"/>
                  <a:pt x="3733401" y="707628"/>
                </a:cubicBezTo>
                <a:cubicBezTo>
                  <a:pt x="3733401" y="709303"/>
                  <a:pt x="3729447" y="708432"/>
                  <a:pt x="3727771" y="707962"/>
                </a:cubicBezTo>
                <a:cubicBezTo>
                  <a:pt x="3727838" y="707962"/>
                  <a:pt x="3719588" y="710442"/>
                  <a:pt x="3719183" y="705415"/>
                </a:cubicBezTo>
                <a:cubicBezTo>
                  <a:pt x="3716239" y="704679"/>
                  <a:pt x="3718514" y="715871"/>
                  <a:pt x="3718984" y="716005"/>
                </a:cubicBezTo>
                <a:cubicBezTo>
                  <a:pt x="3723878" y="716005"/>
                  <a:pt x="3728709" y="716005"/>
                  <a:pt x="3733602" y="716005"/>
                </a:cubicBezTo>
                <a:cubicBezTo>
                  <a:pt x="3750425" y="716005"/>
                  <a:pt x="3739903" y="718083"/>
                  <a:pt x="3739903" y="720831"/>
                </a:cubicBezTo>
                <a:cubicBezTo>
                  <a:pt x="3740573" y="718418"/>
                  <a:pt x="3734675" y="728203"/>
                  <a:pt x="3736886" y="728203"/>
                </a:cubicBezTo>
                <a:cubicBezTo>
                  <a:pt x="3745867" y="725455"/>
                  <a:pt x="3774150" y="708096"/>
                  <a:pt x="3778507" y="708096"/>
                </a:cubicBezTo>
                <a:cubicBezTo>
                  <a:pt x="3787822" y="709705"/>
                  <a:pt x="3782326" y="708968"/>
                  <a:pt x="3787756" y="714798"/>
                </a:cubicBezTo>
                <a:cubicBezTo>
                  <a:pt x="3786683" y="711984"/>
                  <a:pt x="3787085" y="709705"/>
                  <a:pt x="3788895" y="708096"/>
                </a:cubicBezTo>
                <a:cubicBezTo>
                  <a:pt x="3792179" y="713659"/>
                  <a:pt x="3797608" y="725790"/>
                  <a:pt x="3796401" y="721500"/>
                </a:cubicBezTo>
                <a:cubicBezTo>
                  <a:pt x="3802500" y="721500"/>
                  <a:pt x="3900754" y="700791"/>
                  <a:pt x="3900754" y="710978"/>
                </a:cubicBezTo>
                <a:cubicBezTo>
                  <a:pt x="3900955" y="713458"/>
                  <a:pt x="3899414" y="714330"/>
                  <a:pt x="3897470" y="714665"/>
                </a:cubicBezTo>
                <a:cubicBezTo>
                  <a:pt x="3956516" y="711179"/>
                  <a:pt x="3924748" y="631960"/>
                  <a:pt x="3976287" y="634373"/>
                </a:cubicBezTo>
                <a:cubicBezTo>
                  <a:pt x="3976555" y="634373"/>
                  <a:pt x="3986340" y="645297"/>
                  <a:pt x="3987882" y="649654"/>
                </a:cubicBezTo>
                <a:cubicBezTo>
                  <a:pt x="3987882" y="660243"/>
                  <a:pt x="4008122" y="646705"/>
                  <a:pt x="4014691" y="646571"/>
                </a:cubicBezTo>
                <a:cubicBezTo>
                  <a:pt x="4013417" y="636585"/>
                  <a:pt x="4014691" y="627470"/>
                  <a:pt x="4014691" y="622309"/>
                </a:cubicBezTo>
                <a:cubicBezTo>
                  <a:pt x="4015495" y="621907"/>
                  <a:pt x="4007117" y="628743"/>
                  <a:pt x="4007989" y="627671"/>
                </a:cubicBezTo>
                <a:cubicBezTo>
                  <a:pt x="3999544" y="615875"/>
                  <a:pt x="3993176" y="627671"/>
                  <a:pt x="3981447" y="627671"/>
                </a:cubicBezTo>
                <a:cubicBezTo>
                  <a:pt x="3981783" y="627872"/>
                  <a:pt x="3978298" y="625526"/>
                  <a:pt x="3975215" y="627202"/>
                </a:cubicBezTo>
                <a:cubicBezTo>
                  <a:pt x="3975215" y="627470"/>
                  <a:pt x="3975215" y="627671"/>
                  <a:pt x="3975349" y="627671"/>
                </a:cubicBezTo>
                <a:cubicBezTo>
                  <a:pt x="3972467" y="630620"/>
                  <a:pt x="3973807" y="627068"/>
                  <a:pt x="3974277" y="626398"/>
                </a:cubicBezTo>
                <a:cubicBezTo>
                  <a:pt x="3973405" y="626934"/>
                  <a:pt x="3967708" y="630553"/>
                  <a:pt x="3967708" y="626398"/>
                </a:cubicBezTo>
                <a:cubicBezTo>
                  <a:pt x="3966636" y="627202"/>
                  <a:pt x="3969384" y="634373"/>
                  <a:pt x="3966703" y="634373"/>
                </a:cubicBezTo>
                <a:cubicBezTo>
                  <a:pt x="3966435" y="634172"/>
                  <a:pt x="3963151" y="634507"/>
                  <a:pt x="3963284" y="634373"/>
                </a:cubicBezTo>
                <a:cubicBezTo>
                  <a:pt x="3960604" y="634373"/>
                  <a:pt x="3960001" y="627671"/>
                  <a:pt x="3963419" y="627671"/>
                </a:cubicBezTo>
                <a:cubicBezTo>
                  <a:pt x="3963084" y="627134"/>
                  <a:pt x="3955980" y="623113"/>
                  <a:pt x="3954304" y="620232"/>
                </a:cubicBezTo>
                <a:cubicBezTo>
                  <a:pt x="3954304" y="615607"/>
                  <a:pt x="3967843" y="614803"/>
                  <a:pt x="3971663" y="614266"/>
                </a:cubicBezTo>
                <a:cubicBezTo>
                  <a:pt x="3969585" y="614266"/>
                  <a:pt x="3962749" y="607431"/>
                  <a:pt x="3961006" y="605889"/>
                </a:cubicBezTo>
                <a:cubicBezTo>
                  <a:pt x="3961006" y="603208"/>
                  <a:pt x="3990093" y="599656"/>
                  <a:pt x="3994047" y="600527"/>
                </a:cubicBezTo>
                <a:cubicBezTo>
                  <a:pt x="3990897" y="598717"/>
                  <a:pt x="3989959" y="601130"/>
                  <a:pt x="3987815" y="596707"/>
                </a:cubicBezTo>
                <a:cubicBezTo>
                  <a:pt x="3987815" y="590407"/>
                  <a:pt x="3994584" y="597445"/>
                  <a:pt x="3994584" y="600795"/>
                </a:cubicBezTo>
                <a:cubicBezTo>
                  <a:pt x="4001085" y="595434"/>
                  <a:pt x="4008793" y="593758"/>
                  <a:pt x="4015495" y="587793"/>
                </a:cubicBezTo>
                <a:cubicBezTo>
                  <a:pt x="4014691" y="589268"/>
                  <a:pt x="4014958" y="594294"/>
                  <a:pt x="4014691" y="594093"/>
                </a:cubicBezTo>
                <a:cubicBezTo>
                  <a:pt x="4024274" y="592283"/>
                  <a:pt x="4018310" y="587391"/>
                  <a:pt x="4022331" y="587391"/>
                </a:cubicBezTo>
                <a:cubicBezTo>
                  <a:pt x="4033255" y="587793"/>
                  <a:pt x="4045989" y="587592"/>
                  <a:pt x="4060063" y="587391"/>
                </a:cubicBezTo>
                <a:cubicBezTo>
                  <a:pt x="4063415" y="587391"/>
                  <a:pt x="4074005" y="594629"/>
                  <a:pt x="4085398" y="594093"/>
                </a:cubicBezTo>
                <a:cubicBezTo>
                  <a:pt x="4092100" y="593758"/>
                  <a:pt x="4085264" y="580689"/>
                  <a:pt x="4089419" y="580689"/>
                </a:cubicBezTo>
                <a:cubicBezTo>
                  <a:pt x="4090961" y="581158"/>
                  <a:pt x="4094044" y="587927"/>
                  <a:pt x="4095117" y="587391"/>
                </a:cubicBezTo>
                <a:cubicBezTo>
                  <a:pt x="4105371" y="581426"/>
                  <a:pt x="4107381" y="578544"/>
                  <a:pt x="4125008" y="581091"/>
                </a:cubicBezTo>
                <a:cubicBezTo>
                  <a:pt x="4112944" y="571574"/>
                  <a:pt x="4088213" y="568491"/>
                  <a:pt x="4081645" y="573987"/>
                </a:cubicBezTo>
                <a:cubicBezTo>
                  <a:pt x="4079903" y="572311"/>
                  <a:pt x="4079500" y="570100"/>
                  <a:pt x="4080572" y="567285"/>
                </a:cubicBezTo>
                <a:cubicBezTo>
                  <a:pt x="4073803" y="572110"/>
                  <a:pt x="4079433" y="576198"/>
                  <a:pt x="4068375" y="567351"/>
                </a:cubicBezTo>
                <a:cubicBezTo>
                  <a:pt x="4068442" y="568223"/>
                  <a:pt x="4068240" y="572713"/>
                  <a:pt x="4068308" y="573987"/>
                </a:cubicBezTo>
                <a:cubicBezTo>
                  <a:pt x="4067704" y="566547"/>
                  <a:pt x="4048670" y="580823"/>
                  <a:pt x="4044582" y="580823"/>
                </a:cubicBezTo>
                <a:cubicBezTo>
                  <a:pt x="4044180" y="580689"/>
                  <a:pt x="4039957" y="576131"/>
                  <a:pt x="4040226" y="574657"/>
                </a:cubicBezTo>
                <a:cubicBezTo>
                  <a:pt x="4031379" y="582029"/>
                  <a:pt x="4015897" y="582432"/>
                  <a:pt x="3998270" y="581024"/>
                </a:cubicBezTo>
                <a:cubicBezTo>
                  <a:pt x="3996393" y="581024"/>
                  <a:pt x="3990965" y="591279"/>
                  <a:pt x="3977561" y="581359"/>
                </a:cubicBezTo>
                <a:cubicBezTo>
                  <a:pt x="3977427" y="598114"/>
                  <a:pt x="3952360" y="582029"/>
                  <a:pt x="3968580" y="581962"/>
                </a:cubicBezTo>
                <a:lnTo>
                  <a:pt x="3955915" y="586405"/>
                </a:lnTo>
                <a:lnTo>
                  <a:pt x="3956649" y="587324"/>
                </a:lnTo>
                <a:lnTo>
                  <a:pt x="3955874" y="586419"/>
                </a:lnTo>
                <a:lnTo>
                  <a:pt x="3955778" y="586453"/>
                </a:lnTo>
                <a:lnTo>
                  <a:pt x="3955770" y="586328"/>
                </a:lnTo>
                <a:lnTo>
                  <a:pt x="3955443" y="580756"/>
                </a:lnTo>
                <a:cubicBezTo>
                  <a:pt x="3954773" y="580756"/>
                  <a:pt x="3949345" y="580957"/>
                  <a:pt x="3948071" y="581292"/>
                </a:cubicBezTo>
                <a:lnTo>
                  <a:pt x="3948027" y="581242"/>
                </a:lnTo>
                <a:lnTo>
                  <a:pt x="3947641" y="580809"/>
                </a:lnTo>
                <a:lnTo>
                  <a:pt x="3947870" y="582298"/>
                </a:lnTo>
                <a:cubicBezTo>
                  <a:pt x="3946865" y="581627"/>
                  <a:pt x="3946128" y="581158"/>
                  <a:pt x="3945458" y="580689"/>
                </a:cubicBezTo>
                <a:lnTo>
                  <a:pt x="3947240" y="580259"/>
                </a:lnTo>
                <a:lnTo>
                  <a:pt x="3941101" y="574054"/>
                </a:lnTo>
                <a:cubicBezTo>
                  <a:pt x="3943580" y="578745"/>
                  <a:pt x="3941302" y="578008"/>
                  <a:pt x="3945390" y="580823"/>
                </a:cubicBezTo>
                <a:cubicBezTo>
                  <a:pt x="3944117" y="581896"/>
                  <a:pt x="3942709" y="583906"/>
                  <a:pt x="3941637" y="585448"/>
                </a:cubicBezTo>
                <a:lnTo>
                  <a:pt x="3941619" y="585433"/>
                </a:lnTo>
                <a:lnTo>
                  <a:pt x="3934399" y="579282"/>
                </a:lnTo>
                <a:cubicBezTo>
                  <a:pt x="3934332" y="580689"/>
                  <a:pt x="3915834" y="582767"/>
                  <a:pt x="3909601" y="579147"/>
                </a:cubicBezTo>
                <a:lnTo>
                  <a:pt x="3909539" y="578963"/>
                </a:lnTo>
                <a:lnTo>
                  <a:pt x="3907590" y="573249"/>
                </a:lnTo>
                <a:cubicBezTo>
                  <a:pt x="3907590" y="560516"/>
                  <a:pt x="3930847" y="570502"/>
                  <a:pt x="3934399" y="573987"/>
                </a:cubicBezTo>
                <a:cubicBezTo>
                  <a:pt x="3934532" y="571909"/>
                  <a:pt x="3934399" y="569899"/>
                  <a:pt x="3934131" y="567821"/>
                </a:cubicBezTo>
                <a:cubicBezTo>
                  <a:pt x="3936141" y="568089"/>
                  <a:pt x="3941101" y="568156"/>
                  <a:pt x="3941101" y="568156"/>
                </a:cubicBezTo>
                <a:cubicBezTo>
                  <a:pt x="3939425" y="559510"/>
                  <a:pt x="3943379" y="559645"/>
                  <a:pt x="3947803" y="554886"/>
                </a:cubicBezTo>
                <a:cubicBezTo>
                  <a:pt x="3947803" y="545503"/>
                  <a:pt x="3947200" y="548317"/>
                  <a:pt x="3949880" y="540543"/>
                </a:cubicBezTo>
                <a:cubicBezTo>
                  <a:pt x="3950149" y="540476"/>
                  <a:pt x="3950417" y="540476"/>
                  <a:pt x="3950684" y="540476"/>
                </a:cubicBezTo>
                <a:cubicBezTo>
                  <a:pt x="3944452" y="540476"/>
                  <a:pt x="3945457" y="507904"/>
                  <a:pt x="3946396" y="506965"/>
                </a:cubicBezTo>
                <a:cubicBezTo>
                  <a:pt x="3929975" y="506965"/>
                  <a:pt x="3953633" y="500263"/>
                  <a:pt x="3953969" y="500263"/>
                </a:cubicBezTo>
                <a:cubicBezTo>
                  <a:pt x="3968446" y="494432"/>
                  <a:pt x="3992908" y="466753"/>
                  <a:pt x="4009262" y="466753"/>
                </a:cubicBezTo>
                <a:cubicBezTo>
                  <a:pt x="4008927" y="467490"/>
                  <a:pt x="4011541" y="465211"/>
                  <a:pt x="4012747" y="465412"/>
                </a:cubicBezTo>
                <a:cubicBezTo>
                  <a:pt x="4014623" y="462396"/>
                  <a:pt x="4024542" y="455225"/>
                  <a:pt x="4028229" y="453951"/>
                </a:cubicBezTo>
                <a:cubicBezTo>
                  <a:pt x="4028229" y="453951"/>
                  <a:pt x="4029770" y="448188"/>
                  <a:pt x="4029704" y="447249"/>
                </a:cubicBezTo>
                <a:cubicBezTo>
                  <a:pt x="4022465" y="445440"/>
                  <a:pt x="4015762" y="440615"/>
                  <a:pt x="4015026" y="440079"/>
                </a:cubicBezTo>
                <a:close/>
                <a:moveTo>
                  <a:pt x="1738770" y="439743"/>
                </a:moveTo>
                <a:cubicBezTo>
                  <a:pt x="1743624" y="440819"/>
                  <a:pt x="1749798" y="443261"/>
                  <a:pt x="1757824" y="446646"/>
                </a:cubicBezTo>
                <a:cubicBezTo>
                  <a:pt x="1766671" y="450332"/>
                  <a:pt x="1821293" y="480156"/>
                  <a:pt x="1822031" y="480156"/>
                </a:cubicBezTo>
                <a:cubicBezTo>
                  <a:pt x="1839658" y="480223"/>
                  <a:pt x="1839390" y="484378"/>
                  <a:pt x="1849778" y="489405"/>
                </a:cubicBezTo>
                <a:cubicBezTo>
                  <a:pt x="1847164" y="489338"/>
                  <a:pt x="1830744" y="496978"/>
                  <a:pt x="1829403" y="499458"/>
                </a:cubicBezTo>
                <a:cubicBezTo>
                  <a:pt x="1824108" y="495437"/>
                  <a:pt x="1821428" y="496174"/>
                  <a:pt x="1813988" y="493561"/>
                </a:cubicBezTo>
                <a:cubicBezTo>
                  <a:pt x="1808023" y="493561"/>
                  <a:pt x="1793480" y="486859"/>
                  <a:pt x="1796897" y="486859"/>
                </a:cubicBezTo>
                <a:cubicBezTo>
                  <a:pt x="1773038" y="473588"/>
                  <a:pt x="1782756" y="493561"/>
                  <a:pt x="1760437" y="493561"/>
                </a:cubicBezTo>
                <a:cubicBezTo>
                  <a:pt x="1760169" y="495437"/>
                  <a:pt x="1735305" y="523250"/>
                  <a:pt x="1729541" y="491751"/>
                </a:cubicBezTo>
                <a:cubicBezTo>
                  <a:pt x="1729541" y="495772"/>
                  <a:pt x="1696029" y="493091"/>
                  <a:pt x="1696029" y="492689"/>
                </a:cubicBezTo>
                <a:cubicBezTo>
                  <a:pt x="1706485" y="485853"/>
                  <a:pt x="1702798" y="482703"/>
                  <a:pt x="1718281" y="480156"/>
                </a:cubicBezTo>
                <a:cubicBezTo>
                  <a:pt x="1717410" y="478950"/>
                  <a:pt x="1716807" y="478414"/>
                  <a:pt x="1716404" y="478347"/>
                </a:cubicBezTo>
                <a:cubicBezTo>
                  <a:pt x="1721531" y="445574"/>
                  <a:pt x="1724208" y="436513"/>
                  <a:pt x="1738770" y="439743"/>
                </a:cubicBezTo>
                <a:close/>
                <a:moveTo>
                  <a:pt x="3205617" y="420207"/>
                </a:moveTo>
                <a:cubicBezTo>
                  <a:pt x="3206949" y="421162"/>
                  <a:pt x="3208742" y="423927"/>
                  <a:pt x="3210686" y="425334"/>
                </a:cubicBezTo>
                <a:cubicBezTo>
                  <a:pt x="3210686" y="427277"/>
                  <a:pt x="3197885" y="426205"/>
                  <a:pt x="3197279" y="426473"/>
                </a:cubicBezTo>
                <a:cubicBezTo>
                  <a:pt x="3206597" y="437666"/>
                  <a:pt x="3220606" y="439877"/>
                  <a:pt x="3224090" y="448791"/>
                </a:cubicBezTo>
                <a:cubicBezTo>
                  <a:pt x="3224090" y="451204"/>
                  <a:pt x="3236889" y="466686"/>
                  <a:pt x="3216517" y="466686"/>
                </a:cubicBezTo>
                <a:cubicBezTo>
                  <a:pt x="3218260" y="465480"/>
                  <a:pt x="3194534" y="480090"/>
                  <a:pt x="3198353" y="480090"/>
                </a:cubicBezTo>
                <a:cubicBezTo>
                  <a:pt x="3179855" y="479420"/>
                  <a:pt x="3183140" y="479688"/>
                  <a:pt x="3175032" y="486792"/>
                </a:cubicBezTo>
                <a:cubicBezTo>
                  <a:pt x="3174428" y="484580"/>
                  <a:pt x="3174095" y="482369"/>
                  <a:pt x="3173959" y="480090"/>
                </a:cubicBezTo>
                <a:cubicBezTo>
                  <a:pt x="3173893" y="480224"/>
                  <a:pt x="3166652" y="486792"/>
                  <a:pt x="3172487" y="486792"/>
                </a:cubicBezTo>
                <a:cubicBezTo>
                  <a:pt x="3163702" y="486792"/>
                  <a:pt x="3154783" y="486323"/>
                  <a:pt x="3146010" y="487060"/>
                </a:cubicBezTo>
                <a:cubicBezTo>
                  <a:pt x="3145805" y="504955"/>
                  <a:pt x="3093534" y="498454"/>
                  <a:pt x="3082006" y="499996"/>
                </a:cubicBezTo>
                <a:cubicBezTo>
                  <a:pt x="3084284" y="498856"/>
                  <a:pt x="3082072" y="495974"/>
                  <a:pt x="3085290" y="494030"/>
                </a:cubicBezTo>
                <a:cubicBezTo>
                  <a:pt x="3078720" y="492556"/>
                  <a:pt x="3036425" y="478884"/>
                  <a:pt x="3036425" y="487797"/>
                </a:cubicBezTo>
                <a:cubicBezTo>
                  <a:pt x="3036492" y="487664"/>
                  <a:pt x="3036694" y="480157"/>
                  <a:pt x="3036425" y="479621"/>
                </a:cubicBezTo>
                <a:cubicBezTo>
                  <a:pt x="3036425" y="486658"/>
                  <a:pt x="3055259" y="473656"/>
                  <a:pt x="3050834" y="473656"/>
                </a:cubicBezTo>
                <a:cubicBezTo>
                  <a:pt x="3051235" y="473723"/>
                  <a:pt x="3043062" y="473656"/>
                  <a:pt x="3042057" y="473656"/>
                </a:cubicBezTo>
                <a:cubicBezTo>
                  <a:pt x="3042123" y="474025"/>
                  <a:pt x="3042474" y="472433"/>
                  <a:pt x="3042767" y="470707"/>
                </a:cubicBezTo>
                <a:lnTo>
                  <a:pt x="3043088" y="467356"/>
                </a:lnTo>
                <a:lnTo>
                  <a:pt x="3043125" y="467356"/>
                </a:lnTo>
                <a:cubicBezTo>
                  <a:pt x="3040584" y="466954"/>
                  <a:pt x="3040584" y="466820"/>
                  <a:pt x="3043125" y="466954"/>
                </a:cubicBezTo>
                <a:lnTo>
                  <a:pt x="3043088" y="467356"/>
                </a:lnTo>
                <a:lnTo>
                  <a:pt x="3009218" y="466954"/>
                </a:lnTo>
                <a:cubicBezTo>
                  <a:pt x="3008207" y="466954"/>
                  <a:pt x="3011628" y="460252"/>
                  <a:pt x="3008343" y="460252"/>
                </a:cubicBezTo>
                <a:cubicBezTo>
                  <a:pt x="3024294" y="457973"/>
                  <a:pt x="3024023" y="454689"/>
                  <a:pt x="3036425" y="453549"/>
                </a:cubicBezTo>
                <a:cubicBezTo>
                  <a:pt x="3033006" y="451338"/>
                  <a:pt x="3023288" y="446446"/>
                  <a:pt x="3025906" y="446847"/>
                </a:cubicBezTo>
                <a:cubicBezTo>
                  <a:pt x="3023556" y="446847"/>
                  <a:pt x="2996215" y="446714"/>
                  <a:pt x="2996215" y="446982"/>
                </a:cubicBezTo>
                <a:cubicBezTo>
                  <a:pt x="3003990" y="441218"/>
                  <a:pt x="2999229" y="440749"/>
                  <a:pt x="3009617" y="440883"/>
                </a:cubicBezTo>
                <a:cubicBezTo>
                  <a:pt x="3009617" y="438168"/>
                  <a:pt x="3008813" y="436862"/>
                  <a:pt x="3008470" y="435948"/>
                </a:cubicBezTo>
                <a:lnTo>
                  <a:pt x="3010066" y="433405"/>
                </a:lnTo>
                <a:lnTo>
                  <a:pt x="3010554" y="435320"/>
                </a:lnTo>
                <a:cubicBezTo>
                  <a:pt x="3010419" y="434650"/>
                  <a:pt x="3010284" y="434047"/>
                  <a:pt x="3010088" y="433376"/>
                </a:cubicBezTo>
                <a:lnTo>
                  <a:pt x="3010066" y="433405"/>
                </a:lnTo>
                <a:lnTo>
                  <a:pt x="3009617" y="431634"/>
                </a:lnTo>
                <a:cubicBezTo>
                  <a:pt x="3009617" y="433578"/>
                  <a:pt x="3022418" y="428149"/>
                  <a:pt x="3025837" y="426674"/>
                </a:cubicBezTo>
                <a:cubicBezTo>
                  <a:pt x="3025569" y="426674"/>
                  <a:pt x="3069939" y="417358"/>
                  <a:pt x="3069939" y="432639"/>
                </a:cubicBezTo>
                <a:cubicBezTo>
                  <a:pt x="3067791" y="435789"/>
                  <a:pt x="3064908" y="437867"/>
                  <a:pt x="3063299" y="439945"/>
                </a:cubicBezTo>
                <a:cubicBezTo>
                  <a:pt x="3064908" y="440615"/>
                  <a:pt x="3074765" y="446714"/>
                  <a:pt x="3068262" y="446714"/>
                </a:cubicBezTo>
                <a:cubicBezTo>
                  <a:pt x="3068329" y="446647"/>
                  <a:pt x="3069468" y="446781"/>
                  <a:pt x="3069806" y="446714"/>
                </a:cubicBezTo>
                <a:cubicBezTo>
                  <a:pt x="3070877" y="445239"/>
                  <a:pt x="3083345" y="431768"/>
                  <a:pt x="3083345" y="440681"/>
                </a:cubicBezTo>
                <a:cubicBezTo>
                  <a:pt x="3083345" y="439341"/>
                  <a:pt x="3083280" y="426541"/>
                  <a:pt x="3083548" y="426541"/>
                </a:cubicBezTo>
                <a:cubicBezTo>
                  <a:pt x="3092330" y="427478"/>
                  <a:pt x="3092666" y="432304"/>
                  <a:pt x="3096483" y="433243"/>
                </a:cubicBezTo>
                <a:cubicBezTo>
                  <a:pt x="3109622" y="433243"/>
                  <a:pt x="3111430" y="422184"/>
                  <a:pt x="3123557" y="433243"/>
                </a:cubicBezTo>
                <a:cubicBezTo>
                  <a:pt x="3138636" y="427747"/>
                  <a:pt x="3132807" y="424999"/>
                  <a:pt x="3143796" y="432170"/>
                </a:cubicBezTo>
                <a:cubicBezTo>
                  <a:pt x="3146342" y="429891"/>
                  <a:pt x="3162898" y="424731"/>
                  <a:pt x="3164506" y="426004"/>
                </a:cubicBezTo>
                <a:cubicBezTo>
                  <a:pt x="3162630" y="418766"/>
                  <a:pt x="3198287" y="424060"/>
                  <a:pt x="3203316" y="425937"/>
                </a:cubicBezTo>
                <a:cubicBezTo>
                  <a:pt x="3203414" y="420106"/>
                  <a:pt x="3204285" y="419252"/>
                  <a:pt x="3205617" y="420207"/>
                </a:cubicBezTo>
                <a:close/>
                <a:moveTo>
                  <a:pt x="1261795" y="386125"/>
                </a:moveTo>
                <a:lnTo>
                  <a:pt x="1261809" y="386125"/>
                </a:lnTo>
                <a:lnTo>
                  <a:pt x="1262063" y="386327"/>
                </a:lnTo>
                <a:cubicBezTo>
                  <a:pt x="1261929" y="386260"/>
                  <a:pt x="1261862" y="386192"/>
                  <a:pt x="1261795" y="386125"/>
                </a:cubicBezTo>
                <a:close/>
                <a:moveTo>
                  <a:pt x="1261569" y="385936"/>
                </a:moveTo>
                <a:lnTo>
                  <a:pt x="1262264" y="386125"/>
                </a:lnTo>
                <a:lnTo>
                  <a:pt x="1261809" y="386125"/>
                </a:lnTo>
                <a:close/>
                <a:moveTo>
                  <a:pt x="1260455" y="385053"/>
                </a:moveTo>
                <a:lnTo>
                  <a:pt x="1261569" y="385936"/>
                </a:lnTo>
                <a:lnTo>
                  <a:pt x="1261527" y="385924"/>
                </a:lnTo>
                <a:cubicBezTo>
                  <a:pt x="1261058" y="385589"/>
                  <a:pt x="1260723" y="385321"/>
                  <a:pt x="1260455" y="385053"/>
                </a:cubicBezTo>
                <a:close/>
                <a:moveTo>
                  <a:pt x="1153300" y="384383"/>
                </a:moveTo>
                <a:cubicBezTo>
                  <a:pt x="1150686" y="383177"/>
                  <a:pt x="1169050" y="388740"/>
                  <a:pt x="1160203" y="388740"/>
                </a:cubicBezTo>
                <a:cubicBezTo>
                  <a:pt x="1154774" y="389879"/>
                  <a:pt x="1150551" y="384450"/>
                  <a:pt x="1153300" y="384383"/>
                </a:cubicBezTo>
                <a:close/>
                <a:moveTo>
                  <a:pt x="1233648" y="382507"/>
                </a:moveTo>
                <a:cubicBezTo>
                  <a:pt x="1231972" y="383713"/>
                  <a:pt x="1230230" y="384853"/>
                  <a:pt x="1228957" y="385389"/>
                </a:cubicBezTo>
                <a:cubicBezTo>
                  <a:pt x="1231235" y="385925"/>
                  <a:pt x="1233782" y="385724"/>
                  <a:pt x="1234586" y="388271"/>
                </a:cubicBezTo>
                <a:cubicBezTo>
                  <a:pt x="1237200" y="387332"/>
                  <a:pt x="1244639" y="386461"/>
                  <a:pt x="1245979" y="386260"/>
                </a:cubicBezTo>
                <a:cubicBezTo>
                  <a:pt x="1246114" y="386260"/>
                  <a:pt x="1245912" y="386260"/>
                  <a:pt x="1245578" y="386193"/>
                </a:cubicBezTo>
                <a:cubicBezTo>
                  <a:pt x="1245376" y="386193"/>
                  <a:pt x="1245175" y="386260"/>
                  <a:pt x="1244907" y="386260"/>
                </a:cubicBezTo>
                <a:cubicBezTo>
                  <a:pt x="1244438" y="386059"/>
                  <a:pt x="1244170" y="385992"/>
                  <a:pt x="1244103" y="385925"/>
                </a:cubicBezTo>
                <a:cubicBezTo>
                  <a:pt x="1241556" y="385456"/>
                  <a:pt x="1237066" y="384518"/>
                  <a:pt x="1233648" y="382507"/>
                </a:cubicBezTo>
                <a:close/>
                <a:moveTo>
                  <a:pt x="1252749" y="379290"/>
                </a:moveTo>
                <a:cubicBezTo>
                  <a:pt x="1253285" y="379290"/>
                  <a:pt x="1253486" y="379357"/>
                  <a:pt x="1253620" y="379357"/>
                </a:cubicBezTo>
                <a:lnTo>
                  <a:pt x="1253486" y="379357"/>
                </a:lnTo>
                <a:cubicBezTo>
                  <a:pt x="1253217" y="379357"/>
                  <a:pt x="1253017" y="379290"/>
                  <a:pt x="1252749" y="379290"/>
                </a:cubicBezTo>
                <a:close/>
                <a:moveTo>
                  <a:pt x="1433918" y="374196"/>
                </a:moveTo>
                <a:cubicBezTo>
                  <a:pt x="1435526" y="374196"/>
                  <a:pt x="1426144" y="385053"/>
                  <a:pt x="1433918" y="374196"/>
                </a:cubicBezTo>
                <a:close/>
                <a:moveTo>
                  <a:pt x="4625128" y="372228"/>
                </a:moveTo>
                <a:lnTo>
                  <a:pt x="4624922" y="372454"/>
                </a:lnTo>
                <a:cubicBezTo>
                  <a:pt x="4624922" y="372521"/>
                  <a:pt x="4624922" y="372521"/>
                  <a:pt x="4624922" y="372521"/>
                </a:cubicBezTo>
                <a:lnTo>
                  <a:pt x="4624964" y="372530"/>
                </a:lnTo>
                <a:close/>
                <a:moveTo>
                  <a:pt x="1873532" y="368349"/>
                </a:moveTo>
                <a:cubicBezTo>
                  <a:pt x="1875685" y="366941"/>
                  <a:pt x="1876791" y="368131"/>
                  <a:pt x="1877260" y="372856"/>
                </a:cubicBezTo>
                <a:cubicBezTo>
                  <a:pt x="1885504" y="372856"/>
                  <a:pt x="1863520" y="385054"/>
                  <a:pt x="1863520" y="379424"/>
                </a:cubicBezTo>
                <a:cubicBezTo>
                  <a:pt x="1868178" y="373761"/>
                  <a:pt x="1871379" y="369756"/>
                  <a:pt x="1873532" y="368349"/>
                </a:cubicBezTo>
                <a:close/>
                <a:moveTo>
                  <a:pt x="1399398" y="366154"/>
                </a:moveTo>
                <a:cubicBezTo>
                  <a:pt x="1406505" y="366154"/>
                  <a:pt x="1387134" y="383512"/>
                  <a:pt x="1386263" y="367025"/>
                </a:cubicBezTo>
                <a:cubicBezTo>
                  <a:pt x="1387470" y="366958"/>
                  <a:pt x="1389346" y="366422"/>
                  <a:pt x="1387402" y="366221"/>
                </a:cubicBezTo>
                <a:cubicBezTo>
                  <a:pt x="1391289" y="366422"/>
                  <a:pt x="1395980" y="366958"/>
                  <a:pt x="1399398" y="366154"/>
                </a:cubicBezTo>
                <a:close/>
                <a:moveTo>
                  <a:pt x="1386128" y="366154"/>
                </a:moveTo>
                <a:lnTo>
                  <a:pt x="1386196" y="366154"/>
                </a:lnTo>
                <a:cubicBezTo>
                  <a:pt x="1386196" y="366489"/>
                  <a:pt x="1386263" y="366757"/>
                  <a:pt x="1386263" y="367025"/>
                </a:cubicBezTo>
                <a:cubicBezTo>
                  <a:pt x="1385392" y="367092"/>
                  <a:pt x="1384855" y="366891"/>
                  <a:pt x="1386128" y="366154"/>
                </a:cubicBezTo>
                <a:close/>
                <a:moveTo>
                  <a:pt x="5094742" y="360658"/>
                </a:moveTo>
                <a:cubicBezTo>
                  <a:pt x="5095547" y="360658"/>
                  <a:pt x="5099367" y="362334"/>
                  <a:pt x="5099233" y="366757"/>
                </a:cubicBezTo>
                <a:cubicBezTo>
                  <a:pt x="5104796" y="366757"/>
                  <a:pt x="5114044" y="372454"/>
                  <a:pt x="5114044" y="371248"/>
                </a:cubicBezTo>
                <a:cubicBezTo>
                  <a:pt x="5113240" y="375336"/>
                  <a:pt x="5110426" y="375738"/>
                  <a:pt x="5110291" y="379558"/>
                </a:cubicBezTo>
                <a:cubicBezTo>
                  <a:pt x="5110091" y="378351"/>
                  <a:pt x="5115586" y="376274"/>
                  <a:pt x="5114044" y="381502"/>
                </a:cubicBezTo>
                <a:cubicBezTo>
                  <a:pt x="5112034" y="379960"/>
                  <a:pt x="5109755" y="379357"/>
                  <a:pt x="5107342" y="379625"/>
                </a:cubicBezTo>
                <a:cubicBezTo>
                  <a:pt x="5107342" y="380362"/>
                  <a:pt x="5112302" y="385724"/>
                  <a:pt x="5113240" y="389477"/>
                </a:cubicBezTo>
                <a:cubicBezTo>
                  <a:pt x="5116457" y="386126"/>
                  <a:pt x="5119742" y="382976"/>
                  <a:pt x="5122691" y="379692"/>
                </a:cubicBezTo>
                <a:cubicBezTo>
                  <a:pt x="5122556" y="377413"/>
                  <a:pt x="5122087" y="375336"/>
                  <a:pt x="5121417" y="373124"/>
                </a:cubicBezTo>
                <a:cubicBezTo>
                  <a:pt x="5120813" y="372521"/>
                  <a:pt x="5114044" y="373995"/>
                  <a:pt x="5114044" y="365751"/>
                </a:cubicBezTo>
                <a:cubicBezTo>
                  <a:pt x="5111364" y="363942"/>
                  <a:pt x="5105399" y="360658"/>
                  <a:pt x="5098094" y="360658"/>
                </a:cubicBezTo>
                <a:cubicBezTo>
                  <a:pt x="5096954" y="360658"/>
                  <a:pt x="5095882" y="360658"/>
                  <a:pt x="5094742" y="360658"/>
                </a:cubicBezTo>
                <a:close/>
                <a:moveTo>
                  <a:pt x="1629273" y="359451"/>
                </a:moveTo>
                <a:cubicBezTo>
                  <a:pt x="1631217" y="360457"/>
                  <a:pt x="1644018" y="372856"/>
                  <a:pt x="1633362" y="372856"/>
                </a:cubicBezTo>
                <a:cubicBezTo>
                  <a:pt x="1635372" y="373794"/>
                  <a:pt x="1636847" y="372253"/>
                  <a:pt x="1635707" y="375403"/>
                </a:cubicBezTo>
                <a:cubicBezTo>
                  <a:pt x="1635707" y="379893"/>
                  <a:pt x="1647571" y="361060"/>
                  <a:pt x="1642008" y="363071"/>
                </a:cubicBezTo>
                <a:cubicBezTo>
                  <a:pt x="1639394" y="362132"/>
                  <a:pt x="1636043" y="358178"/>
                  <a:pt x="1629273" y="359451"/>
                </a:cubicBezTo>
                <a:close/>
                <a:moveTo>
                  <a:pt x="1432902" y="353143"/>
                </a:moveTo>
                <a:cubicBezTo>
                  <a:pt x="1433915" y="353922"/>
                  <a:pt x="1434418" y="357239"/>
                  <a:pt x="1434585" y="362065"/>
                </a:cubicBezTo>
                <a:cubicBezTo>
                  <a:pt x="1434585" y="367828"/>
                  <a:pt x="1421181" y="365282"/>
                  <a:pt x="1421181" y="366153"/>
                </a:cubicBezTo>
                <a:cubicBezTo>
                  <a:pt x="1418970" y="358178"/>
                  <a:pt x="1422119" y="359451"/>
                  <a:pt x="1428151" y="359451"/>
                </a:cubicBezTo>
                <a:cubicBezTo>
                  <a:pt x="1430362" y="354123"/>
                  <a:pt x="1431887" y="352363"/>
                  <a:pt x="1432902" y="353143"/>
                </a:cubicBezTo>
                <a:close/>
                <a:moveTo>
                  <a:pt x="1548513" y="345712"/>
                </a:moveTo>
                <a:lnTo>
                  <a:pt x="1547846" y="345779"/>
                </a:lnTo>
                <a:lnTo>
                  <a:pt x="1547907" y="345779"/>
                </a:lnTo>
                <a:cubicBezTo>
                  <a:pt x="1547907" y="345846"/>
                  <a:pt x="1548041" y="345980"/>
                  <a:pt x="1548110" y="346114"/>
                </a:cubicBezTo>
                <a:cubicBezTo>
                  <a:pt x="1547907" y="346181"/>
                  <a:pt x="1547706" y="346047"/>
                  <a:pt x="1547977" y="346047"/>
                </a:cubicBezTo>
                <a:lnTo>
                  <a:pt x="1547843" y="345779"/>
                </a:lnTo>
                <a:lnTo>
                  <a:pt x="1547775" y="345779"/>
                </a:lnTo>
                <a:cubicBezTo>
                  <a:pt x="1542951" y="346382"/>
                  <a:pt x="1537856" y="345846"/>
                  <a:pt x="1532965" y="346047"/>
                </a:cubicBezTo>
                <a:cubicBezTo>
                  <a:pt x="1539802" y="346047"/>
                  <a:pt x="1526129" y="352749"/>
                  <a:pt x="1521705" y="352749"/>
                </a:cubicBezTo>
                <a:cubicBezTo>
                  <a:pt x="1518153" y="349867"/>
                  <a:pt x="1521370" y="358312"/>
                  <a:pt x="1521772" y="359586"/>
                </a:cubicBezTo>
                <a:cubicBezTo>
                  <a:pt x="1525391" y="360189"/>
                  <a:pt x="1531624" y="360189"/>
                  <a:pt x="1534976" y="359719"/>
                </a:cubicBezTo>
                <a:cubicBezTo>
                  <a:pt x="1535646" y="359719"/>
                  <a:pt x="1534372" y="366757"/>
                  <a:pt x="1535846" y="366757"/>
                </a:cubicBezTo>
                <a:cubicBezTo>
                  <a:pt x="1525123" y="372186"/>
                  <a:pt x="1516075" y="374062"/>
                  <a:pt x="1496035" y="374129"/>
                </a:cubicBezTo>
                <a:cubicBezTo>
                  <a:pt x="1499654" y="374129"/>
                  <a:pt x="1505820" y="374129"/>
                  <a:pt x="1507429" y="374129"/>
                </a:cubicBezTo>
                <a:cubicBezTo>
                  <a:pt x="1518689" y="374129"/>
                  <a:pt x="1510579" y="373526"/>
                  <a:pt x="1519493" y="373526"/>
                </a:cubicBezTo>
                <a:cubicBezTo>
                  <a:pt x="1521169" y="382842"/>
                  <a:pt x="1522911" y="379960"/>
                  <a:pt x="1515069" y="386327"/>
                </a:cubicBezTo>
                <a:cubicBezTo>
                  <a:pt x="1515136" y="387467"/>
                  <a:pt x="1522039" y="385054"/>
                  <a:pt x="1521772" y="389678"/>
                </a:cubicBezTo>
                <a:cubicBezTo>
                  <a:pt x="1521772" y="386997"/>
                  <a:pt x="1518689" y="390952"/>
                  <a:pt x="1516142" y="394705"/>
                </a:cubicBezTo>
                <a:cubicBezTo>
                  <a:pt x="1520632" y="398860"/>
                  <a:pt x="1529144" y="405965"/>
                  <a:pt x="1528675" y="399731"/>
                </a:cubicBezTo>
                <a:cubicBezTo>
                  <a:pt x="1527402" y="399396"/>
                  <a:pt x="1529345" y="392962"/>
                  <a:pt x="1529547" y="392962"/>
                </a:cubicBezTo>
                <a:cubicBezTo>
                  <a:pt x="1527200" y="391019"/>
                  <a:pt x="1523380" y="394705"/>
                  <a:pt x="1521705" y="390616"/>
                </a:cubicBezTo>
                <a:cubicBezTo>
                  <a:pt x="1521705" y="375536"/>
                  <a:pt x="1557829" y="383847"/>
                  <a:pt x="1561515" y="366154"/>
                </a:cubicBezTo>
                <a:cubicBezTo>
                  <a:pt x="1557025" y="366154"/>
                  <a:pt x="1541811" y="366087"/>
                  <a:pt x="1541811" y="366154"/>
                </a:cubicBezTo>
                <a:cubicBezTo>
                  <a:pt x="1542951" y="365416"/>
                  <a:pt x="1539129" y="359183"/>
                  <a:pt x="1541811" y="360054"/>
                </a:cubicBezTo>
                <a:cubicBezTo>
                  <a:pt x="1541811" y="357374"/>
                  <a:pt x="1550389" y="361060"/>
                  <a:pt x="1551529" y="359451"/>
                </a:cubicBezTo>
                <a:cubicBezTo>
                  <a:pt x="1543956" y="359451"/>
                  <a:pt x="1549518" y="355229"/>
                  <a:pt x="1553137" y="352951"/>
                </a:cubicBezTo>
                <a:cubicBezTo>
                  <a:pt x="1551327" y="351275"/>
                  <a:pt x="1548982" y="347454"/>
                  <a:pt x="1548111" y="346114"/>
                </a:cubicBezTo>
                <a:cubicBezTo>
                  <a:pt x="1548313" y="346114"/>
                  <a:pt x="1548513" y="346047"/>
                  <a:pt x="1548513" y="345712"/>
                </a:cubicBezTo>
                <a:close/>
                <a:moveTo>
                  <a:pt x="1888252" y="339756"/>
                </a:moveTo>
                <a:lnTo>
                  <a:pt x="1884564" y="346047"/>
                </a:lnTo>
                <a:cubicBezTo>
                  <a:pt x="1890797" y="352615"/>
                  <a:pt x="1886843" y="359451"/>
                  <a:pt x="1881347" y="359451"/>
                </a:cubicBezTo>
                <a:cubicBezTo>
                  <a:pt x="1883559" y="357910"/>
                  <a:pt x="1856884" y="373459"/>
                  <a:pt x="1856884" y="362065"/>
                </a:cubicBezTo>
                <a:cubicBezTo>
                  <a:pt x="1860838" y="358714"/>
                  <a:pt x="1865999" y="352749"/>
                  <a:pt x="1870959" y="352749"/>
                </a:cubicBezTo>
                <a:cubicBezTo>
                  <a:pt x="1871361" y="353353"/>
                  <a:pt x="1872836" y="353218"/>
                  <a:pt x="1874377" y="352481"/>
                </a:cubicBezTo>
                <a:cubicBezTo>
                  <a:pt x="1872500" y="351408"/>
                  <a:pt x="1870355" y="348661"/>
                  <a:pt x="1870222" y="346784"/>
                </a:cubicBezTo>
                <a:cubicBezTo>
                  <a:pt x="1870222" y="344606"/>
                  <a:pt x="1873824" y="342964"/>
                  <a:pt x="1878139" y="341758"/>
                </a:cubicBezTo>
                <a:close/>
                <a:moveTo>
                  <a:pt x="1736165" y="339345"/>
                </a:moveTo>
                <a:cubicBezTo>
                  <a:pt x="1736232" y="339546"/>
                  <a:pt x="1736299" y="339747"/>
                  <a:pt x="1736366" y="339948"/>
                </a:cubicBezTo>
                <a:cubicBezTo>
                  <a:pt x="1731273" y="340752"/>
                  <a:pt x="1724570" y="340149"/>
                  <a:pt x="1736165" y="339345"/>
                </a:cubicBezTo>
                <a:close/>
                <a:moveTo>
                  <a:pt x="1890262" y="336329"/>
                </a:moveTo>
                <a:cubicBezTo>
                  <a:pt x="1890462" y="337334"/>
                  <a:pt x="1890529" y="338272"/>
                  <a:pt x="1890328" y="339345"/>
                </a:cubicBezTo>
                <a:lnTo>
                  <a:pt x="1888252" y="339756"/>
                </a:lnTo>
                <a:close/>
                <a:moveTo>
                  <a:pt x="1748034" y="333850"/>
                </a:moveTo>
                <a:cubicBezTo>
                  <a:pt x="1735500" y="331839"/>
                  <a:pt x="1747967" y="340552"/>
                  <a:pt x="1741399" y="340552"/>
                </a:cubicBezTo>
                <a:cubicBezTo>
                  <a:pt x="1744884" y="340552"/>
                  <a:pt x="1748369" y="340552"/>
                  <a:pt x="1751855" y="340552"/>
                </a:cubicBezTo>
                <a:cubicBezTo>
                  <a:pt x="1749106" y="340350"/>
                  <a:pt x="1748101" y="339144"/>
                  <a:pt x="1748034" y="333850"/>
                </a:cubicBezTo>
                <a:close/>
                <a:moveTo>
                  <a:pt x="1423974" y="321166"/>
                </a:moveTo>
                <a:cubicBezTo>
                  <a:pt x="1426068" y="319339"/>
                  <a:pt x="1429452" y="318501"/>
                  <a:pt x="1434646" y="322321"/>
                </a:cubicBezTo>
                <a:cubicBezTo>
                  <a:pt x="1434646" y="328822"/>
                  <a:pt x="1425196" y="323729"/>
                  <a:pt x="1421042" y="325941"/>
                </a:cubicBezTo>
                <a:cubicBezTo>
                  <a:pt x="1421075" y="325807"/>
                  <a:pt x="1421879" y="322992"/>
                  <a:pt x="1423974" y="321166"/>
                </a:cubicBezTo>
                <a:close/>
                <a:moveTo>
                  <a:pt x="1109459" y="319842"/>
                </a:moveTo>
                <a:cubicBezTo>
                  <a:pt x="1109459" y="323595"/>
                  <a:pt x="1108923" y="325605"/>
                  <a:pt x="1108186" y="326544"/>
                </a:cubicBezTo>
                <a:cubicBezTo>
                  <a:pt x="1109057" y="326409"/>
                  <a:pt x="1109995" y="326343"/>
                  <a:pt x="1110867" y="326209"/>
                </a:cubicBezTo>
                <a:cubicBezTo>
                  <a:pt x="1110063" y="324265"/>
                  <a:pt x="1109660" y="319975"/>
                  <a:pt x="1109459" y="319842"/>
                </a:cubicBezTo>
                <a:close/>
                <a:moveTo>
                  <a:pt x="5238638" y="299133"/>
                </a:moveTo>
                <a:cubicBezTo>
                  <a:pt x="5233812" y="296653"/>
                  <a:pt x="5224764" y="302350"/>
                  <a:pt x="5216923" y="305835"/>
                </a:cubicBezTo>
                <a:cubicBezTo>
                  <a:pt x="5208612" y="305835"/>
                  <a:pt x="5222418" y="313475"/>
                  <a:pt x="5229791" y="312537"/>
                </a:cubicBezTo>
                <a:cubicBezTo>
                  <a:pt x="5223424" y="312537"/>
                  <a:pt x="5236694" y="300138"/>
                  <a:pt x="5238638" y="299133"/>
                </a:cubicBezTo>
                <a:close/>
                <a:moveTo>
                  <a:pt x="5116885" y="285410"/>
                </a:moveTo>
                <a:cubicBezTo>
                  <a:pt x="5116357" y="286885"/>
                  <a:pt x="5115888" y="289582"/>
                  <a:pt x="5115921" y="292430"/>
                </a:cubicBezTo>
                <a:cubicBezTo>
                  <a:pt x="5122824" y="289280"/>
                  <a:pt x="5131269" y="285728"/>
                  <a:pt x="5118200" y="285728"/>
                </a:cubicBezTo>
                <a:cubicBezTo>
                  <a:pt x="5117999" y="283684"/>
                  <a:pt x="5117413" y="283936"/>
                  <a:pt x="5116885" y="285410"/>
                </a:cubicBezTo>
                <a:close/>
                <a:moveTo>
                  <a:pt x="1840792" y="276881"/>
                </a:moveTo>
                <a:cubicBezTo>
                  <a:pt x="1838983" y="278088"/>
                  <a:pt x="1836503" y="279026"/>
                  <a:pt x="1834493" y="279026"/>
                </a:cubicBezTo>
                <a:cubicBezTo>
                  <a:pt x="1837374" y="279026"/>
                  <a:pt x="1837910" y="283450"/>
                  <a:pt x="1836704" y="285728"/>
                </a:cubicBezTo>
                <a:cubicBezTo>
                  <a:pt x="1837508" y="282913"/>
                  <a:pt x="1839250" y="279629"/>
                  <a:pt x="1840792" y="276881"/>
                </a:cubicBezTo>
                <a:close/>
                <a:moveTo>
                  <a:pt x="4598114" y="272056"/>
                </a:moveTo>
                <a:cubicBezTo>
                  <a:pt x="4598114" y="272257"/>
                  <a:pt x="4598046" y="272391"/>
                  <a:pt x="4597979" y="272526"/>
                </a:cubicBezTo>
                <a:cubicBezTo>
                  <a:pt x="4597979" y="272459"/>
                  <a:pt x="4597979" y="272391"/>
                  <a:pt x="4597979" y="272324"/>
                </a:cubicBezTo>
                <a:cubicBezTo>
                  <a:pt x="4598046" y="272190"/>
                  <a:pt x="4598046" y="272123"/>
                  <a:pt x="4598114" y="272056"/>
                </a:cubicBezTo>
                <a:close/>
                <a:moveTo>
                  <a:pt x="2996202" y="264214"/>
                </a:moveTo>
                <a:cubicBezTo>
                  <a:pt x="2996066" y="264415"/>
                  <a:pt x="2996001" y="264549"/>
                  <a:pt x="2995869" y="264683"/>
                </a:cubicBezTo>
                <a:cubicBezTo>
                  <a:pt x="2996001" y="264616"/>
                  <a:pt x="2996136" y="264750"/>
                  <a:pt x="2996202" y="265219"/>
                </a:cubicBezTo>
                <a:cubicBezTo>
                  <a:pt x="2996202" y="266694"/>
                  <a:pt x="2996337" y="265621"/>
                  <a:pt x="2994795" y="265621"/>
                </a:cubicBezTo>
                <a:cubicBezTo>
                  <a:pt x="2995130" y="266895"/>
                  <a:pt x="2996337" y="274669"/>
                  <a:pt x="2996202" y="274334"/>
                </a:cubicBezTo>
                <a:cubicBezTo>
                  <a:pt x="2995665" y="274334"/>
                  <a:pt x="3001829" y="276010"/>
                  <a:pt x="3010343" y="278355"/>
                </a:cubicBezTo>
                <a:cubicBezTo>
                  <a:pt x="3002231" y="275206"/>
                  <a:pt x="2996202" y="270380"/>
                  <a:pt x="2996202" y="264214"/>
                </a:cubicBezTo>
                <a:close/>
                <a:moveTo>
                  <a:pt x="1843205" y="261935"/>
                </a:moveTo>
                <a:cubicBezTo>
                  <a:pt x="1842535" y="263812"/>
                  <a:pt x="1840391" y="265688"/>
                  <a:pt x="1838849" y="265688"/>
                </a:cubicBezTo>
                <a:cubicBezTo>
                  <a:pt x="1841797" y="271118"/>
                  <a:pt x="1840860" y="267364"/>
                  <a:pt x="1840994" y="272391"/>
                </a:cubicBezTo>
                <a:cubicBezTo>
                  <a:pt x="1842133" y="272391"/>
                  <a:pt x="1842803" y="272592"/>
                  <a:pt x="1843205" y="272860"/>
                </a:cubicBezTo>
                <a:cubicBezTo>
                  <a:pt x="1843272" y="272726"/>
                  <a:pt x="1843406" y="272525"/>
                  <a:pt x="1843473" y="272391"/>
                </a:cubicBezTo>
                <a:cubicBezTo>
                  <a:pt x="1843473" y="265354"/>
                  <a:pt x="1879799" y="281171"/>
                  <a:pt x="1876984" y="279026"/>
                </a:cubicBezTo>
                <a:cubicBezTo>
                  <a:pt x="1879263" y="273262"/>
                  <a:pt x="1883686" y="268705"/>
                  <a:pt x="1889919" y="266694"/>
                </a:cubicBezTo>
                <a:cubicBezTo>
                  <a:pt x="1874035" y="269844"/>
                  <a:pt x="1845149" y="277551"/>
                  <a:pt x="1844144" y="262338"/>
                </a:cubicBezTo>
                <a:cubicBezTo>
                  <a:pt x="1844210" y="262338"/>
                  <a:pt x="1843808" y="262203"/>
                  <a:pt x="1843205" y="261935"/>
                </a:cubicBezTo>
                <a:close/>
                <a:moveTo>
                  <a:pt x="1493497" y="252444"/>
                </a:moveTo>
                <a:cubicBezTo>
                  <a:pt x="1490820" y="250173"/>
                  <a:pt x="1484713" y="258919"/>
                  <a:pt x="1478681" y="258919"/>
                </a:cubicBezTo>
                <a:cubicBezTo>
                  <a:pt x="1483841" y="259254"/>
                  <a:pt x="1494363" y="259187"/>
                  <a:pt x="1494900" y="259120"/>
                </a:cubicBezTo>
                <a:cubicBezTo>
                  <a:pt x="1494900" y="255183"/>
                  <a:pt x="1494389" y="253202"/>
                  <a:pt x="1493497" y="252444"/>
                </a:cubicBezTo>
                <a:close/>
                <a:moveTo>
                  <a:pt x="1494900" y="252083"/>
                </a:moveTo>
                <a:cubicBezTo>
                  <a:pt x="1494900" y="252418"/>
                  <a:pt x="1494900" y="252686"/>
                  <a:pt x="1494900" y="253021"/>
                </a:cubicBezTo>
                <a:cubicBezTo>
                  <a:pt x="1494900" y="252418"/>
                  <a:pt x="1495100" y="252217"/>
                  <a:pt x="1495301" y="252150"/>
                </a:cubicBezTo>
                <a:cubicBezTo>
                  <a:pt x="1495168" y="252150"/>
                  <a:pt x="1494966" y="252150"/>
                  <a:pt x="1494900" y="252083"/>
                </a:cubicBezTo>
                <a:close/>
                <a:moveTo>
                  <a:pt x="1495034" y="250742"/>
                </a:moveTo>
                <a:cubicBezTo>
                  <a:pt x="1494966" y="250810"/>
                  <a:pt x="1494966" y="250810"/>
                  <a:pt x="1494966" y="250877"/>
                </a:cubicBezTo>
                <a:cubicBezTo>
                  <a:pt x="1494966" y="250877"/>
                  <a:pt x="1494966" y="250944"/>
                  <a:pt x="1494966" y="250944"/>
                </a:cubicBezTo>
                <a:cubicBezTo>
                  <a:pt x="1494966" y="250877"/>
                  <a:pt x="1494966" y="250810"/>
                  <a:pt x="1495034" y="250742"/>
                </a:cubicBezTo>
                <a:close/>
                <a:moveTo>
                  <a:pt x="3006167" y="248112"/>
                </a:moveTo>
                <a:cubicBezTo>
                  <a:pt x="3004410" y="248615"/>
                  <a:pt x="3003575" y="250072"/>
                  <a:pt x="3002367" y="250072"/>
                </a:cubicBezTo>
                <a:cubicBezTo>
                  <a:pt x="3004510" y="249536"/>
                  <a:pt x="3011950" y="251547"/>
                  <a:pt x="3015503" y="251882"/>
                </a:cubicBezTo>
                <a:cubicBezTo>
                  <a:pt x="3010607" y="248062"/>
                  <a:pt x="3007928" y="247609"/>
                  <a:pt x="3006167" y="248112"/>
                </a:cubicBezTo>
                <a:close/>
                <a:moveTo>
                  <a:pt x="1272514" y="245222"/>
                </a:moveTo>
                <a:cubicBezTo>
                  <a:pt x="1275244" y="245214"/>
                  <a:pt x="1277959" y="245549"/>
                  <a:pt x="1277891" y="245582"/>
                </a:cubicBezTo>
                <a:cubicBezTo>
                  <a:pt x="1278964" y="245046"/>
                  <a:pt x="1281175" y="253290"/>
                  <a:pt x="1268107" y="252285"/>
                </a:cubicBezTo>
                <a:cubicBezTo>
                  <a:pt x="1267168" y="250609"/>
                  <a:pt x="1266833" y="248799"/>
                  <a:pt x="1267035" y="246923"/>
                </a:cubicBezTo>
                <a:cubicBezTo>
                  <a:pt x="1267035" y="245582"/>
                  <a:pt x="1269783" y="245230"/>
                  <a:pt x="1272514" y="245222"/>
                </a:cubicBezTo>
                <a:close/>
                <a:moveTo>
                  <a:pt x="5775145" y="239551"/>
                </a:moveTo>
                <a:cubicBezTo>
                  <a:pt x="5756781" y="243505"/>
                  <a:pt x="5740562" y="245516"/>
                  <a:pt x="5731916" y="245516"/>
                </a:cubicBezTo>
                <a:cubicBezTo>
                  <a:pt x="5728364" y="255636"/>
                  <a:pt x="5723471" y="251883"/>
                  <a:pt x="5715629" y="258920"/>
                </a:cubicBezTo>
                <a:cubicBezTo>
                  <a:pt x="5737144" y="258920"/>
                  <a:pt x="5756446" y="245516"/>
                  <a:pt x="5771056" y="245516"/>
                </a:cubicBezTo>
                <a:cubicBezTo>
                  <a:pt x="5776954" y="247191"/>
                  <a:pt x="5780037" y="249402"/>
                  <a:pt x="5784662" y="252218"/>
                </a:cubicBezTo>
                <a:cubicBezTo>
                  <a:pt x="5784259" y="252218"/>
                  <a:pt x="5784997" y="249671"/>
                  <a:pt x="5785332" y="247660"/>
                </a:cubicBezTo>
                <a:cubicBezTo>
                  <a:pt x="5785935" y="247325"/>
                  <a:pt x="5786672" y="246722"/>
                  <a:pt x="5787678" y="245516"/>
                </a:cubicBezTo>
                <a:cubicBezTo>
                  <a:pt x="5789889" y="246253"/>
                  <a:pt x="5776217" y="241494"/>
                  <a:pt x="5775145" y="239551"/>
                </a:cubicBezTo>
                <a:close/>
                <a:moveTo>
                  <a:pt x="6453402" y="238813"/>
                </a:moveTo>
                <a:cubicBezTo>
                  <a:pt x="6467075" y="238545"/>
                  <a:pt x="6485438" y="252217"/>
                  <a:pt x="6484500" y="252217"/>
                </a:cubicBezTo>
                <a:cubicBezTo>
                  <a:pt x="6484635" y="252954"/>
                  <a:pt x="6479138" y="253758"/>
                  <a:pt x="6487985" y="257043"/>
                </a:cubicBezTo>
                <a:cubicBezTo>
                  <a:pt x="6487985" y="265152"/>
                  <a:pt x="6407827" y="250541"/>
                  <a:pt x="6400857" y="250944"/>
                </a:cubicBezTo>
                <a:cubicBezTo>
                  <a:pt x="6400857" y="249000"/>
                  <a:pt x="6444958" y="238947"/>
                  <a:pt x="6453402" y="238813"/>
                </a:cubicBezTo>
                <a:close/>
                <a:moveTo>
                  <a:pt x="1484713" y="238813"/>
                </a:moveTo>
                <a:cubicBezTo>
                  <a:pt x="1501535" y="242499"/>
                  <a:pt x="1501333" y="238678"/>
                  <a:pt x="1495502" y="252217"/>
                </a:cubicBezTo>
                <a:cubicBezTo>
                  <a:pt x="1497983" y="252955"/>
                  <a:pt x="1506830" y="268169"/>
                  <a:pt x="1508304" y="272323"/>
                </a:cubicBezTo>
                <a:cubicBezTo>
                  <a:pt x="1513666" y="271452"/>
                  <a:pt x="1512057" y="273061"/>
                  <a:pt x="1510181" y="279026"/>
                </a:cubicBezTo>
                <a:cubicBezTo>
                  <a:pt x="1522043" y="279026"/>
                  <a:pt x="1474794" y="315284"/>
                  <a:pt x="1474794" y="296786"/>
                </a:cubicBezTo>
                <a:cubicBezTo>
                  <a:pt x="1474794" y="312671"/>
                  <a:pt x="1407035" y="285728"/>
                  <a:pt x="1405427" y="285728"/>
                </a:cubicBezTo>
                <a:cubicBezTo>
                  <a:pt x="1403616" y="284052"/>
                  <a:pt x="1377879" y="268838"/>
                  <a:pt x="1374596" y="269911"/>
                </a:cubicBezTo>
                <a:cubicBezTo>
                  <a:pt x="1387798" y="251078"/>
                  <a:pt x="1406565" y="263678"/>
                  <a:pt x="1424594" y="265621"/>
                </a:cubicBezTo>
                <a:cubicBezTo>
                  <a:pt x="1423119" y="265621"/>
                  <a:pt x="1403415" y="245515"/>
                  <a:pt x="1401137" y="245515"/>
                </a:cubicBezTo>
                <a:cubicBezTo>
                  <a:pt x="1403348" y="244040"/>
                  <a:pt x="1408375" y="246654"/>
                  <a:pt x="1410788" y="245515"/>
                </a:cubicBezTo>
                <a:cubicBezTo>
                  <a:pt x="1422249" y="245515"/>
                  <a:pt x="1478614" y="238813"/>
                  <a:pt x="1484713" y="238813"/>
                </a:cubicBezTo>
                <a:close/>
                <a:moveTo>
                  <a:pt x="1608498" y="231843"/>
                </a:moveTo>
                <a:cubicBezTo>
                  <a:pt x="1612653" y="235127"/>
                  <a:pt x="1640265" y="238478"/>
                  <a:pt x="1647437" y="236602"/>
                </a:cubicBezTo>
                <a:cubicBezTo>
                  <a:pt x="1636981" y="243907"/>
                  <a:pt x="1628604" y="250140"/>
                  <a:pt x="1618550" y="255702"/>
                </a:cubicBezTo>
                <a:cubicBezTo>
                  <a:pt x="1605951" y="262606"/>
                  <a:pt x="1570966" y="269710"/>
                  <a:pt x="1567882" y="272056"/>
                </a:cubicBezTo>
                <a:cubicBezTo>
                  <a:pt x="1583230" y="272056"/>
                  <a:pt x="1559572" y="285460"/>
                  <a:pt x="1553808" y="285460"/>
                </a:cubicBezTo>
                <a:cubicBezTo>
                  <a:pt x="1554880" y="292698"/>
                  <a:pt x="1560778" y="294240"/>
                  <a:pt x="1567882" y="292162"/>
                </a:cubicBezTo>
                <a:cubicBezTo>
                  <a:pt x="1567078" y="292162"/>
                  <a:pt x="1592345" y="313810"/>
                  <a:pt x="1599986" y="318971"/>
                </a:cubicBezTo>
                <a:lnTo>
                  <a:pt x="1599937" y="319251"/>
                </a:lnTo>
                <a:lnTo>
                  <a:pt x="1599425" y="322146"/>
                </a:lnTo>
                <a:cubicBezTo>
                  <a:pt x="1599936" y="323880"/>
                  <a:pt x="1600656" y="325673"/>
                  <a:pt x="1600120" y="325673"/>
                </a:cubicBezTo>
                <a:cubicBezTo>
                  <a:pt x="1603336" y="326611"/>
                  <a:pt x="1607828" y="325003"/>
                  <a:pt x="1610240" y="325673"/>
                </a:cubicBezTo>
                <a:cubicBezTo>
                  <a:pt x="1610508" y="325673"/>
                  <a:pt x="1606353" y="332375"/>
                  <a:pt x="1611111" y="332375"/>
                </a:cubicBezTo>
                <a:cubicBezTo>
                  <a:pt x="1604946" y="335726"/>
                  <a:pt x="1600992" y="339077"/>
                  <a:pt x="1593686" y="339077"/>
                </a:cubicBezTo>
                <a:cubicBezTo>
                  <a:pt x="1596769" y="343433"/>
                  <a:pt x="1600923" y="345779"/>
                  <a:pt x="1607895" y="345779"/>
                </a:cubicBezTo>
                <a:cubicBezTo>
                  <a:pt x="1607292" y="343634"/>
                  <a:pt x="1602398" y="338474"/>
                  <a:pt x="1602265" y="338340"/>
                </a:cubicBezTo>
                <a:cubicBezTo>
                  <a:pt x="1602265" y="337535"/>
                  <a:pt x="1615870" y="341490"/>
                  <a:pt x="1615668" y="341423"/>
                </a:cubicBezTo>
                <a:cubicBezTo>
                  <a:pt x="1615668" y="338541"/>
                  <a:pt x="1642410" y="352481"/>
                  <a:pt x="1638523" y="352481"/>
                </a:cubicBezTo>
                <a:cubicBezTo>
                  <a:pt x="1643683" y="355095"/>
                  <a:pt x="1641069" y="356234"/>
                  <a:pt x="1640735" y="359183"/>
                </a:cubicBezTo>
                <a:cubicBezTo>
                  <a:pt x="1653335" y="350806"/>
                  <a:pt x="1662450" y="352280"/>
                  <a:pt x="1674715" y="359183"/>
                </a:cubicBezTo>
                <a:cubicBezTo>
                  <a:pt x="1702526" y="374732"/>
                  <a:pt x="1675988" y="369907"/>
                  <a:pt x="1675988" y="383311"/>
                </a:cubicBezTo>
                <a:cubicBezTo>
                  <a:pt x="1681079" y="388740"/>
                  <a:pt x="1687849" y="394973"/>
                  <a:pt x="1696092" y="402479"/>
                </a:cubicBezTo>
                <a:cubicBezTo>
                  <a:pt x="1696092" y="398391"/>
                  <a:pt x="1708826" y="399329"/>
                  <a:pt x="1712177" y="399329"/>
                </a:cubicBezTo>
                <a:cubicBezTo>
                  <a:pt x="1711574" y="397788"/>
                  <a:pt x="1710300" y="393766"/>
                  <a:pt x="1710435" y="392627"/>
                </a:cubicBezTo>
                <a:cubicBezTo>
                  <a:pt x="1701990" y="392627"/>
                  <a:pt x="1701990" y="381904"/>
                  <a:pt x="1702794" y="379088"/>
                </a:cubicBezTo>
                <a:cubicBezTo>
                  <a:pt x="1702794" y="380999"/>
                  <a:pt x="1705056" y="379859"/>
                  <a:pt x="1707469" y="378025"/>
                </a:cubicBezTo>
                <a:lnTo>
                  <a:pt x="1712922" y="372908"/>
                </a:lnTo>
                <a:lnTo>
                  <a:pt x="1713049" y="372789"/>
                </a:lnTo>
                <a:cubicBezTo>
                  <a:pt x="1713518" y="374330"/>
                  <a:pt x="1716199" y="383177"/>
                  <a:pt x="1716199" y="378084"/>
                </a:cubicBezTo>
                <a:cubicBezTo>
                  <a:pt x="1717070" y="379290"/>
                  <a:pt x="1715730" y="383579"/>
                  <a:pt x="1716199" y="385254"/>
                </a:cubicBezTo>
                <a:cubicBezTo>
                  <a:pt x="1718544" y="385389"/>
                  <a:pt x="1720756" y="384986"/>
                  <a:pt x="1722900" y="384115"/>
                </a:cubicBezTo>
                <a:cubicBezTo>
                  <a:pt x="1725113" y="374196"/>
                  <a:pt x="1729201" y="371650"/>
                  <a:pt x="1743007" y="365819"/>
                </a:cubicBezTo>
                <a:cubicBezTo>
                  <a:pt x="1738182" y="354693"/>
                  <a:pt x="1740594" y="352481"/>
                  <a:pt x="1736506" y="339613"/>
                </a:cubicBezTo>
                <a:cubicBezTo>
                  <a:pt x="1737512" y="339479"/>
                  <a:pt x="1738383" y="339278"/>
                  <a:pt x="1739120" y="339010"/>
                </a:cubicBezTo>
                <a:cubicBezTo>
                  <a:pt x="1722968" y="339010"/>
                  <a:pt x="1699309" y="338005"/>
                  <a:pt x="1702057" y="332308"/>
                </a:cubicBezTo>
                <a:cubicBezTo>
                  <a:pt x="1667141" y="332308"/>
                  <a:pt x="1652531" y="313676"/>
                  <a:pt x="1658361" y="306572"/>
                </a:cubicBezTo>
                <a:cubicBezTo>
                  <a:pt x="1652799" y="305901"/>
                  <a:pt x="1647169" y="305432"/>
                  <a:pt x="1642209" y="305499"/>
                </a:cubicBezTo>
                <a:cubicBezTo>
                  <a:pt x="1649849" y="305499"/>
                  <a:pt x="1639528" y="289079"/>
                  <a:pt x="1636579" y="288409"/>
                </a:cubicBezTo>
                <a:cubicBezTo>
                  <a:pt x="1639193" y="284722"/>
                  <a:pt x="1646566" y="271989"/>
                  <a:pt x="1644823" y="271989"/>
                </a:cubicBezTo>
                <a:cubicBezTo>
                  <a:pt x="1668884" y="251681"/>
                  <a:pt x="1687044" y="238478"/>
                  <a:pt x="1749307" y="238478"/>
                </a:cubicBezTo>
                <a:cubicBezTo>
                  <a:pt x="1746492" y="238478"/>
                  <a:pt x="1720287" y="262405"/>
                  <a:pt x="1718411" y="265287"/>
                </a:cubicBezTo>
                <a:cubicBezTo>
                  <a:pt x="1724844" y="265287"/>
                  <a:pt x="1813246" y="218237"/>
                  <a:pt x="1823299" y="251882"/>
                </a:cubicBezTo>
                <a:cubicBezTo>
                  <a:pt x="1822831" y="252485"/>
                  <a:pt x="1829331" y="251413"/>
                  <a:pt x="1829800" y="251882"/>
                </a:cubicBezTo>
                <a:cubicBezTo>
                  <a:pt x="1833621" y="226280"/>
                  <a:pt x="1917331" y="253491"/>
                  <a:pt x="1930735" y="258585"/>
                </a:cubicBezTo>
                <a:lnTo>
                  <a:pt x="1930735" y="265287"/>
                </a:lnTo>
                <a:cubicBezTo>
                  <a:pt x="1930735" y="266627"/>
                  <a:pt x="1922760" y="264817"/>
                  <a:pt x="1919677" y="265287"/>
                </a:cubicBezTo>
                <a:cubicBezTo>
                  <a:pt x="1920615" y="267364"/>
                  <a:pt x="1921218" y="269576"/>
                  <a:pt x="1920615" y="271989"/>
                </a:cubicBezTo>
                <a:cubicBezTo>
                  <a:pt x="1952115" y="269241"/>
                  <a:pt x="1963643" y="285996"/>
                  <a:pt x="1982745" y="292899"/>
                </a:cubicBezTo>
                <a:cubicBezTo>
                  <a:pt x="1983013" y="291693"/>
                  <a:pt x="1984018" y="289012"/>
                  <a:pt x="1984219" y="293436"/>
                </a:cubicBezTo>
                <a:cubicBezTo>
                  <a:pt x="1984286" y="294039"/>
                  <a:pt x="1984286" y="294642"/>
                  <a:pt x="1984286" y="295513"/>
                </a:cubicBezTo>
                <a:cubicBezTo>
                  <a:pt x="2003723" y="285393"/>
                  <a:pt x="2032073" y="305499"/>
                  <a:pt x="2036899" y="305499"/>
                </a:cubicBezTo>
                <a:cubicBezTo>
                  <a:pt x="2037702" y="306102"/>
                  <a:pt x="2064712" y="317094"/>
                  <a:pt x="2064712" y="314882"/>
                </a:cubicBezTo>
                <a:cubicBezTo>
                  <a:pt x="2064712" y="313206"/>
                  <a:pt x="2081870" y="317765"/>
                  <a:pt x="2092124" y="318904"/>
                </a:cubicBezTo>
                <a:cubicBezTo>
                  <a:pt x="2093867" y="318904"/>
                  <a:pt x="2085422" y="331637"/>
                  <a:pt x="2084818" y="332308"/>
                </a:cubicBezTo>
                <a:cubicBezTo>
                  <a:pt x="2095274" y="322121"/>
                  <a:pt x="2123088" y="328957"/>
                  <a:pt x="2110957" y="345712"/>
                </a:cubicBezTo>
                <a:cubicBezTo>
                  <a:pt x="2116654" y="345712"/>
                  <a:pt x="2121546" y="345846"/>
                  <a:pt x="2125836" y="352414"/>
                </a:cubicBezTo>
                <a:cubicBezTo>
                  <a:pt x="2123558" y="352414"/>
                  <a:pt x="2101038" y="364612"/>
                  <a:pt x="2098223" y="365819"/>
                </a:cubicBezTo>
                <a:cubicBezTo>
                  <a:pt x="2108746" y="367695"/>
                  <a:pt x="2107673" y="372118"/>
                  <a:pt x="2125836" y="372521"/>
                </a:cubicBezTo>
                <a:cubicBezTo>
                  <a:pt x="2118464" y="372521"/>
                  <a:pt x="2138436" y="387667"/>
                  <a:pt x="2138436" y="377078"/>
                </a:cubicBezTo>
                <a:cubicBezTo>
                  <a:pt x="2138637" y="377145"/>
                  <a:pt x="2138236" y="380094"/>
                  <a:pt x="2138436" y="380161"/>
                </a:cubicBezTo>
                <a:cubicBezTo>
                  <a:pt x="2137498" y="380228"/>
                  <a:pt x="2136827" y="380630"/>
                  <a:pt x="2136492" y="381434"/>
                </a:cubicBezTo>
                <a:cubicBezTo>
                  <a:pt x="2150836" y="385054"/>
                  <a:pt x="2169668" y="385858"/>
                  <a:pt x="2187161" y="392694"/>
                </a:cubicBezTo>
                <a:cubicBezTo>
                  <a:pt x="2178582" y="392694"/>
                  <a:pt x="2211222" y="406098"/>
                  <a:pt x="2203448" y="406098"/>
                </a:cubicBezTo>
                <a:cubicBezTo>
                  <a:pt x="2203381" y="406098"/>
                  <a:pt x="2206530" y="405897"/>
                  <a:pt x="2206798" y="406098"/>
                </a:cubicBezTo>
                <a:cubicBezTo>
                  <a:pt x="2217254" y="406098"/>
                  <a:pt x="2226905" y="406366"/>
                  <a:pt x="2238164" y="412867"/>
                </a:cubicBezTo>
                <a:cubicBezTo>
                  <a:pt x="2241382" y="412867"/>
                  <a:pt x="2226168" y="425199"/>
                  <a:pt x="2218929" y="426339"/>
                </a:cubicBezTo>
                <a:cubicBezTo>
                  <a:pt x="2218929" y="426271"/>
                  <a:pt x="2223085" y="431834"/>
                  <a:pt x="2224828" y="432773"/>
                </a:cubicBezTo>
                <a:cubicBezTo>
                  <a:pt x="2222079" y="435856"/>
                  <a:pt x="2214707" y="446847"/>
                  <a:pt x="2220002" y="446847"/>
                </a:cubicBezTo>
                <a:cubicBezTo>
                  <a:pt x="2208474" y="444769"/>
                  <a:pt x="2208809" y="447450"/>
                  <a:pt x="2196679" y="447450"/>
                </a:cubicBezTo>
                <a:cubicBezTo>
                  <a:pt x="2196611" y="447450"/>
                  <a:pt x="2196611" y="447450"/>
                  <a:pt x="2196544" y="447450"/>
                </a:cubicBezTo>
                <a:cubicBezTo>
                  <a:pt x="2198755" y="454152"/>
                  <a:pt x="2198152" y="459246"/>
                  <a:pt x="2198823" y="461257"/>
                </a:cubicBezTo>
                <a:cubicBezTo>
                  <a:pt x="2198823" y="461592"/>
                  <a:pt x="2173220" y="456900"/>
                  <a:pt x="2180592" y="459648"/>
                </a:cubicBezTo>
                <a:cubicBezTo>
                  <a:pt x="2175232" y="459648"/>
                  <a:pt x="2173690" y="452946"/>
                  <a:pt x="2174025" y="452946"/>
                </a:cubicBezTo>
                <a:cubicBezTo>
                  <a:pt x="2173087" y="453549"/>
                  <a:pt x="2167323" y="459782"/>
                  <a:pt x="2167390" y="459648"/>
                </a:cubicBezTo>
                <a:cubicBezTo>
                  <a:pt x="2162631" y="459648"/>
                  <a:pt x="2146412" y="437196"/>
                  <a:pt x="2145205" y="432840"/>
                </a:cubicBezTo>
                <a:cubicBezTo>
                  <a:pt x="2145071" y="435118"/>
                  <a:pt x="2144670" y="437330"/>
                  <a:pt x="2144066" y="439542"/>
                </a:cubicBezTo>
                <a:cubicBezTo>
                  <a:pt x="2135152" y="429355"/>
                  <a:pt x="2127311" y="428885"/>
                  <a:pt x="2112834" y="426138"/>
                </a:cubicBezTo>
                <a:cubicBezTo>
                  <a:pt x="2110823" y="426138"/>
                  <a:pt x="2123155" y="434850"/>
                  <a:pt x="2125166" y="435186"/>
                </a:cubicBezTo>
                <a:cubicBezTo>
                  <a:pt x="2125166" y="446110"/>
                  <a:pt x="2119268" y="438536"/>
                  <a:pt x="2118263" y="434716"/>
                </a:cubicBezTo>
                <a:cubicBezTo>
                  <a:pt x="2116386" y="440346"/>
                  <a:pt x="2111963" y="438805"/>
                  <a:pt x="2104188" y="439542"/>
                </a:cubicBezTo>
                <a:cubicBezTo>
                  <a:pt x="2115582" y="439542"/>
                  <a:pt x="2121748" y="447585"/>
                  <a:pt x="2122217" y="452946"/>
                </a:cubicBezTo>
                <a:cubicBezTo>
                  <a:pt x="2116989" y="452946"/>
                  <a:pt x="2143128" y="461324"/>
                  <a:pt x="2150165" y="461324"/>
                </a:cubicBezTo>
                <a:lnTo>
                  <a:pt x="2150271" y="461484"/>
                </a:lnTo>
                <a:lnTo>
                  <a:pt x="2150969" y="462530"/>
                </a:lnTo>
                <a:cubicBezTo>
                  <a:pt x="2152108" y="461122"/>
                  <a:pt x="2178448" y="482301"/>
                  <a:pt x="2172014" y="479755"/>
                </a:cubicBezTo>
                <a:cubicBezTo>
                  <a:pt x="2170171" y="478548"/>
                  <a:pt x="2172952" y="481162"/>
                  <a:pt x="2176446" y="483893"/>
                </a:cubicBezTo>
                <a:lnTo>
                  <a:pt x="2185123" y="488720"/>
                </a:lnTo>
                <a:lnTo>
                  <a:pt x="2185151" y="488735"/>
                </a:lnTo>
                <a:lnTo>
                  <a:pt x="2185073" y="488821"/>
                </a:lnTo>
                <a:lnTo>
                  <a:pt x="2181347" y="492907"/>
                </a:lnTo>
                <a:cubicBezTo>
                  <a:pt x="2180091" y="493393"/>
                  <a:pt x="2179119" y="493226"/>
                  <a:pt x="2179253" y="493159"/>
                </a:cubicBezTo>
                <a:cubicBezTo>
                  <a:pt x="2175298" y="493159"/>
                  <a:pt x="2179453" y="497582"/>
                  <a:pt x="2182604" y="499392"/>
                </a:cubicBezTo>
                <a:cubicBezTo>
                  <a:pt x="2172081" y="499459"/>
                  <a:pt x="2171947" y="503078"/>
                  <a:pt x="2165312" y="505558"/>
                </a:cubicBezTo>
                <a:cubicBezTo>
                  <a:pt x="2165312" y="506295"/>
                  <a:pt x="2171344" y="507434"/>
                  <a:pt x="2172014" y="509646"/>
                </a:cubicBezTo>
                <a:cubicBezTo>
                  <a:pt x="2172014" y="515745"/>
                  <a:pt x="2163301" y="512461"/>
                  <a:pt x="2163904" y="512528"/>
                </a:cubicBezTo>
                <a:cubicBezTo>
                  <a:pt x="2164708" y="513131"/>
                  <a:pt x="2166853" y="513265"/>
                  <a:pt x="2164240" y="513265"/>
                </a:cubicBezTo>
                <a:cubicBezTo>
                  <a:pt x="2168395" y="515477"/>
                  <a:pt x="2178783" y="517823"/>
                  <a:pt x="2178783" y="517756"/>
                </a:cubicBezTo>
                <a:cubicBezTo>
                  <a:pt x="2169802" y="527340"/>
                  <a:pt x="2167054" y="523519"/>
                  <a:pt x="2159615" y="519968"/>
                </a:cubicBezTo>
                <a:cubicBezTo>
                  <a:pt x="2151238" y="519968"/>
                  <a:pt x="2135688" y="513265"/>
                  <a:pt x="2132002" y="513265"/>
                </a:cubicBezTo>
                <a:cubicBezTo>
                  <a:pt x="2126305" y="513600"/>
                  <a:pt x="2125032" y="506362"/>
                  <a:pt x="2125970" y="506563"/>
                </a:cubicBezTo>
                <a:cubicBezTo>
                  <a:pt x="2121480" y="506563"/>
                  <a:pt x="2118598" y="508507"/>
                  <a:pt x="2117525" y="499861"/>
                </a:cubicBezTo>
                <a:cubicBezTo>
                  <a:pt x="2110957" y="499861"/>
                  <a:pt x="2107807" y="499124"/>
                  <a:pt x="2107807" y="493159"/>
                </a:cubicBezTo>
                <a:cubicBezTo>
                  <a:pt x="2099765" y="493159"/>
                  <a:pt x="2109617" y="500531"/>
                  <a:pt x="2104054" y="499660"/>
                </a:cubicBezTo>
                <a:cubicBezTo>
                  <a:pt x="2109416" y="503614"/>
                  <a:pt x="2145273" y="524324"/>
                  <a:pt x="2145273" y="524860"/>
                </a:cubicBezTo>
                <a:cubicBezTo>
                  <a:pt x="2145942" y="528077"/>
                  <a:pt x="2142122" y="532501"/>
                  <a:pt x="2142189" y="533305"/>
                </a:cubicBezTo>
                <a:cubicBezTo>
                  <a:pt x="2146881" y="533305"/>
                  <a:pt x="2143999" y="540007"/>
                  <a:pt x="2144937" y="540007"/>
                </a:cubicBezTo>
                <a:cubicBezTo>
                  <a:pt x="2087231" y="528881"/>
                  <a:pt x="2048761" y="519297"/>
                  <a:pt x="2011161" y="495237"/>
                </a:cubicBezTo>
                <a:cubicBezTo>
                  <a:pt x="2011161" y="494030"/>
                  <a:pt x="2011966" y="493360"/>
                  <a:pt x="2013038" y="493025"/>
                </a:cubicBezTo>
                <a:cubicBezTo>
                  <a:pt x="2004929" y="495639"/>
                  <a:pt x="1996752" y="497850"/>
                  <a:pt x="2004459" y="485116"/>
                </a:cubicBezTo>
                <a:cubicBezTo>
                  <a:pt x="1994607" y="484915"/>
                  <a:pt x="1990452" y="479554"/>
                  <a:pt x="1977650" y="478884"/>
                </a:cubicBezTo>
                <a:cubicBezTo>
                  <a:pt x="1977650" y="471444"/>
                  <a:pt x="1958214" y="471243"/>
                  <a:pt x="1944140" y="472918"/>
                </a:cubicBezTo>
                <a:cubicBezTo>
                  <a:pt x="1936566" y="473589"/>
                  <a:pt x="1924368" y="483307"/>
                  <a:pt x="1907412" y="479620"/>
                </a:cubicBezTo>
                <a:cubicBezTo>
                  <a:pt x="1905066" y="479151"/>
                  <a:pt x="1887975" y="466820"/>
                  <a:pt x="1884021" y="461726"/>
                </a:cubicBezTo>
                <a:cubicBezTo>
                  <a:pt x="1883217" y="462664"/>
                  <a:pt x="1882480" y="462463"/>
                  <a:pt x="1883820" y="457504"/>
                </a:cubicBezTo>
                <a:cubicBezTo>
                  <a:pt x="1883820" y="455560"/>
                  <a:pt x="1893270" y="452946"/>
                  <a:pt x="1900575" y="452879"/>
                </a:cubicBezTo>
                <a:cubicBezTo>
                  <a:pt x="1898967" y="452879"/>
                  <a:pt x="1952652" y="446579"/>
                  <a:pt x="1963107" y="446177"/>
                </a:cubicBezTo>
                <a:cubicBezTo>
                  <a:pt x="1968335" y="446177"/>
                  <a:pt x="1973429" y="446177"/>
                  <a:pt x="1978724" y="446177"/>
                </a:cubicBezTo>
                <a:cubicBezTo>
                  <a:pt x="1978924" y="446177"/>
                  <a:pt x="1965386" y="433912"/>
                  <a:pt x="1962839" y="432773"/>
                </a:cubicBezTo>
                <a:cubicBezTo>
                  <a:pt x="1964447" y="432773"/>
                  <a:pt x="1962303" y="427076"/>
                  <a:pt x="1962705" y="427009"/>
                </a:cubicBezTo>
                <a:cubicBezTo>
                  <a:pt x="1962973" y="423457"/>
                  <a:pt x="1997757" y="407372"/>
                  <a:pt x="2004459" y="405965"/>
                </a:cubicBezTo>
                <a:cubicBezTo>
                  <a:pt x="2011161" y="405965"/>
                  <a:pt x="2004459" y="399396"/>
                  <a:pt x="2004459" y="399262"/>
                </a:cubicBezTo>
                <a:cubicBezTo>
                  <a:pt x="2004459" y="399128"/>
                  <a:pt x="2003656" y="399865"/>
                  <a:pt x="2003052" y="401474"/>
                </a:cubicBezTo>
                <a:cubicBezTo>
                  <a:pt x="2002717" y="394571"/>
                  <a:pt x="1999836" y="392560"/>
                  <a:pt x="1999836" y="392560"/>
                </a:cubicBezTo>
                <a:cubicBezTo>
                  <a:pt x="1996216" y="392560"/>
                  <a:pt x="1992262" y="383177"/>
                  <a:pt x="1992060" y="379156"/>
                </a:cubicBezTo>
                <a:cubicBezTo>
                  <a:pt x="1992195" y="379156"/>
                  <a:pt x="1981873" y="379558"/>
                  <a:pt x="1975640" y="379156"/>
                </a:cubicBezTo>
                <a:cubicBezTo>
                  <a:pt x="1981538" y="380630"/>
                  <a:pt x="1991055" y="383311"/>
                  <a:pt x="1991055" y="384115"/>
                </a:cubicBezTo>
                <a:cubicBezTo>
                  <a:pt x="1977650" y="398927"/>
                  <a:pt x="1946084" y="393968"/>
                  <a:pt x="1964246" y="379156"/>
                </a:cubicBezTo>
                <a:cubicBezTo>
                  <a:pt x="1963443" y="369102"/>
                  <a:pt x="1957142" y="373593"/>
                  <a:pt x="1950373" y="379156"/>
                </a:cubicBezTo>
                <a:cubicBezTo>
                  <a:pt x="1954864" y="379156"/>
                  <a:pt x="1957678" y="377145"/>
                  <a:pt x="1957544" y="383110"/>
                </a:cubicBezTo>
                <a:cubicBezTo>
                  <a:pt x="1957544" y="380697"/>
                  <a:pt x="1954126" y="384316"/>
                  <a:pt x="1952183" y="386528"/>
                </a:cubicBezTo>
                <a:cubicBezTo>
                  <a:pt x="1953791" y="387735"/>
                  <a:pt x="1956472" y="392694"/>
                  <a:pt x="1957477" y="394504"/>
                </a:cubicBezTo>
                <a:cubicBezTo>
                  <a:pt x="1956807" y="401809"/>
                  <a:pt x="1908753" y="417157"/>
                  <a:pt x="1903926" y="394437"/>
                </a:cubicBezTo>
                <a:cubicBezTo>
                  <a:pt x="1899303" y="372722"/>
                  <a:pt x="1939516" y="371448"/>
                  <a:pt x="1949100" y="379223"/>
                </a:cubicBezTo>
                <a:cubicBezTo>
                  <a:pt x="1948898" y="375268"/>
                  <a:pt x="1944140" y="370309"/>
                  <a:pt x="1944140" y="372990"/>
                </a:cubicBezTo>
                <a:cubicBezTo>
                  <a:pt x="1942062" y="366824"/>
                  <a:pt x="1943269" y="366020"/>
                  <a:pt x="1946687" y="365885"/>
                </a:cubicBezTo>
                <a:cubicBezTo>
                  <a:pt x="1938979" y="365416"/>
                  <a:pt x="1917331" y="364009"/>
                  <a:pt x="1917331" y="368030"/>
                </a:cubicBezTo>
                <a:cubicBezTo>
                  <a:pt x="1916929" y="364746"/>
                  <a:pt x="1917063" y="364210"/>
                  <a:pt x="1917733" y="366154"/>
                </a:cubicBezTo>
                <a:cubicBezTo>
                  <a:pt x="1918471" y="365484"/>
                  <a:pt x="1918269" y="363473"/>
                  <a:pt x="1917934" y="361663"/>
                </a:cubicBezTo>
                <a:cubicBezTo>
                  <a:pt x="1921621" y="367159"/>
                  <a:pt x="1940655" y="353688"/>
                  <a:pt x="1937371" y="353688"/>
                </a:cubicBezTo>
                <a:cubicBezTo>
                  <a:pt x="1929864" y="353688"/>
                  <a:pt x="1917599" y="353688"/>
                  <a:pt x="1916796" y="353688"/>
                </a:cubicBezTo>
                <a:cubicBezTo>
                  <a:pt x="1901983" y="360390"/>
                  <a:pt x="1907680" y="346986"/>
                  <a:pt x="1903859" y="346986"/>
                </a:cubicBezTo>
                <a:cubicBezTo>
                  <a:pt x="1907680" y="346986"/>
                  <a:pt x="1911500" y="346986"/>
                  <a:pt x="1915321" y="346986"/>
                </a:cubicBezTo>
                <a:cubicBezTo>
                  <a:pt x="1911366" y="346986"/>
                  <a:pt x="1904799" y="343299"/>
                  <a:pt x="1904128" y="341155"/>
                </a:cubicBezTo>
                <a:cubicBezTo>
                  <a:pt x="1902587" y="342294"/>
                  <a:pt x="1900777" y="343769"/>
                  <a:pt x="1899705" y="344774"/>
                </a:cubicBezTo>
                <a:cubicBezTo>
                  <a:pt x="1899168" y="343031"/>
                  <a:pt x="1895080" y="339479"/>
                  <a:pt x="1890321" y="335793"/>
                </a:cubicBezTo>
                <a:cubicBezTo>
                  <a:pt x="1890388" y="335860"/>
                  <a:pt x="1890388" y="335994"/>
                  <a:pt x="1890388" y="336061"/>
                </a:cubicBezTo>
                <a:cubicBezTo>
                  <a:pt x="1890388" y="335927"/>
                  <a:pt x="1890321" y="335860"/>
                  <a:pt x="1890255" y="335726"/>
                </a:cubicBezTo>
                <a:cubicBezTo>
                  <a:pt x="1886836" y="333112"/>
                  <a:pt x="1883217" y="330565"/>
                  <a:pt x="1880201" y="328622"/>
                </a:cubicBezTo>
                <a:cubicBezTo>
                  <a:pt x="1883552" y="333313"/>
                  <a:pt x="1867467" y="339412"/>
                  <a:pt x="1863713" y="339680"/>
                </a:cubicBezTo>
                <a:cubicBezTo>
                  <a:pt x="1863915" y="341557"/>
                  <a:pt x="1860094" y="346918"/>
                  <a:pt x="1852052" y="345980"/>
                </a:cubicBezTo>
                <a:cubicBezTo>
                  <a:pt x="1851247" y="347119"/>
                  <a:pt x="1850711" y="351543"/>
                  <a:pt x="1850377" y="351677"/>
                </a:cubicBezTo>
                <a:cubicBezTo>
                  <a:pt x="1850377" y="347722"/>
                  <a:pt x="1803462" y="332911"/>
                  <a:pt x="1803462" y="341490"/>
                </a:cubicBezTo>
                <a:cubicBezTo>
                  <a:pt x="1805472" y="342160"/>
                  <a:pt x="1818407" y="351476"/>
                  <a:pt x="1819144" y="352548"/>
                </a:cubicBezTo>
                <a:cubicBezTo>
                  <a:pt x="1825914" y="352548"/>
                  <a:pt x="1824237" y="359250"/>
                  <a:pt x="1820216" y="359250"/>
                </a:cubicBezTo>
                <a:cubicBezTo>
                  <a:pt x="1820954" y="370309"/>
                  <a:pt x="1815391" y="377681"/>
                  <a:pt x="1808152" y="386126"/>
                </a:cubicBezTo>
                <a:cubicBezTo>
                  <a:pt x="1818340" y="386126"/>
                  <a:pt x="1829063" y="406299"/>
                  <a:pt x="1821088" y="406299"/>
                </a:cubicBezTo>
                <a:cubicBezTo>
                  <a:pt x="1817938" y="413068"/>
                  <a:pt x="1796960" y="420977"/>
                  <a:pt x="1786169" y="426540"/>
                </a:cubicBezTo>
                <a:cubicBezTo>
                  <a:pt x="1790526" y="428819"/>
                  <a:pt x="1792939" y="428617"/>
                  <a:pt x="1785633" y="433577"/>
                </a:cubicBezTo>
                <a:cubicBezTo>
                  <a:pt x="1787041" y="433577"/>
                  <a:pt x="1781143" y="427478"/>
                  <a:pt x="1783287" y="427478"/>
                </a:cubicBezTo>
                <a:cubicBezTo>
                  <a:pt x="1780607" y="427478"/>
                  <a:pt x="1777926" y="427478"/>
                  <a:pt x="1775245" y="427478"/>
                </a:cubicBezTo>
                <a:cubicBezTo>
                  <a:pt x="1777725" y="427478"/>
                  <a:pt x="1776786" y="432773"/>
                  <a:pt x="1775111" y="433577"/>
                </a:cubicBezTo>
                <a:cubicBezTo>
                  <a:pt x="1776384" y="434046"/>
                  <a:pt x="1776854" y="434314"/>
                  <a:pt x="1776585" y="435454"/>
                </a:cubicBezTo>
                <a:cubicBezTo>
                  <a:pt x="1776585" y="432840"/>
                  <a:pt x="1779199" y="431231"/>
                  <a:pt x="1783020" y="432974"/>
                </a:cubicBezTo>
                <a:cubicBezTo>
                  <a:pt x="1781210" y="432974"/>
                  <a:pt x="1781143" y="443563"/>
                  <a:pt x="1763449" y="439676"/>
                </a:cubicBezTo>
                <a:cubicBezTo>
                  <a:pt x="1762980" y="439609"/>
                  <a:pt x="1753798" y="427478"/>
                  <a:pt x="1753060" y="426271"/>
                </a:cubicBezTo>
                <a:cubicBezTo>
                  <a:pt x="1754133" y="429087"/>
                  <a:pt x="1753731" y="431365"/>
                  <a:pt x="1751922" y="432974"/>
                </a:cubicBezTo>
                <a:cubicBezTo>
                  <a:pt x="1750916" y="431834"/>
                  <a:pt x="1735500" y="419569"/>
                  <a:pt x="1736104" y="419569"/>
                </a:cubicBezTo>
                <a:cubicBezTo>
                  <a:pt x="1720891" y="422586"/>
                  <a:pt x="1732150" y="423524"/>
                  <a:pt x="1714791" y="419569"/>
                </a:cubicBezTo>
                <a:cubicBezTo>
                  <a:pt x="1716065" y="419569"/>
                  <a:pt x="1718008" y="426271"/>
                  <a:pt x="1713786" y="426271"/>
                </a:cubicBezTo>
                <a:cubicBezTo>
                  <a:pt x="1727726" y="427545"/>
                  <a:pt x="1723370" y="427880"/>
                  <a:pt x="1729669" y="432974"/>
                </a:cubicBezTo>
                <a:cubicBezTo>
                  <a:pt x="1728866" y="433577"/>
                  <a:pt x="1706950" y="445037"/>
                  <a:pt x="1703398" y="447250"/>
                </a:cubicBezTo>
                <a:cubicBezTo>
                  <a:pt x="1703263" y="446847"/>
                  <a:pt x="1702995" y="446378"/>
                  <a:pt x="1702995" y="446378"/>
                </a:cubicBezTo>
                <a:cubicBezTo>
                  <a:pt x="1702995" y="446780"/>
                  <a:pt x="1702928" y="447182"/>
                  <a:pt x="1702928" y="447585"/>
                </a:cubicBezTo>
                <a:lnTo>
                  <a:pt x="1702870" y="447744"/>
                </a:lnTo>
                <a:lnTo>
                  <a:pt x="1695230" y="468763"/>
                </a:lnTo>
                <a:cubicBezTo>
                  <a:pt x="1690128" y="475482"/>
                  <a:pt x="1682286" y="481631"/>
                  <a:pt x="1671096" y="486524"/>
                </a:cubicBezTo>
                <a:cubicBezTo>
                  <a:pt x="1653603" y="494165"/>
                  <a:pt x="1647973" y="487395"/>
                  <a:pt x="1640868" y="491349"/>
                </a:cubicBezTo>
                <a:cubicBezTo>
                  <a:pt x="1628737" y="498051"/>
                  <a:pt x="1629073" y="509847"/>
                  <a:pt x="1618483" y="513332"/>
                </a:cubicBezTo>
                <a:cubicBezTo>
                  <a:pt x="1624314" y="515209"/>
                  <a:pt x="1623510" y="517420"/>
                  <a:pt x="1618149" y="520034"/>
                </a:cubicBezTo>
                <a:cubicBezTo>
                  <a:pt x="1619086" y="520034"/>
                  <a:pt x="1613524" y="513332"/>
                  <a:pt x="1616607" y="513332"/>
                </a:cubicBezTo>
                <a:cubicBezTo>
                  <a:pt x="1614730" y="513332"/>
                  <a:pt x="1602131" y="511992"/>
                  <a:pt x="1599784" y="513064"/>
                </a:cubicBezTo>
                <a:cubicBezTo>
                  <a:pt x="1601662" y="514405"/>
                  <a:pt x="1606622" y="520034"/>
                  <a:pt x="1604342" y="520034"/>
                </a:cubicBezTo>
                <a:cubicBezTo>
                  <a:pt x="1596568" y="523788"/>
                  <a:pt x="1600523" y="524860"/>
                  <a:pt x="1588994" y="520034"/>
                </a:cubicBezTo>
                <a:cubicBezTo>
                  <a:pt x="1588860" y="519029"/>
                  <a:pt x="1589128" y="528010"/>
                  <a:pt x="1588994" y="528010"/>
                </a:cubicBezTo>
                <a:cubicBezTo>
                  <a:pt x="1583163" y="524391"/>
                  <a:pt x="1583230" y="529149"/>
                  <a:pt x="1580013" y="533439"/>
                </a:cubicBezTo>
                <a:cubicBezTo>
                  <a:pt x="1584034" y="533439"/>
                  <a:pt x="1581086" y="536924"/>
                  <a:pt x="1577600" y="540141"/>
                </a:cubicBezTo>
                <a:cubicBezTo>
                  <a:pt x="1576864" y="540141"/>
                  <a:pt x="1575791" y="533640"/>
                  <a:pt x="1575657" y="533439"/>
                </a:cubicBezTo>
                <a:cubicBezTo>
                  <a:pt x="1576997" y="541548"/>
                  <a:pt x="1573446" y="540208"/>
                  <a:pt x="1567614" y="540141"/>
                </a:cubicBezTo>
                <a:lnTo>
                  <a:pt x="1563369" y="547344"/>
                </a:lnTo>
                <a:lnTo>
                  <a:pt x="1563057" y="547714"/>
                </a:lnTo>
                <a:cubicBezTo>
                  <a:pt x="1562588" y="548050"/>
                  <a:pt x="1562252" y="547714"/>
                  <a:pt x="1562252" y="546374"/>
                </a:cubicBezTo>
                <a:lnTo>
                  <a:pt x="1562707" y="548129"/>
                </a:lnTo>
                <a:lnTo>
                  <a:pt x="1562787" y="548049"/>
                </a:lnTo>
                <a:lnTo>
                  <a:pt x="1562707" y="548129"/>
                </a:lnTo>
                <a:lnTo>
                  <a:pt x="1562722" y="548183"/>
                </a:lnTo>
                <a:cubicBezTo>
                  <a:pt x="1560376" y="551535"/>
                  <a:pt x="1562185" y="553210"/>
                  <a:pt x="1562252" y="553545"/>
                </a:cubicBezTo>
                <a:cubicBezTo>
                  <a:pt x="1562252" y="557231"/>
                  <a:pt x="1549316" y="560046"/>
                  <a:pt x="1548847" y="560247"/>
                </a:cubicBezTo>
                <a:cubicBezTo>
                  <a:pt x="1542683" y="576131"/>
                  <a:pt x="1543819" y="593288"/>
                  <a:pt x="1542147" y="600460"/>
                </a:cubicBezTo>
                <a:cubicBezTo>
                  <a:pt x="1546436" y="606894"/>
                  <a:pt x="1547910" y="605084"/>
                  <a:pt x="1548847" y="609508"/>
                </a:cubicBezTo>
                <a:cubicBezTo>
                  <a:pt x="1548847" y="605285"/>
                  <a:pt x="1573446" y="607966"/>
                  <a:pt x="1576796" y="607162"/>
                </a:cubicBezTo>
                <a:cubicBezTo>
                  <a:pt x="1579075" y="607162"/>
                  <a:pt x="1590536" y="637254"/>
                  <a:pt x="1595362" y="647375"/>
                </a:cubicBezTo>
                <a:cubicBezTo>
                  <a:pt x="1628068" y="647509"/>
                  <a:pt x="1677262" y="649854"/>
                  <a:pt x="1682956" y="667481"/>
                </a:cubicBezTo>
                <a:cubicBezTo>
                  <a:pt x="1714122" y="691408"/>
                  <a:pt x="1772497" y="677535"/>
                  <a:pt x="1799373" y="700992"/>
                </a:cubicBezTo>
                <a:cubicBezTo>
                  <a:pt x="1799440" y="694357"/>
                  <a:pt x="1798434" y="695161"/>
                  <a:pt x="1802255" y="694290"/>
                </a:cubicBezTo>
                <a:cubicBezTo>
                  <a:pt x="1804265" y="694290"/>
                  <a:pt x="1803595" y="703003"/>
                  <a:pt x="1803595" y="702467"/>
                </a:cubicBezTo>
                <a:cubicBezTo>
                  <a:pt x="1803528" y="708699"/>
                  <a:pt x="1810297" y="739261"/>
                  <a:pt x="1810297" y="743148"/>
                </a:cubicBezTo>
                <a:cubicBezTo>
                  <a:pt x="1804935" y="749113"/>
                  <a:pt x="1805673" y="749180"/>
                  <a:pt x="1803595" y="754609"/>
                </a:cubicBezTo>
                <a:cubicBezTo>
                  <a:pt x="1826852" y="721902"/>
                  <a:pt x="1852454" y="776056"/>
                  <a:pt x="1811169" y="755279"/>
                </a:cubicBezTo>
                <a:cubicBezTo>
                  <a:pt x="1815391" y="758831"/>
                  <a:pt x="1822361" y="775185"/>
                  <a:pt x="1822361" y="774715"/>
                </a:cubicBezTo>
                <a:cubicBezTo>
                  <a:pt x="1835833" y="775251"/>
                  <a:pt x="1835900" y="780278"/>
                  <a:pt x="1842803" y="788119"/>
                </a:cubicBezTo>
                <a:cubicBezTo>
                  <a:pt x="1845082" y="788119"/>
                  <a:pt x="1848232" y="790667"/>
                  <a:pt x="1850309" y="792677"/>
                </a:cubicBezTo>
                <a:cubicBezTo>
                  <a:pt x="1850377" y="788656"/>
                  <a:pt x="1853259" y="788119"/>
                  <a:pt x="1857480" y="788119"/>
                </a:cubicBezTo>
                <a:cubicBezTo>
                  <a:pt x="1859827" y="783562"/>
                  <a:pt x="1863848" y="780747"/>
                  <a:pt x="1869544" y="788119"/>
                </a:cubicBezTo>
                <a:cubicBezTo>
                  <a:pt x="1869612" y="788119"/>
                  <a:pt x="1872561" y="788186"/>
                  <a:pt x="1870550" y="788119"/>
                </a:cubicBezTo>
                <a:cubicBezTo>
                  <a:pt x="1870550" y="782288"/>
                  <a:pt x="1877252" y="774850"/>
                  <a:pt x="1877252" y="765533"/>
                </a:cubicBezTo>
                <a:cubicBezTo>
                  <a:pt x="1873767" y="765667"/>
                  <a:pt x="1867601" y="770627"/>
                  <a:pt x="1874974" y="761311"/>
                </a:cubicBezTo>
                <a:cubicBezTo>
                  <a:pt x="1873767" y="761311"/>
                  <a:pt x="1863848" y="742210"/>
                  <a:pt x="1863848" y="740132"/>
                </a:cubicBezTo>
                <a:cubicBezTo>
                  <a:pt x="1862977" y="740937"/>
                  <a:pt x="1866596" y="736915"/>
                  <a:pt x="1868941" y="734837"/>
                </a:cubicBezTo>
                <a:cubicBezTo>
                  <a:pt x="1868740" y="734771"/>
                  <a:pt x="1868540" y="734704"/>
                  <a:pt x="1868338" y="734637"/>
                </a:cubicBezTo>
                <a:cubicBezTo>
                  <a:pt x="1868606" y="734637"/>
                  <a:pt x="1868874" y="734637"/>
                  <a:pt x="1869143" y="734637"/>
                </a:cubicBezTo>
                <a:cubicBezTo>
                  <a:pt x="1869478" y="734301"/>
                  <a:pt x="1869812" y="734033"/>
                  <a:pt x="1870081" y="733899"/>
                </a:cubicBezTo>
                <a:cubicBezTo>
                  <a:pt x="1868204" y="731420"/>
                  <a:pt x="1860765" y="721098"/>
                  <a:pt x="1863580" y="721098"/>
                </a:cubicBezTo>
                <a:cubicBezTo>
                  <a:pt x="1860765" y="720428"/>
                  <a:pt x="1864451" y="727800"/>
                  <a:pt x="1861703" y="727800"/>
                </a:cubicBezTo>
                <a:cubicBezTo>
                  <a:pt x="1855940" y="718887"/>
                  <a:pt x="1851315" y="708833"/>
                  <a:pt x="1850377" y="706488"/>
                </a:cubicBezTo>
                <a:cubicBezTo>
                  <a:pt x="1850377" y="707694"/>
                  <a:pt x="1905267" y="691810"/>
                  <a:pt x="1912639" y="680885"/>
                </a:cubicBezTo>
                <a:cubicBezTo>
                  <a:pt x="1920883" y="668620"/>
                  <a:pt x="1921956" y="631826"/>
                  <a:pt x="1897962" y="627268"/>
                </a:cubicBezTo>
                <a:cubicBezTo>
                  <a:pt x="1891930" y="627268"/>
                  <a:pt x="1871354" y="600460"/>
                  <a:pt x="1877252" y="600460"/>
                </a:cubicBezTo>
                <a:cubicBezTo>
                  <a:pt x="1881743" y="603677"/>
                  <a:pt x="1877587" y="606626"/>
                  <a:pt x="1883887" y="607162"/>
                </a:cubicBezTo>
                <a:cubicBezTo>
                  <a:pt x="1884156" y="606291"/>
                  <a:pt x="1884089" y="602203"/>
                  <a:pt x="1884021" y="599924"/>
                </a:cubicBezTo>
                <a:cubicBezTo>
                  <a:pt x="1885093" y="605352"/>
                  <a:pt x="1892667" y="592484"/>
                  <a:pt x="1891193" y="593758"/>
                </a:cubicBezTo>
                <a:cubicBezTo>
                  <a:pt x="1890388" y="593758"/>
                  <a:pt x="1890053" y="588329"/>
                  <a:pt x="1892064" y="587257"/>
                </a:cubicBezTo>
                <a:cubicBezTo>
                  <a:pt x="1893136" y="587190"/>
                  <a:pt x="1895281" y="587056"/>
                  <a:pt x="1898230" y="587056"/>
                </a:cubicBezTo>
                <a:cubicBezTo>
                  <a:pt x="1896889" y="588731"/>
                  <a:pt x="1903994" y="586318"/>
                  <a:pt x="1903994" y="583101"/>
                </a:cubicBezTo>
                <a:cubicBezTo>
                  <a:pt x="1903659" y="582498"/>
                  <a:pt x="1889651" y="563196"/>
                  <a:pt x="1891997" y="560582"/>
                </a:cubicBezTo>
                <a:cubicBezTo>
                  <a:pt x="1885898" y="563129"/>
                  <a:pt x="1881876" y="563062"/>
                  <a:pt x="1876381" y="566949"/>
                </a:cubicBezTo>
                <a:cubicBezTo>
                  <a:pt x="1877855" y="566949"/>
                  <a:pt x="1876783" y="560247"/>
                  <a:pt x="1877252" y="560247"/>
                </a:cubicBezTo>
                <a:cubicBezTo>
                  <a:pt x="1883887" y="558237"/>
                  <a:pt x="1886568" y="553545"/>
                  <a:pt x="1892801" y="553545"/>
                </a:cubicBezTo>
                <a:cubicBezTo>
                  <a:pt x="1893806" y="551936"/>
                  <a:pt x="1884825" y="549524"/>
                  <a:pt x="1897292" y="549322"/>
                </a:cubicBezTo>
                <a:cubicBezTo>
                  <a:pt x="1889517" y="541816"/>
                  <a:pt x="1890991" y="550462"/>
                  <a:pt x="1894678" y="540141"/>
                </a:cubicBezTo>
                <a:cubicBezTo>
                  <a:pt x="1889048" y="540141"/>
                  <a:pt x="1875577" y="520034"/>
                  <a:pt x="1891193" y="520034"/>
                </a:cubicBezTo>
                <a:cubicBezTo>
                  <a:pt x="1887775" y="501871"/>
                  <a:pt x="1956070" y="524391"/>
                  <a:pt x="1956070" y="526736"/>
                </a:cubicBezTo>
                <a:cubicBezTo>
                  <a:pt x="1958147" y="521710"/>
                  <a:pt x="1963711" y="514136"/>
                  <a:pt x="1963844" y="526736"/>
                </a:cubicBezTo>
                <a:cubicBezTo>
                  <a:pt x="1971619" y="519565"/>
                  <a:pt x="2016926" y="523318"/>
                  <a:pt x="2017797" y="534846"/>
                </a:cubicBezTo>
                <a:cubicBezTo>
                  <a:pt x="2018668" y="535583"/>
                  <a:pt x="2021282" y="538130"/>
                  <a:pt x="2024834" y="540141"/>
                </a:cubicBezTo>
                <a:cubicBezTo>
                  <a:pt x="2024767" y="540141"/>
                  <a:pt x="2024767" y="540141"/>
                  <a:pt x="2024700" y="540141"/>
                </a:cubicBezTo>
                <a:cubicBezTo>
                  <a:pt x="2024700" y="540141"/>
                  <a:pt x="2024633" y="540141"/>
                  <a:pt x="2024633" y="540141"/>
                </a:cubicBezTo>
                <a:cubicBezTo>
                  <a:pt x="2024633" y="540141"/>
                  <a:pt x="2024299" y="540275"/>
                  <a:pt x="2024767" y="540342"/>
                </a:cubicBezTo>
                <a:cubicBezTo>
                  <a:pt x="2025839" y="560314"/>
                  <a:pt x="2071549" y="552138"/>
                  <a:pt x="2071549" y="553545"/>
                </a:cubicBezTo>
                <a:cubicBezTo>
                  <a:pt x="2071146" y="554148"/>
                  <a:pt x="2064846" y="571842"/>
                  <a:pt x="2064846" y="564738"/>
                </a:cubicBezTo>
                <a:cubicBezTo>
                  <a:pt x="2064980" y="568893"/>
                  <a:pt x="2065919" y="576399"/>
                  <a:pt x="2064511" y="580354"/>
                </a:cubicBezTo>
                <a:cubicBezTo>
                  <a:pt x="2061495" y="580354"/>
                  <a:pt x="2068801" y="588061"/>
                  <a:pt x="2070945" y="587927"/>
                </a:cubicBezTo>
                <a:cubicBezTo>
                  <a:pt x="2069605" y="589736"/>
                  <a:pt x="2067997" y="591546"/>
                  <a:pt x="2066455" y="593087"/>
                </a:cubicBezTo>
                <a:cubicBezTo>
                  <a:pt x="2068398" y="593758"/>
                  <a:pt x="2070677" y="593758"/>
                  <a:pt x="2073291" y="593825"/>
                </a:cubicBezTo>
                <a:cubicBezTo>
                  <a:pt x="2063573" y="593825"/>
                  <a:pt x="2082339" y="600527"/>
                  <a:pt x="2077580" y="600527"/>
                </a:cubicBezTo>
                <a:cubicBezTo>
                  <a:pt x="2088639" y="608569"/>
                  <a:pt x="2097017" y="612993"/>
                  <a:pt x="2104322" y="613931"/>
                </a:cubicBezTo>
                <a:cubicBezTo>
                  <a:pt x="2109282" y="613931"/>
                  <a:pt x="2120877" y="607229"/>
                  <a:pt x="2127646" y="607229"/>
                </a:cubicBezTo>
                <a:cubicBezTo>
                  <a:pt x="2128986" y="607497"/>
                  <a:pt x="2142927" y="603342"/>
                  <a:pt x="2145205" y="602538"/>
                </a:cubicBezTo>
                <a:cubicBezTo>
                  <a:pt x="2145205" y="600326"/>
                  <a:pt x="2145273" y="593892"/>
                  <a:pt x="2145205" y="594361"/>
                </a:cubicBezTo>
                <a:cubicBezTo>
                  <a:pt x="2145205" y="591412"/>
                  <a:pt x="2155594" y="573718"/>
                  <a:pt x="2160419" y="573718"/>
                </a:cubicBezTo>
                <a:cubicBezTo>
                  <a:pt x="2170741" y="563799"/>
                  <a:pt x="2181934" y="576399"/>
                  <a:pt x="2182872" y="587122"/>
                </a:cubicBezTo>
                <a:cubicBezTo>
                  <a:pt x="2191383" y="587122"/>
                  <a:pt x="2204252" y="606961"/>
                  <a:pt x="2212227" y="613931"/>
                </a:cubicBezTo>
                <a:cubicBezTo>
                  <a:pt x="2213836" y="620165"/>
                  <a:pt x="2212830" y="620834"/>
                  <a:pt x="2212227" y="627335"/>
                </a:cubicBezTo>
                <a:cubicBezTo>
                  <a:pt x="2213300" y="627202"/>
                  <a:pt x="2218259" y="626867"/>
                  <a:pt x="2218594" y="627335"/>
                </a:cubicBezTo>
                <a:cubicBezTo>
                  <a:pt x="2217723" y="627335"/>
                  <a:pt x="2218460" y="625459"/>
                  <a:pt x="2219332" y="623716"/>
                </a:cubicBezTo>
                <a:cubicBezTo>
                  <a:pt x="2219600" y="625258"/>
                  <a:pt x="2220136" y="627000"/>
                  <a:pt x="2218929" y="627335"/>
                </a:cubicBezTo>
                <a:cubicBezTo>
                  <a:pt x="2223018" y="628609"/>
                  <a:pt x="2225163" y="626397"/>
                  <a:pt x="2225967" y="629413"/>
                </a:cubicBezTo>
                <a:cubicBezTo>
                  <a:pt x="2226905" y="627470"/>
                  <a:pt x="2228313" y="626732"/>
                  <a:pt x="2230458" y="627335"/>
                </a:cubicBezTo>
                <a:cubicBezTo>
                  <a:pt x="2233339" y="627335"/>
                  <a:pt x="2232401" y="640740"/>
                  <a:pt x="2231597" y="640740"/>
                </a:cubicBezTo>
                <a:cubicBezTo>
                  <a:pt x="2232602" y="641879"/>
                  <a:pt x="2239103" y="639131"/>
                  <a:pt x="2239103" y="640271"/>
                </a:cubicBezTo>
                <a:cubicBezTo>
                  <a:pt x="2238634" y="653675"/>
                  <a:pt x="2249760" y="658299"/>
                  <a:pt x="2239103" y="667548"/>
                </a:cubicBezTo>
                <a:cubicBezTo>
                  <a:pt x="2234277" y="665873"/>
                  <a:pt x="2253445" y="672843"/>
                  <a:pt x="2247414" y="674050"/>
                </a:cubicBezTo>
                <a:cubicBezTo>
                  <a:pt x="2248151" y="674116"/>
                  <a:pt x="2248888" y="674183"/>
                  <a:pt x="2249625" y="674318"/>
                </a:cubicBezTo>
                <a:cubicBezTo>
                  <a:pt x="2247213" y="677199"/>
                  <a:pt x="2244532" y="682695"/>
                  <a:pt x="2245805" y="680952"/>
                </a:cubicBezTo>
                <a:cubicBezTo>
                  <a:pt x="2258405" y="683231"/>
                  <a:pt x="2267587" y="688995"/>
                  <a:pt x="2272546" y="694357"/>
                </a:cubicBezTo>
                <a:cubicBezTo>
                  <a:pt x="2271274" y="694357"/>
                  <a:pt x="2283940" y="694424"/>
                  <a:pt x="2286019" y="694357"/>
                </a:cubicBezTo>
                <a:cubicBezTo>
                  <a:pt x="2286085" y="694491"/>
                  <a:pt x="2286353" y="695765"/>
                  <a:pt x="2286688" y="697239"/>
                </a:cubicBezTo>
                <a:cubicBezTo>
                  <a:pt x="2287962" y="696033"/>
                  <a:pt x="2289906" y="694893"/>
                  <a:pt x="2290911" y="694357"/>
                </a:cubicBezTo>
                <a:cubicBezTo>
                  <a:pt x="2291380" y="694357"/>
                  <a:pt x="2292787" y="705751"/>
                  <a:pt x="2292720" y="707761"/>
                </a:cubicBezTo>
                <a:cubicBezTo>
                  <a:pt x="2297546" y="703673"/>
                  <a:pt x="2299155" y="703405"/>
                  <a:pt x="2299423" y="703471"/>
                </a:cubicBezTo>
                <a:cubicBezTo>
                  <a:pt x="2299489" y="698914"/>
                  <a:pt x="2326232" y="713659"/>
                  <a:pt x="2326232" y="712654"/>
                </a:cubicBezTo>
                <a:cubicBezTo>
                  <a:pt x="2326232" y="712922"/>
                  <a:pt x="2326097" y="715670"/>
                  <a:pt x="2326232" y="715737"/>
                </a:cubicBezTo>
                <a:cubicBezTo>
                  <a:pt x="2326232" y="718149"/>
                  <a:pt x="2323216" y="719088"/>
                  <a:pt x="2319529" y="719825"/>
                </a:cubicBezTo>
                <a:cubicBezTo>
                  <a:pt x="2324154" y="724248"/>
                  <a:pt x="2327437" y="726661"/>
                  <a:pt x="2332934" y="731084"/>
                </a:cubicBezTo>
                <a:cubicBezTo>
                  <a:pt x="2332934" y="729744"/>
                  <a:pt x="2348615" y="733899"/>
                  <a:pt x="2353107" y="734637"/>
                </a:cubicBezTo>
                <a:cubicBezTo>
                  <a:pt x="2344327" y="734637"/>
                  <a:pt x="2360278" y="766807"/>
                  <a:pt x="2359742" y="765735"/>
                </a:cubicBezTo>
                <a:cubicBezTo>
                  <a:pt x="2358066" y="767477"/>
                  <a:pt x="2355788" y="767879"/>
                  <a:pt x="2353040" y="766874"/>
                </a:cubicBezTo>
                <a:cubicBezTo>
                  <a:pt x="2353710" y="767946"/>
                  <a:pt x="2359742" y="767544"/>
                  <a:pt x="2359742" y="768817"/>
                </a:cubicBezTo>
                <a:cubicBezTo>
                  <a:pt x="2343389" y="787650"/>
                  <a:pt x="2312357" y="801524"/>
                  <a:pt x="2288565" y="801658"/>
                </a:cubicBezTo>
                <a:cubicBezTo>
                  <a:pt x="2289771" y="802060"/>
                  <a:pt x="2292922" y="805009"/>
                  <a:pt x="2292720" y="806550"/>
                </a:cubicBezTo>
                <a:cubicBezTo>
                  <a:pt x="2292720" y="803836"/>
                  <a:pt x="2288465" y="805562"/>
                  <a:pt x="2284519" y="808151"/>
                </a:cubicBezTo>
                <a:lnTo>
                  <a:pt x="2279281" y="813749"/>
                </a:lnTo>
                <a:lnTo>
                  <a:pt x="2279316" y="813654"/>
                </a:lnTo>
                <a:cubicBezTo>
                  <a:pt x="2279316" y="813654"/>
                  <a:pt x="2278713" y="814325"/>
                  <a:pt x="2278177" y="814928"/>
                </a:cubicBezTo>
                <a:lnTo>
                  <a:pt x="2279281" y="813749"/>
                </a:lnTo>
                <a:lnTo>
                  <a:pt x="2278780" y="815062"/>
                </a:lnTo>
                <a:cubicBezTo>
                  <a:pt x="2278780" y="815062"/>
                  <a:pt x="2278847" y="815062"/>
                  <a:pt x="2278847" y="815062"/>
                </a:cubicBezTo>
                <a:cubicBezTo>
                  <a:pt x="2278646" y="815263"/>
                  <a:pt x="2278579" y="815263"/>
                  <a:pt x="2278445" y="815397"/>
                </a:cubicBezTo>
                <a:cubicBezTo>
                  <a:pt x="2266716" y="827260"/>
                  <a:pt x="2130729" y="819687"/>
                  <a:pt x="2118464" y="829003"/>
                </a:cubicBezTo>
                <a:cubicBezTo>
                  <a:pt x="2118464" y="851053"/>
                  <a:pt x="2064846" y="849042"/>
                  <a:pt x="2064846" y="873974"/>
                </a:cubicBezTo>
                <a:cubicBezTo>
                  <a:pt x="2064243" y="874242"/>
                  <a:pt x="2064377" y="875046"/>
                  <a:pt x="2064444" y="875382"/>
                </a:cubicBezTo>
                <a:cubicBezTo>
                  <a:pt x="2075838" y="862379"/>
                  <a:pt x="2097486" y="853867"/>
                  <a:pt x="2116721" y="848640"/>
                </a:cubicBezTo>
                <a:cubicBezTo>
                  <a:pt x="2134281" y="843814"/>
                  <a:pt x="2211222" y="852527"/>
                  <a:pt x="2165848" y="868545"/>
                </a:cubicBezTo>
                <a:cubicBezTo>
                  <a:pt x="2165714" y="868679"/>
                  <a:pt x="2165647" y="868746"/>
                  <a:pt x="2165647" y="868746"/>
                </a:cubicBezTo>
                <a:cubicBezTo>
                  <a:pt x="2160352" y="869684"/>
                  <a:pt x="2150768" y="882955"/>
                  <a:pt x="2141452" y="872231"/>
                </a:cubicBezTo>
                <a:cubicBezTo>
                  <a:pt x="2139844" y="874108"/>
                  <a:pt x="2148155" y="880676"/>
                  <a:pt x="2151505" y="882151"/>
                </a:cubicBezTo>
                <a:cubicBezTo>
                  <a:pt x="2151572" y="875180"/>
                  <a:pt x="2164910" y="873705"/>
                  <a:pt x="2170741" y="869416"/>
                </a:cubicBezTo>
                <a:cubicBezTo>
                  <a:pt x="2165580" y="875716"/>
                  <a:pt x="2153248" y="926250"/>
                  <a:pt x="2185285" y="916733"/>
                </a:cubicBezTo>
                <a:cubicBezTo>
                  <a:pt x="2185351" y="916331"/>
                  <a:pt x="2185418" y="915996"/>
                  <a:pt x="2185418" y="915661"/>
                </a:cubicBezTo>
                <a:cubicBezTo>
                  <a:pt x="2170473" y="908356"/>
                  <a:pt x="2168529" y="894684"/>
                  <a:pt x="2185418" y="902457"/>
                </a:cubicBezTo>
                <a:cubicBezTo>
                  <a:pt x="2185418" y="912444"/>
                  <a:pt x="2225631" y="907552"/>
                  <a:pt x="2225631" y="910634"/>
                </a:cubicBezTo>
                <a:cubicBezTo>
                  <a:pt x="2216584" y="917068"/>
                  <a:pt x="2210686" y="920219"/>
                  <a:pt x="2210351" y="929132"/>
                </a:cubicBezTo>
                <a:cubicBezTo>
                  <a:pt x="2211088" y="929199"/>
                  <a:pt x="2211557" y="929065"/>
                  <a:pt x="2211892" y="928931"/>
                </a:cubicBezTo>
                <a:cubicBezTo>
                  <a:pt x="2211892" y="928999"/>
                  <a:pt x="2211892" y="929065"/>
                  <a:pt x="2211960" y="929199"/>
                </a:cubicBezTo>
                <a:cubicBezTo>
                  <a:pt x="2220337" y="929199"/>
                  <a:pt x="2218929" y="925982"/>
                  <a:pt x="2225229" y="922631"/>
                </a:cubicBezTo>
                <a:cubicBezTo>
                  <a:pt x="2225564" y="922631"/>
                  <a:pt x="2225564" y="930339"/>
                  <a:pt x="2232333" y="929668"/>
                </a:cubicBezTo>
                <a:cubicBezTo>
                  <a:pt x="2232401" y="928395"/>
                  <a:pt x="2232267" y="921090"/>
                  <a:pt x="2231329" y="921492"/>
                </a:cubicBezTo>
                <a:cubicBezTo>
                  <a:pt x="2232602" y="918744"/>
                  <a:pt x="2236221" y="914119"/>
                  <a:pt x="2238031" y="913785"/>
                </a:cubicBezTo>
                <a:cubicBezTo>
                  <a:pt x="2239371" y="887378"/>
                  <a:pt x="2263298" y="908959"/>
                  <a:pt x="2256998" y="908959"/>
                </a:cubicBezTo>
                <a:cubicBezTo>
                  <a:pt x="2259142" y="909897"/>
                  <a:pt x="2258271" y="914589"/>
                  <a:pt x="2258271" y="915661"/>
                </a:cubicBezTo>
                <a:cubicBezTo>
                  <a:pt x="2267252" y="916465"/>
                  <a:pt x="2268660" y="921894"/>
                  <a:pt x="2272480" y="923837"/>
                </a:cubicBezTo>
                <a:cubicBezTo>
                  <a:pt x="2272480" y="937577"/>
                  <a:pt x="2178649" y="958555"/>
                  <a:pt x="2178649" y="960633"/>
                </a:cubicBezTo>
                <a:cubicBezTo>
                  <a:pt x="2176438" y="964519"/>
                  <a:pt x="2156801" y="989385"/>
                  <a:pt x="2152578" y="989385"/>
                </a:cubicBezTo>
                <a:cubicBezTo>
                  <a:pt x="2148490" y="989786"/>
                  <a:pt x="2151774" y="989451"/>
                  <a:pt x="2151774" y="987039"/>
                </a:cubicBezTo>
                <a:cubicBezTo>
                  <a:pt x="2144535" y="987709"/>
                  <a:pt x="2145005" y="991797"/>
                  <a:pt x="2145005" y="985966"/>
                </a:cubicBezTo>
                <a:cubicBezTo>
                  <a:pt x="2141385" y="987307"/>
                  <a:pt x="2145205" y="989451"/>
                  <a:pt x="2138503" y="989451"/>
                </a:cubicBezTo>
                <a:lnTo>
                  <a:pt x="2138503" y="982749"/>
                </a:lnTo>
                <a:cubicBezTo>
                  <a:pt x="2138503" y="981945"/>
                  <a:pt x="2145005" y="983554"/>
                  <a:pt x="2145005" y="984224"/>
                </a:cubicBezTo>
                <a:cubicBezTo>
                  <a:pt x="2144602" y="984090"/>
                  <a:pt x="2146077" y="980135"/>
                  <a:pt x="2145205" y="981007"/>
                </a:cubicBezTo>
                <a:cubicBezTo>
                  <a:pt x="2145205" y="981610"/>
                  <a:pt x="2121346" y="942603"/>
                  <a:pt x="2159816" y="942603"/>
                </a:cubicBezTo>
                <a:cubicBezTo>
                  <a:pt x="2158274" y="941129"/>
                  <a:pt x="2158074" y="938381"/>
                  <a:pt x="2159012" y="935901"/>
                </a:cubicBezTo>
                <a:cubicBezTo>
                  <a:pt x="2156666" y="935901"/>
                  <a:pt x="2125098" y="951115"/>
                  <a:pt x="2125098" y="948434"/>
                </a:cubicBezTo>
                <a:cubicBezTo>
                  <a:pt x="2125098" y="949440"/>
                  <a:pt x="2125098" y="962710"/>
                  <a:pt x="2125032" y="962710"/>
                </a:cubicBezTo>
                <a:cubicBezTo>
                  <a:pt x="2108879" y="943206"/>
                  <a:pt x="2097553" y="976114"/>
                  <a:pt x="2086159" y="976114"/>
                </a:cubicBezTo>
                <a:cubicBezTo>
                  <a:pt x="2084082" y="976851"/>
                  <a:pt x="2078183" y="977321"/>
                  <a:pt x="2078183" y="970820"/>
                </a:cubicBezTo>
                <a:cubicBezTo>
                  <a:pt x="2075972" y="972965"/>
                  <a:pt x="2075972" y="976918"/>
                  <a:pt x="2071481" y="977991"/>
                </a:cubicBezTo>
                <a:cubicBezTo>
                  <a:pt x="2053720" y="978393"/>
                  <a:pt x="2045142" y="992602"/>
                  <a:pt x="2037970" y="1009625"/>
                </a:cubicBezTo>
                <a:cubicBezTo>
                  <a:pt x="2042595" y="1017667"/>
                  <a:pt x="2044539" y="1019142"/>
                  <a:pt x="2051374" y="1021890"/>
                </a:cubicBezTo>
                <a:cubicBezTo>
                  <a:pt x="2051374" y="1020013"/>
                  <a:pt x="2051308" y="1016394"/>
                  <a:pt x="2050705" y="1016394"/>
                </a:cubicBezTo>
                <a:cubicBezTo>
                  <a:pt x="2057273" y="1023565"/>
                  <a:pt x="2058144" y="1024101"/>
                  <a:pt x="2056536" y="1033216"/>
                </a:cubicBezTo>
                <a:lnTo>
                  <a:pt x="2056397" y="1033163"/>
                </a:lnTo>
                <a:lnTo>
                  <a:pt x="2047957" y="1029932"/>
                </a:lnTo>
                <a:cubicBezTo>
                  <a:pt x="2049767" y="1033619"/>
                  <a:pt x="2050771" y="1036769"/>
                  <a:pt x="2051843" y="1036769"/>
                </a:cubicBezTo>
                <a:cubicBezTo>
                  <a:pt x="2048761" y="1036165"/>
                  <a:pt x="2065449" y="1043806"/>
                  <a:pt x="2057608" y="1043806"/>
                </a:cubicBezTo>
                <a:cubicBezTo>
                  <a:pt x="2058747" y="1044275"/>
                  <a:pt x="2051374" y="1044409"/>
                  <a:pt x="2050705" y="1044409"/>
                </a:cubicBezTo>
                <a:cubicBezTo>
                  <a:pt x="2048493" y="1044409"/>
                  <a:pt x="2042193" y="1044409"/>
                  <a:pt x="2040316" y="1044409"/>
                </a:cubicBezTo>
                <a:cubicBezTo>
                  <a:pt x="2037434" y="1044409"/>
                  <a:pt x="2037903" y="1037841"/>
                  <a:pt x="2037903" y="1036836"/>
                </a:cubicBezTo>
                <a:cubicBezTo>
                  <a:pt x="2034284" y="1037171"/>
                  <a:pt x="2029592" y="1036501"/>
                  <a:pt x="2025437" y="1036501"/>
                </a:cubicBezTo>
                <a:cubicBezTo>
                  <a:pt x="2025371" y="1036501"/>
                  <a:pt x="2025371" y="1036501"/>
                  <a:pt x="2025371" y="1036501"/>
                </a:cubicBezTo>
                <a:lnTo>
                  <a:pt x="2025188" y="1036501"/>
                </a:lnTo>
                <a:lnTo>
                  <a:pt x="2024966" y="1036634"/>
                </a:lnTo>
                <a:lnTo>
                  <a:pt x="2025144" y="1036501"/>
                </a:lnTo>
                <a:lnTo>
                  <a:pt x="2024499" y="1036501"/>
                </a:lnTo>
                <a:cubicBezTo>
                  <a:pt x="2024566" y="1036634"/>
                  <a:pt x="2024834" y="1036701"/>
                  <a:pt x="2025102" y="1036769"/>
                </a:cubicBezTo>
                <a:cubicBezTo>
                  <a:pt x="2024700" y="1037372"/>
                  <a:pt x="2024432" y="1039382"/>
                  <a:pt x="2024432" y="1040991"/>
                </a:cubicBezTo>
                <a:cubicBezTo>
                  <a:pt x="2024299" y="1039248"/>
                  <a:pt x="2024164" y="1036501"/>
                  <a:pt x="2023293" y="1036501"/>
                </a:cubicBezTo>
                <a:cubicBezTo>
                  <a:pt x="2017328" y="1038109"/>
                  <a:pt x="2019003" y="1040119"/>
                  <a:pt x="2015117" y="1043203"/>
                </a:cubicBezTo>
                <a:cubicBezTo>
                  <a:pt x="2011161" y="1043203"/>
                  <a:pt x="1950775" y="1083080"/>
                  <a:pt x="1950775" y="1096351"/>
                </a:cubicBezTo>
                <a:cubicBezTo>
                  <a:pt x="1951445" y="1094876"/>
                  <a:pt x="1949703" y="1091324"/>
                  <a:pt x="1951915" y="1090386"/>
                </a:cubicBezTo>
                <a:cubicBezTo>
                  <a:pt x="1949636" y="1090922"/>
                  <a:pt x="1945749" y="1091994"/>
                  <a:pt x="1944073" y="1090118"/>
                </a:cubicBezTo>
                <a:cubicBezTo>
                  <a:pt x="1961700" y="1107342"/>
                  <a:pt x="1944207" y="1130599"/>
                  <a:pt x="1933484" y="1142528"/>
                </a:cubicBezTo>
                <a:cubicBezTo>
                  <a:pt x="1934421" y="1138708"/>
                  <a:pt x="1930602" y="1126443"/>
                  <a:pt x="1927519" y="1118467"/>
                </a:cubicBezTo>
                <a:cubicBezTo>
                  <a:pt x="1928122" y="1126175"/>
                  <a:pt x="1932545" y="1143735"/>
                  <a:pt x="1928323" y="1143735"/>
                </a:cubicBezTo>
                <a:cubicBezTo>
                  <a:pt x="1946687" y="1161428"/>
                  <a:pt x="1944877" y="1177580"/>
                  <a:pt x="1929194" y="1195810"/>
                </a:cubicBezTo>
                <a:cubicBezTo>
                  <a:pt x="1928255" y="1196949"/>
                  <a:pt x="1883284" y="1224160"/>
                  <a:pt x="1891796" y="1224160"/>
                </a:cubicBezTo>
                <a:cubicBezTo>
                  <a:pt x="1873633" y="1223758"/>
                  <a:pt x="1862910" y="1235554"/>
                  <a:pt x="1856944" y="1244267"/>
                </a:cubicBezTo>
                <a:cubicBezTo>
                  <a:pt x="1858285" y="1242390"/>
                  <a:pt x="1845886" y="1257671"/>
                  <a:pt x="1843406" y="1257671"/>
                </a:cubicBezTo>
                <a:cubicBezTo>
                  <a:pt x="1797764" y="1282468"/>
                  <a:pt x="1843540" y="1327507"/>
                  <a:pt x="1843540" y="1351299"/>
                </a:cubicBezTo>
                <a:cubicBezTo>
                  <a:pt x="1833956" y="1366782"/>
                  <a:pt x="1856944" y="1389837"/>
                  <a:pt x="1850242" y="1420599"/>
                </a:cubicBezTo>
                <a:cubicBezTo>
                  <a:pt x="1848902" y="1418991"/>
                  <a:pt x="1847293" y="1418254"/>
                  <a:pt x="1845417" y="1418522"/>
                </a:cubicBezTo>
                <a:cubicBezTo>
                  <a:pt x="1845953" y="1420867"/>
                  <a:pt x="1845819" y="1423146"/>
                  <a:pt x="1844948" y="1425224"/>
                </a:cubicBezTo>
                <a:cubicBezTo>
                  <a:pt x="1846087" y="1425224"/>
                  <a:pt x="1848366" y="1425224"/>
                  <a:pt x="1849505" y="1424620"/>
                </a:cubicBezTo>
                <a:cubicBezTo>
                  <a:pt x="1844612" y="1431457"/>
                  <a:pt x="1838313" y="1440437"/>
                  <a:pt x="1831275" y="1445330"/>
                </a:cubicBezTo>
                <a:cubicBezTo>
                  <a:pt x="1828997" y="1445330"/>
                  <a:pt x="1836436" y="1432730"/>
                  <a:pt x="1836771" y="1431926"/>
                </a:cubicBezTo>
                <a:cubicBezTo>
                  <a:pt x="1830605" y="1433936"/>
                  <a:pt x="1830471" y="1438561"/>
                  <a:pt x="1826047" y="1438628"/>
                </a:cubicBezTo>
                <a:cubicBezTo>
                  <a:pt x="1827723" y="1438628"/>
                  <a:pt x="1798301" y="1394461"/>
                  <a:pt x="1796558" y="1390037"/>
                </a:cubicBezTo>
                <a:cubicBezTo>
                  <a:pt x="1790191" y="1373550"/>
                  <a:pt x="1789856" y="1357465"/>
                  <a:pt x="1789856" y="1338029"/>
                </a:cubicBezTo>
                <a:cubicBezTo>
                  <a:pt x="1782885" y="1335952"/>
                  <a:pt x="1779803" y="1332467"/>
                  <a:pt x="1776854" y="1324692"/>
                </a:cubicBezTo>
                <a:cubicBezTo>
                  <a:pt x="1776318" y="1324692"/>
                  <a:pt x="1769883" y="1317051"/>
                  <a:pt x="1766063" y="1312494"/>
                </a:cubicBezTo>
                <a:cubicBezTo>
                  <a:pt x="1765326" y="1314639"/>
                  <a:pt x="1760701" y="1318660"/>
                  <a:pt x="1761573" y="1317990"/>
                </a:cubicBezTo>
                <a:cubicBezTo>
                  <a:pt x="1767537" y="1317990"/>
                  <a:pt x="1729536" y="1334611"/>
                  <a:pt x="1729536" y="1315577"/>
                </a:cubicBezTo>
                <a:cubicBezTo>
                  <a:pt x="1724442" y="1299961"/>
                  <a:pt x="1684028" y="1316314"/>
                  <a:pt x="1662919" y="1305792"/>
                </a:cubicBezTo>
                <a:cubicBezTo>
                  <a:pt x="1664930" y="1309880"/>
                  <a:pt x="1655278" y="1323150"/>
                  <a:pt x="1656619" y="1322816"/>
                </a:cubicBezTo>
                <a:cubicBezTo>
                  <a:pt x="1656149" y="1323419"/>
                  <a:pt x="1655949" y="1324088"/>
                  <a:pt x="1655814" y="1324826"/>
                </a:cubicBezTo>
                <a:cubicBezTo>
                  <a:pt x="1655748" y="1326166"/>
                  <a:pt x="1657960" y="1325630"/>
                  <a:pt x="1661847" y="1324893"/>
                </a:cubicBezTo>
                <a:cubicBezTo>
                  <a:pt x="1661913" y="1324826"/>
                  <a:pt x="1662517" y="1324826"/>
                  <a:pt x="1662517" y="1324692"/>
                </a:cubicBezTo>
                <a:lnTo>
                  <a:pt x="1662517" y="1324759"/>
                </a:lnTo>
                <a:cubicBezTo>
                  <a:pt x="1662249" y="1325094"/>
                  <a:pt x="1661445" y="1325295"/>
                  <a:pt x="1661311" y="1325362"/>
                </a:cubicBezTo>
                <a:cubicBezTo>
                  <a:pt x="1661311" y="1328646"/>
                  <a:pt x="1661579" y="1333405"/>
                  <a:pt x="1662249" y="1338365"/>
                </a:cubicBezTo>
                <a:cubicBezTo>
                  <a:pt x="1661445" y="1335549"/>
                  <a:pt x="1658161" y="1339302"/>
                  <a:pt x="1656016" y="1342185"/>
                </a:cubicBezTo>
                <a:lnTo>
                  <a:pt x="1655967" y="1342117"/>
                </a:lnTo>
                <a:lnTo>
                  <a:pt x="1648375" y="1331595"/>
                </a:lnTo>
                <a:cubicBezTo>
                  <a:pt x="1635104" y="1341582"/>
                  <a:pt x="1610977" y="1343525"/>
                  <a:pt x="1615535" y="1324692"/>
                </a:cubicBezTo>
                <a:cubicBezTo>
                  <a:pt x="1608899" y="1326769"/>
                  <a:pt x="1608564" y="1328646"/>
                  <a:pt x="1602332" y="1331394"/>
                </a:cubicBezTo>
                <a:cubicBezTo>
                  <a:pt x="1596032" y="1331394"/>
                  <a:pt x="1548513" y="1313566"/>
                  <a:pt x="1548513" y="1330992"/>
                </a:cubicBezTo>
                <a:cubicBezTo>
                  <a:pt x="1539802" y="1337158"/>
                  <a:pt x="1527335" y="1344932"/>
                  <a:pt x="1518823" y="1351501"/>
                </a:cubicBezTo>
                <a:cubicBezTo>
                  <a:pt x="1489132" y="1374422"/>
                  <a:pt x="1502670" y="1375494"/>
                  <a:pt x="1494896" y="1417583"/>
                </a:cubicBezTo>
                <a:cubicBezTo>
                  <a:pt x="1489936" y="1444526"/>
                  <a:pt x="1462123" y="1496602"/>
                  <a:pt x="1494896" y="1524616"/>
                </a:cubicBezTo>
                <a:cubicBezTo>
                  <a:pt x="1494896" y="1535071"/>
                  <a:pt x="1508903" y="1553637"/>
                  <a:pt x="1515002" y="1574480"/>
                </a:cubicBezTo>
                <a:cubicBezTo>
                  <a:pt x="1515002" y="1571062"/>
                  <a:pt x="1515069" y="1576290"/>
                  <a:pt x="1515069" y="1578904"/>
                </a:cubicBezTo>
                <a:cubicBezTo>
                  <a:pt x="1515806" y="1576156"/>
                  <a:pt x="1521570" y="1587080"/>
                  <a:pt x="1521101" y="1586075"/>
                </a:cubicBezTo>
                <a:cubicBezTo>
                  <a:pt x="1537856" y="1586075"/>
                  <a:pt x="1548915" y="1595458"/>
                  <a:pt x="1548982" y="1606182"/>
                </a:cubicBezTo>
                <a:cubicBezTo>
                  <a:pt x="1563928" y="1593380"/>
                  <a:pt x="1593753" y="1592777"/>
                  <a:pt x="1604008" y="1592777"/>
                </a:cubicBezTo>
                <a:cubicBezTo>
                  <a:pt x="1609436" y="1587348"/>
                  <a:pt x="1621365" y="1575888"/>
                  <a:pt x="1622170" y="1574614"/>
                </a:cubicBezTo>
                <a:cubicBezTo>
                  <a:pt x="1622170" y="1559467"/>
                  <a:pt x="1632289" y="1533463"/>
                  <a:pt x="1642879" y="1525756"/>
                </a:cubicBezTo>
                <a:cubicBezTo>
                  <a:pt x="1648576" y="1521600"/>
                  <a:pt x="1691266" y="1513960"/>
                  <a:pt x="1700181" y="1519054"/>
                </a:cubicBezTo>
                <a:cubicBezTo>
                  <a:pt x="1716466" y="1528302"/>
                  <a:pt x="1704269" y="1528973"/>
                  <a:pt x="1704939" y="1544321"/>
                </a:cubicBezTo>
                <a:cubicBezTo>
                  <a:pt x="1705676" y="1561411"/>
                  <a:pt x="1687379" y="1604505"/>
                  <a:pt x="1682554" y="1620524"/>
                </a:cubicBezTo>
                <a:cubicBezTo>
                  <a:pt x="1682554" y="1623607"/>
                  <a:pt x="1682554" y="1628433"/>
                  <a:pt x="1682554" y="1630510"/>
                </a:cubicBezTo>
                <a:cubicBezTo>
                  <a:pt x="1682286" y="1632722"/>
                  <a:pt x="1679873" y="1637212"/>
                  <a:pt x="1677999" y="1639692"/>
                </a:cubicBezTo>
                <a:cubicBezTo>
                  <a:pt x="1678133" y="1639625"/>
                  <a:pt x="1678267" y="1639558"/>
                  <a:pt x="1678331" y="1639625"/>
                </a:cubicBezTo>
                <a:cubicBezTo>
                  <a:pt x="1682889" y="1639625"/>
                  <a:pt x="1676927" y="1648740"/>
                  <a:pt x="1671900" y="1654705"/>
                </a:cubicBezTo>
                <a:cubicBezTo>
                  <a:pt x="1674581" y="1658391"/>
                  <a:pt x="1675251" y="1661809"/>
                  <a:pt x="1682554" y="1662077"/>
                </a:cubicBezTo>
                <a:cubicBezTo>
                  <a:pt x="1682554" y="1662613"/>
                  <a:pt x="1745018" y="1653029"/>
                  <a:pt x="1743074" y="1653029"/>
                </a:cubicBezTo>
                <a:cubicBezTo>
                  <a:pt x="1794681" y="1671996"/>
                  <a:pt x="1776384" y="1688484"/>
                  <a:pt x="1776384" y="1740693"/>
                </a:cubicBezTo>
                <a:cubicBezTo>
                  <a:pt x="1783488" y="1747195"/>
                  <a:pt x="1767336" y="1768574"/>
                  <a:pt x="1776384" y="1790691"/>
                </a:cubicBezTo>
                <a:cubicBezTo>
                  <a:pt x="1783422" y="1807982"/>
                  <a:pt x="1816597" y="1822392"/>
                  <a:pt x="1816597" y="1825341"/>
                </a:cubicBezTo>
                <a:cubicBezTo>
                  <a:pt x="1816329" y="1826480"/>
                  <a:pt x="1816865" y="1827151"/>
                  <a:pt x="1818273" y="1827285"/>
                </a:cubicBezTo>
                <a:cubicBezTo>
                  <a:pt x="1817536" y="1827553"/>
                  <a:pt x="1816865" y="1827486"/>
                  <a:pt x="1816262" y="1827151"/>
                </a:cubicBezTo>
                <a:cubicBezTo>
                  <a:pt x="1818674" y="1843906"/>
                  <a:pt x="1839184" y="1820583"/>
                  <a:pt x="1845953" y="1820583"/>
                </a:cubicBezTo>
                <a:cubicBezTo>
                  <a:pt x="1851181" y="1814350"/>
                  <a:pt x="1869947" y="1811736"/>
                  <a:pt x="1883485" y="1813881"/>
                </a:cubicBezTo>
                <a:cubicBezTo>
                  <a:pt x="1882949" y="1814886"/>
                  <a:pt x="1881676" y="1820583"/>
                  <a:pt x="1883418" y="1820583"/>
                </a:cubicBezTo>
                <a:cubicBezTo>
                  <a:pt x="1884490" y="1818840"/>
                  <a:pt x="1884424" y="1815355"/>
                  <a:pt x="1885764" y="1813881"/>
                </a:cubicBezTo>
                <a:cubicBezTo>
                  <a:pt x="1885295" y="1813881"/>
                  <a:pt x="1897157" y="1827017"/>
                  <a:pt x="1897157" y="1829429"/>
                </a:cubicBezTo>
                <a:cubicBezTo>
                  <a:pt x="1902050" y="1834255"/>
                  <a:pt x="1909289" y="1834925"/>
                  <a:pt x="1910562" y="1847392"/>
                </a:cubicBezTo>
                <a:cubicBezTo>
                  <a:pt x="1911433" y="1845246"/>
                  <a:pt x="1917399" y="1847592"/>
                  <a:pt x="1917264" y="1847392"/>
                </a:cubicBezTo>
                <a:cubicBezTo>
                  <a:pt x="1917868" y="1848463"/>
                  <a:pt x="1914851" y="1841091"/>
                  <a:pt x="1912639" y="1838611"/>
                </a:cubicBezTo>
                <a:cubicBezTo>
                  <a:pt x="1923028" y="1828424"/>
                  <a:pt x="1929931" y="1818907"/>
                  <a:pt x="1938845" y="1814417"/>
                </a:cubicBezTo>
                <a:cubicBezTo>
                  <a:pt x="1935360" y="1812607"/>
                  <a:pt x="1938443" y="1802018"/>
                  <a:pt x="1938443" y="1800409"/>
                </a:cubicBezTo>
                <a:cubicBezTo>
                  <a:pt x="1937906" y="1800409"/>
                  <a:pt x="1935762" y="1800276"/>
                  <a:pt x="1935830" y="1800409"/>
                </a:cubicBezTo>
                <a:cubicBezTo>
                  <a:pt x="1936298" y="1799069"/>
                  <a:pt x="1961030" y="1761269"/>
                  <a:pt x="1961164" y="1780303"/>
                </a:cubicBezTo>
                <a:cubicBezTo>
                  <a:pt x="1961298" y="1780035"/>
                  <a:pt x="1967464" y="1780705"/>
                  <a:pt x="1966660" y="1780303"/>
                </a:cubicBezTo>
                <a:cubicBezTo>
                  <a:pt x="1975707" y="1780303"/>
                  <a:pt x="1996819" y="1754969"/>
                  <a:pt x="2011095" y="1749339"/>
                </a:cubicBezTo>
                <a:cubicBezTo>
                  <a:pt x="2035223" y="1739755"/>
                  <a:pt x="2043533" y="1753964"/>
                  <a:pt x="2017328" y="1767167"/>
                </a:cubicBezTo>
                <a:cubicBezTo>
                  <a:pt x="2018400" y="1767636"/>
                  <a:pt x="2017797" y="1772998"/>
                  <a:pt x="2017797" y="1774271"/>
                </a:cubicBezTo>
                <a:cubicBezTo>
                  <a:pt x="2019539" y="1775679"/>
                  <a:pt x="2051308" y="1776684"/>
                  <a:pt x="2051308" y="1768105"/>
                </a:cubicBezTo>
                <a:cubicBezTo>
                  <a:pt x="2051308" y="1767301"/>
                  <a:pt x="2051308" y="1766899"/>
                  <a:pt x="2052179" y="1766899"/>
                </a:cubicBezTo>
                <a:cubicBezTo>
                  <a:pt x="2051308" y="1751819"/>
                  <a:pt x="2054056" y="1756645"/>
                  <a:pt x="2057809" y="1748401"/>
                </a:cubicBezTo>
                <a:cubicBezTo>
                  <a:pt x="2061562" y="1755304"/>
                  <a:pt x="2098223" y="1782046"/>
                  <a:pt x="2098223" y="1781442"/>
                </a:cubicBezTo>
                <a:cubicBezTo>
                  <a:pt x="2097754" y="1782046"/>
                  <a:pt x="2096815" y="1782917"/>
                  <a:pt x="2095743" y="1783855"/>
                </a:cubicBezTo>
                <a:cubicBezTo>
                  <a:pt x="2109282" y="1781778"/>
                  <a:pt x="2151841" y="1800544"/>
                  <a:pt x="2158878" y="1800544"/>
                </a:cubicBezTo>
                <a:cubicBezTo>
                  <a:pt x="2158811" y="1798667"/>
                  <a:pt x="2161291" y="1800677"/>
                  <a:pt x="2164776" y="1800677"/>
                </a:cubicBezTo>
                <a:cubicBezTo>
                  <a:pt x="2166183" y="1794779"/>
                  <a:pt x="2166250" y="1792501"/>
                  <a:pt x="2174293" y="1794310"/>
                </a:cubicBezTo>
                <a:cubicBezTo>
                  <a:pt x="2168864" y="1794310"/>
                  <a:pt x="2207134" y="1781510"/>
                  <a:pt x="2208675" y="1781510"/>
                </a:cubicBezTo>
                <a:cubicBezTo>
                  <a:pt x="2210083" y="1781510"/>
                  <a:pt x="2226838" y="1781510"/>
                  <a:pt x="2225967" y="1781510"/>
                </a:cubicBezTo>
                <a:cubicBezTo>
                  <a:pt x="2227710" y="1781510"/>
                  <a:pt x="2223822" y="1786469"/>
                  <a:pt x="2225498" y="1787608"/>
                </a:cubicBezTo>
                <a:cubicBezTo>
                  <a:pt x="2232401" y="1782247"/>
                  <a:pt x="2234613" y="1782046"/>
                  <a:pt x="2245805" y="1780303"/>
                </a:cubicBezTo>
                <a:cubicBezTo>
                  <a:pt x="2244532" y="1780303"/>
                  <a:pt x="2248016" y="1808452"/>
                  <a:pt x="2224828" y="1807111"/>
                </a:cubicBezTo>
                <a:cubicBezTo>
                  <a:pt x="2240176" y="1807111"/>
                  <a:pt x="2252440" y="1814752"/>
                  <a:pt x="2252306" y="1837539"/>
                </a:cubicBezTo>
                <a:cubicBezTo>
                  <a:pt x="2252306" y="1820784"/>
                  <a:pt x="2316111" y="1892631"/>
                  <a:pt x="2318323" y="1894239"/>
                </a:cubicBezTo>
                <a:cubicBezTo>
                  <a:pt x="2324891" y="1894239"/>
                  <a:pt x="2342250" y="1905365"/>
                  <a:pt x="2346070" y="1907643"/>
                </a:cubicBezTo>
                <a:cubicBezTo>
                  <a:pt x="2366110" y="1892094"/>
                  <a:pt x="2439834" y="1915753"/>
                  <a:pt x="2439834" y="1939612"/>
                </a:cubicBezTo>
                <a:cubicBezTo>
                  <a:pt x="2443184" y="1941690"/>
                  <a:pt x="2460073" y="1994771"/>
                  <a:pt x="2458331" y="1994771"/>
                </a:cubicBezTo>
                <a:cubicBezTo>
                  <a:pt x="2473679" y="1997184"/>
                  <a:pt x="2473411" y="2017290"/>
                  <a:pt x="2473411" y="2034984"/>
                </a:cubicBezTo>
                <a:cubicBezTo>
                  <a:pt x="2493517" y="2058240"/>
                  <a:pt x="2519992" y="2055693"/>
                  <a:pt x="2538959" y="2068494"/>
                </a:cubicBezTo>
                <a:cubicBezTo>
                  <a:pt x="2541103" y="2068494"/>
                  <a:pt x="2547135" y="2067489"/>
                  <a:pt x="2547135" y="2070036"/>
                </a:cubicBezTo>
                <a:cubicBezTo>
                  <a:pt x="2555177" y="2072382"/>
                  <a:pt x="2559266" y="2075867"/>
                  <a:pt x="2567241" y="2075196"/>
                </a:cubicBezTo>
                <a:cubicBezTo>
                  <a:pt x="2570593" y="2081028"/>
                  <a:pt x="2566571" y="2080759"/>
                  <a:pt x="2567241" y="2083306"/>
                </a:cubicBezTo>
                <a:cubicBezTo>
                  <a:pt x="2567241" y="2083440"/>
                  <a:pt x="2572401" y="2082502"/>
                  <a:pt x="2573742" y="2081765"/>
                </a:cubicBezTo>
                <a:cubicBezTo>
                  <a:pt x="2573273" y="2081161"/>
                  <a:pt x="2572200" y="2075196"/>
                  <a:pt x="2574814" y="2075196"/>
                </a:cubicBezTo>
                <a:cubicBezTo>
                  <a:pt x="2581852" y="2080558"/>
                  <a:pt x="2579038" y="2082234"/>
                  <a:pt x="2582589" y="2081899"/>
                </a:cubicBezTo>
                <a:cubicBezTo>
                  <a:pt x="2584332" y="2081899"/>
                  <a:pt x="2586812" y="2100062"/>
                  <a:pt x="2587347" y="2108707"/>
                </a:cubicBezTo>
                <a:cubicBezTo>
                  <a:pt x="2604438" y="2097046"/>
                  <a:pt x="2605578" y="2107367"/>
                  <a:pt x="2619987" y="2108707"/>
                </a:cubicBezTo>
                <a:cubicBezTo>
                  <a:pt x="2645388" y="2111053"/>
                  <a:pt x="2682116" y="2117353"/>
                  <a:pt x="2698135" y="2128612"/>
                </a:cubicBezTo>
                <a:cubicBezTo>
                  <a:pt x="2718442" y="2142888"/>
                  <a:pt x="2723669" y="2162860"/>
                  <a:pt x="2748200" y="2169831"/>
                </a:cubicBezTo>
                <a:cubicBezTo>
                  <a:pt x="2748200" y="2158638"/>
                  <a:pt x="2774941" y="2179482"/>
                  <a:pt x="2774538" y="2179147"/>
                </a:cubicBezTo>
                <a:cubicBezTo>
                  <a:pt x="2780436" y="2185178"/>
                  <a:pt x="2785867" y="2209842"/>
                  <a:pt x="2787941" y="2217416"/>
                </a:cubicBezTo>
                <a:cubicBezTo>
                  <a:pt x="2787941" y="2248714"/>
                  <a:pt x="2783854" y="2263928"/>
                  <a:pt x="2769846" y="2283901"/>
                </a:cubicBezTo>
                <a:cubicBezTo>
                  <a:pt x="2753962" y="2306554"/>
                  <a:pt x="2739688" y="2330012"/>
                  <a:pt x="2725948" y="2349649"/>
                </a:cubicBezTo>
                <a:cubicBezTo>
                  <a:pt x="2718642" y="2360104"/>
                  <a:pt x="2704569" y="2370023"/>
                  <a:pt x="2700815" y="2383226"/>
                </a:cubicBezTo>
                <a:cubicBezTo>
                  <a:pt x="2693443" y="2408896"/>
                  <a:pt x="2708522" y="2442339"/>
                  <a:pt x="2694113" y="2460167"/>
                </a:cubicBezTo>
                <a:cubicBezTo>
                  <a:pt x="2696862" y="2459229"/>
                  <a:pt x="2699140" y="2459630"/>
                  <a:pt x="2700815" y="2461306"/>
                </a:cubicBezTo>
                <a:cubicBezTo>
                  <a:pt x="2692504" y="2481613"/>
                  <a:pt x="2681915" y="2517671"/>
                  <a:pt x="2674007" y="2538782"/>
                </a:cubicBezTo>
                <a:cubicBezTo>
                  <a:pt x="2669650" y="2550310"/>
                  <a:pt x="2657921" y="2597694"/>
                  <a:pt x="2645992" y="2597694"/>
                </a:cubicBezTo>
                <a:cubicBezTo>
                  <a:pt x="2645992" y="2597829"/>
                  <a:pt x="2647198" y="2596756"/>
                  <a:pt x="2647198" y="2595885"/>
                </a:cubicBezTo>
                <a:cubicBezTo>
                  <a:pt x="2648069" y="2591931"/>
                  <a:pt x="2636810" y="2604396"/>
                  <a:pt x="2639090" y="2604396"/>
                </a:cubicBezTo>
                <a:cubicBezTo>
                  <a:pt x="2639221" y="2604732"/>
                  <a:pt x="2639692" y="2604732"/>
                  <a:pt x="2640495" y="2611165"/>
                </a:cubicBezTo>
                <a:cubicBezTo>
                  <a:pt x="2640495" y="2607948"/>
                  <a:pt x="2586409" y="2614249"/>
                  <a:pt x="2586677" y="2617063"/>
                </a:cubicBezTo>
                <a:cubicBezTo>
                  <a:pt x="2592977" y="2618605"/>
                  <a:pt x="2572938" y="2624034"/>
                  <a:pt x="2569855" y="2624503"/>
                </a:cubicBezTo>
                <a:cubicBezTo>
                  <a:pt x="2570056" y="2626782"/>
                  <a:pt x="2570458" y="2628993"/>
                  <a:pt x="2571128" y="2631205"/>
                </a:cubicBezTo>
                <a:lnTo>
                  <a:pt x="2561947" y="2631205"/>
                </a:lnTo>
                <a:cubicBezTo>
                  <a:pt x="2528034" y="2637572"/>
                  <a:pt x="2506453" y="2674233"/>
                  <a:pt x="2506453" y="2689648"/>
                </a:cubicBezTo>
                <a:cubicBezTo>
                  <a:pt x="2498678" y="2701913"/>
                  <a:pt x="2496802" y="2701979"/>
                  <a:pt x="2506453" y="2715116"/>
                </a:cubicBezTo>
                <a:cubicBezTo>
                  <a:pt x="2504777" y="2716859"/>
                  <a:pt x="2502499" y="2717260"/>
                  <a:pt x="2499750" y="2716255"/>
                </a:cubicBezTo>
                <a:cubicBezTo>
                  <a:pt x="2510675" y="2721818"/>
                  <a:pt x="2506051" y="2724767"/>
                  <a:pt x="2499750" y="2731469"/>
                </a:cubicBezTo>
                <a:cubicBezTo>
                  <a:pt x="2499750" y="2748493"/>
                  <a:pt x="2481252" y="2767795"/>
                  <a:pt x="2472941" y="2780395"/>
                </a:cubicBezTo>
                <a:cubicBezTo>
                  <a:pt x="2456387" y="2805460"/>
                  <a:pt x="2435745" y="2834079"/>
                  <a:pt x="2419323" y="2858005"/>
                </a:cubicBezTo>
                <a:cubicBezTo>
                  <a:pt x="2412221" y="2868259"/>
                  <a:pt x="2397744" y="2893727"/>
                  <a:pt x="2386886" y="2899290"/>
                </a:cubicBezTo>
                <a:cubicBezTo>
                  <a:pt x="2370265" y="2907802"/>
                  <a:pt x="2355654" y="2897079"/>
                  <a:pt x="2336821" y="2906059"/>
                </a:cubicBezTo>
                <a:cubicBezTo>
                  <a:pt x="2338563" y="2904049"/>
                  <a:pt x="2339233" y="2901971"/>
                  <a:pt x="2338898" y="2899491"/>
                </a:cubicBezTo>
                <a:cubicBezTo>
                  <a:pt x="2325963" y="2894465"/>
                  <a:pt x="2327103" y="2899491"/>
                  <a:pt x="2325494" y="2893124"/>
                </a:cubicBezTo>
                <a:cubicBezTo>
                  <a:pt x="2314905" y="2890175"/>
                  <a:pt x="2306996" y="2887025"/>
                  <a:pt x="2298820" y="2887025"/>
                </a:cubicBezTo>
                <a:cubicBezTo>
                  <a:pt x="2298685" y="2887025"/>
                  <a:pt x="2298685" y="2887025"/>
                  <a:pt x="2298685" y="2887025"/>
                </a:cubicBezTo>
                <a:cubicBezTo>
                  <a:pt x="2298619" y="2887025"/>
                  <a:pt x="2298283" y="2887025"/>
                  <a:pt x="2297077" y="2887025"/>
                </a:cubicBezTo>
                <a:cubicBezTo>
                  <a:pt x="2299892" y="2893727"/>
                  <a:pt x="2297881" y="2890711"/>
                  <a:pt x="2297077" y="2893124"/>
                </a:cubicBezTo>
                <a:cubicBezTo>
                  <a:pt x="2324087" y="2893124"/>
                  <a:pt x="2319395" y="2925227"/>
                  <a:pt x="2328778" y="2939436"/>
                </a:cubicBezTo>
                <a:cubicBezTo>
                  <a:pt x="2328912" y="2931930"/>
                  <a:pt x="2327839" y="2933940"/>
                  <a:pt x="2331660" y="2932734"/>
                </a:cubicBezTo>
                <a:cubicBezTo>
                  <a:pt x="2353040" y="2932734"/>
                  <a:pt x="2301969" y="2988093"/>
                  <a:pt x="2305990" y="2986686"/>
                </a:cubicBezTo>
                <a:cubicBezTo>
                  <a:pt x="2297143" y="2991042"/>
                  <a:pt x="2225028" y="3012422"/>
                  <a:pt x="2225028" y="3005653"/>
                </a:cubicBezTo>
                <a:cubicBezTo>
                  <a:pt x="2224626" y="3007463"/>
                  <a:pt x="2224626" y="3009942"/>
                  <a:pt x="2224693" y="3011551"/>
                </a:cubicBezTo>
                <a:cubicBezTo>
                  <a:pt x="2221677" y="3019593"/>
                  <a:pt x="2216986" y="3025961"/>
                  <a:pt x="2216651" y="3026497"/>
                </a:cubicBezTo>
                <a:cubicBezTo>
                  <a:pt x="2218393" y="3026497"/>
                  <a:pt x="2218393" y="3033199"/>
                  <a:pt x="2218326" y="3034204"/>
                </a:cubicBezTo>
                <a:cubicBezTo>
                  <a:pt x="2218326" y="3032663"/>
                  <a:pt x="2219063" y="3028373"/>
                  <a:pt x="2220270" y="3026497"/>
                </a:cubicBezTo>
                <a:cubicBezTo>
                  <a:pt x="2229452" y="3026497"/>
                  <a:pt x="2207334" y="3054578"/>
                  <a:pt x="2202040" y="3056656"/>
                </a:cubicBezTo>
                <a:cubicBezTo>
                  <a:pt x="2185552" y="3063090"/>
                  <a:pt x="2169334" y="3050691"/>
                  <a:pt x="2158007" y="3046603"/>
                </a:cubicBezTo>
                <a:cubicBezTo>
                  <a:pt x="2152108" y="3067648"/>
                  <a:pt x="2166250" y="3091507"/>
                  <a:pt x="2186625" y="3073412"/>
                </a:cubicBezTo>
                <a:cubicBezTo>
                  <a:pt x="2205793" y="3073412"/>
                  <a:pt x="2178113" y="3111480"/>
                  <a:pt x="2178113" y="3098410"/>
                </a:cubicBezTo>
                <a:cubicBezTo>
                  <a:pt x="2178113" y="3097539"/>
                  <a:pt x="2142189" y="3142108"/>
                  <a:pt x="2148020" y="3140433"/>
                </a:cubicBezTo>
                <a:cubicBezTo>
                  <a:pt x="2152108" y="3140433"/>
                  <a:pt x="2150366" y="3149950"/>
                  <a:pt x="2150768" y="3152899"/>
                </a:cubicBezTo>
                <a:cubicBezTo>
                  <a:pt x="2150902" y="3153033"/>
                  <a:pt x="2151036" y="3153301"/>
                  <a:pt x="2151304" y="3153837"/>
                </a:cubicBezTo>
                <a:cubicBezTo>
                  <a:pt x="2151304" y="3153837"/>
                  <a:pt x="2151238" y="3153837"/>
                  <a:pt x="2151238" y="3153837"/>
                </a:cubicBezTo>
                <a:cubicBezTo>
                  <a:pt x="2126507" y="3150419"/>
                  <a:pt x="2118196" y="3161812"/>
                  <a:pt x="2104389" y="3173944"/>
                </a:cubicBezTo>
                <a:cubicBezTo>
                  <a:pt x="2114845" y="3189090"/>
                  <a:pt x="2120943" y="3199948"/>
                  <a:pt x="2145138" y="3200752"/>
                </a:cubicBezTo>
                <a:cubicBezTo>
                  <a:pt x="2148423" y="3200752"/>
                  <a:pt x="2140715" y="3231179"/>
                  <a:pt x="2131198" y="3231984"/>
                </a:cubicBezTo>
                <a:cubicBezTo>
                  <a:pt x="2131198" y="3234330"/>
                  <a:pt x="2095676" y="3268979"/>
                  <a:pt x="2090784" y="3281178"/>
                </a:cubicBezTo>
                <a:cubicBezTo>
                  <a:pt x="2090583" y="3281647"/>
                  <a:pt x="2074631" y="3314152"/>
                  <a:pt x="2079859" y="3328294"/>
                </a:cubicBezTo>
                <a:cubicBezTo>
                  <a:pt x="2076910" y="3327958"/>
                  <a:pt x="2073425" y="3328093"/>
                  <a:pt x="2069136" y="3328093"/>
                </a:cubicBezTo>
                <a:cubicBezTo>
                  <a:pt x="2076106" y="3331846"/>
                  <a:pt x="2089644" y="3341362"/>
                  <a:pt x="2097285" y="3348936"/>
                </a:cubicBezTo>
                <a:cubicBezTo>
                  <a:pt x="2095609" y="3348199"/>
                  <a:pt x="2089242" y="3348199"/>
                  <a:pt x="2088840" y="3348199"/>
                </a:cubicBezTo>
                <a:cubicBezTo>
                  <a:pt x="2096146" y="3353293"/>
                  <a:pt x="2105930" y="3365088"/>
                  <a:pt x="2108879" y="3368305"/>
                </a:cubicBezTo>
                <a:cubicBezTo>
                  <a:pt x="2127980" y="3368305"/>
                  <a:pt x="2131265" y="3384056"/>
                  <a:pt x="2158141" y="3381710"/>
                </a:cubicBezTo>
                <a:cubicBezTo>
                  <a:pt x="2167323" y="3381710"/>
                  <a:pt x="2140112" y="3394979"/>
                  <a:pt x="2139710" y="3395114"/>
                </a:cubicBezTo>
                <a:cubicBezTo>
                  <a:pt x="2129054" y="3398130"/>
                  <a:pt x="2104590" y="3395248"/>
                  <a:pt x="2092929" y="3393371"/>
                </a:cubicBezTo>
                <a:cubicBezTo>
                  <a:pt x="2096614" y="3398331"/>
                  <a:pt x="2103652" y="3415220"/>
                  <a:pt x="2097687" y="3415220"/>
                </a:cubicBezTo>
                <a:cubicBezTo>
                  <a:pt x="2099228" y="3416561"/>
                  <a:pt x="2084685" y="3408518"/>
                  <a:pt x="2093397" y="3408518"/>
                </a:cubicBezTo>
                <a:cubicBezTo>
                  <a:pt x="2076709" y="3409456"/>
                  <a:pt x="2068935" y="3408451"/>
                  <a:pt x="2057541" y="3401816"/>
                </a:cubicBezTo>
                <a:cubicBezTo>
                  <a:pt x="2058278" y="3401414"/>
                  <a:pt x="2058479" y="3408182"/>
                  <a:pt x="2056268" y="3408518"/>
                </a:cubicBezTo>
                <a:cubicBezTo>
                  <a:pt x="2038976" y="3408518"/>
                  <a:pt x="1982878" y="3372728"/>
                  <a:pt x="1970948" y="3358051"/>
                </a:cubicBezTo>
                <a:cubicBezTo>
                  <a:pt x="1972423" y="3358185"/>
                  <a:pt x="1976444" y="3354499"/>
                  <a:pt x="1977115" y="3352354"/>
                </a:cubicBezTo>
                <a:cubicBezTo>
                  <a:pt x="1974769" y="3353359"/>
                  <a:pt x="1973830" y="3351952"/>
                  <a:pt x="1974367" y="3348199"/>
                </a:cubicBezTo>
                <a:cubicBezTo>
                  <a:pt x="1975171" y="3347462"/>
                  <a:pt x="1970546" y="3351148"/>
                  <a:pt x="1969877" y="3353359"/>
                </a:cubicBezTo>
                <a:cubicBezTo>
                  <a:pt x="1964783" y="3348668"/>
                  <a:pt x="1950373" y="3334795"/>
                  <a:pt x="1957813" y="3334795"/>
                </a:cubicBezTo>
                <a:cubicBezTo>
                  <a:pt x="1962571" y="3337408"/>
                  <a:pt x="1964582" y="3338012"/>
                  <a:pt x="1967531" y="3338749"/>
                </a:cubicBezTo>
                <a:cubicBezTo>
                  <a:pt x="1952652" y="3330974"/>
                  <a:pt x="1940387" y="3310198"/>
                  <a:pt x="1950239" y="3301284"/>
                </a:cubicBezTo>
                <a:cubicBezTo>
                  <a:pt x="1952317" y="3301284"/>
                  <a:pt x="1948497" y="3294649"/>
                  <a:pt x="1951111" y="3294649"/>
                </a:cubicBezTo>
                <a:cubicBezTo>
                  <a:pt x="1950708" y="3294448"/>
                  <a:pt x="1950440" y="3294314"/>
                  <a:pt x="1950172" y="3294314"/>
                </a:cubicBezTo>
                <a:cubicBezTo>
                  <a:pt x="1950239" y="3293845"/>
                  <a:pt x="1950306" y="3293308"/>
                  <a:pt x="1950306" y="3292303"/>
                </a:cubicBezTo>
                <a:cubicBezTo>
                  <a:pt x="1946620" y="3286405"/>
                  <a:pt x="1942397" y="3287344"/>
                  <a:pt x="1944140" y="3268175"/>
                </a:cubicBezTo>
                <a:cubicBezTo>
                  <a:pt x="1942196" y="3268310"/>
                  <a:pt x="1936902" y="3268578"/>
                  <a:pt x="1936902" y="3269314"/>
                </a:cubicBezTo>
                <a:cubicBezTo>
                  <a:pt x="1937840" y="3253162"/>
                  <a:pt x="1932277" y="3235469"/>
                  <a:pt x="1944609" y="3222065"/>
                </a:cubicBezTo>
                <a:cubicBezTo>
                  <a:pt x="1944676" y="3222065"/>
                  <a:pt x="1944810" y="3222065"/>
                  <a:pt x="1944877" y="3222065"/>
                </a:cubicBezTo>
                <a:cubicBezTo>
                  <a:pt x="1942800" y="3222065"/>
                  <a:pt x="1963711" y="3204103"/>
                  <a:pt x="1963711" y="3210068"/>
                </a:cubicBezTo>
                <a:cubicBezTo>
                  <a:pt x="1963040" y="3207052"/>
                  <a:pt x="1962772" y="3200752"/>
                  <a:pt x="1963979" y="3200752"/>
                </a:cubicBezTo>
                <a:cubicBezTo>
                  <a:pt x="1931205" y="3191570"/>
                  <a:pt x="1940655" y="3185739"/>
                  <a:pt x="1957008" y="3161679"/>
                </a:cubicBezTo>
                <a:cubicBezTo>
                  <a:pt x="1957008" y="3161612"/>
                  <a:pt x="1957008" y="3161612"/>
                  <a:pt x="1957008" y="3161612"/>
                </a:cubicBezTo>
                <a:cubicBezTo>
                  <a:pt x="1957075" y="3161544"/>
                  <a:pt x="1957209" y="3161410"/>
                  <a:pt x="1957277" y="3161344"/>
                </a:cubicBezTo>
                <a:cubicBezTo>
                  <a:pt x="1957410" y="3161009"/>
                  <a:pt x="1957611" y="3160807"/>
                  <a:pt x="1957745" y="3160673"/>
                </a:cubicBezTo>
                <a:cubicBezTo>
                  <a:pt x="1957813" y="3160606"/>
                  <a:pt x="1957813" y="3160606"/>
                  <a:pt x="1957880" y="3160539"/>
                </a:cubicBezTo>
                <a:cubicBezTo>
                  <a:pt x="1957880" y="3160606"/>
                  <a:pt x="1957813" y="3160606"/>
                  <a:pt x="1957813" y="3160673"/>
                </a:cubicBezTo>
                <a:cubicBezTo>
                  <a:pt x="1958549" y="3160070"/>
                  <a:pt x="1959287" y="3160740"/>
                  <a:pt x="1957277" y="3161544"/>
                </a:cubicBezTo>
                <a:cubicBezTo>
                  <a:pt x="1957277" y="3161544"/>
                  <a:pt x="1957277" y="3161612"/>
                  <a:pt x="1957277" y="3161612"/>
                </a:cubicBezTo>
                <a:cubicBezTo>
                  <a:pt x="1959153" y="3161142"/>
                  <a:pt x="1961030" y="3160874"/>
                  <a:pt x="1962906" y="3160673"/>
                </a:cubicBezTo>
                <a:cubicBezTo>
                  <a:pt x="1960962" y="3159399"/>
                  <a:pt x="1956606" y="3155043"/>
                  <a:pt x="1957075" y="3155513"/>
                </a:cubicBezTo>
                <a:cubicBezTo>
                  <a:pt x="1957075" y="3156049"/>
                  <a:pt x="1957075" y="3144923"/>
                  <a:pt x="1957075" y="3141237"/>
                </a:cubicBezTo>
                <a:cubicBezTo>
                  <a:pt x="1957075" y="3141371"/>
                  <a:pt x="1957075" y="3141103"/>
                  <a:pt x="1957075" y="3140567"/>
                </a:cubicBezTo>
                <a:cubicBezTo>
                  <a:pt x="1956874" y="3140701"/>
                  <a:pt x="1956874" y="3140701"/>
                  <a:pt x="1957075" y="3140433"/>
                </a:cubicBezTo>
                <a:cubicBezTo>
                  <a:pt x="1957209" y="3137752"/>
                  <a:pt x="1958013" y="3129910"/>
                  <a:pt x="1958751" y="3133731"/>
                </a:cubicBezTo>
                <a:cubicBezTo>
                  <a:pt x="1959354" y="3133731"/>
                  <a:pt x="1959622" y="3133865"/>
                  <a:pt x="1959958" y="3133999"/>
                </a:cubicBezTo>
                <a:cubicBezTo>
                  <a:pt x="1967799" y="3120259"/>
                  <a:pt x="1983884" y="3112954"/>
                  <a:pt x="1983884" y="3135138"/>
                </a:cubicBezTo>
                <a:cubicBezTo>
                  <a:pt x="1983884" y="3132591"/>
                  <a:pt x="1984688" y="3133463"/>
                  <a:pt x="1985023" y="3134267"/>
                </a:cubicBezTo>
                <a:cubicBezTo>
                  <a:pt x="1986498" y="3129442"/>
                  <a:pt x="1995680" y="3102231"/>
                  <a:pt x="1997288" y="3098544"/>
                </a:cubicBezTo>
                <a:cubicBezTo>
                  <a:pt x="1997288" y="3100890"/>
                  <a:pt x="1983616" y="3090301"/>
                  <a:pt x="1983951" y="3094322"/>
                </a:cubicBezTo>
                <a:cubicBezTo>
                  <a:pt x="1979996" y="3093317"/>
                  <a:pt x="1990586" y="3104174"/>
                  <a:pt x="1990586" y="3100555"/>
                </a:cubicBezTo>
                <a:cubicBezTo>
                  <a:pt x="1973362" y="3132122"/>
                  <a:pt x="1967531" y="3104107"/>
                  <a:pt x="1970480" y="3081186"/>
                </a:cubicBezTo>
                <a:cubicBezTo>
                  <a:pt x="1973294" y="3059203"/>
                  <a:pt x="1990586" y="3030920"/>
                  <a:pt x="1990586" y="3011752"/>
                </a:cubicBezTo>
                <a:cubicBezTo>
                  <a:pt x="1986498" y="3003508"/>
                  <a:pt x="1977182" y="2977035"/>
                  <a:pt x="1977182" y="2965842"/>
                </a:cubicBezTo>
                <a:cubicBezTo>
                  <a:pt x="1978254" y="2961419"/>
                  <a:pt x="1978053" y="2957130"/>
                  <a:pt x="1983884" y="2952706"/>
                </a:cubicBezTo>
                <a:cubicBezTo>
                  <a:pt x="1983884" y="2952974"/>
                  <a:pt x="1984956" y="2955722"/>
                  <a:pt x="1987838" y="2959542"/>
                </a:cubicBezTo>
                <a:cubicBezTo>
                  <a:pt x="1992396" y="2959542"/>
                  <a:pt x="1994809" y="2923150"/>
                  <a:pt x="2003990" y="2923016"/>
                </a:cubicBezTo>
                <a:cubicBezTo>
                  <a:pt x="2006604" y="2929517"/>
                  <a:pt x="2006336" y="2872415"/>
                  <a:pt x="2020076" y="2872415"/>
                </a:cubicBezTo>
                <a:cubicBezTo>
                  <a:pt x="2016859" y="2862294"/>
                  <a:pt x="2014982" y="2856531"/>
                  <a:pt x="2024097" y="2853782"/>
                </a:cubicBezTo>
                <a:cubicBezTo>
                  <a:pt x="2024097" y="2828918"/>
                  <a:pt x="2010425" y="2774564"/>
                  <a:pt x="2030799" y="2774162"/>
                </a:cubicBezTo>
                <a:cubicBezTo>
                  <a:pt x="2021819" y="2766186"/>
                  <a:pt x="2026979" y="2768331"/>
                  <a:pt x="2022690" y="2758479"/>
                </a:cubicBezTo>
                <a:cubicBezTo>
                  <a:pt x="2034218" y="2758479"/>
                  <a:pt x="2032341" y="2701242"/>
                  <a:pt x="2044204" y="2684621"/>
                </a:cubicBezTo>
                <a:cubicBezTo>
                  <a:pt x="2044204" y="2681337"/>
                  <a:pt x="2033748" y="2671351"/>
                  <a:pt x="2045142" y="2671351"/>
                </a:cubicBezTo>
                <a:cubicBezTo>
                  <a:pt x="2040384" y="2617667"/>
                  <a:pt x="2050906" y="2546088"/>
                  <a:pt x="2050906" y="2500916"/>
                </a:cubicBezTo>
                <a:cubicBezTo>
                  <a:pt x="2044337" y="2497029"/>
                  <a:pt x="2003990" y="2465595"/>
                  <a:pt x="2003990" y="2461239"/>
                </a:cubicBezTo>
                <a:cubicBezTo>
                  <a:pt x="2004996" y="2462579"/>
                  <a:pt x="1990787" y="2452995"/>
                  <a:pt x="1984688" y="2450248"/>
                </a:cubicBezTo>
                <a:cubicBezTo>
                  <a:pt x="1970077" y="2450248"/>
                  <a:pt x="1944743" y="2421629"/>
                  <a:pt x="1943671" y="2414458"/>
                </a:cubicBezTo>
                <a:cubicBezTo>
                  <a:pt x="1933215" y="2414257"/>
                  <a:pt x="1903458" y="2344957"/>
                  <a:pt x="1903458" y="2345024"/>
                </a:cubicBezTo>
                <a:cubicBezTo>
                  <a:pt x="1901983" y="2319355"/>
                  <a:pt x="1875577" y="2256757"/>
                  <a:pt x="1864585" y="2249184"/>
                </a:cubicBezTo>
                <a:cubicBezTo>
                  <a:pt x="1870148" y="2249184"/>
                  <a:pt x="1830068" y="2201465"/>
                  <a:pt x="1830605" y="2202537"/>
                </a:cubicBezTo>
                <a:cubicBezTo>
                  <a:pt x="1826517" y="2194293"/>
                  <a:pt x="1820753" y="2158169"/>
                  <a:pt x="1822965" y="2148585"/>
                </a:cubicBezTo>
                <a:cubicBezTo>
                  <a:pt x="1830672" y="2138867"/>
                  <a:pt x="1843205" y="2126535"/>
                  <a:pt x="1843071" y="2126669"/>
                </a:cubicBezTo>
                <a:cubicBezTo>
                  <a:pt x="1843071" y="2132969"/>
                  <a:pt x="1845819" y="2127674"/>
                  <a:pt x="1847829" y="2123117"/>
                </a:cubicBezTo>
                <a:lnTo>
                  <a:pt x="1843071" y="2123117"/>
                </a:lnTo>
                <a:cubicBezTo>
                  <a:pt x="1836503" y="2116415"/>
                  <a:pt x="1830471" y="2108506"/>
                  <a:pt x="1822965" y="2101536"/>
                </a:cubicBezTo>
                <a:cubicBezTo>
                  <a:pt x="1822965" y="2102742"/>
                  <a:pt x="1834894" y="2071175"/>
                  <a:pt x="1836369" y="2068762"/>
                </a:cubicBezTo>
                <a:cubicBezTo>
                  <a:pt x="1836369" y="2055425"/>
                  <a:pt x="1849774" y="2045774"/>
                  <a:pt x="1849774" y="2044233"/>
                </a:cubicBezTo>
                <a:cubicBezTo>
                  <a:pt x="1841731" y="2036659"/>
                  <a:pt x="1849103" y="2035922"/>
                  <a:pt x="1843071" y="2029019"/>
                </a:cubicBezTo>
                <a:cubicBezTo>
                  <a:pt x="1843071" y="2026740"/>
                  <a:pt x="1861904" y="2021982"/>
                  <a:pt x="1865121" y="2021378"/>
                </a:cubicBezTo>
                <a:cubicBezTo>
                  <a:pt x="1860698" y="2021378"/>
                  <a:pt x="1872025" y="2014676"/>
                  <a:pt x="1870282" y="2014676"/>
                </a:cubicBezTo>
                <a:cubicBezTo>
                  <a:pt x="1871086" y="1992626"/>
                  <a:pt x="1885764" y="1993900"/>
                  <a:pt x="1895147" y="1977948"/>
                </a:cubicBezTo>
                <a:cubicBezTo>
                  <a:pt x="1907680" y="1956636"/>
                  <a:pt x="1896689" y="1943098"/>
                  <a:pt x="1896689" y="1914815"/>
                </a:cubicBezTo>
                <a:cubicBezTo>
                  <a:pt x="1905133" y="1900472"/>
                  <a:pt x="1902050" y="1908179"/>
                  <a:pt x="1896689" y="1893368"/>
                </a:cubicBezTo>
                <a:cubicBezTo>
                  <a:pt x="1898900" y="1893971"/>
                  <a:pt x="1901112" y="1894172"/>
                  <a:pt x="1903391" y="1894038"/>
                </a:cubicBezTo>
                <a:cubicBezTo>
                  <a:pt x="1897425" y="1878757"/>
                  <a:pt x="1886099" y="1866559"/>
                  <a:pt x="1876582" y="1849536"/>
                </a:cubicBezTo>
                <a:cubicBezTo>
                  <a:pt x="1876582" y="1844576"/>
                  <a:pt x="1881944" y="1847459"/>
                  <a:pt x="1883284" y="1847793"/>
                </a:cubicBezTo>
                <a:cubicBezTo>
                  <a:pt x="1874035" y="1840622"/>
                  <a:pt x="1875643" y="1835395"/>
                  <a:pt x="1863580" y="1828290"/>
                </a:cubicBezTo>
                <a:cubicBezTo>
                  <a:pt x="1863781" y="1831642"/>
                  <a:pt x="1853057" y="1840421"/>
                  <a:pt x="1857615" y="1840421"/>
                </a:cubicBezTo>
                <a:cubicBezTo>
                  <a:pt x="1852789" y="1841493"/>
                  <a:pt x="1848634" y="1844442"/>
                  <a:pt x="1842468" y="1847056"/>
                </a:cubicBezTo>
                <a:cubicBezTo>
                  <a:pt x="1842334" y="1847056"/>
                  <a:pt x="1842267" y="1847123"/>
                  <a:pt x="1842066" y="1847123"/>
                </a:cubicBezTo>
                <a:cubicBezTo>
                  <a:pt x="1853392" y="1847123"/>
                  <a:pt x="1846557" y="1869106"/>
                  <a:pt x="1841463" y="1872457"/>
                </a:cubicBezTo>
                <a:cubicBezTo>
                  <a:pt x="1829465" y="1880433"/>
                  <a:pt x="1825914" y="1860527"/>
                  <a:pt x="1816128" y="1860527"/>
                </a:cubicBezTo>
                <a:cubicBezTo>
                  <a:pt x="1815994" y="1861365"/>
                  <a:pt x="1816095" y="1864716"/>
                  <a:pt x="1816178" y="1867858"/>
                </a:cubicBezTo>
                <a:lnTo>
                  <a:pt x="1816144" y="1871980"/>
                </a:lnTo>
                <a:lnTo>
                  <a:pt x="1810842" y="1864180"/>
                </a:lnTo>
                <a:cubicBezTo>
                  <a:pt x="1810749" y="1862287"/>
                  <a:pt x="1812442" y="1860125"/>
                  <a:pt x="1816195" y="1854697"/>
                </a:cubicBezTo>
                <a:cubicBezTo>
                  <a:pt x="1812107" y="1854965"/>
                  <a:pt x="1811302" y="1854831"/>
                  <a:pt x="1813850" y="1854227"/>
                </a:cubicBezTo>
                <a:cubicBezTo>
                  <a:pt x="1808220" y="1852820"/>
                  <a:pt x="1810297" y="1848396"/>
                  <a:pt x="1807215" y="1848396"/>
                </a:cubicBezTo>
                <a:cubicBezTo>
                  <a:pt x="1808287" y="1849938"/>
                  <a:pt x="1810096" y="1851748"/>
                  <a:pt x="1809493" y="1854629"/>
                </a:cubicBezTo>
                <a:cubicBezTo>
                  <a:pt x="1809493" y="1853557"/>
                  <a:pt x="1802590" y="1854161"/>
                  <a:pt x="1802121" y="1853356"/>
                </a:cubicBezTo>
                <a:cubicBezTo>
                  <a:pt x="1798032" y="1852954"/>
                  <a:pt x="1795485" y="1847123"/>
                  <a:pt x="1796826" y="1847123"/>
                </a:cubicBezTo>
                <a:cubicBezTo>
                  <a:pt x="1796223" y="1847659"/>
                  <a:pt x="1787443" y="1846118"/>
                  <a:pt x="1789386" y="1847123"/>
                </a:cubicBezTo>
                <a:lnTo>
                  <a:pt x="1788833" y="1851076"/>
                </a:lnTo>
                <a:lnTo>
                  <a:pt x="1784762" y="1847123"/>
                </a:lnTo>
                <a:cubicBezTo>
                  <a:pt x="1779400" y="1846989"/>
                  <a:pt x="1774038" y="1841158"/>
                  <a:pt x="1768811" y="1833853"/>
                </a:cubicBezTo>
                <a:cubicBezTo>
                  <a:pt x="1768677" y="1835327"/>
                  <a:pt x="1767403" y="1838209"/>
                  <a:pt x="1768543" y="1833518"/>
                </a:cubicBezTo>
                <a:cubicBezTo>
                  <a:pt x="1761706" y="1823867"/>
                  <a:pt x="1755071" y="1811802"/>
                  <a:pt x="1749040" y="1806978"/>
                </a:cubicBezTo>
                <a:cubicBezTo>
                  <a:pt x="1749040" y="1812808"/>
                  <a:pt x="1743812" y="1813479"/>
                  <a:pt x="1742739" y="1820382"/>
                </a:cubicBezTo>
                <a:cubicBezTo>
                  <a:pt x="1743208" y="1820382"/>
                  <a:pt x="1736305" y="1803894"/>
                  <a:pt x="1737579" y="1806978"/>
                </a:cubicBezTo>
                <a:cubicBezTo>
                  <a:pt x="1726855" y="1806978"/>
                  <a:pt x="1725984" y="1796991"/>
                  <a:pt x="1728665" y="1786871"/>
                </a:cubicBezTo>
                <a:cubicBezTo>
                  <a:pt x="1729669" y="1786871"/>
                  <a:pt x="1729737" y="1787073"/>
                  <a:pt x="1729603" y="1787273"/>
                </a:cubicBezTo>
                <a:cubicBezTo>
                  <a:pt x="1729669" y="1787206"/>
                  <a:pt x="1729737" y="1787139"/>
                  <a:pt x="1729938" y="1787073"/>
                </a:cubicBezTo>
                <a:cubicBezTo>
                  <a:pt x="1725917" y="1785062"/>
                  <a:pt x="1723973" y="1787407"/>
                  <a:pt x="1722432" y="1781308"/>
                </a:cubicBezTo>
                <a:cubicBezTo>
                  <a:pt x="1722432" y="1779164"/>
                  <a:pt x="1723571" y="1770719"/>
                  <a:pt x="1722432" y="1766765"/>
                </a:cubicBezTo>
                <a:cubicBezTo>
                  <a:pt x="1705475" y="1753964"/>
                  <a:pt x="1692138" y="1740894"/>
                  <a:pt x="1688385" y="1726552"/>
                </a:cubicBezTo>
                <a:cubicBezTo>
                  <a:pt x="1661713" y="1729568"/>
                  <a:pt x="1641069" y="1718375"/>
                  <a:pt x="1626459" y="1706446"/>
                </a:cubicBezTo>
                <a:cubicBezTo>
                  <a:pt x="1606553" y="1706446"/>
                  <a:pt x="1602601" y="1699140"/>
                  <a:pt x="1582627" y="1681446"/>
                </a:cubicBezTo>
                <a:cubicBezTo>
                  <a:pt x="1545430" y="1648539"/>
                  <a:pt x="1536651" y="1668578"/>
                  <a:pt x="1491411" y="1659530"/>
                </a:cubicBezTo>
                <a:cubicBezTo>
                  <a:pt x="1464537" y="1654169"/>
                  <a:pt x="1411923" y="1633593"/>
                  <a:pt x="1401602" y="1619318"/>
                </a:cubicBezTo>
                <a:cubicBezTo>
                  <a:pt x="1372582" y="1619318"/>
                  <a:pt x="1304556" y="1563220"/>
                  <a:pt x="1322718" y="1545594"/>
                </a:cubicBezTo>
                <a:cubicBezTo>
                  <a:pt x="1321914" y="1545594"/>
                  <a:pt x="1321177" y="1543936"/>
                  <a:pt x="1320540" y="1542235"/>
                </a:cubicBezTo>
                <a:lnTo>
                  <a:pt x="1319129" y="1538999"/>
                </a:lnTo>
                <a:lnTo>
                  <a:pt x="1318965" y="1538624"/>
                </a:lnTo>
                <a:cubicBezTo>
                  <a:pt x="1319970" y="1537619"/>
                  <a:pt x="1322651" y="1534267"/>
                  <a:pt x="1321780" y="1532860"/>
                </a:cubicBezTo>
                <a:lnTo>
                  <a:pt x="1321926" y="1532820"/>
                </a:lnTo>
                <a:lnTo>
                  <a:pt x="1326940" y="1531453"/>
                </a:lnTo>
                <a:cubicBezTo>
                  <a:pt x="1323723" y="1520394"/>
                  <a:pt x="1326940" y="1530582"/>
                  <a:pt x="1326940" y="1524348"/>
                </a:cubicBezTo>
                <a:cubicBezTo>
                  <a:pt x="1320640" y="1520595"/>
                  <a:pt x="1266622" y="1443654"/>
                  <a:pt x="1266622" y="1437824"/>
                </a:cubicBezTo>
                <a:cubicBezTo>
                  <a:pt x="1258379" y="1432797"/>
                  <a:pt x="1255228" y="1428441"/>
                  <a:pt x="1239210" y="1425157"/>
                </a:cubicBezTo>
                <a:cubicBezTo>
                  <a:pt x="1248861" y="1425157"/>
                  <a:pt x="1211866" y="1368322"/>
                  <a:pt x="1210995" y="1364972"/>
                </a:cubicBezTo>
                <a:cubicBezTo>
                  <a:pt x="1212067" y="1367854"/>
                  <a:pt x="1211665" y="1370400"/>
                  <a:pt x="1209856" y="1372009"/>
                </a:cubicBezTo>
                <a:cubicBezTo>
                  <a:pt x="1204359" y="1368859"/>
                  <a:pt x="1204426" y="1365910"/>
                  <a:pt x="1198663" y="1365910"/>
                </a:cubicBezTo>
                <a:cubicBezTo>
                  <a:pt x="1198395" y="1365910"/>
                  <a:pt x="1198126" y="1365910"/>
                  <a:pt x="1197792" y="1365910"/>
                </a:cubicBezTo>
                <a:cubicBezTo>
                  <a:pt x="1196451" y="1359208"/>
                  <a:pt x="1198260" y="1363899"/>
                  <a:pt x="1192966" y="1356862"/>
                </a:cubicBezTo>
                <a:cubicBezTo>
                  <a:pt x="1192966" y="1357197"/>
                  <a:pt x="1172859" y="1333874"/>
                  <a:pt x="1172859" y="1332735"/>
                </a:cubicBezTo>
                <a:cubicBezTo>
                  <a:pt x="1173261" y="1324759"/>
                  <a:pt x="1153557" y="1284278"/>
                  <a:pt x="1161733" y="1284278"/>
                </a:cubicBezTo>
                <a:cubicBezTo>
                  <a:pt x="1158315" y="1283809"/>
                  <a:pt x="1154629" y="1284948"/>
                  <a:pt x="1151211" y="1284278"/>
                </a:cubicBezTo>
                <a:cubicBezTo>
                  <a:pt x="1158449" y="1284278"/>
                  <a:pt x="1130635" y="1270874"/>
                  <a:pt x="1131104" y="1270874"/>
                </a:cubicBezTo>
                <a:cubicBezTo>
                  <a:pt x="1124871" y="1282402"/>
                  <a:pt x="1129228" y="1295671"/>
                  <a:pt x="1132713" y="1312226"/>
                </a:cubicBezTo>
                <a:cubicBezTo>
                  <a:pt x="1132713" y="1312829"/>
                  <a:pt x="1152820" y="1323820"/>
                  <a:pt x="1152820" y="1327708"/>
                </a:cubicBezTo>
                <a:cubicBezTo>
                  <a:pt x="1156170" y="1328177"/>
                  <a:pt x="1162471" y="1329383"/>
                  <a:pt x="1166224" y="1337828"/>
                </a:cubicBezTo>
                <a:lnTo>
                  <a:pt x="1165823" y="1337832"/>
                </a:lnTo>
                <a:lnTo>
                  <a:pt x="1165822" y="1337828"/>
                </a:lnTo>
                <a:lnTo>
                  <a:pt x="1165815" y="1337832"/>
                </a:lnTo>
                <a:lnTo>
                  <a:pt x="1158986" y="1337895"/>
                </a:lnTo>
                <a:cubicBezTo>
                  <a:pt x="1159522" y="1337627"/>
                  <a:pt x="1158181" y="1336085"/>
                  <a:pt x="1158383" y="1338297"/>
                </a:cubicBezTo>
                <a:cubicBezTo>
                  <a:pt x="1162001" y="1339169"/>
                  <a:pt x="1159522" y="1338096"/>
                  <a:pt x="1159455" y="1341782"/>
                </a:cubicBezTo>
                <a:lnTo>
                  <a:pt x="1165815" y="1337832"/>
                </a:lnTo>
                <a:lnTo>
                  <a:pt x="1165823" y="1337832"/>
                </a:lnTo>
                <a:lnTo>
                  <a:pt x="1168818" y="1347239"/>
                </a:lnTo>
                <a:cubicBezTo>
                  <a:pt x="1176461" y="1364310"/>
                  <a:pt x="1195161" y="1399119"/>
                  <a:pt x="1198931" y="1404447"/>
                </a:cubicBezTo>
                <a:cubicBezTo>
                  <a:pt x="1198060" y="1404179"/>
                  <a:pt x="1203421" y="1413897"/>
                  <a:pt x="1205499" y="1412892"/>
                </a:cubicBezTo>
                <a:cubicBezTo>
                  <a:pt x="1205097" y="1422208"/>
                  <a:pt x="1207175" y="1431658"/>
                  <a:pt x="1211598" y="1431658"/>
                </a:cubicBezTo>
                <a:cubicBezTo>
                  <a:pt x="1214279" y="1441577"/>
                  <a:pt x="1220981" y="1439701"/>
                  <a:pt x="1213005" y="1452904"/>
                </a:cubicBezTo>
                <a:cubicBezTo>
                  <a:pt x="1213005" y="1452501"/>
                  <a:pt x="1218970" y="1451295"/>
                  <a:pt x="1219573" y="1451697"/>
                </a:cubicBezTo>
                <a:cubicBezTo>
                  <a:pt x="1219507" y="1449552"/>
                  <a:pt x="1219439" y="1446268"/>
                  <a:pt x="1219707" y="1445799"/>
                </a:cubicBezTo>
                <a:cubicBezTo>
                  <a:pt x="1219707" y="1442918"/>
                  <a:pt x="1255027" y="1491910"/>
                  <a:pt x="1231436" y="1491910"/>
                </a:cubicBezTo>
                <a:cubicBezTo>
                  <a:pt x="1222589" y="1479109"/>
                  <a:pt x="1207979" y="1463560"/>
                  <a:pt x="1193703" y="1451697"/>
                </a:cubicBezTo>
                <a:cubicBezTo>
                  <a:pt x="1193569" y="1453976"/>
                  <a:pt x="1193166" y="1456188"/>
                  <a:pt x="1192564" y="1458399"/>
                </a:cubicBezTo>
                <a:cubicBezTo>
                  <a:pt x="1175540" y="1448748"/>
                  <a:pt x="1179494" y="1430921"/>
                  <a:pt x="1179494" y="1409071"/>
                </a:cubicBezTo>
                <a:cubicBezTo>
                  <a:pt x="1171787" y="1405118"/>
                  <a:pt x="1160393" y="1394930"/>
                  <a:pt x="1152685" y="1391378"/>
                </a:cubicBezTo>
                <a:cubicBezTo>
                  <a:pt x="1152149" y="1393925"/>
                  <a:pt x="1152753" y="1396136"/>
                  <a:pt x="1154562" y="1398080"/>
                </a:cubicBezTo>
                <a:cubicBezTo>
                  <a:pt x="1140488" y="1390239"/>
                  <a:pt x="1126413" y="1373550"/>
                  <a:pt x="1119174" y="1371271"/>
                </a:cubicBezTo>
                <a:cubicBezTo>
                  <a:pt x="1123463" y="1371271"/>
                  <a:pt x="1114483" y="1362157"/>
                  <a:pt x="1112740" y="1360347"/>
                </a:cubicBezTo>
                <a:cubicBezTo>
                  <a:pt x="1113746" y="1360414"/>
                  <a:pt x="1117968" y="1356393"/>
                  <a:pt x="1119375" y="1353645"/>
                </a:cubicBezTo>
                <a:cubicBezTo>
                  <a:pt x="1129361" y="1377505"/>
                  <a:pt x="1135796" y="1359074"/>
                  <a:pt x="1132646" y="1343324"/>
                </a:cubicBezTo>
                <a:cubicBezTo>
                  <a:pt x="1131574" y="1338029"/>
                  <a:pt x="1099135" y="1318057"/>
                  <a:pt x="1099135" y="1306060"/>
                </a:cubicBezTo>
                <a:cubicBezTo>
                  <a:pt x="1097660" y="1295671"/>
                  <a:pt x="1089819" y="1279922"/>
                  <a:pt x="1085797" y="1270740"/>
                </a:cubicBezTo>
                <a:cubicBezTo>
                  <a:pt x="1088813" y="1270740"/>
                  <a:pt x="1078961" y="1256129"/>
                  <a:pt x="1072326" y="1254051"/>
                </a:cubicBezTo>
                <a:lnTo>
                  <a:pt x="1077734" y="1250646"/>
                </a:lnTo>
                <a:lnTo>
                  <a:pt x="1077822" y="1250740"/>
                </a:lnTo>
                <a:lnTo>
                  <a:pt x="1078919" y="1252493"/>
                </a:lnTo>
                <a:cubicBezTo>
                  <a:pt x="1079062" y="1253231"/>
                  <a:pt x="1079028" y="1253583"/>
                  <a:pt x="1079028" y="1252041"/>
                </a:cubicBezTo>
                <a:lnTo>
                  <a:pt x="1077822" y="1250740"/>
                </a:lnTo>
                <a:lnTo>
                  <a:pt x="1077755" y="1250633"/>
                </a:lnTo>
                <a:lnTo>
                  <a:pt x="1077734" y="1250646"/>
                </a:lnTo>
                <a:lnTo>
                  <a:pt x="1049505" y="1220206"/>
                </a:lnTo>
                <a:lnTo>
                  <a:pt x="1027393" y="1214162"/>
                </a:lnTo>
                <a:lnTo>
                  <a:pt x="1026307" y="1213654"/>
                </a:lnTo>
                <a:lnTo>
                  <a:pt x="1026047" y="1213794"/>
                </a:lnTo>
                <a:lnTo>
                  <a:pt x="1013950" y="1210488"/>
                </a:lnTo>
                <a:cubicBezTo>
                  <a:pt x="1016966" y="1211426"/>
                  <a:pt x="1011939" y="1217525"/>
                  <a:pt x="1019848" y="1217123"/>
                </a:cubicBezTo>
                <a:lnTo>
                  <a:pt x="1026047" y="1213794"/>
                </a:lnTo>
                <a:lnTo>
                  <a:pt x="1027393" y="1214162"/>
                </a:lnTo>
                <a:lnTo>
                  <a:pt x="1033722" y="1217123"/>
                </a:lnTo>
                <a:cubicBezTo>
                  <a:pt x="1035799" y="1217123"/>
                  <a:pt x="1020318" y="1222552"/>
                  <a:pt x="1019580" y="1223624"/>
                </a:cubicBezTo>
                <a:cubicBezTo>
                  <a:pt x="1016631" y="1221278"/>
                  <a:pt x="1012007" y="1218329"/>
                  <a:pt x="1012007" y="1217123"/>
                </a:cubicBezTo>
                <a:lnTo>
                  <a:pt x="1012007" y="1210420"/>
                </a:lnTo>
                <a:cubicBezTo>
                  <a:pt x="1012073" y="1210420"/>
                  <a:pt x="1012073" y="1210420"/>
                  <a:pt x="1012141" y="1210420"/>
                </a:cubicBezTo>
                <a:cubicBezTo>
                  <a:pt x="1011404" y="1209281"/>
                  <a:pt x="1000613" y="1183612"/>
                  <a:pt x="999742" y="1183612"/>
                </a:cubicBezTo>
                <a:cubicBezTo>
                  <a:pt x="1001954" y="1185154"/>
                  <a:pt x="966165" y="1143399"/>
                  <a:pt x="979299" y="1143399"/>
                </a:cubicBezTo>
                <a:cubicBezTo>
                  <a:pt x="968509" y="1143199"/>
                  <a:pt x="973670" y="1141054"/>
                  <a:pt x="965092" y="1136831"/>
                </a:cubicBezTo>
                <a:cubicBezTo>
                  <a:pt x="966767" y="1135088"/>
                  <a:pt x="969045" y="1134754"/>
                  <a:pt x="971794" y="1135692"/>
                </a:cubicBezTo>
                <a:cubicBezTo>
                  <a:pt x="963886" y="1126242"/>
                  <a:pt x="962545" y="1123829"/>
                  <a:pt x="959931" y="1123360"/>
                </a:cubicBezTo>
                <a:cubicBezTo>
                  <a:pt x="959931" y="1123427"/>
                  <a:pt x="959865" y="1123494"/>
                  <a:pt x="959731" y="1123427"/>
                </a:cubicBezTo>
                <a:lnTo>
                  <a:pt x="959731" y="1123360"/>
                </a:lnTo>
                <a:lnTo>
                  <a:pt x="959731" y="1123293"/>
                </a:lnTo>
                <a:cubicBezTo>
                  <a:pt x="959529" y="1123226"/>
                  <a:pt x="959328" y="1123226"/>
                  <a:pt x="959060" y="1123226"/>
                </a:cubicBezTo>
                <a:cubicBezTo>
                  <a:pt x="959261" y="1123293"/>
                  <a:pt x="959462" y="1123293"/>
                  <a:pt x="959731" y="1123360"/>
                </a:cubicBezTo>
                <a:cubicBezTo>
                  <a:pt x="960065" y="1127716"/>
                  <a:pt x="949208" y="1121081"/>
                  <a:pt x="958524" y="1123092"/>
                </a:cubicBezTo>
                <a:cubicBezTo>
                  <a:pt x="957854" y="1121416"/>
                  <a:pt x="951688" y="1102182"/>
                  <a:pt x="951688" y="1111229"/>
                </a:cubicBezTo>
                <a:cubicBezTo>
                  <a:pt x="944517" y="1101377"/>
                  <a:pt x="906113" y="1007078"/>
                  <a:pt x="931581" y="984760"/>
                </a:cubicBezTo>
                <a:cubicBezTo>
                  <a:pt x="931581" y="946625"/>
                  <a:pt x="931581" y="925647"/>
                  <a:pt x="931581" y="893008"/>
                </a:cubicBezTo>
                <a:cubicBezTo>
                  <a:pt x="917170" y="876521"/>
                  <a:pt x="919985" y="868009"/>
                  <a:pt x="934664" y="864256"/>
                </a:cubicBezTo>
                <a:cubicBezTo>
                  <a:pt x="910939" y="853063"/>
                  <a:pt x="870994" y="825919"/>
                  <a:pt x="873071" y="828265"/>
                </a:cubicBezTo>
                <a:cubicBezTo>
                  <a:pt x="861208" y="828265"/>
                  <a:pt x="853903" y="819687"/>
                  <a:pt x="852362" y="814861"/>
                </a:cubicBezTo>
                <a:cubicBezTo>
                  <a:pt x="849614" y="814861"/>
                  <a:pt x="843985" y="813588"/>
                  <a:pt x="844186" y="813856"/>
                </a:cubicBezTo>
                <a:cubicBezTo>
                  <a:pt x="842711" y="812046"/>
                  <a:pt x="845392" y="808360"/>
                  <a:pt x="845459" y="808159"/>
                </a:cubicBezTo>
                <a:cubicBezTo>
                  <a:pt x="844252" y="808159"/>
                  <a:pt x="843985" y="807824"/>
                  <a:pt x="844454" y="806216"/>
                </a:cubicBezTo>
                <a:cubicBezTo>
                  <a:pt x="844454" y="809030"/>
                  <a:pt x="831049" y="807891"/>
                  <a:pt x="831049" y="805277"/>
                </a:cubicBezTo>
                <a:cubicBezTo>
                  <a:pt x="856115" y="804339"/>
                  <a:pt x="851156" y="796631"/>
                  <a:pt x="851156" y="788991"/>
                </a:cubicBezTo>
                <a:cubicBezTo>
                  <a:pt x="851892" y="778803"/>
                  <a:pt x="844454" y="783428"/>
                  <a:pt x="844454" y="778670"/>
                </a:cubicBezTo>
                <a:cubicBezTo>
                  <a:pt x="845660" y="775854"/>
                  <a:pt x="837752" y="771163"/>
                  <a:pt x="837752" y="764461"/>
                </a:cubicBezTo>
                <a:cubicBezTo>
                  <a:pt x="833999" y="767477"/>
                  <a:pt x="831049" y="768080"/>
                  <a:pt x="830782" y="767946"/>
                </a:cubicBezTo>
                <a:cubicBezTo>
                  <a:pt x="830782" y="767812"/>
                  <a:pt x="830782" y="767678"/>
                  <a:pt x="830713" y="767544"/>
                </a:cubicBezTo>
                <a:cubicBezTo>
                  <a:pt x="829708" y="771297"/>
                  <a:pt x="826692" y="766405"/>
                  <a:pt x="824748" y="767946"/>
                </a:cubicBezTo>
                <a:cubicBezTo>
                  <a:pt x="824815" y="767946"/>
                  <a:pt x="823474" y="754542"/>
                  <a:pt x="824882" y="754542"/>
                </a:cubicBezTo>
                <a:cubicBezTo>
                  <a:pt x="817376" y="751794"/>
                  <a:pt x="796397" y="734436"/>
                  <a:pt x="800687" y="734436"/>
                </a:cubicBezTo>
                <a:cubicBezTo>
                  <a:pt x="798609" y="729342"/>
                  <a:pt x="796129" y="727197"/>
                  <a:pt x="790836" y="722707"/>
                </a:cubicBezTo>
                <a:cubicBezTo>
                  <a:pt x="792511" y="721031"/>
                  <a:pt x="794789" y="720696"/>
                  <a:pt x="797537" y="721634"/>
                </a:cubicBezTo>
                <a:cubicBezTo>
                  <a:pt x="796129" y="720361"/>
                  <a:pt x="789763" y="714865"/>
                  <a:pt x="789294" y="714329"/>
                </a:cubicBezTo>
                <a:cubicBezTo>
                  <a:pt x="793851" y="714329"/>
                  <a:pt x="790836" y="704946"/>
                  <a:pt x="790836" y="701260"/>
                </a:cubicBezTo>
                <a:cubicBezTo>
                  <a:pt x="786278" y="707292"/>
                  <a:pt x="770729" y="707359"/>
                  <a:pt x="770729" y="698177"/>
                </a:cubicBezTo>
                <a:cubicBezTo>
                  <a:pt x="770729" y="700456"/>
                  <a:pt x="771734" y="714329"/>
                  <a:pt x="771198" y="714329"/>
                </a:cubicBezTo>
                <a:cubicBezTo>
                  <a:pt x="768517" y="713525"/>
                  <a:pt x="759402" y="709236"/>
                  <a:pt x="757325" y="707627"/>
                </a:cubicBezTo>
                <a:cubicBezTo>
                  <a:pt x="756655" y="708096"/>
                  <a:pt x="758062" y="714396"/>
                  <a:pt x="757392" y="714396"/>
                </a:cubicBezTo>
                <a:cubicBezTo>
                  <a:pt x="757124" y="714195"/>
                  <a:pt x="753438" y="714463"/>
                  <a:pt x="753036" y="714463"/>
                </a:cubicBezTo>
                <a:cubicBezTo>
                  <a:pt x="750824" y="714463"/>
                  <a:pt x="750623" y="707024"/>
                  <a:pt x="750623" y="706688"/>
                </a:cubicBezTo>
                <a:cubicBezTo>
                  <a:pt x="734471" y="700322"/>
                  <a:pt x="732260" y="688057"/>
                  <a:pt x="730516" y="679478"/>
                </a:cubicBezTo>
                <a:cubicBezTo>
                  <a:pt x="730516" y="683097"/>
                  <a:pt x="726629" y="682025"/>
                  <a:pt x="722810" y="682025"/>
                </a:cubicBezTo>
                <a:cubicBezTo>
                  <a:pt x="722541" y="682025"/>
                  <a:pt x="722339" y="682025"/>
                  <a:pt x="721937" y="682025"/>
                </a:cubicBezTo>
                <a:cubicBezTo>
                  <a:pt x="719793" y="671905"/>
                  <a:pt x="720865" y="669291"/>
                  <a:pt x="719458" y="663728"/>
                </a:cubicBezTo>
                <a:lnTo>
                  <a:pt x="717146" y="674100"/>
                </a:lnTo>
                <a:lnTo>
                  <a:pt x="709371" y="670213"/>
                </a:lnTo>
                <a:cubicBezTo>
                  <a:pt x="706371" y="668705"/>
                  <a:pt x="703741" y="667381"/>
                  <a:pt x="703775" y="667414"/>
                </a:cubicBezTo>
                <a:cubicBezTo>
                  <a:pt x="699820" y="658769"/>
                  <a:pt x="702702" y="665940"/>
                  <a:pt x="696938" y="660712"/>
                </a:cubicBezTo>
                <a:lnTo>
                  <a:pt x="698034" y="654459"/>
                </a:lnTo>
                <a:lnTo>
                  <a:pt x="697541" y="654345"/>
                </a:lnTo>
                <a:lnTo>
                  <a:pt x="698054" y="654345"/>
                </a:lnTo>
                <a:lnTo>
                  <a:pt x="698078" y="654211"/>
                </a:lnTo>
                <a:cubicBezTo>
                  <a:pt x="698413" y="654144"/>
                  <a:pt x="698547" y="654211"/>
                  <a:pt x="698949" y="654010"/>
                </a:cubicBezTo>
                <a:cubicBezTo>
                  <a:pt x="698814" y="654010"/>
                  <a:pt x="698614" y="654010"/>
                  <a:pt x="698278" y="654010"/>
                </a:cubicBezTo>
                <a:cubicBezTo>
                  <a:pt x="698479" y="653876"/>
                  <a:pt x="698614" y="653742"/>
                  <a:pt x="698748" y="653675"/>
                </a:cubicBezTo>
                <a:cubicBezTo>
                  <a:pt x="698211" y="654077"/>
                  <a:pt x="697675" y="654010"/>
                  <a:pt x="697072" y="653407"/>
                </a:cubicBezTo>
                <a:cubicBezTo>
                  <a:pt x="697005" y="653742"/>
                  <a:pt x="697206" y="653876"/>
                  <a:pt x="697273" y="654010"/>
                </a:cubicBezTo>
                <a:cubicBezTo>
                  <a:pt x="694726" y="653943"/>
                  <a:pt x="690370" y="653876"/>
                  <a:pt x="690370" y="654412"/>
                </a:cubicBezTo>
                <a:cubicBezTo>
                  <a:pt x="688226" y="644828"/>
                  <a:pt x="681590" y="636718"/>
                  <a:pt x="679714" y="633904"/>
                </a:cubicBezTo>
                <a:cubicBezTo>
                  <a:pt x="679312" y="633904"/>
                  <a:pt x="653710" y="614400"/>
                  <a:pt x="651230" y="613797"/>
                </a:cubicBezTo>
                <a:cubicBezTo>
                  <a:pt x="644461" y="613797"/>
                  <a:pt x="620867" y="597243"/>
                  <a:pt x="608066" y="593691"/>
                </a:cubicBezTo>
                <a:cubicBezTo>
                  <a:pt x="607463" y="593691"/>
                  <a:pt x="610546" y="587927"/>
                  <a:pt x="611350" y="586989"/>
                </a:cubicBezTo>
                <a:cubicBezTo>
                  <a:pt x="611149" y="586989"/>
                  <a:pt x="610948" y="586989"/>
                  <a:pt x="610814" y="586989"/>
                </a:cubicBezTo>
                <a:cubicBezTo>
                  <a:pt x="610747" y="587056"/>
                  <a:pt x="610747" y="587056"/>
                  <a:pt x="610680" y="587056"/>
                </a:cubicBezTo>
                <a:cubicBezTo>
                  <a:pt x="578107" y="592082"/>
                  <a:pt x="538029" y="565073"/>
                  <a:pt x="509612" y="587056"/>
                </a:cubicBezTo>
                <a:cubicBezTo>
                  <a:pt x="507467" y="587056"/>
                  <a:pt x="510684" y="581493"/>
                  <a:pt x="511622" y="580488"/>
                </a:cubicBezTo>
                <a:cubicBezTo>
                  <a:pt x="507802" y="580019"/>
                  <a:pt x="470605" y="568759"/>
                  <a:pt x="463702" y="572378"/>
                </a:cubicBezTo>
                <a:cubicBezTo>
                  <a:pt x="465981" y="570033"/>
                  <a:pt x="470605" y="565676"/>
                  <a:pt x="473487" y="564470"/>
                </a:cubicBezTo>
                <a:cubicBezTo>
                  <a:pt x="467053" y="561386"/>
                  <a:pt x="462965" y="561319"/>
                  <a:pt x="453179" y="560314"/>
                </a:cubicBezTo>
                <a:cubicBezTo>
                  <a:pt x="462093" y="560314"/>
                  <a:pt x="446410" y="573786"/>
                  <a:pt x="449091" y="573786"/>
                </a:cubicBezTo>
                <a:cubicBezTo>
                  <a:pt x="464842" y="564738"/>
                  <a:pt x="453716" y="572713"/>
                  <a:pt x="462496" y="574121"/>
                </a:cubicBezTo>
                <a:cubicBezTo>
                  <a:pt x="462496" y="581895"/>
                  <a:pt x="448421" y="586050"/>
                  <a:pt x="440446" y="587391"/>
                </a:cubicBezTo>
                <a:cubicBezTo>
                  <a:pt x="443462" y="586721"/>
                  <a:pt x="444131" y="584777"/>
                  <a:pt x="442389" y="581024"/>
                </a:cubicBezTo>
                <a:cubicBezTo>
                  <a:pt x="430527" y="584375"/>
                  <a:pt x="433475" y="574925"/>
                  <a:pt x="425768" y="588329"/>
                </a:cubicBezTo>
                <a:cubicBezTo>
                  <a:pt x="418931" y="588329"/>
                  <a:pt x="404455" y="588329"/>
                  <a:pt x="399830" y="588329"/>
                </a:cubicBezTo>
                <a:cubicBezTo>
                  <a:pt x="396278" y="595031"/>
                  <a:pt x="394402" y="595634"/>
                  <a:pt x="388571" y="601130"/>
                </a:cubicBezTo>
                <a:cubicBezTo>
                  <a:pt x="388705" y="598918"/>
                  <a:pt x="388705" y="596037"/>
                  <a:pt x="388705" y="593825"/>
                </a:cubicBezTo>
                <a:cubicBezTo>
                  <a:pt x="386895" y="595366"/>
                  <a:pt x="355194" y="606224"/>
                  <a:pt x="355194" y="601532"/>
                </a:cubicBezTo>
                <a:cubicBezTo>
                  <a:pt x="355731" y="600326"/>
                  <a:pt x="355529" y="594495"/>
                  <a:pt x="355194" y="593356"/>
                </a:cubicBezTo>
                <a:cubicBezTo>
                  <a:pt x="355194" y="593758"/>
                  <a:pt x="364309" y="594160"/>
                  <a:pt x="364979" y="593825"/>
                </a:cubicBezTo>
                <a:cubicBezTo>
                  <a:pt x="365314" y="591613"/>
                  <a:pt x="365515" y="589402"/>
                  <a:pt x="365382" y="587122"/>
                </a:cubicBezTo>
                <a:cubicBezTo>
                  <a:pt x="364309" y="586989"/>
                  <a:pt x="355529" y="587324"/>
                  <a:pt x="355194" y="587257"/>
                </a:cubicBezTo>
                <a:cubicBezTo>
                  <a:pt x="356803" y="585380"/>
                  <a:pt x="375301" y="560314"/>
                  <a:pt x="367795" y="560314"/>
                </a:cubicBezTo>
                <a:cubicBezTo>
                  <a:pt x="378987" y="557499"/>
                  <a:pt x="378182" y="556159"/>
                  <a:pt x="388638" y="553612"/>
                </a:cubicBezTo>
                <a:cubicBezTo>
                  <a:pt x="375770" y="553746"/>
                  <a:pt x="357607" y="559979"/>
                  <a:pt x="356803" y="566614"/>
                </a:cubicBezTo>
                <a:cubicBezTo>
                  <a:pt x="356803" y="566614"/>
                  <a:pt x="361829" y="567687"/>
                  <a:pt x="361829" y="566882"/>
                </a:cubicBezTo>
                <a:cubicBezTo>
                  <a:pt x="361695" y="567217"/>
                  <a:pt x="361494" y="571440"/>
                  <a:pt x="361829" y="571976"/>
                </a:cubicBezTo>
                <a:cubicBezTo>
                  <a:pt x="359819" y="573651"/>
                  <a:pt x="357473" y="574254"/>
                  <a:pt x="354859" y="573718"/>
                </a:cubicBezTo>
                <a:cubicBezTo>
                  <a:pt x="354189" y="573718"/>
                  <a:pt x="358746" y="567016"/>
                  <a:pt x="352111" y="567016"/>
                </a:cubicBezTo>
                <a:cubicBezTo>
                  <a:pt x="351710" y="575461"/>
                  <a:pt x="344672" y="583236"/>
                  <a:pt x="335088" y="585179"/>
                </a:cubicBezTo>
                <a:cubicBezTo>
                  <a:pt x="335088" y="587726"/>
                  <a:pt x="330128" y="591881"/>
                  <a:pt x="328118" y="593825"/>
                </a:cubicBezTo>
                <a:cubicBezTo>
                  <a:pt x="327314" y="593825"/>
                  <a:pt x="326978" y="593288"/>
                  <a:pt x="326844" y="592552"/>
                </a:cubicBezTo>
                <a:cubicBezTo>
                  <a:pt x="325705" y="593490"/>
                  <a:pt x="323895" y="593691"/>
                  <a:pt x="321684" y="593356"/>
                </a:cubicBezTo>
                <a:cubicBezTo>
                  <a:pt x="321684" y="593490"/>
                  <a:pt x="321818" y="593624"/>
                  <a:pt x="321952" y="593691"/>
                </a:cubicBezTo>
                <a:cubicBezTo>
                  <a:pt x="319673" y="594093"/>
                  <a:pt x="317327" y="594160"/>
                  <a:pt x="314982" y="593825"/>
                </a:cubicBezTo>
                <a:cubicBezTo>
                  <a:pt x="315383" y="594160"/>
                  <a:pt x="315786" y="597913"/>
                  <a:pt x="316054" y="599656"/>
                </a:cubicBezTo>
                <a:cubicBezTo>
                  <a:pt x="322152" y="600862"/>
                  <a:pt x="335088" y="603878"/>
                  <a:pt x="335088" y="606559"/>
                </a:cubicBezTo>
                <a:cubicBezTo>
                  <a:pt x="331067" y="609240"/>
                  <a:pt x="330731" y="611318"/>
                  <a:pt x="328386" y="614735"/>
                </a:cubicBezTo>
                <a:cubicBezTo>
                  <a:pt x="328386" y="613864"/>
                  <a:pt x="299500" y="632429"/>
                  <a:pt x="297891" y="634037"/>
                </a:cubicBezTo>
                <a:cubicBezTo>
                  <a:pt x="296081" y="632429"/>
                  <a:pt x="295680" y="630151"/>
                  <a:pt x="296752" y="627335"/>
                </a:cubicBezTo>
                <a:cubicBezTo>
                  <a:pt x="285559" y="637522"/>
                  <a:pt x="271016" y="644761"/>
                  <a:pt x="268067" y="652468"/>
                </a:cubicBezTo>
                <a:cubicBezTo>
                  <a:pt x="268067" y="651463"/>
                  <a:pt x="257812" y="656222"/>
                  <a:pt x="255064" y="658969"/>
                </a:cubicBezTo>
                <a:cubicBezTo>
                  <a:pt x="254930" y="658902"/>
                  <a:pt x="254863" y="658769"/>
                  <a:pt x="254662" y="658634"/>
                </a:cubicBezTo>
                <a:cubicBezTo>
                  <a:pt x="254662" y="659975"/>
                  <a:pt x="253254" y="660645"/>
                  <a:pt x="251646" y="660913"/>
                </a:cubicBezTo>
                <a:cubicBezTo>
                  <a:pt x="253522" y="661182"/>
                  <a:pt x="254662" y="662254"/>
                  <a:pt x="254662" y="665739"/>
                </a:cubicBezTo>
                <a:cubicBezTo>
                  <a:pt x="254662" y="670698"/>
                  <a:pt x="240856" y="664667"/>
                  <a:pt x="241258" y="664733"/>
                </a:cubicBezTo>
                <a:cubicBezTo>
                  <a:pt x="241258" y="668352"/>
                  <a:pt x="238644" y="667816"/>
                  <a:pt x="234556" y="667548"/>
                </a:cubicBezTo>
                <a:cubicBezTo>
                  <a:pt x="239783" y="669090"/>
                  <a:pt x="237773" y="669224"/>
                  <a:pt x="241258" y="671837"/>
                </a:cubicBezTo>
                <a:cubicBezTo>
                  <a:pt x="241258" y="676194"/>
                  <a:pt x="237907" y="674116"/>
                  <a:pt x="234690" y="671502"/>
                </a:cubicBezTo>
                <a:cubicBezTo>
                  <a:pt x="234488" y="672776"/>
                  <a:pt x="234154" y="673982"/>
                  <a:pt x="234556" y="674921"/>
                </a:cubicBezTo>
                <a:cubicBezTo>
                  <a:pt x="234556" y="670833"/>
                  <a:pt x="213712" y="687386"/>
                  <a:pt x="213243" y="687654"/>
                </a:cubicBezTo>
                <a:cubicBezTo>
                  <a:pt x="214382" y="685510"/>
                  <a:pt x="214785" y="683298"/>
                  <a:pt x="214450" y="680952"/>
                </a:cubicBezTo>
                <a:cubicBezTo>
                  <a:pt x="214785" y="680752"/>
                  <a:pt x="194343" y="691073"/>
                  <a:pt x="194343" y="689196"/>
                </a:cubicBezTo>
                <a:cubicBezTo>
                  <a:pt x="193739" y="688928"/>
                  <a:pt x="194007" y="686448"/>
                  <a:pt x="194544" y="684237"/>
                </a:cubicBezTo>
                <a:cubicBezTo>
                  <a:pt x="193941" y="686180"/>
                  <a:pt x="193471" y="687654"/>
                  <a:pt x="189718" y="687654"/>
                </a:cubicBezTo>
                <a:cubicBezTo>
                  <a:pt x="196756" y="695228"/>
                  <a:pt x="189450" y="690470"/>
                  <a:pt x="202050" y="694357"/>
                </a:cubicBezTo>
                <a:cubicBezTo>
                  <a:pt x="193338" y="694357"/>
                  <a:pt x="206742" y="706957"/>
                  <a:pt x="207680" y="701059"/>
                </a:cubicBezTo>
                <a:lnTo>
                  <a:pt x="208031" y="701059"/>
                </a:lnTo>
                <a:lnTo>
                  <a:pt x="208082" y="701059"/>
                </a:lnTo>
                <a:cubicBezTo>
                  <a:pt x="207278" y="701059"/>
                  <a:pt x="208284" y="707761"/>
                  <a:pt x="207211" y="707761"/>
                </a:cubicBezTo>
                <a:cubicBezTo>
                  <a:pt x="206005" y="706823"/>
                  <a:pt x="203793" y="707024"/>
                  <a:pt x="202386" y="707359"/>
                </a:cubicBezTo>
                <a:cubicBezTo>
                  <a:pt x="201514" y="706152"/>
                  <a:pt x="196956" y="703137"/>
                  <a:pt x="194611" y="701729"/>
                </a:cubicBezTo>
                <a:cubicBezTo>
                  <a:pt x="194678" y="704276"/>
                  <a:pt x="180939" y="713056"/>
                  <a:pt x="180939" y="705482"/>
                </a:cubicBezTo>
                <a:cubicBezTo>
                  <a:pt x="183217" y="704410"/>
                  <a:pt x="190657" y="694357"/>
                  <a:pt x="188445" y="694357"/>
                </a:cubicBezTo>
                <a:cubicBezTo>
                  <a:pt x="184960" y="695362"/>
                  <a:pt x="183150" y="702265"/>
                  <a:pt x="173499" y="701059"/>
                </a:cubicBezTo>
                <a:cubicBezTo>
                  <a:pt x="175041" y="701059"/>
                  <a:pt x="174237" y="691073"/>
                  <a:pt x="174237" y="693217"/>
                </a:cubicBezTo>
                <a:cubicBezTo>
                  <a:pt x="174237" y="693888"/>
                  <a:pt x="169277" y="694558"/>
                  <a:pt x="166462" y="694558"/>
                </a:cubicBezTo>
                <a:cubicBezTo>
                  <a:pt x="172226" y="696166"/>
                  <a:pt x="160631" y="705884"/>
                  <a:pt x="159961" y="699316"/>
                </a:cubicBezTo>
                <a:cubicBezTo>
                  <a:pt x="160229" y="699383"/>
                  <a:pt x="151047" y="707828"/>
                  <a:pt x="152790" y="707828"/>
                </a:cubicBezTo>
                <a:cubicBezTo>
                  <a:pt x="149573" y="708431"/>
                  <a:pt x="150109" y="703673"/>
                  <a:pt x="148433" y="701796"/>
                </a:cubicBezTo>
                <a:cubicBezTo>
                  <a:pt x="148902" y="703807"/>
                  <a:pt x="143474" y="710643"/>
                  <a:pt x="141061" y="713190"/>
                </a:cubicBezTo>
                <a:cubicBezTo>
                  <a:pt x="143004" y="714597"/>
                  <a:pt x="142938" y="715402"/>
                  <a:pt x="140726" y="714999"/>
                </a:cubicBezTo>
                <a:cubicBezTo>
                  <a:pt x="140190" y="714999"/>
                  <a:pt x="140122" y="714597"/>
                  <a:pt x="140257" y="713994"/>
                </a:cubicBezTo>
                <a:cubicBezTo>
                  <a:pt x="139922" y="714262"/>
                  <a:pt x="139989" y="714061"/>
                  <a:pt x="140525" y="713257"/>
                </a:cubicBezTo>
                <a:cubicBezTo>
                  <a:pt x="141195" y="711447"/>
                  <a:pt x="142938" y="708901"/>
                  <a:pt x="142468" y="708901"/>
                </a:cubicBezTo>
                <a:cubicBezTo>
                  <a:pt x="142803" y="708901"/>
                  <a:pt x="143139" y="708901"/>
                  <a:pt x="143608" y="708901"/>
                </a:cubicBezTo>
                <a:cubicBezTo>
                  <a:pt x="141128" y="708901"/>
                  <a:pt x="140793" y="708230"/>
                  <a:pt x="140726" y="706019"/>
                </a:cubicBezTo>
                <a:cubicBezTo>
                  <a:pt x="140726" y="710241"/>
                  <a:pt x="126919" y="706890"/>
                  <a:pt x="126852" y="706957"/>
                </a:cubicBezTo>
                <a:cubicBezTo>
                  <a:pt x="129735" y="712586"/>
                  <a:pt x="89254" y="725522"/>
                  <a:pt x="87109" y="715133"/>
                </a:cubicBezTo>
                <a:cubicBezTo>
                  <a:pt x="83423" y="697037"/>
                  <a:pt x="108288" y="706823"/>
                  <a:pt x="117403" y="700925"/>
                </a:cubicBezTo>
                <a:cubicBezTo>
                  <a:pt x="140457" y="685979"/>
                  <a:pt x="152990" y="680819"/>
                  <a:pt x="177253" y="680819"/>
                </a:cubicBezTo>
                <a:cubicBezTo>
                  <a:pt x="177186" y="680885"/>
                  <a:pt x="252920" y="613797"/>
                  <a:pt x="247759" y="613797"/>
                </a:cubicBezTo>
                <a:cubicBezTo>
                  <a:pt x="238845" y="613797"/>
                  <a:pt x="222693" y="613194"/>
                  <a:pt x="220146" y="613797"/>
                </a:cubicBezTo>
                <a:cubicBezTo>
                  <a:pt x="221152" y="611653"/>
                  <a:pt x="221487" y="609441"/>
                  <a:pt x="221152" y="607095"/>
                </a:cubicBezTo>
                <a:cubicBezTo>
                  <a:pt x="220079" y="628140"/>
                  <a:pt x="198833" y="615406"/>
                  <a:pt x="188512" y="607095"/>
                </a:cubicBezTo>
                <a:cubicBezTo>
                  <a:pt x="189250" y="607095"/>
                  <a:pt x="187440" y="611988"/>
                  <a:pt x="187037" y="613730"/>
                </a:cubicBezTo>
                <a:cubicBezTo>
                  <a:pt x="185429" y="613864"/>
                  <a:pt x="181006" y="613730"/>
                  <a:pt x="181006" y="614602"/>
                </a:cubicBezTo>
                <a:cubicBezTo>
                  <a:pt x="184759" y="606224"/>
                  <a:pt x="181609" y="607095"/>
                  <a:pt x="181609" y="607095"/>
                </a:cubicBezTo>
                <a:cubicBezTo>
                  <a:pt x="183552" y="607095"/>
                  <a:pt x="143742" y="613797"/>
                  <a:pt x="145082" y="613797"/>
                </a:cubicBezTo>
                <a:cubicBezTo>
                  <a:pt x="144479" y="614602"/>
                  <a:pt x="152387" y="603342"/>
                  <a:pt x="153929" y="606827"/>
                </a:cubicBezTo>
                <a:cubicBezTo>
                  <a:pt x="148651" y="574456"/>
                  <a:pt x="109745" y="586080"/>
                  <a:pt x="88982" y="580824"/>
                </a:cubicBezTo>
                <a:lnTo>
                  <a:pt x="76432" y="567941"/>
                </a:lnTo>
                <a:lnTo>
                  <a:pt x="76444" y="568022"/>
                </a:lnTo>
                <a:cubicBezTo>
                  <a:pt x="75304" y="568558"/>
                  <a:pt x="74433" y="568424"/>
                  <a:pt x="74165" y="567151"/>
                </a:cubicBezTo>
                <a:cubicBezTo>
                  <a:pt x="74433" y="567553"/>
                  <a:pt x="75171" y="567620"/>
                  <a:pt x="76310" y="567151"/>
                </a:cubicBezTo>
                <a:lnTo>
                  <a:pt x="76371" y="567545"/>
                </a:lnTo>
                <a:lnTo>
                  <a:pt x="85902" y="560314"/>
                </a:lnTo>
                <a:cubicBezTo>
                  <a:pt x="75045" y="550328"/>
                  <a:pt x="54335" y="545301"/>
                  <a:pt x="66064" y="528479"/>
                </a:cubicBezTo>
                <a:lnTo>
                  <a:pt x="66356" y="528835"/>
                </a:lnTo>
                <a:lnTo>
                  <a:pt x="68209" y="531093"/>
                </a:lnTo>
                <a:cubicBezTo>
                  <a:pt x="71224" y="527541"/>
                  <a:pt x="85165" y="520905"/>
                  <a:pt x="87176" y="519901"/>
                </a:cubicBezTo>
                <a:cubicBezTo>
                  <a:pt x="85567" y="497046"/>
                  <a:pt x="112644" y="494231"/>
                  <a:pt x="126718" y="506496"/>
                </a:cubicBezTo>
                <a:cubicBezTo>
                  <a:pt x="126786" y="503413"/>
                  <a:pt x="137844" y="493092"/>
                  <a:pt x="139251" y="493092"/>
                </a:cubicBezTo>
                <a:cubicBezTo>
                  <a:pt x="134761" y="489942"/>
                  <a:pt x="130941" y="491148"/>
                  <a:pt x="141664" y="486390"/>
                </a:cubicBezTo>
                <a:cubicBezTo>
                  <a:pt x="140190" y="486390"/>
                  <a:pt x="174304" y="500732"/>
                  <a:pt x="174304" y="486054"/>
                </a:cubicBezTo>
                <a:cubicBezTo>
                  <a:pt x="164518" y="478012"/>
                  <a:pt x="171355" y="477074"/>
                  <a:pt x="158888" y="472986"/>
                </a:cubicBezTo>
                <a:cubicBezTo>
                  <a:pt x="162508" y="472986"/>
                  <a:pt x="160698" y="466284"/>
                  <a:pt x="159760" y="466284"/>
                </a:cubicBezTo>
                <a:cubicBezTo>
                  <a:pt x="164116" y="465345"/>
                  <a:pt x="168406" y="466685"/>
                  <a:pt x="172896" y="466284"/>
                </a:cubicBezTo>
                <a:cubicBezTo>
                  <a:pt x="167668" y="466284"/>
                  <a:pt x="169210" y="462061"/>
                  <a:pt x="166730" y="459179"/>
                </a:cubicBezTo>
                <a:cubicBezTo>
                  <a:pt x="159894" y="467222"/>
                  <a:pt x="134158" y="470171"/>
                  <a:pt x="134158" y="474862"/>
                </a:cubicBezTo>
                <a:cubicBezTo>
                  <a:pt x="133890" y="474728"/>
                  <a:pt x="123434" y="469836"/>
                  <a:pt x="129868" y="472986"/>
                </a:cubicBezTo>
                <a:cubicBezTo>
                  <a:pt x="103261" y="472986"/>
                  <a:pt x="54000" y="477543"/>
                  <a:pt x="53732" y="459582"/>
                </a:cubicBezTo>
                <a:cubicBezTo>
                  <a:pt x="47499" y="450265"/>
                  <a:pt x="34296" y="445574"/>
                  <a:pt x="20221" y="441217"/>
                </a:cubicBezTo>
                <a:cubicBezTo>
                  <a:pt x="20221" y="428416"/>
                  <a:pt x="120753" y="416219"/>
                  <a:pt x="120753" y="418765"/>
                </a:cubicBezTo>
                <a:cubicBezTo>
                  <a:pt x="114521" y="420105"/>
                  <a:pt x="113918" y="424931"/>
                  <a:pt x="114051" y="424797"/>
                </a:cubicBezTo>
                <a:cubicBezTo>
                  <a:pt x="114051" y="425870"/>
                  <a:pt x="114051" y="426942"/>
                  <a:pt x="114051" y="428014"/>
                </a:cubicBezTo>
                <a:cubicBezTo>
                  <a:pt x="110298" y="424931"/>
                  <a:pt x="116263" y="431231"/>
                  <a:pt x="117268" y="432705"/>
                </a:cubicBezTo>
                <a:cubicBezTo>
                  <a:pt x="117335" y="422921"/>
                  <a:pt x="123769" y="424395"/>
                  <a:pt x="123837" y="432705"/>
                </a:cubicBezTo>
                <a:cubicBezTo>
                  <a:pt x="134761" y="431231"/>
                  <a:pt x="135632" y="430762"/>
                  <a:pt x="153527" y="432705"/>
                </a:cubicBezTo>
                <a:cubicBezTo>
                  <a:pt x="158620" y="432705"/>
                  <a:pt x="141798" y="419301"/>
                  <a:pt x="149237" y="419301"/>
                </a:cubicBezTo>
                <a:cubicBezTo>
                  <a:pt x="141262" y="416956"/>
                  <a:pt x="139922" y="414074"/>
                  <a:pt x="134158" y="410589"/>
                </a:cubicBezTo>
                <a:cubicBezTo>
                  <a:pt x="134158" y="419436"/>
                  <a:pt x="114051" y="400402"/>
                  <a:pt x="114051" y="406501"/>
                </a:cubicBezTo>
                <a:cubicBezTo>
                  <a:pt x="99641" y="388874"/>
                  <a:pt x="75514" y="381301"/>
                  <a:pt x="48437" y="379088"/>
                </a:cubicBezTo>
                <a:cubicBezTo>
                  <a:pt x="47365" y="377816"/>
                  <a:pt x="46896" y="376408"/>
                  <a:pt x="47030" y="374867"/>
                </a:cubicBezTo>
                <a:cubicBezTo>
                  <a:pt x="47030" y="356502"/>
                  <a:pt x="96089" y="365148"/>
                  <a:pt x="111504" y="358982"/>
                </a:cubicBezTo>
                <a:cubicBezTo>
                  <a:pt x="123970" y="353956"/>
                  <a:pt x="123903" y="337670"/>
                  <a:pt x="133688" y="332241"/>
                </a:cubicBezTo>
                <a:cubicBezTo>
                  <a:pt x="152186" y="322054"/>
                  <a:pt x="200911" y="311263"/>
                  <a:pt x="220079" y="312202"/>
                </a:cubicBezTo>
                <a:cubicBezTo>
                  <a:pt x="251043" y="312202"/>
                  <a:pt x="264380" y="290219"/>
                  <a:pt x="286833" y="305834"/>
                </a:cubicBezTo>
                <a:cubicBezTo>
                  <a:pt x="287234" y="305834"/>
                  <a:pt x="287704" y="305901"/>
                  <a:pt x="288374" y="305969"/>
                </a:cubicBezTo>
                <a:cubicBezTo>
                  <a:pt x="292194" y="308650"/>
                  <a:pt x="285492" y="313274"/>
                  <a:pt x="285760" y="313274"/>
                </a:cubicBezTo>
                <a:cubicBezTo>
                  <a:pt x="288910" y="313274"/>
                  <a:pt x="301577" y="313274"/>
                  <a:pt x="305331" y="313274"/>
                </a:cubicBezTo>
                <a:cubicBezTo>
                  <a:pt x="317663" y="313274"/>
                  <a:pt x="358880" y="319373"/>
                  <a:pt x="350637" y="319373"/>
                </a:cubicBezTo>
                <a:cubicBezTo>
                  <a:pt x="352111" y="320445"/>
                  <a:pt x="361829" y="318769"/>
                  <a:pt x="363773" y="318769"/>
                </a:cubicBezTo>
                <a:cubicBezTo>
                  <a:pt x="362165" y="318769"/>
                  <a:pt x="388973" y="322254"/>
                  <a:pt x="388973" y="321853"/>
                </a:cubicBezTo>
                <a:cubicBezTo>
                  <a:pt x="395474" y="318501"/>
                  <a:pt x="391922" y="318971"/>
                  <a:pt x="395675" y="321919"/>
                </a:cubicBezTo>
                <a:lnTo>
                  <a:pt x="397101" y="319239"/>
                </a:lnTo>
                <a:lnTo>
                  <a:pt x="397351" y="318769"/>
                </a:lnTo>
                <a:cubicBezTo>
                  <a:pt x="411291" y="318636"/>
                  <a:pt x="420205" y="325471"/>
                  <a:pt x="433140" y="325471"/>
                </a:cubicBezTo>
                <a:cubicBezTo>
                  <a:pt x="433542" y="324667"/>
                  <a:pt x="424293" y="323796"/>
                  <a:pt x="433207" y="319105"/>
                </a:cubicBezTo>
                <a:lnTo>
                  <a:pt x="433673" y="319311"/>
                </a:lnTo>
                <a:lnTo>
                  <a:pt x="440914" y="322522"/>
                </a:lnTo>
                <a:cubicBezTo>
                  <a:pt x="441182" y="322121"/>
                  <a:pt x="441317" y="322054"/>
                  <a:pt x="441116" y="322590"/>
                </a:cubicBezTo>
                <a:cubicBezTo>
                  <a:pt x="444131" y="323662"/>
                  <a:pt x="447148" y="324735"/>
                  <a:pt x="448555" y="325203"/>
                </a:cubicBezTo>
                <a:lnTo>
                  <a:pt x="448988" y="325820"/>
                </a:lnTo>
                <a:lnTo>
                  <a:pt x="453448" y="332174"/>
                </a:lnTo>
                <a:cubicBezTo>
                  <a:pt x="453514" y="322791"/>
                  <a:pt x="462496" y="323126"/>
                  <a:pt x="462093" y="332174"/>
                </a:cubicBezTo>
                <a:cubicBezTo>
                  <a:pt x="493191" y="311799"/>
                  <a:pt x="601431" y="364411"/>
                  <a:pt x="626430" y="338876"/>
                </a:cubicBezTo>
                <a:cubicBezTo>
                  <a:pt x="633738" y="338876"/>
                  <a:pt x="625558" y="346986"/>
                  <a:pt x="627167" y="345578"/>
                </a:cubicBezTo>
                <a:cubicBezTo>
                  <a:pt x="642584" y="345578"/>
                  <a:pt x="658468" y="362467"/>
                  <a:pt x="684673" y="359250"/>
                </a:cubicBezTo>
                <a:cubicBezTo>
                  <a:pt x="686349" y="358446"/>
                  <a:pt x="689834" y="356972"/>
                  <a:pt x="690705" y="356637"/>
                </a:cubicBezTo>
                <a:cubicBezTo>
                  <a:pt x="687958" y="357575"/>
                  <a:pt x="685678" y="357240"/>
                  <a:pt x="684003" y="355497"/>
                </a:cubicBezTo>
                <a:cubicBezTo>
                  <a:pt x="687555" y="354358"/>
                  <a:pt x="698413" y="352280"/>
                  <a:pt x="694994" y="352280"/>
                </a:cubicBezTo>
                <a:cubicBezTo>
                  <a:pt x="694190" y="354894"/>
                  <a:pt x="692112" y="338876"/>
                  <a:pt x="697341" y="338876"/>
                </a:cubicBezTo>
                <a:cubicBezTo>
                  <a:pt x="697876" y="334386"/>
                  <a:pt x="704914" y="343902"/>
                  <a:pt x="704445" y="345176"/>
                </a:cubicBezTo>
                <a:cubicBezTo>
                  <a:pt x="709404" y="344908"/>
                  <a:pt x="715571" y="345712"/>
                  <a:pt x="717514" y="345578"/>
                </a:cubicBezTo>
                <a:cubicBezTo>
                  <a:pt x="718788" y="344372"/>
                  <a:pt x="718921" y="341959"/>
                  <a:pt x="723345" y="339613"/>
                </a:cubicBezTo>
                <a:lnTo>
                  <a:pt x="723825" y="339915"/>
                </a:lnTo>
                <a:lnTo>
                  <a:pt x="731112" y="344497"/>
                </a:lnTo>
                <a:cubicBezTo>
                  <a:pt x="734672" y="346215"/>
                  <a:pt x="738024" y="347589"/>
                  <a:pt x="737621" y="347321"/>
                </a:cubicBezTo>
                <a:cubicBezTo>
                  <a:pt x="737621" y="344439"/>
                  <a:pt x="788221" y="330968"/>
                  <a:pt x="788289" y="338876"/>
                </a:cubicBezTo>
                <a:cubicBezTo>
                  <a:pt x="798810" y="332911"/>
                  <a:pt x="839361" y="326879"/>
                  <a:pt x="823274" y="339278"/>
                </a:cubicBezTo>
                <a:lnTo>
                  <a:pt x="834307" y="333020"/>
                </a:lnTo>
                <a:lnTo>
                  <a:pt x="834735" y="332777"/>
                </a:lnTo>
                <a:cubicBezTo>
                  <a:pt x="838757" y="335458"/>
                  <a:pt x="836344" y="339881"/>
                  <a:pt x="843046" y="338876"/>
                </a:cubicBezTo>
                <a:cubicBezTo>
                  <a:pt x="843114" y="327549"/>
                  <a:pt x="844119" y="335324"/>
                  <a:pt x="851223" y="332174"/>
                </a:cubicBezTo>
                <a:cubicBezTo>
                  <a:pt x="851356" y="329895"/>
                  <a:pt x="851223" y="327684"/>
                  <a:pt x="850820" y="325471"/>
                </a:cubicBezTo>
                <a:cubicBezTo>
                  <a:pt x="848743" y="325338"/>
                  <a:pt x="846799" y="325807"/>
                  <a:pt x="844923" y="326946"/>
                </a:cubicBezTo>
                <a:cubicBezTo>
                  <a:pt x="845325" y="326075"/>
                  <a:pt x="846866" y="321316"/>
                  <a:pt x="844923" y="318769"/>
                </a:cubicBezTo>
                <a:cubicBezTo>
                  <a:pt x="844923" y="317630"/>
                  <a:pt x="900550" y="345578"/>
                  <a:pt x="906381" y="345578"/>
                </a:cubicBezTo>
                <a:cubicBezTo>
                  <a:pt x="908794" y="337267"/>
                  <a:pt x="932050" y="319440"/>
                  <a:pt x="932050" y="340284"/>
                </a:cubicBezTo>
                <a:cubicBezTo>
                  <a:pt x="932050" y="337468"/>
                  <a:pt x="938752" y="338273"/>
                  <a:pt x="938752" y="341288"/>
                </a:cubicBezTo>
                <a:cubicBezTo>
                  <a:pt x="935401" y="345511"/>
                  <a:pt x="934128" y="342897"/>
                  <a:pt x="930844" y="345645"/>
                </a:cubicBezTo>
                <a:cubicBezTo>
                  <a:pt x="930844" y="347857"/>
                  <a:pt x="930709" y="350135"/>
                  <a:pt x="930441" y="352347"/>
                </a:cubicBezTo>
                <a:cubicBezTo>
                  <a:pt x="948873" y="344505"/>
                  <a:pt x="931581" y="348661"/>
                  <a:pt x="944985" y="352347"/>
                </a:cubicBezTo>
                <a:cubicBezTo>
                  <a:pt x="945253" y="321718"/>
                  <a:pt x="1066562" y="359050"/>
                  <a:pt x="1093840" y="359050"/>
                </a:cubicBezTo>
                <a:cubicBezTo>
                  <a:pt x="1113746" y="355899"/>
                  <a:pt x="1138410" y="362602"/>
                  <a:pt x="1144509" y="372454"/>
                </a:cubicBezTo>
                <a:cubicBezTo>
                  <a:pt x="1152886" y="372454"/>
                  <a:pt x="1134321" y="379424"/>
                  <a:pt x="1124938" y="379290"/>
                </a:cubicBezTo>
                <a:cubicBezTo>
                  <a:pt x="1129831" y="380094"/>
                  <a:pt x="1125072" y="384651"/>
                  <a:pt x="1121923" y="386193"/>
                </a:cubicBezTo>
                <a:lnTo>
                  <a:pt x="1139589" y="386302"/>
                </a:lnTo>
                <a:lnTo>
                  <a:pt x="1139204" y="386260"/>
                </a:lnTo>
                <a:cubicBezTo>
                  <a:pt x="1143628" y="386528"/>
                  <a:pt x="1146979" y="386260"/>
                  <a:pt x="1147247" y="386260"/>
                </a:cubicBezTo>
                <a:lnTo>
                  <a:pt x="1144168" y="386645"/>
                </a:lnTo>
                <a:lnTo>
                  <a:pt x="1154026" y="392560"/>
                </a:lnTo>
                <a:cubicBezTo>
                  <a:pt x="1168972" y="392560"/>
                  <a:pt x="1210995" y="384853"/>
                  <a:pt x="1234519" y="379424"/>
                </a:cubicBezTo>
                <a:cubicBezTo>
                  <a:pt x="1235323" y="378419"/>
                  <a:pt x="1236798" y="378217"/>
                  <a:pt x="1238406" y="378485"/>
                </a:cubicBezTo>
                <a:cubicBezTo>
                  <a:pt x="1238607" y="378419"/>
                  <a:pt x="1238808" y="378419"/>
                  <a:pt x="1239009" y="378352"/>
                </a:cubicBezTo>
                <a:cubicBezTo>
                  <a:pt x="1238875" y="378419"/>
                  <a:pt x="1238808" y="378485"/>
                  <a:pt x="1238674" y="378552"/>
                </a:cubicBezTo>
                <a:lnTo>
                  <a:pt x="1238896" y="378746"/>
                </a:lnTo>
                <a:lnTo>
                  <a:pt x="1246650" y="385522"/>
                </a:lnTo>
                <a:cubicBezTo>
                  <a:pt x="1249532" y="385724"/>
                  <a:pt x="1253754" y="386059"/>
                  <a:pt x="1253754" y="385188"/>
                </a:cubicBezTo>
                <a:cubicBezTo>
                  <a:pt x="1254826" y="384316"/>
                  <a:pt x="1252213" y="390482"/>
                  <a:pt x="1250068" y="392828"/>
                </a:cubicBezTo>
                <a:cubicBezTo>
                  <a:pt x="1251810" y="393633"/>
                  <a:pt x="1253754" y="394905"/>
                  <a:pt x="1253754" y="396447"/>
                </a:cubicBezTo>
                <a:cubicBezTo>
                  <a:pt x="1256033" y="395442"/>
                  <a:pt x="1260523" y="391488"/>
                  <a:pt x="1267158" y="392359"/>
                </a:cubicBezTo>
                <a:cubicBezTo>
                  <a:pt x="1267158" y="390214"/>
                  <a:pt x="1267158" y="388070"/>
                  <a:pt x="1267158" y="385925"/>
                </a:cubicBezTo>
                <a:cubicBezTo>
                  <a:pt x="1266956" y="386863"/>
                  <a:pt x="1264276" y="386260"/>
                  <a:pt x="1262332" y="385724"/>
                </a:cubicBezTo>
                <a:cubicBezTo>
                  <a:pt x="1264075" y="385791"/>
                  <a:pt x="1266622" y="385590"/>
                  <a:pt x="1268030" y="385590"/>
                </a:cubicBezTo>
                <a:cubicBezTo>
                  <a:pt x="1266488" y="384585"/>
                  <a:pt x="1267158" y="381166"/>
                  <a:pt x="1268766" y="379826"/>
                </a:cubicBezTo>
                <a:cubicBezTo>
                  <a:pt x="1266421" y="380965"/>
                  <a:pt x="1261796" y="383244"/>
                  <a:pt x="1260590" y="384718"/>
                </a:cubicBezTo>
                <a:cubicBezTo>
                  <a:pt x="1258110" y="382037"/>
                  <a:pt x="1262064" y="380027"/>
                  <a:pt x="1253687" y="379357"/>
                </a:cubicBezTo>
                <a:lnTo>
                  <a:pt x="1253620" y="379357"/>
                </a:lnTo>
                <a:cubicBezTo>
                  <a:pt x="1253687" y="379290"/>
                  <a:pt x="1253687" y="379290"/>
                  <a:pt x="1253821" y="379290"/>
                </a:cubicBezTo>
                <a:cubicBezTo>
                  <a:pt x="1265147" y="342026"/>
                  <a:pt x="1322651" y="372588"/>
                  <a:pt x="1324259" y="372588"/>
                </a:cubicBezTo>
                <a:cubicBezTo>
                  <a:pt x="1324058" y="372789"/>
                  <a:pt x="1330291" y="372253"/>
                  <a:pt x="1330693" y="372588"/>
                </a:cubicBezTo>
                <a:cubicBezTo>
                  <a:pt x="1333374" y="372588"/>
                  <a:pt x="1343629" y="357575"/>
                  <a:pt x="1341417" y="379022"/>
                </a:cubicBezTo>
                <a:cubicBezTo>
                  <a:pt x="1343226" y="378687"/>
                  <a:pt x="1347516" y="378419"/>
                  <a:pt x="1346846" y="379290"/>
                </a:cubicBezTo>
                <a:cubicBezTo>
                  <a:pt x="1364338" y="379290"/>
                  <a:pt x="1393626" y="383780"/>
                  <a:pt x="1404417" y="392694"/>
                </a:cubicBezTo>
                <a:cubicBezTo>
                  <a:pt x="1402340" y="392694"/>
                  <a:pt x="1439604" y="382775"/>
                  <a:pt x="1454952" y="383512"/>
                </a:cubicBezTo>
                <a:cubicBezTo>
                  <a:pt x="1455489" y="381033"/>
                  <a:pt x="1456426" y="378552"/>
                  <a:pt x="1455422" y="383512"/>
                </a:cubicBezTo>
                <a:cubicBezTo>
                  <a:pt x="1458974" y="383780"/>
                  <a:pt x="1461318" y="384585"/>
                  <a:pt x="1461453" y="386394"/>
                </a:cubicBezTo>
                <a:cubicBezTo>
                  <a:pt x="1461252" y="386327"/>
                  <a:pt x="1463933" y="372588"/>
                  <a:pt x="1461654" y="372588"/>
                </a:cubicBezTo>
                <a:cubicBezTo>
                  <a:pt x="1467284" y="371783"/>
                  <a:pt x="1471506" y="373995"/>
                  <a:pt x="1476466" y="372588"/>
                </a:cubicBezTo>
                <a:cubicBezTo>
                  <a:pt x="1473249" y="372588"/>
                  <a:pt x="1476399" y="367092"/>
                  <a:pt x="1476466" y="365885"/>
                </a:cubicBezTo>
                <a:cubicBezTo>
                  <a:pt x="1468423" y="367092"/>
                  <a:pt x="1461520" y="364076"/>
                  <a:pt x="1454751" y="362803"/>
                </a:cubicBezTo>
                <a:cubicBezTo>
                  <a:pt x="1454751" y="367561"/>
                  <a:pt x="1450729" y="366958"/>
                  <a:pt x="1446105" y="365885"/>
                </a:cubicBezTo>
                <a:cubicBezTo>
                  <a:pt x="1452674" y="365885"/>
                  <a:pt x="1447982" y="360189"/>
                  <a:pt x="1444430" y="358513"/>
                </a:cubicBezTo>
                <a:cubicBezTo>
                  <a:pt x="1449255" y="356369"/>
                  <a:pt x="1454417" y="353352"/>
                  <a:pt x="1462660" y="352481"/>
                </a:cubicBezTo>
                <a:cubicBezTo>
                  <a:pt x="1459777" y="352481"/>
                  <a:pt x="1478342" y="340149"/>
                  <a:pt x="1491545" y="339077"/>
                </a:cubicBezTo>
                <a:cubicBezTo>
                  <a:pt x="1493354" y="338943"/>
                  <a:pt x="1513327" y="345779"/>
                  <a:pt x="1520565" y="345779"/>
                </a:cubicBezTo>
                <a:cubicBezTo>
                  <a:pt x="1511316" y="339144"/>
                  <a:pt x="1510378" y="335190"/>
                  <a:pt x="1501665" y="327147"/>
                </a:cubicBezTo>
                <a:cubicBezTo>
                  <a:pt x="1501665" y="325271"/>
                  <a:pt x="1508166" y="325539"/>
                  <a:pt x="1509104" y="325606"/>
                </a:cubicBezTo>
                <a:cubicBezTo>
                  <a:pt x="1507362" y="320311"/>
                  <a:pt x="1508836" y="318166"/>
                  <a:pt x="1502871" y="314614"/>
                </a:cubicBezTo>
                <a:cubicBezTo>
                  <a:pt x="1504949" y="312603"/>
                  <a:pt x="1508903" y="304494"/>
                  <a:pt x="1508367" y="305566"/>
                </a:cubicBezTo>
                <a:cubicBezTo>
                  <a:pt x="1506156" y="305499"/>
                  <a:pt x="1503877" y="305499"/>
                  <a:pt x="1501665" y="305768"/>
                </a:cubicBezTo>
                <a:cubicBezTo>
                  <a:pt x="1500525" y="306437"/>
                  <a:pt x="1505888" y="297054"/>
                  <a:pt x="1505686" y="298864"/>
                </a:cubicBezTo>
                <a:cubicBezTo>
                  <a:pt x="1505285" y="298864"/>
                  <a:pt x="1508635" y="305365"/>
                  <a:pt x="1508903" y="305566"/>
                </a:cubicBezTo>
                <a:cubicBezTo>
                  <a:pt x="1508970" y="297390"/>
                  <a:pt x="1511249" y="298663"/>
                  <a:pt x="1517817" y="298864"/>
                </a:cubicBezTo>
                <a:cubicBezTo>
                  <a:pt x="1509506" y="298864"/>
                  <a:pt x="1535243" y="284254"/>
                  <a:pt x="1535243" y="287403"/>
                </a:cubicBezTo>
                <a:cubicBezTo>
                  <a:pt x="1536048" y="276881"/>
                  <a:pt x="1531892" y="274603"/>
                  <a:pt x="1529077" y="272056"/>
                </a:cubicBezTo>
                <a:cubicBezTo>
                  <a:pt x="1521302" y="272056"/>
                  <a:pt x="1520163" y="265420"/>
                  <a:pt x="1521839" y="258651"/>
                </a:cubicBezTo>
                <a:cubicBezTo>
                  <a:pt x="1519493" y="258450"/>
                  <a:pt x="1517281" y="258853"/>
                  <a:pt x="1515136" y="259858"/>
                </a:cubicBezTo>
                <a:cubicBezTo>
                  <a:pt x="1518823" y="253156"/>
                  <a:pt x="1525391" y="243773"/>
                  <a:pt x="1530954" y="238545"/>
                </a:cubicBezTo>
                <a:cubicBezTo>
                  <a:pt x="1536315" y="238545"/>
                  <a:pt x="1599517" y="231843"/>
                  <a:pt x="1608498" y="231843"/>
                </a:cubicBezTo>
                <a:close/>
                <a:moveTo>
                  <a:pt x="1463701" y="227923"/>
                </a:moveTo>
                <a:cubicBezTo>
                  <a:pt x="1466759" y="229364"/>
                  <a:pt x="1469205" y="231710"/>
                  <a:pt x="1466759" y="231710"/>
                </a:cubicBezTo>
                <a:cubicBezTo>
                  <a:pt x="1462670" y="229632"/>
                  <a:pt x="1459721" y="233586"/>
                  <a:pt x="1456974" y="229565"/>
                </a:cubicBezTo>
                <a:cubicBezTo>
                  <a:pt x="1456974" y="225946"/>
                  <a:pt x="1460643" y="226482"/>
                  <a:pt x="1463701" y="227923"/>
                </a:cubicBezTo>
                <a:close/>
                <a:moveTo>
                  <a:pt x="943314" y="225409"/>
                </a:moveTo>
                <a:cubicBezTo>
                  <a:pt x="957053" y="223196"/>
                  <a:pt x="974209" y="224269"/>
                  <a:pt x="987948" y="225409"/>
                </a:cubicBezTo>
                <a:cubicBezTo>
                  <a:pt x="999745" y="226413"/>
                  <a:pt x="1039220" y="228558"/>
                  <a:pt x="1039220" y="232647"/>
                </a:cubicBezTo>
                <a:cubicBezTo>
                  <a:pt x="1080640" y="230837"/>
                  <a:pt x="1094714" y="236400"/>
                  <a:pt x="1119646" y="250944"/>
                </a:cubicBezTo>
                <a:cubicBezTo>
                  <a:pt x="1119646" y="251212"/>
                  <a:pt x="1119245" y="251480"/>
                  <a:pt x="1118709" y="251748"/>
                </a:cubicBezTo>
                <a:cubicBezTo>
                  <a:pt x="1132515" y="249402"/>
                  <a:pt x="1145316" y="250944"/>
                  <a:pt x="1146455" y="267297"/>
                </a:cubicBezTo>
                <a:cubicBezTo>
                  <a:pt x="1146455" y="261466"/>
                  <a:pt x="1149271" y="270715"/>
                  <a:pt x="1149271" y="272324"/>
                </a:cubicBezTo>
                <a:cubicBezTo>
                  <a:pt x="1154967" y="257713"/>
                  <a:pt x="1202352" y="256037"/>
                  <a:pt x="1206374" y="272189"/>
                </a:cubicBezTo>
                <a:cubicBezTo>
                  <a:pt x="1206039" y="272122"/>
                  <a:pt x="1205569" y="272122"/>
                  <a:pt x="1204899" y="272324"/>
                </a:cubicBezTo>
                <a:cubicBezTo>
                  <a:pt x="1205435" y="272324"/>
                  <a:pt x="1205904" y="272324"/>
                  <a:pt x="1206374" y="272324"/>
                </a:cubicBezTo>
                <a:cubicBezTo>
                  <a:pt x="1206575" y="272993"/>
                  <a:pt x="1206775" y="273664"/>
                  <a:pt x="1206775" y="274401"/>
                </a:cubicBezTo>
                <a:cubicBezTo>
                  <a:pt x="1207178" y="273328"/>
                  <a:pt x="1207111" y="272659"/>
                  <a:pt x="1206708" y="272324"/>
                </a:cubicBezTo>
                <a:lnTo>
                  <a:pt x="1206375" y="272324"/>
                </a:lnTo>
                <a:cubicBezTo>
                  <a:pt x="1206375" y="272256"/>
                  <a:pt x="1206375" y="272256"/>
                  <a:pt x="1206375" y="272189"/>
                </a:cubicBezTo>
                <a:cubicBezTo>
                  <a:pt x="1206509" y="272256"/>
                  <a:pt x="1206643" y="272256"/>
                  <a:pt x="1206710" y="272324"/>
                </a:cubicBezTo>
                <a:lnTo>
                  <a:pt x="1220180" y="272324"/>
                </a:lnTo>
                <a:lnTo>
                  <a:pt x="1220180" y="265621"/>
                </a:lnTo>
                <a:cubicBezTo>
                  <a:pt x="1220180" y="264884"/>
                  <a:pt x="1212540" y="266559"/>
                  <a:pt x="1212137" y="265621"/>
                </a:cubicBezTo>
                <a:cubicBezTo>
                  <a:pt x="1215154" y="265621"/>
                  <a:pt x="1212673" y="258919"/>
                  <a:pt x="1212874" y="258919"/>
                </a:cubicBezTo>
                <a:cubicBezTo>
                  <a:pt x="1218370" y="259187"/>
                  <a:pt x="1244039" y="265621"/>
                  <a:pt x="1238209" y="265621"/>
                </a:cubicBezTo>
                <a:cubicBezTo>
                  <a:pt x="1244843" y="266559"/>
                  <a:pt x="1262470" y="279026"/>
                  <a:pt x="1257779" y="279026"/>
                </a:cubicBezTo>
                <a:cubicBezTo>
                  <a:pt x="1256237" y="278087"/>
                  <a:pt x="1262000" y="285728"/>
                  <a:pt x="1263274" y="285728"/>
                </a:cubicBezTo>
                <a:lnTo>
                  <a:pt x="1267094" y="285728"/>
                </a:lnTo>
                <a:lnTo>
                  <a:pt x="1267094" y="285728"/>
                </a:lnTo>
                <a:lnTo>
                  <a:pt x="1267094" y="285795"/>
                </a:lnTo>
                <a:cubicBezTo>
                  <a:pt x="1267430" y="288073"/>
                  <a:pt x="1267161" y="290285"/>
                  <a:pt x="1266290" y="292430"/>
                </a:cubicBezTo>
                <a:cubicBezTo>
                  <a:pt x="1270579" y="292094"/>
                  <a:pt x="1275940" y="292094"/>
                  <a:pt x="1280498" y="292430"/>
                </a:cubicBezTo>
                <a:cubicBezTo>
                  <a:pt x="1271518" y="282779"/>
                  <a:pt x="1268502" y="269575"/>
                  <a:pt x="1261062" y="259857"/>
                </a:cubicBezTo>
                <a:cubicBezTo>
                  <a:pt x="1260794" y="259992"/>
                  <a:pt x="1260727" y="259992"/>
                  <a:pt x="1260392" y="260125"/>
                </a:cubicBezTo>
                <a:cubicBezTo>
                  <a:pt x="1260526" y="259924"/>
                  <a:pt x="1260794" y="259790"/>
                  <a:pt x="1260928" y="259656"/>
                </a:cubicBezTo>
                <a:cubicBezTo>
                  <a:pt x="1260727" y="259455"/>
                  <a:pt x="1260593" y="259187"/>
                  <a:pt x="1260392" y="258919"/>
                </a:cubicBezTo>
                <a:cubicBezTo>
                  <a:pt x="1261062" y="258852"/>
                  <a:pt x="1261532" y="258852"/>
                  <a:pt x="1261934" y="258852"/>
                </a:cubicBezTo>
                <a:cubicBezTo>
                  <a:pt x="1268099" y="253691"/>
                  <a:pt x="1279292" y="251815"/>
                  <a:pt x="1289948" y="252217"/>
                </a:cubicBezTo>
                <a:cubicBezTo>
                  <a:pt x="1285659" y="252217"/>
                  <a:pt x="1347518" y="229832"/>
                  <a:pt x="1347518" y="247860"/>
                </a:cubicBezTo>
                <a:cubicBezTo>
                  <a:pt x="1334450" y="257444"/>
                  <a:pt x="1321782" y="270379"/>
                  <a:pt x="1334114" y="285660"/>
                </a:cubicBezTo>
                <a:cubicBezTo>
                  <a:pt x="1335454" y="285728"/>
                  <a:pt x="1340816" y="286264"/>
                  <a:pt x="1340816" y="287604"/>
                </a:cubicBezTo>
                <a:cubicBezTo>
                  <a:pt x="1340884" y="287537"/>
                  <a:pt x="1340884" y="287470"/>
                  <a:pt x="1340884" y="287336"/>
                </a:cubicBezTo>
                <a:cubicBezTo>
                  <a:pt x="1344570" y="291759"/>
                  <a:pt x="1347184" y="303622"/>
                  <a:pt x="1347518" y="304896"/>
                </a:cubicBezTo>
                <a:cubicBezTo>
                  <a:pt x="1347518" y="305633"/>
                  <a:pt x="1347385" y="306102"/>
                  <a:pt x="1347184" y="306437"/>
                </a:cubicBezTo>
                <a:cubicBezTo>
                  <a:pt x="1356700" y="309319"/>
                  <a:pt x="1364810" y="320914"/>
                  <a:pt x="1380425" y="319239"/>
                </a:cubicBezTo>
                <a:cubicBezTo>
                  <a:pt x="1395573" y="319239"/>
                  <a:pt x="1398589" y="337803"/>
                  <a:pt x="1412395" y="325941"/>
                </a:cubicBezTo>
                <a:cubicBezTo>
                  <a:pt x="1414205" y="327549"/>
                  <a:pt x="1414607" y="329828"/>
                  <a:pt x="1413535" y="332643"/>
                </a:cubicBezTo>
                <a:cubicBezTo>
                  <a:pt x="1413401" y="333045"/>
                  <a:pt x="1413870" y="332307"/>
                  <a:pt x="1414607" y="331168"/>
                </a:cubicBezTo>
                <a:cubicBezTo>
                  <a:pt x="1414540" y="330967"/>
                  <a:pt x="1414540" y="330766"/>
                  <a:pt x="1414540" y="330498"/>
                </a:cubicBezTo>
                <a:cubicBezTo>
                  <a:pt x="1414674" y="330632"/>
                  <a:pt x="1414741" y="330766"/>
                  <a:pt x="1414808" y="330900"/>
                </a:cubicBezTo>
                <a:cubicBezTo>
                  <a:pt x="1416684" y="328018"/>
                  <a:pt x="1420237" y="323327"/>
                  <a:pt x="1421042" y="325941"/>
                </a:cubicBezTo>
                <a:cubicBezTo>
                  <a:pt x="1421176" y="326276"/>
                  <a:pt x="1421242" y="326745"/>
                  <a:pt x="1421242" y="327415"/>
                </a:cubicBezTo>
                <a:cubicBezTo>
                  <a:pt x="1421176" y="327549"/>
                  <a:pt x="1418226" y="332375"/>
                  <a:pt x="1416283" y="333246"/>
                </a:cubicBezTo>
                <a:cubicBezTo>
                  <a:pt x="1421444" y="342428"/>
                  <a:pt x="1414004" y="340819"/>
                  <a:pt x="1414406" y="345377"/>
                </a:cubicBezTo>
                <a:cubicBezTo>
                  <a:pt x="1416082" y="345779"/>
                  <a:pt x="1413803" y="352749"/>
                  <a:pt x="1415009" y="352749"/>
                </a:cubicBezTo>
                <a:cubicBezTo>
                  <a:pt x="1410318" y="349666"/>
                  <a:pt x="1406296" y="349465"/>
                  <a:pt x="1401136" y="345779"/>
                </a:cubicBezTo>
                <a:cubicBezTo>
                  <a:pt x="1402610" y="345645"/>
                  <a:pt x="1404152" y="345712"/>
                  <a:pt x="1405626" y="346047"/>
                </a:cubicBezTo>
                <a:cubicBezTo>
                  <a:pt x="1404956" y="345712"/>
                  <a:pt x="1404352" y="342830"/>
                  <a:pt x="1404152" y="342763"/>
                </a:cubicBezTo>
                <a:cubicBezTo>
                  <a:pt x="1397785" y="345310"/>
                  <a:pt x="1397583" y="342897"/>
                  <a:pt x="1390546" y="346047"/>
                </a:cubicBezTo>
                <a:cubicBezTo>
                  <a:pt x="1387597" y="346047"/>
                  <a:pt x="1402610" y="355631"/>
                  <a:pt x="1406765" y="355698"/>
                </a:cubicBezTo>
                <a:cubicBezTo>
                  <a:pt x="1399059" y="360992"/>
                  <a:pt x="1390278" y="366154"/>
                  <a:pt x="1380157" y="366154"/>
                </a:cubicBezTo>
                <a:cubicBezTo>
                  <a:pt x="1366016" y="366019"/>
                  <a:pt x="1299666" y="354022"/>
                  <a:pt x="1302212" y="352749"/>
                </a:cubicBezTo>
                <a:cubicBezTo>
                  <a:pt x="1295310" y="349331"/>
                  <a:pt x="1250272" y="366958"/>
                  <a:pt x="1238074" y="369103"/>
                </a:cubicBezTo>
                <a:cubicBezTo>
                  <a:pt x="1228423" y="370778"/>
                  <a:pt x="1213411" y="373526"/>
                  <a:pt x="1198197" y="374665"/>
                </a:cubicBezTo>
                <a:cubicBezTo>
                  <a:pt x="1197996" y="374799"/>
                  <a:pt x="1197795" y="375000"/>
                  <a:pt x="1197392" y="375201"/>
                </a:cubicBezTo>
                <a:cubicBezTo>
                  <a:pt x="1200341" y="375201"/>
                  <a:pt x="1193639" y="380697"/>
                  <a:pt x="1190489" y="380563"/>
                </a:cubicBezTo>
                <a:cubicBezTo>
                  <a:pt x="1183050" y="380563"/>
                  <a:pt x="1192567" y="376140"/>
                  <a:pt x="1196656" y="374799"/>
                </a:cubicBezTo>
                <a:cubicBezTo>
                  <a:pt x="1175744" y="376207"/>
                  <a:pt x="1154632" y="374330"/>
                  <a:pt x="1146523" y="362132"/>
                </a:cubicBezTo>
                <a:cubicBezTo>
                  <a:pt x="1146523" y="361864"/>
                  <a:pt x="1152621" y="360256"/>
                  <a:pt x="1153225" y="359183"/>
                </a:cubicBezTo>
                <a:cubicBezTo>
                  <a:pt x="1153225" y="355631"/>
                  <a:pt x="1146388" y="359920"/>
                  <a:pt x="1146455" y="359585"/>
                </a:cubicBezTo>
                <a:cubicBezTo>
                  <a:pt x="1137005" y="359585"/>
                  <a:pt x="1089084" y="351543"/>
                  <a:pt x="1080841" y="346315"/>
                </a:cubicBezTo>
                <a:cubicBezTo>
                  <a:pt x="1056177" y="346315"/>
                  <a:pt x="1097060" y="330029"/>
                  <a:pt x="1106510" y="327013"/>
                </a:cubicBezTo>
                <a:cubicBezTo>
                  <a:pt x="1103964" y="326141"/>
                  <a:pt x="1100680" y="320713"/>
                  <a:pt x="1099607" y="319239"/>
                </a:cubicBezTo>
                <a:cubicBezTo>
                  <a:pt x="1075077" y="340350"/>
                  <a:pt x="1063683" y="305834"/>
                  <a:pt x="1052289" y="305834"/>
                </a:cubicBezTo>
                <a:cubicBezTo>
                  <a:pt x="1057383" y="306370"/>
                  <a:pt x="1064018" y="305231"/>
                  <a:pt x="1070050" y="303756"/>
                </a:cubicBezTo>
                <a:cubicBezTo>
                  <a:pt x="1064823" y="302282"/>
                  <a:pt x="1059662" y="299132"/>
                  <a:pt x="1053161" y="299132"/>
                </a:cubicBezTo>
                <a:cubicBezTo>
                  <a:pt x="1048403" y="298528"/>
                  <a:pt x="1043309" y="299400"/>
                  <a:pt x="1038484" y="299132"/>
                </a:cubicBezTo>
                <a:cubicBezTo>
                  <a:pt x="1039355" y="299132"/>
                  <a:pt x="1040628" y="285728"/>
                  <a:pt x="1037611" y="285728"/>
                </a:cubicBezTo>
                <a:cubicBezTo>
                  <a:pt x="1045990" y="283315"/>
                  <a:pt x="1045185" y="279026"/>
                  <a:pt x="1054166" y="279026"/>
                </a:cubicBezTo>
                <a:cubicBezTo>
                  <a:pt x="1050882" y="275942"/>
                  <a:pt x="1047330" y="282310"/>
                  <a:pt x="1045922" y="274401"/>
                </a:cubicBezTo>
                <a:cubicBezTo>
                  <a:pt x="1045922" y="273798"/>
                  <a:pt x="1046995" y="272993"/>
                  <a:pt x="1048603" y="272189"/>
                </a:cubicBezTo>
                <a:cubicBezTo>
                  <a:pt x="1021526" y="283449"/>
                  <a:pt x="985536" y="304896"/>
                  <a:pt x="985469" y="299132"/>
                </a:cubicBezTo>
                <a:cubicBezTo>
                  <a:pt x="966436" y="317362"/>
                  <a:pt x="903637" y="295111"/>
                  <a:pt x="895058" y="285728"/>
                </a:cubicBezTo>
                <a:cubicBezTo>
                  <a:pt x="894588" y="285728"/>
                  <a:pt x="898074" y="285057"/>
                  <a:pt x="898475" y="279026"/>
                </a:cubicBezTo>
                <a:cubicBezTo>
                  <a:pt x="907658" y="278690"/>
                  <a:pt x="908864" y="273798"/>
                  <a:pt x="915097" y="265621"/>
                </a:cubicBezTo>
                <a:cubicBezTo>
                  <a:pt x="907724" y="265621"/>
                  <a:pt x="915498" y="265353"/>
                  <a:pt x="920258" y="265621"/>
                </a:cubicBezTo>
                <a:cubicBezTo>
                  <a:pt x="916840" y="265621"/>
                  <a:pt x="923207" y="252217"/>
                  <a:pt x="927897" y="252217"/>
                </a:cubicBezTo>
                <a:cubicBezTo>
                  <a:pt x="928032" y="251547"/>
                  <a:pt x="927428" y="248598"/>
                  <a:pt x="931986" y="244844"/>
                </a:cubicBezTo>
                <a:cubicBezTo>
                  <a:pt x="931986" y="246051"/>
                  <a:pt x="940029" y="245515"/>
                  <a:pt x="937549" y="245515"/>
                </a:cubicBezTo>
                <a:cubicBezTo>
                  <a:pt x="930109" y="241091"/>
                  <a:pt x="927897" y="239148"/>
                  <a:pt x="925284" y="232111"/>
                </a:cubicBezTo>
                <a:cubicBezTo>
                  <a:pt x="905513" y="232111"/>
                  <a:pt x="939627" y="226012"/>
                  <a:pt x="943314" y="225409"/>
                </a:cubicBezTo>
                <a:close/>
                <a:moveTo>
                  <a:pt x="2320024" y="218773"/>
                </a:moveTo>
                <a:cubicBezTo>
                  <a:pt x="2319957" y="218908"/>
                  <a:pt x="2319890" y="219041"/>
                  <a:pt x="2319823" y="219176"/>
                </a:cubicBezTo>
                <a:cubicBezTo>
                  <a:pt x="2320024" y="218975"/>
                  <a:pt x="2320292" y="218908"/>
                  <a:pt x="2320493" y="218840"/>
                </a:cubicBezTo>
                <a:cubicBezTo>
                  <a:pt x="2320359" y="218840"/>
                  <a:pt x="2320224" y="218773"/>
                  <a:pt x="2320024" y="218773"/>
                </a:cubicBezTo>
                <a:close/>
                <a:moveTo>
                  <a:pt x="1492625" y="218707"/>
                </a:moveTo>
                <a:cubicBezTo>
                  <a:pt x="1499126" y="218707"/>
                  <a:pt x="1491084" y="225409"/>
                  <a:pt x="1487465" y="225409"/>
                </a:cubicBezTo>
                <a:cubicBezTo>
                  <a:pt x="1487398" y="225208"/>
                  <a:pt x="1482506" y="225274"/>
                  <a:pt x="1480563" y="225342"/>
                </a:cubicBezTo>
                <a:cubicBezTo>
                  <a:pt x="1486661" y="220785"/>
                  <a:pt x="1483445" y="221522"/>
                  <a:pt x="1492625" y="218707"/>
                </a:cubicBezTo>
                <a:close/>
                <a:moveTo>
                  <a:pt x="3090169" y="207246"/>
                </a:moveTo>
                <a:cubicBezTo>
                  <a:pt x="3079445" y="204230"/>
                  <a:pt x="3085813" y="209122"/>
                  <a:pt x="3083400" y="211066"/>
                </a:cubicBezTo>
                <a:cubicBezTo>
                  <a:pt x="3088628" y="209257"/>
                  <a:pt x="3094459" y="213613"/>
                  <a:pt x="3090169" y="207246"/>
                </a:cubicBezTo>
                <a:close/>
                <a:moveTo>
                  <a:pt x="1357106" y="199203"/>
                </a:moveTo>
                <a:cubicBezTo>
                  <a:pt x="1358984" y="199203"/>
                  <a:pt x="1362267" y="206508"/>
                  <a:pt x="1360525" y="206508"/>
                </a:cubicBezTo>
                <a:cubicBezTo>
                  <a:pt x="1355029" y="206508"/>
                  <a:pt x="1337001" y="206508"/>
                  <a:pt x="1334655" y="206508"/>
                </a:cubicBezTo>
                <a:cubicBezTo>
                  <a:pt x="1334789" y="206508"/>
                  <a:pt x="1335057" y="207179"/>
                  <a:pt x="1334119" y="205972"/>
                </a:cubicBezTo>
                <a:cubicBezTo>
                  <a:pt x="1334119" y="204363"/>
                  <a:pt x="1352818" y="199806"/>
                  <a:pt x="1357106" y="199203"/>
                </a:cubicBezTo>
                <a:close/>
                <a:moveTo>
                  <a:pt x="6559297" y="198600"/>
                </a:moveTo>
                <a:cubicBezTo>
                  <a:pt x="6574175" y="197863"/>
                  <a:pt x="6619147" y="203225"/>
                  <a:pt x="6628396" y="212005"/>
                </a:cubicBezTo>
                <a:cubicBezTo>
                  <a:pt x="6628530" y="201751"/>
                  <a:pt x="6628798" y="207380"/>
                  <a:pt x="6635500" y="205303"/>
                </a:cubicBezTo>
                <a:lnTo>
                  <a:pt x="6635500" y="212005"/>
                </a:lnTo>
                <a:cubicBezTo>
                  <a:pt x="6615394" y="229564"/>
                  <a:pt x="6562246" y="215020"/>
                  <a:pt x="6536242" y="212005"/>
                </a:cubicBezTo>
                <a:cubicBezTo>
                  <a:pt x="6528333" y="212005"/>
                  <a:pt x="6557622" y="198667"/>
                  <a:pt x="6559297" y="198600"/>
                </a:cubicBezTo>
                <a:close/>
                <a:moveTo>
                  <a:pt x="2130966" y="191872"/>
                </a:moveTo>
                <a:lnTo>
                  <a:pt x="2131175" y="191877"/>
                </a:lnTo>
                <a:lnTo>
                  <a:pt x="2130685" y="192568"/>
                </a:lnTo>
                <a:close/>
                <a:moveTo>
                  <a:pt x="2131825" y="190959"/>
                </a:moveTo>
                <a:cubicBezTo>
                  <a:pt x="2131892" y="191227"/>
                  <a:pt x="2131959" y="191496"/>
                  <a:pt x="2132026" y="191898"/>
                </a:cubicBezTo>
                <a:lnTo>
                  <a:pt x="2131175" y="191877"/>
                </a:lnTo>
                <a:close/>
                <a:moveTo>
                  <a:pt x="1863596" y="186671"/>
                </a:moveTo>
                <a:cubicBezTo>
                  <a:pt x="1867441" y="186788"/>
                  <a:pt x="1870860" y="188782"/>
                  <a:pt x="1874512" y="191764"/>
                </a:cubicBezTo>
                <a:cubicBezTo>
                  <a:pt x="1867810" y="191697"/>
                  <a:pt x="1850116" y="191697"/>
                  <a:pt x="1850116" y="192837"/>
                </a:cubicBezTo>
                <a:cubicBezTo>
                  <a:pt x="1855478" y="188313"/>
                  <a:pt x="1859750" y="186553"/>
                  <a:pt x="1863596" y="186671"/>
                </a:cubicBezTo>
                <a:close/>
                <a:moveTo>
                  <a:pt x="6372839" y="183739"/>
                </a:moveTo>
                <a:cubicBezTo>
                  <a:pt x="6378736" y="183064"/>
                  <a:pt x="6385727" y="183420"/>
                  <a:pt x="6393887" y="185196"/>
                </a:cubicBezTo>
                <a:cubicBezTo>
                  <a:pt x="6404678" y="185196"/>
                  <a:pt x="6415334" y="191898"/>
                  <a:pt x="6411447" y="191898"/>
                </a:cubicBezTo>
                <a:cubicBezTo>
                  <a:pt x="6418082" y="191027"/>
                  <a:pt x="6423980" y="192904"/>
                  <a:pt x="6427733" y="193842"/>
                </a:cubicBezTo>
                <a:cubicBezTo>
                  <a:pt x="6427733" y="173735"/>
                  <a:pt x="6464126" y="190088"/>
                  <a:pt x="6474179" y="191898"/>
                </a:cubicBezTo>
                <a:cubicBezTo>
                  <a:pt x="6504607" y="197260"/>
                  <a:pt x="6519753" y="188212"/>
                  <a:pt x="6511442" y="205303"/>
                </a:cubicBezTo>
                <a:cubicBezTo>
                  <a:pt x="6517675" y="217836"/>
                  <a:pt x="6453804" y="216562"/>
                  <a:pt x="6426058" y="218707"/>
                </a:cubicBezTo>
                <a:cubicBezTo>
                  <a:pt x="6400523" y="220717"/>
                  <a:pt x="6362253" y="229162"/>
                  <a:pt x="6347307" y="207179"/>
                </a:cubicBezTo>
                <a:cubicBezTo>
                  <a:pt x="6347307" y="197076"/>
                  <a:pt x="6355149" y="185765"/>
                  <a:pt x="6372839" y="183739"/>
                </a:cubicBezTo>
                <a:close/>
                <a:moveTo>
                  <a:pt x="2051799" y="178159"/>
                </a:moveTo>
                <a:cubicBezTo>
                  <a:pt x="2051933" y="178427"/>
                  <a:pt x="2052068" y="178762"/>
                  <a:pt x="2052336" y="179097"/>
                </a:cubicBezTo>
                <a:lnTo>
                  <a:pt x="2051599" y="178227"/>
                </a:lnTo>
                <a:lnTo>
                  <a:pt x="2051598" y="178226"/>
                </a:lnTo>
                <a:cubicBezTo>
                  <a:pt x="2051665" y="178226"/>
                  <a:pt x="2051733" y="178159"/>
                  <a:pt x="2051799" y="178159"/>
                </a:cubicBezTo>
                <a:close/>
                <a:moveTo>
                  <a:pt x="1410367" y="176333"/>
                </a:moveTo>
                <a:cubicBezTo>
                  <a:pt x="1409965" y="177305"/>
                  <a:pt x="1410652" y="179198"/>
                  <a:pt x="1414337" y="181510"/>
                </a:cubicBezTo>
                <a:cubicBezTo>
                  <a:pt x="1422782" y="182716"/>
                  <a:pt x="1414405" y="179701"/>
                  <a:pt x="1412931" y="176685"/>
                </a:cubicBezTo>
                <a:cubicBezTo>
                  <a:pt x="1412261" y="175311"/>
                  <a:pt x="1410769" y="175361"/>
                  <a:pt x="1410367" y="176333"/>
                </a:cubicBezTo>
                <a:close/>
                <a:moveTo>
                  <a:pt x="5731781" y="171591"/>
                </a:moveTo>
                <a:cubicBezTo>
                  <a:pt x="5729235" y="171457"/>
                  <a:pt x="5726689" y="171390"/>
                  <a:pt x="5723940" y="171792"/>
                </a:cubicBezTo>
                <a:cubicBezTo>
                  <a:pt x="5723203" y="174004"/>
                  <a:pt x="5722801" y="176215"/>
                  <a:pt x="5722667" y="178494"/>
                </a:cubicBezTo>
                <a:cubicBezTo>
                  <a:pt x="5723471" y="178092"/>
                  <a:pt x="5727760" y="173669"/>
                  <a:pt x="5731781" y="171591"/>
                </a:cubicBezTo>
                <a:close/>
                <a:moveTo>
                  <a:pt x="3090036" y="170451"/>
                </a:moveTo>
                <a:cubicBezTo>
                  <a:pt x="3089501" y="170251"/>
                  <a:pt x="3090507" y="170384"/>
                  <a:pt x="3092181" y="170787"/>
                </a:cubicBezTo>
                <a:cubicBezTo>
                  <a:pt x="3092784" y="171121"/>
                  <a:pt x="3093321" y="171389"/>
                  <a:pt x="3094059" y="171859"/>
                </a:cubicBezTo>
                <a:cubicBezTo>
                  <a:pt x="3092784" y="171121"/>
                  <a:pt x="3091447" y="170652"/>
                  <a:pt x="3090036" y="170451"/>
                </a:cubicBezTo>
                <a:close/>
                <a:moveTo>
                  <a:pt x="1126288" y="165090"/>
                </a:moveTo>
                <a:cubicBezTo>
                  <a:pt x="1132990" y="165090"/>
                  <a:pt x="1143580" y="165291"/>
                  <a:pt x="1152226" y="165090"/>
                </a:cubicBezTo>
                <a:cubicBezTo>
                  <a:pt x="1170053" y="165090"/>
                  <a:pt x="1132990" y="172864"/>
                  <a:pt x="1126288" y="171792"/>
                </a:cubicBezTo>
                <a:close/>
                <a:moveTo>
                  <a:pt x="4902013" y="165056"/>
                </a:moveTo>
                <a:cubicBezTo>
                  <a:pt x="4915074" y="164403"/>
                  <a:pt x="4928462" y="165157"/>
                  <a:pt x="4933154" y="165090"/>
                </a:cubicBezTo>
                <a:cubicBezTo>
                  <a:pt x="4935700" y="165961"/>
                  <a:pt x="4943944" y="171792"/>
                  <a:pt x="4937778" y="171792"/>
                </a:cubicBezTo>
                <a:cubicBezTo>
                  <a:pt x="4928931" y="190759"/>
                  <a:pt x="4778601" y="204029"/>
                  <a:pt x="4778601" y="205302"/>
                </a:cubicBezTo>
                <a:cubicBezTo>
                  <a:pt x="4778870" y="209324"/>
                  <a:pt x="4776926" y="212005"/>
                  <a:pt x="4771966" y="212005"/>
                </a:cubicBezTo>
                <a:cubicBezTo>
                  <a:pt x="4759701" y="220851"/>
                  <a:pt x="4735171" y="234658"/>
                  <a:pt x="4725386" y="225409"/>
                </a:cubicBezTo>
                <a:cubicBezTo>
                  <a:pt x="4724113" y="228425"/>
                  <a:pt x="4724716" y="230637"/>
                  <a:pt x="4727062" y="232111"/>
                </a:cubicBezTo>
                <a:cubicBezTo>
                  <a:pt x="4719556" y="237339"/>
                  <a:pt x="4720896" y="235060"/>
                  <a:pt x="4710507" y="238813"/>
                </a:cubicBezTo>
                <a:cubicBezTo>
                  <a:pt x="4716339" y="238813"/>
                  <a:pt x="4704676" y="247190"/>
                  <a:pt x="4711982" y="243840"/>
                </a:cubicBezTo>
                <a:cubicBezTo>
                  <a:pt x="4711982" y="244376"/>
                  <a:pt x="4698980" y="252217"/>
                  <a:pt x="4696835" y="252217"/>
                </a:cubicBezTo>
                <a:cubicBezTo>
                  <a:pt x="4693685" y="253692"/>
                  <a:pt x="4687787" y="257713"/>
                  <a:pt x="4678471" y="258919"/>
                </a:cubicBezTo>
                <a:cubicBezTo>
                  <a:pt x="4678002" y="260528"/>
                  <a:pt x="4677198" y="262003"/>
                  <a:pt x="4671769" y="266224"/>
                </a:cubicBezTo>
                <a:cubicBezTo>
                  <a:pt x="4671769" y="277417"/>
                  <a:pt x="4645966" y="278221"/>
                  <a:pt x="4665067" y="292430"/>
                </a:cubicBezTo>
                <a:cubicBezTo>
                  <a:pt x="4671166" y="307041"/>
                  <a:pt x="4689999" y="311464"/>
                  <a:pt x="4701996" y="319238"/>
                </a:cubicBezTo>
                <a:cubicBezTo>
                  <a:pt x="4707760" y="319238"/>
                  <a:pt x="4663860" y="336731"/>
                  <a:pt x="4663726" y="319238"/>
                </a:cubicBezTo>
                <a:cubicBezTo>
                  <a:pt x="4663191" y="319841"/>
                  <a:pt x="4663794" y="325941"/>
                  <a:pt x="4662252" y="325941"/>
                </a:cubicBezTo>
                <a:cubicBezTo>
                  <a:pt x="4661917" y="325672"/>
                  <a:pt x="4608433" y="312536"/>
                  <a:pt x="4614935" y="312536"/>
                </a:cubicBezTo>
                <a:cubicBezTo>
                  <a:pt x="4613259" y="312536"/>
                  <a:pt x="4612053" y="311062"/>
                  <a:pt x="4611584" y="309454"/>
                </a:cubicBezTo>
                <a:cubicBezTo>
                  <a:pt x="4611114" y="310794"/>
                  <a:pt x="4610779" y="312067"/>
                  <a:pt x="4610981" y="312738"/>
                </a:cubicBezTo>
                <a:cubicBezTo>
                  <a:pt x="4608970" y="311598"/>
                  <a:pt x="4597978" y="314681"/>
                  <a:pt x="4597978" y="310057"/>
                </a:cubicBezTo>
                <a:cubicBezTo>
                  <a:pt x="4606155" y="310325"/>
                  <a:pt x="4583837" y="299132"/>
                  <a:pt x="4590673" y="299132"/>
                </a:cubicBezTo>
                <a:cubicBezTo>
                  <a:pt x="4579480" y="300138"/>
                  <a:pt x="4573114" y="298127"/>
                  <a:pt x="4573382" y="292363"/>
                </a:cubicBezTo>
                <a:cubicBezTo>
                  <a:pt x="4575861" y="292363"/>
                  <a:pt x="4573918" y="277149"/>
                  <a:pt x="4587792" y="285661"/>
                </a:cubicBezTo>
                <a:cubicBezTo>
                  <a:pt x="4587858" y="280634"/>
                  <a:pt x="4586786" y="279160"/>
                  <a:pt x="4590673" y="278959"/>
                </a:cubicBezTo>
                <a:cubicBezTo>
                  <a:pt x="4592550" y="278959"/>
                  <a:pt x="4591410" y="285661"/>
                  <a:pt x="4591410" y="285661"/>
                </a:cubicBezTo>
                <a:cubicBezTo>
                  <a:pt x="4592616" y="284387"/>
                  <a:pt x="4592751" y="282444"/>
                  <a:pt x="4592483" y="280769"/>
                </a:cubicBezTo>
                <a:cubicBezTo>
                  <a:pt x="4594158" y="280769"/>
                  <a:pt x="4597174" y="274603"/>
                  <a:pt x="4598112" y="272458"/>
                </a:cubicBezTo>
                <a:cubicBezTo>
                  <a:pt x="4597978" y="274938"/>
                  <a:pt x="4598112" y="274938"/>
                  <a:pt x="4598582" y="272257"/>
                </a:cubicBezTo>
                <a:cubicBezTo>
                  <a:pt x="4598447" y="272190"/>
                  <a:pt x="4598381" y="272122"/>
                  <a:pt x="4598247" y="272056"/>
                </a:cubicBezTo>
                <a:cubicBezTo>
                  <a:pt x="4598313" y="271787"/>
                  <a:pt x="4598313" y="271787"/>
                  <a:pt x="4598179" y="272056"/>
                </a:cubicBezTo>
                <a:cubicBezTo>
                  <a:pt x="4594024" y="269173"/>
                  <a:pt x="4593019" y="267230"/>
                  <a:pt x="4591343" y="265621"/>
                </a:cubicBezTo>
                <a:cubicBezTo>
                  <a:pt x="4605954" y="260997"/>
                  <a:pt x="4616074" y="252217"/>
                  <a:pt x="4629612" y="252217"/>
                </a:cubicBezTo>
                <a:cubicBezTo>
                  <a:pt x="4631422" y="253491"/>
                  <a:pt x="4621503" y="244912"/>
                  <a:pt x="4618822" y="244443"/>
                </a:cubicBezTo>
                <a:cubicBezTo>
                  <a:pt x="4625926" y="240220"/>
                  <a:pt x="4638862" y="232111"/>
                  <a:pt x="4645832" y="232111"/>
                </a:cubicBezTo>
                <a:cubicBezTo>
                  <a:pt x="4648043" y="230234"/>
                  <a:pt x="4661850" y="218707"/>
                  <a:pt x="4666743" y="218707"/>
                </a:cubicBezTo>
                <a:cubicBezTo>
                  <a:pt x="4666743" y="218774"/>
                  <a:pt x="4663391" y="205302"/>
                  <a:pt x="4663995" y="205302"/>
                </a:cubicBezTo>
                <a:cubicBezTo>
                  <a:pt x="4676863" y="207916"/>
                  <a:pt x="4670563" y="205437"/>
                  <a:pt x="4679275" y="212005"/>
                </a:cubicBezTo>
                <a:cubicBezTo>
                  <a:pt x="4678739" y="212005"/>
                  <a:pt x="4683833" y="204968"/>
                  <a:pt x="4685173" y="205034"/>
                </a:cubicBezTo>
                <a:cubicBezTo>
                  <a:pt x="4685173" y="204766"/>
                  <a:pt x="4693551" y="206710"/>
                  <a:pt x="4700455" y="205302"/>
                </a:cubicBezTo>
                <a:cubicBezTo>
                  <a:pt x="4715735" y="205302"/>
                  <a:pt x="4723174" y="180505"/>
                  <a:pt x="4750117" y="191898"/>
                </a:cubicBezTo>
                <a:cubicBezTo>
                  <a:pt x="4750050" y="195718"/>
                  <a:pt x="4752061" y="181845"/>
                  <a:pt x="4748643" y="185196"/>
                </a:cubicBezTo>
                <a:cubicBezTo>
                  <a:pt x="4742343" y="185196"/>
                  <a:pt x="4778870" y="178494"/>
                  <a:pt x="4771095" y="178494"/>
                </a:cubicBezTo>
                <a:cubicBezTo>
                  <a:pt x="4784566" y="179097"/>
                  <a:pt x="4872834" y="180974"/>
                  <a:pt x="4872834" y="173467"/>
                </a:cubicBezTo>
                <a:cubicBezTo>
                  <a:pt x="4876219" y="167771"/>
                  <a:pt x="4888953" y="165710"/>
                  <a:pt x="4902013" y="165056"/>
                </a:cubicBezTo>
                <a:close/>
                <a:moveTo>
                  <a:pt x="1276669" y="163389"/>
                </a:moveTo>
                <a:cubicBezTo>
                  <a:pt x="1278998" y="162124"/>
                  <a:pt x="1281947" y="161840"/>
                  <a:pt x="1282249" y="165224"/>
                </a:cubicBezTo>
                <a:cubicBezTo>
                  <a:pt x="1286538" y="166296"/>
                  <a:pt x="1275279" y="174205"/>
                  <a:pt x="1274810" y="167436"/>
                </a:cubicBezTo>
                <a:cubicBezTo>
                  <a:pt x="1272632" y="166900"/>
                  <a:pt x="1274340" y="164654"/>
                  <a:pt x="1276669" y="163389"/>
                </a:cubicBezTo>
                <a:close/>
                <a:moveTo>
                  <a:pt x="1246476" y="163170"/>
                </a:moveTo>
                <a:cubicBezTo>
                  <a:pt x="1256708" y="165215"/>
                  <a:pt x="1275055" y="185196"/>
                  <a:pt x="1267163" y="185196"/>
                </a:cubicBezTo>
                <a:cubicBezTo>
                  <a:pt x="1276211" y="189150"/>
                  <a:pt x="1281840" y="187609"/>
                  <a:pt x="1289749" y="191898"/>
                </a:cubicBezTo>
                <a:cubicBezTo>
                  <a:pt x="1287738" y="191898"/>
                  <a:pt x="1327414" y="179499"/>
                  <a:pt x="1327414" y="193842"/>
                </a:cubicBezTo>
                <a:cubicBezTo>
                  <a:pt x="1324465" y="199807"/>
                  <a:pt x="1308783" y="218707"/>
                  <a:pt x="1300137" y="218707"/>
                </a:cubicBezTo>
                <a:cubicBezTo>
                  <a:pt x="1297054" y="218506"/>
                  <a:pt x="1297792" y="212004"/>
                  <a:pt x="1297256" y="212004"/>
                </a:cubicBezTo>
                <a:cubicBezTo>
                  <a:pt x="1284856" y="218305"/>
                  <a:pt x="1285862" y="219042"/>
                  <a:pt x="1272726" y="212004"/>
                </a:cubicBezTo>
                <a:cubicBezTo>
                  <a:pt x="1224672" y="212004"/>
                  <a:pt x="1174137" y="244175"/>
                  <a:pt x="1132986" y="220383"/>
                </a:cubicBezTo>
                <a:cubicBezTo>
                  <a:pt x="1132986" y="221119"/>
                  <a:pt x="1160599" y="212004"/>
                  <a:pt x="1161202" y="211603"/>
                </a:cubicBezTo>
                <a:cubicBezTo>
                  <a:pt x="1156310" y="212139"/>
                  <a:pt x="1149942" y="211938"/>
                  <a:pt x="1144647" y="212004"/>
                </a:cubicBezTo>
                <a:lnTo>
                  <a:pt x="1146042" y="206635"/>
                </a:lnTo>
                <a:lnTo>
                  <a:pt x="1146457" y="206174"/>
                </a:lnTo>
                <a:cubicBezTo>
                  <a:pt x="1146457" y="205772"/>
                  <a:pt x="1146457" y="205437"/>
                  <a:pt x="1146457" y="205034"/>
                </a:cubicBezTo>
                <a:lnTo>
                  <a:pt x="1146042" y="206635"/>
                </a:lnTo>
                <a:lnTo>
                  <a:pt x="1139120" y="214314"/>
                </a:lnTo>
                <a:cubicBezTo>
                  <a:pt x="1125781" y="218464"/>
                  <a:pt x="1098436" y="212407"/>
                  <a:pt x="1093107" y="212004"/>
                </a:cubicBezTo>
                <a:cubicBezTo>
                  <a:pt x="1033123" y="212004"/>
                  <a:pt x="1130372" y="151417"/>
                  <a:pt x="1146457" y="181644"/>
                </a:cubicBezTo>
                <a:cubicBezTo>
                  <a:pt x="1146457" y="179767"/>
                  <a:pt x="1232983" y="198600"/>
                  <a:pt x="1248465" y="198600"/>
                </a:cubicBezTo>
                <a:cubicBezTo>
                  <a:pt x="1239752" y="198600"/>
                  <a:pt x="1233184" y="194847"/>
                  <a:pt x="1228694" y="191295"/>
                </a:cubicBezTo>
                <a:cubicBezTo>
                  <a:pt x="1231441" y="190558"/>
                  <a:pt x="1236401" y="185732"/>
                  <a:pt x="1237406" y="185196"/>
                </a:cubicBezTo>
                <a:cubicBezTo>
                  <a:pt x="1233854" y="183387"/>
                  <a:pt x="1223935" y="185196"/>
                  <a:pt x="1219780" y="185196"/>
                </a:cubicBezTo>
                <a:cubicBezTo>
                  <a:pt x="1220048" y="185196"/>
                  <a:pt x="1220115" y="178226"/>
                  <a:pt x="1220115" y="177556"/>
                </a:cubicBezTo>
                <a:cubicBezTo>
                  <a:pt x="1220115" y="181912"/>
                  <a:pt x="1236736" y="169379"/>
                  <a:pt x="1240221" y="168508"/>
                </a:cubicBezTo>
                <a:cubicBezTo>
                  <a:pt x="1240556" y="163800"/>
                  <a:pt x="1243065" y="162489"/>
                  <a:pt x="1246476" y="163170"/>
                </a:cubicBezTo>
                <a:close/>
                <a:moveTo>
                  <a:pt x="1152395" y="159144"/>
                </a:moveTo>
                <a:cubicBezTo>
                  <a:pt x="1151986" y="159619"/>
                  <a:pt x="1150503" y="160884"/>
                  <a:pt x="1147202" y="163414"/>
                </a:cubicBezTo>
                <a:cubicBezTo>
                  <a:pt x="1145191" y="163414"/>
                  <a:pt x="1153624" y="157721"/>
                  <a:pt x="1152395" y="159144"/>
                </a:cubicBezTo>
                <a:close/>
                <a:moveTo>
                  <a:pt x="1308919" y="151685"/>
                </a:moveTo>
                <a:cubicBezTo>
                  <a:pt x="1324132" y="151685"/>
                  <a:pt x="1333984" y="151014"/>
                  <a:pt x="1354090" y="158387"/>
                </a:cubicBezTo>
                <a:lnTo>
                  <a:pt x="1354090" y="165089"/>
                </a:lnTo>
                <a:cubicBezTo>
                  <a:pt x="1347388" y="164754"/>
                  <a:pt x="1338743" y="165558"/>
                  <a:pt x="1342094" y="165089"/>
                </a:cubicBezTo>
                <a:cubicBezTo>
                  <a:pt x="1334252" y="165089"/>
                  <a:pt x="1329695" y="167502"/>
                  <a:pt x="1329829" y="158387"/>
                </a:cubicBezTo>
                <a:cubicBezTo>
                  <a:pt x="1329762" y="169111"/>
                  <a:pt x="1313208" y="154165"/>
                  <a:pt x="1308919" y="151685"/>
                </a:cubicBezTo>
                <a:close/>
                <a:moveTo>
                  <a:pt x="2119694" y="151149"/>
                </a:moveTo>
                <a:cubicBezTo>
                  <a:pt x="2117817" y="151149"/>
                  <a:pt x="2115003" y="149742"/>
                  <a:pt x="2110914" y="152959"/>
                </a:cubicBezTo>
                <a:cubicBezTo>
                  <a:pt x="2121369" y="154500"/>
                  <a:pt x="2122710" y="149607"/>
                  <a:pt x="2119694" y="151149"/>
                </a:cubicBezTo>
                <a:close/>
                <a:moveTo>
                  <a:pt x="1070739" y="149457"/>
                </a:moveTo>
                <a:cubicBezTo>
                  <a:pt x="1089170" y="148201"/>
                  <a:pt x="1107451" y="149709"/>
                  <a:pt x="1119515" y="157114"/>
                </a:cubicBezTo>
                <a:cubicBezTo>
                  <a:pt x="1119515" y="159527"/>
                  <a:pt x="1102089" y="158120"/>
                  <a:pt x="1100346" y="158388"/>
                </a:cubicBezTo>
                <a:cubicBezTo>
                  <a:pt x="1100547" y="160599"/>
                  <a:pt x="1100681" y="162878"/>
                  <a:pt x="1100748" y="165090"/>
                </a:cubicBezTo>
                <a:cubicBezTo>
                  <a:pt x="1101754" y="165291"/>
                  <a:pt x="1112812" y="165291"/>
                  <a:pt x="1112812" y="164286"/>
                </a:cubicBezTo>
                <a:cubicBezTo>
                  <a:pt x="1112209" y="165559"/>
                  <a:pt x="1106110" y="176953"/>
                  <a:pt x="1106110" y="169379"/>
                </a:cubicBezTo>
                <a:cubicBezTo>
                  <a:pt x="1093376" y="177958"/>
                  <a:pt x="1087813" y="180103"/>
                  <a:pt x="1070924" y="185196"/>
                </a:cubicBezTo>
                <a:cubicBezTo>
                  <a:pt x="1064757" y="185196"/>
                  <a:pt x="1057251" y="210932"/>
                  <a:pt x="1031448" y="198601"/>
                </a:cubicBezTo>
                <a:cubicBezTo>
                  <a:pt x="1032118" y="198601"/>
                  <a:pt x="1032453" y="198466"/>
                  <a:pt x="1032520" y="198332"/>
                </a:cubicBezTo>
                <a:cubicBezTo>
                  <a:pt x="1032654" y="198399"/>
                  <a:pt x="1032721" y="198466"/>
                  <a:pt x="1032855" y="198601"/>
                </a:cubicBezTo>
                <a:cubicBezTo>
                  <a:pt x="1032922" y="189954"/>
                  <a:pt x="1059529" y="185397"/>
                  <a:pt x="1067908" y="185196"/>
                </a:cubicBezTo>
                <a:cubicBezTo>
                  <a:pt x="1061674" y="185196"/>
                  <a:pt x="1058324" y="176148"/>
                  <a:pt x="1057586" y="171792"/>
                </a:cubicBezTo>
                <a:cubicBezTo>
                  <a:pt x="1052023" y="171792"/>
                  <a:pt x="1025348" y="193507"/>
                  <a:pt x="1007253" y="191898"/>
                </a:cubicBezTo>
                <a:cubicBezTo>
                  <a:pt x="1005176" y="191898"/>
                  <a:pt x="1005510" y="189083"/>
                  <a:pt x="1004171" y="187005"/>
                </a:cubicBezTo>
                <a:cubicBezTo>
                  <a:pt x="1001087" y="189016"/>
                  <a:pt x="991972" y="191898"/>
                  <a:pt x="992307" y="191898"/>
                </a:cubicBezTo>
                <a:cubicBezTo>
                  <a:pt x="977762" y="191831"/>
                  <a:pt x="966906" y="189954"/>
                  <a:pt x="957189" y="191898"/>
                </a:cubicBezTo>
                <a:cubicBezTo>
                  <a:pt x="948542" y="191898"/>
                  <a:pt x="987548" y="175880"/>
                  <a:pt x="989693" y="175210"/>
                </a:cubicBezTo>
                <a:cubicBezTo>
                  <a:pt x="996797" y="172998"/>
                  <a:pt x="1012279" y="160934"/>
                  <a:pt x="1021060" y="158388"/>
                </a:cubicBezTo>
                <a:cubicBezTo>
                  <a:pt x="1033726" y="154735"/>
                  <a:pt x="1052308" y="150714"/>
                  <a:pt x="1070739" y="149457"/>
                </a:cubicBezTo>
                <a:close/>
                <a:moveTo>
                  <a:pt x="5646958" y="147446"/>
                </a:moveTo>
                <a:cubicBezTo>
                  <a:pt x="5673457" y="147296"/>
                  <a:pt x="5702728" y="151753"/>
                  <a:pt x="5713820" y="155439"/>
                </a:cubicBezTo>
                <a:cubicBezTo>
                  <a:pt x="5708727" y="157985"/>
                  <a:pt x="5700415" y="167570"/>
                  <a:pt x="5703968" y="164889"/>
                </a:cubicBezTo>
                <a:cubicBezTo>
                  <a:pt x="5715429" y="154032"/>
                  <a:pt x="5707252" y="162208"/>
                  <a:pt x="5718310" y="164889"/>
                </a:cubicBezTo>
                <a:cubicBezTo>
                  <a:pt x="5718461" y="151669"/>
                  <a:pt x="5727886" y="161860"/>
                  <a:pt x="5733466" y="165040"/>
                </a:cubicBezTo>
                <a:lnTo>
                  <a:pt x="5737166" y="164763"/>
                </a:lnTo>
                <a:lnTo>
                  <a:pt x="5737278" y="164755"/>
                </a:lnTo>
                <a:cubicBezTo>
                  <a:pt x="5737211" y="166632"/>
                  <a:pt x="5737344" y="169513"/>
                  <a:pt x="5737076" y="170854"/>
                </a:cubicBezTo>
                <a:cubicBezTo>
                  <a:pt x="5738551" y="171725"/>
                  <a:pt x="5739489" y="173937"/>
                  <a:pt x="5739557" y="178360"/>
                </a:cubicBezTo>
                <a:cubicBezTo>
                  <a:pt x="5741098" y="174607"/>
                  <a:pt x="5748470" y="164956"/>
                  <a:pt x="5751352" y="164956"/>
                </a:cubicBezTo>
                <a:cubicBezTo>
                  <a:pt x="5763684" y="170519"/>
                  <a:pt x="5796458" y="169648"/>
                  <a:pt x="5804433" y="168307"/>
                </a:cubicBezTo>
                <a:cubicBezTo>
                  <a:pt x="5813280" y="168173"/>
                  <a:pt x="5839954" y="166028"/>
                  <a:pt x="5845048" y="179835"/>
                </a:cubicBezTo>
                <a:cubicBezTo>
                  <a:pt x="5847461" y="172798"/>
                  <a:pt x="5860396" y="183722"/>
                  <a:pt x="5859055" y="184995"/>
                </a:cubicBezTo>
                <a:cubicBezTo>
                  <a:pt x="5857983" y="184928"/>
                  <a:pt x="5856643" y="184928"/>
                  <a:pt x="5858050" y="185130"/>
                </a:cubicBezTo>
                <a:cubicBezTo>
                  <a:pt x="5863412" y="185398"/>
                  <a:pt x="5862675" y="187006"/>
                  <a:pt x="5864752" y="187676"/>
                </a:cubicBezTo>
                <a:cubicBezTo>
                  <a:pt x="5864752" y="183956"/>
                  <a:pt x="5865858" y="184895"/>
                  <a:pt x="5867174" y="186863"/>
                </a:cubicBezTo>
                <a:lnTo>
                  <a:pt x="5870843" y="192221"/>
                </a:lnTo>
                <a:lnTo>
                  <a:pt x="5870851" y="192233"/>
                </a:lnTo>
                <a:lnTo>
                  <a:pt x="5870832" y="192249"/>
                </a:lnTo>
                <a:lnTo>
                  <a:pt x="5835297" y="220810"/>
                </a:lnTo>
                <a:cubicBezTo>
                  <a:pt x="5818005" y="228643"/>
                  <a:pt x="5797128" y="234725"/>
                  <a:pt x="5778228" y="238880"/>
                </a:cubicBezTo>
                <a:cubicBezTo>
                  <a:pt x="5788817" y="240556"/>
                  <a:pt x="5800412" y="237741"/>
                  <a:pt x="5811135" y="238747"/>
                </a:cubicBezTo>
                <a:cubicBezTo>
                  <a:pt x="5817100" y="235530"/>
                  <a:pt x="5811537" y="232648"/>
                  <a:pt x="5820317" y="238143"/>
                </a:cubicBezTo>
                <a:cubicBezTo>
                  <a:pt x="5818843" y="238143"/>
                  <a:pt x="5817435" y="238344"/>
                  <a:pt x="5816832" y="238747"/>
                </a:cubicBezTo>
                <a:cubicBezTo>
                  <a:pt x="5826751" y="238747"/>
                  <a:pt x="5830974" y="246655"/>
                  <a:pt x="5846523" y="245449"/>
                </a:cubicBezTo>
                <a:cubicBezTo>
                  <a:pt x="5846723" y="245449"/>
                  <a:pt x="5844244" y="238479"/>
                  <a:pt x="5844646" y="237607"/>
                </a:cubicBezTo>
                <a:cubicBezTo>
                  <a:pt x="5844646" y="237339"/>
                  <a:pt x="5858050" y="242768"/>
                  <a:pt x="5858050" y="246789"/>
                </a:cubicBezTo>
                <a:cubicBezTo>
                  <a:pt x="5893036" y="242567"/>
                  <a:pt x="5942766" y="246185"/>
                  <a:pt x="5974132" y="245449"/>
                </a:cubicBezTo>
                <a:cubicBezTo>
                  <a:pt x="5976142" y="245449"/>
                  <a:pt x="5968569" y="258182"/>
                  <a:pt x="5967966" y="258853"/>
                </a:cubicBezTo>
                <a:cubicBezTo>
                  <a:pt x="6004626" y="258853"/>
                  <a:pt x="6042829" y="265555"/>
                  <a:pt x="6061662" y="265555"/>
                </a:cubicBezTo>
                <a:cubicBezTo>
                  <a:pt x="6056635" y="250743"/>
                  <a:pt x="6072050" y="245181"/>
                  <a:pt x="6072452" y="240824"/>
                </a:cubicBezTo>
                <a:cubicBezTo>
                  <a:pt x="6075066" y="240623"/>
                  <a:pt x="6091084" y="237808"/>
                  <a:pt x="6097049" y="238545"/>
                </a:cubicBezTo>
                <a:lnTo>
                  <a:pt x="6097028" y="238618"/>
                </a:lnTo>
                <a:lnTo>
                  <a:pt x="6098456" y="238813"/>
                </a:lnTo>
                <a:cubicBezTo>
                  <a:pt x="6098456" y="238880"/>
                  <a:pt x="6098524" y="238947"/>
                  <a:pt x="6098524" y="238947"/>
                </a:cubicBezTo>
                <a:lnTo>
                  <a:pt x="6097027" y="238622"/>
                </a:lnTo>
                <a:lnTo>
                  <a:pt x="6095884" y="242651"/>
                </a:lnTo>
                <a:cubicBezTo>
                  <a:pt x="6095641" y="244159"/>
                  <a:pt x="6095575" y="245449"/>
                  <a:pt x="6095776" y="245449"/>
                </a:cubicBezTo>
                <a:cubicBezTo>
                  <a:pt x="6112330" y="243103"/>
                  <a:pt x="6125198" y="245181"/>
                  <a:pt x="6131967" y="252151"/>
                </a:cubicBezTo>
                <a:cubicBezTo>
                  <a:pt x="6132101" y="249872"/>
                  <a:pt x="6132503" y="247660"/>
                  <a:pt x="6133106" y="245449"/>
                </a:cubicBezTo>
                <a:cubicBezTo>
                  <a:pt x="6137598" y="244443"/>
                  <a:pt x="6133978" y="252151"/>
                  <a:pt x="6135989" y="252151"/>
                </a:cubicBezTo>
                <a:cubicBezTo>
                  <a:pt x="6150264" y="240221"/>
                  <a:pt x="6188734" y="254697"/>
                  <a:pt x="6193225" y="265555"/>
                </a:cubicBezTo>
                <a:cubicBezTo>
                  <a:pt x="6192890" y="276345"/>
                  <a:pt x="6192286" y="287672"/>
                  <a:pt x="6191885" y="292364"/>
                </a:cubicBezTo>
                <a:cubicBezTo>
                  <a:pt x="6195437" y="292364"/>
                  <a:pt x="6193895" y="297122"/>
                  <a:pt x="6192756" y="299066"/>
                </a:cubicBezTo>
                <a:cubicBezTo>
                  <a:pt x="6191885" y="299066"/>
                  <a:pt x="6192554" y="292364"/>
                  <a:pt x="6187863" y="292364"/>
                </a:cubicBezTo>
                <a:cubicBezTo>
                  <a:pt x="6191885" y="301813"/>
                  <a:pt x="6195705" y="302819"/>
                  <a:pt x="6199659" y="305768"/>
                </a:cubicBezTo>
                <a:cubicBezTo>
                  <a:pt x="6204283" y="305768"/>
                  <a:pt x="6220034" y="317764"/>
                  <a:pt x="6220034" y="311062"/>
                </a:cubicBezTo>
                <a:cubicBezTo>
                  <a:pt x="6221777" y="313006"/>
                  <a:pt x="6224658" y="316893"/>
                  <a:pt x="6226266" y="318636"/>
                </a:cubicBezTo>
                <a:cubicBezTo>
                  <a:pt x="6241950" y="310995"/>
                  <a:pt x="6248451" y="275407"/>
                  <a:pt x="6273651" y="290621"/>
                </a:cubicBezTo>
                <a:cubicBezTo>
                  <a:pt x="6273651" y="294106"/>
                  <a:pt x="6261855" y="291425"/>
                  <a:pt x="6260247" y="292296"/>
                </a:cubicBezTo>
                <a:cubicBezTo>
                  <a:pt x="6287055" y="303958"/>
                  <a:pt x="6325458" y="283048"/>
                  <a:pt x="6346168" y="298998"/>
                </a:cubicBezTo>
                <a:cubicBezTo>
                  <a:pt x="6365001" y="298998"/>
                  <a:pt x="6374250" y="287337"/>
                  <a:pt x="6394290" y="298998"/>
                </a:cubicBezTo>
                <a:cubicBezTo>
                  <a:pt x="6395563" y="298596"/>
                  <a:pt x="6403739" y="298262"/>
                  <a:pt x="6405214" y="298998"/>
                </a:cubicBezTo>
                <a:cubicBezTo>
                  <a:pt x="6403538" y="298998"/>
                  <a:pt x="6401126" y="291693"/>
                  <a:pt x="6400992" y="290688"/>
                </a:cubicBezTo>
                <a:cubicBezTo>
                  <a:pt x="6400992" y="297993"/>
                  <a:pt x="6395965" y="289079"/>
                  <a:pt x="6394290" y="287538"/>
                </a:cubicBezTo>
                <a:cubicBezTo>
                  <a:pt x="6394290" y="286398"/>
                  <a:pt x="6394959" y="285728"/>
                  <a:pt x="6395898" y="285393"/>
                </a:cubicBezTo>
                <a:cubicBezTo>
                  <a:pt x="6394490" y="285527"/>
                  <a:pt x="6393150" y="285594"/>
                  <a:pt x="6392212" y="285594"/>
                </a:cubicBezTo>
                <a:cubicBezTo>
                  <a:pt x="6378875" y="285594"/>
                  <a:pt x="6419423" y="273062"/>
                  <a:pt x="6428068" y="271587"/>
                </a:cubicBezTo>
                <a:cubicBezTo>
                  <a:pt x="6426259" y="270246"/>
                  <a:pt x="6425052" y="268102"/>
                  <a:pt x="6423712" y="266359"/>
                </a:cubicBezTo>
                <a:cubicBezTo>
                  <a:pt x="6447504" y="275608"/>
                  <a:pt x="6627524" y="262472"/>
                  <a:pt x="6616600" y="292296"/>
                </a:cubicBezTo>
                <a:cubicBezTo>
                  <a:pt x="6639655" y="292296"/>
                  <a:pt x="6654668" y="303355"/>
                  <a:pt x="6668542" y="312402"/>
                </a:cubicBezTo>
                <a:cubicBezTo>
                  <a:pt x="6713111" y="312402"/>
                  <a:pt x="6748766" y="304025"/>
                  <a:pt x="6787169" y="312402"/>
                </a:cubicBezTo>
                <a:cubicBezTo>
                  <a:pt x="6795011" y="314079"/>
                  <a:pt x="6851912" y="323462"/>
                  <a:pt x="6821954" y="338407"/>
                </a:cubicBezTo>
                <a:cubicBezTo>
                  <a:pt x="6829594" y="342160"/>
                  <a:pt x="6850036" y="332710"/>
                  <a:pt x="6850036" y="345645"/>
                </a:cubicBezTo>
                <a:cubicBezTo>
                  <a:pt x="6850036" y="349801"/>
                  <a:pt x="6860692" y="341088"/>
                  <a:pt x="6859955" y="339479"/>
                </a:cubicBezTo>
                <a:cubicBezTo>
                  <a:pt x="6863373" y="341088"/>
                  <a:pt x="6862703" y="345913"/>
                  <a:pt x="6865450" y="345913"/>
                </a:cubicBezTo>
                <a:cubicBezTo>
                  <a:pt x="6876039" y="336463"/>
                  <a:pt x="7007402" y="335659"/>
                  <a:pt x="7011156" y="339211"/>
                </a:cubicBezTo>
                <a:cubicBezTo>
                  <a:pt x="7011289" y="323730"/>
                  <a:pt x="7022616" y="339479"/>
                  <a:pt x="7024090" y="339680"/>
                </a:cubicBezTo>
                <a:cubicBezTo>
                  <a:pt x="7017321" y="348728"/>
                  <a:pt x="7010082" y="345913"/>
                  <a:pt x="6997349" y="345913"/>
                </a:cubicBezTo>
                <a:cubicBezTo>
                  <a:pt x="6998488" y="346717"/>
                  <a:pt x="7013903" y="359317"/>
                  <a:pt x="7015980" y="359317"/>
                </a:cubicBezTo>
                <a:lnTo>
                  <a:pt x="7018109" y="353000"/>
                </a:lnTo>
                <a:lnTo>
                  <a:pt x="7018126" y="352951"/>
                </a:lnTo>
                <a:lnTo>
                  <a:pt x="7018132" y="352961"/>
                </a:lnTo>
                <a:lnTo>
                  <a:pt x="7022256" y="359159"/>
                </a:lnTo>
                <a:cubicBezTo>
                  <a:pt x="7024090" y="361848"/>
                  <a:pt x="7025598" y="364579"/>
                  <a:pt x="7024425" y="365618"/>
                </a:cubicBezTo>
                <a:cubicBezTo>
                  <a:pt x="7035819" y="362266"/>
                  <a:pt x="7038098" y="359385"/>
                  <a:pt x="7050430" y="359385"/>
                </a:cubicBezTo>
                <a:cubicBezTo>
                  <a:pt x="7043326" y="352883"/>
                  <a:pt x="7048286" y="344707"/>
                  <a:pt x="7030927" y="345981"/>
                </a:cubicBezTo>
                <a:cubicBezTo>
                  <a:pt x="7030256" y="339279"/>
                  <a:pt x="7035484" y="340351"/>
                  <a:pt x="7044331" y="339680"/>
                </a:cubicBezTo>
                <a:cubicBezTo>
                  <a:pt x="7044331" y="336530"/>
                  <a:pt x="7042857" y="334385"/>
                  <a:pt x="7041315" y="333246"/>
                </a:cubicBezTo>
                <a:cubicBezTo>
                  <a:pt x="7090508" y="329761"/>
                  <a:pt x="7106997" y="335056"/>
                  <a:pt x="7159340" y="339279"/>
                </a:cubicBezTo>
                <a:cubicBezTo>
                  <a:pt x="7206858" y="343165"/>
                  <a:pt x="7247071" y="358581"/>
                  <a:pt x="7287619" y="373660"/>
                </a:cubicBezTo>
                <a:cubicBezTo>
                  <a:pt x="7305111" y="380228"/>
                  <a:pt x="7331049" y="396113"/>
                  <a:pt x="7343247" y="399665"/>
                </a:cubicBezTo>
                <a:cubicBezTo>
                  <a:pt x="7359869" y="404490"/>
                  <a:pt x="7406113" y="404356"/>
                  <a:pt x="7419585" y="413069"/>
                </a:cubicBezTo>
                <a:cubicBezTo>
                  <a:pt x="7420992" y="416688"/>
                  <a:pt x="7446661" y="427411"/>
                  <a:pt x="7451018" y="427612"/>
                </a:cubicBezTo>
                <a:cubicBezTo>
                  <a:pt x="7444986" y="427479"/>
                  <a:pt x="7432185" y="442491"/>
                  <a:pt x="7426756" y="445842"/>
                </a:cubicBezTo>
                <a:cubicBezTo>
                  <a:pt x="7433592" y="441687"/>
                  <a:pt x="7387280" y="459246"/>
                  <a:pt x="7397200" y="459246"/>
                </a:cubicBezTo>
                <a:cubicBezTo>
                  <a:pt x="7396328" y="457571"/>
                  <a:pt x="7402963" y="465948"/>
                  <a:pt x="7400818" y="465948"/>
                </a:cubicBezTo>
                <a:cubicBezTo>
                  <a:pt x="7399880" y="466283"/>
                  <a:pt x="7392776" y="464809"/>
                  <a:pt x="7392776" y="467423"/>
                </a:cubicBezTo>
                <a:cubicBezTo>
                  <a:pt x="7392909" y="467557"/>
                  <a:pt x="7397200" y="468026"/>
                  <a:pt x="7399479" y="472517"/>
                </a:cubicBezTo>
                <a:cubicBezTo>
                  <a:pt x="7399479" y="490411"/>
                  <a:pt x="7332791" y="459246"/>
                  <a:pt x="7328033" y="459246"/>
                </a:cubicBezTo>
                <a:cubicBezTo>
                  <a:pt x="7329910" y="462396"/>
                  <a:pt x="7280046" y="436057"/>
                  <a:pt x="7263827" y="439944"/>
                </a:cubicBezTo>
                <a:cubicBezTo>
                  <a:pt x="7262888" y="439073"/>
                  <a:pt x="7260945" y="439207"/>
                  <a:pt x="7260945" y="439140"/>
                </a:cubicBezTo>
                <a:cubicBezTo>
                  <a:pt x="7261548" y="439140"/>
                  <a:pt x="7251427" y="425133"/>
                  <a:pt x="7252098" y="425736"/>
                </a:cubicBezTo>
                <a:cubicBezTo>
                  <a:pt x="7240302" y="449998"/>
                  <a:pt x="7247138" y="453617"/>
                  <a:pt x="7208064" y="472382"/>
                </a:cubicBezTo>
                <a:cubicBezTo>
                  <a:pt x="7208266" y="470439"/>
                  <a:pt x="7185076" y="459381"/>
                  <a:pt x="7185076" y="466485"/>
                </a:cubicBezTo>
                <a:cubicBezTo>
                  <a:pt x="7185143" y="466485"/>
                  <a:pt x="7185076" y="469367"/>
                  <a:pt x="7185076" y="469367"/>
                </a:cubicBezTo>
                <a:cubicBezTo>
                  <a:pt x="7185076" y="472248"/>
                  <a:pt x="7187841" y="473187"/>
                  <a:pt x="7191016" y="473212"/>
                </a:cubicBezTo>
                <a:lnTo>
                  <a:pt x="7198790" y="471700"/>
                </a:lnTo>
                <a:lnTo>
                  <a:pt x="7199419" y="471578"/>
                </a:lnTo>
                <a:cubicBezTo>
                  <a:pt x="7204512" y="477208"/>
                  <a:pt x="7231992" y="502810"/>
                  <a:pt x="7231992" y="504083"/>
                </a:cubicBezTo>
                <a:cubicBezTo>
                  <a:pt x="7232192" y="508038"/>
                  <a:pt x="7226429" y="504754"/>
                  <a:pt x="7225758" y="506094"/>
                </a:cubicBezTo>
                <a:cubicBezTo>
                  <a:pt x="7239230" y="533104"/>
                  <a:pt x="7192382" y="520370"/>
                  <a:pt x="7166377" y="525798"/>
                </a:cubicBezTo>
                <a:cubicBezTo>
                  <a:pt x="7144461" y="530356"/>
                  <a:pt x="7117250" y="534913"/>
                  <a:pt x="7104651" y="546307"/>
                </a:cubicBezTo>
                <a:cubicBezTo>
                  <a:pt x="7087091" y="550194"/>
                  <a:pt x="7051435" y="562928"/>
                  <a:pt x="7044331" y="581560"/>
                </a:cubicBezTo>
                <a:cubicBezTo>
                  <a:pt x="7044331" y="576266"/>
                  <a:pt x="7004252" y="564939"/>
                  <a:pt x="6990647" y="566414"/>
                </a:cubicBezTo>
                <a:cubicBezTo>
                  <a:pt x="6975767" y="568022"/>
                  <a:pt x="6960755" y="577874"/>
                  <a:pt x="6950032" y="586520"/>
                </a:cubicBezTo>
                <a:cubicBezTo>
                  <a:pt x="6950903" y="586520"/>
                  <a:pt x="6950434" y="570636"/>
                  <a:pt x="6950434" y="571373"/>
                </a:cubicBezTo>
                <a:cubicBezTo>
                  <a:pt x="6948289" y="572110"/>
                  <a:pt x="6937700" y="579818"/>
                  <a:pt x="6934483" y="579818"/>
                </a:cubicBezTo>
                <a:cubicBezTo>
                  <a:pt x="6930931" y="582096"/>
                  <a:pt x="6929322" y="592083"/>
                  <a:pt x="6923626" y="579818"/>
                </a:cubicBezTo>
                <a:cubicBezTo>
                  <a:pt x="6917861" y="579617"/>
                  <a:pt x="6907742" y="586520"/>
                  <a:pt x="6912031" y="586520"/>
                </a:cubicBezTo>
                <a:cubicBezTo>
                  <a:pt x="6913304" y="587391"/>
                  <a:pt x="6897420" y="580555"/>
                  <a:pt x="6905328" y="579885"/>
                </a:cubicBezTo>
                <a:cubicBezTo>
                  <a:pt x="6904591" y="579885"/>
                  <a:pt x="6903787" y="579818"/>
                  <a:pt x="6903519" y="579818"/>
                </a:cubicBezTo>
                <a:cubicBezTo>
                  <a:pt x="6903049" y="581091"/>
                  <a:pt x="6896884" y="591279"/>
                  <a:pt x="6896884" y="585716"/>
                </a:cubicBezTo>
                <a:cubicBezTo>
                  <a:pt x="6895946" y="606090"/>
                  <a:pt x="6868936" y="608302"/>
                  <a:pt x="6869137" y="633435"/>
                </a:cubicBezTo>
                <a:cubicBezTo>
                  <a:pt x="6874030" y="631424"/>
                  <a:pt x="6896884" y="625124"/>
                  <a:pt x="6896884" y="634574"/>
                </a:cubicBezTo>
                <a:cubicBezTo>
                  <a:pt x="6895142" y="635513"/>
                  <a:pt x="6883480" y="646236"/>
                  <a:pt x="6883480" y="645900"/>
                </a:cubicBezTo>
                <a:cubicBezTo>
                  <a:pt x="6883948" y="650056"/>
                  <a:pt x="6884284" y="656356"/>
                  <a:pt x="6883480" y="660310"/>
                </a:cubicBezTo>
                <a:cubicBezTo>
                  <a:pt x="6884485" y="659975"/>
                  <a:pt x="6890047" y="661181"/>
                  <a:pt x="6889311" y="660310"/>
                </a:cubicBezTo>
                <a:cubicBezTo>
                  <a:pt x="6889779" y="660310"/>
                  <a:pt x="6889311" y="653876"/>
                  <a:pt x="6891321" y="653608"/>
                </a:cubicBezTo>
                <a:cubicBezTo>
                  <a:pt x="6890248" y="653608"/>
                  <a:pt x="6902111" y="671503"/>
                  <a:pt x="6889444" y="675390"/>
                </a:cubicBezTo>
                <a:cubicBezTo>
                  <a:pt x="6878520" y="678741"/>
                  <a:pt x="6883680" y="673714"/>
                  <a:pt x="6869740" y="673714"/>
                </a:cubicBezTo>
                <a:cubicBezTo>
                  <a:pt x="6864445" y="686381"/>
                  <a:pt x="6860089" y="694558"/>
                  <a:pt x="6870075" y="708029"/>
                </a:cubicBezTo>
                <a:cubicBezTo>
                  <a:pt x="6870075" y="718217"/>
                  <a:pt x="6799769" y="713056"/>
                  <a:pt x="6828254" y="746902"/>
                </a:cubicBezTo>
                <a:cubicBezTo>
                  <a:pt x="6822088" y="744891"/>
                  <a:pt x="6800037" y="752866"/>
                  <a:pt x="6796352" y="754140"/>
                </a:cubicBezTo>
                <a:cubicBezTo>
                  <a:pt x="6808214" y="754542"/>
                  <a:pt x="6759959" y="801926"/>
                  <a:pt x="6754530" y="807288"/>
                </a:cubicBezTo>
                <a:cubicBezTo>
                  <a:pt x="6757345" y="800385"/>
                  <a:pt x="6729933" y="714463"/>
                  <a:pt x="6729330" y="707560"/>
                </a:cubicBezTo>
                <a:cubicBezTo>
                  <a:pt x="6725443" y="663393"/>
                  <a:pt x="6757345" y="649386"/>
                  <a:pt x="6757210" y="633502"/>
                </a:cubicBezTo>
                <a:cubicBezTo>
                  <a:pt x="6757345" y="634038"/>
                  <a:pt x="6762841" y="633502"/>
                  <a:pt x="6770481" y="633502"/>
                </a:cubicBezTo>
                <a:cubicBezTo>
                  <a:pt x="6780333" y="622242"/>
                  <a:pt x="6813576" y="619092"/>
                  <a:pt x="6816525" y="599924"/>
                </a:cubicBezTo>
                <a:cubicBezTo>
                  <a:pt x="6816525" y="602873"/>
                  <a:pt x="6828857" y="593289"/>
                  <a:pt x="6830934" y="593289"/>
                </a:cubicBezTo>
                <a:cubicBezTo>
                  <a:pt x="6850773" y="583370"/>
                  <a:pt x="6883613" y="546374"/>
                  <a:pt x="6904324" y="546374"/>
                </a:cubicBezTo>
                <a:cubicBezTo>
                  <a:pt x="6905462" y="550127"/>
                  <a:pt x="6903519" y="519565"/>
                  <a:pt x="6909483" y="519565"/>
                </a:cubicBezTo>
                <a:cubicBezTo>
                  <a:pt x="6913103" y="518828"/>
                  <a:pt x="6917258" y="520303"/>
                  <a:pt x="6920877" y="519565"/>
                </a:cubicBezTo>
                <a:cubicBezTo>
                  <a:pt x="6920676" y="519565"/>
                  <a:pt x="6919470" y="512863"/>
                  <a:pt x="6918733" y="512863"/>
                </a:cubicBezTo>
                <a:cubicBezTo>
                  <a:pt x="6910354" y="521107"/>
                  <a:pt x="6903854" y="517890"/>
                  <a:pt x="6890182" y="519565"/>
                </a:cubicBezTo>
                <a:cubicBezTo>
                  <a:pt x="6895745" y="523319"/>
                  <a:pt x="6893264" y="527541"/>
                  <a:pt x="6889645" y="532970"/>
                </a:cubicBezTo>
                <a:cubicBezTo>
                  <a:pt x="6893264" y="532970"/>
                  <a:pt x="6895543" y="534713"/>
                  <a:pt x="6896482" y="537930"/>
                </a:cubicBezTo>
                <a:cubicBezTo>
                  <a:pt x="6895142" y="536321"/>
                  <a:pt x="6890986" y="542085"/>
                  <a:pt x="6889244" y="545436"/>
                </a:cubicBezTo>
                <a:cubicBezTo>
                  <a:pt x="6877917" y="533841"/>
                  <a:pt x="6874901" y="545368"/>
                  <a:pt x="6860692" y="551468"/>
                </a:cubicBezTo>
                <a:cubicBezTo>
                  <a:pt x="6866992" y="548787"/>
                  <a:pt x="6823227" y="572378"/>
                  <a:pt x="6823227" y="566347"/>
                </a:cubicBezTo>
                <a:cubicBezTo>
                  <a:pt x="6824903" y="562593"/>
                  <a:pt x="6827382" y="557968"/>
                  <a:pt x="6828186" y="554751"/>
                </a:cubicBezTo>
                <a:cubicBezTo>
                  <a:pt x="6825037" y="558572"/>
                  <a:pt x="6816525" y="566145"/>
                  <a:pt x="6816525" y="557164"/>
                </a:cubicBezTo>
                <a:cubicBezTo>
                  <a:pt x="6817396" y="555623"/>
                  <a:pt x="6819809" y="554082"/>
                  <a:pt x="6821819" y="553076"/>
                </a:cubicBezTo>
                <a:cubicBezTo>
                  <a:pt x="6812637" y="548385"/>
                  <a:pt x="6824903" y="542889"/>
                  <a:pt x="6829929" y="539873"/>
                </a:cubicBezTo>
                <a:cubicBezTo>
                  <a:pt x="6829929" y="539270"/>
                  <a:pt x="6830399" y="533037"/>
                  <a:pt x="6829259" y="533037"/>
                </a:cubicBezTo>
                <a:cubicBezTo>
                  <a:pt x="6828991" y="533171"/>
                  <a:pt x="6826980" y="532836"/>
                  <a:pt x="6826914" y="533037"/>
                </a:cubicBezTo>
                <a:cubicBezTo>
                  <a:pt x="6826846" y="540342"/>
                  <a:pt x="6813375" y="540208"/>
                  <a:pt x="6810426" y="539940"/>
                </a:cubicBezTo>
                <a:cubicBezTo>
                  <a:pt x="6811230" y="539203"/>
                  <a:pt x="6809488" y="532903"/>
                  <a:pt x="6809823" y="533037"/>
                </a:cubicBezTo>
                <a:cubicBezTo>
                  <a:pt x="6796419" y="540811"/>
                  <a:pt x="6767733" y="539136"/>
                  <a:pt x="6756206" y="544967"/>
                </a:cubicBezTo>
                <a:cubicBezTo>
                  <a:pt x="6756206" y="550798"/>
                  <a:pt x="6721355" y="578947"/>
                  <a:pt x="6709626" y="585313"/>
                </a:cubicBezTo>
                <a:cubicBezTo>
                  <a:pt x="6711301" y="588463"/>
                  <a:pt x="6723901" y="594160"/>
                  <a:pt x="6729062" y="596774"/>
                </a:cubicBezTo>
                <a:cubicBezTo>
                  <a:pt x="6724370" y="596171"/>
                  <a:pt x="6661370" y="613462"/>
                  <a:pt x="6645285" y="613462"/>
                </a:cubicBezTo>
                <a:cubicBezTo>
                  <a:pt x="6644079" y="612189"/>
                  <a:pt x="6638985" y="603744"/>
                  <a:pt x="6636706" y="601734"/>
                </a:cubicBezTo>
                <a:cubicBezTo>
                  <a:pt x="6642404" y="599857"/>
                  <a:pt x="6648703" y="600460"/>
                  <a:pt x="6655808" y="600058"/>
                </a:cubicBezTo>
                <a:cubicBezTo>
                  <a:pt x="6645419" y="600058"/>
                  <a:pt x="6638716" y="589603"/>
                  <a:pt x="6622163" y="593356"/>
                </a:cubicBezTo>
                <a:cubicBezTo>
                  <a:pt x="6620286" y="584777"/>
                  <a:pt x="6613115" y="586654"/>
                  <a:pt x="6601051" y="586654"/>
                </a:cubicBezTo>
                <a:cubicBezTo>
                  <a:pt x="6600850" y="587324"/>
                  <a:pt x="6595287" y="600058"/>
                  <a:pt x="6596024" y="600058"/>
                </a:cubicBezTo>
                <a:cubicBezTo>
                  <a:pt x="6576186" y="593423"/>
                  <a:pt x="6552662" y="600192"/>
                  <a:pt x="6536442" y="600058"/>
                </a:cubicBezTo>
                <a:cubicBezTo>
                  <a:pt x="6488320" y="599656"/>
                  <a:pt x="6465199" y="600393"/>
                  <a:pt x="6424449" y="627671"/>
                </a:cubicBezTo>
                <a:cubicBezTo>
                  <a:pt x="6400522" y="643689"/>
                  <a:pt x="6371301" y="662857"/>
                  <a:pt x="6360779" y="678540"/>
                </a:cubicBezTo>
                <a:cubicBezTo>
                  <a:pt x="6360779" y="676931"/>
                  <a:pt x="6337790" y="687186"/>
                  <a:pt x="6345632" y="687186"/>
                </a:cubicBezTo>
                <a:cubicBezTo>
                  <a:pt x="6337723" y="690537"/>
                  <a:pt x="6322644" y="698981"/>
                  <a:pt x="6313931" y="707359"/>
                </a:cubicBezTo>
                <a:cubicBezTo>
                  <a:pt x="6312925" y="707359"/>
                  <a:pt x="6312725" y="705751"/>
                  <a:pt x="6312121" y="706890"/>
                </a:cubicBezTo>
                <a:cubicBezTo>
                  <a:pt x="6314333" y="711448"/>
                  <a:pt x="6322576" y="704745"/>
                  <a:pt x="6322644" y="714330"/>
                </a:cubicBezTo>
                <a:cubicBezTo>
                  <a:pt x="6334105" y="700657"/>
                  <a:pt x="6354077" y="707761"/>
                  <a:pt x="6340807" y="730079"/>
                </a:cubicBezTo>
                <a:cubicBezTo>
                  <a:pt x="6340807" y="731487"/>
                  <a:pt x="6349787" y="721970"/>
                  <a:pt x="6349184" y="728672"/>
                </a:cubicBezTo>
                <a:cubicBezTo>
                  <a:pt x="6349519" y="728672"/>
                  <a:pt x="6349787" y="728672"/>
                  <a:pt x="6350189" y="728672"/>
                </a:cubicBezTo>
                <a:cubicBezTo>
                  <a:pt x="6350793" y="728672"/>
                  <a:pt x="6367615" y="708029"/>
                  <a:pt x="6367615" y="714866"/>
                </a:cubicBezTo>
                <a:cubicBezTo>
                  <a:pt x="6367681" y="717077"/>
                  <a:pt x="6367615" y="718619"/>
                  <a:pt x="6367347" y="720764"/>
                </a:cubicBezTo>
                <a:cubicBezTo>
                  <a:pt x="6366006" y="720496"/>
                  <a:pt x="6360243" y="721367"/>
                  <a:pt x="6360913" y="720428"/>
                </a:cubicBezTo>
                <a:cubicBezTo>
                  <a:pt x="6360913" y="719222"/>
                  <a:pt x="6360846" y="727533"/>
                  <a:pt x="6360913" y="727466"/>
                </a:cubicBezTo>
                <a:cubicBezTo>
                  <a:pt x="6360913" y="727265"/>
                  <a:pt x="6374451" y="727466"/>
                  <a:pt x="6364733" y="727466"/>
                </a:cubicBezTo>
                <a:cubicBezTo>
                  <a:pt x="6364733" y="727466"/>
                  <a:pt x="6362522" y="732828"/>
                  <a:pt x="6360913" y="734168"/>
                </a:cubicBezTo>
                <a:cubicBezTo>
                  <a:pt x="6361650" y="733833"/>
                  <a:pt x="6367632" y="729811"/>
                  <a:pt x="6373270" y="725455"/>
                </a:cubicBezTo>
                <a:lnTo>
                  <a:pt x="6383079" y="715239"/>
                </a:lnTo>
                <a:lnTo>
                  <a:pt x="6383566" y="714731"/>
                </a:lnTo>
                <a:cubicBezTo>
                  <a:pt x="6394893" y="719892"/>
                  <a:pt x="6395228" y="714062"/>
                  <a:pt x="6404477" y="714062"/>
                </a:cubicBezTo>
                <a:cubicBezTo>
                  <a:pt x="6409504" y="721099"/>
                  <a:pt x="6413927" y="723445"/>
                  <a:pt x="6414530" y="728538"/>
                </a:cubicBezTo>
                <a:cubicBezTo>
                  <a:pt x="6414530" y="746968"/>
                  <a:pt x="6453403" y="730615"/>
                  <a:pt x="6434837" y="767679"/>
                </a:cubicBezTo>
                <a:cubicBezTo>
                  <a:pt x="6436111" y="770225"/>
                  <a:pt x="6446298" y="763255"/>
                  <a:pt x="6448041" y="762116"/>
                </a:cubicBezTo>
                <a:cubicBezTo>
                  <a:pt x="6448041" y="756821"/>
                  <a:pt x="6443885" y="744355"/>
                  <a:pt x="6442143" y="741607"/>
                </a:cubicBezTo>
                <a:cubicBezTo>
                  <a:pt x="6451325" y="739596"/>
                  <a:pt x="6453938" y="734503"/>
                  <a:pt x="6463589" y="729677"/>
                </a:cubicBezTo>
                <a:cubicBezTo>
                  <a:pt x="6452665" y="724048"/>
                  <a:pt x="6458563" y="720428"/>
                  <a:pt x="6458563" y="716072"/>
                </a:cubicBezTo>
                <a:cubicBezTo>
                  <a:pt x="6458898" y="717547"/>
                  <a:pt x="6459166" y="719155"/>
                  <a:pt x="6459233" y="720696"/>
                </a:cubicBezTo>
                <a:cubicBezTo>
                  <a:pt x="6460775" y="719758"/>
                  <a:pt x="6460172" y="714463"/>
                  <a:pt x="6461512" y="713994"/>
                </a:cubicBezTo>
                <a:cubicBezTo>
                  <a:pt x="6461177" y="713793"/>
                  <a:pt x="6485371" y="728337"/>
                  <a:pt x="6468214" y="728605"/>
                </a:cubicBezTo>
                <a:cubicBezTo>
                  <a:pt x="6472436" y="732626"/>
                  <a:pt x="6484366" y="815130"/>
                  <a:pt x="6498307" y="848037"/>
                </a:cubicBezTo>
                <a:cubicBezTo>
                  <a:pt x="6491135" y="842340"/>
                  <a:pt x="6482557" y="841134"/>
                  <a:pt x="6473911" y="848037"/>
                </a:cubicBezTo>
                <a:cubicBezTo>
                  <a:pt x="6454274" y="848037"/>
                  <a:pt x="6471632" y="893812"/>
                  <a:pt x="6482289" y="901654"/>
                </a:cubicBezTo>
                <a:cubicBezTo>
                  <a:pt x="6489124" y="901654"/>
                  <a:pt x="6485238" y="916130"/>
                  <a:pt x="6481686" y="922229"/>
                </a:cubicBezTo>
                <a:cubicBezTo>
                  <a:pt x="6483830" y="926519"/>
                  <a:pt x="6470158" y="908356"/>
                  <a:pt x="6475989" y="908356"/>
                </a:cubicBezTo>
                <a:cubicBezTo>
                  <a:pt x="6473040" y="908155"/>
                  <a:pt x="6455949" y="906948"/>
                  <a:pt x="6464461" y="908356"/>
                </a:cubicBezTo>
                <a:cubicBezTo>
                  <a:pt x="6460707" y="908356"/>
                  <a:pt x="6453871" y="928462"/>
                  <a:pt x="6453805" y="928462"/>
                </a:cubicBezTo>
                <a:cubicBezTo>
                  <a:pt x="6440400" y="898705"/>
                  <a:pt x="6456552" y="868612"/>
                  <a:pt x="6448175" y="849846"/>
                </a:cubicBezTo>
                <a:cubicBezTo>
                  <a:pt x="6448175" y="811577"/>
                  <a:pt x="6458898" y="801591"/>
                  <a:pt x="6440266" y="774313"/>
                </a:cubicBezTo>
                <a:cubicBezTo>
                  <a:pt x="6439529" y="774716"/>
                  <a:pt x="6439596" y="775051"/>
                  <a:pt x="6440467" y="775319"/>
                </a:cubicBezTo>
                <a:cubicBezTo>
                  <a:pt x="6440802" y="775386"/>
                  <a:pt x="6427331" y="794420"/>
                  <a:pt x="6426192" y="794420"/>
                </a:cubicBezTo>
                <a:cubicBezTo>
                  <a:pt x="6422572" y="803870"/>
                  <a:pt x="6419423" y="811711"/>
                  <a:pt x="6428068" y="823306"/>
                </a:cubicBezTo>
                <a:cubicBezTo>
                  <a:pt x="6428068" y="828400"/>
                  <a:pt x="6400187" y="894951"/>
                  <a:pt x="6389933" y="894951"/>
                </a:cubicBezTo>
                <a:cubicBezTo>
                  <a:pt x="6377735" y="901051"/>
                  <a:pt x="6360578" y="948569"/>
                  <a:pt x="6338997" y="948569"/>
                </a:cubicBezTo>
                <a:cubicBezTo>
                  <a:pt x="6338929" y="950981"/>
                  <a:pt x="6334171" y="961973"/>
                  <a:pt x="6326062" y="961973"/>
                </a:cubicBezTo>
                <a:cubicBezTo>
                  <a:pt x="6323314" y="967134"/>
                  <a:pt x="6311451" y="988781"/>
                  <a:pt x="6309641" y="988781"/>
                </a:cubicBezTo>
                <a:cubicBezTo>
                  <a:pt x="6309909" y="988648"/>
                  <a:pt x="6266479" y="1005805"/>
                  <a:pt x="6261118" y="1004330"/>
                </a:cubicBezTo>
                <a:cubicBezTo>
                  <a:pt x="6260783" y="1005068"/>
                  <a:pt x="6247244" y="1000845"/>
                  <a:pt x="6246775" y="996489"/>
                </a:cubicBezTo>
                <a:cubicBezTo>
                  <a:pt x="6244832" y="996355"/>
                  <a:pt x="6235448" y="999304"/>
                  <a:pt x="6233638" y="999237"/>
                </a:cubicBezTo>
                <a:cubicBezTo>
                  <a:pt x="6232834" y="1005470"/>
                  <a:pt x="6220369" y="1009692"/>
                  <a:pt x="6220369" y="1007883"/>
                </a:cubicBezTo>
                <a:cubicBezTo>
                  <a:pt x="6220838" y="1008553"/>
                  <a:pt x="6221441" y="1015590"/>
                  <a:pt x="6213466" y="1015590"/>
                </a:cubicBezTo>
                <a:cubicBezTo>
                  <a:pt x="6208171" y="1017869"/>
                  <a:pt x="6206964" y="1016462"/>
                  <a:pt x="6206964" y="1022225"/>
                </a:cubicBezTo>
                <a:cubicBezTo>
                  <a:pt x="6199056" y="1025241"/>
                  <a:pt x="6201536" y="1028994"/>
                  <a:pt x="6197179" y="1028994"/>
                </a:cubicBezTo>
                <a:cubicBezTo>
                  <a:pt x="6200329" y="1036970"/>
                  <a:pt x="6197179" y="1039785"/>
                  <a:pt x="6200262" y="1049704"/>
                </a:cubicBezTo>
                <a:cubicBezTo>
                  <a:pt x="6200262" y="1046956"/>
                  <a:pt x="6176805" y="1062572"/>
                  <a:pt x="6176939" y="1062505"/>
                </a:cubicBezTo>
                <a:cubicBezTo>
                  <a:pt x="6179285" y="1062505"/>
                  <a:pt x="6154017" y="1074837"/>
                  <a:pt x="6153347" y="1080802"/>
                </a:cubicBezTo>
                <a:cubicBezTo>
                  <a:pt x="6150867" y="1102181"/>
                  <a:pt x="6235918" y="1169873"/>
                  <a:pt x="6180156" y="1194470"/>
                </a:cubicBezTo>
                <a:cubicBezTo>
                  <a:pt x="6180156" y="1205462"/>
                  <a:pt x="6162798" y="1206065"/>
                  <a:pt x="6159647" y="1198826"/>
                </a:cubicBezTo>
                <a:cubicBezTo>
                  <a:pt x="6160384" y="1202646"/>
                  <a:pt x="6161323" y="1209952"/>
                  <a:pt x="6157636" y="1209952"/>
                </a:cubicBezTo>
                <a:cubicBezTo>
                  <a:pt x="6157704" y="1210019"/>
                  <a:pt x="6152744" y="1205059"/>
                  <a:pt x="6152677" y="1203652"/>
                </a:cubicBezTo>
                <a:cubicBezTo>
                  <a:pt x="6151638" y="1204825"/>
                  <a:pt x="6149845" y="1207590"/>
                  <a:pt x="6148254" y="1209273"/>
                </a:cubicBezTo>
                <a:lnTo>
                  <a:pt x="6146582" y="1208825"/>
                </a:lnTo>
                <a:lnTo>
                  <a:pt x="6146645" y="1208812"/>
                </a:lnTo>
                <a:cubicBezTo>
                  <a:pt x="6145304" y="1207941"/>
                  <a:pt x="6146444" y="1208745"/>
                  <a:pt x="6145036" y="1208411"/>
                </a:cubicBezTo>
                <a:lnTo>
                  <a:pt x="6146582" y="1208825"/>
                </a:lnTo>
                <a:lnTo>
                  <a:pt x="6139801" y="1210186"/>
                </a:lnTo>
                <a:cubicBezTo>
                  <a:pt x="6136324" y="1211862"/>
                  <a:pt x="6132738" y="1214208"/>
                  <a:pt x="6132302" y="1215581"/>
                </a:cubicBezTo>
                <a:cubicBezTo>
                  <a:pt x="6129822" y="1214107"/>
                  <a:pt x="6126002" y="1211628"/>
                  <a:pt x="6125600" y="1209952"/>
                </a:cubicBezTo>
                <a:cubicBezTo>
                  <a:pt x="6122115" y="1211225"/>
                  <a:pt x="6113201" y="1208075"/>
                  <a:pt x="6113201" y="1211896"/>
                </a:cubicBezTo>
                <a:cubicBezTo>
                  <a:pt x="6118027" y="1201373"/>
                  <a:pt x="6116552" y="1198223"/>
                  <a:pt x="6119903" y="1183344"/>
                </a:cubicBezTo>
                <a:cubicBezTo>
                  <a:pt x="6119903" y="1181066"/>
                  <a:pt x="6124059" y="1183479"/>
                  <a:pt x="6126204" y="1185154"/>
                </a:cubicBezTo>
                <a:cubicBezTo>
                  <a:pt x="6127611" y="1180597"/>
                  <a:pt x="6137128" y="1165852"/>
                  <a:pt x="6133307" y="1171147"/>
                </a:cubicBezTo>
                <a:cubicBezTo>
                  <a:pt x="6133307" y="1170141"/>
                  <a:pt x="6129353" y="1165852"/>
                  <a:pt x="6127544" y="1163439"/>
                </a:cubicBezTo>
                <a:cubicBezTo>
                  <a:pt x="6127812" y="1163439"/>
                  <a:pt x="6128214" y="1163305"/>
                  <a:pt x="6128616" y="1163171"/>
                </a:cubicBezTo>
                <a:cubicBezTo>
                  <a:pt x="6127075" y="1163171"/>
                  <a:pt x="6121713" y="1146147"/>
                  <a:pt x="6122585" y="1149767"/>
                </a:cubicBezTo>
                <a:cubicBezTo>
                  <a:pt x="6113269" y="1149767"/>
                  <a:pt x="6126338" y="1143065"/>
                  <a:pt x="6125935" y="1143065"/>
                </a:cubicBezTo>
                <a:cubicBezTo>
                  <a:pt x="6125466" y="1142998"/>
                  <a:pt x="6124997" y="1142462"/>
                  <a:pt x="6124595" y="1141724"/>
                </a:cubicBezTo>
                <a:cubicBezTo>
                  <a:pt x="6122450" y="1142260"/>
                  <a:pt x="6119367" y="1142662"/>
                  <a:pt x="6118898" y="1143065"/>
                </a:cubicBezTo>
                <a:cubicBezTo>
                  <a:pt x="6120775" y="1143065"/>
                  <a:pt x="6120171" y="1136363"/>
                  <a:pt x="6118027" y="1136363"/>
                </a:cubicBezTo>
                <a:cubicBezTo>
                  <a:pt x="6119636" y="1135692"/>
                  <a:pt x="6120641" y="1137770"/>
                  <a:pt x="6126605" y="1136363"/>
                </a:cubicBezTo>
                <a:cubicBezTo>
                  <a:pt x="6121177" y="1120143"/>
                  <a:pt x="6106164" y="1122489"/>
                  <a:pt x="6101606" y="1122958"/>
                </a:cubicBezTo>
                <a:cubicBezTo>
                  <a:pt x="6097786" y="1122958"/>
                  <a:pt x="6092625" y="1123428"/>
                  <a:pt x="6097451" y="1116256"/>
                </a:cubicBezTo>
                <a:cubicBezTo>
                  <a:pt x="6095038" y="1116256"/>
                  <a:pt x="6093497" y="1116189"/>
                  <a:pt x="6092693" y="1116055"/>
                </a:cubicBezTo>
                <a:cubicBezTo>
                  <a:pt x="6092760" y="1111833"/>
                  <a:pt x="6092961" y="1109470"/>
                  <a:pt x="6093707" y="1107652"/>
                </a:cubicBezTo>
                <a:lnTo>
                  <a:pt x="6097521" y="1103076"/>
                </a:lnTo>
                <a:lnTo>
                  <a:pt x="6097858" y="1102672"/>
                </a:lnTo>
                <a:lnTo>
                  <a:pt x="6097987" y="1102517"/>
                </a:lnTo>
                <a:cubicBezTo>
                  <a:pt x="6094837" y="1099836"/>
                  <a:pt x="6106566" y="1082411"/>
                  <a:pt x="6106566" y="1086432"/>
                </a:cubicBezTo>
                <a:cubicBezTo>
                  <a:pt x="6106365" y="1086364"/>
                  <a:pt x="6106700" y="1082477"/>
                  <a:pt x="6106566" y="1082745"/>
                </a:cubicBezTo>
                <a:cubicBezTo>
                  <a:pt x="6105360" y="1082679"/>
                  <a:pt x="6086460" y="1082075"/>
                  <a:pt x="6086460" y="1083483"/>
                </a:cubicBezTo>
                <a:cubicBezTo>
                  <a:pt x="6085923" y="1081941"/>
                  <a:pt x="6085454" y="1076848"/>
                  <a:pt x="6087398" y="1076043"/>
                </a:cubicBezTo>
                <a:cubicBezTo>
                  <a:pt x="6077144" y="1076043"/>
                  <a:pt x="6059651" y="1075977"/>
                  <a:pt x="6059651" y="1079462"/>
                </a:cubicBezTo>
                <a:cubicBezTo>
                  <a:pt x="6058981" y="1079595"/>
                  <a:pt x="6059852" y="1082745"/>
                  <a:pt x="6060187" y="1082745"/>
                </a:cubicBezTo>
                <a:cubicBezTo>
                  <a:pt x="6047051" y="1081673"/>
                  <a:pt x="6041354" y="1096150"/>
                  <a:pt x="6036863" y="1096150"/>
                </a:cubicBezTo>
                <a:cubicBezTo>
                  <a:pt x="6037467" y="1095747"/>
                  <a:pt x="6027682" y="1099099"/>
                  <a:pt x="6018701" y="1102852"/>
                </a:cubicBezTo>
                <a:cubicBezTo>
                  <a:pt x="6013071" y="1102852"/>
                  <a:pt x="6025671" y="1090587"/>
                  <a:pt x="6026609" y="1089448"/>
                </a:cubicBezTo>
                <a:cubicBezTo>
                  <a:pt x="6025872" y="1089448"/>
                  <a:pt x="6026274" y="1087839"/>
                  <a:pt x="6026207" y="1087303"/>
                </a:cubicBezTo>
                <a:cubicBezTo>
                  <a:pt x="6031167" y="1088710"/>
                  <a:pt x="6042025" y="1020215"/>
                  <a:pt x="6012736" y="1057947"/>
                </a:cubicBezTo>
                <a:cubicBezTo>
                  <a:pt x="6012736" y="1055066"/>
                  <a:pt x="6012334" y="1055937"/>
                  <a:pt x="6010122" y="1055937"/>
                </a:cubicBezTo>
                <a:cubicBezTo>
                  <a:pt x="6007039" y="1064314"/>
                  <a:pt x="5995646" y="1072692"/>
                  <a:pt x="5985928" y="1074300"/>
                </a:cubicBezTo>
                <a:cubicBezTo>
                  <a:pt x="5985928" y="1078322"/>
                  <a:pt x="5984252" y="1080400"/>
                  <a:pt x="5980297" y="1081137"/>
                </a:cubicBezTo>
                <a:cubicBezTo>
                  <a:pt x="5983179" y="1082209"/>
                  <a:pt x="5990619" y="1089448"/>
                  <a:pt x="5979024" y="1089448"/>
                </a:cubicBezTo>
                <a:cubicBezTo>
                  <a:pt x="5971049" y="1090453"/>
                  <a:pt x="5964816" y="1090319"/>
                  <a:pt x="5958315" y="1096150"/>
                </a:cubicBezTo>
                <a:cubicBezTo>
                  <a:pt x="5958515" y="1096150"/>
                  <a:pt x="5959253" y="1089849"/>
                  <a:pt x="5959119" y="1089448"/>
                </a:cubicBezTo>
                <a:cubicBezTo>
                  <a:pt x="5935259" y="1100975"/>
                  <a:pt x="5955500" y="1123494"/>
                  <a:pt x="5972121" y="1109554"/>
                </a:cubicBezTo>
                <a:cubicBezTo>
                  <a:pt x="5979359" y="1109554"/>
                  <a:pt x="5976142" y="1130465"/>
                  <a:pt x="5972523" y="1136363"/>
                </a:cubicBezTo>
                <a:cubicBezTo>
                  <a:pt x="5992630" y="1135223"/>
                  <a:pt x="5994372" y="1122958"/>
                  <a:pt x="6008514" y="1122958"/>
                </a:cubicBezTo>
                <a:cubicBezTo>
                  <a:pt x="6007441" y="1123494"/>
                  <a:pt x="6003688" y="1117328"/>
                  <a:pt x="6010927" y="1116256"/>
                </a:cubicBezTo>
                <a:cubicBezTo>
                  <a:pt x="6012468" y="1116256"/>
                  <a:pt x="6019840" y="1126645"/>
                  <a:pt x="6021851" y="1129660"/>
                </a:cubicBezTo>
                <a:cubicBezTo>
                  <a:pt x="6021985" y="1127381"/>
                  <a:pt x="6022387" y="1125170"/>
                  <a:pt x="6022990" y="1122958"/>
                </a:cubicBezTo>
                <a:cubicBezTo>
                  <a:pt x="6031033" y="1125840"/>
                  <a:pt x="6046850" y="1133212"/>
                  <a:pt x="6050871" y="1136363"/>
                </a:cubicBezTo>
                <a:cubicBezTo>
                  <a:pt x="6057975" y="1136363"/>
                  <a:pt x="6044907" y="1147354"/>
                  <a:pt x="6046917" y="1149432"/>
                </a:cubicBezTo>
                <a:cubicBezTo>
                  <a:pt x="6041354" y="1147555"/>
                  <a:pt x="6034250" y="1143065"/>
                  <a:pt x="6035657" y="1143065"/>
                </a:cubicBezTo>
                <a:cubicBezTo>
                  <a:pt x="6029625" y="1148761"/>
                  <a:pt x="6024598" y="1151174"/>
                  <a:pt x="6019371" y="1155866"/>
                </a:cubicBezTo>
                <a:cubicBezTo>
                  <a:pt x="6019371" y="1159820"/>
                  <a:pt x="6012669" y="1167460"/>
                  <a:pt x="6012669" y="1158882"/>
                </a:cubicBezTo>
                <a:cubicBezTo>
                  <a:pt x="6011128" y="1162434"/>
                  <a:pt x="6003889" y="1170275"/>
                  <a:pt x="6005967" y="1168130"/>
                </a:cubicBezTo>
                <a:cubicBezTo>
                  <a:pt x="6005967" y="1169873"/>
                  <a:pt x="5982308" y="1186293"/>
                  <a:pt x="5979158" y="1189980"/>
                </a:cubicBezTo>
                <a:cubicBezTo>
                  <a:pt x="5979158" y="1192191"/>
                  <a:pt x="5979158" y="1194470"/>
                  <a:pt x="5979158" y="1196682"/>
                </a:cubicBezTo>
                <a:cubicBezTo>
                  <a:pt x="6004224" y="1202110"/>
                  <a:pt x="6010859" y="1227511"/>
                  <a:pt x="6022990" y="1250366"/>
                </a:cubicBezTo>
                <a:cubicBezTo>
                  <a:pt x="6029491" y="1262631"/>
                  <a:pt x="6040684" y="1270472"/>
                  <a:pt x="6039477" y="1280391"/>
                </a:cubicBezTo>
                <a:cubicBezTo>
                  <a:pt x="6038271" y="1290177"/>
                  <a:pt x="6019371" y="1297951"/>
                  <a:pt x="6019371" y="1303045"/>
                </a:cubicBezTo>
                <a:cubicBezTo>
                  <a:pt x="6017159" y="1304251"/>
                  <a:pt x="6015752" y="1304452"/>
                  <a:pt x="6014545" y="1305122"/>
                </a:cubicBezTo>
                <a:cubicBezTo>
                  <a:pt x="6023192" y="1305122"/>
                  <a:pt x="6037467" y="1305122"/>
                  <a:pt x="6037668" y="1305122"/>
                </a:cubicBezTo>
                <a:cubicBezTo>
                  <a:pt x="6038137" y="1305122"/>
                  <a:pt x="6045174" y="1304787"/>
                  <a:pt x="6045443" y="1304519"/>
                </a:cubicBezTo>
                <a:cubicBezTo>
                  <a:pt x="6048458" y="1304519"/>
                  <a:pt x="6040416" y="1332869"/>
                  <a:pt x="6039477" y="1337426"/>
                </a:cubicBezTo>
                <a:cubicBezTo>
                  <a:pt x="6033714" y="1342654"/>
                  <a:pt x="6032105" y="1343324"/>
                  <a:pt x="6026073" y="1350831"/>
                </a:cubicBezTo>
                <a:cubicBezTo>
                  <a:pt x="6028285" y="1353177"/>
                  <a:pt x="6027548" y="1370937"/>
                  <a:pt x="6019572" y="1370937"/>
                </a:cubicBezTo>
                <a:cubicBezTo>
                  <a:pt x="6019371" y="1370937"/>
                  <a:pt x="6013741" y="1369127"/>
                  <a:pt x="6012736" y="1368390"/>
                </a:cubicBezTo>
                <a:cubicBezTo>
                  <a:pt x="6012870" y="1371808"/>
                  <a:pt x="6014947" y="1370937"/>
                  <a:pt x="6009921" y="1370937"/>
                </a:cubicBezTo>
                <a:cubicBezTo>
                  <a:pt x="6009854" y="1372076"/>
                  <a:pt x="6012535" y="1376835"/>
                  <a:pt x="6012736" y="1379181"/>
                </a:cubicBezTo>
                <a:cubicBezTo>
                  <a:pt x="6012736" y="1379917"/>
                  <a:pt x="5992630" y="1403911"/>
                  <a:pt x="5992630" y="1402638"/>
                </a:cubicBezTo>
                <a:cubicBezTo>
                  <a:pt x="5993032" y="1405855"/>
                  <a:pt x="5994037" y="1403375"/>
                  <a:pt x="5990485" y="1404448"/>
                </a:cubicBezTo>
                <a:cubicBezTo>
                  <a:pt x="6001409" y="1404448"/>
                  <a:pt x="5980297" y="1444660"/>
                  <a:pt x="5972054" y="1444660"/>
                </a:cubicBezTo>
                <a:cubicBezTo>
                  <a:pt x="5969373" y="1450022"/>
                  <a:pt x="5953422" y="1464096"/>
                  <a:pt x="5952349" y="1466845"/>
                </a:cubicBezTo>
                <a:cubicBezTo>
                  <a:pt x="5952349" y="1466911"/>
                  <a:pt x="5943771" y="1471134"/>
                  <a:pt x="5937739" y="1471469"/>
                </a:cubicBezTo>
                <a:cubicBezTo>
                  <a:pt x="5942297" y="1471469"/>
                  <a:pt x="5934991" y="1478171"/>
                  <a:pt x="5930568" y="1478171"/>
                </a:cubicBezTo>
                <a:cubicBezTo>
                  <a:pt x="5931774" y="1478707"/>
                  <a:pt x="5932310" y="1478640"/>
                  <a:pt x="5932243" y="1477970"/>
                </a:cubicBezTo>
                <a:cubicBezTo>
                  <a:pt x="5932243" y="1482125"/>
                  <a:pt x="5911802" y="1493720"/>
                  <a:pt x="5904295" y="1497607"/>
                </a:cubicBezTo>
                <a:cubicBezTo>
                  <a:pt x="5903357" y="1496133"/>
                  <a:pt x="5894712" y="1492648"/>
                  <a:pt x="5892566" y="1491777"/>
                </a:cubicBezTo>
                <a:cubicBezTo>
                  <a:pt x="5892633" y="1491709"/>
                  <a:pt x="5892633" y="1491642"/>
                  <a:pt x="5892633" y="1491575"/>
                </a:cubicBezTo>
                <a:cubicBezTo>
                  <a:pt x="5892633" y="1491575"/>
                  <a:pt x="5892566" y="1491642"/>
                  <a:pt x="5892365" y="1491709"/>
                </a:cubicBezTo>
                <a:cubicBezTo>
                  <a:pt x="5892164" y="1491575"/>
                  <a:pt x="5892030" y="1491575"/>
                  <a:pt x="5892098" y="1491575"/>
                </a:cubicBezTo>
                <a:cubicBezTo>
                  <a:pt x="5892098" y="1491709"/>
                  <a:pt x="5892098" y="1491709"/>
                  <a:pt x="5892098" y="1491843"/>
                </a:cubicBezTo>
                <a:cubicBezTo>
                  <a:pt x="5888411" y="1493720"/>
                  <a:pt x="5865289" y="1505583"/>
                  <a:pt x="5865289" y="1498479"/>
                </a:cubicBezTo>
                <a:cubicBezTo>
                  <a:pt x="5865221" y="1498479"/>
                  <a:pt x="5865155" y="1498344"/>
                  <a:pt x="5865155" y="1498143"/>
                </a:cubicBezTo>
                <a:cubicBezTo>
                  <a:pt x="5864015" y="1506320"/>
                  <a:pt x="5859324" y="1516038"/>
                  <a:pt x="5851348" y="1517981"/>
                </a:cubicBezTo>
                <a:cubicBezTo>
                  <a:pt x="5851080" y="1517781"/>
                  <a:pt x="5850678" y="1517915"/>
                  <a:pt x="5850276" y="1518183"/>
                </a:cubicBezTo>
                <a:cubicBezTo>
                  <a:pt x="5849807" y="1518249"/>
                  <a:pt x="5849271" y="1518317"/>
                  <a:pt x="5848801" y="1518317"/>
                </a:cubicBezTo>
                <a:cubicBezTo>
                  <a:pt x="5849136" y="1518317"/>
                  <a:pt x="5849539" y="1518317"/>
                  <a:pt x="5850007" y="1518384"/>
                </a:cubicBezTo>
                <a:lnTo>
                  <a:pt x="5849720" y="1518777"/>
                </a:lnTo>
                <a:lnTo>
                  <a:pt x="5850746" y="1518585"/>
                </a:lnTo>
                <a:cubicBezTo>
                  <a:pt x="5850947" y="1518719"/>
                  <a:pt x="5851148" y="1518987"/>
                  <a:pt x="5851214" y="1519523"/>
                </a:cubicBezTo>
                <a:lnTo>
                  <a:pt x="5849538" y="1519026"/>
                </a:lnTo>
                <a:lnTo>
                  <a:pt x="5845115" y="1525086"/>
                </a:lnTo>
                <a:cubicBezTo>
                  <a:pt x="5827957" y="1525086"/>
                  <a:pt x="5821323" y="1520126"/>
                  <a:pt x="5798334" y="1533062"/>
                </a:cubicBezTo>
                <a:cubicBezTo>
                  <a:pt x="5798736" y="1533062"/>
                  <a:pt x="5805036" y="1534000"/>
                  <a:pt x="5805036" y="1535206"/>
                </a:cubicBezTo>
                <a:cubicBezTo>
                  <a:pt x="5804970" y="1535340"/>
                  <a:pt x="5804970" y="1538155"/>
                  <a:pt x="5805036" y="1538289"/>
                </a:cubicBezTo>
                <a:cubicBezTo>
                  <a:pt x="5805036" y="1535072"/>
                  <a:pt x="5790292" y="1551961"/>
                  <a:pt x="5801752" y="1551961"/>
                </a:cubicBezTo>
                <a:cubicBezTo>
                  <a:pt x="5810532" y="1556117"/>
                  <a:pt x="5805237" y="1603568"/>
                  <a:pt x="5782986" y="1605578"/>
                </a:cubicBezTo>
                <a:cubicBezTo>
                  <a:pt x="5748872" y="1608662"/>
                  <a:pt x="5751955" y="1554240"/>
                  <a:pt x="5791565" y="1558663"/>
                </a:cubicBezTo>
                <a:cubicBezTo>
                  <a:pt x="5794313" y="1561076"/>
                  <a:pt x="5784863" y="1545058"/>
                  <a:pt x="5784863" y="1553570"/>
                </a:cubicBezTo>
                <a:cubicBezTo>
                  <a:pt x="5779970" y="1539629"/>
                  <a:pt x="5776553" y="1536815"/>
                  <a:pt x="5784193" y="1526024"/>
                </a:cubicBezTo>
                <a:cubicBezTo>
                  <a:pt x="5780909" y="1527968"/>
                  <a:pt x="5765561" y="1522472"/>
                  <a:pt x="5764220" y="1519791"/>
                </a:cubicBezTo>
                <a:cubicBezTo>
                  <a:pt x="5757786" y="1522539"/>
                  <a:pt x="5751486" y="1525890"/>
                  <a:pt x="5751352" y="1524080"/>
                </a:cubicBezTo>
                <a:cubicBezTo>
                  <a:pt x="5748671" y="1526628"/>
                  <a:pt x="5732184" y="1542243"/>
                  <a:pt x="5735066" y="1544790"/>
                </a:cubicBezTo>
                <a:cubicBezTo>
                  <a:pt x="5733457" y="1543919"/>
                  <a:pt x="5730977" y="1542177"/>
                  <a:pt x="5730106" y="1540702"/>
                </a:cubicBezTo>
                <a:cubicBezTo>
                  <a:pt x="5728096" y="1544254"/>
                  <a:pt x="5724007" y="1549883"/>
                  <a:pt x="5723940" y="1538490"/>
                </a:cubicBezTo>
                <a:cubicBezTo>
                  <a:pt x="5722265" y="1542913"/>
                  <a:pt x="5704370" y="1567041"/>
                  <a:pt x="5704370" y="1562819"/>
                </a:cubicBezTo>
                <a:cubicBezTo>
                  <a:pt x="5697802" y="1589024"/>
                  <a:pt x="5717774" y="1594855"/>
                  <a:pt x="5717774" y="1603568"/>
                </a:cubicBezTo>
                <a:cubicBezTo>
                  <a:pt x="5721326" y="1631516"/>
                  <a:pt x="5743645" y="1646595"/>
                  <a:pt x="5757987" y="1654571"/>
                </a:cubicBezTo>
                <a:cubicBezTo>
                  <a:pt x="5757987" y="1657587"/>
                  <a:pt x="5761204" y="1663418"/>
                  <a:pt x="5763885" y="1666032"/>
                </a:cubicBezTo>
                <a:cubicBezTo>
                  <a:pt x="5761673" y="1666032"/>
                  <a:pt x="5778093" y="1708792"/>
                  <a:pt x="5778093" y="1707854"/>
                </a:cubicBezTo>
                <a:cubicBezTo>
                  <a:pt x="5777557" y="1715896"/>
                  <a:pt x="5773402" y="1710132"/>
                  <a:pt x="5771391" y="1714153"/>
                </a:cubicBezTo>
                <a:cubicBezTo>
                  <a:pt x="5771391" y="1741431"/>
                  <a:pt x="5763349" y="1814485"/>
                  <a:pt x="5725281" y="1794378"/>
                </a:cubicBezTo>
                <a:cubicBezTo>
                  <a:pt x="5725214" y="1794378"/>
                  <a:pt x="5724744" y="1794378"/>
                  <a:pt x="5724141" y="1794378"/>
                </a:cubicBezTo>
                <a:cubicBezTo>
                  <a:pt x="5722734" y="1801080"/>
                  <a:pt x="5723069" y="1805168"/>
                  <a:pt x="5717774" y="1808050"/>
                </a:cubicBezTo>
                <a:cubicBezTo>
                  <a:pt x="5717774" y="1812875"/>
                  <a:pt x="5697198" y="1833384"/>
                  <a:pt x="5689625" y="1833384"/>
                </a:cubicBezTo>
                <a:cubicBezTo>
                  <a:pt x="5666838" y="1856976"/>
                  <a:pt x="5679907" y="1799874"/>
                  <a:pt x="5683325" y="1799874"/>
                </a:cubicBezTo>
                <a:cubicBezTo>
                  <a:pt x="5681717" y="1800543"/>
                  <a:pt x="5679505" y="1800075"/>
                  <a:pt x="5678031" y="1799940"/>
                </a:cubicBezTo>
                <a:cubicBezTo>
                  <a:pt x="5678299" y="1800812"/>
                  <a:pt x="5675350" y="1805771"/>
                  <a:pt x="5674947" y="1806576"/>
                </a:cubicBezTo>
                <a:cubicBezTo>
                  <a:pt x="5668379" y="1806509"/>
                  <a:pt x="5672133" y="1796590"/>
                  <a:pt x="5672401" y="1793171"/>
                </a:cubicBezTo>
                <a:cubicBezTo>
                  <a:pt x="5643113" y="1793171"/>
                  <a:pt x="5646195" y="1785397"/>
                  <a:pt x="5637416" y="1752959"/>
                </a:cubicBezTo>
                <a:cubicBezTo>
                  <a:pt x="5636612" y="1753093"/>
                  <a:pt x="5635941" y="1753026"/>
                  <a:pt x="5635271" y="1752556"/>
                </a:cubicBezTo>
                <a:cubicBezTo>
                  <a:pt x="5635003" y="1752824"/>
                  <a:pt x="5634667" y="1752959"/>
                  <a:pt x="5634266" y="1752959"/>
                </a:cubicBezTo>
                <a:cubicBezTo>
                  <a:pt x="5635338" y="1752959"/>
                  <a:pt x="5624012" y="1766899"/>
                  <a:pt x="5624012" y="1745251"/>
                </a:cubicBezTo>
                <a:cubicBezTo>
                  <a:pt x="5623006" y="1744648"/>
                  <a:pt x="5613287" y="1741565"/>
                  <a:pt x="5610607" y="1739554"/>
                </a:cubicBezTo>
                <a:cubicBezTo>
                  <a:pt x="5600755" y="1743844"/>
                  <a:pt x="5602363" y="1742302"/>
                  <a:pt x="5598141" y="1739554"/>
                </a:cubicBezTo>
                <a:cubicBezTo>
                  <a:pt x="5595795" y="1739554"/>
                  <a:pt x="5597203" y="1732852"/>
                  <a:pt x="5597470" y="1732852"/>
                </a:cubicBezTo>
                <a:cubicBezTo>
                  <a:pt x="5597403" y="1732852"/>
                  <a:pt x="5595929" y="1719448"/>
                  <a:pt x="5599146" y="1719448"/>
                </a:cubicBezTo>
                <a:cubicBezTo>
                  <a:pt x="5581453" y="1718644"/>
                  <a:pt x="5571064" y="1775143"/>
                  <a:pt x="5570394" y="1784995"/>
                </a:cubicBezTo>
                <a:cubicBezTo>
                  <a:pt x="5570394" y="1785665"/>
                  <a:pt x="5558665" y="1823465"/>
                  <a:pt x="5569389" y="1820784"/>
                </a:cubicBezTo>
                <a:cubicBezTo>
                  <a:pt x="5570126" y="1819980"/>
                  <a:pt x="5570930" y="1819712"/>
                  <a:pt x="5572003" y="1819980"/>
                </a:cubicBezTo>
                <a:cubicBezTo>
                  <a:pt x="5565434" y="1819980"/>
                  <a:pt x="5575086" y="1806106"/>
                  <a:pt x="5574884" y="1806576"/>
                </a:cubicBezTo>
                <a:cubicBezTo>
                  <a:pt x="5578772" y="1806576"/>
                  <a:pt x="5576627" y="1817835"/>
                  <a:pt x="5577163" y="1819846"/>
                </a:cubicBezTo>
                <a:cubicBezTo>
                  <a:pt x="5577163" y="1819846"/>
                  <a:pt x="5577230" y="1819913"/>
                  <a:pt x="5577230" y="1819913"/>
                </a:cubicBezTo>
                <a:cubicBezTo>
                  <a:pt x="5581921" y="1812608"/>
                  <a:pt x="5575890" y="1812540"/>
                  <a:pt x="5581854" y="1806576"/>
                </a:cubicBezTo>
                <a:cubicBezTo>
                  <a:pt x="5585206" y="1806576"/>
                  <a:pt x="5583865" y="1820449"/>
                  <a:pt x="5583932" y="1820650"/>
                </a:cubicBezTo>
                <a:cubicBezTo>
                  <a:pt x="5581788" y="1819913"/>
                  <a:pt x="5579643" y="1819712"/>
                  <a:pt x="5577364" y="1819980"/>
                </a:cubicBezTo>
                <a:cubicBezTo>
                  <a:pt x="5578839" y="1822125"/>
                  <a:pt x="5588892" y="1840086"/>
                  <a:pt x="5583597" y="1840086"/>
                </a:cubicBezTo>
                <a:cubicBezTo>
                  <a:pt x="5581989" y="1837137"/>
                  <a:pt x="5595996" y="1880299"/>
                  <a:pt x="5601157" y="1880299"/>
                </a:cubicBezTo>
                <a:cubicBezTo>
                  <a:pt x="5601425" y="1880165"/>
                  <a:pt x="5603972" y="1880232"/>
                  <a:pt x="5604039" y="1880299"/>
                </a:cubicBezTo>
                <a:cubicBezTo>
                  <a:pt x="5603368" y="1880567"/>
                  <a:pt x="5608797" y="1874000"/>
                  <a:pt x="5609467" y="1873597"/>
                </a:cubicBezTo>
                <a:cubicBezTo>
                  <a:pt x="5640297" y="1873597"/>
                  <a:pt x="5654640" y="1946449"/>
                  <a:pt x="5657656" y="1963406"/>
                </a:cubicBezTo>
                <a:cubicBezTo>
                  <a:pt x="5657656" y="1979692"/>
                  <a:pt x="5669854" y="1992761"/>
                  <a:pt x="5671060" y="2015414"/>
                </a:cubicBezTo>
                <a:cubicBezTo>
                  <a:pt x="5671060" y="2008109"/>
                  <a:pt x="5658460" y="2016821"/>
                  <a:pt x="5654171" y="2019972"/>
                </a:cubicBezTo>
                <a:cubicBezTo>
                  <a:pt x="5652965" y="2016821"/>
                  <a:pt x="5635807" y="2007372"/>
                  <a:pt x="5636276" y="2007640"/>
                </a:cubicBezTo>
                <a:cubicBezTo>
                  <a:pt x="5638153" y="2007640"/>
                  <a:pt x="5626491" y="1993632"/>
                  <a:pt x="5626759" y="1994235"/>
                </a:cubicBezTo>
                <a:cubicBezTo>
                  <a:pt x="5611612" y="1994235"/>
                  <a:pt x="5578839" y="1927683"/>
                  <a:pt x="5588088" y="1920579"/>
                </a:cubicBezTo>
                <a:cubicBezTo>
                  <a:pt x="5582592" y="1921786"/>
                  <a:pt x="5583932" y="1901813"/>
                  <a:pt x="5583932" y="1893034"/>
                </a:cubicBezTo>
                <a:cubicBezTo>
                  <a:pt x="5579844" y="1888543"/>
                  <a:pt x="5573946" y="1881640"/>
                  <a:pt x="5572338" y="1873597"/>
                </a:cubicBezTo>
                <a:cubicBezTo>
                  <a:pt x="5572338" y="1873597"/>
                  <a:pt x="5563223" y="1873396"/>
                  <a:pt x="5563826" y="1873597"/>
                </a:cubicBezTo>
                <a:cubicBezTo>
                  <a:pt x="5561882" y="1866895"/>
                  <a:pt x="5560609" y="1862204"/>
                  <a:pt x="5557124" y="1853491"/>
                </a:cubicBezTo>
                <a:cubicBezTo>
                  <a:pt x="5556721" y="1853960"/>
                  <a:pt x="5549953" y="1852888"/>
                  <a:pt x="5550422" y="1853491"/>
                </a:cubicBezTo>
                <a:cubicBezTo>
                  <a:pt x="5550220" y="1853960"/>
                  <a:pt x="5548344" y="1855568"/>
                  <a:pt x="5544725" y="1860193"/>
                </a:cubicBezTo>
                <a:cubicBezTo>
                  <a:pt x="5544792" y="1860193"/>
                  <a:pt x="5539966" y="1813278"/>
                  <a:pt x="5547473" y="1813278"/>
                </a:cubicBezTo>
                <a:cubicBezTo>
                  <a:pt x="5548679" y="1803492"/>
                  <a:pt x="5551226" y="1797528"/>
                  <a:pt x="5543719" y="1786000"/>
                </a:cubicBezTo>
                <a:cubicBezTo>
                  <a:pt x="5543719" y="1782314"/>
                  <a:pt x="5551695" y="1789083"/>
                  <a:pt x="5550422" y="1782046"/>
                </a:cubicBezTo>
                <a:cubicBezTo>
                  <a:pt x="5550422" y="1787407"/>
                  <a:pt x="5541307" y="1775746"/>
                  <a:pt x="5543719" y="1777891"/>
                </a:cubicBezTo>
                <a:cubicBezTo>
                  <a:pt x="5543719" y="1777891"/>
                  <a:pt x="5546467" y="1776684"/>
                  <a:pt x="5548478" y="1773333"/>
                </a:cubicBezTo>
                <a:cubicBezTo>
                  <a:pt x="5546467" y="1772797"/>
                  <a:pt x="5543719" y="1772328"/>
                  <a:pt x="5543719" y="1774807"/>
                </a:cubicBezTo>
                <a:cubicBezTo>
                  <a:pt x="5543586" y="1771926"/>
                  <a:pt x="5537017" y="1772462"/>
                  <a:pt x="5537017" y="1769714"/>
                </a:cubicBezTo>
                <a:cubicBezTo>
                  <a:pt x="5541977" y="1763347"/>
                  <a:pt x="5547539" y="1752959"/>
                  <a:pt x="5542982" y="1752959"/>
                </a:cubicBezTo>
                <a:cubicBezTo>
                  <a:pt x="5538693" y="1753696"/>
                  <a:pt x="5536414" y="1755706"/>
                  <a:pt x="5531522" y="1748133"/>
                </a:cubicBezTo>
                <a:cubicBezTo>
                  <a:pt x="5535275" y="1748133"/>
                  <a:pt x="5546668" y="1732852"/>
                  <a:pt x="5545596" y="1732852"/>
                </a:cubicBezTo>
                <a:cubicBezTo>
                  <a:pt x="5550087" y="1735198"/>
                  <a:pt x="5549550" y="1738683"/>
                  <a:pt x="5550422" y="1739152"/>
                </a:cubicBezTo>
                <a:cubicBezTo>
                  <a:pt x="5550422" y="1728496"/>
                  <a:pt x="5549819" y="1722464"/>
                  <a:pt x="5543719" y="1716634"/>
                </a:cubicBezTo>
                <a:cubicBezTo>
                  <a:pt x="5543719" y="1700817"/>
                  <a:pt x="5523546" y="1645791"/>
                  <a:pt x="5516911" y="1625618"/>
                </a:cubicBezTo>
                <a:cubicBezTo>
                  <a:pt x="5517447" y="1638553"/>
                  <a:pt x="5509271" y="1652426"/>
                  <a:pt x="5494660" y="1652426"/>
                </a:cubicBezTo>
                <a:cubicBezTo>
                  <a:pt x="5492381" y="1667774"/>
                  <a:pt x="5472207" y="1665294"/>
                  <a:pt x="5464433" y="1665831"/>
                </a:cubicBezTo>
                <a:cubicBezTo>
                  <a:pt x="5448281" y="1665831"/>
                  <a:pt x="5464299" y="1639893"/>
                  <a:pt x="5463294" y="1641234"/>
                </a:cubicBezTo>
                <a:cubicBezTo>
                  <a:pt x="5463294" y="1630712"/>
                  <a:pt x="5460613" y="1623004"/>
                  <a:pt x="5469996" y="1622803"/>
                </a:cubicBezTo>
                <a:cubicBezTo>
                  <a:pt x="5465840" y="1615699"/>
                  <a:pt x="5459540" y="1596598"/>
                  <a:pt x="5459205" y="1592107"/>
                </a:cubicBezTo>
                <a:cubicBezTo>
                  <a:pt x="5455385" y="1592107"/>
                  <a:pt x="5437491" y="1565299"/>
                  <a:pt x="5444662" y="1565299"/>
                </a:cubicBezTo>
                <a:cubicBezTo>
                  <a:pt x="5424220" y="1560138"/>
                  <a:pt x="5409610" y="1529107"/>
                  <a:pt x="5409610" y="1499417"/>
                </a:cubicBezTo>
                <a:cubicBezTo>
                  <a:pt x="5403845" y="1503438"/>
                  <a:pt x="5403444" y="1505449"/>
                  <a:pt x="5400696" y="1498277"/>
                </a:cubicBezTo>
                <a:cubicBezTo>
                  <a:pt x="5390844" y="1498277"/>
                  <a:pt x="5386621" y="1530649"/>
                  <a:pt x="5372211" y="1511682"/>
                </a:cubicBezTo>
                <a:cubicBezTo>
                  <a:pt x="5369330" y="1511682"/>
                  <a:pt x="5369195" y="1517580"/>
                  <a:pt x="5369397" y="1518384"/>
                </a:cubicBezTo>
                <a:cubicBezTo>
                  <a:pt x="5365844" y="1518585"/>
                  <a:pt x="5359746" y="1518920"/>
                  <a:pt x="5354987" y="1518451"/>
                </a:cubicBezTo>
                <a:cubicBezTo>
                  <a:pt x="5357601" y="1519054"/>
                  <a:pt x="5346274" y="1522137"/>
                  <a:pt x="5342588" y="1521869"/>
                </a:cubicBezTo>
                <a:cubicBezTo>
                  <a:pt x="5342588" y="1525488"/>
                  <a:pt x="5329921" y="1515971"/>
                  <a:pt x="5320872" y="1521735"/>
                </a:cubicBezTo>
                <a:cubicBezTo>
                  <a:pt x="5306530" y="1530984"/>
                  <a:pt x="5316986" y="1536614"/>
                  <a:pt x="5315779" y="1538155"/>
                </a:cubicBezTo>
                <a:cubicBezTo>
                  <a:pt x="5301035" y="1557457"/>
                  <a:pt x="5219201" y="1652426"/>
                  <a:pt x="5194001" y="1652426"/>
                </a:cubicBezTo>
                <a:cubicBezTo>
                  <a:pt x="5190382" y="1660804"/>
                  <a:pt x="5188975" y="1668713"/>
                  <a:pt x="5177849" y="1659129"/>
                </a:cubicBezTo>
                <a:cubicBezTo>
                  <a:pt x="5165450" y="1659129"/>
                  <a:pt x="5179391" y="1797595"/>
                  <a:pt x="5154526" y="1799874"/>
                </a:cubicBezTo>
                <a:cubicBezTo>
                  <a:pt x="5145142" y="1813211"/>
                  <a:pt x="5154861" y="1814953"/>
                  <a:pt x="5154861" y="1818640"/>
                </a:cubicBezTo>
                <a:cubicBezTo>
                  <a:pt x="5162099" y="1823800"/>
                  <a:pt x="5154526" y="1826012"/>
                  <a:pt x="5168265" y="1826682"/>
                </a:cubicBezTo>
                <a:cubicBezTo>
                  <a:pt x="5168131" y="1826481"/>
                  <a:pt x="5165182" y="1816629"/>
                  <a:pt x="5163239" y="1813143"/>
                </a:cubicBezTo>
                <a:cubicBezTo>
                  <a:pt x="5181937" y="1801616"/>
                  <a:pt x="5235421" y="1881908"/>
                  <a:pt x="5186160" y="1900406"/>
                </a:cubicBezTo>
                <a:cubicBezTo>
                  <a:pt x="5135156" y="1919574"/>
                  <a:pt x="5193867" y="1797260"/>
                  <a:pt x="5129661" y="1830368"/>
                </a:cubicBezTo>
                <a:cubicBezTo>
                  <a:pt x="5110492" y="1840221"/>
                  <a:pt x="5119138" y="1868168"/>
                  <a:pt x="5094474" y="1832848"/>
                </a:cubicBezTo>
                <a:cubicBezTo>
                  <a:pt x="5086499" y="1821454"/>
                  <a:pt x="5080735" y="1789485"/>
                  <a:pt x="5075172" y="1775411"/>
                </a:cubicBezTo>
                <a:cubicBezTo>
                  <a:pt x="5069677" y="1761672"/>
                  <a:pt x="4990457" y="1545729"/>
                  <a:pt x="5020684" y="1545192"/>
                </a:cubicBezTo>
                <a:cubicBezTo>
                  <a:pt x="5019210" y="1542511"/>
                  <a:pt x="5010831" y="1526091"/>
                  <a:pt x="5008150" y="1520595"/>
                </a:cubicBezTo>
                <a:cubicBezTo>
                  <a:pt x="5000712" y="1557323"/>
                  <a:pt x="4953327" y="1536680"/>
                  <a:pt x="4933556" y="1498411"/>
                </a:cubicBezTo>
                <a:cubicBezTo>
                  <a:pt x="4933556" y="1502232"/>
                  <a:pt x="4964855" y="1492380"/>
                  <a:pt x="4967066" y="1491508"/>
                </a:cubicBezTo>
                <a:cubicBezTo>
                  <a:pt x="4932148" y="1498076"/>
                  <a:pt x="4931344" y="1471737"/>
                  <a:pt x="4915326" y="1465705"/>
                </a:cubicBezTo>
                <a:cubicBezTo>
                  <a:pt x="4898436" y="1472407"/>
                  <a:pt x="4900045" y="1449218"/>
                  <a:pt x="4900045" y="1444325"/>
                </a:cubicBezTo>
                <a:cubicBezTo>
                  <a:pt x="4872901" y="1430653"/>
                  <a:pt x="4888584" y="1432663"/>
                  <a:pt x="4850382" y="1431189"/>
                </a:cubicBezTo>
                <a:cubicBezTo>
                  <a:pt x="4851253" y="1431055"/>
                  <a:pt x="4852191" y="1431055"/>
                  <a:pt x="4853130" y="1431122"/>
                </a:cubicBezTo>
                <a:cubicBezTo>
                  <a:pt x="4848974" y="1431189"/>
                  <a:pt x="4841267" y="1431256"/>
                  <a:pt x="4832957" y="1431390"/>
                </a:cubicBezTo>
                <a:cubicBezTo>
                  <a:pt x="4832755" y="1432932"/>
                  <a:pt x="4830074" y="1438092"/>
                  <a:pt x="4832689" y="1431390"/>
                </a:cubicBezTo>
                <a:cubicBezTo>
                  <a:pt x="4817072" y="1431658"/>
                  <a:pt x="4799513" y="1432060"/>
                  <a:pt x="4799513" y="1433133"/>
                </a:cubicBezTo>
                <a:cubicBezTo>
                  <a:pt x="4799513" y="1442918"/>
                  <a:pt x="4786846" y="1436350"/>
                  <a:pt x="4785304" y="1431189"/>
                </a:cubicBezTo>
                <a:cubicBezTo>
                  <a:pt x="4776993" y="1435009"/>
                  <a:pt x="4768683" y="1431189"/>
                  <a:pt x="4761981" y="1431189"/>
                </a:cubicBezTo>
                <a:cubicBezTo>
                  <a:pt x="4759970" y="1430653"/>
                  <a:pt x="4759032" y="1430586"/>
                  <a:pt x="4758630" y="1430586"/>
                </a:cubicBezTo>
                <a:cubicBezTo>
                  <a:pt x="4758897" y="1430452"/>
                  <a:pt x="4759300" y="1430117"/>
                  <a:pt x="4759300" y="1429045"/>
                </a:cubicBezTo>
                <a:cubicBezTo>
                  <a:pt x="4743348" y="1429714"/>
                  <a:pt x="4740735" y="1427369"/>
                  <a:pt x="4730883" y="1431189"/>
                </a:cubicBezTo>
                <a:cubicBezTo>
                  <a:pt x="4728671" y="1431189"/>
                  <a:pt x="4707827" y="1417785"/>
                  <a:pt x="4707827" y="1417785"/>
                </a:cubicBezTo>
                <a:cubicBezTo>
                  <a:pt x="4708900" y="1420600"/>
                  <a:pt x="4708497" y="1422879"/>
                  <a:pt x="4706688" y="1424487"/>
                </a:cubicBezTo>
                <a:cubicBezTo>
                  <a:pt x="4690535" y="1415774"/>
                  <a:pt x="4694892" y="1393925"/>
                  <a:pt x="4678807" y="1384341"/>
                </a:cubicBezTo>
                <a:cubicBezTo>
                  <a:pt x="4678137" y="1390373"/>
                  <a:pt x="4679142" y="1390842"/>
                  <a:pt x="4678807" y="1391445"/>
                </a:cubicBezTo>
                <a:cubicBezTo>
                  <a:pt x="4678807" y="1393188"/>
                  <a:pt x="4646637" y="1402303"/>
                  <a:pt x="4642749" y="1404649"/>
                </a:cubicBezTo>
                <a:cubicBezTo>
                  <a:pt x="4644559" y="1404649"/>
                  <a:pt x="4618488" y="1394260"/>
                  <a:pt x="4618488" y="1393858"/>
                </a:cubicBezTo>
                <a:cubicBezTo>
                  <a:pt x="4610780" y="1395601"/>
                  <a:pt x="4600593" y="1392183"/>
                  <a:pt x="4612791" y="1392183"/>
                </a:cubicBezTo>
                <a:lnTo>
                  <a:pt x="4613393" y="1392183"/>
                </a:lnTo>
                <a:cubicBezTo>
                  <a:pt x="4599989" y="1392183"/>
                  <a:pt x="4572913" y="1360012"/>
                  <a:pt x="4564871" y="1350294"/>
                </a:cubicBezTo>
                <a:cubicBezTo>
                  <a:pt x="4543357" y="1324223"/>
                  <a:pt x="4553946" y="1312964"/>
                  <a:pt x="4524658" y="1310886"/>
                </a:cubicBezTo>
                <a:cubicBezTo>
                  <a:pt x="4526265" y="1308875"/>
                  <a:pt x="4501736" y="1331327"/>
                  <a:pt x="4511455" y="1331327"/>
                </a:cubicBezTo>
                <a:cubicBezTo>
                  <a:pt x="4504819" y="1331394"/>
                  <a:pt x="4506628" y="1325228"/>
                  <a:pt x="4505422" y="1325228"/>
                </a:cubicBezTo>
                <a:cubicBezTo>
                  <a:pt x="4504484" y="1325228"/>
                  <a:pt x="4503613" y="1325228"/>
                  <a:pt x="4502675" y="1325228"/>
                </a:cubicBezTo>
                <a:cubicBezTo>
                  <a:pt x="4502473" y="1325228"/>
                  <a:pt x="4517821" y="1358136"/>
                  <a:pt x="4515676" y="1358136"/>
                </a:cubicBezTo>
                <a:cubicBezTo>
                  <a:pt x="4517821" y="1359208"/>
                  <a:pt x="4521038" y="1363296"/>
                  <a:pt x="4524456" y="1370937"/>
                </a:cubicBezTo>
                <a:cubicBezTo>
                  <a:pt x="4530556" y="1370937"/>
                  <a:pt x="4531360" y="1372612"/>
                  <a:pt x="4531360" y="1379181"/>
                </a:cubicBezTo>
                <a:cubicBezTo>
                  <a:pt x="4527271" y="1377974"/>
                  <a:pt x="4547110" y="1384341"/>
                  <a:pt x="4538263" y="1384341"/>
                </a:cubicBezTo>
                <a:cubicBezTo>
                  <a:pt x="4545233" y="1386419"/>
                  <a:pt x="4551399" y="1402638"/>
                  <a:pt x="4551466" y="1418589"/>
                </a:cubicBezTo>
                <a:cubicBezTo>
                  <a:pt x="4551935" y="1418656"/>
                  <a:pt x="4557364" y="1430318"/>
                  <a:pt x="4558437" y="1433535"/>
                </a:cubicBezTo>
                <a:cubicBezTo>
                  <a:pt x="4556560" y="1417919"/>
                  <a:pt x="4563061" y="1412021"/>
                  <a:pt x="4571103" y="1404448"/>
                </a:cubicBezTo>
                <a:cubicBezTo>
                  <a:pt x="4581760" y="1404448"/>
                  <a:pt x="4578476" y="1451363"/>
                  <a:pt x="4576868" y="1451363"/>
                </a:cubicBezTo>
                <a:cubicBezTo>
                  <a:pt x="4578007" y="1452032"/>
                  <a:pt x="4581425" y="1454781"/>
                  <a:pt x="4585513" y="1456523"/>
                </a:cubicBezTo>
                <a:cubicBezTo>
                  <a:pt x="4585714" y="1455719"/>
                  <a:pt x="4586049" y="1454445"/>
                  <a:pt x="4586652" y="1452435"/>
                </a:cubicBezTo>
                <a:cubicBezTo>
                  <a:pt x="4587054" y="1452435"/>
                  <a:pt x="4586250" y="1455116"/>
                  <a:pt x="4585714" y="1456590"/>
                </a:cubicBezTo>
                <a:cubicBezTo>
                  <a:pt x="4587658" y="1457394"/>
                  <a:pt x="4589736" y="1457998"/>
                  <a:pt x="4591813" y="1457998"/>
                </a:cubicBezTo>
                <a:cubicBezTo>
                  <a:pt x="4593689" y="1454848"/>
                  <a:pt x="4599923" y="1460008"/>
                  <a:pt x="4598381" y="1451496"/>
                </a:cubicBezTo>
                <a:cubicBezTo>
                  <a:pt x="4598515" y="1458869"/>
                  <a:pt x="4602268" y="1457998"/>
                  <a:pt x="4608434" y="1457998"/>
                </a:cubicBezTo>
                <a:cubicBezTo>
                  <a:pt x="4603140" y="1452435"/>
                  <a:pt x="4604949" y="1450558"/>
                  <a:pt x="4611786" y="1451296"/>
                </a:cubicBezTo>
                <a:cubicBezTo>
                  <a:pt x="4615404" y="1449620"/>
                  <a:pt x="4613461" y="1442784"/>
                  <a:pt x="4618488" y="1451496"/>
                </a:cubicBezTo>
                <a:cubicBezTo>
                  <a:pt x="4618488" y="1451697"/>
                  <a:pt x="4618488" y="1452167"/>
                  <a:pt x="4618488" y="1453038"/>
                </a:cubicBezTo>
                <a:cubicBezTo>
                  <a:pt x="4618555" y="1453105"/>
                  <a:pt x="4618555" y="1453105"/>
                  <a:pt x="4618555" y="1453105"/>
                </a:cubicBezTo>
                <a:cubicBezTo>
                  <a:pt x="4618488" y="1453105"/>
                  <a:pt x="4618488" y="1453105"/>
                  <a:pt x="4618488" y="1453105"/>
                </a:cubicBezTo>
                <a:cubicBezTo>
                  <a:pt x="4618488" y="1453239"/>
                  <a:pt x="4618488" y="1453373"/>
                  <a:pt x="4618488" y="1453574"/>
                </a:cubicBezTo>
                <a:cubicBezTo>
                  <a:pt x="4618689" y="1453641"/>
                  <a:pt x="4618756" y="1453574"/>
                  <a:pt x="4618823" y="1453574"/>
                </a:cubicBezTo>
                <a:cubicBezTo>
                  <a:pt x="4619091" y="1454043"/>
                  <a:pt x="4619224" y="1454445"/>
                  <a:pt x="4618823" y="1454580"/>
                </a:cubicBezTo>
                <a:cubicBezTo>
                  <a:pt x="4619158" y="1454646"/>
                  <a:pt x="4625190" y="1446470"/>
                  <a:pt x="4625190" y="1453440"/>
                </a:cubicBezTo>
                <a:cubicBezTo>
                  <a:pt x="4635310" y="1446068"/>
                  <a:pt x="4651730" y="1427972"/>
                  <a:pt x="4665403" y="1417852"/>
                </a:cubicBezTo>
                <a:cubicBezTo>
                  <a:pt x="4665403" y="1411015"/>
                  <a:pt x="4673043" y="1403777"/>
                  <a:pt x="4678807" y="1397679"/>
                </a:cubicBezTo>
                <a:cubicBezTo>
                  <a:pt x="4678807" y="1397947"/>
                  <a:pt x="4678941" y="1398014"/>
                  <a:pt x="4679008" y="1398080"/>
                </a:cubicBezTo>
                <a:lnTo>
                  <a:pt x="4678911" y="1398542"/>
                </a:lnTo>
                <a:lnTo>
                  <a:pt x="4676988" y="1407679"/>
                </a:lnTo>
                <a:cubicBezTo>
                  <a:pt x="4677525" y="1422678"/>
                  <a:pt x="4684386" y="1449721"/>
                  <a:pt x="4685442" y="1451429"/>
                </a:cubicBezTo>
                <a:cubicBezTo>
                  <a:pt x="4692613" y="1462823"/>
                  <a:pt x="4715468" y="1471402"/>
                  <a:pt x="4717277" y="1471402"/>
                </a:cubicBezTo>
                <a:cubicBezTo>
                  <a:pt x="4716942" y="1472139"/>
                  <a:pt x="4721232" y="1464700"/>
                  <a:pt x="4719623" y="1464700"/>
                </a:cubicBezTo>
                <a:cubicBezTo>
                  <a:pt x="4725521" y="1465169"/>
                  <a:pt x="4724850" y="1471469"/>
                  <a:pt x="4724784" y="1471402"/>
                </a:cubicBezTo>
                <a:cubicBezTo>
                  <a:pt x="4729810" y="1471402"/>
                  <a:pt x="4737049" y="1486615"/>
                  <a:pt x="4738590" y="1491508"/>
                </a:cubicBezTo>
                <a:cubicBezTo>
                  <a:pt x="4741271" y="1491508"/>
                  <a:pt x="4752531" y="1497808"/>
                  <a:pt x="4752531" y="1496334"/>
                </a:cubicBezTo>
                <a:cubicBezTo>
                  <a:pt x="4745561" y="1513223"/>
                  <a:pt x="4735775" y="1525957"/>
                  <a:pt x="4726057" y="1539831"/>
                </a:cubicBezTo>
                <a:cubicBezTo>
                  <a:pt x="4727666" y="1540769"/>
                  <a:pt x="4734368" y="1558530"/>
                  <a:pt x="4725655" y="1558530"/>
                </a:cubicBezTo>
                <a:cubicBezTo>
                  <a:pt x="4725387" y="1558194"/>
                  <a:pt x="4713860" y="1551828"/>
                  <a:pt x="4720494" y="1551828"/>
                </a:cubicBezTo>
                <a:cubicBezTo>
                  <a:pt x="4711915" y="1550353"/>
                  <a:pt x="4716473" y="1553905"/>
                  <a:pt x="4712318" y="1549347"/>
                </a:cubicBezTo>
                <a:cubicBezTo>
                  <a:pt x="4712318" y="1545527"/>
                  <a:pt x="4696903" y="1585338"/>
                  <a:pt x="4707559" y="1585338"/>
                </a:cubicBezTo>
                <a:cubicBezTo>
                  <a:pt x="4687051" y="1585941"/>
                  <a:pt x="4676059" y="1604707"/>
                  <a:pt x="4665537" y="1618245"/>
                </a:cubicBezTo>
                <a:cubicBezTo>
                  <a:pt x="4667949" y="1616369"/>
                  <a:pt x="4671368" y="1614961"/>
                  <a:pt x="4671569" y="1617642"/>
                </a:cubicBezTo>
                <a:cubicBezTo>
                  <a:pt x="4675724" y="1618648"/>
                  <a:pt x="4666944" y="1622401"/>
                  <a:pt x="4664397" y="1621932"/>
                </a:cubicBezTo>
                <a:cubicBezTo>
                  <a:pt x="4663526" y="1621932"/>
                  <a:pt x="4663191" y="1621663"/>
                  <a:pt x="4663191" y="1621194"/>
                </a:cubicBezTo>
                <a:cubicBezTo>
                  <a:pt x="4659572" y="1625618"/>
                  <a:pt x="4655819" y="1629170"/>
                  <a:pt x="4651730" y="1630913"/>
                </a:cubicBezTo>
                <a:cubicBezTo>
                  <a:pt x="4627536" y="1640966"/>
                  <a:pt x="4592617" y="1631516"/>
                  <a:pt x="4591746" y="1666702"/>
                </a:cubicBezTo>
                <a:cubicBezTo>
                  <a:pt x="4591746" y="1671729"/>
                  <a:pt x="4559308" y="1682854"/>
                  <a:pt x="4554214" y="1685536"/>
                </a:cubicBezTo>
                <a:cubicBezTo>
                  <a:pt x="4535381" y="1695588"/>
                  <a:pt x="4441417" y="1742302"/>
                  <a:pt x="4432369" y="1732852"/>
                </a:cubicBezTo>
                <a:cubicBezTo>
                  <a:pt x="4432302" y="1744849"/>
                  <a:pt x="4412530" y="1738281"/>
                  <a:pt x="4404086" y="1738080"/>
                </a:cubicBezTo>
                <a:cubicBezTo>
                  <a:pt x="4404086" y="1736874"/>
                  <a:pt x="4410385" y="1735936"/>
                  <a:pt x="4410788" y="1735936"/>
                </a:cubicBezTo>
                <a:cubicBezTo>
                  <a:pt x="4403147" y="1724743"/>
                  <a:pt x="4390950" y="1685937"/>
                  <a:pt x="4390681" y="1672265"/>
                </a:cubicBezTo>
                <a:cubicBezTo>
                  <a:pt x="4388403" y="1670455"/>
                  <a:pt x="4377947" y="1659129"/>
                  <a:pt x="4383711" y="1659129"/>
                </a:cubicBezTo>
                <a:cubicBezTo>
                  <a:pt x="4385520" y="1659263"/>
                  <a:pt x="4388604" y="1659732"/>
                  <a:pt x="4390413" y="1659463"/>
                </a:cubicBezTo>
                <a:cubicBezTo>
                  <a:pt x="4390279" y="1659263"/>
                  <a:pt x="4390347" y="1658659"/>
                  <a:pt x="4390681" y="1657520"/>
                </a:cubicBezTo>
                <a:cubicBezTo>
                  <a:pt x="4390681" y="1657855"/>
                  <a:pt x="4390748" y="1658123"/>
                  <a:pt x="4390816" y="1658391"/>
                </a:cubicBezTo>
                <a:cubicBezTo>
                  <a:pt x="4391218" y="1649544"/>
                  <a:pt x="4390681" y="1639357"/>
                  <a:pt x="4390681" y="1637011"/>
                </a:cubicBezTo>
                <a:cubicBezTo>
                  <a:pt x="4384046" y="1629706"/>
                  <a:pt x="4368296" y="1608394"/>
                  <a:pt x="4363873" y="1592107"/>
                </a:cubicBezTo>
                <a:cubicBezTo>
                  <a:pt x="4363671" y="1592308"/>
                  <a:pt x="4363336" y="1592643"/>
                  <a:pt x="4363001" y="1592912"/>
                </a:cubicBezTo>
                <a:cubicBezTo>
                  <a:pt x="4364542" y="1594051"/>
                  <a:pt x="4364609" y="1596397"/>
                  <a:pt x="4362934" y="1597737"/>
                </a:cubicBezTo>
                <a:cubicBezTo>
                  <a:pt x="4362666" y="1598943"/>
                  <a:pt x="4362264" y="1599815"/>
                  <a:pt x="4362532" y="1598005"/>
                </a:cubicBezTo>
                <a:cubicBezTo>
                  <a:pt x="4361795" y="1598474"/>
                  <a:pt x="4360789" y="1598809"/>
                  <a:pt x="4359516" y="1598809"/>
                </a:cubicBezTo>
                <a:cubicBezTo>
                  <a:pt x="4359315" y="1597938"/>
                  <a:pt x="4354958" y="1585405"/>
                  <a:pt x="4360521" y="1585405"/>
                </a:cubicBezTo>
                <a:cubicBezTo>
                  <a:pt x="4357305" y="1583930"/>
                  <a:pt x="4357104" y="1588555"/>
                  <a:pt x="4357104" y="1582926"/>
                </a:cubicBezTo>
                <a:cubicBezTo>
                  <a:pt x="4356902" y="1584198"/>
                  <a:pt x="4356165" y="1586075"/>
                  <a:pt x="4356031" y="1585405"/>
                </a:cubicBezTo>
                <a:cubicBezTo>
                  <a:pt x="4355361" y="1585405"/>
                  <a:pt x="4345978" y="1558597"/>
                  <a:pt x="4345643" y="1558597"/>
                </a:cubicBezTo>
                <a:cubicBezTo>
                  <a:pt x="4313271" y="1549012"/>
                  <a:pt x="4309987" y="1500489"/>
                  <a:pt x="4310188" y="1478171"/>
                </a:cubicBezTo>
                <a:cubicBezTo>
                  <a:pt x="4310054" y="1478037"/>
                  <a:pt x="4309853" y="1478037"/>
                  <a:pt x="4309652" y="1478037"/>
                </a:cubicBezTo>
                <a:cubicBezTo>
                  <a:pt x="4309786" y="1478037"/>
                  <a:pt x="4309987" y="1477970"/>
                  <a:pt x="4310188" y="1477970"/>
                </a:cubicBezTo>
                <a:cubicBezTo>
                  <a:pt x="4311060" y="1478506"/>
                  <a:pt x="4304894" y="1473547"/>
                  <a:pt x="4300604" y="1471871"/>
                </a:cubicBezTo>
                <a:cubicBezTo>
                  <a:pt x="4301810" y="1471670"/>
                  <a:pt x="4302816" y="1471603"/>
                  <a:pt x="4303017" y="1471536"/>
                </a:cubicBezTo>
                <a:cubicBezTo>
                  <a:pt x="4302816" y="1471469"/>
                  <a:pt x="4302682" y="1471469"/>
                  <a:pt x="4302481" y="1471469"/>
                </a:cubicBezTo>
                <a:cubicBezTo>
                  <a:pt x="4288339" y="1471469"/>
                  <a:pt x="4277750" y="1431323"/>
                  <a:pt x="4276476" y="1429849"/>
                </a:cubicBezTo>
                <a:cubicBezTo>
                  <a:pt x="4275069" y="1431457"/>
                  <a:pt x="4272053" y="1431792"/>
                  <a:pt x="4269976" y="1430117"/>
                </a:cubicBezTo>
                <a:cubicBezTo>
                  <a:pt x="4269976" y="1433401"/>
                  <a:pt x="4263876" y="1419460"/>
                  <a:pt x="4265351" y="1411150"/>
                </a:cubicBezTo>
                <a:cubicBezTo>
                  <a:pt x="4263541" y="1411150"/>
                  <a:pt x="4256571" y="1410547"/>
                  <a:pt x="4256571" y="1407732"/>
                </a:cubicBezTo>
                <a:cubicBezTo>
                  <a:pt x="4256236" y="1407798"/>
                  <a:pt x="4263139" y="1404984"/>
                  <a:pt x="4263273" y="1404783"/>
                </a:cubicBezTo>
                <a:cubicBezTo>
                  <a:pt x="4263273" y="1405319"/>
                  <a:pt x="4256638" y="1403509"/>
                  <a:pt x="4256571" y="1398617"/>
                </a:cubicBezTo>
                <a:cubicBezTo>
                  <a:pt x="4253354" y="1396606"/>
                  <a:pt x="4245378" y="1391110"/>
                  <a:pt x="4252349" y="1391110"/>
                </a:cubicBezTo>
                <a:cubicBezTo>
                  <a:pt x="4250539" y="1386017"/>
                  <a:pt x="4240955" y="1371205"/>
                  <a:pt x="4236465" y="1364302"/>
                </a:cubicBezTo>
                <a:cubicBezTo>
                  <a:pt x="4234052" y="1363900"/>
                  <a:pt x="4231773" y="1364503"/>
                  <a:pt x="4229763" y="1365977"/>
                </a:cubicBezTo>
                <a:cubicBezTo>
                  <a:pt x="4229763" y="1371540"/>
                  <a:pt x="4211264" y="1364570"/>
                  <a:pt x="4210795" y="1364302"/>
                </a:cubicBezTo>
                <a:cubicBezTo>
                  <a:pt x="4205434" y="1364034"/>
                  <a:pt x="4194710" y="1347747"/>
                  <a:pt x="4188209" y="1337493"/>
                </a:cubicBezTo>
                <a:cubicBezTo>
                  <a:pt x="4187740" y="1337761"/>
                  <a:pt x="4187271" y="1337963"/>
                  <a:pt x="4186734" y="1338029"/>
                </a:cubicBezTo>
                <a:cubicBezTo>
                  <a:pt x="4189550" y="1338968"/>
                  <a:pt x="4189617" y="1341581"/>
                  <a:pt x="4189617" y="1345670"/>
                </a:cubicBezTo>
                <a:cubicBezTo>
                  <a:pt x="4194845" y="1350897"/>
                  <a:pt x="4216425" y="1372880"/>
                  <a:pt x="4216425" y="1374221"/>
                </a:cubicBezTo>
                <a:cubicBezTo>
                  <a:pt x="4216291" y="1374288"/>
                  <a:pt x="4216358" y="1377237"/>
                  <a:pt x="4216425" y="1377304"/>
                </a:cubicBezTo>
                <a:cubicBezTo>
                  <a:pt x="4216425" y="1377304"/>
                  <a:pt x="4210795" y="1377773"/>
                  <a:pt x="4208651" y="1377907"/>
                </a:cubicBezTo>
                <a:cubicBezTo>
                  <a:pt x="4213208" y="1378041"/>
                  <a:pt x="4216090" y="1379917"/>
                  <a:pt x="4216425" y="1384676"/>
                </a:cubicBezTo>
                <a:cubicBezTo>
                  <a:pt x="4214213" y="1384743"/>
                  <a:pt x="4211935" y="1385079"/>
                  <a:pt x="4209723" y="1385079"/>
                </a:cubicBezTo>
                <a:cubicBezTo>
                  <a:pt x="4218770" y="1398952"/>
                  <a:pt x="4230433" y="1425894"/>
                  <a:pt x="4234319" y="1439299"/>
                </a:cubicBezTo>
                <a:cubicBezTo>
                  <a:pt x="4235459" y="1439299"/>
                  <a:pt x="4235995" y="1439299"/>
                  <a:pt x="4236330" y="1439299"/>
                </a:cubicBezTo>
                <a:cubicBezTo>
                  <a:pt x="4238408" y="1452703"/>
                  <a:pt x="4244239" y="1455853"/>
                  <a:pt x="4248126" y="1458802"/>
                </a:cubicBezTo>
                <a:cubicBezTo>
                  <a:pt x="4251411" y="1458802"/>
                  <a:pt x="4249936" y="1466911"/>
                  <a:pt x="4249936" y="1465973"/>
                </a:cubicBezTo>
                <a:cubicBezTo>
                  <a:pt x="4249802" y="1466040"/>
                  <a:pt x="4249533" y="1465638"/>
                  <a:pt x="4249266" y="1465169"/>
                </a:cubicBezTo>
                <a:cubicBezTo>
                  <a:pt x="4247926" y="1465571"/>
                  <a:pt x="4244976" y="1465504"/>
                  <a:pt x="4243234" y="1464900"/>
                </a:cubicBezTo>
                <a:cubicBezTo>
                  <a:pt x="4244239" y="1486079"/>
                  <a:pt x="4259386" y="1487286"/>
                  <a:pt x="4268299" y="1503371"/>
                </a:cubicBezTo>
                <a:cubicBezTo>
                  <a:pt x="4284586" y="1532860"/>
                  <a:pt x="4278554" y="1560473"/>
                  <a:pt x="4292897" y="1591504"/>
                </a:cubicBezTo>
                <a:cubicBezTo>
                  <a:pt x="4300202" y="1607388"/>
                  <a:pt x="4323660" y="1619184"/>
                  <a:pt x="4323660" y="1656649"/>
                </a:cubicBezTo>
                <a:cubicBezTo>
                  <a:pt x="4323861" y="1656581"/>
                  <a:pt x="4323525" y="1652158"/>
                  <a:pt x="4323660" y="1652561"/>
                </a:cubicBezTo>
                <a:cubicBezTo>
                  <a:pt x="4323660" y="1652360"/>
                  <a:pt x="4330362" y="1652963"/>
                  <a:pt x="4330362" y="1653566"/>
                </a:cubicBezTo>
                <a:cubicBezTo>
                  <a:pt x="4328485" y="1654705"/>
                  <a:pt x="4329289" y="1657453"/>
                  <a:pt x="4329826" y="1658659"/>
                </a:cubicBezTo>
                <a:cubicBezTo>
                  <a:pt x="4328217" y="1658794"/>
                  <a:pt x="4325268" y="1659530"/>
                  <a:pt x="4324129" y="1658659"/>
                </a:cubicBezTo>
                <a:cubicBezTo>
                  <a:pt x="4325804" y="1662011"/>
                  <a:pt x="4327480" y="1664557"/>
                  <a:pt x="4330295" y="1667909"/>
                </a:cubicBezTo>
                <a:cubicBezTo>
                  <a:pt x="4330295" y="1664289"/>
                  <a:pt x="4336997" y="1666166"/>
                  <a:pt x="4336997" y="1666837"/>
                </a:cubicBezTo>
                <a:cubicBezTo>
                  <a:pt x="4334316" y="1649276"/>
                  <a:pt x="4340482" y="1659263"/>
                  <a:pt x="4340348" y="1659263"/>
                </a:cubicBezTo>
                <a:cubicBezTo>
                  <a:pt x="4344101" y="1657855"/>
                  <a:pt x="4345307" y="1660066"/>
                  <a:pt x="4344570" y="1665965"/>
                </a:cubicBezTo>
                <a:cubicBezTo>
                  <a:pt x="4352278" y="1665965"/>
                  <a:pt x="4348256" y="1669249"/>
                  <a:pt x="4345241" y="1671260"/>
                </a:cubicBezTo>
                <a:cubicBezTo>
                  <a:pt x="4344302" y="1668847"/>
                  <a:pt x="4336260" y="1664356"/>
                  <a:pt x="4339007" y="1665965"/>
                </a:cubicBezTo>
                <a:cubicBezTo>
                  <a:pt x="4339074" y="1667306"/>
                  <a:pt x="4339074" y="1668177"/>
                  <a:pt x="4339074" y="1668780"/>
                </a:cubicBezTo>
                <a:cubicBezTo>
                  <a:pt x="4340683" y="1669517"/>
                  <a:pt x="4342224" y="1670723"/>
                  <a:pt x="4343766" y="1672198"/>
                </a:cubicBezTo>
                <a:cubicBezTo>
                  <a:pt x="4343431" y="1672399"/>
                  <a:pt x="4343163" y="1672600"/>
                  <a:pt x="4343029" y="1672668"/>
                </a:cubicBezTo>
                <a:lnTo>
                  <a:pt x="4343472" y="1672640"/>
                </a:lnTo>
                <a:lnTo>
                  <a:pt x="4344905" y="1671728"/>
                </a:lnTo>
                <a:lnTo>
                  <a:pt x="4344113" y="1672614"/>
                </a:lnTo>
                <a:lnTo>
                  <a:pt x="4355964" y="1686072"/>
                </a:lnTo>
                <a:cubicBezTo>
                  <a:pt x="4366553" y="1686072"/>
                  <a:pt x="4384046" y="1716432"/>
                  <a:pt x="4390547" y="1722799"/>
                </a:cubicBezTo>
                <a:cubicBezTo>
                  <a:pt x="4389609" y="1721928"/>
                  <a:pt x="4389073" y="1720855"/>
                  <a:pt x="4388805" y="1719582"/>
                </a:cubicBezTo>
                <a:cubicBezTo>
                  <a:pt x="4392156" y="1723604"/>
                  <a:pt x="4425398" y="1759795"/>
                  <a:pt x="4402612" y="1759795"/>
                </a:cubicBezTo>
                <a:cubicBezTo>
                  <a:pt x="4403885" y="1761672"/>
                  <a:pt x="4404555" y="1760532"/>
                  <a:pt x="4404153" y="1759996"/>
                </a:cubicBezTo>
                <a:cubicBezTo>
                  <a:pt x="4412329" y="1761940"/>
                  <a:pt x="4416551" y="1789150"/>
                  <a:pt x="4427074" y="1791764"/>
                </a:cubicBezTo>
                <a:cubicBezTo>
                  <a:pt x="4445103" y="1796322"/>
                  <a:pt x="4571505" y="1753428"/>
                  <a:pt x="4571505" y="1757650"/>
                </a:cubicBezTo>
                <a:cubicBezTo>
                  <a:pt x="4569427" y="1771255"/>
                  <a:pt x="4572511" y="1764821"/>
                  <a:pt x="4564803" y="1772864"/>
                </a:cubicBezTo>
                <a:cubicBezTo>
                  <a:pt x="4574522" y="1772998"/>
                  <a:pt x="4571706" y="1788547"/>
                  <a:pt x="4573583" y="1793373"/>
                </a:cubicBezTo>
                <a:cubicBezTo>
                  <a:pt x="4570634" y="1792635"/>
                  <a:pt x="4569629" y="1792970"/>
                  <a:pt x="4570500" y="1794244"/>
                </a:cubicBezTo>
                <a:cubicBezTo>
                  <a:pt x="4568757" y="1793641"/>
                  <a:pt x="4565407" y="1793506"/>
                  <a:pt x="4565205" y="1793373"/>
                </a:cubicBezTo>
                <a:cubicBezTo>
                  <a:pt x="4564871" y="1829765"/>
                  <a:pt x="4544094" y="1855434"/>
                  <a:pt x="4531225" y="1881573"/>
                </a:cubicBezTo>
                <a:cubicBezTo>
                  <a:pt x="4507701" y="1929292"/>
                  <a:pt x="4494900" y="1962065"/>
                  <a:pt x="4449660" y="2001072"/>
                </a:cubicBezTo>
                <a:cubicBezTo>
                  <a:pt x="4410654" y="2034716"/>
                  <a:pt x="4380628" y="2085384"/>
                  <a:pt x="4356768" y="2107367"/>
                </a:cubicBezTo>
                <a:cubicBezTo>
                  <a:pt x="4356768" y="2105960"/>
                  <a:pt x="4335254" y="2135918"/>
                  <a:pt x="4336394" y="2132835"/>
                </a:cubicBezTo>
                <a:cubicBezTo>
                  <a:pt x="4336394" y="2146642"/>
                  <a:pt x="4327413" y="2159041"/>
                  <a:pt x="4322118" y="2161923"/>
                </a:cubicBezTo>
                <a:cubicBezTo>
                  <a:pt x="4319772" y="2161923"/>
                  <a:pt x="4316823" y="2165676"/>
                  <a:pt x="4316823" y="2171373"/>
                </a:cubicBezTo>
                <a:lnTo>
                  <a:pt x="4316823" y="2188597"/>
                </a:lnTo>
                <a:cubicBezTo>
                  <a:pt x="4323525" y="2189267"/>
                  <a:pt x="4322520" y="2191546"/>
                  <a:pt x="4322520" y="2196103"/>
                </a:cubicBezTo>
                <a:cubicBezTo>
                  <a:pt x="4333780" y="2206023"/>
                  <a:pt x="4322855" y="2208502"/>
                  <a:pt x="4322721" y="2207095"/>
                </a:cubicBezTo>
                <a:cubicBezTo>
                  <a:pt x="4321381" y="2206760"/>
                  <a:pt x="4320241" y="2205420"/>
                  <a:pt x="4319303" y="2203543"/>
                </a:cubicBezTo>
                <a:cubicBezTo>
                  <a:pt x="4320576" y="2218220"/>
                  <a:pt x="4322654" y="2230686"/>
                  <a:pt x="4323458" y="2229011"/>
                </a:cubicBezTo>
                <a:cubicBezTo>
                  <a:pt x="4323525" y="2228877"/>
                  <a:pt x="4323525" y="2228810"/>
                  <a:pt x="4323525" y="2228675"/>
                </a:cubicBezTo>
                <a:cubicBezTo>
                  <a:pt x="4323928" y="2228877"/>
                  <a:pt x="4324531" y="2229011"/>
                  <a:pt x="4325670" y="2229011"/>
                </a:cubicBezTo>
                <a:cubicBezTo>
                  <a:pt x="4325536" y="2230552"/>
                  <a:pt x="4323861" y="2238058"/>
                  <a:pt x="4323458" y="2242415"/>
                </a:cubicBezTo>
                <a:lnTo>
                  <a:pt x="4323458" y="2242597"/>
                </a:lnTo>
                <a:lnTo>
                  <a:pt x="4330371" y="2238636"/>
                </a:lnTo>
                <a:cubicBezTo>
                  <a:pt x="4333563" y="2236701"/>
                  <a:pt x="4336595" y="2234875"/>
                  <a:pt x="4336595" y="2235176"/>
                </a:cubicBezTo>
                <a:cubicBezTo>
                  <a:pt x="4335255" y="2237321"/>
                  <a:pt x="4339276" y="2249452"/>
                  <a:pt x="4333177" y="2249452"/>
                </a:cubicBezTo>
                <a:cubicBezTo>
                  <a:pt x="4333110" y="2249385"/>
                  <a:pt x="4330564" y="2249452"/>
                  <a:pt x="4330564" y="2249452"/>
                </a:cubicBezTo>
                <a:cubicBezTo>
                  <a:pt x="4330329" y="2249452"/>
                  <a:pt x="4330195" y="2247692"/>
                  <a:pt x="4329265" y="2245975"/>
                </a:cubicBezTo>
                <a:lnTo>
                  <a:pt x="4323458" y="2242892"/>
                </a:lnTo>
                <a:lnTo>
                  <a:pt x="4323458" y="2256356"/>
                </a:lnTo>
                <a:cubicBezTo>
                  <a:pt x="4332573" y="2257227"/>
                  <a:pt x="4331702" y="2259573"/>
                  <a:pt x="4323458" y="2262320"/>
                </a:cubicBezTo>
                <a:cubicBezTo>
                  <a:pt x="4334182" y="2262455"/>
                  <a:pt x="4329289" y="2289330"/>
                  <a:pt x="4334584" y="2289330"/>
                </a:cubicBezTo>
                <a:cubicBezTo>
                  <a:pt x="4337868" y="2291274"/>
                  <a:pt x="4344101" y="2300791"/>
                  <a:pt x="4348458" y="2309235"/>
                </a:cubicBezTo>
                <a:cubicBezTo>
                  <a:pt x="4349128" y="2301729"/>
                  <a:pt x="4349932" y="2297105"/>
                  <a:pt x="4350200" y="2312787"/>
                </a:cubicBezTo>
                <a:cubicBezTo>
                  <a:pt x="4352881" y="2318417"/>
                  <a:pt x="4354221" y="2322841"/>
                  <a:pt x="4352479" y="2322841"/>
                </a:cubicBezTo>
                <a:cubicBezTo>
                  <a:pt x="4351205" y="2322841"/>
                  <a:pt x="4350803" y="2322774"/>
                  <a:pt x="4350669" y="2322706"/>
                </a:cubicBezTo>
                <a:cubicBezTo>
                  <a:pt x="4350669" y="2322774"/>
                  <a:pt x="4350736" y="2322774"/>
                  <a:pt x="4350736" y="2322841"/>
                </a:cubicBezTo>
                <a:cubicBezTo>
                  <a:pt x="4349664" y="2322841"/>
                  <a:pt x="4349329" y="2385841"/>
                  <a:pt x="4351004" y="2395358"/>
                </a:cubicBezTo>
                <a:cubicBezTo>
                  <a:pt x="4350736" y="2395224"/>
                  <a:pt x="4350535" y="2395156"/>
                  <a:pt x="4350267" y="2395023"/>
                </a:cubicBezTo>
                <a:lnTo>
                  <a:pt x="4350669" y="2395626"/>
                </a:lnTo>
                <a:lnTo>
                  <a:pt x="4350669" y="2395625"/>
                </a:lnTo>
                <a:lnTo>
                  <a:pt x="4350669" y="2395627"/>
                </a:lnTo>
                <a:lnTo>
                  <a:pt x="4351205" y="2396430"/>
                </a:lnTo>
                <a:cubicBezTo>
                  <a:pt x="4351272" y="2396631"/>
                  <a:pt x="4351339" y="2396899"/>
                  <a:pt x="4351407" y="2396899"/>
                </a:cubicBezTo>
                <a:cubicBezTo>
                  <a:pt x="4356098" y="2403735"/>
                  <a:pt x="4356969" y="2413990"/>
                  <a:pt x="4356969" y="2414928"/>
                </a:cubicBezTo>
                <a:cubicBezTo>
                  <a:pt x="4347654" y="2430879"/>
                  <a:pt x="4324263" y="2471494"/>
                  <a:pt x="4318767" y="2471494"/>
                </a:cubicBezTo>
                <a:lnTo>
                  <a:pt x="4301610" y="2471494"/>
                </a:lnTo>
                <a:cubicBezTo>
                  <a:pt x="4262804" y="2491600"/>
                  <a:pt x="4222658" y="2534360"/>
                  <a:pt x="4241022" y="2578125"/>
                </a:cubicBezTo>
                <a:cubicBezTo>
                  <a:pt x="4245110" y="2578125"/>
                  <a:pt x="4241424" y="2571489"/>
                  <a:pt x="4243636" y="2570820"/>
                </a:cubicBezTo>
                <a:cubicBezTo>
                  <a:pt x="4243368" y="2570820"/>
                  <a:pt x="4249735" y="2629798"/>
                  <a:pt x="4249735" y="2629463"/>
                </a:cubicBezTo>
                <a:cubicBezTo>
                  <a:pt x="4234789" y="2662035"/>
                  <a:pt x="4203490" y="2655200"/>
                  <a:pt x="4185595" y="2684756"/>
                </a:cubicBezTo>
                <a:cubicBezTo>
                  <a:pt x="4186869" y="2685292"/>
                  <a:pt x="4188142" y="2685895"/>
                  <a:pt x="4189415" y="2686566"/>
                </a:cubicBezTo>
                <a:lnTo>
                  <a:pt x="4189415" y="2687437"/>
                </a:lnTo>
                <a:cubicBezTo>
                  <a:pt x="4188142" y="2689715"/>
                  <a:pt x="4196117" y="2678322"/>
                  <a:pt x="4196117" y="2683482"/>
                </a:cubicBezTo>
                <a:cubicBezTo>
                  <a:pt x="4181976" y="2703924"/>
                  <a:pt x="4186601" y="2734150"/>
                  <a:pt x="4171320" y="2758479"/>
                </a:cubicBezTo>
                <a:cubicBezTo>
                  <a:pt x="4153090" y="2787633"/>
                  <a:pt x="4132782" y="2810823"/>
                  <a:pt x="4114351" y="2831465"/>
                </a:cubicBezTo>
                <a:cubicBezTo>
                  <a:pt x="4100210" y="2847282"/>
                  <a:pt x="4041968" y="2889037"/>
                  <a:pt x="4041968" y="2877308"/>
                </a:cubicBezTo>
                <a:cubicBezTo>
                  <a:pt x="4040963" y="2878112"/>
                  <a:pt x="4042772" y="2885820"/>
                  <a:pt x="4039823" y="2885820"/>
                </a:cubicBezTo>
                <a:cubicBezTo>
                  <a:pt x="4023939" y="2877241"/>
                  <a:pt x="4036673" y="2885350"/>
                  <a:pt x="4021862" y="2886423"/>
                </a:cubicBezTo>
                <a:cubicBezTo>
                  <a:pt x="4021862" y="2884613"/>
                  <a:pt x="3979303" y="2880658"/>
                  <a:pt x="3975282" y="2879118"/>
                </a:cubicBezTo>
                <a:cubicBezTo>
                  <a:pt x="3975215" y="2885953"/>
                  <a:pt x="3933796" y="2899224"/>
                  <a:pt x="3925820" y="2899224"/>
                </a:cubicBezTo>
                <a:cubicBezTo>
                  <a:pt x="3915565" y="2899492"/>
                  <a:pt x="3901625" y="2887964"/>
                  <a:pt x="3894655" y="2886155"/>
                </a:cubicBezTo>
                <a:cubicBezTo>
                  <a:pt x="3896464" y="2887428"/>
                  <a:pt x="3891304" y="2891986"/>
                  <a:pt x="3889495" y="2892522"/>
                </a:cubicBezTo>
                <a:cubicBezTo>
                  <a:pt x="3894588" y="2892522"/>
                  <a:pt x="3860072" y="2847014"/>
                  <a:pt x="3887819" y="2846545"/>
                </a:cubicBezTo>
                <a:cubicBezTo>
                  <a:pt x="3884668" y="2812833"/>
                  <a:pt x="3854308" y="2789041"/>
                  <a:pt x="3854308" y="2757943"/>
                </a:cubicBezTo>
                <a:cubicBezTo>
                  <a:pt x="3837821" y="2742394"/>
                  <a:pt x="3820797" y="2723829"/>
                  <a:pt x="3820797" y="2696752"/>
                </a:cubicBezTo>
                <a:cubicBezTo>
                  <a:pt x="3809471" y="2685224"/>
                  <a:pt x="3811414" y="2647492"/>
                  <a:pt x="3807393" y="2625442"/>
                </a:cubicBezTo>
                <a:cubicBezTo>
                  <a:pt x="3796401" y="2565257"/>
                  <a:pt x="3722804" y="2475381"/>
                  <a:pt x="3753776" y="2431683"/>
                </a:cubicBezTo>
                <a:cubicBezTo>
                  <a:pt x="3753776" y="2388186"/>
                  <a:pt x="3786818" y="2372168"/>
                  <a:pt x="3793988" y="2342880"/>
                </a:cubicBezTo>
                <a:cubicBezTo>
                  <a:pt x="3800624" y="2315937"/>
                  <a:pt x="3782193" y="2275255"/>
                  <a:pt x="3780584" y="2257294"/>
                </a:cubicBezTo>
                <a:cubicBezTo>
                  <a:pt x="3778171" y="2230552"/>
                  <a:pt x="3770263" y="2205956"/>
                  <a:pt x="3760478" y="2182766"/>
                </a:cubicBezTo>
                <a:cubicBezTo>
                  <a:pt x="3756725" y="2173786"/>
                  <a:pt x="3684609" y="2061458"/>
                  <a:pt x="3687496" y="2061458"/>
                </a:cubicBezTo>
                <a:cubicBezTo>
                  <a:pt x="3690102" y="2061926"/>
                  <a:pt x="3692104" y="2064004"/>
                  <a:pt x="3693501" y="2064540"/>
                </a:cubicBezTo>
                <a:cubicBezTo>
                  <a:pt x="3700687" y="2061659"/>
                  <a:pt x="3701421" y="2046043"/>
                  <a:pt x="3700353" y="2035789"/>
                </a:cubicBezTo>
                <a:cubicBezTo>
                  <a:pt x="3701155" y="2036190"/>
                  <a:pt x="3705110" y="2027880"/>
                  <a:pt x="3706451" y="2027746"/>
                </a:cubicBezTo>
                <a:cubicBezTo>
                  <a:pt x="3697261" y="2007774"/>
                  <a:pt x="3719116" y="1986326"/>
                  <a:pt x="3707993" y="1967561"/>
                </a:cubicBezTo>
                <a:cubicBezTo>
                  <a:pt x="3700820" y="1966891"/>
                  <a:pt x="3695450" y="1934184"/>
                  <a:pt x="3680787" y="1937603"/>
                </a:cubicBezTo>
                <a:cubicBezTo>
                  <a:pt x="3680787" y="1937736"/>
                  <a:pt x="3631984" y="1947254"/>
                  <a:pt x="3632520" y="1947522"/>
                </a:cubicBezTo>
                <a:cubicBezTo>
                  <a:pt x="3622876" y="1943299"/>
                  <a:pt x="3619786" y="1925606"/>
                  <a:pt x="3614761" y="1919105"/>
                </a:cubicBezTo>
                <a:cubicBezTo>
                  <a:pt x="3612080" y="1915620"/>
                  <a:pt x="3610607" y="1899266"/>
                  <a:pt x="3596802" y="1893905"/>
                </a:cubicBezTo>
                <a:cubicBezTo>
                  <a:pt x="3573212" y="1884655"/>
                  <a:pt x="3549302" y="1900607"/>
                  <a:pt x="3532068" y="1900607"/>
                </a:cubicBezTo>
                <a:cubicBezTo>
                  <a:pt x="3525567" y="1907845"/>
                  <a:pt x="3478121" y="1933648"/>
                  <a:pt x="3462102" y="1934117"/>
                </a:cubicBezTo>
                <a:cubicBezTo>
                  <a:pt x="3446954" y="1934586"/>
                  <a:pt x="3434221" y="1918568"/>
                  <a:pt x="3413104" y="1920713"/>
                </a:cubicBezTo>
                <a:cubicBezTo>
                  <a:pt x="3401239" y="1921919"/>
                  <a:pt x="3383475" y="1932106"/>
                  <a:pt x="3372554" y="1934117"/>
                </a:cubicBezTo>
                <a:cubicBezTo>
                  <a:pt x="3346887" y="1938809"/>
                  <a:pt x="3339040" y="1940149"/>
                  <a:pt x="3317599" y="1927415"/>
                </a:cubicBezTo>
                <a:cubicBezTo>
                  <a:pt x="3293210" y="1912939"/>
                  <a:pt x="3278405" y="1870849"/>
                  <a:pt x="3236710" y="1867096"/>
                </a:cubicBezTo>
                <a:cubicBezTo>
                  <a:pt x="3237654" y="1864616"/>
                  <a:pt x="3238053" y="1862136"/>
                  <a:pt x="3237786" y="1859590"/>
                </a:cubicBezTo>
                <a:cubicBezTo>
                  <a:pt x="3237786" y="1858986"/>
                  <a:pt x="3239867" y="1862404"/>
                  <a:pt x="3240738" y="1860394"/>
                </a:cubicBezTo>
                <a:cubicBezTo>
                  <a:pt x="3238862" y="1859389"/>
                  <a:pt x="3240066" y="1859054"/>
                  <a:pt x="3244491" y="1859523"/>
                </a:cubicBezTo>
                <a:cubicBezTo>
                  <a:pt x="3246232" y="1860930"/>
                  <a:pt x="3240534" y="1854898"/>
                  <a:pt x="3237654" y="1850743"/>
                </a:cubicBezTo>
                <a:cubicBezTo>
                  <a:pt x="3236781" y="1853088"/>
                  <a:pt x="3235374" y="1854094"/>
                  <a:pt x="3233228" y="1853692"/>
                </a:cubicBezTo>
                <a:cubicBezTo>
                  <a:pt x="3230549" y="1853692"/>
                  <a:pt x="3230949" y="1825007"/>
                  <a:pt x="3231084" y="1821857"/>
                </a:cubicBezTo>
                <a:cubicBezTo>
                  <a:pt x="3231216" y="1821923"/>
                  <a:pt x="3217681" y="1817500"/>
                  <a:pt x="3217681" y="1817835"/>
                </a:cubicBezTo>
                <a:cubicBezTo>
                  <a:pt x="3217213" y="1818371"/>
                  <a:pt x="3221971" y="1813077"/>
                  <a:pt x="3223713" y="1812407"/>
                </a:cubicBezTo>
                <a:cubicBezTo>
                  <a:pt x="3219223" y="1810530"/>
                  <a:pt x="3219020" y="1810865"/>
                  <a:pt x="3220296" y="1806844"/>
                </a:cubicBezTo>
                <a:cubicBezTo>
                  <a:pt x="3207227" y="1806844"/>
                  <a:pt x="3200927" y="1785464"/>
                  <a:pt x="3199855" y="1785598"/>
                </a:cubicBezTo>
                <a:cubicBezTo>
                  <a:pt x="3199855" y="1785464"/>
                  <a:pt x="3192214" y="1786939"/>
                  <a:pt x="3191813" y="1787006"/>
                </a:cubicBezTo>
                <a:cubicBezTo>
                  <a:pt x="3194962" y="1787006"/>
                  <a:pt x="3184239" y="1768843"/>
                  <a:pt x="3184239" y="1773468"/>
                </a:cubicBezTo>
                <a:cubicBezTo>
                  <a:pt x="3184239" y="1774003"/>
                  <a:pt x="3184239" y="1774272"/>
                  <a:pt x="3184105" y="1774406"/>
                </a:cubicBezTo>
                <a:cubicBezTo>
                  <a:pt x="3184575" y="1776818"/>
                  <a:pt x="3184844" y="1780638"/>
                  <a:pt x="3184039" y="1780638"/>
                </a:cubicBezTo>
                <a:cubicBezTo>
                  <a:pt x="3183234" y="1780974"/>
                  <a:pt x="3175260" y="1781108"/>
                  <a:pt x="3177536" y="1778092"/>
                </a:cubicBezTo>
                <a:cubicBezTo>
                  <a:pt x="3177536" y="1777891"/>
                  <a:pt x="3177536" y="1777623"/>
                  <a:pt x="3177536" y="1777421"/>
                </a:cubicBezTo>
                <a:cubicBezTo>
                  <a:pt x="3174457" y="1777623"/>
                  <a:pt x="3164126" y="1776885"/>
                  <a:pt x="3164126" y="1772998"/>
                </a:cubicBezTo>
                <a:cubicBezTo>
                  <a:pt x="3163928" y="1771255"/>
                  <a:pt x="3164398" y="1769714"/>
                  <a:pt x="3165135" y="1768173"/>
                </a:cubicBezTo>
                <a:cubicBezTo>
                  <a:pt x="3164530" y="1768441"/>
                  <a:pt x="3164126" y="1768105"/>
                  <a:pt x="3164126" y="1766899"/>
                </a:cubicBezTo>
                <a:cubicBezTo>
                  <a:pt x="3168487" y="1766095"/>
                  <a:pt x="3166005" y="1763146"/>
                  <a:pt x="3170902" y="1760063"/>
                </a:cubicBezTo>
                <a:cubicBezTo>
                  <a:pt x="3164798" y="1754567"/>
                  <a:pt x="3157426" y="1747664"/>
                  <a:pt x="3157426" y="1747530"/>
                </a:cubicBezTo>
                <a:cubicBezTo>
                  <a:pt x="3156750" y="1738415"/>
                  <a:pt x="3156750" y="1722665"/>
                  <a:pt x="3157426" y="1717973"/>
                </a:cubicBezTo>
                <a:cubicBezTo>
                  <a:pt x="3158970" y="1719448"/>
                  <a:pt x="3160712" y="1720051"/>
                  <a:pt x="3162722" y="1719716"/>
                </a:cubicBezTo>
                <a:cubicBezTo>
                  <a:pt x="3161713" y="1717638"/>
                  <a:pt x="3161584" y="1715427"/>
                  <a:pt x="3162183" y="1713014"/>
                </a:cubicBezTo>
                <a:cubicBezTo>
                  <a:pt x="3160442" y="1712947"/>
                  <a:pt x="3158836" y="1713550"/>
                  <a:pt x="3157426" y="1714891"/>
                </a:cubicBezTo>
                <a:cubicBezTo>
                  <a:pt x="3158365" y="1712075"/>
                  <a:pt x="3157426" y="1705574"/>
                  <a:pt x="3157426" y="1697532"/>
                </a:cubicBezTo>
                <a:cubicBezTo>
                  <a:pt x="3154536" y="1695991"/>
                  <a:pt x="3151269" y="1695387"/>
                  <a:pt x="3149518" y="1691902"/>
                </a:cubicBezTo>
                <a:cubicBezTo>
                  <a:pt x="3176665" y="1680710"/>
                  <a:pt x="3166340" y="1563355"/>
                  <a:pt x="3170835" y="1559870"/>
                </a:cubicBezTo>
                <a:cubicBezTo>
                  <a:pt x="3170835" y="1550152"/>
                  <a:pt x="3162250" y="1543651"/>
                  <a:pt x="3157426" y="1534335"/>
                </a:cubicBezTo>
                <a:cubicBezTo>
                  <a:pt x="3157426" y="1543584"/>
                  <a:pt x="3150737" y="1536479"/>
                  <a:pt x="3150737" y="1539496"/>
                </a:cubicBezTo>
                <a:cubicBezTo>
                  <a:pt x="3152269" y="1523075"/>
                  <a:pt x="3156214" y="1508465"/>
                  <a:pt x="3164126" y="1499752"/>
                </a:cubicBezTo>
                <a:cubicBezTo>
                  <a:pt x="3164126" y="1483398"/>
                  <a:pt x="3179081" y="1469525"/>
                  <a:pt x="3188123" y="1452703"/>
                </a:cubicBezTo>
                <a:cubicBezTo>
                  <a:pt x="3202602" y="1425760"/>
                  <a:pt x="3216543" y="1382934"/>
                  <a:pt x="3237855" y="1364100"/>
                </a:cubicBezTo>
                <a:cubicBezTo>
                  <a:pt x="3262054" y="1342654"/>
                  <a:pt x="3297229" y="1347279"/>
                  <a:pt x="3306674" y="1304117"/>
                </a:cubicBezTo>
                <a:cubicBezTo>
                  <a:pt x="3305207" y="1304519"/>
                  <a:pt x="3304532" y="1304184"/>
                  <a:pt x="3304868" y="1302977"/>
                </a:cubicBezTo>
                <a:cubicBezTo>
                  <a:pt x="3304868" y="1306127"/>
                  <a:pt x="3298166" y="1302374"/>
                  <a:pt x="3298166" y="1299828"/>
                </a:cubicBezTo>
                <a:cubicBezTo>
                  <a:pt x="3301114" y="1290310"/>
                  <a:pt x="3306142" y="1271947"/>
                  <a:pt x="3311567" y="1260553"/>
                </a:cubicBezTo>
                <a:cubicBezTo>
                  <a:pt x="3324299" y="1234012"/>
                  <a:pt x="3339443" y="1235219"/>
                  <a:pt x="3359681" y="1216989"/>
                </a:cubicBezTo>
                <a:cubicBezTo>
                  <a:pt x="3370945" y="1206869"/>
                  <a:pt x="3378848" y="1170074"/>
                  <a:pt x="3392456" y="1170074"/>
                </a:cubicBezTo>
                <a:cubicBezTo>
                  <a:pt x="3384214" y="1168600"/>
                  <a:pt x="3378579" y="1163640"/>
                  <a:pt x="3378579" y="1155062"/>
                </a:cubicBezTo>
                <a:cubicBezTo>
                  <a:pt x="3374978" y="1149096"/>
                  <a:pt x="3366388" y="1140317"/>
                  <a:pt x="3353587" y="1136564"/>
                </a:cubicBezTo>
                <a:cubicBezTo>
                  <a:pt x="3361091" y="1138775"/>
                  <a:pt x="3318270" y="1150169"/>
                  <a:pt x="3318270" y="1142797"/>
                </a:cubicBezTo>
                <a:cubicBezTo>
                  <a:pt x="3318001" y="1143131"/>
                  <a:pt x="3318538" y="1138909"/>
                  <a:pt x="3318270" y="1138708"/>
                </a:cubicBezTo>
                <a:cubicBezTo>
                  <a:pt x="3318270" y="1135960"/>
                  <a:pt x="3324842" y="1120009"/>
                  <a:pt x="3324978" y="1109219"/>
                </a:cubicBezTo>
                <a:cubicBezTo>
                  <a:pt x="3324978" y="1109353"/>
                  <a:pt x="3317064" y="1110157"/>
                  <a:pt x="3316192" y="1109688"/>
                </a:cubicBezTo>
                <a:cubicBezTo>
                  <a:pt x="3324570" y="1109688"/>
                  <a:pt x="3314983" y="982347"/>
                  <a:pt x="3323968" y="982347"/>
                </a:cubicBezTo>
                <a:cubicBezTo>
                  <a:pt x="3323429" y="981074"/>
                  <a:pt x="3327587" y="986034"/>
                  <a:pt x="3327657" y="988111"/>
                </a:cubicBezTo>
                <a:cubicBezTo>
                  <a:pt x="3329079" y="986235"/>
                  <a:pt x="3331144" y="982347"/>
                  <a:pt x="3332606" y="982347"/>
                </a:cubicBezTo>
                <a:cubicBezTo>
                  <a:pt x="3344273" y="966866"/>
                  <a:pt x="3371482" y="992334"/>
                  <a:pt x="3388768" y="975645"/>
                </a:cubicBezTo>
                <a:cubicBezTo>
                  <a:pt x="3396880" y="975645"/>
                  <a:pt x="3449705" y="990524"/>
                  <a:pt x="3458817" y="987374"/>
                </a:cubicBezTo>
                <a:cubicBezTo>
                  <a:pt x="3486031" y="977991"/>
                  <a:pt x="3479194" y="943341"/>
                  <a:pt x="3479194" y="927591"/>
                </a:cubicBezTo>
                <a:cubicBezTo>
                  <a:pt x="3479394" y="928462"/>
                  <a:pt x="3472355" y="915326"/>
                  <a:pt x="3475302" y="915326"/>
                </a:cubicBezTo>
                <a:cubicBezTo>
                  <a:pt x="3469676" y="913181"/>
                  <a:pt x="3467868" y="909228"/>
                  <a:pt x="3467395" y="908624"/>
                </a:cubicBezTo>
                <a:cubicBezTo>
                  <a:pt x="3463106" y="908624"/>
                  <a:pt x="3461296" y="906680"/>
                  <a:pt x="3460424" y="904268"/>
                </a:cubicBezTo>
                <a:cubicBezTo>
                  <a:pt x="3460022" y="904804"/>
                  <a:pt x="3459218" y="905742"/>
                  <a:pt x="3457880" y="907283"/>
                </a:cubicBezTo>
                <a:cubicBezTo>
                  <a:pt x="3457273" y="907283"/>
                  <a:pt x="3459422" y="904871"/>
                  <a:pt x="3460356" y="904000"/>
                </a:cubicBezTo>
                <a:cubicBezTo>
                  <a:pt x="3459351" y="900716"/>
                  <a:pt x="3460022" y="896694"/>
                  <a:pt x="3459619" y="895153"/>
                </a:cubicBezTo>
                <a:cubicBezTo>
                  <a:pt x="3454258" y="895153"/>
                  <a:pt x="3452782" y="892070"/>
                  <a:pt x="3452382" y="890126"/>
                </a:cubicBezTo>
                <a:cubicBezTo>
                  <a:pt x="3452250" y="892137"/>
                  <a:pt x="3451245" y="893812"/>
                  <a:pt x="3449231" y="895153"/>
                </a:cubicBezTo>
                <a:cubicBezTo>
                  <a:pt x="3449231" y="895220"/>
                  <a:pt x="3447022" y="892472"/>
                  <a:pt x="3446083" y="890462"/>
                </a:cubicBezTo>
                <a:cubicBezTo>
                  <a:pt x="3443737" y="892673"/>
                  <a:pt x="3439046" y="895823"/>
                  <a:pt x="3439714" y="895153"/>
                </a:cubicBezTo>
                <a:cubicBezTo>
                  <a:pt x="3439582" y="895153"/>
                  <a:pt x="3437906" y="881748"/>
                  <a:pt x="3440319" y="881748"/>
                </a:cubicBezTo>
                <a:cubicBezTo>
                  <a:pt x="3423294" y="884899"/>
                  <a:pt x="3406602" y="879001"/>
                  <a:pt x="3411964" y="868344"/>
                </a:cubicBezTo>
                <a:cubicBezTo>
                  <a:pt x="3412567" y="869618"/>
                  <a:pt x="3402243" y="863988"/>
                  <a:pt x="3400836" y="861642"/>
                </a:cubicBezTo>
                <a:cubicBezTo>
                  <a:pt x="3400231" y="861642"/>
                  <a:pt x="3424970" y="854940"/>
                  <a:pt x="3432811" y="854940"/>
                </a:cubicBezTo>
                <a:cubicBezTo>
                  <a:pt x="3439985" y="848506"/>
                  <a:pt x="3436769" y="852326"/>
                  <a:pt x="3446620" y="848238"/>
                </a:cubicBezTo>
                <a:cubicBezTo>
                  <a:pt x="3444074" y="848238"/>
                  <a:pt x="3457678" y="855275"/>
                  <a:pt x="3467933" y="854940"/>
                </a:cubicBezTo>
                <a:cubicBezTo>
                  <a:pt x="3462707" y="854940"/>
                  <a:pt x="3467395" y="851120"/>
                  <a:pt x="3470074" y="849243"/>
                </a:cubicBezTo>
                <a:cubicBezTo>
                  <a:pt x="3465922" y="836845"/>
                  <a:pt x="3462973" y="825987"/>
                  <a:pt x="3475709" y="834834"/>
                </a:cubicBezTo>
                <a:cubicBezTo>
                  <a:pt x="3475838" y="819151"/>
                  <a:pt x="3487772" y="832823"/>
                  <a:pt x="3484487" y="835370"/>
                </a:cubicBezTo>
                <a:cubicBezTo>
                  <a:pt x="3489051" y="838654"/>
                  <a:pt x="3496891" y="842072"/>
                  <a:pt x="3508486" y="841536"/>
                </a:cubicBezTo>
                <a:cubicBezTo>
                  <a:pt x="3500683" y="841536"/>
                  <a:pt x="3539155" y="812507"/>
                  <a:pt x="3562575" y="797032"/>
                </a:cubicBezTo>
                <a:lnTo>
                  <a:pt x="3578635" y="787694"/>
                </a:lnTo>
                <a:lnTo>
                  <a:pt x="3579104" y="786712"/>
                </a:lnTo>
                <a:lnTo>
                  <a:pt x="3579049" y="787820"/>
                </a:lnTo>
                <a:lnTo>
                  <a:pt x="3579246" y="787919"/>
                </a:lnTo>
                <a:cubicBezTo>
                  <a:pt x="3579246" y="788857"/>
                  <a:pt x="3579246" y="788455"/>
                  <a:pt x="3579317" y="787584"/>
                </a:cubicBezTo>
                <a:cubicBezTo>
                  <a:pt x="3579513" y="787584"/>
                  <a:pt x="3579582" y="787717"/>
                  <a:pt x="3579582" y="787852"/>
                </a:cubicBezTo>
                <a:cubicBezTo>
                  <a:pt x="3580788" y="785171"/>
                  <a:pt x="3580052" y="785439"/>
                  <a:pt x="3579383" y="786243"/>
                </a:cubicBezTo>
                <a:cubicBezTo>
                  <a:pt x="3579513" y="783831"/>
                  <a:pt x="3579648" y="780412"/>
                  <a:pt x="3579582" y="781217"/>
                </a:cubicBezTo>
                <a:cubicBezTo>
                  <a:pt x="3590841" y="780815"/>
                  <a:pt x="3584740" y="779206"/>
                  <a:pt x="3586282" y="774514"/>
                </a:cubicBezTo>
                <a:cubicBezTo>
                  <a:pt x="3603372" y="769823"/>
                  <a:pt x="3599621" y="751124"/>
                  <a:pt x="3614962" y="741004"/>
                </a:cubicBezTo>
                <a:cubicBezTo>
                  <a:pt x="3630042" y="731085"/>
                  <a:pt x="3668315" y="728069"/>
                  <a:pt x="3679577" y="733162"/>
                </a:cubicBezTo>
                <a:cubicBezTo>
                  <a:pt x="3681187" y="731286"/>
                  <a:pt x="3690177" y="727666"/>
                  <a:pt x="3690296" y="727600"/>
                </a:cubicBezTo>
                <a:lnTo>
                  <a:pt x="3688335" y="726481"/>
                </a:lnTo>
                <a:lnTo>
                  <a:pt x="3688222" y="725120"/>
                </a:lnTo>
                <a:cubicBezTo>
                  <a:pt x="3688560" y="724986"/>
                  <a:pt x="3688828" y="724852"/>
                  <a:pt x="3689162" y="724717"/>
                </a:cubicBezTo>
                <a:cubicBezTo>
                  <a:pt x="3688828" y="724584"/>
                  <a:pt x="3688489" y="724517"/>
                  <a:pt x="3688165" y="724517"/>
                </a:cubicBezTo>
                <a:cubicBezTo>
                  <a:pt x="3688027" y="722975"/>
                  <a:pt x="3688027" y="721434"/>
                  <a:pt x="3688101" y="720897"/>
                </a:cubicBezTo>
                <a:cubicBezTo>
                  <a:pt x="3684804" y="720696"/>
                  <a:pt x="3687292" y="716943"/>
                  <a:pt x="3686817" y="714463"/>
                </a:cubicBezTo>
                <a:cubicBezTo>
                  <a:pt x="3685483" y="714463"/>
                  <a:pt x="3675821" y="714262"/>
                  <a:pt x="3682329" y="714262"/>
                </a:cubicBezTo>
                <a:cubicBezTo>
                  <a:pt x="3681922" y="708834"/>
                  <a:pt x="3680449" y="699317"/>
                  <a:pt x="3681459" y="694156"/>
                </a:cubicBezTo>
                <a:cubicBezTo>
                  <a:pt x="3663623" y="694156"/>
                  <a:pt x="3677634" y="658300"/>
                  <a:pt x="3680855" y="653943"/>
                </a:cubicBezTo>
                <a:cubicBezTo>
                  <a:pt x="3688165" y="643957"/>
                  <a:pt x="3713887" y="638930"/>
                  <a:pt x="3727303" y="634373"/>
                </a:cubicBezTo>
                <a:lnTo>
                  <a:pt x="3727226" y="634708"/>
                </a:lnTo>
                <a:lnTo>
                  <a:pt x="3725895" y="640539"/>
                </a:lnTo>
                <a:cubicBezTo>
                  <a:pt x="3730587" y="642818"/>
                  <a:pt x="3726029" y="651866"/>
                  <a:pt x="3720326" y="657294"/>
                </a:cubicBezTo>
                <a:cubicBezTo>
                  <a:pt x="3720326" y="657294"/>
                  <a:pt x="3726565" y="659506"/>
                  <a:pt x="3726967" y="662388"/>
                </a:cubicBezTo>
                <a:cubicBezTo>
                  <a:pt x="3726967" y="665940"/>
                  <a:pt x="3739165" y="666208"/>
                  <a:pt x="3726967" y="680751"/>
                </a:cubicBezTo>
                <a:cubicBezTo>
                  <a:pt x="3729179" y="681556"/>
                  <a:pt x="3730921" y="681355"/>
                  <a:pt x="3732396" y="680215"/>
                </a:cubicBezTo>
                <a:lnTo>
                  <a:pt x="3732463" y="680247"/>
                </a:lnTo>
                <a:lnTo>
                  <a:pt x="3733669" y="680819"/>
                </a:lnTo>
                <a:cubicBezTo>
                  <a:pt x="3733468" y="680886"/>
                  <a:pt x="3728307" y="683968"/>
                  <a:pt x="3727101" y="685979"/>
                </a:cubicBezTo>
                <a:cubicBezTo>
                  <a:pt x="3725485" y="683902"/>
                  <a:pt x="3730854" y="685711"/>
                  <a:pt x="3726967" y="681087"/>
                </a:cubicBezTo>
                <a:cubicBezTo>
                  <a:pt x="3724815" y="681087"/>
                  <a:pt x="3722537" y="681422"/>
                  <a:pt x="3720326" y="681355"/>
                </a:cubicBezTo>
                <a:cubicBezTo>
                  <a:pt x="3725219" y="686449"/>
                  <a:pt x="3729112" y="688660"/>
                  <a:pt x="3732195" y="695362"/>
                </a:cubicBezTo>
                <a:cubicBezTo>
                  <a:pt x="3733267" y="695362"/>
                  <a:pt x="3735411" y="695362"/>
                  <a:pt x="3736819" y="695362"/>
                </a:cubicBezTo>
                <a:cubicBezTo>
                  <a:pt x="3734272" y="688660"/>
                  <a:pt x="3729179" y="681355"/>
                  <a:pt x="3736886" y="681355"/>
                </a:cubicBezTo>
                <a:cubicBezTo>
                  <a:pt x="3737690" y="677602"/>
                  <a:pt x="3748816" y="673581"/>
                  <a:pt x="3766309" y="674049"/>
                </a:cubicBezTo>
                <a:cubicBezTo>
                  <a:pt x="3766711" y="672240"/>
                  <a:pt x="3768722" y="667347"/>
                  <a:pt x="3765169" y="667347"/>
                </a:cubicBezTo>
                <a:cubicBezTo>
                  <a:pt x="3768990" y="666342"/>
                  <a:pt x="3770732" y="664801"/>
                  <a:pt x="3774150" y="663058"/>
                </a:cubicBezTo>
                <a:cubicBezTo>
                  <a:pt x="3765303" y="658635"/>
                  <a:pt x="3751899" y="643622"/>
                  <a:pt x="3747878" y="640539"/>
                </a:cubicBezTo>
                <a:cubicBezTo>
                  <a:pt x="3745934" y="640539"/>
                  <a:pt x="3740371" y="613395"/>
                  <a:pt x="3740371" y="613530"/>
                </a:cubicBezTo>
                <a:cubicBezTo>
                  <a:pt x="3737624" y="608100"/>
                  <a:pt x="3731056" y="603476"/>
                  <a:pt x="3726967" y="601265"/>
                </a:cubicBezTo>
                <a:cubicBezTo>
                  <a:pt x="3727838" y="600996"/>
                  <a:pt x="3728709" y="600662"/>
                  <a:pt x="3729513" y="600259"/>
                </a:cubicBezTo>
                <a:cubicBezTo>
                  <a:pt x="3728643" y="600259"/>
                  <a:pt x="3727771" y="600259"/>
                  <a:pt x="3726967" y="600192"/>
                </a:cubicBezTo>
                <a:cubicBezTo>
                  <a:pt x="3719987" y="605286"/>
                  <a:pt x="3721396" y="606961"/>
                  <a:pt x="3707324" y="606961"/>
                </a:cubicBezTo>
                <a:cubicBezTo>
                  <a:pt x="3696202" y="617417"/>
                  <a:pt x="3670195" y="639131"/>
                  <a:pt x="3656652" y="627068"/>
                </a:cubicBezTo>
                <a:cubicBezTo>
                  <a:pt x="3656589" y="637188"/>
                  <a:pt x="3646727" y="628944"/>
                  <a:pt x="3639895" y="625727"/>
                </a:cubicBezTo>
                <a:cubicBezTo>
                  <a:pt x="3639895" y="631290"/>
                  <a:pt x="3613960" y="596975"/>
                  <a:pt x="3613089" y="594831"/>
                </a:cubicBezTo>
                <a:cubicBezTo>
                  <a:pt x="3611410" y="590675"/>
                  <a:pt x="3608397" y="565408"/>
                  <a:pt x="3606385" y="558371"/>
                </a:cubicBezTo>
                <a:cubicBezTo>
                  <a:pt x="3606385" y="563330"/>
                  <a:pt x="3601964" y="556896"/>
                  <a:pt x="3600292" y="554283"/>
                </a:cubicBezTo>
                <a:cubicBezTo>
                  <a:pt x="3602698" y="554953"/>
                  <a:pt x="3611142" y="547045"/>
                  <a:pt x="3605042" y="546642"/>
                </a:cubicBezTo>
                <a:cubicBezTo>
                  <a:pt x="3605646" y="543894"/>
                  <a:pt x="3606385" y="535114"/>
                  <a:pt x="3606385" y="542085"/>
                </a:cubicBezTo>
                <a:cubicBezTo>
                  <a:pt x="3606988" y="530959"/>
                  <a:pt x="3635472" y="506697"/>
                  <a:pt x="3641573" y="506429"/>
                </a:cubicBezTo>
                <a:cubicBezTo>
                  <a:pt x="3642175" y="507032"/>
                  <a:pt x="3647267" y="510585"/>
                  <a:pt x="3647599" y="512260"/>
                </a:cubicBezTo>
                <a:cubicBezTo>
                  <a:pt x="3654572" y="507770"/>
                  <a:pt x="3661412" y="503547"/>
                  <a:pt x="3669322" y="499593"/>
                </a:cubicBezTo>
                <a:cubicBezTo>
                  <a:pt x="3658394" y="494232"/>
                  <a:pt x="3676225" y="493896"/>
                  <a:pt x="3679645" y="493226"/>
                </a:cubicBezTo>
                <a:cubicBezTo>
                  <a:pt x="3679645" y="492020"/>
                  <a:pt x="3681124" y="486524"/>
                  <a:pt x="3678839" y="486524"/>
                </a:cubicBezTo>
                <a:cubicBezTo>
                  <a:pt x="3693048" y="490143"/>
                  <a:pt x="3704039" y="488937"/>
                  <a:pt x="3713622" y="480157"/>
                </a:cubicBezTo>
                <a:cubicBezTo>
                  <a:pt x="3714695" y="478079"/>
                  <a:pt x="3725419" y="467356"/>
                  <a:pt x="3735814" y="467356"/>
                </a:cubicBezTo>
                <a:lnTo>
                  <a:pt x="3733669" y="467356"/>
                </a:lnTo>
                <a:cubicBezTo>
                  <a:pt x="3735613" y="467356"/>
                  <a:pt x="3732396" y="460185"/>
                  <a:pt x="3729782" y="458174"/>
                </a:cubicBezTo>
                <a:cubicBezTo>
                  <a:pt x="3730988" y="456029"/>
                  <a:pt x="3732262" y="453683"/>
                  <a:pt x="3733201" y="452812"/>
                </a:cubicBezTo>
                <a:cubicBezTo>
                  <a:pt x="3734005" y="453617"/>
                  <a:pt x="3734540" y="454488"/>
                  <a:pt x="3734741" y="455560"/>
                </a:cubicBezTo>
                <a:cubicBezTo>
                  <a:pt x="3734675" y="454153"/>
                  <a:pt x="3734741" y="452947"/>
                  <a:pt x="3735747" y="452947"/>
                </a:cubicBezTo>
                <a:cubicBezTo>
                  <a:pt x="3739768" y="458241"/>
                  <a:pt x="3741510" y="456767"/>
                  <a:pt x="3747007" y="459782"/>
                </a:cubicBezTo>
                <a:cubicBezTo>
                  <a:pt x="3744460" y="451673"/>
                  <a:pt x="3747945" y="453415"/>
                  <a:pt x="3753842" y="453415"/>
                </a:cubicBezTo>
                <a:cubicBezTo>
                  <a:pt x="3754312" y="454019"/>
                  <a:pt x="3754714" y="447317"/>
                  <a:pt x="3756456" y="447317"/>
                </a:cubicBezTo>
                <a:cubicBezTo>
                  <a:pt x="3756256" y="447317"/>
                  <a:pt x="3756055" y="447317"/>
                  <a:pt x="3755853" y="447317"/>
                </a:cubicBezTo>
                <a:cubicBezTo>
                  <a:pt x="3755183" y="447317"/>
                  <a:pt x="3747007" y="446981"/>
                  <a:pt x="3747007" y="442826"/>
                </a:cubicBezTo>
                <a:cubicBezTo>
                  <a:pt x="3746605" y="443228"/>
                  <a:pt x="3757328" y="432773"/>
                  <a:pt x="3756725" y="432773"/>
                </a:cubicBezTo>
                <a:cubicBezTo>
                  <a:pt x="3758467" y="434046"/>
                  <a:pt x="3749821" y="426138"/>
                  <a:pt x="3757328" y="426138"/>
                </a:cubicBezTo>
                <a:cubicBezTo>
                  <a:pt x="3757730" y="424730"/>
                  <a:pt x="3759673" y="428953"/>
                  <a:pt x="3760411" y="431365"/>
                </a:cubicBezTo>
                <a:cubicBezTo>
                  <a:pt x="3760344" y="417157"/>
                  <a:pt x="3764767" y="422787"/>
                  <a:pt x="3773815" y="424530"/>
                </a:cubicBezTo>
                <a:cubicBezTo>
                  <a:pt x="3773815" y="421111"/>
                  <a:pt x="3770330" y="420508"/>
                  <a:pt x="3768520" y="420508"/>
                </a:cubicBezTo>
                <a:cubicBezTo>
                  <a:pt x="3774485" y="413806"/>
                  <a:pt x="3777568" y="413873"/>
                  <a:pt x="3783198" y="413202"/>
                </a:cubicBezTo>
                <a:cubicBezTo>
                  <a:pt x="3784471" y="413202"/>
                  <a:pt x="3794659" y="396514"/>
                  <a:pt x="3793922" y="398324"/>
                </a:cubicBezTo>
                <a:cubicBezTo>
                  <a:pt x="3793922" y="400201"/>
                  <a:pt x="3800624" y="399463"/>
                  <a:pt x="3800624" y="397319"/>
                </a:cubicBezTo>
                <a:cubicBezTo>
                  <a:pt x="3799484" y="402747"/>
                  <a:pt x="3800222" y="399866"/>
                  <a:pt x="3800624" y="401407"/>
                </a:cubicBezTo>
                <a:cubicBezTo>
                  <a:pt x="3800624" y="400602"/>
                  <a:pt x="3808063" y="396179"/>
                  <a:pt x="3812018" y="393499"/>
                </a:cubicBezTo>
                <a:cubicBezTo>
                  <a:pt x="3809135" y="391287"/>
                  <a:pt x="3804511" y="382708"/>
                  <a:pt x="3807326" y="385791"/>
                </a:cubicBezTo>
                <a:cubicBezTo>
                  <a:pt x="3815033" y="384585"/>
                  <a:pt x="3818854" y="379089"/>
                  <a:pt x="3829980" y="379089"/>
                </a:cubicBezTo>
                <a:cubicBezTo>
                  <a:pt x="3823009" y="379156"/>
                  <a:pt x="3807996" y="379089"/>
                  <a:pt x="3808532" y="379089"/>
                </a:cubicBezTo>
                <a:cubicBezTo>
                  <a:pt x="3795999" y="379089"/>
                  <a:pt x="3779512" y="387333"/>
                  <a:pt x="3773815" y="391220"/>
                </a:cubicBezTo>
                <a:cubicBezTo>
                  <a:pt x="3773815" y="394772"/>
                  <a:pt x="3768185" y="392493"/>
                  <a:pt x="3767180" y="392359"/>
                </a:cubicBezTo>
                <a:cubicBezTo>
                  <a:pt x="3768185" y="385724"/>
                  <a:pt x="3773078" y="387668"/>
                  <a:pt x="3773815" y="387198"/>
                </a:cubicBezTo>
                <a:cubicBezTo>
                  <a:pt x="3773815" y="376073"/>
                  <a:pt x="3792581" y="372185"/>
                  <a:pt x="3804913" y="372253"/>
                </a:cubicBezTo>
                <a:cubicBezTo>
                  <a:pt x="3802970" y="371917"/>
                  <a:pt x="3801562" y="370845"/>
                  <a:pt x="3800624" y="367829"/>
                </a:cubicBezTo>
                <a:cubicBezTo>
                  <a:pt x="3800624" y="360524"/>
                  <a:pt x="3837888" y="356704"/>
                  <a:pt x="3845930" y="352883"/>
                </a:cubicBezTo>
                <a:cubicBezTo>
                  <a:pt x="3843316" y="355096"/>
                  <a:pt x="3840367" y="357575"/>
                  <a:pt x="3839631" y="359049"/>
                </a:cubicBezTo>
                <a:cubicBezTo>
                  <a:pt x="3840300" y="359049"/>
                  <a:pt x="3840635" y="359452"/>
                  <a:pt x="3840837" y="359988"/>
                </a:cubicBezTo>
                <a:lnTo>
                  <a:pt x="3840837" y="360515"/>
                </a:lnTo>
                <a:lnTo>
                  <a:pt x="3840916" y="360564"/>
                </a:lnTo>
                <a:lnTo>
                  <a:pt x="3841038" y="360524"/>
                </a:lnTo>
                <a:lnTo>
                  <a:pt x="3841056" y="360652"/>
                </a:lnTo>
                <a:lnTo>
                  <a:pt x="3841172" y="360724"/>
                </a:lnTo>
                <a:lnTo>
                  <a:pt x="3841072" y="360764"/>
                </a:lnTo>
                <a:lnTo>
                  <a:pt x="3841105" y="360993"/>
                </a:lnTo>
                <a:cubicBezTo>
                  <a:pt x="3841306" y="360993"/>
                  <a:pt x="3841373" y="360725"/>
                  <a:pt x="3841373" y="360323"/>
                </a:cubicBezTo>
                <a:lnTo>
                  <a:pt x="3848888" y="353002"/>
                </a:lnTo>
                <a:lnTo>
                  <a:pt x="3849147" y="352750"/>
                </a:lnTo>
                <a:cubicBezTo>
                  <a:pt x="3850086" y="353755"/>
                  <a:pt x="3852699" y="355900"/>
                  <a:pt x="3853973" y="357441"/>
                </a:cubicBezTo>
                <a:cubicBezTo>
                  <a:pt x="3853169" y="351275"/>
                  <a:pt x="3854911" y="345645"/>
                  <a:pt x="3861747" y="345645"/>
                </a:cubicBezTo>
                <a:cubicBezTo>
                  <a:pt x="3860608" y="344975"/>
                  <a:pt x="3865567" y="345645"/>
                  <a:pt x="3868115" y="345645"/>
                </a:cubicBezTo>
                <a:cubicBezTo>
                  <a:pt x="3876760" y="344372"/>
                  <a:pt x="3879508" y="342026"/>
                  <a:pt x="3890030" y="338943"/>
                </a:cubicBezTo>
                <a:cubicBezTo>
                  <a:pt x="3887819" y="338943"/>
                  <a:pt x="3887484" y="333514"/>
                  <a:pt x="3887752" y="332107"/>
                </a:cubicBezTo>
                <a:cubicBezTo>
                  <a:pt x="3887752" y="336598"/>
                  <a:pt x="3907925" y="324869"/>
                  <a:pt x="3906718" y="325539"/>
                </a:cubicBezTo>
                <a:cubicBezTo>
                  <a:pt x="3906718" y="325539"/>
                  <a:pt x="3907992" y="328555"/>
                  <a:pt x="3908528" y="330632"/>
                </a:cubicBezTo>
                <a:cubicBezTo>
                  <a:pt x="3912214" y="327282"/>
                  <a:pt x="3921196" y="321116"/>
                  <a:pt x="3921196" y="327080"/>
                </a:cubicBezTo>
                <a:cubicBezTo>
                  <a:pt x="3921196" y="327013"/>
                  <a:pt x="3921196" y="327013"/>
                  <a:pt x="3921196" y="326947"/>
                </a:cubicBezTo>
                <a:cubicBezTo>
                  <a:pt x="3921196" y="327215"/>
                  <a:pt x="3921329" y="327483"/>
                  <a:pt x="3921396" y="327818"/>
                </a:cubicBezTo>
                <a:cubicBezTo>
                  <a:pt x="3921262" y="327885"/>
                  <a:pt x="3921196" y="327951"/>
                  <a:pt x="3921196" y="328153"/>
                </a:cubicBezTo>
                <a:cubicBezTo>
                  <a:pt x="3921262" y="328153"/>
                  <a:pt x="3921329" y="328086"/>
                  <a:pt x="3921396" y="328086"/>
                </a:cubicBezTo>
                <a:lnTo>
                  <a:pt x="3921592" y="328419"/>
                </a:lnTo>
                <a:lnTo>
                  <a:pt x="3921597" y="328421"/>
                </a:lnTo>
                <a:lnTo>
                  <a:pt x="3921594" y="328422"/>
                </a:lnTo>
                <a:lnTo>
                  <a:pt x="3923876" y="332308"/>
                </a:lnTo>
                <a:cubicBezTo>
                  <a:pt x="3925016" y="332308"/>
                  <a:pt x="3922737" y="328823"/>
                  <a:pt x="3921665" y="328019"/>
                </a:cubicBezTo>
                <a:cubicBezTo>
                  <a:pt x="3928300" y="326544"/>
                  <a:pt x="3926356" y="326276"/>
                  <a:pt x="3931383" y="332442"/>
                </a:cubicBezTo>
                <a:cubicBezTo>
                  <a:pt x="3931517" y="315351"/>
                  <a:pt x="3947937" y="335458"/>
                  <a:pt x="3947937" y="333514"/>
                </a:cubicBezTo>
                <a:cubicBezTo>
                  <a:pt x="3948942" y="332442"/>
                  <a:pt x="3947535" y="326142"/>
                  <a:pt x="3946329" y="326142"/>
                </a:cubicBezTo>
                <a:cubicBezTo>
                  <a:pt x="3951623" y="326879"/>
                  <a:pt x="3959398" y="326745"/>
                  <a:pt x="3968781" y="326745"/>
                </a:cubicBezTo>
                <a:cubicBezTo>
                  <a:pt x="3969049" y="326745"/>
                  <a:pt x="3969384" y="326745"/>
                  <a:pt x="3969786" y="326745"/>
                </a:cubicBezTo>
                <a:cubicBezTo>
                  <a:pt x="3966636" y="326745"/>
                  <a:pt x="3963821" y="326477"/>
                  <a:pt x="3961341" y="324601"/>
                </a:cubicBezTo>
                <a:cubicBezTo>
                  <a:pt x="3962012" y="323863"/>
                  <a:pt x="3961810" y="319507"/>
                  <a:pt x="3961341" y="318904"/>
                </a:cubicBezTo>
                <a:cubicBezTo>
                  <a:pt x="3961341" y="313341"/>
                  <a:pt x="3991769" y="314145"/>
                  <a:pt x="3997868" y="318904"/>
                </a:cubicBezTo>
                <a:cubicBezTo>
                  <a:pt x="3997868" y="325271"/>
                  <a:pt x="3998136" y="312202"/>
                  <a:pt x="3998136" y="312202"/>
                </a:cubicBezTo>
                <a:cubicBezTo>
                  <a:pt x="3995321" y="314815"/>
                  <a:pt x="3994249" y="314682"/>
                  <a:pt x="3994852" y="311799"/>
                </a:cubicBezTo>
                <a:cubicBezTo>
                  <a:pt x="3994852" y="313408"/>
                  <a:pt x="4008122" y="305968"/>
                  <a:pt x="4008524" y="305500"/>
                </a:cubicBezTo>
                <a:cubicBezTo>
                  <a:pt x="4009328" y="305500"/>
                  <a:pt x="4006179" y="307645"/>
                  <a:pt x="4010267" y="305500"/>
                </a:cubicBezTo>
                <a:cubicBezTo>
                  <a:pt x="4008592" y="307510"/>
                  <a:pt x="4007921" y="309722"/>
                  <a:pt x="4008256" y="312202"/>
                </a:cubicBezTo>
                <a:cubicBezTo>
                  <a:pt x="4022130" y="305232"/>
                  <a:pt x="4015897" y="307711"/>
                  <a:pt x="4028362" y="312202"/>
                </a:cubicBezTo>
                <a:cubicBezTo>
                  <a:pt x="4039622" y="304762"/>
                  <a:pt x="4041633" y="306237"/>
                  <a:pt x="4055171" y="310794"/>
                </a:cubicBezTo>
                <a:cubicBezTo>
                  <a:pt x="4055171" y="311465"/>
                  <a:pt x="4041365" y="315955"/>
                  <a:pt x="4041767" y="315955"/>
                </a:cubicBezTo>
                <a:cubicBezTo>
                  <a:pt x="4040426" y="317094"/>
                  <a:pt x="4045989" y="316893"/>
                  <a:pt x="4047866" y="316893"/>
                </a:cubicBezTo>
                <a:cubicBezTo>
                  <a:pt x="4047531" y="317228"/>
                  <a:pt x="4047128" y="317899"/>
                  <a:pt x="4046525" y="318904"/>
                </a:cubicBezTo>
                <a:lnTo>
                  <a:pt x="4047811" y="317228"/>
                </a:lnTo>
                <a:lnTo>
                  <a:pt x="4047800" y="317228"/>
                </a:lnTo>
                <a:lnTo>
                  <a:pt x="4047821" y="317215"/>
                </a:lnTo>
                <a:lnTo>
                  <a:pt x="4048067" y="316893"/>
                </a:lnTo>
                <a:lnTo>
                  <a:pt x="4048279" y="316928"/>
                </a:lnTo>
                <a:lnTo>
                  <a:pt x="4048335" y="316893"/>
                </a:lnTo>
                <a:lnTo>
                  <a:pt x="4048297" y="316931"/>
                </a:lnTo>
                <a:lnTo>
                  <a:pt x="4048469" y="316960"/>
                </a:lnTo>
                <a:cubicBezTo>
                  <a:pt x="4048536" y="316759"/>
                  <a:pt x="4048469" y="316692"/>
                  <a:pt x="4048402" y="316625"/>
                </a:cubicBezTo>
                <a:cubicBezTo>
                  <a:pt x="4052960" y="311799"/>
                  <a:pt x="4061873" y="307041"/>
                  <a:pt x="4061873" y="319105"/>
                </a:cubicBezTo>
                <a:cubicBezTo>
                  <a:pt x="4060667" y="321785"/>
                  <a:pt x="4070921" y="318368"/>
                  <a:pt x="4068575" y="318971"/>
                </a:cubicBezTo>
                <a:cubicBezTo>
                  <a:pt x="4072798" y="291827"/>
                  <a:pt x="4096591" y="312269"/>
                  <a:pt x="4100880" y="312269"/>
                </a:cubicBezTo>
                <a:cubicBezTo>
                  <a:pt x="4105974" y="313274"/>
                  <a:pt x="4112140" y="312402"/>
                  <a:pt x="4117300" y="312269"/>
                </a:cubicBezTo>
                <a:cubicBezTo>
                  <a:pt x="4116697" y="312269"/>
                  <a:pt x="4155703" y="325472"/>
                  <a:pt x="4155703" y="325137"/>
                </a:cubicBezTo>
                <a:cubicBezTo>
                  <a:pt x="4146856" y="328220"/>
                  <a:pt x="4139618" y="332710"/>
                  <a:pt x="4124940" y="332375"/>
                </a:cubicBezTo>
                <a:cubicBezTo>
                  <a:pt x="4125142" y="334587"/>
                  <a:pt x="4125276" y="336866"/>
                  <a:pt x="4125343" y="339077"/>
                </a:cubicBezTo>
                <a:cubicBezTo>
                  <a:pt x="4141160" y="339144"/>
                  <a:pt x="4159993" y="338675"/>
                  <a:pt x="4166963" y="339077"/>
                </a:cubicBezTo>
                <a:cubicBezTo>
                  <a:pt x="4160596" y="338675"/>
                  <a:pt x="4201077" y="345779"/>
                  <a:pt x="4192297" y="345779"/>
                </a:cubicBezTo>
                <a:cubicBezTo>
                  <a:pt x="4198798" y="347388"/>
                  <a:pt x="4363470" y="374398"/>
                  <a:pt x="4363470" y="392426"/>
                </a:cubicBezTo>
                <a:cubicBezTo>
                  <a:pt x="4363470" y="394437"/>
                  <a:pt x="4358109" y="396984"/>
                  <a:pt x="4356768" y="399396"/>
                </a:cubicBezTo>
                <a:cubicBezTo>
                  <a:pt x="4365950" y="401340"/>
                  <a:pt x="4361996" y="400737"/>
                  <a:pt x="4368832" y="405696"/>
                </a:cubicBezTo>
                <a:cubicBezTo>
                  <a:pt x="4367156" y="406836"/>
                  <a:pt x="4364476" y="410857"/>
                  <a:pt x="4363403" y="412398"/>
                </a:cubicBezTo>
                <a:cubicBezTo>
                  <a:pt x="4361527" y="447517"/>
                  <a:pt x="4207780" y="429824"/>
                  <a:pt x="4206908" y="412934"/>
                </a:cubicBezTo>
                <a:cubicBezTo>
                  <a:pt x="4206439" y="413806"/>
                  <a:pt x="4204026" y="417291"/>
                  <a:pt x="4200943" y="419570"/>
                </a:cubicBezTo>
                <a:cubicBezTo>
                  <a:pt x="4214817" y="419570"/>
                  <a:pt x="4229360" y="434582"/>
                  <a:pt x="4235727" y="440079"/>
                </a:cubicBezTo>
                <a:cubicBezTo>
                  <a:pt x="4234186" y="439542"/>
                  <a:pt x="4228690" y="440279"/>
                  <a:pt x="4229427" y="439743"/>
                </a:cubicBezTo>
                <a:cubicBezTo>
                  <a:pt x="4226009" y="446378"/>
                  <a:pt x="4231103" y="447517"/>
                  <a:pt x="4222725" y="453282"/>
                </a:cubicBezTo>
                <a:cubicBezTo>
                  <a:pt x="4236264" y="457839"/>
                  <a:pt x="4234990" y="460788"/>
                  <a:pt x="4235058" y="473723"/>
                </a:cubicBezTo>
                <a:cubicBezTo>
                  <a:pt x="4259989" y="472517"/>
                  <a:pt x="4261597" y="481028"/>
                  <a:pt x="4282308" y="487730"/>
                </a:cubicBezTo>
                <a:cubicBezTo>
                  <a:pt x="4283179" y="487730"/>
                  <a:pt x="4284050" y="487730"/>
                  <a:pt x="4284922" y="487730"/>
                </a:cubicBezTo>
                <a:cubicBezTo>
                  <a:pt x="4284183" y="487730"/>
                  <a:pt x="4285859" y="480358"/>
                  <a:pt x="4294170" y="480425"/>
                </a:cubicBezTo>
                <a:cubicBezTo>
                  <a:pt x="4294908" y="480828"/>
                  <a:pt x="4295712" y="480693"/>
                  <a:pt x="4296449" y="481096"/>
                </a:cubicBezTo>
                <a:cubicBezTo>
                  <a:pt x="4294773" y="480023"/>
                  <a:pt x="4284117" y="473120"/>
                  <a:pt x="4291556" y="473120"/>
                </a:cubicBezTo>
                <a:cubicBezTo>
                  <a:pt x="4273461" y="473321"/>
                  <a:pt x="4271583" y="471445"/>
                  <a:pt x="4264413" y="460855"/>
                </a:cubicBezTo>
                <a:lnTo>
                  <a:pt x="4269603" y="453264"/>
                </a:lnTo>
                <a:lnTo>
                  <a:pt x="4269774" y="453013"/>
                </a:lnTo>
                <a:cubicBezTo>
                  <a:pt x="4269976" y="453282"/>
                  <a:pt x="4270444" y="453080"/>
                  <a:pt x="4270579" y="453013"/>
                </a:cubicBezTo>
                <a:cubicBezTo>
                  <a:pt x="4270444" y="453080"/>
                  <a:pt x="4270244" y="453215"/>
                  <a:pt x="4269707" y="453550"/>
                </a:cubicBezTo>
                <a:cubicBezTo>
                  <a:pt x="4292963" y="457504"/>
                  <a:pt x="4324531" y="474259"/>
                  <a:pt x="4340348" y="460855"/>
                </a:cubicBezTo>
                <a:cubicBezTo>
                  <a:pt x="4339209" y="460855"/>
                  <a:pt x="4338337" y="460855"/>
                  <a:pt x="4337734" y="460855"/>
                </a:cubicBezTo>
                <a:cubicBezTo>
                  <a:pt x="4337734" y="460855"/>
                  <a:pt x="4337600" y="460855"/>
                  <a:pt x="4337332" y="460855"/>
                </a:cubicBezTo>
                <a:cubicBezTo>
                  <a:pt x="4307038" y="420642"/>
                  <a:pt x="4417155" y="418028"/>
                  <a:pt x="4417155" y="428685"/>
                </a:cubicBezTo>
                <a:cubicBezTo>
                  <a:pt x="4422852" y="423524"/>
                  <a:pt x="4426605" y="416151"/>
                  <a:pt x="4427611" y="412734"/>
                </a:cubicBezTo>
                <a:cubicBezTo>
                  <a:pt x="4431766" y="412734"/>
                  <a:pt x="4416485" y="402144"/>
                  <a:pt x="4411860" y="403015"/>
                </a:cubicBezTo>
                <a:cubicBezTo>
                  <a:pt x="4417624" y="395978"/>
                  <a:pt x="4417758" y="388539"/>
                  <a:pt x="4424058" y="380094"/>
                </a:cubicBezTo>
                <a:cubicBezTo>
                  <a:pt x="4424058" y="375671"/>
                  <a:pt x="4410385" y="372923"/>
                  <a:pt x="4403683" y="372521"/>
                </a:cubicBezTo>
                <a:lnTo>
                  <a:pt x="4403683" y="365819"/>
                </a:lnTo>
                <a:cubicBezTo>
                  <a:pt x="4423790" y="368031"/>
                  <a:pt x="4462395" y="379223"/>
                  <a:pt x="4468493" y="379223"/>
                </a:cubicBezTo>
                <a:cubicBezTo>
                  <a:pt x="4469767" y="380027"/>
                  <a:pt x="4477407" y="378821"/>
                  <a:pt x="4477407" y="381167"/>
                </a:cubicBezTo>
                <a:cubicBezTo>
                  <a:pt x="4473386" y="387734"/>
                  <a:pt x="4456028" y="399330"/>
                  <a:pt x="4441149" y="399330"/>
                </a:cubicBezTo>
                <a:cubicBezTo>
                  <a:pt x="4464606" y="399330"/>
                  <a:pt x="4470504" y="420709"/>
                  <a:pt x="4497513" y="406635"/>
                </a:cubicBezTo>
                <a:cubicBezTo>
                  <a:pt x="4497513" y="393834"/>
                  <a:pt x="4498117" y="392627"/>
                  <a:pt x="4516481" y="392627"/>
                </a:cubicBezTo>
                <a:cubicBezTo>
                  <a:pt x="4516347" y="391220"/>
                  <a:pt x="4514738" y="388405"/>
                  <a:pt x="4513264" y="386863"/>
                </a:cubicBezTo>
                <a:cubicBezTo>
                  <a:pt x="4529885" y="383848"/>
                  <a:pt x="4609976" y="363138"/>
                  <a:pt x="4636450" y="359519"/>
                </a:cubicBezTo>
                <a:cubicBezTo>
                  <a:pt x="4636315" y="359251"/>
                  <a:pt x="4636383" y="359049"/>
                  <a:pt x="4636651" y="359117"/>
                </a:cubicBezTo>
                <a:cubicBezTo>
                  <a:pt x="4637053" y="359117"/>
                  <a:pt x="4637253" y="359184"/>
                  <a:pt x="4637321" y="359385"/>
                </a:cubicBezTo>
                <a:cubicBezTo>
                  <a:pt x="4642146" y="358781"/>
                  <a:pt x="4645028" y="358781"/>
                  <a:pt x="4645028" y="359720"/>
                </a:cubicBezTo>
                <a:cubicBezTo>
                  <a:pt x="4644157" y="360055"/>
                  <a:pt x="4643620" y="365819"/>
                  <a:pt x="4641610" y="365819"/>
                </a:cubicBezTo>
                <a:cubicBezTo>
                  <a:pt x="4641476" y="365751"/>
                  <a:pt x="4638192" y="362199"/>
                  <a:pt x="4636918" y="360323"/>
                </a:cubicBezTo>
                <a:cubicBezTo>
                  <a:pt x="4635444" y="362133"/>
                  <a:pt x="4630485" y="365483"/>
                  <a:pt x="4628474" y="365819"/>
                </a:cubicBezTo>
                <a:cubicBezTo>
                  <a:pt x="4633165" y="365819"/>
                  <a:pt x="4630853" y="367377"/>
                  <a:pt x="4628080" y="368986"/>
                </a:cubicBezTo>
                <a:lnTo>
                  <a:pt x="4625392" y="371937"/>
                </a:lnTo>
                <a:lnTo>
                  <a:pt x="4625346" y="372610"/>
                </a:lnTo>
                <a:lnTo>
                  <a:pt x="4629747" y="373526"/>
                </a:lnTo>
                <a:cubicBezTo>
                  <a:pt x="4630820" y="369706"/>
                  <a:pt x="4633702" y="375738"/>
                  <a:pt x="4638326" y="375001"/>
                </a:cubicBezTo>
                <a:cubicBezTo>
                  <a:pt x="4635712" y="372856"/>
                  <a:pt x="4635645" y="371985"/>
                  <a:pt x="4638192" y="372454"/>
                </a:cubicBezTo>
                <a:cubicBezTo>
                  <a:pt x="4640001" y="374062"/>
                  <a:pt x="4640404" y="376341"/>
                  <a:pt x="4639331" y="379156"/>
                </a:cubicBezTo>
                <a:cubicBezTo>
                  <a:pt x="4640671" y="377815"/>
                  <a:pt x="4643822" y="378486"/>
                  <a:pt x="4645095" y="379156"/>
                </a:cubicBezTo>
                <a:cubicBezTo>
                  <a:pt x="4651060" y="363741"/>
                  <a:pt x="4677668" y="360658"/>
                  <a:pt x="4691072" y="372454"/>
                </a:cubicBezTo>
                <a:cubicBezTo>
                  <a:pt x="4708766" y="372454"/>
                  <a:pt x="4726258" y="347857"/>
                  <a:pt x="4745627" y="367829"/>
                </a:cubicBezTo>
                <a:cubicBezTo>
                  <a:pt x="4745627" y="369304"/>
                  <a:pt x="4736915" y="369438"/>
                  <a:pt x="4734636" y="369974"/>
                </a:cubicBezTo>
                <a:cubicBezTo>
                  <a:pt x="4737049" y="370913"/>
                  <a:pt x="4736244" y="371248"/>
                  <a:pt x="4732223" y="370979"/>
                </a:cubicBezTo>
                <a:cubicBezTo>
                  <a:pt x="4735172" y="371381"/>
                  <a:pt x="4741942" y="372588"/>
                  <a:pt x="4747169" y="372454"/>
                </a:cubicBezTo>
                <a:cubicBezTo>
                  <a:pt x="4744957" y="372454"/>
                  <a:pt x="4768884" y="360792"/>
                  <a:pt x="4772436" y="358714"/>
                </a:cubicBezTo>
                <a:cubicBezTo>
                  <a:pt x="4770694" y="358714"/>
                  <a:pt x="4769621" y="358714"/>
                  <a:pt x="4769152" y="358714"/>
                </a:cubicBezTo>
                <a:cubicBezTo>
                  <a:pt x="4767544" y="359117"/>
                  <a:pt x="4765935" y="359251"/>
                  <a:pt x="4764327" y="359049"/>
                </a:cubicBezTo>
                <a:cubicBezTo>
                  <a:pt x="4768281" y="359049"/>
                  <a:pt x="4754005" y="346584"/>
                  <a:pt x="4752531" y="345645"/>
                </a:cubicBezTo>
                <a:cubicBezTo>
                  <a:pt x="4743818" y="345645"/>
                  <a:pt x="4718819" y="325539"/>
                  <a:pt x="4718551" y="325539"/>
                </a:cubicBezTo>
                <a:lnTo>
                  <a:pt x="4731303" y="319972"/>
                </a:lnTo>
                <a:lnTo>
                  <a:pt x="4731754" y="319775"/>
                </a:lnTo>
                <a:cubicBezTo>
                  <a:pt x="4741740" y="327885"/>
                  <a:pt x="4752999" y="331906"/>
                  <a:pt x="4765667" y="340351"/>
                </a:cubicBezTo>
                <a:cubicBezTo>
                  <a:pt x="4765667" y="317362"/>
                  <a:pt x="4921023" y="374934"/>
                  <a:pt x="4926251" y="376944"/>
                </a:cubicBezTo>
                <a:cubicBezTo>
                  <a:pt x="4929266" y="373057"/>
                  <a:pt x="4934226" y="365819"/>
                  <a:pt x="4935835" y="365819"/>
                </a:cubicBezTo>
                <a:cubicBezTo>
                  <a:pt x="4925111" y="361530"/>
                  <a:pt x="4923770" y="357173"/>
                  <a:pt x="4913114" y="350538"/>
                </a:cubicBezTo>
                <a:cubicBezTo>
                  <a:pt x="4913114" y="353822"/>
                  <a:pt x="4912444" y="349398"/>
                  <a:pt x="4906412" y="345713"/>
                </a:cubicBezTo>
                <a:cubicBezTo>
                  <a:pt x="4905808" y="346382"/>
                  <a:pt x="4905943" y="351342"/>
                  <a:pt x="4906211" y="352347"/>
                </a:cubicBezTo>
                <a:cubicBezTo>
                  <a:pt x="4889455" y="348527"/>
                  <a:pt x="4889322" y="340283"/>
                  <a:pt x="4901720" y="332308"/>
                </a:cubicBezTo>
                <a:cubicBezTo>
                  <a:pt x="4901251" y="332308"/>
                  <a:pt x="4899375" y="332040"/>
                  <a:pt x="4898973" y="332308"/>
                </a:cubicBezTo>
                <a:cubicBezTo>
                  <a:pt x="4897967" y="332308"/>
                  <a:pt x="4901319" y="320043"/>
                  <a:pt x="4901720" y="318904"/>
                </a:cubicBezTo>
                <a:cubicBezTo>
                  <a:pt x="4893879" y="318904"/>
                  <a:pt x="4886104" y="318636"/>
                  <a:pt x="4885167" y="318904"/>
                </a:cubicBezTo>
                <a:cubicBezTo>
                  <a:pt x="4900581" y="318904"/>
                  <a:pt x="4924306" y="272525"/>
                  <a:pt x="4940191" y="264885"/>
                </a:cubicBezTo>
                <a:cubicBezTo>
                  <a:pt x="4944212" y="262941"/>
                  <a:pt x="5010698" y="258719"/>
                  <a:pt x="5020349" y="270045"/>
                </a:cubicBezTo>
                <a:cubicBezTo>
                  <a:pt x="5026983" y="277887"/>
                  <a:pt x="5005939" y="296585"/>
                  <a:pt x="4999840" y="298865"/>
                </a:cubicBezTo>
                <a:cubicBezTo>
                  <a:pt x="5027788" y="298865"/>
                  <a:pt x="5012976" y="340551"/>
                  <a:pt x="5012373" y="359184"/>
                </a:cubicBezTo>
                <a:cubicBezTo>
                  <a:pt x="5013110" y="359184"/>
                  <a:pt x="5028525" y="371649"/>
                  <a:pt x="5032949" y="376944"/>
                </a:cubicBezTo>
                <a:cubicBezTo>
                  <a:pt x="5033217" y="376676"/>
                  <a:pt x="5033418" y="376408"/>
                  <a:pt x="5033753" y="376073"/>
                </a:cubicBezTo>
                <a:cubicBezTo>
                  <a:pt x="5033485" y="376475"/>
                  <a:pt x="5033284" y="376676"/>
                  <a:pt x="5033016" y="377011"/>
                </a:cubicBezTo>
                <a:cubicBezTo>
                  <a:pt x="5034155" y="378351"/>
                  <a:pt x="5034557" y="379290"/>
                  <a:pt x="5033685" y="379290"/>
                </a:cubicBezTo>
                <a:cubicBezTo>
                  <a:pt x="5031876" y="379625"/>
                  <a:pt x="5031407" y="379156"/>
                  <a:pt x="5032078" y="378083"/>
                </a:cubicBezTo>
                <a:cubicBezTo>
                  <a:pt x="5029329" y="380965"/>
                  <a:pt x="5029329" y="377480"/>
                  <a:pt x="5025308" y="379290"/>
                </a:cubicBezTo>
                <a:cubicBezTo>
                  <a:pt x="5024973" y="379290"/>
                  <a:pt x="5027185" y="389679"/>
                  <a:pt x="5027051" y="392426"/>
                </a:cubicBezTo>
                <a:cubicBezTo>
                  <a:pt x="5027051" y="385657"/>
                  <a:pt x="4996824" y="412801"/>
                  <a:pt x="5001783" y="412801"/>
                </a:cubicBezTo>
                <a:cubicBezTo>
                  <a:pt x="4996556" y="413873"/>
                  <a:pt x="4992065" y="417224"/>
                  <a:pt x="4980873" y="419503"/>
                </a:cubicBezTo>
                <a:cubicBezTo>
                  <a:pt x="4981677" y="421648"/>
                  <a:pt x="4981811" y="423859"/>
                  <a:pt x="4981275" y="426205"/>
                </a:cubicBezTo>
                <a:cubicBezTo>
                  <a:pt x="5017199" y="426607"/>
                  <a:pt x="5026247" y="401943"/>
                  <a:pt x="5054999" y="392694"/>
                </a:cubicBezTo>
                <a:cubicBezTo>
                  <a:pt x="5056339" y="392694"/>
                  <a:pt x="5045079" y="368700"/>
                  <a:pt x="5047157" y="366891"/>
                </a:cubicBezTo>
                <a:cubicBezTo>
                  <a:pt x="5053122" y="361798"/>
                  <a:pt x="5061031" y="360055"/>
                  <a:pt x="5069878" y="359452"/>
                </a:cubicBezTo>
                <a:cubicBezTo>
                  <a:pt x="5053525" y="359117"/>
                  <a:pt x="5033753" y="358045"/>
                  <a:pt x="5033753" y="355699"/>
                </a:cubicBezTo>
                <a:cubicBezTo>
                  <a:pt x="5033619" y="351677"/>
                  <a:pt x="5040455" y="352548"/>
                  <a:pt x="5040455" y="350538"/>
                </a:cubicBezTo>
                <a:cubicBezTo>
                  <a:pt x="5039382" y="349934"/>
                  <a:pt x="5027051" y="339882"/>
                  <a:pt x="5027051" y="342496"/>
                </a:cubicBezTo>
                <a:cubicBezTo>
                  <a:pt x="5029061" y="340619"/>
                  <a:pt x="5047157" y="322791"/>
                  <a:pt x="5047157" y="323059"/>
                </a:cubicBezTo>
                <a:cubicBezTo>
                  <a:pt x="5039517" y="314212"/>
                  <a:pt x="5035362" y="308113"/>
                  <a:pt x="5019879" y="305634"/>
                </a:cubicBezTo>
                <a:cubicBezTo>
                  <a:pt x="5021085" y="305634"/>
                  <a:pt x="5027051" y="285930"/>
                  <a:pt x="5027051" y="293570"/>
                </a:cubicBezTo>
                <a:cubicBezTo>
                  <a:pt x="5041594" y="287806"/>
                  <a:pt x="5084287" y="272726"/>
                  <a:pt x="5040455" y="261936"/>
                </a:cubicBezTo>
                <a:cubicBezTo>
                  <a:pt x="5040455" y="256440"/>
                  <a:pt x="5060494" y="258785"/>
                  <a:pt x="5060494" y="258719"/>
                </a:cubicBezTo>
                <a:lnTo>
                  <a:pt x="5060494" y="265421"/>
                </a:lnTo>
                <a:cubicBezTo>
                  <a:pt x="5073898" y="264818"/>
                  <a:pt x="5074368" y="270917"/>
                  <a:pt x="5075843" y="278825"/>
                </a:cubicBezTo>
                <a:cubicBezTo>
                  <a:pt x="5089112" y="278825"/>
                  <a:pt x="5073898" y="288275"/>
                  <a:pt x="5073898" y="283449"/>
                </a:cubicBezTo>
                <a:cubicBezTo>
                  <a:pt x="5071151" y="287270"/>
                  <a:pt x="5072357" y="288342"/>
                  <a:pt x="5068202" y="291492"/>
                </a:cubicBezTo>
                <a:cubicBezTo>
                  <a:pt x="5071218" y="292028"/>
                  <a:pt x="5079060" y="298530"/>
                  <a:pt x="5072022" y="302819"/>
                </a:cubicBezTo>
                <a:cubicBezTo>
                  <a:pt x="5072022" y="303422"/>
                  <a:pt x="5072022" y="304293"/>
                  <a:pt x="5071955" y="305634"/>
                </a:cubicBezTo>
                <a:cubicBezTo>
                  <a:pt x="5085091" y="305700"/>
                  <a:pt x="5098562" y="306974"/>
                  <a:pt x="5111565" y="305634"/>
                </a:cubicBezTo>
                <a:cubicBezTo>
                  <a:pt x="5099701" y="305634"/>
                  <a:pt x="5088778" y="296317"/>
                  <a:pt x="5087370" y="292632"/>
                </a:cubicBezTo>
                <a:cubicBezTo>
                  <a:pt x="5081539" y="292564"/>
                  <a:pt x="5083818" y="292364"/>
                  <a:pt x="5080668" y="288476"/>
                </a:cubicBezTo>
                <a:cubicBezTo>
                  <a:pt x="5080668" y="278289"/>
                  <a:pt x="5125773" y="272458"/>
                  <a:pt x="5134285" y="272123"/>
                </a:cubicBezTo>
                <a:cubicBezTo>
                  <a:pt x="5162970" y="271051"/>
                  <a:pt x="5188304" y="290286"/>
                  <a:pt x="5220005" y="292229"/>
                </a:cubicBezTo>
                <a:cubicBezTo>
                  <a:pt x="5226574" y="292229"/>
                  <a:pt x="5208009" y="278825"/>
                  <a:pt x="5208009" y="285393"/>
                </a:cubicBezTo>
                <a:cubicBezTo>
                  <a:pt x="5206735" y="284589"/>
                  <a:pt x="5211427" y="278825"/>
                  <a:pt x="5211360" y="278825"/>
                </a:cubicBezTo>
                <a:cubicBezTo>
                  <a:pt x="5190986" y="282779"/>
                  <a:pt x="5175034" y="265421"/>
                  <a:pt x="5181133" y="265421"/>
                </a:cubicBezTo>
                <a:cubicBezTo>
                  <a:pt x="5180329" y="265086"/>
                  <a:pt x="5167796" y="256641"/>
                  <a:pt x="5167796" y="258920"/>
                </a:cubicBezTo>
                <a:cubicBezTo>
                  <a:pt x="5166657" y="255032"/>
                  <a:pt x="5171549" y="255703"/>
                  <a:pt x="5174029" y="255770"/>
                </a:cubicBezTo>
                <a:cubicBezTo>
                  <a:pt x="5171616" y="254027"/>
                  <a:pt x="5162769" y="245314"/>
                  <a:pt x="5168466" y="245314"/>
                </a:cubicBezTo>
                <a:cubicBezTo>
                  <a:pt x="5189846" y="245381"/>
                  <a:pt x="5301839" y="248531"/>
                  <a:pt x="5301839" y="236534"/>
                </a:cubicBezTo>
                <a:cubicBezTo>
                  <a:pt x="5301771" y="236468"/>
                  <a:pt x="5301973" y="234390"/>
                  <a:pt x="5301839" y="234457"/>
                </a:cubicBezTo>
                <a:cubicBezTo>
                  <a:pt x="5301839" y="229967"/>
                  <a:pt x="5289842" y="232379"/>
                  <a:pt x="5287630" y="231910"/>
                </a:cubicBezTo>
                <a:cubicBezTo>
                  <a:pt x="5288971" y="229967"/>
                  <a:pt x="5289239" y="227688"/>
                  <a:pt x="5288435" y="225208"/>
                </a:cubicBezTo>
                <a:cubicBezTo>
                  <a:pt x="5283140" y="229564"/>
                  <a:pt x="5254924" y="236870"/>
                  <a:pt x="5254924" y="227286"/>
                </a:cubicBezTo>
                <a:cubicBezTo>
                  <a:pt x="5258878" y="224002"/>
                  <a:pt x="5267926" y="220048"/>
                  <a:pt x="5271344" y="218506"/>
                </a:cubicBezTo>
                <a:cubicBezTo>
                  <a:pt x="5270406" y="218975"/>
                  <a:pt x="5269401" y="219243"/>
                  <a:pt x="5268328" y="219176"/>
                </a:cubicBezTo>
                <a:cubicBezTo>
                  <a:pt x="5269266" y="218774"/>
                  <a:pt x="5267792" y="211804"/>
                  <a:pt x="5271210" y="211804"/>
                </a:cubicBezTo>
                <a:cubicBezTo>
                  <a:pt x="5271478" y="212072"/>
                  <a:pt x="5274829" y="211602"/>
                  <a:pt x="5274628" y="211804"/>
                </a:cubicBezTo>
                <a:cubicBezTo>
                  <a:pt x="5263838" y="211804"/>
                  <a:pt x="5284547" y="220249"/>
                  <a:pt x="5281665" y="218506"/>
                </a:cubicBezTo>
                <a:cubicBezTo>
                  <a:pt x="5282269" y="215959"/>
                  <a:pt x="5281598" y="213747"/>
                  <a:pt x="5279789" y="211804"/>
                </a:cubicBezTo>
                <a:cubicBezTo>
                  <a:pt x="5281196" y="212139"/>
                  <a:pt x="5287161" y="215021"/>
                  <a:pt x="5288367" y="215088"/>
                </a:cubicBezTo>
                <a:cubicBezTo>
                  <a:pt x="5288367" y="199204"/>
                  <a:pt x="5373485" y="212876"/>
                  <a:pt x="5399221" y="192167"/>
                </a:cubicBezTo>
                <a:lnTo>
                  <a:pt x="5399301" y="192253"/>
                </a:lnTo>
                <a:lnTo>
                  <a:pt x="5402765" y="196012"/>
                </a:lnTo>
                <a:cubicBezTo>
                  <a:pt x="5404449" y="197428"/>
                  <a:pt x="5406024" y="198601"/>
                  <a:pt x="5405655" y="198399"/>
                </a:cubicBezTo>
                <a:cubicBezTo>
                  <a:pt x="5409408" y="198399"/>
                  <a:pt x="5429649" y="184593"/>
                  <a:pt x="5429180" y="184995"/>
                </a:cubicBezTo>
                <a:cubicBezTo>
                  <a:pt x="5453374" y="189754"/>
                  <a:pt x="5499887" y="184995"/>
                  <a:pt x="5521670" y="184995"/>
                </a:cubicBezTo>
                <a:cubicBezTo>
                  <a:pt x="5532192" y="186805"/>
                  <a:pt x="5547003" y="184057"/>
                  <a:pt x="5557928" y="178293"/>
                </a:cubicBezTo>
                <a:cubicBezTo>
                  <a:pt x="5558397" y="178293"/>
                  <a:pt x="5554577" y="178293"/>
                  <a:pt x="5556521" y="176283"/>
                </a:cubicBezTo>
                <a:cubicBezTo>
                  <a:pt x="5556521" y="181309"/>
                  <a:pt x="5603436" y="179567"/>
                  <a:pt x="5603436" y="172127"/>
                </a:cubicBezTo>
                <a:cubicBezTo>
                  <a:pt x="5603636" y="172730"/>
                  <a:pt x="5597337" y="167905"/>
                  <a:pt x="5596734" y="167100"/>
                </a:cubicBezTo>
                <a:cubicBezTo>
                  <a:pt x="5596734" y="152356"/>
                  <a:pt x="5620459" y="147597"/>
                  <a:pt x="5646958" y="147446"/>
                </a:cubicBezTo>
                <a:close/>
                <a:moveTo>
                  <a:pt x="1626867" y="145084"/>
                </a:moveTo>
                <a:cubicBezTo>
                  <a:pt x="1633771" y="144514"/>
                  <a:pt x="1642350" y="147229"/>
                  <a:pt x="1649053" y="151686"/>
                </a:cubicBezTo>
                <a:lnTo>
                  <a:pt x="1649053" y="158388"/>
                </a:lnTo>
                <a:cubicBezTo>
                  <a:pt x="1628946" y="162543"/>
                  <a:pt x="1617687" y="164487"/>
                  <a:pt x="1614737" y="158187"/>
                </a:cubicBezTo>
                <a:cubicBezTo>
                  <a:pt x="1614737" y="149507"/>
                  <a:pt x="1619964" y="145654"/>
                  <a:pt x="1626867" y="145084"/>
                </a:cubicBezTo>
                <a:close/>
                <a:moveTo>
                  <a:pt x="1394027" y="143500"/>
                </a:moveTo>
                <a:cubicBezTo>
                  <a:pt x="1401410" y="142721"/>
                  <a:pt x="1410389" y="142838"/>
                  <a:pt x="1415818" y="146189"/>
                </a:cubicBezTo>
                <a:cubicBezTo>
                  <a:pt x="1416087" y="146189"/>
                  <a:pt x="1416288" y="146189"/>
                  <a:pt x="1416690" y="146189"/>
                </a:cubicBezTo>
                <a:cubicBezTo>
                  <a:pt x="1411262" y="146189"/>
                  <a:pt x="1382709" y="157248"/>
                  <a:pt x="1381839" y="146189"/>
                </a:cubicBezTo>
                <a:cubicBezTo>
                  <a:pt x="1380867" y="145955"/>
                  <a:pt x="1386648" y="144279"/>
                  <a:pt x="1394027" y="143500"/>
                </a:cubicBezTo>
                <a:close/>
                <a:moveTo>
                  <a:pt x="1167965" y="138884"/>
                </a:moveTo>
                <a:cubicBezTo>
                  <a:pt x="1174156" y="138399"/>
                  <a:pt x="1182416" y="140091"/>
                  <a:pt x="1188616" y="138885"/>
                </a:cubicBezTo>
                <a:cubicBezTo>
                  <a:pt x="1201752" y="136337"/>
                  <a:pt x="1251079" y="146190"/>
                  <a:pt x="1234391" y="146190"/>
                </a:cubicBezTo>
                <a:cubicBezTo>
                  <a:pt x="1231509" y="146190"/>
                  <a:pt x="1228560" y="146190"/>
                  <a:pt x="1225612" y="146190"/>
                </a:cubicBezTo>
                <a:cubicBezTo>
                  <a:pt x="1222864" y="159594"/>
                  <a:pt x="1163483" y="169513"/>
                  <a:pt x="1159729" y="151953"/>
                </a:cubicBezTo>
                <a:cubicBezTo>
                  <a:pt x="1157651" y="142034"/>
                  <a:pt x="1161773" y="139370"/>
                  <a:pt x="1167965" y="138884"/>
                </a:cubicBezTo>
                <a:close/>
                <a:moveTo>
                  <a:pt x="1547526" y="131973"/>
                </a:moveTo>
                <a:cubicBezTo>
                  <a:pt x="1549227" y="132484"/>
                  <a:pt x="1551169" y="133556"/>
                  <a:pt x="1553147" y="132584"/>
                </a:cubicBezTo>
                <a:cubicBezTo>
                  <a:pt x="1559513" y="132584"/>
                  <a:pt x="1543365" y="143039"/>
                  <a:pt x="1543365" y="134729"/>
                </a:cubicBezTo>
                <a:cubicBezTo>
                  <a:pt x="1544363" y="131512"/>
                  <a:pt x="1545825" y="131462"/>
                  <a:pt x="1547526" y="131973"/>
                </a:cubicBezTo>
                <a:close/>
                <a:moveTo>
                  <a:pt x="3811749" y="124943"/>
                </a:moveTo>
                <a:lnTo>
                  <a:pt x="3812531" y="125248"/>
                </a:lnTo>
                <a:lnTo>
                  <a:pt x="3814949" y="129400"/>
                </a:lnTo>
                <a:cubicBezTo>
                  <a:pt x="3812671" y="131444"/>
                  <a:pt x="3809001" y="133120"/>
                  <a:pt x="3809203" y="131645"/>
                </a:cubicBezTo>
                <a:cubicBezTo>
                  <a:pt x="3803908" y="131645"/>
                  <a:pt x="3805047" y="132181"/>
                  <a:pt x="3801294" y="135935"/>
                </a:cubicBezTo>
                <a:cubicBezTo>
                  <a:pt x="3800624" y="134461"/>
                  <a:pt x="3800557" y="135265"/>
                  <a:pt x="3801093" y="138347"/>
                </a:cubicBezTo>
                <a:cubicBezTo>
                  <a:pt x="3812888" y="134394"/>
                  <a:pt x="3816575" y="131645"/>
                  <a:pt x="3828907" y="131645"/>
                </a:cubicBezTo>
                <a:lnTo>
                  <a:pt x="3812531" y="125248"/>
                </a:lnTo>
                <a:lnTo>
                  <a:pt x="3812353" y="124943"/>
                </a:lnTo>
                <a:cubicBezTo>
                  <a:pt x="3812285" y="124943"/>
                  <a:pt x="3812285" y="125011"/>
                  <a:pt x="3812218" y="125011"/>
                </a:cubicBezTo>
                <a:cubicBezTo>
                  <a:pt x="3812018" y="124943"/>
                  <a:pt x="3811817" y="124943"/>
                  <a:pt x="3811749" y="124943"/>
                </a:cubicBezTo>
                <a:close/>
                <a:moveTo>
                  <a:pt x="1226259" y="119986"/>
                </a:moveTo>
                <a:cubicBezTo>
                  <a:pt x="1234082" y="121287"/>
                  <a:pt x="1241228" y="124743"/>
                  <a:pt x="1246925" y="131646"/>
                </a:cubicBezTo>
                <a:cubicBezTo>
                  <a:pt x="1246925" y="131512"/>
                  <a:pt x="1212275" y="131579"/>
                  <a:pt x="1206511" y="131579"/>
                </a:cubicBezTo>
                <a:cubicBezTo>
                  <a:pt x="1193777" y="131646"/>
                  <a:pt x="1174005" y="131311"/>
                  <a:pt x="1158456" y="131579"/>
                </a:cubicBezTo>
                <a:cubicBezTo>
                  <a:pt x="1173234" y="131579"/>
                  <a:pt x="1202791" y="116084"/>
                  <a:pt x="1226259" y="119986"/>
                </a:cubicBezTo>
                <a:close/>
                <a:moveTo>
                  <a:pt x="1709364" y="119381"/>
                </a:moveTo>
                <a:cubicBezTo>
                  <a:pt x="1709298" y="119381"/>
                  <a:pt x="1709163" y="119448"/>
                  <a:pt x="1709029" y="119448"/>
                </a:cubicBezTo>
                <a:cubicBezTo>
                  <a:pt x="1709499" y="119448"/>
                  <a:pt x="1709833" y="119381"/>
                  <a:pt x="1710303" y="119381"/>
                </a:cubicBezTo>
                <a:close/>
                <a:moveTo>
                  <a:pt x="1468094" y="118175"/>
                </a:moveTo>
                <a:cubicBezTo>
                  <a:pt x="1488200" y="114823"/>
                  <a:pt x="1502140" y="121861"/>
                  <a:pt x="1515008" y="124676"/>
                </a:cubicBezTo>
                <a:cubicBezTo>
                  <a:pt x="1530491" y="128027"/>
                  <a:pt x="1547646" y="122330"/>
                  <a:pt x="1537395" y="131579"/>
                </a:cubicBezTo>
                <a:cubicBezTo>
                  <a:pt x="1539202" y="131579"/>
                  <a:pt x="1542287" y="139890"/>
                  <a:pt x="1541817" y="138817"/>
                </a:cubicBezTo>
                <a:cubicBezTo>
                  <a:pt x="1541817" y="142704"/>
                  <a:pt x="1536456" y="144983"/>
                  <a:pt x="1530491" y="144983"/>
                </a:cubicBezTo>
                <a:cubicBezTo>
                  <a:pt x="1548384" y="144983"/>
                  <a:pt x="1567418" y="143308"/>
                  <a:pt x="1582096" y="149005"/>
                </a:cubicBezTo>
                <a:cubicBezTo>
                  <a:pt x="1582096" y="167636"/>
                  <a:pt x="1502005" y="144983"/>
                  <a:pt x="1513735" y="144983"/>
                </a:cubicBezTo>
                <a:cubicBezTo>
                  <a:pt x="1497448" y="146592"/>
                  <a:pt x="1485922" y="143978"/>
                  <a:pt x="1481833" y="138281"/>
                </a:cubicBezTo>
                <a:cubicBezTo>
                  <a:pt x="1474126" y="138281"/>
                  <a:pt x="1474796" y="131713"/>
                  <a:pt x="1468094" y="131579"/>
                </a:cubicBezTo>
                <a:close/>
                <a:moveTo>
                  <a:pt x="5610004" y="107183"/>
                </a:moveTo>
                <a:cubicBezTo>
                  <a:pt x="5616203" y="105775"/>
                  <a:pt x="5623441" y="106378"/>
                  <a:pt x="5630001" y="107518"/>
                </a:cubicBezTo>
                <a:lnTo>
                  <a:pt x="5645879" y="111059"/>
                </a:lnTo>
                <a:lnTo>
                  <a:pt x="5647334" y="110199"/>
                </a:lnTo>
                <a:cubicBezTo>
                  <a:pt x="5647334" y="110467"/>
                  <a:pt x="5647066" y="110802"/>
                  <a:pt x="5646530" y="111205"/>
                </a:cubicBezTo>
                <a:lnTo>
                  <a:pt x="5645912" y="111081"/>
                </a:lnTo>
                <a:lnTo>
                  <a:pt x="5642593" y="113550"/>
                </a:lnTo>
                <a:cubicBezTo>
                  <a:pt x="5643414" y="113248"/>
                  <a:pt x="5645458" y="112143"/>
                  <a:pt x="5646597" y="111204"/>
                </a:cubicBezTo>
                <a:cubicBezTo>
                  <a:pt x="5647401" y="111338"/>
                  <a:pt x="5648072" y="111472"/>
                  <a:pt x="5648540" y="111472"/>
                </a:cubicBezTo>
                <a:cubicBezTo>
                  <a:pt x="5666435" y="110534"/>
                  <a:pt x="5670993" y="113885"/>
                  <a:pt x="5675886" y="118174"/>
                </a:cubicBezTo>
                <a:cubicBezTo>
                  <a:pt x="5686676" y="118174"/>
                  <a:pt x="5691635" y="131579"/>
                  <a:pt x="5691702" y="131579"/>
                </a:cubicBezTo>
                <a:cubicBezTo>
                  <a:pt x="5660940" y="129366"/>
                  <a:pt x="5590567" y="154165"/>
                  <a:pt x="5569053" y="138281"/>
                </a:cubicBezTo>
                <a:cubicBezTo>
                  <a:pt x="5571600" y="138281"/>
                  <a:pt x="5582658" y="125211"/>
                  <a:pt x="5583195" y="124877"/>
                </a:cubicBezTo>
                <a:cubicBezTo>
                  <a:pt x="5593985" y="127490"/>
                  <a:pt x="5586278" y="121860"/>
                  <a:pt x="5589495" y="118174"/>
                </a:cubicBezTo>
                <a:cubicBezTo>
                  <a:pt x="5601089" y="118174"/>
                  <a:pt x="5607055" y="107853"/>
                  <a:pt x="5610004" y="107183"/>
                </a:cubicBezTo>
                <a:close/>
                <a:moveTo>
                  <a:pt x="1747231" y="104771"/>
                </a:moveTo>
                <a:cubicBezTo>
                  <a:pt x="1753465" y="104771"/>
                  <a:pt x="1746427" y="111473"/>
                  <a:pt x="1741267" y="111473"/>
                </a:cubicBezTo>
                <a:cubicBezTo>
                  <a:pt x="1745020" y="120186"/>
                  <a:pt x="1756749" y="113082"/>
                  <a:pt x="1756481" y="109998"/>
                </a:cubicBezTo>
                <a:cubicBezTo>
                  <a:pt x="1753599" y="109261"/>
                  <a:pt x="1755944" y="102559"/>
                  <a:pt x="1747231" y="104771"/>
                </a:cubicBezTo>
                <a:close/>
                <a:moveTo>
                  <a:pt x="1347772" y="102022"/>
                </a:moveTo>
                <a:cubicBezTo>
                  <a:pt x="1364611" y="102860"/>
                  <a:pt x="1381366" y="108289"/>
                  <a:pt x="1381031" y="118174"/>
                </a:cubicBezTo>
                <a:cubicBezTo>
                  <a:pt x="1391353" y="109395"/>
                  <a:pt x="1404690" y="109060"/>
                  <a:pt x="1415011" y="118174"/>
                </a:cubicBezTo>
                <a:cubicBezTo>
                  <a:pt x="1419167" y="118174"/>
                  <a:pt x="1438603" y="124407"/>
                  <a:pt x="1440077" y="124877"/>
                </a:cubicBezTo>
                <a:cubicBezTo>
                  <a:pt x="1452613" y="124877"/>
                  <a:pt x="1444903" y="128898"/>
                  <a:pt x="1441418" y="131579"/>
                </a:cubicBezTo>
                <a:cubicBezTo>
                  <a:pt x="1446915" y="132383"/>
                  <a:pt x="1461659" y="136069"/>
                  <a:pt x="1461659" y="137745"/>
                </a:cubicBezTo>
                <a:cubicBezTo>
                  <a:pt x="1462263" y="140627"/>
                  <a:pt x="1461458" y="140828"/>
                  <a:pt x="1458644" y="138281"/>
                </a:cubicBezTo>
                <a:cubicBezTo>
                  <a:pt x="1447584" y="147731"/>
                  <a:pt x="1426271" y="148736"/>
                  <a:pt x="1415950" y="138281"/>
                </a:cubicBezTo>
                <a:cubicBezTo>
                  <a:pt x="1387733" y="138281"/>
                  <a:pt x="1360858" y="140760"/>
                  <a:pt x="1334050" y="131579"/>
                </a:cubicBezTo>
                <a:lnTo>
                  <a:pt x="1334050" y="124877"/>
                </a:lnTo>
                <a:cubicBezTo>
                  <a:pt x="1340752" y="124340"/>
                  <a:pt x="1345846" y="125145"/>
                  <a:pt x="1352212" y="124877"/>
                </a:cubicBezTo>
                <a:cubicBezTo>
                  <a:pt x="1339813" y="118979"/>
                  <a:pt x="1348459" y="119314"/>
                  <a:pt x="1335189" y="123871"/>
                </a:cubicBezTo>
                <a:cubicBezTo>
                  <a:pt x="1335860" y="122263"/>
                  <a:pt x="1331704" y="119046"/>
                  <a:pt x="1332642" y="118241"/>
                </a:cubicBezTo>
                <a:cubicBezTo>
                  <a:pt x="1324935" y="118309"/>
                  <a:pt x="1319038" y="118777"/>
                  <a:pt x="1314011" y="113416"/>
                </a:cubicBezTo>
                <a:cubicBezTo>
                  <a:pt x="1314011" y="104938"/>
                  <a:pt x="1330933" y="101185"/>
                  <a:pt x="1347772" y="102022"/>
                </a:cubicBezTo>
                <a:close/>
                <a:moveTo>
                  <a:pt x="1740571" y="101202"/>
                </a:moveTo>
                <a:cubicBezTo>
                  <a:pt x="1740713" y="102358"/>
                  <a:pt x="1740931" y="104436"/>
                  <a:pt x="1740797" y="104034"/>
                </a:cubicBezTo>
                <a:lnTo>
                  <a:pt x="1740797" y="103899"/>
                </a:lnTo>
                <a:cubicBezTo>
                  <a:pt x="1740362" y="99811"/>
                  <a:pt x="1740429" y="100046"/>
                  <a:pt x="1740571" y="101202"/>
                </a:cubicBezTo>
                <a:close/>
                <a:moveTo>
                  <a:pt x="3149819" y="84731"/>
                </a:moveTo>
                <a:cubicBezTo>
                  <a:pt x="3149752" y="87010"/>
                  <a:pt x="3149819" y="89221"/>
                  <a:pt x="3150219" y="91433"/>
                </a:cubicBezTo>
                <a:cubicBezTo>
                  <a:pt x="3152096" y="91634"/>
                  <a:pt x="3153762" y="91232"/>
                  <a:pt x="3155447" y="90495"/>
                </a:cubicBezTo>
                <a:cubicBezTo>
                  <a:pt x="3154100" y="88819"/>
                  <a:pt x="3151023" y="85334"/>
                  <a:pt x="3149819" y="84731"/>
                </a:cubicBezTo>
                <a:close/>
                <a:moveTo>
                  <a:pt x="1455818" y="84440"/>
                </a:moveTo>
                <a:cubicBezTo>
                  <a:pt x="1461905" y="87437"/>
                  <a:pt x="1459417" y="98068"/>
                  <a:pt x="1463338" y="98068"/>
                </a:cubicBezTo>
                <a:cubicBezTo>
                  <a:pt x="1450268" y="97867"/>
                  <a:pt x="1443431" y="99811"/>
                  <a:pt x="1430496" y="98068"/>
                </a:cubicBezTo>
                <a:cubicBezTo>
                  <a:pt x="1412266" y="98068"/>
                  <a:pt x="1448525" y="83994"/>
                  <a:pt x="1446314" y="84664"/>
                </a:cubicBezTo>
                <a:cubicBezTo>
                  <a:pt x="1450805" y="83290"/>
                  <a:pt x="1453789" y="83441"/>
                  <a:pt x="1455818" y="84440"/>
                </a:cubicBezTo>
                <a:close/>
                <a:moveTo>
                  <a:pt x="1663323" y="83525"/>
                </a:moveTo>
                <a:cubicBezTo>
                  <a:pt x="1662653" y="83860"/>
                  <a:pt x="1661982" y="84128"/>
                  <a:pt x="1661246" y="84531"/>
                </a:cubicBezTo>
                <a:cubicBezTo>
                  <a:pt x="1661179" y="84531"/>
                  <a:pt x="1661112" y="84464"/>
                  <a:pt x="1661044" y="84464"/>
                </a:cubicBezTo>
                <a:cubicBezTo>
                  <a:pt x="1661446" y="84196"/>
                  <a:pt x="1662653" y="83659"/>
                  <a:pt x="1663323" y="83525"/>
                </a:cubicBezTo>
                <a:close/>
                <a:moveTo>
                  <a:pt x="2113444" y="77912"/>
                </a:moveTo>
                <a:cubicBezTo>
                  <a:pt x="2111450" y="77895"/>
                  <a:pt x="2110579" y="78029"/>
                  <a:pt x="2115069" y="78029"/>
                </a:cubicBezTo>
                <a:lnTo>
                  <a:pt x="2114942" y="78143"/>
                </a:lnTo>
                <a:close/>
                <a:moveTo>
                  <a:pt x="3978222" y="76538"/>
                </a:moveTo>
                <a:cubicBezTo>
                  <a:pt x="3983006" y="76135"/>
                  <a:pt x="3988854" y="79034"/>
                  <a:pt x="3994718" y="85736"/>
                </a:cubicBezTo>
                <a:cubicBezTo>
                  <a:pt x="3995321" y="85736"/>
                  <a:pt x="3995791" y="85736"/>
                  <a:pt x="3995858" y="85736"/>
                </a:cubicBezTo>
                <a:cubicBezTo>
                  <a:pt x="3995589" y="85736"/>
                  <a:pt x="3998873" y="85133"/>
                  <a:pt x="4001622" y="85133"/>
                </a:cubicBezTo>
                <a:cubicBezTo>
                  <a:pt x="4002358" y="83458"/>
                  <a:pt x="4002358" y="81045"/>
                  <a:pt x="4002225" y="79436"/>
                </a:cubicBezTo>
                <a:cubicBezTo>
                  <a:pt x="4020052" y="76956"/>
                  <a:pt x="4059863" y="81849"/>
                  <a:pt x="4075345" y="90696"/>
                </a:cubicBezTo>
                <a:cubicBezTo>
                  <a:pt x="4075345" y="97599"/>
                  <a:pt x="4056311" y="99275"/>
                  <a:pt x="4045520" y="97867"/>
                </a:cubicBezTo>
                <a:cubicBezTo>
                  <a:pt x="4047933" y="97867"/>
                  <a:pt x="4028162" y="110132"/>
                  <a:pt x="4016299" y="111271"/>
                </a:cubicBezTo>
                <a:cubicBezTo>
                  <a:pt x="3985871" y="114220"/>
                  <a:pt x="3965028" y="111271"/>
                  <a:pt x="3948071" y="111271"/>
                </a:cubicBezTo>
                <a:cubicBezTo>
                  <a:pt x="3937348" y="109327"/>
                  <a:pt x="3914829" y="105172"/>
                  <a:pt x="3896867" y="100146"/>
                </a:cubicBezTo>
                <a:cubicBezTo>
                  <a:pt x="3899413" y="102022"/>
                  <a:pt x="3901022" y="104301"/>
                  <a:pt x="3901022" y="107049"/>
                </a:cubicBezTo>
                <a:cubicBezTo>
                  <a:pt x="3903301" y="109126"/>
                  <a:pt x="3903770" y="112879"/>
                  <a:pt x="3912616" y="104569"/>
                </a:cubicBezTo>
                <a:cubicBezTo>
                  <a:pt x="3911008" y="104569"/>
                  <a:pt x="3948272" y="117973"/>
                  <a:pt x="3938353" y="117973"/>
                </a:cubicBezTo>
                <a:cubicBezTo>
                  <a:pt x="3953567" y="119716"/>
                  <a:pt x="3962816" y="119783"/>
                  <a:pt x="3968043" y="132450"/>
                </a:cubicBezTo>
                <a:cubicBezTo>
                  <a:pt x="3968043" y="131981"/>
                  <a:pt x="3968043" y="131713"/>
                  <a:pt x="3968043" y="131445"/>
                </a:cubicBezTo>
                <a:cubicBezTo>
                  <a:pt x="3968111" y="129970"/>
                  <a:pt x="3968245" y="130774"/>
                  <a:pt x="3968245" y="131310"/>
                </a:cubicBezTo>
                <a:cubicBezTo>
                  <a:pt x="3970389" y="129903"/>
                  <a:pt x="3998337" y="133924"/>
                  <a:pt x="3998405" y="144849"/>
                </a:cubicBezTo>
                <a:cubicBezTo>
                  <a:pt x="4001085" y="143843"/>
                  <a:pt x="4014958" y="135466"/>
                  <a:pt x="4014958" y="142771"/>
                </a:cubicBezTo>
                <a:cubicBezTo>
                  <a:pt x="4008458" y="153494"/>
                  <a:pt x="3986676" y="164553"/>
                  <a:pt x="3968043" y="154031"/>
                </a:cubicBezTo>
                <a:cubicBezTo>
                  <a:pt x="3968043" y="149875"/>
                  <a:pt x="3973539" y="152556"/>
                  <a:pt x="3975148" y="151685"/>
                </a:cubicBezTo>
                <a:cubicBezTo>
                  <a:pt x="3964425" y="146189"/>
                  <a:pt x="3949144" y="153829"/>
                  <a:pt x="3941704" y="157381"/>
                </a:cubicBezTo>
                <a:cubicBezTo>
                  <a:pt x="3941905" y="155237"/>
                  <a:pt x="3935337" y="150546"/>
                  <a:pt x="3934533" y="150211"/>
                </a:cubicBezTo>
                <a:cubicBezTo>
                  <a:pt x="3934868" y="149540"/>
                  <a:pt x="3947334" y="145854"/>
                  <a:pt x="3949009" y="145519"/>
                </a:cubicBezTo>
                <a:cubicBezTo>
                  <a:pt x="3941771" y="145519"/>
                  <a:pt x="3924412" y="126016"/>
                  <a:pt x="3924815" y="126016"/>
                </a:cubicBezTo>
                <a:cubicBezTo>
                  <a:pt x="3921330" y="126016"/>
                  <a:pt x="3917844" y="126016"/>
                  <a:pt x="3914359" y="126016"/>
                </a:cubicBezTo>
                <a:cubicBezTo>
                  <a:pt x="3914024" y="126016"/>
                  <a:pt x="3914561" y="130037"/>
                  <a:pt x="3916035" y="132115"/>
                </a:cubicBezTo>
                <a:cubicBezTo>
                  <a:pt x="3911880" y="132785"/>
                  <a:pt x="3904641" y="129769"/>
                  <a:pt x="3900955" y="131512"/>
                </a:cubicBezTo>
                <a:cubicBezTo>
                  <a:pt x="3905579" y="140023"/>
                  <a:pt x="3901357" y="138214"/>
                  <a:pt x="3894186" y="138214"/>
                </a:cubicBezTo>
                <a:cubicBezTo>
                  <a:pt x="3890634" y="146591"/>
                  <a:pt x="3872136" y="159660"/>
                  <a:pt x="3867444" y="163212"/>
                </a:cubicBezTo>
                <a:cubicBezTo>
                  <a:pt x="3867444" y="165558"/>
                  <a:pt x="3865568" y="167502"/>
                  <a:pt x="3863490" y="171724"/>
                </a:cubicBezTo>
                <a:cubicBezTo>
                  <a:pt x="3868047" y="180839"/>
                  <a:pt x="3840636" y="177488"/>
                  <a:pt x="3840636" y="175411"/>
                </a:cubicBezTo>
                <a:cubicBezTo>
                  <a:pt x="3840569" y="171389"/>
                  <a:pt x="3846265" y="175544"/>
                  <a:pt x="3847338" y="171724"/>
                </a:cubicBezTo>
                <a:cubicBezTo>
                  <a:pt x="3827633" y="172059"/>
                  <a:pt x="3805583" y="163347"/>
                  <a:pt x="3793720" y="150947"/>
                </a:cubicBezTo>
                <a:cubicBezTo>
                  <a:pt x="3793720" y="151417"/>
                  <a:pt x="3813827" y="154164"/>
                  <a:pt x="3813827" y="148937"/>
                </a:cubicBezTo>
                <a:cubicBezTo>
                  <a:pt x="3813827" y="147597"/>
                  <a:pt x="3813827" y="146256"/>
                  <a:pt x="3813827" y="144916"/>
                </a:cubicBezTo>
                <a:cubicBezTo>
                  <a:pt x="3802165" y="145519"/>
                  <a:pt x="3783533" y="138214"/>
                  <a:pt x="3788359" y="138214"/>
                </a:cubicBezTo>
                <a:cubicBezTo>
                  <a:pt x="3784605" y="137879"/>
                  <a:pt x="3760210" y="132785"/>
                  <a:pt x="3760210" y="127490"/>
                </a:cubicBezTo>
                <a:cubicBezTo>
                  <a:pt x="3766108" y="126016"/>
                  <a:pt x="3742918" y="127289"/>
                  <a:pt x="3746470" y="118577"/>
                </a:cubicBezTo>
                <a:cubicBezTo>
                  <a:pt x="3744929" y="119045"/>
                  <a:pt x="3734340" y="112879"/>
                  <a:pt x="3739567" y="111673"/>
                </a:cubicBezTo>
                <a:cubicBezTo>
                  <a:pt x="3735814" y="111607"/>
                  <a:pt x="3733267" y="108858"/>
                  <a:pt x="3727771" y="104770"/>
                </a:cubicBezTo>
                <a:cubicBezTo>
                  <a:pt x="3726230" y="104770"/>
                  <a:pt x="3726699" y="99073"/>
                  <a:pt x="3726766" y="97934"/>
                </a:cubicBezTo>
                <a:cubicBezTo>
                  <a:pt x="3726766" y="97934"/>
                  <a:pt x="3755652" y="85334"/>
                  <a:pt x="3755719" y="97934"/>
                </a:cubicBezTo>
                <a:cubicBezTo>
                  <a:pt x="3756188" y="97599"/>
                  <a:pt x="3760947" y="98336"/>
                  <a:pt x="3760277" y="97934"/>
                </a:cubicBezTo>
                <a:cubicBezTo>
                  <a:pt x="3768185" y="87546"/>
                  <a:pt x="3762957" y="93510"/>
                  <a:pt x="3774217" y="97934"/>
                </a:cubicBezTo>
                <a:cubicBezTo>
                  <a:pt x="3774418" y="80374"/>
                  <a:pt x="3801629" y="95186"/>
                  <a:pt x="3798412" y="97599"/>
                </a:cubicBezTo>
                <a:cubicBezTo>
                  <a:pt x="3811213" y="94382"/>
                  <a:pt x="3815771" y="93913"/>
                  <a:pt x="3827366" y="97934"/>
                </a:cubicBezTo>
                <a:cubicBezTo>
                  <a:pt x="3827566" y="98269"/>
                  <a:pt x="3827834" y="98738"/>
                  <a:pt x="3828170" y="99207"/>
                </a:cubicBezTo>
                <a:cubicBezTo>
                  <a:pt x="3828974" y="91165"/>
                  <a:pt x="3847271" y="88752"/>
                  <a:pt x="3853101" y="91232"/>
                </a:cubicBezTo>
                <a:cubicBezTo>
                  <a:pt x="3858732" y="91232"/>
                  <a:pt x="3868450" y="91768"/>
                  <a:pt x="3877698" y="93444"/>
                </a:cubicBezTo>
                <a:cubicBezTo>
                  <a:pt x="3876224" y="92706"/>
                  <a:pt x="3874884" y="91969"/>
                  <a:pt x="3873878" y="91232"/>
                </a:cubicBezTo>
                <a:cubicBezTo>
                  <a:pt x="3882524" y="91232"/>
                  <a:pt x="3878905" y="68780"/>
                  <a:pt x="3894320" y="84530"/>
                </a:cubicBezTo>
                <a:cubicBezTo>
                  <a:pt x="3893248" y="81648"/>
                  <a:pt x="3893650" y="79436"/>
                  <a:pt x="3895459" y="77828"/>
                </a:cubicBezTo>
                <a:cubicBezTo>
                  <a:pt x="3897403" y="80106"/>
                  <a:pt x="3899346" y="81447"/>
                  <a:pt x="3901089" y="84530"/>
                </a:cubicBezTo>
                <a:cubicBezTo>
                  <a:pt x="3902094" y="88149"/>
                  <a:pt x="3899615" y="77895"/>
                  <a:pt x="3900620" y="77895"/>
                </a:cubicBezTo>
                <a:cubicBezTo>
                  <a:pt x="3908193" y="79503"/>
                  <a:pt x="3907724" y="75214"/>
                  <a:pt x="3907792" y="84664"/>
                </a:cubicBezTo>
                <a:cubicBezTo>
                  <a:pt x="3918850" y="72265"/>
                  <a:pt x="3936879" y="81313"/>
                  <a:pt x="3948004" y="82854"/>
                </a:cubicBezTo>
                <a:cubicBezTo>
                  <a:pt x="3952829" y="84396"/>
                  <a:pt x="3968111" y="83926"/>
                  <a:pt x="3968111" y="87143"/>
                </a:cubicBezTo>
                <a:cubicBezTo>
                  <a:pt x="3969719" y="80643"/>
                  <a:pt x="3973439" y="76940"/>
                  <a:pt x="3978222" y="76538"/>
                </a:cubicBezTo>
                <a:close/>
                <a:moveTo>
                  <a:pt x="4799111" y="69450"/>
                </a:moveTo>
                <a:cubicBezTo>
                  <a:pt x="4793080" y="82586"/>
                  <a:pt x="4756418" y="94381"/>
                  <a:pt x="4737384" y="77962"/>
                </a:cubicBezTo>
                <a:cubicBezTo>
                  <a:pt x="4739663" y="77962"/>
                  <a:pt x="4738323" y="75616"/>
                  <a:pt x="4739730" y="71260"/>
                </a:cubicBezTo>
                <a:cubicBezTo>
                  <a:pt x="4749113" y="71260"/>
                  <a:pt x="4799111" y="72600"/>
                  <a:pt x="4799111" y="69450"/>
                </a:cubicBezTo>
                <a:close/>
                <a:moveTo>
                  <a:pt x="5495999" y="60269"/>
                </a:moveTo>
                <a:cubicBezTo>
                  <a:pt x="5494391" y="60067"/>
                  <a:pt x="5542914" y="71796"/>
                  <a:pt x="5542914" y="73538"/>
                </a:cubicBezTo>
                <a:cubicBezTo>
                  <a:pt x="5545796" y="72935"/>
                  <a:pt x="5525288" y="82050"/>
                  <a:pt x="5523009" y="78364"/>
                </a:cubicBezTo>
                <a:cubicBezTo>
                  <a:pt x="5523277" y="80241"/>
                  <a:pt x="5522875" y="84664"/>
                  <a:pt x="5522808" y="84664"/>
                </a:cubicBezTo>
                <a:cubicBezTo>
                  <a:pt x="5533666" y="87010"/>
                  <a:pt x="5538961" y="88551"/>
                  <a:pt x="5547137" y="91366"/>
                </a:cubicBezTo>
                <a:cubicBezTo>
                  <a:pt x="5557793" y="91366"/>
                  <a:pt x="5583999" y="98069"/>
                  <a:pt x="5588891" y="98069"/>
                </a:cubicBezTo>
                <a:cubicBezTo>
                  <a:pt x="5581720" y="100280"/>
                  <a:pt x="5585339" y="104771"/>
                  <a:pt x="5580849" y="104771"/>
                </a:cubicBezTo>
                <a:cubicBezTo>
                  <a:pt x="5606652" y="137879"/>
                  <a:pt x="5488493" y="122665"/>
                  <a:pt x="5488426" y="111473"/>
                </a:cubicBezTo>
                <a:cubicBezTo>
                  <a:pt x="5472542" y="124743"/>
                  <a:pt x="5447610" y="98069"/>
                  <a:pt x="5431860" y="98069"/>
                </a:cubicBezTo>
                <a:cubicBezTo>
                  <a:pt x="5415038" y="101286"/>
                  <a:pt x="5399757" y="99006"/>
                  <a:pt x="5392787" y="91299"/>
                </a:cubicBezTo>
                <a:cubicBezTo>
                  <a:pt x="5382667" y="91299"/>
                  <a:pt x="5403175" y="84932"/>
                  <a:pt x="5408872" y="86741"/>
                </a:cubicBezTo>
                <a:cubicBezTo>
                  <a:pt x="5408872" y="83726"/>
                  <a:pt x="5402169" y="84329"/>
                  <a:pt x="5402169" y="84731"/>
                </a:cubicBezTo>
                <a:cubicBezTo>
                  <a:pt x="5402840" y="83726"/>
                  <a:pt x="5401098" y="77962"/>
                  <a:pt x="5402304" y="77962"/>
                </a:cubicBezTo>
                <a:cubicBezTo>
                  <a:pt x="5409006" y="83324"/>
                  <a:pt x="5408470" y="71260"/>
                  <a:pt x="5408604" y="84664"/>
                </a:cubicBezTo>
                <a:cubicBezTo>
                  <a:pt x="5412089" y="78431"/>
                  <a:pt x="5418121" y="78833"/>
                  <a:pt x="5428978" y="77962"/>
                </a:cubicBezTo>
                <a:cubicBezTo>
                  <a:pt x="5417250" y="59531"/>
                  <a:pt x="5495999" y="61475"/>
                  <a:pt x="5495999" y="60269"/>
                </a:cubicBezTo>
                <a:close/>
                <a:moveTo>
                  <a:pt x="4713416" y="42499"/>
                </a:moveTo>
                <a:cubicBezTo>
                  <a:pt x="4720009" y="41988"/>
                  <a:pt x="4730515" y="43614"/>
                  <a:pt x="4738390" y="45456"/>
                </a:cubicBezTo>
                <a:cubicBezTo>
                  <a:pt x="4741942" y="46261"/>
                  <a:pt x="4736514" y="48808"/>
                  <a:pt x="4731219" y="50751"/>
                </a:cubicBezTo>
                <a:cubicBezTo>
                  <a:pt x="4734637" y="52561"/>
                  <a:pt x="4737251" y="57320"/>
                  <a:pt x="4738725" y="57856"/>
                </a:cubicBezTo>
                <a:cubicBezTo>
                  <a:pt x="4738457" y="57856"/>
                  <a:pt x="4737653" y="58928"/>
                  <a:pt x="4738725" y="59263"/>
                </a:cubicBezTo>
                <a:cubicBezTo>
                  <a:pt x="4738725" y="59330"/>
                  <a:pt x="4718685" y="55175"/>
                  <a:pt x="4714731" y="58258"/>
                </a:cubicBezTo>
                <a:cubicBezTo>
                  <a:pt x="4721233" y="57320"/>
                  <a:pt x="4725254" y="63150"/>
                  <a:pt x="4732023" y="65362"/>
                </a:cubicBezTo>
                <a:cubicBezTo>
                  <a:pt x="4729811" y="64692"/>
                  <a:pt x="4727600" y="64424"/>
                  <a:pt x="4725321" y="64558"/>
                </a:cubicBezTo>
                <a:cubicBezTo>
                  <a:pt x="4726058" y="65630"/>
                  <a:pt x="4732492" y="73539"/>
                  <a:pt x="4732023" y="71461"/>
                </a:cubicBezTo>
                <a:cubicBezTo>
                  <a:pt x="4732023" y="81716"/>
                  <a:pt x="4706957" y="71260"/>
                  <a:pt x="4709437" y="71260"/>
                </a:cubicBezTo>
                <a:cubicBezTo>
                  <a:pt x="4692279" y="85066"/>
                  <a:pt x="4645364" y="78900"/>
                  <a:pt x="4626866" y="71260"/>
                </a:cubicBezTo>
                <a:cubicBezTo>
                  <a:pt x="4620968" y="71260"/>
                  <a:pt x="4634104" y="71260"/>
                  <a:pt x="4635780" y="71260"/>
                </a:cubicBezTo>
                <a:cubicBezTo>
                  <a:pt x="4634842" y="71260"/>
                  <a:pt x="4631825" y="66367"/>
                  <a:pt x="4631825" y="65362"/>
                </a:cubicBezTo>
                <a:cubicBezTo>
                  <a:pt x="4631825" y="64424"/>
                  <a:pt x="4646570" y="64290"/>
                  <a:pt x="4658299" y="64357"/>
                </a:cubicBezTo>
                <a:lnTo>
                  <a:pt x="4658299" y="57856"/>
                </a:lnTo>
                <a:cubicBezTo>
                  <a:pt x="4678406" y="60469"/>
                  <a:pt x="4683902" y="52360"/>
                  <a:pt x="4714061" y="52360"/>
                </a:cubicBezTo>
                <a:lnTo>
                  <a:pt x="4711916" y="52360"/>
                </a:lnTo>
                <a:cubicBezTo>
                  <a:pt x="4704142" y="45658"/>
                  <a:pt x="4706823" y="43010"/>
                  <a:pt x="4713416" y="42499"/>
                </a:cubicBezTo>
                <a:close/>
                <a:moveTo>
                  <a:pt x="2886828" y="38955"/>
                </a:moveTo>
                <a:cubicBezTo>
                  <a:pt x="2887362" y="38955"/>
                  <a:pt x="2887229" y="43513"/>
                  <a:pt x="2886425" y="45657"/>
                </a:cubicBezTo>
                <a:cubicBezTo>
                  <a:pt x="2911758" y="39626"/>
                  <a:pt x="2933070" y="38955"/>
                  <a:pt x="2966179" y="38955"/>
                </a:cubicBezTo>
                <a:cubicBezTo>
                  <a:pt x="2939703" y="38955"/>
                  <a:pt x="2913299" y="38955"/>
                  <a:pt x="2886828" y="38955"/>
                </a:cubicBezTo>
                <a:close/>
                <a:moveTo>
                  <a:pt x="3029244" y="37280"/>
                </a:moveTo>
                <a:cubicBezTo>
                  <a:pt x="3014363" y="37950"/>
                  <a:pt x="2999954" y="37749"/>
                  <a:pt x="2994327" y="37816"/>
                </a:cubicBezTo>
                <a:cubicBezTo>
                  <a:pt x="2997875" y="39693"/>
                  <a:pt x="3011546" y="51220"/>
                  <a:pt x="2998882" y="51220"/>
                </a:cubicBezTo>
                <a:cubicBezTo>
                  <a:pt x="3005918" y="51555"/>
                  <a:pt x="3022137" y="51287"/>
                  <a:pt x="3023008" y="51220"/>
                </a:cubicBezTo>
                <a:cubicBezTo>
                  <a:pt x="3023882" y="44719"/>
                  <a:pt x="3026160" y="40229"/>
                  <a:pt x="3029244" y="37280"/>
                </a:cubicBezTo>
                <a:close/>
                <a:moveTo>
                  <a:pt x="1934022" y="11611"/>
                </a:moveTo>
                <a:cubicBezTo>
                  <a:pt x="1950308" y="24948"/>
                  <a:pt x="1965321" y="5512"/>
                  <a:pt x="1975307" y="18916"/>
                </a:cubicBezTo>
                <a:cubicBezTo>
                  <a:pt x="1976580" y="18916"/>
                  <a:pt x="1977921" y="18916"/>
                  <a:pt x="1979194" y="18916"/>
                </a:cubicBezTo>
                <a:cubicBezTo>
                  <a:pt x="1985628" y="18916"/>
                  <a:pt x="2016995" y="18313"/>
                  <a:pt x="2023697" y="18313"/>
                </a:cubicBezTo>
                <a:cubicBezTo>
                  <a:pt x="2048226" y="3367"/>
                  <a:pt x="2104525" y="24412"/>
                  <a:pt x="2132473" y="24412"/>
                </a:cubicBezTo>
                <a:cubicBezTo>
                  <a:pt x="2134484" y="23473"/>
                  <a:pt x="2150904" y="7053"/>
                  <a:pt x="2151038" y="24412"/>
                </a:cubicBezTo>
                <a:cubicBezTo>
                  <a:pt x="2165984" y="19520"/>
                  <a:pt x="2187833" y="14828"/>
                  <a:pt x="2207404" y="29774"/>
                </a:cubicBezTo>
                <a:cubicBezTo>
                  <a:pt x="2209481" y="27160"/>
                  <a:pt x="2222149" y="21731"/>
                  <a:pt x="2216384" y="24546"/>
                </a:cubicBezTo>
                <a:cubicBezTo>
                  <a:pt x="2213771" y="24546"/>
                  <a:pt x="2234011" y="30310"/>
                  <a:pt x="2239708" y="31382"/>
                </a:cubicBezTo>
                <a:cubicBezTo>
                  <a:pt x="2237899" y="31382"/>
                  <a:pt x="2239105" y="37950"/>
                  <a:pt x="2239105" y="37950"/>
                </a:cubicBezTo>
                <a:cubicBezTo>
                  <a:pt x="2238502" y="45390"/>
                  <a:pt x="2161226" y="52427"/>
                  <a:pt x="2152446" y="52427"/>
                </a:cubicBezTo>
                <a:cubicBezTo>
                  <a:pt x="2158545" y="52427"/>
                  <a:pt x="2164576" y="52427"/>
                  <a:pt x="2170608" y="52427"/>
                </a:cubicBezTo>
                <a:cubicBezTo>
                  <a:pt x="2151976" y="52427"/>
                  <a:pt x="2090115" y="76488"/>
                  <a:pt x="2068400" y="85334"/>
                </a:cubicBezTo>
                <a:cubicBezTo>
                  <a:pt x="2040050" y="96929"/>
                  <a:pt x="1999368" y="103564"/>
                  <a:pt x="1961836" y="104637"/>
                </a:cubicBezTo>
                <a:cubicBezTo>
                  <a:pt x="1964047" y="105709"/>
                  <a:pt x="1965120" y="107920"/>
                  <a:pt x="1964918" y="111540"/>
                </a:cubicBezTo>
                <a:cubicBezTo>
                  <a:pt x="1965857" y="111540"/>
                  <a:pt x="1961836" y="118242"/>
                  <a:pt x="1952854" y="118242"/>
                </a:cubicBezTo>
                <a:cubicBezTo>
                  <a:pt x="1959222" y="118644"/>
                  <a:pt x="1965656" y="118242"/>
                  <a:pt x="1972023" y="118242"/>
                </a:cubicBezTo>
                <a:cubicBezTo>
                  <a:pt x="1969811" y="118242"/>
                  <a:pt x="1971151" y="124944"/>
                  <a:pt x="1971151" y="124944"/>
                </a:cubicBezTo>
                <a:cubicBezTo>
                  <a:pt x="1958552" y="122465"/>
                  <a:pt x="1958619" y="128899"/>
                  <a:pt x="1951983" y="131646"/>
                </a:cubicBezTo>
                <a:cubicBezTo>
                  <a:pt x="1957948" y="131646"/>
                  <a:pt x="1929732" y="138349"/>
                  <a:pt x="1927654" y="138349"/>
                </a:cubicBezTo>
                <a:cubicBezTo>
                  <a:pt x="1919411" y="148000"/>
                  <a:pt x="1910832" y="143442"/>
                  <a:pt x="1895819" y="145051"/>
                </a:cubicBezTo>
                <a:cubicBezTo>
                  <a:pt x="1887173" y="145051"/>
                  <a:pt x="1876919" y="165157"/>
                  <a:pt x="1876919" y="166431"/>
                </a:cubicBezTo>
                <a:cubicBezTo>
                  <a:pt x="1876651" y="166498"/>
                  <a:pt x="1897294" y="165425"/>
                  <a:pt x="1895082" y="165157"/>
                </a:cubicBezTo>
                <a:cubicBezTo>
                  <a:pt x="1902789" y="165157"/>
                  <a:pt x="1888983" y="179432"/>
                  <a:pt x="1890323" y="178561"/>
                </a:cubicBezTo>
                <a:cubicBezTo>
                  <a:pt x="1885699" y="178293"/>
                  <a:pt x="1823301" y="187743"/>
                  <a:pt x="1823301" y="186805"/>
                </a:cubicBezTo>
                <a:cubicBezTo>
                  <a:pt x="1824776" y="181778"/>
                  <a:pt x="1829266" y="179299"/>
                  <a:pt x="1829333" y="179098"/>
                </a:cubicBezTo>
                <a:cubicBezTo>
                  <a:pt x="1826518" y="173535"/>
                  <a:pt x="1779871" y="178628"/>
                  <a:pt x="1769617" y="178628"/>
                </a:cubicBezTo>
                <a:cubicBezTo>
                  <a:pt x="1769014" y="179031"/>
                  <a:pt x="1762379" y="178628"/>
                  <a:pt x="1759362" y="178628"/>
                </a:cubicBezTo>
                <a:cubicBezTo>
                  <a:pt x="1764322" y="178628"/>
                  <a:pt x="1716067" y="193239"/>
                  <a:pt x="1716067" y="180706"/>
                </a:cubicBezTo>
                <a:cubicBezTo>
                  <a:pt x="1716334" y="179567"/>
                  <a:pt x="1715731" y="178896"/>
                  <a:pt x="1714323" y="178628"/>
                </a:cubicBezTo>
                <a:cubicBezTo>
                  <a:pt x="1695424" y="182649"/>
                  <a:pt x="1688386" y="182716"/>
                  <a:pt x="1660709" y="179098"/>
                </a:cubicBezTo>
                <a:cubicBezTo>
                  <a:pt x="1664463" y="180706"/>
                  <a:pt x="1650857" y="186336"/>
                  <a:pt x="1643619" y="185397"/>
                </a:cubicBezTo>
                <a:cubicBezTo>
                  <a:pt x="1646300" y="185397"/>
                  <a:pt x="1661245" y="200343"/>
                  <a:pt x="1660174" y="198869"/>
                </a:cubicBezTo>
                <a:cubicBezTo>
                  <a:pt x="1663122" y="198869"/>
                  <a:pt x="1662452" y="199003"/>
                  <a:pt x="1662452" y="199338"/>
                </a:cubicBezTo>
                <a:cubicBezTo>
                  <a:pt x="1666473" y="196523"/>
                  <a:pt x="1749443" y="200142"/>
                  <a:pt x="1749443" y="199271"/>
                </a:cubicBezTo>
                <a:cubicBezTo>
                  <a:pt x="1763987" y="186939"/>
                  <a:pt x="1806345" y="193172"/>
                  <a:pt x="1830338" y="193172"/>
                </a:cubicBezTo>
                <a:cubicBezTo>
                  <a:pt x="1830607" y="193172"/>
                  <a:pt x="1830875" y="193172"/>
                  <a:pt x="1831210" y="193172"/>
                </a:cubicBezTo>
                <a:cubicBezTo>
                  <a:pt x="1829199" y="193172"/>
                  <a:pt x="1830607" y="199271"/>
                  <a:pt x="1828462" y="199271"/>
                </a:cubicBezTo>
                <a:cubicBezTo>
                  <a:pt x="1848501" y="197261"/>
                  <a:pt x="1875712" y="212072"/>
                  <a:pt x="1854399" y="212072"/>
                </a:cubicBezTo>
                <a:cubicBezTo>
                  <a:pt x="1876852" y="217769"/>
                  <a:pt x="1802257" y="236333"/>
                  <a:pt x="1783356" y="219780"/>
                </a:cubicBezTo>
                <a:cubicBezTo>
                  <a:pt x="1782485" y="221589"/>
                  <a:pt x="1776855" y="225275"/>
                  <a:pt x="1776386" y="225476"/>
                </a:cubicBezTo>
                <a:cubicBezTo>
                  <a:pt x="1763383" y="225208"/>
                  <a:pt x="1677399" y="231910"/>
                  <a:pt x="1671567" y="218774"/>
                </a:cubicBezTo>
                <a:cubicBezTo>
                  <a:pt x="1666071" y="218774"/>
                  <a:pt x="1668819" y="230167"/>
                  <a:pt x="1662452" y="221388"/>
                </a:cubicBezTo>
                <a:cubicBezTo>
                  <a:pt x="1662452" y="229833"/>
                  <a:pt x="1622238" y="225342"/>
                  <a:pt x="1622238" y="222393"/>
                </a:cubicBezTo>
                <a:cubicBezTo>
                  <a:pt x="1607361" y="226616"/>
                  <a:pt x="1611784" y="225543"/>
                  <a:pt x="1604345" y="218774"/>
                </a:cubicBezTo>
                <a:cubicBezTo>
                  <a:pt x="1605350" y="221522"/>
                  <a:pt x="1605015" y="223733"/>
                  <a:pt x="1603272" y="225342"/>
                </a:cubicBezTo>
                <a:cubicBezTo>
                  <a:pt x="1602668" y="224337"/>
                  <a:pt x="1599451" y="220115"/>
                  <a:pt x="1597307" y="218372"/>
                </a:cubicBezTo>
                <a:cubicBezTo>
                  <a:pt x="1597374" y="218640"/>
                  <a:pt x="1597374" y="218774"/>
                  <a:pt x="1596838" y="218774"/>
                </a:cubicBezTo>
                <a:cubicBezTo>
                  <a:pt x="1596771" y="218707"/>
                  <a:pt x="1596570" y="218305"/>
                  <a:pt x="1596369" y="217769"/>
                </a:cubicBezTo>
                <a:cubicBezTo>
                  <a:pt x="1595765" y="217501"/>
                  <a:pt x="1595364" y="217567"/>
                  <a:pt x="1595364" y="218372"/>
                </a:cubicBezTo>
                <a:cubicBezTo>
                  <a:pt x="1591945" y="215691"/>
                  <a:pt x="1594560" y="216495"/>
                  <a:pt x="1596235" y="217501"/>
                </a:cubicBezTo>
                <a:cubicBezTo>
                  <a:pt x="1595632" y="216093"/>
                  <a:pt x="1594895" y="213949"/>
                  <a:pt x="1594828" y="212809"/>
                </a:cubicBezTo>
                <a:cubicBezTo>
                  <a:pt x="1595162" y="213346"/>
                  <a:pt x="1595699" y="213747"/>
                  <a:pt x="1595364" y="212072"/>
                </a:cubicBezTo>
                <a:cubicBezTo>
                  <a:pt x="1581959" y="205772"/>
                  <a:pt x="1591543" y="204901"/>
                  <a:pt x="1596369" y="198668"/>
                </a:cubicBezTo>
                <a:cubicBezTo>
                  <a:pt x="1593889" y="198668"/>
                  <a:pt x="1579211" y="182381"/>
                  <a:pt x="1573179" y="178561"/>
                </a:cubicBezTo>
                <a:cubicBezTo>
                  <a:pt x="1573113" y="185297"/>
                  <a:pt x="1565220" y="186218"/>
                  <a:pt x="1557379" y="185842"/>
                </a:cubicBezTo>
                <a:lnTo>
                  <a:pt x="1549627" y="185586"/>
                </a:lnTo>
                <a:lnTo>
                  <a:pt x="1541882" y="185330"/>
                </a:lnTo>
                <a:cubicBezTo>
                  <a:pt x="1541546" y="186068"/>
                  <a:pt x="1541477" y="186872"/>
                  <a:pt x="1541748" y="187743"/>
                </a:cubicBezTo>
                <a:cubicBezTo>
                  <a:pt x="1543758" y="186805"/>
                  <a:pt x="1544227" y="188146"/>
                  <a:pt x="1543289" y="191899"/>
                </a:cubicBezTo>
                <a:cubicBezTo>
                  <a:pt x="1541413" y="193775"/>
                  <a:pt x="1550057" y="187274"/>
                  <a:pt x="1549587" y="185598"/>
                </a:cubicBezTo>
                <a:cubicBezTo>
                  <a:pt x="1557965" y="189687"/>
                  <a:pt x="1549587" y="192904"/>
                  <a:pt x="1554545" y="198601"/>
                </a:cubicBezTo>
                <a:cubicBezTo>
                  <a:pt x="1562657" y="198601"/>
                  <a:pt x="1567080" y="199003"/>
                  <a:pt x="1570298" y="205303"/>
                </a:cubicBezTo>
                <a:cubicBezTo>
                  <a:pt x="1564801" y="205303"/>
                  <a:pt x="1580485" y="217233"/>
                  <a:pt x="1571571" y="224136"/>
                </a:cubicBezTo>
                <a:cubicBezTo>
                  <a:pt x="1557027" y="235462"/>
                  <a:pt x="1536587" y="216898"/>
                  <a:pt x="1530889" y="218707"/>
                </a:cubicBezTo>
                <a:cubicBezTo>
                  <a:pt x="1533436" y="219512"/>
                  <a:pt x="1535581" y="226482"/>
                  <a:pt x="1535045" y="225476"/>
                </a:cubicBezTo>
                <a:cubicBezTo>
                  <a:pt x="1535045" y="225141"/>
                  <a:pt x="1522712" y="225678"/>
                  <a:pt x="1521104" y="225410"/>
                </a:cubicBezTo>
                <a:cubicBezTo>
                  <a:pt x="1517953" y="225410"/>
                  <a:pt x="1520835" y="221120"/>
                  <a:pt x="1523448" y="218774"/>
                </a:cubicBezTo>
                <a:cubicBezTo>
                  <a:pt x="1515674" y="219042"/>
                  <a:pt x="1511117" y="219913"/>
                  <a:pt x="1508302" y="212005"/>
                </a:cubicBezTo>
                <a:cubicBezTo>
                  <a:pt x="1506157" y="211201"/>
                  <a:pt x="1505488" y="217702"/>
                  <a:pt x="1504751" y="218707"/>
                </a:cubicBezTo>
                <a:cubicBezTo>
                  <a:pt x="1501868" y="216495"/>
                  <a:pt x="1500796" y="213614"/>
                  <a:pt x="1501600" y="210195"/>
                </a:cubicBezTo>
                <a:cubicBezTo>
                  <a:pt x="1501600" y="212876"/>
                  <a:pt x="1510715" y="206107"/>
                  <a:pt x="1513865" y="204431"/>
                </a:cubicBezTo>
                <a:cubicBezTo>
                  <a:pt x="1509643" y="205705"/>
                  <a:pt x="1495903" y="210061"/>
                  <a:pt x="1493892" y="211536"/>
                </a:cubicBezTo>
                <a:cubicBezTo>
                  <a:pt x="1489402" y="206241"/>
                  <a:pt x="1488397" y="207648"/>
                  <a:pt x="1488196" y="204499"/>
                </a:cubicBezTo>
                <a:cubicBezTo>
                  <a:pt x="1487727" y="206509"/>
                  <a:pt x="1484711" y="206442"/>
                  <a:pt x="1482633" y="205772"/>
                </a:cubicBezTo>
                <a:cubicBezTo>
                  <a:pt x="1483907" y="206509"/>
                  <a:pt x="1485850" y="208386"/>
                  <a:pt x="1488196" y="210195"/>
                </a:cubicBezTo>
                <a:cubicBezTo>
                  <a:pt x="1488196" y="210262"/>
                  <a:pt x="1461858" y="216696"/>
                  <a:pt x="1459847" y="218372"/>
                </a:cubicBezTo>
                <a:cubicBezTo>
                  <a:pt x="1451805" y="214820"/>
                  <a:pt x="1415679" y="205370"/>
                  <a:pt x="1417488" y="205370"/>
                </a:cubicBezTo>
                <a:cubicBezTo>
                  <a:pt x="1411389" y="189486"/>
                  <a:pt x="1344636" y="212072"/>
                  <a:pt x="1342357" y="178561"/>
                </a:cubicBezTo>
                <a:cubicBezTo>
                  <a:pt x="1342827" y="178561"/>
                  <a:pt x="1334047" y="179299"/>
                  <a:pt x="1334047" y="176550"/>
                </a:cubicBezTo>
                <a:cubicBezTo>
                  <a:pt x="1356767" y="164554"/>
                  <a:pt x="1374661" y="185264"/>
                  <a:pt x="1385385" y="185264"/>
                </a:cubicBezTo>
                <a:cubicBezTo>
                  <a:pt x="1389272" y="184660"/>
                  <a:pt x="1387664" y="184929"/>
                  <a:pt x="1387664" y="186805"/>
                </a:cubicBezTo>
                <a:cubicBezTo>
                  <a:pt x="1387328" y="184392"/>
                  <a:pt x="1392691" y="184727"/>
                  <a:pt x="1394365" y="185264"/>
                </a:cubicBezTo>
                <a:cubicBezTo>
                  <a:pt x="1393293" y="183856"/>
                  <a:pt x="1389875" y="182113"/>
                  <a:pt x="1388065" y="180035"/>
                </a:cubicBezTo>
                <a:cubicBezTo>
                  <a:pt x="1390880" y="180907"/>
                  <a:pt x="1408574" y="171859"/>
                  <a:pt x="1399392" y="171859"/>
                </a:cubicBezTo>
                <a:cubicBezTo>
                  <a:pt x="1421309" y="166699"/>
                  <a:pt x="1430558" y="165157"/>
                  <a:pt x="1440879" y="165157"/>
                </a:cubicBezTo>
                <a:cubicBezTo>
                  <a:pt x="1445504" y="173401"/>
                  <a:pt x="1449860" y="170921"/>
                  <a:pt x="1454754" y="178561"/>
                </a:cubicBezTo>
                <a:cubicBezTo>
                  <a:pt x="1463935" y="170720"/>
                  <a:pt x="1474792" y="168843"/>
                  <a:pt x="1488263" y="179634"/>
                </a:cubicBezTo>
                <a:cubicBezTo>
                  <a:pt x="1486052" y="180237"/>
                  <a:pt x="1483840" y="180572"/>
                  <a:pt x="1481561" y="180773"/>
                </a:cubicBezTo>
                <a:cubicBezTo>
                  <a:pt x="1489402" y="183655"/>
                  <a:pt x="1488330" y="187542"/>
                  <a:pt x="1486052" y="191831"/>
                </a:cubicBezTo>
                <a:cubicBezTo>
                  <a:pt x="1487190" y="193440"/>
                  <a:pt x="1492418" y="201818"/>
                  <a:pt x="1494496" y="204499"/>
                </a:cubicBezTo>
                <a:cubicBezTo>
                  <a:pt x="1494964" y="201214"/>
                  <a:pt x="1541882" y="191698"/>
                  <a:pt x="1541882" y="191899"/>
                </a:cubicBezTo>
                <a:cubicBezTo>
                  <a:pt x="1527136" y="185397"/>
                  <a:pt x="1496171" y="172395"/>
                  <a:pt x="1486654" y="165224"/>
                </a:cubicBezTo>
                <a:cubicBezTo>
                  <a:pt x="1494964" y="163749"/>
                  <a:pt x="1492887" y="165291"/>
                  <a:pt x="1497310" y="165291"/>
                </a:cubicBezTo>
                <a:cubicBezTo>
                  <a:pt x="1498651" y="165291"/>
                  <a:pt x="1512793" y="162543"/>
                  <a:pt x="1526599" y="158723"/>
                </a:cubicBezTo>
                <a:cubicBezTo>
                  <a:pt x="1522646" y="158723"/>
                  <a:pt x="1565472" y="163482"/>
                  <a:pt x="1576396" y="171725"/>
                </a:cubicBezTo>
                <a:lnTo>
                  <a:pt x="1576371" y="171756"/>
                </a:lnTo>
                <a:lnTo>
                  <a:pt x="1575391" y="172998"/>
                </a:lnTo>
                <a:cubicBezTo>
                  <a:pt x="1593688" y="172998"/>
                  <a:pt x="1611985" y="172998"/>
                  <a:pt x="1630280" y="172998"/>
                </a:cubicBezTo>
                <a:cubicBezTo>
                  <a:pt x="1634235" y="172998"/>
                  <a:pt x="1642010" y="159929"/>
                  <a:pt x="1649114" y="172395"/>
                </a:cubicBezTo>
                <a:cubicBezTo>
                  <a:pt x="1659905" y="162409"/>
                  <a:pt x="1682086" y="156444"/>
                  <a:pt x="1696496" y="158321"/>
                </a:cubicBezTo>
                <a:cubicBezTo>
                  <a:pt x="1690665" y="157516"/>
                  <a:pt x="1677197" y="151753"/>
                  <a:pt x="1685907" y="151753"/>
                </a:cubicBezTo>
                <a:cubicBezTo>
                  <a:pt x="1677934" y="148268"/>
                  <a:pt x="1677934" y="151618"/>
                  <a:pt x="1675924" y="142973"/>
                </a:cubicBezTo>
                <a:cubicBezTo>
                  <a:pt x="1675924" y="136807"/>
                  <a:pt x="1723238" y="144581"/>
                  <a:pt x="1736240" y="151820"/>
                </a:cubicBezTo>
                <a:cubicBezTo>
                  <a:pt x="1736240" y="151753"/>
                  <a:pt x="1736173" y="151618"/>
                  <a:pt x="1736173" y="151552"/>
                </a:cubicBezTo>
                <a:cubicBezTo>
                  <a:pt x="1736374" y="151618"/>
                  <a:pt x="1736574" y="151753"/>
                  <a:pt x="1736843" y="151886"/>
                </a:cubicBezTo>
                <a:cubicBezTo>
                  <a:pt x="1736843" y="147732"/>
                  <a:pt x="1737044" y="146190"/>
                  <a:pt x="1737245" y="145721"/>
                </a:cubicBezTo>
                <a:cubicBezTo>
                  <a:pt x="1737245" y="145587"/>
                  <a:pt x="1737178" y="145452"/>
                  <a:pt x="1737112" y="145319"/>
                </a:cubicBezTo>
                <a:cubicBezTo>
                  <a:pt x="1732152" y="145319"/>
                  <a:pt x="1726052" y="138952"/>
                  <a:pt x="1732085" y="138952"/>
                </a:cubicBezTo>
                <a:cubicBezTo>
                  <a:pt x="1709499" y="140627"/>
                  <a:pt x="1692340" y="131445"/>
                  <a:pt x="1693480" y="125078"/>
                </a:cubicBezTo>
                <a:cubicBezTo>
                  <a:pt x="1691670" y="125346"/>
                  <a:pt x="1689794" y="125614"/>
                  <a:pt x="1687582" y="125614"/>
                </a:cubicBezTo>
                <a:cubicBezTo>
                  <a:pt x="1685236" y="129435"/>
                  <a:pt x="1681215" y="134260"/>
                  <a:pt x="1675321" y="138147"/>
                </a:cubicBezTo>
                <a:cubicBezTo>
                  <a:pt x="1676058" y="137008"/>
                  <a:pt x="1675857" y="132920"/>
                  <a:pt x="1675857" y="131981"/>
                </a:cubicBezTo>
                <a:cubicBezTo>
                  <a:pt x="1675857" y="136472"/>
                  <a:pt x="1657492" y="145587"/>
                  <a:pt x="1657358" y="132249"/>
                </a:cubicBezTo>
                <a:cubicBezTo>
                  <a:pt x="1656956" y="132517"/>
                  <a:pt x="1653605" y="132852"/>
                  <a:pt x="1653270" y="132852"/>
                </a:cubicBezTo>
                <a:cubicBezTo>
                  <a:pt x="1649650" y="132852"/>
                  <a:pt x="1641943" y="132852"/>
                  <a:pt x="1640938" y="132852"/>
                </a:cubicBezTo>
                <a:cubicBezTo>
                  <a:pt x="1632292" y="139555"/>
                  <a:pt x="1548515" y="133657"/>
                  <a:pt x="1548515" y="117035"/>
                </a:cubicBezTo>
                <a:cubicBezTo>
                  <a:pt x="1558569" y="114154"/>
                  <a:pt x="1574586" y="112612"/>
                  <a:pt x="1582495" y="108457"/>
                </a:cubicBezTo>
                <a:cubicBezTo>
                  <a:pt x="1574586" y="111004"/>
                  <a:pt x="1558166" y="112076"/>
                  <a:pt x="1553943" y="111540"/>
                </a:cubicBezTo>
                <a:cubicBezTo>
                  <a:pt x="1555553" y="111540"/>
                  <a:pt x="1555419" y="109998"/>
                  <a:pt x="1554949" y="108457"/>
                </a:cubicBezTo>
                <a:cubicBezTo>
                  <a:pt x="1552201" y="123068"/>
                  <a:pt x="1503007" y="91835"/>
                  <a:pt x="1502269" y="91500"/>
                </a:cubicBezTo>
                <a:cubicBezTo>
                  <a:pt x="1501935" y="91500"/>
                  <a:pt x="1500193" y="77091"/>
                  <a:pt x="1515139" y="78096"/>
                </a:cubicBezTo>
                <a:cubicBezTo>
                  <a:pt x="1520567" y="67708"/>
                  <a:pt x="1534910" y="64692"/>
                  <a:pt x="1551665" y="64692"/>
                </a:cubicBezTo>
                <a:cubicBezTo>
                  <a:pt x="1563327" y="33996"/>
                  <a:pt x="1642613" y="81246"/>
                  <a:pt x="1661112" y="84597"/>
                </a:cubicBezTo>
                <a:cubicBezTo>
                  <a:pt x="1660978" y="84731"/>
                  <a:pt x="1660910" y="84798"/>
                  <a:pt x="1661044" y="84798"/>
                </a:cubicBezTo>
                <a:cubicBezTo>
                  <a:pt x="1661178" y="84731"/>
                  <a:pt x="1661245" y="84731"/>
                  <a:pt x="1661379" y="84665"/>
                </a:cubicBezTo>
                <a:cubicBezTo>
                  <a:pt x="1661916" y="84731"/>
                  <a:pt x="1662452" y="84798"/>
                  <a:pt x="1662921" y="84798"/>
                </a:cubicBezTo>
                <a:cubicBezTo>
                  <a:pt x="1664127" y="83793"/>
                  <a:pt x="1663994" y="83592"/>
                  <a:pt x="1663457" y="83659"/>
                </a:cubicBezTo>
                <a:cubicBezTo>
                  <a:pt x="1671969" y="79771"/>
                  <a:pt x="1677532" y="81514"/>
                  <a:pt x="1690263" y="78364"/>
                </a:cubicBezTo>
                <a:cubicBezTo>
                  <a:pt x="1687246" y="80375"/>
                  <a:pt x="1709565" y="93913"/>
                  <a:pt x="1709565" y="92037"/>
                </a:cubicBezTo>
                <a:cubicBezTo>
                  <a:pt x="1707756" y="94181"/>
                  <a:pt x="1703868" y="95320"/>
                  <a:pt x="1702930" y="98136"/>
                </a:cubicBezTo>
                <a:cubicBezTo>
                  <a:pt x="1702930" y="98537"/>
                  <a:pt x="1709163" y="98001"/>
                  <a:pt x="1711642" y="98069"/>
                </a:cubicBezTo>
                <a:cubicBezTo>
                  <a:pt x="1704137" y="96527"/>
                  <a:pt x="1729538" y="77493"/>
                  <a:pt x="1732755" y="78096"/>
                </a:cubicBezTo>
                <a:cubicBezTo>
                  <a:pt x="1690732" y="78096"/>
                  <a:pt x="1669221" y="69584"/>
                  <a:pt x="1635709" y="64692"/>
                </a:cubicBezTo>
                <a:lnTo>
                  <a:pt x="1635709" y="59196"/>
                </a:lnTo>
                <a:cubicBezTo>
                  <a:pt x="1635709" y="59196"/>
                  <a:pt x="1637251" y="59196"/>
                  <a:pt x="1638926" y="59196"/>
                </a:cubicBezTo>
                <a:cubicBezTo>
                  <a:pt x="1627467" y="59196"/>
                  <a:pt x="1627801" y="54438"/>
                  <a:pt x="1622506" y="51891"/>
                </a:cubicBezTo>
                <a:cubicBezTo>
                  <a:pt x="1622373" y="69987"/>
                  <a:pt x="1602200" y="46730"/>
                  <a:pt x="1602200" y="52226"/>
                </a:cubicBezTo>
                <a:cubicBezTo>
                  <a:pt x="1602267" y="51556"/>
                  <a:pt x="1602334" y="51086"/>
                  <a:pt x="1602334" y="50751"/>
                </a:cubicBezTo>
                <a:cubicBezTo>
                  <a:pt x="1617412" y="41838"/>
                  <a:pt x="1702729" y="38353"/>
                  <a:pt x="1702729" y="38956"/>
                </a:cubicBezTo>
                <a:cubicBezTo>
                  <a:pt x="1707756" y="38285"/>
                  <a:pt x="1721294" y="37883"/>
                  <a:pt x="1729538" y="37816"/>
                </a:cubicBezTo>
                <a:cubicBezTo>
                  <a:pt x="1729538" y="35605"/>
                  <a:pt x="1729538" y="32320"/>
                  <a:pt x="1729538" y="32320"/>
                </a:cubicBezTo>
                <a:cubicBezTo>
                  <a:pt x="1729538" y="32320"/>
                  <a:pt x="1729538" y="32320"/>
                  <a:pt x="1729471" y="32320"/>
                </a:cubicBezTo>
                <a:cubicBezTo>
                  <a:pt x="1729336" y="32320"/>
                  <a:pt x="1729068" y="31717"/>
                  <a:pt x="1728533" y="31717"/>
                </a:cubicBezTo>
                <a:cubicBezTo>
                  <a:pt x="1728801" y="31717"/>
                  <a:pt x="1729068" y="31114"/>
                  <a:pt x="1729270" y="31114"/>
                </a:cubicBezTo>
                <a:cubicBezTo>
                  <a:pt x="1726387" y="31047"/>
                  <a:pt x="1729202" y="31114"/>
                  <a:pt x="1729605" y="31114"/>
                </a:cubicBezTo>
                <a:cubicBezTo>
                  <a:pt x="1749108" y="31047"/>
                  <a:pt x="1773236" y="27562"/>
                  <a:pt x="1785568" y="37481"/>
                </a:cubicBezTo>
                <a:cubicBezTo>
                  <a:pt x="1786305" y="36208"/>
                  <a:pt x="1797297" y="31784"/>
                  <a:pt x="1799508" y="31181"/>
                </a:cubicBezTo>
                <a:cubicBezTo>
                  <a:pt x="1791667" y="31181"/>
                  <a:pt x="1811238" y="24144"/>
                  <a:pt x="1817604" y="24479"/>
                </a:cubicBezTo>
                <a:cubicBezTo>
                  <a:pt x="1817269" y="24479"/>
                  <a:pt x="1815862" y="22870"/>
                  <a:pt x="1816666" y="22737"/>
                </a:cubicBezTo>
                <a:cubicBezTo>
                  <a:pt x="1816666" y="18112"/>
                  <a:pt x="1877320" y="18045"/>
                  <a:pt x="1897897" y="17911"/>
                </a:cubicBezTo>
                <a:cubicBezTo>
                  <a:pt x="1897629" y="17911"/>
                  <a:pt x="1897360" y="17911"/>
                  <a:pt x="1897092" y="17844"/>
                </a:cubicBezTo>
                <a:cubicBezTo>
                  <a:pt x="1907213" y="12884"/>
                  <a:pt x="1925912" y="11611"/>
                  <a:pt x="1934022" y="11611"/>
                </a:cubicBezTo>
                <a:close/>
                <a:moveTo>
                  <a:pt x="2824685" y="172"/>
                </a:moveTo>
                <a:cubicBezTo>
                  <a:pt x="2877777" y="1671"/>
                  <a:pt x="2985344" y="12566"/>
                  <a:pt x="2996403" y="17844"/>
                </a:cubicBezTo>
                <a:cubicBezTo>
                  <a:pt x="3003840" y="15766"/>
                  <a:pt x="3027300" y="17375"/>
                  <a:pt x="3035075" y="24546"/>
                </a:cubicBezTo>
                <a:cubicBezTo>
                  <a:pt x="3035137" y="16772"/>
                  <a:pt x="3058863" y="23608"/>
                  <a:pt x="3070126" y="27830"/>
                </a:cubicBezTo>
                <a:cubicBezTo>
                  <a:pt x="3070126" y="31449"/>
                  <a:pt x="3063222" y="33795"/>
                  <a:pt x="3053638" y="35270"/>
                </a:cubicBezTo>
                <a:cubicBezTo>
                  <a:pt x="3065834" y="40028"/>
                  <a:pt x="3075961" y="50819"/>
                  <a:pt x="3071534" y="57922"/>
                </a:cubicBezTo>
                <a:cubicBezTo>
                  <a:pt x="3085344" y="52896"/>
                  <a:pt x="3098816" y="48003"/>
                  <a:pt x="3117046" y="52293"/>
                </a:cubicBezTo>
                <a:cubicBezTo>
                  <a:pt x="3117046" y="46462"/>
                  <a:pt x="3250753" y="49947"/>
                  <a:pt x="3277893" y="56381"/>
                </a:cubicBezTo>
                <a:cubicBezTo>
                  <a:pt x="3277893" y="62547"/>
                  <a:pt x="3225954" y="66300"/>
                  <a:pt x="3215700" y="64759"/>
                </a:cubicBezTo>
                <a:cubicBezTo>
                  <a:pt x="3217643" y="64759"/>
                  <a:pt x="3193985" y="79101"/>
                  <a:pt x="3176826" y="78163"/>
                </a:cubicBezTo>
                <a:cubicBezTo>
                  <a:pt x="3182056" y="78163"/>
                  <a:pt x="3186345" y="84865"/>
                  <a:pt x="3182994" y="84865"/>
                </a:cubicBezTo>
                <a:cubicBezTo>
                  <a:pt x="3174283" y="85133"/>
                  <a:pt x="3155914" y="91567"/>
                  <a:pt x="3156183" y="91567"/>
                </a:cubicBezTo>
                <a:cubicBezTo>
                  <a:pt x="3156183" y="91500"/>
                  <a:pt x="3156048" y="91299"/>
                  <a:pt x="3155847" y="91031"/>
                </a:cubicBezTo>
                <a:cubicBezTo>
                  <a:pt x="3145059" y="100280"/>
                  <a:pt x="3129176" y="98270"/>
                  <a:pt x="3109272" y="98270"/>
                </a:cubicBezTo>
                <a:cubicBezTo>
                  <a:pt x="3110748" y="101218"/>
                  <a:pt x="3108063" y="103698"/>
                  <a:pt x="3105185" y="105307"/>
                </a:cubicBezTo>
                <a:cubicBezTo>
                  <a:pt x="3109138" y="104770"/>
                  <a:pt x="3116979" y="105508"/>
                  <a:pt x="3116979" y="104972"/>
                </a:cubicBezTo>
                <a:lnTo>
                  <a:pt x="3116979" y="111674"/>
                </a:lnTo>
                <a:cubicBezTo>
                  <a:pt x="3116979" y="111271"/>
                  <a:pt x="3116109" y="112142"/>
                  <a:pt x="3116374" y="113081"/>
                </a:cubicBezTo>
                <a:cubicBezTo>
                  <a:pt x="3116374" y="108792"/>
                  <a:pt x="3100493" y="119582"/>
                  <a:pt x="3099889" y="119582"/>
                </a:cubicBezTo>
                <a:cubicBezTo>
                  <a:pt x="3095264" y="119582"/>
                  <a:pt x="3084406" y="119582"/>
                  <a:pt x="3084205" y="119582"/>
                </a:cubicBezTo>
                <a:cubicBezTo>
                  <a:pt x="3079244" y="126284"/>
                  <a:pt x="3085277" y="124877"/>
                  <a:pt x="3076763" y="126284"/>
                </a:cubicBezTo>
                <a:cubicBezTo>
                  <a:pt x="3076294" y="126955"/>
                  <a:pt x="3071000" y="132986"/>
                  <a:pt x="3070059" y="139688"/>
                </a:cubicBezTo>
                <a:cubicBezTo>
                  <a:pt x="3072944" y="139688"/>
                  <a:pt x="3075757" y="139688"/>
                  <a:pt x="3078641" y="139688"/>
                </a:cubicBezTo>
                <a:cubicBezTo>
                  <a:pt x="3080250" y="126284"/>
                  <a:pt x="3084538" y="130708"/>
                  <a:pt x="3089700" y="139085"/>
                </a:cubicBezTo>
                <a:cubicBezTo>
                  <a:pt x="3090104" y="139085"/>
                  <a:pt x="3100493" y="138214"/>
                  <a:pt x="3103576" y="137946"/>
                </a:cubicBezTo>
                <a:cubicBezTo>
                  <a:pt x="3103576" y="137678"/>
                  <a:pt x="3103576" y="137410"/>
                  <a:pt x="3103576" y="136941"/>
                </a:cubicBezTo>
                <a:cubicBezTo>
                  <a:pt x="3107528" y="139688"/>
                  <a:pt x="3108269" y="142570"/>
                  <a:pt x="3108671" y="145184"/>
                </a:cubicBezTo>
                <a:cubicBezTo>
                  <a:pt x="3112624" y="145184"/>
                  <a:pt x="3114698" y="143240"/>
                  <a:pt x="3116979" y="151216"/>
                </a:cubicBezTo>
                <a:cubicBezTo>
                  <a:pt x="3116979" y="152288"/>
                  <a:pt x="3100226" y="151953"/>
                  <a:pt x="3098282" y="151887"/>
                </a:cubicBezTo>
                <a:cubicBezTo>
                  <a:pt x="3111352" y="153964"/>
                  <a:pt x="3129712" y="149004"/>
                  <a:pt x="3130316" y="171189"/>
                </a:cubicBezTo>
                <a:cubicBezTo>
                  <a:pt x="3126897" y="172060"/>
                  <a:pt x="3113827" y="178427"/>
                  <a:pt x="3122135" y="178627"/>
                </a:cubicBezTo>
                <a:cubicBezTo>
                  <a:pt x="3122005" y="178627"/>
                  <a:pt x="3122005" y="178627"/>
                  <a:pt x="3121869" y="178627"/>
                </a:cubicBezTo>
                <a:cubicBezTo>
                  <a:pt x="3123208" y="182917"/>
                  <a:pt x="3126426" y="184660"/>
                  <a:pt x="3129646" y="187341"/>
                </a:cubicBezTo>
                <a:cubicBezTo>
                  <a:pt x="3127902" y="187206"/>
                  <a:pt x="3123276" y="189753"/>
                  <a:pt x="3123076" y="191161"/>
                </a:cubicBezTo>
                <a:cubicBezTo>
                  <a:pt x="3115439" y="187542"/>
                  <a:pt x="3110211" y="180973"/>
                  <a:pt x="3110211" y="171524"/>
                </a:cubicBezTo>
                <a:cubicBezTo>
                  <a:pt x="3105521" y="172931"/>
                  <a:pt x="3100291" y="169848"/>
                  <a:pt x="3103508" y="173534"/>
                </a:cubicBezTo>
                <a:cubicBezTo>
                  <a:pt x="3103508" y="172998"/>
                  <a:pt x="3096134" y="171457"/>
                  <a:pt x="3092250" y="170786"/>
                </a:cubicBezTo>
                <a:cubicBezTo>
                  <a:pt x="3083870" y="165961"/>
                  <a:pt x="3085476" y="171858"/>
                  <a:pt x="3080987" y="171858"/>
                </a:cubicBezTo>
                <a:cubicBezTo>
                  <a:pt x="3088292" y="171993"/>
                  <a:pt x="3102300" y="190759"/>
                  <a:pt x="3105857" y="198667"/>
                </a:cubicBezTo>
                <a:cubicBezTo>
                  <a:pt x="3122338" y="198667"/>
                  <a:pt x="3098613" y="210932"/>
                  <a:pt x="3093785" y="212071"/>
                </a:cubicBezTo>
                <a:cubicBezTo>
                  <a:pt x="3095194" y="212071"/>
                  <a:pt x="3097006" y="212071"/>
                  <a:pt x="3096806" y="212071"/>
                </a:cubicBezTo>
                <a:cubicBezTo>
                  <a:pt x="3104581" y="215959"/>
                  <a:pt x="3103911" y="218170"/>
                  <a:pt x="3097744" y="218640"/>
                </a:cubicBezTo>
                <a:cubicBezTo>
                  <a:pt x="3107264" y="218304"/>
                  <a:pt x="3116041" y="218840"/>
                  <a:pt x="3123612" y="225475"/>
                </a:cubicBezTo>
                <a:cubicBezTo>
                  <a:pt x="3123612" y="229027"/>
                  <a:pt x="3078708" y="237539"/>
                  <a:pt x="3076697" y="237741"/>
                </a:cubicBezTo>
                <a:cubicBezTo>
                  <a:pt x="3076697" y="240823"/>
                  <a:pt x="3096806" y="237138"/>
                  <a:pt x="3096806" y="239818"/>
                </a:cubicBezTo>
                <a:cubicBezTo>
                  <a:pt x="3098011" y="238813"/>
                  <a:pt x="3083400" y="243705"/>
                  <a:pt x="3083400" y="245917"/>
                </a:cubicBezTo>
                <a:cubicBezTo>
                  <a:pt x="3086215" y="241695"/>
                  <a:pt x="3081322" y="252284"/>
                  <a:pt x="3085277" y="252284"/>
                </a:cubicBezTo>
                <a:cubicBezTo>
                  <a:pt x="3059668" y="250006"/>
                  <a:pt x="3054710" y="256640"/>
                  <a:pt x="3030851" y="258986"/>
                </a:cubicBezTo>
                <a:cubicBezTo>
                  <a:pt x="3035007" y="258986"/>
                  <a:pt x="3037084" y="260863"/>
                  <a:pt x="3042915" y="258986"/>
                </a:cubicBezTo>
                <a:cubicBezTo>
                  <a:pt x="3051359" y="258986"/>
                  <a:pt x="3058796" y="259120"/>
                  <a:pt x="3053098" y="265688"/>
                </a:cubicBezTo>
                <a:cubicBezTo>
                  <a:pt x="3061344" y="265688"/>
                  <a:pt x="3052898" y="272055"/>
                  <a:pt x="3048944" y="272390"/>
                </a:cubicBezTo>
                <a:cubicBezTo>
                  <a:pt x="3054176" y="272390"/>
                  <a:pt x="3053638" y="274736"/>
                  <a:pt x="3056520" y="277551"/>
                </a:cubicBezTo>
                <a:cubicBezTo>
                  <a:pt x="3056520" y="279026"/>
                  <a:pt x="3046265" y="281036"/>
                  <a:pt x="3049814" y="279092"/>
                </a:cubicBezTo>
                <a:cubicBezTo>
                  <a:pt x="3045393" y="283114"/>
                  <a:pt x="3033463" y="283784"/>
                  <a:pt x="3021937" y="281640"/>
                </a:cubicBezTo>
                <a:cubicBezTo>
                  <a:pt x="3038359" y="286197"/>
                  <a:pt x="3056520" y="291559"/>
                  <a:pt x="3056520" y="292832"/>
                </a:cubicBezTo>
                <a:cubicBezTo>
                  <a:pt x="3054710" y="296250"/>
                  <a:pt x="3054979" y="298328"/>
                  <a:pt x="3050956" y="299333"/>
                </a:cubicBezTo>
                <a:cubicBezTo>
                  <a:pt x="3050753" y="302081"/>
                  <a:pt x="3059534" y="292229"/>
                  <a:pt x="3059333" y="292564"/>
                </a:cubicBezTo>
                <a:cubicBezTo>
                  <a:pt x="3062351" y="294038"/>
                  <a:pt x="3063690" y="296183"/>
                  <a:pt x="3063222" y="298998"/>
                </a:cubicBezTo>
                <a:cubicBezTo>
                  <a:pt x="3063222" y="300406"/>
                  <a:pt x="3056520" y="300003"/>
                  <a:pt x="3056520" y="301009"/>
                </a:cubicBezTo>
                <a:cubicBezTo>
                  <a:pt x="3063690" y="306973"/>
                  <a:pt x="3063490" y="302081"/>
                  <a:pt x="3056520" y="312603"/>
                </a:cubicBezTo>
                <a:cubicBezTo>
                  <a:pt x="3058999" y="313139"/>
                  <a:pt x="3061210" y="312670"/>
                  <a:pt x="3063222" y="311196"/>
                </a:cubicBezTo>
                <a:cubicBezTo>
                  <a:pt x="3064898" y="313810"/>
                  <a:pt x="3060942" y="317295"/>
                  <a:pt x="3060875" y="319305"/>
                </a:cubicBezTo>
                <a:cubicBezTo>
                  <a:pt x="3061813" y="320444"/>
                  <a:pt x="3062752" y="317227"/>
                  <a:pt x="3065368" y="319305"/>
                </a:cubicBezTo>
                <a:cubicBezTo>
                  <a:pt x="3060942" y="325404"/>
                  <a:pt x="3049347" y="330297"/>
                  <a:pt x="3043116" y="323125"/>
                </a:cubicBezTo>
                <a:cubicBezTo>
                  <a:pt x="3029781" y="338474"/>
                  <a:pt x="3002904" y="319640"/>
                  <a:pt x="3002904" y="311129"/>
                </a:cubicBezTo>
                <a:cubicBezTo>
                  <a:pt x="2986551" y="298596"/>
                  <a:pt x="2983200" y="319238"/>
                  <a:pt x="2984204" y="319238"/>
                </a:cubicBezTo>
                <a:cubicBezTo>
                  <a:pt x="2977372" y="321115"/>
                  <a:pt x="2967519" y="323260"/>
                  <a:pt x="2962357" y="327146"/>
                </a:cubicBezTo>
                <a:cubicBezTo>
                  <a:pt x="2995398" y="321316"/>
                  <a:pt x="3015567" y="335122"/>
                  <a:pt x="3049681" y="332709"/>
                </a:cubicBezTo>
                <a:cubicBezTo>
                  <a:pt x="3049347" y="332776"/>
                  <a:pt x="3050621" y="332978"/>
                  <a:pt x="3050084" y="333112"/>
                </a:cubicBezTo>
                <a:cubicBezTo>
                  <a:pt x="3049613" y="339546"/>
                  <a:pt x="3004710" y="354827"/>
                  <a:pt x="2997140" y="356770"/>
                </a:cubicBezTo>
                <a:cubicBezTo>
                  <a:pt x="2996472" y="365215"/>
                  <a:pt x="2990304" y="353888"/>
                  <a:pt x="2989834" y="352816"/>
                </a:cubicBezTo>
                <a:cubicBezTo>
                  <a:pt x="2976769" y="370711"/>
                  <a:pt x="2934207" y="379624"/>
                  <a:pt x="2907401" y="379624"/>
                </a:cubicBezTo>
                <a:cubicBezTo>
                  <a:pt x="2898421" y="378954"/>
                  <a:pt x="2863903" y="394570"/>
                  <a:pt x="2848624" y="380898"/>
                </a:cubicBezTo>
                <a:cubicBezTo>
                  <a:pt x="2849027" y="384048"/>
                  <a:pt x="2842458" y="392627"/>
                  <a:pt x="2842392" y="393029"/>
                </a:cubicBezTo>
                <a:cubicBezTo>
                  <a:pt x="2843731" y="393565"/>
                  <a:pt x="2835687" y="393565"/>
                  <a:pt x="2835687" y="389678"/>
                </a:cubicBezTo>
                <a:cubicBezTo>
                  <a:pt x="2835687" y="394570"/>
                  <a:pt x="2826103" y="393565"/>
                  <a:pt x="2822418" y="393095"/>
                </a:cubicBezTo>
                <a:cubicBezTo>
                  <a:pt x="2822352" y="393095"/>
                  <a:pt x="2822283" y="393095"/>
                  <a:pt x="2822283" y="393095"/>
                </a:cubicBezTo>
                <a:cubicBezTo>
                  <a:pt x="2822283" y="393095"/>
                  <a:pt x="2822283" y="393095"/>
                  <a:pt x="2822216" y="393095"/>
                </a:cubicBezTo>
                <a:cubicBezTo>
                  <a:pt x="2821747" y="394771"/>
                  <a:pt x="2822081" y="394972"/>
                  <a:pt x="2822418" y="394637"/>
                </a:cubicBezTo>
                <a:cubicBezTo>
                  <a:pt x="2822283" y="405495"/>
                  <a:pt x="2822283" y="395240"/>
                  <a:pt x="2822283" y="400066"/>
                </a:cubicBezTo>
                <a:cubicBezTo>
                  <a:pt x="2822754" y="402613"/>
                  <a:pt x="2822819" y="406969"/>
                  <a:pt x="2815582" y="403953"/>
                </a:cubicBezTo>
                <a:cubicBezTo>
                  <a:pt x="2815582" y="408912"/>
                  <a:pt x="2813034" y="413269"/>
                  <a:pt x="2807474" y="413269"/>
                </a:cubicBezTo>
                <a:cubicBezTo>
                  <a:pt x="2807540" y="419636"/>
                  <a:pt x="2802916" y="419971"/>
                  <a:pt x="2795408" y="419971"/>
                </a:cubicBezTo>
                <a:cubicBezTo>
                  <a:pt x="2795072" y="420240"/>
                  <a:pt x="2790651" y="430560"/>
                  <a:pt x="2795481" y="425601"/>
                </a:cubicBezTo>
                <a:cubicBezTo>
                  <a:pt x="2795481" y="431767"/>
                  <a:pt x="2730934" y="451605"/>
                  <a:pt x="2715050" y="442021"/>
                </a:cubicBezTo>
                <a:cubicBezTo>
                  <a:pt x="2715050" y="454018"/>
                  <a:pt x="2697892" y="442892"/>
                  <a:pt x="2688242" y="447249"/>
                </a:cubicBezTo>
                <a:cubicBezTo>
                  <a:pt x="2687706" y="446712"/>
                  <a:pt x="2687640" y="447919"/>
                  <a:pt x="2687841" y="447919"/>
                </a:cubicBezTo>
                <a:cubicBezTo>
                  <a:pt x="2688108" y="447919"/>
                  <a:pt x="2688242" y="448455"/>
                  <a:pt x="2688309" y="448254"/>
                </a:cubicBezTo>
                <a:cubicBezTo>
                  <a:pt x="2689381" y="450064"/>
                  <a:pt x="2691660" y="452477"/>
                  <a:pt x="2693270" y="453414"/>
                </a:cubicBezTo>
                <a:cubicBezTo>
                  <a:pt x="2691125" y="454755"/>
                  <a:pt x="2689316" y="454152"/>
                  <a:pt x="2688242" y="453549"/>
                </a:cubicBezTo>
                <a:cubicBezTo>
                  <a:pt x="2686232" y="462261"/>
                  <a:pt x="2680603" y="460117"/>
                  <a:pt x="2671687" y="460117"/>
                </a:cubicBezTo>
                <a:cubicBezTo>
                  <a:pt x="2675776" y="464742"/>
                  <a:pt x="2673431" y="465814"/>
                  <a:pt x="2670412" y="465546"/>
                </a:cubicBezTo>
                <a:cubicBezTo>
                  <a:pt x="2672156" y="466149"/>
                  <a:pt x="2673027" y="467288"/>
                  <a:pt x="2674838" y="466819"/>
                </a:cubicBezTo>
                <a:cubicBezTo>
                  <a:pt x="2674569" y="467489"/>
                  <a:pt x="2674236" y="472784"/>
                  <a:pt x="2674838" y="474393"/>
                </a:cubicBezTo>
                <a:cubicBezTo>
                  <a:pt x="2674838" y="473320"/>
                  <a:pt x="2668670" y="473119"/>
                  <a:pt x="2667396" y="473521"/>
                </a:cubicBezTo>
                <a:cubicBezTo>
                  <a:pt x="2668536" y="473521"/>
                  <a:pt x="2667932" y="490410"/>
                  <a:pt x="2667999" y="494097"/>
                </a:cubicBezTo>
                <a:cubicBezTo>
                  <a:pt x="2667264" y="490478"/>
                  <a:pt x="2660225" y="496912"/>
                  <a:pt x="2659352" y="499391"/>
                </a:cubicBezTo>
                <a:cubicBezTo>
                  <a:pt x="2656606" y="501000"/>
                  <a:pt x="2650173" y="506965"/>
                  <a:pt x="2656338" y="506965"/>
                </a:cubicBezTo>
                <a:cubicBezTo>
                  <a:pt x="2647626" y="508104"/>
                  <a:pt x="2643271" y="514069"/>
                  <a:pt x="2634624" y="520369"/>
                </a:cubicBezTo>
                <a:cubicBezTo>
                  <a:pt x="2634758" y="521039"/>
                  <a:pt x="2634624" y="530288"/>
                  <a:pt x="2634624" y="526200"/>
                </a:cubicBezTo>
                <a:cubicBezTo>
                  <a:pt x="2634156" y="541279"/>
                  <a:pt x="2635295" y="538665"/>
                  <a:pt x="2627920" y="546708"/>
                </a:cubicBezTo>
                <a:cubicBezTo>
                  <a:pt x="2627920" y="581157"/>
                  <a:pt x="2602789" y="585179"/>
                  <a:pt x="2568005" y="580420"/>
                </a:cubicBezTo>
                <a:cubicBezTo>
                  <a:pt x="2570953" y="579146"/>
                  <a:pt x="2555741" y="573986"/>
                  <a:pt x="2563046" y="573986"/>
                </a:cubicBezTo>
                <a:cubicBezTo>
                  <a:pt x="2546895" y="567887"/>
                  <a:pt x="2537244" y="567284"/>
                  <a:pt x="2525917" y="567284"/>
                </a:cubicBezTo>
                <a:cubicBezTo>
                  <a:pt x="2522499" y="567485"/>
                  <a:pt x="2525113" y="560582"/>
                  <a:pt x="2522432" y="560582"/>
                </a:cubicBezTo>
                <a:cubicBezTo>
                  <a:pt x="2508288" y="570903"/>
                  <a:pt x="2502926" y="558839"/>
                  <a:pt x="2492203" y="553879"/>
                </a:cubicBezTo>
                <a:cubicBezTo>
                  <a:pt x="2502056" y="553879"/>
                  <a:pt x="2482282" y="545636"/>
                  <a:pt x="2486170" y="547177"/>
                </a:cubicBezTo>
                <a:cubicBezTo>
                  <a:pt x="2491934" y="547177"/>
                  <a:pt x="2460367" y="518694"/>
                  <a:pt x="2460367" y="520235"/>
                </a:cubicBezTo>
                <a:cubicBezTo>
                  <a:pt x="2460970" y="515610"/>
                  <a:pt x="2460837" y="520369"/>
                  <a:pt x="2463451" y="520369"/>
                </a:cubicBezTo>
                <a:cubicBezTo>
                  <a:pt x="2458089" y="509311"/>
                  <a:pt x="2456279" y="507903"/>
                  <a:pt x="2446424" y="500263"/>
                </a:cubicBezTo>
                <a:cubicBezTo>
                  <a:pt x="2446692" y="500263"/>
                  <a:pt x="2446759" y="500263"/>
                  <a:pt x="2446827" y="500196"/>
                </a:cubicBezTo>
                <a:cubicBezTo>
                  <a:pt x="2446962" y="500061"/>
                  <a:pt x="2446759" y="499994"/>
                  <a:pt x="2446692" y="499994"/>
                </a:cubicBezTo>
                <a:cubicBezTo>
                  <a:pt x="2440525" y="492823"/>
                  <a:pt x="2440792" y="498587"/>
                  <a:pt x="2440190" y="486858"/>
                </a:cubicBezTo>
                <a:cubicBezTo>
                  <a:pt x="2437850" y="486188"/>
                  <a:pt x="2435770" y="486657"/>
                  <a:pt x="2434094" y="488132"/>
                </a:cubicBezTo>
                <a:cubicBezTo>
                  <a:pt x="2433289" y="487529"/>
                  <a:pt x="2431281" y="486657"/>
                  <a:pt x="2431748" y="486858"/>
                </a:cubicBezTo>
                <a:cubicBezTo>
                  <a:pt x="2433826" y="486858"/>
                  <a:pt x="2433758" y="482636"/>
                  <a:pt x="2433492" y="481430"/>
                </a:cubicBezTo>
                <a:cubicBezTo>
                  <a:pt x="2431815" y="480291"/>
                  <a:pt x="2430005" y="479955"/>
                  <a:pt x="2427995" y="480156"/>
                </a:cubicBezTo>
                <a:cubicBezTo>
                  <a:pt x="2426588" y="473119"/>
                  <a:pt x="2421428" y="462797"/>
                  <a:pt x="2420018" y="460050"/>
                </a:cubicBezTo>
                <a:cubicBezTo>
                  <a:pt x="2418210" y="458039"/>
                  <a:pt x="2418813" y="454018"/>
                  <a:pt x="2413386" y="451940"/>
                </a:cubicBezTo>
                <a:cubicBezTo>
                  <a:pt x="2413386" y="457034"/>
                  <a:pt x="2399981" y="439474"/>
                  <a:pt x="2399981" y="447919"/>
                </a:cubicBezTo>
                <a:cubicBezTo>
                  <a:pt x="2395557" y="434448"/>
                  <a:pt x="2393277" y="429891"/>
                  <a:pt x="2393277" y="413336"/>
                </a:cubicBezTo>
                <a:cubicBezTo>
                  <a:pt x="2393277" y="413336"/>
                  <a:pt x="2393277" y="413269"/>
                  <a:pt x="2393277" y="413269"/>
                </a:cubicBezTo>
                <a:cubicBezTo>
                  <a:pt x="2393345" y="413336"/>
                  <a:pt x="2393345" y="413336"/>
                  <a:pt x="2393413" y="413336"/>
                </a:cubicBezTo>
                <a:cubicBezTo>
                  <a:pt x="2393547" y="413269"/>
                  <a:pt x="2393547" y="413269"/>
                  <a:pt x="2393746" y="413269"/>
                </a:cubicBezTo>
                <a:cubicBezTo>
                  <a:pt x="2383024" y="406433"/>
                  <a:pt x="2393345" y="386528"/>
                  <a:pt x="2395491" y="379759"/>
                </a:cubicBezTo>
                <a:cubicBezTo>
                  <a:pt x="2385438" y="379759"/>
                  <a:pt x="2400517" y="364545"/>
                  <a:pt x="2398975" y="366354"/>
                </a:cubicBezTo>
                <a:cubicBezTo>
                  <a:pt x="2400382" y="368298"/>
                  <a:pt x="2400785" y="370576"/>
                  <a:pt x="2400048" y="373057"/>
                </a:cubicBezTo>
                <a:cubicBezTo>
                  <a:pt x="2408628" y="369571"/>
                  <a:pt x="2413252" y="367226"/>
                  <a:pt x="2429468" y="366354"/>
                </a:cubicBezTo>
                <a:cubicBezTo>
                  <a:pt x="2424913" y="366354"/>
                  <a:pt x="2427057" y="359652"/>
                  <a:pt x="2430073" y="359652"/>
                </a:cubicBezTo>
                <a:cubicBezTo>
                  <a:pt x="2435033" y="361060"/>
                  <a:pt x="2435166" y="363942"/>
                  <a:pt x="2433558" y="366354"/>
                </a:cubicBezTo>
                <a:cubicBezTo>
                  <a:pt x="2430610" y="366756"/>
                  <a:pt x="2440257" y="365751"/>
                  <a:pt x="2440257" y="368432"/>
                </a:cubicBezTo>
                <a:cubicBezTo>
                  <a:pt x="2445957" y="360657"/>
                  <a:pt x="2451387" y="351810"/>
                  <a:pt x="2453666" y="346248"/>
                </a:cubicBezTo>
                <a:cubicBezTo>
                  <a:pt x="2451319" y="345980"/>
                  <a:pt x="2440257" y="345444"/>
                  <a:pt x="2440257" y="347990"/>
                </a:cubicBezTo>
                <a:cubicBezTo>
                  <a:pt x="2439724" y="345712"/>
                  <a:pt x="2440257" y="340752"/>
                  <a:pt x="2440257" y="338809"/>
                </a:cubicBezTo>
                <a:cubicBezTo>
                  <a:pt x="2427392" y="336195"/>
                  <a:pt x="2423438" y="334251"/>
                  <a:pt x="2411441" y="333179"/>
                </a:cubicBezTo>
                <a:cubicBezTo>
                  <a:pt x="2419751" y="334318"/>
                  <a:pt x="2424579" y="338206"/>
                  <a:pt x="2433558" y="339546"/>
                </a:cubicBezTo>
                <a:cubicBezTo>
                  <a:pt x="2430610" y="354827"/>
                  <a:pt x="2408492" y="355899"/>
                  <a:pt x="2396361" y="359719"/>
                </a:cubicBezTo>
                <a:cubicBezTo>
                  <a:pt x="2388855" y="359719"/>
                  <a:pt x="2360840" y="332040"/>
                  <a:pt x="2367744" y="327146"/>
                </a:cubicBezTo>
                <a:cubicBezTo>
                  <a:pt x="2365734" y="325874"/>
                  <a:pt x="2366001" y="319908"/>
                  <a:pt x="2367007" y="319908"/>
                </a:cubicBezTo>
                <a:cubicBezTo>
                  <a:pt x="2371228" y="322522"/>
                  <a:pt x="2380143" y="327214"/>
                  <a:pt x="2377393" y="327214"/>
                </a:cubicBezTo>
                <a:cubicBezTo>
                  <a:pt x="2379806" y="327214"/>
                  <a:pt x="2382152" y="327214"/>
                  <a:pt x="2384566" y="327214"/>
                </a:cubicBezTo>
                <a:cubicBezTo>
                  <a:pt x="2381683" y="327214"/>
                  <a:pt x="2373306" y="316289"/>
                  <a:pt x="2373306" y="320981"/>
                </a:cubicBezTo>
                <a:cubicBezTo>
                  <a:pt x="2373373" y="320847"/>
                  <a:pt x="2373440" y="317362"/>
                  <a:pt x="2373373" y="317295"/>
                </a:cubicBezTo>
                <a:cubicBezTo>
                  <a:pt x="2373373" y="311765"/>
                  <a:pt x="2384867" y="311547"/>
                  <a:pt x="2397266" y="313047"/>
                </a:cubicBezTo>
                <a:lnTo>
                  <a:pt x="2425935" y="318969"/>
                </a:lnTo>
                <a:lnTo>
                  <a:pt x="2425316" y="318166"/>
                </a:lnTo>
                <a:lnTo>
                  <a:pt x="2426009" y="318984"/>
                </a:lnTo>
                <a:lnTo>
                  <a:pt x="2426588" y="319104"/>
                </a:lnTo>
                <a:cubicBezTo>
                  <a:pt x="2426588" y="319104"/>
                  <a:pt x="2426855" y="319171"/>
                  <a:pt x="2426855" y="319171"/>
                </a:cubicBezTo>
                <a:cubicBezTo>
                  <a:pt x="2426855" y="319104"/>
                  <a:pt x="2426855" y="319104"/>
                  <a:pt x="2426855" y="319104"/>
                </a:cubicBezTo>
                <a:cubicBezTo>
                  <a:pt x="2426855" y="319171"/>
                  <a:pt x="2426989" y="319238"/>
                  <a:pt x="2427124" y="319305"/>
                </a:cubicBezTo>
                <a:cubicBezTo>
                  <a:pt x="2425583" y="317764"/>
                  <a:pt x="2425381" y="317831"/>
                  <a:pt x="2425717" y="318233"/>
                </a:cubicBezTo>
                <a:cubicBezTo>
                  <a:pt x="2423438" y="316356"/>
                  <a:pt x="2417072" y="312603"/>
                  <a:pt x="2421627" y="312603"/>
                </a:cubicBezTo>
                <a:cubicBezTo>
                  <a:pt x="2407219" y="308917"/>
                  <a:pt x="2403399" y="304695"/>
                  <a:pt x="2400115" y="292497"/>
                </a:cubicBezTo>
                <a:cubicBezTo>
                  <a:pt x="2400048" y="292698"/>
                  <a:pt x="2393209" y="292295"/>
                  <a:pt x="2393413" y="292497"/>
                </a:cubicBezTo>
                <a:cubicBezTo>
                  <a:pt x="2394217" y="293636"/>
                  <a:pt x="2394418" y="296250"/>
                  <a:pt x="2394217" y="298596"/>
                </a:cubicBezTo>
                <a:cubicBezTo>
                  <a:pt x="2396764" y="296451"/>
                  <a:pt x="2404338" y="312603"/>
                  <a:pt x="2401656" y="312603"/>
                </a:cubicBezTo>
                <a:cubicBezTo>
                  <a:pt x="2395557" y="312603"/>
                  <a:pt x="2384365" y="308046"/>
                  <a:pt x="2387917" y="306437"/>
                </a:cubicBezTo>
                <a:cubicBezTo>
                  <a:pt x="2380679" y="306572"/>
                  <a:pt x="2367744" y="305432"/>
                  <a:pt x="2367677" y="299199"/>
                </a:cubicBezTo>
                <a:cubicBezTo>
                  <a:pt x="2366136" y="299936"/>
                  <a:pt x="2346496" y="304024"/>
                  <a:pt x="2346496" y="294843"/>
                </a:cubicBezTo>
                <a:cubicBezTo>
                  <a:pt x="2346362" y="291827"/>
                  <a:pt x="2353200" y="293234"/>
                  <a:pt x="2353200" y="290754"/>
                </a:cubicBezTo>
                <a:cubicBezTo>
                  <a:pt x="2352528" y="290218"/>
                  <a:pt x="2345358" y="285526"/>
                  <a:pt x="2345491" y="285795"/>
                </a:cubicBezTo>
                <a:cubicBezTo>
                  <a:pt x="2342006" y="285795"/>
                  <a:pt x="2347167" y="278489"/>
                  <a:pt x="2350584" y="277484"/>
                </a:cubicBezTo>
                <a:cubicBezTo>
                  <a:pt x="2349311" y="275809"/>
                  <a:pt x="2348101" y="273798"/>
                  <a:pt x="2347437" y="272390"/>
                </a:cubicBezTo>
                <a:cubicBezTo>
                  <a:pt x="2346027" y="272390"/>
                  <a:pt x="2344352" y="272993"/>
                  <a:pt x="2337649" y="272390"/>
                </a:cubicBezTo>
                <a:cubicBezTo>
                  <a:pt x="2344955" y="272390"/>
                  <a:pt x="2332355" y="265755"/>
                  <a:pt x="2341271" y="265755"/>
                </a:cubicBezTo>
                <a:cubicBezTo>
                  <a:pt x="2333026" y="265353"/>
                  <a:pt x="2330613" y="263610"/>
                  <a:pt x="2339727" y="259120"/>
                </a:cubicBezTo>
                <a:cubicBezTo>
                  <a:pt x="2336912" y="254295"/>
                  <a:pt x="2326190" y="245850"/>
                  <a:pt x="2326659" y="245850"/>
                </a:cubicBezTo>
                <a:cubicBezTo>
                  <a:pt x="2326324" y="244175"/>
                  <a:pt x="2326190" y="241359"/>
                  <a:pt x="2326324" y="239483"/>
                </a:cubicBezTo>
                <a:cubicBezTo>
                  <a:pt x="2328938" y="240421"/>
                  <a:pt x="2314260" y="233384"/>
                  <a:pt x="2320359" y="233384"/>
                </a:cubicBezTo>
                <a:cubicBezTo>
                  <a:pt x="2324179" y="233384"/>
                  <a:pt x="2327932" y="233384"/>
                  <a:pt x="2331752" y="233384"/>
                </a:cubicBezTo>
                <a:cubicBezTo>
                  <a:pt x="2327597" y="233384"/>
                  <a:pt x="2320963" y="230569"/>
                  <a:pt x="2315533" y="226883"/>
                </a:cubicBezTo>
                <a:cubicBezTo>
                  <a:pt x="2318749" y="225610"/>
                  <a:pt x="2323575" y="219779"/>
                  <a:pt x="2321162" y="218908"/>
                </a:cubicBezTo>
                <a:cubicBezTo>
                  <a:pt x="2320694" y="219108"/>
                  <a:pt x="2320359" y="219243"/>
                  <a:pt x="2320024" y="219444"/>
                </a:cubicBezTo>
                <a:cubicBezTo>
                  <a:pt x="2319486" y="220315"/>
                  <a:pt x="2319420" y="220047"/>
                  <a:pt x="2319755" y="219578"/>
                </a:cubicBezTo>
                <a:cubicBezTo>
                  <a:pt x="2318749" y="220047"/>
                  <a:pt x="2318146" y="220248"/>
                  <a:pt x="2317810" y="220315"/>
                </a:cubicBezTo>
                <a:cubicBezTo>
                  <a:pt x="2316738" y="221722"/>
                  <a:pt x="2315399" y="223599"/>
                  <a:pt x="2314260" y="225475"/>
                </a:cubicBezTo>
                <a:cubicBezTo>
                  <a:pt x="2312985" y="225475"/>
                  <a:pt x="2313119" y="223599"/>
                  <a:pt x="2313321" y="221789"/>
                </a:cubicBezTo>
                <a:cubicBezTo>
                  <a:pt x="2311443" y="225207"/>
                  <a:pt x="2306150" y="229497"/>
                  <a:pt x="2306150" y="223532"/>
                </a:cubicBezTo>
                <a:cubicBezTo>
                  <a:pt x="2307357" y="222593"/>
                  <a:pt x="2307289" y="220248"/>
                  <a:pt x="2306150" y="219444"/>
                </a:cubicBezTo>
                <a:cubicBezTo>
                  <a:pt x="2306150" y="218773"/>
                  <a:pt x="2309502" y="218975"/>
                  <a:pt x="2311779" y="218237"/>
                </a:cubicBezTo>
                <a:cubicBezTo>
                  <a:pt x="2309233" y="216763"/>
                  <a:pt x="2305882" y="214082"/>
                  <a:pt x="2298778" y="212138"/>
                </a:cubicBezTo>
                <a:cubicBezTo>
                  <a:pt x="2301458" y="212138"/>
                  <a:pt x="2295694" y="207581"/>
                  <a:pt x="2291003" y="205436"/>
                </a:cubicBezTo>
                <a:cubicBezTo>
                  <a:pt x="2294556" y="205436"/>
                  <a:pt x="2292008" y="198265"/>
                  <a:pt x="2291741" y="198734"/>
                </a:cubicBezTo>
                <a:cubicBezTo>
                  <a:pt x="2286782" y="188882"/>
                  <a:pt x="2274583" y="209055"/>
                  <a:pt x="2274382" y="192032"/>
                </a:cubicBezTo>
                <a:cubicBezTo>
                  <a:pt x="2270294" y="194512"/>
                  <a:pt x="2271231" y="196254"/>
                  <a:pt x="2267612" y="198332"/>
                </a:cubicBezTo>
                <a:cubicBezTo>
                  <a:pt x="2267947" y="197058"/>
                  <a:pt x="2263658" y="193037"/>
                  <a:pt x="2262787" y="192166"/>
                </a:cubicBezTo>
                <a:cubicBezTo>
                  <a:pt x="2263725" y="194981"/>
                  <a:pt x="2263390" y="197193"/>
                  <a:pt x="2261647" y="198801"/>
                </a:cubicBezTo>
                <a:cubicBezTo>
                  <a:pt x="2255682" y="192904"/>
                  <a:pt x="2262116" y="194043"/>
                  <a:pt x="2262720" y="192166"/>
                </a:cubicBezTo>
                <a:cubicBezTo>
                  <a:pt x="2262652" y="192099"/>
                  <a:pt x="2262652" y="192099"/>
                  <a:pt x="2262652" y="192099"/>
                </a:cubicBezTo>
                <a:cubicBezTo>
                  <a:pt x="2252666" y="192099"/>
                  <a:pt x="2240267" y="191898"/>
                  <a:pt x="2237452" y="192099"/>
                </a:cubicBezTo>
                <a:cubicBezTo>
                  <a:pt x="2243484" y="192099"/>
                  <a:pt x="2234972" y="185397"/>
                  <a:pt x="2231420" y="185397"/>
                </a:cubicBezTo>
                <a:cubicBezTo>
                  <a:pt x="2224986" y="190423"/>
                  <a:pt x="2230817" y="187139"/>
                  <a:pt x="2225791" y="187877"/>
                </a:cubicBezTo>
                <a:cubicBezTo>
                  <a:pt x="2225791" y="196522"/>
                  <a:pt x="2221098" y="190558"/>
                  <a:pt x="2218820" y="187206"/>
                </a:cubicBezTo>
                <a:cubicBezTo>
                  <a:pt x="2218016" y="189016"/>
                  <a:pt x="2215134" y="191630"/>
                  <a:pt x="2214196" y="192032"/>
                </a:cubicBezTo>
                <a:cubicBezTo>
                  <a:pt x="2209102" y="192032"/>
                  <a:pt x="2211783" y="187206"/>
                  <a:pt x="2214196" y="185531"/>
                </a:cubicBezTo>
                <a:cubicBezTo>
                  <a:pt x="2202802" y="182582"/>
                  <a:pt x="2197440" y="179767"/>
                  <a:pt x="2194625" y="178627"/>
                </a:cubicBezTo>
                <a:cubicBezTo>
                  <a:pt x="2194491" y="193841"/>
                  <a:pt x="2193553" y="180840"/>
                  <a:pt x="2189867" y="185330"/>
                </a:cubicBezTo>
                <a:cubicBezTo>
                  <a:pt x="2195094" y="185330"/>
                  <a:pt x="2190872" y="192032"/>
                  <a:pt x="2189129" y="192032"/>
                </a:cubicBezTo>
                <a:cubicBezTo>
                  <a:pt x="2183499" y="191831"/>
                  <a:pt x="2190135" y="185531"/>
                  <a:pt x="2182494" y="185397"/>
                </a:cubicBezTo>
                <a:cubicBezTo>
                  <a:pt x="2183231" y="185397"/>
                  <a:pt x="2181422" y="191764"/>
                  <a:pt x="2179612" y="192166"/>
                </a:cubicBezTo>
                <a:cubicBezTo>
                  <a:pt x="2177468" y="192166"/>
                  <a:pt x="2178875" y="184325"/>
                  <a:pt x="2178875" y="182984"/>
                </a:cubicBezTo>
                <a:cubicBezTo>
                  <a:pt x="2166944" y="190826"/>
                  <a:pt x="2155082" y="193775"/>
                  <a:pt x="2137321" y="192568"/>
                </a:cubicBezTo>
                <a:cubicBezTo>
                  <a:pt x="2140069" y="192568"/>
                  <a:pt x="2135579" y="186469"/>
                  <a:pt x="2142683" y="186469"/>
                </a:cubicBezTo>
                <a:cubicBezTo>
                  <a:pt x="2140605" y="186469"/>
                  <a:pt x="2138527" y="186469"/>
                  <a:pt x="2136450" y="186469"/>
                </a:cubicBezTo>
                <a:cubicBezTo>
                  <a:pt x="2136416" y="186469"/>
                  <a:pt x="2134958" y="185347"/>
                  <a:pt x="2133517" y="185548"/>
                </a:cubicBezTo>
                <a:lnTo>
                  <a:pt x="2130966" y="191872"/>
                </a:lnTo>
                <a:lnTo>
                  <a:pt x="2109180" y="191329"/>
                </a:lnTo>
                <a:cubicBezTo>
                  <a:pt x="2097710" y="188932"/>
                  <a:pt x="2086149" y="185632"/>
                  <a:pt x="2085781" y="185330"/>
                </a:cubicBezTo>
                <a:cubicBezTo>
                  <a:pt x="2085646" y="187609"/>
                  <a:pt x="2085245" y="189887"/>
                  <a:pt x="2084641" y="192099"/>
                </a:cubicBezTo>
                <a:cubicBezTo>
                  <a:pt x="2087456" y="183051"/>
                  <a:pt x="2080218" y="188681"/>
                  <a:pt x="2078609" y="185464"/>
                </a:cubicBezTo>
                <a:cubicBezTo>
                  <a:pt x="2075057" y="185464"/>
                  <a:pt x="2055621" y="176751"/>
                  <a:pt x="2052135" y="178226"/>
                </a:cubicBezTo>
                <a:cubicBezTo>
                  <a:pt x="2049857" y="173936"/>
                  <a:pt x="2054816" y="173065"/>
                  <a:pt x="2058972" y="173065"/>
                </a:cubicBezTo>
                <a:cubicBezTo>
                  <a:pt x="2057028" y="173065"/>
                  <a:pt x="2054280" y="173065"/>
                  <a:pt x="2052671" y="173065"/>
                </a:cubicBezTo>
                <a:cubicBezTo>
                  <a:pt x="2046706" y="173065"/>
                  <a:pt x="2024723" y="169312"/>
                  <a:pt x="2024723" y="164955"/>
                </a:cubicBezTo>
                <a:cubicBezTo>
                  <a:pt x="2028275" y="161806"/>
                  <a:pt x="2035580" y="159258"/>
                  <a:pt x="2044159" y="157248"/>
                </a:cubicBezTo>
                <a:cubicBezTo>
                  <a:pt x="2039401" y="157985"/>
                  <a:pt x="2034776" y="158454"/>
                  <a:pt x="2030688" y="158454"/>
                </a:cubicBezTo>
                <a:cubicBezTo>
                  <a:pt x="2029012" y="158722"/>
                  <a:pt x="2011386" y="158387"/>
                  <a:pt x="1997981" y="158454"/>
                </a:cubicBezTo>
                <a:lnTo>
                  <a:pt x="1997981" y="151752"/>
                </a:lnTo>
                <a:cubicBezTo>
                  <a:pt x="2017552" y="151752"/>
                  <a:pt x="2034576" y="152087"/>
                  <a:pt x="2050125" y="150278"/>
                </a:cubicBezTo>
                <a:cubicBezTo>
                  <a:pt x="2044830" y="149674"/>
                  <a:pt x="2024790" y="143710"/>
                  <a:pt x="2024790" y="143978"/>
                </a:cubicBezTo>
                <a:cubicBezTo>
                  <a:pt x="2020031" y="144514"/>
                  <a:pt x="1991279" y="141230"/>
                  <a:pt x="1991279" y="135801"/>
                </a:cubicBezTo>
                <a:cubicBezTo>
                  <a:pt x="1995903" y="130238"/>
                  <a:pt x="1996842" y="131646"/>
                  <a:pt x="2000059" y="131646"/>
                </a:cubicBezTo>
                <a:cubicBezTo>
                  <a:pt x="2006828" y="121861"/>
                  <a:pt x="2051867" y="118242"/>
                  <a:pt x="2072577" y="118242"/>
                </a:cubicBezTo>
                <a:cubicBezTo>
                  <a:pt x="2077671" y="109395"/>
                  <a:pt x="2148111" y="107518"/>
                  <a:pt x="2162119" y="104837"/>
                </a:cubicBezTo>
                <a:cubicBezTo>
                  <a:pt x="2162119" y="102626"/>
                  <a:pt x="2162253" y="100347"/>
                  <a:pt x="2162522" y="98135"/>
                </a:cubicBezTo>
                <a:cubicBezTo>
                  <a:pt x="2161382" y="96527"/>
                  <a:pt x="2161583" y="97666"/>
                  <a:pt x="2158768" y="91031"/>
                </a:cubicBezTo>
                <a:cubicBezTo>
                  <a:pt x="2158768" y="91701"/>
                  <a:pt x="2112657" y="91634"/>
                  <a:pt x="2118554" y="91433"/>
                </a:cubicBezTo>
                <a:cubicBezTo>
                  <a:pt x="2115404" y="90093"/>
                  <a:pt x="2105150" y="84396"/>
                  <a:pt x="2105150" y="86876"/>
                </a:cubicBezTo>
                <a:lnTo>
                  <a:pt x="2114942" y="78143"/>
                </a:lnTo>
                <a:lnTo>
                  <a:pt x="2118554" y="78699"/>
                </a:lnTo>
                <a:cubicBezTo>
                  <a:pt x="2116678" y="80710"/>
                  <a:pt x="2131088" y="72466"/>
                  <a:pt x="2124989" y="71461"/>
                </a:cubicBezTo>
                <a:cubicBezTo>
                  <a:pt x="2125190" y="71327"/>
                  <a:pt x="2125391" y="71059"/>
                  <a:pt x="2125257" y="70589"/>
                </a:cubicBezTo>
                <a:cubicBezTo>
                  <a:pt x="2125257" y="71595"/>
                  <a:pt x="2128876" y="71595"/>
                  <a:pt x="2130820" y="71595"/>
                </a:cubicBezTo>
                <a:cubicBezTo>
                  <a:pt x="2130149" y="73874"/>
                  <a:pt x="2129948" y="78096"/>
                  <a:pt x="2133300" y="78096"/>
                </a:cubicBezTo>
                <a:cubicBezTo>
                  <a:pt x="2142749" y="72198"/>
                  <a:pt x="2144291" y="72868"/>
                  <a:pt x="2160376" y="71393"/>
                </a:cubicBezTo>
                <a:cubicBezTo>
                  <a:pt x="2183097" y="71393"/>
                  <a:pt x="2204813" y="51690"/>
                  <a:pt x="2239396" y="64691"/>
                </a:cubicBezTo>
                <a:cubicBezTo>
                  <a:pt x="2240334" y="64691"/>
                  <a:pt x="2237117" y="59732"/>
                  <a:pt x="2234771" y="58057"/>
                </a:cubicBezTo>
                <a:cubicBezTo>
                  <a:pt x="2237117" y="57654"/>
                  <a:pt x="2240535" y="57789"/>
                  <a:pt x="2241541" y="57989"/>
                </a:cubicBezTo>
                <a:cubicBezTo>
                  <a:pt x="2241675" y="55778"/>
                  <a:pt x="2241675" y="53499"/>
                  <a:pt x="2241541" y="51287"/>
                </a:cubicBezTo>
                <a:cubicBezTo>
                  <a:pt x="2236782" y="48406"/>
                  <a:pt x="2236514" y="52091"/>
                  <a:pt x="2232493" y="47132"/>
                </a:cubicBezTo>
                <a:cubicBezTo>
                  <a:pt x="2232493" y="39827"/>
                  <a:pt x="2327731" y="38755"/>
                  <a:pt x="2338790" y="37883"/>
                </a:cubicBezTo>
                <a:cubicBezTo>
                  <a:pt x="2349110" y="37079"/>
                  <a:pt x="2363588" y="28768"/>
                  <a:pt x="2382823" y="31181"/>
                </a:cubicBezTo>
                <a:cubicBezTo>
                  <a:pt x="2383627" y="31315"/>
                  <a:pt x="2398037" y="40162"/>
                  <a:pt x="2400785" y="45389"/>
                </a:cubicBezTo>
                <a:cubicBezTo>
                  <a:pt x="2402394" y="44384"/>
                  <a:pt x="2405007" y="44585"/>
                  <a:pt x="2408560" y="44585"/>
                </a:cubicBezTo>
                <a:cubicBezTo>
                  <a:pt x="2406750" y="42776"/>
                  <a:pt x="2396294" y="31181"/>
                  <a:pt x="2400719" y="31181"/>
                </a:cubicBezTo>
                <a:cubicBezTo>
                  <a:pt x="2415463" y="30645"/>
                  <a:pt x="2413520" y="34800"/>
                  <a:pt x="2420153" y="37883"/>
                </a:cubicBezTo>
                <a:cubicBezTo>
                  <a:pt x="2434161" y="28836"/>
                  <a:pt x="2445287" y="43312"/>
                  <a:pt x="2467336" y="44585"/>
                </a:cubicBezTo>
                <a:cubicBezTo>
                  <a:pt x="2463518" y="44585"/>
                  <a:pt x="2445756" y="24479"/>
                  <a:pt x="2446424" y="24479"/>
                </a:cubicBezTo>
                <a:cubicBezTo>
                  <a:pt x="2452460" y="23339"/>
                  <a:pt x="2459899" y="23206"/>
                  <a:pt x="2467537" y="23608"/>
                </a:cubicBezTo>
                <a:cubicBezTo>
                  <a:pt x="2468677" y="22267"/>
                  <a:pt x="2472298" y="20324"/>
                  <a:pt x="2475782" y="21597"/>
                </a:cubicBezTo>
                <a:cubicBezTo>
                  <a:pt x="2479199" y="21597"/>
                  <a:pt x="2475179" y="22938"/>
                  <a:pt x="2471760" y="23942"/>
                </a:cubicBezTo>
                <a:cubicBezTo>
                  <a:pt x="2491195" y="25484"/>
                  <a:pt x="2510635" y="30310"/>
                  <a:pt x="2510970" y="31248"/>
                </a:cubicBezTo>
                <a:cubicBezTo>
                  <a:pt x="2530274" y="31248"/>
                  <a:pt x="2552524" y="41436"/>
                  <a:pt x="2575445" y="44049"/>
                </a:cubicBezTo>
                <a:cubicBezTo>
                  <a:pt x="2555875" y="40899"/>
                  <a:pt x="2522432" y="24546"/>
                  <a:pt x="2517539" y="24546"/>
                </a:cubicBezTo>
                <a:cubicBezTo>
                  <a:pt x="2517606" y="24546"/>
                  <a:pt x="2500513" y="25149"/>
                  <a:pt x="2500513" y="23742"/>
                </a:cubicBezTo>
                <a:cubicBezTo>
                  <a:pt x="2507417" y="19453"/>
                  <a:pt x="2514924" y="18313"/>
                  <a:pt x="2521963" y="19318"/>
                </a:cubicBezTo>
                <a:cubicBezTo>
                  <a:pt x="2531145" y="16839"/>
                  <a:pt x="2560834" y="7188"/>
                  <a:pt x="2560834" y="14627"/>
                </a:cubicBezTo>
                <a:cubicBezTo>
                  <a:pt x="2580337" y="9667"/>
                  <a:pt x="2637506" y="4440"/>
                  <a:pt x="2645885" y="4440"/>
                </a:cubicBezTo>
                <a:cubicBezTo>
                  <a:pt x="2646823" y="6115"/>
                  <a:pt x="2648765" y="8461"/>
                  <a:pt x="2650507" y="10136"/>
                </a:cubicBezTo>
                <a:cubicBezTo>
                  <a:pt x="2650642" y="9064"/>
                  <a:pt x="2651982" y="7456"/>
                  <a:pt x="2653324" y="6115"/>
                </a:cubicBezTo>
                <a:cubicBezTo>
                  <a:pt x="2653926" y="9131"/>
                  <a:pt x="2661297" y="14828"/>
                  <a:pt x="2661297" y="11544"/>
                </a:cubicBezTo>
                <a:cubicBezTo>
                  <a:pt x="2661297" y="-185"/>
                  <a:pt x="2693805" y="8461"/>
                  <a:pt x="2701512" y="11142"/>
                </a:cubicBezTo>
                <a:cubicBezTo>
                  <a:pt x="2717865" y="-4541"/>
                  <a:pt x="2778251" y="9868"/>
                  <a:pt x="2795340" y="2362"/>
                </a:cubicBezTo>
                <a:cubicBezTo>
                  <a:pt x="2795340" y="217"/>
                  <a:pt x="2806989" y="-327"/>
                  <a:pt x="2824685" y="172"/>
                </a:cubicBezTo>
                <a:close/>
              </a:path>
            </a:pathLst>
          </a:custGeom>
          <a:solidFill>
            <a:srgbClr val="CFD4E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spTree>
    <p:extLst>
      <p:ext uri="{BB962C8B-B14F-4D97-AF65-F5344CB8AC3E}">
        <p14:creationId xmlns:p14="http://schemas.microsoft.com/office/powerpoint/2010/main" val="485901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preserve="1">
  <p:cSld name="Next Steps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Next </a:t>
            </a:r>
            <a:br>
              <a:rPr lang="en-US" sz="11500" noProof="0">
                <a:latin typeface="+mn-lt"/>
              </a:rPr>
            </a:br>
            <a:r>
              <a:rPr lang="en-US" sz="11500" noProof="0">
                <a:latin typeface="+mn-lt"/>
              </a:rPr>
              <a:t>steps</a:t>
            </a:r>
          </a:p>
        </p:txBody>
      </p:sp>
      <p:pic>
        <p:nvPicPr>
          <p:cNvPr id="4" name="Graphic 3" descr="Chevron arrows with solid fill">
            <a:extLst>
              <a:ext uri="{FF2B5EF4-FFF2-40B4-BE49-F238E27FC236}">
                <a16:creationId xmlns:a16="http://schemas.microsoft.com/office/drawing/2014/main" id="{AE6DAB79-7BF4-F2C5-A5B1-5BEBD40CE77D}"/>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80270" y="1582740"/>
            <a:ext cx="3433760" cy="3433760"/>
          </a:xfrm>
          <a:prstGeom prst="rect">
            <a:avLst/>
          </a:prstGeom>
        </p:spPr>
      </p:pic>
      <p:sp>
        <p:nvSpPr>
          <p:cNvPr id="3" name="TextBox 2">
            <a:extLst>
              <a:ext uri="{FF2B5EF4-FFF2-40B4-BE49-F238E27FC236}">
                <a16:creationId xmlns:a16="http://schemas.microsoft.com/office/drawing/2014/main" id="{3EB27161-7ED2-DD7C-A043-D81E30D9ABDD}"/>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4231532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blank" preserve="1">
  <p:cSld name="18_Blank">
    <p:bg>
      <p:bgPr>
        <a:solidFill>
          <a:schemeClr val="accent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solidFill>
                  <a:schemeClr val="bg1"/>
                </a:solidFill>
              </a:defRPr>
            </a:lvl1pPr>
          </a:lstStyle>
          <a:p>
            <a:endParaRPr lang="en-US"/>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solidFill>
                  <a:schemeClr val="bg1"/>
                </a:solidFill>
              </a:defRPr>
            </a:lvl1pPr>
          </a:lstStyle>
          <a:p>
            <a:fld id="{7D970611-7897-694D-84E3-FA0BC73F0261}" type="slidenum">
              <a:rPr lang="en-US" smtClean="0"/>
              <a:t>‹#›</a:t>
            </a:fld>
            <a:endParaRPr lang="en-US"/>
          </a:p>
        </p:txBody>
      </p:sp>
      <p:pic>
        <p:nvPicPr>
          <p:cNvPr id="2" name="Graphic 1">
            <a:extLst>
              <a:ext uri="{FF2B5EF4-FFF2-40B4-BE49-F238E27FC236}">
                <a16:creationId xmlns:a16="http://schemas.microsoft.com/office/drawing/2014/main" id="{55181BC8-5056-6D12-A514-8D7D1CE00B7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421670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0.xml><?xml version="1.0" encoding="utf-8"?>
<p:sldLayout xmlns:a="http://schemas.openxmlformats.org/drawingml/2006/main" xmlns:r="http://schemas.openxmlformats.org/officeDocument/2006/relationships" xmlns:p="http://schemas.openxmlformats.org/presentationml/2006/main" preserve="1">
  <p:cSld name="Next Steps x2">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248E3F88-18E3-1851-D759-25A5742F4A12}"/>
              </a:ext>
            </a:extLst>
          </p:cNvPr>
          <p:cNvSpPr/>
          <p:nvPr/>
        </p:nvSpPr>
        <p:spPr>
          <a:xfrm>
            <a:off x="4675189" y="1063495"/>
            <a:ext cx="6721200" cy="5151567"/>
          </a:xfrm>
          <a:prstGeom prst="roundRect">
            <a:avLst>
              <a:gd name="adj" fmla="val 2109"/>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FA664307-D4BE-825C-30C0-7B2EC83B31C1}"/>
              </a:ext>
            </a:extLst>
          </p:cNvPr>
          <p:cNvSpPr/>
          <p:nvPr/>
        </p:nvSpPr>
        <p:spPr>
          <a:xfrm>
            <a:off x="4675189" y="1063496"/>
            <a:ext cx="6721200" cy="2581404"/>
          </a:xfrm>
          <a:prstGeom prst="roundRect">
            <a:avLst>
              <a:gd name="adj" fmla="val 420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2" name="Text Placeholder 8">
            <a:extLst>
              <a:ext uri="{FF2B5EF4-FFF2-40B4-BE49-F238E27FC236}">
                <a16:creationId xmlns:a16="http://schemas.microsoft.com/office/drawing/2014/main" id="{86E47316-AEF2-7241-9288-4A9C76A80300}"/>
              </a:ext>
            </a:extLst>
          </p:cNvPr>
          <p:cNvSpPr>
            <a:spLocks noGrp="1"/>
          </p:cNvSpPr>
          <p:nvPr>
            <p:ph type="body" sz="quarter" idx="19" hasCustomPrompt="1"/>
          </p:nvPr>
        </p:nvSpPr>
        <p:spPr>
          <a:xfrm>
            <a:off x="6102349" y="2072548"/>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24" name="Text Placeholder 8">
            <a:extLst>
              <a:ext uri="{FF2B5EF4-FFF2-40B4-BE49-F238E27FC236}">
                <a16:creationId xmlns:a16="http://schemas.microsoft.com/office/drawing/2014/main" id="{FFA40D00-9362-6A4B-33EE-1AA7EEE946A4}"/>
              </a:ext>
            </a:extLst>
          </p:cNvPr>
          <p:cNvSpPr>
            <a:spLocks noGrp="1"/>
          </p:cNvSpPr>
          <p:nvPr>
            <p:ph type="body" sz="quarter" idx="20"/>
          </p:nvPr>
        </p:nvSpPr>
        <p:spPr>
          <a:xfrm>
            <a:off x="7588250" y="1978877"/>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25" name="Text Placeholder 8">
            <a:extLst>
              <a:ext uri="{FF2B5EF4-FFF2-40B4-BE49-F238E27FC236}">
                <a16:creationId xmlns:a16="http://schemas.microsoft.com/office/drawing/2014/main" id="{A7F14501-AF4C-1A99-A20A-B2FBAF9A99D3}"/>
              </a:ext>
            </a:extLst>
          </p:cNvPr>
          <p:cNvSpPr>
            <a:spLocks noGrp="1"/>
          </p:cNvSpPr>
          <p:nvPr>
            <p:ph type="body" sz="quarter" idx="25"/>
          </p:nvPr>
        </p:nvSpPr>
        <p:spPr>
          <a:xfrm>
            <a:off x="7588250" y="4554658"/>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6" name="Text Placeholder 8">
            <a:extLst>
              <a:ext uri="{FF2B5EF4-FFF2-40B4-BE49-F238E27FC236}">
                <a16:creationId xmlns:a16="http://schemas.microsoft.com/office/drawing/2014/main" id="{159FF3FF-F721-B040-52CF-C9C26C3B3572}"/>
              </a:ext>
            </a:extLst>
          </p:cNvPr>
          <p:cNvSpPr>
            <a:spLocks noGrp="1"/>
          </p:cNvSpPr>
          <p:nvPr>
            <p:ph type="body" sz="quarter" idx="21" hasCustomPrompt="1"/>
          </p:nvPr>
        </p:nvSpPr>
        <p:spPr>
          <a:xfrm>
            <a:off x="6102349" y="4648244"/>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7" name="Text Placeholder 19">
            <a:extLst>
              <a:ext uri="{FF2B5EF4-FFF2-40B4-BE49-F238E27FC236}">
                <a16:creationId xmlns:a16="http://schemas.microsoft.com/office/drawing/2014/main" id="{08864575-9D76-7CA4-800B-B6E4AE2DE943}"/>
              </a:ext>
            </a:extLst>
          </p:cNvPr>
          <p:cNvSpPr>
            <a:spLocks noGrp="1"/>
          </p:cNvSpPr>
          <p:nvPr>
            <p:ph type="body" sz="quarter" idx="26" hasCustomPrompt="1"/>
          </p:nvPr>
        </p:nvSpPr>
        <p:spPr>
          <a:xfrm>
            <a:off x="5037973" y="2072059"/>
            <a:ext cx="971551" cy="564278"/>
          </a:xfrm>
        </p:spPr>
        <p:txBody>
          <a:bodyPr anchor="ctr"/>
          <a:lstStyle>
            <a:lvl1pPr>
              <a:defRPr sz="4300">
                <a:solidFill>
                  <a:schemeClr val="bg1"/>
                </a:solidFill>
              </a:defRPr>
            </a:lvl1pPr>
          </a:lstStyle>
          <a:p>
            <a:pPr lvl="0"/>
            <a:r>
              <a:rPr lang="en-US" noProof="0"/>
              <a:t>XX</a:t>
            </a:r>
          </a:p>
        </p:txBody>
      </p:sp>
      <p:sp>
        <p:nvSpPr>
          <p:cNvPr id="30" name="Text Placeholder 19">
            <a:extLst>
              <a:ext uri="{FF2B5EF4-FFF2-40B4-BE49-F238E27FC236}">
                <a16:creationId xmlns:a16="http://schemas.microsoft.com/office/drawing/2014/main" id="{C4AFDC9B-344F-BF24-251F-8ED1521E45B8}"/>
              </a:ext>
            </a:extLst>
          </p:cNvPr>
          <p:cNvSpPr>
            <a:spLocks noGrp="1"/>
          </p:cNvSpPr>
          <p:nvPr>
            <p:ph type="body" sz="quarter" idx="27" hasCustomPrompt="1"/>
          </p:nvPr>
        </p:nvSpPr>
        <p:spPr>
          <a:xfrm>
            <a:off x="5037973" y="4647840"/>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798916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1.xml><?xml version="1.0" encoding="utf-8"?>
<p:sldLayout xmlns:a="http://schemas.openxmlformats.org/drawingml/2006/main" xmlns:r="http://schemas.openxmlformats.org/officeDocument/2006/relationships" xmlns:p="http://schemas.openxmlformats.org/presentationml/2006/main" preserve="1">
  <p:cSld name="Next Steps x3">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5896AEDD-0AD9-B063-AD2A-A603789B9E83}"/>
              </a:ext>
            </a:extLst>
          </p:cNvPr>
          <p:cNvSpPr/>
          <p:nvPr/>
        </p:nvSpPr>
        <p:spPr>
          <a:xfrm>
            <a:off x="4675189" y="1063497"/>
            <a:ext cx="6721200" cy="5159089"/>
          </a:xfrm>
          <a:prstGeom prst="roundRect">
            <a:avLst>
              <a:gd name="adj" fmla="val 2106"/>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2220456E-A1DE-B3AE-D1E0-94F5F2C8A37F}"/>
              </a:ext>
            </a:extLst>
          </p:cNvPr>
          <p:cNvSpPr/>
          <p:nvPr/>
        </p:nvSpPr>
        <p:spPr>
          <a:xfrm>
            <a:off x="4675189" y="1063497"/>
            <a:ext cx="6721200" cy="3430913"/>
          </a:xfrm>
          <a:prstGeom prst="roundRect">
            <a:avLst>
              <a:gd name="adj" fmla="val 3167"/>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ADFAF892-F564-336D-AC79-934B930816B0}"/>
              </a:ext>
            </a:extLst>
          </p:cNvPr>
          <p:cNvSpPr/>
          <p:nvPr/>
        </p:nvSpPr>
        <p:spPr>
          <a:xfrm>
            <a:off x="4675189" y="1063497"/>
            <a:ext cx="6721200" cy="1717200"/>
          </a:xfrm>
          <a:prstGeom prst="roundRect">
            <a:avLst>
              <a:gd name="adj" fmla="val 632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8" name="Text Placeholder 8">
            <a:extLst>
              <a:ext uri="{FF2B5EF4-FFF2-40B4-BE49-F238E27FC236}">
                <a16:creationId xmlns:a16="http://schemas.microsoft.com/office/drawing/2014/main" id="{BFEE7DEF-FA54-2A92-5921-2F3C6DB66BA2}"/>
              </a:ext>
            </a:extLst>
          </p:cNvPr>
          <p:cNvSpPr>
            <a:spLocks noGrp="1"/>
          </p:cNvSpPr>
          <p:nvPr>
            <p:ph type="body" sz="quarter" idx="19" hasCustomPrompt="1"/>
          </p:nvPr>
        </p:nvSpPr>
        <p:spPr>
          <a:xfrm>
            <a:off x="6102349" y="1640447"/>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19" name="Text Placeholder 8">
            <a:extLst>
              <a:ext uri="{FF2B5EF4-FFF2-40B4-BE49-F238E27FC236}">
                <a16:creationId xmlns:a16="http://schemas.microsoft.com/office/drawing/2014/main" id="{2D4C3294-6137-4138-F755-9B18457292E9}"/>
              </a:ext>
            </a:extLst>
          </p:cNvPr>
          <p:cNvSpPr>
            <a:spLocks noGrp="1"/>
          </p:cNvSpPr>
          <p:nvPr>
            <p:ph type="body" sz="quarter" idx="20"/>
          </p:nvPr>
        </p:nvSpPr>
        <p:spPr>
          <a:xfrm>
            <a:off x="7588250" y="1546776"/>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22" name="Text Placeholder 8">
            <a:extLst>
              <a:ext uri="{FF2B5EF4-FFF2-40B4-BE49-F238E27FC236}">
                <a16:creationId xmlns:a16="http://schemas.microsoft.com/office/drawing/2014/main" id="{2C6E9F9B-ED21-9220-A136-0C088C077592}"/>
              </a:ext>
            </a:extLst>
          </p:cNvPr>
          <p:cNvSpPr>
            <a:spLocks noGrp="1"/>
          </p:cNvSpPr>
          <p:nvPr>
            <p:ph type="body" sz="quarter" idx="25"/>
          </p:nvPr>
        </p:nvSpPr>
        <p:spPr>
          <a:xfrm>
            <a:off x="7588250" y="3258746"/>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4" name="Text Placeholder 8">
            <a:extLst>
              <a:ext uri="{FF2B5EF4-FFF2-40B4-BE49-F238E27FC236}">
                <a16:creationId xmlns:a16="http://schemas.microsoft.com/office/drawing/2014/main" id="{A99A64F5-E7CB-BA7B-C8C8-22C56B2B9C3E}"/>
              </a:ext>
            </a:extLst>
          </p:cNvPr>
          <p:cNvSpPr>
            <a:spLocks noGrp="1"/>
          </p:cNvSpPr>
          <p:nvPr>
            <p:ph type="body" sz="quarter" idx="21" hasCustomPrompt="1"/>
          </p:nvPr>
        </p:nvSpPr>
        <p:spPr>
          <a:xfrm>
            <a:off x="6102349" y="3352332"/>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5" name="Text Placeholder 8">
            <a:extLst>
              <a:ext uri="{FF2B5EF4-FFF2-40B4-BE49-F238E27FC236}">
                <a16:creationId xmlns:a16="http://schemas.microsoft.com/office/drawing/2014/main" id="{CE58EB58-6F38-6BDC-98C7-29F2091B43A8}"/>
              </a:ext>
            </a:extLst>
          </p:cNvPr>
          <p:cNvSpPr>
            <a:spLocks noGrp="1"/>
          </p:cNvSpPr>
          <p:nvPr>
            <p:ph type="body" sz="quarter" idx="28" hasCustomPrompt="1"/>
          </p:nvPr>
        </p:nvSpPr>
        <p:spPr>
          <a:xfrm>
            <a:off x="6102349" y="5074728"/>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6" name="Text Placeholder 8">
            <a:extLst>
              <a:ext uri="{FF2B5EF4-FFF2-40B4-BE49-F238E27FC236}">
                <a16:creationId xmlns:a16="http://schemas.microsoft.com/office/drawing/2014/main" id="{28FDF744-D21D-A860-C5CF-C026DD536486}"/>
              </a:ext>
            </a:extLst>
          </p:cNvPr>
          <p:cNvSpPr>
            <a:spLocks noGrp="1"/>
          </p:cNvSpPr>
          <p:nvPr>
            <p:ph type="body" sz="quarter" idx="30"/>
          </p:nvPr>
        </p:nvSpPr>
        <p:spPr>
          <a:xfrm>
            <a:off x="7588250" y="4981248"/>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1" name="Text Placeholder 19">
            <a:extLst>
              <a:ext uri="{FF2B5EF4-FFF2-40B4-BE49-F238E27FC236}">
                <a16:creationId xmlns:a16="http://schemas.microsoft.com/office/drawing/2014/main" id="{E8FAA2FF-67CB-717D-DD8A-1667D5326872}"/>
              </a:ext>
            </a:extLst>
          </p:cNvPr>
          <p:cNvSpPr>
            <a:spLocks noGrp="1"/>
          </p:cNvSpPr>
          <p:nvPr>
            <p:ph type="body" sz="quarter" idx="26" hasCustomPrompt="1"/>
          </p:nvPr>
        </p:nvSpPr>
        <p:spPr>
          <a:xfrm>
            <a:off x="5037973" y="1639958"/>
            <a:ext cx="971551" cy="564278"/>
          </a:xfrm>
        </p:spPr>
        <p:txBody>
          <a:bodyPr anchor="ctr"/>
          <a:lstStyle>
            <a:lvl1pPr>
              <a:defRPr sz="4300">
                <a:solidFill>
                  <a:schemeClr val="bg1"/>
                </a:solidFill>
              </a:defRPr>
            </a:lvl1pPr>
          </a:lstStyle>
          <a:p>
            <a:pPr lvl="0"/>
            <a:r>
              <a:rPr lang="en-US" noProof="0"/>
              <a:t>XX</a:t>
            </a:r>
          </a:p>
        </p:txBody>
      </p:sp>
      <p:sp>
        <p:nvSpPr>
          <p:cNvPr id="32" name="Text Placeholder 19">
            <a:extLst>
              <a:ext uri="{FF2B5EF4-FFF2-40B4-BE49-F238E27FC236}">
                <a16:creationId xmlns:a16="http://schemas.microsoft.com/office/drawing/2014/main" id="{5810EFAD-BD12-C636-46A8-62D32F0269B5}"/>
              </a:ext>
            </a:extLst>
          </p:cNvPr>
          <p:cNvSpPr>
            <a:spLocks noGrp="1"/>
          </p:cNvSpPr>
          <p:nvPr>
            <p:ph type="body" sz="quarter" idx="27" hasCustomPrompt="1"/>
          </p:nvPr>
        </p:nvSpPr>
        <p:spPr>
          <a:xfrm>
            <a:off x="5037973" y="3351928"/>
            <a:ext cx="971551" cy="564278"/>
          </a:xfrm>
        </p:spPr>
        <p:txBody>
          <a:bodyPr anchor="ctr"/>
          <a:lstStyle>
            <a:lvl1pPr>
              <a:defRPr sz="4300">
                <a:solidFill>
                  <a:schemeClr val="bg1"/>
                </a:solidFill>
              </a:defRPr>
            </a:lvl1pPr>
          </a:lstStyle>
          <a:p>
            <a:pPr lvl="0"/>
            <a:r>
              <a:rPr lang="en-US" noProof="0"/>
              <a:t>XX</a:t>
            </a:r>
          </a:p>
        </p:txBody>
      </p:sp>
      <p:sp>
        <p:nvSpPr>
          <p:cNvPr id="33" name="Text Placeholder 19">
            <a:extLst>
              <a:ext uri="{FF2B5EF4-FFF2-40B4-BE49-F238E27FC236}">
                <a16:creationId xmlns:a16="http://schemas.microsoft.com/office/drawing/2014/main" id="{BA83625E-D645-81C2-B247-20C777854BF7}"/>
              </a:ext>
            </a:extLst>
          </p:cNvPr>
          <p:cNvSpPr>
            <a:spLocks noGrp="1"/>
          </p:cNvSpPr>
          <p:nvPr>
            <p:ph type="body" sz="quarter" idx="35" hasCustomPrompt="1"/>
          </p:nvPr>
        </p:nvSpPr>
        <p:spPr>
          <a:xfrm>
            <a:off x="5037973" y="5074324"/>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2507123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2.xml><?xml version="1.0" encoding="utf-8"?>
<p:sldLayout xmlns:a="http://schemas.openxmlformats.org/drawingml/2006/main" xmlns:r="http://schemas.openxmlformats.org/officeDocument/2006/relationships" xmlns:p="http://schemas.openxmlformats.org/presentationml/2006/main" preserve="1">
  <p:cSld name="Next Steps x4">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17759FB-B5B9-F2B6-6492-E521AC4A58AE}"/>
              </a:ext>
            </a:extLst>
          </p:cNvPr>
          <p:cNvSpPr/>
          <p:nvPr/>
        </p:nvSpPr>
        <p:spPr>
          <a:xfrm>
            <a:off x="4675189" y="1063497"/>
            <a:ext cx="6721200" cy="5159089"/>
          </a:xfrm>
          <a:prstGeom prst="roundRect">
            <a:avLst>
              <a:gd name="adj" fmla="val 2106"/>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7FF3FF3A-D982-397E-334A-FE3829F8F735}"/>
              </a:ext>
            </a:extLst>
          </p:cNvPr>
          <p:cNvSpPr/>
          <p:nvPr/>
        </p:nvSpPr>
        <p:spPr>
          <a:xfrm>
            <a:off x="4675189" y="1063497"/>
            <a:ext cx="6721200" cy="3860864"/>
          </a:xfrm>
          <a:prstGeom prst="roundRect">
            <a:avLst>
              <a:gd name="adj" fmla="val 2814"/>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DE221A9E-E264-591D-0308-CF64B912F745}"/>
              </a:ext>
            </a:extLst>
          </p:cNvPr>
          <p:cNvSpPr/>
          <p:nvPr/>
        </p:nvSpPr>
        <p:spPr>
          <a:xfrm>
            <a:off x="4675189" y="1063497"/>
            <a:ext cx="6721200" cy="2581403"/>
          </a:xfrm>
          <a:prstGeom prst="roundRect">
            <a:avLst>
              <a:gd name="adj" fmla="val 4209"/>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6E5A7C3B-31D8-7A46-6147-0BE1FBCC53B5}"/>
              </a:ext>
            </a:extLst>
          </p:cNvPr>
          <p:cNvSpPr/>
          <p:nvPr/>
        </p:nvSpPr>
        <p:spPr>
          <a:xfrm>
            <a:off x="4675189" y="1063496"/>
            <a:ext cx="6721200" cy="1301319"/>
          </a:xfrm>
          <a:prstGeom prst="roundRect">
            <a:avLst>
              <a:gd name="adj" fmla="val 834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6102349" y="1427196"/>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7588250" y="1333525"/>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588250" y="2634845"/>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6102349" y="2728431"/>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6102349" y="3997275"/>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7588250" y="3903795"/>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6102349" y="5287573"/>
            <a:ext cx="1383191" cy="564279"/>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7588250" y="5194497"/>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8" name="Text Placeholder 19">
            <a:extLst>
              <a:ext uri="{FF2B5EF4-FFF2-40B4-BE49-F238E27FC236}">
                <a16:creationId xmlns:a16="http://schemas.microsoft.com/office/drawing/2014/main" id="{61FAA2CD-5B5F-AF0C-FA21-81A442555B91}"/>
              </a:ext>
            </a:extLst>
          </p:cNvPr>
          <p:cNvSpPr>
            <a:spLocks noGrp="1"/>
          </p:cNvSpPr>
          <p:nvPr>
            <p:ph type="body" sz="quarter" idx="26" hasCustomPrompt="1"/>
          </p:nvPr>
        </p:nvSpPr>
        <p:spPr>
          <a:xfrm>
            <a:off x="5037973" y="1426707"/>
            <a:ext cx="971551" cy="564278"/>
          </a:xfrm>
        </p:spPr>
        <p:txBody>
          <a:bodyPr anchor="ctr"/>
          <a:lstStyle>
            <a:lvl1pPr>
              <a:defRPr sz="4300">
                <a:solidFill>
                  <a:schemeClr val="bg1"/>
                </a:solidFill>
              </a:defRPr>
            </a:lvl1pPr>
          </a:lstStyle>
          <a:p>
            <a:pPr lvl="0"/>
            <a:r>
              <a:rPr lang="en-US" noProof="0"/>
              <a:t>XX</a:t>
            </a:r>
          </a:p>
        </p:txBody>
      </p:sp>
      <p:sp>
        <p:nvSpPr>
          <p:cNvPr id="19" name="Text Placeholder 19">
            <a:extLst>
              <a:ext uri="{FF2B5EF4-FFF2-40B4-BE49-F238E27FC236}">
                <a16:creationId xmlns:a16="http://schemas.microsoft.com/office/drawing/2014/main" id="{14032524-72B9-444A-AA19-9D165759F2AB}"/>
              </a:ext>
            </a:extLst>
          </p:cNvPr>
          <p:cNvSpPr>
            <a:spLocks noGrp="1"/>
          </p:cNvSpPr>
          <p:nvPr>
            <p:ph type="body" sz="quarter" idx="27" hasCustomPrompt="1"/>
          </p:nvPr>
        </p:nvSpPr>
        <p:spPr>
          <a:xfrm>
            <a:off x="5037973" y="2728027"/>
            <a:ext cx="971551" cy="564278"/>
          </a:xfrm>
        </p:spPr>
        <p:txBody>
          <a:bodyPr anchor="ctr"/>
          <a:lstStyle>
            <a:lvl1pPr>
              <a:defRPr sz="4300">
                <a:solidFill>
                  <a:schemeClr val="bg1"/>
                </a:solidFill>
              </a:defRPr>
            </a:lvl1pPr>
          </a:lstStyle>
          <a:p>
            <a:pPr lvl="0"/>
            <a:r>
              <a:rPr lang="en-US" noProof="0"/>
              <a:t>XX</a:t>
            </a:r>
          </a:p>
        </p:txBody>
      </p:sp>
      <p:sp>
        <p:nvSpPr>
          <p:cNvPr id="22" name="Text Placeholder 19">
            <a:extLst>
              <a:ext uri="{FF2B5EF4-FFF2-40B4-BE49-F238E27FC236}">
                <a16:creationId xmlns:a16="http://schemas.microsoft.com/office/drawing/2014/main" id="{6BE09930-598F-0DC3-E9F7-F5E9341361C4}"/>
              </a:ext>
            </a:extLst>
          </p:cNvPr>
          <p:cNvSpPr>
            <a:spLocks noGrp="1"/>
          </p:cNvSpPr>
          <p:nvPr>
            <p:ph type="body" sz="quarter" idx="35" hasCustomPrompt="1"/>
          </p:nvPr>
        </p:nvSpPr>
        <p:spPr>
          <a:xfrm>
            <a:off x="5037973" y="5287573"/>
            <a:ext cx="971551" cy="564278"/>
          </a:xfrm>
        </p:spPr>
        <p:txBody>
          <a:bodyPr anchor="ctr"/>
          <a:lstStyle>
            <a:lvl1pPr>
              <a:defRPr sz="4300">
                <a:solidFill>
                  <a:schemeClr val="bg1"/>
                </a:solidFill>
              </a:defRPr>
            </a:lvl1pPr>
          </a:lstStyle>
          <a:p>
            <a:pPr lvl="0"/>
            <a:r>
              <a:rPr lang="en-US" noProof="0"/>
              <a:t>XX</a:t>
            </a:r>
          </a:p>
        </p:txBody>
      </p:sp>
      <p:sp>
        <p:nvSpPr>
          <p:cNvPr id="24" name="Text Placeholder 19">
            <a:extLst>
              <a:ext uri="{FF2B5EF4-FFF2-40B4-BE49-F238E27FC236}">
                <a16:creationId xmlns:a16="http://schemas.microsoft.com/office/drawing/2014/main" id="{E624D9F7-C85C-8228-2671-9DC2E607AF5F}"/>
              </a:ext>
            </a:extLst>
          </p:cNvPr>
          <p:cNvSpPr>
            <a:spLocks noGrp="1"/>
          </p:cNvSpPr>
          <p:nvPr>
            <p:ph type="body" sz="quarter" idx="31" hasCustomPrompt="1"/>
          </p:nvPr>
        </p:nvSpPr>
        <p:spPr>
          <a:xfrm>
            <a:off x="5037973" y="3996871"/>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505136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preserve="1">
  <p:cSld name="Case Study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Case study</a:t>
            </a:r>
          </a:p>
        </p:txBody>
      </p:sp>
      <p:pic>
        <p:nvPicPr>
          <p:cNvPr id="6" name="Graphic 5" descr="Open folder with solid fill">
            <a:extLst>
              <a:ext uri="{FF2B5EF4-FFF2-40B4-BE49-F238E27FC236}">
                <a16:creationId xmlns:a16="http://schemas.microsoft.com/office/drawing/2014/main" id="{E8E8FED3-276F-FF82-4CDD-8289C701E689}"/>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277531" y="1766888"/>
            <a:ext cx="3115488" cy="3115488"/>
          </a:xfrm>
          <a:prstGeom prst="rect">
            <a:avLst/>
          </a:prstGeom>
        </p:spPr>
      </p:pic>
      <p:sp>
        <p:nvSpPr>
          <p:cNvPr id="3" name="TextBox 2">
            <a:extLst>
              <a:ext uri="{FF2B5EF4-FFF2-40B4-BE49-F238E27FC236}">
                <a16:creationId xmlns:a16="http://schemas.microsoft.com/office/drawing/2014/main" id="{95964225-3AAB-EC4D-86B1-ECD27FF6A1B2}"/>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5966385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4.xml><?xml version="1.0" encoding="utf-8"?>
<p:sldLayout xmlns:a="http://schemas.openxmlformats.org/drawingml/2006/main" xmlns:r="http://schemas.openxmlformats.org/officeDocument/2006/relationships" xmlns:p="http://schemas.openxmlformats.org/presentationml/2006/main" preserve="1">
  <p:cSld name="Case Study A">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5AF9345E-388F-9ABD-28CA-7D6AA5E65D0B}"/>
              </a:ext>
            </a:extLst>
          </p:cNvPr>
          <p:cNvSpPr/>
          <p:nvPr/>
        </p:nvSpPr>
        <p:spPr>
          <a:xfrm>
            <a:off x="5645149" y="3740149"/>
            <a:ext cx="5754689" cy="2474914"/>
          </a:xfrm>
          <a:prstGeom prst="roundRect">
            <a:avLst>
              <a:gd name="adj" fmla="val 4380"/>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807884" cy="107251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3173175"/>
            <a:ext cx="3807884" cy="471725"/>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2163"/>
            <a:ext cx="5754688" cy="2852737"/>
          </a:xfrm>
          <a:prstGeom prst="roundRect">
            <a:avLst>
              <a:gd name="adj" fmla="val 380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4005262"/>
            <a:ext cx="2147171" cy="184689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179763" y="4005261"/>
            <a:ext cx="2149168" cy="184689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6102351" y="4005261"/>
            <a:ext cx="2149168" cy="1846899"/>
          </a:xfrm>
        </p:spPr>
        <p:txBody>
          <a:bodyPr/>
          <a:lstStyle>
            <a:lvl1pPr>
              <a:defRPr>
                <a:solidFill>
                  <a:schemeClr val="bg1"/>
                </a:solidFill>
              </a:defRPr>
            </a:lvl1pPr>
            <a:lvl2pPr>
              <a:defRPr>
                <a:solidFill>
                  <a:schemeClr val="bg1"/>
                </a:solidFill>
              </a:defRPr>
            </a:lvl2pPr>
            <a:lvl3pPr>
              <a:buClrTx/>
              <a:buSzPct val="100000"/>
              <a:defRPr>
                <a:solidFill>
                  <a:schemeClr val="bg1"/>
                </a:solidFill>
              </a:defRPr>
            </a:lvl3pPr>
            <a:lvl4pPr>
              <a:buClrTx/>
              <a:buSzPct val="100000"/>
              <a:defRPr>
                <a:solidFill>
                  <a:schemeClr val="bg1"/>
                </a:solidFill>
              </a:defRPr>
            </a:lvl4pPr>
            <a:lvl5pPr>
              <a:buClrTx/>
              <a:buSzPct val="100000"/>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Chart Placeholder 8">
            <a:extLst>
              <a:ext uri="{FF2B5EF4-FFF2-40B4-BE49-F238E27FC236}">
                <a16:creationId xmlns:a16="http://schemas.microsoft.com/office/drawing/2014/main" id="{649AE133-740B-4A5F-FBD4-CFCF1045A977}"/>
              </a:ext>
            </a:extLst>
          </p:cNvPr>
          <p:cNvSpPr>
            <a:spLocks noGrp="1"/>
          </p:cNvSpPr>
          <p:nvPr>
            <p:ph type="chart" sz="quarter" idx="26" hasCustomPrompt="1"/>
          </p:nvPr>
        </p:nvSpPr>
        <p:spPr>
          <a:xfrm>
            <a:off x="8809755" y="4005260"/>
            <a:ext cx="2149168" cy="1846900"/>
          </a:xfrm>
        </p:spPr>
        <p:txBody>
          <a:bodyPr/>
          <a:lstStyle>
            <a:lvl1pPr>
              <a:defRPr>
                <a:solidFill>
                  <a:schemeClr val="bg1"/>
                </a:solidFill>
              </a:defRPr>
            </a:lvl1pPr>
          </a:lstStyle>
          <a:p>
            <a:r>
              <a:rPr lang="en-US" noProof="0"/>
              <a:t>Click icon to insert chart</a:t>
            </a:r>
          </a:p>
        </p:txBody>
      </p:sp>
      <p:sp>
        <p:nvSpPr>
          <p:cNvPr id="28" name="Text Placeholder 10">
            <a:extLst>
              <a:ext uri="{FF2B5EF4-FFF2-40B4-BE49-F238E27FC236}">
                <a16:creationId xmlns:a16="http://schemas.microsoft.com/office/drawing/2014/main" id="{FCAFAA0E-4298-994D-CDB7-3A5933F6CF67}"/>
              </a:ext>
            </a:extLst>
          </p:cNvPr>
          <p:cNvSpPr>
            <a:spLocks noGrp="1"/>
          </p:cNvSpPr>
          <p:nvPr>
            <p:ph type="body" sz="quarter" idx="22" hasCustomPrompt="1"/>
          </p:nvPr>
        </p:nvSpPr>
        <p:spPr>
          <a:xfrm>
            <a:off x="790575" y="792162"/>
            <a:ext cx="1508400" cy="277686"/>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Tree>
    <p:extLst>
      <p:ext uri="{BB962C8B-B14F-4D97-AF65-F5344CB8AC3E}">
        <p14:creationId xmlns:p14="http://schemas.microsoft.com/office/powerpoint/2010/main" val="1020704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5.xml><?xml version="1.0" encoding="utf-8"?>
<p:sldLayout xmlns:a="http://schemas.openxmlformats.org/drawingml/2006/main" xmlns:r="http://schemas.openxmlformats.org/officeDocument/2006/relationships" xmlns:p="http://schemas.openxmlformats.org/presentationml/2006/main" preserve="1">
  <p:cSld name="Case Study B">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5AF9345E-388F-9ABD-28CA-7D6AA5E65D0B}"/>
              </a:ext>
            </a:extLst>
          </p:cNvPr>
          <p:cNvSpPr/>
          <p:nvPr/>
        </p:nvSpPr>
        <p:spPr>
          <a:xfrm>
            <a:off x="5645149" y="790575"/>
            <a:ext cx="5754689" cy="5424488"/>
          </a:xfrm>
          <a:prstGeom prst="roundRect">
            <a:avLst>
              <a:gd name="adj" fmla="val 199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807884" cy="107251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3173175"/>
            <a:ext cx="3807884" cy="471725"/>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2163"/>
            <a:ext cx="5754688" cy="2852737"/>
          </a:xfrm>
          <a:prstGeom prst="roundRect">
            <a:avLst>
              <a:gd name="adj" fmla="val 380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4005262"/>
            <a:ext cx="2147171" cy="184689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179763" y="4005261"/>
            <a:ext cx="2149168" cy="184689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6102351" y="4005261"/>
            <a:ext cx="2149168" cy="184689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Chart Placeholder 8">
            <a:extLst>
              <a:ext uri="{FF2B5EF4-FFF2-40B4-BE49-F238E27FC236}">
                <a16:creationId xmlns:a16="http://schemas.microsoft.com/office/drawing/2014/main" id="{649AE133-740B-4A5F-FBD4-CFCF1045A977}"/>
              </a:ext>
            </a:extLst>
          </p:cNvPr>
          <p:cNvSpPr>
            <a:spLocks noGrp="1"/>
          </p:cNvSpPr>
          <p:nvPr>
            <p:ph type="chart" sz="quarter" idx="26" hasCustomPrompt="1"/>
          </p:nvPr>
        </p:nvSpPr>
        <p:spPr>
          <a:xfrm>
            <a:off x="8809755" y="4005260"/>
            <a:ext cx="2149168" cy="1846900"/>
          </a:xfrm>
        </p:spPr>
        <p:txBody>
          <a:bodyPr/>
          <a:lstStyle>
            <a:lvl1pPr>
              <a:defRPr>
                <a:solidFill>
                  <a:schemeClr val="bg1"/>
                </a:solidFill>
              </a:defRPr>
            </a:lvl1pPr>
          </a:lstStyle>
          <a:p>
            <a:r>
              <a:rPr lang="en-US" noProof="0"/>
              <a:t>Click icon to insert chart</a:t>
            </a:r>
          </a:p>
        </p:txBody>
      </p:sp>
      <p:sp>
        <p:nvSpPr>
          <p:cNvPr id="2" name="Text Placeholder 10">
            <a:extLst>
              <a:ext uri="{FF2B5EF4-FFF2-40B4-BE49-F238E27FC236}">
                <a16:creationId xmlns:a16="http://schemas.microsoft.com/office/drawing/2014/main" id="{8106C885-8482-EE33-E694-64A530C8A2CB}"/>
              </a:ext>
            </a:extLst>
          </p:cNvPr>
          <p:cNvSpPr>
            <a:spLocks noGrp="1"/>
          </p:cNvSpPr>
          <p:nvPr>
            <p:ph type="body" sz="quarter" idx="22" hasCustomPrompt="1"/>
          </p:nvPr>
        </p:nvSpPr>
        <p:spPr>
          <a:xfrm>
            <a:off x="790575" y="792162"/>
            <a:ext cx="1508400" cy="277686"/>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Tree>
    <p:extLst>
      <p:ext uri="{BB962C8B-B14F-4D97-AF65-F5344CB8AC3E}">
        <p14:creationId xmlns:p14="http://schemas.microsoft.com/office/powerpoint/2010/main" val="1501781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6.xml><?xml version="1.0" encoding="utf-8"?>
<p:sldLayout xmlns:a="http://schemas.openxmlformats.org/drawingml/2006/main" xmlns:r="http://schemas.openxmlformats.org/officeDocument/2006/relationships" xmlns:p="http://schemas.openxmlformats.org/presentationml/2006/main" preserve="1">
  <p:cSld name="Case Study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E74E91F5-DD60-9E7F-0827-599382632F7F}"/>
              </a:ext>
            </a:extLst>
          </p:cNvPr>
          <p:cNvSpPr/>
          <p:nvPr/>
        </p:nvSpPr>
        <p:spPr>
          <a:xfrm>
            <a:off x="7067550" y="1766889"/>
            <a:ext cx="4332288" cy="4452936"/>
          </a:xfrm>
          <a:prstGeom prst="roundRect">
            <a:avLst>
              <a:gd name="adj" fmla="val 2502"/>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ext Placeholder 10">
            <a:extLst>
              <a:ext uri="{FF2B5EF4-FFF2-40B4-BE49-F238E27FC236}">
                <a16:creationId xmlns:a16="http://schemas.microsoft.com/office/drawing/2014/main" id="{CEA09A9A-B7BA-C22F-EF47-CB38D8F1633C}"/>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2133600"/>
            <a:ext cx="2841625" cy="371855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929062" y="2133599"/>
            <a:ext cx="2841625" cy="371856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7515225" y="2133599"/>
            <a:ext cx="3434613" cy="3718561"/>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8" name="Text Placeholder 10">
            <a:extLst>
              <a:ext uri="{FF2B5EF4-FFF2-40B4-BE49-F238E27FC236}">
                <a16:creationId xmlns:a16="http://schemas.microsoft.com/office/drawing/2014/main" id="{FCAFAA0E-4298-994D-CDB7-3A5933F6CF67}"/>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25" name="Picture Placeholder 101">
            <a:extLst>
              <a:ext uri="{FF2B5EF4-FFF2-40B4-BE49-F238E27FC236}">
                <a16:creationId xmlns:a16="http://schemas.microsoft.com/office/drawing/2014/main" id="{012BF825-2CE2-560B-8804-A1170FDB0EA1}"/>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1707922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7.xml><?xml version="1.0" encoding="utf-8"?>
<p:sldLayout xmlns:a="http://schemas.openxmlformats.org/drawingml/2006/main" xmlns:r="http://schemas.openxmlformats.org/officeDocument/2006/relationships" xmlns:p="http://schemas.openxmlformats.org/presentationml/2006/main" preserve="1">
  <p:cSld name="Case Study 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60D87C98-B006-EDF8-802B-B3458387A173}"/>
              </a:ext>
            </a:extLst>
          </p:cNvPr>
          <p:cNvSpPr/>
          <p:nvPr/>
        </p:nvSpPr>
        <p:spPr>
          <a:xfrm>
            <a:off x="793437"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EAA71684-05E2-DD89-9493-BB1D6C31DBA2}"/>
              </a:ext>
            </a:extLst>
          </p:cNvPr>
          <p:cNvSpPr/>
          <p:nvPr/>
        </p:nvSpPr>
        <p:spPr>
          <a:xfrm>
            <a:off x="4353191" y="1766889"/>
            <a:ext cx="3488400" cy="4451512"/>
          </a:xfrm>
          <a:prstGeom prst="roundRect">
            <a:avLst>
              <a:gd name="adj" fmla="val 309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5ADF70BD-A415-24A6-3438-E481A1715503}"/>
              </a:ext>
            </a:extLst>
          </p:cNvPr>
          <p:cNvSpPr/>
          <p:nvPr/>
        </p:nvSpPr>
        <p:spPr>
          <a:xfrm>
            <a:off x="7912945" y="1766889"/>
            <a:ext cx="3488400" cy="4451512"/>
          </a:xfrm>
          <a:prstGeom prst="roundRect">
            <a:avLst>
              <a:gd name="adj" fmla="val 309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1243437" y="2133600"/>
            <a:ext cx="2588400" cy="371855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4803191"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8362945"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5" name="Text Placeholder 10">
            <a:extLst>
              <a:ext uri="{FF2B5EF4-FFF2-40B4-BE49-F238E27FC236}">
                <a16:creationId xmlns:a16="http://schemas.microsoft.com/office/drawing/2014/main" id="{E9ED250E-1C13-F025-FE7D-8223A5568606}"/>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8" name="Text Placeholder 10">
            <a:extLst>
              <a:ext uri="{FF2B5EF4-FFF2-40B4-BE49-F238E27FC236}">
                <a16:creationId xmlns:a16="http://schemas.microsoft.com/office/drawing/2014/main" id="{708F6C9B-BE88-B0EC-2D0E-520207173A38}"/>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10" name="Picture Placeholder 101">
            <a:extLst>
              <a:ext uri="{FF2B5EF4-FFF2-40B4-BE49-F238E27FC236}">
                <a16:creationId xmlns:a16="http://schemas.microsoft.com/office/drawing/2014/main" id="{CA96F3E7-F979-CB41-54E6-CAC4533CDE07}"/>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1726280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8.xml><?xml version="1.0" encoding="utf-8"?>
<p:sldLayout xmlns:a="http://schemas.openxmlformats.org/drawingml/2006/main" xmlns:r="http://schemas.openxmlformats.org/officeDocument/2006/relationships" xmlns:p="http://schemas.openxmlformats.org/presentationml/2006/main" preserve="1">
  <p:cSld name="Case Study E">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5ADF70BD-A415-24A6-3438-E481A1715503}"/>
              </a:ext>
            </a:extLst>
          </p:cNvPr>
          <p:cNvSpPr/>
          <p:nvPr/>
        </p:nvSpPr>
        <p:spPr>
          <a:xfrm>
            <a:off x="7744565" y="1766889"/>
            <a:ext cx="3654000" cy="4451512"/>
          </a:xfrm>
          <a:prstGeom prst="roundRect">
            <a:avLst>
              <a:gd name="adj" fmla="val 295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EAA71684-05E2-DD89-9493-BB1D6C31DBA2}"/>
              </a:ext>
            </a:extLst>
          </p:cNvPr>
          <p:cNvSpPr/>
          <p:nvPr/>
        </p:nvSpPr>
        <p:spPr>
          <a:xfrm>
            <a:off x="4269000" y="1766889"/>
            <a:ext cx="3654000" cy="4451512"/>
          </a:xfrm>
          <a:prstGeom prst="roundRect">
            <a:avLst>
              <a:gd name="adj" fmla="val 295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60D87C98-B006-EDF8-802B-B3458387A173}"/>
              </a:ext>
            </a:extLst>
          </p:cNvPr>
          <p:cNvSpPr/>
          <p:nvPr/>
        </p:nvSpPr>
        <p:spPr>
          <a:xfrm>
            <a:off x="793435" y="1766889"/>
            <a:ext cx="3654000" cy="4451512"/>
          </a:xfrm>
          <a:prstGeom prst="roundRect">
            <a:avLst>
              <a:gd name="adj" fmla="val 295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1243437" y="2133600"/>
            <a:ext cx="2588400" cy="371855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4803191"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8362945"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5" name="Text Placeholder 10">
            <a:extLst>
              <a:ext uri="{FF2B5EF4-FFF2-40B4-BE49-F238E27FC236}">
                <a16:creationId xmlns:a16="http://schemas.microsoft.com/office/drawing/2014/main" id="{E5D081F5-CC7D-CC07-BDB6-9E73662B34AC}"/>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8" name="Text Placeholder 10">
            <a:extLst>
              <a:ext uri="{FF2B5EF4-FFF2-40B4-BE49-F238E27FC236}">
                <a16:creationId xmlns:a16="http://schemas.microsoft.com/office/drawing/2014/main" id="{E6CAAEFF-6B1B-F51C-6728-5490FC0D0704}"/>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10" name="Picture Placeholder 101">
            <a:extLst>
              <a:ext uri="{FF2B5EF4-FFF2-40B4-BE49-F238E27FC236}">
                <a16:creationId xmlns:a16="http://schemas.microsoft.com/office/drawing/2014/main" id="{7ECAA141-607A-9423-FCD4-E872FACB338D}"/>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25780330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preserve="1">
  <p:cSld name="Video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Video</a:t>
            </a:r>
          </a:p>
        </p:txBody>
      </p:sp>
      <p:sp>
        <p:nvSpPr>
          <p:cNvPr id="12" name="Freeform: Shape 11">
            <a:extLst>
              <a:ext uri="{FF2B5EF4-FFF2-40B4-BE49-F238E27FC236}">
                <a16:creationId xmlns:a16="http://schemas.microsoft.com/office/drawing/2014/main" id="{E6957855-246E-AAE5-1648-643D05D62BDD}"/>
              </a:ext>
            </a:extLst>
          </p:cNvPr>
          <p:cNvSpPr/>
          <p:nvPr/>
        </p:nvSpPr>
        <p:spPr>
          <a:xfrm>
            <a:off x="946298" y="2199489"/>
            <a:ext cx="3206602" cy="2094694"/>
          </a:xfrm>
          <a:custGeom>
            <a:avLst/>
            <a:gdLst>
              <a:gd name="connsiteX0" fmla="*/ 1617862 w 3797154"/>
              <a:gd name="connsiteY0" fmla="*/ 582960 h 2480468"/>
              <a:gd name="connsiteX1" fmla="*/ 1617862 w 3797154"/>
              <a:gd name="connsiteY1" fmla="*/ 1897508 h 2480468"/>
              <a:gd name="connsiteX2" fmla="*/ 2636491 w 3797154"/>
              <a:gd name="connsiteY2" fmla="*/ 1239980 h 2480468"/>
              <a:gd name="connsiteX3" fmla="*/ 337220 w 3797154"/>
              <a:gd name="connsiteY3" fmla="*/ 0 h 2480468"/>
              <a:gd name="connsiteX4" fmla="*/ 3459934 w 3797154"/>
              <a:gd name="connsiteY4" fmla="*/ 0 h 2480468"/>
              <a:gd name="connsiteX5" fmla="*/ 3797154 w 3797154"/>
              <a:gd name="connsiteY5" fmla="*/ 337220 h 2480468"/>
              <a:gd name="connsiteX6" fmla="*/ 3797154 w 3797154"/>
              <a:gd name="connsiteY6" fmla="*/ 2143248 h 2480468"/>
              <a:gd name="connsiteX7" fmla="*/ 3459934 w 3797154"/>
              <a:gd name="connsiteY7" fmla="*/ 2480468 h 2480468"/>
              <a:gd name="connsiteX8" fmla="*/ 337220 w 3797154"/>
              <a:gd name="connsiteY8" fmla="*/ 2480468 h 2480468"/>
              <a:gd name="connsiteX9" fmla="*/ 0 w 3797154"/>
              <a:gd name="connsiteY9" fmla="*/ 2143248 h 2480468"/>
              <a:gd name="connsiteX10" fmla="*/ 0 w 3797154"/>
              <a:gd name="connsiteY10" fmla="*/ 337220 h 2480468"/>
              <a:gd name="connsiteX11" fmla="*/ 337220 w 3797154"/>
              <a:gd name="connsiteY11"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7154" h="2480468">
                <a:moveTo>
                  <a:pt x="1617862" y="582960"/>
                </a:moveTo>
                <a:lnTo>
                  <a:pt x="1617862" y="1897508"/>
                </a:lnTo>
                <a:lnTo>
                  <a:pt x="2636491" y="1239980"/>
                </a:lnTo>
                <a:close/>
                <a:moveTo>
                  <a:pt x="337220" y="0"/>
                </a:moveTo>
                <a:lnTo>
                  <a:pt x="3459934" y="0"/>
                </a:lnTo>
                <a:cubicBezTo>
                  <a:pt x="3646175" y="0"/>
                  <a:pt x="3797154" y="150979"/>
                  <a:pt x="3797154" y="337220"/>
                </a:cubicBezTo>
                <a:lnTo>
                  <a:pt x="3797154" y="2143248"/>
                </a:lnTo>
                <a:cubicBezTo>
                  <a:pt x="3797154" y="2329489"/>
                  <a:pt x="3646175" y="2480468"/>
                  <a:pt x="3459934" y="2480468"/>
                </a:cubicBezTo>
                <a:lnTo>
                  <a:pt x="337220" y="2480468"/>
                </a:lnTo>
                <a:cubicBezTo>
                  <a:pt x="150979" y="2480468"/>
                  <a:pt x="0" y="2329489"/>
                  <a:pt x="0" y="2143248"/>
                </a:cubicBezTo>
                <a:lnTo>
                  <a:pt x="0" y="337220"/>
                </a:lnTo>
                <a:cubicBezTo>
                  <a:pt x="0" y="150979"/>
                  <a:pt x="150979" y="0"/>
                  <a:pt x="33722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3" name="TextBox 2">
            <a:extLst>
              <a:ext uri="{FF2B5EF4-FFF2-40B4-BE49-F238E27FC236}">
                <a16:creationId xmlns:a16="http://schemas.microsoft.com/office/drawing/2014/main" id="{B090A633-DE2B-8BE5-2A63-C5893CBE853D}"/>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609441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p:cSld name="18_Thank you_Opt. A (Dark Blue)">
    <p:bg>
      <p:bgPr>
        <a:solidFill>
          <a:schemeClr val="accent1"/>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9AAD065-E104-FA57-0168-913C59B63C0C}"/>
              </a:ext>
            </a:extLst>
          </p:cNvPr>
          <p:cNvSpPr/>
          <p:nvPr/>
        </p:nvSpPr>
        <p:spPr>
          <a:xfrm>
            <a:off x="790575" y="3716338"/>
            <a:ext cx="4783138" cy="2502062"/>
          </a:xfrm>
          <a:prstGeom prst="roundRect">
            <a:avLst>
              <a:gd name="adj" fmla="val 36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solidFill>
                <a:schemeClr val="accent1"/>
              </a:solidFill>
            </a:endParaRPr>
          </a:p>
        </p:txBody>
      </p:sp>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741612"/>
            <a:ext cx="4333875" cy="687387"/>
          </a:xfrm>
        </p:spPr>
        <p:txBody>
          <a:bodyPr wrap="square" anchor="b" anchorCtr="0">
            <a:noAutofit/>
          </a:bodyPr>
          <a:lstStyle>
            <a:lvl1pPr>
              <a:defRPr sz="5400">
                <a:solidFill>
                  <a:schemeClr val="bg1"/>
                </a:solidFill>
              </a:defRPr>
            </a:lvl1pPr>
          </a:lstStyle>
          <a:p>
            <a:r>
              <a:rPr lang="en-US"/>
              <a:t>Thank you</a:t>
            </a:r>
            <a:endParaRPr lang="en-AU"/>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1149351" y="4198475"/>
            <a:ext cx="3452811" cy="1440000"/>
          </a:xfrm>
        </p:spPr>
        <p:txBody>
          <a:bodyPr anchor="t" anchorCtr="0">
            <a:noAutofit/>
          </a:bodyPr>
          <a:lstStyle>
            <a:lvl1pPr>
              <a:lnSpc>
                <a:spcPct val="125000"/>
              </a:lnSpc>
              <a:spcAft>
                <a:spcPts val="1600"/>
              </a:spcAft>
              <a:defRPr sz="1400">
                <a:solidFill>
                  <a:schemeClr val="accent1"/>
                </a:solidFill>
              </a:defRPr>
            </a:lvl1pPr>
            <a:lvl2pPr>
              <a:spcAft>
                <a:spcPts val="600"/>
              </a:spcAft>
              <a:defRPr>
                <a:solidFill>
                  <a:schemeClr val="accent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240574"/>
            <a:ext cx="5756274" cy="4977825"/>
          </a:xfrm>
          <a:prstGeom prst="roundRect">
            <a:avLst>
              <a:gd name="adj" fmla="val 1666"/>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976095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0.xml><?xml version="1.0" encoding="utf-8"?>
<p:sldLayout xmlns:a="http://schemas.openxmlformats.org/drawingml/2006/main" xmlns:r="http://schemas.openxmlformats.org/officeDocument/2006/relationships" xmlns:p="http://schemas.openxmlformats.org/presentationml/2006/main" preserve="1">
  <p:cSld name="Video Full Bleed">
    <p:spTree>
      <p:nvGrpSpPr>
        <p:cNvPr id="1" name=""/>
        <p:cNvGrpSpPr/>
        <p:nvPr/>
      </p:nvGrpSpPr>
      <p:grpSpPr>
        <a:xfrm>
          <a:off x="0" y="0"/>
          <a:ext cx="0" cy="0"/>
          <a:chOff x="0" y="0"/>
          <a:chExt cx="0" cy="0"/>
        </a:xfrm>
      </p:grpSpPr>
      <p:sp>
        <p:nvSpPr>
          <p:cNvPr id="6" name="Media Placeholder 5">
            <a:extLst>
              <a:ext uri="{FF2B5EF4-FFF2-40B4-BE49-F238E27FC236}">
                <a16:creationId xmlns:a16="http://schemas.microsoft.com/office/drawing/2014/main" id="{7B3F669D-88A4-8689-60E9-B7A314C0C1C9}"/>
              </a:ext>
            </a:extLst>
          </p:cNvPr>
          <p:cNvSpPr>
            <a:spLocks noGrp="1"/>
          </p:cNvSpPr>
          <p:nvPr>
            <p:ph type="media" sz="quarter" idx="12" hasCustomPrompt="1"/>
          </p:nvPr>
        </p:nvSpPr>
        <p:spPr>
          <a:xfrm>
            <a:off x="0" y="0"/>
            <a:ext cx="12192000" cy="6858000"/>
          </a:xfr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video</a:t>
            </a:r>
          </a:p>
        </p:txBody>
      </p:sp>
      <p:sp>
        <p:nvSpPr>
          <p:cNvPr id="3" name="Slide Number Placeholder 2">
            <a:extLst>
              <a:ext uri="{FF2B5EF4-FFF2-40B4-BE49-F238E27FC236}">
                <a16:creationId xmlns:a16="http://schemas.microsoft.com/office/drawing/2014/main" id="{D1B85793-2B2F-4815-73C0-E4667F3A7321}"/>
              </a:ext>
            </a:extLst>
          </p:cNvPr>
          <p:cNvSpPr>
            <a:spLocks noGrp="1"/>
          </p:cNvSpPr>
          <p:nvPr>
            <p:ph type="sldNum" sz="quarter" idx="10"/>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 name="Footer Placeholder 3">
            <a:extLst>
              <a:ext uri="{FF2B5EF4-FFF2-40B4-BE49-F238E27FC236}">
                <a16:creationId xmlns:a16="http://schemas.microsoft.com/office/drawing/2014/main" id="{9597DB07-159C-D942-97E9-52CFE347C1A3}"/>
              </a:ext>
            </a:extLst>
          </p:cNvPr>
          <p:cNvSpPr>
            <a:spLocks noGrp="1"/>
          </p:cNvSpPr>
          <p:nvPr>
            <p:ph type="ftr" sz="quarter" idx="11"/>
          </p:nvPr>
        </p:nvSpPr>
        <p:spPr/>
        <p:txBody>
          <a:bodyPr/>
          <a:lstStyle>
            <a:lvl1pPr>
              <a:defRPr>
                <a:solidFill>
                  <a:schemeClr val="bg1"/>
                </a:solidFill>
              </a:defRPr>
            </a:lvl1pPr>
          </a:lstStyle>
          <a:p>
            <a:r>
              <a:rPr lang="en-US" noProof="0"/>
              <a:t>© Experian | Confidential</a:t>
            </a:r>
          </a:p>
        </p:txBody>
      </p:sp>
      <p:sp>
        <p:nvSpPr>
          <p:cNvPr id="2" name="Text Placeholder 9">
            <a:extLst>
              <a:ext uri="{FF2B5EF4-FFF2-40B4-BE49-F238E27FC236}">
                <a16:creationId xmlns:a16="http://schemas.microsoft.com/office/drawing/2014/main" id="{3D60E80A-10F1-6EB6-FC24-51A27825AA1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1688053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1.xml><?xml version="1.0" encoding="utf-8"?>
<p:sldLayout xmlns:a="http://schemas.openxmlformats.org/drawingml/2006/main" xmlns:r="http://schemas.openxmlformats.org/officeDocument/2006/relationships" xmlns:p="http://schemas.openxmlformats.org/presentationml/2006/main" preserve="1">
  <p:cSld name="Video and Content">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2" name="Media Placeholder 5">
            <a:extLst>
              <a:ext uri="{FF2B5EF4-FFF2-40B4-BE49-F238E27FC236}">
                <a16:creationId xmlns:a16="http://schemas.microsoft.com/office/drawing/2014/main" id="{28301BB3-62B2-F29E-891D-93CBAD6182F4}"/>
              </a:ext>
            </a:extLst>
          </p:cNvPr>
          <p:cNvSpPr>
            <a:spLocks noGrp="1"/>
          </p:cNvSpPr>
          <p:nvPr>
            <p:ph type="media" sz="quarter" idx="19" hasCustomPrompt="1"/>
          </p:nvPr>
        </p:nvSpPr>
        <p:spPr>
          <a:xfrm>
            <a:off x="3703637" y="1766888"/>
            <a:ext cx="7696201" cy="4448175"/>
          </a:xfrm>
          <a:prstGeom prst="roundRect">
            <a:avLst>
              <a:gd name="adj" fmla="val 2428"/>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video into placeholder</a:t>
            </a:r>
          </a:p>
        </p:txBody>
      </p:sp>
    </p:spTree>
    <p:extLst>
      <p:ext uri="{BB962C8B-B14F-4D97-AF65-F5344CB8AC3E}">
        <p14:creationId xmlns:p14="http://schemas.microsoft.com/office/powerpoint/2010/main" val="3373309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preserve="1">
  <p:cSld name="Partner Logo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Partner logos</a:t>
            </a:r>
          </a:p>
        </p:txBody>
      </p:sp>
      <p:pic>
        <p:nvPicPr>
          <p:cNvPr id="4" name="Graphic 3" descr="Badge Tm with solid fill">
            <a:extLst>
              <a:ext uri="{FF2B5EF4-FFF2-40B4-BE49-F238E27FC236}">
                <a16:creationId xmlns:a16="http://schemas.microsoft.com/office/drawing/2014/main" id="{50B74FAE-7C3B-8E35-ED53-CCFB6B162F12}"/>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23925" y="1524000"/>
            <a:ext cx="3619500" cy="3619500"/>
          </a:xfrm>
          <a:prstGeom prst="rect">
            <a:avLst/>
          </a:prstGeom>
        </p:spPr>
      </p:pic>
      <p:sp>
        <p:nvSpPr>
          <p:cNvPr id="3" name="TextBox 2">
            <a:extLst>
              <a:ext uri="{FF2B5EF4-FFF2-40B4-BE49-F238E27FC236}">
                <a16:creationId xmlns:a16="http://schemas.microsoft.com/office/drawing/2014/main" id="{934DC5F1-51E7-A4FA-632E-52416BD61BCB}"/>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6291286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3.xml><?xml version="1.0" encoding="utf-8"?>
<p:sldLayout xmlns:a="http://schemas.openxmlformats.org/drawingml/2006/main" xmlns:r="http://schemas.openxmlformats.org/officeDocument/2006/relationships" xmlns:p="http://schemas.openxmlformats.org/presentationml/2006/main" preserve="1">
  <p:cSld name="Logos x6">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3" name="Rectangle: Rounded Corners 12">
            <a:extLst>
              <a:ext uri="{FF2B5EF4-FFF2-40B4-BE49-F238E27FC236}">
                <a16:creationId xmlns:a16="http://schemas.microsoft.com/office/drawing/2014/main" id="{828FC845-5896-40EC-E073-4E999BC3400B}"/>
              </a:ext>
            </a:extLst>
          </p:cNvPr>
          <p:cNvSpPr/>
          <p:nvPr/>
        </p:nvSpPr>
        <p:spPr>
          <a:xfrm>
            <a:off x="790575"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4" name="Rectangle: Rounded Corners 13">
            <a:extLst>
              <a:ext uri="{FF2B5EF4-FFF2-40B4-BE49-F238E27FC236}">
                <a16:creationId xmlns:a16="http://schemas.microsoft.com/office/drawing/2014/main" id="{A2D7DE2A-F36C-A1C5-7254-BD01C96F5B35}"/>
              </a:ext>
            </a:extLst>
          </p:cNvPr>
          <p:cNvSpPr/>
          <p:nvPr/>
        </p:nvSpPr>
        <p:spPr>
          <a:xfrm>
            <a:off x="4350837"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5" name="Rectangle: Rounded Corners 14">
            <a:extLst>
              <a:ext uri="{FF2B5EF4-FFF2-40B4-BE49-F238E27FC236}">
                <a16:creationId xmlns:a16="http://schemas.microsoft.com/office/drawing/2014/main" id="{D48CBE1E-470D-4370-5F80-644FE7F3C37A}"/>
              </a:ext>
            </a:extLst>
          </p:cNvPr>
          <p:cNvSpPr/>
          <p:nvPr/>
        </p:nvSpPr>
        <p:spPr>
          <a:xfrm>
            <a:off x="7911099"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6" name="Rectangle: Rounded Corners 15">
            <a:extLst>
              <a:ext uri="{FF2B5EF4-FFF2-40B4-BE49-F238E27FC236}">
                <a16:creationId xmlns:a16="http://schemas.microsoft.com/office/drawing/2014/main" id="{BEEA0447-054B-4630-6B93-291D67662EE1}"/>
              </a:ext>
            </a:extLst>
          </p:cNvPr>
          <p:cNvSpPr/>
          <p:nvPr/>
        </p:nvSpPr>
        <p:spPr>
          <a:xfrm>
            <a:off x="790575"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C4A67D18-F3C1-0AC0-38DF-2207290E78E4}"/>
              </a:ext>
            </a:extLst>
          </p:cNvPr>
          <p:cNvSpPr/>
          <p:nvPr/>
        </p:nvSpPr>
        <p:spPr>
          <a:xfrm>
            <a:off x="4350837"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8" name="Rectangle: Rounded Corners 17">
            <a:extLst>
              <a:ext uri="{FF2B5EF4-FFF2-40B4-BE49-F238E27FC236}">
                <a16:creationId xmlns:a16="http://schemas.microsoft.com/office/drawing/2014/main" id="{B3333606-F498-D88B-64B5-80B7CEC8ED60}"/>
              </a:ext>
            </a:extLst>
          </p:cNvPr>
          <p:cNvSpPr/>
          <p:nvPr/>
        </p:nvSpPr>
        <p:spPr>
          <a:xfrm>
            <a:off x="7911099"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6" name="Picture Placeholder 19">
            <a:extLst>
              <a:ext uri="{FF2B5EF4-FFF2-40B4-BE49-F238E27FC236}">
                <a16:creationId xmlns:a16="http://schemas.microsoft.com/office/drawing/2014/main" id="{CA8F0F78-CF88-DCB0-15E0-23DD13912098}"/>
              </a:ext>
            </a:extLst>
          </p:cNvPr>
          <p:cNvSpPr>
            <a:spLocks noGrp="1"/>
          </p:cNvSpPr>
          <p:nvPr>
            <p:ph type="pic" sz="quarter" idx="22" hasCustomPrompt="1"/>
          </p:nvPr>
        </p:nvSpPr>
        <p:spPr>
          <a:xfrm>
            <a:off x="1618752"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7" name="Picture Placeholder 26">
            <a:extLst>
              <a:ext uri="{FF2B5EF4-FFF2-40B4-BE49-F238E27FC236}">
                <a16:creationId xmlns:a16="http://schemas.microsoft.com/office/drawing/2014/main" id="{881B9CD0-E4F7-50D3-C854-D104BE65C0D1}"/>
              </a:ext>
            </a:extLst>
          </p:cNvPr>
          <p:cNvSpPr>
            <a:spLocks noGrp="1"/>
          </p:cNvSpPr>
          <p:nvPr>
            <p:ph type="pic" sz="quarter" idx="23" hasCustomPrompt="1"/>
          </p:nvPr>
        </p:nvSpPr>
        <p:spPr>
          <a:xfrm>
            <a:off x="5179014"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8" name="Picture Placeholder 19">
            <a:extLst>
              <a:ext uri="{FF2B5EF4-FFF2-40B4-BE49-F238E27FC236}">
                <a16:creationId xmlns:a16="http://schemas.microsoft.com/office/drawing/2014/main" id="{14257BF2-D221-D7F8-C3C4-C71DFE8F4287}"/>
              </a:ext>
            </a:extLst>
          </p:cNvPr>
          <p:cNvSpPr>
            <a:spLocks noGrp="1"/>
          </p:cNvSpPr>
          <p:nvPr>
            <p:ph type="pic" sz="quarter" idx="24" hasCustomPrompt="1"/>
          </p:nvPr>
        </p:nvSpPr>
        <p:spPr>
          <a:xfrm>
            <a:off x="8739276"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9" name="Picture Placeholder 26">
            <a:extLst>
              <a:ext uri="{FF2B5EF4-FFF2-40B4-BE49-F238E27FC236}">
                <a16:creationId xmlns:a16="http://schemas.microsoft.com/office/drawing/2014/main" id="{05319A44-B744-9BEC-8D68-A70EF58946C9}"/>
              </a:ext>
            </a:extLst>
          </p:cNvPr>
          <p:cNvSpPr>
            <a:spLocks noGrp="1"/>
          </p:cNvSpPr>
          <p:nvPr>
            <p:ph type="pic" sz="quarter" idx="25" hasCustomPrompt="1"/>
          </p:nvPr>
        </p:nvSpPr>
        <p:spPr>
          <a:xfrm>
            <a:off x="1618752"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0" name="Picture Placeholder 26">
            <a:extLst>
              <a:ext uri="{FF2B5EF4-FFF2-40B4-BE49-F238E27FC236}">
                <a16:creationId xmlns:a16="http://schemas.microsoft.com/office/drawing/2014/main" id="{0636A15E-194D-B3FC-4A4D-E42B2804C175}"/>
              </a:ext>
            </a:extLst>
          </p:cNvPr>
          <p:cNvSpPr>
            <a:spLocks noGrp="1"/>
          </p:cNvSpPr>
          <p:nvPr>
            <p:ph type="pic" sz="quarter" idx="26" hasCustomPrompt="1"/>
          </p:nvPr>
        </p:nvSpPr>
        <p:spPr>
          <a:xfrm>
            <a:off x="5179013"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1" name="Picture Placeholder 26">
            <a:extLst>
              <a:ext uri="{FF2B5EF4-FFF2-40B4-BE49-F238E27FC236}">
                <a16:creationId xmlns:a16="http://schemas.microsoft.com/office/drawing/2014/main" id="{E0C40000-AA5D-C562-F543-13931F859A0D}"/>
              </a:ext>
            </a:extLst>
          </p:cNvPr>
          <p:cNvSpPr>
            <a:spLocks noGrp="1"/>
          </p:cNvSpPr>
          <p:nvPr>
            <p:ph type="pic" sz="quarter" idx="27" hasCustomPrompt="1"/>
          </p:nvPr>
        </p:nvSpPr>
        <p:spPr>
          <a:xfrm>
            <a:off x="8739275"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Tree>
    <p:extLst>
      <p:ext uri="{BB962C8B-B14F-4D97-AF65-F5344CB8AC3E}">
        <p14:creationId xmlns:p14="http://schemas.microsoft.com/office/powerpoint/2010/main" val="3126589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4.xml><?xml version="1.0" encoding="utf-8"?>
<p:sldLayout xmlns:a="http://schemas.openxmlformats.org/drawingml/2006/main" xmlns:r="http://schemas.openxmlformats.org/officeDocument/2006/relationships" xmlns:p="http://schemas.openxmlformats.org/presentationml/2006/main" preserve="1">
  <p:cSld name="Logos x8">
    <p:bg>
      <p:bgPr>
        <a:solidFill>
          <a:schemeClr val="bg2"/>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45AF128-442B-58FB-E5A4-AEF50B3787F0}"/>
              </a:ext>
            </a:extLst>
          </p:cNvPr>
          <p:cNvSpPr/>
          <p:nvPr/>
        </p:nvSpPr>
        <p:spPr>
          <a:xfrm>
            <a:off x="790575"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C5B15178-B2A5-4A5E-0F9D-39FDCAA26855}"/>
              </a:ext>
            </a:extLst>
          </p:cNvPr>
          <p:cNvSpPr/>
          <p:nvPr/>
        </p:nvSpPr>
        <p:spPr>
          <a:xfrm>
            <a:off x="3464771"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C884B556-8F62-8AC0-95E5-1CE5C54A4E73}"/>
              </a:ext>
            </a:extLst>
          </p:cNvPr>
          <p:cNvSpPr/>
          <p:nvPr/>
        </p:nvSpPr>
        <p:spPr>
          <a:xfrm>
            <a:off x="6138967"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1AB68220-DF8D-7F2D-1693-52FE082B9645}"/>
              </a:ext>
            </a:extLst>
          </p:cNvPr>
          <p:cNvSpPr/>
          <p:nvPr/>
        </p:nvSpPr>
        <p:spPr>
          <a:xfrm>
            <a:off x="790575"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B35F9DDD-4FBA-C1B0-E2EA-31B4F34786A7}"/>
              </a:ext>
            </a:extLst>
          </p:cNvPr>
          <p:cNvSpPr/>
          <p:nvPr/>
        </p:nvSpPr>
        <p:spPr>
          <a:xfrm>
            <a:off x="3464771"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63A43776-F7F6-773B-CED0-3AF3087FBC44}"/>
              </a:ext>
            </a:extLst>
          </p:cNvPr>
          <p:cNvSpPr/>
          <p:nvPr/>
        </p:nvSpPr>
        <p:spPr>
          <a:xfrm>
            <a:off x="6138967"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9" name="Rectangle: Rounded Corners 18">
            <a:extLst>
              <a:ext uri="{FF2B5EF4-FFF2-40B4-BE49-F238E27FC236}">
                <a16:creationId xmlns:a16="http://schemas.microsoft.com/office/drawing/2014/main" id="{BA5440DE-7274-C456-8E15-1429A80965D4}"/>
              </a:ext>
            </a:extLst>
          </p:cNvPr>
          <p:cNvSpPr/>
          <p:nvPr/>
        </p:nvSpPr>
        <p:spPr>
          <a:xfrm>
            <a:off x="8813163"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0" name="Rectangle: Rounded Corners 19">
            <a:extLst>
              <a:ext uri="{FF2B5EF4-FFF2-40B4-BE49-F238E27FC236}">
                <a16:creationId xmlns:a16="http://schemas.microsoft.com/office/drawing/2014/main" id="{CB646139-02AA-0149-DC37-0B2918878111}"/>
              </a:ext>
            </a:extLst>
          </p:cNvPr>
          <p:cNvSpPr/>
          <p:nvPr/>
        </p:nvSpPr>
        <p:spPr>
          <a:xfrm>
            <a:off x="8813163"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6" name="Picture Placeholder 19">
            <a:extLst>
              <a:ext uri="{FF2B5EF4-FFF2-40B4-BE49-F238E27FC236}">
                <a16:creationId xmlns:a16="http://schemas.microsoft.com/office/drawing/2014/main" id="{CA8F0F78-CF88-DCB0-15E0-23DD13912098}"/>
              </a:ext>
            </a:extLst>
          </p:cNvPr>
          <p:cNvSpPr>
            <a:spLocks noGrp="1"/>
          </p:cNvSpPr>
          <p:nvPr>
            <p:ph type="pic" sz="quarter" idx="22" hasCustomPrompt="1"/>
          </p:nvPr>
        </p:nvSpPr>
        <p:spPr>
          <a:xfrm>
            <a:off x="1210118"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7" name="Picture Placeholder 26">
            <a:extLst>
              <a:ext uri="{FF2B5EF4-FFF2-40B4-BE49-F238E27FC236}">
                <a16:creationId xmlns:a16="http://schemas.microsoft.com/office/drawing/2014/main" id="{881B9CD0-E4F7-50D3-C854-D104BE65C0D1}"/>
              </a:ext>
            </a:extLst>
          </p:cNvPr>
          <p:cNvSpPr>
            <a:spLocks noGrp="1"/>
          </p:cNvSpPr>
          <p:nvPr>
            <p:ph type="pic" sz="quarter" idx="23" hasCustomPrompt="1"/>
          </p:nvPr>
        </p:nvSpPr>
        <p:spPr>
          <a:xfrm>
            <a:off x="3884314"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8" name="Picture Placeholder 19">
            <a:extLst>
              <a:ext uri="{FF2B5EF4-FFF2-40B4-BE49-F238E27FC236}">
                <a16:creationId xmlns:a16="http://schemas.microsoft.com/office/drawing/2014/main" id="{14257BF2-D221-D7F8-C3C4-C71DFE8F4287}"/>
              </a:ext>
            </a:extLst>
          </p:cNvPr>
          <p:cNvSpPr>
            <a:spLocks noGrp="1"/>
          </p:cNvSpPr>
          <p:nvPr>
            <p:ph type="pic" sz="quarter" idx="24" hasCustomPrompt="1"/>
          </p:nvPr>
        </p:nvSpPr>
        <p:spPr>
          <a:xfrm>
            <a:off x="6558511"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9" name="Picture Placeholder 26">
            <a:extLst>
              <a:ext uri="{FF2B5EF4-FFF2-40B4-BE49-F238E27FC236}">
                <a16:creationId xmlns:a16="http://schemas.microsoft.com/office/drawing/2014/main" id="{05319A44-B744-9BEC-8D68-A70EF58946C9}"/>
              </a:ext>
            </a:extLst>
          </p:cNvPr>
          <p:cNvSpPr>
            <a:spLocks noGrp="1"/>
          </p:cNvSpPr>
          <p:nvPr>
            <p:ph type="pic" sz="quarter" idx="25" hasCustomPrompt="1"/>
          </p:nvPr>
        </p:nvSpPr>
        <p:spPr>
          <a:xfrm>
            <a:off x="9232706"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0" name="Picture Placeholder 26">
            <a:extLst>
              <a:ext uri="{FF2B5EF4-FFF2-40B4-BE49-F238E27FC236}">
                <a16:creationId xmlns:a16="http://schemas.microsoft.com/office/drawing/2014/main" id="{0636A15E-194D-B3FC-4A4D-E42B2804C175}"/>
              </a:ext>
            </a:extLst>
          </p:cNvPr>
          <p:cNvSpPr>
            <a:spLocks noGrp="1"/>
          </p:cNvSpPr>
          <p:nvPr>
            <p:ph type="pic" sz="quarter" idx="26" hasCustomPrompt="1"/>
          </p:nvPr>
        </p:nvSpPr>
        <p:spPr>
          <a:xfrm>
            <a:off x="1210118" y="4614725"/>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1" name="Picture Placeholder 26">
            <a:extLst>
              <a:ext uri="{FF2B5EF4-FFF2-40B4-BE49-F238E27FC236}">
                <a16:creationId xmlns:a16="http://schemas.microsoft.com/office/drawing/2014/main" id="{E0C40000-AA5D-C562-F543-13931F859A0D}"/>
              </a:ext>
            </a:extLst>
          </p:cNvPr>
          <p:cNvSpPr>
            <a:spLocks noGrp="1"/>
          </p:cNvSpPr>
          <p:nvPr>
            <p:ph type="pic" sz="quarter" idx="27" hasCustomPrompt="1"/>
          </p:nvPr>
        </p:nvSpPr>
        <p:spPr>
          <a:xfrm>
            <a:off x="3884314" y="4614725"/>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2" name="Picture Placeholder 26">
            <a:extLst>
              <a:ext uri="{FF2B5EF4-FFF2-40B4-BE49-F238E27FC236}">
                <a16:creationId xmlns:a16="http://schemas.microsoft.com/office/drawing/2014/main" id="{1C3013DD-DF42-2D03-54C2-50D247D81FC6}"/>
              </a:ext>
            </a:extLst>
          </p:cNvPr>
          <p:cNvSpPr>
            <a:spLocks noGrp="1"/>
          </p:cNvSpPr>
          <p:nvPr>
            <p:ph type="pic" sz="quarter" idx="28" hasCustomPrompt="1"/>
          </p:nvPr>
        </p:nvSpPr>
        <p:spPr>
          <a:xfrm>
            <a:off x="6558511" y="4614725"/>
            <a:ext cx="1745714" cy="595450"/>
          </a:xfrm>
          <a:prstGeom prst="rect">
            <a:avLst/>
          </a:prstGeom>
          <a:noFill/>
          <a:ln>
            <a:noFill/>
          </a:ln>
        </p:spPr>
        <p:txBody>
          <a:bodyPr lIns="180000" tIns="180000" rIns="180000" bIns="180000" anchor="ctr"/>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3" name="Picture Placeholder 26">
            <a:extLst>
              <a:ext uri="{FF2B5EF4-FFF2-40B4-BE49-F238E27FC236}">
                <a16:creationId xmlns:a16="http://schemas.microsoft.com/office/drawing/2014/main" id="{0130F0B5-B3D9-A0DD-EB04-F079BEE09CAD}"/>
              </a:ext>
            </a:extLst>
          </p:cNvPr>
          <p:cNvSpPr>
            <a:spLocks noGrp="1"/>
          </p:cNvSpPr>
          <p:nvPr>
            <p:ph type="pic" sz="quarter" idx="29" hasCustomPrompt="1"/>
          </p:nvPr>
        </p:nvSpPr>
        <p:spPr>
          <a:xfrm>
            <a:off x="9232706" y="4614725"/>
            <a:ext cx="1745714" cy="595450"/>
          </a:xfrm>
          <a:prstGeom prst="rect">
            <a:avLst/>
          </a:prstGeom>
          <a:noFill/>
          <a:ln>
            <a:noFill/>
          </a:ln>
        </p:spPr>
        <p:txBody>
          <a:bodyPr lIns="180000" tIns="180000" rIns="180000" bIns="180000" anchor="ctr"/>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Tree>
    <p:extLst>
      <p:ext uri="{BB962C8B-B14F-4D97-AF65-F5344CB8AC3E}">
        <p14:creationId xmlns:p14="http://schemas.microsoft.com/office/powerpoint/2010/main" val="2819547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5.xml><?xml version="1.0" encoding="utf-8"?>
<p:sldLayout xmlns:a="http://schemas.openxmlformats.org/drawingml/2006/main" xmlns:r="http://schemas.openxmlformats.org/officeDocument/2006/relationships" xmlns:p="http://schemas.openxmlformats.org/presentationml/2006/main" preserve="1">
  <p:cSld name="Logo Groups x3 A">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3" name="Rectangle: Rounded Corners 22">
            <a:extLst>
              <a:ext uri="{FF2B5EF4-FFF2-40B4-BE49-F238E27FC236}">
                <a16:creationId xmlns:a16="http://schemas.microsoft.com/office/drawing/2014/main" id="{D398A0A7-11D4-EA1C-8747-6B4A743A152E}"/>
              </a:ext>
            </a:extLst>
          </p:cNvPr>
          <p:cNvSpPr/>
          <p:nvPr/>
        </p:nvSpPr>
        <p:spPr>
          <a:xfrm>
            <a:off x="3703638" y="1775593"/>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E43F7EBA-E9EE-F383-1358-74FDC12B39D8}"/>
              </a:ext>
            </a:extLst>
          </p:cNvPr>
          <p:cNvSpPr/>
          <p:nvPr/>
        </p:nvSpPr>
        <p:spPr>
          <a:xfrm>
            <a:off x="3703638" y="3075828"/>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5" name="Rectangle: Rounded Corners 24">
            <a:extLst>
              <a:ext uri="{FF2B5EF4-FFF2-40B4-BE49-F238E27FC236}">
                <a16:creationId xmlns:a16="http://schemas.microsoft.com/office/drawing/2014/main" id="{E7044A57-8F97-D27D-CF77-4C6E0403D338}"/>
              </a:ext>
            </a:extLst>
          </p:cNvPr>
          <p:cNvSpPr/>
          <p:nvPr/>
        </p:nvSpPr>
        <p:spPr>
          <a:xfrm>
            <a:off x="3703638" y="4376063"/>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 name="Picture Placeholder 19">
            <a:extLst>
              <a:ext uri="{FF2B5EF4-FFF2-40B4-BE49-F238E27FC236}">
                <a16:creationId xmlns:a16="http://schemas.microsoft.com/office/drawing/2014/main" id="{E497128D-B66E-1480-C502-4C31491A8CE3}"/>
              </a:ext>
            </a:extLst>
          </p:cNvPr>
          <p:cNvSpPr>
            <a:spLocks noGrp="1"/>
          </p:cNvSpPr>
          <p:nvPr>
            <p:ph type="pic" sz="quarter" idx="22" hasCustomPrompt="1"/>
          </p:nvPr>
        </p:nvSpPr>
        <p:spPr>
          <a:xfrm>
            <a:off x="4261292"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 name="Picture Placeholder 26">
            <a:extLst>
              <a:ext uri="{FF2B5EF4-FFF2-40B4-BE49-F238E27FC236}">
                <a16:creationId xmlns:a16="http://schemas.microsoft.com/office/drawing/2014/main" id="{CD6329E1-1AC8-0274-53E8-FD591ECFAAEA}"/>
              </a:ext>
            </a:extLst>
          </p:cNvPr>
          <p:cNvSpPr>
            <a:spLocks noGrp="1"/>
          </p:cNvSpPr>
          <p:nvPr>
            <p:ph type="pic" sz="quarter" idx="23" hasCustomPrompt="1"/>
          </p:nvPr>
        </p:nvSpPr>
        <p:spPr>
          <a:xfrm>
            <a:off x="5676118"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 name="Picture Placeholder 19">
            <a:extLst>
              <a:ext uri="{FF2B5EF4-FFF2-40B4-BE49-F238E27FC236}">
                <a16:creationId xmlns:a16="http://schemas.microsoft.com/office/drawing/2014/main" id="{D8E15330-35EA-F68E-57B8-7FC38D2353A4}"/>
              </a:ext>
            </a:extLst>
          </p:cNvPr>
          <p:cNvSpPr>
            <a:spLocks noGrp="1"/>
          </p:cNvSpPr>
          <p:nvPr>
            <p:ph type="pic" sz="quarter" idx="24" hasCustomPrompt="1"/>
          </p:nvPr>
        </p:nvSpPr>
        <p:spPr>
          <a:xfrm>
            <a:off x="7090944"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 name="Picture Placeholder 26">
            <a:extLst>
              <a:ext uri="{FF2B5EF4-FFF2-40B4-BE49-F238E27FC236}">
                <a16:creationId xmlns:a16="http://schemas.microsoft.com/office/drawing/2014/main" id="{E77F646F-6717-8BE4-775F-3A94B1326FAB}"/>
              </a:ext>
            </a:extLst>
          </p:cNvPr>
          <p:cNvSpPr>
            <a:spLocks noGrp="1"/>
          </p:cNvSpPr>
          <p:nvPr>
            <p:ph type="pic" sz="quarter" idx="25" hasCustomPrompt="1"/>
          </p:nvPr>
        </p:nvSpPr>
        <p:spPr>
          <a:xfrm>
            <a:off x="8505770"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89DBD2E2-D55E-BD93-632A-F53C4C1ECA74}"/>
              </a:ext>
            </a:extLst>
          </p:cNvPr>
          <p:cNvSpPr>
            <a:spLocks noGrp="1"/>
          </p:cNvSpPr>
          <p:nvPr>
            <p:ph type="pic" sz="quarter" idx="26" hasCustomPrompt="1"/>
          </p:nvPr>
        </p:nvSpPr>
        <p:spPr>
          <a:xfrm>
            <a:off x="9920596"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 name="Picture Placeholder 26">
            <a:extLst>
              <a:ext uri="{FF2B5EF4-FFF2-40B4-BE49-F238E27FC236}">
                <a16:creationId xmlns:a16="http://schemas.microsoft.com/office/drawing/2014/main" id="{3C805BDB-7740-DD37-43D0-66B867D0165B}"/>
              </a:ext>
            </a:extLst>
          </p:cNvPr>
          <p:cNvSpPr>
            <a:spLocks noGrp="1"/>
          </p:cNvSpPr>
          <p:nvPr>
            <p:ph type="pic" sz="quarter" idx="27" hasCustomPrompt="1"/>
          </p:nvPr>
        </p:nvSpPr>
        <p:spPr>
          <a:xfrm>
            <a:off x="4261292"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 name="Picture Placeholder 26">
            <a:extLst>
              <a:ext uri="{FF2B5EF4-FFF2-40B4-BE49-F238E27FC236}">
                <a16:creationId xmlns:a16="http://schemas.microsoft.com/office/drawing/2014/main" id="{97154BFF-5A54-6342-B6C7-0BE0E12CA257}"/>
              </a:ext>
            </a:extLst>
          </p:cNvPr>
          <p:cNvSpPr>
            <a:spLocks noGrp="1"/>
          </p:cNvSpPr>
          <p:nvPr>
            <p:ph type="pic" sz="quarter" idx="28" hasCustomPrompt="1"/>
          </p:nvPr>
        </p:nvSpPr>
        <p:spPr>
          <a:xfrm>
            <a:off x="5676118"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 name="Picture Placeholder 26">
            <a:extLst>
              <a:ext uri="{FF2B5EF4-FFF2-40B4-BE49-F238E27FC236}">
                <a16:creationId xmlns:a16="http://schemas.microsoft.com/office/drawing/2014/main" id="{A914497E-C7B0-5AAA-1606-8567C08D7383}"/>
              </a:ext>
            </a:extLst>
          </p:cNvPr>
          <p:cNvSpPr>
            <a:spLocks noGrp="1"/>
          </p:cNvSpPr>
          <p:nvPr>
            <p:ph type="pic" sz="quarter" idx="29" hasCustomPrompt="1"/>
          </p:nvPr>
        </p:nvSpPr>
        <p:spPr>
          <a:xfrm>
            <a:off x="7090944"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 name="Picture Placeholder 26">
            <a:extLst>
              <a:ext uri="{FF2B5EF4-FFF2-40B4-BE49-F238E27FC236}">
                <a16:creationId xmlns:a16="http://schemas.microsoft.com/office/drawing/2014/main" id="{6FA278E7-7150-EAA1-AFC5-3E88998A02FB}"/>
              </a:ext>
            </a:extLst>
          </p:cNvPr>
          <p:cNvSpPr>
            <a:spLocks noGrp="1"/>
          </p:cNvSpPr>
          <p:nvPr>
            <p:ph type="pic" sz="quarter" idx="30" hasCustomPrompt="1"/>
          </p:nvPr>
        </p:nvSpPr>
        <p:spPr>
          <a:xfrm>
            <a:off x="8505770"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E419948C-6ED2-3213-2EB8-58F725F2EBC4}"/>
              </a:ext>
            </a:extLst>
          </p:cNvPr>
          <p:cNvSpPr>
            <a:spLocks noGrp="1"/>
          </p:cNvSpPr>
          <p:nvPr>
            <p:ph type="pic" sz="quarter" idx="31" hasCustomPrompt="1"/>
          </p:nvPr>
        </p:nvSpPr>
        <p:spPr>
          <a:xfrm>
            <a:off x="9920596"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D1F51657-9608-040D-07E9-939EA6978A74}"/>
              </a:ext>
            </a:extLst>
          </p:cNvPr>
          <p:cNvSpPr>
            <a:spLocks noGrp="1"/>
          </p:cNvSpPr>
          <p:nvPr>
            <p:ph type="pic" sz="quarter" idx="32" hasCustomPrompt="1"/>
          </p:nvPr>
        </p:nvSpPr>
        <p:spPr>
          <a:xfrm>
            <a:off x="4261292"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56BAEDE1-E935-3AE8-9B18-39D8E3C5F129}"/>
              </a:ext>
            </a:extLst>
          </p:cNvPr>
          <p:cNvSpPr>
            <a:spLocks noGrp="1"/>
          </p:cNvSpPr>
          <p:nvPr>
            <p:ph type="pic" sz="quarter" idx="33" hasCustomPrompt="1"/>
          </p:nvPr>
        </p:nvSpPr>
        <p:spPr>
          <a:xfrm>
            <a:off x="5676118"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19">
            <a:extLst>
              <a:ext uri="{FF2B5EF4-FFF2-40B4-BE49-F238E27FC236}">
                <a16:creationId xmlns:a16="http://schemas.microsoft.com/office/drawing/2014/main" id="{58EECBCE-9CCC-54BD-89B0-DABBF78BFA08}"/>
              </a:ext>
            </a:extLst>
          </p:cNvPr>
          <p:cNvSpPr>
            <a:spLocks noGrp="1"/>
          </p:cNvSpPr>
          <p:nvPr>
            <p:ph type="pic" sz="quarter" idx="34" hasCustomPrompt="1"/>
          </p:nvPr>
        </p:nvSpPr>
        <p:spPr>
          <a:xfrm>
            <a:off x="7090944"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7DBB7916-A91C-1927-BE52-E4EAE7968986}"/>
              </a:ext>
            </a:extLst>
          </p:cNvPr>
          <p:cNvSpPr>
            <a:spLocks noGrp="1"/>
          </p:cNvSpPr>
          <p:nvPr>
            <p:ph type="pic" sz="quarter" idx="35" hasCustomPrompt="1"/>
          </p:nvPr>
        </p:nvSpPr>
        <p:spPr>
          <a:xfrm>
            <a:off x="8505770"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F1A3C67C-940D-B145-F198-C5E77DA1BC54}"/>
              </a:ext>
            </a:extLst>
          </p:cNvPr>
          <p:cNvSpPr>
            <a:spLocks noGrp="1"/>
          </p:cNvSpPr>
          <p:nvPr>
            <p:ph type="pic" sz="quarter" idx="36" hasCustomPrompt="1"/>
          </p:nvPr>
        </p:nvSpPr>
        <p:spPr>
          <a:xfrm>
            <a:off x="9920596"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3385856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6.xml><?xml version="1.0" encoding="utf-8"?>
<p:sldLayout xmlns:a="http://schemas.openxmlformats.org/drawingml/2006/main" xmlns:r="http://schemas.openxmlformats.org/officeDocument/2006/relationships" xmlns:p="http://schemas.openxmlformats.org/presentationml/2006/main" preserve="1">
  <p:cSld name="Logo Groups x3 B">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3" name="Rectangle: Rounded Corners 12">
            <a:extLst>
              <a:ext uri="{FF2B5EF4-FFF2-40B4-BE49-F238E27FC236}">
                <a16:creationId xmlns:a16="http://schemas.microsoft.com/office/drawing/2014/main" id="{CAE4D0A1-7B41-D2E4-4366-7A6A9CB04070}"/>
              </a:ext>
            </a:extLst>
          </p:cNvPr>
          <p:cNvSpPr/>
          <p:nvPr/>
        </p:nvSpPr>
        <p:spPr>
          <a:xfrm>
            <a:off x="793437"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Rectangle: Rounded Corners 13">
            <a:extLst>
              <a:ext uri="{FF2B5EF4-FFF2-40B4-BE49-F238E27FC236}">
                <a16:creationId xmlns:a16="http://schemas.microsoft.com/office/drawing/2014/main" id="{AC2C91FB-48D8-C471-4A9F-ADA7A4173962}"/>
              </a:ext>
            </a:extLst>
          </p:cNvPr>
          <p:cNvSpPr/>
          <p:nvPr/>
        </p:nvSpPr>
        <p:spPr>
          <a:xfrm>
            <a:off x="4353191"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5" name="Rectangle: Rounded Corners 14">
            <a:extLst>
              <a:ext uri="{FF2B5EF4-FFF2-40B4-BE49-F238E27FC236}">
                <a16:creationId xmlns:a16="http://schemas.microsoft.com/office/drawing/2014/main" id="{2BD29528-2123-453F-F4A7-886ABCD6A66F}"/>
              </a:ext>
            </a:extLst>
          </p:cNvPr>
          <p:cNvSpPr/>
          <p:nvPr/>
        </p:nvSpPr>
        <p:spPr>
          <a:xfrm>
            <a:off x="7912945"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6" name="Picture Placeholder 19">
            <a:extLst>
              <a:ext uri="{FF2B5EF4-FFF2-40B4-BE49-F238E27FC236}">
                <a16:creationId xmlns:a16="http://schemas.microsoft.com/office/drawing/2014/main" id="{8288539D-0AE8-4D39-0B54-8109D8EC5F01}"/>
              </a:ext>
            </a:extLst>
          </p:cNvPr>
          <p:cNvSpPr>
            <a:spLocks noGrp="1"/>
          </p:cNvSpPr>
          <p:nvPr>
            <p:ph type="pic" sz="quarter" idx="22" hasCustomPrompt="1"/>
          </p:nvPr>
        </p:nvSpPr>
        <p:spPr>
          <a:xfrm>
            <a:off x="2069542"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9BD302DE-A20F-B65A-461D-92BF772B3182}"/>
              </a:ext>
            </a:extLst>
          </p:cNvPr>
          <p:cNvSpPr>
            <a:spLocks noGrp="1"/>
          </p:cNvSpPr>
          <p:nvPr>
            <p:ph type="pic" sz="quarter" idx="23" hasCustomPrompt="1"/>
          </p:nvPr>
        </p:nvSpPr>
        <p:spPr>
          <a:xfrm>
            <a:off x="2069542"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8C2C86C3-F09F-2A0A-6DCD-A2E590E4B5D8}"/>
              </a:ext>
            </a:extLst>
          </p:cNvPr>
          <p:cNvSpPr>
            <a:spLocks noGrp="1"/>
          </p:cNvSpPr>
          <p:nvPr>
            <p:ph type="pic" sz="quarter" idx="24" hasCustomPrompt="1"/>
          </p:nvPr>
        </p:nvSpPr>
        <p:spPr>
          <a:xfrm>
            <a:off x="2069542"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8F0713FE-6295-720B-1E3F-940469F51BE4}"/>
              </a:ext>
            </a:extLst>
          </p:cNvPr>
          <p:cNvSpPr>
            <a:spLocks noGrp="1"/>
          </p:cNvSpPr>
          <p:nvPr>
            <p:ph type="pic" sz="quarter" idx="25" hasCustomPrompt="1"/>
          </p:nvPr>
        </p:nvSpPr>
        <p:spPr>
          <a:xfrm>
            <a:off x="2069542"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4254B130-93F4-E945-66E2-4792A91650D5}"/>
              </a:ext>
            </a:extLst>
          </p:cNvPr>
          <p:cNvSpPr>
            <a:spLocks noGrp="1"/>
          </p:cNvSpPr>
          <p:nvPr>
            <p:ph type="pic" sz="quarter" idx="26" hasCustomPrompt="1"/>
          </p:nvPr>
        </p:nvSpPr>
        <p:spPr>
          <a:xfrm>
            <a:off x="2069542"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3" name="Picture Placeholder 26">
            <a:extLst>
              <a:ext uri="{FF2B5EF4-FFF2-40B4-BE49-F238E27FC236}">
                <a16:creationId xmlns:a16="http://schemas.microsoft.com/office/drawing/2014/main" id="{10A09409-FFCE-47FB-A3AD-35E1F3749831}"/>
              </a:ext>
            </a:extLst>
          </p:cNvPr>
          <p:cNvSpPr>
            <a:spLocks noGrp="1"/>
          </p:cNvSpPr>
          <p:nvPr>
            <p:ph type="pic" sz="quarter" idx="27" hasCustomPrompt="1"/>
          </p:nvPr>
        </p:nvSpPr>
        <p:spPr>
          <a:xfrm>
            <a:off x="5629296"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4" name="Picture Placeholder 26">
            <a:extLst>
              <a:ext uri="{FF2B5EF4-FFF2-40B4-BE49-F238E27FC236}">
                <a16:creationId xmlns:a16="http://schemas.microsoft.com/office/drawing/2014/main" id="{B27B3FBF-5DBD-A8E4-827B-1E1B5ABDC127}"/>
              </a:ext>
            </a:extLst>
          </p:cNvPr>
          <p:cNvSpPr>
            <a:spLocks noGrp="1"/>
          </p:cNvSpPr>
          <p:nvPr>
            <p:ph type="pic" sz="quarter" idx="28" hasCustomPrompt="1"/>
          </p:nvPr>
        </p:nvSpPr>
        <p:spPr>
          <a:xfrm>
            <a:off x="5629296"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5" name="Picture Placeholder 26">
            <a:extLst>
              <a:ext uri="{FF2B5EF4-FFF2-40B4-BE49-F238E27FC236}">
                <a16:creationId xmlns:a16="http://schemas.microsoft.com/office/drawing/2014/main" id="{F63042E5-7CE8-4808-6F0F-A4A16196EEF5}"/>
              </a:ext>
            </a:extLst>
          </p:cNvPr>
          <p:cNvSpPr>
            <a:spLocks noGrp="1"/>
          </p:cNvSpPr>
          <p:nvPr>
            <p:ph type="pic" sz="quarter" idx="29" hasCustomPrompt="1"/>
          </p:nvPr>
        </p:nvSpPr>
        <p:spPr>
          <a:xfrm>
            <a:off x="5629296"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6" name="Picture Placeholder 26">
            <a:extLst>
              <a:ext uri="{FF2B5EF4-FFF2-40B4-BE49-F238E27FC236}">
                <a16:creationId xmlns:a16="http://schemas.microsoft.com/office/drawing/2014/main" id="{151BA259-129E-F993-E67D-ABE0B5E375FA}"/>
              </a:ext>
            </a:extLst>
          </p:cNvPr>
          <p:cNvSpPr>
            <a:spLocks noGrp="1"/>
          </p:cNvSpPr>
          <p:nvPr>
            <p:ph type="pic" sz="quarter" idx="30" hasCustomPrompt="1"/>
          </p:nvPr>
        </p:nvSpPr>
        <p:spPr>
          <a:xfrm>
            <a:off x="5629296"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7" name="Picture Placeholder 26">
            <a:extLst>
              <a:ext uri="{FF2B5EF4-FFF2-40B4-BE49-F238E27FC236}">
                <a16:creationId xmlns:a16="http://schemas.microsoft.com/office/drawing/2014/main" id="{6ACB0B7C-4A41-06DB-ED47-589892EEBF4C}"/>
              </a:ext>
            </a:extLst>
          </p:cNvPr>
          <p:cNvSpPr>
            <a:spLocks noGrp="1"/>
          </p:cNvSpPr>
          <p:nvPr>
            <p:ph type="pic" sz="quarter" idx="31" hasCustomPrompt="1"/>
          </p:nvPr>
        </p:nvSpPr>
        <p:spPr>
          <a:xfrm>
            <a:off x="5629296"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8" name="Picture Placeholder 19">
            <a:extLst>
              <a:ext uri="{FF2B5EF4-FFF2-40B4-BE49-F238E27FC236}">
                <a16:creationId xmlns:a16="http://schemas.microsoft.com/office/drawing/2014/main" id="{84BC64F7-EE1F-72C6-89E5-596E0D07A8D8}"/>
              </a:ext>
            </a:extLst>
          </p:cNvPr>
          <p:cNvSpPr>
            <a:spLocks noGrp="1"/>
          </p:cNvSpPr>
          <p:nvPr>
            <p:ph type="pic" sz="quarter" idx="32" hasCustomPrompt="1"/>
          </p:nvPr>
        </p:nvSpPr>
        <p:spPr>
          <a:xfrm>
            <a:off x="918905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9" name="Picture Placeholder 26">
            <a:extLst>
              <a:ext uri="{FF2B5EF4-FFF2-40B4-BE49-F238E27FC236}">
                <a16:creationId xmlns:a16="http://schemas.microsoft.com/office/drawing/2014/main" id="{632368BB-820D-8BFD-9357-C82892DADE33}"/>
              </a:ext>
            </a:extLst>
          </p:cNvPr>
          <p:cNvSpPr>
            <a:spLocks noGrp="1"/>
          </p:cNvSpPr>
          <p:nvPr>
            <p:ph type="pic" sz="quarter" idx="33" hasCustomPrompt="1"/>
          </p:nvPr>
        </p:nvSpPr>
        <p:spPr>
          <a:xfrm>
            <a:off x="918905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19">
            <a:extLst>
              <a:ext uri="{FF2B5EF4-FFF2-40B4-BE49-F238E27FC236}">
                <a16:creationId xmlns:a16="http://schemas.microsoft.com/office/drawing/2014/main" id="{BF5A132E-480A-ADD2-8CD1-02B707AB2E9B}"/>
              </a:ext>
            </a:extLst>
          </p:cNvPr>
          <p:cNvSpPr>
            <a:spLocks noGrp="1"/>
          </p:cNvSpPr>
          <p:nvPr>
            <p:ph type="pic" sz="quarter" idx="34" hasCustomPrompt="1"/>
          </p:nvPr>
        </p:nvSpPr>
        <p:spPr>
          <a:xfrm>
            <a:off x="918905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27AA032A-AE76-AE48-9B9C-061DBCEE82EC}"/>
              </a:ext>
            </a:extLst>
          </p:cNvPr>
          <p:cNvSpPr>
            <a:spLocks noGrp="1"/>
          </p:cNvSpPr>
          <p:nvPr>
            <p:ph type="pic" sz="quarter" idx="35" hasCustomPrompt="1"/>
          </p:nvPr>
        </p:nvSpPr>
        <p:spPr>
          <a:xfrm>
            <a:off x="918905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D8470EA3-37D6-3BDE-5AAA-AFA97AD9ED71}"/>
              </a:ext>
            </a:extLst>
          </p:cNvPr>
          <p:cNvSpPr>
            <a:spLocks noGrp="1"/>
          </p:cNvSpPr>
          <p:nvPr>
            <p:ph type="pic" sz="quarter" idx="36" hasCustomPrompt="1"/>
          </p:nvPr>
        </p:nvSpPr>
        <p:spPr>
          <a:xfrm>
            <a:off x="918905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3727339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7.xml><?xml version="1.0" encoding="utf-8"?>
<p:sldLayout xmlns:a="http://schemas.openxmlformats.org/drawingml/2006/main" xmlns:r="http://schemas.openxmlformats.org/officeDocument/2006/relationships" xmlns:p="http://schemas.openxmlformats.org/presentationml/2006/main" preserve="1">
  <p:cSld name="Logo Groups x4 A">
    <p:bg>
      <p:bgPr>
        <a:solidFill>
          <a:schemeClr val="bg2"/>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8F70B186-1B72-EB65-9CA4-112BC6B7D8CF}"/>
              </a:ext>
            </a:extLst>
          </p:cNvPr>
          <p:cNvSpPr/>
          <p:nvPr/>
        </p:nvSpPr>
        <p:spPr>
          <a:xfrm>
            <a:off x="3703638" y="1775593"/>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6" name="Rectangle: Rounded Corners 25">
            <a:extLst>
              <a:ext uri="{FF2B5EF4-FFF2-40B4-BE49-F238E27FC236}">
                <a16:creationId xmlns:a16="http://schemas.microsoft.com/office/drawing/2014/main" id="{BFA48E8F-3131-E81D-8588-3B33E9151D6B}"/>
              </a:ext>
            </a:extLst>
          </p:cNvPr>
          <p:cNvSpPr/>
          <p:nvPr/>
        </p:nvSpPr>
        <p:spPr>
          <a:xfrm>
            <a:off x="3703638" y="2742252"/>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7" name="Rectangle: Rounded Corners 26">
            <a:extLst>
              <a:ext uri="{FF2B5EF4-FFF2-40B4-BE49-F238E27FC236}">
                <a16:creationId xmlns:a16="http://schemas.microsoft.com/office/drawing/2014/main" id="{EB80007F-C243-47E2-BD9F-C58A280E772E}"/>
              </a:ext>
            </a:extLst>
          </p:cNvPr>
          <p:cNvSpPr/>
          <p:nvPr/>
        </p:nvSpPr>
        <p:spPr>
          <a:xfrm>
            <a:off x="3703638" y="3716338"/>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8" name="Rectangle: Rounded Corners 27">
            <a:extLst>
              <a:ext uri="{FF2B5EF4-FFF2-40B4-BE49-F238E27FC236}">
                <a16:creationId xmlns:a16="http://schemas.microsoft.com/office/drawing/2014/main" id="{9219FCCB-7C92-8ACB-2B12-6952EC6392E5}"/>
              </a:ext>
            </a:extLst>
          </p:cNvPr>
          <p:cNvSpPr/>
          <p:nvPr/>
        </p:nvSpPr>
        <p:spPr>
          <a:xfrm>
            <a:off x="3703638" y="4706938"/>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Picture Placeholder 19">
            <a:extLst>
              <a:ext uri="{FF2B5EF4-FFF2-40B4-BE49-F238E27FC236}">
                <a16:creationId xmlns:a16="http://schemas.microsoft.com/office/drawing/2014/main" id="{E497128D-B66E-1480-C502-4C31491A8CE3}"/>
              </a:ext>
            </a:extLst>
          </p:cNvPr>
          <p:cNvSpPr>
            <a:spLocks noGrp="1"/>
          </p:cNvSpPr>
          <p:nvPr>
            <p:ph type="pic" sz="quarter" idx="22" hasCustomPrompt="1"/>
          </p:nvPr>
        </p:nvSpPr>
        <p:spPr>
          <a:xfrm>
            <a:off x="4261292"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 name="Picture Placeholder 26">
            <a:extLst>
              <a:ext uri="{FF2B5EF4-FFF2-40B4-BE49-F238E27FC236}">
                <a16:creationId xmlns:a16="http://schemas.microsoft.com/office/drawing/2014/main" id="{CD6329E1-1AC8-0274-53E8-FD591ECFAAEA}"/>
              </a:ext>
            </a:extLst>
          </p:cNvPr>
          <p:cNvSpPr>
            <a:spLocks noGrp="1"/>
          </p:cNvSpPr>
          <p:nvPr>
            <p:ph type="pic" sz="quarter" idx="23" hasCustomPrompt="1"/>
          </p:nvPr>
        </p:nvSpPr>
        <p:spPr>
          <a:xfrm>
            <a:off x="5676118"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 name="Picture Placeholder 19">
            <a:extLst>
              <a:ext uri="{FF2B5EF4-FFF2-40B4-BE49-F238E27FC236}">
                <a16:creationId xmlns:a16="http://schemas.microsoft.com/office/drawing/2014/main" id="{D8E15330-35EA-F68E-57B8-7FC38D2353A4}"/>
              </a:ext>
            </a:extLst>
          </p:cNvPr>
          <p:cNvSpPr>
            <a:spLocks noGrp="1"/>
          </p:cNvSpPr>
          <p:nvPr>
            <p:ph type="pic" sz="quarter" idx="24" hasCustomPrompt="1"/>
          </p:nvPr>
        </p:nvSpPr>
        <p:spPr>
          <a:xfrm>
            <a:off x="7090944"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 name="Picture Placeholder 26">
            <a:extLst>
              <a:ext uri="{FF2B5EF4-FFF2-40B4-BE49-F238E27FC236}">
                <a16:creationId xmlns:a16="http://schemas.microsoft.com/office/drawing/2014/main" id="{E77F646F-6717-8BE4-775F-3A94B1326FAB}"/>
              </a:ext>
            </a:extLst>
          </p:cNvPr>
          <p:cNvSpPr>
            <a:spLocks noGrp="1"/>
          </p:cNvSpPr>
          <p:nvPr>
            <p:ph type="pic" sz="quarter" idx="25" hasCustomPrompt="1"/>
          </p:nvPr>
        </p:nvSpPr>
        <p:spPr>
          <a:xfrm>
            <a:off x="8505770"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89DBD2E2-D55E-BD93-632A-F53C4C1ECA74}"/>
              </a:ext>
            </a:extLst>
          </p:cNvPr>
          <p:cNvSpPr>
            <a:spLocks noGrp="1"/>
          </p:cNvSpPr>
          <p:nvPr>
            <p:ph type="pic" sz="quarter" idx="26" hasCustomPrompt="1"/>
          </p:nvPr>
        </p:nvSpPr>
        <p:spPr>
          <a:xfrm>
            <a:off x="9920596"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 name="Picture Placeholder 26">
            <a:extLst>
              <a:ext uri="{FF2B5EF4-FFF2-40B4-BE49-F238E27FC236}">
                <a16:creationId xmlns:a16="http://schemas.microsoft.com/office/drawing/2014/main" id="{3C805BDB-7740-DD37-43D0-66B867D0165B}"/>
              </a:ext>
            </a:extLst>
          </p:cNvPr>
          <p:cNvSpPr>
            <a:spLocks noGrp="1"/>
          </p:cNvSpPr>
          <p:nvPr>
            <p:ph type="pic" sz="quarter" idx="27" hasCustomPrompt="1"/>
          </p:nvPr>
        </p:nvSpPr>
        <p:spPr>
          <a:xfrm>
            <a:off x="4261292"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 name="Picture Placeholder 26">
            <a:extLst>
              <a:ext uri="{FF2B5EF4-FFF2-40B4-BE49-F238E27FC236}">
                <a16:creationId xmlns:a16="http://schemas.microsoft.com/office/drawing/2014/main" id="{97154BFF-5A54-6342-B6C7-0BE0E12CA257}"/>
              </a:ext>
            </a:extLst>
          </p:cNvPr>
          <p:cNvSpPr>
            <a:spLocks noGrp="1"/>
          </p:cNvSpPr>
          <p:nvPr>
            <p:ph type="pic" sz="quarter" idx="28" hasCustomPrompt="1"/>
          </p:nvPr>
        </p:nvSpPr>
        <p:spPr>
          <a:xfrm>
            <a:off x="5676118"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 name="Picture Placeholder 26">
            <a:extLst>
              <a:ext uri="{FF2B5EF4-FFF2-40B4-BE49-F238E27FC236}">
                <a16:creationId xmlns:a16="http://schemas.microsoft.com/office/drawing/2014/main" id="{A914497E-C7B0-5AAA-1606-8567C08D7383}"/>
              </a:ext>
            </a:extLst>
          </p:cNvPr>
          <p:cNvSpPr>
            <a:spLocks noGrp="1"/>
          </p:cNvSpPr>
          <p:nvPr>
            <p:ph type="pic" sz="quarter" idx="29" hasCustomPrompt="1"/>
          </p:nvPr>
        </p:nvSpPr>
        <p:spPr>
          <a:xfrm>
            <a:off x="7090944"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 name="Picture Placeholder 26">
            <a:extLst>
              <a:ext uri="{FF2B5EF4-FFF2-40B4-BE49-F238E27FC236}">
                <a16:creationId xmlns:a16="http://schemas.microsoft.com/office/drawing/2014/main" id="{6FA278E7-7150-EAA1-AFC5-3E88998A02FB}"/>
              </a:ext>
            </a:extLst>
          </p:cNvPr>
          <p:cNvSpPr>
            <a:spLocks noGrp="1"/>
          </p:cNvSpPr>
          <p:nvPr>
            <p:ph type="pic" sz="quarter" idx="30" hasCustomPrompt="1"/>
          </p:nvPr>
        </p:nvSpPr>
        <p:spPr>
          <a:xfrm>
            <a:off x="8505770"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E419948C-6ED2-3213-2EB8-58F725F2EBC4}"/>
              </a:ext>
            </a:extLst>
          </p:cNvPr>
          <p:cNvSpPr>
            <a:spLocks noGrp="1"/>
          </p:cNvSpPr>
          <p:nvPr>
            <p:ph type="pic" sz="quarter" idx="31" hasCustomPrompt="1"/>
          </p:nvPr>
        </p:nvSpPr>
        <p:spPr>
          <a:xfrm>
            <a:off x="9920596"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D1F51657-9608-040D-07E9-939EA6978A74}"/>
              </a:ext>
            </a:extLst>
          </p:cNvPr>
          <p:cNvSpPr>
            <a:spLocks noGrp="1"/>
          </p:cNvSpPr>
          <p:nvPr>
            <p:ph type="pic" sz="quarter" idx="32" hasCustomPrompt="1"/>
          </p:nvPr>
        </p:nvSpPr>
        <p:spPr>
          <a:xfrm>
            <a:off x="4261292"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56BAEDE1-E935-3AE8-9B18-39D8E3C5F129}"/>
              </a:ext>
            </a:extLst>
          </p:cNvPr>
          <p:cNvSpPr>
            <a:spLocks noGrp="1"/>
          </p:cNvSpPr>
          <p:nvPr>
            <p:ph type="pic" sz="quarter" idx="33" hasCustomPrompt="1"/>
          </p:nvPr>
        </p:nvSpPr>
        <p:spPr>
          <a:xfrm>
            <a:off x="5676118"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19">
            <a:extLst>
              <a:ext uri="{FF2B5EF4-FFF2-40B4-BE49-F238E27FC236}">
                <a16:creationId xmlns:a16="http://schemas.microsoft.com/office/drawing/2014/main" id="{58EECBCE-9CCC-54BD-89B0-DABBF78BFA08}"/>
              </a:ext>
            </a:extLst>
          </p:cNvPr>
          <p:cNvSpPr>
            <a:spLocks noGrp="1"/>
          </p:cNvSpPr>
          <p:nvPr>
            <p:ph type="pic" sz="quarter" idx="34" hasCustomPrompt="1"/>
          </p:nvPr>
        </p:nvSpPr>
        <p:spPr>
          <a:xfrm>
            <a:off x="7090944"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7DBB7916-A91C-1927-BE52-E4EAE7968986}"/>
              </a:ext>
            </a:extLst>
          </p:cNvPr>
          <p:cNvSpPr>
            <a:spLocks noGrp="1"/>
          </p:cNvSpPr>
          <p:nvPr>
            <p:ph type="pic" sz="quarter" idx="35" hasCustomPrompt="1"/>
          </p:nvPr>
        </p:nvSpPr>
        <p:spPr>
          <a:xfrm>
            <a:off x="8505770"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F1A3C67C-940D-B145-F198-C5E77DA1BC54}"/>
              </a:ext>
            </a:extLst>
          </p:cNvPr>
          <p:cNvSpPr>
            <a:spLocks noGrp="1"/>
          </p:cNvSpPr>
          <p:nvPr>
            <p:ph type="pic" sz="quarter" idx="36" hasCustomPrompt="1"/>
          </p:nvPr>
        </p:nvSpPr>
        <p:spPr>
          <a:xfrm>
            <a:off x="9920596"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26">
            <a:extLst>
              <a:ext uri="{FF2B5EF4-FFF2-40B4-BE49-F238E27FC236}">
                <a16:creationId xmlns:a16="http://schemas.microsoft.com/office/drawing/2014/main" id="{CEAAEF4E-42F3-22DE-68B8-B306B34FC9A6}"/>
              </a:ext>
            </a:extLst>
          </p:cNvPr>
          <p:cNvSpPr>
            <a:spLocks noGrp="1"/>
          </p:cNvSpPr>
          <p:nvPr>
            <p:ph type="pic" sz="quarter" idx="37" hasCustomPrompt="1"/>
          </p:nvPr>
        </p:nvSpPr>
        <p:spPr>
          <a:xfrm>
            <a:off x="4261292"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652D1655-672C-D600-8F08-DE55EB1C7008}"/>
              </a:ext>
            </a:extLst>
          </p:cNvPr>
          <p:cNvSpPr>
            <a:spLocks noGrp="1"/>
          </p:cNvSpPr>
          <p:nvPr>
            <p:ph type="pic" sz="quarter" idx="38" hasCustomPrompt="1"/>
          </p:nvPr>
        </p:nvSpPr>
        <p:spPr>
          <a:xfrm>
            <a:off x="5676118"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4623DC08-4AE8-CF25-4FF4-070C6E639DFD}"/>
              </a:ext>
            </a:extLst>
          </p:cNvPr>
          <p:cNvSpPr>
            <a:spLocks noGrp="1"/>
          </p:cNvSpPr>
          <p:nvPr>
            <p:ph type="pic" sz="quarter" idx="39" hasCustomPrompt="1"/>
          </p:nvPr>
        </p:nvSpPr>
        <p:spPr>
          <a:xfrm>
            <a:off x="7090944"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3" name="Picture Placeholder 26">
            <a:extLst>
              <a:ext uri="{FF2B5EF4-FFF2-40B4-BE49-F238E27FC236}">
                <a16:creationId xmlns:a16="http://schemas.microsoft.com/office/drawing/2014/main" id="{E222E8CA-BE6C-1D96-28E1-52FC52078F66}"/>
              </a:ext>
            </a:extLst>
          </p:cNvPr>
          <p:cNvSpPr>
            <a:spLocks noGrp="1"/>
          </p:cNvSpPr>
          <p:nvPr>
            <p:ph type="pic" sz="quarter" idx="40" hasCustomPrompt="1"/>
          </p:nvPr>
        </p:nvSpPr>
        <p:spPr>
          <a:xfrm>
            <a:off x="8505770"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4" name="Picture Placeholder 26">
            <a:extLst>
              <a:ext uri="{FF2B5EF4-FFF2-40B4-BE49-F238E27FC236}">
                <a16:creationId xmlns:a16="http://schemas.microsoft.com/office/drawing/2014/main" id="{8417C9DE-B98D-F911-69B0-EAF28A0ACC79}"/>
              </a:ext>
            </a:extLst>
          </p:cNvPr>
          <p:cNvSpPr>
            <a:spLocks noGrp="1"/>
          </p:cNvSpPr>
          <p:nvPr>
            <p:ph type="pic" sz="quarter" idx="41" hasCustomPrompt="1"/>
          </p:nvPr>
        </p:nvSpPr>
        <p:spPr>
          <a:xfrm>
            <a:off x="9920596"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3700560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8.xml><?xml version="1.0" encoding="utf-8"?>
<p:sldLayout xmlns:a="http://schemas.openxmlformats.org/drawingml/2006/main" xmlns:r="http://schemas.openxmlformats.org/officeDocument/2006/relationships" xmlns:p="http://schemas.openxmlformats.org/presentationml/2006/main" preserve="1">
  <p:cSld name="Logo Groups x4 B">
    <p:bg>
      <p:bgPr>
        <a:solidFill>
          <a:schemeClr val="bg2"/>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0201A1-5EE9-54C0-CE75-BDF21B1E9407}"/>
              </a:ext>
            </a:extLst>
          </p:cNvPr>
          <p:cNvSpPr/>
          <p:nvPr/>
        </p:nvSpPr>
        <p:spPr>
          <a:xfrm>
            <a:off x="793437"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BD784330-D6A6-265C-9BEF-6CD36E229EE1}"/>
              </a:ext>
            </a:extLst>
          </p:cNvPr>
          <p:cNvSpPr/>
          <p:nvPr/>
        </p:nvSpPr>
        <p:spPr>
          <a:xfrm>
            <a:off x="3464206"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E2592799-6423-F359-FE6D-9570FA603B3D}"/>
              </a:ext>
            </a:extLst>
          </p:cNvPr>
          <p:cNvSpPr/>
          <p:nvPr/>
        </p:nvSpPr>
        <p:spPr>
          <a:xfrm>
            <a:off x="6134975"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DD472300-E6C3-6A17-C9FC-28EE47961439}"/>
              </a:ext>
            </a:extLst>
          </p:cNvPr>
          <p:cNvSpPr/>
          <p:nvPr/>
        </p:nvSpPr>
        <p:spPr>
          <a:xfrm>
            <a:off x="8805745"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6" name="Picture Placeholder 19">
            <a:extLst>
              <a:ext uri="{FF2B5EF4-FFF2-40B4-BE49-F238E27FC236}">
                <a16:creationId xmlns:a16="http://schemas.microsoft.com/office/drawing/2014/main" id="{8288539D-0AE8-4D39-0B54-8109D8EC5F01}"/>
              </a:ext>
            </a:extLst>
          </p:cNvPr>
          <p:cNvSpPr>
            <a:spLocks noGrp="1"/>
          </p:cNvSpPr>
          <p:nvPr>
            <p:ph type="pic" sz="quarter" idx="22" hasCustomPrompt="1"/>
          </p:nvPr>
        </p:nvSpPr>
        <p:spPr>
          <a:xfrm>
            <a:off x="1623142"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9BD302DE-A20F-B65A-461D-92BF772B3182}"/>
              </a:ext>
            </a:extLst>
          </p:cNvPr>
          <p:cNvSpPr>
            <a:spLocks noGrp="1"/>
          </p:cNvSpPr>
          <p:nvPr>
            <p:ph type="pic" sz="quarter" idx="23" hasCustomPrompt="1"/>
          </p:nvPr>
        </p:nvSpPr>
        <p:spPr>
          <a:xfrm>
            <a:off x="1623142"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8C2C86C3-F09F-2A0A-6DCD-A2E590E4B5D8}"/>
              </a:ext>
            </a:extLst>
          </p:cNvPr>
          <p:cNvSpPr>
            <a:spLocks noGrp="1"/>
          </p:cNvSpPr>
          <p:nvPr>
            <p:ph type="pic" sz="quarter" idx="24" hasCustomPrompt="1"/>
          </p:nvPr>
        </p:nvSpPr>
        <p:spPr>
          <a:xfrm>
            <a:off x="1623142"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8F0713FE-6295-720B-1E3F-940469F51BE4}"/>
              </a:ext>
            </a:extLst>
          </p:cNvPr>
          <p:cNvSpPr>
            <a:spLocks noGrp="1"/>
          </p:cNvSpPr>
          <p:nvPr>
            <p:ph type="pic" sz="quarter" idx="25" hasCustomPrompt="1"/>
          </p:nvPr>
        </p:nvSpPr>
        <p:spPr>
          <a:xfrm>
            <a:off x="1623142"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4254B130-93F4-E945-66E2-4792A91650D5}"/>
              </a:ext>
            </a:extLst>
          </p:cNvPr>
          <p:cNvSpPr>
            <a:spLocks noGrp="1"/>
          </p:cNvSpPr>
          <p:nvPr>
            <p:ph type="pic" sz="quarter" idx="26" hasCustomPrompt="1"/>
          </p:nvPr>
        </p:nvSpPr>
        <p:spPr>
          <a:xfrm>
            <a:off x="1623142"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3" name="Picture Placeholder 26">
            <a:extLst>
              <a:ext uri="{FF2B5EF4-FFF2-40B4-BE49-F238E27FC236}">
                <a16:creationId xmlns:a16="http://schemas.microsoft.com/office/drawing/2014/main" id="{10A09409-FFCE-47FB-A3AD-35E1F3749831}"/>
              </a:ext>
            </a:extLst>
          </p:cNvPr>
          <p:cNvSpPr>
            <a:spLocks noGrp="1"/>
          </p:cNvSpPr>
          <p:nvPr>
            <p:ph type="pic" sz="quarter" idx="27" hasCustomPrompt="1"/>
          </p:nvPr>
        </p:nvSpPr>
        <p:spPr>
          <a:xfrm>
            <a:off x="4293911"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4" name="Picture Placeholder 26">
            <a:extLst>
              <a:ext uri="{FF2B5EF4-FFF2-40B4-BE49-F238E27FC236}">
                <a16:creationId xmlns:a16="http://schemas.microsoft.com/office/drawing/2014/main" id="{B27B3FBF-5DBD-A8E4-827B-1E1B5ABDC127}"/>
              </a:ext>
            </a:extLst>
          </p:cNvPr>
          <p:cNvSpPr>
            <a:spLocks noGrp="1"/>
          </p:cNvSpPr>
          <p:nvPr>
            <p:ph type="pic" sz="quarter" idx="28" hasCustomPrompt="1"/>
          </p:nvPr>
        </p:nvSpPr>
        <p:spPr>
          <a:xfrm>
            <a:off x="4293911"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5" name="Picture Placeholder 26">
            <a:extLst>
              <a:ext uri="{FF2B5EF4-FFF2-40B4-BE49-F238E27FC236}">
                <a16:creationId xmlns:a16="http://schemas.microsoft.com/office/drawing/2014/main" id="{F63042E5-7CE8-4808-6F0F-A4A16196EEF5}"/>
              </a:ext>
            </a:extLst>
          </p:cNvPr>
          <p:cNvSpPr>
            <a:spLocks noGrp="1"/>
          </p:cNvSpPr>
          <p:nvPr>
            <p:ph type="pic" sz="quarter" idx="29" hasCustomPrompt="1"/>
          </p:nvPr>
        </p:nvSpPr>
        <p:spPr>
          <a:xfrm>
            <a:off x="4293911"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6" name="Picture Placeholder 26">
            <a:extLst>
              <a:ext uri="{FF2B5EF4-FFF2-40B4-BE49-F238E27FC236}">
                <a16:creationId xmlns:a16="http://schemas.microsoft.com/office/drawing/2014/main" id="{151BA259-129E-F993-E67D-ABE0B5E375FA}"/>
              </a:ext>
            </a:extLst>
          </p:cNvPr>
          <p:cNvSpPr>
            <a:spLocks noGrp="1"/>
          </p:cNvSpPr>
          <p:nvPr>
            <p:ph type="pic" sz="quarter" idx="30" hasCustomPrompt="1"/>
          </p:nvPr>
        </p:nvSpPr>
        <p:spPr>
          <a:xfrm>
            <a:off x="4293911"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7" name="Picture Placeholder 26">
            <a:extLst>
              <a:ext uri="{FF2B5EF4-FFF2-40B4-BE49-F238E27FC236}">
                <a16:creationId xmlns:a16="http://schemas.microsoft.com/office/drawing/2014/main" id="{6ACB0B7C-4A41-06DB-ED47-589892EEBF4C}"/>
              </a:ext>
            </a:extLst>
          </p:cNvPr>
          <p:cNvSpPr>
            <a:spLocks noGrp="1"/>
          </p:cNvSpPr>
          <p:nvPr>
            <p:ph type="pic" sz="quarter" idx="31" hasCustomPrompt="1"/>
          </p:nvPr>
        </p:nvSpPr>
        <p:spPr>
          <a:xfrm>
            <a:off x="4293911"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8" name="Picture Placeholder 19">
            <a:extLst>
              <a:ext uri="{FF2B5EF4-FFF2-40B4-BE49-F238E27FC236}">
                <a16:creationId xmlns:a16="http://schemas.microsoft.com/office/drawing/2014/main" id="{84BC64F7-EE1F-72C6-89E5-596E0D07A8D8}"/>
              </a:ext>
            </a:extLst>
          </p:cNvPr>
          <p:cNvSpPr>
            <a:spLocks noGrp="1"/>
          </p:cNvSpPr>
          <p:nvPr>
            <p:ph type="pic" sz="quarter" idx="32" hasCustomPrompt="1"/>
          </p:nvPr>
        </p:nvSpPr>
        <p:spPr>
          <a:xfrm>
            <a:off x="696468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9" name="Picture Placeholder 26">
            <a:extLst>
              <a:ext uri="{FF2B5EF4-FFF2-40B4-BE49-F238E27FC236}">
                <a16:creationId xmlns:a16="http://schemas.microsoft.com/office/drawing/2014/main" id="{632368BB-820D-8BFD-9357-C82892DADE33}"/>
              </a:ext>
            </a:extLst>
          </p:cNvPr>
          <p:cNvSpPr>
            <a:spLocks noGrp="1"/>
          </p:cNvSpPr>
          <p:nvPr>
            <p:ph type="pic" sz="quarter" idx="33" hasCustomPrompt="1"/>
          </p:nvPr>
        </p:nvSpPr>
        <p:spPr>
          <a:xfrm>
            <a:off x="696468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19">
            <a:extLst>
              <a:ext uri="{FF2B5EF4-FFF2-40B4-BE49-F238E27FC236}">
                <a16:creationId xmlns:a16="http://schemas.microsoft.com/office/drawing/2014/main" id="{BF5A132E-480A-ADD2-8CD1-02B707AB2E9B}"/>
              </a:ext>
            </a:extLst>
          </p:cNvPr>
          <p:cNvSpPr>
            <a:spLocks noGrp="1"/>
          </p:cNvSpPr>
          <p:nvPr>
            <p:ph type="pic" sz="quarter" idx="34" hasCustomPrompt="1"/>
          </p:nvPr>
        </p:nvSpPr>
        <p:spPr>
          <a:xfrm>
            <a:off x="696468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27AA032A-AE76-AE48-9B9C-061DBCEE82EC}"/>
              </a:ext>
            </a:extLst>
          </p:cNvPr>
          <p:cNvSpPr>
            <a:spLocks noGrp="1"/>
          </p:cNvSpPr>
          <p:nvPr>
            <p:ph type="pic" sz="quarter" idx="35" hasCustomPrompt="1"/>
          </p:nvPr>
        </p:nvSpPr>
        <p:spPr>
          <a:xfrm>
            <a:off x="696468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D8470EA3-37D6-3BDE-5AAA-AFA97AD9ED71}"/>
              </a:ext>
            </a:extLst>
          </p:cNvPr>
          <p:cNvSpPr>
            <a:spLocks noGrp="1"/>
          </p:cNvSpPr>
          <p:nvPr>
            <p:ph type="pic" sz="quarter" idx="36" hasCustomPrompt="1"/>
          </p:nvPr>
        </p:nvSpPr>
        <p:spPr>
          <a:xfrm>
            <a:off x="696468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BDB2F6E8-187D-AE6B-AEC7-6D563DEDB79E}"/>
              </a:ext>
            </a:extLst>
          </p:cNvPr>
          <p:cNvSpPr>
            <a:spLocks noGrp="1"/>
          </p:cNvSpPr>
          <p:nvPr>
            <p:ph type="pic" sz="quarter" idx="37" hasCustomPrompt="1"/>
          </p:nvPr>
        </p:nvSpPr>
        <p:spPr>
          <a:xfrm>
            <a:off x="963545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 name="Picture Placeholder 26">
            <a:extLst>
              <a:ext uri="{FF2B5EF4-FFF2-40B4-BE49-F238E27FC236}">
                <a16:creationId xmlns:a16="http://schemas.microsoft.com/office/drawing/2014/main" id="{BA2B4C1D-7699-C4A3-9A8A-983021A957BF}"/>
              </a:ext>
            </a:extLst>
          </p:cNvPr>
          <p:cNvSpPr>
            <a:spLocks noGrp="1"/>
          </p:cNvSpPr>
          <p:nvPr>
            <p:ph type="pic" sz="quarter" idx="38" hasCustomPrompt="1"/>
          </p:nvPr>
        </p:nvSpPr>
        <p:spPr>
          <a:xfrm>
            <a:off x="963545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25B89BC4-C74F-94EA-D53B-79D8C8E29B2C}"/>
              </a:ext>
            </a:extLst>
          </p:cNvPr>
          <p:cNvSpPr>
            <a:spLocks noGrp="1"/>
          </p:cNvSpPr>
          <p:nvPr>
            <p:ph type="pic" sz="quarter" idx="39" hasCustomPrompt="1"/>
          </p:nvPr>
        </p:nvSpPr>
        <p:spPr>
          <a:xfrm>
            <a:off x="963545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26">
            <a:extLst>
              <a:ext uri="{FF2B5EF4-FFF2-40B4-BE49-F238E27FC236}">
                <a16:creationId xmlns:a16="http://schemas.microsoft.com/office/drawing/2014/main" id="{D67E78B5-F6CE-4645-47A3-4ACBF31C8FF4}"/>
              </a:ext>
            </a:extLst>
          </p:cNvPr>
          <p:cNvSpPr>
            <a:spLocks noGrp="1"/>
          </p:cNvSpPr>
          <p:nvPr>
            <p:ph type="pic" sz="quarter" idx="40" hasCustomPrompt="1"/>
          </p:nvPr>
        </p:nvSpPr>
        <p:spPr>
          <a:xfrm>
            <a:off x="963545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3" name="Picture Placeholder 26">
            <a:extLst>
              <a:ext uri="{FF2B5EF4-FFF2-40B4-BE49-F238E27FC236}">
                <a16:creationId xmlns:a16="http://schemas.microsoft.com/office/drawing/2014/main" id="{98CD83C9-7801-1FB5-8DEC-2D30A514E43A}"/>
              </a:ext>
            </a:extLst>
          </p:cNvPr>
          <p:cNvSpPr>
            <a:spLocks noGrp="1"/>
          </p:cNvSpPr>
          <p:nvPr>
            <p:ph type="pic" sz="quarter" idx="41" hasCustomPrompt="1"/>
          </p:nvPr>
        </p:nvSpPr>
        <p:spPr>
          <a:xfrm>
            <a:off x="963545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4091354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9.xml><?xml version="1.0" encoding="utf-8"?>
<p:sldLayout xmlns:a="http://schemas.openxmlformats.org/drawingml/2006/main" xmlns:r="http://schemas.openxmlformats.org/officeDocument/2006/relationships" xmlns:p="http://schemas.openxmlformats.org/presentationml/2006/main" preserve="1">
  <p:cSld name="Logos x80">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2" name="Text Placeholder 23">
            <a:extLst>
              <a:ext uri="{FF2B5EF4-FFF2-40B4-BE49-F238E27FC236}">
                <a16:creationId xmlns:a16="http://schemas.microsoft.com/office/drawing/2014/main" id="{4A173708-6749-8D82-4D22-2654F9515A2F}"/>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3" name="Text Placeholder 9">
            <a:extLst>
              <a:ext uri="{FF2B5EF4-FFF2-40B4-BE49-F238E27FC236}">
                <a16:creationId xmlns:a16="http://schemas.microsoft.com/office/drawing/2014/main" id="{ED46DD23-72C8-86DB-3BDD-ACFDF7C4D020}"/>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Rectangle: Rounded Corners 3">
            <a:extLst>
              <a:ext uri="{FF2B5EF4-FFF2-40B4-BE49-F238E27FC236}">
                <a16:creationId xmlns:a16="http://schemas.microsoft.com/office/drawing/2014/main" id="{75186698-7734-1C01-5B12-080ED4F19C8A}"/>
              </a:ext>
            </a:extLst>
          </p:cNvPr>
          <p:cNvSpPr/>
          <p:nvPr/>
        </p:nvSpPr>
        <p:spPr>
          <a:xfrm>
            <a:off x="790575" y="1766887"/>
            <a:ext cx="10609260" cy="4448176"/>
          </a:xfrm>
          <a:prstGeom prst="roundRect">
            <a:avLst>
              <a:gd name="adj" fmla="val 20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marL="0" marR="0" lvl="0" indent="0" algn="l"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89" name="Picture Placeholder 19">
            <a:extLst>
              <a:ext uri="{FF2B5EF4-FFF2-40B4-BE49-F238E27FC236}">
                <a16:creationId xmlns:a16="http://schemas.microsoft.com/office/drawing/2014/main" id="{62C3FD64-E8CC-69A0-697C-4E14CBFE62B4}"/>
              </a:ext>
            </a:extLst>
          </p:cNvPr>
          <p:cNvSpPr>
            <a:spLocks noGrp="1"/>
          </p:cNvSpPr>
          <p:nvPr>
            <p:ph type="pic" sz="quarter" idx="22" hasCustomPrompt="1"/>
          </p:nvPr>
        </p:nvSpPr>
        <p:spPr>
          <a:xfrm>
            <a:off x="1006964"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0" name="Picture Placeholder 26">
            <a:extLst>
              <a:ext uri="{FF2B5EF4-FFF2-40B4-BE49-F238E27FC236}">
                <a16:creationId xmlns:a16="http://schemas.microsoft.com/office/drawing/2014/main" id="{C6485685-F2BB-EB5E-94AC-F8856DA55037}"/>
              </a:ext>
            </a:extLst>
          </p:cNvPr>
          <p:cNvSpPr>
            <a:spLocks noGrp="1"/>
          </p:cNvSpPr>
          <p:nvPr>
            <p:ph type="pic" sz="quarter" idx="23" hasCustomPrompt="1"/>
          </p:nvPr>
        </p:nvSpPr>
        <p:spPr>
          <a:xfrm>
            <a:off x="2058591"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1" name="Picture Placeholder 19">
            <a:extLst>
              <a:ext uri="{FF2B5EF4-FFF2-40B4-BE49-F238E27FC236}">
                <a16:creationId xmlns:a16="http://schemas.microsoft.com/office/drawing/2014/main" id="{9A7796EF-1925-4A9A-3C81-EC0BD41BFD64}"/>
              </a:ext>
            </a:extLst>
          </p:cNvPr>
          <p:cNvSpPr>
            <a:spLocks noGrp="1"/>
          </p:cNvSpPr>
          <p:nvPr>
            <p:ph type="pic" sz="quarter" idx="24" hasCustomPrompt="1"/>
          </p:nvPr>
        </p:nvSpPr>
        <p:spPr>
          <a:xfrm>
            <a:off x="3110218"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2" name="Picture Placeholder 26">
            <a:extLst>
              <a:ext uri="{FF2B5EF4-FFF2-40B4-BE49-F238E27FC236}">
                <a16:creationId xmlns:a16="http://schemas.microsoft.com/office/drawing/2014/main" id="{6B34713F-34C4-3D73-F6D2-4B89BB2662EA}"/>
              </a:ext>
            </a:extLst>
          </p:cNvPr>
          <p:cNvSpPr>
            <a:spLocks noGrp="1"/>
          </p:cNvSpPr>
          <p:nvPr>
            <p:ph type="pic" sz="quarter" idx="25" hasCustomPrompt="1"/>
          </p:nvPr>
        </p:nvSpPr>
        <p:spPr>
          <a:xfrm>
            <a:off x="4161845"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3" name="Picture Placeholder 26">
            <a:extLst>
              <a:ext uri="{FF2B5EF4-FFF2-40B4-BE49-F238E27FC236}">
                <a16:creationId xmlns:a16="http://schemas.microsoft.com/office/drawing/2014/main" id="{271881D0-18A0-F198-A03F-01ED201A0124}"/>
              </a:ext>
            </a:extLst>
          </p:cNvPr>
          <p:cNvSpPr>
            <a:spLocks noGrp="1"/>
          </p:cNvSpPr>
          <p:nvPr>
            <p:ph type="pic" sz="quarter" idx="26" hasCustomPrompt="1"/>
          </p:nvPr>
        </p:nvSpPr>
        <p:spPr>
          <a:xfrm>
            <a:off x="5213472"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4" name="Picture Placeholder 26">
            <a:extLst>
              <a:ext uri="{FF2B5EF4-FFF2-40B4-BE49-F238E27FC236}">
                <a16:creationId xmlns:a16="http://schemas.microsoft.com/office/drawing/2014/main" id="{AB028FA8-1685-5CF5-9C05-D258A45B341A}"/>
              </a:ext>
            </a:extLst>
          </p:cNvPr>
          <p:cNvSpPr>
            <a:spLocks noGrp="1"/>
          </p:cNvSpPr>
          <p:nvPr>
            <p:ph type="pic" sz="quarter" idx="27" hasCustomPrompt="1"/>
          </p:nvPr>
        </p:nvSpPr>
        <p:spPr>
          <a:xfrm>
            <a:off x="6265099"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5" name="Picture Placeholder 26">
            <a:extLst>
              <a:ext uri="{FF2B5EF4-FFF2-40B4-BE49-F238E27FC236}">
                <a16:creationId xmlns:a16="http://schemas.microsoft.com/office/drawing/2014/main" id="{9BD9C375-6B4E-119E-698E-308500B87A70}"/>
              </a:ext>
            </a:extLst>
          </p:cNvPr>
          <p:cNvSpPr>
            <a:spLocks noGrp="1"/>
          </p:cNvSpPr>
          <p:nvPr>
            <p:ph type="pic" sz="quarter" idx="28" hasCustomPrompt="1"/>
          </p:nvPr>
        </p:nvSpPr>
        <p:spPr>
          <a:xfrm>
            <a:off x="7316726"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6" name="Picture Placeholder 26">
            <a:extLst>
              <a:ext uri="{FF2B5EF4-FFF2-40B4-BE49-F238E27FC236}">
                <a16:creationId xmlns:a16="http://schemas.microsoft.com/office/drawing/2014/main" id="{4A0CB004-74CE-2EFB-5F6E-10ABD437A6EA}"/>
              </a:ext>
            </a:extLst>
          </p:cNvPr>
          <p:cNvSpPr>
            <a:spLocks noGrp="1"/>
          </p:cNvSpPr>
          <p:nvPr>
            <p:ph type="pic" sz="quarter" idx="29" hasCustomPrompt="1"/>
          </p:nvPr>
        </p:nvSpPr>
        <p:spPr>
          <a:xfrm>
            <a:off x="8368353"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7" name="Picture Placeholder 26">
            <a:extLst>
              <a:ext uri="{FF2B5EF4-FFF2-40B4-BE49-F238E27FC236}">
                <a16:creationId xmlns:a16="http://schemas.microsoft.com/office/drawing/2014/main" id="{F4C895C8-CF67-83AE-579D-A402142657E8}"/>
              </a:ext>
            </a:extLst>
          </p:cNvPr>
          <p:cNvSpPr>
            <a:spLocks noGrp="1"/>
          </p:cNvSpPr>
          <p:nvPr>
            <p:ph type="pic" sz="quarter" idx="30" hasCustomPrompt="1"/>
          </p:nvPr>
        </p:nvSpPr>
        <p:spPr>
          <a:xfrm>
            <a:off x="9419980"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8" name="Picture Placeholder 26">
            <a:extLst>
              <a:ext uri="{FF2B5EF4-FFF2-40B4-BE49-F238E27FC236}">
                <a16:creationId xmlns:a16="http://schemas.microsoft.com/office/drawing/2014/main" id="{94D26DFA-E7A1-AB79-1C44-D84AA30F58DE}"/>
              </a:ext>
            </a:extLst>
          </p:cNvPr>
          <p:cNvSpPr>
            <a:spLocks noGrp="1"/>
          </p:cNvSpPr>
          <p:nvPr>
            <p:ph type="pic" sz="quarter" idx="31" hasCustomPrompt="1"/>
          </p:nvPr>
        </p:nvSpPr>
        <p:spPr>
          <a:xfrm>
            <a:off x="10471610"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1" name="Picture Placeholder 19">
            <a:extLst>
              <a:ext uri="{FF2B5EF4-FFF2-40B4-BE49-F238E27FC236}">
                <a16:creationId xmlns:a16="http://schemas.microsoft.com/office/drawing/2014/main" id="{F3C228DD-9D3C-C4EB-EAAD-41614084AB8E}"/>
              </a:ext>
            </a:extLst>
          </p:cNvPr>
          <p:cNvSpPr>
            <a:spLocks noGrp="1"/>
          </p:cNvSpPr>
          <p:nvPr>
            <p:ph type="pic" sz="quarter" idx="32" hasCustomPrompt="1"/>
          </p:nvPr>
        </p:nvSpPr>
        <p:spPr>
          <a:xfrm>
            <a:off x="1006964"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2" name="Picture Placeholder 26">
            <a:extLst>
              <a:ext uri="{FF2B5EF4-FFF2-40B4-BE49-F238E27FC236}">
                <a16:creationId xmlns:a16="http://schemas.microsoft.com/office/drawing/2014/main" id="{8023B357-D6E0-5B94-0756-A5707CBF501F}"/>
              </a:ext>
            </a:extLst>
          </p:cNvPr>
          <p:cNvSpPr>
            <a:spLocks noGrp="1"/>
          </p:cNvSpPr>
          <p:nvPr>
            <p:ph type="pic" sz="quarter" idx="33" hasCustomPrompt="1"/>
          </p:nvPr>
        </p:nvSpPr>
        <p:spPr>
          <a:xfrm>
            <a:off x="2058591"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3" name="Picture Placeholder 19">
            <a:extLst>
              <a:ext uri="{FF2B5EF4-FFF2-40B4-BE49-F238E27FC236}">
                <a16:creationId xmlns:a16="http://schemas.microsoft.com/office/drawing/2014/main" id="{416B6C07-1810-F6D1-916A-A34BD4099EFD}"/>
              </a:ext>
            </a:extLst>
          </p:cNvPr>
          <p:cNvSpPr>
            <a:spLocks noGrp="1"/>
          </p:cNvSpPr>
          <p:nvPr>
            <p:ph type="pic" sz="quarter" idx="34" hasCustomPrompt="1"/>
          </p:nvPr>
        </p:nvSpPr>
        <p:spPr>
          <a:xfrm>
            <a:off x="3110218"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4" name="Picture Placeholder 26">
            <a:extLst>
              <a:ext uri="{FF2B5EF4-FFF2-40B4-BE49-F238E27FC236}">
                <a16:creationId xmlns:a16="http://schemas.microsoft.com/office/drawing/2014/main" id="{D4144B50-DAF3-62D1-0958-F37638465E8B}"/>
              </a:ext>
            </a:extLst>
          </p:cNvPr>
          <p:cNvSpPr>
            <a:spLocks noGrp="1"/>
          </p:cNvSpPr>
          <p:nvPr>
            <p:ph type="pic" sz="quarter" idx="35" hasCustomPrompt="1"/>
          </p:nvPr>
        </p:nvSpPr>
        <p:spPr>
          <a:xfrm>
            <a:off x="4161845"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5" name="Picture Placeholder 26">
            <a:extLst>
              <a:ext uri="{FF2B5EF4-FFF2-40B4-BE49-F238E27FC236}">
                <a16:creationId xmlns:a16="http://schemas.microsoft.com/office/drawing/2014/main" id="{66BED088-26F1-2EF6-D687-5264E9B77264}"/>
              </a:ext>
            </a:extLst>
          </p:cNvPr>
          <p:cNvSpPr>
            <a:spLocks noGrp="1"/>
          </p:cNvSpPr>
          <p:nvPr>
            <p:ph type="pic" sz="quarter" idx="36" hasCustomPrompt="1"/>
          </p:nvPr>
        </p:nvSpPr>
        <p:spPr>
          <a:xfrm>
            <a:off x="5213472"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6" name="Picture Placeholder 26">
            <a:extLst>
              <a:ext uri="{FF2B5EF4-FFF2-40B4-BE49-F238E27FC236}">
                <a16:creationId xmlns:a16="http://schemas.microsoft.com/office/drawing/2014/main" id="{3BF7AA19-0AED-845B-0833-756C505C8FC2}"/>
              </a:ext>
            </a:extLst>
          </p:cNvPr>
          <p:cNvSpPr>
            <a:spLocks noGrp="1"/>
          </p:cNvSpPr>
          <p:nvPr>
            <p:ph type="pic" sz="quarter" idx="37" hasCustomPrompt="1"/>
          </p:nvPr>
        </p:nvSpPr>
        <p:spPr>
          <a:xfrm>
            <a:off x="6265099"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7" name="Picture Placeholder 26">
            <a:extLst>
              <a:ext uri="{FF2B5EF4-FFF2-40B4-BE49-F238E27FC236}">
                <a16:creationId xmlns:a16="http://schemas.microsoft.com/office/drawing/2014/main" id="{9C24549A-951C-3124-C2D3-B2299245A929}"/>
              </a:ext>
            </a:extLst>
          </p:cNvPr>
          <p:cNvSpPr>
            <a:spLocks noGrp="1"/>
          </p:cNvSpPr>
          <p:nvPr>
            <p:ph type="pic" sz="quarter" idx="38" hasCustomPrompt="1"/>
          </p:nvPr>
        </p:nvSpPr>
        <p:spPr>
          <a:xfrm>
            <a:off x="7316726"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8" name="Picture Placeholder 26">
            <a:extLst>
              <a:ext uri="{FF2B5EF4-FFF2-40B4-BE49-F238E27FC236}">
                <a16:creationId xmlns:a16="http://schemas.microsoft.com/office/drawing/2014/main" id="{E3CB58FA-B4AB-4446-277C-E621E532E9B3}"/>
              </a:ext>
            </a:extLst>
          </p:cNvPr>
          <p:cNvSpPr>
            <a:spLocks noGrp="1"/>
          </p:cNvSpPr>
          <p:nvPr>
            <p:ph type="pic" sz="quarter" idx="39" hasCustomPrompt="1"/>
          </p:nvPr>
        </p:nvSpPr>
        <p:spPr>
          <a:xfrm>
            <a:off x="8368353"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9" name="Picture Placeholder 26">
            <a:extLst>
              <a:ext uri="{FF2B5EF4-FFF2-40B4-BE49-F238E27FC236}">
                <a16:creationId xmlns:a16="http://schemas.microsoft.com/office/drawing/2014/main" id="{8CB646EB-044B-D708-A65D-44B43AA3BF74}"/>
              </a:ext>
            </a:extLst>
          </p:cNvPr>
          <p:cNvSpPr>
            <a:spLocks noGrp="1"/>
          </p:cNvSpPr>
          <p:nvPr>
            <p:ph type="pic" sz="quarter" idx="40" hasCustomPrompt="1"/>
          </p:nvPr>
        </p:nvSpPr>
        <p:spPr>
          <a:xfrm>
            <a:off x="9419980"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0" name="Picture Placeholder 26">
            <a:extLst>
              <a:ext uri="{FF2B5EF4-FFF2-40B4-BE49-F238E27FC236}">
                <a16:creationId xmlns:a16="http://schemas.microsoft.com/office/drawing/2014/main" id="{ACD9AB19-F338-49E0-B985-B74CACF1CDC7}"/>
              </a:ext>
            </a:extLst>
          </p:cNvPr>
          <p:cNvSpPr>
            <a:spLocks noGrp="1"/>
          </p:cNvSpPr>
          <p:nvPr>
            <p:ph type="pic" sz="quarter" idx="41" hasCustomPrompt="1"/>
          </p:nvPr>
        </p:nvSpPr>
        <p:spPr>
          <a:xfrm>
            <a:off x="10471610"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2" name="Picture Placeholder 19">
            <a:extLst>
              <a:ext uri="{FF2B5EF4-FFF2-40B4-BE49-F238E27FC236}">
                <a16:creationId xmlns:a16="http://schemas.microsoft.com/office/drawing/2014/main" id="{E2DD3CA5-5C06-FA3E-895B-1538E4AA754B}"/>
              </a:ext>
            </a:extLst>
          </p:cNvPr>
          <p:cNvSpPr>
            <a:spLocks noGrp="1"/>
          </p:cNvSpPr>
          <p:nvPr>
            <p:ph type="pic" sz="quarter" idx="42" hasCustomPrompt="1"/>
          </p:nvPr>
        </p:nvSpPr>
        <p:spPr>
          <a:xfrm>
            <a:off x="1006964"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3" name="Picture Placeholder 26">
            <a:extLst>
              <a:ext uri="{FF2B5EF4-FFF2-40B4-BE49-F238E27FC236}">
                <a16:creationId xmlns:a16="http://schemas.microsoft.com/office/drawing/2014/main" id="{CF834233-0F23-D7A6-F41A-DF6F289C3A19}"/>
              </a:ext>
            </a:extLst>
          </p:cNvPr>
          <p:cNvSpPr>
            <a:spLocks noGrp="1"/>
          </p:cNvSpPr>
          <p:nvPr>
            <p:ph type="pic" sz="quarter" idx="43" hasCustomPrompt="1"/>
          </p:nvPr>
        </p:nvSpPr>
        <p:spPr>
          <a:xfrm>
            <a:off x="2058591"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4" name="Picture Placeholder 19">
            <a:extLst>
              <a:ext uri="{FF2B5EF4-FFF2-40B4-BE49-F238E27FC236}">
                <a16:creationId xmlns:a16="http://schemas.microsoft.com/office/drawing/2014/main" id="{FF0531DE-735A-6DB8-8086-9296D43AB170}"/>
              </a:ext>
            </a:extLst>
          </p:cNvPr>
          <p:cNvSpPr>
            <a:spLocks noGrp="1"/>
          </p:cNvSpPr>
          <p:nvPr>
            <p:ph type="pic" sz="quarter" idx="44" hasCustomPrompt="1"/>
          </p:nvPr>
        </p:nvSpPr>
        <p:spPr>
          <a:xfrm>
            <a:off x="3110218"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5" name="Picture Placeholder 26">
            <a:extLst>
              <a:ext uri="{FF2B5EF4-FFF2-40B4-BE49-F238E27FC236}">
                <a16:creationId xmlns:a16="http://schemas.microsoft.com/office/drawing/2014/main" id="{63AF65A9-44D5-E245-241E-35872326B7AC}"/>
              </a:ext>
            </a:extLst>
          </p:cNvPr>
          <p:cNvSpPr>
            <a:spLocks noGrp="1"/>
          </p:cNvSpPr>
          <p:nvPr>
            <p:ph type="pic" sz="quarter" idx="45" hasCustomPrompt="1"/>
          </p:nvPr>
        </p:nvSpPr>
        <p:spPr>
          <a:xfrm>
            <a:off x="4161845"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6" name="Picture Placeholder 26">
            <a:extLst>
              <a:ext uri="{FF2B5EF4-FFF2-40B4-BE49-F238E27FC236}">
                <a16:creationId xmlns:a16="http://schemas.microsoft.com/office/drawing/2014/main" id="{89080D59-83FD-A4FB-6B1A-339BCC613269}"/>
              </a:ext>
            </a:extLst>
          </p:cNvPr>
          <p:cNvSpPr>
            <a:spLocks noGrp="1"/>
          </p:cNvSpPr>
          <p:nvPr>
            <p:ph type="pic" sz="quarter" idx="46" hasCustomPrompt="1"/>
          </p:nvPr>
        </p:nvSpPr>
        <p:spPr>
          <a:xfrm>
            <a:off x="5213472"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7" name="Picture Placeholder 26">
            <a:extLst>
              <a:ext uri="{FF2B5EF4-FFF2-40B4-BE49-F238E27FC236}">
                <a16:creationId xmlns:a16="http://schemas.microsoft.com/office/drawing/2014/main" id="{12959E7F-7C7D-7DF5-EF4C-094608A76859}"/>
              </a:ext>
            </a:extLst>
          </p:cNvPr>
          <p:cNvSpPr>
            <a:spLocks noGrp="1"/>
          </p:cNvSpPr>
          <p:nvPr>
            <p:ph type="pic" sz="quarter" idx="47" hasCustomPrompt="1"/>
          </p:nvPr>
        </p:nvSpPr>
        <p:spPr>
          <a:xfrm>
            <a:off x="6265099"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8" name="Picture Placeholder 26">
            <a:extLst>
              <a:ext uri="{FF2B5EF4-FFF2-40B4-BE49-F238E27FC236}">
                <a16:creationId xmlns:a16="http://schemas.microsoft.com/office/drawing/2014/main" id="{47D05500-144A-1C33-4C64-4968307EF303}"/>
              </a:ext>
            </a:extLst>
          </p:cNvPr>
          <p:cNvSpPr>
            <a:spLocks noGrp="1"/>
          </p:cNvSpPr>
          <p:nvPr>
            <p:ph type="pic" sz="quarter" idx="48" hasCustomPrompt="1"/>
          </p:nvPr>
        </p:nvSpPr>
        <p:spPr>
          <a:xfrm>
            <a:off x="7316726"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9" name="Picture Placeholder 26">
            <a:extLst>
              <a:ext uri="{FF2B5EF4-FFF2-40B4-BE49-F238E27FC236}">
                <a16:creationId xmlns:a16="http://schemas.microsoft.com/office/drawing/2014/main" id="{C9E64188-F536-0B9E-E99F-B62E9A456EDC}"/>
              </a:ext>
            </a:extLst>
          </p:cNvPr>
          <p:cNvSpPr>
            <a:spLocks noGrp="1"/>
          </p:cNvSpPr>
          <p:nvPr>
            <p:ph type="pic" sz="quarter" idx="49" hasCustomPrompt="1"/>
          </p:nvPr>
        </p:nvSpPr>
        <p:spPr>
          <a:xfrm>
            <a:off x="8368353"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0" name="Picture Placeholder 26">
            <a:extLst>
              <a:ext uri="{FF2B5EF4-FFF2-40B4-BE49-F238E27FC236}">
                <a16:creationId xmlns:a16="http://schemas.microsoft.com/office/drawing/2014/main" id="{4F83A669-D945-0E5B-38A2-16577B9CCA8C}"/>
              </a:ext>
            </a:extLst>
          </p:cNvPr>
          <p:cNvSpPr>
            <a:spLocks noGrp="1"/>
          </p:cNvSpPr>
          <p:nvPr>
            <p:ph type="pic" sz="quarter" idx="50" hasCustomPrompt="1"/>
          </p:nvPr>
        </p:nvSpPr>
        <p:spPr>
          <a:xfrm>
            <a:off x="9419980"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1" name="Picture Placeholder 26">
            <a:extLst>
              <a:ext uri="{FF2B5EF4-FFF2-40B4-BE49-F238E27FC236}">
                <a16:creationId xmlns:a16="http://schemas.microsoft.com/office/drawing/2014/main" id="{4E5A69CA-F56D-6121-BCFD-95EB909D7459}"/>
              </a:ext>
            </a:extLst>
          </p:cNvPr>
          <p:cNvSpPr>
            <a:spLocks noGrp="1"/>
          </p:cNvSpPr>
          <p:nvPr>
            <p:ph type="pic" sz="quarter" idx="51" hasCustomPrompt="1"/>
          </p:nvPr>
        </p:nvSpPr>
        <p:spPr>
          <a:xfrm>
            <a:off x="10471610"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3" name="Picture Placeholder 19">
            <a:extLst>
              <a:ext uri="{FF2B5EF4-FFF2-40B4-BE49-F238E27FC236}">
                <a16:creationId xmlns:a16="http://schemas.microsoft.com/office/drawing/2014/main" id="{07FD30F4-1513-56F8-B607-AEACE689AEE6}"/>
              </a:ext>
            </a:extLst>
          </p:cNvPr>
          <p:cNvSpPr>
            <a:spLocks noGrp="1"/>
          </p:cNvSpPr>
          <p:nvPr>
            <p:ph type="pic" sz="quarter" idx="52" hasCustomPrompt="1"/>
          </p:nvPr>
        </p:nvSpPr>
        <p:spPr>
          <a:xfrm>
            <a:off x="1006964"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4" name="Picture Placeholder 26">
            <a:extLst>
              <a:ext uri="{FF2B5EF4-FFF2-40B4-BE49-F238E27FC236}">
                <a16:creationId xmlns:a16="http://schemas.microsoft.com/office/drawing/2014/main" id="{ACB76502-F7ED-2BD0-4DB8-81F4E0A7C42A}"/>
              </a:ext>
            </a:extLst>
          </p:cNvPr>
          <p:cNvSpPr>
            <a:spLocks noGrp="1"/>
          </p:cNvSpPr>
          <p:nvPr>
            <p:ph type="pic" sz="quarter" idx="53" hasCustomPrompt="1"/>
          </p:nvPr>
        </p:nvSpPr>
        <p:spPr>
          <a:xfrm>
            <a:off x="2058591"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5" name="Picture Placeholder 19">
            <a:extLst>
              <a:ext uri="{FF2B5EF4-FFF2-40B4-BE49-F238E27FC236}">
                <a16:creationId xmlns:a16="http://schemas.microsoft.com/office/drawing/2014/main" id="{87488AF8-BBB7-7740-B8F2-26BF8A8F5D7B}"/>
              </a:ext>
            </a:extLst>
          </p:cNvPr>
          <p:cNvSpPr>
            <a:spLocks noGrp="1"/>
          </p:cNvSpPr>
          <p:nvPr>
            <p:ph type="pic" sz="quarter" idx="54" hasCustomPrompt="1"/>
          </p:nvPr>
        </p:nvSpPr>
        <p:spPr>
          <a:xfrm>
            <a:off x="3110218"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6" name="Picture Placeholder 26">
            <a:extLst>
              <a:ext uri="{FF2B5EF4-FFF2-40B4-BE49-F238E27FC236}">
                <a16:creationId xmlns:a16="http://schemas.microsoft.com/office/drawing/2014/main" id="{72227A9D-2BBA-85E7-B498-E9350E4CB005}"/>
              </a:ext>
            </a:extLst>
          </p:cNvPr>
          <p:cNvSpPr>
            <a:spLocks noGrp="1"/>
          </p:cNvSpPr>
          <p:nvPr>
            <p:ph type="pic" sz="quarter" idx="55" hasCustomPrompt="1"/>
          </p:nvPr>
        </p:nvSpPr>
        <p:spPr>
          <a:xfrm>
            <a:off x="4161845"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7" name="Picture Placeholder 26">
            <a:extLst>
              <a:ext uri="{FF2B5EF4-FFF2-40B4-BE49-F238E27FC236}">
                <a16:creationId xmlns:a16="http://schemas.microsoft.com/office/drawing/2014/main" id="{422739AE-39B3-E21A-1E7F-A550C1693398}"/>
              </a:ext>
            </a:extLst>
          </p:cNvPr>
          <p:cNvSpPr>
            <a:spLocks noGrp="1"/>
          </p:cNvSpPr>
          <p:nvPr>
            <p:ph type="pic" sz="quarter" idx="56" hasCustomPrompt="1"/>
          </p:nvPr>
        </p:nvSpPr>
        <p:spPr>
          <a:xfrm>
            <a:off x="5213472"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8" name="Picture Placeholder 26">
            <a:extLst>
              <a:ext uri="{FF2B5EF4-FFF2-40B4-BE49-F238E27FC236}">
                <a16:creationId xmlns:a16="http://schemas.microsoft.com/office/drawing/2014/main" id="{AD944216-6CBD-004E-0747-82D407369D1B}"/>
              </a:ext>
            </a:extLst>
          </p:cNvPr>
          <p:cNvSpPr>
            <a:spLocks noGrp="1"/>
          </p:cNvSpPr>
          <p:nvPr>
            <p:ph type="pic" sz="quarter" idx="57" hasCustomPrompt="1"/>
          </p:nvPr>
        </p:nvSpPr>
        <p:spPr>
          <a:xfrm>
            <a:off x="6265099"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9" name="Picture Placeholder 26">
            <a:extLst>
              <a:ext uri="{FF2B5EF4-FFF2-40B4-BE49-F238E27FC236}">
                <a16:creationId xmlns:a16="http://schemas.microsoft.com/office/drawing/2014/main" id="{0420FE0E-43D4-F9F7-263B-DBB3E5FBFA14}"/>
              </a:ext>
            </a:extLst>
          </p:cNvPr>
          <p:cNvSpPr>
            <a:spLocks noGrp="1"/>
          </p:cNvSpPr>
          <p:nvPr>
            <p:ph type="pic" sz="quarter" idx="58" hasCustomPrompt="1"/>
          </p:nvPr>
        </p:nvSpPr>
        <p:spPr>
          <a:xfrm>
            <a:off x="7316726"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0" name="Picture Placeholder 26">
            <a:extLst>
              <a:ext uri="{FF2B5EF4-FFF2-40B4-BE49-F238E27FC236}">
                <a16:creationId xmlns:a16="http://schemas.microsoft.com/office/drawing/2014/main" id="{A8A6AEF3-BFFE-B0FE-33E6-BD9D643EA153}"/>
              </a:ext>
            </a:extLst>
          </p:cNvPr>
          <p:cNvSpPr>
            <a:spLocks noGrp="1"/>
          </p:cNvSpPr>
          <p:nvPr>
            <p:ph type="pic" sz="quarter" idx="59" hasCustomPrompt="1"/>
          </p:nvPr>
        </p:nvSpPr>
        <p:spPr>
          <a:xfrm>
            <a:off x="8368353"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1" name="Picture Placeholder 26">
            <a:extLst>
              <a:ext uri="{FF2B5EF4-FFF2-40B4-BE49-F238E27FC236}">
                <a16:creationId xmlns:a16="http://schemas.microsoft.com/office/drawing/2014/main" id="{B7CC0716-179C-BC1F-2F00-D467B1943E62}"/>
              </a:ext>
            </a:extLst>
          </p:cNvPr>
          <p:cNvSpPr>
            <a:spLocks noGrp="1"/>
          </p:cNvSpPr>
          <p:nvPr>
            <p:ph type="pic" sz="quarter" idx="60" hasCustomPrompt="1"/>
          </p:nvPr>
        </p:nvSpPr>
        <p:spPr>
          <a:xfrm>
            <a:off x="9419980"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2" name="Picture Placeholder 26">
            <a:extLst>
              <a:ext uri="{FF2B5EF4-FFF2-40B4-BE49-F238E27FC236}">
                <a16:creationId xmlns:a16="http://schemas.microsoft.com/office/drawing/2014/main" id="{0B77BA1B-84D7-9F79-F8BB-30D966156912}"/>
              </a:ext>
            </a:extLst>
          </p:cNvPr>
          <p:cNvSpPr>
            <a:spLocks noGrp="1"/>
          </p:cNvSpPr>
          <p:nvPr>
            <p:ph type="pic" sz="quarter" idx="61" hasCustomPrompt="1"/>
          </p:nvPr>
        </p:nvSpPr>
        <p:spPr>
          <a:xfrm>
            <a:off x="10471610"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4" name="Picture Placeholder 19">
            <a:extLst>
              <a:ext uri="{FF2B5EF4-FFF2-40B4-BE49-F238E27FC236}">
                <a16:creationId xmlns:a16="http://schemas.microsoft.com/office/drawing/2014/main" id="{159EDC3D-E3F9-36B8-FD35-A51B92180C87}"/>
              </a:ext>
            </a:extLst>
          </p:cNvPr>
          <p:cNvSpPr>
            <a:spLocks noGrp="1"/>
          </p:cNvSpPr>
          <p:nvPr>
            <p:ph type="pic" sz="quarter" idx="62" hasCustomPrompt="1"/>
          </p:nvPr>
        </p:nvSpPr>
        <p:spPr>
          <a:xfrm>
            <a:off x="1006964"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5" name="Picture Placeholder 26">
            <a:extLst>
              <a:ext uri="{FF2B5EF4-FFF2-40B4-BE49-F238E27FC236}">
                <a16:creationId xmlns:a16="http://schemas.microsoft.com/office/drawing/2014/main" id="{F6B08B1E-7B0B-FDD3-FEDE-7D2B0DDB202D}"/>
              </a:ext>
            </a:extLst>
          </p:cNvPr>
          <p:cNvSpPr>
            <a:spLocks noGrp="1"/>
          </p:cNvSpPr>
          <p:nvPr>
            <p:ph type="pic" sz="quarter" idx="63" hasCustomPrompt="1"/>
          </p:nvPr>
        </p:nvSpPr>
        <p:spPr>
          <a:xfrm>
            <a:off x="2058591"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6" name="Picture Placeholder 19">
            <a:extLst>
              <a:ext uri="{FF2B5EF4-FFF2-40B4-BE49-F238E27FC236}">
                <a16:creationId xmlns:a16="http://schemas.microsoft.com/office/drawing/2014/main" id="{4CE2EBFD-55FF-B580-9C88-56FE30EB0F3A}"/>
              </a:ext>
            </a:extLst>
          </p:cNvPr>
          <p:cNvSpPr>
            <a:spLocks noGrp="1"/>
          </p:cNvSpPr>
          <p:nvPr>
            <p:ph type="pic" sz="quarter" idx="64" hasCustomPrompt="1"/>
          </p:nvPr>
        </p:nvSpPr>
        <p:spPr>
          <a:xfrm>
            <a:off x="3110218"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7" name="Picture Placeholder 26">
            <a:extLst>
              <a:ext uri="{FF2B5EF4-FFF2-40B4-BE49-F238E27FC236}">
                <a16:creationId xmlns:a16="http://schemas.microsoft.com/office/drawing/2014/main" id="{359F0CA7-B1FA-4AC4-F9F4-233371D84FF3}"/>
              </a:ext>
            </a:extLst>
          </p:cNvPr>
          <p:cNvSpPr>
            <a:spLocks noGrp="1"/>
          </p:cNvSpPr>
          <p:nvPr>
            <p:ph type="pic" sz="quarter" idx="65" hasCustomPrompt="1"/>
          </p:nvPr>
        </p:nvSpPr>
        <p:spPr>
          <a:xfrm>
            <a:off x="4161845"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8" name="Picture Placeholder 26">
            <a:extLst>
              <a:ext uri="{FF2B5EF4-FFF2-40B4-BE49-F238E27FC236}">
                <a16:creationId xmlns:a16="http://schemas.microsoft.com/office/drawing/2014/main" id="{41CFB93C-8E42-9F13-DA00-35527FB4FA84}"/>
              </a:ext>
            </a:extLst>
          </p:cNvPr>
          <p:cNvSpPr>
            <a:spLocks noGrp="1"/>
          </p:cNvSpPr>
          <p:nvPr>
            <p:ph type="pic" sz="quarter" idx="66" hasCustomPrompt="1"/>
          </p:nvPr>
        </p:nvSpPr>
        <p:spPr>
          <a:xfrm>
            <a:off x="5213472"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9" name="Picture Placeholder 26">
            <a:extLst>
              <a:ext uri="{FF2B5EF4-FFF2-40B4-BE49-F238E27FC236}">
                <a16:creationId xmlns:a16="http://schemas.microsoft.com/office/drawing/2014/main" id="{AC3261F1-EF68-23D7-F430-49A3F77E74CC}"/>
              </a:ext>
            </a:extLst>
          </p:cNvPr>
          <p:cNvSpPr>
            <a:spLocks noGrp="1"/>
          </p:cNvSpPr>
          <p:nvPr>
            <p:ph type="pic" sz="quarter" idx="67" hasCustomPrompt="1"/>
          </p:nvPr>
        </p:nvSpPr>
        <p:spPr>
          <a:xfrm>
            <a:off x="6265099"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0" name="Picture Placeholder 26">
            <a:extLst>
              <a:ext uri="{FF2B5EF4-FFF2-40B4-BE49-F238E27FC236}">
                <a16:creationId xmlns:a16="http://schemas.microsoft.com/office/drawing/2014/main" id="{52CBB441-7326-74D6-D4D2-7EE8ED6EF8D2}"/>
              </a:ext>
            </a:extLst>
          </p:cNvPr>
          <p:cNvSpPr>
            <a:spLocks noGrp="1"/>
          </p:cNvSpPr>
          <p:nvPr>
            <p:ph type="pic" sz="quarter" idx="68" hasCustomPrompt="1"/>
          </p:nvPr>
        </p:nvSpPr>
        <p:spPr>
          <a:xfrm>
            <a:off x="7316726"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1" name="Picture Placeholder 26">
            <a:extLst>
              <a:ext uri="{FF2B5EF4-FFF2-40B4-BE49-F238E27FC236}">
                <a16:creationId xmlns:a16="http://schemas.microsoft.com/office/drawing/2014/main" id="{589D74B8-61C9-0366-DDA3-7B636245A9FB}"/>
              </a:ext>
            </a:extLst>
          </p:cNvPr>
          <p:cNvSpPr>
            <a:spLocks noGrp="1"/>
          </p:cNvSpPr>
          <p:nvPr>
            <p:ph type="pic" sz="quarter" idx="69" hasCustomPrompt="1"/>
          </p:nvPr>
        </p:nvSpPr>
        <p:spPr>
          <a:xfrm>
            <a:off x="8368353"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2" name="Picture Placeholder 26">
            <a:extLst>
              <a:ext uri="{FF2B5EF4-FFF2-40B4-BE49-F238E27FC236}">
                <a16:creationId xmlns:a16="http://schemas.microsoft.com/office/drawing/2014/main" id="{FE12750A-36A8-4C64-2468-4391DBA4DB3B}"/>
              </a:ext>
            </a:extLst>
          </p:cNvPr>
          <p:cNvSpPr>
            <a:spLocks noGrp="1"/>
          </p:cNvSpPr>
          <p:nvPr>
            <p:ph type="pic" sz="quarter" idx="70" hasCustomPrompt="1"/>
          </p:nvPr>
        </p:nvSpPr>
        <p:spPr>
          <a:xfrm>
            <a:off x="9419980"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3" name="Picture Placeholder 26">
            <a:extLst>
              <a:ext uri="{FF2B5EF4-FFF2-40B4-BE49-F238E27FC236}">
                <a16:creationId xmlns:a16="http://schemas.microsoft.com/office/drawing/2014/main" id="{177212B6-AC83-75C6-5827-3E6BDD629BAB}"/>
              </a:ext>
            </a:extLst>
          </p:cNvPr>
          <p:cNvSpPr>
            <a:spLocks noGrp="1"/>
          </p:cNvSpPr>
          <p:nvPr>
            <p:ph type="pic" sz="quarter" idx="71" hasCustomPrompt="1"/>
          </p:nvPr>
        </p:nvSpPr>
        <p:spPr>
          <a:xfrm>
            <a:off x="10471610"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5" name="Picture Placeholder 19">
            <a:extLst>
              <a:ext uri="{FF2B5EF4-FFF2-40B4-BE49-F238E27FC236}">
                <a16:creationId xmlns:a16="http://schemas.microsoft.com/office/drawing/2014/main" id="{3C9AC117-48E9-410E-13C1-9A3ED00720CD}"/>
              </a:ext>
            </a:extLst>
          </p:cNvPr>
          <p:cNvSpPr>
            <a:spLocks noGrp="1"/>
          </p:cNvSpPr>
          <p:nvPr>
            <p:ph type="pic" sz="quarter" idx="72" hasCustomPrompt="1"/>
          </p:nvPr>
        </p:nvSpPr>
        <p:spPr>
          <a:xfrm>
            <a:off x="1006964"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6" name="Picture Placeholder 26">
            <a:extLst>
              <a:ext uri="{FF2B5EF4-FFF2-40B4-BE49-F238E27FC236}">
                <a16:creationId xmlns:a16="http://schemas.microsoft.com/office/drawing/2014/main" id="{D3DD50FF-3CE7-224B-F3F1-5D2623DD521F}"/>
              </a:ext>
            </a:extLst>
          </p:cNvPr>
          <p:cNvSpPr>
            <a:spLocks noGrp="1"/>
          </p:cNvSpPr>
          <p:nvPr>
            <p:ph type="pic" sz="quarter" idx="73" hasCustomPrompt="1"/>
          </p:nvPr>
        </p:nvSpPr>
        <p:spPr>
          <a:xfrm>
            <a:off x="2058591"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7" name="Picture Placeholder 19">
            <a:extLst>
              <a:ext uri="{FF2B5EF4-FFF2-40B4-BE49-F238E27FC236}">
                <a16:creationId xmlns:a16="http://schemas.microsoft.com/office/drawing/2014/main" id="{D658D167-994D-691A-4417-9FA22EC83F57}"/>
              </a:ext>
            </a:extLst>
          </p:cNvPr>
          <p:cNvSpPr>
            <a:spLocks noGrp="1"/>
          </p:cNvSpPr>
          <p:nvPr>
            <p:ph type="pic" sz="quarter" idx="74" hasCustomPrompt="1"/>
          </p:nvPr>
        </p:nvSpPr>
        <p:spPr>
          <a:xfrm>
            <a:off x="3110218"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8" name="Picture Placeholder 26">
            <a:extLst>
              <a:ext uri="{FF2B5EF4-FFF2-40B4-BE49-F238E27FC236}">
                <a16:creationId xmlns:a16="http://schemas.microsoft.com/office/drawing/2014/main" id="{5BBFD203-3ADF-867B-10FD-D712D479042B}"/>
              </a:ext>
            </a:extLst>
          </p:cNvPr>
          <p:cNvSpPr>
            <a:spLocks noGrp="1"/>
          </p:cNvSpPr>
          <p:nvPr>
            <p:ph type="pic" sz="quarter" idx="75" hasCustomPrompt="1"/>
          </p:nvPr>
        </p:nvSpPr>
        <p:spPr>
          <a:xfrm>
            <a:off x="4161845"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9" name="Picture Placeholder 26">
            <a:extLst>
              <a:ext uri="{FF2B5EF4-FFF2-40B4-BE49-F238E27FC236}">
                <a16:creationId xmlns:a16="http://schemas.microsoft.com/office/drawing/2014/main" id="{47184688-39EC-371E-1CB5-32E26377F2FC}"/>
              </a:ext>
            </a:extLst>
          </p:cNvPr>
          <p:cNvSpPr>
            <a:spLocks noGrp="1"/>
          </p:cNvSpPr>
          <p:nvPr>
            <p:ph type="pic" sz="quarter" idx="76" hasCustomPrompt="1"/>
          </p:nvPr>
        </p:nvSpPr>
        <p:spPr>
          <a:xfrm>
            <a:off x="5213472"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0" name="Picture Placeholder 26">
            <a:extLst>
              <a:ext uri="{FF2B5EF4-FFF2-40B4-BE49-F238E27FC236}">
                <a16:creationId xmlns:a16="http://schemas.microsoft.com/office/drawing/2014/main" id="{701951CF-65CD-62B7-2A9F-554047C7273D}"/>
              </a:ext>
            </a:extLst>
          </p:cNvPr>
          <p:cNvSpPr>
            <a:spLocks noGrp="1"/>
          </p:cNvSpPr>
          <p:nvPr>
            <p:ph type="pic" sz="quarter" idx="77" hasCustomPrompt="1"/>
          </p:nvPr>
        </p:nvSpPr>
        <p:spPr>
          <a:xfrm>
            <a:off x="6265099"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1" name="Picture Placeholder 26">
            <a:extLst>
              <a:ext uri="{FF2B5EF4-FFF2-40B4-BE49-F238E27FC236}">
                <a16:creationId xmlns:a16="http://schemas.microsoft.com/office/drawing/2014/main" id="{8BD29292-0706-CBF9-8681-7FA30614D8AC}"/>
              </a:ext>
            </a:extLst>
          </p:cNvPr>
          <p:cNvSpPr>
            <a:spLocks noGrp="1"/>
          </p:cNvSpPr>
          <p:nvPr>
            <p:ph type="pic" sz="quarter" idx="78" hasCustomPrompt="1"/>
          </p:nvPr>
        </p:nvSpPr>
        <p:spPr>
          <a:xfrm>
            <a:off x="7316726"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2" name="Picture Placeholder 26">
            <a:extLst>
              <a:ext uri="{FF2B5EF4-FFF2-40B4-BE49-F238E27FC236}">
                <a16:creationId xmlns:a16="http://schemas.microsoft.com/office/drawing/2014/main" id="{82216F6E-9EF3-CDB0-2CEA-0B06BA53D701}"/>
              </a:ext>
            </a:extLst>
          </p:cNvPr>
          <p:cNvSpPr>
            <a:spLocks noGrp="1"/>
          </p:cNvSpPr>
          <p:nvPr>
            <p:ph type="pic" sz="quarter" idx="79" hasCustomPrompt="1"/>
          </p:nvPr>
        </p:nvSpPr>
        <p:spPr>
          <a:xfrm>
            <a:off x="8368353"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3" name="Picture Placeholder 26">
            <a:extLst>
              <a:ext uri="{FF2B5EF4-FFF2-40B4-BE49-F238E27FC236}">
                <a16:creationId xmlns:a16="http://schemas.microsoft.com/office/drawing/2014/main" id="{08A99166-0CBA-38DC-2213-BDD2DD98AD31}"/>
              </a:ext>
            </a:extLst>
          </p:cNvPr>
          <p:cNvSpPr>
            <a:spLocks noGrp="1"/>
          </p:cNvSpPr>
          <p:nvPr>
            <p:ph type="pic" sz="quarter" idx="80" hasCustomPrompt="1"/>
          </p:nvPr>
        </p:nvSpPr>
        <p:spPr>
          <a:xfrm>
            <a:off x="9419980"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4" name="Picture Placeholder 26">
            <a:extLst>
              <a:ext uri="{FF2B5EF4-FFF2-40B4-BE49-F238E27FC236}">
                <a16:creationId xmlns:a16="http://schemas.microsoft.com/office/drawing/2014/main" id="{EA657A4F-911A-D9C5-7199-1E17AF3000F7}"/>
              </a:ext>
            </a:extLst>
          </p:cNvPr>
          <p:cNvSpPr>
            <a:spLocks noGrp="1"/>
          </p:cNvSpPr>
          <p:nvPr>
            <p:ph type="pic" sz="quarter" idx="81" hasCustomPrompt="1"/>
          </p:nvPr>
        </p:nvSpPr>
        <p:spPr>
          <a:xfrm>
            <a:off x="10471610"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6" name="Picture Placeholder 19">
            <a:extLst>
              <a:ext uri="{FF2B5EF4-FFF2-40B4-BE49-F238E27FC236}">
                <a16:creationId xmlns:a16="http://schemas.microsoft.com/office/drawing/2014/main" id="{7D900CBA-BC18-DB0B-2BF0-612058F162CA}"/>
              </a:ext>
            </a:extLst>
          </p:cNvPr>
          <p:cNvSpPr>
            <a:spLocks noGrp="1"/>
          </p:cNvSpPr>
          <p:nvPr>
            <p:ph type="pic" sz="quarter" idx="82" hasCustomPrompt="1"/>
          </p:nvPr>
        </p:nvSpPr>
        <p:spPr>
          <a:xfrm>
            <a:off x="1006964"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7" name="Picture Placeholder 26">
            <a:extLst>
              <a:ext uri="{FF2B5EF4-FFF2-40B4-BE49-F238E27FC236}">
                <a16:creationId xmlns:a16="http://schemas.microsoft.com/office/drawing/2014/main" id="{FBE10F3F-5221-2414-CF8D-7925CC5D79CD}"/>
              </a:ext>
            </a:extLst>
          </p:cNvPr>
          <p:cNvSpPr>
            <a:spLocks noGrp="1"/>
          </p:cNvSpPr>
          <p:nvPr>
            <p:ph type="pic" sz="quarter" idx="83" hasCustomPrompt="1"/>
          </p:nvPr>
        </p:nvSpPr>
        <p:spPr>
          <a:xfrm>
            <a:off x="2058591"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8" name="Picture Placeholder 19">
            <a:extLst>
              <a:ext uri="{FF2B5EF4-FFF2-40B4-BE49-F238E27FC236}">
                <a16:creationId xmlns:a16="http://schemas.microsoft.com/office/drawing/2014/main" id="{91C754BB-9038-1E11-6879-489752E51650}"/>
              </a:ext>
            </a:extLst>
          </p:cNvPr>
          <p:cNvSpPr>
            <a:spLocks noGrp="1"/>
          </p:cNvSpPr>
          <p:nvPr>
            <p:ph type="pic" sz="quarter" idx="84" hasCustomPrompt="1"/>
          </p:nvPr>
        </p:nvSpPr>
        <p:spPr>
          <a:xfrm>
            <a:off x="3110218"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9" name="Picture Placeholder 26">
            <a:extLst>
              <a:ext uri="{FF2B5EF4-FFF2-40B4-BE49-F238E27FC236}">
                <a16:creationId xmlns:a16="http://schemas.microsoft.com/office/drawing/2014/main" id="{4C93ECF6-378F-3C07-4880-07127E5139E0}"/>
              </a:ext>
            </a:extLst>
          </p:cNvPr>
          <p:cNvSpPr>
            <a:spLocks noGrp="1"/>
          </p:cNvSpPr>
          <p:nvPr>
            <p:ph type="pic" sz="quarter" idx="85" hasCustomPrompt="1"/>
          </p:nvPr>
        </p:nvSpPr>
        <p:spPr>
          <a:xfrm>
            <a:off x="4161845"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0" name="Picture Placeholder 26">
            <a:extLst>
              <a:ext uri="{FF2B5EF4-FFF2-40B4-BE49-F238E27FC236}">
                <a16:creationId xmlns:a16="http://schemas.microsoft.com/office/drawing/2014/main" id="{58452FE1-541F-37C3-1321-278A982F8E6E}"/>
              </a:ext>
            </a:extLst>
          </p:cNvPr>
          <p:cNvSpPr>
            <a:spLocks noGrp="1"/>
          </p:cNvSpPr>
          <p:nvPr>
            <p:ph type="pic" sz="quarter" idx="86" hasCustomPrompt="1"/>
          </p:nvPr>
        </p:nvSpPr>
        <p:spPr>
          <a:xfrm>
            <a:off x="5213472"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1" name="Picture Placeholder 26">
            <a:extLst>
              <a:ext uri="{FF2B5EF4-FFF2-40B4-BE49-F238E27FC236}">
                <a16:creationId xmlns:a16="http://schemas.microsoft.com/office/drawing/2014/main" id="{80B9B942-E3D0-C7A3-2AFD-3A408BABE203}"/>
              </a:ext>
            </a:extLst>
          </p:cNvPr>
          <p:cNvSpPr>
            <a:spLocks noGrp="1"/>
          </p:cNvSpPr>
          <p:nvPr>
            <p:ph type="pic" sz="quarter" idx="87" hasCustomPrompt="1"/>
          </p:nvPr>
        </p:nvSpPr>
        <p:spPr>
          <a:xfrm>
            <a:off x="6265099"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2" name="Picture Placeholder 26">
            <a:extLst>
              <a:ext uri="{FF2B5EF4-FFF2-40B4-BE49-F238E27FC236}">
                <a16:creationId xmlns:a16="http://schemas.microsoft.com/office/drawing/2014/main" id="{ED4F54CF-115B-4C33-FB16-EAD99F99E0DC}"/>
              </a:ext>
            </a:extLst>
          </p:cNvPr>
          <p:cNvSpPr>
            <a:spLocks noGrp="1"/>
          </p:cNvSpPr>
          <p:nvPr>
            <p:ph type="pic" sz="quarter" idx="88" hasCustomPrompt="1"/>
          </p:nvPr>
        </p:nvSpPr>
        <p:spPr>
          <a:xfrm>
            <a:off x="7316726"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3" name="Picture Placeholder 26">
            <a:extLst>
              <a:ext uri="{FF2B5EF4-FFF2-40B4-BE49-F238E27FC236}">
                <a16:creationId xmlns:a16="http://schemas.microsoft.com/office/drawing/2014/main" id="{FB0A3502-D883-7824-987C-0B69A6E81D02}"/>
              </a:ext>
            </a:extLst>
          </p:cNvPr>
          <p:cNvSpPr>
            <a:spLocks noGrp="1"/>
          </p:cNvSpPr>
          <p:nvPr>
            <p:ph type="pic" sz="quarter" idx="89" hasCustomPrompt="1"/>
          </p:nvPr>
        </p:nvSpPr>
        <p:spPr>
          <a:xfrm>
            <a:off x="8368353"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4" name="Picture Placeholder 26">
            <a:extLst>
              <a:ext uri="{FF2B5EF4-FFF2-40B4-BE49-F238E27FC236}">
                <a16:creationId xmlns:a16="http://schemas.microsoft.com/office/drawing/2014/main" id="{39EAD574-3567-7AE7-6195-C9CC1ADDAA5F}"/>
              </a:ext>
            </a:extLst>
          </p:cNvPr>
          <p:cNvSpPr>
            <a:spLocks noGrp="1"/>
          </p:cNvSpPr>
          <p:nvPr>
            <p:ph type="pic" sz="quarter" idx="90" hasCustomPrompt="1"/>
          </p:nvPr>
        </p:nvSpPr>
        <p:spPr>
          <a:xfrm>
            <a:off x="9419980"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5" name="Picture Placeholder 26">
            <a:extLst>
              <a:ext uri="{FF2B5EF4-FFF2-40B4-BE49-F238E27FC236}">
                <a16:creationId xmlns:a16="http://schemas.microsoft.com/office/drawing/2014/main" id="{3DB3C4A2-62C3-08EA-5DC3-2B8C45304578}"/>
              </a:ext>
            </a:extLst>
          </p:cNvPr>
          <p:cNvSpPr>
            <a:spLocks noGrp="1"/>
          </p:cNvSpPr>
          <p:nvPr>
            <p:ph type="pic" sz="quarter" idx="91" hasCustomPrompt="1"/>
          </p:nvPr>
        </p:nvSpPr>
        <p:spPr>
          <a:xfrm>
            <a:off x="10471610"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7" name="Picture Placeholder 19">
            <a:extLst>
              <a:ext uri="{FF2B5EF4-FFF2-40B4-BE49-F238E27FC236}">
                <a16:creationId xmlns:a16="http://schemas.microsoft.com/office/drawing/2014/main" id="{7F2DCE5E-FB6A-3EDC-9C46-8A6EF3C92D3A}"/>
              </a:ext>
            </a:extLst>
          </p:cNvPr>
          <p:cNvSpPr>
            <a:spLocks noGrp="1"/>
          </p:cNvSpPr>
          <p:nvPr>
            <p:ph type="pic" sz="quarter" idx="92" hasCustomPrompt="1"/>
          </p:nvPr>
        </p:nvSpPr>
        <p:spPr>
          <a:xfrm>
            <a:off x="1006964"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8" name="Picture Placeholder 26">
            <a:extLst>
              <a:ext uri="{FF2B5EF4-FFF2-40B4-BE49-F238E27FC236}">
                <a16:creationId xmlns:a16="http://schemas.microsoft.com/office/drawing/2014/main" id="{83893080-97FD-9208-BAC6-11D070E874D2}"/>
              </a:ext>
            </a:extLst>
          </p:cNvPr>
          <p:cNvSpPr>
            <a:spLocks noGrp="1"/>
          </p:cNvSpPr>
          <p:nvPr>
            <p:ph type="pic" sz="quarter" idx="93" hasCustomPrompt="1"/>
          </p:nvPr>
        </p:nvSpPr>
        <p:spPr>
          <a:xfrm>
            <a:off x="2058591"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9" name="Picture Placeholder 19">
            <a:extLst>
              <a:ext uri="{FF2B5EF4-FFF2-40B4-BE49-F238E27FC236}">
                <a16:creationId xmlns:a16="http://schemas.microsoft.com/office/drawing/2014/main" id="{766805DA-5A46-E351-62DB-4EDC97B35DC9}"/>
              </a:ext>
            </a:extLst>
          </p:cNvPr>
          <p:cNvSpPr>
            <a:spLocks noGrp="1"/>
          </p:cNvSpPr>
          <p:nvPr>
            <p:ph type="pic" sz="quarter" idx="94" hasCustomPrompt="1"/>
          </p:nvPr>
        </p:nvSpPr>
        <p:spPr>
          <a:xfrm>
            <a:off x="3110218"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0" name="Picture Placeholder 26">
            <a:extLst>
              <a:ext uri="{FF2B5EF4-FFF2-40B4-BE49-F238E27FC236}">
                <a16:creationId xmlns:a16="http://schemas.microsoft.com/office/drawing/2014/main" id="{BA2E54FD-BE11-51A3-9D65-67CE98C2BB01}"/>
              </a:ext>
            </a:extLst>
          </p:cNvPr>
          <p:cNvSpPr>
            <a:spLocks noGrp="1"/>
          </p:cNvSpPr>
          <p:nvPr>
            <p:ph type="pic" sz="quarter" idx="95" hasCustomPrompt="1"/>
          </p:nvPr>
        </p:nvSpPr>
        <p:spPr>
          <a:xfrm>
            <a:off x="4161845"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1" name="Picture Placeholder 26">
            <a:extLst>
              <a:ext uri="{FF2B5EF4-FFF2-40B4-BE49-F238E27FC236}">
                <a16:creationId xmlns:a16="http://schemas.microsoft.com/office/drawing/2014/main" id="{5B59B4DA-A46D-036C-2D85-78CCF340804B}"/>
              </a:ext>
            </a:extLst>
          </p:cNvPr>
          <p:cNvSpPr>
            <a:spLocks noGrp="1"/>
          </p:cNvSpPr>
          <p:nvPr>
            <p:ph type="pic" sz="quarter" idx="96" hasCustomPrompt="1"/>
          </p:nvPr>
        </p:nvSpPr>
        <p:spPr>
          <a:xfrm>
            <a:off x="5213472"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2" name="Picture Placeholder 26">
            <a:extLst>
              <a:ext uri="{FF2B5EF4-FFF2-40B4-BE49-F238E27FC236}">
                <a16:creationId xmlns:a16="http://schemas.microsoft.com/office/drawing/2014/main" id="{7675B508-A3BF-CCE9-DA5A-ECD60926A467}"/>
              </a:ext>
            </a:extLst>
          </p:cNvPr>
          <p:cNvSpPr>
            <a:spLocks noGrp="1"/>
          </p:cNvSpPr>
          <p:nvPr>
            <p:ph type="pic" sz="quarter" idx="97" hasCustomPrompt="1"/>
          </p:nvPr>
        </p:nvSpPr>
        <p:spPr>
          <a:xfrm>
            <a:off x="6265099"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3" name="Picture Placeholder 26">
            <a:extLst>
              <a:ext uri="{FF2B5EF4-FFF2-40B4-BE49-F238E27FC236}">
                <a16:creationId xmlns:a16="http://schemas.microsoft.com/office/drawing/2014/main" id="{D5BD3935-895A-2F50-733D-D9448DC97AA4}"/>
              </a:ext>
            </a:extLst>
          </p:cNvPr>
          <p:cNvSpPr>
            <a:spLocks noGrp="1"/>
          </p:cNvSpPr>
          <p:nvPr>
            <p:ph type="pic" sz="quarter" idx="98" hasCustomPrompt="1"/>
          </p:nvPr>
        </p:nvSpPr>
        <p:spPr>
          <a:xfrm>
            <a:off x="7316726"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4" name="Picture Placeholder 26">
            <a:extLst>
              <a:ext uri="{FF2B5EF4-FFF2-40B4-BE49-F238E27FC236}">
                <a16:creationId xmlns:a16="http://schemas.microsoft.com/office/drawing/2014/main" id="{B30EAD2D-76DB-A4DA-076A-1871D9330C3F}"/>
              </a:ext>
            </a:extLst>
          </p:cNvPr>
          <p:cNvSpPr>
            <a:spLocks noGrp="1"/>
          </p:cNvSpPr>
          <p:nvPr>
            <p:ph type="pic" sz="quarter" idx="99" hasCustomPrompt="1"/>
          </p:nvPr>
        </p:nvSpPr>
        <p:spPr>
          <a:xfrm>
            <a:off x="8368353"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5" name="Picture Placeholder 26">
            <a:extLst>
              <a:ext uri="{FF2B5EF4-FFF2-40B4-BE49-F238E27FC236}">
                <a16:creationId xmlns:a16="http://schemas.microsoft.com/office/drawing/2014/main" id="{0575AE5E-DE77-9A58-4B11-1BD4D4D96B1D}"/>
              </a:ext>
            </a:extLst>
          </p:cNvPr>
          <p:cNvSpPr>
            <a:spLocks noGrp="1"/>
          </p:cNvSpPr>
          <p:nvPr>
            <p:ph type="pic" sz="quarter" idx="100" hasCustomPrompt="1"/>
          </p:nvPr>
        </p:nvSpPr>
        <p:spPr>
          <a:xfrm>
            <a:off x="9419980"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6" name="Picture Placeholder 26">
            <a:extLst>
              <a:ext uri="{FF2B5EF4-FFF2-40B4-BE49-F238E27FC236}">
                <a16:creationId xmlns:a16="http://schemas.microsoft.com/office/drawing/2014/main" id="{DE3FAB6A-8AA3-81F8-73C0-C0B40C8138E9}"/>
              </a:ext>
            </a:extLst>
          </p:cNvPr>
          <p:cNvSpPr>
            <a:spLocks noGrp="1"/>
          </p:cNvSpPr>
          <p:nvPr>
            <p:ph type="pic" sz="quarter" idx="101" hasCustomPrompt="1"/>
          </p:nvPr>
        </p:nvSpPr>
        <p:spPr>
          <a:xfrm>
            <a:off x="10471610"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3631227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p:cSld name="18_Thank you_Opt. B">
    <p:bg>
      <p:bgPr>
        <a:solidFill>
          <a:schemeClr val="accent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546012B9-DDAE-7CBA-B353-34B2DD2B0601}"/>
              </a:ext>
            </a:extLst>
          </p:cNvPr>
          <p:cNvSpPr/>
          <p:nvPr/>
        </p:nvSpPr>
        <p:spPr>
          <a:xfrm>
            <a:off x="790575" y="2741612"/>
            <a:ext cx="4783138" cy="3475037"/>
          </a:xfrm>
          <a:prstGeom prst="roundRect">
            <a:avLst>
              <a:gd name="adj" fmla="val 36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solidFill>
                <a:schemeClr val="accent1"/>
              </a:solidFill>
            </a:endParaRPr>
          </a:p>
        </p:txBody>
      </p:sp>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1107097" y="3282261"/>
            <a:ext cx="3495066" cy="498598"/>
          </a:xfrm>
        </p:spPr>
        <p:txBody>
          <a:bodyPr wrap="square" anchor="b" anchorCtr="0">
            <a:noAutofit/>
          </a:bodyPr>
          <a:lstStyle>
            <a:lvl1pPr>
              <a:defRPr sz="3600">
                <a:solidFill>
                  <a:schemeClr val="accent1"/>
                </a:solidFill>
              </a:defRPr>
            </a:lvl1pPr>
          </a:lstStyle>
          <a:p>
            <a:r>
              <a:rPr lang="en-US"/>
              <a:t>Thank you</a:t>
            </a:r>
            <a:endParaRPr lang="en-AU"/>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1107097" y="4084174"/>
            <a:ext cx="3495066" cy="1486363"/>
          </a:xfrm>
        </p:spPr>
        <p:txBody>
          <a:bodyPr anchor="t" anchorCtr="0">
            <a:noAutofit/>
          </a:bodyPr>
          <a:lstStyle>
            <a:lvl1pPr>
              <a:lnSpc>
                <a:spcPct val="125000"/>
              </a:lnSpc>
              <a:spcAft>
                <a:spcPts val="1600"/>
              </a:spcAft>
              <a:defRPr sz="1400">
                <a:solidFill>
                  <a:schemeClr val="accent1"/>
                </a:solidFill>
              </a:defRPr>
            </a:lvl1pPr>
            <a:lvl2pPr>
              <a:spcAft>
                <a:spcPts val="600"/>
              </a:spcAft>
              <a:defRPr>
                <a:solidFill>
                  <a:schemeClr val="accent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240574"/>
            <a:ext cx="5756276" cy="4977825"/>
          </a:xfrm>
          <a:prstGeom prst="roundRect">
            <a:avLst>
              <a:gd name="adj" fmla="val 1666"/>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808969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0.xml><?xml version="1.0" encoding="utf-8"?>
<p:sldLayout xmlns:a="http://schemas.openxmlformats.org/drawingml/2006/main" xmlns:r="http://schemas.openxmlformats.org/officeDocument/2006/relationships" xmlns:p="http://schemas.openxmlformats.org/presentationml/2006/main" showMasterSp="0" preserve="1">
  <p:cSld name="Devic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Devices</a:t>
            </a:r>
          </a:p>
        </p:txBody>
      </p:sp>
      <p:pic>
        <p:nvPicPr>
          <p:cNvPr id="4" name="Graphic 3" descr="Monitor with solid fill">
            <a:extLst>
              <a:ext uri="{FF2B5EF4-FFF2-40B4-BE49-F238E27FC236}">
                <a16:creationId xmlns:a16="http://schemas.microsoft.com/office/drawing/2014/main" id="{107006D6-9D04-7FF4-20BD-DAD93ABFB1B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00100" y="1517650"/>
            <a:ext cx="3721100" cy="3721100"/>
          </a:xfrm>
          <a:prstGeom prst="rect">
            <a:avLst/>
          </a:prstGeom>
        </p:spPr>
      </p:pic>
      <p:sp>
        <p:nvSpPr>
          <p:cNvPr id="3" name="TextBox 2">
            <a:extLst>
              <a:ext uri="{FF2B5EF4-FFF2-40B4-BE49-F238E27FC236}">
                <a16:creationId xmlns:a16="http://schemas.microsoft.com/office/drawing/2014/main" id="{7DDCBB6D-3DB9-E433-1EAC-287232EDCB9C}"/>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349722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1.xml><?xml version="1.0" encoding="utf-8"?>
<p:sldLayout xmlns:a="http://schemas.openxmlformats.org/drawingml/2006/main" xmlns:r="http://schemas.openxmlformats.org/officeDocument/2006/relationships" xmlns:p="http://schemas.openxmlformats.org/presentationml/2006/main" preserve="1">
  <p:cSld name="Device Desktop">
    <p:spTree>
      <p:nvGrpSpPr>
        <p:cNvPr id="1" name=""/>
        <p:cNvGrpSpPr/>
        <p:nvPr/>
      </p:nvGrpSpPr>
      <p:grpSpPr>
        <a:xfrm>
          <a:off x="0" y="0"/>
          <a:ext cx="0" cy="0"/>
          <a:chOff x="0" y="0"/>
          <a:chExt cx="0" cy="0"/>
        </a:xfrm>
      </p:grpSpPr>
      <p:pic>
        <p:nvPicPr>
          <p:cNvPr id="16" name="Picture 15" descr="A picture containing text, electronics, display, screenshot&#10;&#10;Description automatically generated">
            <a:extLst>
              <a:ext uri="{FF2B5EF4-FFF2-40B4-BE49-F238E27FC236}">
                <a16:creationId xmlns:a16="http://schemas.microsoft.com/office/drawing/2014/main" id="{07FD1CF5-D74E-16DF-23DF-5380BAD85894}"/>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4873175" y="1339850"/>
            <a:ext cx="6727550" cy="5518149"/>
          </a:xfrm>
          <a:custGeom>
            <a:avLst/>
            <a:gdLst>
              <a:gd name="connsiteX0" fmla="*/ 229293 w 6875830"/>
              <a:gd name="connsiteY0" fmla="*/ 227986 h 5639773"/>
              <a:gd name="connsiteX1" fmla="*/ 229293 w 6875830"/>
              <a:gd name="connsiteY1" fmla="*/ 3874473 h 5639773"/>
              <a:gd name="connsiteX2" fmla="*/ 6647954 w 6875830"/>
              <a:gd name="connsiteY2" fmla="*/ 3874473 h 5639773"/>
              <a:gd name="connsiteX3" fmla="*/ 6647954 w 6875830"/>
              <a:gd name="connsiteY3" fmla="*/ 227986 h 5639773"/>
              <a:gd name="connsiteX4" fmla="*/ 0 w 6875830"/>
              <a:gd name="connsiteY4" fmla="*/ 0 h 5639773"/>
              <a:gd name="connsiteX5" fmla="*/ 6875830 w 6875830"/>
              <a:gd name="connsiteY5" fmla="*/ 0 h 5639773"/>
              <a:gd name="connsiteX6" fmla="*/ 6875830 w 6875830"/>
              <a:gd name="connsiteY6" fmla="*/ 5639773 h 5639773"/>
              <a:gd name="connsiteX7" fmla="*/ 0 w 6875830"/>
              <a:gd name="connsiteY7" fmla="*/ 5639773 h 563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5830" h="5639773">
                <a:moveTo>
                  <a:pt x="229293" y="227986"/>
                </a:moveTo>
                <a:lnTo>
                  <a:pt x="229293" y="3874473"/>
                </a:lnTo>
                <a:lnTo>
                  <a:pt x="6647954" y="3874473"/>
                </a:lnTo>
                <a:lnTo>
                  <a:pt x="6647954" y="227986"/>
                </a:lnTo>
                <a:close/>
                <a:moveTo>
                  <a:pt x="0" y="0"/>
                </a:moveTo>
                <a:lnTo>
                  <a:pt x="6875830" y="0"/>
                </a:lnTo>
                <a:lnTo>
                  <a:pt x="6875830" y="5639773"/>
                </a:lnTo>
                <a:lnTo>
                  <a:pt x="0" y="5639773"/>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092700" y="1557338"/>
            <a:ext cx="6303473" cy="3579812"/>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2573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2.xml><?xml version="1.0" encoding="utf-8"?>
<p:sldLayout xmlns:a="http://schemas.openxmlformats.org/drawingml/2006/main" xmlns:r="http://schemas.openxmlformats.org/officeDocument/2006/relationships" xmlns:p="http://schemas.openxmlformats.org/presentationml/2006/main" preserve="1">
  <p:cSld name="1_Device Desktop B">
    <p:spTree>
      <p:nvGrpSpPr>
        <p:cNvPr id="1" name=""/>
        <p:cNvGrpSpPr/>
        <p:nvPr/>
      </p:nvGrpSpPr>
      <p:grpSpPr>
        <a:xfrm>
          <a:off x="0" y="0"/>
          <a:ext cx="0" cy="0"/>
          <a:chOff x="0" y="0"/>
          <a:chExt cx="0" cy="0"/>
        </a:xfrm>
      </p:grpSpPr>
      <p:pic>
        <p:nvPicPr>
          <p:cNvPr id="16" name="Picture 15" descr="A picture containing text, electronics, display, screenshot&#10;&#10;Description automatically generated">
            <a:extLst>
              <a:ext uri="{FF2B5EF4-FFF2-40B4-BE49-F238E27FC236}">
                <a16:creationId xmlns:a16="http://schemas.microsoft.com/office/drawing/2014/main" id="{07FD1CF5-D74E-16DF-23DF-5380BAD85894}"/>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5183275" y="1289788"/>
            <a:ext cx="5916745" cy="4853101"/>
          </a:xfrm>
          <a:custGeom>
            <a:avLst/>
            <a:gdLst>
              <a:gd name="connsiteX0" fmla="*/ 229293 w 6875830"/>
              <a:gd name="connsiteY0" fmla="*/ 227986 h 5639773"/>
              <a:gd name="connsiteX1" fmla="*/ 229293 w 6875830"/>
              <a:gd name="connsiteY1" fmla="*/ 3874473 h 5639773"/>
              <a:gd name="connsiteX2" fmla="*/ 6647954 w 6875830"/>
              <a:gd name="connsiteY2" fmla="*/ 3874473 h 5639773"/>
              <a:gd name="connsiteX3" fmla="*/ 6647954 w 6875830"/>
              <a:gd name="connsiteY3" fmla="*/ 227986 h 5639773"/>
              <a:gd name="connsiteX4" fmla="*/ 0 w 6875830"/>
              <a:gd name="connsiteY4" fmla="*/ 0 h 5639773"/>
              <a:gd name="connsiteX5" fmla="*/ 6875830 w 6875830"/>
              <a:gd name="connsiteY5" fmla="*/ 0 h 5639773"/>
              <a:gd name="connsiteX6" fmla="*/ 6875830 w 6875830"/>
              <a:gd name="connsiteY6" fmla="*/ 5639773 h 5639773"/>
              <a:gd name="connsiteX7" fmla="*/ 0 w 6875830"/>
              <a:gd name="connsiteY7" fmla="*/ 5639773 h 563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5830" h="5639773">
                <a:moveTo>
                  <a:pt x="229293" y="227986"/>
                </a:moveTo>
                <a:lnTo>
                  <a:pt x="229293" y="3874473"/>
                </a:lnTo>
                <a:lnTo>
                  <a:pt x="6647954" y="3874473"/>
                </a:lnTo>
                <a:lnTo>
                  <a:pt x="6647954" y="227986"/>
                </a:lnTo>
                <a:close/>
                <a:moveTo>
                  <a:pt x="0" y="0"/>
                </a:moveTo>
                <a:lnTo>
                  <a:pt x="6875830" y="0"/>
                </a:lnTo>
                <a:lnTo>
                  <a:pt x="6875830" y="5639773"/>
                </a:lnTo>
                <a:lnTo>
                  <a:pt x="0" y="5639773"/>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402801" y="1507276"/>
            <a:ext cx="5543778" cy="3148373"/>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094951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3.xml><?xml version="1.0" encoding="utf-8"?>
<p:sldLayout xmlns:a="http://schemas.openxmlformats.org/drawingml/2006/main" xmlns:r="http://schemas.openxmlformats.org/officeDocument/2006/relationships" xmlns:p="http://schemas.openxmlformats.org/presentationml/2006/main" preserve="1">
  <p:cSld name="Device Laptop">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4FA1F47-6F2A-9ECC-CDF3-1FD21826F8FD}"/>
              </a:ext>
            </a:extLst>
          </p:cNvPr>
          <p:cNvPicPr>
            <a:picLocks noChangeAspect="1"/>
          </p:cNvPicPr>
          <p:nvPr/>
        </p:nvPicPr>
        <p:blipFill>
          <a:blip r:embed="rId2"/>
          <a:stretch>
            <a:fillRect/>
          </a:stretch>
        </p:blipFill>
        <p:spPr>
          <a:xfrm>
            <a:off x="4688627" y="1224107"/>
            <a:ext cx="7316815" cy="4656863"/>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292248" y="1327759"/>
            <a:ext cx="6106438" cy="4075967"/>
          </a:xfrm>
          <a:prstGeom prst="round2SameRect">
            <a:avLst>
              <a:gd name="adj1" fmla="val 4132"/>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930610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4.xml><?xml version="1.0" encoding="utf-8"?>
<p:sldLayout xmlns:a="http://schemas.openxmlformats.org/drawingml/2006/main" xmlns:r="http://schemas.openxmlformats.org/officeDocument/2006/relationships" xmlns:p="http://schemas.openxmlformats.org/presentationml/2006/main" preserve="1">
  <p:cSld name="Device iPad">
    <p:spTree>
      <p:nvGrpSpPr>
        <p:cNvPr id="1" name=""/>
        <p:cNvGrpSpPr/>
        <p:nvPr/>
      </p:nvGrpSpPr>
      <p:grpSpPr>
        <a:xfrm>
          <a:off x="0" y="0"/>
          <a:ext cx="0" cy="0"/>
          <a:chOff x="0" y="0"/>
          <a:chExt cx="0" cy="0"/>
        </a:xfrm>
      </p:grpSpPr>
      <p:pic>
        <p:nvPicPr>
          <p:cNvPr id="2" name="Picture 1" descr="Shape, square&#10;&#10;Description automatically generated">
            <a:extLst>
              <a:ext uri="{FF2B5EF4-FFF2-40B4-BE49-F238E27FC236}">
                <a16:creationId xmlns:a16="http://schemas.microsoft.com/office/drawing/2014/main" id="{756C441C-5D40-75B9-1DBC-82A03560D7E7}"/>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5083108" y="1294095"/>
            <a:ext cx="6516482" cy="4690984"/>
          </a:xfrm>
          <a:custGeom>
            <a:avLst/>
            <a:gdLst>
              <a:gd name="connsiteX0" fmla="*/ 331870 w 6971820"/>
              <a:gd name="connsiteY0" fmla="*/ 234950 h 5018766"/>
              <a:gd name="connsiteX1" fmla="*/ 236590 w 6971820"/>
              <a:gd name="connsiteY1" fmla="*/ 330230 h 5018766"/>
              <a:gd name="connsiteX2" fmla="*/ 236590 w 6971820"/>
              <a:gd name="connsiteY2" fmla="*/ 4711669 h 5018766"/>
              <a:gd name="connsiteX3" fmla="*/ 331870 w 6971820"/>
              <a:gd name="connsiteY3" fmla="*/ 4806949 h 5018766"/>
              <a:gd name="connsiteX4" fmla="*/ 6669111 w 6971820"/>
              <a:gd name="connsiteY4" fmla="*/ 4806949 h 5018766"/>
              <a:gd name="connsiteX5" fmla="*/ 6764391 w 6971820"/>
              <a:gd name="connsiteY5" fmla="*/ 4711669 h 5018766"/>
              <a:gd name="connsiteX6" fmla="*/ 6764391 w 6971820"/>
              <a:gd name="connsiteY6" fmla="*/ 330230 h 5018766"/>
              <a:gd name="connsiteX7" fmla="*/ 6669111 w 6971820"/>
              <a:gd name="connsiteY7" fmla="*/ 234950 h 5018766"/>
              <a:gd name="connsiteX8" fmla="*/ 0 w 6971820"/>
              <a:gd name="connsiteY8" fmla="*/ 0 h 5018766"/>
              <a:gd name="connsiteX9" fmla="*/ 6971820 w 6971820"/>
              <a:gd name="connsiteY9" fmla="*/ 0 h 5018766"/>
              <a:gd name="connsiteX10" fmla="*/ 6971820 w 6971820"/>
              <a:gd name="connsiteY10" fmla="*/ 5018766 h 5018766"/>
              <a:gd name="connsiteX11" fmla="*/ 0 w 6971820"/>
              <a:gd name="connsiteY11" fmla="*/ 5018766 h 5018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71820" h="5018766">
                <a:moveTo>
                  <a:pt x="331870" y="234950"/>
                </a:moveTo>
                <a:cubicBezTo>
                  <a:pt x="279248" y="234950"/>
                  <a:pt x="236590" y="277608"/>
                  <a:pt x="236590" y="330230"/>
                </a:cubicBezTo>
                <a:lnTo>
                  <a:pt x="236590" y="4711669"/>
                </a:lnTo>
                <a:cubicBezTo>
                  <a:pt x="236590" y="4764291"/>
                  <a:pt x="279248" y="4806949"/>
                  <a:pt x="331870" y="4806949"/>
                </a:cubicBezTo>
                <a:lnTo>
                  <a:pt x="6669111" y="4806949"/>
                </a:lnTo>
                <a:cubicBezTo>
                  <a:pt x="6721733" y="4806949"/>
                  <a:pt x="6764391" y="4764291"/>
                  <a:pt x="6764391" y="4711669"/>
                </a:cubicBezTo>
                <a:lnTo>
                  <a:pt x="6764391" y="330230"/>
                </a:lnTo>
                <a:cubicBezTo>
                  <a:pt x="6764391" y="277608"/>
                  <a:pt x="6721733" y="234950"/>
                  <a:pt x="6669111" y="234950"/>
                </a:cubicBezTo>
                <a:close/>
                <a:moveTo>
                  <a:pt x="0" y="0"/>
                </a:moveTo>
                <a:lnTo>
                  <a:pt x="6971820" y="0"/>
                </a:lnTo>
                <a:lnTo>
                  <a:pt x="6971820" y="5018766"/>
                </a:lnTo>
                <a:lnTo>
                  <a:pt x="0" y="5018766"/>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296118" y="1515649"/>
            <a:ext cx="6115094" cy="4283901"/>
          </a:xfrm>
          <a:prstGeom prst="roundRect">
            <a:avLst>
              <a:gd name="adj" fmla="val 2047"/>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0280858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5.xml><?xml version="1.0" encoding="utf-8"?>
<p:sldLayout xmlns:a="http://schemas.openxmlformats.org/drawingml/2006/main" xmlns:r="http://schemas.openxmlformats.org/officeDocument/2006/relationships" xmlns:p="http://schemas.openxmlformats.org/presentationml/2006/main" preserve="1">
  <p:cSld name="Device Mobile">
    <p:spTree>
      <p:nvGrpSpPr>
        <p:cNvPr id="1" name=""/>
        <p:cNvGrpSpPr/>
        <p:nvPr/>
      </p:nvGrpSpPr>
      <p:grpSpPr>
        <a:xfrm>
          <a:off x="0" y="0"/>
          <a:ext cx="0" cy="0"/>
          <a:chOff x="0" y="0"/>
          <a:chExt cx="0" cy="0"/>
        </a:xfrm>
      </p:grpSpPr>
      <p:pic>
        <p:nvPicPr>
          <p:cNvPr id="10" name="Picture 9" descr="A picture containing application&#10;&#10;Description automatically generated">
            <a:extLst>
              <a:ext uri="{FF2B5EF4-FFF2-40B4-BE49-F238E27FC236}">
                <a16:creationId xmlns:a16="http://schemas.microsoft.com/office/drawing/2014/main" id="{2C34EDD9-26BE-B0F0-0607-F7213C1BE65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767998" y="790574"/>
            <a:ext cx="2677409" cy="5424489"/>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4"/>
            <a:ext cx="6720946" cy="1361438"/>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5" y="3716339"/>
            <a:ext cx="6717029"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Picture Placeholder 12">
            <a:extLst>
              <a:ext uri="{FF2B5EF4-FFF2-40B4-BE49-F238E27FC236}">
                <a16:creationId xmlns:a16="http://schemas.microsoft.com/office/drawing/2014/main" id="{A0B8D243-E13C-9E95-D638-73C81ECF0E49}"/>
              </a:ext>
            </a:extLst>
          </p:cNvPr>
          <p:cNvSpPr>
            <a:spLocks noGrp="1"/>
          </p:cNvSpPr>
          <p:nvPr>
            <p:ph type="pic" sz="quarter" idx="14" hasCustomPrompt="1"/>
          </p:nvPr>
        </p:nvSpPr>
        <p:spPr>
          <a:xfrm>
            <a:off x="8906006" y="914400"/>
            <a:ext cx="2398734" cy="5179512"/>
          </a:xfrm>
          <a:custGeom>
            <a:avLst/>
            <a:gdLst>
              <a:gd name="connsiteX0" fmla="*/ 930937 w 2398734"/>
              <a:gd name="connsiteY0" fmla="*/ 80964 h 5179512"/>
              <a:gd name="connsiteX1" fmla="*/ 828544 w 2398734"/>
              <a:gd name="connsiteY1" fmla="*/ 183357 h 5179512"/>
              <a:gd name="connsiteX2" fmla="*/ 930937 w 2398734"/>
              <a:gd name="connsiteY2" fmla="*/ 285750 h 5179512"/>
              <a:gd name="connsiteX3" fmla="*/ 1471482 w 2398734"/>
              <a:gd name="connsiteY3" fmla="*/ 285750 h 5179512"/>
              <a:gd name="connsiteX4" fmla="*/ 1573875 w 2398734"/>
              <a:gd name="connsiteY4" fmla="*/ 183357 h 5179512"/>
              <a:gd name="connsiteX5" fmla="*/ 1471482 w 2398734"/>
              <a:gd name="connsiteY5" fmla="*/ 80964 h 5179512"/>
              <a:gd name="connsiteX6" fmla="*/ 336950 w 2398734"/>
              <a:gd name="connsiteY6" fmla="*/ 0 h 5179512"/>
              <a:gd name="connsiteX7" fmla="*/ 2061784 w 2398734"/>
              <a:gd name="connsiteY7" fmla="*/ 0 h 5179512"/>
              <a:gd name="connsiteX8" fmla="*/ 2398734 w 2398734"/>
              <a:gd name="connsiteY8" fmla="*/ 336950 h 5179512"/>
              <a:gd name="connsiteX9" fmla="*/ 2398734 w 2398734"/>
              <a:gd name="connsiteY9" fmla="*/ 4842562 h 5179512"/>
              <a:gd name="connsiteX10" fmla="*/ 2061784 w 2398734"/>
              <a:gd name="connsiteY10" fmla="*/ 5179512 h 5179512"/>
              <a:gd name="connsiteX11" fmla="*/ 336950 w 2398734"/>
              <a:gd name="connsiteY11" fmla="*/ 5179512 h 5179512"/>
              <a:gd name="connsiteX12" fmla="*/ 0 w 2398734"/>
              <a:gd name="connsiteY12" fmla="*/ 4842562 h 5179512"/>
              <a:gd name="connsiteX13" fmla="*/ 0 w 2398734"/>
              <a:gd name="connsiteY13" fmla="*/ 336950 h 5179512"/>
              <a:gd name="connsiteX14" fmla="*/ 336950 w 2398734"/>
              <a:gd name="connsiteY14" fmla="*/ 0 h 517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8734" h="5179512">
                <a:moveTo>
                  <a:pt x="930937" y="80964"/>
                </a:moveTo>
                <a:cubicBezTo>
                  <a:pt x="874387" y="80964"/>
                  <a:pt x="828544" y="126807"/>
                  <a:pt x="828544" y="183357"/>
                </a:cubicBezTo>
                <a:cubicBezTo>
                  <a:pt x="828544" y="239907"/>
                  <a:pt x="874387" y="285750"/>
                  <a:pt x="930937" y="285750"/>
                </a:cubicBezTo>
                <a:lnTo>
                  <a:pt x="1471482" y="285750"/>
                </a:lnTo>
                <a:cubicBezTo>
                  <a:pt x="1528032" y="285750"/>
                  <a:pt x="1573875" y="239907"/>
                  <a:pt x="1573875" y="183357"/>
                </a:cubicBezTo>
                <a:cubicBezTo>
                  <a:pt x="1573875" y="126807"/>
                  <a:pt x="1528032" y="80964"/>
                  <a:pt x="1471482" y="80964"/>
                </a:cubicBezTo>
                <a:close/>
                <a:moveTo>
                  <a:pt x="336950" y="0"/>
                </a:moveTo>
                <a:lnTo>
                  <a:pt x="2061784" y="0"/>
                </a:lnTo>
                <a:cubicBezTo>
                  <a:pt x="2247876" y="0"/>
                  <a:pt x="2398734" y="150858"/>
                  <a:pt x="2398734" y="336950"/>
                </a:cubicBezTo>
                <a:lnTo>
                  <a:pt x="2398734" y="4842562"/>
                </a:lnTo>
                <a:cubicBezTo>
                  <a:pt x="2398734" y="5028654"/>
                  <a:pt x="2247876" y="5179512"/>
                  <a:pt x="2061784" y="5179512"/>
                </a:cubicBezTo>
                <a:lnTo>
                  <a:pt x="336950" y="5179512"/>
                </a:lnTo>
                <a:cubicBezTo>
                  <a:pt x="150858" y="5179512"/>
                  <a:pt x="0" y="5028654"/>
                  <a:pt x="0" y="4842562"/>
                </a:cubicBezTo>
                <a:lnTo>
                  <a:pt x="0" y="336950"/>
                </a:lnTo>
                <a:cubicBezTo>
                  <a:pt x="0" y="150858"/>
                  <a:pt x="150858" y="0"/>
                  <a:pt x="336950" y="0"/>
                </a:cubicBez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972707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6.xml><?xml version="1.0" encoding="utf-8"?>
<p:sldLayout xmlns:a="http://schemas.openxmlformats.org/drawingml/2006/main" xmlns:r="http://schemas.openxmlformats.org/officeDocument/2006/relationships" xmlns:p="http://schemas.openxmlformats.org/presentationml/2006/main" preserve="1">
  <p:cSld name="1_Device Mobile B">
    <p:spTree>
      <p:nvGrpSpPr>
        <p:cNvPr id="1" name=""/>
        <p:cNvGrpSpPr/>
        <p:nvPr/>
      </p:nvGrpSpPr>
      <p:grpSpPr>
        <a:xfrm>
          <a:off x="0" y="0"/>
          <a:ext cx="0" cy="0"/>
          <a:chOff x="0" y="0"/>
          <a:chExt cx="0" cy="0"/>
        </a:xfrm>
      </p:grpSpPr>
      <p:pic>
        <p:nvPicPr>
          <p:cNvPr id="10" name="Picture 9" descr="A picture containing application&#10;&#10;Description automatically generated">
            <a:extLst>
              <a:ext uri="{FF2B5EF4-FFF2-40B4-BE49-F238E27FC236}">
                <a16:creationId xmlns:a16="http://schemas.microsoft.com/office/drawing/2014/main" id="{2C34EDD9-26BE-B0F0-0607-F7213C1BE65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815097" y="790574"/>
            <a:ext cx="2677409" cy="5424489"/>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4"/>
            <a:ext cx="6511175" cy="1361438"/>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6507380"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Picture Placeholder 12">
            <a:extLst>
              <a:ext uri="{FF2B5EF4-FFF2-40B4-BE49-F238E27FC236}">
                <a16:creationId xmlns:a16="http://schemas.microsoft.com/office/drawing/2014/main" id="{A0B8D243-E13C-9E95-D638-73C81ECF0E49}"/>
              </a:ext>
            </a:extLst>
          </p:cNvPr>
          <p:cNvSpPr>
            <a:spLocks noGrp="1"/>
          </p:cNvSpPr>
          <p:nvPr>
            <p:ph type="pic" sz="quarter" idx="14"/>
          </p:nvPr>
        </p:nvSpPr>
        <p:spPr>
          <a:xfrm>
            <a:off x="7953105" y="914400"/>
            <a:ext cx="2398734" cy="5179512"/>
          </a:xfrm>
          <a:custGeom>
            <a:avLst/>
            <a:gdLst>
              <a:gd name="connsiteX0" fmla="*/ 930937 w 2398734"/>
              <a:gd name="connsiteY0" fmla="*/ 80964 h 5179512"/>
              <a:gd name="connsiteX1" fmla="*/ 828544 w 2398734"/>
              <a:gd name="connsiteY1" fmla="*/ 183357 h 5179512"/>
              <a:gd name="connsiteX2" fmla="*/ 930937 w 2398734"/>
              <a:gd name="connsiteY2" fmla="*/ 285750 h 5179512"/>
              <a:gd name="connsiteX3" fmla="*/ 1471482 w 2398734"/>
              <a:gd name="connsiteY3" fmla="*/ 285750 h 5179512"/>
              <a:gd name="connsiteX4" fmla="*/ 1573875 w 2398734"/>
              <a:gd name="connsiteY4" fmla="*/ 183357 h 5179512"/>
              <a:gd name="connsiteX5" fmla="*/ 1471482 w 2398734"/>
              <a:gd name="connsiteY5" fmla="*/ 80964 h 5179512"/>
              <a:gd name="connsiteX6" fmla="*/ 336950 w 2398734"/>
              <a:gd name="connsiteY6" fmla="*/ 0 h 5179512"/>
              <a:gd name="connsiteX7" fmla="*/ 2061784 w 2398734"/>
              <a:gd name="connsiteY7" fmla="*/ 0 h 5179512"/>
              <a:gd name="connsiteX8" fmla="*/ 2398734 w 2398734"/>
              <a:gd name="connsiteY8" fmla="*/ 336950 h 5179512"/>
              <a:gd name="connsiteX9" fmla="*/ 2398734 w 2398734"/>
              <a:gd name="connsiteY9" fmla="*/ 4842562 h 5179512"/>
              <a:gd name="connsiteX10" fmla="*/ 2061784 w 2398734"/>
              <a:gd name="connsiteY10" fmla="*/ 5179512 h 5179512"/>
              <a:gd name="connsiteX11" fmla="*/ 336950 w 2398734"/>
              <a:gd name="connsiteY11" fmla="*/ 5179512 h 5179512"/>
              <a:gd name="connsiteX12" fmla="*/ 0 w 2398734"/>
              <a:gd name="connsiteY12" fmla="*/ 4842562 h 5179512"/>
              <a:gd name="connsiteX13" fmla="*/ 0 w 2398734"/>
              <a:gd name="connsiteY13" fmla="*/ 336950 h 5179512"/>
              <a:gd name="connsiteX14" fmla="*/ 336950 w 2398734"/>
              <a:gd name="connsiteY14" fmla="*/ 0 h 517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8734" h="5179512">
                <a:moveTo>
                  <a:pt x="930937" y="80964"/>
                </a:moveTo>
                <a:cubicBezTo>
                  <a:pt x="874387" y="80964"/>
                  <a:pt x="828544" y="126807"/>
                  <a:pt x="828544" y="183357"/>
                </a:cubicBezTo>
                <a:cubicBezTo>
                  <a:pt x="828544" y="239907"/>
                  <a:pt x="874387" y="285750"/>
                  <a:pt x="930937" y="285750"/>
                </a:cubicBezTo>
                <a:lnTo>
                  <a:pt x="1471482" y="285750"/>
                </a:lnTo>
                <a:cubicBezTo>
                  <a:pt x="1528032" y="285750"/>
                  <a:pt x="1573875" y="239907"/>
                  <a:pt x="1573875" y="183357"/>
                </a:cubicBezTo>
                <a:cubicBezTo>
                  <a:pt x="1573875" y="126807"/>
                  <a:pt x="1528032" y="80964"/>
                  <a:pt x="1471482" y="80964"/>
                </a:cubicBezTo>
                <a:close/>
                <a:moveTo>
                  <a:pt x="336950" y="0"/>
                </a:moveTo>
                <a:lnTo>
                  <a:pt x="2061784" y="0"/>
                </a:lnTo>
                <a:cubicBezTo>
                  <a:pt x="2247876" y="0"/>
                  <a:pt x="2398734" y="150858"/>
                  <a:pt x="2398734" y="336950"/>
                </a:cubicBezTo>
                <a:lnTo>
                  <a:pt x="2398734" y="4842562"/>
                </a:lnTo>
                <a:cubicBezTo>
                  <a:pt x="2398734" y="5028654"/>
                  <a:pt x="2247876" y="5179512"/>
                  <a:pt x="2061784" y="5179512"/>
                </a:cubicBezTo>
                <a:lnTo>
                  <a:pt x="336950" y="5179512"/>
                </a:lnTo>
                <a:cubicBezTo>
                  <a:pt x="150858" y="5179512"/>
                  <a:pt x="0" y="5028654"/>
                  <a:pt x="0" y="4842562"/>
                </a:cubicBezTo>
                <a:lnTo>
                  <a:pt x="0" y="336950"/>
                </a:lnTo>
                <a:cubicBezTo>
                  <a:pt x="0" y="150858"/>
                  <a:pt x="150858" y="0"/>
                  <a:pt x="336950" y="0"/>
                </a:cubicBez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Click icon to add picture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869274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preserve="1">
  <p:cSld name="Text Only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Text only layouts</a:t>
            </a:r>
          </a:p>
        </p:txBody>
      </p:sp>
      <p:sp>
        <p:nvSpPr>
          <p:cNvPr id="16" name="Freeform: Shape 15">
            <a:extLst>
              <a:ext uri="{FF2B5EF4-FFF2-40B4-BE49-F238E27FC236}">
                <a16:creationId xmlns:a16="http://schemas.microsoft.com/office/drawing/2014/main" id="{009973A6-D712-23E6-DD5C-23326BB7EF8D}"/>
              </a:ext>
            </a:extLst>
          </p:cNvPr>
          <p:cNvSpPr/>
          <p:nvPr/>
        </p:nvSpPr>
        <p:spPr>
          <a:xfrm>
            <a:off x="946298" y="2199488"/>
            <a:ext cx="3206603" cy="2094694"/>
          </a:xfrm>
          <a:custGeom>
            <a:avLst/>
            <a:gdLst>
              <a:gd name="connsiteX0" fmla="*/ 1974728 w 3797154"/>
              <a:gd name="connsiteY0" fmla="*/ 1549796 h 2480468"/>
              <a:gd name="connsiteX1" fmla="*/ 1974728 w 3797154"/>
              <a:gd name="connsiteY1" fmla="*/ 1756171 h 2480468"/>
              <a:gd name="connsiteX2" fmla="*/ 2611051 w 3797154"/>
              <a:gd name="connsiteY2" fmla="*/ 1756171 h 2480468"/>
              <a:gd name="connsiteX3" fmla="*/ 3247374 w 3797154"/>
              <a:gd name="connsiteY3" fmla="*/ 1756171 h 2480468"/>
              <a:gd name="connsiteX4" fmla="*/ 3247374 w 3797154"/>
              <a:gd name="connsiteY4" fmla="*/ 1549796 h 2480468"/>
              <a:gd name="connsiteX5" fmla="*/ 1974728 w 3797154"/>
              <a:gd name="connsiteY5" fmla="*/ 1137046 h 2480468"/>
              <a:gd name="connsiteX6" fmla="*/ 1974728 w 3797154"/>
              <a:gd name="connsiteY6" fmla="*/ 1343421 h 2480468"/>
              <a:gd name="connsiteX7" fmla="*/ 2611051 w 3797154"/>
              <a:gd name="connsiteY7" fmla="*/ 1343421 h 2480468"/>
              <a:gd name="connsiteX8" fmla="*/ 3247374 w 3797154"/>
              <a:gd name="connsiteY8" fmla="*/ 1343421 h 2480468"/>
              <a:gd name="connsiteX9" fmla="*/ 3247374 w 3797154"/>
              <a:gd name="connsiteY9" fmla="*/ 1137046 h 2480468"/>
              <a:gd name="connsiteX10" fmla="*/ 1974728 w 3797154"/>
              <a:gd name="connsiteY10" fmla="*/ 724296 h 2480468"/>
              <a:gd name="connsiteX11" fmla="*/ 1974728 w 3797154"/>
              <a:gd name="connsiteY11" fmla="*/ 930671 h 2480468"/>
              <a:gd name="connsiteX12" fmla="*/ 2611051 w 3797154"/>
              <a:gd name="connsiteY12" fmla="*/ 930671 h 2480468"/>
              <a:gd name="connsiteX13" fmla="*/ 3247374 w 3797154"/>
              <a:gd name="connsiteY13" fmla="*/ 930671 h 2480468"/>
              <a:gd name="connsiteX14" fmla="*/ 3247374 w 3797154"/>
              <a:gd name="connsiteY14" fmla="*/ 724296 h 2480468"/>
              <a:gd name="connsiteX15" fmla="*/ 549780 w 3797154"/>
              <a:gd name="connsiteY15" fmla="*/ 638004 h 2480468"/>
              <a:gd name="connsiteX16" fmla="*/ 549780 w 3797154"/>
              <a:gd name="connsiteY16" fmla="*/ 841759 h 2480468"/>
              <a:gd name="connsiteX17" fmla="*/ 907174 w 3797154"/>
              <a:gd name="connsiteY17" fmla="*/ 841759 h 2480468"/>
              <a:gd name="connsiteX18" fmla="*/ 907174 w 3797154"/>
              <a:gd name="connsiteY18" fmla="*/ 1842463 h 2480468"/>
              <a:gd name="connsiteX19" fmla="*/ 1150366 w 3797154"/>
              <a:gd name="connsiteY19" fmla="*/ 1842463 h 2480468"/>
              <a:gd name="connsiteX20" fmla="*/ 1150366 w 3797154"/>
              <a:gd name="connsiteY20" fmla="*/ 841759 h 2480468"/>
              <a:gd name="connsiteX21" fmla="*/ 1506939 w 3797154"/>
              <a:gd name="connsiteY21" fmla="*/ 841759 h 2480468"/>
              <a:gd name="connsiteX22" fmla="*/ 1506939 w 3797154"/>
              <a:gd name="connsiteY22" fmla="*/ 638004 h 2480468"/>
              <a:gd name="connsiteX23" fmla="*/ 349920 w 3797154"/>
              <a:gd name="connsiteY23" fmla="*/ 0 h 2480468"/>
              <a:gd name="connsiteX24" fmla="*/ 3447234 w 3797154"/>
              <a:gd name="connsiteY24" fmla="*/ 0 h 2480468"/>
              <a:gd name="connsiteX25" fmla="*/ 3797154 w 3797154"/>
              <a:gd name="connsiteY25" fmla="*/ 349920 h 2480468"/>
              <a:gd name="connsiteX26" fmla="*/ 3797154 w 3797154"/>
              <a:gd name="connsiteY26" fmla="*/ 2130548 h 2480468"/>
              <a:gd name="connsiteX27" fmla="*/ 3447234 w 3797154"/>
              <a:gd name="connsiteY27" fmla="*/ 2480468 h 2480468"/>
              <a:gd name="connsiteX28" fmla="*/ 349920 w 3797154"/>
              <a:gd name="connsiteY28" fmla="*/ 2480468 h 2480468"/>
              <a:gd name="connsiteX29" fmla="*/ 0 w 3797154"/>
              <a:gd name="connsiteY29" fmla="*/ 2130548 h 2480468"/>
              <a:gd name="connsiteX30" fmla="*/ 0 w 3797154"/>
              <a:gd name="connsiteY30" fmla="*/ 349920 h 2480468"/>
              <a:gd name="connsiteX31" fmla="*/ 349920 w 3797154"/>
              <a:gd name="connsiteY31"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97154" h="2480468">
                <a:moveTo>
                  <a:pt x="1974728" y="1549796"/>
                </a:moveTo>
                <a:lnTo>
                  <a:pt x="1974728" y="1756171"/>
                </a:lnTo>
                <a:lnTo>
                  <a:pt x="2611051" y="1756171"/>
                </a:lnTo>
                <a:lnTo>
                  <a:pt x="3247374" y="1756171"/>
                </a:lnTo>
                <a:lnTo>
                  <a:pt x="3247374" y="1549796"/>
                </a:lnTo>
                <a:close/>
                <a:moveTo>
                  <a:pt x="1974728" y="1137046"/>
                </a:moveTo>
                <a:lnTo>
                  <a:pt x="1974728" y="1343421"/>
                </a:lnTo>
                <a:lnTo>
                  <a:pt x="2611051" y="1343421"/>
                </a:lnTo>
                <a:lnTo>
                  <a:pt x="3247374" y="1343421"/>
                </a:lnTo>
                <a:lnTo>
                  <a:pt x="3247374" y="1137046"/>
                </a:lnTo>
                <a:close/>
                <a:moveTo>
                  <a:pt x="1974728" y="724296"/>
                </a:moveTo>
                <a:lnTo>
                  <a:pt x="1974728" y="930671"/>
                </a:lnTo>
                <a:lnTo>
                  <a:pt x="2611051" y="930671"/>
                </a:lnTo>
                <a:lnTo>
                  <a:pt x="3247374" y="930671"/>
                </a:lnTo>
                <a:lnTo>
                  <a:pt x="3247374" y="724296"/>
                </a:lnTo>
                <a:close/>
                <a:moveTo>
                  <a:pt x="549780" y="638004"/>
                </a:moveTo>
                <a:lnTo>
                  <a:pt x="549780" y="841759"/>
                </a:lnTo>
                <a:lnTo>
                  <a:pt x="907174" y="841759"/>
                </a:lnTo>
                <a:lnTo>
                  <a:pt x="907174" y="1842463"/>
                </a:lnTo>
                <a:lnTo>
                  <a:pt x="1150366" y="1842463"/>
                </a:lnTo>
                <a:lnTo>
                  <a:pt x="1150366" y="841759"/>
                </a:lnTo>
                <a:lnTo>
                  <a:pt x="1506939" y="841759"/>
                </a:lnTo>
                <a:lnTo>
                  <a:pt x="1506939" y="638004"/>
                </a:lnTo>
                <a:close/>
                <a:moveTo>
                  <a:pt x="349920" y="0"/>
                </a:moveTo>
                <a:lnTo>
                  <a:pt x="3447234" y="0"/>
                </a:lnTo>
                <a:cubicBezTo>
                  <a:pt x="3640489" y="0"/>
                  <a:pt x="3797154" y="156665"/>
                  <a:pt x="3797154" y="349920"/>
                </a:cubicBezTo>
                <a:lnTo>
                  <a:pt x="3797154" y="2130548"/>
                </a:lnTo>
                <a:cubicBezTo>
                  <a:pt x="3797154" y="2323803"/>
                  <a:pt x="3640489" y="2480468"/>
                  <a:pt x="3447234" y="2480468"/>
                </a:cubicBezTo>
                <a:lnTo>
                  <a:pt x="349920" y="2480468"/>
                </a:lnTo>
                <a:cubicBezTo>
                  <a:pt x="156665" y="2480468"/>
                  <a:pt x="0" y="2323803"/>
                  <a:pt x="0" y="2130548"/>
                </a:cubicBezTo>
                <a:lnTo>
                  <a:pt x="0" y="349920"/>
                </a:lnTo>
                <a:cubicBezTo>
                  <a:pt x="0" y="156665"/>
                  <a:pt x="156665" y="0"/>
                  <a:pt x="34992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3" name="TextBox 2">
            <a:extLst>
              <a:ext uri="{FF2B5EF4-FFF2-40B4-BE49-F238E27FC236}">
                <a16:creationId xmlns:a16="http://schemas.microsoft.com/office/drawing/2014/main" id="{8B0D02C6-7396-0BB3-48A0-87719E049C40}"/>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864679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8.xml><?xml version="1.0" encoding="utf-8"?>
<p:sldLayout xmlns:a="http://schemas.openxmlformats.org/drawingml/2006/main" xmlns:r="http://schemas.openxmlformats.org/officeDocument/2006/relationships" xmlns:p="http://schemas.openxmlformats.org/presentationml/2006/main" preserve="1">
  <p:cSld name="Text Only x1">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A32B7379-3E51-1A64-2132-8CA950EBA72C}"/>
              </a:ext>
            </a:extLst>
          </p:cNvPr>
          <p:cNvSpPr/>
          <p:nvPr/>
        </p:nvSpPr>
        <p:spPr>
          <a:xfrm>
            <a:off x="4675188" y="1766889"/>
            <a:ext cx="6724650" cy="4451512"/>
          </a:xfrm>
          <a:prstGeom prst="roundRect">
            <a:avLst>
              <a:gd name="adj" fmla="val 242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Text Placeholder 8">
            <a:extLst>
              <a:ext uri="{FF2B5EF4-FFF2-40B4-BE49-F238E27FC236}">
                <a16:creationId xmlns:a16="http://schemas.microsoft.com/office/drawing/2014/main" id="{A379BB94-1F20-E97D-B6C5-C9AC699EEDED}"/>
              </a:ext>
            </a:extLst>
          </p:cNvPr>
          <p:cNvSpPr>
            <a:spLocks noGrp="1"/>
          </p:cNvSpPr>
          <p:nvPr>
            <p:ph type="body" sz="quarter" idx="17"/>
          </p:nvPr>
        </p:nvSpPr>
        <p:spPr>
          <a:xfrm>
            <a:off x="5128260" y="2133600"/>
            <a:ext cx="5818504"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715915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9.xml><?xml version="1.0" encoding="utf-8"?>
<p:sldLayout xmlns:a="http://schemas.openxmlformats.org/drawingml/2006/main" xmlns:r="http://schemas.openxmlformats.org/officeDocument/2006/relationships" xmlns:p="http://schemas.openxmlformats.org/presentationml/2006/main" preserve="1">
  <p:cSld name="1_Text Only x1 Bo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A32B7379-3E51-1A64-2132-8CA950EBA72C}"/>
              </a:ext>
            </a:extLst>
          </p:cNvPr>
          <p:cNvSpPr/>
          <p:nvPr/>
        </p:nvSpPr>
        <p:spPr>
          <a:xfrm>
            <a:off x="4675188" y="1766889"/>
            <a:ext cx="6724650" cy="4451512"/>
          </a:xfrm>
          <a:prstGeom prst="roundRect">
            <a:avLst>
              <a:gd name="adj" fmla="val 24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Text Placeholder 8">
            <a:extLst>
              <a:ext uri="{FF2B5EF4-FFF2-40B4-BE49-F238E27FC236}">
                <a16:creationId xmlns:a16="http://schemas.microsoft.com/office/drawing/2014/main" id="{A379BB94-1F20-E97D-B6C5-C9AC699EEDED}"/>
              </a:ext>
            </a:extLst>
          </p:cNvPr>
          <p:cNvSpPr>
            <a:spLocks noGrp="1"/>
          </p:cNvSpPr>
          <p:nvPr>
            <p:ph type="body" sz="quarter" idx="17"/>
          </p:nvPr>
        </p:nvSpPr>
        <p:spPr>
          <a:xfrm>
            <a:off x="5128260" y="2133600"/>
            <a:ext cx="5818504" cy="3718087"/>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356572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p:cSld name="18_Thank you_Opt. 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2162" y="2741612"/>
            <a:ext cx="4332288" cy="903287"/>
          </a:xfrm>
        </p:spPr>
        <p:txBody>
          <a:bodyPr wrap="square" anchor="b" anchorCtr="0">
            <a:noAutofit/>
          </a:bodyPr>
          <a:lstStyle>
            <a:lvl1pPr>
              <a:defRPr sz="5400">
                <a:solidFill>
                  <a:schemeClr val="bg1"/>
                </a:solidFill>
              </a:defRPr>
            </a:lvl1pPr>
          </a:lstStyle>
          <a:p>
            <a:r>
              <a:rPr lang="en-US"/>
              <a:t>Thank you</a:t>
            </a:r>
            <a:endParaRPr lang="en-AU"/>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792162" y="3716338"/>
            <a:ext cx="2840038" cy="1878012"/>
          </a:xfrm>
        </p:spPr>
        <p:txBody>
          <a:bodyPr anchor="t" anchorCtr="0">
            <a:noAutofit/>
          </a:bodyPr>
          <a:lstStyle>
            <a:lvl1pPr>
              <a:lnSpc>
                <a:spcPct val="125000"/>
              </a:lnSpc>
              <a:spcAft>
                <a:spcPts val="1600"/>
              </a:spcAft>
              <a:defRPr sz="1400">
                <a:solidFill>
                  <a:schemeClr val="bg1"/>
                </a:solidFill>
              </a:defRPr>
            </a:lvl1pPr>
            <a:lvl2pPr>
              <a:spcAft>
                <a:spcPts val="600"/>
              </a:spcAft>
              <a:defRPr>
                <a:solidFill>
                  <a:schemeClr val="bg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240574"/>
            <a:ext cx="5754688" cy="4977825"/>
          </a:xfrm>
          <a:prstGeom prst="roundRect">
            <a:avLst>
              <a:gd name="adj" fmla="val 1666"/>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869801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0.xml><?xml version="1.0" encoding="utf-8"?>
<p:sldLayout xmlns:a="http://schemas.openxmlformats.org/drawingml/2006/main" xmlns:r="http://schemas.openxmlformats.org/officeDocument/2006/relationships" xmlns:p="http://schemas.openxmlformats.org/presentationml/2006/main" preserve="1">
  <p:cSld name="Text Only x2">
    <p:spTree>
      <p:nvGrpSpPr>
        <p:cNvPr id="1" name=""/>
        <p:cNvGrpSpPr/>
        <p:nvPr/>
      </p:nvGrpSpPr>
      <p:grpSpPr>
        <a:xfrm>
          <a:off x="0" y="0"/>
          <a:ext cx="0" cy="0"/>
          <a:chOff x="0" y="0"/>
          <a:chExt cx="0" cy="0"/>
        </a:xfrm>
      </p:grpSpPr>
      <p:sp>
        <p:nvSpPr>
          <p:cNvPr id="23" name="Rectangle: Rounded Corners 22">
            <a:extLst>
              <a:ext uri="{FF2B5EF4-FFF2-40B4-BE49-F238E27FC236}">
                <a16:creationId xmlns:a16="http://schemas.microsoft.com/office/drawing/2014/main" id="{2A6D2BB4-19C7-88C2-8BCA-5CFA49EFE0E0}"/>
              </a:ext>
            </a:extLst>
          </p:cNvPr>
          <p:cNvSpPr/>
          <p:nvPr/>
        </p:nvSpPr>
        <p:spPr>
          <a:xfrm>
            <a:off x="4675188" y="1766889"/>
            <a:ext cx="3319200" cy="4451512"/>
          </a:xfrm>
          <a:prstGeom prst="roundRect">
            <a:avLst>
              <a:gd name="adj" fmla="val 325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F202F202-B1DA-BBB0-6DBC-4239C304FC77}"/>
              </a:ext>
            </a:extLst>
          </p:cNvPr>
          <p:cNvSpPr/>
          <p:nvPr/>
        </p:nvSpPr>
        <p:spPr>
          <a:xfrm>
            <a:off x="8069838" y="1766889"/>
            <a:ext cx="3319200" cy="4451512"/>
          </a:xfrm>
          <a:prstGeom prst="roundRect">
            <a:avLst>
              <a:gd name="adj" fmla="val 325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7" name="Text Placeholder 8">
            <a:extLst>
              <a:ext uri="{FF2B5EF4-FFF2-40B4-BE49-F238E27FC236}">
                <a16:creationId xmlns:a16="http://schemas.microsoft.com/office/drawing/2014/main" id="{6CFA9EFD-850A-078D-ECEE-972973771F10}"/>
              </a:ext>
            </a:extLst>
          </p:cNvPr>
          <p:cNvSpPr>
            <a:spLocks noGrp="1"/>
          </p:cNvSpPr>
          <p:nvPr>
            <p:ph type="body" sz="quarter" idx="17"/>
          </p:nvPr>
        </p:nvSpPr>
        <p:spPr>
          <a:xfrm>
            <a:off x="5128260" y="2133600"/>
            <a:ext cx="241554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8" name="Text Placeholder 9">
            <a:extLst>
              <a:ext uri="{FF2B5EF4-FFF2-40B4-BE49-F238E27FC236}">
                <a16:creationId xmlns:a16="http://schemas.microsoft.com/office/drawing/2014/main" id="{7FE8DE95-64FD-4790-B782-3270BCE1C7A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6AF09F1D-4F2E-5C34-1D8E-62A0C50D644A}"/>
              </a:ext>
            </a:extLst>
          </p:cNvPr>
          <p:cNvSpPr>
            <a:spLocks noGrp="1"/>
          </p:cNvSpPr>
          <p:nvPr>
            <p:ph type="body" sz="quarter" idx="19"/>
          </p:nvPr>
        </p:nvSpPr>
        <p:spPr>
          <a:xfrm>
            <a:off x="8521638" y="2133600"/>
            <a:ext cx="24156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797766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1.xml><?xml version="1.0" encoding="utf-8"?>
<p:sldLayout xmlns:a="http://schemas.openxmlformats.org/drawingml/2006/main" xmlns:r="http://schemas.openxmlformats.org/officeDocument/2006/relationships" xmlns:p="http://schemas.openxmlformats.org/presentationml/2006/main" preserve="1">
  <p:cSld name="1_Text Only x2 Bold">
    <p:spTree>
      <p:nvGrpSpPr>
        <p:cNvPr id="1" name=""/>
        <p:cNvGrpSpPr/>
        <p:nvPr/>
      </p:nvGrpSpPr>
      <p:grpSpPr>
        <a:xfrm>
          <a:off x="0" y="0"/>
          <a:ext cx="0" cy="0"/>
          <a:chOff x="0" y="0"/>
          <a:chExt cx="0" cy="0"/>
        </a:xfrm>
      </p:grpSpPr>
      <p:sp>
        <p:nvSpPr>
          <p:cNvPr id="23" name="Rectangle: Rounded Corners 22">
            <a:extLst>
              <a:ext uri="{FF2B5EF4-FFF2-40B4-BE49-F238E27FC236}">
                <a16:creationId xmlns:a16="http://schemas.microsoft.com/office/drawing/2014/main" id="{2A6D2BB4-19C7-88C2-8BCA-5CFA49EFE0E0}"/>
              </a:ext>
            </a:extLst>
          </p:cNvPr>
          <p:cNvSpPr/>
          <p:nvPr/>
        </p:nvSpPr>
        <p:spPr>
          <a:xfrm>
            <a:off x="4675188" y="1766889"/>
            <a:ext cx="3319200" cy="4451512"/>
          </a:xfrm>
          <a:prstGeom prst="roundRect">
            <a:avLst>
              <a:gd name="adj" fmla="val 325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F202F202-B1DA-BBB0-6DBC-4239C304FC77}"/>
              </a:ext>
            </a:extLst>
          </p:cNvPr>
          <p:cNvSpPr/>
          <p:nvPr/>
        </p:nvSpPr>
        <p:spPr>
          <a:xfrm>
            <a:off x="8069838" y="1766889"/>
            <a:ext cx="3319200" cy="4451512"/>
          </a:xfrm>
          <a:prstGeom prst="roundRect">
            <a:avLst>
              <a:gd name="adj" fmla="val 325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7" name="Text Placeholder 8">
            <a:extLst>
              <a:ext uri="{FF2B5EF4-FFF2-40B4-BE49-F238E27FC236}">
                <a16:creationId xmlns:a16="http://schemas.microsoft.com/office/drawing/2014/main" id="{6CFA9EFD-850A-078D-ECEE-972973771F10}"/>
              </a:ext>
            </a:extLst>
          </p:cNvPr>
          <p:cNvSpPr>
            <a:spLocks noGrp="1"/>
          </p:cNvSpPr>
          <p:nvPr>
            <p:ph type="body" sz="quarter" idx="17"/>
          </p:nvPr>
        </p:nvSpPr>
        <p:spPr>
          <a:xfrm>
            <a:off x="5128260" y="2133600"/>
            <a:ext cx="241554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8" name="Text Placeholder 9">
            <a:extLst>
              <a:ext uri="{FF2B5EF4-FFF2-40B4-BE49-F238E27FC236}">
                <a16:creationId xmlns:a16="http://schemas.microsoft.com/office/drawing/2014/main" id="{7FE8DE95-64FD-4790-B782-3270BCE1C7A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6AF09F1D-4F2E-5C34-1D8E-62A0C50D644A}"/>
              </a:ext>
            </a:extLst>
          </p:cNvPr>
          <p:cNvSpPr>
            <a:spLocks noGrp="1"/>
          </p:cNvSpPr>
          <p:nvPr>
            <p:ph type="body" sz="quarter" idx="19"/>
          </p:nvPr>
        </p:nvSpPr>
        <p:spPr>
          <a:xfrm>
            <a:off x="8521638" y="2133600"/>
            <a:ext cx="24156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470586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2.xml><?xml version="1.0" encoding="utf-8"?>
<p:sldLayout xmlns:a="http://schemas.openxmlformats.org/drawingml/2006/main" xmlns:r="http://schemas.openxmlformats.org/officeDocument/2006/relationships" xmlns:p="http://schemas.openxmlformats.org/presentationml/2006/main" preserve="1">
  <p:cSld name="Text Only x3">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B16CB29-687E-3C25-FD42-AE31C0F9B304}"/>
              </a:ext>
            </a:extLst>
          </p:cNvPr>
          <p:cNvSpPr/>
          <p:nvPr/>
        </p:nvSpPr>
        <p:spPr>
          <a:xfrm>
            <a:off x="793437"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2084581F-7BA8-AB0F-730A-7152553E5C55}"/>
              </a:ext>
            </a:extLst>
          </p:cNvPr>
          <p:cNvSpPr/>
          <p:nvPr/>
        </p:nvSpPr>
        <p:spPr>
          <a:xfrm>
            <a:off x="4353191"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DF825389-E812-7033-FD19-7DF44F78DCFC}"/>
              </a:ext>
            </a:extLst>
          </p:cNvPr>
          <p:cNvSpPr/>
          <p:nvPr/>
        </p:nvSpPr>
        <p:spPr>
          <a:xfrm>
            <a:off x="7912945"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258840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9166" y="2133600"/>
            <a:ext cx="25884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Text Placeholder 8">
            <a:extLst>
              <a:ext uri="{FF2B5EF4-FFF2-40B4-BE49-F238E27FC236}">
                <a16:creationId xmlns:a16="http://schemas.microsoft.com/office/drawing/2014/main" id="{3BFEA333-E799-BAA2-6183-0742064AF7DD}"/>
              </a:ext>
            </a:extLst>
          </p:cNvPr>
          <p:cNvSpPr>
            <a:spLocks noGrp="1"/>
          </p:cNvSpPr>
          <p:nvPr>
            <p:ph type="body" sz="quarter" idx="20"/>
          </p:nvPr>
        </p:nvSpPr>
        <p:spPr>
          <a:xfrm>
            <a:off x="8362945" y="2133600"/>
            <a:ext cx="25884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 name="Text Placeholder 9">
            <a:extLst>
              <a:ext uri="{FF2B5EF4-FFF2-40B4-BE49-F238E27FC236}">
                <a16:creationId xmlns:a16="http://schemas.microsoft.com/office/drawing/2014/main" id="{75B86140-87EC-DF0A-DBCA-63205574CCA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322554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3.xml><?xml version="1.0" encoding="utf-8"?>
<p:sldLayout xmlns:a="http://schemas.openxmlformats.org/drawingml/2006/main" xmlns:r="http://schemas.openxmlformats.org/officeDocument/2006/relationships" xmlns:p="http://schemas.openxmlformats.org/presentationml/2006/main" preserve="1">
  <p:cSld name="1_Text Only x3 Bo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B16CB29-687E-3C25-FD42-AE31C0F9B304}"/>
              </a:ext>
            </a:extLst>
          </p:cNvPr>
          <p:cNvSpPr/>
          <p:nvPr/>
        </p:nvSpPr>
        <p:spPr>
          <a:xfrm>
            <a:off x="793437"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2084581F-7BA8-AB0F-730A-7152553E5C55}"/>
              </a:ext>
            </a:extLst>
          </p:cNvPr>
          <p:cNvSpPr/>
          <p:nvPr/>
        </p:nvSpPr>
        <p:spPr>
          <a:xfrm>
            <a:off x="4353191"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DF825389-E812-7033-FD19-7DF44F78DCFC}"/>
              </a:ext>
            </a:extLst>
          </p:cNvPr>
          <p:cNvSpPr/>
          <p:nvPr/>
        </p:nvSpPr>
        <p:spPr>
          <a:xfrm>
            <a:off x="7912945"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258840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9166" y="2133600"/>
            <a:ext cx="25884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Text Placeholder 8">
            <a:extLst>
              <a:ext uri="{FF2B5EF4-FFF2-40B4-BE49-F238E27FC236}">
                <a16:creationId xmlns:a16="http://schemas.microsoft.com/office/drawing/2014/main" id="{3BFEA333-E799-BAA2-6183-0742064AF7DD}"/>
              </a:ext>
            </a:extLst>
          </p:cNvPr>
          <p:cNvSpPr>
            <a:spLocks noGrp="1"/>
          </p:cNvSpPr>
          <p:nvPr>
            <p:ph type="body" sz="quarter" idx="20"/>
          </p:nvPr>
        </p:nvSpPr>
        <p:spPr>
          <a:xfrm>
            <a:off x="8362945" y="2133600"/>
            <a:ext cx="25884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 name="Text Placeholder 9">
            <a:extLst>
              <a:ext uri="{FF2B5EF4-FFF2-40B4-BE49-F238E27FC236}">
                <a16:creationId xmlns:a16="http://schemas.microsoft.com/office/drawing/2014/main" id="{75B86140-87EC-DF0A-DBCA-63205574CCA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51588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4.xml><?xml version="1.0" encoding="utf-8"?>
<p:sldLayout xmlns:a="http://schemas.openxmlformats.org/drawingml/2006/main" xmlns:r="http://schemas.openxmlformats.org/officeDocument/2006/relationships" xmlns:p="http://schemas.openxmlformats.org/presentationml/2006/main" preserve="1">
  <p:cSld name="Text Only x4 A">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8BC847C-FC16-6499-5079-7A6E8497F181}"/>
              </a:ext>
            </a:extLst>
          </p:cNvPr>
          <p:cNvSpPr/>
          <p:nvPr/>
        </p:nvSpPr>
        <p:spPr>
          <a:xfrm>
            <a:off x="793437"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6FFE7077-8681-9ED8-FDDC-A63AFB5D6421}"/>
              </a:ext>
            </a:extLst>
          </p:cNvPr>
          <p:cNvSpPr/>
          <p:nvPr/>
        </p:nvSpPr>
        <p:spPr>
          <a:xfrm>
            <a:off x="3464206"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B20730B5-11AE-6DEC-99EA-5FD05C7C3086}"/>
              </a:ext>
            </a:extLst>
          </p:cNvPr>
          <p:cNvSpPr/>
          <p:nvPr/>
        </p:nvSpPr>
        <p:spPr>
          <a:xfrm>
            <a:off x="6134975"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DE4CBAD3-DE50-8BD3-4DEF-5896CEE4A5BC}"/>
              </a:ext>
            </a:extLst>
          </p:cNvPr>
          <p:cNvSpPr/>
          <p:nvPr/>
        </p:nvSpPr>
        <p:spPr>
          <a:xfrm>
            <a:off x="8805745"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169200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0658322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5.xml><?xml version="1.0" encoding="utf-8"?>
<p:sldLayout xmlns:a="http://schemas.openxmlformats.org/drawingml/2006/main" xmlns:r="http://schemas.openxmlformats.org/officeDocument/2006/relationships" xmlns:p="http://schemas.openxmlformats.org/presentationml/2006/main" preserve="1">
  <p:cSld name="1_Text Only x4 A Bo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8BC847C-FC16-6499-5079-7A6E8497F181}"/>
              </a:ext>
            </a:extLst>
          </p:cNvPr>
          <p:cNvSpPr/>
          <p:nvPr/>
        </p:nvSpPr>
        <p:spPr>
          <a:xfrm>
            <a:off x="793437"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6FFE7077-8681-9ED8-FDDC-A63AFB5D6421}"/>
              </a:ext>
            </a:extLst>
          </p:cNvPr>
          <p:cNvSpPr/>
          <p:nvPr/>
        </p:nvSpPr>
        <p:spPr>
          <a:xfrm>
            <a:off x="3464206"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B20730B5-11AE-6DEC-99EA-5FD05C7C3086}"/>
              </a:ext>
            </a:extLst>
          </p:cNvPr>
          <p:cNvSpPr/>
          <p:nvPr/>
        </p:nvSpPr>
        <p:spPr>
          <a:xfrm>
            <a:off x="6134975"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DE4CBAD3-DE50-8BD3-4DEF-5896CEE4A5BC}"/>
              </a:ext>
            </a:extLst>
          </p:cNvPr>
          <p:cNvSpPr/>
          <p:nvPr/>
        </p:nvSpPr>
        <p:spPr>
          <a:xfrm>
            <a:off x="8805745"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169200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233009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6.xml><?xml version="1.0" encoding="utf-8"?>
<p:sldLayout xmlns:a="http://schemas.openxmlformats.org/drawingml/2006/main" xmlns:r="http://schemas.openxmlformats.org/officeDocument/2006/relationships" xmlns:p="http://schemas.openxmlformats.org/presentationml/2006/main" preserve="1">
  <p:cSld name="Text Only x4 B">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85C72AF8-860D-C92E-DFC0-310CF641F523}"/>
              </a:ext>
            </a:extLst>
          </p:cNvPr>
          <p:cNvSpPr/>
          <p:nvPr/>
        </p:nvSpPr>
        <p:spPr>
          <a:xfrm>
            <a:off x="803271" y="1766886"/>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1391AB81-8391-E8FE-D161-FB64856BF63F}"/>
              </a:ext>
            </a:extLst>
          </p:cNvPr>
          <p:cNvSpPr/>
          <p:nvPr/>
        </p:nvSpPr>
        <p:spPr>
          <a:xfrm>
            <a:off x="6134975" y="1766886"/>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8365E2F5-E7E5-F2B5-63B2-7F192532620B}"/>
              </a:ext>
            </a:extLst>
          </p:cNvPr>
          <p:cNvSpPr/>
          <p:nvPr/>
        </p:nvSpPr>
        <p:spPr>
          <a:xfrm>
            <a:off x="803271" y="4025413"/>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E69CC80B-37D6-9BF6-BC48-FA03E162D4C1}"/>
              </a:ext>
            </a:extLst>
          </p:cNvPr>
          <p:cNvSpPr/>
          <p:nvPr/>
        </p:nvSpPr>
        <p:spPr>
          <a:xfrm>
            <a:off x="6134975" y="4025413"/>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2133600"/>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6590608" y="2133600"/>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1248410" y="4391593"/>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88D3288E-952F-1708-5367-333DD3593887}"/>
              </a:ext>
            </a:extLst>
          </p:cNvPr>
          <p:cNvSpPr>
            <a:spLocks noGrp="1"/>
          </p:cNvSpPr>
          <p:nvPr>
            <p:ph type="body" sz="quarter" idx="22"/>
          </p:nvPr>
        </p:nvSpPr>
        <p:spPr>
          <a:xfrm>
            <a:off x="6590608" y="4391593"/>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Tree>
    <p:extLst>
      <p:ext uri="{BB962C8B-B14F-4D97-AF65-F5344CB8AC3E}">
        <p14:creationId xmlns:p14="http://schemas.microsoft.com/office/powerpoint/2010/main" val="2344998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7.xml><?xml version="1.0" encoding="utf-8"?>
<p:sldLayout xmlns:a="http://schemas.openxmlformats.org/drawingml/2006/main" xmlns:r="http://schemas.openxmlformats.org/officeDocument/2006/relationships" xmlns:p="http://schemas.openxmlformats.org/presentationml/2006/main" preserve="1">
  <p:cSld name="1_Text Only x4 B Bo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85C72AF8-860D-C92E-DFC0-310CF641F523}"/>
              </a:ext>
            </a:extLst>
          </p:cNvPr>
          <p:cNvSpPr/>
          <p:nvPr/>
        </p:nvSpPr>
        <p:spPr>
          <a:xfrm>
            <a:off x="803271" y="1766886"/>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1391AB81-8391-E8FE-D161-FB64856BF63F}"/>
              </a:ext>
            </a:extLst>
          </p:cNvPr>
          <p:cNvSpPr/>
          <p:nvPr/>
        </p:nvSpPr>
        <p:spPr>
          <a:xfrm>
            <a:off x="6134975" y="1766886"/>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8365E2F5-E7E5-F2B5-63B2-7F192532620B}"/>
              </a:ext>
            </a:extLst>
          </p:cNvPr>
          <p:cNvSpPr/>
          <p:nvPr/>
        </p:nvSpPr>
        <p:spPr>
          <a:xfrm>
            <a:off x="803271" y="4025413"/>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chemeClr val="bg1"/>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E69CC80B-37D6-9BF6-BC48-FA03E162D4C1}"/>
              </a:ext>
            </a:extLst>
          </p:cNvPr>
          <p:cNvSpPr/>
          <p:nvPr/>
        </p:nvSpPr>
        <p:spPr>
          <a:xfrm>
            <a:off x="6134975" y="4025413"/>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2133600"/>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6590608" y="2133600"/>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1248410" y="4391593"/>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88D3288E-952F-1708-5367-333DD3593887}"/>
              </a:ext>
            </a:extLst>
          </p:cNvPr>
          <p:cNvSpPr>
            <a:spLocks noGrp="1"/>
          </p:cNvSpPr>
          <p:nvPr>
            <p:ph type="body" sz="quarter" idx="22"/>
          </p:nvPr>
        </p:nvSpPr>
        <p:spPr>
          <a:xfrm>
            <a:off x="6590608" y="4391593"/>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Tree>
    <p:extLst>
      <p:ext uri="{BB962C8B-B14F-4D97-AF65-F5344CB8AC3E}">
        <p14:creationId xmlns:p14="http://schemas.microsoft.com/office/powerpoint/2010/main" val="19146803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preserve="1">
  <p:cSld name="Blanks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Blank layouts</a:t>
            </a:r>
          </a:p>
        </p:txBody>
      </p:sp>
      <p:sp>
        <p:nvSpPr>
          <p:cNvPr id="3" name="Rectangle: Rounded Corners 2">
            <a:extLst>
              <a:ext uri="{FF2B5EF4-FFF2-40B4-BE49-F238E27FC236}">
                <a16:creationId xmlns:a16="http://schemas.microsoft.com/office/drawing/2014/main" id="{89DA1E58-06A5-A7E2-07A2-D1B7CD79849B}"/>
              </a:ext>
            </a:extLst>
          </p:cNvPr>
          <p:cNvSpPr/>
          <p:nvPr/>
        </p:nvSpPr>
        <p:spPr>
          <a:xfrm>
            <a:off x="946298" y="2199488"/>
            <a:ext cx="3206603" cy="2094694"/>
          </a:xfrm>
          <a:prstGeom prst="roundRect">
            <a:avLst>
              <a:gd name="adj" fmla="val 1257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4" name="TextBox 3">
            <a:extLst>
              <a:ext uri="{FF2B5EF4-FFF2-40B4-BE49-F238E27FC236}">
                <a16:creationId xmlns:a16="http://schemas.microsoft.com/office/drawing/2014/main" id="{FAA55DE7-E0A9-D96B-433B-8F75D0901EDF}"/>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468702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9.xml><?xml version="1.0" encoding="utf-8"?>
<p:sldLayout xmlns:a="http://schemas.openxmlformats.org/drawingml/2006/main" xmlns:r="http://schemas.openxmlformats.org/officeDocument/2006/relationships" xmlns:p="http://schemas.openxmlformats.org/presentationml/2006/main" preserve="1">
  <p:cSld name="Title Short Content A Whit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4196103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p:cSld name="18_Closing_Opt. A">
    <p:bg>
      <p:bgPr>
        <a:solidFill>
          <a:schemeClr val="bg2"/>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AU"/>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AU"/>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AU"/>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AU"/>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AU"/>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AU"/>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AU"/>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AU"/>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AU"/>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AU"/>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AU"/>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AU"/>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solidFill>
              <a:srgbClr val="26478D"/>
            </a:solid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AU"/>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AU"/>
              </a:p>
            </p:txBody>
          </p:sp>
        </p:grpSp>
      </p:grpSp>
    </p:spTree>
    <p:extLst>
      <p:ext uri="{BB962C8B-B14F-4D97-AF65-F5344CB8AC3E}">
        <p14:creationId xmlns:p14="http://schemas.microsoft.com/office/powerpoint/2010/main" val="2909567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0.xml><?xml version="1.0" encoding="utf-8"?>
<p:sldLayout xmlns:a="http://schemas.openxmlformats.org/drawingml/2006/main" xmlns:r="http://schemas.openxmlformats.org/officeDocument/2006/relationships" xmlns:p="http://schemas.openxmlformats.org/presentationml/2006/main" preserve="1">
  <p:cSld name="Title Short Content A Light">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584971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1.xml><?xml version="1.0" encoding="utf-8"?>
<p:sldLayout xmlns:a="http://schemas.openxmlformats.org/drawingml/2006/main" xmlns:r="http://schemas.openxmlformats.org/officeDocument/2006/relationships" xmlns:p="http://schemas.openxmlformats.org/presentationml/2006/main" showMasterSp="0" preserve="1">
  <p:cSld name="Title Short Content A Dark">
    <p:bg>
      <p:bgPr>
        <a:solidFill>
          <a:schemeClr val="accent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lvl1pPr>
              <a:defRPr>
                <a:solidFill>
                  <a:schemeClr val="bg1"/>
                </a:solidFill>
              </a:defRPr>
            </a:lvl1p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solidFill>
                  <a:schemeClr val="bg1"/>
                </a:solidFill>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pic>
        <p:nvPicPr>
          <p:cNvPr id="2" name="Graphic 1">
            <a:extLst>
              <a:ext uri="{FF2B5EF4-FFF2-40B4-BE49-F238E27FC236}">
                <a16:creationId xmlns:a16="http://schemas.microsoft.com/office/drawing/2014/main" id="{51CBD0F3-B935-06B1-D42E-42DFADEA851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375321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2.xml><?xml version="1.0" encoding="utf-8"?>
<p:sldLayout xmlns:a="http://schemas.openxmlformats.org/drawingml/2006/main" xmlns:r="http://schemas.openxmlformats.org/officeDocument/2006/relationships" xmlns:p="http://schemas.openxmlformats.org/presentationml/2006/main" preserve="1">
  <p:cSld name="Title Short Content B White">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9">
            <a:extLst>
              <a:ext uri="{FF2B5EF4-FFF2-40B4-BE49-F238E27FC236}">
                <a16:creationId xmlns:a16="http://schemas.microsoft.com/office/drawing/2014/main" id="{E0B11B45-AD44-2E47-9AC2-ACF0A193380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167262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3.xml><?xml version="1.0" encoding="utf-8"?>
<p:sldLayout xmlns:a="http://schemas.openxmlformats.org/drawingml/2006/main" xmlns:r="http://schemas.openxmlformats.org/officeDocument/2006/relationships" xmlns:p="http://schemas.openxmlformats.org/presentationml/2006/main" preserve="1">
  <p:cSld name="Title Short Content B Light">
    <p:bg>
      <p:bgPr>
        <a:solidFill>
          <a:schemeClr val="bg2"/>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427324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preserve="1">
  <p:cSld name="Title Short Content B Dark">
    <p:bg>
      <p:bgPr>
        <a:solidFill>
          <a:schemeClr val="accent1"/>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lvl1pPr>
              <a:defRPr>
                <a:solidFill>
                  <a:schemeClr val="bg1"/>
                </a:solidFill>
              </a:defRPr>
            </a:lvl1p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solidFill>
                  <a:schemeClr val="bg1"/>
                </a:solidFill>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2" name="Graphic 1">
            <a:extLst>
              <a:ext uri="{FF2B5EF4-FFF2-40B4-BE49-F238E27FC236}">
                <a16:creationId xmlns:a16="http://schemas.microsoft.com/office/drawing/2014/main" id="{050EC71F-9966-7894-1CC8-35808AC5CA7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3" name="Text Placeholder 9">
            <a:extLst>
              <a:ext uri="{FF2B5EF4-FFF2-40B4-BE49-F238E27FC236}">
                <a16:creationId xmlns:a16="http://schemas.microsoft.com/office/drawing/2014/main" id="{DF01D793-A2A4-CB19-19EE-D6C0EE3B350F}"/>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901636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5.xml><?xml version="1.0" encoding="utf-8"?>
<p:sldLayout xmlns:a="http://schemas.openxmlformats.org/drawingml/2006/main" xmlns:r="http://schemas.openxmlformats.org/officeDocument/2006/relationships" xmlns:p="http://schemas.openxmlformats.org/presentationml/2006/main" preserve="1">
  <p:cSld name="Title Only A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6EA500-864E-F2FE-9F6B-153EA2D494D4}"/>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3" name="Footer Placeholder 2">
            <a:extLst>
              <a:ext uri="{FF2B5EF4-FFF2-40B4-BE49-F238E27FC236}">
                <a16:creationId xmlns:a16="http://schemas.microsoft.com/office/drawing/2014/main" id="{94134C22-B347-18A1-3EFA-3E9A3B705090}"/>
              </a:ext>
            </a:extLst>
          </p:cNvPr>
          <p:cNvSpPr>
            <a:spLocks noGrp="1"/>
          </p:cNvSpPr>
          <p:nvPr>
            <p:ph type="ftr" sz="quarter" idx="14"/>
          </p:nvPr>
        </p:nvSpPr>
        <p:spPr>
          <a:xfrm>
            <a:off x="790574" y="6457948"/>
            <a:ext cx="2841625" cy="111125"/>
          </a:xfrm>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C7F37331-D7E2-B6C9-165D-A3DC382C72F9}"/>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1" name="Text Placeholder 23">
            <a:extLst>
              <a:ext uri="{FF2B5EF4-FFF2-40B4-BE49-F238E27FC236}">
                <a16:creationId xmlns:a16="http://schemas.microsoft.com/office/drawing/2014/main" id="{0B2A5289-8709-801D-1ADE-ACCEB6DD19DD}"/>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2" name="Text Placeholder 9">
            <a:extLst>
              <a:ext uri="{FF2B5EF4-FFF2-40B4-BE49-F238E27FC236}">
                <a16:creationId xmlns:a16="http://schemas.microsoft.com/office/drawing/2014/main" id="{28EC1520-72DC-A7D9-FDA4-E28AD2107AFD}"/>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75299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6.xml><?xml version="1.0" encoding="utf-8"?>
<p:sldLayout xmlns:a="http://schemas.openxmlformats.org/drawingml/2006/main" xmlns:r="http://schemas.openxmlformats.org/officeDocument/2006/relationships" xmlns:p="http://schemas.openxmlformats.org/presentationml/2006/main" preserve="1">
  <p:cSld name="Title Only A Light">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2" name="Text Placeholder 23">
            <a:extLst>
              <a:ext uri="{FF2B5EF4-FFF2-40B4-BE49-F238E27FC236}">
                <a16:creationId xmlns:a16="http://schemas.microsoft.com/office/drawing/2014/main" id="{4A173708-6749-8D82-4D22-2654F9515A2F}"/>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3" name="Text Placeholder 9">
            <a:extLst>
              <a:ext uri="{FF2B5EF4-FFF2-40B4-BE49-F238E27FC236}">
                <a16:creationId xmlns:a16="http://schemas.microsoft.com/office/drawing/2014/main" id="{ED46DD23-72C8-86DB-3BDD-ACFDF7C4D020}"/>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630090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preserve="1">
  <p:cSld name="Title Only A Dark">
    <p:bg>
      <p:bgPr>
        <a:solidFill>
          <a:schemeClr val="accent1"/>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lvl1pPr>
              <a:defRPr>
                <a:solidFill>
                  <a:schemeClr val="bg1"/>
                </a:solidFill>
              </a:defRPr>
            </a:lvl1p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solidFill>
                  <a:schemeClr val="bg1"/>
                </a:solidFill>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solidFill>
                  <a:schemeClr val="bg1"/>
                </a:solidFill>
              </a:defRPr>
            </a:lvl1pPr>
          </a:lstStyle>
          <a:p>
            <a:fld id="{C5BB0411-7089-4314-80B8-B2E3315A0706}" type="slidenum">
              <a:rPr lang="en-US" smtClean="0"/>
              <a:pPr/>
              <a:t>‹#›</a:t>
            </a:fld>
            <a:endParaRPr lang="en-US"/>
          </a:p>
        </p:txBody>
      </p:sp>
      <p:pic>
        <p:nvPicPr>
          <p:cNvPr id="2" name="Graphic 1">
            <a:extLst>
              <a:ext uri="{FF2B5EF4-FFF2-40B4-BE49-F238E27FC236}">
                <a16:creationId xmlns:a16="http://schemas.microsoft.com/office/drawing/2014/main" id="{0DAEABA6-B664-0B03-2FDD-6FFA55ED5C3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4" name="Text Placeholder 23">
            <a:extLst>
              <a:ext uri="{FF2B5EF4-FFF2-40B4-BE49-F238E27FC236}">
                <a16:creationId xmlns:a16="http://schemas.microsoft.com/office/drawing/2014/main" id="{00D0BCE7-E498-50F4-F163-46130D05DA93}"/>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bg1"/>
                </a:solidFill>
              </a:defRPr>
            </a:lvl1pPr>
          </a:lstStyle>
          <a:p>
            <a:pPr lvl="0"/>
            <a:r>
              <a:rPr lang="en-US" noProof="0"/>
              <a:t>Slide subtitle goes here</a:t>
            </a:r>
          </a:p>
        </p:txBody>
      </p:sp>
      <p:sp>
        <p:nvSpPr>
          <p:cNvPr id="5" name="Text Placeholder 9">
            <a:extLst>
              <a:ext uri="{FF2B5EF4-FFF2-40B4-BE49-F238E27FC236}">
                <a16:creationId xmlns:a16="http://schemas.microsoft.com/office/drawing/2014/main" id="{4AE620FF-F7FC-95D0-DCA5-77506B40FCE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375798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8.xml><?xml version="1.0" encoding="utf-8"?>
<p:sldLayout xmlns:a="http://schemas.openxmlformats.org/drawingml/2006/main" xmlns:r="http://schemas.openxmlformats.org/officeDocument/2006/relationships" xmlns:p="http://schemas.openxmlformats.org/presentationml/2006/main" preserve="1">
  <p:cSld name="Title Only B White">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9">
            <a:extLst>
              <a:ext uri="{FF2B5EF4-FFF2-40B4-BE49-F238E27FC236}">
                <a16:creationId xmlns:a16="http://schemas.microsoft.com/office/drawing/2014/main" id="{E0B11B45-AD44-2E47-9AC2-ACF0A193380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627390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9.xml><?xml version="1.0" encoding="utf-8"?>
<p:sldLayout xmlns:a="http://schemas.openxmlformats.org/drawingml/2006/main" xmlns:r="http://schemas.openxmlformats.org/officeDocument/2006/relationships" xmlns:p="http://schemas.openxmlformats.org/presentationml/2006/main" preserve="1">
  <p:cSld name="Title Only B Light">
    <p:bg>
      <p:bgPr>
        <a:solidFill>
          <a:schemeClr val="bg2"/>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75860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2_Agenda x7-8 Light">
    <p:bg>
      <p:bgPr>
        <a:solidFill>
          <a:schemeClr val="bg2"/>
        </a:solidFill>
        <a:effectLst/>
      </p:bgPr>
    </p:bg>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5F385F23-1201-27E5-B936-B1A1E86BBA85}"/>
              </a:ext>
            </a:extLst>
          </p:cNvPr>
          <p:cNvSpPr/>
          <p:nvPr/>
        </p:nvSpPr>
        <p:spPr>
          <a:xfrm>
            <a:off x="3703636" y="3725621"/>
            <a:ext cx="1872000" cy="1879200"/>
          </a:xfrm>
          <a:prstGeom prst="roundRect">
            <a:avLst>
              <a:gd name="adj" fmla="val 5805"/>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24" name="Rectangle: Rounded Corners 23">
            <a:extLst>
              <a:ext uri="{FF2B5EF4-FFF2-40B4-BE49-F238E27FC236}">
                <a16:creationId xmlns:a16="http://schemas.microsoft.com/office/drawing/2014/main" id="{039DDC5A-A859-5EBE-1E39-9F824F2F726A}"/>
              </a:ext>
            </a:extLst>
          </p:cNvPr>
          <p:cNvSpPr/>
          <p:nvPr/>
        </p:nvSpPr>
        <p:spPr>
          <a:xfrm>
            <a:off x="5645678" y="3725621"/>
            <a:ext cx="1872000" cy="1879200"/>
          </a:xfrm>
          <a:prstGeom prst="roundRect">
            <a:avLst>
              <a:gd name="adj" fmla="val 5805"/>
            </a:avLst>
          </a:prstGeom>
          <a:solidFill>
            <a:srgbClr val="CFD4ED"/>
          </a:solidFill>
          <a:ln w="6350" cap="flat">
            <a:noFill/>
            <a:prstDash val="solid"/>
            <a:miter/>
          </a:ln>
        </p:spPr>
        <p:txBody>
          <a:bodyPr rtlCol="0" anchor="ctr"/>
          <a:lstStyle/>
          <a:p>
            <a:pPr lvl="0"/>
            <a:endParaRPr lang="en-AU">
              <a:solidFill>
                <a:schemeClr val="accent1"/>
              </a:solidFill>
            </a:endParaRPr>
          </a:p>
        </p:txBody>
      </p:sp>
      <p:sp>
        <p:nvSpPr>
          <p:cNvPr id="28" name="Rectangle: Rounded Corners 27">
            <a:extLst>
              <a:ext uri="{FF2B5EF4-FFF2-40B4-BE49-F238E27FC236}">
                <a16:creationId xmlns:a16="http://schemas.microsoft.com/office/drawing/2014/main" id="{B2B0D708-E536-815F-6477-20A4654345F0}"/>
              </a:ext>
            </a:extLst>
          </p:cNvPr>
          <p:cNvSpPr/>
          <p:nvPr/>
        </p:nvSpPr>
        <p:spPr>
          <a:xfrm>
            <a:off x="7587720" y="3725621"/>
            <a:ext cx="1872000" cy="1879200"/>
          </a:xfrm>
          <a:prstGeom prst="roundRect">
            <a:avLst>
              <a:gd name="adj" fmla="val 5805"/>
            </a:avLst>
          </a:prstGeom>
          <a:solidFill>
            <a:srgbClr val="6B85C2"/>
          </a:solidFill>
          <a:ln w="6350" cap="flat">
            <a:noFill/>
            <a:prstDash val="solid"/>
            <a:miter/>
          </a:ln>
        </p:spPr>
        <p:txBody>
          <a:bodyPr rtlCol="0" anchor="ctr"/>
          <a:lstStyle/>
          <a:p>
            <a:pPr lvl="0"/>
            <a:endParaRPr lang="en-AU">
              <a:solidFill>
                <a:schemeClr val="bg1"/>
              </a:solidFill>
            </a:endParaRPr>
          </a:p>
        </p:txBody>
      </p:sp>
      <p:sp>
        <p:nvSpPr>
          <p:cNvPr id="32" name="Rectangle: Rounded Corners 31">
            <a:extLst>
              <a:ext uri="{FF2B5EF4-FFF2-40B4-BE49-F238E27FC236}">
                <a16:creationId xmlns:a16="http://schemas.microsoft.com/office/drawing/2014/main" id="{C97C1EBC-E357-CDD8-DA5B-92BCB30BA608}"/>
              </a:ext>
            </a:extLst>
          </p:cNvPr>
          <p:cNvSpPr/>
          <p:nvPr/>
        </p:nvSpPr>
        <p:spPr>
          <a:xfrm>
            <a:off x="9529763" y="3726809"/>
            <a:ext cx="1870089" cy="1878012"/>
          </a:xfrm>
          <a:prstGeom prst="roundRect">
            <a:avLst>
              <a:gd name="adj" fmla="val 5811"/>
            </a:avLst>
          </a:prstGeom>
          <a:solidFill>
            <a:srgbClr val="3661AB"/>
          </a:solidFill>
          <a:ln w="6350" cap="flat">
            <a:noFill/>
            <a:prstDash val="solid"/>
            <a:miter/>
          </a:ln>
        </p:spPr>
        <p:txBody>
          <a:bodyPr rtlCol="0" anchor="ctr"/>
          <a:lstStyle/>
          <a:p>
            <a:pPr lvl="0"/>
            <a:endParaRPr lang="en-AU">
              <a:solidFill>
                <a:schemeClr val="bg1"/>
              </a:solidFill>
            </a:endParaRPr>
          </a:p>
        </p:txBody>
      </p:sp>
      <p:sp>
        <p:nvSpPr>
          <p:cNvPr id="35" name="Rectangle: Rounded Corners 34">
            <a:extLst>
              <a:ext uri="{FF2B5EF4-FFF2-40B4-BE49-F238E27FC236}">
                <a16:creationId xmlns:a16="http://schemas.microsoft.com/office/drawing/2014/main" id="{20E6511C-965E-2E81-08D4-07D3B478FB16}"/>
              </a:ext>
            </a:extLst>
          </p:cNvPr>
          <p:cNvSpPr/>
          <p:nvPr/>
        </p:nvSpPr>
        <p:spPr>
          <a:xfrm>
            <a:off x="3703636" y="1772388"/>
            <a:ext cx="1872000" cy="1879200"/>
          </a:xfrm>
          <a:prstGeom prst="roundRect">
            <a:avLst>
              <a:gd name="adj" fmla="val 5805"/>
            </a:avLst>
          </a:prstGeom>
          <a:solidFill>
            <a:schemeClr val="bg1"/>
          </a:solidFill>
          <a:ln w="6350" cap="flat">
            <a:noFill/>
            <a:prstDash val="solid"/>
            <a:miter/>
          </a:ln>
        </p:spPr>
        <p:txBody>
          <a:bodyPr wrap="square" rtlCol="0" anchor="ctr"/>
          <a:lstStyle/>
          <a:p>
            <a:endParaRPr lang="en-AU">
              <a:solidFill>
                <a:schemeClr val="accent1"/>
              </a:solidFill>
            </a:endParaRPr>
          </a:p>
        </p:txBody>
      </p:sp>
      <p:sp>
        <p:nvSpPr>
          <p:cNvPr id="36" name="Rectangle: Rounded Corners 35">
            <a:extLst>
              <a:ext uri="{FF2B5EF4-FFF2-40B4-BE49-F238E27FC236}">
                <a16:creationId xmlns:a16="http://schemas.microsoft.com/office/drawing/2014/main" id="{AC505798-0917-BFDA-1BA3-0085DA7897AE}"/>
              </a:ext>
            </a:extLst>
          </p:cNvPr>
          <p:cNvSpPr/>
          <p:nvPr/>
        </p:nvSpPr>
        <p:spPr>
          <a:xfrm>
            <a:off x="5645678" y="1772388"/>
            <a:ext cx="1872000" cy="1879200"/>
          </a:xfrm>
          <a:prstGeom prst="roundRect">
            <a:avLst>
              <a:gd name="adj" fmla="val 5805"/>
            </a:avLst>
          </a:prstGeom>
          <a:solidFill>
            <a:srgbClr val="CFD4ED"/>
          </a:solidFill>
          <a:ln w="6350" cap="flat">
            <a:noFill/>
            <a:prstDash val="solid"/>
            <a:miter/>
          </a:ln>
        </p:spPr>
        <p:txBody>
          <a:bodyPr wrap="square" rtlCol="0" anchor="ctr"/>
          <a:lstStyle/>
          <a:p>
            <a:pPr lvl="0"/>
            <a:endParaRPr lang="en-AU">
              <a:solidFill>
                <a:schemeClr val="accent1"/>
              </a:solidFill>
            </a:endParaRPr>
          </a:p>
        </p:txBody>
      </p:sp>
      <p:sp>
        <p:nvSpPr>
          <p:cNvPr id="37" name="Rectangle: Rounded Corners 36">
            <a:extLst>
              <a:ext uri="{FF2B5EF4-FFF2-40B4-BE49-F238E27FC236}">
                <a16:creationId xmlns:a16="http://schemas.microsoft.com/office/drawing/2014/main" id="{E7753354-074A-4077-B551-D69F0969B45E}"/>
              </a:ext>
            </a:extLst>
          </p:cNvPr>
          <p:cNvSpPr/>
          <p:nvPr/>
        </p:nvSpPr>
        <p:spPr>
          <a:xfrm>
            <a:off x="7587720" y="1772388"/>
            <a:ext cx="1872000" cy="1879200"/>
          </a:xfrm>
          <a:prstGeom prst="roundRect">
            <a:avLst>
              <a:gd name="adj" fmla="val 5805"/>
            </a:avLst>
          </a:prstGeom>
          <a:solidFill>
            <a:srgbClr val="6B85C2"/>
          </a:solidFill>
          <a:ln w="6350" cap="flat">
            <a:noFill/>
            <a:prstDash val="solid"/>
            <a:miter/>
          </a:ln>
        </p:spPr>
        <p:txBody>
          <a:bodyPr wrap="square" rtlCol="0" anchor="ctr"/>
          <a:lstStyle/>
          <a:p>
            <a:pPr lvl="0"/>
            <a:endParaRPr lang="en-AU">
              <a:solidFill>
                <a:schemeClr val="bg1"/>
              </a:solidFill>
            </a:endParaRPr>
          </a:p>
        </p:txBody>
      </p:sp>
      <p:sp>
        <p:nvSpPr>
          <p:cNvPr id="38" name="Rectangle: Rounded Corners 37">
            <a:extLst>
              <a:ext uri="{FF2B5EF4-FFF2-40B4-BE49-F238E27FC236}">
                <a16:creationId xmlns:a16="http://schemas.microsoft.com/office/drawing/2014/main" id="{07860343-FC97-37C1-2A5D-D16FE5098925}"/>
              </a:ext>
            </a:extLst>
          </p:cNvPr>
          <p:cNvSpPr/>
          <p:nvPr/>
        </p:nvSpPr>
        <p:spPr>
          <a:xfrm>
            <a:off x="9529763" y="1766888"/>
            <a:ext cx="1870089" cy="1878012"/>
          </a:xfrm>
          <a:prstGeom prst="roundRect">
            <a:avLst>
              <a:gd name="adj" fmla="val 5811"/>
            </a:avLst>
          </a:prstGeom>
          <a:solidFill>
            <a:srgbClr val="3661AB"/>
          </a:solidFill>
          <a:ln w="6350" cap="flat">
            <a:noFill/>
            <a:prstDash val="solid"/>
            <a:miter/>
          </a:ln>
        </p:spPr>
        <p:txBody>
          <a:bodyPr wrap="square" rtlCol="0" anchor="ctr"/>
          <a:lstStyle/>
          <a:p>
            <a:pPr lvl="0"/>
            <a:endParaRPr lang="en-AU">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6" y="1766888"/>
            <a:ext cx="2389188" cy="901700"/>
          </a:xfrm>
        </p:spPr>
        <p:txBody>
          <a:bodyPr wrap="square">
            <a:noAutofit/>
          </a:bodyPr>
          <a:lstStyle>
            <a:lvl1pPr>
              <a:defRPr>
                <a:solidFill>
                  <a:schemeClr val="accent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3972159"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3972159" y="226999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05677"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05677" y="226999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7719" y="1957575"/>
            <a:ext cx="115416" cy="123111"/>
          </a:xfrm>
        </p:spPr>
        <p:txBody>
          <a:bodyPr wrap="square" rIns="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7719" y="2269996"/>
            <a:ext cx="1157917" cy="1004400"/>
          </a:xfrm>
        </p:spPr>
        <p:txBody>
          <a:bodyPr wrap="square" rIns="0"/>
          <a:lstStyle>
            <a:lvl1pPr>
              <a:lnSpc>
                <a:spcPct val="100000"/>
              </a:lnSpc>
              <a:spcAft>
                <a:spcPts val="1000"/>
              </a:spcAft>
              <a:defRPr sz="1400">
                <a:solidFill>
                  <a:schemeClr val="bg1"/>
                </a:solidFill>
                <a:latin typeface="+mj-lt"/>
              </a:defRPr>
            </a:lvl1pPr>
            <a:lvl2pPr marL="0" indent="0">
              <a:buNone/>
              <a:defRPr sz="1000">
                <a:solidFill>
                  <a:schemeClr val="bg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2" name="Text Placeholder 21">
            <a:extLst>
              <a:ext uri="{FF2B5EF4-FFF2-40B4-BE49-F238E27FC236}">
                <a16:creationId xmlns:a16="http://schemas.microsoft.com/office/drawing/2014/main" id="{892646F3-64B0-E34F-5911-ED061116A889}"/>
              </a:ext>
            </a:extLst>
          </p:cNvPr>
          <p:cNvSpPr>
            <a:spLocks noGrp="1"/>
          </p:cNvSpPr>
          <p:nvPr>
            <p:ph type="body" sz="quarter" idx="26" hasCustomPrompt="1"/>
          </p:nvPr>
        </p:nvSpPr>
        <p:spPr>
          <a:xfrm>
            <a:off x="9889762" y="1957575"/>
            <a:ext cx="115200" cy="122400"/>
          </a:xfrm>
        </p:spPr>
        <p:txBody>
          <a:bodyPr wrap="square" rIns="0" anchor="ctr" anchorCtr="0"/>
          <a:lstStyle>
            <a:lvl1pPr>
              <a:spcAft>
                <a:spcPts val="0"/>
              </a:spcAft>
              <a:defRPr sz="800">
                <a:solidFill>
                  <a:schemeClr val="bg1"/>
                </a:solidFill>
                <a:latin typeface="Roboto" panose="02000000000000000000" pitchFamily="2" charset="0"/>
                <a:ea typeface="Roboto" panose="02000000000000000000" pitchFamily="2" charset="0"/>
              </a:defRPr>
            </a:lvl1pPr>
            <a:lvl2pPr>
              <a:defRPr>
                <a:solidFill>
                  <a:schemeClr val="accent4"/>
                </a:solidFill>
              </a:defRPr>
            </a:lvl2pPr>
            <a:lvl3pPr>
              <a:defRPr>
                <a:solidFill>
                  <a:schemeClr val="accent4"/>
                </a:solidFill>
              </a:defRPr>
            </a:lvl3pPr>
            <a:lvl4pPr>
              <a:defRPr>
                <a:solidFill>
                  <a:schemeClr val="accent4"/>
                </a:solidFill>
              </a:defRPr>
            </a:lvl4pPr>
            <a:lvl5pPr>
              <a:defRPr>
                <a:solidFill>
                  <a:schemeClr val="accent4"/>
                </a:solidFill>
              </a:defRPr>
            </a:lvl5pPr>
          </a:lstStyle>
          <a:p>
            <a:pPr lvl="0"/>
            <a:r>
              <a:rPr lang="en-US"/>
              <a:t>04</a:t>
            </a:r>
          </a:p>
        </p:txBody>
      </p:sp>
      <p:sp>
        <p:nvSpPr>
          <p:cNvPr id="26" name="Text Placeholder 25">
            <a:extLst>
              <a:ext uri="{FF2B5EF4-FFF2-40B4-BE49-F238E27FC236}">
                <a16:creationId xmlns:a16="http://schemas.microsoft.com/office/drawing/2014/main" id="{6F2DE5B4-F37E-BC11-180D-64F195D3987D}"/>
              </a:ext>
            </a:extLst>
          </p:cNvPr>
          <p:cNvSpPr>
            <a:spLocks noGrp="1"/>
          </p:cNvSpPr>
          <p:nvPr>
            <p:ph type="body" sz="quarter" idx="27" hasCustomPrompt="1"/>
          </p:nvPr>
        </p:nvSpPr>
        <p:spPr>
          <a:xfrm>
            <a:off x="9889762" y="2269996"/>
            <a:ext cx="1157917" cy="1004400"/>
          </a:xfrm>
        </p:spPr>
        <p:txBody>
          <a:bodyPr wrap="square" rIns="0"/>
          <a:lstStyle>
            <a:lvl1pPr>
              <a:spcAft>
                <a:spcPts val="1000"/>
              </a:spcAft>
              <a:defRPr sz="1200">
                <a:solidFill>
                  <a:schemeClr val="bg1"/>
                </a:solidFill>
                <a:latin typeface="+mj-lt"/>
              </a:defRPr>
            </a:lvl1pPr>
            <a:lvl2pPr>
              <a:defRPr sz="1000">
                <a:solidFill>
                  <a:schemeClr val="bg1"/>
                </a:solidFill>
              </a:defRPr>
            </a:lvl2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3972159" y="3906808"/>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05</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3972159" y="422336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6005677" y="3906808"/>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a:t>06</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6005677" y="422336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7947719" y="3906808"/>
            <a:ext cx="115416" cy="123111"/>
          </a:xfrm>
          <a:noFill/>
        </p:spPr>
        <p:txBody>
          <a:bodyPr wrap="square" rIns="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07</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7947719" y="4223366"/>
            <a:ext cx="1157917" cy="1004400"/>
          </a:xfrm>
          <a:noFill/>
        </p:spPr>
        <p:txBody>
          <a:bodyPr wrap="square" rIns="0"/>
          <a:lstStyle>
            <a:lvl1pPr>
              <a:lnSpc>
                <a:spcPct val="100000"/>
              </a:lnSpc>
              <a:spcAft>
                <a:spcPts val="1000"/>
              </a:spcAft>
              <a:defRPr sz="1400">
                <a:solidFill>
                  <a:schemeClr val="bg1"/>
                </a:solidFill>
                <a:latin typeface="+mj-lt"/>
              </a:defRPr>
            </a:lvl1pPr>
            <a:lvl2pPr marL="0" indent="0">
              <a:buNone/>
              <a:defRPr sz="1000">
                <a:solidFill>
                  <a:schemeClr val="bg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30" name="Text Placeholder 29">
            <a:extLst>
              <a:ext uri="{FF2B5EF4-FFF2-40B4-BE49-F238E27FC236}">
                <a16:creationId xmlns:a16="http://schemas.microsoft.com/office/drawing/2014/main" id="{87EFBB06-8252-6E1F-E01F-363256FEB440}"/>
              </a:ext>
            </a:extLst>
          </p:cNvPr>
          <p:cNvSpPr>
            <a:spLocks noGrp="1"/>
          </p:cNvSpPr>
          <p:nvPr>
            <p:ph type="body" sz="quarter" idx="28" hasCustomPrompt="1"/>
          </p:nvPr>
        </p:nvSpPr>
        <p:spPr>
          <a:xfrm>
            <a:off x="9889762" y="3906808"/>
            <a:ext cx="115200" cy="122400"/>
          </a:xfrm>
        </p:spPr>
        <p:txBody>
          <a:bodyPr wrap="square" rIns="0" anchor="ctr" anchorCtr="0"/>
          <a:lstStyle>
            <a:lvl1pPr>
              <a:spcAft>
                <a:spcPts val="0"/>
              </a:spcAft>
              <a:defRPr sz="800">
                <a:solidFill>
                  <a:schemeClr val="bg1"/>
                </a:solidFill>
                <a:latin typeface="Roboto" panose="02000000000000000000" pitchFamily="2" charset="0"/>
                <a:ea typeface="Roboto" panose="02000000000000000000" pitchFamily="2" charset="0"/>
              </a:defRPr>
            </a:lvl1pPr>
          </a:lstStyle>
          <a:p>
            <a:pPr lvl="0"/>
            <a:r>
              <a:rPr lang="en-AU"/>
              <a:t>08</a:t>
            </a:r>
          </a:p>
        </p:txBody>
      </p:sp>
      <p:sp>
        <p:nvSpPr>
          <p:cNvPr id="34" name="Text Placeholder 33">
            <a:extLst>
              <a:ext uri="{FF2B5EF4-FFF2-40B4-BE49-F238E27FC236}">
                <a16:creationId xmlns:a16="http://schemas.microsoft.com/office/drawing/2014/main" id="{162CBBE9-3D56-5099-E894-08DA780DF6D5}"/>
              </a:ext>
            </a:extLst>
          </p:cNvPr>
          <p:cNvSpPr>
            <a:spLocks noGrp="1"/>
          </p:cNvSpPr>
          <p:nvPr>
            <p:ph type="body" sz="quarter" idx="29" hasCustomPrompt="1"/>
          </p:nvPr>
        </p:nvSpPr>
        <p:spPr>
          <a:xfrm>
            <a:off x="9889762" y="4223366"/>
            <a:ext cx="1157917" cy="1004400"/>
          </a:xfrm>
        </p:spPr>
        <p:txBody>
          <a:bodyPr wrap="square" rIns="0"/>
          <a:lstStyle>
            <a:lvl1pPr>
              <a:spcAft>
                <a:spcPts val="1000"/>
              </a:spcAft>
              <a:defRPr sz="1200">
                <a:solidFill>
                  <a:schemeClr val="bg1"/>
                </a:solidFill>
                <a:latin typeface="+mj-lt"/>
              </a:defRPr>
            </a:lvl1pPr>
            <a:lvl2pPr>
              <a:defRPr sz="1000">
                <a:solidFill>
                  <a:schemeClr val="bg1"/>
                </a:solidFill>
              </a:defRPr>
            </a:lvl2pPr>
          </a:lstStyle>
          <a:p>
            <a:pPr lvl="0"/>
            <a:r>
              <a:rPr lang="en-US"/>
              <a:t>Agenda item</a:t>
            </a:r>
          </a:p>
          <a:p>
            <a:pPr lvl="1"/>
            <a:r>
              <a:rPr lang="en-US"/>
              <a:t>Second level</a:t>
            </a:r>
          </a:p>
        </p:txBody>
      </p:sp>
      <p:sp>
        <p:nvSpPr>
          <p:cNvPr id="16" name="Slide Number Placeholder 15">
            <a:extLst>
              <a:ext uri="{FF2B5EF4-FFF2-40B4-BE49-F238E27FC236}">
                <a16:creationId xmlns:a16="http://schemas.microsoft.com/office/drawing/2014/main" id="{A9B133E0-273B-883B-5186-EAD0BF164621}"/>
              </a:ext>
            </a:extLst>
          </p:cNvPr>
          <p:cNvSpPr>
            <a:spLocks noGrp="1"/>
          </p:cNvSpPr>
          <p:nvPr>
            <p:ph type="sldNum" sz="quarter" idx="3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E97B4A31-92FF-1594-41D5-8CADB131E638}"/>
              </a:ext>
            </a:extLst>
          </p:cNvPr>
          <p:cNvSpPr>
            <a:spLocks noGrp="1"/>
          </p:cNvSpPr>
          <p:nvPr>
            <p:ph type="ftr" sz="quarter" idx="30"/>
          </p:nvPr>
        </p:nvSpPr>
        <p:spPr/>
        <p:txBody>
          <a:bodyPr/>
          <a:lstStyle/>
          <a:p>
            <a:endParaRPr lang="en-US"/>
          </a:p>
        </p:txBody>
      </p:sp>
    </p:spTree>
    <p:extLst>
      <p:ext uri="{BB962C8B-B14F-4D97-AF65-F5344CB8AC3E}">
        <p14:creationId xmlns:p14="http://schemas.microsoft.com/office/powerpoint/2010/main" val="1350981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p:cSld name="18_Closing_Opt. B">
    <p:bg>
      <p:bgPr>
        <a:solidFill>
          <a:schemeClr val="accent1"/>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a:solidFill>
            <a:schemeClr val="bg1"/>
          </a:solidFill>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grpFill/>
            <a:ln w="13233" cap="flat">
              <a:noFill/>
              <a:prstDash val="solid"/>
              <a:miter/>
            </a:ln>
          </p:spPr>
          <p:txBody>
            <a:bodyPr rtlCol="0" anchor="ctr"/>
            <a:lstStyle/>
            <a:p>
              <a:endParaRPr lang="en-AU"/>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grpFill/>
            <a:ln w="13233" cap="flat">
              <a:noFill/>
              <a:prstDash val="solid"/>
              <a:miter/>
            </a:ln>
          </p:spPr>
          <p:txBody>
            <a:bodyPr rtlCol="0" anchor="ctr"/>
            <a:lstStyle/>
            <a:p>
              <a:endParaRPr lang="en-AU"/>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grpFill/>
            <a:ln w="13233" cap="flat">
              <a:noFill/>
              <a:prstDash val="solid"/>
              <a:miter/>
            </a:ln>
          </p:spPr>
          <p:txBody>
            <a:bodyPr rtlCol="0" anchor="ctr"/>
            <a:lstStyle/>
            <a:p>
              <a:endParaRPr lang="en-AU"/>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grpFill/>
            <a:ln w="13233" cap="flat">
              <a:no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grpFill/>
            <a:ln w="13233" cap="flat">
              <a:no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grpFill/>
            <a:ln w="13233" cap="flat">
              <a:noFill/>
              <a:prstDash val="solid"/>
              <a:miter/>
            </a:ln>
          </p:spPr>
          <p:txBody>
            <a:bodyPr rtlCol="0" anchor="ctr"/>
            <a:lstStyle/>
            <a:p>
              <a:endParaRPr lang="en-AU"/>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grpFill/>
            <a:ln w="13233" cap="flat">
              <a:noFill/>
              <a:prstDash val="solid"/>
              <a:miter/>
            </a:ln>
          </p:spPr>
          <p:txBody>
            <a:bodyPr rtlCol="0" anchor="ctr"/>
            <a:lstStyle/>
            <a:p>
              <a:endParaRPr lang="en-AU"/>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grpFill/>
            <a:ln w="13233" cap="flat">
              <a:noFill/>
              <a:prstDash val="solid"/>
              <a:miter/>
            </a:ln>
          </p:spPr>
          <p:txBody>
            <a:bodyPr rtlCol="0" anchor="ctr"/>
            <a:lstStyle/>
            <a:p>
              <a:endParaRPr lang="en-AU"/>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grpFill/>
            <a:ln w="13233" cap="flat">
              <a:noFill/>
              <a:prstDash val="solid"/>
              <a:miter/>
            </a:ln>
          </p:spPr>
          <p:txBody>
            <a:bodyPr rtlCol="0" anchor="ctr"/>
            <a:lstStyle/>
            <a:p>
              <a:endParaRPr lang="en-AU"/>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grpFill/>
            <a:ln w="13233" cap="flat">
              <a:noFill/>
              <a:prstDash val="solid"/>
              <a:miter/>
            </a:ln>
          </p:spPr>
          <p:txBody>
            <a:bodyPr rtlCol="0" anchor="ctr"/>
            <a:lstStyle/>
            <a:p>
              <a:endParaRPr lang="en-AU"/>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grpFill/>
            <a:ln w="13233" cap="flat">
              <a:noFill/>
              <a:prstDash val="solid"/>
              <a:miter/>
            </a:ln>
          </p:spPr>
          <p:txBody>
            <a:bodyPr rtlCol="0" anchor="ctr"/>
            <a:lstStyle/>
            <a:p>
              <a:endParaRPr lang="en-AU"/>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grpFill/>
            <a:ln w="13233" cap="flat">
              <a:noFill/>
              <a:prstDash val="solid"/>
              <a:miter/>
            </a:ln>
          </p:spPr>
          <p:txBody>
            <a:bodyPr rtlCol="0" anchor="ctr"/>
            <a:lstStyle/>
            <a:p>
              <a:endParaRPr lang="en-AU"/>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grpFill/>
            <a:ln w="13233" cap="flat">
              <a:noFill/>
              <a:prstDash val="solid"/>
              <a:miter/>
            </a:ln>
          </p:spPr>
          <p:txBody>
            <a:bodyPr rtlCol="0" anchor="ctr"/>
            <a:lstStyle/>
            <a:p>
              <a:endParaRPr lang="en-AU"/>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grpFill/>
            <a:ln w="13233" cap="flat">
              <a:noFill/>
              <a:prstDash val="solid"/>
              <a:miter/>
            </a:ln>
          </p:spPr>
          <p:txBody>
            <a:bodyPr rtlCol="0" anchor="ctr"/>
            <a:lstStyle/>
            <a:p>
              <a:endParaRPr lang="en-AU"/>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grp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grpFill/>
              <a:ln w="13233" cap="flat">
                <a:noFill/>
                <a:prstDash val="solid"/>
                <a:miter/>
              </a:ln>
            </p:spPr>
            <p:txBody>
              <a:bodyPr rtlCol="0" anchor="ctr"/>
              <a:lstStyle/>
              <a:p>
                <a:endParaRPr lang="en-AU"/>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grpFill/>
              <a:ln w="13233" cap="flat">
                <a:noFill/>
                <a:prstDash val="solid"/>
                <a:miter/>
              </a:ln>
            </p:spPr>
            <p:txBody>
              <a:bodyPr rtlCol="0" anchor="ctr"/>
              <a:lstStyle/>
              <a:p>
                <a:endParaRPr lang="en-AU"/>
              </a:p>
            </p:txBody>
          </p:sp>
        </p:grpSp>
      </p:grpSp>
    </p:spTree>
    <p:extLst>
      <p:ext uri="{BB962C8B-B14F-4D97-AF65-F5344CB8AC3E}">
        <p14:creationId xmlns:p14="http://schemas.microsoft.com/office/powerpoint/2010/main" val="1586158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preserve="1">
  <p:cSld name="Title Only B Dark">
    <p:bg>
      <p:bgPr>
        <a:solidFill>
          <a:schemeClr val="accent1"/>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lvl1pPr>
              <a:defRPr>
                <a:solidFill>
                  <a:schemeClr val="bg1"/>
                </a:solidFill>
              </a:defRPr>
            </a:lvl1p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solidFill>
                  <a:schemeClr val="bg1"/>
                </a:solidFill>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2" name="Graphic 1">
            <a:extLst>
              <a:ext uri="{FF2B5EF4-FFF2-40B4-BE49-F238E27FC236}">
                <a16:creationId xmlns:a16="http://schemas.microsoft.com/office/drawing/2014/main" id="{050EC71F-9966-7894-1CC8-35808AC5CA7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3" name="Text Placeholder 9">
            <a:extLst>
              <a:ext uri="{FF2B5EF4-FFF2-40B4-BE49-F238E27FC236}">
                <a16:creationId xmlns:a16="http://schemas.microsoft.com/office/drawing/2014/main" id="{DF01D793-A2A4-CB19-19EE-D6C0EE3B350F}"/>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5104840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1.xml><?xml version="1.0" encoding="utf-8"?>
<p:sldLayout xmlns:a="http://schemas.openxmlformats.org/drawingml/2006/main" xmlns:r="http://schemas.openxmlformats.org/officeDocument/2006/relationships" xmlns:p="http://schemas.openxmlformats.org/presentationml/2006/main" preserve="1">
  <p:cSld name="Blank Whit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lvl1pPr>
          </a:lstStyle>
          <a:p>
            <a:fld id="{C5BB0411-7089-4314-80B8-B2E3315A0706}" type="slidenum">
              <a:rPr lang="en-US" smtClean="0"/>
              <a:pPr/>
              <a:t>‹#›</a:t>
            </a:fld>
            <a:endParaRPr lang="en-US"/>
          </a:p>
        </p:txBody>
      </p:sp>
      <p:sp>
        <p:nvSpPr>
          <p:cNvPr id="5" name="Text Placeholder 9">
            <a:extLst>
              <a:ext uri="{FF2B5EF4-FFF2-40B4-BE49-F238E27FC236}">
                <a16:creationId xmlns:a16="http://schemas.microsoft.com/office/drawing/2014/main" id="{93E7A9FF-9884-AA00-AFC5-EC5739FA31D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260788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2.xml><?xml version="1.0" encoding="utf-8"?>
<p:sldLayout xmlns:a="http://schemas.openxmlformats.org/drawingml/2006/main" xmlns:r="http://schemas.openxmlformats.org/officeDocument/2006/relationships" xmlns:p="http://schemas.openxmlformats.org/presentationml/2006/main" preserve="1">
  <p:cSld name="Blank Light">
    <p:bg>
      <p:bgPr>
        <a:solidFill>
          <a:schemeClr val="bg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lvl1pPr>
          </a:lstStyle>
          <a:p>
            <a:fld id="{C5BB0411-7089-4314-80B8-B2E3315A0706}" type="slidenum">
              <a:rPr lang="en-US" smtClean="0"/>
              <a:pPr/>
              <a:t>‹#›</a:t>
            </a:fld>
            <a:endParaRPr lang="en-US"/>
          </a:p>
        </p:txBody>
      </p:sp>
      <p:sp>
        <p:nvSpPr>
          <p:cNvPr id="2" name="Text Placeholder 9">
            <a:extLst>
              <a:ext uri="{FF2B5EF4-FFF2-40B4-BE49-F238E27FC236}">
                <a16:creationId xmlns:a16="http://schemas.microsoft.com/office/drawing/2014/main" id="{7D0A0F44-D9CB-1204-282F-5C4B4FE8CCF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510721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preserve="1">
  <p:cSld name="Blank Dark">
    <p:bg>
      <p:bgPr>
        <a:solidFill>
          <a:schemeClr val="accent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solidFill>
                  <a:schemeClr val="bg1"/>
                </a:solidFill>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solidFill>
                  <a:schemeClr val="bg1"/>
                </a:solidFill>
              </a:defRPr>
            </a:lvl1pPr>
          </a:lstStyle>
          <a:p>
            <a:fld id="{C5BB0411-7089-4314-80B8-B2E3315A0706}" type="slidenum">
              <a:rPr lang="en-US" smtClean="0"/>
              <a:pPr/>
              <a:t>‹#›</a:t>
            </a:fld>
            <a:endParaRPr lang="en-US"/>
          </a:p>
        </p:txBody>
      </p:sp>
      <p:pic>
        <p:nvPicPr>
          <p:cNvPr id="2" name="Graphic 1">
            <a:extLst>
              <a:ext uri="{FF2B5EF4-FFF2-40B4-BE49-F238E27FC236}">
                <a16:creationId xmlns:a16="http://schemas.microsoft.com/office/drawing/2014/main" id="{B3D2BF65-9C9D-1A0E-D274-A9043ED66213}"/>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5" name="Text Placeholder 9">
            <a:extLst>
              <a:ext uri="{FF2B5EF4-FFF2-40B4-BE49-F238E27FC236}">
                <a16:creationId xmlns:a16="http://schemas.microsoft.com/office/drawing/2014/main" id="{FAAEEC0A-9293-0DC2-2D45-B89165440A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26671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preserve="1">
  <p:cSld name="Closing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Closing layouts</a:t>
            </a:r>
          </a:p>
        </p:txBody>
      </p:sp>
      <p:pic>
        <p:nvPicPr>
          <p:cNvPr id="3" name="Graphic 2" descr="Clapping hands with solid fill">
            <a:extLst>
              <a:ext uri="{FF2B5EF4-FFF2-40B4-BE49-F238E27FC236}">
                <a16:creationId xmlns:a16="http://schemas.microsoft.com/office/drawing/2014/main" id="{85A9D2E2-99F8-4FE4-ED27-E35CBBAF5C9D}"/>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96912" y="1392238"/>
            <a:ext cx="3646488" cy="3646488"/>
          </a:xfrm>
          <a:prstGeom prst="rect">
            <a:avLst/>
          </a:prstGeom>
        </p:spPr>
      </p:pic>
      <p:sp>
        <p:nvSpPr>
          <p:cNvPr id="5" name="TextBox 4">
            <a:extLst>
              <a:ext uri="{FF2B5EF4-FFF2-40B4-BE49-F238E27FC236}">
                <a16:creationId xmlns:a16="http://schemas.microsoft.com/office/drawing/2014/main" id="{E85B7F58-ADEC-8784-C1A3-E15C313ED2A6}"/>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333668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preserve="1">
  <p:cSld name="Thank you A">
    <p:bg>
      <p:bgPr>
        <a:solidFill>
          <a:schemeClr val="accent1"/>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9AAD065-E104-FA57-0168-913C59B63C0C}"/>
              </a:ext>
            </a:extLst>
          </p:cNvPr>
          <p:cNvSpPr/>
          <p:nvPr/>
        </p:nvSpPr>
        <p:spPr>
          <a:xfrm>
            <a:off x="790575" y="3716338"/>
            <a:ext cx="4333875" cy="2502062"/>
          </a:xfrm>
          <a:prstGeom prst="roundRect">
            <a:avLst>
              <a:gd name="adj" fmla="val 431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741612"/>
            <a:ext cx="4333875" cy="687387"/>
          </a:xfrm>
        </p:spPr>
        <p:txBody>
          <a:bodyPr wrap="square" anchor="b" anchorCtr="0">
            <a:noAutofit/>
          </a:bodyPr>
          <a:lstStyle>
            <a:lvl1pPr>
              <a:defRPr sz="5400">
                <a:solidFill>
                  <a:schemeClr val="bg1"/>
                </a:solidFill>
              </a:defRPr>
            </a:lvl1pPr>
          </a:lstStyle>
          <a:p>
            <a:r>
              <a:rPr lang="en-US" noProof="0"/>
              <a:t>Thank you</a:t>
            </a:r>
          </a:p>
        </p:txBody>
      </p:sp>
      <p:sp>
        <p:nvSpPr>
          <p:cNvPr id="18" name="Footer Placeholder 17">
            <a:extLst>
              <a:ext uri="{FF2B5EF4-FFF2-40B4-BE49-F238E27FC236}">
                <a16:creationId xmlns:a16="http://schemas.microsoft.com/office/drawing/2014/main" id="{83602F0E-47EC-1452-4FA2-FE2893AA8007}"/>
              </a:ext>
            </a:extLst>
          </p:cNvPr>
          <p:cNvSpPr>
            <a:spLocks noGrp="1"/>
          </p:cNvSpPr>
          <p:nvPr>
            <p:ph type="ftr" sz="quarter" idx="15"/>
          </p:nvPr>
        </p:nvSpPr>
        <p:spPr>
          <a:xfrm>
            <a:off x="790574" y="6873875"/>
            <a:ext cx="2841625" cy="111125"/>
          </a:xfrm>
        </p:spPr>
        <p:txBody>
          <a:bodyPr/>
          <a:lstStyle>
            <a:lvl1pPr>
              <a:defRPr>
                <a:noFill/>
              </a:defRPr>
            </a:lvl1pPr>
          </a:lstStyle>
          <a:p>
            <a:r>
              <a:rPr lang="en-US" noProof="0"/>
              <a:t>© Experian | Confidential</a:t>
            </a:r>
          </a:p>
        </p:txBody>
      </p:sp>
      <p:sp>
        <p:nvSpPr>
          <p:cNvPr id="19" name="Slide Number Placeholder 18">
            <a:extLst>
              <a:ext uri="{FF2B5EF4-FFF2-40B4-BE49-F238E27FC236}">
                <a16:creationId xmlns:a16="http://schemas.microsoft.com/office/drawing/2014/main" id="{32413C44-7220-E85E-AB55-3533D311369E}"/>
              </a:ext>
            </a:extLst>
          </p:cNvPr>
          <p:cNvSpPr>
            <a:spLocks noGrp="1"/>
          </p:cNvSpPr>
          <p:nvPr>
            <p:ph type="sldNum" sz="quarter" idx="16"/>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1149351" y="4091940"/>
            <a:ext cx="3615097" cy="1750858"/>
          </a:xfrm>
        </p:spPr>
        <p:txBody>
          <a:bodyPr anchor="t" anchorCtr="0">
            <a:noAutofit/>
          </a:bodyPr>
          <a:lstStyle>
            <a:lvl1pPr>
              <a:lnSpc>
                <a:spcPct val="110000"/>
              </a:lnSpc>
              <a:spcAft>
                <a:spcPts val="1200"/>
              </a:spcAft>
              <a:defRPr sz="1400">
                <a:solidFill>
                  <a:schemeClr val="accent1"/>
                </a:solidFill>
              </a:defRPr>
            </a:lvl1pPr>
            <a:lvl2pPr>
              <a:spcAft>
                <a:spcPts val="600"/>
              </a:spcAft>
              <a:defRPr>
                <a:solidFill>
                  <a:schemeClr val="accent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320800"/>
            <a:ext cx="5756274" cy="4897599"/>
          </a:xfrm>
          <a:prstGeom prst="roundRect">
            <a:avLst>
              <a:gd name="adj" fmla="val 220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036026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preserve="1">
  <p:cSld name="Thank you B">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741612"/>
            <a:ext cx="4333875" cy="687387"/>
          </a:xfrm>
        </p:spPr>
        <p:txBody>
          <a:bodyPr wrap="square" anchor="b" anchorCtr="0">
            <a:noAutofit/>
          </a:bodyPr>
          <a:lstStyle>
            <a:lvl1pPr>
              <a:defRPr sz="5400">
                <a:solidFill>
                  <a:schemeClr val="bg1"/>
                </a:solidFill>
              </a:defRPr>
            </a:lvl1pPr>
          </a:lstStyle>
          <a:p>
            <a:r>
              <a:rPr lang="en-US" noProof="0"/>
              <a:t>Thank you</a:t>
            </a:r>
          </a:p>
        </p:txBody>
      </p:sp>
      <p:sp>
        <p:nvSpPr>
          <p:cNvPr id="18" name="Footer Placeholder 17">
            <a:extLst>
              <a:ext uri="{FF2B5EF4-FFF2-40B4-BE49-F238E27FC236}">
                <a16:creationId xmlns:a16="http://schemas.microsoft.com/office/drawing/2014/main" id="{83602F0E-47EC-1452-4FA2-FE2893AA8007}"/>
              </a:ext>
            </a:extLst>
          </p:cNvPr>
          <p:cNvSpPr>
            <a:spLocks noGrp="1"/>
          </p:cNvSpPr>
          <p:nvPr>
            <p:ph type="ftr" sz="quarter" idx="15"/>
          </p:nvPr>
        </p:nvSpPr>
        <p:spPr>
          <a:xfrm>
            <a:off x="790574" y="6873875"/>
            <a:ext cx="2841625" cy="111125"/>
          </a:xfrm>
        </p:spPr>
        <p:txBody>
          <a:bodyPr/>
          <a:lstStyle>
            <a:lvl1pPr>
              <a:defRPr>
                <a:noFill/>
              </a:defRPr>
            </a:lvl1pPr>
          </a:lstStyle>
          <a:p>
            <a:r>
              <a:rPr lang="en-US" noProof="0"/>
              <a:t>© Experian | Confidential</a:t>
            </a:r>
          </a:p>
        </p:txBody>
      </p:sp>
      <p:sp>
        <p:nvSpPr>
          <p:cNvPr id="19" name="Slide Number Placeholder 18">
            <a:extLst>
              <a:ext uri="{FF2B5EF4-FFF2-40B4-BE49-F238E27FC236}">
                <a16:creationId xmlns:a16="http://schemas.microsoft.com/office/drawing/2014/main" id="{32413C44-7220-E85E-AB55-3533D311369E}"/>
              </a:ext>
            </a:extLst>
          </p:cNvPr>
          <p:cNvSpPr>
            <a:spLocks noGrp="1"/>
          </p:cNvSpPr>
          <p:nvPr>
            <p:ph type="sldNum" sz="quarter" idx="16"/>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790575" y="3729356"/>
            <a:ext cx="4333875" cy="1864994"/>
          </a:xfrm>
        </p:spPr>
        <p:txBody>
          <a:bodyPr anchor="t" anchorCtr="0">
            <a:noAutofit/>
          </a:bodyPr>
          <a:lstStyle>
            <a:lvl1pPr>
              <a:lnSpc>
                <a:spcPct val="110000"/>
              </a:lnSpc>
              <a:spcAft>
                <a:spcPts val="1200"/>
              </a:spcAft>
              <a:defRPr sz="1400">
                <a:solidFill>
                  <a:schemeClr val="bg1"/>
                </a:solidFill>
              </a:defRPr>
            </a:lvl1pPr>
            <a:lvl2pPr>
              <a:spcAft>
                <a:spcPts val="600"/>
              </a:spcAft>
              <a:defRPr>
                <a:solidFill>
                  <a:schemeClr val="bg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320800"/>
            <a:ext cx="5756274" cy="4897599"/>
          </a:xfrm>
          <a:prstGeom prst="roundRect">
            <a:avLst>
              <a:gd name="adj" fmla="val 220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275040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preserve="1">
  <p:cSld name="Logo Light">
    <p:bg>
      <p:bgPr>
        <a:solidFill>
          <a:schemeClr val="bg1"/>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solidFill>
              <a:srgbClr val="26478D"/>
            </a:solid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2" name="Footer Placeholder 1">
            <a:extLst>
              <a:ext uri="{FF2B5EF4-FFF2-40B4-BE49-F238E27FC236}">
                <a16:creationId xmlns:a16="http://schemas.microsoft.com/office/drawing/2014/main" id="{02644E14-84D9-9C1D-EB3E-3357353B72F3}"/>
              </a:ext>
            </a:extLst>
          </p:cNvPr>
          <p:cNvSpPr>
            <a:spLocks noGrp="1"/>
          </p:cNvSpPr>
          <p:nvPr>
            <p:ph type="ftr" sz="quarter" idx="10"/>
          </p:nvPr>
        </p:nvSpPr>
        <p:spPr>
          <a:xfrm>
            <a:off x="790574" y="6873875"/>
            <a:ext cx="2841625" cy="111125"/>
          </a:xfrm>
        </p:spPr>
        <p:txBody>
          <a:bodyPr/>
          <a:lstStyle>
            <a:lvl1pPr>
              <a:defRPr>
                <a:noFill/>
              </a:defRPr>
            </a:lvl1pPr>
          </a:lstStyle>
          <a:p>
            <a:r>
              <a:rPr lang="en-US" noProof="0"/>
              <a:t>© Experian | Confidential</a:t>
            </a:r>
          </a:p>
        </p:txBody>
      </p:sp>
      <p:sp>
        <p:nvSpPr>
          <p:cNvPr id="3" name="Slide Number Placeholder 2">
            <a:extLst>
              <a:ext uri="{FF2B5EF4-FFF2-40B4-BE49-F238E27FC236}">
                <a16:creationId xmlns:a16="http://schemas.microsoft.com/office/drawing/2014/main" id="{4E8AB13E-7973-54CC-4386-10793C7B2F87}"/>
              </a:ext>
            </a:extLst>
          </p:cNvPr>
          <p:cNvSpPr>
            <a:spLocks noGrp="1"/>
          </p:cNvSpPr>
          <p:nvPr>
            <p:ph type="sldNum" sz="quarter" idx="11"/>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2663962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preserve="1">
  <p:cSld name="Logo Dark">
    <p:bg>
      <p:bgPr>
        <a:solidFill>
          <a:schemeClr val="accent1"/>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a:solidFill>
            <a:schemeClr val="bg1"/>
          </a:solidFill>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grpFill/>
            <a:ln w="13233" cap="flat">
              <a:noFill/>
              <a:prstDash val="solid"/>
              <a:miter/>
            </a:ln>
          </p:spPr>
          <p:txBody>
            <a:bodyPr rtlCol="0" anchor="ctr"/>
            <a:lstStyle/>
            <a:p>
              <a:endParaRPr lang="en-US" noProof="0"/>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grpFill/>
            <a:ln w="13233" cap="flat">
              <a:noFill/>
              <a:prstDash val="solid"/>
              <a:miter/>
            </a:ln>
          </p:spPr>
          <p:txBody>
            <a:bodyPr rtlCol="0" anchor="ctr"/>
            <a:lstStyle/>
            <a:p>
              <a:endParaRPr lang="en-US" noProof="0"/>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grpFill/>
            <a:ln w="13233" cap="flat">
              <a:noFill/>
              <a:prstDash val="solid"/>
              <a:miter/>
            </a:ln>
          </p:spPr>
          <p:txBody>
            <a:bodyPr rtlCol="0" anchor="ctr"/>
            <a:lstStyle/>
            <a:p>
              <a:endParaRPr lang="en-US" noProof="0"/>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grpFill/>
            <a:ln w="13233" cap="flat">
              <a:noFill/>
              <a:prstDash val="solid"/>
              <a:miter/>
            </a:ln>
          </p:spPr>
          <p:txBody>
            <a:bodyPr rtlCol="0" anchor="ctr"/>
            <a:lstStyle/>
            <a:p>
              <a:endParaRPr lang="en-US" noProof="0"/>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grpFill/>
            <a:ln w="13233" cap="flat">
              <a:noFill/>
              <a:prstDash val="solid"/>
              <a:miter/>
            </a:ln>
          </p:spPr>
          <p:txBody>
            <a:bodyPr rtlCol="0" anchor="ctr"/>
            <a:lstStyle/>
            <a:p>
              <a:endParaRPr lang="en-US" noProof="0"/>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grpFill/>
            <a:ln w="13233" cap="flat">
              <a:noFill/>
              <a:prstDash val="solid"/>
              <a:miter/>
            </a:ln>
          </p:spPr>
          <p:txBody>
            <a:bodyPr rtlCol="0" anchor="ctr"/>
            <a:lstStyle/>
            <a:p>
              <a:endParaRPr lang="en-US" noProof="0"/>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grpFill/>
            <a:ln w="13233" cap="flat">
              <a:noFill/>
              <a:prstDash val="solid"/>
              <a:miter/>
            </a:ln>
          </p:spPr>
          <p:txBody>
            <a:bodyPr rtlCol="0" anchor="ctr"/>
            <a:lstStyle/>
            <a:p>
              <a:endParaRPr lang="en-US" noProof="0"/>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grpFill/>
            <a:ln w="13233" cap="flat">
              <a:noFill/>
              <a:prstDash val="solid"/>
              <a:miter/>
            </a:ln>
          </p:spPr>
          <p:txBody>
            <a:bodyPr rtlCol="0" anchor="ctr"/>
            <a:lstStyle/>
            <a:p>
              <a:endParaRPr lang="en-US" noProof="0"/>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grpFill/>
            <a:ln w="13233" cap="flat">
              <a:noFill/>
              <a:prstDash val="solid"/>
              <a:miter/>
            </a:ln>
          </p:spPr>
          <p:txBody>
            <a:bodyPr rtlCol="0" anchor="ctr"/>
            <a:lstStyle/>
            <a:p>
              <a:endParaRPr lang="en-US" noProof="0"/>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grpFill/>
            <a:ln w="13233" cap="flat">
              <a:noFill/>
              <a:prstDash val="solid"/>
              <a:miter/>
            </a:ln>
          </p:spPr>
          <p:txBody>
            <a:bodyPr rtlCol="0" anchor="ctr"/>
            <a:lstStyle/>
            <a:p>
              <a:endParaRPr lang="en-US" noProof="0"/>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grpFill/>
            <a:ln w="13233" cap="flat">
              <a:noFill/>
              <a:prstDash val="solid"/>
              <a:miter/>
            </a:ln>
          </p:spPr>
          <p:txBody>
            <a:bodyPr rtlCol="0" anchor="ctr"/>
            <a:lstStyle/>
            <a:p>
              <a:endParaRPr lang="en-US" noProof="0"/>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grpFill/>
            <a:ln w="13233" cap="flat">
              <a:noFill/>
              <a:prstDash val="solid"/>
              <a:miter/>
            </a:ln>
          </p:spPr>
          <p:txBody>
            <a:bodyPr rtlCol="0" anchor="ctr"/>
            <a:lstStyle/>
            <a:p>
              <a:endParaRPr lang="en-US" noProof="0"/>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grpFill/>
            <a:ln w="13233" cap="flat">
              <a:noFill/>
              <a:prstDash val="solid"/>
              <a:miter/>
            </a:ln>
          </p:spPr>
          <p:txBody>
            <a:bodyPr rtlCol="0" anchor="ctr"/>
            <a:lstStyle/>
            <a:p>
              <a:endParaRPr lang="en-US" noProof="0"/>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grpFill/>
            <a:ln w="13233" cap="flat">
              <a:noFill/>
              <a:prstDash val="solid"/>
              <a:miter/>
            </a:ln>
          </p:spPr>
          <p:txBody>
            <a:bodyPr rtlCol="0" anchor="ctr"/>
            <a:lstStyle/>
            <a:p>
              <a:endParaRPr lang="en-US" noProof="0"/>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grp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grpFill/>
              <a:ln w="13233" cap="flat">
                <a:noFill/>
                <a:prstDash val="solid"/>
                <a:miter/>
              </a:ln>
            </p:spPr>
            <p:txBody>
              <a:bodyPr rtlCol="0" anchor="ctr"/>
              <a:lstStyle/>
              <a:p>
                <a:endParaRPr lang="en-US" noProof="0"/>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grpFill/>
              <a:ln w="13233" cap="flat">
                <a:noFill/>
                <a:prstDash val="solid"/>
                <a:miter/>
              </a:ln>
            </p:spPr>
            <p:txBody>
              <a:bodyPr rtlCol="0" anchor="ctr"/>
              <a:lstStyle/>
              <a:p>
                <a:endParaRPr lang="en-US" noProof="0"/>
              </a:p>
            </p:txBody>
          </p:sp>
        </p:grpSp>
      </p:grpSp>
      <p:sp>
        <p:nvSpPr>
          <p:cNvPr id="2" name="Footer Placeholder 1">
            <a:extLst>
              <a:ext uri="{FF2B5EF4-FFF2-40B4-BE49-F238E27FC236}">
                <a16:creationId xmlns:a16="http://schemas.microsoft.com/office/drawing/2014/main" id="{6D79B392-6792-0268-DE20-329DC0C3588A}"/>
              </a:ext>
            </a:extLst>
          </p:cNvPr>
          <p:cNvSpPr>
            <a:spLocks noGrp="1"/>
          </p:cNvSpPr>
          <p:nvPr>
            <p:ph type="ftr" sz="quarter" idx="10"/>
          </p:nvPr>
        </p:nvSpPr>
        <p:spPr>
          <a:xfrm>
            <a:off x="790574" y="6877048"/>
            <a:ext cx="2841625" cy="111125"/>
          </a:xfrm>
        </p:spPr>
        <p:txBody>
          <a:bodyPr/>
          <a:lstStyle>
            <a:lvl1pPr>
              <a:defRPr>
                <a:noFill/>
              </a:defRPr>
            </a:lvl1pPr>
          </a:lstStyle>
          <a:p>
            <a:r>
              <a:rPr lang="en-US" noProof="0"/>
              <a:t>© Experian | Confidential</a:t>
            </a:r>
          </a:p>
        </p:txBody>
      </p:sp>
      <p:sp>
        <p:nvSpPr>
          <p:cNvPr id="3" name="Slide Number Placeholder 2">
            <a:extLst>
              <a:ext uri="{FF2B5EF4-FFF2-40B4-BE49-F238E27FC236}">
                <a16:creationId xmlns:a16="http://schemas.microsoft.com/office/drawing/2014/main" id="{BC053346-E89A-ABC8-E7CC-E65BA5DE73A6}"/>
              </a:ext>
            </a:extLst>
          </p:cNvPr>
          <p:cNvSpPr>
            <a:spLocks noGrp="1"/>
          </p:cNvSpPr>
          <p:nvPr>
            <p:ph type="sldNum" sz="quarter" idx="11"/>
          </p:nvPr>
        </p:nvSpPr>
        <p:spPr>
          <a:xfrm>
            <a:off x="373063" y="6877049"/>
            <a:ext cx="180181" cy="111125"/>
          </a:xfrm>
        </p:spPr>
        <p:txBody>
          <a:bodyPr/>
          <a:lstStyle>
            <a:lvl1pPr>
              <a:defRPr>
                <a:noFill/>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1289502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preserve="1">
  <p:cSld name="Last slide in Experian Template">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A56F48E-7BFD-94F1-AF87-4257A20614FB}"/>
              </a:ext>
            </a:extLst>
          </p:cNvPr>
          <p:cNvSpPr txBox="1"/>
          <p:nvPr/>
        </p:nvSpPr>
        <p:spPr>
          <a:xfrm>
            <a:off x="2158654" y="795403"/>
            <a:ext cx="7874694" cy="541966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lgn="ctr"/>
            <a:r>
              <a:rPr lang="en-US" sz="9600" noProof="0">
                <a:latin typeface="+mn-lt"/>
              </a:rPr>
              <a:t>Do not use slides after this layout</a:t>
            </a:r>
          </a:p>
          <a:p>
            <a:pPr lvl="0" algn="ctr"/>
            <a:br>
              <a:rPr lang="en-US" sz="3600" noProof="0">
                <a:latin typeface="+mn-lt"/>
              </a:rPr>
            </a:br>
            <a:r>
              <a:rPr lang="en-US" sz="3600" noProof="0">
                <a:latin typeface="+mn-lt"/>
              </a:rPr>
              <a:t>All slides after this layout are </a:t>
            </a:r>
            <a:br>
              <a:rPr lang="en-US" sz="3600" noProof="0">
                <a:latin typeface="+mn-lt"/>
              </a:rPr>
            </a:br>
            <a:r>
              <a:rPr lang="en-US" sz="3600" noProof="0">
                <a:latin typeface="+mn-lt"/>
              </a:rPr>
              <a:t>not part of this template</a:t>
            </a:r>
          </a:p>
        </p:txBody>
      </p:sp>
    </p:spTree>
    <p:extLst>
      <p:ext uri="{BB962C8B-B14F-4D97-AF65-F5344CB8AC3E}">
        <p14:creationId xmlns:p14="http://schemas.microsoft.com/office/powerpoint/2010/main" val="3466519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p:cSld name="18_Closing_Opt. C">
    <p:bg>
      <p:bgPr>
        <a:solidFill>
          <a:schemeClr val="bg2"/>
        </a:solid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5344C8-E860-324A-CDE9-4F81901FE5DB}"/>
              </a:ext>
            </a:extLst>
          </p:cNvPr>
          <p:cNvGrpSpPr/>
          <p:nvPr/>
        </p:nvGrpSpPr>
        <p:grpSpPr>
          <a:xfrm>
            <a:off x="5141661" y="2223520"/>
            <a:ext cx="1911439" cy="2420505"/>
            <a:chOff x="5141661" y="2223520"/>
            <a:chExt cx="1911439" cy="2420505"/>
          </a:xfrm>
        </p:grpSpPr>
        <p:sp>
          <p:nvSpPr>
            <p:cNvPr id="4" name="Freeform: Shape 3">
              <a:extLst>
                <a:ext uri="{FF2B5EF4-FFF2-40B4-BE49-F238E27FC236}">
                  <a16:creationId xmlns:a16="http://schemas.microsoft.com/office/drawing/2014/main" id="{F1EC4A57-F6A1-E139-12C1-8FC8B1B0820B}"/>
                </a:ext>
              </a:extLst>
            </p:cNvPr>
            <p:cNvSpPr/>
            <p:nvPr/>
          </p:nvSpPr>
          <p:spPr>
            <a:xfrm>
              <a:off x="5903876" y="2223520"/>
              <a:ext cx="569589" cy="569589"/>
            </a:xfrm>
            <a:custGeom>
              <a:avLst/>
              <a:gdLst>
                <a:gd name="connsiteX0" fmla="*/ 421918 w 569589"/>
                <a:gd name="connsiteY0" fmla="*/ 569590 h 569589"/>
                <a:gd name="connsiteX1" fmla="*/ 147671 w 569589"/>
                <a:gd name="connsiteY1" fmla="*/ 569590 h 569589"/>
                <a:gd name="connsiteX2" fmla="*/ 0 w 569589"/>
                <a:gd name="connsiteY2" fmla="*/ 421918 h 569589"/>
                <a:gd name="connsiteX3" fmla="*/ 0 w 569589"/>
                <a:gd name="connsiteY3" fmla="*/ 147671 h 569589"/>
                <a:gd name="connsiteX4" fmla="*/ 147671 w 569589"/>
                <a:gd name="connsiteY4" fmla="*/ 0 h 569589"/>
                <a:gd name="connsiteX5" fmla="*/ 421918 w 569589"/>
                <a:gd name="connsiteY5" fmla="*/ 0 h 569589"/>
                <a:gd name="connsiteX6" fmla="*/ 569590 w 569589"/>
                <a:gd name="connsiteY6" fmla="*/ 147671 h 569589"/>
                <a:gd name="connsiteX7" fmla="*/ 569590 w 569589"/>
                <a:gd name="connsiteY7" fmla="*/ 421918 h 569589"/>
                <a:gd name="connsiteX8" fmla="*/ 421918 w 569589"/>
                <a:gd name="connsiteY8" fmla="*/ 569590 h 56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9589" h="569589">
                  <a:moveTo>
                    <a:pt x="421918" y="569590"/>
                  </a:moveTo>
                  <a:lnTo>
                    <a:pt x="147671" y="569590"/>
                  </a:lnTo>
                  <a:cubicBezTo>
                    <a:pt x="66050" y="569590"/>
                    <a:pt x="0" y="503539"/>
                    <a:pt x="0" y="421918"/>
                  </a:cubicBezTo>
                  <a:lnTo>
                    <a:pt x="0" y="147671"/>
                  </a:lnTo>
                  <a:cubicBezTo>
                    <a:pt x="0" y="66301"/>
                    <a:pt x="66050" y="0"/>
                    <a:pt x="147671" y="0"/>
                  </a:cubicBezTo>
                  <a:lnTo>
                    <a:pt x="421918" y="0"/>
                  </a:lnTo>
                  <a:cubicBezTo>
                    <a:pt x="503539" y="0"/>
                    <a:pt x="569590" y="66050"/>
                    <a:pt x="569590" y="147671"/>
                  </a:cubicBezTo>
                  <a:lnTo>
                    <a:pt x="569590" y="421918"/>
                  </a:lnTo>
                  <a:cubicBezTo>
                    <a:pt x="569590" y="503539"/>
                    <a:pt x="503539" y="569590"/>
                    <a:pt x="421918" y="569590"/>
                  </a:cubicBezTo>
                </a:path>
              </a:pathLst>
            </a:custGeom>
            <a:solidFill>
              <a:srgbClr val="406EB3"/>
            </a:solidFill>
            <a:ln w="25066" cap="flat">
              <a:noFill/>
              <a:prstDash val="solid"/>
              <a:miter/>
            </a:ln>
          </p:spPr>
          <p:txBody>
            <a:bodyPr rtlCol="0" anchor="ctr"/>
            <a:lstStyle/>
            <a:p>
              <a:endParaRPr lang="en-AU"/>
            </a:p>
          </p:txBody>
        </p:sp>
        <p:sp>
          <p:nvSpPr>
            <p:cNvPr id="5" name="Freeform: Shape 4">
              <a:extLst>
                <a:ext uri="{FF2B5EF4-FFF2-40B4-BE49-F238E27FC236}">
                  <a16:creationId xmlns:a16="http://schemas.microsoft.com/office/drawing/2014/main" id="{5736CEB3-A123-EDD2-697C-8018777CAC23}"/>
                </a:ext>
              </a:extLst>
            </p:cNvPr>
            <p:cNvSpPr/>
            <p:nvPr/>
          </p:nvSpPr>
          <p:spPr>
            <a:xfrm>
              <a:off x="5141661" y="2767242"/>
              <a:ext cx="640662" cy="640662"/>
            </a:xfrm>
            <a:custGeom>
              <a:avLst/>
              <a:gdLst>
                <a:gd name="connsiteX0" fmla="*/ 474658 w 640662"/>
                <a:gd name="connsiteY0" fmla="*/ 640663 h 640662"/>
                <a:gd name="connsiteX1" fmla="*/ 166005 w 640662"/>
                <a:gd name="connsiteY1" fmla="*/ 640663 h 640662"/>
                <a:gd name="connsiteX2" fmla="*/ 0 w 640662"/>
                <a:gd name="connsiteY2" fmla="*/ 474658 h 640662"/>
                <a:gd name="connsiteX3" fmla="*/ 0 w 640662"/>
                <a:gd name="connsiteY3" fmla="*/ 166005 h 640662"/>
                <a:gd name="connsiteX4" fmla="*/ 166005 w 640662"/>
                <a:gd name="connsiteY4" fmla="*/ 0 h 640662"/>
                <a:gd name="connsiteX5" fmla="*/ 474658 w 640662"/>
                <a:gd name="connsiteY5" fmla="*/ 0 h 640662"/>
                <a:gd name="connsiteX6" fmla="*/ 640663 w 640662"/>
                <a:gd name="connsiteY6" fmla="*/ 166005 h 640662"/>
                <a:gd name="connsiteX7" fmla="*/ 640663 w 640662"/>
                <a:gd name="connsiteY7" fmla="*/ 474658 h 640662"/>
                <a:gd name="connsiteX8" fmla="*/ 474658 w 640662"/>
                <a:gd name="connsiteY8" fmla="*/ 640663 h 64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662" h="640662">
                  <a:moveTo>
                    <a:pt x="474658" y="640663"/>
                  </a:moveTo>
                  <a:lnTo>
                    <a:pt x="166005" y="640663"/>
                  </a:lnTo>
                  <a:cubicBezTo>
                    <a:pt x="74338" y="640663"/>
                    <a:pt x="0" y="566576"/>
                    <a:pt x="0" y="474658"/>
                  </a:cubicBezTo>
                  <a:lnTo>
                    <a:pt x="0" y="166005"/>
                  </a:lnTo>
                  <a:cubicBezTo>
                    <a:pt x="0" y="74338"/>
                    <a:pt x="74338" y="0"/>
                    <a:pt x="166005" y="0"/>
                  </a:cubicBezTo>
                  <a:lnTo>
                    <a:pt x="474658" y="0"/>
                  </a:lnTo>
                  <a:cubicBezTo>
                    <a:pt x="566325" y="0"/>
                    <a:pt x="640663" y="74338"/>
                    <a:pt x="640663" y="166005"/>
                  </a:cubicBezTo>
                  <a:lnTo>
                    <a:pt x="640663" y="474658"/>
                  </a:lnTo>
                  <a:cubicBezTo>
                    <a:pt x="640663" y="566576"/>
                    <a:pt x="566325" y="640663"/>
                    <a:pt x="474658" y="640663"/>
                  </a:cubicBezTo>
                </a:path>
              </a:pathLst>
            </a:custGeom>
            <a:solidFill>
              <a:srgbClr val="632678"/>
            </a:solidFill>
            <a:ln w="25066" cap="flat">
              <a:noFill/>
              <a:prstDash val="solid"/>
              <a:miter/>
            </a:ln>
          </p:spPr>
          <p:txBody>
            <a:bodyPr rtlCol="0" anchor="ctr"/>
            <a:lstStyle/>
            <a:p>
              <a:endParaRPr lang="en-AU"/>
            </a:p>
          </p:txBody>
        </p:sp>
        <p:sp>
          <p:nvSpPr>
            <p:cNvPr id="6" name="Freeform: Shape 5">
              <a:extLst>
                <a:ext uri="{FF2B5EF4-FFF2-40B4-BE49-F238E27FC236}">
                  <a16:creationId xmlns:a16="http://schemas.microsoft.com/office/drawing/2014/main" id="{6269A7CB-3AFF-33CF-4D3F-74ACBDE2ED57}"/>
                </a:ext>
              </a:extLst>
            </p:cNvPr>
            <p:cNvSpPr/>
            <p:nvPr/>
          </p:nvSpPr>
          <p:spPr>
            <a:xfrm>
              <a:off x="5297117" y="3656786"/>
              <a:ext cx="391279" cy="391530"/>
            </a:xfrm>
            <a:custGeom>
              <a:avLst/>
              <a:gdLst>
                <a:gd name="connsiteX0" fmla="*/ 289818 w 391279"/>
                <a:gd name="connsiteY0" fmla="*/ 391530 h 391530"/>
                <a:gd name="connsiteX1" fmla="*/ 101461 w 391279"/>
                <a:gd name="connsiteY1" fmla="*/ 391530 h 391530"/>
                <a:gd name="connsiteX2" fmla="*/ 0 w 391279"/>
                <a:gd name="connsiteY2" fmla="*/ 290069 h 391530"/>
                <a:gd name="connsiteX3" fmla="*/ 0 w 391279"/>
                <a:gd name="connsiteY3" fmla="*/ 101712 h 391530"/>
                <a:gd name="connsiteX4" fmla="*/ 101461 w 391279"/>
                <a:gd name="connsiteY4" fmla="*/ 0 h 391530"/>
                <a:gd name="connsiteX5" fmla="*/ 289818 w 391279"/>
                <a:gd name="connsiteY5" fmla="*/ 0 h 391530"/>
                <a:gd name="connsiteX6" fmla="*/ 391279 w 391279"/>
                <a:gd name="connsiteY6" fmla="*/ 101712 h 391530"/>
                <a:gd name="connsiteX7" fmla="*/ 391279 w 391279"/>
                <a:gd name="connsiteY7" fmla="*/ 290069 h 391530"/>
                <a:gd name="connsiteX8" fmla="*/ 289818 w 391279"/>
                <a:gd name="connsiteY8" fmla="*/ 391530 h 39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279" h="391530">
                  <a:moveTo>
                    <a:pt x="289818" y="391530"/>
                  </a:moveTo>
                  <a:lnTo>
                    <a:pt x="101461" y="391530"/>
                  </a:lnTo>
                  <a:cubicBezTo>
                    <a:pt x="45457" y="391530"/>
                    <a:pt x="0" y="346073"/>
                    <a:pt x="0" y="290069"/>
                  </a:cubicBezTo>
                  <a:lnTo>
                    <a:pt x="0" y="101712"/>
                  </a:lnTo>
                  <a:cubicBezTo>
                    <a:pt x="0" y="45457"/>
                    <a:pt x="45457" y="0"/>
                    <a:pt x="101461" y="0"/>
                  </a:cubicBezTo>
                  <a:lnTo>
                    <a:pt x="289818" y="0"/>
                  </a:lnTo>
                  <a:cubicBezTo>
                    <a:pt x="345822" y="0"/>
                    <a:pt x="391279" y="45457"/>
                    <a:pt x="391279" y="101712"/>
                  </a:cubicBezTo>
                  <a:lnTo>
                    <a:pt x="391279" y="290069"/>
                  </a:lnTo>
                  <a:cubicBezTo>
                    <a:pt x="391279" y="346325"/>
                    <a:pt x="345822" y="391530"/>
                    <a:pt x="289818" y="391530"/>
                  </a:cubicBezTo>
                </a:path>
              </a:pathLst>
            </a:custGeom>
            <a:solidFill>
              <a:srgbClr val="982881"/>
            </a:solidFill>
            <a:ln w="25066" cap="flat">
              <a:noFill/>
              <a:prstDash val="solid"/>
              <a:miter/>
            </a:ln>
          </p:spPr>
          <p:txBody>
            <a:bodyPr rtlCol="0" anchor="ctr"/>
            <a:lstStyle/>
            <a:p>
              <a:endParaRPr lang="en-AU"/>
            </a:p>
          </p:txBody>
        </p:sp>
        <p:sp>
          <p:nvSpPr>
            <p:cNvPr id="25" name="Freeform: Shape 24">
              <a:extLst>
                <a:ext uri="{FF2B5EF4-FFF2-40B4-BE49-F238E27FC236}">
                  <a16:creationId xmlns:a16="http://schemas.microsoft.com/office/drawing/2014/main" id="{495D3E29-C2E8-7D1D-4242-3EA72630FA75}"/>
                </a:ext>
              </a:extLst>
            </p:cNvPr>
            <p:cNvSpPr/>
            <p:nvPr/>
          </p:nvSpPr>
          <p:spPr>
            <a:xfrm>
              <a:off x="5750177" y="4181422"/>
              <a:ext cx="462854" cy="462603"/>
            </a:xfrm>
            <a:custGeom>
              <a:avLst/>
              <a:gdLst>
                <a:gd name="connsiteX0" fmla="*/ 342809 w 462854"/>
                <a:gd name="connsiteY0" fmla="*/ 462603 h 462603"/>
                <a:gd name="connsiteX1" fmla="*/ 120046 w 462854"/>
                <a:gd name="connsiteY1" fmla="*/ 462603 h 462603"/>
                <a:gd name="connsiteX2" fmla="*/ 0 w 462854"/>
                <a:gd name="connsiteY2" fmla="*/ 342809 h 462603"/>
                <a:gd name="connsiteX3" fmla="*/ 0 w 462854"/>
                <a:gd name="connsiteY3" fmla="*/ 120046 h 462603"/>
                <a:gd name="connsiteX4" fmla="*/ 120046 w 462854"/>
                <a:gd name="connsiteY4" fmla="*/ 0 h 462603"/>
                <a:gd name="connsiteX5" fmla="*/ 342809 w 462854"/>
                <a:gd name="connsiteY5" fmla="*/ 0 h 462603"/>
                <a:gd name="connsiteX6" fmla="*/ 462854 w 462854"/>
                <a:gd name="connsiteY6" fmla="*/ 120046 h 462603"/>
                <a:gd name="connsiteX7" fmla="*/ 462854 w 462854"/>
                <a:gd name="connsiteY7" fmla="*/ 342809 h 462603"/>
                <a:gd name="connsiteX8" fmla="*/ 342809 w 462854"/>
                <a:gd name="connsiteY8" fmla="*/ 462603 h 46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854" h="462603">
                  <a:moveTo>
                    <a:pt x="342809" y="462603"/>
                  </a:moveTo>
                  <a:lnTo>
                    <a:pt x="120046" y="462603"/>
                  </a:lnTo>
                  <a:cubicBezTo>
                    <a:pt x="53744" y="462603"/>
                    <a:pt x="0" y="409110"/>
                    <a:pt x="0" y="342809"/>
                  </a:cubicBezTo>
                  <a:lnTo>
                    <a:pt x="0" y="120046"/>
                  </a:lnTo>
                  <a:cubicBezTo>
                    <a:pt x="0" y="53744"/>
                    <a:pt x="53744" y="0"/>
                    <a:pt x="120046" y="0"/>
                  </a:cubicBezTo>
                  <a:lnTo>
                    <a:pt x="342809" y="0"/>
                  </a:lnTo>
                  <a:cubicBezTo>
                    <a:pt x="409110" y="0"/>
                    <a:pt x="462854" y="53493"/>
                    <a:pt x="462854" y="120046"/>
                  </a:cubicBezTo>
                  <a:lnTo>
                    <a:pt x="462854" y="342809"/>
                  </a:lnTo>
                  <a:cubicBezTo>
                    <a:pt x="462854" y="409110"/>
                    <a:pt x="409110" y="462603"/>
                    <a:pt x="342809" y="462603"/>
                  </a:cubicBezTo>
                </a:path>
              </a:pathLst>
            </a:custGeom>
            <a:solidFill>
              <a:srgbClr val="BA2F7D"/>
            </a:solidFill>
            <a:ln w="25066" cap="flat">
              <a:noFill/>
              <a:prstDash val="solid"/>
              <a:miter/>
            </a:ln>
          </p:spPr>
          <p:txBody>
            <a:bodyPr rtlCol="0" anchor="ctr"/>
            <a:lstStyle/>
            <a:p>
              <a:endParaRPr lang="en-AU"/>
            </a:p>
          </p:txBody>
        </p:sp>
        <p:sp>
          <p:nvSpPr>
            <p:cNvPr id="26" name="Freeform: Shape 25">
              <a:extLst>
                <a:ext uri="{FF2B5EF4-FFF2-40B4-BE49-F238E27FC236}">
                  <a16:creationId xmlns:a16="http://schemas.microsoft.com/office/drawing/2014/main" id="{8887046D-BFE7-2142-768E-6D83B3449705}"/>
                </a:ext>
              </a:extLst>
            </p:cNvPr>
            <p:cNvSpPr/>
            <p:nvPr/>
          </p:nvSpPr>
          <p:spPr>
            <a:xfrm>
              <a:off x="6672119" y="2585164"/>
              <a:ext cx="320456" cy="320205"/>
            </a:xfrm>
            <a:custGeom>
              <a:avLst/>
              <a:gdLst>
                <a:gd name="connsiteX0" fmla="*/ 237580 w 320456"/>
                <a:gd name="connsiteY0" fmla="*/ 320206 h 320205"/>
                <a:gd name="connsiteX1" fmla="*/ 83128 w 320456"/>
                <a:gd name="connsiteY1" fmla="*/ 320206 h 320205"/>
                <a:gd name="connsiteX2" fmla="*/ 0 w 320456"/>
                <a:gd name="connsiteY2" fmla="*/ 237329 h 320205"/>
                <a:gd name="connsiteX3" fmla="*/ 0 w 320456"/>
                <a:gd name="connsiteY3" fmla="*/ 83128 h 320205"/>
                <a:gd name="connsiteX4" fmla="*/ 83128 w 320456"/>
                <a:gd name="connsiteY4" fmla="*/ 0 h 320205"/>
                <a:gd name="connsiteX5" fmla="*/ 237580 w 320456"/>
                <a:gd name="connsiteY5" fmla="*/ 0 h 320205"/>
                <a:gd name="connsiteX6" fmla="*/ 320457 w 320456"/>
                <a:gd name="connsiteY6" fmla="*/ 83128 h 320205"/>
                <a:gd name="connsiteX7" fmla="*/ 320457 w 320456"/>
                <a:gd name="connsiteY7" fmla="*/ 237329 h 320205"/>
                <a:gd name="connsiteX8" fmla="*/ 237580 w 320456"/>
                <a:gd name="connsiteY8" fmla="*/ 320206 h 32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456" h="320205">
                  <a:moveTo>
                    <a:pt x="237580" y="320206"/>
                  </a:moveTo>
                  <a:lnTo>
                    <a:pt x="83128" y="320206"/>
                  </a:lnTo>
                  <a:cubicBezTo>
                    <a:pt x="37169" y="320206"/>
                    <a:pt x="0" y="283037"/>
                    <a:pt x="0" y="237329"/>
                  </a:cubicBezTo>
                  <a:lnTo>
                    <a:pt x="0" y="83128"/>
                  </a:lnTo>
                  <a:cubicBezTo>
                    <a:pt x="0" y="37169"/>
                    <a:pt x="37169" y="0"/>
                    <a:pt x="83128" y="0"/>
                  </a:cubicBezTo>
                  <a:lnTo>
                    <a:pt x="237580" y="0"/>
                  </a:lnTo>
                  <a:cubicBezTo>
                    <a:pt x="283539" y="0"/>
                    <a:pt x="320457" y="37169"/>
                    <a:pt x="320457" y="83128"/>
                  </a:cubicBezTo>
                  <a:lnTo>
                    <a:pt x="320457" y="237329"/>
                  </a:lnTo>
                  <a:cubicBezTo>
                    <a:pt x="320457" y="283037"/>
                    <a:pt x="283288" y="320206"/>
                    <a:pt x="237580" y="320206"/>
                  </a:cubicBezTo>
                </a:path>
              </a:pathLst>
            </a:custGeom>
            <a:solidFill>
              <a:srgbClr val="BA2F7D"/>
            </a:solidFill>
            <a:ln w="25066" cap="flat">
              <a:noFill/>
              <a:prstDash val="solid"/>
              <a:miter/>
            </a:ln>
          </p:spPr>
          <p:txBody>
            <a:bodyPr rtlCol="0" anchor="ctr"/>
            <a:lstStyle/>
            <a:p>
              <a:endParaRPr lang="en-AU"/>
            </a:p>
          </p:txBody>
        </p:sp>
        <p:sp>
          <p:nvSpPr>
            <p:cNvPr id="27" name="Freeform: Shape 26">
              <a:extLst>
                <a:ext uri="{FF2B5EF4-FFF2-40B4-BE49-F238E27FC236}">
                  <a16:creationId xmlns:a16="http://schemas.microsoft.com/office/drawing/2014/main" id="{63547F98-CFF6-AB6A-C4C6-AA7EBC29AD13}"/>
                </a:ext>
              </a:extLst>
            </p:cNvPr>
            <p:cNvSpPr/>
            <p:nvPr/>
          </p:nvSpPr>
          <p:spPr>
            <a:xfrm>
              <a:off x="5978214" y="3109548"/>
              <a:ext cx="887786" cy="887535"/>
            </a:xfrm>
            <a:custGeom>
              <a:avLst/>
              <a:gdLst>
                <a:gd name="connsiteX0" fmla="*/ 887535 w 887786"/>
                <a:gd name="connsiteY0" fmla="*/ 417900 h 887535"/>
                <a:gd name="connsiteX1" fmla="*/ 445526 w 887786"/>
                <a:gd name="connsiteY1" fmla="*/ 0 h 887535"/>
                <a:gd name="connsiteX2" fmla="*/ 0 w 887786"/>
                <a:gd name="connsiteY2" fmla="*/ 442010 h 887535"/>
                <a:gd name="connsiteX3" fmla="*/ 445526 w 887786"/>
                <a:gd name="connsiteY3" fmla="*/ 887536 h 887535"/>
                <a:gd name="connsiteX4" fmla="*/ 753426 w 887786"/>
                <a:gd name="connsiteY4" fmla="*/ 761965 h 887535"/>
                <a:gd name="connsiteX5" fmla="*/ 779293 w 887786"/>
                <a:gd name="connsiteY5" fmla="*/ 706964 h 887535"/>
                <a:gd name="connsiteX6" fmla="*/ 705206 w 887786"/>
                <a:gd name="connsiteY6" fmla="*/ 633129 h 887535"/>
                <a:gd name="connsiteX7" fmla="*/ 646690 w 887786"/>
                <a:gd name="connsiteY7" fmla="*/ 662512 h 887535"/>
                <a:gd name="connsiteX8" fmla="*/ 445526 w 887786"/>
                <a:gd name="connsiteY8" fmla="*/ 739864 h 887535"/>
                <a:gd name="connsiteX9" fmla="*/ 151439 w 887786"/>
                <a:gd name="connsiteY9" fmla="*/ 497512 h 887535"/>
                <a:gd name="connsiteX10" fmla="*/ 815458 w 887786"/>
                <a:gd name="connsiteY10" fmla="*/ 497512 h 887535"/>
                <a:gd name="connsiteX11" fmla="*/ 816964 w 887786"/>
                <a:gd name="connsiteY11" fmla="*/ 497512 h 887535"/>
                <a:gd name="connsiteX12" fmla="*/ 818973 w 887786"/>
                <a:gd name="connsiteY12" fmla="*/ 497512 h 887535"/>
                <a:gd name="connsiteX13" fmla="*/ 822741 w 887786"/>
                <a:gd name="connsiteY13" fmla="*/ 496759 h 887535"/>
                <a:gd name="connsiteX14" fmla="*/ 830275 w 887786"/>
                <a:gd name="connsiteY14" fmla="*/ 495252 h 887535"/>
                <a:gd name="connsiteX15" fmla="*/ 887787 w 887786"/>
                <a:gd name="connsiteY15" fmla="*/ 418402 h 887535"/>
                <a:gd name="connsiteX16" fmla="*/ 445526 w 887786"/>
                <a:gd name="connsiteY16" fmla="*/ 146165 h 887535"/>
                <a:gd name="connsiteX17" fmla="*/ 727558 w 887786"/>
                <a:gd name="connsiteY17" fmla="*/ 351096 h 887535"/>
                <a:gd name="connsiteX18" fmla="*/ 161735 w 887786"/>
                <a:gd name="connsiteY18" fmla="*/ 351096 h 887535"/>
                <a:gd name="connsiteX19" fmla="*/ 445526 w 887786"/>
                <a:gd name="connsiteY19" fmla="*/ 146165 h 88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87786" h="887535">
                  <a:moveTo>
                    <a:pt x="887535" y="417900"/>
                  </a:moveTo>
                  <a:cubicBezTo>
                    <a:pt x="884019" y="192626"/>
                    <a:pt x="682855" y="0"/>
                    <a:pt x="445526" y="0"/>
                  </a:cubicBezTo>
                  <a:cubicBezTo>
                    <a:pt x="208197" y="0"/>
                    <a:pt x="0" y="197900"/>
                    <a:pt x="0" y="442010"/>
                  </a:cubicBezTo>
                  <a:cubicBezTo>
                    <a:pt x="0" y="686120"/>
                    <a:pt x="197649" y="887536"/>
                    <a:pt x="445526" y="887536"/>
                  </a:cubicBezTo>
                  <a:cubicBezTo>
                    <a:pt x="564316" y="887536"/>
                    <a:pt x="674316" y="841074"/>
                    <a:pt x="753426" y="761965"/>
                  </a:cubicBezTo>
                  <a:cubicBezTo>
                    <a:pt x="768996" y="748152"/>
                    <a:pt x="779293" y="727558"/>
                    <a:pt x="779293" y="706964"/>
                  </a:cubicBezTo>
                  <a:cubicBezTo>
                    <a:pt x="779293" y="667535"/>
                    <a:pt x="744887" y="633129"/>
                    <a:pt x="705206" y="633129"/>
                  </a:cubicBezTo>
                  <a:cubicBezTo>
                    <a:pt x="682855" y="633129"/>
                    <a:pt x="662261" y="646942"/>
                    <a:pt x="646690" y="662512"/>
                  </a:cubicBezTo>
                  <a:cubicBezTo>
                    <a:pt x="596713" y="715754"/>
                    <a:pt x="522877" y="739864"/>
                    <a:pt x="445526" y="739864"/>
                  </a:cubicBezTo>
                  <a:cubicBezTo>
                    <a:pt x="297603" y="739864"/>
                    <a:pt x="177306" y="638403"/>
                    <a:pt x="151439" y="497512"/>
                  </a:cubicBezTo>
                  <a:lnTo>
                    <a:pt x="815458" y="497512"/>
                  </a:lnTo>
                  <a:cubicBezTo>
                    <a:pt x="815458" y="497512"/>
                    <a:pt x="816462" y="497512"/>
                    <a:pt x="816964" y="497512"/>
                  </a:cubicBezTo>
                  <a:lnTo>
                    <a:pt x="818973" y="497512"/>
                  </a:lnTo>
                  <a:cubicBezTo>
                    <a:pt x="818973" y="497512"/>
                    <a:pt x="821485" y="497010"/>
                    <a:pt x="822741" y="496759"/>
                  </a:cubicBezTo>
                  <a:cubicBezTo>
                    <a:pt x="825252" y="496508"/>
                    <a:pt x="827763" y="496005"/>
                    <a:pt x="830275" y="495252"/>
                  </a:cubicBezTo>
                  <a:cubicBezTo>
                    <a:pt x="861668" y="486713"/>
                    <a:pt x="887787" y="456827"/>
                    <a:pt x="887787" y="418402"/>
                  </a:cubicBezTo>
                  <a:close/>
                  <a:moveTo>
                    <a:pt x="445526" y="146165"/>
                  </a:moveTo>
                  <a:cubicBezTo>
                    <a:pt x="578882" y="146165"/>
                    <a:pt x="689636" y="231804"/>
                    <a:pt x="727558" y="351096"/>
                  </a:cubicBezTo>
                  <a:lnTo>
                    <a:pt x="161735" y="351096"/>
                  </a:lnTo>
                  <a:cubicBezTo>
                    <a:pt x="199658" y="231804"/>
                    <a:pt x="310411" y="146165"/>
                    <a:pt x="445526" y="146165"/>
                  </a:cubicBezTo>
                  <a:close/>
                </a:path>
              </a:pathLst>
            </a:custGeom>
            <a:solidFill>
              <a:srgbClr val="26478D"/>
            </a:solidFill>
            <a:ln w="25066" cap="flat">
              <a:noFill/>
              <a:prstDash val="solid"/>
              <a:miter/>
            </a:ln>
          </p:spPr>
          <p:txBody>
            <a:bodyPr rtlCol="0" anchor="ctr"/>
            <a:lstStyle/>
            <a:p>
              <a:endParaRPr lang="en-AU"/>
            </a:p>
          </p:txBody>
        </p:sp>
        <p:grpSp>
          <p:nvGrpSpPr>
            <p:cNvPr id="28" name="Graphic 1">
              <a:extLst>
                <a:ext uri="{FF2B5EF4-FFF2-40B4-BE49-F238E27FC236}">
                  <a16:creationId xmlns:a16="http://schemas.microsoft.com/office/drawing/2014/main" id="{3F785E11-6A40-8CCA-9C2B-F8B717C77DCD}"/>
                </a:ext>
              </a:extLst>
            </p:cNvPr>
            <p:cNvGrpSpPr/>
            <p:nvPr/>
          </p:nvGrpSpPr>
          <p:grpSpPr>
            <a:xfrm>
              <a:off x="6838877" y="3865987"/>
              <a:ext cx="214223" cy="130091"/>
              <a:chOff x="6838877" y="3865987"/>
              <a:chExt cx="214223" cy="130091"/>
            </a:xfrm>
            <a:solidFill>
              <a:srgbClr val="26478D"/>
            </a:solidFill>
          </p:grpSpPr>
          <p:sp>
            <p:nvSpPr>
              <p:cNvPr id="29" name="Freeform: Shape 28">
                <a:extLst>
                  <a:ext uri="{FF2B5EF4-FFF2-40B4-BE49-F238E27FC236}">
                    <a16:creationId xmlns:a16="http://schemas.microsoft.com/office/drawing/2014/main" id="{CF913D76-8877-3206-7CF2-F5CF2EADC951}"/>
                  </a:ext>
                </a:extLst>
              </p:cNvPr>
              <p:cNvSpPr/>
              <p:nvPr/>
            </p:nvSpPr>
            <p:spPr>
              <a:xfrm>
                <a:off x="6838877" y="3866741"/>
                <a:ext cx="83881" cy="129086"/>
              </a:xfrm>
              <a:custGeom>
                <a:avLst/>
                <a:gdLst>
                  <a:gd name="connsiteX0" fmla="*/ 41689 w 83881"/>
                  <a:gd name="connsiteY0" fmla="*/ 129087 h 129086"/>
                  <a:gd name="connsiteX1" fmla="*/ 31895 w 83881"/>
                  <a:gd name="connsiteY1" fmla="*/ 119544 h 129086"/>
                  <a:gd name="connsiteX2" fmla="*/ 31895 w 83881"/>
                  <a:gd name="connsiteY2" fmla="*/ 19589 h 129086"/>
                  <a:gd name="connsiteX3" fmla="*/ 9543 w 83881"/>
                  <a:gd name="connsiteY3" fmla="*/ 19589 h 129086"/>
                  <a:gd name="connsiteX4" fmla="*/ 0 w 83881"/>
                  <a:gd name="connsiteY4" fmla="*/ 9795 h 129086"/>
                  <a:gd name="connsiteX5" fmla="*/ 9543 w 83881"/>
                  <a:gd name="connsiteY5" fmla="*/ 0 h 129086"/>
                  <a:gd name="connsiteX6" fmla="*/ 74338 w 83881"/>
                  <a:gd name="connsiteY6" fmla="*/ 0 h 129086"/>
                  <a:gd name="connsiteX7" fmla="*/ 83881 w 83881"/>
                  <a:gd name="connsiteY7" fmla="*/ 9795 h 129086"/>
                  <a:gd name="connsiteX8" fmla="*/ 74338 w 83881"/>
                  <a:gd name="connsiteY8" fmla="*/ 19589 h 129086"/>
                  <a:gd name="connsiteX9" fmla="*/ 51735 w 83881"/>
                  <a:gd name="connsiteY9" fmla="*/ 19589 h 129086"/>
                  <a:gd name="connsiteX10" fmla="*/ 51735 w 83881"/>
                  <a:gd name="connsiteY10" fmla="*/ 119544 h 129086"/>
                  <a:gd name="connsiteX11" fmla="*/ 41941 w 83881"/>
                  <a:gd name="connsiteY11" fmla="*/ 129087 h 12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881" h="129086">
                    <a:moveTo>
                      <a:pt x="41689" y="129087"/>
                    </a:moveTo>
                    <a:cubicBezTo>
                      <a:pt x="36415" y="129087"/>
                      <a:pt x="31895" y="124818"/>
                      <a:pt x="31895" y="119544"/>
                    </a:cubicBezTo>
                    <a:lnTo>
                      <a:pt x="31895" y="19589"/>
                    </a:lnTo>
                    <a:lnTo>
                      <a:pt x="9543" y="19589"/>
                    </a:lnTo>
                    <a:cubicBezTo>
                      <a:pt x="4269" y="19589"/>
                      <a:pt x="0" y="15068"/>
                      <a:pt x="0" y="9795"/>
                    </a:cubicBezTo>
                    <a:cubicBezTo>
                      <a:pt x="0" y="4521"/>
                      <a:pt x="4018" y="0"/>
                      <a:pt x="9543" y="0"/>
                    </a:cubicBezTo>
                    <a:lnTo>
                      <a:pt x="74338" y="0"/>
                    </a:lnTo>
                    <a:cubicBezTo>
                      <a:pt x="79612" y="0"/>
                      <a:pt x="83881" y="4269"/>
                      <a:pt x="83881" y="9795"/>
                    </a:cubicBezTo>
                    <a:cubicBezTo>
                      <a:pt x="83881" y="15320"/>
                      <a:pt x="79612" y="19589"/>
                      <a:pt x="74338" y="19589"/>
                    </a:cubicBezTo>
                    <a:lnTo>
                      <a:pt x="51735" y="19589"/>
                    </a:lnTo>
                    <a:lnTo>
                      <a:pt x="51735" y="119544"/>
                    </a:lnTo>
                    <a:cubicBezTo>
                      <a:pt x="51735" y="124818"/>
                      <a:pt x="47466" y="129087"/>
                      <a:pt x="41941" y="129087"/>
                    </a:cubicBezTo>
                    <a:close/>
                  </a:path>
                </a:pathLst>
              </a:custGeom>
              <a:solidFill>
                <a:srgbClr val="26478D"/>
              </a:solidFill>
              <a:ln w="25066" cap="flat">
                <a:noFill/>
                <a:prstDash val="solid"/>
                <a:miter/>
              </a:ln>
            </p:spPr>
            <p:txBody>
              <a:bodyPr rtlCol="0" anchor="ctr"/>
              <a:lstStyle/>
              <a:p>
                <a:endParaRPr lang="en-AU"/>
              </a:p>
            </p:txBody>
          </p:sp>
          <p:sp>
            <p:nvSpPr>
              <p:cNvPr id="30" name="Freeform: Shape 29">
                <a:extLst>
                  <a:ext uri="{FF2B5EF4-FFF2-40B4-BE49-F238E27FC236}">
                    <a16:creationId xmlns:a16="http://schemas.microsoft.com/office/drawing/2014/main" id="{7BE1B41D-5070-AB4C-706D-6931BF886834}"/>
                  </a:ext>
                </a:extLst>
              </p:cNvPr>
              <p:cNvSpPr/>
              <p:nvPr/>
            </p:nvSpPr>
            <p:spPr>
              <a:xfrm>
                <a:off x="6939083" y="3865987"/>
                <a:ext cx="114018" cy="130091"/>
              </a:xfrm>
              <a:custGeom>
                <a:avLst/>
                <a:gdLst>
                  <a:gd name="connsiteX0" fmla="*/ 57260 w 114018"/>
                  <a:gd name="connsiteY0" fmla="*/ 129840 h 130091"/>
                  <a:gd name="connsiteX1" fmla="*/ 47466 w 114018"/>
                  <a:gd name="connsiteY1" fmla="*/ 122306 h 130091"/>
                  <a:gd name="connsiteX2" fmla="*/ 19589 w 114018"/>
                  <a:gd name="connsiteY2" fmla="*/ 40434 h 130091"/>
                  <a:gd name="connsiteX3" fmla="*/ 19589 w 114018"/>
                  <a:gd name="connsiteY3" fmla="*/ 120297 h 130091"/>
                  <a:gd name="connsiteX4" fmla="*/ 9795 w 114018"/>
                  <a:gd name="connsiteY4" fmla="*/ 129840 h 130091"/>
                  <a:gd name="connsiteX5" fmla="*/ 0 w 114018"/>
                  <a:gd name="connsiteY5" fmla="*/ 120297 h 130091"/>
                  <a:gd name="connsiteX6" fmla="*/ 0 w 114018"/>
                  <a:gd name="connsiteY6" fmla="*/ 14817 h 130091"/>
                  <a:gd name="connsiteX7" fmla="*/ 14817 w 114018"/>
                  <a:gd name="connsiteY7" fmla="*/ 0 h 130091"/>
                  <a:gd name="connsiteX8" fmla="*/ 28881 w 114018"/>
                  <a:gd name="connsiteY8" fmla="*/ 10799 h 130091"/>
                  <a:gd name="connsiteX9" fmla="*/ 57009 w 114018"/>
                  <a:gd name="connsiteY9" fmla="*/ 93425 h 130091"/>
                  <a:gd name="connsiteX10" fmla="*/ 84886 w 114018"/>
                  <a:gd name="connsiteY10" fmla="*/ 10799 h 130091"/>
                  <a:gd name="connsiteX11" fmla="*/ 99201 w 114018"/>
                  <a:gd name="connsiteY11" fmla="*/ 0 h 130091"/>
                  <a:gd name="connsiteX12" fmla="*/ 114018 w 114018"/>
                  <a:gd name="connsiteY12" fmla="*/ 14817 h 130091"/>
                  <a:gd name="connsiteX13" fmla="*/ 114018 w 114018"/>
                  <a:gd name="connsiteY13" fmla="*/ 120297 h 130091"/>
                  <a:gd name="connsiteX14" fmla="*/ 104224 w 114018"/>
                  <a:gd name="connsiteY14" fmla="*/ 129840 h 130091"/>
                  <a:gd name="connsiteX15" fmla="*/ 94429 w 114018"/>
                  <a:gd name="connsiteY15" fmla="*/ 120297 h 130091"/>
                  <a:gd name="connsiteX16" fmla="*/ 94429 w 114018"/>
                  <a:gd name="connsiteY16" fmla="*/ 40685 h 130091"/>
                  <a:gd name="connsiteX17" fmla="*/ 78105 w 114018"/>
                  <a:gd name="connsiteY17" fmla="*/ 89155 h 130091"/>
                  <a:gd name="connsiteX18" fmla="*/ 66804 w 114018"/>
                  <a:gd name="connsiteY18" fmla="*/ 122557 h 130091"/>
                  <a:gd name="connsiteX19" fmla="*/ 57009 w 114018"/>
                  <a:gd name="connsiteY19" fmla="*/ 130092 h 130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4018" h="130091">
                    <a:moveTo>
                      <a:pt x="57260" y="129840"/>
                    </a:moveTo>
                    <a:cubicBezTo>
                      <a:pt x="51986" y="129840"/>
                      <a:pt x="48722" y="125822"/>
                      <a:pt x="47466" y="122306"/>
                    </a:cubicBezTo>
                    <a:lnTo>
                      <a:pt x="19589" y="40434"/>
                    </a:lnTo>
                    <a:lnTo>
                      <a:pt x="19589" y="120297"/>
                    </a:lnTo>
                    <a:cubicBezTo>
                      <a:pt x="19589" y="125571"/>
                      <a:pt x="15320" y="129840"/>
                      <a:pt x="9795" y="129840"/>
                    </a:cubicBezTo>
                    <a:cubicBezTo>
                      <a:pt x="4269" y="129840"/>
                      <a:pt x="0" y="125571"/>
                      <a:pt x="0" y="120297"/>
                    </a:cubicBezTo>
                    <a:lnTo>
                      <a:pt x="0" y="14817"/>
                    </a:lnTo>
                    <a:cubicBezTo>
                      <a:pt x="0" y="7032"/>
                      <a:pt x="6781" y="0"/>
                      <a:pt x="14817" y="0"/>
                    </a:cubicBezTo>
                    <a:cubicBezTo>
                      <a:pt x="21096" y="0"/>
                      <a:pt x="26872" y="4521"/>
                      <a:pt x="28881" y="10799"/>
                    </a:cubicBezTo>
                    <a:lnTo>
                      <a:pt x="57009" y="93425"/>
                    </a:lnTo>
                    <a:lnTo>
                      <a:pt x="84886" y="10799"/>
                    </a:lnTo>
                    <a:cubicBezTo>
                      <a:pt x="86895" y="4521"/>
                      <a:pt x="92922" y="0"/>
                      <a:pt x="99201" y="0"/>
                    </a:cubicBezTo>
                    <a:cubicBezTo>
                      <a:pt x="106986" y="0"/>
                      <a:pt x="114018" y="6781"/>
                      <a:pt x="114018" y="14817"/>
                    </a:cubicBezTo>
                    <a:lnTo>
                      <a:pt x="114018" y="120297"/>
                    </a:lnTo>
                    <a:cubicBezTo>
                      <a:pt x="114018" y="125571"/>
                      <a:pt x="109749" y="129840"/>
                      <a:pt x="104224" y="129840"/>
                    </a:cubicBezTo>
                    <a:cubicBezTo>
                      <a:pt x="98699" y="129840"/>
                      <a:pt x="94429" y="125571"/>
                      <a:pt x="94429" y="120297"/>
                    </a:cubicBezTo>
                    <a:lnTo>
                      <a:pt x="94429" y="40685"/>
                    </a:lnTo>
                    <a:cubicBezTo>
                      <a:pt x="90160" y="53493"/>
                      <a:pt x="83379" y="73082"/>
                      <a:pt x="78105" y="89155"/>
                    </a:cubicBezTo>
                    <a:cubicBezTo>
                      <a:pt x="67055" y="122055"/>
                      <a:pt x="67055" y="122055"/>
                      <a:pt x="66804" y="122557"/>
                    </a:cubicBezTo>
                    <a:cubicBezTo>
                      <a:pt x="64543" y="127580"/>
                      <a:pt x="61279" y="130092"/>
                      <a:pt x="57009" y="130092"/>
                    </a:cubicBezTo>
                    <a:close/>
                  </a:path>
                </a:pathLst>
              </a:custGeom>
              <a:solidFill>
                <a:srgbClr val="26478D"/>
              </a:solidFill>
              <a:ln w="25066" cap="flat">
                <a:noFill/>
                <a:prstDash val="solid"/>
                <a:miter/>
              </a:ln>
            </p:spPr>
            <p:txBody>
              <a:bodyPr rtlCol="0" anchor="ctr"/>
              <a:lstStyle/>
              <a:p>
                <a:endParaRPr lang="en-AU"/>
              </a:p>
            </p:txBody>
          </p:sp>
        </p:grpSp>
      </p:grpSp>
    </p:spTree>
    <p:extLst>
      <p:ext uri="{BB962C8B-B14F-4D97-AF65-F5344CB8AC3E}">
        <p14:creationId xmlns:p14="http://schemas.microsoft.com/office/powerpoint/2010/main" val="1398614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preserve="1">
  <p:cSld name="Title Layouts">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A56F48E-7BFD-94F1-AF87-4257A20614FB}"/>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Title layouts</a:t>
            </a:r>
          </a:p>
        </p:txBody>
      </p:sp>
      <p:sp>
        <p:nvSpPr>
          <p:cNvPr id="23" name="Freeform: Shape 22">
            <a:extLst>
              <a:ext uri="{FF2B5EF4-FFF2-40B4-BE49-F238E27FC236}">
                <a16:creationId xmlns:a16="http://schemas.microsoft.com/office/drawing/2014/main" id="{B6F9E944-764C-8360-AC7F-2FBB5F04F237}"/>
              </a:ext>
            </a:extLst>
          </p:cNvPr>
          <p:cNvSpPr/>
          <p:nvPr/>
        </p:nvSpPr>
        <p:spPr>
          <a:xfrm>
            <a:off x="946298" y="2199488"/>
            <a:ext cx="3206602" cy="2094694"/>
          </a:xfrm>
          <a:custGeom>
            <a:avLst/>
            <a:gdLst>
              <a:gd name="connsiteX0" fmla="*/ 1055858 w 3797154"/>
              <a:gd name="connsiteY0" fmla="*/ 795751 h 2480468"/>
              <a:gd name="connsiteX1" fmla="*/ 1055858 w 3797154"/>
              <a:gd name="connsiteY1" fmla="*/ 795754 h 2480468"/>
              <a:gd name="connsiteX2" fmla="*/ 430203 w 3797154"/>
              <a:gd name="connsiteY2" fmla="*/ 795754 h 2480468"/>
              <a:gd name="connsiteX3" fmla="*/ 702794 w 3797154"/>
              <a:gd name="connsiteY3" fmla="*/ 1240236 h 2480468"/>
              <a:gd name="connsiteX4" fmla="*/ 430203 w 3797154"/>
              <a:gd name="connsiteY4" fmla="*/ 1684718 h 2480468"/>
              <a:gd name="connsiteX5" fmla="*/ 1055858 w 3797154"/>
              <a:gd name="connsiteY5" fmla="*/ 1684718 h 2480468"/>
              <a:gd name="connsiteX6" fmla="*/ 1255703 w 3797154"/>
              <a:gd name="connsiteY6" fmla="*/ 1684718 h 2480468"/>
              <a:gd name="connsiteX7" fmla="*/ 2541452 w 3797154"/>
              <a:gd name="connsiteY7" fmla="*/ 1684718 h 2480468"/>
              <a:gd name="connsiteX8" fmla="*/ 2741297 w 3797154"/>
              <a:gd name="connsiteY8" fmla="*/ 1684718 h 2480468"/>
              <a:gd name="connsiteX9" fmla="*/ 3366952 w 3797154"/>
              <a:gd name="connsiteY9" fmla="*/ 1684718 h 2480468"/>
              <a:gd name="connsiteX10" fmla="*/ 3094362 w 3797154"/>
              <a:gd name="connsiteY10" fmla="*/ 1240236 h 2480468"/>
              <a:gd name="connsiteX11" fmla="*/ 3366952 w 3797154"/>
              <a:gd name="connsiteY11" fmla="*/ 795754 h 2480468"/>
              <a:gd name="connsiteX12" fmla="*/ 2741297 w 3797154"/>
              <a:gd name="connsiteY12" fmla="*/ 795754 h 2480468"/>
              <a:gd name="connsiteX13" fmla="*/ 2741297 w 3797154"/>
              <a:gd name="connsiteY13" fmla="*/ 795751 h 2480468"/>
              <a:gd name="connsiteX14" fmla="*/ 291827 w 3797154"/>
              <a:gd name="connsiteY14" fmla="*/ 0 h 2480468"/>
              <a:gd name="connsiteX15" fmla="*/ 3505327 w 3797154"/>
              <a:gd name="connsiteY15" fmla="*/ 0 h 2480468"/>
              <a:gd name="connsiteX16" fmla="*/ 3797154 w 3797154"/>
              <a:gd name="connsiteY16" fmla="*/ 291827 h 2480468"/>
              <a:gd name="connsiteX17" fmla="*/ 3797154 w 3797154"/>
              <a:gd name="connsiteY17" fmla="*/ 2188641 h 2480468"/>
              <a:gd name="connsiteX18" fmla="*/ 3505327 w 3797154"/>
              <a:gd name="connsiteY18" fmla="*/ 2480468 h 2480468"/>
              <a:gd name="connsiteX19" fmla="*/ 291827 w 3797154"/>
              <a:gd name="connsiteY19" fmla="*/ 2480468 h 2480468"/>
              <a:gd name="connsiteX20" fmla="*/ 0 w 3797154"/>
              <a:gd name="connsiteY20" fmla="*/ 2188641 h 2480468"/>
              <a:gd name="connsiteX21" fmla="*/ 0 w 3797154"/>
              <a:gd name="connsiteY21" fmla="*/ 291827 h 2480468"/>
              <a:gd name="connsiteX22" fmla="*/ 291827 w 3797154"/>
              <a:gd name="connsiteY22"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97154" h="2480468">
                <a:moveTo>
                  <a:pt x="1055858" y="795751"/>
                </a:moveTo>
                <a:lnTo>
                  <a:pt x="1055858" y="795754"/>
                </a:lnTo>
                <a:lnTo>
                  <a:pt x="430203" y="795754"/>
                </a:lnTo>
                <a:lnTo>
                  <a:pt x="702794" y="1240236"/>
                </a:lnTo>
                <a:lnTo>
                  <a:pt x="430203" y="1684718"/>
                </a:lnTo>
                <a:lnTo>
                  <a:pt x="1055858" y="1684718"/>
                </a:lnTo>
                <a:lnTo>
                  <a:pt x="1255703" y="1684718"/>
                </a:lnTo>
                <a:lnTo>
                  <a:pt x="2541452" y="1684718"/>
                </a:lnTo>
                <a:lnTo>
                  <a:pt x="2741297" y="1684718"/>
                </a:lnTo>
                <a:lnTo>
                  <a:pt x="3366952" y="1684718"/>
                </a:lnTo>
                <a:lnTo>
                  <a:pt x="3094362" y="1240236"/>
                </a:lnTo>
                <a:lnTo>
                  <a:pt x="3366952" y="795754"/>
                </a:lnTo>
                <a:lnTo>
                  <a:pt x="2741297" y="795754"/>
                </a:lnTo>
                <a:lnTo>
                  <a:pt x="2741297" y="795751"/>
                </a:lnTo>
                <a:close/>
                <a:moveTo>
                  <a:pt x="291827" y="0"/>
                </a:moveTo>
                <a:lnTo>
                  <a:pt x="3505327" y="0"/>
                </a:lnTo>
                <a:cubicBezTo>
                  <a:pt x="3666499" y="0"/>
                  <a:pt x="3797154" y="130655"/>
                  <a:pt x="3797154" y="291827"/>
                </a:cubicBezTo>
                <a:lnTo>
                  <a:pt x="3797154" y="2188641"/>
                </a:lnTo>
                <a:cubicBezTo>
                  <a:pt x="3797154" y="2349813"/>
                  <a:pt x="3666499" y="2480468"/>
                  <a:pt x="3505327" y="2480468"/>
                </a:cubicBezTo>
                <a:lnTo>
                  <a:pt x="291827" y="2480468"/>
                </a:lnTo>
                <a:cubicBezTo>
                  <a:pt x="130655" y="2480468"/>
                  <a:pt x="0" y="2349813"/>
                  <a:pt x="0" y="2188641"/>
                </a:cubicBezTo>
                <a:lnTo>
                  <a:pt x="0" y="291827"/>
                </a:lnTo>
                <a:cubicBezTo>
                  <a:pt x="0" y="130655"/>
                  <a:pt x="130655" y="0"/>
                  <a:pt x="29182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24" name="TextBox 23">
            <a:extLst>
              <a:ext uri="{FF2B5EF4-FFF2-40B4-BE49-F238E27FC236}">
                <a16:creationId xmlns:a16="http://schemas.microsoft.com/office/drawing/2014/main" id="{FFA38847-CA91-9A4E-CBB9-D8052AE4E464}"/>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845576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preserve="1">
  <p:cSld name="Title A Full Bleed Image">
    <p:spTree>
      <p:nvGrpSpPr>
        <p:cNvPr id="1" name=""/>
        <p:cNvGrpSpPr/>
        <p:nvPr/>
      </p:nvGrpSpPr>
      <p:grpSpPr>
        <a:xfrm>
          <a:off x="0" y="0"/>
          <a:ext cx="0" cy="0"/>
          <a:chOff x="0" y="0"/>
          <a:chExt cx="0" cy="0"/>
        </a:xfrm>
      </p:grpSpPr>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0" y="0"/>
            <a:ext cx="12192000" cy="6858000"/>
          </a:xfrm>
          <a:custGeom>
            <a:avLst/>
            <a:gdLst>
              <a:gd name="connsiteX0" fmla="*/ 481067 w 12192000"/>
              <a:gd name="connsiteY0" fmla="*/ 3716337 h 6858000"/>
              <a:gd name="connsiteX1" fmla="*/ 373062 w 12192000"/>
              <a:gd name="connsiteY1" fmla="*/ 3824342 h 6858000"/>
              <a:gd name="connsiteX2" fmla="*/ 373062 w 12192000"/>
              <a:gd name="connsiteY2" fmla="*/ 6461069 h 6858000"/>
              <a:gd name="connsiteX3" fmla="*/ 481067 w 12192000"/>
              <a:gd name="connsiteY3" fmla="*/ 6569074 h 6858000"/>
              <a:gd name="connsiteX4" fmla="*/ 492814 w 12192000"/>
              <a:gd name="connsiteY4" fmla="*/ 6569074 h 6858000"/>
              <a:gd name="connsiteX5" fmla="*/ 5465304 w 12192000"/>
              <a:gd name="connsiteY5" fmla="*/ 6569074 h 6858000"/>
              <a:gd name="connsiteX6" fmla="*/ 5465708 w 12192000"/>
              <a:gd name="connsiteY6" fmla="*/ 6569074 h 6858000"/>
              <a:gd name="connsiteX7" fmla="*/ 5573713 w 12192000"/>
              <a:gd name="connsiteY7" fmla="*/ 6461069 h 6858000"/>
              <a:gd name="connsiteX8" fmla="*/ 5573713 w 12192000"/>
              <a:gd name="connsiteY8" fmla="*/ 3824343 h 6858000"/>
              <a:gd name="connsiteX9" fmla="*/ 5465708 w 12192000"/>
              <a:gd name="connsiteY9" fmla="*/ 3716338 h 6858000"/>
              <a:gd name="connsiteX10" fmla="*/ 5465309 w 12192000"/>
              <a:gd name="connsiteY10" fmla="*/ 3716338 h 6858000"/>
              <a:gd name="connsiteX11" fmla="*/ 5465304 w 12192000"/>
              <a:gd name="connsiteY11" fmla="*/ 3716337 h 6858000"/>
              <a:gd name="connsiteX12" fmla="*/ 0 w 12192000"/>
              <a:gd name="connsiteY12" fmla="*/ 0 h 6858000"/>
              <a:gd name="connsiteX13" fmla="*/ 12192000 w 12192000"/>
              <a:gd name="connsiteY13" fmla="*/ 0 h 6858000"/>
              <a:gd name="connsiteX14" fmla="*/ 12192000 w 12192000"/>
              <a:gd name="connsiteY14" fmla="*/ 6858000 h 6858000"/>
              <a:gd name="connsiteX15" fmla="*/ 0 w 12192000"/>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6858000">
                <a:moveTo>
                  <a:pt x="481067" y="3716337"/>
                </a:moveTo>
                <a:cubicBezTo>
                  <a:pt x="421417" y="3716337"/>
                  <a:pt x="373062" y="3764692"/>
                  <a:pt x="373062" y="3824342"/>
                </a:cubicBezTo>
                <a:lnTo>
                  <a:pt x="373062" y="6461069"/>
                </a:lnTo>
                <a:cubicBezTo>
                  <a:pt x="373062" y="6520719"/>
                  <a:pt x="421417" y="6569074"/>
                  <a:pt x="481067" y="6569074"/>
                </a:cubicBezTo>
                <a:lnTo>
                  <a:pt x="492814" y="6569074"/>
                </a:lnTo>
                <a:lnTo>
                  <a:pt x="5465304" y="6569074"/>
                </a:lnTo>
                <a:lnTo>
                  <a:pt x="5465708" y="6569074"/>
                </a:lnTo>
                <a:cubicBezTo>
                  <a:pt x="5525358" y="6569074"/>
                  <a:pt x="5573713" y="6520719"/>
                  <a:pt x="5573713" y="6461069"/>
                </a:cubicBezTo>
                <a:lnTo>
                  <a:pt x="5573713" y="3824343"/>
                </a:lnTo>
                <a:cubicBezTo>
                  <a:pt x="5573713" y="3764693"/>
                  <a:pt x="5525358" y="3716338"/>
                  <a:pt x="5465708" y="3716338"/>
                </a:cubicBezTo>
                <a:lnTo>
                  <a:pt x="5465309" y="3716338"/>
                </a:lnTo>
                <a:lnTo>
                  <a:pt x="5465304" y="3716337"/>
                </a:ln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1"/>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69635"/>
            <a:ext cx="1508400" cy="273301"/>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Tree>
    <p:extLst>
      <p:ext uri="{BB962C8B-B14F-4D97-AF65-F5344CB8AC3E}">
        <p14:creationId xmlns:p14="http://schemas.microsoft.com/office/powerpoint/2010/main" val="35894145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preserve="1">
  <p:cSld name="Title A Full Bleed Image Long Title">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8FE08085-67D3-BE45-7BC6-9DE8D0BDDF06}"/>
              </a:ext>
            </a:extLst>
          </p:cNvPr>
          <p:cNvSpPr>
            <a:spLocks noGrp="1"/>
          </p:cNvSpPr>
          <p:nvPr>
            <p:ph type="pic" sz="quarter" idx="21" hasCustomPrompt="1"/>
          </p:nvPr>
        </p:nvSpPr>
        <p:spPr>
          <a:xfrm>
            <a:off x="0" y="0"/>
            <a:ext cx="12192000" cy="6858000"/>
          </a:xfrm>
          <a:custGeom>
            <a:avLst/>
            <a:gdLst>
              <a:gd name="connsiteX0" fmla="*/ 481067 w 12192000"/>
              <a:gd name="connsiteY0" fmla="*/ 3716339 h 6858000"/>
              <a:gd name="connsiteX1" fmla="*/ 373062 w 12192000"/>
              <a:gd name="connsiteY1" fmla="*/ 3824344 h 6858000"/>
              <a:gd name="connsiteX2" fmla="*/ 373062 w 12192000"/>
              <a:gd name="connsiteY2" fmla="*/ 6461070 h 6858000"/>
              <a:gd name="connsiteX3" fmla="*/ 481067 w 12192000"/>
              <a:gd name="connsiteY3" fmla="*/ 6569075 h 6858000"/>
              <a:gd name="connsiteX4" fmla="*/ 6437256 w 12192000"/>
              <a:gd name="connsiteY4" fmla="*/ 6569075 h 6858000"/>
              <a:gd name="connsiteX5" fmla="*/ 6545261 w 12192000"/>
              <a:gd name="connsiteY5" fmla="*/ 6461070 h 6858000"/>
              <a:gd name="connsiteX6" fmla="*/ 6545261 w 12192000"/>
              <a:gd name="connsiteY6" fmla="*/ 3824344 h 6858000"/>
              <a:gd name="connsiteX7" fmla="*/ 6437256 w 12192000"/>
              <a:gd name="connsiteY7" fmla="*/ 3716339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481067" y="3716339"/>
                </a:moveTo>
                <a:cubicBezTo>
                  <a:pt x="421417" y="3716339"/>
                  <a:pt x="373062" y="3764694"/>
                  <a:pt x="373062" y="3824344"/>
                </a:cubicBezTo>
                <a:lnTo>
                  <a:pt x="373062" y="6461070"/>
                </a:lnTo>
                <a:cubicBezTo>
                  <a:pt x="373062" y="6520720"/>
                  <a:pt x="421417" y="6569075"/>
                  <a:pt x="481067" y="6569075"/>
                </a:cubicBezTo>
                <a:lnTo>
                  <a:pt x="6437256" y="6569075"/>
                </a:lnTo>
                <a:cubicBezTo>
                  <a:pt x="6496906" y="6569075"/>
                  <a:pt x="6545261" y="6520720"/>
                  <a:pt x="6545261" y="6461070"/>
                </a:cubicBezTo>
                <a:lnTo>
                  <a:pt x="6545261" y="3824344"/>
                </a:lnTo>
                <a:cubicBezTo>
                  <a:pt x="6545261" y="3764694"/>
                  <a:pt x="6496906" y="3716339"/>
                  <a:pt x="6437256" y="3716339"/>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9" y="4111627"/>
            <a:ext cx="5295902" cy="2103436"/>
          </a:xfrm>
        </p:spPr>
        <p:txBody>
          <a:bodyPr wrap="square" rIns="0" anchor="ctr"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6700" y="4691064"/>
            <a:ext cx="5202238" cy="1878012"/>
          </a:xfrm>
          <a:prstGeom prst="roundRect">
            <a:avLst>
              <a:gd name="adj" fmla="val 5751"/>
            </a:avLst>
          </a:prstGeom>
          <a:solidFill>
            <a:schemeClr val="accent1"/>
          </a:solidFill>
        </p:spPr>
        <p:txBody>
          <a:bodyPr wrap="square" lIns="360000" tIns="360000" rIns="360000" bIns="360000" anchor="ctr"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
        <p:nvSpPr>
          <p:cNvPr id="6" name="Text Placeholder 19">
            <a:extLst>
              <a:ext uri="{FF2B5EF4-FFF2-40B4-BE49-F238E27FC236}">
                <a16:creationId xmlns:a16="http://schemas.microsoft.com/office/drawing/2014/main" id="{0005511A-B554-0DA5-44B9-BAD47F50E89F}"/>
              </a:ext>
            </a:extLst>
          </p:cNvPr>
          <p:cNvSpPr>
            <a:spLocks noGrp="1"/>
          </p:cNvSpPr>
          <p:nvPr>
            <p:ph type="body" sz="quarter" idx="19" hasCustomPrompt="1"/>
          </p:nvPr>
        </p:nvSpPr>
        <p:spPr>
          <a:xfrm>
            <a:off x="3962400" y="3373173"/>
            <a:ext cx="2582863" cy="27146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7" name="Text Placeholder 17">
            <a:extLst>
              <a:ext uri="{FF2B5EF4-FFF2-40B4-BE49-F238E27FC236}">
                <a16:creationId xmlns:a16="http://schemas.microsoft.com/office/drawing/2014/main" id="{AA4CDE69-D246-62EC-A25B-FC4834AB83E6}"/>
              </a:ext>
            </a:extLst>
          </p:cNvPr>
          <p:cNvSpPr>
            <a:spLocks noGrp="1"/>
          </p:cNvSpPr>
          <p:nvPr>
            <p:ph type="body" sz="quarter" idx="18" hasCustomPrompt="1"/>
          </p:nvPr>
        </p:nvSpPr>
        <p:spPr>
          <a:xfrm>
            <a:off x="1630839" y="3373173"/>
            <a:ext cx="2582863" cy="27146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8" name="Text Placeholder 16">
            <a:extLst>
              <a:ext uri="{FF2B5EF4-FFF2-40B4-BE49-F238E27FC236}">
                <a16:creationId xmlns:a16="http://schemas.microsoft.com/office/drawing/2014/main" id="{A8004564-7EE9-97AB-5DEC-EDCE20756417}"/>
              </a:ext>
            </a:extLst>
          </p:cNvPr>
          <p:cNvSpPr>
            <a:spLocks noGrp="1"/>
          </p:cNvSpPr>
          <p:nvPr>
            <p:ph type="body" sz="quarter" idx="12" hasCustomPrompt="1"/>
          </p:nvPr>
        </p:nvSpPr>
        <p:spPr>
          <a:xfrm>
            <a:off x="373062" y="3373173"/>
            <a:ext cx="1509078" cy="271460"/>
          </a:xfrm>
          <a:prstGeom prst="roundRect">
            <a:avLst>
              <a:gd name="adj" fmla="val 50000"/>
            </a:avLst>
          </a:prstGeom>
          <a:solidFill>
            <a:schemeClr val="accent1"/>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903124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preserve="1">
  <p:cSld name="Title B Partner Logo">
    <p:bg>
      <p:bgPr>
        <a:solidFill>
          <a:schemeClr val="bg2"/>
        </a:solidFill>
        <a:effectLst/>
      </p:bgPr>
    </p:bg>
    <p:spTree>
      <p:nvGrpSpPr>
        <p:cNvPr id="1" name=""/>
        <p:cNvGrpSpPr/>
        <p:nvPr/>
      </p:nvGrpSpPr>
      <p:grpSpPr>
        <a:xfrm>
          <a:off x="0" y="0"/>
          <a:ext cx="0" cy="0"/>
          <a:chOff x="0" y="0"/>
          <a:chExt cx="0" cy="0"/>
        </a:xfrm>
      </p:grpSpPr>
      <p:sp>
        <p:nvSpPr>
          <p:cNvPr id="96" name="Rectangle: Rounded Corners 95">
            <a:extLst>
              <a:ext uri="{FF2B5EF4-FFF2-40B4-BE49-F238E27FC236}">
                <a16:creationId xmlns:a16="http://schemas.microsoft.com/office/drawing/2014/main" id="{6322A177-8603-710E-5C87-2D77264492C4}"/>
              </a:ext>
            </a:extLst>
          </p:cNvPr>
          <p:cNvSpPr/>
          <p:nvPr/>
        </p:nvSpPr>
        <p:spPr>
          <a:xfrm>
            <a:off x="373062" y="3716338"/>
            <a:ext cx="5200651" cy="2852737"/>
          </a:xfrm>
          <a:prstGeom prst="roundRect">
            <a:avLst>
              <a:gd name="adj" fmla="val 378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grpSp>
        <p:nvGrpSpPr>
          <p:cNvPr id="74" name="Group 73">
            <a:extLst>
              <a:ext uri="{FF2B5EF4-FFF2-40B4-BE49-F238E27FC236}">
                <a16:creationId xmlns:a16="http://schemas.microsoft.com/office/drawing/2014/main" id="{C21FF905-9F1D-4BC4-A0C4-819C54B20BB8}"/>
              </a:ext>
            </a:extLst>
          </p:cNvPr>
          <p:cNvGrpSpPr/>
          <p:nvPr/>
        </p:nvGrpSpPr>
        <p:grpSpPr>
          <a:xfrm>
            <a:off x="374967" y="373063"/>
            <a:ext cx="1004400" cy="324000"/>
            <a:chOff x="4124324" y="2793830"/>
            <a:chExt cx="3945731" cy="1275368"/>
          </a:xfrm>
        </p:grpSpPr>
        <p:sp>
          <p:nvSpPr>
            <p:cNvPr id="75" name="Freeform: Shape 74">
              <a:extLst>
                <a:ext uri="{FF2B5EF4-FFF2-40B4-BE49-F238E27FC236}">
                  <a16:creationId xmlns:a16="http://schemas.microsoft.com/office/drawing/2014/main" id="{059914BE-FC3C-135B-5DB0-18278431894E}"/>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76" name="Freeform: Shape 75">
              <a:extLst>
                <a:ext uri="{FF2B5EF4-FFF2-40B4-BE49-F238E27FC236}">
                  <a16:creationId xmlns:a16="http://schemas.microsoft.com/office/drawing/2014/main" id="{528CB0D7-7587-96BD-7839-497DE6E7EA0A}"/>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77" name="Freeform: Shape 76">
              <a:extLst>
                <a:ext uri="{FF2B5EF4-FFF2-40B4-BE49-F238E27FC236}">
                  <a16:creationId xmlns:a16="http://schemas.microsoft.com/office/drawing/2014/main" id="{D7110FF8-9F6B-166A-393F-342BE1E35CD5}"/>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78" name="Freeform: Shape 77">
              <a:extLst>
                <a:ext uri="{FF2B5EF4-FFF2-40B4-BE49-F238E27FC236}">
                  <a16:creationId xmlns:a16="http://schemas.microsoft.com/office/drawing/2014/main" id="{F1677DEC-DF7E-65E8-AFE4-613797E72E85}"/>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79" name="Freeform: Shape 78">
              <a:extLst>
                <a:ext uri="{FF2B5EF4-FFF2-40B4-BE49-F238E27FC236}">
                  <a16:creationId xmlns:a16="http://schemas.microsoft.com/office/drawing/2014/main" id="{18F0D363-4B8E-CC2D-DFEF-D89EE35A270D}"/>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80" name="Freeform: Shape 79">
              <a:extLst>
                <a:ext uri="{FF2B5EF4-FFF2-40B4-BE49-F238E27FC236}">
                  <a16:creationId xmlns:a16="http://schemas.microsoft.com/office/drawing/2014/main" id="{1FE81C4C-D33B-AF15-87E3-0B77EF334E22}"/>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81" name="Freeform: Shape 80">
              <a:extLst>
                <a:ext uri="{FF2B5EF4-FFF2-40B4-BE49-F238E27FC236}">
                  <a16:creationId xmlns:a16="http://schemas.microsoft.com/office/drawing/2014/main" id="{87BFB631-BDE9-A36F-948C-50B59F682B2B}"/>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82" name="Freeform: Shape 81">
              <a:extLst>
                <a:ext uri="{FF2B5EF4-FFF2-40B4-BE49-F238E27FC236}">
                  <a16:creationId xmlns:a16="http://schemas.microsoft.com/office/drawing/2014/main" id="{41564BE0-BF5A-5B3B-985D-7664B2DEEEEC}"/>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83" name="Freeform: Shape 82">
              <a:extLst>
                <a:ext uri="{FF2B5EF4-FFF2-40B4-BE49-F238E27FC236}">
                  <a16:creationId xmlns:a16="http://schemas.microsoft.com/office/drawing/2014/main" id="{A636A3F7-873A-362A-FF8B-382A6F8F6880}"/>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84" name="Freeform: Shape 83">
              <a:extLst>
                <a:ext uri="{FF2B5EF4-FFF2-40B4-BE49-F238E27FC236}">
                  <a16:creationId xmlns:a16="http://schemas.microsoft.com/office/drawing/2014/main" id="{C78F3A6A-5735-4CE9-BEE9-AD993156FF0F}"/>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85" name="Freeform: Shape 84">
              <a:extLst>
                <a:ext uri="{FF2B5EF4-FFF2-40B4-BE49-F238E27FC236}">
                  <a16:creationId xmlns:a16="http://schemas.microsoft.com/office/drawing/2014/main" id="{491CF533-F473-54F5-48FC-9F5489213BB4}"/>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86" name="Freeform: Shape 85">
              <a:extLst>
                <a:ext uri="{FF2B5EF4-FFF2-40B4-BE49-F238E27FC236}">
                  <a16:creationId xmlns:a16="http://schemas.microsoft.com/office/drawing/2014/main" id="{7FCD6722-3680-B0F1-514B-F875CBECE1F0}"/>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87" name="Freeform: Shape 86">
              <a:extLst>
                <a:ext uri="{FF2B5EF4-FFF2-40B4-BE49-F238E27FC236}">
                  <a16:creationId xmlns:a16="http://schemas.microsoft.com/office/drawing/2014/main" id="{3D19A48B-4CE5-DFDD-45BD-889671A5D3EE}"/>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88" name="Freeform: Shape 87">
              <a:extLst>
                <a:ext uri="{FF2B5EF4-FFF2-40B4-BE49-F238E27FC236}">
                  <a16:creationId xmlns:a16="http://schemas.microsoft.com/office/drawing/2014/main" id="{685C59C6-8A4E-2D10-BB33-7D1F6B44C6EF}"/>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89" name="Graphic 4">
              <a:extLst>
                <a:ext uri="{FF2B5EF4-FFF2-40B4-BE49-F238E27FC236}">
                  <a16:creationId xmlns:a16="http://schemas.microsoft.com/office/drawing/2014/main" id="{1A5DB6E8-B2F1-7F8E-6200-BD639DD4EC7C}"/>
                </a:ext>
              </a:extLst>
            </p:cNvPr>
            <p:cNvGrpSpPr/>
            <p:nvPr/>
          </p:nvGrpSpPr>
          <p:grpSpPr>
            <a:xfrm>
              <a:off x="7929789" y="3640062"/>
              <a:ext cx="140266" cy="84954"/>
              <a:chOff x="7929789" y="3640062"/>
              <a:chExt cx="140266" cy="84954"/>
            </a:xfrm>
            <a:solidFill>
              <a:srgbClr val="26478D"/>
            </a:solidFill>
          </p:grpSpPr>
          <p:sp>
            <p:nvSpPr>
              <p:cNvPr id="90" name="Freeform: Shape 89">
                <a:extLst>
                  <a:ext uri="{FF2B5EF4-FFF2-40B4-BE49-F238E27FC236}">
                    <a16:creationId xmlns:a16="http://schemas.microsoft.com/office/drawing/2014/main" id="{6100DE4C-00A8-C63E-ED90-BB2BB652A3F4}"/>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91" name="Freeform: Shape 90">
                <a:extLst>
                  <a:ext uri="{FF2B5EF4-FFF2-40B4-BE49-F238E27FC236}">
                    <a16:creationId xmlns:a16="http://schemas.microsoft.com/office/drawing/2014/main" id="{3A1B4668-C629-CBF3-60AC-A728E7127258}"/>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5654436" y="371476"/>
            <a:ext cx="6164502" cy="6197599"/>
          </a:xfrm>
          <a:prstGeom prst="roundRect">
            <a:avLst>
              <a:gd name="adj" fmla="val 1752"/>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solidFill>
                  <a:schemeClr val="bg1"/>
                </a:solidFill>
              </a:defRPr>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10209093" y="460354"/>
            <a:ext cx="1508400" cy="27432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cxnSp>
        <p:nvCxnSpPr>
          <p:cNvPr id="94" name="Straight Connector 93">
            <a:extLst>
              <a:ext uri="{FF2B5EF4-FFF2-40B4-BE49-F238E27FC236}">
                <a16:creationId xmlns:a16="http://schemas.microsoft.com/office/drawing/2014/main" id="{E8386E28-D99C-7E96-ACE6-D59EE01DF596}"/>
              </a:ext>
            </a:extLst>
          </p:cNvPr>
          <p:cNvCxnSpPr>
            <a:cxnSpLocks/>
          </p:cNvCxnSpPr>
          <p:nvPr/>
        </p:nvCxnSpPr>
        <p:spPr>
          <a:xfrm flipH="1">
            <a:off x="1515521"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2" name="Picture Placeholder 101">
            <a:extLst>
              <a:ext uri="{FF2B5EF4-FFF2-40B4-BE49-F238E27FC236}">
                <a16:creationId xmlns:a16="http://schemas.microsoft.com/office/drawing/2014/main" id="{7BE52618-E91E-6581-CC9B-54E3F5250557}"/>
              </a:ext>
            </a:extLst>
          </p:cNvPr>
          <p:cNvSpPr>
            <a:spLocks noGrp="1"/>
          </p:cNvSpPr>
          <p:nvPr>
            <p:ph type="pic" sz="quarter" idx="25" hasCustomPrompt="1"/>
          </p:nvPr>
        </p:nvSpPr>
        <p:spPr>
          <a:xfrm>
            <a:off x="1651000" y="373063"/>
            <a:ext cx="1082675" cy="323850"/>
          </a:xfrm>
        </p:spPr>
        <p:txBody>
          <a:bodyPr anchor="ctr"/>
          <a:lstStyle>
            <a:lvl1pPr algn="ctr">
              <a:defRPr sz="900"/>
            </a:lvl1pPr>
          </a:lstStyle>
          <a:p>
            <a:r>
              <a:rPr lang="en-US" noProof="0"/>
              <a:t>Insert partner logo</a:t>
            </a:r>
          </a:p>
        </p:txBody>
      </p:sp>
      <p:sp>
        <p:nvSpPr>
          <p:cNvPr id="5" name="Text Placeholder 19">
            <a:extLst>
              <a:ext uri="{FF2B5EF4-FFF2-40B4-BE49-F238E27FC236}">
                <a16:creationId xmlns:a16="http://schemas.microsoft.com/office/drawing/2014/main" id="{979A3211-34A5-6219-A6DA-78E91638C689}"/>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9" name="Text Placeholder 17">
            <a:extLst>
              <a:ext uri="{FF2B5EF4-FFF2-40B4-BE49-F238E27FC236}">
                <a16:creationId xmlns:a16="http://schemas.microsoft.com/office/drawing/2014/main" id="{1BDFCEF9-DE63-72E6-B123-F9F973F85746}"/>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10" name="Text Placeholder 16">
            <a:extLst>
              <a:ext uri="{FF2B5EF4-FFF2-40B4-BE49-F238E27FC236}">
                <a16:creationId xmlns:a16="http://schemas.microsoft.com/office/drawing/2014/main" id="{8219A788-1A60-EBB3-E011-88FA1494B487}"/>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1434040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preserve="1">
  <p:cSld name="Title B Partner Logo - Long Title">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A6548F75-B8DB-A3D0-F1C5-1B1AC78B914B}"/>
              </a:ext>
            </a:extLst>
          </p:cNvPr>
          <p:cNvSpPr/>
          <p:nvPr/>
        </p:nvSpPr>
        <p:spPr>
          <a:xfrm>
            <a:off x="373062" y="5673992"/>
            <a:ext cx="6172201" cy="895083"/>
          </a:xfrm>
          <a:prstGeom prst="roundRect">
            <a:avLst>
              <a:gd name="adj" fmla="val 1206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96" name="Rectangle: Rounded Corners 95">
            <a:extLst>
              <a:ext uri="{FF2B5EF4-FFF2-40B4-BE49-F238E27FC236}">
                <a16:creationId xmlns:a16="http://schemas.microsoft.com/office/drawing/2014/main" id="{6322A177-8603-710E-5C87-2D77264492C4}"/>
              </a:ext>
            </a:extLst>
          </p:cNvPr>
          <p:cNvSpPr/>
          <p:nvPr/>
        </p:nvSpPr>
        <p:spPr>
          <a:xfrm>
            <a:off x="373062" y="2749550"/>
            <a:ext cx="6172201" cy="2852737"/>
          </a:xfrm>
          <a:prstGeom prst="roundRect">
            <a:avLst>
              <a:gd name="adj" fmla="val 378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grpSp>
        <p:nvGrpSpPr>
          <p:cNvPr id="74" name="Group 73">
            <a:extLst>
              <a:ext uri="{FF2B5EF4-FFF2-40B4-BE49-F238E27FC236}">
                <a16:creationId xmlns:a16="http://schemas.microsoft.com/office/drawing/2014/main" id="{C21FF905-9F1D-4BC4-A0C4-819C54B20BB8}"/>
              </a:ext>
            </a:extLst>
          </p:cNvPr>
          <p:cNvGrpSpPr/>
          <p:nvPr/>
        </p:nvGrpSpPr>
        <p:grpSpPr>
          <a:xfrm>
            <a:off x="374967" y="373063"/>
            <a:ext cx="1004400" cy="324000"/>
            <a:chOff x="4124324" y="2793830"/>
            <a:chExt cx="3945731" cy="1275368"/>
          </a:xfrm>
        </p:grpSpPr>
        <p:sp>
          <p:nvSpPr>
            <p:cNvPr id="75" name="Freeform: Shape 74">
              <a:extLst>
                <a:ext uri="{FF2B5EF4-FFF2-40B4-BE49-F238E27FC236}">
                  <a16:creationId xmlns:a16="http://schemas.microsoft.com/office/drawing/2014/main" id="{059914BE-FC3C-135B-5DB0-18278431894E}"/>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76" name="Freeform: Shape 75">
              <a:extLst>
                <a:ext uri="{FF2B5EF4-FFF2-40B4-BE49-F238E27FC236}">
                  <a16:creationId xmlns:a16="http://schemas.microsoft.com/office/drawing/2014/main" id="{528CB0D7-7587-96BD-7839-497DE6E7EA0A}"/>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77" name="Freeform: Shape 76">
              <a:extLst>
                <a:ext uri="{FF2B5EF4-FFF2-40B4-BE49-F238E27FC236}">
                  <a16:creationId xmlns:a16="http://schemas.microsoft.com/office/drawing/2014/main" id="{D7110FF8-9F6B-166A-393F-342BE1E35CD5}"/>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78" name="Freeform: Shape 77">
              <a:extLst>
                <a:ext uri="{FF2B5EF4-FFF2-40B4-BE49-F238E27FC236}">
                  <a16:creationId xmlns:a16="http://schemas.microsoft.com/office/drawing/2014/main" id="{F1677DEC-DF7E-65E8-AFE4-613797E72E85}"/>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79" name="Freeform: Shape 78">
              <a:extLst>
                <a:ext uri="{FF2B5EF4-FFF2-40B4-BE49-F238E27FC236}">
                  <a16:creationId xmlns:a16="http://schemas.microsoft.com/office/drawing/2014/main" id="{18F0D363-4B8E-CC2D-DFEF-D89EE35A270D}"/>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80" name="Freeform: Shape 79">
              <a:extLst>
                <a:ext uri="{FF2B5EF4-FFF2-40B4-BE49-F238E27FC236}">
                  <a16:creationId xmlns:a16="http://schemas.microsoft.com/office/drawing/2014/main" id="{1FE81C4C-D33B-AF15-87E3-0B77EF334E22}"/>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81" name="Freeform: Shape 80">
              <a:extLst>
                <a:ext uri="{FF2B5EF4-FFF2-40B4-BE49-F238E27FC236}">
                  <a16:creationId xmlns:a16="http://schemas.microsoft.com/office/drawing/2014/main" id="{87BFB631-BDE9-A36F-948C-50B59F682B2B}"/>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82" name="Freeform: Shape 81">
              <a:extLst>
                <a:ext uri="{FF2B5EF4-FFF2-40B4-BE49-F238E27FC236}">
                  <a16:creationId xmlns:a16="http://schemas.microsoft.com/office/drawing/2014/main" id="{41564BE0-BF5A-5B3B-985D-7664B2DEEEEC}"/>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83" name="Freeform: Shape 82">
              <a:extLst>
                <a:ext uri="{FF2B5EF4-FFF2-40B4-BE49-F238E27FC236}">
                  <a16:creationId xmlns:a16="http://schemas.microsoft.com/office/drawing/2014/main" id="{A636A3F7-873A-362A-FF8B-382A6F8F6880}"/>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84" name="Freeform: Shape 83">
              <a:extLst>
                <a:ext uri="{FF2B5EF4-FFF2-40B4-BE49-F238E27FC236}">
                  <a16:creationId xmlns:a16="http://schemas.microsoft.com/office/drawing/2014/main" id="{C78F3A6A-5735-4CE9-BEE9-AD993156FF0F}"/>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85" name="Freeform: Shape 84">
              <a:extLst>
                <a:ext uri="{FF2B5EF4-FFF2-40B4-BE49-F238E27FC236}">
                  <a16:creationId xmlns:a16="http://schemas.microsoft.com/office/drawing/2014/main" id="{491CF533-F473-54F5-48FC-9F5489213BB4}"/>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86" name="Freeform: Shape 85">
              <a:extLst>
                <a:ext uri="{FF2B5EF4-FFF2-40B4-BE49-F238E27FC236}">
                  <a16:creationId xmlns:a16="http://schemas.microsoft.com/office/drawing/2014/main" id="{7FCD6722-3680-B0F1-514B-F875CBECE1F0}"/>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87" name="Freeform: Shape 86">
              <a:extLst>
                <a:ext uri="{FF2B5EF4-FFF2-40B4-BE49-F238E27FC236}">
                  <a16:creationId xmlns:a16="http://schemas.microsoft.com/office/drawing/2014/main" id="{3D19A48B-4CE5-DFDD-45BD-889671A5D3EE}"/>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88" name="Freeform: Shape 87">
              <a:extLst>
                <a:ext uri="{FF2B5EF4-FFF2-40B4-BE49-F238E27FC236}">
                  <a16:creationId xmlns:a16="http://schemas.microsoft.com/office/drawing/2014/main" id="{685C59C6-8A4E-2D10-BB33-7D1F6B44C6EF}"/>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89" name="Graphic 4">
              <a:extLst>
                <a:ext uri="{FF2B5EF4-FFF2-40B4-BE49-F238E27FC236}">
                  <a16:creationId xmlns:a16="http://schemas.microsoft.com/office/drawing/2014/main" id="{1A5DB6E8-B2F1-7F8E-6200-BD639DD4EC7C}"/>
                </a:ext>
              </a:extLst>
            </p:cNvPr>
            <p:cNvGrpSpPr/>
            <p:nvPr/>
          </p:nvGrpSpPr>
          <p:grpSpPr>
            <a:xfrm>
              <a:off x="7929789" y="3640062"/>
              <a:ext cx="140266" cy="84954"/>
              <a:chOff x="7929789" y="3640062"/>
              <a:chExt cx="140266" cy="84954"/>
            </a:xfrm>
            <a:solidFill>
              <a:srgbClr val="26478D"/>
            </a:solidFill>
          </p:grpSpPr>
          <p:sp>
            <p:nvSpPr>
              <p:cNvPr id="90" name="Freeform: Shape 89">
                <a:extLst>
                  <a:ext uri="{FF2B5EF4-FFF2-40B4-BE49-F238E27FC236}">
                    <a16:creationId xmlns:a16="http://schemas.microsoft.com/office/drawing/2014/main" id="{6100DE4C-00A8-C63E-ED90-BB2BB652A3F4}"/>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91" name="Freeform: Shape 90">
                <a:extLst>
                  <a:ext uri="{FF2B5EF4-FFF2-40B4-BE49-F238E27FC236}">
                    <a16:creationId xmlns:a16="http://schemas.microsoft.com/office/drawing/2014/main" id="{3A1B4668-C629-CBF3-60AC-A728E7127258}"/>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6628338" y="371476"/>
            <a:ext cx="5190600" cy="6197599"/>
          </a:xfrm>
          <a:prstGeom prst="roundRect">
            <a:avLst>
              <a:gd name="adj" fmla="val 2081"/>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3144839"/>
            <a:ext cx="5302251" cy="2097448"/>
          </a:xfrm>
        </p:spPr>
        <p:txBody>
          <a:bodyPr wrap="square" rIns="0" anchor="ctr" anchorCtr="0">
            <a:noAutofit/>
          </a:bodyPr>
          <a:lstStyle>
            <a:lvl1pPr>
              <a:defRPr sz="3400">
                <a:solidFill>
                  <a:schemeClr val="bg1"/>
                </a:solidFill>
              </a:defRPr>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68300"/>
            <a:ext cx="5302250" cy="306467"/>
          </a:xfrm>
          <a:prstGeom prst="rect">
            <a:avLst/>
          </a:prstGeom>
          <a:solidFill>
            <a:schemeClr val="accent2"/>
          </a:solidFill>
        </p:spPr>
        <p:txBody>
          <a:bodyPr wrap="square" lIns="0" rIns="0" anchor="ctr"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4032463" y="2403525"/>
            <a:ext cx="2512800" cy="27432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00902" y="2403525"/>
            <a:ext cx="2512800" cy="274320"/>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2403525"/>
            <a:ext cx="1509078" cy="27432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cxnSp>
        <p:nvCxnSpPr>
          <p:cNvPr id="94" name="Straight Connector 93">
            <a:extLst>
              <a:ext uri="{FF2B5EF4-FFF2-40B4-BE49-F238E27FC236}">
                <a16:creationId xmlns:a16="http://schemas.microsoft.com/office/drawing/2014/main" id="{E8386E28-D99C-7E96-ACE6-D59EE01DF596}"/>
              </a:ext>
            </a:extLst>
          </p:cNvPr>
          <p:cNvCxnSpPr>
            <a:cxnSpLocks/>
          </p:cNvCxnSpPr>
          <p:nvPr/>
        </p:nvCxnSpPr>
        <p:spPr>
          <a:xfrm flipH="1">
            <a:off x="1515521"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2" name="Picture Placeholder 101">
            <a:extLst>
              <a:ext uri="{FF2B5EF4-FFF2-40B4-BE49-F238E27FC236}">
                <a16:creationId xmlns:a16="http://schemas.microsoft.com/office/drawing/2014/main" id="{7BE52618-E91E-6581-CC9B-54E3F5250557}"/>
              </a:ext>
            </a:extLst>
          </p:cNvPr>
          <p:cNvSpPr>
            <a:spLocks noGrp="1"/>
          </p:cNvSpPr>
          <p:nvPr>
            <p:ph type="pic" sz="quarter" idx="25" hasCustomPrompt="1"/>
          </p:nvPr>
        </p:nvSpPr>
        <p:spPr>
          <a:xfrm>
            <a:off x="1651000" y="373063"/>
            <a:ext cx="1082675" cy="323850"/>
          </a:xfrm>
        </p:spPr>
        <p:txBody>
          <a:bodyPr anchor="ctr"/>
          <a:lstStyle>
            <a:lvl1pPr algn="ctr">
              <a:defRPr sz="900"/>
            </a:lvl1pPr>
          </a:lstStyle>
          <a:p>
            <a:r>
              <a:rPr lang="en-US" noProof="0"/>
              <a:t>Insert partner logo</a:t>
            </a:r>
          </a:p>
        </p:txBody>
      </p:sp>
      <p:sp>
        <p:nvSpPr>
          <p:cNvPr id="6" name="Text Placeholder 10">
            <a:extLst>
              <a:ext uri="{FF2B5EF4-FFF2-40B4-BE49-F238E27FC236}">
                <a16:creationId xmlns:a16="http://schemas.microsoft.com/office/drawing/2014/main" id="{E99A029F-0CB3-E5B2-7EB8-40C4CBA2DEA8}"/>
              </a:ext>
            </a:extLst>
          </p:cNvPr>
          <p:cNvSpPr>
            <a:spLocks noGrp="1"/>
          </p:cNvSpPr>
          <p:nvPr>
            <p:ph type="body" sz="quarter" idx="22" hasCustomPrompt="1"/>
          </p:nvPr>
        </p:nvSpPr>
        <p:spPr>
          <a:xfrm>
            <a:off x="10209093" y="460354"/>
            <a:ext cx="1508400" cy="27432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Tree>
    <p:extLst>
      <p:ext uri="{BB962C8B-B14F-4D97-AF65-F5344CB8AC3E}">
        <p14:creationId xmlns:p14="http://schemas.microsoft.com/office/powerpoint/2010/main" val="37764211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preserve="1">
  <p:cSld name="Title C No Image">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D7DB324D-B70D-12D2-0B29-1B03A128369C}"/>
              </a:ext>
            </a:extLst>
          </p:cNvPr>
          <p:cNvSpPr/>
          <p:nvPr/>
        </p:nvSpPr>
        <p:spPr>
          <a:xfrm>
            <a:off x="373062" y="3716338"/>
            <a:ext cx="5200651" cy="2852737"/>
          </a:xfrm>
          <a:prstGeom prst="roundRect">
            <a:avLst>
              <a:gd name="adj" fmla="val 378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pic>
        <p:nvPicPr>
          <p:cNvPr id="6" name="Graphic 5">
            <a:extLst>
              <a:ext uri="{FF2B5EF4-FFF2-40B4-BE49-F238E27FC236}">
                <a16:creationId xmlns:a16="http://schemas.microsoft.com/office/drawing/2014/main" id="{A49FAC72-20E7-FF4F-E890-4991281311E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5" name="Text Placeholder 19">
            <a:extLst>
              <a:ext uri="{FF2B5EF4-FFF2-40B4-BE49-F238E27FC236}">
                <a16:creationId xmlns:a16="http://schemas.microsoft.com/office/drawing/2014/main" id="{19C3DBF2-D4DF-9B6B-D830-F1B05A4D26EA}"/>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2" name="Text Placeholder 17">
            <a:extLst>
              <a:ext uri="{FF2B5EF4-FFF2-40B4-BE49-F238E27FC236}">
                <a16:creationId xmlns:a16="http://schemas.microsoft.com/office/drawing/2014/main" id="{80B77DFB-0FF2-F044-1017-B730F89A0B3E}"/>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13" name="Text Placeholder 16">
            <a:extLst>
              <a:ext uri="{FF2B5EF4-FFF2-40B4-BE49-F238E27FC236}">
                <a16:creationId xmlns:a16="http://schemas.microsoft.com/office/drawing/2014/main" id="{12A8133C-4F92-F891-9F45-4D88D7CAB6DB}"/>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1164085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preserve="1">
  <p:cSld name="Title C No Image - Long Title">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D7DB324D-B70D-12D2-0B29-1B03A128369C}"/>
              </a:ext>
            </a:extLst>
          </p:cNvPr>
          <p:cNvSpPr/>
          <p:nvPr/>
        </p:nvSpPr>
        <p:spPr>
          <a:xfrm>
            <a:off x="373062" y="3716338"/>
            <a:ext cx="6172201" cy="2852737"/>
          </a:xfrm>
          <a:prstGeom prst="roundRect">
            <a:avLst>
              <a:gd name="adj" fmla="val 378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5295902" cy="2103436"/>
          </a:xfrm>
        </p:spPr>
        <p:txBody>
          <a:bodyPr wrap="square" rIns="0" anchor="ctr"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6699" y="4691064"/>
            <a:ext cx="5249499" cy="1878012"/>
          </a:xfrm>
          <a:prstGeom prst="roundRect">
            <a:avLst>
              <a:gd name="adj" fmla="val 5751"/>
            </a:avLst>
          </a:prstGeom>
          <a:solidFill>
            <a:srgbClr val="CFD4ED"/>
          </a:solidFill>
        </p:spPr>
        <p:txBody>
          <a:bodyPr wrap="square" lIns="360000" tIns="360000" rIns="360000" bIns="360000" anchor="ctr"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3962400" y="3373173"/>
            <a:ext cx="2582863" cy="27146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630839" y="3373173"/>
            <a:ext cx="2582863" cy="271460"/>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3373173"/>
            <a:ext cx="1509078" cy="27146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pic>
        <p:nvPicPr>
          <p:cNvPr id="6" name="Graphic 5">
            <a:extLst>
              <a:ext uri="{FF2B5EF4-FFF2-40B4-BE49-F238E27FC236}">
                <a16:creationId xmlns:a16="http://schemas.microsoft.com/office/drawing/2014/main" id="{A49FAC72-20E7-FF4F-E890-4991281311E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937431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preserve="1">
  <p:cSld name="Agenda Layouts">
    <p:bg>
      <p:bgPr>
        <a:solidFill>
          <a:schemeClr val="tx2"/>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422792A-E9BA-7DE8-2494-6B126F2A5EB2}"/>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Agenda layouts</a:t>
            </a:r>
          </a:p>
        </p:txBody>
      </p:sp>
      <p:pic>
        <p:nvPicPr>
          <p:cNvPr id="6" name="Graphic 5" descr="Hamburger Menu Icon with solid fill">
            <a:extLst>
              <a:ext uri="{FF2B5EF4-FFF2-40B4-BE49-F238E27FC236}">
                <a16:creationId xmlns:a16="http://schemas.microsoft.com/office/drawing/2014/main" id="{F33C3C79-0878-759B-E296-D0E0C26121B7}"/>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52499" y="1914524"/>
            <a:ext cx="3028951" cy="3028951"/>
          </a:xfrm>
          <a:prstGeom prst="rect">
            <a:avLst/>
          </a:prstGeom>
        </p:spPr>
      </p:pic>
      <p:sp>
        <p:nvSpPr>
          <p:cNvPr id="2" name="TextBox 1">
            <a:extLst>
              <a:ext uri="{FF2B5EF4-FFF2-40B4-BE49-F238E27FC236}">
                <a16:creationId xmlns:a16="http://schemas.microsoft.com/office/drawing/2014/main" id="{30EA5387-D038-220F-4A53-F52E25651589}"/>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476134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preserve="1">
  <p:cSld name="Agenda Simple Dark">
    <p:bg>
      <p:bgPr>
        <a:solidFill>
          <a:schemeClr val="accent1"/>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9F60641-9787-2882-8CEC-65C4C2717A98}"/>
              </a:ext>
            </a:extLst>
          </p:cNvPr>
          <p:cNvSpPr/>
          <p:nvPr/>
        </p:nvSpPr>
        <p:spPr>
          <a:xfrm>
            <a:off x="3703638" y="1766888"/>
            <a:ext cx="7696200" cy="4453915"/>
          </a:xfrm>
          <a:prstGeom prst="roundRect">
            <a:avLst>
              <a:gd name="adj" fmla="val 233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AU" sz="1400">
              <a:solidFill>
                <a:schemeClr val="tx1"/>
              </a:solidFill>
            </a:endParaRPr>
          </a:p>
        </p:txBody>
      </p:sp>
      <p:sp>
        <p:nvSpPr>
          <p:cNvPr id="2" name="Title 1">
            <a:extLst>
              <a:ext uri="{FF2B5EF4-FFF2-40B4-BE49-F238E27FC236}">
                <a16:creationId xmlns:a16="http://schemas.microsoft.com/office/drawing/2014/main" id="{C873ECE1-0D96-5707-272B-2B5B23AAD36D}"/>
              </a:ext>
            </a:extLst>
          </p:cNvPr>
          <p:cNvSpPr>
            <a:spLocks noGrp="1"/>
          </p:cNvSpPr>
          <p:nvPr>
            <p:ph type="title" hasCustomPrompt="1"/>
          </p:nvPr>
        </p:nvSpPr>
        <p:spPr>
          <a:xfrm>
            <a:off x="794280" y="1780223"/>
            <a:ext cx="2385484" cy="1864677"/>
          </a:xfrm>
        </p:spPr>
        <p:txBody>
          <a:bodyPr/>
          <a:lstStyle>
            <a:lvl1pPr>
              <a:defRPr>
                <a:solidFill>
                  <a:schemeClr val="bg1"/>
                </a:solidFill>
              </a:defRPr>
            </a:lvl1pPr>
          </a:lstStyle>
          <a:p>
            <a:r>
              <a:rPr lang="en-US"/>
              <a:t>Agenda</a:t>
            </a:r>
            <a:endParaRPr lang="en-AU"/>
          </a:p>
        </p:txBody>
      </p:sp>
      <p:sp>
        <p:nvSpPr>
          <p:cNvPr id="3" name="Slide Number Placeholder 2">
            <a:extLst>
              <a:ext uri="{FF2B5EF4-FFF2-40B4-BE49-F238E27FC236}">
                <a16:creationId xmlns:a16="http://schemas.microsoft.com/office/drawing/2014/main" id="{F2E0E73D-B2D7-CF9E-DB18-42ED87DA08AB}"/>
              </a:ext>
            </a:extLst>
          </p:cNvPr>
          <p:cNvSpPr>
            <a:spLocks noGrp="1"/>
          </p:cNvSpPr>
          <p:nvPr>
            <p:ph type="sldNum" sz="quarter" idx="10"/>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 name="Footer Placeholder 3">
            <a:extLst>
              <a:ext uri="{FF2B5EF4-FFF2-40B4-BE49-F238E27FC236}">
                <a16:creationId xmlns:a16="http://schemas.microsoft.com/office/drawing/2014/main" id="{7A2F11D6-3296-B3CA-AD0D-E3F0B1C2C0A1}"/>
              </a:ext>
            </a:extLst>
          </p:cNvPr>
          <p:cNvSpPr>
            <a:spLocks noGrp="1"/>
          </p:cNvSpPr>
          <p:nvPr>
            <p:ph type="ftr" sz="quarter" idx="11"/>
          </p:nvPr>
        </p:nvSpPr>
        <p:spPr/>
        <p:txBody>
          <a:bodyPr/>
          <a:lstStyle>
            <a:lvl1pPr>
              <a:defRPr>
                <a:solidFill>
                  <a:schemeClr val="bg1"/>
                </a:solidFill>
              </a:defRPr>
            </a:lvl1pPr>
          </a:lstStyle>
          <a:p>
            <a:r>
              <a:rPr lang="en-US"/>
              <a:t>© Experian | Confidential</a:t>
            </a:r>
          </a:p>
        </p:txBody>
      </p:sp>
      <p:sp>
        <p:nvSpPr>
          <p:cNvPr id="8" name="Table Placeholder 7">
            <a:extLst>
              <a:ext uri="{FF2B5EF4-FFF2-40B4-BE49-F238E27FC236}">
                <a16:creationId xmlns:a16="http://schemas.microsoft.com/office/drawing/2014/main" id="{D1253559-BF0C-73B1-D215-16CDCB8321A1}"/>
              </a:ext>
            </a:extLst>
          </p:cNvPr>
          <p:cNvSpPr>
            <a:spLocks noGrp="1"/>
          </p:cNvSpPr>
          <p:nvPr>
            <p:ph type="tbl" sz="quarter" idx="12"/>
          </p:nvPr>
        </p:nvSpPr>
        <p:spPr>
          <a:xfrm>
            <a:off x="4156860" y="2302800"/>
            <a:ext cx="6789755" cy="3382088"/>
          </a:xfrm>
        </p:spPr>
        <p:txBody>
          <a:bodyPr/>
          <a:lstStyle/>
          <a:p>
            <a:r>
              <a:rPr lang="en-US" noProof="0"/>
              <a:t>Click icon to add table</a:t>
            </a:r>
          </a:p>
        </p:txBody>
      </p:sp>
      <p:pic>
        <p:nvPicPr>
          <p:cNvPr id="6" name="Graphic 5">
            <a:extLst>
              <a:ext uri="{FF2B5EF4-FFF2-40B4-BE49-F238E27FC236}">
                <a16:creationId xmlns:a16="http://schemas.microsoft.com/office/drawing/2014/main" id="{06C11F5A-D4CF-1DBC-6791-773D53429A4B}"/>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1737953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9.xml><?xml version="1.0" encoding="utf-8"?>
<p:sldLayout xmlns:a="http://schemas.openxmlformats.org/drawingml/2006/main" xmlns:r="http://schemas.openxmlformats.org/officeDocument/2006/relationships" xmlns:p="http://schemas.openxmlformats.org/presentationml/2006/main" preserve="1">
  <p:cSld name="Agenda Simpl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73ECE1-0D96-5707-272B-2B5B23AAD36D}"/>
              </a:ext>
            </a:extLst>
          </p:cNvPr>
          <p:cNvSpPr>
            <a:spLocks noGrp="1"/>
          </p:cNvSpPr>
          <p:nvPr>
            <p:ph type="title" hasCustomPrompt="1"/>
          </p:nvPr>
        </p:nvSpPr>
        <p:spPr>
          <a:xfrm>
            <a:off x="794280" y="1780223"/>
            <a:ext cx="2385484" cy="1864677"/>
          </a:xfrm>
        </p:spPr>
        <p:txBody>
          <a:bodyPr/>
          <a:lstStyle>
            <a:lvl1pPr>
              <a:defRPr/>
            </a:lvl1pPr>
          </a:lstStyle>
          <a:p>
            <a:r>
              <a:rPr lang="en-US"/>
              <a:t>Agenda</a:t>
            </a:r>
            <a:endParaRPr lang="en-AU"/>
          </a:p>
        </p:txBody>
      </p:sp>
      <p:sp>
        <p:nvSpPr>
          <p:cNvPr id="3" name="Slide Number Placeholder 2">
            <a:extLst>
              <a:ext uri="{FF2B5EF4-FFF2-40B4-BE49-F238E27FC236}">
                <a16:creationId xmlns:a16="http://schemas.microsoft.com/office/drawing/2014/main" id="{F2E0E73D-B2D7-CF9E-DB18-42ED87DA08AB}"/>
              </a:ext>
            </a:extLst>
          </p:cNvPr>
          <p:cNvSpPr>
            <a:spLocks noGrp="1"/>
          </p:cNvSpPr>
          <p:nvPr>
            <p:ph type="sldNum" sz="quarter" idx="10"/>
          </p:nvPr>
        </p:nvSpPr>
        <p:spPr/>
        <p:txBody>
          <a:bodyPr/>
          <a:lstStyle/>
          <a:p>
            <a:fld id="{C5BB0411-7089-4314-80B8-B2E3315A0706}" type="slidenum">
              <a:rPr lang="en-US" smtClean="0"/>
              <a:pPr/>
              <a:t>‹#›</a:t>
            </a:fld>
            <a:endParaRPr lang="en-US"/>
          </a:p>
        </p:txBody>
      </p:sp>
      <p:sp>
        <p:nvSpPr>
          <p:cNvPr id="8" name="Table Placeholder 7">
            <a:extLst>
              <a:ext uri="{FF2B5EF4-FFF2-40B4-BE49-F238E27FC236}">
                <a16:creationId xmlns:a16="http://schemas.microsoft.com/office/drawing/2014/main" id="{D1253559-BF0C-73B1-D215-16CDCB8321A1}"/>
              </a:ext>
            </a:extLst>
          </p:cNvPr>
          <p:cNvSpPr>
            <a:spLocks noGrp="1"/>
          </p:cNvSpPr>
          <p:nvPr>
            <p:ph type="tbl" sz="quarter" idx="12"/>
          </p:nvPr>
        </p:nvSpPr>
        <p:spPr>
          <a:xfrm>
            <a:off x="4675188" y="1766888"/>
            <a:ext cx="6723062" cy="3384000"/>
          </a:xfrm>
        </p:spPr>
        <p:txBody>
          <a:bodyPr/>
          <a:lstStyle/>
          <a:p>
            <a:r>
              <a:rPr lang="en-US" noProof="0"/>
              <a:t>Click icon to add table</a:t>
            </a:r>
          </a:p>
        </p:txBody>
      </p:sp>
      <p:sp>
        <p:nvSpPr>
          <p:cNvPr id="5" name="Footer Placeholder 4">
            <a:extLst>
              <a:ext uri="{FF2B5EF4-FFF2-40B4-BE49-F238E27FC236}">
                <a16:creationId xmlns:a16="http://schemas.microsoft.com/office/drawing/2014/main" id="{503C1F0B-0E26-3AC8-E47B-C7CA4DDE3231}"/>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1123912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p:cSld name="18_Closing_Opt. D">
    <p:bg>
      <p:bgPr>
        <a:solidFill>
          <a:schemeClr val="accent1"/>
        </a:solid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5344C8-E860-324A-CDE9-4F81901FE5DB}"/>
              </a:ext>
            </a:extLst>
          </p:cNvPr>
          <p:cNvGrpSpPr/>
          <p:nvPr/>
        </p:nvGrpSpPr>
        <p:grpSpPr>
          <a:xfrm>
            <a:off x="5141661" y="2223520"/>
            <a:ext cx="1911439" cy="2420505"/>
            <a:chOff x="5141661" y="2223520"/>
            <a:chExt cx="1911439" cy="2420505"/>
          </a:xfrm>
          <a:solidFill>
            <a:schemeClr val="bg1"/>
          </a:solidFill>
        </p:grpSpPr>
        <p:sp>
          <p:nvSpPr>
            <p:cNvPr id="4" name="Freeform: Shape 3">
              <a:extLst>
                <a:ext uri="{FF2B5EF4-FFF2-40B4-BE49-F238E27FC236}">
                  <a16:creationId xmlns:a16="http://schemas.microsoft.com/office/drawing/2014/main" id="{F1EC4A57-F6A1-E139-12C1-8FC8B1B0820B}"/>
                </a:ext>
              </a:extLst>
            </p:cNvPr>
            <p:cNvSpPr/>
            <p:nvPr/>
          </p:nvSpPr>
          <p:spPr>
            <a:xfrm>
              <a:off x="5903876" y="2223520"/>
              <a:ext cx="569589" cy="569589"/>
            </a:xfrm>
            <a:custGeom>
              <a:avLst/>
              <a:gdLst>
                <a:gd name="connsiteX0" fmla="*/ 421918 w 569589"/>
                <a:gd name="connsiteY0" fmla="*/ 569590 h 569589"/>
                <a:gd name="connsiteX1" fmla="*/ 147671 w 569589"/>
                <a:gd name="connsiteY1" fmla="*/ 569590 h 569589"/>
                <a:gd name="connsiteX2" fmla="*/ 0 w 569589"/>
                <a:gd name="connsiteY2" fmla="*/ 421918 h 569589"/>
                <a:gd name="connsiteX3" fmla="*/ 0 w 569589"/>
                <a:gd name="connsiteY3" fmla="*/ 147671 h 569589"/>
                <a:gd name="connsiteX4" fmla="*/ 147671 w 569589"/>
                <a:gd name="connsiteY4" fmla="*/ 0 h 569589"/>
                <a:gd name="connsiteX5" fmla="*/ 421918 w 569589"/>
                <a:gd name="connsiteY5" fmla="*/ 0 h 569589"/>
                <a:gd name="connsiteX6" fmla="*/ 569590 w 569589"/>
                <a:gd name="connsiteY6" fmla="*/ 147671 h 569589"/>
                <a:gd name="connsiteX7" fmla="*/ 569590 w 569589"/>
                <a:gd name="connsiteY7" fmla="*/ 421918 h 569589"/>
                <a:gd name="connsiteX8" fmla="*/ 421918 w 569589"/>
                <a:gd name="connsiteY8" fmla="*/ 569590 h 56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9589" h="569589">
                  <a:moveTo>
                    <a:pt x="421918" y="569590"/>
                  </a:moveTo>
                  <a:lnTo>
                    <a:pt x="147671" y="569590"/>
                  </a:lnTo>
                  <a:cubicBezTo>
                    <a:pt x="66050" y="569590"/>
                    <a:pt x="0" y="503539"/>
                    <a:pt x="0" y="421918"/>
                  </a:cubicBezTo>
                  <a:lnTo>
                    <a:pt x="0" y="147671"/>
                  </a:lnTo>
                  <a:cubicBezTo>
                    <a:pt x="0" y="66301"/>
                    <a:pt x="66050" y="0"/>
                    <a:pt x="147671" y="0"/>
                  </a:cubicBezTo>
                  <a:lnTo>
                    <a:pt x="421918" y="0"/>
                  </a:lnTo>
                  <a:cubicBezTo>
                    <a:pt x="503539" y="0"/>
                    <a:pt x="569590" y="66050"/>
                    <a:pt x="569590" y="147671"/>
                  </a:cubicBezTo>
                  <a:lnTo>
                    <a:pt x="569590" y="421918"/>
                  </a:lnTo>
                  <a:cubicBezTo>
                    <a:pt x="569590" y="503539"/>
                    <a:pt x="503539" y="569590"/>
                    <a:pt x="421918" y="569590"/>
                  </a:cubicBezTo>
                </a:path>
              </a:pathLst>
            </a:custGeom>
            <a:grpFill/>
            <a:ln w="25066" cap="flat">
              <a:noFill/>
              <a:prstDash val="solid"/>
              <a:miter/>
            </a:ln>
          </p:spPr>
          <p:txBody>
            <a:bodyPr rtlCol="0" anchor="ctr"/>
            <a:lstStyle/>
            <a:p>
              <a:endParaRPr lang="en-AU"/>
            </a:p>
          </p:txBody>
        </p:sp>
        <p:sp>
          <p:nvSpPr>
            <p:cNvPr id="5" name="Freeform: Shape 4">
              <a:extLst>
                <a:ext uri="{FF2B5EF4-FFF2-40B4-BE49-F238E27FC236}">
                  <a16:creationId xmlns:a16="http://schemas.microsoft.com/office/drawing/2014/main" id="{5736CEB3-A123-EDD2-697C-8018777CAC23}"/>
                </a:ext>
              </a:extLst>
            </p:cNvPr>
            <p:cNvSpPr/>
            <p:nvPr/>
          </p:nvSpPr>
          <p:spPr>
            <a:xfrm>
              <a:off x="5141661" y="2767242"/>
              <a:ext cx="640662" cy="640662"/>
            </a:xfrm>
            <a:custGeom>
              <a:avLst/>
              <a:gdLst>
                <a:gd name="connsiteX0" fmla="*/ 474658 w 640662"/>
                <a:gd name="connsiteY0" fmla="*/ 640663 h 640662"/>
                <a:gd name="connsiteX1" fmla="*/ 166005 w 640662"/>
                <a:gd name="connsiteY1" fmla="*/ 640663 h 640662"/>
                <a:gd name="connsiteX2" fmla="*/ 0 w 640662"/>
                <a:gd name="connsiteY2" fmla="*/ 474658 h 640662"/>
                <a:gd name="connsiteX3" fmla="*/ 0 w 640662"/>
                <a:gd name="connsiteY3" fmla="*/ 166005 h 640662"/>
                <a:gd name="connsiteX4" fmla="*/ 166005 w 640662"/>
                <a:gd name="connsiteY4" fmla="*/ 0 h 640662"/>
                <a:gd name="connsiteX5" fmla="*/ 474658 w 640662"/>
                <a:gd name="connsiteY5" fmla="*/ 0 h 640662"/>
                <a:gd name="connsiteX6" fmla="*/ 640663 w 640662"/>
                <a:gd name="connsiteY6" fmla="*/ 166005 h 640662"/>
                <a:gd name="connsiteX7" fmla="*/ 640663 w 640662"/>
                <a:gd name="connsiteY7" fmla="*/ 474658 h 640662"/>
                <a:gd name="connsiteX8" fmla="*/ 474658 w 640662"/>
                <a:gd name="connsiteY8" fmla="*/ 640663 h 64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662" h="640662">
                  <a:moveTo>
                    <a:pt x="474658" y="640663"/>
                  </a:moveTo>
                  <a:lnTo>
                    <a:pt x="166005" y="640663"/>
                  </a:lnTo>
                  <a:cubicBezTo>
                    <a:pt x="74338" y="640663"/>
                    <a:pt x="0" y="566576"/>
                    <a:pt x="0" y="474658"/>
                  </a:cubicBezTo>
                  <a:lnTo>
                    <a:pt x="0" y="166005"/>
                  </a:lnTo>
                  <a:cubicBezTo>
                    <a:pt x="0" y="74338"/>
                    <a:pt x="74338" y="0"/>
                    <a:pt x="166005" y="0"/>
                  </a:cubicBezTo>
                  <a:lnTo>
                    <a:pt x="474658" y="0"/>
                  </a:lnTo>
                  <a:cubicBezTo>
                    <a:pt x="566325" y="0"/>
                    <a:pt x="640663" y="74338"/>
                    <a:pt x="640663" y="166005"/>
                  </a:cubicBezTo>
                  <a:lnTo>
                    <a:pt x="640663" y="474658"/>
                  </a:lnTo>
                  <a:cubicBezTo>
                    <a:pt x="640663" y="566576"/>
                    <a:pt x="566325" y="640663"/>
                    <a:pt x="474658" y="640663"/>
                  </a:cubicBezTo>
                </a:path>
              </a:pathLst>
            </a:custGeom>
            <a:grpFill/>
            <a:ln w="25066" cap="flat">
              <a:noFill/>
              <a:prstDash val="solid"/>
              <a:miter/>
            </a:ln>
          </p:spPr>
          <p:txBody>
            <a:bodyPr rtlCol="0" anchor="ctr"/>
            <a:lstStyle/>
            <a:p>
              <a:endParaRPr lang="en-AU"/>
            </a:p>
          </p:txBody>
        </p:sp>
        <p:sp>
          <p:nvSpPr>
            <p:cNvPr id="6" name="Freeform: Shape 5">
              <a:extLst>
                <a:ext uri="{FF2B5EF4-FFF2-40B4-BE49-F238E27FC236}">
                  <a16:creationId xmlns:a16="http://schemas.microsoft.com/office/drawing/2014/main" id="{6269A7CB-3AFF-33CF-4D3F-74ACBDE2ED57}"/>
                </a:ext>
              </a:extLst>
            </p:cNvPr>
            <p:cNvSpPr/>
            <p:nvPr/>
          </p:nvSpPr>
          <p:spPr>
            <a:xfrm>
              <a:off x="5297117" y="3656786"/>
              <a:ext cx="391279" cy="391530"/>
            </a:xfrm>
            <a:custGeom>
              <a:avLst/>
              <a:gdLst>
                <a:gd name="connsiteX0" fmla="*/ 289818 w 391279"/>
                <a:gd name="connsiteY0" fmla="*/ 391530 h 391530"/>
                <a:gd name="connsiteX1" fmla="*/ 101461 w 391279"/>
                <a:gd name="connsiteY1" fmla="*/ 391530 h 391530"/>
                <a:gd name="connsiteX2" fmla="*/ 0 w 391279"/>
                <a:gd name="connsiteY2" fmla="*/ 290069 h 391530"/>
                <a:gd name="connsiteX3" fmla="*/ 0 w 391279"/>
                <a:gd name="connsiteY3" fmla="*/ 101712 h 391530"/>
                <a:gd name="connsiteX4" fmla="*/ 101461 w 391279"/>
                <a:gd name="connsiteY4" fmla="*/ 0 h 391530"/>
                <a:gd name="connsiteX5" fmla="*/ 289818 w 391279"/>
                <a:gd name="connsiteY5" fmla="*/ 0 h 391530"/>
                <a:gd name="connsiteX6" fmla="*/ 391279 w 391279"/>
                <a:gd name="connsiteY6" fmla="*/ 101712 h 391530"/>
                <a:gd name="connsiteX7" fmla="*/ 391279 w 391279"/>
                <a:gd name="connsiteY7" fmla="*/ 290069 h 391530"/>
                <a:gd name="connsiteX8" fmla="*/ 289818 w 391279"/>
                <a:gd name="connsiteY8" fmla="*/ 391530 h 39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279" h="391530">
                  <a:moveTo>
                    <a:pt x="289818" y="391530"/>
                  </a:moveTo>
                  <a:lnTo>
                    <a:pt x="101461" y="391530"/>
                  </a:lnTo>
                  <a:cubicBezTo>
                    <a:pt x="45457" y="391530"/>
                    <a:pt x="0" y="346073"/>
                    <a:pt x="0" y="290069"/>
                  </a:cubicBezTo>
                  <a:lnTo>
                    <a:pt x="0" y="101712"/>
                  </a:lnTo>
                  <a:cubicBezTo>
                    <a:pt x="0" y="45457"/>
                    <a:pt x="45457" y="0"/>
                    <a:pt x="101461" y="0"/>
                  </a:cubicBezTo>
                  <a:lnTo>
                    <a:pt x="289818" y="0"/>
                  </a:lnTo>
                  <a:cubicBezTo>
                    <a:pt x="345822" y="0"/>
                    <a:pt x="391279" y="45457"/>
                    <a:pt x="391279" y="101712"/>
                  </a:cubicBezTo>
                  <a:lnTo>
                    <a:pt x="391279" y="290069"/>
                  </a:lnTo>
                  <a:cubicBezTo>
                    <a:pt x="391279" y="346325"/>
                    <a:pt x="345822" y="391530"/>
                    <a:pt x="289818" y="391530"/>
                  </a:cubicBezTo>
                </a:path>
              </a:pathLst>
            </a:custGeom>
            <a:grpFill/>
            <a:ln w="25066" cap="flat">
              <a:noFill/>
              <a:prstDash val="solid"/>
              <a:miter/>
            </a:ln>
          </p:spPr>
          <p:txBody>
            <a:bodyPr rtlCol="0" anchor="ctr"/>
            <a:lstStyle/>
            <a:p>
              <a:endParaRPr lang="en-AU"/>
            </a:p>
          </p:txBody>
        </p:sp>
        <p:sp>
          <p:nvSpPr>
            <p:cNvPr id="25" name="Freeform: Shape 24">
              <a:extLst>
                <a:ext uri="{FF2B5EF4-FFF2-40B4-BE49-F238E27FC236}">
                  <a16:creationId xmlns:a16="http://schemas.microsoft.com/office/drawing/2014/main" id="{495D3E29-C2E8-7D1D-4242-3EA72630FA75}"/>
                </a:ext>
              </a:extLst>
            </p:cNvPr>
            <p:cNvSpPr/>
            <p:nvPr/>
          </p:nvSpPr>
          <p:spPr>
            <a:xfrm>
              <a:off x="5750177" y="4181422"/>
              <a:ext cx="462854" cy="462603"/>
            </a:xfrm>
            <a:custGeom>
              <a:avLst/>
              <a:gdLst>
                <a:gd name="connsiteX0" fmla="*/ 342809 w 462854"/>
                <a:gd name="connsiteY0" fmla="*/ 462603 h 462603"/>
                <a:gd name="connsiteX1" fmla="*/ 120046 w 462854"/>
                <a:gd name="connsiteY1" fmla="*/ 462603 h 462603"/>
                <a:gd name="connsiteX2" fmla="*/ 0 w 462854"/>
                <a:gd name="connsiteY2" fmla="*/ 342809 h 462603"/>
                <a:gd name="connsiteX3" fmla="*/ 0 w 462854"/>
                <a:gd name="connsiteY3" fmla="*/ 120046 h 462603"/>
                <a:gd name="connsiteX4" fmla="*/ 120046 w 462854"/>
                <a:gd name="connsiteY4" fmla="*/ 0 h 462603"/>
                <a:gd name="connsiteX5" fmla="*/ 342809 w 462854"/>
                <a:gd name="connsiteY5" fmla="*/ 0 h 462603"/>
                <a:gd name="connsiteX6" fmla="*/ 462854 w 462854"/>
                <a:gd name="connsiteY6" fmla="*/ 120046 h 462603"/>
                <a:gd name="connsiteX7" fmla="*/ 462854 w 462854"/>
                <a:gd name="connsiteY7" fmla="*/ 342809 h 462603"/>
                <a:gd name="connsiteX8" fmla="*/ 342809 w 462854"/>
                <a:gd name="connsiteY8" fmla="*/ 462603 h 46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854" h="462603">
                  <a:moveTo>
                    <a:pt x="342809" y="462603"/>
                  </a:moveTo>
                  <a:lnTo>
                    <a:pt x="120046" y="462603"/>
                  </a:lnTo>
                  <a:cubicBezTo>
                    <a:pt x="53744" y="462603"/>
                    <a:pt x="0" y="409110"/>
                    <a:pt x="0" y="342809"/>
                  </a:cubicBezTo>
                  <a:lnTo>
                    <a:pt x="0" y="120046"/>
                  </a:lnTo>
                  <a:cubicBezTo>
                    <a:pt x="0" y="53744"/>
                    <a:pt x="53744" y="0"/>
                    <a:pt x="120046" y="0"/>
                  </a:cubicBezTo>
                  <a:lnTo>
                    <a:pt x="342809" y="0"/>
                  </a:lnTo>
                  <a:cubicBezTo>
                    <a:pt x="409110" y="0"/>
                    <a:pt x="462854" y="53493"/>
                    <a:pt x="462854" y="120046"/>
                  </a:cubicBezTo>
                  <a:lnTo>
                    <a:pt x="462854" y="342809"/>
                  </a:lnTo>
                  <a:cubicBezTo>
                    <a:pt x="462854" y="409110"/>
                    <a:pt x="409110" y="462603"/>
                    <a:pt x="342809" y="462603"/>
                  </a:cubicBezTo>
                </a:path>
              </a:pathLst>
            </a:custGeom>
            <a:grpFill/>
            <a:ln w="25066" cap="flat">
              <a:noFill/>
              <a:prstDash val="solid"/>
              <a:miter/>
            </a:ln>
          </p:spPr>
          <p:txBody>
            <a:bodyPr rtlCol="0" anchor="ctr"/>
            <a:lstStyle/>
            <a:p>
              <a:endParaRPr lang="en-AU"/>
            </a:p>
          </p:txBody>
        </p:sp>
        <p:sp>
          <p:nvSpPr>
            <p:cNvPr id="26" name="Freeform: Shape 25">
              <a:extLst>
                <a:ext uri="{FF2B5EF4-FFF2-40B4-BE49-F238E27FC236}">
                  <a16:creationId xmlns:a16="http://schemas.microsoft.com/office/drawing/2014/main" id="{8887046D-BFE7-2142-768E-6D83B3449705}"/>
                </a:ext>
              </a:extLst>
            </p:cNvPr>
            <p:cNvSpPr/>
            <p:nvPr/>
          </p:nvSpPr>
          <p:spPr>
            <a:xfrm>
              <a:off x="6672119" y="2585164"/>
              <a:ext cx="320456" cy="320205"/>
            </a:xfrm>
            <a:custGeom>
              <a:avLst/>
              <a:gdLst>
                <a:gd name="connsiteX0" fmla="*/ 237580 w 320456"/>
                <a:gd name="connsiteY0" fmla="*/ 320206 h 320205"/>
                <a:gd name="connsiteX1" fmla="*/ 83128 w 320456"/>
                <a:gd name="connsiteY1" fmla="*/ 320206 h 320205"/>
                <a:gd name="connsiteX2" fmla="*/ 0 w 320456"/>
                <a:gd name="connsiteY2" fmla="*/ 237329 h 320205"/>
                <a:gd name="connsiteX3" fmla="*/ 0 w 320456"/>
                <a:gd name="connsiteY3" fmla="*/ 83128 h 320205"/>
                <a:gd name="connsiteX4" fmla="*/ 83128 w 320456"/>
                <a:gd name="connsiteY4" fmla="*/ 0 h 320205"/>
                <a:gd name="connsiteX5" fmla="*/ 237580 w 320456"/>
                <a:gd name="connsiteY5" fmla="*/ 0 h 320205"/>
                <a:gd name="connsiteX6" fmla="*/ 320457 w 320456"/>
                <a:gd name="connsiteY6" fmla="*/ 83128 h 320205"/>
                <a:gd name="connsiteX7" fmla="*/ 320457 w 320456"/>
                <a:gd name="connsiteY7" fmla="*/ 237329 h 320205"/>
                <a:gd name="connsiteX8" fmla="*/ 237580 w 320456"/>
                <a:gd name="connsiteY8" fmla="*/ 320206 h 32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456" h="320205">
                  <a:moveTo>
                    <a:pt x="237580" y="320206"/>
                  </a:moveTo>
                  <a:lnTo>
                    <a:pt x="83128" y="320206"/>
                  </a:lnTo>
                  <a:cubicBezTo>
                    <a:pt x="37169" y="320206"/>
                    <a:pt x="0" y="283037"/>
                    <a:pt x="0" y="237329"/>
                  </a:cubicBezTo>
                  <a:lnTo>
                    <a:pt x="0" y="83128"/>
                  </a:lnTo>
                  <a:cubicBezTo>
                    <a:pt x="0" y="37169"/>
                    <a:pt x="37169" y="0"/>
                    <a:pt x="83128" y="0"/>
                  </a:cubicBezTo>
                  <a:lnTo>
                    <a:pt x="237580" y="0"/>
                  </a:lnTo>
                  <a:cubicBezTo>
                    <a:pt x="283539" y="0"/>
                    <a:pt x="320457" y="37169"/>
                    <a:pt x="320457" y="83128"/>
                  </a:cubicBezTo>
                  <a:lnTo>
                    <a:pt x="320457" y="237329"/>
                  </a:lnTo>
                  <a:cubicBezTo>
                    <a:pt x="320457" y="283037"/>
                    <a:pt x="283288" y="320206"/>
                    <a:pt x="237580" y="320206"/>
                  </a:cubicBezTo>
                </a:path>
              </a:pathLst>
            </a:custGeom>
            <a:grpFill/>
            <a:ln w="25066" cap="flat">
              <a:noFill/>
              <a:prstDash val="solid"/>
              <a:miter/>
            </a:ln>
          </p:spPr>
          <p:txBody>
            <a:bodyPr rtlCol="0" anchor="ctr"/>
            <a:lstStyle/>
            <a:p>
              <a:endParaRPr lang="en-AU"/>
            </a:p>
          </p:txBody>
        </p:sp>
        <p:sp>
          <p:nvSpPr>
            <p:cNvPr id="27" name="Freeform: Shape 26">
              <a:extLst>
                <a:ext uri="{FF2B5EF4-FFF2-40B4-BE49-F238E27FC236}">
                  <a16:creationId xmlns:a16="http://schemas.microsoft.com/office/drawing/2014/main" id="{63547F98-CFF6-AB6A-C4C6-AA7EBC29AD13}"/>
                </a:ext>
              </a:extLst>
            </p:cNvPr>
            <p:cNvSpPr/>
            <p:nvPr/>
          </p:nvSpPr>
          <p:spPr>
            <a:xfrm>
              <a:off x="5978214" y="3109548"/>
              <a:ext cx="887786" cy="887535"/>
            </a:xfrm>
            <a:custGeom>
              <a:avLst/>
              <a:gdLst>
                <a:gd name="connsiteX0" fmla="*/ 887535 w 887786"/>
                <a:gd name="connsiteY0" fmla="*/ 417900 h 887535"/>
                <a:gd name="connsiteX1" fmla="*/ 445526 w 887786"/>
                <a:gd name="connsiteY1" fmla="*/ 0 h 887535"/>
                <a:gd name="connsiteX2" fmla="*/ 0 w 887786"/>
                <a:gd name="connsiteY2" fmla="*/ 442010 h 887535"/>
                <a:gd name="connsiteX3" fmla="*/ 445526 w 887786"/>
                <a:gd name="connsiteY3" fmla="*/ 887536 h 887535"/>
                <a:gd name="connsiteX4" fmla="*/ 753426 w 887786"/>
                <a:gd name="connsiteY4" fmla="*/ 761965 h 887535"/>
                <a:gd name="connsiteX5" fmla="*/ 779293 w 887786"/>
                <a:gd name="connsiteY5" fmla="*/ 706964 h 887535"/>
                <a:gd name="connsiteX6" fmla="*/ 705206 w 887786"/>
                <a:gd name="connsiteY6" fmla="*/ 633129 h 887535"/>
                <a:gd name="connsiteX7" fmla="*/ 646690 w 887786"/>
                <a:gd name="connsiteY7" fmla="*/ 662512 h 887535"/>
                <a:gd name="connsiteX8" fmla="*/ 445526 w 887786"/>
                <a:gd name="connsiteY8" fmla="*/ 739864 h 887535"/>
                <a:gd name="connsiteX9" fmla="*/ 151439 w 887786"/>
                <a:gd name="connsiteY9" fmla="*/ 497512 h 887535"/>
                <a:gd name="connsiteX10" fmla="*/ 815458 w 887786"/>
                <a:gd name="connsiteY10" fmla="*/ 497512 h 887535"/>
                <a:gd name="connsiteX11" fmla="*/ 816964 w 887786"/>
                <a:gd name="connsiteY11" fmla="*/ 497512 h 887535"/>
                <a:gd name="connsiteX12" fmla="*/ 818973 w 887786"/>
                <a:gd name="connsiteY12" fmla="*/ 497512 h 887535"/>
                <a:gd name="connsiteX13" fmla="*/ 822741 w 887786"/>
                <a:gd name="connsiteY13" fmla="*/ 496759 h 887535"/>
                <a:gd name="connsiteX14" fmla="*/ 830275 w 887786"/>
                <a:gd name="connsiteY14" fmla="*/ 495252 h 887535"/>
                <a:gd name="connsiteX15" fmla="*/ 887787 w 887786"/>
                <a:gd name="connsiteY15" fmla="*/ 418402 h 887535"/>
                <a:gd name="connsiteX16" fmla="*/ 445526 w 887786"/>
                <a:gd name="connsiteY16" fmla="*/ 146165 h 887535"/>
                <a:gd name="connsiteX17" fmla="*/ 727558 w 887786"/>
                <a:gd name="connsiteY17" fmla="*/ 351096 h 887535"/>
                <a:gd name="connsiteX18" fmla="*/ 161735 w 887786"/>
                <a:gd name="connsiteY18" fmla="*/ 351096 h 887535"/>
                <a:gd name="connsiteX19" fmla="*/ 445526 w 887786"/>
                <a:gd name="connsiteY19" fmla="*/ 146165 h 88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87786" h="887535">
                  <a:moveTo>
                    <a:pt x="887535" y="417900"/>
                  </a:moveTo>
                  <a:cubicBezTo>
                    <a:pt x="884019" y="192626"/>
                    <a:pt x="682855" y="0"/>
                    <a:pt x="445526" y="0"/>
                  </a:cubicBezTo>
                  <a:cubicBezTo>
                    <a:pt x="208197" y="0"/>
                    <a:pt x="0" y="197900"/>
                    <a:pt x="0" y="442010"/>
                  </a:cubicBezTo>
                  <a:cubicBezTo>
                    <a:pt x="0" y="686120"/>
                    <a:pt x="197649" y="887536"/>
                    <a:pt x="445526" y="887536"/>
                  </a:cubicBezTo>
                  <a:cubicBezTo>
                    <a:pt x="564316" y="887536"/>
                    <a:pt x="674316" y="841074"/>
                    <a:pt x="753426" y="761965"/>
                  </a:cubicBezTo>
                  <a:cubicBezTo>
                    <a:pt x="768996" y="748152"/>
                    <a:pt x="779293" y="727558"/>
                    <a:pt x="779293" y="706964"/>
                  </a:cubicBezTo>
                  <a:cubicBezTo>
                    <a:pt x="779293" y="667535"/>
                    <a:pt x="744887" y="633129"/>
                    <a:pt x="705206" y="633129"/>
                  </a:cubicBezTo>
                  <a:cubicBezTo>
                    <a:pt x="682855" y="633129"/>
                    <a:pt x="662261" y="646942"/>
                    <a:pt x="646690" y="662512"/>
                  </a:cubicBezTo>
                  <a:cubicBezTo>
                    <a:pt x="596713" y="715754"/>
                    <a:pt x="522877" y="739864"/>
                    <a:pt x="445526" y="739864"/>
                  </a:cubicBezTo>
                  <a:cubicBezTo>
                    <a:pt x="297603" y="739864"/>
                    <a:pt x="177306" y="638403"/>
                    <a:pt x="151439" y="497512"/>
                  </a:cubicBezTo>
                  <a:lnTo>
                    <a:pt x="815458" y="497512"/>
                  </a:lnTo>
                  <a:cubicBezTo>
                    <a:pt x="815458" y="497512"/>
                    <a:pt x="816462" y="497512"/>
                    <a:pt x="816964" y="497512"/>
                  </a:cubicBezTo>
                  <a:lnTo>
                    <a:pt x="818973" y="497512"/>
                  </a:lnTo>
                  <a:cubicBezTo>
                    <a:pt x="818973" y="497512"/>
                    <a:pt x="821485" y="497010"/>
                    <a:pt x="822741" y="496759"/>
                  </a:cubicBezTo>
                  <a:cubicBezTo>
                    <a:pt x="825252" y="496508"/>
                    <a:pt x="827763" y="496005"/>
                    <a:pt x="830275" y="495252"/>
                  </a:cubicBezTo>
                  <a:cubicBezTo>
                    <a:pt x="861668" y="486713"/>
                    <a:pt x="887787" y="456827"/>
                    <a:pt x="887787" y="418402"/>
                  </a:cubicBezTo>
                  <a:close/>
                  <a:moveTo>
                    <a:pt x="445526" y="146165"/>
                  </a:moveTo>
                  <a:cubicBezTo>
                    <a:pt x="578882" y="146165"/>
                    <a:pt x="689636" y="231804"/>
                    <a:pt x="727558" y="351096"/>
                  </a:cubicBezTo>
                  <a:lnTo>
                    <a:pt x="161735" y="351096"/>
                  </a:lnTo>
                  <a:cubicBezTo>
                    <a:pt x="199658" y="231804"/>
                    <a:pt x="310411" y="146165"/>
                    <a:pt x="445526" y="146165"/>
                  </a:cubicBezTo>
                  <a:close/>
                </a:path>
              </a:pathLst>
            </a:custGeom>
            <a:grpFill/>
            <a:ln w="25066" cap="flat">
              <a:noFill/>
              <a:prstDash val="solid"/>
              <a:miter/>
            </a:ln>
          </p:spPr>
          <p:txBody>
            <a:bodyPr rtlCol="0" anchor="ctr"/>
            <a:lstStyle/>
            <a:p>
              <a:endParaRPr lang="en-AU"/>
            </a:p>
          </p:txBody>
        </p:sp>
        <p:grpSp>
          <p:nvGrpSpPr>
            <p:cNvPr id="28" name="Graphic 1">
              <a:extLst>
                <a:ext uri="{FF2B5EF4-FFF2-40B4-BE49-F238E27FC236}">
                  <a16:creationId xmlns:a16="http://schemas.microsoft.com/office/drawing/2014/main" id="{3F785E11-6A40-8CCA-9C2B-F8B717C77DCD}"/>
                </a:ext>
              </a:extLst>
            </p:cNvPr>
            <p:cNvGrpSpPr/>
            <p:nvPr/>
          </p:nvGrpSpPr>
          <p:grpSpPr>
            <a:xfrm>
              <a:off x="6838877" y="3865987"/>
              <a:ext cx="214223" cy="130091"/>
              <a:chOff x="6838877" y="3865987"/>
              <a:chExt cx="214223" cy="130091"/>
            </a:xfrm>
            <a:grpFill/>
          </p:grpSpPr>
          <p:sp>
            <p:nvSpPr>
              <p:cNvPr id="29" name="Freeform: Shape 28">
                <a:extLst>
                  <a:ext uri="{FF2B5EF4-FFF2-40B4-BE49-F238E27FC236}">
                    <a16:creationId xmlns:a16="http://schemas.microsoft.com/office/drawing/2014/main" id="{CF913D76-8877-3206-7CF2-F5CF2EADC951}"/>
                  </a:ext>
                </a:extLst>
              </p:cNvPr>
              <p:cNvSpPr/>
              <p:nvPr/>
            </p:nvSpPr>
            <p:spPr>
              <a:xfrm>
                <a:off x="6838877" y="3866741"/>
                <a:ext cx="83881" cy="129086"/>
              </a:xfrm>
              <a:custGeom>
                <a:avLst/>
                <a:gdLst>
                  <a:gd name="connsiteX0" fmla="*/ 41689 w 83881"/>
                  <a:gd name="connsiteY0" fmla="*/ 129087 h 129086"/>
                  <a:gd name="connsiteX1" fmla="*/ 31895 w 83881"/>
                  <a:gd name="connsiteY1" fmla="*/ 119544 h 129086"/>
                  <a:gd name="connsiteX2" fmla="*/ 31895 w 83881"/>
                  <a:gd name="connsiteY2" fmla="*/ 19589 h 129086"/>
                  <a:gd name="connsiteX3" fmla="*/ 9543 w 83881"/>
                  <a:gd name="connsiteY3" fmla="*/ 19589 h 129086"/>
                  <a:gd name="connsiteX4" fmla="*/ 0 w 83881"/>
                  <a:gd name="connsiteY4" fmla="*/ 9795 h 129086"/>
                  <a:gd name="connsiteX5" fmla="*/ 9543 w 83881"/>
                  <a:gd name="connsiteY5" fmla="*/ 0 h 129086"/>
                  <a:gd name="connsiteX6" fmla="*/ 74338 w 83881"/>
                  <a:gd name="connsiteY6" fmla="*/ 0 h 129086"/>
                  <a:gd name="connsiteX7" fmla="*/ 83881 w 83881"/>
                  <a:gd name="connsiteY7" fmla="*/ 9795 h 129086"/>
                  <a:gd name="connsiteX8" fmla="*/ 74338 w 83881"/>
                  <a:gd name="connsiteY8" fmla="*/ 19589 h 129086"/>
                  <a:gd name="connsiteX9" fmla="*/ 51735 w 83881"/>
                  <a:gd name="connsiteY9" fmla="*/ 19589 h 129086"/>
                  <a:gd name="connsiteX10" fmla="*/ 51735 w 83881"/>
                  <a:gd name="connsiteY10" fmla="*/ 119544 h 129086"/>
                  <a:gd name="connsiteX11" fmla="*/ 41941 w 83881"/>
                  <a:gd name="connsiteY11" fmla="*/ 129087 h 12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881" h="129086">
                    <a:moveTo>
                      <a:pt x="41689" y="129087"/>
                    </a:moveTo>
                    <a:cubicBezTo>
                      <a:pt x="36415" y="129087"/>
                      <a:pt x="31895" y="124818"/>
                      <a:pt x="31895" y="119544"/>
                    </a:cubicBezTo>
                    <a:lnTo>
                      <a:pt x="31895" y="19589"/>
                    </a:lnTo>
                    <a:lnTo>
                      <a:pt x="9543" y="19589"/>
                    </a:lnTo>
                    <a:cubicBezTo>
                      <a:pt x="4269" y="19589"/>
                      <a:pt x="0" y="15068"/>
                      <a:pt x="0" y="9795"/>
                    </a:cubicBezTo>
                    <a:cubicBezTo>
                      <a:pt x="0" y="4521"/>
                      <a:pt x="4018" y="0"/>
                      <a:pt x="9543" y="0"/>
                    </a:cubicBezTo>
                    <a:lnTo>
                      <a:pt x="74338" y="0"/>
                    </a:lnTo>
                    <a:cubicBezTo>
                      <a:pt x="79612" y="0"/>
                      <a:pt x="83881" y="4269"/>
                      <a:pt x="83881" y="9795"/>
                    </a:cubicBezTo>
                    <a:cubicBezTo>
                      <a:pt x="83881" y="15320"/>
                      <a:pt x="79612" y="19589"/>
                      <a:pt x="74338" y="19589"/>
                    </a:cubicBezTo>
                    <a:lnTo>
                      <a:pt x="51735" y="19589"/>
                    </a:lnTo>
                    <a:lnTo>
                      <a:pt x="51735" y="119544"/>
                    </a:lnTo>
                    <a:cubicBezTo>
                      <a:pt x="51735" y="124818"/>
                      <a:pt x="47466" y="129087"/>
                      <a:pt x="41941" y="129087"/>
                    </a:cubicBezTo>
                    <a:close/>
                  </a:path>
                </a:pathLst>
              </a:custGeom>
              <a:grpFill/>
              <a:ln w="25066" cap="flat">
                <a:noFill/>
                <a:prstDash val="solid"/>
                <a:miter/>
              </a:ln>
            </p:spPr>
            <p:txBody>
              <a:bodyPr rtlCol="0" anchor="ctr"/>
              <a:lstStyle/>
              <a:p>
                <a:endParaRPr lang="en-AU"/>
              </a:p>
            </p:txBody>
          </p:sp>
          <p:sp>
            <p:nvSpPr>
              <p:cNvPr id="30" name="Freeform: Shape 29">
                <a:extLst>
                  <a:ext uri="{FF2B5EF4-FFF2-40B4-BE49-F238E27FC236}">
                    <a16:creationId xmlns:a16="http://schemas.microsoft.com/office/drawing/2014/main" id="{7BE1B41D-5070-AB4C-706D-6931BF886834}"/>
                  </a:ext>
                </a:extLst>
              </p:cNvPr>
              <p:cNvSpPr/>
              <p:nvPr/>
            </p:nvSpPr>
            <p:spPr>
              <a:xfrm>
                <a:off x="6939083" y="3865987"/>
                <a:ext cx="114018" cy="130091"/>
              </a:xfrm>
              <a:custGeom>
                <a:avLst/>
                <a:gdLst>
                  <a:gd name="connsiteX0" fmla="*/ 57260 w 114018"/>
                  <a:gd name="connsiteY0" fmla="*/ 129840 h 130091"/>
                  <a:gd name="connsiteX1" fmla="*/ 47466 w 114018"/>
                  <a:gd name="connsiteY1" fmla="*/ 122306 h 130091"/>
                  <a:gd name="connsiteX2" fmla="*/ 19589 w 114018"/>
                  <a:gd name="connsiteY2" fmla="*/ 40434 h 130091"/>
                  <a:gd name="connsiteX3" fmla="*/ 19589 w 114018"/>
                  <a:gd name="connsiteY3" fmla="*/ 120297 h 130091"/>
                  <a:gd name="connsiteX4" fmla="*/ 9795 w 114018"/>
                  <a:gd name="connsiteY4" fmla="*/ 129840 h 130091"/>
                  <a:gd name="connsiteX5" fmla="*/ 0 w 114018"/>
                  <a:gd name="connsiteY5" fmla="*/ 120297 h 130091"/>
                  <a:gd name="connsiteX6" fmla="*/ 0 w 114018"/>
                  <a:gd name="connsiteY6" fmla="*/ 14817 h 130091"/>
                  <a:gd name="connsiteX7" fmla="*/ 14817 w 114018"/>
                  <a:gd name="connsiteY7" fmla="*/ 0 h 130091"/>
                  <a:gd name="connsiteX8" fmla="*/ 28881 w 114018"/>
                  <a:gd name="connsiteY8" fmla="*/ 10799 h 130091"/>
                  <a:gd name="connsiteX9" fmla="*/ 57009 w 114018"/>
                  <a:gd name="connsiteY9" fmla="*/ 93425 h 130091"/>
                  <a:gd name="connsiteX10" fmla="*/ 84886 w 114018"/>
                  <a:gd name="connsiteY10" fmla="*/ 10799 h 130091"/>
                  <a:gd name="connsiteX11" fmla="*/ 99201 w 114018"/>
                  <a:gd name="connsiteY11" fmla="*/ 0 h 130091"/>
                  <a:gd name="connsiteX12" fmla="*/ 114018 w 114018"/>
                  <a:gd name="connsiteY12" fmla="*/ 14817 h 130091"/>
                  <a:gd name="connsiteX13" fmla="*/ 114018 w 114018"/>
                  <a:gd name="connsiteY13" fmla="*/ 120297 h 130091"/>
                  <a:gd name="connsiteX14" fmla="*/ 104224 w 114018"/>
                  <a:gd name="connsiteY14" fmla="*/ 129840 h 130091"/>
                  <a:gd name="connsiteX15" fmla="*/ 94429 w 114018"/>
                  <a:gd name="connsiteY15" fmla="*/ 120297 h 130091"/>
                  <a:gd name="connsiteX16" fmla="*/ 94429 w 114018"/>
                  <a:gd name="connsiteY16" fmla="*/ 40685 h 130091"/>
                  <a:gd name="connsiteX17" fmla="*/ 78105 w 114018"/>
                  <a:gd name="connsiteY17" fmla="*/ 89155 h 130091"/>
                  <a:gd name="connsiteX18" fmla="*/ 66804 w 114018"/>
                  <a:gd name="connsiteY18" fmla="*/ 122557 h 130091"/>
                  <a:gd name="connsiteX19" fmla="*/ 57009 w 114018"/>
                  <a:gd name="connsiteY19" fmla="*/ 130092 h 130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4018" h="130091">
                    <a:moveTo>
                      <a:pt x="57260" y="129840"/>
                    </a:moveTo>
                    <a:cubicBezTo>
                      <a:pt x="51986" y="129840"/>
                      <a:pt x="48722" y="125822"/>
                      <a:pt x="47466" y="122306"/>
                    </a:cubicBezTo>
                    <a:lnTo>
                      <a:pt x="19589" y="40434"/>
                    </a:lnTo>
                    <a:lnTo>
                      <a:pt x="19589" y="120297"/>
                    </a:lnTo>
                    <a:cubicBezTo>
                      <a:pt x="19589" y="125571"/>
                      <a:pt x="15320" y="129840"/>
                      <a:pt x="9795" y="129840"/>
                    </a:cubicBezTo>
                    <a:cubicBezTo>
                      <a:pt x="4269" y="129840"/>
                      <a:pt x="0" y="125571"/>
                      <a:pt x="0" y="120297"/>
                    </a:cubicBezTo>
                    <a:lnTo>
                      <a:pt x="0" y="14817"/>
                    </a:lnTo>
                    <a:cubicBezTo>
                      <a:pt x="0" y="7032"/>
                      <a:pt x="6781" y="0"/>
                      <a:pt x="14817" y="0"/>
                    </a:cubicBezTo>
                    <a:cubicBezTo>
                      <a:pt x="21096" y="0"/>
                      <a:pt x="26872" y="4521"/>
                      <a:pt x="28881" y="10799"/>
                    </a:cubicBezTo>
                    <a:lnTo>
                      <a:pt x="57009" y="93425"/>
                    </a:lnTo>
                    <a:lnTo>
                      <a:pt x="84886" y="10799"/>
                    </a:lnTo>
                    <a:cubicBezTo>
                      <a:pt x="86895" y="4521"/>
                      <a:pt x="92922" y="0"/>
                      <a:pt x="99201" y="0"/>
                    </a:cubicBezTo>
                    <a:cubicBezTo>
                      <a:pt x="106986" y="0"/>
                      <a:pt x="114018" y="6781"/>
                      <a:pt x="114018" y="14817"/>
                    </a:cubicBezTo>
                    <a:lnTo>
                      <a:pt x="114018" y="120297"/>
                    </a:lnTo>
                    <a:cubicBezTo>
                      <a:pt x="114018" y="125571"/>
                      <a:pt x="109749" y="129840"/>
                      <a:pt x="104224" y="129840"/>
                    </a:cubicBezTo>
                    <a:cubicBezTo>
                      <a:pt x="98699" y="129840"/>
                      <a:pt x="94429" y="125571"/>
                      <a:pt x="94429" y="120297"/>
                    </a:cubicBezTo>
                    <a:lnTo>
                      <a:pt x="94429" y="40685"/>
                    </a:lnTo>
                    <a:cubicBezTo>
                      <a:pt x="90160" y="53493"/>
                      <a:pt x="83379" y="73082"/>
                      <a:pt x="78105" y="89155"/>
                    </a:cubicBezTo>
                    <a:cubicBezTo>
                      <a:pt x="67055" y="122055"/>
                      <a:pt x="67055" y="122055"/>
                      <a:pt x="66804" y="122557"/>
                    </a:cubicBezTo>
                    <a:cubicBezTo>
                      <a:pt x="64543" y="127580"/>
                      <a:pt x="61279" y="130092"/>
                      <a:pt x="57009" y="130092"/>
                    </a:cubicBezTo>
                    <a:close/>
                  </a:path>
                </a:pathLst>
              </a:custGeom>
              <a:grpFill/>
              <a:ln w="25066" cap="flat">
                <a:noFill/>
                <a:prstDash val="solid"/>
                <a:miter/>
              </a:ln>
            </p:spPr>
            <p:txBody>
              <a:bodyPr rtlCol="0" anchor="ctr"/>
              <a:lstStyle/>
              <a:p>
                <a:endParaRPr lang="en-AU"/>
              </a:p>
            </p:txBody>
          </p:sp>
        </p:grpSp>
      </p:grpSp>
    </p:spTree>
    <p:extLst>
      <p:ext uri="{BB962C8B-B14F-4D97-AF65-F5344CB8AC3E}">
        <p14:creationId xmlns:p14="http://schemas.microsoft.com/office/powerpoint/2010/main" val="1586921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preserve="1">
  <p:cSld name="Agenda x4 Dark">
    <p:bg>
      <p:bgPr>
        <a:solidFill>
          <a:schemeClr val="accent1"/>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620239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1.xml><?xml version="1.0" encoding="utf-8"?>
<p:sldLayout xmlns:a="http://schemas.openxmlformats.org/drawingml/2006/main" xmlns:r="http://schemas.openxmlformats.org/officeDocument/2006/relationships" xmlns:p="http://schemas.openxmlformats.org/presentationml/2006/main" preserve="1">
  <p:cSld name="Agenda x4 Light">
    <p:bg>
      <p:bgPr>
        <a:solidFill>
          <a:schemeClr val="bg2"/>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3" name="Footer Placeholder 4">
            <a:extLst>
              <a:ext uri="{FF2B5EF4-FFF2-40B4-BE49-F238E27FC236}">
                <a16:creationId xmlns:a16="http://schemas.microsoft.com/office/drawing/2014/main" id="{471F38E1-8250-8FE3-F774-ECD846A42E16}"/>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25243375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2.xml><?xml version="1.0" encoding="utf-8"?>
<p:sldLayout xmlns:a="http://schemas.openxmlformats.org/drawingml/2006/main" xmlns:r="http://schemas.openxmlformats.org/officeDocument/2006/relationships" xmlns:p="http://schemas.openxmlformats.org/presentationml/2006/main" preserve="1">
  <p:cSld name="1_Agenda x4 Light">
    <p:bg>
      <p:bgPr>
        <a:solidFill>
          <a:schemeClr val="bg1"/>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rgbClr val="F6F8FB"/>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3" name="Footer Placeholder 4">
            <a:extLst>
              <a:ext uri="{FF2B5EF4-FFF2-40B4-BE49-F238E27FC236}">
                <a16:creationId xmlns:a16="http://schemas.microsoft.com/office/drawing/2014/main" id="{4D25BD74-D06F-5B54-EE10-BD815DA71F2E}"/>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948775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preserve="1">
  <p:cSld name="Agenda x6 Dark">
    <p:bg>
      <p:bgPr>
        <a:solidFill>
          <a:schemeClr val="accent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2289918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4.xml><?xml version="1.0" encoding="utf-8"?>
<p:sldLayout xmlns:a="http://schemas.openxmlformats.org/drawingml/2006/main" xmlns:r="http://schemas.openxmlformats.org/officeDocument/2006/relationships" xmlns:p="http://schemas.openxmlformats.org/presentationml/2006/main" preserve="1">
  <p:cSld name="Agenda x6 Light">
    <p:bg>
      <p:bgPr>
        <a:solidFill>
          <a:schemeClr val="bg2"/>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CD8CC252-77F7-51A8-50B4-622154BF35A7}"/>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4218372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5.xml><?xml version="1.0" encoding="utf-8"?>
<p:sldLayout xmlns:a="http://schemas.openxmlformats.org/drawingml/2006/main" xmlns:r="http://schemas.openxmlformats.org/officeDocument/2006/relationships" xmlns:p="http://schemas.openxmlformats.org/presentationml/2006/main" preserve="1">
  <p:cSld name="1_Agenda x6 Light">
    <p:bg>
      <p:bgPr>
        <a:solidFill>
          <a:schemeClr val="bg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CD8CC252-77F7-51A8-50B4-622154BF35A7}"/>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2943685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preserve="1">
  <p:cSld name="Agenda x8 Dark">
    <p:bg>
      <p:bgPr>
        <a:solidFill>
          <a:schemeClr val="accent1"/>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3788809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7.xml><?xml version="1.0" encoding="utf-8"?>
<p:sldLayout xmlns:a="http://schemas.openxmlformats.org/drawingml/2006/main" xmlns:r="http://schemas.openxmlformats.org/officeDocument/2006/relationships" xmlns:p="http://schemas.openxmlformats.org/presentationml/2006/main" preserve="1">
  <p:cSld name="Agenda x8 Light">
    <p:bg>
      <p:bgPr>
        <a:solidFill>
          <a:schemeClr val="bg2"/>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9975BB75-1413-C35D-47C7-E7B9E7C6FF95}"/>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1713865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8.xml><?xml version="1.0" encoding="utf-8"?>
<p:sldLayout xmlns:a="http://schemas.openxmlformats.org/drawingml/2006/main" xmlns:r="http://schemas.openxmlformats.org/officeDocument/2006/relationships" xmlns:p="http://schemas.openxmlformats.org/presentationml/2006/main" preserve="1">
  <p:cSld name="1_Agenda x8 Light">
    <p:bg>
      <p:bgPr>
        <a:solidFill>
          <a:schemeClr val="bg1"/>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9975BB75-1413-C35D-47C7-E7B9E7C6FF95}"/>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2360944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preserve="1">
  <p:cSld name="Agenda x9-12 Dark">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27559746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p:cSld name="4_Divider_Opt. B (Dark Blue)">
    <p:bg>
      <p:bgPr>
        <a:solidFill>
          <a:schemeClr val="accent1"/>
        </a:solidFill>
        <a:effectLst/>
      </p:bgPr>
    </p:bg>
    <p:spTree>
      <p:nvGrpSpPr>
        <p:cNvPr id="1" name=""/>
        <p:cNvGrpSpPr/>
        <p:nvPr/>
      </p:nvGrpSpPr>
      <p:grpSpPr>
        <a:xfrm>
          <a:off x="0" y="0"/>
          <a:ext cx="0" cy="0"/>
          <a:chOff x="0" y="0"/>
          <a:chExt cx="0" cy="0"/>
        </a:xfrm>
      </p:grpSpPr>
      <p:sp>
        <p:nvSpPr>
          <p:cNvPr id="4" name="Picture Placeholder 9">
            <a:extLst>
              <a:ext uri="{FF2B5EF4-FFF2-40B4-BE49-F238E27FC236}">
                <a16:creationId xmlns:a16="http://schemas.microsoft.com/office/drawing/2014/main" id="{BC83D795-4787-C489-4C77-680531E84A50}"/>
              </a:ext>
            </a:extLst>
          </p:cNvPr>
          <p:cNvSpPr>
            <a:spLocks noGrp="1"/>
          </p:cNvSpPr>
          <p:nvPr>
            <p:ph type="pic" sz="quarter" idx="14" hasCustomPrompt="1"/>
          </p:nvPr>
        </p:nvSpPr>
        <p:spPr>
          <a:xfrm>
            <a:off x="373064" y="373063"/>
            <a:ext cx="5200649" cy="6196012"/>
          </a:xfrm>
          <a:prstGeom prst="roundRect">
            <a:avLst>
              <a:gd name="adj" fmla="val 208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631509" y="3268639"/>
            <a:ext cx="4761663" cy="1350986"/>
          </a:xfrm>
        </p:spPr>
        <p:txBody>
          <a:bodyPr wrap="square" anchor="t" anchorCtr="0">
            <a:noAutofit/>
          </a:bodyPr>
          <a:lstStyle>
            <a:lvl1pPr>
              <a:defRPr sz="36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6631509" y="4693036"/>
            <a:ext cx="4768329" cy="893153"/>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345978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0.xml><?xml version="1.0" encoding="utf-8"?>
<p:sldLayout xmlns:a="http://schemas.openxmlformats.org/drawingml/2006/main" xmlns:r="http://schemas.openxmlformats.org/officeDocument/2006/relationships" xmlns:p="http://schemas.openxmlformats.org/presentationml/2006/main" preserve="1">
  <p:cSld name="Agenda x9-12 Light">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 name="Footer Placeholder 4">
            <a:extLst>
              <a:ext uri="{FF2B5EF4-FFF2-40B4-BE49-F238E27FC236}">
                <a16:creationId xmlns:a16="http://schemas.microsoft.com/office/drawing/2014/main" id="{93472678-1947-C8D8-2BB0-505C293A6184}"/>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27108159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1.xml><?xml version="1.0" encoding="utf-8"?>
<p:sldLayout xmlns:a="http://schemas.openxmlformats.org/drawingml/2006/main" xmlns:r="http://schemas.openxmlformats.org/officeDocument/2006/relationships" xmlns:p="http://schemas.openxmlformats.org/presentationml/2006/main" preserve="1">
  <p:cSld name="1_Agenda x9-12 Light">
    <p:bg>
      <p:bgPr>
        <a:solidFill>
          <a:schemeClr val="bg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 name="Footer Placeholder 4">
            <a:extLst>
              <a:ext uri="{FF2B5EF4-FFF2-40B4-BE49-F238E27FC236}">
                <a16:creationId xmlns:a16="http://schemas.microsoft.com/office/drawing/2014/main" id="{93472678-1947-C8D8-2BB0-505C293A6184}"/>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36157858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preserve="1">
  <p:cSld name="Section Divider Layouts">
    <p:bg>
      <p:bgPr>
        <a:solidFill>
          <a:schemeClr val="tx2"/>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FDB76D0-1376-D60E-A9E3-F06114E4E7F4}"/>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Section dividers</a:t>
            </a:r>
          </a:p>
        </p:txBody>
      </p:sp>
      <p:grpSp>
        <p:nvGrpSpPr>
          <p:cNvPr id="7" name="Group 6">
            <a:extLst>
              <a:ext uri="{FF2B5EF4-FFF2-40B4-BE49-F238E27FC236}">
                <a16:creationId xmlns:a16="http://schemas.microsoft.com/office/drawing/2014/main" id="{CB54FD90-C3C2-C2AB-4358-20C63C63416E}"/>
              </a:ext>
            </a:extLst>
          </p:cNvPr>
          <p:cNvGrpSpPr/>
          <p:nvPr/>
        </p:nvGrpSpPr>
        <p:grpSpPr>
          <a:xfrm>
            <a:off x="1690688" y="1766888"/>
            <a:ext cx="1924050" cy="3390744"/>
            <a:chOff x="-3271839" y="2315371"/>
            <a:chExt cx="1343026" cy="2124868"/>
          </a:xfrm>
          <a:solidFill>
            <a:schemeClr val="bg1"/>
          </a:solidFill>
        </p:grpSpPr>
        <p:sp>
          <p:nvSpPr>
            <p:cNvPr id="5" name="Arrow: Chevron 4">
              <a:extLst>
                <a:ext uri="{FF2B5EF4-FFF2-40B4-BE49-F238E27FC236}">
                  <a16:creationId xmlns:a16="http://schemas.microsoft.com/office/drawing/2014/main" id="{0DCAB7B0-B746-23F9-C8D1-FDF20062EF10}"/>
                </a:ext>
              </a:extLst>
            </p:cNvPr>
            <p:cNvSpPr/>
            <p:nvPr/>
          </p:nvSpPr>
          <p:spPr>
            <a:xfrm rot="16200000">
              <a:off x="-3225007" y="3144046"/>
              <a:ext cx="1249361" cy="1343025"/>
            </a:xfrm>
            <a:prstGeom prst="chevron">
              <a:avLst>
                <a:gd name="adj" fmla="val 3856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latin typeface="+mn-lt"/>
              </a:endParaRPr>
            </a:p>
          </p:txBody>
        </p:sp>
        <p:sp>
          <p:nvSpPr>
            <p:cNvPr id="6" name="Rectangle 5">
              <a:extLst>
                <a:ext uri="{FF2B5EF4-FFF2-40B4-BE49-F238E27FC236}">
                  <a16:creationId xmlns:a16="http://schemas.microsoft.com/office/drawing/2014/main" id="{053F140B-A703-B21E-1707-614D4C1F5A1C}"/>
                </a:ext>
              </a:extLst>
            </p:cNvPr>
            <p:cNvSpPr/>
            <p:nvPr/>
          </p:nvSpPr>
          <p:spPr>
            <a:xfrm>
              <a:off x="-3271839" y="2315371"/>
              <a:ext cx="1343026" cy="1495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latin typeface="+mn-lt"/>
              </a:endParaRPr>
            </a:p>
          </p:txBody>
        </p:sp>
      </p:grpSp>
      <p:sp>
        <p:nvSpPr>
          <p:cNvPr id="2" name="TextBox 1">
            <a:extLst>
              <a:ext uri="{FF2B5EF4-FFF2-40B4-BE49-F238E27FC236}">
                <a16:creationId xmlns:a16="http://schemas.microsoft.com/office/drawing/2014/main" id="{9D991745-3E31-8D04-827C-50792838D7D1}"/>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663973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preserve="1">
  <p:cSld name="Section Divider A Dark Blue">
    <p:bg>
      <p:bgPr>
        <a:solidFill>
          <a:schemeClr val="accent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4084550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preserve="1">
  <p:cSld name="Section Divider A Purple">
    <p:bg>
      <p:bgPr>
        <a:solidFill>
          <a:schemeClr val="accent3"/>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6719246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preserve="1">
  <p:cSld name="Section Divider A Pink">
    <p:bg>
      <p:bgPr>
        <a:solidFill>
          <a:schemeClr val="accent5"/>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1193606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preserve="1">
  <p:cSld name="Section Divider B Dark Blue">
    <p:bg>
      <p:bgPr>
        <a:solidFill>
          <a:schemeClr val="accent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656245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preserve="1">
  <p:cSld name="Section Divider B Purple">
    <p:bg>
      <p:bgPr>
        <a:solidFill>
          <a:schemeClr val="accent3"/>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3350956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preserve="1">
  <p:cSld name="Section Divider B Pink">
    <p:bg>
      <p:bgPr>
        <a:solidFill>
          <a:schemeClr val="accent5"/>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790480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preserve="1">
  <p:cSld name="Section Divider C Dark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620574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p:cSld name="4_Divider_Opt. 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93893" y="1766888"/>
            <a:ext cx="4779820" cy="2852737"/>
          </a:xfrm>
        </p:spPr>
        <p:txBody>
          <a:bodyPr wrap="square" anchor="b" anchorCtr="0">
            <a:noAutofit/>
          </a:bodyPr>
          <a:lstStyle>
            <a:lvl1pPr>
              <a:defRPr sz="54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793893" y="4691064"/>
            <a:ext cx="4779820" cy="903286"/>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478919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preserve="1">
  <p:cSld name="Section Divider C Purple">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067119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preserve="1">
  <p:cSld name="Section Divider C Pink">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889998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preserve="1">
  <p:cSld name="Statement/Quot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219575" y="1320800"/>
            <a:ext cx="7180263"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Statement/quotes</a:t>
            </a:r>
          </a:p>
        </p:txBody>
      </p:sp>
      <p:grpSp>
        <p:nvGrpSpPr>
          <p:cNvPr id="6" name="Group 5">
            <a:extLst>
              <a:ext uri="{FF2B5EF4-FFF2-40B4-BE49-F238E27FC236}">
                <a16:creationId xmlns:a16="http://schemas.microsoft.com/office/drawing/2014/main" id="{3C437A4B-67D1-BA48-FD02-BEF5CBCCCDAE}"/>
              </a:ext>
            </a:extLst>
          </p:cNvPr>
          <p:cNvGrpSpPr/>
          <p:nvPr/>
        </p:nvGrpSpPr>
        <p:grpSpPr>
          <a:xfrm>
            <a:off x="90488" y="963612"/>
            <a:ext cx="3946525" cy="4630738"/>
            <a:chOff x="90488" y="963612"/>
            <a:chExt cx="3946525" cy="4630738"/>
          </a:xfrm>
        </p:grpSpPr>
        <p:pic>
          <p:nvPicPr>
            <p:cNvPr id="4" name="Graphic 3" descr="Open quotation mark with solid fill">
              <a:extLst>
                <a:ext uri="{FF2B5EF4-FFF2-40B4-BE49-F238E27FC236}">
                  <a16:creationId xmlns:a16="http://schemas.microsoft.com/office/drawing/2014/main" id="{2F802B9B-890E-D2E7-B566-CB91F1079433}"/>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0488" y="963612"/>
              <a:ext cx="3013075" cy="3013075"/>
            </a:xfrm>
            <a:prstGeom prst="rect">
              <a:avLst/>
            </a:prstGeom>
          </p:spPr>
        </p:pic>
        <p:pic>
          <p:nvPicPr>
            <p:cNvPr id="5" name="Graphic 4" descr="Open quotation mark with solid fill">
              <a:extLst>
                <a:ext uri="{FF2B5EF4-FFF2-40B4-BE49-F238E27FC236}">
                  <a16:creationId xmlns:a16="http://schemas.microsoft.com/office/drawing/2014/main" id="{7542FA23-B244-3D7D-C4F1-10CBDEC74496}"/>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rot="10800000">
              <a:off x="1023938" y="2581275"/>
              <a:ext cx="3013075" cy="3013075"/>
            </a:xfrm>
            <a:prstGeom prst="rect">
              <a:avLst/>
            </a:prstGeom>
          </p:spPr>
        </p:pic>
      </p:grpSp>
      <p:sp>
        <p:nvSpPr>
          <p:cNvPr id="3" name="TextBox 2">
            <a:extLst>
              <a:ext uri="{FF2B5EF4-FFF2-40B4-BE49-F238E27FC236}">
                <a16:creationId xmlns:a16="http://schemas.microsoft.com/office/drawing/2014/main" id="{C07EABDB-9B5D-DF11-3BF6-9F060BD33B9E}"/>
              </a:ext>
            </a:extLst>
          </p:cNvPr>
          <p:cNvSpPr txBox="1"/>
          <p:nvPr/>
        </p:nvSpPr>
        <p:spPr>
          <a:xfrm>
            <a:off x="4219575" y="5993923"/>
            <a:ext cx="7599365"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777392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preserve="1">
  <p:cSld name="Statement/Quote A Dark Blue">
    <p:bg>
      <p:bgPr>
        <a:solidFill>
          <a:schemeClr val="accent1"/>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7036018"/>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7036017"/>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1895612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preserve="1">
  <p:cSld name="Statement/Quote A Purple">
    <p:bg>
      <p:bgPr>
        <a:solidFill>
          <a:schemeClr val="accent3"/>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7004487"/>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7004486"/>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779971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preserve="1">
  <p:cSld name="Statement/Quote A Pink">
    <p:bg>
      <p:bgPr>
        <a:solidFill>
          <a:schemeClr val="accent5"/>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6993977"/>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6993976"/>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056720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preserve="1">
  <p:cSld name="Statement/Quote B Dark Blue">
    <p:bg>
      <p:bgPr>
        <a:solidFill>
          <a:schemeClr val="accent1"/>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1"/>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8229422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preserve="1">
  <p:cSld name="Statement/Quote B Purple">
    <p:bg>
      <p:bgPr>
        <a:solidFill>
          <a:schemeClr val="accent3"/>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3"/>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096067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preserve="1">
  <p:cSld name="Statement/Quote B Pink">
    <p:bg>
      <p:bgPr>
        <a:solidFill>
          <a:schemeClr val="accent5"/>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5"/>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4257729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preserve="1">
  <p:cSld name="Statement/Quote C Dark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1"/>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083470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p:cSld name="6_Divider_Opt. C">
    <p:bg>
      <p:bgPr>
        <a:solidFill>
          <a:schemeClr val="accent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89225FF-0820-4822-A8D5-90DA89D3D996}"/>
              </a:ext>
            </a:extLst>
          </p:cNvPr>
          <p:cNvSpPr/>
          <p:nvPr/>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algn="l">
              <a:lnSpc>
                <a:spcPct val="125000"/>
              </a:lnSpc>
              <a:spcAft>
                <a:spcPts val="1200"/>
              </a:spcAft>
            </a:pPr>
            <a:endParaRPr lang="en-US" sz="1400">
              <a:solidFill>
                <a:schemeClr val="bg1"/>
              </a:solidFill>
            </a:endParaRP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93893" y="1766888"/>
            <a:ext cx="4779820" cy="2852738"/>
          </a:xfrm>
        </p:spPr>
        <p:txBody>
          <a:bodyPr wrap="square" anchor="b" anchorCtr="0">
            <a:noAutofit/>
          </a:bodyPr>
          <a:lstStyle>
            <a:lvl1pPr>
              <a:defRPr sz="54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793893" y="4691064"/>
            <a:ext cx="4779820" cy="903286"/>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4149079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preserve="1">
  <p:cSld name="Statement/Quote C Purple">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3"/>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9955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preserve="1">
  <p:cSld name="Statement/Quote C Pink">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5"/>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070418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preserve="1">
  <p:cSld name="Team/Presenter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675189" y="1320800"/>
            <a:ext cx="7412036"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Team/</a:t>
            </a:r>
          </a:p>
          <a:p>
            <a:pPr lvl="0"/>
            <a:r>
              <a:rPr lang="en-US" sz="11500" noProof="0">
                <a:latin typeface="+mn-lt"/>
              </a:rPr>
              <a:t>presenters</a:t>
            </a:r>
          </a:p>
        </p:txBody>
      </p:sp>
      <p:pic>
        <p:nvPicPr>
          <p:cNvPr id="7" name="Graphic 6" descr="Users with solid fill">
            <a:extLst>
              <a:ext uri="{FF2B5EF4-FFF2-40B4-BE49-F238E27FC236}">
                <a16:creationId xmlns:a16="http://schemas.microsoft.com/office/drawing/2014/main" id="{798D7FB1-2454-CB86-9957-B0DB59A78D9F}"/>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560390" y="1457326"/>
            <a:ext cx="3657598" cy="3657598"/>
          </a:xfrm>
          <a:prstGeom prst="rect">
            <a:avLst/>
          </a:prstGeom>
        </p:spPr>
      </p:pic>
      <p:sp>
        <p:nvSpPr>
          <p:cNvPr id="3" name="TextBox 2">
            <a:extLst>
              <a:ext uri="{FF2B5EF4-FFF2-40B4-BE49-F238E27FC236}">
                <a16:creationId xmlns:a16="http://schemas.microsoft.com/office/drawing/2014/main" id="{B36C2A78-DB69-D0BC-DD3C-B4DA58B10B7B}"/>
              </a:ext>
            </a:extLst>
          </p:cNvPr>
          <p:cNvSpPr txBox="1"/>
          <p:nvPr/>
        </p:nvSpPr>
        <p:spPr>
          <a:xfrm>
            <a:off x="4675189" y="5993923"/>
            <a:ext cx="7143751"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4264806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3.xml><?xml version="1.0" encoding="utf-8"?>
<p:sldLayout xmlns:a="http://schemas.openxmlformats.org/drawingml/2006/main" xmlns:r="http://schemas.openxmlformats.org/officeDocument/2006/relationships" xmlns:p="http://schemas.openxmlformats.org/presentationml/2006/main" preserve="1">
  <p:cSld name="Team/Presenter x2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8082308" y="4691062"/>
            <a:ext cx="33264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4675188" y="4691062"/>
            <a:ext cx="33264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a:xfrm>
            <a:off x="790574" y="6457948"/>
            <a:ext cx="2841625" cy="111125"/>
          </a:xfrm>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5005388" y="4860131"/>
            <a:ext cx="2666000"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8412508" y="4860131"/>
            <a:ext cx="2666000"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334768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4.xml><?xml version="1.0" encoding="utf-8"?>
<p:sldLayout xmlns:a="http://schemas.openxmlformats.org/drawingml/2006/main" xmlns:r="http://schemas.openxmlformats.org/officeDocument/2006/relationships" xmlns:p="http://schemas.openxmlformats.org/presentationml/2006/main" preserve="1">
  <p:cSld name="1_Team/Presenter x2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8082308" y="4691062"/>
            <a:ext cx="33264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4675188" y="4691062"/>
            <a:ext cx="33264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a:xfrm>
            <a:off x="790574" y="6457948"/>
            <a:ext cx="2841625" cy="111125"/>
          </a:xfrm>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5005388" y="4860131"/>
            <a:ext cx="2666000"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8412508" y="4860131"/>
            <a:ext cx="2666000"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6118073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5.xml><?xml version="1.0" encoding="utf-8"?>
<p:sldLayout xmlns:a="http://schemas.openxmlformats.org/drawingml/2006/main" xmlns:r="http://schemas.openxmlformats.org/officeDocument/2006/relationships" xmlns:p="http://schemas.openxmlformats.org/presentationml/2006/main" preserve="1">
  <p:cSld name="Team/Presenter x2 B">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6616700" y="3716338"/>
            <a:ext cx="4781019" cy="1878012"/>
          </a:xfrm>
          <a:prstGeom prst="roundRect">
            <a:avLst>
              <a:gd name="adj" fmla="val 575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6616701" y="1766887"/>
            <a:ext cx="4781020" cy="1878013"/>
          </a:xfrm>
          <a:prstGeom prst="roundRect">
            <a:avLst>
              <a:gd name="adj" fmla="val 575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1870075" cy="1878013"/>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75188" y="3716338"/>
            <a:ext cx="1870075" cy="1878012"/>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6976701" y="2126888"/>
            <a:ext cx="4061020" cy="1158012"/>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976701" y="4076699"/>
            <a:ext cx="4061020" cy="1157651"/>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943796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6.xml><?xml version="1.0" encoding="utf-8"?>
<p:sldLayout xmlns:a="http://schemas.openxmlformats.org/drawingml/2006/main" xmlns:r="http://schemas.openxmlformats.org/officeDocument/2006/relationships" xmlns:p="http://schemas.openxmlformats.org/presentationml/2006/main" preserve="1">
  <p:cSld name="1_Team/Presenter x2 B">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6616700" y="3716338"/>
            <a:ext cx="4781019" cy="1878012"/>
          </a:xfrm>
          <a:prstGeom prst="roundRect">
            <a:avLst>
              <a:gd name="adj" fmla="val 575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6616701" y="1766887"/>
            <a:ext cx="4781020" cy="1878013"/>
          </a:xfrm>
          <a:prstGeom prst="roundRect">
            <a:avLst>
              <a:gd name="adj" fmla="val 575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1870075" cy="1878013"/>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75188" y="3716338"/>
            <a:ext cx="1870075" cy="1878012"/>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6976701" y="2126888"/>
            <a:ext cx="4061020" cy="1158012"/>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976701" y="4076699"/>
            <a:ext cx="4061020" cy="1157651"/>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736627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7.xml><?xml version="1.0" encoding="utf-8"?>
<p:sldLayout xmlns:a="http://schemas.openxmlformats.org/drawingml/2006/main" xmlns:r="http://schemas.openxmlformats.org/officeDocument/2006/relationships" xmlns:p="http://schemas.openxmlformats.org/presentationml/2006/main" preserve="1">
  <p:cSld name="Team/Presenter x3-4">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464206"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613497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880574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3464206"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793437"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8805745"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6134975"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1120775"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3790774"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6461543"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9132313"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Tree>
    <p:extLst>
      <p:ext uri="{BB962C8B-B14F-4D97-AF65-F5344CB8AC3E}">
        <p14:creationId xmlns:p14="http://schemas.microsoft.com/office/powerpoint/2010/main" val="2781369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8.xml><?xml version="1.0" encoding="utf-8"?>
<p:sldLayout xmlns:a="http://schemas.openxmlformats.org/drawingml/2006/main" xmlns:r="http://schemas.openxmlformats.org/officeDocument/2006/relationships" xmlns:p="http://schemas.openxmlformats.org/presentationml/2006/main" preserve="1">
  <p:cSld name="1_Team/Presenter x3-4">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464206"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613497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880574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3464206"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793437"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8805745"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6134975"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1120775"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3790774"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6461543"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9132313"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Tree>
    <p:extLst>
      <p:ext uri="{BB962C8B-B14F-4D97-AF65-F5344CB8AC3E}">
        <p14:creationId xmlns:p14="http://schemas.microsoft.com/office/powerpoint/2010/main" val="805913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9.xml><?xml version="1.0" encoding="utf-8"?>
<p:sldLayout xmlns:a="http://schemas.openxmlformats.org/drawingml/2006/main" xmlns:r="http://schemas.openxmlformats.org/officeDocument/2006/relationships" xmlns:p="http://schemas.openxmlformats.org/presentationml/2006/main" preserve="1">
  <p:cSld name="Team/Presenter x5-6">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F610514-059F-BC05-2297-2E69255EB962}"/>
              </a:ext>
            </a:extLst>
          </p:cNvPr>
          <p:cNvSpPr/>
          <p:nvPr/>
        </p:nvSpPr>
        <p:spPr>
          <a:xfrm>
            <a:off x="2573019" y="1766886"/>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352601"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7911765"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793437"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6132183" y="1766886"/>
            <a:ext cx="1710000" cy="2192400"/>
          </a:xfrm>
          <a:prstGeom prst="roundRect">
            <a:avLst>
              <a:gd name="adj" fmla="val 6122"/>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2562219"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9691345" y="1766886"/>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2931837"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492183"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10051345"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2922219"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40" name="Picture Placeholder 26">
            <a:extLst>
              <a:ext uri="{FF2B5EF4-FFF2-40B4-BE49-F238E27FC236}">
                <a16:creationId xmlns:a16="http://schemas.microsoft.com/office/drawing/2014/main" id="{10E2DBDE-3283-50A5-EBBD-CAECC7185626}"/>
              </a:ext>
            </a:extLst>
          </p:cNvPr>
          <p:cNvSpPr>
            <a:spLocks noGrp="1"/>
          </p:cNvSpPr>
          <p:nvPr>
            <p:ph type="pic" sz="quarter" idx="28" hasCustomPrompt="1"/>
          </p:nvPr>
        </p:nvSpPr>
        <p:spPr>
          <a:xfrm>
            <a:off x="4352601"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1" name="Rectangle: Rounded Corners 40">
            <a:extLst>
              <a:ext uri="{FF2B5EF4-FFF2-40B4-BE49-F238E27FC236}">
                <a16:creationId xmlns:a16="http://schemas.microsoft.com/office/drawing/2014/main" id="{7579163E-703E-9CBD-1F67-B523CEEF62D5}"/>
              </a:ext>
            </a:extLst>
          </p:cNvPr>
          <p:cNvSpPr/>
          <p:nvPr/>
        </p:nvSpPr>
        <p:spPr>
          <a:xfrm>
            <a:off x="6121383"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2" name="Text Placeholder 8">
            <a:extLst>
              <a:ext uri="{FF2B5EF4-FFF2-40B4-BE49-F238E27FC236}">
                <a16:creationId xmlns:a16="http://schemas.microsoft.com/office/drawing/2014/main" id="{F63D1A85-883D-6DD4-89C6-7B8EC5E123C7}"/>
              </a:ext>
            </a:extLst>
          </p:cNvPr>
          <p:cNvSpPr>
            <a:spLocks noGrp="1"/>
          </p:cNvSpPr>
          <p:nvPr>
            <p:ph type="body" sz="quarter" idx="29" hasCustomPrompt="1"/>
          </p:nvPr>
        </p:nvSpPr>
        <p:spPr>
          <a:xfrm>
            <a:off x="6481383"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43" name="Picture Placeholder 26">
            <a:extLst>
              <a:ext uri="{FF2B5EF4-FFF2-40B4-BE49-F238E27FC236}">
                <a16:creationId xmlns:a16="http://schemas.microsoft.com/office/drawing/2014/main" id="{366800AD-F599-E7F4-4D55-8A71B106BFEA}"/>
              </a:ext>
            </a:extLst>
          </p:cNvPr>
          <p:cNvSpPr>
            <a:spLocks noGrp="1"/>
          </p:cNvSpPr>
          <p:nvPr>
            <p:ph type="pic" sz="quarter" idx="30" hasCustomPrompt="1"/>
          </p:nvPr>
        </p:nvSpPr>
        <p:spPr>
          <a:xfrm>
            <a:off x="7911765"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4" name="Rectangle: Rounded Corners 43">
            <a:extLst>
              <a:ext uri="{FF2B5EF4-FFF2-40B4-BE49-F238E27FC236}">
                <a16:creationId xmlns:a16="http://schemas.microsoft.com/office/drawing/2014/main" id="{8FACCEB5-856D-C8E6-93FC-39B2F83A9223}"/>
              </a:ext>
            </a:extLst>
          </p:cNvPr>
          <p:cNvSpPr/>
          <p:nvPr/>
        </p:nvSpPr>
        <p:spPr>
          <a:xfrm>
            <a:off x="9680547"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5" name="Text Placeholder 8">
            <a:extLst>
              <a:ext uri="{FF2B5EF4-FFF2-40B4-BE49-F238E27FC236}">
                <a16:creationId xmlns:a16="http://schemas.microsoft.com/office/drawing/2014/main" id="{F2CEE9CF-95A2-CF93-7049-1C6B7237B00A}"/>
              </a:ext>
            </a:extLst>
          </p:cNvPr>
          <p:cNvSpPr>
            <a:spLocks noGrp="1"/>
          </p:cNvSpPr>
          <p:nvPr>
            <p:ph type="body" sz="quarter" idx="31" hasCustomPrompt="1"/>
          </p:nvPr>
        </p:nvSpPr>
        <p:spPr>
          <a:xfrm>
            <a:off x="10040547"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Tree>
    <p:extLst>
      <p:ext uri="{BB962C8B-B14F-4D97-AF65-F5344CB8AC3E}">
        <p14:creationId xmlns:p14="http://schemas.microsoft.com/office/powerpoint/2010/main" val="240197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p:cSld name="9_Divider_Opt. C">
    <p:bg>
      <p:bgPr>
        <a:solidFill>
          <a:schemeClr val="accent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89225FF-0820-4822-A8D5-90DA89D3D996}"/>
              </a:ext>
            </a:extLst>
          </p:cNvPr>
          <p:cNvSpPr/>
          <p:nvPr/>
        </p:nvSpPr>
        <p:spPr>
          <a:xfrm>
            <a:off x="0" y="0"/>
            <a:ext cx="12192000" cy="6858000"/>
          </a:xfrm>
          <a:prstGeom prst="rect">
            <a:avLst/>
          </a:prstGeom>
          <a:solidFill>
            <a:srgbClr val="7D178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algn="l">
              <a:lnSpc>
                <a:spcPct val="125000"/>
              </a:lnSpc>
              <a:spcAft>
                <a:spcPts val="1200"/>
              </a:spcAft>
            </a:pPr>
            <a:endParaRPr lang="en-US" sz="1400">
              <a:solidFill>
                <a:schemeClr val="bg1"/>
              </a:solidFill>
            </a:endParaRP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93893" y="1766888"/>
            <a:ext cx="4779820" cy="2852738"/>
          </a:xfrm>
        </p:spPr>
        <p:txBody>
          <a:bodyPr wrap="square" anchor="b" anchorCtr="0">
            <a:noAutofit/>
          </a:bodyPr>
          <a:lstStyle>
            <a:lvl1pPr>
              <a:defRPr sz="54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793893" y="4691064"/>
            <a:ext cx="4779820" cy="903286"/>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565416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0.xml><?xml version="1.0" encoding="utf-8"?>
<p:sldLayout xmlns:a="http://schemas.openxmlformats.org/drawingml/2006/main" xmlns:r="http://schemas.openxmlformats.org/officeDocument/2006/relationships" xmlns:p="http://schemas.openxmlformats.org/presentationml/2006/main" preserve="1">
  <p:cSld name="1_Team/Presenter x5-6">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F610514-059F-BC05-2297-2E69255EB962}"/>
              </a:ext>
            </a:extLst>
          </p:cNvPr>
          <p:cNvSpPr/>
          <p:nvPr/>
        </p:nvSpPr>
        <p:spPr>
          <a:xfrm>
            <a:off x="2573019" y="1766886"/>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352601"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7911765"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793437"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6132183" y="1766886"/>
            <a:ext cx="1710000" cy="2192400"/>
          </a:xfrm>
          <a:prstGeom prst="roundRect">
            <a:avLst>
              <a:gd name="adj" fmla="val 612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2562219"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9691345" y="1766886"/>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2931837"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492183"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10051345"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2922219"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40" name="Picture Placeholder 26">
            <a:extLst>
              <a:ext uri="{FF2B5EF4-FFF2-40B4-BE49-F238E27FC236}">
                <a16:creationId xmlns:a16="http://schemas.microsoft.com/office/drawing/2014/main" id="{10E2DBDE-3283-50A5-EBBD-CAECC7185626}"/>
              </a:ext>
            </a:extLst>
          </p:cNvPr>
          <p:cNvSpPr>
            <a:spLocks noGrp="1"/>
          </p:cNvSpPr>
          <p:nvPr>
            <p:ph type="pic" sz="quarter" idx="28" hasCustomPrompt="1"/>
          </p:nvPr>
        </p:nvSpPr>
        <p:spPr>
          <a:xfrm>
            <a:off x="4352601"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1" name="Rectangle: Rounded Corners 40">
            <a:extLst>
              <a:ext uri="{FF2B5EF4-FFF2-40B4-BE49-F238E27FC236}">
                <a16:creationId xmlns:a16="http://schemas.microsoft.com/office/drawing/2014/main" id="{7579163E-703E-9CBD-1F67-B523CEEF62D5}"/>
              </a:ext>
            </a:extLst>
          </p:cNvPr>
          <p:cNvSpPr/>
          <p:nvPr/>
        </p:nvSpPr>
        <p:spPr>
          <a:xfrm>
            <a:off x="6121383"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42" name="Text Placeholder 8">
            <a:extLst>
              <a:ext uri="{FF2B5EF4-FFF2-40B4-BE49-F238E27FC236}">
                <a16:creationId xmlns:a16="http://schemas.microsoft.com/office/drawing/2014/main" id="{F63D1A85-883D-6DD4-89C6-7B8EC5E123C7}"/>
              </a:ext>
            </a:extLst>
          </p:cNvPr>
          <p:cNvSpPr>
            <a:spLocks noGrp="1"/>
          </p:cNvSpPr>
          <p:nvPr>
            <p:ph type="body" sz="quarter" idx="29" hasCustomPrompt="1"/>
          </p:nvPr>
        </p:nvSpPr>
        <p:spPr>
          <a:xfrm>
            <a:off x="6481383"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43" name="Picture Placeholder 26">
            <a:extLst>
              <a:ext uri="{FF2B5EF4-FFF2-40B4-BE49-F238E27FC236}">
                <a16:creationId xmlns:a16="http://schemas.microsoft.com/office/drawing/2014/main" id="{366800AD-F599-E7F4-4D55-8A71B106BFEA}"/>
              </a:ext>
            </a:extLst>
          </p:cNvPr>
          <p:cNvSpPr>
            <a:spLocks noGrp="1"/>
          </p:cNvSpPr>
          <p:nvPr>
            <p:ph type="pic" sz="quarter" idx="30" hasCustomPrompt="1"/>
          </p:nvPr>
        </p:nvSpPr>
        <p:spPr>
          <a:xfrm>
            <a:off x="7911765"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4" name="Rectangle: Rounded Corners 43">
            <a:extLst>
              <a:ext uri="{FF2B5EF4-FFF2-40B4-BE49-F238E27FC236}">
                <a16:creationId xmlns:a16="http://schemas.microsoft.com/office/drawing/2014/main" id="{8FACCEB5-856D-C8E6-93FC-39B2F83A9223}"/>
              </a:ext>
            </a:extLst>
          </p:cNvPr>
          <p:cNvSpPr/>
          <p:nvPr/>
        </p:nvSpPr>
        <p:spPr>
          <a:xfrm>
            <a:off x="9680547"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45" name="Text Placeholder 8">
            <a:extLst>
              <a:ext uri="{FF2B5EF4-FFF2-40B4-BE49-F238E27FC236}">
                <a16:creationId xmlns:a16="http://schemas.microsoft.com/office/drawing/2014/main" id="{F2CEE9CF-95A2-CF93-7049-1C6B7237B00A}"/>
              </a:ext>
            </a:extLst>
          </p:cNvPr>
          <p:cNvSpPr>
            <a:spLocks noGrp="1"/>
          </p:cNvSpPr>
          <p:nvPr>
            <p:ph type="body" sz="quarter" idx="31" hasCustomPrompt="1"/>
          </p:nvPr>
        </p:nvSpPr>
        <p:spPr>
          <a:xfrm>
            <a:off x="10040547"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Tree>
    <p:extLst>
      <p:ext uri="{BB962C8B-B14F-4D97-AF65-F5344CB8AC3E}">
        <p14:creationId xmlns:p14="http://schemas.microsoft.com/office/powerpoint/2010/main" val="2705363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preserve="1">
  <p:cSld name="Content and Imag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49"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Content </a:t>
            </a:r>
            <a:br>
              <a:rPr lang="en-US" sz="11500" noProof="0">
                <a:latin typeface="+mn-lt"/>
              </a:rPr>
            </a:br>
            <a:r>
              <a:rPr lang="en-US" sz="11500" noProof="0">
                <a:latin typeface="+mn-lt"/>
              </a:rPr>
              <a:t>+ image</a:t>
            </a:r>
          </a:p>
        </p:txBody>
      </p:sp>
      <p:pic>
        <p:nvPicPr>
          <p:cNvPr id="4" name="Graphic 3" descr="Image with solid fill">
            <a:extLst>
              <a:ext uri="{FF2B5EF4-FFF2-40B4-BE49-F238E27FC236}">
                <a16:creationId xmlns:a16="http://schemas.microsoft.com/office/drawing/2014/main" id="{4BD69225-6596-FBA7-3A30-E3207F88343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00074" y="1271588"/>
            <a:ext cx="3905251" cy="3905251"/>
          </a:xfrm>
          <a:prstGeom prst="rect">
            <a:avLst/>
          </a:prstGeom>
        </p:spPr>
      </p:pic>
      <p:sp>
        <p:nvSpPr>
          <p:cNvPr id="3" name="TextBox 2">
            <a:extLst>
              <a:ext uri="{FF2B5EF4-FFF2-40B4-BE49-F238E27FC236}">
                <a16:creationId xmlns:a16="http://schemas.microsoft.com/office/drawing/2014/main" id="{D9EF0EAF-7B62-5F2B-C4BC-2F130340FAB7}"/>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3735663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2.xml><?xml version="1.0" encoding="utf-8"?>
<p:sldLayout xmlns:a="http://schemas.openxmlformats.org/drawingml/2006/main" xmlns:r="http://schemas.openxmlformats.org/officeDocument/2006/relationships" xmlns:p="http://schemas.openxmlformats.org/presentationml/2006/main" preserve="1">
  <p:cSld name="Content and Image x1 A">
    <p:spTree>
      <p:nvGrpSpPr>
        <p:cNvPr id="1" name=""/>
        <p:cNvGrpSpPr/>
        <p:nvPr/>
      </p:nvGrpSpPr>
      <p:grpSpPr>
        <a:xfrm>
          <a:off x="0" y="0"/>
          <a:ext cx="0" cy="0"/>
          <a:chOff x="0" y="0"/>
          <a:chExt cx="0" cy="0"/>
        </a:xfrm>
      </p:grpSpPr>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2741613"/>
            <a:ext cx="4334952" cy="347045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0575"/>
            <a:ext cx="5752570" cy="5421490"/>
          </a:xfrm>
          <a:prstGeom prst="roundRect">
            <a:avLst>
              <a:gd name="adj" fmla="val 1992"/>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8" y="790574"/>
            <a:ext cx="4330171" cy="1878014"/>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1739818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3.xml><?xml version="1.0" encoding="utf-8"?>
<p:sldLayout xmlns:a="http://schemas.openxmlformats.org/drawingml/2006/main" xmlns:r="http://schemas.openxmlformats.org/officeDocument/2006/relationships" xmlns:p="http://schemas.openxmlformats.org/presentationml/2006/main" preserve="1">
  <p:cSld name="Content and Image x1 B">
    <p:spTree>
      <p:nvGrpSpPr>
        <p:cNvPr id="1" name=""/>
        <p:cNvGrpSpPr/>
        <p:nvPr/>
      </p:nvGrpSpPr>
      <p:grpSpPr>
        <a:xfrm>
          <a:off x="0" y="0"/>
          <a:ext cx="0" cy="0"/>
          <a:chOff x="0" y="0"/>
          <a:chExt cx="0" cy="0"/>
        </a:xfrm>
      </p:grpSpPr>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6102350" y="2217738"/>
            <a:ext cx="5297488" cy="399432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4278" y="2217738"/>
            <a:ext cx="4779435" cy="3994326"/>
          </a:xfrm>
          <a:prstGeom prst="roundRect">
            <a:avLst>
              <a:gd name="adj" fmla="val 270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8" y="790574"/>
            <a:ext cx="4779435" cy="1072800"/>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2356760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4.xml><?xml version="1.0" encoding="utf-8"?>
<p:sldLayout xmlns:a="http://schemas.openxmlformats.org/drawingml/2006/main" xmlns:r="http://schemas.openxmlformats.org/officeDocument/2006/relationships" xmlns:p="http://schemas.openxmlformats.org/presentationml/2006/main" preserve="1">
  <p:cSld name="Content and Image x1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269425" cy="4449762"/>
          </a:xfrm>
          <a:prstGeom prst="roundRect">
            <a:avLst>
              <a:gd name="adj" fmla="val 2427"/>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6128294" y="1766887"/>
            <a:ext cx="5269425" cy="4448176"/>
          </a:xfrm>
          <a:prstGeom prst="roundRect">
            <a:avLst>
              <a:gd name="adj" fmla="val 2428"/>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4603587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5.xml><?xml version="1.0" encoding="utf-8"?>
<p:sldLayout xmlns:a="http://schemas.openxmlformats.org/drawingml/2006/main" xmlns:r="http://schemas.openxmlformats.org/officeDocument/2006/relationships" xmlns:p="http://schemas.openxmlformats.org/presentationml/2006/main" preserve="1">
  <p:cSld name="1_Content and Image x1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269425" cy="4449762"/>
          </a:xfrm>
          <a:prstGeom prst="roundRect">
            <a:avLst>
              <a:gd name="adj" fmla="val 2427"/>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6128294" y="1766887"/>
            <a:ext cx="5269425" cy="4448176"/>
          </a:xfrm>
          <a:prstGeom prst="roundRect">
            <a:avLst>
              <a:gd name="adj" fmla="val 2428"/>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2031391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6.xml><?xml version="1.0" encoding="utf-8"?>
<p:sldLayout xmlns:a="http://schemas.openxmlformats.org/drawingml/2006/main" xmlns:r="http://schemas.openxmlformats.org/officeDocument/2006/relationships" xmlns:p="http://schemas.openxmlformats.org/presentationml/2006/main" preserve="1">
  <p:cSld name="Content and Image x1 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305425" cy="4449762"/>
          </a:xfrm>
          <a:prstGeom prst="roundRect">
            <a:avLst>
              <a:gd name="adj" fmla="val 2427"/>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21" name="Picture Placeholder 20">
            <a:extLst>
              <a:ext uri="{FF2B5EF4-FFF2-40B4-BE49-F238E27FC236}">
                <a16:creationId xmlns:a16="http://schemas.microsoft.com/office/drawing/2014/main" id="{67D4FB58-DE33-FDAF-EA45-2D555DF30C54}"/>
              </a:ext>
            </a:extLst>
          </p:cNvPr>
          <p:cNvSpPr>
            <a:spLocks noGrp="1"/>
          </p:cNvSpPr>
          <p:nvPr>
            <p:ph type="pic" sz="quarter" idx="17" hasCustomPrompt="1"/>
          </p:nvPr>
        </p:nvSpPr>
        <p:spPr>
          <a:xfrm>
            <a:off x="5991618" y="1766887"/>
            <a:ext cx="5406102" cy="4448176"/>
          </a:xfrm>
          <a:custGeom>
            <a:avLst/>
            <a:gdLst>
              <a:gd name="connsiteX0" fmla="*/ 3618 w 5406102"/>
              <a:gd name="connsiteY0" fmla="*/ 0 h 4448176"/>
              <a:gd name="connsiteX1" fmla="*/ 5298100 w 5406102"/>
              <a:gd name="connsiteY1" fmla="*/ 0 h 4448176"/>
              <a:gd name="connsiteX2" fmla="*/ 5406102 w 5406102"/>
              <a:gd name="connsiteY2" fmla="*/ 108002 h 4448176"/>
              <a:gd name="connsiteX3" fmla="*/ 5406102 w 5406102"/>
              <a:gd name="connsiteY3" fmla="*/ 4340174 h 4448176"/>
              <a:gd name="connsiteX4" fmla="*/ 5298100 w 5406102"/>
              <a:gd name="connsiteY4" fmla="*/ 4448176 h 4448176"/>
              <a:gd name="connsiteX5" fmla="*/ 4247 w 5406102"/>
              <a:gd name="connsiteY5" fmla="*/ 4448176 h 4448176"/>
              <a:gd name="connsiteX6" fmla="*/ 38424 w 5406102"/>
              <a:gd name="connsiteY6" fmla="*/ 4441276 h 4448176"/>
              <a:gd name="connsiteX7" fmla="*/ 104382 w 5406102"/>
              <a:gd name="connsiteY7" fmla="*/ 4341767 h 4448176"/>
              <a:gd name="connsiteX8" fmla="*/ 104382 w 5406102"/>
              <a:gd name="connsiteY8" fmla="*/ 107997 h 4448176"/>
              <a:gd name="connsiteX9" fmla="*/ 38424 w 5406102"/>
              <a:gd name="connsiteY9" fmla="*/ 8488 h 4448176"/>
              <a:gd name="connsiteX10" fmla="*/ 0 w 5406102"/>
              <a:gd name="connsiteY10" fmla="*/ 731 h 444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06102" h="4448176">
                <a:moveTo>
                  <a:pt x="3618" y="0"/>
                </a:moveTo>
                <a:lnTo>
                  <a:pt x="5298100" y="0"/>
                </a:lnTo>
                <a:cubicBezTo>
                  <a:pt x="5357748" y="0"/>
                  <a:pt x="5406102" y="48354"/>
                  <a:pt x="5406102" y="108002"/>
                </a:cubicBezTo>
                <a:lnTo>
                  <a:pt x="5406102" y="4340174"/>
                </a:lnTo>
                <a:cubicBezTo>
                  <a:pt x="5406102" y="4399822"/>
                  <a:pt x="5357748" y="4448176"/>
                  <a:pt x="5298100" y="4448176"/>
                </a:cubicBezTo>
                <a:lnTo>
                  <a:pt x="4247" y="4448176"/>
                </a:lnTo>
                <a:lnTo>
                  <a:pt x="38424" y="4441276"/>
                </a:lnTo>
                <a:cubicBezTo>
                  <a:pt x="77185" y="4424882"/>
                  <a:pt x="104382" y="4386501"/>
                  <a:pt x="104382" y="4341767"/>
                </a:cubicBezTo>
                <a:lnTo>
                  <a:pt x="104382" y="107997"/>
                </a:lnTo>
                <a:cubicBezTo>
                  <a:pt x="104382" y="63263"/>
                  <a:pt x="77185" y="24882"/>
                  <a:pt x="38424" y="8488"/>
                </a:cubicBezTo>
                <a:lnTo>
                  <a:pt x="0" y="731"/>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708922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7.xml><?xml version="1.0" encoding="utf-8"?>
<p:sldLayout xmlns:a="http://schemas.openxmlformats.org/drawingml/2006/main" xmlns:r="http://schemas.openxmlformats.org/officeDocument/2006/relationships" xmlns:p="http://schemas.openxmlformats.org/presentationml/2006/main" preserve="1">
  <p:cSld name="Content and Image x1 E">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6" y="790575"/>
            <a:ext cx="3811588" cy="5426075"/>
          </a:xfrm>
          <a:prstGeom prst="roundRect">
            <a:avLst>
              <a:gd name="adj" fmla="val 2833"/>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4675188" y="790575"/>
            <a:ext cx="6722531" cy="5424488"/>
          </a:xfrm>
          <a:prstGeom prst="roundRect">
            <a:avLst>
              <a:gd name="adj" fmla="val 1991"/>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a:xfrm>
            <a:off x="1248409" y="1339850"/>
            <a:ext cx="2904491" cy="1754188"/>
          </a:xfrm>
        </p:spPr>
        <p:txBody>
          <a:bodyPr/>
          <a:lstStyle>
            <a:lvl1pPr>
              <a:defRPr>
                <a:solidFill>
                  <a:schemeClr val="bg1"/>
                </a:solidFill>
              </a:defRPr>
            </a:lvl1p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3429000"/>
            <a:ext cx="2904491" cy="2165350"/>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252472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8.xml><?xml version="1.0" encoding="utf-8"?>
<p:sldLayout xmlns:a="http://schemas.openxmlformats.org/drawingml/2006/main" xmlns:r="http://schemas.openxmlformats.org/officeDocument/2006/relationships" xmlns:p="http://schemas.openxmlformats.org/presentationml/2006/main" preserve="1">
  <p:cSld name="1_Content and Image x1 E">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6" y="790575"/>
            <a:ext cx="3811588" cy="5426075"/>
          </a:xfrm>
          <a:prstGeom prst="roundRect">
            <a:avLst>
              <a:gd name="adj" fmla="val 283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4675188" y="790575"/>
            <a:ext cx="6722531" cy="5424488"/>
          </a:xfrm>
          <a:prstGeom prst="roundRect">
            <a:avLst>
              <a:gd name="adj" fmla="val 1991"/>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a:xfrm>
            <a:off x="1248409" y="1339850"/>
            <a:ext cx="2904491" cy="1754188"/>
          </a:xfrm>
        </p:spPr>
        <p:txBody>
          <a:bodyPr/>
          <a:lstStyle>
            <a:lvl1pPr>
              <a:defRPr>
                <a:solidFill>
                  <a:schemeClr val="accent1"/>
                </a:solidFill>
              </a:defRPr>
            </a:lvl1p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3429000"/>
            <a:ext cx="2904491" cy="2165350"/>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681862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9.xml><?xml version="1.0" encoding="utf-8"?>
<p:sldLayout xmlns:a="http://schemas.openxmlformats.org/drawingml/2006/main" xmlns:r="http://schemas.openxmlformats.org/officeDocument/2006/relationships" xmlns:p="http://schemas.openxmlformats.org/presentationml/2006/main" preserve="1">
  <p:cSld name="Content and Image x2 A">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3827463"/>
          </a:xfrm>
          <a:prstGeom prst="roundRect">
            <a:avLst>
              <a:gd name="adj" fmla="val 3247"/>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3827463"/>
          </a:xfrm>
          <a:prstGeom prst="roundRect">
            <a:avLst>
              <a:gd name="adj" fmla="val 3243"/>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6"/>
            <a:ext cx="3358621"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4153049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p:cSld name="7_Divider_Opt. C">
    <p:bg>
      <p:bgPr>
        <a:solidFill>
          <a:schemeClr val="accent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89225FF-0820-4822-A8D5-90DA89D3D996}"/>
              </a:ext>
            </a:extLst>
          </p:cNvPr>
          <p:cNvSpPr/>
          <p:nvPr/>
        </p:nvSpPr>
        <p:spPr>
          <a:xfrm>
            <a:off x="0" y="0"/>
            <a:ext cx="12192000" cy="6858000"/>
          </a:xfrm>
          <a:prstGeom prst="rect">
            <a:avLst/>
          </a:prstGeom>
          <a:solidFill>
            <a:srgbClr val="C20087"/>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algn="l">
              <a:lnSpc>
                <a:spcPct val="125000"/>
              </a:lnSpc>
              <a:spcAft>
                <a:spcPts val="1200"/>
              </a:spcAft>
            </a:pPr>
            <a:endParaRPr lang="en-US" sz="1400">
              <a:solidFill>
                <a:schemeClr val="bg1"/>
              </a:solidFill>
            </a:endParaRP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93893" y="1766888"/>
            <a:ext cx="4779820" cy="2852738"/>
          </a:xfrm>
        </p:spPr>
        <p:txBody>
          <a:bodyPr wrap="square" anchor="b" anchorCtr="0">
            <a:noAutofit/>
          </a:bodyPr>
          <a:lstStyle>
            <a:lvl1pPr>
              <a:defRPr sz="54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793893" y="4691064"/>
            <a:ext cx="4779820" cy="903286"/>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741245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0.xml><?xml version="1.0" encoding="utf-8"?>
<p:sldLayout xmlns:a="http://schemas.openxmlformats.org/drawingml/2006/main" xmlns:r="http://schemas.openxmlformats.org/officeDocument/2006/relationships" xmlns:p="http://schemas.openxmlformats.org/presentationml/2006/main" preserve="1">
  <p:cSld name="Content and Image x2 B">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D53D748-C3B4-8C28-58DB-11422EF63E85}"/>
              </a:ext>
            </a:extLst>
          </p:cNvPr>
          <p:cNvSpPr/>
          <p:nvPr/>
        </p:nvSpPr>
        <p:spPr>
          <a:xfrm>
            <a:off x="790575" y="1766888"/>
            <a:ext cx="3488400" cy="4449762"/>
          </a:xfrm>
          <a:prstGeom prst="roundRect">
            <a:avLst>
              <a:gd name="adj" fmla="val 3096"/>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351007"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911438"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88D8316-34D3-5635-7269-41DB5C129B43}"/>
              </a:ext>
            </a:extLst>
          </p:cNvPr>
          <p:cNvSpPr>
            <a:spLocks noGrp="1"/>
          </p:cNvSpPr>
          <p:nvPr>
            <p:ph type="title"/>
          </p:nvPr>
        </p:nvSpPr>
        <p:spPr/>
        <p:txBody>
          <a:bodyPr/>
          <a:lstStyle/>
          <a:p>
            <a:r>
              <a:rPr lang="en-US" noProof="0"/>
              <a:t>Click to edit Master title style</a:t>
            </a:r>
          </a:p>
        </p:txBody>
      </p:sp>
      <p:sp>
        <p:nvSpPr>
          <p:cNvPr id="4" name="Footer Placeholder 3">
            <a:extLst>
              <a:ext uri="{FF2B5EF4-FFF2-40B4-BE49-F238E27FC236}">
                <a16:creationId xmlns:a16="http://schemas.microsoft.com/office/drawing/2014/main" id="{7AD3339E-B82B-A155-97CB-3CDAA75EF568}"/>
              </a:ext>
            </a:extLst>
          </p:cNvPr>
          <p:cNvSpPr>
            <a:spLocks noGrp="1"/>
          </p:cNvSpPr>
          <p:nvPr>
            <p:ph type="ftr" sz="quarter" idx="19"/>
          </p:nvPr>
        </p:nvSpPr>
        <p:spPr/>
        <p:txBody>
          <a:bodyPr/>
          <a:lstStyle>
            <a:lvl1pPr>
              <a:defRPr/>
            </a:lvl1pPr>
          </a:lstStyle>
          <a:p>
            <a:r>
              <a:rPr lang="en-US" noProof="0"/>
              <a:t>© Experian | Confidential</a:t>
            </a:r>
          </a:p>
        </p:txBody>
      </p:sp>
      <p:sp>
        <p:nvSpPr>
          <p:cNvPr id="5" name="Slide Number Placeholder 4">
            <a:extLst>
              <a:ext uri="{FF2B5EF4-FFF2-40B4-BE49-F238E27FC236}">
                <a16:creationId xmlns:a16="http://schemas.microsoft.com/office/drawing/2014/main" id="{543B12D2-AD39-39F4-4845-57AACA0B8772}"/>
              </a:ext>
            </a:extLst>
          </p:cNvPr>
          <p:cNvSpPr>
            <a:spLocks noGrp="1"/>
          </p:cNvSpPr>
          <p:nvPr>
            <p:ph type="sldNum" sz="quarter" idx="20"/>
          </p:nvPr>
        </p:nvSpPr>
        <p:spPr/>
        <p:txBody>
          <a:bodyPr/>
          <a:lstStyle>
            <a:lvl1pPr>
              <a:defRPr/>
            </a:lvl1pPr>
          </a:lstStyle>
          <a:p>
            <a:fld id="{C5BB0411-7089-4314-80B8-B2E3315A0706}" type="slidenum">
              <a:rPr lang="en-US" smtClean="0"/>
              <a:pPr/>
              <a:t>‹#›</a:t>
            </a:fld>
            <a:endParaRPr lang="en-US"/>
          </a:p>
        </p:txBody>
      </p:sp>
      <p:sp>
        <p:nvSpPr>
          <p:cNvPr id="10" name="Text Placeholder 8">
            <a:extLst>
              <a:ext uri="{FF2B5EF4-FFF2-40B4-BE49-F238E27FC236}">
                <a16:creationId xmlns:a16="http://schemas.microsoft.com/office/drawing/2014/main" id="{397DB27F-7941-6966-B186-BB07516721CE}"/>
              </a:ext>
            </a:extLst>
          </p:cNvPr>
          <p:cNvSpPr>
            <a:spLocks noGrp="1"/>
          </p:cNvSpPr>
          <p:nvPr>
            <p:ph type="body" sz="quarter" idx="12"/>
          </p:nvPr>
        </p:nvSpPr>
        <p:spPr>
          <a:xfrm>
            <a:off x="1248409" y="2741613"/>
            <a:ext cx="2630516" cy="2852738"/>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9">
            <a:extLst>
              <a:ext uri="{FF2B5EF4-FFF2-40B4-BE49-F238E27FC236}">
                <a16:creationId xmlns:a16="http://schemas.microsoft.com/office/drawing/2014/main" id="{D8298C2F-2914-743B-1EDE-EB5B7840447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7320912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1.xml><?xml version="1.0" encoding="utf-8"?>
<p:sldLayout xmlns:a="http://schemas.openxmlformats.org/drawingml/2006/main" xmlns:r="http://schemas.openxmlformats.org/officeDocument/2006/relationships" xmlns:p="http://schemas.openxmlformats.org/presentationml/2006/main" preserve="1">
  <p:cSld name="1_Content and Image x2 B">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D53D748-C3B4-8C28-58DB-11422EF63E85}"/>
              </a:ext>
            </a:extLst>
          </p:cNvPr>
          <p:cNvSpPr/>
          <p:nvPr/>
        </p:nvSpPr>
        <p:spPr>
          <a:xfrm>
            <a:off x="790575" y="1766888"/>
            <a:ext cx="3488400" cy="444976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351007"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911438"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88D8316-34D3-5635-7269-41DB5C129B43}"/>
              </a:ext>
            </a:extLst>
          </p:cNvPr>
          <p:cNvSpPr>
            <a:spLocks noGrp="1"/>
          </p:cNvSpPr>
          <p:nvPr>
            <p:ph type="title"/>
          </p:nvPr>
        </p:nvSpPr>
        <p:spPr/>
        <p:txBody>
          <a:bodyPr/>
          <a:lstStyle/>
          <a:p>
            <a:r>
              <a:rPr lang="en-US" noProof="0"/>
              <a:t>Click to edit Master title style</a:t>
            </a:r>
          </a:p>
        </p:txBody>
      </p:sp>
      <p:sp>
        <p:nvSpPr>
          <p:cNvPr id="4" name="Footer Placeholder 3">
            <a:extLst>
              <a:ext uri="{FF2B5EF4-FFF2-40B4-BE49-F238E27FC236}">
                <a16:creationId xmlns:a16="http://schemas.microsoft.com/office/drawing/2014/main" id="{7AD3339E-B82B-A155-97CB-3CDAA75EF568}"/>
              </a:ext>
            </a:extLst>
          </p:cNvPr>
          <p:cNvSpPr>
            <a:spLocks noGrp="1"/>
          </p:cNvSpPr>
          <p:nvPr>
            <p:ph type="ftr" sz="quarter" idx="19"/>
          </p:nvPr>
        </p:nvSpPr>
        <p:spPr/>
        <p:txBody>
          <a:bodyPr/>
          <a:lstStyle>
            <a:lvl1pPr>
              <a:defRPr/>
            </a:lvl1pPr>
          </a:lstStyle>
          <a:p>
            <a:r>
              <a:rPr lang="en-US" noProof="0"/>
              <a:t>© Experian | Confidential</a:t>
            </a:r>
          </a:p>
        </p:txBody>
      </p:sp>
      <p:sp>
        <p:nvSpPr>
          <p:cNvPr id="5" name="Slide Number Placeholder 4">
            <a:extLst>
              <a:ext uri="{FF2B5EF4-FFF2-40B4-BE49-F238E27FC236}">
                <a16:creationId xmlns:a16="http://schemas.microsoft.com/office/drawing/2014/main" id="{543B12D2-AD39-39F4-4845-57AACA0B8772}"/>
              </a:ext>
            </a:extLst>
          </p:cNvPr>
          <p:cNvSpPr>
            <a:spLocks noGrp="1"/>
          </p:cNvSpPr>
          <p:nvPr>
            <p:ph type="sldNum" sz="quarter" idx="20"/>
          </p:nvPr>
        </p:nvSpPr>
        <p:spPr/>
        <p:txBody>
          <a:bodyPr/>
          <a:lstStyle>
            <a:lvl1pPr>
              <a:defRPr/>
            </a:lvl1pPr>
          </a:lstStyle>
          <a:p>
            <a:fld id="{C5BB0411-7089-4314-80B8-B2E3315A0706}" type="slidenum">
              <a:rPr lang="en-US" smtClean="0"/>
              <a:pPr/>
              <a:t>‹#›</a:t>
            </a:fld>
            <a:endParaRPr lang="en-US"/>
          </a:p>
        </p:txBody>
      </p:sp>
      <p:sp>
        <p:nvSpPr>
          <p:cNvPr id="10" name="Text Placeholder 8">
            <a:extLst>
              <a:ext uri="{FF2B5EF4-FFF2-40B4-BE49-F238E27FC236}">
                <a16:creationId xmlns:a16="http://schemas.microsoft.com/office/drawing/2014/main" id="{397DB27F-7941-6966-B186-BB07516721CE}"/>
              </a:ext>
            </a:extLst>
          </p:cNvPr>
          <p:cNvSpPr>
            <a:spLocks noGrp="1"/>
          </p:cNvSpPr>
          <p:nvPr>
            <p:ph type="body" sz="quarter" idx="12"/>
          </p:nvPr>
        </p:nvSpPr>
        <p:spPr>
          <a:xfrm>
            <a:off x="1248409" y="2741613"/>
            <a:ext cx="2630516" cy="2852738"/>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9">
            <a:extLst>
              <a:ext uri="{FF2B5EF4-FFF2-40B4-BE49-F238E27FC236}">
                <a16:creationId xmlns:a16="http://schemas.microsoft.com/office/drawing/2014/main" id="{D8298C2F-2914-743B-1EDE-EB5B7840447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689836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preserve="1">
  <p:cSld name="Comparison Imag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3703638" y="1320800"/>
            <a:ext cx="8383587"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Comparison image</a:t>
            </a:r>
          </a:p>
        </p:txBody>
      </p:sp>
      <p:pic>
        <p:nvPicPr>
          <p:cNvPr id="3" name="Graphic 2" descr="Image with solid fill">
            <a:extLst>
              <a:ext uri="{FF2B5EF4-FFF2-40B4-BE49-F238E27FC236}">
                <a16:creationId xmlns:a16="http://schemas.microsoft.com/office/drawing/2014/main" id="{454C7550-1001-C2AC-E30C-28F2BF3E6948}"/>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60413" y="1090614"/>
            <a:ext cx="2419350" cy="2419350"/>
          </a:xfrm>
          <a:prstGeom prst="rect">
            <a:avLst/>
          </a:prstGeom>
        </p:spPr>
      </p:pic>
      <p:pic>
        <p:nvPicPr>
          <p:cNvPr id="4" name="Graphic 3" descr="Image with solid fill">
            <a:extLst>
              <a:ext uri="{FF2B5EF4-FFF2-40B4-BE49-F238E27FC236}">
                <a16:creationId xmlns:a16="http://schemas.microsoft.com/office/drawing/2014/main" id="{E90D76BD-0372-E2A7-C40F-BA8C6270DCD7}"/>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60413" y="3090864"/>
            <a:ext cx="2419350" cy="2419350"/>
          </a:xfrm>
          <a:prstGeom prst="rect">
            <a:avLst/>
          </a:prstGeom>
        </p:spPr>
      </p:pic>
      <p:sp>
        <p:nvSpPr>
          <p:cNvPr id="6" name="TextBox 5">
            <a:extLst>
              <a:ext uri="{FF2B5EF4-FFF2-40B4-BE49-F238E27FC236}">
                <a16:creationId xmlns:a16="http://schemas.microsoft.com/office/drawing/2014/main" id="{0CC3CDB7-8387-AB57-7B9A-BFA8056481DE}"/>
              </a:ext>
            </a:extLst>
          </p:cNvPr>
          <p:cNvSpPr txBox="1"/>
          <p:nvPr/>
        </p:nvSpPr>
        <p:spPr>
          <a:xfrm>
            <a:off x="3703638" y="5993923"/>
            <a:ext cx="8115302"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453594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3.xml><?xml version="1.0" encoding="utf-8"?>
<p:sldLayout xmlns:a="http://schemas.openxmlformats.org/drawingml/2006/main" xmlns:r="http://schemas.openxmlformats.org/officeDocument/2006/relationships" xmlns:p="http://schemas.openxmlformats.org/presentationml/2006/main" preserve="1">
  <p:cSld name="Comparison Image x2">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E4DDAEB-A4B6-54C6-E28A-CAF8BA749887}"/>
              </a:ext>
            </a:extLst>
          </p:cNvPr>
          <p:cNvSpPr/>
          <p:nvPr/>
        </p:nvSpPr>
        <p:spPr>
          <a:xfrm>
            <a:off x="7814327" y="3717150"/>
            <a:ext cx="3585600" cy="1877200"/>
          </a:xfrm>
          <a:prstGeom prst="roundRect">
            <a:avLst>
              <a:gd name="adj" fmla="val 575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81AACA8-89DB-6DAC-2CE9-CB5CE266F729}"/>
              </a:ext>
            </a:extLst>
          </p:cNvPr>
          <p:cNvSpPr/>
          <p:nvPr/>
        </p:nvSpPr>
        <p:spPr>
          <a:xfrm>
            <a:off x="4151311" y="3717150"/>
            <a:ext cx="3585600" cy="1877200"/>
          </a:xfrm>
          <a:prstGeom prst="roundRect">
            <a:avLst>
              <a:gd name="adj" fmla="val 575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151311" y="1766887"/>
            <a:ext cx="3585600" cy="1878013"/>
          </a:xfrm>
          <a:prstGeom prst="roundRect">
            <a:avLst>
              <a:gd name="adj" fmla="val 575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814327" y="1766887"/>
            <a:ext cx="3585600" cy="1878013"/>
          </a:xfrm>
          <a:prstGeom prst="roundRect">
            <a:avLst>
              <a:gd name="adj" fmla="val 575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4077150"/>
            <a:ext cx="2676915" cy="1157200"/>
          </a:xfrm>
        </p:spPr>
        <p:txBody>
          <a:body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8272160" y="4077150"/>
            <a:ext cx="2669933" cy="1157200"/>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17226998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4.xml><?xml version="1.0" encoding="utf-8"?>
<p:sldLayout xmlns:a="http://schemas.openxmlformats.org/drawingml/2006/main" xmlns:r="http://schemas.openxmlformats.org/officeDocument/2006/relationships" xmlns:p="http://schemas.openxmlformats.org/presentationml/2006/main" preserve="1">
  <p:cSld name="Comparison Image x3">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6D9C2D74-D4D9-656A-CFF6-88D70AE2D793}"/>
              </a:ext>
            </a:extLst>
          </p:cNvPr>
          <p:cNvSpPr/>
          <p:nvPr/>
        </p:nvSpPr>
        <p:spPr>
          <a:xfrm>
            <a:off x="793437"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DAFA1C84-7A44-B081-9D8B-055DB482740F}"/>
              </a:ext>
            </a:extLst>
          </p:cNvPr>
          <p:cNvSpPr/>
          <p:nvPr/>
        </p:nvSpPr>
        <p:spPr>
          <a:xfrm>
            <a:off x="4352482"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6E265A67-BFD3-F69E-0CB3-2D3036077CA8}"/>
              </a:ext>
            </a:extLst>
          </p:cNvPr>
          <p:cNvSpPr/>
          <p:nvPr/>
        </p:nvSpPr>
        <p:spPr>
          <a:xfrm>
            <a:off x="7911527"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Picture Placeholder 19">
            <a:extLst>
              <a:ext uri="{FF2B5EF4-FFF2-40B4-BE49-F238E27FC236}">
                <a16:creationId xmlns:a16="http://schemas.microsoft.com/office/drawing/2014/main" id="{39DE7CF6-C04D-73ED-DEE3-13ED6F6BA725}"/>
              </a:ext>
            </a:extLst>
          </p:cNvPr>
          <p:cNvSpPr>
            <a:spLocks noGrp="1"/>
          </p:cNvSpPr>
          <p:nvPr>
            <p:ph type="pic" sz="quarter" idx="22" hasCustomPrompt="1"/>
          </p:nvPr>
        </p:nvSpPr>
        <p:spPr>
          <a:xfrm>
            <a:off x="793437"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26">
            <a:extLst>
              <a:ext uri="{FF2B5EF4-FFF2-40B4-BE49-F238E27FC236}">
                <a16:creationId xmlns:a16="http://schemas.microsoft.com/office/drawing/2014/main" id="{6AB3F779-7EC8-26B5-1A7E-4F2F341B11EA}"/>
              </a:ext>
            </a:extLst>
          </p:cNvPr>
          <p:cNvSpPr>
            <a:spLocks noGrp="1"/>
          </p:cNvSpPr>
          <p:nvPr>
            <p:ph type="pic" sz="quarter" idx="23" hasCustomPrompt="1"/>
          </p:nvPr>
        </p:nvSpPr>
        <p:spPr>
          <a:xfrm>
            <a:off x="4352482"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Picture Placeholder 19">
            <a:extLst>
              <a:ext uri="{FF2B5EF4-FFF2-40B4-BE49-F238E27FC236}">
                <a16:creationId xmlns:a16="http://schemas.microsoft.com/office/drawing/2014/main" id="{F47CBC8D-4CE3-450F-ECD6-58737FEF6D64}"/>
              </a:ext>
            </a:extLst>
          </p:cNvPr>
          <p:cNvSpPr>
            <a:spLocks noGrp="1"/>
          </p:cNvSpPr>
          <p:nvPr>
            <p:ph type="pic" sz="quarter" idx="24" hasCustomPrompt="1"/>
          </p:nvPr>
        </p:nvSpPr>
        <p:spPr>
          <a:xfrm>
            <a:off x="7911527"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4545918"/>
            <a:ext cx="2588400" cy="1305770"/>
          </a:xfrm>
        </p:spPr>
        <p:txBody>
          <a:bodyPr/>
          <a:lstStyle/>
          <a:p>
            <a:pPr lvl="0"/>
            <a:r>
              <a:rPr lang="en-US" noProof="0"/>
              <a:t>Click to edit Master text styles</a:t>
            </a:r>
          </a:p>
          <a:p>
            <a:pPr lvl="1"/>
            <a:r>
              <a:rPr lang="en-US" noProof="0"/>
              <a:t>Second level</a:t>
            </a:r>
          </a:p>
          <a:p>
            <a:pPr lvl="2"/>
            <a:r>
              <a:rPr lang="en-US" noProof="0"/>
              <a:t>Third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4968" y="4545918"/>
            <a:ext cx="2588400" cy="1305770"/>
          </a:xfrm>
        </p:spPr>
        <p:txBody>
          <a:bodyPr/>
          <a:lstStyle>
            <a:lvl4pPr marL="172800" indent="0">
              <a:buNone/>
              <a:defRPr/>
            </a:lvl4pPr>
          </a:lstStyle>
          <a:p>
            <a:pPr lvl="0"/>
            <a:r>
              <a:rPr lang="en-US" noProof="0"/>
              <a:t>Click to edit Master text styles</a:t>
            </a:r>
          </a:p>
          <a:p>
            <a:pPr lvl="1"/>
            <a:r>
              <a:rPr lang="en-US" noProof="0"/>
              <a:t>Second level</a:t>
            </a:r>
          </a:p>
          <a:p>
            <a:pPr lvl="2"/>
            <a:r>
              <a:rPr lang="en-US" noProof="0"/>
              <a:t>Third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8361527" y="4545918"/>
            <a:ext cx="2588400" cy="1305770"/>
          </a:xfrm>
        </p:spPr>
        <p:txBody>
          <a:bodyPr/>
          <a:lstStyle/>
          <a:p>
            <a:pPr lvl="0"/>
            <a:r>
              <a:rPr lang="en-US" noProof="0"/>
              <a:t>Click to edit Master text styles</a:t>
            </a:r>
          </a:p>
          <a:p>
            <a:pPr lvl="1"/>
            <a:r>
              <a:rPr lang="en-US" noProof="0"/>
              <a:t>Second level</a:t>
            </a:r>
          </a:p>
          <a:p>
            <a:pPr lvl="2"/>
            <a:r>
              <a:rPr lang="en-US" noProof="0"/>
              <a:t>Third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845859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5.xml><?xml version="1.0" encoding="utf-8"?>
<p:sldLayout xmlns:a="http://schemas.openxmlformats.org/drawingml/2006/main" xmlns:r="http://schemas.openxmlformats.org/officeDocument/2006/relationships" xmlns:p="http://schemas.openxmlformats.org/presentationml/2006/main" preserve="1">
  <p:cSld name="Comparison Image x4">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6D9C2D74-D4D9-656A-CFF6-88D70AE2D793}"/>
              </a:ext>
            </a:extLst>
          </p:cNvPr>
          <p:cNvSpPr/>
          <p:nvPr/>
        </p:nvSpPr>
        <p:spPr>
          <a:xfrm>
            <a:off x="793437"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DAFA1C84-7A44-B081-9D8B-055DB482740F}"/>
              </a:ext>
            </a:extLst>
          </p:cNvPr>
          <p:cNvSpPr/>
          <p:nvPr/>
        </p:nvSpPr>
        <p:spPr>
          <a:xfrm>
            <a:off x="3464206"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6E265A67-BFD3-F69E-0CB3-2D3036077CA8}"/>
              </a:ext>
            </a:extLst>
          </p:cNvPr>
          <p:cNvSpPr/>
          <p:nvPr/>
        </p:nvSpPr>
        <p:spPr>
          <a:xfrm>
            <a:off x="6134975"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6CD7817C-9955-4463-DB73-BBAB2FBF092B}"/>
              </a:ext>
            </a:extLst>
          </p:cNvPr>
          <p:cNvSpPr/>
          <p:nvPr/>
        </p:nvSpPr>
        <p:spPr>
          <a:xfrm>
            <a:off x="8805745"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Picture Placeholder 19">
            <a:extLst>
              <a:ext uri="{FF2B5EF4-FFF2-40B4-BE49-F238E27FC236}">
                <a16:creationId xmlns:a16="http://schemas.microsoft.com/office/drawing/2014/main" id="{39DE7CF6-C04D-73ED-DEE3-13ED6F6BA725}"/>
              </a:ext>
            </a:extLst>
          </p:cNvPr>
          <p:cNvSpPr>
            <a:spLocks noGrp="1"/>
          </p:cNvSpPr>
          <p:nvPr>
            <p:ph type="pic" sz="quarter" idx="22" hasCustomPrompt="1"/>
          </p:nvPr>
        </p:nvSpPr>
        <p:spPr>
          <a:xfrm>
            <a:off x="793437"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26">
            <a:extLst>
              <a:ext uri="{FF2B5EF4-FFF2-40B4-BE49-F238E27FC236}">
                <a16:creationId xmlns:a16="http://schemas.microsoft.com/office/drawing/2014/main" id="{6AB3F779-7EC8-26B5-1A7E-4F2F341B11EA}"/>
              </a:ext>
            </a:extLst>
          </p:cNvPr>
          <p:cNvSpPr>
            <a:spLocks noGrp="1"/>
          </p:cNvSpPr>
          <p:nvPr>
            <p:ph type="pic" sz="quarter" idx="23" hasCustomPrompt="1"/>
          </p:nvPr>
        </p:nvSpPr>
        <p:spPr>
          <a:xfrm>
            <a:off x="3464206"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Picture Placeholder 19">
            <a:extLst>
              <a:ext uri="{FF2B5EF4-FFF2-40B4-BE49-F238E27FC236}">
                <a16:creationId xmlns:a16="http://schemas.microsoft.com/office/drawing/2014/main" id="{F47CBC8D-4CE3-450F-ECD6-58737FEF6D64}"/>
              </a:ext>
            </a:extLst>
          </p:cNvPr>
          <p:cNvSpPr>
            <a:spLocks noGrp="1"/>
          </p:cNvSpPr>
          <p:nvPr>
            <p:ph type="pic" sz="quarter" idx="24" hasCustomPrompt="1"/>
          </p:nvPr>
        </p:nvSpPr>
        <p:spPr>
          <a:xfrm>
            <a:off x="6134975"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3F3F5970-6245-B002-4C4B-7ECB14C19522}"/>
              </a:ext>
            </a:extLst>
          </p:cNvPr>
          <p:cNvSpPr>
            <a:spLocks noGrp="1"/>
          </p:cNvSpPr>
          <p:nvPr>
            <p:ph type="pic" sz="quarter" idx="25" hasCustomPrompt="1"/>
          </p:nvPr>
        </p:nvSpPr>
        <p:spPr>
          <a:xfrm>
            <a:off x="8805745"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4545918"/>
            <a:ext cx="1693573" cy="1305770"/>
          </a:xfrm>
        </p:spPr>
        <p:txBody>
          <a:bodyPr/>
          <a:lstStyle/>
          <a:p>
            <a:pPr lvl="0"/>
            <a:r>
              <a:rPr lang="en-US" noProof="0"/>
              <a:t>Click to edit Master text styles</a:t>
            </a:r>
          </a:p>
          <a:p>
            <a:pPr lvl="1"/>
            <a:r>
              <a:rPr lang="en-US" noProof="0"/>
              <a:t>Second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4545918"/>
            <a:ext cx="1693573" cy="1305770"/>
          </a:xfrm>
        </p:spPr>
        <p:txBody>
          <a:bodyPr/>
          <a:lstStyle>
            <a:lvl3pPr marL="0" indent="0">
              <a:buNone/>
              <a:defRPr/>
            </a:lvl3pPr>
          </a:lstStyle>
          <a:p>
            <a:pPr lvl="0"/>
            <a:r>
              <a:rPr lang="en-US" noProof="0"/>
              <a:t>Click to edit Master text styles</a:t>
            </a:r>
          </a:p>
          <a:p>
            <a:pPr lvl="1"/>
            <a:r>
              <a:rPr lang="en-US" noProof="0"/>
              <a:t>Second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4545918"/>
            <a:ext cx="1693573" cy="1305770"/>
          </a:xfrm>
        </p:spPr>
        <p:txBody>
          <a:bodyPr/>
          <a:lstStyle/>
          <a:p>
            <a:pPr lvl="0"/>
            <a:r>
              <a:rPr lang="en-US" noProof="0"/>
              <a:t>Click to edit Master text styles</a:t>
            </a:r>
          </a:p>
          <a:p>
            <a:pPr lvl="1"/>
            <a:r>
              <a:rPr lang="en-US" noProof="0"/>
              <a:t>Second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4545918"/>
            <a:ext cx="1693573" cy="1305770"/>
          </a:xfrm>
        </p:spPr>
        <p:txBody>
          <a:bodyPr/>
          <a:lstStyle/>
          <a:p>
            <a:pPr lvl="0"/>
            <a:r>
              <a:rPr lang="en-US" noProof="0"/>
              <a:t>Click to edit Master text styles</a:t>
            </a:r>
          </a:p>
          <a:p>
            <a:pPr lvl="1"/>
            <a:r>
              <a:rPr lang="en-US" noProof="0"/>
              <a:t>Second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271064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6.xml><?xml version="1.0" encoding="utf-8"?>
<p:sldLayout xmlns:a="http://schemas.openxmlformats.org/drawingml/2006/main" xmlns:r="http://schemas.openxmlformats.org/officeDocument/2006/relationships" xmlns:p="http://schemas.openxmlformats.org/presentationml/2006/main" showMasterSp="0" preserve="1">
  <p:cSld name="Comparison Icon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3703638" y="1320800"/>
            <a:ext cx="8383587"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Comparison icon</a:t>
            </a:r>
          </a:p>
        </p:txBody>
      </p:sp>
      <p:pic>
        <p:nvPicPr>
          <p:cNvPr id="4" name="Graphic 3" descr="Star with solid fill">
            <a:extLst>
              <a:ext uri="{FF2B5EF4-FFF2-40B4-BE49-F238E27FC236}">
                <a16:creationId xmlns:a16="http://schemas.microsoft.com/office/drawing/2014/main" id="{1E19EF84-338C-296A-FEAB-98220B04FB29}"/>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23924" y="1320800"/>
            <a:ext cx="1952625" cy="1952625"/>
          </a:xfrm>
          <a:prstGeom prst="rect">
            <a:avLst/>
          </a:prstGeom>
        </p:spPr>
      </p:pic>
      <p:pic>
        <p:nvPicPr>
          <p:cNvPr id="7" name="Graphic 6" descr="Heart with solid fill">
            <a:extLst>
              <a:ext uri="{FF2B5EF4-FFF2-40B4-BE49-F238E27FC236}">
                <a16:creationId xmlns:a16="http://schemas.microsoft.com/office/drawing/2014/main" id="{F992F1C0-884D-6711-9CD9-65A9D00C6C18}"/>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804067" y="3411537"/>
            <a:ext cx="2192338" cy="2192338"/>
          </a:xfrm>
          <a:prstGeom prst="rect">
            <a:avLst/>
          </a:prstGeom>
        </p:spPr>
      </p:pic>
      <p:sp>
        <p:nvSpPr>
          <p:cNvPr id="3" name="TextBox 2">
            <a:extLst>
              <a:ext uri="{FF2B5EF4-FFF2-40B4-BE49-F238E27FC236}">
                <a16:creationId xmlns:a16="http://schemas.microsoft.com/office/drawing/2014/main" id="{7B6EAECE-2B31-73CF-C363-623EDBF83757}"/>
              </a:ext>
            </a:extLst>
          </p:cNvPr>
          <p:cNvSpPr txBox="1"/>
          <p:nvPr/>
        </p:nvSpPr>
        <p:spPr>
          <a:xfrm>
            <a:off x="3703638" y="5993923"/>
            <a:ext cx="8115302"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804404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7.xml><?xml version="1.0" encoding="utf-8"?>
<p:sldLayout xmlns:a="http://schemas.openxmlformats.org/drawingml/2006/main" xmlns:r="http://schemas.openxmlformats.org/officeDocument/2006/relationships" xmlns:p="http://schemas.openxmlformats.org/presentationml/2006/main" preserve="1">
  <p:cSld name="Comparison Icon x2">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E4DDAEB-A4B6-54C6-E28A-CAF8BA749887}"/>
              </a:ext>
            </a:extLst>
          </p:cNvPr>
          <p:cNvSpPr/>
          <p:nvPr/>
        </p:nvSpPr>
        <p:spPr>
          <a:xfrm>
            <a:off x="7814327" y="1766888"/>
            <a:ext cx="3585600" cy="3827462"/>
          </a:xfrm>
          <a:prstGeom prst="roundRect">
            <a:avLst>
              <a:gd name="adj" fmla="val 302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81AACA8-89DB-6DAC-2CE9-CB5CE266F729}"/>
              </a:ext>
            </a:extLst>
          </p:cNvPr>
          <p:cNvSpPr/>
          <p:nvPr/>
        </p:nvSpPr>
        <p:spPr>
          <a:xfrm>
            <a:off x="4151311" y="1766888"/>
            <a:ext cx="3585600" cy="3827462"/>
          </a:xfrm>
          <a:prstGeom prst="roundRect">
            <a:avLst>
              <a:gd name="adj" fmla="val 302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2160" y="2133600"/>
            <a:ext cx="558784" cy="55878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265176" y="2133600"/>
            <a:ext cx="558784" cy="55878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8265176"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281154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8.xml><?xml version="1.0" encoding="utf-8"?>
<p:sldLayout xmlns:a="http://schemas.openxmlformats.org/drawingml/2006/main" xmlns:r="http://schemas.openxmlformats.org/officeDocument/2006/relationships" xmlns:p="http://schemas.openxmlformats.org/presentationml/2006/main" preserve="1">
  <p:cSld name="1_Comparison Icon x2">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3704743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9.xml><?xml version="1.0" encoding="utf-8"?>
<p:sldLayout xmlns:a="http://schemas.openxmlformats.org/drawingml/2006/main" xmlns:r="http://schemas.openxmlformats.org/officeDocument/2006/relationships" xmlns:p="http://schemas.openxmlformats.org/presentationml/2006/main" preserve="1">
  <p:cSld name="Comparison Icon x3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543319F-DACD-62A3-9150-7C014C97CBE9}"/>
              </a:ext>
            </a:extLst>
          </p:cNvPr>
          <p:cNvSpPr/>
          <p:nvPr/>
        </p:nvSpPr>
        <p:spPr>
          <a:xfrm>
            <a:off x="4151312"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6CAFB418-7EBE-CD00-81C9-69828631D1D9}"/>
              </a:ext>
            </a:extLst>
          </p:cNvPr>
          <p:cNvSpPr/>
          <p:nvPr/>
        </p:nvSpPr>
        <p:spPr>
          <a:xfrm>
            <a:off x="9034727"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5E11FAD-53C2-9FF0-1C3D-CC615AD424BF}"/>
              </a:ext>
            </a:extLst>
          </p:cNvPr>
          <p:cNvSpPr/>
          <p:nvPr/>
        </p:nvSpPr>
        <p:spPr>
          <a:xfrm>
            <a:off x="6592181"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2160"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044343"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1619667"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046255" y="3140850"/>
            <a:ext cx="1615443"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9486527"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486526" y="3140850"/>
            <a:ext cx="1615813" cy="21024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3260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preserve="1">
  <p:cSld name="8_Divider_Opt. C">
    <p:bg>
      <p:bgPr>
        <a:solidFill>
          <a:schemeClr val="accent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89225FF-0820-4822-A8D5-90DA89D3D996}"/>
              </a:ext>
            </a:extLst>
          </p:cNvPr>
          <p:cNvSpPr/>
          <p:nvPr/>
        </p:nvSpPr>
        <p:spPr>
          <a:xfrm>
            <a:off x="0" y="0"/>
            <a:ext cx="12192000" cy="6858000"/>
          </a:xfrm>
          <a:prstGeom prst="rect">
            <a:avLst/>
          </a:prstGeom>
          <a:solidFill>
            <a:srgbClr val="FC008A"/>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algn="l">
              <a:lnSpc>
                <a:spcPct val="125000"/>
              </a:lnSpc>
              <a:spcAft>
                <a:spcPts val="1200"/>
              </a:spcAft>
            </a:pPr>
            <a:endParaRPr lang="en-US" sz="1400">
              <a:solidFill>
                <a:schemeClr val="bg1"/>
              </a:solidFill>
            </a:endParaRP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93893" y="1766888"/>
            <a:ext cx="4779820" cy="2852738"/>
          </a:xfrm>
        </p:spPr>
        <p:txBody>
          <a:bodyPr wrap="square" anchor="b" anchorCtr="0">
            <a:noAutofit/>
          </a:bodyPr>
          <a:lstStyle>
            <a:lvl1pPr>
              <a:defRPr sz="54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793893" y="4691064"/>
            <a:ext cx="4779820" cy="903286"/>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167419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0.xml><?xml version="1.0" encoding="utf-8"?>
<p:sldLayout xmlns:a="http://schemas.openxmlformats.org/drawingml/2006/main" xmlns:r="http://schemas.openxmlformats.org/officeDocument/2006/relationships" xmlns:p="http://schemas.openxmlformats.org/presentationml/2006/main" preserve="1">
  <p:cSld name="Comparison Icon x3 B">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03FDEF6C-7600-853F-1E0A-283E44EAF5AF}"/>
              </a:ext>
            </a:extLst>
          </p:cNvPr>
          <p:cNvSpPr/>
          <p:nvPr/>
        </p:nvSpPr>
        <p:spPr>
          <a:xfrm>
            <a:off x="4164806" y="1773238"/>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C168836-A1B0-2916-9CB0-FBC4B209AF9E}"/>
              </a:ext>
            </a:extLst>
          </p:cNvPr>
          <p:cNvSpPr/>
          <p:nvPr/>
        </p:nvSpPr>
        <p:spPr>
          <a:xfrm>
            <a:off x="4164806" y="3072008"/>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31E22B4F-11D2-B204-FF70-B432BA5A2F2B}"/>
              </a:ext>
            </a:extLst>
          </p:cNvPr>
          <p:cNvSpPr/>
          <p:nvPr/>
        </p:nvSpPr>
        <p:spPr>
          <a:xfrm>
            <a:off x="4164806" y="4370780"/>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0824" y="213511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00824" y="343388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7527382" y="2049781"/>
            <a:ext cx="3460658" cy="67048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525006" y="3348551"/>
            <a:ext cx="3451633" cy="670486"/>
          </a:xfrm>
        </p:spPr>
        <p:txBody>
          <a:bodyPr anchor="ctr"/>
          <a:lstStyle>
            <a:lvl1pPr>
              <a:defRPr sz="1400">
                <a:solidFill>
                  <a:schemeClr val="tx1"/>
                </a:solidFill>
              </a:defRPr>
            </a:lvl1pPr>
            <a:lvl2pPr marL="172800" indent="-172800">
              <a:spcAft>
                <a:spcPts val="1200"/>
              </a:spcAft>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4600824" y="4732660"/>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525215" y="4645898"/>
            <a:ext cx="3452423" cy="67333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0" name="Text Placeholder 19">
            <a:extLst>
              <a:ext uri="{FF2B5EF4-FFF2-40B4-BE49-F238E27FC236}">
                <a16:creationId xmlns:a16="http://schemas.microsoft.com/office/drawing/2014/main" id="{A943B094-1D42-E079-DA4F-E0B8203B6E50}"/>
              </a:ext>
            </a:extLst>
          </p:cNvPr>
          <p:cNvSpPr>
            <a:spLocks noGrp="1"/>
          </p:cNvSpPr>
          <p:nvPr>
            <p:ph type="body" sz="quarter" idx="26"/>
          </p:nvPr>
        </p:nvSpPr>
        <p:spPr>
          <a:xfrm>
            <a:off x="5486400" y="2049780"/>
            <a:ext cx="1655220" cy="670486"/>
          </a:xfrm>
        </p:spPr>
        <p:txBody>
          <a:bodyPr anchor="ctr"/>
          <a:lstStyle/>
          <a:p>
            <a:pPr lvl="0"/>
            <a:r>
              <a:rPr lang="en-US" noProof="0"/>
              <a:t>Click to edit Master text styles</a:t>
            </a:r>
          </a:p>
        </p:txBody>
      </p:sp>
      <p:sp>
        <p:nvSpPr>
          <p:cNvPr id="21" name="Text Placeholder 19">
            <a:extLst>
              <a:ext uri="{FF2B5EF4-FFF2-40B4-BE49-F238E27FC236}">
                <a16:creationId xmlns:a16="http://schemas.microsoft.com/office/drawing/2014/main" id="{2CB5420E-D897-021D-5DC8-593178BE990C}"/>
              </a:ext>
            </a:extLst>
          </p:cNvPr>
          <p:cNvSpPr>
            <a:spLocks noGrp="1"/>
          </p:cNvSpPr>
          <p:nvPr>
            <p:ph type="body" sz="quarter" idx="27"/>
          </p:nvPr>
        </p:nvSpPr>
        <p:spPr>
          <a:xfrm>
            <a:off x="5486400" y="3348550"/>
            <a:ext cx="1655220" cy="670486"/>
          </a:xfrm>
        </p:spPr>
        <p:txBody>
          <a:bodyPr anchor="ctr"/>
          <a:lstStyle/>
          <a:p>
            <a:pPr lvl="0"/>
            <a:r>
              <a:rPr lang="en-US" noProof="0"/>
              <a:t>Click to edit Master text styles</a:t>
            </a:r>
          </a:p>
        </p:txBody>
      </p:sp>
      <p:sp>
        <p:nvSpPr>
          <p:cNvPr id="26" name="Text Placeholder 19">
            <a:extLst>
              <a:ext uri="{FF2B5EF4-FFF2-40B4-BE49-F238E27FC236}">
                <a16:creationId xmlns:a16="http://schemas.microsoft.com/office/drawing/2014/main" id="{78C27105-DEF4-4B59-9B03-CA1F4C4E130C}"/>
              </a:ext>
            </a:extLst>
          </p:cNvPr>
          <p:cNvSpPr>
            <a:spLocks noGrp="1"/>
          </p:cNvSpPr>
          <p:nvPr>
            <p:ph type="body" sz="quarter" idx="28"/>
          </p:nvPr>
        </p:nvSpPr>
        <p:spPr>
          <a:xfrm>
            <a:off x="5486400" y="4647322"/>
            <a:ext cx="1655220" cy="670486"/>
          </a:xfrm>
        </p:spPr>
        <p:txBody>
          <a:bodyPr anchor="ctr"/>
          <a:lstStyle/>
          <a:p>
            <a:pPr lvl="0"/>
            <a:r>
              <a:rPr lang="en-US" noProof="0"/>
              <a:t>Click to edit Master text styles</a:t>
            </a:r>
          </a:p>
        </p:txBody>
      </p:sp>
    </p:spTree>
    <p:extLst>
      <p:ext uri="{BB962C8B-B14F-4D97-AF65-F5344CB8AC3E}">
        <p14:creationId xmlns:p14="http://schemas.microsoft.com/office/powerpoint/2010/main" val="1560638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1.xml><?xml version="1.0" encoding="utf-8"?>
<p:sldLayout xmlns:a="http://schemas.openxmlformats.org/drawingml/2006/main" xmlns:r="http://schemas.openxmlformats.org/officeDocument/2006/relationships" xmlns:p="http://schemas.openxmlformats.org/presentationml/2006/main" preserve="1">
  <p:cSld name="Comparison Icon x4 A">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86CBB398-3F87-F4D3-4118-122C60438F6E}"/>
              </a:ext>
            </a:extLst>
          </p:cNvPr>
          <p:cNvSpPr/>
          <p:nvPr/>
        </p:nvSpPr>
        <p:spPr>
          <a:xfrm>
            <a:off x="793437"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FE78EA09-95F4-A155-07DC-3ECCB6F7DAC7}"/>
              </a:ext>
            </a:extLst>
          </p:cNvPr>
          <p:cNvSpPr/>
          <p:nvPr/>
        </p:nvSpPr>
        <p:spPr>
          <a:xfrm>
            <a:off x="3464206"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3" name="Rectangle: Rounded Corners 12">
            <a:extLst>
              <a:ext uri="{FF2B5EF4-FFF2-40B4-BE49-F238E27FC236}">
                <a16:creationId xmlns:a16="http://schemas.microsoft.com/office/drawing/2014/main" id="{FF8F587A-3DCB-C73B-E9C9-DCCA017A3A86}"/>
              </a:ext>
            </a:extLst>
          </p:cNvPr>
          <p:cNvSpPr/>
          <p:nvPr/>
        </p:nvSpPr>
        <p:spPr>
          <a:xfrm>
            <a:off x="6134975"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B044FBB5-8B17-549F-7AFC-D1207486AFCC}"/>
              </a:ext>
            </a:extLst>
          </p:cNvPr>
          <p:cNvSpPr/>
          <p:nvPr/>
        </p:nvSpPr>
        <p:spPr>
          <a:xfrm>
            <a:off x="8805745"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248409"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964105"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248411" y="3140849"/>
            <a:ext cx="1685289" cy="270247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3964105" y="3140850"/>
            <a:ext cx="1615443" cy="269103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6609953"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256758" y="3140850"/>
            <a:ext cx="1615813" cy="270247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9256758"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6609953" y="3136324"/>
            <a:ext cx="161640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4283587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2.xml><?xml version="1.0" encoding="utf-8"?>
<p:sldLayout xmlns:a="http://schemas.openxmlformats.org/drawingml/2006/main" xmlns:r="http://schemas.openxmlformats.org/officeDocument/2006/relationships" xmlns:p="http://schemas.openxmlformats.org/presentationml/2006/main" preserve="1">
  <p:cSld name="Comparison Icon x4 B">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08DE4D1-7216-4325-7275-CB64D1DFAA7E}"/>
              </a:ext>
            </a:extLst>
          </p:cNvPr>
          <p:cNvSpPr/>
          <p:nvPr/>
        </p:nvSpPr>
        <p:spPr>
          <a:xfrm>
            <a:off x="4164806" y="4691063"/>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8" name="Rectangle: Rounded Corners 7">
            <a:extLst>
              <a:ext uri="{FF2B5EF4-FFF2-40B4-BE49-F238E27FC236}">
                <a16:creationId xmlns:a16="http://schemas.microsoft.com/office/drawing/2014/main" id="{03FDEF6C-7600-853F-1E0A-283E44EAF5AF}"/>
              </a:ext>
            </a:extLst>
          </p:cNvPr>
          <p:cNvSpPr/>
          <p:nvPr/>
        </p:nvSpPr>
        <p:spPr>
          <a:xfrm>
            <a:off x="4164806" y="1773238"/>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C168836-A1B0-2916-9CB0-FBC4B209AF9E}"/>
              </a:ext>
            </a:extLst>
          </p:cNvPr>
          <p:cNvSpPr/>
          <p:nvPr/>
        </p:nvSpPr>
        <p:spPr>
          <a:xfrm>
            <a:off x="4164806" y="2751542"/>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31E22B4F-11D2-B204-FF70-B432BA5A2F2B}"/>
              </a:ext>
            </a:extLst>
          </p:cNvPr>
          <p:cNvSpPr/>
          <p:nvPr/>
        </p:nvSpPr>
        <p:spPr>
          <a:xfrm>
            <a:off x="4164806" y="3722599"/>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0824" y="1971007"/>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00824" y="2949311"/>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7527382" y="1885670"/>
            <a:ext cx="3460658" cy="67048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525006" y="2863974"/>
            <a:ext cx="3451633" cy="670486"/>
          </a:xfrm>
        </p:spPr>
        <p:txBody>
          <a:bodyPr anchor="ctr"/>
          <a:lstStyle>
            <a:lvl1pPr>
              <a:defRPr sz="1400">
                <a:solidFill>
                  <a:schemeClr val="tx1"/>
                </a:solidFill>
              </a:defRPr>
            </a:lvl1pPr>
            <a:lvl2pPr marL="172800" indent="-172800">
              <a:spcAft>
                <a:spcPts val="1200"/>
              </a:spcAft>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4600824" y="392036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525215" y="3833606"/>
            <a:ext cx="3452423" cy="67333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0" name="Text Placeholder 19">
            <a:extLst>
              <a:ext uri="{FF2B5EF4-FFF2-40B4-BE49-F238E27FC236}">
                <a16:creationId xmlns:a16="http://schemas.microsoft.com/office/drawing/2014/main" id="{A943B094-1D42-E079-DA4F-E0B8203B6E50}"/>
              </a:ext>
            </a:extLst>
          </p:cNvPr>
          <p:cNvSpPr>
            <a:spLocks noGrp="1"/>
          </p:cNvSpPr>
          <p:nvPr>
            <p:ph type="body" sz="quarter" idx="26"/>
          </p:nvPr>
        </p:nvSpPr>
        <p:spPr>
          <a:xfrm>
            <a:off x="5511625" y="1885670"/>
            <a:ext cx="1604770" cy="670486"/>
          </a:xfrm>
        </p:spPr>
        <p:txBody>
          <a:bodyPr anchor="ctr"/>
          <a:lstStyle/>
          <a:p>
            <a:pPr lvl="0"/>
            <a:r>
              <a:rPr lang="en-US" noProof="0"/>
              <a:t>Click to edit Master text styles</a:t>
            </a:r>
          </a:p>
        </p:txBody>
      </p:sp>
      <p:sp>
        <p:nvSpPr>
          <p:cNvPr id="21" name="Text Placeholder 19">
            <a:extLst>
              <a:ext uri="{FF2B5EF4-FFF2-40B4-BE49-F238E27FC236}">
                <a16:creationId xmlns:a16="http://schemas.microsoft.com/office/drawing/2014/main" id="{2CB5420E-D897-021D-5DC8-593178BE990C}"/>
              </a:ext>
            </a:extLst>
          </p:cNvPr>
          <p:cNvSpPr>
            <a:spLocks noGrp="1"/>
          </p:cNvSpPr>
          <p:nvPr>
            <p:ph type="body" sz="quarter" idx="27"/>
          </p:nvPr>
        </p:nvSpPr>
        <p:spPr>
          <a:xfrm>
            <a:off x="5511625" y="2863974"/>
            <a:ext cx="1604770" cy="670486"/>
          </a:xfrm>
        </p:spPr>
        <p:txBody>
          <a:bodyPr anchor="ctr"/>
          <a:lstStyle/>
          <a:p>
            <a:pPr lvl="0"/>
            <a:r>
              <a:rPr lang="en-US" noProof="0"/>
              <a:t>Click to edit Master text styles</a:t>
            </a:r>
          </a:p>
        </p:txBody>
      </p:sp>
      <p:sp>
        <p:nvSpPr>
          <p:cNvPr id="26" name="Text Placeholder 19">
            <a:extLst>
              <a:ext uri="{FF2B5EF4-FFF2-40B4-BE49-F238E27FC236}">
                <a16:creationId xmlns:a16="http://schemas.microsoft.com/office/drawing/2014/main" id="{78C27105-DEF4-4B59-9B03-CA1F4C4E130C}"/>
              </a:ext>
            </a:extLst>
          </p:cNvPr>
          <p:cNvSpPr>
            <a:spLocks noGrp="1"/>
          </p:cNvSpPr>
          <p:nvPr>
            <p:ph type="body" sz="quarter" idx="28"/>
          </p:nvPr>
        </p:nvSpPr>
        <p:spPr>
          <a:xfrm>
            <a:off x="5511625" y="3835031"/>
            <a:ext cx="1604770" cy="670486"/>
          </a:xfrm>
        </p:spPr>
        <p:txBody>
          <a:bodyPr anchor="ctr"/>
          <a:lstStyle/>
          <a:p>
            <a:pPr lvl="0"/>
            <a:r>
              <a:rPr lang="en-US" noProof="0"/>
              <a:t>Click to edit Master text styles</a:t>
            </a:r>
          </a:p>
        </p:txBody>
      </p:sp>
      <p:sp>
        <p:nvSpPr>
          <p:cNvPr id="11" name="Text Placeholder 8">
            <a:extLst>
              <a:ext uri="{FF2B5EF4-FFF2-40B4-BE49-F238E27FC236}">
                <a16:creationId xmlns:a16="http://schemas.microsoft.com/office/drawing/2014/main" id="{5033896D-1002-CB7C-FA5B-FAD4DAFA4237}"/>
              </a:ext>
            </a:extLst>
          </p:cNvPr>
          <p:cNvSpPr>
            <a:spLocks noGrp="1"/>
          </p:cNvSpPr>
          <p:nvPr>
            <p:ph type="body" sz="quarter" idx="29"/>
          </p:nvPr>
        </p:nvSpPr>
        <p:spPr>
          <a:xfrm>
            <a:off x="7525006" y="4802138"/>
            <a:ext cx="3463034" cy="673200"/>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stStyle>
          <a:p>
            <a:pPr lvl="0"/>
            <a:r>
              <a:rPr lang="en-US" noProof="0"/>
              <a:t>Click to edit Master text styles</a:t>
            </a:r>
          </a:p>
          <a:p>
            <a:pPr lvl="1"/>
            <a:r>
              <a:rPr lang="en-US" noProof="0"/>
              <a:t>Second level</a:t>
            </a:r>
          </a:p>
        </p:txBody>
      </p:sp>
      <p:sp>
        <p:nvSpPr>
          <p:cNvPr id="13" name="Picture Placeholder 26">
            <a:extLst>
              <a:ext uri="{FF2B5EF4-FFF2-40B4-BE49-F238E27FC236}">
                <a16:creationId xmlns:a16="http://schemas.microsoft.com/office/drawing/2014/main" id="{48EA6B2A-182B-A13B-DE2D-1D1A9A705149}"/>
              </a:ext>
            </a:extLst>
          </p:cNvPr>
          <p:cNvSpPr>
            <a:spLocks noGrp="1"/>
          </p:cNvSpPr>
          <p:nvPr>
            <p:ph type="pic" sz="quarter" idx="30" hasCustomPrompt="1"/>
          </p:nvPr>
        </p:nvSpPr>
        <p:spPr>
          <a:xfrm>
            <a:off x="4600824" y="4888538"/>
            <a:ext cx="500400" cy="50040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17" name="Text Placeholder 19">
            <a:extLst>
              <a:ext uri="{FF2B5EF4-FFF2-40B4-BE49-F238E27FC236}">
                <a16:creationId xmlns:a16="http://schemas.microsoft.com/office/drawing/2014/main" id="{92078959-CF6D-C60E-D04A-5458B8854F73}"/>
              </a:ext>
            </a:extLst>
          </p:cNvPr>
          <p:cNvSpPr>
            <a:spLocks noGrp="1"/>
          </p:cNvSpPr>
          <p:nvPr>
            <p:ph type="body" sz="quarter" idx="31"/>
          </p:nvPr>
        </p:nvSpPr>
        <p:spPr>
          <a:xfrm>
            <a:off x="5511625" y="4803495"/>
            <a:ext cx="1604770" cy="670486"/>
          </a:xfrm>
        </p:spPr>
        <p:txBody>
          <a:bodyPr anchor="ctr"/>
          <a:lstStyle/>
          <a:p>
            <a:pPr lvl="0"/>
            <a:r>
              <a:rPr lang="en-US" noProof="0"/>
              <a:t>Click to edit Master text styles</a:t>
            </a:r>
          </a:p>
        </p:txBody>
      </p:sp>
    </p:spTree>
    <p:extLst>
      <p:ext uri="{BB962C8B-B14F-4D97-AF65-F5344CB8AC3E}">
        <p14:creationId xmlns:p14="http://schemas.microsoft.com/office/powerpoint/2010/main" val="723413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3.xml><?xml version="1.0" encoding="utf-8"?>
<p:sldLayout xmlns:a="http://schemas.openxmlformats.org/drawingml/2006/main" xmlns:r="http://schemas.openxmlformats.org/officeDocument/2006/relationships" xmlns:p="http://schemas.openxmlformats.org/presentationml/2006/main" preserve="1">
  <p:cSld name="Comparison Icon x5">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3B62A027-A4A8-39A1-2ACB-33893A54F760}"/>
              </a:ext>
            </a:extLst>
          </p:cNvPr>
          <p:cNvSpPr/>
          <p:nvPr/>
        </p:nvSpPr>
        <p:spPr>
          <a:xfrm>
            <a:off x="794279"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572B34E2-DAA2-FAA4-9673-5508F96F30D6}"/>
              </a:ext>
            </a:extLst>
          </p:cNvPr>
          <p:cNvSpPr/>
          <p:nvPr/>
        </p:nvSpPr>
        <p:spPr>
          <a:xfrm>
            <a:off x="2931101"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Rectangle: Rounded Corners 9">
            <a:extLst>
              <a:ext uri="{FF2B5EF4-FFF2-40B4-BE49-F238E27FC236}">
                <a16:creationId xmlns:a16="http://schemas.microsoft.com/office/drawing/2014/main" id="{52334892-8946-C33D-9F6F-091DABCAE83B}"/>
              </a:ext>
            </a:extLst>
          </p:cNvPr>
          <p:cNvSpPr/>
          <p:nvPr/>
        </p:nvSpPr>
        <p:spPr>
          <a:xfrm>
            <a:off x="5067923"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6CEDB3ED-29AA-E018-C092-0D54693D65B7}"/>
              </a:ext>
            </a:extLst>
          </p:cNvPr>
          <p:cNvSpPr/>
          <p:nvPr/>
        </p:nvSpPr>
        <p:spPr>
          <a:xfrm>
            <a:off x="7204745"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8" name="Rectangle: Rounded Corners 17">
            <a:extLst>
              <a:ext uri="{FF2B5EF4-FFF2-40B4-BE49-F238E27FC236}">
                <a16:creationId xmlns:a16="http://schemas.microsoft.com/office/drawing/2014/main" id="{9C468C10-CC9B-AEF7-F2EE-5FBEAA93110D}"/>
              </a:ext>
            </a:extLst>
          </p:cNvPr>
          <p:cNvSpPr/>
          <p:nvPr/>
        </p:nvSpPr>
        <p:spPr>
          <a:xfrm>
            <a:off x="9341569"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248409"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387595"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248410" y="3140849"/>
            <a:ext cx="1317880" cy="270247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3387595" y="3140850"/>
            <a:ext cx="1317880" cy="269103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5526781"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665967" y="3140850"/>
            <a:ext cx="1317880" cy="270247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7665967"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5526781" y="3136324"/>
            <a:ext cx="131788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9806521"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9799700" y="3136324"/>
            <a:ext cx="131788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2955350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4.xml><?xml version="1.0" encoding="utf-8"?>
<p:sldLayout xmlns:a="http://schemas.openxmlformats.org/drawingml/2006/main" xmlns:r="http://schemas.openxmlformats.org/officeDocument/2006/relationships" xmlns:p="http://schemas.openxmlformats.org/presentationml/2006/main" preserve="1">
  <p:cSld name="Comparison Icon x6">
    <p:spTree>
      <p:nvGrpSpPr>
        <p:cNvPr id="1" name=""/>
        <p:cNvGrpSpPr/>
        <p:nvPr/>
      </p:nvGrpSpPr>
      <p:grpSpPr>
        <a:xfrm>
          <a:off x="0" y="0"/>
          <a:ext cx="0" cy="0"/>
          <a:chOff x="0" y="0"/>
          <a:chExt cx="0" cy="0"/>
        </a:xfrm>
      </p:grpSpPr>
      <p:sp>
        <p:nvSpPr>
          <p:cNvPr id="31" name="Rectangle: Rounded Corners 30">
            <a:extLst>
              <a:ext uri="{FF2B5EF4-FFF2-40B4-BE49-F238E27FC236}">
                <a16:creationId xmlns:a16="http://schemas.microsoft.com/office/drawing/2014/main" id="{20332531-E358-2E89-9EB7-1178A87E114D}"/>
              </a:ext>
            </a:extLst>
          </p:cNvPr>
          <p:cNvSpPr/>
          <p:nvPr/>
        </p:nvSpPr>
        <p:spPr>
          <a:xfrm>
            <a:off x="793437"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2" name="Rectangle: Rounded Corners 31">
            <a:extLst>
              <a:ext uri="{FF2B5EF4-FFF2-40B4-BE49-F238E27FC236}">
                <a16:creationId xmlns:a16="http://schemas.microsoft.com/office/drawing/2014/main" id="{64CD051D-FC09-C9A8-B04D-2E4760A1B1C8}"/>
              </a:ext>
            </a:extLst>
          </p:cNvPr>
          <p:cNvSpPr/>
          <p:nvPr/>
        </p:nvSpPr>
        <p:spPr>
          <a:xfrm>
            <a:off x="4352482"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3" name="Rectangle: Rounded Corners 32">
            <a:extLst>
              <a:ext uri="{FF2B5EF4-FFF2-40B4-BE49-F238E27FC236}">
                <a16:creationId xmlns:a16="http://schemas.microsoft.com/office/drawing/2014/main" id="{1F5EC6B1-3018-5594-7FDD-76132C4255AC}"/>
              </a:ext>
            </a:extLst>
          </p:cNvPr>
          <p:cNvSpPr/>
          <p:nvPr/>
        </p:nvSpPr>
        <p:spPr>
          <a:xfrm>
            <a:off x="7911527"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6" name="Rectangle: Rounded Corners 25">
            <a:extLst>
              <a:ext uri="{FF2B5EF4-FFF2-40B4-BE49-F238E27FC236}">
                <a16:creationId xmlns:a16="http://schemas.microsoft.com/office/drawing/2014/main" id="{E10F0445-C732-F659-1FE3-BBB814DC838D}"/>
              </a:ext>
            </a:extLst>
          </p:cNvPr>
          <p:cNvSpPr/>
          <p:nvPr/>
        </p:nvSpPr>
        <p:spPr>
          <a:xfrm>
            <a:off x="793437"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7" name="Rectangle: Rounded Corners 26">
            <a:extLst>
              <a:ext uri="{FF2B5EF4-FFF2-40B4-BE49-F238E27FC236}">
                <a16:creationId xmlns:a16="http://schemas.microsoft.com/office/drawing/2014/main" id="{8B0FCFE6-B86D-DCB1-3DAC-B935F8E18AE1}"/>
              </a:ext>
            </a:extLst>
          </p:cNvPr>
          <p:cNvSpPr/>
          <p:nvPr/>
        </p:nvSpPr>
        <p:spPr>
          <a:xfrm>
            <a:off x="4352482"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8" name="Rectangle: Rounded Corners 27">
            <a:extLst>
              <a:ext uri="{FF2B5EF4-FFF2-40B4-BE49-F238E27FC236}">
                <a16:creationId xmlns:a16="http://schemas.microsoft.com/office/drawing/2014/main" id="{9C223079-B127-FE4E-9FF6-4B96915CCF07}"/>
              </a:ext>
            </a:extLst>
          </p:cNvPr>
          <p:cNvSpPr/>
          <p:nvPr/>
        </p:nvSpPr>
        <p:spPr>
          <a:xfrm>
            <a:off x="7911527"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068640"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10137"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678305" y="2026920"/>
            <a:ext cx="2325466" cy="1665136"/>
          </a:xfrm>
        </p:spPr>
        <p:txBody>
          <a:bodyPr/>
          <a:lstStyle>
            <a:lvl1pPr marL="0" indent="0">
              <a:defRPr/>
            </a:lvl1pPr>
          </a:lstStyle>
          <a:p>
            <a:pPr lvl="0"/>
            <a:r>
              <a:rPr lang="en-US" noProof="0"/>
              <a:t>Click to edit Master text styles</a:t>
            </a:r>
          </a:p>
          <a:p>
            <a:pPr lvl="1"/>
            <a:r>
              <a:rPr lang="en-US" noProof="0"/>
              <a:t>Second level</a:t>
            </a:r>
          </a:p>
          <a:p>
            <a:pPr lvl="2"/>
            <a:r>
              <a:rPr lang="en-US" noProof="0"/>
              <a:t>Third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5228607" y="2026919"/>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8181272"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1678305" y="4283074"/>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1068640"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8796107" y="2026919"/>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4610137"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5228607" y="4283074"/>
            <a:ext cx="2325776" cy="166513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9" name="Picture Placeholder 26">
            <a:extLst>
              <a:ext uri="{FF2B5EF4-FFF2-40B4-BE49-F238E27FC236}">
                <a16:creationId xmlns:a16="http://schemas.microsoft.com/office/drawing/2014/main" id="{8D76D10B-4B4F-DB53-0ADE-78DCD2D9A963}"/>
              </a:ext>
            </a:extLst>
          </p:cNvPr>
          <p:cNvSpPr>
            <a:spLocks noGrp="1"/>
          </p:cNvSpPr>
          <p:nvPr>
            <p:ph type="pic" sz="quarter" idx="29" hasCustomPrompt="1"/>
          </p:nvPr>
        </p:nvSpPr>
        <p:spPr>
          <a:xfrm>
            <a:off x="8181272"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0" name="Text Placeholder 8">
            <a:extLst>
              <a:ext uri="{FF2B5EF4-FFF2-40B4-BE49-F238E27FC236}">
                <a16:creationId xmlns:a16="http://schemas.microsoft.com/office/drawing/2014/main" id="{D308879C-3F9A-3758-9613-5CAD6BEA4F89}"/>
              </a:ext>
            </a:extLst>
          </p:cNvPr>
          <p:cNvSpPr>
            <a:spLocks noGrp="1"/>
          </p:cNvSpPr>
          <p:nvPr>
            <p:ph type="body" sz="quarter" idx="30"/>
          </p:nvPr>
        </p:nvSpPr>
        <p:spPr>
          <a:xfrm>
            <a:off x="8796107" y="4283074"/>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1519132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5.xml><?xml version="1.0" encoding="utf-8"?>
<p:sldLayout xmlns:a="http://schemas.openxmlformats.org/drawingml/2006/main" xmlns:r="http://schemas.openxmlformats.org/officeDocument/2006/relationships" xmlns:p="http://schemas.openxmlformats.org/presentationml/2006/main" preserve="1">
  <p:cSld name="Comparison Icon x8">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BDA90C7-6CBA-3E61-CBB0-84B21D0BA470}"/>
              </a:ext>
            </a:extLst>
          </p:cNvPr>
          <p:cNvSpPr/>
          <p:nvPr/>
        </p:nvSpPr>
        <p:spPr>
          <a:xfrm>
            <a:off x="793437"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3" name="Rectangle: Rounded Corners 12">
            <a:extLst>
              <a:ext uri="{FF2B5EF4-FFF2-40B4-BE49-F238E27FC236}">
                <a16:creationId xmlns:a16="http://schemas.microsoft.com/office/drawing/2014/main" id="{EEA583F7-DD7B-6DD5-4814-04E6B5739617}"/>
              </a:ext>
            </a:extLst>
          </p:cNvPr>
          <p:cNvSpPr/>
          <p:nvPr/>
        </p:nvSpPr>
        <p:spPr>
          <a:xfrm>
            <a:off x="3464206"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AEAAA750-B1C8-C96F-7D83-CD825C7EB2AA}"/>
              </a:ext>
            </a:extLst>
          </p:cNvPr>
          <p:cNvSpPr/>
          <p:nvPr/>
        </p:nvSpPr>
        <p:spPr>
          <a:xfrm>
            <a:off x="6134975"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8" name="Rectangle: Rounded Corners 17">
            <a:extLst>
              <a:ext uri="{FF2B5EF4-FFF2-40B4-BE49-F238E27FC236}">
                <a16:creationId xmlns:a16="http://schemas.microsoft.com/office/drawing/2014/main" id="{2897DD18-D54E-7651-D1BE-BDF009C7D99E}"/>
              </a:ext>
            </a:extLst>
          </p:cNvPr>
          <p:cNvSpPr/>
          <p:nvPr/>
        </p:nvSpPr>
        <p:spPr>
          <a:xfrm>
            <a:off x="8805745"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52AB2F3F-0273-D684-68F0-2171F6A2F48A}"/>
              </a:ext>
            </a:extLst>
          </p:cNvPr>
          <p:cNvSpPr/>
          <p:nvPr/>
        </p:nvSpPr>
        <p:spPr>
          <a:xfrm>
            <a:off x="793437"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C3623139-4CFE-B4CF-5A0E-41EAEDA50697}"/>
              </a:ext>
            </a:extLst>
          </p:cNvPr>
          <p:cNvSpPr/>
          <p:nvPr/>
        </p:nvSpPr>
        <p:spPr>
          <a:xfrm>
            <a:off x="3464206"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0D728547-3C00-4E80-6A07-69265D4F99AF}"/>
              </a:ext>
            </a:extLst>
          </p:cNvPr>
          <p:cNvSpPr/>
          <p:nvPr/>
        </p:nvSpPr>
        <p:spPr>
          <a:xfrm>
            <a:off x="6134975"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CBB5FB9E-8CA9-CA30-8A41-F91F3ED0E477}"/>
              </a:ext>
            </a:extLst>
          </p:cNvPr>
          <p:cNvSpPr/>
          <p:nvPr/>
        </p:nvSpPr>
        <p:spPr>
          <a:xfrm>
            <a:off x="8805745"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068640"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741361"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678304" y="2026919"/>
            <a:ext cx="1426811" cy="1665137"/>
          </a:xfrm>
        </p:spPr>
        <p:txBody>
          <a:bodyPr/>
          <a:lstStyle>
            <a:lvl1pPr marL="0" indent="0">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4350899"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6414082"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696468"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9086803" y="2026919"/>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7023684"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1068640"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1678304"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39" name="Picture Placeholder 26">
            <a:extLst>
              <a:ext uri="{FF2B5EF4-FFF2-40B4-BE49-F238E27FC236}">
                <a16:creationId xmlns:a16="http://schemas.microsoft.com/office/drawing/2014/main" id="{8D76D10B-4B4F-DB53-0ADE-78DCD2D9A963}"/>
              </a:ext>
            </a:extLst>
          </p:cNvPr>
          <p:cNvSpPr>
            <a:spLocks noGrp="1"/>
          </p:cNvSpPr>
          <p:nvPr>
            <p:ph type="pic" sz="quarter" idx="29" hasCustomPrompt="1"/>
          </p:nvPr>
        </p:nvSpPr>
        <p:spPr>
          <a:xfrm>
            <a:off x="3741361"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0" name="Text Placeholder 8">
            <a:extLst>
              <a:ext uri="{FF2B5EF4-FFF2-40B4-BE49-F238E27FC236}">
                <a16:creationId xmlns:a16="http://schemas.microsoft.com/office/drawing/2014/main" id="{D308879C-3F9A-3758-9613-5CAD6BEA4F89}"/>
              </a:ext>
            </a:extLst>
          </p:cNvPr>
          <p:cNvSpPr>
            <a:spLocks noGrp="1"/>
          </p:cNvSpPr>
          <p:nvPr>
            <p:ph type="body" sz="quarter" idx="30"/>
          </p:nvPr>
        </p:nvSpPr>
        <p:spPr>
          <a:xfrm>
            <a:off x="4350899"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45" name="Picture Placeholder 26">
            <a:extLst>
              <a:ext uri="{FF2B5EF4-FFF2-40B4-BE49-F238E27FC236}">
                <a16:creationId xmlns:a16="http://schemas.microsoft.com/office/drawing/2014/main" id="{CE91D526-AAC4-8BAD-B141-BBDFA357B858}"/>
              </a:ext>
            </a:extLst>
          </p:cNvPr>
          <p:cNvSpPr>
            <a:spLocks noGrp="1"/>
          </p:cNvSpPr>
          <p:nvPr>
            <p:ph type="pic" sz="quarter" idx="31" hasCustomPrompt="1"/>
          </p:nvPr>
        </p:nvSpPr>
        <p:spPr>
          <a:xfrm>
            <a:off x="6413530"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6" name="Text Placeholder 8">
            <a:extLst>
              <a:ext uri="{FF2B5EF4-FFF2-40B4-BE49-F238E27FC236}">
                <a16:creationId xmlns:a16="http://schemas.microsoft.com/office/drawing/2014/main" id="{71F01EF1-9749-CC6C-D1BD-514BF54BB9F8}"/>
              </a:ext>
            </a:extLst>
          </p:cNvPr>
          <p:cNvSpPr>
            <a:spLocks noGrp="1"/>
          </p:cNvSpPr>
          <p:nvPr>
            <p:ph type="body" sz="quarter" idx="32"/>
          </p:nvPr>
        </p:nvSpPr>
        <p:spPr>
          <a:xfrm>
            <a:off x="7023194"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47" name="Picture Placeholder 26">
            <a:extLst>
              <a:ext uri="{FF2B5EF4-FFF2-40B4-BE49-F238E27FC236}">
                <a16:creationId xmlns:a16="http://schemas.microsoft.com/office/drawing/2014/main" id="{0C7F3274-BCDB-0268-6892-1741C65B7ED8}"/>
              </a:ext>
            </a:extLst>
          </p:cNvPr>
          <p:cNvSpPr>
            <a:spLocks noGrp="1"/>
          </p:cNvSpPr>
          <p:nvPr>
            <p:ph type="pic" sz="quarter" idx="33" hasCustomPrompt="1"/>
          </p:nvPr>
        </p:nvSpPr>
        <p:spPr>
          <a:xfrm>
            <a:off x="9086251"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8" name="Text Placeholder 8">
            <a:extLst>
              <a:ext uri="{FF2B5EF4-FFF2-40B4-BE49-F238E27FC236}">
                <a16:creationId xmlns:a16="http://schemas.microsoft.com/office/drawing/2014/main" id="{9ADC143C-5F6E-D9AC-9726-A3F26EDB84AD}"/>
              </a:ext>
            </a:extLst>
          </p:cNvPr>
          <p:cNvSpPr>
            <a:spLocks noGrp="1"/>
          </p:cNvSpPr>
          <p:nvPr>
            <p:ph type="body" sz="quarter" idx="34"/>
          </p:nvPr>
        </p:nvSpPr>
        <p:spPr>
          <a:xfrm>
            <a:off x="9695789"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2766555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6.xml><?xml version="1.0" encoding="utf-8"?>
<p:sldLayout xmlns:a="http://schemas.openxmlformats.org/drawingml/2006/main" xmlns:r="http://schemas.openxmlformats.org/officeDocument/2006/relationships" xmlns:p="http://schemas.openxmlformats.org/presentationml/2006/main" showMasterSp="0" preserve="1">
  <p:cSld name="Data Callout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Data </a:t>
            </a:r>
            <a:br>
              <a:rPr lang="en-US" sz="11500" noProof="0">
                <a:latin typeface="+mn-lt"/>
              </a:rPr>
            </a:br>
            <a:r>
              <a:rPr lang="en-US" sz="11500" noProof="0">
                <a:latin typeface="+mn-lt"/>
              </a:rPr>
              <a:t>callouts</a:t>
            </a:r>
          </a:p>
        </p:txBody>
      </p:sp>
      <p:sp>
        <p:nvSpPr>
          <p:cNvPr id="3" name="TextBox 2">
            <a:extLst>
              <a:ext uri="{FF2B5EF4-FFF2-40B4-BE49-F238E27FC236}">
                <a16:creationId xmlns:a16="http://schemas.microsoft.com/office/drawing/2014/main" id="{69CEA6DD-1D32-E6B8-25EA-522B202D1F4E}"/>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
        <p:nvSpPr>
          <p:cNvPr id="7" name="TextBox 6">
            <a:extLst>
              <a:ext uri="{FF2B5EF4-FFF2-40B4-BE49-F238E27FC236}">
                <a16:creationId xmlns:a16="http://schemas.microsoft.com/office/drawing/2014/main" id="{76540702-E3B1-8A96-6F5A-734D4C958D7C}"/>
              </a:ext>
            </a:extLst>
          </p:cNvPr>
          <p:cNvSpPr txBox="1"/>
          <p:nvPr/>
        </p:nvSpPr>
        <p:spPr>
          <a:xfrm>
            <a:off x="779682" y="2352674"/>
            <a:ext cx="3665186" cy="1838326"/>
          </a:xfrm>
          <a:custGeom>
            <a:avLst/>
            <a:gdLst/>
            <a:ahLst/>
            <a:cxnLst/>
            <a:rect l="l" t="t" r="r" b="b"/>
            <a:pathLst>
              <a:path w="2199033" h="1102956">
                <a:moveTo>
                  <a:pt x="1967057" y="663908"/>
                </a:moveTo>
                <a:cubicBezTo>
                  <a:pt x="1945709" y="663908"/>
                  <a:pt x="1929343" y="672447"/>
                  <a:pt x="1917958" y="689525"/>
                </a:cubicBezTo>
                <a:cubicBezTo>
                  <a:pt x="1902303" y="712770"/>
                  <a:pt x="1894475" y="758312"/>
                  <a:pt x="1894475" y="826149"/>
                </a:cubicBezTo>
                <a:cubicBezTo>
                  <a:pt x="1894475" y="893987"/>
                  <a:pt x="1902303" y="939291"/>
                  <a:pt x="1917958" y="962062"/>
                </a:cubicBezTo>
                <a:cubicBezTo>
                  <a:pt x="1929817" y="979614"/>
                  <a:pt x="1946184" y="988390"/>
                  <a:pt x="1967057" y="988390"/>
                </a:cubicBezTo>
                <a:cubicBezTo>
                  <a:pt x="1988405" y="988390"/>
                  <a:pt x="2004771" y="979851"/>
                  <a:pt x="2016156" y="962773"/>
                </a:cubicBezTo>
                <a:cubicBezTo>
                  <a:pt x="2031811" y="939528"/>
                  <a:pt x="2039638" y="893987"/>
                  <a:pt x="2039638" y="826149"/>
                </a:cubicBezTo>
                <a:cubicBezTo>
                  <a:pt x="2039638" y="758312"/>
                  <a:pt x="2032048" y="712770"/>
                  <a:pt x="2016868" y="689525"/>
                </a:cubicBezTo>
                <a:cubicBezTo>
                  <a:pt x="2005008" y="672447"/>
                  <a:pt x="1988405" y="663908"/>
                  <a:pt x="1967057" y="663908"/>
                </a:cubicBezTo>
                <a:close/>
                <a:moveTo>
                  <a:pt x="1968480" y="551478"/>
                </a:moveTo>
                <a:cubicBezTo>
                  <a:pt x="2040113" y="551478"/>
                  <a:pt x="2096447" y="574011"/>
                  <a:pt x="2137481" y="619078"/>
                </a:cubicBezTo>
                <a:cubicBezTo>
                  <a:pt x="2178516" y="664145"/>
                  <a:pt x="2199033" y="733406"/>
                  <a:pt x="2199033" y="826861"/>
                </a:cubicBezTo>
                <a:cubicBezTo>
                  <a:pt x="2199033" y="920790"/>
                  <a:pt x="2178516" y="990288"/>
                  <a:pt x="2137481" y="1035355"/>
                </a:cubicBezTo>
                <a:cubicBezTo>
                  <a:pt x="2096447" y="1080422"/>
                  <a:pt x="2040825" y="1102956"/>
                  <a:pt x="1970615" y="1102956"/>
                </a:cubicBezTo>
                <a:cubicBezTo>
                  <a:pt x="1898033" y="1102956"/>
                  <a:pt x="1841225" y="1080422"/>
                  <a:pt x="1800190" y="1035355"/>
                </a:cubicBezTo>
                <a:cubicBezTo>
                  <a:pt x="1759156" y="990288"/>
                  <a:pt x="1738638" y="920790"/>
                  <a:pt x="1738638" y="826861"/>
                </a:cubicBezTo>
                <a:cubicBezTo>
                  <a:pt x="1738638" y="733406"/>
                  <a:pt x="1759156" y="664145"/>
                  <a:pt x="1800190" y="619078"/>
                </a:cubicBezTo>
                <a:cubicBezTo>
                  <a:pt x="1841225" y="574011"/>
                  <a:pt x="1897322" y="551478"/>
                  <a:pt x="1968480" y="551478"/>
                </a:cubicBezTo>
                <a:close/>
                <a:moveTo>
                  <a:pt x="1263300" y="111718"/>
                </a:moveTo>
                <a:cubicBezTo>
                  <a:pt x="1242427" y="111718"/>
                  <a:pt x="1226060" y="120257"/>
                  <a:pt x="1214200" y="137336"/>
                </a:cubicBezTo>
                <a:cubicBezTo>
                  <a:pt x="1198546" y="160581"/>
                  <a:pt x="1190718" y="206122"/>
                  <a:pt x="1190718" y="273960"/>
                </a:cubicBezTo>
                <a:cubicBezTo>
                  <a:pt x="1190718" y="341797"/>
                  <a:pt x="1198546" y="387339"/>
                  <a:pt x="1214200" y="410584"/>
                </a:cubicBezTo>
                <a:cubicBezTo>
                  <a:pt x="1226060" y="427662"/>
                  <a:pt x="1242427" y="436201"/>
                  <a:pt x="1263300" y="436201"/>
                </a:cubicBezTo>
                <a:cubicBezTo>
                  <a:pt x="1284647" y="436201"/>
                  <a:pt x="1301251" y="427662"/>
                  <a:pt x="1313111" y="410584"/>
                </a:cubicBezTo>
                <a:cubicBezTo>
                  <a:pt x="1328291" y="387339"/>
                  <a:pt x="1335881" y="341797"/>
                  <a:pt x="1335881" y="273960"/>
                </a:cubicBezTo>
                <a:cubicBezTo>
                  <a:pt x="1335881" y="206122"/>
                  <a:pt x="1328291" y="160818"/>
                  <a:pt x="1313111" y="138047"/>
                </a:cubicBezTo>
                <a:cubicBezTo>
                  <a:pt x="1301251" y="120495"/>
                  <a:pt x="1284647" y="111718"/>
                  <a:pt x="1263300" y="111718"/>
                </a:cubicBezTo>
                <a:close/>
                <a:moveTo>
                  <a:pt x="33445" y="17789"/>
                </a:moveTo>
                <a:lnTo>
                  <a:pt x="279653" y="17789"/>
                </a:lnTo>
                <a:lnTo>
                  <a:pt x="488859" y="352946"/>
                </a:lnTo>
                <a:lnTo>
                  <a:pt x="693795" y="17789"/>
                </a:lnTo>
                <a:lnTo>
                  <a:pt x="937869" y="17789"/>
                </a:lnTo>
                <a:lnTo>
                  <a:pt x="613386" y="524437"/>
                </a:lnTo>
                <a:lnTo>
                  <a:pt x="969890" y="1060972"/>
                </a:lnTo>
                <a:lnTo>
                  <a:pt x="715854" y="1060972"/>
                </a:lnTo>
                <a:lnTo>
                  <a:pt x="484589" y="700199"/>
                </a:lnTo>
                <a:lnTo>
                  <a:pt x="252613" y="1060972"/>
                </a:lnTo>
                <a:lnTo>
                  <a:pt x="0" y="1060972"/>
                </a:lnTo>
                <a:lnTo>
                  <a:pt x="356504" y="516610"/>
                </a:lnTo>
                <a:close/>
                <a:moveTo>
                  <a:pt x="1823317" y="0"/>
                </a:moveTo>
                <a:lnTo>
                  <a:pt x="1967057" y="0"/>
                </a:lnTo>
                <a:lnTo>
                  <a:pt x="1415579" y="1100821"/>
                </a:lnTo>
                <a:lnTo>
                  <a:pt x="1267569" y="1100821"/>
                </a:lnTo>
                <a:close/>
                <a:moveTo>
                  <a:pt x="1263300" y="0"/>
                </a:moveTo>
                <a:cubicBezTo>
                  <a:pt x="1335881" y="0"/>
                  <a:pt x="1392690" y="22415"/>
                  <a:pt x="1433724" y="67244"/>
                </a:cubicBezTo>
                <a:cubicBezTo>
                  <a:pt x="1474759" y="112074"/>
                  <a:pt x="1495276" y="181454"/>
                  <a:pt x="1495276" y="275383"/>
                </a:cubicBezTo>
                <a:cubicBezTo>
                  <a:pt x="1495276" y="368838"/>
                  <a:pt x="1474759" y="438099"/>
                  <a:pt x="1433724" y="483166"/>
                </a:cubicBezTo>
                <a:cubicBezTo>
                  <a:pt x="1392690" y="528233"/>
                  <a:pt x="1337067" y="550766"/>
                  <a:pt x="1266858" y="550766"/>
                </a:cubicBezTo>
                <a:cubicBezTo>
                  <a:pt x="1194276" y="550766"/>
                  <a:pt x="1137468" y="528351"/>
                  <a:pt x="1096433" y="483521"/>
                </a:cubicBezTo>
                <a:cubicBezTo>
                  <a:pt x="1055399" y="438692"/>
                  <a:pt x="1034881" y="369312"/>
                  <a:pt x="1034881" y="275383"/>
                </a:cubicBezTo>
                <a:cubicBezTo>
                  <a:pt x="1034881" y="181928"/>
                  <a:pt x="1055399" y="112667"/>
                  <a:pt x="1096433" y="67600"/>
                </a:cubicBezTo>
                <a:cubicBezTo>
                  <a:pt x="1137468" y="22533"/>
                  <a:pt x="1193090" y="0"/>
                  <a:pt x="1263300"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en-US"/>
            </a:defPPr>
            <a:lvl1pPr>
              <a:lnSpc>
                <a:spcPct val="85000"/>
              </a:lnSpc>
              <a:spcAft>
                <a:spcPts val="1200"/>
              </a:spcAft>
              <a:defRPr sz="9600">
                <a:solidFill>
                  <a:schemeClr val="bg1"/>
                </a:solidFill>
              </a:defRPr>
            </a:lvl1pPr>
          </a:lstStyle>
          <a:p>
            <a:pPr lvl="0"/>
            <a:endParaRPr lang="en-US" sz="11500" b="1" noProof="0">
              <a:latin typeface="+mn-lt"/>
            </a:endParaRPr>
          </a:p>
        </p:txBody>
      </p:sp>
    </p:spTree>
    <p:extLst>
      <p:ext uri="{BB962C8B-B14F-4D97-AF65-F5344CB8AC3E}">
        <p14:creationId xmlns:p14="http://schemas.microsoft.com/office/powerpoint/2010/main" val="39598637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7.xml><?xml version="1.0" encoding="utf-8"?>
<p:sldLayout xmlns:a="http://schemas.openxmlformats.org/drawingml/2006/main" xmlns:r="http://schemas.openxmlformats.org/officeDocument/2006/relationships" xmlns:p="http://schemas.openxmlformats.org/presentationml/2006/main" preserve="1">
  <p:cSld name="Data callout x1">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3326400" cy="3827462"/>
          </a:xfrm>
          <a:prstGeom prst="roundRect">
            <a:avLst>
              <a:gd name="adj" fmla="val 340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7" name="Picture Placeholder 19">
            <a:extLst>
              <a:ext uri="{FF2B5EF4-FFF2-40B4-BE49-F238E27FC236}">
                <a16:creationId xmlns:a16="http://schemas.microsoft.com/office/drawing/2014/main" id="{7F25280A-BB65-83CD-2441-0A574795949C}"/>
              </a:ext>
            </a:extLst>
          </p:cNvPr>
          <p:cNvSpPr>
            <a:spLocks noGrp="1"/>
          </p:cNvSpPr>
          <p:nvPr>
            <p:ph type="pic" sz="quarter" idx="17" hasCustomPrompt="1"/>
          </p:nvPr>
        </p:nvSpPr>
        <p:spPr>
          <a:xfrm>
            <a:off x="8074614" y="1766888"/>
            <a:ext cx="3325224" cy="3827462"/>
          </a:xfrm>
          <a:prstGeom prst="roundRect">
            <a:avLst>
              <a:gd name="adj" fmla="val 3408"/>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hasCustomPrompt="1"/>
          </p:nvPr>
        </p:nvSpPr>
        <p:spPr>
          <a:xfrm>
            <a:off x="5124450" y="2324100"/>
            <a:ext cx="2425700" cy="1104900"/>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25" name="Text Placeholder 8">
            <a:extLst>
              <a:ext uri="{FF2B5EF4-FFF2-40B4-BE49-F238E27FC236}">
                <a16:creationId xmlns:a16="http://schemas.microsoft.com/office/drawing/2014/main" id="{BE952CA0-444E-7C35-6C50-ACEB42383560}"/>
              </a:ext>
            </a:extLst>
          </p:cNvPr>
          <p:cNvSpPr>
            <a:spLocks noGrp="1"/>
          </p:cNvSpPr>
          <p:nvPr>
            <p:ph type="body" sz="quarter" idx="20"/>
          </p:nvPr>
        </p:nvSpPr>
        <p:spPr>
          <a:xfrm>
            <a:off x="5124450" y="3716338"/>
            <a:ext cx="2425700" cy="144621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3057257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8.xml><?xml version="1.0" encoding="utf-8"?>
<p:sldLayout xmlns:a="http://schemas.openxmlformats.org/drawingml/2006/main" xmlns:r="http://schemas.openxmlformats.org/officeDocument/2006/relationships" xmlns:p="http://schemas.openxmlformats.org/presentationml/2006/main" preserve="1">
  <p:cSld name="Data callout x2">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3326400" cy="3827462"/>
          </a:xfrm>
          <a:prstGeom prst="roundRect">
            <a:avLst>
              <a:gd name="adj" fmla="val 340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8071321" y="1766888"/>
            <a:ext cx="3326400" cy="3827462"/>
          </a:xfrm>
          <a:prstGeom prst="roundRect">
            <a:avLst>
              <a:gd name="adj" fmla="val 3407"/>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125188" y="2324100"/>
            <a:ext cx="2426400" cy="1104900"/>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125188" y="3716338"/>
            <a:ext cx="2426400" cy="144621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marL="172800" indent="0">
              <a:buClr>
                <a:schemeClr val="bg1"/>
              </a:buClr>
              <a:buNone/>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521321" y="3716338"/>
            <a:ext cx="2426400" cy="144621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521321" y="2324099"/>
            <a:ext cx="2426400" cy="1104900"/>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Tree>
    <p:extLst>
      <p:ext uri="{BB962C8B-B14F-4D97-AF65-F5344CB8AC3E}">
        <p14:creationId xmlns:p14="http://schemas.microsoft.com/office/powerpoint/2010/main" val="19296725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9.xml><?xml version="1.0" encoding="utf-8"?>
<p:sldLayout xmlns:a="http://schemas.openxmlformats.org/drawingml/2006/main" xmlns:r="http://schemas.openxmlformats.org/officeDocument/2006/relationships" xmlns:p="http://schemas.openxmlformats.org/presentationml/2006/main" preserve="1">
  <p:cSld name="Data callout x2 with Image">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044E37C4-47DF-9F0A-2E5A-216D569A630F}"/>
              </a:ext>
            </a:extLst>
          </p:cNvPr>
          <p:cNvSpPr>
            <a:spLocks noGrp="1"/>
          </p:cNvSpPr>
          <p:nvPr>
            <p:ph type="pic" sz="quarter" idx="17" hasCustomPrompt="1"/>
          </p:nvPr>
        </p:nvSpPr>
        <p:spPr>
          <a:xfrm>
            <a:off x="4675187" y="800392"/>
            <a:ext cx="6722533" cy="2671200"/>
          </a:xfrm>
          <a:prstGeom prst="roundRect">
            <a:avLst>
              <a:gd name="adj" fmla="val 4243"/>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9" name="Rectangle: Rounded Corners 8">
            <a:extLst>
              <a:ext uri="{FF2B5EF4-FFF2-40B4-BE49-F238E27FC236}">
                <a16:creationId xmlns:a16="http://schemas.microsoft.com/office/drawing/2014/main" id="{17FF1472-9CED-244C-C2EB-1A00067374FE}"/>
              </a:ext>
            </a:extLst>
          </p:cNvPr>
          <p:cNvSpPr/>
          <p:nvPr/>
        </p:nvSpPr>
        <p:spPr>
          <a:xfrm>
            <a:off x="4675188" y="3543863"/>
            <a:ext cx="3326400" cy="2671200"/>
          </a:xfrm>
          <a:prstGeom prst="roundRect">
            <a:avLst>
              <a:gd name="adj" fmla="val 4243"/>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8071321" y="3543863"/>
            <a:ext cx="3326400" cy="2671200"/>
          </a:xfrm>
          <a:prstGeom prst="roundRect">
            <a:avLst>
              <a:gd name="adj" fmla="val 4243"/>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119788" y="3785617"/>
            <a:ext cx="2437200" cy="1079046"/>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119788" y="4936101"/>
            <a:ext cx="2437200" cy="956699"/>
          </a:xfrm>
        </p:spPr>
        <p:txBody>
          <a:bodyP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515921" y="4936101"/>
            <a:ext cx="2437200" cy="956699"/>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515921" y="3785616"/>
            <a:ext cx="2437200" cy="1079046"/>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Tree>
    <p:extLst>
      <p:ext uri="{BB962C8B-B14F-4D97-AF65-F5344CB8AC3E}">
        <p14:creationId xmlns:p14="http://schemas.microsoft.com/office/powerpoint/2010/main" val="8004147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p:cSld name="9_Content and 1x image_Opt. E">
    <p:bg>
      <p:bgPr>
        <a:solidFill>
          <a:schemeClr val="bg2"/>
        </a:solid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endParaRPr lang="en-US"/>
          </a:p>
        </p:txBody>
      </p:sp>
      <p:sp>
        <p:nvSpPr>
          <p:cNvPr id="7" name="Title 6">
            <a:extLst>
              <a:ext uri="{FF2B5EF4-FFF2-40B4-BE49-F238E27FC236}">
                <a16:creationId xmlns:a16="http://schemas.microsoft.com/office/drawing/2014/main" id="{38E6CEB0-60D8-6D38-180A-EB47A683B762}"/>
              </a:ext>
            </a:extLst>
          </p:cNvPr>
          <p:cNvSpPr>
            <a:spLocks noGrp="1"/>
          </p:cNvSpPr>
          <p:nvPr>
            <p:ph type="title" hasCustomPrompt="1"/>
          </p:nvPr>
        </p:nvSpPr>
        <p:spPr/>
        <p:txBody>
          <a:bodyPr/>
          <a:lstStyle>
            <a:lvl1pPr>
              <a:defRPr/>
            </a:lvl1pPr>
          </a:lstStyle>
          <a:p>
            <a:r>
              <a:rPr lang="en-US"/>
              <a:t>Title goes here</a:t>
            </a:r>
            <a:endParaRPr lang="en-AU"/>
          </a:p>
        </p:txBody>
      </p:sp>
      <p:sp>
        <p:nvSpPr>
          <p:cNvPr id="9" name="Rectangle: Rounded Corners 7">
            <a:extLst>
              <a:ext uri="{FF2B5EF4-FFF2-40B4-BE49-F238E27FC236}">
                <a16:creationId xmlns:a16="http://schemas.microsoft.com/office/drawing/2014/main" id="{07187522-1760-93D9-DB92-28442B573428}"/>
              </a:ext>
            </a:extLst>
          </p:cNvPr>
          <p:cNvSpPr/>
          <p:nvPr/>
        </p:nvSpPr>
        <p:spPr>
          <a:xfrm>
            <a:off x="794279" y="1766888"/>
            <a:ext cx="3807883" cy="4456004"/>
          </a:xfrm>
          <a:prstGeom prst="roundRect">
            <a:avLst>
              <a:gd name="adj" fmla="val 257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600"/>
              </a:spcAft>
            </a:pPr>
            <a:endParaRPr lang="en-AU" sz="1400" err="1"/>
          </a:p>
        </p:txBody>
      </p:sp>
    </p:spTree>
    <p:extLst>
      <p:ext uri="{BB962C8B-B14F-4D97-AF65-F5344CB8AC3E}">
        <p14:creationId xmlns:p14="http://schemas.microsoft.com/office/powerpoint/2010/main" val="301764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0.xml><?xml version="1.0" encoding="utf-8"?>
<p:sldLayout xmlns:a="http://schemas.openxmlformats.org/drawingml/2006/main" xmlns:r="http://schemas.openxmlformats.org/officeDocument/2006/relationships" xmlns:p="http://schemas.openxmlformats.org/presentationml/2006/main" preserve="1">
  <p:cSld name="Data callout x3">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2196000" cy="3827462"/>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6941949" y="1766888"/>
            <a:ext cx="2196000" cy="3827462"/>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06090" y="2335773"/>
            <a:ext cx="1545124" cy="702098"/>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06090" y="3340608"/>
            <a:ext cx="1545124" cy="182194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267387" y="3340608"/>
            <a:ext cx="1545124" cy="182194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7267387" y="2335823"/>
            <a:ext cx="1545124" cy="70231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13" name="Rectangle: Rounded Corners 12">
            <a:extLst>
              <a:ext uri="{FF2B5EF4-FFF2-40B4-BE49-F238E27FC236}">
                <a16:creationId xmlns:a16="http://schemas.microsoft.com/office/drawing/2014/main" id="{E4822471-63AA-347F-0CB7-0E58419CA99E}"/>
              </a:ext>
            </a:extLst>
          </p:cNvPr>
          <p:cNvSpPr/>
          <p:nvPr/>
        </p:nvSpPr>
        <p:spPr>
          <a:xfrm>
            <a:off x="9208709" y="1766888"/>
            <a:ext cx="2196000" cy="3827462"/>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534147" y="2335824"/>
            <a:ext cx="1545124" cy="70231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534147" y="3340608"/>
            <a:ext cx="1545124" cy="182194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13177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1.xml><?xml version="1.0" encoding="utf-8"?>
<p:sldLayout xmlns:a="http://schemas.openxmlformats.org/drawingml/2006/main" xmlns:r="http://schemas.openxmlformats.org/officeDocument/2006/relationships" xmlns:p="http://schemas.openxmlformats.org/presentationml/2006/main" preserve="1">
  <p:cSld name="Data callout x3 with Image">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CC2552A2-3753-4399-8AA5-34D19349A573}"/>
              </a:ext>
            </a:extLst>
          </p:cNvPr>
          <p:cNvSpPr>
            <a:spLocks noGrp="1"/>
          </p:cNvSpPr>
          <p:nvPr>
            <p:ph type="pic" sz="quarter" idx="17" hasCustomPrompt="1"/>
          </p:nvPr>
        </p:nvSpPr>
        <p:spPr>
          <a:xfrm>
            <a:off x="4675187" y="800392"/>
            <a:ext cx="6722533" cy="2671200"/>
          </a:xfrm>
          <a:prstGeom prst="roundRect">
            <a:avLst>
              <a:gd name="adj" fmla="val 4243"/>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9" name="Rectangle: Rounded Corners 8">
            <a:extLst>
              <a:ext uri="{FF2B5EF4-FFF2-40B4-BE49-F238E27FC236}">
                <a16:creationId xmlns:a16="http://schemas.microsoft.com/office/drawing/2014/main" id="{17FF1472-9CED-244C-C2EB-1A00067374FE}"/>
              </a:ext>
            </a:extLst>
          </p:cNvPr>
          <p:cNvSpPr/>
          <p:nvPr/>
        </p:nvSpPr>
        <p:spPr>
          <a:xfrm>
            <a:off x="4675188" y="3543863"/>
            <a:ext cx="2196000" cy="2671200"/>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6941949" y="3543863"/>
            <a:ext cx="2196000" cy="2671200"/>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10513" y="3730846"/>
            <a:ext cx="1536278" cy="724201"/>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10513" y="4691063"/>
            <a:ext cx="1536278" cy="1209090"/>
          </a:xfrm>
        </p:spPr>
        <p:txBody>
          <a:bodyPr/>
          <a:lstStyle>
            <a:lvl1pPr>
              <a:defRPr sz="1400">
                <a:solidFill>
                  <a:schemeClr val="bg1"/>
                </a:solidFill>
              </a:defRPr>
            </a:lvl1pPr>
            <a:lvl2pPr>
              <a:defRPr>
                <a:solidFill>
                  <a:schemeClr val="bg1"/>
                </a:solidFill>
              </a:defRPr>
            </a:lvl2pPr>
            <a:lvl3pPr>
              <a:buClr>
                <a:schemeClr val="bg1"/>
              </a:buClr>
              <a:defRPr>
                <a:solidFill>
                  <a:schemeClr val="bg1"/>
                </a:solidFill>
              </a:defRPr>
            </a:lvl3pPr>
            <a:lvl4pPr marL="172800" indent="0">
              <a:buClr>
                <a:schemeClr val="bg1"/>
              </a:buClr>
              <a:buNone/>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271810" y="4691063"/>
            <a:ext cx="1536278" cy="120909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marL="172800" indent="0">
              <a:buClrTx/>
              <a:buNone/>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7271810" y="3730891"/>
            <a:ext cx="1536278" cy="72442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13" name="Rectangle: Rounded Corners 12">
            <a:extLst>
              <a:ext uri="{FF2B5EF4-FFF2-40B4-BE49-F238E27FC236}">
                <a16:creationId xmlns:a16="http://schemas.microsoft.com/office/drawing/2014/main" id="{E4822471-63AA-347F-0CB7-0E58419CA99E}"/>
              </a:ext>
            </a:extLst>
          </p:cNvPr>
          <p:cNvSpPr/>
          <p:nvPr/>
        </p:nvSpPr>
        <p:spPr>
          <a:xfrm>
            <a:off x="9208709" y="3543863"/>
            <a:ext cx="2196000" cy="2671200"/>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538570" y="3730892"/>
            <a:ext cx="1536278" cy="72442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538570" y="4691063"/>
            <a:ext cx="1536278" cy="120909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1044461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2.xml><?xml version="1.0" encoding="utf-8"?>
<p:sldLayout xmlns:a="http://schemas.openxmlformats.org/drawingml/2006/main" xmlns:r="http://schemas.openxmlformats.org/officeDocument/2006/relationships" xmlns:p="http://schemas.openxmlformats.org/presentationml/2006/main" preserve="1">
  <p:cSld name="Data callout x4">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252EDB8-E6AF-AEBF-F8DC-5672EB75645B}"/>
              </a:ext>
            </a:extLst>
          </p:cNvPr>
          <p:cNvSpPr/>
          <p:nvPr/>
        </p:nvSpPr>
        <p:spPr>
          <a:xfrm>
            <a:off x="4675188" y="4014722"/>
            <a:ext cx="3326400" cy="2196000"/>
          </a:xfrm>
          <a:prstGeom prst="roundRect">
            <a:avLst>
              <a:gd name="adj" fmla="val 5161"/>
            </a:avLst>
          </a:prstGeom>
          <a:solidFill>
            <a:schemeClr val="accent4"/>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C5B1D946-8613-B1BA-EA78-217B55BB4EAA}"/>
              </a:ext>
            </a:extLst>
          </p:cNvPr>
          <p:cNvSpPr/>
          <p:nvPr/>
        </p:nvSpPr>
        <p:spPr>
          <a:xfrm>
            <a:off x="8071321" y="4014722"/>
            <a:ext cx="3326400" cy="2196000"/>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 name="Rectangle: Rounded Corners 1">
            <a:extLst>
              <a:ext uri="{FF2B5EF4-FFF2-40B4-BE49-F238E27FC236}">
                <a16:creationId xmlns:a16="http://schemas.microsoft.com/office/drawing/2014/main" id="{0CCD16C1-19B3-139E-9C76-095E2B2C3DCC}"/>
              </a:ext>
            </a:extLst>
          </p:cNvPr>
          <p:cNvSpPr/>
          <p:nvPr/>
        </p:nvSpPr>
        <p:spPr>
          <a:xfrm>
            <a:off x="4675188" y="1766886"/>
            <a:ext cx="3326400" cy="2196000"/>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8ABBDE0E-5EDB-E647-8B28-63840BA64E21}"/>
              </a:ext>
            </a:extLst>
          </p:cNvPr>
          <p:cNvSpPr/>
          <p:nvPr/>
        </p:nvSpPr>
        <p:spPr>
          <a:xfrm>
            <a:off x="8071321" y="1766886"/>
            <a:ext cx="3326400" cy="2196000"/>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06090" y="2055012"/>
            <a:ext cx="2671060" cy="686601"/>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06090" y="2919055"/>
            <a:ext cx="2671060" cy="741550"/>
          </a:xfrm>
        </p:spPr>
        <p:txBody>
          <a:bodyP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388467" y="2919055"/>
            <a:ext cx="2671060" cy="74155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388467" y="2055011"/>
            <a:ext cx="2671060" cy="686809"/>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5006090" y="4286929"/>
            <a:ext cx="2671060" cy="686809"/>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5006090" y="5163382"/>
            <a:ext cx="2671060" cy="74134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8388467" y="4286929"/>
            <a:ext cx="2728382" cy="687795"/>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8388467" y="5163382"/>
            <a:ext cx="2671060" cy="74134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8835272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3.xml><?xml version="1.0" encoding="utf-8"?>
<p:sldLayout xmlns:a="http://schemas.openxmlformats.org/drawingml/2006/main" xmlns:r="http://schemas.openxmlformats.org/officeDocument/2006/relationships" xmlns:p="http://schemas.openxmlformats.org/presentationml/2006/main" preserve="1">
  <p:cSld name="Data callout x6">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4D2E1171-03EF-4E94-B58A-7E5ED6EB1832}"/>
              </a:ext>
            </a:extLst>
          </p:cNvPr>
          <p:cNvSpPr/>
          <p:nvPr/>
        </p:nvSpPr>
        <p:spPr>
          <a:xfrm>
            <a:off x="4151313" y="1766888"/>
            <a:ext cx="2372352" cy="1876373"/>
          </a:xfrm>
          <a:prstGeom prst="roundRect">
            <a:avLst>
              <a:gd name="adj" fmla="val 6040"/>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616D84E8-BE05-27D0-5EA6-C480FAE83DBF}"/>
              </a:ext>
            </a:extLst>
          </p:cNvPr>
          <p:cNvSpPr/>
          <p:nvPr/>
        </p:nvSpPr>
        <p:spPr>
          <a:xfrm>
            <a:off x="6589399" y="1766888"/>
            <a:ext cx="2372352" cy="1876373"/>
          </a:xfrm>
          <a:prstGeom prst="roundRect">
            <a:avLst>
              <a:gd name="adj" fmla="val 6040"/>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3" name="Rectangle: Rounded Corners 12">
            <a:extLst>
              <a:ext uri="{FF2B5EF4-FFF2-40B4-BE49-F238E27FC236}">
                <a16:creationId xmlns:a16="http://schemas.microsoft.com/office/drawing/2014/main" id="{CB2EAB8A-9614-9941-59D0-EA4C663E1580}"/>
              </a:ext>
            </a:extLst>
          </p:cNvPr>
          <p:cNvSpPr/>
          <p:nvPr/>
        </p:nvSpPr>
        <p:spPr>
          <a:xfrm>
            <a:off x="9027486" y="1766888"/>
            <a:ext cx="2372352" cy="1876373"/>
          </a:xfrm>
          <a:prstGeom prst="roundRect">
            <a:avLst>
              <a:gd name="adj" fmla="val 6040"/>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17" name="Rectangle: Rounded Corners 16">
            <a:extLst>
              <a:ext uri="{FF2B5EF4-FFF2-40B4-BE49-F238E27FC236}">
                <a16:creationId xmlns:a16="http://schemas.microsoft.com/office/drawing/2014/main" id="{234D9486-112E-6B30-A2A8-0AF781D3A044}"/>
              </a:ext>
            </a:extLst>
          </p:cNvPr>
          <p:cNvSpPr/>
          <p:nvPr/>
        </p:nvSpPr>
        <p:spPr>
          <a:xfrm>
            <a:off x="4151313" y="3719565"/>
            <a:ext cx="2372352" cy="1876373"/>
          </a:xfrm>
          <a:prstGeom prst="roundRect">
            <a:avLst>
              <a:gd name="adj" fmla="val 6040"/>
            </a:avLst>
          </a:prstGeom>
          <a:solidFill>
            <a:schemeClr val="accent4"/>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5AB9B0E0-A43D-0B68-50BD-5C5E25C58483}"/>
              </a:ext>
            </a:extLst>
          </p:cNvPr>
          <p:cNvSpPr/>
          <p:nvPr/>
        </p:nvSpPr>
        <p:spPr>
          <a:xfrm>
            <a:off x="6589399" y="3719565"/>
            <a:ext cx="2372352" cy="1876373"/>
          </a:xfrm>
          <a:prstGeom prst="roundRect">
            <a:avLst>
              <a:gd name="adj" fmla="val 6040"/>
            </a:avLst>
          </a:prstGeom>
          <a:solidFill>
            <a:schemeClr val="accent5"/>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9" name="Rectangle: Rounded Corners 18">
            <a:extLst>
              <a:ext uri="{FF2B5EF4-FFF2-40B4-BE49-F238E27FC236}">
                <a16:creationId xmlns:a16="http://schemas.microsoft.com/office/drawing/2014/main" id="{2E0A4DB8-1617-EBD2-9ECB-334147C9FC11}"/>
              </a:ext>
            </a:extLst>
          </p:cNvPr>
          <p:cNvSpPr/>
          <p:nvPr/>
        </p:nvSpPr>
        <p:spPr>
          <a:xfrm>
            <a:off x="9027486" y="3712091"/>
            <a:ext cx="2372352" cy="1876373"/>
          </a:xfrm>
          <a:prstGeom prst="roundRect">
            <a:avLst>
              <a:gd name="adj" fmla="val 6040"/>
            </a:avLst>
          </a:prstGeom>
          <a:solidFill>
            <a:schemeClr val="tx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4480516" y="1927013"/>
            <a:ext cx="1713946" cy="581045"/>
          </a:xfrm>
          <a:prstGeom prst="rect">
            <a:avLst/>
          </a:prstGeom>
        </p:spPr>
        <p:txBody>
          <a:bodyPr/>
          <a:lstStyle>
            <a:lvl1pPr>
              <a:defRPr sz="43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4480516" y="2685987"/>
            <a:ext cx="1713946" cy="651272"/>
          </a:xfrm>
        </p:spPr>
        <p:txBody>
          <a:bodyPr/>
          <a:lstStyle>
            <a:lvl1pPr>
              <a:defRPr sz="11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6918602" y="2685987"/>
            <a:ext cx="1713946" cy="651272"/>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6918602" y="1927012"/>
            <a:ext cx="1713946" cy="581221"/>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356689" y="1927012"/>
            <a:ext cx="1713946" cy="581221"/>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356689" y="2685989"/>
            <a:ext cx="1713946" cy="651272"/>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4480857"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4480857"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2" name="Text Placeholder 8">
            <a:extLst>
              <a:ext uri="{FF2B5EF4-FFF2-40B4-BE49-F238E27FC236}">
                <a16:creationId xmlns:a16="http://schemas.microsoft.com/office/drawing/2014/main" id="{1B46A181-C22F-0497-57E8-D78D73610004}"/>
              </a:ext>
            </a:extLst>
          </p:cNvPr>
          <p:cNvSpPr>
            <a:spLocks noGrp="1"/>
          </p:cNvSpPr>
          <p:nvPr>
            <p:ph type="body" sz="quarter" idx="35" hasCustomPrompt="1"/>
          </p:nvPr>
        </p:nvSpPr>
        <p:spPr>
          <a:xfrm>
            <a:off x="6918943"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33" name="Text Placeholder 8">
            <a:extLst>
              <a:ext uri="{FF2B5EF4-FFF2-40B4-BE49-F238E27FC236}">
                <a16:creationId xmlns:a16="http://schemas.microsoft.com/office/drawing/2014/main" id="{D82D241F-E4FE-C340-B9B1-70A88946AF9A}"/>
              </a:ext>
            </a:extLst>
          </p:cNvPr>
          <p:cNvSpPr>
            <a:spLocks noGrp="1"/>
          </p:cNvSpPr>
          <p:nvPr>
            <p:ph type="body" sz="quarter" idx="36"/>
          </p:nvPr>
        </p:nvSpPr>
        <p:spPr>
          <a:xfrm>
            <a:off x="6918943"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4" name="Text Placeholder 8">
            <a:extLst>
              <a:ext uri="{FF2B5EF4-FFF2-40B4-BE49-F238E27FC236}">
                <a16:creationId xmlns:a16="http://schemas.microsoft.com/office/drawing/2014/main" id="{6B0A9025-0B9D-5F03-46A0-EE936483F971}"/>
              </a:ext>
            </a:extLst>
          </p:cNvPr>
          <p:cNvSpPr>
            <a:spLocks noGrp="1"/>
          </p:cNvSpPr>
          <p:nvPr>
            <p:ph type="body" sz="quarter" idx="37" hasCustomPrompt="1"/>
          </p:nvPr>
        </p:nvSpPr>
        <p:spPr>
          <a:xfrm>
            <a:off x="9357030"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35" name="Text Placeholder 8">
            <a:extLst>
              <a:ext uri="{FF2B5EF4-FFF2-40B4-BE49-F238E27FC236}">
                <a16:creationId xmlns:a16="http://schemas.microsoft.com/office/drawing/2014/main" id="{9D799A74-D96F-81B3-43F0-3DA8D47BAA63}"/>
              </a:ext>
            </a:extLst>
          </p:cNvPr>
          <p:cNvSpPr>
            <a:spLocks noGrp="1"/>
          </p:cNvSpPr>
          <p:nvPr>
            <p:ph type="body" sz="quarter" idx="38"/>
          </p:nvPr>
        </p:nvSpPr>
        <p:spPr>
          <a:xfrm>
            <a:off x="9357030"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1673796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4.xml><?xml version="1.0" encoding="utf-8"?>
<p:sldLayout xmlns:a="http://schemas.openxmlformats.org/drawingml/2006/main" xmlns:r="http://schemas.openxmlformats.org/officeDocument/2006/relationships" xmlns:p="http://schemas.openxmlformats.org/presentationml/2006/main" showMasterSp="0" preserve="1">
  <p:cSld name="Tabl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Table layouts</a:t>
            </a:r>
          </a:p>
        </p:txBody>
      </p:sp>
      <p:pic>
        <p:nvPicPr>
          <p:cNvPr id="4" name="Graphic 3" descr="Table with solid fill">
            <a:extLst>
              <a:ext uri="{FF2B5EF4-FFF2-40B4-BE49-F238E27FC236}">
                <a16:creationId xmlns:a16="http://schemas.microsoft.com/office/drawing/2014/main" id="{8F1F4D02-59F8-DBFD-71B5-41DCB2211DDB}"/>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14412" y="1574799"/>
            <a:ext cx="3362325" cy="3362325"/>
          </a:xfrm>
          <a:prstGeom prst="rect">
            <a:avLst/>
          </a:prstGeom>
        </p:spPr>
      </p:pic>
      <p:sp>
        <p:nvSpPr>
          <p:cNvPr id="3" name="TextBox 2">
            <a:extLst>
              <a:ext uri="{FF2B5EF4-FFF2-40B4-BE49-F238E27FC236}">
                <a16:creationId xmlns:a16="http://schemas.microsoft.com/office/drawing/2014/main" id="{EED945A4-1602-3623-92DA-2E5AC48252B4}"/>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164789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5.xml><?xml version="1.0" encoding="utf-8"?>
<p:sldLayout xmlns:a="http://schemas.openxmlformats.org/drawingml/2006/main" xmlns:r="http://schemas.openxmlformats.org/officeDocument/2006/relationships" xmlns:p="http://schemas.openxmlformats.org/presentationml/2006/main" preserve="1">
  <p:cSld name="Table and Content">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50370196-E031-6932-23D6-7AFCBCD46591}"/>
              </a:ext>
            </a:extLst>
          </p:cNvPr>
          <p:cNvSpPr/>
          <p:nvPr/>
        </p:nvSpPr>
        <p:spPr>
          <a:xfrm>
            <a:off x="790575" y="1766889"/>
            <a:ext cx="2841624" cy="4451512"/>
          </a:xfrm>
          <a:prstGeom prst="roundRect">
            <a:avLst>
              <a:gd name="adj" fmla="val 492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a:ln>
                <a:noFill/>
              </a:ln>
              <a:solidFill>
                <a:srgbClr val="004796"/>
              </a:solidFill>
              <a:effectLst/>
              <a:uLnTx/>
              <a:uFillTx/>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1248408" y="2133600"/>
            <a:ext cx="1931355" cy="37211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4151313" y="1766886"/>
            <a:ext cx="7265987"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Tree>
    <p:extLst>
      <p:ext uri="{BB962C8B-B14F-4D97-AF65-F5344CB8AC3E}">
        <p14:creationId xmlns:p14="http://schemas.microsoft.com/office/powerpoint/2010/main" val="317136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6.xml><?xml version="1.0" encoding="utf-8"?>
<p:sldLayout xmlns:a="http://schemas.openxmlformats.org/drawingml/2006/main" xmlns:r="http://schemas.openxmlformats.org/officeDocument/2006/relationships" xmlns:p="http://schemas.openxmlformats.org/presentationml/2006/main" preserve="1">
  <p:cSld name="Table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790575" y="1766886"/>
            <a:ext cx="10626726"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Tree>
    <p:extLst>
      <p:ext uri="{BB962C8B-B14F-4D97-AF65-F5344CB8AC3E}">
        <p14:creationId xmlns:p14="http://schemas.microsoft.com/office/powerpoint/2010/main" val="4206387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7.xml><?xml version="1.0" encoding="utf-8"?>
<p:sldLayout xmlns:a="http://schemas.openxmlformats.org/drawingml/2006/main" xmlns:r="http://schemas.openxmlformats.org/officeDocument/2006/relationships" xmlns:p="http://schemas.openxmlformats.org/presentationml/2006/main" preserve="1">
  <p:cSld name="Chart and Tab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6131828" y="1766886"/>
            <a:ext cx="5285472"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
        <p:nvSpPr>
          <p:cNvPr id="9" name="Chart Placeholder 8">
            <a:extLst>
              <a:ext uri="{FF2B5EF4-FFF2-40B4-BE49-F238E27FC236}">
                <a16:creationId xmlns:a16="http://schemas.microsoft.com/office/drawing/2014/main" id="{AA5E21AD-D15A-FA73-AFE7-FB8D1CE24D1A}"/>
              </a:ext>
            </a:extLst>
          </p:cNvPr>
          <p:cNvSpPr>
            <a:spLocks noGrp="1"/>
          </p:cNvSpPr>
          <p:nvPr>
            <p:ph type="chart" sz="quarter" idx="20" hasCustomPrompt="1"/>
          </p:nvPr>
        </p:nvSpPr>
        <p:spPr>
          <a:xfrm>
            <a:off x="790575" y="1766885"/>
            <a:ext cx="5269425" cy="4448177"/>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667892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8.xml><?xml version="1.0" encoding="utf-8"?>
<p:sldLayout xmlns:a="http://schemas.openxmlformats.org/drawingml/2006/main" xmlns:r="http://schemas.openxmlformats.org/officeDocument/2006/relationships" xmlns:p="http://schemas.openxmlformats.org/presentationml/2006/main" showMasterSp="0" preserve="1">
  <p:cSld name="Chart/Data Graphic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152900" y="1320800"/>
            <a:ext cx="793432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Chart/data graphics</a:t>
            </a:r>
          </a:p>
        </p:txBody>
      </p:sp>
      <p:pic>
        <p:nvPicPr>
          <p:cNvPr id="4" name="Graphic 3" descr="Pie chart with solid fill">
            <a:extLst>
              <a:ext uri="{FF2B5EF4-FFF2-40B4-BE49-F238E27FC236}">
                <a16:creationId xmlns:a16="http://schemas.microsoft.com/office/drawing/2014/main" id="{EE11317B-A8AD-1CDF-24A3-D99A6710BD0F}"/>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63575" y="1766888"/>
            <a:ext cx="3040063" cy="3040063"/>
          </a:xfrm>
          <a:prstGeom prst="rect">
            <a:avLst/>
          </a:prstGeom>
        </p:spPr>
      </p:pic>
      <p:sp>
        <p:nvSpPr>
          <p:cNvPr id="3" name="TextBox 2">
            <a:extLst>
              <a:ext uri="{FF2B5EF4-FFF2-40B4-BE49-F238E27FC236}">
                <a16:creationId xmlns:a16="http://schemas.microsoft.com/office/drawing/2014/main" id="{96DEBB4A-B185-3990-386F-C18993E26C94}"/>
              </a:ext>
            </a:extLst>
          </p:cNvPr>
          <p:cNvSpPr txBox="1"/>
          <p:nvPr/>
        </p:nvSpPr>
        <p:spPr>
          <a:xfrm>
            <a:off x="4152900" y="5993923"/>
            <a:ext cx="766604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178927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9.xml><?xml version="1.0" encoding="utf-8"?>
<p:sldLayout xmlns:a="http://schemas.openxmlformats.org/drawingml/2006/main" xmlns:r="http://schemas.openxmlformats.org/officeDocument/2006/relationships" xmlns:p="http://schemas.openxmlformats.org/presentationml/2006/main" preserve="1">
  <p:cSld name="Chart x1 A">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933DE3E7-2C7C-F4BD-7FE6-DE4CF0D56799}"/>
              </a:ext>
            </a:extLst>
          </p:cNvPr>
          <p:cNvSpPr/>
          <p:nvPr/>
        </p:nvSpPr>
        <p:spPr>
          <a:xfrm>
            <a:off x="790575" y="1766889"/>
            <a:ext cx="2841624" cy="4451512"/>
          </a:xfrm>
          <a:prstGeom prst="roundRect">
            <a:avLst>
              <a:gd name="adj" fmla="val 492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a:ln>
                <a:noFill/>
              </a:ln>
              <a:solidFill>
                <a:srgbClr val="004796"/>
              </a:solidFill>
              <a:effectLst/>
              <a:uLnTx/>
              <a:uFillTx/>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GB"/>
              <a:t>© Experian | Confidential</a:t>
            </a:r>
            <a:endParaRPr lang="en-US"/>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1248408" y="2133600"/>
            <a:ext cx="1931355" cy="37211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4152899" y="1766887"/>
            <a:ext cx="7245349" cy="4448175"/>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619841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2_Agenda x7-8 Light (colour)">
    <p:bg>
      <p:bgPr>
        <a:solidFill>
          <a:schemeClr val="bg2"/>
        </a:solidFill>
        <a:effectLst/>
      </p:bgPr>
    </p:bg>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B7D68EFE-7291-F11C-866E-316E3E41C8EA}"/>
              </a:ext>
            </a:extLst>
          </p:cNvPr>
          <p:cNvSpPr/>
          <p:nvPr/>
        </p:nvSpPr>
        <p:spPr>
          <a:xfrm>
            <a:off x="3703636" y="3725621"/>
            <a:ext cx="1872000" cy="1879200"/>
          </a:xfrm>
          <a:prstGeom prst="roundRect">
            <a:avLst>
              <a:gd name="adj" fmla="val 5805"/>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24" name="Rectangle: Rounded Corners 23">
            <a:extLst>
              <a:ext uri="{FF2B5EF4-FFF2-40B4-BE49-F238E27FC236}">
                <a16:creationId xmlns:a16="http://schemas.microsoft.com/office/drawing/2014/main" id="{189FD978-B6C8-C0EE-BDF6-788E5D784BA9}"/>
              </a:ext>
            </a:extLst>
          </p:cNvPr>
          <p:cNvSpPr/>
          <p:nvPr/>
        </p:nvSpPr>
        <p:spPr>
          <a:xfrm>
            <a:off x="5645678" y="3725621"/>
            <a:ext cx="1872000" cy="1879200"/>
          </a:xfrm>
          <a:prstGeom prst="roundRect">
            <a:avLst>
              <a:gd name="adj" fmla="val 5805"/>
            </a:avLst>
          </a:prstGeom>
          <a:solidFill>
            <a:schemeClr val="bg1"/>
          </a:solidFill>
          <a:ln w="6350" cap="flat">
            <a:noFill/>
            <a:prstDash val="solid"/>
            <a:miter/>
          </a:ln>
        </p:spPr>
        <p:txBody>
          <a:bodyPr rtlCol="0" anchor="ctr"/>
          <a:lstStyle/>
          <a:p>
            <a:pPr lvl="0"/>
            <a:endParaRPr lang="en-AU">
              <a:solidFill>
                <a:schemeClr val="accent1"/>
              </a:solidFill>
            </a:endParaRPr>
          </a:p>
        </p:txBody>
      </p:sp>
      <p:sp>
        <p:nvSpPr>
          <p:cNvPr id="28" name="Rectangle: Rounded Corners 27">
            <a:extLst>
              <a:ext uri="{FF2B5EF4-FFF2-40B4-BE49-F238E27FC236}">
                <a16:creationId xmlns:a16="http://schemas.microsoft.com/office/drawing/2014/main" id="{C9E59DFA-7460-BD5E-5F4F-254285E84C81}"/>
              </a:ext>
            </a:extLst>
          </p:cNvPr>
          <p:cNvSpPr/>
          <p:nvPr/>
        </p:nvSpPr>
        <p:spPr>
          <a:xfrm>
            <a:off x="7587720" y="3725621"/>
            <a:ext cx="1872000" cy="1879200"/>
          </a:xfrm>
          <a:prstGeom prst="roundRect">
            <a:avLst>
              <a:gd name="adj" fmla="val 5805"/>
            </a:avLst>
          </a:prstGeom>
          <a:solidFill>
            <a:schemeClr val="bg1"/>
          </a:solidFill>
          <a:ln w="6350" cap="flat">
            <a:noFill/>
            <a:prstDash val="solid"/>
            <a:miter/>
          </a:ln>
        </p:spPr>
        <p:txBody>
          <a:bodyPr rtlCol="0" anchor="ctr"/>
          <a:lstStyle/>
          <a:p>
            <a:pPr lvl="0"/>
            <a:endParaRPr lang="en-AU">
              <a:solidFill>
                <a:schemeClr val="bg1"/>
              </a:solidFill>
            </a:endParaRPr>
          </a:p>
        </p:txBody>
      </p:sp>
      <p:sp>
        <p:nvSpPr>
          <p:cNvPr id="32" name="Rectangle: Rounded Corners 31">
            <a:extLst>
              <a:ext uri="{FF2B5EF4-FFF2-40B4-BE49-F238E27FC236}">
                <a16:creationId xmlns:a16="http://schemas.microsoft.com/office/drawing/2014/main" id="{B877E64A-D83D-4AFD-BF29-9A70F4BB4D89}"/>
              </a:ext>
            </a:extLst>
          </p:cNvPr>
          <p:cNvSpPr/>
          <p:nvPr/>
        </p:nvSpPr>
        <p:spPr>
          <a:xfrm>
            <a:off x="9529763" y="3726809"/>
            <a:ext cx="1870089" cy="1878012"/>
          </a:xfrm>
          <a:prstGeom prst="roundRect">
            <a:avLst>
              <a:gd name="adj" fmla="val 5811"/>
            </a:avLst>
          </a:prstGeom>
          <a:solidFill>
            <a:schemeClr val="bg1"/>
          </a:solidFill>
          <a:ln w="6350" cap="flat">
            <a:noFill/>
            <a:prstDash val="solid"/>
            <a:miter/>
          </a:ln>
        </p:spPr>
        <p:txBody>
          <a:bodyPr rtlCol="0" anchor="ctr"/>
          <a:lstStyle/>
          <a:p>
            <a:pPr lvl="0"/>
            <a:endParaRPr lang="en-AU">
              <a:solidFill>
                <a:schemeClr val="bg1"/>
              </a:solidFill>
            </a:endParaRPr>
          </a:p>
        </p:txBody>
      </p:sp>
      <p:sp>
        <p:nvSpPr>
          <p:cNvPr id="35" name="Rectangle: Rounded Corners 34">
            <a:extLst>
              <a:ext uri="{FF2B5EF4-FFF2-40B4-BE49-F238E27FC236}">
                <a16:creationId xmlns:a16="http://schemas.microsoft.com/office/drawing/2014/main" id="{0CBB25A1-EEA4-6639-5DBD-D39C72882162}"/>
              </a:ext>
            </a:extLst>
          </p:cNvPr>
          <p:cNvSpPr/>
          <p:nvPr/>
        </p:nvSpPr>
        <p:spPr>
          <a:xfrm>
            <a:off x="3703636" y="1772388"/>
            <a:ext cx="1872000" cy="1879200"/>
          </a:xfrm>
          <a:prstGeom prst="roundRect">
            <a:avLst>
              <a:gd name="adj" fmla="val 5805"/>
            </a:avLst>
          </a:prstGeom>
          <a:solidFill>
            <a:schemeClr val="bg1"/>
          </a:solidFill>
          <a:ln w="6350" cap="flat">
            <a:noFill/>
            <a:prstDash val="solid"/>
            <a:miter/>
          </a:ln>
        </p:spPr>
        <p:txBody>
          <a:bodyPr wrap="square" rtlCol="0" anchor="ctr"/>
          <a:lstStyle/>
          <a:p>
            <a:endParaRPr lang="en-AU">
              <a:solidFill>
                <a:schemeClr val="accent1"/>
              </a:solidFill>
            </a:endParaRPr>
          </a:p>
        </p:txBody>
      </p:sp>
      <p:sp>
        <p:nvSpPr>
          <p:cNvPr id="36" name="Rectangle: Rounded Corners 35">
            <a:extLst>
              <a:ext uri="{FF2B5EF4-FFF2-40B4-BE49-F238E27FC236}">
                <a16:creationId xmlns:a16="http://schemas.microsoft.com/office/drawing/2014/main" id="{1B95BB12-6A6F-8532-16F6-A29E39434E0E}"/>
              </a:ext>
            </a:extLst>
          </p:cNvPr>
          <p:cNvSpPr/>
          <p:nvPr/>
        </p:nvSpPr>
        <p:spPr>
          <a:xfrm>
            <a:off x="5645678" y="1772388"/>
            <a:ext cx="1872000" cy="1879200"/>
          </a:xfrm>
          <a:prstGeom prst="roundRect">
            <a:avLst>
              <a:gd name="adj" fmla="val 5805"/>
            </a:avLst>
          </a:prstGeom>
          <a:solidFill>
            <a:schemeClr val="bg1"/>
          </a:solidFill>
          <a:ln w="6350" cap="flat">
            <a:noFill/>
            <a:prstDash val="solid"/>
            <a:miter/>
          </a:ln>
        </p:spPr>
        <p:txBody>
          <a:bodyPr wrap="square" rtlCol="0" anchor="ctr"/>
          <a:lstStyle/>
          <a:p>
            <a:pPr lvl="0"/>
            <a:endParaRPr lang="en-AU">
              <a:solidFill>
                <a:schemeClr val="accent1"/>
              </a:solidFill>
            </a:endParaRPr>
          </a:p>
        </p:txBody>
      </p:sp>
      <p:sp>
        <p:nvSpPr>
          <p:cNvPr id="37" name="Rectangle: Rounded Corners 36">
            <a:extLst>
              <a:ext uri="{FF2B5EF4-FFF2-40B4-BE49-F238E27FC236}">
                <a16:creationId xmlns:a16="http://schemas.microsoft.com/office/drawing/2014/main" id="{42DB1B74-7E20-1D94-C26B-3AF6D5294FAA}"/>
              </a:ext>
            </a:extLst>
          </p:cNvPr>
          <p:cNvSpPr/>
          <p:nvPr/>
        </p:nvSpPr>
        <p:spPr>
          <a:xfrm>
            <a:off x="7587720" y="1772388"/>
            <a:ext cx="1872000" cy="1879200"/>
          </a:xfrm>
          <a:prstGeom prst="roundRect">
            <a:avLst>
              <a:gd name="adj" fmla="val 5805"/>
            </a:avLst>
          </a:prstGeom>
          <a:solidFill>
            <a:schemeClr val="bg1"/>
          </a:solidFill>
          <a:ln w="6350" cap="flat">
            <a:noFill/>
            <a:prstDash val="solid"/>
            <a:miter/>
          </a:ln>
        </p:spPr>
        <p:txBody>
          <a:bodyPr wrap="square" rtlCol="0" anchor="ctr"/>
          <a:lstStyle/>
          <a:p>
            <a:pPr lvl="0"/>
            <a:endParaRPr lang="en-AU">
              <a:solidFill>
                <a:schemeClr val="bg1"/>
              </a:solidFill>
            </a:endParaRPr>
          </a:p>
        </p:txBody>
      </p:sp>
      <p:sp>
        <p:nvSpPr>
          <p:cNvPr id="38" name="Rectangle: Rounded Corners 37">
            <a:extLst>
              <a:ext uri="{FF2B5EF4-FFF2-40B4-BE49-F238E27FC236}">
                <a16:creationId xmlns:a16="http://schemas.microsoft.com/office/drawing/2014/main" id="{8AB62144-8DE6-F93B-F9B2-1B0FCC1360CD}"/>
              </a:ext>
            </a:extLst>
          </p:cNvPr>
          <p:cNvSpPr/>
          <p:nvPr/>
        </p:nvSpPr>
        <p:spPr>
          <a:xfrm>
            <a:off x="9529763" y="1766888"/>
            <a:ext cx="1870089" cy="1878012"/>
          </a:xfrm>
          <a:prstGeom prst="roundRect">
            <a:avLst>
              <a:gd name="adj" fmla="val 5811"/>
            </a:avLst>
          </a:prstGeom>
          <a:solidFill>
            <a:schemeClr val="bg1"/>
          </a:solidFill>
          <a:ln w="6350" cap="flat">
            <a:noFill/>
            <a:prstDash val="solid"/>
            <a:miter/>
          </a:ln>
        </p:spPr>
        <p:txBody>
          <a:bodyPr wrap="square" rtlCol="0" anchor="ctr"/>
          <a:lstStyle/>
          <a:p>
            <a:pPr lvl="0"/>
            <a:endParaRPr lang="en-AU">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6" y="1766888"/>
            <a:ext cx="2389188" cy="901700"/>
          </a:xfrm>
        </p:spPr>
        <p:txBody>
          <a:bodyPr wrap="square">
            <a:noAutofit/>
          </a:bodyPr>
          <a:lstStyle>
            <a:lvl1pPr>
              <a:defRPr>
                <a:solidFill>
                  <a:schemeClr val="accent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3972159"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3972159" y="226999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05677" y="1957575"/>
            <a:ext cx="115416" cy="123111"/>
          </a:xfrm>
        </p:spPr>
        <p:txBody>
          <a:bodyPr wrap="square" rIns="0" anchor="ctr" anchorCtr="0">
            <a:noAutofit/>
          </a:bodyPr>
          <a:lstStyle>
            <a:lvl1pPr>
              <a:lnSpc>
                <a:spcPct val="100000"/>
              </a:lnSpc>
              <a:spcAft>
                <a:spcPts val="0"/>
              </a:spcAft>
              <a:defRPr sz="800">
                <a:solidFill>
                  <a:schemeClr val="accent3"/>
                </a:solidFill>
                <a:latin typeface="Roboto" panose="02000000000000000000" pitchFamily="2" charset="0"/>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05677" y="2269996"/>
            <a:ext cx="1157917" cy="1004400"/>
          </a:xfrm>
        </p:spPr>
        <p:txBody>
          <a:bodyPr wrap="square" rIns="0"/>
          <a:lstStyle>
            <a:lvl1pPr>
              <a:lnSpc>
                <a:spcPct val="100000"/>
              </a:lnSpc>
              <a:spcAft>
                <a:spcPts val="1000"/>
              </a:spcAft>
              <a:defRPr sz="1400">
                <a:solidFill>
                  <a:schemeClr val="accent3"/>
                </a:solidFill>
                <a:latin typeface="+mj-lt"/>
              </a:defRPr>
            </a:lvl1pPr>
            <a:lvl2pPr marL="0" indent="0">
              <a:buNone/>
              <a:defRPr sz="1000">
                <a:solidFill>
                  <a:schemeClr val="accent3"/>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7719" y="1957575"/>
            <a:ext cx="115416" cy="123111"/>
          </a:xfrm>
        </p:spPr>
        <p:txBody>
          <a:bodyPr wrap="square" rIns="0" anchor="ctr" anchorCtr="0">
            <a:noAutofit/>
          </a:bodyPr>
          <a:lstStyle>
            <a:lvl1pPr>
              <a:lnSpc>
                <a:spcPct val="100000"/>
              </a:lnSpc>
              <a:spcAft>
                <a:spcPts val="0"/>
              </a:spcAft>
              <a:defRPr sz="800">
                <a:solidFill>
                  <a:schemeClr val="accent4"/>
                </a:solidFill>
                <a:latin typeface="Roboto" panose="02000000000000000000" pitchFamily="2" charset="0"/>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7719" y="2269996"/>
            <a:ext cx="1157917" cy="1004400"/>
          </a:xfrm>
        </p:spPr>
        <p:txBody>
          <a:bodyPr wrap="square" rIns="0"/>
          <a:lstStyle>
            <a:lvl1pPr>
              <a:lnSpc>
                <a:spcPct val="100000"/>
              </a:lnSpc>
              <a:spcAft>
                <a:spcPts val="1000"/>
              </a:spcAft>
              <a:defRPr sz="1400">
                <a:solidFill>
                  <a:schemeClr val="accent4"/>
                </a:solidFill>
                <a:latin typeface="+mj-lt"/>
              </a:defRPr>
            </a:lvl1pPr>
            <a:lvl2pPr marL="0" indent="0">
              <a:buNone/>
              <a:defRPr sz="1000">
                <a:solidFill>
                  <a:schemeClr val="accent4"/>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2" name="Text Placeholder 21">
            <a:extLst>
              <a:ext uri="{FF2B5EF4-FFF2-40B4-BE49-F238E27FC236}">
                <a16:creationId xmlns:a16="http://schemas.microsoft.com/office/drawing/2014/main" id="{892646F3-64B0-E34F-5911-ED061116A889}"/>
              </a:ext>
            </a:extLst>
          </p:cNvPr>
          <p:cNvSpPr>
            <a:spLocks noGrp="1"/>
          </p:cNvSpPr>
          <p:nvPr>
            <p:ph type="body" sz="quarter" idx="26" hasCustomPrompt="1"/>
          </p:nvPr>
        </p:nvSpPr>
        <p:spPr>
          <a:xfrm>
            <a:off x="9889762" y="1957575"/>
            <a:ext cx="115200" cy="122400"/>
          </a:xfrm>
        </p:spPr>
        <p:txBody>
          <a:bodyPr wrap="square" rIns="0" anchor="ctr" anchorCtr="0"/>
          <a:lstStyle>
            <a:lvl1pPr>
              <a:spcAft>
                <a:spcPts val="0"/>
              </a:spcAft>
              <a:defRPr sz="800">
                <a:solidFill>
                  <a:schemeClr val="accent5"/>
                </a:solidFill>
                <a:latin typeface="Roboto" panose="02000000000000000000" pitchFamily="2" charset="0"/>
                <a:ea typeface="Roboto" panose="02000000000000000000" pitchFamily="2" charset="0"/>
              </a:defRPr>
            </a:lvl1pPr>
            <a:lvl2pPr>
              <a:defRPr>
                <a:solidFill>
                  <a:schemeClr val="accent4"/>
                </a:solidFill>
              </a:defRPr>
            </a:lvl2pPr>
            <a:lvl3pPr>
              <a:defRPr>
                <a:solidFill>
                  <a:schemeClr val="accent4"/>
                </a:solidFill>
              </a:defRPr>
            </a:lvl3pPr>
            <a:lvl4pPr>
              <a:defRPr>
                <a:solidFill>
                  <a:schemeClr val="accent4"/>
                </a:solidFill>
              </a:defRPr>
            </a:lvl4pPr>
            <a:lvl5pPr>
              <a:defRPr>
                <a:solidFill>
                  <a:schemeClr val="accent4"/>
                </a:solidFill>
              </a:defRPr>
            </a:lvl5pPr>
          </a:lstStyle>
          <a:p>
            <a:pPr lvl="0"/>
            <a:r>
              <a:rPr lang="en-US"/>
              <a:t>04</a:t>
            </a:r>
          </a:p>
        </p:txBody>
      </p:sp>
      <p:sp>
        <p:nvSpPr>
          <p:cNvPr id="26" name="Text Placeholder 25">
            <a:extLst>
              <a:ext uri="{FF2B5EF4-FFF2-40B4-BE49-F238E27FC236}">
                <a16:creationId xmlns:a16="http://schemas.microsoft.com/office/drawing/2014/main" id="{6F2DE5B4-F37E-BC11-180D-64F195D3987D}"/>
              </a:ext>
            </a:extLst>
          </p:cNvPr>
          <p:cNvSpPr>
            <a:spLocks noGrp="1"/>
          </p:cNvSpPr>
          <p:nvPr>
            <p:ph type="body" sz="quarter" idx="27" hasCustomPrompt="1"/>
          </p:nvPr>
        </p:nvSpPr>
        <p:spPr>
          <a:xfrm>
            <a:off x="9889762" y="2269996"/>
            <a:ext cx="1157917" cy="1004400"/>
          </a:xfrm>
        </p:spPr>
        <p:txBody>
          <a:bodyPr wrap="square" rIns="0"/>
          <a:lstStyle>
            <a:lvl1pPr>
              <a:spcAft>
                <a:spcPts val="1000"/>
              </a:spcAft>
              <a:defRPr>
                <a:solidFill>
                  <a:schemeClr val="accent5"/>
                </a:solidFill>
                <a:latin typeface="+mj-lt"/>
              </a:defRPr>
            </a:lvl1pPr>
            <a:lvl2pPr>
              <a:defRPr sz="1000">
                <a:solidFill>
                  <a:schemeClr val="accent5"/>
                </a:solidFill>
              </a:defRPr>
            </a:lvl2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3972159" y="3906808"/>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05</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3972159" y="422336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6005677" y="3906808"/>
            <a:ext cx="115416" cy="123111"/>
          </a:xfrm>
        </p:spPr>
        <p:txBody>
          <a:bodyPr wrap="square" rIns="0" anchor="ctr" anchorCtr="0">
            <a:noAutofit/>
          </a:bodyPr>
          <a:lstStyle>
            <a:lvl1pPr>
              <a:lnSpc>
                <a:spcPct val="100000"/>
              </a:lnSpc>
              <a:spcAft>
                <a:spcPts val="0"/>
              </a:spcAft>
              <a:defRPr sz="800">
                <a:solidFill>
                  <a:schemeClr val="accent3"/>
                </a:solidFill>
                <a:latin typeface="Roboto" panose="02000000000000000000" pitchFamily="2" charset="0"/>
                <a:ea typeface="Roboto" panose="02000000000000000000" pitchFamily="2" charset="0"/>
              </a:defRPr>
            </a:lvl1pPr>
          </a:lstStyle>
          <a:p>
            <a:pPr lvl="0"/>
            <a:r>
              <a:rPr lang="en-US"/>
              <a:t>06</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6005677" y="4223366"/>
            <a:ext cx="1157917" cy="1004400"/>
          </a:xfrm>
        </p:spPr>
        <p:txBody>
          <a:bodyPr wrap="square" rIns="0"/>
          <a:lstStyle>
            <a:lvl1pPr>
              <a:lnSpc>
                <a:spcPct val="100000"/>
              </a:lnSpc>
              <a:spcAft>
                <a:spcPts val="1000"/>
              </a:spcAft>
              <a:defRPr sz="1400">
                <a:solidFill>
                  <a:schemeClr val="accent3"/>
                </a:solidFill>
                <a:latin typeface="+mj-lt"/>
              </a:defRPr>
            </a:lvl1pPr>
            <a:lvl2pPr marL="0" indent="0">
              <a:buNone/>
              <a:defRPr sz="1000">
                <a:solidFill>
                  <a:schemeClr val="accent3"/>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7947719" y="3906808"/>
            <a:ext cx="115416" cy="123111"/>
          </a:xfrm>
          <a:noFill/>
        </p:spPr>
        <p:txBody>
          <a:bodyPr wrap="square" rIns="0" anchor="ctr" anchorCtr="0">
            <a:noAutofit/>
          </a:bodyPr>
          <a:lstStyle>
            <a:lvl1pPr>
              <a:lnSpc>
                <a:spcPct val="100000"/>
              </a:lnSpc>
              <a:spcAft>
                <a:spcPts val="0"/>
              </a:spcAft>
              <a:defRPr sz="800">
                <a:solidFill>
                  <a:schemeClr val="accent4"/>
                </a:solidFill>
                <a:latin typeface="Roboto" panose="02000000000000000000" pitchFamily="2" charset="0"/>
                <a:ea typeface="Roboto" panose="02000000000000000000" pitchFamily="2" charset="0"/>
              </a:defRPr>
            </a:lvl1pPr>
          </a:lstStyle>
          <a:p>
            <a:pPr lvl="0"/>
            <a:r>
              <a:rPr lang="en-US"/>
              <a:t>07</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7947719" y="4223366"/>
            <a:ext cx="1157917" cy="1004400"/>
          </a:xfrm>
          <a:noFill/>
        </p:spPr>
        <p:txBody>
          <a:bodyPr wrap="square" rIns="0"/>
          <a:lstStyle>
            <a:lvl1pPr>
              <a:lnSpc>
                <a:spcPct val="100000"/>
              </a:lnSpc>
              <a:spcAft>
                <a:spcPts val="1000"/>
              </a:spcAft>
              <a:defRPr sz="1400">
                <a:solidFill>
                  <a:schemeClr val="accent4"/>
                </a:solidFill>
                <a:latin typeface="+mj-lt"/>
              </a:defRPr>
            </a:lvl1pPr>
            <a:lvl2pPr marL="0" indent="0">
              <a:buNone/>
              <a:defRPr sz="1000">
                <a:solidFill>
                  <a:schemeClr val="accent4"/>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30" name="Text Placeholder 29">
            <a:extLst>
              <a:ext uri="{FF2B5EF4-FFF2-40B4-BE49-F238E27FC236}">
                <a16:creationId xmlns:a16="http://schemas.microsoft.com/office/drawing/2014/main" id="{87EFBB06-8252-6E1F-E01F-363256FEB440}"/>
              </a:ext>
            </a:extLst>
          </p:cNvPr>
          <p:cNvSpPr>
            <a:spLocks noGrp="1"/>
          </p:cNvSpPr>
          <p:nvPr>
            <p:ph type="body" sz="quarter" idx="28" hasCustomPrompt="1"/>
          </p:nvPr>
        </p:nvSpPr>
        <p:spPr>
          <a:xfrm>
            <a:off x="9889762" y="3906808"/>
            <a:ext cx="115200" cy="122400"/>
          </a:xfrm>
        </p:spPr>
        <p:txBody>
          <a:bodyPr wrap="square" rIns="0" anchor="ctr" anchorCtr="0"/>
          <a:lstStyle>
            <a:lvl1pPr>
              <a:spcAft>
                <a:spcPts val="0"/>
              </a:spcAft>
              <a:defRPr sz="800">
                <a:solidFill>
                  <a:schemeClr val="accent5"/>
                </a:solidFill>
                <a:latin typeface="Roboto" panose="02000000000000000000" pitchFamily="2" charset="0"/>
                <a:ea typeface="Roboto" panose="02000000000000000000" pitchFamily="2" charset="0"/>
              </a:defRPr>
            </a:lvl1pPr>
          </a:lstStyle>
          <a:p>
            <a:pPr lvl="0"/>
            <a:r>
              <a:rPr lang="en-AU"/>
              <a:t>08</a:t>
            </a:r>
          </a:p>
        </p:txBody>
      </p:sp>
      <p:sp>
        <p:nvSpPr>
          <p:cNvPr id="34" name="Text Placeholder 33">
            <a:extLst>
              <a:ext uri="{FF2B5EF4-FFF2-40B4-BE49-F238E27FC236}">
                <a16:creationId xmlns:a16="http://schemas.microsoft.com/office/drawing/2014/main" id="{162CBBE9-3D56-5099-E894-08DA780DF6D5}"/>
              </a:ext>
            </a:extLst>
          </p:cNvPr>
          <p:cNvSpPr>
            <a:spLocks noGrp="1"/>
          </p:cNvSpPr>
          <p:nvPr>
            <p:ph type="body" sz="quarter" idx="29" hasCustomPrompt="1"/>
          </p:nvPr>
        </p:nvSpPr>
        <p:spPr>
          <a:xfrm>
            <a:off x="9889762" y="4223366"/>
            <a:ext cx="1157917" cy="1004400"/>
          </a:xfrm>
        </p:spPr>
        <p:txBody>
          <a:bodyPr wrap="square" rIns="0"/>
          <a:lstStyle>
            <a:lvl1pPr>
              <a:spcAft>
                <a:spcPts val="1000"/>
              </a:spcAft>
              <a:defRPr>
                <a:solidFill>
                  <a:schemeClr val="accent5"/>
                </a:solidFill>
                <a:latin typeface="+mj-lt"/>
              </a:defRPr>
            </a:lvl1pPr>
            <a:lvl2pPr>
              <a:defRPr sz="1000">
                <a:solidFill>
                  <a:schemeClr val="accent5"/>
                </a:solidFill>
              </a:defRPr>
            </a:lvl2pPr>
          </a:lstStyle>
          <a:p>
            <a:pPr lvl="0"/>
            <a:r>
              <a:rPr lang="en-US"/>
              <a:t>Agenda item</a:t>
            </a:r>
          </a:p>
          <a:p>
            <a:pPr lvl="1"/>
            <a:r>
              <a:rPr lang="en-US"/>
              <a:t>Second level</a:t>
            </a:r>
          </a:p>
        </p:txBody>
      </p:sp>
      <p:sp>
        <p:nvSpPr>
          <p:cNvPr id="16" name="Slide Number Placeholder 15">
            <a:extLst>
              <a:ext uri="{FF2B5EF4-FFF2-40B4-BE49-F238E27FC236}">
                <a16:creationId xmlns:a16="http://schemas.microsoft.com/office/drawing/2014/main" id="{958305EF-E9E0-684B-862D-0FF7A844956A}"/>
              </a:ext>
            </a:extLst>
          </p:cNvPr>
          <p:cNvSpPr>
            <a:spLocks noGrp="1"/>
          </p:cNvSpPr>
          <p:nvPr>
            <p:ph type="sldNum" sz="quarter" idx="3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FFD0C7E5-B097-29D5-7071-62EEF4C70EE7}"/>
              </a:ext>
            </a:extLst>
          </p:cNvPr>
          <p:cNvSpPr>
            <a:spLocks noGrp="1"/>
          </p:cNvSpPr>
          <p:nvPr>
            <p:ph type="ftr" sz="quarter" idx="30"/>
          </p:nvPr>
        </p:nvSpPr>
        <p:spPr/>
        <p:txBody>
          <a:bodyPr/>
          <a:lstStyle/>
          <a:p>
            <a:endParaRPr lang="en-US"/>
          </a:p>
        </p:txBody>
      </p:sp>
    </p:spTree>
    <p:extLst>
      <p:ext uri="{BB962C8B-B14F-4D97-AF65-F5344CB8AC3E}">
        <p14:creationId xmlns:p14="http://schemas.microsoft.com/office/powerpoint/2010/main" val="4007238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p:cSld name="15_Case study _Opt. C (Multi)">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9164ACB-6A74-57B0-C952-7B6B98A11D57}"/>
              </a:ext>
            </a:extLst>
          </p:cNvPr>
          <p:cNvSpPr/>
          <p:nvPr/>
        </p:nvSpPr>
        <p:spPr>
          <a:xfrm>
            <a:off x="7920226" y="1766886"/>
            <a:ext cx="3481200" cy="4449763"/>
          </a:xfrm>
          <a:prstGeom prst="roundRect">
            <a:avLst>
              <a:gd name="adj" fmla="val 2708"/>
            </a:avLst>
          </a:prstGeom>
          <a:solidFill>
            <a:schemeClr val="accent4"/>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AAA3A494-62F7-6051-D59F-2BDE357C5A9A}"/>
              </a:ext>
            </a:extLst>
          </p:cNvPr>
          <p:cNvSpPr/>
          <p:nvPr/>
        </p:nvSpPr>
        <p:spPr>
          <a:xfrm>
            <a:off x="4355400" y="1766887"/>
            <a:ext cx="3481200" cy="4449762"/>
          </a:xfrm>
          <a:prstGeom prst="roundRect">
            <a:avLst>
              <a:gd name="adj" fmla="val 2708"/>
            </a:avLst>
          </a:prstGeom>
          <a:solidFill>
            <a:schemeClr val="accent3"/>
          </a:solidFill>
          <a:ln w="6350" cap="flat">
            <a:noFill/>
            <a:prstDash val="solid"/>
            <a:miter/>
          </a:ln>
        </p:spPr>
        <p:txBody>
          <a:bodyPr rtlCol="0" anchor="ctr"/>
          <a:lstStyle/>
          <a:p>
            <a:endParaRPr lang="en-AU"/>
          </a:p>
        </p:txBody>
      </p:sp>
      <p:sp>
        <p:nvSpPr>
          <p:cNvPr id="9" name="Rectangle: Rounded Corners 8">
            <a:extLst>
              <a:ext uri="{FF2B5EF4-FFF2-40B4-BE49-F238E27FC236}">
                <a16:creationId xmlns:a16="http://schemas.microsoft.com/office/drawing/2014/main" id="{CAF08817-F1AD-442B-A82D-53BA7084B1B4}"/>
              </a:ext>
            </a:extLst>
          </p:cNvPr>
          <p:cNvSpPr/>
          <p:nvPr/>
        </p:nvSpPr>
        <p:spPr>
          <a:xfrm>
            <a:off x="790574" y="1766887"/>
            <a:ext cx="3481200" cy="4449762"/>
          </a:xfrm>
          <a:prstGeom prst="roundRect">
            <a:avLst>
              <a:gd name="adj" fmla="val 2708"/>
            </a:avLst>
          </a:prstGeom>
          <a:solidFill>
            <a:schemeClr val="accent1"/>
          </a:solidFill>
          <a:ln w="6350" cap="flat">
            <a:noFill/>
            <a:prstDash val="solid"/>
            <a:miter/>
          </a:ln>
        </p:spPr>
        <p:txBody>
          <a:bodyPr rtlCol="0" anchor="ctr"/>
          <a:lstStyle/>
          <a:p>
            <a:endParaRPr lang="en-AU"/>
          </a:p>
        </p:txBody>
      </p:sp>
      <p:sp>
        <p:nvSpPr>
          <p:cNvPr id="15" name="Picture Placeholder 10">
            <a:extLst>
              <a:ext uri="{FF2B5EF4-FFF2-40B4-BE49-F238E27FC236}">
                <a16:creationId xmlns:a16="http://schemas.microsoft.com/office/drawing/2014/main" id="{E8827750-BB5B-4D41-BC1E-48945796AB44}"/>
              </a:ext>
            </a:extLst>
          </p:cNvPr>
          <p:cNvSpPr>
            <a:spLocks noGrp="1"/>
          </p:cNvSpPr>
          <p:nvPr>
            <p:ph type="pic" sz="quarter" idx="24" hasCustomPrompt="1"/>
          </p:nvPr>
        </p:nvSpPr>
        <p:spPr>
          <a:xfrm>
            <a:off x="3768725" y="303099"/>
            <a:ext cx="360000" cy="360000"/>
          </a:xfrm>
          <a:noFill/>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18" name="Picture Placeholder 17">
            <a:extLst>
              <a:ext uri="{FF2B5EF4-FFF2-40B4-BE49-F238E27FC236}">
                <a16:creationId xmlns:a16="http://schemas.microsoft.com/office/drawing/2014/main" id="{06191725-8F67-50B9-F99C-E00D8A1431EA}"/>
              </a:ext>
            </a:extLst>
          </p:cNvPr>
          <p:cNvSpPr>
            <a:spLocks noGrp="1"/>
          </p:cNvSpPr>
          <p:nvPr>
            <p:ph type="pic" sz="quarter" idx="25" hasCustomPrompt="1"/>
          </p:nvPr>
        </p:nvSpPr>
        <p:spPr>
          <a:xfrm>
            <a:off x="10298113" y="319777"/>
            <a:ext cx="846137" cy="323850"/>
          </a:xfrm>
          <a:noFill/>
        </p:spPr>
        <p:txBody>
          <a:bodyPr/>
          <a:lstStyle>
            <a:lvl1pPr algn="l">
              <a:defRPr sz="700">
                <a:solidFill>
                  <a:schemeClr val="tx2"/>
                </a:solidFill>
                <a:latin typeface="Roboto" panose="02000000000000000000" pitchFamily="2" charset="0"/>
                <a:ea typeface="Roboto" panose="02000000000000000000" pitchFamily="2" charset="0"/>
              </a:defRPr>
            </a:lvl1pPr>
          </a:lstStyle>
          <a:p>
            <a:r>
              <a:rPr lang="en-AU"/>
              <a:t>Click icon to insert client logo</a:t>
            </a:r>
          </a:p>
        </p:txBody>
      </p:sp>
      <p:sp>
        <p:nvSpPr>
          <p:cNvPr id="11" name="Text Placeholder 9">
            <a:extLst>
              <a:ext uri="{FF2B5EF4-FFF2-40B4-BE49-F238E27FC236}">
                <a16:creationId xmlns:a16="http://schemas.microsoft.com/office/drawing/2014/main" id="{E723F3CA-125C-A0AE-74A0-34D7F10A4C3B}"/>
              </a:ext>
            </a:extLst>
          </p:cNvPr>
          <p:cNvSpPr>
            <a:spLocks noGrp="1"/>
          </p:cNvSpPr>
          <p:nvPr>
            <p:ph type="body" sz="quarter" idx="15" hasCustomPrompt="1"/>
          </p:nvPr>
        </p:nvSpPr>
        <p:spPr>
          <a:xfrm>
            <a:off x="1212535" y="2041108"/>
            <a:ext cx="2642400" cy="3888000"/>
          </a:xfrm>
        </p:spPr>
        <p:txBody>
          <a:bodyPr/>
          <a:lstStyle>
            <a:lvl1pPr>
              <a:spcBef>
                <a:spcPts val="0"/>
              </a:spcBef>
              <a:spcAft>
                <a:spcPts val="800"/>
              </a:spcAft>
              <a:defRPr sz="1600">
                <a:solidFill>
                  <a:schemeClr val="bg1"/>
                </a:solidFill>
              </a:defRPr>
            </a:lvl1pPr>
            <a:lvl2pPr marL="0" indent="0">
              <a:spcBef>
                <a:spcPts val="0"/>
              </a:spcBef>
              <a:spcAft>
                <a:spcPts val="1200"/>
              </a:spcAft>
              <a:buNone/>
              <a:defRPr sz="1400">
                <a:solidFill>
                  <a:schemeClr val="bg1"/>
                </a:solidFill>
              </a:defRPr>
            </a:lvl2pPr>
            <a:lvl3pPr marL="172800" indent="-172800">
              <a:spcBef>
                <a:spcPts val="0"/>
              </a:spcBef>
              <a:spcAft>
                <a:spcPts val="600"/>
              </a:spcAft>
              <a:defRPr sz="1400">
                <a:solidFill>
                  <a:schemeClr val="bg1"/>
                </a:solidFill>
              </a:defRPr>
            </a:lvl3pPr>
            <a:lvl4pPr marL="345600" indent="-172800">
              <a:spcBef>
                <a:spcPts val="0"/>
              </a:spcBef>
              <a:spcAft>
                <a:spcPts val="600"/>
              </a:spcAft>
              <a:defRPr sz="1400">
                <a:solidFill>
                  <a:schemeClr val="bg1"/>
                </a:solidFill>
              </a:defRPr>
            </a:lvl4pPr>
            <a:lvl5pPr marL="518400" indent="-172800">
              <a:spcBef>
                <a:spcPts val="0"/>
              </a:spcBef>
              <a:spcAft>
                <a:spcPts val="600"/>
              </a:spcAft>
              <a:defRPr sz="1400">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2" name="Text Placeholder 22">
            <a:extLst>
              <a:ext uri="{FF2B5EF4-FFF2-40B4-BE49-F238E27FC236}">
                <a16:creationId xmlns:a16="http://schemas.microsoft.com/office/drawing/2014/main" id="{CF83B844-E9FA-8B10-53D4-D7A0BFCB760B}"/>
              </a:ext>
            </a:extLst>
          </p:cNvPr>
          <p:cNvSpPr>
            <a:spLocks noGrp="1"/>
          </p:cNvSpPr>
          <p:nvPr>
            <p:ph type="body" sz="quarter" idx="17" hasCustomPrompt="1"/>
          </p:nvPr>
        </p:nvSpPr>
        <p:spPr>
          <a:xfrm>
            <a:off x="4773839" y="2041108"/>
            <a:ext cx="2642400" cy="3888000"/>
          </a:xfrm>
        </p:spPr>
        <p:txBody>
          <a:bodyPr/>
          <a:lstStyle>
            <a:lvl1pPr>
              <a:spcAft>
                <a:spcPts val="800"/>
              </a:spcAft>
              <a:defRPr>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3" name="Text Placeholder 23">
            <a:extLst>
              <a:ext uri="{FF2B5EF4-FFF2-40B4-BE49-F238E27FC236}">
                <a16:creationId xmlns:a16="http://schemas.microsoft.com/office/drawing/2014/main" id="{5B0566AF-B86F-827C-24C7-E2F634B3BB8D}"/>
              </a:ext>
            </a:extLst>
          </p:cNvPr>
          <p:cNvSpPr>
            <a:spLocks noGrp="1"/>
          </p:cNvSpPr>
          <p:nvPr>
            <p:ph type="body" sz="quarter" idx="23" hasCustomPrompt="1"/>
          </p:nvPr>
        </p:nvSpPr>
        <p:spPr>
          <a:xfrm>
            <a:off x="8335143" y="2041108"/>
            <a:ext cx="2642400" cy="3888000"/>
          </a:xfrm>
        </p:spPr>
        <p:txBody>
          <a:bodyPr/>
          <a:lstStyle>
            <a:lvl1pPr>
              <a:spcAft>
                <a:spcPts val="800"/>
              </a:spcAft>
              <a:defRPr>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D914089-15EA-A0C5-B0F2-908F26909436}"/>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8AAA3DF2-04BB-9A62-EF6F-A7D56C69445A}"/>
              </a:ext>
            </a:extLst>
          </p:cNvPr>
          <p:cNvSpPr>
            <a:spLocks noGrp="1"/>
          </p:cNvSpPr>
          <p:nvPr>
            <p:ph type="ftr" sz="quarter" idx="11"/>
          </p:nvPr>
        </p:nvSpPr>
        <p:spPr/>
        <p:txBody>
          <a:bodyPr/>
          <a:lstStyle/>
          <a:p>
            <a:endParaRPr lang="en-US"/>
          </a:p>
        </p:txBody>
      </p:sp>
      <p:sp>
        <p:nvSpPr>
          <p:cNvPr id="35" name="Title 34">
            <a:extLst>
              <a:ext uri="{FF2B5EF4-FFF2-40B4-BE49-F238E27FC236}">
                <a16:creationId xmlns:a16="http://schemas.microsoft.com/office/drawing/2014/main" id="{4FBB166A-1D3B-FF96-6FD2-35B87DDC37ED}"/>
              </a:ext>
            </a:extLst>
          </p:cNvPr>
          <p:cNvSpPr>
            <a:spLocks noGrp="1"/>
          </p:cNvSpPr>
          <p:nvPr>
            <p:ph type="title" hasCustomPrompt="1"/>
          </p:nvPr>
        </p:nvSpPr>
        <p:spPr/>
        <p:txBody>
          <a:bodyPr/>
          <a:lstStyle>
            <a:lvl1pPr>
              <a:defRPr/>
            </a:lvl1pPr>
          </a:lstStyle>
          <a:p>
            <a:r>
              <a:rPr lang="en-US"/>
              <a:t>Title goes here</a:t>
            </a:r>
            <a:endParaRPr lang="en-AU"/>
          </a:p>
        </p:txBody>
      </p:sp>
    </p:spTree>
    <p:extLst>
      <p:ext uri="{BB962C8B-B14F-4D97-AF65-F5344CB8AC3E}">
        <p14:creationId xmlns:p14="http://schemas.microsoft.com/office/powerpoint/2010/main" val="4122159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0.xml><?xml version="1.0" encoding="utf-8"?>
<p:sldLayout xmlns:a="http://schemas.openxmlformats.org/drawingml/2006/main" xmlns:r="http://schemas.openxmlformats.org/officeDocument/2006/relationships" xmlns:p="http://schemas.openxmlformats.org/presentationml/2006/main" preserve="1">
  <p:cSld name="Chart x1 B">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790575" y="2741614"/>
            <a:ext cx="10607675" cy="3475036"/>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1823677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1.xml><?xml version="1.0" encoding="utf-8"?>
<p:sldLayout xmlns:a="http://schemas.openxmlformats.org/drawingml/2006/main" xmlns:r="http://schemas.openxmlformats.org/officeDocument/2006/relationships" xmlns:p="http://schemas.openxmlformats.org/presentationml/2006/main" preserve="1">
  <p:cSld name="Chart x1 C">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790575" y="2741613"/>
            <a:ext cx="6724650" cy="3475020"/>
          </a:xfrm>
        </p:spPr>
        <p:txBody>
          <a:bodyPr/>
          <a:lstStyle>
            <a:lvl1pPr>
              <a:defRPr>
                <a:solidFill>
                  <a:schemeClr val="tx2"/>
                </a:solidFill>
              </a:defRPr>
            </a:lvl1pPr>
          </a:lstStyle>
          <a:p>
            <a:r>
              <a:rPr lang="en-US" noProof="0"/>
              <a:t>Click icon to insert chart</a:t>
            </a:r>
          </a:p>
        </p:txBody>
      </p:sp>
      <p:sp>
        <p:nvSpPr>
          <p:cNvPr id="11" name="Rectangle: Rounded Corners 10">
            <a:extLst>
              <a:ext uri="{FF2B5EF4-FFF2-40B4-BE49-F238E27FC236}">
                <a16:creationId xmlns:a16="http://schemas.microsoft.com/office/drawing/2014/main" id="{A4334426-5CCE-165A-146C-409FAA29AECE}"/>
              </a:ext>
            </a:extLst>
          </p:cNvPr>
          <p:cNvSpPr/>
          <p:nvPr/>
        </p:nvSpPr>
        <p:spPr>
          <a:xfrm>
            <a:off x="7588251" y="2741612"/>
            <a:ext cx="3814762" cy="3475021"/>
          </a:xfrm>
          <a:prstGeom prst="roundRect">
            <a:avLst>
              <a:gd name="adj" fmla="val 312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endParaRPr>
          </a:p>
        </p:txBody>
      </p:sp>
      <p:sp>
        <p:nvSpPr>
          <p:cNvPr id="12" name="Text Placeholder 8">
            <a:extLst>
              <a:ext uri="{FF2B5EF4-FFF2-40B4-BE49-F238E27FC236}">
                <a16:creationId xmlns:a16="http://schemas.microsoft.com/office/drawing/2014/main" id="{69FEB922-820D-43C3-EB81-1F39E05978C7}"/>
              </a:ext>
            </a:extLst>
          </p:cNvPr>
          <p:cNvSpPr>
            <a:spLocks noGrp="1"/>
          </p:cNvSpPr>
          <p:nvPr>
            <p:ph type="body" sz="quarter" idx="20" hasCustomPrompt="1"/>
          </p:nvPr>
        </p:nvSpPr>
        <p:spPr>
          <a:xfrm>
            <a:off x="8168640" y="3374185"/>
            <a:ext cx="2653984" cy="879045"/>
          </a:xfrm>
        </p:spPr>
        <p:txBody>
          <a:bodyPr/>
          <a:lstStyle>
            <a:lvl1pPr>
              <a:lnSpc>
                <a:spcPct val="110000"/>
              </a:lnSpc>
              <a:spcAft>
                <a:spcPts val="0"/>
              </a:spcAft>
              <a:defRPr sz="67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XX%</a:t>
            </a:r>
          </a:p>
        </p:txBody>
      </p:sp>
      <p:sp>
        <p:nvSpPr>
          <p:cNvPr id="13" name="Text Placeholder 8">
            <a:extLst>
              <a:ext uri="{FF2B5EF4-FFF2-40B4-BE49-F238E27FC236}">
                <a16:creationId xmlns:a16="http://schemas.microsoft.com/office/drawing/2014/main" id="{C0A76855-0136-B0E0-EE5B-FAA73FFD1D70}"/>
              </a:ext>
            </a:extLst>
          </p:cNvPr>
          <p:cNvSpPr>
            <a:spLocks noGrp="1"/>
          </p:cNvSpPr>
          <p:nvPr>
            <p:ph type="body" sz="quarter" idx="21"/>
          </p:nvPr>
        </p:nvSpPr>
        <p:spPr>
          <a:xfrm>
            <a:off x="8168640" y="4494053"/>
            <a:ext cx="2653984" cy="1349536"/>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569506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2.xml><?xml version="1.0" encoding="utf-8"?>
<p:sldLayout xmlns:a="http://schemas.openxmlformats.org/drawingml/2006/main" xmlns:r="http://schemas.openxmlformats.org/officeDocument/2006/relationships" xmlns:p="http://schemas.openxmlformats.org/presentationml/2006/main" preserve="1">
  <p:cSld name="Chart x1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6" y="1766888"/>
            <a:ext cx="10607674" cy="4449762"/>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696476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3.xml><?xml version="1.0" encoding="utf-8"?>
<p:sldLayout xmlns:a="http://schemas.openxmlformats.org/drawingml/2006/main" xmlns:r="http://schemas.openxmlformats.org/officeDocument/2006/relationships" xmlns:p="http://schemas.openxmlformats.org/presentationml/2006/main" preserve="1">
  <p:cSld name="Chart x2 A">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1" name="Chart Placeholder 8">
            <a:extLst>
              <a:ext uri="{FF2B5EF4-FFF2-40B4-BE49-F238E27FC236}">
                <a16:creationId xmlns:a16="http://schemas.microsoft.com/office/drawing/2014/main" id="{C733B431-34DF-F584-F2FB-1C272B6F6AF8}"/>
              </a:ext>
            </a:extLst>
          </p:cNvPr>
          <p:cNvSpPr>
            <a:spLocks noGrp="1"/>
          </p:cNvSpPr>
          <p:nvPr>
            <p:ph type="chart" sz="quarter" idx="20" hasCustomPrompt="1"/>
          </p:nvPr>
        </p:nvSpPr>
        <p:spPr>
          <a:xfrm>
            <a:off x="790574" y="2745515"/>
            <a:ext cx="5275995" cy="3475037"/>
          </a:xfrm>
        </p:spPr>
        <p:txBody>
          <a:bodyPr/>
          <a:lstStyle>
            <a:lvl1pPr>
              <a:defRPr>
                <a:solidFill>
                  <a:schemeClr val="tx2"/>
                </a:solidFill>
              </a:defRPr>
            </a:lvl1pPr>
          </a:lstStyle>
          <a:p>
            <a:r>
              <a:rPr lang="en-US" noProof="0"/>
              <a:t>Click icon to insert chart</a:t>
            </a:r>
          </a:p>
        </p:txBody>
      </p:sp>
      <p:sp>
        <p:nvSpPr>
          <p:cNvPr id="12" name="Chart Placeholder 8">
            <a:extLst>
              <a:ext uri="{FF2B5EF4-FFF2-40B4-BE49-F238E27FC236}">
                <a16:creationId xmlns:a16="http://schemas.microsoft.com/office/drawing/2014/main" id="{B86913FB-F25E-2FBF-B043-FA46C762F77F}"/>
              </a:ext>
            </a:extLst>
          </p:cNvPr>
          <p:cNvSpPr>
            <a:spLocks noGrp="1"/>
          </p:cNvSpPr>
          <p:nvPr>
            <p:ph type="chart" sz="quarter" idx="21" hasCustomPrompt="1"/>
          </p:nvPr>
        </p:nvSpPr>
        <p:spPr>
          <a:xfrm>
            <a:off x="6123842" y="2745515"/>
            <a:ext cx="5275995" cy="3475037"/>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4147814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4.xml><?xml version="1.0" encoding="utf-8"?>
<p:sldLayout xmlns:a="http://schemas.openxmlformats.org/drawingml/2006/main" xmlns:r="http://schemas.openxmlformats.org/officeDocument/2006/relationships" xmlns:p="http://schemas.openxmlformats.org/presentationml/2006/main" preserve="1">
  <p:cSld name="Chart x2 B">
    <p:spTree>
      <p:nvGrpSpPr>
        <p:cNvPr id="1" name=""/>
        <p:cNvGrpSpPr/>
        <p:nvPr/>
      </p:nvGrpSpPr>
      <p:grpSpPr>
        <a:xfrm>
          <a:off x="0" y="0"/>
          <a:ext cx="0" cy="0"/>
          <a:chOff x="0" y="0"/>
          <a:chExt cx="0" cy="0"/>
        </a:xfrm>
      </p:grpSpPr>
      <p:sp>
        <p:nvSpPr>
          <p:cNvPr id="10" name="Rectangle: Rounded Corners 9">
            <a:extLst>
              <a:ext uri="{FF2B5EF4-FFF2-40B4-BE49-F238E27FC236}">
                <a16:creationId xmlns:a16="http://schemas.microsoft.com/office/drawing/2014/main" id="{FBED20F8-4709-995F-0AF0-5374D4CB7045}"/>
              </a:ext>
            </a:extLst>
          </p:cNvPr>
          <p:cNvSpPr/>
          <p:nvPr/>
        </p:nvSpPr>
        <p:spPr>
          <a:xfrm>
            <a:off x="790575" y="4691063"/>
            <a:ext cx="5269425"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p>
        </p:txBody>
      </p:sp>
      <p:sp>
        <p:nvSpPr>
          <p:cNvPr id="11" name="Rectangle: Rounded Corners 10">
            <a:extLst>
              <a:ext uri="{FF2B5EF4-FFF2-40B4-BE49-F238E27FC236}">
                <a16:creationId xmlns:a16="http://schemas.microsoft.com/office/drawing/2014/main" id="{B7573C06-A971-9D8C-8E04-B299A9B2C963}"/>
              </a:ext>
            </a:extLst>
          </p:cNvPr>
          <p:cNvSpPr/>
          <p:nvPr/>
        </p:nvSpPr>
        <p:spPr>
          <a:xfrm>
            <a:off x="6130413" y="4691063"/>
            <a:ext cx="5269425"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5" y="1766887"/>
            <a:ext cx="5269425" cy="2852737"/>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6123843" y="1766887"/>
            <a:ext cx="5269425" cy="2852737"/>
          </a:xfrm>
        </p:spPr>
        <p:txBody>
          <a:bodyPr/>
          <a:lstStyle>
            <a:lvl1pPr>
              <a:defRPr>
                <a:solidFill>
                  <a:schemeClr val="tx2"/>
                </a:solidFill>
              </a:defRPr>
            </a:lvl1pPr>
          </a:lstStyle>
          <a:p>
            <a:r>
              <a:rPr lang="en-US" noProof="0"/>
              <a:t>Click icon to insert chart</a:t>
            </a:r>
          </a:p>
        </p:txBody>
      </p:sp>
      <p:sp>
        <p:nvSpPr>
          <p:cNvPr id="18" name="Text Placeholder 8">
            <a:extLst>
              <a:ext uri="{FF2B5EF4-FFF2-40B4-BE49-F238E27FC236}">
                <a16:creationId xmlns:a16="http://schemas.microsoft.com/office/drawing/2014/main" id="{A6DC4033-28B3-BB80-9B88-D1BBC599CD26}"/>
              </a:ext>
            </a:extLst>
          </p:cNvPr>
          <p:cNvSpPr>
            <a:spLocks noGrp="1"/>
          </p:cNvSpPr>
          <p:nvPr>
            <p:ph type="body" sz="quarter" idx="21"/>
          </p:nvPr>
        </p:nvSpPr>
        <p:spPr>
          <a:xfrm>
            <a:off x="1248408" y="5003800"/>
            <a:ext cx="4371823" cy="925512"/>
          </a:xfrm>
        </p:spPr>
        <p:txBody>
          <a:bodyPr/>
          <a:lstStyle/>
          <a:p>
            <a:pPr lvl="0"/>
            <a:r>
              <a:rPr lang="en-US" noProof="0"/>
              <a:t>Click to edit Master text styles</a:t>
            </a:r>
          </a:p>
          <a:p>
            <a:pPr lvl="1"/>
            <a:r>
              <a:rPr lang="en-US" noProof="0"/>
              <a:t>Second level</a:t>
            </a:r>
          </a:p>
        </p:txBody>
      </p:sp>
      <p:sp>
        <p:nvSpPr>
          <p:cNvPr id="19" name="Text Placeholder 8">
            <a:extLst>
              <a:ext uri="{FF2B5EF4-FFF2-40B4-BE49-F238E27FC236}">
                <a16:creationId xmlns:a16="http://schemas.microsoft.com/office/drawing/2014/main" id="{1963963E-6442-58D2-B412-B216576ACC90}"/>
              </a:ext>
            </a:extLst>
          </p:cNvPr>
          <p:cNvSpPr>
            <a:spLocks noGrp="1"/>
          </p:cNvSpPr>
          <p:nvPr>
            <p:ph type="body" sz="quarter" idx="22"/>
          </p:nvPr>
        </p:nvSpPr>
        <p:spPr>
          <a:xfrm>
            <a:off x="6588246" y="5003800"/>
            <a:ext cx="4371823" cy="925512"/>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1029643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5.xml><?xml version="1.0" encoding="utf-8"?>
<p:sldLayout xmlns:a="http://schemas.openxmlformats.org/drawingml/2006/main" xmlns:r="http://schemas.openxmlformats.org/officeDocument/2006/relationships" xmlns:p="http://schemas.openxmlformats.org/presentationml/2006/main" preserve="1">
  <p:cSld name="Chart x2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6" y="1766888"/>
            <a:ext cx="5275994" cy="4448174"/>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6123844" y="1766888"/>
            <a:ext cx="5275994" cy="4448174"/>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5658204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6.xml><?xml version="1.0" encoding="utf-8"?>
<p:sldLayout xmlns:a="http://schemas.openxmlformats.org/drawingml/2006/main" xmlns:r="http://schemas.openxmlformats.org/officeDocument/2006/relationships" xmlns:p="http://schemas.openxmlformats.org/presentationml/2006/main" preserve="1">
  <p:cSld name="Chart x3 A">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1" name="Chart Placeholder 8">
            <a:extLst>
              <a:ext uri="{FF2B5EF4-FFF2-40B4-BE49-F238E27FC236}">
                <a16:creationId xmlns:a16="http://schemas.microsoft.com/office/drawing/2014/main" id="{C733B431-34DF-F584-F2FB-1C272B6F6AF8}"/>
              </a:ext>
            </a:extLst>
          </p:cNvPr>
          <p:cNvSpPr>
            <a:spLocks noGrp="1"/>
          </p:cNvSpPr>
          <p:nvPr>
            <p:ph type="chart" sz="quarter" idx="20" hasCustomPrompt="1"/>
          </p:nvPr>
        </p:nvSpPr>
        <p:spPr>
          <a:xfrm>
            <a:off x="790575" y="2741613"/>
            <a:ext cx="3488400" cy="3473450"/>
          </a:xfrm>
        </p:spPr>
        <p:txBody>
          <a:bodyPr/>
          <a:lstStyle>
            <a:lvl1pPr>
              <a:defRPr>
                <a:solidFill>
                  <a:schemeClr val="tx2"/>
                </a:solidFill>
              </a:defRPr>
            </a:lvl1pPr>
          </a:lstStyle>
          <a:p>
            <a:r>
              <a:rPr lang="en-US" noProof="0"/>
              <a:t>Click icon to insert chart</a:t>
            </a:r>
          </a:p>
        </p:txBody>
      </p:sp>
      <p:sp>
        <p:nvSpPr>
          <p:cNvPr id="12" name="Chart Placeholder 8">
            <a:extLst>
              <a:ext uri="{FF2B5EF4-FFF2-40B4-BE49-F238E27FC236}">
                <a16:creationId xmlns:a16="http://schemas.microsoft.com/office/drawing/2014/main" id="{B86913FB-F25E-2FBF-B043-FA46C762F77F}"/>
              </a:ext>
            </a:extLst>
          </p:cNvPr>
          <p:cNvSpPr>
            <a:spLocks noGrp="1"/>
          </p:cNvSpPr>
          <p:nvPr>
            <p:ph type="chart" sz="quarter" idx="21" hasCustomPrompt="1"/>
          </p:nvPr>
        </p:nvSpPr>
        <p:spPr>
          <a:xfrm>
            <a:off x="4347649" y="2741613"/>
            <a:ext cx="3488400" cy="3473450"/>
          </a:xfrm>
        </p:spPr>
        <p:txBody>
          <a:bodyPr/>
          <a:lstStyle>
            <a:lvl1pPr>
              <a:defRPr>
                <a:solidFill>
                  <a:schemeClr val="tx2"/>
                </a:solidFill>
              </a:defRPr>
            </a:lvl1pPr>
          </a:lstStyle>
          <a:p>
            <a:r>
              <a:rPr lang="en-US" noProof="0"/>
              <a:t>Click icon to insert chart</a:t>
            </a:r>
          </a:p>
        </p:txBody>
      </p:sp>
      <p:sp>
        <p:nvSpPr>
          <p:cNvPr id="21" name="Chart Placeholder 8">
            <a:extLst>
              <a:ext uri="{FF2B5EF4-FFF2-40B4-BE49-F238E27FC236}">
                <a16:creationId xmlns:a16="http://schemas.microsoft.com/office/drawing/2014/main" id="{A335E40F-08EE-191F-4A16-B196F4C91BC5}"/>
              </a:ext>
            </a:extLst>
          </p:cNvPr>
          <p:cNvSpPr>
            <a:spLocks noGrp="1"/>
          </p:cNvSpPr>
          <p:nvPr>
            <p:ph type="chart" sz="quarter" idx="22" hasCustomPrompt="1"/>
          </p:nvPr>
        </p:nvSpPr>
        <p:spPr>
          <a:xfrm>
            <a:off x="7907403" y="2741613"/>
            <a:ext cx="3488400" cy="3473450"/>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182648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7.xml><?xml version="1.0" encoding="utf-8"?>
<p:sldLayout xmlns:a="http://schemas.openxmlformats.org/drawingml/2006/main" xmlns:r="http://schemas.openxmlformats.org/officeDocument/2006/relationships" xmlns:p="http://schemas.openxmlformats.org/presentationml/2006/main" preserve="1">
  <p:cSld name="Chart x3 B">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DE1834F7-74F0-AA6D-8C64-A60232B714CF}"/>
              </a:ext>
            </a:extLst>
          </p:cNvPr>
          <p:cNvSpPr/>
          <p:nvPr/>
        </p:nvSpPr>
        <p:spPr>
          <a:xfrm>
            <a:off x="793437"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1872C13C-80A4-A286-A8E8-E43C2113686E}"/>
              </a:ext>
            </a:extLst>
          </p:cNvPr>
          <p:cNvSpPr/>
          <p:nvPr/>
        </p:nvSpPr>
        <p:spPr>
          <a:xfrm>
            <a:off x="4353191"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ADFA2CC9-75B2-7F43-6A19-BDEA984A5234}"/>
              </a:ext>
            </a:extLst>
          </p:cNvPr>
          <p:cNvSpPr/>
          <p:nvPr/>
        </p:nvSpPr>
        <p:spPr>
          <a:xfrm>
            <a:off x="7912945"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4" y="1766887"/>
            <a:ext cx="3488399" cy="2852737"/>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4347790" y="1766887"/>
            <a:ext cx="3488399" cy="2852737"/>
          </a:xfrm>
        </p:spPr>
        <p:txBody>
          <a:bodyPr/>
          <a:lstStyle>
            <a:lvl1pPr>
              <a:defRPr>
                <a:solidFill>
                  <a:schemeClr val="tx2"/>
                </a:solidFill>
              </a:defRPr>
            </a:lvl1pPr>
          </a:lstStyle>
          <a:p>
            <a:r>
              <a:rPr lang="en-US" noProof="0"/>
              <a:t>Click icon to insert chart</a:t>
            </a:r>
          </a:p>
        </p:txBody>
      </p:sp>
      <p:sp>
        <p:nvSpPr>
          <p:cNvPr id="18" name="Text Placeholder 8">
            <a:extLst>
              <a:ext uri="{FF2B5EF4-FFF2-40B4-BE49-F238E27FC236}">
                <a16:creationId xmlns:a16="http://schemas.microsoft.com/office/drawing/2014/main" id="{A6DC4033-28B3-BB80-9B88-D1BBC599CD26}"/>
              </a:ext>
            </a:extLst>
          </p:cNvPr>
          <p:cNvSpPr>
            <a:spLocks noGrp="1"/>
          </p:cNvSpPr>
          <p:nvPr>
            <p:ph type="body" sz="quarter" idx="21"/>
          </p:nvPr>
        </p:nvSpPr>
        <p:spPr>
          <a:xfrm>
            <a:off x="1245547" y="5000625"/>
            <a:ext cx="2582255" cy="923926"/>
          </a:xfrm>
        </p:spPr>
        <p:txBody>
          <a:bodyPr/>
          <a:lstStyle/>
          <a:p>
            <a:pPr lvl="0"/>
            <a:r>
              <a:rPr lang="en-US" noProof="0"/>
              <a:t>Click to edit Master text styles</a:t>
            </a:r>
          </a:p>
          <a:p>
            <a:pPr lvl="1"/>
            <a:r>
              <a:rPr lang="en-US" noProof="0"/>
              <a:t>Second level</a:t>
            </a:r>
          </a:p>
        </p:txBody>
      </p:sp>
      <p:sp>
        <p:nvSpPr>
          <p:cNvPr id="19" name="Text Placeholder 8">
            <a:extLst>
              <a:ext uri="{FF2B5EF4-FFF2-40B4-BE49-F238E27FC236}">
                <a16:creationId xmlns:a16="http://schemas.microsoft.com/office/drawing/2014/main" id="{1963963E-6442-58D2-B412-B216576ACC90}"/>
              </a:ext>
            </a:extLst>
          </p:cNvPr>
          <p:cNvSpPr>
            <a:spLocks noGrp="1"/>
          </p:cNvSpPr>
          <p:nvPr>
            <p:ph type="body" sz="quarter" idx="22"/>
          </p:nvPr>
        </p:nvSpPr>
        <p:spPr>
          <a:xfrm>
            <a:off x="4808163" y="5000625"/>
            <a:ext cx="2582255" cy="923926"/>
          </a:xfrm>
        </p:spPr>
        <p:txBody>
          <a:bodyPr/>
          <a:lstStyle/>
          <a:p>
            <a:pPr lvl="0"/>
            <a:r>
              <a:rPr lang="en-US" noProof="0"/>
              <a:t>Click to edit Master text styles</a:t>
            </a:r>
          </a:p>
          <a:p>
            <a:pPr lvl="1"/>
            <a:r>
              <a:rPr lang="en-US" noProof="0"/>
              <a:t>Second level</a:t>
            </a:r>
          </a:p>
        </p:txBody>
      </p:sp>
      <p:sp>
        <p:nvSpPr>
          <p:cNvPr id="17" name="Chart Placeholder 8">
            <a:extLst>
              <a:ext uri="{FF2B5EF4-FFF2-40B4-BE49-F238E27FC236}">
                <a16:creationId xmlns:a16="http://schemas.microsoft.com/office/drawing/2014/main" id="{783A120F-8B1D-29DF-7F87-74A44A497E55}"/>
              </a:ext>
            </a:extLst>
          </p:cNvPr>
          <p:cNvSpPr>
            <a:spLocks noGrp="1"/>
          </p:cNvSpPr>
          <p:nvPr>
            <p:ph type="chart" sz="quarter" idx="23" hasCustomPrompt="1"/>
          </p:nvPr>
        </p:nvSpPr>
        <p:spPr>
          <a:xfrm>
            <a:off x="7907382" y="1766887"/>
            <a:ext cx="3488725" cy="2852737"/>
          </a:xfrm>
        </p:spPr>
        <p:txBody>
          <a:bodyPr/>
          <a:lstStyle>
            <a:lvl1pPr>
              <a:defRPr>
                <a:solidFill>
                  <a:schemeClr val="tx2"/>
                </a:solidFill>
              </a:defRPr>
            </a:lvl1pPr>
          </a:lstStyle>
          <a:p>
            <a:r>
              <a:rPr lang="en-US" noProof="0"/>
              <a:t>Click icon to insert chart</a:t>
            </a:r>
          </a:p>
        </p:txBody>
      </p:sp>
      <p:sp>
        <p:nvSpPr>
          <p:cNvPr id="20" name="Text Placeholder 8">
            <a:extLst>
              <a:ext uri="{FF2B5EF4-FFF2-40B4-BE49-F238E27FC236}">
                <a16:creationId xmlns:a16="http://schemas.microsoft.com/office/drawing/2014/main" id="{CE006FEE-68B5-8605-5035-654DB905EC70}"/>
              </a:ext>
            </a:extLst>
          </p:cNvPr>
          <p:cNvSpPr>
            <a:spLocks noGrp="1"/>
          </p:cNvSpPr>
          <p:nvPr>
            <p:ph type="body" sz="quarter" idx="24"/>
          </p:nvPr>
        </p:nvSpPr>
        <p:spPr>
          <a:xfrm>
            <a:off x="8367918" y="4999037"/>
            <a:ext cx="2582255" cy="923926"/>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473365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8.xml><?xml version="1.0" encoding="utf-8"?>
<p:sldLayout xmlns:a="http://schemas.openxmlformats.org/drawingml/2006/main" xmlns:r="http://schemas.openxmlformats.org/officeDocument/2006/relationships" xmlns:p="http://schemas.openxmlformats.org/presentationml/2006/main" preserve="1">
  <p:cSld name="Chart x3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4" y="1766889"/>
            <a:ext cx="3488399" cy="4448174"/>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4347790" y="1766889"/>
            <a:ext cx="3488399" cy="4448174"/>
          </a:xfrm>
        </p:spPr>
        <p:txBody>
          <a:bodyPr/>
          <a:lstStyle>
            <a:lvl1pPr>
              <a:defRPr>
                <a:solidFill>
                  <a:schemeClr val="tx2"/>
                </a:solidFill>
              </a:defRPr>
            </a:lvl1pPr>
          </a:lstStyle>
          <a:p>
            <a:r>
              <a:rPr lang="en-US" noProof="0"/>
              <a:t>Click icon to insert chart</a:t>
            </a:r>
          </a:p>
        </p:txBody>
      </p:sp>
      <p:sp>
        <p:nvSpPr>
          <p:cNvPr id="13" name="Chart Placeholder 8">
            <a:extLst>
              <a:ext uri="{FF2B5EF4-FFF2-40B4-BE49-F238E27FC236}">
                <a16:creationId xmlns:a16="http://schemas.microsoft.com/office/drawing/2014/main" id="{27C56862-61FC-83BA-AF0A-25A1DB528741}"/>
              </a:ext>
            </a:extLst>
          </p:cNvPr>
          <p:cNvSpPr>
            <a:spLocks noGrp="1"/>
          </p:cNvSpPr>
          <p:nvPr>
            <p:ph type="chart" sz="quarter" idx="23" hasCustomPrompt="1"/>
          </p:nvPr>
        </p:nvSpPr>
        <p:spPr>
          <a:xfrm>
            <a:off x="7907382" y="1767726"/>
            <a:ext cx="3488725" cy="4447294"/>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554274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preserve="1">
  <p:cSld name="World Map Layout">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World </a:t>
            </a:r>
            <a:br>
              <a:rPr lang="en-US" sz="11500" noProof="0">
                <a:latin typeface="+mn-lt"/>
              </a:rPr>
            </a:br>
            <a:r>
              <a:rPr lang="en-US" sz="11500" noProof="0">
                <a:latin typeface="+mn-lt"/>
              </a:rPr>
              <a:t>map</a:t>
            </a:r>
          </a:p>
        </p:txBody>
      </p:sp>
      <p:pic>
        <p:nvPicPr>
          <p:cNvPr id="6" name="Graphic 5" descr="Earth globe: Americas with solid fill">
            <a:extLst>
              <a:ext uri="{FF2B5EF4-FFF2-40B4-BE49-F238E27FC236}">
                <a16:creationId xmlns:a16="http://schemas.microsoft.com/office/drawing/2014/main" id="{36573AB9-59D2-A5E0-6A9D-DCC86359646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04056" y="1319213"/>
            <a:ext cx="3913188" cy="3913188"/>
          </a:xfrm>
          <a:prstGeom prst="rect">
            <a:avLst/>
          </a:prstGeom>
        </p:spPr>
      </p:pic>
      <p:sp>
        <p:nvSpPr>
          <p:cNvPr id="3" name="TextBox 2">
            <a:extLst>
              <a:ext uri="{FF2B5EF4-FFF2-40B4-BE49-F238E27FC236}">
                <a16:creationId xmlns:a16="http://schemas.microsoft.com/office/drawing/2014/main" id="{A9C88725-D19C-D96A-CC57-ABBCFC0BB78B}"/>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521812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D9C75B-21A4-4379-8AB2-7B196D005FD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A217CA2C-ACC9-4AA4-AD4A-4A7E5FDD7A2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D9ECED9D-9315-49F6-8737-EA72F5EE883B}"/>
              </a:ext>
            </a:extLst>
          </p:cNvPr>
          <p:cNvSpPr>
            <a:spLocks noGrp="1"/>
          </p:cNvSpPr>
          <p:nvPr>
            <p:ph type="dt" sz="half" idx="10"/>
          </p:nvPr>
        </p:nvSpPr>
        <p:spPr/>
        <p:txBody>
          <a:bodyPr/>
          <a:lstStyle/>
          <a:p>
            <a:fld id="{70AD1636-42CE-954F-AF08-402AE0C71E6F}" type="datetimeFigureOut">
              <a:rPr lang="en-US" smtClean="0"/>
              <a:t>12/7/2023</a:t>
            </a:fld>
            <a:endParaRPr lang="en-US"/>
          </a:p>
        </p:txBody>
      </p:sp>
      <p:sp>
        <p:nvSpPr>
          <p:cNvPr id="5" name="Footer Placeholder 4">
            <a:extLst>
              <a:ext uri="{FF2B5EF4-FFF2-40B4-BE49-F238E27FC236}">
                <a16:creationId xmlns:a16="http://schemas.microsoft.com/office/drawing/2014/main" id="{3E7AF574-51BA-4FE3-993B-35A658046F1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5F74AC7-9D4B-4D26-BBE5-09D91F9DCDFF}"/>
              </a:ext>
            </a:extLst>
          </p:cNvPr>
          <p:cNvSpPr>
            <a:spLocks noGrp="1"/>
          </p:cNvSpPr>
          <p:nvPr>
            <p:ph type="sldNum" sz="quarter" idx="12"/>
          </p:nvPr>
        </p:nvSpPr>
        <p:spPr/>
        <p:txBody>
          <a:bodyPr/>
          <a:lstStyle/>
          <a:p>
            <a:fld id="{7D970611-7897-694D-84E3-FA0BC73F0261}" type="slidenum">
              <a:rPr lang="en-US" smtClean="0"/>
              <a:t>‹#›</a:t>
            </a:fld>
            <a:endParaRPr lang="en-US"/>
          </a:p>
        </p:txBody>
      </p:sp>
    </p:spTree>
    <p:extLst>
      <p:ext uri="{BB962C8B-B14F-4D97-AF65-F5344CB8AC3E}">
        <p14:creationId xmlns:p14="http://schemas.microsoft.com/office/powerpoint/2010/main" val="3917112435"/>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preserve="1">
  <p:cSld name="World map">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7"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Freeform: Shape 7">
            <a:extLst>
              <a:ext uri="{FF2B5EF4-FFF2-40B4-BE49-F238E27FC236}">
                <a16:creationId xmlns:a16="http://schemas.microsoft.com/office/drawing/2014/main" id="{24683AB8-C94C-C574-4F44-C137D5061736}"/>
              </a:ext>
            </a:extLst>
          </p:cNvPr>
          <p:cNvSpPr/>
          <p:nvPr/>
        </p:nvSpPr>
        <p:spPr>
          <a:xfrm>
            <a:off x="3627335" y="1693863"/>
            <a:ext cx="8176385" cy="3747862"/>
          </a:xfrm>
          <a:custGeom>
            <a:avLst/>
            <a:gdLst>
              <a:gd name="connsiteX0" fmla="*/ 2174448 w 7451018"/>
              <a:gd name="connsiteY0" fmla="*/ 3383510 h 3415370"/>
              <a:gd name="connsiteX1" fmla="*/ 2185809 w 7451018"/>
              <a:gd name="connsiteY1" fmla="*/ 3388814 h 3415370"/>
              <a:gd name="connsiteX2" fmla="*/ 2165099 w 7451018"/>
              <a:gd name="connsiteY2" fmla="*/ 3395516 h 3415370"/>
              <a:gd name="connsiteX3" fmla="*/ 2165099 w 7451018"/>
              <a:gd name="connsiteY3" fmla="*/ 3388814 h 3415370"/>
              <a:gd name="connsiteX4" fmla="*/ 2174448 w 7451018"/>
              <a:gd name="connsiteY4" fmla="*/ 3383510 h 3415370"/>
              <a:gd name="connsiteX5" fmla="*/ 1956483 w 7451018"/>
              <a:gd name="connsiteY5" fmla="*/ 3112962 h 3415370"/>
              <a:gd name="connsiteX6" fmla="*/ 1962784 w 7451018"/>
              <a:gd name="connsiteY6" fmla="*/ 3114093 h 3415370"/>
              <a:gd name="connsiteX7" fmla="*/ 1956215 w 7451018"/>
              <a:gd name="connsiteY7" fmla="*/ 3118316 h 3415370"/>
              <a:gd name="connsiteX8" fmla="*/ 1956483 w 7451018"/>
              <a:gd name="connsiteY8" fmla="*/ 3112962 h 3415370"/>
              <a:gd name="connsiteX9" fmla="*/ 2170607 w 7451018"/>
              <a:gd name="connsiteY9" fmla="*/ 3092940 h 3415370"/>
              <a:gd name="connsiteX10" fmla="*/ 2162565 w 7451018"/>
              <a:gd name="connsiteY10" fmla="*/ 3093786 h 3415370"/>
              <a:gd name="connsiteX11" fmla="*/ 2173422 w 7451018"/>
              <a:gd name="connsiteY11" fmla="*/ 3097070 h 3415370"/>
              <a:gd name="connsiteX12" fmla="*/ 2170607 w 7451018"/>
              <a:gd name="connsiteY12" fmla="*/ 3092940 h 3415370"/>
              <a:gd name="connsiteX13" fmla="*/ 7092671 w 7451018"/>
              <a:gd name="connsiteY13" fmla="*/ 3036512 h 3415370"/>
              <a:gd name="connsiteX14" fmla="*/ 7097882 w 7451018"/>
              <a:gd name="connsiteY14" fmla="*/ 3039700 h 3415370"/>
              <a:gd name="connsiteX15" fmla="*/ 7089302 w 7451018"/>
              <a:gd name="connsiteY15" fmla="*/ 3040303 h 3415370"/>
              <a:gd name="connsiteX16" fmla="*/ 7090174 w 7451018"/>
              <a:gd name="connsiteY16" fmla="*/ 3047005 h 3415370"/>
              <a:gd name="connsiteX17" fmla="*/ 7097078 w 7451018"/>
              <a:gd name="connsiteY17" fmla="*/ 3053708 h 3415370"/>
              <a:gd name="connsiteX18" fmla="*/ 7097882 w 7451018"/>
              <a:gd name="connsiteY18" fmla="*/ 3055986 h 3415370"/>
              <a:gd name="connsiteX19" fmla="*/ 7110682 w 7451018"/>
              <a:gd name="connsiteY19" fmla="*/ 3040303 h 3415370"/>
              <a:gd name="connsiteX20" fmla="*/ 7114972 w 7451018"/>
              <a:gd name="connsiteY20" fmla="*/ 3040303 h 3415370"/>
              <a:gd name="connsiteX21" fmla="*/ 7114837 w 7451018"/>
              <a:gd name="connsiteY21" fmla="*/ 3047005 h 3415370"/>
              <a:gd name="connsiteX22" fmla="*/ 7117988 w 7451018"/>
              <a:gd name="connsiteY22" fmla="*/ 3048882 h 3415370"/>
              <a:gd name="connsiteX23" fmla="*/ 7122746 w 7451018"/>
              <a:gd name="connsiteY23" fmla="*/ 3053708 h 3415370"/>
              <a:gd name="connsiteX24" fmla="*/ 7111286 w 7451018"/>
              <a:gd name="connsiteY24" fmla="*/ 3081521 h 3415370"/>
              <a:gd name="connsiteX25" fmla="*/ 7091180 w 7451018"/>
              <a:gd name="connsiteY25" fmla="*/ 3107257 h 3415370"/>
              <a:gd name="connsiteX26" fmla="*/ 7089905 w 7451018"/>
              <a:gd name="connsiteY26" fmla="*/ 3114027 h 3415370"/>
              <a:gd name="connsiteX27" fmla="*/ 7097882 w 7451018"/>
              <a:gd name="connsiteY27" fmla="*/ 3122270 h 3415370"/>
              <a:gd name="connsiteX28" fmla="*/ 7093792 w 7451018"/>
              <a:gd name="connsiteY28" fmla="*/ 3127162 h 3415370"/>
              <a:gd name="connsiteX29" fmla="*/ 7050967 w 7451018"/>
              <a:gd name="connsiteY29" fmla="*/ 3160942 h 3415370"/>
              <a:gd name="connsiteX30" fmla="*/ 7048888 w 7451018"/>
              <a:gd name="connsiteY30" fmla="*/ 3166973 h 3415370"/>
              <a:gd name="connsiteX31" fmla="*/ 7050967 w 7451018"/>
              <a:gd name="connsiteY31" fmla="*/ 3172200 h 3415370"/>
              <a:gd name="connsiteX32" fmla="*/ 6997417 w 7451018"/>
              <a:gd name="connsiteY32" fmla="*/ 3194251 h 3415370"/>
              <a:gd name="connsiteX33" fmla="*/ 6990648 w 7451018"/>
              <a:gd name="connsiteY33" fmla="*/ 3185538 h 3415370"/>
              <a:gd name="connsiteX34" fmla="*/ 6963839 w 7451018"/>
              <a:gd name="connsiteY34" fmla="*/ 3161008 h 3415370"/>
              <a:gd name="connsiteX35" fmla="*/ 6990648 w 7451018"/>
              <a:gd name="connsiteY35" fmla="*/ 3134133 h 3415370"/>
              <a:gd name="connsiteX36" fmla="*/ 6997350 w 7451018"/>
              <a:gd name="connsiteY36" fmla="*/ 3125353 h 3415370"/>
              <a:gd name="connsiteX37" fmla="*/ 7047347 w 7451018"/>
              <a:gd name="connsiteY37" fmla="*/ 3094322 h 3415370"/>
              <a:gd name="connsiteX38" fmla="*/ 7068392 w 7451018"/>
              <a:gd name="connsiteY38" fmla="*/ 3066106 h 3415370"/>
              <a:gd name="connsiteX39" fmla="*/ 7092671 w 7451018"/>
              <a:gd name="connsiteY39" fmla="*/ 3036512 h 3415370"/>
              <a:gd name="connsiteX40" fmla="*/ 6507823 w 7451018"/>
              <a:gd name="connsiteY40" fmla="*/ 3033601 h 3415370"/>
              <a:gd name="connsiteX41" fmla="*/ 6512985 w 7451018"/>
              <a:gd name="connsiteY41" fmla="*/ 3033601 h 3415370"/>
              <a:gd name="connsiteX42" fmla="*/ 6514794 w 7451018"/>
              <a:gd name="connsiteY42" fmla="*/ 3044860 h 3415370"/>
              <a:gd name="connsiteX43" fmla="*/ 6563384 w 7451018"/>
              <a:gd name="connsiteY43" fmla="*/ 3047005 h 3415370"/>
              <a:gd name="connsiteX44" fmla="*/ 6567850 w 7451018"/>
              <a:gd name="connsiteY44" fmla="*/ 3045916 h 3415370"/>
              <a:gd name="connsiteX45" fmla="*/ 6576586 w 7451018"/>
              <a:gd name="connsiteY45" fmla="*/ 3040705 h 3415370"/>
              <a:gd name="connsiteX46" fmla="*/ 6576588 w 7451018"/>
              <a:gd name="connsiteY46" fmla="*/ 3040704 h 3415370"/>
              <a:gd name="connsiteX47" fmla="*/ 6581815 w 7451018"/>
              <a:gd name="connsiteY47" fmla="*/ 3049819 h 3415370"/>
              <a:gd name="connsiteX48" fmla="*/ 6582954 w 7451018"/>
              <a:gd name="connsiteY48" fmla="*/ 3087218 h 3415370"/>
              <a:gd name="connsiteX49" fmla="*/ 6575113 w 7451018"/>
              <a:gd name="connsiteY49" fmla="*/ 3081520 h 3415370"/>
              <a:gd name="connsiteX50" fmla="*/ 6581615 w 7451018"/>
              <a:gd name="connsiteY50" fmla="*/ 3092646 h 3415370"/>
              <a:gd name="connsiteX51" fmla="*/ 6576052 w 7451018"/>
              <a:gd name="connsiteY51" fmla="*/ 3107391 h 3415370"/>
              <a:gd name="connsiteX52" fmla="*/ 6567741 w 7451018"/>
              <a:gd name="connsiteY52" fmla="*/ 3106385 h 3415370"/>
              <a:gd name="connsiteX53" fmla="*/ 6555006 w 7451018"/>
              <a:gd name="connsiteY53" fmla="*/ 3114093 h 3415370"/>
              <a:gd name="connsiteX54" fmla="*/ 6544082 w 7451018"/>
              <a:gd name="connsiteY54" fmla="*/ 3114026 h 3415370"/>
              <a:gd name="connsiteX55" fmla="*/ 6542340 w 7451018"/>
              <a:gd name="connsiteY55" fmla="*/ 3120728 h 3415370"/>
              <a:gd name="connsiteX56" fmla="*/ 6536308 w 7451018"/>
              <a:gd name="connsiteY56" fmla="*/ 3114026 h 3415370"/>
              <a:gd name="connsiteX57" fmla="*/ 6507823 w 7451018"/>
              <a:gd name="connsiteY57" fmla="*/ 3033601 h 3415370"/>
              <a:gd name="connsiteX58" fmla="*/ 1975513 w 7451018"/>
              <a:gd name="connsiteY58" fmla="*/ 2985425 h 3415370"/>
              <a:gd name="connsiteX59" fmla="*/ 1974580 w 7451018"/>
              <a:gd name="connsiteY59" fmla="*/ 2989836 h 3415370"/>
              <a:gd name="connsiteX60" fmla="*/ 1975513 w 7451018"/>
              <a:gd name="connsiteY60" fmla="*/ 2985425 h 3415370"/>
              <a:gd name="connsiteX61" fmla="*/ 7086449 w 7451018"/>
              <a:gd name="connsiteY61" fmla="*/ 2885392 h 3415370"/>
              <a:gd name="connsiteX62" fmla="*/ 7097882 w 7451018"/>
              <a:gd name="connsiteY62" fmla="*/ 2899491 h 3415370"/>
              <a:gd name="connsiteX63" fmla="*/ 7111822 w 7451018"/>
              <a:gd name="connsiteY63" fmla="*/ 2904854 h 3415370"/>
              <a:gd name="connsiteX64" fmla="*/ 7111286 w 7451018"/>
              <a:gd name="connsiteY64" fmla="*/ 2906193 h 3415370"/>
              <a:gd name="connsiteX65" fmla="*/ 7131392 w 7451018"/>
              <a:gd name="connsiteY65" fmla="*/ 2926434 h 3415370"/>
              <a:gd name="connsiteX66" fmla="*/ 7126701 w 7451018"/>
              <a:gd name="connsiteY66" fmla="*/ 2926635 h 3415370"/>
              <a:gd name="connsiteX67" fmla="*/ 7131392 w 7451018"/>
              <a:gd name="connsiteY67" fmla="*/ 2939704 h 3415370"/>
              <a:gd name="connsiteX68" fmla="*/ 7136285 w 7451018"/>
              <a:gd name="connsiteY68" fmla="*/ 2946406 h 3415370"/>
              <a:gd name="connsiteX69" fmla="*/ 7144797 w 7451018"/>
              <a:gd name="connsiteY69" fmla="*/ 2951969 h 3415370"/>
              <a:gd name="connsiteX70" fmla="*/ 7138095 w 7451018"/>
              <a:gd name="connsiteY70" fmla="*/ 2940710 h 3415370"/>
              <a:gd name="connsiteX71" fmla="*/ 7146070 w 7451018"/>
              <a:gd name="connsiteY71" fmla="*/ 2939704 h 3415370"/>
              <a:gd name="connsiteX72" fmla="*/ 7144797 w 7451018"/>
              <a:gd name="connsiteY72" fmla="*/ 2944731 h 3415370"/>
              <a:gd name="connsiteX73" fmla="*/ 7151499 w 7451018"/>
              <a:gd name="connsiteY73" fmla="*/ 2944865 h 3415370"/>
              <a:gd name="connsiteX74" fmla="*/ 7150359 w 7451018"/>
              <a:gd name="connsiteY74" fmla="*/ 2939772 h 3415370"/>
              <a:gd name="connsiteX75" fmla="*/ 7158201 w 7451018"/>
              <a:gd name="connsiteY75" fmla="*/ 2947881 h 3415370"/>
              <a:gd name="connsiteX76" fmla="*/ 7151499 w 7451018"/>
              <a:gd name="connsiteY76" fmla="*/ 2946474 h 3415370"/>
              <a:gd name="connsiteX77" fmla="*/ 7194392 w 7451018"/>
              <a:gd name="connsiteY77" fmla="*/ 2966580 h 3415370"/>
              <a:gd name="connsiteX78" fmla="*/ 7210143 w 7451018"/>
              <a:gd name="connsiteY78" fmla="*/ 2968322 h 3415370"/>
              <a:gd name="connsiteX79" fmla="*/ 7205116 w 7451018"/>
              <a:gd name="connsiteY79" fmla="*/ 2994729 h 3415370"/>
              <a:gd name="connsiteX80" fmla="*/ 7193588 w 7451018"/>
              <a:gd name="connsiteY80" fmla="*/ 3013428 h 3415370"/>
              <a:gd name="connsiteX81" fmla="*/ 7178308 w 7451018"/>
              <a:gd name="connsiteY81" fmla="*/ 3022543 h 3415370"/>
              <a:gd name="connsiteX82" fmla="*/ 7164970 w 7451018"/>
              <a:gd name="connsiteY82" fmla="*/ 3046871 h 3415370"/>
              <a:gd name="connsiteX83" fmla="*/ 7136017 w 7451018"/>
              <a:gd name="connsiteY83" fmla="*/ 3060343 h 3415370"/>
              <a:gd name="connsiteX84" fmla="*/ 7132263 w 7451018"/>
              <a:gd name="connsiteY84" fmla="*/ 3067045 h 3415370"/>
              <a:gd name="connsiteX85" fmla="*/ 7124690 w 7451018"/>
              <a:gd name="connsiteY85" fmla="*/ 3060008 h 3415370"/>
              <a:gd name="connsiteX86" fmla="*/ 7131392 w 7451018"/>
              <a:gd name="connsiteY86" fmla="*/ 3054847 h 3415370"/>
              <a:gd name="connsiteX87" fmla="*/ 7104986 w 7451018"/>
              <a:gd name="connsiteY87" fmla="*/ 3007597 h 3415370"/>
              <a:gd name="connsiteX88" fmla="*/ 7124690 w 7451018"/>
              <a:gd name="connsiteY88" fmla="*/ 2983536 h 3415370"/>
              <a:gd name="connsiteX89" fmla="*/ 7124690 w 7451018"/>
              <a:gd name="connsiteY89" fmla="*/ 2955522 h 3415370"/>
              <a:gd name="connsiteX90" fmla="*/ 7091179 w 7451018"/>
              <a:gd name="connsiteY90" fmla="*/ 2908070 h 3415370"/>
              <a:gd name="connsiteX91" fmla="*/ 7097882 w 7451018"/>
              <a:gd name="connsiteY91" fmla="*/ 2906060 h 3415370"/>
              <a:gd name="connsiteX92" fmla="*/ 7084477 w 7451018"/>
              <a:gd name="connsiteY92" fmla="*/ 2891784 h 3415370"/>
              <a:gd name="connsiteX93" fmla="*/ 7086449 w 7451018"/>
              <a:gd name="connsiteY93" fmla="*/ 2885392 h 3415370"/>
              <a:gd name="connsiteX94" fmla="*/ 2013856 w 7451018"/>
              <a:gd name="connsiteY94" fmla="*/ 2848370 h 3415370"/>
              <a:gd name="connsiteX95" fmla="*/ 2019753 w 7451018"/>
              <a:gd name="connsiteY95" fmla="*/ 2849023 h 3415370"/>
              <a:gd name="connsiteX96" fmla="*/ 2012850 w 7451018"/>
              <a:gd name="connsiteY96" fmla="*/ 2851972 h 3415370"/>
              <a:gd name="connsiteX97" fmla="*/ 2012314 w 7451018"/>
              <a:gd name="connsiteY97" fmla="*/ 2852978 h 3415370"/>
              <a:gd name="connsiteX98" fmla="*/ 2016067 w 7451018"/>
              <a:gd name="connsiteY98" fmla="*/ 2858339 h 3415370"/>
              <a:gd name="connsiteX99" fmla="*/ 2007958 w 7451018"/>
              <a:gd name="connsiteY99" fmla="*/ 2849023 h 3415370"/>
              <a:gd name="connsiteX100" fmla="*/ 2013856 w 7451018"/>
              <a:gd name="connsiteY100" fmla="*/ 2848370 h 3415370"/>
              <a:gd name="connsiteX101" fmla="*/ 2015463 w 7451018"/>
              <a:gd name="connsiteY101" fmla="*/ 2837832 h 3415370"/>
              <a:gd name="connsiteX102" fmla="*/ 2017205 w 7451018"/>
              <a:gd name="connsiteY102" fmla="*/ 2843930 h 3415370"/>
              <a:gd name="connsiteX103" fmla="*/ 2008828 w 7451018"/>
              <a:gd name="connsiteY103" fmla="*/ 2841920 h 3415370"/>
              <a:gd name="connsiteX104" fmla="*/ 2015463 w 7451018"/>
              <a:gd name="connsiteY104" fmla="*/ 2837832 h 3415370"/>
              <a:gd name="connsiteX105" fmla="*/ 5871589 w 7451018"/>
              <a:gd name="connsiteY105" fmla="*/ 2684956 h 3415370"/>
              <a:gd name="connsiteX106" fmla="*/ 5871589 w 7451018"/>
              <a:gd name="connsiteY106" fmla="*/ 2684956 h 3415370"/>
              <a:gd name="connsiteX107" fmla="*/ 2574063 w 7451018"/>
              <a:gd name="connsiteY107" fmla="*/ 2626596 h 3415370"/>
              <a:gd name="connsiteX108" fmla="*/ 2572603 w 7451018"/>
              <a:gd name="connsiteY108" fmla="*/ 2631205 h 3415370"/>
              <a:gd name="connsiteX109" fmla="*/ 2571128 w 7451018"/>
              <a:gd name="connsiteY109" fmla="*/ 2631205 h 3415370"/>
              <a:gd name="connsiteX110" fmla="*/ 2574063 w 7451018"/>
              <a:gd name="connsiteY110" fmla="*/ 2626596 h 3415370"/>
              <a:gd name="connsiteX111" fmla="*/ 4498922 w 7451018"/>
              <a:gd name="connsiteY111" fmla="*/ 2377127 h 3415370"/>
              <a:gd name="connsiteX112" fmla="*/ 4499009 w 7451018"/>
              <a:gd name="connsiteY112" fmla="*/ 2377606 h 3415370"/>
              <a:gd name="connsiteX113" fmla="*/ 4498762 w 7451018"/>
              <a:gd name="connsiteY113" fmla="*/ 2377338 h 3415370"/>
              <a:gd name="connsiteX114" fmla="*/ 4498318 w 7451018"/>
              <a:gd name="connsiteY114" fmla="*/ 2376859 h 3415370"/>
              <a:gd name="connsiteX115" fmla="*/ 4498762 w 7451018"/>
              <a:gd name="connsiteY115" fmla="*/ 2377338 h 3415370"/>
              <a:gd name="connsiteX116" fmla="*/ 4497447 w 7451018"/>
              <a:gd name="connsiteY116" fmla="*/ 2379072 h 3415370"/>
              <a:gd name="connsiteX117" fmla="*/ 4498251 w 7451018"/>
              <a:gd name="connsiteY117" fmla="*/ 2376926 h 3415370"/>
              <a:gd name="connsiteX118" fmla="*/ 4498118 w 7451018"/>
              <a:gd name="connsiteY118" fmla="*/ 2376926 h 3415370"/>
              <a:gd name="connsiteX119" fmla="*/ 4498318 w 7451018"/>
              <a:gd name="connsiteY119" fmla="*/ 2376859 h 3415370"/>
              <a:gd name="connsiteX120" fmla="*/ 4517151 w 7451018"/>
              <a:gd name="connsiteY120" fmla="*/ 2358495 h 3415370"/>
              <a:gd name="connsiteX121" fmla="*/ 4513666 w 7451018"/>
              <a:gd name="connsiteY121" fmla="*/ 2367878 h 3415370"/>
              <a:gd name="connsiteX122" fmla="*/ 4517151 w 7451018"/>
              <a:gd name="connsiteY122" fmla="*/ 2358495 h 3415370"/>
              <a:gd name="connsiteX123" fmla="*/ 6293690 w 7451018"/>
              <a:gd name="connsiteY123" fmla="*/ 2342947 h 3415370"/>
              <a:gd name="connsiteX124" fmla="*/ 6293690 w 7451018"/>
              <a:gd name="connsiteY124" fmla="*/ 2343349 h 3415370"/>
              <a:gd name="connsiteX125" fmla="*/ 6296036 w 7451018"/>
              <a:gd name="connsiteY125" fmla="*/ 2343349 h 3415370"/>
              <a:gd name="connsiteX126" fmla="*/ 6293690 w 7451018"/>
              <a:gd name="connsiteY126" fmla="*/ 2342947 h 3415370"/>
              <a:gd name="connsiteX127" fmla="*/ 4529215 w 7451018"/>
              <a:gd name="connsiteY127" fmla="*/ 2336647 h 3415370"/>
              <a:gd name="connsiteX128" fmla="*/ 4555688 w 7451018"/>
              <a:gd name="connsiteY128" fmla="*/ 2418681 h 3415370"/>
              <a:gd name="connsiteX129" fmla="*/ 4549054 w 7451018"/>
              <a:gd name="connsiteY129" fmla="*/ 2443948 h 3415370"/>
              <a:gd name="connsiteX130" fmla="*/ 4540206 w 7451018"/>
              <a:gd name="connsiteY130" fmla="*/ 2434632 h 3415370"/>
              <a:gd name="connsiteX131" fmla="*/ 4539871 w 7451018"/>
              <a:gd name="connsiteY131" fmla="*/ 2458156 h 3415370"/>
              <a:gd name="connsiteX132" fmla="*/ 4544764 w 7451018"/>
              <a:gd name="connsiteY132" fmla="*/ 2457352 h 3415370"/>
              <a:gd name="connsiteX133" fmla="*/ 4537727 w 7451018"/>
              <a:gd name="connsiteY133" fmla="*/ 2466266 h 3415370"/>
              <a:gd name="connsiteX134" fmla="*/ 4530958 w 7451018"/>
              <a:gd name="connsiteY134" fmla="*/ 2474845 h 3415370"/>
              <a:gd name="connsiteX135" fmla="*/ 4517553 w 7451018"/>
              <a:gd name="connsiteY135" fmla="*/ 2540727 h 3415370"/>
              <a:gd name="connsiteX136" fmla="*/ 4484043 w 7451018"/>
              <a:gd name="connsiteY136" fmla="*/ 2658483 h 3415370"/>
              <a:gd name="connsiteX137" fmla="*/ 4411258 w 7451018"/>
              <a:gd name="connsiteY137" fmla="*/ 2624436 h 3415370"/>
              <a:gd name="connsiteX138" fmla="*/ 4409984 w 7451018"/>
              <a:gd name="connsiteY138" fmla="*/ 2564519 h 3415370"/>
              <a:gd name="connsiteX139" fmla="*/ 4417021 w 7451018"/>
              <a:gd name="connsiteY139" fmla="*/ 2552388 h 3415370"/>
              <a:gd name="connsiteX140" fmla="*/ 4423723 w 7451018"/>
              <a:gd name="connsiteY140" fmla="*/ 2546289 h 3415370"/>
              <a:gd name="connsiteX141" fmla="*/ 4450599 w 7451018"/>
              <a:gd name="connsiteY141" fmla="*/ 2437246 h 3415370"/>
              <a:gd name="connsiteX142" fmla="*/ 4454888 w 7451018"/>
              <a:gd name="connsiteY142" fmla="*/ 2430544 h 3415370"/>
              <a:gd name="connsiteX143" fmla="*/ 4456027 w 7451018"/>
              <a:gd name="connsiteY143" fmla="*/ 2437246 h 3415370"/>
              <a:gd name="connsiteX144" fmla="*/ 4457435 w 7451018"/>
              <a:gd name="connsiteY144" fmla="*/ 2430476 h 3415370"/>
              <a:gd name="connsiteX145" fmla="*/ 4484043 w 7451018"/>
              <a:gd name="connsiteY145" fmla="*/ 2418882 h 3415370"/>
              <a:gd name="connsiteX146" fmla="*/ 4497447 w 7451018"/>
              <a:gd name="connsiteY146" fmla="*/ 2401523 h 3415370"/>
              <a:gd name="connsiteX147" fmla="*/ 4490745 w 7451018"/>
              <a:gd name="connsiteY147" fmla="*/ 2400518 h 3415370"/>
              <a:gd name="connsiteX148" fmla="*/ 4499765 w 7451018"/>
              <a:gd name="connsiteY148" fmla="*/ 2381744 h 3415370"/>
              <a:gd name="connsiteX149" fmla="*/ 4499009 w 7451018"/>
              <a:gd name="connsiteY149" fmla="*/ 2377606 h 3415370"/>
              <a:gd name="connsiteX150" fmla="*/ 4504149 w 7451018"/>
              <a:gd name="connsiteY150" fmla="*/ 2383160 h 3415370"/>
              <a:gd name="connsiteX151" fmla="*/ 4514739 w 7451018"/>
              <a:gd name="connsiteY151" fmla="*/ 2375184 h 3415370"/>
              <a:gd name="connsiteX152" fmla="*/ 4529215 w 7451018"/>
              <a:gd name="connsiteY152" fmla="*/ 2336647 h 3415370"/>
              <a:gd name="connsiteX153" fmla="*/ 6454407 w 7451018"/>
              <a:gd name="connsiteY153" fmla="*/ 2303136 h 3415370"/>
              <a:gd name="connsiteX154" fmla="*/ 6459434 w 7451018"/>
              <a:gd name="connsiteY154" fmla="*/ 2309838 h 3415370"/>
              <a:gd name="connsiteX155" fmla="*/ 6468013 w 7451018"/>
              <a:gd name="connsiteY155" fmla="*/ 2309704 h 3415370"/>
              <a:gd name="connsiteX156" fmla="*/ 6465064 w 7451018"/>
              <a:gd name="connsiteY156" fmla="*/ 2316607 h 3415370"/>
              <a:gd name="connsiteX157" fmla="*/ 6481417 w 7451018"/>
              <a:gd name="connsiteY157" fmla="*/ 2340400 h 3415370"/>
              <a:gd name="connsiteX158" fmla="*/ 6488119 w 7451018"/>
              <a:gd name="connsiteY158" fmla="*/ 2364996 h 3415370"/>
              <a:gd name="connsiteX159" fmla="*/ 6481417 w 7451018"/>
              <a:gd name="connsiteY159" fmla="*/ 2363992 h 3415370"/>
              <a:gd name="connsiteX160" fmla="*/ 6488119 w 7451018"/>
              <a:gd name="connsiteY160" fmla="*/ 2404807 h 3415370"/>
              <a:gd name="connsiteX161" fmla="*/ 6490934 w 7451018"/>
              <a:gd name="connsiteY161" fmla="*/ 2404807 h 3415370"/>
              <a:gd name="connsiteX162" fmla="*/ 6496698 w 7451018"/>
              <a:gd name="connsiteY162" fmla="*/ 2390800 h 3415370"/>
              <a:gd name="connsiteX163" fmla="*/ 6501322 w 7451018"/>
              <a:gd name="connsiteY163" fmla="*/ 2394285 h 3415370"/>
              <a:gd name="connsiteX164" fmla="*/ 6501457 w 7451018"/>
              <a:gd name="connsiteY164" fmla="*/ 2393213 h 3415370"/>
              <a:gd name="connsiteX165" fmla="*/ 6508293 w 7451018"/>
              <a:gd name="connsiteY165" fmla="*/ 2401322 h 3415370"/>
              <a:gd name="connsiteX166" fmla="*/ 6511376 w 7451018"/>
              <a:gd name="connsiteY166" fmla="*/ 2396899 h 3415370"/>
              <a:gd name="connsiteX167" fmla="*/ 6521563 w 7451018"/>
              <a:gd name="connsiteY167" fmla="*/ 2410303 h 3415370"/>
              <a:gd name="connsiteX168" fmla="*/ 6521563 w 7451018"/>
              <a:gd name="connsiteY168" fmla="*/ 2450248 h 3415370"/>
              <a:gd name="connsiteX169" fmla="*/ 6533426 w 7451018"/>
              <a:gd name="connsiteY169" fmla="*/ 2463920 h 3415370"/>
              <a:gd name="connsiteX170" fmla="*/ 6535772 w 7451018"/>
              <a:gd name="connsiteY170" fmla="*/ 2483490 h 3415370"/>
              <a:gd name="connsiteX171" fmla="*/ 6538051 w 7451018"/>
              <a:gd name="connsiteY171" fmla="*/ 2484026 h 3415370"/>
              <a:gd name="connsiteX172" fmla="*/ 6534901 w 7451018"/>
              <a:gd name="connsiteY172" fmla="*/ 2490728 h 3415370"/>
              <a:gd name="connsiteX173" fmla="*/ 6555007 w 7451018"/>
              <a:gd name="connsiteY173" fmla="*/ 2515593 h 3415370"/>
              <a:gd name="connsiteX174" fmla="*/ 6558693 w 7451018"/>
              <a:gd name="connsiteY174" fmla="*/ 2520285 h 3415370"/>
              <a:gd name="connsiteX175" fmla="*/ 6562245 w 7451018"/>
              <a:gd name="connsiteY175" fmla="*/ 2517537 h 3415370"/>
              <a:gd name="connsiteX176" fmla="*/ 6569819 w 7451018"/>
              <a:gd name="connsiteY176" fmla="*/ 2530606 h 3415370"/>
              <a:gd name="connsiteX177" fmla="*/ 6587244 w 7451018"/>
              <a:gd name="connsiteY177" fmla="*/ 2537778 h 3415370"/>
              <a:gd name="connsiteX178" fmla="*/ 6601922 w 7451018"/>
              <a:gd name="connsiteY178" fmla="*/ 2543407 h 3415370"/>
              <a:gd name="connsiteX179" fmla="*/ 6595957 w 7451018"/>
              <a:gd name="connsiteY179" fmla="*/ 2548903 h 3415370"/>
              <a:gd name="connsiteX180" fmla="*/ 6594214 w 7451018"/>
              <a:gd name="connsiteY180" fmla="*/ 2558890 h 3415370"/>
              <a:gd name="connsiteX181" fmla="*/ 6601922 w 7451018"/>
              <a:gd name="connsiteY181" fmla="*/ 2560029 h 3415370"/>
              <a:gd name="connsiteX182" fmla="*/ 6608624 w 7451018"/>
              <a:gd name="connsiteY182" fmla="*/ 2593003 h 3415370"/>
              <a:gd name="connsiteX183" fmla="*/ 6615326 w 7451018"/>
              <a:gd name="connsiteY183" fmla="*/ 2591260 h 3415370"/>
              <a:gd name="connsiteX184" fmla="*/ 6609026 w 7451018"/>
              <a:gd name="connsiteY184" fmla="*/ 2586704 h 3415370"/>
              <a:gd name="connsiteX185" fmla="*/ 6635433 w 7451018"/>
              <a:gd name="connsiteY185" fmla="*/ 2621688 h 3415370"/>
              <a:gd name="connsiteX186" fmla="*/ 6676382 w 7451018"/>
              <a:gd name="connsiteY186" fmla="*/ 2664917 h 3415370"/>
              <a:gd name="connsiteX187" fmla="*/ 6683152 w 7451018"/>
              <a:gd name="connsiteY187" fmla="*/ 2651579 h 3415370"/>
              <a:gd name="connsiteX188" fmla="*/ 6689050 w 7451018"/>
              <a:gd name="connsiteY188" fmla="*/ 2652250 h 3415370"/>
              <a:gd name="connsiteX189" fmla="*/ 6682348 w 7451018"/>
              <a:gd name="connsiteY189" fmla="*/ 2718601 h 3415370"/>
              <a:gd name="connsiteX190" fmla="*/ 6688916 w 7451018"/>
              <a:gd name="connsiteY190" fmla="*/ 2705666 h 3415370"/>
              <a:gd name="connsiteX191" fmla="*/ 6690927 w 7451018"/>
              <a:gd name="connsiteY191" fmla="*/ 2738707 h 3415370"/>
              <a:gd name="connsiteX192" fmla="*/ 6689050 w 7451018"/>
              <a:gd name="connsiteY192" fmla="*/ 2738841 h 3415370"/>
              <a:gd name="connsiteX193" fmla="*/ 6695886 w 7451018"/>
              <a:gd name="connsiteY193" fmla="*/ 2740919 h 3415370"/>
              <a:gd name="connsiteX194" fmla="*/ 6692535 w 7451018"/>
              <a:gd name="connsiteY194" fmla="*/ 2747956 h 3415370"/>
              <a:gd name="connsiteX195" fmla="*/ 6670351 w 7451018"/>
              <a:gd name="connsiteY195" fmla="*/ 2845941 h 3415370"/>
              <a:gd name="connsiteX196" fmla="*/ 6668810 w 7451018"/>
              <a:gd name="connsiteY196" fmla="*/ 2846076 h 3415370"/>
              <a:gd name="connsiteX197" fmla="*/ 6669145 w 7451018"/>
              <a:gd name="connsiteY197" fmla="*/ 2847952 h 3415370"/>
              <a:gd name="connsiteX198" fmla="*/ 6655740 w 7451018"/>
              <a:gd name="connsiteY198" fmla="*/ 2857134 h 3415370"/>
              <a:gd name="connsiteX199" fmla="*/ 6628932 w 7451018"/>
              <a:gd name="connsiteY199" fmla="*/ 2912226 h 3415370"/>
              <a:gd name="connsiteX200" fmla="*/ 6622230 w 7451018"/>
              <a:gd name="connsiteY200" fmla="*/ 2961151 h 3415370"/>
              <a:gd name="connsiteX201" fmla="*/ 6547166 w 7451018"/>
              <a:gd name="connsiteY201" fmla="*/ 3000023 h 3415370"/>
              <a:gd name="connsiteX202" fmla="*/ 6451861 w 7451018"/>
              <a:gd name="connsiteY202" fmla="*/ 2993321 h 3415370"/>
              <a:gd name="connsiteX203" fmla="*/ 6447906 w 7451018"/>
              <a:gd name="connsiteY203" fmla="*/ 2987088 h 3415370"/>
              <a:gd name="connsiteX204" fmla="*/ 6441540 w 7451018"/>
              <a:gd name="connsiteY204" fmla="*/ 2992383 h 3415370"/>
              <a:gd name="connsiteX205" fmla="*/ 6407828 w 7451018"/>
              <a:gd name="connsiteY205" fmla="*/ 2948752 h 3415370"/>
              <a:gd name="connsiteX206" fmla="*/ 6371971 w 7451018"/>
              <a:gd name="connsiteY206" fmla="*/ 2916448 h 3415370"/>
              <a:gd name="connsiteX207" fmla="*/ 6374317 w 7451018"/>
              <a:gd name="connsiteY207" fmla="*/ 2914169 h 3415370"/>
              <a:gd name="connsiteX208" fmla="*/ 6374317 w 7451018"/>
              <a:gd name="connsiteY208" fmla="*/ 2897883 h 3415370"/>
              <a:gd name="connsiteX209" fmla="*/ 6374317 w 7451018"/>
              <a:gd name="connsiteY209" fmla="*/ 2889773 h 3415370"/>
              <a:gd name="connsiteX210" fmla="*/ 6367615 w 7451018"/>
              <a:gd name="connsiteY210" fmla="*/ 2888634 h 3415370"/>
              <a:gd name="connsiteX211" fmla="*/ 6354211 w 7451018"/>
              <a:gd name="connsiteY211" fmla="*/ 2906127 h 3415370"/>
              <a:gd name="connsiteX212" fmla="*/ 6344023 w 7451018"/>
              <a:gd name="connsiteY212" fmla="*/ 2919531 h 3415370"/>
              <a:gd name="connsiteX213" fmla="*/ 6354211 w 7451018"/>
              <a:gd name="connsiteY213" fmla="*/ 2900899 h 3415370"/>
              <a:gd name="connsiteX214" fmla="*/ 6355819 w 7451018"/>
              <a:gd name="connsiteY214" fmla="*/ 2892722 h 3415370"/>
              <a:gd name="connsiteX215" fmla="*/ 6356690 w 7451018"/>
              <a:gd name="connsiteY215" fmla="*/ 2879318 h 3415370"/>
              <a:gd name="connsiteX216" fmla="*/ 6354479 w 7451018"/>
              <a:gd name="connsiteY216" fmla="*/ 2880189 h 3415370"/>
              <a:gd name="connsiteX217" fmla="*/ 6363795 w 7451018"/>
              <a:gd name="connsiteY217" fmla="*/ 2867790 h 3415370"/>
              <a:gd name="connsiteX218" fmla="*/ 6361114 w 7451018"/>
              <a:gd name="connsiteY218" fmla="*/ 2866450 h 3415370"/>
              <a:gd name="connsiteX219" fmla="*/ 6327402 w 7451018"/>
              <a:gd name="connsiteY219" fmla="*/ 2899156 h 3415370"/>
              <a:gd name="connsiteX220" fmla="*/ 6334037 w 7451018"/>
              <a:gd name="connsiteY220" fmla="*/ 2904049 h 3415370"/>
              <a:gd name="connsiteX221" fmla="*/ 6327805 w 7451018"/>
              <a:gd name="connsiteY221" fmla="*/ 2906260 h 3415370"/>
              <a:gd name="connsiteX222" fmla="*/ 6320633 w 7451018"/>
              <a:gd name="connsiteY222" fmla="*/ 2904049 h 3415370"/>
              <a:gd name="connsiteX223" fmla="*/ 6320633 w 7451018"/>
              <a:gd name="connsiteY223" fmla="*/ 2906260 h 3415370"/>
              <a:gd name="connsiteX224" fmla="*/ 6308033 w 7451018"/>
              <a:gd name="connsiteY224" fmla="*/ 2899090 h 3415370"/>
              <a:gd name="connsiteX225" fmla="*/ 6307631 w 7451018"/>
              <a:gd name="connsiteY225" fmla="*/ 2899558 h 3415370"/>
              <a:gd name="connsiteX226" fmla="*/ 6313462 w 7451018"/>
              <a:gd name="connsiteY226" fmla="*/ 2889237 h 3415370"/>
              <a:gd name="connsiteX227" fmla="*/ 6300459 w 7451018"/>
              <a:gd name="connsiteY227" fmla="*/ 2867455 h 3415370"/>
              <a:gd name="connsiteX228" fmla="*/ 6287725 w 7451018"/>
              <a:gd name="connsiteY228" fmla="*/ 2859010 h 3415370"/>
              <a:gd name="connsiteX229" fmla="*/ 6285982 w 7451018"/>
              <a:gd name="connsiteY229" fmla="*/ 2859345 h 3415370"/>
              <a:gd name="connsiteX230" fmla="*/ 6287055 w 7451018"/>
              <a:gd name="connsiteY230" fmla="*/ 2846344 h 3415370"/>
              <a:gd name="connsiteX231" fmla="*/ 6286988 w 7451018"/>
              <a:gd name="connsiteY231" fmla="*/ 2845941 h 3415370"/>
              <a:gd name="connsiteX232" fmla="*/ 6286988 w 7451018"/>
              <a:gd name="connsiteY232" fmla="*/ 2845874 h 3415370"/>
              <a:gd name="connsiteX233" fmla="*/ 6287055 w 7451018"/>
              <a:gd name="connsiteY233" fmla="*/ 2845941 h 3415370"/>
              <a:gd name="connsiteX234" fmla="*/ 6287390 w 7451018"/>
              <a:gd name="connsiteY234" fmla="*/ 2845874 h 3415370"/>
              <a:gd name="connsiteX235" fmla="*/ 6253947 w 7451018"/>
              <a:gd name="connsiteY235" fmla="*/ 2832470 h 3415370"/>
              <a:gd name="connsiteX236" fmla="*/ 6072452 w 7451018"/>
              <a:gd name="connsiteY236" fmla="*/ 2880524 h 3415370"/>
              <a:gd name="connsiteX237" fmla="*/ 6054423 w 7451018"/>
              <a:gd name="connsiteY237" fmla="*/ 2879385 h 3415370"/>
              <a:gd name="connsiteX238" fmla="*/ 6037132 w 7451018"/>
              <a:gd name="connsiteY238" fmla="*/ 2884948 h 3415370"/>
              <a:gd name="connsiteX239" fmla="*/ 5985324 w 7451018"/>
              <a:gd name="connsiteY239" fmla="*/ 2884747 h 3415370"/>
              <a:gd name="connsiteX240" fmla="*/ 5987067 w 7451018"/>
              <a:gd name="connsiteY240" fmla="*/ 2892856 h 3415370"/>
              <a:gd name="connsiteX241" fmla="*/ 5963542 w 7451018"/>
              <a:gd name="connsiteY241" fmla="*/ 2899558 h 3415370"/>
              <a:gd name="connsiteX242" fmla="*/ 5952149 w 7451018"/>
              <a:gd name="connsiteY242" fmla="*/ 2911756 h 3415370"/>
              <a:gd name="connsiteX243" fmla="*/ 5945112 w 7451018"/>
              <a:gd name="connsiteY243" fmla="*/ 2906260 h 3415370"/>
              <a:gd name="connsiteX244" fmla="*/ 5946452 w 7451018"/>
              <a:gd name="connsiteY244" fmla="*/ 2912962 h 3415370"/>
              <a:gd name="connsiteX245" fmla="*/ 5897862 w 7451018"/>
              <a:gd name="connsiteY245" fmla="*/ 2892856 h 3415370"/>
              <a:gd name="connsiteX246" fmla="*/ 5891226 w 7451018"/>
              <a:gd name="connsiteY246" fmla="*/ 2866115 h 3415370"/>
              <a:gd name="connsiteX247" fmla="*/ 5897862 w 7451018"/>
              <a:gd name="connsiteY247" fmla="*/ 2872884 h 3415370"/>
              <a:gd name="connsiteX248" fmla="*/ 5898263 w 7451018"/>
              <a:gd name="connsiteY248" fmla="*/ 2820741 h 3415370"/>
              <a:gd name="connsiteX249" fmla="*/ 5878157 w 7451018"/>
              <a:gd name="connsiteY249" fmla="*/ 2745610 h 3415370"/>
              <a:gd name="connsiteX250" fmla="*/ 5844646 w 7451018"/>
              <a:gd name="connsiteY250" fmla="*/ 2672826 h 3415370"/>
              <a:gd name="connsiteX251" fmla="*/ 5851348 w 7451018"/>
              <a:gd name="connsiteY251" fmla="*/ 2672826 h 3415370"/>
              <a:gd name="connsiteX252" fmla="*/ 5858051 w 7451018"/>
              <a:gd name="connsiteY252" fmla="*/ 2685694 h 3415370"/>
              <a:gd name="connsiteX253" fmla="*/ 5859324 w 7451018"/>
              <a:gd name="connsiteY253" fmla="*/ 2671619 h 3415370"/>
              <a:gd name="connsiteX254" fmla="*/ 5864485 w 7451018"/>
              <a:gd name="connsiteY254" fmla="*/ 2678321 h 3415370"/>
              <a:gd name="connsiteX255" fmla="*/ 5871455 w 7451018"/>
              <a:gd name="connsiteY255" fmla="*/ 2677718 h 3415370"/>
              <a:gd name="connsiteX256" fmla="*/ 5871455 w 7451018"/>
              <a:gd name="connsiteY256" fmla="*/ 2674702 h 3415370"/>
              <a:gd name="connsiteX257" fmla="*/ 5870181 w 7451018"/>
              <a:gd name="connsiteY257" fmla="*/ 2584223 h 3415370"/>
              <a:gd name="connsiteX258" fmla="*/ 5871388 w 7451018"/>
              <a:gd name="connsiteY258" fmla="*/ 2577856 h 3415370"/>
              <a:gd name="connsiteX259" fmla="*/ 5874873 w 7451018"/>
              <a:gd name="connsiteY259" fmla="*/ 2577856 h 3415370"/>
              <a:gd name="connsiteX260" fmla="*/ 5871857 w 7451018"/>
              <a:gd name="connsiteY260" fmla="*/ 2591931 h 3415370"/>
              <a:gd name="connsiteX261" fmla="*/ 5878157 w 7451018"/>
              <a:gd name="connsiteY261" fmla="*/ 2597962 h 3415370"/>
              <a:gd name="connsiteX262" fmla="*/ 5905904 w 7451018"/>
              <a:gd name="connsiteY262" fmla="*/ 2565056 h 3415370"/>
              <a:gd name="connsiteX263" fmla="*/ 5912271 w 7451018"/>
              <a:gd name="connsiteY263" fmla="*/ 2560096 h 3415370"/>
              <a:gd name="connsiteX264" fmla="*/ 5925005 w 7451018"/>
              <a:gd name="connsiteY264" fmla="*/ 2555270 h 3415370"/>
              <a:gd name="connsiteX265" fmla="*/ 5918839 w 7451018"/>
              <a:gd name="connsiteY265" fmla="*/ 2549775 h 3415370"/>
              <a:gd name="connsiteX266" fmla="*/ 5925139 w 7451018"/>
              <a:gd name="connsiteY266" fmla="*/ 2546826 h 3415370"/>
              <a:gd name="connsiteX267" fmla="*/ 5931640 w 7451018"/>
              <a:gd name="connsiteY267" fmla="*/ 2551048 h 3415370"/>
              <a:gd name="connsiteX268" fmla="*/ 5993836 w 7451018"/>
              <a:gd name="connsiteY268" fmla="*/ 2537643 h 3415370"/>
              <a:gd name="connsiteX269" fmla="*/ 6041689 w 7451018"/>
              <a:gd name="connsiteY269" fmla="*/ 2490327 h 3415370"/>
              <a:gd name="connsiteX270" fmla="*/ 6052413 w 7451018"/>
              <a:gd name="connsiteY270" fmla="*/ 2449310 h 3415370"/>
              <a:gd name="connsiteX271" fmla="*/ 6063270 w 7451018"/>
              <a:gd name="connsiteY271" fmla="*/ 2443813 h 3415370"/>
              <a:gd name="connsiteX272" fmla="*/ 6065951 w 7451018"/>
              <a:gd name="connsiteY272" fmla="*/ 2437111 h 3415370"/>
              <a:gd name="connsiteX273" fmla="*/ 6070790 w 7451018"/>
              <a:gd name="connsiteY273" fmla="*/ 2437444 h 3415370"/>
              <a:gd name="connsiteX274" fmla="*/ 6070844 w 7451018"/>
              <a:gd name="connsiteY274" fmla="*/ 2437447 h 3415370"/>
              <a:gd name="connsiteX275" fmla="*/ 6071179 w 7451018"/>
              <a:gd name="connsiteY275" fmla="*/ 2443813 h 3415370"/>
              <a:gd name="connsiteX276" fmla="*/ 6083578 w 7451018"/>
              <a:gd name="connsiteY276" fmla="*/ 2450516 h 3415370"/>
              <a:gd name="connsiteX277" fmla="*/ 6079623 w 7451018"/>
              <a:gd name="connsiteY277" fmla="*/ 2423707 h 3415370"/>
              <a:gd name="connsiteX278" fmla="*/ 6079221 w 7451018"/>
              <a:gd name="connsiteY278" fmla="*/ 2423707 h 3415370"/>
              <a:gd name="connsiteX279" fmla="*/ 6079556 w 7451018"/>
              <a:gd name="connsiteY279" fmla="*/ 2423640 h 3415370"/>
              <a:gd name="connsiteX280" fmla="*/ 6079221 w 7451018"/>
              <a:gd name="connsiteY280" fmla="*/ 2422836 h 3415370"/>
              <a:gd name="connsiteX281" fmla="*/ 6080629 w 7451018"/>
              <a:gd name="connsiteY281" fmla="*/ 2423372 h 3415370"/>
              <a:gd name="connsiteX282" fmla="*/ 6092224 w 7451018"/>
              <a:gd name="connsiteY282" fmla="*/ 2423037 h 3415370"/>
              <a:gd name="connsiteX283" fmla="*/ 6099328 w 7451018"/>
              <a:gd name="connsiteY283" fmla="*/ 2408896 h 3415370"/>
              <a:gd name="connsiteX284" fmla="*/ 6099328 w 7451018"/>
              <a:gd name="connsiteY284" fmla="*/ 2402528 h 3415370"/>
              <a:gd name="connsiteX285" fmla="*/ 6109046 w 7451018"/>
              <a:gd name="connsiteY285" fmla="*/ 2403735 h 3415370"/>
              <a:gd name="connsiteX286" fmla="*/ 6118898 w 7451018"/>
              <a:gd name="connsiteY286" fmla="*/ 2392274 h 3415370"/>
              <a:gd name="connsiteX287" fmla="*/ 6127276 w 7451018"/>
              <a:gd name="connsiteY287" fmla="*/ 2390331 h 3415370"/>
              <a:gd name="connsiteX288" fmla="*/ 6166081 w 7451018"/>
              <a:gd name="connsiteY288" fmla="*/ 2412649 h 3415370"/>
              <a:gd name="connsiteX289" fmla="*/ 6191952 w 7451018"/>
              <a:gd name="connsiteY289" fmla="*/ 2410437 h 3415370"/>
              <a:gd name="connsiteX290" fmla="*/ 6193158 w 7451018"/>
              <a:gd name="connsiteY290" fmla="*/ 2406684 h 3415370"/>
              <a:gd name="connsiteX291" fmla="*/ 6193493 w 7451018"/>
              <a:gd name="connsiteY291" fmla="*/ 2390331 h 3415370"/>
              <a:gd name="connsiteX292" fmla="*/ 6203613 w 7451018"/>
              <a:gd name="connsiteY292" fmla="*/ 2375653 h 3415370"/>
              <a:gd name="connsiteX293" fmla="*/ 6199793 w 7451018"/>
              <a:gd name="connsiteY293" fmla="*/ 2368951 h 3415370"/>
              <a:gd name="connsiteX294" fmla="*/ 6221106 w 7451018"/>
              <a:gd name="connsiteY294" fmla="*/ 2350252 h 3415370"/>
              <a:gd name="connsiteX295" fmla="*/ 6221374 w 7451018"/>
              <a:gd name="connsiteY295" fmla="*/ 2343617 h 3415370"/>
              <a:gd name="connsiteX296" fmla="*/ 6199793 w 7451018"/>
              <a:gd name="connsiteY296" fmla="*/ 2338657 h 3415370"/>
              <a:gd name="connsiteX297" fmla="*/ 6206495 w 7451018"/>
              <a:gd name="connsiteY297" fmla="*/ 2331955 h 3415370"/>
              <a:gd name="connsiteX298" fmla="*/ 6206495 w 7451018"/>
              <a:gd name="connsiteY298" fmla="*/ 2324516 h 3415370"/>
              <a:gd name="connsiteX299" fmla="*/ 6233304 w 7451018"/>
              <a:gd name="connsiteY299" fmla="*/ 2324516 h 3415370"/>
              <a:gd name="connsiteX300" fmla="*/ 6233236 w 7451018"/>
              <a:gd name="connsiteY300" fmla="*/ 2336915 h 3415370"/>
              <a:gd name="connsiteX301" fmla="*/ 6225194 w 7451018"/>
              <a:gd name="connsiteY301" fmla="*/ 2343416 h 3415370"/>
              <a:gd name="connsiteX302" fmla="*/ 6231762 w 7451018"/>
              <a:gd name="connsiteY302" fmla="*/ 2350118 h 3415370"/>
              <a:gd name="connsiteX303" fmla="*/ 6241816 w 7451018"/>
              <a:gd name="connsiteY303" fmla="*/ 2343416 h 3415370"/>
              <a:gd name="connsiteX304" fmla="*/ 6242955 w 7451018"/>
              <a:gd name="connsiteY304" fmla="*/ 2350118 h 3415370"/>
              <a:gd name="connsiteX305" fmla="*/ 6253947 w 7451018"/>
              <a:gd name="connsiteY305" fmla="*/ 2343416 h 3415370"/>
              <a:gd name="connsiteX306" fmla="*/ 6254818 w 7451018"/>
              <a:gd name="connsiteY306" fmla="*/ 2336714 h 3415370"/>
              <a:gd name="connsiteX307" fmla="*/ 6253410 w 7451018"/>
              <a:gd name="connsiteY307" fmla="*/ 2334167 h 3415370"/>
              <a:gd name="connsiteX308" fmla="*/ 6245301 w 7451018"/>
              <a:gd name="connsiteY308" fmla="*/ 2336714 h 3415370"/>
              <a:gd name="connsiteX309" fmla="*/ 6238398 w 7451018"/>
              <a:gd name="connsiteY309" fmla="*/ 2330012 h 3415370"/>
              <a:gd name="connsiteX310" fmla="*/ 6239269 w 7451018"/>
              <a:gd name="connsiteY310" fmla="*/ 2323310 h 3415370"/>
              <a:gd name="connsiteX311" fmla="*/ 6260179 w 7451018"/>
              <a:gd name="connsiteY311" fmla="*/ 2316876 h 3415370"/>
              <a:gd name="connsiteX312" fmla="*/ 6259375 w 7451018"/>
              <a:gd name="connsiteY312" fmla="*/ 2323310 h 3415370"/>
              <a:gd name="connsiteX313" fmla="*/ 6266882 w 7451018"/>
              <a:gd name="connsiteY313" fmla="*/ 2333229 h 3415370"/>
              <a:gd name="connsiteX314" fmla="*/ 6273718 w 7451018"/>
              <a:gd name="connsiteY314" fmla="*/ 2330012 h 3415370"/>
              <a:gd name="connsiteX315" fmla="*/ 6286787 w 7451018"/>
              <a:gd name="connsiteY315" fmla="*/ 2336647 h 3415370"/>
              <a:gd name="connsiteX316" fmla="*/ 6293623 w 7451018"/>
              <a:gd name="connsiteY316" fmla="*/ 2341338 h 3415370"/>
              <a:gd name="connsiteX317" fmla="*/ 6301465 w 7451018"/>
              <a:gd name="connsiteY317" fmla="*/ 2336647 h 3415370"/>
              <a:gd name="connsiteX318" fmla="*/ 6307094 w 7451018"/>
              <a:gd name="connsiteY318" fmla="*/ 2345359 h 3415370"/>
              <a:gd name="connsiteX319" fmla="*/ 6323046 w 7451018"/>
              <a:gd name="connsiteY319" fmla="*/ 2336647 h 3415370"/>
              <a:gd name="connsiteX320" fmla="*/ 6340002 w 7451018"/>
              <a:gd name="connsiteY320" fmla="*/ 2323645 h 3415370"/>
              <a:gd name="connsiteX321" fmla="*/ 6347307 w 7451018"/>
              <a:gd name="connsiteY321" fmla="*/ 2317881 h 3415370"/>
              <a:gd name="connsiteX322" fmla="*/ 6328541 w 7451018"/>
              <a:gd name="connsiteY322" fmla="*/ 2341003 h 3415370"/>
              <a:gd name="connsiteX323" fmla="*/ 6340605 w 7451018"/>
              <a:gd name="connsiteY323" fmla="*/ 2344690 h 3415370"/>
              <a:gd name="connsiteX324" fmla="*/ 6345364 w 7451018"/>
              <a:gd name="connsiteY324" fmla="*/ 2344153 h 3415370"/>
              <a:gd name="connsiteX325" fmla="*/ 6333300 w 7451018"/>
              <a:gd name="connsiteY325" fmla="*/ 2378066 h 3415370"/>
              <a:gd name="connsiteX326" fmla="*/ 6333166 w 7451018"/>
              <a:gd name="connsiteY326" fmla="*/ 2378066 h 3415370"/>
              <a:gd name="connsiteX327" fmla="*/ 6333903 w 7451018"/>
              <a:gd name="connsiteY327" fmla="*/ 2384701 h 3415370"/>
              <a:gd name="connsiteX328" fmla="*/ 6341343 w 7451018"/>
              <a:gd name="connsiteY328" fmla="*/ 2378669 h 3415370"/>
              <a:gd name="connsiteX329" fmla="*/ 6346369 w 7451018"/>
              <a:gd name="connsiteY329" fmla="*/ 2403668 h 3415370"/>
              <a:gd name="connsiteX330" fmla="*/ 6332563 w 7451018"/>
              <a:gd name="connsiteY330" fmla="*/ 2396966 h 3415370"/>
              <a:gd name="connsiteX331" fmla="*/ 6333903 w 7451018"/>
              <a:gd name="connsiteY331" fmla="*/ 2390264 h 3415370"/>
              <a:gd name="connsiteX332" fmla="*/ 6327201 w 7451018"/>
              <a:gd name="connsiteY332" fmla="*/ 2389325 h 3415370"/>
              <a:gd name="connsiteX333" fmla="*/ 6313797 w 7451018"/>
              <a:gd name="connsiteY333" fmla="*/ 2410705 h 3415370"/>
              <a:gd name="connsiteX334" fmla="*/ 6334573 w 7451018"/>
              <a:gd name="connsiteY334" fmla="*/ 2430477 h 3415370"/>
              <a:gd name="connsiteX335" fmla="*/ 6336852 w 7451018"/>
              <a:gd name="connsiteY335" fmla="*/ 2426857 h 3415370"/>
              <a:gd name="connsiteX336" fmla="*/ 6340672 w 7451018"/>
              <a:gd name="connsiteY336" fmla="*/ 2430477 h 3415370"/>
              <a:gd name="connsiteX337" fmla="*/ 6346034 w 7451018"/>
              <a:gd name="connsiteY337" fmla="*/ 2424445 h 3415370"/>
              <a:gd name="connsiteX338" fmla="*/ 6350659 w 7451018"/>
              <a:gd name="connsiteY338" fmla="*/ 2437179 h 3415370"/>
              <a:gd name="connsiteX339" fmla="*/ 6388459 w 7451018"/>
              <a:gd name="connsiteY339" fmla="*/ 2457285 h 3415370"/>
              <a:gd name="connsiteX340" fmla="*/ 6407693 w 7451018"/>
              <a:gd name="connsiteY340" fmla="*/ 2450382 h 3415370"/>
              <a:gd name="connsiteX341" fmla="*/ 6392212 w 7451018"/>
              <a:gd name="connsiteY341" fmla="*/ 2463987 h 3415370"/>
              <a:gd name="connsiteX342" fmla="*/ 6393753 w 7451018"/>
              <a:gd name="connsiteY342" fmla="*/ 2470690 h 3415370"/>
              <a:gd name="connsiteX343" fmla="*/ 6411782 w 7451018"/>
              <a:gd name="connsiteY343" fmla="*/ 2484094 h 3415370"/>
              <a:gd name="connsiteX344" fmla="*/ 6439529 w 7451018"/>
              <a:gd name="connsiteY344" fmla="*/ 2428064 h 3415370"/>
              <a:gd name="connsiteX345" fmla="*/ 6447906 w 7451018"/>
              <a:gd name="connsiteY345" fmla="*/ 2357691 h 3415370"/>
              <a:gd name="connsiteX346" fmla="*/ 6454407 w 7451018"/>
              <a:gd name="connsiteY346" fmla="*/ 2303136 h 3415370"/>
              <a:gd name="connsiteX347" fmla="*/ 5974474 w 7451018"/>
              <a:gd name="connsiteY347" fmla="*/ 2276067 h 3415370"/>
              <a:gd name="connsiteX348" fmla="*/ 5989681 w 7451018"/>
              <a:gd name="connsiteY348" fmla="*/ 2276663 h 3415370"/>
              <a:gd name="connsiteX349" fmla="*/ 5994841 w 7451018"/>
              <a:gd name="connsiteY349" fmla="*/ 2303068 h 3415370"/>
              <a:gd name="connsiteX350" fmla="*/ 5974474 w 7451018"/>
              <a:gd name="connsiteY350" fmla="*/ 2276067 h 3415370"/>
              <a:gd name="connsiteX351" fmla="*/ 6146846 w 7451018"/>
              <a:gd name="connsiteY351" fmla="*/ 2249452 h 3415370"/>
              <a:gd name="connsiteX352" fmla="*/ 6092559 w 7451018"/>
              <a:gd name="connsiteY352" fmla="*/ 2296367 h 3415370"/>
              <a:gd name="connsiteX353" fmla="*/ 6060924 w 7451018"/>
              <a:gd name="connsiteY353" fmla="*/ 2302332 h 3415370"/>
              <a:gd name="connsiteX354" fmla="*/ 6085857 w 7451018"/>
              <a:gd name="connsiteY354" fmla="*/ 2277936 h 3415370"/>
              <a:gd name="connsiteX355" fmla="*/ 6099261 w 7451018"/>
              <a:gd name="connsiteY355" fmla="*/ 2269559 h 3415370"/>
              <a:gd name="connsiteX356" fmla="*/ 6146846 w 7451018"/>
              <a:gd name="connsiteY356" fmla="*/ 2249452 h 3415370"/>
              <a:gd name="connsiteX357" fmla="*/ 5975740 w 7451018"/>
              <a:gd name="connsiteY357" fmla="*/ 2242750 h 3415370"/>
              <a:gd name="connsiteX358" fmla="*/ 5978555 w 7451018"/>
              <a:gd name="connsiteY358" fmla="*/ 2258768 h 3415370"/>
              <a:gd name="connsiteX359" fmla="*/ 5991959 w 7451018"/>
              <a:gd name="connsiteY359" fmla="*/ 2256154 h 3415370"/>
              <a:gd name="connsiteX360" fmla="*/ 5990418 w 7451018"/>
              <a:gd name="connsiteY360" fmla="*/ 2249452 h 3415370"/>
              <a:gd name="connsiteX361" fmla="*/ 6031101 w 7451018"/>
              <a:gd name="connsiteY361" fmla="*/ 2251194 h 3415370"/>
              <a:gd name="connsiteX362" fmla="*/ 6038874 w 7451018"/>
              <a:gd name="connsiteY362" fmla="*/ 2256288 h 3415370"/>
              <a:gd name="connsiteX363" fmla="*/ 6038874 w 7451018"/>
              <a:gd name="connsiteY363" fmla="*/ 2256624 h 3415370"/>
              <a:gd name="connsiteX364" fmla="*/ 6039411 w 7451018"/>
              <a:gd name="connsiteY364" fmla="*/ 2256556 h 3415370"/>
              <a:gd name="connsiteX365" fmla="*/ 6041623 w 7451018"/>
              <a:gd name="connsiteY365" fmla="*/ 2257227 h 3415370"/>
              <a:gd name="connsiteX366" fmla="*/ 6041688 w 7451018"/>
              <a:gd name="connsiteY366" fmla="*/ 2254931 h 3415370"/>
              <a:gd name="connsiteX367" fmla="*/ 6039478 w 7451018"/>
              <a:gd name="connsiteY367" fmla="*/ 2256557 h 3415370"/>
              <a:gd name="connsiteX368" fmla="*/ 6038941 w 7451018"/>
              <a:gd name="connsiteY368" fmla="*/ 2256289 h 3415370"/>
              <a:gd name="connsiteX369" fmla="*/ 6040022 w 7451018"/>
              <a:gd name="connsiteY369" fmla="*/ 2253423 h 3415370"/>
              <a:gd name="connsiteX370" fmla="*/ 6041722 w 7451018"/>
              <a:gd name="connsiteY370" fmla="*/ 2254852 h 3415370"/>
              <a:gd name="connsiteX371" fmla="*/ 6050260 w 7451018"/>
              <a:gd name="connsiteY371" fmla="*/ 2247391 h 3415370"/>
              <a:gd name="connsiteX372" fmla="*/ 6051743 w 7451018"/>
              <a:gd name="connsiteY372" fmla="*/ 2242817 h 3415370"/>
              <a:gd name="connsiteX373" fmla="*/ 6058378 w 7451018"/>
              <a:gd name="connsiteY373" fmla="*/ 2249519 h 3415370"/>
              <a:gd name="connsiteX374" fmla="*/ 6090415 w 7451018"/>
              <a:gd name="connsiteY374" fmla="*/ 2243018 h 3415370"/>
              <a:gd name="connsiteX375" fmla="*/ 6103483 w 7451018"/>
              <a:gd name="connsiteY375" fmla="*/ 2250926 h 3415370"/>
              <a:gd name="connsiteX376" fmla="*/ 6078618 w 7451018"/>
              <a:gd name="connsiteY376" fmla="*/ 2262857 h 3415370"/>
              <a:gd name="connsiteX377" fmla="*/ 6059048 w 7451018"/>
              <a:gd name="connsiteY377" fmla="*/ 2256154 h 3415370"/>
              <a:gd name="connsiteX378" fmla="*/ 6025873 w 7451018"/>
              <a:gd name="connsiteY378" fmla="*/ 2269559 h 3415370"/>
              <a:gd name="connsiteX379" fmla="*/ 6005364 w 7451018"/>
              <a:gd name="connsiteY379" fmla="*/ 2262857 h 3415370"/>
              <a:gd name="connsiteX380" fmla="*/ 5991959 w 7451018"/>
              <a:gd name="connsiteY380" fmla="*/ 2262857 h 3415370"/>
              <a:gd name="connsiteX381" fmla="*/ 5993904 w 7451018"/>
              <a:gd name="connsiteY381" fmla="*/ 2269559 h 3415370"/>
              <a:gd name="connsiteX382" fmla="*/ 5973193 w 7451018"/>
              <a:gd name="connsiteY382" fmla="*/ 2269559 h 3415370"/>
              <a:gd name="connsiteX383" fmla="*/ 5969440 w 7451018"/>
              <a:gd name="connsiteY383" fmla="*/ 2262857 h 3415370"/>
              <a:gd name="connsiteX384" fmla="*/ 5935997 w 7451018"/>
              <a:gd name="connsiteY384" fmla="*/ 2276261 h 3415370"/>
              <a:gd name="connsiteX385" fmla="*/ 5924938 w 7451018"/>
              <a:gd name="connsiteY385" fmla="*/ 2254546 h 3415370"/>
              <a:gd name="connsiteX386" fmla="*/ 5940085 w 7451018"/>
              <a:gd name="connsiteY386" fmla="*/ 2256154 h 3415370"/>
              <a:gd name="connsiteX387" fmla="*/ 5975740 w 7451018"/>
              <a:gd name="connsiteY387" fmla="*/ 2242750 h 3415370"/>
              <a:gd name="connsiteX388" fmla="*/ 6118295 w 7451018"/>
              <a:gd name="connsiteY388" fmla="*/ 2230551 h 3415370"/>
              <a:gd name="connsiteX389" fmla="*/ 6129487 w 7451018"/>
              <a:gd name="connsiteY389" fmla="*/ 2230551 h 3415370"/>
              <a:gd name="connsiteX390" fmla="*/ 6138602 w 7451018"/>
              <a:gd name="connsiteY390" fmla="*/ 2236717 h 3415370"/>
              <a:gd name="connsiteX391" fmla="*/ 6113134 w 7451018"/>
              <a:gd name="connsiteY391" fmla="*/ 2250055 h 3415370"/>
              <a:gd name="connsiteX392" fmla="*/ 6118295 w 7451018"/>
              <a:gd name="connsiteY392" fmla="*/ 2230551 h 3415370"/>
              <a:gd name="connsiteX393" fmla="*/ 5710670 w 7451018"/>
              <a:gd name="connsiteY393" fmla="*/ 2181224 h 3415370"/>
              <a:gd name="connsiteX394" fmla="*/ 5717372 w 7451018"/>
              <a:gd name="connsiteY394" fmla="*/ 2190406 h 3415370"/>
              <a:gd name="connsiteX395" fmla="*/ 5729503 w 7451018"/>
              <a:gd name="connsiteY395" fmla="*/ 2195902 h 3415370"/>
              <a:gd name="connsiteX396" fmla="*/ 5730643 w 7451018"/>
              <a:gd name="connsiteY396" fmla="*/ 2189200 h 3415370"/>
              <a:gd name="connsiteX397" fmla="*/ 5736674 w 7451018"/>
              <a:gd name="connsiteY397" fmla="*/ 2195902 h 3415370"/>
              <a:gd name="connsiteX398" fmla="*/ 5757518 w 7451018"/>
              <a:gd name="connsiteY398" fmla="*/ 2201599 h 3415370"/>
              <a:gd name="connsiteX399" fmla="*/ 5760199 w 7451018"/>
              <a:gd name="connsiteY399" fmla="*/ 2215740 h 3415370"/>
              <a:gd name="connsiteX400" fmla="*/ 5764890 w 7451018"/>
              <a:gd name="connsiteY400" fmla="*/ 2211115 h 3415370"/>
              <a:gd name="connsiteX401" fmla="*/ 5844646 w 7451018"/>
              <a:gd name="connsiteY401" fmla="*/ 2218153 h 3415370"/>
              <a:gd name="connsiteX402" fmla="*/ 5878157 w 7451018"/>
              <a:gd name="connsiteY402" fmla="*/ 2220901 h 3415370"/>
              <a:gd name="connsiteX403" fmla="*/ 5851348 w 7451018"/>
              <a:gd name="connsiteY403" fmla="*/ 2227000 h 3415370"/>
              <a:gd name="connsiteX404" fmla="*/ 5845250 w 7451018"/>
              <a:gd name="connsiteY404" fmla="*/ 2229480 h 3415370"/>
              <a:gd name="connsiteX405" fmla="*/ 5849204 w 7451018"/>
              <a:gd name="connsiteY405" fmla="*/ 2236047 h 3415370"/>
              <a:gd name="connsiteX406" fmla="*/ 5878157 w 7451018"/>
              <a:gd name="connsiteY406" fmla="*/ 2243420 h 3415370"/>
              <a:gd name="connsiteX407" fmla="*/ 5906776 w 7451018"/>
              <a:gd name="connsiteY407" fmla="*/ 2249451 h 3415370"/>
              <a:gd name="connsiteX408" fmla="*/ 5894845 w 7451018"/>
              <a:gd name="connsiteY408" fmla="*/ 2267681 h 3415370"/>
              <a:gd name="connsiteX409" fmla="*/ 5878090 w 7451018"/>
              <a:gd name="connsiteY409" fmla="*/ 2254546 h 3415370"/>
              <a:gd name="connsiteX410" fmla="*/ 5884792 w 7451018"/>
              <a:gd name="connsiteY410" fmla="*/ 2263794 h 3415370"/>
              <a:gd name="connsiteX411" fmla="*/ 5851282 w 7451018"/>
              <a:gd name="connsiteY411" fmla="*/ 2257628 h 3415370"/>
              <a:gd name="connsiteX412" fmla="*/ 5851080 w 7451018"/>
              <a:gd name="connsiteY412" fmla="*/ 2255819 h 3415370"/>
              <a:gd name="connsiteX413" fmla="*/ 5850008 w 7451018"/>
              <a:gd name="connsiteY413" fmla="*/ 2256154 h 3415370"/>
              <a:gd name="connsiteX414" fmla="*/ 5771057 w 7451018"/>
              <a:gd name="connsiteY414" fmla="*/ 2236182 h 3415370"/>
              <a:gd name="connsiteX415" fmla="*/ 5757653 w 7451018"/>
              <a:gd name="connsiteY415" fmla="*/ 2239332 h 3415370"/>
              <a:gd name="connsiteX416" fmla="*/ 5737613 w 7451018"/>
              <a:gd name="connsiteY416" fmla="*/ 2236182 h 3415370"/>
              <a:gd name="connsiteX417" fmla="*/ 5713552 w 7451018"/>
              <a:gd name="connsiteY417" fmla="*/ 2222777 h 3415370"/>
              <a:gd name="connsiteX418" fmla="*/ 5690159 w 7451018"/>
              <a:gd name="connsiteY418" fmla="*/ 2213654 h 3415370"/>
              <a:gd name="connsiteX419" fmla="*/ 5684226 w 7451018"/>
              <a:gd name="connsiteY419" fmla="*/ 2215839 h 3415370"/>
              <a:gd name="connsiteX420" fmla="*/ 5685202 w 7451018"/>
              <a:gd name="connsiteY420" fmla="*/ 2215941 h 3415370"/>
              <a:gd name="connsiteX421" fmla="*/ 5683660 w 7451018"/>
              <a:gd name="connsiteY421" fmla="*/ 2216880 h 3415370"/>
              <a:gd name="connsiteX422" fmla="*/ 5683928 w 7451018"/>
              <a:gd name="connsiteY422" fmla="*/ 2215807 h 3415370"/>
              <a:gd name="connsiteX423" fmla="*/ 5684139 w 7451018"/>
              <a:gd name="connsiteY423" fmla="*/ 2215829 h 3415370"/>
              <a:gd name="connsiteX424" fmla="*/ 5685311 w 7451018"/>
              <a:gd name="connsiteY424" fmla="*/ 2210588 h 3415370"/>
              <a:gd name="connsiteX425" fmla="*/ 5690563 w 7451018"/>
              <a:gd name="connsiteY425" fmla="*/ 2207765 h 3415370"/>
              <a:gd name="connsiteX426" fmla="*/ 5710670 w 7451018"/>
              <a:gd name="connsiteY426" fmla="*/ 2190741 h 3415370"/>
              <a:gd name="connsiteX427" fmla="*/ 5710670 w 7451018"/>
              <a:gd name="connsiteY427" fmla="*/ 2181224 h 3415370"/>
              <a:gd name="connsiteX428" fmla="*/ 6297980 w 7451018"/>
              <a:gd name="connsiteY428" fmla="*/ 2175728 h 3415370"/>
              <a:gd name="connsiteX429" fmla="*/ 6300325 w 7451018"/>
              <a:gd name="connsiteY429" fmla="*/ 2195365 h 3415370"/>
              <a:gd name="connsiteX430" fmla="*/ 6300325 w 7451018"/>
              <a:gd name="connsiteY430" fmla="*/ 2196505 h 3415370"/>
              <a:gd name="connsiteX431" fmla="*/ 6302269 w 7451018"/>
              <a:gd name="connsiteY431" fmla="*/ 2215941 h 3415370"/>
              <a:gd name="connsiteX432" fmla="*/ 6288463 w 7451018"/>
              <a:gd name="connsiteY432" fmla="*/ 2222643 h 3415370"/>
              <a:gd name="connsiteX433" fmla="*/ 6286921 w 7451018"/>
              <a:gd name="connsiteY433" fmla="*/ 2195835 h 3415370"/>
              <a:gd name="connsiteX434" fmla="*/ 6297980 w 7451018"/>
              <a:gd name="connsiteY434" fmla="*/ 2175728 h 3415370"/>
              <a:gd name="connsiteX435" fmla="*/ 5978421 w 7451018"/>
              <a:gd name="connsiteY435" fmla="*/ 2175728 h 3415370"/>
              <a:gd name="connsiteX436" fmla="*/ 5978689 w 7451018"/>
              <a:gd name="connsiteY436" fmla="*/ 2176666 h 3415370"/>
              <a:gd name="connsiteX437" fmla="*/ 5978421 w 7451018"/>
              <a:gd name="connsiteY437" fmla="*/ 2179012 h 3415370"/>
              <a:gd name="connsiteX438" fmla="*/ 5978421 w 7451018"/>
              <a:gd name="connsiteY438" fmla="*/ 2175728 h 3415370"/>
              <a:gd name="connsiteX439" fmla="*/ 4329893 w 7451018"/>
              <a:gd name="connsiteY439" fmla="*/ 2166881 h 3415370"/>
              <a:gd name="connsiteX440" fmla="*/ 4336595 w 7451018"/>
              <a:gd name="connsiteY440" fmla="*/ 2167887 h 3415370"/>
              <a:gd name="connsiteX441" fmla="*/ 4332574 w 7451018"/>
              <a:gd name="connsiteY441" fmla="*/ 2182364 h 3415370"/>
              <a:gd name="connsiteX442" fmla="*/ 4323191 w 7451018"/>
              <a:gd name="connsiteY442" fmla="*/ 2181157 h 3415370"/>
              <a:gd name="connsiteX443" fmla="*/ 4329893 w 7451018"/>
              <a:gd name="connsiteY443" fmla="*/ 2166881 h 3415370"/>
              <a:gd name="connsiteX444" fmla="*/ 2836467 w 7451018"/>
              <a:gd name="connsiteY444" fmla="*/ 2140274 h 3415370"/>
              <a:gd name="connsiteX445" fmla="*/ 2836467 w 7451018"/>
              <a:gd name="connsiteY445" fmla="*/ 2140274 h 3415370"/>
              <a:gd name="connsiteX446" fmla="*/ 6119234 w 7451018"/>
              <a:gd name="connsiteY446" fmla="*/ 2122111 h 3415370"/>
              <a:gd name="connsiteX447" fmla="*/ 6137598 w 7451018"/>
              <a:gd name="connsiteY447" fmla="*/ 2122111 h 3415370"/>
              <a:gd name="connsiteX448" fmla="*/ 6119234 w 7451018"/>
              <a:gd name="connsiteY448" fmla="*/ 2122111 h 3415370"/>
              <a:gd name="connsiteX449" fmla="*/ 6180220 w 7451018"/>
              <a:gd name="connsiteY449" fmla="*/ 2113525 h 3415370"/>
              <a:gd name="connsiteX450" fmla="*/ 6184512 w 7451018"/>
              <a:gd name="connsiteY450" fmla="*/ 2115678 h 3415370"/>
              <a:gd name="connsiteX451" fmla="*/ 6219966 w 7451018"/>
              <a:gd name="connsiteY451" fmla="*/ 2141950 h 3415370"/>
              <a:gd name="connsiteX452" fmla="*/ 6222848 w 7451018"/>
              <a:gd name="connsiteY452" fmla="*/ 2148920 h 3415370"/>
              <a:gd name="connsiteX453" fmla="*/ 6197514 w 7451018"/>
              <a:gd name="connsiteY453" fmla="*/ 2128814 h 3415370"/>
              <a:gd name="connsiteX454" fmla="*/ 6177675 w 7451018"/>
              <a:gd name="connsiteY454" fmla="*/ 2128814 h 3415370"/>
              <a:gd name="connsiteX455" fmla="*/ 6171308 w 7451018"/>
              <a:gd name="connsiteY455" fmla="*/ 2135516 h 3415370"/>
              <a:gd name="connsiteX456" fmla="*/ 6158909 w 7451018"/>
              <a:gd name="connsiteY456" fmla="*/ 2142218 h 3415370"/>
              <a:gd name="connsiteX457" fmla="*/ 6159580 w 7451018"/>
              <a:gd name="connsiteY457" fmla="*/ 2130153 h 3415370"/>
              <a:gd name="connsiteX458" fmla="*/ 6152878 w 7451018"/>
              <a:gd name="connsiteY458" fmla="*/ 2128814 h 3415370"/>
              <a:gd name="connsiteX459" fmla="*/ 6153749 w 7451018"/>
              <a:gd name="connsiteY459" fmla="*/ 2135516 h 3415370"/>
              <a:gd name="connsiteX460" fmla="*/ 6148387 w 7451018"/>
              <a:gd name="connsiteY460" fmla="*/ 2129014 h 3415370"/>
              <a:gd name="connsiteX461" fmla="*/ 6148388 w 7451018"/>
              <a:gd name="connsiteY461" fmla="*/ 2129014 h 3415370"/>
              <a:gd name="connsiteX462" fmla="*/ 6153389 w 7451018"/>
              <a:gd name="connsiteY462" fmla="*/ 2124733 h 3415370"/>
              <a:gd name="connsiteX463" fmla="*/ 6155626 w 7451018"/>
              <a:gd name="connsiteY463" fmla="*/ 2122112 h 3415370"/>
              <a:gd name="connsiteX464" fmla="*/ 6159580 w 7451018"/>
              <a:gd name="connsiteY464" fmla="*/ 2122112 h 3415370"/>
              <a:gd name="connsiteX465" fmla="*/ 6180220 w 7451018"/>
              <a:gd name="connsiteY465" fmla="*/ 2113525 h 3415370"/>
              <a:gd name="connsiteX466" fmla="*/ 5748981 w 7451018"/>
              <a:gd name="connsiteY466" fmla="*/ 2112712 h 3415370"/>
              <a:gd name="connsiteX467" fmla="*/ 5757451 w 7451018"/>
              <a:gd name="connsiteY467" fmla="*/ 2120369 h 3415370"/>
              <a:gd name="connsiteX468" fmla="*/ 5750749 w 7451018"/>
              <a:gd name="connsiteY468" fmla="*/ 2130020 h 3415370"/>
              <a:gd name="connsiteX469" fmla="*/ 5730643 w 7451018"/>
              <a:gd name="connsiteY469" fmla="*/ 2130020 h 3415370"/>
              <a:gd name="connsiteX470" fmla="*/ 5734530 w 7451018"/>
              <a:gd name="connsiteY470" fmla="*/ 2129283 h 3415370"/>
              <a:gd name="connsiteX471" fmla="*/ 5734999 w 7451018"/>
              <a:gd name="connsiteY471" fmla="*/ 2122112 h 3415370"/>
              <a:gd name="connsiteX472" fmla="*/ 5730643 w 7451018"/>
              <a:gd name="connsiteY472" fmla="*/ 2124055 h 3415370"/>
              <a:gd name="connsiteX473" fmla="*/ 5737345 w 7451018"/>
              <a:gd name="connsiteY473" fmla="*/ 2115410 h 3415370"/>
              <a:gd name="connsiteX474" fmla="*/ 5748981 w 7451018"/>
              <a:gd name="connsiteY474" fmla="*/ 2112712 h 3415370"/>
              <a:gd name="connsiteX475" fmla="*/ 6618477 w 7451018"/>
              <a:gd name="connsiteY475" fmla="*/ 2102005 h 3415370"/>
              <a:gd name="connsiteX476" fmla="*/ 6628128 w 7451018"/>
              <a:gd name="connsiteY476" fmla="*/ 2107634 h 3415370"/>
              <a:gd name="connsiteX477" fmla="*/ 6630809 w 7451018"/>
              <a:gd name="connsiteY477" fmla="*/ 2108707 h 3415370"/>
              <a:gd name="connsiteX478" fmla="*/ 6676652 w 7451018"/>
              <a:gd name="connsiteY478" fmla="*/ 2167484 h 3415370"/>
              <a:gd name="connsiteX479" fmla="*/ 6668341 w 7451018"/>
              <a:gd name="connsiteY479" fmla="*/ 2156694 h 3415370"/>
              <a:gd name="connsiteX480" fmla="*/ 6602324 w 7451018"/>
              <a:gd name="connsiteY480" fmla="*/ 2200726 h 3415370"/>
              <a:gd name="connsiteX481" fmla="*/ 6602593 w 7451018"/>
              <a:gd name="connsiteY481" fmla="*/ 2195834 h 3415370"/>
              <a:gd name="connsiteX482" fmla="*/ 6583156 w 7451018"/>
              <a:gd name="connsiteY482" fmla="*/ 2182363 h 3415370"/>
              <a:gd name="connsiteX483" fmla="*/ 6610635 w 7451018"/>
              <a:gd name="connsiteY483" fmla="*/ 2182430 h 3415370"/>
              <a:gd name="connsiteX484" fmla="*/ 6620956 w 7451018"/>
              <a:gd name="connsiteY484" fmla="*/ 2169026 h 3415370"/>
              <a:gd name="connsiteX485" fmla="*/ 6621962 w 7451018"/>
              <a:gd name="connsiteY485" fmla="*/ 2182430 h 3415370"/>
              <a:gd name="connsiteX486" fmla="*/ 6639253 w 7451018"/>
              <a:gd name="connsiteY486" fmla="*/ 2169026 h 3415370"/>
              <a:gd name="connsiteX487" fmla="*/ 6635568 w 7451018"/>
              <a:gd name="connsiteY487" fmla="*/ 2167886 h 3415370"/>
              <a:gd name="connsiteX488" fmla="*/ 6649307 w 7451018"/>
              <a:gd name="connsiteY488" fmla="*/ 2169026 h 3415370"/>
              <a:gd name="connsiteX489" fmla="*/ 6656478 w 7451018"/>
              <a:gd name="connsiteY489" fmla="*/ 2148919 h 3415370"/>
              <a:gd name="connsiteX490" fmla="*/ 6663917 w 7451018"/>
              <a:gd name="connsiteY490" fmla="*/ 2152136 h 3415370"/>
              <a:gd name="connsiteX491" fmla="*/ 6614992 w 7451018"/>
              <a:gd name="connsiteY491" fmla="*/ 2108707 h 3415370"/>
              <a:gd name="connsiteX492" fmla="*/ 6618477 w 7451018"/>
              <a:gd name="connsiteY492" fmla="*/ 2102005 h 3415370"/>
              <a:gd name="connsiteX493" fmla="*/ 5570796 w 7451018"/>
              <a:gd name="connsiteY493" fmla="*/ 2095370 h 3415370"/>
              <a:gd name="connsiteX494" fmla="*/ 5589897 w 7451018"/>
              <a:gd name="connsiteY494" fmla="*/ 2127138 h 3415370"/>
              <a:gd name="connsiteX495" fmla="*/ 5590634 w 7451018"/>
              <a:gd name="connsiteY495" fmla="*/ 2135584 h 3415370"/>
              <a:gd name="connsiteX496" fmla="*/ 5577700 w 7451018"/>
              <a:gd name="connsiteY496" fmla="*/ 2108775 h 3415370"/>
              <a:gd name="connsiteX497" fmla="*/ 5570059 w 7451018"/>
              <a:gd name="connsiteY497" fmla="*/ 2107501 h 3415370"/>
              <a:gd name="connsiteX498" fmla="*/ 5570058 w 7451018"/>
              <a:gd name="connsiteY498" fmla="*/ 2107431 h 3415370"/>
              <a:gd name="connsiteX499" fmla="*/ 5569950 w 7451018"/>
              <a:gd name="connsiteY499" fmla="*/ 2100305 h 3415370"/>
              <a:gd name="connsiteX500" fmla="*/ 5570796 w 7451018"/>
              <a:gd name="connsiteY500" fmla="*/ 2095370 h 3415370"/>
              <a:gd name="connsiteX501" fmla="*/ 6148958 w 7451018"/>
              <a:gd name="connsiteY501" fmla="*/ 2077601 h 3415370"/>
              <a:gd name="connsiteX502" fmla="*/ 6157168 w 7451018"/>
              <a:gd name="connsiteY502" fmla="*/ 2081899 h 3415370"/>
              <a:gd name="connsiteX503" fmla="*/ 6165545 w 7451018"/>
              <a:gd name="connsiteY503" fmla="*/ 2088601 h 3415370"/>
              <a:gd name="connsiteX504" fmla="*/ 6163267 w 7451018"/>
              <a:gd name="connsiteY504" fmla="*/ 2095303 h 3415370"/>
              <a:gd name="connsiteX505" fmla="*/ 6156632 w 7451018"/>
              <a:gd name="connsiteY505" fmla="*/ 2088601 h 3415370"/>
              <a:gd name="connsiteX506" fmla="*/ 6147248 w 7451018"/>
              <a:gd name="connsiteY506" fmla="*/ 2090478 h 3415370"/>
              <a:gd name="connsiteX507" fmla="*/ 6146176 w 7451018"/>
              <a:gd name="connsiteY507" fmla="*/ 2086323 h 3415370"/>
              <a:gd name="connsiteX508" fmla="*/ 6148958 w 7451018"/>
              <a:gd name="connsiteY508" fmla="*/ 2077601 h 3415370"/>
              <a:gd name="connsiteX509" fmla="*/ 5549685 w 7451018"/>
              <a:gd name="connsiteY509" fmla="*/ 2075598 h 3415370"/>
              <a:gd name="connsiteX510" fmla="*/ 5569791 w 7451018"/>
              <a:gd name="connsiteY510" fmla="*/ 2091349 h 3415370"/>
              <a:gd name="connsiteX511" fmla="*/ 5549685 w 7451018"/>
              <a:gd name="connsiteY511" fmla="*/ 2075598 h 3415370"/>
              <a:gd name="connsiteX512" fmla="*/ 6257163 w 7451018"/>
              <a:gd name="connsiteY512" fmla="*/ 2059932 h 3415370"/>
              <a:gd name="connsiteX513" fmla="*/ 6286920 w 7451018"/>
              <a:gd name="connsiteY513" fmla="*/ 2088601 h 3415370"/>
              <a:gd name="connsiteX514" fmla="*/ 6286920 w 7451018"/>
              <a:gd name="connsiteY514" fmla="*/ 2097582 h 3415370"/>
              <a:gd name="connsiteX515" fmla="*/ 6293287 w 7451018"/>
              <a:gd name="connsiteY515" fmla="*/ 2107970 h 3415370"/>
              <a:gd name="connsiteX516" fmla="*/ 6294493 w 7451018"/>
              <a:gd name="connsiteY516" fmla="*/ 2102006 h 3415370"/>
              <a:gd name="connsiteX517" fmla="*/ 6297107 w 7451018"/>
              <a:gd name="connsiteY517" fmla="*/ 2102006 h 3415370"/>
              <a:gd name="connsiteX518" fmla="*/ 6300324 w 7451018"/>
              <a:gd name="connsiteY518" fmla="*/ 2117956 h 3415370"/>
              <a:gd name="connsiteX519" fmla="*/ 6307027 w 7451018"/>
              <a:gd name="connsiteY519" fmla="*/ 2128814 h 3415370"/>
              <a:gd name="connsiteX520" fmla="*/ 6313595 w 7451018"/>
              <a:gd name="connsiteY520" fmla="*/ 2127473 h 3415370"/>
              <a:gd name="connsiteX521" fmla="*/ 6321235 w 7451018"/>
              <a:gd name="connsiteY521" fmla="*/ 2115410 h 3415370"/>
              <a:gd name="connsiteX522" fmla="*/ 6322039 w 7451018"/>
              <a:gd name="connsiteY522" fmla="*/ 2120034 h 3415370"/>
              <a:gd name="connsiteX523" fmla="*/ 6333835 w 7451018"/>
              <a:gd name="connsiteY523" fmla="*/ 2109646 h 3415370"/>
              <a:gd name="connsiteX524" fmla="*/ 6330753 w 7451018"/>
              <a:gd name="connsiteY524" fmla="*/ 2101335 h 3415370"/>
              <a:gd name="connsiteX525" fmla="*/ 6346703 w 7451018"/>
              <a:gd name="connsiteY525" fmla="*/ 2095504 h 3415370"/>
              <a:gd name="connsiteX526" fmla="*/ 6345497 w 7451018"/>
              <a:gd name="connsiteY526" fmla="*/ 2095303 h 3415370"/>
              <a:gd name="connsiteX527" fmla="*/ 6386916 w 7451018"/>
              <a:gd name="connsiteY527" fmla="*/ 2095303 h 3415370"/>
              <a:gd name="connsiteX528" fmla="*/ 6400857 w 7451018"/>
              <a:gd name="connsiteY528" fmla="*/ 2103681 h 3415370"/>
              <a:gd name="connsiteX529" fmla="*/ 6455982 w 7451018"/>
              <a:gd name="connsiteY529" fmla="*/ 2118476 h 3415370"/>
              <a:gd name="connsiteX530" fmla="*/ 6506192 w 7451018"/>
              <a:gd name="connsiteY530" fmla="*/ 2143580 h 3415370"/>
              <a:gd name="connsiteX531" fmla="*/ 6505478 w 7451018"/>
              <a:gd name="connsiteY531" fmla="*/ 2142218 h 3415370"/>
              <a:gd name="connsiteX532" fmla="*/ 6508024 w 7451018"/>
              <a:gd name="connsiteY532" fmla="*/ 2144429 h 3415370"/>
              <a:gd name="connsiteX533" fmla="*/ 6506322 w 7451018"/>
              <a:gd name="connsiteY533" fmla="*/ 2143673 h 3415370"/>
              <a:gd name="connsiteX534" fmla="*/ 6511258 w 7451018"/>
              <a:gd name="connsiteY534" fmla="*/ 2149473 h 3415370"/>
              <a:gd name="connsiteX535" fmla="*/ 6514726 w 7451018"/>
              <a:gd name="connsiteY535" fmla="*/ 2149189 h 3415370"/>
              <a:gd name="connsiteX536" fmla="*/ 6514733 w 7451018"/>
              <a:gd name="connsiteY536" fmla="*/ 2149194 h 3415370"/>
              <a:gd name="connsiteX537" fmla="*/ 6520499 w 7451018"/>
              <a:gd name="connsiteY537" fmla="*/ 2153712 h 3415370"/>
              <a:gd name="connsiteX538" fmla="*/ 6521495 w 7451018"/>
              <a:gd name="connsiteY538" fmla="*/ 2155623 h 3415370"/>
              <a:gd name="connsiteX539" fmla="*/ 6567941 w 7451018"/>
              <a:gd name="connsiteY539" fmla="*/ 2196237 h 3415370"/>
              <a:gd name="connsiteX540" fmla="*/ 6555610 w 7451018"/>
              <a:gd name="connsiteY540" fmla="*/ 2216880 h 3415370"/>
              <a:gd name="connsiteX541" fmla="*/ 6601787 w 7451018"/>
              <a:gd name="connsiteY541" fmla="*/ 2268755 h 3415370"/>
              <a:gd name="connsiteX542" fmla="*/ 6620152 w 7451018"/>
              <a:gd name="connsiteY542" fmla="*/ 2287386 h 3415370"/>
              <a:gd name="connsiteX543" fmla="*/ 6615527 w 7451018"/>
              <a:gd name="connsiteY543" fmla="*/ 2290134 h 3415370"/>
              <a:gd name="connsiteX544" fmla="*/ 6635499 w 7451018"/>
              <a:gd name="connsiteY544" fmla="*/ 2296300 h 3415370"/>
              <a:gd name="connsiteX545" fmla="*/ 6630874 w 7451018"/>
              <a:gd name="connsiteY545" fmla="*/ 2303471 h 3415370"/>
              <a:gd name="connsiteX546" fmla="*/ 6633556 w 7451018"/>
              <a:gd name="connsiteY546" fmla="*/ 2309704 h 3415370"/>
              <a:gd name="connsiteX547" fmla="*/ 6611103 w 7451018"/>
              <a:gd name="connsiteY547" fmla="*/ 2303002 h 3415370"/>
              <a:gd name="connsiteX548" fmla="*/ 6536240 w 7451018"/>
              <a:gd name="connsiteY548" fmla="*/ 2249385 h 3415370"/>
              <a:gd name="connsiteX549" fmla="*/ 6505411 w 7451018"/>
              <a:gd name="connsiteY549" fmla="*/ 2235981 h 3415370"/>
              <a:gd name="connsiteX550" fmla="*/ 6494486 w 7451018"/>
              <a:gd name="connsiteY550" fmla="*/ 2242683 h 3415370"/>
              <a:gd name="connsiteX551" fmla="*/ 6487985 w 7451018"/>
              <a:gd name="connsiteY551" fmla="*/ 2249117 h 3415370"/>
              <a:gd name="connsiteX552" fmla="*/ 6486845 w 7451018"/>
              <a:gd name="connsiteY552" fmla="*/ 2249385 h 3415370"/>
              <a:gd name="connsiteX553" fmla="*/ 6488119 w 7451018"/>
              <a:gd name="connsiteY553" fmla="*/ 2256288 h 3415370"/>
              <a:gd name="connsiteX554" fmla="*/ 6488052 w 7451018"/>
              <a:gd name="connsiteY554" fmla="*/ 2258366 h 3415370"/>
              <a:gd name="connsiteX555" fmla="*/ 6487851 w 7451018"/>
              <a:gd name="connsiteY555" fmla="*/ 2262789 h 3415370"/>
              <a:gd name="connsiteX556" fmla="*/ 6486711 w 7451018"/>
              <a:gd name="connsiteY556" fmla="*/ 2259439 h 3415370"/>
              <a:gd name="connsiteX557" fmla="*/ 6481216 w 7451018"/>
              <a:gd name="connsiteY557" fmla="*/ 2262789 h 3415370"/>
              <a:gd name="connsiteX558" fmla="*/ 6426593 w 7451018"/>
              <a:gd name="connsiteY558" fmla="*/ 2276194 h 3415370"/>
              <a:gd name="connsiteX559" fmla="*/ 6411916 w 7451018"/>
              <a:gd name="connsiteY559" fmla="*/ 2256087 h 3415370"/>
              <a:gd name="connsiteX560" fmla="*/ 6389463 w 7451018"/>
              <a:gd name="connsiteY560" fmla="*/ 2256087 h 3415370"/>
              <a:gd name="connsiteX561" fmla="*/ 6360108 w 7451018"/>
              <a:gd name="connsiteY561" fmla="*/ 2256087 h 3415370"/>
              <a:gd name="connsiteX562" fmla="*/ 6381019 w 7451018"/>
              <a:gd name="connsiteY562" fmla="*/ 2229279 h 3415370"/>
              <a:gd name="connsiteX563" fmla="*/ 6374048 w 7451018"/>
              <a:gd name="connsiteY563" fmla="*/ 2194361 h 3415370"/>
              <a:gd name="connsiteX564" fmla="*/ 6367346 w 7451018"/>
              <a:gd name="connsiteY564" fmla="*/ 2182230 h 3415370"/>
              <a:gd name="connsiteX565" fmla="*/ 6315807 w 7451018"/>
              <a:gd name="connsiteY565" fmla="*/ 2155623 h 3415370"/>
              <a:gd name="connsiteX566" fmla="*/ 6309171 w 7451018"/>
              <a:gd name="connsiteY566" fmla="*/ 2162325 h 3415370"/>
              <a:gd name="connsiteX567" fmla="*/ 6286920 w 7451018"/>
              <a:gd name="connsiteY567" fmla="*/ 2145569 h 3415370"/>
              <a:gd name="connsiteX568" fmla="*/ 6276197 w 7451018"/>
              <a:gd name="connsiteY568" fmla="*/ 2135985 h 3415370"/>
              <a:gd name="connsiteX569" fmla="*/ 6271036 w 7451018"/>
              <a:gd name="connsiteY569" fmla="*/ 2148921 h 3415370"/>
              <a:gd name="connsiteX570" fmla="*/ 6260112 w 7451018"/>
              <a:gd name="connsiteY570" fmla="*/ 2149524 h 3415370"/>
              <a:gd name="connsiteX571" fmla="*/ 6240005 w 7451018"/>
              <a:gd name="connsiteY571" fmla="*/ 2120972 h 3415370"/>
              <a:gd name="connsiteX572" fmla="*/ 6240005 w 7451018"/>
              <a:gd name="connsiteY572" fmla="*/ 2115878 h 3415370"/>
              <a:gd name="connsiteX573" fmla="*/ 6258637 w 7451018"/>
              <a:gd name="connsiteY573" fmla="*/ 2114806 h 3415370"/>
              <a:gd name="connsiteX574" fmla="*/ 6278878 w 7451018"/>
              <a:gd name="connsiteY574" fmla="*/ 2107769 h 3415370"/>
              <a:gd name="connsiteX575" fmla="*/ 6253343 w 7451018"/>
              <a:gd name="connsiteY575" fmla="*/ 2102006 h 3415370"/>
              <a:gd name="connsiteX576" fmla="*/ 6247042 w 7451018"/>
              <a:gd name="connsiteY576" fmla="*/ 2102006 h 3415370"/>
              <a:gd name="connsiteX577" fmla="*/ 6213331 w 7451018"/>
              <a:gd name="connsiteY577" fmla="*/ 2075197 h 3415370"/>
              <a:gd name="connsiteX578" fmla="*/ 6206494 w 7451018"/>
              <a:gd name="connsiteY578" fmla="*/ 2072047 h 3415370"/>
              <a:gd name="connsiteX579" fmla="*/ 6206494 w 7451018"/>
              <a:gd name="connsiteY579" fmla="*/ 2067958 h 3415370"/>
              <a:gd name="connsiteX580" fmla="*/ 6257163 w 7451018"/>
              <a:gd name="connsiteY580" fmla="*/ 2059932 h 3415370"/>
              <a:gd name="connsiteX581" fmla="*/ 5556119 w 7451018"/>
              <a:gd name="connsiteY581" fmla="*/ 2041686 h 3415370"/>
              <a:gd name="connsiteX582" fmla="*/ 5556990 w 7451018"/>
              <a:gd name="connsiteY582" fmla="*/ 2048388 h 3415370"/>
              <a:gd name="connsiteX583" fmla="*/ 5549752 w 7451018"/>
              <a:gd name="connsiteY583" fmla="*/ 2064943 h 3415370"/>
              <a:gd name="connsiteX584" fmla="*/ 5543050 w 7451018"/>
              <a:gd name="connsiteY584" fmla="*/ 2046579 h 3415370"/>
              <a:gd name="connsiteX585" fmla="*/ 5556119 w 7451018"/>
              <a:gd name="connsiteY585" fmla="*/ 2041686 h 3415370"/>
              <a:gd name="connsiteX586" fmla="*/ 5519259 w 7451018"/>
              <a:gd name="connsiteY586" fmla="*/ 2007795 h 3415370"/>
              <a:gd name="connsiteX587" fmla="*/ 5536280 w 7451018"/>
              <a:gd name="connsiteY587" fmla="*/ 2023054 h 3415370"/>
              <a:gd name="connsiteX588" fmla="*/ 5536213 w 7451018"/>
              <a:gd name="connsiteY588" fmla="*/ 2034983 h 3415370"/>
              <a:gd name="connsiteX589" fmla="*/ 5529578 w 7451018"/>
              <a:gd name="connsiteY589" fmla="*/ 2035318 h 3415370"/>
              <a:gd name="connsiteX590" fmla="*/ 5522876 w 7451018"/>
              <a:gd name="connsiteY590" fmla="*/ 2023188 h 3415370"/>
              <a:gd name="connsiteX591" fmla="*/ 5522876 w 7451018"/>
              <a:gd name="connsiteY591" fmla="*/ 2019971 h 3415370"/>
              <a:gd name="connsiteX592" fmla="*/ 5519190 w 7451018"/>
              <a:gd name="connsiteY592" fmla="*/ 2014877 h 3415370"/>
              <a:gd name="connsiteX593" fmla="*/ 5516174 w 7451018"/>
              <a:gd name="connsiteY593" fmla="*/ 2012934 h 3415370"/>
              <a:gd name="connsiteX594" fmla="*/ 5519259 w 7451018"/>
              <a:gd name="connsiteY594" fmla="*/ 2007795 h 3415370"/>
              <a:gd name="connsiteX595" fmla="*/ 6093363 w 7451018"/>
              <a:gd name="connsiteY595" fmla="*/ 2001405 h 3415370"/>
              <a:gd name="connsiteX596" fmla="*/ 6099328 w 7451018"/>
              <a:gd name="connsiteY596" fmla="*/ 2004690 h 3415370"/>
              <a:gd name="connsiteX597" fmla="*/ 6079490 w 7451018"/>
              <a:gd name="connsiteY597" fmla="*/ 2041618 h 3415370"/>
              <a:gd name="connsiteX598" fmla="*/ 5998796 w 7451018"/>
              <a:gd name="connsiteY598" fmla="*/ 2041484 h 3415370"/>
              <a:gd name="connsiteX599" fmla="*/ 6010457 w 7451018"/>
              <a:gd name="connsiteY599" fmla="*/ 2081831 h 3415370"/>
              <a:gd name="connsiteX600" fmla="*/ 6065817 w 7451018"/>
              <a:gd name="connsiteY600" fmla="*/ 2075062 h 3415370"/>
              <a:gd name="connsiteX601" fmla="*/ 6052413 w 7451018"/>
              <a:gd name="connsiteY601" fmla="*/ 2074056 h 3415370"/>
              <a:gd name="connsiteX602" fmla="*/ 6052413 w 7451018"/>
              <a:gd name="connsiteY602" fmla="*/ 2075196 h 3415370"/>
              <a:gd name="connsiteX603" fmla="*/ 6052345 w 7451018"/>
              <a:gd name="connsiteY603" fmla="*/ 2075330 h 3415370"/>
              <a:gd name="connsiteX604" fmla="*/ 6032306 w 7451018"/>
              <a:gd name="connsiteY604" fmla="*/ 2092354 h 3415370"/>
              <a:gd name="connsiteX605" fmla="*/ 6025604 w 7451018"/>
              <a:gd name="connsiteY605" fmla="*/ 2098520 h 3415370"/>
              <a:gd name="connsiteX606" fmla="*/ 6039009 w 7451018"/>
              <a:gd name="connsiteY606" fmla="*/ 2116883 h 3415370"/>
              <a:gd name="connsiteX607" fmla="*/ 6052413 w 7451018"/>
              <a:gd name="connsiteY607" fmla="*/ 2126065 h 3415370"/>
              <a:gd name="connsiteX608" fmla="*/ 6052413 w 7451018"/>
              <a:gd name="connsiteY608" fmla="*/ 2146372 h 3415370"/>
              <a:gd name="connsiteX609" fmla="*/ 6059115 w 7451018"/>
              <a:gd name="connsiteY609" fmla="*/ 2153611 h 3415370"/>
              <a:gd name="connsiteX610" fmla="*/ 6058780 w 7451018"/>
              <a:gd name="connsiteY610" fmla="*/ 2175728 h 3415370"/>
              <a:gd name="connsiteX611" fmla="*/ 6065817 w 7451018"/>
              <a:gd name="connsiteY611" fmla="*/ 2177068 h 3415370"/>
              <a:gd name="connsiteX612" fmla="*/ 6057037 w 7451018"/>
              <a:gd name="connsiteY612" fmla="*/ 2182430 h 3415370"/>
              <a:gd name="connsiteX613" fmla="*/ 6052413 w 7451018"/>
              <a:gd name="connsiteY613" fmla="*/ 2190338 h 3415370"/>
              <a:gd name="connsiteX614" fmla="*/ 6044973 w 7451018"/>
              <a:gd name="connsiteY614" fmla="*/ 2189132 h 3415370"/>
              <a:gd name="connsiteX615" fmla="*/ 6040617 w 7451018"/>
              <a:gd name="connsiteY615" fmla="*/ 2169026 h 3415370"/>
              <a:gd name="connsiteX616" fmla="*/ 6024196 w 7451018"/>
              <a:gd name="connsiteY616" fmla="*/ 2169026 h 3415370"/>
              <a:gd name="connsiteX617" fmla="*/ 6025537 w 7451018"/>
              <a:gd name="connsiteY617" fmla="*/ 2153611 h 3415370"/>
              <a:gd name="connsiteX618" fmla="*/ 6021583 w 7451018"/>
              <a:gd name="connsiteY618" fmla="*/ 2148920 h 3415370"/>
              <a:gd name="connsiteX619" fmla="*/ 6019840 w 7451018"/>
              <a:gd name="connsiteY619" fmla="*/ 2148852 h 3415370"/>
              <a:gd name="connsiteX620" fmla="*/ 6019840 w 7451018"/>
              <a:gd name="connsiteY620" fmla="*/ 2148920 h 3415370"/>
              <a:gd name="connsiteX621" fmla="*/ 6013942 w 7451018"/>
              <a:gd name="connsiteY621" fmla="*/ 2115409 h 3415370"/>
              <a:gd name="connsiteX622" fmla="*/ 5998728 w 7451018"/>
              <a:gd name="connsiteY622" fmla="*/ 2123049 h 3415370"/>
              <a:gd name="connsiteX623" fmla="*/ 5998728 w 7451018"/>
              <a:gd name="connsiteY623" fmla="*/ 2173114 h 3415370"/>
              <a:gd name="connsiteX624" fmla="*/ 5978689 w 7451018"/>
              <a:gd name="connsiteY624" fmla="*/ 2176666 h 3415370"/>
              <a:gd name="connsiteX625" fmla="*/ 5985324 w 7451018"/>
              <a:gd name="connsiteY625" fmla="*/ 2169026 h 3415370"/>
              <a:gd name="connsiteX626" fmla="*/ 5976075 w 7451018"/>
              <a:gd name="connsiteY626" fmla="*/ 2162457 h 3415370"/>
              <a:gd name="connsiteX627" fmla="*/ 5985324 w 7451018"/>
              <a:gd name="connsiteY627" fmla="*/ 2156761 h 3415370"/>
              <a:gd name="connsiteX628" fmla="*/ 5982576 w 7451018"/>
              <a:gd name="connsiteY628" fmla="*/ 2135917 h 3415370"/>
              <a:gd name="connsiteX629" fmla="*/ 5965217 w 7451018"/>
              <a:gd name="connsiteY629" fmla="*/ 2126132 h 3415370"/>
              <a:gd name="connsiteX630" fmla="*/ 5971987 w 7451018"/>
              <a:gd name="connsiteY630" fmla="*/ 2122178 h 3415370"/>
              <a:gd name="connsiteX631" fmla="*/ 5973058 w 7451018"/>
              <a:gd name="connsiteY631" fmla="*/ 2108908 h 3415370"/>
              <a:gd name="connsiteX632" fmla="*/ 5971987 w 7451018"/>
              <a:gd name="connsiteY632" fmla="*/ 2105758 h 3415370"/>
              <a:gd name="connsiteX633" fmla="*/ 5989010 w 7451018"/>
              <a:gd name="connsiteY633" fmla="*/ 2055157 h 3415370"/>
              <a:gd name="connsiteX634" fmla="*/ 5985391 w 7451018"/>
              <a:gd name="connsiteY634" fmla="*/ 2048656 h 3415370"/>
              <a:gd name="connsiteX635" fmla="*/ 5991356 w 7451018"/>
              <a:gd name="connsiteY635" fmla="*/ 2047114 h 3415370"/>
              <a:gd name="connsiteX636" fmla="*/ 5985391 w 7451018"/>
              <a:gd name="connsiteY636" fmla="*/ 2042490 h 3415370"/>
              <a:gd name="connsiteX637" fmla="*/ 5998796 w 7451018"/>
              <a:gd name="connsiteY637" fmla="*/ 2021579 h 3415370"/>
              <a:gd name="connsiteX638" fmla="*/ 6005498 w 7451018"/>
              <a:gd name="connsiteY638" fmla="*/ 2022049 h 3415370"/>
              <a:gd name="connsiteX639" fmla="*/ 6005163 w 7451018"/>
              <a:gd name="connsiteY639" fmla="*/ 2024998 h 3415370"/>
              <a:gd name="connsiteX640" fmla="*/ 6012200 w 7451018"/>
              <a:gd name="connsiteY640" fmla="*/ 2020105 h 3415370"/>
              <a:gd name="connsiteX641" fmla="*/ 6005498 w 7451018"/>
              <a:gd name="connsiteY641" fmla="*/ 2018965 h 3415370"/>
              <a:gd name="connsiteX642" fmla="*/ 6034585 w 7451018"/>
              <a:gd name="connsiteY642" fmla="*/ 2014810 h 3415370"/>
              <a:gd name="connsiteX643" fmla="*/ 6036327 w 7451018"/>
              <a:gd name="connsiteY643" fmla="*/ 2021512 h 3415370"/>
              <a:gd name="connsiteX644" fmla="*/ 6052413 w 7451018"/>
              <a:gd name="connsiteY644" fmla="*/ 2028214 h 3415370"/>
              <a:gd name="connsiteX645" fmla="*/ 6092626 w 7451018"/>
              <a:gd name="connsiteY645" fmla="*/ 2009784 h 3415370"/>
              <a:gd name="connsiteX646" fmla="*/ 6093363 w 7451018"/>
              <a:gd name="connsiteY646" fmla="*/ 2001405 h 3415370"/>
              <a:gd name="connsiteX647" fmla="*/ 6159580 w 7451018"/>
              <a:gd name="connsiteY647" fmla="*/ 1993430 h 3415370"/>
              <a:gd name="connsiteX648" fmla="*/ 6166283 w 7451018"/>
              <a:gd name="connsiteY648" fmla="*/ 1994436 h 3415370"/>
              <a:gd name="connsiteX649" fmla="*/ 6159915 w 7451018"/>
              <a:gd name="connsiteY649" fmla="*/ 2000803 h 3415370"/>
              <a:gd name="connsiteX650" fmla="*/ 6167087 w 7451018"/>
              <a:gd name="connsiteY650" fmla="*/ 2013671 h 3415370"/>
              <a:gd name="connsiteX651" fmla="*/ 6168227 w 7451018"/>
              <a:gd name="connsiteY651" fmla="*/ 2029019 h 3415370"/>
              <a:gd name="connsiteX652" fmla="*/ 6179687 w 7451018"/>
              <a:gd name="connsiteY652" fmla="*/ 2034246 h 3415370"/>
              <a:gd name="connsiteX653" fmla="*/ 6179687 w 7451018"/>
              <a:gd name="connsiteY653" fmla="*/ 2041619 h 3415370"/>
              <a:gd name="connsiteX654" fmla="*/ 6178816 w 7451018"/>
              <a:gd name="connsiteY654" fmla="*/ 2041954 h 3415370"/>
              <a:gd name="connsiteX655" fmla="*/ 6159580 w 7451018"/>
              <a:gd name="connsiteY655" fmla="*/ 2039474 h 3415370"/>
              <a:gd name="connsiteX656" fmla="*/ 6172315 w 7451018"/>
              <a:gd name="connsiteY656" fmla="*/ 2075934 h 3415370"/>
              <a:gd name="connsiteX657" fmla="*/ 6166283 w 7451018"/>
              <a:gd name="connsiteY657" fmla="*/ 2076134 h 3415370"/>
              <a:gd name="connsiteX658" fmla="*/ 6146847 w 7451018"/>
              <a:gd name="connsiteY658" fmla="*/ 2055090 h 3415370"/>
              <a:gd name="connsiteX659" fmla="*/ 6152878 w 7451018"/>
              <a:gd name="connsiteY659" fmla="*/ 2028215 h 3415370"/>
              <a:gd name="connsiteX660" fmla="*/ 6146176 w 7451018"/>
              <a:gd name="connsiteY660" fmla="*/ 2028215 h 3415370"/>
              <a:gd name="connsiteX661" fmla="*/ 6159580 w 7451018"/>
              <a:gd name="connsiteY661" fmla="*/ 1993430 h 3415370"/>
              <a:gd name="connsiteX662" fmla="*/ 5528774 w 7451018"/>
              <a:gd name="connsiteY662" fmla="*/ 1991487 h 3415370"/>
              <a:gd name="connsiteX663" fmla="*/ 5528774 w 7451018"/>
              <a:gd name="connsiteY663" fmla="*/ 1991487 h 3415370"/>
              <a:gd name="connsiteX664" fmla="*/ 5497341 w 7451018"/>
              <a:gd name="connsiteY664" fmla="*/ 1974664 h 3415370"/>
              <a:gd name="connsiteX665" fmla="*/ 5509471 w 7451018"/>
              <a:gd name="connsiteY665" fmla="*/ 1991553 h 3415370"/>
              <a:gd name="connsiteX666" fmla="*/ 5489365 w 7451018"/>
              <a:gd name="connsiteY666" fmla="*/ 1979288 h 3415370"/>
              <a:gd name="connsiteX667" fmla="*/ 5497341 w 7451018"/>
              <a:gd name="connsiteY667" fmla="*/ 1974664 h 3415370"/>
              <a:gd name="connsiteX668" fmla="*/ 3692343 w 7451018"/>
              <a:gd name="connsiteY668" fmla="*/ 1954558 h 3415370"/>
              <a:gd name="connsiteX669" fmla="*/ 3689200 w 7451018"/>
              <a:gd name="connsiteY669" fmla="*/ 1968565 h 3415370"/>
              <a:gd name="connsiteX670" fmla="*/ 3692343 w 7451018"/>
              <a:gd name="connsiteY670" fmla="*/ 1954558 h 3415370"/>
              <a:gd name="connsiteX671" fmla="*/ 5482730 w 7451018"/>
              <a:gd name="connsiteY671" fmla="*/ 1909854 h 3415370"/>
              <a:gd name="connsiteX672" fmla="*/ 5543050 w 7451018"/>
              <a:gd name="connsiteY672" fmla="*/ 1932709 h 3415370"/>
              <a:gd name="connsiteX673" fmla="*/ 5582057 w 7451018"/>
              <a:gd name="connsiteY673" fmla="*/ 1981233 h 3415370"/>
              <a:gd name="connsiteX674" fmla="*/ 5593853 w 7451018"/>
              <a:gd name="connsiteY674" fmla="*/ 1994637 h 3415370"/>
              <a:gd name="connsiteX675" fmla="*/ 5632121 w 7451018"/>
              <a:gd name="connsiteY675" fmla="*/ 2008041 h 3415370"/>
              <a:gd name="connsiteX676" fmla="*/ 5650284 w 7451018"/>
              <a:gd name="connsiteY676" fmla="*/ 2029153 h 3415370"/>
              <a:gd name="connsiteX677" fmla="*/ 5643582 w 7451018"/>
              <a:gd name="connsiteY677" fmla="*/ 2019904 h 3415370"/>
              <a:gd name="connsiteX678" fmla="*/ 5651156 w 7451018"/>
              <a:gd name="connsiteY678" fmla="*/ 2021446 h 3415370"/>
              <a:gd name="connsiteX679" fmla="*/ 5656987 w 7451018"/>
              <a:gd name="connsiteY679" fmla="*/ 2025064 h 3415370"/>
              <a:gd name="connsiteX680" fmla="*/ 5670391 w 7451018"/>
              <a:gd name="connsiteY680" fmla="*/ 2018965 h 3415370"/>
              <a:gd name="connsiteX681" fmla="*/ 5683795 w 7451018"/>
              <a:gd name="connsiteY681" fmla="*/ 2025064 h 3415370"/>
              <a:gd name="connsiteX682" fmla="*/ 5672737 w 7451018"/>
              <a:gd name="connsiteY682" fmla="*/ 2034783 h 3415370"/>
              <a:gd name="connsiteX683" fmla="*/ 5677093 w 7451018"/>
              <a:gd name="connsiteY683" fmla="*/ 2044366 h 3415370"/>
              <a:gd name="connsiteX684" fmla="*/ 5683125 w 7451018"/>
              <a:gd name="connsiteY684" fmla="*/ 2061725 h 3415370"/>
              <a:gd name="connsiteX685" fmla="*/ 5680176 w 7451018"/>
              <a:gd name="connsiteY685" fmla="*/ 2055626 h 3415370"/>
              <a:gd name="connsiteX686" fmla="*/ 5677093 w 7451018"/>
              <a:gd name="connsiteY686" fmla="*/ 2058709 h 3415370"/>
              <a:gd name="connsiteX687" fmla="*/ 5663689 w 7451018"/>
              <a:gd name="connsiteY687" fmla="*/ 2056698 h 3415370"/>
              <a:gd name="connsiteX688" fmla="*/ 5663689 w 7451018"/>
              <a:gd name="connsiteY688" fmla="*/ 2049527 h 3415370"/>
              <a:gd name="connsiteX689" fmla="*/ 5663689 w 7451018"/>
              <a:gd name="connsiteY689" fmla="*/ 2045439 h 3415370"/>
              <a:gd name="connsiteX690" fmla="*/ 5669654 w 7451018"/>
              <a:gd name="connsiteY690" fmla="*/ 2041351 h 3415370"/>
              <a:gd name="connsiteX691" fmla="*/ 5663689 w 7451018"/>
              <a:gd name="connsiteY691" fmla="*/ 2029086 h 3415370"/>
              <a:gd name="connsiteX692" fmla="*/ 5656987 w 7451018"/>
              <a:gd name="connsiteY692" fmla="*/ 2028148 h 3415370"/>
              <a:gd name="connsiteX693" fmla="*/ 5662080 w 7451018"/>
              <a:gd name="connsiteY693" fmla="*/ 2047383 h 3415370"/>
              <a:gd name="connsiteX694" fmla="*/ 5656182 w 7451018"/>
              <a:gd name="connsiteY694" fmla="*/ 2054956 h 3415370"/>
              <a:gd name="connsiteX695" fmla="*/ 5650284 w 7451018"/>
              <a:gd name="connsiteY695" fmla="*/ 2063736 h 3415370"/>
              <a:gd name="connsiteX696" fmla="*/ 5670391 w 7451018"/>
              <a:gd name="connsiteY696" fmla="*/ 2072918 h 3415370"/>
              <a:gd name="connsiteX697" fmla="*/ 5683795 w 7451018"/>
              <a:gd name="connsiteY697" fmla="*/ 2103547 h 3415370"/>
              <a:gd name="connsiteX698" fmla="*/ 5697803 w 7451018"/>
              <a:gd name="connsiteY698" fmla="*/ 2108573 h 3415370"/>
              <a:gd name="connsiteX699" fmla="*/ 5697200 w 7451018"/>
              <a:gd name="connsiteY699" fmla="*/ 2101871 h 3415370"/>
              <a:gd name="connsiteX700" fmla="*/ 5697803 w 7451018"/>
              <a:gd name="connsiteY700" fmla="*/ 2081765 h 3415370"/>
              <a:gd name="connsiteX701" fmla="*/ 5722400 w 7451018"/>
              <a:gd name="connsiteY701" fmla="*/ 2115209 h 3415370"/>
              <a:gd name="connsiteX702" fmla="*/ 5717306 w 7451018"/>
              <a:gd name="connsiteY702" fmla="*/ 2114873 h 3415370"/>
              <a:gd name="connsiteX703" fmla="*/ 5710604 w 7451018"/>
              <a:gd name="connsiteY703" fmla="*/ 2124055 h 3415370"/>
              <a:gd name="connsiteX704" fmla="*/ 5710604 w 7451018"/>
              <a:gd name="connsiteY704" fmla="*/ 2122044 h 3415370"/>
              <a:gd name="connsiteX705" fmla="*/ 5710604 w 7451018"/>
              <a:gd name="connsiteY705" fmla="*/ 2121978 h 3415370"/>
              <a:gd name="connsiteX706" fmla="*/ 5697200 w 7451018"/>
              <a:gd name="connsiteY706" fmla="*/ 2194494 h 3415370"/>
              <a:gd name="connsiteX707" fmla="*/ 5687147 w 7451018"/>
              <a:gd name="connsiteY707" fmla="*/ 2195835 h 3415370"/>
              <a:gd name="connsiteX708" fmla="*/ 5683728 w 7451018"/>
              <a:gd name="connsiteY708" fmla="*/ 2192551 h 3415370"/>
              <a:gd name="connsiteX709" fmla="*/ 5650284 w 7451018"/>
              <a:gd name="connsiteY709" fmla="*/ 2165809 h 3415370"/>
              <a:gd name="connsiteX710" fmla="*/ 5556454 w 7451018"/>
              <a:gd name="connsiteY710" fmla="*/ 2012867 h 3415370"/>
              <a:gd name="connsiteX711" fmla="*/ 5551495 w 7451018"/>
              <a:gd name="connsiteY711" fmla="*/ 2013537 h 3415370"/>
              <a:gd name="connsiteX712" fmla="*/ 5546870 w 7451018"/>
              <a:gd name="connsiteY712" fmla="*/ 2007974 h 3415370"/>
              <a:gd name="connsiteX713" fmla="*/ 5550356 w 7451018"/>
              <a:gd name="connsiteY713" fmla="*/ 2008108 h 3415370"/>
              <a:gd name="connsiteX714" fmla="*/ 5529646 w 7451018"/>
              <a:gd name="connsiteY714" fmla="*/ 1980227 h 3415370"/>
              <a:gd name="connsiteX715" fmla="*/ 5516241 w 7451018"/>
              <a:gd name="connsiteY715" fmla="*/ 1960858 h 3415370"/>
              <a:gd name="connsiteX716" fmla="*/ 5476028 w 7451018"/>
              <a:gd name="connsiteY716" fmla="*/ 1919037 h 3415370"/>
              <a:gd name="connsiteX717" fmla="*/ 5482730 w 7451018"/>
              <a:gd name="connsiteY717" fmla="*/ 1917898 h 3415370"/>
              <a:gd name="connsiteX718" fmla="*/ 5482730 w 7451018"/>
              <a:gd name="connsiteY718" fmla="*/ 1909854 h 3415370"/>
              <a:gd name="connsiteX719" fmla="*/ 6112800 w 7451018"/>
              <a:gd name="connsiteY719" fmla="*/ 1879628 h 3415370"/>
              <a:gd name="connsiteX720" fmla="*/ 6112397 w 7451018"/>
              <a:gd name="connsiteY720" fmla="*/ 1880767 h 3415370"/>
              <a:gd name="connsiteX721" fmla="*/ 6112756 w 7451018"/>
              <a:gd name="connsiteY721" fmla="*/ 1879640 h 3415370"/>
              <a:gd name="connsiteX722" fmla="*/ 5936382 w 7451018"/>
              <a:gd name="connsiteY722" fmla="*/ 1874283 h 3415370"/>
              <a:gd name="connsiteX723" fmla="*/ 5938476 w 7451018"/>
              <a:gd name="connsiteY723" fmla="*/ 1881371 h 3415370"/>
              <a:gd name="connsiteX724" fmla="*/ 5948462 w 7451018"/>
              <a:gd name="connsiteY724" fmla="*/ 1899131 h 3415370"/>
              <a:gd name="connsiteX725" fmla="*/ 5955164 w 7451018"/>
              <a:gd name="connsiteY725" fmla="*/ 1894239 h 3415370"/>
              <a:gd name="connsiteX726" fmla="*/ 5963609 w 7451018"/>
              <a:gd name="connsiteY726" fmla="*/ 1927749 h 3415370"/>
              <a:gd name="connsiteX727" fmla="*/ 5971518 w 7451018"/>
              <a:gd name="connsiteY727" fmla="*/ 1941020 h 3415370"/>
              <a:gd name="connsiteX728" fmla="*/ 5971987 w 7451018"/>
              <a:gd name="connsiteY728" fmla="*/ 1941555 h 3415370"/>
              <a:gd name="connsiteX729" fmla="*/ 5951880 w 7451018"/>
              <a:gd name="connsiteY729" fmla="*/ 1951743 h 3415370"/>
              <a:gd name="connsiteX730" fmla="*/ 5948931 w 7451018"/>
              <a:gd name="connsiteY730" fmla="*/ 1954625 h 3415370"/>
              <a:gd name="connsiteX731" fmla="*/ 5958583 w 7451018"/>
              <a:gd name="connsiteY731" fmla="*/ 1988135 h 3415370"/>
              <a:gd name="connsiteX732" fmla="*/ 5973327 w 7451018"/>
              <a:gd name="connsiteY732" fmla="*/ 2028348 h 3415370"/>
              <a:gd name="connsiteX733" fmla="*/ 5971987 w 7451018"/>
              <a:gd name="connsiteY733" fmla="*/ 2029287 h 3415370"/>
              <a:gd name="connsiteX734" fmla="*/ 5949937 w 7451018"/>
              <a:gd name="connsiteY734" fmla="*/ 2028616 h 3415370"/>
              <a:gd name="connsiteX735" fmla="*/ 5937873 w 7451018"/>
              <a:gd name="connsiteY735" fmla="*/ 2075330 h 3415370"/>
              <a:gd name="connsiteX736" fmla="*/ 5925072 w 7451018"/>
              <a:gd name="connsiteY736" fmla="*/ 2115610 h 3415370"/>
              <a:gd name="connsiteX737" fmla="*/ 5918906 w 7451018"/>
              <a:gd name="connsiteY737" fmla="*/ 2149254 h 3415370"/>
              <a:gd name="connsiteX738" fmla="*/ 5918370 w 7451018"/>
              <a:gd name="connsiteY738" fmla="*/ 2150193 h 3415370"/>
              <a:gd name="connsiteX739" fmla="*/ 5911667 w 7451018"/>
              <a:gd name="connsiteY739" fmla="*/ 2150193 h 3415370"/>
              <a:gd name="connsiteX740" fmla="*/ 5911667 w 7451018"/>
              <a:gd name="connsiteY740" fmla="*/ 2135850 h 3415370"/>
              <a:gd name="connsiteX741" fmla="*/ 5886065 w 7451018"/>
              <a:gd name="connsiteY741" fmla="*/ 2155688 h 3415370"/>
              <a:gd name="connsiteX742" fmla="*/ 5878157 w 7451018"/>
              <a:gd name="connsiteY742" fmla="*/ 2150595 h 3415370"/>
              <a:gd name="connsiteX743" fmla="*/ 5883853 w 7451018"/>
              <a:gd name="connsiteY743" fmla="*/ 2148115 h 3415370"/>
              <a:gd name="connsiteX744" fmla="*/ 5879765 w 7451018"/>
              <a:gd name="connsiteY744" fmla="*/ 2135582 h 3415370"/>
              <a:gd name="connsiteX745" fmla="*/ 5858050 w 7451018"/>
              <a:gd name="connsiteY745" fmla="*/ 2128142 h 3415370"/>
              <a:gd name="connsiteX746" fmla="*/ 5858050 w 7451018"/>
              <a:gd name="connsiteY746" fmla="*/ 2128869 h 3415370"/>
              <a:gd name="connsiteX747" fmla="*/ 5858050 w 7451018"/>
              <a:gd name="connsiteY747" fmla="*/ 2128947 h 3415370"/>
              <a:gd name="connsiteX748" fmla="*/ 5851348 w 7451018"/>
              <a:gd name="connsiteY748" fmla="*/ 2122178 h 3415370"/>
              <a:gd name="connsiteX749" fmla="*/ 5835665 w 7451018"/>
              <a:gd name="connsiteY749" fmla="*/ 2129751 h 3415370"/>
              <a:gd name="connsiteX750" fmla="*/ 5824472 w 7451018"/>
              <a:gd name="connsiteY750" fmla="*/ 2135515 h 3415370"/>
              <a:gd name="connsiteX751" fmla="*/ 5824138 w 7451018"/>
              <a:gd name="connsiteY751" fmla="*/ 2123183 h 3415370"/>
              <a:gd name="connsiteX752" fmla="*/ 5784259 w 7451018"/>
              <a:gd name="connsiteY752" fmla="*/ 2101736 h 3415370"/>
              <a:gd name="connsiteX753" fmla="*/ 5790962 w 7451018"/>
              <a:gd name="connsiteY753" fmla="*/ 2100597 h 3415370"/>
              <a:gd name="connsiteX754" fmla="*/ 5786404 w 7451018"/>
              <a:gd name="connsiteY754" fmla="*/ 2081965 h 3415370"/>
              <a:gd name="connsiteX755" fmla="*/ 5784259 w 7451018"/>
              <a:gd name="connsiteY755" fmla="*/ 2078212 h 3415370"/>
              <a:gd name="connsiteX756" fmla="*/ 5770855 w 7451018"/>
              <a:gd name="connsiteY756" fmla="*/ 2078212 h 3415370"/>
              <a:gd name="connsiteX757" fmla="*/ 5777557 w 7451018"/>
              <a:gd name="connsiteY757" fmla="*/ 2077073 h 3415370"/>
              <a:gd name="connsiteX758" fmla="*/ 5766834 w 7451018"/>
              <a:gd name="connsiteY758" fmla="*/ 2041685 h 3415370"/>
              <a:gd name="connsiteX759" fmla="*/ 5764153 w 7451018"/>
              <a:gd name="connsiteY759" fmla="*/ 2028281 h 3415370"/>
              <a:gd name="connsiteX760" fmla="*/ 5770855 w 7451018"/>
              <a:gd name="connsiteY760" fmla="*/ 2000668 h 3415370"/>
              <a:gd name="connsiteX761" fmla="*/ 5781377 w 7451018"/>
              <a:gd name="connsiteY761" fmla="*/ 1996245 h 3415370"/>
              <a:gd name="connsiteX762" fmla="*/ 5784393 w 7451018"/>
              <a:gd name="connsiteY762" fmla="*/ 2008175 h 3415370"/>
              <a:gd name="connsiteX763" fmla="*/ 5790291 w 7451018"/>
              <a:gd name="connsiteY763" fmla="*/ 2001473 h 3415370"/>
              <a:gd name="connsiteX764" fmla="*/ 5791095 w 7451018"/>
              <a:gd name="connsiteY764" fmla="*/ 2006298 h 3415370"/>
              <a:gd name="connsiteX765" fmla="*/ 5795586 w 7451018"/>
              <a:gd name="connsiteY765" fmla="*/ 2003148 h 3415370"/>
              <a:gd name="connsiteX766" fmla="*/ 5805773 w 7451018"/>
              <a:gd name="connsiteY766" fmla="*/ 2008175 h 3415370"/>
              <a:gd name="connsiteX767" fmla="*/ 5832582 w 7451018"/>
              <a:gd name="connsiteY767" fmla="*/ 1974664 h 3415370"/>
              <a:gd name="connsiteX768" fmla="*/ 5864819 w 7451018"/>
              <a:gd name="connsiteY768" fmla="*/ 1949665 h 3415370"/>
              <a:gd name="connsiteX769" fmla="*/ 5864819 w 7451018"/>
              <a:gd name="connsiteY769" fmla="*/ 1933312 h 3415370"/>
              <a:gd name="connsiteX770" fmla="*/ 5891628 w 7451018"/>
              <a:gd name="connsiteY770" fmla="*/ 1922120 h 3415370"/>
              <a:gd name="connsiteX771" fmla="*/ 5903692 w 7451018"/>
              <a:gd name="connsiteY771" fmla="*/ 1908179 h 3415370"/>
              <a:gd name="connsiteX772" fmla="*/ 5906976 w 7451018"/>
              <a:gd name="connsiteY772" fmla="*/ 1913742 h 3415370"/>
              <a:gd name="connsiteX773" fmla="*/ 5919509 w 7451018"/>
              <a:gd name="connsiteY773" fmla="*/ 1887537 h 3415370"/>
              <a:gd name="connsiteX774" fmla="*/ 5931774 w 7451018"/>
              <a:gd name="connsiteY774" fmla="*/ 1880365 h 3415370"/>
              <a:gd name="connsiteX775" fmla="*/ 5936382 w 7451018"/>
              <a:gd name="connsiteY775" fmla="*/ 1874283 h 3415370"/>
              <a:gd name="connsiteX776" fmla="*/ 1816144 w 7451018"/>
              <a:gd name="connsiteY776" fmla="*/ 1871980 h 3415370"/>
              <a:gd name="connsiteX777" fmla="*/ 1816195 w 7451018"/>
              <a:gd name="connsiteY777" fmla="*/ 1872055 h 3415370"/>
              <a:gd name="connsiteX778" fmla="*/ 1816128 w 7451018"/>
              <a:gd name="connsiteY778" fmla="*/ 1873931 h 3415370"/>
              <a:gd name="connsiteX779" fmla="*/ 6065750 w 7451018"/>
              <a:gd name="connsiteY779" fmla="*/ 1858986 h 3415370"/>
              <a:gd name="connsiteX780" fmla="*/ 6066689 w 7451018"/>
              <a:gd name="connsiteY780" fmla="*/ 1865688 h 3415370"/>
              <a:gd name="connsiteX781" fmla="*/ 6068364 w 7451018"/>
              <a:gd name="connsiteY781" fmla="*/ 1864012 h 3415370"/>
              <a:gd name="connsiteX782" fmla="*/ 6065750 w 7451018"/>
              <a:gd name="connsiteY782" fmla="*/ 1858986 h 3415370"/>
              <a:gd name="connsiteX783" fmla="*/ 1788833 w 7451018"/>
              <a:gd name="connsiteY783" fmla="*/ 1851076 h 3415370"/>
              <a:gd name="connsiteX784" fmla="*/ 1789386 w 7451018"/>
              <a:gd name="connsiteY784" fmla="*/ 1851613 h 3415370"/>
              <a:gd name="connsiteX785" fmla="*/ 1788448 w 7451018"/>
              <a:gd name="connsiteY785" fmla="*/ 1853825 h 3415370"/>
              <a:gd name="connsiteX786" fmla="*/ 1869247 w 7451018"/>
              <a:gd name="connsiteY786" fmla="*/ 1833920 h 3415370"/>
              <a:gd name="connsiteX787" fmla="*/ 1876954 w 7451018"/>
              <a:gd name="connsiteY787" fmla="*/ 1846722 h 3415370"/>
              <a:gd name="connsiteX788" fmla="*/ 1863550 w 7451018"/>
              <a:gd name="connsiteY788" fmla="*/ 1848732 h 3415370"/>
              <a:gd name="connsiteX789" fmla="*/ 1869247 w 7451018"/>
              <a:gd name="connsiteY789" fmla="*/ 1833920 h 3415370"/>
              <a:gd name="connsiteX790" fmla="*/ 6061827 w 7451018"/>
              <a:gd name="connsiteY790" fmla="*/ 1805834 h 3415370"/>
              <a:gd name="connsiteX791" fmla="*/ 6061930 w 7451018"/>
              <a:gd name="connsiteY791" fmla="*/ 1810998 h 3415370"/>
              <a:gd name="connsiteX792" fmla="*/ 6061827 w 7451018"/>
              <a:gd name="connsiteY792" fmla="*/ 1805834 h 3415370"/>
              <a:gd name="connsiteX793" fmla="*/ 2225028 w 7451018"/>
              <a:gd name="connsiteY793" fmla="*/ 1787608 h 3415370"/>
              <a:gd name="connsiteX794" fmla="*/ 2209345 w 7451018"/>
              <a:gd name="connsiteY794" fmla="*/ 1794914 h 3415370"/>
              <a:gd name="connsiteX795" fmla="*/ 2211490 w 7451018"/>
              <a:gd name="connsiteY795" fmla="*/ 1794914 h 3415370"/>
              <a:gd name="connsiteX796" fmla="*/ 2225431 w 7451018"/>
              <a:gd name="connsiteY796" fmla="*/ 1803827 h 3415370"/>
              <a:gd name="connsiteX797" fmla="*/ 2225028 w 7451018"/>
              <a:gd name="connsiteY797" fmla="*/ 1787608 h 3415370"/>
              <a:gd name="connsiteX798" fmla="*/ 5547606 w 7451018"/>
              <a:gd name="connsiteY798" fmla="*/ 1767570 h 3415370"/>
              <a:gd name="connsiteX799" fmla="*/ 5542982 w 7451018"/>
              <a:gd name="connsiteY799" fmla="*/ 1768306 h 3415370"/>
              <a:gd name="connsiteX800" fmla="*/ 5548210 w 7451018"/>
              <a:gd name="connsiteY800" fmla="*/ 1772931 h 3415370"/>
              <a:gd name="connsiteX801" fmla="*/ 5548746 w 7451018"/>
              <a:gd name="connsiteY801" fmla="*/ 1771658 h 3415370"/>
              <a:gd name="connsiteX802" fmla="*/ 5547606 w 7451018"/>
              <a:gd name="connsiteY802" fmla="*/ 1767570 h 3415370"/>
              <a:gd name="connsiteX803" fmla="*/ 3171104 w 7451018"/>
              <a:gd name="connsiteY803" fmla="*/ 1760868 h 3415370"/>
              <a:gd name="connsiteX804" fmla="*/ 3170500 w 7451018"/>
              <a:gd name="connsiteY804" fmla="*/ 1766296 h 3415370"/>
              <a:gd name="connsiteX805" fmla="*/ 3177201 w 7451018"/>
              <a:gd name="connsiteY805" fmla="*/ 1766162 h 3415370"/>
              <a:gd name="connsiteX806" fmla="*/ 3171104 w 7451018"/>
              <a:gd name="connsiteY806" fmla="*/ 1760868 h 3415370"/>
              <a:gd name="connsiteX807" fmla="*/ 5992294 w 7451018"/>
              <a:gd name="connsiteY807" fmla="*/ 1760129 h 3415370"/>
              <a:gd name="connsiteX808" fmla="*/ 5990552 w 7451018"/>
              <a:gd name="connsiteY808" fmla="*/ 1786938 h 3415370"/>
              <a:gd name="connsiteX809" fmla="*/ 5998795 w 7451018"/>
              <a:gd name="connsiteY809" fmla="*/ 1789552 h 3415370"/>
              <a:gd name="connsiteX810" fmla="*/ 5998795 w 7451018"/>
              <a:gd name="connsiteY810" fmla="*/ 1792634 h 3415370"/>
              <a:gd name="connsiteX811" fmla="*/ 5940286 w 7451018"/>
              <a:gd name="connsiteY811" fmla="*/ 1840622 h 3415370"/>
              <a:gd name="connsiteX812" fmla="*/ 5938208 w 7451018"/>
              <a:gd name="connsiteY812" fmla="*/ 1852686 h 3415370"/>
              <a:gd name="connsiteX813" fmla="*/ 5938409 w 7451018"/>
              <a:gd name="connsiteY813" fmla="*/ 1852820 h 3415370"/>
              <a:gd name="connsiteX814" fmla="*/ 5931774 w 7451018"/>
              <a:gd name="connsiteY814" fmla="*/ 1860728 h 3415370"/>
              <a:gd name="connsiteX815" fmla="*/ 5958582 w 7451018"/>
              <a:gd name="connsiteY815" fmla="*/ 1816092 h 3415370"/>
              <a:gd name="connsiteX816" fmla="*/ 5971987 w 7451018"/>
              <a:gd name="connsiteY816" fmla="*/ 1794645 h 3415370"/>
              <a:gd name="connsiteX817" fmla="*/ 5978488 w 7451018"/>
              <a:gd name="connsiteY817" fmla="*/ 1786938 h 3415370"/>
              <a:gd name="connsiteX818" fmla="*/ 5978689 w 7451018"/>
              <a:gd name="connsiteY818" fmla="*/ 1785463 h 3415370"/>
              <a:gd name="connsiteX819" fmla="*/ 5992294 w 7451018"/>
              <a:gd name="connsiteY819" fmla="*/ 1760129 h 3415370"/>
              <a:gd name="connsiteX820" fmla="*/ 5610004 w 7451018"/>
              <a:gd name="connsiteY820" fmla="*/ 1740090 h 3415370"/>
              <a:gd name="connsiteX821" fmla="*/ 5610473 w 7451018"/>
              <a:gd name="connsiteY821" fmla="*/ 1746792 h 3415370"/>
              <a:gd name="connsiteX822" fmla="*/ 5610004 w 7451018"/>
              <a:gd name="connsiteY822" fmla="*/ 1740090 h 3415370"/>
              <a:gd name="connsiteX823" fmla="*/ 6035926 w 7451018"/>
              <a:gd name="connsiteY823" fmla="*/ 1737342 h 3415370"/>
              <a:gd name="connsiteX824" fmla="*/ 6048659 w 7451018"/>
              <a:gd name="connsiteY824" fmla="*/ 1766966 h 3415370"/>
              <a:gd name="connsiteX825" fmla="*/ 6051005 w 7451018"/>
              <a:gd name="connsiteY825" fmla="*/ 1760264 h 3415370"/>
              <a:gd name="connsiteX826" fmla="*/ 6054424 w 7451018"/>
              <a:gd name="connsiteY826" fmla="*/ 1760264 h 3415370"/>
              <a:gd name="connsiteX827" fmla="*/ 6056770 w 7451018"/>
              <a:gd name="connsiteY827" fmla="*/ 1766362 h 3415370"/>
              <a:gd name="connsiteX828" fmla="*/ 6062265 w 7451018"/>
              <a:gd name="connsiteY828" fmla="*/ 1760331 h 3415370"/>
              <a:gd name="connsiteX829" fmla="*/ 6062064 w 7451018"/>
              <a:gd name="connsiteY829" fmla="*/ 1773802 h 3415370"/>
              <a:gd name="connsiteX830" fmla="*/ 6065817 w 7451018"/>
              <a:gd name="connsiteY830" fmla="*/ 1772596 h 3415370"/>
              <a:gd name="connsiteX831" fmla="*/ 6065683 w 7451018"/>
              <a:gd name="connsiteY831" fmla="*/ 1780973 h 3415370"/>
              <a:gd name="connsiteX832" fmla="*/ 6070978 w 7451018"/>
              <a:gd name="connsiteY832" fmla="*/ 1782045 h 3415370"/>
              <a:gd name="connsiteX833" fmla="*/ 6072519 w 7451018"/>
              <a:gd name="connsiteY833" fmla="*/ 1774807 h 3415370"/>
              <a:gd name="connsiteX834" fmla="*/ 6079221 w 7451018"/>
              <a:gd name="connsiteY834" fmla="*/ 1774807 h 3415370"/>
              <a:gd name="connsiteX835" fmla="*/ 6065817 w 7451018"/>
              <a:gd name="connsiteY835" fmla="*/ 1828624 h 3415370"/>
              <a:gd name="connsiteX836" fmla="*/ 6044974 w 7451018"/>
              <a:gd name="connsiteY836" fmla="*/ 1800409 h 3415370"/>
              <a:gd name="connsiteX837" fmla="*/ 6052145 w 7451018"/>
              <a:gd name="connsiteY837" fmla="*/ 1800878 h 3415370"/>
              <a:gd name="connsiteX838" fmla="*/ 6045778 w 7451018"/>
              <a:gd name="connsiteY838" fmla="*/ 1793774 h 3415370"/>
              <a:gd name="connsiteX839" fmla="*/ 6045644 w 7451018"/>
              <a:gd name="connsiteY839" fmla="*/ 1787005 h 3415370"/>
              <a:gd name="connsiteX840" fmla="*/ 6041690 w 7451018"/>
              <a:gd name="connsiteY840" fmla="*/ 1787005 h 3415370"/>
              <a:gd name="connsiteX841" fmla="*/ 6032306 w 7451018"/>
              <a:gd name="connsiteY841" fmla="*/ 1793774 h 3415370"/>
              <a:gd name="connsiteX842" fmla="*/ 6032306 w 7451018"/>
              <a:gd name="connsiteY842" fmla="*/ 1757985 h 3415370"/>
              <a:gd name="connsiteX843" fmla="*/ 6035926 w 7451018"/>
              <a:gd name="connsiteY843" fmla="*/ 1737342 h 3415370"/>
              <a:gd name="connsiteX844" fmla="*/ 4390212 w 7451018"/>
              <a:gd name="connsiteY844" fmla="*/ 1699877 h 3415370"/>
              <a:gd name="connsiteX845" fmla="*/ 4394367 w 7451018"/>
              <a:gd name="connsiteY845" fmla="*/ 1710064 h 3415370"/>
              <a:gd name="connsiteX846" fmla="*/ 4390212 w 7451018"/>
              <a:gd name="connsiteY846" fmla="*/ 1719983 h 3415370"/>
              <a:gd name="connsiteX847" fmla="*/ 3148304 w 7451018"/>
              <a:gd name="connsiteY847" fmla="*/ 1688952 h 3415370"/>
              <a:gd name="connsiteX848" fmla="*/ 3149243 w 7451018"/>
              <a:gd name="connsiteY848" fmla="*/ 1692236 h 3415370"/>
              <a:gd name="connsiteX849" fmla="*/ 3145153 w 7451018"/>
              <a:gd name="connsiteY849" fmla="*/ 1693175 h 3415370"/>
              <a:gd name="connsiteX850" fmla="*/ 3148304 w 7451018"/>
              <a:gd name="connsiteY850" fmla="*/ 1688952 h 3415370"/>
              <a:gd name="connsiteX851" fmla="*/ 3150148 w 7451018"/>
              <a:gd name="connsiteY851" fmla="*/ 1685552 h 3415370"/>
              <a:gd name="connsiteX852" fmla="*/ 3148234 w 7451018"/>
              <a:gd name="connsiteY852" fmla="*/ 1688954 h 3415370"/>
              <a:gd name="connsiteX853" fmla="*/ 3148032 w 7451018"/>
              <a:gd name="connsiteY853" fmla="*/ 1686473 h 3415370"/>
              <a:gd name="connsiteX854" fmla="*/ 3150148 w 7451018"/>
              <a:gd name="connsiteY854" fmla="*/ 1685552 h 3415370"/>
              <a:gd name="connsiteX855" fmla="*/ 4379824 w 7451018"/>
              <a:gd name="connsiteY855" fmla="*/ 1674275 h 3415370"/>
              <a:gd name="connsiteX856" fmla="*/ 4380695 w 7451018"/>
              <a:gd name="connsiteY856" fmla="*/ 1682653 h 3415370"/>
              <a:gd name="connsiteX857" fmla="*/ 4379824 w 7451018"/>
              <a:gd name="connsiteY857" fmla="*/ 1674275 h 3415370"/>
              <a:gd name="connsiteX858" fmla="*/ 4329356 w 7451018"/>
              <a:gd name="connsiteY858" fmla="*/ 1659061 h 3415370"/>
              <a:gd name="connsiteX859" fmla="*/ 4329758 w 7451018"/>
              <a:gd name="connsiteY859" fmla="*/ 1659061 h 3415370"/>
              <a:gd name="connsiteX860" fmla="*/ 4329691 w 7451018"/>
              <a:gd name="connsiteY860" fmla="*/ 1659664 h 3415370"/>
              <a:gd name="connsiteX861" fmla="*/ 4329356 w 7451018"/>
              <a:gd name="connsiteY861" fmla="*/ 1659061 h 3415370"/>
              <a:gd name="connsiteX862" fmla="*/ 1669152 w 7451018"/>
              <a:gd name="connsiteY862" fmla="*/ 1657654 h 3415370"/>
              <a:gd name="connsiteX863" fmla="*/ 1666539 w 7451018"/>
              <a:gd name="connsiteY863" fmla="*/ 1659664 h 3415370"/>
              <a:gd name="connsiteX864" fmla="*/ 1669889 w 7451018"/>
              <a:gd name="connsiteY864" fmla="*/ 1659664 h 3415370"/>
              <a:gd name="connsiteX865" fmla="*/ 1669152 w 7451018"/>
              <a:gd name="connsiteY865" fmla="*/ 1657654 h 3415370"/>
              <a:gd name="connsiteX866" fmla="*/ 4376807 w 7451018"/>
              <a:gd name="connsiteY866" fmla="*/ 1649946 h 3415370"/>
              <a:gd name="connsiteX867" fmla="*/ 4376137 w 7451018"/>
              <a:gd name="connsiteY867" fmla="*/ 1650080 h 3415370"/>
              <a:gd name="connsiteX868" fmla="*/ 4376206 w 7451018"/>
              <a:gd name="connsiteY868" fmla="*/ 1650066 h 3415370"/>
              <a:gd name="connsiteX869" fmla="*/ 4388470 w 7451018"/>
              <a:gd name="connsiteY869" fmla="*/ 1646729 h 3415370"/>
              <a:gd name="connsiteX870" fmla="*/ 4386727 w 7451018"/>
              <a:gd name="connsiteY870" fmla="*/ 1656112 h 3415370"/>
              <a:gd name="connsiteX871" fmla="*/ 4388470 w 7451018"/>
              <a:gd name="connsiteY871" fmla="*/ 1646729 h 3415370"/>
              <a:gd name="connsiteX872" fmla="*/ 4377210 w 7451018"/>
              <a:gd name="connsiteY872" fmla="*/ 1626154 h 3415370"/>
              <a:gd name="connsiteX873" fmla="*/ 4390213 w 7451018"/>
              <a:gd name="connsiteY873" fmla="*/ 1643780 h 3415370"/>
              <a:gd name="connsiteX874" fmla="*/ 4376205 w 7451018"/>
              <a:gd name="connsiteY874" fmla="*/ 1649880 h 3415370"/>
              <a:gd name="connsiteX875" fmla="*/ 4375535 w 7451018"/>
              <a:gd name="connsiteY875" fmla="*/ 1646260 h 3415370"/>
              <a:gd name="connsiteX876" fmla="*/ 4376607 w 7451018"/>
              <a:gd name="connsiteY876" fmla="*/ 1646060 h 3415370"/>
              <a:gd name="connsiteX877" fmla="*/ 4368564 w 7451018"/>
              <a:gd name="connsiteY877" fmla="*/ 1639558 h 3415370"/>
              <a:gd name="connsiteX878" fmla="*/ 4376809 w 7451018"/>
              <a:gd name="connsiteY878" fmla="*/ 1629505 h 3415370"/>
              <a:gd name="connsiteX879" fmla="*/ 4377210 w 7451018"/>
              <a:gd name="connsiteY879" fmla="*/ 1626154 h 3415370"/>
              <a:gd name="connsiteX880" fmla="*/ 1680208 w 7451018"/>
              <a:gd name="connsiteY880" fmla="*/ 1624813 h 3415370"/>
              <a:gd name="connsiteX881" fmla="*/ 1681816 w 7451018"/>
              <a:gd name="connsiteY881" fmla="*/ 1628365 h 3415370"/>
              <a:gd name="connsiteX882" fmla="*/ 1680208 w 7451018"/>
              <a:gd name="connsiteY882" fmla="*/ 1624813 h 3415370"/>
              <a:gd name="connsiteX883" fmla="*/ 1903258 w 7451018"/>
              <a:gd name="connsiteY883" fmla="*/ 1592584 h 3415370"/>
              <a:gd name="connsiteX884" fmla="*/ 1925410 w 7451018"/>
              <a:gd name="connsiteY884" fmla="*/ 1599345 h 3415370"/>
              <a:gd name="connsiteX885" fmla="*/ 1892233 w 7451018"/>
              <a:gd name="connsiteY885" fmla="*/ 1611275 h 3415370"/>
              <a:gd name="connsiteX886" fmla="*/ 1883118 w 7451018"/>
              <a:gd name="connsiteY886" fmla="*/ 1606047 h 3415370"/>
              <a:gd name="connsiteX887" fmla="*/ 1883721 w 7451018"/>
              <a:gd name="connsiteY887" fmla="*/ 1598943 h 3415370"/>
              <a:gd name="connsiteX888" fmla="*/ 1903258 w 7451018"/>
              <a:gd name="connsiteY888" fmla="*/ 1592584 h 3415370"/>
              <a:gd name="connsiteX889" fmla="*/ 6029072 w 7451018"/>
              <a:gd name="connsiteY889" fmla="*/ 1592081 h 3415370"/>
              <a:gd name="connsiteX890" fmla="*/ 6038070 w 7451018"/>
              <a:gd name="connsiteY890" fmla="*/ 1592709 h 3415370"/>
              <a:gd name="connsiteX891" fmla="*/ 6045711 w 7451018"/>
              <a:gd name="connsiteY891" fmla="*/ 1620390 h 3415370"/>
              <a:gd name="connsiteX892" fmla="*/ 6045644 w 7451018"/>
              <a:gd name="connsiteY892" fmla="*/ 1621394 h 3415370"/>
              <a:gd name="connsiteX893" fmla="*/ 6040617 w 7451018"/>
              <a:gd name="connsiteY893" fmla="*/ 1653028 h 3415370"/>
              <a:gd name="connsiteX894" fmla="*/ 6033982 w 7451018"/>
              <a:gd name="connsiteY894" fmla="*/ 1655039 h 3415370"/>
              <a:gd name="connsiteX895" fmla="*/ 6028084 w 7451018"/>
              <a:gd name="connsiteY895" fmla="*/ 1659932 h 3415370"/>
              <a:gd name="connsiteX896" fmla="*/ 6025604 w 7451018"/>
              <a:gd name="connsiteY896" fmla="*/ 1660200 h 3415370"/>
              <a:gd name="connsiteX897" fmla="*/ 6032306 w 7451018"/>
              <a:gd name="connsiteY897" fmla="*/ 1699877 h 3415370"/>
              <a:gd name="connsiteX898" fmla="*/ 6059115 w 7451018"/>
              <a:gd name="connsiteY898" fmla="*/ 1699877 h 3415370"/>
              <a:gd name="connsiteX899" fmla="*/ 6058981 w 7451018"/>
              <a:gd name="connsiteY899" fmla="*/ 1700413 h 3415370"/>
              <a:gd name="connsiteX900" fmla="*/ 6059115 w 7451018"/>
              <a:gd name="connsiteY900" fmla="*/ 1706579 h 3415370"/>
              <a:gd name="connsiteX901" fmla="*/ 6079221 w 7451018"/>
              <a:gd name="connsiteY901" fmla="*/ 1705976 h 3415370"/>
              <a:gd name="connsiteX902" fmla="*/ 6079221 w 7451018"/>
              <a:gd name="connsiteY902" fmla="*/ 1713080 h 3415370"/>
              <a:gd name="connsiteX903" fmla="*/ 6070709 w 7451018"/>
              <a:gd name="connsiteY903" fmla="*/ 1713214 h 3415370"/>
              <a:gd name="connsiteX904" fmla="*/ 6071715 w 7451018"/>
              <a:gd name="connsiteY904" fmla="*/ 1719916 h 3415370"/>
              <a:gd name="connsiteX905" fmla="*/ 6079221 w 7451018"/>
              <a:gd name="connsiteY905" fmla="*/ 1738682 h 3415370"/>
              <a:gd name="connsiteX906" fmla="*/ 6085923 w 7451018"/>
              <a:gd name="connsiteY906" fmla="*/ 1740023 h 3415370"/>
              <a:gd name="connsiteX907" fmla="*/ 6087264 w 7451018"/>
              <a:gd name="connsiteY907" fmla="*/ 1733321 h 3415370"/>
              <a:gd name="connsiteX908" fmla="*/ 6100199 w 7451018"/>
              <a:gd name="connsiteY908" fmla="*/ 1733321 h 3415370"/>
              <a:gd name="connsiteX909" fmla="*/ 6119166 w 7451018"/>
              <a:gd name="connsiteY909" fmla="*/ 1780839 h 3415370"/>
              <a:gd name="connsiteX910" fmla="*/ 6099328 w 7451018"/>
              <a:gd name="connsiteY910" fmla="*/ 1778291 h 3415370"/>
              <a:gd name="connsiteX911" fmla="*/ 6099076 w 7451018"/>
              <a:gd name="connsiteY911" fmla="*/ 1783294 h 3415370"/>
              <a:gd name="connsiteX912" fmla="*/ 6099296 w 7451018"/>
              <a:gd name="connsiteY912" fmla="*/ 1786477 h 3415370"/>
              <a:gd name="connsiteX913" fmla="*/ 6099328 w 7451018"/>
              <a:gd name="connsiteY913" fmla="*/ 1786938 h 3415370"/>
              <a:gd name="connsiteX914" fmla="*/ 6100132 w 7451018"/>
              <a:gd name="connsiteY914" fmla="*/ 1786686 h 3415370"/>
              <a:gd name="connsiteX915" fmla="*/ 6100400 w 7451018"/>
              <a:gd name="connsiteY915" fmla="*/ 1786603 h 3415370"/>
              <a:gd name="connsiteX916" fmla="*/ 6106499 w 7451018"/>
              <a:gd name="connsiteY916" fmla="*/ 1797192 h 3415370"/>
              <a:gd name="connsiteX917" fmla="*/ 6112732 w 7451018"/>
              <a:gd name="connsiteY917" fmla="*/ 1791495 h 3415370"/>
              <a:gd name="connsiteX918" fmla="*/ 6112732 w 7451018"/>
              <a:gd name="connsiteY918" fmla="*/ 1792501 h 3415370"/>
              <a:gd name="connsiteX919" fmla="*/ 6112732 w 7451018"/>
              <a:gd name="connsiteY919" fmla="*/ 1805299 h 3415370"/>
              <a:gd name="connsiteX920" fmla="*/ 6112732 w 7451018"/>
              <a:gd name="connsiteY920" fmla="*/ 1811936 h 3415370"/>
              <a:gd name="connsiteX921" fmla="*/ 6113067 w 7451018"/>
              <a:gd name="connsiteY921" fmla="*/ 1806776 h 3415370"/>
              <a:gd name="connsiteX922" fmla="*/ 6119702 w 7451018"/>
              <a:gd name="connsiteY922" fmla="*/ 1801481 h 3415370"/>
              <a:gd name="connsiteX923" fmla="*/ 6119434 w 7451018"/>
              <a:gd name="connsiteY923" fmla="*/ 1820381 h 3415370"/>
              <a:gd name="connsiteX924" fmla="*/ 6126136 w 7451018"/>
              <a:gd name="connsiteY924" fmla="*/ 1895445 h 3415370"/>
              <a:gd name="connsiteX925" fmla="*/ 6119434 w 7451018"/>
              <a:gd name="connsiteY925" fmla="*/ 1895445 h 3415370"/>
              <a:gd name="connsiteX926" fmla="*/ 6114743 w 7451018"/>
              <a:gd name="connsiteY926" fmla="*/ 1876344 h 3415370"/>
              <a:gd name="connsiteX927" fmla="*/ 6112732 w 7451018"/>
              <a:gd name="connsiteY927" fmla="*/ 1876344 h 3415370"/>
              <a:gd name="connsiteX928" fmla="*/ 6112800 w 7451018"/>
              <a:gd name="connsiteY928" fmla="*/ 1879226 h 3415370"/>
              <a:gd name="connsiteX929" fmla="*/ 6113000 w 7451018"/>
              <a:gd name="connsiteY929" fmla="*/ 1878355 h 3415370"/>
              <a:gd name="connsiteX930" fmla="*/ 6112866 w 7451018"/>
              <a:gd name="connsiteY930" fmla="*/ 1879293 h 3415370"/>
              <a:gd name="connsiteX931" fmla="*/ 6112756 w 7451018"/>
              <a:gd name="connsiteY931" fmla="*/ 1879640 h 3415370"/>
              <a:gd name="connsiteX932" fmla="*/ 6106030 w 7451018"/>
              <a:gd name="connsiteY932" fmla="*/ 1881370 h 3415370"/>
              <a:gd name="connsiteX933" fmla="*/ 6079221 w 7451018"/>
              <a:gd name="connsiteY933" fmla="*/ 1886397 h 3415370"/>
              <a:gd name="connsiteX934" fmla="*/ 6068766 w 7451018"/>
              <a:gd name="connsiteY934" fmla="*/ 1864548 h 3415370"/>
              <a:gd name="connsiteX935" fmla="*/ 6067292 w 7451018"/>
              <a:gd name="connsiteY935" fmla="*/ 1867028 h 3415370"/>
              <a:gd name="connsiteX936" fmla="*/ 6067425 w 7451018"/>
              <a:gd name="connsiteY936" fmla="*/ 1867430 h 3415370"/>
              <a:gd name="connsiteX937" fmla="*/ 6066889 w 7451018"/>
              <a:gd name="connsiteY937" fmla="*/ 1867564 h 3415370"/>
              <a:gd name="connsiteX938" fmla="*/ 6065817 w 7451018"/>
              <a:gd name="connsiteY938" fmla="*/ 1869105 h 3415370"/>
              <a:gd name="connsiteX939" fmla="*/ 6059115 w 7451018"/>
              <a:gd name="connsiteY939" fmla="*/ 1867162 h 3415370"/>
              <a:gd name="connsiteX940" fmla="*/ 6052748 w 7451018"/>
              <a:gd name="connsiteY940" fmla="*/ 1874132 h 3415370"/>
              <a:gd name="connsiteX941" fmla="*/ 6052413 w 7451018"/>
              <a:gd name="connsiteY941" fmla="*/ 1860728 h 3415370"/>
              <a:gd name="connsiteX942" fmla="*/ 6054222 w 7451018"/>
              <a:gd name="connsiteY942" fmla="*/ 1847324 h 3415370"/>
              <a:gd name="connsiteX943" fmla="*/ 6065683 w 7451018"/>
              <a:gd name="connsiteY943" fmla="*/ 1834590 h 3415370"/>
              <a:gd name="connsiteX944" fmla="*/ 6079088 w 7451018"/>
              <a:gd name="connsiteY944" fmla="*/ 1845112 h 3415370"/>
              <a:gd name="connsiteX945" fmla="*/ 6085588 w 7451018"/>
              <a:gd name="connsiteY945" fmla="*/ 1834187 h 3415370"/>
              <a:gd name="connsiteX946" fmla="*/ 6090750 w 7451018"/>
              <a:gd name="connsiteY946" fmla="*/ 1837405 h 3415370"/>
              <a:gd name="connsiteX947" fmla="*/ 6099328 w 7451018"/>
              <a:gd name="connsiteY947" fmla="*/ 1829094 h 3415370"/>
              <a:gd name="connsiteX948" fmla="*/ 6106030 w 7451018"/>
              <a:gd name="connsiteY948" fmla="*/ 1825341 h 3415370"/>
              <a:gd name="connsiteX949" fmla="*/ 6106902 w 7451018"/>
              <a:gd name="connsiteY949" fmla="*/ 1827284 h 3415370"/>
              <a:gd name="connsiteX950" fmla="*/ 6099328 w 7451018"/>
              <a:gd name="connsiteY950" fmla="*/ 1803894 h 3415370"/>
              <a:gd name="connsiteX951" fmla="*/ 6092492 w 7451018"/>
              <a:gd name="connsiteY951" fmla="*/ 1784592 h 3415370"/>
              <a:gd name="connsiteX952" fmla="*/ 6082974 w 7451018"/>
              <a:gd name="connsiteY952" fmla="*/ 1793773 h 3415370"/>
              <a:gd name="connsiteX953" fmla="*/ 6079221 w 7451018"/>
              <a:gd name="connsiteY953" fmla="*/ 1787608 h 3415370"/>
              <a:gd name="connsiteX954" fmla="*/ 6084047 w 7451018"/>
              <a:gd name="connsiteY954" fmla="*/ 1786200 h 3415370"/>
              <a:gd name="connsiteX955" fmla="*/ 6092291 w 7451018"/>
              <a:gd name="connsiteY955" fmla="*/ 1759794 h 3415370"/>
              <a:gd name="connsiteX956" fmla="*/ 6049866 w 7451018"/>
              <a:gd name="connsiteY956" fmla="*/ 1721927 h 3415370"/>
              <a:gd name="connsiteX957" fmla="*/ 6018835 w 7451018"/>
              <a:gd name="connsiteY957" fmla="*/ 1717236 h 3415370"/>
              <a:gd name="connsiteX958" fmla="*/ 5998729 w 7451018"/>
              <a:gd name="connsiteY958" fmla="*/ 1721324 h 3415370"/>
              <a:gd name="connsiteX959" fmla="*/ 6011798 w 7451018"/>
              <a:gd name="connsiteY959" fmla="*/ 1720050 h 3415370"/>
              <a:gd name="connsiteX960" fmla="*/ 6012334 w 7451018"/>
              <a:gd name="connsiteY960" fmla="*/ 1713348 h 3415370"/>
              <a:gd name="connsiteX961" fmla="*/ 6012133 w 7451018"/>
              <a:gd name="connsiteY961" fmla="*/ 1714220 h 3415370"/>
              <a:gd name="connsiteX962" fmla="*/ 5992027 w 7451018"/>
              <a:gd name="connsiteY962" fmla="*/ 1687679 h 3415370"/>
              <a:gd name="connsiteX963" fmla="*/ 5991155 w 7451018"/>
              <a:gd name="connsiteY963" fmla="*/ 1646662 h 3415370"/>
              <a:gd name="connsiteX964" fmla="*/ 5998796 w 7451018"/>
              <a:gd name="connsiteY964" fmla="*/ 1654168 h 3415370"/>
              <a:gd name="connsiteX965" fmla="*/ 6000673 w 7451018"/>
              <a:gd name="connsiteY965" fmla="*/ 1653096 h 3415370"/>
              <a:gd name="connsiteX966" fmla="*/ 6005498 w 7451018"/>
              <a:gd name="connsiteY966" fmla="*/ 1632587 h 3415370"/>
              <a:gd name="connsiteX967" fmla="*/ 6005498 w 7451018"/>
              <a:gd name="connsiteY967" fmla="*/ 1622534 h 3415370"/>
              <a:gd name="connsiteX968" fmla="*/ 6014747 w 7451018"/>
              <a:gd name="connsiteY968" fmla="*/ 1592709 h 3415370"/>
              <a:gd name="connsiteX969" fmla="*/ 6029072 w 7451018"/>
              <a:gd name="connsiteY969" fmla="*/ 1592081 h 3415370"/>
              <a:gd name="connsiteX970" fmla="*/ 2026834 w 7451018"/>
              <a:gd name="connsiteY970" fmla="*/ 1562257 h 3415370"/>
              <a:gd name="connsiteX971" fmla="*/ 2058359 w 7451018"/>
              <a:gd name="connsiteY971" fmla="*/ 1565835 h 3415370"/>
              <a:gd name="connsiteX972" fmla="*/ 2077997 w 7451018"/>
              <a:gd name="connsiteY972" fmla="*/ 1575486 h 3415370"/>
              <a:gd name="connsiteX973" fmla="*/ 2073909 w 7451018"/>
              <a:gd name="connsiteY973" fmla="*/ 1579239 h 3415370"/>
              <a:gd name="connsiteX974" fmla="*/ 2087112 w 7451018"/>
              <a:gd name="connsiteY974" fmla="*/ 1599345 h 3415370"/>
              <a:gd name="connsiteX975" fmla="*/ 2085235 w 7451018"/>
              <a:gd name="connsiteY975" fmla="*/ 1604908 h 3415370"/>
              <a:gd name="connsiteX976" fmla="*/ 2040532 w 7451018"/>
              <a:gd name="connsiteY976" fmla="*/ 1599345 h 3415370"/>
              <a:gd name="connsiteX977" fmla="*/ 2025183 w 7451018"/>
              <a:gd name="connsiteY977" fmla="*/ 1617977 h 3415370"/>
              <a:gd name="connsiteX978" fmla="*/ 2017677 w 7451018"/>
              <a:gd name="connsiteY978" fmla="*/ 1614224 h 3415370"/>
              <a:gd name="connsiteX979" fmla="*/ 2018012 w 7451018"/>
              <a:gd name="connsiteY979" fmla="*/ 1592643 h 3415370"/>
              <a:gd name="connsiteX980" fmla="*/ 2019487 w 7451018"/>
              <a:gd name="connsiteY980" fmla="*/ 1579239 h 3415370"/>
              <a:gd name="connsiteX981" fmla="*/ 2026834 w 7451018"/>
              <a:gd name="connsiteY981" fmla="*/ 1562257 h 3415370"/>
              <a:gd name="connsiteX982" fmla="*/ 5008620 w 7451018"/>
              <a:gd name="connsiteY982" fmla="*/ 1511682 h 3415370"/>
              <a:gd name="connsiteX983" fmla="*/ 5008553 w 7451018"/>
              <a:gd name="connsiteY983" fmla="*/ 1513558 h 3415370"/>
              <a:gd name="connsiteX984" fmla="*/ 5009558 w 7451018"/>
              <a:gd name="connsiteY984" fmla="*/ 1512486 h 3415370"/>
              <a:gd name="connsiteX985" fmla="*/ 5008620 w 7451018"/>
              <a:gd name="connsiteY985" fmla="*/ 1511682 h 3415370"/>
              <a:gd name="connsiteX986" fmla="*/ 5891829 w 7451018"/>
              <a:gd name="connsiteY986" fmla="*/ 1492245 h 3415370"/>
              <a:gd name="connsiteX987" fmla="*/ 5892030 w 7451018"/>
              <a:gd name="connsiteY987" fmla="*/ 1492312 h 3415370"/>
              <a:gd name="connsiteX988" fmla="*/ 5891494 w 7451018"/>
              <a:gd name="connsiteY988" fmla="*/ 1492379 h 3415370"/>
              <a:gd name="connsiteX989" fmla="*/ 5891829 w 7451018"/>
              <a:gd name="connsiteY989" fmla="*/ 1492245 h 3415370"/>
              <a:gd name="connsiteX990" fmla="*/ 1824431 w 7451018"/>
              <a:gd name="connsiteY990" fmla="*/ 1477983 h 3415370"/>
              <a:gd name="connsiteX991" fmla="*/ 1874986 w 7451018"/>
              <a:gd name="connsiteY991" fmla="*/ 1492111 h 3415370"/>
              <a:gd name="connsiteX992" fmla="*/ 1879678 w 7451018"/>
              <a:gd name="connsiteY992" fmla="*/ 1495663 h 3415370"/>
              <a:gd name="connsiteX993" fmla="*/ 1881354 w 7451018"/>
              <a:gd name="connsiteY993" fmla="*/ 1492111 h 3415370"/>
              <a:gd name="connsiteX994" fmla="*/ 1970828 w 7451018"/>
              <a:gd name="connsiteY994" fmla="*/ 1552029 h 3415370"/>
              <a:gd name="connsiteX995" fmla="*/ 1971163 w 7451018"/>
              <a:gd name="connsiteY995" fmla="*/ 1559133 h 3415370"/>
              <a:gd name="connsiteX996" fmla="*/ 1936512 w 7451018"/>
              <a:gd name="connsiteY996" fmla="*/ 1559200 h 3415370"/>
              <a:gd name="connsiteX997" fmla="*/ 1896769 w 7451018"/>
              <a:gd name="connsiteY997" fmla="*/ 1565902 h 3415370"/>
              <a:gd name="connsiteX998" fmla="*/ 1910374 w 7451018"/>
              <a:gd name="connsiteY998" fmla="*/ 1545795 h 3415370"/>
              <a:gd name="connsiteX999" fmla="*/ 1903538 w 7451018"/>
              <a:gd name="connsiteY999" fmla="*/ 1544120 h 3415370"/>
              <a:gd name="connsiteX1000" fmla="*/ 1863459 w 7451018"/>
              <a:gd name="connsiteY1000" fmla="*/ 1533731 h 3415370"/>
              <a:gd name="connsiteX1001" fmla="*/ 1880616 w 7451018"/>
              <a:gd name="connsiteY1001" fmla="*/ 1538557 h 3415370"/>
              <a:gd name="connsiteX1002" fmla="*/ 1876863 w 7451018"/>
              <a:gd name="connsiteY1002" fmla="*/ 1523477 h 3415370"/>
              <a:gd name="connsiteX1003" fmla="*/ 1870697 w 7451018"/>
              <a:gd name="connsiteY1003" fmla="*/ 1520662 h 3415370"/>
              <a:gd name="connsiteX1004" fmla="*/ 1869155 w 7451018"/>
              <a:gd name="connsiteY1004" fmla="*/ 1525689 h 3415370"/>
              <a:gd name="connsiteX1005" fmla="*/ 1850054 w 7451018"/>
              <a:gd name="connsiteY1005" fmla="*/ 1518987 h 3415370"/>
              <a:gd name="connsiteX1006" fmla="*/ 1803340 w 7451018"/>
              <a:gd name="connsiteY1006" fmla="*/ 1505516 h 3415370"/>
              <a:gd name="connsiteX1007" fmla="*/ 1812052 w 7451018"/>
              <a:gd name="connsiteY1007" fmla="*/ 1498813 h 3415370"/>
              <a:gd name="connsiteX1008" fmla="*/ 1796503 w 7451018"/>
              <a:gd name="connsiteY1008" fmla="*/ 1492111 h 3415370"/>
              <a:gd name="connsiteX1009" fmla="*/ 1795766 w 7451018"/>
              <a:gd name="connsiteY1009" fmla="*/ 1498277 h 3415370"/>
              <a:gd name="connsiteX1010" fmla="*/ 1789801 w 7451018"/>
              <a:gd name="connsiteY1010" fmla="*/ 1496870 h 3415370"/>
              <a:gd name="connsiteX1011" fmla="*/ 1787455 w 7451018"/>
              <a:gd name="connsiteY1011" fmla="*/ 1498747 h 3415370"/>
              <a:gd name="connsiteX1012" fmla="*/ 1769694 w 7451018"/>
              <a:gd name="connsiteY1012" fmla="*/ 1513223 h 3415370"/>
              <a:gd name="connsiteX1013" fmla="*/ 1756960 w 7451018"/>
              <a:gd name="connsiteY1013" fmla="*/ 1517579 h 3415370"/>
              <a:gd name="connsiteX1014" fmla="*/ 1752871 w 7451018"/>
              <a:gd name="connsiteY1014" fmla="*/ 1512218 h 3415370"/>
              <a:gd name="connsiteX1015" fmla="*/ 1742886 w 7451018"/>
              <a:gd name="connsiteY1015" fmla="*/ 1511212 h 3415370"/>
              <a:gd name="connsiteX1016" fmla="*/ 1800123 w 7451018"/>
              <a:gd name="connsiteY1016" fmla="*/ 1478707 h 3415370"/>
              <a:gd name="connsiteX1017" fmla="*/ 1824431 w 7451018"/>
              <a:gd name="connsiteY1017" fmla="*/ 1477983 h 3415370"/>
              <a:gd name="connsiteX1018" fmla="*/ 4592282 w 7451018"/>
              <a:gd name="connsiteY1018" fmla="*/ 1445866 h 3415370"/>
              <a:gd name="connsiteX1019" fmla="*/ 4592282 w 7451018"/>
              <a:gd name="connsiteY1019" fmla="*/ 1445866 h 3415370"/>
              <a:gd name="connsiteX1020" fmla="*/ 6025939 w 7451018"/>
              <a:gd name="connsiteY1020" fmla="*/ 1425157 h 3415370"/>
              <a:gd name="connsiteX1021" fmla="*/ 6036528 w 7451018"/>
              <a:gd name="connsiteY1021" fmla="*/ 1432261 h 3415370"/>
              <a:gd name="connsiteX1022" fmla="*/ 6038740 w 7451018"/>
              <a:gd name="connsiteY1022" fmla="*/ 1446335 h 3415370"/>
              <a:gd name="connsiteX1023" fmla="*/ 6012132 w 7451018"/>
              <a:gd name="connsiteY1023" fmla="*/ 1513290 h 3415370"/>
              <a:gd name="connsiteX1024" fmla="*/ 6005430 w 7451018"/>
              <a:gd name="connsiteY1024" fmla="*/ 1512284 h 3415370"/>
              <a:gd name="connsiteX1025" fmla="*/ 5998728 w 7451018"/>
              <a:gd name="connsiteY1025" fmla="*/ 1476629 h 3415370"/>
              <a:gd name="connsiteX1026" fmla="*/ 6025536 w 7451018"/>
              <a:gd name="connsiteY1026" fmla="*/ 1430653 h 3415370"/>
              <a:gd name="connsiteX1027" fmla="*/ 6025939 w 7451018"/>
              <a:gd name="connsiteY1027" fmla="*/ 1425157 h 3415370"/>
              <a:gd name="connsiteX1028" fmla="*/ 1206699 w 7451018"/>
              <a:gd name="connsiteY1028" fmla="*/ 1410345 h 3415370"/>
              <a:gd name="connsiteX1029" fmla="*/ 1206565 w 7451018"/>
              <a:gd name="connsiteY1029" fmla="*/ 1411887 h 3415370"/>
              <a:gd name="connsiteX1030" fmla="*/ 1206498 w 7451018"/>
              <a:gd name="connsiteY1030" fmla="*/ 1412020 h 3415370"/>
              <a:gd name="connsiteX1031" fmla="*/ 1205895 w 7451018"/>
              <a:gd name="connsiteY1031" fmla="*/ 1413093 h 3415370"/>
              <a:gd name="connsiteX1032" fmla="*/ 1205962 w 7451018"/>
              <a:gd name="connsiteY1032" fmla="*/ 1411752 h 3415370"/>
              <a:gd name="connsiteX1033" fmla="*/ 1206498 w 7451018"/>
              <a:gd name="connsiteY1033" fmla="*/ 1411819 h 3415370"/>
              <a:gd name="connsiteX1034" fmla="*/ 1206699 w 7451018"/>
              <a:gd name="connsiteY1034" fmla="*/ 1410345 h 3415370"/>
              <a:gd name="connsiteX1035" fmla="*/ 4552539 w 7451018"/>
              <a:gd name="connsiteY1035" fmla="*/ 1404983 h 3415370"/>
              <a:gd name="connsiteX1036" fmla="*/ 4557699 w 7451018"/>
              <a:gd name="connsiteY1036" fmla="*/ 1404983 h 3415370"/>
              <a:gd name="connsiteX1037" fmla="*/ 4552941 w 7451018"/>
              <a:gd name="connsiteY1037" fmla="*/ 1417449 h 3415370"/>
              <a:gd name="connsiteX1038" fmla="*/ 4552539 w 7451018"/>
              <a:gd name="connsiteY1038" fmla="*/ 1404983 h 3415370"/>
              <a:gd name="connsiteX1039" fmla="*/ 4635770 w 7451018"/>
              <a:gd name="connsiteY1039" fmla="*/ 1403961 h 3415370"/>
              <a:gd name="connsiteX1040" fmla="*/ 4639197 w 7451018"/>
              <a:gd name="connsiteY1040" fmla="*/ 1406189 h 3415370"/>
              <a:gd name="connsiteX1041" fmla="*/ 4634304 w 7451018"/>
              <a:gd name="connsiteY1041" fmla="*/ 1408267 h 3415370"/>
              <a:gd name="connsiteX1042" fmla="*/ 4635770 w 7451018"/>
              <a:gd name="connsiteY1042" fmla="*/ 1403961 h 3415370"/>
              <a:gd name="connsiteX1043" fmla="*/ 4550396 w 7451018"/>
              <a:gd name="connsiteY1043" fmla="*/ 1329063 h 3415370"/>
              <a:gd name="connsiteX1044" fmla="*/ 4549925 w 7451018"/>
              <a:gd name="connsiteY1044" fmla="*/ 1336019 h 3415370"/>
              <a:gd name="connsiteX1045" fmla="*/ 4550396 w 7451018"/>
              <a:gd name="connsiteY1045" fmla="*/ 1329063 h 3415370"/>
              <a:gd name="connsiteX1046" fmla="*/ 1662716 w 7451018"/>
              <a:gd name="connsiteY1046" fmla="*/ 1323620 h 3415370"/>
              <a:gd name="connsiteX1047" fmla="*/ 1662448 w 7451018"/>
              <a:gd name="connsiteY1047" fmla="*/ 1324558 h 3415370"/>
              <a:gd name="connsiteX1048" fmla="*/ 1661911 w 7451018"/>
              <a:gd name="connsiteY1048" fmla="*/ 1324626 h 3415370"/>
              <a:gd name="connsiteX1049" fmla="*/ 1662716 w 7451018"/>
              <a:gd name="connsiteY1049" fmla="*/ 1323620 h 3415370"/>
              <a:gd name="connsiteX1050" fmla="*/ 1662448 w 7451018"/>
              <a:gd name="connsiteY1050" fmla="*/ 1312360 h 3415370"/>
              <a:gd name="connsiteX1051" fmla="*/ 1669150 w 7451018"/>
              <a:gd name="connsiteY1051" fmla="*/ 1312360 h 3415370"/>
              <a:gd name="connsiteX1052" fmla="*/ 1662716 w 7451018"/>
              <a:gd name="connsiteY1052" fmla="*/ 1323620 h 3415370"/>
              <a:gd name="connsiteX1053" fmla="*/ 1662448 w 7451018"/>
              <a:gd name="connsiteY1053" fmla="*/ 1312360 h 3415370"/>
              <a:gd name="connsiteX1054" fmla="*/ 1051994 w 7451018"/>
              <a:gd name="connsiteY1054" fmla="*/ 1228165 h 3415370"/>
              <a:gd name="connsiteX1055" fmla="*/ 1055973 w 7451018"/>
              <a:gd name="connsiteY1055" fmla="*/ 1230796 h 3415370"/>
              <a:gd name="connsiteX1056" fmla="*/ 1047663 w 7451018"/>
              <a:gd name="connsiteY1056" fmla="*/ 1230863 h 3415370"/>
              <a:gd name="connsiteX1057" fmla="*/ 1051994 w 7451018"/>
              <a:gd name="connsiteY1057" fmla="*/ 1228165 h 3415370"/>
              <a:gd name="connsiteX1058" fmla="*/ 6225395 w 7451018"/>
              <a:gd name="connsiteY1058" fmla="*/ 1217391 h 3415370"/>
              <a:gd name="connsiteX1059" fmla="*/ 6225663 w 7451018"/>
              <a:gd name="connsiteY1059" fmla="*/ 1224093 h 3415370"/>
              <a:gd name="connsiteX1060" fmla="*/ 6240006 w 7451018"/>
              <a:gd name="connsiteY1060" fmla="*/ 1222753 h 3415370"/>
              <a:gd name="connsiteX1061" fmla="*/ 6242083 w 7451018"/>
              <a:gd name="connsiteY1061" fmla="*/ 1230795 h 3415370"/>
              <a:gd name="connsiteX1062" fmla="*/ 6251132 w 7451018"/>
              <a:gd name="connsiteY1062" fmla="*/ 1222887 h 3415370"/>
              <a:gd name="connsiteX1063" fmla="*/ 6225395 w 7451018"/>
              <a:gd name="connsiteY1063" fmla="*/ 1217391 h 3415370"/>
              <a:gd name="connsiteX1064" fmla="*/ 6299789 w 7451018"/>
              <a:gd name="connsiteY1064" fmla="*/ 1212767 h 3415370"/>
              <a:gd name="connsiteX1065" fmla="*/ 6299320 w 7451018"/>
              <a:gd name="connsiteY1065" fmla="*/ 1213102 h 3415370"/>
              <a:gd name="connsiteX1066" fmla="*/ 6299789 w 7451018"/>
              <a:gd name="connsiteY1066" fmla="*/ 1213571 h 3415370"/>
              <a:gd name="connsiteX1067" fmla="*/ 6299789 w 7451018"/>
              <a:gd name="connsiteY1067" fmla="*/ 1212767 h 3415370"/>
              <a:gd name="connsiteX1068" fmla="*/ 3739567 w 7451018"/>
              <a:gd name="connsiteY1068" fmla="*/ 1195073 h 3415370"/>
              <a:gd name="connsiteX1069" fmla="*/ 3736417 w 7451018"/>
              <a:gd name="connsiteY1069" fmla="*/ 1203450 h 3415370"/>
              <a:gd name="connsiteX1070" fmla="*/ 3734674 w 7451018"/>
              <a:gd name="connsiteY1070" fmla="*/ 1202445 h 3415370"/>
              <a:gd name="connsiteX1071" fmla="*/ 3739567 w 7451018"/>
              <a:gd name="connsiteY1071" fmla="*/ 1195073 h 3415370"/>
              <a:gd name="connsiteX1072" fmla="*/ 4225539 w 7451018"/>
              <a:gd name="connsiteY1072" fmla="*/ 1176508 h 3415370"/>
              <a:gd name="connsiteX1073" fmla="*/ 4209253 w 7451018"/>
              <a:gd name="connsiteY1073" fmla="*/ 1183880 h 3415370"/>
              <a:gd name="connsiteX1074" fmla="*/ 4215218 w 7451018"/>
              <a:gd name="connsiteY1074" fmla="*/ 1190650 h 3415370"/>
              <a:gd name="connsiteX1075" fmla="*/ 4195849 w 7451018"/>
              <a:gd name="connsiteY1075" fmla="*/ 1202311 h 3415370"/>
              <a:gd name="connsiteX1076" fmla="*/ 4175743 w 7451018"/>
              <a:gd name="connsiteY1076" fmla="*/ 1193196 h 3415370"/>
              <a:gd name="connsiteX1077" fmla="*/ 4225539 w 7451018"/>
              <a:gd name="connsiteY1077" fmla="*/ 1176508 h 3415370"/>
              <a:gd name="connsiteX1078" fmla="*/ 4000683 w 7451018"/>
              <a:gd name="connsiteY1078" fmla="*/ 1170409 h 3415370"/>
              <a:gd name="connsiteX1079" fmla="*/ 4001487 w 7451018"/>
              <a:gd name="connsiteY1079" fmla="*/ 1177111 h 3415370"/>
              <a:gd name="connsiteX1080" fmla="*/ 4003431 w 7451018"/>
              <a:gd name="connsiteY1080" fmla="*/ 1177379 h 3415370"/>
              <a:gd name="connsiteX1081" fmla="*/ 4014891 w 7451018"/>
              <a:gd name="connsiteY1081" fmla="*/ 1183813 h 3415370"/>
              <a:gd name="connsiteX1082" fmla="*/ 4016835 w 7451018"/>
              <a:gd name="connsiteY1082" fmla="*/ 1183813 h 3415370"/>
              <a:gd name="connsiteX1083" fmla="*/ 4028295 w 7451018"/>
              <a:gd name="connsiteY1083" fmla="*/ 1180999 h 3415370"/>
              <a:gd name="connsiteX1084" fmla="*/ 4034327 w 7451018"/>
              <a:gd name="connsiteY1084" fmla="*/ 1183813 h 3415370"/>
              <a:gd name="connsiteX1085" fmla="*/ 4055104 w 7451018"/>
              <a:gd name="connsiteY1085" fmla="*/ 1181870 h 3415370"/>
              <a:gd name="connsiteX1086" fmla="*/ 4055104 w 7451018"/>
              <a:gd name="connsiteY1086" fmla="*/ 1191052 h 3415370"/>
              <a:gd name="connsiteX1087" fmla="*/ 4047933 w 7451018"/>
              <a:gd name="connsiteY1087" fmla="*/ 1193196 h 3415370"/>
              <a:gd name="connsiteX1088" fmla="*/ 4047665 w 7451018"/>
              <a:gd name="connsiteY1088" fmla="*/ 1191454 h 3415370"/>
              <a:gd name="connsiteX1089" fmla="*/ 4039555 w 7451018"/>
              <a:gd name="connsiteY1089" fmla="*/ 1197218 h 3415370"/>
              <a:gd name="connsiteX1090" fmla="*/ 4041699 w 7451018"/>
              <a:gd name="connsiteY1090" fmla="*/ 1194134 h 3415370"/>
              <a:gd name="connsiteX1091" fmla="*/ 3994383 w 7451018"/>
              <a:gd name="connsiteY1091" fmla="*/ 1177111 h 3415370"/>
              <a:gd name="connsiteX1092" fmla="*/ 4000683 w 7451018"/>
              <a:gd name="connsiteY1092" fmla="*/ 1170409 h 3415370"/>
              <a:gd name="connsiteX1093" fmla="*/ 4075211 w 7451018"/>
              <a:gd name="connsiteY1093" fmla="*/ 1169672 h 3415370"/>
              <a:gd name="connsiteX1094" fmla="*/ 4064555 w 7451018"/>
              <a:gd name="connsiteY1094" fmla="*/ 1177111 h 3415370"/>
              <a:gd name="connsiteX1095" fmla="*/ 4075211 w 7451018"/>
              <a:gd name="connsiteY1095" fmla="*/ 1169672 h 3415370"/>
              <a:gd name="connsiteX1096" fmla="*/ 4055724 w 7451018"/>
              <a:gd name="connsiteY1096" fmla="*/ 1167326 h 3415370"/>
              <a:gd name="connsiteX1097" fmla="*/ 4057651 w 7451018"/>
              <a:gd name="connsiteY1097" fmla="*/ 1167527 h 3415370"/>
              <a:gd name="connsiteX1098" fmla="*/ 4053898 w 7451018"/>
              <a:gd name="connsiteY1098" fmla="*/ 1172754 h 3415370"/>
              <a:gd name="connsiteX1099" fmla="*/ 4055724 w 7451018"/>
              <a:gd name="connsiteY1099" fmla="*/ 1167326 h 3415370"/>
              <a:gd name="connsiteX1100" fmla="*/ 4042498 w 7451018"/>
              <a:gd name="connsiteY1100" fmla="*/ 1157941 h 3415370"/>
              <a:gd name="connsiteX1101" fmla="*/ 4042102 w 7451018"/>
              <a:gd name="connsiteY1101" fmla="*/ 1162634 h 3415370"/>
              <a:gd name="connsiteX1102" fmla="*/ 4042498 w 7451018"/>
              <a:gd name="connsiteY1102" fmla="*/ 1157941 h 3415370"/>
              <a:gd name="connsiteX1103" fmla="*/ 4035199 w 7451018"/>
              <a:gd name="connsiteY1103" fmla="*/ 1154257 h 3415370"/>
              <a:gd name="connsiteX1104" fmla="*/ 4033189 w 7451018"/>
              <a:gd name="connsiteY1104" fmla="*/ 1160624 h 3415370"/>
              <a:gd name="connsiteX1105" fmla="*/ 4035199 w 7451018"/>
              <a:gd name="connsiteY1105" fmla="*/ 1154257 h 3415370"/>
              <a:gd name="connsiteX1106" fmla="*/ 4080464 w 7451018"/>
              <a:gd name="connsiteY1106" fmla="*/ 1151585 h 3415370"/>
              <a:gd name="connsiteX1107" fmla="*/ 4074943 w 7451018"/>
              <a:gd name="connsiteY1107" fmla="*/ 1157876 h 3415370"/>
              <a:gd name="connsiteX1108" fmla="*/ 4079903 w 7451018"/>
              <a:gd name="connsiteY1108" fmla="*/ 1158011 h 3415370"/>
              <a:gd name="connsiteX1109" fmla="*/ 4088481 w 7451018"/>
              <a:gd name="connsiteY1109" fmla="*/ 1158211 h 3415370"/>
              <a:gd name="connsiteX1110" fmla="*/ 4088950 w 7451018"/>
              <a:gd name="connsiteY1110" fmla="*/ 1158211 h 3415370"/>
              <a:gd name="connsiteX1111" fmla="*/ 4080464 w 7451018"/>
              <a:gd name="connsiteY1111" fmla="*/ 1151585 h 3415370"/>
              <a:gd name="connsiteX1112" fmla="*/ 4049005 w 7451018"/>
              <a:gd name="connsiteY1112" fmla="*/ 1150302 h 3415370"/>
              <a:gd name="connsiteX1113" fmla="*/ 4055104 w 7451018"/>
              <a:gd name="connsiteY1113" fmla="*/ 1155396 h 3415370"/>
              <a:gd name="connsiteX1114" fmla="*/ 4061136 w 7451018"/>
              <a:gd name="connsiteY1114" fmla="*/ 1157004 h 3415370"/>
              <a:gd name="connsiteX1115" fmla="*/ 4059393 w 7451018"/>
              <a:gd name="connsiteY1115" fmla="*/ 1163707 h 3415370"/>
              <a:gd name="connsiteX1116" fmla="*/ 4056779 w 7451018"/>
              <a:gd name="connsiteY1116" fmla="*/ 1157004 h 3415370"/>
              <a:gd name="connsiteX1117" fmla="*/ 4049005 w 7451018"/>
              <a:gd name="connsiteY1117" fmla="*/ 1157004 h 3415370"/>
              <a:gd name="connsiteX1118" fmla="*/ 4049005 w 7451018"/>
              <a:gd name="connsiteY1118" fmla="*/ 1150302 h 3415370"/>
              <a:gd name="connsiteX1119" fmla="*/ 4012881 w 7451018"/>
              <a:gd name="connsiteY1119" fmla="*/ 1150101 h 3415370"/>
              <a:gd name="connsiteX1120" fmla="*/ 4014221 w 7451018"/>
              <a:gd name="connsiteY1120" fmla="*/ 1150101 h 3415370"/>
              <a:gd name="connsiteX1121" fmla="*/ 4014221 w 7451018"/>
              <a:gd name="connsiteY1121" fmla="*/ 1150302 h 3415370"/>
              <a:gd name="connsiteX1122" fmla="*/ 4012881 w 7451018"/>
              <a:gd name="connsiteY1122" fmla="*/ 1150101 h 3415370"/>
              <a:gd name="connsiteX1123" fmla="*/ 4009329 w 7451018"/>
              <a:gd name="connsiteY1123" fmla="*/ 1143600 h 3415370"/>
              <a:gd name="connsiteX1124" fmla="*/ 4012881 w 7451018"/>
              <a:gd name="connsiteY1124" fmla="*/ 1150100 h 3415370"/>
              <a:gd name="connsiteX1125" fmla="*/ 4008190 w 7451018"/>
              <a:gd name="connsiteY1125" fmla="*/ 1152313 h 3415370"/>
              <a:gd name="connsiteX1126" fmla="*/ 4009329 w 7451018"/>
              <a:gd name="connsiteY1126" fmla="*/ 1143600 h 3415370"/>
              <a:gd name="connsiteX1127" fmla="*/ 4035065 w 7451018"/>
              <a:gd name="connsiteY1127" fmla="*/ 1136907 h 3415370"/>
              <a:gd name="connsiteX1128" fmla="*/ 4045855 w 7451018"/>
              <a:gd name="connsiteY1128" fmla="*/ 1137501 h 3415370"/>
              <a:gd name="connsiteX1129" fmla="*/ 4041231 w 7451018"/>
              <a:gd name="connsiteY1129" fmla="*/ 1143667 h 3415370"/>
              <a:gd name="connsiteX1130" fmla="*/ 4041700 w 7451018"/>
              <a:gd name="connsiteY1130" fmla="*/ 1145277 h 3415370"/>
              <a:gd name="connsiteX1131" fmla="*/ 4048402 w 7451018"/>
              <a:gd name="connsiteY1131" fmla="*/ 1143667 h 3415370"/>
              <a:gd name="connsiteX1132" fmla="*/ 4056579 w 7451018"/>
              <a:gd name="connsiteY1132" fmla="*/ 1143802 h 3415370"/>
              <a:gd name="connsiteX1133" fmla="*/ 4040963 w 7451018"/>
              <a:gd name="connsiteY1133" fmla="*/ 1150370 h 3415370"/>
              <a:gd name="connsiteX1134" fmla="*/ 4041633 w 7451018"/>
              <a:gd name="connsiteY1134" fmla="*/ 1153386 h 3415370"/>
              <a:gd name="connsiteX1135" fmla="*/ 4022197 w 7451018"/>
              <a:gd name="connsiteY1135" fmla="*/ 1154727 h 3415370"/>
              <a:gd name="connsiteX1136" fmla="*/ 4031714 w 7451018"/>
              <a:gd name="connsiteY1136" fmla="*/ 1143735 h 3415370"/>
              <a:gd name="connsiteX1137" fmla="*/ 4031982 w 7451018"/>
              <a:gd name="connsiteY1137" fmla="*/ 1143534 h 3415370"/>
              <a:gd name="connsiteX1138" fmla="*/ 4022130 w 7451018"/>
              <a:gd name="connsiteY1138" fmla="*/ 1144271 h 3415370"/>
              <a:gd name="connsiteX1139" fmla="*/ 4028296 w 7451018"/>
              <a:gd name="connsiteY1139" fmla="*/ 1139178 h 3415370"/>
              <a:gd name="connsiteX1140" fmla="*/ 4035065 w 7451018"/>
              <a:gd name="connsiteY1140" fmla="*/ 1136907 h 3415370"/>
              <a:gd name="connsiteX1141" fmla="*/ 3981766 w 7451018"/>
              <a:gd name="connsiteY1141" fmla="*/ 1132517 h 3415370"/>
              <a:gd name="connsiteX1142" fmla="*/ 3981461 w 7451018"/>
              <a:gd name="connsiteY1142" fmla="*/ 1135039 h 3415370"/>
              <a:gd name="connsiteX1143" fmla="*/ 3983123 w 7451018"/>
              <a:gd name="connsiteY1143" fmla="*/ 1136765 h 3415370"/>
              <a:gd name="connsiteX1144" fmla="*/ 3983126 w 7451018"/>
              <a:gd name="connsiteY1144" fmla="*/ 1136766 h 3415370"/>
              <a:gd name="connsiteX1145" fmla="*/ 4061806 w 7451018"/>
              <a:gd name="connsiteY1145" fmla="*/ 1130934 h 3415370"/>
              <a:gd name="connsiteX1146" fmla="*/ 4066900 w 7451018"/>
              <a:gd name="connsiteY1146" fmla="*/ 1136899 h 3415370"/>
              <a:gd name="connsiteX1147" fmla="*/ 4067168 w 7451018"/>
              <a:gd name="connsiteY1147" fmla="*/ 1136899 h 3415370"/>
              <a:gd name="connsiteX1148" fmla="*/ 4061806 w 7451018"/>
              <a:gd name="connsiteY1148" fmla="*/ 1130934 h 3415370"/>
              <a:gd name="connsiteX1149" fmla="*/ 1923688 w 7451018"/>
              <a:gd name="connsiteY1149" fmla="*/ 1100487 h 3415370"/>
              <a:gd name="connsiteX1150" fmla="*/ 1923028 w 7451018"/>
              <a:gd name="connsiteY1150" fmla="*/ 1105331 h 3415370"/>
              <a:gd name="connsiteX1151" fmla="*/ 1923688 w 7451018"/>
              <a:gd name="connsiteY1151" fmla="*/ 1100487 h 3415370"/>
              <a:gd name="connsiteX1152" fmla="*/ 4001488 w 7451018"/>
              <a:gd name="connsiteY1152" fmla="*/ 1094138 h 3415370"/>
              <a:gd name="connsiteX1153" fmla="*/ 4002493 w 7451018"/>
              <a:gd name="connsiteY1153" fmla="*/ 1094473 h 3415370"/>
              <a:gd name="connsiteX1154" fmla="*/ 4001488 w 7451018"/>
              <a:gd name="connsiteY1154" fmla="*/ 1094138 h 3415370"/>
              <a:gd name="connsiteX1155" fmla="*/ 4015645 w 7451018"/>
              <a:gd name="connsiteY1155" fmla="*/ 1093318 h 3415370"/>
              <a:gd name="connsiteX1156" fmla="*/ 4019985 w 7451018"/>
              <a:gd name="connsiteY1156" fmla="*/ 1097222 h 3415370"/>
              <a:gd name="connsiteX1157" fmla="*/ 4010803 w 7451018"/>
              <a:gd name="connsiteY1157" fmla="*/ 1099366 h 3415370"/>
              <a:gd name="connsiteX1158" fmla="*/ 4015645 w 7451018"/>
              <a:gd name="connsiteY1158" fmla="*/ 1093318 h 3415370"/>
              <a:gd name="connsiteX1159" fmla="*/ 4609841 w 7451018"/>
              <a:gd name="connsiteY1159" fmla="*/ 1091122 h 3415370"/>
              <a:gd name="connsiteX1160" fmla="*/ 4605819 w 7451018"/>
              <a:gd name="connsiteY1160" fmla="*/ 1098361 h 3415370"/>
              <a:gd name="connsiteX1161" fmla="*/ 4609841 w 7451018"/>
              <a:gd name="connsiteY1161" fmla="*/ 1091122 h 3415370"/>
              <a:gd name="connsiteX1162" fmla="*/ 3542323 w 7451018"/>
              <a:gd name="connsiteY1162" fmla="*/ 1088546 h 3415370"/>
              <a:gd name="connsiteX1163" fmla="*/ 3545769 w 7451018"/>
              <a:gd name="connsiteY1163" fmla="*/ 1092194 h 3415370"/>
              <a:gd name="connsiteX1164" fmla="*/ 3539400 w 7451018"/>
              <a:gd name="connsiteY1164" fmla="*/ 1102113 h 3415370"/>
              <a:gd name="connsiteX1165" fmla="*/ 3539199 w 7451018"/>
              <a:gd name="connsiteY1165" fmla="*/ 1102918 h 3415370"/>
              <a:gd name="connsiteX1166" fmla="*/ 3539095 w 7451018"/>
              <a:gd name="connsiteY1166" fmla="*/ 1103285 h 3415370"/>
              <a:gd name="connsiteX1167" fmla="*/ 3539327 w 7451018"/>
              <a:gd name="connsiteY1167" fmla="*/ 1103000 h 3415370"/>
              <a:gd name="connsiteX1168" fmla="*/ 3539199 w 7451018"/>
              <a:gd name="connsiteY1168" fmla="*/ 1102918 h 3415370"/>
              <a:gd name="connsiteX1169" fmla="*/ 3539400 w 7451018"/>
              <a:gd name="connsiteY1169" fmla="*/ 1102114 h 3415370"/>
              <a:gd name="connsiteX1170" fmla="*/ 3539400 w 7451018"/>
              <a:gd name="connsiteY1170" fmla="*/ 1103000 h 3415370"/>
              <a:gd name="connsiteX1171" fmla="*/ 3541212 w 7451018"/>
              <a:gd name="connsiteY1171" fmla="*/ 1103388 h 3415370"/>
              <a:gd name="connsiteX1172" fmla="*/ 3539085 w 7451018"/>
              <a:gd name="connsiteY1172" fmla="*/ 1103322 h 3415370"/>
              <a:gd name="connsiteX1173" fmla="*/ 3539065 w 7451018"/>
              <a:gd name="connsiteY1173" fmla="*/ 1103387 h 3415370"/>
              <a:gd name="connsiteX1174" fmla="*/ 3532362 w 7451018"/>
              <a:gd name="connsiteY1174" fmla="*/ 1103387 h 3415370"/>
              <a:gd name="connsiteX1175" fmla="*/ 3531891 w 7451018"/>
              <a:gd name="connsiteY1175" fmla="*/ 1096350 h 3415370"/>
              <a:gd name="connsiteX1176" fmla="*/ 3542323 w 7451018"/>
              <a:gd name="connsiteY1176" fmla="*/ 1088546 h 3415370"/>
              <a:gd name="connsiteX1177" fmla="*/ 4027442 w 7451018"/>
              <a:gd name="connsiteY1177" fmla="*/ 1070488 h 3415370"/>
              <a:gd name="connsiteX1178" fmla="*/ 4034596 w 7451018"/>
              <a:gd name="connsiteY1178" fmla="*/ 1075841 h 3415370"/>
              <a:gd name="connsiteX1179" fmla="*/ 4027442 w 7451018"/>
              <a:gd name="connsiteY1179" fmla="*/ 1070488 h 3415370"/>
              <a:gd name="connsiteX1180" fmla="*/ 3574197 w 7451018"/>
              <a:gd name="connsiteY1180" fmla="*/ 1068457 h 3415370"/>
              <a:gd name="connsiteX1181" fmla="*/ 3579275 w 7451018"/>
              <a:gd name="connsiteY1181" fmla="*/ 1069743 h 3415370"/>
              <a:gd name="connsiteX1182" fmla="*/ 3572572 w 7451018"/>
              <a:gd name="connsiteY1182" fmla="*/ 1072894 h 3415370"/>
              <a:gd name="connsiteX1183" fmla="*/ 3579340 w 7451018"/>
              <a:gd name="connsiteY1183" fmla="*/ 1075843 h 3415370"/>
              <a:gd name="connsiteX1184" fmla="*/ 3572371 w 7451018"/>
              <a:gd name="connsiteY1184" fmla="*/ 1089984 h 3415370"/>
              <a:gd name="connsiteX1185" fmla="*/ 3568282 w 7451018"/>
              <a:gd name="connsiteY1185" fmla="*/ 1089984 h 3415370"/>
              <a:gd name="connsiteX1186" fmla="*/ 3554077 w 7451018"/>
              <a:gd name="connsiteY1186" fmla="*/ 1082142 h 3415370"/>
              <a:gd name="connsiteX1187" fmla="*/ 3574197 w 7451018"/>
              <a:gd name="connsiteY1187" fmla="*/ 1068457 h 3415370"/>
              <a:gd name="connsiteX1188" fmla="*/ 4048335 w 7451018"/>
              <a:gd name="connsiteY1188" fmla="*/ 1067666 h 3415370"/>
              <a:gd name="connsiteX1189" fmla="*/ 4046794 w 7451018"/>
              <a:gd name="connsiteY1189" fmla="*/ 1070011 h 3415370"/>
              <a:gd name="connsiteX1190" fmla="*/ 4048402 w 7451018"/>
              <a:gd name="connsiteY1190" fmla="*/ 1070749 h 3415370"/>
              <a:gd name="connsiteX1191" fmla="*/ 4048335 w 7451018"/>
              <a:gd name="connsiteY1191" fmla="*/ 1067666 h 3415370"/>
              <a:gd name="connsiteX1192" fmla="*/ 3591340 w 7451018"/>
              <a:gd name="connsiteY1192" fmla="*/ 1063242 h 3415370"/>
              <a:gd name="connsiteX1193" fmla="*/ 3599316 w 7451018"/>
              <a:gd name="connsiteY1193" fmla="*/ 1069408 h 3415370"/>
              <a:gd name="connsiteX1194" fmla="*/ 3599388 w 7451018"/>
              <a:gd name="connsiteY1194" fmla="*/ 1074836 h 3415370"/>
              <a:gd name="connsiteX1195" fmla="*/ 3585978 w 7451018"/>
              <a:gd name="connsiteY1195" fmla="*/ 1070882 h 3415370"/>
              <a:gd name="connsiteX1196" fmla="*/ 3591340 w 7451018"/>
              <a:gd name="connsiteY1196" fmla="*/ 1063242 h 3415370"/>
              <a:gd name="connsiteX1197" fmla="*/ 4008122 w 7451018"/>
              <a:gd name="connsiteY1197" fmla="*/ 1056406 h 3415370"/>
              <a:gd name="connsiteX1198" fmla="*/ 4008457 w 7451018"/>
              <a:gd name="connsiteY1198" fmla="*/ 1056540 h 3415370"/>
              <a:gd name="connsiteX1199" fmla="*/ 4008189 w 7451018"/>
              <a:gd name="connsiteY1199" fmla="*/ 1056540 h 3415370"/>
              <a:gd name="connsiteX1200" fmla="*/ 4008188 w 7451018"/>
              <a:gd name="connsiteY1200" fmla="*/ 1056539 h 3415370"/>
              <a:gd name="connsiteX1201" fmla="*/ 4036212 w 7451018"/>
              <a:gd name="connsiteY1201" fmla="*/ 1055886 h 3415370"/>
              <a:gd name="connsiteX1202" fmla="*/ 4041566 w 7451018"/>
              <a:gd name="connsiteY1202" fmla="*/ 1057478 h 3415370"/>
              <a:gd name="connsiteX1203" fmla="*/ 4034126 w 7451018"/>
              <a:gd name="connsiteY1203" fmla="*/ 1059622 h 3415370"/>
              <a:gd name="connsiteX1204" fmla="*/ 4036212 w 7451018"/>
              <a:gd name="connsiteY1204" fmla="*/ 1055886 h 3415370"/>
              <a:gd name="connsiteX1205" fmla="*/ 3679828 w 7451018"/>
              <a:gd name="connsiteY1205" fmla="*/ 1043069 h 3415370"/>
              <a:gd name="connsiteX1206" fmla="*/ 3679961 w 7451018"/>
              <a:gd name="connsiteY1206" fmla="*/ 1043069 h 3415370"/>
              <a:gd name="connsiteX1207" fmla="*/ 3681168 w 7451018"/>
              <a:gd name="connsiteY1207" fmla="*/ 1043069 h 3415370"/>
              <a:gd name="connsiteX1208" fmla="*/ 3680632 w 7451018"/>
              <a:gd name="connsiteY1208" fmla="*/ 1043270 h 3415370"/>
              <a:gd name="connsiteX1209" fmla="*/ 3680429 w 7451018"/>
              <a:gd name="connsiteY1209" fmla="*/ 1043404 h 3415370"/>
              <a:gd name="connsiteX1210" fmla="*/ 3679828 w 7451018"/>
              <a:gd name="connsiteY1210" fmla="*/ 1043807 h 3415370"/>
              <a:gd name="connsiteX1211" fmla="*/ 3679828 w 7451018"/>
              <a:gd name="connsiteY1211" fmla="*/ 1043337 h 3415370"/>
              <a:gd name="connsiteX1212" fmla="*/ 3679828 w 7451018"/>
              <a:gd name="connsiteY1212" fmla="*/ 1043136 h 3415370"/>
              <a:gd name="connsiteX1213" fmla="*/ 3679828 w 7451018"/>
              <a:gd name="connsiteY1213" fmla="*/ 1043069 h 3415370"/>
              <a:gd name="connsiteX1214" fmla="*/ 1793257 w 7451018"/>
              <a:gd name="connsiteY1214" fmla="*/ 1019655 h 3415370"/>
              <a:gd name="connsiteX1215" fmla="*/ 1781947 w 7451018"/>
              <a:gd name="connsiteY1215" fmla="*/ 1029664 h 3415370"/>
              <a:gd name="connsiteX1216" fmla="*/ 1788783 w 7451018"/>
              <a:gd name="connsiteY1216" fmla="*/ 1028960 h 3415370"/>
              <a:gd name="connsiteX1217" fmla="*/ 1791359 w 7451018"/>
              <a:gd name="connsiteY1217" fmla="*/ 1023908 h 3415370"/>
              <a:gd name="connsiteX1218" fmla="*/ 1791061 w 7451018"/>
              <a:gd name="connsiteY1218" fmla="*/ 1023967 h 3415370"/>
              <a:gd name="connsiteX1219" fmla="*/ 1791463 w 7451018"/>
              <a:gd name="connsiteY1219" fmla="*/ 1023029 h 3415370"/>
              <a:gd name="connsiteX1220" fmla="*/ 1791401 w 7451018"/>
              <a:gd name="connsiteY1220" fmla="*/ 1023832 h 3415370"/>
              <a:gd name="connsiteX1221" fmla="*/ 1794949 w 7451018"/>
              <a:gd name="connsiteY1221" fmla="*/ 1022962 h 3415370"/>
              <a:gd name="connsiteX1222" fmla="*/ 1796491 w 7451018"/>
              <a:gd name="connsiteY1222" fmla="*/ 1022895 h 3415370"/>
              <a:gd name="connsiteX1223" fmla="*/ 1793257 w 7451018"/>
              <a:gd name="connsiteY1223" fmla="*/ 1019655 h 3415370"/>
              <a:gd name="connsiteX1224" fmla="*/ 1844680 w 7451018"/>
              <a:gd name="connsiteY1224" fmla="*/ 1003593 h 3415370"/>
              <a:gd name="connsiteX1225" fmla="*/ 1849371 w 7451018"/>
              <a:gd name="connsiteY1225" fmla="*/ 1009759 h 3415370"/>
              <a:gd name="connsiteX1226" fmla="*/ 1816597 w 7451018"/>
              <a:gd name="connsiteY1226" fmla="*/ 1014986 h 3415370"/>
              <a:gd name="connsiteX1227" fmla="*/ 1796960 w 7451018"/>
              <a:gd name="connsiteY1227" fmla="*/ 1036969 h 3415370"/>
              <a:gd name="connsiteX1228" fmla="*/ 1868606 w 7451018"/>
              <a:gd name="connsiteY1228" fmla="*/ 1004062 h 3415370"/>
              <a:gd name="connsiteX1229" fmla="*/ 1855403 w 7451018"/>
              <a:gd name="connsiteY1229" fmla="*/ 1004129 h 3415370"/>
              <a:gd name="connsiteX1230" fmla="*/ 1844680 w 7451018"/>
              <a:gd name="connsiteY1230" fmla="*/ 1003593 h 3415370"/>
              <a:gd name="connsiteX1231" fmla="*/ 3699930 w 7451018"/>
              <a:gd name="connsiteY1231" fmla="*/ 995283 h 3415370"/>
              <a:gd name="connsiteX1232" fmla="*/ 3706636 w 7451018"/>
              <a:gd name="connsiteY1232" fmla="*/ 996288 h 3415370"/>
              <a:gd name="connsiteX1233" fmla="*/ 3699930 w 7451018"/>
              <a:gd name="connsiteY1233" fmla="*/ 1036367 h 3415370"/>
              <a:gd name="connsiteX1234" fmla="*/ 3706636 w 7451018"/>
              <a:gd name="connsiteY1234" fmla="*/ 1063779 h 3415370"/>
              <a:gd name="connsiteX1235" fmla="*/ 3705361 w 7451018"/>
              <a:gd name="connsiteY1235" fmla="*/ 1096753 h 3415370"/>
              <a:gd name="connsiteX1236" fmla="*/ 3699398 w 7451018"/>
              <a:gd name="connsiteY1236" fmla="*/ 1091324 h 3415370"/>
              <a:gd name="connsiteX1237" fmla="*/ 3686529 w 7451018"/>
              <a:gd name="connsiteY1237" fmla="*/ 1096216 h 3415370"/>
              <a:gd name="connsiteX1238" fmla="*/ 3677682 w 7451018"/>
              <a:gd name="connsiteY1238" fmla="*/ 1089984 h 3415370"/>
              <a:gd name="connsiteX1239" fmla="*/ 3679424 w 7451018"/>
              <a:gd name="connsiteY1239" fmla="*/ 1069877 h 3415370"/>
              <a:gd name="connsiteX1240" fmla="*/ 3675941 w 7451018"/>
              <a:gd name="connsiteY1240" fmla="*/ 1056473 h 3415370"/>
              <a:gd name="connsiteX1241" fmla="*/ 3679759 w 7451018"/>
              <a:gd name="connsiteY1241" fmla="*/ 1043806 h 3415370"/>
              <a:gd name="connsiteX1242" fmla="*/ 3680564 w 7451018"/>
              <a:gd name="connsiteY1242" fmla="*/ 1049771 h 3415370"/>
              <a:gd name="connsiteX1243" fmla="*/ 3688075 w 7451018"/>
              <a:gd name="connsiteY1243" fmla="*/ 1043069 h 3415370"/>
              <a:gd name="connsiteX1244" fmla="*/ 3696442 w 7451018"/>
              <a:gd name="connsiteY1244" fmla="*/ 1036367 h 3415370"/>
              <a:gd name="connsiteX1245" fmla="*/ 3699930 w 7451018"/>
              <a:gd name="connsiteY1245" fmla="*/ 995283 h 3415370"/>
              <a:gd name="connsiteX1246" fmla="*/ 3844657 w 7451018"/>
              <a:gd name="connsiteY1246" fmla="*/ 993272 h 3415370"/>
              <a:gd name="connsiteX1247" fmla="*/ 3846946 w 7451018"/>
              <a:gd name="connsiteY1247" fmla="*/ 996019 h 3415370"/>
              <a:gd name="connsiteX1248" fmla="*/ 3847205 w 7451018"/>
              <a:gd name="connsiteY1248" fmla="*/ 996019 h 3415370"/>
              <a:gd name="connsiteX1249" fmla="*/ 3847246 w 7451018"/>
              <a:gd name="connsiteY1249" fmla="*/ 996061 h 3415370"/>
              <a:gd name="connsiteX1250" fmla="*/ 1916728 w 7451018"/>
              <a:gd name="connsiteY1250" fmla="*/ 976047 h 3415370"/>
              <a:gd name="connsiteX1251" fmla="*/ 1858553 w 7451018"/>
              <a:gd name="connsiteY1251" fmla="*/ 989116 h 3415370"/>
              <a:gd name="connsiteX1252" fmla="*/ 1905334 w 7451018"/>
              <a:gd name="connsiteY1252" fmla="*/ 989451 h 3415370"/>
              <a:gd name="connsiteX1253" fmla="*/ 1916728 w 7451018"/>
              <a:gd name="connsiteY1253" fmla="*/ 976047 h 3415370"/>
              <a:gd name="connsiteX1254" fmla="*/ 1774050 w 7451018"/>
              <a:gd name="connsiteY1254" fmla="*/ 972684 h 3415370"/>
              <a:gd name="connsiteX1255" fmla="*/ 1774776 w 7451018"/>
              <a:gd name="connsiteY1255" fmla="*/ 977924 h 3415370"/>
              <a:gd name="connsiteX1256" fmla="*/ 1774050 w 7451018"/>
              <a:gd name="connsiteY1256" fmla="*/ 972684 h 3415370"/>
              <a:gd name="connsiteX1257" fmla="*/ 1919543 w 7451018"/>
              <a:gd name="connsiteY1257" fmla="*/ 969881 h 3415370"/>
              <a:gd name="connsiteX1258" fmla="*/ 1919543 w 7451018"/>
              <a:gd name="connsiteY1258" fmla="*/ 970082 h 3415370"/>
              <a:gd name="connsiteX1259" fmla="*/ 1919543 w 7451018"/>
              <a:gd name="connsiteY1259" fmla="*/ 969881 h 3415370"/>
              <a:gd name="connsiteX1260" fmla="*/ 2269944 w 7451018"/>
              <a:gd name="connsiteY1260" fmla="*/ 969680 h 3415370"/>
              <a:gd name="connsiteX1261" fmla="*/ 2259287 w 7451018"/>
              <a:gd name="connsiteY1261" fmla="*/ 973903 h 3415370"/>
              <a:gd name="connsiteX1262" fmla="*/ 2269944 w 7451018"/>
              <a:gd name="connsiteY1262" fmla="*/ 969680 h 3415370"/>
              <a:gd name="connsiteX1263" fmla="*/ 4571170 w 7451018"/>
              <a:gd name="connsiteY1263" fmla="*/ 949239 h 3415370"/>
              <a:gd name="connsiteX1264" fmla="*/ 4561385 w 7451018"/>
              <a:gd name="connsiteY1264" fmla="*/ 955807 h 3415370"/>
              <a:gd name="connsiteX1265" fmla="*/ 4565139 w 7451018"/>
              <a:gd name="connsiteY1265" fmla="*/ 955874 h 3415370"/>
              <a:gd name="connsiteX1266" fmla="*/ 4571170 w 7451018"/>
              <a:gd name="connsiteY1266" fmla="*/ 955941 h 3415370"/>
              <a:gd name="connsiteX1267" fmla="*/ 4571170 w 7451018"/>
              <a:gd name="connsiteY1267" fmla="*/ 949239 h 3415370"/>
              <a:gd name="connsiteX1268" fmla="*/ 6453470 w 7451018"/>
              <a:gd name="connsiteY1268" fmla="*/ 935835 h 3415370"/>
              <a:gd name="connsiteX1269" fmla="*/ 6481083 w 7451018"/>
              <a:gd name="connsiteY1269" fmla="*/ 962643 h 3415370"/>
              <a:gd name="connsiteX1270" fmla="*/ 6500049 w 7451018"/>
              <a:gd name="connsiteY1270" fmla="*/ 969346 h 3415370"/>
              <a:gd name="connsiteX1271" fmla="*/ 6520826 w 7451018"/>
              <a:gd name="connsiteY1271" fmla="*/ 964721 h 3415370"/>
              <a:gd name="connsiteX1272" fmla="*/ 6515330 w 7451018"/>
              <a:gd name="connsiteY1272" fmla="*/ 976316 h 3415370"/>
              <a:gd name="connsiteX1273" fmla="*/ 6521697 w 7451018"/>
              <a:gd name="connsiteY1273" fmla="*/ 985900 h 3415370"/>
              <a:gd name="connsiteX1274" fmla="*/ 6529137 w 7451018"/>
              <a:gd name="connsiteY1274" fmla="*/ 983152 h 3415370"/>
              <a:gd name="connsiteX1275" fmla="*/ 6481216 w 7451018"/>
              <a:gd name="connsiteY1275" fmla="*/ 1013311 h 3415370"/>
              <a:gd name="connsiteX1276" fmla="*/ 6428337 w 7451018"/>
              <a:gd name="connsiteY1276" fmla="*/ 1016462 h 3415370"/>
              <a:gd name="connsiteX1277" fmla="*/ 6420696 w 7451018"/>
              <a:gd name="connsiteY1277" fmla="*/ 1010429 h 3415370"/>
              <a:gd name="connsiteX1278" fmla="*/ 6414262 w 7451018"/>
              <a:gd name="connsiteY1278" fmla="*/ 1012373 h 3415370"/>
              <a:gd name="connsiteX1279" fmla="*/ 6433564 w 7451018"/>
              <a:gd name="connsiteY1279" fmla="*/ 1030938 h 3415370"/>
              <a:gd name="connsiteX1280" fmla="*/ 6430213 w 7451018"/>
              <a:gd name="connsiteY1280" fmla="*/ 1030938 h 3415370"/>
              <a:gd name="connsiteX1281" fmla="*/ 6440467 w 7451018"/>
              <a:gd name="connsiteY1281" fmla="*/ 1030335 h 3415370"/>
              <a:gd name="connsiteX1282" fmla="*/ 6447772 w 7451018"/>
              <a:gd name="connsiteY1282" fmla="*/ 1096284 h 3415370"/>
              <a:gd name="connsiteX1283" fmla="*/ 6441070 w 7451018"/>
              <a:gd name="connsiteY1283" fmla="*/ 1102383 h 3415370"/>
              <a:gd name="connsiteX1284" fmla="*/ 6443014 w 7451018"/>
              <a:gd name="connsiteY1284" fmla="*/ 1116792 h 3415370"/>
              <a:gd name="connsiteX1285" fmla="*/ 6439294 w 7451018"/>
              <a:gd name="connsiteY1285" fmla="*/ 1114656 h 3415370"/>
              <a:gd name="connsiteX1286" fmla="*/ 6434426 w 7451018"/>
              <a:gd name="connsiteY1286" fmla="*/ 1110210 h 3415370"/>
              <a:gd name="connsiteX1287" fmla="*/ 6434368 w 7451018"/>
              <a:gd name="connsiteY1287" fmla="*/ 1110157 h 3415370"/>
              <a:gd name="connsiteX1288" fmla="*/ 6434368 w 7451018"/>
              <a:gd name="connsiteY1288" fmla="*/ 1110559 h 3415370"/>
              <a:gd name="connsiteX1289" fmla="*/ 6434368 w 7451018"/>
              <a:gd name="connsiteY1289" fmla="*/ 1110560 h 3415370"/>
              <a:gd name="connsiteX1290" fmla="*/ 6408498 w 7451018"/>
              <a:gd name="connsiteY1290" fmla="*/ 1197218 h 3415370"/>
              <a:gd name="connsiteX1291" fmla="*/ 6403270 w 7451018"/>
              <a:gd name="connsiteY1291" fmla="*/ 1190516 h 3415370"/>
              <a:gd name="connsiteX1292" fmla="*/ 6394893 w 7451018"/>
              <a:gd name="connsiteY1292" fmla="*/ 1183814 h 3415370"/>
              <a:gd name="connsiteX1293" fmla="*/ 6380684 w 7451018"/>
              <a:gd name="connsiteY1293" fmla="*/ 1191052 h 3415370"/>
              <a:gd name="connsiteX1294" fmla="*/ 6327067 w 7451018"/>
              <a:gd name="connsiteY1294" fmla="*/ 1230862 h 3415370"/>
              <a:gd name="connsiteX1295" fmla="*/ 6313662 w 7451018"/>
              <a:gd name="connsiteY1295" fmla="*/ 1224026 h 3415370"/>
              <a:gd name="connsiteX1296" fmla="*/ 6306558 w 7451018"/>
              <a:gd name="connsiteY1296" fmla="*/ 1224026 h 3415370"/>
              <a:gd name="connsiteX1297" fmla="*/ 6306290 w 7451018"/>
              <a:gd name="connsiteY1297" fmla="*/ 1210622 h 3415370"/>
              <a:gd name="connsiteX1298" fmla="*/ 6300325 w 7451018"/>
              <a:gd name="connsiteY1298" fmla="*/ 1210622 h 3415370"/>
              <a:gd name="connsiteX1299" fmla="*/ 6301397 w 7451018"/>
              <a:gd name="connsiteY1299" fmla="*/ 1217324 h 3415370"/>
              <a:gd name="connsiteX1300" fmla="*/ 6300727 w 7451018"/>
              <a:gd name="connsiteY1300" fmla="*/ 1216520 h 3415370"/>
              <a:gd name="connsiteX1301" fmla="*/ 6302269 w 7451018"/>
              <a:gd name="connsiteY1301" fmla="*/ 1224026 h 3415370"/>
              <a:gd name="connsiteX1302" fmla="*/ 6288462 w 7451018"/>
              <a:gd name="connsiteY1302" fmla="*/ 1237431 h 3415370"/>
              <a:gd name="connsiteX1303" fmla="*/ 6285916 w 7451018"/>
              <a:gd name="connsiteY1303" fmla="*/ 1230795 h 3415370"/>
              <a:gd name="connsiteX1304" fmla="*/ 6272310 w 7451018"/>
              <a:gd name="connsiteY1304" fmla="*/ 1230729 h 3415370"/>
              <a:gd name="connsiteX1305" fmla="*/ 6254080 w 7451018"/>
              <a:gd name="connsiteY1305" fmla="*/ 1244133 h 3415370"/>
              <a:gd name="connsiteX1306" fmla="*/ 6248719 w 7451018"/>
              <a:gd name="connsiteY1306" fmla="*/ 1237296 h 3415370"/>
              <a:gd name="connsiteX1307" fmla="*/ 6247646 w 7451018"/>
              <a:gd name="connsiteY1307" fmla="*/ 1236894 h 3415370"/>
              <a:gd name="connsiteX1308" fmla="*/ 6240006 w 7451018"/>
              <a:gd name="connsiteY1308" fmla="*/ 1250433 h 3415370"/>
              <a:gd name="connsiteX1309" fmla="*/ 6199793 w 7451018"/>
              <a:gd name="connsiteY1309" fmla="*/ 1280794 h 3415370"/>
              <a:gd name="connsiteX1310" fmla="*/ 6206495 w 7451018"/>
              <a:gd name="connsiteY1310" fmla="*/ 1250835 h 3415370"/>
              <a:gd name="connsiteX1311" fmla="*/ 6193090 w 7451018"/>
              <a:gd name="connsiteY1311" fmla="*/ 1252242 h 3415370"/>
              <a:gd name="connsiteX1312" fmla="*/ 6194029 w 7451018"/>
              <a:gd name="connsiteY1312" fmla="*/ 1243865 h 3415370"/>
              <a:gd name="connsiteX1313" fmla="*/ 6193493 w 7451018"/>
              <a:gd name="connsiteY1313" fmla="*/ 1224026 h 3415370"/>
              <a:gd name="connsiteX1314" fmla="*/ 6209243 w 7451018"/>
              <a:gd name="connsiteY1314" fmla="*/ 1217458 h 3415370"/>
              <a:gd name="connsiteX1315" fmla="*/ 6220034 w 7451018"/>
              <a:gd name="connsiteY1315" fmla="*/ 1217391 h 3415370"/>
              <a:gd name="connsiteX1316" fmla="*/ 6214269 w 7451018"/>
              <a:gd name="connsiteY1316" fmla="*/ 1214174 h 3415370"/>
              <a:gd name="connsiteX1317" fmla="*/ 6219497 w 7451018"/>
              <a:gd name="connsiteY1317" fmla="*/ 1203987 h 3415370"/>
              <a:gd name="connsiteX1318" fmla="*/ 6273651 w 7451018"/>
              <a:gd name="connsiteY1318" fmla="*/ 1178787 h 3415370"/>
              <a:gd name="connsiteX1319" fmla="*/ 6295499 w 7451018"/>
              <a:gd name="connsiteY1319" fmla="*/ 1170476 h 3415370"/>
              <a:gd name="connsiteX1320" fmla="*/ 6298315 w 7451018"/>
              <a:gd name="connsiteY1320" fmla="*/ 1177178 h 3415370"/>
              <a:gd name="connsiteX1321" fmla="*/ 6302336 w 7451018"/>
              <a:gd name="connsiteY1321" fmla="*/ 1170476 h 3415370"/>
              <a:gd name="connsiteX1322" fmla="*/ 6303475 w 7451018"/>
              <a:gd name="connsiteY1322" fmla="*/ 1177178 h 3415370"/>
              <a:gd name="connsiteX1323" fmla="*/ 6322107 w 7451018"/>
              <a:gd name="connsiteY1323" fmla="*/ 1177178 h 3415370"/>
              <a:gd name="connsiteX1324" fmla="*/ 6325793 w 7451018"/>
              <a:gd name="connsiteY1324" fmla="*/ 1170611 h 3415370"/>
              <a:gd name="connsiteX1325" fmla="*/ 6320766 w 7451018"/>
              <a:gd name="connsiteY1325" fmla="*/ 1168198 h 3415370"/>
              <a:gd name="connsiteX1326" fmla="*/ 6354009 w 7451018"/>
              <a:gd name="connsiteY1326" fmla="*/ 1130263 h 3415370"/>
              <a:gd name="connsiteX1327" fmla="*/ 6354009 w 7451018"/>
              <a:gd name="connsiteY1327" fmla="*/ 1136966 h 3415370"/>
              <a:gd name="connsiteX1328" fmla="*/ 6349586 w 7451018"/>
              <a:gd name="connsiteY1328" fmla="*/ 1150370 h 3415370"/>
              <a:gd name="connsiteX1329" fmla="*/ 6400924 w 7451018"/>
              <a:gd name="connsiteY1329" fmla="*/ 1097356 h 3415370"/>
              <a:gd name="connsiteX1330" fmla="*/ 6407626 w 7451018"/>
              <a:gd name="connsiteY1330" fmla="*/ 1075038 h 3415370"/>
              <a:gd name="connsiteX1331" fmla="*/ 6400924 w 7451018"/>
              <a:gd name="connsiteY1331" fmla="*/ 1068872 h 3415370"/>
              <a:gd name="connsiteX1332" fmla="*/ 6407626 w 7451018"/>
              <a:gd name="connsiteY1332" fmla="*/ 1062706 h 3415370"/>
              <a:gd name="connsiteX1333" fmla="*/ 6405951 w 7451018"/>
              <a:gd name="connsiteY1333" fmla="*/ 1056808 h 3415370"/>
              <a:gd name="connsiteX1334" fmla="*/ 6422103 w 7451018"/>
              <a:gd name="connsiteY1334" fmla="*/ 1038846 h 3415370"/>
              <a:gd name="connsiteX1335" fmla="*/ 6427532 w 7451018"/>
              <a:gd name="connsiteY1335" fmla="*/ 1030871 h 3415370"/>
              <a:gd name="connsiteX1336" fmla="*/ 6420629 w 7451018"/>
              <a:gd name="connsiteY1336" fmla="*/ 1030871 h 3415370"/>
              <a:gd name="connsiteX1337" fmla="*/ 6404276 w 7451018"/>
              <a:gd name="connsiteY1337" fmla="*/ 1011100 h 3415370"/>
              <a:gd name="connsiteX1338" fmla="*/ 6400924 w 7451018"/>
              <a:gd name="connsiteY1338" fmla="*/ 1005470 h 3415370"/>
              <a:gd name="connsiteX1339" fmla="*/ 6410308 w 7451018"/>
              <a:gd name="connsiteY1339" fmla="*/ 1002856 h 3415370"/>
              <a:gd name="connsiteX1340" fmla="*/ 6434435 w 7451018"/>
              <a:gd name="connsiteY1340" fmla="*/ 978997 h 3415370"/>
              <a:gd name="connsiteX1341" fmla="*/ 6453470 w 7451018"/>
              <a:gd name="connsiteY1341" fmla="*/ 935835 h 3415370"/>
              <a:gd name="connsiteX1342" fmla="*/ 3790302 w 7451018"/>
              <a:gd name="connsiteY1342" fmla="*/ 929200 h 3415370"/>
              <a:gd name="connsiteX1343" fmla="*/ 3766174 w 7451018"/>
              <a:gd name="connsiteY1343" fmla="*/ 935902 h 3415370"/>
              <a:gd name="connsiteX1344" fmla="*/ 3760813 w 7451018"/>
              <a:gd name="connsiteY1344" fmla="*/ 956343 h 3415370"/>
              <a:gd name="connsiteX1345" fmla="*/ 3793855 w 7451018"/>
              <a:gd name="connsiteY1345" fmla="*/ 992200 h 3415370"/>
              <a:gd name="connsiteX1346" fmla="*/ 3841172 w 7451018"/>
              <a:gd name="connsiteY1346" fmla="*/ 1027989 h 3415370"/>
              <a:gd name="connsiteX1347" fmla="*/ 3839161 w 7451018"/>
              <a:gd name="connsiteY1347" fmla="*/ 1029731 h 3415370"/>
              <a:gd name="connsiteX1348" fmla="*/ 3888556 w 7451018"/>
              <a:gd name="connsiteY1348" fmla="*/ 1076646 h 3415370"/>
              <a:gd name="connsiteX1349" fmla="*/ 3860340 w 7451018"/>
              <a:gd name="connsiteY1349" fmla="*/ 1056540 h 3415370"/>
              <a:gd name="connsiteX1350" fmla="*/ 3852297 w 7451018"/>
              <a:gd name="connsiteY1350" fmla="*/ 1076646 h 3415370"/>
              <a:gd name="connsiteX1351" fmla="*/ 3841909 w 7451018"/>
              <a:gd name="connsiteY1351" fmla="*/ 1123561 h 3415370"/>
              <a:gd name="connsiteX1352" fmla="*/ 3827365 w 7451018"/>
              <a:gd name="connsiteY1352" fmla="*/ 1117663 h 3415370"/>
              <a:gd name="connsiteX1353" fmla="*/ 3820663 w 7451018"/>
              <a:gd name="connsiteY1353" fmla="*/ 1136966 h 3415370"/>
              <a:gd name="connsiteX1354" fmla="*/ 3827365 w 7451018"/>
              <a:gd name="connsiteY1354" fmla="*/ 1135022 h 3415370"/>
              <a:gd name="connsiteX1355" fmla="*/ 3822004 w 7451018"/>
              <a:gd name="connsiteY1355" fmla="*/ 1150370 h 3415370"/>
              <a:gd name="connsiteX1356" fmla="*/ 3769325 w 7451018"/>
              <a:gd name="connsiteY1356" fmla="*/ 1116859 h 3415370"/>
              <a:gd name="connsiteX1357" fmla="*/ 3772810 w 7451018"/>
              <a:gd name="connsiteY1357" fmla="*/ 1110157 h 3415370"/>
              <a:gd name="connsiteX1358" fmla="*/ 3774150 w 7451018"/>
              <a:gd name="connsiteY1358" fmla="*/ 1116725 h 3415370"/>
              <a:gd name="connsiteX1359" fmla="*/ 3814765 w 7451018"/>
              <a:gd name="connsiteY1359" fmla="*/ 1110157 h 3415370"/>
              <a:gd name="connsiteX1360" fmla="*/ 3813961 w 7451018"/>
              <a:gd name="connsiteY1360" fmla="*/ 1106538 h 3415370"/>
              <a:gd name="connsiteX1361" fmla="*/ 3822272 w 7451018"/>
              <a:gd name="connsiteY1361" fmla="*/ 1102383 h 3415370"/>
              <a:gd name="connsiteX1362" fmla="*/ 3816776 w 7451018"/>
              <a:gd name="connsiteY1362" fmla="*/ 1111028 h 3415370"/>
              <a:gd name="connsiteX1363" fmla="*/ 3820864 w 7451018"/>
              <a:gd name="connsiteY1363" fmla="*/ 1116792 h 3415370"/>
              <a:gd name="connsiteX1364" fmla="*/ 3842043 w 7451018"/>
              <a:gd name="connsiteY1364" fmla="*/ 1096686 h 3415370"/>
              <a:gd name="connsiteX1365" fmla="*/ 3800557 w 7451018"/>
              <a:gd name="connsiteY1365" fmla="*/ 1057479 h 3415370"/>
              <a:gd name="connsiteX1366" fmla="*/ 3801294 w 7451018"/>
              <a:gd name="connsiteY1366" fmla="*/ 1056473 h 3415370"/>
              <a:gd name="connsiteX1367" fmla="*/ 3803640 w 7451018"/>
              <a:gd name="connsiteY1367" fmla="*/ 1049771 h 3415370"/>
              <a:gd name="connsiteX1368" fmla="*/ 3794391 w 7451018"/>
              <a:gd name="connsiteY1368" fmla="*/ 1056473 h 3415370"/>
              <a:gd name="connsiteX1369" fmla="*/ 3786147 w 7451018"/>
              <a:gd name="connsiteY1369" fmla="*/ 1050508 h 3415370"/>
              <a:gd name="connsiteX1370" fmla="*/ 3784874 w 7451018"/>
              <a:gd name="connsiteY1370" fmla="*/ 1052519 h 3415370"/>
              <a:gd name="connsiteX1371" fmla="*/ 3785946 w 7451018"/>
              <a:gd name="connsiteY1371" fmla="*/ 1050374 h 3415370"/>
              <a:gd name="connsiteX1372" fmla="*/ 3743991 w 7451018"/>
              <a:gd name="connsiteY1372" fmla="*/ 1009558 h 3415370"/>
              <a:gd name="connsiteX1373" fmla="*/ 3740238 w 7451018"/>
              <a:gd name="connsiteY1373" fmla="*/ 1016260 h 3415370"/>
              <a:gd name="connsiteX1374" fmla="*/ 3733535 w 7451018"/>
              <a:gd name="connsiteY1374" fmla="*/ 1015657 h 3415370"/>
              <a:gd name="connsiteX1375" fmla="*/ 3732843 w 7451018"/>
              <a:gd name="connsiteY1375" fmla="*/ 1012238 h 3415370"/>
              <a:gd name="connsiteX1376" fmla="*/ 3731240 w 7451018"/>
              <a:gd name="connsiteY1376" fmla="*/ 1004322 h 3415370"/>
              <a:gd name="connsiteX1377" fmla="*/ 3726833 w 7451018"/>
              <a:gd name="connsiteY1377" fmla="*/ 996154 h 3415370"/>
              <a:gd name="connsiteX1378" fmla="*/ 3726833 w 7451018"/>
              <a:gd name="connsiteY1378" fmla="*/ 1004465 h 3415370"/>
              <a:gd name="connsiteX1379" fmla="*/ 3715833 w 7451018"/>
              <a:gd name="connsiteY1379" fmla="*/ 1009558 h 3415370"/>
              <a:gd name="connsiteX1380" fmla="*/ 3722738 w 7451018"/>
              <a:gd name="connsiteY1380" fmla="*/ 996154 h 3415370"/>
              <a:gd name="connsiteX1381" fmla="*/ 3726833 w 7451018"/>
              <a:gd name="connsiteY1381" fmla="*/ 991328 h 3415370"/>
              <a:gd name="connsiteX1382" fmla="*/ 3684739 w 7451018"/>
              <a:gd name="connsiteY1382" fmla="*/ 962643 h 3415370"/>
              <a:gd name="connsiteX1383" fmla="*/ 3657993 w 7451018"/>
              <a:gd name="connsiteY1383" fmla="*/ 982750 h 3415370"/>
              <a:gd name="connsiteX1384" fmla="*/ 3646464 w 7451018"/>
              <a:gd name="connsiteY1384" fmla="*/ 996154 h 3415370"/>
              <a:gd name="connsiteX1385" fmla="*/ 3590640 w 7451018"/>
              <a:gd name="connsiteY1385" fmla="*/ 982750 h 3415370"/>
              <a:gd name="connsiteX1386" fmla="*/ 3572747 w 7451018"/>
              <a:gd name="connsiteY1386" fmla="*/ 1009558 h 3415370"/>
              <a:gd name="connsiteX1387" fmla="*/ 3574961 w 7451018"/>
              <a:gd name="connsiteY1387" fmla="*/ 1016260 h 3415370"/>
              <a:gd name="connsiteX1388" fmla="*/ 3579448 w 7451018"/>
              <a:gd name="connsiteY1388" fmla="*/ 1023834 h 3415370"/>
              <a:gd name="connsiteX1389" fmla="*/ 3523560 w 7451018"/>
              <a:gd name="connsiteY1389" fmla="*/ 1056406 h 3415370"/>
              <a:gd name="connsiteX1390" fmla="*/ 3505143 w 7451018"/>
              <a:gd name="connsiteY1390" fmla="*/ 1081003 h 3415370"/>
              <a:gd name="connsiteX1391" fmla="*/ 3499034 w 7451018"/>
              <a:gd name="connsiteY1391" fmla="*/ 1109554 h 3415370"/>
              <a:gd name="connsiteX1392" fmla="*/ 3493872 w 7451018"/>
              <a:gd name="connsiteY1392" fmla="*/ 1130197 h 3415370"/>
              <a:gd name="connsiteX1393" fmla="*/ 3452119 w 7451018"/>
              <a:gd name="connsiteY1393" fmla="*/ 1150303 h 3415370"/>
              <a:gd name="connsiteX1394" fmla="*/ 3396545 w 7451018"/>
              <a:gd name="connsiteY1394" fmla="*/ 1163707 h 3415370"/>
              <a:gd name="connsiteX1395" fmla="*/ 3445480 w 7451018"/>
              <a:gd name="connsiteY1395" fmla="*/ 1178519 h 3415370"/>
              <a:gd name="connsiteX1396" fmla="*/ 3452720 w 7451018"/>
              <a:gd name="connsiteY1396" fmla="*/ 1190516 h 3415370"/>
              <a:gd name="connsiteX1397" fmla="*/ 3479194 w 7451018"/>
              <a:gd name="connsiteY1397" fmla="*/ 1183814 h 3415370"/>
              <a:gd name="connsiteX1398" fmla="*/ 3577909 w 7451018"/>
              <a:gd name="connsiteY1398" fmla="*/ 1150303 h 3415370"/>
              <a:gd name="connsiteX1399" fmla="*/ 3612888 w 7451018"/>
              <a:gd name="connsiteY1399" fmla="*/ 1150303 h 3415370"/>
              <a:gd name="connsiteX1400" fmla="*/ 3655442 w 7451018"/>
              <a:gd name="connsiteY1400" fmla="*/ 1143601 h 3415370"/>
              <a:gd name="connsiteX1401" fmla="*/ 3672337 w 7451018"/>
              <a:gd name="connsiteY1401" fmla="*/ 1143601 h 3415370"/>
              <a:gd name="connsiteX1402" fmla="*/ 3726766 w 7451018"/>
              <a:gd name="connsiteY1402" fmla="*/ 1147220 h 3415370"/>
              <a:gd name="connsiteX1403" fmla="*/ 3732999 w 7451018"/>
              <a:gd name="connsiteY1403" fmla="*/ 1136899 h 3415370"/>
              <a:gd name="connsiteX1404" fmla="*/ 3737289 w 7451018"/>
              <a:gd name="connsiteY1404" fmla="*/ 1136899 h 3415370"/>
              <a:gd name="connsiteX1405" fmla="*/ 3718651 w 7451018"/>
              <a:gd name="connsiteY1405" fmla="*/ 1210622 h 3415370"/>
              <a:gd name="connsiteX1406" fmla="*/ 3775021 w 7451018"/>
              <a:gd name="connsiteY1406" fmla="*/ 1244133 h 3415370"/>
              <a:gd name="connsiteX1407" fmla="*/ 3813559 w 7451018"/>
              <a:gd name="connsiteY1407" fmla="*/ 1250835 h 3415370"/>
              <a:gd name="connsiteX1408" fmla="*/ 3840837 w 7451018"/>
              <a:gd name="connsiteY1408" fmla="*/ 1280994 h 3415370"/>
              <a:gd name="connsiteX1409" fmla="*/ 3917509 w 7451018"/>
              <a:gd name="connsiteY1409" fmla="*/ 1298018 h 3415370"/>
              <a:gd name="connsiteX1410" fmla="*/ 3952897 w 7451018"/>
              <a:gd name="connsiteY1410" fmla="*/ 1243865 h 3415370"/>
              <a:gd name="connsiteX1411" fmla="*/ 4028296 w 7451018"/>
              <a:gd name="connsiteY1411" fmla="*/ 1277643 h 3415370"/>
              <a:gd name="connsiteX1412" fmla="*/ 4092234 w 7451018"/>
              <a:gd name="connsiteY1412" fmla="*/ 1284345 h 3415370"/>
              <a:gd name="connsiteX1413" fmla="*/ 4112073 w 7451018"/>
              <a:gd name="connsiteY1413" fmla="*/ 1291048 h 3415370"/>
              <a:gd name="connsiteX1414" fmla="*/ 4129364 w 7451018"/>
              <a:gd name="connsiteY1414" fmla="*/ 1277643 h 3415370"/>
              <a:gd name="connsiteX1415" fmla="*/ 4135530 w 7451018"/>
              <a:gd name="connsiteY1415" fmla="*/ 1279788 h 3415370"/>
              <a:gd name="connsiteX1416" fmla="*/ 4179429 w 7451018"/>
              <a:gd name="connsiteY1416" fmla="*/ 1284345 h 3415370"/>
              <a:gd name="connsiteX1417" fmla="*/ 4255164 w 7451018"/>
              <a:gd name="connsiteY1417" fmla="*/ 1150571 h 3415370"/>
              <a:gd name="connsiteX1418" fmla="*/ 4253957 w 7451018"/>
              <a:gd name="connsiteY1418" fmla="*/ 1148225 h 3415370"/>
              <a:gd name="connsiteX1419" fmla="*/ 4248662 w 7451018"/>
              <a:gd name="connsiteY1419" fmla="*/ 1150504 h 3415370"/>
              <a:gd name="connsiteX1420" fmla="*/ 4192499 w 7451018"/>
              <a:gd name="connsiteY1420" fmla="*/ 1170611 h 3415370"/>
              <a:gd name="connsiteX1421" fmla="*/ 4191024 w 7451018"/>
              <a:gd name="connsiteY1421" fmla="*/ 1163908 h 3415370"/>
              <a:gd name="connsiteX1422" fmla="*/ 4143371 w 7451018"/>
              <a:gd name="connsiteY1422" fmla="*/ 1148560 h 3415370"/>
              <a:gd name="connsiteX1423" fmla="*/ 4134391 w 7451018"/>
              <a:gd name="connsiteY1423" fmla="*/ 1163908 h 3415370"/>
              <a:gd name="connsiteX1424" fmla="*/ 4108856 w 7451018"/>
              <a:gd name="connsiteY1424" fmla="*/ 1154525 h 3415370"/>
              <a:gd name="connsiteX1425" fmla="*/ 4093239 w 7451018"/>
              <a:gd name="connsiteY1425" fmla="*/ 1150504 h 3415370"/>
              <a:gd name="connsiteX1426" fmla="*/ 4090425 w 7451018"/>
              <a:gd name="connsiteY1426" fmla="*/ 1157206 h 3415370"/>
              <a:gd name="connsiteX1427" fmla="*/ 4090625 w 7451018"/>
              <a:gd name="connsiteY1427" fmla="*/ 1170611 h 3415370"/>
              <a:gd name="connsiteX1428" fmla="*/ 4089151 w 7451018"/>
              <a:gd name="connsiteY1428" fmla="*/ 1170275 h 3415370"/>
              <a:gd name="connsiteX1429" fmla="*/ 4088749 w 7451018"/>
              <a:gd name="connsiteY1429" fmla="*/ 1171951 h 3415370"/>
              <a:gd name="connsiteX1430" fmla="*/ 4075345 w 7451018"/>
              <a:gd name="connsiteY1430" fmla="*/ 1163774 h 3415370"/>
              <a:gd name="connsiteX1431" fmla="*/ 4075211 w 7451018"/>
              <a:gd name="connsiteY1431" fmla="*/ 1162232 h 3415370"/>
              <a:gd name="connsiteX1432" fmla="*/ 4063147 w 7451018"/>
              <a:gd name="connsiteY1432" fmla="*/ 1155262 h 3415370"/>
              <a:gd name="connsiteX1433" fmla="*/ 4068575 w 7451018"/>
              <a:gd name="connsiteY1433" fmla="*/ 1150571 h 3415370"/>
              <a:gd name="connsiteX1434" fmla="*/ 4061873 w 7451018"/>
              <a:gd name="connsiteY1434" fmla="*/ 1137167 h 3415370"/>
              <a:gd name="connsiteX1435" fmla="*/ 4055171 w 7451018"/>
              <a:gd name="connsiteY1435" fmla="*/ 1130465 h 3415370"/>
              <a:gd name="connsiteX1436" fmla="*/ 4041767 w 7451018"/>
              <a:gd name="connsiteY1436" fmla="*/ 1131202 h 3415370"/>
              <a:gd name="connsiteX1437" fmla="*/ 4055171 w 7451018"/>
              <a:gd name="connsiteY1437" fmla="*/ 1126175 h 3415370"/>
              <a:gd name="connsiteX1438" fmla="*/ 4068575 w 7451018"/>
              <a:gd name="connsiteY1438" fmla="*/ 1124164 h 3415370"/>
              <a:gd name="connsiteX1439" fmla="*/ 4044046 w 7451018"/>
              <a:gd name="connsiteY1439" fmla="*/ 1110358 h 3415370"/>
              <a:gd name="connsiteX1440" fmla="*/ 4061806 w 7451018"/>
              <a:gd name="connsiteY1440" fmla="*/ 1090252 h 3415370"/>
              <a:gd name="connsiteX1441" fmla="*/ 4061538 w 7451018"/>
              <a:gd name="connsiteY1441" fmla="*/ 1090453 h 3415370"/>
              <a:gd name="connsiteX1442" fmla="*/ 4041767 w 7451018"/>
              <a:gd name="connsiteY1442" fmla="*/ 1090386 h 3415370"/>
              <a:gd name="connsiteX1443" fmla="*/ 4048134 w 7451018"/>
              <a:gd name="connsiteY1443" fmla="*/ 1083483 h 3415370"/>
              <a:gd name="connsiteX1444" fmla="*/ 4041767 w 7451018"/>
              <a:gd name="connsiteY1444" fmla="*/ 1073028 h 3415370"/>
              <a:gd name="connsiteX1445" fmla="*/ 4044314 w 7451018"/>
              <a:gd name="connsiteY1445" fmla="*/ 1069743 h 3415370"/>
              <a:gd name="connsiteX1446" fmla="*/ 4040159 w 7451018"/>
              <a:gd name="connsiteY1446" fmla="*/ 1063711 h 3415370"/>
              <a:gd name="connsiteX1447" fmla="*/ 4048335 w 7451018"/>
              <a:gd name="connsiteY1447" fmla="*/ 1066526 h 3415370"/>
              <a:gd name="connsiteX1448" fmla="*/ 4056110 w 7451018"/>
              <a:gd name="connsiteY1448" fmla="*/ 1056674 h 3415370"/>
              <a:gd name="connsiteX1449" fmla="*/ 4015361 w 7451018"/>
              <a:gd name="connsiteY1449" fmla="*/ 1056674 h 3415370"/>
              <a:gd name="connsiteX1450" fmla="*/ 4014891 w 7451018"/>
              <a:gd name="connsiteY1450" fmla="*/ 1049637 h 3415370"/>
              <a:gd name="connsiteX1451" fmla="*/ 4007815 w 7451018"/>
              <a:gd name="connsiteY1451" fmla="*/ 1056052 h 3415370"/>
              <a:gd name="connsiteX1452" fmla="*/ 4007720 w 7451018"/>
              <a:gd name="connsiteY1452" fmla="*/ 1056138 h 3415370"/>
              <a:gd name="connsiteX1453" fmla="*/ 4007385 w 7451018"/>
              <a:gd name="connsiteY1453" fmla="*/ 1056138 h 3415370"/>
              <a:gd name="connsiteX1454" fmla="*/ 4007720 w 7451018"/>
              <a:gd name="connsiteY1454" fmla="*/ 1056473 h 3415370"/>
              <a:gd name="connsiteX1455" fmla="*/ 4007519 w 7451018"/>
              <a:gd name="connsiteY1455" fmla="*/ 1056339 h 3415370"/>
              <a:gd name="connsiteX1456" fmla="*/ 4014958 w 7451018"/>
              <a:gd name="connsiteY1456" fmla="*/ 1061768 h 3415370"/>
              <a:gd name="connsiteX1457" fmla="*/ 4012813 w 7451018"/>
              <a:gd name="connsiteY1457" fmla="*/ 1070079 h 3415370"/>
              <a:gd name="connsiteX1458" fmla="*/ 4007050 w 7451018"/>
              <a:gd name="connsiteY1458" fmla="*/ 1064113 h 3415370"/>
              <a:gd name="connsiteX1459" fmla="*/ 4008256 w 7451018"/>
              <a:gd name="connsiteY1459" fmla="*/ 1070950 h 3415370"/>
              <a:gd name="connsiteX1460" fmla="*/ 4003799 w 7451018"/>
              <a:gd name="connsiteY1460" fmla="*/ 1070682 h 3415370"/>
              <a:gd name="connsiteX1461" fmla="*/ 4000224 w 7451018"/>
              <a:gd name="connsiteY1461" fmla="*/ 1076324 h 3415370"/>
              <a:gd name="connsiteX1462" fmla="*/ 4000147 w 7451018"/>
              <a:gd name="connsiteY1462" fmla="*/ 1076445 h 3415370"/>
              <a:gd name="connsiteX1463" fmla="*/ 3988686 w 7451018"/>
              <a:gd name="connsiteY1463" fmla="*/ 1063377 h 3415370"/>
              <a:gd name="connsiteX1464" fmla="*/ 3981515 w 7451018"/>
              <a:gd name="connsiteY1464" fmla="*/ 1059824 h 3415370"/>
              <a:gd name="connsiteX1465" fmla="*/ 3974209 w 7451018"/>
              <a:gd name="connsiteY1465" fmla="*/ 1066862 h 3415370"/>
              <a:gd name="connsiteX1466" fmla="*/ 3981515 w 7451018"/>
              <a:gd name="connsiteY1466" fmla="*/ 1070079 h 3415370"/>
              <a:gd name="connsiteX1467" fmla="*/ 4007787 w 7451018"/>
              <a:gd name="connsiteY1467" fmla="*/ 1079595 h 3415370"/>
              <a:gd name="connsiteX1468" fmla="*/ 4015026 w 7451018"/>
              <a:gd name="connsiteY1468" fmla="*/ 1087303 h 3415370"/>
              <a:gd name="connsiteX1469" fmla="*/ 4008324 w 7451018"/>
              <a:gd name="connsiteY1469" fmla="*/ 1089649 h 3415370"/>
              <a:gd name="connsiteX1470" fmla="*/ 4002626 w 7451018"/>
              <a:gd name="connsiteY1470" fmla="*/ 1094675 h 3415370"/>
              <a:gd name="connsiteX1471" fmla="*/ 4001688 w 7451018"/>
              <a:gd name="connsiteY1471" fmla="*/ 1090185 h 3415370"/>
              <a:gd name="connsiteX1472" fmla="*/ 4000281 w 7451018"/>
              <a:gd name="connsiteY1472" fmla="*/ 1096283 h 3415370"/>
              <a:gd name="connsiteX1473" fmla="*/ 4011004 w 7451018"/>
              <a:gd name="connsiteY1473" fmla="*/ 1105331 h 3415370"/>
              <a:gd name="connsiteX1474" fmla="*/ 4007720 w 7451018"/>
              <a:gd name="connsiteY1474" fmla="*/ 1107677 h 3415370"/>
              <a:gd name="connsiteX1475" fmla="*/ 4015026 w 7451018"/>
              <a:gd name="connsiteY1475" fmla="*/ 1110760 h 3415370"/>
              <a:gd name="connsiteX1476" fmla="*/ 4033590 w 7451018"/>
              <a:gd name="connsiteY1476" fmla="*/ 1130465 h 3415370"/>
              <a:gd name="connsiteX1477" fmla="*/ 4015026 w 7451018"/>
              <a:gd name="connsiteY1477" fmla="*/ 1128119 h 3415370"/>
              <a:gd name="connsiteX1478" fmla="*/ 4018578 w 7451018"/>
              <a:gd name="connsiteY1478" fmla="*/ 1124164 h 3415370"/>
              <a:gd name="connsiteX1479" fmla="*/ 4015026 w 7451018"/>
              <a:gd name="connsiteY1479" fmla="*/ 1120880 h 3415370"/>
              <a:gd name="connsiteX1480" fmla="*/ 4008390 w 7451018"/>
              <a:gd name="connsiteY1480" fmla="*/ 1120076 h 3415370"/>
              <a:gd name="connsiteX1481" fmla="*/ 4008324 w 7451018"/>
              <a:gd name="connsiteY1481" fmla="*/ 1126175 h 3415370"/>
              <a:gd name="connsiteX1482" fmla="*/ 4021728 w 7451018"/>
              <a:gd name="connsiteY1482" fmla="*/ 1138306 h 3415370"/>
              <a:gd name="connsiteX1483" fmla="*/ 4015026 w 7451018"/>
              <a:gd name="connsiteY1483" fmla="*/ 1139311 h 3415370"/>
              <a:gd name="connsiteX1484" fmla="*/ 4014490 w 7451018"/>
              <a:gd name="connsiteY1484" fmla="*/ 1138909 h 3415370"/>
              <a:gd name="connsiteX1485" fmla="*/ 4021660 w 7451018"/>
              <a:gd name="connsiteY1485" fmla="*/ 1150370 h 3415370"/>
              <a:gd name="connsiteX1486" fmla="*/ 4021660 w 7451018"/>
              <a:gd name="connsiteY1486" fmla="*/ 1150504 h 3415370"/>
              <a:gd name="connsiteX1487" fmla="*/ 4014288 w 7451018"/>
              <a:gd name="connsiteY1487" fmla="*/ 1150303 h 3415370"/>
              <a:gd name="connsiteX1488" fmla="*/ 4017371 w 7451018"/>
              <a:gd name="connsiteY1488" fmla="*/ 1143802 h 3415370"/>
              <a:gd name="connsiteX1489" fmla="*/ 4013551 w 7451018"/>
              <a:gd name="connsiteY1489" fmla="*/ 1143400 h 3415370"/>
              <a:gd name="connsiteX1490" fmla="*/ 4010267 w 7451018"/>
              <a:gd name="connsiteY1490" fmla="*/ 1130398 h 3415370"/>
              <a:gd name="connsiteX1491" fmla="*/ 4008256 w 7451018"/>
              <a:gd name="connsiteY1491" fmla="*/ 1127917 h 3415370"/>
              <a:gd name="connsiteX1492" fmla="*/ 3996260 w 7451018"/>
              <a:gd name="connsiteY1492" fmla="*/ 1123696 h 3415370"/>
              <a:gd name="connsiteX1493" fmla="*/ 3995522 w 7451018"/>
              <a:gd name="connsiteY1493" fmla="*/ 1137100 h 3415370"/>
              <a:gd name="connsiteX1494" fmla="*/ 3983190 w 7451018"/>
              <a:gd name="connsiteY1494" fmla="*/ 1136966 h 3415370"/>
              <a:gd name="connsiteX1495" fmla="*/ 3983166 w 7451018"/>
              <a:gd name="connsiteY1495" fmla="*/ 1136891 h 3415370"/>
              <a:gd name="connsiteX1496" fmla="*/ 3981447 w 7451018"/>
              <a:gd name="connsiteY1496" fmla="*/ 1136834 h 3415370"/>
              <a:gd name="connsiteX1497" fmla="*/ 3981447 w 7451018"/>
              <a:gd name="connsiteY1497" fmla="*/ 1137032 h 3415370"/>
              <a:gd name="connsiteX1498" fmla="*/ 3981447 w 7451018"/>
              <a:gd name="connsiteY1498" fmla="*/ 1137167 h 3415370"/>
              <a:gd name="connsiteX1499" fmla="*/ 3985804 w 7451018"/>
              <a:gd name="connsiteY1499" fmla="*/ 1157139 h 3415370"/>
              <a:gd name="connsiteX1500" fmla="*/ 3981917 w 7451018"/>
              <a:gd name="connsiteY1500" fmla="*/ 1164780 h 3415370"/>
              <a:gd name="connsiteX1501" fmla="*/ 3980711 w 7451018"/>
              <a:gd name="connsiteY1501" fmla="*/ 1151241 h 3415370"/>
              <a:gd name="connsiteX1502" fmla="*/ 3981447 w 7451018"/>
              <a:gd name="connsiteY1502" fmla="*/ 1150504 h 3415370"/>
              <a:gd name="connsiteX1503" fmla="*/ 3974678 w 7451018"/>
              <a:gd name="connsiteY1503" fmla="*/ 1158479 h 3415370"/>
              <a:gd name="connsiteX1504" fmla="*/ 3966368 w 7451018"/>
              <a:gd name="connsiteY1504" fmla="*/ 1148158 h 3415370"/>
              <a:gd name="connsiteX1505" fmla="*/ 3954639 w 7451018"/>
              <a:gd name="connsiteY1505" fmla="*/ 1150437 h 3415370"/>
              <a:gd name="connsiteX1506" fmla="*/ 3941235 w 7451018"/>
              <a:gd name="connsiteY1506" fmla="*/ 1122891 h 3415370"/>
              <a:gd name="connsiteX1507" fmla="*/ 3944854 w 7451018"/>
              <a:gd name="connsiteY1507" fmla="*/ 1115787 h 3415370"/>
              <a:gd name="connsiteX1508" fmla="*/ 3941235 w 7451018"/>
              <a:gd name="connsiteY1508" fmla="*/ 1108615 h 3415370"/>
              <a:gd name="connsiteX1509" fmla="*/ 3941235 w 7451018"/>
              <a:gd name="connsiteY1509" fmla="*/ 1109621 h 3415370"/>
              <a:gd name="connsiteX1510" fmla="*/ 3939425 w 7451018"/>
              <a:gd name="connsiteY1510" fmla="*/ 1123628 h 3415370"/>
              <a:gd name="connsiteX1511" fmla="*/ 3935940 w 7451018"/>
              <a:gd name="connsiteY1511" fmla="*/ 1130330 h 3415370"/>
              <a:gd name="connsiteX1512" fmla="*/ 3927830 w 7451018"/>
              <a:gd name="connsiteY1512" fmla="*/ 1109621 h 3415370"/>
              <a:gd name="connsiteX1513" fmla="*/ 3928166 w 7451018"/>
              <a:gd name="connsiteY1513" fmla="*/ 1090117 h 3415370"/>
              <a:gd name="connsiteX1514" fmla="*/ 3923139 w 7451018"/>
              <a:gd name="connsiteY1514" fmla="*/ 1089984 h 3415370"/>
              <a:gd name="connsiteX1515" fmla="*/ 3914426 w 7451018"/>
              <a:gd name="connsiteY1515" fmla="*/ 1084153 h 3415370"/>
              <a:gd name="connsiteX1516" fmla="*/ 3907724 w 7451018"/>
              <a:gd name="connsiteY1516" fmla="*/ 1076713 h 3415370"/>
              <a:gd name="connsiteX1517" fmla="*/ 3908327 w 7451018"/>
              <a:gd name="connsiteY1517" fmla="*/ 1070011 h 3415370"/>
              <a:gd name="connsiteX1518" fmla="*/ 3921128 w 7451018"/>
              <a:gd name="connsiteY1518" fmla="*/ 1070011 h 3415370"/>
              <a:gd name="connsiteX1519" fmla="*/ 3906585 w 7451018"/>
              <a:gd name="connsiteY1519" fmla="*/ 1056607 h 3415370"/>
              <a:gd name="connsiteX1520" fmla="*/ 3914426 w 7451018"/>
              <a:gd name="connsiteY1520" fmla="*/ 1023096 h 3415370"/>
              <a:gd name="connsiteX1521" fmla="*/ 3901022 w 7451018"/>
              <a:gd name="connsiteY1521" fmla="*/ 1023096 h 3415370"/>
              <a:gd name="connsiteX1522" fmla="*/ 3859670 w 7451018"/>
              <a:gd name="connsiteY1522" fmla="*/ 1000510 h 3415370"/>
              <a:gd name="connsiteX1523" fmla="*/ 3853035 w 7451018"/>
              <a:gd name="connsiteY1523" fmla="*/ 1002990 h 3415370"/>
              <a:gd name="connsiteX1524" fmla="*/ 3852423 w 7451018"/>
              <a:gd name="connsiteY1524" fmla="*/ 999564 h 3415370"/>
              <a:gd name="connsiteX1525" fmla="*/ 3852166 w 7451018"/>
              <a:gd name="connsiteY1525" fmla="*/ 996327 h 3415370"/>
              <a:gd name="connsiteX1526" fmla="*/ 3854107 w 7451018"/>
              <a:gd name="connsiteY1526" fmla="*/ 996422 h 3415370"/>
              <a:gd name="connsiteX1527" fmla="*/ 3852163 w 7451018"/>
              <a:gd name="connsiteY1527" fmla="*/ 996288 h 3415370"/>
              <a:gd name="connsiteX1528" fmla="*/ 3852166 w 7451018"/>
              <a:gd name="connsiteY1528" fmla="*/ 996327 h 3415370"/>
              <a:gd name="connsiteX1529" fmla="*/ 3847272 w 7451018"/>
              <a:gd name="connsiteY1529" fmla="*/ 996087 h 3415370"/>
              <a:gd name="connsiteX1530" fmla="*/ 3847338 w 7451018"/>
              <a:gd name="connsiteY1530" fmla="*/ 996154 h 3415370"/>
              <a:gd name="connsiteX1531" fmla="*/ 3846970 w 7451018"/>
              <a:gd name="connsiteY1531" fmla="*/ 996048 h 3415370"/>
              <a:gd name="connsiteX1532" fmla="*/ 3847003 w 7451018"/>
              <a:gd name="connsiteY1532" fmla="*/ 996087 h 3415370"/>
              <a:gd name="connsiteX1533" fmla="*/ 3835810 w 7451018"/>
              <a:gd name="connsiteY1533" fmla="*/ 997293 h 3415370"/>
              <a:gd name="connsiteX1534" fmla="*/ 3842780 w 7451018"/>
              <a:gd name="connsiteY1534" fmla="*/ 991127 h 3415370"/>
              <a:gd name="connsiteX1535" fmla="*/ 3835006 w 7451018"/>
              <a:gd name="connsiteY1535" fmla="*/ 982147 h 3415370"/>
              <a:gd name="connsiteX1536" fmla="*/ 3800557 w 7451018"/>
              <a:gd name="connsiteY1536" fmla="*/ 949440 h 3415370"/>
              <a:gd name="connsiteX1537" fmla="*/ 3795262 w 7451018"/>
              <a:gd name="connsiteY1537" fmla="*/ 956008 h 3415370"/>
              <a:gd name="connsiteX1538" fmla="*/ 3790302 w 7451018"/>
              <a:gd name="connsiteY1538" fmla="*/ 929200 h 3415370"/>
              <a:gd name="connsiteX1539" fmla="*/ 1823299 w 7451018"/>
              <a:gd name="connsiteY1539" fmla="*/ 925312 h 3415370"/>
              <a:gd name="connsiteX1540" fmla="*/ 1818071 w 7451018"/>
              <a:gd name="connsiteY1540" fmla="*/ 929199 h 3415370"/>
              <a:gd name="connsiteX1541" fmla="*/ 1823299 w 7451018"/>
              <a:gd name="connsiteY1541" fmla="*/ 934091 h 3415370"/>
              <a:gd name="connsiteX1542" fmla="*/ 1816597 w 7451018"/>
              <a:gd name="connsiteY1542" fmla="*/ 937242 h 3415370"/>
              <a:gd name="connsiteX1543" fmla="*/ 1823299 w 7451018"/>
              <a:gd name="connsiteY1543" fmla="*/ 941263 h 3415370"/>
              <a:gd name="connsiteX1544" fmla="*/ 1850108 w 7451018"/>
              <a:gd name="connsiteY1544" fmla="*/ 957482 h 3415370"/>
              <a:gd name="connsiteX1545" fmla="*/ 1833755 w 7451018"/>
              <a:gd name="connsiteY1545" fmla="*/ 929132 h 3415370"/>
              <a:gd name="connsiteX1546" fmla="*/ 1823299 w 7451018"/>
              <a:gd name="connsiteY1546" fmla="*/ 925312 h 3415370"/>
              <a:gd name="connsiteX1547" fmla="*/ 1763315 w 7451018"/>
              <a:gd name="connsiteY1547" fmla="*/ 923704 h 3415370"/>
              <a:gd name="connsiteX1548" fmla="*/ 1759294 w 7451018"/>
              <a:gd name="connsiteY1548" fmla="*/ 929199 h 3415370"/>
              <a:gd name="connsiteX1549" fmla="*/ 1778127 w 7451018"/>
              <a:gd name="connsiteY1549" fmla="*/ 967067 h 3415370"/>
              <a:gd name="connsiteX1550" fmla="*/ 1803260 w 7451018"/>
              <a:gd name="connsiteY1550" fmla="*/ 996220 h 3415370"/>
              <a:gd name="connsiteX1551" fmla="*/ 1803595 w 7451018"/>
              <a:gd name="connsiteY1551" fmla="*/ 989586 h 3415370"/>
              <a:gd name="connsiteX1552" fmla="*/ 1811034 w 7451018"/>
              <a:gd name="connsiteY1552" fmla="*/ 989518 h 3415370"/>
              <a:gd name="connsiteX1553" fmla="*/ 1822897 w 7451018"/>
              <a:gd name="connsiteY1553" fmla="*/ 956074 h 3415370"/>
              <a:gd name="connsiteX1554" fmla="*/ 1783087 w 7451018"/>
              <a:gd name="connsiteY1554" fmla="*/ 931210 h 3415370"/>
              <a:gd name="connsiteX1555" fmla="*/ 1783690 w 7451018"/>
              <a:gd name="connsiteY1555" fmla="*/ 929199 h 3415370"/>
              <a:gd name="connsiteX1556" fmla="*/ 1763315 w 7451018"/>
              <a:gd name="connsiteY1556" fmla="*/ 923704 h 3415370"/>
              <a:gd name="connsiteX1557" fmla="*/ 2231127 w 7451018"/>
              <a:gd name="connsiteY1557" fmla="*/ 921559 h 3415370"/>
              <a:gd name="connsiteX1558" fmla="*/ 2231061 w 7451018"/>
              <a:gd name="connsiteY1558" fmla="*/ 923637 h 3415370"/>
              <a:gd name="connsiteX1559" fmla="*/ 2230189 w 7451018"/>
              <a:gd name="connsiteY1559" fmla="*/ 923637 h 3415370"/>
              <a:gd name="connsiteX1560" fmla="*/ 2231127 w 7451018"/>
              <a:gd name="connsiteY1560" fmla="*/ 921559 h 3415370"/>
              <a:gd name="connsiteX1561" fmla="*/ 2185217 w 7451018"/>
              <a:gd name="connsiteY1561" fmla="*/ 916935 h 3415370"/>
              <a:gd name="connsiteX1562" fmla="*/ 2208407 w 7451018"/>
              <a:gd name="connsiteY1562" fmla="*/ 930339 h 3415370"/>
              <a:gd name="connsiteX1563" fmla="*/ 2208876 w 7451018"/>
              <a:gd name="connsiteY1563" fmla="*/ 930339 h 3415370"/>
              <a:gd name="connsiteX1564" fmla="*/ 2185217 w 7451018"/>
              <a:gd name="connsiteY1564" fmla="*/ 916935 h 3415370"/>
              <a:gd name="connsiteX1565" fmla="*/ 4162071 w 7451018"/>
              <a:gd name="connsiteY1565" fmla="*/ 909696 h 3415370"/>
              <a:gd name="connsiteX1566" fmla="*/ 4122394 w 7451018"/>
              <a:gd name="connsiteY1566" fmla="*/ 955941 h 3415370"/>
              <a:gd name="connsiteX1567" fmla="*/ 4101952 w 7451018"/>
              <a:gd name="connsiteY1567" fmla="*/ 964721 h 3415370"/>
              <a:gd name="connsiteX1568" fmla="*/ 4088548 w 7451018"/>
              <a:gd name="connsiteY1568" fmla="*/ 990189 h 3415370"/>
              <a:gd name="connsiteX1569" fmla="*/ 4088548 w 7451018"/>
              <a:gd name="connsiteY1569" fmla="*/ 989452 h 3415370"/>
              <a:gd name="connsiteX1570" fmla="*/ 4081779 w 7451018"/>
              <a:gd name="connsiteY1570" fmla="*/ 1009558 h 3415370"/>
              <a:gd name="connsiteX1571" fmla="*/ 4081645 w 7451018"/>
              <a:gd name="connsiteY1571" fmla="*/ 1009558 h 3415370"/>
              <a:gd name="connsiteX1572" fmla="*/ 4154430 w 7451018"/>
              <a:gd name="connsiteY1572" fmla="*/ 1043069 h 3415370"/>
              <a:gd name="connsiteX1573" fmla="*/ 4187874 w 7451018"/>
              <a:gd name="connsiteY1573" fmla="*/ 1022963 h 3415370"/>
              <a:gd name="connsiteX1574" fmla="*/ 4236062 w 7451018"/>
              <a:gd name="connsiteY1574" fmla="*/ 1016260 h 3415370"/>
              <a:gd name="connsiteX1575" fmla="*/ 4236062 w 7451018"/>
              <a:gd name="connsiteY1575" fmla="*/ 1022963 h 3415370"/>
              <a:gd name="connsiteX1576" fmla="*/ 4235058 w 7451018"/>
              <a:gd name="connsiteY1576" fmla="*/ 1022963 h 3415370"/>
              <a:gd name="connsiteX1577" fmla="*/ 4254628 w 7451018"/>
              <a:gd name="connsiteY1577" fmla="*/ 1022963 h 3415370"/>
              <a:gd name="connsiteX1578" fmla="*/ 4323190 w 7451018"/>
              <a:gd name="connsiteY1578" fmla="*/ 1043069 h 3415370"/>
              <a:gd name="connsiteX1579" fmla="*/ 4365146 w 7451018"/>
              <a:gd name="connsiteY1579" fmla="*/ 1002789 h 3415370"/>
              <a:gd name="connsiteX1580" fmla="*/ 4263072 w 7451018"/>
              <a:gd name="connsiteY1580" fmla="*/ 943207 h 3415370"/>
              <a:gd name="connsiteX1581" fmla="*/ 4243234 w 7451018"/>
              <a:gd name="connsiteY1581" fmla="*/ 947362 h 3415370"/>
              <a:gd name="connsiteX1582" fmla="*/ 4196855 w 7451018"/>
              <a:gd name="connsiteY1582" fmla="*/ 956544 h 3415370"/>
              <a:gd name="connsiteX1583" fmla="*/ 4182378 w 7451018"/>
              <a:gd name="connsiteY1583" fmla="*/ 942537 h 3415370"/>
              <a:gd name="connsiteX1584" fmla="*/ 4182378 w 7451018"/>
              <a:gd name="connsiteY1584" fmla="*/ 935835 h 3415370"/>
              <a:gd name="connsiteX1585" fmla="*/ 4200675 w 7451018"/>
              <a:gd name="connsiteY1585" fmla="*/ 923637 h 3415370"/>
              <a:gd name="connsiteX1586" fmla="*/ 4201077 w 7451018"/>
              <a:gd name="connsiteY1586" fmla="*/ 923637 h 3415370"/>
              <a:gd name="connsiteX1587" fmla="*/ 4162272 w 7451018"/>
              <a:gd name="connsiteY1587" fmla="*/ 917404 h 3415370"/>
              <a:gd name="connsiteX1588" fmla="*/ 4162071 w 7451018"/>
              <a:gd name="connsiteY1588" fmla="*/ 909696 h 3415370"/>
              <a:gd name="connsiteX1589" fmla="*/ 4288473 w 7451018"/>
              <a:gd name="connsiteY1589" fmla="*/ 903330 h 3415370"/>
              <a:gd name="connsiteX1590" fmla="*/ 4262335 w 7451018"/>
              <a:gd name="connsiteY1590" fmla="*/ 909026 h 3415370"/>
              <a:gd name="connsiteX1591" fmla="*/ 4255431 w 7451018"/>
              <a:gd name="connsiteY1591" fmla="*/ 915728 h 3415370"/>
              <a:gd name="connsiteX1592" fmla="*/ 4232109 w 7451018"/>
              <a:gd name="connsiteY1592" fmla="*/ 922431 h 3415370"/>
              <a:gd name="connsiteX1593" fmla="*/ 4262335 w 7451018"/>
              <a:gd name="connsiteY1593" fmla="*/ 935835 h 3415370"/>
              <a:gd name="connsiteX1594" fmla="*/ 4296851 w 7451018"/>
              <a:gd name="connsiteY1594" fmla="*/ 915394 h 3415370"/>
              <a:gd name="connsiteX1595" fmla="*/ 4288473 w 7451018"/>
              <a:gd name="connsiteY1595" fmla="*/ 903330 h 3415370"/>
              <a:gd name="connsiteX1596" fmla="*/ 4593756 w 7451018"/>
              <a:gd name="connsiteY1596" fmla="*/ 902324 h 3415370"/>
              <a:gd name="connsiteX1597" fmla="*/ 4584909 w 7451018"/>
              <a:gd name="connsiteY1597" fmla="*/ 903195 h 3415370"/>
              <a:gd name="connsiteX1598" fmla="*/ 4579347 w 7451018"/>
              <a:gd name="connsiteY1598" fmla="*/ 909026 h 3415370"/>
              <a:gd name="connsiteX1599" fmla="*/ 4576934 w 7451018"/>
              <a:gd name="connsiteY1599" fmla="*/ 902458 h 3415370"/>
              <a:gd name="connsiteX1600" fmla="*/ 4540474 w 7451018"/>
              <a:gd name="connsiteY1600" fmla="*/ 922431 h 3415370"/>
              <a:gd name="connsiteX1601" fmla="*/ 4530354 w 7451018"/>
              <a:gd name="connsiteY1601" fmla="*/ 915728 h 3415370"/>
              <a:gd name="connsiteX1602" fmla="*/ 4518022 w 7451018"/>
              <a:gd name="connsiteY1602" fmla="*/ 935835 h 3415370"/>
              <a:gd name="connsiteX1603" fmla="*/ 4507366 w 7451018"/>
              <a:gd name="connsiteY1603" fmla="*/ 929133 h 3415370"/>
              <a:gd name="connsiteX1604" fmla="*/ 4504149 w 7451018"/>
              <a:gd name="connsiteY1604" fmla="*/ 937175 h 3415370"/>
              <a:gd name="connsiteX1605" fmla="*/ 4477675 w 7451018"/>
              <a:gd name="connsiteY1605" fmla="*/ 962643 h 3415370"/>
              <a:gd name="connsiteX1606" fmla="*/ 4493292 w 7451018"/>
              <a:gd name="connsiteY1606" fmla="*/ 973702 h 3415370"/>
              <a:gd name="connsiteX1607" fmla="*/ 4504149 w 7451018"/>
              <a:gd name="connsiteY1607" fmla="*/ 971892 h 3415370"/>
              <a:gd name="connsiteX1608" fmla="*/ 4490744 w 7451018"/>
              <a:gd name="connsiteY1608" fmla="*/ 985096 h 3415370"/>
              <a:gd name="connsiteX1609" fmla="*/ 4490744 w 7451018"/>
              <a:gd name="connsiteY1609" fmla="*/ 996154 h 3415370"/>
              <a:gd name="connsiteX1610" fmla="*/ 4536386 w 7451018"/>
              <a:gd name="connsiteY1610" fmla="*/ 1056473 h 3415370"/>
              <a:gd name="connsiteX1611" fmla="*/ 4556827 w 7451018"/>
              <a:gd name="connsiteY1611" fmla="*/ 1056473 h 3415370"/>
              <a:gd name="connsiteX1612" fmla="*/ 4557766 w 7451018"/>
              <a:gd name="connsiteY1612" fmla="*/ 1062572 h 3415370"/>
              <a:gd name="connsiteX1613" fmla="*/ 4553820 w 7451018"/>
              <a:gd name="connsiteY1613" fmla="*/ 1062874 h 3415370"/>
              <a:gd name="connsiteX1614" fmla="*/ 4549121 w 7451018"/>
              <a:gd name="connsiteY1614" fmla="*/ 1067799 h 3415370"/>
              <a:gd name="connsiteX1615" fmla="*/ 4549120 w 7451018"/>
              <a:gd name="connsiteY1615" fmla="*/ 1067800 h 3415370"/>
              <a:gd name="connsiteX1616" fmla="*/ 4536386 w 7451018"/>
              <a:gd name="connsiteY1616" fmla="*/ 1063175 h 3415370"/>
              <a:gd name="connsiteX1617" fmla="*/ 4535917 w 7451018"/>
              <a:gd name="connsiteY1617" fmla="*/ 1069877 h 3415370"/>
              <a:gd name="connsiteX1618" fmla="*/ 4524255 w 7451018"/>
              <a:gd name="connsiteY1618" fmla="*/ 1117127 h 3415370"/>
              <a:gd name="connsiteX1619" fmla="*/ 4570902 w 7451018"/>
              <a:gd name="connsiteY1619" fmla="*/ 1150303 h 3415370"/>
              <a:gd name="connsiteX1620" fmla="*/ 4618085 w 7451018"/>
              <a:gd name="connsiteY1620" fmla="*/ 1107476 h 3415370"/>
              <a:gd name="connsiteX1621" fmla="*/ 4624854 w 7451018"/>
              <a:gd name="connsiteY1621" fmla="*/ 1096150 h 3415370"/>
              <a:gd name="connsiteX1622" fmla="*/ 4608904 w 7451018"/>
              <a:gd name="connsiteY1622" fmla="*/ 1076513 h 3415370"/>
              <a:gd name="connsiteX1623" fmla="*/ 4596974 w 7451018"/>
              <a:gd name="connsiteY1623" fmla="*/ 1036300 h 3415370"/>
              <a:gd name="connsiteX1624" fmla="*/ 4597912 w 7451018"/>
              <a:gd name="connsiteY1624" fmla="*/ 1006542 h 3415370"/>
              <a:gd name="connsiteX1625" fmla="*/ 4578074 w 7451018"/>
              <a:gd name="connsiteY1625" fmla="*/ 995551 h 3415370"/>
              <a:gd name="connsiteX1626" fmla="*/ 4569897 w 7451018"/>
              <a:gd name="connsiteY1626" fmla="*/ 996154 h 3415370"/>
              <a:gd name="connsiteX1627" fmla="*/ 4557833 w 7451018"/>
              <a:gd name="connsiteY1627" fmla="*/ 968876 h 3415370"/>
              <a:gd name="connsiteX1628" fmla="*/ 4544428 w 7451018"/>
              <a:gd name="connsiteY1628" fmla="*/ 963716 h 3415370"/>
              <a:gd name="connsiteX1629" fmla="*/ 4544428 w 7451018"/>
              <a:gd name="connsiteY1629" fmla="*/ 956544 h 3415370"/>
              <a:gd name="connsiteX1630" fmla="*/ 4559241 w 7451018"/>
              <a:gd name="connsiteY1630" fmla="*/ 955807 h 3415370"/>
              <a:gd name="connsiteX1631" fmla="*/ 4557833 w 7451018"/>
              <a:gd name="connsiteY1631" fmla="*/ 952456 h 3415370"/>
              <a:gd name="connsiteX1632" fmla="*/ 4567283 w 7451018"/>
              <a:gd name="connsiteY1632" fmla="*/ 942537 h 3415370"/>
              <a:gd name="connsiteX1633" fmla="*/ 4591344 w 7451018"/>
              <a:gd name="connsiteY1633" fmla="*/ 937175 h 3415370"/>
              <a:gd name="connsiteX1634" fmla="*/ 4598046 w 7451018"/>
              <a:gd name="connsiteY1634" fmla="*/ 935835 h 3415370"/>
              <a:gd name="connsiteX1635" fmla="*/ 4604748 w 7451018"/>
              <a:gd name="connsiteY1635" fmla="*/ 907551 h 3415370"/>
              <a:gd name="connsiteX1636" fmla="*/ 4593756 w 7451018"/>
              <a:gd name="connsiteY1636" fmla="*/ 902324 h 3415370"/>
              <a:gd name="connsiteX1637" fmla="*/ 4316488 w 7451018"/>
              <a:gd name="connsiteY1637" fmla="*/ 895622 h 3415370"/>
              <a:gd name="connsiteX1638" fmla="*/ 4305497 w 7451018"/>
              <a:gd name="connsiteY1638" fmla="*/ 895882 h 3415370"/>
              <a:gd name="connsiteX1639" fmla="*/ 4297775 w 7451018"/>
              <a:gd name="connsiteY1639" fmla="*/ 901680 h 3415370"/>
              <a:gd name="connsiteX1640" fmla="*/ 4292294 w 7451018"/>
              <a:gd name="connsiteY1640" fmla="*/ 902659 h 3415370"/>
              <a:gd name="connsiteX1641" fmla="*/ 4296918 w 7451018"/>
              <a:gd name="connsiteY1641" fmla="*/ 902324 h 3415370"/>
              <a:gd name="connsiteX1642" fmla="*/ 4297775 w 7451018"/>
              <a:gd name="connsiteY1642" fmla="*/ 901680 h 3415370"/>
              <a:gd name="connsiteX1643" fmla="*/ 4306226 w 7451018"/>
              <a:gd name="connsiteY1643" fmla="*/ 900171 h 3415370"/>
              <a:gd name="connsiteX1644" fmla="*/ 4316488 w 7451018"/>
              <a:gd name="connsiteY1644" fmla="*/ 895622 h 3415370"/>
              <a:gd name="connsiteX1645" fmla="*/ 2341040 w 7451018"/>
              <a:gd name="connsiteY1645" fmla="*/ 894215 h 3415370"/>
              <a:gd name="connsiteX1646" fmla="*/ 2345395 w 7451018"/>
              <a:gd name="connsiteY1646" fmla="*/ 904536 h 3415370"/>
              <a:gd name="connsiteX1647" fmla="*/ 2337288 w 7451018"/>
              <a:gd name="connsiteY1647" fmla="*/ 900313 h 3415370"/>
              <a:gd name="connsiteX1648" fmla="*/ 2341040 w 7451018"/>
              <a:gd name="connsiteY1648" fmla="*/ 894215 h 3415370"/>
              <a:gd name="connsiteX1649" fmla="*/ 2350833 w 7451018"/>
              <a:gd name="connsiteY1649" fmla="*/ 889523 h 3415370"/>
              <a:gd name="connsiteX1650" fmla="*/ 2352776 w 7451018"/>
              <a:gd name="connsiteY1650" fmla="*/ 892339 h 3415370"/>
              <a:gd name="connsiteX1651" fmla="*/ 2358606 w 7451018"/>
              <a:gd name="connsiteY1651" fmla="*/ 890126 h 3415370"/>
              <a:gd name="connsiteX1652" fmla="*/ 2359747 w 7451018"/>
              <a:gd name="connsiteY1652" fmla="*/ 890126 h 3415370"/>
              <a:gd name="connsiteX1653" fmla="*/ 2350833 w 7451018"/>
              <a:gd name="connsiteY1653" fmla="*/ 889523 h 3415370"/>
              <a:gd name="connsiteX1654" fmla="*/ 2231944 w 7451018"/>
              <a:gd name="connsiteY1654" fmla="*/ 876118 h 3415370"/>
              <a:gd name="connsiteX1655" fmla="*/ 2234826 w 7451018"/>
              <a:gd name="connsiteY1655" fmla="*/ 883423 h 3415370"/>
              <a:gd name="connsiteX1656" fmla="*/ 2234290 w 7451018"/>
              <a:gd name="connsiteY1656" fmla="*/ 883423 h 3415370"/>
              <a:gd name="connsiteX1657" fmla="*/ 2230872 w 7451018"/>
              <a:gd name="connsiteY1657" fmla="*/ 889388 h 3415370"/>
              <a:gd name="connsiteX1658" fmla="*/ 2218741 w 7451018"/>
              <a:gd name="connsiteY1658" fmla="*/ 893476 h 3415370"/>
              <a:gd name="connsiteX1659" fmla="*/ 2218741 w 7451018"/>
              <a:gd name="connsiteY1659" fmla="*/ 888517 h 3415370"/>
              <a:gd name="connsiteX1660" fmla="*/ 2231944 w 7451018"/>
              <a:gd name="connsiteY1660" fmla="*/ 876118 h 3415370"/>
              <a:gd name="connsiteX1661" fmla="*/ 1676659 w 7451018"/>
              <a:gd name="connsiteY1661" fmla="*/ 868813 h 3415370"/>
              <a:gd name="connsiteX1662" fmla="*/ 1657354 w 7451018"/>
              <a:gd name="connsiteY1662" fmla="*/ 875717 h 3415370"/>
              <a:gd name="connsiteX1663" fmla="*/ 1676659 w 7451018"/>
              <a:gd name="connsiteY1663" fmla="*/ 868813 h 3415370"/>
              <a:gd name="connsiteX1664" fmla="*/ 952292 w 7451018"/>
              <a:gd name="connsiteY1664" fmla="*/ 866803 h 3415370"/>
              <a:gd name="connsiteX1665" fmla="*/ 952024 w 7451018"/>
              <a:gd name="connsiteY1665" fmla="*/ 866936 h 3415370"/>
              <a:gd name="connsiteX1666" fmla="*/ 951955 w 7451018"/>
              <a:gd name="connsiteY1666" fmla="*/ 867138 h 3415370"/>
              <a:gd name="connsiteX1667" fmla="*/ 952292 w 7451018"/>
              <a:gd name="connsiteY1667" fmla="*/ 866803 h 3415370"/>
              <a:gd name="connsiteX1668" fmla="*/ 1707687 w 7451018"/>
              <a:gd name="connsiteY1668" fmla="*/ 855409 h 3415370"/>
              <a:gd name="connsiteX1669" fmla="*/ 1655748 w 7451018"/>
              <a:gd name="connsiteY1669" fmla="*/ 870891 h 3415370"/>
              <a:gd name="connsiteX1670" fmla="*/ 1607292 w 7451018"/>
              <a:gd name="connsiteY1670" fmla="*/ 902257 h 3415370"/>
              <a:gd name="connsiteX1671" fmla="*/ 1635707 w 7451018"/>
              <a:gd name="connsiteY1671" fmla="*/ 895287 h 3415370"/>
              <a:gd name="connsiteX1672" fmla="*/ 1629876 w 7451018"/>
              <a:gd name="connsiteY1672" fmla="*/ 902257 h 3415370"/>
              <a:gd name="connsiteX1673" fmla="*/ 1696025 w 7451018"/>
              <a:gd name="connsiteY1673" fmla="*/ 889188 h 3415370"/>
              <a:gd name="connsiteX1674" fmla="*/ 1679538 w 7451018"/>
              <a:gd name="connsiteY1674" fmla="*/ 896091 h 3415370"/>
              <a:gd name="connsiteX1675" fmla="*/ 1678201 w 7451018"/>
              <a:gd name="connsiteY1675" fmla="*/ 896962 h 3415370"/>
              <a:gd name="connsiteX1676" fmla="*/ 1749643 w 7451018"/>
              <a:gd name="connsiteY1676" fmla="*/ 909026 h 3415370"/>
              <a:gd name="connsiteX1677" fmla="*/ 1742940 w 7451018"/>
              <a:gd name="connsiteY1677" fmla="*/ 888250 h 3415370"/>
              <a:gd name="connsiteX1678" fmla="*/ 1744884 w 7451018"/>
              <a:gd name="connsiteY1678" fmla="*/ 875515 h 3415370"/>
              <a:gd name="connsiteX1679" fmla="*/ 1731681 w 7451018"/>
              <a:gd name="connsiteY1679" fmla="*/ 875515 h 3415370"/>
              <a:gd name="connsiteX1680" fmla="*/ 1728665 w 7451018"/>
              <a:gd name="connsiteY1680" fmla="*/ 875515 h 3415370"/>
              <a:gd name="connsiteX1681" fmla="*/ 1716065 w 7451018"/>
              <a:gd name="connsiteY1681" fmla="*/ 861709 h 3415370"/>
              <a:gd name="connsiteX1682" fmla="*/ 1707687 w 7451018"/>
              <a:gd name="connsiteY1682" fmla="*/ 855409 h 3415370"/>
              <a:gd name="connsiteX1683" fmla="*/ 6497971 w 7451018"/>
              <a:gd name="connsiteY1683" fmla="*/ 848707 h 3415370"/>
              <a:gd name="connsiteX1684" fmla="*/ 6508694 w 7451018"/>
              <a:gd name="connsiteY1684" fmla="*/ 862111 h 3415370"/>
              <a:gd name="connsiteX1685" fmla="*/ 6497971 w 7451018"/>
              <a:gd name="connsiteY1685" fmla="*/ 848707 h 3415370"/>
              <a:gd name="connsiteX1686" fmla="*/ 3465641 w 7451018"/>
              <a:gd name="connsiteY1686" fmla="*/ 842123 h 3415370"/>
              <a:gd name="connsiteX1687" fmla="*/ 3460071 w 7451018"/>
              <a:gd name="connsiteY1687" fmla="*/ 846562 h 3415370"/>
              <a:gd name="connsiteX1688" fmla="*/ 3465641 w 7451018"/>
              <a:gd name="connsiteY1688" fmla="*/ 842123 h 3415370"/>
              <a:gd name="connsiteX1689" fmla="*/ 3452875 w 7451018"/>
              <a:gd name="connsiteY1689" fmla="*/ 836107 h 3415370"/>
              <a:gd name="connsiteX1690" fmla="*/ 3459180 w 7451018"/>
              <a:gd name="connsiteY1690" fmla="*/ 841469 h 3415370"/>
              <a:gd name="connsiteX1691" fmla="*/ 3452875 w 7451018"/>
              <a:gd name="connsiteY1691" fmla="*/ 836107 h 3415370"/>
              <a:gd name="connsiteX1692" fmla="*/ 2185693 w 7451018"/>
              <a:gd name="connsiteY1692" fmla="*/ 825914 h 3415370"/>
              <a:gd name="connsiteX1693" fmla="*/ 2232139 w 7451018"/>
              <a:gd name="connsiteY1693" fmla="*/ 848506 h 3415370"/>
              <a:gd name="connsiteX1694" fmla="*/ 2187301 w 7451018"/>
              <a:gd name="connsiteY1694" fmla="*/ 840732 h 3415370"/>
              <a:gd name="connsiteX1695" fmla="*/ 2187034 w 7451018"/>
              <a:gd name="connsiteY1695" fmla="*/ 835370 h 3415370"/>
              <a:gd name="connsiteX1696" fmla="*/ 2169742 w 7451018"/>
              <a:gd name="connsiteY1696" fmla="*/ 828668 h 3415370"/>
              <a:gd name="connsiteX1697" fmla="*/ 2185693 w 7451018"/>
              <a:gd name="connsiteY1697" fmla="*/ 825914 h 3415370"/>
              <a:gd name="connsiteX1698" fmla="*/ 2355391 w 7451018"/>
              <a:gd name="connsiteY1698" fmla="*/ 781686 h 3415370"/>
              <a:gd name="connsiteX1699" fmla="*/ 2359411 w 7451018"/>
              <a:gd name="connsiteY1699" fmla="*/ 800519 h 3415370"/>
              <a:gd name="connsiteX1700" fmla="*/ 2359076 w 7451018"/>
              <a:gd name="connsiteY1700" fmla="*/ 802060 h 3415370"/>
              <a:gd name="connsiteX1701" fmla="*/ 2358003 w 7451018"/>
              <a:gd name="connsiteY1701" fmla="*/ 808428 h 3415370"/>
              <a:gd name="connsiteX1702" fmla="*/ 2352776 w 7451018"/>
              <a:gd name="connsiteY1702" fmla="*/ 801390 h 3415370"/>
              <a:gd name="connsiteX1703" fmla="*/ 2346074 w 7451018"/>
              <a:gd name="connsiteY1703" fmla="*/ 815130 h 3415370"/>
              <a:gd name="connsiteX1704" fmla="*/ 2332670 w 7451018"/>
              <a:gd name="connsiteY1704" fmla="*/ 828534 h 3415370"/>
              <a:gd name="connsiteX1705" fmla="*/ 2347950 w 7451018"/>
              <a:gd name="connsiteY1705" fmla="*/ 821832 h 3415370"/>
              <a:gd name="connsiteX1706" fmla="*/ 2352843 w 7451018"/>
              <a:gd name="connsiteY1706" fmla="*/ 815130 h 3415370"/>
              <a:gd name="connsiteX1707" fmla="*/ 2350029 w 7451018"/>
              <a:gd name="connsiteY1707" fmla="*/ 821832 h 3415370"/>
              <a:gd name="connsiteX1708" fmla="*/ 2359478 w 7451018"/>
              <a:gd name="connsiteY1708" fmla="*/ 824981 h 3415370"/>
              <a:gd name="connsiteX1709" fmla="*/ 2351436 w 7451018"/>
              <a:gd name="connsiteY1709" fmla="*/ 831684 h 3415370"/>
              <a:gd name="connsiteX1710" fmla="*/ 2351369 w 7451018"/>
              <a:gd name="connsiteY1710" fmla="*/ 835303 h 3415370"/>
              <a:gd name="connsiteX1711" fmla="*/ 2371141 w 7451018"/>
              <a:gd name="connsiteY1711" fmla="*/ 828534 h 3415370"/>
              <a:gd name="connsiteX1712" fmla="*/ 2391649 w 7451018"/>
              <a:gd name="connsiteY1712" fmla="*/ 835236 h 3415370"/>
              <a:gd name="connsiteX1713" fmla="*/ 2406528 w 7451018"/>
              <a:gd name="connsiteY1713" fmla="*/ 845357 h 3415370"/>
              <a:gd name="connsiteX1714" fmla="*/ 2398486 w 7451018"/>
              <a:gd name="connsiteY1714" fmla="*/ 848641 h 3415370"/>
              <a:gd name="connsiteX1715" fmla="*/ 2398754 w 7451018"/>
              <a:gd name="connsiteY1715" fmla="*/ 855343 h 3415370"/>
              <a:gd name="connsiteX1716" fmla="*/ 2413231 w 7451018"/>
              <a:gd name="connsiteY1716" fmla="*/ 857554 h 3415370"/>
              <a:gd name="connsiteX1717" fmla="*/ 2399893 w 7451018"/>
              <a:gd name="connsiteY1717" fmla="*/ 867742 h 3415370"/>
              <a:gd name="connsiteX1718" fmla="*/ 2398754 w 7451018"/>
              <a:gd name="connsiteY1718" fmla="*/ 875449 h 3415370"/>
              <a:gd name="connsiteX1719" fmla="*/ 2393659 w 7451018"/>
              <a:gd name="connsiteY1719" fmla="*/ 881011 h 3415370"/>
              <a:gd name="connsiteX1720" fmla="*/ 2408315 w 7451018"/>
              <a:gd name="connsiteY1720" fmla="*/ 877264 h 3415370"/>
              <a:gd name="connsiteX1721" fmla="*/ 2408338 w 7451018"/>
              <a:gd name="connsiteY1721" fmla="*/ 877258 h 3415370"/>
              <a:gd name="connsiteX1722" fmla="*/ 2406461 w 7451018"/>
              <a:gd name="connsiteY1722" fmla="*/ 883089 h 3415370"/>
              <a:gd name="connsiteX1723" fmla="*/ 2413834 w 7451018"/>
              <a:gd name="connsiteY1723" fmla="*/ 877125 h 3415370"/>
              <a:gd name="connsiteX1724" fmla="*/ 2392052 w 7451018"/>
              <a:gd name="connsiteY1724" fmla="*/ 901185 h 3415370"/>
              <a:gd name="connsiteX1725" fmla="*/ 2387494 w 7451018"/>
              <a:gd name="connsiteY1725" fmla="*/ 907284 h 3415370"/>
              <a:gd name="connsiteX1726" fmla="*/ 2381328 w 7451018"/>
              <a:gd name="connsiteY1726" fmla="*/ 900917 h 3415370"/>
              <a:gd name="connsiteX1727" fmla="*/ 2385551 w 7451018"/>
              <a:gd name="connsiteY1727" fmla="*/ 888853 h 3415370"/>
              <a:gd name="connsiteX1728" fmla="*/ 2365913 w 7451018"/>
              <a:gd name="connsiteY1728" fmla="*/ 895288 h 3415370"/>
              <a:gd name="connsiteX1729" fmla="*/ 2346140 w 7451018"/>
              <a:gd name="connsiteY1729" fmla="*/ 902258 h 3415370"/>
              <a:gd name="connsiteX1730" fmla="*/ 2346140 w 7451018"/>
              <a:gd name="connsiteY1730" fmla="*/ 895556 h 3415370"/>
              <a:gd name="connsiteX1731" fmla="*/ 2349358 w 7451018"/>
              <a:gd name="connsiteY1731" fmla="*/ 894148 h 3415370"/>
              <a:gd name="connsiteX1732" fmla="*/ 2334145 w 7451018"/>
              <a:gd name="connsiteY1732" fmla="*/ 882151 h 3415370"/>
              <a:gd name="connsiteX1733" fmla="*/ 2279454 w 7451018"/>
              <a:gd name="connsiteY1733" fmla="*/ 888853 h 3415370"/>
              <a:gd name="connsiteX1734" fmla="*/ 2272350 w 7451018"/>
              <a:gd name="connsiteY1734" fmla="*/ 874913 h 3415370"/>
              <a:gd name="connsiteX1735" fmla="*/ 2292457 w 7451018"/>
              <a:gd name="connsiteY1735" fmla="*/ 863720 h 3415370"/>
              <a:gd name="connsiteX1736" fmla="*/ 2279052 w 7451018"/>
              <a:gd name="connsiteY1736" fmla="*/ 862715 h 3415370"/>
              <a:gd name="connsiteX1737" fmla="*/ 2292457 w 7451018"/>
              <a:gd name="connsiteY1737" fmla="*/ 853600 h 3415370"/>
              <a:gd name="connsiteX1738" fmla="*/ 2321745 w 7451018"/>
              <a:gd name="connsiteY1738" fmla="*/ 801792 h 3415370"/>
              <a:gd name="connsiteX1739" fmla="*/ 2326639 w 7451018"/>
              <a:gd name="connsiteY1739" fmla="*/ 795090 h 3415370"/>
              <a:gd name="connsiteX1740" fmla="*/ 2355391 w 7451018"/>
              <a:gd name="connsiteY1740" fmla="*/ 781686 h 3415370"/>
              <a:gd name="connsiteX1741" fmla="*/ 2361396 w 7451018"/>
              <a:gd name="connsiteY1741" fmla="*/ 775047 h 3415370"/>
              <a:gd name="connsiteX1742" fmla="*/ 2358012 w 7451018"/>
              <a:gd name="connsiteY1742" fmla="*/ 780278 h 3415370"/>
              <a:gd name="connsiteX1743" fmla="*/ 2361396 w 7451018"/>
              <a:gd name="connsiteY1743" fmla="*/ 775047 h 3415370"/>
              <a:gd name="connsiteX1744" fmla="*/ 1864327 w 7451018"/>
              <a:gd name="connsiteY1744" fmla="*/ 770962 h 3415370"/>
              <a:gd name="connsiteX1745" fmla="*/ 1855145 w 7451018"/>
              <a:gd name="connsiteY1745" fmla="*/ 779139 h 3415370"/>
              <a:gd name="connsiteX1746" fmla="*/ 1864327 w 7451018"/>
              <a:gd name="connsiteY1746" fmla="*/ 770962 h 3415370"/>
              <a:gd name="connsiteX1747" fmla="*/ 1852768 w 7451018"/>
              <a:gd name="connsiteY1747" fmla="*/ 741859 h 3415370"/>
              <a:gd name="connsiteX1748" fmla="*/ 1853132 w 7451018"/>
              <a:gd name="connsiteY1748" fmla="*/ 743416 h 3415370"/>
              <a:gd name="connsiteX1749" fmla="*/ 1850251 w 7451018"/>
              <a:gd name="connsiteY1749" fmla="*/ 751728 h 3415370"/>
              <a:gd name="connsiteX1750" fmla="*/ 1852768 w 7451018"/>
              <a:gd name="connsiteY1750" fmla="*/ 741859 h 3415370"/>
              <a:gd name="connsiteX1751" fmla="*/ 3292248 w 7451018"/>
              <a:gd name="connsiteY1751" fmla="*/ 725588 h 3415370"/>
              <a:gd name="connsiteX1752" fmla="*/ 3292316 w 7451018"/>
              <a:gd name="connsiteY1752" fmla="*/ 727264 h 3415370"/>
              <a:gd name="connsiteX1753" fmla="*/ 3291110 w 7451018"/>
              <a:gd name="connsiteY1753" fmla="*/ 728135 h 3415370"/>
              <a:gd name="connsiteX1754" fmla="*/ 3292248 w 7451018"/>
              <a:gd name="connsiteY1754" fmla="*/ 725588 h 3415370"/>
              <a:gd name="connsiteX1755" fmla="*/ 3687881 w 7451018"/>
              <a:gd name="connsiteY1755" fmla="*/ 724985 h 3415370"/>
              <a:gd name="connsiteX1756" fmla="*/ 3687881 w 7451018"/>
              <a:gd name="connsiteY1756" fmla="*/ 725588 h 3415370"/>
              <a:gd name="connsiteX1757" fmla="*/ 3687219 w 7451018"/>
              <a:gd name="connsiteY1757" fmla="*/ 725846 h 3415370"/>
              <a:gd name="connsiteX1758" fmla="*/ 3688335 w 7451018"/>
              <a:gd name="connsiteY1758" fmla="*/ 726481 h 3415370"/>
              <a:gd name="connsiteX1759" fmla="*/ 3688435 w 7451018"/>
              <a:gd name="connsiteY1759" fmla="*/ 727600 h 3415370"/>
              <a:gd name="connsiteX1760" fmla="*/ 3687202 w 7451018"/>
              <a:gd name="connsiteY1760" fmla="*/ 725852 h 3415370"/>
              <a:gd name="connsiteX1761" fmla="*/ 3686674 w 7451018"/>
              <a:gd name="connsiteY1761" fmla="*/ 726057 h 3415370"/>
              <a:gd name="connsiteX1762" fmla="*/ 3686542 w 7451018"/>
              <a:gd name="connsiteY1762" fmla="*/ 725119 h 3415370"/>
              <a:gd name="connsiteX1763" fmla="*/ 3687881 w 7451018"/>
              <a:gd name="connsiteY1763" fmla="*/ 724985 h 3415370"/>
              <a:gd name="connsiteX1764" fmla="*/ 779313 w 7451018"/>
              <a:gd name="connsiteY1764" fmla="*/ 721366 h 3415370"/>
              <a:gd name="connsiteX1765" fmla="*/ 771137 w 7451018"/>
              <a:gd name="connsiteY1765" fmla="*/ 739261 h 3415370"/>
              <a:gd name="connsiteX1766" fmla="*/ 775024 w 7451018"/>
              <a:gd name="connsiteY1766" fmla="*/ 741472 h 3415370"/>
              <a:gd name="connsiteX1767" fmla="*/ 793991 w 7451018"/>
              <a:gd name="connsiteY1767" fmla="*/ 774983 h 3415370"/>
              <a:gd name="connsiteX1768" fmla="*/ 791847 w 7451018"/>
              <a:gd name="connsiteY1768" fmla="*/ 780210 h 3415370"/>
              <a:gd name="connsiteX1769" fmla="*/ 755991 w 7451018"/>
              <a:gd name="connsiteY1769" fmla="*/ 748174 h 3415370"/>
              <a:gd name="connsiteX1770" fmla="*/ 769193 w 7451018"/>
              <a:gd name="connsiteY1770" fmla="*/ 728068 h 3415370"/>
              <a:gd name="connsiteX1771" fmla="*/ 779313 w 7451018"/>
              <a:gd name="connsiteY1771" fmla="*/ 721366 h 3415370"/>
              <a:gd name="connsiteX1772" fmla="*/ 2319261 w 7451018"/>
              <a:gd name="connsiteY1772" fmla="*/ 720026 h 3415370"/>
              <a:gd name="connsiteX1773" fmla="*/ 2312626 w 7451018"/>
              <a:gd name="connsiteY1773" fmla="*/ 721433 h 3415370"/>
              <a:gd name="connsiteX1774" fmla="*/ 2319261 w 7451018"/>
              <a:gd name="connsiteY1774" fmla="*/ 720026 h 3415370"/>
              <a:gd name="connsiteX1775" fmla="*/ 3417774 w 7451018"/>
              <a:gd name="connsiteY1775" fmla="*/ 714664 h 3415370"/>
              <a:gd name="connsiteX1776" fmla="*/ 3405037 w 7451018"/>
              <a:gd name="connsiteY1776" fmla="*/ 726124 h 3415370"/>
              <a:gd name="connsiteX1777" fmla="*/ 3417774 w 7451018"/>
              <a:gd name="connsiteY1777" fmla="*/ 714664 h 3415370"/>
              <a:gd name="connsiteX1778" fmla="*/ 78055 w 7451018"/>
              <a:gd name="connsiteY1778" fmla="*/ 714664 h 3415370"/>
              <a:gd name="connsiteX1779" fmla="*/ 79798 w 7451018"/>
              <a:gd name="connsiteY1779" fmla="*/ 721366 h 3415370"/>
              <a:gd name="connsiteX1780" fmla="*/ 92733 w 7451018"/>
              <a:gd name="connsiteY1780" fmla="*/ 721366 h 3415370"/>
              <a:gd name="connsiteX1781" fmla="*/ 59893 w 7451018"/>
              <a:gd name="connsiteY1781" fmla="*/ 734770 h 3415370"/>
              <a:gd name="connsiteX1782" fmla="*/ 17870 w 7451018"/>
              <a:gd name="connsiteY1782" fmla="*/ 748174 h 3415370"/>
              <a:gd name="connsiteX1783" fmla="*/ 1718 w 7451018"/>
              <a:gd name="connsiteY1783" fmla="*/ 761176 h 3415370"/>
              <a:gd name="connsiteX1784" fmla="*/ 2924 w 7451018"/>
              <a:gd name="connsiteY1784" fmla="*/ 754876 h 3415370"/>
              <a:gd name="connsiteX1785" fmla="*/ 13782 w 7451018"/>
              <a:gd name="connsiteY1785" fmla="*/ 742410 h 3415370"/>
              <a:gd name="connsiteX1786" fmla="*/ 40658 w 7451018"/>
              <a:gd name="connsiteY1786" fmla="*/ 741472 h 3415370"/>
              <a:gd name="connsiteX1787" fmla="*/ 40591 w 7451018"/>
              <a:gd name="connsiteY1787" fmla="*/ 728135 h 3415370"/>
              <a:gd name="connsiteX1788" fmla="*/ 53995 w 7451018"/>
              <a:gd name="connsiteY1788" fmla="*/ 726125 h 3415370"/>
              <a:gd name="connsiteX1789" fmla="*/ 55469 w 7451018"/>
              <a:gd name="connsiteY1789" fmla="*/ 727397 h 3415370"/>
              <a:gd name="connsiteX1790" fmla="*/ 62574 w 7451018"/>
              <a:gd name="connsiteY1790" fmla="*/ 727867 h 3415370"/>
              <a:gd name="connsiteX1791" fmla="*/ 78055 w 7451018"/>
              <a:gd name="connsiteY1791" fmla="*/ 714664 h 3415370"/>
              <a:gd name="connsiteX1792" fmla="*/ 799748 w 7451018"/>
              <a:gd name="connsiteY1792" fmla="*/ 710911 h 3415370"/>
              <a:gd name="connsiteX1793" fmla="*/ 799146 w 7451018"/>
              <a:gd name="connsiteY1793" fmla="*/ 720093 h 3415370"/>
              <a:gd name="connsiteX1794" fmla="*/ 801424 w 7451018"/>
              <a:gd name="connsiteY1794" fmla="*/ 711916 h 3415370"/>
              <a:gd name="connsiteX1795" fmla="*/ 799748 w 7451018"/>
              <a:gd name="connsiteY1795" fmla="*/ 710911 h 3415370"/>
              <a:gd name="connsiteX1796" fmla="*/ 3819531 w 7451018"/>
              <a:gd name="connsiteY1796" fmla="*/ 697005 h 3415370"/>
              <a:gd name="connsiteX1797" fmla="*/ 3811548 w 7451018"/>
              <a:gd name="connsiteY1797" fmla="*/ 702801 h 3415370"/>
              <a:gd name="connsiteX1798" fmla="*/ 3819531 w 7451018"/>
              <a:gd name="connsiteY1798" fmla="*/ 697005 h 3415370"/>
              <a:gd name="connsiteX1799" fmla="*/ 3736685 w 7451018"/>
              <a:gd name="connsiteY1799" fmla="*/ 695564 h 3415370"/>
              <a:gd name="connsiteX1800" fmla="*/ 3746470 w 7451018"/>
              <a:gd name="connsiteY1800" fmla="*/ 701595 h 3415370"/>
              <a:gd name="connsiteX1801" fmla="*/ 3746940 w 7451018"/>
              <a:gd name="connsiteY1801" fmla="*/ 699786 h 3415370"/>
              <a:gd name="connsiteX1802" fmla="*/ 3736685 w 7451018"/>
              <a:gd name="connsiteY1802" fmla="*/ 695564 h 3415370"/>
              <a:gd name="connsiteX1803" fmla="*/ 3362486 w 7451018"/>
              <a:gd name="connsiteY1803" fmla="*/ 693351 h 3415370"/>
              <a:gd name="connsiteX1804" fmla="*/ 3384930 w 7451018"/>
              <a:gd name="connsiteY1804" fmla="*/ 702667 h 3415370"/>
              <a:gd name="connsiteX1805" fmla="*/ 3378228 w 7451018"/>
              <a:gd name="connsiteY1805" fmla="*/ 734168 h 3415370"/>
              <a:gd name="connsiteX1806" fmla="*/ 3331319 w 7451018"/>
              <a:gd name="connsiteY1806" fmla="*/ 788388 h 3415370"/>
              <a:gd name="connsiteX1807" fmla="*/ 3294392 w 7451018"/>
              <a:gd name="connsiteY1807" fmla="*/ 781685 h 3415370"/>
              <a:gd name="connsiteX1808" fmla="*/ 3284408 w 7451018"/>
              <a:gd name="connsiteY1808" fmla="*/ 781149 h 3415370"/>
              <a:gd name="connsiteX1809" fmla="*/ 3285548 w 7451018"/>
              <a:gd name="connsiteY1809" fmla="*/ 774983 h 3415370"/>
              <a:gd name="connsiteX1810" fmla="*/ 3298679 w 7451018"/>
              <a:gd name="connsiteY1810" fmla="*/ 768281 h 3415370"/>
              <a:gd name="connsiteX1811" fmla="*/ 3310135 w 7451018"/>
              <a:gd name="connsiteY1811" fmla="*/ 754877 h 3415370"/>
              <a:gd name="connsiteX1812" fmla="*/ 3297876 w 7451018"/>
              <a:gd name="connsiteY1812" fmla="*/ 742545 h 3415370"/>
              <a:gd name="connsiteX1813" fmla="*/ 3291175 w 7451018"/>
              <a:gd name="connsiteY1813" fmla="*/ 736312 h 3415370"/>
              <a:gd name="connsiteX1814" fmla="*/ 3297809 w 7451018"/>
              <a:gd name="connsiteY1814" fmla="*/ 733966 h 3415370"/>
              <a:gd name="connsiteX1815" fmla="*/ 3292382 w 7451018"/>
              <a:gd name="connsiteY1815" fmla="*/ 725589 h 3415370"/>
              <a:gd name="connsiteX1816" fmla="*/ 3317977 w 7451018"/>
              <a:gd name="connsiteY1816" fmla="*/ 719021 h 3415370"/>
              <a:gd name="connsiteX1817" fmla="*/ 3322806 w 7451018"/>
              <a:gd name="connsiteY1817" fmla="*/ 714664 h 3415370"/>
              <a:gd name="connsiteX1818" fmla="*/ 3323944 w 7451018"/>
              <a:gd name="connsiteY1818" fmla="*/ 721366 h 3415370"/>
              <a:gd name="connsiteX1819" fmla="*/ 3325085 w 7451018"/>
              <a:gd name="connsiteY1819" fmla="*/ 717136 h 3415370"/>
              <a:gd name="connsiteX1820" fmla="*/ 3328767 w 7451018"/>
              <a:gd name="connsiteY1820" fmla="*/ 714713 h 3415370"/>
              <a:gd name="connsiteX1821" fmla="*/ 3330370 w 7451018"/>
              <a:gd name="connsiteY1821" fmla="*/ 714731 h 3415370"/>
              <a:gd name="connsiteX1822" fmla="*/ 3328854 w 7451018"/>
              <a:gd name="connsiteY1822" fmla="*/ 714664 h 3415370"/>
              <a:gd name="connsiteX1823" fmla="*/ 3328767 w 7451018"/>
              <a:gd name="connsiteY1823" fmla="*/ 714713 h 3415370"/>
              <a:gd name="connsiteX1824" fmla="*/ 3324480 w 7451018"/>
              <a:gd name="connsiteY1824" fmla="*/ 714664 h 3415370"/>
              <a:gd name="connsiteX1825" fmla="*/ 3329654 w 7451018"/>
              <a:gd name="connsiteY1825" fmla="*/ 701260 h 3415370"/>
              <a:gd name="connsiteX1826" fmla="*/ 3331644 w 7451018"/>
              <a:gd name="connsiteY1826" fmla="*/ 696501 h 3415370"/>
              <a:gd name="connsiteX1827" fmla="*/ 3362486 w 7451018"/>
              <a:gd name="connsiteY1827" fmla="*/ 693351 h 3415370"/>
              <a:gd name="connsiteX1828" fmla="*/ 3404890 w 7451018"/>
              <a:gd name="connsiteY1828" fmla="*/ 687923 h 3415370"/>
              <a:gd name="connsiteX1829" fmla="*/ 3403080 w 7451018"/>
              <a:gd name="connsiteY1829" fmla="*/ 694692 h 3415370"/>
              <a:gd name="connsiteX1830" fmla="*/ 3402544 w 7451018"/>
              <a:gd name="connsiteY1830" fmla="*/ 694893 h 3415370"/>
              <a:gd name="connsiteX1831" fmla="*/ 3404019 w 7451018"/>
              <a:gd name="connsiteY1831" fmla="*/ 695295 h 3415370"/>
              <a:gd name="connsiteX1832" fmla="*/ 3407102 w 7451018"/>
              <a:gd name="connsiteY1832" fmla="*/ 687923 h 3415370"/>
              <a:gd name="connsiteX1833" fmla="*/ 3404890 w 7451018"/>
              <a:gd name="connsiteY1833" fmla="*/ 687923 h 3415370"/>
              <a:gd name="connsiteX1834" fmla="*/ 283608 w 7451018"/>
              <a:gd name="connsiteY1834" fmla="*/ 678071 h 3415370"/>
              <a:gd name="connsiteX1835" fmla="*/ 279318 w 7451018"/>
              <a:gd name="connsiteY1835" fmla="*/ 685443 h 3415370"/>
              <a:gd name="connsiteX1836" fmla="*/ 283608 w 7451018"/>
              <a:gd name="connsiteY1836" fmla="*/ 678071 h 3415370"/>
              <a:gd name="connsiteX1837" fmla="*/ 717146 w 7451018"/>
              <a:gd name="connsiteY1837" fmla="*/ 674100 h 3415370"/>
              <a:gd name="connsiteX1838" fmla="*/ 717180 w 7451018"/>
              <a:gd name="connsiteY1838" fmla="*/ 674116 h 3415370"/>
              <a:gd name="connsiteX1839" fmla="*/ 717180 w 7451018"/>
              <a:gd name="connsiteY1839" fmla="*/ 674183 h 3415370"/>
              <a:gd name="connsiteX1840" fmla="*/ 717112 w 7451018"/>
              <a:gd name="connsiteY1840" fmla="*/ 674786 h 3415370"/>
              <a:gd name="connsiteX1841" fmla="*/ 717112 w 7451018"/>
              <a:gd name="connsiteY1841" fmla="*/ 674250 h 3415370"/>
              <a:gd name="connsiteX1842" fmla="*/ 258911 w 7451018"/>
              <a:gd name="connsiteY1842" fmla="*/ 671419 h 3415370"/>
              <a:gd name="connsiteX1843" fmla="*/ 261491 w 7451018"/>
              <a:gd name="connsiteY1843" fmla="*/ 675055 h 3415370"/>
              <a:gd name="connsiteX1844" fmla="*/ 255728 w 7451018"/>
              <a:gd name="connsiteY1844" fmla="*/ 675122 h 3415370"/>
              <a:gd name="connsiteX1845" fmla="*/ 258911 w 7451018"/>
              <a:gd name="connsiteY1845" fmla="*/ 671419 h 3415370"/>
              <a:gd name="connsiteX1846" fmla="*/ 1859229 w 7451018"/>
              <a:gd name="connsiteY1846" fmla="*/ 654948 h 3415370"/>
              <a:gd name="connsiteX1847" fmla="*/ 1863519 w 7451018"/>
              <a:gd name="connsiteY1847" fmla="*/ 665939 h 3415370"/>
              <a:gd name="connsiteX1848" fmla="*/ 1876923 w 7451018"/>
              <a:gd name="connsiteY1848" fmla="*/ 666945 h 3415370"/>
              <a:gd name="connsiteX1849" fmla="*/ 1870221 w 7451018"/>
              <a:gd name="connsiteY1849" fmla="*/ 680215 h 3415370"/>
              <a:gd name="connsiteX1850" fmla="*/ 1867473 w 7451018"/>
              <a:gd name="connsiteY1850" fmla="*/ 687856 h 3415370"/>
              <a:gd name="connsiteX1851" fmla="*/ 1863519 w 7451018"/>
              <a:gd name="connsiteY1851" fmla="*/ 684169 h 3415370"/>
              <a:gd name="connsiteX1852" fmla="*/ 1863519 w 7451018"/>
              <a:gd name="connsiteY1852" fmla="*/ 684639 h 3415370"/>
              <a:gd name="connsiteX1853" fmla="*/ 1861441 w 7451018"/>
              <a:gd name="connsiteY1853" fmla="*/ 681087 h 3415370"/>
              <a:gd name="connsiteX1854" fmla="*/ 1854873 w 7451018"/>
              <a:gd name="connsiteY1854" fmla="*/ 687118 h 3415370"/>
              <a:gd name="connsiteX1855" fmla="*/ 1848505 w 7451018"/>
              <a:gd name="connsiteY1855" fmla="*/ 681087 h 3415370"/>
              <a:gd name="connsiteX1856" fmla="*/ 1851254 w 7451018"/>
              <a:gd name="connsiteY1856" fmla="*/ 674384 h 3415370"/>
              <a:gd name="connsiteX1857" fmla="*/ 1843412 w 7451018"/>
              <a:gd name="connsiteY1857" fmla="*/ 674049 h 3415370"/>
              <a:gd name="connsiteX1858" fmla="*/ 1852351 w 7451018"/>
              <a:gd name="connsiteY1858" fmla="*/ 666032 h 3415370"/>
              <a:gd name="connsiteX1859" fmla="*/ 1859194 w 7451018"/>
              <a:gd name="connsiteY1859" fmla="*/ 655004 h 3415370"/>
              <a:gd name="connsiteX1860" fmla="*/ 1853736 w 7451018"/>
              <a:gd name="connsiteY1860" fmla="*/ 652535 h 3415370"/>
              <a:gd name="connsiteX1861" fmla="*/ 1850251 w 7451018"/>
              <a:gd name="connsiteY1861" fmla="*/ 661985 h 3415370"/>
              <a:gd name="connsiteX1862" fmla="*/ 1853736 w 7451018"/>
              <a:gd name="connsiteY1862" fmla="*/ 652535 h 3415370"/>
              <a:gd name="connsiteX1863" fmla="*/ 729577 w 7451018"/>
              <a:gd name="connsiteY1863" fmla="*/ 648112 h 3415370"/>
              <a:gd name="connsiteX1864" fmla="*/ 726360 w 7451018"/>
              <a:gd name="connsiteY1864" fmla="*/ 654412 h 3415370"/>
              <a:gd name="connsiteX1865" fmla="*/ 730852 w 7451018"/>
              <a:gd name="connsiteY1865" fmla="*/ 654345 h 3415370"/>
              <a:gd name="connsiteX1866" fmla="*/ 729577 w 7451018"/>
              <a:gd name="connsiteY1866" fmla="*/ 648112 h 3415370"/>
              <a:gd name="connsiteX1867" fmla="*/ 1884769 w 7451018"/>
              <a:gd name="connsiteY1867" fmla="*/ 643421 h 3415370"/>
              <a:gd name="connsiteX1868" fmla="*/ 1883026 w 7451018"/>
              <a:gd name="connsiteY1868" fmla="*/ 650794 h 3415370"/>
              <a:gd name="connsiteX1869" fmla="*/ 1884769 w 7451018"/>
              <a:gd name="connsiteY1869" fmla="*/ 643421 h 3415370"/>
              <a:gd name="connsiteX1870" fmla="*/ 3738625 w 7451018"/>
              <a:gd name="connsiteY1870" fmla="*/ 642351 h 3415370"/>
              <a:gd name="connsiteX1871" fmla="*/ 3740975 w 7451018"/>
              <a:gd name="connsiteY1871" fmla="*/ 645565 h 3415370"/>
              <a:gd name="connsiteX1872" fmla="*/ 3732932 w 7451018"/>
              <a:gd name="connsiteY1872" fmla="*/ 649788 h 3415370"/>
              <a:gd name="connsiteX1873" fmla="*/ 3738625 w 7451018"/>
              <a:gd name="connsiteY1873" fmla="*/ 642351 h 3415370"/>
              <a:gd name="connsiteX1874" fmla="*/ 713962 w 7451018"/>
              <a:gd name="connsiteY1874" fmla="*/ 639399 h 3415370"/>
              <a:gd name="connsiteX1875" fmla="*/ 715972 w 7451018"/>
              <a:gd name="connsiteY1875" fmla="*/ 646504 h 3415370"/>
              <a:gd name="connsiteX1876" fmla="*/ 713962 w 7451018"/>
              <a:gd name="connsiteY1876" fmla="*/ 639399 h 3415370"/>
              <a:gd name="connsiteX1877" fmla="*/ 3331608 w 7451018"/>
              <a:gd name="connsiteY1877" fmla="*/ 631045 h 3415370"/>
              <a:gd name="connsiteX1878" fmla="*/ 3327882 w 7451018"/>
              <a:gd name="connsiteY1878" fmla="*/ 635513 h 3415370"/>
              <a:gd name="connsiteX1879" fmla="*/ 3331608 w 7451018"/>
              <a:gd name="connsiteY1879" fmla="*/ 631045 h 3415370"/>
              <a:gd name="connsiteX1880" fmla="*/ 3358841 w 7451018"/>
              <a:gd name="connsiteY1880" fmla="*/ 629413 h 3415370"/>
              <a:gd name="connsiteX1881" fmla="*/ 3355835 w 7451018"/>
              <a:gd name="connsiteY1881" fmla="*/ 633970 h 3415370"/>
              <a:gd name="connsiteX1882" fmla="*/ 3357909 w 7451018"/>
              <a:gd name="connsiteY1882" fmla="*/ 634306 h 3415370"/>
              <a:gd name="connsiteX1883" fmla="*/ 3358841 w 7451018"/>
              <a:gd name="connsiteY1883" fmla="*/ 629413 h 3415370"/>
              <a:gd name="connsiteX1884" fmla="*/ 3907658 w 7451018"/>
              <a:gd name="connsiteY1884" fmla="*/ 627537 h 3415370"/>
              <a:gd name="connsiteX1885" fmla="*/ 3907658 w 7451018"/>
              <a:gd name="connsiteY1885" fmla="*/ 634239 h 3415370"/>
              <a:gd name="connsiteX1886" fmla="*/ 3899146 w 7451018"/>
              <a:gd name="connsiteY1886" fmla="*/ 634306 h 3415370"/>
              <a:gd name="connsiteX1887" fmla="*/ 3902229 w 7451018"/>
              <a:gd name="connsiteY1887" fmla="*/ 647777 h 3415370"/>
              <a:gd name="connsiteX1888" fmla="*/ 3893583 w 7451018"/>
              <a:gd name="connsiteY1888" fmla="*/ 647845 h 3415370"/>
              <a:gd name="connsiteX1889" fmla="*/ 3887551 w 7451018"/>
              <a:gd name="connsiteY1889" fmla="*/ 655083 h 3415370"/>
              <a:gd name="connsiteX1890" fmla="*/ 3883195 w 7451018"/>
              <a:gd name="connsiteY1890" fmla="*/ 661651 h 3415370"/>
              <a:gd name="connsiteX1891" fmla="*/ 3879710 w 7451018"/>
              <a:gd name="connsiteY1891" fmla="*/ 648850 h 3415370"/>
              <a:gd name="connsiteX1892" fmla="*/ 3880112 w 7451018"/>
              <a:gd name="connsiteY1892" fmla="*/ 648850 h 3415370"/>
              <a:gd name="connsiteX1893" fmla="*/ 3880849 w 7451018"/>
              <a:gd name="connsiteY1893" fmla="*/ 648850 h 3415370"/>
              <a:gd name="connsiteX1894" fmla="*/ 3881453 w 7451018"/>
              <a:gd name="connsiteY1894" fmla="*/ 648850 h 3415370"/>
              <a:gd name="connsiteX1895" fmla="*/ 3907658 w 7451018"/>
              <a:gd name="connsiteY1895" fmla="*/ 627537 h 3415370"/>
              <a:gd name="connsiteX1896" fmla="*/ 346009 w 7451018"/>
              <a:gd name="connsiteY1896" fmla="*/ 614106 h 3415370"/>
              <a:gd name="connsiteX1897" fmla="*/ 348887 w 7451018"/>
              <a:gd name="connsiteY1897" fmla="*/ 615070 h 3415370"/>
              <a:gd name="connsiteX1898" fmla="*/ 361353 w 7451018"/>
              <a:gd name="connsiteY1898" fmla="*/ 620834 h 3415370"/>
              <a:gd name="connsiteX1899" fmla="*/ 349959 w 7451018"/>
              <a:gd name="connsiteY1899" fmla="*/ 627536 h 3415370"/>
              <a:gd name="connsiteX1900" fmla="*/ 348887 w 7451018"/>
              <a:gd name="connsiteY1900" fmla="*/ 632295 h 3415370"/>
              <a:gd name="connsiteX1901" fmla="*/ 351969 w 7451018"/>
              <a:gd name="connsiteY1901" fmla="*/ 634238 h 3415370"/>
              <a:gd name="connsiteX1902" fmla="*/ 326770 w 7451018"/>
              <a:gd name="connsiteY1902" fmla="*/ 654345 h 3415370"/>
              <a:gd name="connsiteX1903" fmla="*/ 320738 w 7451018"/>
              <a:gd name="connsiteY1903" fmla="*/ 661047 h 3415370"/>
              <a:gd name="connsiteX1904" fmla="*/ 316181 w 7451018"/>
              <a:gd name="connsiteY1904" fmla="*/ 661047 h 3415370"/>
              <a:gd name="connsiteX1905" fmla="*/ 295270 w 7451018"/>
              <a:gd name="connsiteY1905" fmla="*/ 669023 h 3415370"/>
              <a:gd name="connsiteX1906" fmla="*/ 308674 w 7451018"/>
              <a:gd name="connsiteY1906" fmla="*/ 661047 h 3415370"/>
              <a:gd name="connsiteX1907" fmla="*/ 295270 w 7451018"/>
              <a:gd name="connsiteY1907" fmla="*/ 644560 h 3415370"/>
              <a:gd name="connsiteX1908" fmla="*/ 328781 w 7451018"/>
              <a:gd name="connsiteY1908" fmla="*/ 627536 h 3415370"/>
              <a:gd name="connsiteX1909" fmla="*/ 346009 w 7451018"/>
              <a:gd name="connsiteY1909" fmla="*/ 614106 h 3415370"/>
              <a:gd name="connsiteX1910" fmla="*/ 351727 w 7451018"/>
              <a:gd name="connsiteY1910" fmla="*/ 604481 h 3415370"/>
              <a:gd name="connsiteX1911" fmla="*/ 359007 w 7451018"/>
              <a:gd name="connsiteY1911" fmla="*/ 605822 h 3415370"/>
              <a:gd name="connsiteX1912" fmla="*/ 349222 w 7451018"/>
              <a:gd name="connsiteY1912" fmla="*/ 608972 h 3415370"/>
              <a:gd name="connsiteX1913" fmla="*/ 351727 w 7451018"/>
              <a:gd name="connsiteY1913" fmla="*/ 604481 h 3415370"/>
              <a:gd name="connsiteX1914" fmla="*/ 322686 w 7451018"/>
              <a:gd name="connsiteY1914" fmla="*/ 593825 h 3415370"/>
              <a:gd name="connsiteX1915" fmla="*/ 322352 w 7451018"/>
              <a:gd name="connsiteY1915" fmla="*/ 593959 h 3415370"/>
              <a:gd name="connsiteX1916" fmla="*/ 328717 w 7451018"/>
              <a:gd name="connsiteY1916" fmla="*/ 594294 h 3415370"/>
              <a:gd name="connsiteX1917" fmla="*/ 328449 w 7451018"/>
              <a:gd name="connsiteY1917" fmla="*/ 600728 h 3415370"/>
              <a:gd name="connsiteX1918" fmla="*/ 322350 w 7451018"/>
              <a:gd name="connsiteY1918" fmla="*/ 593959 h 3415370"/>
              <a:gd name="connsiteX1919" fmla="*/ 322284 w 7451018"/>
              <a:gd name="connsiteY1919" fmla="*/ 593892 h 3415370"/>
              <a:gd name="connsiteX1920" fmla="*/ 322686 w 7451018"/>
              <a:gd name="connsiteY1920" fmla="*/ 593825 h 3415370"/>
              <a:gd name="connsiteX1921" fmla="*/ 3456432 w 7451018"/>
              <a:gd name="connsiteY1921" fmla="*/ 593758 h 3415370"/>
              <a:gd name="connsiteX1922" fmla="*/ 3459180 w 7451018"/>
              <a:gd name="connsiteY1922" fmla="*/ 593959 h 3415370"/>
              <a:gd name="connsiteX1923" fmla="*/ 3449666 w 7451018"/>
              <a:gd name="connsiteY1923" fmla="*/ 607363 h 3415370"/>
              <a:gd name="connsiteX1924" fmla="*/ 3430093 w 7451018"/>
              <a:gd name="connsiteY1924" fmla="*/ 627469 h 3415370"/>
              <a:gd name="connsiteX1925" fmla="*/ 3428820 w 7451018"/>
              <a:gd name="connsiteY1925" fmla="*/ 634172 h 3415370"/>
              <a:gd name="connsiteX1926" fmla="*/ 3452208 w 7451018"/>
              <a:gd name="connsiteY1926" fmla="*/ 667682 h 3415370"/>
              <a:gd name="connsiteX1927" fmla="*/ 3451943 w 7451018"/>
              <a:gd name="connsiteY1927" fmla="*/ 671972 h 3415370"/>
              <a:gd name="connsiteX1928" fmla="*/ 3454690 w 7451018"/>
              <a:gd name="connsiteY1928" fmla="*/ 674384 h 3415370"/>
              <a:gd name="connsiteX1929" fmla="*/ 3505559 w 7451018"/>
              <a:gd name="connsiteY1929" fmla="*/ 726996 h 3415370"/>
              <a:gd name="connsiteX1930" fmla="*/ 3505559 w 7451018"/>
              <a:gd name="connsiteY1930" fmla="*/ 728136 h 3415370"/>
              <a:gd name="connsiteX1931" fmla="*/ 3518952 w 7451018"/>
              <a:gd name="connsiteY1931" fmla="*/ 749582 h 3415370"/>
              <a:gd name="connsiteX1932" fmla="*/ 3512273 w 7451018"/>
              <a:gd name="connsiteY1932" fmla="*/ 751660 h 3415370"/>
              <a:gd name="connsiteX1933" fmla="*/ 3528138 w 7451018"/>
              <a:gd name="connsiteY1933" fmla="*/ 788387 h 3415370"/>
              <a:gd name="connsiteX1934" fmla="*/ 3471713 w 7451018"/>
              <a:gd name="connsiteY1934" fmla="*/ 809030 h 3415370"/>
              <a:gd name="connsiteX1935" fmla="*/ 3453213 w 7451018"/>
              <a:gd name="connsiteY1935" fmla="*/ 815665 h 3415370"/>
              <a:gd name="connsiteX1936" fmla="*/ 3452944 w 7451018"/>
              <a:gd name="connsiteY1936" fmla="*/ 808494 h 3415370"/>
              <a:gd name="connsiteX1937" fmla="*/ 3438606 w 7451018"/>
              <a:gd name="connsiteY1937" fmla="*/ 813722 h 3415370"/>
              <a:gd name="connsiteX1938" fmla="*/ 3416351 w 7451018"/>
              <a:gd name="connsiteY1938" fmla="*/ 815196 h 3415370"/>
              <a:gd name="connsiteX1939" fmla="*/ 3404822 w 7451018"/>
              <a:gd name="connsiteY1939" fmla="*/ 821898 h 3415370"/>
              <a:gd name="connsiteX1940" fmla="*/ 3398389 w 7451018"/>
              <a:gd name="connsiteY1940" fmla="*/ 827059 h 3415370"/>
              <a:gd name="connsiteX1941" fmla="*/ 3389272 w 7451018"/>
              <a:gd name="connsiteY1941" fmla="*/ 828600 h 3415370"/>
              <a:gd name="connsiteX1942" fmla="*/ 3384983 w 7451018"/>
              <a:gd name="connsiteY1942" fmla="*/ 820960 h 3415370"/>
              <a:gd name="connsiteX1943" fmla="*/ 3418496 w 7451018"/>
              <a:gd name="connsiteY1943" fmla="*/ 797502 h 3415370"/>
              <a:gd name="connsiteX1944" fmla="*/ 3438739 w 7451018"/>
              <a:gd name="connsiteY1944" fmla="*/ 794486 h 3415370"/>
              <a:gd name="connsiteX1945" fmla="*/ 3414073 w 7451018"/>
              <a:gd name="connsiteY1945" fmla="*/ 781753 h 3415370"/>
              <a:gd name="connsiteX1946" fmla="*/ 3391686 w 7451018"/>
              <a:gd name="connsiteY1946" fmla="*/ 778200 h 3415370"/>
              <a:gd name="connsiteX1947" fmla="*/ 3419235 w 7451018"/>
              <a:gd name="connsiteY1947" fmla="*/ 768348 h 3415370"/>
              <a:gd name="connsiteX1948" fmla="*/ 3418496 w 7451018"/>
              <a:gd name="connsiteY1948" fmla="*/ 754944 h 3415370"/>
              <a:gd name="connsiteX1949" fmla="*/ 3412666 w 7451018"/>
              <a:gd name="connsiteY1949" fmla="*/ 761646 h 3415370"/>
              <a:gd name="connsiteX1950" fmla="*/ 3411057 w 7451018"/>
              <a:gd name="connsiteY1950" fmla="*/ 757424 h 3415370"/>
              <a:gd name="connsiteX1951" fmla="*/ 3407639 w 7451018"/>
              <a:gd name="connsiteY1951" fmla="*/ 761646 h 3415370"/>
              <a:gd name="connsiteX1952" fmla="*/ 3405493 w 7451018"/>
              <a:gd name="connsiteY1952" fmla="*/ 756753 h 3415370"/>
              <a:gd name="connsiteX1953" fmla="*/ 3415548 w 7451018"/>
              <a:gd name="connsiteY1953" fmla="*/ 749381 h 3415370"/>
              <a:gd name="connsiteX1954" fmla="*/ 3411728 w 7451018"/>
              <a:gd name="connsiteY1954" fmla="*/ 748242 h 3415370"/>
              <a:gd name="connsiteX1955" fmla="*/ 3411728 w 7451018"/>
              <a:gd name="connsiteY1955" fmla="*/ 741540 h 3415370"/>
              <a:gd name="connsiteX1956" fmla="*/ 3412599 w 7451018"/>
              <a:gd name="connsiteY1956" fmla="*/ 740468 h 3415370"/>
              <a:gd name="connsiteX1957" fmla="*/ 3438538 w 7451018"/>
              <a:gd name="connsiteY1957" fmla="*/ 741540 h 3415370"/>
              <a:gd name="connsiteX1958" fmla="*/ 3445242 w 7451018"/>
              <a:gd name="connsiteY1958" fmla="*/ 728202 h 3415370"/>
              <a:gd name="connsiteX1959" fmla="*/ 3433444 w 7451018"/>
              <a:gd name="connsiteY1959" fmla="*/ 707962 h 3415370"/>
              <a:gd name="connsiteX1960" fmla="*/ 3413402 w 7451018"/>
              <a:gd name="connsiteY1960" fmla="*/ 714731 h 3415370"/>
              <a:gd name="connsiteX1961" fmla="*/ 3412263 w 7451018"/>
              <a:gd name="connsiteY1961" fmla="*/ 708029 h 3415370"/>
              <a:gd name="connsiteX1962" fmla="*/ 3408242 w 7451018"/>
              <a:gd name="connsiteY1962" fmla="*/ 708029 h 3415370"/>
              <a:gd name="connsiteX1963" fmla="*/ 3403951 w 7451018"/>
              <a:gd name="connsiteY1963" fmla="*/ 714731 h 3415370"/>
              <a:gd name="connsiteX1964" fmla="*/ 3400198 w 7451018"/>
              <a:gd name="connsiteY1964" fmla="*/ 700455 h 3415370"/>
              <a:gd name="connsiteX1965" fmla="*/ 3398322 w 7451018"/>
              <a:gd name="connsiteY1965" fmla="*/ 696300 h 3415370"/>
              <a:gd name="connsiteX1966" fmla="*/ 3398322 w 7451018"/>
              <a:gd name="connsiteY1966" fmla="*/ 691475 h 3415370"/>
              <a:gd name="connsiteX1967" fmla="*/ 3391869 w 7451018"/>
              <a:gd name="connsiteY1967" fmla="*/ 694306 h 3415370"/>
              <a:gd name="connsiteX1968" fmla="*/ 3391753 w 7451018"/>
              <a:gd name="connsiteY1968" fmla="*/ 694357 h 3415370"/>
              <a:gd name="connsiteX1969" fmla="*/ 3384915 w 7451018"/>
              <a:gd name="connsiteY1969" fmla="*/ 695563 h 3415370"/>
              <a:gd name="connsiteX1970" fmla="*/ 3384783 w 7451018"/>
              <a:gd name="connsiteY1970" fmla="*/ 685845 h 3415370"/>
              <a:gd name="connsiteX1971" fmla="*/ 3371516 w 7451018"/>
              <a:gd name="connsiteY1971" fmla="*/ 688459 h 3415370"/>
              <a:gd name="connsiteX1972" fmla="*/ 3379017 w 7451018"/>
              <a:gd name="connsiteY1972" fmla="*/ 674519 h 3415370"/>
              <a:gd name="connsiteX1973" fmla="*/ 3371516 w 7451018"/>
              <a:gd name="connsiteY1973" fmla="*/ 666007 h 3415370"/>
              <a:gd name="connsiteX1974" fmla="*/ 3358107 w 7451018"/>
              <a:gd name="connsiteY1974" fmla="*/ 668085 h 3415370"/>
              <a:gd name="connsiteX1975" fmla="*/ 3358107 w 7451018"/>
              <a:gd name="connsiteY1975" fmla="*/ 665136 h 3415370"/>
              <a:gd name="connsiteX1976" fmla="*/ 3378146 w 7451018"/>
              <a:gd name="connsiteY1976" fmla="*/ 661248 h 3415370"/>
              <a:gd name="connsiteX1977" fmla="*/ 3377814 w 7451018"/>
              <a:gd name="connsiteY1977" fmla="*/ 661717 h 3415370"/>
              <a:gd name="connsiteX1978" fmla="*/ 3378212 w 7451018"/>
              <a:gd name="connsiteY1978" fmla="*/ 661651 h 3415370"/>
              <a:gd name="connsiteX1979" fmla="*/ 3378146 w 7451018"/>
              <a:gd name="connsiteY1979" fmla="*/ 661248 h 3415370"/>
              <a:gd name="connsiteX1980" fmla="*/ 3372182 w 7451018"/>
              <a:gd name="connsiteY1980" fmla="*/ 655618 h 3415370"/>
              <a:gd name="connsiteX1981" fmla="*/ 3368430 w 7451018"/>
              <a:gd name="connsiteY1981" fmla="*/ 655618 h 3415370"/>
              <a:gd name="connsiteX1982" fmla="*/ 3374192 w 7451018"/>
              <a:gd name="connsiteY1982" fmla="*/ 651463 h 3415370"/>
              <a:gd name="connsiteX1983" fmla="*/ 3367692 w 7451018"/>
              <a:gd name="connsiteY1983" fmla="*/ 636517 h 3415370"/>
              <a:gd name="connsiteX1984" fmla="*/ 3344705 w 7451018"/>
              <a:gd name="connsiteY1984" fmla="*/ 660444 h 3415370"/>
              <a:gd name="connsiteX1985" fmla="*/ 3352347 w 7451018"/>
              <a:gd name="connsiteY1985" fmla="*/ 642147 h 3415370"/>
              <a:gd name="connsiteX1986" fmla="*/ 3347317 w 7451018"/>
              <a:gd name="connsiteY1986" fmla="*/ 642147 h 3415370"/>
              <a:gd name="connsiteX1987" fmla="*/ 3346913 w 7451018"/>
              <a:gd name="connsiteY1987" fmla="*/ 642147 h 3415370"/>
              <a:gd name="connsiteX1988" fmla="*/ 3346850 w 7451018"/>
              <a:gd name="connsiteY1988" fmla="*/ 641544 h 3415370"/>
              <a:gd name="connsiteX1989" fmla="*/ 3350135 w 7451018"/>
              <a:gd name="connsiteY1989" fmla="*/ 634238 h 3415370"/>
              <a:gd name="connsiteX1990" fmla="*/ 3351946 w 7451018"/>
              <a:gd name="connsiteY1990" fmla="*/ 634172 h 3415370"/>
              <a:gd name="connsiteX1991" fmla="*/ 3351408 w 7451018"/>
              <a:gd name="connsiteY1991" fmla="*/ 630217 h 3415370"/>
              <a:gd name="connsiteX1992" fmla="*/ 3376873 w 7451018"/>
              <a:gd name="connsiteY1992" fmla="*/ 627469 h 3415370"/>
              <a:gd name="connsiteX1993" fmla="*/ 3369501 w 7451018"/>
              <a:gd name="connsiteY1993" fmla="*/ 634172 h 3415370"/>
              <a:gd name="connsiteX1994" fmla="*/ 3384915 w 7451018"/>
              <a:gd name="connsiteY1994" fmla="*/ 638327 h 3415370"/>
              <a:gd name="connsiteX1995" fmla="*/ 3394567 w 7451018"/>
              <a:gd name="connsiteY1995" fmla="*/ 627469 h 3415370"/>
              <a:gd name="connsiteX1996" fmla="*/ 3398723 w 7451018"/>
              <a:gd name="connsiteY1996" fmla="*/ 620767 h 3415370"/>
              <a:gd name="connsiteX1997" fmla="*/ 3436997 w 7451018"/>
              <a:gd name="connsiteY1997" fmla="*/ 607363 h 3415370"/>
              <a:gd name="connsiteX1998" fmla="*/ 3443631 w 7451018"/>
              <a:gd name="connsiteY1998" fmla="*/ 593959 h 3415370"/>
              <a:gd name="connsiteX1999" fmla="*/ 3456432 w 7451018"/>
              <a:gd name="connsiteY1999" fmla="*/ 593758 h 3415370"/>
              <a:gd name="connsiteX2000" fmla="*/ 1850183 w 7451018"/>
              <a:gd name="connsiteY2000" fmla="*/ 581225 h 3415370"/>
              <a:gd name="connsiteX2001" fmla="*/ 1852195 w 7451018"/>
              <a:gd name="connsiteY2001" fmla="*/ 583370 h 3415370"/>
              <a:gd name="connsiteX2002" fmla="*/ 1842409 w 7451018"/>
              <a:gd name="connsiteY2002" fmla="*/ 590675 h 3415370"/>
              <a:gd name="connsiteX2003" fmla="*/ 1850183 w 7451018"/>
              <a:gd name="connsiteY2003" fmla="*/ 581225 h 3415370"/>
              <a:gd name="connsiteX2004" fmla="*/ 3947321 w 7451018"/>
              <a:gd name="connsiteY2004" fmla="*/ 580341 h 3415370"/>
              <a:gd name="connsiteX2005" fmla="*/ 3947133 w 7451018"/>
              <a:gd name="connsiteY2005" fmla="*/ 580622 h 3415370"/>
              <a:gd name="connsiteX2006" fmla="*/ 3947466 w 7451018"/>
              <a:gd name="connsiteY2006" fmla="*/ 580574 h 3415370"/>
              <a:gd name="connsiteX2007" fmla="*/ 3947334 w 7451018"/>
              <a:gd name="connsiteY2007" fmla="*/ 580354 h 3415370"/>
              <a:gd name="connsiteX2008" fmla="*/ 2567336 w 7451018"/>
              <a:gd name="connsiteY2008" fmla="*/ 580152 h 3415370"/>
              <a:gd name="connsiteX2009" fmla="*/ 2567336 w 7451018"/>
              <a:gd name="connsiteY2009" fmla="*/ 580286 h 3415370"/>
              <a:gd name="connsiteX2010" fmla="*/ 2567739 w 7451018"/>
              <a:gd name="connsiteY2010" fmla="*/ 580353 h 3415370"/>
              <a:gd name="connsiteX2011" fmla="*/ 2565393 w 7451018"/>
              <a:gd name="connsiteY2011" fmla="*/ 580622 h 3415370"/>
              <a:gd name="connsiteX2012" fmla="*/ 2567336 w 7451018"/>
              <a:gd name="connsiteY2012" fmla="*/ 580152 h 3415370"/>
              <a:gd name="connsiteX2013" fmla="*/ 2101516 w 7451018"/>
              <a:gd name="connsiteY2013" fmla="*/ 567217 h 3415370"/>
              <a:gd name="connsiteX2014" fmla="*/ 2089452 w 7451018"/>
              <a:gd name="connsiteY2014" fmla="*/ 580621 h 3415370"/>
              <a:gd name="connsiteX2015" fmla="*/ 2101516 w 7451018"/>
              <a:gd name="connsiteY2015" fmla="*/ 567217 h 3415370"/>
              <a:gd name="connsiteX2016" fmla="*/ 3492156 w 7451018"/>
              <a:gd name="connsiteY2016" fmla="*/ 558907 h 3415370"/>
              <a:gd name="connsiteX2017" fmla="*/ 3479887 w 7451018"/>
              <a:gd name="connsiteY2017" fmla="*/ 586587 h 3415370"/>
              <a:gd name="connsiteX2018" fmla="*/ 3469566 w 7451018"/>
              <a:gd name="connsiteY2018" fmla="*/ 573920 h 3415370"/>
              <a:gd name="connsiteX2019" fmla="*/ 3492156 w 7451018"/>
              <a:gd name="connsiteY2019" fmla="*/ 558907 h 3415370"/>
              <a:gd name="connsiteX2020" fmla="*/ 2157952 w 7451018"/>
              <a:gd name="connsiteY2020" fmla="*/ 553709 h 3415370"/>
              <a:gd name="connsiteX2021" fmla="*/ 2156812 w 7451018"/>
              <a:gd name="connsiteY2021" fmla="*/ 558036 h 3415370"/>
              <a:gd name="connsiteX2022" fmla="*/ 2157952 w 7451018"/>
              <a:gd name="connsiteY2022" fmla="*/ 553709 h 3415370"/>
              <a:gd name="connsiteX2023" fmla="*/ 1562855 w 7451018"/>
              <a:gd name="connsiteY2023" fmla="*/ 547982 h 3415370"/>
              <a:gd name="connsiteX2024" fmla="*/ 1562787 w 7451018"/>
              <a:gd name="connsiteY2024" fmla="*/ 548049 h 3415370"/>
              <a:gd name="connsiteX2025" fmla="*/ 1562787 w 7451018"/>
              <a:gd name="connsiteY2025" fmla="*/ 548049 h 3415370"/>
              <a:gd name="connsiteX2026" fmla="*/ 1562855 w 7451018"/>
              <a:gd name="connsiteY2026" fmla="*/ 547982 h 3415370"/>
              <a:gd name="connsiteX2027" fmla="*/ 1563794 w 7451018"/>
              <a:gd name="connsiteY2027" fmla="*/ 546843 h 3415370"/>
              <a:gd name="connsiteX2028" fmla="*/ 1563191 w 7451018"/>
              <a:gd name="connsiteY2028" fmla="*/ 547647 h 3415370"/>
              <a:gd name="connsiteX2029" fmla="*/ 1563369 w 7451018"/>
              <a:gd name="connsiteY2029" fmla="*/ 547344 h 3415370"/>
              <a:gd name="connsiteX2030" fmla="*/ 2151715 w 7451018"/>
              <a:gd name="connsiteY2030" fmla="*/ 533439 h 3415370"/>
              <a:gd name="connsiteX2031" fmla="*/ 2171821 w 7451018"/>
              <a:gd name="connsiteY2031" fmla="*/ 540543 h 3415370"/>
              <a:gd name="connsiteX2032" fmla="*/ 2161902 w 7451018"/>
              <a:gd name="connsiteY2032" fmla="*/ 547178 h 3415370"/>
              <a:gd name="connsiteX2033" fmla="*/ 2149838 w 7451018"/>
              <a:gd name="connsiteY2033" fmla="*/ 540476 h 3415370"/>
              <a:gd name="connsiteX2034" fmla="*/ 2155200 w 7451018"/>
              <a:gd name="connsiteY2034" fmla="*/ 540476 h 3415370"/>
              <a:gd name="connsiteX2035" fmla="*/ 2151715 w 7451018"/>
              <a:gd name="connsiteY2035" fmla="*/ 533439 h 3415370"/>
              <a:gd name="connsiteX2036" fmla="*/ 1850548 w 7451018"/>
              <a:gd name="connsiteY2036" fmla="*/ 514242 h 3415370"/>
              <a:gd name="connsiteX2037" fmla="*/ 1856817 w 7451018"/>
              <a:gd name="connsiteY2037" fmla="*/ 540410 h 3415370"/>
              <a:gd name="connsiteX2038" fmla="*/ 1849043 w 7451018"/>
              <a:gd name="connsiteY2038" fmla="*/ 521242 h 3415370"/>
              <a:gd name="connsiteX2039" fmla="*/ 1850548 w 7451018"/>
              <a:gd name="connsiteY2039" fmla="*/ 514242 h 3415370"/>
              <a:gd name="connsiteX2040" fmla="*/ 1957352 w 7451018"/>
              <a:gd name="connsiteY2040" fmla="*/ 512997 h 3415370"/>
              <a:gd name="connsiteX2041" fmla="*/ 1974576 w 7451018"/>
              <a:gd name="connsiteY2041" fmla="*/ 513600 h 3415370"/>
              <a:gd name="connsiteX2042" fmla="*/ 1957352 w 7451018"/>
              <a:gd name="connsiteY2042" fmla="*/ 512997 h 3415370"/>
              <a:gd name="connsiteX2043" fmla="*/ 1781517 w 7451018"/>
              <a:gd name="connsiteY2043" fmla="*/ 508088 h 3415370"/>
              <a:gd name="connsiteX2044" fmla="*/ 1809901 w 7451018"/>
              <a:gd name="connsiteY2044" fmla="*/ 509981 h 3415370"/>
              <a:gd name="connsiteX2045" fmla="*/ 1762985 w 7451018"/>
              <a:gd name="connsiteY2045" fmla="*/ 520168 h 3415370"/>
              <a:gd name="connsiteX2046" fmla="*/ 1781517 w 7451018"/>
              <a:gd name="connsiteY2046" fmla="*/ 508088 h 3415370"/>
              <a:gd name="connsiteX2047" fmla="*/ 3937540 w 7451018"/>
              <a:gd name="connsiteY2047" fmla="*/ 501653 h 3415370"/>
              <a:gd name="connsiteX2048" fmla="*/ 3941369 w 7451018"/>
              <a:gd name="connsiteY2048" fmla="*/ 507903 h 3415370"/>
              <a:gd name="connsiteX2049" fmla="*/ 3935069 w 7451018"/>
              <a:gd name="connsiteY2049" fmla="*/ 502943 h 3415370"/>
              <a:gd name="connsiteX2050" fmla="*/ 3937540 w 7451018"/>
              <a:gd name="connsiteY2050" fmla="*/ 501653 h 3415370"/>
              <a:gd name="connsiteX2051" fmla="*/ 1877661 w 7451018"/>
              <a:gd name="connsiteY2051" fmla="*/ 497783 h 3415370"/>
              <a:gd name="connsiteX2052" fmla="*/ 1877661 w 7451018"/>
              <a:gd name="connsiteY2052" fmla="*/ 497783 h 3415370"/>
              <a:gd name="connsiteX2053" fmla="*/ 2083679 w 7451018"/>
              <a:gd name="connsiteY2053" fmla="*/ 493427 h 3415370"/>
              <a:gd name="connsiteX2054" fmla="*/ 2090738 w 7451018"/>
              <a:gd name="connsiteY2054" fmla="*/ 494287 h 3415370"/>
              <a:gd name="connsiteX2055" fmla="*/ 2091387 w 7451018"/>
              <a:gd name="connsiteY2055" fmla="*/ 498789 h 3415370"/>
              <a:gd name="connsiteX2056" fmla="*/ 2103250 w 7451018"/>
              <a:gd name="connsiteY2056" fmla="*/ 500196 h 3415370"/>
              <a:gd name="connsiteX2057" fmla="*/ 2094344 w 7451018"/>
              <a:gd name="connsiteY2057" fmla="*/ 494726 h 3415370"/>
              <a:gd name="connsiteX2058" fmla="*/ 2090738 w 7451018"/>
              <a:gd name="connsiteY2058" fmla="*/ 494287 h 3415370"/>
              <a:gd name="connsiteX2059" fmla="*/ 2090725 w 7451018"/>
              <a:gd name="connsiteY2059" fmla="*/ 494198 h 3415370"/>
              <a:gd name="connsiteX2060" fmla="*/ 2083679 w 7451018"/>
              <a:gd name="connsiteY2060" fmla="*/ 493427 h 3415370"/>
              <a:gd name="connsiteX2061" fmla="*/ 2024365 w 7451018"/>
              <a:gd name="connsiteY2061" fmla="*/ 492623 h 3415370"/>
              <a:gd name="connsiteX2062" fmla="*/ 2013307 w 7451018"/>
              <a:gd name="connsiteY2062" fmla="*/ 493293 h 3415370"/>
              <a:gd name="connsiteX2063" fmla="*/ 2024365 w 7451018"/>
              <a:gd name="connsiteY2063" fmla="*/ 493628 h 3415370"/>
              <a:gd name="connsiteX2064" fmla="*/ 2024365 w 7451018"/>
              <a:gd name="connsiteY2064" fmla="*/ 492623 h 3415370"/>
              <a:gd name="connsiteX2065" fmla="*/ 1912103 w 7451018"/>
              <a:gd name="connsiteY2065" fmla="*/ 489648 h 3415370"/>
              <a:gd name="connsiteX2066" fmla="*/ 1923840 w 7451018"/>
              <a:gd name="connsiteY2066" fmla="*/ 496711 h 3415370"/>
              <a:gd name="connsiteX2067" fmla="*/ 1904337 w 7451018"/>
              <a:gd name="connsiteY2067" fmla="*/ 493494 h 3415370"/>
              <a:gd name="connsiteX2068" fmla="*/ 1912103 w 7451018"/>
              <a:gd name="connsiteY2068" fmla="*/ 489648 h 3415370"/>
              <a:gd name="connsiteX2069" fmla="*/ 2427728 w 7451018"/>
              <a:gd name="connsiteY2069" fmla="*/ 480023 h 3415370"/>
              <a:gd name="connsiteX2070" fmla="*/ 2425452 w 7451018"/>
              <a:gd name="connsiteY2070" fmla="*/ 486792 h 3415370"/>
              <a:gd name="connsiteX2071" fmla="*/ 2426521 w 7451018"/>
              <a:gd name="connsiteY2071" fmla="*/ 480090 h 3415370"/>
              <a:gd name="connsiteX2072" fmla="*/ 2427728 w 7451018"/>
              <a:gd name="connsiteY2072" fmla="*/ 480023 h 3415370"/>
              <a:gd name="connsiteX2073" fmla="*/ 1892475 w 7451018"/>
              <a:gd name="connsiteY2073" fmla="*/ 478178 h 3415370"/>
              <a:gd name="connsiteX2074" fmla="*/ 1898573 w 7451018"/>
              <a:gd name="connsiteY2074" fmla="*/ 485652 h 3415370"/>
              <a:gd name="connsiteX2075" fmla="*/ 1889659 w 7451018"/>
              <a:gd name="connsiteY2075" fmla="*/ 481430 h 3415370"/>
              <a:gd name="connsiteX2076" fmla="*/ 1892475 w 7451018"/>
              <a:gd name="connsiteY2076" fmla="*/ 478178 h 3415370"/>
              <a:gd name="connsiteX2077" fmla="*/ 4025568 w 7451018"/>
              <a:gd name="connsiteY2077" fmla="*/ 446554 h 3415370"/>
              <a:gd name="connsiteX2078" fmla="*/ 4021393 w 7451018"/>
              <a:gd name="connsiteY2078" fmla="*/ 450937 h 3415370"/>
              <a:gd name="connsiteX2079" fmla="*/ 4025568 w 7451018"/>
              <a:gd name="connsiteY2079" fmla="*/ 446554 h 3415370"/>
              <a:gd name="connsiteX2080" fmla="*/ 7263827 w 7451018"/>
              <a:gd name="connsiteY2080" fmla="*/ 440748 h 3415370"/>
              <a:gd name="connsiteX2081" fmla="*/ 7261816 w 7451018"/>
              <a:gd name="connsiteY2081" fmla="*/ 446646 h 3415370"/>
              <a:gd name="connsiteX2082" fmla="*/ 7258866 w 7451018"/>
              <a:gd name="connsiteY2082" fmla="*/ 445640 h 3415370"/>
              <a:gd name="connsiteX2083" fmla="*/ 7263827 w 7451018"/>
              <a:gd name="connsiteY2083" fmla="*/ 440748 h 3415370"/>
              <a:gd name="connsiteX2084" fmla="*/ 4015026 w 7451018"/>
              <a:gd name="connsiteY2084" fmla="*/ 440079 h 3415370"/>
              <a:gd name="connsiteX2085" fmla="*/ 4007236 w 7451018"/>
              <a:gd name="connsiteY2085" fmla="*/ 445293 h 3415370"/>
              <a:gd name="connsiteX2086" fmla="*/ 4007117 w 7451018"/>
              <a:gd name="connsiteY2086" fmla="*/ 445373 h 3415370"/>
              <a:gd name="connsiteX2087" fmla="*/ 4003230 w 7451018"/>
              <a:gd name="connsiteY2087" fmla="*/ 441083 h 3415370"/>
              <a:gd name="connsiteX2088" fmla="*/ 4002426 w 7451018"/>
              <a:gd name="connsiteY2088" fmla="*/ 446646 h 3415370"/>
              <a:gd name="connsiteX2089" fmla="*/ 3994450 w 7451018"/>
              <a:gd name="connsiteY2089" fmla="*/ 440883 h 3415370"/>
              <a:gd name="connsiteX2090" fmla="*/ 3973874 w 7451018"/>
              <a:gd name="connsiteY2090" fmla="*/ 453348 h 3415370"/>
              <a:gd name="connsiteX2091" fmla="*/ 3968915 w 7451018"/>
              <a:gd name="connsiteY2091" fmla="*/ 446781 h 3415370"/>
              <a:gd name="connsiteX2092" fmla="*/ 3962682 w 7451018"/>
              <a:gd name="connsiteY2092" fmla="*/ 453348 h 3415370"/>
              <a:gd name="connsiteX2093" fmla="*/ 3954907 w 7451018"/>
              <a:gd name="connsiteY2093" fmla="*/ 466753 h 3415370"/>
              <a:gd name="connsiteX2094" fmla="*/ 3955778 w 7451018"/>
              <a:gd name="connsiteY2094" fmla="*/ 473455 h 3415370"/>
              <a:gd name="connsiteX2095" fmla="*/ 3940498 w 7451018"/>
              <a:gd name="connsiteY2095" fmla="*/ 489138 h 3415370"/>
              <a:gd name="connsiteX2096" fmla="*/ 3941235 w 7451018"/>
              <a:gd name="connsiteY2096" fmla="*/ 488534 h 3415370"/>
              <a:gd name="connsiteX2097" fmla="*/ 3939962 w 7451018"/>
              <a:gd name="connsiteY2097" fmla="*/ 490076 h 3415370"/>
              <a:gd name="connsiteX2098" fmla="*/ 3941168 w 7451018"/>
              <a:gd name="connsiteY2098" fmla="*/ 493561 h 3415370"/>
              <a:gd name="connsiteX2099" fmla="*/ 3934532 w 7451018"/>
              <a:gd name="connsiteY2099" fmla="*/ 492690 h 3415370"/>
              <a:gd name="connsiteX2100" fmla="*/ 3935605 w 7451018"/>
              <a:gd name="connsiteY2100" fmla="*/ 491483 h 3415370"/>
              <a:gd name="connsiteX2101" fmla="*/ 3919520 w 7451018"/>
              <a:gd name="connsiteY2101" fmla="*/ 493561 h 3415370"/>
              <a:gd name="connsiteX2102" fmla="*/ 3899614 w 7451018"/>
              <a:gd name="connsiteY2102" fmla="*/ 506965 h 3415370"/>
              <a:gd name="connsiteX2103" fmla="*/ 3873543 w 7451018"/>
              <a:gd name="connsiteY2103" fmla="*/ 520370 h 3415370"/>
              <a:gd name="connsiteX2104" fmla="*/ 3873107 w 7451018"/>
              <a:gd name="connsiteY2104" fmla="*/ 523285 h 3415370"/>
              <a:gd name="connsiteX2105" fmla="*/ 3875640 w 7451018"/>
              <a:gd name="connsiteY2105" fmla="*/ 527134 h 3415370"/>
              <a:gd name="connsiteX2106" fmla="*/ 3875688 w 7451018"/>
              <a:gd name="connsiteY2106" fmla="*/ 527206 h 3415370"/>
              <a:gd name="connsiteX2107" fmla="*/ 3867511 w 7451018"/>
              <a:gd name="connsiteY2107" fmla="*/ 535449 h 3415370"/>
              <a:gd name="connsiteX2108" fmla="*/ 3866841 w 7451018"/>
              <a:gd name="connsiteY2108" fmla="*/ 547111 h 3415370"/>
              <a:gd name="connsiteX2109" fmla="*/ 3894319 w 7451018"/>
              <a:gd name="connsiteY2109" fmla="*/ 569094 h 3415370"/>
              <a:gd name="connsiteX2110" fmla="*/ 3907724 w 7451018"/>
              <a:gd name="connsiteY2110" fmla="*/ 589469 h 3415370"/>
              <a:gd name="connsiteX2111" fmla="*/ 3880915 w 7451018"/>
              <a:gd name="connsiteY2111" fmla="*/ 608771 h 3415370"/>
              <a:gd name="connsiteX2112" fmla="*/ 3874213 w 7451018"/>
              <a:gd name="connsiteY2112" fmla="*/ 610849 h 3415370"/>
              <a:gd name="connsiteX2113" fmla="*/ 3860809 w 7451018"/>
              <a:gd name="connsiteY2113" fmla="*/ 627202 h 3415370"/>
              <a:gd name="connsiteX2114" fmla="*/ 3854107 w 7451018"/>
              <a:gd name="connsiteY2114" fmla="*/ 652804 h 3415370"/>
              <a:gd name="connsiteX2115" fmla="*/ 3854107 w 7451018"/>
              <a:gd name="connsiteY2115" fmla="*/ 654345 h 3415370"/>
              <a:gd name="connsiteX2116" fmla="*/ 3867511 w 7451018"/>
              <a:gd name="connsiteY2116" fmla="*/ 644560 h 3415370"/>
              <a:gd name="connsiteX2117" fmla="*/ 3854107 w 7451018"/>
              <a:gd name="connsiteY2117" fmla="*/ 660846 h 3415370"/>
              <a:gd name="connsiteX2118" fmla="*/ 3847404 w 7451018"/>
              <a:gd name="connsiteY2118" fmla="*/ 664868 h 3415370"/>
              <a:gd name="connsiteX2119" fmla="*/ 3803640 w 7451018"/>
              <a:gd name="connsiteY2119" fmla="*/ 681154 h 3415370"/>
              <a:gd name="connsiteX2120" fmla="*/ 3772743 w 7451018"/>
              <a:gd name="connsiteY2120" fmla="*/ 694558 h 3415370"/>
              <a:gd name="connsiteX2121" fmla="*/ 3760277 w 7451018"/>
              <a:gd name="connsiteY2121" fmla="*/ 687856 h 3415370"/>
              <a:gd name="connsiteX2122" fmla="*/ 3760277 w 7451018"/>
              <a:gd name="connsiteY2122" fmla="*/ 694558 h 3415370"/>
              <a:gd name="connsiteX2123" fmla="*/ 3766174 w 7451018"/>
              <a:gd name="connsiteY2123" fmla="*/ 694089 h 3415370"/>
              <a:gd name="connsiteX2124" fmla="*/ 3766160 w 7451018"/>
              <a:gd name="connsiteY2124" fmla="*/ 694112 h 3415370"/>
              <a:gd name="connsiteX2125" fmla="*/ 3763175 w 7451018"/>
              <a:gd name="connsiteY2125" fmla="*/ 698781 h 3415370"/>
              <a:gd name="connsiteX2126" fmla="*/ 3761282 w 7451018"/>
              <a:gd name="connsiteY2126" fmla="*/ 701260 h 3415370"/>
              <a:gd name="connsiteX2127" fmla="*/ 3768319 w 7451018"/>
              <a:gd name="connsiteY2127" fmla="*/ 707962 h 3415370"/>
              <a:gd name="connsiteX2128" fmla="*/ 3733401 w 7451018"/>
              <a:gd name="connsiteY2128" fmla="*/ 707628 h 3415370"/>
              <a:gd name="connsiteX2129" fmla="*/ 3727771 w 7451018"/>
              <a:gd name="connsiteY2129" fmla="*/ 707962 h 3415370"/>
              <a:gd name="connsiteX2130" fmla="*/ 3719183 w 7451018"/>
              <a:gd name="connsiteY2130" fmla="*/ 705415 h 3415370"/>
              <a:gd name="connsiteX2131" fmla="*/ 3718984 w 7451018"/>
              <a:gd name="connsiteY2131" fmla="*/ 716005 h 3415370"/>
              <a:gd name="connsiteX2132" fmla="*/ 3733602 w 7451018"/>
              <a:gd name="connsiteY2132" fmla="*/ 716005 h 3415370"/>
              <a:gd name="connsiteX2133" fmla="*/ 3739903 w 7451018"/>
              <a:gd name="connsiteY2133" fmla="*/ 720831 h 3415370"/>
              <a:gd name="connsiteX2134" fmla="*/ 3736886 w 7451018"/>
              <a:gd name="connsiteY2134" fmla="*/ 728203 h 3415370"/>
              <a:gd name="connsiteX2135" fmla="*/ 3778507 w 7451018"/>
              <a:gd name="connsiteY2135" fmla="*/ 708096 h 3415370"/>
              <a:gd name="connsiteX2136" fmla="*/ 3787756 w 7451018"/>
              <a:gd name="connsiteY2136" fmla="*/ 714798 h 3415370"/>
              <a:gd name="connsiteX2137" fmla="*/ 3788895 w 7451018"/>
              <a:gd name="connsiteY2137" fmla="*/ 708096 h 3415370"/>
              <a:gd name="connsiteX2138" fmla="*/ 3796401 w 7451018"/>
              <a:gd name="connsiteY2138" fmla="*/ 721500 h 3415370"/>
              <a:gd name="connsiteX2139" fmla="*/ 3900754 w 7451018"/>
              <a:gd name="connsiteY2139" fmla="*/ 710978 h 3415370"/>
              <a:gd name="connsiteX2140" fmla="*/ 3897470 w 7451018"/>
              <a:gd name="connsiteY2140" fmla="*/ 714665 h 3415370"/>
              <a:gd name="connsiteX2141" fmla="*/ 3976287 w 7451018"/>
              <a:gd name="connsiteY2141" fmla="*/ 634373 h 3415370"/>
              <a:gd name="connsiteX2142" fmla="*/ 3987882 w 7451018"/>
              <a:gd name="connsiteY2142" fmla="*/ 649654 h 3415370"/>
              <a:gd name="connsiteX2143" fmla="*/ 4014691 w 7451018"/>
              <a:gd name="connsiteY2143" fmla="*/ 646571 h 3415370"/>
              <a:gd name="connsiteX2144" fmla="*/ 4014691 w 7451018"/>
              <a:gd name="connsiteY2144" fmla="*/ 622309 h 3415370"/>
              <a:gd name="connsiteX2145" fmla="*/ 4007989 w 7451018"/>
              <a:gd name="connsiteY2145" fmla="*/ 627671 h 3415370"/>
              <a:gd name="connsiteX2146" fmla="*/ 3981447 w 7451018"/>
              <a:gd name="connsiteY2146" fmla="*/ 627671 h 3415370"/>
              <a:gd name="connsiteX2147" fmla="*/ 3975215 w 7451018"/>
              <a:gd name="connsiteY2147" fmla="*/ 627202 h 3415370"/>
              <a:gd name="connsiteX2148" fmla="*/ 3975349 w 7451018"/>
              <a:gd name="connsiteY2148" fmla="*/ 627671 h 3415370"/>
              <a:gd name="connsiteX2149" fmla="*/ 3974277 w 7451018"/>
              <a:gd name="connsiteY2149" fmla="*/ 626398 h 3415370"/>
              <a:gd name="connsiteX2150" fmla="*/ 3967708 w 7451018"/>
              <a:gd name="connsiteY2150" fmla="*/ 626398 h 3415370"/>
              <a:gd name="connsiteX2151" fmla="*/ 3966703 w 7451018"/>
              <a:gd name="connsiteY2151" fmla="*/ 634373 h 3415370"/>
              <a:gd name="connsiteX2152" fmla="*/ 3963284 w 7451018"/>
              <a:gd name="connsiteY2152" fmla="*/ 634373 h 3415370"/>
              <a:gd name="connsiteX2153" fmla="*/ 3963419 w 7451018"/>
              <a:gd name="connsiteY2153" fmla="*/ 627671 h 3415370"/>
              <a:gd name="connsiteX2154" fmla="*/ 3954304 w 7451018"/>
              <a:gd name="connsiteY2154" fmla="*/ 620232 h 3415370"/>
              <a:gd name="connsiteX2155" fmla="*/ 3971663 w 7451018"/>
              <a:gd name="connsiteY2155" fmla="*/ 614266 h 3415370"/>
              <a:gd name="connsiteX2156" fmla="*/ 3961006 w 7451018"/>
              <a:gd name="connsiteY2156" fmla="*/ 605889 h 3415370"/>
              <a:gd name="connsiteX2157" fmla="*/ 3994047 w 7451018"/>
              <a:gd name="connsiteY2157" fmla="*/ 600527 h 3415370"/>
              <a:gd name="connsiteX2158" fmla="*/ 3987815 w 7451018"/>
              <a:gd name="connsiteY2158" fmla="*/ 596707 h 3415370"/>
              <a:gd name="connsiteX2159" fmla="*/ 3994584 w 7451018"/>
              <a:gd name="connsiteY2159" fmla="*/ 600795 h 3415370"/>
              <a:gd name="connsiteX2160" fmla="*/ 4015495 w 7451018"/>
              <a:gd name="connsiteY2160" fmla="*/ 587793 h 3415370"/>
              <a:gd name="connsiteX2161" fmla="*/ 4014691 w 7451018"/>
              <a:gd name="connsiteY2161" fmla="*/ 594093 h 3415370"/>
              <a:gd name="connsiteX2162" fmla="*/ 4022331 w 7451018"/>
              <a:gd name="connsiteY2162" fmla="*/ 587391 h 3415370"/>
              <a:gd name="connsiteX2163" fmla="*/ 4060063 w 7451018"/>
              <a:gd name="connsiteY2163" fmla="*/ 587391 h 3415370"/>
              <a:gd name="connsiteX2164" fmla="*/ 4085398 w 7451018"/>
              <a:gd name="connsiteY2164" fmla="*/ 594093 h 3415370"/>
              <a:gd name="connsiteX2165" fmla="*/ 4089419 w 7451018"/>
              <a:gd name="connsiteY2165" fmla="*/ 580689 h 3415370"/>
              <a:gd name="connsiteX2166" fmla="*/ 4095117 w 7451018"/>
              <a:gd name="connsiteY2166" fmla="*/ 587391 h 3415370"/>
              <a:gd name="connsiteX2167" fmla="*/ 4125008 w 7451018"/>
              <a:gd name="connsiteY2167" fmla="*/ 581091 h 3415370"/>
              <a:gd name="connsiteX2168" fmla="*/ 4081645 w 7451018"/>
              <a:gd name="connsiteY2168" fmla="*/ 573987 h 3415370"/>
              <a:gd name="connsiteX2169" fmla="*/ 4080572 w 7451018"/>
              <a:gd name="connsiteY2169" fmla="*/ 567285 h 3415370"/>
              <a:gd name="connsiteX2170" fmla="*/ 4068375 w 7451018"/>
              <a:gd name="connsiteY2170" fmla="*/ 567351 h 3415370"/>
              <a:gd name="connsiteX2171" fmla="*/ 4068308 w 7451018"/>
              <a:gd name="connsiteY2171" fmla="*/ 573987 h 3415370"/>
              <a:gd name="connsiteX2172" fmla="*/ 4044582 w 7451018"/>
              <a:gd name="connsiteY2172" fmla="*/ 580823 h 3415370"/>
              <a:gd name="connsiteX2173" fmla="*/ 4040226 w 7451018"/>
              <a:gd name="connsiteY2173" fmla="*/ 574657 h 3415370"/>
              <a:gd name="connsiteX2174" fmla="*/ 3998270 w 7451018"/>
              <a:gd name="connsiteY2174" fmla="*/ 581024 h 3415370"/>
              <a:gd name="connsiteX2175" fmla="*/ 3977561 w 7451018"/>
              <a:gd name="connsiteY2175" fmla="*/ 581359 h 3415370"/>
              <a:gd name="connsiteX2176" fmla="*/ 3968580 w 7451018"/>
              <a:gd name="connsiteY2176" fmla="*/ 581962 h 3415370"/>
              <a:gd name="connsiteX2177" fmla="*/ 3955915 w 7451018"/>
              <a:gd name="connsiteY2177" fmla="*/ 586405 h 3415370"/>
              <a:gd name="connsiteX2178" fmla="*/ 3956649 w 7451018"/>
              <a:gd name="connsiteY2178" fmla="*/ 587324 h 3415370"/>
              <a:gd name="connsiteX2179" fmla="*/ 3955874 w 7451018"/>
              <a:gd name="connsiteY2179" fmla="*/ 586419 h 3415370"/>
              <a:gd name="connsiteX2180" fmla="*/ 3955778 w 7451018"/>
              <a:gd name="connsiteY2180" fmla="*/ 586453 h 3415370"/>
              <a:gd name="connsiteX2181" fmla="*/ 3955770 w 7451018"/>
              <a:gd name="connsiteY2181" fmla="*/ 586328 h 3415370"/>
              <a:gd name="connsiteX2182" fmla="*/ 3955443 w 7451018"/>
              <a:gd name="connsiteY2182" fmla="*/ 580756 h 3415370"/>
              <a:gd name="connsiteX2183" fmla="*/ 3948071 w 7451018"/>
              <a:gd name="connsiteY2183" fmla="*/ 581292 h 3415370"/>
              <a:gd name="connsiteX2184" fmla="*/ 3948027 w 7451018"/>
              <a:gd name="connsiteY2184" fmla="*/ 581242 h 3415370"/>
              <a:gd name="connsiteX2185" fmla="*/ 3947641 w 7451018"/>
              <a:gd name="connsiteY2185" fmla="*/ 580809 h 3415370"/>
              <a:gd name="connsiteX2186" fmla="*/ 3947870 w 7451018"/>
              <a:gd name="connsiteY2186" fmla="*/ 582298 h 3415370"/>
              <a:gd name="connsiteX2187" fmla="*/ 3945458 w 7451018"/>
              <a:gd name="connsiteY2187" fmla="*/ 580689 h 3415370"/>
              <a:gd name="connsiteX2188" fmla="*/ 3947240 w 7451018"/>
              <a:gd name="connsiteY2188" fmla="*/ 580259 h 3415370"/>
              <a:gd name="connsiteX2189" fmla="*/ 3941101 w 7451018"/>
              <a:gd name="connsiteY2189" fmla="*/ 574054 h 3415370"/>
              <a:gd name="connsiteX2190" fmla="*/ 3945390 w 7451018"/>
              <a:gd name="connsiteY2190" fmla="*/ 580823 h 3415370"/>
              <a:gd name="connsiteX2191" fmla="*/ 3941637 w 7451018"/>
              <a:gd name="connsiteY2191" fmla="*/ 585448 h 3415370"/>
              <a:gd name="connsiteX2192" fmla="*/ 3941619 w 7451018"/>
              <a:gd name="connsiteY2192" fmla="*/ 585433 h 3415370"/>
              <a:gd name="connsiteX2193" fmla="*/ 3934399 w 7451018"/>
              <a:gd name="connsiteY2193" fmla="*/ 579282 h 3415370"/>
              <a:gd name="connsiteX2194" fmla="*/ 3909601 w 7451018"/>
              <a:gd name="connsiteY2194" fmla="*/ 579147 h 3415370"/>
              <a:gd name="connsiteX2195" fmla="*/ 3909539 w 7451018"/>
              <a:gd name="connsiteY2195" fmla="*/ 578963 h 3415370"/>
              <a:gd name="connsiteX2196" fmla="*/ 3907590 w 7451018"/>
              <a:gd name="connsiteY2196" fmla="*/ 573249 h 3415370"/>
              <a:gd name="connsiteX2197" fmla="*/ 3934399 w 7451018"/>
              <a:gd name="connsiteY2197" fmla="*/ 573987 h 3415370"/>
              <a:gd name="connsiteX2198" fmla="*/ 3934131 w 7451018"/>
              <a:gd name="connsiteY2198" fmla="*/ 567821 h 3415370"/>
              <a:gd name="connsiteX2199" fmla="*/ 3941101 w 7451018"/>
              <a:gd name="connsiteY2199" fmla="*/ 568156 h 3415370"/>
              <a:gd name="connsiteX2200" fmla="*/ 3947803 w 7451018"/>
              <a:gd name="connsiteY2200" fmla="*/ 554886 h 3415370"/>
              <a:gd name="connsiteX2201" fmla="*/ 3949880 w 7451018"/>
              <a:gd name="connsiteY2201" fmla="*/ 540543 h 3415370"/>
              <a:gd name="connsiteX2202" fmla="*/ 3950684 w 7451018"/>
              <a:gd name="connsiteY2202" fmla="*/ 540476 h 3415370"/>
              <a:gd name="connsiteX2203" fmla="*/ 3946396 w 7451018"/>
              <a:gd name="connsiteY2203" fmla="*/ 506965 h 3415370"/>
              <a:gd name="connsiteX2204" fmla="*/ 3953969 w 7451018"/>
              <a:gd name="connsiteY2204" fmla="*/ 500263 h 3415370"/>
              <a:gd name="connsiteX2205" fmla="*/ 4009262 w 7451018"/>
              <a:gd name="connsiteY2205" fmla="*/ 466753 h 3415370"/>
              <a:gd name="connsiteX2206" fmla="*/ 4012747 w 7451018"/>
              <a:gd name="connsiteY2206" fmla="*/ 465412 h 3415370"/>
              <a:gd name="connsiteX2207" fmla="*/ 4028229 w 7451018"/>
              <a:gd name="connsiteY2207" fmla="*/ 453951 h 3415370"/>
              <a:gd name="connsiteX2208" fmla="*/ 4029704 w 7451018"/>
              <a:gd name="connsiteY2208" fmla="*/ 447249 h 3415370"/>
              <a:gd name="connsiteX2209" fmla="*/ 4015026 w 7451018"/>
              <a:gd name="connsiteY2209" fmla="*/ 440079 h 3415370"/>
              <a:gd name="connsiteX2210" fmla="*/ 1738770 w 7451018"/>
              <a:gd name="connsiteY2210" fmla="*/ 439743 h 3415370"/>
              <a:gd name="connsiteX2211" fmla="*/ 1757824 w 7451018"/>
              <a:gd name="connsiteY2211" fmla="*/ 446646 h 3415370"/>
              <a:gd name="connsiteX2212" fmla="*/ 1822031 w 7451018"/>
              <a:gd name="connsiteY2212" fmla="*/ 480156 h 3415370"/>
              <a:gd name="connsiteX2213" fmla="*/ 1849778 w 7451018"/>
              <a:gd name="connsiteY2213" fmla="*/ 489405 h 3415370"/>
              <a:gd name="connsiteX2214" fmla="*/ 1829403 w 7451018"/>
              <a:gd name="connsiteY2214" fmla="*/ 499458 h 3415370"/>
              <a:gd name="connsiteX2215" fmla="*/ 1813988 w 7451018"/>
              <a:gd name="connsiteY2215" fmla="*/ 493561 h 3415370"/>
              <a:gd name="connsiteX2216" fmla="*/ 1796897 w 7451018"/>
              <a:gd name="connsiteY2216" fmla="*/ 486859 h 3415370"/>
              <a:gd name="connsiteX2217" fmla="*/ 1760437 w 7451018"/>
              <a:gd name="connsiteY2217" fmla="*/ 493561 h 3415370"/>
              <a:gd name="connsiteX2218" fmla="*/ 1729541 w 7451018"/>
              <a:gd name="connsiteY2218" fmla="*/ 491751 h 3415370"/>
              <a:gd name="connsiteX2219" fmla="*/ 1696029 w 7451018"/>
              <a:gd name="connsiteY2219" fmla="*/ 492689 h 3415370"/>
              <a:gd name="connsiteX2220" fmla="*/ 1718281 w 7451018"/>
              <a:gd name="connsiteY2220" fmla="*/ 480156 h 3415370"/>
              <a:gd name="connsiteX2221" fmla="*/ 1716404 w 7451018"/>
              <a:gd name="connsiteY2221" fmla="*/ 478347 h 3415370"/>
              <a:gd name="connsiteX2222" fmla="*/ 1738770 w 7451018"/>
              <a:gd name="connsiteY2222" fmla="*/ 439743 h 3415370"/>
              <a:gd name="connsiteX2223" fmla="*/ 3205617 w 7451018"/>
              <a:gd name="connsiteY2223" fmla="*/ 420207 h 3415370"/>
              <a:gd name="connsiteX2224" fmla="*/ 3210686 w 7451018"/>
              <a:gd name="connsiteY2224" fmla="*/ 425334 h 3415370"/>
              <a:gd name="connsiteX2225" fmla="*/ 3197279 w 7451018"/>
              <a:gd name="connsiteY2225" fmla="*/ 426473 h 3415370"/>
              <a:gd name="connsiteX2226" fmla="*/ 3224090 w 7451018"/>
              <a:gd name="connsiteY2226" fmla="*/ 448791 h 3415370"/>
              <a:gd name="connsiteX2227" fmla="*/ 3216517 w 7451018"/>
              <a:gd name="connsiteY2227" fmla="*/ 466686 h 3415370"/>
              <a:gd name="connsiteX2228" fmla="*/ 3198353 w 7451018"/>
              <a:gd name="connsiteY2228" fmla="*/ 480090 h 3415370"/>
              <a:gd name="connsiteX2229" fmla="*/ 3175032 w 7451018"/>
              <a:gd name="connsiteY2229" fmla="*/ 486792 h 3415370"/>
              <a:gd name="connsiteX2230" fmla="*/ 3173959 w 7451018"/>
              <a:gd name="connsiteY2230" fmla="*/ 480090 h 3415370"/>
              <a:gd name="connsiteX2231" fmla="*/ 3172487 w 7451018"/>
              <a:gd name="connsiteY2231" fmla="*/ 486792 h 3415370"/>
              <a:gd name="connsiteX2232" fmla="*/ 3146010 w 7451018"/>
              <a:gd name="connsiteY2232" fmla="*/ 487060 h 3415370"/>
              <a:gd name="connsiteX2233" fmla="*/ 3082006 w 7451018"/>
              <a:gd name="connsiteY2233" fmla="*/ 499996 h 3415370"/>
              <a:gd name="connsiteX2234" fmla="*/ 3085290 w 7451018"/>
              <a:gd name="connsiteY2234" fmla="*/ 494030 h 3415370"/>
              <a:gd name="connsiteX2235" fmla="*/ 3036425 w 7451018"/>
              <a:gd name="connsiteY2235" fmla="*/ 487797 h 3415370"/>
              <a:gd name="connsiteX2236" fmla="*/ 3036425 w 7451018"/>
              <a:gd name="connsiteY2236" fmla="*/ 479621 h 3415370"/>
              <a:gd name="connsiteX2237" fmla="*/ 3050834 w 7451018"/>
              <a:gd name="connsiteY2237" fmla="*/ 473656 h 3415370"/>
              <a:gd name="connsiteX2238" fmla="*/ 3042057 w 7451018"/>
              <a:gd name="connsiteY2238" fmla="*/ 473656 h 3415370"/>
              <a:gd name="connsiteX2239" fmla="*/ 3042767 w 7451018"/>
              <a:gd name="connsiteY2239" fmla="*/ 470707 h 3415370"/>
              <a:gd name="connsiteX2240" fmla="*/ 3043088 w 7451018"/>
              <a:gd name="connsiteY2240" fmla="*/ 467356 h 3415370"/>
              <a:gd name="connsiteX2241" fmla="*/ 3043125 w 7451018"/>
              <a:gd name="connsiteY2241" fmla="*/ 467356 h 3415370"/>
              <a:gd name="connsiteX2242" fmla="*/ 3043125 w 7451018"/>
              <a:gd name="connsiteY2242" fmla="*/ 466954 h 3415370"/>
              <a:gd name="connsiteX2243" fmla="*/ 3043088 w 7451018"/>
              <a:gd name="connsiteY2243" fmla="*/ 467356 h 3415370"/>
              <a:gd name="connsiteX2244" fmla="*/ 3009218 w 7451018"/>
              <a:gd name="connsiteY2244" fmla="*/ 466954 h 3415370"/>
              <a:gd name="connsiteX2245" fmla="*/ 3008343 w 7451018"/>
              <a:gd name="connsiteY2245" fmla="*/ 460252 h 3415370"/>
              <a:gd name="connsiteX2246" fmla="*/ 3036425 w 7451018"/>
              <a:gd name="connsiteY2246" fmla="*/ 453549 h 3415370"/>
              <a:gd name="connsiteX2247" fmla="*/ 3025906 w 7451018"/>
              <a:gd name="connsiteY2247" fmla="*/ 446847 h 3415370"/>
              <a:gd name="connsiteX2248" fmla="*/ 2996215 w 7451018"/>
              <a:gd name="connsiteY2248" fmla="*/ 446982 h 3415370"/>
              <a:gd name="connsiteX2249" fmla="*/ 3009617 w 7451018"/>
              <a:gd name="connsiteY2249" fmla="*/ 440883 h 3415370"/>
              <a:gd name="connsiteX2250" fmla="*/ 3008470 w 7451018"/>
              <a:gd name="connsiteY2250" fmla="*/ 435948 h 3415370"/>
              <a:gd name="connsiteX2251" fmla="*/ 3010066 w 7451018"/>
              <a:gd name="connsiteY2251" fmla="*/ 433405 h 3415370"/>
              <a:gd name="connsiteX2252" fmla="*/ 3010554 w 7451018"/>
              <a:gd name="connsiteY2252" fmla="*/ 435320 h 3415370"/>
              <a:gd name="connsiteX2253" fmla="*/ 3010088 w 7451018"/>
              <a:gd name="connsiteY2253" fmla="*/ 433376 h 3415370"/>
              <a:gd name="connsiteX2254" fmla="*/ 3010066 w 7451018"/>
              <a:gd name="connsiteY2254" fmla="*/ 433405 h 3415370"/>
              <a:gd name="connsiteX2255" fmla="*/ 3009617 w 7451018"/>
              <a:gd name="connsiteY2255" fmla="*/ 431634 h 3415370"/>
              <a:gd name="connsiteX2256" fmla="*/ 3025837 w 7451018"/>
              <a:gd name="connsiteY2256" fmla="*/ 426674 h 3415370"/>
              <a:gd name="connsiteX2257" fmla="*/ 3069939 w 7451018"/>
              <a:gd name="connsiteY2257" fmla="*/ 432639 h 3415370"/>
              <a:gd name="connsiteX2258" fmla="*/ 3063299 w 7451018"/>
              <a:gd name="connsiteY2258" fmla="*/ 439945 h 3415370"/>
              <a:gd name="connsiteX2259" fmla="*/ 3068262 w 7451018"/>
              <a:gd name="connsiteY2259" fmla="*/ 446714 h 3415370"/>
              <a:gd name="connsiteX2260" fmla="*/ 3069806 w 7451018"/>
              <a:gd name="connsiteY2260" fmla="*/ 446714 h 3415370"/>
              <a:gd name="connsiteX2261" fmla="*/ 3083345 w 7451018"/>
              <a:gd name="connsiteY2261" fmla="*/ 440681 h 3415370"/>
              <a:gd name="connsiteX2262" fmla="*/ 3083548 w 7451018"/>
              <a:gd name="connsiteY2262" fmla="*/ 426541 h 3415370"/>
              <a:gd name="connsiteX2263" fmla="*/ 3096483 w 7451018"/>
              <a:gd name="connsiteY2263" fmla="*/ 433243 h 3415370"/>
              <a:gd name="connsiteX2264" fmla="*/ 3123557 w 7451018"/>
              <a:gd name="connsiteY2264" fmla="*/ 433243 h 3415370"/>
              <a:gd name="connsiteX2265" fmla="*/ 3143796 w 7451018"/>
              <a:gd name="connsiteY2265" fmla="*/ 432170 h 3415370"/>
              <a:gd name="connsiteX2266" fmla="*/ 3164506 w 7451018"/>
              <a:gd name="connsiteY2266" fmla="*/ 426004 h 3415370"/>
              <a:gd name="connsiteX2267" fmla="*/ 3203316 w 7451018"/>
              <a:gd name="connsiteY2267" fmla="*/ 425937 h 3415370"/>
              <a:gd name="connsiteX2268" fmla="*/ 3205617 w 7451018"/>
              <a:gd name="connsiteY2268" fmla="*/ 420207 h 3415370"/>
              <a:gd name="connsiteX2269" fmla="*/ 1261795 w 7451018"/>
              <a:gd name="connsiteY2269" fmla="*/ 386125 h 3415370"/>
              <a:gd name="connsiteX2270" fmla="*/ 1261809 w 7451018"/>
              <a:gd name="connsiteY2270" fmla="*/ 386125 h 3415370"/>
              <a:gd name="connsiteX2271" fmla="*/ 1262063 w 7451018"/>
              <a:gd name="connsiteY2271" fmla="*/ 386327 h 3415370"/>
              <a:gd name="connsiteX2272" fmla="*/ 1261795 w 7451018"/>
              <a:gd name="connsiteY2272" fmla="*/ 386125 h 3415370"/>
              <a:gd name="connsiteX2273" fmla="*/ 1261569 w 7451018"/>
              <a:gd name="connsiteY2273" fmla="*/ 385936 h 3415370"/>
              <a:gd name="connsiteX2274" fmla="*/ 1262264 w 7451018"/>
              <a:gd name="connsiteY2274" fmla="*/ 386125 h 3415370"/>
              <a:gd name="connsiteX2275" fmla="*/ 1261809 w 7451018"/>
              <a:gd name="connsiteY2275" fmla="*/ 386125 h 3415370"/>
              <a:gd name="connsiteX2276" fmla="*/ 1260455 w 7451018"/>
              <a:gd name="connsiteY2276" fmla="*/ 385053 h 3415370"/>
              <a:gd name="connsiteX2277" fmla="*/ 1261569 w 7451018"/>
              <a:gd name="connsiteY2277" fmla="*/ 385936 h 3415370"/>
              <a:gd name="connsiteX2278" fmla="*/ 1261527 w 7451018"/>
              <a:gd name="connsiteY2278" fmla="*/ 385924 h 3415370"/>
              <a:gd name="connsiteX2279" fmla="*/ 1260455 w 7451018"/>
              <a:gd name="connsiteY2279" fmla="*/ 385053 h 3415370"/>
              <a:gd name="connsiteX2280" fmla="*/ 1153300 w 7451018"/>
              <a:gd name="connsiteY2280" fmla="*/ 384383 h 3415370"/>
              <a:gd name="connsiteX2281" fmla="*/ 1160203 w 7451018"/>
              <a:gd name="connsiteY2281" fmla="*/ 388740 h 3415370"/>
              <a:gd name="connsiteX2282" fmla="*/ 1153300 w 7451018"/>
              <a:gd name="connsiteY2282" fmla="*/ 384383 h 3415370"/>
              <a:gd name="connsiteX2283" fmla="*/ 1233648 w 7451018"/>
              <a:gd name="connsiteY2283" fmla="*/ 382507 h 3415370"/>
              <a:gd name="connsiteX2284" fmla="*/ 1228957 w 7451018"/>
              <a:gd name="connsiteY2284" fmla="*/ 385389 h 3415370"/>
              <a:gd name="connsiteX2285" fmla="*/ 1234586 w 7451018"/>
              <a:gd name="connsiteY2285" fmla="*/ 388271 h 3415370"/>
              <a:gd name="connsiteX2286" fmla="*/ 1245979 w 7451018"/>
              <a:gd name="connsiteY2286" fmla="*/ 386260 h 3415370"/>
              <a:gd name="connsiteX2287" fmla="*/ 1245578 w 7451018"/>
              <a:gd name="connsiteY2287" fmla="*/ 386193 h 3415370"/>
              <a:gd name="connsiteX2288" fmla="*/ 1244907 w 7451018"/>
              <a:gd name="connsiteY2288" fmla="*/ 386260 h 3415370"/>
              <a:gd name="connsiteX2289" fmla="*/ 1244103 w 7451018"/>
              <a:gd name="connsiteY2289" fmla="*/ 385925 h 3415370"/>
              <a:gd name="connsiteX2290" fmla="*/ 1233648 w 7451018"/>
              <a:gd name="connsiteY2290" fmla="*/ 382507 h 3415370"/>
              <a:gd name="connsiteX2291" fmla="*/ 1252749 w 7451018"/>
              <a:gd name="connsiteY2291" fmla="*/ 379290 h 3415370"/>
              <a:gd name="connsiteX2292" fmla="*/ 1253620 w 7451018"/>
              <a:gd name="connsiteY2292" fmla="*/ 379357 h 3415370"/>
              <a:gd name="connsiteX2293" fmla="*/ 1253486 w 7451018"/>
              <a:gd name="connsiteY2293" fmla="*/ 379357 h 3415370"/>
              <a:gd name="connsiteX2294" fmla="*/ 1252749 w 7451018"/>
              <a:gd name="connsiteY2294" fmla="*/ 379290 h 3415370"/>
              <a:gd name="connsiteX2295" fmla="*/ 1433918 w 7451018"/>
              <a:gd name="connsiteY2295" fmla="*/ 374196 h 3415370"/>
              <a:gd name="connsiteX2296" fmla="*/ 1433918 w 7451018"/>
              <a:gd name="connsiteY2296" fmla="*/ 374196 h 3415370"/>
              <a:gd name="connsiteX2297" fmla="*/ 4625128 w 7451018"/>
              <a:gd name="connsiteY2297" fmla="*/ 372228 h 3415370"/>
              <a:gd name="connsiteX2298" fmla="*/ 4624922 w 7451018"/>
              <a:gd name="connsiteY2298" fmla="*/ 372454 h 3415370"/>
              <a:gd name="connsiteX2299" fmla="*/ 4624922 w 7451018"/>
              <a:gd name="connsiteY2299" fmla="*/ 372521 h 3415370"/>
              <a:gd name="connsiteX2300" fmla="*/ 4624964 w 7451018"/>
              <a:gd name="connsiteY2300" fmla="*/ 372530 h 3415370"/>
              <a:gd name="connsiteX2301" fmla="*/ 1873532 w 7451018"/>
              <a:gd name="connsiteY2301" fmla="*/ 368349 h 3415370"/>
              <a:gd name="connsiteX2302" fmla="*/ 1877260 w 7451018"/>
              <a:gd name="connsiteY2302" fmla="*/ 372856 h 3415370"/>
              <a:gd name="connsiteX2303" fmla="*/ 1863520 w 7451018"/>
              <a:gd name="connsiteY2303" fmla="*/ 379424 h 3415370"/>
              <a:gd name="connsiteX2304" fmla="*/ 1873532 w 7451018"/>
              <a:gd name="connsiteY2304" fmla="*/ 368349 h 3415370"/>
              <a:gd name="connsiteX2305" fmla="*/ 1399398 w 7451018"/>
              <a:gd name="connsiteY2305" fmla="*/ 366154 h 3415370"/>
              <a:gd name="connsiteX2306" fmla="*/ 1386263 w 7451018"/>
              <a:gd name="connsiteY2306" fmla="*/ 367025 h 3415370"/>
              <a:gd name="connsiteX2307" fmla="*/ 1387402 w 7451018"/>
              <a:gd name="connsiteY2307" fmla="*/ 366221 h 3415370"/>
              <a:gd name="connsiteX2308" fmla="*/ 1399398 w 7451018"/>
              <a:gd name="connsiteY2308" fmla="*/ 366154 h 3415370"/>
              <a:gd name="connsiteX2309" fmla="*/ 1386128 w 7451018"/>
              <a:gd name="connsiteY2309" fmla="*/ 366154 h 3415370"/>
              <a:gd name="connsiteX2310" fmla="*/ 1386196 w 7451018"/>
              <a:gd name="connsiteY2310" fmla="*/ 366154 h 3415370"/>
              <a:gd name="connsiteX2311" fmla="*/ 1386263 w 7451018"/>
              <a:gd name="connsiteY2311" fmla="*/ 367025 h 3415370"/>
              <a:gd name="connsiteX2312" fmla="*/ 1386128 w 7451018"/>
              <a:gd name="connsiteY2312" fmla="*/ 366154 h 3415370"/>
              <a:gd name="connsiteX2313" fmla="*/ 5094742 w 7451018"/>
              <a:gd name="connsiteY2313" fmla="*/ 360658 h 3415370"/>
              <a:gd name="connsiteX2314" fmla="*/ 5099233 w 7451018"/>
              <a:gd name="connsiteY2314" fmla="*/ 366757 h 3415370"/>
              <a:gd name="connsiteX2315" fmla="*/ 5114044 w 7451018"/>
              <a:gd name="connsiteY2315" fmla="*/ 371248 h 3415370"/>
              <a:gd name="connsiteX2316" fmla="*/ 5110291 w 7451018"/>
              <a:gd name="connsiteY2316" fmla="*/ 379558 h 3415370"/>
              <a:gd name="connsiteX2317" fmla="*/ 5114044 w 7451018"/>
              <a:gd name="connsiteY2317" fmla="*/ 381502 h 3415370"/>
              <a:gd name="connsiteX2318" fmla="*/ 5107342 w 7451018"/>
              <a:gd name="connsiteY2318" fmla="*/ 379625 h 3415370"/>
              <a:gd name="connsiteX2319" fmla="*/ 5113240 w 7451018"/>
              <a:gd name="connsiteY2319" fmla="*/ 389477 h 3415370"/>
              <a:gd name="connsiteX2320" fmla="*/ 5122691 w 7451018"/>
              <a:gd name="connsiteY2320" fmla="*/ 379692 h 3415370"/>
              <a:gd name="connsiteX2321" fmla="*/ 5121417 w 7451018"/>
              <a:gd name="connsiteY2321" fmla="*/ 373124 h 3415370"/>
              <a:gd name="connsiteX2322" fmla="*/ 5114044 w 7451018"/>
              <a:gd name="connsiteY2322" fmla="*/ 365751 h 3415370"/>
              <a:gd name="connsiteX2323" fmla="*/ 5098094 w 7451018"/>
              <a:gd name="connsiteY2323" fmla="*/ 360658 h 3415370"/>
              <a:gd name="connsiteX2324" fmla="*/ 5094742 w 7451018"/>
              <a:gd name="connsiteY2324" fmla="*/ 360658 h 3415370"/>
              <a:gd name="connsiteX2325" fmla="*/ 1629273 w 7451018"/>
              <a:gd name="connsiteY2325" fmla="*/ 359451 h 3415370"/>
              <a:gd name="connsiteX2326" fmla="*/ 1633362 w 7451018"/>
              <a:gd name="connsiteY2326" fmla="*/ 372856 h 3415370"/>
              <a:gd name="connsiteX2327" fmla="*/ 1635707 w 7451018"/>
              <a:gd name="connsiteY2327" fmla="*/ 375403 h 3415370"/>
              <a:gd name="connsiteX2328" fmla="*/ 1642008 w 7451018"/>
              <a:gd name="connsiteY2328" fmla="*/ 363071 h 3415370"/>
              <a:gd name="connsiteX2329" fmla="*/ 1629273 w 7451018"/>
              <a:gd name="connsiteY2329" fmla="*/ 359451 h 3415370"/>
              <a:gd name="connsiteX2330" fmla="*/ 1432902 w 7451018"/>
              <a:gd name="connsiteY2330" fmla="*/ 353143 h 3415370"/>
              <a:gd name="connsiteX2331" fmla="*/ 1434585 w 7451018"/>
              <a:gd name="connsiteY2331" fmla="*/ 362065 h 3415370"/>
              <a:gd name="connsiteX2332" fmla="*/ 1421181 w 7451018"/>
              <a:gd name="connsiteY2332" fmla="*/ 366153 h 3415370"/>
              <a:gd name="connsiteX2333" fmla="*/ 1428151 w 7451018"/>
              <a:gd name="connsiteY2333" fmla="*/ 359451 h 3415370"/>
              <a:gd name="connsiteX2334" fmla="*/ 1432902 w 7451018"/>
              <a:gd name="connsiteY2334" fmla="*/ 353143 h 3415370"/>
              <a:gd name="connsiteX2335" fmla="*/ 1548513 w 7451018"/>
              <a:gd name="connsiteY2335" fmla="*/ 345712 h 3415370"/>
              <a:gd name="connsiteX2336" fmla="*/ 1547846 w 7451018"/>
              <a:gd name="connsiteY2336" fmla="*/ 345779 h 3415370"/>
              <a:gd name="connsiteX2337" fmla="*/ 1547907 w 7451018"/>
              <a:gd name="connsiteY2337" fmla="*/ 345779 h 3415370"/>
              <a:gd name="connsiteX2338" fmla="*/ 1548110 w 7451018"/>
              <a:gd name="connsiteY2338" fmla="*/ 346114 h 3415370"/>
              <a:gd name="connsiteX2339" fmla="*/ 1547977 w 7451018"/>
              <a:gd name="connsiteY2339" fmla="*/ 346047 h 3415370"/>
              <a:gd name="connsiteX2340" fmla="*/ 1547843 w 7451018"/>
              <a:gd name="connsiteY2340" fmla="*/ 345779 h 3415370"/>
              <a:gd name="connsiteX2341" fmla="*/ 1547775 w 7451018"/>
              <a:gd name="connsiteY2341" fmla="*/ 345779 h 3415370"/>
              <a:gd name="connsiteX2342" fmla="*/ 1532965 w 7451018"/>
              <a:gd name="connsiteY2342" fmla="*/ 346047 h 3415370"/>
              <a:gd name="connsiteX2343" fmla="*/ 1521705 w 7451018"/>
              <a:gd name="connsiteY2343" fmla="*/ 352749 h 3415370"/>
              <a:gd name="connsiteX2344" fmla="*/ 1521772 w 7451018"/>
              <a:gd name="connsiteY2344" fmla="*/ 359586 h 3415370"/>
              <a:gd name="connsiteX2345" fmla="*/ 1534976 w 7451018"/>
              <a:gd name="connsiteY2345" fmla="*/ 359719 h 3415370"/>
              <a:gd name="connsiteX2346" fmla="*/ 1535846 w 7451018"/>
              <a:gd name="connsiteY2346" fmla="*/ 366757 h 3415370"/>
              <a:gd name="connsiteX2347" fmla="*/ 1496035 w 7451018"/>
              <a:gd name="connsiteY2347" fmla="*/ 374129 h 3415370"/>
              <a:gd name="connsiteX2348" fmla="*/ 1507429 w 7451018"/>
              <a:gd name="connsiteY2348" fmla="*/ 374129 h 3415370"/>
              <a:gd name="connsiteX2349" fmla="*/ 1519493 w 7451018"/>
              <a:gd name="connsiteY2349" fmla="*/ 373526 h 3415370"/>
              <a:gd name="connsiteX2350" fmla="*/ 1515069 w 7451018"/>
              <a:gd name="connsiteY2350" fmla="*/ 386327 h 3415370"/>
              <a:gd name="connsiteX2351" fmla="*/ 1521772 w 7451018"/>
              <a:gd name="connsiteY2351" fmla="*/ 389678 h 3415370"/>
              <a:gd name="connsiteX2352" fmla="*/ 1516142 w 7451018"/>
              <a:gd name="connsiteY2352" fmla="*/ 394705 h 3415370"/>
              <a:gd name="connsiteX2353" fmla="*/ 1528675 w 7451018"/>
              <a:gd name="connsiteY2353" fmla="*/ 399731 h 3415370"/>
              <a:gd name="connsiteX2354" fmla="*/ 1529547 w 7451018"/>
              <a:gd name="connsiteY2354" fmla="*/ 392962 h 3415370"/>
              <a:gd name="connsiteX2355" fmla="*/ 1521705 w 7451018"/>
              <a:gd name="connsiteY2355" fmla="*/ 390616 h 3415370"/>
              <a:gd name="connsiteX2356" fmla="*/ 1561515 w 7451018"/>
              <a:gd name="connsiteY2356" fmla="*/ 366154 h 3415370"/>
              <a:gd name="connsiteX2357" fmla="*/ 1541811 w 7451018"/>
              <a:gd name="connsiteY2357" fmla="*/ 366154 h 3415370"/>
              <a:gd name="connsiteX2358" fmla="*/ 1541811 w 7451018"/>
              <a:gd name="connsiteY2358" fmla="*/ 360054 h 3415370"/>
              <a:gd name="connsiteX2359" fmla="*/ 1551529 w 7451018"/>
              <a:gd name="connsiteY2359" fmla="*/ 359451 h 3415370"/>
              <a:gd name="connsiteX2360" fmla="*/ 1553137 w 7451018"/>
              <a:gd name="connsiteY2360" fmla="*/ 352951 h 3415370"/>
              <a:gd name="connsiteX2361" fmla="*/ 1548111 w 7451018"/>
              <a:gd name="connsiteY2361" fmla="*/ 346114 h 3415370"/>
              <a:gd name="connsiteX2362" fmla="*/ 1548513 w 7451018"/>
              <a:gd name="connsiteY2362" fmla="*/ 345712 h 3415370"/>
              <a:gd name="connsiteX2363" fmla="*/ 1888252 w 7451018"/>
              <a:gd name="connsiteY2363" fmla="*/ 339756 h 3415370"/>
              <a:gd name="connsiteX2364" fmla="*/ 1884564 w 7451018"/>
              <a:gd name="connsiteY2364" fmla="*/ 346047 h 3415370"/>
              <a:gd name="connsiteX2365" fmla="*/ 1881347 w 7451018"/>
              <a:gd name="connsiteY2365" fmla="*/ 359451 h 3415370"/>
              <a:gd name="connsiteX2366" fmla="*/ 1856884 w 7451018"/>
              <a:gd name="connsiteY2366" fmla="*/ 362065 h 3415370"/>
              <a:gd name="connsiteX2367" fmla="*/ 1870959 w 7451018"/>
              <a:gd name="connsiteY2367" fmla="*/ 352749 h 3415370"/>
              <a:gd name="connsiteX2368" fmla="*/ 1874377 w 7451018"/>
              <a:gd name="connsiteY2368" fmla="*/ 352481 h 3415370"/>
              <a:gd name="connsiteX2369" fmla="*/ 1870222 w 7451018"/>
              <a:gd name="connsiteY2369" fmla="*/ 346784 h 3415370"/>
              <a:gd name="connsiteX2370" fmla="*/ 1878139 w 7451018"/>
              <a:gd name="connsiteY2370" fmla="*/ 341758 h 3415370"/>
              <a:gd name="connsiteX2371" fmla="*/ 1736165 w 7451018"/>
              <a:gd name="connsiteY2371" fmla="*/ 339345 h 3415370"/>
              <a:gd name="connsiteX2372" fmla="*/ 1736366 w 7451018"/>
              <a:gd name="connsiteY2372" fmla="*/ 339948 h 3415370"/>
              <a:gd name="connsiteX2373" fmla="*/ 1736165 w 7451018"/>
              <a:gd name="connsiteY2373" fmla="*/ 339345 h 3415370"/>
              <a:gd name="connsiteX2374" fmla="*/ 1890262 w 7451018"/>
              <a:gd name="connsiteY2374" fmla="*/ 336329 h 3415370"/>
              <a:gd name="connsiteX2375" fmla="*/ 1890328 w 7451018"/>
              <a:gd name="connsiteY2375" fmla="*/ 339345 h 3415370"/>
              <a:gd name="connsiteX2376" fmla="*/ 1888252 w 7451018"/>
              <a:gd name="connsiteY2376" fmla="*/ 339756 h 3415370"/>
              <a:gd name="connsiteX2377" fmla="*/ 1748034 w 7451018"/>
              <a:gd name="connsiteY2377" fmla="*/ 333850 h 3415370"/>
              <a:gd name="connsiteX2378" fmla="*/ 1741399 w 7451018"/>
              <a:gd name="connsiteY2378" fmla="*/ 340552 h 3415370"/>
              <a:gd name="connsiteX2379" fmla="*/ 1751855 w 7451018"/>
              <a:gd name="connsiteY2379" fmla="*/ 340552 h 3415370"/>
              <a:gd name="connsiteX2380" fmla="*/ 1748034 w 7451018"/>
              <a:gd name="connsiteY2380" fmla="*/ 333850 h 3415370"/>
              <a:gd name="connsiteX2381" fmla="*/ 1423974 w 7451018"/>
              <a:gd name="connsiteY2381" fmla="*/ 321166 h 3415370"/>
              <a:gd name="connsiteX2382" fmla="*/ 1434646 w 7451018"/>
              <a:gd name="connsiteY2382" fmla="*/ 322321 h 3415370"/>
              <a:gd name="connsiteX2383" fmla="*/ 1421042 w 7451018"/>
              <a:gd name="connsiteY2383" fmla="*/ 325941 h 3415370"/>
              <a:gd name="connsiteX2384" fmla="*/ 1423974 w 7451018"/>
              <a:gd name="connsiteY2384" fmla="*/ 321166 h 3415370"/>
              <a:gd name="connsiteX2385" fmla="*/ 1109459 w 7451018"/>
              <a:gd name="connsiteY2385" fmla="*/ 319842 h 3415370"/>
              <a:gd name="connsiteX2386" fmla="*/ 1108186 w 7451018"/>
              <a:gd name="connsiteY2386" fmla="*/ 326544 h 3415370"/>
              <a:gd name="connsiteX2387" fmla="*/ 1110867 w 7451018"/>
              <a:gd name="connsiteY2387" fmla="*/ 326209 h 3415370"/>
              <a:gd name="connsiteX2388" fmla="*/ 1109459 w 7451018"/>
              <a:gd name="connsiteY2388" fmla="*/ 319842 h 3415370"/>
              <a:gd name="connsiteX2389" fmla="*/ 5238638 w 7451018"/>
              <a:gd name="connsiteY2389" fmla="*/ 299133 h 3415370"/>
              <a:gd name="connsiteX2390" fmla="*/ 5216923 w 7451018"/>
              <a:gd name="connsiteY2390" fmla="*/ 305835 h 3415370"/>
              <a:gd name="connsiteX2391" fmla="*/ 5229791 w 7451018"/>
              <a:gd name="connsiteY2391" fmla="*/ 312537 h 3415370"/>
              <a:gd name="connsiteX2392" fmla="*/ 5238638 w 7451018"/>
              <a:gd name="connsiteY2392" fmla="*/ 299133 h 3415370"/>
              <a:gd name="connsiteX2393" fmla="*/ 5116885 w 7451018"/>
              <a:gd name="connsiteY2393" fmla="*/ 285410 h 3415370"/>
              <a:gd name="connsiteX2394" fmla="*/ 5115921 w 7451018"/>
              <a:gd name="connsiteY2394" fmla="*/ 292430 h 3415370"/>
              <a:gd name="connsiteX2395" fmla="*/ 5118200 w 7451018"/>
              <a:gd name="connsiteY2395" fmla="*/ 285728 h 3415370"/>
              <a:gd name="connsiteX2396" fmla="*/ 5116885 w 7451018"/>
              <a:gd name="connsiteY2396" fmla="*/ 285410 h 3415370"/>
              <a:gd name="connsiteX2397" fmla="*/ 1840792 w 7451018"/>
              <a:gd name="connsiteY2397" fmla="*/ 276881 h 3415370"/>
              <a:gd name="connsiteX2398" fmla="*/ 1834493 w 7451018"/>
              <a:gd name="connsiteY2398" fmla="*/ 279026 h 3415370"/>
              <a:gd name="connsiteX2399" fmla="*/ 1836704 w 7451018"/>
              <a:gd name="connsiteY2399" fmla="*/ 285728 h 3415370"/>
              <a:gd name="connsiteX2400" fmla="*/ 1840792 w 7451018"/>
              <a:gd name="connsiteY2400" fmla="*/ 276881 h 3415370"/>
              <a:gd name="connsiteX2401" fmla="*/ 4598114 w 7451018"/>
              <a:gd name="connsiteY2401" fmla="*/ 272056 h 3415370"/>
              <a:gd name="connsiteX2402" fmla="*/ 4597979 w 7451018"/>
              <a:gd name="connsiteY2402" fmla="*/ 272526 h 3415370"/>
              <a:gd name="connsiteX2403" fmla="*/ 4597979 w 7451018"/>
              <a:gd name="connsiteY2403" fmla="*/ 272324 h 3415370"/>
              <a:gd name="connsiteX2404" fmla="*/ 4598114 w 7451018"/>
              <a:gd name="connsiteY2404" fmla="*/ 272056 h 3415370"/>
              <a:gd name="connsiteX2405" fmla="*/ 2996202 w 7451018"/>
              <a:gd name="connsiteY2405" fmla="*/ 264214 h 3415370"/>
              <a:gd name="connsiteX2406" fmla="*/ 2995869 w 7451018"/>
              <a:gd name="connsiteY2406" fmla="*/ 264683 h 3415370"/>
              <a:gd name="connsiteX2407" fmla="*/ 2996202 w 7451018"/>
              <a:gd name="connsiteY2407" fmla="*/ 265219 h 3415370"/>
              <a:gd name="connsiteX2408" fmla="*/ 2994795 w 7451018"/>
              <a:gd name="connsiteY2408" fmla="*/ 265621 h 3415370"/>
              <a:gd name="connsiteX2409" fmla="*/ 2996202 w 7451018"/>
              <a:gd name="connsiteY2409" fmla="*/ 274334 h 3415370"/>
              <a:gd name="connsiteX2410" fmla="*/ 3010343 w 7451018"/>
              <a:gd name="connsiteY2410" fmla="*/ 278355 h 3415370"/>
              <a:gd name="connsiteX2411" fmla="*/ 2996202 w 7451018"/>
              <a:gd name="connsiteY2411" fmla="*/ 264214 h 3415370"/>
              <a:gd name="connsiteX2412" fmla="*/ 1843205 w 7451018"/>
              <a:gd name="connsiteY2412" fmla="*/ 261935 h 3415370"/>
              <a:gd name="connsiteX2413" fmla="*/ 1838849 w 7451018"/>
              <a:gd name="connsiteY2413" fmla="*/ 265688 h 3415370"/>
              <a:gd name="connsiteX2414" fmla="*/ 1840994 w 7451018"/>
              <a:gd name="connsiteY2414" fmla="*/ 272391 h 3415370"/>
              <a:gd name="connsiteX2415" fmla="*/ 1843205 w 7451018"/>
              <a:gd name="connsiteY2415" fmla="*/ 272860 h 3415370"/>
              <a:gd name="connsiteX2416" fmla="*/ 1843473 w 7451018"/>
              <a:gd name="connsiteY2416" fmla="*/ 272391 h 3415370"/>
              <a:gd name="connsiteX2417" fmla="*/ 1876984 w 7451018"/>
              <a:gd name="connsiteY2417" fmla="*/ 279026 h 3415370"/>
              <a:gd name="connsiteX2418" fmla="*/ 1889919 w 7451018"/>
              <a:gd name="connsiteY2418" fmla="*/ 266694 h 3415370"/>
              <a:gd name="connsiteX2419" fmla="*/ 1844144 w 7451018"/>
              <a:gd name="connsiteY2419" fmla="*/ 262338 h 3415370"/>
              <a:gd name="connsiteX2420" fmla="*/ 1843205 w 7451018"/>
              <a:gd name="connsiteY2420" fmla="*/ 261935 h 3415370"/>
              <a:gd name="connsiteX2421" fmla="*/ 1493497 w 7451018"/>
              <a:gd name="connsiteY2421" fmla="*/ 252444 h 3415370"/>
              <a:gd name="connsiteX2422" fmla="*/ 1478681 w 7451018"/>
              <a:gd name="connsiteY2422" fmla="*/ 258919 h 3415370"/>
              <a:gd name="connsiteX2423" fmla="*/ 1494900 w 7451018"/>
              <a:gd name="connsiteY2423" fmla="*/ 259120 h 3415370"/>
              <a:gd name="connsiteX2424" fmla="*/ 1493497 w 7451018"/>
              <a:gd name="connsiteY2424" fmla="*/ 252444 h 3415370"/>
              <a:gd name="connsiteX2425" fmla="*/ 1494900 w 7451018"/>
              <a:gd name="connsiteY2425" fmla="*/ 252083 h 3415370"/>
              <a:gd name="connsiteX2426" fmla="*/ 1494900 w 7451018"/>
              <a:gd name="connsiteY2426" fmla="*/ 253021 h 3415370"/>
              <a:gd name="connsiteX2427" fmla="*/ 1495301 w 7451018"/>
              <a:gd name="connsiteY2427" fmla="*/ 252150 h 3415370"/>
              <a:gd name="connsiteX2428" fmla="*/ 1494900 w 7451018"/>
              <a:gd name="connsiteY2428" fmla="*/ 252083 h 3415370"/>
              <a:gd name="connsiteX2429" fmla="*/ 1495034 w 7451018"/>
              <a:gd name="connsiteY2429" fmla="*/ 250742 h 3415370"/>
              <a:gd name="connsiteX2430" fmla="*/ 1494966 w 7451018"/>
              <a:gd name="connsiteY2430" fmla="*/ 250877 h 3415370"/>
              <a:gd name="connsiteX2431" fmla="*/ 1494966 w 7451018"/>
              <a:gd name="connsiteY2431" fmla="*/ 250944 h 3415370"/>
              <a:gd name="connsiteX2432" fmla="*/ 1495034 w 7451018"/>
              <a:gd name="connsiteY2432" fmla="*/ 250742 h 3415370"/>
              <a:gd name="connsiteX2433" fmla="*/ 3006167 w 7451018"/>
              <a:gd name="connsiteY2433" fmla="*/ 248112 h 3415370"/>
              <a:gd name="connsiteX2434" fmla="*/ 3002367 w 7451018"/>
              <a:gd name="connsiteY2434" fmla="*/ 250072 h 3415370"/>
              <a:gd name="connsiteX2435" fmla="*/ 3015503 w 7451018"/>
              <a:gd name="connsiteY2435" fmla="*/ 251882 h 3415370"/>
              <a:gd name="connsiteX2436" fmla="*/ 3006167 w 7451018"/>
              <a:gd name="connsiteY2436" fmla="*/ 248112 h 3415370"/>
              <a:gd name="connsiteX2437" fmla="*/ 1272514 w 7451018"/>
              <a:gd name="connsiteY2437" fmla="*/ 245222 h 3415370"/>
              <a:gd name="connsiteX2438" fmla="*/ 1277891 w 7451018"/>
              <a:gd name="connsiteY2438" fmla="*/ 245582 h 3415370"/>
              <a:gd name="connsiteX2439" fmla="*/ 1268107 w 7451018"/>
              <a:gd name="connsiteY2439" fmla="*/ 252285 h 3415370"/>
              <a:gd name="connsiteX2440" fmla="*/ 1267035 w 7451018"/>
              <a:gd name="connsiteY2440" fmla="*/ 246923 h 3415370"/>
              <a:gd name="connsiteX2441" fmla="*/ 1272514 w 7451018"/>
              <a:gd name="connsiteY2441" fmla="*/ 245222 h 3415370"/>
              <a:gd name="connsiteX2442" fmla="*/ 5775145 w 7451018"/>
              <a:gd name="connsiteY2442" fmla="*/ 239551 h 3415370"/>
              <a:gd name="connsiteX2443" fmla="*/ 5731916 w 7451018"/>
              <a:gd name="connsiteY2443" fmla="*/ 245516 h 3415370"/>
              <a:gd name="connsiteX2444" fmla="*/ 5715629 w 7451018"/>
              <a:gd name="connsiteY2444" fmla="*/ 258920 h 3415370"/>
              <a:gd name="connsiteX2445" fmla="*/ 5771056 w 7451018"/>
              <a:gd name="connsiteY2445" fmla="*/ 245516 h 3415370"/>
              <a:gd name="connsiteX2446" fmla="*/ 5784662 w 7451018"/>
              <a:gd name="connsiteY2446" fmla="*/ 252218 h 3415370"/>
              <a:gd name="connsiteX2447" fmla="*/ 5785332 w 7451018"/>
              <a:gd name="connsiteY2447" fmla="*/ 247660 h 3415370"/>
              <a:gd name="connsiteX2448" fmla="*/ 5787678 w 7451018"/>
              <a:gd name="connsiteY2448" fmla="*/ 245516 h 3415370"/>
              <a:gd name="connsiteX2449" fmla="*/ 5775145 w 7451018"/>
              <a:gd name="connsiteY2449" fmla="*/ 239551 h 3415370"/>
              <a:gd name="connsiteX2450" fmla="*/ 6453402 w 7451018"/>
              <a:gd name="connsiteY2450" fmla="*/ 238813 h 3415370"/>
              <a:gd name="connsiteX2451" fmla="*/ 6484500 w 7451018"/>
              <a:gd name="connsiteY2451" fmla="*/ 252217 h 3415370"/>
              <a:gd name="connsiteX2452" fmla="*/ 6487985 w 7451018"/>
              <a:gd name="connsiteY2452" fmla="*/ 257043 h 3415370"/>
              <a:gd name="connsiteX2453" fmla="*/ 6400857 w 7451018"/>
              <a:gd name="connsiteY2453" fmla="*/ 250944 h 3415370"/>
              <a:gd name="connsiteX2454" fmla="*/ 6453402 w 7451018"/>
              <a:gd name="connsiteY2454" fmla="*/ 238813 h 3415370"/>
              <a:gd name="connsiteX2455" fmla="*/ 1484713 w 7451018"/>
              <a:gd name="connsiteY2455" fmla="*/ 238813 h 3415370"/>
              <a:gd name="connsiteX2456" fmla="*/ 1495502 w 7451018"/>
              <a:gd name="connsiteY2456" fmla="*/ 252217 h 3415370"/>
              <a:gd name="connsiteX2457" fmla="*/ 1508304 w 7451018"/>
              <a:gd name="connsiteY2457" fmla="*/ 272323 h 3415370"/>
              <a:gd name="connsiteX2458" fmla="*/ 1510181 w 7451018"/>
              <a:gd name="connsiteY2458" fmla="*/ 279026 h 3415370"/>
              <a:gd name="connsiteX2459" fmla="*/ 1474794 w 7451018"/>
              <a:gd name="connsiteY2459" fmla="*/ 296786 h 3415370"/>
              <a:gd name="connsiteX2460" fmla="*/ 1405427 w 7451018"/>
              <a:gd name="connsiteY2460" fmla="*/ 285728 h 3415370"/>
              <a:gd name="connsiteX2461" fmla="*/ 1374596 w 7451018"/>
              <a:gd name="connsiteY2461" fmla="*/ 269911 h 3415370"/>
              <a:gd name="connsiteX2462" fmla="*/ 1424594 w 7451018"/>
              <a:gd name="connsiteY2462" fmla="*/ 265621 h 3415370"/>
              <a:gd name="connsiteX2463" fmla="*/ 1401137 w 7451018"/>
              <a:gd name="connsiteY2463" fmla="*/ 245515 h 3415370"/>
              <a:gd name="connsiteX2464" fmla="*/ 1410788 w 7451018"/>
              <a:gd name="connsiteY2464" fmla="*/ 245515 h 3415370"/>
              <a:gd name="connsiteX2465" fmla="*/ 1484713 w 7451018"/>
              <a:gd name="connsiteY2465" fmla="*/ 238813 h 3415370"/>
              <a:gd name="connsiteX2466" fmla="*/ 1608498 w 7451018"/>
              <a:gd name="connsiteY2466" fmla="*/ 231843 h 3415370"/>
              <a:gd name="connsiteX2467" fmla="*/ 1647437 w 7451018"/>
              <a:gd name="connsiteY2467" fmla="*/ 236602 h 3415370"/>
              <a:gd name="connsiteX2468" fmla="*/ 1618550 w 7451018"/>
              <a:gd name="connsiteY2468" fmla="*/ 255702 h 3415370"/>
              <a:gd name="connsiteX2469" fmla="*/ 1567882 w 7451018"/>
              <a:gd name="connsiteY2469" fmla="*/ 272056 h 3415370"/>
              <a:gd name="connsiteX2470" fmla="*/ 1553808 w 7451018"/>
              <a:gd name="connsiteY2470" fmla="*/ 285460 h 3415370"/>
              <a:gd name="connsiteX2471" fmla="*/ 1567882 w 7451018"/>
              <a:gd name="connsiteY2471" fmla="*/ 292162 h 3415370"/>
              <a:gd name="connsiteX2472" fmla="*/ 1599986 w 7451018"/>
              <a:gd name="connsiteY2472" fmla="*/ 318971 h 3415370"/>
              <a:gd name="connsiteX2473" fmla="*/ 1599937 w 7451018"/>
              <a:gd name="connsiteY2473" fmla="*/ 319251 h 3415370"/>
              <a:gd name="connsiteX2474" fmla="*/ 1599425 w 7451018"/>
              <a:gd name="connsiteY2474" fmla="*/ 322146 h 3415370"/>
              <a:gd name="connsiteX2475" fmla="*/ 1600120 w 7451018"/>
              <a:gd name="connsiteY2475" fmla="*/ 325673 h 3415370"/>
              <a:gd name="connsiteX2476" fmla="*/ 1610240 w 7451018"/>
              <a:gd name="connsiteY2476" fmla="*/ 325673 h 3415370"/>
              <a:gd name="connsiteX2477" fmla="*/ 1611111 w 7451018"/>
              <a:gd name="connsiteY2477" fmla="*/ 332375 h 3415370"/>
              <a:gd name="connsiteX2478" fmla="*/ 1593686 w 7451018"/>
              <a:gd name="connsiteY2478" fmla="*/ 339077 h 3415370"/>
              <a:gd name="connsiteX2479" fmla="*/ 1607895 w 7451018"/>
              <a:gd name="connsiteY2479" fmla="*/ 345779 h 3415370"/>
              <a:gd name="connsiteX2480" fmla="*/ 1602265 w 7451018"/>
              <a:gd name="connsiteY2480" fmla="*/ 338340 h 3415370"/>
              <a:gd name="connsiteX2481" fmla="*/ 1615668 w 7451018"/>
              <a:gd name="connsiteY2481" fmla="*/ 341423 h 3415370"/>
              <a:gd name="connsiteX2482" fmla="*/ 1638523 w 7451018"/>
              <a:gd name="connsiteY2482" fmla="*/ 352481 h 3415370"/>
              <a:gd name="connsiteX2483" fmla="*/ 1640735 w 7451018"/>
              <a:gd name="connsiteY2483" fmla="*/ 359183 h 3415370"/>
              <a:gd name="connsiteX2484" fmla="*/ 1674715 w 7451018"/>
              <a:gd name="connsiteY2484" fmla="*/ 359183 h 3415370"/>
              <a:gd name="connsiteX2485" fmla="*/ 1675988 w 7451018"/>
              <a:gd name="connsiteY2485" fmla="*/ 383311 h 3415370"/>
              <a:gd name="connsiteX2486" fmla="*/ 1696092 w 7451018"/>
              <a:gd name="connsiteY2486" fmla="*/ 402479 h 3415370"/>
              <a:gd name="connsiteX2487" fmla="*/ 1712177 w 7451018"/>
              <a:gd name="connsiteY2487" fmla="*/ 399329 h 3415370"/>
              <a:gd name="connsiteX2488" fmla="*/ 1710435 w 7451018"/>
              <a:gd name="connsiteY2488" fmla="*/ 392627 h 3415370"/>
              <a:gd name="connsiteX2489" fmla="*/ 1702794 w 7451018"/>
              <a:gd name="connsiteY2489" fmla="*/ 379088 h 3415370"/>
              <a:gd name="connsiteX2490" fmla="*/ 1707469 w 7451018"/>
              <a:gd name="connsiteY2490" fmla="*/ 378025 h 3415370"/>
              <a:gd name="connsiteX2491" fmla="*/ 1712922 w 7451018"/>
              <a:gd name="connsiteY2491" fmla="*/ 372908 h 3415370"/>
              <a:gd name="connsiteX2492" fmla="*/ 1713049 w 7451018"/>
              <a:gd name="connsiteY2492" fmla="*/ 372789 h 3415370"/>
              <a:gd name="connsiteX2493" fmla="*/ 1716199 w 7451018"/>
              <a:gd name="connsiteY2493" fmla="*/ 378084 h 3415370"/>
              <a:gd name="connsiteX2494" fmla="*/ 1716199 w 7451018"/>
              <a:gd name="connsiteY2494" fmla="*/ 385254 h 3415370"/>
              <a:gd name="connsiteX2495" fmla="*/ 1722900 w 7451018"/>
              <a:gd name="connsiteY2495" fmla="*/ 384115 h 3415370"/>
              <a:gd name="connsiteX2496" fmla="*/ 1743007 w 7451018"/>
              <a:gd name="connsiteY2496" fmla="*/ 365819 h 3415370"/>
              <a:gd name="connsiteX2497" fmla="*/ 1736506 w 7451018"/>
              <a:gd name="connsiteY2497" fmla="*/ 339613 h 3415370"/>
              <a:gd name="connsiteX2498" fmla="*/ 1739120 w 7451018"/>
              <a:gd name="connsiteY2498" fmla="*/ 339010 h 3415370"/>
              <a:gd name="connsiteX2499" fmla="*/ 1702057 w 7451018"/>
              <a:gd name="connsiteY2499" fmla="*/ 332308 h 3415370"/>
              <a:gd name="connsiteX2500" fmla="*/ 1658361 w 7451018"/>
              <a:gd name="connsiteY2500" fmla="*/ 306572 h 3415370"/>
              <a:gd name="connsiteX2501" fmla="*/ 1642209 w 7451018"/>
              <a:gd name="connsiteY2501" fmla="*/ 305499 h 3415370"/>
              <a:gd name="connsiteX2502" fmla="*/ 1636579 w 7451018"/>
              <a:gd name="connsiteY2502" fmla="*/ 288409 h 3415370"/>
              <a:gd name="connsiteX2503" fmla="*/ 1644823 w 7451018"/>
              <a:gd name="connsiteY2503" fmla="*/ 271989 h 3415370"/>
              <a:gd name="connsiteX2504" fmla="*/ 1749307 w 7451018"/>
              <a:gd name="connsiteY2504" fmla="*/ 238478 h 3415370"/>
              <a:gd name="connsiteX2505" fmla="*/ 1718411 w 7451018"/>
              <a:gd name="connsiteY2505" fmla="*/ 265287 h 3415370"/>
              <a:gd name="connsiteX2506" fmla="*/ 1823299 w 7451018"/>
              <a:gd name="connsiteY2506" fmla="*/ 251882 h 3415370"/>
              <a:gd name="connsiteX2507" fmla="*/ 1829800 w 7451018"/>
              <a:gd name="connsiteY2507" fmla="*/ 251882 h 3415370"/>
              <a:gd name="connsiteX2508" fmla="*/ 1930735 w 7451018"/>
              <a:gd name="connsiteY2508" fmla="*/ 258585 h 3415370"/>
              <a:gd name="connsiteX2509" fmla="*/ 1930735 w 7451018"/>
              <a:gd name="connsiteY2509" fmla="*/ 265287 h 3415370"/>
              <a:gd name="connsiteX2510" fmla="*/ 1919677 w 7451018"/>
              <a:gd name="connsiteY2510" fmla="*/ 265287 h 3415370"/>
              <a:gd name="connsiteX2511" fmla="*/ 1920615 w 7451018"/>
              <a:gd name="connsiteY2511" fmla="*/ 271989 h 3415370"/>
              <a:gd name="connsiteX2512" fmla="*/ 1982745 w 7451018"/>
              <a:gd name="connsiteY2512" fmla="*/ 292899 h 3415370"/>
              <a:gd name="connsiteX2513" fmla="*/ 1984219 w 7451018"/>
              <a:gd name="connsiteY2513" fmla="*/ 293436 h 3415370"/>
              <a:gd name="connsiteX2514" fmla="*/ 1984286 w 7451018"/>
              <a:gd name="connsiteY2514" fmla="*/ 295513 h 3415370"/>
              <a:gd name="connsiteX2515" fmla="*/ 2036899 w 7451018"/>
              <a:gd name="connsiteY2515" fmla="*/ 305499 h 3415370"/>
              <a:gd name="connsiteX2516" fmla="*/ 2064712 w 7451018"/>
              <a:gd name="connsiteY2516" fmla="*/ 314882 h 3415370"/>
              <a:gd name="connsiteX2517" fmla="*/ 2092124 w 7451018"/>
              <a:gd name="connsiteY2517" fmla="*/ 318904 h 3415370"/>
              <a:gd name="connsiteX2518" fmla="*/ 2084818 w 7451018"/>
              <a:gd name="connsiteY2518" fmla="*/ 332308 h 3415370"/>
              <a:gd name="connsiteX2519" fmla="*/ 2110957 w 7451018"/>
              <a:gd name="connsiteY2519" fmla="*/ 345712 h 3415370"/>
              <a:gd name="connsiteX2520" fmla="*/ 2125836 w 7451018"/>
              <a:gd name="connsiteY2520" fmla="*/ 352414 h 3415370"/>
              <a:gd name="connsiteX2521" fmla="*/ 2098223 w 7451018"/>
              <a:gd name="connsiteY2521" fmla="*/ 365819 h 3415370"/>
              <a:gd name="connsiteX2522" fmla="*/ 2125836 w 7451018"/>
              <a:gd name="connsiteY2522" fmla="*/ 372521 h 3415370"/>
              <a:gd name="connsiteX2523" fmla="*/ 2138436 w 7451018"/>
              <a:gd name="connsiteY2523" fmla="*/ 377078 h 3415370"/>
              <a:gd name="connsiteX2524" fmla="*/ 2138436 w 7451018"/>
              <a:gd name="connsiteY2524" fmla="*/ 380161 h 3415370"/>
              <a:gd name="connsiteX2525" fmla="*/ 2136492 w 7451018"/>
              <a:gd name="connsiteY2525" fmla="*/ 381434 h 3415370"/>
              <a:gd name="connsiteX2526" fmla="*/ 2187161 w 7451018"/>
              <a:gd name="connsiteY2526" fmla="*/ 392694 h 3415370"/>
              <a:gd name="connsiteX2527" fmla="*/ 2203448 w 7451018"/>
              <a:gd name="connsiteY2527" fmla="*/ 406098 h 3415370"/>
              <a:gd name="connsiteX2528" fmla="*/ 2206798 w 7451018"/>
              <a:gd name="connsiteY2528" fmla="*/ 406098 h 3415370"/>
              <a:gd name="connsiteX2529" fmla="*/ 2238164 w 7451018"/>
              <a:gd name="connsiteY2529" fmla="*/ 412867 h 3415370"/>
              <a:gd name="connsiteX2530" fmla="*/ 2218929 w 7451018"/>
              <a:gd name="connsiteY2530" fmla="*/ 426339 h 3415370"/>
              <a:gd name="connsiteX2531" fmla="*/ 2224828 w 7451018"/>
              <a:gd name="connsiteY2531" fmla="*/ 432773 h 3415370"/>
              <a:gd name="connsiteX2532" fmla="*/ 2220002 w 7451018"/>
              <a:gd name="connsiteY2532" fmla="*/ 446847 h 3415370"/>
              <a:gd name="connsiteX2533" fmla="*/ 2196679 w 7451018"/>
              <a:gd name="connsiteY2533" fmla="*/ 447450 h 3415370"/>
              <a:gd name="connsiteX2534" fmla="*/ 2196544 w 7451018"/>
              <a:gd name="connsiteY2534" fmla="*/ 447450 h 3415370"/>
              <a:gd name="connsiteX2535" fmla="*/ 2198823 w 7451018"/>
              <a:gd name="connsiteY2535" fmla="*/ 461257 h 3415370"/>
              <a:gd name="connsiteX2536" fmla="*/ 2180592 w 7451018"/>
              <a:gd name="connsiteY2536" fmla="*/ 459648 h 3415370"/>
              <a:gd name="connsiteX2537" fmla="*/ 2174025 w 7451018"/>
              <a:gd name="connsiteY2537" fmla="*/ 452946 h 3415370"/>
              <a:gd name="connsiteX2538" fmla="*/ 2167390 w 7451018"/>
              <a:gd name="connsiteY2538" fmla="*/ 459648 h 3415370"/>
              <a:gd name="connsiteX2539" fmla="*/ 2145205 w 7451018"/>
              <a:gd name="connsiteY2539" fmla="*/ 432840 h 3415370"/>
              <a:gd name="connsiteX2540" fmla="*/ 2144066 w 7451018"/>
              <a:gd name="connsiteY2540" fmla="*/ 439542 h 3415370"/>
              <a:gd name="connsiteX2541" fmla="*/ 2112834 w 7451018"/>
              <a:gd name="connsiteY2541" fmla="*/ 426138 h 3415370"/>
              <a:gd name="connsiteX2542" fmla="*/ 2125166 w 7451018"/>
              <a:gd name="connsiteY2542" fmla="*/ 435186 h 3415370"/>
              <a:gd name="connsiteX2543" fmla="*/ 2118263 w 7451018"/>
              <a:gd name="connsiteY2543" fmla="*/ 434716 h 3415370"/>
              <a:gd name="connsiteX2544" fmla="*/ 2104188 w 7451018"/>
              <a:gd name="connsiteY2544" fmla="*/ 439542 h 3415370"/>
              <a:gd name="connsiteX2545" fmla="*/ 2122217 w 7451018"/>
              <a:gd name="connsiteY2545" fmla="*/ 452946 h 3415370"/>
              <a:gd name="connsiteX2546" fmla="*/ 2150165 w 7451018"/>
              <a:gd name="connsiteY2546" fmla="*/ 461324 h 3415370"/>
              <a:gd name="connsiteX2547" fmla="*/ 2150271 w 7451018"/>
              <a:gd name="connsiteY2547" fmla="*/ 461484 h 3415370"/>
              <a:gd name="connsiteX2548" fmla="*/ 2150969 w 7451018"/>
              <a:gd name="connsiteY2548" fmla="*/ 462530 h 3415370"/>
              <a:gd name="connsiteX2549" fmla="*/ 2172014 w 7451018"/>
              <a:gd name="connsiteY2549" fmla="*/ 479755 h 3415370"/>
              <a:gd name="connsiteX2550" fmla="*/ 2176446 w 7451018"/>
              <a:gd name="connsiteY2550" fmla="*/ 483893 h 3415370"/>
              <a:gd name="connsiteX2551" fmla="*/ 2185123 w 7451018"/>
              <a:gd name="connsiteY2551" fmla="*/ 488720 h 3415370"/>
              <a:gd name="connsiteX2552" fmla="*/ 2185151 w 7451018"/>
              <a:gd name="connsiteY2552" fmla="*/ 488735 h 3415370"/>
              <a:gd name="connsiteX2553" fmla="*/ 2185073 w 7451018"/>
              <a:gd name="connsiteY2553" fmla="*/ 488821 h 3415370"/>
              <a:gd name="connsiteX2554" fmla="*/ 2181347 w 7451018"/>
              <a:gd name="connsiteY2554" fmla="*/ 492907 h 3415370"/>
              <a:gd name="connsiteX2555" fmla="*/ 2179253 w 7451018"/>
              <a:gd name="connsiteY2555" fmla="*/ 493159 h 3415370"/>
              <a:gd name="connsiteX2556" fmla="*/ 2182604 w 7451018"/>
              <a:gd name="connsiteY2556" fmla="*/ 499392 h 3415370"/>
              <a:gd name="connsiteX2557" fmla="*/ 2165312 w 7451018"/>
              <a:gd name="connsiteY2557" fmla="*/ 505558 h 3415370"/>
              <a:gd name="connsiteX2558" fmla="*/ 2172014 w 7451018"/>
              <a:gd name="connsiteY2558" fmla="*/ 509646 h 3415370"/>
              <a:gd name="connsiteX2559" fmla="*/ 2163904 w 7451018"/>
              <a:gd name="connsiteY2559" fmla="*/ 512528 h 3415370"/>
              <a:gd name="connsiteX2560" fmla="*/ 2164240 w 7451018"/>
              <a:gd name="connsiteY2560" fmla="*/ 513265 h 3415370"/>
              <a:gd name="connsiteX2561" fmla="*/ 2178783 w 7451018"/>
              <a:gd name="connsiteY2561" fmla="*/ 517756 h 3415370"/>
              <a:gd name="connsiteX2562" fmla="*/ 2159615 w 7451018"/>
              <a:gd name="connsiteY2562" fmla="*/ 519968 h 3415370"/>
              <a:gd name="connsiteX2563" fmla="*/ 2132002 w 7451018"/>
              <a:gd name="connsiteY2563" fmla="*/ 513265 h 3415370"/>
              <a:gd name="connsiteX2564" fmla="*/ 2125970 w 7451018"/>
              <a:gd name="connsiteY2564" fmla="*/ 506563 h 3415370"/>
              <a:gd name="connsiteX2565" fmla="*/ 2117525 w 7451018"/>
              <a:gd name="connsiteY2565" fmla="*/ 499861 h 3415370"/>
              <a:gd name="connsiteX2566" fmla="*/ 2107807 w 7451018"/>
              <a:gd name="connsiteY2566" fmla="*/ 493159 h 3415370"/>
              <a:gd name="connsiteX2567" fmla="*/ 2104054 w 7451018"/>
              <a:gd name="connsiteY2567" fmla="*/ 499660 h 3415370"/>
              <a:gd name="connsiteX2568" fmla="*/ 2145273 w 7451018"/>
              <a:gd name="connsiteY2568" fmla="*/ 524860 h 3415370"/>
              <a:gd name="connsiteX2569" fmla="*/ 2142189 w 7451018"/>
              <a:gd name="connsiteY2569" fmla="*/ 533305 h 3415370"/>
              <a:gd name="connsiteX2570" fmla="*/ 2144937 w 7451018"/>
              <a:gd name="connsiteY2570" fmla="*/ 540007 h 3415370"/>
              <a:gd name="connsiteX2571" fmla="*/ 2011161 w 7451018"/>
              <a:gd name="connsiteY2571" fmla="*/ 495237 h 3415370"/>
              <a:gd name="connsiteX2572" fmla="*/ 2013038 w 7451018"/>
              <a:gd name="connsiteY2572" fmla="*/ 493025 h 3415370"/>
              <a:gd name="connsiteX2573" fmla="*/ 2004459 w 7451018"/>
              <a:gd name="connsiteY2573" fmla="*/ 485116 h 3415370"/>
              <a:gd name="connsiteX2574" fmla="*/ 1977650 w 7451018"/>
              <a:gd name="connsiteY2574" fmla="*/ 478884 h 3415370"/>
              <a:gd name="connsiteX2575" fmla="*/ 1944140 w 7451018"/>
              <a:gd name="connsiteY2575" fmla="*/ 472918 h 3415370"/>
              <a:gd name="connsiteX2576" fmla="*/ 1907412 w 7451018"/>
              <a:gd name="connsiteY2576" fmla="*/ 479620 h 3415370"/>
              <a:gd name="connsiteX2577" fmla="*/ 1884021 w 7451018"/>
              <a:gd name="connsiteY2577" fmla="*/ 461726 h 3415370"/>
              <a:gd name="connsiteX2578" fmla="*/ 1883820 w 7451018"/>
              <a:gd name="connsiteY2578" fmla="*/ 457504 h 3415370"/>
              <a:gd name="connsiteX2579" fmla="*/ 1900575 w 7451018"/>
              <a:gd name="connsiteY2579" fmla="*/ 452879 h 3415370"/>
              <a:gd name="connsiteX2580" fmla="*/ 1963107 w 7451018"/>
              <a:gd name="connsiteY2580" fmla="*/ 446177 h 3415370"/>
              <a:gd name="connsiteX2581" fmla="*/ 1978724 w 7451018"/>
              <a:gd name="connsiteY2581" fmla="*/ 446177 h 3415370"/>
              <a:gd name="connsiteX2582" fmla="*/ 1962839 w 7451018"/>
              <a:gd name="connsiteY2582" fmla="*/ 432773 h 3415370"/>
              <a:gd name="connsiteX2583" fmla="*/ 1962705 w 7451018"/>
              <a:gd name="connsiteY2583" fmla="*/ 427009 h 3415370"/>
              <a:gd name="connsiteX2584" fmla="*/ 2004459 w 7451018"/>
              <a:gd name="connsiteY2584" fmla="*/ 405965 h 3415370"/>
              <a:gd name="connsiteX2585" fmla="*/ 2004459 w 7451018"/>
              <a:gd name="connsiteY2585" fmla="*/ 399262 h 3415370"/>
              <a:gd name="connsiteX2586" fmla="*/ 2003052 w 7451018"/>
              <a:gd name="connsiteY2586" fmla="*/ 401474 h 3415370"/>
              <a:gd name="connsiteX2587" fmla="*/ 1999836 w 7451018"/>
              <a:gd name="connsiteY2587" fmla="*/ 392560 h 3415370"/>
              <a:gd name="connsiteX2588" fmla="*/ 1992060 w 7451018"/>
              <a:gd name="connsiteY2588" fmla="*/ 379156 h 3415370"/>
              <a:gd name="connsiteX2589" fmla="*/ 1975640 w 7451018"/>
              <a:gd name="connsiteY2589" fmla="*/ 379156 h 3415370"/>
              <a:gd name="connsiteX2590" fmla="*/ 1991055 w 7451018"/>
              <a:gd name="connsiteY2590" fmla="*/ 384115 h 3415370"/>
              <a:gd name="connsiteX2591" fmla="*/ 1964246 w 7451018"/>
              <a:gd name="connsiteY2591" fmla="*/ 379156 h 3415370"/>
              <a:gd name="connsiteX2592" fmla="*/ 1950373 w 7451018"/>
              <a:gd name="connsiteY2592" fmla="*/ 379156 h 3415370"/>
              <a:gd name="connsiteX2593" fmla="*/ 1957544 w 7451018"/>
              <a:gd name="connsiteY2593" fmla="*/ 383110 h 3415370"/>
              <a:gd name="connsiteX2594" fmla="*/ 1952183 w 7451018"/>
              <a:gd name="connsiteY2594" fmla="*/ 386528 h 3415370"/>
              <a:gd name="connsiteX2595" fmla="*/ 1957477 w 7451018"/>
              <a:gd name="connsiteY2595" fmla="*/ 394504 h 3415370"/>
              <a:gd name="connsiteX2596" fmla="*/ 1903926 w 7451018"/>
              <a:gd name="connsiteY2596" fmla="*/ 394437 h 3415370"/>
              <a:gd name="connsiteX2597" fmla="*/ 1949100 w 7451018"/>
              <a:gd name="connsiteY2597" fmla="*/ 379223 h 3415370"/>
              <a:gd name="connsiteX2598" fmla="*/ 1944140 w 7451018"/>
              <a:gd name="connsiteY2598" fmla="*/ 372990 h 3415370"/>
              <a:gd name="connsiteX2599" fmla="*/ 1946687 w 7451018"/>
              <a:gd name="connsiteY2599" fmla="*/ 365885 h 3415370"/>
              <a:gd name="connsiteX2600" fmla="*/ 1917331 w 7451018"/>
              <a:gd name="connsiteY2600" fmla="*/ 368030 h 3415370"/>
              <a:gd name="connsiteX2601" fmla="*/ 1917733 w 7451018"/>
              <a:gd name="connsiteY2601" fmla="*/ 366154 h 3415370"/>
              <a:gd name="connsiteX2602" fmla="*/ 1917934 w 7451018"/>
              <a:gd name="connsiteY2602" fmla="*/ 361663 h 3415370"/>
              <a:gd name="connsiteX2603" fmla="*/ 1937371 w 7451018"/>
              <a:gd name="connsiteY2603" fmla="*/ 353688 h 3415370"/>
              <a:gd name="connsiteX2604" fmla="*/ 1916796 w 7451018"/>
              <a:gd name="connsiteY2604" fmla="*/ 353688 h 3415370"/>
              <a:gd name="connsiteX2605" fmla="*/ 1903859 w 7451018"/>
              <a:gd name="connsiteY2605" fmla="*/ 346986 h 3415370"/>
              <a:gd name="connsiteX2606" fmla="*/ 1915321 w 7451018"/>
              <a:gd name="connsiteY2606" fmla="*/ 346986 h 3415370"/>
              <a:gd name="connsiteX2607" fmla="*/ 1904128 w 7451018"/>
              <a:gd name="connsiteY2607" fmla="*/ 341155 h 3415370"/>
              <a:gd name="connsiteX2608" fmla="*/ 1899705 w 7451018"/>
              <a:gd name="connsiteY2608" fmla="*/ 344774 h 3415370"/>
              <a:gd name="connsiteX2609" fmla="*/ 1890321 w 7451018"/>
              <a:gd name="connsiteY2609" fmla="*/ 335793 h 3415370"/>
              <a:gd name="connsiteX2610" fmla="*/ 1890388 w 7451018"/>
              <a:gd name="connsiteY2610" fmla="*/ 336061 h 3415370"/>
              <a:gd name="connsiteX2611" fmla="*/ 1890255 w 7451018"/>
              <a:gd name="connsiteY2611" fmla="*/ 335726 h 3415370"/>
              <a:gd name="connsiteX2612" fmla="*/ 1880201 w 7451018"/>
              <a:gd name="connsiteY2612" fmla="*/ 328622 h 3415370"/>
              <a:gd name="connsiteX2613" fmla="*/ 1863713 w 7451018"/>
              <a:gd name="connsiteY2613" fmla="*/ 339680 h 3415370"/>
              <a:gd name="connsiteX2614" fmla="*/ 1852052 w 7451018"/>
              <a:gd name="connsiteY2614" fmla="*/ 345980 h 3415370"/>
              <a:gd name="connsiteX2615" fmla="*/ 1850377 w 7451018"/>
              <a:gd name="connsiteY2615" fmla="*/ 351677 h 3415370"/>
              <a:gd name="connsiteX2616" fmla="*/ 1803462 w 7451018"/>
              <a:gd name="connsiteY2616" fmla="*/ 341490 h 3415370"/>
              <a:gd name="connsiteX2617" fmla="*/ 1819144 w 7451018"/>
              <a:gd name="connsiteY2617" fmla="*/ 352548 h 3415370"/>
              <a:gd name="connsiteX2618" fmla="*/ 1820216 w 7451018"/>
              <a:gd name="connsiteY2618" fmla="*/ 359250 h 3415370"/>
              <a:gd name="connsiteX2619" fmla="*/ 1808152 w 7451018"/>
              <a:gd name="connsiteY2619" fmla="*/ 386126 h 3415370"/>
              <a:gd name="connsiteX2620" fmla="*/ 1821088 w 7451018"/>
              <a:gd name="connsiteY2620" fmla="*/ 406299 h 3415370"/>
              <a:gd name="connsiteX2621" fmla="*/ 1786169 w 7451018"/>
              <a:gd name="connsiteY2621" fmla="*/ 426540 h 3415370"/>
              <a:gd name="connsiteX2622" fmla="*/ 1785633 w 7451018"/>
              <a:gd name="connsiteY2622" fmla="*/ 433577 h 3415370"/>
              <a:gd name="connsiteX2623" fmla="*/ 1783287 w 7451018"/>
              <a:gd name="connsiteY2623" fmla="*/ 427478 h 3415370"/>
              <a:gd name="connsiteX2624" fmla="*/ 1775245 w 7451018"/>
              <a:gd name="connsiteY2624" fmla="*/ 427478 h 3415370"/>
              <a:gd name="connsiteX2625" fmla="*/ 1775111 w 7451018"/>
              <a:gd name="connsiteY2625" fmla="*/ 433577 h 3415370"/>
              <a:gd name="connsiteX2626" fmla="*/ 1776585 w 7451018"/>
              <a:gd name="connsiteY2626" fmla="*/ 435454 h 3415370"/>
              <a:gd name="connsiteX2627" fmla="*/ 1783020 w 7451018"/>
              <a:gd name="connsiteY2627" fmla="*/ 432974 h 3415370"/>
              <a:gd name="connsiteX2628" fmla="*/ 1763449 w 7451018"/>
              <a:gd name="connsiteY2628" fmla="*/ 439676 h 3415370"/>
              <a:gd name="connsiteX2629" fmla="*/ 1753060 w 7451018"/>
              <a:gd name="connsiteY2629" fmla="*/ 426271 h 3415370"/>
              <a:gd name="connsiteX2630" fmla="*/ 1751922 w 7451018"/>
              <a:gd name="connsiteY2630" fmla="*/ 432974 h 3415370"/>
              <a:gd name="connsiteX2631" fmla="*/ 1736104 w 7451018"/>
              <a:gd name="connsiteY2631" fmla="*/ 419569 h 3415370"/>
              <a:gd name="connsiteX2632" fmla="*/ 1714791 w 7451018"/>
              <a:gd name="connsiteY2632" fmla="*/ 419569 h 3415370"/>
              <a:gd name="connsiteX2633" fmla="*/ 1713786 w 7451018"/>
              <a:gd name="connsiteY2633" fmla="*/ 426271 h 3415370"/>
              <a:gd name="connsiteX2634" fmla="*/ 1729669 w 7451018"/>
              <a:gd name="connsiteY2634" fmla="*/ 432974 h 3415370"/>
              <a:gd name="connsiteX2635" fmla="*/ 1703398 w 7451018"/>
              <a:gd name="connsiteY2635" fmla="*/ 447250 h 3415370"/>
              <a:gd name="connsiteX2636" fmla="*/ 1702995 w 7451018"/>
              <a:gd name="connsiteY2636" fmla="*/ 446378 h 3415370"/>
              <a:gd name="connsiteX2637" fmla="*/ 1702928 w 7451018"/>
              <a:gd name="connsiteY2637" fmla="*/ 447585 h 3415370"/>
              <a:gd name="connsiteX2638" fmla="*/ 1702870 w 7451018"/>
              <a:gd name="connsiteY2638" fmla="*/ 447744 h 3415370"/>
              <a:gd name="connsiteX2639" fmla="*/ 1695230 w 7451018"/>
              <a:gd name="connsiteY2639" fmla="*/ 468763 h 3415370"/>
              <a:gd name="connsiteX2640" fmla="*/ 1671096 w 7451018"/>
              <a:gd name="connsiteY2640" fmla="*/ 486524 h 3415370"/>
              <a:gd name="connsiteX2641" fmla="*/ 1640868 w 7451018"/>
              <a:gd name="connsiteY2641" fmla="*/ 491349 h 3415370"/>
              <a:gd name="connsiteX2642" fmla="*/ 1618483 w 7451018"/>
              <a:gd name="connsiteY2642" fmla="*/ 513332 h 3415370"/>
              <a:gd name="connsiteX2643" fmla="*/ 1618149 w 7451018"/>
              <a:gd name="connsiteY2643" fmla="*/ 520034 h 3415370"/>
              <a:gd name="connsiteX2644" fmla="*/ 1616607 w 7451018"/>
              <a:gd name="connsiteY2644" fmla="*/ 513332 h 3415370"/>
              <a:gd name="connsiteX2645" fmla="*/ 1599784 w 7451018"/>
              <a:gd name="connsiteY2645" fmla="*/ 513064 h 3415370"/>
              <a:gd name="connsiteX2646" fmla="*/ 1604342 w 7451018"/>
              <a:gd name="connsiteY2646" fmla="*/ 520034 h 3415370"/>
              <a:gd name="connsiteX2647" fmla="*/ 1588994 w 7451018"/>
              <a:gd name="connsiteY2647" fmla="*/ 520034 h 3415370"/>
              <a:gd name="connsiteX2648" fmla="*/ 1588994 w 7451018"/>
              <a:gd name="connsiteY2648" fmla="*/ 528010 h 3415370"/>
              <a:gd name="connsiteX2649" fmla="*/ 1580013 w 7451018"/>
              <a:gd name="connsiteY2649" fmla="*/ 533439 h 3415370"/>
              <a:gd name="connsiteX2650" fmla="*/ 1577600 w 7451018"/>
              <a:gd name="connsiteY2650" fmla="*/ 540141 h 3415370"/>
              <a:gd name="connsiteX2651" fmla="*/ 1575657 w 7451018"/>
              <a:gd name="connsiteY2651" fmla="*/ 533439 h 3415370"/>
              <a:gd name="connsiteX2652" fmla="*/ 1567614 w 7451018"/>
              <a:gd name="connsiteY2652" fmla="*/ 540141 h 3415370"/>
              <a:gd name="connsiteX2653" fmla="*/ 1563369 w 7451018"/>
              <a:gd name="connsiteY2653" fmla="*/ 547344 h 3415370"/>
              <a:gd name="connsiteX2654" fmla="*/ 1563057 w 7451018"/>
              <a:gd name="connsiteY2654" fmla="*/ 547714 h 3415370"/>
              <a:gd name="connsiteX2655" fmla="*/ 1562252 w 7451018"/>
              <a:gd name="connsiteY2655" fmla="*/ 546374 h 3415370"/>
              <a:gd name="connsiteX2656" fmla="*/ 1562707 w 7451018"/>
              <a:gd name="connsiteY2656" fmla="*/ 548129 h 3415370"/>
              <a:gd name="connsiteX2657" fmla="*/ 1562787 w 7451018"/>
              <a:gd name="connsiteY2657" fmla="*/ 548049 h 3415370"/>
              <a:gd name="connsiteX2658" fmla="*/ 1562707 w 7451018"/>
              <a:gd name="connsiteY2658" fmla="*/ 548129 h 3415370"/>
              <a:gd name="connsiteX2659" fmla="*/ 1562722 w 7451018"/>
              <a:gd name="connsiteY2659" fmla="*/ 548183 h 3415370"/>
              <a:gd name="connsiteX2660" fmla="*/ 1562252 w 7451018"/>
              <a:gd name="connsiteY2660" fmla="*/ 553545 h 3415370"/>
              <a:gd name="connsiteX2661" fmla="*/ 1548847 w 7451018"/>
              <a:gd name="connsiteY2661" fmla="*/ 560247 h 3415370"/>
              <a:gd name="connsiteX2662" fmla="*/ 1542147 w 7451018"/>
              <a:gd name="connsiteY2662" fmla="*/ 600460 h 3415370"/>
              <a:gd name="connsiteX2663" fmla="*/ 1548847 w 7451018"/>
              <a:gd name="connsiteY2663" fmla="*/ 609508 h 3415370"/>
              <a:gd name="connsiteX2664" fmla="*/ 1576796 w 7451018"/>
              <a:gd name="connsiteY2664" fmla="*/ 607162 h 3415370"/>
              <a:gd name="connsiteX2665" fmla="*/ 1595362 w 7451018"/>
              <a:gd name="connsiteY2665" fmla="*/ 647375 h 3415370"/>
              <a:gd name="connsiteX2666" fmla="*/ 1682956 w 7451018"/>
              <a:gd name="connsiteY2666" fmla="*/ 667481 h 3415370"/>
              <a:gd name="connsiteX2667" fmla="*/ 1799373 w 7451018"/>
              <a:gd name="connsiteY2667" fmla="*/ 700992 h 3415370"/>
              <a:gd name="connsiteX2668" fmla="*/ 1802255 w 7451018"/>
              <a:gd name="connsiteY2668" fmla="*/ 694290 h 3415370"/>
              <a:gd name="connsiteX2669" fmla="*/ 1803595 w 7451018"/>
              <a:gd name="connsiteY2669" fmla="*/ 702467 h 3415370"/>
              <a:gd name="connsiteX2670" fmla="*/ 1810297 w 7451018"/>
              <a:gd name="connsiteY2670" fmla="*/ 743148 h 3415370"/>
              <a:gd name="connsiteX2671" fmla="*/ 1803595 w 7451018"/>
              <a:gd name="connsiteY2671" fmla="*/ 754609 h 3415370"/>
              <a:gd name="connsiteX2672" fmla="*/ 1811169 w 7451018"/>
              <a:gd name="connsiteY2672" fmla="*/ 755279 h 3415370"/>
              <a:gd name="connsiteX2673" fmla="*/ 1822361 w 7451018"/>
              <a:gd name="connsiteY2673" fmla="*/ 774715 h 3415370"/>
              <a:gd name="connsiteX2674" fmla="*/ 1842803 w 7451018"/>
              <a:gd name="connsiteY2674" fmla="*/ 788119 h 3415370"/>
              <a:gd name="connsiteX2675" fmla="*/ 1850309 w 7451018"/>
              <a:gd name="connsiteY2675" fmla="*/ 792677 h 3415370"/>
              <a:gd name="connsiteX2676" fmla="*/ 1857480 w 7451018"/>
              <a:gd name="connsiteY2676" fmla="*/ 788119 h 3415370"/>
              <a:gd name="connsiteX2677" fmla="*/ 1869544 w 7451018"/>
              <a:gd name="connsiteY2677" fmla="*/ 788119 h 3415370"/>
              <a:gd name="connsiteX2678" fmla="*/ 1870550 w 7451018"/>
              <a:gd name="connsiteY2678" fmla="*/ 788119 h 3415370"/>
              <a:gd name="connsiteX2679" fmla="*/ 1877252 w 7451018"/>
              <a:gd name="connsiteY2679" fmla="*/ 765533 h 3415370"/>
              <a:gd name="connsiteX2680" fmla="*/ 1874974 w 7451018"/>
              <a:gd name="connsiteY2680" fmla="*/ 761311 h 3415370"/>
              <a:gd name="connsiteX2681" fmla="*/ 1863848 w 7451018"/>
              <a:gd name="connsiteY2681" fmla="*/ 740132 h 3415370"/>
              <a:gd name="connsiteX2682" fmla="*/ 1868941 w 7451018"/>
              <a:gd name="connsiteY2682" fmla="*/ 734837 h 3415370"/>
              <a:gd name="connsiteX2683" fmla="*/ 1868338 w 7451018"/>
              <a:gd name="connsiteY2683" fmla="*/ 734637 h 3415370"/>
              <a:gd name="connsiteX2684" fmla="*/ 1869143 w 7451018"/>
              <a:gd name="connsiteY2684" fmla="*/ 734637 h 3415370"/>
              <a:gd name="connsiteX2685" fmla="*/ 1870081 w 7451018"/>
              <a:gd name="connsiteY2685" fmla="*/ 733899 h 3415370"/>
              <a:gd name="connsiteX2686" fmla="*/ 1863580 w 7451018"/>
              <a:gd name="connsiteY2686" fmla="*/ 721098 h 3415370"/>
              <a:gd name="connsiteX2687" fmla="*/ 1861703 w 7451018"/>
              <a:gd name="connsiteY2687" fmla="*/ 727800 h 3415370"/>
              <a:gd name="connsiteX2688" fmla="*/ 1850377 w 7451018"/>
              <a:gd name="connsiteY2688" fmla="*/ 706488 h 3415370"/>
              <a:gd name="connsiteX2689" fmla="*/ 1912639 w 7451018"/>
              <a:gd name="connsiteY2689" fmla="*/ 680885 h 3415370"/>
              <a:gd name="connsiteX2690" fmla="*/ 1897962 w 7451018"/>
              <a:gd name="connsiteY2690" fmla="*/ 627268 h 3415370"/>
              <a:gd name="connsiteX2691" fmla="*/ 1877252 w 7451018"/>
              <a:gd name="connsiteY2691" fmla="*/ 600460 h 3415370"/>
              <a:gd name="connsiteX2692" fmla="*/ 1883887 w 7451018"/>
              <a:gd name="connsiteY2692" fmla="*/ 607162 h 3415370"/>
              <a:gd name="connsiteX2693" fmla="*/ 1884021 w 7451018"/>
              <a:gd name="connsiteY2693" fmla="*/ 599924 h 3415370"/>
              <a:gd name="connsiteX2694" fmla="*/ 1891193 w 7451018"/>
              <a:gd name="connsiteY2694" fmla="*/ 593758 h 3415370"/>
              <a:gd name="connsiteX2695" fmla="*/ 1892064 w 7451018"/>
              <a:gd name="connsiteY2695" fmla="*/ 587257 h 3415370"/>
              <a:gd name="connsiteX2696" fmla="*/ 1898230 w 7451018"/>
              <a:gd name="connsiteY2696" fmla="*/ 587056 h 3415370"/>
              <a:gd name="connsiteX2697" fmla="*/ 1903994 w 7451018"/>
              <a:gd name="connsiteY2697" fmla="*/ 583101 h 3415370"/>
              <a:gd name="connsiteX2698" fmla="*/ 1891997 w 7451018"/>
              <a:gd name="connsiteY2698" fmla="*/ 560582 h 3415370"/>
              <a:gd name="connsiteX2699" fmla="*/ 1876381 w 7451018"/>
              <a:gd name="connsiteY2699" fmla="*/ 566949 h 3415370"/>
              <a:gd name="connsiteX2700" fmla="*/ 1877252 w 7451018"/>
              <a:gd name="connsiteY2700" fmla="*/ 560247 h 3415370"/>
              <a:gd name="connsiteX2701" fmla="*/ 1892801 w 7451018"/>
              <a:gd name="connsiteY2701" fmla="*/ 553545 h 3415370"/>
              <a:gd name="connsiteX2702" fmla="*/ 1897292 w 7451018"/>
              <a:gd name="connsiteY2702" fmla="*/ 549322 h 3415370"/>
              <a:gd name="connsiteX2703" fmla="*/ 1894678 w 7451018"/>
              <a:gd name="connsiteY2703" fmla="*/ 540141 h 3415370"/>
              <a:gd name="connsiteX2704" fmla="*/ 1891193 w 7451018"/>
              <a:gd name="connsiteY2704" fmla="*/ 520034 h 3415370"/>
              <a:gd name="connsiteX2705" fmla="*/ 1956070 w 7451018"/>
              <a:gd name="connsiteY2705" fmla="*/ 526736 h 3415370"/>
              <a:gd name="connsiteX2706" fmla="*/ 1963844 w 7451018"/>
              <a:gd name="connsiteY2706" fmla="*/ 526736 h 3415370"/>
              <a:gd name="connsiteX2707" fmla="*/ 2017797 w 7451018"/>
              <a:gd name="connsiteY2707" fmla="*/ 534846 h 3415370"/>
              <a:gd name="connsiteX2708" fmla="*/ 2024834 w 7451018"/>
              <a:gd name="connsiteY2708" fmla="*/ 540141 h 3415370"/>
              <a:gd name="connsiteX2709" fmla="*/ 2024700 w 7451018"/>
              <a:gd name="connsiteY2709" fmla="*/ 540141 h 3415370"/>
              <a:gd name="connsiteX2710" fmla="*/ 2024633 w 7451018"/>
              <a:gd name="connsiteY2710" fmla="*/ 540141 h 3415370"/>
              <a:gd name="connsiteX2711" fmla="*/ 2024767 w 7451018"/>
              <a:gd name="connsiteY2711" fmla="*/ 540342 h 3415370"/>
              <a:gd name="connsiteX2712" fmla="*/ 2071549 w 7451018"/>
              <a:gd name="connsiteY2712" fmla="*/ 553545 h 3415370"/>
              <a:gd name="connsiteX2713" fmla="*/ 2064846 w 7451018"/>
              <a:gd name="connsiteY2713" fmla="*/ 564738 h 3415370"/>
              <a:gd name="connsiteX2714" fmla="*/ 2064511 w 7451018"/>
              <a:gd name="connsiteY2714" fmla="*/ 580354 h 3415370"/>
              <a:gd name="connsiteX2715" fmla="*/ 2070945 w 7451018"/>
              <a:gd name="connsiteY2715" fmla="*/ 587927 h 3415370"/>
              <a:gd name="connsiteX2716" fmla="*/ 2066455 w 7451018"/>
              <a:gd name="connsiteY2716" fmla="*/ 593087 h 3415370"/>
              <a:gd name="connsiteX2717" fmla="*/ 2073291 w 7451018"/>
              <a:gd name="connsiteY2717" fmla="*/ 593825 h 3415370"/>
              <a:gd name="connsiteX2718" fmla="*/ 2077580 w 7451018"/>
              <a:gd name="connsiteY2718" fmla="*/ 600527 h 3415370"/>
              <a:gd name="connsiteX2719" fmla="*/ 2104322 w 7451018"/>
              <a:gd name="connsiteY2719" fmla="*/ 613931 h 3415370"/>
              <a:gd name="connsiteX2720" fmla="*/ 2127646 w 7451018"/>
              <a:gd name="connsiteY2720" fmla="*/ 607229 h 3415370"/>
              <a:gd name="connsiteX2721" fmla="*/ 2145205 w 7451018"/>
              <a:gd name="connsiteY2721" fmla="*/ 602538 h 3415370"/>
              <a:gd name="connsiteX2722" fmla="*/ 2145205 w 7451018"/>
              <a:gd name="connsiteY2722" fmla="*/ 594361 h 3415370"/>
              <a:gd name="connsiteX2723" fmla="*/ 2160419 w 7451018"/>
              <a:gd name="connsiteY2723" fmla="*/ 573718 h 3415370"/>
              <a:gd name="connsiteX2724" fmla="*/ 2182872 w 7451018"/>
              <a:gd name="connsiteY2724" fmla="*/ 587122 h 3415370"/>
              <a:gd name="connsiteX2725" fmla="*/ 2212227 w 7451018"/>
              <a:gd name="connsiteY2725" fmla="*/ 613931 h 3415370"/>
              <a:gd name="connsiteX2726" fmla="*/ 2212227 w 7451018"/>
              <a:gd name="connsiteY2726" fmla="*/ 627335 h 3415370"/>
              <a:gd name="connsiteX2727" fmla="*/ 2218594 w 7451018"/>
              <a:gd name="connsiteY2727" fmla="*/ 627335 h 3415370"/>
              <a:gd name="connsiteX2728" fmla="*/ 2219332 w 7451018"/>
              <a:gd name="connsiteY2728" fmla="*/ 623716 h 3415370"/>
              <a:gd name="connsiteX2729" fmla="*/ 2218929 w 7451018"/>
              <a:gd name="connsiteY2729" fmla="*/ 627335 h 3415370"/>
              <a:gd name="connsiteX2730" fmla="*/ 2225967 w 7451018"/>
              <a:gd name="connsiteY2730" fmla="*/ 629413 h 3415370"/>
              <a:gd name="connsiteX2731" fmla="*/ 2230458 w 7451018"/>
              <a:gd name="connsiteY2731" fmla="*/ 627335 h 3415370"/>
              <a:gd name="connsiteX2732" fmla="*/ 2231597 w 7451018"/>
              <a:gd name="connsiteY2732" fmla="*/ 640740 h 3415370"/>
              <a:gd name="connsiteX2733" fmla="*/ 2239103 w 7451018"/>
              <a:gd name="connsiteY2733" fmla="*/ 640271 h 3415370"/>
              <a:gd name="connsiteX2734" fmla="*/ 2239103 w 7451018"/>
              <a:gd name="connsiteY2734" fmla="*/ 667548 h 3415370"/>
              <a:gd name="connsiteX2735" fmla="*/ 2247414 w 7451018"/>
              <a:gd name="connsiteY2735" fmla="*/ 674050 h 3415370"/>
              <a:gd name="connsiteX2736" fmla="*/ 2249625 w 7451018"/>
              <a:gd name="connsiteY2736" fmla="*/ 674318 h 3415370"/>
              <a:gd name="connsiteX2737" fmla="*/ 2245805 w 7451018"/>
              <a:gd name="connsiteY2737" fmla="*/ 680952 h 3415370"/>
              <a:gd name="connsiteX2738" fmla="*/ 2272546 w 7451018"/>
              <a:gd name="connsiteY2738" fmla="*/ 694357 h 3415370"/>
              <a:gd name="connsiteX2739" fmla="*/ 2286019 w 7451018"/>
              <a:gd name="connsiteY2739" fmla="*/ 694357 h 3415370"/>
              <a:gd name="connsiteX2740" fmla="*/ 2286688 w 7451018"/>
              <a:gd name="connsiteY2740" fmla="*/ 697239 h 3415370"/>
              <a:gd name="connsiteX2741" fmla="*/ 2290911 w 7451018"/>
              <a:gd name="connsiteY2741" fmla="*/ 694357 h 3415370"/>
              <a:gd name="connsiteX2742" fmla="*/ 2292720 w 7451018"/>
              <a:gd name="connsiteY2742" fmla="*/ 707761 h 3415370"/>
              <a:gd name="connsiteX2743" fmla="*/ 2299423 w 7451018"/>
              <a:gd name="connsiteY2743" fmla="*/ 703471 h 3415370"/>
              <a:gd name="connsiteX2744" fmla="*/ 2326232 w 7451018"/>
              <a:gd name="connsiteY2744" fmla="*/ 712654 h 3415370"/>
              <a:gd name="connsiteX2745" fmla="*/ 2326232 w 7451018"/>
              <a:gd name="connsiteY2745" fmla="*/ 715737 h 3415370"/>
              <a:gd name="connsiteX2746" fmla="*/ 2319529 w 7451018"/>
              <a:gd name="connsiteY2746" fmla="*/ 719825 h 3415370"/>
              <a:gd name="connsiteX2747" fmla="*/ 2332934 w 7451018"/>
              <a:gd name="connsiteY2747" fmla="*/ 731084 h 3415370"/>
              <a:gd name="connsiteX2748" fmla="*/ 2353107 w 7451018"/>
              <a:gd name="connsiteY2748" fmla="*/ 734637 h 3415370"/>
              <a:gd name="connsiteX2749" fmla="*/ 2359742 w 7451018"/>
              <a:gd name="connsiteY2749" fmla="*/ 765735 h 3415370"/>
              <a:gd name="connsiteX2750" fmla="*/ 2353040 w 7451018"/>
              <a:gd name="connsiteY2750" fmla="*/ 766874 h 3415370"/>
              <a:gd name="connsiteX2751" fmla="*/ 2359742 w 7451018"/>
              <a:gd name="connsiteY2751" fmla="*/ 768817 h 3415370"/>
              <a:gd name="connsiteX2752" fmla="*/ 2288565 w 7451018"/>
              <a:gd name="connsiteY2752" fmla="*/ 801658 h 3415370"/>
              <a:gd name="connsiteX2753" fmla="*/ 2292720 w 7451018"/>
              <a:gd name="connsiteY2753" fmla="*/ 806550 h 3415370"/>
              <a:gd name="connsiteX2754" fmla="*/ 2284519 w 7451018"/>
              <a:gd name="connsiteY2754" fmla="*/ 808151 h 3415370"/>
              <a:gd name="connsiteX2755" fmla="*/ 2279281 w 7451018"/>
              <a:gd name="connsiteY2755" fmla="*/ 813749 h 3415370"/>
              <a:gd name="connsiteX2756" fmla="*/ 2279316 w 7451018"/>
              <a:gd name="connsiteY2756" fmla="*/ 813654 h 3415370"/>
              <a:gd name="connsiteX2757" fmla="*/ 2278177 w 7451018"/>
              <a:gd name="connsiteY2757" fmla="*/ 814928 h 3415370"/>
              <a:gd name="connsiteX2758" fmla="*/ 2279281 w 7451018"/>
              <a:gd name="connsiteY2758" fmla="*/ 813749 h 3415370"/>
              <a:gd name="connsiteX2759" fmla="*/ 2278780 w 7451018"/>
              <a:gd name="connsiteY2759" fmla="*/ 815062 h 3415370"/>
              <a:gd name="connsiteX2760" fmla="*/ 2278847 w 7451018"/>
              <a:gd name="connsiteY2760" fmla="*/ 815062 h 3415370"/>
              <a:gd name="connsiteX2761" fmla="*/ 2278445 w 7451018"/>
              <a:gd name="connsiteY2761" fmla="*/ 815397 h 3415370"/>
              <a:gd name="connsiteX2762" fmla="*/ 2118464 w 7451018"/>
              <a:gd name="connsiteY2762" fmla="*/ 829003 h 3415370"/>
              <a:gd name="connsiteX2763" fmla="*/ 2064846 w 7451018"/>
              <a:gd name="connsiteY2763" fmla="*/ 873974 h 3415370"/>
              <a:gd name="connsiteX2764" fmla="*/ 2064444 w 7451018"/>
              <a:gd name="connsiteY2764" fmla="*/ 875382 h 3415370"/>
              <a:gd name="connsiteX2765" fmla="*/ 2116721 w 7451018"/>
              <a:gd name="connsiteY2765" fmla="*/ 848640 h 3415370"/>
              <a:gd name="connsiteX2766" fmla="*/ 2165848 w 7451018"/>
              <a:gd name="connsiteY2766" fmla="*/ 868545 h 3415370"/>
              <a:gd name="connsiteX2767" fmla="*/ 2165647 w 7451018"/>
              <a:gd name="connsiteY2767" fmla="*/ 868746 h 3415370"/>
              <a:gd name="connsiteX2768" fmla="*/ 2141452 w 7451018"/>
              <a:gd name="connsiteY2768" fmla="*/ 872231 h 3415370"/>
              <a:gd name="connsiteX2769" fmla="*/ 2151505 w 7451018"/>
              <a:gd name="connsiteY2769" fmla="*/ 882151 h 3415370"/>
              <a:gd name="connsiteX2770" fmla="*/ 2170741 w 7451018"/>
              <a:gd name="connsiteY2770" fmla="*/ 869416 h 3415370"/>
              <a:gd name="connsiteX2771" fmla="*/ 2185285 w 7451018"/>
              <a:gd name="connsiteY2771" fmla="*/ 916733 h 3415370"/>
              <a:gd name="connsiteX2772" fmla="*/ 2185418 w 7451018"/>
              <a:gd name="connsiteY2772" fmla="*/ 915661 h 3415370"/>
              <a:gd name="connsiteX2773" fmla="*/ 2185418 w 7451018"/>
              <a:gd name="connsiteY2773" fmla="*/ 902457 h 3415370"/>
              <a:gd name="connsiteX2774" fmla="*/ 2225631 w 7451018"/>
              <a:gd name="connsiteY2774" fmla="*/ 910634 h 3415370"/>
              <a:gd name="connsiteX2775" fmla="*/ 2210351 w 7451018"/>
              <a:gd name="connsiteY2775" fmla="*/ 929132 h 3415370"/>
              <a:gd name="connsiteX2776" fmla="*/ 2211892 w 7451018"/>
              <a:gd name="connsiteY2776" fmla="*/ 928931 h 3415370"/>
              <a:gd name="connsiteX2777" fmla="*/ 2211960 w 7451018"/>
              <a:gd name="connsiteY2777" fmla="*/ 929199 h 3415370"/>
              <a:gd name="connsiteX2778" fmla="*/ 2225229 w 7451018"/>
              <a:gd name="connsiteY2778" fmla="*/ 922631 h 3415370"/>
              <a:gd name="connsiteX2779" fmla="*/ 2232333 w 7451018"/>
              <a:gd name="connsiteY2779" fmla="*/ 929668 h 3415370"/>
              <a:gd name="connsiteX2780" fmla="*/ 2231329 w 7451018"/>
              <a:gd name="connsiteY2780" fmla="*/ 921492 h 3415370"/>
              <a:gd name="connsiteX2781" fmla="*/ 2238031 w 7451018"/>
              <a:gd name="connsiteY2781" fmla="*/ 913785 h 3415370"/>
              <a:gd name="connsiteX2782" fmla="*/ 2256998 w 7451018"/>
              <a:gd name="connsiteY2782" fmla="*/ 908959 h 3415370"/>
              <a:gd name="connsiteX2783" fmla="*/ 2258271 w 7451018"/>
              <a:gd name="connsiteY2783" fmla="*/ 915661 h 3415370"/>
              <a:gd name="connsiteX2784" fmla="*/ 2272480 w 7451018"/>
              <a:gd name="connsiteY2784" fmla="*/ 923837 h 3415370"/>
              <a:gd name="connsiteX2785" fmla="*/ 2178649 w 7451018"/>
              <a:gd name="connsiteY2785" fmla="*/ 960633 h 3415370"/>
              <a:gd name="connsiteX2786" fmla="*/ 2152578 w 7451018"/>
              <a:gd name="connsiteY2786" fmla="*/ 989385 h 3415370"/>
              <a:gd name="connsiteX2787" fmla="*/ 2151774 w 7451018"/>
              <a:gd name="connsiteY2787" fmla="*/ 987039 h 3415370"/>
              <a:gd name="connsiteX2788" fmla="*/ 2145005 w 7451018"/>
              <a:gd name="connsiteY2788" fmla="*/ 985966 h 3415370"/>
              <a:gd name="connsiteX2789" fmla="*/ 2138503 w 7451018"/>
              <a:gd name="connsiteY2789" fmla="*/ 989451 h 3415370"/>
              <a:gd name="connsiteX2790" fmla="*/ 2138503 w 7451018"/>
              <a:gd name="connsiteY2790" fmla="*/ 982749 h 3415370"/>
              <a:gd name="connsiteX2791" fmla="*/ 2145005 w 7451018"/>
              <a:gd name="connsiteY2791" fmla="*/ 984224 h 3415370"/>
              <a:gd name="connsiteX2792" fmla="*/ 2145205 w 7451018"/>
              <a:gd name="connsiteY2792" fmla="*/ 981007 h 3415370"/>
              <a:gd name="connsiteX2793" fmla="*/ 2159816 w 7451018"/>
              <a:gd name="connsiteY2793" fmla="*/ 942603 h 3415370"/>
              <a:gd name="connsiteX2794" fmla="*/ 2159012 w 7451018"/>
              <a:gd name="connsiteY2794" fmla="*/ 935901 h 3415370"/>
              <a:gd name="connsiteX2795" fmla="*/ 2125098 w 7451018"/>
              <a:gd name="connsiteY2795" fmla="*/ 948434 h 3415370"/>
              <a:gd name="connsiteX2796" fmla="*/ 2125032 w 7451018"/>
              <a:gd name="connsiteY2796" fmla="*/ 962710 h 3415370"/>
              <a:gd name="connsiteX2797" fmla="*/ 2086159 w 7451018"/>
              <a:gd name="connsiteY2797" fmla="*/ 976114 h 3415370"/>
              <a:gd name="connsiteX2798" fmla="*/ 2078183 w 7451018"/>
              <a:gd name="connsiteY2798" fmla="*/ 970820 h 3415370"/>
              <a:gd name="connsiteX2799" fmla="*/ 2071481 w 7451018"/>
              <a:gd name="connsiteY2799" fmla="*/ 977991 h 3415370"/>
              <a:gd name="connsiteX2800" fmla="*/ 2037970 w 7451018"/>
              <a:gd name="connsiteY2800" fmla="*/ 1009625 h 3415370"/>
              <a:gd name="connsiteX2801" fmla="*/ 2051374 w 7451018"/>
              <a:gd name="connsiteY2801" fmla="*/ 1021890 h 3415370"/>
              <a:gd name="connsiteX2802" fmla="*/ 2050705 w 7451018"/>
              <a:gd name="connsiteY2802" fmla="*/ 1016394 h 3415370"/>
              <a:gd name="connsiteX2803" fmla="*/ 2056536 w 7451018"/>
              <a:gd name="connsiteY2803" fmla="*/ 1033216 h 3415370"/>
              <a:gd name="connsiteX2804" fmla="*/ 2056397 w 7451018"/>
              <a:gd name="connsiteY2804" fmla="*/ 1033163 h 3415370"/>
              <a:gd name="connsiteX2805" fmla="*/ 2047957 w 7451018"/>
              <a:gd name="connsiteY2805" fmla="*/ 1029932 h 3415370"/>
              <a:gd name="connsiteX2806" fmla="*/ 2051843 w 7451018"/>
              <a:gd name="connsiteY2806" fmla="*/ 1036769 h 3415370"/>
              <a:gd name="connsiteX2807" fmla="*/ 2057608 w 7451018"/>
              <a:gd name="connsiteY2807" fmla="*/ 1043806 h 3415370"/>
              <a:gd name="connsiteX2808" fmla="*/ 2050705 w 7451018"/>
              <a:gd name="connsiteY2808" fmla="*/ 1044409 h 3415370"/>
              <a:gd name="connsiteX2809" fmla="*/ 2040316 w 7451018"/>
              <a:gd name="connsiteY2809" fmla="*/ 1044409 h 3415370"/>
              <a:gd name="connsiteX2810" fmla="*/ 2037903 w 7451018"/>
              <a:gd name="connsiteY2810" fmla="*/ 1036836 h 3415370"/>
              <a:gd name="connsiteX2811" fmla="*/ 2025437 w 7451018"/>
              <a:gd name="connsiteY2811" fmla="*/ 1036501 h 3415370"/>
              <a:gd name="connsiteX2812" fmla="*/ 2025371 w 7451018"/>
              <a:gd name="connsiteY2812" fmla="*/ 1036501 h 3415370"/>
              <a:gd name="connsiteX2813" fmla="*/ 2025188 w 7451018"/>
              <a:gd name="connsiteY2813" fmla="*/ 1036501 h 3415370"/>
              <a:gd name="connsiteX2814" fmla="*/ 2024966 w 7451018"/>
              <a:gd name="connsiteY2814" fmla="*/ 1036634 h 3415370"/>
              <a:gd name="connsiteX2815" fmla="*/ 2025144 w 7451018"/>
              <a:gd name="connsiteY2815" fmla="*/ 1036501 h 3415370"/>
              <a:gd name="connsiteX2816" fmla="*/ 2024499 w 7451018"/>
              <a:gd name="connsiteY2816" fmla="*/ 1036501 h 3415370"/>
              <a:gd name="connsiteX2817" fmla="*/ 2025102 w 7451018"/>
              <a:gd name="connsiteY2817" fmla="*/ 1036769 h 3415370"/>
              <a:gd name="connsiteX2818" fmla="*/ 2024432 w 7451018"/>
              <a:gd name="connsiteY2818" fmla="*/ 1040991 h 3415370"/>
              <a:gd name="connsiteX2819" fmla="*/ 2023293 w 7451018"/>
              <a:gd name="connsiteY2819" fmla="*/ 1036501 h 3415370"/>
              <a:gd name="connsiteX2820" fmla="*/ 2015117 w 7451018"/>
              <a:gd name="connsiteY2820" fmla="*/ 1043203 h 3415370"/>
              <a:gd name="connsiteX2821" fmla="*/ 1950775 w 7451018"/>
              <a:gd name="connsiteY2821" fmla="*/ 1096351 h 3415370"/>
              <a:gd name="connsiteX2822" fmla="*/ 1951915 w 7451018"/>
              <a:gd name="connsiteY2822" fmla="*/ 1090386 h 3415370"/>
              <a:gd name="connsiteX2823" fmla="*/ 1944073 w 7451018"/>
              <a:gd name="connsiteY2823" fmla="*/ 1090118 h 3415370"/>
              <a:gd name="connsiteX2824" fmla="*/ 1933484 w 7451018"/>
              <a:gd name="connsiteY2824" fmla="*/ 1142528 h 3415370"/>
              <a:gd name="connsiteX2825" fmla="*/ 1927519 w 7451018"/>
              <a:gd name="connsiteY2825" fmla="*/ 1118467 h 3415370"/>
              <a:gd name="connsiteX2826" fmla="*/ 1928323 w 7451018"/>
              <a:gd name="connsiteY2826" fmla="*/ 1143735 h 3415370"/>
              <a:gd name="connsiteX2827" fmla="*/ 1929194 w 7451018"/>
              <a:gd name="connsiteY2827" fmla="*/ 1195810 h 3415370"/>
              <a:gd name="connsiteX2828" fmla="*/ 1891796 w 7451018"/>
              <a:gd name="connsiteY2828" fmla="*/ 1224160 h 3415370"/>
              <a:gd name="connsiteX2829" fmla="*/ 1856944 w 7451018"/>
              <a:gd name="connsiteY2829" fmla="*/ 1244267 h 3415370"/>
              <a:gd name="connsiteX2830" fmla="*/ 1843406 w 7451018"/>
              <a:gd name="connsiteY2830" fmla="*/ 1257671 h 3415370"/>
              <a:gd name="connsiteX2831" fmla="*/ 1843540 w 7451018"/>
              <a:gd name="connsiteY2831" fmla="*/ 1351299 h 3415370"/>
              <a:gd name="connsiteX2832" fmla="*/ 1850242 w 7451018"/>
              <a:gd name="connsiteY2832" fmla="*/ 1420599 h 3415370"/>
              <a:gd name="connsiteX2833" fmla="*/ 1845417 w 7451018"/>
              <a:gd name="connsiteY2833" fmla="*/ 1418522 h 3415370"/>
              <a:gd name="connsiteX2834" fmla="*/ 1844948 w 7451018"/>
              <a:gd name="connsiteY2834" fmla="*/ 1425224 h 3415370"/>
              <a:gd name="connsiteX2835" fmla="*/ 1849505 w 7451018"/>
              <a:gd name="connsiteY2835" fmla="*/ 1424620 h 3415370"/>
              <a:gd name="connsiteX2836" fmla="*/ 1831275 w 7451018"/>
              <a:gd name="connsiteY2836" fmla="*/ 1445330 h 3415370"/>
              <a:gd name="connsiteX2837" fmla="*/ 1836771 w 7451018"/>
              <a:gd name="connsiteY2837" fmla="*/ 1431926 h 3415370"/>
              <a:gd name="connsiteX2838" fmla="*/ 1826047 w 7451018"/>
              <a:gd name="connsiteY2838" fmla="*/ 1438628 h 3415370"/>
              <a:gd name="connsiteX2839" fmla="*/ 1796558 w 7451018"/>
              <a:gd name="connsiteY2839" fmla="*/ 1390037 h 3415370"/>
              <a:gd name="connsiteX2840" fmla="*/ 1789856 w 7451018"/>
              <a:gd name="connsiteY2840" fmla="*/ 1338029 h 3415370"/>
              <a:gd name="connsiteX2841" fmla="*/ 1776854 w 7451018"/>
              <a:gd name="connsiteY2841" fmla="*/ 1324692 h 3415370"/>
              <a:gd name="connsiteX2842" fmla="*/ 1766063 w 7451018"/>
              <a:gd name="connsiteY2842" fmla="*/ 1312494 h 3415370"/>
              <a:gd name="connsiteX2843" fmla="*/ 1761573 w 7451018"/>
              <a:gd name="connsiteY2843" fmla="*/ 1317990 h 3415370"/>
              <a:gd name="connsiteX2844" fmla="*/ 1729536 w 7451018"/>
              <a:gd name="connsiteY2844" fmla="*/ 1315577 h 3415370"/>
              <a:gd name="connsiteX2845" fmla="*/ 1662919 w 7451018"/>
              <a:gd name="connsiteY2845" fmla="*/ 1305792 h 3415370"/>
              <a:gd name="connsiteX2846" fmla="*/ 1656619 w 7451018"/>
              <a:gd name="connsiteY2846" fmla="*/ 1322816 h 3415370"/>
              <a:gd name="connsiteX2847" fmla="*/ 1655814 w 7451018"/>
              <a:gd name="connsiteY2847" fmla="*/ 1324826 h 3415370"/>
              <a:gd name="connsiteX2848" fmla="*/ 1661847 w 7451018"/>
              <a:gd name="connsiteY2848" fmla="*/ 1324893 h 3415370"/>
              <a:gd name="connsiteX2849" fmla="*/ 1662517 w 7451018"/>
              <a:gd name="connsiteY2849" fmla="*/ 1324692 h 3415370"/>
              <a:gd name="connsiteX2850" fmla="*/ 1662517 w 7451018"/>
              <a:gd name="connsiteY2850" fmla="*/ 1324759 h 3415370"/>
              <a:gd name="connsiteX2851" fmla="*/ 1661311 w 7451018"/>
              <a:gd name="connsiteY2851" fmla="*/ 1325362 h 3415370"/>
              <a:gd name="connsiteX2852" fmla="*/ 1662249 w 7451018"/>
              <a:gd name="connsiteY2852" fmla="*/ 1338365 h 3415370"/>
              <a:gd name="connsiteX2853" fmla="*/ 1656016 w 7451018"/>
              <a:gd name="connsiteY2853" fmla="*/ 1342185 h 3415370"/>
              <a:gd name="connsiteX2854" fmla="*/ 1655967 w 7451018"/>
              <a:gd name="connsiteY2854" fmla="*/ 1342117 h 3415370"/>
              <a:gd name="connsiteX2855" fmla="*/ 1648375 w 7451018"/>
              <a:gd name="connsiteY2855" fmla="*/ 1331595 h 3415370"/>
              <a:gd name="connsiteX2856" fmla="*/ 1615535 w 7451018"/>
              <a:gd name="connsiteY2856" fmla="*/ 1324692 h 3415370"/>
              <a:gd name="connsiteX2857" fmla="*/ 1602332 w 7451018"/>
              <a:gd name="connsiteY2857" fmla="*/ 1331394 h 3415370"/>
              <a:gd name="connsiteX2858" fmla="*/ 1548513 w 7451018"/>
              <a:gd name="connsiteY2858" fmla="*/ 1330992 h 3415370"/>
              <a:gd name="connsiteX2859" fmla="*/ 1518823 w 7451018"/>
              <a:gd name="connsiteY2859" fmla="*/ 1351501 h 3415370"/>
              <a:gd name="connsiteX2860" fmla="*/ 1494896 w 7451018"/>
              <a:gd name="connsiteY2860" fmla="*/ 1417583 h 3415370"/>
              <a:gd name="connsiteX2861" fmla="*/ 1494896 w 7451018"/>
              <a:gd name="connsiteY2861" fmla="*/ 1524616 h 3415370"/>
              <a:gd name="connsiteX2862" fmla="*/ 1515002 w 7451018"/>
              <a:gd name="connsiteY2862" fmla="*/ 1574480 h 3415370"/>
              <a:gd name="connsiteX2863" fmla="*/ 1515069 w 7451018"/>
              <a:gd name="connsiteY2863" fmla="*/ 1578904 h 3415370"/>
              <a:gd name="connsiteX2864" fmla="*/ 1521101 w 7451018"/>
              <a:gd name="connsiteY2864" fmla="*/ 1586075 h 3415370"/>
              <a:gd name="connsiteX2865" fmla="*/ 1548982 w 7451018"/>
              <a:gd name="connsiteY2865" fmla="*/ 1606182 h 3415370"/>
              <a:gd name="connsiteX2866" fmla="*/ 1604008 w 7451018"/>
              <a:gd name="connsiteY2866" fmla="*/ 1592777 h 3415370"/>
              <a:gd name="connsiteX2867" fmla="*/ 1622170 w 7451018"/>
              <a:gd name="connsiteY2867" fmla="*/ 1574614 h 3415370"/>
              <a:gd name="connsiteX2868" fmla="*/ 1642879 w 7451018"/>
              <a:gd name="connsiteY2868" fmla="*/ 1525756 h 3415370"/>
              <a:gd name="connsiteX2869" fmla="*/ 1700181 w 7451018"/>
              <a:gd name="connsiteY2869" fmla="*/ 1519054 h 3415370"/>
              <a:gd name="connsiteX2870" fmla="*/ 1704939 w 7451018"/>
              <a:gd name="connsiteY2870" fmla="*/ 1544321 h 3415370"/>
              <a:gd name="connsiteX2871" fmla="*/ 1682554 w 7451018"/>
              <a:gd name="connsiteY2871" fmla="*/ 1620524 h 3415370"/>
              <a:gd name="connsiteX2872" fmla="*/ 1682554 w 7451018"/>
              <a:gd name="connsiteY2872" fmla="*/ 1630510 h 3415370"/>
              <a:gd name="connsiteX2873" fmla="*/ 1677999 w 7451018"/>
              <a:gd name="connsiteY2873" fmla="*/ 1639692 h 3415370"/>
              <a:gd name="connsiteX2874" fmla="*/ 1678331 w 7451018"/>
              <a:gd name="connsiteY2874" fmla="*/ 1639625 h 3415370"/>
              <a:gd name="connsiteX2875" fmla="*/ 1671900 w 7451018"/>
              <a:gd name="connsiteY2875" fmla="*/ 1654705 h 3415370"/>
              <a:gd name="connsiteX2876" fmla="*/ 1682554 w 7451018"/>
              <a:gd name="connsiteY2876" fmla="*/ 1662077 h 3415370"/>
              <a:gd name="connsiteX2877" fmla="*/ 1743074 w 7451018"/>
              <a:gd name="connsiteY2877" fmla="*/ 1653029 h 3415370"/>
              <a:gd name="connsiteX2878" fmla="*/ 1776384 w 7451018"/>
              <a:gd name="connsiteY2878" fmla="*/ 1740693 h 3415370"/>
              <a:gd name="connsiteX2879" fmla="*/ 1776384 w 7451018"/>
              <a:gd name="connsiteY2879" fmla="*/ 1790691 h 3415370"/>
              <a:gd name="connsiteX2880" fmla="*/ 1816597 w 7451018"/>
              <a:gd name="connsiteY2880" fmla="*/ 1825341 h 3415370"/>
              <a:gd name="connsiteX2881" fmla="*/ 1818273 w 7451018"/>
              <a:gd name="connsiteY2881" fmla="*/ 1827285 h 3415370"/>
              <a:gd name="connsiteX2882" fmla="*/ 1816262 w 7451018"/>
              <a:gd name="connsiteY2882" fmla="*/ 1827151 h 3415370"/>
              <a:gd name="connsiteX2883" fmla="*/ 1845953 w 7451018"/>
              <a:gd name="connsiteY2883" fmla="*/ 1820583 h 3415370"/>
              <a:gd name="connsiteX2884" fmla="*/ 1883485 w 7451018"/>
              <a:gd name="connsiteY2884" fmla="*/ 1813881 h 3415370"/>
              <a:gd name="connsiteX2885" fmla="*/ 1883418 w 7451018"/>
              <a:gd name="connsiteY2885" fmla="*/ 1820583 h 3415370"/>
              <a:gd name="connsiteX2886" fmla="*/ 1885764 w 7451018"/>
              <a:gd name="connsiteY2886" fmla="*/ 1813881 h 3415370"/>
              <a:gd name="connsiteX2887" fmla="*/ 1897157 w 7451018"/>
              <a:gd name="connsiteY2887" fmla="*/ 1829429 h 3415370"/>
              <a:gd name="connsiteX2888" fmla="*/ 1910562 w 7451018"/>
              <a:gd name="connsiteY2888" fmla="*/ 1847392 h 3415370"/>
              <a:gd name="connsiteX2889" fmla="*/ 1917264 w 7451018"/>
              <a:gd name="connsiteY2889" fmla="*/ 1847392 h 3415370"/>
              <a:gd name="connsiteX2890" fmla="*/ 1912639 w 7451018"/>
              <a:gd name="connsiteY2890" fmla="*/ 1838611 h 3415370"/>
              <a:gd name="connsiteX2891" fmla="*/ 1938845 w 7451018"/>
              <a:gd name="connsiteY2891" fmla="*/ 1814417 h 3415370"/>
              <a:gd name="connsiteX2892" fmla="*/ 1938443 w 7451018"/>
              <a:gd name="connsiteY2892" fmla="*/ 1800409 h 3415370"/>
              <a:gd name="connsiteX2893" fmla="*/ 1935830 w 7451018"/>
              <a:gd name="connsiteY2893" fmla="*/ 1800409 h 3415370"/>
              <a:gd name="connsiteX2894" fmla="*/ 1961164 w 7451018"/>
              <a:gd name="connsiteY2894" fmla="*/ 1780303 h 3415370"/>
              <a:gd name="connsiteX2895" fmla="*/ 1966660 w 7451018"/>
              <a:gd name="connsiteY2895" fmla="*/ 1780303 h 3415370"/>
              <a:gd name="connsiteX2896" fmla="*/ 2011095 w 7451018"/>
              <a:gd name="connsiteY2896" fmla="*/ 1749339 h 3415370"/>
              <a:gd name="connsiteX2897" fmla="*/ 2017328 w 7451018"/>
              <a:gd name="connsiteY2897" fmla="*/ 1767167 h 3415370"/>
              <a:gd name="connsiteX2898" fmla="*/ 2017797 w 7451018"/>
              <a:gd name="connsiteY2898" fmla="*/ 1774271 h 3415370"/>
              <a:gd name="connsiteX2899" fmla="*/ 2051308 w 7451018"/>
              <a:gd name="connsiteY2899" fmla="*/ 1768105 h 3415370"/>
              <a:gd name="connsiteX2900" fmla="*/ 2052179 w 7451018"/>
              <a:gd name="connsiteY2900" fmla="*/ 1766899 h 3415370"/>
              <a:gd name="connsiteX2901" fmla="*/ 2057809 w 7451018"/>
              <a:gd name="connsiteY2901" fmla="*/ 1748401 h 3415370"/>
              <a:gd name="connsiteX2902" fmla="*/ 2098223 w 7451018"/>
              <a:gd name="connsiteY2902" fmla="*/ 1781442 h 3415370"/>
              <a:gd name="connsiteX2903" fmla="*/ 2095743 w 7451018"/>
              <a:gd name="connsiteY2903" fmla="*/ 1783855 h 3415370"/>
              <a:gd name="connsiteX2904" fmla="*/ 2158878 w 7451018"/>
              <a:gd name="connsiteY2904" fmla="*/ 1800544 h 3415370"/>
              <a:gd name="connsiteX2905" fmla="*/ 2164776 w 7451018"/>
              <a:gd name="connsiteY2905" fmla="*/ 1800677 h 3415370"/>
              <a:gd name="connsiteX2906" fmla="*/ 2174293 w 7451018"/>
              <a:gd name="connsiteY2906" fmla="*/ 1794310 h 3415370"/>
              <a:gd name="connsiteX2907" fmla="*/ 2208675 w 7451018"/>
              <a:gd name="connsiteY2907" fmla="*/ 1781510 h 3415370"/>
              <a:gd name="connsiteX2908" fmla="*/ 2225967 w 7451018"/>
              <a:gd name="connsiteY2908" fmla="*/ 1781510 h 3415370"/>
              <a:gd name="connsiteX2909" fmla="*/ 2225498 w 7451018"/>
              <a:gd name="connsiteY2909" fmla="*/ 1787608 h 3415370"/>
              <a:gd name="connsiteX2910" fmla="*/ 2245805 w 7451018"/>
              <a:gd name="connsiteY2910" fmla="*/ 1780303 h 3415370"/>
              <a:gd name="connsiteX2911" fmla="*/ 2224828 w 7451018"/>
              <a:gd name="connsiteY2911" fmla="*/ 1807111 h 3415370"/>
              <a:gd name="connsiteX2912" fmla="*/ 2252306 w 7451018"/>
              <a:gd name="connsiteY2912" fmla="*/ 1837539 h 3415370"/>
              <a:gd name="connsiteX2913" fmla="*/ 2318323 w 7451018"/>
              <a:gd name="connsiteY2913" fmla="*/ 1894239 h 3415370"/>
              <a:gd name="connsiteX2914" fmla="*/ 2346070 w 7451018"/>
              <a:gd name="connsiteY2914" fmla="*/ 1907643 h 3415370"/>
              <a:gd name="connsiteX2915" fmla="*/ 2439834 w 7451018"/>
              <a:gd name="connsiteY2915" fmla="*/ 1939612 h 3415370"/>
              <a:gd name="connsiteX2916" fmla="*/ 2458331 w 7451018"/>
              <a:gd name="connsiteY2916" fmla="*/ 1994771 h 3415370"/>
              <a:gd name="connsiteX2917" fmla="*/ 2473411 w 7451018"/>
              <a:gd name="connsiteY2917" fmla="*/ 2034984 h 3415370"/>
              <a:gd name="connsiteX2918" fmla="*/ 2538959 w 7451018"/>
              <a:gd name="connsiteY2918" fmla="*/ 2068494 h 3415370"/>
              <a:gd name="connsiteX2919" fmla="*/ 2547135 w 7451018"/>
              <a:gd name="connsiteY2919" fmla="*/ 2070036 h 3415370"/>
              <a:gd name="connsiteX2920" fmla="*/ 2567241 w 7451018"/>
              <a:gd name="connsiteY2920" fmla="*/ 2075196 h 3415370"/>
              <a:gd name="connsiteX2921" fmla="*/ 2567241 w 7451018"/>
              <a:gd name="connsiteY2921" fmla="*/ 2083306 h 3415370"/>
              <a:gd name="connsiteX2922" fmla="*/ 2573742 w 7451018"/>
              <a:gd name="connsiteY2922" fmla="*/ 2081765 h 3415370"/>
              <a:gd name="connsiteX2923" fmla="*/ 2574814 w 7451018"/>
              <a:gd name="connsiteY2923" fmla="*/ 2075196 h 3415370"/>
              <a:gd name="connsiteX2924" fmla="*/ 2582589 w 7451018"/>
              <a:gd name="connsiteY2924" fmla="*/ 2081899 h 3415370"/>
              <a:gd name="connsiteX2925" fmla="*/ 2587347 w 7451018"/>
              <a:gd name="connsiteY2925" fmla="*/ 2108707 h 3415370"/>
              <a:gd name="connsiteX2926" fmla="*/ 2619987 w 7451018"/>
              <a:gd name="connsiteY2926" fmla="*/ 2108707 h 3415370"/>
              <a:gd name="connsiteX2927" fmla="*/ 2698135 w 7451018"/>
              <a:gd name="connsiteY2927" fmla="*/ 2128612 h 3415370"/>
              <a:gd name="connsiteX2928" fmla="*/ 2748200 w 7451018"/>
              <a:gd name="connsiteY2928" fmla="*/ 2169831 h 3415370"/>
              <a:gd name="connsiteX2929" fmla="*/ 2774538 w 7451018"/>
              <a:gd name="connsiteY2929" fmla="*/ 2179147 h 3415370"/>
              <a:gd name="connsiteX2930" fmla="*/ 2787941 w 7451018"/>
              <a:gd name="connsiteY2930" fmla="*/ 2217416 h 3415370"/>
              <a:gd name="connsiteX2931" fmla="*/ 2769846 w 7451018"/>
              <a:gd name="connsiteY2931" fmla="*/ 2283901 h 3415370"/>
              <a:gd name="connsiteX2932" fmla="*/ 2725948 w 7451018"/>
              <a:gd name="connsiteY2932" fmla="*/ 2349649 h 3415370"/>
              <a:gd name="connsiteX2933" fmla="*/ 2700815 w 7451018"/>
              <a:gd name="connsiteY2933" fmla="*/ 2383226 h 3415370"/>
              <a:gd name="connsiteX2934" fmla="*/ 2694113 w 7451018"/>
              <a:gd name="connsiteY2934" fmla="*/ 2460167 h 3415370"/>
              <a:gd name="connsiteX2935" fmla="*/ 2700815 w 7451018"/>
              <a:gd name="connsiteY2935" fmla="*/ 2461306 h 3415370"/>
              <a:gd name="connsiteX2936" fmla="*/ 2674007 w 7451018"/>
              <a:gd name="connsiteY2936" fmla="*/ 2538782 h 3415370"/>
              <a:gd name="connsiteX2937" fmla="*/ 2645992 w 7451018"/>
              <a:gd name="connsiteY2937" fmla="*/ 2597694 h 3415370"/>
              <a:gd name="connsiteX2938" fmla="*/ 2647198 w 7451018"/>
              <a:gd name="connsiteY2938" fmla="*/ 2595885 h 3415370"/>
              <a:gd name="connsiteX2939" fmla="*/ 2639090 w 7451018"/>
              <a:gd name="connsiteY2939" fmla="*/ 2604396 h 3415370"/>
              <a:gd name="connsiteX2940" fmla="*/ 2640495 w 7451018"/>
              <a:gd name="connsiteY2940" fmla="*/ 2611165 h 3415370"/>
              <a:gd name="connsiteX2941" fmla="*/ 2586677 w 7451018"/>
              <a:gd name="connsiteY2941" fmla="*/ 2617063 h 3415370"/>
              <a:gd name="connsiteX2942" fmla="*/ 2569855 w 7451018"/>
              <a:gd name="connsiteY2942" fmla="*/ 2624503 h 3415370"/>
              <a:gd name="connsiteX2943" fmla="*/ 2571128 w 7451018"/>
              <a:gd name="connsiteY2943" fmla="*/ 2631205 h 3415370"/>
              <a:gd name="connsiteX2944" fmla="*/ 2561947 w 7451018"/>
              <a:gd name="connsiteY2944" fmla="*/ 2631205 h 3415370"/>
              <a:gd name="connsiteX2945" fmla="*/ 2506453 w 7451018"/>
              <a:gd name="connsiteY2945" fmla="*/ 2689648 h 3415370"/>
              <a:gd name="connsiteX2946" fmla="*/ 2506453 w 7451018"/>
              <a:gd name="connsiteY2946" fmla="*/ 2715116 h 3415370"/>
              <a:gd name="connsiteX2947" fmla="*/ 2499750 w 7451018"/>
              <a:gd name="connsiteY2947" fmla="*/ 2716255 h 3415370"/>
              <a:gd name="connsiteX2948" fmla="*/ 2499750 w 7451018"/>
              <a:gd name="connsiteY2948" fmla="*/ 2731469 h 3415370"/>
              <a:gd name="connsiteX2949" fmla="*/ 2472941 w 7451018"/>
              <a:gd name="connsiteY2949" fmla="*/ 2780395 h 3415370"/>
              <a:gd name="connsiteX2950" fmla="*/ 2419323 w 7451018"/>
              <a:gd name="connsiteY2950" fmla="*/ 2858005 h 3415370"/>
              <a:gd name="connsiteX2951" fmla="*/ 2386886 w 7451018"/>
              <a:gd name="connsiteY2951" fmla="*/ 2899290 h 3415370"/>
              <a:gd name="connsiteX2952" fmla="*/ 2336821 w 7451018"/>
              <a:gd name="connsiteY2952" fmla="*/ 2906059 h 3415370"/>
              <a:gd name="connsiteX2953" fmla="*/ 2338898 w 7451018"/>
              <a:gd name="connsiteY2953" fmla="*/ 2899491 h 3415370"/>
              <a:gd name="connsiteX2954" fmla="*/ 2325494 w 7451018"/>
              <a:gd name="connsiteY2954" fmla="*/ 2893124 h 3415370"/>
              <a:gd name="connsiteX2955" fmla="*/ 2298820 w 7451018"/>
              <a:gd name="connsiteY2955" fmla="*/ 2887025 h 3415370"/>
              <a:gd name="connsiteX2956" fmla="*/ 2298685 w 7451018"/>
              <a:gd name="connsiteY2956" fmla="*/ 2887025 h 3415370"/>
              <a:gd name="connsiteX2957" fmla="*/ 2297077 w 7451018"/>
              <a:gd name="connsiteY2957" fmla="*/ 2887025 h 3415370"/>
              <a:gd name="connsiteX2958" fmla="*/ 2297077 w 7451018"/>
              <a:gd name="connsiteY2958" fmla="*/ 2893124 h 3415370"/>
              <a:gd name="connsiteX2959" fmla="*/ 2328778 w 7451018"/>
              <a:gd name="connsiteY2959" fmla="*/ 2939436 h 3415370"/>
              <a:gd name="connsiteX2960" fmla="*/ 2331660 w 7451018"/>
              <a:gd name="connsiteY2960" fmla="*/ 2932734 h 3415370"/>
              <a:gd name="connsiteX2961" fmla="*/ 2305990 w 7451018"/>
              <a:gd name="connsiteY2961" fmla="*/ 2986686 h 3415370"/>
              <a:gd name="connsiteX2962" fmla="*/ 2225028 w 7451018"/>
              <a:gd name="connsiteY2962" fmla="*/ 3005653 h 3415370"/>
              <a:gd name="connsiteX2963" fmla="*/ 2224693 w 7451018"/>
              <a:gd name="connsiteY2963" fmla="*/ 3011551 h 3415370"/>
              <a:gd name="connsiteX2964" fmla="*/ 2216651 w 7451018"/>
              <a:gd name="connsiteY2964" fmla="*/ 3026497 h 3415370"/>
              <a:gd name="connsiteX2965" fmla="*/ 2218326 w 7451018"/>
              <a:gd name="connsiteY2965" fmla="*/ 3034204 h 3415370"/>
              <a:gd name="connsiteX2966" fmla="*/ 2220270 w 7451018"/>
              <a:gd name="connsiteY2966" fmla="*/ 3026497 h 3415370"/>
              <a:gd name="connsiteX2967" fmla="*/ 2202040 w 7451018"/>
              <a:gd name="connsiteY2967" fmla="*/ 3056656 h 3415370"/>
              <a:gd name="connsiteX2968" fmla="*/ 2158007 w 7451018"/>
              <a:gd name="connsiteY2968" fmla="*/ 3046603 h 3415370"/>
              <a:gd name="connsiteX2969" fmla="*/ 2186625 w 7451018"/>
              <a:gd name="connsiteY2969" fmla="*/ 3073412 h 3415370"/>
              <a:gd name="connsiteX2970" fmla="*/ 2178113 w 7451018"/>
              <a:gd name="connsiteY2970" fmla="*/ 3098410 h 3415370"/>
              <a:gd name="connsiteX2971" fmla="*/ 2148020 w 7451018"/>
              <a:gd name="connsiteY2971" fmla="*/ 3140433 h 3415370"/>
              <a:gd name="connsiteX2972" fmla="*/ 2150768 w 7451018"/>
              <a:gd name="connsiteY2972" fmla="*/ 3152899 h 3415370"/>
              <a:gd name="connsiteX2973" fmla="*/ 2151304 w 7451018"/>
              <a:gd name="connsiteY2973" fmla="*/ 3153837 h 3415370"/>
              <a:gd name="connsiteX2974" fmla="*/ 2151238 w 7451018"/>
              <a:gd name="connsiteY2974" fmla="*/ 3153837 h 3415370"/>
              <a:gd name="connsiteX2975" fmla="*/ 2104389 w 7451018"/>
              <a:gd name="connsiteY2975" fmla="*/ 3173944 h 3415370"/>
              <a:gd name="connsiteX2976" fmla="*/ 2145138 w 7451018"/>
              <a:gd name="connsiteY2976" fmla="*/ 3200752 h 3415370"/>
              <a:gd name="connsiteX2977" fmla="*/ 2131198 w 7451018"/>
              <a:gd name="connsiteY2977" fmla="*/ 3231984 h 3415370"/>
              <a:gd name="connsiteX2978" fmla="*/ 2090784 w 7451018"/>
              <a:gd name="connsiteY2978" fmla="*/ 3281178 h 3415370"/>
              <a:gd name="connsiteX2979" fmla="*/ 2079859 w 7451018"/>
              <a:gd name="connsiteY2979" fmla="*/ 3328294 h 3415370"/>
              <a:gd name="connsiteX2980" fmla="*/ 2069136 w 7451018"/>
              <a:gd name="connsiteY2980" fmla="*/ 3328093 h 3415370"/>
              <a:gd name="connsiteX2981" fmla="*/ 2097285 w 7451018"/>
              <a:gd name="connsiteY2981" fmla="*/ 3348936 h 3415370"/>
              <a:gd name="connsiteX2982" fmla="*/ 2088840 w 7451018"/>
              <a:gd name="connsiteY2982" fmla="*/ 3348199 h 3415370"/>
              <a:gd name="connsiteX2983" fmla="*/ 2108879 w 7451018"/>
              <a:gd name="connsiteY2983" fmla="*/ 3368305 h 3415370"/>
              <a:gd name="connsiteX2984" fmla="*/ 2158141 w 7451018"/>
              <a:gd name="connsiteY2984" fmla="*/ 3381710 h 3415370"/>
              <a:gd name="connsiteX2985" fmla="*/ 2139710 w 7451018"/>
              <a:gd name="connsiteY2985" fmla="*/ 3395114 h 3415370"/>
              <a:gd name="connsiteX2986" fmla="*/ 2092929 w 7451018"/>
              <a:gd name="connsiteY2986" fmla="*/ 3393371 h 3415370"/>
              <a:gd name="connsiteX2987" fmla="*/ 2097687 w 7451018"/>
              <a:gd name="connsiteY2987" fmla="*/ 3415220 h 3415370"/>
              <a:gd name="connsiteX2988" fmla="*/ 2093397 w 7451018"/>
              <a:gd name="connsiteY2988" fmla="*/ 3408518 h 3415370"/>
              <a:gd name="connsiteX2989" fmla="*/ 2057541 w 7451018"/>
              <a:gd name="connsiteY2989" fmla="*/ 3401816 h 3415370"/>
              <a:gd name="connsiteX2990" fmla="*/ 2056268 w 7451018"/>
              <a:gd name="connsiteY2990" fmla="*/ 3408518 h 3415370"/>
              <a:gd name="connsiteX2991" fmla="*/ 1970948 w 7451018"/>
              <a:gd name="connsiteY2991" fmla="*/ 3358051 h 3415370"/>
              <a:gd name="connsiteX2992" fmla="*/ 1977115 w 7451018"/>
              <a:gd name="connsiteY2992" fmla="*/ 3352354 h 3415370"/>
              <a:gd name="connsiteX2993" fmla="*/ 1974367 w 7451018"/>
              <a:gd name="connsiteY2993" fmla="*/ 3348199 h 3415370"/>
              <a:gd name="connsiteX2994" fmla="*/ 1969877 w 7451018"/>
              <a:gd name="connsiteY2994" fmla="*/ 3353359 h 3415370"/>
              <a:gd name="connsiteX2995" fmla="*/ 1957813 w 7451018"/>
              <a:gd name="connsiteY2995" fmla="*/ 3334795 h 3415370"/>
              <a:gd name="connsiteX2996" fmla="*/ 1967531 w 7451018"/>
              <a:gd name="connsiteY2996" fmla="*/ 3338749 h 3415370"/>
              <a:gd name="connsiteX2997" fmla="*/ 1950239 w 7451018"/>
              <a:gd name="connsiteY2997" fmla="*/ 3301284 h 3415370"/>
              <a:gd name="connsiteX2998" fmla="*/ 1951111 w 7451018"/>
              <a:gd name="connsiteY2998" fmla="*/ 3294649 h 3415370"/>
              <a:gd name="connsiteX2999" fmla="*/ 1950172 w 7451018"/>
              <a:gd name="connsiteY2999" fmla="*/ 3294314 h 3415370"/>
              <a:gd name="connsiteX3000" fmla="*/ 1950306 w 7451018"/>
              <a:gd name="connsiteY3000" fmla="*/ 3292303 h 3415370"/>
              <a:gd name="connsiteX3001" fmla="*/ 1944140 w 7451018"/>
              <a:gd name="connsiteY3001" fmla="*/ 3268175 h 3415370"/>
              <a:gd name="connsiteX3002" fmla="*/ 1936902 w 7451018"/>
              <a:gd name="connsiteY3002" fmla="*/ 3269314 h 3415370"/>
              <a:gd name="connsiteX3003" fmla="*/ 1944609 w 7451018"/>
              <a:gd name="connsiteY3003" fmla="*/ 3222065 h 3415370"/>
              <a:gd name="connsiteX3004" fmla="*/ 1944877 w 7451018"/>
              <a:gd name="connsiteY3004" fmla="*/ 3222065 h 3415370"/>
              <a:gd name="connsiteX3005" fmla="*/ 1963711 w 7451018"/>
              <a:gd name="connsiteY3005" fmla="*/ 3210068 h 3415370"/>
              <a:gd name="connsiteX3006" fmla="*/ 1963979 w 7451018"/>
              <a:gd name="connsiteY3006" fmla="*/ 3200752 h 3415370"/>
              <a:gd name="connsiteX3007" fmla="*/ 1957008 w 7451018"/>
              <a:gd name="connsiteY3007" fmla="*/ 3161679 h 3415370"/>
              <a:gd name="connsiteX3008" fmla="*/ 1957008 w 7451018"/>
              <a:gd name="connsiteY3008" fmla="*/ 3161612 h 3415370"/>
              <a:gd name="connsiteX3009" fmla="*/ 1957277 w 7451018"/>
              <a:gd name="connsiteY3009" fmla="*/ 3161344 h 3415370"/>
              <a:gd name="connsiteX3010" fmla="*/ 1957745 w 7451018"/>
              <a:gd name="connsiteY3010" fmla="*/ 3160673 h 3415370"/>
              <a:gd name="connsiteX3011" fmla="*/ 1957880 w 7451018"/>
              <a:gd name="connsiteY3011" fmla="*/ 3160539 h 3415370"/>
              <a:gd name="connsiteX3012" fmla="*/ 1957813 w 7451018"/>
              <a:gd name="connsiteY3012" fmla="*/ 3160673 h 3415370"/>
              <a:gd name="connsiteX3013" fmla="*/ 1957277 w 7451018"/>
              <a:gd name="connsiteY3013" fmla="*/ 3161544 h 3415370"/>
              <a:gd name="connsiteX3014" fmla="*/ 1957277 w 7451018"/>
              <a:gd name="connsiteY3014" fmla="*/ 3161612 h 3415370"/>
              <a:gd name="connsiteX3015" fmla="*/ 1962906 w 7451018"/>
              <a:gd name="connsiteY3015" fmla="*/ 3160673 h 3415370"/>
              <a:gd name="connsiteX3016" fmla="*/ 1957075 w 7451018"/>
              <a:gd name="connsiteY3016" fmla="*/ 3155513 h 3415370"/>
              <a:gd name="connsiteX3017" fmla="*/ 1957075 w 7451018"/>
              <a:gd name="connsiteY3017" fmla="*/ 3141237 h 3415370"/>
              <a:gd name="connsiteX3018" fmla="*/ 1957075 w 7451018"/>
              <a:gd name="connsiteY3018" fmla="*/ 3140567 h 3415370"/>
              <a:gd name="connsiteX3019" fmla="*/ 1957075 w 7451018"/>
              <a:gd name="connsiteY3019" fmla="*/ 3140433 h 3415370"/>
              <a:gd name="connsiteX3020" fmla="*/ 1958751 w 7451018"/>
              <a:gd name="connsiteY3020" fmla="*/ 3133731 h 3415370"/>
              <a:gd name="connsiteX3021" fmla="*/ 1959958 w 7451018"/>
              <a:gd name="connsiteY3021" fmla="*/ 3133999 h 3415370"/>
              <a:gd name="connsiteX3022" fmla="*/ 1983884 w 7451018"/>
              <a:gd name="connsiteY3022" fmla="*/ 3135138 h 3415370"/>
              <a:gd name="connsiteX3023" fmla="*/ 1985023 w 7451018"/>
              <a:gd name="connsiteY3023" fmla="*/ 3134267 h 3415370"/>
              <a:gd name="connsiteX3024" fmla="*/ 1997288 w 7451018"/>
              <a:gd name="connsiteY3024" fmla="*/ 3098544 h 3415370"/>
              <a:gd name="connsiteX3025" fmla="*/ 1983951 w 7451018"/>
              <a:gd name="connsiteY3025" fmla="*/ 3094322 h 3415370"/>
              <a:gd name="connsiteX3026" fmla="*/ 1990586 w 7451018"/>
              <a:gd name="connsiteY3026" fmla="*/ 3100555 h 3415370"/>
              <a:gd name="connsiteX3027" fmla="*/ 1970480 w 7451018"/>
              <a:gd name="connsiteY3027" fmla="*/ 3081186 h 3415370"/>
              <a:gd name="connsiteX3028" fmla="*/ 1990586 w 7451018"/>
              <a:gd name="connsiteY3028" fmla="*/ 3011752 h 3415370"/>
              <a:gd name="connsiteX3029" fmla="*/ 1977182 w 7451018"/>
              <a:gd name="connsiteY3029" fmla="*/ 2965842 h 3415370"/>
              <a:gd name="connsiteX3030" fmla="*/ 1983884 w 7451018"/>
              <a:gd name="connsiteY3030" fmla="*/ 2952706 h 3415370"/>
              <a:gd name="connsiteX3031" fmla="*/ 1987838 w 7451018"/>
              <a:gd name="connsiteY3031" fmla="*/ 2959542 h 3415370"/>
              <a:gd name="connsiteX3032" fmla="*/ 2003990 w 7451018"/>
              <a:gd name="connsiteY3032" fmla="*/ 2923016 h 3415370"/>
              <a:gd name="connsiteX3033" fmla="*/ 2020076 w 7451018"/>
              <a:gd name="connsiteY3033" fmla="*/ 2872415 h 3415370"/>
              <a:gd name="connsiteX3034" fmla="*/ 2024097 w 7451018"/>
              <a:gd name="connsiteY3034" fmla="*/ 2853782 h 3415370"/>
              <a:gd name="connsiteX3035" fmla="*/ 2030799 w 7451018"/>
              <a:gd name="connsiteY3035" fmla="*/ 2774162 h 3415370"/>
              <a:gd name="connsiteX3036" fmla="*/ 2022690 w 7451018"/>
              <a:gd name="connsiteY3036" fmla="*/ 2758479 h 3415370"/>
              <a:gd name="connsiteX3037" fmla="*/ 2044204 w 7451018"/>
              <a:gd name="connsiteY3037" fmla="*/ 2684621 h 3415370"/>
              <a:gd name="connsiteX3038" fmla="*/ 2045142 w 7451018"/>
              <a:gd name="connsiteY3038" fmla="*/ 2671351 h 3415370"/>
              <a:gd name="connsiteX3039" fmla="*/ 2050906 w 7451018"/>
              <a:gd name="connsiteY3039" fmla="*/ 2500916 h 3415370"/>
              <a:gd name="connsiteX3040" fmla="*/ 2003990 w 7451018"/>
              <a:gd name="connsiteY3040" fmla="*/ 2461239 h 3415370"/>
              <a:gd name="connsiteX3041" fmla="*/ 1984688 w 7451018"/>
              <a:gd name="connsiteY3041" fmla="*/ 2450248 h 3415370"/>
              <a:gd name="connsiteX3042" fmla="*/ 1943671 w 7451018"/>
              <a:gd name="connsiteY3042" fmla="*/ 2414458 h 3415370"/>
              <a:gd name="connsiteX3043" fmla="*/ 1903458 w 7451018"/>
              <a:gd name="connsiteY3043" fmla="*/ 2345024 h 3415370"/>
              <a:gd name="connsiteX3044" fmla="*/ 1864585 w 7451018"/>
              <a:gd name="connsiteY3044" fmla="*/ 2249184 h 3415370"/>
              <a:gd name="connsiteX3045" fmla="*/ 1830605 w 7451018"/>
              <a:gd name="connsiteY3045" fmla="*/ 2202537 h 3415370"/>
              <a:gd name="connsiteX3046" fmla="*/ 1822965 w 7451018"/>
              <a:gd name="connsiteY3046" fmla="*/ 2148585 h 3415370"/>
              <a:gd name="connsiteX3047" fmla="*/ 1843071 w 7451018"/>
              <a:gd name="connsiteY3047" fmla="*/ 2126669 h 3415370"/>
              <a:gd name="connsiteX3048" fmla="*/ 1847829 w 7451018"/>
              <a:gd name="connsiteY3048" fmla="*/ 2123117 h 3415370"/>
              <a:gd name="connsiteX3049" fmla="*/ 1843071 w 7451018"/>
              <a:gd name="connsiteY3049" fmla="*/ 2123117 h 3415370"/>
              <a:gd name="connsiteX3050" fmla="*/ 1822965 w 7451018"/>
              <a:gd name="connsiteY3050" fmla="*/ 2101536 h 3415370"/>
              <a:gd name="connsiteX3051" fmla="*/ 1836369 w 7451018"/>
              <a:gd name="connsiteY3051" fmla="*/ 2068762 h 3415370"/>
              <a:gd name="connsiteX3052" fmla="*/ 1849774 w 7451018"/>
              <a:gd name="connsiteY3052" fmla="*/ 2044233 h 3415370"/>
              <a:gd name="connsiteX3053" fmla="*/ 1843071 w 7451018"/>
              <a:gd name="connsiteY3053" fmla="*/ 2029019 h 3415370"/>
              <a:gd name="connsiteX3054" fmla="*/ 1865121 w 7451018"/>
              <a:gd name="connsiteY3054" fmla="*/ 2021378 h 3415370"/>
              <a:gd name="connsiteX3055" fmla="*/ 1870282 w 7451018"/>
              <a:gd name="connsiteY3055" fmla="*/ 2014676 h 3415370"/>
              <a:gd name="connsiteX3056" fmla="*/ 1895147 w 7451018"/>
              <a:gd name="connsiteY3056" fmla="*/ 1977948 h 3415370"/>
              <a:gd name="connsiteX3057" fmla="*/ 1896689 w 7451018"/>
              <a:gd name="connsiteY3057" fmla="*/ 1914815 h 3415370"/>
              <a:gd name="connsiteX3058" fmla="*/ 1896689 w 7451018"/>
              <a:gd name="connsiteY3058" fmla="*/ 1893368 h 3415370"/>
              <a:gd name="connsiteX3059" fmla="*/ 1903391 w 7451018"/>
              <a:gd name="connsiteY3059" fmla="*/ 1894038 h 3415370"/>
              <a:gd name="connsiteX3060" fmla="*/ 1876582 w 7451018"/>
              <a:gd name="connsiteY3060" fmla="*/ 1849536 h 3415370"/>
              <a:gd name="connsiteX3061" fmla="*/ 1883284 w 7451018"/>
              <a:gd name="connsiteY3061" fmla="*/ 1847793 h 3415370"/>
              <a:gd name="connsiteX3062" fmla="*/ 1863580 w 7451018"/>
              <a:gd name="connsiteY3062" fmla="*/ 1828290 h 3415370"/>
              <a:gd name="connsiteX3063" fmla="*/ 1857615 w 7451018"/>
              <a:gd name="connsiteY3063" fmla="*/ 1840421 h 3415370"/>
              <a:gd name="connsiteX3064" fmla="*/ 1842468 w 7451018"/>
              <a:gd name="connsiteY3064" fmla="*/ 1847056 h 3415370"/>
              <a:gd name="connsiteX3065" fmla="*/ 1842066 w 7451018"/>
              <a:gd name="connsiteY3065" fmla="*/ 1847123 h 3415370"/>
              <a:gd name="connsiteX3066" fmla="*/ 1841463 w 7451018"/>
              <a:gd name="connsiteY3066" fmla="*/ 1872457 h 3415370"/>
              <a:gd name="connsiteX3067" fmla="*/ 1816128 w 7451018"/>
              <a:gd name="connsiteY3067" fmla="*/ 1860527 h 3415370"/>
              <a:gd name="connsiteX3068" fmla="*/ 1816178 w 7451018"/>
              <a:gd name="connsiteY3068" fmla="*/ 1867858 h 3415370"/>
              <a:gd name="connsiteX3069" fmla="*/ 1816144 w 7451018"/>
              <a:gd name="connsiteY3069" fmla="*/ 1871980 h 3415370"/>
              <a:gd name="connsiteX3070" fmla="*/ 1810842 w 7451018"/>
              <a:gd name="connsiteY3070" fmla="*/ 1864180 h 3415370"/>
              <a:gd name="connsiteX3071" fmla="*/ 1816195 w 7451018"/>
              <a:gd name="connsiteY3071" fmla="*/ 1854697 h 3415370"/>
              <a:gd name="connsiteX3072" fmla="*/ 1813850 w 7451018"/>
              <a:gd name="connsiteY3072" fmla="*/ 1854227 h 3415370"/>
              <a:gd name="connsiteX3073" fmla="*/ 1807215 w 7451018"/>
              <a:gd name="connsiteY3073" fmla="*/ 1848396 h 3415370"/>
              <a:gd name="connsiteX3074" fmla="*/ 1809493 w 7451018"/>
              <a:gd name="connsiteY3074" fmla="*/ 1854629 h 3415370"/>
              <a:gd name="connsiteX3075" fmla="*/ 1802121 w 7451018"/>
              <a:gd name="connsiteY3075" fmla="*/ 1853356 h 3415370"/>
              <a:gd name="connsiteX3076" fmla="*/ 1796826 w 7451018"/>
              <a:gd name="connsiteY3076" fmla="*/ 1847123 h 3415370"/>
              <a:gd name="connsiteX3077" fmla="*/ 1789386 w 7451018"/>
              <a:gd name="connsiteY3077" fmla="*/ 1847123 h 3415370"/>
              <a:gd name="connsiteX3078" fmla="*/ 1788833 w 7451018"/>
              <a:gd name="connsiteY3078" fmla="*/ 1851076 h 3415370"/>
              <a:gd name="connsiteX3079" fmla="*/ 1784762 w 7451018"/>
              <a:gd name="connsiteY3079" fmla="*/ 1847123 h 3415370"/>
              <a:gd name="connsiteX3080" fmla="*/ 1768811 w 7451018"/>
              <a:gd name="connsiteY3080" fmla="*/ 1833853 h 3415370"/>
              <a:gd name="connsiteX3081" fmla="*/ 1768543 w 7451018"/>
              <a:gd name="connsiteY3081" fmla="*/ 1833518 h 3415370"/>
              <a:gd name="connsiteX3082" fmla="*/ 1749040 w 7451018"/>
              <a:gd name="connsiteY3082" fmla="*/ 1806978 h 3415370"/>
              <a:gd name="connsiteX3083" fmla="*/ 1742739 w 7451018"/>
              <a:gd name="connsiteY3083" fmla="*/ 1820382 h 3415370"/>
              <a:gd name="connsiteX3084" fmla="*/ 1737579 w 7451018"/>
              <a:gd name="connsiteY3084" fmla="*/ 1806978 h 3415370"/>
              <a:gd name="connsiteX3085" fmla="*/ 1728665 w 7451018"/>
              <a:gd name="connsiteY3085" fmla="*/ 1786871 h 3415370"/>
              <a:gd name="connsiteX3086" fmla="*/ 1729603 w 7451018"/>
              <a:gd name="connsiteY3086" fmla="*/ 1787273 h 3415370"/>
              <a:gd name="connsiteX3087" fmla="*/ 1729938 w 7451018"/>
              <a:gd name="connsiteY3087" fmla="*/ 1787073 h 3415370"/>
              <a:gd name="connsiteX3088" fmla="*/ 1722432 w 7451018"/>
              <a:gd name="connsiteY3088" fmla="*/ 1781308 h 3415370"/>
              <a:gd name="connsiteX3089" fmla="*/ 1722432 w 7451018"/>
              <a:gd name="connsiteY3089" fmla="*/ 1766765 h 3415370"/>
              <a:gd name="connsiteX3090" fmla="*/ 1688385 w 7451018"/>
              <a:gd name="connsiteY3090" fmla="*/ 1726552 h 3415370"/>
              <a:gd name="connsiteX3091" fmla="*/ 1626459 w 7451018"/>
              <a:gd name="connsiteY3091" fmla="*/ 1706446 h 3415370"/>
              <a:gd name="connsiteX3092" fmla="*/ 1582627 w 7451018"/>
              <a:gd name="connsiteY3092" fmla="*/ 1681446 h 3415370"/>
              <a:gd name="connsiteX3093" fmla="*/ 1491411 w 7451018"/>
              <a:gd name="connsiteY3093" fmla="*/ 1659530 h 3415370"/>
              <a:gd name="connsiteX3094" fmla="*/ 1401602 w 7451018"/>
              <a:gd name="connsiteY3094" fmla="*/ 1619318 h 3415370"/>
              <a:gd name="connsiteX3095" fmla="*/ 1322718 w 7451018"/>
              <a:gd name="connsiteY3095" fmla="*/ 1545594 h 3415370"/>
              <a:gd name="connsiteX3096" fmla="*/ 1320540 w 7451018"/>
              <a:gd name="connsiteY3096" fmla="*/ 1542235 h 3415370"/>
              <a:gd name="connsiteX3097" fmla="*/ 1319129 w 7451018"/>
              <a:gd name="connsiteY3097" fmla="*/ 1538999 h 3415370"/>
              <a:gd name="connsiteX3098" fmla="*/ 1318965 w 7451018"/>
              <a:gd name="connsiteY3098" fmla="*/ 1538624 h 3415370"/>
              <a:gd name="connsiteX3099" fmla="*/ 1321780 w 7451018"/>
              <a:gd name="connsiteY3099" fmla="*/ 1532860 h 3415370"/>
              <a:gd name="connsiteX3100" fmla="*/ 1321926 w 7451018"/>
              <a:gd name="connsiteY3100" fmla="*/ 1532820 h 3415370"/>
              <a:gd name="connsiteX3101" fmla="*/ 1326940 w 7451018"/>
              <a:gd name="connsiteY3101" fmla="*/ 1531453 h 3415370"/>
              <a:gd name="connsiteX3102" fmla="*/ 1326940 w 7451018"/>
              <a:gd name="connsiteY3102" fmla="*/ 1524348 h 3415370"/>
              <a:gd name="connsiteX3103" fmla="*/ 1266622 w 7451018"/>
              <a:gd name="connsiteY3103" fmla="*/ 1437824 h 3415370"/>
              <a:gd name="connsiteX3104" fmla="*/ 1239210 w 7451018"/>
              <a:gd name="connsiteY3104" fmla="*/ 1425157 h 3415370"/>
              <a:gd name="connsiteX3105" fmla="*/ 1210995 w 7451018"/>
              <a:gd name="connsiteY3105" fmla="*/ 1364972 h 3415370"/>
              <a:gd name="connsiteX3106" fmla="*/ 1209856 w 7451018"/>
              <a:gd name="connsiteY3106" fmla="*/ 1372009 h 3415370"/>
              <a:gd name="connsiteX3107" fmla="*/ 1198663 w 7451018"/>
              <a:gd name="connsiteY3107" fmla="*/ 1365910 h 3415370"/>
              <a:gd name="connsiteX3108" fmla="*/ 1197792 w 7451018"/>
              <a:gd name="connsiteY3108" fmla="*/ 1365910 h 3415370"/>
              <a:gd name="connsiteX3109" fmla="*/ 1192966 w 7451018"/>
              <a:gd name="connsiteY3109" fmla="*/ 1356862 h 3415370"/>
              <a:gd name="connsiteX3110" fmla="*/ 1172859 w 7451018"/>
              <a:gd name="connsiteY3110" fmla="*/ 1332735 h 3415370"/>
              <a:gd name="connsiteX3111" fmla="*/ 1161733 w 7451018"/>
              <a:gd name="connsiteY3111" fmla="*/ 1284278 h 3415370"/>
              <a:gd name="connsiteX3112" fmla="*/ 1151211 w 7451018"/>
              <a:gd name="connsiteY3112" fmla="*/ 1284278 h 3415370"/>
              <a:gd name="connsiteX3113" fmla="*/ 1131104 w 7451018"/>
              <a:gd name="connsiteY3113" fmla="*/ 1270874 h 3415370"/>
              <a:gd name="connsiteX3114" fmla="*/ 1132713 w 7451018"/>
              <a:gd name="connsiteY3114" fmla="*/ 1312226 h 3415370"/>
              <a:gd name="connsiteX3115" fmla="*/ 1152820 w 7451018"/>
              <a:gd name="connsiteY3115" fmla="*/ 1327708 h 3415370"/>
              <a:gd name="connsiteX3116" fmla="*/ 1166224 w 7451018"/>
              <a:gd name="connsiteY3116" fmla="*/ 1337828 h 3415370"/>
              <a:gd name="connsiteX3117" fmla="*/ 1165823 w 7451018"/>
              <a:gd name="connsiteY3117" fmla="*/ 1337832 h 3415370"/>
              <a:gd name="connsiteX3118" fmla="*/ 1165822 w 7451018"/>
              <a:gd name="connsiteY3118" fmla="*/ 1337828 h 3415370"/>
              <a:gd name="connsiteX3119" fmla="*/ 1165815 w 7451018"/>
              <a:gd name="connsiteY3119" fmla="*/ 1337832 h 3415370"/>
              <a:gd name="connsiteX3120" fmla="*/ 1158986 w 7451018"/>
              <a:gd name="connsiteY3120" fmla="*/ 1337895 h 3415370"/>
              <a:gd name="connsiteX3121" fmla="*/ 1158383 w 7451018"/>
              <a:gd name="connsiteY3121" fmla="*/ 1338297 h 3415370"/>
              <a:gd name="connsiteX3122" fmla="*/ 1159455 w 7451018"/>
              <a:gd name="connsiteY3122" fmla="*/ 1341782 h 3415370"/>
              <a:gd name="connsiteX3123" fmla="*/ 1165815 w 7451018"/>
              <a:gd name="connsiteY3123" fmla="*/ 1337832 h 3415370"/>
              <a:gd name="connsiteX3124" fmla="*/ 1165823 w 7451018"/>
              <a:gd name="connsiteY3124" fmla="*/ 1337832 h 3415370"/>
              <a:gd name="connsiteX3125" fmla="*/ 1168818 w 7451018"/>
              <a:gd name="connsiteY3125" fmla="*/ 1347239 h 3415370"/>
              <a:gd name="connsiteX3126" fmla="*/ 1198931 w 7451018"/>
              <a:gd name="connsiteY3126" fmla="*/ 1404447 h 3415370"/>
              <a:gd name="connsiteX3127" fmla="*/ 1205499 w 7451018"/>
              <a:gd name="connsiteY3127" fmla="*/ 1412892 h 3415370"/>
              <a:gd name="connsiteX3128" fmla="*/ 1211598 w 7451018"/>
              <a:gd name="connsiteY3128" fmla="*/ 1431658 h 3415370"/>
              <a:gd name="connsiteX3129" fmla="*/ 1213005 w 7451018"/>
              <a:gd name="connsiteY3129" fmla="*/ 1452904 h 3415370"/>
              <a:gd name="connsiteX3130" fmla="*/ 1219573 w 7451018"/>
              <a:gd name="connsiteY3130" fmla="*/ 1451697 h 3415370"/>
              <a:gd name="connsiteX3131" fmla="*/ 1219707 w 7451018"/>
              <a:gd name="connsiteY3131" fmla="*/ 1445799 h 3415370"/>
              <a:gd name="connsiteX3132" fmla="*/ 1231436 w 7451018"/>
              <a:gd name="connsiteY3132" fmla="*/ 1491910 h 3415370"/>
              <a:gd name="connsiteX3133" fmla="*/ 1193703 w 7451018"/>
              <a:gd name="connsiteY3133" fmla="*/ 1451697 h 3415370"/>
              <a:gd name="connsiteX3134" fmla="*/ 1192564 w 7451018"/>
              <a:gd name="connsiteY3134" fmla="*/ 1458399 h 3415370"/>
              <a:gd name="connsiteX3135" fmla="*/ 1179494 w 7451018"/>
              <a:gd name="connsiteY3135" fmla="*/ 1409071 h 3415370"/>
              <a:gd name="connsiteX3136" fmla="*/ 1152685 w 7451018"/>
              <a:gd name="connsiteY3136" fmla="*/ 1391378 h 3415370"/>
              <a:gd name="connsiteX3137" fmla="*/ 1154562 w 7451018"/>
              <a:gd name="connsiteY3137" fmla="*/ 1398080 h 3415370"/>
              <a:gd name="connsiteX3138" fmla="*/ 1119174 w 7451018"/>
              <a:gd name="connsiteY3138" fmla="*/ 1371271 h 3415370"/>
              <a:gd name="connsiteX3139" fmla="*/ 1112740 w 7451018"/>
              <a:gd name="connsiteY3139" fmla="*/ 1360347 h 3415370"/>
              <a:gd name="connsiteX3140" fmla="*/ 1119375 w 7451018"/>
              <a:gd name="connsiteY3140" fmla="*/ 1353645 h 3415370"/>
              <a:gd name="connsiteX3141" fmla="*/ 1132646 w 7451018"/>
              <a:gd name="connsiteY3141" fmla="*/ 1343324 h 3415370"/>
              <a:gd name="connsiteX3142" fmla="*/ 1099135 w 7451018"/>
              <a:gd name="connsiteY3142" fmla="*/ 1306060 h 3415370"/>
              <a:gd name="connsiteX3143" fmla="*/ 1085797 w 7451018"/>
              <a:gd name="connsiteY3143" fmla="*/ 1270740 h 3415370"/>
              <a:gd name="connsiteX3144" fmla="*/ 1072326 w 7451018"/>
              <a:gd name="connsiteY3144" fmla="*/ 1254051 h 3415370"/>
              <a:gd name="connsiteX3145" fmla="*/ 1077734 w 7451018"/>
              <a:gd name="connsiteY3145" fmla="*/ 1250646 h 3415370"/>
              <a:gd name="connsiteX3146" fmla="*/ 1077822 w 7451018"/>
              <a:gd name="connsiteY3146" fmla="*/ 1250740 h 3415370"/>
              <a:gd name="connsiteX3147" fmla="*/ 1078919 w 7451018"/>
              <a:gd name="connsiteY3147" fmla="*/ 1252493 h 3415370"/>
              <a:gd name="connsiteX3148" fmla="*/ 1079028 w 7451018"/>
              <a:gd name="connsiteY3148" fmla="*/ 1252041 h 3415370"/>
              <a:gd name="connsiteX3149" fmla="*/ 1077822 w 7451018"/>
              <a:gd name="connsiteY3149" fmla="*/ 1250740 h 3415370"/>
              <a:gd name="connsiteX3150" fmla="*/ 1077755 w 7451018"/>
              <a:gd name="connsiteY3150" fmla="*/ 1250633 h 3415370"/>
              <a:gd name="connsiteX3151" fmla="*/ 1077734 w 7451018"/>
              <a:gd name="connsiteY3151" fmla="*/ 1250646 h 3415370"/>
              <a:gd name="connsiteX3152" fmla="*/ 1049505 w 7451018"/>
              <a:gd name="connsiteY3152" fmla="*/ 1220206 h 3415370"/>
              <a:gd name="connsiteX3153" fmla="*/ 1027393 w 7451018"/>
              <a:gd name="connsiteY3153" fmla="*/ 1214162 h 3415370"/>
              <a:gd name="connsiteX3154" fmla="*/ 1026307 w 7451018"/>
              <a:gd name="connsiteY3154" fmla="*/ 1213654 h 3415370"/>
              <a:gd name="connsiteX3155" fmla="*/ 1026047 w 7451018"/>
              <a:gd name="connsiteY3155" fmla="*/ 1213794 h 3415370"/>
              <a:gd name="connsiteX3156" fmla="*/ 1013950 w 7451018"/>
              <a:gd name="connsiteY3156" fmla="*/ 1210488 h 3415370"/>
              <a:gd name="connsiteX3157" fmla="*/ 1019848 w 7451018"/>
              <a:gd name="connsiteY3157" fmla="*/ 1217123 h 3415370"/>
              <a:gd name="connsiteX3158" fmla="*/ 1026047 w 7451018"/>
              <a:gd name="connsiteY3158" fmla="*/ 1213794 h 3415370"/>
              <a:gd name="connsiteX3159" fmla="*/ 1027393 w 7451018"/>
              <a:gd name="connsiteY3159" fmla="*/ 1214162 h 3415370"/>
              <a:gd name="connsiteX3160" fmla="*/ 1033722 w 7451018"/>
              <a:gd name="connsiteY3160" fmla="*/ 1217123 h 3415370"/>
              <a:gd name="connsiteX3161" fmla="*/ 1019580 w 7451018"/>
              <a:gd name="connsiteY3161" fmla="*/ 1223624 h 3415370"/>
              <a:gd name="connsiteX3162" fmla="*/ 1012007 w 7451018"/>
              <a:gd name="connsiteY3162" fmla="*/ 1217123 h 3415370"/>
              <a:gd name="connsiteX3163" fmla="*/ 1012007 w 7451018"/>
              <a:gd name="connsiteY3163" fmla="*/ 1210420 h 3415370"/>
              <a:gd name="connsiteX3164" fmla="*/ 1012141 w 7451018"/>
              <a:gd name="connsiteY3164" fmla="*/ 1210420 h 3415370"/>
              <a:gd name="connsiteX3165" fmla="*/ 999742 w 7451018"/>
              <a:gd name="connsiteY3165" fmla="*/ 1183612 h 3415370"/>
              <a:gd name="connsiteX3166" fmla="*/ 979299 w 7451018"/>
              <a:gd name="connsiteY3166" fmla="*/ 1143399 h 3415370"/>
              <a:gd name="connsiteX3167" fmla="*/ 965092 w 7451018"/>
              <a:gd name="connsiteY3167" fmla="*/ 1136831 h 3415370"/>
              <a:gd name="connsiteX3168" fmla="*/ 971794 w 7451018"/>
              <a:gd name="connsiteY3168" fmla="*/ 1135692 h 3415370"/>
              <a:gd name="connsiteX3169" fmla="*/ 959931 w 7451018"/>
              <a:gd name="connsiteY3169" fmla="*/ 1123360 h 3415370"/>
              <a:gd name="connsiteX3170" fmla="*/ 959731 w 7451018"/>
              <a:gd name="connsiteY3170" fmla="*/ 1123427 h 3415370"/>
              <a:gd name="connsiteX3171" fmla="*/ 959731 w 7451018"/>
              <a:gd name="connsiteY3171" fmla="*/ 1123360 h 3415370"/>
              <a:gd name="connsiteX3172" fmla="*/ 959731 w 7451018"/>
              <a:gd name="connsiteY3172" fmla="*/ 1123293 h 3415370"/>
              <a:gd name="connsiteX3173" fmla="*/ 959060 w 7451018"/>
              <a:gd name="connsiteY3173" fmla="*/ 1123226 h 3415370"/>
              <a:gd name="connsiteX3174" fmla="*/ 959731 w 7451018"/>
              <a:gd name="connsiteY3174" fmla="*/ 1123360 h 3415370"/>
              <a:gd name="connsiteX3175" fmla="*/ 958524 w 7451018"/>
              <a:gd name="connsiteY3175" fmla="*/ 1123092 h 3415370"/>
              <a:gd name="connsiteX3176" fmla="*/ 951688 w 7451018"/>
              <a:gd name="connsiteY3176" fmla="*/ 1111229 h 3415370"/>
              <a:gd name="connsiteX3177" fmla="*/ 931581 w 7451018"/>
              <a:gd name="connsiteY3177" fmla="*/ 984760 h 3415370"/>
              <a:gd name="connsiteX3178" fmla="*/ 931581 w 7451018"/>
              <a:gd name="connsiteY3178" fmla="*/ 893008 h 3415370"/>
              <a:gd name="connsiteX3179" fmla="*/ 934664 w 7451018"/>
              <a:gd name="connsiteY3179" fmla="*/ 864256 h 3415370"/>
              <a:gd name="connsiteX3180" fmla="*/ 873071 w 7451018"/>
              <a:gd name="connsiteY3180" fmla="*/ 828265 h 3415370"/>
              <a:gd name="connsiteX3181" fmla="*/ 852362 w 7451018"/>
              <a:gd name="connsiteY3181" fmla="*/ 814861 h 3415370"/>
              <a:gd name="connsiteX3182" fmla="*/ 844186 w 7451018"/>
              <a:gd name="connsiteY3182" fmla="*/ 813856 h 3415370"/>
              <a:gd name="connsiteX3183" fmla="*/ 845459 w 7451018"/>
              <a:gd name="connsiteY3183" fmla="*/ 808159 h 3415370"/>
              <a:gd name="connsiteX3184" fmla="*/ 844454 w 7451018"/>
              <a:gd name="connsiteY3184" fmla="*/ 806216 h 3415370"/>
              <a:gd name="connsiteX3185" fmla="*/ 831049 w 7451018"/>
              <a:gd name="connsiteY3185" fmla="*/ 805277 h 3415370"/>
              <a:gd name="connsiteX3186" fmla="*/ 851156 w 7451018"/>
              <a:gd name="connsiteY3186" fmla="*/ 788991 h 3415370"/>
              <a:gd name="connsiteX3187" fmla="*/ 844454 w 7451018"/>
              <a:gd name="connsiteY3187" fmla="*/ 778670 h 3415370"/>
              <a:gd name="connsiteX3188" fmla="*/ 837752 w 7451018"/>
              <a:gd name="connsiteY3188" fmla="*/ 764461 h 3415370"/>
              <a:gd name="connsiteX3189" fmla="*/ 830782 w 7451018"/>
              <a:gd name="connsiteY3189" fmla="*/ 767946 h 3415370"/>
              <a:gd name="connsiteX3190" fmla="*/ 830713 w 7451018"/>
              <a:gd name="connsiteY3190" fmla="*/ 767544 h 3415370"/>
              <a:gd name="connsiteX3191" fmla="*/ 824748 w 7451018"/>
              <a:gd name="connsiteY3191" fmla="*/ 767946 h 3415370"/>
              <a:gd name="connsiteX3192" fmla="*/ 824882 w 7451018"/>
              <a:gd name="connsiteY3192" fmla="*/ 754542 h 3415370"/>
              <a:gd name="connsiteX3193" fmla="*/ 800687 w 7451018"/>
              <a:gd name="connsiteY3193" fmla="*/ 734436 h 3415370"/>
              <a:gd name="connsiteX3194" fmla="*/ 790836 w 7451018"/>
              <a:gd name="connsiteY3194" fmla="*/ 722707 h 3415370"/>
              <a:gd name="connsiteX3195" fmla="*/ 797537 w 7451018"/>
              <a:gd name="connsiteY3195" fmla="*/ 721634 h 3415370"/>
              <a:gd name="connsiteX3196" fmla="*/ 789294 w 7451018"/>
              <a:gd name="connsiteY3196" fmla="*/ 714329 h 3415370"/>
              <a:gd name="connsiteX3197" fmla="*/ 790836 w 7451018"/>
              <a:gd name="connsiteY3197" fmla="*/ 701260 h 3415370"/>
              <a:gd name="connsiteX3198" fmla="*/ 770729 w 7451018"/>
              <a:gd name="connsiteY3198" fmla="*/ 698177 h 3415370"/>
              <a:gd name="connsiteX3199" fmla="*/ 771198 w 7451018"/>
              <a:gd name="connsiteY3199" fmla="*/ 714329 h 3415370"/>
              <a:gd name="connsiteX3200" fmla="*/ 757325 w 7451018"/>
              <a:gd name="connsiteY3200" fmla="*/ 707627 h 3415370"/>
              <a:gd name="connsiteX3201" fmla="*/ 757392 w 7451018"/>
              <a:gd name="connsiteY3201" fmla="*/ 714396 h 3415370"/>
              <a:gd name="connsiteX3202" fmla="*/ 753036 w 7451018"/>
              <a:gd name="connsiteY3202" fmla="*/ 714463 h 3415370"/>
              <a:gd name="connsiteX3203" fmla="*/ 750623 w 7451018"/>
              <a:gd name="connsiteY3203" fmla="*/ 706688 h 3415370"/>
              <a:gd name="connsiteX3204" fmla="*/ 730516 w 7451018"/>
              <a:gd name="connsiteY3204" fmla="*/ 679478 h 3415370"/>
              <a:gd name="connsiteX3205" fmla="*/ 722810 w 7451018"/>
              <a:gd name="connsiteY3205" fmla="*/ 682025 h 3415370"/>
              <a:gd name="connsiteX3206" fmla="*/ 721937 w 7451018"/>
              <a:gd name="connsiteY3206" fmla="*/ 682025 h 3415370"/>
              <a:gd name="connsiteX3207" fmla="*/ 719458 w 7451018"/>
              <a:gd name="connsiteY3207" fmla="*/ 663728 h 3415370"/>
              <a:gd name="connsiteX3208" fmla="*/ 717146 w 7451018"/>
              <a:gd name="connsiteY3208" fmla="*/ 674100 h 3415370"/>
              <a:gd name="connsiteX3209" fmla="*/ 709371 w 7451018"/>
              <a:gd name="connsiteY3209" fmla="*/ 670213 h 3415370"/>
              <a:gd name="connsiteX3210" fmla="*/ 703775 w 7451018"/>
              <a:gd name="connsiteY3210" fmla="*/ 667414 h 3415370"/>
              <a:gd name="connsiteX3211" fmla="*/ 696938 w 7451018"/>
              <a:gd name="connsiteY3211" fmla="*/ 660712 h 3415370"/>
              <a:gd name="connsiteX3212" fmla="*/ 698034 w 7451018"/>
              <a:gd name="connsiteY3212" fmla="*/ 654459 h 3415370"/>
              <a:gd name="connsiteX3213" fmla="*/ 697541 w 7451018"/>
              <a:gd name="connsiteY3213" fmla="*/ 654345 h 3415370"/>
              <a:gd name="connsiteX3214" fmla="*/ 698054 w 7451018"/>
              <a:gd name="connsiteY3214" fmla="*/ 654345 h 3415370"/>
              <a:gd name="connsiteX3215" fmla="*/ 698078 w 7451018"/>
              <a:gd name="connsiteY3215" fmla="*/ 654211 h 3415370"/>
              <a:gd name="connsiteX3216" fmla="*/ 698949 w 7451018"/>
              <a:gd name="connsiteY3216" fmla="*/ 654010 h 3415370"/>
              <a:gd name="connsiteX3217" fmla="*/ 698278 w 7451018"/>
              <a:gd name="connsiteY3217" fmla="*/ 654010 h 3415370"/>
              <a:gd name="connsiteX3218" fmla="*/ 698748 w 7451018"/>
              <a:gd name="connsiteY3218" fmla="*/ 653675 h 3415370"/>
              <a:gd name="connsiteX3219" fmla="*/ 697072 w 7451018"/>
              <a:gd name="connsiteY3219" fmla="*/ 653407 h 3415370"/>
              <a:gd name="connsiteX3220" fmla="*/ 697273 w 7451018"/>
              <a:gd name="connsiteY3220" fmla="*/ 654010 h 3415370"/>
              <a:gd name="connsiteX3221" fmla="*/ 690370 w 7451018"/>
              <a:gd name="connsiteY3221" fmla="*/ 654412 h 3415370"/>
              <a:gd name="connsiteX3222" fmla="*/ 679714 w 7451018"/>
              <a:gd name="connsiteY3222" fmla="*/ 633904 h 3415370"/>
              <a:gd name="connsiteX3223" fmla="*/ 651230 w 7451018"/>
              <a:gd name="connsiteY3223" fmla="*/ 613797 h 3415370"/>
              <a:gd name="connsiteX3224" fmla="*/ 608066 w 7451018"/>
              <a:gd name="connsiteY3224" fmla="*/ 593691 h 3415370"/>
              <a:gd name="connsiteX3225" fmla="*/ 611350 w 7451018"/>
              <a:gd name="connsiteY3225" fmla="*/ 586989 h 3415370"/>
              <a:gd name="connsiteX3226" fmla="*/ 610814 w 7451018"/>
              <a:gd name="connsiteY3226" fmla="*/ 586989 h 3415370"/>
              <a:gd name="connsiteX3227" fmla="*/ 610680 w 7451018"/>
              <a:gd name="connsiteY3227" fmla="*/ 587056 h 3415370"/>
              <a:gd name="connsiteX3228" fmla="*/ 509612 w 7451018"/>
              <a:gd name="connsiteY3228" fmla="*/ 587056 h 3415370"/>
              <a:gd name="connsiteX3229" fmla="*/ 511622 w 7451018"/>
              <a:gd name="connsiteY3229" fmla="*/ 580488 h 3415370"/>
              <a:gd name="connsiteX3230" fmla="*/ 463702 w 7451018"/>
              <a:gd name="connsiteY3230" fmla="*/ 572378 h 3415370"/>
              <a:gd name="connsiteX3231" fmla="*/ 473487 w 7451018"/>
              <a:gd name="connsiteY3231" fmla="*/ 564470 h 3415370"/>
              <a:gd name="connsiteX3232" fmla="*/ 453179 w 7451018"/>
              <a:gd name="connsiteY3232" fmla="*/ 560314 h 3415370"/>
              <a:gd name="connsiteX3233" fmla="*/ 449091 w 7451018"/>
              <a:gd name="connsiteY3233" fmla="*/ 573786 h 3415370"/>
              <a:gd name="connsiteX3234" fmla="*/ 462496 w 7451018"/>
              <a:gd name="connsiteY3234" fmla="*/ 574121 h 3415370"/>
              <a:gd name="connsiteX3235" fmla="*/ 440446 w 7451018"/>
              <a:gd name="connsiteY3235" fmla="*/ 587391 h 3415370"/>
              <a:gd name="connsiteX3236" fmla="*/ 442389 w 7451018"/>
              <a:gd name="connsiteY3236" fmla="*/ 581024 h 3415370"/>
              <a:gd name="connsiteX3237" fmla="*/ 425768 w 7451018"/>
              <a:gd name="connsiteY3237" fmla="*/ 588329 h 3415370"/>
              <a:gd name="connsiteX3238" fmla="*/ 399830 w 7451018"/>
              <a:gd name="connsiteY3238" fmla="*/ 588329 h 3415370"/>
              <a:gd name="connsiteX3239" fmla="*/ 388571 w 7451018"/>
              <a:gd name="connsiteY3239" fmla="*/ 601130 h 3415370"/>
              <a:gd name="connsiteX3240" fmla="*/ 388705 w 7451018"/>
              <a:gd name="connsiteY3240" fmla="*/ 593825 h 3415370"/>
              <a:gd name="connsiteX3241" fmla="*/ 355194 w 7451018"/>
              <a:gd name="connsiteY3241" fmla="*/ 601532 h 3415370"/>
              <a:gd name="connsiteX3242" fmla="*/ 355194 w 7451018"/>
              <a:gd name="connsiteY3242" fmla="*/ 593356 h 3415370"/>
              <a:gd name="connsiteX3243" fmla="*/ 364979 w 7451018"/>
              <a:gd name="connsiteY3243" fmla="*/ 593825 h 3415370"/>
              <a:gd name="connsiteX3244" fmla="*/ 365382 w 7451018"/>
              <a:gd name="connsiteY3244" fmla="*/ 587122 h 3415370"/>
              <a:gd name="connsiteX3245" fmla="*/ 355194 w 7451018"/>
              <a:gd name="connsiteY3245" fmla="*/ 587257 h 3415370"/>
              <a:gd name="connsiteX3246" fmla="*/ 367795 w 7451018"/>
              <a:gd name="connsiteY3246" fmla="*/ 560314 h 3415370"/>
              <a:gd name="connsiteX3247" fmla="*/ 388638 w 7451018"/>
              <a:gd name="connsiteY3247" fmla="*/ 553612 h 3415370"/>
              <a:gd name="connsiteX3248" fmla="*/ 356803 w 7451018"/>
              <a:gd name="connsiteY3248" fmla="*/ 566614 h 3415370"/>
              <a:gd name="connsiteX3249" fmla="*/ 361829 w 7451018"/>
              <a:gd name="connsiteY3249" fmla="*/ 566882 h 3415370"/>
              <a:gd name="connsiteX3250" fmla="*/ 361829 w 7451018"/>
              <a:gd name="connsiteY3250" fmla="*/ 571976 h 3415370"/>
              <a:gd name="connsiteX3251" fmla="*/ 354859 w 7451018"/>
              <a:gd name="connsiteY3251" fmla="*/ 573718 h 3415370"/>
              <a:gd name="connsiteX3252" fmla="*/ 352111 w 7451018"/>
              <a:gd name="connsiteY3252" fmla="*/ 567016 h 3415370"/>
              <a:gd name="connsiteX3253" fmla="*/ 335088 w 7451018"/>
              <a:gd name="connsiteY3253" fmla="*/ 585179 h 3415370"/>
              <a:gd name="connsiteX3254" fmla="*/ 328118 w 7451018"/>
              <a:gd name="connsiteY3254" fmla="*/ 593825 h 3415370"/>
              <a:gd name="connsiteX3255" fmla="*/ 326844 w 7451018"/>
              <a:gd name="connsiteY3255" fmla="*/ 592552 h 3415370"/>
              <a:gd name="connsiteX3256" fmla="*/ 321684 w 7451018"/>
              <a:gd name="connsiteY3256" fmla="*/ 593356 h 3415370"/>
              <a:gd name="connsiteX3257" fmla="*/ 321952 w 7451018"/>
              <a:gd name="connsiteY3257" fmla="*/ 593691 h 3415370"/>
              <a:gd name="connsiteX3258" fmla="*/ 314982 w 7451018"/>
              <a:gd name="connsiteY3258" fmla="*/ 593825 h 3415370"/>
              <a:gd name="connsiteX3259" fmla="*/ 316054 w 7451018"/>
              <a:gd name="connsiteY3259" fmla="*/ 599656 h 3415370"/>
              <a:gd name="connsiteX3260" fmla="*/ 335088 w 7451018"/>
              <a:gd name="connsiteY3260" fmla="*/ 606559 h 3415370"/>
              <a:gd name="connsiteX3261" fmla="*/ 328386 w 7451018"/>
              <a:gd name="connsiteY3261" fmla="*/ 614735 h 3415370"/>
              <a:gd name="connsiteX3262" fmla="*/ 297891 w 7451018"/>
              <a:gd name="connsiteY3262" fmla="*/ 634037 h 3415370"/>
              <a:gd name="connsiteX3263" fmla="*/ 296752 w 7451018"/>
              <a:gd name="connsiteY3263" fmla="*/ 627335 h 3415370"/>
              <a:gd name="connsiteX3264" fmla="*/ 268067 w 7451018"/>
              <a:gd name="connsiteY3264" fmla="*/ 652468 h 3415370"/>
              <a:gd name="connsiteX3265" fmla="*/ 255064 w 7451018"/>
              <a:gd name="connsiteY3265" fmla="*/ 658969 h 3415370"/>
              <a:gd name="connsiteX3266" fmla="*/ 254662 w 7451018"/>
              <a:gd name="connsiteY3266" fmla="*/ 658634 h 3415370"/>
              <a:gd name="connsiteX3267" fmla="*/ 251646 w 7451018"/>
              <a:gd name="connsiteY3267" fmla="*/ 660913 h 3415370"/>
              <a:gd name="connsiteX3268" fmla="*/ 254662 w 7451018"/>
              <a:gd name="connsiteY3268" fmla="*/ 665739 h 3415370"/>
              <a:gd name="connsiteX3269" fmla="*/ 241258 w 7451018"/>
              <a:gd name="connsiteY3269" fmla="*/ 664733 h 3415370"/>
              <a:gd name="connsiteX3270" fmla="*/ 234556 w 7451018"/>
              <a:gd name="connsiteY3270" fmla="*/ 667548 h 3415370"/>
              <a:gd name="connsiteX3271" fmla="*/ 241258 w 7451018"/>
              <a:gd name="connsiteY3271" fmla="*/ 671837 h 3415370"/>
              <a:gd name="connsiteX3272" fmla="*/ 234690 w 7451018"/>
              <a:gd name="connsiteY3272" fmla="*/ 671502 h 3415370"/>
              <a:gd name="connsiteX3273" fmla="*/ 234556 w 7451018"/>
              <a:gd name="connsiteY3273" fmla="*/ 674921 h 3415370"/>
              <a:gd name="connsiteX3274" fmla="*/ 213243 w 7451018"/>
              <a:gd name="connsiteY3274" fmla="*/ 687654 h 3415370"/>
              <a:gd name="connsiteX3275" fmla="*/ 214450 w 7451018"/>
              <a:gd name="connsiteY3275" fmla="*/ 680952 h 3415370"/>
              <a:gd name="connsiteX3276" fmla="*/ 194343 w 7451018"/>
              <a:gd name="connsiteY3276" fmla="*/ 689196 h 3415370"/>
              <a:gd name="connsiteX3277" fmla="*/ 194544 w 7451018"/>
              <a:gd name="connsiteY3277" fmla="*/ 684237 h 3415370"/>
              <a:gd name="connsiteX3278" fmla="*/ 189718 w 7451018"/>
              <a:gd name="connsiteY3278" fmla="*/ 687654 h 3415370"/>
              <a:gd name="connsiteX3279" fmla="*/ 202050 w 7451018"/>
              <a:gd name="connsiteY3279" fmla="*/ 694357 h 3415370"/>
              <a:gd name="connsiteX3280" fmla="*/ 207680 w 7451018"/>
              <a:gd name="connsiteY3280" fmla="*/ 701059 h 3415370"/>
              <a:gd name="connsiteX3281" fmla="*/ 208031 w 7451018"/>
              <a:gd name="connsiteY3281" fmla="*/ 701059 h 3415370"/>
              <a:gd name="connsiteX3282" fmla="*/ 208082 w 7451018"/>
              <a:gd name="connsiteY3282" fmla="*/ 701059 h 3415370"/>
              <a:gd name="connsiteX3283" fmla="*/ 207211 w 7451018"/>
              <a:gd name="connsiteY3283" fmla="*/ 707761 h 3415370"/>
              <a:gd name="connsiteX3284" fmla="*/ 202386 w 7451018"/>
              <a:gd name="connsiteY3284" fmla="*/ 707359 h 3415370"/>
              <a:gd name="connsiteX3285" fmla="*/ 194611 w 7451018"/>
              <a:gd name="connsiteY3285" fmla="*/ 701729 h 3415370"/>
              <a:gd name="connsiteX3286" fmla="*/ 180939 w 7451018"/>
              <a:gd name="connsiteY3286" fmla="*/ 705482 h 3415370"/>
              <a:gd name="connsiteX3287" fmla="*/ 188445 w 7451018"/>
              <a:gd name="connsiteY3287" fmla="*/ 694357 h 3415370"/>
              <a:gd name="connsiteX3288" fmla="*/ 173499 w 7451018"/>
              <a:gd name="connsiteY3288" fmla="*/ 701059 h 3415370"/>
              <a:gd name="connsiteX3289" fmla="*/ 174237 w 7451018"/>
              <a:gd name="connsiteY3289" fmla="*/ 693217 h 3415370"/>
              <a:gd name="connsiteX3290" fmla="*/ 166462 w 7451018"/>
              <a:gd name="connsiteY3290" fmla="*/ 694558 h 3415370"/>
              <a:gd name="connsiteX3291" fmla="*/ 159961 w 7451018"/>
              <a:gd name="connsiteY3291" fmla="*/ 699316 h 3415370"/>
              <a:gd name="connsiteX3292" fmla="*/ 152790 w 7451018"/>
              <a:gd name="connsiteY3292" fmla="*/ 707828 h 3415370"/>
              <a:gd name="connsiteX3293" fmla="*/ 148433 w 7451018"/>
              <a:gd name="connsiteY3293" fmla="*/ 701796 h 3415370"/>
              <a:gd name="connsiteX3294" fmla="*/ 141061 w 7451018"/>
              <a:gd name="connsiteY3294" fmla="*/ 713190 h 3415370"/>
              <a:gd name="connsiteX3295" fmla="*/ 140726 w 7451018"/>
              <a:gd name="connsiteY3295" fmla="*/ 714999 h 3415370"/>
              <a:gd name="connsiteX3296" fmla="*/ 140257 w 7451018"/>
              <a:gd name="connsiteY3296" fmla="*/ 713994 h 3415370"/>
              <a:gd name="connsiteX3297" fmla="*/ 140525 w 7451018"/>
              <a:gd name="connsiteY3297" fmla="*/ 713257 h 3415370"/>
              <a:gd name="connsiteX3298" fmla="*/ 142468 w 7451018"/>
              <a:gd name="connsiteY3298" fmla="*/ 708901 h 3415370"/>
              <a:gd name="connsiteX3299" fmla="*/ 143608 w 7451018"/>
              <a:gd name="connsiteY3299" fmla="*/ 708901 h 3415370"/>
              <a:gd name="connsiteX3300" fmla="*/ 140726 w 7451018"/>
              <a:gd name="connsiteY3300" fmla="*/ 706019 h 3415370"/>
              <a:gd name="connsiteX3301" fmla="*/ 126852 w 7451018"/>
              <a:gd name="connsiteY3301" fmla="*/ 706957 h 3415370"/>
              <a:gd name="connsiteX3302" fmla="*/ 87109 w 7451018"/>
              <a:gd name="connsiteY3302" fmla="*/ 715133 h 3415370"/>
              <a:gd name="connsiteX3303" fmla="*/ 117403 w 7451018"/>
              <a:gd name="connsiteY3303" fmla="*/ 700925 h 3415370"/>
              <a:gd name="connsiteX3304" fmla="*/ 177253 w 7451018"/>
              <a:gd name="connsiteY3304" fmla="*/ 680819 h 3415370"/>
              <a:gd name="connsiteX3305" fmla="*/ 247759 w 7451018"/>
              <a:gd name="connsiteY3305" fmla="*/ 613797 h 3415370"/>
              <a:gd name="connsiteX3306" fmla="*/ 220146 w 7451018"/>
              <a:gd name="connsiteY3306" fmla="*/ 613797 h 3415370"/>
              <a:gd name="connsiteX3307" fmla="*/ 221152 w 7451018"/>
              <a:gd name="connsiteY3307" fmla="*/ 607095 h 3415370"/>
              <a:gd name="connsiteX3308" fmla="*/ 188512 w 7451018"/>
              <a:gd name="connsiteY3308" fmla="*/ 607095 h 3415370"/>
              <a:gd name="connsiteX3309" fmla="*/ 187037 w 7451018"/>
              <a:gd name="connsiteY3309" fmla="*/ 613730 h 3415370"/>
              <a:gd name="connsiteX3310" fmla="*/ 181006 w 7451018"/>
              <a:gd name="connsiteY3310" fmla="*/ 614602 h 3415370"/>
              <a:gd name="connsiteX3311" fmla="*/ 181609 w 7451018"/>
              <a:gd name="connsiteY3311" fmla="*/ 607095 h 3415370"/>
              <a:gd name="connsiteX3312" fmla="*/ 145082 w 7451018"/>
              <a:gd name="connsiteY3312" fmla="*/ 613797 h 3415370"/>
              <a:gd name="connsiteX3313" fmla="*/ 153929 w 7451018"/>
              <a:gd name="connsiteY3313" fmla="*/ 606827 h 3415370"/>
              <a:gd name="connsiteX3314" fmla="*/ 88982 w 7451018"/>
              <a:gd name="connsiteY3314" fmla="*/ 580824 h 3415370"/>
              <a:gd name="connsiteX3315" fmla="*/ 76432 w 7451018"/>
              <a:gd name="connsiteY3315" fmla="*/ 567941 h 3415370"/>
              <a:gd name="connsiteX3316" fmla="*/ 76444 w 7451018"/>
              <a:gd name="connsiteY3316" fmla="*/ 568022 h 3415370"/>
              <a:gd name="connsiteX3317" fmla="*/ 74165 w 7451018"/>
              <a:gd name="connsiteY3317" fmla="*/ 567151 h 3415370"/>
              <a:gd name="connsiteX3318" fmla="*/ 76310 w 7451018"/>
              <a:gd name="connsiteY3318" fmla="*/ 567151 h 3415370"/>
              <a:gd name="connsiteX3319" fmla="*/ 76371 w 7451018"/>
              <a:gd name="connsiteY3319" fmla="*/ 567545 h 3415370"/>
              <a:gd name="connsiteX3320" fmla="*/ 85902 w 7451018"/>
              <a:gd name="connsiteY3320" fmla="*/ 560314 h 3415370"/>
              <a:gd name="connsiteX3321" fmla="*/ 66064 w 7451018"/>
              <a:gd name="connsiteY3321" fmla="*/ 528479 h 3415370"/>
              <a:gd name="connsiteX3322" fmla="*/ 66356 w 7451018"/>
              <a:gd name="connsiteY3322" fmla="*/ 528835 h 3415370"/>
              <a:gd name="connsiteX3323" fmla="*/ 68209 w 7451018"/>
              <a:gd name="connsiteY3323" fmla="*/ 531093 h 3415370"/>
              <a:gd name="connsiteX3324" fmla="*/ 87176 w 7451018"/>
              <a:gd name="connsiteY3324" fmla="*/ 519901 h 3415370"/>
              <a:gd name="connsiteX3325" fmla="*/ 126718 w 7451018"/>
              <a:gd name="connsiteY3325" fmla="*/ 506496 h 3415370"/>
              <a:gd name="connsiteX3326" fmla="*/ 139251 w 7451018"/>
              <a:gd name="connsiteY3326" fmla="*/ 493092 h 3415370"/>
              <a:gd name="connsiteX3327" fmla="*/ 141664 w 7451018"/>
              <a:gd name="connsiteY3327" fmla="*/ 486390 h 3415370"/>
              <a:gd name="connsiteX3328" fmla="*/ 174304 w 7451018"/>
              <a:gd name="connsiteY3328" fmla="*/ 486054 h 3415370"/>
              <a:gd name="connsiteX3329" fmla="*/ 158888 w 7451018"/>
              <a:gd name="connsiteY3329" fmla="*/ 472986 h 3415370"/>
              <a:gd name="connsiteX3330" fmla="*/ 159760 w 7451018"/>
              <a:gd name="connsiteY3330" fmla="*/ 466284 h 3415370"/>
              <a:gd name="connsiteX3331" fmla="*/ 172896 w 7451018"/>
              <a:gd name="connsiteY3331" fmla="*/ 466284 h 3415370"/>
              <a:gd name="connsiteX3332" fmla="*/ 166730 w 7451018"/>
              <a:gd name="connsiteY3332" fmla="*/ 459179 h 3415370"/>
              <a:gd name="connsiteX3333" fmla="*/ 134158 w 7451018"/>
              <a:gd name="connsiteY3333" fmla="*/ 474862 h 3415370"/>
              <a:gd name="connsiteX3334" fmla="*/ 129868 w 7451018"/>
              <a:gd name="connsiteY3334" fmla="*/ 472986 h 3415370"/>
              <a:gd name="connsiteX3335" fmla="*/ 53732 w 7451018"/>
              <a:gd name="connsiteY3335" fmla="*/ 459582 h 3415370"/>
              <a:gd name="connsiteX3336" fmla="*/ 20221 w 7451018"/>
              <a:gd name="connsiteY3336" fmla="*/ 441217 h 3415370"/>
              <a:gd name="connsiteX3337" fmla="*/ 120753 w 7451018"/>
              <a:gd name="connsiteY3337" fmla="*/ 418765 h 3415370"/>
              <a:gd name="connsiteX3338" fmla="*/ 114051 w 7451018"/>
              <a:gd name="connsiteY3338" fmla="*/ 424797 h 3415370"/>
              <a:gd name="connsiteX3339" fmla="*/ 114051 w 7451018"/>
              <a:gd name="connsiteY3339" fmla="*/ 428014 h 3415370"/>
              <a:gd name="connsiteX3340" fmla="*/ 117268 w 7451018"/>
              <a:gd name="connsiteY3340" fmla="*/ 432705 h 3415370"/>
              <a:gd name="connsiteX3341" fmla="*/ 123837 w 7451018"/>
              <a:gd name="connsiteY3341" fmla="*/ 432705 h 3415370"/>
              <a:gd name="connsiteX3342" fmla="*/ 153527 w 7451018"/>
              <a:gd name="connsiteY3342" fmla="*/ 432705 h 3415370"/>
              <a:gd name="connsiteX3343" fmla="*/ 149237 w 7451018"/>
              <a:gd name="connsiteY3343" fmla="*/ 419301 h 3415370"/>
              <a:gd name="connsiteX3344" fmla="*/ 134158 w 7451018"/>
              <a:gd name="connsiteY3344" fmla="*/ 410589 h 3415370"/>
              <a:gd name="connsiteX3345" fmla="*/ 114051 w 7451018"/>
              <a:gd name="connsiteY3345" fmla="*/ 406501 h 3415370"/>
              <a:gd name="connsiteX3346" fmla="*/ 48437 w 7451018"/>
              <a:gd name="connsiteY3346" fmla="*/ 379088 h 3415370"/>
              <a:gd name="connsiteX3347" fmla="*/ 47030 w 7451018"/>
              <a:gd name="connsiteY3347" fmla="*/ 374867 h 3415370"/>
              <a:gd name="connsiteX3348" fmla="*/ 111504 w 7451018"/>
              <a:gd name="connsiteY3348" fmla="*/ 358982 h 3415370"/>
              <a:gd name="connsiteX3349" fmla="*/ 133688 w 7451018"/>
              <a:gd name="connsiteY3349" fmla="*/ 332241 h 3415370"/>
              <a:gd name="connsiteX3350" fmla="*/ 220079 w 7451018"/>
              <a:gd name="connsiteY3350" fmla="*/ 312202 h 3415370"/>
              <a:gd name="connsiteX3351" fmla="*/ 286833 w 7451018"/>
              <a:gd name="connsiteY3351" fmla="*/ 305834 h 3415370"/>
              <a:gd name="connsiteX3352" fmla="*/ 288374 w 7451018"/>
              <a:gd name="connsiteY3352" fmla="*/ 305969 h 3415370"/>
              <a:gd name="connsiteX3353" fmla="*/ 285760 w 7451018"/>
              <a:gd name="connsiteY3353" fmla="*/ 313274 h 3415370"/>
              <a:gd name="connsiteX3354" fmla="*/ 305331 w 7451018"/>
              <a:gd name="connsiteY3354" fmla="*/ 313274 h 3415370"/>
              <a:gd name="connsiteX3355" fmla="*/ 350637 w 7451018"/>
              <a:gd name="connsiteY3355" fmla="*/ 319373 h 3415370"/>
              <a:gd name="connsiteX3356" fmla="*/ 363773 w 7451018"/>
              <a:gd name="connsiteY3356" fmla="*/ 318769 h 3415370"/>
              <a:gd name="connsiteX3357" fmla="*/ 388973 w 7451018"/>
              <a:gd name="connsiteY3357" fmla="*/ 321853 h 3415370"/>
              <a:gd name="connsiteX3358" fmla="*/ 395675 w 7451018"/>
              <a:gd name="connsiteY3358" fmla="*/ 321919 h 3415370"/>
              <a:gd name="connsiteX3359" fmla="*/ 397101 w 7451018"/>
              <a:gd name="connsiteY3359" fmla="*/ 319239 h 3415370"/>
              <a:gd name="connsiteX3360" fmla="*/ 397351 w 7451018"/>
              <a:gd name="connsiteY3360" fmla="*/ 318769 h 3415370"/>
              <a:gd name="connsiteX3361" fmla="*/ 433140 w 7451018"/>
              <a:gd name="connsiteY3361" fmla="*/ 325471 h 3415370"/>
              <a:gd name="connsiteX3362" fmla="*/ 433207 w 7451018"/>
              <a:gd name="connsiteY3362" fmla="*/ 319105 h 3415370"/>
              <a:gd name="connsiteX3363" fmla="*/ 433673 w 7451018"/>
              <a:gd name="connsiteY3363" fmla="*/ 319311 h 3415370"/>
              <a:gd name="connsiteX3364" fmla="*/ 440914 w 7451018"/>
              <a:gd name="connsiteY3364" fmla="*/ 322522 h 3415370"/>
              <a:gd name="connsiteX3365" fmla="*/ 441116 w 7451018"/>
              <a:gd name="connsiteY3365" fmla="*/ 322590 h 3415370"/>
              <a:gd name="connsiteX3366" fmla="*/ 448555 w 7451018"/>
              <a:gd name="connsiteY3366" fmla="*/ 325203 h 3415370"/>
              <a:gd name="connsiteX3367" fmla="*/ 448988 w 7451018"/>
              <a:gd name="connsiteY3367" fmla="*/ 325820 h 3415370"/>
              <a:gd name="connsiteX3368" fmla="*/ 453448 w 7451018"/>
              <a:gd name="connsiteY3368" fmla="*/ 332174 h 3415370"/>
              <a:gd name="connsiteX3369" fmla="*/ 462093 w 7451018"/>
              <a:gd name="connsiteY3369" fmla="*/ 332174 h 3415370"/>
              <a:gd name="connsiteX3370" fmla="*/ 626430 w 7451018"/>
              <a:gd name="connsiteY3370" fmla="*/ 338876 h 3415370"/>
              <a:gd name="connsiteX3371" fmla="*/ 627167 w 7451018"/>
              <a:gd name="connsiteY3371" fmla="*/ 345578 h 3415370"/>
              <a:gd name="connsiteX3372" fmla="*/ 684673 w 7451018"/>
              <a:gd name="connsiteY3372" fmla="*/ 359250 h 3415370"/>
              <a:gd name="connsiteX3373" fmla="*/ 690705 w 7451018"/>
              <a:gd name="connsiteY3373" fmla="*/ 356637 h 3415370"/>
              <a:gd name="connsiteX3374" fmla="*/ 684003 w 7451018"/>
              <a:gd name="connsiteY3374" fmla="*/ 355497 h 3415370"/>
              <a:gd name="connsiteX3375" fmla="*/ 694994 w 7451018"/>
              <a:gd name="connsiteY3375" fmla="*/ 352280 h 3415370"/>
              <a:gd name="connsiteX3376" fmla="*/ 697341 w 7451018"/>
              <a:gd name="connsiteY3376" fmla="*/ 338876 h 3415370"/>
              <a:gd name="connsiteX3377" fmla="*/ 704445 w 7451018"/>
              <a:gd name="connsiteY3377" fmla="*/ 345176 h 3415370"/>
              <a:gd name="connsiteX3378" fmla="*/ 717514 w 7451018"/>
              <a:gd name="connsiteY3378" fmla="*/ 345578 h 3415370"/>
              <a:gd name="connsiteX3379" fmla="*/ 723345 w 7451018"/>
              <a:gd name="connsiteY3379" fmla="*/ 339613 h 3415370"/>
              <a:gd name="connsiteX3380" fmla="*/ 723825 w 7451018"/>
              <a:gd name="connsiteY3380" fmla="*/ 339915 h 3415370"/>
              <a:gd name="connsiteX3381" fmla="*/ 731112 w 7451018"/>
              <a:gd name="connsiteY3381" fmla="*/ 344497 h 3415370"/>
              <a:gd name="connsiteX3382" fmla="*/ 737621 w 7451018"/>
              <a:gd name="connsiteY3382" fmla="*/ 347321 h 3415370"/>
              <a:gd name="connsiteX3383" fmla="*/ 788289 w 7451018"/>
              <a:gd name="connsiteY3383" fmla="*/ 338876 h 3415370"/>
              <a:gd name="connsiteX3384" fmla="*/ 823274 w 7451018"/>
              <a:gd name="connsiteY3384" fmla="*/ 339278 h 3415370"/>
              <a:gd name="connsiteX3385" fmla="*/ 834307 w 7451018"/>
              <a:gd name="connsiteY3385" fmla="*/ 333020 h 3415370"/>
              <a:gd name="connsiteX3386" fmla="*/ 834735 w 7451018"/>
              <a:gd name="connsiteY3386" fmla="*/ 332777 h 3415370"/>
              <a:gd name="connsiteX3387" fmla="*/ 843046 w 7451018"/>
              <a:gd name="connsiteY3387" fmla="*/ 338876 h 3415370"/>
              <a:gd name="connsiteX3388" fmla="*/ 851223 w 7451018"/>
              <a:gd name="connsiteY3388" fmla="*/ 332174 h 3415370"/>
              <a:gd name="connsiteX3389" fmla="*/ 850820 w 7451018"/>
              <a:gd name="connsiteY3389" fmla="*/ 325471 h 3415370"/>
              <a:gd name="connsiteX3390" fmla="*/ 844923 w 7451018"/>
              <a:gd name="connsiteY3390" fmla="*/ 326946 h 3415370"/>
              <a:gd name="connsiteX3391" fmla="*/ 844923 w 7451018"/>
              <a:gd name="connsiteY3391" fmla="*/ 318769 h 3415370"/>
              <a:gd name="connsiteX3392" fmla="*/ 906381 w 7451018"/>
              <a:gd name="connsiteY3392" fmla="*/ 345578 h 3415370"/>
              <a:gd name="connsiteX3393" fmla="*/ 932050 w 7451018"/>
              <a:gd name="connsiteY3393" fmla="*/ 340284 h 3415370"/>
              <a:gd name="connsiteX3394" fmla="*/ 938752 w 7451018"/>
              <a:gd name="connsiteY3394" fmla="*/ 341288 h 3415370"/>
              <a:gd name="connsiteX3395" fmla="*/ 930844 w 7451018"/>
              <a:gd name="connsiteY3395" fmla="*/ 345645 h 3415370"/>
              <a:gd name="connsiteX3396" fmla="*/ 930441 w 7451018"/>
              <a:gd name="connsiteY3396" fmla="*/ 352347 h 3415370"/>
              <a:gd name="connsiteX3397" fmla="*/ 944985 w 7451018"/>
              <a:gd name="connsiteY3397" fmla="*/ 352347 h 3415370"/>
              <a:gd name="connsiteX3398" fmla="*/ 1093840 w 7451018"/>
              <a:gd name="connsiteY3398" fmla="*/ 359050 h 3415370"/>
              <a:gd name="connsiteX3399" fmla="*/ 1144509 w 7451018"/>
              <a:gd name="connsiteY3399" fmla="*/ 372454 h 3415370"/>
              <a:gd name="connsiteX3400" fmla="*/ 1124938 w 7451018"/>
              <a:gd name="connsiteY3400" fmla="*/ 379290 h 3415370"/>
              <a:gd name="connsiteX3401" fmla="*/ 1121923 w 7451018"/>
              <a:gd name="connsiteY3401" fmla="*/ 386193 h 3415370"/>
              <a:gd name="connsiteX3402" fmla="*/ 1139589 w 7451018"/>
              <a:gd name="connsiteY3402" fmla="*/ 386302 h 3415370"/>
              <a:gd name="connsiteX3403" fmla="*/ 1139204 w 7451018"/>
              <a:gd name="connsiteY3403" fmla="*/ 386260 h 3415370"/>
              <a:gd name="connsiteX3404" fmla="*/ 1147247 w 7451018"/>
              <a:gd name="connsiteY3404" fmla="*/ 386260 h 3415370"/>
              <a:gd name="connsiteX3405" fmla="*/ 1144168 w 7451018"/>
              <a:gd name="connsiteY3405" fmla="*/ 386645 h 3415370"/>
              <a:gd name="connsiteX3406" fmla="*/ 1154026 w 7451018"/>
              <a:gd name="connsiteY3406" fmla="*/ 392560 h 3415370"/>
              <a:gd name="connsiteX3407" fmla="*/ 1234519 w 7451018"/>
              <a:gd name="connsiteY3407" fmla="*/ 379424 h 3415370"/>
              <a:gd name="connsiteX3408" fmla="*/ 1238406 w 7451018"/>
              <a:gd name="connsiteY3408" fmla="*/ 378485 h 3415370"/>
              <a:gd name="connsiteX3409" fmla="*/ 1239009 w 7451018"/>
              <a:gd name="connsiteY3409" fmla="*/ 378352 h 3415370"/>
              <a:gd name="connsiteX3410" fmla="*/ 1238674 w 7451018"/>
              <a:gd name="connsiteY3410" fmla="*/ 378552 h 3415370"/>
              <a:gd name="connsiteX3411" fmla="*/ 1238896 w 7451018"/>
              <a:gd name="connsiteY3411" fmla="*/ 378746 h 3415370"/>
              <a:gd name="connsiteX3412" fmla="*/ 1246650 w 7451018"/>
              <a:gd name="connsiteY3412" fmla="*/ 385522 h 3415370"/>
              <a:gd name="connsiteX3413" fmla="*/ 1253754 w 7451018"/>
              <a:gd name="connsiteY3413" fmla="*/ 385188 h 3415370"/>
              <a:gd name="connsiteX3414" fmla="*/ 1250068 w 7451018"/>
              <a:gd name="connsiteY3414" fmla="*/ 392828 h 3415370"/>
              <a:gd name="connsiteX3415" fmla="*/ 1253754 w 7451018"/>
              <a:gd name="connsiteY3415" fmla="*/ 396447 h 3415370"/>
              <a:gd name="connsiteX3416" fmla="*/ 1267158 w 7451018"/>
              <a:gd name="connsiteY3416" fmla="*/ 392359 h 3415370"/>
              <a:gd name="connsiteX3417" fmla="*/ 1267158 w 7451018"/>
              <a:gd name="connsiteY3417" fmla="*/ 385925 h 3415370"/>
              <a:gd name="connsiteX3418" fmla="*/ 1262332 w 7451018"/>
              <a:gd name="connsiteY3418" fmla="*/ 385724 h 3415370"/>
              <a:gd name="connsiteX3419" fmla="*/ 1268030 w 7451018"/>
              <a:gd name="connsiteY3419" fmla="*/ 385590 h 3415370"/>
              <a:gd name="connsiteX3420" fmla="*/ 1268766 w 7451018"/>
              <a:gd name="connsiteY3420" fmla="*/ 379826 h 3415370"/>
              <a:gd name="connsiteX3421" fmla="*/ 1260590 w 7451018"/>
              <a:gd name="connsiteY3421" fmla="*/ 384718 h 3415370"/>
              <a:gd name="connsiteX3422" fmla="*/ 1253687 w 7451018"/>
              <a:gd name="connsiteY3422" fmla="*/ 379357 h 3415370"/>
              <a:gd name="connsiteX3423" fmla="*/ 1253620 w 7451018"/>
              <a:gd name="connsiteY3423" fmla="*/ 379357 h 3415370"/>
              <a:gd name="connsiteX3424" fmla="*/ 1253821 w 7451018"/>
              <a:gd name="connsiteY3424" fmla="*/ 379290 h 3415370"/>
              <a:gd name="connsiteX3425" fmla="*/ 1324259 w 7451018"/>
              <a:gd name="connsiteY3425" fmla="*/ 372588 h 3415370"/>
              <a:gd name="connsiteX3426" fmla="*/ 1330693 w 7451018"/>
              <a:gd name="connsiteY3426" fmla="*/ 372588 h 3415370"/>
              <a:gd name="connsiteX3427" fmla="*/ 1341417 w 7451018"/>
              <a:gd name="connsiteY3427" fmla="*/ 379022 h 3415370"/>
              <a:gd name="connsiteX3428" fmla="*/ 1346846 w 7451018"/>
              <a:gd name="connsiteY3428" fmla="*/ 379290 h 3415370"/>
              <a:gd name="connsiteX3429" fmla="*/ 1404417 w 7451018"/>
              <a:gd name="connsiteY3429" fmla="*/ 392694 h 3415370"/>
              <a:gd name="connsiteX3430" fmla="*/ 1454952 w 7451018"/>
              <a:gd name="connsiteY3430" fmla="*/ 383512 h 3415370"/>
              <a:gd name="connsiteX3431" fmla="*/ 1455422 w 7451018"/>
              <a:gd name="connsiteY3431" fmla="*/ 383512 h 3415370"/>
              <a:gd name="connsiteX3432" fmla="*/ 1461453 w 7451018"/>
              <a:gd name="connsiteY3432" fmla="*/ 386394 h 3415370"/>
              <a:gd name="connsiteX3433" fmla="*/ 1461654 w 7451018"/>
              <a:gd name="connsiteY3433" fmla="*/ 372588 h 3415370"/>
              <a:gd name="connsiteX3434" fmla="*/ 1476466 w 7451018"/>
              <a:gd name="connsiteY3434" fmla="*/ 372588 h 3415370"/>
              <a:gd name="connsiteX3435" fmla="*/ 1476466 w 7451018"/>
              <a:gd name="connsiteY3435" fmla="*/ 365885 h 3415370"/>
              <a:gd name="connsiteX3436" fmla="*/ 1454751 w 7451018"/>
              <a:gd name="connsiteY3436" fmla="*/ 362803 h 3415370"/>
              <a:gd name="connsiteX3437" fmla="*/ 1446105 w 7451018"/>
              <a:gd name="connsiteY3437" fmla="*/ 365885 h 3415370"/>
              <a:gd name="connsiteX3438" fmla="*/ 1444430 w 7451018"/>
              <a:gd name="connsiteY3438" fmla="*/ 358513 h 3415370"/>
              <a:gd name="connsiteX3439" fmla="*/ 1462660 w 7451018"/>
              <a:gd name="connsiteY3439" fmla="*/ 352481 h 3415370"/>
              <a:gd name="connsiteX3440" fmla="*/ 1491545 w 7451018"/>
              <a:gd name="connsiteY3440" fmla="*/ 339077 h 3415370"/>
              <a:gd name="connsiteX3441" fmla="*/ 1520565 w 7451018"/>
              <a:gd name="connsiteY3441" fmla="*/ 345779 h 3415370"/>
              <a:gd name="connsiteX3442" fmla="*/ 1501665 w 7451018"/>
              <a:gd name="connsiteY3442" fmla="*/ 327147 h 3415370"/>
              <a:gd name="connsiteX3443" fmla="*/ 1509104 w 7451018"/>
              <a:gd name="connsiteY3443" fmla="*/ 325606 h 3415370"/>
              <a:gd name="connsiteX3444" fmla="*/ 1502871 w 7451018"/>
              <a:gd name="connsiteY3444" fmla="*/ 314614 h 3415370"/>
              <a:gd name="connsiteX3445" fmla="*/ 1508367 w 7451018"/>
              <a:gd name="connsiteY3445" fmla="*/ 305566 h 3415370"/>
              <a:gd name="connsiteX3446" fmla="*/ 1501665 w 7451018"/>
              <a:gd name="connsiteY3446" fmla="*/ 305768 h 3415370"/>
              <a:gd name="connsiteX3447" fmla="*/ 1505686 w 7451018"/>
              <a:gd name="connsiteY3447" fmla="*/ 298864 h 3415370"/>
              <a:gd name="connsiteX3448" fmla="*/ 1508903 w 7451018"/>
              <a:gd name="connsiteY3448" fmla="*/ 305566 h 3415370"/>
              <a:gd name="connsiteX3449" fmla="*/ 1517817 w 7451018"/>
              <a:gd name="connsiteY3449" fmla="*/ 298864 h 3415370"/>
              <a:gd name="connsiteX3450" fmla="*/ 1535243 w 7451018"/>
              <a:gd name="connsiteY3450" fmla="*/ 287403 h 3415370"/>
              <a:gd name="connsiteX3451" fmla="*/ 1529077 w 7451018"/>
              <a:gd name="connsiteY3451" fmla="*/ 272056 h 3415370"/>
              <a:gd name="connsiteX3452" fmla="*/ 1521839 w 7451018"/>
              <a:gd name="connsiteY3452" fmla="*/ 258651 h 3415370"/>
              <a:gd name="connsiteX3453" fmla="*/ 1515136 w 7451018"/>
              <a:gd name="connsiteY3453" fmla="*/ 259858 h 3415370"/>
              <a:gd name="connsiteX3454" fmla="*/ 1530954 w 7451018"/>
              <a:gd name="connsiteY3454" fmla="*/ 238545 h 3415370"/>
              <a:gd name="connsiteX3455" fmla="*/ 1608498 w 7451018"/>
              <a:gd name="connsiteY3455" fmla="*/ 231843 h 3415370"/>
              <a:gd name="connsiteX3456" fmla="*/ 1463701 w 7451018"/>
              <a:gd name="connsiteY3456" fmla="*/ 227923 h 3415370"/>
              <a:gd name="connsiteX3457" fmla="*/ 1466759 w 7451018"/>
              <a:gd name="connsiteY3457" fmla="*/ 231710 h 3415370"/>
              <a:gd name="connsiteX3458" fmla="*/ 1456974 w 7451018"/>
              <a:gd name="connsiteY3458" fmla="*/ 229565 h 3415370"/>
              <a:gd name="connsiteX3459" fmla="*/ 1463701 w 7451018"/>
              <a:gd name="connsiteY3459" fmla="*/ 227923 h 3415370"/>
              <a:gd name="connsiteX3460" fmla="*/ 943314 w 7451018"/>
              <a:gd name="connsiteY3460" fmla="*/ 225409 h 3415370"/>
              <a:gd name="connsiteX3461" fmla="*/ 987948 w 7451018"/>
              <a:gd name="connsiteY3461" fmla="*/ 225409 h 3415370"/>
              <a:gd name="connsiteX3462" fmla="*/ 1039220 w 7451018"/>
              <a:gd name="connsiteY3462" fmla="*/ 232647 h 3415370"/>
              <a:gd name="connsiteX3463" fmla="*/ 1119646 w 7451018"/>
              <a:gd name="connsiteY3463" fmla="*/ 250944 h 3415370"/>
              <a:gd name="connsiteX3464" fmla="*/ 1118709 w 7451018"/>
              <a:gd name="connsiteY3464" fmla="*/ 251748 h 3415370"/>
              <a:gd name="connsiteX3465" fmla="*/ 1146455 w 7451018"/>
              <a:gd name="connsiteY3465" fmla="*/ 267297 h 3415370"/>
              <a:gd name="connsiteX3466" fmla="*/ 1149271 w 7451018"/>
              <a:gd name="connsiteY3466" fmla="*/ 272324 h 3415370"/>
              <a:gd name="connsiteX3467" fmla="*/ 1206374 w 7451018"/>
              <a:gd name="connsiteY3467" fmla="*/ 272189 h 3415370"/>
              <a:gd name="connsiteX3468" fmla="*/ 1204899 w 7451018"/>
              <a:gd name="connsiteY3468" fmla="*/ 272324 h 3415370"/>
              <a:gd name="connsiteX3469" fmla="*/ 1206374 w 7451018"/>
              <a:gd name="connsiteY3469" fmla="*/ 272324 h 3415370"/>
              <a:gd name="connsiteX3470" fmla="*/ 1206775 w 7451018"/>
              <a:gd name="connsiteY3470" fmla="*/ 274401 h 3415370"/>
              <a:gd name="connsiteX3471" fmla="*/ 1206708 w 7451018"/>
              <a:gd name="connsiteY3471" fmla="*/ 272324 h 3415370"/>
              <a:gd name="connsiteX3472" fmla="*/ 1206375 w 7451018"/>
              <a:gd name="connsiteY3472" fmla="*/ 272324 h 3415370"/>
              <a:gd name="connsiteX3473" fmla="*/ 1206375 w 7451018"/>
              <a:gd name="connsiteY3473" fmla="*/ 272189 h 3415370"/>
              <a:gd name="connsiteX3474" fmla="*/ 1206710 w 7451018"/>
              <a:gd name="connsiteY3474" fmla="*/ 272324 h 3415370"/>
              <a:gd name="connsiteX3475" fmla="*/ 1220180 w 7451018"/>
              <a:gd name="connsiteY3475" fmla="*/ 272324 h 3415370"/>
              <a:gd name="connsiteX3476" fmla="*/ 1220180 w 7451018"/>
              <a:gd name="connsiteY3476" fmla="*/ 265621 h 3415370"/>
              <a:gd name="connsiteX3477" fmla="*/ 1212137 w 7451018"/>
              <a:gd name="connsiteY3477" fmla="*/ 265621 h 3415370"/>
              <a:gd name="connsiteX3478" fmla="*/ 1212874 w 7451018"/>
              <a:gd name="connsiteY3478" fmla="*/ 258919 h 3415370"/>
              <a:gd name="connsiteX3479" fmla="*/ 1238209 w 7451018"/>
              <a:gd name="connsiteY3479" fmla="*/ 265621 h 3415370"/>
              <a:gd name="connsiteX3480" fmla="*/ 1257779 w 7451018"/>
              <a:gd name="connsiteY3480" fmla="*/ 279026 h 3415370"/>
              <a:gd name="connsiteX3481" fmla="*/ 1263274 w 7451018"/>
              <a:gd name="connsiteY3481" fmla="*/ 285728 h 3415370"/>
              <a:gd name="connsiteX3482" fmla="*/ 1267094 w 7451018"/>
              <a:gd name="connsiteY3482" fmla="*/ 285728 h 3415370"/>
              <a:gd name="connsiteX3483" fmla="*/ 1267094 w 7451018"/>
              <a:gd name="connsiteY3483" fmla="*/ 285728 h 3415370"/>
              <a:gd name="connsiteX3484" fmla="*/ 1267094 w 7451018"/>
              <a:gd name="connsiteY3484" fmla="*/ 285795 h 3415370"/>
              <a:gd name="connsiteX3485" fmla="*/ 1266290 w 7451018"/>
              <a:gd name="connsiteY3485" fmla="*/ 292430 h 3415370"/>
              <a:gd name="connsiteX3486" fmla="*/ 1280498 w 7451018"/>
              <a:gd name="connsiteY3486" fmla="*/ 292430 h 3415370"/>
              <a:gd name="connsiteX3487" fmla="*/ 1261062 w 7451018"/>
              <a:gd name="connsiteY3487" fmla="*/ 259857 h 3415370"/>
              <a:gd name="connsiteX3488" fmla="*/ 1260392 w 7451018"/>
              <a:gd name="connsiteY3488" fmla="*/ 260125 h 3415370"/>
              <a:gd name="connsiteX3489" fmla="*/ 1260928 w 7451018"/>
              <a:gd name="connsiteY3489" fmla="*/ 259656 h 3415370"/>
              <a:gd name="connsiteX3490" fmla="*/ 1260392 w 7451018"/>
              <a:gd name="connsiteY3490" fmla="*/ 258919 h 3415370"/>
              <a:gd name="connsiteX3491" fmla="*/ 1261934 w 7451018"/>
              <a:gd name="connsiteY3491" fmla="*/ 258852 h 3415370"/>
              <a:gd name="connsiteX3492" fmla="*/ 1289948 w 7451018"/>
              <a:gd name="connsiteY3492" fmla="*/ 252217 h 3415370"/>
              <a:gd name="connsiteX3493" fmla="*/ 1347518 w 7451018"/>
              <a:gd name="connsiteY3493" fmla="*/ 247860 h 3415370"/>
              <a:gd name="connsiteX3494" fmla="*/ 1334114 w 7451018"/>
              <a:gd name="connsiteY3494" fmla="*/ 285660 h 3415370"/>
              <a:gd name="connsiteX3495" fmla="*/ 1340816 w 7451018"/>
              <a:gd name="connsiteY3495" fmla="*/ 287604 h 3415370"/>
              <a:gd name="connsiteX3496" fmla="*/ 1340884 w 7451018"/>
              <a:gd name="connsiteY3496" fmla="*/ 287336 h 3415370"/>
              <a:gd name="connsiteX3497" fmla="*/ 1347518 w 7451018"/>
              <a:gd name="connsiteY3497" fmla="*/ 304896 h 3415370"/>
              <a:gd name="connsiteX3498" fmla="*/ 1347184 w 7451018"/>
              <a:gd name="connsiteY3498" fmla="*/ 306437 h 3415370"/>
              <a:gd name="connsiteX3499" fmla="*/ 1380425 w 7451018"/>
              <a:gd name="connsiteY3499" fmla="*/ 319239 h 3415370"/>
              <a:gd name="connsiteX3500" fmla="*/ 1412395 w 7451018"/>
              <a:gd name="connsiteY3500" fmla="*/ 325941 h 3415370"/>
              <a:gd name="connsiteX3501" fmla="*/ 1413535 w 7451018"/>
              <a:gd name="connsiteY3501" fmla="*/ 332643 h 3415370"/>
              <a:gd name="connsiteX3502" fmla="*/ 1414607 w 7451018"/>
              <a:gd name="connsiteY3502" fmla="*/ 331168 h 3415370"/>
              <a:gd name="connsiteX3503" fmla="*/ 1414540 w 7451018"/>
              <a:gd name="connsiteY3503" fmla="*/ 330498 h 3415370"/>
              <a:gd name="connsiteX3504" fmla="*/ 1414808 w 7451018"/>
              <a:gd name="connsiteY3504" fmla="*/ 330900 h 3415370"/>
              <a:gd name="connsiteX3505" fmla="*/ 1421042 w 7451018"/>
              <a:gd name="connsiteY3505" fmla="*/ 325941 h 3415370"/>
              <a:gd name="connsiteX3506" fmla="*/ 1421242 w 7451018"/>
              <a:gd name="connsiteY3506" fmla="*/ 327415 h 3415370"/>
              <a:gd name="connsiteX3507" fmla="*/ 1416283 w 7451018"/>
              <a:gd name="connsiteY3507" fmla="*/ 333246 h 3415370"/>
              <a:gd name="connsiteX3508" fmla="*/ 1414406 w 7451018"/>
              <a:gd name="connsiteY3508" fmla="*/ 345377 h 3415370"/>
              <a:gd name="connsiteX3509" fmla="*/ 1415009 w 7451018"/>
              <a:gd name="connsiteY3509" fmla="*/ 352749 h 3415370"/>
              <a:gd name="connsiteX3510" fmla="*/ 1401136 w 7451018"/>
              <a:gd name="connsiteY3510" fmla="*/ 345779 h 3415370"/>
              <a:gd name="connsiteX3511" fmla="*/ 1405626 w 7451018"/>
              <a:gd name="connsiteY3511" fmla="*/ 346047 h 3415370"/>
              <a:gd name="connsiteX3512" fmla="*/ 1404152 w 7451018"/>
              <a:gd name="connsiteY3512" fmla="*/ 342763 h 3415370"/>
              <a:gd name="connsiteX3513" fmla="*/ 1390546 w 7451018"/>
              <a:gd name="connsiteY3513" fmla="*/ 346047 h 3415370"/>
              <a:gd name="connsiteX3514" fmla="*/ 1406765 w 7451018"/>
              <a:gd name="connsiteY3514" fmla="*/ 355698 h 3415370"/>
              <a:gd name="connsiteX3515" fmla="*/ 1380157 w 7451018"/>
              <a:gd name="connsiteY3515" fmla="*/ 366154 h 3415370"/>
              <a:gd name="connsiteX3516" fmla="*/ 1302212 w 7451018"/>
              <a:gd name="connsiteY3516" fmla="*/ 352749 h 3415370"/>
              <a:gd name="connsiteX3517" fmla="*/ 1238074 w 7451018"/>
              <a:gd name="connsiteY3517" fmla="*/ 369103 h 3415370"/>
              <a:gd name="connsiteX3518" fmla="*/ 1198197 w 7451018"/>
              <a:gd name="connsiteY3518" fmla="*/ 374665 h 3415370"/>
              <a:gd name="connsiteX3519" fmla="*/ 1197392 w 7451018"/>
              <a:gd name="connsiteY3519" fmla="*/ 375201 h 3415370"/>
              <a:gd name="connsiteX3520" fmla="*/ 1190489 w 7451018"/>
              <a:gd name="connsiteY3520" fmla="*/ 380563 h 3415370"/>
              <a:gd name="connsiteX3521" fmla="*/ 1196656 w 7451018"/>
              <a:gd name="connsiteY3521" fmla="*/ 374799 h 3415370"/>
              <a:gd name="connsiteX3522" fmla="*/ 1146523 w 7451018"/>
              <a:gd name="connsiteY3522" fmla="*/ 362132 h 3415370"/>
              <a:gd name="connsiteX3523" fmla="*/ 1153225 w 7451018"/>
              <a:gd name="connsiteY3523" fmla="*/ 359183 h 3415370"/>
              <a:gd name="connsiteX3524" fmla="*/ 1146455 w 7451018"/>
              <a:gd name="connsiteY3524" fmla="*/ 359585 h 3415370"/>
              <a:gd name="connsiteX3525" fmla="*/ 1080841 w 7451018"/>
              <a:gd name="connsiteY3525" fmla="*/ 346315 h 3415370"/>
              <a:gd name="connsiteX3526" fmla="*/ 1106510 w 7451018"/>
              <a:gd name="connsiteY3526" fmla="*/ 327013 h 3415370"/>
              <a:gd name="connsiteX3527" fmla="*/ 1099607 w 7451018"/>
              <a:gd name="connsiteY3527" fmla="*/ 319239 h 3415370"/>
              <a:gd name="connsiteX3528" fmla="*/ 1052289 w 7451018"/>
              <a:gd name="connsiteY3528" fmla="*/ 305834 h 3415370"/>
              <a:gd name="connsiteX3529" fmla="*/ 1070050 w 7451018"/>
              <a:gd name="connsiteY3529" fmla="*/ 303756 h 3415370"/>
              <a:gd name="connsiteX3530" fmla="*/ 1053161 w 7451018"/>
              <a:gd name="connsiteY3530" fmla="*/ 299132 h 3415370"/>
              <a:gd name="connsiteX3531" fmla="*/ 1038484 w 7451018"/>
              <a:gd name="connsiteY3531" fmla="*/ 299132 h 3415370"/>
              <a:gd name="connsiteX3532" fmla="*/ 1037611 w 7451018"/>
              <a:gd name="connsiteY3532" fmla="*/ 285728 h 3415370"/>
              <a:gd name="connsiteX3533" fmla="*/ 1054166 w 7451018"/>
              <a:gd name="connsiteY3533" fmla="*/ 279026 h 3415370"/>
              <a:gd name="connsiteX3534" fmla="*/ 1045922 w 7451018"/>
              <a:gd name="connsiteY3534" fmla="*/ 274401 h 3415370"/>
              <a:gd name="connsiteX3535" fmla="*/ 1048603 w 7451018"/>
              <a:gd name="connsiteY3535" fmla="*/ 272189 h 3415370"/>
              <a:gd name="connsiteX3536" fmla="*/ 985469 w 7451018"/>
              <a:gd name="connsiteY3536" fmla="*/ 299132 h 3415370"/>
              <a:gd name="connsiteX3537" fmla="*/ 895058 w 7451018"/>
              <a:gd name="connsiteY3537" fmla="*/ 285728 h 3415370"/>
              <a:gd name="connsiteX3538" fmla="*/ 898475 w 7451018"/>
              <a:gd name="connsiteY3538" fmla="*/ 279026 h 3415370"/>
              <a:gd name="connsiteX3539" fmla="*/ 915097 w 7451018"/>
              <a:gd name="connsiteY3539" fmla="*/ 265621 h 3415370"/>
              <a:gd name="connsiteX3540" fmla="*/ 920258 w 7451018"/>
              <a:gd name="connsiteY3540" fmla="*/ 265621 h 3415370"/>
              <a:gd name="connsiteX3541" fmla="*/ 927897 w 7451018"/>
              <a:gd name="connsiteY3541" fmla="*/ 252217 h 3415370"/>
              <a:gd name="connsiteX3542" fmla="*/ 931986 w 7451018"/>
              <a:gd name="connsiteY3542" fmla="*/ 244844 h 3415370"/>
              <a:gd name="connsiteX3543" fmla="*/ 937549 w 7451018"/>
              <a:gd name="connsiteY3543" fmla="*/ 245515 h 3415370"/>
              <a:gd name="connsiteX3544" fmla="*/ 925284 w 7451018"/>
              <a:gd name="connsiteY3544" fmla="*/ 232111 h 3415370"/>
              <a:gd name="connsiteX3545" fmla="*/ 943314 w 7451018"/>
              <a:gd name="connsiteY3545" fmla="*/ 225409 h 3415370"/>
              <a:gd name="connsiteX3546" fmla="*/ 2320024 w 7451018"/>
              <a:gd name="connsiteY3546" fmla="*/ 218773 h 3415370"/>
              <a:gd name="connsiteX3547" fmla="*/ 2319823 w 7451018"/>
              <a:gd name="connsiteY3547" fmla="*/ 219176 h 3415370"/>
              <a:gd name="connsiteX3548" fmla="*/ 2320493 w 7451018"/>
              <a:gd name="connsiteY3548" fmla="*/ 218840 h 3415370"/>
              <a:gd name="connsiteX3549" fmla="*/ 2320024 w 7451018"/>
              <a:gd name="connsiteY3549" fmla="*/ 218773 h 3415370"/>
              <a:gd name="connsiteX3550" fmla="*/ 1492625 w 7451018"/>
              <a:gd name="connsiteY3550" fmla="*/ 218707 h 3415370"/>
              <a:gd name="connsiteX3551" fmla="*/ 1487465 w 7451018"/>
              <a:gd name="connsiteY3551" fmla="*/ 225409 h 3415370"/>
              <a:gd name="connsiteX3552" fmla="*/ 1480563 w 7451018"/>
              <a:gd name="connsiteY3552" fmla="*/ 225342 h 3415370"/>
              <a:gd name="connsiteX3553" fmla="*/ 1492625 w 7451018"/>
              <a:gd name="connsiteY3553" fmla="*/ 218707 h 3415370"/>
              <a:gd name="connsiteX3554" fmla="*/ 3090169 w 7451018"/>
              <a:gd name="connsiteY3554" fmla="*/ 207246 h 3415370"/>
              <a:gd name="connsiteX3555" fmla="*/ 3083400 w 7451018"/>
              <a:gd name="connsiteY3555" fmla="*/ 211066 h 3415370"/>
              <a:gd name="connsiteX3556" fmla="*/ 3090169 w 7451018"/>
              <a:gd name="connsiteY3556" fmla="*/ 207246 h 3415370"/>
              <a:gd name="connsiteX3557" fmla="*/ 1357106 w 7451018"/>
              <a:gd name="connsiteY3557" fmla="*/ 199203 h 3415370"/>
              <a:gd name="connsiteX3558" fmla="*/ 1360525 w 7451018"/>
              <a:gd name="connsiteY3558" fmla="*/ 206508 h 3415370"/>
              <a:gd name="connsiteX3559" fmla="*/ 1334655 w 7451018"/>
              <a:gd name="connsiteY3559" fmla="*/ 206508 h 3415370"/>
              <a:gd name="connsiteX3560" fmla="*/ 1334119 w 7451018"/>
              <a:gd name="connsiteY3560" fmla="*/ 205972 h 3415370"/>
              <a:gd name="connsiteX3561" fmla="*/ 1357106 w 7451018"/>
              <a:gd name="connsiteY3561" fmla="*/ 199203 h 3415370"/>
              <a:gd name="connsiteX3562" fmla="*/ 6559297 w 7451018"/>
              <a:gd name="connsiteY3562" fmla="*/ 198600 h 3415370"/>
              <a:gd name="connsiteX3563" fmla="*/ 6628396 w 7451018"/>
              <a:gd name="connsiteY3563" fmla="*/ 212005 h 3415370"/>
              <a:gd name="connsiteX3564" fmla="*/ 6635500 w 7451018"/>
              <a:gd name="connsiteY3564" fmla="*/ 205303 h 3415370"/>
              <a:gd name="connsiteX3565" fmla="*/ 6635500 w 7451018"/>
              <a:gd name="connsiteY3565" fmla="*/ 212005 h 3415370"/>
              <a:gd name="connsiteX3566" fmla="*/ 6536242 w 7451018"/>
              <a:gd name="connsiteY3566" fmla="*/ 212005 h 3415370"/>
              <a:gd name="connsiteX3567" fmla="*/ 6559297 w 7451018"/>
              <a:gd name="connsiteY3567" fmla="*/ 198600 h 3415370"/>
              <a:gd name="connsiteX3568" fmla="*/ 2130966 w 7451018"/>
              <a:gd name="connsiteY3568" fmla="*/ 191872 h 3415370"/>
              <a:gd name="connsiteX3569" fmla="*/ 2131175 w 7451018"/>
              <a:gd name="connsiteY3569" fmla="*/ 191877 h 3415370"/>
              <a:gd name="connsiteX3570" fmla="*/ 2130685 w 7451018"/>
              <a:gd name="connsiteY3570" fmla="*/ 192568 h 3415370"/>
              <a:gd name="connsiteX3571" fmla="*/ 2131825 w 7451018"/>
              <a:gd name="connsiteY3571" fmla="*/ 190959 h 3415370"/>
              <a:gd name="connsiteX3572" fmla="*/ 2132026 w 7451018"/>
              <a:gd name="connsiteY3572" fmla="*/ 191898 h 3415370"/>
              <a:gd name="connsiteX3573" fmla="*/ 2131175 w 7451018"/>
              <a:gd name="connsiteY3573" fmla="*/ 191877 h 3415370"/>
              <a:gd name="connsiteX3574" fmla="*/ 1863596 w 7451018"/>
              <a:gd name="connsiteY3574" fmla="*/ 186671 h 3415370"/>
              <a:gd name="connsiteX3575" fmla="*/ 1874512 w 7451018"/>
              <a:gd name="connsiteY3575" fmla="*/ 191764 h 3415370"/>
              <a:gd name="connsiteX3576" fmla="*/ 1850116 w 7451018"/>
              <a:gd name="connsiteY3576" fmla="*/ 192837 h 3415370"/>
              <a:gd name="connsiteX3577" fmla="*/ 1863596 w 7451018"/>
              <a:gd name="connsiteY3577" fmla="*/ 186671 h 3415370"/>
              <a:gd name="connsiteX3578" fmla="*/ 6372839 w 7451018"/>
              <a:gd name="connsiteY3578" fmla="*/ 183739 h 3415370"/>
              <a:gd name="connsiteX3579" fmla="*/ 6393887 w 7451018"/>
              <a:gd name="connsiteY3579" fmla="*/ 185196 h 3415370"/>
              <a:gd name="connsiteX3580" fmla="*/ 6411447 w 7451018"/>
              <a:gd name="connsiteY3580" fmla="*/ 191898 h 3415370"/>
              <a:gd name="connsiteX3581" fmla="*/ 6427733 w 7451018"/>
              <a:gd name="connsiteY3581" fmla="*/ 193842 h 3415370"/>
              <a:gd name="connsiteX3582" fmla="*/ 6474179 w 7451018"/>
              <a:gd name="connsiteY3582" fmla="*/ 191898 h 3415370"/>
              <a:gd name="connsiteX3583" fmla="*/ 6511442 w 7451018"/>
              <a:gd name="connsiteY3583" fmla="*/ 205303 h 3415370"/>
              <a:gd name="connsiteX3584" fmla="*/ 6426058 w 7451018"/>
              <a:gd name="connsiteY3584" fmla="*/ 218707 h 3415370"/>
              <a:gd name="connsiteX3585" fmla="*/ 6347307 w 7451018"/>
              <a:gd name="connsiteY3585" fmla="*/ 207179 h 3415370"/>
              <a:gd name="connsiteX3586" fmla="*/ 6372839 w 7451018"/>
              <a:gd name="connsiteY3586" fmla="*/ 183739 h 3415370"/>
              <a:gd name="connsiteX3587" fmla="*/ 2051799 w 7451018"/>
              <a:gd name="connsiteY3587" fmla="*/ 178159 h 3415370"/>
              <a:gd name="connsiteX3588" fmla="*/ 2052336 w 7451018"/>
              <a:gd name="connsiteY3588" fmla="*/ 179097 h 3415370"/>
              <a:gd name="connsiteX3589" fmla="*/ 2051599 w 7451018"/>
              <a:gd name="connsiteY3589" fmla="*/ 178227 h 3415370"/>
              <a:gd name="connsiteX3590" fmla="*/ 2051598 w 7451018"/>
              <a:gd name="connsiteY3590" fmla="*/ 178226 h 3415370"/>
              <a:gd name="connsiteX3591" fmla="*/ 2051799 w 7451018"/>
              <a:gd name="connsiteY3591" fmla="*/ 178159 h 3415370"/>
              <a:gd name="connsiteX3592" fmla="*/ 1410367 w 7451018"/>
              <a:gd name="connsiteY3592" fmla="*/ 176333 h 3415370"/>
              <a:gd name="connsiteX3593" fmla="*/ 1414337 w 7451018"/>
              <a:gd name="connsiteY3593" fmla="*/ 181510 h 3415370"/>
              <a:gd name="connsiteX3594" fmla="*/ 1412931 w 7451018"/>
              <a:gd name="connsiteY3594" fmla="*/ 176685 h 3415370"/>
              <a:gd name="connsiteX3595" fmla="*/ 1410367 w 7451018"/>
              <a:gd name="connsiteY3595" fmla="*/ 176333 h 3415370"/>
              <a:gd name="connsiteX3596" fmla="*/ 5731781 w 7451018"/>
              <a:gd name="connsiteY3596" fmla="*/ 171591 h 3415370"/>
              <a:gd name="connsiteX3597" fmla="*/ 5723940 w 7451018"/>
              <a:gd name="connsiteY3597" fmla="*/ 171792 h 3415370"/>
              <a:gd name="connsiteX3598" fmla="*/ 5722667 w 7451018"/>
              <a:gd name="connsiteY3598" fmla="*/ 178494 h 3415370"/>
              <a:gd name="connsiteX3599" fmla="*/ 5731781 w 7451018"/>
              <a:gd name="connsiteY3599" fmla="*/ 171591 h 3415370"/>
              <a:gd name="connsiteX3600" fmla="*/ 3090036 w 7451018"/>
              <a:gd name="connsiteY3600" fmla="*/ 170451 h 3415370"/>
              <a:gd name="connsiteX3601" fmla="*/ 3092181 w 7451018"/>
              <a:gd name="connsiteY3601" fmla="*/ 170787 h 3415370"/>
              <a:gd name="connsiteX3602" fmla="*/ 3094059 w 7451018"/>
              <a:gd name="connsiteY3602" fmla="*/ 171859 h 3415370"/>
              <a:gd name="connsiteX3603" fmla="*/ 3090036 w 7451018"/>
              <a:gd name="connsiteY3603" fmla="*/ 170451 h 3415370"/>
              <a:gd name="connsiteX3604" fmla="*/ 1126288 w 7451018"/>
              <a:gd name="connsiteY3604" fmla="*/ 165090 h 3415370"/>
              <a:gd name="connsiteX3605" fmla="*/ 1152226 w 7451018"/>
              <a:gd name="connsiteY3605" fmla="*/ 165090 h 3415370"/>
              <a:gd name="connsiteX3606" fmla="*/ 1126288 w 7451018"/>
              <a:gd name="connsiteY3606" fmla="*/ 171792 h 3415370"/>
              <a:gd name="connsiteX3607" fmla="*/ 4902013 w 7451018"/>
              <a:gd name="connsiteY3607" fmla="*/ 165056 h 3415370"/>
              <a:gd name="connsiteX3608" fmla="*/ 4933154 w 7451018"/>
              <a:gd name="connsiteY3608" fmla="*/ 165090 h 3415370"/>
              <a:gd name="connsiteX3609" fmla="*/ 4937778 w 7451018"/>
              <a:gd name="connsiteY3609" fmla="*/ 171792 h 3415370"/>
              <a:gd name="connsiteX3610" fmla="*/ 4778601 w 7451018"/>
              <a:gd name="connsiteY3610" fmla="*/ 205302 h 3415370"/>
              <a:gd name="connsiteX3611" fmla="*/ 4771966 w 7451018"/>
              <a:gd name="connsiteY3611" fmla="*/ 212005 h 3415370"/>
              <a:gd name="connsiteX3612" fmla="*/ 4725386 w 7451018"/>
              <a:gd name="connsiteY3612" fmla="*/ 225409 h 3415370"/>
              <a:gd name="connsiteX3613" fmla="*/ 4727062 w 7451018"/>
              <a:gd name="connsiteY3613" fmla="*/ 232111 h 3415370"/>
              <a:gd name="connsiteX3614" fmla="*/ 4710507 w 7451018"/>
              <a:gd name="connsiteY3614" fmla="*/ 238813 h 3415370"/>
              <a:gd name="connsiteX3615" fmla="*/ 4711982 w 7451018"/>
              <a:gd name="connsiteY3615" fmla="*/ 243840 h 3415370"/>
              <a:gd name="connsiteX3616" fmla="*/ 4696835 w 7451018"/>
              <a:gd name="connsiteY3616" fmla="*/ 252217 h 3415370"/>
              <a:gd name="connsiteX3617" fmla="*/ 4678471 w 7451018"/>
              <a:gd name="connsiteY3617" fmla="*/ 258919 h 3415370"/>
              <a:gd name="connsiteX3618" fmla="*/ 4671769 w 7451018"/>
              <a:gd name="connsiteY3618" fmla="*/ 266224 h 3415370"/>
              <a:gd name="connsiteX3619" fmla="*/ 4665067 w 7451018"/>
              <a:gd name="connsiteY3619" fmla="*/ 292430 h 3415370"/>
              <a:gd name="connsiteX3620" fmla="*/ 4701996 w 7451018"/>
              <a:gd name="connsiteY3620" fmla="*/ 319238 h 3415370"/>
              <a:gd name="connsiteX3621" fmla="*/ 4663726 w 7451018"/>
              <a:gd name="connsiteY3621" fmla="*/ 319238 h 3415370"/>
              <a:gd name="connsiteX3622" fmla="*/ 4662252 w 7451018"/>
              <a:gd name="connsiteY3622" fmla="*/ 325941 h 3415370"/>
              <a:gd name="connsiteX3623" fmla="*/ 4614935 w 7451018"/>
              <a:gd name="connsiteY3623" fmla="*/ 312536 h 3415370"/>
              <a:gd name="connsiteX3624" fmla="*/ 4611584 w 7451018"/>
              <a:gd name="connsiteY3624" fmla="*/ 309454 h 3415370"/>
              <a:gd name="connsiteX3625" fmla="*/ 4610981 w 7451018"/>
              <a:gd name="connsiteY3625" fmla="*/ 312738 h 3415370"/>
              <a:gd name="connsiteX3626" fmla="*/ 4597978 w 7451018"/>
              <a:gd name="connsiteY3626" fmla="*/ 310057 h 3415370"/>
              <a:gd name="connsiteX3627" fmla="*/ 4590673 w 7451018"/>
              <a:gd name="connsiteY3627" fmla="*/ 299132 h 3415370"/>
              <a:gd name="connsiteX3628" fmla="*/ 4573382 w 7451018"/>
              <a:gd name="connsiteY3628" fmla="*/ 292363 h 3415370"/>
              <a:gd name="connsiteX3629" fmla="*/ 4587792 w 7451018"/>
              <a:gd name="connsiteY3629" fmla="*/ 285661 h 3415370"/>
              <a:gd name="connsiteX3630" fmla="*/ 4590673 w 7451018"/>
              <a:gd name="connsiteY3630" fmla="*/ 278959 h 3415370"/>
              <a:gd name="connsiteX3631" fmla="*/ 4591410 w 7451018"/>
              <a:gd name="connsiteY3631" fmla="*/ 285661 h 3415370"/>
              <a:gd name="connsiteX3632" fmla="*/ 4592483 w 7451018"/>
              <a:gd name="connsiteY3632" fmla="*/ 280769 h 3415370"/>
              <a:gd name="connsiteX3633" fmla="*/ 4598112 w 7451018"/>
              <a:gd name="connsiteY3633" fmla="*/ 272458 h 3415370"/>
              <a:gd name="connsiteX3634" fmla="*/ 4598582 w 7451018"/>
              <a:gd name="connsiteY3634" fmla="*/ 272257 h 3415370"/>
              <a:gd name="connsiteX3635" fmla="*/ 4598247 w 7451018"/>
              <a:gd name="connsiteY3635" fmla="*/ 272056 h 3415370"/>
              <a:gd name="connsiteX3636" fmla="*/ 4598179 w 7451018"/>
              <a:gd name="connsiteY3636" fmla="*/ 272056 h 3415370"/>
              <a:gd name="connsiteX3637" fmla="*/ 4591343 w 7451018"/>
              <a:gd name="connsiteY3637" fmla="*/ 265621 h 3415370"/>
              <a:gd name="connsiteX3638" fmla="*/ 4629612 w 7451018"/>
              <a:gd name="connsiteY3638" fmla="*/ 252217 h 3415370"/>
              <a:gd name="connsiteX3639" fmla="*/ 4618822 w 7451018"/>
              <a:gd name="connsiteY3639" fmla="*/ 244443 h 3415370"/>
              <a:gd name="connsiteX3640" fmla="*/ 4645832 w 7451018"/>
              <a:gd name="connsiteY3640" fmla="*/ 232111 h 3415370"/>
              <a:gd name="connsiteX3641" fmla="*/ 4666743 w 7451018"/>
              <a:gd name="connsiteY3641" fmla="*/ 218707 h 3415370"/>
              <a:gd name="connsiteX3642" fmla="*/ 4663995 w 7451018"/>
              <a:gd name="connsiteY3642" fmla="*/ 205302 h 3415370"/>
              <a:gd name="connsiteX3643" fmla="*/ 4679275 w 7451018"/>
              <a:gd name="connsiteY3643" fmla="*/ 212005 h 3415370"/>
              <a:gd name="connsiteX3644" fmla="*/ 4685173 w 7451018"/>
              <a:gd name="connsiteY3644" fmla="*/ 205034 h 3415370"/>
              <a:gd name="connsiteX3645" fmla="*/ 4700455 w 7451018"/>
              <a:gd name="connsiteY3645" fmla="*/ 205302 h 3415370"/>
              <a:gd name="connsiteX3646" fmla="*/ 4750117 w 7451018"/>
              <a:gd name="connsiteY3646" fmla="*/ 191898 h 3415370"/>
              <a:gd name="connsiteX3647" fmla="*/ 4748643 w 7451018"/>
              <a:gd name="connsiteY3647" fmla="*/ 185196 h 3415370"/>
              <a:gd name="connsiteX3648" fmla="*/ 4771095 w 7451018"/>
              <a:gd name="connsiteY3648" fmla="*/ 178494 h 3415370"/>
              <a:gd name="connsiteX3649" fmla="*/ 4872834 w 7451018"/>
              <a:gd name="connsiteY3649" fmla="*/ 173467 h 3415370"/>
              <a:gd name="connsiteX3650" fmla="*/ 4902013 w 7451018"/>
              <a:gd name="connsiteY3650" fmla="*/ 165056 h 3415370"/>
              <a:gd name="connsiteX3651" fmla="*/ 1276669 w 7451018"/>
              <a:gd name="connsiteY3651" fmla="*/ 163389 h 3415370"/>
              <a:gd name="connsiteX3652" fmla="*/ 1282249 w 7451018"/>
              <a:gd name="connsiteY3652" fmla="*/ 165224 h 3415370"/>
              <a:gd name="connsiteX3653" fmla="*/ 1274810 w 7451018"/>
              <a:gd name="connsiteY3653" fmla="*/ 167436 h 3415370"/>
              <a:gd name="connsiteX3654" fmla="*/ 1276669 w 7451018"/>
              <a:gd name="connsiteY3654" fmla="*/ 163389 h 3415370"/>
              <a:gd name="connsiteX3655" fmla="*/ 1246476 w 7451018"/>
              <a:gd name="connsiteY3655" fmla="*/ 163170 h 3415370"/>
              <a:gd name="connsiteX3656" fmla="*/ 1267163 w 7451018"/>
              <a:gd name="connsiteY3656" fmla="*/ 185196 h 3415370"/>
              <a:gd name="connsiteX3657" fmla="*/ 1289749 w 7451018"/>
              <a:gd name="connsiteY3657" fmla="*/ 191898 h 3415370"/>
              <a:gd name="connsiteX3658" fmla="*/ 1327414 w 7451018"/>
              <a:gd name="connsiteY3658" fmla="*/ 193842 h 3415370"/>
              <a:gd name="connsiteX3659" fmla="*/ 1300137 w 7451018"/>
              <a:gd name="connsiteY3659" fmla="*/ 218707 h 3415370"/>
              <a:gd name="connsiteX3660" fmla="*/ 1297256 w 7451018"/>
              <a:gd name="connsiteY3660" fmla="*/ 212004 h 3415370"/>
              <a:gd name="connsiteX3661" fmla="*/ 1272726 w 7451018"/>
              <a:gd name="connsiteY3661" fmla="*/ 212004 h 3415370"/>
              <a:gd name="connsiteX3662" fmla="*/ 1132986 w 7451018"/>
              <a:gd name="connsiteY3662" fmla="*/ 220383 h 3415370"/>
              <a:gd name="connsiteX3663" fmla="*/ 1161202 w 7451018"/>
              <a:gd name="connsiteY3663" fmla="*/ 211603 h 3415370"/>
              <a:gd name="connsiteX3664" fmla="*/ 1144647 w 7451018"/>
              <a:gd name="connsiteY3664" fmla="*/ 212004 h 3415370"/>
              <a:gd name="connsiteX3665" fmla="*/ 1146042 w 7451018"/>
              <a:gd name="connsiteY3665" fmla="*/ 206635 h 3415370"/>
              <a:gd name="connsiteX3666" fmla="*/ 1146457 w 7451018"/>
              <a:gd name="connsiteY3666" fmla="*/ 206174 h 3415370"/>
              <a:gd name="connsiteX3667" fmla="*/ 1146457 w 7451018"/>
              <a:gd name="connsiteY3667" fmla="*/ 205034 h 3415370"/>
              <a:gd name="connsiteX3668" fmla="*/ 1146042 w 7451018"/>
              <a:gd name="connsiteY3668" fmla="*/ 206635 h 3415370"/>
              <a:gd name="connsiteX3669" fmla="*/ 1139120 w 7451018"/>
              <a:gd name="connsiteY3669" fmla="*/ 214314 h 3415370"/>
              <a:gd name="connsiteX3670" fmla="*/ 1093107 w 7451018"/>
              <a:gd name="connsiteY3670" fmla="*/ 212004 h 3415370"/>
              <a:gd name="connsiteX3671" fmla="*/ 1146457 w 7451018"/>
              <a:gd name="connsiteY3671" fmla="*/ 181644 h 3415370"/>
              <a:gd name="connsiteX3672" fmla="*/ 1248465 w 7451018"/>
              <a:gd name="connsiteY3672" fmla="*/ 198600 h 3415370"/>
              <a:gd name="connsiteX3673" fmla="*/ 1228694 w 7451018"/>
              <a:gd name="connsiteY3673" fmla="*/ 191295 h 3415370"/>
              <a:gd name="connsiteX3674" fmla="*/ 1237406 w 7451018"/>
              <a:gd name="connsiteY3674" fmla="*/ 185196 h 3415370"/>
              <a:gd name="connsiteX3675" fmla="*/ 1219780 w 7451018"/>
              <a:gd name="connsiteY3675" fmla="*/ 185196 h 3415370"/>
              <a:gd name="connsiteX3676" fmla="*/ 1220115 w 7451018"/>
              <a:gd name="connsiteY3676" fmla="*/ 177556 h 3415370"/>
              <a:gd name="connsiteX3677" fmla="*/ 1240221 w 7451018"/>
              <a:gd name="connsiteY3677" fmla="*/ 168508 h 3415370"/>
              <a:gd name="connsiteX3678" fmla="*/ 1246476 w 7451018"/>
              <a:gd name="connsiteY3678" fmla="*/ 163170 h 3415370"/>
              <a:gd name="connsiteX3679" fmla="*/ 1152395 w 7451018"/>
              <a:gd name="connsiteY3679" fmla="*/ 159144 h 3415370"/>
              <a:gd name="connsiteX3680" fmla="*/ 1147202 w 7451018"/>
              <a:gd name="connsiteY3680" fmla="*/ 163414 h 3415370"/>
              <a:gd name="connsiteX3681" fmla="*/ 1152395 w 7451018"/>
              <a:gd name="connsiteY3681" fmla="*/ 159144 h 3415370"/>
              <a:gd name="connsiteX3682" fmla="*/ 1308919 w 7451018"/>
              <a:gd name="connsiteY3682" fmla="*/ 151685 h 3415370"/>
              <a:gd name="connsiteX3683" fmla="*/ 1354090 w 7451018"/>
              <a:gd name="connsiteY3683" fmla="*/ 158387 h 3415370"/>
              <a:gd name="connsiteX3684" fmla="*/ 1354090 w 7451018"/>
              <a:gd name="connsiteY3684" fmla="*/ 165089 h 3415370"/>
              <a:gd name="connsiteX3685" fmla="*/ 1342094 w 7451018"/>
              <a:gd name="connsiteY3685" fmla="*/ 165089 h 3415370"/>
              <a:gd name="connsiteX3686" fmla="*/ 1329829 w 7451018"/>
              <a:gd name="connsiteY3686" fmla="*/ 158387 h 3415370"/>
              <a:gd name="connsiteX3687" fmla="*/ 1308919 w 7451018"/>
              <a:gd name="connsiteY3687" fmla="*/ 151685 h 3415370"/>
              <a:gd name="connsiteX3688" fmla="*/ 2119694 w 7451018"/>
              <a:gd name="connsiteY3688" fmla="*/ 151149 h 3415370"/>
              <a:gd name="connsiteX3689" fmla="*/ 2110914 w 7451018"/>
              <a:gd name="connsiteY3689" fmla="*/ 152959 h 3415370"/>
              <a:gd name="connsiteX3690" fmla="*/ 2119694 w 7451018"/>
              <a:gd name="connsiteY3690" fmla="*/ 151149 h 3415370"/>
              <a:gd name="connsiteX3691" fmla="*/ 1070739 w 7451018"/>
              <a:gd name="connsiteY3691" fmla="*/ 149457 h 3415370"/>
              <a:gd name="connsiteX3692" fmla="*/ 1119515 w 7451018"/>
              <a:gd name="connsiteY3692" fmla="*/ 157114 h 3415370"/>
              <a:gd name="connsiteX3693" fmla="*/ 1100346 w 7451018"/>
              <a:gd name="connsiteY3693" fmla="*/ 158388 h 3415370"/>
              <a:gd name="connsiteX3694" fmla="*/ 1100748 w 7451018"/>
              <a:gd name="connsiteY3694" fmla="*/ 165090 h 3415370"/>
              <a:gd name="connsiteX3695" fmla="*/ 1112812 w 7451018"/>
              <a:gd name="connsiteY3695" fmla="*/ 164286 h 3415370"/>
              <a:gd name="connsiteX3696" fmla="*/ 1106110 w 7451018"/>
              <a:gd name="connsiteY3696" fmla="*/ 169379 h 3415370"/>
              <a:gd name="connsiteX3697" fmla="*/ 1070924 w 7451018"/>
              <a:gd name="connsiteY3697" fmla="*/ 185196 h 3415370"/>
              <a:gd name="connsiteX3698" fmla="*/ 1031448 w 7451018"/>
              <a:gd name="connsiteY3698" fmla="*/ 198601 h 3415370"/>
              <a:gd name="connsiteX3699" fmla="*/ 1032520 w 7451018"/>
              <a:gd name="connsiteY3699" fmla="*/ 198332 h 3415370"/>
              <a:gd name="connsiteX3700" fmla="*/ 1032855 w 7451018"/>
              <a:gd name="connsiteY3700" fmla="*/ 198601 h 3415370"/>
              <a:gd name="connsiteX3701" fmla="*/ 1067908 w 7451018"/>
              <a:gd name="connsiteY3701" fmla="*/ 185196 h 3415370"/>
              <a:gd name="connsiteX3702" fmla="*/ 1057586 w 7451018"/>
              <a:gd name="connsiteY3702" fmla="*/ 171792 h 3415370"/>
              <a:gd name="connsiteX3703" fmla="*/ 1007253 w 7451018"/>
              <a:gd name="connsiteY3703" fmla="*/ 191898 h 3415370"/>
              <a:gd name="connsiteX3704" fmla="*/ 1004171 w 7451018"/>
              <a:gd name="connsiteY3704" fmla="*/ 187005 h 3415370"/>
              <a:gd name="connsiteX3705" fmla="*/ 992307 w 7451018"/>
              <a:gd name="connsiteY3705" fmla="*/ 191898 h 3415370"/>
              <a:gd name="connsiteX3706" fmla="*/ 957189 w 7451018"/>
              <a:gd name="connsiteY3706" fmla="*/ 191898 h 3415370"/>
              <a:gd name="connsiteX3707" fmla="*/ 989693 w 7451018"/>
              <a:gd name="connsiteY3707" fmla="*/ 175210 h 3415370"/>
              <a:gd name="connsiteX3708" fmla="*/ 1021060 w 7451018"/>
              <a:gd name="connsiteY3708" fmla="*/ 158388 h 3415370"/>
              <a:gd name="connsiteX3709" fmla="*/ 1070739 w 7451018"/>
              <a:gd name="connsiteY3709" fmla="*/ 149457 h 3415370"/>
              <a:gd name="connsiteX3710" fmla="*/ 5646958 w 7451018"/>
              <a:gd name="connsiteY3710" fmla="*/ 147446 h 3415370"/>
              <a:gd name="connsiteX3711" fmla="*/ 5713820 w 7451018"/>
              <a:gd name="connsiteY3711" fmla="*/ 155439 h 3415370"/>
              <a:gd name="connsiteX3712" fmla="*/ 5703968 w 7451018"/>
              <a:gd name="connsiteY3712" fmla="*/ 164889 h 3415370"/>
              <a:gd name="connsiteX3713" fmla="*/ 5718310 w 7451018"/>
              <a:gd name="connsiteY3713" fmla="*/ 164889 h 3415370"/>
              <a:gd name="connsiteX3714" fmla="*/ 5733466 w 7451018"/>
              <a:gd name="connsiteY3714" fmla="*/ 165040 h 3415370"/>
              <a:gd name="connsiteX3715" fmla="*/ 5737166 w 7451018"/>
              <a:gd name="connsiteY3715" fmla="*/ 164763 h 3415370"/>
              <a:gd name="connsiteX3716" fmla="*/ 5737278 w 7451018"/>
              <a:gd name="connsiteY3716" fmla="*/ 164755 h 3415370"/>
              <a:gd name="connsiteX3717" fmla="*/ 5737076 w 7451018"/>
              <a:gd name="connsiteY3717" fmla="*/ 170854 h 3415370"/>
              <a:gd name="connsiteX3718" fmla="*/ 5739557 w 7451018"/>
              <a:gd name="connsiteY3718" fmla="*/ 178360 h 3415370"/>
              <a:gd name="connsiteX3719" fmla="*/ 5751352 w 7451018"/>
              <a:gd name="connsiteY3719" fmla="*/ 164956 h 3415370"/>
              <a:gd name="connsiteX3720" fmla="*/ 5804433 w 7451018"/>
              <a:gd name="connsiteY3720" fmla="*/ 168307 h 3415370"/>
              <a:gd name="connsiteX3721" fmla="*/ 5845048 w 7451018"/>
              <a:gd name="connsiteY3721" fmla="*/ 179835 h 3415370"/>
              <a:gd name="connsiteX3722" fmla="*/ 5859055 w 7451018"/>
              <a:gd name="connsiteY3722" fmla="*/ 184995 h 3415370"/>
              <a:gd name="connsiteX3723" fmla="*/ 5858050 w 7451018"/>
              <a:gd name="connsiteY3723" fmla="*/ 185130 h 3415370"/>
              <a:gd name="connsiteX3724" fmla="*/ 5864752 w 7451018"/>
              <a:gd name="connsiteY3724" fmla="*/ 187676 h 3415370"/>
              <a:gd name="connsiteX3725" fmla="*/ 5867174 w 7451018"/>
              <a:gd name="connsiteY3725" fmla="*/ 186863 h 3415370"/>
              <a:gd name="connsiteX3726" fmla="*/ 5870843 w 7451018"/>
              <a:gd name="connsiteY3726" fmla="*/ 192221 h 3415370"/>
              <a:gd name="connsiteX3727" fmla="*/ 5870851 w 7451018"/>
              <a:gd name="connsiteY3727" fmla="*/ 192233 h 3415370"/>
              <a:gd name="connsiteX3728" fmla="*/ 5870832 w 7451018"/>
              <a:gd name="connsiteY3728" fmla="*/ 192249 h 3415370"/>
              <a:gd name="connsiteX3729" fmla="*/ 5835297 w 7451018"/>
              <a:gd name="connsiteY3729" fmla="*/ 220810 h 3415370"/>
              <a:gd name="connsiteX3730" fmla="*/ 5778228 w 7451018"/>
              <a:gd name="connsiteY3730" fmla="*/ 238880 h 3415370"/>
              <a:gd name="connsiteX3731" fmla="*/ 5811135 w 7451018"/>
              <a:gd name="connsiteY3731" fmla="*/ 238747 h 3415370"/>
              <a:gd name="connsiteX3732" fmla="*/ 5820317 w 7451018"/>
              <a:gd name="connsiteY3732" fmla="*/ 238143 h 3415370"/>
              <a:gd name="connsiteX3733" fmla="*/ 5816832 w 7451018"/>
              <a:gd name="connsiteY3733" fmla="*/ 238747 h 3415370"/>
              <a:gd name="connsiteX3734" fmla="*/ 5846523 w 7451018"/>
              <a:gd name="connsiteY3734" fmla="*/ 245449 h 3415370"/>
              <a:gd name="connsiteX3735" fmla="*/ 5844646 w 7451018"/>
              <a:gd name="connsiteY3735" fmla="*/ 237607 h 3415370"/>
              <a:gd name="connsiteX3736" fmla="*/ 5858050 w 7451018"/>
              <a:gd name="connsiteY3736" fmla="*/ 246789 h 3415370"/>
              <a:gd name="connsiteX3737" fmla="*/ 5974132 w 7451018"/>
              <a:gd name="connsiteY3737" fmla="*/ 245449 h 3415370"/>
              <a:gd name="connsiteX3738" fmla="*/ 5967966 w 7451018"/>
              <a:gd name="connsiteY3738" fmla="*/ 258853 h 3415370"/>
              <a:gd name="connsiteX3739" fmla="*/ 6061662 w 7451018"/>
              <a:gd name="connsiteY3739" fmla="*/ 265555 h 3415370"/>
              <a:gd name="connsiteX3740" fmla="*/ 6072452 w 7451018"/>
              <a:gd name="connsiteY3740" fmla="*/ 240824 h 3415370"/>
              <a:gd name="connsiteX3741" fmla="*/ 6097049 w 7451018"/>
              <a:gd name="connsiteY3741" fmla="*/ 238545 h 3415370"/>
              <a:gd name="connsiteX3742" fmla="*/ 6097028 w 7451018"/>
              <a:gd name="connsiteY3742" fmla="*/ 238618 h 3415370"/>
              <a:gd name="connsiteX3743" fmla="*/ 6098456 w 7451018"/>
              <a:gd name="connsiteY3743" fmla="*/ 238813 h 3415370"/>
              <a:gd name="connsiteX3744" fmla="*/ 6098524 w 7451018"/>
              <a:gd name="connsiteY3744" fmla="*/ 238947 h 3415370"/>
              <a:gd name="connsiteX3745" fmla="*/ 6097027 w 7451018"/>
              <a:gd name="connsiteY3745" fmla="*/ 238622 h 3415370"/>
              <a:gd name="connsiteX3746" fmla="*/ 6095884 w 7451018"/>
              <a:gd name="connsiteY3746" fmla="*/ 242651 h 3415370"/>
              <a:gd name="connsiteX3747" fmla="*/ 6095776 w 7451018"/>
              <a:gd name="connsiteY3747" fmla="*/ 245449 h 3415370"/>
              <a:gd name="connsiteX3748" fmla="*/ 6131967 w 7451018"/>
              <a:gd name="connsiteY3748" fmla="*/ 252151 h 3415370"/>
              <a:gd name="connsiteX3749" fmla="*/ 6133106 w 7451018"/>
              <a:gd name="connsiteY3749" fmla="*/ 245449 h 3415370"/>
              <a:gd name="connsiteX3750" fmla="*/ 6135989 w 7451018"/>
              <a:gd name="connsiteY3750" fmla="*/ 252151 h 3415370"/>
              <a:gd name="connsiteX3751" fmla="*/ 6193225 w 7451018"/>
              <a:gd name="connsiteY3751" fmla="*/ 265555 h 3415370"/>
              <a:gd name="connsiteX3752" fmla="*/ 6191885 w 7451018"/>
              <a:gd name="connsiteY3752" fmla="*/ 292364 h 3415370"/>
              <a:gd name="connsiteX3753" fmla="*/ 6192756 w 7451018"/>
              <a:gd name="connsiteY3753" fmla="*/ 299066 h 3415370"/>
              <a:gd name="connsiteX3754" fmla="*/ 6187863 w 7451018"/>
              <a:gd name="connsiteY3754" fmla="*/ 292364 h 3415370"/>
              <a:gd name="connsiteX3755" fmla="*/ 6199659 w 7451018"/>
              <a:gd name="connsiteY3755" fmla="*/ 305768 h 3415370"/>
              <a:gd name="connsiteX3756" fmla="*/ 6220034 w 7451018"/>
              <a:gd name="connsiteY3756" fmla="*/ 311062 h 3415370"/>
              <a:gd name="connsiteX3757" fmla="*/ 6226266 w 7451018"/>
              <a:gd name="connsiteY3757" fmla="*/ 318636 h 3415370"/>
              <a:gd name="connsiteX3758" fmla="*/ 6273651 w 7451018"/>
              <a:gd name="connsiteY3758" fmla="*/ 290621 h 3415370"/>
              <a:gd name="connsiteX3759" fmla="*/ 6260247 w 7451018"/>
              <a:gd name="connsiteY3759" fmla="*/ 292296 h 3415370"/>
              <a:gd name="connsiteX3760" fmla="*/ 6346168 w 7451018"/>
              <a:gd name="connsiteY3760" fmla="*/ 298998 h 3415370"/>
              <a:gd name="connsiteX3761" fmla="*/ 6394290 w 7451018"/>
              <a:gd name="connsiteY3761" fmla="*/ 298998 h 3415370"/>
              <a:gd name="connsiteX3762" fmla="*/ 6405214 w 7451018"/>
              <a:gd name="connsiteY3762" fmla="*/ 298998 h 3415370"/>
              <a:gd name="connsiteX3763" fmla="*/ 6400992 w 7451018"/>
              <a:gd name="connsiteY3763" fmla="*/ 290688 h 3415370"/>
              <a:gd name="connsiteX3764" fmla="*/ 6394290 w 7451018"/>
              <a:gd name="connsiteY3764" fmla="*/ 287538 h 3415370"/>
              <a:gd name="connsiteX3765" fmla="*/ 6395898 w 7451018"/>
              <a:gd name="connsiteY3765" fmla="*/ 285393 h 3415370"/>
              <a:gd name="connsiteX3766" fmla="*/ 6392212 w 7451018"/>
              <a:gd name="connsiteY3766" fmla="*/ 285594 h 3415370"/>
              <a:gd name="connsiteX3767" fmla="*/ 6428068 w 7451018"/>
              <a:gd name="connsiteY3767" fmla="*/ 271587 h 3415370"/>
              <a:gd name="connsiteX3768" fmla="*/ 6423712 w 7451018"/>
              <a:gd name="connsiteY3768" fmla="*/ 266359 h 3415370"/>
              <a:gd name="connsiteX3769" fmla="*/ 6616600 w 7451018"/>
              <a:gd name="connsiteY3769" fmla="*/ 292296 h 3415370"/>
              <a:gd name="connsiteX3770" fmla="*/ 6668542 w 7451018"/>
              <a:gd name="connsiteY3770" fmla="*/ 312402 h 3415370"/>
              <a:gd name="connsiteX3771" fmla="*/ 6787169 w 7451018"/>
              <a:gd name="connsiteY3771" fmla="*/ 312402 h 3415370"/>
              <a:gd name="connsiteX3772" fmla="*/ 6821954 w 7451018"/>
              <a:gd name="connsiteY3772" fmla="*/ 338407 h 3415370"/>
              <a:gd name="connsiteX3773" fmla="*/ 6850036 w 7451018"/>
              <a:gd name="connsiteY3773" fmla="*/ 345645 h 3415370"/>
              <a:gd name="connsiteX3774" fmla="*/ 6859955 w 7451018"/>
              <a:gd name="connsiteY3774" fmla="*/ 339479 h 3415370"/>
              <a:gd name="connsiteX3775" fmla="*/ 6865450 w 7451018"/>
              <a:gd name="connsiteY3775" fmla="*/ 345913 h 3415370"/>
              <a:gd name="connsiteX3776" fmla="*/ 7011156 w 7451018"/>
              <a:gd name="connsiteY3776" fmla="*/ 339211 h 3415370"/>
              <a:gd name="connsiteX3777" fmla="*/ 7024090 w 7451018"/>
              <a:gd name="connsiteY3777" fmla="*/ 339680 h 3415370"/>
              <a:gd name="connsiteX3778" fmla="*/ 6997349 w 7451018"/>
              <a:gd name="connsiteY3778" fmla="*/ 345913 h 3415370"/>
              <a:gd name="connsiteX3779" fmla="*/ 7015980 w 7451018"/>
              <a:gd name="connsiteY3779" fmla="*/ 359317 h 3415370"/>
              <a:gd name="connsiteX3780" fmla="*/ 7018109 w 7451018"/>
              <a:gd name="connsiteY3780" fmla="*/ 353000 h 3415370"/>
              <a:gd name="connsiteX3781" fmla="*/ 7018126 w 7451018"/>
              <a:gd name="connsiteY3781" fmla="*/ 352951 h 3415370"/>
              <a:gd name="connsiteX3782" fmla="*/ 7018132 w 7451018"/>
              <a:gd name="connsiteY3782" fmla="*/ 352961 h 3415370"/>
              <a:gd name="connsiteX3783" fmla="*/ 7022256 w 7451018"/>
              <a:gd name="connsiteY3783" fmla="*/ 359159 h 3415370"/>
              <a:gd name="connsiteX3784" fmla="*/ 7024425 w 7451018"/>
              <a:gd name="connsiteY3784" fmla="*/ 365618 h 3415370"/>
              <a:gd name="connsiteX3785" fmla="*/ 7050430 w 7451018"/>
              <a:gd name="connsiteY3785" fmla="*/ 359385 h 3415370"/>
              <a:gd name="connsiteX3786" fmla="*/ 7030927 w 7451018"/>
              <a:gd name="connsiteY3786" fmla="*/ 345981 h 3415370"/>
              <a:gd name="connsiteX3787" fmla="*/ 7044331 w 7451018"/>
              <a:gd name="connsiteY3787" fmla="*/ 339680 h 3415370"/>
              <a:gd name="connsiteX3788" fmla="*/ 7041315 w 7451018"/>
              <a:gd name="connsiteY3788" fmla="*/ 333246 h 3415370"/>
              <a:gd name="connsiteX3789" fmla="*/ 7159340 w 7451018"/>
              <a:gd name="connsiteY3789" fmla="*/ 339279 h 3415370"/>
              <a:gd name="connsiteX3790" fmla="*/ 7287619 w 7451018"/>
              <a:gd name="connsiteY3790" fmla="*/ 373660 h 3415370"/>
              <a:gd name="connsiteX3791" fmla="*/ 7343247 w 7451018"/>
              <a:gd name="connsiteY3791" fmla="*/ 399665 h 3415370"/>
              <a:gd name="connsiteX3792" fmla="*/ 7419585 w 7451018"/>
              <a:gd name="connsiteY3792" fmla="*/ 413069 h 3415370"/>
              <a:gd name="connsiteX3793" fmla="*/ 7451018 w 7451018"/>
              <a:gd name="connsiteY3793" fmla="*/ 427612 h 3415370"/>
              <a:gd name="connsiteX3794" fmla="*/ 7426756 w 7451018"/>
              <a:gd name="connsiteY3794" fmla="*/ 445842 h 3415370"/>
              <a:gd name="connsiteX3795" fmla="*/ 7397200 w 7451018"/>
              <a:gd name="connsiteY3795" fmla="*/ 459246 h 3415370"/>
              <a:gd name="connsiteX3796" fmla="*/ 7400818 w 7451018"/>
              <a:gd name="connsiteY3796" fmla="*/ 465948 h 3415370"/>
              <a:gd name="connsiteX3797" fmla="*/ 7392776 w 7451018"/>
              <a:gd name="connsiteY3797" fmla="*/ 467423 h 3415370"/>
              <a:gd name="connsiteX3798" fmla="*/ 7399479 w 7451018"/>
              <a:gd name="connsiteY3798" fmla="*/ 472517 h 3415370"/>
              <a:gd name="connsiteX3799" fmla="*/ 7328033 w 7451018"/>
              <a:gd name="connsiteY3799" fmla="*/ 459246 h 3415370"/>
              <a:gd name="connsiteX3800" fmla="*/ 7263827 w 7451018"/>
              <a:gd name="connsiteY3800" fmla="*/ 439944 h 3415370"/>
              <a:gd name="connsiteX3801" fmla="*/ 7260945 w 7451018"/>
              <a:gd name="connsiteY3801" fmla="*/ 439140 h 3415370"/>
              <a:gd name="connsiteX3802" fmla="*/ 7252098 w 7451018"/>
              <a:gd name="connsiteY3802" fmla="*/ 425736 h 3415370"/>
              <a:gd name="connsiteX3803" fmla="*/ 7208064 w 7451018"/>
              <a:gd name="connsiteY3803" fmla="*/ 472382 h 3415370"/>
              <a:gd name="connsiteX3804" fmla="*/ 7185076 w 7451018"/>
              <a:gd name="connsiteY3804" fmla="*/ 466485 h 3415370"/>
              <a:gd name="connsiteX3805" fmla="*/ 7185076 w 7451018"/>
              <a:gd name="connsiteY3805" fmla="*/ 469367 h 3415370"/>
              <a:gd name="connsiteX3806" fmla="*/ 7191016 w 7451018"/>
              <a:gd name="connsiteY3806" fmla="*/ 473212 h 3415370"/>
              <a:gd name="connsiteX3807" fmla="*/ 7198790 w 7451018"/>
              <a:gd name="connsiteY3807" fmla="*/ 471700 h 3415370"/>
              <a:gd name="connsiteX3808" fmla="*/ 7199419 w 7451018"/>
              <a:gd name="connsiteY3808" fmla="*/ 471578 h 3415370"/>
              <a:gd name="connsiteX3809" fmla="*/ 7231992 w 7451018"/>
              <a:gd name="connsiteY3809" fmla="*/ 504083 h 3415370"/>
              <a:gd name="connsiteX3810" fmla="*/ 7225758 w 7451018"/>
              <a:gd name="connsiteY3810" fmla="*/ 506094 h 3415370"/>
              <a:gd name="connsiteX3811" fmla="*/ 7166377 w 7451018"/>
              <a:gd name="connsiteY3811" fmla="*/ 525798 h 3415370"/>
              <a:gd name="connsiteX3812" fmla="*/ 7104651 w 7451018"/>
              <a:gd name="connsiteY3812" fmla="*/ 546307 h 3415370"/>
              <a:gd name="connsiteX3813" fmla="*/ 7044331 w 7451018"/>
              <a:gd name="connsiteY3813" fmla="*/ 581560 h 3415370"/>
              <a:gd name="connsiteX3814" fmla="*/ 6990647 w 7451018"/>
              <a:gd name="connsiteY3814" fmla="*/ 566414 h 3415370"/>
              <a:gd name="connsiteX3815" fmla="*/ 6950032 w 7451018"/>
              <a:gd name="connsiteY3815" fmla="*/ 586520 h 3415370"/>
              <a:gd name="connsiteX3816" fmla="*/ 6950434 w 7451018"/>
              <a:gd name="connsiteY3816" fmla="*/ 571373 h 3415370"/>
              <a:gd name="connsiteX3817" fmla="*/ 6934483 w 7451018"/>
              <a:gd name="connsiteY3817" fmla="*/ 579818 h 3415370"/>
              <a:gd name="connsiteX3818" fmla="*/ 6923626 w 7451018"/>
              <a:gd name="connsiteY3818" fmla="*/ 579818 h 3415370"/>
              <a:gd name="connsiteX3819" fmla="*/ 6912031 w 7451018"/>
              <a:gd name="connsiteY3819" fmla="*/ 586520 h 3415370"/>
              <a:gd name="connsiteX3820" fmla="*/ 6905328 w 7451018"/>
              <a:gd name="connsiteY3820" fmla="*/ 579885 h 3415370"/>
              <a:gd name="connsiteX3821" fmla="*/ 6903519 w 7451018"/>
              <a:gd name="connsiteY3821" fmla="*/ 579818 h 3415370"/>
              <a:gd name="connsiteX3822" fmla="*/ 6896884 w 7451018"/>
              <a:gd name="connsiteY3822" fmla="*/ 585716 h 3415370"/>
              <a:gd name="connsiteX3823" fmla="*/ 6869137 w 7451018"/>
              <a:gd name="connsiteY3823" fmla="*/ 633435 h 3415370"/>
              <a:gd name="connsiteX3824" fmla="*/ 6896884 w 7451018"/>
              <a:gd name="connsiteY3824" fmla="*/ 634574 h 3415370"/>
              <a:gd name="connsiteX3825" fmla="*/ 6883480 w 7451018"/>
              <a:gd name="connsiteY3825" fmla="*/ 645900 h 3415370"/>
              <a:gd name="connsiteX3826" fmla="*/ 6883480 w 7451018"/>
              <a:gd name="connsiteY3826" fmla="*/ 660310 h 3415370"/>
              <a:gd name="connsiteX3827" fmla="*/ 6889311 w 7451018"/>
              <a:gd name="connsiteY3827" fmla="*/ 660310 h 3415370"/>
              <a:gd name="connsiteX3828" fmla="*/ 6891321 w 7451018"/>
              <a:gd name="connsiteY3828" fmla="*/ 653608 h 3415370"/>
              <a:gd name="connsiteX3829" fmla="*/ 6889444 w 7451018"/>
              <a:gd name="connsiteY3829" fmla="*/ 675390 h 3415370"/>
              <a:gd name="connsiteX3830" fmla="*/ 6869740 w 7451018"/>
              <a:gd name="connsiteY3830" fmla="*/ 673714 h 3415370"/>
              <a:gd name="connsiteX3831" fmla="*/ 6870075 w 7451018"/>
              <a:gd name="connsiteY3831" fmla="*/ 708029 h 3415370"/>
              <a:gd name="connsiteX3832" fmla="*/ 6828254 w 7451018"/>
              <a:gd name="connsiteY3832" fmla="*/ 746902 h 3415370"/>
              <a:gd name="connsiteX3833" fmla="*/ 6796352 w 7451018"/>
              <a:gd name="connsiteY3833" fmla="*/ 754140 h 3415370"/>
              <a:gd name="connsiteX3834" fmla="*/ 6754530 w 7451018"/>
              <a:gd name="connsiteY3834" fmla="*/ 807288 h 3415370"/>
              <a:gd name="connsiteX3835" fmla="*/ 6729330 w 7451018"/>
              <a:gd name="connsiteY3835" fmla="*/ 707560 h 3415370"/>
              <a:gd name="connsiteX3836" fmla="*/ 6757210 w 7451018"/>
              <a:gd name="connsiteY3836" fmla="*/ 633502 h 3415370"/>
              <a:gd name="connsiteX3837" fmla="*/ 6770481 w 7451018"/>
              <a:gd name="connsiteY3837" fmla="*/ 633502 h 3415370"/>
              <a:gd name="connsiteX3838" fmla="*/ 6816525 w 7451018"/>
              <a:gd name="connsiteY3838" fmla="*/ 599924 h 3415370"/>
              <a:gd name="connsiteX3839" fmla="*/ 6830934 w 7451018"/>
              <a:gd name="connsiteY3839" fmla="*/ 593289 h 3415370"/>
              <a:gd name="connsiteX3840" fmla="*/ 6904324 w 7451018"/>
              <a:gd name="connsiteY3840" fmla="*/ 546374 h 3415370"/>
              <a:gd name="connsiteX3841" fmla="*/ 6909483 w 7451018"/>
              <a:gd name="connsiteY3841" fmla="*/ 519565 h 3415370"/>
              <a:gd name="connsiteX3842" fmla="*/ 6920877 w 7451018"/>
              <a:gd name="connsiteY3842" fmla="*/ 519565 h 3415370"/>
              <a:gd name="connsiteX3843" fmla="*/ 6918733 w 7451018"/>
              <a:gd name="connsiteY3843" fmla="*/ 512863 h 3415370"/>
              <a:gd name="connsiteX3844" fmla="*/ 6890182 w 7451018"/>
              <a:gd name="connsiteY3844" fmla="*/ 519565 h 3415370"/>
              <a:gd name="connsiteX3845" fmla="*/ 6889645 w 7451018"/>
              <a:gd name="connsiteY3845" fmla="*/ 532970 h 3415370"/>
              <a:gd name="connsiteX3846" fmla="*/ 6896482 w 7451018"/>
              <a:gd name="connsiteY3846" fmla="*/ 537930 h 3415370"/>
              <a:gd name="connsiteX3847" fmla="*/ 6889244 w 7451018"/>
              <a:gd name="connsiteY3847" fmla="*/ 545436 h 3415370"/>
              <a:gd name="connsiteX3848" fmla="*/ 6860692 w 7451018"/>
              <a:gd name="connsiteY3848" fmla="*/ 551468 h 3415370"/>
              <a:gd name="connsiteX3849" fmla="*/ 6823227 w 7451018"/>
              <a:gd name="connsiteY3849" fmla="*/ 566347 h 3415370"/>
              <a:gd name="connsiteX3850" fmla="*/ 6828186 w 7451018"/>
              <a:gd name="connsiteY3850" fmla="*/ 554751 h 3415370"/>
              <a:gd name="connsiteX3851" fmla="*/ 6816525 w 7451018"/>
              <a:gd name="connsiteY3851" fmla="*/ 557164 h 3415370"/>
              <a:gd name="connsiteX3852" fmla="*/ 6821819 w 7451018"/>
              <a:gd name="connsiteY3852" fmla="*/ 553076 h 3415370"/>
              <a:gd name="connsiteX3853" fmla="*/ 6829929 w 7451018"/>
              <a:gd name="connsiteY3853" fmla="*/ 539873 h 3415370"/>
              <a:gd name="connsiteX3854" fmla="*/ 6829259 w 7451018"/>
              <a:gd name="connsiteY3854" fmla="*/ 533037 h 3415370"/>
              <a:gd name="connsiteX3855" fmla="*/ 6826914 w 7451018"/>
              <a:gd name="connsiteY3855" fmla="*/ 533037 h 3415370"/>
              <a:gd name="connsiteX3856" fmla="*/ 6810426 w 7451018"/>
              <a:gd name="connsiteY3856" fmla="*/ 539940 h 3415370"/>
              <a:gd name="connsiteX3857" fmla="*/ 6809823 w 7451018"/>
              <a:gd name="connsiteY3857" fmla="*/ 533037 h 3415370"/>
              <a:gd name="connsiteX3858" fmla="*/ 6756206 w 7451018"/>
              <a:gd name="connsiteY3858" fmla="*/ 544967 h 3415370"/>
              <a:gd name="connsiteX3859" fmla="*/ 6709626 w 7451018"/>
              <a:gd name="connsiteY3859" fmla="*/ 585313 h 3415370"/>
              <a:gd name="connsiteX3860" fmla="*/ 6729062 w 7451018"/>
              <a:gd name="connsiteY3860" fmla="*/ 596774 h 3415370"/>
              <a:gd name="connsiteX3861" fmla="*/ 6645285 w 7451018"/>
              <a:gd name="connsiteY3861" fmla="*/ 613462 h 3415370"/>
              <a:gd name="connsiteX3862" fmla="*/ 6636706 w 7451018"/>
              <a:gd name="connsiteY3862" fmla="*/ 601734 h 3415370"/>
              <a:gd name="connsiteX3863" fmla="*/ 6655808 w 7451018"/>
              <a:gd name="connsiteY3863" fmla="*/ 600058 h 3415370"/>
              <a:gd name="connsiteX3864" fmla="*/ 6622163 w 7451018"/>
              <a:gd name="connsiteY3864" fmla="*/ 593356 h 3415370"/>
              <a:gd name="connsiteX3865" fmla="*/ 6601051 w 7451018"/>
              <a:gd name="connsiteY3865" fmla="*/ 586654 h 3415370"/>
              <a:gd name="connsiteX3866" fmla="*/ 6596024 w 7451018"/>
              <a:gd name="connsiteY3866" fmla="*/ 600058 h 3415370"/>
              <a:gd name="connsiteX3867" fmla="*/ 6536442 w 7451018"/>
              <a:gd name="connsiteY3867" fmla="*/ 600058 h 3415370"/>
              <a:gd name="connsiteX3868" fmla="*/ 6424449 w 7451018"/>
              <a:gd name="connsiteY3868" fmla="*/ 627671 h 3415370"/>
              <a:gd name="connsiteX3869" fmla="*/ 6360779 w 7451018"/>
              <a:gd name="connsiteY3869" fmla="*/ 678540 h 3415370"/>
              <a:gd name="connsiteX3870" fmla="*/ 6345632 w 7451018"/>
              <a:gd name="connsiteY3870" fmla="*/ 687186 h 3415370"/>
              <a:gd name="connsiteX3871" fmla="*/ 6313931 w 7451018"/>
              <a:gd name="connsiteY3871" fmla="*/ 707359 h 3415370"/>
              <a:gd name="connsiteX3872" fmla="*/ 6312121 w 7451018"/>
              <a:gd name="connsiteY3872" fmla="*/ 706890 h 3415370"/>
              <a:gd name="connsiteX3873" fmla="*/ 6322644 w 7451018"/>
              <a:gd name="connsiteY3873" fmla="*/ 714330 h 3415370"/>
              <a:gd name="connsiteX3874" fmla="*/ 6340807 w 7451018"/>
              <a:gd name="connsiteY3874" fmla="*/ 730079 h 3415370"/>
              <a:gd name="connsiteX3875" fmla="*/ 6349184 w 7451018"/>
              <a:gd name="connsiteY3875" fmla="*/ 728672 h 3415370"/>
              <a:gd name="connsiteX3876" fmla="*/ 6350189 w 7451018"/>
              <a:gd name="connsiteY3876" fmla="*/ 728672 h 3415370"/>
              <a:gd name="connsiteX3877" fmla="*/ 6367615 w 7451018"/>
              <a:gd name="connsiteY3877" fmla="*/ 714866 h 3415370"/>
              <a:gd name="connsiteX3878" fmla="*/ 6367347 w 7451018"/>
              <a:gd name="connsiteY3878" fmla="*/ 720764 h 3415370"/>
              <a:gd name="connsiteX3879" fmla="*/ 6360913 w 7451018"/>
              <a:gd name="connsiteY3879" fmla="*/ 720428 h 3415370"/>
              <a:gd name="connsiteX3880" fmla="*/ 6360913 w 7451018"/>
              <a:gd name="connsiteY3880" fmla="*/ 727466 h 3415370"/>
              <a:gd name="connsiteX3881" fmla="*/ 6364733 w 7451018"/>
              <a:gd name="connsiteY3881" fmla="*/ 727466 h 3415370"/>
              <a:gd name="connsiteX3882" fmla="*/ 6360913 w 7451018"/>
              <a:gd name="connsiteY3882" fmla="*/ 734168 h 3415370"/>
              <a:gd name="connsiteX3883" fmla="*/ 6373270 w 7451018"/>
              <a:gd name="connsiteY3883" fmla="*/ 725455 h 3415370"/>
              <a:gd name="connsiteX3884" fmla="*/ 6383079 w 7451018"/>
              <a:gd name="connsiteY3884" fmla="*/ 715239 h 3415370"/>
              <a:gd name="connsiteX3885" fmla="*/ 6383566 w 7451018"/>
              <a:gd name="connsiteY3885" fmla="*/ 714731 h 3415370"/>
              <a:gd name="connsiteX3886" fmla="*/ 6404477 w 7451018"/>
              <a:gd name="connsiteY3886" fmla="*/ 714062 h 3415370"/>
              <a:gd name="connsiteX3887" fmla="*/ 6414530 w 7451018"/>
              <a:gd name="connsiteY3887" fmla="*/ 728538 h 3415370"/>
              <a:gd name="connsiteX3888" fmla="*/ 6434837 w 7451018"/>
              <a:gd name="connsiteY3888" fmla="*/ 767679 h 3415370"/>
              <a:gd name="connsiteX3889" fmla="*/ 6448041 w 7451018"/>
              <a:gd name="connsiteY3889" fmla="*/ 762116 h 3415370"/>
              <a:gd name="connsiteX3890" fmla="*/ 6442143 w 7451018"/>
              <a:gd name="connsiteY3890" fmla="*/ 741607 h 3415370"/>
              <a:gd name="connsiteX3891" fmla="*/ 6463589 w 7451018"/>
              <a:gd name="connsiteY3891" fmla="*/ 729677 h 3415370"/>
              <a:gd name="connsiteX3892" fmla="*/ 6458563 w 7451018"/>
              <a:gd name="connsiteY3892" fmla="*/ 716072 h 3415370"/>
              <a:gd name="connsiteX3893" fmla="*/ 6459233 w 7451018"/>
              <a:gd name="connsiteY3893" fmla="*/ 720696 h 3415370"/>
              <a:gd name="connsiteX3894" fmla="*/ 6461512 w 7451018"/>
              <a:gd name="connsiteY3894" fmla="*/ 713994 h 3415370"/>
              <a:gd name="connsiteX3895" fmla="*/ 6468214 w 7451018"/>
              <a:gd name="connsiteY3895" fmla="*/ 728605 h 3415370"/>
              <a:gd name="connsiteX3896" fmla="*/ 6498307 w 7451018"/>
              <a:gd name="connsiteY3896" fmla="*/ 848037 h 3415370"/>
              <a:gd name="connsiteX3897" fmla="*/ 6473911 w 7451018"/>
              <a:gd name="connsiteY3897" fmla="*/ 848037 h 3415370"/>
              <a:gd name="connsiteX3898" fmla="*/ 6482289 w 7451018"/>
              <a:gd name="connsiteY3898" fmla="*/ 901654 h 3415370"/>
              <a:gd name="connsiteX3899" fmla="*/ 6481686 w 7451018"/>
              <a:gd name="connsiteY3899" fmla="*/ 922229 h 3415370"/>
              <a:gd name="connsiteX3900" fmla="*/ 6475989 w 7451018"/>
              <a:gd name="connsiteY3900" fmla="*/ 908356 h 3415370"/>
              <a:gd name="connsiteX3901" fmla="*/ 6464461 w 7451018"/>
              <a:gd name="connsiteY3901" fmla="*/ 908356 h 3415370"/>
              <a:gd name="connsiteX3902" fmla="*/ 6453805 w 7451018"/>
              <a:gd name="connsiteY3902" fmla="*/ 928462 h 3415370"/>
              <a:gd name="connsiteX3903" fmla="*/ 6448175 w 7451018"/>
              <a:gd name="connsiteY3903" fmla="*/ 849846 h 3415370"/>
              <a:gd name="connsiteX3904" fmla="*/ 6440266 w 7451018"/>
              <a:gd name="connsiteY3904" fmla="*/ 774313 h 3415370"/>
              <a:gd name="connsiteX3905" fmla="*/ 6440467 w 7451018"/>
              <a:gd name="connsiteY3905" fmla="*/ 775319 h 3415370"/>
              <a:gd name="connsiteX3906" fmla="*/ 6426192 w 7451018"/>
              <a:gd name="connsiteY3906" fmla="*/ 794420 h 3415370"/>
              <a:gd name="connsiteX3907" fmla="*/ 6428068 w 7451018"/>
              <a:gd name="connsiteY3907" fmla="*/ 823306 h 3415370"/>
              <a:gd name="connsiteX3908" fmla="*/ 6389933 w 7451018"/>
              <a:gd name="connsiteY3908" fmla="*/ 894951 h 3415370"/>
              <a:gd name="connsiteX3909" fmla="*/ 6338997 w 7451018"/>
              <a:gd name="connsiteY3909" fmla="*/ 948569 h 3415370"/>
              <a:gd name="connsiteX3910" fmla="*/ 6326062 w 7451018"/>
              <a:gd name="connsiteY3910" fmla="*/ 961973 h 3415370"/>
              <a:gd name="connsiteX3911" fmla="*/ 6309641 w 7451018"/>
              <a:gd name="connsiteY3911" fmla="*/ 988781 h 3415370"/>
              <a:gd name="connsiteX3912" fmla="*/ 6261118 w 7451018"/>
              <a:gd name="connsiteY3912" fmla="*/ 1004330 h 3415370"/>
              <a:gd name="connsiteX3913" fmla="*/ 6246775 w 7451018"/>
              <a:gd name="connsiteY3913" fmla="*/ 996489 h 3415370"/>
              <a:gd name="connsiteX3914" fmla="*/ 6233638 w 7451018"/>
              <a:gd name="connsiteY3914" fmla="*/ 999237 h 3415370"/>
              <a:gd name="connsiteX3915" fmla="*/ 6220369 w 7451018"/>
              <a:gd name="connsiteY3915" fmla="*/ 1007883 h 3415370"/>
              <a:gd name="connsiteX3916" fmla="*/ 6213466 w 7451018"/>
              <a:gd name="connsiteY3916" fmla="*/ 1015590 h 3415370"/>
              <a:gd name="connsiteX3917" fmla="*/ 6206964 w 7451018"/>
              <a:gd name="connsiteY3917" fmla="*/ 1022225 h 3415370"/>
              <a:gd name="connsiteX3918" fmla="*/ 6197179 w 7451018"/>
              <a:gd name="connsiteY3918" fmla="*/ 1028994 h 3415370"/>
              <a:gd name="connsiteX3919" fmla="*/ 6200262 w 7451018"/>
              <a:gd name="connsiteY3919" fmla="*/ 1049704 h 3415370"/>
              <a:gd name="connsiteX3920" fmla="*/ 6176939 w 7451018"/>
              <a:gd name="connsiteY3920" fmla="*/ 1062505 h 3415370"/>
              <a:gd name="connsiteX3921" fmla="*/ 6153347 w 7451018"/>
              <a:gd name="connsiteY3921" fmla="*/ 1080802 h 3415370"/>
              <a:gd name="connsiteX3922" fmla="*/ 6180156 w 7451018"/>
              <a:gd name="connsiteY3922" fmla="*/ 1194470 h 3415370"/>
              <a:gd name="connsiteX3923" fmla="*/ 6159647 w 7451018"/>
              <a:gd name="connsiteY3923" fmla="*/ 1198826 h 3415370"/>
              <a:gd name="connsiteX3924" fmla="*/ 6157636 w 7451018"/>
              <a:gd name="connsiteY3924" fmla="*/ 1209952 h 3415370"/>
              <a:gd name="connsiteX3925" fmla="*/ 6152677 w 7451018"/>
              <a:gd name="connsiteY3925" fmla="*/ 1203652 h 3415370"/>
              <a:gd name="connsiteX3926" fmla="*/ 6148254 w 7451018"/>
              <a:gd name="connsiteY3926" fmla="*/ 1209273 h 3415370"/>
              <a:gd name="connsiteX3927" fmla="*/ 6146582 w 7451018"/>
              <a:gd name="connsiteY3927" fmla="*/ 1208825 h 3415370"/>
              <a:gd name="connsiteX3928" fmla="*/ 6146645 w 7451018"/>
              <a:gd name="connsiteY3928" fmla="*/ 1208812 h 3415370"/>
              <a:gd name="connsiteX3929" fmla="*/ 6145036 w 7451018"/>
              <a:gd name="connsiteY3929" fmla="*/ 1208411 h 3415370"/>
              <a:gd name="connsiteX3930" fmla="*/ 6146582 w 7451018"/>
              <a:gd name="connsiteY3930" fmla="*/ 1208825 h 3415370"/>
              <a:gd name="connsiteX3931" fmla="*/ 6139801 w 7451018"/>
              <a:gd name="connsiteY3931" fmla="*/ 1210186 h 3415370"/>
              <a:gd name="connsiteX3932" fmla="*/ 6132302 w 7451018"/>
              <a:gd name="connsiteY3932" fmla="*/ 1215581 h 3415370"/>
              <a:gd name="connsiteX3933" fmla="*/ 6125600 w 7451018"/>
              <a:gd name="connsiteY3933" fmla="*/ 1209952 h 3415370"/>
              <a:gd name="connsiteX3934" fmla="*/ 6113201 w 7451018"/>
              <a:gd name="connsiteY3934" fmla="*/ 1211896 h 3415370"/>
              <a:gd name="connsiteX3935" fmla="*/ 6119903 w 7451018"/>
              <a:gd name="connsiteY3935" fmla="*/ 1183344 h 3415370"/>
              <a:gd name="connsiteX3936" fmla="*/ 6126204 w 7451018"/>
              <a:gd name="connsiteY3936" fmla="*/ 1185154 h 3415370"/>
              <a:gd name="connsiteX3937" fmla="*/ 6133307 w 7451018"/>
              <a:gd name="connsiteY3937" fmla="*/ 1171147 h 3415370"/>
              <a:gd name="connsiteX3938" fmla="*/ 6127544 w 7451018"/>
              <a:gd name="connsiteY3938" fmla="*/ 1163439 h 3415370"/>
              <a:gd name="connsiteX3939" fmla="*/ 6128616 w 7451018"/>
              <a:gd name="connsiteY3939" fmla="*/ 1163171 h 3415370"/>
              <a:gd name="connsiteX3940" fmla="*/ 6122585 w 7451018"/>
              <a:gd name="connsiteY3940" fmla="*/ 1149767 h 3415370"/>
              <a:gd name="connsiteX3941" fmla="*/ 6125935 w 7451018"/>
              <a:gd name="connsiteY3941" fmla="*/ 1143065 h 3415370"/>
              <a:gd name="connsiteX3942" fmla="*/ 6124595 w 7451018"/>
              <a:gd name="connsiteY3942" fmla="*/ 1141724 h 3415370"/>
              <a:gd name="connsiteX3943" fmla="*/ 6118898 w 7451018"/>
              <a:gd name="connsiteY3943" fmla="*/ 1143065 h 3415370"/>
              <a:gd name="connsiteX3944" fmla="*/ 6118027 w 7451018"/>
              <a:gd name="connsiteY3944" fmla="*/ 1136363 h 3415370"/>
              <a:gd name="connsiteX3945" fmla="*/ 6126605 w 7451018"/>
              <a:gd name="connsiteY3945" fmla="*/ 1136363 h 3415370"/>
              <a:gd name="connsiteX3946" fmla="*/ 6101606 w 7451018"/>
              <a:gd name="connsiteY3946" fmla="*/ 1122958 h 3415370"/>
              <a:gd name="connsiteX3947" fmla="*/ 6097451 w 7451018"/>
              <a:gd name="connsiteY3947" fmla="*/ 1116256 h 3415370"/>
              <a:gd name="connsiteX3948" fmla="*/ 6092693 w 7451018"/>
              <a:gd name="connsiteY3948" fmla="*/ 1116055 h 3415370"/>
              <a:gd name="connsiteX3949" fmla="*/ 6093707 w 7451018"/>
              <a:gd name="connsiteY3949" fmla="*/ 1107652 h 3415370"/>
              <a:gd name="connsiteX3950" fmla="*/ 6097521 w 7451018"/>
              <a:gd name="connsiteY3950" fmla="*/ 1103076 h 3415370"/>
              <a:gd name="connsiteX3951" fmla="*/ 6097858 w 7451018"/>
              <a:gd name="connsiteY3951" fmla="*/ 1102672 h 3415370"/>
              <a:gd name="connsiteX3952" fmla="*/ 6097987 w 7451018"/>
              <a:gd name="connsiteY3952" fmla="*/ 1102517 h 3415370"/>
              <a:gd name="connsiteX3953" fmla="*/ 6106566 w 7451018"/>
              <a:gd name="connsiteY3953" fmla="*/ 1086432 h 3415370"/>
              <a:gd name="connsiteX3954" fmla="*/ 6106566 w 7451018"/>
              <a:gd name="connsiteY3954" fmla="*/ 1082745 h 3415370"/>
              <a:gd name="connsiteX3955" fmla="*/ 6086460 w 7451018"/>
              <a:gd name="connsiteY3955" fmla="*/ 1083483 h 3415370"/>
              <a:gd name="connsiteX3956" fmla="*/ 6087398 w 7451018"/>
              <a:gd name="connsiteY3956" fmla="*/ 1076043 h 3415370"/>
              <a:gd name="connsiteX3957" fmla="*/ 6059651 w 7451018"/>
              <a:gd name="connsiteY3957" fmla="*/ 1079462 h 3415370"/>
              <a:gd name="connsiteX3958" fmla="*/ 6060187 w 7451018"/>
              <a:gd name="connsiteY3958" fmla="*/ 1082745 h 3415370"/>
              <a:gd name="connsiteX3959" fmla="*/ 6036863 w 7451018"/>
              <a:gd name="connsiteY3959" fmla="*/ 1096150 h 3415370"/>
              <a:gd name="connsiteX3960" fmla="*/ 6018701 w 7451018"/>
              <a:gd name="connsiteY3960" fmla="*/ 1102852 h 3415370"/>
              <a:gd name="connsiteX3961" fmla="*/ 6026609 w 7451018"/>
              <a:gd name="connsiteY3961" fmla="*/ 1089448 h 3415370"/>
              <a:gd name="connsiteX3962" fmla="*/ 6026207 w 7451018"/>
              <a:gd name="connsiteY3962" fmla="*/ 1087303 h 3415370"/>
              <a:gd name="connsiteX3963" fmla="*/ 6012736 w 7451018"/>
              <a:gd name="connsiteY3963" fmla="*/ 1057947 h 3415370"/>
              <a:gd name="connsiteX3964" fmla="*/ 6010122 w 7451018"/>
              <a:gd name="connsiteY3964" fmla="*/ 1055937 h 3415370"/>
              <a:gd name="connsiteX3965" fmla="*/ 5985928 w 7451018"/>
              <a:gd name="connsiteY3965" fmla="*/ 1074300 h 3415370"/>
              <a:gd name="connsiteX3966" fmla="*/ 5980297 w 7451018"/>
              <a:gd name="connsiteY3966" fmla="*/ 1081137 h 3415370"/>
              <a:gd name="connsiteX3967" fmla="*/ 5979024 w 7451018"/>
              <a:gd name="connsiteY3967" fmla="*/ 1089448 h 3415370"/>
              <a:gd name="connsiteX3968" fmla="*/ 5958315 w 7451018"/>
              <a:gd name="connsiteY3968" fmla="*/ 1096150 h 3415370"/>
              <a:gd name="connsiteX3969" fmla="*/ 5959119 w 7451018"/>
              <a:gd name="connsiteY3969" fmla="*/ 1089448 h 3415370"/>
              <a:gd name="connsiteX3970" fmla="*/ 5972121 w 7451018"/>
              <a:gd name="connsiteY3970" fmla="*/ 1109554 h 3415370"/>
              <a:gd name="connsiteX3971" fmla="*/ 5972523 w 7451018"/>
              <a:gd name="connsiteY3971" fmla="*/ 1136363 h 3415370"/>
              <a:gd name="connsiteX3972" fmla="*/ 6008514 w 7451018"/>
              <a:gd name="connsiteY3972" fmla="*/ 1122958 h 3415370"/>
              <a:gd name="connsiteX3973" fmla="*/ 6010927 w 7451018"/>
              <a:gd name="connsiteY3973" fmla="*/ 1116256 h 3415370"/>
              <a:gd name="connsiteX3974" fmla="*/ 6021851 w 7451018"/>
              <a:gd name="connsiteY3974" fmla="*/ 1129660 h 3415370"/>
              <a:gd name="connsiteX3975" fmla="*/ 6022990 w 7451018"/>
              <a:gd name="connsiteY3975" fmla="*/ 1122958 h 3415370"/>
              <a:gd name="connsiteX3976" fmla="*/ 6050871 w 7451018"/>
              <a:gd name="connsiteY3976" fmla="*/ 1136363 h 3415370"/>
              <a:gd name="connsiteX3977" fmla="*/ 6046917 w 7451018"/>
              <a:gd name="connsiteY3977" fmla="*/ 1149432 h 3415370"/>
              <a:gd name="connsiteX3978" fmla="*/ 6035657 w 7451018"/>
              <a:gd name="connsiteY3978" fmla="*/ 1143065 h 3415370"/>
              <a:gd name="connsiteX3979" fmla="*/ 6019371 w 7451018"/>
              <a:gd name="connsiteY3979" fmla="*/ 1155866 h 3415370"/>
              <a:gd name="connsiteX3980" fmla="*/ 6012669 w 7451018"/>
              <a:gd name="connsiteY3980" fmla="*/ 1158882 h 3415370"/>
              <a:gd name="connsiteX3981" fmla="*/ 6005967 w 7451018"/>
              <a:gd name="connsiteY3981" fmla="*/ 1168130 h 3415370"/>
              <a:gd name="connsiteX3982" fmla="*/ 5979158 w 7451018"/>
              <a:gd name="connsiteY3982" fmla="*/ 1189980 h 3415370"/>
              <a:gd name="connsiteX3983" fmla="*/ 5979158 w 7451018"/>
              <a:gd name="connsiteY3983" fmla="*/ 1196682 h 3415370"/>
              <a:gd name="connsiteX3984" fmla="*/ 6022990 w 7451018"/>
              <a:gd name="connsiteY3984" fmla="*/ 1250366 h 3415370"/>
              <a:gd name="connsiteX3985" fmla="*/ 6039477 w 7451018"/>
              <a:gd name="connsiteY3985" fmla="*/ 1280391 h 3415370"/>
              <a:gd name="connsiteX3986" fmla="*/ 6019371 w 7451018"/>
              <a:gd name="connsiteY3986" fmla="*/ 1303045 h 3415370"/>
              <a:gd name="connsiteX3987" fmla="*/ 6014545 w 7451018"/>
              <a:gd name="connsiteY3987" fmla="*/ 1305122 h 3415370"/>
              <a:gd name="connsiteX3988" fmla="*/ 6037668 w 7451018"/>
              <a:gd name="connsiteY3988" fmla="*/ 1305122 h 3415370"/>
              <a:gd name="connsiteX3989" fmla="*/ 6045443 w 7451018"/>
              <a:gd name="connsiteY3989" fmla="*/ 1304519 h 3415370"/>
              <a:gd name="connsiteX3990" fmla="*/ 6039477 w 7451018"/>
              <a:gd name="connsiteY3990" fmla="*/ 1337426 h 3415370"/>
              <a:gd name="connsiteX3991" fmla="*/ 6026073 w 7451018"/>
              <a:gd name="connsiteY3991" fmla="*/ 1350831 h 3415370"/>
              <a:gd name="connsiteX3992" fmla="*/ 6019572 w 7451018"/>
              <a:gd name="connsiteY3992" fmla="*/ 1370937 h 3415370"/>
              <a:gd name="connsiteX3993" fmla="*/ 6012736 w 7451018"/>
              <a:gd name="connsiteY3993" fmla="*/ 1368390 h 3415370"/>
              <a:gd name="connsiteX3994" fmla="*/ 6009921 w 7451018"/>
              <a:gd name="connsiteY3994" fmla="*/ 1370937 h 3415370"/>
              <a:gd name="connsiteX3995" fmla="*/ 6012736 w 7451018"/>
              <a:gd name="connsiteY3995" fmla="*/ 1379181 h 3415370"/>
              <a:gd name="connsiteX3996" fmla="*/ 5992630 w 7451018"/>
              <a:gd name="connsiteY3996" fmla="*/ 1402638 h 3415370"/>
              <a:gd name="connsiteX3997" fmla="*/ 5990485 w 7451018"/>
              <a:gd name="connsiteY3997" fmla="*/ 1404448 h 3415370"/>
              <a:gd name="connsiteX3998" fmla="*/ 5972054 w 7451018"/>
              <a:gd name="connsiteY3998" fmla="*/ 1444660 h 3415370"/>
              <a:gd name="connsiteX3999" fmla="*/ 5952349 w 7451018"/>
              <a:gd name="connsiteY3999" fmla="*/ 1466845 h 3415370"/>
              <a:gd name="connsiteX4000" fmla="*/ 5937739 w 7451018"/>
              <a:gd name="connsiteY4000" fmla="*/ 1471469 h 3415370"/>
              <a:gd name="connsiteX4001" fmla="*/ 5930568 w 7451018"/>
              <a:gd name="connsiteY4001" fmla="*/ 1478171 h 3415370"/>
              <a:gd name="connsiteX4002" fmla="*/ 5932243 w 7451018"/>
              <a:gd name="connsiteY4002" fmla="*/ 1477970 h 3415370"/>
              <a:gd name="connsiteX4003" fmla="*/ 5904295 w 7451018"/>
              <a:gd name="connsiteY4003" fmla="*/ 1497607 h 3415370"/>
              <a:gd name="connsiteX4004" fmla="*/ 5892566 w 7451018"/>
              <a:gd name="connsiteY4004" fmla="*/ 1491777 h 3415370"/>
              <a:gd name="connsiteX4005" fmla="*/ 5892633 w 7451018"/>
              <a:gd name="connsiteY4005" fmla="*/ 1491575 h 3415370"/>
              <a:gd name="connsiteX4006" fmla="*/ 5892365 w 7451018"/>
              <a:gd name="connsiteY4006" fmla="*/ 1491709 h 3415370"/>
              <a:gd name="connsiteX4007" fmla="*/ 5892098 w 7451018"/>
              <a:gd name="connsiteY4007" fmla="*/ 1491575 h 3415370"/>
              <a:gd name="connsiteX4008" fmla="*/ 5892098 w 7451018"/>
              <a:gd name="connsiteY4008" fmla="*/ 1491843 h 3415370"/>
              <a:gd name="connsiteX4009" fmla="*/ 5865289 w 7451018"/>
              <a:gd name="connsiteY4009" fmla="*/ 1498479 h 3415370"/>
              <a:gd name="connsiteX4010" fmla="*/ 5865155 w 7451018"/>
              <a:gd name="connsiteY4010" fmla="*/ 1498143 h 3415370"/>
              <a:gd name="connsiteX4011" fmla="*/ 5851348 w 7451018"/>
              <a:gd name="connsiteY4011" fmla="*/ 1517981 h 3415370"/>
              <a:gd name="connsiteX4012" fmla="*/ 5850276 w 7451018"/>
              <a:gd name="connsiteY4012" fmla="*/ 1518183 h 3415370"/>
              <a:gd name="connsiteX4013" fmla="*/ 5848801 w 7451018"/>
              <a:gd name="connsiteY4013" fmla="*/ 1518317 h 3415370"/>
              <a:gd name="connsiteX4014" fmla="*/ 5850007 w 7451018"/>
              <a:gd name="connsiteY4014" fmla="*/ 1518384 h 3415370"/>
              <a:gd name="connsiteX4015" fmla="*/ 5849720 w 7451018"/>
              <a:gd name="connsiteY4015" fmla="*/ 1518777 h 3415370"/>
              <a:gd name="connsiteX4016" fmla="*/ 5850746 w 7451018"/>
              <a:gd name="connsiteY4016" fmla="*/ 1518585 h 3415370"/>
              <a:gd name="connsiteX4017" fmla="*/ 5851214 w 7451018"/>
              <a:gd name="connsiteY4017" fmla="*/ 1519523 h 3415370"/>
              <a:gd name="connsiteX4018" fmla="*/ 5849538 w 7451018"/>
              <a:gd name="connsiteY4018" fmla="*/ 1519026 h 3415370"/>
              <a:gd name="connsiteX4019" fmla="*/ 5845115 w 7451018"/>
              <a:gd name="connsiteY4019" fmla="*/ 1525086 h 3415370"/>
              <a:gd name="connsiteX4020" fmla="*/ 5798334 w 7451018"/>
              <a:gd name="connsiteY4020" fmla="*/ 1533062 h 3415370"/>
              <a:gd name="connsiteX4021" fmla="*/ 5805036 w 7451018"/>
              <a:gd name="connsiteY4021" fmla="*/ 1535206 h 3415370"/>
              <a:gd name="connsiteX4022" fmla="*/ 5805036 w 7451018"/>
              <a:gd name="connsiteY4022" fmla="*/ 1538289 h 3415370"/>
              <a:gd name="connsiteX4023" fmla="*/ 5801752 w 7451018"/>
              <a:gd name="connsiteY4023" fmla="*/ 1551961 h 3415370"/>
              <a:gd name="connsiteX4024" fmla="*/ 5782986 w 7451018"/>
              <a:gd name="connsiteY4024" fmla="*/ 1605578 h 3415370"/>
              <a:gd name="connsiteX4025" fmla="*/ 5791565 w 7451018"/>
              <a:gd name="connsiteY4025" fmla="*/ 1558663 h 3415370"/>
              <a:gd name="connsiteX4026" fmla="*/ 5784863 w 7451018"/>
              <a:gd name="connsiteY4026" fmla="*/ 1553570 h 3415370"/>
              <a:gd name="connsiteX4027" fmla="*/ 5784193 w 7451018"/>
              <a:gd name="connsiteY4027" fmla="*/ 1526024 h 3415370"/>
              <a:gd name="connsiteX4028" fmla="*/ 5764220 w 7451018"/>
              <a:gd name="connsiteY4028" fmla="*/ 1519791 h 3415370"/>
              <a:gd name="connsiteX4029" fmla="*/ 5751352 w 7451018"/>
              <a:gd name="connsiteY4029" fmla="*/ 1524080 h 3415370"/>
              <a:gd name="connsiteX4030" fmla="*/ 5735066 w 7451018"/>
              <a:gd name="connsiteY4030" fmla="*/ 1544790 h 3415370"/>
              <a:gd name="connsiteX4031" fmla="*/ 5730106 w 7451018"/>
              <a:gd name="connsiteY4031" fmla="*/ 1540702 h 3415370"/>
              <a:gd name="connsiteX4032" fmla="*/ 5723940 w 7451018"/>
              <a:gd name="connsiteY4032" fmla="*/ 1538490 h 3415370"/>
              <a:gd name="connsiteX4033" fmla="*/ 5704370 w 7451018"/>
              <a:gd name="connsiteY4033" fmla="*/ 1562819 h 3415370"/>
              <a:gd name="connsiteX4034" fmla="*/ 5717774 w 7451018"/>
              <a:gd name="connsiteY4034" fmla="*/ 1603568 h 3415370"/>
              <a:gd name="connsiteX4035" fmla="*/ 5757987 w 7451018"/>
              <a:gd name="connsiteY4035" fmla="*/ 1654571 h 3415370"/>
              <a:gd name="connsiteX4036" fmla="*/ 5763885 w 7451018"/>
              <a:gd name="connsiteY4036" fmla="*/ 1666032 h 3415370"/>
              <a:gd name="connsiteX4037" fmla="*/ 5778093 w 7451018"/>
              <a:gd name="connsiteY4037" fmla="*/ 1707854 h 3415370"/>
              <a:gd name="connsiteX4038" fmla="*/ 5771391 w 7451018"/>
              <a:gd name="connsiteY4038" fmla="*/ 1714153 h 3415370"/>
              <a:gd name="connsiteX4039" fmla="*/ 5725281 w 7451018"/>
              <a:gd name="connsiteY4039" fmla="*/ 1794378 h 3415370"/>
              <a:gd name="connsiteX4040" fmla="*/ 5724141 w 7451018"/>
              <a:gd name="connsiteY4040" fmla="*/ 1794378 h 3415370"/>
              <a:gd name="connsiteX4041" fmla="*/ 5717774 w 7451018"/>
              <a:gd name="connsiteY4041" fmla="*/ 1808050 h 3415370"/>
              <a:gd name="connsiteX4042" fmla="*/ 5689625 w 7451018"/>
              <a:gd name="connsiteY4042" fmla="*/ 1833384 h 3415370"/>
              <a:gd name="connsiteX4043" fmla="*/ 5683325 w 7451018"/>
              <a:gd name="connsiteY4043" fmla="*/ 1799874 h 3415370"/>
              <a:gd name="connsiteX4044" fmla="*/ 5678031 w 7451018"/>
              <a:gd name="connsiteY4044" fmla="*/ 1799940 h 3415370"/>
              <a:gd name="connsiteX4045" fmla="*/ 5674947 w 7451018"/>
              <a:gd name="connsiteY4045" fmla="*/ 1806576 h 3415370"/>
              <a:gd name="connsiteX4046" fmla="*/ 5672401 w 7451018"/>
              <a:gd name="connsiteY4046" fmla="*/ 1793171 h 3415370"/>
              <a:gd name="connsiteX4047" fmla="*/ 5637416 w 7451018"/>
              <a:gd name="connsiteY4047" fmla="*/ 1752959 h 3415370"/>
              <a:gd name="connsiteX4048" fmla="*/ 5635271 w 7451018"/>
              <a:gd name="connsiteY4048" fmla="*/ 1752556 h 3415370"/>
              <a:gd name="connsiteX4049" fmla="*/ 5634266 w 7451018"/>
              <a:gd name="connsiteY4049" fmla="*/ 1752959 h 3415370"/>
              <a:gd name="connsiteX4050" fmla="*/ 5624012 w 7451018"/>
              <a:gd name="connsiteY4050" fmla="*/ 1745251 h 3415370"/>
              <a:gd name="connsiteX4051" fmla="*/ 5610607 w 7451018"/>
              <a:gd name="connsiteY4051" fmla="*/ 1739554 h 3415370"/>
              <a:gd name="connsiteX4052" fmla="*/ 5598141 w 7451018"/>
              <a:gd name="connsiteY4052" fmla="*/ 1739554 h 3415370"/>
              <a:gd name="connsiteX4053" fmla="*/ 5597470 w 7451018"/>
              <a:gd name="connsiteY4053" fmla="*/ 1732852 h 3415370"/>
              <a:gd name="connsiteX4054" fmla="*/ 5599146 w 7451018"/>
              <a:gd name="connsiteY4054" fmla="*/ 1719448 h 3415370"/>
              <a:gd name="connsiteX4055" fmla="*/ 5570394 w 7451018"/>
              <a:gd name="connsiteY4055" fmla="*/ 1784995 h 3415370"/>
              <a:gd name="connsiteX4056" fmla="*/ 5569389 w 7451018"/>
              <a:gd name="connsiteY4056" fmla="*/ 1820784 h 3415370"/>
              <a:gd name="connsiteX4057" fmla="*/ 5572003 w 7451018"/>
              <a:gd name="connsiteY4057" fmla="*/ 1819980 h 3415370"/>
              <a:gd name="connsiteX4058" fmla="*/ 5574884 w 7451018"/>
              <a:gd name="connsiteY4058" fmla="*/ 1806576 h 3415370"/>
              <a:gd name="connsiteX4059" fmla="*/ 5577163 w 7451018"/>
              <a:gd name="connsiteY4059" fmla="*/ 1819846 h 3415370"/>
              <a:gd name="connsiteX4060" fmla="*/ 5577230 w 7451018"/>
              <a:gd name="connsiteY4060" fmla="*/ 1819913 h 3415370"/>
              <a:gd name="connsiteX4061" fmla="*/ 5581854 w 7451018"/>
              <a:gd name="connsiteY4061" fmla="*/ 1806576 h 3415370"/>
              <a:gd name="connsiteX4062" fmla="*/ 5583932 w 7451018"/>
              <a:gd name="connsiteY4062" fmla="*/ 1820650 h 3415370"/>
              <a:gd name="connsiteX4063" fmla="*/ 5577364 w 7451018"/>
              <a:gd name="connsiteY4063" fmla="*/ 1819980 h 3415370"/>
              <a:gd name="connsiteX4064" fmla="*/ 5583597 w 7451018"/>
              <a:gd name="connsiteY4064" fmla="*/ 1840086 h 3415370"/>
              <a:gd name="connsiteX4065" fmla="*/ 5601157 w 7451018"/>
              <a:gd name="connsiteY4065" fmla="*/ 1880299 h 3415370"/>
              <a:gd name="connsiteX4066" fmla="*/ 5604039 w 7451018"/>
              <a:gd name="connsiteY4066" fmla="*/ 1880299 h 3415370"/>
              <a:gd name="connsiteX4067" fmla="*/ 5609467 w 7451018"/>
              <a:gd name="connsiteY4067" fmla="*/ 1873597 h 3415370"/>
              <a:gd name="connsiteX4068" fmla="*/ 5657656 w 7451018"/>
              <a:gd name="connsiteY4068" fmla="*/ 1963406 h 3415370"/>
              <a:gd name="connsiteX4069" fmla="*/ 5671060 w 7451018"/>
              <a:gd name="connsiteY4069" fmla="*/ 2015414 h 3415370"/>
              <a:gd name="connsiteX4070" fmla="*/ 5654171 w 7451018"/>
              <a:gd name="connsiteY4070" fmla="*/ 2019972 h 3415370"/>
              <a:gd name="connsiteX4071" fmla="*/ 5636276 w 7451018"/>
              <a:gd name="connsiteY4071" fmla="*/ 2007640 h 3415370"/>
              <a:gd name="connsiteX4072" fmla="*/ 5626759 w 7451018"/>
              <a:gd name="connsiteY4072" fmla="*/ 1994235 h 3415370"/>
              <a:gd name="connsiteX4073" fmla="*/ 5588088 w 7451018"/>
              <a:gd name="connsiteY4073" fmla="*/ 1920579 h 3415370"/>
              <a:gd name="connsiteX4074" fmla="*/ 5583932 w 7451018"/>
              <a:gd name="connsiteY4074" fmla="*/ 1893034 h 3415370"/>
              <a:gd name="connsiteX4075" fmla="*/ 5572338 w 7451018"/>
              <a:gd name="connsiteY4075" fmla="*/ 1873597 h 3415370"/>
              <a:gd name="connsiteX4076" fmla="*/ 5563826 w 7451018"/>
              <a:gd name="connsiteY4076" fmla="*/ 1873597 h 3415370"/>
              <a:gd name="connsiteX4077" fmla="*/ 5557124 w 7451018"/>
              <a:gd name="connsiteY4077" fmla="*/ 1853491 h 3415370"/>
              <a:gd name="connsiteX4078" fmla="*/ 5550422 w 7451018"/>
              <a:gd name="connsiteY4078" fmla="*/ 1853491 h 3415370"/>
              <a:gd name="connsiteX4079" fmla="*/ 5544725 w 7451018"/>
              <a:gd name="connsiteY4079" fmla="*/ 1860193 h 3415370"/>
              <a:gd name="connsiteX4080" fmla="*/ 5547473 w 7451018"/>
              <a:gd name="connsiteY4080" fmla="*/ 1813278 h 3415370"/>
              <a:gd name="connsiteX4081" fmla="*/ 5543719 w 7451018"/>
              <a:gd name="connsiteY4081" fmla="*/ 1786000 h 3415370"/>
              <a:gd name="connsiteX4082" fmla="*/ 5550422 w 7451018"/>
              <a:gd name="connsiteY4082" fmla="*/ 1782046 h 3415370"/>
              <a:gd name="connsiteX4083" fmla="*/ 5543719 w 7451018"/>
              <a:gd name="connsiteY4083" fmla="*/ 1777891 h 3415370"/>
              <a:gd name="connsiteX4084" fmla="*/ 5548478 w 7451018"/>
              <a:gd name="connsiteY4084" fmla="*/ 1773333 h 3415370"/>
              <a:gd name="connsiteX4085" fmla="*/ 5543719 w 7451018"/>
              <a:gd name="connsiteY4085" fmla="*/ 1774807 h 3415370"/>
              <a:gd name="connsiteX4086" fmla="*/ 5537017 w 7451018"/>
              <a:gd name="connsiteY4086" fmla="*/ 1769714 h 3415370"/>
              <a:gd name="connsiteX4087" fmla="*/ 5542982 w 7451018"/>
              <a:gd name="connsiteY4087" fmla="*/ 1752959 h 3415370"/>
              <a:gd name="connsiteX4088" fmla="*/ 5531522 w 7451018"/>
              <a:gd name="connsiteY4088" fmla="*/ 1748133 h 3415370"/>
              <a:gd name="connsiteX4089" fmla="*/ 5545596 w 7451018"/>
              <a:gd name="connsiteY4089" fmla="*/ 1732852 h 3415370"/>
              <a:gd name="connsiteX4090" fmla="*/ 5550422 w 7451018"/>
              <a:gd name="connsiteY4090" fmla="*/ 1739152 h 3415370"/>
              <a:gd name="connsiteX4091" fmla="*/ 5543719 w 7451018"/>
              <a:gd name="connsiteY4091" fmla="*/ 1716634 h 3415370"/>
              <a:gd name="connsiteX4092" fmla="*/ 5516911 w 7451018"/>
              <a:gd name="connsiteY4092" fmla="*/ 1625618 h 3415370"/>
              <a:gd name="connsiteX4093" fmla="*/ 5494660 w 7451018"/>
              <a:gd name="connsiteY4093" fmla="*/ 1652426 h 3415370"/>
              <a:gd name="connsiteX4094" fmla="*/ 5464433 w 7451018"/>
              <a:gd name="connsiteY4094" fmla="*/ 1665831 h 3415370"/>
              <a:gd name="connsiteX4095" fmla="*/ 5463294 w 7451018"/>
              <a:gd name="connsiteY4095" fmla="*/ 1641234 h 3415370"/>
              <a:gd name="connsiteX4096" fmla="*/ 5469996 w 7451018"/>
              <a:gd name="connsiteY4096" fmla="*/ 1622803 h 3415370"/>
              <a:gd name="connsiteX4097" fmla="*/ 5459205 w 7451018"/>
              <a:gd name="connsiteY4097" fmla="*/ 1592107 h 3415370"/>
              <a:gd name="connsiteX4098" fmla="*/ 5444662 w 7451018"/>
              <a:gd name="connsiteY4098" fmla="*/ 1565299 h 3415370"/>
              <a:gd name="connsiteX4099" fmla="*/ 5409610 w 7451018"/>
              <a:gd name="connsiteY4099" fmla="*/ 1499417 h 3415370"/>
              <a:gd name="connsiteX4100" fmla="*/ 5400696 w 7451018"/>
              <a:gd name="connsiteY4100" fmla="*/ 1498277 h 3415370"/>
              <a:gd name="connsiteX4101" fmla="*/ 5372211 w 7451018"/>
              <a:gd name="connsiteY4101" fmla="*/ 1511682 h 3415370"/>
              <a:gd name="connsiteX4102" fmla="*/ 5369397 w 7451018"/>
              <a:gd name="connsiteY4102" fmla="*/ 1518384 h 3415370"/>
              <a:gd name="connsiteX4103" fmla="*/ 5354987 w 7451018"/>
              <a:gd name="connsiteY4103" fmla="*/ 1518451 h 3415370"/>
              <a:gd name="connsiteX4104" fmla="*/ 5342588 w 7451018"/>
              <a:gd name="connsiteY4104" fmla="*/ 1521869 h 3415370"/>
              <a:gd name="connsiteX4105" fmla="*/ 5320872 w 7451018"/>
              <a:gd name="connsiteY4105" fmla="*/ 1521735 h 3415370"/>
              <a:gd name="connsiteX4106" fmla="*/ 5315779 w 7451018"/>
              <a:gd name="connsiteY4106" fmla="*/ 1538155 h 3415370"/>
              <a:gd name="connsiteX4107" fmla="*/ 5194001 w 7451018"/>
              <a:gd name="connsiteY4107" fmla="*/ 1652426 h 3415370"/>
              <a:gd name="connsiteX4108" fmla="*/ 5177849 w 7451018"/>
              <a:gd name="connsiteY4108" fmla="*/ 1659129 h 3415370"/>
              <a:gd name="connsiteX4109" fmla="*/ 5154526 w 7451018"/>
              <a:gd name="connsiteY4109" fmla="*/ 1799874 h 3415370"/>
              <a:gd name="connsiteX4110" fmla="*/ 5154861 w 7451018"/>
              <a:gd name="connsiteY4110" fmla="*/ 1818640 h 3415370"/>
              <a:gd name="connsiteX4111" fmla="*/ 5168265 w 7451018"/>
              <a:gd name="connsiteY4111" fmla="*/ 1826682 h 3415370"/>
              <a:gd name="connsiteX4112" fmla="*/ 5163239 w 7451018"/>
              <a:gd name="connsiteY4112" fmla="*/ 1813143 h 3415370"/>
              <a:gd name="connsiteX4113" fmla="*/ 5186160 w 7451018"/>
              <a:gd name="connsiteY4113" fmla="*/ 1900406 h 3415370"/>
              <a:gd name="connsiteX4114" fmla="*/ 5129661 w 7451018"/>
              <a:gd name="connsiteY4114" fmla="*/ 1830368 h 3415370"/>
              <a:gd name="connsiteX4115" fmla="*/ 5094474 w 7451018"/>
              <a:gd name="connsiteY4115" fmla="*/ 1832848 h 3415370"/>
              <a:gd name="connsiteX4116" fmla="*/ 5075172 w 7451018"/>
              <a:gd name="connsiteY4116" fmla="*/ 1775411 h 3415370"/>
              <a:gd name="connsiteX4117" fmla="*/ 5020684 w 7451018"/>
              <a:gd name="connsiteY4117" fmla="*/ 1545192 h 3415370"/>
              <a:gd name="connsiteX4118" fmla="*/ 5008150 w 7451018"/>
              <a:gd name="connsiteY4118" fmla="*/ 1520595 h 3415370"/>
              <a:gd name="connsiteX4119" fmla="*/ 4933556 w 7451018"/>
              <a:gd name="connsiteY4119" fmla="*/ 1498411 h 3415370"/>
              <a:gd name="connsiteX4120" fmla="*/ 4967066 w 7451018"/>
              <a:gd name="connsiteY4120" fmla="*/ 1491508 h 3415370"/>
              <a:gd name="connsiteX4121" fmla="*/ 4915326 w 7451018"/>
              <a:gd name="connsiteY4121" fmla="*/ 1465705 h 3415370"/>
              <a:gd name="connsiteX4122" fmla="*/ 4900045 w 7451018"/>
              <a:gd name="connsiteY4122" fmla="*/ 1444325 h 3415370"/>
              <a:gd name="connsiteX4123" fmla="*/ 4850382 w 7451018"/>
              <a:gd name="connsiteY4123" fmla="*/ 1431189 h 3415370"/>
              <a:gd name="connsiteX4124" fmla="*/ 4853130 w 7451018"/>
              <a:gd name="connsiteY4124" fmla="*/ 1431122 h 3415370"/>
              <a:gd name="connsiteX4125" fmla="*/ 4832957 w 7451018"/>
              <a:gd name="connsiteY4125" fmla="*/ 1431390 h 3415370"/>
              <a:gd name="connsiteX4126" fmla="*/ 4832689 w 7451018"/>
              <a:gd name="connsiteY4126" fmla="*/ 1431390 h 3415370"/>
              <a:gd name="connsiteX4127" fmla="*/ 4799513 w 7451018"/>
              <a:gd name="connsiteY4127" fmla="*/ 1433133 h 3415370"/>
              <a:gd name="connsiteX4128" fmla="*/ 4785304 w 7451018"/>
              <a:gd name="connsiteY4128" fmla="*/ 1431189 h 3415370"/>
              <a:gd name="connsiteX4129" fmla="*/ 4761981 w 7451018"/>
              <a:gd name="connsiteY4129" fmla="*/ 1431189 h 3415370"/>
              <a:gd name="connsiteX4130" fmla="*/ 4758630 w 7451018"/>
              <a:gd name="connsiteY4130" fmla="*/ 1430586 h 3415370"/>
              <a:gd name="connsiteX4131" fmla="*/ 4759300 w 7451018"/>
              <a:gd name="connsiteY4131" fmla="*/ 1429045 h 3415370"/>
              <a:gd name="connsiteX4132" fmla="*/ 4730883 w 7451018"/>
              <a:gd name="connsiteY4132" fmla="*/ 1431189 h 3415370"/>
              <a:gd name="connsiteX4133" fmla="*/ 4707827 w 7451018"/>
              <a:gd name="connsiteY4133" fmla="*/ 1417785 h 3415370"/>
              <a:gd name="connsiteX4134" fmla="*/ 4706688 w 7451018"/>
              <a:gd name="connsiteY4134" fmla="*/ 1424487 h 3415370"/>
              <a:gd name="connsiteX4135" fmla="*/ 4678807 w 7451018"/>
              <a:gd name="connsiteY4135" fmla="*/ 1384341 h 3415370"/>
              <a:gd name="connsiteX4136" fmla="*/ 4678807 w 7451018"/>
              <a:gd name="connsiteY4136" fmla="*/ 1391445 h 3415370"/>
              <a:gd name="connsiteX4137" fmla="*/ 4642749 w 7451018"/>
              <a:gd name="connsiteY4137" fmla="*/ 1404649 h 3415370"/>
              <a:gd name="connsiteX4138" fmla="*/ 4618488 w 7451018"/>
              <a:gd name="connsiteY4138" fmla="*/ 1393858 h 3415370"/>
              <a:gd name="connsiteX4139" fmla="*/ 4612791 w 7451018"/>
              <a:gd name="connsiteY4139" fmla="*/ 1392183 h 3415370"/>
              <a:gd name="connsiteX4140" fmla="*/ 4613393 w 7451018"/>
              <a:gd name="connsiteY4140" fmla="*/ 1392183 h 3415370"/>
              <a:gd name="connsiteX4141" fmla="*/ 4564871 w 7451018"/>
              <a:gd name="connsiteY4141" fmla="*/ 1350294 h 3415370"/>
              <a:gd name="connsiteX4142" fmla="*/ 4524658 w 7451018"/>
              <a:gd name="connsiteY4142" fmla="*/ 1310886 h 3415370"/>
              <a:gd name="connsiteX4143" fmla="*/ 4511455 w 7451018"/>
              <a:gd name="connsiteY4143" fmla="*/ 1331327 h 3415370"/>
              <a:gd name="connsiteX4144" fmla="*/ 4505422 w 7451018"/>
              <a:gd name="connsiteY4144" fmla="*/ 1325228 h 3415370"/>
              <a:gd name="connsiteX4145" fmla="*/ 4502675 w 7451018"/>
              <a:gd name="connsiteY4145" fmla="*/ 1325228 h 3415370"/>
              <a:gd name="connsiteX4146" fmla="*/ 4515676 w 7451018"/>
              <a:gd name="connsiteY4146" fmla="*/ 1358136 h 3415370"/>
              <a:gd name="connsiteX4147" fmla="*/ 4524456 w 7451018"/>
              <a:gd name="connsiteY4147" fmla="*/ 1370937 h 3415370"/>
              <a:gd name="connsiteX4148" fmla="*/ 4531360 w 7451018"/>
              <a:gd name="connsiteY4148" fmla="*/ 1379181 h 3415370"/>
              <a:gd name="connsiteX4149" fmla="*/ 4538263 w 7451018"/>
              <a:gd name="connsiteY4149" fmla="*/ 1384341 h 3415370"/>
              <a:gd name="connsiteX4150" fmla="*/ 4551466 w 7451018"/>
              <a:gd name="connsiteY4150" fmla="*/ 1418589 h 3415370"/>
              <a:gd name="connsiteX4151" fmla="*/ 4558437 w 7451018"/>
              <a:gd name="connsiteY4151" fmla="*/ 1433535 h 3415370"/>
              <a:gd name="connsiteX4152" fmla="*/ 4571103 w 7451018"/>
              <a:gd name="connsiteY4152" fmla="*/ 1404448 h 3415370"/>
              <a:gd name="connsiteX4153" fmla="*/ 4576868 w 7451018"/>
              <a:gd name="connsiteY4153" fmla="*/ 1451363 h 3415370"/>
              <a:gd name="connsiteX4154" fmla="*/ 4585513 w 7451018"/>
              <a:gd name="connsiteY4154" fmla="*/ 1456523 h 3415370"/>
              <a:gd name="connsiteX4155" fmla="*/ 4586652 w 7451018"/>
              <a:gd name="connsiteY4155" fmla="*/ 1452435 h 3415370"/>
              <a:gd name="connsiteX4156" fmla="*/ 4585714 w 7451018"/>
              <a:gd name="connsiteY4156" fmla="*/ 1456590 h 3415370"/>
              <a:gd name="connsiteX4157" fmla="*/ 4591813 w 7451018"/>
              <a:gd name="connsiteY4157" fmla="*/ 1457998 h 3415370"/>
              <a:gd name="connsiteX4158" fmla="*/ 4598381 w 7451018"/>
              <a:gd name="connsiteY4158" fmla="*/ 1451496 h 3415370"/>
              <a:gd name="connsiteX4159" fmla="*/ 4608434 w 7451018"/>
              <a:gd name="connsiteY4159" fmla="*/ 1457998 h 3415370"/>
              <a:gd name="connsiteX4160" fmla="*/ 4611786 w 7451018"/>
              <a:gd name="connsiteY4160" fmla="*/ 1451296 h 3415370"/>
              <a:gd name="connsiteX4161" fmla="*/ 4618488 w 7451018"/>
              <a:gd name="connsiteY4161" fmla="*/ 1451496 h 3415370"/>
              <a:gd name="connsiteX4162" fmla="*/ 4618488 w 7451018"/>
              <a:gd name="connsiteY4162" fmla="*/ 1453038 h 3415370"/>
              <a:gd name="connsiteX4163" fmla="*/ 4618555 w 7451018"/>
              <a:gd name="connsiteY4163" fmla="*/ 1453105 h 3415370"/>
              <a:gd name="connsiteX4164" fmla="*/ 4618488 w 7451018"/>
              <a:gd name="connsiteY4164" fmla="*/ 1453105 h 3415370"/>
              <a:gd name="connsiteX4165" fmla="*/ 4618488 w 7451018"/>
              <a:gd name="connsiteY4165" fmla="*/ 1453574 h 3415370"/>
              <a:gd name="connsiteX4166" fmla="*/ 4618823 w 7451018"/>
              <a:gd name="connsiteY4166" fmla="*/ 1453574 h 3415370"/>
              <a:gd name="connsiteX4167" fmla="*/ 4618823 w 7451018"/>
              <a:gd name="connsiteY4167" fmla="*/ 1454580 h 3415370"/>
              <a:gd name="connsiteX4168" fmla="*/ 4625190 w 7451018"/>
              <a:gd name="connsiteY4168" fmla="*/ 1453440 h 3415370"/>
              <a:gd name="connsiteX4169" fmla="*/ 4665403 w 7451018"/>
              <a:gd name="connsiteY4169" fmla="*/ 1417852 h 3415370"/>
              <a:gd name="connsiteX4170" fmla="*/ 4678807 w 7451018"/>
              <a:gd name="connsiteY4170" fmla="*/ 1397679 h 3415370"/>
              <a:gd name="connsiteX4171" fmla="*/ 4679008 w 7451018"/>
              <a:gd name="connsiteY4171" fmla="*/ 1398080 h 3415370"/>
              <a:gd name="connsiteX4172" fmla="*/ 4678911 w 7451018"/>
              <a:gd name="connsiteY4172" fmla="*/ 1398542 h 3415370"/>
              <a:gd name="connsiteX4173" fmla="*/ 4676988 w 7451018"/>
              <a:gd name="connsiteY4173" fmla="*/ 1407679 h 3415370"/>
              <a:gd name="connsiteX4174" fmla="*/ 4685442 w 7451018"/>
              <a:gd name="connsiteY4174" fmla="*/ 1451429 h 3415370"/>
              <a:gd name="connsiteX4175" fmla="*/ 4717277 w 7451018"/>
              <a:gd name="connsiteY4175" fmla="*/ 1471402 h 3415370"/>
              <a:gd name="connsiteX4176" fmla="*/ 4719623 w 7451018"/>
              <a:gd name="connsiteY4176" fmla="*/ 1464700 h 3415370"/>
              <a:gd name="connsiteX4177" fmla="*/ 4724784 w 7451018"/>
              <a:gd name="connsiteY4177" fmla="*/ 1471402 h 3415370"/>
              <a:gd name="connsiteX4178" fmla="*/ 4738590 w 7451018"/>
              <a:gd name="connsiteY4178" fmla="*/ 1491508 h 3415370"/>
              <a:gd name="connsiteX4179" fmla="*/ 4752531 w 7451018"/>
              <a:gd name="connsiteY4179" fmla="*/ 1496334 h 3415370"/>
              <a:gd name="connsiteX4180" fmla="*/ 4726057 w 7451018"/>
              <a:gd name="connsiteY4180" fmla="*/ 1539831 h 3415370"/>
              <a:gd name="connsiteX4181" fmla="*/ 4725655 w 7451018"/>
              <a:gd name="connsiteY4181" fmla="*/ 1558530 h 3415370"/>
              <a:gd name="connsiteX4182" fmla="*/ 4720494 w 7451018"/>
              <a:gd name="connsiteY4182" fmla="*/ 1551828 h 3415370"/>
              <a:gd name="connsiteX4183" fmla="*/ 4712318 w 7451018"/>
              <a:gd name="connsiteY4183" fmla="*/ 1549347 h 3415370"/>
              <a:gd name="connsiteX4184" fmla="*/ 4707559 w 7451018"/>
              <a:gd name="connsiteY4184" fmla="*/ 1585338 h 3415370"/>
              <a:gd name="connsiteX4185" fmla="*/ 4665537 w 7451018"/>
              <a:gd name="connsiteY4185" fmla="*/ 1618245 h 3415370"/>
              <a:gd name="connsiteX4186" fmla="*/ 4671569 w 7451018"/>
              <a:gd name="connsiteY4186" fmla="*/ 1617642 h 3415370"/>
              <a:gd name="connsiteX4187" fmla="*/ 4664397 w 7451018"/>
              <a:gd name="connsiteY4187" fmla="*/ 1621932 h 3415370"/>
              <a:gd name="connsiteX4188" fmla="*/ 4663191 w 7451018"/>
              <a:gd name="connsiteY4188" fmla="*/ 1621194 h 3415370"/>
              <a:gd name="connsiteX4189" fmla="*/ 4651730 w 7451018"/>
              <a:gd name="connsiteY4189" fmla="*/ 1630913 h 3415370"/>
              <a:gd name="connsiteX4190" fmla="*/ 4591746 w 7451018"/>
              <a:gd name="connsiteY4190" fmla="*/ 1666702 h 3415370"/>
              <a:gd name="connsiteX4191" fmla="*/ 4554214 w 7451018"/>
              <a:gd name="connsiteY4191" fmla="*/ 1685536 h 3415370"/>
              <a:gd name="connsiteX4192" fmla="*/ 4432369 w 7451018"/>
              <a:gd name="connsiteY4192" fmla="*/ 1732852 h 3415370"/>
              <a:gd name="connsiteX4193" fmla="*/ 4404086 w 7451018"/>
              <a:gd name="connsiteY4193" fmla="*/ 1738080 h 3415370"/>
              <a:gd name="connsiteX4194" fmla="*/ 4410788 w 7451018"/>
              <a:gd name="connsiteY4194" fmla="*/ 1735936 h 3415370"/>
              <a:gd name="connsiteX4195" fmla="*/ 4390681 w 7451018"/>
              <a:gd name="connsiteY4195" fmla="*/ 1672265 h 3415370"/>
              <a:gd name="connsiteX4196" fmla="*/ 4383711 w 7451018"/>
              <a:gd name="connsiteY4196" fmla="*/ 1659129 h 3415370"/>
              <a:gd name="connsiteX4197" fmla="*/ 4390413 w 7451018"/>
              <a:gd name="connsiteY4197" fmla="*/ 1659463 h 3415370"/>
              <a:gd name="connsiteX4198" fmla="*/ 4390681 w 7451018"/>
              <a:gd name="connsiteY4198" fmla="*/ 1657520 h 3415370"/>
              <a:gd name="connsiteX4199" fmla="*/ 4390816 w 7451018"/>
              <a:gd name="connsiteY4199" fmla="*/ 1658391 h 3415370"/>
              <a:gd name="connsiteX4200" fmla="*/ 4390681 w 7451018"/>
              <a:gd name="connsiteY4200" fmla="*/ 1637011 h 3415370"/>
              <a:gd name="connsiteX4201" fmla="*/ 4363873 w 7451018"/>
              <a:gd name="connsiteY4201" fmla="*/ 1592107 h 3415370"/>
              <a:gd name="connsiteX4202" fmla="*/ 4363001 w 7451018"/>
              <a:gd name="connsiteY4202" fmla="*/ 1592912 h 3415370"/>
              <a:gd name="connsiteX4203" fmla="*/ 4362934 w 7451018"/>
              <a:gd name="connsiteY4203" fmla="*/ 1597737 h 3415370"/>
              <a:gd name="connsiteX4204" fmla="*/ 4362532 w 7451018"/>
              <a:gd name="connsiteY4204" fmla="*/ 1598005 h 3415370"/>
              <a:gd name="connsiteX4205" fmla="*/ 4359516 w 7451018"/>
              <a:gd name="connsiteY4205" fmla="*/ 1598809 h 3415370"/>
              <a:gd name="connsiteX4206" fmla="*/ 4360521 w 7451018"/>
              <a:gd name="connsiteY4206" fmla="*/ 1585405 h 3415370"/>
              <a:gd name="connsiteX4207" fmla="*/ 4357104 w 7451018"/>
              <a:gd name="connsiteY4207" fmla="*/ 1582926 h 3415370"/>
              <a:gd name="connsiteX4208" fmla="*/ 4356031 w 7451018"/>
              <a:gd name="connsiteY4208" fmla="*/ 1585405 h 3415370"/>
              <a:gd name="connsiteX4209" fmla="*/ 4345643 w 7451018"/>
              <a:gd name="connsiteY4209" fmla="*/ 1558597 h 3415370"/>
              <a:gd name="connsiteX4210" fmla="*/ 4310188 w 7451018"/>
              <a:gd name="connsiteY4210" fmla="*/ 1478171 h 3415370"/>
              <a:gd name="connsiteX4211" fmla="*/ 4309652 w 7451018"/>
              <a:gd name="connsiteY4211" fmla="*/ 1478037 h 3415370"/>
              <a:gd name="connsiteX4212" fmla="*/ 4310188 w 7451018"/>
              <a:gd name="connsiteY4212" fmla="*/ 1477970 h 3415370"/>
              <a:gd name="connsiteX4213" fmla="*/ 4300604 w 7451018"/>
              <a:gd name="connsiteY4213" fmla="*/ 1471871 h 3415370"/>
              <a:gd name="connsiteX4214" fmla="*/ 4303017 w 7451018"/>
              <a:gd name="connsiteY4214" fmla="*/ 1471536 h 3415370"/>
              <a:gd name="connsiteX4215" fmla="*/ 4302481 w 7451018"/>
              <a:gd name="connsiteY4215" fmla="*/ 1471469 h 3415370"/>
              <a:gd name="connsiteX4216" fmla="*/ 4276476 w 7451018"/>
              <a:gd name="connsiteY4216" fmla="*/ 1429849 h 3415370"/>
              <a:gd name="connsiteX4217" fmla="*/ 4269976 w 7451018"/>
              <a:gd name="connsiteY4217" fmla="*/ 1430117 h 3415370"/>
              <a:gd name="connsiteX4218" fmla="*/ 4265351 w 7451018"/>
              <a:gd name="connsiteY4218" fmla="*/ 1411150 h 3415370"/>
              <a:gd name="connsiteX4219" fmla="*/ 4256571 w 7451018"/>
              <a:gd name="connsiteY4219" fmla="*/ 1407732 h 3415370"/>
              <a:gd name="connsiteX4220" fmla="*/ 4263273 w 7451018"/>
              <a:gd name="connsiteY4220" fmla="*/ 1404783 h 3415370"/>
              <a:gd name="connsiteX4221" fmla="*/ 4256571 w 7451018"/>
              <a:gd name="connsiteY4221" fmla="*/ 1398617 h 3415370"/>
              <a:gd name="connsiteX4222" fmla="*/ 4252349 w 7451018"/>
              <a:gd name="connsiteY4222" fmla="*/ 1391110 h 3415370"/>
              <a:gd name="connsiteX4223" fmla="*/ 4236465 w 7451018"/>
              <a:gd name="connsiteY4223" fmla="*/ 1364302 h 3415370"/>
              <a:gd name="connsiteX4224" fmla="*/ 4229763 w 7451018"/>
              <a:gd name="connsiteY4224" fmla="*/ 1365977 h 3415370"/>
              <a:gd name="connsiteX4225" fmla="*/ 4210795 w 7451018"/>
              <a:gd name="connsiteY4225" fmla="*/ 1364302 h 3415370"/>
              <a:gd name="connsiteX4226" fmla="*/ 4188209 w 7451018"/>
              <a:gd name="connsiteY4226" fmla="*/ 1337493 h 3415370"/>
              <a:gd name="connsiteX4227" fmla="*/ 4186734 w 7451018"/>
              <a:gd name="connsiteY4227" fmla="*/ 1338029 h 3415370"/>
              <a:gd name="connsiteX4228" fmla="*/ 4189617 w 7451018"/>
              <a:gd name="connsiteY4228" fmla="*/ 1345670 h 3415370"/>
              <a:gd name="connsiteX4229" fmla="*/ 4216425 w 7451018"/>
              <a:gd name="connsiteY4229" fmla="*/ 1374221 h 3415370"/>
              <a:gd name="connsiteX4230" fmla="*/ 4216425 w 7451018"/>
              <a:gd name="connsiteY4230" fmla="*/ 1377304 h 3415370"/>
              <a:gd name="connsiteX4231" fmla="*/ 4208651 w 7451018"/>
              <a:gd name="connsiteY4231" fmla="*/ 1377907 h 3415370"/>
              <a:gd name="connsiteX4232" fmla="*/ 4216425 w 7451018"/>
              <a:gd name="connsiteY4232" fmla="*/ 1384676 h 3415370"/>
              <a:gd name="connsiteX4233" fmla="*/ 4209723 w 7451018"/>
              <a:gd name="connsiteY4233" fmla="*/ 1385079 h 3415370"/>
              <a:gd name="connsiteX4234" fmla="*/ 4234319 w 7451018"/>
              <a:gd name="connsiteY4234" fmla="*/ 1439299 h 3415370"/>
              <a:gd name="connsiteX4235" fmla="*/ 4236330 w 7451018"/>
              <a:gd name="connsiteY4235" fmla="*/ 1439299 h 3415370"/>
              <a:gd name="connsiteX4236" fmla="*/ 4248126 w 7451018"/>
              <a:gd name="connsiteY4236" fmla="*/ 1458802 h 3415370"/>
              <a:gd name="connsiteX4237" fmla="*/ 4249936 w 7451018"/>
              <a:gd name="connsiteY4237" fmla="*/ 1465973 h 3415370"/>
              <a:gd name="connsiteX4238" fmla="*/ 4249266 w 7451018"/>
              <a:gd name="connsiteY4238" fmla="*/ 1465169 h 3415370"/>
              <a:gd name="connsiteX4239" fmla="*/ 4243234 w 7451018"/>
              <a:gd name="connsiteY4239" fmla="*/ 1464900 h 3415370"/>
              <a:gd name="connsiteX4240" fmla="*/ 4268299 w 7451018"/>
              <a:gd name="connsiteY4240" fmla="*/ 1503371 h 3415370"/>
              <a:gd name="connsiteX4241" fmla="*/ 4292897 w 7451018"/>
              <a:gd name="connsiteY4241" fmla="*/ 1591504 h 3415370"/>
              <a:gd name="connsiteX4242" fmla="*/ 4323660 w 7451018"/>
              <a:gd name="connsiteY4242" fmla="*/ 1656649 h 3415370"/>
              <a:gd name="connsiteX4243" fmla="*/ 4323660 w 7451018"/>
              <a:gd name="connsiteY4243" fmla="*/ 1652561 h 3415370"/>
              <a:gd name="connsiteX4244" fmla="*/ 4330362 w 7451018"/>
              <a:gd name="connsiteY4244" fmla="*/ 1653566 h 3415370"/>
              <a:gd name="connsiteX4245" fmla="*/ 4329826 w 7451018"/>
              <a:gd name="connsiteY4245" fmla="*/ 1658659 h 3415370"/>
              <a:gd name="connsiteX4246" fmla="*/ 4324129 w 7451018"/>
              <a:gd name="connsiteY4246" fmla="*/ 1658659 h 3415370"/>
              <a:gd name="connsiteX4247" fmla="*/ 4330295 w 7451018"/>
              <a:gd name="connsiteY4247" fmla="*/ 1667909 h 3415370"/>
              <a:gd name="connsiteX4248" fmla="*/ 4336997 w 7451018"/>
              <a:gd name="connsiteY4248" fmla="*/ 1666837 h 3415370"/>
              <a:gd name="connsiteX4249" fmla="*/ 4340348 w 7451018"/>
              <a:gd name="connsiteY4249" fmla="*/ 1659263 h 3415370"/>
              <a:gd name="connsiteX4250" fmla="*/ 4344570 w 7451018"/>
              <a:gd name="connsiteY4250" fmla="*/ 1665965 h 3415370"/>
              <a:gd name="connsiteX4251" fmla="*/ 4345241 w 7451018"/>
              <a:gd name="connsiteY4251" fmla="*/ 1671260 h 3415370"/>
              <a:gd name="connsiteX4252" fmla="*/ 4339007 w 7451018"/>
              <a:gd name="connsiteY4252" fmla="*/ 1665965 h 3415370"/>
              <a:gd name="connsiteX4253" fmla="*/ 4339074 w 7451018"/>
              <a:gd name="connsiteY4253" fmla="*/ 1668780 h 3415370"/>
              <a:gd name="connsiteX4254" fmla="*/ 4343766 w 7451018"/>
              <a:gd name="connsiteY4254" fmla="*/ 1672198 h 3415370"/>
              <a:gd name="connsiteX4255" fmla="*/ 4343029 w 7451018"/>
              <a:gd name="connsiteY4255" fmla="*/ 1672668 h 3415370"/>
              <a:gd name="connsiteX4256" fmla="*/ 4343472 w 7451018"/>
              <a:gd name="connsiteY4256" fmla="*/ 1672640 h 3415370"/>
              <a:gd name="connsiteX4257" fmla="*/ 4344905 w 7451018"/>
              <a:gd name="connsiteY4257" fmla="*/ 1671728 h 3415370"/>
              <a:gd name="connsiteX4258" fmla="*/ 4344113 w 7451018"/>
              <a:gd name="connsiteY4258" fmla="*/ 1672614 h 3415370"/>
              <a:gd name="connsiteX4259" fmla="*/ 4355964 w 7451018"/>
              <a:gd name="connsiteY4259" fmla="*/ 1686072 h 3415370"/>
              <a:gd name="connsiteX4260" fmla="*/ 4390547 w 7451018"/>
              <a:gd name="connsiteY4260" fmla="*/ 1722799 h 3415370"/>
              <a:gd name="connsiteX4261" fmla="*/ 4388805 w 7451018"/>
              <a:gd name="connsiteY4261" fmla="*/ 1719582 h 3415370"/>
              <a:gd name="connsiteX4262" fmla="*/ 4402612 w 7451018"/>
              <a:gd name="connsiteY4262" fmla="*/ 1759795 h 3415370"/>
              <a:gd name="connsiteX4263" fmla="*/ 4404153 w 7451018"/>
              <a:gd name="connsiteY4263" fmla="*/ 1759996 h 3415370"/>
              <a:gd name="connsiteX4264" fmla="*/ 4427074 w 7451018"/>
              <a:gd name="connsiteY4264" fmla="*/ 1791764 h 3415370"/>
              <a:gd name="connsiteX4265" fmla="*/ 4571505 w 7451018"/>
              <a:gd name="connsiteY4265" fmla="*/ 1757650 h 3415370"/>
              <a:gd name="connsiteX4266" fmla="*/ 4564803 w 7451018"/>
              <a:gd name="connsiteY4266" fmla="*/ 1772864 h 3415370"/>
              <a:gd name="connsiteX4267" fmla="*/ 4573583 w 7451018"/>
              <a:gd name="connsiteY4267" fmla="*/ 1793373 h 3415370"/>
              <a:gd name="connsiteX4268" fmla="*/ 4570500 w 7451018"/>
              <a:gd name="connsiteY4268" fmla="*/ 1794244 h 3415370"/>
              <a:gd name="connsiteX4269" fmla="*/ 4565205 w 7451018"/>
              <a:gd name="connsiteY4269" fmla="*/ 1793373 h 3415370"/>
              <a:gd name="connsiteX4270" fmla="*/ 4531225 w 7451018"/>
              <a:gd name="connsiteY4270" fmla="*/ 1881573 h 3415370"/>
              <a:gd name="connsiteX4271" fmla="*/ 4449660 w 7451018"/>
              <a:gd name="connsiteY4271" fmla="*/ 2001072 h 3415370"/>
              <a:gd name="connsiteX4272" fmla="*/ 4356768 w 7451018"/>
              <a:gd name="connsiteY4272" fmla="*/ 2107367 h 3415370"/>
              <a:gd name="connsiteX4273" fmla="*/ 4336394 w 7451018"/>
              <a:gd name="connsiteY4273" fmla="*/ 2132835 h 3415370"/>
              <a:gd name="connsiteX4274" fmla="*/ 4322118 w 7451018"/>
              <a:gd name="connsiteY4274" fmla="*/ 2161923 h 3415370"/>
              <a:gd name="connsiteX4275" fmla="*/ 4316823 w 7451018"/>
              <a:gd name="connsiteY4275" fmla="*/ 2171373 h 3415370"/>
              <a:gd name="connsiteX4276" fmla="*/ 4316823 w 7451018"/>
              <a:gd name="connsiteY4276" fmla="*/ 2188597 h 3415370"/>
              <a:gd name="connsiteX4277" fmla="*/ 4322520 w 7451018"/>
              <a:gd name="connsiteY4277" fmla="*/ 2196103 h 3415370"/>
              <a:gd name="connsiteX4278" fmla="*/ 4322721 w 7451018"/>
              <a:gd name="connsiteY4278" fmla="*/ 2207095 h 3415370"/>
              <a:gd name="connsiteX4279" fmla="*/ 4319303 w 7451018"/>
              <a:gd name="connsiteY4279" fmla="*/ 2203543 h 3415370"/>
              <a:gd name="connsiteX4280" fmla="*/ 4323458 w 7451018"/>
              <a:gd name="connsiteY4280" fmla="*/ 2229011 h 3415370"/>
              <a:gd name="connsiteX4281" fmla="*/ 4323525 w 7451018"/>
              <a:gd name="connsiteY4281" fmla="*/ 2228675 h 3415370"/>
              <a:gd name="connsiteX4282" fmla="*/ 4325670 w 7451018"/>
              <a:gd name="connsiteY4282" fmla="*/ 2229011 h 3415370"/>
              <a:gd name="connsiteX4283" fmla="*/ 4323458 w 7451018"/>
              <a:gd name="connsiteY4283" fmla="*/ 2242415 h 3415370"/>
              <a:gd name="connsiteX4284" fmla="*/ 4323458 w 7451018"/>
              <a:gd name="connsiteY4284" fmla="*/ 2242597 h 3415370"/>
              <a:gd name="connsiteX4285" fmla="*/ 4330371 w 7451018"/>
              <a:gd name="connsiteY4285" fmla="*/ 2238636 h 3415370"/>
              <a:gd name="connsiteX4286" fmla="*/ 4336595 w 7451018"/>
              <a:gd name="connsiteY4286" fmla="*/ 2235176 h 3415370"/>
              <a:gd name="connsiteX4287" fmla="*/ 4333177 w 7451018"/>
              <a:gd name="connsiteY4287" fmla="*/ 2249452 h 3415370"/>
              <a:gd name="connsiteX4288" fmla="*/ 4330564 w 7451018"/>
              <a:gd name="connsiteY4288" fmla="*/ 2249452 h 3415370"/>
              <a:gd name="connsiteX4289" fmla="*/ 4329265 w 7451018"/>
              <a:gd name="connsiteY4289" fmla="*/ 2245975 h 3415370"/>
              <a:gd name="connsiteX4290" fmla="*/ 4323458 w 7451018"/>
              <a:gd name="connsiteY4290" fmla="*/ 2242892 h 3415370"/>
              <a:gd name="connsiteX4291" fmla="*/ 4323458 w 7451018"/>
              <a:gd name="connsiteY4291" fmla="*/ 2256356 h 3415370"/>
              <a:gd name="connsiteX4292" fmla="*/ 4323458 w 7451018"/>
              <a:gd name="connsiteY4292" fmla="*/ 2262320 h 3415370"/>
              <a:gd name="connsiteX4293" fmla="*/ 4334584 w 7451018"/>
              <a:gd name="connsiteY4293" fmla="*/ 2289330 h 3415370"/>
              <a:gd name="connsiteX4294" fmla="*/ 4348458 w 7451018"/>
              <a:gd name="connsiteY4294" fmla="*/ 2309235 h 3415370"/>
              <a:gd name="connsiteX4295" fmla="*/ 4350200 w 7451018"/>
              <a:gd name="connsiteY4295" fmla="*/ 2312787 h 3415370"/>
              <a:gd name="connsiteX4296" fmla="*/ 4352479 w 7451018"/>
              <a:gd name="connsiteY4296" fmla="*/ 2322841 h 3415370"/>
              <a:gd name="connsiteX4297" fmla="*/ 4350669 w 7451018"/>
              <a:gd name="connsiteY4297" fmla="*/ 2322706 h 3415370"/>
              <a:gd name="connsiteX4298" fmla="*/ 4350736 w 7451018"/>
              <a:gd name="connsiteY4298" fmla="*/ 2322841 h 3415370"/>
              <a:gd name="connsiteX4299" fmla="*/ 4351004 w 7451018"/>
              <a:gd name="connsiteY4299" fmla="*/ 2395358 h 3415370"/>
              <a:gd name="connsiteX4300" fmla="*/ 4350267 w 7451018"/>
              <a:gd name="connsiteY4300" fmla="*/ 2395023 h 3415370"/>
              <a:gd name="connsiteX4301" fmla="*/ 4350669 w 7451018"/>
              <a:gd name="connsiteY4301" fmla="*/ 2395626 h 3415370"/>
              <a:gd name="connsiteX4302" fmla="*/ 4350669 w 7451018"/>
              <a:gd name="connsiteY4302" fmla="*/ 2395625 h 3415370"/>
              <a:gd name="connsiteX4303" fmla="*/ 4350669 w 7451018"/>
              <a:gd name="connsiteY4303" fmla="*/ 2395627 h 3415370"/>
              <a:gd name="connsiteX4304" fmla="*/ 4351205 w 7451018"/>
              <a:gd name="connsiteY4304" fmla="*/ 2396430 h 3415370"/>
              <a:gd name="connsiteX4305" fmla="*/ 4351407 w 7451018"/>
              <a:gd name="connsiteY4305" fmla="*/ 2396899 h 3415370"/>
              <a:gd name="connsiteX4306" fmla="*/ 4356969 w 7451018"/>
              <a:gd name="connsiteY4306" fmla="*/ 2414928 h 3415370"/>
              <a:gd name="connsiteX4307" fmla="*/ 4318767 w 7451018"/>
              <a:gd name="connsiteY4307" fmla="*/ 2471494 h 3415370"/>
              <a:gd name="connsiteX4308" fmla="*/ 4301610 w 7451018"/>
              <a:gd name="connsiteY4308" fmla="*/ 2471494 h 3415370"/>
              <a:gd name="connsiteX4309" fmla="*/ 4241022 w 7451018"/>
              <a:gd name="connsiteY4309" fmla="*/ 2578125 h 3415370"/>
              <a:gd name="connsiteX4310" fmla="*/ 4243636 w 7451018"/>
              <a:gd name="connsiteY4310" fmla="*/ 2570820 h 3415370"/>
              <a:gd name="connsiteX4311" fmla="*/ 4249735 w 7451018"/>
              <a:gd name="connsiteY4311" fmla="*/ 2629463 h 3415370"/>
              <a:gd name="connsiteX4312" fmla="*/ 4185595 w 7451018"/>
              <a:gd name="connsiteY4312" fmla="*/ 2684756 h 3415370"/>
              <a:gd name="connsiteX4313" fmla="*/ 4189415 w 7451018"/>
              <a:gd name="connsiteY4313" fmla="*/ 2686566 h 3415370"/>
              <a:gd name="connsiteX4314" fmla="*/ 4189415 w 7451018"/>
              <a:gd name="connsiteY4314" fmla="*/ 2687437 h 3415370"/>
              <a:gd name="connsiteX4315" fmla="*/ 4196117 w 7451018"/>
              <a:gd name="connsiteY4315" fmla="*/ 2683482 h 3415370"/>
              <a:gd name="connsiteX4316" fmla="*/ 4171320 w 7451018"/>
              <a:gd name="connsiteY4316" fmla="*/ 2758479 h 3415370"/>
              <a:gd name="connsiteX4317" fmla="*/ 4114351 w 7451018"/>
              <a:gd name="connsiteY4317" fmla="*/ 2831465 h 3415370"/>
              <a:gd name="connsiteX4318" fmla="*/ 4041968 w 7451018"/>
              <a:gd name="connsiteY4318" fmla="*/ 2877308 h 3415370"/>
              <a:gd name="connsiteX4319" fmla="*/ 4039823 w 7451018"/>
              <a:gd name="connsiteY4319" fmla="*/ 2885820 h 3415370"/>
              <a:gd name="connsiteX4320" fmla="*/ 4021862 w 7451018"/>
              <a:gd name="connsiteY4320" fmla="*/ 2886423 h 3415370"/>
              <a:gd name="connsiteX4321" fmla="*/ 3975282 w 7451018"/>
              <a:gd name="connsiteY4321" fmla="*/ 2879118 h 3415370"/>
              <a:gd name="connsiteX4322" fmla="*/ 3925820 w 7451018"/>
              <a:gd name="connsiteY4322" fmla="*/ 2899224 h 3415370"/>
              <a:gd name="connsiteX4323" fmla="*/ 3894655 w 7451018"/>
              <a:gd name="connsiteY4323" fmla="*/ 2886155 h 3415370"/>
              <a:gd name="connsiteX4324" fmla="*/ 3889495 w 7451018"/>
              <a:gd name="connsiteY4324" fmla="*/ 2892522 h 3415370"/>
              <a:gd name="connsiteX4325" fmla="*/ 3887819 w 7451018"/>
              <a:gd name="connsiteY4325" fmla="*/ 2846545 h 3415370"/>
              <a:gd name="connsiteX4326" fmla="*/ 3854308 w 7451018"/>
              <a:gd name="connsiteY4326" fmla="*/ 2757943 h 3415370"/>
              <a:gd name="connsiteX4327" fmla="*/ 3820797 w 7451018"/>
              <a:gd name="connsiteY4327" fmla="*/ 2696752 h 3415370"/>
              <a:gd name="connsiteX4328" fmla="*/ 3807393 w 7451018"/>
              <a:gd name="connsiteY4328" fmla="*/ 2625442 h 3415370"/>
              <a:gd name="connsiteX4329" fmla="*/ 3753776 w 7451018"/>
              <a:gd name="connsiteY4329" fmla="*/ 2431683 h 3415370"/>
              <a:gd name="connsiteX4330" fmla="*/ 3793988 w 7451018"/>
              <a:gd name="connsiteY4330" fmla="*/ 2342880 h 3415370"/>
              <a:gd name="connsiteX4331" fmla="*/ 3780584 w 7451018"/>
              <a:gd name="connsiteY4331" fmla="*/ 2257294 h 3415370"/>
              <a:gd name="connsiteX4332" fmla="*/ 3760478 w 7451018"/>
              <a:gd name="connsiteY4332" fmla="*/ 2182766 h 3415370"/>
              <a:gd name="connsiteX4333" fmla="*/ 3687496 w 7451018"/>
              <a:gd name="connsiteY4333" fmla="*/ 2061458 h 3415370"/>
              <a:gd name="connsiteX4334" fmla="*/ 3693501 w 7451018"/>
              <a:gd name="connsiteY4334" fmla="*/ 2064540 h 3415370"/>
              <a:gd name="connsiteX4335" fmla="*/ 3700353 w 7451018"/>
              <a:gd name="connsiteY4335" fmla="*/ 2035789 h 3415370"/>
              <a:gd name="connsiteX4336" fmla="*/ 3706451 w 7451018"/>
              <a:gd name="connsiteY4336" fmla="*/ 2027746 h 3415370"/>
              <a:gd name="connsiteX4337" fmla="*/ 3707993 w 7451018"/>
              <a:gd name="connsiteY4337" fmla="*/ 1967561 h 3415370"/>
              <a:gd name="connsiteX4338" fmla="*/ 3680787 w 7451018"/>
              <a:gd name="connsiteY4338" fmla="*/ 1937603 h 3415370"/>
              <a:gd name="connsiteX4339" fmla="*/ 3632520 w 7451018"/>
              <a:gd name="connsiteY4339" fmla="*/ 1947522 h 3415370"/>
              <a:gd name="connsiteX4340" fmla="*/ 3614761 w 7451018"/>
              <a:gd name="connsiteY4340" fmla="*/ 1919105 h 3415370"/>
              <a:gd name="connsiteX4341" fmla="*/ 3596802 w 7451018"/>
              <a:gd name="connsiteY4341" fmla="*/ 1893905 h 3415370"/>
              <a:gd name="connsiteX4342" fmla="*/ 3532068 w 7451018"/>
              <a:gd name="connsiteY4342" fmla="*/ 1900607 h 3415370"/>
              <a:gd name="connsiteX4343" fmla="*/ 3462102 w 7451018"/>
              <a:gd name="connsiteY4343" fmla="*/ 1934117 h 3415370"/>
              <a:gd name="connsiteX4344" fmla="*/ 3413104 w 7451018"/>
              <a:gd name="connsiteY4344" fmla="*/ 1920713 h 3415370"/>
              <a:gd name="connsiteX4345" fmla="*/ 3372554 w 7451018"/>
              <a:gd name="connsiteY4345" fmla="*/ 1934117 h 3415370"/>
              <a:gd name="connsiteX4346" fmla="*/ 3317599 w 7451018"/>
              <a:gd name="connsiteY4346" fmla="*/ 1927415 h 3415370"/>
              <a:gd name="connsiteX4347" fmla="*/ 3236710 w 7451018"/>
              <a:gd name="connsiteY4347" fmla="*/ 1867096 h 3415370"/>
              <a:gd name="connsiteX4348" fmla="*/ 3237786 w 7451018"/>
              <a:gd name="connsiteY4348" fmla="*/ 1859590 h 3415370"/>
              <a:gd name="connsiteX4349" fmla="*/ 3240738 w 7451018"/>
              <a:gd name="connsiteY4349" fmla="*/ 1860394 h 3415370"/>
              <a:gd name="connsiteX4350" fmla="*/ 3244491 w 7451018"/>
              <a:gd name="connsiteY4350" fmla="*/ 1859523 h 3415370"/>
              <a:gd name="connsiteX4351" fmla="*/ 3237654 w 7451018"/>
              <a:gd name="connsiteY4351" fmla="*/ 1850743 h 3415370"/>
              <a:gd name="connsiteX4352" fmla="*/ 3233228 w 7451018"/>
              <a:gd name="connsiteY4352" fmla="*/ 1853692 h 3415370"/>
              <a:gd name="connsiteX4353" fmla="*/ 3231084 w 7451018"/>
              <a:gd name="connsiteY4353" fmla="*/ 1821857 h 3415370"/>
              <a:gd name="connsiteX4354" fmla="*/ 3217681 w 7451018"/>
              <a:gd name="connsiteY4354" fmla="*/ 1817835 h 3415370"/>
              <a:gd name="connsiteX4355" fmla="*/ 3223713 w 7451018"/>
              <a:gd name="connsiteY4355" fmla="*/ 1812407 h 3415370"/>
              <a:gd name="connsiteX4356" fmla="*/ 3220296 w 7451018"/>
              <a:gd name="connsiteY4356" fmla="*/ 1806844 h 3415370"/>
              <a:gd name="connsiteX4357" fmla="*/ 3199855 w 7451018"/>
              <a:gd name="connsiteY4357" fmla="*/ 1785598 h 3415370"/>
              <a:gd name="connsiteX4358" fmla="*/ 3191813 w 7451018"/>
              <a:gd name="connsiteY4358" fmla="*/ 1787006 h 3415370"/>
              <a:gd name="connsiteX4359" fmla="*/ 3184239 w 7451018"/>
              <a:gd name="connsiteY4359" fmla="*/ 1773468 h 3415370"/>
              <a:gd name="connsiteX4360" fmla="*/ 3184105 w 7451018"/>
              <a:gd name="connsiteY4360" fmla="*/ 1774406 h 3415370"/>
              <a:gd name="connsiteX4361" fmla="*/ 3184039 w 7451018"/>
              <a:gd name="connsiteY4361" fmla="*/ 1780638 h 3415370"/>
              <a:gd name="connsiteX4362" fmla="*/ 3177536 w 7451018"/>
              <a:gd name="connsiteY4362" fmla="*/ 1778092 h 3415370"/>
              <a:gd name="connsiteX4363" fmla="*/ 3177536 w 7451018"/>
              <a:gd name="connsiteY4363" fmla="*/ 1777421 h 3415370"/>
              <a:gd name="connsiteX4364" fmla="*/ 3164126 w 7451018"/>
              <a:gd name="connsiteY4364" fmla="*/ 1772998 h 3415370"/>
              <a:gd name="connsiteX4365" fmla="*/ 3165135 w 7451018"/>
              <a:gd name="connsiteY4365" fmla="*/ 1768173 h 3415370"/>
              <a:gd name="connsiteX4366" fmla="*/ 3164126 w 7451018"/>
              <a:gd name="connsiteY4366" fmla="*/ 1766899 h 3415370"/>
              <a:gd name="connsiteX4367" fmla="*/ 3170902 w 7451018"/>
              <a:gd name="connsiteY4367" fmla="*/ 1760063 h 3415370"/>
              <a:gd name="connsiteX4368" fmla="*/ 3157426 w 7451018"/>
              <a:gd name="connsiteY4368" fmla="*/ 1747530 h 3415370"/>
              <a:gd name="connsiteX4369" fmla="*/ 3157426 w 7451018"/>
              <a:gd name="connsiteY4369" fmla="*/ 1717973 h 3415370"/>
              <a:gd name="connsiteX4370" fmla="*/ 3162722 w 7451018"/>
              <a:gd name="connsiteY4370" fmla="*/ 1719716 h 3415370"/>
              <a:gd name="connsiteX4371" fmla="*/ 3162183 w 7451018"/>
              <a:gd name="connsiteY4371" fmla="*/ 1713014 h 3415370"/>
              <a:gd name="connsiteX4372" fmla="*/ 3157426 w 7451018"/>
              <a:gd name="connsiteY4372" fmla="*/ 1714891 h 3415370"/>
              <a:gd name="connsiteX4373" fmla="*/ 3157426 w 7451018"/>
              <a:gd name="connsiteY4373" fmla="*/ 1697532 h 3415370"/>
              <a:gd name="connsiteX4374" fmla="*/ 3149518 w 7451018"/>
              <a:gd name="connsiteY4374" fmla="*/ 1691902 h 3415370"/>
              <a:gd name="connsiteX4375" fmla="*/ 3170835 w 7451018"/>
              <a:gd name="connsiteY4375" fmla="*/ 1559870 h 3415370"/>
              <a:gd name="connsiteX4376" fmla="*/ 3157426 w 7451018"/>
              <a:gd name="connsiteY4376" fmla="*/ 1534335 h 3415370"/>
              <a:gd name="connsiteX4377" fmla="*/ 3150737 w 7451018"/>
              <a:gd name="connsiteY4377" fmla="*/ 1539496 h 3415370"/>
              <a:gd name="connsiteX4378" fmla="*/ 3164126 w 7451018"/>
              <a:gd name="connsiteY4378" fmla="*/ 1499752 h 3415370"/>
              <a:gd name="connsiteX4379" fmla="*/ 3188123 w 7451018"/>
              <a:gd name="connsiteY4379" fmla="*/ 1452703 h 3415370"/>
              <a:gd name="connsiteX4380" fmla="*/ 3237855 w 7451018"/>
              <a:gd name="connsiteY4380" fmla="*/ 1364100 h 3415370"/>
              <a:gd name="connsiteX4381" fmla="*/ 3306674 w 7451018"/>
              <a:gd name="connsiteY4381" fmla="*/ 1304117 h 3415370"/>
              <a:gd name="connsiteX4382" fmla="*/ 3304868 w 7451018"/>
              <a:gd name="connsiteY4382" fmla="*/ 1302977 h 3415370"/>
              <a:gd name="connsiteX4383" fmla="*/ 3298166 w 7451018"/>
              <a:gd name="connsiteY4383" fmla="*/ 1299828 h 3415370"/>
              <a:gd name="connsiteX4384" fmla="*/ 3311567 w 7451018"/>
              <a:gd name="connsiteY4384" fmla="*/ 1260553 h 3415370"/>
              <a:gd name="connsiteX4385" fmla="*/ 3359681 w 7451018"/>
              <a:gd name="connsiteY4385" fmla="*/ 1216989 h 3415370"/>
              <a:gd name="connsiteX4386" fmla="*/ 3392456 w 7451018"/>
              <a:gd name="connsiteY4386" fmla="*/ 1170074 h 3415370"/>
              <a:gd name="connsiteX4387" fmla="*/ 3378579 w 7451018"/>
              <a:gd name="connsiteY4387" fmla="*/ 1155062 h 3415370"/>
              <a:gd name="connsiteX4388" fmla="*/ 3353587 w 7451018"/>
              <a:gd name="connsiteY4388" fmla="*/ 1136564 h 3415370"/>
              <a:gd name="connsiteX4389" fmla="*/ 3318270 w 7451018"/>
              <a:gd name="connsiteY4389" fmla="*/ 1142797 h 3415370"/>
              <a:gd name="connsiteX4390" fmla="*/ 3318270 w 7451018"/>
              <a:gd name="connsiteY4390" fmla="*/ 1138708 h 3415370"/>
              <a:gd name="connsiteX4391" fmla="*/ 3324978 w 7451018"/>
              <a:gd name="connsiteY4391" fmla="*/ 1109219 h 3415370"/>
              <a:gd name="connsiteX4392" fmla="*/ 3316192 w 7451018"/>
              <a:gd name="connsiteY4392" fmla="*/ 1109688 h 3415370"/>
              <a:gd name="connsiteX4393" fmla="*/ 3323968 w 7451018"/>
              <a:gd name="connsiteY4393" fmla="*/ 982347 h 3415370"/>
              <a:gd name="connsiteX4394" fmla="*/ 3327657 w 7451018"/>
              <a:gd name="connsiteY4394" fmla="*/ 988111 h 3415370"/>
              <a:gd name="connsiteX4395" fmla="*/ 3332606 w 7451018"/>
              <a:gd name="connsiteY4395" fmla="*/ 982347 h 3415370"/>
              <a:gd name="connsiteX4396" fmla="*/ 3388768 w 7451018"/>
              <a:gd name="connsiteY4396" fmla="*/ 975645 h 3415370"/>
              <a:gd name="connsiteX4397" fmla="*/ 3458817 w 7451018"/>
              <a:gd name="connsiteY4397" fmla="*/ 987374 h 3415370"/>
              <a:gd name="connsiteX4398" fmla="*/ 3479194 w 7451018"/>
              <a:gd name="connsiteY4398" fmla="*/ 927591 h 3415370"/>
              <a:gd name="connsiteX4399" fmla="*/ 3475302 w 7451018"/>
              <a:gd name="connsiteY4399" fmla="*/ 915326 h 3415370"/>
              <a:gd name="connsiteX4400" fmla="*/ 3467395 w 7451018"/>
              <a:gd name="connsiteY4400" fmla="*/ 908624 h 3415370"/>
              <a:gd name="connsiteX4401" fmla="*/ 3460424 w 7451018"/>
              <a:gd name="connsiteY4401" fmla="*/ 904268 h 3415370"/>
              <a:gd name="connsiteX4402" fmla="*/ 3457880 w 7451018"/>
              <a:gd name="connsiteY4402" fmla="*/ 907283 h 3415370"/>
              <a:gd name="connsiteX4403" fmla="*/ 3460356 w 7451018"/>
              <a:gd name="connsiteY4403" fmla="*/ 904000 h 3415370"/>
              <a:gd name="connsiteX4404" fmla="*/ 3459619 w 7451018"/>
              <a:gd name="connsiteY4404" fmla="*/ 895153 h 3415370"/>
              <a:gd name="connsiteX4405" fmla="*/ 3452382 w 7451018"/>
              <a:gd name="connsiteY4405" fmla="*/ 890126 h 3415370"/>
              <a:gd name="connsiteX4406" fmla="*/ 3449231 w 7451018"/>
              <a:gd name="connsiteY4406" fmla="*/ 895153 h 3415370"/>
              <a:gd name="connsiteX4407" fmla="*/ 3446083 w 7451018"/>
              <a:gd name="connsiteY4407" fmla="*/ 890462 h 3415370"/>
              <a:gd name="connsiteX4408" fmla="*/ 3439714 w 7451018"/>
              <a:gd name="connsiteY4408" fmla="*/ 895153 h 3415370"/>
              <a:gd name="connsiteX4409" fmla="*/ 3440319 w 7451018"/>
              <a:gd name="connsiteY4409" fmla="*/ 881748 h 3415370"/>
              <a:gd name="connsiteX4410" fmla="*/ 3411964 w 7451018"/>
              <a:gd name="connsiteY4410" fmla="*/ 868344 h 3415370"/>
              <a:gd name="connsiteX4411" fmla="*/ 3400836 w 7451018"/>
              <a:gd name="connsiteY4411" fmla="*/ 861642 h 3415370"/>
              <a:gd name="connsiteX4412" fmla="*/ 3432811 w 7451018"/>
              <a:gd name="connsiteY4412" fmla="*/ 854940 h 3415370"/>
              <a:gd name="connsiteX4413" fmla="*/ 3446620 w 7451018"/>
              <a:gd name="connsiteY4413" fmla="*/ 848238 h 3415370"/>
              <a:gd name="connsiteX4414" fmla="*/ 3467933 w 7451018"/>
              <a:gd name="connsiteY4414" fmla="*/ 854940 h 3415370"/>
              <a:gd name="connsiteX4415" fmla="*/ 3470074 w 7451018"/>
              <a:gd name="connsiteY4415" fmla="*/ 849243 h 3415370"/>
              <a:gd name="connsiteX4416" fmla="*/ 3475709 w 7451018"/>
              <a:gd name="connsiteY4416" fmla="*/ 834834 h 3415370"/>
              <a:gd name="connsiteX4417" fmla="*/ 3484487 w 7451018"/>
              <a:gd name="connsiteY4417" fmla="*/ 835370 h 3415370"/>
              <a:gd name="connsiteX4418" fmla="*/ 3508486 w 7451018"/>
              <a:gd name="connsiteY4418" fmla="*/ 841536 h 3415370"/>
              <a:gd name="connsiteX4419" fmla="*/ 3562575 w 7451018"/>
              <a:gd name="connsiteY4419" fmla="*/ 797032 h 3415370"/>
              <a:gd name="connsiteX4420" fmla="*/ 3578635 w 7451018"/>
              <a:gd name="connsiteY4420" fmla="*/ 787694 h 3415370"/>
              <a:gd name="connsiteX4421" fmla="*/ 3579104 w 7451018"/>
              <a:gd name="connsiteY4421" fmla="*/ 786712 h 3415370"/>
              <a:gd name="connsiteX4422" fmla="*/ 3579049 w 7451018"/>
              <a:gd name="connsiteY4422" fmla="*/ 787820 h 3415370"/>
              <a:gd name="connsiteX4423" fmla="*/ 3579246 w 7451018"/>
              <a:gd name="connsiteY4423" fmla="*/ 787919 h 3415370"/>
              <a:gd name="connsiteX4424" fmla="*/ 3579317 w 7451018"/>
              <a:gd name="connsiteY4424" fmla="*/ 787584 h 3415370"/>
              <a:gd name="connsiteX4425" fmla="*/ 3579582 w 7451018"/>
              <a:gd name="connsiteY4425" fmla="*/ 787852 h 3415370"/>
              <a:gd name="connsiteX4426" fmla="*/ 3579383 w 7451018"/>
              <a:gd name="connsiteY4426" fmla="*/ 786243 h 3415370"/>
              <a:gd name="connsiteX4427" fmla="*/ 3579582 w 7451018"/>
              <a:gd name="connsiteY4427" fmla="*/ 781217 h 3415370"/>
              <a:gd name="connsiteX4428" fmla="*/ 3586282 w 7451018"/>
              <a:gd name="connsiteY4428" fmla="*/ 774514 h 3415370"/>
              <a:gd name="connsiteX4429" fmla="*/ 3614962 w 7451018"/>
              <a:gd name="connsiteY4429" fmla="*/ 741004 h 3415370"/>
              <a:gd name="connsiteX4430" fmla="*/ 3679577 w 7451018"/>
              <a:gd name="connsiteY4430" fmla="*/ 733162 h 3415370"/>
              <a:gd name="connsiteX4431" fmla="*/ 3690296 w 7451018"/>
              <a:gd name="connsiteY4431" fmla="*/ 727600 h 3415370"/>
              <a:gd name="connsiteX4432" fmla="*/ 3688335 w 7451018"/>
              <a:gd name="connsiteY4432" fmla="*/ 726481 h 3415370"/>
              <a:gd name="connsiteX4433" fmla="*/ 3688222 w 7451018"/>
              <a:gd name="connsiteY4433" fmla="*/ 725120 h 3415370"/>
              <a:gd name="connsiteX4434" fmla="*/ 3689162 w 7451018"/>
              <a:gd name="connsiteY4434" fmla="*/ 724717 h 3415370"/>
              <a:gd name="connsiteX4435" fmla="*/ 3688165 w 7451018"/>
              <a:gd name="connsiteY4435" fmla="*/ 724517 h 3415370"/>
              <a:gd name="connsiteX4436" fmla="*/ 3688101 w 7451018"/>
              <a:gd name="connsiteY4436" fmla="*/ 720897 h 3415370"/>
              <a:gd name="connsiteX4437" fmla="*/ 3686817 w 7451018"/>
              <a:gd name="connsiteY4437" fmla="*/ 714463 h 3415370"/>
              <a:gd name="connsiteX4438" fmla="*/ 3682329 w 7451018"/>
              <a:gd name="connsiteY4438" fmla="*/ 714262 h 3415370"/>
              <a:gd name="connsiteX4439" fmla="*/ 3681459 w 7451018"/>
              <a:gd name="connsiteY4439" fmla="*/ 694156 h 3415370"/>
              <a:gd name="connsiteX4440" fmla="*/ 3680855 w 7451018"/>
              <a:gd name="connsiteY4440" fmla="*/ 653943 h 3415370"/>
              <a:gd name="connsiteX4441" fmla="*/ 3727303 w 7451018"/>
              <a:gd name="connsiteY4441" fmla="*/ 634373 h 3415370"/>
              <a:gd name="connsiteX4442" fmla="*/ 3727226 w 7451018"/>
              <a:gd name="connsiteY4442" fmla="*/ 634708 h 3415370"/>
              <a:gd name="connsiteX4443" fmla="*/ 3725895 w 7451018"/>
              <a:gd name="connsiteY4443" fmla="*/ 640539 h 3415370"/>
              <a:gd name="connsiteX4444" fmla="*/ 3720326 w 7451018"/>
              <a:gd name="connsiteY4444" fmla="*/ 657294 h 3415370"/>
              <a:gd name="connsiteX4445" fmla="*/ 3726967 w 7451018"/>
              <a:gd name="connsiteY4445" fmla="*/ 662388 h 3415370"/>
              <a:gd name="connsiteX4446" fmla="*/ 3726967 w 7451018"/>
              <a:gd name="connsiteY4446" fmla="*/ 680751 h 3415370"/>
              <a:gd name="connsiteX4447" fmla="*/ 3732396 w 7451018"/>
              <a:gd name="connsiteY4447" fmla="*/ 680215 h 3415370"/>
              <a:gd name="connsiteX4448" fmla="*/ 3732463 w 7451018"/>
              <a:gd name="connsiteY4448" fmla="*/ 680247 h 3415370"/>
              <a:gd name="connsiteX4449" fmla="*/ 3733669 w 7451018"/>
              <a:gd name="connsiteY4449" fmla="*/ 680819 h 3415370"/>
              <a:gd name="connsiteX4450" fmla="*/ 3727101 w 7451018"/>
              <a:gd name="connsiteY4450" fmla="*/ 685979 h 3415370"/>
              <a:gd name="connsiteX4451" fmla="*/ 3726967 w 7451018"/>
              <a:gd name="connsiteY4451" fmla="*/ 681087 h 3415370"/>
              <a:gd name="connsiteX4452" fmla="*/ 3720326 w 7451018"/>
              <a:gd name="connsiteY4452" fmla="*/ 681355 h 3415370"/>
              <a:gd name="connsiteX4453" fmla="*/ 3732195 w 7451018"/>
              <a:gd name="connsiteY4453" fmla="*/ 695362 h 3415370"/>
              <a:gd name="connsiteX4454" fmla="*/ 3736819 w 7451018"/>
              <a:gd name="connsiteY4454" fmla="*/ 695362 h 3415370"/>
              <a:gd name="connsiteX4455" fmla="*/ 3736886 w 7451018"/>
              <a:gd name="connsiteY4455" fmla="*/ 681355 h 3415370"/>
              <a:gd name="connsiteX4456" fmla="*/ 3766309 w 7451018"/>
              <a:gd name="connsiteY4456" fmla="*/ 674049 h 3415370"/>
              <a:gd name="connsiteX4457" fmla="*/ 3765169 w 7451018"/>
              <a:gd name="connsiteY4457" fmla="*/ 667347 h 3415370"/>
              <a:gd name="connsiteX4458" fmla="*/ 3774150 w 7451018"/>
              <a:gd name="connsiteY4458" fmla="*/ 663058 h 3415370"/>
              <a:gd name="connsiteX4459" fmla="*/ 3747878 w 7451018"/>
              <a:gd name="connsiteY4459" fmla="*/ 640539 h 3415370"/>
              <a:gd name="connsiteX4460" fmla="*/ 3740371 w 7451018"/>
              <a:gd name="connsiteY4460" fmla="*/ 613530 h 3415370"/>
              <a:gd name="connsiteX4461" fmla="*/ 3726967 w 7451018"/>
              <a:gd name="connsiteY4461" fmla="*/ 601265 h 3415370"/>
              <a:gd name="connsiteX4462" fmla="*/ 3729513 w 7451018"/>
              <a:gd name="connsiteY4462" fmla="*/ 600259 h 3415370"/>
              <a:gd name="connsiteX4463" fmla="*/ 3726967 w 7451018"/>
              <a:gd name="connsiteY4463" fmla="*/ 600192 h 3415370"/>
              <a:gd name="connsiteX4464" fmla="*/ 3707324 w 7451018"/>
              <a:gd name="connsiteY4464" fmla="*/ 606961 h 3415370"/>
              <a:gd name="connsiteX4465" fmla="*/ 3656652 w 7451018"/>
              <a:gd name="connsiteY4465" fmla="*/ 627068 h 3415370"/>
              <a:gd name="connsiteX4466" fmla="*/ 3639895 w 7451018"/>
              <a:gd name="connsiteY4466" fmla="*/ 625727 h 3415370"/>
              <a:gd name="connsiteX4467" fmla="*/ 3613089 w 7451018"/>
              <a:gd name="connsiteY4467" fmla="*/ 594831 h 3415370"/>
              <a:gd name="connsiteX4468" fmla="*/ 3606385 w 7451018"/>
              <a:gd name="connsiteY4468" fmla="*/ 558371 h 3415370"/>
              <a:gd name="connsiteX4469" fmla="*/ 3600292 w 7451018"/>
              <a:gd name="connsiteY4469" fmla="*/ 554283 h 3415370"/>
              <a:gd name="connsiteX4470" fmla="*/ 3605042 w 7451018"/>
              <a:gd name="connsiteY4470" fmla="*/ 546642 h 3415370"/>
              <a:gd name="connsiteX4471" fmla="*/ 3606385 w 7451018"/>
              <a:gd name="connsiteY4471" fmla="*/ 542085 h 3415370"/>
              <a:gd name="connsiteX4472" fmla="*/ 3641573 w 7451018"/>
              <a:gd name="connsiteY4472" fmla="*/ 506429 h 3415370"/>
              <a:gd name="connsiteX4473" fmla="*/ 3647599 w 7451018"/>
              <a:gd name="connsiteY4473" fmla="*/ 512260 h 3415370"/>
              <a:gd name="connsiteX4474" fmla="*/ 3669322 w 7451018"/>
              <a:gd name="connsiteY4474" fmla="*/ 499593 h 3415370"/>
              <a:gd name="connsiteX4475" fmla="*/ 3679645 w 7451018"/>
              <a:gd name="connsiteY4475" fmla="*/ 493226 h 3415370"/>
              <a:gd name="connsiteX4476" fmla="*/ 3678839 w 7451018"/>
              <a:gd name="connsiteY4476" fmla="*/ 486524 h 3415370"/>
              <a:gd name="connsiteX4477" fmla="*/ 3713622 w 7451018"/>
              <a:gd name="connsiteY4477" fmla="*/ 480157 h 3415370"/>
              <a:gd name="connsiteX4478" fmla="*/ 3735814 w 7451018"/>
              <a:gd name="connsiteY4478" fmla="*/ 467356 h 3415370"/>
              <a:gd name="connsiteX4479" fmla="*/ 3733669 w 7451018"/>
              <a:gd name="connsiteY4479" fmla="*/ 467356 h 3415370"/>
              <a:gd name="connsiteX4480" fmla="*/ 3729782 w 7451018"/>
              <a:gd name="connsiteY4480" fmla="*/ 458174 h 3415370"/>
              <a:gd name="connsiteX4481" fmla="*/ 3733201 w 7451018"/>
              <a:gd name="connsiteY4481" fmla="*/ 452812 h 3415370"/>
              <a:gd name="connsiteX4482" fmla="*/ 3734741 w 7451018"/>
              <a:gd name="connsiteY4482" fmla="*/ 455560 h 3415370"/>
              <a:gd name="connsiteX4483" fmla="*/ 3735747 w 7451018"/>
              <a:gd name="connsiteY4483" fmla="*/ 452947 h 3415370"/>
              <a:gd name="connsiteX4484" fmla="*/ 3747007 w 7451018"/>
              <a:gd name="connsiteY4484" fmla="*/ 459782 h 3415370"/>
              <a:gd name="connsiteX4485" fmla="*/ 3753842 w 7451018"/>
              <a:gd name="connsiteY4485" fmla="*/ 453415 h 3415370"/>
              <a:gd name="connsiteX4486" fmla="*/ 3756456 w 7451018"/>
              <a:gd name="connsiteY4486" fmla="*/ 447317 h 3415370"/>
              <a:gd name="connsiteX4487" fmla="*/ 3755853 w 7451018"/>
              <a:gd name="connsiteY4487" fmla="*/ 447317 h 3415370"/>
              <a:gd name="connsiteX4488" fmla="*/ 3747007 w 7451018"/>
              <a:gd name="connsiteY4488" fmla="*/ 442826 h 3415370"/>
              <a:gd name="connsiteX4489" fmla="*/ 3756725 w 7451018"/>
              <a:gd name="connsiteY4489" fmla="*/ 432773 h 3415370"/>
              <a:gd name="connsiteX4490" fmla="*/ 3757328 w 7451018"/>
              <a:gd name="connsiteY4490" fmla="*/ 426138 h 3415370"/>
              <a:gd name="connsiteX4491" fmla="*/ 3760411 w 7451018"/>
              <a:gd name="connsiteY4491" fmla="*/ 431365 h 3415370"/>
              <a:gd name="connsiteX4492" fmla="*/ 3773815 w 7451018"/>
              <a:gd name="connsiteY4492" fmla="*/ 424530 h 3415370"/>
              <a:gd name="connsiteX4493" fmla="*/ 3768520 w 7451018"/>
              <a:gd name="connsiteY4493" fmla="*/ 420508 h 3415370"/>
              <a:gd name="connsiteX4494" fmla="*/ 3783198 w 7451018"/>
              <a:gd name="connsiteY4494" fmla="*/ 413202 h 3415370"/>
              <a:gd name="connsiteX4495" fmla="*/ 3793922 w 7451018"/>
              <a:gd name="connsiteY4495" fmla="*/ 398324 h 3415370"/>
              <a:gd name="connsiteX4496" fmla="*/ 3800624 w 7451018"/>
              <a:gd name="connsiteY4496" fmla="*/ 397319 h 3415370"/>
              <a:gd name="connsiteX4497" fmla="*/ 3800624 w 7451018"/>
              <a:gd name="connsiteY4497" fmla="*/ 401407 h 3415370"/>
              <a:gd name="connsiteX4498" fmla="*/ 3812018 w 7451018"/>
              <a:gd name="connsiteY4498" fmla="*/ 393499 h 3415370"/>
              <a:gd name="connsiteX4499" fmla="*/ 3807326 w 7451018"/>
              <a:gd name="connsiteY4499" fmla="*/ 385791 h 3415370"/>
              <a:gd name="connsiteX4500" fmla="*/ 3829980 w 7451018"/>
              <a:gd name="connsiteY4500" fmla="*/ 379089 h 3415370"/>
              <a:gd name="connsiteX4501" fmla="*/ 3808532 w 7451018"/>
              <a:gd name="connsiteY4501" fmla="*/ 379089 h 3415370"/>
              <a:gd name="connsiteX4502" fmla="*/ 3773815 w 7451018"/>
              <a:gd name="connsiteY4502" fmla="*/ 391220 h 3415370"/>
              <a:gd name="connsiteX4503" fmla="*/ 3767180 w 7451018"/>
              <a:gd name="connsiteY4503" fmla="*/ 392359 h 3415370"/>
              <a:gd name="connsiteX4504" fmla="*/ 3773815 w 7451018"/>
              <a:gd name="connsiteY4504" fmla="*/ 387198 h 3415370"/>
              <a:gd name="connsiteX4505" fmla="*/ 3804913 w 7451018"/>
              <a:gd name="connsiteY4505" fmla="*/ 372253 h 3415370"/>
              <a:gd name="connsiteX4506" fmla="*/ 3800624 w 7451018"/>
              <a:gd name="connsiteY4506" fmla="*/ 367829 h 3415370"/>
              <a:gd name="connsiteX4507" fmla="*/ 3845930 w 7451018"/>
              <a:gd name="connsiteY4507" fmla="*/ 352883 h 3415370"/>
              <a:gd name="connsiteX4508" fmla="*/ 3839631 w 7451018"/>
              <a:gd name="connsiteY4508" fmla="*/ 359049 h 3415370"/>
              <a:gd name="connsiteX4509" fmla="*/ 3840837 w 7451018"/>
              <a:gd name="connsiteY4509" fmla="*/ 359988 h 3415370"/>
              <a:gd name="connsiteX4510" fmla="*/ 3840837 w 7451018"/>
              <a:gd name="connsiteY4510" fmla="*/ 360515 h 3415370"/>
              <a:gd name="connsiteX4511" fmla="*/ 3840916 w 7451018"/>
              <a:gd name="connsiteY4511" fmla="*/ 360564 h 3415370"/>
              <a:gd name="connsiteX4512" fmla="*/ 3841038 w 7451018"/>
              <a:gd name="connsiteY4512" fmla="*/ 360524 h 3415370"/>
              <a:gd name="connsiteX4513" fmla="*/ 3841056 w 7451018"/>
              <a:gd name="connsiteY4513" fmla="*/ 360652 h 3415370"/>
              <a:gd name="connsiteX4514" fmla="*/ 3841172 w 7451018"/>
              <a:gd name="connsiteY4514" fmla="*/ 360724 h 3415370"/>
              <a:gd name="connsiteX4515" fmla="*/ 3841072 w 7451018"/>
              <a:gd name="connsiteY4515" fmla="*/ 360764 h 3415370"/>
              <a:gd name="connsiteX4516" fmla="*/ 3841105 w 7451018"/>
              <a:gd name="connsiteY4516" fmla="*/ 360993 h 3415370"/>
              <a:gd name="connsiteX4517" fmla="*/ 3841373 w 7451018"/>
              <a:gd name="connsiteY4517" fmla="*/ 360323 h 3415370"/>
              <a:gd name="connsiteX4518" fmla="*/ 3848888 w 7451018"/>
              <a:gd name="connsiteY4518" fmla="*/ 353002 h 3415370"/>
              <a:gd name="connsiteX4519" fmla="*/ 3849147 w 7451018"/>
              <a:gd name="connsiteY4519" fmla="*/ 352750 h 3415370"/>
              <a:gd name="connsiteX4520" fmla="*/ 3853973 w 7451018"/>
              <a:gd name="connsiteY4520" fmla="*/ 357441 h 3415370"/>
              <a:gd name="connsiteX4521" fmla="*/ 3861747 w 7451018"/>
              <a:gd name="connsiteY4521" fmla="*/ 345645 h 3415370"/>
              <a:gd name="connsiteX4522" fmla="*/ 3868115 w 7451018"/>
              <a:gd name="connsiteY4522" fmla="*/ 345645 h 3415370"/>
              <a:gd name="connsiteX4523" fmla="*/ 3890030 w 7451018"/>
              <a:gd name="connsiteY4523" fmla="*/ 338943 h 3415370"/>
              <a:gd name="connsiteX4524" fmla="*/ 3887752 w 7451018"/>
              <a:gd name="connsiteY4524" fmla="*/ 332107 h 3415370"/>
              <a:gd name="connsiteX4525" fmla="*/ 3906718 w 7451018"/>
              <a:gd name="connsiteY4525" fmla="*/ 325539 h 3415370"/>
              <a:gd name="connsiteX4526" fmla="*/ 3908528 w 7451018"/>
              <a:gd name="connsiteY4526" fmla="*/ 330632 h 3415370"/>
              <a:gd name="connsiteX4527" fmla="*/ 3921196 w 7451018"/>
              <a:gd name="connsiteY4527" fmla="*/ 327080 h 3415370"/>
              <a:gd name="connsiteX4528" fmla="*/ 3921196 w 7451018"/>
              <a:gd name="connsiteY4528" fmla="*/ 326947 h 3415370"/>
              <a:gd name="connsiteX4529" fmla="*/ 3921396 w 7451018"/>
              <a:gd name="connsiteY4529" fmla="*/ 327818 h 3415370"/>
              <a:gd name="connsiteX4530" fmla="*/ 3921196 w 7451018"/>
              <a:gd name="connsiteY4530" fmla="*/ 328153 h 3415370"/>
              <a:gd name="connsiteX4531" fmla="*/ 3921396 w 7451018"/>
              <a:gd name="connsiteY4531" fmla="*/ 328086 h 3415370"/>
              <a:gd name="connsiteX4532" fmla="*/ 3921592 w 7451018"/>
              <a:gd name="connsiteY4532" fmla="*/ 328419 h 3415370"/>
              <a:gd name="connsiteX4533" fmla="*/ 3921597 w 7451018"/>
              <a:gd name="connsiteY4533" fmla="*/ 328421 h 3415370"/>
              <a:gd name="connsiteX4534" fmla="*/ 3921594 w 7451018"/>
              <a:gd name="connsiteY4534" fmla="*/ 328422 h 3415370"/>
              <a:gd name="connsiteX4535" fmla="*/ 3923876 w 7451018"/>
              <a:gd name="connsiteY4535" fmla="*/ 332308 h 3415370"/>
              <a:gd name="connsiteX4536" fmla="*/ 3921665 w 7451018"/>
              <a:gd name="connsiteY4536" fmla="*/ 328019 h 3415370"/>
              <a:gd name="connsiteX4537" fmla="*/ 3931383 w 7451018"/>
              <a:gd name="connsiteY4537" fmla="*/ 332442 h 3415370"/>
              <a:gd name="connsiteX4538" fmla="*/ 3947937 w 7451018"/>
              <a:gd name="connsiteY4538" fmla="*/ 333514 h 3415370"/>
              <a:gd name="connsiteX4539" fmla="*/ 3946329 w 7451018"/>
              <a:gd name="connsiteY4539" fmla="*/ 326142 h 3415370"/>
              <a:gd name="connsiteX4540" fmla="*/ 3968781 w 7451018"/>
              <a:gd name="connsiteY4540" fmla="*/ 326745 h 3415370"/>
              <a:gd name="connsiteX4541" fmla="*/ 3969786 w 7451018"/>
              <a:gd name="connsiteY4541" fmla="*/ 326745 h 3415370"/>
              <a:gd name="connsiteX4542" fmla="*/ 3961341 w 7451018"/>
              <a:gd name="connsiteY4542" fmla="*/ 324601 h 3415370"/>
              <a:gd name="connsiteX4543" fmla="*/ 3961341 w 7451018"/>
              <a:gd name="connsiteY4543" fmla="*/ 318904 h 3415370"/>
              <a:gd name="connsiteX4544" fmla="*/ 3997868 w 7451018"/>
              <a:gd name="connsiteY4544" fmla="*/ 318904 h 3415370"/>
              <a:gd name="connsiteX4545" fmla="*/ 3998136 w 7451018"/>
              <a:gd name="connsiteY4545" fmla="*/ 312202 h 3415370"/>
              <a:gd name="connsiteX4546" fmla="*/ 3994852 w 7451018"/>
              <a:gd name="connsiteY4546" fmla="*/ 311799 h 3415370"/>
              <a:gd name="connsiteX4547" fmla="*/ 4008524 w 7451018"/>
              <a:gd name="connsiteY4547" fmla="*/ 305500 h 3415370"/>
              <a:gd name="connsiteX4548" fmla="*/ 4010267 w 7451018"/>
              <a:gd name="connsiteY4548" fmla="*/ 305500 h 3415370"/>
              <a:gd name="connsiteX4549" fmla="*/ 4008256 w 7451018"/>
              <a:gd name="connsiteY4549" fmla="*/ 312202 h 3415370"/>
              <a:gd name="connsiteX4550" fmla="*/ 4028362 w 7451018"/>
              <a:gd name="connsiteY4550" fmla="*/ 312202 h 3415370"/>
              <a:gd name="connsiteX4551" fmla="*/ 4055171 w 7451018"/>
              <a:gd name="connsiteY4551" fmla="*/ 310794 h 3415370"/>
              <a:gd name="connsiteX4552" fmla="*/ 4041767 w 7451018"/>
              <a:gd name="connsiteY4552" fmla="*/ 315955 h 3415370"/>
              <a:gd name="connsiteX4553" fmla="*/ 4047866 w 7451018"/>
              <a:gd name="connsiteY4553" fmla="*/ 316893 h 3415370"/>
              <a:gd name="connsiteX4554" fmla="*/ 4046525 w 7451018"/>
              <a:gd name="connsiteY4554" fmla="*/ 318904 h 3415370"/>
              <a:gd name="connsiteX4555" fmla="*/ 4047811 w 7451018"/>
              <a:gd name="connsiteY4555" fmla="*/ 317228 h 3415370"/>
              <a:gd name="connsiteX4556" fmla="*/ 4047800 w 7451018"/>
              <a:gd name="connsiteY4556" fmla="*/ 317228 h 3415370"/>
              <a:gd name="connsiteX4557" fmla="*/ 4047821 w 7451018"/>
              <a:gd name="connsiteY4557" fmla="*/ 317215 h 3415370"/>
              <a:gd name="connsiteX4558" fmla="*/ 4048067 w 7451018"/>
              <a:gd name="connsiteY4558" fmla="*/ 316893 h 3415370"/>
              <a:gd name="connsiteX4559" fmla="*/ 4048279 w 7451018"/>
              <a:gd name="connsiteY4559" fmla="*/ 316928 h 3415370"/>
              <a:gd name="connsiteX4560" fmla="*/ 4048335 w 7451018"/>
              <a:gd name="connsiteY4560" fmla="*/ 316893 h 3415370"/>
              <a:gd name="connsiteX4561" fmla="*/ 4048297 w 7451018"/>
              <a:gd name="connsiteY4561" fmla="*/ 316931 h 3415370"/>
              <a:gd name="connsiteX4562" fmla="*/ 4048469 w 7451018"/>
              <a:gd name="connsiteY4562" fmla="*/ 316960 h 3415370"/>
              <a:gd name="connsiteX4563" fmla="*/ 4048402 w 7451018"/>
              <a:gd name="connsiteY4563" fmla="*/ 316625 h 3415370"/>
              <a:gd name="connsiteX4564" fmla="*/ 4061873 w 7451018"/>
              <a:gd name="connsiteY4564" fmla="*/ 319105 h 3415370"/>
              <a:gd name="connsiteX4565" fmla="*/ 4068575 w 7451018"/>
              <a:gd name="connsiteY4565" fmla="*/ 318971 h 3415370"/>
              <a:gd name="connsiteX4566" fmla="*/ 4100880 w 7451018"/>
              <a:gd name="connsiteY4566" fmla="*/ 312269 h 3415370"/>
              <a:gd name="connsiteX4567" fmla="*/ 4117300 w 7451018"/>
              <a:gd name="connsiteY4567" fmla="*/ 312269 h 3415370"/>
              <a:gd name="connsiteX4568" fmla="*/ 4155703 w 7451018"/>
              <a:gd name="connsiteY4568" fmla="*/ 325137 h 3415370"/>
              <a:gd name="connsiteX4569" fmla="*/ 4124940 w 7451018"/>
              <a:gd name="connsiteY4569" fmla="*/ 332375 h 3415370"/>
              <a:gd name="connsiteX4570" fmla="*/ 4125343 w 7451018"/>
              <a:gd name="connsiteY4570" fmla="*/ 339077 h 3415370"/>
              <a:gd name="connsiteX4571" fmla="*/ 4166963 w 7451018"/>
              <a:gd name="connsiteY4571" fmla="*/ 339077 h 3415370"/>
              <a:gd name="connsiteX4572" fmla="*/ 4192297 w 7451018"/>
              <a:gd name="connsiteY4572" fmla="*/ 345779 h 3415370"/>
              <a:gd name="connsiteX4573" fmla="*/ 4363470 w 7451018"/>
              <a:gd name="connsiteY4573" fmla="*/ 392426 h 3415370"/>
              <a:gd name="connsiteX4574" fmla="*/ 4356768 w 7451018"/>
              <a:gd name="connsiteY4574" fmla="*/ 399396 h 3415370"/>
              <a:gd name="connsiteX4575" fmla="*/ 4368832 w 7451018"/>
              <a:gd name="connsiteY4575" fmla="*/ 405696 h 3415370"/>
              <a:gd name="connsiteX4576" fmla="*/ 4363403 w 7451018"/>
              <a:gd name="connsiteY4576" fmla="*/ 412398 h 3415370"/>
              <a:gd name="connsiteX4577" fmla="*/ 4206908 w 7451018"/>
              <a:gd name="connsiteY4577" fmla="*/ 412934 h 3415370"/>
              <a:gd name="connsiteX4578" fmla="*/ 4200943 w 7451018"/>
              <a:gd name="connsiteY4578" fmla="*/ 419570 h 3415370"/>
              <a:gd name="connsiteX4579" fmla="*/ 4235727 w 7451018"/>
              <a:gd name="connsiteY4579" fmla="*/ 440079 h 3415370"/>
              <a:gd name="connsiteX4580" fmla="*/ 4229427 w 7451018"/>
              <a:gd name="connsiteY4580" fmla="*/ 439743 h 3415370"/>
              <a:gd name="connsiteX4581" fmla="*/ 4222725 w 7451018"/>
              <a:gd name="connsiteY4581" fmla="*/ 453282 h 3415370"/>
              <a:gd name="connsiteX4582" fmla="*/ 4235058 w 7451018"/>
              <a:gd name="connsiteY4582" fmla="*/ 473723 h 3415370"/>
              <a:gd name="connsiteX4583" fmla="*/ 4282308 w 7451018"/>
              <a:gd name="connsiteY4583" fmla="*/ 487730 h 3415370"/>
              <a:gd name="connsiteX4584" fmla="*/ 4284922 w 7451018"/>
              <a:gd name="connsiteY4584" fmla="*/ 487730 h 3415370"/>
              <a:gd name="connsiteX4585" fmla="*/ 4294170 w 7451018"/>
              <a:gd name="connsiteY4585" fmla="*/ 480425 h 3415370"/>
              <a:gd name="connsiteX4586" fmla="*/ 4296449 w 7451018"/>
              <a:gd name="connsiteY4586" fmla="*/ 481096 h 3415370"/>
              <a:gd name="connsiteX4587" fmla="*/ 4291556 w 7451018"/>
              <a:gd name="connsiteY4587" fmla="*/ 473120 h 3415370"/>
              <a:gd name="connsiteX4588" fmla="*/ 4264413 w 7451018"/>
              <a:gd name="connsiteY4588" fmla="*/ 460855 h 3415370"/>
              <a:gd name="connsiteX4589" fmla="*/ 4269603 w 7451018"/>
              <a:gd name="connsiteY4589" fmla="*/ 453264 h 3415370"/>
              <a:gd name="connsiteX4590" fmla="*/ 4269774 w 7451018"/>
              <a:gd name="connsiteY4590" fmla="*/ 453013 h 3415370"/>
              <a:gd name="connsiteX4591" fmla="*/ 4270579 w 7451018"/>
              <a:gd name="connsiteY4591" fmla="*/ 453013 h 3415370"/>
              <a:gd name="connsiteX4592" fmla="*/ 4269707 w 7451018"/>
              <a:gd name="connsiteY4592" fmla="*/ 453550 h 3415370"/>
              <a:gd name="connsiteX4593" fmla="*/ 4340348 w 7451018"/>
              <a:gd name="connsiteY4593" fmla="*/ 460855 h 3415370"/>
              <a:gd name="connsiteX4594" fmla="*/ 4337734 w 7451018"/>
              <a:gd name="connsiteY4594" fmla="*/ 460855 h 3415370"/>
              <a:gd name="connsiteX4595" fmla="*/ 4337332 w 7451018"/>
              <a:gd name="connsiteY4595" fmla="*/ 460855 h 3415370"/>
              <a:gd name="connsiteX4596" fmla="*/ 4417155 w 7451018"/>
              <a:gd name="connsiteY4596" fmla="*/ 428685 h 3415370"/>
              <a:gd name="connsiteX4597" fmla="*/ 4427611 w 7451018"/>
              <a:gd name="connsiteY4597" fmla="*/ 412734 h 3415370"/>
              <a:gd name="connsiteX4598" fmla="*/ 4411860 w 7451018"/>
              <a:gd name="connsiteY4598" fmla="*/ 403015 h 3415370"/>
              <a:gd name="connsiteX4599" fmla="*/ 4424058 w 7451018"/>
              <a:gd name="connsiteY4599" fmla="*/ 380094 h 3415370"/>
              <a:gd name="connsiteX4600" fmla="*/ 4403683 w 7451018"/>
              <a:gd name="connsiteY4600" fmla="*/ 372521 h 3415370"/>
              <a:gd name="connsiteX4601" fmla="*/ 4403683 w 7451018"/>
              <a:gd name="connsiteY4601" fmla="*/ 365819 h 3415370"/>
              <a:gd name="connsiteX4602" fmla="*/ 4468493 w 7451018"/>
              <a:gd name="connsiteY4602" fmla="*/ 379223 h 3415370"/>
              <a:gd name="connsiteX4603" fmla="*/ 4477407 w 7451018"/>
              <a:gd name="connsiteY4603" fmla="*/ 381167 h 3415370"/>
              <a:gd name="connsiteX4604" fmla="*/ 4441149 w 7451018"/>
              <a:gd name="connsiteY4604" fmla="*/ 399330 h 3415370"/>
              <a:gd name="connsiteX4605" fmla="*/ 4497513 w 7451018"/>
              <a:gd name="connsiteY4605" fmla="*/ 406635 h 3415370"/>
              <a:gd name="connsiteX4606" fmla="*/ 4516481 w 7451018"/>
              <a:gd name="connsiteY4606" fmla="*/ 392627 h 3415370"/>
              <a:gd name="connsiteX4607" fmla="*/ 4513264 w 7451018"/>
              <a:gd name="connsiteY4607" fmla="*/ 386863 h 3415370"/>
              <a:gd name="connsiteX4608" fmla="*/ 4636450 w 7451018"/>
              <a:gd name="connsiteY4608" fmla="*/ 359519 h 3415370"/>
              <a:gd name="connsiteX4609" fmla="*/ 4636651 w 7451018"/>
              <a:gd name="connsiteY4609" fmla="*/ 359117 h 3415370"/>
              <a:gd name="connsiteX4610" fmla="*/ 4637321 w 7451018"/>
              <a:gd name="connsiteY4610" fmla="*/ 359385 h 3415370"/>
              <a:gd name="connsiteX4611" fmla="*/ 4645028 w 7451018"/>
              <a:gd name="connsiteY4611" fmla="*/ 359720 h 3415370"/>
              <a:gd name="connsiteX4612" fmla="*/ 4641610 w 7451018"/>
              <a:gd name="connsiteY4612" fmla="*/ 365819 h 3415370"/>
              <a:gd name="connsiteX4613" fmla="*/ 4636918 w 7451018"/>
              <a:gd name="connsiteY4613" fmla="*/ 360323 h 3415370"/>
              <a:gd name="connsiteX4614" fmla="*/ 4628474 w 7451018"/>
              <a:gd name="connsiteY4614" fmla="*/ 365819 h 3415370"/>
              <a:gd name="connsiteX4615" fmla="*/ 4628080 w 7451018"/>
              <a:gd name="connsiteY4615" fmla="*/ 368986 h 3415370"/>
              <a:gd name="connsiteX4616" fmla="*/ 4625392 w 7451018"/>
              <a:gd name="connsiteY4616" fmla="*/ 371937 h 3415370"/>
              <a:gd name="connsiteX4617" fmla="*/ 4625346 w 7451018"/>
              <a:gd name="connsiteY4617" fmla="*/ 372610 h 3415370"/>
              <a:gd name="connsiteX4618" fmla="*/ 4629747 w 7451018"/>
              <a:gd name="connsiteY4618" fmla="*/ 373526 h 3415370"/>
              <a:gd name="connsiteX4619" fmla="*/ 4638326 w 7451018"/>
              <a:gd name="connsiteY4619" fmla="*/ 375001 h 3415370"/>
              <a:gd name="connsiteX4620" fmla="*/ 4638192 w 7451018"/>
              <a:gd name="connsiteY4620" fmla="*/ 372454 h 3415370"/>
              <a:gd name="connsiteX4621" fmla="*/ 4639331 w 7451018"/>
              <a:gd name="connsiteY4621" fmla="*/ 379156 h 3415370"/>
              <a:gd name="connsiteX4622" fmla="*/ 4645095 w 7451018"/>
              <a:gd name="connsiteY4622" fmla="*/ 379156 h 3415370"/>
              <a:gd name="connsiteX4623" fmla="*/ 4691072 w 7451018"/>
              <a:gd name="connsiteY4623" fmla="*/ 372454 h 3415370"/>
              <a:gd name="connsiteX4624" fmla="*/ 4745627 w 7451018"/>
              <a:gd name="connsiteY4624" fmla="*/ 367829 h 3415370"/>
              <a:gd name="connsiteX4625" fmla="*/ 4734636 w 7451018"/>
              <a:gd name="connsiteY4625" fmla="*/ 369974 h 3415370"/>
              <a:gd name="connsiteX4626" fmla="*/ 4732223 w 7451018"/>
              <a:gd name="connsiteY4626" fmla="*/ 370979 h 3415370"/>
              <a:gd name="connsiteX4627" fmla="*/ 4747169 w 7451018"/>
              <a:gd name="connsiteY4627" fmla="*/ 372454 h 3415370"/>
              <a:gd name="connsiteX4628" fmla="*/ 4772436 w 7451018"/>
              <a:gd name="connsiteY4628" fmla="*/ 358714 h 3415370"/>
              <a:gd name="connsiteX4629" fmla="*/ 4769152 w 7451018"/>
              <a:gd name="connsiteY4629" fmla="*/ 358714 h 3415370"/>
              <a:gd name="connsiteX4630" fmla="*/ 4764327 w 7451018"/>
              <a:gd name="connsiteY4630" fmla="*/ 359049 h 3415370"/>
              <a:gd name="connsiteX4631" fmla="*/ 4752531 w 7451018"/>
              <a:gd name="connsiteY4631" fmla="*/ 345645 h 3415370"/>
              <a:gd name="connsiteX4632" fmla="*/ 4718551 w 7451018"/>
              <a:gd name="connsiteY4632" fmla="*/ 325539 h 3415370"/>
              <a:gd name="connsiteX4633" fmla="*/ 4731303 w 7451018"/>
              <a:gd name="connsiteY4633" fmla="*/ 319972 h 3415370"/>
              <a:gd name="connsiteX4634" fmla="*/ 4731754 w 7451018"/>
              <a:gd name="connsiteY4634" fmla="*/ 319775 h 3415370"/>
              <a:gd name="connsiteX4635" fmla="*/ 4765667 w 7451018"/>
              <a:gd name="connsiteY4635" fmla="*/ 340351 h 3415370"/>
              <a:gd name="connsiteX4636" fmla="*/ 4926251 w 7451018"/>
              <a:gd name="connsiteY4636" fmla="*/ 376944 h 3415370"/>
              <a:gd name="connsiteX4637" fmla="*/ 4935835 w 7451018"/>
              <a:gd name="connsiteY4637" fmla="*/ 365819 h 3415370"/>
              <a:gd name="connsiteX4638" fmla="*/ 4913114 w 7451018"/>
              <a:gd name="connsiteY4638" fmla="*/ 350538 h 3415370"/>
              <a:gd name="connsiteX4639" fmla="*/ 4906412 w 7451018"/>
              <a:gd name="connsiteY4639" fmla="*/ 345713 h 3415370"/>
              <a:gd name="connsiteX4640" fmla="*/ 4906211 w 7451018"/>
              <a:gd name="connsiteY4640" fmla="*/ 352347 h 3415370"/>
              <a:gd name="connsiteX4641" fmla="*/ 4901720 w 7451018"/>
              <a:gd name="connsiteY4641" fmla="*/ 332308 h 3415370"/>
              <a:gd name="connsiteX4642" fmla="*/ 4898973 w 7451018"/>
              <a:gd name="connsiteY4642" fmla="*/ 332308 h 3415370"/>
              <a:gd name="connsiteX4643" fmla="*/ 4901720 w 7451018"/>
              <a:gd name="connsiteY4643" fmla="*/ 318904 h 3415370"/>
              <a:gd name="connsiteX4644" fmla="*/ 4885167 w 7451018"/>
              <a:gd name="connsiteY4644" fmla="*/ 318904 h 3415370"/>
              <a:gd name="connsiteX4645" fmla="*/ 4940191 w 7451018"/>
              <a:gd name="connsiteY4645" fmla="*/ 264885 h 3415370"/>
              <a:gd name="connsiteX4646" fmla="*/ 5020349 w 7451018"/>
              <a:gd name="connsiteY4646" fmla="*/ 270045 h 3415370"/>
              <a:gd name="connsiteX4647" fmla="*/ 4999840 w 7451018"/>
              <a:gd name="connsiteY4647" fmla="*/ 298865 h 3415370"/>
              <a:gd name="connsiteX4648" fmla="*/ 5012373 w 7451018"/>
              <a:gd name="connsiteY4648" fmla="*/ 359184 h 3415370"/>
              <a:gd name="connsiteX4649" fmla="*/ 5032949 w 7451018"/>
              <a:gd name="connsiteY4649" fmla="*/ 376944 h 3415370"/>
              <a:gd name="connsiteX4650" fmla="*/ 5033753 w 7451018"/>
              <a:gd name="connsiteY4650" fmla="*/ 376073 h 3415370"/>
              <a:gd name="connsiteX4651" fmla="*/ 5033016 w 7451018"/>
              <a:gd name="connsiteY4651" fmla="*/ 377011 h 3415370"/>
              <a:gd name="connsiteX4652" fmla="*/ 5033685 w 7451018"/>
              <a:gd name="connsiteY4652" fmla="*/ 379290 h 3415370"/>
              <a:gd name="connsiteX4653" fmla="*/ 5032078 w 7451018"/>
              <a:gd name="connsiteY4653" fmla="*/ 378083 h 3415370"/>
              <a:gd name="connsiteX4654" fmla="*/ 5025308 w 7451018"/>
              <a:gd name="connsiteY4654" fmla="*/ 379290 h 3415370"/>
              <a:gd name="connsiteX4655" fmla="*/ 5027051 w 7451018"/>
              <a:gd name="connsiteY4655" fmla="*/ 392426 h 3415370"/>
              <a:gd name="connsiteX4656" fmla="*/ 5001783 w 7451018"/>
              <a:gd name="connsiteY4656" fmla="*/ 412801 h 3415370"/>
              <a:gd name="connsiteX4657" fmla="*/ 4980873 w 7451018"/>
              <a:gd name="connsiteY4657" fmla="*/ 419503 h 3415370"/>
              <a:gd name="connsiteX4658" fmla="*/ 4981275 w 7451018"/>
              <a:gd name="connsiteY4658" fmla="*/ 426205 h 3415370"/>
              <a:gd name="connsiteX4659" fmla="*/ 5054999 w 7451018"/>
              <a:gd name="connsiteY4659" fmla="*/ 392694 h 3415370"/>
              <a:gd name="connsiteX4660" fmla="*/ 5047157 w 7451018"/>
              <a:gd name="connsiteY4660" fmla="*/ 366891 h 3415370"/>
              <a:gd name="connsiteX4661" fmla="*/ 5069878 w 7451018"/>
              <a:gd name="connsiteY4661" fmla="*/ 359452 h 3415370"/>
              <a:gd name="connsiteX4662" fmla="*/ 5033753 w 7451018"/>
              <a:gd name="connsiteY4662" fmla="*/ 355699 h 3415370"/>
              <a:gd name="connsiteX4663" fmla="*/ 5040455 w 7451018"/>
              <a:gd name="connsiteY4663" fmla="*/ 350538 h 3415370"/>
              <a:gd name="connsiteX4664" fmla="*/ 5027051 w 7451018"/>
              <a:gd name="connsiteY4664" fmla="*/ 342496 h 3415370"/>
              <a:gd name="connsiteX4665" fmla="*/ 5047157 w 7451018"/>
              <a:gd name="connsiteY4665" fmla="*/ 323059 h 3415370"/>
              <a:gd name="connsiteX4666" fmla="*/ 5019879 w 7451018"/>
              <a:gd name="connsiteY4666" fmla="*/ 305634 h 3415370"/>
              <a:gd name="connsiteX4667" fmla="*/ 5027051 w 7451018"/>
              <a:gd name="connsiteY4667" fmla="*/ 293570 h 3415370"/>
              <a:gd name="connsiteX4668" fmla="*/ 5040455 w 7451018"/>
              <a:gd name="connsiteY4668" fmla="*/ 261936 h 3415370"/>
              <a:gd name="connsiteX4669" fmla="*/ 5060494 w 7451018"/>
              <a:gd name="connsiteY4669" fmla="*/ 258719 h 3415370"/>
              <a:gd name="connsiteX4670" fmla="*/ 5060494 w 7451018"/>
              <a:gd name="connsiteY4670" fmla="*/ 265421 h 3415370"/>
              <a:gd name="connsiteX4671" fmla="*/ 5075843 w 7451018"/>
              <a:gd name="connsiteY4671" fmla="*/ 278825 h 3415370"/>
              <a:gd name="connsiteX4672" fmla="*/ 5073898 w 7451018"/>
              <a:gd name="connsiteY4672" fmla="*/ 283449 h 3415370"/>
              <a:gd name="connsiteX4673" fmla="*/ 5068202 w 7451018"/>
              <a:gd name="connsiteY4673" fmla="*/ 291492 h 3415370"/>
              <a:gd name="connsiteX4674" fmla="*/ 5072022 w 7451018"/>
              <a:gd name="connsiteY4674" fmla="*/ 302819 h 3415370"/>
              <a:gd name="connsiteX4675" fmla="*/ 5071955 w 7451018"/>
              <a:gd name="connsiteY4675" fmla="*/ 305634 h 3415370"/>
              <a:gd name="connsiteX4676" fmla="*/ 5111565 w 7451018"/>
              <a:gd name="connsiteY4676" fmla="*/ 305634 h 3415370"/>
              <a:gd name="connsiteX4677" fmla="*/ 5087370 w 7451018"/>
              <a:gd name="connsiteY4677" fmla="*/ 292632 h 3415370"/>
              <a:gd name="connsiteX4678" fmla="*/ 5080668 w 7451018"/>
              <a:gd name="connsiteY4678" fmla="*/ 288476 h 3415370"/>
              <a:gd name="connsiteX4679" fmla="*/ 5134285 w 7451018"/>
              <a:gd name="connsiteY4679" fmla="*/ 272123 h 3415370"/>
              <a:gd name="connsiteX4680" fmla="*/ 5220005 w 7451018"/>
              <a:gd name="connsiteY4680" fmla="*/ 292229 h 3415370"/>
              <a:gd name="connsiteX4681" fmla="*/ 5208009 w 7451018"/>
              <a:gd name="connsiteY4681" fmla="*/ 285393 h 3415370"/>
              <a:gd name="connsiteX4682" fmla="*/ 5211360 w 7451018"/>
              <a:gd name="connsiteY4682" fmla="*/ 278825 h 3415370"/>
              <a:gd name="connsiteX4683" fmla="*/ 5181133 w 7451018"/>
              <a:gd name="connsiteY4683" fmla="*/ 265421 h 3415370"/>
              <a:gd name="connsiteX4684" fmla="*/ 5167796 w 7451018"/>
              <a:gd name="connsiteY4684" fmla="*/ 258920 h 3415370"/>
              <a:gd name="connsiteX4685" fmla="*/ 5174029 w 7451018"/>
              <a:gd name="connsiteY4685" fmla="*/ 255770 h 3415370"/>
              <a:gd name="connsiteX4686" fmla="*/ 5168466 w 7451018"/>
              <a:gd name="connsiteY4686" fmla="*/ 245314 h 3415370"/>
              <a:gd name="connsiteX4687" fmla="*/ 5301839 w 7451018"/>
              <a:gd name="connsiteY4687" fmla="*/ 236534 h 3415370"/>
              <a:gd name="connsiteX4688" fmla="*/ 5301839 w 7451018"/>
              <a:gd name="connsiteY4688" fmla="*/ 234457 h 3415370"/>
              <a:gd name="connsiteX4689" fmla="*/ 5287630 w 7451018"/>
              <a:gd name="connsiteY4689" fmla="*/ 231910 h 3415370"/>
              <a:gd name="connsiteX4690" fmla="*/ 5288435 w 7451018"/>
              <a:gd name="connsiteY4690" fmla="*/ 225208 h 3415370"/>
              <a:gd name="connsiteX4691" fmla="*/ 5254924 w 7451018"/>
              <a:gd name="connsiteY4691" fmla="*/ 227286 h 3415370"/>
              <a:gd name="connsiteX4692" fmla="*/ 5271344 w 7451018"/>
              <a:gd name="connsiteY4692" fmla="*/ 218506 h 3415370"/>
              <a:gd name="connsiteX4693" fmla="*/ 5268328 w 7451018"/>
              <a:gd name="connsiteY4693" fmla="*/ 219176 h 3415370"/>
              <a:gd name="connsiteX4694" fmla="*/ 5271210 w 7451018"/>
              <a:gd name="connsiteY4694" fmla="*/ 211804 h 3415370"/>
              <a:gd name="connsiteX4695" fmla="*/ 5274628 w 7451018"/>
              <a:gd name="connsiteY4695" fmla="*/ 211804 h 3415370"/>
              <a:gd name="connsiteX4696" fmla="*/ 5281665 w 7451018"/>
              <a:gd name="connsiteY4696" fmla="*/ 218506 h 3415370"/>
              <a:gd name="connsiteX4697" fmla="*/ 5279789 w 7451018"/>
              <a:gd name="connsiteY4697" fmla="*/ 211804 h 3415370"/>
              <a:gd name="connsiteX4698" fmla="*/ 5288367 w 7451018"/>
              <a:gd name="connsiteY4698" fmla="*/ 215088 h 3415370"/>
              <a:gd name="connsiteX4699" fmla="*/ 5399221 w 7451018"/>
              <a:gd name="connsiteY4699" fmla="*/ 192167 h 3415370"/>
              <a:gd name="connsiteX4700" fmla="*/ 5399301 w 7451018"/>
              <a:gd name="connsiteY4700" fmla="*/ 192253 h 3415370"/>
              <a:gd name="connsiteX4701" fmla="*/ 5402765 w 7451018"/>
              <a:gd name="connsiteY4701" fmla="*/ 196012 h 3415370"/>
              <a:gd name="connsiteX4702" fmla="*/ 5405655 w 7451018"/>
              <a:gd name="connsiteY4702" fmla="*/ 198399 h 3415370"/>
              <a:gd name="connsiteX4703" fmla="*/ 5429180 w 7451018"/>
              <a:gd name="connsiteY4703" fmla="*/ 184995 h 3415370"/>
              <a:gd name="connsiteX4704" fmla="*/ 5521670 w 7451018"/>
              <a:gd name="connsiteY4704" fmla="*/ 184995 h 3415370"/>
              <a:gd name="connsiteX4705" fmla="*/ 5557928 w 7451018"/>
              <a:gd name="connsiteY4705" fmla="*/ 178293 h 3415370"/>
              <a:gd name="connsiteX4706" fmla="*/ 5556521 w 7451018"/>
              <a:gd name="connsiteY4706" fmla="*/ 176283 h 3415370"/>
              <a:gd name="connsiteX4707" fmla="*/ 5603436 w 7451018"/>
              <a:gd name="connsiteY4707" fmla="*/ 172127 h 3415370"/>
              <a:gd name="connsiteX4708" fmla="*/ 5596734 w 7451018"/>
              <a:gd name="connsiteY4708" fmla="*/ 167100 h 3415370"/>
              <a:gd name="connsiteX4709" fmla="*/ 5646958 w 7451018"/>
              <a:gd name="connsiteY4709" fmla="*/ 147446 h 3415370"/>
              <a:gd name="connsiteX4710" fmla="*/ 1626867 w 7451018"/>
              <a:gd name="connsiteY4710" fmla="*/ 145084 h 3415370"/>
              <a:gd name="connsiteX4711" fmla="*/ 1649053 w 7451018"/>
              <a:gd name="connsiteY4711" fmla="*/ 151686 h 3415370"/>
              <a:gd name="connsiteX4712" fmla="*/ 1649053 w 7451018"/>
              <a:gd name="connsiteY4712" fmla="*/ 158388 h 3415370"/>
              <a:gd name="connsiteX4713" fmla="*/ 1614737 w 7451018"/>
              <a:gd name="connsiteY4713" fmla="*/ 158187 h 3415370"/>
              <a:gd name="connsiteX4714" fmla="*/ 1626867 w 7451018"/>
              <a:gd name="connsiteY4714" fmla="*/ 145084 h 3415370"/>
              <a:gd name="connsiteX4715" fmla="*/ 1394027 w 7451018"/>
              <a:gd name="connsiteY4715" fmla="*/ 143500 h 3415370"/>
              <a:gd name="connsiteX4716" fmla="*/ 1415818 w 7451018"/>
              <a:gd name="connsiteY4716" fmla="*/ 146189 h 3415370"/>
              <a:gd name="connsiteX4717" fmla="*/ 1416690 w 7451018"/>
              <a:gd name="connsiteY4717" fmla="*/ 146189 h 3415370"/>
              <a:gd name="connsiteX4718" fmla="*/ 1381839 w 7451018"/>
              <a:gd name="connsiteY4718" fmla="*/ 146189 h 3415370"/>
              <a:gd name="connsiteX4719" fmla="*/ 1394027 w 7451018"/>
              <a:gd name="connsiteY4719" fmla="*/ 143500 h 3415370"/>
              <a:gd name="connsiteX4720" fmla="*/ 1167965 w 7451018"/>
              <a:gd name="connsiteY4720" fmla="*/ 138884 h 3415370"/>
              <a:gd name="connsiteX4721" fmla="*/ 1188616 w 7451018"/>
              <a:gd name="connsiteY4721" fmla="*/ 138885 h 3415370"/>
              <a:gd name="connsiteX4722" fmla="*/ 1234391 w 7451018"/>
              <a:gd name="connsiteY4722" fmla="*/ 146190 h 3415370"/>
              <a:gd name="connsiteX4723" fmla="*/ 1225612 w 7451018"/>
              <a:gd name="connsiteY4723" fmla="*/ 146190 h 3415370"/>
              <a:gd name="connsiteX4724" fmla="*/ 1159729 w 7451018"/>
              <a:gd name="connsiteY4724" fmla="*/ 151953 h 3415370"/>
              <a:gd name="connsiteX4725" fmla="*/ 1167965 w 7451018"/>
              <a:gd name="connsiteY4725" fmla="*/ 138884 h 3415370"/>
              <a:gd name="connsiteX4726" fmla="*/ 1547526 w 7451018"/>
              <a:gd name="connsiteY4726" fmla="*/ 131973 h 3415370"/>
              <a:gd name="connsiteX4727" fmla="*/ 1553147 w 7451018"/>
              <a:gd name="connsiteY4727" fmla="*/ 132584 h 3415370"/>
              <a:gd name="connsiteX4728" fmla="*/ 1543365 w 7451018"/>
              <a:gd name="connsiteY4728" fmla="*/ 134729 h 3415370"/>
              <a:gd name="connsiteX4729" fmla="*/ 1547526 w 7451018"/>
              <a:gd name="connsiteY4729" fmla="*/ 131973 h 3415370"/>
              <a:gd name="connsiteX4730" fmla="*/ 3811749 w 7451018"/>
              <a:gd name="connsiteY4730" fmla="*/ 124943 h 3415370"/>
              <a:gd name="connsiteX4731" fmla="*/ 3812531 w 7451018"/>
              <a:gd name="connsiteY4731" fmla="*/ 125248 h 3415370"/>
              <a:gd name="connsiteX4732" fmla="*/ 3814949 w 7451018"/>
              <a:gd name="connsiteY4732" fmla="*/ 129400 h 3415370"/>
              <a:gd name="connsiteX4733" fmla="*/ 3809203 w 7451018"/>
              <a:gd name="connsiteY4733" fmla="*/ 131645 h 3415370"/>
              <a:gd name="connsiteX4734" fmla="*/ 3801294 w 7451018"/>
              <a:gd name="connsiteY4734" fmla="*/ 135935 h 3415370"/>
              <a:gd name="connsiteX4735" fmla="*/ 3801093 w 7451018"/>
              <a:gd name="connsiteY4735" fmla="*/ 138347 h 3415370"/>
              <a:gd name="connsiteX4736" fmla="*/ 3828907 w 7451018"/>
              <a:gd name="connsiteY4736" fmla="*/ 131645 h 3415370"/>
              <a:gd name="connsiteX4737" fmla="*/ 3812531 w 7451018"/>
              <a:gd name="connsiteY4737" fmla="*/ 125248 h 3415370"/>
              <a:gd name="connsiteX4738" fmla="*/ 3812353 w 7451018"/>
              <a:gd name="connsiteY4738" fmla="*/ 124943 h 3415370"/>
              <a:gd name="connsiteX4739" fmla="*/ 3812218 w 7451018"/>
              <a:gd name="connsiteY4739" fmla="*/ 125011 h 3415370"/>
              <a:gd name="connsiteX4740" fmla="*/ 3811749 w 7451018"/>
              <a:gd name="connsiteY4740" fmla="*/ 124943 h 3415370"/>
              <a:gd name="connsiteX4741" fmla="*/ 1226259 w 7451018"/>
              <a:gd name="connsiteY4741" fmla="*/ 119986 h 3415370"/>
              <a:gd name="connsiteX4742" fmla="*/ 1246925 w 7451018"/>
              <a:gd name="connsiteY4742" fmla="*/ 131646 h 3415370"/>
              <a:gd name="connsiteX4743" fmla="*/ 1206511 w 7451018"/>
              <a:gd name="connsiteY4743" fmla="*/ 131579 h 3415370"/>
              <a:gd name="connsiteX4744" fmla="*/ 1158456 w 7451018"/>
              <a:gd name="connsiteY4744" fmla="*/ 131579 h 3415370"/>
              <a:gd name="connsiteX4745" fmla="*/ 1226259 w 7451018"/>
              <a:gd name="connsiteY4745" fmla="*/ 119986 h 3415370"/>
              <a:gd name="connsiteX4746" fmla="*/ 1709364 w 7451018"/>
              <a:gd name="connsiteY4746" fmla="*/ 119381 h 3415370"/>
              <a:gd name="connsiteX4747" fmla="*/ 1709029 w 7451018"/>
              <a:gd name="connsiteY4747" fmla="*/ 119448 h 3415370"/>
              <a:gd name="connsiteX4748" fmla="*/ 1710303 w 7451018"/>
              <a:gd name="connsiteY4748" fmla="*/ 119381 h 3415370"/>
              <a:gd name="connsiteX4749" fmla="*/ 1468094 w 7451018"/>
              <a:gd name="connsiteY4749" fmla="*/ 118175 h 3415370"/>
              <a:gd name="connsiteX4750" fmla="*/ 1515008 w 7451018"/>
              <a:gd name="connsiteY4750" fmla="*/ 124676 h 3415370"/>
              <a:gd name="connsiteX4751" fmla="*/ 1537395 w 7451018"/>
              <a:gd name="connsiteY4751" fmla="*/ 131579 h 3415370"/>
              <a:gd name="connsiteX4752" fmla="*/ 1541817 w 7451018"/>
              <a:gd name="connsiteY4752" fmla="*/ 138817 h 3415370"/>
              <a:gd name="connsiteX4753" fmla="*/ 1530491 w 7451018"/>
              <a:gd name="connsiteY4753" fmla="*/ 144983 h 3415370"/>
              <a:gd name="connsiteX4754" fmla="*/ 1582096 w 7451018"/>
              <a:gd name="connsiteY4754" fmla="*/ 149005 h 3415370"/>
              <a:gd name="connsiteX4755" fmla="*/ 1513735 w 7451018"/>
              <a:gd name="connsiteY4755" fmla="*/ 144983 h 3415370"/>
              <a:gd name="connsiteX4756" fmla="*/ 1481833 w 7451018"/>
              <a:gd name="connsiteY4756" fmla="*/ 138281 h 3415370"/>
              <a:gd name="connsiteX4757" fmla="*/ 1468094 w 7451018"/>
              <a:gd name="connsiteY4757" fmla="*/ 131579 h 3415370"/>
              <a:gd name="connsiteX4758" fmla="*/ 5610004 w 7451018"/>
              <a:gd name="connsiteY4758" fmla="*/ 107183 h 3415370"/>
              <a:gd name="connsiteX4759" fmla="*/ 5630001 w 7451018"/>
              <a:gd name="connsiteY4759" fmla="*/ 107518 h 3415370"/>
              <a:gd name="connsiteX4760" fmla="*/ 5645879 w 7451018"/>
              <a:gd name="connsiteY4760" fmla="*/ 111059 h 3415370"/>
              <a:gd name="connsiteX4761" fmla="*/ 5647334 w 7451018"/>
              <a:gd name="connsiteY4761" fmla="*/ 110199 h 3415370"/>
              <a:gd name="connsiteX4762" fmla="*/ 5646530 w 7451018"/>
              <a:gd name="connsiteY4762" fmla="*/ 111205 h 3415370"/>
              <a:gd name="connsiteX4763" fmla="*/ 5645912 w 7451018"/>
              <a:gd name="connsiteY4763" fmla="*/ 111081 h 3415370"/>
              <a:gd name="connsiteX4764" fmla="*/ 5642593 w 7451018"/>
              <a:gd name="connsiteY4764" fmla="*/ 113550 h 3415370"/>
              <a:gd name="connsiteX4765" fmla="*/ 5646597 w 7451018"/>
              <a:gd name="connsiteY4765" fmla="*/ 111204 h 3415370"/>
              <a:gd name="connsiteX4766" fmla="*/ 5648540 w 7451018"/>
              <a:gd name="connsiteY4766" fmla="*/ 111472 h 3415370"/>
              <a:gd name="connsiteX4767" fmla="*/ 5675886 w 7451018"/>
              <a:gd name="connsiteY4767" fmla="*/ 118174 h 3415370"/>
              <a:gd name="connsiteX4768" fmla="*/ 5691702 w 7451018"/>
              <a:gd name="connsiteY4768" fmla="*/ 131579 h 3415370"/>
              <a:gd name="connsiteX4769" fmla="*/ 5569053 w 7451018"/>
              <a:gd name="connsiteY4769" fmla="*/ 138281 h 3415370"/>
              <a:gd name="connsiteX4770" fmla="*/ 5583195 w 7451018"/>
              <a:gd name="connsiteY4770" fmla="*/ 124877 h 3415370"/>
              <a:gd name="connsiteX4771" fmla="*/ 5589495 w 7451018"/>
              <a:gd name="connsiteY4771" fmla="*/ 118174 h 3415370"/>
              <a:gd name="connsiteX4772" fmla="*/ 5610004 w 7451018"/>
              <a:gd name="connsiteY4772" fmla="*/ 107183 h 3415370"/>
              <a:gd name="connsiteX4773" fmla="*/ 1747231 w 7451018"/>
              <a:gd name="connsiteY4773" fmla="*/ 104771 h 3415370"/>
              <a:gd name="connsiteX4774" fmla="*/ 1741267 w 7451018"/>
              <a:gd name="connsiteY4774" fmla="*/ 111473 h 3415370"/>
              <a:gd name="connsiteX4775" fmla="*/ 1756481 w 7451018"/>
              <a:gd name="connsiteY4775" fmla="*/ 109998 h 3415370"/>
              <a:gd name="connsiteX4776" fmla="*/ 1747231 w 7451018"/>
              <a:gd name="connsiteY4776" fmla="*/ 104771 h 3415370"/>
              <a:gd name="connsiteX4777" fmla="*/ 1347772 w 7451018"/>
              <a:gd name="connsiteY4777" fmla="*/ 102022 h 3415370"/>
              <a:gd name="connsiteX4778" fmla="*/ 1381031 w 7451018"/>
              <a:gd name="connsiteY4778" fmla="*/ 118174 h 3415370"/>
              <a:gd name="connsiteX4779" fmla="*/ 1415011 w 7451018"/>
              <a:gd name="connsiteY4779" fmla="*/ 118174 h 3415370"/>
              <a:gd name="connsiteX4780" fmla="*/ 1440077 w 7451018"/>
              <a:gd name="connsiteY4780" fmla="*/ 124877 h 3415370"/>
              <a:gd name="connsiteX4781" fmla="*/ 1441418 w 7451018"/>
              <a:gd name="connsiteY4781" fmla="*/ 131579 h 3415370"/>
              <a:gd name="connsiteX4782" fmla="*/ 1461659 w 7451018"/>
              <a:gd name="connsiteY4782" fmla="*/ 137745 h 3415370"/>
              <a:gd name="connsiteX4783" fmla="*/ 1458644 w 7451018"/>
              <a:gd name="connsiteY4783" fmla="*/ 138281 h 3415370"/>
              <a:gd name="connsiteX4784" fmla="*/ 1415950 w 7451018"/>
              <a:gd name="connsiteY4784" fmla="*/ 138281 h 3415370"/>
              <a:gd name="connsiteX4785" fmla="*/ 1334050 w 7451018"/>
              <a:gd name="connsiteY4785" fmla="*/ 131579 h 3415370"/>
              <a:gd name="connsiteX4786" fmla="*/ 1334050 w 7451018"/>
              <a:gd name="connsiteY4786" fmla="*/ 124877 h 3415370"/>
              <a:gd name="connsiteX4787" fmla="*/ 1352212 w 7451018"/>
              <a:gd name="connsiteY4787" fmla="*/ 124877 h 3415370"/>
              <a:gd name="connsiteX4788" fmla="*/ 1335189 w 7451018"/>
              <a:gd name="connsiteY4788" fmla="*/ 123871 h 3415370"/>
              <a:gd name="connsiteX4789" fmla="*/ 1332642 w 7451018"/>
              <a:gd name="connsiteY4789" fmla="*/ 118241 h 3415370"/>
              <a:gd name="connsiteX4790" fmla="*/ 1314011 w 7451018"/>
              <a:gd name="connsiteY4790" fmla="*/ 113416 h 3415370"/>
              <a:gd name="connsiteX4791" fmla="*/ 1347772 w 7451018"/>
              <a:gd name="connsiteY4791" fmla="*/ 102022 h 3415370"/>
              <a:gd name="connsiteX4792" fmla="*/ 1740571 w 7451018"/>
              <a:gd name="connsiteY4792" fmla="*/ 101202 h 3415370"/>
              <a:gd name="connsiteX4793" fmla="*/ 1740797 w 7451018"/>
              <a:gd name="connsiteY4793" fmla="*/ 104034 h 3415370"/>
              <a:gd name="connsiteX4794" fmla="*/ 1740797 w 7451018"/>
              <a:gd name="connsiteY4794" fmla="*/ 103899 h 3415370"/>
              <a:gd name="connsiteX4795" fmla="*/ 1740571 w 7451018"/>
              <a:gd name="connsiteY4795" fmla="*/ 101202 h 3415370"/>
              <a:gd name="connsiteX4796" fmla="*/ 3149819 w 7451018"/>
              <a:gd name="connsiteY4796" fmla="*/ 84731 h 3415370"/>
              <a:gd name="connsiteX4797" fmla="*/ 3150219 w 7451018"/>
              <a:gd name="connsiteY4797" fmla="*/ 91433 h 3415370"/>
              <a:gd name="connsiteX4798" fmla="*/ 3155447 w 7451018"/>
              <a:gd name="connsiteY4798" fmla="*/ 90495 h 3415370"/>
              <a:gd name="connsiteX4799" fmla="*/ 3149819 w 7451018"/>
              <a:gd name="connsiteY4799" fmla="*/ 84731 h 3415370"/>
              <a:gd name="connsiteX4800" fmla="*/ 1455818 w 7451018"/>
              <a:gd name="connsiteY4800" fmla="*/ 84440 h 3415370"/>
              <a:gd name="connsiteX4801" fmla="*/ 1463338 w 7451018"/>
              <a:gd name="connsiteY4801" fmla="*/ 98068 h 3415370"/>
              <a:gd name="connsiteX4802" fmla="*/ 1430496 w 7451018"/>
              <a:gd name="connsiteY4802" fmla="*/ 98068 h 3415370"/>
              <a:gd name="connsiteX4803" fmla="*/ 1446314 w 7451018"/>
              <a:gd name="connsiteY4803" fmla="*/ 84664 h 3415370"/>
              <a:gd name="connsiteX4804" fmla="*/ 1455818 w 7451018"/>
              <a:gd name="connsiteY4804" fmla="*/ 84440 h 3415370"/>
              <a:gd name="connsiteX4805" fmla="*/ 1663323 w 7451018"/>
              <a:gd name="connsiteY4805" fmla="*/ 83525 h 3415370"/>
              <a:gd name="connsiteX4806" fmla="*/ 1661246 w 7451018"/>
              <a:gd name="connsiteY4806" fmla="*/ 84531 h 3415370"/>
              <a:gd name="connsiteX4807" fmla="*/ 1661044 w 7451018"/>
              <a:gd name="connsiteY4807" fmla="*/ 84464 h 3415370"/>
              <a:gd name="connsiteX4808" fmla="*/ 1663323 w 7451018"/>
              <a:gd name="connsiteY4808" fmla="*/ 83525 h 3415370"/>
              <a:gd name="connsiteX4809" fmla="*/ 2113444 w 7451018"/>
              <a:gd name="connsiteY4809" fmla="*/ 77912 h 3415370"/>
              <a:gd name="connsiteX4810" fmla="*/ 2115069 w 7451018"/>
              <a:gd name="connsiteY4810" fmla="*/ 78029 h 3415370"/>
              <a:gd name="connsiteX4811" fmla="*/ 2114942 w 7451018"/>
              <a:gd name="connsiteY4811" fmla="*/ 78143 h 3415370"/>
              <a:gd name="connsiteX4812" fmla="*/ 3978222 w 7451018"/>
              <a:gd name="connsiteY4812" fmla="*/ 76538 h 3415370"/>
              <a:gd name="connsiteX4813" fmla="*/ 3994718 w 7451018"/>
              <a:gd name="connsiteY4813" fmla="*/ 85736 h 3415370"/>
              <a:gd name="connsiteX4814" fmla="*/ 3995858 w 7451018"/>
              <a:gd name="connsiteY4814" fmla="*/ 85736 h 3415370"/>
              <a:gd name="connsiteX4815" fmla="*/ 4001622 w 7451018"/>
              <a:gd name="connsiteY4815" fmla="*/ 85133 h 3415370"/>
              <a:gd name="connsiteX4816" fmla="*/ 4002225 w 7451018"/>
              <a:gd name="connsiteY4816" fmla="*/ 79436 h 3415370"/>
              <a:gd name="connsiteX4817" fmla="*/ 4075345 w 7451018"/>
              <a:gd name="connsiteY4817" fmla="*/ 90696 h 3415370"/>
              <a:gd name="connsiteX4818" fmla="*/ 4045520 w 7451018"/>
              <a:gd name="connsiteY4818" fmla="*/ 97867 h 3415370"/>
              <a:gd name="connsiteX4819" fmla="*/ 4016299 w 7451018"/>
              <a:gd name="connsiteY4819" fmla="*/ 111271 h 3415370"/>
              <a:gd name="connsiteX4820" fmla="*/ 3948071 w 7451018"/>
              <a:gd name="connsiteY4820" fmla="*/ 111271 h 3415370"/>
              <a:gd name="connsiteX4821" fmla="*/ 3896867 w 7451018"/>
              <a:gd name="connsiteY4821" fmla="*/ 100146 h 3415370"/>
              <a:gd name="connsiteX4822" fmla="*/ 3901022 w 7451018"/>
              <a:gd name="connsiteY4822" fmla="*/ 107049 h 3415370"/>
              <a:gd name="connsiteX4823" fmla="*/ 3912616 w 7451018"/>
              <a:gd name="connsiteY4823" fmla="*/ 104569 h 3415370"/>
              <a:gd name="connsiteX4824" fmla="*/ 3938353 w 7451018"/>
              <a:gd name="connsiteY4824" fmla="*/ 117973 h 3415370"/>
              <a:gd name="connsiteX4825" fmla="*/ 3968043 w 7451018"/>
              <a:gd name="connsiteY4825" fmla="*/ 132450 h 3415370"/>
              <a:gd name="connsiteX4826" fmla="*/ 3968043 w 7451018"/>
              <a:gd name="connsiteY4826" fmla="*/ 131445 h 3415370"/>
              <a:gd name="connsiteX4827" fmla="*/ 3968245 w 7451018"/>
              <a:gd name="connsiteY4827" fmla="*/ 131310 h 3415370"/>
              <a:gd name="connsiteX4828" fmla="*/ 3998405 w 7451018"/>
              <a:gd name="connsiteY4828" fmla="*/ 144849 h 3415370"/>
              <a:gd name="connsiteX4829" fmla="*/ 4014958 w 7451018"/>
              <a:gd name="connsiteY4829" fmla="*/ 142771 h 3415370"/>
              <a:gd name="connsiteX4830" fmla="*/ 3968043 w 7451018"/>
              <a:gd name="connsiteY4830" fmla="*/ 154031 h 3415370"/>
              <a:gd name="connsiteX4831" fmla="*/ 3975148 w 7451018"/>
              <a:gd name="connsiteY4831" fmla="*/ 151685 h 3415370"/>
              <a:gd name="connsiteX4832" fmla="*/ 3941704 w 7451018"/>
              <a:gd name="connsiteY4832" fmla="*/ 157381 h 3415370"/>
              <a:gd name="connsiteX4833" fmla="*/ 3934533 w 7451018"/>
              <a:gd name="connsiteY4833" fmla="*/ 150211 h 3415370"/>
              <a:gd name="connsiteX4834" fmla="*/ 3949009 w 7451018"/>
              <a:gd name="connsiteY4834" fmla="*/ 145519 h 3415370"/>
              <a:gd name="connsiteX4835" fmla="*/ 3924815 w 7451018"/>
              <a:gd name="connsiteY4835" fmla="*/ 126016 h 3415370"/>
              <a:gd name="connsiteX4836" fmla="*/ 3914359 w 7451018"/>
              <a:gd name="connsiteY4836" fmla="*/ 126016 h 3415370"/>
              <a:gd name="connsiteX4837" fmla="*/ 3916035 w 7451018"/>
              <a:gd name="connsiteY4837" fmla="*/ 132115 h 3415370"/>
              <a:gd name="connsiteX4838" fmla="*/ 3900955 w 7451018"/>
              <a:gd name="connsiteY4838" fmla="*/ 131512 h 3415370"/>
              <a:gd name="connsiteX4839" fmla="*/ 3894186 w 7451018"/>
              <a:gd name="connsiteY4839" fmla="*/ 138214 h 3415370"/>
              <a:gd name="connsiteX4840" fmla="*/ 3867444 w 7451018"/>
              <a:gd name="connsiteY4840" fmla="*/ 163212 h 3415370"/>
              <a:gd name="connsiteX4841" fmla="*/ 3863490 w 7451018"/>
              <a:gd name="connsiteY4841" fmla="*/ 171724 h 3415370"/>
              <a:gd name="connsiteX4842" fmla="*/ 3840636 w 7451018"/>
              <a:gd name="connsiteY4842" fmla="*/ 175411 h 3415370"/>
              <a:gd name="connsiteX4843" fmla="*/ 3847338 w 7451018"/>
              <a:gd name="connsiteY4843" fmla="*/ 171724 h 3415370"/>
              <a:gd name="connsiteX4844" fmla="*/ 3793720 w 7451018"/>
              <a:gd name="connsiteY4844" fmla="*/ 150947 h 3415370"/>
              <a:gd name="connsiteX4845" fmla="*/ 3813827 w 7451018"/>
              <a:gd name="connsiteY4845" fmla="*/ 148937 h 3415370"/>
              <a:gd name="connsiteX4846" fmla="*/ 3813827 w 7451018"/>
              <a:gd name="connsiteY4846" fmla="*/ 144916 h 3415370"/>
              <a:gd name="connsiteX4847" fmla="*/ 3788359 w 7451018"/>
              <a:gd name="connsiteY4847" fmla="*/ 138214 h 3415370"/>
              <a:gd name="connsiteX4848" fmla="*/ 3760210 w 7451018"/>
              <a:gd name="connsiteY4848" fmla="*/ 127490 h 3415370"/>
              <a:gd name="connsiteX4849" fmla="*/ 3746470 w 7451018"/>
              <a:gd name="connsiteY4849" fmla="*/ 118577 h 3415370"/>
              <a:gd name="connsiteX4850" fmla="*/ 3739567 w 7451018"/>
              <a:gd name="connsiteY4850" fmla="*/ 111673 h 3415370"/>
              <a:gd name="connsiteX4851" fmla="*/ 3727771 w 7451018"/>
              <a:gd name="connsiteY4851" fmla="*/ 104770 h 3415370"/>
              <a:gd name="connsiteX4852" fmla="*/ 3726766 w 7451018"/>
              <a:gd name="connsiteY4852" fmla="*/ 97934 h 3415370"/>
              <a:gd name="connsiteX4853" fmla="*/ 3755719 w 7451018"/>
              <a:gd name="connsiteY4853" fmla="*/ 97934 h 3415370"/>
              <a:gd name="connsiteX4854" fmla="*/ 3760277 w 7451018"/>
              <a:gd name="connsiteY4854" fmla="*/ 97934 h 3415370"/>
              <a:gd name="connsiteX4855" fmla="*/ 3774217 w 7451018"/>
              <a:gd name="connsiteY4855" fmla="*/ 97934 h 3415370"/>
              <a:gd name="connsiteX4856" fmla="*/ 3798412 w 7451018"/>
              <a:gd name="connsiteY4856" fmla="*/ 97599 h 3415370"/>
              <a:gd name="connsiteX4857" fmla="*/ 3827366 w 7451018"/>
              <a:gd name="connsiteY4857" fmla="*/ 97934 h 3415370"/>
              <a:gd name="connsiteX4858" fmla="*/ 3828170 w 7451018"/>
              <a:gd name="connsiteY4858" fmla="*/ 99207 h 3415370"/>
              <a:gd name="connsiteX4859" fmla="*/ 3853101 w 7451018"/>
              <a:gd name="connsiteY4859" fmla="*/ 91232 h 3415370"/>
              <a:gd name="connsiteX4860" fmla="*/ 3877698 w 7451018"/>
              <a:gd name="connsiteY4860" fmla="*/ 93444 h 3415370"/>
              <a:gd name="connsiteX4861" fmla="*/ 3873878 w 7451018"/>
              <a:gd name="connsiteY4861" fmla="*/ 91232 h 3415370"/>
              <a:gd name="connsiteX4862" fmla="*/ 3894320 w 7451018"/>
              <a:gd name="connsiteY4862" fmla="*/ 84530 h 3415370"/>
              <a:gd name="connsiteX4863" fmla="*/ 3895459 w 7451018"/>
              <a:gd name="connsiteY4863" fmla="*/ 77828 h 3415370"/>
              <a:gd name="connsiteX4864" fmla="*/ 3901089 w 7451018"/>
              <a:gd name="connsiteY4864" fmla="*/ 84530 h 3415370"/>
              <a:gd name="connsiteX4865" fmla="*/ 3900620 w 7451018"/>
              <a:gd name="connsiteY4865" fmla="*/ 77895 h 3415370"/>
              <a:gd name="connsiteX4866" fmla="*/ 3907792 w 7451018"/>
              <a:gd name="connsiteY4866" fmla="*/ 84664 h 3415370"/>
              <a:gd name="connsiteX4867" fmla="*/ 3948004 w 7451018"/>
              <a:gd name="connsiteY4867" fmla="*/ 82854 h 3415370"/>
              <a:gd name="connsiteX4868" fmla="*/ 3968111 w 7451018"/>
              <a:gd name="connsiteY4868" fmla="*/ 87143 h 3415370"/>
              <a:gd name="connsiteX4869" fmla="*/ 3978222 w 7451018"/>
              <a:gd name="connsiteY4869" fmla="*/ 76538 h 3415370"/>
              <a:gd name="connsiteX4870" fmla="*/ 4799111 w 7451018"/>
              <a:gd name="connsiteY4870" fmla="*/ 69450 h 3415370"/>
              <a:gd name="connsiteX4871" fmla="*/ 4737384 w 7451018"/>
              <a:gd name="connsiteY4871" fmla="*/ 77962 h 3415370"/>
              <a:gd name="connsiteX4872" fmla="*/ 4739730 w 7451018"/>
              <a:gd name="connsiteY4872" fmla="*/ 71260 h 3415370"/>
              <a:gd name="connsiteX4873" fmla="*/ 4799111 w 7451018"/>
              <a:gd name="connsiteY4873" fmla="*/ 69450 h 3415370"/>
              <a:gd name="connsiteX4874" fmla="*/ 5495999 w 7451018"/>
              <a:gd name="connsiteY4874" fmla="*/ 60269 h 3415370"/>
              <a:gd name="connsiteX4875" fmla="*/ 5542914 w 7451018"/>
              <a:gd name="connsiteY4875" fmla="*/ 73538 h 3415370"/>
              <a:gd name="connsiteX4876" fmla="*/ 5523009 w 7451018"/>
              <a:gd name="connsiteY4876" fmla="*/ 78364 h 3415370"/>
              <a:gd name="connsiteX4877" fmla="*/ 5522808 w 7451018"/>
              <a:gd name="connsiteY4877" fmla="*/ 84664 h 3415370"/>
              <a:gd name="connsiteX4878" fmla="*/ 5547137 w 7451018"/>
              <a:gd name="connsiteY4878" fmla="*/ 91366 h 3415370"/>
              <a:gd name="connsiteX4879" fmla="*/ 5588891 w 7451018"/>
              <a:gd name="connsiteY4879" fmla="*/ 98069 h 3415370"/>
              <a:gd name="connsiteX4880" fmla="*/ 5580849 w 7451018"/>
              <a:gd name="connsiteY4880" fmla="*/ 104771 h 3415370"/>
              <a:gd name="connsiteX4881" fmla="*/ 5488426 w 7451018"/>
              <a:gd name="connsiteY4881" fmla="*/ 111473 h 3415370"/>
              <a:gd name="connsiteX4882" fmla="*/ 5431860 w 7451018"/>
              <a:gd name="connsiteY4882" fmla="*/ 98069 h 3415370"/>
              <a:gd name="connsiteX4883" fmla="*/ 5392787 w 7451018"/>
              <a:gd name="connsiteY4883" fmla="*/ 91299 h 3415370"/>
              <a:gd name="connsiteX4884" fmla="*/ 5408872 w 7451018"/>
              <a:gd name="connsiteY4884" fmla="*/ 86741 h 3415370"/>
              <a:gd name="connsiteX4885" fmla="*/ 5402169 w 7451018"/>
              <a:gd name="connsiteY4885" fmla="*/ 84731 h 3415370"/>
              <a:gd name="connsiteX4886" fmla="*/ 5402304 w 7451018"/>
              <a:gd name="connsiteY4886" fmla="*/ 77962 h 3415370"/>
              <a:gd name="connsiteX4887" fmla="*/ 5408604 w 7451018"/>
              <a:gd name="connsiteY4887" fmla="*/ 84664 h 3415370"/>
              <a:gd name="connsiteX4888" fmla="*/ 5428978 w 7451018"/>
              <a:gd name="connsiteY4888" fmla="*/ 77962 h 3415370"/>
              <a:gd name="connsiteX4889" fmla="*/ 5495999 w 7451018"/>
              <a:gd name="connsiteY4889" fmla="*/ 60269 h 3415370"/>
              <a:gd name="connsiteX4890" fmla="*/ 4713416 w 7451018"/>
              <a:gd name="connsiteY4890" fmla="*/ 42499 h 3415370"/>
              <a:gd name="connsiteX4891" fmla="*/ 4738390 w 7451018"/>
              <a:gd name="connsiteY4891" fmla="*/ 45456 h 3415370"/>
              <a:gd name="connsiteX4892" fmla="*/ 4731219 w 7451018"/>
              <a:gd name="connsiteY4892" fmla="*/ 50751 h 3415370"/>
              <a:gd name="connsiteX4893" fmla="*/ 4738725 w 7451018"/>
              <a:gd name="connsiteY4893" fmla="*/ 57856 h 3415370"/>
              <a:gd name="connsiteX4894" fmla="*/ 4738725 w 7451018"/>
              <a:gd name="connsiteY4894" fmla="*/ 59263 h 3415370"/>
              <a:gd name="connsiteX4895" fmla="*/ 4714731 w 7451018"/>
              <a:gd name="connsiteY4895" fmla="*/ 58258 h 3415370"/>
              <a:gd name="connsiteX4896" fmla="*/ 4732023 w 7451018"/>
              <a:gd name="connsiteY4896" fmla="*/ 65362 h 3415370"/>
              <a:gd name="connsiteX4897" fmla="*/ 4725321 w 7451018"/>
              <a:gd name="connsiteY4897" fmla="*/ 64558 h 3415370"/>
              <a:gd name="connsiteX4898" fmla="*/ 4732023 w 7451018"/>
              <a:gd name="connsiteY4898" fmla="*/ 71461 h 3415370"/>
              <a:gd name="connsiteX4899" fmla="*/ 4709437 w 7451018"/>
              <a:gd name="connsiteY4899" fmla="*/ 71260 h 3415370"/>
              <a:gd name="connsiteX4900" fmla="*/ 4626866 w 7451018"/>
              <a:gd name="connsiteY4900" fmla="*/ 71260 h 3415370"/>
              <a:gd name="connsiteX4901" fmla="*/ 4635780 w 7451018"/>
              <a:gd name="connsiteY4901" fmla="*/ 71260 h 3415370"/>
              <a:gd name="connsiteX4902" fmla="*/ 4631825 w 7451018"/>
              <a:gd name="connsiteY4902" fmla="*/ 65362 h 3415370"/>
              <a:gd name="connsiteX4903" fmla="*/ 4658299 w 7451018"/>
              <a:gd name="connsiteY4903" fmla="*/ 64357 h 3415370"/>
              <a:gd name="connsiteX4904" fmla="*/ 4658299 w 7451018"/>
              <a:gd name="connsiteY4904" fmla="*/ 57856 h 3415370"/>
              <a:gd name="connsiteX4905" fmla="*/ 4714061 w 7451018"/>
              <a:gd name="connsiteY4905" fmla="*/ 52360 h 3415370"/>
              <a:gd name="connsiteX4906" fmla="*/ 4711916 w 7451018"/>
              <a:gd name="connsiteY4906" fmla="*/ 52360 h 3415370"/>
              <a:gd name="connsiteX4907" fmla="*/ 4713416 w 7451018"/>
              <a:gd name="connsiteY4907" fmla="*/ 42499 h 3415370"/>
              <a:gd name="connsiteX4908" fmla="*/ 2886828 w 7451018"/>
              <a:gd name="connsiteY4908" fmla="*/ 38955 h 3415370"/>
              <a:gd name="connsiteX4909" fmla="*/ 2886425 w 7451018"/>
              <a:gd name="connsiteY4909" fmla="*/ 45657 h 3415370"/>
              <a:gd name="connsiteX4910" fmla="*/ 2966179 w 7451018"/>
              <a:gd name="connsiteY4910" fmla="*/ 38955 h 3415370"/>
              <a:gd name="connsiteX4911" fmla="*/ 2886828 w 7451018"/>
              <a:gd name="connsiteY4911" fmla="*/ 38955 h 3415370"/>
              <a:gd name="connsiteX4912" fmla="*/ 3029244 w 7451018"/>
              <a:gd name="connsiteY4912" fmla="*/ 37280 h 3415370"/>
              <a:gd name="connsiteX4913" fmla="*/ 2994327 w 7451018"/>
              <a:gd name="connsiteY4913" fmla="*/ 37816 h 3415370"/>
              <a:gd name="connsiteX4914" fmla="*/ 2998882 w 7451018"/>
              <a:gd name="connsiteY4914" fmla="*/ 51220 h 3415370"/>
              <a:gd name="connsiteX4915" fmla="*/ 3023008 w 7451018"/>
              <a:gd name="connsiteY4915" fmla="*/ 51220 h 3415370"/>
              <a:gd name="connsiteX4916" fmla="*/ 3029244 w 7451018"/>
              <a:gd name="connsiteY4916" fmla="*/ 37280 h 3415370"/>
              <a:gd name="connsiteX4917" fmla="*/ 1934022 w 7451018"/>
              <a:gd name="connsiteY4917" fmla="*/ 11611 h 3415370"/>
              <a:gd name="connsiteX4918" fmla="*/ 1975307 w 7451018"/>
              <a:gd name="connsiteY4918" fmla="*/ 18916 h 3415370"/>
              <a:gd name="connsiteX4919" fmla="*/ 1979194 w 7451018"/>
              <a:gd name="connsiteY4919" fmla="*/ 18916 h 3415370"/>
              <a:gd name="connsiteX4920" fmla="*/ 2023697 w 7451018"/>
              <a:gd name="connsiteY4920" fmla="*/ 18313 h 3415370"/>
              <a:gd name="connsiteX4921" fmla="*/ 2132473 w 7451018"/>
              <a:gd name="connsiteY4921" fmla="*/ 24412 h 3415370"/>
              <a:gd name="connsiteX4922" fmla="*/ 2151038 w 7451018"/>
              <a:gd name="connsiteY4922" fmla="*/ 24412 h 3415370"/>
              <a:gd name="connsiteX4923" fmla="*/ 2207404 w 7451018"/>
              <a:gd name="connsiteY4923" fmla="*/ 29774 h 3415370"/>
              <a:gd name="connsiteX4924" fmla="*/ 2216384 w 7451018"/>
              <a:gd name="connsiteY4924" fmla="*/ 24546 h 3415370"/>
              <a:gd name="connsiteX4925" fmla="*/ 2239708 w 7451018"/>
              <a:gd name="connsiteY4925" fmla="*/ 31382 h 3415370"/>
              <a:gd name="connsiteX4926" fmla="*/ 2239105 w 7451018"/>
              <a:gd name="connsiteY4926" fmla="*/ 37950 h 3415370"/>
              <a:gd name="connsiteX4927" fmla="*/ 2152446 w 7451018"/>
              <a:gd name="connsiteY4927" fmla="*/ 52427 h 3415370"/>
              <a:gd name="connsiteX4928" fmla="*/ 2170608 w 7451018"/>
              <a:gd name="connsiteY4928" fmla="*/ 52427 h 3415370"/>
              <a:gd name="connsiteX4929" fmla="*/ 2068400 w 7451018"/>
              <a:gd name="connsiteY4929" fmla="*/ 85334 h 3415370"/>
              <a:gd name="connsiteX4930" fmla="*/ 1961836 w 7451018"/>
              <a:gd name="connsiteY4930" fmla="*/ 104637 h 3415370"/>
              <a:gd name="connsiteX4931" fmla="*/ 1964918 w 7451018"/>
              <a:gd name="connsiteY4931" fmla="*/ 111540 h 3415370"/>
              <a:gd name="connsiteX4932" fmla="*/ 1952854 w 7451018"/>
              <a:gd name="connsiteY4932" fmla="*/ 118242 h 3415370"/>
              <a:gd name="connsiteX4933" fmla="*/ 1972023 w 7451018"/>
              <a:gd name="connsiteY4933" fmla="*/ 118242 h 3415370"/>
              <a:gd name="connsiteX4934" fmla="*/ 1971151 w 7451018"/>
              <a:gd name="connsiteY4934" fmla="*/ 124944 h 3415370"/>
              <a:gd name="connsiteX4935" fmla="*/ 1951983 w 7451018"/>
              <a:gd name="connsiteY4935" fmla="*/ 131646 h 3415370"/>
              <a:gd name="connsiteX4936" fmla="*/ 1927654 w 7451018"/>
              <a:gd name="connsiteY4936" fmla="*/ 138349 h 3415370"/>
              <a:gd name="connsiteX4937" fmla="*/ 1895819 w 7451018"/>
              <a:gd name="connsiteY4937" fmla="*/ 145051 h 3415370"/>
              <a:gd name="connsiteX4938" fmla="*/ 1876919 w 7451018"/>
              <a:gd name="connsiteY4938" fmla="*/ 166431 h 3415370"/>
              <a:gd name="connsiteX4939" fmla="*/ 1895082 w 7451018"/>
              <a:gd name="connsiteY4939" fmla="*/ 165157 h 3415370"/>
              <a:gd name="connsiteX4940" fmla="*/ 1890323 w 7451018"/>
              <a:gd name="connsiteY4940" fmla="*/ 178561 h 3415370"/>
              <a:gd name="connsiteX4941" fmla="*/ 1823301 w 7451018"/>
              <a:gd name="connsiteY4941" fmla="*/ 186805 h 3415370"/>
              <a:gd name="connsiteX4942" fmla="*/ 1829333 w 7451018"/>
              <a:gd name="connsiteY4942" fmla="*/ 179098 h 3415370"/>
              <a:gd name="connsiteX4943" fmla="*/ 1769617 w 7451018"/>
              <a:gd name="connsiteY4943" fmla="*/ 178628 h 3415370"/>
              <a:gd name="connsiteX4944" fmla="*/ 1759362 w 7451018"/>
              <a:gd name="connsiteY4944" fmla="*/ 178628 h 3415370"/>
              <a:gd name="connsiteX4945" fmla="*/ 1716067 w 7451018"/>
              <a:gd name="connsiteY4945" fmla="*/ 180706 h 3415370"/>
              <a:gd name="connsiteX4946" fmla="*/ 1714323 w 7451018"/>
              <a:gd name="connsiteY4946" fmla="*/ 178628 h 3415370"/>
              <a:gd name="connsiteX4947" fmla="*/ 1660709 w 7451018"/>
              <a:gd name="connsiteY4947" fmla="*/ 179098 h 3415370"/>
              <a:gd name="connsiteX4948" fmla="*/ 1643619 w 7451018"/>
              <a:gd name="connsiteY4948" fmla="*/ 185397 h 3415370"/>
              <a:gd name="connsiteX4949" fmla="*/ 1660174 w 7451018"/>
              <a:gd name="connsiteY4949" fmla="*/ 198869 h 3415370"/>
              <a:gd name="connsiteX4950" fmla="*/ 1662452 w 7451018"/>
              <a:gd name="connsiteY4950" fmla="*/ 199338 h 3415370"/>
              <a:gd name="connsiteX4951" fmla="*/ 1749443 w 7451018"/>
              <a:gd name="connsiteY4951" fmla="*/ 199271 h 3415370"/>
              <a:gd name="connsiteX4952" fmla="*/ 1830338 w 7451018"/>
              <a:gd name="connsiteY4952" fmla="*/ 193172 h 3415370"/>
              <a:gd name="connsiteX4953" fmla="*/ 1831210 w 7451018"/>
              <a:gd name="connsiteY4953" fmla="*/ 193172 h 3415370"/>
              <a:gd name="connsiteX4954" fmla="*/ 1828462 w 7451018"/>
              <a:gd name="connsiteY4954" fmla="*/ 199271 h 3415370"/>
              <a:gd name="connsiteX4955" fmla="*/ 1854399 w 7451018"/>
              <a:gd name="connsiteY4955" fmla="*/ 212072 h 3415370"/>
              <a:gd name="connsiteX4956" fmla="*/ 1783356 w 7451018"/>
              <a:gd name="connsiteY4956" fmla="*/ 219780 h 3415370"/>
              <a:gd name="connsiteX4957" fmla="*/ 1776386 w 7451018"/>
              <a:gd name="connsiteY4957" fmla="*/ 225476 h 3415370"/>
              <a:gd name="connsiteX4958" fmla="*/ 1671567 w 7451018"/>
              <a:gd name="connsiteY4958" fmla="*/ 218774 h 3415370"/>
              <a:gd name="connsiteX4959" fmla="*/ 1662452 w 7451018"/>
              <a:gd name="connsiteY4959" fmla="*/ 221388 h 3415370"/>
              <a:gd name="connsiteX4960" fmla="*/ 1622238 w 7451018"/>
              <a:gd name="connsiteY4960" fmla="*/ 222393 h 3415370"/>
              <a:gd name="connsiteX4961" fmla="*/ 1604345 w 7451018"/>
              <a:gd name="connsiteY4961" fmla="*/ 218774 h 3415370"/>
              <a:gd name="connsiteX4962" fmla="*/ 1603272 w 7451018"/>
              <a:gd name="connsiteY4962" fmla="*/ 225342 h 3415370"/>
              <a:gd name="connsiteX4963" fmla="*/ 1597307 w 7451018"/>
              <a:gd name="connsiteY4963" fmla="*/ 218372 h 3415370"/>
              <a:gd name="connsiteX4964" fmla="*/ 1596838 w 7451018"/>
              <a:gd name="connsiteY4964" fmla="*/ 218774 h 3415370"/>
              <a:gd name="connsiteX4965" fmla="*/ 1596369 w 7451018"/>
              <a:gd name="connsiteY4965" fmla="*/ 217769 h 3415370"/>
              <a:gd name="connsiteX4966" fmla="*/ 1595364 w 7451018"/>
              <a:gd name="connsiteY4966" fmla="*/ 218372 h 3415370"/>
              <a:gd name="connsiteX4967" fmla="*/ 1596235 w 7451018"/>
              <a:gd name="connsiteY4967" fmla="*/ 217501 h 3415370"/>
              <a:gd name="connsiteX4968" fmla="*/ 1594828 w 7451018"/>
              <a:gd name="connsiteY4968" fmla="*/ 212809 h 3415370"/>
              <a:gd name="connsiteX4969" fmla="*/ 1595364 w 7451018"/>
              <a:gd name="connsiteY4969" fmla="*/ 212072 h 3415370"/>
              <a:gd name="connsiteX4970" fmla="*/ 1596369 w 7451018"/>
              <a:gd name="connsiteY4970" fmla="*/ 198668 h 3415370"/>
              <a:gd name="connsiteX4971" fmla="*/ 1573179 w 7451018"/>
              <a:gd name="connsiteY4971" fmla="*/ 178561 h 3415370"/>
              <a:gd name="connsiteX4972" fmla="*/ 1557379 w 7451018"/>
              <a:gd name="connsiteY4972" fmla="*/ 185842 h 3415370"/>
              <a:gd name="connsiteX4973" fmla="*/ 1549627 w 7451018"/>
              <a:gd name="connsiteY4973" fmla="*/ 185586 h 3415370"/>
              <a:gd name="connsiteX4974" fmla="*/ 1541882 w 7451018"/>
              <a:gd name="connsiteY4974" fmla="*/ 185330 h 3415370"/>
              <a:gd name="connsiteX4975" fmla="*/ 1541748 w 7451018"/>
              <a:gd name="connsiteY4975" fmla="*/ 187743 h 3415370"/>
              <a:gd name="connsiteX4976" fmla="*/ 1543289 w 7451018"/>
              <a:gd name="connsiteY4976" fmla="*/ 191899 h 3415370"/>
              <a:gd name="connsiteX4977" fmla="*/ 1549587 w 7451018"/>
              <a:gd name="connsiteY4977" fmla="*/ 185598 h 3415370"/>
              <a:gd name="connsiteX4978" fmla="*/ 1554545 w 7451018"/>
              <a:gd name="connsiteY4978" fmla="*/ 198601 h 3415370"/>
              <a:gd name="connsiteX4979" fmla="*/ 1570298 w 7451018"/>
              <a:gd name="connsiteY4979" fmla="*/ 205303 h 3415370"/>
              <a:gd name="connsiteX4980" fmla="*/ 1571571 w 7451018"/>
              <a:gd name="connsiteY4980" fmla="*/ 224136 h 3415370"/>
              <a:gd name="connsiteX4981" fmla="*/ 1530889 w 7451018"/>
              <a:gd name="connsiteY4981" fmla="*/ 218707 h 3415370"/>
              <a:gd name="connsiteX4982" fmla="*/ 1535045 w 7451018"/>
              <a:gd name="connsiteY4982" fmla="*/ 225476 h 3415370"/>
              <a:gd name="connsiteX4983" fmla="*/ 1521104 w 7451018"/>
              <a:gd name="connsiteY4983" fmla="*/ 225410 h 3415370"/>
              <a:gd name="connsiteX4984" fmla="*/ 1523448 w 7451018"/>
              <a:gd name="connsiteY4984" fmla="*/ 218774 h 3415370"/>
              <a:gd name="connsiteX4985" fmla="*/ 1508302 w 7451018"/>
              <a:gd name="connsiteY4985" fmla="*/ 212005 h 3415370"/>
              <a:gd name="connsiteX4986" fmla="*/ 1504751 w 7451018"/>
              <a:gd name="connsiteY4986" fmla="*/ 218707 h 3415370"/>
              <a:gd name="connsiteX4987" fmla="*/ 1501600 w 7451018"/>
              <a:gd name="connsiteY4987" fmla="*/ 210195 h 3415370"/>
              <a:gd name="connsiteX4988" fmla="*/ 1513865 w 7451018"/>
              <a:gd name="connsiteY4988" fmla="*/ 204431 h 3415370"/>
              <a:gd name="connsiteX4989" fmla="*/ 1493892 w 7451018"/>
              <a:gd name="connsiteY4989" fmla="*/ 211536 h 3415370"/>
              <a:gd name="connsiteX4990" fmla="*/ 1488196 w 7451018"/>
              <a:gd name="connsiteY4990" fmla="*/ 204499 h 3415370"/>
              <a:gd name="connsiteX4991" fmla="*/ 1482633 w 7451018"/>
              <a:gd name="connsiteY4991" fmla="*/ 205772 h 3415370"/>
              <a:gd name="connsiteX4992" fmla="*/ 1488196 w 7451018"/>
              <a:gd name="connsiteY4992" fmla="*/ 210195 h 3415370"/>
              <a:gd name="connsiteX4993" fmla="*/ 1459847 w 7451018"/>
              <a:gd name="connsiteY4993" fmla="*/ 218372 h 3415370"/>
              <a:gd name="connsiteX4994" fmla="*/ 1417488 w 7451018"/>
              <a:gd name="connsiteY4994" fmla="*/ 205370 h 3415370"/>
              <a:gd name="connsiteX4995" fmla="*/ 1342357 w 7451018"/>
              <a:gd name="connsiteY4995" fmla="*/ 178561 h 3415370"/>
              <a:gd name="connsiteX4996" fmla="*/ 1334047 w 7451018"/>
              <a:gd name="connsiteY4996" fmla="*/ 176550 h 3415370"/>
              <a:gd name="connsiteX4997" fmla="*/ 1385385 w 7451018"/>
              <a:gd name="connsiteY4997" fmla="*/ 185264 h 3415370"/>
              <a:gd name="connsiteX4998" fmla="*/ 1387664 w 7451018"/>
              <a:gd name="connsiteY4998" fmla="*/ 186805 h 3415370"/>
              <a:gd name="connsiteX4999" fmla="*/ 1394365 w 7451018"/>
              <a:gd name="connsiteY4999" fmla="*/ 185264 h 3415370"/>
              <a:gd name="connsiteX5000" fmla="*/ 1388065 w 7451018"/>
              <a:gd name="connsiteY5000" fmla="*/ 180035 h 3415370"/>
              <a:gd name="connsiteX5001" fmla="*/ 1399392 w 7451018"/>
              <a:gd name="connsiteY5001" fmla="*/ 171859 h 3415370"/>
              <a:gd name="connsiteX5002" fmla="*/ 1440879 w 7451018"/>
              <a:gd name="connsiteY5002" fmla="*/ 165157 h 3415370"/>
              <a:gd name="connsiteX5003" fmla="*/ 1454754 w 7451018"/>
              <a:gd name="connsiteY5003" fmla="*/ 178561 h 3415370"/>
              <a:gd name="connsiteX5004" fmla="*/ 1488263 w 7451018"/>
              <a:gd name="connsiteY5004" fmla="*/ 179634 h 3415370"/>
              <a:gd name="connsiteX5005" fmla="*/ 1481561 w 7451018"/>
              <a:gd name="connsiteY5005" fmla="*/ 180773 h 3415370"/>
              <a:gd name="connsiteX5006" fmla="*/ 1486052 w 7451018"/>
              <a:gd name="connsiteY5006" fmla="*/ 191831 h 3415370"/>
              <a:gd name="connsiteX5007" fmla="*/ 1494496 w 7451018"/>
              <a:gd name="connsiteY5007" fmla="*/ 204499 h 3415370"/>
              <a:gd name="connsiteX5008" fmla="*/ 1541882 w 7451018"/>
              <a:gd name="connsiteY5008" fmla="*/ 191899 h 3415370"/>
              <a:gd name="connsiteX5009" fmla="*/ 1486654 w 7451018"/>
              <a:gd name="connsiteY5009" fmla="*/ 165224 h 3415370"/>
              <a:gd name="connsiteX5010" fmla="*/ 1497310 w 7451018"/>
              <a:gd name="connsiteY5010" fmla="*/ 165291 h 3415370"/>
              <a:gd name="connsiteX5011" fmla="*/ 1526599 w 7451018"/>
              <a:gd name="connsiteY5011" fmla="*/ 158723 h 3415370"/>
              <a:gd name="connsiteX5012" fmla="*/ 1576396 w 7451018"/>
              <a:gd name="connsiteY5012" fmla="*/ 171725 h 3415370"/>
              <a:gd name="connsiteX5013" fmla="*/ 1576371 w 7451018"/>
              <a:gd name="connsiteY5013" fmla="*/ 171756 h 3415370"/>
              <a:gd name="connsiteX5014" fmla="*/ 1575391 w 7451018"/>
              <a:gd name="connsiteY5014" fmla="*/ 172998 h 3415370"/>
              <a:gd name="connsiteX5015" fmla="*/ 1630280 w 7451018"/>
              <a:gd name="connsiteY5015" fmla="*/ 172998 h 3415370"/>
              <a:gd name="connsiteX5016" fmla="*/ 1649114 w 7451018"/>
              <a:gd name="connsiteY5016" fmla="*/ 172395 h 3415370"/>
              <a:gd name="connsiteX5017" fmla="*/ 1696496 w 7451018"/>
              <a:gd name="connsiteY5017" fmla="*/ 158321 h 3415370"/>
              <a:gd name="connsiteX5018" fmla="*/ 1685907 w 7451018"/>
              <a:gd name="connsiteY5018" fmla="*/ 151753 h 3415370"/>
              <a:gd name="connsiteX5019" fmla="*/ 1675924 w 7451018"/>
              <a:gd name="connsiteY5019" fmla="*/ 142973 h 3415370"/>
              <a:gd name="connsiteX5020" fmla="*/ 1736240 w 7451018"/>
              <a:gd name="connsiteY5020" fmla="*/ 151820 h 3415370"/>
              <a:gd name="connsiteX5021" fmla="*/ 1736173 w 7451018"/>
              <a:gd name="connsiteY5021" fmla="*/ 151552 h 3415370"/>
              <a:gd name="connsiteX5022" fmla="*/ 1736843 w 7451018"/>
              <a:gd name="connsiteY5022" fmla="*/ 151886 h 3415370"/>
              <a:gd name="connsiteX5023" fmla="*/ 1737245 w 7451018"/>
              <a:gd name="connsiteY5023" fmla="*/ 145721 h 3415370"/>
              <a:gd name="connsiteX5024" fmla="*/ 1737112 w 7451018"/>
              <a:gd name="connsiteY5024" fmla="*/ 145319 h 3415370"/>
              <a:gd name="connsiteX5025" fmla="*/ 1732085 w 7451018"/>
              <a:gd name="connsiteY5025" fmla="*/ 138952 h 3415370"/>
              <a:gd name="connsiteX5026" fmla="*/ 1693480 w 7451018"/>
              <a:gd name="connsiteY5026" fmla="*/ 125078 h 3415370"/>
              <a:gd name="connsiteX5027" fmla="*/ 1687582 w 7451018"/>
              <a:gd name="connsiteY5027" fmla="*/ 125614 h 3415370"/>
              <a:gd name="connsiteX5028" fmla="*/ 1675321 w 7451018"/>
              <a:gd name="connsiteY5028" fmla="*/ 138147 h 3415370"/>
              <a:gd name="connsiteX5029" fmla="*/ 1675857 w 7451018"/>
              <a:gd name="connsiteY5029" fmla="*/ 131981 h 3415370"/>
              <a:gd name="connsiteX5030" fmla="*/ 1657358 w 7451018"/>
              <a:gd name="connsiteY5030" fmla="*/ 132249 h 3415370"/>
              <a:gd name="connsiteX5031" fmla="*/ 1653270 w 7451018"/>
              <a:gd name="connsiteY5031" fmla="*/ 132852 h 3415370"/>
              <a:gd name="connsiteX5032" fmla="*/ 1640938 w 7451018"/>
              <a:gd name="connsiteY5032" fmla="*/ 132852 h 3415370"/>
              <a:gd name="connsiteX5033" fmla="*/ 1548515 w 7451018"/>
              <a:gd name="connsiteY5033" fmla="*/ 117035 h 3415370"/>
              <a:gd name="connsiteX5034" fmla="*/ 1582495 w 7451018"/>
              <a:gd name="connsiteY5034" fmla="*/ 108457 h 3415370"/>
              <a:gd name="connsiteX5035" fmla="*/ 1553943 w 7451018"/>
              <a:gd name="connsiteY5035" fmla="*/ 111540 h 3415370"/>
              <a:gd name="connsiteX5036" fmla="*/ 1554949 w 7451018"/>
              <a:gd name="connsiteY5036" fmla="*/ 108457 h 3415370"/>
              <a:gd name="connsiteX5037" fmla="*/ 1502269 w 7451018"/>
              <a:gd name="connsiteY5037" fmla="*/ 91500 h 3415370"/>
              <a:gd name="connsiteX5038" fmla="*/ 1515139 w 7451018"/>
              <a:gd name="connsiteY5038" fmla="*/ 78096 h 3415370"/>
              <a:gd name="connsiteX5039" fmla="*/ 1551665 w 7451018"/>
              <a:gd name="connsiteY5039" fmla="*/ 64692 h 3415370"/>
              <a:gd name="connsiteX5040" fmla="*/ 1661112 w 7451018"/>
              <a:gd name="connsiteY5040" fmla="*/ 84597 h 3415370"/>
              <a:gd name="connsiteX5041" fmla="*/ 1661044 w 7451018"/>
              <a:gd name="connsiteY5041" fmla="*/ 84798 h 3415370"/>
              <a:gd name="connsiteX5042" fmla="*/ 1661379 w 7451018"/>
              <a:gd name="connsiteY5042" fmla="*/ 84665 h 3415370"/>
              <a:gd name="connsiteX5043" fmla="*/ 1662921 w 7451018"/>
              <a:gd name="connsiteY5043" fmla="*/ 84798 h 3415370"/>
              <a:gd name="connsiteX5044" fmla="*/ 1663457 w 7451018"/>
              <a:gd name="connsiteY5044" fmla="*/ 83659 h 3415370"/>
              <a:gd name="connsiteX5045" fmla="*/ 1690263 w 7451018"/>
              <a:gd name="connsiteY5045" fmla="*/ 78364 h 3415370"/>
              <a:gd name="connsiteX5046" fmla="*/ 1709565 w 7451018"/>
              <a:gd name="connsiteY5046" fmla="*/ 92037 h 3415370"/>
              <a:gd name="connsiteX5047" fmla="*/ 1702930 w 7451018"/>
              <a:gd name="connsiteY5047" fmla="*/ 98136 h 3415370"/>
              <a:gd name="connsiteX5048" fmla="*/ 1711642 w 7451018"/>
              <a:gd name="connsiteY5048" fmla="*/ 98069 h 3415370"/>
              <a:gd name="connsiteX5049" fmla="*/ 1732755 w 7451018"/>
              <a:gd name="connsiteY5049" fmla="*/ 78096 h 3415370"/>
              <a:gd name="connsiteX5050" fmla="*/ 1635709 w 7451018"/>
              <a:gd name="connsiteY5050" fmla="*/ 64692 h 3415370"/>
              <a:gd name="connsiteX5051" fmla="*/ 1635709 w 7451018"/>
              <a:gd name="connsiteY5051" fmla="*/ 59196 h 3415370"/>
              <a:gd name="connsiteX5052" fmla="*/ 1638926 w 7451018"/>
              <a:gd name="connsiteY5052" fmla="*/ 59196 h 3415370"/>
              <a:gd name="connsiteX5053" fmla="*/ 1622506 w 7451018"/>
              <a:gd name="connsiteY5053" fmla="*/ 51891 h 3415370"/>
              <a:gd name="connsiteX5054" fmla="*/ 1602200 w 7451018"/>
              <a:gd name="connsiteY5054" fmla="*/ 52226 h 3415370"/>
              <a:gd name="connsiteX5055" fmla="*/ 1602334 w 7451018"/>
              <a:gd name="connsiteY5055" fmla="*/ 50751 h 3415370"/>
              <a:gd name="connsiteX5056" fmla="*/ 1702729 w 7451018"/>
              <a:gd name="connsiteY5056" fmla="*/ 38956 h 3415370"/>
              <a:gd name="connsiteX5057" fmla="*/ 1729538 w 7451018"/>
              <a:gd name="connsiteY5057" fmla="*/ 37816 h 3415370"/>
              <a:gd name="connsiteX5058" fmla="*/ 1729538 w 7451018"/>
              <a:gd name="connsiteY5058" fmla="*/ 32320 h 3415370"/>
              <a:gd name="connsiteX5059" fmla="*/ 1729471 w 7451018"/>
              <a:gd name="connsiteY5059" fmla="*/ 32320 h 3415370"/>
              <a:gd name="connsiteX5060" fmla="*/ 1728533 w 7451018"/>
              <a:gd name="connsiteY5060" fmla="*/ 31717 h 3415370"/>
              <a:gd name="connsiteX5061" fmla="*/ 1729270 w 7451018"/>
              <a:gd name="connsiteY5061" fmla="*/ 31114 h 3415370"/>
              <a:gd name="connsiteX5062" fmla="*/ 1729605 w 7451018"/>
              <a:gd name="connsiteY5062" fmla="*/ 31114 h 3415370"/>
              <a:gd name="connsiteX5063" fmla="*/ 1785568 w 7451018"/>
              <a:gd name="connsiteY5063" fmla="*/ 37481 h 3415370"/>
              <a:gd name="connsiteX5064" fmla="*/ 1799508 w 7451018"/>
              <a:gd name="connsiteY5064" fmla="*/ 31181 h 3415370"/>
              <a:gd name="connsiteX5065" fmla="*/ 1817604 w 7451018"/>
              <a:gd name="connsiteY5065" fmla="*/ 24479 h 3415370"/>
              <a:gd name="connsiteX5066" fmla="*/ 1816666 w 7451018"/>
              <a:gd name="connsiteY5066" fmla="*/ 22737 h 3415370"/>
              <a:gd name="connsiteX5067" fmla="*/ 1897897 w 7451018"/>
              <a:gd name="connsiteY5067" fmla="*/ 17911 h 3415370"/>
              <a:gd name="connsiteX5068" fmla="*/ 1897092 w 7451018"/>
              <a:gd name="connsiteY5068" fmla="*/ 17844 h 3415370"/>
              <a:gd name="connsiteX5069" fmla="*/ 1934022 w 7451018"/>
              <a:gd name="connsiteY5069" fmla="*/ 11611 h 3415370"/>
              <a:gd name="connsiteX5070" fmla="*/ 2824685 w 7451018"/>
              <a:gd name="connsiteY5070" fmla="*/ 172 h 3415370"/>
              <a:gd name="connsiteX5071" fmla="*/ 2996403 w 7451018"/>
              <a:gd name="connsiteY5071" fmla="*/ 17844 h 3415370"/>
              <a:gd name="connsiteX5072" fmla="*/ 3035075 w 7451018"/>
              <a:gd name="connsiteY5072" fmla="*/ 24546 h 3415370"/>
              <a:gd name="connsiteX5073" fmla="*/ 3070126 w 7451018"/>
              <a:gd name="connsiteY5073" fmla="*/ 27830 h 3415370"/>
              <a:gd name="connsiteX5074" fmla="*/ 3053638 w 7451018"/>
              <a:gd name="connsiteY5074" fmla="*/ 35270 h 3415370"/>
              <a:gd name="connsiteX5075" fmla="*/ 3071534 w 7451018"/>
              <a:gd name="connsiteY5075" fmla="*/ 57922 h 3415370"/>
              <a:gd name="connsiteX5076" fmla="*/ 3117046 w 7451018"/>
              <a:gd name="connsiteY5076" fmla="*/ 52293 h 3415370"/>
              <a:gd name="connsiteX5077" fmla="*/ 3277893 w 7451018"/>
              <a:gd name="connsiteY5077" fmla="*/ 56381 h 3415370"/>
              <a:gd name="connsiteX5078" fmla="*/ 3215700 w 7451018"/>
              <a:gd name="connsiteY5078" fmla="*/ 64759 h 3415370"/>
              <a:gd name="connsiteX5079" fmla="*/ 3176826 w 7451018"/>
              <a:gd name="connsiteY5079" fmla="*/ 78163 h 3415370"/>
              <a:gd name="connsiteX5080" fmla="*/ 3182994 w 7451018"/>
              <a:gd name="connsiteY5080" fmla="*/ 84865 h 3415370"/>
              <a:gd name="connsiteX5081" fmla="*/ 3156183 w 7451018"/>
              <a:gd name="connsiteY5081" fmla="*/ 91567 h 3415370"/>
              <a:gd name="connsiteX5082" fmla="*/ 3155847 w 7451018"/>
              <a:gd name="connsiteY5082" fmla="*/ 91031 h 3415370"/>
              <a:gd name="connsiteX5083" fmla="*/ 3109272 w 7451018"/>
              <a:gd name="connsiteY5083" fmla="*/ 98270 h 3415370"/>
              <a:gd name="connsiteX5084" fmla="*/ 3105185 w 7451018"/>
              <a:gd name="connsiteY5084" fmla="*/ 105307 h 3415370"/>
              <a:gd name="connsiteX5085" fmla="*/ 3116979 w 7451018"/>
              <a:gd name="connsiteY5085" fmla="*/ 104972 h 3415370"/>
              <a:gd name="connsiteX5086" fmla="*/ 3116979 w 7451018"/>
              <a:gd name="connsiteY5086" fmla="*/ 111674 h 3415370"/>
              <a:gd name="connsiteX5087" fmla="*/ 3116374 w 7451018"/>
              <a:gd name="connsiteY5087" fmla="*/ 113081 h 3415370"/>
              <a:gd name="connsiteX5088" fmla="*/ 3099889 w 7451018"/>
              <a:gd name="connsiteY5088" fmla="*/ 119582 h 3415370"/>
              <a:gd name="connsiteX5089" fmla="*/ 3084205 w 7451018"/>
              <a:gd name="connsiteY5089" fmla="*/ 119582 h 3415370"/>
              <a:gd name="connsiteX5090" fmla="*/ 3076763 w 7451018"/>
              <a:gd name="connsiteY5090" fmla="*/ 126284 h 3415370"/>
              <a:gd name="connsiteX5091" fmla="*/ 3070059 w 7451018"/>
              <a:gd name="connsiteY5091" fmla="*/ 139688 h 3415370"/>
              <a:gd name="connsiteX5092" fmla="*/ 3078641 w 7451018"/>
              <a:gd name="connsiteY5092" fmla="*/ 139688 h 3415370"/>
              <a:gd name="connsiteX5093" fmla="*/ 3089700 w 7451018"/>
              <a:gd name="connsiteY5093" fmla="*/ 139085 h 3415370"/>
              <a:gd name="connsiteX5094" fmla="*/ 3103576 w 7451018"/>
              <a:gd name="connsiteY5094" fmla="*/ 137946 h 3415370"/>
              <a:gd name="connsiteX5095" fmla="*/ 3103576 w 7451018"/>
              <a:gd name="connsiteY5095" fmla="*/ 136941 h 3415370"/>
              <a:gd name="connsiteX5096" fmla="*/ 3108671 w 7451018"/>
              <a:gd name="connsiteY5096" fmla="*/ 145184 h 3415370"/>
              <a:gd name="connsiteX5097" fmla="*/ 3116979 w 7451018"/>
              <a:gd name="connsiteY5097" fmla="*/ 151216 h 3415370"/>
              <a:gd name="connsiteX5098" fmla="*/ 3098282 w 7451018"/>
              <a:gd name="connsiteY5098" fmla="*/ 151887 h 3415370"/>
              <a:gd name="connsiteX5099" fmla="*/ 3130316 w 7451018"/>
              <a:gd name="connsiteY5099" fmla="*/ 171189 h 3415370"/>
              <a:gd name="connsiteX5100" fmla="*/ 3122135 w 7451018"/>
              <a:gd name="connsiteY5100" fmla="*/ 178627 h 3415370"/>
              <a:gd name="connsiteX5101" fmla="*/ 3121869 w 7451018"/>
              <a:gd name="connsiteY5101" fmla="*/ 178627 h 3415370"/>
              <a:gd name="connsiteX5102" fmla="*/ 3129646 w 7451018"/>
              <a:gd name="connsiteY5102" fmla="*/ 187341 h 3415370"/>
              <a:gd name="connsiteX5103" fmla="*/ 3123076 w 7451018"/>
              <a:gd name="connsiteY5103" fmla="*/ 191161 h 3415370"/>
              <a:gd name="connsiteX5104" fmla="*/ 3110211 w 7451018"/>
              <a:gd name="connsiteY5104" fmla="*/ 171524 h 3415370"/>
              <a:gd name="connsiteX5105" fmla="*/ 3103508 w 7451018"/>
              <a:gd name="connsiteY5105" fmla="*/ 173534 h 3415370"/>
              <a:gd name="connsiteX5106" fmla="*/ 3092250 w 7451018"/>
              <a:gd name="connsiteY5106" fmla="*/ 170786 h 3415370"/>
              <a:gd name="connsiteX5107" fmla="*/ 3080987 w 7451018"/>
              <a:gd name="connsiteY5107" fmla="*/ 171858 h 3415370"/>
              <a:gd name="connsiteX5108" fmla="*/ 3105857 w 7451018"/>
              <a:gd name="connsiteY5108" fmla="*/ 198667 h 3415370"/>
              <a:gd name="connsiteX5109" fmla="*/ 3093785 w 7451018"/>
              <a:gd name="connsiteY5109" fmla="*/ 212071 h 3415370"/>
              <a:gd name="connsiteX5110" fmla="*/ 3096806 w 7451018"/>
              <a:gd name="connsiteY5110" fmla="*/ 212071 h 3415370"/>
              <a:gd name="connsiteX5111" fmla="*/ 3097744 w 7451018"/>
              <a:gd name="connsiteY5111" fmla="*/ 218640 h 3415370"/>
              <a:gd name="connsiteX5112" fmla="*/ 3123612 w 7451018"/>
              <a:gd name="connsiteY5112" fmla="*/ 225475 h 3415370"/>
              <a:gd name="connsiteX5113" fmla="*/ 3076697 w 7451018"/>
              <a:gd name="connsiteY5113" fmla="*/ 237741 h 3415370"/>
              <a:gd name="connsiteX5114" fmla="*/ 3096806 w 7451018"/>
              <a:gd name="connsiteY5114" fmla="*/ 239818 h 3415370"/>
              <a:gd name="connsiteX5115" fmla="*/ 3083400 w 7451018"/>
              <a:gd name="connsiteY5115" fmla="*/ 245917 h 3415370"/>
              <a:gd name="connsiteX5116" fmla="*/ 3085277 w 7451018"/>
              <a:gd name="connsiteY5116" fmla="*/ 252284 h 3415370"/>
              <a:gd name="connsiteX5117" fmla="*/ 3030851 w 7451018"/>
              <a:gd name="connsiteY5117" fmla="*/ 258986 h 3415370"/>
              <a:gd name="connsiteX5118" fmla="*/ 3042915 w 7451018"/>
              <a:gd name="connsiteY5118" fmla="*/ 258986 h 3415370"/>
              <a:gd name="connsiteX5119" fmla="*/ 3053098 w 7451018"/>
              <a:gd name="connsiteY5119" fmla="*/ 265688 h 3415370"/>
              <a:gd name="connsiteX5120" fmla="*/ 3048944 w 7451018"/>
              <a:gd name="connsiteY5120" fmla="*/ 272390 h 3415370"/>
              <a:gd name="connsiteX5121" fmla="*/ 3056520 w 7451018"/>
              <a:gd name="connsiteY5121" fmla="*/ 277551 h 3415370"/>
              <a:gd name="connsiteX5122" fmla="*/ 3049814 w 7451018"/>
              <a:gd name="connsiteY5122" fmla="*/ 279092 h 3415370"/>
              <a:gd name="connsiteX5123" fmla="*/ 3021937 w 7451018"/>
              <a:gd name="connsiteY5123" fmla="*/ 281640 h 3415370"/>
              <a:gd name="connsiteX5124" fmla="*/ 3056520 w 7451018"/>
              <a:gd name="connsiteY5124" fmla="*/ 292832 h 3415370"/>
              <a:gd name="connsiteX5125" fmla="*/ 3050956 w 7451018"/>
              <a:gd name="connsiteY5125" fmla="*/ 299333 h 3415370"/>
              <a:gd name="connsiteX5126" fmla="*/ 3059333 w 7451018"/>
              <a:gd name="connsiteY5126" fmla="*/ 292564 h 3415370"/>
              <a:gd name="connsiteX5127" fmla="*/ 3063222 w 7451018"/>
              <a:gd name="connsiteY5127" fmla="*/ 298998 h 3415370"/>
              <a:gd name="connsiteX5128" fmla="*/ 3056520 w 7451018"/>
              <a:gd name="connsiteY5128" fmla="*/ 301009 h 3415370"/>
              <a:gd name="connsiteX5129" fmla="*/ 3056520 w 7451018"/>
              <a:gd name="connsiteY5129" fmla="*/ 312603 h 3415370"/>
              <a:gd name="connsiteX5130" fmla="*/ 3063222 w 7451018"/>
              <a:gd name="connsiteY5130" fmla="*/ 311196 h 3415370"/>
              <a:gd name="connsiteX5131" fmla="*/ 3060875 w 7451018"/>
              <a:gd name="connsiteY5131" fmla="*/ 319305 h 3415370"/>
              <a:gd name="connsiteX5132" fmla="*/ 3065368 w 7451018"/>
              <a:gd name="connsiteY5132" fmla="*/ 319305 h 3415370"/>
              <a:gd name="connsiteX5133" fmla="*/ 3043116 w 7451018"/>
              <a:gd name="connsiteY5133" fmla="*/ 323125 h 3415370"/>
              <a:gd name="connsiteX5134" fmla="*/ 3002904 w 7451018"/>
              <a:gd name="connsiteY5134" fmla="*/ 311129 h 3415370"/>
              <a:gd name="connsiteX5135" fmla="*/ 2984204 w 7451018"/>
              <a:gd name="connsiteY5135" fmla="*/ 319238 h 3415370"/>
              <a:gd name="connsiteX5136" fmla="*/ 2962357 w 7451018"/>
              <a:gd name="connsiteY5136" fmla="*/ 327146 h 3415370"/>
              <a:gd name="connsiteX5137" fmla="*/ 3049681 w 7451018"/>
              <a:gd name="connsiteY5137" fmla="*/ 332709 h 3415370"/>
              <a:gd name="connsiteX5138" fmla="*/ 3050084 w 7451018"/>
              <a:gd name="connsiteY5138" fmla="*/ 333112 h 3415370"/>
              <a:gd name="connsiteX5139" fmla="*/ 2997140 w 7451018"/>
              <a:gd name="connsiteY5139" fmla="*/ 356770 h 3415370"/>
              <a:gd name="connsiteX5140" fmla="*/ 2989834 w 7451018"/>
              <a:gd name="connsiteY5140" fmla="*/ 352816 h 3415370"/>
              <a:gd name="connsiteX5141" fmla="*/ 2907401 w 7451018"/>
              <a:gd name="connsiteY5141" fmla="*/ 379624 h 3415370"/>
              <a:gd name="connsiteX5142" fmla="*/ 2848624 w 7451018"/>
              <a:gd name="connsiteY5142" fmla="*/ 380898 h 3415370"/>
              <a:gd name="connsiteX5143" fmla="*/ 2842392 w 7451018"/>
              <a:gd name="connsiteY5143" fmla="*/ 393029 h 3415370"/>
              <a:gd name="connsiteX5144" fmla="*/ 2835687 w 7451018"/>
              <a:gd name="connsiteY5144" fmla="*/ 389678 h 3415370"/>
              <a:gd name="connsiteX5145" fmla="*/ 2822418 w 7451018"/>
              <a:gd name="connsiteY5145" fmla="*/ 393095 h 3415370"/>
              <a:gd name="connsiteX5146" fmla="*/ 2822283 w 7451018"/>
              <a:gd name="connsiteY5146" fmla="*/ 393095 h 3415370"/>
              <a:gd name="connsiteX5147" fmla="*/ 2822216 w 7451018"/>
              <a:gd name="connsiteY5147" fmla="*/ 393095 h 3415370"/>
              <a:gd name="connsiteX5148" fmla="*/ 2822418 w 7451018"/>
              <a:gd name="connsiteY5148" fmla="*/ 394637 h 3415370"/>
              <a:gd name="connsiteX5149" fmla="*/ 2822283 w 7451018"/>
              <a:gd name="connsiteY5149" fmla="*/ 400066 h 3415370"/>
              <a:gd name="connsiteX5150" fmla="*/ 2815582 w 7451018"/>
              <a:gd name="connsiteY5150" fmla="*/ 403953 h 3415370"/>
              <a:gd name="connsiteX5151" fmla="*/ 2807474 w 7451018"/>
              <a:gd name="connsiteY5151" fmla="*/ 413269 h 3415370"/>
              <a:gd name="connsiteX5152" fmla="*/ 2795408 w 7451018"/>
              <a:gd name="connsiteY5152" fmla="*/ 419971 h 3415370"/>
              <a:gd name="connsiteX5153" fmla="*/ 2795481 w 7451018"/>
              <a:gd name="connsiteY5153" fmla="*/ 425601 h 3415370"/>
              <a:gd name="connsiteX5154" fmla="*/ 2715050 w 7451018"/>
              <a:gd name="connsiteY5154" fmla="*/ 442021 h 3415370"/>
              <a:gd name="connsiteX5155" fmla="*/ 2688242 w 7451018"/>
              <a:gd name="connsiteY5155" fmla="*/ 447249 h 3415370"/>
              <a:gd name="connsiteX5156" fmla="*/ 2687841 w 7451018"/>
              <a:gd name="connsiteY5156" fmla="*/ 447919 h 3415370"/>
              <a:gd name="connsiteX5157" fmla="*/ 2688309 w 7451018"/>
              <a:gd name="connsiteY5157" fmla="*/ 448254 h 3415370"/>
              <a:gd name="connsiteX5158" fmla="*/ 2693270 w 7451018"/>
              <a:gd name="connsiteY5158" fmla="*/ 453414 h 3415370"/>
              <a:gd name="connsiteX5159" fmla="*/ 2688242 w 7451018"/>
              <a:gd name="connsiteY5159" fmla="*/ 453549 h 3415370"/>
              <a:gd name="connsiteX5160" fmla="*/ 2671687 w 7451018"/>
              <a:gd name="connsiteY5160" fmla="*/ 460117 h 3415370"/>
              <a:gd name="connsiteX5161" fmla="*/ 2670412 w 7451018"/>
              <a:gd name="connsiteY5161" fmla="*/ 465546 h 3415370"/>
              <a:gd name="connsiteX5162" fmla="*/ 2674838 w 7451018"/>
              <a:gd name="connsiteY5162" fmla="*/ 466819 h 3415370"/>
              <a:gd name="connsiteX5163" fmla="*/ 2674838 w 7451018"/>
              <a:gd name="connsiteY5163" fmla="*/ 474393 h 3415370"/>
              <a:gd name="connsiteX5164" fmla="*/ 2667396 w 7451018"/>
              <a:gd name="connsiteY5164" fmla="*/ 473521 h 3415370"/>
              <a:gd name="connsiteX5165" fmla="*/ 2667999 w 7451018"/>
              <a:gd name="connsiteY5165" fmla="*/ 494097 h 3415370"/>
              <a:gd name="connsiteX5166" fmla="*/ 2659352 w 7451018"/>
              <a:gd name="connsiteY5166" fmla="*/ 499391 h 3415370"/>
              <a:gd name="connsiteX5167" fmla="*/ 2656338 w 7451018"/>
              <a:gd name="connsiteY5167" fmla="*/ 506965 h 3415370"/>
              <a:gd name="connsiteX5168" fmla="*/ 2634624 w 7451018"/>
              <a:gd name="connsiteY5168" fmla="*/ 520369 h 3415370"/>
              <a:gd name="connsiteX5169" fmla="*/ 2634624 w 7451018"/>
              <a:gd name="connsiteY5169" fmla="*/ 526200 h 3415370"/>
              <a:gd name="connsiteX5170" fmla="*/ 2627920 w 7451018"/>
              <a:gd name="connsiteY5170" fmla="*/ 546708 h 3415370"/>
              <a:gd name="connsiteX5171" fmla="*/ 2568005 w 7451018"/>
              <a:gd name="connsiteY5171" fmla="*/ 580420 h 3415370"/>
              <a:gd name="connsiteX5172" fmla="*/ 2563046 w 7451018"/>
              <a:gd name="connsiteY5172" fmla="*/ 573986 h 3415370"/>
              <a:gd name="connsiteX5173" fmla="*/ 2525917 w 7451018"/>
              <a:gd name="connsiteY5173" fmla="*/ 567284 h 3415370"/>
              <a:gd name="connsiteX5174" fmla="*/ 2522432 w 7451018"/>
              <a:gd name="connsiteY5174" fmla="*/ 560582 h 3415370"/>
              <a:gd name="connsiteX5175" fmla="*/ 2492203 w 7451018"/>
              <a:gd name="connsiteY5175" fmla="*/ 553879 h 3415370"/>
              <a:gd name="connsiteX5176" fmla="*/ 2486170 w 7451018"/>
              <a:gd name="connsiteY5176" fmla="*/ 547177 h 3415370"/>
              <a:gd name="connsiteX5177" fmla="*/ 2460367 w 7451018"/>
              <a:gd name="connsiteY5177" fmla="*/ 520235 h 3415370"/>
              <a:gd name="connsiteX5178" fmla="*/ 2463451 w 7451018"/>
              <a:gd name="connsiteY5178" fmla="*/ 520369 h 3415370"/>
              <a:gd name="connsiteX5179" fmla="*/ 2446424 w 7451018"/>
              <a:gd name="connsiteY5179" fmla="*/ 500263 h 3415370"/>
              <a:gd name="connsiteX5180" fmla="*/ 2446827 w 7451018"/>
              <a:gd name="connsiteY5180" fmla="*/ 500196 h 3415370"/>
              <a:gd name="connsiteX5181" fmla="*/ 2446692 w 7451018"/>
              <a:gd name="connsiteY5181" fmla="*/ 499994 h 3415370"/>
              <a:gd name="connsiteX5182" fmla="*/ 2440190 w 7451018"/>
              <a:gd name="connsiteY5182" fmla="*/ 486858 h 3415370"/>
              <a:gd name="connsiteX5183" fmla="*/ 2434094 w 7451018"/>
              <a:gd name="connsiteY5183" fmla="*/ 488132 h 3415370"/>
              <a:gd name="connsiteX5184" fmla="*/ 2431748 w 7451018"/>
              <a:gd name="connsiteY5184" fmla="*/ 486858 h 3415370"/>
              <a:gd name="connsiteX5185" fmla="*/ 2433492 w 7451018"/>
              <a:gd name="connsiteY5185" fmla="*/ 481430 h 3415370"/>
              <a:gd name="connsiteX5186" fmla="*/ 2427995 w 7451018"/>
              <a:gd name="connsiteY5186" fmla="*/ 480156 h 3415370"/>
              <a:gd name="connsiteX5187" fmla="*/ 2420018 w 7451018"/>
              <a:gd name="connsiteY5187" fmla="*/ 460050 h 3415370"/>
              <a:gd name="connsiteX5188" fmla="*/ 2413386 w 7451018"/>
              <a:gd name="connsiteY5188" fmla="*/ 451940 h 3415370"/>
              <a:gd name="connsiteX5189" fmla="*/ 2399981 w 7451018"/>
              <a:gd name="connsiteY5189" fmla="*/ 447919 h 3415370"/>
              <a:gd name="connsiteX5190" fmla="*/ 2393277 w 7451018"/>
              <a:gd name="connsiteY5190" fmla="*/ 413336 h 3415370"/>
              <a:gd name="connsiteX5191" fmla="*/ 2393277 w 7451018"/>
              <a:gd name="connsiteY5191" fmla="*/ 413269 h 3415370"/>
              <a:gd name="connsiteX5192" fmla="*/ 2393413 w 7451018"/>
              <a:gd name="connsiteY5192" fmla="*/ 413336 h 3415370"/>
              <a:gd name="connsiteX5193" fmla="*/ 2393746 w 7451018"/>
              <a:gd name="connsiteY5193" fmla="*/ 413269 h 3415370"/>
              <a:gd name="connsiteX5194" fmla="*/ 2395491 w 7451018"/>
              <a:gd name="connsiteY5194" fmla="*/ 379759 h 3415370"/>
              <a:gd name="connsiteX5195" fmla="*/ 2398975 w 7451018"/>
              <a:gd name="connsiteY5195" fmla="*/ 366354 h 3415370"/>
              <a:gd name="connsiteX5196" fmla="*/ 2400048 w 7451018"/>
              <a:gd name="connsiteY5196" fmla="*/ 373057 h 3415370"/>
              <a:gd name="connsiteX5197" fmla="*/ 2429468 w 7451018"/>
              <a:gd name="connsiteY5197" fmla="*/ 366354 h 3415370"/>
              <a:gd name="connsiteX5198" fmla="*/ 2430073 w 7451018"/>
              <a:gd name="connsiteY5198" fmla="*/ 359652 h 3415370"/>
              <a:gd name="connsiteX5199" fmla="*/ 2433558 w 7451018"/>
              <a:gd name="connsiteY5199" fmla="*/ 366354 h 3415370"/>
              <a:gd name="connsiteX5200" fmla="*/ 2440257 w 7451018"/>
              <a:gd name="connsiteY5200" fmla="*/ 368432 h 3415370"/>
              <a:gd name="connsiteX5201" fmla="*/ 2453666 w 7451018"/>
              <a:gd name="connsiteY5201" fmla="*/ 346248 h 3415370"/>
              <a:gd name="connsiteX5202" fmla="*/ 2440257 w 7451018"/>
              <a:gd name="connsiteY5202" fmla="*/ 347990 h 3415370"/>
              <a:gd name="connsiteX5203" fmla="*/ 2440257 w 7451018"/>
              <a:gd name="connsiteY5203" fmla="*/ 338809 h 3415370"/>
              <a:gd name="connsiteX5204" fmla="*/ 2411441 w 7451018"/>
              <a:gd name="connsiteY5204" fmla="*/ 333179 h 3415370"/>
              <a:gd name="connsiteX5205" fmla="*/ 2433558 w 7451018"/>
              <a:gd name="connsiteY5205" fmla="*/ 339546 h 3415370"/>
              <a:gd name="connsiteX5206" fmla="*/ 2396361 w 7451018"/>
              <a:gd name="connsiteY5206" fmla="*/ 359719 h 3415370"/>
              <a:gd name="connsiteX5207" fmla="*/ 2367744 w 7451018"/>
              <a:gd name="connsiteY5207" fmla="*/ 327146 h 3415370"/>
              <a:gd name="connsiteX5208" fmla="*/ 2367007 w 7451018"/>
              <a:gd name="connsiteY5208" fmla="*/ 319908 h 3415370"/>
              <a:gd name="connsiteX5209" fmla="*/ 2377393 w 7451018"/>
              <a:gd name="connsiteY5209" fmla="*/ 327214 h 3415370"/>
              <a:gd name="connsiteX5210" fmla="*/ 2384566 w 7451018"/>
              <a:gd name="connsiteY5210" fmla="*/ 327214 h 3415370"/>
              <a:gd name="connsiteX5211" fmla="*/ 2373306 w 7451018"/>
              <a:gd name="connsiteY5211" fmla="*/ 320981 h 3415370"/>
              <a:gd name="connsiteX5212" fmla="*/ 2373373 w 7451018"/>
              <a:gd name="connsiteY5212" fmla="*/ 317295 h 3415370"/>
              <a:gd name="connsiteX5213" fmla="*/ 2397266 w 7451018"/>
              <a:gd name="connsiteY5213" fmla="*/ 313047 h 3415370"/>
              <a:gd name="connsiteX5214" fmla="*/ 2425935 w 7451018"/>
              <a:gd name="connsiteY5214" fmla="*/ 318969 h 3415370"/>
              <a:gd name="connsiteX5215" fmla="*/ 2425316 w 7451018"/>
              <a:gd name="connsiteY5215" fmla="*/ 318166 h 3415370"/>
              <a:gd name="connsiteX5216" fmla="*/ 2426009 w 7451018"/>
              <a:gd name="connsiteY5216" fmla="*/ 318984 h 3415370"/>
              <a:gd name="connsiteX5217" fmla="*/ 2426588 w 7451018"/>
              <a:gd name="connsiteY5217" fmla="*/ 319104 h 3415370"/>
              <a:gd name="connsiteX5218" fmla="*/ 2426855 w 7451018"/>
              <a:gd name="connsiteY5218" fmla="*/ 319171 h 3415370"/>
              <a:gd name="connsiteX5219" fmla="*/ 2426855 w 7451018"/>
              <a:gd name="connsiteY5219" fmla="*/ 319104 h 3415370"/>
              <a:gd name="connsiteX5220" fmla="*/ 2427124 w 7451018"/>
              <a:gd name="connsiteY5220" fmla="*/ 319305 h 3415370"/>
              <a:gd name="connsiteX5221" fmla="*/ 2425717 w 7451018"/>
              <a:gd name="connsiteY5221" fmla="*/ 318233 h 3415370"/>
              <a:gd name="connsiteX5222" fmla="*/ 2421627 w 7451018"/>
              <a:gd name="connsiteY5222" fmla="*/ 312603 h 3415370"/>
              <a:gd name="connsiteX5223" fmla="*/ 2400115 w 7451018"/>
              <a:gd name="connsiteY5223" fmla="*/ 292497 h 3415370"/>
              <a:gd name="connsiteX5224" fmla="*/ 2393413 w 7451018"/>
              <a:gd name="connsiteY5224" fmla="*/ 292497 h 3415370"/>
              <a:gd name="connsiteX5225" fmla="*/ 2394217 w 7451018"/>
              <a:gd name="connsiteY5225" fmla="*/ 298596 h 3415370"/>
              <a:gd name="connsiteX5226" fmla="*/ 2401656 w 7451018"/>
              <a:gd name="connsiteY5226" fmla="*/ 312603 h 3415370"/>
              <a:gd name="connsiteX5227" fmla="*/ 2387917 w 7451018"/>
              <a:gd name="connsiteY5227" fmla="*/ 306437 h 3415370"/>
              <a:gd name="connsiteX5228" fmla="*/ 2367677 w 7451018"/>
              <a:gd name="connsiteY5228" fmla="*/ 299199 h 3415370"/>
              <a:gd name="connsiteX5229" fmla="*/ 2346496 w 7451018"/>
              <a:gd name="connsiteY5229" fmla="*/ 294843 h 3415370"/>
              <a:gd name="connsiteX5230" fmla="*/ 2353200 w 7451018"/>
              <a:gd name="connsiteY5230" fmla="*/ 290754 h 3415370"/>
              <a:gd name="connsiteX5231" fmla="*/ 2345491 w 7451018"/>
              <a:gd name="connsiteY5231" fmla="*/ 285795 h 3415370"/>
              <a:gd name="connsiteX5232" fmla="*/ 2350584 w 7451018"/>
              <a:gd name="connsiteY5232" fmla="*/ 277484 h 3415370"/>
              <a:gd name="connsiteX5233" fmla="*/ 2347437 w 7451018"/>
              <a:gd name="connsiteY5233" fmla="*/ 272390 h 3415370"/>
              <a:gd name="connsiteX5234" fmla="*/ 2337649 w 7451018"/>
              <a:gd name="connsiteY5234" fmla="*/ 272390 h 3415370"/>
              <a:gd name="connsiteX5235" fmla="*/ 2341271 w 7451018"/>
              <a:gd name="connsiteY5235" fmla="*/ 265755 h 3415370"/>
              <a:gd name="connsiteX5236" fmla="*/ 2339727 w 7451018"/>
              <a:gd name="connsiteY5236" fmla="*/ 259120 h 3415370"/>
              <a:gd name="connsiteX5237" fmla="*/ 2326659 w 7451018"/>
              <a:gd name="connsiteY5237" fmla="*/ 245850 h 3415370"/>
              <a:gd name="connsiteX5238" fmla="*/ 2326324 w 7451018"/>
              <a:gd name="connsiteY5238" fmla="*/ 239483 h 3415370"/>
              <a:gd name="connsiteX5239" fmla="*/ 2320359 w 7451018"/>
              <a:gd name="connsiteY5239" fmla="*/ 233384 h 3415370"/>
              <a:gd name="connsiteX5240" fmla="*/ 2331752 w 7451018"/>
              <a:gd name="connsiteY5240" fmla="*/ 233384 h 3415370"/>
              <a:gd name="connsiteX5241" fmla="*/ 2315533 w 7451018"/>
              <a:gd name="connsiteY5241" fmla="*/ 226883 h 3415370"/>
              <a:gd name="connsiteX5242" fmla="*/ 2321162 w 7451018"/>
              <a:gd name="connsiteY5242" fmla="*/ 218908 h 3415370"/>
              <a:gd name="connsiteX5243" fmla="*/ 2320024 w 7451018"/>
              <a:gd name="connsiteY5243" fmla="*/ 219444 h 3415370"/>
              <a:gd name="connsiteX5244" fmla="*/ 2319755 w 7451018"/>
              <a:gd name="connsiteY5244" fmla="*/ 219578 h 3415370"/>
              <a:gd name="connsiteX5245" fmla="*/ 2317810 w 7451018"/>
              <a:gd name="connsiteY5245" fmla="*/ 220315 h 3415370"/>
              <a:gd name="connsiteX5246" fmla="*/ 2314260 w 7451018"/>
              <a:gd name="connsiteY5246" fmla="*/ 225475 h 3415370"/>
              <a:gd name="connsiteX5247" fmla="*/ 2313321 w 7451018"/>
              <a:gd name="connsiteY5247" fmla="*/ 221789 h 3415370"/>
              <a:gd name="connsiteX5248" fmla="*/ 2306150 w 7451018"/>
              <a:gd name="connsiteY5248" fmla="*/ 223532 h 3415370"/>
              <a:gd name="connsiteX5249" fmla="*/ 2306150 w 7451018"/>
              <a:gd name="connsiteY5249" fmla="*/ 219444 h 3415370"/>
              <a:gd name="connsiteX5250" fmla="*/ 2311779 w 7451018"/>
              <a:gd name="connsiteY5250" fmla="*/ 218237 h 3415370"/>
              <a:gd name="connsiteX5251" fmla="*/ 2298778 w 7451018"/>
              <a:gd name="connsiteY5251" fmla="*/ 212138 h 3415370"/>
              <a:gd name="connsiteX5252" fmla="*/ 2291003 w 7451018"/>
              <a:gd name="connsiteY5252" fmla="*/ 205436 h 3415370"/>
              <a:gd name="connsiteX5253" fmla="*/ 2291741 w 7451018"/>
              <a:gd name="connsiteY5253" fmla="*/ 198734 h 3415370"/>
              <a:gd name="connsiteX5254" fmla="*/ 2274382 w 7451018"/>
              <a:gd name="connsiteY5254" fmla="*/ 192032 h 3415370"/>
              <a:gd name="connsiteX5255" fmla="*/ 2267612 w 7451018"/>
              <a:gd name="connsiteY5255" fmla="*/ 198332 h 3415370"/>
              <a:gd name="connsiteX5256" fmla="*/ 2262787 w 7451018"/>
              <a:gd name="connsiteY5256" fmla="*/ 192166 h 3415370"/>
              <a:gd name="connsiteX5257" fmla="*/ 2261647 w 7451018"/>
              <a:gd name="connsiteY5257" fmla="*/ 198801 h 3415370"/>
              <a:gd name="connsiteX5258" fmla="*/ 2262720 w 7451018"/>
              <a:gd name="connsiteY5258" fmla="*/ 192166 h 3415370"/>
              <a:gd name="connsiteX5259" fmla="*/ 2262652 w 7451018"/>
              <a:gd name="connsiteY5259" fmla="*/ 192099 h 3415370"/>
              <a:gd name="connsiteX5260" fmla="*/ 2237452 w 7451018"/>
              <a:gd name="connsiteY5260" fmla="*/ 192099 h 3415370"/>
              <a:gd name="connsiteX5261" fmla="*/ 2231420 w 7451018"/>
              <a:gd name="connsiteY5261" fmla="*/ 185397 h 3415370"/>
              <a:gd name="connsiteX5262" fmla="*/ 2225791 w 7451018"/>
              <a:gd name="connsiteY5262" fmla="*/ 187877 h 3415370"/>
              <a:gd name="connsiteX5263" fmla="*/ 2218820 w 7451018"/>
              <a:gd name="connsiteY5263" fmla="*/ 187206 h 3415370"/>
              <a:gd name="connsiteX5264" fmla="*/ 2214196 w 7451018"/>
              <a:gd name="connsiteY5264" fmla="*/ 192032 h 3415370"/>
              <a:gd name="connsiteX5265" fmla="*/ 2214196 w 7451018"/>
              <a:gd name="connsiteY5265" fmla="*/ 185531 h 3415370"/>
              <a:gd name="connsiteX5266" fmla="*/ 2194625 w 7451018"/>
              <a:gd name="connsiteY5266" fmla="*/ 178627 h 3415370"/>
              <a:gd name="connsiteX5267" fmla="*/ 2189867 w 7451018"/>
              <a:gd name="connsiteY5267" fmla="*/ 185330 h 3415370"/>
              <a:gd name="connsiteX5268" fmla="*/ 2189129 w 7451018"/>
              <a:gd name="connsiteY5268" fmla="*/ 192032 h 3415370"/>
              <a:gd name="connsiteX5269" fmla="*/ 2182494 w 7451018"/>
              <a:gd name="connsiteY5269" fmla="*/ 185397 h 3415370"/>
              <a:gd name="connsiteX5270" fmla="*/ 2179612 w 7451018"/>
              <a:gd name="connsiteY5270" fmla="*/ 192166 h 3415370"/>
              <a:gd name="connsiteX5271" fmla="*/ 2178875 w 7451018"/>
              <a:gd name="connsiteY5271" fmla="*/ 182984 h 3415370"/>
              <a:gd name="connsiteX5272" fmla="*/ 2137321 w 7451018"/>
              <a:gd name="connsiteY5272" fmla="*/ 192568 h 3415370"/>
              <a:gd name="connsiteX5273" fmla="*/ 2142683 w 7451018"/>
              <a:gd name="connsiteY5273" fmla="*/ 186469 h 3415370"/>
              <a:gd name="connsiteX5274" fmla="*/ 2136450 w 7451018"/>
              <a:gd name="connsiteY5274" fmla="*/ 186469 h 3415370"/>
              <a:gd name="connsiteX5275" fmla="*/ 2133517 w 7451018"/>
              <a:gd name="connsiteY5275" fmla="*/ 185548 h 3415370"/>
              <a:gd name="connsiteX5276" fmla="*/ 2130966 w 7451018"/>
              <a:gd name="connsiteY5276" fmla="*/ 191872 h 3415370"/>
              <a:gd name="connsiteX5277" fmla="*/ 2109180 w 7451018"/>
              <a:gd name="connsiteY5277" fmla="*/ 191329 h 3415370"/>
              <a:gd name="connsiteX5278" fmla="*/ 2085781 w 7451018"/>
              <a:gd name="connsiteY5278" fmla="*/ 185330 h 3415370"/>
              <a:gd name="connsiteX5279" fmla="*/ 2084641 w 7451018"/>
              <a:gd name="connsiteY5279" fmla="*/ 192099 h 3415370"/>
              <a:gd name="connsiteX5280" fmla="*/ 2078609 w 7451018"/>
              <a:gd name="connsiteY5280" fmla="*/ 185464 h 3415370"/>
              <a:gd name="connsiteX5281" fmla="*/ 2052135 w 7451018"/>
              <a:gd name="connsiteY5281" fmla="*/ 178226 h 3415370"/>
              <a:gd name="connsiteX5282" fmla="*/ 2058972 w 7451018"/>
              <a:gd name="connsiteY5282" fmla="*/ 173065 h 3415370"/>
              <a:gd name="connsiteX5283" fmla="*/ 2052671 w 7451018"/>
              <a:gd name="connsiteY5283" fmla="*/ 173065 h 3415370"/>
              <a:gd name="connsiteX5284" fmla="*/ 2024723 w 7451018"/>
              <a:gd name="connsiteY5284" fmla="*/ 164955 h 3415370"/>
              <a:gd name="connsiteX5285" fmla="*/ 2044159 w 7451018"/>
              <a:gd name="connsiteY5285" fmla="*/ 157248 h 3415370"/>
              <a:gd name="connsiteX5286" fmla="*/ 2030688 w 7451018"/>
              <a:gd name="connsiteY5286" fmla="*/ 158454 h 3415370"/>
              <a:gd name="connsiteX5287" fmla="*/ 1997981 w 7451018"/>
              <a:gd name="connsiteY5287" fmla="*/ 158454 h 3415370"/>
              <a:gd name="connsiteX5288" fmla="*/ 1997981 w 7451018"/>
              <a:gd name="connsiteY5288" fmla="*/ 151752 h 3415370"/>
              <a:gd name="connsiteX5289" fmla="*/ 2050125 w 7451018"/>
              <a:gd name="connsiteY5289" fmla="*/ 150278 h 3415370"/>
              <a:gd name="connsiteX5290" fmla="*/ 2024790 w 7451018"/>
              <a:gd name="connsiteY5290" fmla="*/ 143978 h 3415370"/>
              <a:gd name="connsiteX5291" fmla="*/ 1991279 w 7451018"/>
              <a:gd name="connsiteY5291" fmla="*/ 135801 h 3415370"/>
              <a:gd name="connsiteX5292" fmla="*/ 2000059 w 7451018"/>
              <a:gd name="connsiteY5292" fmla="*/ 131646 h 3415370"/>
              <a:gd name="connsiteX5293" fmla="*/ 2072577 w 7451018"/>
              <a:gd name="connsiteY5293" fmla="*/ 118242 h 3415370"/>
              <a:gd name="connsiteX5294" fmla="*/ 2162119 w 7451018"/>
              <a:gd name="connsiteY5294" fmla="*/ 104837 h 3415370"/>
              <a:gd name="connsiteX5295" fmla="*/ 2162522 w 7451018"/>
              <a:gd name="connsiteY5295" fmla="*/ 98135 h 3415370"/>
              <a:gd name="connsiteX5296" fmla="*/ 2158768 w 7451018"/>
              <a:gd name="connsiteY5296" fmla="*/ 91031 h 3415370"/>
              <a:gd name="connsiteX5297" fmla="*/ 2118554 w 7451018"/>
              <a:gd name="connsiteY5297" fmla="*/ 91433 h 3415370"/>
              <a:gd name="connsiteX5298" fmla="*/ 2105150 w 7451018"/>
              <a:gd name="connsiteY5298" fmla="*/ 86876 h 3415370"/>
              <a:gd name="connsiteX5299" fmla="*/ 2114942 w 7451018"/>
              <a:gd name="connsiteY5299" fmla="*/ 78143 h 3415370"/>
              <a:gd name="connsiteX5300" fmla="*/ 2118554 w 7451018"/>
              <a:gd name="connsiteY5300" fmla="*/ 78699 h 3415370"/>
              <a:gd name="connsiteX5301" fmla="*/ 2124989 w 7451018"/>
              <a:gd name="connsiteY5301" fmla="*/ 71461 h 3415370"/>
              <a:gd name="connsiteX5302" fmla="*/ 2125257 w 7451018"/>
              <a:gd name="connsiteY5302" fmla="*/ 70589 h 3415370"/>
              <a:gd name="connsiteX5303" fmla="*/ 2130820 w 7451018"/>
              <a:gd name="connsiteY5303" fmla="*/ 71595 h 3415370"/>
              <a:gd name="connsiteX5304" fmla="*/ 2133300 w 7451018"/>
              <a:gd name="connsiteY5304" fmla="*/ 78096 h 3415370"/>
              <a:gd name="connsiteX5305" fmla="*/ 2160376 w 7451018"/>
              <a:gd name="connsiteY5305" fmla="*/ 71393 h 3415370"/>
              <a:gd name="connsiteX5306" fmla="*/ 2239396 w 7451018"/>
              <a:gd name="connsiteY5306" fmla="*/ 64691 h 3415370"/>
              <a:gd name="connsiteX5307" fmla="*/ 2234771 w 7451018"/>
              <a:gd name="connsiteY5307" fmla="*/ 58057 h 3415370"/>
              <a:gd name="connsiteX5308" fmla="*/ 2241541 w 7451018"/>
              <a:gd name="connsiteY5308" fmla="*/ 57989 h 3415370"/>
              <a:gd name="connsiteX5309" fmla="*/ 2241541 w 7451018"/>
              <a:gd name="connsiteY5309" fmla="*/ 51287 h 3415370"/>
              <a:gd name="connsiteX5310" fmla="*/ 2232493 w 7451018"/>
              <a:gd name="connsiteY5310" fmla="*/ 47132 h 3415370"/>
              <a:gd name="connsiteX5311" fmla="*/ 2338790 w 7451018"/>
              <a:gd name="connsiteY5311" fmla="*/ 37883 h 3415370"/>
              <a:gd name="connsiteX5312" fmla="*/ 2382823 w 7451018"/>
              <a:gd name="connsiteY5312" fmla="*/ 31181 h 3415370"/>
              <a:gd name="connsiteX5313" fmla="*/ 2400785 w 7451018"/>
              <a:gd name="connsiteY5313" fmla="*/ 45389 h 3415370"/>
              <a:gd name="connsiteX5314" fmla="*/ 2408560 w 7451018"/>
              <a:gd name="connsiteY5314" fmla="*/ 44585 h 3415370"/>
              <a:gd name="connsiteX5315" fmla="*/ 2400719 w 7451018"/>
              <a:gd name="connsiteY5315" fmla="*/ 31181 h 3415370"/>
              <a:gd name="connsiteX5316" fmla="*/ 2420153 w 7451018"/>
              <a:gd name="connsiteY5316" fmla="*/ 37883 h 3415370"/>
              <a:gd name="connsiteX5317" fmla="*/ 2467336 w 7451018"/>
              <a:gd name="connsiteY5317" fmla="*/ 44585 h 3415370"/>
              <a:gd name="connsiteX5318" fmla="*/ 2446424 w 7451018"/>
              <a:gd name="connsiteY5318" fmla="*/ 24479 h 3415370"/>
              <a:gd name="connsiteX5319" fmla="*/ 2467537 w 7451018"/>
              <a:gd name="connsiteY5319" fmla="*/ 23608 h 3415370"/>
              <a:gd name="connsiteX5320" fmla="*/ 2475782 w 7451018"/>
              <a:gd name="connsiteY5320" fmla="*/ 21597 h 3415370"/>
              <a:gd name="connsiteX5321" fmla="*/ 2471760 w 7451018"/>
              <a:gd name="connsiteY5321" fmla="*/ 23942 h 3415370"/>
              <a:gd name="connsiteX5322" fmla="*/ 2510970 w 7451018"/>
              <a:gd name="connsiteY5322" fmla="*/ 31248 h 3415370"/>
              <a:gd name="connsiteX5323" fmla="*/ 2575445 w 7451018"/>
              <a:gd name="connsiteY5323" fmla="*/ 44049 h 3415370"/>
              <a:gd name="connsiteX5324" fmla="*/ 2517539 w 7451018"/>
              <a:gd name="connsiteY5324" fmla="*/ 24546 h 3415370"/>
              <a:gd name="connsiteX5325" fmla="*/ 2500513 w 7451018"/>
              <a:gd name="connsiteY5325" fmla="*/ 23742 h 3415370"/>
              <a:gd name="connsiteX5326" fmla="*/ 2521963 w 7451018"/>
              <a:gd name="connsiteY5326" fmla="*/ 19318 h 3415370"/>
              <a:gd name="connsiteX5327" fmla="*/ 2560834 w 7451018"/>
              <a:gd name="connsiteY5327" fmla="*/ 14627 h 3415370"/>
              <a:gd name="connsiteX5328" fmla="*/ 2645885 w 7451018"/>
              <a:gd name="connsiteY5328" fmla="*/ 4440 h 3415370"/>
              <a:gd name="connsiteX5329" fmla="*/ 2650507 w 7451018"/>
              <a:gd name="connsiteY5329" fmla="*/ 10136 h 3415370"/>
              <a:gd name="connsiteX5330" fmla="*/ 2653324 w 7451018"/>
              <a:gd name="connsiteY5330" fmla="*/ 6115 h 3415370"/>
              <a:gd name="connsiteX5331" fmla="*/ 2661297 w 7451018"/>
              <a:gd name="connsiteY5331" fmla="*/ 11544 h 3415370"/>
              <a:gd name="connsiteX5332" fmla="*/ 2701512 w 7451018"/>
              <a:gd name="connsiteY5332" fmla="*/ 11142 h 3415370"/>
              <a:gd name="connsiteX5333" fmla="*/ 2795340 w 7451018"/>
              <a:gd name="connsiteY5333" fmla="*/ 2362 h 3415370"/>
              <a:gd name="connsiteX5334" fmla="*/ 2824685 w 7451018"/>
              <a:gd name="connsiteY5334" fmla="*/ 172 h 341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Lst>
            <a:rect l="l" t="t" r="r" b="b"/>
            <a:pathLst>
              <a:path w="7451018" h="3415370">
                <a:moveTo>
                  <a:pt x="2174448" y="3383510"/>
                </a:moveTo>
                <a:cubicBezTo>
                  <a:pt x="2177615" y="3384055"/>
                  <a:pt x="2181117" y="3386367"/>
                  <a:pt x="2185809" y="3388814"/>
                </a:cubicBezTo>
                <a:cubicBezTo>
                  <a:pt x="2182591" y="3388814"/>
                  <a:pt x="2178503" y="3394176"/>
                  <a:pt x="2165099" y="3395516"/>
                </a:cubicBezTo>
                <a:lnTo>
                  <a:pt x="2165099" y="3388814"/>
                </a:lnTo>
                <a:cubicBezTo>
                  <a:pt x="2168450" y="3384189"/>
                  <a:pt x="2171281" y="3382966"/>
                  <a:pt x="2174448" y="3383510"/>
                </a:cubicBezTo>
                <a:close/>
                <a:moveTo>
                  <a:pt x="1956483" y="3112962"/>
                </a:moveTo>
                <a:cubicBezTo>
                  <a:pt x="1959030" y="3111279"/>
                  <a:pt x="1962583" y="3110675"/>
                  <a:pt x="1962784" y="3114093"/>
                </a:cubicBezTo>
                <a:cubicBezTo>
                  <a:pt x="1968078" y="3115367"/>
                  <a:pt x="1956416" y="3122606"/>
                  <a:pt x="1956215" y="3118316"/>
                </a:cubicBezTo>
                <a:cubicBezTo>
                  <a:pt x="1952395" y="3117411"/>
                  <a:pt x="1953936" y="3114646"/>
                  <a:pt x="1956483" y="3112962"/>
                </a:cubicBezTo>
                <a:close/>
                <a:moveTo>
                  <a:pt x="2170607" y="3092940"/>
                </a:moveTo>
                <a:cubicBezTo>
                  <a:pt x="2169300" y="3091792"/>
                  <a:pt x="2167121" y="3091474"/>
                  <a:pt x="2162565" y="3093786"/>
                </a:cubicBezTo>
                <a:cubicBezTo>
                  <a:pt x="2164910" y="3094992"/>
                  <a:pt x="2170338" y="3095998"/>
                  <a:pt x="2173422" y="3097070"/>
                </a:cubicBezTo>
                <a:cubicBezTo>
                  <a:pt x="2172349" y="3096065"/>
                  <a:pt x="2171913" y="3094088"/>
                  <a:pt x="2170607" y="3092940"/>
                </a:cubicBezTo>
                <a:close/>
                <a:moveTo>
                  <a:pt x="7092671" y="3036512"/>
                </a:moveTo>
                <a:cubicBezTo>
                  <a:pt x="7095771" y="3034543"/>
                  <a:pt x="7097882" y="3034958"/>
                  <a:pt x="7097882" y="3039700"/>
                </a:cubicBezTo>
                <a:cubicBezTo>
                  <a:pt x="7098686" y="3038962"/>
                  <a:pt x="7089169" y="3040638"/>
                  <a:pt x="7089302" y="3040303"/>
                </a:cubicBezTo>
                <a:cubicBezTo>
                  <a:pt x="7092519" y="3040303"/>
                  <a:pt x="7090777" y="3047005"/>
                  <a:pt x="7090174" y="3047005"/>
                </a:cubicBezTo>
                <a:cubicBezTo>
                  <a:pt x="7090911" y="3047943"/>
                  <a:pt x="7103913" y="3053708"/>
                  <a:pt x="7097078" y="3053708"/>
                </a:cubicBezTo>
                <a:cubicBezTo>
                  <a:pt x="7098417" y="3053439"/>
                  <a:pt x="7098619" y="3054176"/>
                  <a:pt x="7097882" y="3055986"/>
                </a:cubicBezTo>
                <a:cubicBezTo>
                  <a:pt x="7097882" y="3057594"/>
                  <a:pt x="7116983" y="3040303"/>
                  <a:pt x="7110682" y="3040303"/>
                </a:cubicBezTo>
                <a:cubicBezTo>
                  <a:pt x="7111219" y="3040638"/>
                  <a:pt x="7115374" y="3039766"/>
                  <a:pt x="7114972" y="3040303"/>
                </a:cubicBezTo>
                <a:cubicBezTo>
                  <a:pt x="7118390" y="3040303"/>
                  <a:pt x="7119864" y="3047005"/>
                  <a:pt x="7114837" y="3047005"/>
                </a:cubicBezTo>
                <a:cubicBezTo>
                  <a:pt x="7116446" y="3046536"/>
                  <a:pt x="7117518" y="3047139"/>
                  <a:pt x="7117988" y="3048882"/>
                </a:cubicBezTo>
                <a:cubicBezTo>
                  <a:pt x="7122947" y="3045531"/>
                  <a:pt x="7122277" y="3051294"/>
                  <a:pt x="7122746" y="3053708"/>
                </a:cubicBezTo>
                <a:cubicBezTo>
                  <a:pt x="7122076" y="3053708"/>
                  <a:pt x="7113162" y="3078505"/>
                  <a:pt x="7111286" y="3081521"/>
                </a:cubicBezTo>
                <a:cubicBezTo>
                  <a:pt x="7111286" y="3081052"/>
                  <a:pt x="7101769" y="3106654"/>
                  <a:pt x="7091180" y="3107257"/>
                </a:cubicBezTo>
                <a:cubicBezTo>
                  <a:pt x="7091180" y="3110274"/>
                  <a:pt x="7091648" y="3112619"/>
                  <a:pt x="7089905" y="3114027"/>
                </a:cubicBezTo>
                <a:cubicBezTo>
                  <a:pt x="7095602" y="3114027"/>
                  <a:pt x="7098417" y="3116104"/>
                  <a:pt x="7097882" y="3122270"/>
                </a:cubicBezTo>
                <a:cubicBezTo>
                  <a:pt x="7097882" y="3116573"/>
                  <a:pt x="7092721" y="3125621"/>
                  <a:pt x="7093792" y="3127162"/>
                </a:cubicBezTo>
                <a:cubicBezTo>
                  <a:pt x="7069598" y="3111413"/>
                  <a:pt x="7051570" y="3149883"/>
                  <a:pt x="7050967" y="3160942"/>
                </a:cubicBezTo>
                <a:cubicBezTo>
                  <a:pt x="7050430" y="3162684"/>
                  <a:pt x="7050698" y="3165633"/>
                  <a:pt x="7048888" y="3166973"/>
                </a:cubicBezTo>
                <a:cubicBezTo>
                  <a:pt x="7050564" y="3168448"/>
                  <a:pt x="7051704" y="3173407"/>
                  <a:pt x="7050967" y="3172200"/>
                </a:cubicBezTo>
                <a:cubicBezTo>
                  <a:pt x="7050967" y="3182991"/>
                  <a:pt x="7000432" y="3192911"/>
                  <a:pt x="6997417" y="3194251"/>
                </a:cubicBezTo>
                <a:cubicBezTo>
                  <a:pt x="6996612" y="3193044"/>
                  <a:pt x="6991183" y="3186074"/>
                  <a:pt x="6990648" y="3185538"/>
                </a:cubicBezTo>
                <a:cubicBezTo>
                  <a:pt x="6990648" y="3179506"/>
                  <a:pt x="6938639" y="3186878"/>
                  <a:pt x="6963839" y="3161008"/>
                </a:cubicBezTo>
                <a:cubicBezTo>
                  <a:pt x="6963839" y="3145861"/>
                  <a:pt x="6984078" y="3136545"/>
                  <a:pt x="6990648" y="3134133"/>
                </a:cubicBezTo>
                <a:cubicBezTo>
                  <a:pt x="6990982" y="3130715"/>
                  <a:pt x="6990446" y="3130514"/>
                  <a:pt x="6997350" y="3125353"/>
                </a:cubicBezTo>
                <a:cubicBezTo>
                  <a:pt x="6997350" y="3124146"/>
                  <a:pt x="7042186" y="3099281"/>
                  <a:pt x="7047347" y="3094322"/>
                </a:cubicBezTo>
                <a:cubicBezTo>
                  <a:pt x="7055926" y="3086011"/>
                  <a:pt x="7060550" y="3075087"/>
                  <a:pt x="7068392" y="3066106"/>
                </a:cubicBezTo>
                <a:cubicBezTo>
                  <a:pt x="7065175" y="3069776"/>
                  <a:pt x="7083371" y="3042418"/>
                  <a:pt x="7092671" y="3036512"/>
                </a:cubicBezTo>
                <a:close/>
                <a:moveTo>
                  <a:pt x="6507823" y="3033601"/>
                </a:moveTo>
                <a:cubicBezTo>
                  <a:pt x="6508628" y="3033935"/>
                  <a:pt x="6513588" y="3033131"/>
                  <a:pt x="6512985" y="3033601"/>
                </a:cubicBezTo>
                <a:cubicBezTo>
                  <a:pt x="6514794" y="3033601"/>
                  <a:pt x="6514794" y="3045530"/>
                  <a:pt x="6514794" y="3044860"/>
                </a:cubicBezTo>
                <a:cubicBezTo>
                  <a:pt x="6531214" y="3051495"/>
                  <a:pt x="6543613" y="3047005"/>
                  <a:pt x="6563384" y="3047005"/>
                </a:cubicBezTo>
                <a:cubicBezTo>
                  <a:pt x="6558525" y="3048814"/>
                  <a:pt x="6562831" y="3047708"/>
                  <a:pt x="6567850" y="3045916"/>
                </a:cubicBezTo>
                <a:lnTo>
                  <a:pt x="6576586" y="3040705"/>
                </a:lnTo>
                <a:lnTo>
                  <a:pt x="6576588" y="3040704"/>
                </a:lnTo>
                <a:cubicBezTo>
                  <a:pt x="6584161" y="3042179"/>
                  <a:pt x="6578666" y="3046469"/>
                  <a:pt x="6581815" y="3049819"/>
                </a:cubicBezTo>
                <a:cubicBezTo>
                  <a:pt x="6581815" y="3054645"/>
                  <a:pt x="6580743" y="3087218"/>
                  <a:pt x="6582954" y="3087218"/>
                </a:cubicBezTo>
                <a:cubicBezTo>
                  <a:pt x="6578531" y="3087553"/>
                  <a:pt x="6575113" y="3085743"/>
                  <a:pt x="6575113" y="3081520"/>
                </a:cubicBezTo>
                <a:cubicBezTo>
                  <a:pt x="6575113" y="3086413"/>
                  <a:pt x="6577861" y="3089630"/>
                  <a:pt x="6581615" y="3092646"/>
                </a:cubicBezTo>
                <a:cubicBezTo>
                  <a:pt x="6580207" y="3092981"/>
                  <a:pt x="6569684" y="3107391"/>
                  <a:pt x="6576052" y="3107391"/>
                </a:cubicBezTo>
                <a:cubicBezTo>
                  <a:pt x="6573504" y="3106855"/>
                  <a:pt x="6570086" y="3106988"/>
                  <a:pt x="6567741" y="3106385"/>
                </a:cubicBezTo>
                <a:cubicBezTo>
                  <a:pt x="6564389" y="3113222"/>
                  <a:pt x="6560972" y="3110608"/>
                  <a:pt x="6555006" y="3114093"/>
                </a:cubicBezTo>
                <a:cubicBezTo>
                  <a:pt x="6555006" y="3121465"/>
                  <a:pt x="6548975" y="3122202"/>
                  <a:pt x="6544082" y="3114026"/>
                </a:cubicBezTo>
                <a:cubicBezTo>
                  <a:pt x="6540396" y="3114026"/>
                  <a:pt x="6541669" y="3120728"/>
                  <a:pt x="6542340" y="3120728"/>
                </a:cubicBezTo>
                <a:cubicBezTo>
                  <a:pt x="6545289" y="3122873"/>
                  <a:pt x="6528935" y="3114026"/>
                  <a:pt x="6536308" y="3114026"/>
                </a:cubicBezTo>
                <a:cubicBezTo>
                  <a:pt x="6529337" y="3112819"/>
                  <a:pt x="6492342" y="3033601"/>
                  <a:pt x="6507823" y="3033601"/>
                </a:cubicBezTo>
                <a:close/>
                <a:moveTo>
                  <a:pt x="1975513" y="2985425"/>
                </a:moveTo>
                <a:cubicBezTo>
                  <a:pt x="1975510" y="2985915"/>
                  <a:pt x="1975267" y="2987222"/>
                  <a:pt x="1974580" y="2989836"/>
                </a:cubicBezTo>
                <a:cubicBezTo>
                  <a:pt x="1973374" y="2989836"/>
                  <a:pt x="1975522" y="2983955"/>
                  <a:pt x="1975513" y="2985425"/>
                </a:cubicBezTo>
                <a:close/>
                <a:moveTo>
                  <a:pt x="7086449" y="2885392"/>
                </a:moveTo>
                <a:cubicBezTo>
                  <a:pt x="7090015" y="2884739"/>
                  <a:pt x="7097228" y="2898335"/>
                  <a:pt x="7097882" y="2899491"/>
                </a:cubicBezTo>
                <a:cubicBezTo>
                  <a:pt x="7098753" y="2899692"/>
                  <a:pt x="7108135" y="2902977"/>
                  <a:pt x="7111822" y="2904854"/>
                </a:cubicBezTo>
                <a:cubicBezTo>
                  <a:pt x="7110482" y="2904518"/>
                  <a:pt x="7109074" y="2904652"/>
                  <a:pt x="7111286" y="2906193"/>
                </a:cubicBezTo>
                <a:cubicBezTo>
                  <a:pt x="7123082" y="2910081"/>
                  <a:pt x="7125829" y="2913566"/>
                  <a:pt x="7131392" y="2926434"/>
                </a:cubicBezTo>
                <a:cubicBezTo>
                  <a:pt x="7131392" y="2926702"/>
                  <a:pt x="7128845" y="2926702"/>
                  <a:pt x="7126701" y="2926635"/>
                </a:cubicBezTo>
                <a:cubicBezTo>
                  <a:pt x="7130923" y="2932399"/>
                  <a:pt x="7131124" y="2937962"/>
                  <a:pt x="7131392" y="2939704"/>
                </a:cubicBezTo>
                <a:cubicBezTo>
                  <a:pt x="7132263" y="2943190"/>
                  <a:pt x="7135346" y="2946273"/>
                  <a:pt x="7136285" y="2946406"/>
                </a:cubicBezTo>
                <a:cubicBezTo>
                  <a:pt x="7139234" y="2946406"/>
                  <a:pt x="7139166" y="2951902"/>
                  <a:pt x="7144797" y="2951969"/>
                </a:cubicBezTo>
                <a:cubicBezTo>
                  <a:pt x="7144797" y="2946339"/>
                  <a:pt x="7141177" y="2945267"/>
                  <a:pt x="7138095" y="2940710"/>
                </a:cubicBezTo>
                <a:cubicBezTo>
                  <a:pt x="7138095" y="2938833"/>
                  <a:pt x="7146003" y="2940107"/>
                  <a:pt x="7146070" y="2939704"/>
                </a:cubicBezTo>
                <a:cubicBezTo>
                  <a:pt x="7144260" y="2939704"/>
                  <a:pt x="7144864" y="2943793"/>
                  <a:pt x="7144797" y="2944731"/>
                </a:cubicBezTo>
                <a:cubicBezTo>
                  <a:pt x="7147008" y="2944597"/>
                  <a:pt x="7149287" y="2944664"/>
                  <a:pt x="7151499" y="2944865"/>
                </a:cubicBezTo>
                <a:cubicBezTo>
                  <a:pt x="7151499" y="2944329"/>
                  <a:pt x="7150560" y="2939772"/>
                  <a:pt x="7150359" y="2939772"/>
                </a:cubicBezTo>
                <a:cubicBezTo>
                  <a:pt x="7154046" y="2946607"/>
                  <a:pt x="7152370" y="2942654"/>
                  <a:pt x="7158201" y="2947881"/>
                </a:cubicBezTo>
                <a:cubicBezTo>
                  <a:pt x="7156056" y="2946742"/>
                  <a:pt x="7153845" y="2946206"/>
                  <a:pt x="7151499" y="2946474"/>
                </a:cubicBezTo>
                <a:cubicBezTo>
                  <a:pt x="7157196" y="2978644"/>
                  <a:pt x="7170533" y="2966580"/>
                  <a:pt x="7194392" y="2966580"/>
                </a:cubicBezTo>
                <a:cubicBezTo>
                  <a:pt x="7188025" y="2970400"/>
                  <a:pt x="7209874" y="2962358"/>
                  <a:pt x="7210143" y="2968322"/>
                </a:cubicBezTo>
                <a:cubicBezTo>
                  <a:pt x="7205116" y="2966982"/>
                  <a:pt x="7205451" y="2996606"/>
                  <a:pt x="7205116" y="2994729"/>
                </a:cubicBezTo>
                <a:cubicBezTo>
                  <a:pt x="7205116" y="2995667"/>
                  <a:pt x="7196202" y="3006860"/>
                  <a:pt x="7193588" y="3013428"/>
                </a:cubicBezTo>
                <a:cubicBezTo>
                  <a:pt x="7169393" y="3013428"/>
                  <a:pt x="7190438" y="3009005"/>
                  <a:pt x="7178308" y="3022543"/>
                </a:cubicBezTo>
                <a:cubicBezTo>
                  <a:pt x="7173079" y="3028374"/>
                  <a:pt x="7164970" y="3047877"/>
                  <a:pt x="7164970" y="3046871"/>
                </a:cubicBezTo>
                <a:cubicBezTo>
                  <a:pt x="7157397" y="3061080"/>
                  <a:pt x="7147678" y="3070664"/>
                  <a:pt x="7136017" y="3060343"/>
                </a:cubicBezTo>
                <a:cubicBezTo>
                  <a:pt x="7135949" y="3065369"/>
                  <a:pt x="7136888" y="3067447"/>
                  <a:pt x="7132263" y="3067045"/>
                </a:cubicBezTo>
                <a:cubicBezTo>
                  <a:pt x="7136218" y="3067045"/>
                  <a:pt x="7124690" y="3055853"/>
                  <a:pt x="7124690" y="3060008"/>
                </a:cubicBezTo>
                <a:cubicBezTo>
                  <a:pt x="7122277" y="3061482"/>
                  <a:pt x="7131392" y="3047140"/>
                  <a:pt x="7131392" y="3054847"/>
                </a:cubicBezTo>
                <a:cubicBezTo>
                  <a:pt x="7153643" y="3033266"/>
                  <a:pt x="7115374" y="3025358"/>
                  <a:pt x="7104986" y="3007597"/>
                </a:cubicBezTo>
                <a:cubicBezTo>
                  <a:pt x="7107600" y="3008067"/>
                  <a:pt x="7123819" y="2986485"/>
                  <a:pt x="7124690" y="2983536"/>
                </a:cubicBezTo>
                <a:cubicBezTo>
                  <a:pt x="7128577" y="2970803"/>
                  <a:pt x="7130252" y="2972142"/>
                  <a:pt x="7124690" y="2955522"/>
                </a:cubicBezTo>
                <a:cubicBezTo>
                  <a:pt x="7120266" y="2942385"/>
                  <a:pt x="7102104" y="2927104"/>
                  <a:pt x="7091179" y="2908070"/>
                </a:cubicBezTo>
                <a:cubicBezTo>
                  <a:pt x="7091179" y="2905322"/>
                  <a:pt x="7097882" y="2906529"/>
                  <a:pt x="7097882" y="2906060"/>
                </a:cubicBezTo>
                <a:cubicBezTo>
                  <a:pt x="7093190" y="2902709"/>
                  <a:pt x="7088029" y="2895001"/>
                  <a:pt x="7084477" y="2891784"/>
                </a:cubicBezTo>
                <a:cubicBezTo>
                  <a:pt x="7084477" y="2887411"/>
                  <a:pt x="7085261" y="2885610"/>
                  <a:pt x="7086449" y="2885392"/>
                </a:cubicBezTo>
                <a:close/>
                <a:moveTo>
                  <a:pt x="2013856" y="2848370"/>
                </a:moveTo>
                <a:cubicBezTo>
                  <a:pt x="2016804" y="2848253"/>
                  <a:pt x="2019753" y="2848354"/>
                  <a:pt x="2019753" y="2849023"/>
                </a:cubicBezTo>
                <a:cubicBezTo>
                  <a:pt x="2018346" y="2852241"/>
                  <a:pt x="2017944" y="2855324"/>
                  <a:pt x="2012850" y="2851972"/>
                </a:cubicBezTo>
                <a:cubicBezTo>
                  <a:pt x="2012850" y="2852375"/>
                  <a:pt x="2012716" y="2852710"/>
                  <a:pt x="2012314" y="2852978"/>
                </a:cubicBezTo>
                <a:cubicBezTo>
                  <a:pt x="2012247" y="2852643"/>
                  <a:pt x="2021764" y="2858339"/>
                  <a:pt x="2016067" y="2858339"/>
                </a:cubicBezTo>
                <a:cubicBezTo>
                  <a:pt x="2008024" y="2857267"/>
                  <a:pt x="2011979" y="2853112"/>
                  <a:pt x="2007958" y="2849023"/>
                </a:cubicBezTo>
                <a:cubicBezTo>
                  <a:pt x="2007958" y="2848823"/>
                  <a:pt x="2010906" y="2848488"/>
                  <a:pt x="2013856" y="2848370"/>
                </a:cubicBezTo>
                <a:close/>
                <a:moveTo>
                  <a:pt x="2015463" y="2837832"/>
                </a:moveTo>
                <a:cubicBezTo>
                  <a:pt x="2016133" y="2840982"/>
                  <a:pt x="2016133" y="2840445"/>
                  <a:pt x="2017205" y="2843930"/>
                </a:cubicBezTo>
                <a:cubicBezTo>
                  <a:pt x="2017205" y="2850699"/>
                  <a:pt x="2006214" y="2842523"/>
                  <a:pt x="2008828" y="2841920"/>
                </a:cubicBezTo>
                <a:cubicBezTo>
                  <a:pt x="2008828" y="2842590"/>
                  <a:pt x="2015463" y="2833743"/>
                  <a:pt x="2015463" y="2837832"/>
                </a:cubicBezTo>
                <a:close/>
                <a:moveTo>
                  <a:pt x="5871589" y="2684956"/>
                </a:moveTo>
                <a:cubicBezTo>
                  <a:pt x="5870382" y="2699567"/>
                  <a:pt x="5876750" y="2683683"/>
                  <a:pt x="5871589" y="2684956"/>
                </a:cubicBezTo>
                <a:close/>
                <a:moveTo>
                  <a:pt x="2574063" y="2626596"/>
                </a:moveTo>
                <a:cubicBezTo>
                  <a:pt x="2575518" y="2625060"/>
                  <a:pt x="2573156" y="2631205"/>
                  <a:pt x="2572603" y="2631205"/>
                </a:cubicBezTo>
                <a:lnTo>
                  <a:pt x="2571128" y="2631205"/>
                </a:lnTo>
                <a:cubicBezTo>
                  <a:pt x="2572670" y="2628474"/>
                  <a:pt x="2573579" y="2627108"/>
                  <a:pt x="2574063" y="2626596"/>
                </a:cubicBezTo>
                <a:close/>
                <a:moveTo>
                  <a:pt x="4498922" y="2377127"/>
                </a:moveTo>
                <a:lnTo>
                  <a:pt x="4499009" y="2377606"/>
                </a:lnTo>
                <a:lnTo>
                  <a:pt x="4498762" y="2377338"/>
                </a:lnTo>
                <a:close/>
                <a:moveTo>
                  <a:pt x="4498318" y="2376859"/>
                </a:moveTo>
                <a:lnTo>
                  <a:pt x="4498762" y="2377338"/>
                </a:lnTo>
                <a:lnTo>
                  <a:pt x="4497447" y="2379072"/>
                </a:lnTo>
                <a:cubicBezTo>
                  <a:pt x="4497447" y="2377932"/>
                  <a:pt x="4497782" y="2377262"/>
                  <a:pt x="4498251" y="2376926"/>
                </a:cubicBezTo>
                <a:cubicBezTo>
                  <a:pt x="4498184" y="2376926"/>
                  <a:pt x="4498184" y="2376926"/>
                  <a:pt x="4498118" y="2376926"/>
                </a:cubicBezTo>
                <a:cubicBezTo>
                  <a:pt x="4498251" y="2376859"/>
                  <a:pt x="4498251" y="2376859"/>
                  <a:pt x="4498318" y="2376859"/>
                </a:cubicBezTo>
                <a:close/>
                <a:moveTo>
                  <a:pt x="4517151" y="2358495"/>
                </a:moveTo>
                <a:cubicBezTo>
                  <a:pt x="4522110" y="2358495"/>
                  <a:pt x="4513464" y="2368414"/>
                  <a:pt x="4513666" y="2367878"/>
                </a:cubicBezTo>
                <a:cubicBezTo>
                  <a:pt x="4508840" y="2367878"/>
                  <a:pt x="4516280" y="2358965"/>
                  <a:pt x="4517151" y="2358495"/>
                </a:cubicBezTo>
                <a:close/>
                <a:moveTo>
                  <a:pt x="6293690" y="2342947"/>
                </a:moveTo>
                <a:cubicBezTo>
                  <a:pt x="6293690" y="2343081"/>
                  <a:pt x="6293690" y="2343215"/>
                  <a:pt x="6293690" y="2343349"/>
                </a:cubicBezTo>
                <a:lnTo>
                  <a:pt x="6296036" y="2343349"/>
                </a:lnTo>
                <a:cubicBezTo>
                  <a:pt x="6294829" y="2343349"/>
                  <a:pt x="6294093" y="2343215"/>
                  <a:pt x="6293690" y="2342947"/>
                </a:cubicBezTo>
                <a:close/>
                <a:moveTo>
                  <a:pt x="4529215" y="2336647"/>
                </a:moveTo>
                <a:cubicBezTo>
                  <a:pt x="4540006" y="2336647"/>
                  <a:pt x="4555219" y="2411710"/>
                  <a:pt x="4555688" y="2418681"/>
                </a:cubicBezTo>
                <a:cubicBezTo>
                  <a:pt x="4562525" y="2420357"/>
                  <a:pt x="4547914" y="2443814"/>
                  <a:pt x="4549054" y="2443948"/>
                </a:cubicBezTo>
                <a:cubicBezTo>
                  <a:pt x="4547914" y="2442272"/>
                  <a:pt x="4543223" y="2438184"/>
                  <a:pt x="4540206" y="2434632"/>
                </a:cubicBezTo>
                <a:cubicBezTo>
                  <a:pt x="4541011" y="2442540"/>
                  <a:pt x="4540006" y="2453666"/>
                  <a:pt x="4539871" y="2458156"/>
                </a:cubicBezTo>
                <a:cubicBezTo>
                  <a:pt x="4542016" y="2457687"/>
                  <a:pt x="4544831" y="2457285"/>
                  <a:pt x="4544764" y="2457352"/>
                </a:cubicBezTo>
                <a:cubicBezTo>
                  <a:pt x="4547579" y="2457352"/>
                  <a:pt x="4538531" y="2483357"/>
                  <a:pt x="4537727" y="2466266"/>
                </a:cubicBezTo>
                <a:cubicBezTo>
                  <a:pt x="4535582" y="2469282"/>
                  <a:pt x="4531427" y="2474509"/>
                  <a:pt x="4530958" y="2474845"/>
                </a:cubicBezTo>
                <a:cubicBezTo>
                  <a:pt x="4530958" y="2492807"/>
                  <a:pt x="4523786" y="2517470"/>
                  <a:pt x="4517553" y="2540727"/>
                </a:cubicBezTo>
                <a:cubicBezTo>
                  <a:pt x="4507902" y="2576851"/>
                  <a:pt x="4505423" y="2631004"/>
                  <a:pt x="4484043" y="2658483"/>
                </a:cubicBezTo>
                <a:cubicBezTo>
                  <a:pt x="4463803" y="2684487"/>
                  <a:pt x="4387666" y="2672557"/>
                  <a:pt x="4411258" y="2624436"/>
                </a:cubicBezTo>
                <a:cubicBezTo>
                  <a:pt x="4404556" y="2612975"/>
                  <a:pt x="4400132" y="2564519"/>
                  <a:pt x="4409984" y="2564519"/>
                </a:cubicBezTo>
                <a:cubicBezTo>
                  <a:pt x="4416954" y="2565055"/>
                  <a:pt x="4414609" y="2558219"/>
                  <a:pt x="4417021" y="2552388"/>
                </a:cubicBezTo>
                <a:cubicBezTo>
                  <a:pt x="4417021" y="2546893"/>
                  <a:pt x="4421109" y="2544346"/>
                  <a:pt x="4423723" y="2546289"/>
                </a:cubicBezTo>
                <a:cubicBezTo>
                  <a:pt x="4423723" y="2515526"/>
                  <a:pt x="4400601" y="2437246"/>
                  <a:pt x="4450599" y="2437246"/>
                </a:cubicBezTo>
                <a:cubicBezTo>
                  <a:pt x="4451135" y="2436509"/>
                  <a:pt x="4453146" y="2436374"/>
                  <a:pt x="4454888" y="2430544"/>
                </a:cubicBezTo>
                <a:cubicBezTo>
                  <a:pt x="4456698" y="2432152"/>
                  <a:pt x="4457101" y="2434431"/>
                  <a:pt x="4456027" y="2437246"/>
                </a:cubicBezTo>
                <a:cubicBezTo>
                  <a:pt x="4458575" y="2434900"/>
                  <a:pt x="4457837" y="2431415"/>
                  <a:pt x="4457435" y="2430476"/>
                </a:cubicBezTo>
                <a:cubicBezTo>
                  <a:pt x="4460987" y="2429471"/>
                  <a:pt x="4484043" y="2419686"/>
                  <a:pt x="4484043" y="2418882"/>
                </a:cubicBezTo>
                <a:cubicBezTo>
                  <a:pt x="4488332" y="2409432"/>
                  <a:pt x="4489136" y="2408493"/>
                  <a:pt x="4497447" y="2401523"/>
                </a:cubicBezTo>
                <a:cubicBezTo>
                  <a:pt x="4494699" y="2402529"/>
                  <a:pt x="4492488" y="2402127"/>
                  <a:pt x="4490745" y="2400518"/>
                </a:cubicBezTo>
                <a:cubicBezTo>
                  <a:pt x="4490443" y="2401272"/>
                  <a:pt x="4498096" y="2388831"/>
                  <a:pt x="4499765" y="2381744"/>
                </a:cubicBezTo>
                <a:lnTo>
                  <a:pt x="4499009" y="2377606"/>
                </a:lnTo>
                <a:lnTo>
                  <a:pt x="4504149" y="2383160"/>
                </a:lnTo>
                <a:cubicBezTo>
                  <a:pt x="4507701" y="2372704"/>
                  <a:pt x="4507433" y="2365533"/>
                  <a:pt x="4514739" y="2375184"/>
                </a:cubicBezTo>
                <a:cubicBezTo>
                  <a:pt x="4514202" y="2367544"/>
                  <a:pt x="4529484" y="2336379"/>
                  <a:pt x="4529215" y="2336647"/>
                </a:cubicBezTo>
                <a:close/>
                <a:moveTo>
                  <a:pt x="6454407" y="2303136"/>
                </a:moveTo>
                <a:cubicBezTo>
                  <a:pt x="6454005" y="2303002"/>
                  <a:pt x="6466940" y="2309838"/>
                  <a:pt x="6459434" y="2309838"/>
                </a:cubicBezTo>
                <a:cubicBezTo>
                  <a:pt x="6460506" y="2310173"/>
                  <a:pt x="6468013" y="2309503"/>
                  <a:pt x="6468013" y="2309704"/>
                </a:cubicBezTo>
                <a:cubicBezTo>
                  <a:pt x="6467812" y="2310442"/>
                  <a:pt x="6467477" y="2316607"/>
                  <a:pt x="6465064" y="2316607"/>
                </a:cubicBezTo>
                <a:cubicBezTo>
                  <a:pt x="6465064" y="2316742"/>
                  <a:pt x="6481417" y="2344019"/>
                  <a:pt x="6481417" y="2340400"/>
                </a:cubicBezTo>
                <a:cubicBezTo>
                  <a:pt x="6477731" y="2351660"/>
                  <a:pt x="6476927" y="2356083"/>
                  <a:pt x="6488119" y="2364996"/>
                </a:cubicBezTo>
                <a:cubicBezTo>
                  <a:pt x="6486042" y="2363724"/>
                  <a:pt x="6483830" y="2363589"/>
                  <a:pt x="6481417" y="2363992"/>
                </a:cubicBezTo>
                <a:cubicBezTo>
                  <a:pt x="6487382" y="2372905"/>
                  <a:pt x="6490197" y="2391403"/>
                  <a:pt x="6488119" y="2404807"/>
                </a:cubicBezTo>
                <a:cubicBezTo>
                  <a:pt x="6489058" y="2404807"/>
                  <a:pt x="6489996" y="2404807"/>
                  <a:pt x="6490934" y="2404807"/>
                </a:cubicBezTo>
                <a:cubicBezTo>
                  <a:pt x="6490331" y="2404807"/>
                  <a:pt x="6497167" y="2390800"/>
                  <a:pt x="6496698" y="2390800"/>
                </a:cubicBezTo>
                <a:cubicBezTo>
                  <a:pt x="6496832" y="2390934"/>
                  <a:pt x="6499915" y="2392744"/>
                  <a:pt x="6501322" y="2394285"/>
                </a:cubicBezTo>
                <a:cubicBezTo>
                  <a:pt x="6501457" y="2391001"/>
                  <a:pt x="6501457" y="2387449"/>
                  <a:pt x="6501457" y="2393213"/>
                </a:cubicBezTo>
                <a:cubicBezTo>
                  <a:pt x="6508829" y="2397837"/>
                  <a:pt x="6507220" y="2395626"/>
                  <a:pt x="6508293" y="2401322"/>
                </a:cubicBezTo>
                <a:cubicBezTo>
                  <a:pt x="6509231" y="2399379"/>
                  <a:pt x="6511376" y="2396899"/>
                  <a:pt x="6511376" y="2396899"/>
                </a:cubicBezTo>
                <a:cubicBezTo>
                  <a:pt x="6513118" y="2396899"/>
                  <a:pt x="6514593" y="2407756"/>
                  <a:pt x="6521563" y="2410303"/>
                </a:cubicBezTo>
                <a:cubicBezTo>
                  <a:pt x="6520089" y="2421294"/>
                  <a:pt x="6523105" y="2446361"/>
                  <a:pt x="6521563" y="2450248"/>
                </a:cubicBezTo>
                <a:cubicBezTo>
                  <a:pt x="6521563" y="2454873"/>
                  <a:pt x="6538922" y="2461172"/>
                  <a:pt x="6533426" y="2463920"/>
                </a:cubicBezTo>
                <a:cubicBezTo>
                  <a:pt x="6540463" y="2467539"/>
                  <a:pt x="6537447" y="2479201"/>
                  <a:pt x="6535772" y="2483490"/>
                </a:cubicBezTo>
                <a:cubicBezTo>
                  <a:pt x="6536308" y="2483423"/>
                  <a:pt x="6536978" y="2483558"/>
                  <a:pt x="6538051" y="2484026"/>
                </a:cubicBezTo>
                <a:cubicBezTo>
                  <a:pt x="6548841" y="2484026"/>
                  <a:pt x="6536107" y="2490393"/>
                  <a:pt x="6534901" y="2490728"/>
                </a:cubicBezTo>
                <a:cubicBezTo>
                  <a:pt x="6535302" y="2491935"/>
                  <a:pt x="6555007" y="2529534"/>
                  <a:pt x="6555007" y="2515593"/>
                </a:cubicBezTo>
                <a:cubicBezTo>
                  <a:pt x="6557152" y="2518141"/>
                  <a:pt x="6558224" y="2519548"/>
                  <a:pt x="6558693" y="2520285"/>
                </a:cubicBezTo>
                <a:cubicBezTo>
                  <a:pt x="6558358" y="2519280"/>
                  <a:pt x="6558358" y="2517537"/>
                  <a:pt x="6562245" y="2517537"/>
                </a:cubicBezTo>
                <a:cubicBezTo>
                  <a:pt x="6559229" y="2512376"/>
                  <a:pt x="6570556" y="2527724"/>
                  <a:pt x="6569819" y="2530606"/>
                </a:cubicBezTo>
                <a:cubicBezTo>
                  <a:pt x="6576253" y="2529266"/>
                  <a:pt x="6580944" y="2537845"/>
                  <a:pt x="6587244" y="2537778"/>
                </a:cubicBezTo>
                <a:cubicBezTo>
                  <a:pt x="6588919" y="2537778"/>
                  <a:pt x="6601922" y="2538113"/>
                  <a:pt x="6601922" y="2543407"/>
                </a:cubicBezTo>
                <a:cubicBezTo>
                  <a:pt x="6597096" y="2548568"/>
                  <a:pt x="6601453" y="2547563"/>
                  <a:pt x="6595957" y="2548903"/>
                </a:cubicBezTo>
                <a:cubicBezTo>
                  <a:pt x="6595890" y="2549707"/>
                  <a:pt x="6594214" y="2558621"/>
                  <a:pt x="6594214" y="2558890"/>
                </a:cubicBezTo>
                <a:cubicBezTo>
                  <a:pt x="6596627" y="2558755"/>
                  <a:pt x="6601922" y="2558219"/>
                  <a:pt x="6601922" y="2560029"/>
                </a:cubicBezTo>
                <a:cubicBezTo>
                  <a:pt x="6603799" y="2565592"/>
                  <a:pt x="6606881" y="2577186"/>
                  <a:pt x="6608624" y="2593003"/>
                </a:cubicBezTo>
                <a:cubicBezTo>
                  <a:pt x="6610366" y="2590925"/>
                  <a:pt x="6612579" y="2590322"/>
                  <a:pt x="6615326" y="2591260"/>
                </a:cubicBezTo>
                <a:cubicBezTo>
                  <a:pt x="6613248" y="2588379"/>
                  <a:pt x="6610701" y="2589786"/>
                  <a:pt x="6609026" y="2586704"/>
                </a:cubicBezTo>
                <a:cubicBezTo>
                  <a:pt x="6612779" y="2590524"/>
                  <a:pt x="6642738" y="2596086"/>
                  <a:pt x="6635433" y="2621688"/>
                </a:cubicBezTo>
                <a:cubicBezTo>
                  <a:pt x="6635433" y="2611769"/>
                  <a:pt x="6670820" y="2664381"/>
                  <a:pt x="6676382" y="2664917"/>
                </a:cubicBezTo>
                <a:cubicBezTo>
                  <a:pt x="6677455" y="2663107"/>
                  <a:pt x="6685766" y="2651579"/>
                  <a:pt x="6683152" y="2651579"/>
                </a:cubicBezTo>
                <a:cubicBezTo>
                  <a:pt x="6685162" y="2651513"/>
                  <a:pt x="6687106" y="2651714"/>
                  <a:pt x="6689050" y="2652250"/>
                </a:cubicBezTo>
                <a:cubicBezTo>
                  <a:pt x="6681610" y="2674501"/>
                  <a:pt x="6683084" y="2692865"/>
                  <a:pt x="6682348" y="2718601"/>
                </a:cubicBezTo>
                <a:cubicBezTo>
                  <a:pt x="6684224" y="2714245"/>
                  <a:pt x="6687441" y="2708682"/>
                  <a:pt x="6688916" y="2705666"/>
                </a:cubicBezTo>
                <a:cubicBezTo>
                  <a:pt x="6688111" y="2709486"/>
                  <a:pt x="6690927" y="2737970"/>
                  <a:pt x="6690927" y="2738707"/>
                </a:cubicBezTo>
                <a:cubicBezTo>
                  <a:pt x="6689184" y="2736161"/>
                  <a:pt x="6688581" y="2736161"/>
                  <a:pt x="6689050" y="2738841"/>
                </a:cubicBezTo>
                <a:cubicBezTo>
                  <a:pt x="6703795" y="2739110"/>
                  <a:pt x="6692066" y="2738305"/>
                  <a:pt x="6695886" y="2740919"/>
                </a:cubicBezTo>
                <a:cubicBezTo>
                  <a:pt x="6695886" y="2741656"/>
                  <a:pt x="6692334" y="2745477"/>
                  <a:pt x="6692535" y="2747956"/>
                </a:cubicBezTo>
                <a:cubicBezTo>
                  <a:pt x="6693406" y="2748224"/>
                  <a:pt x="6675043" y="2845941"/>
                  <a:pt x="6670351" y="2845941"/>
                </a:cubicBezTo>
                <a:cubicBezTo>
                  <a:pt x="6669480" y="2846277"/>
                  <a:pt x="6669010" y="2846210"/>
                  <a:pt x="6668810" y="2846076"/>
                </a:cubicBezTo>
                <a:cubicBezTo>
                  <a:pt x="6668943" y="2846344"/>
                  <a:pt x="6669077" y="2846880"/>
                  <a:pt x="6669145" y="2847952"/>
                </a:cubicBezTo>
                <a:cubicBezTo>
                  <a:pt x="6669145" y="2843193"/>
                  <a:pt x="6650647" y="2859547"/>
                  <a:pt x="6655740" y="2857134"/>
                </a:cubicBezTo>
                <a:cubicBezTo>
                  <a:pt x="6655740" y="2865311"/>
                  <a:pt x="6634427" y="2904853"/>
                  <a:pt x="6628932" y="2912226"/>
                </a:cubicBezTo>
                <a:cubicBezTo>
                  <a:pt x="6628932" y="2929986"/>
                  <a:pt x="6608959" y="2946004"/>
                  <a:pt x="6622230" y="2961151"/>
                </a:cubicBezTo>
                <a:cubicBezTo>
                  <a:pt x="6622230" y="2964904"/>
                  <a:pt x="6561843" y="2989233"/>
                  <a:pt x="6547166" y="3000023"/>
                </a:cubicBezTo>
                <a:cubicBezTo>
                  <a:pt x="6535370" y="3000023"/>
                  <a:pt x="6477999" y="2993321"/>
                  <a:pt x="6451861" y="2993321"/>
                </a:cubicBezTo>
                <a:cubicBezTo>
                  <a:pt x="6451526" y="2993120"/>
                  <a:pt x="6447035" y="2988562"/>
                  <a:pt x="6447906" y="2987088"/>
                </a:cubicBezTo>
                <a:cubicBezTo>
                  <a:pt x="6445896" y="2988362"/>
                  <a:pt x="6442210" y="2990975"/>
                  <a:pt x="6441540" y="2992383"/>
                </a:cubicBezTo>
                <a:cubicBezTo>
                  <a:pt x="6423510" y="2973349"/>
                  <a:pt x="6407828" y="2974823"/>
                  <a:pt x="6407828" y="2948752"/>
                </a:cubicBezTo>
                <a:cubicBezTo>
                  <a:pt x="6408096" y="2949288"/>
                  <a:pt x="6382427" y="2918592"/>
                  <a:pt x="6371971" y="2916448"/>
                </a:cubicBezTo>
                <a:cubicBezTo>
                  <a:pt x="6372642" y="2915510"/>
                  <a:pt x="6373245" y="2914705"/>
                  <a:pt x="6374317" y="2914169"/>
                </a:cubicBezTo>
                <a:cubicBezTo>
                  <a:pt x="6374317" y="2910349"/>
                  <a:pt x="6374317" y="2903178"/>
                  <a:pt x="6374317" y="2897883"/>
                </a:cubicBezTo>
                <a:cubicBezTo>
                  <a:pt x="6375322" y="2902440"/>
                  <a:pt x="6374317" y="2891583"/>
                  <a:pt x="6374317" y="2889773"/>
                </a:cubicBezTo>
                <a:cubicBezTo>
                  <a:pt x="6374384" y="2889773"/>
                  <a:pt x="6367615" y="2888634"/>
                  <a:pt x="6367615" y="2888634"/>
                </a:cubicBezTo>
                <a:cubicBezTo>
                  <a:pt x="6367682" y="2907735"/>
                  <a:pt x="6367079" y="2913432"/>
                  <a:pt x="6354211" y="2906127"/>
                </a:cubicBezTo>
                <a:cubicBezTo>
                  <a:pt x="6349988" y="2910684"/>
                  <a:pt x="6348178" y="2913700"/>
                  <a:pt x="6344023" y="2919531"/>
                </a:cubicBezTo>
                <a:cubicBezTo>
                  <a:pt x="6332228" y="2919531"/>
                  <a:pt x="6354211" y="2891918"/>
                  <a:pt x="6354211" y="2900899"/>
                </a:cubicBezTo>
                <a:cubicBezTo>
                  <a:pt x="6353943" y="2899491"/>
                  <a:pt x="6354144" y="2892722"/>
                  <a:pt x="6355819" y="2892722"/>
                </a:cubicBezTo>
                <a:cubicBezTo>
                  <a:pt x="6354009" y="2889975"/>
                  <a:pt x="6356623" y="2889505"/>
                  <a:pt x="6356690" y="2879318"/>
                </a:cubicBezTo>
                <a:cubicBezTo>
                  <a:pt x="6353741" y="2879318"/>
                  <a:pt x="6355685" y="2883406"/>
                  <a:pt x="6354479" y="2880189"/>
                </a:cubicBezTo>
                <a:cubicBezTo>
                  <a:pt x="6355685" y="2880927"/>
                  <a:pt x="6361381" y="2871812"/>
                  <a:pt x="6363795" y="2867790"/>
                </a:cubicBezTo>
                <a:cubicBezTo>
                  <a:pt x="6362789" y="2867656"/>
                  <a:pt x="6361918" y="2867187"/>
                  <a:pt x="6361114" y="2866450"/>
                </a:cubicBezTo>
                <a:cubicBezTo>
                  <a:pt x="6349653" y="2877039"/>
                  <a:pt x="6327268" y="2886423"/>
                  <a:pt x="6327402" y="2899156"/>
                </a:cubicBezTo>
                <a:cubicBezTo>
                  <a:pt x="6328944" y="2899358"/>
                  <a:pt x="6334037" y="2900966"/>
                  <a:pt x="6334037" y="2904049"/>
                </a:cubicBezTo>
                <a:cubicBezTo>
                  <a:pt x="6333501" y="2904853"/>
                  <a:pt x="6327938" y="2908204"/>
                  <a:pt x="6327805" y="2906260"/>
                </a:cubicBezTo>
                <a:cubicBezTo>
                  <a:pt x="6320834" y="2906260"/>
                  <a:pt x="6320633" y="2907333"/>
                  <a:pt x="6320633" y="2904049"/>
                </a:cubicBezTo>
                <a:cubicBezTo>
                  <a:pt x="6320566" y="2904049"/>
                  <a:pt x="6320633" y="2906260"/>
                  <a:pt x="6320633" y="2906260"/>
                </a:cubicBezTo>
                <a:cubicBezTo>
                  <a:pt x="6321839" y="2906730"/>
                  <a:pt x="6311049" y="2900162"/>
                  <a:pt x="6308033" y="2899090"/>
                </a:cubicBezTo>
                <a:cubicBezTo>
                  <a:pt x="6307832" y="2899290"/>
                  <a:pt x="6307631" y="2899558"/>
                  <a:pt x="6307631" y="2899558"/>
                </a:cubicBezTo>
                <a:cubicBezTo>
                  <a:pt x="6301531" y="2899558"/>
                  <a:pt x="6311317" y="2888902"/>
                  <a:pt x="6313462" y="2889237"/>
                </a:cubicBezTo>
                <a:cubicBezTo>
                  <a:pt x="6308703" y="2883071"/>
                  <a:pt x="6302604" y="2870337"/>
                  <a:pt x="6300459" y="2867455"/>
                </a:cubicBezTo>
                <a:cubicBezTo>
                  <a:pt x="6300459" y="2866383"/>
                  <a:pt x="6290406" y="2856330"/>
                  <a:pt x="6287725" y="2859010"/>
                </a:cubicBezTo>
                <a:cubicBezTo>
                  <a:pt x="6287658" y="2858809"/>
                  <a:pt x="6287189" y="2858944"/>
                  <a:pt x="6285982" y="2859345"/>
                </a:cubicBezTo>
                <a:cubicBezTo>
                  <a:pt x="6287189" y="2859345"/>
                  <a:pt x="6287122" y="2848690"/>
                  <a:pt x="6287055" y="2846344"/>
                </a:cubicBezTo>
                <a:cubicBezTo>
                  <a:pt x="6286653" y="2846142"/>
                  <a:pt x="6286586" y="2846009"/>
                  <a:pt x="6286988" y="2845941"/>
                </a:cubicBezTo>
                <a:cubicBezTo>
                  <a:pt x="6286988" y="2845941"/>
                  <a:pt x="6286988" y="2845874"/>
                  <a:pt x="6286988" y="2845874"/>
                </a:cubicBezTo>
                <a:cubicBezTo>
                  <a:pt x="6286988" y="2845941"/>
                  <a:pt x="6287055" y="2845941"/>
                  <a:pt x="6287055" y="2845941"/>
                </a:cubicBezTo>
                <a:cubicBezTo>
                  <a:pt x="6287189" y="2845874"/>
                  <a:pt x="6287189" y="2845874"/>
                  <a:pt x="6287390" y="2845874"/>
                </a:cubicBezTo>
                <a:cubicBezTo>
                  <a:pt x="6276063" y="2840043"/>
                  <a:pt x="6265809" y="2836759"/>
                  <a:pt x="6253947" y="2832470"/>
                </a:cubicBezTo>
                <a:cubicBezTo>
                  <a:pt x="6215342" y="2818463"/>
                  <a:pt x="6077010" y="2830728"/>
                  <a:pt x="6072452" y="2880524"/>
                </a:cubicBezTo>
                <a:cubicBezTo>
                  <a:pt x="6072452" y="2887494"/>
                  <a:pt x="6046448" y="2879385"/>
                  <a:pt x="6054423" y="2879385"/>
                </a:cubicBezTo>
                <a:cubicBezTo>
                  <a:pt x="6056032" y="2878514"/>
                  <a:pt x="6039880" y="2882803"/>
                  <a:pt x="6037132" y="2884948"/>
                </a:cubicBezTo>
                <a:cubicBezTo>
                  <a:pt x="6026006" y="2880860"/>
                  <a:pt x="5985324" y="2872281"/>
                  <a:pt x="5985324" y="2884747"/>
                </a:cubicBezTo>
                <a:cubicBezTo>
                  <a:pt x="5985458" y="2884345"/>
                  <a:pt x="5985928" y="2892856"/>
                  <a:pt x="5987067" y="2892856"/>
                </a:cubicBezTo>
                <a:cubicBezTo>
                  <a:pt x="5972993" y="2891985"/>
                  <a:pt x="5973797" y="2899558"/>
                  <a:pt x="5963542" y="2899558"/>
                </a:cubicBezTo>
                <a:cubicBezTo>
                  <a:pt x="5961197" y="2901636"/>
                  <a:pt x="5956773" y="2907601"/>
                  <a:pt x="5952149" y="2911756"/>
                </a:cubicBezTo>
                <a:cubicBezTo>
                  <a:pt x="5951076" y="2909745"/>
                  <a:pt x="5944642" y="2905925"/>
                  <a:pt x="5945112" y="2906260"/>
                </a:cubicBezTo>
                <a:cubicBezTo>
                  <a:pt x="5944777" y="2908606"/>
                  <a:pt x="5945245" y="2910885"/>
                  <a:pt x="5946452" y="2912962"/>
                </a:cubicBezTo>
                <a:cubicBezTo>
                  <a:pt x="5936197" y="2907601"/>
                  <a:pt x="5904094" y="2892924"/>
                  <a:pt x="5897862" y="2892856"/>
                </a:cubicBezTo>
                <a:cubicBezTo>
                  <a:pt x="5895583" y="2889237"/>
                  <a:pt x="5881307" y="2866115"/>
                  <a:pt x="5891226" y="2866115"/>
                </a:cubicBezTo>
                <a:cubicBezTo>
                  <a:pt x="5893036" y="2867053"/>
                  <a:pt x="5900676" y="2873353"/>
                  <a:pt x="5897862" y="2872884"/>
                </a:cubicBezTo>
                <a:cubicBezTo>
                  <a:pt x="5917499" y="2872884"/>
                  <a:pt x="5898465" y="2822082"/>
                  <a:pt x="5898263" y="2820741"/>
                </a:cubicBezTo>
                <a:cubicBezTo>
                  <a:pt x="5893773" y="2794134"/>
                  <a:pt x="5886869" y="2768867"/>
                  <a:pt x="5878157" y="2745610"/>
                </a:cubicBezTo>
                <a:cubicBezTo>
                  <a:pt x="5868841" y="2720813"/>
                  <a:pt x="5847059" y="2692932"/>
                  <a:pt x="5844646" y="2672826"/>
                </a:cubicBezTo>
                <a:lnTo>
                  <a:pt x="5851348" y="2672826"/>
                </a:lnTo>
                <a:cubicBezTo>
                  <a:pt x="5854767" y="2679528"/>
                  <a:pt x="5853225" y="2679796"/>
                  <a:pt x="5858051" y="2685694"/>
                </a:cubicBezTo>
                <a:cubicBezTo>
                  <a:pt x="5858922" y="2684621"/>
                  <a:pt x="5856241" y="2671619"/>
                  <a:pt x="5859324" y="2671619"/>
                </a:cubicBezTo>
                <a:cubicBezTo>
                  <a:pt x="5859592" y="2671887"/>
                  <a:pt x="5871053" y="2674970"/>
                  <a:pt x="5864485" y="2678321"/>
                </a:cubicBezTo>
                <a:cubicBezTo>
                  <a:pt x="5865423" y="2678321"/>
                  <a:pt x="5871455" y="2678589"/>
                  <a:pt x="5871455" y="2677718"/>
                </a:cubicBezTo>
                <a:cubicBezTo>
                  <a:pt x="5871455" y="2677450"/>
                  <a:pt x="5871388" y="2674702"/>
                  <a:pt x="5871455" y="2674702"/>
                </a:cubicBezTo>
                <a:cubicBezTo>
                  <a:pt x="5849941" y="2674300"/>
                  <a:pt x="5859190" y="2590657"/>
                  <a:pt x="5870181" y="2584223"/>
                </a:cubicBezTo>
                <a:cubicBezTo>
                  <a:pt x="5869310" y="2582682"/>
                  <a:pt x="5869176" y="2577856"/>
                  <a:pt x="5871388" y="2577856"/>
                </a:cubicBezTo>
                <a:cubicBezTo>
                  <a:pt x="5871455" y="2577990"/>
                  <a:pt x="5875208" y="2577722"/>
                  <a:pt x="5874873" y="2577856"/>
                </a:cubicBezTo>
                <a:cubicBezTo>
                  <a:pt x="5884725" y="2577856"/>
                  <a:pt x="5874136" y="2590188"/>
                  <a:pt x="5871857" y="2591931"/>
                </a:cubicBezTo>
                <a:cubicBezTo>
                  <a:pt x="5873198" y="2592400"/>
                  <a:pt x="5877889" y="2595751"/>
                  <a:pt x="5878157" y="2597962"/>
                </a:cubicBezTo>
                <a:cubicBezTo>
                  <a:pt x="5880704" y="2577521"/>
                  <a:pt x="5892767" y="2572026"/>
                  <a:pt x="5905904" y="2565056"/>
                </a:cubicBezTo>
                <a:cubicBezTo>
                  <a:pt x="5898800" y="2561570"/>
                  <a:pt x="5910595" y="2559962"/>
                  <a:pt x="5912271" y="2560096"/>
                </a:cubicBezTo>
                <a:cubicBezTo>
                  <a:pt x="5913411" y="2558822"/>
                  <a:pt x="5922525" y="2555337"/>
                  <a:pt x="5925005" y="2555270"/>
                </a:cubicBezTo>
                <a:cubicBezTo>
                  <a:pt x="5925340" y="2555471"/>
                  <a:pt x="5921051" y="2552053"/>
                  <a:pt x="5918839" y="2549775"/>
                </a:cubicBezTo>
                <a:cubicBezTo>
                  <a:pt x="5920113" y="2549841"/>
                  <a:pt x="5923195" y="2547898"/>
                  <a:pt x="5925139" y="2546826"/>
                </a:cubicBezTo>
                <a:cubicBezTo>
                  <a:pt x="5926144" y="2537107"/>
                  <a:pt x="5937069" y="2551048"/>
                  <a:pt x="5931640" y="2551048"/>
                </a:cubicBezTo>
                <a:cubicBezTo>
                  <a:pt x="5952953" y="2551048"/>
                  <a:pt x="5970848" y="2546691"/>
                  <a:pt x="5993836" y="2537643"/>
                </a:cubicBezTo>
                <a:cubicBezTo>
                  <a:pt x="6019639" y="2527524"/>
                  <a:pt x="6021181" y="2505071"/>
                  <a:pt x="6041689" y="2490327"/>
                </a:cubicBezTo>
                <a:cubicBezTo>
                  <a:pt x="6028754" y="2493209"/>
                  <a:pt x="6051743" y="2449913"/>
                  <a:pt x="6052413" y="2449310"/>
                </a:cubicBezTo>
                <a:cubicBezTo>
                  <a:pt x="6052413" y="2459162"/>
                  <a:pt x="6066688" y="2440530"/>
                  <a:pt x="6063270" y="2443813"/>
                </a:cubicBezTo>
                <a:cubicBezTo>
                  <a:pt x="6055227" y="2443813"/>
                  <a:pt x="6059986" y="2437111"/>
                  <a:pt x="6065951" y="2437111"/>
                </a:cubicBezTo>
                <a:lnTo>
                  <a:pt x="6070790" y="2437444"/>
                </a:lnTo>
                <a:lnTo>
                  <a:pt x="6070844" y="2437447"/>
                </a:lnTo>
                <a:cubicBezTo>
                  <a:pt x="6070106" y="2439524"/>
                  <a:pt x="6070040" y="2443813"/>
                  <a:pt x="6071179" y="2443813"/>
                </a:cubicBezTo>
                <a:cubicBezTo>
                  <a:pt x="6082975" y="2448371"/>
                  <a:pt x="6077345" y="2440329"/>
                  <a:pt x="6083578" y="2450516"/>
                </a:cubicBezTo>
                <a:cubicBezTo>
                  <a:pt x="6094101" y="2450516"/>
                  <a:pt x="6082372" y="2428868"/>
                  <a:pt x="6079623" y="2423707"/>
                </a:cubicBezTo>
                <a:cubicBezTo>
                  <a:pt x="6079489" y="2423707"/>
                  <a:pt x="6079423" y="2423707"/>
                  <a:pt x="6079221" y="2423707"/>
                </a:cubicBezTo>
                <a:cubicBezTo>
                  <a:pt x="6079356" y="2423707"/>
                  <a:pt x="6079423" y="2423640"/>
                  <a:pt x="6079556" y="2423640"/>
                </a:cubicBezTo>
                <a:cubicBezTo>
                  <a:pt x="6079087" y="2422769"/>
                  <a:pt x="6078886" y="2422367"/>
                  <a:pt x="6079221" y="2422836"/>
                </a:cubicBezTo>
                <a:cubicBezTo>
                  <a:pt x="6079825" y="2423037"/>
                  <a:pt x="6080294" y="2423238"/>
                  <a:pt x="6080629" y="2423372"/>
                </a:cubicBezTo>
                <a:cubicBezTo>
                  <a:pt x="6091084" y="2420223"/>
                  <a:pt x="6083176" y="2414860"/>
                  <a:pt x="6092224" y="2423037"/>
                </a:cubicBezTo>
                <a:cubicBezTo>
                  <a:pt x="6091285" y="2420021"/>
                  <a:pt x="6096580" y="2408695"/>
                  <a:pt x="6099328" y="2408896"/>
                </a:cubicBezTo>
                <a:cubicBezTo>
                  <a:pt x="6099060" y="2406483"/>
                  <a:pt x="6099127" y="2403534"/>
                  <a:pt x="6099328" y="2402528"/>
                </a:cubicBezTo>
                <a:cubicBezTo>
                  <a:pt x="6099328" y="2403668"/>
                  <a:pt x="6107236" y="2404204"/>
                  <a:pt x="6109046" y="2403735"/>
                </a:cubicBezTo>
                <a:cubicBezTo>
                  <a:pt x="6108778" y="2396631"/>
                  <a:pt x="6116753" y="2385907"/>
                  <a:pt x="6118898" y="2392274"/>
                </a:cubicBezTo>
                <a:cubicBezTo>
                  <a:pt x="6119434" y="2389862"/>
                  <a:pt x="6122584" y="2390331"/>
                  <a:pt x="6127276" y="2390331"/>
                </a:cubicBezTo>
                <a:cubicBezTo>
                  <a:pt x="6145975" y="2366471"/>
                  <a:pt x="6160251" y="2414124"/>
                  <a:pt x="6166081" y="2412649"/>
                </a:cubicBezTo>
                <a:cubicBezTo>
                  <a:pt x="6166484" y="2408091"/>
                  <a:pt x="6193091" y="2410303"/>
                  <a:pt x="6191952" y="2410437"/>
                </a:cubicBezTo>
                <a:cubicBezTo>
                  <a:pt x="6192890" y="2409298"/>
                  <a:pt x="6193292" y="2408024"/>
                  <a:pt x="6193158" y="2406684"/>
                </a:cubicBezTo>
                <a:cubicBezTo>
                  <a:pt x="6193158" y="2408494"/>
                  <a:pt x="6176000" y="2390331"/>
                  <a:pt x="6193493" y="2390331"/>
                </a:cubicBezTo>
                <a:cubicBezTo>
                  <a:pt x="6198453" y="2382891"/>
                  <a:pt x="6196643" y="2377731"/>
                  <a:pt x="6203613" y="2375653"/>
                </a:cubicBezTo>
                <a:cubicBezTo>
                  <a:pt x="6202005" y="2373173"/>
                  <a:pt x="6199324" y="2368348"/>
                  <a:pt x="6199793" y="2368951"/>
                </a:cubicBezTo>
                <a:cubicBezTo>
                  <a:pt x="6199793" y="2365533"/>
                  <a:pt x="6215811" y="2353067"/>
                  <a:pt x="6221106" y="2350252"/>
                </a:cubicBezTo>
                <a:cubicBezTo>
                  <a:pt x="6220168" y="2350252"/>
                  <a:pt x="6218559" y="2343617"/>
                  <a:pt x="6221374" y="2343617"/>
                </a:cubicBezTo>
                <a:cubicBezTo>
                  <a:pt x="6224189" y="2344555"/>
                  <a:pt x="6199793" y="2329609"/>
                  <a:pt x="6199793" y="2338657"/>
                </a:cubicBezTo>
                <a:cubicBezTo>
                  <a:pt x="6199793" y="2331821"/>
                  <a:pt x="6205892" y="2332491"/>
                  <a:pt x="6206495" y="2331955"/>
                </a:cubicBezTo>
                <a:cubicBezTo>
                  <a:pt x="6206495" y="2327867"/>
                  <a:pt x="6206562" y="2324516"/>
                  <a:pt x="6206495" y="2324516"/>
                </a:cubicBezTo>
                <a:lnTo>
                  <a:pt x="6233304" y="2324516"/>
                </a:lnTo>
                <a:cubicBezTo>
                  <a:pt x="6232567" y="2324516"/>
                  <a:pt x="6232901" y="2332759"/>
                  <a:pt x="6233236" y="2336915"/>
                </a:cubicBezTo>
                <a:cubicBezTo>
                  <a:pt x="6230221" y="2337317"/>
                  <a:pt x="6218559" y="2343416"/>
                  <a:pt x="6225194" y="2343416"/>
                </a:cubicBezTo>
                <a:cubicBezTo>
                  <a:pt x="6222849" y="2342076"/>
                  <a:pt x="6241548" y="2350118"/>
                  <a:pt x="6231762" y="2350118"/>
                </a:cubicBezTo>
                <a:cubicBezTo>
                  <a:pt x="6240944" y="2350587"/>
                  <a:pt x="6235582" y="2345762"/>
                  <a:pt x="6241816" y="2343416"/>
                </a:cubicBezTo>
                <a:cubicBezTo>
                  <a:pt x="6242486" y="2345627"/>
                  <a:pt x="6242821" y="2347839"/>
                  <a:pt x="6242955" y="2350118"/>
                </a:cubicBezTo>
                <a:cubicBezTo>
                  <a:pt x="6248987" y="2345694"/>
                  <a:pt x="6244832" y="2343416"/>
                  <a:pt x="6253947" y="2343416"/>
                </a:cubicBezTo>
                <a:cubicBezTo>
                  <a:pt x="6252874" y="2341137"/>
                  <a:pt x="6254013" y="2338121"/>
                  <a:pt x="6254818" y="2336714"/>
                </a:cubicBezTo>
                <a:cubicBezTo>
                  <a:pt x="6253008" y="2336714"/>
                  <a:pt x="6253008" y="2338121"/>
                  <a:pt x="6253410" y="2334167"/>
                </a:cubicBezTo>
                <a:cubicBezTo>
                  <a:pt x="6253410" y="2335910"/>
                  <a:pt x="6246038" y="2336848"/>
                  <a:pt x="6245301" y="2336714"/>
                </a:cubicBezTo>
                <a:cubicBezTo>
                  <a:pt x="6251266" y="2336714"/>
                  <a:pt x="6238599" y="2330012"/>
                  <a:pt x="6238398" y="2330012"/>
                </a:cubicBezTo>
                <a:cubicBezTo>
                  <a:pt x="6239939" y="2330012"/>
                  <a:pt x="6240944" y="2323310"/>
                  <a:pt x="6239269" y="2323310"/>
                </a:cubicBezTo>
                <a:cubicBezTo>
                  <a:pt x="6239067" y="2323511"/>
                  <a:pt x="6260179" y="2311379"/>
                  <a:pt x="6260179" y="2316876"/>
                </a:cubicBezTo>
                <a:cubicBezTo>
                  <a:pt x="6260113" y="2316674"/>
                  <a:pt x="6260045" y="2321634"/>
                  <a:pt x="6259375" y="2323310"/>
                </a:cubicBezTo>
                <a:cubicBezTo>
                  <a:pt x="6264670" y="2323578"/>
                  <a:pt x="6265206" y="2325454"/>
                  <a:pt x="6266882" y="2333229"/>
                </a:cubicBezTo>
                <a:cubicBezTo>
                  <a:pt x="6266882" y="2334770"/>
                  <a:pt x="6272378" y="2331687"/>
                  <a:pt x="6273718" y="2330012"/>
                </a:cubicBezTo>
                <a:cubicBezTo>
                  <a:pt x="6274924" y="2339395"/>
                  <a:pt x="6279884" y="2336245"/>
                  <a:pt x="6286787" y="2336647"/>
                </a:cubicBezTo>
                <a:cubicBezTo>
                  <a:pt x="6290741" y="2336647"/>
                  <a:pt x="6293154" y="2337451"/>
                  <a:pt x="6293623" y="2341338"/>
                </a:cubicBezTo>
                <a:cubicBezTo>
                  <a:pt x="6295365" y="2338859"/>
                  <a:pt x="6302403" y="2335239"/>
                  <a:pt x="6301465" y="2336647"/>
                </a:cubicBezTo>
                <a:cubicBezTo>
                  <a:pt x="6295433" y="2336647"/>
                  <a:pt x="6308234" y="2345694"/>
                  <a:pt x="6307094" y="2345359"/>
                </a:cubicBezTo>
                <a:cubicBezTo>
                  <a:pt x="6307094" y="2345158"/>
                  <a:pt x="6321370" y="2336647"/>
                  <a:pt x="6323046" y="2336647"/>
                </a:cubicBezTo>
                <a:cubicBezTo>
                  <a:pt x="6325794" y="2334368"/>
                  <a:pt x="6337053" y="2325588"/>
                  <a:pt x="6340002" y="2323645"/>
                </a:cubicBezTo>
                <a:cubicBezTo>
                  <a:pt x="6338394" y="2323779"/>
                  <a:pt x="6347307" y="2305817"/>
                  <a:pt x="6347307" y="2317881"/>
                </a:cubicBezTo>
                <a:cubicBezTo>
                  <a:pt x="6341275" y="2325722"/>
                  <a:pt x="6333568" y="2335575"/>
                  <a:pt x="6328541" y="2341003"/>
                </a:cubicBezTo>
                <a:cubicBezTo>
                  <a:pt x="6331490" y="2338054"/>
                  <a:pt x="6338862" y="2332358"/>
                  <a:pt x="6340605" y="2344690"/>
                </a:cubicBezTo>
                <a:cubicBezTo>
                  <a:pt x="6340940" y="2344488"/>
                  <a:pt x="6343487" y="2344287"/>
                  <a:pt x="6345364" y="2344153"/>
                </a:cubicBezTo>
                <a:cubicBezTo>
                  <a:pt x="6345229" y="2360238"/>
                  <a:pt x="6342951" y="2364728"/>
                  <a:pt x="6333300" y="2378066"/>
                </a:cubicBezTo>
                <a:cubicBezTo>
                  <a:pt x="6333233" y="2378066"/>
                  <a:pt x="6333166" y="2378066"/>
                  <a:pt x="6333166" y="2378066"/>
                </a:cubicBezTo>
                <a:cubicBezTo>
                  <a:pt x="6334171" y="2378066"/>
                  <a:pt x="6333903" y="2383763"/>
                  <a:pt x="6333903" y="2384701"/>
                </a:cubicBezTo>
                <a:cubicBezTo>
                  <a:pt x="6333903" y="2387047"/>
                  <a:pt x="6340069" y="2381685"/>
                  <a:pt x="6341343" y="2378669"/>
                </a:cubicBezTo>
                <a:cubicBezTo>
                  <a:pt x="6344493" y="2385036"/>
                  <a:pt x="6352133" y="2403668"/>
                  <a:pt x="6346369" y="2403668"/>
                </a:cubicBezTo>
                <a:cubicBezTo>
                  <a:pt x="6343353" y="2400652"/>
                  <a:pt x="6336517" y="2399245"/>
                  <a:pt x="6332563" y="2396966"/>
                </a:cubicBezTo>
                <a:cubicBezTo>
                  <a:pt x="6333367" y="2396966"/>
                  <a:pt x="6334908" y="2392542"/>
                  <a:pt x="6333903" y="2390264"/>
                </a:cubicBezTo>
                <a:cubicBezTo>
                  <a:pt x="6338460" y="2387985"/>
                  <a:pt x="6327201" y="2391805"/>
                  <a:pt x="6327201" y="2389325"/>
                </a:cubicBezTo>
                <a:cubicBezTo>
                  <a:pt x="6325458" y="2391671"/>
                  <a:pt x="6313797" y="2412046"/>
                  <a:pt x="6313797" y="2410705"/>
                </a:cubicBezTo>
                <a:cubicBezTo>
                  <a:pt x="6315874" y="2412917"/>
                  <a:pt x="6335310" y="2430477"/>
                  <a:pt x="6334573" y="2430477"/>
                </a:cubicBezTo>
                <a:cubicBezTo>
                  <a:pt x="6336048" y="2428667"/>
                  <a:pt x="6336651" y="2427528"/>
                  <a:pt x="6336852" y="2426857"/>
                </a:cubicBezTo>
                <a:cubicBezTo>
                  <a:pt x="6337120" y="2427662"/>
                  <a:pt x="6337924" y="2428935"/>
                  <a:pt x="6340672" y="2430477"/>
                </a:cubicBezTo>
                <a:cubicBezTo>
                  <a:pt x="6342884" y="2429471"/>
                  <a:pt x="6344693" y="2426456"/>
                  <a:pt x="6346034" y="2424445"/>
                </a:cubicBezTo>
                <a:cubicBezTo>
                  <a:pt x="6347307" y="2427125"/>
                  <a:pt x="6361046" y="2437179"/>
                  <a:pt x="6350659" y="2437179"/>
                </a:cubicBezTo>
                <a:cubicBezTo>
                  <a:pt x="6361248" y="2446897"/>
                  <a:pt x="6371837" y="2455207"/>
                  <a:pt x="6388459" y="2457285"/>
                </a:cubicBezTo>
                <a:cubicBezTo>
                  <a:pt x="6392882" y="2453532"/>
                  <a:pt x="6407693" y="2443345"/>
                  <a:pt x="6407693" y="2450382"/>
                </a:cubicBezTo>
                <a:cubicBezTo>
                  <a:pt x="6404946" y="2451924"/>
                  <a:pt x="6394692" y="2463987"/>
                  <a:pt x="6392212" y="2463987"/>
                </a:cubicBezTo>
                <a:cubicBezTo>
                  <a:pt x="6393418" y="2465864"/>
                  <a:pt x="6395697" y="2464724"/>
                  <a:pt x="6393753" y="2470690"/>
                </a:cubicBezTo>
                <a:cubicBezTo>
                  <a:pt x="6401594" y="2470690"/>
                  <a:pt x="6406018" y="2479000"/>
                  <a:pt x="6411782" y="2484094"/>
                </a:cubicBezTo>
                <a:cubicBezTo>
                  <a:pt x="6411849" y="2478933"/>
                  <a:pt x="6437250" y="2443077"/>
                  <a:pt x="6439529" y="2428064"/>
                </a:cubicBezTo>
                <a:cubicBezTo>
                  <a:pt x="6442746" y="2406818"/>
                  <a:pt x="6436379" y="2373173"/>
                  <a:pt x="6447906" y="2357691"/>
                </a:cubicBezTo>
                <a:cubicBezTo>
                  <a:pt x="6447906" y="2362115"/>
                  <a:pt x="6449850" y="2303136"/>
                  <a:pt x="6454407" y="2303136"/>
                </a:cubicBezTo>
                <a:close/>
                <a:moveTo>
                  <a:pt x="5974474" y="2276067"/>
                </a:moveTo>
                <a:cubicBezTo>
                  <a:pt x="5976126" y="2274116"/>
                  <a:pt x="5980666" y="2273865"/>
                  <a:pt x="5989681" y="2276663"/>
                </a:cubicBezTo>
                <a:cubicBezTo>
                  <a:pt x="6004694" y="2281354"/>
                  <a:pt x="6026878" y="2297439"/>
                  <a:pt x="5994841" y="2303068"/>
                </a:cubicBezTo>
                <a:cubicBezTo>
                  <a:pt x="5990569" y="2303068"/>
                  <a:pt x="5969520" y="2281919"/>
                  <a:pt x="5974474" y="2276067"/>
                </a:cubicBezTo>
                <a:close/>
                <a:moveTo>
                  <a:pt x="6146846" y="2249452"/>
                </a:moveTo>
                <a:cubicBezTo>
                  <a:pt x="6149527" y="2249452"/>
                  <a:pt x="6092894" y="2289397"/>
                  <a:pt x="6092559" y="2296367"/>
                </a:cubicBezTo>
                <a:cubicBezTo>
                  <a:pt x="6092559" y="2293217"/>
                  <a:pt x="6061594" y="2310911"/>
                  <a:pt x="6060924" y="2302332"/>
                </a:cubicBezTo>
                <a:cubicBezTo>
                  <a:pt x="6053552" y="2300590"/>
                  <a:pt x="6085857" y="2266476"/>
                  <a:pt x="6085857" y="2277936"/>
                </a:cubicBezTo>
                <a:cubicBezTo>
                  <a:pt x="6091486" y="2266610"/>
                  <a:pt x="6087934" y="2271703"/>
                  <a:pt x="6099261" y="2269559"/>
                </a:cubicBezTo>
                <a:cubicBezTo>
                  <a:pt x="6101070" y="2249586"/>
                  <a:pt x="6131632" y="2255953"/>
                  <a:pt x="6146846" y="2249452"/>
                </a:cubicBezTo>
                <a:close/>
                <a:moveTo>
                  <a:pt x="5975740" y="2242750"/>
                </a:moveTo>
                <a:cubicBezTo>
                  <a:pt x="5978220" y="2242750"/>
                  <a:pt x="5978555" y="2256288"/>
                  <a:pt x="5978555" y="2258768"/>
                </a:cubicBezTo>
                <a:cubicBezTo>
                  <a:pt x="5982509" y="2255685"/>
                  <a:pt x="5985526" y="2254076"/>
                  <a:pt x="5991959" y="2256154"/>
                </a:cubicBezTo>
                <a:cubicBezTo>
                  <a:pt x="5992295" y="2253741"/>
                  <a:pt x="5991759" y="2251530"/>
                  <a:pt x="5990418" y="2249452"/>
                </a:cubicBezTo>
                <a:cubicBezTo>
                  <a:pt x="6002013" y="2248045"/>
                  <a:pt x="6020377" y="2257025"/>
                  <a:pt x="6031101" y="2251194"/>
                </a:cubicBezTo>
                <a:cubicBezTo>
                  <a:pt x="6032172" y="2252736"/>
                  <a:pt x="6036127" y="2255014"/>
                  <a:pt x="6038874" y="2256288"/>
                </a:cubicBezTo>
                <a:cubicBezTo>
                  <a:pt x="6038874" y="2256422"/>
                  <a:pt x="6038874" y="2256489"/>
                  <a:pt x="6038874" y="2256624"/>
                </a:cubicBezTo>
                <a:cubicBezTo>
                  <a:pt x="6038473" y="2257092"/>
                  <a:pt x="6038741" y="2257025"/>
                  <a:pt x="6039411" y="2256556"/>
                </a:cubicBezTo>
                <a:cubicBezTo>
                  <a:pt x="6040684" y="2257092"/>
                  <a:pt x="6041623" y="2257428"/>
                  <a:pt x="6041623" y="2257227"/>
                </a:cubicBezTo>
                <a:lnTo>
                  <a:pt x="6041688" y="2254931"/>
                </a:lnTo>
                <a:lnTo>
                  <a:pt x="6039478" y="2256557"/>
                </a:lnTo>
                <a:cubicBezTo>
                  <a:pt x="6039276" y="2256423"/>
                  <a:pt x="6039143" y="2256356"/>
                  <a:pt x="6038941" y="2256289"/>
                </a:cubicBezTo>
                <a:cubicBezTo>
                  <a:pt x="6039009" y="2254211"/>
                  <a:pt x="6039461" y="2253457"/>
                  <a:pt x="6040022" y="2253423"/>
                </a:cubicBezTo>
                <a:lnTo>
                  <a:pt x="6041722" y="2254852"/>
                </a:lnTo>
                <a:lnTo>
                  <a:pt x="6050260" y="2247391"/>
                </a:lnTo>
                <a:cubicBezTo>
                  <a:pt x="6052682" y="2244861"/>
                  <a:pt x="6053921" y="2242817"/>
                  <a:pt x="6051743" y="2242817"/>
                </a:cubicBezTo>
                <a:cubicBezTo>
                  <a:pt x="6059317" y="2241744"/>
                  <a:pt x="6055966" y="2247039"/>
                  <a:pt x="6058378" y="2249519"/>
                </a:cubicBezTo>
                <a:cubicBezTo>
                  <a:pt x="6074932" y="2249519"/>
                  <a:pt x="6082908" y="2251932"/>
                  <a:pt x="6090415" y="2243018"/>
                </a:cubicBezTo>
                <a:cubicBezTo>
                  <a:pt x="6090683" y="2244224"/>
                  <a:pt x="6099128" y="2250189"/>
                  <a:pt x="6103483" y="2250926"/>
                </a:cubicBezTo>
                <a:cubicBezTo>
                  <a:pt x="6096781" y="2254613"/>
                  <a:pt x="6083914" y="2260712"/>
                  <a:pt x="6078618" y="2262857"/>
                </a:cubicBezTo>
                <a:cubicBezTo>
                  <a:pt x="6074866" y="2262857"/>
                  <a:pt x="6065348" y="2258098"/>
                  <a:pt x="6059048" y="2256154"/>
                </a:cubicBezTo>
                <a:cubicBezTo>
                  <a:pt x="6048928" y="2261717"/>
                  <a:pt x="6031703" y="2267615"/>
                  <a:pt x="6025873" y="2269559"/>
                </a:cubicBezTo>
                <a:cubicBezTo>
                  <a:pt x="6025203" y="2269559"/>
                  <a:pt x="6013206" y="2268687"/>
                  <a:pt x="6005364" y="2262857"/>
                </a:cubicBezTo>
                <a:cubicBezTo>
                  <a:pt x="5998595" y="2268352"/>
                  <a:pt x="6001142" y="2268553"/>
                  <a:pt x="5991959" y="2262857"/>
                </a:cubicBezTo>
                <a:cubicBezTo>
                  <a:pt x="5991223" y="2265537"/>
                  <a:pt x="5991826" y="2267749"/>
                  <a:pt x="5993904" y="2269559"/>
                </a:cubicBezTo>
                <a:cubicBezTo>
                  <a:pt x="5979427" y="2262588"/>
                  <a:pt x="5981035" y="2269559"/>
                  <a:pt x="5973193" y="2269559"/>
                </a:cubicBezTo>
                <a:cubicBezTo>
                  <a:pt x="5968636" y="2267079"/>
                  <a:pt x="5969575" y="2273312"/>
                  <a:pt x="5969440" y="2262857"/>
                </a:cubicBezTo>
                <a:cubicBezTo>
                  <a:pt x="5966960" y="2264264"/>
                  <a:pt x="5943034" y="2276261"/>
                  <a:pt x="5935997" y="2276261"/>
                </a:cubicBezTo>
                <a:cubicBezTo>
                  <a:pt x="5926547" y="2269291"/>
                  <a:pt x="5924000" y="2263326"/>
                  <a:pt x="5924938" y="2254546"/>
                </a:cubicBezTo>
                <a:cubicBezTo>
                  <a:pt x="5924938" y="2246436"/>
                  <a:pt x="5937337" y="2253808"/>
                  <a:pt x="5940085" y="2256154"/>
                </a:cubicBezTo>
                <a:cubicBezTo>
                  <a:pt x="5937605" y="2256154"/>
                  <a:pt x="5966156" y="2246570"/>
                  <a:pt x="5975740" y="2242750"/>
                </a:cubicBezTo>
                <a:close/>
                <a:moveTo>
                  <a:pt x="6118295" y="2230551"/>
                </a:moveTo>
                <a:cubicBezTo>
                  <a:pt x="6119166" y="2230551"/>
                  <a:pt x="6127946" y="2230551"/>
                  <a:pt x="6129487" y="2230551"/>
                </a:cubicBezTo>
                <a:cubicBezTo>
                  <a:pt x="6129353" y="2230551"/>
                  <a:pt x="6136256" y="2236516"/>
                  <a:pt x="6138602" y="2236717"/>
                </a:cubicBezTo>
                <a:cubicBezTo>
                  <a:pt x="6132369" y="2241543"/>
                  <a:pt x="6119501" y="2248245"/>
                  <a:pt x="6113134" y="2250055"/>
                </a:cubicBezTo>
                <a:cubicBezTo>
                  <a:pt x="6106700" y="2250055"/>
                  <a:pt x="6119166" y="2230551"/>
                  <a:pt x="6118295" y="2230551"/>
                </a:cubicBezTo>
                <a:close/>
                <a:moveTo>
                  <a:pt x="5710670" y="2181224"/>
                </a:moveTo>
                <a:cubicBezTo>
                  <a:pt x="5710670" y="2183235"/>
                  <a:pt x="5717372" y="2178946"/>
                  <a:pt x="5717372" y="2190406"/>
                </a:cubicBezTo>
                <a:cubicBezTo>
                  <a:pt x="5723873" y="2190205"/>
                  <a:pt x="5726621" y="2187189"/>
                  <a:pt x="5729503" y="2195902"/>
                </a:cubicBezTo>
                <a:cubicBezTo>
                  <a:pt x="5729637" y="2193623"/>
                  <a:pt x="5729972" y="2191411"/>
                  <a:pt x="5730643" y="2189200"/>
                </a:cubicBezTo>
                <a:cubicBezTo>
                  <a:pt x="5731447" y="2190004"/>
                  <a:pt x="5737680" y="2197041"/>
                  <a:pt x="5736674" y="2195902"/>
                </a:cubicBezTo>
                <a:cubicBezTo>
                  <a:pt x="5740294" y="2195902"/>
                  <a:pt x="5757518" y="2208368"/>
                  <a:pt x="5757518" y="2201599"/>
                </a:cubicBezTo>
                <a:cubicBezTo>
                  <a:pt x="5756781" y="2207765"/>
                  <a:pt x="5760065" y="2210982"/>
                  <a:pt x="5760199" y="2215740"/>
                </a:cubicBezTo>
                <a:cubicBezTo>
                  <a:pt x="5761003" y="2214936"/>
                  <a:pt x="5764020" y="2212724"/>
                  <a:pt x="5764890" y="2211115"/>
                </a:cubicBezTo>
                <a:cubicBezTo>
                  <a:pt x="5791766" y="2230417"/>
                  <a:pt x="5818642" y="2187457"/>
                  <a:pt x="5844646" y="2218153"/>
                </a:cubicBezTo>
                <a:cubicBezTo>
                  <a:pt x="5854096" y="2207430"/>
                  <a:pt x="5870919" y="2217081"/>
                  <a:pt x="5878157" y="2220901"/>
                </a:cubicBezTo>
                <a:cubicBezTo>
                  <a:pt x="5878157" y="2227536"/>
                  <a:pt x="5851348" y="2233031"/>
                  <a:pt x="5851348" y="2227000"/>
                </a:cubicBezTo>
                <a:cubicBezTo>
                  <a:pt x="5851214" y="2227335"/>
                  <a:pt x="5846791" y="2229480"/>
                  <a:pt x="5845250" y="2229480"/>
                </a:cubicBezTo>
                <a:cubicBezTo>
                  <a:pt x="5847461" y="2230820"/>
                  <a:pt x="5855102" y="2236047"/>
                  <a:pt x="5849204" y="2236047"/>
                </a:cubicBezTo>
                <a:cubicBezTo>
                  <a:pt x="5864015" y="2234238"/>
                  <a:pt x="5889685" y="2243219"/>
                  <a:pt x="5878157" y="2243420"/>
                </a:cubicBezTo>
                <a:cubicBezTo>
                  <a:pt x="5890288" y="2244962"/>
                  <a:pt x="5893371" y="2246101"/>
                  <a:pt x="5906776" y="2249451"/>
                </a:cubicBezTo>
                <a:cubicBezTo>
                  <a:pt x="5907245" y="2249451"/>
                  <a:pt x="5899336" y="2262454"/>
                  <a:pt x="5894845" y="2267681"/>
                </a:cubicBezTo>
                <a:cubicBezTo>
                  <a:pt x="5894242" y="2262253"/>
                  <a:pt x="5878090" y="2247039"/>
                  <a:pt x="5878090" y="2254546"/>
                </a:cubicBezTo>
                <a:cubicBezTo>
                  <a:pt x="5878090" y="2253540"/>
                  <a:pt x="5883988" y="2261114"/>
                  <a:pt x="5884792" y="2263794"/>
                </a:cubicBezTo>
                <a:cubicBezTo>
                  <a:pt x="5884792" y="2267279"/>
                  <a:pt x="5851282" y="2252669"/>
                  <a:pt x="5851282" y="2257628"/>
                </a:cubicBezTo>
                <a:cubicBezTo>
                  <a:pt x="5851080" y="2256958"/>
                  <a:pt x="5851080" y="2256422"/>
                  <a:pt x="5851080" y="2255819"/>
                </a:cubicBezTo>
                <a:cubicBezTo>
                  <a:pt x="5850745" y="2255953"/>
                  <a:pt x="5850410" y="2256087"/>
                  <a:pt x="5850008" y="2256154"/>
                </a:cubicBezTo>
                <a:cubicBezTo>
                  <a:pt x="5849069" y="2267816"/>
                  <a:pt x="5773134" y="2237723"/>
                  <a:pt x="5771057" y="2236182"/>
                </a:cubicBezTo>
                <a:cubicBezTo>
                  <a:pt x="5771727" y="2235444"/>
                  <a:pt x="5757653" y="2250658"/>
                  <a:pt x="5757653" y="2239332"/>
                </a:cubicBezTo>
                <a:cubicBezTo>
                  <a:pt x="5747130" y="2245631"/>
                  <a:pt x="5743243" y="2241007"/>
                  <a:pt x="5737613" y="2236182"/>
                </a:cubicBezTo>
                <a:cubicBezTo>
                  <a:pt x="5729570" y="2236182"/>
                  <a:pt x="5706448" y="2222777"/>
                  <a:pt x="5713552" y="2222777"/>
                </a:cubicBezTo>
                <a:cubicBezTo>
                  <a:pt x="5715764" y="2223732"/>
                  <a:pt x="5699465" y="2214735"/>
                  <a:pt x="5690159" y="2213654"/>
                </a:cubicBezTo>
                <a:lnTo>
                  <a:pt x="5684226" y="2215839"/>
                </a:lnTo>
                <a:lnTo>
                  <a:pt x="5685202" y="2215941"/>
                </a:lnTo>
                <a:cubicBezTo>
                  <a:pt x="5685135" y="2216009"/>
                  <a:pt x="5684733" y="2216209"/>
                  <a:pt x="5683660" y="2216880"/>
                </a:cubicBezTo>
                <a:cubicBezTo>
                  <a:pt x="5683660" y="2216477"/>
                  <a:pt x="5683795" y="2216142"/>
                  <a:pt x="5683928" y="2215807"/>
                </a:cubicBezTo>
                <a:lnTo>
                  <a:pt x="5684139" y="2215829"/>
                </a:lnTo>
                <a:lnTo>
                  <a:pt x="5685311" y="2210588"/>
                </a:lnTo>
                <a:cubicBezTo>
                  <a:pt x="5687598" y="2208485"/>
                  <a:pt x="5690563" y="2206793"/>
                  <a:pt x="5690563" y="2207765"/>
                </a:cubicBezTo>
                <a:cubicBezTo>
                  <a:pt x="5688620" y="2210043"/>
                  <a:pt x="5702829" y="2197108"/>
                  <a:pt x="5710670" y="2190741"/>
                </a:cubicBezTo>
                <a:cubicBezTo>
                  <a:pt x="5710603" y="2187457"/>
                  <a:pt x="5710402" y="2184709"/>
                  <a:pt x="5710670" y="2181224"/>
                </a:cubicBezTo>
                <a:close/>
                <a:moveTo>
                  <a:pt x="6297980" y="2175728"/>
                </a:moveTo>
                <a:cubicBezTo>
                  <a:pt x="6305619" y="2175728"/>
                  <a:pt x="6299990" y="2196304"/>
                  <a:pt x="6300325" y="2195365"/>
                </a:cubicBezTo>
                <a:cubicBezTo>
                  <a:pt x="6300325" y="2195902"/>
                  <a:pt x="6300325" y="2196371"/>
                  <a:pt x="6300325" y="2196505"/>
                </a:cubicBezTo>
                <a:cubicBezTo>
                  <a:pt x="6302805" y="2199052"/>
                  <a:pt x="6311450" y="2215941"/>
                  <a:pt x="6302269" y="2215941"/>
                </a:cubicBezTo>
                <a:cubicBezTo>
                  <a:pt x="6302202" y="2216008"/>
                  <a:pt x="6290607" y="2221504"/>
                  <a:pt x="6288463" y="2222643"/>
                </a:cubicBezTo>
                <a:cubicBezTo>
                  <a:pt x="6285983" y="2222643"/>
                  <a:pt x="6286184" y="2199454"/>
                  <a:pt x="6286921" y="2195835"/>
                </a:cubicBezTo>
                <a:cubicBezTo>
                  <a:pt x="6288529" y="2185312"/>
                  <a:pt x="6288730" y="2181291"/>
                  <a:pt x="6297980" y="2175728"/>
                </a:cubicBezTo>
                <a:close/>
                <a:moveTo>
                  <a:pt x="5978421" y="2175728"/>
                </a:moveTo>
                <a:cubicBezTo>
                  <a:pt x="5978488" y="2176063"/>
                  <a:pt x="5978621" y="2176331"/>
                  <a:pt x="5978689" y="2176666"/>
                </a:cubicBezTo>
                <a:cubicBezTo>
                  <a:pt x="5978555" y="2177337"/>
                  <a:pt x="5978488" y="2178074"/>
                  <a:pt x="5978421" y="2179012"/>
                </a:cubicBezTo>
                <a:cubicBezTo>
                  <a:pt x="5978621" y="2177940"/>
                  <a:pt x="5978621" y="2176867"/>
                  <a:pt x="5978421" y="2175728"/>
                </a:cubicBezTo>
                <a:close/>
                <a:moveTo>
                  <a:pt x="4329893" y="2166881"/>
                </a:moveTo>
                <a:cubicBezTo>
                  <a:pt x="4329893" y="2170836"/>
                  <a:pt x="4336595" y="2168691"/>
                  <a:pt x="4336595" y="2167887"/>
                </a:cubicBezTo>
                <a:cubicBezTo>
                  <a:pt x="4338137" y="2173517"/>
                  <a:pt x="4338204" y="2180822"/>
                  <a:pt x="4332574" y="2182364"/>
                </a:cubicBezTo>
                <a:cubicBezTo>
                  <a:pt x="4332574" y="2182833"/>
                  <a:pt x="4323191" y="2183101"/>
                  <a:pt x="4323191" y="2181157"/>
                </a:cubicBezTo>
                <a:cubicBezTo>
                  <a:pt x="4328619" y="2173382"/>
                  <a:pt x="4326408" y="2176399"/>
                  <a:pt x="4329893" y="2166881"/>
                </a:cubicBezTo>
                <a:close/>
                <a:moveTo>
                  <a:pt x="2836467" y="2140274"/>
                </a:moveTo>
                <a:cubicBezTo>
                  <a:pt x="2837069" y="2140274"/>
                  <a:pt x="2831507" y="2150529"/>
                  <a:pt x="2836467" y="2140274"/>
                </a:cubicBezTo>
                <a:close/>
                <a:moveTo>
                  <a:pt x="6119234" y="2122111"/>
                </a:moveTo>
                <a:cubicBezTo>
                  <a:pt x="6124863" y="2123049"/>
                  <a:pt x="6129823" y="2122111"/>
                  <a:pt x="6137598" y="2122111"/>
                </a:cubicBezTo>
                <a:cubicBezTo>
                  <a:pt x="6180089" y="2165071"/>
                  <a:pt x="6100266" y="2122111"/>
                  <a:pt x="6119234" y="2122111"/>
                </a:cubicBezTo>
                <a:close/>
                <a:moveTo>
                  <a:pt x="6180220" y="2113525"/>
                </a:moveTo>
                <a:cubicBezTo>
                  <a:pt x="6182652" y="2113206"/>
                  <a:pt x="6184344" y="2113717"/>
                  <a:pt x="6184512" y="2115678"/>
                </a:cubicBezTo>
                <a:cubicBezTo>
                  <a:pt x="6201535" y="2119899"/>
                  <a:pt x="6221641" y="2117688"/>
                  <a:pt x="6219966" y="2141950"/>
                </a:cubicBezTo>
                <a:cubicBezTo>
                  <a:pt x="6220972" y="2141146"/>
                  <a:pt x="6235113" y="2148920"/>
                  <a:pt x="6222848" y="2148920"/>
                </a:cubicBezTo>
                <a:cubicBezTo>
                  <a:pt x="6217620" y="2145569"/>
                  <a:pt x="6200329" y="2128814"/>
                  <a:pt x="6197514" y="2128814"/>
                </a:cubicBezTo>
                <a:cubicBezTo>
                  <a:pt x="6186455" y="2131628"/>
                  <a:pt x="6189136" y="2128814"/>
                  <a:pt x="6177675" y="2128814"/>
                </a:cubicBezTo>
                <a:cubicBezTo>
                  <a:pt x="6178480" y="2143960"/>
                  <a:pt x="6179686" y="2139001"/>
                  <a:pt x="6171308" y="2135516"/>
                </a:cubicBezTo>
                <a:cubicBezTo>
                  <a:pt x="6171175" y="2143625"/>
                  <a:pt x="6166349" y="2143357"/>
                  <a:pt x="6158909" y="2142218"/>
                </a:cubicBezTo>
                <a:cubicBezTo>
                  <a:pt x="6160585" y="2142218"/>
                  <a:pt x="6159446" y="2129618"/>
                  <a:pt x="6159580" y="2130153"/>
                </a:cubicBezTo>
                <a:cubicBezTo>
                  <a:pt x="6157502" y="2128814"/>
                  <a:pt x="6155290" y="2128411"/>
                  <a:pt x="6152878" y="2128814"/>
                </a:cubicBezTo>
                <a:cubicBezTo>
                  <a:pt x="6152743" y="2131092"/>
                  <a:pt x="6153012" y="2133304"/>
                  <a:pt x="6153749" y="2135516"/>
                </a:cubicBezTo>
                <a:cubicBezTo>
                  <a:pt x="6151403" y="2133639"/>
                  <a:pt x="6150130" y="2130556"/>
                  <a:pt x="6148387" y="2129014"/>
                </a:cubicBezTo>
                <a:lnTo>
                  <a:pt x="6148388" y="2129014"/>
                </a:lnTo>
                <a:lnTo>
                  <a:pt x="6153389" y="2124733"/>
                </a:lnTo>
                <a:cubicBezTo>
                  <a:pt x="6154905" y="2123150"/>
                  <a:pt x="6155961" y="2121843"/>
                  <a:pt x="6155626" y="2122112"/>
                </a:cubicBezTo>
                <a:cubicBezTo>
                  <a:pt x="6154888" y="2122112"/>
                  <a:pt x="6154688" y="2118693"/>
                  <a:pt x="6159580" y="2122112"/>
                </a:cubicBezTo>
                <a:cubicBezTo>
                  <a:pt x="6158977" y="2122916"/>
                  <a:pt x="6172925" y="2114484"/>
                  <a:pt x="6180220" y="2113525"/>
                </a:cubicBezTo>
                <a:close/>
                <a:moveTo>
                  <a:pt x="5748981" y="2112712"/>
                </a:moveTo>
                <a:cubicBezTo>
                  <a:pt x="5753480" y="2112946"/>
                  <a:pt x="5757451" y="2114906"/>
                  <a:pt x="5757451" y="2120369"/>
                </a:cubicBezTo>
                <a:cubicBezTo>
                  <a:pt x="5752894" y="2124457"/>
                  <a:pt x="5752692" y="2130020"/>
                  <a:pt x="5750749" y="2130020"/>
                </a:cubicBezTo>
                <a:lnTo>
                  <a:pt x="5730643" y="2130020"/>
                </a:lnTo>
                <a:cubicBezTo>
                  <a:pt x="5729571" y="2130020"/>
                  <a:pt x="5733257" y="2128546"/>
                  <a:pt x="5734530" y="2129283"/>
                </a:cubicBezTo>
                <a:cubicBezTo>
                  <a:pt x="5734597" y="2127004"/>
                  <a:pt x="5734731" y="2124324"/>
                  <a:pt x="5734999" y="2122112"/>
                </a:cubicBezTo>
                <a:cubicBezTo>
                  <a:pt x="5733390" y="2122112"/>
                  <a:pt x="5731983" y="2122715"/>
                  <a:pt x="5730643" y="2124055"/>
                </a:cubicBezTo>
                <a:cubicBezTo>
                  <a:pt x="5728833" y="2115678"/>
                  <a:pt x="5733457" y="2118694"/>
                  <a:pt x="5737345" y="2115410"/>
                </a:cubicBezTo>
                <a:cubicBezTo>
                  <a:pt x="5739456" y="2113969"/>
                  <a:pt x="5744482" y="2112477"/>
                  <a:pt x="5748981" y="2112712"/>
                </a:cubicBezTo>
                <a:close/>
                <a:moveTo>
                  <a:pt x="6618477" y="2102005"/>
                </a:moveTo>
                <a:cubicBezTo>
                  <a:pt x="6618074" y="2100731"/>
                  <a:pt x="6628530" y="2113599"/>
                  <a:pt x="6628128" y="2107634"/>
                </a:cubicBezTo>
                <a:cubicBezTo>
                  <a:pt x="6629736" y="2108104"/>
                  <a:pt x="6628396" y="2108707"/>
                  <a:pt x="6630809" y="2108707"/>
                </a:cubicBezTo>
                <a:cubicBezTo>
                  <a:pt x="6642671" y="2115208"/>
                  <a:pt x="6696154" y="2141279"/>
                  <a:pt x="6676652" y="2167484"/>
                </a:cubicBezTo>
                <a:cubicBezTo>
                  <a:pt x="6676115" y="2165406"/>
                  <a:pt x="6672965" y="2161519"/>
                  <a:pt x="6668341" y="2156694"/>
                </a:cubicBezTo>
                <a:cubicBezTo>
                  <a:pt x="6662376" y="2183904"/>
                  <a:pt x="6641465" y="2212187"/>
                  <a:pt x="6602324" y="2200726"/>
                </a:cubicBezTo>
                <a:cubicBezTo>
                  <a:pt x="6602458" y="2199185"/>
                  <a:pt x="6602593" y="2197040"/>
                  <a:pt x="6602593" y="2195834"/>
                </a:cubicBezTo>
                <a:cubicBezTo>
                  <a:pt x="6586240" y="2209305"/>
                  <a:pt x="6588451" y="2184440"/>
                  <a:pt x="6583156" y="2182363"/>
                </a:cubicBezTo>
                <a:cubicBezTo>
                  <a:pt x="6588451" y="2182497"/>
                  <a:pt x="6608759" y="2182094"/>
                  <a:pt x="6610635" y="2182430"/>
                </a:cubicBezTo>
                <a:cubicBezTo>
                  <a:pt x="6612914" y="2182430"/>
                  <a:pt x="6618677" y="2170835"/>
                  <a:pt x="6620956" y="2169026"/>
                </a:cubicBezTo>
                <a:cubicBezTo>
                  <a:pt x="6622364" y="2169026"/>
                  <a:pt x="6621761" y="2180687"/>
                  <a:pt x="6621962" y="2182430"/>
                </a:cubicBezTo>
                <a:cubicBezTo>
                  <a:pt x="6634361" y="2182430"/>
                  <a:pt x="6634226" y="2169026"/>
                  <a:pt x="6639253" y="2169026"/>
                </a:cubicBezTo>
                <a:cubicBezTo>
                  <a:pt x="6637243" y="2169093"/>
                  <a:pt x="6635568" y="2171773"/>
                  <a:pt x="6635568" y="2167886"/>
                </a:cubicBezTo>
                <a:cubicBezTo>
                  <a:pt x="6635568" y="2169294"/>
                  <a:pt x="6647430" y="2169427"/>
                  <a:pt x="6649307" y="2169026"/>
                </a:cubicBezTo>
                <a:cubicBezTo>
                  <a:pt x="6651451" y="2169026"/>
                  <a:pt x="6642202" y="2148919"/>
                  <a:pt x="6656478" y="2148919"/>
                </a:cubicBezTo>
                <a:cubicBezTo>
                  <a:pt x="6656746" y="2148986"/>
                  <a:pt x="6660566" y="2150796"/>
                  <a:pt x="6663917" y="2152136"/>
                </a:cubicBezTo>
                <a:cubicBezTo>
                  <a:pt x="6646425" y="2134778"/>
                  <a:pt x="6617136" y="2110114"/>
                  <a:pt x="6614992" y="2108707"/>
                </a:cubicBezTo>
                <a:cubicBezTo>
                  <a:pt x="6614522" y="2109443"/>
                  <a:pt x="6620555" y="2102005"/>
                  <a:pt x="6618477" y="2102005"/>
                </a:cubicBezTo>
                <a:close/>
                <a:moveTo>
                  <a:pt x="5570796" y="2095370"/>
                </a:moveTo>
                <a:cubicBezTo>
                  <a:pt x="5581854" y="2106697"/>
                  <a:pt x="5585072" y="2111724"/>
                  <a:pt x="5589897" y="2127138"/>
                </a:cubicBezTo>
                <a:cubicBezTo>
                  <a:pt x="5589897" y="2122380"/>
                  <a:pt x="5597270" y="2135517"/>
                  <a:pt x="5590634" y="2135584"/>
                </a:cubicBezTo>
                <a:cubicBezTo>
                  <a:pt x="5591036" y="2136120"/>
                  <a:pt x="5571869" y="2108775"/>
                  <a:pt x="5577700" y="2108775"/>
                </a:cubicBezTo>
                <a:cubicBezTo>
                  <a:pt x="5576962" y="2107970"/>
                  <a:pt x="5571265" y="2109176"/>
                  <a:pt x="5570059" y="2107501"/>
                </a:cubicBezTo>
                <a:lnTo>
                  <a:pt x="5570058" y="2107431"/>
                </a:lnTo>
                <a:lnTo>
                  <a:pt x="5569950" y="2100305"/>
                </a:lnTo>
                <a:cubicBezTo>
                  <a:pt x="5569992" y="2097649"/>
                  <a:pt x="5570193" y="2095370"/>
                  <a:pt x="5570796" y="2095370"/>
                </a:cubicBezTo>
                <a:close/>
                <a:moveTo>
                  <a:pt x="6148958" y="2077601"/>
                </a:moveTo>
                <a:cubicBezTo>
                  <a:pt x="6150667" y="2076353"/>
                  <a:pt x="6153281" y="2077274"/>
                  <a:pt x="6157168" y="2081899"/>
                </a:cubicBezTo>
                <a:cubicBezTo>
                  <a:pt x="6163334" y="2081899"/>
                  <a:pt x="6163334" y="2083172"/>
                  <a:pt x="6165545" y="2088601"/>
                </a:cubicBezTo>
                <a:cubicBezTo>
                  <a:pt x="6164339" y="2089338"/>
                  <a:pt x="6162261" y="2095303"/>
                  <a:pt x="6163267" y="2095303"/>
                </a:cubicBezTo>
                <a:cubicBezTo>
                  <a:pt x="6157101" y="2094164"/>
                  <a:pt x="6162463" y="2090210"/>
                  <a:pt x="6156632" y="2088601"/>
                </a:cubicBezTo>
                <a:cubicBezTo>
                  <a:pt x="6156565" y="2097113"/>
                  <a:pt x="6147851" y="2098319"/>
                  <a:pt x="6147248" y="2090478"/>
                </a:cubicBezTo>
                <a:cubicBezTo>
                  <a:pt x="6145640" y="2090076"/>
                  <a:pt x="6146176" y="2087395"/>
                  <a:pt x="6146176" y="2086323"/>
                </a:cubicBezTo>
                <a:cubicBezTo>
                  <a:pt x="6146444" y="2082268"/>
                  <a:pt x="6147249" y="2078849"/>
                  <a:pt x="6148958" y="2077601"/>
                </a:cubicBezTo>
                <a:close/>
                <a:moveTo>
                  <a:pt x="5549685" y="2075598"/>
                </a:moveTo>
                <a:cubicBezTo>
                  <a:pt x="5558465" y="2077743"/>
                  <a:pt x="5563491" y="2071242"/>
                  <a:pt x="5569791" y="2091349"/>
                </a:cubicBezTo>
                <a:cubicBezTo>
                  <a:pt x="5569791" y="2110718"/>
                  <a:pt x="5546937" y="2074929"/>
                  <a:pt x="5549685" y="2075598"/>
                </a:cubicBezTo>
                <a:close/>
                <a:moveTo>
                  <a:pt x="6257163" y="2059932"/>
                </a:moveTo>
                <a:cubicBezTo>
                  <a:pt x="6280755" y="2061122"/>
                  <a:pt x="6300861" y="2068428"/>
                  <a:pt x="6286920" y="2088601"/>
                </a:cubicBezTo>
                <a:cubicBezTo>
                  <a:pt x="6289400" y="2098520"/>
                  <a:pt x="6286920" y="2092220"/>
                  <a:pt x="6286920" y="2097582"/>
                </a:cubicBezTo>
                <a:cubicBezTo>
                  <a:pt x="6285714" y="2096844"/>
                  <a:pt x="6292751" y="2105490"/>
                  <a:pt x="6293287" y="2107970"/>
                </a:cubicBezTo>
                <a:cubicBezTo>
                  <a:pt x="6293690" y="2106294"/>
                  <a:pt x="6293622" y="2102006"/>
                  <a:pt x="6294493" y="2102006"/>
                </a:cubicBezTo>
                <a:cubicBezTo>
                  <a:pt x="6294628" y="2102139"/>
                  <a:pt x="6297107" y="2102006"/>
                  <a:pt x="6297107" y="2102006"/>
                </a:cubicBezTo>
                <a:cubicBezTo>
                  <a:pt x="6302537" y="2102006"/>
                  <a:pt x="6300124" y="2116013"/>
                  <a:pt x="6300324" y="2117956"/>
                </a:cubicBezTo>
                <a:cubicBezTo>
                  <a:pt x="6300324" y="2108841"/>
                  <a:pt x="6306625" y="2126468"/>
                  <a:pt x="6307027" y="2128814"/>
                </a:cubicBezTo>
                <a:cubicBezTo>
                  <a:pt x="6308100" y="2123184"/>
                  <a:pt x="6312924" y="2119565"/>
                  <a:pt x="6313595" y="2127473"/>
                </a:cubicBezTo>
                <a:cubicBezTo>
                  <a:pt x="6315873" y="2124324"/>
                  <a:pt x="6320498" y="2116549"/>
                  <a:pt x="6321235" y="2115410"/>
                </a:cubicBezTo>
                <a:cubicBezTo>
                  <a:pt x="6323313" y="2115410"/>
                  <a:pt x="6322844" y="2117956"/>
                  <a:pt x="6322039" y="2120034"/>
                </a:cubicBezTo>
                <a:cubicBezTo>
                  <a:pt x="6327066" y="2113264"/>
                  <a:pt x="6324720" y="2109780"/>
                  <a:pt x="6333835" y="2109646"/>
                </a:cubicBezTo>
                <a:cubicBezTo>
                  <a:pt x="6334036" y="2109914"/>
                  <a:pt x="6331959" y="2103278"/>
                  <a:pt x="6330753" y="2101335"/>
                </a:cubicBezTo>
                <a:cubicBezTo>
                  <a:pt x="6333567" y="2100061"/>
                  <a:pt x="6342079" y="2097113"/>
                  <a:pt x="6346703" y="2095504"/>
                </a:cubicBezTo>
                <a:cubicBezTo>
                  <a:pt x="6346302" y="2095236"/>
                  <a:pt x="6345832" y="2095102"/>
                  <a:pt x="6345497" y="2095303"/>
                </a:cubicBezTo>
                <a:cubicBezTo>
                  <a:pt x="6354612" y="2078950"/>
                  <a:pt x="6373914" y="2082904"/>
                  <a:pt x="6386916" y="2095303"/>
                </a:cubicBezTo>
                <a:cubicBezTo>
                  <a:pt x="6395964" y="2095303"/>
                  <a:pt x="6400857" y="2096376"/>
                  <a:pt x="6400857" y="2103681"/>
                </a:cubicBezTo>
                <a:cubicBezTo>
                  <a:pt x="6419589" y="2103580"/>
                  <a:pt x="6438188" y="2110165"/>
                  <a:pt x="6455982" y="2118476"/>
                </a:cubicBezTo>
                <a:lnTo>
                  <a:pt x="6506192" y="2143580"/>
                </a:lnTo>
                <a:lnTo>
                  <a:pt x="6505478" y="2142218"/>
                </a:lnTo>
                <a:cubicBezTo>
                  <a:pt x="6506282" y="2143089"/>
                  <a:pt x="6507153" y="2143826"/>
                  <a:pt x="6508024" y="2144429"/>
                </a:cubicBezTo>
                <a:lnTo>
                  <a:pt x="6506322" y="2143673"/>
                </a:lnTo>
                <a:lnTo>
                  <a:pt x="6511258" y="2149473"/>
                </a:lnTo>
                <a:cubicBezTo>
                  <a:pt x="6512984" y="2150998"/>
                  <a:pt x="6514458" y="2151501"/>
                  <a:pt x="6514726" y="2149189"/>
                </a:cubicBezTo>
                <a:lnTo>
                  <a:pt x="6514733" y="2149194"/>
                </a:lnTo>
                <a:lnTo>
                  <a:pt x="6520499" y="2153712"/>
                </a:lnTo>
                <a:cubicBezTo>
                  <a:pt x="6522316" y="2155187"/>
                  <a:pt x="6523338" y="2156226"/>
                  <a:pt x="6521495" y="2155623"/>
                </a:cubicBezTo>
                <a:cubicBezTo>
                  <a:pt x="6526187" y="2175327"/>
                  <a:pt x="6567472" y="2188463"/>
                  <a:pt x="6567941" y="2196237"/>
                </a:cubicBezTo>
                <a:cubicBezTo>
                  <a:pt x="6592136" y="2202336"/>
                  <a:pt x="6560837" y="2219293"/>
                  <a:pt x="6555610" y="2216880"/>
                </a:cubicBezTo>
                <a:cubicBezTo>
                  <a:pt x="6557151" y="2224386"/>
                  <a:pt x="6601787" y="2273714"/>
                  <a:pt x="6601787" y="2268755"/>
                </a:cubicBezTo>
                <a:cubicBezTo>
                  <a:pt x="6602256" y="2269894"/>
                  <a:pt x="6615325" y="2286649"/>
                  <a:pt x="6620152" y="2287386"/>
                </a:cubicBezTo>
                <a:cubicBezTo>
                  <a:pt x="6619012" y="2288861"/>
                  <a:pt x="6617470" y="2290335"/>
                  <a:pt x="6615527" y="2290134"/>
                </a:cubicBezTo>
                <a:cubicBezTo>
                  <a:pt x="6619280" y="2291877"/>
                  <a:pt x="6626652" y="2297239"/>
                  <a:pt x="6635499" y="2296300"/>
                </a:cubicBezTo>
                <a:cubicBezTo>
                  <a:pt x="6638783" y="2296300"/>
                  <a:pt x="6631478" y="2303137"/>
                  <a:pt x="6630874" y="2303471"/>
                </a:cubicBezTo>
                <a:cubicBezTo>
                  <a:pt x="6633287" y="2304677"/>
                  <a:pt x="6650914" y="2309704"/>
                  <a:pt x="6633556" y="2309704"/>
                </a:cubicBezTo>
                <a:cubicBezTo>
                  <a:pt x="6634628" y="2309571"/>
                  <a:pt x="6606009" y="2303002"/>
                  <a:pt x="6611103" y="2303002"/>
                </a:cubicBezTo>
                <a:cubicBezTo>
                  <a:pt x="6567003" y="2300724"/>
                  <a:pt x="6545757" y="2279545"/>
                  <a:pt x="6536240" y="2249385"/>
                </a:cubicBezTo>
                <a:cubicBezTo>
                  <a:pt x="6529203" y="2249385"/>
                  <a:pt x="6513453" y="2239265"/>
                  <a:pt x="6505411" y="2235981"/>
                </a:cubicBezTo>
                <a:cubicBezTo>
                  <a:pt x="6500183" y="2235981"/>
                  <a:pt x="6505075" y="2242683"/>
                  <a:pt x="6494486" y="2242683"/>
                </a:cubicBezTo>
                <a:cubicBezTo>
                  <a:pt x="6497033" y="2237992"/>
                  <a:pt x="6488990" y="2251731"/>
                  <a:pt x="6487985" y="2249117"/>
                </a:cubicBezTo>
                <a:cubicBezTo>
                  <a:pt x="6488521" y="2252937"/>
                  <a:pt x="6487650" y="2249117"/>
                  <a:pt x="6486845" y="2249385"/>
                </a:cubicBezTo>
                <a:cubicBezTo>
                  <a:pt x="6487918" y="2249385"/>
                  <a:pt x="6488119" y="2252870"/>
                  <a:pt x="6488119" y="2256288"/>
                </a:cubicBezTo>
                <a:cubicBezTo>
                  <a:pt x="6489393" y="2256690"/>
                  <a:pt x="6489058" y="2257428"/>
                  <a:pt x="6488052" y="2258366"/>
                </a:cubicBezTo>
                <a:cubicBezTo>
                  <a:pt x="6487985" y="2260846"/>
                  <a:pt x="6487851" y="2262789"/>
                  <a:pt x="6487851" y="2262789"/>
                </a:cubicBezTo>
                <a:cubicBezTo>
                  <a:pt x="6486711" y="2262789"/>
                  <a:pt x="6486644" y="2261114"/>
                  <a:pt x="6486711" y="2259439"/>
                </a:cubicBezTo>
                <a:cubicBezTo>
                  <a:pt x="6484231" y="2261181"/>
                  <a:pt x="6480546" y="2262857"/>
                  <a:pt x="6481216" y="2262789"/>
                </a:cubicBezTo>
                <a:cubicBezTo>
                  <a:pt x="6480948" y="2277065"/>
                  <a:pt x="6448978" y="2284437"/>
                  <a:pt x="6426593" y="2276194"/>
                </a:cubicBezTo>
                <a:cubicBezTo>
                  <a:pt x="6417746" y="2272910"/>
                  <a:pt x="6424716" y="2260711"/>
                  <a:pt x="6411916" y="2256087"/>
                </a:cubicBezTo>
                <a:cubicBezTo>
                  <a:pt x="6403471" y="2253005"/>
                  <a:pt x="6390670" y="2256087"/>
                  <a:pt x="6389463" y="2256087"/>
                </a:cubicBezTo>
                <a:cubicBezTo>
                  <a:pt x="6382024" y="2257964"/>
                  <a:pt x="6368485" y="2256891"/>
                  <a:pt x="6360108" y="2256087"/>
                </a:cubicBezTo>
                <a:cubicBezTo>
                  <a:pt x="6359907" y="2256087"/>
                  <a:pt x="6364330" y="2229614"/>
                  <a:pt x="6381019" y="2229279"/>
                </a:cubicBezTo>
                <a:cubicBezTo>
                  <a:pt x="6384571" y="2229279"/>
                  <a:pt x="6374048" y="2196572"/>
                  <a:pt x="6374048" y="2194361"/>
                </a:cubicBezTo>
                <a:cubicBezTo>
                  <a:pt x="6372641" y="2191948"/>
                  <a:pt x="6366810" y="2186854"/>
                  <a:pt x="6367346" y="2182230"/>
                </a:cubicBezTo>
                <a:cubicBezTo>
                  <a:pt x="6367346" y="2171037"/>
                  <a:pt x="6315941" y="2168624"/>
                  <a:pt x="6315807" y="2155623"/>
                </a:cubicBezTo>
                <a:cubicBezTo>
                  <a:pt x="6310579" y="2157767"/>
                  <a:pt x="6313461" y="2159911"/>
                  <a:pt x="6309171" y="2162325"/>
                </a:cubicBezTo>
                <a:cubicBezTo>
                  <a:pt x="6310646" y="2162325"/>
                  <a:pt x="6286451" y="2145234"/>
                  <a:pt x="6286920" y="2145569"/>
                </a:cubicBezTo>
                <a:cubicBezTo>
                  <a:pt x="6286920" y="2152473"/>
                  <a:pt x="6276599" y="2138599"/>
                  <a:pt x="6276197" y="2135985"/>
                </a:cubicBezTo>
                <a:cubicBezTo>
                  <a:pt x="6275191" y="2138733"/>
                  <a:pt x="6272377" y="2145435"/>
                  <a:pt x="6271036" y="2148921"/>
                </a:cubicBezTo>
                <a:cubicBezTo>
                  <a:pt x="6280553" y="2148921"/>
                  <a:pt x="6260112" y="2155421"/>
                  <a:pt x="6260112" y="2149524"/>
                </a:cubicBezTo>
                <a:cubicBezTo>
                  <a:pt x="6260246" y="2135114"/>
                  <a:pt x="6240005" y="2122983"/>
                  <a:pt x="6240005" y="2120972"/>
                </a:cubicBezTo>
                <a:cubicBezTo>
                  <a:pt x="6240340" y="2120503"/>
                  <a:pt x="6240676" y="2116348"/>
                  <a:pt x="6240005" y="2115878"/>
                </a:cubicBezTo>
                <a:cubicBezTo>
                  <a:pt x="6240005" y="2104284"/>
                  <a:pt x="6254750" y="2112863"/>
                  <a:pt x="6258637" y="2114806"/>
                </a:cubicBezTo>
                <a:cubicBezTo>
                  <a:pt x="6260313" y="2114136"/>
                  <a:pt x="6275124" y="2107635"/>
                  <a:pt x="6278878" y="2107769"/>
                </a:cubicBezTo>
                <a:cubicBezTo>
                  <a:pt x="6274052" y="2101469"/>
                  <a:pt x="6257699" y="2103413"/>
                  <a:pt x="6253343" y="2102006"/>
                </a:cubicBezTo>
                <a:cubicBezTo>
                  <a:pt x="6253276" y="2115678"/>
                  <a:pt x="6248852" y="2105356"/>
                  <a:pt x="6247042" y="2102006"/>
                </a:cubicBezTo>
                <a:cubicBezTo>
                  <a:pt x="6239268" y="2102006"/>
                  <a:pt x="6212527" y="2075197"/>
                  <a:pt x="6213331" y="2075197"/>
                </a:cubicBezTo>
                <a:cubicBezTo>
                  <a:pt x="6210315" y="2076001"/>
                  <a:pt x="6208036" y="2074928"/>
                  <a:pt x="6206494" y="2072047"/>
                </a:cubicBezTo>
                <a:cubicBezTo>
                  <a:pt x="6206159" y="2072047"/>
                  <a:pt x="6206763" y="2068495"/>
                  <a:pt x="6206494" y="2067958"/>
                </a:cubicBezTo>
                <a:cubicBezTo>
                  <a:pt x="6206494" y="2063669"/>
                  <a:pt x="6233571" y="2058743"/>
                  <a:pt x="6257163" y="2059932"/>
                </a:cubicBezTo>
                <a:close/>
                <a:moveTo>
                  <a:pt x="5556119" y="2041686"/>
                </a:moveTo>
                <a:cubicBezTo>
                  <a:pt x="5557525" y="2041686"/>
                  <a:pt x="5555783" y="2048388"/>
                  <a:pt x="5556990" y="2048388"/>
                </a:cubicBezTo>
                <a:cubicBezTo>
                  <a:pt x="5543988" y="2050131"/>
                  <a:pt x="5553036" y="2055761"/>
                  <a:pt x="5549752" y="2064943"/>
                </a:cubicBezTo>
                <a:cubicBezTo>
                  <a:pt x="5549752" y="2065747"/>
                  <a:pt x="5542246" y="2058106"/>
                  <a:pt x="5543050" y="2046579"/>
                </a:cubicBezTo>
                <a:cubicBezTo>
                  <a:pt x="5543050" y="2051672"/>
                  <a:pt x="5552969" y="2042825"/>
                  <a:pt x="5556119" y="2041686"/>
                </a:cubicBezTo>
                <a:close/>
                <a:moveTo>
                  <a:pt x="5519259" y="2007795"/>
                </a:moveTo>
                <a:cubicBezTo>
                  <a:pt x="5524819" y="2008263"/>
                  <a:pt x="5535978" y="2022501"/>
                  <a:pt x="5536280" y="2023054"/>
                </a:cubicBezTo>
                <a:cubicBezTo>
                  <a:pt x="5536280" y="2024394"/>
                  <a:pt x="5536347" y="2034983"/>
                  <a:pt x="5536213" y="2034983"/>
                </a:cubicBezTo>
                <a:cubicBezTo>
                  <a:pt x="5534001" y="2034782"/>
                  <a:pt x="5531790" y="2034850"/>
                  <a:pt x="5529578" y="2035318"/>
                </a:cubicBezTo>
                <a:cubicBezTo>
                  <a:pt x="5527165" y="2029555"/>
                  <a:pt x="5523479" y="2024595"/>
                  <a:pt x="5522876" y="2023188"/>
                </a:cubicBezTo>
                <a:cubicBezTo>
                  <a:pt x="5522876" y="2022115"/>
                  <a:pt x="5522876" y="2021043"/>
                  <a:pt x="5522876" y="2019971"/>
                </a:cubicBezTo>
                <a:cubicBezTo>
                  <a:pt x="5521066" y="2017826"/>
                  <a:pt x="5511683" y="2025466"/>
                  <a:pt x="5519190" y="2014877"/>
                </a:cubicBezTo>
                <a:cubicBezTo>
                  <a:pt x="5516911" y="2014877"/>
                  <a:pt x="5515973" y="2016016"/>
                  <a:pt x="5516174" y="2012934"/>
                </a:cubicBezTo>
                <a:cubicBezTo>
                  <a:pt x="5516174" y="2009013"/>
                  <a:pt x="5517405" y="2007639"/>
                  <a:pt x="5519259" y="2007795"/>
                </a:cubicBezTo>
                <a:close/>
                <a:moveTo>
                  <a:pt x="6093363" y="2001405"/>
                </a:moveTo>
                <a:cubicBezTo>
                  <a:pt x="6094436" y="2001272"/>
                  <a:pt x="6100668" y="2004154"/>
                  <a:pt x="6099328" y="2004690"/>
                </a:cubicBezTo>
                <a:cubicBezTo>
                  <a:pt x="6099328" y="2004086"/>
                  <a:pt x="6105762" y="2031565"/>
                  <a:pt x="6079490" y="2041618"/>
                </a:cubicBezTo>
                <a:cubicBezTo>
                  <a:pt x="6074597" y="2043495"/>
                  <a:pt x="5998796" y="2040144"/>
                  <a:pt x="5998796" y="2041484"/>
                </a:cubicBezTo>
                <a:cubicBezTo>
                  <a:pt x="5995913" y="2055022"/>
                  <a:pt x="6007307" y="2081831"/>
                  <a:pt x="6010457" y="2081831"/>
                </a:cubicBezTo>
                <a:cubicBezTo>
                  <a:pt x="6024867" y="2065746"/>
                  <a:pt x="6061192" y="2050331"/>
                  <a:pt x="6065817" y="2075062"/>
                </a:cubicBezTo>
                <a:cubicBezTo>
                  <a:pt x="6065817" y="2074861"/>
                  <a:pt x="6051809" y="2074124"/>
                  <a:pt x="6052413" y="2074056"/>
                </a:cubicBezTo>
                <a:cubicBezTo>
                  <a:pt x="6052413" y="2074526"/>
                  <a:pt x="6052413" y="2074861"/>
                  <a:pt x="6052413" y="2075196"/>
                </a:cubicBezTo>
                <a:cubicBezTo>
                  <a:pt x="6052413" y="2077274"/>
                  <a:pt x="6052212" y="2075799"/>
                  <a:pt x="6052345" y="2075330"/>
                </a:cubicBezTo>
                <a:cubicBezTo>
                  <a:pt x="6049799" y="2079619"/>
                  <a:pt x="6032306" y="2102005"/>
                  <a:pt x="6032306" y="2092354"/>
                </a:cubicBezTo>
                <a:cubicBezTo>
                  <a:pt x="6032306" y="2098788"/>
                  <a:pt x="6025604" y="2091751"/>
                  <a:pt x="6025604" y="2098520"/>
                </a:cubicBezTo>
                <a:cubicBezTo>
                  <a:pt x="6032708" y="2105557"/>
                  <a:pt x="6039009" y="2105690"/>
                  <a:pt x="6039009" y="2116883"/>
                </a:cubicBezTo>
                <a:cubicBezTo>
                  <a:pt x="6042829" y="2118760"/>
                  <a:pt x="6047386" y="2121106"/>
                  <a:pt x="6052413" y="2126065"/>
                </a:cubicBezTo>
                <a:cubicBezTo>
                  <a:pt x="6052413" y="2135180"/>
                  <a:pt x="6039009" y="2134778"/>
                  <a:pt x="6052413" y="2146372"/>
                </a:cubicBezTo>
                <a:cubicBezTo>
                  <a:pt x="6052413" y="2145568"/>
                  <a:pt x="6071313" y="2139268"/>
                  <a:pt x="6059115" y="2153611"/>
                </a:cubicBezTo>
                <a:cubicBezTo>
                  <a:pt x="6059115" y="2164670"/>
                  <a:pt x="6061930" y="2161452"/>
                  <a:pt x="6058780" y="2175728"/>
                </a:cubicBezTo>
                <a:cubicBezTo>
                  <a:pt x="6060121" y="2175728"/>
                  <a:pt x="6065817" y="2175996"/>
                  <a:pt x="6065817" y="2177068"/>
                </a:cubicBezTo>
                <a:cubicBezTo>
                  <a:pt x="6063136" y="2180955"/>
                  <a:pt x="6059517" y="2180084"/>
                  <a:pt x="6057037" y="2182430"/>
                </a:cubicBezTo>
                <a:cubicBezTo>
                  <a:pt x="6064209" y="2182430"/>
                  <a:pt x="6053083" y="2189400"/>
                  <a:pt x="6052413" y="2190338"/>
                </a:cubicBezTo>
                <a:cubicBezTo>
                  <a:pt x="6051407" y="2188194"/>
                  <a:pt x="6047721" y="2189199"/>
                  <a:pt x="6044973" y="2189132"/>
                </a:cubicBezTo>
                <a:cubicBezTo>
                  <a:pt x="6047989" y="2189132"/>
                  <a:pt x="6033177" y="2169026"/>
                  <a:pt x="6040617" y="2169026"/>
                </a:cubicBezTo>
                <a:cubicBezTo>
                  <a:pt x="6036327" y="2169160"/>
                  <a:pt x="6029692" y="2168891"/>
                  <a:pt x="6024196" y="2169026"/>
                </a:cubicBezTo>
                <a:cubicBezTo>
                  <a:pt x="6026074" y="2169026"/>
                  <a:pt x="6026006" y="2154683"/>
                  <a:pt x="6025537" y="2153611"/>
                </a:cubicBezTo>
                <a:cubicBezTo>
                  <a:pt x="6025537" y="2158302"/>
                  <a:pt x="6020912" y="2150997"/>
                  <a:pt x="6021583" y="2148920"/>
                </a:cubicBezTo>
                <a:cubicBezTo>
                  <a:pt x="6020845" y="2148920"/>
                  <a:pt x="6020242" y="2148920"/>
                  <a:pt x="6019840" y="2148852"/>
                </a:cubicBezTo>
                <a:cubicBezTo>
                  <a:pt x="6019840" y="2148852"/>
                  <a:pt x="6019840" y="2148852"/>
                  <a:pt x="6019840" y="2148920"/>
                </a:cubicBezTo>
                <a:cubicBezTo>
                  <a:pt x="6010591" y="2148920"/>
                  <a:pt x="6011127" y="2115409"/>
                  <a:pt x="6013942" y="2115409"/>
                </a:cubicBezTo>
                <a:cubicBezTo>
                  <a:pt x="6011932" y="2115811"/>
                  <a:pt x="5998728" y="2122044"/>
                  <a:pt x="5998728" y="2123049"/>
                </a:cubicBezTo>
                <a:cubicBezTo>
                  <a:pt x="6004425" y="2128478"/>
                  <a:pt x="6013004" y="2172846"/>
                  <a:pt x="5998728" y="2173114"/>
                </a:cubicBezTo>
                <a:cubicBezTo>
                  <a:pt x="6014881" y="2191880"/>
                  <a:pt x="5982978" y="2195499"/>
                  <a:pt x="5978689" y="2176666"/>
                </a:cubicBezTo>
                <a:cubicBezTo>
                  <a:pt x="5979426" y="2171975"/>
                  <a:pt x="5981303" y="2172176"/>
                  <a:pt x="5985324" y="2169026"/>
                </a:cubicBezTo>
                <a:cubicBezTo>
                  <a:pt x="5978354" y="2169294"/>
                  <a:pt x="5966625" y="2163329"/>
                  <a:pt x="5976075" y="2162457"/>
                </a:cubicBezTo>
                <a:cubicBezTo>
                  <a:pt x="5978890" y="2156828"/>
                  <a:pt x="5985324" y="2147780"/>
                  <a:pt x="5985324" y="2156761"/>
                </a:cubicBezTo>
                <a:cubicBezTo>
                  <a:pt x="5984787" y="2143960"/>
                  <a:pt x="5980298" y="2140206"/>
                  <a:pt x="5982576" y="2135917"/>
                </a:cubicBezTo>
                <a:cubicBezTo>
                  <a:pt x="5981303" y="2133169"/>
                  <a:pt x="5965217" y="2132767"/>
                  <a:pt x="5965217" y="2126132"/>
                </a:cubicBezTo>
                <a:cubicBezTo>
                  <a:pt x="5963274" y="2118693"/>
                  <a:pt x="5971316" y="2125060"/>
                  <a:pt x="5971987" y="2122178"/>
                </a:cubicBezTo>
                <a:cubicBezTo>
                  <a:pt x="5963207" y="2113264"/>
                  <a:pt x="5966223" y="2109511"/>
                  <a:pt x="5973058" y="2108908"/>
                </a:cubicBezTo>
                <a:cubicBezTo>
                  <a:pt x="5972456" y="2108506"/>
                  <a:pt x="5971987" y="2107567"/>
                  <a:pt x="5971987" y="2105758"/>
                </a:cubicBezTo>
                <a:cubicBezTo>
                  <a:pt x="5976007" y="2097112"/>
                  <a:pt x="5987468" y="2055157"/>
                  <a:pt x="5989010" y="2055157"/>
                </a:cubicBezTo>
                <a:cubicBezTo>
                  <a:pt x="5989077" y="2055626"/>
                  <a:pt x="5985659" y="2049460"/>
                  <a:pt x="5985391" y="2048656"/>
                </a:cubicBezTo>
                <a:cubicBezTo>
                  <a:pt x="5985391" y="2049795"/>
                  <a:pt x="5989681" y="2047985"/>
                  <a:pt x="5991356" y="2047114"/>
                </a:cubicBezTo>
                <a:cubicBezTo>
                  <a:pt x="5989681" y="2046645"/>
                  <a:pt x="5985257" y="2042289"/>
                  <a:pt x="5985391" y="2042490"/>
                </a:cubicBezTo>
                <a:cubicBezTo>
                  <a:pt x="5985391" y="2042758"/>
                  <a:pt x="5997254" y="2024059"/>
                  <a:pt x="5998796" y="2021579"/>
                </a:cubicBezTo>
                <a:cubicBezTo>
                  <a:pt x="5998192" y="2021177"/>
                  <a:pt x="6005498" y="2021512"/>
                  <a:pt x="6005498" y="2022049"/>
                </a:cubicBezTo>
                <a:cubicBezTo>
                  <a:pt x="6005699" y="2021781"/>
                  <a:pt x="6005430" y="2023388"/>
                  <a:pt x="6005163" y="2024998"/>
                </a:cubicBezTo>
                <a:cubicBezTo>
                  <a:pt x="6006302" y="2022249"/>
                  <a:pt x="6009251" y="2020976"/>
                  <a:pt x="6012200" y="2020105"/>
                </a:cubicBezTo>
                <a:cubicBezTo>
                  <a:pt x="6009452" y="2021043"/>
                  <a:pt x="6007173" y="2020708"/>
                  <a:pt x="6005498" y="2018965"/>
                </a:cubicBezTo>
                <a:cubicBezTo>
                  <a:pt x="6020979" y="2016285"/>
                  <a:pt x="6026810" y="2016419"/>
                  <a:pt x="6034585" y="2014810"/>
                </a:cubicBezTo>
                <a:cubicBezTo>
                  <a:pt x="6038338" y="2014810"/>
                  <a:pt x="6041354" y="2021512"/>
                  <a:pt x="6036327" y="2021512"/>
                </a:cubicBezTo>
                <a:cubicBezTo>
                  <a:pt x="6047319" y="2019904"/>
                  <a:pt x="6047319" y="2022987"/>
                  <a:pt x="6052413" y="2028214"/>
                </a:cubicBezTo>
                <a:cubicBezTo>
                  <a:pt x="6064678" y="2024461"/>
                  <a:pt x="6092626" y="2024863"/>
                  <a:pt x="6092626" y="2009784"/>
                </a:cubicBezTo>
                <a:cubicBezTo>
                  <a:pt x="6093162" y="2008979"/>
                  <a:pt x="6091888" y="2001405"/>
                  <a:pt x="6093363" y="2001405"/>
                </a:cubicBezTo>
                <a:close/>
                <a:moveTo>
                  <a:pt x="6159580" y="1993430"/>
                </a:moveTo>
                <a:cubicBezTo>
                  <a:pt x="6159580" y="1996111"/>
                  <a:pt x="6166283" y="1993832"/>
                  <a:pt x="6166283" y="1994436"/>
                </a:cubicBezTo>
                <a:cubicBezTo>
                  <a:pt x="6165948" y="1995106"/>
                  <a:pt x="6161658" y="1999596"/>
                  <a:pt x="6159915" y="2000803"/>
                </a:cubicBezTo>
                <a:cubicBezTo>
                  <a:pt x="6161860" y="2001473"/>
                  <a:pt x="6168628" y="2010521"/>
                  <a:pt x="6167087" y="2013671"/>
                </a:cubicBezTo>
                <a:cubicBezTo>
                  <a:pt x="6184043" y="2005293"/>
                  <a:pt x="6180826" y="2021244"/>
                  <a:pt x="6168227" y="2029019"/>
                </a:cubicBezTo>
                <a:cubicBezTo>
                  <a:pt x="6171912" y="2030829"/>
                  <a:pt x="6179687" y="2039876"/>
                  <a:pt x="6179687" y="2034246"/>
                </a:cubicBezTo>
                <a:cubicBezTo>
                  <a:pt x="6179687" y="2036726"/>
                  <a:pt x="6179687" y="2039139"/>
                  <a:pt x="6179687" y="2041619"/>
                </a:cubicBezTo>
                <a:cubicBezTo>
                  <a:pt x="6179754" y="2041619"/>
                  <a:pt x="6178949" y="2041552"/>
                  <a:pt x="6178816" y="2041954"/>
                </a:cubicBezTo>
                <a:cubicBezTo>
                  <a:pt x="6174861" y="2039742"/>
                  <a:pt x="6159580" y="2044836"/>
                  <a:pt x="6159580" y="2039474"/>
                </a:cubicBezTo>
                <a:cubicBezTo>
                  <a:pt x="6161993" y="2055023"/>
                  <a:pt x="6165077" y="2062864"/>
                  <a:pt x="6172315" y="2075934"/>
                </a:cubicBezTo>
                <a:cubicBezTo>
                  <a:pt x="6170639" y="2074526"/>
                  <a:pt x="6166283" y="2074526"/>
                  <a:pt x="6166283" y="2076134"/>
                </a:cubicBezTo>
                <a:cubicBezTo>
                  <a:pt x="6162395" y="2072449"/>
                  <a:pt x="6119904" y="2046779"/>
                  <a:pt x="6146847" y="2055090"/>
                </a:cubicBezTo>
                <a:cubicBezTo>
                  <a:pt x="6153146" y="2055090"/>
                  <a:pt x="6153013" y="2031700"/>
                  <a:pt x="6152878" y="2028215"/>
                </a:cubicBezTo>
                <a:cubicBezTo>
                  <a:pt x="6151605" y="2027276"/>
                  <a:pt x="6147382" y="2029152"/>
                  <a:pt x="6146176" y="2028215"/>
                </a:cubicBezTo>
                <a:cubicBezTo>
                  <a:pt x="6144233" y="2013537"/>
                  <a:pt x="6147249" y="2003216"/>
                  <a:pt x="6159580" y="1993430"/>
                </a:cubicBezTo>
                <a:close/>
                <a:moveTo>
                  <a:pt x="5528774" y="1991487"/>
                </a:moveTo>
                <a:cubicBezTo>
                  <a:pt x="5528774" y="1991889"/>
                  <a:pt x="5511146" y="2006163"/>
                  <a:pt x="5528774" y="1991487"/>
                </a:cubicBezTo>
                <a:close/>
                <a:moveTo>
                  <a:pt x="5497341" y="1974664"/>
                </a:moveTo>
                <a:cubicBezTo>
                  <a:pt x="5499419" y="1974664"/>
                  <a:pt x="5508131" y="1987667"/>
                  <a:pt x="5509471" y="1991553"/>
                </a:cubicBezTo>
                <a:cubicBezTo>
                  <a:pt x="5509471" y="1999461"/>
                  <a:pt x="5491912" y="1983846"/>
                  <a:pt x="5489365" y="1979288"/>
                </a:cubicBezTo>
                <a:cubicBezTo>
                  <a:pt x="5489365" y="1979020"/>
                  <a:pt x="5492649" y="1978082"/>
                  <a:pt x="5497341" y="1974664"/>
                </a:cubicBezTo>
                <a:close/>
                <a:moveTo>
                  <a:pt x="3692343" y="1954558"/>
                </a:moveTo>
                <a:cubicBezTo>
                  <a:pt x="3695828" y="1954558"/>
                  <a:pt x="3692815" y="1967627"/>
                  <a:pt x="3689200" y="1968565"/>
                </a:cubicBezTo>
                <a:cubicBezTo>
                  <a:pt x="3689395" y="1966487"/>
                  <a:pt x="3675120" y="1962667"/>
                  <a:pt x="3692343" y="1954558"/>
                </a:cubicBezTo>
                <a:close/>
                <a:moveTo>
                  <a:pt x="5482730" y="1909854"/>
                </a:moveTo>
                <a:cubicBezTo>
                  <a:pt x="5482730" y="1909386"/>
                  <a:pt x="5534069" y="1926543"/>
                  <a:pt x="5543050" y="1932709"/>
                </a:cubicBezTo>
                <a:cubicBezTo>
                  <a:pt x="5545463" y="1934385"/>
                  <a:pt x="5577968" y="1970711"/>
                  <a:pt x="5582057" y="1981233"/>
                </a:cubicBezTo>
                <a:cubicBezTo>
                  <a:pt x="5588826" y="1981233"/>
                  <a:pt x="5592378" y="1988739"/>
                  <a:pt x="5593853" y="1994637"/>
                </a:cubicBezTo>
                <a:cubicBezTo>
                  <a:pt x="5610741" y="1994637"/>
                  <a:pt x="5609803" y="2001473"/>
                  <a:pt x="5632121" y="2008041"/>
                </a:cubicBezTo>
                <a:cubicBezTo>
                  <a:pt x="5624951" y="2008041"/>
                  <a:pt x="5650284" y="2030829"/>
                  <a:pt x="5650284" y="2029153"/>
                </a:cubicBezTo>
                <a:cubicBezTo>
                  <a:pt x="5647604" y="2024059"/>
                  <a:pt x="5646732" y="2023992"/>
                  <a:pt x="5643582" y="2019904"/>
                </a:cubicBezTo>
                <a:cubicBezTo>
                  <a:pt x="5645928" y="2021311"/>
                  <a:pt x="5648475" y="2021847"/>
                  <a:pt x="5651156" y="2021446"/>
                </a:cubicBezTo>
                <a:cubicBezTo>
                  <a:pt x="5647670" y="2021446"/>
                  <a:pt x="5653167" y="2024394"/>
                  <a:pt x="5656987" y="2025064"/>
                </a:cubicBezTo>
                <a:cubicBezTo>
                  <a:pt x="5656987" y="2020842"/>
                  <a:pt x="5663957" y="2021780"/>
                  <a:pt x="5670391" y="2018965"/>
                </a:cubicBezTo>
                <a:cubicBezTo>
                  <a:pt x="5670391" y="2008108"/>
                  <a:pt x="5680646" y="2021714"/>
                  <a:pt x="5683795" y="2025064"/>
                </a:cubicBezTo>
                <a:cubicBezTo>
                  <a:pt x="5688487" y="2030024"/>
                  <a:pt x="5677697" y="2036525"/>
                  <a:pt x="5672737" y="2034783"/>
                </a:cubicBezTo>
                <a:cubicBezTo>
                  <a:pt x="5674211" y="2037799"/>
                  <a:pt x="5674814" y="2040815"/>
                  <a:pt x="5677093" y="2044366"/>
                </a:cubicBezTo>
                <a:cubicBezTo>
                  <a:pt x="5677093" y="2035587"/>
                  <a:pt x="5690162" y="2061725"/>
                  <a:pt x="5683125" y="2061725"/>
                </a:cubicBezTo>
                <a:cubicBezTo>
                  <a:pt x="5680779" y="2064205"/>
                  <a:pt x="5680243" y="2058575"/>
                  <a:pt x="5680176" y="2055626"/>
                </a:cubicBezTo>
                <a:cubicBezTo>
                  <a:pt x="5679573" y="2058039"/>
                  <a:pt x="5677093" y="2066484"/>
                  <a:pt x="5677093" y="2058709"/>
                </a:cubicBezTo>
                <a:cubicBezTo>
                  <a:pt x="5677093" y="2078548"/>
                  <a:pt x="5669051" y="2061658"/>
                  <a:pt x="5663689" y="2056698"/>
                </a:cubicBezTo>
                <a:cubicBezTo>
                  <a:pt x="5663689" y="2057168"/>
                  <a:pt x="5663689" y="2052945"/>
                  <a:pt x="5663689" y="2049527"/>
                </a:cubicBezTo>
                <a:cubicBezTo>
                  <a:pt x="5663689" y="2047450"/>
                  <a:pt x="5663689" y="2045707"/>
                  <a:pt x="5663689" y="2045439"/>
                </a:cubicBezTo>
                <a:cubicBezTo>
                  <a:pt x="5662885" y="2046243"/>
                  <a:pt x="5667576" y="2042490"/>
                  <a:pt x="5669654" y="2041351"/>
                </a:cubicBezTo>
                <a:cubicBezTo>
                  <a:pt x="5662818" y="2039273"/>
                  <a:pt x="5663689" y="2035721"/>
                  <a:pt x="5663689" y="2029086"/>
                </a:cubicBezTo>
                <a:cubicBezTo>
                  <a:pt x="5663689" y="2040546"/>
                  <a:pt x="5658327" y="2030829"/>
                  <a:pt x="5656987" y="2028148"/>
                </a:cubicBezTo>
                <a:cubicBezTo>
                  <a:pt x="5659534" y="2041418"/>
                  <a:pt x="5655914" y="2039139"/>
                  <a:pt x="5662080" y="2047383"/>
                </a:cubicBezTo>
                <a:cubicBezTo>
                  <a:pt x="5659333" y="2047986"/>
                  <a:pt x="5654172" y="2054956"/>
                  <a:pt x="5656182" y="2054956"/>
                </a:cubicBezTo>
                <a:cubicBezTo>
                  <a:pt x="5655043" y="2056162"/>
                  <a:pt x="5659198" y="2061256"/>
                  <a:pt x="5650284" y="2063736"/>
                </a:cubicBezTo>
                <a:cubicBezTo>
                  <a:pt x="5650284" y="2062395"/>
                  <a:pt x="5670391" y="2080357"/>
                  <a:pt x="5670391" y="2072918"/>
                </a:cubicBezTo>
                <a:cubicBezTo>
                  <a:pt x="5673944" y="2080626"/>
                  <a:pt x="5683795" y="2095102"/>
                  <a:pt x="5683795" y="2103547"/>
                </a:cubicBezTo>
                <a:cubicBezTo>
                  <a:pt x="5689492" y="2104418"/>
                  <a:pt x="5692642" y="2102541"/>
                  <a:pt x="5697803" y="2108573"/>
                </a:cubicBezTo>
                <a:cubicBezTo>
                  <a:pt x="5697200" y="2108573"/>
                  <a:pt x="5697133" y="2102474"/>
                  <a:pt x="5697200" y="2101871"/>
                </a:cubicBezTo>
                <a:cubicBezTo>
                  <a:pt x="5671999" y="2099525"/>
                  <a:pt x="5695792" y="2081094"/>
                  <a:pt x="5697803" y="2081765"/>
                </a:cubicBezTo>
                <a:cubicBezTo>
                  <a:pt x="5706516" y="2084714"/>
                  <a:pt x="5713955" y="2114203"/>
                  <a:pt x="5722400" y="2115209"/>
                </a:cubicBezTo>
                <a:cubicBezTo>
                  <a:pt x="5721194" y="2115074"/>
                  <a:pt x="5717910" y="2114940"/>
                  <a:pt x="5717306" y="2114873"/>
                </a:cubicBezTo>
                <a:cubicBezTo>
                  <a:pt x="5726689" y="2124390"/>
                  <a:pt x="5726287" y="2124524"/>
                  <a:pt x="5710604" y="2124055"/>
                </a:cubicBezTo>
                <a:cubicBezTo>
                  <a:pt x="5710604" y="2122514"/>
                  <a:pt x="5710604" y="2122111"/>
                  <a:pt x="5710604" y="2122044"/>
                </a:cubicBezTo>
                <a:cubicBezTo>
                  <a:pt x="5710604" y="2122044"/>
                  <a:pt x="5710604" y="2122044"/>
                  <a:pt x="5710604" y="2121978"/>
                </a:cubicBezTo>
                <a:cubicBezTo>
                  <a:pt x="5703969" y="2131293"/>
                  <a:pt x="5697200" y="2184107"/>
                  <a:pt x="5697200" y="2194494"/>
                </a:cubicBezTo>
                <a:cubicBezTo>
                  <a:pt x="5687817" y="2195433"/>
                  <a:pt x="5695256" y="2195835"/>
                  <a:pt x="5687147" y="2195835"/>
                </a:cubicBezTo>
                <a:cubicBezTo>
                  <a:pt x="5686275" y="2195902"/>
                  <a:pt x="5684801" y="2194159"/>
                  <a:pt x="5683728" y="2192551"/>
                </a:cubicBezTo>
                <a:cubicBezTo>
                  <a:pt x="5683259" y="2203341"/>
                  <a:pt x="5651089" y="2166815"/>
                  <a:pt x="5650284" y="2165809"/>
                </a:cubicBezTo>
                <a:cubicBezTo>
                  <a:pt x="5611077" y="2125060"/>
                  <a:pt x="5557124" y="2062731"/>
                  <a:pt x="5556454" y="2012867"/>
                </a:cubicBezTo>
                <a:cubicBezTo>
                  <a:pt x="5554711" y="2012867"/>
                  <a:pt x="5552835" y="2013135"/>
                  <a:pt x="5551495" y="2013537"/>
                </a:cubicBezTo>
                <a:cubicBezTo>
                  <a:pt x="5550758" y="2011459"/>
                  <a:pt x="5548948" y="2009314"/>
                  <a:pt x="5546870" y="2007974"/>
                </a:cubicBezTo>
                <a:cubicBezTo>
                  <a:pt x="5548009" y="2008175"/>
                  <a:pt x="5549148" y="2008242"/>
                  <a:pt x="5550356" y="2008108"/>
                </a:cubicBezTo>
                <a:cubicBezTo>
                  <a:pt x="5543117" y="2008108"/>
                  <a:pt x="5529646" y="1985723"/>
                  <a:pt x="5529646" y="1980227"/>
                </a:cubicBezTo>
                <a:cubicBezTo>
                  <a:pt x="5527032" y="1975536"/>
                  <a:pt x="5516241" y="1969906"/>
                  <a:pt x="5516241" y="1960858"/>
                </a:cubicBezTo>
                <a:cubicBezTo>
                  <a:pt x="5496805" y="1952882"/>
                  <a:pt x="5485344" y="1934318"/>
                  <a:pt x="5476028" y="1919037"/>
                </a:cubicBezTo>
                <a:cubicBezTo>
                  <a:pt x="5477704" y="1917294"/>
                  <a:pt x="5479916" y="1916892"/>
                  <a:pt x="5482730" y="1917898"/>
                </a:cubicBezTo>
                <a:cubicBezTo>
                  <a:pt x="5475090" y="1911731"/>
                  <a:pt x="5474152" y="1910793"/>
                  <a:pt x="5482730" y="1909854"/>
                </a:cubicBezTo>
                <a:close/>
                <a:moveTo>
                  <a:pt x="6112800" y="1879628"/>
                </a:moveTo>
                <a:cubicBezTo>
                  <a:pt x="6112800" y="1880231"/>
                  <a:pt x="6112800" y="1880767"/>
                  <a:pt x="6112397" y="1880767"/>
                </a:cubicBezTo>
                <a:lnTo>
                  <a:pt x="6112756" y="1879640"/>
                </a:lnTo>
                <a:close/>
                <a:moveTo>
                  <a:pt x="5936382" y="1874283"/>
                </a:moveTo>
                <a:cubicBezTo>
                  <a:pt x="5937638" y="1874233"/>
                  <a:pt x="5938476" y="1876378"/>
                  <a:pt x="5938476" y="1881371"/>
                </a:cubicBezTo>
                <a:cubicBezTo>
                  <a:pt x="5944240" y="1888944"/>
                  <a:pt x="5953958" y="1886464"/>
                  <a:pt x="5948462" y="1899131"/>
                </a:cubicBezTo>
                <a:cubicBezTo>
                  <a:pt x="5950808" y="1900002"/>
                  <a:pt x="5951680" y="1901410"/>
                  <a:pt x="5955164" y="1894239"/>
                </a:cubicBezTo>
                <a:cubicBezTo>
                  <a:pt x="5957377" y="1894239"/>
                  <a:pt x="5997857" y="1924398"/>
                  <a:pt x="5963609" y="1927749"/>
                </a:cubicBezTo>
                <a:cubicBezTo>
                  <a:pt x="5961062" y="1927749"/>
                  <a:pt x="5974534" y="1939545"/>
                  <a:pt x="5971518" y="1941020"/>
                </a:cubicBezTo>
                <a:cubicBezTo>
                  <a:pt x="5971652" y="1941220"/>
                  <a:pt x="5971786" y="1941355"/>
                  <a:pt x="5971987" y="1941555"/>
                </a:cubicBezTo>
                <a:cubicBezTo>
                  <a:pt x="5971987" y="1944304"/>
                  <a:pt x="5951880" y="1952413"/>
                  <a:pt x="5951880" y="1951743"/>
                </a:cubicBezTo>
                <a:cubicBezTo>
                  <a:pt x="5951880" y="1953151"/>
                  <a:pt x="5950875" y="1954088"/>
                  <a:pt x="5948931" y="1954625"/>
                </a:cubicBezTo>
                <a:cubicBezTo>
                  <a:pt x="5943235" y="1965080"/>
                  <a:pt x="5944910" y="1978685"/>
                  <a:pt x="5958583" y="1988135"/>
                </a:cubicBezTo>
                <a:cubicBezTo>
                  <a:pt x="5954160" y="1993095"/>
                  <a:pt x="5964682" y="2028348"/>
                  <a:pt x="5973327" y="2028348"/>
                </a:cubicBezTo>
                <a:cubicBezTo>
                  <a:pt x="5972121" y="2027946"/>
                  <a:pt x="5971652" y="2028214"/>
                  <a:pt x="5971987" y="2029287"/>
                </a:cubicBezTo>
                <a:cubicBezTo>
                  <a:pt x="5971987" y="2030694"/>
                  <a:pt x="5953891" y="2029219"/>
                  <a:pt x="5949937" y="2028616"/>
                </a:cubicBezTo>
                <a:cubicBezTo>
                  <a:pt x="5949468" y="2031297"/>
                  <a:pt x="5945313" y="2075330"/>
                  <a:pt x="5937873" y="2075330"/>
                </a:cubicBezTo>
                <a:cubicBezTo>
                  <a:pt x="5927283" y="2078346"/>
                  <a:pt x="5921050" y="2096375"/>
                  <a:pt x="5925072" y="2115610"/>
                </a:cubicBezTo>
                <a:cubicBezTo>
                  <a:pt x="5924536" y="2116481"/>
                  <a:pt x="5917900" y="2149254"/>
                  <a:pt x="5918906" y="2149254"/>
                </a:cubicBezTo>
                <a:cubicBezTo>
                  <a:pt x="5917632" y="2147176"/>
                  <a:pt x="5919107" y="2150193"/>
                  <a:pt x="5918370" y="2150193"/>
                </a:cubicBezTo>
                <a:lnTo>
                  <a:pt x="5911667" y="2150193"/>
                </a:lnTo>
                <a:cubicBezTo>
                  <a:pt x="5912069" y="2143491"/>
                  <a:pt x="5912204" y="2140274"/>
                  <a:pt x="5911667" y="2135850"/>
                </a:cubicBezTo>
                <a:cubicBezTo>
                  <a:pt x="5908853" y="2138330"/>
                  <a:pt x="5890087" y="2155688"/>
                  <a:pt x="5886065" y="2155688"/>
                </a:cubicBezTo>
                <a:cubicBezTo>
                  <a:pt x="5886065" y="2155688"/>
                  <a:pt x="5878157" y="2153275"/>
                  <a:pt x="5878157" y="2150595"/>
                </a:cubicBezTo>
                <a:cubicBezTo>
                  <a:pt x="5878223" y="2150528"/>
                  <a:pt x="5881977" y="2148450"/>
                  <a:pt x="5883853" y="2148115"/>
                </a:cubicBezTo>
                <a:cubicBezTo>
                  <a:pt x="5880636" y="2145367"/>
                  <a:pt x="5872192" y="2135582"/>
                  <a:pt x="5879765" y="2135582"/>
                </a:cubicBezTo>
                <a:cubicBezTo>
                  <a:pt x="5868907" y="2134040"/>
                  <a:pt x="5864752" y="2130488"/>
                  <a:pt x="5858050" y="2128142"/>
                </a:cubicBezTo>
                <a:lnTo>
                  <a:pt x="5858050" y="2128869"/>
                </a:lnTo>
                <a:lnTo>
                  <a:pt x="5858050" y="2128947"/>
                </a:lnTo>
                <a:cubicBezTo>
                  <a:pt x="5851348" y="2130288"/>
                  <a:pt x="5853158" y="2126065"/>
                  <a:pt x="5851348" y="2122178"/>
                </a:cubicBezTo>
                <a:cubicBezTo>
                  <a:pt x="5843305" y="2135850"/>
                  <a:pt x="5844780" y="2136386"/>
                  <a:pt x="5835665" y="2129751"/>
                </a:cubicBezTo>
                <a:cubicBezTo>
                  <a:pt x="5835531" y="2132432"/>
                  <a:pt x="5824874" y="2140542"/>
                  <a:pt x="5824472" y="2135515"/>
                </a:cubicBezTo>
                <a:cubicBezTo>
                  <a:pt x="5824807" y="2135649"/>
                  <a:pt x="5823735" y="2125261"/>
                  <a:pt x="5824138" y="2123183"/>
                </a:cubicBezTo>
                <a:cubicBezTo>
                  <a:pt x="5810398" y="2138464"/>
                  <a:pt x="5785265" y="2112795"/>
                  <a:pt x="5784259" y="2101736"/>
                </a:cubicBezTo>
                <a:cubicBezTo>
                  <a:pt x="5786471" y="2101133"/>
                  <a:pt x="5788683" y="2100798"/>
                  <a:pt x="5790962" y="2100597"/>
                </a:cubicBezTo>
                <a:cubicBezTo>
                  <a:pt x="5790828" y="2099056"/>
                  <a:pt x="5775814" y="2081965"/>
                  <a:pt x="5786404" y="2081965"/>
                </a:cubicBezTo>
                <a:cubicBezTo>
                  <a:pt x="5784863" y="2082166"/>
                  <a:pt x="5784259" y="2079351"/>
                  <a:pt x="5784259" y="2078212"/>
                </a:cubicBezTo>
                <a:cubicBezTo>
                  <a:pt x="5784259" y="2087193"/>
                  <a:pt x="5770185" y="2078145"/>
                  <a:pt x="5770855" y="2078212"/>
                </a:cubicBezTo>
                <a:cubicBezTo>
                  <a:pt x="5772531" y="2076470"/>
                  <a:pt x="5774810" y="2076134"/>
                  <a:pt x="5777557" y="2077073"/>
                </a:cubicBezTo>
                <a:cubicBezTo>
                  <a:pt x="5764354" y="2067555"/>
                  <a:pt x="5766566" y="2047650"/>
                  <a:pt x="5766834" y="2041685"/>
                </a:cubicBezTo>
                <a:cubicBezTo>
                  <a:pt x="5761941" y="2041685"/>
                  <a:pt x="5764421" y="2027342"/>
                  <a:pt x="5764153" y="2028281"/>
                </a:cubicBezTo>
                <a:cubicBezTo>
                  <a:pt x="5763818" y="2016419"/>
                  <a:pt x="5765963" y="2007840"/>
                  <a:pt x="5770855" y="2000668"/>
                </a:cubicBezTo>
                <a:cubicBezTo>
                  <a:pt x="5770855" y="2005293"/>
                  <a:pt x="5779568" y="1999194"/>
                  <a:pt x="5781377" y="1996245"/>
                </a:cubicBezTo>
                <a:cubicBezTo>
                  <a:pt x="5784259" y="2002947"/>
                  <a:pt x="5783991" y="1999060"/>
                  <a:pt x="5784393" y="2008175"/>
                </a:cubicBezTo>
                <a:cubicBezTo>
                  <a:pt x="5784528" y="2008108"/>
                  <a:pt x="5790224" y="2001406"/>
                  <a:pt x="5790291" y="2001473"/>
                </a:cubicBezTo>
                <a:cubicBezTo>
                  <a:pt x="5791028" y="2001473"/>
                  <a:pt x="5791095" y="2004287"/>
                  <a:pt x="5791095" y="2006298"/>
                </a:cubicBezTo>
                <a:cubicBezTo>
                  <a:pt x="5792235" y="2005293"/>
                  <a:pt x="5793977" y="2004153"/>
                  <a:pt x="5795586" y="2003148"/>
                </a:cubicBezTo>
                <a:cubicBezTo>
                  <a:pt x="5797396" y="2005561"/>
                  <a:pt x="5808052" y="2009650"/>
                  <a:pt x="5805773" y="2008175"/>
                </a:cubicBezTo>
                <a:cubicBezTo>
                  <a:pt x="5796926" y="2008175"/>
                  <a:pt x="5831510" y="1975737"/>
                  <a:pt x="5832582" y="1974664"/>
                </a:cubicBezTo>
                <a:cubicBezTo>
                  <a:pt x="5841562" y="1966019"/>
                  <a:pt x="5856508" y="1957909"/>
                  <a:pt x="5864819" y="1949665"/>
                </a:cubicBezTo>
                <a:cubicBezTo>
                  <a:pt x="5864819" y="1943968"/>
                  <a:pt x="5864887" y="1938606"/>
                  <a:pt x="5864819" y="1933312"/>
                </a:cubicBezTo>
                <a:cubicBezTo>
                  <a:pt x="5864819" y="1942293"/>
                  <a:pt x="5891628" y="1920578"/>
                  <a:pt x="5891628" y="1922120"/>
                </a:cubicBezTo>
                <a:cubicBezTo>
                  <a:pt x="5896118" y="1916289"/>
                  <a:pt x="5898867" y="1913005"/>
                  <a:pt x="5903692" y="1908179"/>
                </a:cubicBezTo>
                <a:cubicBezTo>
                  <a:pt x="5903625" y="1909453"/>
                  <a:pt x="5905971" y="1912468"/>
                  <a:pt x="5906976" y="1913742"/>
                </a:cubicBezTo>
                <a:cubicBezTo>
                  <a:pt x="5906641" y="1910123"/>
                  <a:pt x="5918370" y="1889681"/>
                  <a:pt x="5919509" y="1887537"/>
                </a:cubicBezTo>
                <a:cubicBezTo>
                  <a:pt x="5917297" y="1887537"/>
                  <a:pt x="5931774" y="1868436"/>
                  <a:pt x="5931774" y="1880365"/>
                </a:cubicBezTo>
                <a:cubicBezTo>
                  <a:pt x="5933450" y="1876579"/>
                  <a:pt x="5935125" y="1874333"/>
                  <a:pt x="5936382" y="1874283"/>
                </a:cubicBezTo>
                <a:close/>
                <a:moveTo>
                  <a:pt x="1816144" y="1871980"/>
                </a:moveTo>
                <a:lnTo>
                  <a:pt x="1816195" y="1872055"/>
                </a:lnTo>
                <a:cubicBezTo>
                  <a:pt x="1812911" y="1873798"/>
                  <a:pt x="1812911" y="1874401"/>
                  <a:pt x="1816128" y="1873931"/>
                </a:cubicBezTo>
                <a:close/>
                <a:moveTo>
                  <a:pt x="6065750" y="1858986"/>
                </a:moveTo>
                <a:cubicBezTo>
                  <a:pt x="6065348" y="1861331"/>
                  <a:pt x="6065817" y="1863542"/>
                  <a:pt x="6066689" y="1865688"/>
                </a:cubicBezTo>
                <a:cubicBezTo>
                  <a:pt x="6067225" y="1865084"/>
                  <a:pt x="6067895" y="1864414"/>
                  <a:pt x="6068364" y="1864012"/>
                </a:cubicBezTo>
                <a:cubicBezTo>
                  <a:pt x="6066822" y="1861867"/>
                  <a:pt x="6065750" y="1860125"/>
                  <a:pt x="6065750" y="1858986"/>
                </a:cubicBezTo>
                <a:close/>
                <a:moveTo>
                  <a:pt x="1788833" y="1851076"/>
                </a:moveTo>
                <a:lnTo>
                  <a:pt x="1789386" y="1851613"/>
                </a:lnTo>
                <a:cubicBezTo>
                  <a:pt x="1788918" y="1852284"/>
                  <a:pt x="1788582" y="1853021"/>
                  <a:pt x="1788448" y="1853825"/>
                </a:cubicBezTo>
                <a:close/>
                <a:moveTo>
                  <a:pt x="1869247" y="1833920"/>
                </a:moveTo>
                <a:cubicBezTo>
                  <a:pt x="1871324" y="1833920"/>
                  <a:pt x="1875815" y="1843304"/>
                  <a:pt x="1876954" y="1846722"/>
                </a:cubicBezTo>
                <a:cubicBezTo>
                  <a:pt x="1876954" y="1848397"/>
                  <a:pt x="1863550" y="1846051"/>
                  <a:pt x="1863550" y="1848732"/>
                </a:cubicBezTo>
                <a:cubicBezTo>
                  <a:pt x="1867236" y="1841092"/>
                  <a:pt x="1868979" y="1840354"/>
                  <a:pt x="1869247" y="1833920"/>
                </a:cubicBezTo>
                <a:close/>
                <a:moveTo>
                  <a:pt x="6061827" y="1805834"/>
                </a:moveTo>
                <a:cubicBezTo>
                  <a:pt x="6061654" y="1805369"/>
                  <a:pt x="6061377" y="1816025"/>
                  <a:pt x="6061930" y="1810998"/>
                </a:cubicBezTo>
                <a:cubicBezTo>
                  <a:pt x="6061930" y="1807379"/>
                  <a:pt x="6061884" y="1805988"/>
                  <a:pt x="6061827" y="1805834"/>
                </a:cubicBezTo>
                <a:close/>
                <a:moveTo>
                  <a:pt x="2225028" y="1787608"/>
                </a:moveTo>
                <a:cubicBezTo>
                  <a:pt x="2217321" y="1790289"/>
                  <a:pt x="2218259" y="1794914"/>
                  <a:pt x="2209345" y="1794914"/>
                </a:cubicBezTo>
                <a:cubicBezTo>
                  <a:pt x="2210418" y="1794914"/>
                  <a:pt x="2211020" y="1794914"/>
                  <a:pt x="2211490" y="1794914"/>
                </a:cubicBezTo>
                <a:cubicBezTo>
                  <a:pt x="2215243" y="1794914"/>
                  <a:pt x="2216785" y="1803761"/>
                  <a:pt x="2225431" y="1803827"/>
                </a:cubicBezTo>
                <a:cubicBezTo>
                  <a:pt x="2227576" y="1801616"/>
                  <a:pt x="2238031" y="1787608"/>
                  <a:pt x="2225028" y="1787608"/>
                </a:cubicBezTo>
                <a:close/>
                <a:moveTo>
                  <a:pt x="5547606" y="1767570"/>
                </a:moveTo>
                <a:cubicBezTo>
                  <a:pt x="5545060" y="1767905"/>
                  <a:pt x="5541307" y="1768306"/>
                  <a:pt x="5542982" y="1768306"/>
                </a:cubicBezTo>
                <a:cubicBezTo>
                  <a:pt x="5543049" y="1774406"/>
                  <a:pt x="5545797" y="1771590"/>
                  <a:pt x="5548210" y="1772931"/>
                </a:cubicBezTo>
                <a:cubicBezTo>
                  <a:pt x="5548411" y="1772529"/>
                  <a:pt x="5548612" y="1772127"/>
                  <a:pt x="5548746" y="1771658"/>
                </a:cubicBezTo>
                <a:cubicBezTo>
                  <a:pt x="5548478" y="1770719"/>
                  <a:pt x="5548076" y="1769245"/>
                  <a:pt x="5547606" y="1767570"/>
                </a:cubicBezTo>
                <a:close/>
                <a:moveTo>
                  <a:pt x="3171104" y="1760868"/>
                </a:moveTo>
                <a:cubicBezTo>
                  <a:pt x="3171439" y="1762409"/>
                  <a:pt x="3171036" y="1766631"/>
                  <a:pt x="3170500" y="1766296"/>
                </a:cubicBezTo>
                <a:cubicBezTo>
                  <a:pt x="3172711" y="1765960"/>
                  <a:pt x="3174991" y="1765894"/>
                  <a:pt x="3177201" y="1766162"/>
                </a:cubicBezTo>
                <a:cubicBezTo>
                  <a:pt x="3175862" y="1765089"/>
                  <a:pt x="3173586" y="1763079"/>
                  <a:pt x="3171104" y="1760868"/>
                </a:cubicBezTo>
                <a:close/>
                <a:moveTo>
                  <a:pt x="5992294" y="1760129"/>
                </a:moveTo>
                <a:cubicBezTo>
                  <a:pt x="5991021" y="1760129"/>
                  <a:pt x="5993232" y="1786938"/>
                  <a:pt x="5990552" y="1786938"/>
                </a:cubicBezTo>
                <a:cubicBezTo>
                  <a:pt x="5991624" y="1787943"/>
                  <a:pt x="5998795" y="1785799"/>
                  <a:pt x="5998795" y="1789552"/>
                </a:cubicBezTo>
                <a:cubicBezTo>
                  <a:pt x="5998795" y="1789552"/>
                  <a:pt x="5998728" y="1792568"/>
                  <a:pt x="5998795" y="1792634"/>
                </a:cubicBezTo>
                <a:cubicBezTo>
                  <a:pt x="5998795" y="1790959"/>
                  <a:pt x="5949401" y="1840622"/>
                  <a:pt x="5940286" y="1840622"/>
                </a:cubicBezTo>
                <a:cubicBezTo>
                  <a:pt x="5940084" y="1844308"/>
                  <a:pt x="5940487" y="1850407"/>
                  <a:pt x="5938208" y="1852686"/>
                </a:cubicBezTo>
                <a:cubicBezTo>
                  <a:pt x="5938275" y="1852753"/>
                  <a:pt x="5938342" y="1852753"/>
                  <a:pt x="5938409" y="1852820"/>
                </a:cubicBezTo>
                <a:cubicBezTo>
                  <a:pt x="5939683" y="1852217"/>
                  <a:pt x="5932109" y="1860460"/>
                  <a:pt x="5931774" y="1860728"/>
                </a:cubicBezTo>
                <a:cubicBezTo>
                  <a:pt x="5924335" y="1860728"/>
                  <a:pt x="5951612" y="1817634"/>
                  <a:pt x="5958582" y="1816092"/>
                </a:cubicBezTo>
                <a:cubicBezTo>
                  <a:pt x="5958582" y="1811066"/>
                  <a:pt x="5968435" y="1800477"/>
                  <a:pt x="5971987" y="1794645"/>
                </a:cubicBezTo>
                <a:cubicBezTo>
                  <a:pt x="5971987" y="1791495"/>
                  <a:pt x="5971250" y="1789619"/>
                  <a:pt x="5978488" y="1786938"/>
                </a:cubicBezTo>
                <a:cubicBezTo>
                  <a:pt x="5978823" y="1786938"/>
                  <a:pt x="5978689" y="1787340"/>
                  <a:pt x="5978689" y="1785463"/>
                </a:cubicBezTo>
                <a:cubicBezTo>
                  <a:pt x="5977215" y="1774740"/>
                  <a:pt x="5982978" y="1763749"/>
                  <a:pt x="5992294" y="1760129"/>
                </a:cubicBezTo>
                <a:close/>
                <a:moveTo>
                  <a:pt x="5610004" y="1740090"/>
                </a:moveTo>
                <a:cubicBezTo>
                  <a:pt x="5609602" y="1740693"/>
                  <a:pt x="5610874" y="1746792"/>
                  <a:pt x="5610473" y="1746792"/>
                </a:cubicBezTo>
                <a:cubicBezTo>
                  <a:pt x="5610540" y="1746859"/>
                  <a:pt x="5608798" y="1740560"/>
                  <a:pt x="5610004" y="1740090"/>
                </a:cubicBezTo>
                <a:close/>
                <a:moveTo>
                  <a:pt x="6035926" y="1737342"/>
                </a:moveTo>
                <a:cubicBezTo>
                  <a:pt x="6034719" y="1747195"/>
                  <a:pt x="6048727" y="1772126"/>
                  <a:pt x="6048659" y="1766966"/>
                </a:cubicBezTo>
                <a:cubicBezTo>
                  <a:pt x="6048727" y="1766898"/>
                  <a:pt x="6050670" y="1760264"/>
                  <a:pt x="6051005" y="1760264"/>
                </a:cubicBezTo>
                <a:cubicBezTo>
                  <a:pt x="6051140" y="1760264"/>
                  <a:pt x="6054089" y="1760464"/>
                  <a:pt x="6054424" y="1760264"/>
                </a:cubicBezTo>
                <a:cubicBezTo>
                  <a:pt x="6049665" y="1760264"/>
                  <a:pt x="6054692" y="1764754"/>
                  <a:pt x="6056770" y="1766362"/>
                </a:cubicBezTo>
                <a:cubicBezTo>
                  <a:pt x="6056770" y="1764888"/>
                  <a:pt x="6061461" y="1761000"/>
                  <a:pt x="6062265" y="1760331"/>
                </a:cubicBezTo>
                <a:cubicBezTo>
                  <a:pt x="6070174" y="1760331"/>
                  <a:pt x="6062064" y="1773735"/>
                  <a:pt x="6062064" y="1773802"/>
                </a:cubicBezTo>
                <a:cubicBezTo>
                  <a:pt x="6063203" y="1773064"/>
                  <a:pt x="6064477" y="1772729"/>
                  <a:pt x="6065817" y="1772596"/>
                </a:cubicBezTo>
                <a:cubicBezTo>
                  <a:pt x="6058914" y="1773534"/>
                  <a:pt x="6066018" y="1775142"/>
                  <a:pt x="6065683" y="1780973"/>
                </a:cubicBezTo>
                <a:cubicBezTo>
                  <a:pt x="6068364" y="1780973"/>
                  <a:pt x="6070039" y="1781375"/>
                  <a:pt x="6070978" y="1782045"/>
                </a:cubicBezTo>
                <a:cubicBezTo>
                  <a:pt x="6071782" y="1779298"/>
                  <a:pt x="6072452" y="1776751"/>
                  <a:pt x="6072519" y="1774807"/>
                </a:cubicBezTo>
                <a:lnTo>
                  <a:pt x="6079221" y="1774807"/>
                </a:lnTo>
                <a:cubicBezTo>
                  <a:pt x="6079221" y="1801616"/>
                  <a:pt x="6070174" y="1805234"/>
                  <a:pt x="6065817" y="1828624"/>
                </a:cubicBezTo>
                <a:cubicBezTo>
                  <a:pt x="6065817" y="1842766"/>
                  <a:pt x="6030363" y="1800409"/>
                  <a:pt x="6044974" y="1800409"/>
                </a:cubicBezTo>
                <a:cubicBezTo>
                  <a:pt x="6045041" y="1800342"/>
                  <a:pt x="6050402" y="1800208"/>
                  <a:pt x="6052145" y="1800878"/>
                </a:cubicBezTo>
                <a:cubicBezTo>
                  <a:pt x="6051072" y="1797929"/>
                  <a:pt x="6046515" y="1790959"/>
                  <a:pt x="6045778" y="1793774"/>
                </a:cubicBezTo>
                <a:cubicBezTo>
                  <a:pt x="6045845" y="1791763"/>
                  <a:pt x="6045778" y="1787139"/>
                  <a:pt x="6045644" y="1787005"/>
                </a:cubicBezTo>
                <a:cubicBezTo>
                  <a:pt x="6045309" y="1787273"/>
                  <a:pt x="6041086" y="1786670"/>
                  <a:pt x="6041690" y="1787005"/>
                </a:cubicBezTo>
                <a:cubicBezTo>
                  <a:pt x="6047990" y="1787005"/>
                  <a:pt x="6032239" y="1798867"/>
                  <a:pt x="6032306" y="1793774"/>
                </a:cubicBezTo>
                <a:cubicBezTo>
                  <a:pt x="6034384" y="1774807"/>
                  <a:pt x="6032306" y="1761939"/>
                  <a:pt x="6032306" y="1757985"/>
                </a:cubicBezTo>
                <a:cubicBezTo>
                  <a:pt x="6032910" y="1747931"/>
                  <a:pt x="6032039" y="1742436"/>
                  <a:pt x="6035926" y="1737342"/>
                </a:cubicBezTo>
                <a:close/>
                <a:moveTo>
                  <a:pt x="4390212" y="1699877"/>
                </a:moveTo>
                <a:cubicBezTo>
                  <a:pt x="4396914" y="1701754"/>
                  <a:pt x="4393161" y="1709461"/>
                  <a:pt x="4394367" y="1710064"/>
                </a:cubicBezTo>
                <a:cubicBezTo>
                  <a:pt x="4394367" y="1714555"/>
                  <a:pt x="4396914" y="1714555"/>
                  <a:pt x="4390212" y="1719983"/>
                </a:cubicBezTo>
                <a:close/>
                <a:moveTo>
                  <a:pt x="3148304" y="1688952"/>
                </a:moveTo>
                <a:cubicBezTo>
                  <a:pt x="3148503" y="1690293"/>
                  <a:pt x="3148776" y="1691365"/>
                  <a:pt x="3149243" y="1692236"/>
                </a:cubicBezTo>
                <a:cubicBezTo>
                  <a:pt x="3147970" y="1692772"/>
                  <a:pt x="3146626" y="1693107"/>
                  <a:pt x="3145153" y="1693175"/>
                </a:cubicBezTo>
                <a:cubicBezTo>
                  <a:pt x="3145754" y="1692437"/>
                  <a:pt x="3147098" y="1690628"/>
                  <a:pt x="3148304" y="1688952"/>
                </a:cubicBezTo>
                <a:close/>
                <a:moveTo>
                  <a:pt x="3150148" y="1685552"/>
                </a:moveTo>
                <a:cubicBezTo>
                  <a:pt x="3150012" y="1686189"/>
                  <a:pt x="3149207" y="1687546"/>
                  <a:pt x="3148234" y="1688954"/>
                </a:cubicBezTo>
                <a:cubicBezTo>
                  <a:pt x="3148099" y="1688216"/>
                  <a:pt x="3148032" y="1687412"/>
                  <a:pt x="3148032" y="1686473"/>
                </a:cubicBezTo>
                <a:cubicBezTo>
                  <a:pt x="3149744" y="1684999"/>
                  <a:pt x="3150283" y="1684915"/>
                  <a:pt x="3150148" y="1685552"/>
                </a:cubicBezTo>
                <a:close/>
                <a:moveTo>
                  <a:pt x="4379824" y="1674275"/>
                </a:moveTo>
                <a:cubicBezTo>
                  <a:pt x="4384851" y="1674275"/>
                  <a:pt x="4380963" y="1684529"/>
                  <a:pt x="4380695" y="1682653"/>
                </a:cubicBezTo>
                <a:cubicBezTo>
                  <a:pt x="4376674" y="1682653"/>
                  <a:pt x="4377612" y="1675616"/>
                  <a:pt x="4379824" y="1674275"/>
                </a:cubicBezTo>
                <a:close/>
                <a:moveTo>
                  <a:pt x="4329356" y="1659061"/>
                </a:moveTo>
                <a:cubicBezTo>
                  <a:pt x="4329490" y="1659061"/>
                  <a:pt x="4329624" y="1659061"/>
                  <a:pt x="4329758" y="1659061"/>
                </a:cubicBezTo>
                <a:cubicBezTo>
                  <a:pt x="4329758" y="1659262"/>
                  <a:pt x="4329758" y="1659396"/>
                  <a:pt x="4329691" y="1659664"/>
                </a:cubicBezTo>
                <a:cubicBezTo>
                  <a:pt x="4329624" y="1659597"/>
                  <a:pt x="4329490" y="1659396"/>
                  <a:pt x="4329356" y="1659061"/>
                </a:cubicBezTo>
                <a:close/>
                <a:moveTo>
                  <a:pt x="1669152" y="1657654"/>
                </a:moveTo>
                <a:cubicBezTo>
                  <a:pt x="1667946" y="1658927"/>
                  <a:pt x="1666941" y="1659664"/>
                  <a:pt x="1666539" y="1659664"/>
                </a:cubicBezTo>
                <a:cubicBezTo>
                  <a:pt x="1667610" y="1659799"/>
                  <a:pt x="1668750" y="1659664"/>
                  <a:pt x="1669889" y="1659664"/>
                </a:cubicBezTo>
                <a:cubicBezTo>
                  <a:pt x="1669085" y="1659664"/>
                  <a:pt x="1668951" y="1658793"/>
                  <a:pt x="1669152" y="1657654"/>
                </a:cubicBezTo>
                <a:close/>
                <a:moveTo>
                  <a:pt x="4376807" y="1649946"/>
                </a:moveTo>
                <a:cubicBezTo>
                  <a:pt x="4376807" y="1654906"/>
                  <a:pt x="4376607" y="1652828"/>
                  <a:pt x="4376137" y="1650080"/>
                </a:cubicBezTo>
                <a:lnTo>
                  <a:pt x="4376206" y="1650066"/>
                </a:lnTo>
                <a:close/>
                <a:moveTo>
                  <a:pt x="4388470" y="1646729"/>
                </a:moveTo>
                <a:cubicBezTo>
                  <a:pt x="4392759" y="1646729"/>
                  <a:pt x="4387263" y="1656179"/>
                  <a:pt x="4386727" y="1656112"/>
                </a:cubicBezTo>
                <a:cubicBezTo>
                  <a:pt x="4375199" y="1646930"/>
                  <a:pt x="4385521" y="1650281"/>
                  <a:pt x="4388470" y="1646729"/>
                </a:cubicBezTo>
                <a:close/>
                <a:moveTo>
                  <a:pt x="4377210" y="1626154"/>
                </a:moveTo>
                <a:cubicBezTo>
                  <a:pt x="4372452" y="1626154"/>
                  <a:pt x="4389409" y="1642909"/>
                  <a:pt x="4390213" y="1643780"/>
                </a:cubicBezTo>
                <a:cubicBezTo>
                  <a:pt x="4390213" y="1643043"/>
                  <a:pt x="4377345" y="1648874"/>
                  <a:pt x="4376205" y="1649880"/>
                </a:cubicBezTo>
                <a:cubicBezTo>
                  <a:pt x="4376004" y="1648606"/>
                  <a:pt x="4375803" y="1647199"/>
                  <a:pt x="4375535" y="1646260"/>
                </a:cubicBezTo>
                <a:cubicBezTo>
                  <a:pt x="4375937" y="1646394"/>
                  <a:pt x="4376272" y="1646327"/>
                  <a:pt x="4376607" y="1646060"/>
                </a:cubicBezTo>
                <a:cubicBezTo>
                  <a:pt x="4372787" y="1642172"/>
                  <a:pt x="4372049" y="1642038"/>
                  <a:pt x="4368564" y="1639558"/>
                </a:cubicBezTo>
                <a:cubicBezTo>
                  <a:pt x="4366621" y="1639558"/>
                  <a:pt x="4374731" y="1630175"/>
                  <a:pt x="4376809" y="1629505"/>
                </a:cubicBezTo>
                <a:cubicBezTo>
                  <a:pt x="4374529" y="1626757"/>
                  <a:pt x="4374663" y="1625617"/>
                  <a:pt x="4377210" y="1626154"/>
                </a:cubicBezTo>
                <a:close/>
                <a:moveTo>
                  <a:pt x="1680208" y="1624813"/>
                </a:moveTo>
                <a:cubicBezTo>
                  <a:pt x="1679404" y="1635135"/>
                  <a:pt x="1680543" y="1628365"/>
                  <a:pt x="1681816" y="1628365"/>
                </a:cubicBezTo>
                <a:cubicBezTo>
                  <a:pt x="1683559" y="1629773"/>
                  <a:pt x="1681213" y="1627092"/>
                  <a:pt x="1680208" y="1624813"/>
                </a:cubicBezTo>
                <a:close/>
                <a:moveTo>
                  <a:pt x="1903258" y="1592584"/>
                </a:moveTo>
                <a:cubicBezTo>
                  <a:pt x="1913245" y="1593631"/>
                  <a:pt x="1923667" y="1596865"/>
                  <a:pt x="1925410" y="1599345"/>
                </a:cubicBezTo>
                <a:cubicBezTo>
                  <a:pt x="1941429" y="1621930"/>
                  <a:pt x="1892635" y="1617507"/>
                  <a:pt x="1892233" y="1611275"/>
                </a:cubicBezTo>
                <a:cubicBezTo>
                  <a:pt x="1886134" y="1609733"/>
                  <a:pt x="1896858" y="1603433"/>
                  <a:pt x="1883118" y="1606047"/>
                </a:cubicBezTo>
                <a:cubicBezTo>
                  <a:pt x="1883788" y="1603768"/>
                  <a:pt x="1883989" y="1601356"/>
                  <a:pt x="1883721" y="1598943"/>
                </a:cubicBezTo>
                <a:cubicBezTo>
                  <a:pt x="1883721" y="1592676"/>
                  <a:pt x="1893272" y="1591537"/>
                  <a:pt x="1903258" y="1592584"/>
                </a:cubicBezTo>
                <a:close/>
                <a:moveTo>
                  <a:pt x="6029072" y="1592081"/>
                </a:moveTo>
                <a:cubicBezTo>
                  <a:pt x="6034903" y="1592290"/>
                  <a:pt x="6039846" y="1592709"/>
                  <a:pt x="6038070" y="1592709"/>
                </a:cubicBezTo>
                <a:cubicBezTo>
                  <a:pt x="6043097" y="1601624"/>
                  <a:pt x="6045711" y="1612213"/>
                  <a:pt x="6045711" y="1620390"/>
                </a:cubicBezTo>
                <a:cubicBezTo>
                  <a:pt x="6045778" y="1621194"/>
                  <a:pt x="6045778" y="1621394"/>
                  <a:pt x="6045644" y="1621394"/>
                </a:cubicBezTo>
                <a:cubicBezTo>
                  <a:pt x="6046716" y="1628432"/>
                  <a:pt x="6045644" y="1653028"/>
                  <a:pt x="6040617" y="1653028"/>
                </a:cubicBezTo>
                <a:cubicBezTo>
                  <a:pt x="6036328" y="1654570"/>
                  <a:pt x="6033915" y="1663953"/>
                  <a:pt x="6033982" y="1655039"/>
                </a:cubicBezTo>
                <a:cubicBezTo>
                  <a:pt x="6033848" y="1661272"/>
                  <a:pt x="6033110" y="1658726"/>
                  <a:pt x="6028084" y="1659932"/>
                </a:cubicBezTo>
                <a:cubicBezTo>
                  <a:pt x="6030564" y="1660401"/>
                  <a:pt x="6029760" y="1660468"/>
                  <a:pt x="6025604" y="1660200"/>
                </a:cubicBezTo>
                <a:cubicBezTo>
                  <a:pt x="6025537" y="1668645"/>
                  <a:pt x="6032239" y="1688818"/>
                  <a:pt x="6032306" y="1699877"/>
                </a:cubicBezTo>
                <a:cubicBezTo>
                  <a:pt x="6031703" y="1700145"/>
                  <a:pt x="6059115" y="1690695"/>
                  <a:pt x="6059115" y="1699877"/>
                </a:cubicBezTo>
                <a:cubicBezTo>
                  <a:pt x="6060053" y="1700815"/>
                  <a:pt x="6059584" y="1700748"/>
                  <a:pt x="6058981" y="1700413"/>
                </a:cubicBezTo>
                <a:cubicBezTo>
                  <a:pt x="6059249" y="1702088"/>
                  <a:pt x="6059316" y="1707584"/>
                  <a:pt x="6059115" y="1706579"/>
                </a:cubicBezTo>
                <a:cubicBezTo>
                  <a:pt x="6053150" y="1708254"/>
                  <a:pt x="6079221" y="1702558"/>
                  <a:pt x="6079221" y="1705976"/>
                </a:cubicBezTo>
                <a:cubicBezTo>
                  <a:pt x="6078082" y="1706914"/>
                  <a:pt x="6076340" y="1709930"/>
                  <a:pt x="6079221" y="1713080"/>
                </a:cubicBezTo>
                <a:cubicBezTo>
                  <a:pt x="6079221" y="1713684"/>
                  <a:pt x="6071246" y="1712745"/>
                  <a:pt x="6070709" y="1713214"/>
                </a:cubicBezTo>
                <a:cubicBezTo>
                  <a:pt x="6073994" y="1713214"/>
                  <a:pt x="6072117" y="1719581"/>
                  <a:pt x="6071715" y="1719916"/>
                </a:cubicBezTo>
                <a:cubicBezTo>
                  <a:pt x="6090146" y="1719916"/>
                  <a:pt x="6085588" y="1729836"/>
                  <a:pt x="6079221" y="1738682"/>
                </a:cubicBezTo>
                <a:cubicBezTo>
                  <a:pt x="6081299" y="1739888"/>
                  <a:pt x="6083578" y="1740358"/>
                  <a:pt x="6085923" y="1740023"/>
                </a:cubicBezTo>
                <a:cubicBezTo>
                  <a:pt x="6087666" y="1736873"/>
                  <a:pt x="6085991" y="1735264"/>
                  <a:pt x="6087264" y="1733321"/>
                </a:cubicBezTo>
                <a:cubicBezTo>
                  <a:pt x="6093162" y="1733321"/>
                  <a:pt x="6088336" y="1742369"/>
                  <a:pt x="6100199" y="1733321"/>
                </a:cubicBezTo>
                <a:cubicBezTo>
                  <a:pt x="6110922" y="1733321"/>
                  <a:pt x="6114475" y="1770919"/>
                  <a:pt x="6119166" y="1780839"/>
                </a:cubicBezTo>
                <a:cubicBezTo>
                  <a:pt x="6116955" y="1778627"/>
                  <a:pt x="6099328" y="1782850"/>
                  <a:pt x="6099328" y="1778291"/>
                </a:cubicBezTo>
                <a:cubicBezTo>
                  <a:pt x="6099663" y="1778962"/>
                  <a:pt x="6099328" y="1781241"/>
                  <a:pt x="6099076" y="1783294"/>
                </a:cubicBezTo>
                <a:lnTo>
                  <a:pt x="6099296" y="1786477"/>
                </a:lnTo>
                <a:lnTo>
                  <a:pt x="6099328" y="1786938"/>
                </a:lnTo>
                <a:lnTo>
                  <a:pt x="6100132" y="1786686"/>
                </a:lnTo>
                <a:lnTo>
                  <a:pt x="6100400" y="1786603"/>
                </a:lnTo>
                <a:cubicBezTo>
                  <a:pt x="6105024" y="1787339"/>
                  <a:pt x="6106097" y="1792031"/>
                  <a:pt x="6106499" y="1797192"/>
                </a:cubicBezTo>
                <a:cubicBezTo>
                  <a:pt x="6109448" y="1792836"/>
                  <a:pt x="6113469" y="1789149"/>
                  <a:pt x="6112732" y="1791495"/>
                </a:cubicBezTo>
                <a:cubicBezTo>
                  <a:pt x="6112732" y="1791830"/>
                  <a:pt x="6112732" y="1792165"/>
                  <a:pt x="6112732" y="1792501"/>
                </a:cubicBezTo>
                <a:lnTo>
                  <a:pt x="6112732" y="1805299"/>
                </a:lnTo>
                <a:lnTo>
                  <a:pt x="6112732" y="1811936"/>
                </a:lnTo>
                <a:cubicBezTo>
                  <a:pt x="6112866" y="1811802"/>
                  <a:pt x="6113134" y="1808854"/>
                  <a:pt x="6113067" y="1806776"/>
                </a:cubicBezTo>
                <a:cubicBezTo>
                  <a:pt x="6114274" y="1809725"/>
                  <a:pt x="6118965" y="1804028"/>
                  <a:pt x="6119702" y="1801481"/>
                </a:cubicBezTo>
                <a:cubicBezTo>
                  <a:pt x="6123723" y="1811535"/>
                  <a:pt x="6126003" y="1808050"/>
                  <a:pt x="6119434" y="1820381"/>
                </a:cubicBezTo>
                <a:cubicBezTo>
                  <a:pt x="6132169" y="1845648"/>
                  <a:pt x="6134514" y="1868637"/>
                  <a:pt x="6126136" y="1895445"/>
                </a:cubicBezTo>
                <a:lnTo>
                  <a:pt x="6119434" y="1895445"/>
                </a:lnTo>
                <a:cubicBezTo>
                  <a:pt x="6119903" y="1888810"/>
                  <a:pt x="6121244" y="1879025"/>
                  <a:pt x="6114743" y="1876344"/>
                </a:cubicBezTo>
                <a:cubicBezTo>
                  <a:pt x="6114207" y="1876344"/>
                  <a:pt x="6113604" y="1876344"/>
                  <a:pt x="6112732" y="1876344"/>
                </a:cubicBezTo>
                <a:cubicBezTo>
                  <a:pt x="6111726" y="1876813"/>
                  <a:pt x="6112129" y="1878087"/>
                  <a:pt x="6112800" y="1879226"/>
                </a:cubicBezTo>
                <a:cubicBezTo>
                  <a:pt x="6112800" y="1878756"/>
                  <a:pt x="6112800" y="1878422"/>
                  <a:pt x="6113000" y="1878355"/>
                </a:cubicBezTo>
                <a:cubicBezTo>
                  <a:pt x="6113000" y="1878690"/>
                  <a:pt x="6112933" y="1879025"/>
                  <a:pt x="6112866" y="1879293"/>
                </a:cubicBezTo>
                <a:lnTo>
                  <a:pt x="6112756" y="1879640"/>
                </a:lnTo>
                <a:lnTo>
                  <a:pt x="6106030" y="1881370"/>
                </a:lnTo>
                <a:cubicBezTo>
                  <a:pt x="6133710" y="1918098"/>
                  <a:pt x="6079221" y="1919305"/>
                  <a:pt x="6079221" y="1886397"/>
                </a:cubicBezTo>
                <a:cubicBezTo>
                  <a:pt x="6080696" y="1879561"/>
                  <a:pt x="6073123" y="1870647"/>
                  <a:pt x="6068766" y="1864548"/>
                </a:cubicBezTo>
                <a:cubicBezTo>
                  <a:pt x="6068565" y="1865084"/>
                  <a:pt x="6068096" y="1865888"/>
                  <a:pt x="6067292" y="1867028"/>
                </a:cubicBezTo>
                <a:cubicBezTo>
                  <a:pt x="6067359" y="1867162"/>
                  <a:pt x="6067359" y="1867296"/>
                  <a:pt x="6067425" y="1867430"/>
                </a:cubicBezTo>
                <a:cubicBezTo>
                  <a:pt x="6067225" y="1867497"/>
                  <a:pt x="6067024" y="1867497"/>
                  <a:pt x="6066889" y="1867564"/>
                </a:cubicBezTo>
                <a:cubicBezTo>
                  <a:pt x="6066554" y="1868033"/>
                  <a:pt x="6066219" y="1868502"/>
                  <a:pt x="6065817" y="1869105"/>
                </a:cubicBezTo>
                <a:cubicBezTo>
                  <a:pt x="6065817" y="1867430"/>
                  <a:pt x="6059987" y="1866156"/>
                  <a:pt x="6059115" y="1867162"/>
                </a:cubicBezTo>
                <a:cubicBezTo>
                  <a:pt x="6059115" y="1865219"/>
                  <a:pt x="6057841" y="1871116"/>
                  <a:pt x="6052748" y="1874132"/>
                </a:cubicBezTo>
                <a:cubicBezTo>
                  <a:pt x="6052279" y="1874132"/>
                  <a:pt x="6052614" y="1861935"/>
                  <a:pt x="6052413" y="1860728"/>
                </a:cubicBezTo>
                <a:cubicBezTo>
                  <a:pt x="6039411" y="1904225"/>
                  <a:pt x="6019506" y="1853556"/>
                  <a:pt x="6054222" y="1847324"/>
                </a:cubicBezTo>
                <a:cubicBezTo>
                  <a:pt x="6046649" y="1847324"/>
                  <a:pt x="6064543" y="1837271"/>
                  <a:pt x="6065683" y="1834590"/>
                </a:cubicBezTo>
                <a:cubicBezTo>
                  <a:pt x="6070777" y="1839013"/>
                  <a:pt x="6075401" y="1837807"/>
                  <a:pt x="6079088" y="1845112"/>
                </a:cubicBezTo>
                <a:cubicBezTo>
                  <a:pt x="6080696" y="1841761"/>
                  <a:pt x="6087197" y="1835461"/>
                  <a:pt x="6085588" y="1834187"/>
                </a:cubicBezTo>
                <a:cubicBezTo>
                  <a:pt x="6087532" y="1834724"/>
                  <a:pt x="6089409" y="1835997"/>
                  <a:pt x="6090750" y="1837405"/>
                </a:cubicBezTo>
                <a:cubicBezTo>
                  <a:pt x="6093162" y="1831775"/>
                  <a:pt x="6099127" y="1821654"/>
                  <a:pt x="6099328" y="1829094"/>
                </a:cubicBezTo>
                <a:cubicBezTo>
                  <a:pt x="6101004" y="1827820"/>
                  <a:pt x="6106030" y="1824805"/>
                  <a:pt x="6106030" y="1825341"/>
                </a:cubicBezTo>
                <a:cubicBezTo>
                  <a:pt x="6105293" y="1827084"/>
                  <a:pt x="6106030" y="1826816"/>
                  <a:pt x="6106902" y="1827284"/>
                </a:cubicBezTo>
                <a:cubicBezTo>
                  <a:pt x="6111995" y="1827284"/>
                  <a:pt x="6099328" y="1800409"/>
                  <a:pt x="6099328" y="1803894"/>
                </a:cubicBezTo>
                <a:cubicBezTo>
                  <a:pt x="6099864" y="1805637"/>
                  <a:pt x="6093698" y="1795315"/>
                  <a:pt x="6092492" y="1784592"/>
                </a:cubicBezTo>
                <a:cubicBezTo>
                  <a:pt x="6091285" y="1786871"/>
                  <a:pt x="6083846" y="1792366"/>
                  <a:pt x="6082974" y="1793773"/>
                </a:cubicBezTo>
                <a:cubicBezTo>
                  <a:pt x="6080026" y="1792366"/>
                  <a:pt x="6078752" y="1790288"/>
                  <a:pt x="6079221" y="1787608"/>
                </a:cubicBezTo>
                <a:cubicBezTo>
                  <a:pt x="6079221" y="1787071"/>
                  <a:pt x="6081902" y="1786468"/>
                  <a:pt x="6084047" y="1786200"/>
                </a:cubicBezTo>
                <a:cubicBezTo>
                  <a:pt x="6078685" y="1781107"/>
                  <a:pt x="6090280" y="1753963"/>
                  <a:pt x="6092291" y="1759794"/>
                </a:cubicBezTo>
                <a:cubicBezTo>
                  <a:pt x="6089677" y="1743173"/>
                  <a:pt x="6060858" y="1734594"/>
                  <a:pt x="6049866" y="1721927"/>
                </a:cubicBezTo>
                <a:cubicBezTo>
                  <a:pt x="6053954" y="1737074"/>
                  <a:pt x="6018835" y="1697263"/>
                  <a:pt x="6018835" y="1717236"/>
                </a:cubicBezTo>
                <a:cubicBezTo>
                  <a:pt x="6050603" y="1752824"/>
                  <a:pt x="5998729" y="1757850"/>
                  <a:pt x="5998729" y="1721324"/>
                </a:cubicBezTo>
                <a:cubicBezTo>
                  <a:pt x="6008983" y="1720519"/>
                  <a:pt x="5998461" y="1715426"/>
                  <a:pt x="6011798" y="1720050"/>
                </a:cubicBezTo>
                <a:cubicBezTo>
                  <a:pt x="6011865" y="1717839"/>
                  <a:pt x="6012066" y="1715560"/>
                  <a:pt x="6012334" y="1713348"/>
                </a:cubicBezTo>
                <a:cubicBezTo>
                  <a:pt x="6011865" y="1712879"/>
                  <a:pt x="6012133" y="1714353"/>
                  <a:pt x="6012133" y="1714220"/>
                </a:cubicBezTo>
                <a:cubicBezTo>
                  <a:pt x="6009452" y="1710199"/>
                  <a:pt x="5992027" y="1684462"/>
                  <a:pt x="5992027" y="1687679"/>
                </a:cubicBezTo>
                <a:cubicBezTo>
                  <a:pt x="5991021" y="1675816"/>
                  <a:pt x="5979896" y="1649208"/>
                  <a:pt x="5991155" y="1646662"/>
                </a:cubicBezTo>
                <a:cubicBezTo>
                  <a:pt x="5991357" y="1644517"/>
                  <a:pt x="5999600" y="1648739"/>
                  <a:pt x="5998796" y="1654168"/>
                </a:cubicBezTo>
                <a:cubicBezTo>
                  <a:pt x="5999265" y="1653297"/>
                  <a:pt x="5999868" y="1652962"/>
                  <a:pt x="6000673" y="1653096"/>
                </a:cubicBezTo>
                <a:cubicBezTo>
                  <a:pt x="5998527" y="1653096"/>
                  <a:pt x="5994841" y="1632788"/>
                  <a:pt x="6005498" y="1632587"/>
                </a:cubicBezTo>
                <a:cubicBezTo>
                  <a:pt x="5999667" y="1627494"/>
                  <a:pt x="5995042" y="1626756"/>
                  <a:pt x="6005498" y="1622534"/>
                </a:cubicBezTo>
                <a:cubicBezTo>
                  <a:pt x="5986530" y="1622199"/>
                  <a:pt x="6015082" y="1592576"/>
                  <a:pt x="6014747" y="1592709"/>
                </a:cubicBezTo>
                <a:cubicBezTo>
                  <a:pt x="6016523" y="1591872"/>
                  <a:pt x="6023242" y="1591872"/>
                  <a:pt x="6029072" y="1592081"/>
                </a:cubicBezTo>
                <a:close/>
                <a:moveTo>
                  <a:pt x="2026834" y="1562257"/>
                </a:moveTo>
                <a:cubicBezTo>
                  <a:pt x="2035455" y="1559987"/>
                  <a:pt x="2048105" y="1561143"/>
                  <a:pt x="2058359" y="1565835"/>
                </a:cubicBezTo>
                <a:cubicBezTo>
                  <a:pt x="2048172" y="1565835"/>
                  <a:pt x="2077997" y="1577228"/>
                  <a:pt x="2077997" y="1575486"/>
                </a:cubicBezTo>
                <a:cubicBezTo>
                  <a:pt x="2080610" y="1578032"/>
                  <a:pt x="2072836" y="1579239"/>
                  <a:pt x="2073909" y="1579239"/>
                </a:cubicBezTo>
                <a:cubicBezTo>
                  <a:pt x="2089659" y="1583260"/>
                  <a:pt x="2092273" y="1589895"/>
                  <a:pt x="2087112" y="1599345"/>
                </a:cubicBezTo>
                <a:cubicBezTo>
                  <a:pt x="2085771" y="1599345"/>
                  <a:pt x="2084431" y="1603032"/>
                  <a:pt x="2085235" y="1604908"/>
                </a:cubicBezTo>
                <a:cubicBezTo>
                  <a:pt x="2070356" y="1595190"/>
                  <a:pt x="2051858" y="1605846"/>
                  <a:pt x="2040532" y="1599345"/>
                </a:cubicBezTo>
                <a:cubicBezTo>
                  <a:pt x="2042073" y="1599345"/>
                  <a:pt x="2029406" y="1613353"/>
                  <a:pt x="2025183" y="1617977"/>
                </a:cubicBezTo>
                <a:cubicBezTo>
                  <a:pt x="2024848" y="1614626"/>
                  <a:pt x="2017677" y="1607321"/>
                  <a:pt x="2017677" y="1614224"/>
                </a:cubicBezTo>
                <a:cubicBezTo>
                  <a:pt x="2017811" y="1607991"/>
                  <a:pt x="2017811" y="1592643"/>
                  <a:pt x="2018012" y="1592643"/>
                </a:cubicBezTo>
                <a:cubicBezTo>
                  <a:pt x="2017610" y="1589895"/>
                  <a:pt x="2016873" y="1579239"/>
                  <a:pt x="2019487" y="1579239"/>
                </a:cubicBezTo>
                <a:cubicBezTo>
                  <a:pt x="2013622" y="1570225"/>
                  <a:pt x="2018213" y="1564528"/>
                  <a:pt x="2026834" y="1562257"/>
                </a:cubicBezTo>
                <a:close/>
                <a:moveTo>
                  <a:pt x="5008620" y="1511682"/>
                </a:moveTo>
                <a:cubicBezTo>
                  <a:pt x="5008620" y="1512352"/>
                  <a:pt x="5008553" y="1512955"/>
                  <a:pt x="5008553" y="1513558"/>
                </a:cubicBezTo>
                <a:cubicBezTo>
                  <a:pt x="5008888" y="1513089"/>
                  <a:pt x="5009223" y="1512687"/>
                  <a:pt x="5009558" y="1512486"/>
                </a:cubicBezTo>
                <a:cubicBezTo>
                  <a:pt x="5009290" y="1512218"/>
                  <a:pt x="5008955" y="1512017"/>
                  <a:pt x="5008620" y="1511682"/>
                </a:cubicBezTo>
                <a:close/>
                <a:moveTo>
                  <a:pt x="5891829" y="1492245"/>
                </a:moveTo>
                <a:cubicBezTo>
                  <a:pt x="5891896" y="1492245"/>
                  <a:pt x="5891963" y="1492312"/>
                  <a:pt x="5892030" y="1492312"/>
                </a:cubicBezTo>
                <a:cubicBezTo>
                  <a:pt x="5891561" y="1494322"/>
                  <a:pt x="5891360" y="1494322"/>
                  <a:pt x="5891494" y="1492379"/>
                </a:cubicBezTo>
                <a:cubicBezTo>
                  <a:pt x="5891561" y="1492312"/>
                  <a:pt x="5891695" y="1492245"/>
                  <a:pt x="5891829" y="1492245"/>
                </a:cubicBezTo>
                <a:close/>
                <a:moveTo>
                  <a:pt x="1824431" y="1477983"/>
                </a:moveTo>
                <a:cubicBezTo>
                  <a:pt x="1845279" y="1480939"/>
                  <a:pt x="1857343" y="1492614"/>
                  <a:pt x="1874986" y="1492111"/>
                </a:cubicBezTo>
                <a:cubicBezTo>
                  <a:pt x="1877601" y="1492111"/>
                  <a:pt x="1879008" y="1493720"/>
                  <a:pt x="1879678" y="1495663"/>
                </a:cubicBezTo>
                <a:cubicBezTo>
                  <a:pt x="1879745" y="1494256"/>
                  <a:pt x="1880281" y="1493050"/>
                  <a:pt x="1881354" y="1492111"/>
                </a:cubicBezTo>
                <a:cubicBezTo>
                  <a:pt x="1899316" y="1502567"/>
                  <a:pt x="1970828" y="1552163"/>
                  <a:pt x="1970828" y="1552029"/>
                </a:cubicBezTo>
                <a:cubicBezTo>
                  <a:pt x="1970627" y="1554442"/>
                  <a:pt x="1970761" y="1556787"/>
                  <a:pt x="1971163" y="1559133"/>
                </a:cubicBezTo>
                <a:cubicBezTo>
                  <a:pt x="1956284" y="1562685"/>
                  <a:pt x="1945896" y="1564628"/>
                  <a:pt x="1936512" y="1559200"/>
                </a:cubicBezTo>
                <a:cubicBezTo>
                  <a:pt x="1917478" y="1559200"/>
                  <a:pt x="1914128" y="1562216"/>
                  <a:pt x="1896769" y="1565902"/>
                </a:cubicBezTo>
                <a:cubicBezTo>
                  <a:pt x="1888994" y="1565902"/>
                  <a:pt x="1910575" y="1545662"/>
                  <a:pt x="1910374" y="1545795"/>
                </a:cubicBezTo>
                <a:cubicBezTo>
                  <a:pt x="1905816" y="1545729"/>
                  <a:pt x="1903873" y="1548611"/>
                  <a:pt x="1903538" y="1544120"/>
                </a:cubicBezTo>
                <a:cubicBezTo>
                  <a:pt x="1884571" y="1537418"/>
                  <a:pt x="1875924" y="1554173"/>
                  <a:pt x="1863459" y="1533731"/>
                </a:cubicBezTo>
                <a:cubicBezTo>
                  <a:pt x="1863459" y="1534938"/>
                  <a:pt x="1875321" y="1537485"/>
                  <a:pt x="1880616" y="1538557"/>
                </a:cubicBezTo>
                <a:cubicBezTo>
                  <a:pt x="1875992" y="1536346"/>
                  <a:pt x="1876863" y="1527767"/>
                  <a:pt x="1876863" y="1523477"/>
                </a:cubicBezTo>
                <a:cubicBezTo>
                  <a:pt x="1875590" y="1523544"/>
                  <a:pt x="1872171" y="1521936"/>
                  <a:pt x="1870697" y="1520662"/>
                </a:cubicBezTo>
                <a:cubicBezTo>
                  <a:pt x="1869691" y="1522673"/>
                  <a:pt x="1868686" y="1525689"/>
                  <a:pt x="1869155" y="1525689"/>
                </a:cubicBezTo>
                <a:cubicBezTo>
                  <a:pt x="1862520" y="1523142"/>
                  <a:pt x="1852333" y="1518853"/>
                  <a:pt x="1850054" y="1518987"/>
                </a:cubicBezTo>
                <a:cubicBezTo>
                  <a:pt x="1843218" y="1514697"/>
                  <a:pt x="1805149" y="1510274"/>
                  <a:pt x="1803340" y="1505516"/>
                </a:cubicBezTo>
                <a:cubicBezTo>
                  <a:pt x="1795364" y="1505046"/>
                  <a:pt x="1809170" y="1499684"/>
                  <a:pt x="1812052" y="1498813"/>
                </a:cubicBezTo>
                <a:cubicBezTo>
                  <a:pt x="1806892" y="1498679"/>
                  <a:pt x="1808031" y="1496266"/>
                  <a:pt x="1796503" y="1492111"/>
                </a:cubicBezTo>
                <a:cubicBezTo>
                  <a:pt x="1795699" y="1495864"/>
                  <a:pt x="1795699" y="1497607"/>
                  <a:pt x="1795766" y="1498277"/>
                </a:cubicBezTo>
                <a:cubicBezTo>
                  <a:pt x="1795498" y="1497540"/>
                  <a:pt x="1794292" y="1495931"/>
                  <a:pt x="1789801" y="1496870"/>
                </a:cubicBezTo>
                <a:cubicBezTo>
                  <a:pt x="1789801" y="1499752"/>
                  <a:pt x="1791744" y="1498478"/>
                  <a:pt x="1787455" y="1498747"/>
                </a:cubicBezTo>
                <a:cubicBezTo>
                  <a:pt x="1789868" y="1498747"/>
                  <a:pt x="1769158" y="1513759"/>
                  <a:pt x="1769694" y="1513223"/>
                </a:cubicBezTo>
                <a:cubicBezTo>
                  <a:pt x="1769694" y="1508867"/>
                  <a:pt x="1760847" y="1514764"/>
                  <a:pt x="1756960" y="1517579"/>
                </a:cubicBezTo>
                <a:cubicBezTo>
                  <a:pt x="1756692" y="1515569"/>
                  <a:pt x="1752335" y="1511816"/>
                  <a:pt x="1752871" y="1512218"/>
                </a:cubicBezTo>
                <a:cubicBezTo>
                  <a:pt x="1746169" y="1512218"/>
                  <a:pt x="1753609" y="1524415"/>
                  <a:pt x="1742886" y="1511212"/>
                </a:cubicBezTo>
                <a:cubicBezTo>
                  <a:pt x="1742886" y="1500757"/>
                  <a:pt x="1783635" y="1481723"/>
                  <a:pt x="1800123" y="1478707"/>
                </a:cubicBezTo>
                <a:cubicBezTo>
                  <a:pt x="1809556" y="1476981"/>
                  <a:pt x="1817481" y="1476998"/>
                  <a:pt x="1824431" y="1477983"/>
                </a:cubicBezTo>
                <a:close/>
                <a:moveTo>
                  <a:pt x="4592282" y="1445866"/>
                </a:moveTo>
                <a:cubicBezTo>
                  <a:pt x="4594159" y="1445866"/>
                  <a:pt x="4590540" y="1456387"/>
                  <a:pt x="4592282" y="1445866"/>
                </a:cubicBezTo>
                <a:close/>
                <a:moveTo>
                  <a:pt x="6025939" y="1425157"/>
                </a:moveTo>
                <a:cubicBezTo>
                  <a:pt x="6026944" y="1425693"/>
                  <a:pt x="6033445" y="1430384"/>
                  <a:pt x="6036528" y="1432261"/>
                </a:cubicBezTo>
                <a:cubicBezTo>
                  <a:pt x="6035054" y="1434406"/>
                  <a:pt x="6037936" y="1445263"/>
                  <a:pt x="6038740" y="1446335"/>
                </a:cubicBezTo>
                <a:cubicBezTo>
                  <a:pt x="6025805" y="1463091"/>
                  <a:pt x="6018902" y="1494121"/>
                  <a:pt x="6012132" y="1513290"/>
                </a:cubicBezTo>
                <a:cubicBezTo>
                  <a:pt x="6012132" y="1510944"/>
                  <a:pt x="6005430" y="1512887"/>
                  <a:pt x="6005430" y="1512284"/>
                </a:cubicBezTo>
                <a:cubicBezTo>
                  <a:pt x="6000940" y="1494657"/>
                  <a:pt x="5991624" y="1485877"/>
                  <a:pt x="5998728" y="1476629"/>
                </a:cubicBezTo>
                <a:cubicBezTo>
                  <a:pt x="5998728" y="1452903"/>
                  <a:pt x="6025536" y="1440974"/>
                  <a:pt x="6025536" y="1430653"/>
                </a:cubicBezTo>
                <a:cubicBezTo>
                  <a:pt x="6021113" y="1432998"/>
                  <a:pt x="6027882" y="1425157"/>
                  <a:pt x="6025939" y="1425157"/>
                </a:cubicBezTo>
                <a:close/>
                <a:moveTo>
                  <a:pt x="1206699" y="1410345"/>
                </a:moveTo>
                <a:cubicBezTo>
                  <a:pt x="1206699" y="1410948"/>
                  <a:pt x="1206632" y="1411484"/>
                  <a:pt x="1206565" y="1411887"/>
                </a:cubicBezTo>
                <a:cubicBezTo>
                  <a:pt x="1206833" y="1412087"/>
                  <a:pt x="1206632" y="1412355"/>
                  <a:pt x="1206498" y="1412020"/>
                </a:cubicBezTo>
                <a:cubicBezTo>
                  <a:pt x="1206364" y="1412557"/>
                  <a:pt x="1206163" y="1412892"/>
                  <a:pt x="1205895" y="1413093"/>
                </a:cubicBezTo>
                <a:cubicBezTo>
                  <a:pt x="1205962" y="1412623"/>
                  <a:pt x="1205962" y="1412222"/>
                  <a:pt x="1205962" y="1411752"/>
                </a:cubicBezTo>
                <a:cubicBezTo>
                  <a:pt x="1206230" y="1411752"/>
                  <a:pt x="1206364" y="1411752"/>
                  <a:pt x="1206498" y="1411819"/>
                </a:cubicBezTo>
                <a:cubicBezTo>
                  <a:pt x="1206431" y="1411551"/>
                  <a:pt x="1206498" y="1411082"/>
                  <a:pt x="1206699" y="1410345"/>
                </a:cubicBezTo>
                <a:close/>
                <a:moveTo>
                  <a:pt x="4552539" y="1404983"/>
                </a:moveTo>
                <a:cubicBezTo>
                  <a:pt x="4552807" y="1405117"/>
                  <a:pt x="4557164" y="1405050"/>
                  <a:pt x="4557699" y="1404983"/>
                </a:cubicBezTo>
                <a:cubicBezTo>
                  <a:pt x="4562525" y="1404983"/>
                  <a:pt x="4553477" y="1424754"/>
                  <a:pt x="4552941" y="1417449"/>
                </a:cubicBezTo>
                <a:cubicBezTo>
                  <a:pt x="4549925" y="1416644"/>
                  <a:pt x="4550528" y="1404983"/>
                  <a:pt x="4552539" y="1404983"/>
                </a:cubicBezTo>
                <a:close/>
                <a:moveTo>
                  <a:pt x="4635770" y="1403961"/>
                </a:moveTo>
                <a:cubicBezTo>
                  <a:pt x="4636667" y="1403224"/>
                  <a:pt x="4637890" y="1403575"/>
                  <a:pt x="4639197" y="1406189"/>
                </a:cubicBezTo>
                <a:cubicBezTo>
                  <a:pt x="4639197" y="1411752"/>
                  <a:pt x="4632696" y="1409138"/>
                  <a:pt x="4634304" y="1408267"/>
                </a:cubicBezTo>
                <a:cubicBezTo>
                  <a:pt x="4634304" y="1406525"/>
                  <a:pt x="4634874" y="1404698"/>
                  <a:pt x="4635770" y="1403961"/>
                </a:cubicBezTo>
                <a:close/>
                <a:moveTo>
                  <a:pt x="4550396" y="1329063"/>
                </a:moveTo>
                <a:cubicBezTo>
                  <a:pt x="4550411" y="1329836"/>
                  <a:pt x="4550293" y="1331897"/>
                  <a:pt x="4549925" y="1336019"/>
                </a:cubicBezTo>
                <a:cubicBezTo>
                  <a:pt x="4549120" y="1336019"/>
                  <a:pt x="4550352" y="1326745"/>
                  <a:pt x="4550396" y="1329063"/>
                </a:cubicBezTo>
                <a:close/>
                <a:moveTo>
                  <a:pt x="1662716" y="1323620"/>
                </a:moveTo>
                <a:cubicBezTo>
                  <a:pt x="1662649" y="1323955"/>
                  <a:pt x="1662582" y="1324223"/>
                  <a:pt x="1662448" y="1324558"/>
                </a:cubicBezTo>
                <a:cubicBezTo>
                  <a:pt x="1662247" y="1324558"/>
                  <a:pt x="1662113" y="1324558"/>
                  <a:pt x="1661911" y="1324626"/>
                </a:cubicBezTo>
                <a:cubicBezTo>
                  <a:pt x="1662179" y="1324357"/>
                  <a:pt x="1662381" y="1324022"/>
                  <a:pt x="1662716" y="1323620"/>
                </a:cubicBezTo>
                <a:close/>
                <a:moveTo>
                  <a:pt x="1662448" y="1312360"/>
                </a:moveTo>
                <a:lnTo>
                  <a:pt x="1669150" y="1312360"/>
                </a:lnTo>
                <a:cubicBezTo>
                  <a:pt x="1667541" y="1316314"/>
                  <a:pt x="1664593" y="1321073"/>
                  <a:pt x="1662716" y="1323620"/>
                </a:cubicBezTo>
                <a:cubicBezTo>
                  <a:pt x="1663319" y="1321073"/>
                  <a:pt x="1662582" y="1318325"/>
                  <a:pt x="1662448" y="1312360"/>
                </a:cubicBezTo>
                <a:close/>
                <a:moveTo>
                  <a:pt x="1051994" y="1228165"/>
                </a:moveTo>
                <a:cubicBezTo>
                  <a:pt x="1053911" y="1227763"/>
                  <a:pt x="1055772" y="1228249"/>
                  <a:pt x="1055973" y="1230796"/>
                </a:cubicBezTo>
                <a:cubicBezTo>
                  <a:pt x="1060932" y="1232002"/>
                  <a:pt x="1047663" y="1238102"/>
                  <a:pt x="1047663" y="1230863"/>
                </a:cubicBezTo>
                <a:cubicBezTo>
                  <a:pt x="1048098" y="1229858"/>
                  <a:pt x="1050075" y="1228567"/>
                  <a:pt x="1051994" y="1228165"/>
                </a:cubicBezTo>
                <a:close/>
                <a:moveTo>
                  <a:pt x="6225395" y="1217391"/>
                </a:moveTo>
                <a:cubicBezTo>
                  <a:pt x="6226803" y="1217391"/>
                  <a:pt x="6227205" y="1224093"/>
                  <a:pt x="6225663" y="1224093"/>
                </a:cubicBezTo>
                <a:cubicBezTo>
                  <a:pt x="6228277" y="1223892"/>
                  <a:pt x="6240006" y="1225232"/>
                  <a:pt x="6240006" y="1222753"/>
                </a:cubicBezTo>
                <a:cubicBezTo>
                  <a:pt x="6237928" y="1228115"/>
                  <a:pt x="6237526" y="1231868"/>
                  <a:pt x="6242083" y="1230795"/>
                </a:cubicBezTo>
                <a:cubicBezTo>
                  <a:pt x="6242083" y="1230126"/>
                  <a:pt x="6247311" y="1226506"/>
                  <a:pt x="6251132" y="1222887"/>
                </a:cubicBezTo>
                <a:cubicBezTo>
                  <a:pt x="6245099" y="1222217"/>
                  <a:pt x="6228612" y="1218263"/>
                  <a:pt x="6225395" y="1217391"/>
                </a:cubicBezTo>
                <a:close/>
                <a:moveTo>
                  <a:pt x="6299789" y="1212767"/>
                </a:moveTo>
                <a:cubicBezTo>
                  <a:pt x="6299588" y="1212968"/>
                  <a:pt x="6299387" y="1213035"/>
                  <a:pt x="6299320" y="1213102"/>
                </a:cubicBezTo>
                <a:cubicBezTo>
                  <a:pt x="6299521" y="1213169"/>
                  <a:pt x="6299655" y="1213370"/>
                  <a:pt x="6299789" y="1213571"/>
                </a:cubicBezTo>
                <a:cubicBezTo>
                  <a:pt x="6299789" y="1213303"/>
                  <a:pt x="6299722" y="1213035"/>
                  <a:pt x="6299789" y="1212767"/>
                </a:cubicBezTo>
                <a:close/>
                <a:moveTo>
                  <a:pt x="3739567" y="1195073"/>
                </a:moveTo>
                <a:cubicBezTo>
                  <a:pt x="3739500" y="1196078"/>
                  <a:pt x="3745263" y="1199027"/>
                  <a:pt x="3736417" y="1203450"/>
                </a:cubicBezTo>
                <a:cubicBezTo>
                  <a:pt x="3736015" y="1202646"/>
                  <a:pt x="3735411" y="1202311"/>
                  <a:pt x="3734674" y="1202445"/>
                </a:cubicBezTo>
                <a:cubicBezTo>
                  <a:pt x="3730384" y="1202445"/>
                  <a:pt x="3738495" y="1195341"/>
                  <a:pt x="3739567" y="1195073"/>
                </a:cubicBezTo>
                <a:close/>
                <a:moveTo>
                  <a:pt x="4225539" y="1176508"/>
                </a:moveTo>
                <a:cubicBezTo>
                  <a:pt x="4220110" y="1179054"/>
                  <a:pt x="4217094" y="1180998"/>
                  <a:pt x="4209253" y="1183880"/>
                </a:cubicBezTo>
                <a:cubicBezTo>
                  <a:pt x="4208583" y="1183009"/>
                  <a:pt x="4213408" y="1189979"/>
                  <a:pt x="4215218" y="1190650"/>
                </a:cubicBezTo>
                <a:cubicBezTo>
                  <a:pt x="4210124" y="1194805"/>
                  <a:pt x="4195849" y="1201440"/>
                  <a:pt x="4195849" y="1202311"/>
                </a:cubicBezTo>
                <a:cubicBezTo>
                  <a:pt x="4183718" y="1207807"/>
                  <a:pt x="4181440" y="1201842"/>
                  <a:pt x="4175743" y="1193196"/>
                </a:cubicBezTo>
                <a:cubicBezTo>
                  <a:pt x="4175743" y="1184550"/>
                  <a:pt x="4213341" y="1179725"/>
                  <a:pt x="4225539" y="1176508"/>
                </a:cubicBezTo>
                <a:close/>
                <a:moveTo>
                  <a:pt x="4000683" y="1170409"/>
                </a:moveTo>
                <a:cubicBezTo>
                  <a:pt x="4001353" y="1172620"/>
                  <a:pt x="4001621" y="1174833"/>
                  <a:pt x="4001487" y="1177111"/>
                </a:cubicBezTo>
                <a:cubicBezTo>
                  <a:pt x="4003095" y="1177915"/>
                  <a:pt x="4003498" y="1177781"/>
                  <a:pt x="4003431" y="1177379"/>
                </a:cubicBezTo>
                <a:cubicBezTo>
                  <a:pt x="4011071" y="1179323"/>
                  <a:pt x="4007452" y="1175100"/>
                  <a:pt x="4014891" y="1183813"/>
                </a:cubicBezTo>
                <a:cubicBezTo>
                  <a:pt x="4014958" y="1183746"/>
                  <a:pt x="4016768" y="1183746"/>
                  <a:pt x="4016835" y="1183813"/>
                </a:cubicBezTo>
                <a:cubicBezTo>
                  <a:pt x="4016902" y="1175503"/>
                  <a:pt x="4028295" y="1174698"/>
                  <a:pt x="4028295" y="1180999"/>
                </a:cubicBezTo>
                <a:cubicBezTo>
                  <a:pt x="4033456" y="1172620"/>
                  <a:pt x="4031647" y="1181937"/>
                  <a:pt x="4034327" y="1183813"/>
                </a:cubicBezTo>
                <a:cubicBezTo>
                  <a:pt x="4035266" y="1183813"/>
                  <a:pt x="4055104" y="1184483"/>
                  <a:pt x="4055104" y="1181870"/>
                </a:cubicBezTo>
                <a:cubicBezTo>
                  <a:pt x="4054702" y="1184215"/>
                  <a:pt x="4054836" y="1185958"/>
                  <a:pt x="4055104" y="1191052"/>
                </a:cubicBezTo>
                <a:cubicBezTo>
                  <a:pt x="4055104" y="1188170"/>
                  <a:pt x="4050279" y="1190582"/>
                  <a:pt x="4047933" y="1193196"/>
                </a:cubicBezTo>
                <a:cubicBezTo>
                  <a:pt x="4047732" y="1192527"/>
                  <a:pt x="4047598" y="1191923"/>
                  <a:pt x="4047665" y="1191454"/>
                </a:cubicBezTo>
                <a:cubicBezTo>
                  <a:pt x="4045587" y="1193934"/>
                  <a:pt x="4042035" y="1197553"/>
                  <a:pt x="4039555" y="1197218"/>
                </a:cubicBezTo>
                <a:cubicBezTo>
                  <a:pt x="4041566" y="1197017"/>
                  <a:pt x="4042303" y="1196011"/>
                  <a:pt x="4041699" y="1194134"/>
                </a:cubicBezTo>
                <a:cubicBezTo>
                  <a:pt x="4041699" y="1202177"/>
                  <a:pt x="3995656" y="1185891"/>
                  <a:pt x="3994383" y="1177111"/>
                </a:cubicBezTo>
                <a:cubicBezTo>
                  <a:pt x="3997265" y="1177111"/>
                  <a:pt x="3999678" y="1172219"/>
                  <a:pt x="4000683" y="1170409"/>
                </a:cubicBezTo>
                <a:close/>
                <a:moveTo>
                  <a:pt x="4075211" y="1169672"/>
                </a:moveTo>
                <a:cubicBezTo>
                  <a:pt x="4068040" y="1192191"/>
                  <a:pt x="4065359" y="1177111"/>
                  <a:pt x="4064555" y="1177111"/>
                </a:cubicBezTo>
                <a:cubicBezTo>
                  <a:pt x="4063147" y="1177446"/>
                  <a:pt x="4075211" y="1170610"/>
                  <a:pt x="4075211" y="1169672"/>
                </a:cubicBezTo>
                <a:close/>
                <a:moveTo>
                  <a:pt x="4055724" y="1167326"/>
                </a:moveTo>
                <a:cubicBezTo>
                  <a:pt x="4056746" y="1166873"/>
                  <a:pt x="4057785" y="1167359"/>
                  <a:pt x="4057651" y="1167527"/>
                </a:cubicBezTo>
                <a:cubicBezTo>
                  <a:pt x="4061805" y="1167527"/>
                  <a:pt x="4053965" y="1177915"/>
                  <a:pt x="4053898" y="1172754"/>
                </a:cubicBezTo>
                <a:cubicBezTo>
                  <a:pt x="4053696" y="1169169"/>
                  <a:pt x="4054702" y="1167778"/>
                  <a:pt x="4055724" y="1167326"/>
                </a:cubicBezTo>
                <a:close/>
                <a:moveTo>
                  <a:pt x="4042498" y="1157941"/>
                </a:moveTo>
                <a:cubicBezTo>
                  <a:pt x="4042605" y="1158462"/>
                  <a:pt x="4042538" y="1159853"/>
                  <a:pt x="4042102" y="1162634"/>
                </a:cubicBezTo>
                <a:cubicBezTo>
                  <a:pt x="4040293" y="1162634"/>
                  <a:pt x="4042177" y="1156377"/>
                  <a:pt x="4042498" y="1157941"/>
                </a:cubicBezTo>
                <a:close/>
                <a:moveTo>
                  <a:pt x="4035199" y="1154257"/>
                </a:moveTo>
                <a:cubicBezTo>
                  <a:pt x="4042236" y="1154257"/>
                  <a:pt x="4033657" y="1165047"/>
                  <a:pt x="4033189" y="1160624"/>
                </a:cubicBezTo>
                <a:cubicBezTo>
                  <a:pt x="4032250" y="1159552"/>
                  <a:pt x="4026151" y="1162366"/>
                  <a:pt x="4035199" y="1154257"/>
                </a:cubicBezTo>
                <a:close/>
                <a:moveTo>
                  <a:pt x="4080464" y="1151585"/>
                </a:moveTo>
                <a:cubicBezTo>
                  <a:pt x="4077892" y="1151023"/>
                  <a:pt x="4075814" y="1152615"/>
                  <a:pt x="4074943" y="1157876"/>
                </a:cubicBezTo>
                <a:cubicBezTo>
                  <a:pt x="4077490" y="1157876"/>
                  <a:pt x="4079031" y="1157876"/>
                  <a:pt x="4079903" y="1158011"/>
                </a:cubicBezTo>
                <a:cubicBezTo>
                  <a:pt x="4081645" y="1156670"/>
                  <a:pt x="4084661" y="1158211"/>
                  <a:pt x="4088481" y="1158211"/>
                </a:cubicBezTo>
                <a:cubicBezTo>
                  <a:pt x="4088548" y="1158211"/>
                  <a:pt x="4088682" y="1158211"/>
                  <a:pt x="4088950" y="1158211"/>
                </a:cubicBezTo>
                <a:cubicBezTo>
                  <a:pt x="4086102" y="1154860"/>
                  <a:pt x="4083035" y="1152146"/>
                  <a:pt x="4080464" y="1151585"/>
                </a:cubicBezTo>
                <a:close/>
                <a:moveTo>
                  <a:pt x="4049005" y="1150302"/>
                </a:moveTo>
                <a:cubicBezTo>
                  <a:pt x="4054903" y="1148760"/>
                  <a:pt x="4053093" y="1154457"/>
                  <a:pt x="4055104" y="1155396"/>
                </a:cubicBezTo>
                <a:cubicBezTo>
                  <a:pt x="4055104" y="1158948"/>
                  <a:pt x="4063616" y="1155329"/>
                  <a:pt x="4061136" y="1157004"/>
                </a:cubicBezTo>
                <a:cubicBezTo>
                  <a:pt x="4064353" y="1157004"/>
                  <a:pt x="4061941" y="1162902"/>
                  <a:pt x="4059393" y="1163707"/>
                </a:cubicBezTo>
                <a:cubicBezTo>
                  <a:pt x="4055037" y="1163707"/>
                  <a:pt x="4053228" y="1157004"/>
                  <a:pt x="4056779" y="1157004"/>
                </a:cubicBezTo>
                <a:cubicBezTo>
                  <a:pt x="4055171" y="1155798"/>
                  <a:pt x="4050546" y="1157674"/>
                  <a:pt x="4049005" y="1157004"/>
                </a:cubicBezTo>
                <a:cubicBezTo>
                  <a:pt x="4047798" y="1157004"/>
                  <a:pt x="4048536" y="1150302"/>
                  <a:pt x="4049005" y="1150302"/>
                </a:cubicBezTo>
                <a:close/>
                <a:moveTo>
                  <a:pt x="4012881" y="1150101"/>
                </a:moveTo>
                <a:cubicBezTo>
                  <a:pt x="4013350" y="1150101"/>
                  <a:pt x="4013752" y="1150101"/>
                  <a:pt x="4014221" y="1150101"/>
                </a:cubicBezTo>
                <a:cubicBezTo>
                  <a:pt x="4014221" y="1150168"/>
                  <a:pt x="4014221" y="1150235"/>
                  <a:pt x="4014221" y="1150302"/>
                </a:cubicBezTo>
                <a:cubicBezTo>
                  <a:pt x="4013618" y="1150436"/>
                  <a:pt x="4013216" y="1150302"/>
                  <a:pt x="4012881" y="1150101"/>
                </a:cubicBezTo>
                <a:close/>
                <a:moveTo>
                  <a:pt x="4009329" y="1143600"/>
                </a:moveTo>
                <a:cubicBezTo>
                  <a:pt x="4011809" y="1145141"/>
                  <a:pt x="4011139" y="1149229"/>
                  <a:pt x="4012881" y="1150100"/>
                </a:cubicBezTo>
                <a:cubicBezTo>
                  <a:pt x="4010334" y="1150167"/>
                  <a:pt x="4008190" y="1150703"/>
                  <a:pt x="4008190" y="1152313"/>
                </a:cubicBezTo>
                <a:cubicBezTo>
                  <a:pt x="4008793" y="1151776"/>
                  <a:pt x="4008056" y="1143600"/>
                  <a:pt x="4009329" y="1143600"/>
                </a:cubicBezTo>
                <a:close/>
                <a:moveTo>
                  <a:pt x="4035065" y="1136907"/>
                </a:moveTo>
                <a:cubicBezTo>
                  <a:pt x="4038785" y="1136915"/>
                  <a:pt x="4043175" y="1137401"/>
                  <a:pt x="4045855" y="1137501"/>
                </a:cubicBezTo>
                <a:cubicBezTo>
                  <a:pt x="4041097" y="1138909"/>
                  <a:pt x="4042974" y="1143667"/>
                  <a:pt x="4041231" y="1143667"/>
                </a:cubicBezTo>
                <a:cubicBezTo>
                  <a:pt x="4042035" y="1143802"/>
                  <a:pt x="4041700" y="1144338"/>
                  <a:pt x="4041700" y="1145277"/>
                </a:cubicBezTo>
                <a:cubicBezTo>
                  <a:pt x="4042773" y="1142796"/>
                  <a:pt x="4044984" y="1143667"/>
                  <a:pt x="4048402" y="1143667"/>
                </a:cubicBezTo>
                <a:cubicBezTo>
                  <a:pt x="4051686" y="1145209"/>
                  <a:pt x="4055641" y="1144204"/>
                  <a:pt x="4056579" y="1143802"/>
                </a:cubicBezTo>
                <a:cubicBezTo>
                  <a:pt x="4050815" y="1148359"/>
                  <a:pt x="4048804" y="1148426"/>
                  <a:pt x="4040963" y="1150370"/>
                </a:cubicBezTo>
                <a:cubicBezTo>
                  <a:pt x="4041835" y="1150370"/>
                  <a:pt x="4041901" y="1151844"/>
                  <a:pt x="4041633" y="1153386"/>
                </a:cubicBezTo>
                <a:cubicBezTo>
                  <a:pt x="4037143" y="1150839"/>
                  <a:pt x="4021862" y="1150102"/>
                  <a:pt x="4022197" y="1154727"/>
                </a:cubicBezTo>
                <a:cubicBezTo>
                  <a:pt x="4018443" y="1153788"/>
                  <a:pt x="4034864" y="1143601"/>
                  <a:pt x="4031714" y="1143735"/>
                </a:cubicBezTo>
                <a:cubicBezTo>
                  <a:pt x="4033926" y="1143601"/>
                  <a:pt x="4031781" y="1143601"/>
                  <a:pt x="4031982" y="1143534"/>
                </a:cubicBezTo>
                <a:cubicBezTo>
                  <a:pt x="4031915" y="1144539"/>
                  <a:pt x="4024208" y="1142663"/>
                  <a:pt x="4022130" y="1144271"/>
                </a:cubicBezTo>
                <a:cubicBezTo>
                  <a:pt x="4024408" y="1139914"/>
                  <a:pt x="4026218" y="1138105"/>
                  <a:pt x="4028296" y="1139178"/>
                </a:cubicBezTo>
                <a:cubicBezTo>
                  <a:pt x="4028296" y="1137368"/>
                  <a:pt x="4031345" y="1136899"/>
                  <a:pt x="4035065" y="1136907"/>
                </a:cubicBezTo>
                <a:close/>
                <a:moveTo>
                  <a:pt x="3981766" y="1132517"/>
                </a:moveTo>
                <a:lnTo>
                  <a:pt x="3981461" y="1135039"/>
                </a:lnTo>
                <a:lnTo>
                  <a:pt x="3983123" y="1136765"/>
                </a:lnTo>
                <a:lnTo>
                  <a:pt x="3983126" y="1136766"/>
                </a:lnTo>
                <a:close/>
                <a:moveTo>
                  <a:pt x="4061806" y="1130934"/>
                </a:moveTo>
                <a:cubicBezTo>
                  <a:pt x="4061806" y="1132877"/>
                  <a:pt x="4064219" y="1136429"/>
                  <a:pt x="4066900" y="1136899"/>
                </a:cubicBezTo>
                <a:cubicBezTo>
                  <a:pt x="4067034" y="1136899"/>
                  <a:pt x="4067101" y="1136899"/>
                  <a:pt x="4067168" y="1136899"/>
                </a:cubicBezTo>
                <a:cubicBezTo>
                  <a:pt x="4065359" y="1136429"/>
                  <a:pt x="4063884" y="1135022"/>
                  <a:pt x="4061806" y="1130934"/>
                </a:cubicBezTo>
                <a:close/>
                <a:moveTo>
                  <a:pt x="1923688" y="1100487"/>
                </a:moveTo>
                <a:cubicBezTo>
                  <a:pt x="1923585" y="1101017"/>
                  <a:pt x="1923380" y="1102449"/>
                  <a:pt x="1923028" y="1105331"/>
                </a:cubicBezTo>
                <a:cubicBezTo>
                  <a:pt x="1923380" y="1105432"/>
                  <a:pt x="1923996" y="1098897"/>
                  <a:pt x="1923688" y="1100487"/>
                </a:cubicBezTo>
                <a:close/>
                <a:moveTo>
                  <a:pt x="4001488" y="1094138"/>
                </a:moveTo>
                <a:cubicBezTo>
                  <a:pt x="4001890" y="1094272"/>
                  <a:pt x="4002158" y="1094339"/>
                  <a:pt x="4002493" y="1094473"/>
                </a:cubicBezTo>
                <a:cubicBezTo>
                  <a:pt x="4002292" y="1097288"/>
                  <a:pt x="4001488" y="1099432"/>
                  <a:pt x="4001488" y="1094138"/>
                </a:cubicBezTo>
                <a:close/>
                <a:moveTo>
                  <a:pt x="4015645" y="1093318"/>
                </a:moveTo>
                <a:cubicBezTo>
                  <a:pt x="4017723" y="1092429"/>
                  <a:pt x="4019717" y="1093200"/>
                  <a:pt x="4019985" y="1097222"/>
                </a:cubicBezTo>
                <a:cubicBezTo>
                  <a:pt x="4026620" y="1098965"/>
                  <a:pt x="4010736" y="1104996"/>
                  <a:pt x="4010803" y="1099366"/>
                </a:cubicBezTo>
                <a:cubicBezTo>
                  <a:pt x="4011406" y="1096753"/>
                  <a:pt x="4013567" y="1094206"/>
                  <a:pt x="4015645" y="1093318"/>
                </a:cubicBezTo>
                <a:close/>
                <a:moveTo>
                  <a:pt x="4609841" y="1091122"/>
                </a:moveTo>
                <a:cubicBezTo>
                  <a:pt x="4609438" y="1098562"/>
                  <a:pt x="4603005" y="1104527"/>
                  <a:pt x="4605819" y="1098361"/>
                </a:cubicBezTo>
                <a:cubicBezTo>
                  <a:pt x="4597375" y="1096349"/>
                  <a:pt x="4609841" y="1086631"/>
                  <a:pt x="4609841" y="1091122"/>
                </a:cubicBezTo>
                <a:close/>
                <a:moveTo>
                  <a:pt x="3542323" y="1088546"/>
                </a:moveTo>
                <a:cubicBezTo>
                  <a:pt x="3544334" y="1088772"/>
                  <a:pt x="3545769" y="1089832"/>
                  <a:pt x="3545769" y="1092194"/>
                </a:cubicBezTo>
                <a:cubicBezTo>
                  <a:pt x="3542822" y="1098561"/>
                  <a:pt x="3541080" y="1095546"/>
                  <a:pt x="3539400" y="1102113"/>
                </a:cubicBezTo>
                <a:cubicBezTo>
                  <a:pt x="3539137" y="1102315"/>
                  <a:pt x="3539000" y="1102649"/>
                  <a:pt x="3539199" y="1102918"/>
                </a:cubicBezTo>
                <a:lnTo>
                  <a:pt x="3539095" y="1103285"/>
                </a:lnTo>
                <a:lnTo>
                  <a:pt x="3539327" y="1103000"/>
                </a:lnTo>
                <a:lnTo>
                  <a:pt x="3539199" y="1102918"/>
                </a:lnTo>
                <a:cubicBezTo>
                  <a:pt x="3539268" y="1102583"/>
                  <a:pt x="3539336" y="1102382"/>
                  <a:pt x="3539400" y="1102114"/>
                </a:cubicBezTo>
                <a:lnTo>
                  <a:pt x="3539400" y="1103000"/>
                </a:lnTo>
                <a:lnTo>
                  <a:pt x="3541212" y="1103388"/>
                </a:lnTo>
                <a:lnTo>
                  <a:pt x="3539085" y="1103322"/>
                </a:lnTo>
                <a:lnTo>
                  <a:pt x="3539065" y="1103387"/>
                </a:lnTo>
                <a:cubicBezTo>
                  <a:pt x="3536385" y="1103387"/>
                  <a:pt x="3532362" y="1103387"/>
                  <a:pt x="3532362" y="1103387"/>
                </a:cubicBezTo>
                <a:cubicBezTo>
                  <a:pt x="3533770" y="1095211"/>
                  <a:pt x="3532094" y="1098896"/>
                  <a:pt x="3531891" y="1096350"/>
                </a:cubicBezTo>
                <a:cubicBezTo>
                  <a:pt x="3525057" y="1094691"/>
                  <a:pt x="3536280" y="1087868"/>
                  <a:pt x="3542323" y="1088546"/>
                </a:cubicBezTo>
                <a:close/>
                <a:moveTo>
                  <a:pt x="4027442" y="1070488"/>
                </a:moveTo>
                <a:cubicBezTo>
                  <a:pt x="4025058" y="1068540"/>
                  <a:pt x="4034596" y="1075188"/>
                  <a:pt x="4034596" y="1075841"/>
                </a:cubicBezTo>
                <a:cubicBezTo>
                  <a:pt x="4030357" y="1072741"/>
                  <a:pt x="4028237" y="1071137"/>
                  <a:pt x="4027442" y="1070488"/>
                </a:cubicBezTo>
                <a:close/>
                <a:moveTo>
                  <a:pt x="3574197" y="1068457"/>
                </a:moveTo>
                <a:cubicBezTo>
                  <a:pt x="3577195" y="1067779"/>
                  <a:pt x="3579275" y="1068001"/>
                  <a:pt x="3579275" y="1069743"/>
                </a:cubicBezTo>
                <a:cubicBezTo>
                  <a:pt x="3580548" y="1074904"/>
                  <a:pt x="3572572" y="1070548"/>
                  <a:pt x="3572572" y="1072894"/>
                </a:cubicBezTo>
                <a:cubicBezTo>
                  <a:pt x="3572436" y="1072826"/>
                  <a:pt x="3579275" y="1081003"/>
                  <a:pt x="3579340" y="1075843"/>
                </a:cubicBezTo>
                <a:cubicBezTo>
                  <a:pt x="3580281" y="1081204"/>
                  <a:pt x="3578673" y="1089984"/>
                  <a:pt x="3572371" y="1089984"/>
                </a:cubicBezTo>
                <a:cubicBezTo>
                  <a:pt x="3574648" y="1089582"/>
                  <a:pt x="3562055" y="1092598"/>
                  <a:pt x="3568282" y="1089984"/>
                </a:cubicBezTo>
                <a:cubicBezTo>
                  <a:pt x="3572371" y="1089984"/>
                  <a:pt x="3553946" y="1080064"/>
                  <a:pt x="3554077" y="1082142"/>
                </a:cubicBezTo>
                <a:cubicBezTo>
                  <a:pt x="3547998" y="1080635"/>
                  <a:pt x="3565211" y="1070493"/>
                  <a:pt x="3574197" y="1068457"/>
                </a:cubicBezTo>
                <a:close/>
                <a:moveTo>
                  <a:pt x="4048335" y="1067666"/>
                </a:moveTo>
                <a:cubicBezTo>
                  <a:pt x="4048134" y="1069073"/>
                  <a:pt x="4047598" y="1069811"/>
                  <a:pt x="4046794" y="1070011"/>
                </a:cubicBezTo>
                <a:cubicBezTo>
                  <a:pt x="4047732" y="1070347"/>
                  <a:pt x="4048402" y="1070749"/>
                  <a:pt x="4048402" y="1070749"/>
                </a:cubicBezTo>
                <a:cubicBezTo>
                  <a:pt x="4048402" y="1069877"/>
                  <a:pt x="4048402" y="1068805"/>
                  <a:pt x="4048335" y="1067666"/>
                </a:cubicBezTo>
                <a:close/>
                <a:moveTo>
                  <a:pt x="3591340" y="1063242"/>
                </a:moveTo>
                <a:cubicBezTo>
                  <a:pt x="3589795" y="1060628"/>
                  <a:pt x="3598642" y="1074703"/>
                  <a:pt x="3599316" y="1069408"/>
                </a:cubicBezTo>
                <a:cubicBezTo>
                  <a:pt x="3599250" y="1071016"/>
                  <a:pt x="3599448" y="1075038"/>
                  <a:pt x="3599388" y="1074836"/>
                </a:cubicBezTo>
                <a:cubicBezTo>
                  <a:pt x="3599388" y="1082276"/>
                  <a:pt x="3578406" y="1069072"/>
                  <a:pt x="3585978" y="1070882"/>
                </a:cubicBezTo>
                <a:cubicBezTo>
                  <a:pt x="3585978" y="1070815"/>
                  <a:pt x="3592346" y="1063242"/>
                  <a:pt x="3591340" y="1063242"/>
                </a:cubicBezTo>
                <a:close/>
                <a:moveTo>
                  <a:pt x="4008122" y="1056406"/>
                </a:moveTo>
                <a:cubicBezTo>
                  <a:pt x="4008189" y="1056473"/>
                  <a:pt x="4008256" y="1056540"/>
                  <a:pt x="4008457" y="1056540"/>
                </a:cubicBezTo>
                <a:cubicBezTo>
                  <a:pt x="4010066" y="1057411"/>
                  <a:pt x="4009529" y="1057210"/>
                  <a:pt x="4008189" y="1056540"/>
                </a:cubicBezTo>
                <a:lnTo>
                  <a:pt x="4008188" y="1056539"/>
                </a:lnTo>
                <a:close/>
                <a:moveTo>
                  <a:pt x="4036212" y="1055886"/>
                </a:moveTo>
                <a:cubicBezTo>
                  <a:pt x="4038617" y="1054730"/>
                  <a:pt x="4041566" y="1054462"/>
                  <a:pt x="4041566" y="1057478"/>
                </a:cubicBezTo>
                <a:cubicBezTo>
                  <a:pt x="4041163" y="1061567"/>
                  <a:pt x="4034461" y="1064448"/>
                  <a:pt x="4034126" y="1059622"/>
                </a:cubicBezTo>
                <a:cubicBezTo>
                  <a:pt x="4031948" y="1059086"/>
                  <a:pt x="4033808" y="1057042"/>
                  <a:pt x="4036212" y="1055886"/>
                </a:cubicBezTo>
                <a:close/>
                <a:moveTo>
                  <a:pt x="3679828" y="1043069"/>
                </a:moveTo>
                <a:cubicBezTo>
                  <a:pt x="3679893" y="1043069"/>
                  <a:pt x="3679893" y="1043069"/>
                  <a:pt x="3679961" y="1043069"/>
                </a:cubicBezTo>
                <a:cubicBezTo>
                  <a:pt x="3680229" y="1043069"/>
                  <a:pt x="3680632" y="1043069"/>
                  <a:pt x="3681168" y="1043069"/>
                </a:cubicBezTo>
                <a:cubicBezTo>
                  <a:pt x="3681033" y="1043069"/>
                  <a:pt x="3680831" y="1043136"/>
                  <a:pt x="3680632" y="1043270"/>
                </a:cubicBezTo>
                <a:cubicBezTo>
                  <a:pt x="3681098" y="1043471"/>
                  <a:pt x="3680831" y="1043471"/>
                  <a:pt x="3680429" y="1043404"/>
                </a:cubicBezTo>
                <a:cubicBezTo>
                  <a:pt x="3680229" y="1043538"/>
                  <a:pt x="3680030" y="1043672"/>
                  <a:pt x="3679828" y="1043807"/>
                </a:cubicBezTo>
                <a:cubicBezTo>
                  <a:pt x="3679828" y="1043605"/>
                  <a:pt x="3679828" y="1043471"/>
                  <a:pt x="3679828" y="1043337"/>
                </a:cubicBezTo>
                <a:cubicBezTo>
                  <a:pt x="3679557" y="1043270"/>
                  <a:pt x="3679424" y="1043203"/>
                  <a:pt x="3679828" y="1043136"/>
                </a:cubicBezTo>
                <a:cubicBezTo>
                  <a:pt x="3679828" y="1043136"/>
                  <a:pt x="3679828" y="1043069"/>
                  <a:pt x="3679828" y="1043069"/>
                </a:cubicBezTo>
                <a:close/>
                <a:moveTo>
                  <a:pt x="1793257" y="1019655"/>
                </a:moveTo>
                <a:cubicBezTo>
                  <a:pt x="1787565" y="1021257"/>
                  <a:pt x="1776820" y="1034188"/>
                  <a:pt x="1781947" y="1029664"/>
                </a:cubicBezTo>
                <a:cubicBezTo>
                  <a:pt x="1784963" y="1029664"/>
                  <a:pt x="1787225" y="1029681"/>
                  <a:pt x="1788783" y="1028960"/>
                </a:cubicBezTo>
                <a:lnTo>
                  <a:pt x="1791359" y="1023908"/>
                </a:lnTo>
                <a:lnTo>
                  <a:pt x="1791061" y="1023967"/>
                </a:lnTo>
                <a:cubicBezTo>
                  <a:pt x="1791196" y="1023632"/>
                  <a:pt x="1791330" y="1023364"/>
                  <a:pt x="1791463" y="1023029"/>
                </a:cubicBezTo>
                <a:lnTo>
                  <a:pt x="1791401" y="1023832"/>
                </a:lnTo>
                <a:lnTo>
                  <a:pt x="1794949" y="1022962"/>
                </a:lnTo>
                <a:cubicBezTo>
                  <a:pt x="1795955" y="1023431"/>
                  <a:pt x="1796491" y="1023431"/>
                  <a:pt x="1796491" y="1022895"/>
                </a:cubicBezTo>
                <a:cubicBezTo>
                  <a:pt x="1796491" y="1019846"/>
                  <a:pt x="1795154" y="1019121"/>
                  <a:pt x="1793257" y="1019655"/>
                </a:cubicBezTo>
                <a:close/>
                <a:moveTo>
                  <a:pt x="1844680" y="1003593"/>
                </a:moveTo>
                <a:cubicBezTo>
                  <a:pt x="1844412" y="1003459"/>
                  <a:pt x="1854666" y="1009759"/>
                  <a:pt x="1849371" y="1009759"/>
                </a:cubicBezTo>
                <a:cubicBezTo>
                  <a:pt x="1831476" y="1007078"/>
                  <a:pt x="1818943" y="1009223"/>
                  <a:pt x="1816597" y="1014986"/>
                </a:cubicBezTo>
                <a:cubicBezTo>
                  <a:pt x="1816597" y="1002654"/>
                  <a:pt x="1781478" y="1036969"/>
                  <a:pt x="1796960" y="1036969"/>
                </a:cubicBezTo>
                <a:cubicBezTo>
                  <a:pt x="1808220" y="1029061"/>
                  <a:pt x="1858151" y="1004062"/>
                  <a:pt x="1868606" y="1004062"/>
                </a:cubicBezTo>
                <a:cubicBezTo>
                  <a:pt x="1864183" y="1004062"/>
                  <a:pt x="1859827" y="1004062"/>
                  <a:pt x="1855403" y="1004129"/>
                </a:cubicBezTo>
                <a:cubicBezTo>
                  <a:pt x="1853392" y="1004129"/>
                  <a:pt x="1846690" y="1002588"/>
                  <a:pt x="1844680" y="1003593"/>
                </a:cubicBezTo>
                <a:close/>
                <a:moveTo>
                  <a:pt x="3699930" y="995283"/>
                </a:moveTo>
                <a:cubicBezTo>
                  <a:pt x="3699930" y="997294"/>
                  <a:pt x="3706636" y="995551"/>
                  <a:pt x="3706636" y="996288"/>
                </a:cubicBezTo>
                <a:cubicBezTo>
                  <a:pt x="3709046" y="1011033"/>
                  <a:pt x="3706567" y="1026782"/>
                  <a:pt x="3699930" y="1036367"/>
                </a:cubicBezTo>
                <a:cubicBezTo>
                  <a:pt x="3716620" y="1048096"/>
                  <a:pt x="3706636" y="1050039"/>
                  <a:pt x="3706636" y="1063779"/>
                </a:cubicBezTo>
                <a:cubicBezTo>
                  <a:pt x="3707037" y="1064516"/>
                  <a:pt x="3710052" y="1096753"/>
                  <a:pt x="3705361" y="1096753"/>
                </a:cubicBezTo>
                <a:cubicBezTo>
                  <a:pt x="3700670" y="1088844"/>
                  <a:pt x="3702141" y="1091995"/>
                  <a:pt x="3699398" y="1091324"/>
                </a:cubicBezTo>
                <a:cubicBezTo>
                  <a:pt x="3698991" y="1094139"/>
                  <a:pt x="3686529" y="1100171"/>
                  <a:pt x="3686529" y="1096216"/>
                </a:cubicBezTo>
                <a:cubicBezTo>
                  <a:pt x="3680564" y="1095613"/>
                  <a:pt x="3678017" y="1095881"/>
                  <a:pt x="3677682" y="1089984"/>
                </a:cubicBezTo>
                <a:cubicBezTo>
                  <a:pt x="3679090" y="1084823"/>
                  <a:pt x="3678552" y="1075306"/>
                  <a:pt x="3679424" y="1069877"/>
                </a:cubicBezTo>
                <a:cubicBezTo>
                  <a:pt x="3682907" y="1069877"/>
                  <a:pt x="3679961" y="1062572"/>
                  <a:pt x="3675941" y="1056473"/>
                </a:cubicBezTo>
                <a:cubicBezTo>
                  <a:pt x="3667626" y="1056473"/>
                  <a:pt x="3675873" y="1046621"/>
                  <a:pt x="3679759" y="1043806"/>
                </a:cubicBezTo>
                <a:cubicBezTo>
                  <a:pt x="3679759" y="1045549"/>
                  <a:pt x="3679961" y="1049771"/>
                  <a:pt x="3680564" y="1049771"/>
                </a:cubicBezTo>
                <a:cubicBezTo>
                  <a:pt x="3687737" y="1049905"/>
                  <a:pt x="3683244" y="1043069"/>
                  <a:pt x="3688075" y="1043069"/>
                </a:cubicBezTo>
                <a:cubicBezTo>
                  <a:pt x="3689012" y="1043069"/>
                  <a:pt x="3696315" y="1036367"/>
                  <a:pt x="3696442" y="1036367"/>
                </a:cubicBezTo>
                <a:cubicBezTo>
                  <a:pt x="3675271" y="1022293"/>
                  <a:pt x="3682443" y="1005001"/>
                  <a:pt x="3699930" y="995283"/>
                </a:cubicBezTo>
                <a:close/>
                <a:moveTo>
                  <a:pt x="3844657" y="993272"/>
                </a:moveTo>
                <a:lnTo>
                  <a:pt x="3846946" y="996019"/>
                </a:lnTo>
                <a:lnTo>
                  <a:pt x="3847205" y="996019"/>
                </a:lnTo>
                <a:lnTo>
                  <a:pt x="3847246" y="996061"/>
                </a:lnTo>
                <a:close/>
                <a:moveTo>
                  <a:pt x="1916728" y="976047"/>
                </a:moveTo>
                <a:cubicBezTo>
                  <a:pt x="1894008" y="975980"/>
                  <a:pt x="1868204" y="987173"/>
                  <a:pt x="1858553" y="989116"/>
                </a:cubicBezTo>
                <a:cubicBezTo>
                  <a:pt x="1874974" y="986637"/>
                  <a:pt x="1895884" y="992467"/>
                  <a:pt x="1905334" y="989451"/>
                </a:cubicBezTo>
                <a:cubicBezTo>
                  <a:pt x="1912505" y="987173"/>
                  <a:pt x="1935293" y="976047"/>
                  <a:pt x="1916728" y="976047"/>
                </a:cubicBezTo>
                <a:close/>
                <a:moveTo>
                  <a:pt x="1774050" y="972684"/>
                </a:moveTo>
                <a:cubicBezTo>
                  <a:pt x="1772350" y="971301"/>
                  <a:pt x="1768945" y="979381"/>
                  <a:pt x="1774776" y="977924"/>
                </a:cubicBezTo>
                <a:cubicBezTo>
                  <a:pt x="1774994" y="974657"/>
                  <a:pt x="1774617" y="973144"/>
                  <a:pt x="1774050" y="972684"/>
                </a:cubicBezTo>
                <a:close/>
                <a:moveTo>
                  <a:pt x="1919543" y="969881"/>
                </a:moveTo>
                <a:cubicBezTo>
                  <a:pt x="1919543" y="970149"/>
                  <a:pt x="1919543" y="970149"/>
                  <a:pt x="1919543" y="970082"/>
                </a:cubicBezTo>
                <a:cubicBezTo>
                  <a:pt x="1919208" y="975645"/>
                  <a:pt x="1922626" y="969144"/>
                  <a:pt x="1919543" y="969881"/>
                </a:cubicBezTo>
                <a:close/>
                <a:moveTo>
                  <a:pt x="2269944" y="969680"/>
                </a:moveTo>
                <a:cubicBezTo>
                  <a:pt x="2276243" y="969680"/>
                  <a:pt x="2259287" y="983688"/>
                  <a:pt x="2259287" y="973903"/>
                </a:cubicBezTo>
                <a:cubicBezTo>
                  <a:pt x="2261767" y="972428"/>
                  <a:pt x="2266861" y="971758"/>
                  <a:pt x="2269944" y="969680"/>
                </a:cubicBezTo>
                <a:close/>
                <a:moveTo>
                  <a:pt x="4571170" y="949239"/>
                </a:moveTo>
                <a:cubicBezTo>
                  <a:pt x="4570634" y="949507"/>
                  <a:pt x="4565205" y="954734"/>
                  <a:pt x="4561385" y="955807"/>
                </a:cubicBezTo>
                <a:cubicBezTo>
                  <a:pt x="4562793" y="955807"/>
                  <a:pt x="4564066" y="955874"/>
                  <a:pt x="4565139" y="955874"/>
                </a:cubicBezTo>
                <a:cubicBezTo>
                  <a:pt x="4566546" y="955271"/>
                  <a:pt x="4569629" y="955740"/>
                  <a:pt x="4571170" y="955941"/>
                </a:cubicBezTo>
                <a:cubicBezTo>
                  <a:pt x="4571170" y="953730"/>
                  <a:pt x="4571170" y="951451"/>
                  <a:pt x="4571170" y="949239"/>
                </a:cubicBezTo>
                <a:close/>
                <a:moveTo>
                  <a:pt x="6453470" y="935835"/>
                </a:moveTo>
                <a:cubicBezTo>
                  <a:pt x="6460574" y="935835"/>
                  <a:pt x="6474916" y="958086"/>
                  <a:pt x="6481083" y="962643"/>
                </a:cubicBezTo>
                <a:cubicBezTo>
                  <a:pt x="6489326" y="962643"/>
                  <a:pt x="6497235" y="968206"/>
                  <a:pt x="6500049" y="969346"/>
                </a:cubicBezTo>
                <a:cubicBezTo>
                  <a:pt x="6504406" y="969346"/>
                  <a:pt x="6517676" y="969077"/>
                  <a:pt x="6520826" y="964721"/>
                </a:cubicBezTo>
                <a:cubicBezTo>
                  <a:pt x="6518816" y="970954"/>
                  <a:pt x="6520156" y="970686"/>
                  <a:pt x="6515330" y="976316"/>
                </a:cubicBezTo>
                <a:cubicBezTo>
                  <a:pt x="6516805" y="976517"/>
                  <a:pt x="6520893" y="982415"/>
                  <a:pt x="6521697" y="985900"/>
                </a:cubicBezTo>
                <a:cubicBezTo>
                  <a:pt x="6522837" y="984961"/>
                  <a:pt x="6527126" y="983755"/>
                  <a:pt x="6529137" y="983152"/>
                </a:cubicBezTo>
                <a:cubicBezTo>
                  <a:pt x="6521965" y="986436"/>
                  <a:pt x="6487181" y="1011837"/>
                  <a:pt x="6481216" y="1013311"/>
                </a:cubicBezTo>
                <a:cubicBezTo>
                  <a:pt x="6472168" y="1015523"/>
                  <a:pt x="6443148" y="1004733"/>
                  <a:pt x="6428337" y="1016462"/>
                </a:cubicBezTo>
                <a:cubicBezTo>
                  <a:pt x="6430012" y="1016462"/>
                  <a:pt x="6424248" y="1012038"/>
                  <a:pt x="6420696" y="1010429"/>
                </a:cubicBezTo>
                <a:cubicBezTo>
                  <a:pt x="6419288" y="1011100"/>
                  <a:pt x="6413927" y="1012373"/>
                  <a:pt x="6414262" y="1012373"/>
                </a:cubicBezTo>
                <a:cubicBezTo>
                  <a:pt x="6416541" y="1013245"/>
                  <a:pt x="6439596" y="1030938"/>
                  <a:pt x="6433564" y="1030938"/>
                </a:cubicBezTo>
                <a:cubicBezTo>
                  <a:pt x="6432425" y="1030938"/>
                  <a:pt x="6431352" y="1030938"/>
                  <a:pt x="6430213" y="1030938"/>
                </a:cubicBezTo>
                <a:cubicBezTo>
                  <a:pt x="6440467" y="1030938"/>
                  <a:pt x="6427532" y="1035764"/>
                  <a:pt x="6440467" y="1030335"/>
                </a:cubicBezTo>
                <a:cubicBezTo>
                  <a:pt x="6448778" y="1030335"/>
                  <a:pt x="6449381" y="1094273"/>
                  <a:pt x="6447772" y="1096284"/>
                </a:cubicBezTo>
                <a:cubicBezTo>
                  <a:pt x="6447772" y="1101177"/>
                  <a:pt x="6443952" y="1103522"/>
                  <a:pt x="6441070" y="1102383"/>
                </a:cubicBezTo>
                <a:cubicBezTo>
                  <a:pt x="6441070" y="1105868"/>
                  <a:pt x="6441473" y="1116792"/>
                  <a:pt x="6443014" y="1116792"/>
                </a:cubicBezTo>
                <a:cubicBezTo>
                  <a:pt x="6440467" y="1115285"/>
                  <a:pt x="6439981" y="1115167"/>
                  <a:pt x="6439294" y="1114656"/>
                </a:cubicBezTo>
                <a:lnTo>
                  <a:pt x="6434426" y="1110210"/>
                </a:lnTo>
                <a:lnTo>
                  <a:pt x="6434368" y="1110157"/>
                </a:lnTo>
                <a:lnTo>
                  <a:pt x="6434368" y="1110559"/>
                </a:lnTo>
                <a:lnTo>
                  <a:pt x="6434368" y="1110560"/>
                </a:lnTo>
                <a:cubicBezTo>
                  <a:pt x="6434368" y="1123428"/>
                  <a:pt x="6429878" y="1197218"/>
                  <a:pt x="6408498" y="1197218"/>
                </a:cubicBezTo>
                <a:cubicBezTo>
                  <a:pt x="6408900" y="1197888"/>
                  <a:pt x="6393552" y="1190516"/>
                  <a:pt x="6403270" y="1190516"/>
                </a:cubicBezTo>
                <a:cubicBezTo>
                  <a:pt x="6402600" y="1190381"/>
                  <a:pt x="6394759" y="1183412"/>
                  <a:pt x="6394893" y="1183814"/>
                </a:cubicBezTo>
                <a:cubicBezTo>
                  <a:pt x="6397239" y="1183814"/>
                  <a:pt x="6380684" y="1225501"/>
                  <a:pt x="6380684" y="1191052"/>
                </a:cubicBezTo>
                <a:cubicBezTo>
                  <a:pt x="6380684" y="1202312"/>
                  <a:pt x="6332160" y="1211628"/>
                  <a:pt x="6327067" y="1230862"/>
                </a:cubicBezTo>
                <a:cubicBezTo>
                  <a:pt x="6327067" y="1242390"/>
                  <a:pt x="6310311" y="1214577"/>
                  <a:pt x="6313662" y="1224026"/>
                </a:cubicBezTo>
                <a:cubicBezTo>
                  <a:pt x="6312858" y="1223021"/>
                  <a:pt x="6307027" y="1224496"/>
                  <a:pt x="6306558" y="1224026"/>
                </a:cubicBezTo>
                <a:cubicBezTo>
                  <a:pt x="6306759" y="1224026"/>
                  <a:pt x="6308099" y="1210622"/>
                  <a:pt x="6306290" y="1210622"/>
                </a:cubicBezTo>
                <a:cubicBezTo>
                  <a:pt x="6305285" y="1210823"/>
                  <a:pt x="6300124" y="1210354"/>
                  <a:pt x="6300325" y="1210622"/>
                </a:cubicBezTo>
                <a:cubicBezTo>
                  <a:pt x="6300996" y="1211963"/>
                  <a:pt x="6301464" y="1217257"/>
                  <a:pt x="6301397" y="1217324"/>
                </a:cubicBezTo>
                <a:cubicBezTo>
                  <a:pt x="6301129" y="1217056"/>
                  <a:pt x="6300929" y="1216788"/>
                  <a:pt x="6300727" y="1216520"/>
                </a:cubicBezTo>
                <a:cubicBezTo>
                  <a:pt x="6300929" y="1219804"/>
                  <a:pt x="6299990" y="1224026"/>
                  <a:pt x="6302269" y="1224026"/>
                </a:cubicBezTo>
                <a:cubicBezTo>
                  <a:pt x="6299856" y="1226238"/>
                  <a:pt x="6295164" y="1232069"/>
                  <a:pt x="6288462" y="1237431"/>
                </a:cubicBezTo>
                <a:cubicBezTo>
                  <a:pt x="6285848" y="1237431"/>
                  <a:pt x="6285447" y="1232672"/>
                  <a:pt x="6285916" y="1230795"/>
                </a:cubicBezTo>
                <a:cubicBezTo>
                  <a:pt x="6282230" y="1231130"/>
                  <a:pt x="6274857" y="1232136"/>
                  <a:pt x="6272310" y="1230729"/>
                </a:cubicBezTo>
                <a:cubicBezTo>
                  <a:pt x="6275594" y="1230729"/>
                  <a:pt x="6256024" y="1244133"/>
                  <a:pt x="6254080" y="1244133"/>
                </a:cubicBezTo>
                <a:cubicBezTo>
                  <a:pt x="6254952" y="1246144"/>
                  <a:pt x="6251198" y="1239642"/>
                  <a:pt x="6248719" y="1237296"/>
                </a:cubicBezTo>
                <a:cubicBezTo>
                  <a:pt x="6248316" y="1237229"/>
                  <a:pt x="6247914" y="1237096"/>
                  <a:pt x="6247646" y="1236894"/>
                </a:cubicBezTo>
                <a:cubicBezTo>
                  <a:pt x="6245300" y="1241787"/>
                  <a:pt x="6241414" y="1248221"/>
                  <a:pt x="6240006" y="1250433"/>
                </a:cubicBezTo>
                <a:cubicBezTo>
                  <a:pt x="6239671" y="1272282"/>
                  <a:pt x="6199793" y="1306060"/>
                  <a:pt x="6199793" y="1280794"/>
                </a:cubicBezTo>
                <a:cubicBezTo>
                  <a:pt x="6213264" y="1270673"/>
                  <a:pt x="6198653" y="1262765"/>
                  <a:pt x="6206495" y="1250835"/>
                </a:cubicBezTo>
                <a:cubicBezTo>
                  <a:pt x="6205422" y="1250835"/>
                  <a:pt x="6193090" y="1249628"/>
                  <a:pt x="6193090" y="1252242"/>
                </a:cubicBezTo>
                <a:cubicBezTo>
                  <a:pt x="6192621" y="1251103"/>
                  <a:pt x="6192086" y="1244401"/>
                  <a:pt x="6194029" y="1243865"/>
                </a:cubicBezTo>
                <a:cubicBezTo>
                  <a:pt x="6187059" y="1242591"/>
                  <a:pt x="6190812" y="1230930"/>
                  <a:pt x="6193493" y="1224026"/>
                </a:cubicBezTo>
                <a:cubicBezTo>
                  <a:pt x="6197648" y="1224026"/>
                  <a:pt x="6200731" y="1230126"/>
                  <a:pt x="6209243" y="1217458"/>
                </a:cubicBezTo>
                <a:cubicBezTo>
                  <a:pt x="6212795" y="1216989"/>
                  <a:pt x="6218760" y="1217458"/>
                  <a:pt x="6220034" y="1217391"/>
                </a:cubicBezTo>
                <a:cubicBezTo>
                  <a:pt x="6220168" y="1217592"/>
                  <a:pt x="6216146" y="1214577"/>
                  <a:pt x="6214269" y="1214174"/>
                </a:cubicBezTo>
                <a:cubicBezTo>
                  <a:pt x="6217486" y="1211694"/>
                  <a:pt x="6225865" y="1203987"/>
                  <a:pt x="6219497" y="1203987"/>
                </a:cubicBezTo>
                <a:cubicBezTo>
                  <a:pt x="6242888" y="1204322"/>
                  <a:pt x="6247713" y="1173560"/>
                  <a:pt x="6273651" y="1178787"/>
                </a:cubicBezTo>
                <a:cubicBezTo>
                  <a:pt x="6273651" y="1189377"/>
                  <a:pt x="6298851" y="1170476"/>
                  <a:pt x="6295499" y="1170476"/>
                </a:cubicBezTo>
                <a:cubicBezTo>
                  <a:pt x="6298985" y="1170543"/>
                  <a:pt x="6297242" y="1177178"/>
                  <a:pt x="6298315" y="1177178"/>
                </a:cubicBezTo>
                <a:cubicBezTo>
                  <a:pt x="6298448" y="1176910"/>
                  <a:pt x="6302872" y="1168935"/>
                  <a:pt x="6302336" y="1170476"/>
                </a:cubicBezTo>
                <a:cubicBezTo>
                  <a:pt x="6303006" y="1172688"/>
                  <a:pt x="6303341" y="1174900"/>
                  <a:pt x="6303475" y="1177178"/>
                </a:cubicBezTo>
                <a:cubicBezTo>
                  <a:pt x="6310177" y="1175972"/>
                  <a:pt x="6312791" y="1177178"/>
                  <a:pt x="6322107" y="1177178"/>
                </a:cubicBezTo>
                <a:cubicBezTo>
                  <a:pt x="6322040" y="1176977"/>
                  <a:pt x="6324520" y="1170744"/>
                  <a:pt x="6325793" y="1170611"/>
                </a:cubicBezTo>
                <a:cubicBezTo>
                  <a:pt x="6324319" y="1169538"/>
                  <a:pt x="6321973" y="1168198"/>
                  <a:pt x="6320766" y="1168198"/>
                </a:cubicBezTo>
                <a:cubicBezTo>
                  <a:pt x="6337857" y="1157944"/>
                  <a:pt x="6340807" y="1137703"/>
                  <a:pt x="6354009" y="1130263"/>
                </a:cubicBezTo>
                <a:lnTo>
                  <a:pt x="6354009" y="1136966"/>
                </a:lnTo>
                <a:cubicBezTo>
                  <a:pt x="6347307" y="1142663"/>
                  <a:pt x="6349519" y="1141389"/>
                  <a:pt x="6349586" y="1150370"/>
                </a:cubicBezTo>
                <a:cubicBezTo>
                  <a:pt x="6368218" y="1132944"/>
                  <a:pt x="6395965" y="1123293"/>
                  <a:pt x="6400924" y="1097356"/>
                </a:cubicBezTo>
                <a:cubicBezTo>
                  <a:pt x="6400924" y="1092262"/>
                  <a:pt x="6409436" y="1086968"/>
                  <a:pt x="6407626" y="1075038"/>
                </a:cubicBezTo>
                <a:cubicBezTo>
                  <a:pt x="6407626" y="1086364"/>
                  <a:pt x="6399048" y="1066995"/>
                  <a:pt x="6400924" y="1068872"/>
                </a:cubicBezTo>
                <a:cubicBezTo>
                  <a:pt x="6400924" y="1072760"/>
                  <a:pt x="6407626" y="1067063"/>
                  <a:pt x="6407626" y="1062706"/>
                </a:cubicBezTo>
                <a:cubicBezTo>
                  <a:pt x="6407559" y="1062706"/>
                  <a:pt x="6406755" y="1057948"/>
                  <a:pt x="6405951" y="1056808"/>
                </a:cubicBezTo>
                <a:cubicBezTo>
                  <a:pt x="6407291" y="1056808"/>
                  <a:pt x="6421366" y="1029798"/>
                  <a:pt x="6422103" y="1038846"/>
                </a:cubicBezTo>
                <a:cubicBezTo>
                  <a:pt x="6421634" y="1038713"/>
                  <a:pt x="6430615" y="1030871"/>
                  <a:pt x="6427532" y="1030871"/>
                </a:cubicBezTo>
                <a:cubicBezTo>
                  <a:pt x="6425253" y="1030871"/>
                  <a:pt x="6422908" y="1030871"/>
                  <a:pt x="6420629" y="1030871"/>
                </a:cubicBezTo>
                <a:cubicBezTo>
                  <a:pt x="6399115" y="1044275"/>
                  <a:pt x="6412050" y="1009223"/>
                  <a:pt x="6404276" y="1011100"/>
                </a:cubicBezTo>
                <a:cubicBezTo>
                  <a:pt x="6404477" y="1008888"/>
                  <a:pt x="6408632" y="1008419"/>
                  <a:pt x="6400924" y="1005470"/>
                </a:cubicBezTo>
                <a:cubicBezTo>
                  <a:pt x="6400924" y="1004800"/>
                  <a:pt x="6410710" y="1002856"/>
                  <a:pt x="6410308" y="1002856"/>
                </a:cubicBezTo>
                <a:cubicBezTo>
                  <a:pt x="6414262" y="982683"/>
                  <a:pt x="6424986" y="992870"/>
                  <a:pt x="6434435" y="978997"/>
                </a:cubicBezTo>
                <a:cubicBezTo>
                  <a:pt x="6446700" y="960900"/>
                  <a:pt x="6433296" y="940727"/>
                  <a:pt x="6453470" y="935835"/>
                </a:cubicBezTo>
                <a:close/>
                <a:moveTo>
                  <a:pt x="3790302" y="929200"/>
                </a:moveTo>
                <a:cubicBezTo>
                  <a:pt x="3782394" y="930339"/>
                  <a:pt x="3774686" y="931814"/>
                  <a:pt x="3766174" y="935902"/>
                </a:cubicBezTo>
                <a:cubicBezTo>
                  <a:pt x="3773145" y="935902"/>
                  <a:pt x="3763024" y="956142"/>
                  <a:pt x="3760813" y="956343"/>
                </a:cubicBezTo>
                <a:cubicBezTo>
                  <a:pt x="3766242" y="967469"/>
                  <a:pt x="3785946" y="984224"/>
                  <a:pt x="3793855" y="992200"/>
                </a:cubicBezTo>
                <a:cubicBezTo>
                  <a:pt x="3792983" y="991328"/>
                  <a:pt x="3826829" y="1024772"/>
                  <a:pt x="3841172" y="1027989"/>
                </a:cubicBezTo>
                <a:cubicBezTo>
                  <a:pt x="3840435" y="1028592"/>
                  <a:pt x="3839697" y="1029195"/>
                  <a:pt x="3839161" y="1029731"/>
                </a:cubicBezTo>
                <a:cubicBezTo>
                  <a:pt x="3852901" y="1029731"/>
                  <a:pt x="3905579" y="1076646"/>
                  <a:pt x="3888556" y="1076646"/>
                </a:cubicBezTo>
                <a:cubicBezTo>
                  <a:pt x="3880447" y="1069073"/>
                  <a:pt x="3871465" y="1062706"/>
                  <a:pt x="3860340" y="1056540"/>
                </a:cubicBezTo>
                <a:cubicBezTo>
                  <a:pt x="3860340" y="1059824"/>
                  <a:pt x="3852364" y="1073363"/>
                  <a:pt x="3852297" y="1076646"/>
                </a:cubicBezTo>
                <a:cubicBezTo>
                  <a:pt x="3887484" y="1076646"/>
                  <a:pt x="3841373" y="1123561"/>
                  <a:pt x="3841909" y="1123561"/>
                </a:cubicBezTo>
                <a:cubicBezTo>
                  <a:pt x="3834000" y="1125237"/>
                  <a:pt x="3831655" y="1120143"/>
                  <a:pt x="3827365" y="1117663"/>
                </a:cubicBezTo>
                <a:cubicBezTo>
                  <a:pt x="3827365" y="1126443"/>
                  <a:pt x="3824751" y="1129862"/>
                  <a:pt x="3820663" y="1136966"/>
                </a:cubicBezTo>
                <a:cubicBezTo>
                  <a:pt x="3823143" y="1137435"/>
                  <a:pt x="3825422" y="1136764"/>
                  <a:pt x="3827365" y="1135022"/>
                </a:cubicBezTo>
                <a:cubicBezTo>
                  <a:pt x="3827432" y="1138909"/>
                  <a:pt x="3820261" y="1150370"/>
                  <a:pt x="3822004" y="1150370"/>
                </a:cubicBezTo>
                <a:cubicBezTo>
                  <a:pt x="3801562" y="1148761"/>
                  <a:pt x="3752636" y="1116859"/>
                  <a:pt x="3769325" y="1116859"/>
                </a:cubicBezTo>
                <a:cubicBezTo>
                  <a:pt x="3769459" y="1116591"/>
                  <a:pt x="3764834" y="1112972"/>
                  <a:pt x="3772810" y="1110157"/>
                </a:cubicBezTo>
                <a:cubicBezTo>
                  <a:pt x="3774150" y="1110157"/>
                  <a:pt x="3774285" y="1114581"/>
                  <a:pt x="3774150" y="1116725"/>
                </a:cubicBezTo>
                <a:cubicBezTo>
                  <a:pt x="3778171" y="1115586"/>
                  <a:pt x="3809939" y="1110358"/>
                  <a:pt x="3814765" y="1110157"/>
                </a:cubicBezTo>
                <a:cubicBezTo>
                  <a:pt x="3814431" y="1109420"/>
                  <a:pt x="3814095" y="1108280"/>
                  <a:pt x="3813961" y="1106538"/>
                </a:cubicBezTo>
                <a:cubicBezTo>
                  <a:pt x="3809672" y="1105466"/>
                  <a:pt x="3822272" y="1099702"/>
                  <a:pt x="3822272" y="1102383"/>
                </a:cubicBezTo>
                <a:cubicBezTo>
                  <a:pt x="3821869" y="1104930"/>
                  <a:pt x="3819055" y="1110157"/>
                  <a:pt x="3816776" y="1111028"/>
                </a:cubicBezTo>
                <a:cubicBezTo>
                  <a:pt x="3819122" y="1112838"/>
                  <a:pt x="3817312" y="1115251"/>
                  <a:pt x="3820864" y="1116792"/>
                </a:cubicBezTo>
                <a:cubicBezTo>
                  <a:pt x="3820864" y="1112838"/>
                  <a:pt x="3844724" y="1096686"/>
                  <a:pt x="3842043" y="1096686"/>
                </a:cubicBezTo>
                <a:cubicBezTo>
                  <a:pt x="3838491" y="1075172"/>
                  <a:pt x="3800557" y="1057411"/>
                  <a:pt x="3800557" y="1057479"/>
                </a:cubicBezTo>
                <a:cubicBezTo>
                  <a:pt x="3800154" y="1055133"/>
                  <a:pt x="3800423" y="1054798"/>
                  <a:pt x="3801294" y="1056473"/>
                </a:cubicBezTo>
                <a:cubicBezTo>
                  <a:pt x="3800892" y="1057947"/>
                  <a:pt x="3806991" y="1049771"/>
                  <a:pt x="3803640" y="1049771"/>
                </a:cubicBezTo>
                <a:cubicBezTo>
                  <a:pt x="3799551" y="1050843"/>
                  <a:pt x="3796804" y="1053994"/>
                  <a:pt x="3794391" y="1056473"/>
                </a:cubicBezTo>
                <a:cubicBezTo>
                  <a:pt x="3793988" y="1056473"/>
                  <a:pt x="3790771" y="1054127"/>
                  <a:pt x="3786147" y="1050508"/>
                </a:cubicBezTo>
                <a:cubicBezTo>
                  <a:pt x="3785812" y="1051045"/>
                  <a:pt x="3785410" y="1051648"/>
                  <a:pt x="3784874" y="1052519"/>
                </a:cubicBezTo>
                <a:cubicBezTo>
                  <a:pt x="3784605" y="1052519"/>
                  <a:pt x="3785275" y="1051380"/>
                  <a:pt x="3785946" y="1050374"/>
                </a:cubicBezTo>
                <a:cubicBezTo>
                  <a:pt x="3771604" y="1039114"/>
                  <a:pt x="3744058" y="1015657"/>
                  <a:pt x="3743991" y="1009558"/>
                </a:cubicBezTo>
                <a:cubicBezTo>
                  <a:pt x="3742047" y="1011100"/>
                  <a:pt x="3741444" y="1015456"/>
                  <a:pt x="3740238" y="1016260"/>
                </a:cubicBezTo>
                <a:cubicBezTo>
                  <a:pt x="3740103" y="1015992"/>
                  <a:pt x="3733535" y="1016595"/>
                  <a:pt x="3733535" y="1015657"/>
                </a:cubicBezTo>
                <a:lnTo>
                  <a:pt x="3732843" y="1012238"/>
                </a:lnTo>
                <a:lnTo>
                  <a:pt x="3731240" y="1004322"/>
                </a:lnTo>
                <a:cubicBezTo>
                  <a:pt x="3729899" y="1001817"/>
                  <a:pt x="3728207" y="999840"/>
                  <a:pt x="3726833" y="996154"/>
                </a:cubicBezTo>
                <a:cubicBezTo>
                  <a:pt x="3726833" y="998902"/>
                  <a:pt x="3726833" y="1001717"/>
                  <a:pt x="3726833" y="1004465"/>
                </a:cubicBezTo>
                <a:cubicBezTo>
                  <a:pt x="3726833" y="998031"/>
                  <a:pt x="3716368" y="1008419"/>
                  <a:pt x="3715833" y="1009558"/>
                </a:cubicBezTo>
                <a:cubicBezTo>
                  <a:pt x="3714160" y="1009558"/>
                  <a:pt x="3711413" y="996154"/>
                  <a:pt x="3722738" y="996154"/>
                </a:cubicBezTo>
                <a:cubicBezTo>
                  <a:pt x="3721396" y="999304"/>
                  <a:pt x="3724883" y="993339"/>
                  <a:pt x="3726833" y="991328"/>
                </a:cubicBezTo>
                <a:cubicBezTo>
                  <a:pt x="3726833" y="977857"/>
                  <a:pt x="3698404" y="962643"/>
                  <a:pt x="3684739" y="962643"/>
                </a:cubicBezTo>
                <a:cubicBezTo>
                  <a:pt x="3682190" y="969747"/>
                  <a:pt x="3670195" y="982750"/>
                  <a:pt x="3657993" y="982750"/>
                </a:cubicBezTo>
                <a:cubicBezTo>
                  <a:pt x="3658394" y="981811"/>
                  <a:pt x="3648209" y="991998"/>
                  <a:pt x="3646464" y="996154"/>
                </a:cubicBezTo>
                <a:cubicBezTo>
                  <a:pt x="3617916" y="999840"/>
                  <a:pt x="3609201" y="982750"/>
                  <a:pt x="3590640" y="982750"/>
                </a:cubicBezTo>
                <a:cubicBezTo>
                  <a:pt x="3577437" y="989787"/>
                  <a:pt x="3572747" y="998366"/>
                  <a:pt x="3572747" y="1009558"/>
                </a:cubicBezTo>
                <a:cubicBezTo>
                  <a:pt x="3576499" y="1012708"/>
                  <a:pt x="3583668" y="1012306"/>
                  <a:pt x="3574961" y="1016260"/>
                </a:cubicBezTo>
                <a:cubicBezTo>
                  <a:pt x="3579849" y="1016260"/>
                  <a:pt x="3579513" y="1020550"/>
                  <a:pt x="3579448" y="1023834"/>
                </a:cubicBezTo>
                <a:cubicBezTo>
                  <a:pt x="3579448" y="1026180"/>
                  <a:pt x="3528114" y="1052519"/>
                  <a:pt x="3523560" y="1056406"/>
                </a:cubicBezTo>
                <a:cubicBezTo>
                  <a:pt x="3513063" y="1065320"/>
                  <a:pt x="3511864" y="1066258"/>
                  <a:pt x="3505143" y="1081003"/>
                </a:cubicBezTo>
                <a:cubicBezTo>
                  <a:pt x="3506685" y="1077652"/>
                  <a:pt x="3499034" y="1124031"/>
                  <a:pt x="3499034" y="1109554"/>
                </a:cubicBezTo>
                <a:cubicBezTo>
                  <a:pt x="3499034" y="1109889"/>
                  <a:pt x="3491528" y="1130197"/>
                  <a:pt x="3493872" y="1130197"/>
                </a:cubicBezTo>
                <a:cubicBezTo>
                  <a:pt x="3474635" y="1133749"/>
                  <a:pt x="3470679" y="1143131"/>
                  <a:pt x="3452119" y="1150303"/>
                </a:cubicBezTo>
                <a:cubicBezTo>
                  <a:pt x="3434019" y="1157273"/>
                  <a:pt x="3406802" y="1153788"/>
                  <a:pt x="3396545" y="1163707"/>
                </a:cubicBezTo>
                <a:cubicBezTo>
                  <a:pt x="3396411" y="1183814"/>
                  <a:pt x="3427450" y="1192526"/>
                  <a:pt x="3445480" y="1178519"/>
                </a:cubicBezTo>
                <a:cubicBezTo>
                  <a:pt x="3445414" y="1181937"/>
                  <a:pt x="3453453" y="1190516"/>
                  <a:pt x="3452720" y="1190516"/>
                </a:cubicBezTo>
                <a:cubicBezTo>
                  <a:pt x="3461029" y="1188773"/>
                  <a:pt x="3464850" y="1183814"/>
                  <a:pt x="3479194" y="1183814"/>
                </a:cubicBezTo>
                <a:cubicBezTo>
                  <a:pt x="3485291" y="1167930"/>
                  <a:pt x="3577839" y="1138373"/>
                  <a:pt x="3577909" y="1150303"/>
                </a:cubicBezTo>
                <a:cubicBezTo>
                  <a:pt x="3588762" y="1138373"/>
                  <a:pt x="3608397" y="1143936"/>
                  <a:pt x="3612888" y="1150303"/>
                </a:cubicBezTo>
                <a:cubicBezTo>
                  <a:pt x="3630646" y="1144137"/>
                  <a:pt x="3638021" y="1134419"/>
                  <a:pt x="3655442" y="1143601"/>
                </a:cubicBezTo>
                <a:cubicBezTo>
                  <a:pt x="3656854" y="1143466"/>
                  <a:pt x="3668448" y="1143131"/>
                  <a:pt x="3672337" y="1143601"/>
                </a:cubicBezTo>
                <a:cubicBezTo>
                  <a:pt x="3701024" y="1143601"/>
                  <a:pt x="3712148" y="1121483"/>
                  <a:pt x="3726766" y="1147220"/>
                </a:cubicBezTo>
                <a:cubicBezTo>
                  <a:pt x="3726766" y="1155731"/>
                  <a:pt x="3730050" y="1136899"/>
                  <a:pt x="3732999" y="1136899"/>
                </a:cubicBezTo>
                <a:cubicBezTo>
                  <a:pt x="3733066" y="1137032"/>
                  <a:pt x="3737289" y="1136832"/>
                  <a:pt x="3737289" y="1136899"/>
                </a:cubicBezTo>
                <a:cubicBezTo>
                  <a:pt x="3731726" y="1136899"/>
                  <a:pt x="3739903" y="1197553"/>
                  <a:pt x="3718651" y="1210622"/>
                </a:cubicBezTo>
                <a:cubicBezTo>
                  <a:pt x="3726833" y="1210622"/>
                  <a:pt x="3750290" y="1237163"/>
                  <a:pt x="3775021" y="1244133"/>
                </a:cubicBezTo>
                <a:cubicBezTo>
                  <a:pt x="3792045" y="1248958"/>
                  <a:pt x="3801294" y="1244133"/>
                  <a:pt x="3813559" y="1250835"/>
                </a:cubicBezTo>
                <a:cubicBezTo>
                  <a:pt x="3827902" y="1258676"/>
                  <a:pt x="3828370" y="1272215"/>
                  <a:pt x="3840837" y="1280994"/>
                </a:cubicBezTo>
                <a:cubicBezTo>
                  <a:pt x="3851828" y="1288702"/>
                  <a:pt x="3906383" y="1307334"/>
                  <a:pt x="3917509" y="1298018"/>
                </a:cubicBezTo>
                <a:cubicBezTo>
                  <a:pt x="3941101" y="1278180"/>
                  <a:pt x="3909601" y="1249896"/>
                  <a:pt x="3952897" y="1243865"/>
                </a:cubicBezTo>
                <a:cubicBezTo>
                  <a:pt x="3978566" y="1240313"/>
                  <a:pt x="4022130" y="1260754"/>
                  <a:pt x="4028296" y="1277643"/>
                </a:cubicBezTo>
                <a:cubicBezTo>
                  <a:pt x="4049408" y="1268126"/>
                  <a:pt x="4067504" y="1282066"/>
                  <a:pt x="4092234" y="1284345"/>
                </a:cubicBezTo>
                <a:cubicBezTo>
                  <a:pt x="4103025" y="1285351"/>
                  <a:pt x="4100344" y="1291383"/>
                  <a:pt x="4112073" y="1291048"/>
                </a:cubicBezTo>
                <a:cubicBezTo>
                  <a:pt x="4121321" y="1290780"/>
                  <a:pt x="4125008" y="1277643"/>
                  <a:pt x="4129364" y="1277643"/>
                </a:cubicBezTo>
                <a:cubicBezTo>
                  <a:pt x="4133989" y="1287294"/>
                  <a:pt x="4131710" y="1279788"/>
                  <a:pt x="4135530" y="1279788"/>
                </a:cubicBezTo>
                <a:cubicBezTo>
                  <a:pt x="4135530" y="1264105"/>
                  <a:pt x="4177351" y="1284211"/>
                  <a:pt x="4179429" y="1284345"/>
                </a:cubicBezTo>
                <a:cubicBezTo>
                  <a:pt x="4260659" y="1289305"/>
                  <a:pt x="4232242" y="1192594"/>
                  <a:pt x="4255164" y="1150571"/>
                </a:cubicBezTo>
                <a:cubicBezTo>
                  <a:pt x="4254560" y="1150102"/>
                  <a:pt x="4254024" y="1148896"/>
                  <a:pt x="4253957" y="1148225"/>
                </a:cubicBezTo>
                <a:cubicBezTo>
                  <a:pt x="4253220" y="1151241"/>
                  <a:pt x="4248930" y="1150504"/>
                  <a:pt x="4248662" y="1150504"/>
                </a:cubicBezTo>
                <a:cubicBezTo>
                  <a:pt x="4230299" y="1151710"/>
                  <a:pt x="4217296" y="1165517"/>
                  <a:pt x="4192499" y="1170611"/>
                </a:cubicBezTo>
                <a:cubicBezTo>
                  <a:pt x="4190555" y="1170611"/>
                  <a:pt x="4192096" y="1164578"/>
                  <a:pt x="4191024" y="1163908"/>
                </a:cubicBezTo>
                <a:cubicBezTo>
                  <a:pt x="4190957" y="1177111"/>
                  <a:pt x="4158854" y="1144271"/>
                  <a:pt x="4143371" y="1148560"/>
                </a:cubicBezTo>
                <a:cubicBezTo>
                  <a:pt x="4142768" y="1157608"/>
                  <a:pt x="4143238" y="1163908"/>
                  <a:pt x="4134391" y="1163908"/>
                </a:cubicBezTo>
                <a:cubicBezTo>
                  <a:pt x="4123198" y="1165181"/>
                  <a:pt x="4114686" y="1166321"/>
                  <a:pt x="4108856" y="1154525"/>
                </a:cubicBezTo>
                <a:cubicBezTo>
                  <a:pt x="4108856" y="1154659"/>
                  <a:pt x="4100009" y="1150504"/>
                  <a:pt x="4093239" y="1150504"/>
                </a:cubicBezTo>
                <a:cubicBezTo>
                  <a:pt x="4096323" y="1152180"/>
                  <a:pt x="4095652" y="1157206"/>
                  <a:pt x="4090425" y="1157206"/>
                </a:cubicBezTo>
                <a:cubicBezTo>
                  <a:pt x="4089889" y="1156000"/>
                  <a:pt x="4096859" y="1170611"/>
                  <a:pt x="4090625" y="1170611"/>
                </a:cubicBezTo>
                <a:cubicBezTo>
                  <a:pt x="4089955" y="1170476"/>
                  <a:pt x="4089554" y="1170409"/>
                  <a:pt x="4089151" y="1170275"/>
                </a:cubicBezTo>
                <a:cubicBezTo>
                  <a:pt x="4089352" y="1170677"/>
                  <a:pt x="4089419" y="1171214"/>
                  <a:pt x="4088749" y="1171951"/>
                </a:cubicBezTo>
                <a:cubicBezTo>
                  <a:pt x="4088749" y="1173023"/>
                  <a:pt x="4075345" y="1161563"/>
                  <a:pt x="4075345" y="1163774"/>
                </a:cubicBezTo>
                <a:cubicBezTo>
                  <a:pt x="4075211" y="1163104"/>
                  <a:pt x="4075211" y="1162568"/>
                  <a:pt x="4075211" y="1162232"/>
                </a:cubicBezTo>
                <a:cubicBezTo>
                  <a:pt x="4071860" y="1159552"/>
                  <a:pt x="4065761" y="1155128"/>
                  <a:pt x="4063147" y="1155262"/>
                </a:cubicBezTo>
                <a:cubicBezTo>
                  <a:pt x="4065090" y="1153587"/>
                  <a:pt x="4067034" y="1154123"/>
                  <a:pt x="4068575" y="1150571"/>
                </a:cubicBezTo>
                <a:cubicBezTo>
                  <a:pt x="4063415" y="1145343"/>
                  <a:pt x="4061673" y="1149700"/>
                  <a:pt x="4061873" y="1137167"/>
                </a:cubicBezTo>
                <a:cubicBezTo>
                  <a:pt x="4055640" y="1135625"/>
                  <a:pt x="4057718" y="1137100"/>
                  <a:pt x="4055171" y="1130465"/>
                </a:cubicBezTo>
                <a:cubicBezTo>
                  <a:pt x="4053563" y="1130062"/>
                  <a:pt x="4041767" y="1130598"/>
                  <a:pt x="4041767" y="1131202"/>
                </a:cubicBezTo>
                <a:cubicBezTo>
                  <a:pt x="4048670" y="1124097"/>
                  <a:pt x="4047531" y="1125840"/>
                  <a:pt x="4055171" y="1126175"/>
                </a:cubicBezTo>
                <a:cubicBezTo>
                  <a:pt x="4055171" y="1122757"/>
                  <a:pt x="4062410" y="1123829"/>
                  <a:pt x="4068575" y="1124164"/>
                </a:cubicBezTo>
                <a:cubicBezTo>
                  <a:pt x="4068575" y="1118468"/>
                  <a:pt x="4048000" y="1113910"/>
                  <a:pt x="4044046" y="1110358"/>
                </a:cubicBezTo>
                <a:cubicBezTo>
                  <a:pt x="4039220" y="1110358"/>
                  <a:pt x="4071726" y="1090252"/>
                  <a:pt x="4061806" y="1090252"/>
                </a:cubicBezTo>
                <a:cubicBezTo>
                  <a:pt x="4061270" y="1090855"/>
                  <a:pt x="4061337" y="1090654"/>
                  <a:pt x="4061538" y="1090453"/>
                </a:cubicBezTo>
                <a:cubicBezTo>
                  <a:pt x="4058321" y="1092598"/>
                  <a:pt x="4041767" y="1104058"/>
                  <a:pt x="4041767" y="1090386"/>
                </a:cubicBezTo>
                <a:cubicBezTo>
                  <a:pt x="4041365" y="1083215"/>
                  <a:pt x="4046727" y="1086029"/>
                  <a:pt x="4048134" y="1083483"/>
                </a:cubicBezTo>
                <a:cubicBezTo>
                  <a:pt x="4046124" y="1079662"/>
                  <a:pt x="4049139" y="1076781"/>
                  <a:pt x="4041767" y="1073028"/>
                </a:cubicBezTo>
                <a:cubicBezTo>
                  <a:pt x="4041767" y="1070480"/>
                  <a:pt x="4042906" y="1069811"/>
                  <a:pt x="4044314" y="1069743"/>
                </a:cubicBezTo>
                <a:cubicBezTo>
                  <a:pt x="4040494" y="1067866"/>
                  <a:pt x="4036003" y="1061969"/>
                  <a:pt x="4040159" y="1063711"/>
                </a:cubicBezTo>
                <a:cubicBezTo>
                  <a:pt x="4040561" y="1059489"/>
                  <a:pt x="4047397" y="1063443"/>
                  <a:pt x="4048335" y="1066526"/>
                </a:cubicBezTo>
                <a:cubicBezTo>
                  <a:pt x="4048268" y="1061768"/>
                  <a:pt x="4049139" y="1056674"/>
                  <a:pt x="4056110" y="1056674"/>
                </a:cubicBezTo>
                <a:cubicBezTo>
                  <a:pt x="4045453" y="1048832"/>
                  <a:pt x="4026888" y="1047626"/>
                  <a:pt x="4015361" y="1056674"/>
                </a:cubicBezTo>
                <a:cubicBezTo>
                  <a:pt x="4015427" y="1056674"/>
                  <a:pt x="4014891" y="1049771"/>
                  <a:pt x="4014891" y="1049637"/>
                </a:cubicBezTo>
                <a:lnTo>
                  <a:pt x="4007815" y="1056052"/>
                </a:lnTo>
                <a:lnTo>
                  <a:pt x="4007720" y="1056138"/>
                </a:lnTo>
                <a:cubicBezTo>
                  <a:pt x="4007184" y="1055534"/>
                  <a:pt x="4007117" y="1055602"/>
                  <a:pt x="4007385" y="1056138"/>
                </a:cubicBezTo>
                <a:cubicBezTo>
                  <a:pt x="4007519" y="1056272"/>
                  <a:pt x="4007586" y="1056339"/>
                  <a:pt x="4007720" y="1056473"/>
                </a:cubicBezTo>
                <a:cubicBezTo>
                  <a:pt x="4007653" y="1056406"/>
                  <a:pt x="4007586" y="1056406"/>
                  <a:pt x="4007519" y="1056339"/>
                </a:cubicBezTo>
                <a:cubicBezTo>
                  <a:pt x="4008927" y="1058819"/>
                  <a:pt x="4014958" y="1067197"/>
                  <a:pt x="4014958" y="1061768"/>
                </a:cubicBezTo>
                <a:cubicBezTo>
                  <a:pt x="4015226" y="1061567"/>
                  <a:pt x="4014490" y="1070079"/>
                  <a:pt x="4012813" y="1070079"/>
                </a:cubicBezTo>
                <a:cubicBezTo>
                  <a:pt x="4009597" y="1069207"/>
                  <a:pt x="4009195" y="1065722"/>
                  <a:pt x="4007050" y="1064113"/>
                </a:cubicBezTo>
                <a:cubicBezTo>
                  <a:pt x="4008524" y="1065923"/>
                  <a:pt x="4009262" y="1070279"/>
                  <a:pt x="4008256" y="1070950"/>
                </a:cubicBezTo>
                <a:cubicBezTo>
                  <a:pt x="4008256" y="1067833"/>
                  <a:pt x="4005960" y="1068755"/>
                  <a:pt x="4003799" y="1070682"/>
                </a:cubicBezTo>
                <a:lnTo>
                  <a:pt x="4000224" y="1076324"/>
                </a:lnTo>
                <a:lnTo>
                  <a:pt x="4000147" y="1076445"/>
                </a:lnTo>
                <a:cubicBezTo>
                  <a:pt x="3992440" y="1072625"/>
                  <a:pt x="3990831" y="1069676"/>
                  <a:pt x="3988686" y="1063377"/>
                </a:cubicBezTo>
                <a:cubicBezTo>
                  <a:pt x="3983257" y="1063377"/>
                  <a:pt x="3981515" y="1062773"/>
                  <a:pt x="3981515" y="1059824"/>
                </a:cubicBezTo>
                <a:cubicBezTo>
                  <a:pt x="3979236" y="1062438"/>
                  <a:pt x="3977493" y="1065186"/>
                  <a:pt x="3974209" y="1066862"/>
                </a:cubicBezTo>
                <a:cubicBezTo>
                  <a:pt x="3973606" y="1066594"/>
                  <a:pt x="3982520" y="1070883"/>
                  <a:pt x="3981515" y="1070079"/>
                </a:cubicBezTo>
                <a:cubicBezTo>
                  <a:pt x="3984799" y="1086432"/>
                  <a:pt x="3997466" y="1095680"/>
                  <a:pt x="4007787" y="1079595"/>
                </a:cubicBezTo>
                <a:cubicBezTo>
                  <a:pt x="4009463" y="1082745"/>
                  <a:pt x="4015026" y="1087303"/>
                  <a:pt x="4015026" y="1087303"/>
                </a:cubicBezTo>
                <a:cubicBezTo>
                  <a:pt x="4015026" y="1086900"/>
                  <a:pt x="4009195" y="1089716"/>
                  <a:pt x="4008324" y="1089649"/>
                </a:cubicBezTo>
                <a:cubicBezTo>
                  <a:pt x="4008457" y="1093066"/>
                  <a:pt x="4010066" y="1097490"/>
                  <a:pt x="4002626" y="1094675"/>
                </a:cubicBezTo>
                <a:cubicBezTo>
                  <a:pt x="4002827" y="1092598"/>
                  <a:pt x="4002693" y="1090185"/>
                  <a:pt x="4001688" y="1090185"/>
                </a:cubicBezTo>
                <a:cubicBezTo>
                  <a:pt x="3998806" y="1091257"/>
                  <a:pt x="4001420" y="1094876"/>
                  <a:pt x="4000281" y="1096283"/>
                </a:cubicBezTo>
                <a:cubicBezTo>
                  <a:pt x="4003632" y="1099903"/>
                  <a:pt x="4007921" y="1103924"/>
                  <a:pt x="4011004" y="1105331"/>
                </a:cubicBezTo>
                <a:cubicBezTo>
                  <a:pt x="4009395" y="1106538"/>
                  <a:pt x="4007787" y="1107611"/>
                  <a:pt x="4007720" y="1107677"/>
                </a:cubicBezTo>
                <a:cubicBezTo>
                  <a:pt x="4008658" y="1108214"/>
                  <a:pt x="4015026" y="1111096"/>
                  <a:pt x="4015026" y="1110760"/>
                </a:cubicBezTo>
                <a:cubicBezTo>
                  <a:pt x="4018645" y="1113106"/>
                  <a:pt x="4029234" y="1123964"/>
                  <a:pt x="4033590" y="1130465"/>
                </a:cubicBezTo>
                <a:cubicBezTo>
                  <a:pt x="4039756" y="1130465"/>
                  <a:pt x="4029837" y="1140249"/>
                  <a:pt x="4015026" y="1128119"/>
                </a:cubicBezTo>
                <a:cubicBezTo>
                  <a:pt x="4016097" y="1126711"/>
                  <a:pt x="4017304" y="1125438"/>
                  <a:pt x="4018578" y="1124164"/>
                </a:cubicBezTo>
                <a:cubicBezTo>
                  <a:pt x="4016567" y="1122288"/>
                  <a:pt x="4014824" y="1120747"/>
                  <a:pt x="4015026" y="1120880"/>
                </a:cubicBezTo>
                <a:cubicBezTo>
                  <a:pt x="4015026" y="1127046"/>
                  <a:pt x="4010199" y="1122623"/>
                  <a:pt x="4008390" y="1120076"/>
                </a:cubicBezTo>
                <a:cubicBezTo>
                  <a:pt x="4008524" y="1122020"/>
                  <a:pt x="4008860" y="1124835"/>
                  <a:pt x="4008324" y="1126175"/>
                </a:cubicBezTo>
                <a:cubicBezTo>
                  <a:pt x="4008324" y="1121417"/>
                  <a:pt x="4021259" y="1137770"/>
                  <a:pt x="4021728" y="1138306"/>
                </a:cubicBezTo>
                <a:cubicBezTo>
                  <a:pt x="4019985" y="1139914"/>
                  <a:pt x="4017773" y="1140249"/>
                  <a:pt x="4015026" y="1139311"/>
                </a:cubicBezTo>
                <a:cubicBezTo>
                  <a:pt x="4014758" y="1139110"/>
                  <a:pt x="4014691" y="1139043"/>
                  <a:pt x="4014490" y="1138909"/>
                </a:cubicBezTo>
                <a:cubicBezTo>
                  <a:pt x="4017706" y="1141590"/>
                  <a:pt x="4026487" y="1149432"/>
                  <a:pt x="4021660" y="1150370"/>
                </a:cubicBezTo>
                <a:cubicBezTo>
                  <a:pt x="4021660" y="1150437"/>
                  <a:pt x="4021660" y="1150437"/>
                  <a:pt x="4021660" y="1150504"/>
                </a:cubicBezTo>
                <a:cubicBezTo>
                  <a:pt x="4021660" y="1150906"/>
                  <a:pt x="4017840" y="1150370"/>
                  <a:pt x="4014288" y="1150303"/>
                </a:cubicBezTo>
                <a:cubicBezTo>
                  <a:pt x="4014288" y="1147689"/>
                  <a:pt x="4014691" y="1144606"/>
                  <a:pt x="4017371" y="1143802"/>
                </a:cubicBezTo>
                <a:cubicBezTo>
                  <a:pt x="4012546" y="1143802"/>
                  <a:pt x="4017505" y="1141121"/>
                  <a:pt x="4013551" y="1143400"/>
                </a:cubicBezTo>
                <a:cubicBezTo>
                  <a:pt x="4015361" y="1140853"/>
                  <a:pt x="4008592" y="1126778"/>
                  <a:pt x="4010267" y="1130398"/>
                </a:cubicBezTo>
                <a:cubicBezTo>
                  <a:pt x="4007921" y="1131939"/>
                  <a:pt x="4007251" y="1131068"/>
                  <a:pt x="4008256" y="1127917"/>
                </a:cubicBezTo>
                <a:cubicBezTo>
                  <a:pt x="4008256" y="1131269"/>
                  <a:pt x="3998270" y="1123696"/>
                  <a:pt x="3996260" y="1123696"/>
                </a:cubicBezTo>
                <a:cubicBezTo>
                  <a:pt x="3996528" y="1122422"/>
                  <a:pt x="3992841" y="1137100"/>
                  <a:pt x="3995522" y="1137100"/>
                </a:cubicBezTo>
                <a:cubicBezTo>
                  <a:pt x="3991501" y="1136296"/>
                  <a:pt x="3985938" y="1137636"/>
                  <a:pt x="3983190" y="1136966"/>
                </a:cubicBezTo>
                <a:lnTo>
                  <a:pt x="3983166" y="1136891"/>
                </a:lnTo>
                <a:lnTo>
                  <a:pt x="3981447" y="1136834"/>
                </a:lnTo>
                <a:lnTo>
                  <a:pt x="3981447" y="1137032"/>
                </a:lnTo>
                <a:cubicBezTo>
                  <a:pt x="3981447" y="1137032"/>
                  <a:pt x="3981447" y="1137100"/>
                  <a:pt x="3981447" y="1137167"/>
                </a:cubicBezTo>
                <a:cubicBezTo>
                  <a:pt x="3988887" y="1143936"/>
                  <a:pt x="3990027" y="1151978"/>
                  <a:pt x="3985804" y="1157139"/>
                </a:cubicBezTo>
                <a:cubicBezTo>
                  <a:pt x="3996193" y="1157139"/>
                  <a:pt x="3982252" y="1169136"/>
                  <a:pt x="3981917" y="1164780"/>
                </a:cubicBezTo>
                <a:cubicBezTo>
                  <a:pt x="3982319" y="1164913"/>
                  <a:pt x="3981046" y="1154190"/>
                  <a:pt x="3980711" y="1151241"/>
                </a:cubicBezTo>
                <a:cubicBezTo>
                  <a:pt x="3980979" y="1152246"/>
                  <a:pt x="3981783" y="1153453"/>
                  <a:pt x="3981447" y="1150504"/>
                </a:cubicBezTo>
                <a:cubicBezTo>
                  <a:pt x="3981447" y="1143198"/>
                  <a:pt x="3975148" y="1156737"/>
                  <a:pt x="3974678" y="1158479"/>
                </a:cubicBezTo>
                <a:cubicBezTo>
                  <a:pt x="3974209" y="1157809"/>
                  <a:pt x="3969987" y="1152113"/>
                  <a:pt x="3966368" y="1148158"/>
                </a:cubicBezTo>
                <a:cubicBezTo>
                  <a:pt x="3962615" y="1149566"/>
                  <a:pt x="3954639" y="1152246"/>
                  <a:pt x="3954639" y="1150437"/>
                </a:cubicBezTo>
                <a:cubicBezTo>
                  <a:pt x="3953969" y="1139848"/>
                  <a:pt x="3941235" y="1124164"/>
                  <a:pt x="3941235" y="1122891"/>
                </a:cubicBezTo>
                <a:cubicBezTo>
                  <a:pt x="3943246" y="1118266"/>
                  <a:pt x="3944183" y="1117127"/>
                  <a:pt x="3944854" y="1115787"/>
                </a:cubicBezTo>
                <a:cubicBezTo>
                  <a:pt x="3943580" y="1113240"/>
                  <a:pt x="3941436" y="1108883"/>
                  <a:pt x="3941235" y="1108615"/>
                </a:cubicBezTo>
                <a:cubicBezTo>
                  <a:pt x="3941235" y="1109085"/>
                  <a:pt x="3941235" y="1109353"/>
                  <a:pt x="3941235" y="1109621"/>
                </a:cubicBezTo>
                <a:cubicBezTo>
                  <a:pt x="3939894" y="1117328"/>
                  <a:pt x="3939023" y="1117597"/>
                  <a:pt x="3939425" y="1123628"/>
                </a:cubicBezTo>
                <a:cubicBezTo>
                  <a:pt x="3944921" y="1123628"/>
                  <a:pt x="3942307" y="1129995"/>
                  <a:pt x="3935940" y="1130330"/>
                </a:cubicBezTo>
                <a:cubicBezTo>
                  <a:pt x="3939492" y="1130330"/>
                  <a:pt x="3927227" y="1108280"/>
                  <a:pt x="3927830" y="1109621"/>
                </a:cubicBezTo>
                <a:cubicBezTo>
                  <a:pt x="3927830" y="1102717"/>
                  <a:pt x="3941101" y="1090117"/>
                  <a:pt x="3928166" y="1090117"/>
                </a:cubicBezTo>
                <a:cubicBezTo>
                  <a:pt x="3927697" y="1089849"/>
                  <a:pt x="3925083" y="1090117"/>
                  <a:pt x="3923139" y="1089984"/>
                </a:cubicBezTo>
                <a:cubicBezTo>
                  <a:pt x="3921865" y="1087169"/>
                  <a:pt x="3914426" y="1078054"/>
                  <a:pt x="3914426" y="1084153"/>
                </a:cubicBezTo>
                <a:cubicBezTo>
                  <a:pt x="3913085" y="1082209"/>
                  <a:pt x="3913823" y="1080333"/>
                  <a:pt x="3907724" y="1076713"/>
                </a:cubicBezTo>
                <a:cubicBezTo>
                  <a:pt x="3908327" y="1076580"/>
                  <a:pt x="3906987" y="1070011"/>
                  <a:pt x="3908327" y="1070011"/>
                </a:cubicBezTo>
                <a:cubicBezTo>
                  <a:pt x="3917442" y="1073697"/>
                  <a:pt x="3910338" y="1070212"/>
                  <a:pt x="3921128" y="1070011"/>
                </a:cubicBezTo>
                <a:cubicBezTo>
                  <a:pt x="3910941" y="1070347"/>
                  <a:pt x="3908596" y="1056607"/>
                  <a:pt x="3906585" y="1056607"/>
                </a:cubicBezTo>
                <a:cubicBezTo>
                  <a:pt x="3908528" y="1041058"/>
                  <a:pt x="3907791" y="1032479"/>
                  <a:pt x="3914426" y="1023096"/>
                </a:cubicBezTo>
                <a:cubicBezTo>
                  <a:pt x="3911142" y="1022292"/>
                  <a:pt x="3904373" y="1022963"/>
                  <a:pt x="3901022" y="1023096"/>
                </a:cubicBezTo>
                <a:cubicBezTo>
                  <a:pt x="3895191" y="1014249"/>
                  <a:pt x="3871599" y="997025"/>
                  <a:pt x="3859670" y="1000510"/>
                </a:cubicBezTo>
                <a:cubicBezTo>
                  <a:pt x="3866305" y="1002454"/>
                  <a:pt x="3853504" y="1002789"/>
                  <a:pt x="3853035" y="1002990"/>
                </a:cubicBezTo>
                <a:cubicBezTo>
                  <a:pt x="3852733" y="1002688"/>
                  <a:pt x="3852549" y="1001113"/>
                  <a:pt x="3852423" y="999564"/>
                </a:cubicBezTo>
                <a:lnTo>
                  <a:pt x="3852166" y="996327"/>
                </a:lnTo>
                <a:lnTo>
                  <a:pt x="3854107" y="996422"/>
                </a:lnTo>
                <a:cubicBezTo>
                  <a:pt x="3854576" y="999237"/>
                  <a:pt x="3853906" y="999237"/>
                  <a:pt x="3852163" y="996288"/>
                </a:cubicBezTo>
                <a:lnTo>
                  <a:pt x="3852166" y="996327"/>
                </a:lnTo>
                <a:lnTo>
                  <a:pt x="3847272" y="996087"/>
                </a:lnTo>
                <a:lnTo>
                  <a:pt x="3847338" y="996154"/>
                </a:lnTo>
                <a:lnTo>
                  <a:pt x="3846970" y="996048"/>
                </a:lnTo>
                <a:lnTo>
                  <a:pt x="3847003" y="996087"/>
                </a:lnTo>
                <a:cubicBezTo>
                  <a:pt x="3842981" y="996154"/>
                  <a:pt x="3838290" y="996556"/>
                  <a:pt x="3835810" y="997293"/>
                </a:cubicBezTo>
                <a:cubicBezTo>
                  <a:pt x="3837955" y="995752"/>
                  <a:pt x="3841373" y="992937"/>
                  <a:pt x="3842780" y="991127"/>
                </a:cubicBezTo>
                <a:cubicBezTo>
                  <a:pt x="3840032" y="988045"/>
                  <a:pt x="3837150" y="984626"/>
                  <a:pt x="3835006" y="982147"/>
                </a:cubicBezTo>
                <a:cubicBezTo>
                  <a:pt x="3826762" y="991597"/>
                  <a:pt x="3800691" y="951451"/>
                  <a:pt x="3800557" y="949440"/>
                </a:cubicBezTo>
                <a:cubicBezTo>
                  <a:pt x="3800557" y="950513"/>
                  <a:pt x="3799685" y="953462"/>
                  <a:pt x="3795262" y="956008"/>
                </a:cubicBezTo>
                <a:cubicBezTo>
                  <a:pt x="3792313" y="956008"/>
                  <a:pt x="3782193" y="929200"/>
                  <a:pt x="3790302" y="929200"/>
                </a:cubicBezTo>
                <a:close/>
                <a:moveTo>
                  <a:pt x="1823299" y="925312"/>
                </a:moveTo>
                <a:cubicBezTo>
                  <a:pt x="1822160" y="926719"/>
                  <a:pt x="1819748" y="928395"/>
                  <a:pt x="1818071" y="929199"/>
                </a:cubicBezTo>
                <a:cubicBezTo>
                  <a:pt x="1819815" y="930003"/>
                  <a:pt x="1822697" y="933288"/>
                  <a:pt x="1823299" y="934091"/>
                </a:cubicBezTo>
                <a:cubicBezTo>
                  <a:pt x="1823299" y="938783"/>
                  <a:pt x="1816597" y="932617"/>
                  <a:pt x="1816597" y="937242"/>
                </a:cubicBezTo>
                <a:cubicBezTo>
                  <a:pt x="1813447" y="931545"/>
                  <a:pt x="1823299" y="952121"/>
                  <a:pt x="1823299" y="941263"/>
                </a:cubicBezTo>
                <a:cubicBezTo>
                  <a:pt x="1825109" y="945820"/>
                  <a:pt x="1850108" y="957147"/>
                  <a:pt x="1850108" y="957482"/>
                </a:cubicBezTo>
                <a:cubicBezTo>
                  <a:pt x="1846087" y="951316"/>
                  <a:pt x="1837777" y="933422"/>
                  <a:pt x="1833755" y="929132"/>
                </a:cubicBezTo>
                <a:cubicBezTo>
                  <a:pt x="1830672" y="929132"/>
                  <a:pt x="1827656" y="929333"/>
                  <a:pt x="1823299" y="925312"/>
                </a:cubicBezTo>
                <a:close/>
                <a:moveTo>
                  <a:pt x="1763315" y="923704"/>
                </a:moveTo>
                <a:cubicBezTo>
                  <a:pt x="1762712" y="925782"/>
                  <a:pt x="1758691" y="929870"/>
                  <a:pt x="1759294" y="929199"/>
                </a:cubicBezTo>
                <a:cubicBezTo>
                  <a:pt x="1783020" y="929199"/>
                  <a:pt x="1786303" y="951785"/>
                  <a:pt x="1778127" y="967067"/>
                </a:cubicBezTo>
                <a:cubicBezTo>
                  <a:pt x="1783958" y="966731"/>
                  <a:pt x="1802791" y="991663"/>
                  <a:pt x="1803260" y="996220"/>
                </a:cubicBezTo>
                <a:cubicBezTo>
                  <a:pt x="1803260" y="996020"/>
                  <a:pt x="1803662" y="991328"/>
                  <a:pt x="1803595" y="989586"/>
                </a:cubicBezTo>
                <a:cubicBezTo>
                  <a:pt x="1805136" y="989854"/>
                  <a:pt x="1810230" y="990256"/>
                  <a:pt x="1811034" y="989518"/>
                </a:cubicBezTo>
                <a:cubicBezTo>
                  <a:pt x="1799172" y="989518"/>
                  <a:pt x="1819881" y="956477"/>
                  <a:pt x="1822897" y="956074"/>
                </a:cubicBezTo>
                <a:cubicBezTo>
                  <a:pt x="1812576" y="943810"/>
                  <a:pt x="1800914" y="925446"/>
                  <a:pt x="1783087" y="931210"/>
                </a:cubicBezTo>
                <a:cubicBezTo>
                  <a:pt x="1783087" y="930071"/>
                  <a:pt x="1782684" y="929400"/>
                  <a:pt x="1783690" y="929199"/>
                </a:cubicBezTo>
                <a:cubicBezTo>
                  <a:pt x="1773905" y="929199"/>
                  <a:pt x="1768007" y="930138"/>
                  <a:pt x="1763315" y="923704"/>
                </a:cubicBezTo>
                <a:close/>
                <a:moveTo>
                  <a:pt x="2231127" y="921559"/>
                </a:moveTo>
                <a:cubicBezTo>
                  <a:pt x="2230524" y="922766"/>
                  <a:pt x="2230391" y="923637"/>
                  <a:pt x="2231061" y="923637"/>
                </a:cubicBezTo>
                <a:cubicBezTo>
                  <a:pt x="2230792" y="923637"/>
                  <a:pt x="2230591" y="923637"/>
                  <a:pt x="2230189" y="923637"/>
                </a:cubicBezTo>
                <a:cubicBezTo>
                  <a:pt x="2230591" y="922296"/>
                  <a:pt x="2230860" y="921693"/>
                  <a:pt x="2231127" y="921559"/>
                </a:cubicBezTo>
                <a:close/>
                <a:moveTo>
                  <a:pt x="2185217" y="916935"/>
                </a:moveTo>
                <a:cubicBezTo>
                  <a:pt x="2188971" y="928999"/>
                  <a:pt x="2196276" y="923637"/>
                  <a:pt x="2208407" y="930339"/>
                </a:cubicBezTo>
                <a:cubicBezTo>
                  <a:pt x="2208407" y="930339"/>
                  <a:pt x="2208608" y="930339"/>
                  <a:pt x="2208876" y="930339"/>
                </a:cubicBezTo>
                <a:cubicBezTo>
                  <a:pt x="2201102" y="923637"/>
                  <a:pt x="2194333" y="920822"/>
                  <a:pt x="2185217" y="916935"/>
                </a:cubicBezTo>
                <a:close/>
                <a:moveTo>
                  <a:pt x="4162071" y="909696"/>
                </a:moveTo>
                <a:cubicBezTo>
                  <a:pt x="4140892" y="911975"/>
                  <a:pt x="4118507" y="955941"/>
                  <a:pt x="4122394" y="955941"/>
                </a:cubicBezTo>
                <a:cubicBezTo>
                  <a:pt x="4110129" y="956008"/>
                  <a:pt x="4110196" y="959091"/>
                  <a:pt x="4101952" y="964721"/>
                </a:cubicBezTo>
                <a:cubicBezTo>
                  <a:pt x="4101952" y="976048"/>
                  <a:pt x="4102757" y="982951"/>
                  <a:pt x="4088548" y="990189"/>
                </a:cubicBezTo>
                <a:cubicBezTo>
                  <a:pt x="4088548" y="990256"/>
                  <a:pt x="4089084" y="989251"/>
                  <a:pt x="4088548" y="989452"/>
                </a:cubicBezTo>
                <a:cubicBezTo>
                  <a:pt x="4085130" y="997428"/>
                  <a:pt x="4082382" y="1004465"/>
                  <a:pt x="4081779" y="1009558"/>
                </a:cubicBezTo>
                <a:cubicBezTo>
                  <a:pt x="4080639" y="1005671"/>
                  <a:pt x="4081645" y="1010161"/>
                  <a:pt x="4081645" y="1009558"/>
                </a:cubicBezTo>
                <a:cubicBezTo>
                  <a:pt x="4093441" y="1032211"/>
                  <a:pt x="4125142" y="1049570"/>
                  <a:pt x="4154430" y="1043069"/>
                </a:cubicBezTo>
                <a:cubicBezTo>
                  <a:pt x="4162808" y="1041192"/>
                  <a:pt x="4172526" y="1026649"/>
                  <a:pt x="4187874" y="1022963"/>
                </a:cubicBezTo>
                <a:cubicBezTo>
                  <a:pt x="4203289" y="1019209"/>
                  <a:pt x="4222658" y="1026581"/>
                  <a:pt x="4236062" y="1016260"/>
                </a:cubicBezTo>
                <a:lnTo>
                  <a:pt x="4236062" y="1022963"/>
                </a:lnTo>
                <a:cubicBezTo>
                  <a:pt x="4236062" y="1022896"/>
                  <a:pt x="4235058" y="1022828"/>
                  <a:pt x="4235058" y="1022963"/>
                </a:cubicBezTo>
                <a:cubicBezTo>
                  <a:pt x="4249266" y="1025845"/>
                  <a:pt x="4239950" y="1032279"/>
                  <a:pt x="4254628" y="1022963"/>
                </a:cubicBezTo>
                <a:cubicBezTo>
                  <a:pt x="4261665" y="1022963"/>
                  <a:pt x="4292025" y="1045549"/>
                  <a:pt x="4323190" y="1043069"/>
                </a:cubicBezTo>
                <a:cubicBezTo>
                  <a:pt x="4352479" y="1040723"/>
                  <a:pt x="4385990" y="1034155"/>
                  <a:pt x="4365146" y="1002789"/>
                </a:cubicBezTo>
                <a:cubicBezTo>
                  <a:pt x="4352144" y="1002789"/>
                  <a:pt x="4263072" y="940191"/>
                  <a:pt x="4263072" y="943207"/>
                </a:cubicBezTo>
                <a:cubicBezTo>
                  <a:pt x="4263072" y="952590"/>
                  <a:pt x="4248729" y="949909"/>
                  <a:pt x="4243234" y="947362"/>
                </a:cubicBezTo>
                <a:cubicBezTo>
                  <a:pt x="4243234" y="959560"/>
                  <a:pt x="4208651" y="963917"/>
                  <a:pt x="4196855" y="956544"/>
                </a:cubicBezTo>
                <a:cubicBezTo>
                  <a:pt x="4196855" y="946558"/>
                  <a:pt x="4202485" y="940995"/>
                  <a:pt x="4182378" y="942537"/>
                </a:cubicBezTo>
                <a:lnTo>
                  <a:pt x="4182378" y="935835"/>
                </a:lnTo>
                <a:cubicBezTo>
                  <a:pt x="4189080" y="933221"/>
                  <a:pt x="4195514" y="923637"/>
                  <a:pt x="4200675" y="923637"/>
                </a:cubicBezTo>
                <a:cubicBezTo>
                  <a:pt x="4200675" y="923637"/>
                  <a:pt x="4200876" y="923637"/>
                  <a:pt x="4201077" y="923637"/>
                </a:cubicBezTo>
                <a:cubicBezTo>
                  <a:pt x="4190823" y="923637"/>
                  <a:pt x="4162272" y="923168"/>
                  <a:pt x="4162272" y="917404"/>
                </a:cubicBezTo>
                <a:cubicBezTo>
                  <a:pt x="4161334" y="915259"/>
                  <a:pt x="4161736" y="911037"/>
                  <a:pt x="4162071" y="909696"/>
                </a:cubicBezTo>
                <a:close/>
                <a:moveTo>
                  <a:pt x="4288473" y="903330"/>
                </a:moveTo>
                <a:cubicBezTo>
                  <a:pt x="4280028" y="905206"/>
                  <a:pt x="4272187" y="909026"/>
                  <a:pt x="4262335" y="909026"/>
                </a:cubicBezTo>
                <a:cubicBezTo>
                  <a:pt x="4262804" y="908959"/>
                  <a:pt x="4256504" y="915058"/>
                  <a:pt x="4255431" y="915728"/>
                </a:cubicBezTo>
                <a:cubicBezTo>
                  <a:pt x="4251075" y="915728"/>
                  <a:pt x="4240017" y="914455"/>
                  <a:pt x="4232109" y="922431"/>
                </a:cubicBezTo>
                <a:cubicBezTo>
                  <a:pt x="4234253" y="922431"/>
                  <a:pt x="4245244" y="936840"/>
                  <a:pt x="4262335" y="935835"/>
                </a:cubicBezTo>
                <a:cubicBezTo>
                  <a:pt x="4272053" y="935232"/>
                  <a:pt x="4305966" y="925714"/>
                  <a:pt x="4296851" y="915394"/>
                </a:cubicBezTo>
                <a:cubicBezTo>
                  <a:pt x="4291288" y="922096"/>
                  <a:pt x="4289210" y="907351"/>
                  <a:pt x="4288473" y="903330"/>
                </a:cubicBezTo>
                <a:close/>
                <a:moveTo>
                  <a:pt x="4593756" y="902324"/>
                </a:moveTo>
                <a:cubicBezTo>
                  <a:pt x="4585379" y="902525"/>
                  <a:pt x="4594292" y="907083"/>
                  <a:pt x="4584909" y="903195"/>
                </a:cubicBezTo>
                <a:cubicBezTo>
                  <a:pt x="4585178" y="905005"/>
                  <a:pt x="4579213" y="909093"/>
                  <a:pt x="4579347" y="909026"/>
                </a:cubicBezTo>
                <a:cubicBezTo>
                  <a:pt x="4579481" y="909026"/>
                  <a:pt x="4577403" y="904469"/>
                  <a:pt x="4576934" y="902458"/>
                </a:cubicBezTo>
                <a:cubicBezTo>
                  <a:pt x="4556492" y="904134"/>
                  <a:pt x="4543960" y="922431"/>
                  <a:pt x="4540474" y="922431"/>
                </a:cubicBezTo>
                <a:cubicBezTo>
                  <a:pt x="4534108" y="917471"/>
                  <a:pt x="4538062" y="919214"/>
                  <a:pt x="4530354" y="915728"/>
                </a:cubicBezTo>
                <a:cubicBezTo>
                  <a:pt x="4531828" y="915728"/>
                  <a:pt x="4513532" y="935835"/>
                  <a:pt x="4518022" y="935835"/>
                </a:cubicBezTo>
                <a:cubicBezTo>
                  <a:pt x="4510516" y="932685"/>
                  <a:pt x="4507433" y="938449"/>
                  <a:pt x="4507366" y="929133"/>
                </a:cubicBezTo>
                <a:cubicBezTo>
                  <a:pt x="4505288" y="931277"/>
                  <a:pt x="4504216" y="937175"/>
                  <a:pt x="4504149" y="937175"/>
                </a:cubicBezTo>
                <a:cubicBezTo>
                  <a:pt x="4504149" y="927725"/>
                  <a:pt x="4480089" y="962643"/>
                  <a:pt x="4477675" y="962643"/>
                </a:cubicBezTo>
                <a:cubicBezTo>
                  <a:pt x="4477206" y="962241"/>
                  <a:pt x="4489605" y="969747"/>
                  <a:pt x="4493292" y="973702"/>
                </a:cubicBezTo>
                <a:cubicBezTo>
                  <a:pt x="4497246" y="969547"/>
                  <a:pt x="4504149" y="964252"/>
                  <a:pt x="4504149" y="971892"/>
                </a:cubicBezTo>
                <a:cubicBezTo>
                  <a:pt x="4499122" y="976986"/>
                  <a:pt x="4494096" y="980940"/>
                  <a:pt x="4490744" y="985096"/>
                </a:cubicBezTo>
                <a:cubicBezTo>
                  <a:pt x="4490879" y="985766"/>
                  <a:pt x="4491147" y="990859"/>
                  <a:pt x="4490744" y="996154"/>
                </a:cubicBezTo>
                <a:cubicBezTo>
                  <a:pt x="4505221" y="1008553"/>
                  <a:pt x="4536252" y="1040656"/>
                  <a:pt x="4536386" y="1056473"/>
                </a:cubicBezTo>
                <a:cubicBezTo>
                  <a:pt x="4545032" y="1056942"/>
                  <a:pt x="4551198" y="1057344"/>
                  <a:pt x="4556827" y="1056473"/>
                </a:cubicBezTo>
                <a:cubicBezTo>
                  <a:pt x="4557632" y="1058417"/>
                  <a:pt x="4557900" y="1060494"/>
                  <a:pt x="4557766" y="1062572"/>
                </a:cubicBezTo>
                <a:cubicBezTo>
                  <a:pt x="4557766" y="1061031"/>
                  <a:pt x="4555856" y="1061567"/>
                  <a:pt x="4553820" y="1062874"/>
                </a:cubicBezTo>
                <a:lnTo>
                  <a:pt x="4549121" y="1067799"/>
                </a:lnTo>
                <a:lnTo>
                  <a:pt x="4549120" y="1067800"/>
                </a:lnTo>
                <a:cubicBezTo>
                  <a:pt x="4545032" y="1064516"/>
                  <a:pt x="4546439" y="1066392"/>
                  <a:pt x="4536386" y="1063175"/>
                </a:cubicBezTo>
                <a:cubicBezTo>
                  <a:pt x="4535917" y="1065387"/>
                  <a:pt x="4535783" y="1067598"/>
                  <a:pt x="4535917" y="1069877"/>
                </a:cubicBezTo>
                <a:cubicBezTo>
                  <a:pt x="4539871" y="1067398"/>
                  <a:pt x="4517084" y="1098361"/>
                  <a:pt x="4524255" y="1117127"/>
                </a:cubicBezTo>
                <a:cubicBezTo>
                  <a:pt x="4526936" y="1124164"/>
                  <a:pt x="4562390" y="1150303"/>
                  <a:pt x="4570902" y="1150303"/>
                </a:cubicBezTo>
                <a:cubicBezTo>
                  <a:pt x="4628340" y="1156402"/>
                  <a:pt x="4618085" y="1132073"/>
                  <a:pt x="4618085" y="1107476"/>
                </a:cubicBezTo>
                <a:cubicBezTo>
                  <a:pt x="4622040" y="1105801"/>
                  <a:pt x="4624787" y="1102383"/>
                  <a:pt x="4624854" y="1096150"/>
                </a:cubicBezTo>
                <a:cubicBezTo>
                  <a:pt x="4623715" y="1095815"/>
                  <a:pt x="4594829" y="1076513"/>
                  <a:pt x="4608904" y="1076513"/>
                </a:cubicBezTo>
                <a:cubicBezTo>
                  <a:pt x="4596505" y="1070079"/>
                  <a:pt x="4597108" y="1042265"/>
                  <a:pt x="4596974" y="1036300"/>
                </a:cubicBezTo>
                <a:cubicBezTo>
                  <a:pt x="4596974" y="1036970"/>
                  <a:pt x="4596906" y="1004733"/>
                  <a:pt x="4597912" y="1006542"/>
                </a:cubicBezTo>
                <a:cubicBezTo>
                  <a:pt x="4594159" y="999974"/>
                  <a:pt x="4579146" y="1006676"/>
                  <a:pt x="4578074" y="995551"/>
                </a:cubicBezTo>
                <a:cubicBezTo>
                  <a:pt x="4576666" y="996958"/>
                  <a:pt x="4568825" y="996087"/>
                  <a:pt x="4569897" y="996154"/>
                </a:cubicBezTo>
                <a:cubicBezTo>
                  <a:pt x="4577604" y="996154"/>
                  <a:pt x="4559106" y="970619"/>
                  <a:pt x="4557833" y="968876"/>
                </a:cubicBezTo>
                <a:cubicBezTo>
                  <a:pt x="4557833" y="974975"/>
                  <a:pt x="4544428" y="957751"/>
                  <a:pt x="4544428" y="963716"/>
                </a:cubicBezTo>
                <a:cubicBezTo>
                  <a:pt x="4544428" y="961303"/>
                  <a:pt x="4544428" y="958890"/>
                  <a:pt x="4544428" y="956544"/>
                </a:cubicBezTo>
                <a:cubicBezTo>
                  <a:pt x="4544428" y="956008"/>
                  <a:pt x="4552472" y="955807"/>
                  <a:pt x="4559241" y="955807"/>
                </a:cubicBezTo>
                <a:cubicBezTo>
                  <a:pt x="4558370" y="955405"/>
                  <a:pt x="4557833" y="954400"/>
                  <a:pt x="4557833" y="952456"/>
                </a:cubicBezTo>
                <a:cubicBezTo>
                  <a:pt x="4557900" y="952389"/>
                  <a:pt x="4566948" y="942537"/>
                  <a:pt x="4567283" y="942537"/>
                </a:cubicBezTo>
                <a:cubicBezTo>
                  <a:pt x="4563932" y="945888"/>
                  <a:pt x="4591344" y="926854"/>
                  <a:pt x="4591344" y="937175"/>
                </a:cubicBezTo>
                <a:cubicBezTo>
                  <a:pt x="4592483" y="935835"/>
                  <a:pt x="4595365" y="935299"/>
                  <a:pt x="4598046" y="935835"/>
                </a:cubicBezTo>
                <a:cubicBezTo>
                  <a:pt x="4600928" y="921894"/>
                  <a:pt x="4604748" y="916265"/>
                  <a:pt x="4604748" y="907551"/>
                </a:cubicBezTo>
                <a:cubicBezTo>
                  <a:pt x="4604748" y="914321"/>
                  <a:pt x="4593756" y="903665"/>
                  <a:pt x="4593756" y="902324"/>
                </a:cubicBezTo>
                <a:close/>
                <a:moveTo>
                  <a:pt x="4316488" y="895622"/>
                </a:moveTo>
                <a:cubicBezTo>
                  <a:pt x="4312233" y="895555"/>
                  <a:pt x="4308664" y="895203"/>
                  <a:pt x="4305497" y="895882"/>
                </a:cubicBezTo>
                <a:lnTo>
                  <a:pt x="4297775" y="901680"/>
                </a:lnTo>
                <a:lnTo>
                  <a:pt x="4292294" y="902659"/>
                </a:lnTo>
                <a:cubicBezTo>
                  <a:pt x="4293835" y="902458"/>
                  <a:pt x="4295309" y="902324"/>
                  <a:pt x="4296918" y="902324"/>
                </a:cubicBezTo>
                <a:lnTo>
                  <a:pt x="4297775" y="901680"/>
                </a:lnTo>
                <a:lnTo>
                  <a:pt x="4306226" y="900171"/>
                </a:lnTo>
                <a:cubicBezTo>
                  <a:pt x="4309736" y="898605"/>
                  <a:pt x="4312635" y="896695"/>
                  <a:pt x="4316488" y="895622"/>
                </a:cubicBezTo>
                <a:close/>
                <a:moveTo>
                  <a:pt x="2341040" y="894215"/>
                </a:moveTo>
                <a:cubicBezTo>
                  <a:pt x="2341644" y="894348"/>
                  <a:pt x="2345262" y="904066"/>
                  <a:pt x="2345395" y="904536"/>
                </a:cubicBezTo>
                <a:cubicBezTo>
                  <a:pt x="2345395" y="911573"/>
                  <a:pt x="2330920" y="900381"/>
                  <a:pt x="2337288" y="900313"/>
                </a:cubicBezTo>
                <a:cubicBezTo>
                  <a:pt x="2334003" y="899911"/>
                  <a:pt x="2340638" y="889121"/>
                  <a:pt x="2341040" y="894215"/>
                </a:cubicBezTo>
                <a:close/>
                <a:moveTo>
                  <a:pt x="2350833" y="889523"/>
                </a:moveTo>
                <a:cubicBezTo>
                  <a:pt x="2352643" y="889523"/>
                  <a:pt x="2353044" y="890864"/>
                  <a:pt x="2352776" y="892339"/>
                </a:cubicBezTo>
                <a:cubicBezTo>
                  <a:pt x="2354921" y="891065"/>
                  <a:pt x="2356530" y="890126"/>
                  <a:pt x="2358606" y="890126"/>
                </a:cubicBezTo>
                <a:cubicBezTo>
                  <a:pt x="2359545" y="890126"/>
                  <a:pt x="2359680" y="890126"/>
                  <a:pt x="2359747" y="890126"/>
                </a:cubicBezTo>
                <a:cubicBezTo>
                  <a:pt x="2358674" y="890126"/>
                  <a:pt x="2351034" y="889725"/>
                  <a:pt x="2350833" y="889523"/>
                </a:cubicBezTo>
                <a:close/>
                <a:moveTo>
                  <a:pt x="2231944" y="876118"/>
                </a:moveTo>
                <a:cubicBezTo>
                  <a:pt x="2245014" y="877257"/>
                  <a:pt x="2233486" y="876721"/>
                  <a:pt x="2234826" y="883423"/>
                </a:cubicBezTo>
                <a:cubicBezTo>
                  <a:pt x="2234760" y="883423"/>
                  <a:pt x="2234558" y="883423"/>
                  <a:pt x="2234290" y="883423"/>
                </a:cubicBezTo>
                <a:cubicBezTo>
                  <a:pt x="2234357" y="883423"/>
                  <a:pt x="2236033" y="888450"/>
                  <a:pt x="2230872" y="889388"/>
                </a:cubicBezTo>
                <a:cubicBezTo>
                  <a:pt x="2228861" y="892940"/>
                  <a:pt x="2218741" y="903932"/>
                  <a:pt x="2218741" y="893476"/>
                </a:cubicBezTo>
                <a:cubicBezTo>
                  <a:pt x="2218741" y="893410"/>
                  <a:pt x="2218807" y="888584"/>
                  <a:pt x="2218741" y="888517"/>
                </a:cubicBezTo>
                <a:cubicBezTo>
                  <a:pt x="2218741" y="895621"/>
                  <a:pt x="2236233" y="876118"/>
                  <a:pt x="2231944" y="876118"/>
                </a:cubicBezTo>
                <a:close/>
                <a:moveTo>
                  <a:pt x="1676659" y="868813"/>
                </a:moveTo>
                <a:cubicBezTo>
                  <a:pt x="1670827" y="877459"/>
                  <a:pt x="1658963" y="875381"/>
                  <a:pt x="1657354" y="875717"/>
                </a:cubicBezTo>
                <a:cubicBezTo>
                  <a:pt x="1657824" y="870288"/>
                  <a:pt x="1669218" y="867942"/>
                  <a:pt x="1676659" y="868813"/>
                </a:cubicBezTo>
                <a:close/>
                <a:moveTo>
                  <a:pt x="952292" y="866803"/>
                </a:moveTo>
                <a:cubicBezTo>
                  <a:pt x="952157" y="866870"/>
                  <a:pt x="952089" y="866870"/>
                  <a:pt x="952024" y="866936"/>
                </a:cubicBezTo>
                <a:cubicBezTo>
                  <a:pt x="952024" y="867003"/>
                  <a:pt x="951955" y="867070"/>
                  <a:pt x="951955" y="867138"/>
                </a:cubicBezTo>
                <a:cubicBezTo>
                  <a:pt x="952292" y="866936"/>
                  <a:pt x="952425" y="866870"/>
                  <a:pt x="952292" y="866803"/>
                </a:cubicBezTo>
                <a:close/>
                <a:moveTo>
                  <a:pt x="1707687" y="855409"/>
                </a:moveTo>
                <a:cubicBezTo>
                  <a:pt x="1698639" y="855409"/>
                  <a:pt x="1675117" y="868545"/>
                  <a:pt x="1655748" y="870891"/>
                </a:cubicBezTo>
                <a:cubicBezTo>
                  <a:pt x="1655748" y="874912"/>
                  <a:pt x="1611849" y="897498"/>
                  <a:pt x="1607292" y="902257"/>
                </a:cubicBezTo>
                <a:cubicBezTo>
                  <a:pt x="1610442" y="902257"/>
                  <a:pt x="1635707" y="892338"/>
                  <a:pt x="1635707" y="895287"/>
                </a:cubicBezTo>
                <a:cubicBezTo>
                  <a:pt x="1637450" y="902659"/>
                  <a:pt x="1634702" y="902257"/>
                  <a:pt x="1629876" y="902257"/>
                </a:cubicBezTo>
                <a:cubicBezTo>
                  <a:pt x="1648711" y="916465"/>
                  <a:pt x="1676458" y="873572"/>
                  <a:pt x="1696025" y="889188"/>
                </a:cubicBezTo>
                <a:cubicBezTo>
                  <a:pt x="1696025" y="887914"/>
                  <a:pt x="1683626" y="895085"/>
                  <a:pt x="1679538" y="896091"/>
                </a:cubicBezTo>
                <a:cubicBezTo>
                  <a:pt x="1679202" y="896560"/>
                  <a:pt x="1678734" y="896828"/>
                  <a:pt x="1678201" y="896962"/>
                </a:cubicBezTo>
                <a:cubicBezTo>
                  <a:pt x="1674916" y="897498"/>
                  <a:pt x="1751721" y="912377"/>
                  <a:pt x="1749643" y="909026"/>
                </a:cubicBezTo>
                <a:cubicBezTo>
                  <a:pt x="1750447" y="899844"/>
                  <a:pt x="1742940" y="891533"/>
                  <a:pt x="1742940" y="888250"/>
                </a:cubicBezTo>
                <a:cubicBezTo>
                  <a:pt x="1744347" y="885904"/>
                  <a:pt x="1744214" y="880006"/>
                  <a:pt x="1744884" y="875515"/>
                </a:cubicBezTo>
                <a:cubicBezTo>
                  <a:pt x="1741063" y="875515"/>
                  <a:pt x="1735434" y="876185"/>
                  <a:pt x="1731681" y="875515"/>
                </a:cubicBezTo>
                <a:cubicBezTo>
                  <a:pt x="1733423" y="875515"/>
                  <a:pt x="1727726" y="891199"/>
                  <a:pt x="1728665" y="875515"/>
                </a:cubicBezTo>
                <a:cubicBezTo>
                  <a:pt x="1724978" y="875515"/>
                  <a:pt x="1716065" y="862446"/>
                  <a:pt x="1716065" y="861709"/>
                </a:cubicBezTo>
                <a:cubicBezTo>
                  <a:pt x="1715730" y="860704"/>
                  <a:pt x="1711842" y="855409"/>
                  <a:pt x="1707687" y="855409"/>
                </a:cubicBezTo>
                <a:close/>
                <a:moveTo>
                  <a:pt x="6497971" y="848707"/>
                </a:moveTo>
                <a:cubicBezTo>
                  <a:pt x="6502060" y="851991"/>
                  <a:pt x="6505745" y="856615"/>
                  <a:pt x="6508694" y="862111"/>
                </a:cubicBezTo>
                <a:cubicBezTo>
                  <a:pt x="6505075" y="862111"/>
                  <a:pt x="6501456" y="856951"/>
                  <a:pt x="6497971" y="848707"/>
                </a:cubicBezTo>
                <a:close/>
                <a:moveTo>
                  <a:pt x="3465641" y="842123"/>
                </a:moveTo>
                <a:cubicBezTo>
                  <a:pt x="3465070" y="842616"/>
                  <a:pt x="3463438" y="843932"/>
                  <a:pt x="3460071" y="846562"/>
                </a:cubicBezTo>
                <a:cubicBezTo>
                  <a:pt x="3459469" y="846562"/>
                  <a:pt x="3467347" y="840644"/>
                  <a:pt x="3465641" y="842123"/>
                </a:cubicBezTo>
                <a:close/>
                <a:moveTo>
                  <a:pt x="3452875" y="836107"/>
                </a:moveTo>
                <a:cubicBezTo>
                  <a:pt x="3453549" y="830142"/>
                  <a:pt x="3464540" y="841469"/>
                  <a:pt x="3459180" y="841469"/>
                </a:cubicBezTo>
                <a:cubicBezTo>
                  <a:pt x="3448324" y="841134"/>
                  <a:pt x="3451340" y="834833"/>
                  <a:pt x="3452875" y="836107"/>
                </a:cubicBezTo>
                <a:close/>
                <a:moveTo>
                  <a:pt x="2185693" y="825914"/>
                </a:moveTo>
                <a:cubicBezTo>
                  <a:pt x="2203022" y="827243"/>
                  <a:pt x="2222991" y="839307"/>
                  <a:pt x="2232139" y="848506"/>
                </a:cubicBezTo>
                <a:cubicBezTo>
                  <a:pt x="2232139" y="852460"/>
                  <a:pt x="2187704" y="846696"/>
                  <a:pt x="2187301" y="840732"/>
                </a:cubicBezTo>
                <a:cubicBezTo>
                  <a:pt x="2183281" y="839726"/>
                  <a:pt x="2185224" y="836106"/>
                  <a:pt x="2187034" y="835370"/>
                </a:cubicBezTo>
                <a:cubicBezTo>
                  <a:pt x="2177986" y="835370"/>
                  <a:pt x="2173093" y="837380"/>
                  <a:pt x="2169742" y="828668"/>
                </a:cubicBezTo>
                <a:cubicBezTo>
                  <a:pt x="2174433" y="826221"/>
                  <a:pt x="2179917" y="825471"/>
                  <a:pt x="2185693" y="825914"/>
                </a:cubicBezTo>
                <a:close/>
                <a:moveTo>
                  <a:pt x="2355391" y="781686"/>
                </a:moveTo>
                <a:cubicBezTo>
                  <a:pt x="2355726" y="787249"/>
                  <a:pt x="2359411" y="800519"/>
                  <a:pt x="2359411" y="800519"/>
                </a:cubicBezTo>
                <a:cubicBezTo>
                  <a:pt x="2359277" y="801323"/>
                  <a:pt x="2359210" y="801725"/>
                  <a:pt x="2359076" y="802060"/>
                </a:cubicBezTo>
                <a:cubicBezTo>
                  <a:pt x="2359612" y="803334"/>
                  <a:pt x="2360083" y="808428"/>
                  <a:pt x="2358003" y="808428"/>
                </a:cubicBezTo>
                <a:cubicBezTo>
                  <a:pt x="2350899" y="809098"/>
                  <a:pt x="2354653" y="805479"/>
                  <a:pt x="2352776" y="801390"/>
                </a:cubicBezTo>
                <a:cubicBezTo>
                  <a:pt x="2352776" y="809232"/>
                  <a:pt x="2345604" y="808428"/>
                  <a:pt x="2346074" y="815130"/>
                </a:cubicBezTo>
                <a:cubicBezTo>
                  <a:pt x="2342053" y="817811"/>
                  <a:pt x="2338166" y="820223"/>
                  <a:pt x="2332670" y="828534"/>
                </a:cubicBezTo>
                <a:cubicBezTo>
                  <a:pt x="2338366" y="825049"/>
                  <a:pt x="2342321" y="823709"/>
                  <a:pt x="2347950" y="821832"/>
                </a:cubicBezTo>
                <a:cubicBezTo>
                  <a:pt x="2339372" y="821832"/>
                  <a:pt x="2354385" y="813789"/>
                  <a:pt x="2352843" y="815130"/>
                </a:cubicBezTo>
                <a:cubicBezTo>
                  <a:pt x="2356865" y="815130"/>
                  <a:pt x="2352374" y="819888"/>
                  <a:pt x="2350029" y="821832"/>
                </a:cubicBezTo>
                <a:cubicBezTo>
                  <a:pt x="2352710" y="821698"/>
                  <a:pt x="2359478" y="821429"/>
                  <a:pt x="2359478" y="824981"/>
                </a:cubicBezTo>
                <a:cubicBezTo>
                  <a:pt x="2356730" y="829740"/>
                  <a:pt x="2353648" y="827529"/>
                  <a:pt x="2351436" y="831684"/>
                </a:cubicBezTo>
                <a:cubicBezTo>
                  <a:pt x="2351436" y="832421"/>
                  <a:pt x="2351436" y="833493"/>
                  <a:pt x="2351369" y="835303"/>
                </a:cubicBezTo>
                <a:cubicBezTo>
                  <a:pt x="2354586" y="834834"/>
                  <a:pt x="2379786" y="828601"/>
                  <a:pt x="2371141" y="828534"/>
                </a:cubicBezTo>
                <a:cubicBezTo>
                  <a:pt x="2383205" y="826992"/>
                  <a:pt x="2387561" y="830812"/>
                  <a:pt x="2391649" y="835236"/>
                </a:cubicBezTo>
                <a:cubicBezTo>
                  <a:pt x="2393928" y="835236"/>
                  <a:pt x="2401368" y="843011"/>
                  <a:pt x="2406528" y="845357"/>
                </a:cubicBezTo>
                <a:cubicBezTo>
                  <a:pt x="2406528" y="847635"/>
                  <a:pt x="2397748" y="848641"/>
                  <a:pt x="2398486" y="848641"/>
                </a:cubicBezTo>
                <a:cubicBezTo>
                  <a:pt x="2404451" y="854204"/>
                  <a:pt x="2397682" y="855343"/>
                  <a:pt x="2398754" y="855343"/>
                </a:cubicBezTo>
                <a:cubicBezTo>
                  <a:pt x="2399424" y="855476"/>
                  <a:pt x="2413231" y="855007"/>
                  <a:pt x="2413231" y="857554"/>
                </a:cubicBezTo>
                <a:cubicBezTo>
                  <a:pt x="2406595" y="867339"/>
                  <a:pt x="2407668" y="863519"/>
                  <a:pt x="2399893" y="867742"/>
                </a:cubicBezTo>
                <a:cubicBezTo>
                  <a:pt x="2399960" y="869015"/>
                  <a:pt x="2400094" y="875449"/>
                  <a:pt x="2398754" y="875449"/>
                </a:cubicBezTo>
                <a:cubicBezTo>
                  <a:pt x="2400094" y="874109"/>
                  <a:pt x="2396005" y="876522"/>
                  <a:pt x="2393659" y="881011"/>
                </a:cubicBezTo>
                <a:lnTo>
                  <a:pt x="2408315" y="877264"/>
                </a:lnTo>
                <a:lnTo>
                  <a:pt x="2408338" y="877258"/>
                </a:lnTo>
                <a:cubicBezTo>
                  <a:pt x="2407400" y="878465"/>
                  <a:pt x="2406662" y="880342"/>
                  <a:pt x="2406461" y="883089"/>
                </a:cubicBezTo>
                <a:cubicBezTo>
                  <a:pt x="2406461" y="887044"/>
                  <a:pt x="2413163" y="880408"/>
                  <a:pt x="2413834" y="877125"/>
                </a:cubicBezTo>
                <a:cubicBezTo>
                  <a:pt x="2434073" y="902391"/>
                  <a:pt x="2395134" y="900381"/>
                  <a:pt x="2392052" y="901185"/>
                </a:cubicBezTo>
                <a:cubicBezTo>
                  <a:pt x="2392052" y="901118"/>
                  <a:pt x="2389103" y="905005"/>
                  <a:pt x="2387494" y="907284"/>
                </a:cubicBezTo>
                <a:cubicBezTo>
                  <a:pt x="2386823" y="905005"/>
                  <a:pt x="2383473" y="901185"/>
                  <a:pt x="2381328" y="900917"/>
                </a:cubicBezTo>
                <a:cubicBezTo>
                  <a:pt x="2384210" y="896628"/>
                  <a:pt x="2388834" y="888853"/>
                  <a:pt x="2385551" y="888853"/>
                </a:cubicBezTo>
                <a:cubicBezTo>
                  <a:pt x="2378647" y="892875"/>
                  <a:pt x="2373620" y="892339"/>
                  <a:pt x="2365913" y="895288"/>
                </a:cubicBezTo>
                <a:cubicBezTo>
                  <a:pt x="2365913" y="901923"/>
                  <a:pt x="2359545" y="904067"/>
                  <a:pt x="2346140" y="902258"/>
                </a:cubicBezTo>
                <a:lnTo>
                  <a:pt x="2346140" y="895556"/>
                </a:lnTo>
                <a:cubicBezTo>
                  <a:pt x="2347348" y="895086"/>
                  <a:pt x="2348419" y="894617"/>
                  <a:pt x="2349358" y="894148"/>
                </a:cubicBezTo>
                <a:cubicBezTo>
                  <a:pt x="2345671" y="889054"/>
                  <a:pt x="2338702" y="887312"/>
                  <a:pt x="2334145" y="882151"/>
                </a:cubicBezTo>
                <a:cubicBezTo>
                  <a:pt x="2334011" y="895019"/>
                  <a:pt x="2293596" y="878197"/>
                  <a:pt x="2279454" y="888853"/>
                </a:cubicBezTo>
                <a:cubicBezTo>
                  <a:pt x="2282873" y="888853"/>
                  <a:pt x="2272551" y="875583"/>
                  <a:pt x="2272350" y="874913"/>
                </a:cubicBezTo>
                <a:cubicBezTo>
                  <a:pt x="2272350" y="873170"/>
                  <a:pt x="2293999" y="863318"/>
                  <a:pt x="2292457" y="863720"/>
                </a:cubicBezTo>
                <a:cubicBezTo>
                  <a:pt x="2292457" y="860637"/>
                  <a:pt x="2279052" y="862245"/>
                  <a:pt x="2279052" y="862715"/>
                </a:cubicBezTo>
                <a:cubicBezTo>
                  <a:pt x="2279790" y="852997"/>
                  <a:pt x="2284280" y="856147"/>
                  <a:pt x="2292457" y="853600"/>
                </a:cubicBezTo>
                <a:cubicBezTo>
                  <a:pt x="2292457" y="845692"/>
                  <a:pt x="2322281" y="801792"/>
                  <a:pt x="2321745" y="801792"/>
                </a:cubicBezTo>
                <a:cubicBezTo>
                  <a:pt x="2321745" y="801725"/>
                  <a:pt x="2319399" y="796699"/>
                  <a:pt x="2326639" y="795090"/>
                </a:cubicBezTo>
                <a:cubicBezTo>
                  <a:pt x="2329185" y="795090"/>
                  <a:pt x="2345404" y="781686"/>
                  <a:pt x="2355391" y="781686"/>
                </a:cubicBezTo>
                <a:close/>
                <a:moveTo>
                  <a:pt x="2361396" y="775047"/>
                </a:moveTo>
                <a:cubicBezTo>
                  <a:pt x="2361024" y="775628"/>
                  <a:pt x="2360023" y="777178"/>
                  <a:pt x="2358012" y="780278"/>
                </a:cubicBezTo>
                <a:cubicBezTo>
                  <a:pt x="2357961" y="780278"/>
                  <a:pt x="2362511" y="773303"/>
                  <a:pt x="2361396" y="775047"/>
                </a:cubicBezTo>
                <a:close/>
                <a:moveTo>
                  <a:pt x="1864327" y="770962"/>
                </a:moveTo>
                <a:cubicBezTo>
                  <a:pt x="1864327" y="775050"/>
                  <a:pt x="1855145" y="783629"/>
                  <a:pt x="1855145" y="779139"/>
                </a:cubicBezTo>
                <a:cubicBezTo>
                  <a:pt x="1858362" y="769890"/>
                  <a:pt x="1863657" y="771632"/>
                  <a:pt x="1864327" y="770962"/>
                </a:cubicBezTo>
                <a:close/>
                <a:moveTo>
                  <a:pt x="1852768" y="741859"/>
                </a:moveTo>
                <a:cubicBezTo>
                  <a:pt x="1854021" y="741397"/>
                  <a:pt x="1854506" y="741724"/>
                  <a:pt x="1853132" y="743416"/>
                </a:cubicBezTo>
                <a:cubicBezTo>
                  <a:pt x="1853132" y="748108"/>
                  <a:pt x="1859164" y="750320"/>
                  <a:pt x="1850251" y="751728"/>
                </a:cubicBezTo>
                <a:cubicBezTo>
                  <a:pt x="1838339" y="751728"/>
                  <a:pt x="1849007" y="743245"/>
                  <a:pt x="1852768" y="741859"/>
                </a:cubicBezTo>
                <a:close/>
                <a:moveTo>
                  <a:pt x="3292248" y="725588"/>
                </a:moveTo>
                <a:cubicBezTo>
                  <a:pt x="3291979" y="726258"/>
                  <a:pt x="3292048" y="726861"/>
                  <a:pt x="3292316" y="727264"/>
                </a:cubicBezTo>
                <a:cubicBezTo>
                  <a:pt x="3291712" y="727331"/>
                  <a:pt x="3291176" y="727532"/>
                  <a:pt x="3291110" y="728135"/>
                </a:cubicBezTo>
                <a:cubicBezTo>
                  <a:pt x="3291110" y="725990"/>
                  <a:pt x="3291579" y="725387"/>
                  <a:pt x="3292248" y="725588"/>
                </a:cubicBezTo>
                <a:close/>
                <a:moveTo>
                  <a:pt x="3687881" y="724985"/>
                </a:moveTo>
                <a:cubicBezTo>
                  <a:pt x="3687881" y="725186"/>
                  <a:pt x="3687881" y="725387"/>
                  <a:pt x="3687881" y="725588"/>
                </a:cubicBezTo>
                <a:lnTo>
                  <a:pt x="3687219" y="725846"/>
                </a:lnTo>
                <a:lnTo>
                  <a:pt x="3688335" y="726481"/>
                </a:lnTo>
                <a:lnTo>
                  <a:pt x="3688435" y="727600"/>
                </a:lnTo>
                <a:lnTo>
                  <a:pt x="3687202" y="725852"/>
                </a:lnTo>
                <a:lnTo>
                  <a:pt x="3686674" y="726057"/>
                </a:lnTo>
                <a:cubicBezTo>
                  <a:pt x="3686611" y="725789"/>
                  <a:pt x="3686476" y="725454"/>
                  <a:pt x="3686542" y="725119"/>
                </a:cubicBezTo>
                <a:cubicBezTo>
                  <a:pt x="3687012" y="724985"/>
                  <a:pt x="3687415" y="724918"/>
                  <a:pt x="3687881" y="724985"/>
                </a:cubicBezTo>
                <a:close/>
                <a:moveTo>
                  <a:pt x="779313" y="721366"/>
                </a:moveTo>
                <a:cubicBezTo>
                  <a:pt x="784139" y="721366"/>
                  <a:pt x="773483" y="736177"/>
                  <a:pt x="771137" y="739261"/>
                </a:cubicBezTo>
                <a:cubicBezTo>
                  <a:pt x="777303" y="739394"/>
                  <a:pt x="780185" y="741472"/>
                  <a:pt x="775024" y="741472"/>
                </a:cubicBezTo>
                <a:cubicBezTo>
                  <a:pt x="782262" y="757088"/>
                  <a:pt x="785077" y="759299"/>
                  <a:pt x="793991" y="774983"/>
                </a:cubicBezTo>
                <a:cubicBezTo>
                  <a:pt x="803306" y="774983"/>
                  <a:pt x="794795" y="778266"/>
                  <a:pt x="791847" y="780210"/>
                </a:cubicBezTo>
                <a:cubicBezTo>
                  <a:pt x="781860" y="768012"/>
                  <a:pt x="766982" y="761512"/>
                  <a:pt x="755991" y="748174"/>
                </a:cubicBezTo>
                <a:cubicBezTo>
                  <a:pt x="730254" y="717077"/>
                  <a:pt x="769127" y="722639"/>
                  <a:pt x="769193" y="728068"/>
                </a:cubicBezTo>
                <a:cubicBezTo>
                  <a:pt x="775426" y="724985"/>
                  <a:pt x="771271" y="722974"/>
                  <a:pt x="779313" y="721366"/>
                </a:cubicBezTo>
                <a:close/>
                <a:moveTo>
                  <a:pt x="2319261" y="720026"/>
                </a:moveTo>
                <a:cubicBezTo>
                  <a:pt x="2317116" y="720428"/>
                  <a:pt x="2314703" y="720830"/>
                  <a:pt x="2312626" y="721433"/>
                </a:cubicBezTo>
                <a:cubicBezTo>
                  <a:pt x="2318255" y="724785"/>
                  <a:pt x="2319127" y="720696"/>
                  <a:pt x="2319261" y="720026"/>
                </a:cubicBezTo>
                <a:close/>
                <a:moveTo>
                  <a:pt x="3417774" y="714664"/>
                </a:moveTo>
                <a:cubicBezTo>
                  <a:pt x="3425615" y="714664"/>
                  <a:pt x="3405037" y="740131"/>
                  <a:pt x="3405037" y="726124"/>
                </a:cubicBezTo>
                <a:cubicBezTo>
                  <a:pt x="3406981" y="719020"/>
                  <a:pt x="3413081" y="719824"/>
                  <a:pt x="3417774" y="714664"/>
                </a:cubicBezTo>
                <a:close/>
                <a:moveTo>
                  <a:pt x="78055" y="714664"/>
                </a:moveTo>
                <a:cubicBezTo>
                  <a:pt x="82880" y="714664"/>
                  <a:pt x="80736" y="722036"/>
                  <a:pt x="79798" y="721366"/>
                </a:cubicBezTo>
                <a:cubicBezTo>
                  <a:pt x="83015" y="721366"/>
                  <a:pt x="89046" y="720294"/>
                  <a:pt x="92733" y="721366"/>
                </a:cubicBezTo>
                <a:cubicBezTo>
                  <a:pt x="93738" y="721366"/>
                  <a:pt x="68605" y="734770"/>
                  <a:pt x="59893" y="734770"/>
                </a:cubicBezTo>
                <a:cubicBezTo>
                  <a:pt x="49370" y="744555"/>
                  <a:pt x="32749" y="747973"/>
                  <a:pt x="17870" y="748174"/>
                </a:cubicBezTo>
                <a:cubicBezTo>
                  <a:pt x="25578" y="748174"/>
                  <a:pt x="2858" y="759099"/>
                  <a:pt x="1718" y="761176"/>
                </a:cubicBezTo>
                <a:cubicBezTo>
                  <a:pt x="244" y="759501"/>
                  <a:pt x="-1767" y="754876"/>
                  <a:pt x="2924" y="754876"/>
                </a:cubicBezTo>
                <a:cubicBezTo>
                  <a:pt x="3662" y="751927"/>
                  <a:pt x="9895" y="744421"/>
                  <a:pt x="13782" y="742410"/>
                </a:cubicBezTo>
                <a:cubicBezTo>
                  <a:pt x="13782" y="731151"/>
                  <a:pt x="33621" y="736848"/>
                  <a:pt x="40658" y="741472"/>
                </a:cubicBezTo>
                <a:cubicBezTo>
                  <a:pt x="40658" y="737116"/>
                  <a:pt x="41863" y="735105"/>
                  <a:pt x="40591" y="728135"/>
                </a:cubicBezTo>
                <a:cubicBezTo>
                  <a:pt x="40591" y="726861"/>
                  <a:pt x="53995" y="730481"/>
                  <a:pt x="53995" y="726125"/>
                </a:cubicBezTo>
                <a:cubicBezTo>
                  <a:pt x="54933" y="726661"/>
                  <a:pt x="55335" y="727063"/>
                  <a:pt x="55469" y="727397"/>
                </a:cubicBezTo>
                <a:cubicBezTo>
                  <a:pt x="57413" y="727532"/>
                  <a:pt x="60764" y="727599"/>
                  <a:pt x="62574" y="727867"/>
                </a:cubicBezTo>
                <a:cubicBezTo>
                  <a:pt x="60026" y="726191"/>
                  <a:pt x="77653" y="714932"/>
                  <a:pt x="78055" y="714664"/>
                </a:cubicBezTo>
                <a:close/>
                <a:moveTo>
                  <a:pt x="799748" y="710911"/>
                </a:moveTo>
                <a:cubicBezTo>
                  <a:pt x="799815" y="710174"/>
                  <a:pt x="799748" y="720093"/>
                  <a:pt x="799146" y="720093"/>
                </a:cubicBezTo>
                <a:cubicBezTo>
                  <a:pt x="799480" y="719691"/>
                  <a:pt x="804037" y="727264"/>
                  <a:pt x="801424" y="711916"/>
                </a:cubicBezTo>
                <a:cubicBezTo>
                  <a:pt x="800687" y="712050"/>
                  <a:pt x="800149" y="711715"/>
                  <a:pt x="799748" y="710911"/>
                </a:cubicBezTo>
                <a:close/>
                <a:moveTo>
                  <a:pt x="3819531" y="697005"/>
                </a:moveTo>
                <a:cubicBezTo>
                  <a:pt x="3822468" y="695073"/>
                  <a:pt x="3812653" y="702801"/>
                  <a:pt x="3811548" y="702801"/>
                </a:cubicBezTo>
                <a:cubicBezTo>
                  <a:pt x="3816156" y="699366"/>
                  <a:pt x="3818552" y="697649"/>
                  <a:pt x="3819531" y="697005"/>
                </a:cubicBezTo>
                <a:close/>
                <a:moveTo>
                  <a:pt x="3736685" y="695564"/>
                </a:moveTo>
                <a:cubicBezTo>
                  <a:pt x="3736685" y="702601"/>
                  <a:pt x="3735076" y="704745"/>
                  <a:pt x="3746470" y="701595"/>
                </a:cubicBezTo>
                <a:cubicBezTo>
                  <a:pt x="3746336" y="700925"/>
                  <a:pt x="3746537" y="700322"/>
                  <a:pt x="3746940" y="699786"/>
                </a:cubicBezTo>
                <a:cubicBezTo>
                  <a:pt x="3737289" y="703137"/>
                  <a:pt x="3739366" y="699585"/>
                  <a:pt x="3736685" y="695564"/>
                </a:cubicBezTo>
                <a:close/>
                <a:moveTo>
                  <a:pt x="3362486" y="693351"/>
                </a:moveTo>
                <a:cubicBezTo>
                  <a:pt x="3374412" y="693284"/>
                  <a:pt x="3384930" y="695295"/>
                  <a:pt x="3384930" y="702667"/>
                </a:cubicBezTo>
                <a:cubicBezTo>
                  <a:pt x="3404435" y="711179"/>
                  <a:pt x="3393441" y="723511"/>
                  <a:pt x="3378228" y="734168"/>
                </a:cubicBezTo>
                <a:cubicBezTo>
                  <a:pt x="3378228" y="780747"/>
                  <a:pt x="3365427" y="757491"/>
                  <a:pt x="3331319" y="788388"/>
                </a:cubicBezTo>
                <a:cubicBezTo>
                  <a:pt x="3332444" y="788388"/>
                  <a:pt x="3287822" y="781685"/>
                  <a:pt x="3294392" y="781685"/>
                </a:cubicBezTo>
                <a:cubicBezTo>
                  <a:pt x="3291043" y="781149"/>
                  <a:pt x="3286822" y="783026"/>
                  <a:pt x="3284408" y="781149"/>
                </a:cubicBezTo>
                <a:cubicBezTo>
                  <a:pt x="3284408" y="781887"/>
                  <a:pt x="3285146" y="776056"/>
                  <a:pt x="3285548" y="774983"/>
                </a:cubicBezTo>
                <a:cubicBezTo>
                  <a:pt x="3277573" y="772839"/>
                  <a:pt x="3295731" y="768281"/>
                  <a:pt x="3298679" y="768281"/>
                </a:cubicBezTo>
                <a:cubicBezTo>
                  <a:pt x="3302365" y="764394"/>
                  <a:pt x="3307455" y="754877"/>
                  <a:pt x="3310135" y="754877"/>
                </a:cubicBezTo>
                <a:cubicBezTo>
                  <a:pt x="3306318" y="750185"/>
                  <a:pt x="3303302" y="745561"/>
                  <a:pt x="3297876" y="742545"/>
                </a:cubicBezTo>
                <a:cubicBezTo>
                  <a:pt x="3297407" y="746834"/>
                  <a:pt x="3289566" y="735039"/>
                  <a:pt x="3291175" y="736312"/>
                </a:cubicBezTo>
                <a:cubicBezTo>
                  <a:pt x="3291175" y="735575"/>
                  <a:pt x="3296067" y="734033"/>
                  <a:pt x="3297809" y="733966"/>
                </a:cubicBezTo>
                <a:cubicBezTo>
                  <a:pt x="3296939" y="731687"/>
                  <a:pt x="3294057" y="726192"/>
                  <a:pt x="3292382" y="725589"/>
                </a:cubicBezTo>
                <a:cubicBezTo>
                  <a:pt x="3295062" y="719423"/>
                  <a:pt x="3317977" y="704745"/>
                  <a:pt x="3317977" y="719021"/>
                </a:cubicBezTo>
                <a:cubicBezTo>
                  <a:pt x="3320927" y="718819"/>
                  <a:pt x="3316102" y="714061"/>
                  <a:pt x="3322806" y="714664"/>
                </a:cubicBezTo>
                <a:cubicBezTo>
                  <a:pt x="3323472" y="716876"/>
                  <a:pt x="3323809" y="719087"/>
                  <a:pt x="3323944" y="721366"/>
                </a:cubicBezTo>
                <a:cubicBezTo>
                  <a:pt x="3324813" y="718618"/>
                  <a:pt x="3324733" y="717730"/>
                  <a:pt x="3325085" y="717136"/>
                </a:cubicBezTo>
                <a:lnTo>
                  <a:pt x="3328767" y="714713"/>
                </a:lnTo>
                <a:lnTo>
                  <a:pt x="3330370" y="714731"/>
                </a:lnTo>
                <a:cubicBezTo>
                  <a:pt x="3329842" y="715737"/>
                  <a:pt x="3329504" y="714664"/>
                  <a:pt x="3328854" y="714664"/>
                </a:cubicBezTo>
                <a:lnTo>
                  <a:pt x="3328767" y="714713"/>
                </a:lnTo>
                <a:lnTo>
                  <a:pt x="3324480" y="714664"/>
                </a:lnTo>
                <a:cubicBezTo>
                  <a:pt x="3320524" y="714664"/>
                  <a:pt x="3337946" y="701260"/>
                  <a:pt x="3329654" y="701260"/>
                </a:cubicBezTo>
                <a:cubicBezTo>
                  <a:pt x="3331117" y="699317"/>
                  <a:pt x="3331582" y="697574"/>
                  <a:pt x="3331644" y="696501"/>
                </a:cubicBezTo>
                <a:cubicBezTo>
                  <a:pt x="3337242" y="695563"/>
                  <a:pt x="3350567" y="693418"/>
                  <a:pt x="3362486" y="693351"/>
                </a:cubicBezTo>
                <a:close/>
                <a:moveTo>
                  <a:pt x="3404890" y="687923"/>
                </a:moveTo>
                <a:cubicBezTo>
                  <a:pt x="3405293" y="688928"/>
                  <a:pt x="3404622" y="694557"/>
                  <a:pt x="3403080" y="694692"/>
                </a:cubicBezTo>
                <a:cubicBezTo>
                  <a:pt x="3402880" y="694759"/>
                  <a:pt x="3402745" y="694826"/>
                  <a:pt x="3402544" y="694893"/>
                </a:cubicBezTo>
                <a:cubicBezTo>
                  <a:pt x="3403080" y="694960"/>
                  <a:pt x="3403550" y="695094"/>
                  <a:pt x="3404019" y="695295"/>
                </a:cubicBezTo>
                <a:cubicBezTo>
                  <a:pt x="3404622" y="692346"/>
                  <a:pt x="3405896" y="687923"/>
                  <a:pt x="3407102" y="687923"/>
                </a:cubicBezTo>
                <a:cubicBezTo>
                  <a:pt x="3406901" y="688057"/>
                  <a:pt x="3405560" y="687990"/>
                  <a:pt x="3404890" y="687923"/>
                </a:cubicBezTo>
                <a:close/>
                <a:moveTo>
                  <a:pt x="283608" y="678071"/>
                </a:moveTo>
                <a:cubicBezTo>
                  <a:pt x="286088" y="678071"/>
                  <a:pt x="286020" y="686180"/>
                  <a:pt x="279318" y="685443"/>
                </a:cubicBezTo>
                <a:cubicBezTo>
                  <a:pt x="271477" y="685443"/>
                  <a:pt x="284479" y="676797"/>
                  <a:pt x="283608" y="678071"/>
                </a:cubicBezTo>
                <a:close/>
                <a:moveTo>
                  <a:pt x="717146" y="674100"/>
                </a:moveTo>
                <a:lnTo>
                  <a:pt x="717180" y="674116"/>
                </a:lnTo>
                <a:cubicBezTo>
                  <a:pt x="717180" y="674183"/>
                  <a:pt x="717180" y="674116"/>
                  <a:pt x="717180" y="674183"/>
                </a:cubicBezTo>
                <a:cubicBezTo>
                  <a:pt x="717180" y="674318"/>
                  <a:pt x="717112" y="674451"/>
                  <a:pt x="717112" y="674786"/>
                </a:cubicBezTo>
                <a:cubicBezTo>
                  <a:pt x="717112" y="674586"/>
                  <a:pt x="717112" y="674451"/>
                  <a:pt x="717112" y="674250"/>
                </a:cubicBezTo>
                <a:close/>
                <a:moveTo>
                  <a:pt x="258911" y="671419"/>
                </a:moveTo>
                <a:cubicBezTo>
                  <a:pt x="260151" y="671520"/>
                  <a:pt x="261290" y="672844"/>
                  <a:pt x="261491" y="675055"/>
                </a:cubicBezTo>
                <a:cubicBezTo>
                  <a:pt x="264440" y="675793"/>
                  <a:pt x="255728" y="682696"/>
                  <a:pt x="255728" y="675122"/>
                </a:cubicBezTo>
                <a:cubicBezTo>
                  <a:pt x="256331" y="672441"/>
                  <a:pt x="257671" y="671318"/>
                  <a:pt x="258911" y="671419"/>
                </a:cubicBezTo>
                <a:close/>
                <a:moveTo>
                  <a:pt x="1859229" y="654948"/>
                </a:moveTo>
                <a:cubicBezTo>
                  <a:pt x="1863586" y="656891"/>
                  <a:pt x="1862379" y="660913"/>
                  <a:pt x="1863519" y="665939"/>
                </a:cubicBezTo>
                <a:cubicBezTo>
                  <a:pt x="1863519" y="650927"/>
                  <a:pt x="1876923" y="674719"/>
                  <a:pt x="1876923" y="666945"/>
                </a:cubicBezTo>
                <a:cubicBezTo>
                  <a:pt x="1878800" y="676797"/>
                  <a:pt x="1875784" y="676864"/>
                  <a:pt x="1870221" y="680215"/>
                </a:cubicBezTo>
                <a:cubicBezTo>
                  <a:pt x="1870221" y="683901"/>
                  <a:pt x="1870422" y="686314"/>
                  <a:pt x="1867473" y="687856"/>
                </a:cubicBezTo>
                <a:cubicBezTo>
                  <a:pt x="1864859" y="687252"/>
                  <a:pt x="1863519" y="686046"/>
                  <a:pt x="1863519" y="684169"/>
                </a:cubicBezTo>
                <a:cubicBezTo>
                  <a:pt x="1863519" y="684370"/>
                  <a:pt x="1863519" y="684504"/>
                  <a:pt x="1863519" y="684639"/>
                </a:cubicBezTo>
                <a:cubicBezTo>
                  <a:pt x="1863519" y="682896"/>
                  <a:pt x="1862647" y="681087"/>
                  <a:pt x="1861441" y="681087"/>
                </a:cubicBezTo>
                <a:cubicBezTo>
                  <a:pt x="1857487" y="682561"/>
                  <a:pt x="1857755" y="685242"/>
                  <a:pt x="1854873" y="687118"/>
                </a:cubicBezTo>
                <a:cubicBezTo>
                  <a:pt x="1855074" y="685576"/>
                  <a:pt x="1849712" y="681623"/>
                  <a:pt x="1848505" y="681087"/>
                </a:cubicBezTo>
                <a:cubicBezTo>
                  <a:pt x="1851857" y="681087"/>
                  <a:pt x="1847970" y="674384"/>
                  <a:pt x="1851254" y="674384"/>
                </a:cubicBezTo>
                <a:cubicBezTo>
                  <a:pt x="1850919" y="673714"/>
                  <a:pt x="1843412" y="675121"/>
                  <a:pt x="1843412" y="674049"/>
                </a:cubicBezTo>
                <a:cubicBezTo>
                  <a:pt x="1843144" y="674384"/>
                  <a:pt x="1847919" y="670463"/>
                  <a:pt x="1852351" y="666032"/>
                </a:cubicBezTo>
                <a:lnTo>
                  <a:pt x="1859194" y="655004"/>
                </a:lnTo>
                <a:close/>
                <a:moveTo>
                  <a:pt x="1853736" y="652535"/>
                </a:moveTo>
                <a:cubicBezTo>
                  <a:pt x="1859969" y="652535"/>
                  <a:pt x="1852998" y="661181"/>
                  <a:pt x="1850251" y="661985"/>
                </a:cubicBezTo>
                <a:cubicBezTo>
                  <a:pt x="1841002" y="661985"/>
                  <a:pt x="1854473" y="650591"/>
                  <a:pt x="1853736" y="652535"/>
                </a:cubicBezTo>
                <a:close/>
                <a:moveTo>
                  <a:pt x="729577" y="648112"/>
                </a:moveTo>
                <a:cubicBezTo>
                  <a:pt x="729444" y="650458"/>
                  <a:pt x="728036" y="652335"/>
                  <a:pt x="726360" y="654412"/>
                </a:cubicBezTo>
                <a:cubicBezTo>
                  <a:pt x="728572" y="654345"/>
                  <a:pt x="730449" y="654412"/>
                  <a:pt x="730852" y="654345"/>
                </a:cubicBezTo>
                <a:cubicBezTo>
                  <a:pt x="730985" y="654479"/>
                  <a:pt x="731388" y="647710"/>
                  <a:pt x="729577" y="648112"/>
                </a:cubicBezTo>
                <a:close/>
                <a:moveTo>
                  <a:pt x="1884769" y="643421"/>
                </a:moveTo>
                <a:cubicBezTo>
                  <a:pt x="1887383" y="643421"/>
                  <a:pt x="1889059" y="650324"/>
                  <a:pt x="1883026" y="650794"/>
                </a:cubicBezTo>
                <a:cubicBezTo>
                  <a:pt x="1874313" y="650794"/>
                  <a:pt x="1885239" y="642415"/>
                  <a:pt x="1884769" y="643421"/>
                </a:cubicBezTo>
                <a:close/>
                <a:moveTo>
                  <a:pt x="3738625" y="642351"/>
                </a:moveTo>
                <a:cubicBezTo>
                  <a:pt x="3739986" y="642386"/>
                  <a:pt x="3740975" y="643269"/>
                  <a:pt x="3740975" y="645565"/>
                </a:cubicBezTo>
                <a:cubicBezTo>
                  <a:pt x="3739165" y="651262"/>
                  <a:pt x="3735479" y="647508"/>
                  <a:pt x="3732932" y="649788"/>
                </a:cubicBezTo>
                <a:cubicBezTo>
                  <a:pt x="3727102" y="649788"/>
                  <a:pt x="3734541" y="642247"/>
                  <a:pt x="3738625" y="642351"/>
                </a:cubicBezTo>
                <a:close/>
                <a:moveTo>
                  <a:pt x="713962" y="639399"/>
                </a:moveTo>
                <a:cubicBezTo>
                  <a:pt x="719391" y="640740"/>
                  <a:pt x="710074" y="647978"/>
                  <a:pt x="715972" y="646504"/>
                </a:cubicBezTo>
                <a:cubicBezTo>
                  <a:pt x="716308" y="642416"/>
                  <a:pt x="715906" y="637791"/>
                  <a:pt x="713962" y="639399"/>
                </a:cubicBezTo>
                <a:close/>
                <a:moveTo>
                  <a:pt x="3331608" y="631045"/>
                </a:moveTo>
                <a:cubicBezTo>
                  <a:pt x="3331207" y="631541"/>
                  <a:pt x="3330108" y="632865"/>
                  <a:pt x="3327882" y="635513"/>
                </a:cubicBezTo>
                <a:cubicBezTo>
                  <a:pt x="3327731" y="635513"/>
                  <a:pt x="3332819" y="629556"/>
                  <a:pt x="3331608" y="631045"/>
                </a:cubicBezTo>
                <a:close/>
                <a:moveTo>
                  <a:pt x="3358841" y="629413"/>
                </a:moveTo>
                <a:cubicBezTo>
                  <a:pt x="3358177" y="630821"/>
                  <a:pt x="3357041" y="632630"/>
                  <a:pt x="3355835" y="633970"/>
                </a:cubicBezTo>
                <a:cubicBezTo>
                  <a:pt x="3357443" y="633837"/>
                  <a:pt x="3358310" y="633770"/>
                  <a:pt x="3357909" y="634306"/>
                </a:cubicBezTo>
                <a:cubicBezTo>
                  <a:pt x="3358573" y="634306"/>
                  <a:pt x="3358841" y="631424"/>
                  <a:pt x="3358841" y="629413"/>
                </a:cubicBezTo>
                <a:close/>
                <a:moveTo>
                  <a:pt x="3907658" y="627537"/>
                </a:moveTo>
                <a:lnTo>
                  <a:pt x="3907658" y="634239"/>
                </a:lnTo>
                <a:cubicBezTo>
                  <a:pt x="3907658" y="635580"/>
                  <a:pt x="3900084" y="633502"/>
                  <a:pt x="3899146" y="634306"/>
                </a:cubicBezTo>
                <a:cubicBezTo>
                  <a:pt x="3899146" y="634842"/>
                  <a:pt x="3902296" y="647777"/>
                  <a:pt x="3902229" y="647777"/>
                </a:cubicBezTo>
                <a:cubicBezTo>
                  <a:pt x="3899079" y="646638"/>
                  <a:pt x="3900822" y="647845"/>
                  <a:pt x="3893583" y="647845"/>
                </a:cubicBezTo>
                <a:cubicBezTo>
                  <a:pt x="3891975" y="651464"/>
                  <a:pt x="3895795" y="654882"/>
                  <a:pt x="3887551" y="655083"/>
                </a:cubicBezTo>
                <a:cubicBezTo>
                  <a:pt x="3887551" y="657361"/>
                  <a:pt x="3886010" y="659171"/>
                  <a:pt x="3883195" y="661651"/>
                </a:cubicBezTo>
                <a:cubicBezTo>
                  <a:pt x="3882391" y="661651"/>
                  <a:pt x="3880045" y="648850"/>
                  <a:pt x="3879710" y="648850"/>
                </a:cubicBezTo>
                <a:cubicBezTo>
                  <a:pt x="3879910" y="648850"/>
                  <a:pt x="3879978" y="648850"/>
                  <a:pt x="3880112" y="648850"/>
                </a:cubicBezTo>
                <a:cubicBezTo>
                  <a:pt x="3880179" y="648850"/>
                  <a:pt x="3880447" y="648850"/>
                  <a:pt x="3880849" y="648850"/>
                </a:cubicBezTo>
                <a:cubicBezTo>
                  <a:pt x="3881050" y="648850"/>
                  <a:pt x="3881184" y="648850"/>
                  <a:pt x="3881453" y="648850"/>
                </a:cubicBezTo>
                <a:cubicBezTo>
                  <a:pt x="3882056" y="635445"/>
                  <a:pt x="3894253" y="627939"/>
                  <a:pt x="3907658" y="627537"/>
                </a:cubicBezTo>
                <a:close/>
                <a:moveTo>
                  <a:pt x="346009" y="614106"/>
                </a:moveTo>
                <a:cubicBezTo>
                  <a:pt x="347747" y="613424"/>
                  <a:pt x="348887" y="613562"/>
                  <a:pt x="348887" y="615070"/>
                </a:cubicBezTo>
                <a:cubicBezTo>
                  <a:pt x="353176" y="618556"/>
                  <a:pt x="359744" y="621236"/>
                  <a:pt x="361353" y="620834"/>
                </a:cubicBezTo>
                <a:cubicBezTo>
                  <a:pt x="359878" y="620834"/>
                  <a:pt x="358136" y="629882"/>
                  <a:pt x="349959" y="627536"/>
                </a:cubicBezTo>
                <a:cubicBezTo>
                  <a:pt x="349624" y="627536"/>
                  <a:pt x="349356" y="632094"/>
                  <a:pt x="348887" y="632295"/>
                </a:cubicBezTo>
                <a:cubicBezTo>
                  <a:pt x="348887" y="640672"/>
                  <a:pt x="355656" y="627068"/>
                  <a:pt x="351969" y="634238"/>
                </a:cubicBezTo>
                <a:cubicBezTo>
                  <a:pt x="357466" y="645230"/>
                  <a:pt x="345603" y="654345"/>
                  <a:pt x="326770" y="654345"/>
                </a:cubicBezTo>
                <a:cubicBezTo>
                  <a:pt x="330188" y="657361"/>
                  <a:pt x="326703" y="661047"/>
                  <a:pt x="320738" y="661047"/>
                </a:cubicBezTo>
                <a:cubicBezTo>
                  <a:pt x="324961" y="660712"/>
                  <a:pt x="316583" y="661047"/>
                  <a:pt x="316181" y="661047"/>
                </a:cubicBezTo>
                <a:cubicBezTo>
                  <a:pt x="320001" y="652200"/>
                  <a:pt x="295270" y="678808"/>
                  <a:pt x="295270" y="669023"/>
                </a:cubicBezTo>
                <a:cubicBezTo>
                  <a:pt x="301034" y="665538"/>
                  <a:pt x="302107" y="664064"/>
                  <a:pt x="308674" y="661047"/>
                </a:cubicBezTo>
                <a:cubicBezTo>
                  <a:pt x="303581" y="655485"/>
                  <a:pt x="302776" y="648380"/>
                  <a:pt x="295270" y="644560"/>
                </a:cubicBezTo>
                <a:cubicBezTo>
                  <a:pt x="295270" y="640271"/>
                  <a:pt x="323553" y="629145"/>
                  <a:pt x="328781" y="627536"/>
                </a:cubicBezTo>
                <a:cubicBezTo>
                  <a:pt x="330188" y="625576"/>
                  <a:pt x="340794" y="616151"/>
                  <a:pt x="346009" y="614106"/>
                </a:cubicBezTo>
                <a:close/>
                <a:moveTo>
                  <a:pt x="351727" y="604481"/>
                </a:moveTo>
                <a:cubicBezTo>
                  <a:pt x="354969" y="602722"/>
                  <a:pt x="359007" y="601935"/>
                  <a:pt x="359007" y="605822"/>
                </a:cubicBezTo>
                <a:cubicBezTo>
                  <a:pt x="355991" y="612523"/>
                  <a:pt x="354650" y="605420"/>
                  <a:pt x="349222" y="608972"/>
                </a:cubicBezTo>
                <a:cubicBezTo>
                  <a:pt x="346038" y="608972"/>
                  <a:pt x="348485" y="606241"/>
                  <a:pt x="351727" y="604481"/>
                </a:cubicBezTo>
                <a:close/>
                <a:moveTo>
                  <a:pt x="322686" y="593825"/>
                </a:moveTo>
                <a:lnTo>
                  <a:pt x="322352" y="593959"/>
                </a:lnTo>
                <a:lnTo>
                  <a:pt x="328717" y="594294"/>
                </a:lnTo>
                <a:cubicBezTo>
                  <a:pt x="328851" y="594361"/>
                  <a:pt x="328717" y="600661"/>
                  <a:pt x="328449" y="600728"/>
                </a:cubicBezTo>
                <a:cubicBezTo>
                  <a:pt x="327712" y="600326"/>
                  <a:pt x="316921" y="595634"/>
                  <a:pt x="322350" y="593959"/>
                </a:cubicBezTo>
                <a:lnTo>
                  <a:pt x="322284" y="593892"/>
                </a:lnTo>
                <a:cubicBezTo>
                  <a:pt x="322418" y="593825"/>
                  <a:pt x="322552" y="593825"/>
                  <a:pt x="322686" y="593825"/>
                </a:cubicBezTo>
                <a:close/>
                <a:moveTo>
                  <a:pt x="3456432" y="593758"/>
                </a:moveTo>
                <a:cubicBezTo>
                  <a:pt x="3456298" y="593490"/>
                  <a:pt x="3456835" y="593356"/>
                  <a:pt x="3459180" y="593959"/>
                </a:cubicBezTo>
                <a:cubicBezTo>
                  <a:pt x="3458913" y="593959"/>
                  <a:pt x="3456766" y="607363"/>
                  <a:pt x="3449666" y="607363"/>
                </a:cubicBezTo>
                <a:cubicBezTo>
                  <a:pt x="3448124" y="616947"/>
                  <a:pt x="3443297" y="622577"/>
                  <a:pt x="3430093" y="627469"/>
                </a:cubicBezTo>
                <a:cubicBezTo>
                  <a:pt x="3429422" y="629681"/>
                  <a:pt x="3429020" y="631893"/>
                  <a:pt x="3428820" y="634172"/>
                </a:cubicBezTo>
                <a:cubicBezTo>
                  <a:pt x="3474125" y="629212"/>
                  <a:pt x="3479489" y="648045"/>
                  <a:pt x="3452208" y="667682"/>
                </a:cubicBezTo>
                <a:cubicBezTo>
                  <a:pt x="3452612" y="668085"/>
                  <a:pt x="3453213" y="670095"/>
                  <a:pt x="3451943" y="671972"/>
                </a:cubicBezTo>
                <a:cubicBezTo>
                  <a:pt x="3467557" y="672306"/>
                  <a:pt x="3454355" y="673714"/>
                  <a:pt x="3454690" y="674384"/>
                </a:cubicBezTo>
                <a:cubicBezTo>
                  <a:pt x="3466350" y="674384"/>
                  <a:pt x="3502482" y="718485"/>
                  <a:pt x="3505559" y="726996"/>
                </a:cubicBezTo>
                <a:cubicBezTo>
                  <a:pt x="3505559" y="727130"/>
                  <a:pt x="3505559" y="727599"/>
                  <a:pt x="3505559" y="728136"/>
                </a:cubicBezTo>
                <a:cubicBezTo>
                  <a:pt x="3509839" y="735709"/>
                  <a:pt x="3515726" y="742344"/>
                  <a:pt x="3518952" y="749582"/>
                </a:cubicBezTo>
                <a:cubicBezTo>
                  <a:pt x="3518952" y="752062"/>
                  <a:pt x="3512273" y="748174"/>
                  <a:pt x="3512273" y="751660"/>
                </a:cubicBezTo>
                <a:cubicBezTo>
                  <a:pt x="3552005" y="751258"/>
                  <a:pt x="3549460" y="788387"/>
                  <a:pt x="3528138" y="788387"/>
                </a:cubicBezTo>
                <a:cubicBezTo>
                  <a:pt x="3559509" y="807556"/>
                  <a:pt x="3486592" y="812046"/>
                  <a:pt x="3471713" y="809030"/>
                </a:cubicBezTo>
                <a:cubicBezTo>
                  <a:pt x="3473389" y="811108"/>
                  <a:pt x="3457771" y="819284"/>
                  <a:pt x="3453213" y="815665"/>
                </a:cubicBezTo>
                <a:cubicBezTo>
                  <a:pt x="3453815" y="814995"/>
                  <a:pt x="3453549" y="808494"/>
                  <a:pt x="3452944" y="808494"/>
                </a:cubicBezTo>
                <a:cubicBezTo>
                  <a:pt x="3442827" y="807489"/>
                  <a:pt x="3440547" y="812180"/>
                  <a:pt x="3438606" y="813722"/>
                </a:cubicBezTo>
                <a:cubicBezTo>
                  <a:pt x="3438606" y="826858"/>
                  <a:pt x="3422184" y="821496"/>
                  <a:pt x="3416351" y="815196"/>
                </a:cubicBezTo>
                <a:cubicBezTo>
                  <a:pt x="3416218" y="823909"/>
                  <a:pt x="3411660" y="821898"/>
                  <a:pt x="3404822" y="821898"/>
                </a:cubicBezTo>
                <a:cubicBezTo>
                  <a:pt x="3402343" y="825249"/>
                  <a:pt x="3405629" y="831415"/>
                  <a:pt x="3398389" y="827059"/>
                </a:cubicBezTo>
                <a:cubicBezTo>
                  <a:pt x="3398389" y="820625"/>
                  <a:pt x="3394902" y="827259"/>
                  <a:pt x="3389272" y="828600"/>
                </a:cubicBezTo>
                <a:cubicBezTo>
                  <a:pt x="3385318" y="828600"/>
                  <a:pt x="3386055" y="821898"/>
                  <a:pt x="3384983" y="820960"/>
                </a:cubicBezTo>
                <a:cubicBezTo>
                  <a:pt x="3384983" y="820156"/>
                  <a:pt x="3418496" y="798374"/>
                  <a:pt x="3418496" y="797502"/>
                </a:cubicBezTo>
                <a:cubicBezTo>
                  <a:pt x="3422720" y="794956"/>
                  <a:pt x="3431500" y="793548"/>
                  <a:pt x="3438739" y="794486"/>
                </a:cubicBezTo>
                <a:cubicBezTo>
                  <a:pt x="3430227" y="791805"/>
                  <a:pt x="3415548" y="781753"/>
                  <a:pt x="3414073" y="781753"/>
                </a:cubicBezTo>
                <a:cubicBezTo>
                  <a:pt x="3400399" y="789459"/>
                  <a:pt x="3402678" y="790264"/>
                  <a:pt x="3391686" y="778200"/>
                </a:cubicBezTo>
                <a:cubicBezTo>
                  <a:pt x="3391686" y="777195"/>
                  <a:pt x="3418296" y="768482"/>
                  <a:pt x="3419235" y="768348"/>
                </a:cubicBezTo>
                <a:cubicBezTo>
                  <a:pt x="3419435" y="768348"/>
                  <a:pt x="3418764" y="756821"/>
                  <a:pt x="3418496" y="754944"/>
                </a:cubicBezTo>
                <a:cubicBezTo>
                  <a:pt x="3417358" y="756083"/>
                  <a:pt x="3418429" y="759970"/>
                  <a:pt x="3412666" y="761646"/>
                </a:cubicBezTo>
                <a:cubicBezTo>
                  <a:pt x="3411393" y="760574"/>
                  <a:pt x="3410922" y="759099"/>
                  <a:pt x="3411057" y="757424"/>
                </a:cubicBezTo>
                <a:cubicBezTo>
                  <a:pt x="3409046" y="766807"/>
                  <a:pt x="3411459" y="757825"/>
                  <a:pt x="3407639" y="761646"/>
                </a:cubicBezTo>
                <a:cubicBezTo>
                  <a:pt x="3405629" y="760439"/>
                  <a:pt x="3405091" y="758831"/>
                  <a:pt x="3405493" y="756753"/>
                </a:cubicBezTo>
                <a:cubicBezTo>
                  <a:pt x="3405493" y="756083"/>
                  <a:pt x="3416954" y="748711"/>
                  <a:pt x="3415548" y="749381"/>
                </a:cubicBezTo>
                <a:cubicBezTo>
                  <a:pt x="3415615" y="749448"/>
                  <a:pt x="3411728" y="746834"/>
                  <a:pt x="3411728" y="748242"/>
                </a:cubicBezTo>
                <a:lnTo>
                  <a:pt x="3411728" y="741540"/>
                </a:lnTo>
                <a:cubicBezTo>
                  <a:pt x="3411728" y="741942"/>
                  <a:pt x="3412464" y="741540"/>
                  <a:pt x="3412599" y="740468"/>
                </a:cubicBezTo>
                <a:cubicBezTo>
                  <a:pt x="3412599" y="742746"/>
                  <a:pt x="3436730" y="741137"/>
                  <a:pt x="3438538" y="741540"/>
                </a:cubicBezTo>
                <a:cubicBezTo>
                  <a:pt x="3440214" y="736714"/>
                  <a:pt x="3445242" y="729945"/>
                  <a:pt x="3445242" y="728202"/>
                </a:cubicBezTo>
                <a:cubicBezTo>
                  <a:pt x="3445242" y="725655"/>
                  <a:pt x="3420843" y="717546"/>
                  <a:pt x="3433444" y="707962"/>
                </a:cubicBezTo>
                <a:cubicBezTo>
                  <a:pt x="3421647" y="710040"/>
                  <a:pt x="3420843" y="708967"/>
                  <a:pt x="3413402" y="714731"/>
                </a:cubicBezTo>
                <a:cubicBezTo>
                  <a:pt x="3411593" y="713123"/>
                  <a:pt x="3411191" y="710844"/>
                  <a:pt x="3412263" y="708029"/>
                </a:cubicBezTo>
                <a:cubicBezTo>
                  <a:pt x="3411525" y="708498"/>
                  <a:pt x="3409112" y="707828"/>
                  <a:pt x="3408242" y="708029"/>
                </a:cubicBezTo>
                <a:cubicBezTo>
                  <a:pt x="3418429" y="708029"/>
                  <a:pt x="3403951" y="714731"/>
                  <a:pt x="3403951" y="714731"/>
                </a:cubicBezTo>
                <a:cubicBezTo>
                  <a:pt x="3405761" y="714731"/>
                  <a:pt x="3395640" y="704477"/>
                  <a:pt x="3400198" y="700455"/>
                </a:cubicBezTo>
                <a:cubicBezTo>
                  <a:pt x="3398857" y="699316"/>
                  <a:pt x="3398254" y="697976"/>
                  <a:pt x="3398322" y="696300"/>
                </a:cubicBezTo>
                <a:cubicBezTo>
                  <a:pt x="3390881" y="698244"/>
                  <a:pt x="3399328" y="691274"/>
                  <a:pt x="3398322" y="691475"/>
                </a:cubicBezTo>
                <a:lnTo>
                  <a:pt x="3391869" y="694306"/>
                </a:lnTo>
                <a:lnTo>
                  <a:pt x="3391753" y="694357"/>
                </a:lnTo>
                <a:cubicBezTo>
                  <a:pt x="3389741" y="694156"/>
                  <a:pt x="3384915" y="694826"/>
                  <a:pt x="3384915" y="695563"/>
                </a:cubicBezTo>
                <a:cubicBezTo>
                  <a:pt x="3384380" y="693083"/>
                  <a:pt x="3384112" y="688861"/>
                  <a:pt x="3384783" y="685845"/>
                </a:cubicBezTo>
                <a:cubicBezTo>
                  <a:pt x="3380493" y="688794"/>
                  <a:pt x="3371516" y="688057"/>
                  <a:pt x="3371516" y="688459"/>
                </a:cubicBezTo>
                <a:cubicBezTo>
                  <a:pt x="3372249" y="684638"/>
                  <a:pt x="3376474" y="674519"/>
                  <a:pt x="3379017" y="674519"/>
                </a:cubicBezTo>
                <a:cubicBezTo>
                  <a:pt x="3373592" y="672575"/>
                  <a:pt x="3370037" y="673915"/>
                  <a:pt x="3371516" y="666007"/>
                </a:cubicBezTo>
                <a:cubicBezTo>
                  <a:pt x="3371516" y="670028"/>
                  <a:pt x="3358107" y="666342"/>
                  <a:pt x="3358107" y="668085"/>
                </a:cubicBezTo>
                <a:cubicBezTo>
                  <a:pt x="3358177" y="668085"/>
                  <a:pt x="3358043" y="665136"/>
                  <a:pt x="3358107" y="665136"/>
                </a:cubicBezTo>
                <a:cubicBezTo>
                  <a:pt x="3358107" y="657964"/>
                  <a:pt x="3377609" y="662991"/>
                  <a:pt x="3378146" y="661248"/>
                </a:cubicBezTo>
                <a:cubicBezTo>
                  <a:pt x="3378080" y="661449"/>
                  <a:pt x="3377945" y="661583"/>
                  <a:pt x="3377814" y="661717"/>
                </a:cubicBezTo>
                <a:cubicBezTo>
                  <a:pt x="3377945" y="661717"/>
                  <a:pt x="3378080" y="661651"/>
                  <a:pt x="3378212" y="661651"/>
                </a:cubicBezTo>
                <a:cubicBezTo>
                  <a:pt x="3378212" y="661516"/>
                  <a:pt x="3378146" y="661383"/>
                  <a:pt x="3378146" y="661248"/>
                </a:cubicBezTo>
                <a:cubicBezTo>
                  <a:pt x="3377609" y="653407"/>
                  <a:pt x="3374394" y="655618"/>
                  <a:pt x="3372182" y="655618"/>
                </a:cubicBezTo>
                <a:cubicBezTo>
                  <a:pt x="3371312" y="655618"/>
                  <a:pt x="3369837" y="655618"/>
                  <a:pt x="3368430" y="655618"/>
                </a:cubicBezTo>
                <a:cubicBezTo>
                  <a:pt x="3370709" y="648916"/>
                  <a:pt x="3373325" y="651731"/>
                  <a:pt x="3374192" y="651463"/>
                </a:cubicBezTo>
                <a:cubicBezTo>
                  <a:pt x="3364942" y="648514"/>
                  <a:pt x="3365880" y="640338"/>
                  <a:pt x="3367692" y="636517"/>
                </a:cubicBezTo>
                <a:cubicBezTo>
                  <a:pt x="3357973" y="646906"/>
                  <a:pt x="3344705" y="662923"/>
                  <a:pt x="3344705" y="660444"/>
                </a:cubicBezTo>
                <a:cubicBezTo>
                  <a:pt x="3354423" y="654949"/>
                  <a:pt x="3349262" y="648849"/>
                  <a:pt x="3352347" y="642147"/>
                </a:cubicBezTo>
                <a:cubicBezTo>
                  <a:pt x="3350067" y="642147"/>
                  <a:pt x="3348457" y="642147"/>
                  <a:pt x="3347317" y="642147"/>
                </a:cubicBezTo>
                <a:cubicBezTo>
                  <a:pt x="3347183" y="642147"/>
                  <a:pt x="3347118" y="642147"/>
                  <a:pt x="3346913" y="642147"/>
                </a:cubicBezTo>
                <a:cubicBezTo>
                  <a:pt x="3344168" y="642147"/>
                  <a:pt x="3345309" y="641544"/>
                  <a:pt x="3346850" y="641544"/>
                </a:cubicBezTo>
                <a:cubicBezTo>
                  <a:pt x="3343364" y="641343"/>
                  <a:pt x="3349329" y="633837"/>
                  <a:pt x="3350135" y="634238"/>
                </a:cubicBezTo>
                <a:cubicBezTo>
                  <a:pt x="3350736" y="634238"/>
                  <a:pt x="3351342" y="634172"/>
                  <a:pt x="3351946" y="634172"/>
                </a:cubicBezTo>
                <a:cubicBezTo>
                  <a:pt x="3351609" y="633300"/>
                  <a:pt x="3351408" y="632094"/>
                  <a:pt x="3351408" y="630217"/>
                </a:cubicBezTo>
                <a:cubicBezTo>
                  <a:pt x="3373522" y="609441"/>
                  <a:pt x="3386324" y="627469"/>
                  <a:pt x="3376873" y="627469"/>
                </a:cubicBezTo>
                <a:cubicBezTo>
                  <a:pt x="3375470" y="628207"/>
                  <a:pt x="3372721" y="630753"/>
                  <a:pt x="3369501" y="634172"/>
                </a:cubicBezTo>
                <a:cubicBezTo>
                  <a:pt x="3372517" y="634373"/>
                  <a:pt x="3384915" y="635244"/>
                  <a:pt x="3384915" y="638327"/>
                </a:cubicBezTo>
                <a:cubicBezTo>
                  <a:pt x="3385183" y="635780"/>
                  <a:pt x="3384514" y="631357"/>
                  <a:pt x="3394567" y="627469"/>
                </a:cubicBezTo>
                <a:cubicBezTo>
                  <a:pt x="3384581" y="627469"/>
                  <a:pt x="3400265" y="620767"/>
                  <a:pt x="3398723" y="620767"/>
                </a:cubicBezTo>
                <a:cubicBezTo>
                  <a:pt x="3403415" y="608704"/>
                  <a:pt x="3427948" y="617483"/>
                  <a:pt x="3436997" y="607363"/>
                </a:cubicBezTo>
                <a:cubicBezTo>
                  <a:pt x="3424596" y="607363"/>
                  <a:pt x="3448660" y="593959"/>
                  <a:pt x="3443631" y="593959"/>
                </a:cubicBezTo>
                <a:cubicBezTo>
                  <a:pt x="3450534" y="592618"/>
                  <a:pt x="3451137" y="593221"/>
                  <a:pt x="3456432" y="593758"/>
                </a:cubicBezTo>
                <a:close/>
                <a:moveTo>
                  <a:pt x="1850183" y="581225"/>
                </a:moveTo>
                <a:cubicBezTo>
                  <a:pt x="1850988" y="581828"/>
                  <a:pt x="1851658" y="582565"/>
                  <a:pt x="1852195" y="583370"/>
                </a:cubicBezTo>
                <a:cubicBezTo>
                  <a:pt x="1849983" y="589066"/>
                  <a:pt x="1845827" y="586989"/>
                  <a:pt x="1842409" y="590675"/>
                </a:cubicBezTo>
                <a:cubicBezTo>
                  <a:pt x="1838992" y="590675"/>
                  <a:pt x="1846967" y="581828"/>
                  <a:pt x="1850183" y="581225"/>
                </a:cubicBezTo>
                <a:close/>
                <a:moveTo>
                  <a:pt x="3947321" y="580341"/>
                </a:moveTo>
                <a:lnTo>
                  <a:pt x="3947133" y="580622"/>
                </a:lnTo>
                <a:lnTo>
                  <a:pt x="3947466" y="580574"/>
                </a:lnTo>
                <a:lnTo>
                  <a:pt x="3947334" y="580354"/>
                </a:lnTo>
                <a:close/>
                <a:moveTo>
                  <a:pt x="2567336" y="580152"/>
                </a:moveTo>
                <a:cubicBezTo>
                  <a:pt x="2567269" y="580219"/>
                  <a:pt x="2567269" y="580219"/>
                  <a:pt x="2567336" y="580286"/>
                </a:cubicBezTo>
                <a:cubicBezTo>
                  <a:pt x="2567471" y="580353"/>
                  <a:pt x="2567604" y="580353"/>
                  <a:pt x="2567739" y="580353"/>
                </a:cubicBezTo>
                <a:cubicBezTo>
                  <a:pt x="2567336" y="580487"/>
                  <a:pt x="2566600" y="580622"/>
                  <a:pt x="2565393" y="580622"/>
                </a:cubicBezTo>
                <a:cubicBezTo>
                  <a:pt x="2566465" y="580555"/>
                  <a:pt x="2567001" y="580353"/>
                  <a:pt x="2567336" y="580152"/>
                </a:cubicBezTo>
                <a:close/>
                <a:moveTo>
                  <a:pt x="2101516" y="567217"/>
                </a:moveTo>
                <a:cubicBezTo>
                  <a:pt x="2108956" y="567217"/>
                  <a:pt x="2090993" y="579682"/>
                  <a:pt x="2089452" y="580621"/>
                </a:cubicBezTo>
                <a:cubicBezTo>
                  <a:pt x="2071825" y="580621"/>
                  <a:pt x="2100108" y="567686"/>
                  <a:pt x="2101516" y="567217"/>
                </a:cubicBezTo>
                <a:close/>
                <a:moveTo>
                  <a:pt x="3492156" y="558907"/>
                </a:moveTo>
                <a:cubicBezTo>
                  <a:pt x="3491013" y="573384"/>
                  <a:pt x="3487262" y="580153"/>
                  <a:pt x="3479887" y="586587"/>
                </a:cubicBezTo>
                <a:cubicBezTo>
                  <a:pt x="3479753" y="583839"/>
                  <a:pt x="3469967" y="574456"/>
                  <a:pt x="3469566" y="573920"/>
                </a:cubicBezTo>
                <a:cubicBezTo>
                  <a:pt x="3461523" y="573920"/>
                  <a:pt x="3492156" y="554551"/>
                  <a:pt x="3492156" y="558907"/>
                </a:cubicBezTo>
                <a:close/>
                <a:moveTo>
                  <a:pt x="2157952" y="553709"/>
                </a:moveTo>
                <a:cubicBezTo>
                  <a:pt x="2157935" y="554190"/>
                  <a:pt x="2157633" y="555472"/>
                  <a:pt x="2156812" y="558036"/>
                </a:cubicBezTo>
                <a:cubicBezTo>
                  <a:pt x="2155505" y="558036"/>
                  <a:pt x="2158006" y="552267"/>
                  <a:pt x="2157952" y="553709"/>
                </a:cubicBezTo>
                <a:close/>
                <a:moveTo>
                  <a:pt x="1562855" y="547982"/>
                </a:moveTo>
                <a:lnTo>
                  <a:pt x="1562787" y="548049"/>
                </a:lnTo>
                <a:lnTo>
                  <a:pt x="1562787" y="548049"/>
                </a:lnTo>
                <a:cubicBezTo>
                  <a:pt x="1562787" y="548049"/>
                  <a:pt x="1562855" y="547982"/>
                  <a:pt x="1562855" y="547982"/>
                </a:cubicBezTo>
                <a:close/>
                <a:moveTo>
                  <a:pt x="1563794" y="546843"/>
                </a:moveTo>
                <a:cubicBezTo>
                  <a:pt x="1563527" y="547245"/>
                  <a:pt x="1563392" y="547446"/>
                  <a:pt x="1563191" y="547647"/>
                </a:cubicBezTo>
                <a:lnTo>
                  <a:pt x="1563369" y="547344"/>
                </a:lnTo>
                <a:close/>
                <a:moveTo>
                  <a:pt x="2151715" y="533439"/>
                </a:moveTo>
                <a:cubicBezTo>
                  <a:pt x="2151715" y="528814"/>
                  <a:pt x="2171821" y="540811"/>
                  <a:pt x="2171821" y="540543"/>
                </a:cubicBezTo>
                <a:cubicBezTo>
                  <a:pt x="2170346" y="550194"/>
                  <a:pt x="2164247" y="543894"/>
                  <a:pt x="2161902" y="547178"/>
                </a:cubicBezTo>
                <a:cubicBezTo>
                  <a:pt x="2153457" y="547178"/>
                  <a:pt x="2150374" y="540476"/>
                  <a:pt x="2149838" y="540476"/>
                </a:cubicBezTo>
                <a:cubicBezTo>
                  <a:pt x="2150307" y="539940"/>
                  <a:pt x="2154462" y="540811"/>
                  <a:pt x="2155200" y="540476"/>
                </a:cubicBezTo>
                <a:cubicBezTo>
                  <a:pt x="2154127" y="540476"/>
                  <a:pt x="2151245" y="534578"/>
                  <a:pt x="2151715" y="533439"/>
                </a:cubicBezTo>
                <a:close/>
                <a:moveTo>
                  <a:pt x="1850548" y="514242"/>
                </a:moveTo>
                <a:cubicBezTo>
                  <a:pt x="1855161" y="507253"/>
                  <a:pt x="1866200" y="559469"/>
                  <a:pt x="1856817" y="540410"/>
                </a:cubicBezTo>
                <a:cubicBezTo>
                  <a:pt x="1858225" y="543292"/>
                  <a:pt x="1828265" y="526469"/>
                  <a:pt x="1849043" y="521242"/>
                </a:cubicBezTo>
                <a:cubicBezTo>
                  <a:pt x="1849361" y="517446"/>
                  <a:pt x="1849889" y="515240"/>
                  <a:pt x="1850548" y="514242"/>
                </a:cubicBezTo>
                <a:close/>
                <a:moveTo>
                  <a:pt x="1957352" y="512997"/>
                </a:moveTo>
                <a:cubicBezTo>
                  <a:pt x="1957352" y="513935"/>
                  <a:pt x="1973236" y="513667"/>
                  <a:pt x="1974576" y="513600"/>
                </a:cubicBezTo>
                <a:cubicBezTo>
                  <a:pt x="1974175" y="513600"/>
                  <a:pt x="1965998" y="521911"/>
                  <a:pt x="1957352" y="512997"/>
                </a:cubicBezTo>
                <a:close/>
                <a:moveTo>
                  <a:pt x="1781517" y="508088"/>
                </a:moveTo>
                <a:cubicBezTo>
                  <a:pt x="1791604" y="506278"/>
                  <a:pt x="1803333" y="506798"/>
                  <a:pt x="1809901" y="509981"/>
                </a:cubicBezTo>
                <a:cubicBezTo>
                  <a:pt x="1809901" y="529149"/>
                  <a:pt x="1773910" y="530489"/>
                  <a:pt x="1762985" y="520168"/>
                </a:cubicBezTo>
                <a:cubicBezTo>
                  <a:pt x="1762985" y="514036"/>
                  <a:pt x="1771430" y="509897"/>
                  <a:pt x="1781517" y="508088"/>
                </a:cubicBezTo>
                <a:close/>
                <a:moveTo>
                  <a:pt x="3937540" y="501653"/>
                </a:moveTo>
                <a:cubicBezTo>
                  <a:pt x="3938520" y="501636"/>
                  <a:pt x="3939727" y="502876"/>
                  <a:pt x="3941369" y="507903"/>
                </a:cubicBezTo>
                <a:cubicBezTo>
                  <a:pt x="3941369" y="509713"/>
                  <a:pt x="3936007" y="503345"/>
                  <a:pt x="3935069" y="502943"/>
                </a:cubicBezTo>
                <a:cubicBezTo>
                  <a:pt x="3935806" y="502943"/>
                  <a:pt x="3936560" y="501670"/>
                  <a:pt x="3937540" y="501653"/>
                </a:cubicBezTo>
                <a:close/>
                <a:moveTo>
                  <a:pt x="1877661" y="497783"/>
                </a:moveTo>
                <a:cubicBezTo>
                  <a:pt x="1925179" y="509645"/>
                  <a:pt x="1878264" y="505892"/>
                  <a:pt x="1877661" y="497783"/>
                </a:cubicBezTo>
                <a:close/>
                <a:moveTo>
                  <a:pt x="2083679" y="493427"/>
                </a:moveTo>
                <a:lnTo>
                  <a:pt x="2090738" y="494287"/>
                </a:lnTo>
                <a:lnTo>
                  <a:pt x="2091387" y="498789"/>
                </a:lnTo>
                <a:cubicBezTo>
                  <a:pt x="2095878" y="500397"/>
                  <a:pt x="2098960" y="499124"/>
                  <a:pt x="2103250" y="500196"/>
                </a:cubicBezTo>
                <a:cubicBezTo>
                  <a:pt x="2104657" y="500196"/>
                  <a:pt x="2099647" y="497113"/>
                  <a:pt x="2094344" y="494726"/>
                </a:cubicBezTo>
                <a:lnTo>
                  <a:pt x="2090738" y="494287"/>
                </a:lnTo>
                <a:lnTo>
                  <a:pt x="2090725" y="494198"/>
                </a:lnTo>
                <a:cubicBezTo>
                  <a:pt x="2089862" y="494030"/>
                  <a:pt x="2087935" y="494500"/>
                  <a:pt x="2083679" y="493427"/>
                </a:cubicBezTo>
                <a:close/>
                <a:moveTo>
                  <a:pt x="2024365" y="492623"/>
                </a:moveTo>
                <a:cubicBezTo>
                  <a:pt x="2024365" y="489674"/>
                  <a:pt x="2018936" y="491551"/>
                  <a:pt x="2013307" y="493293"/>
                </a:cubicBezTo>
                <a:cubicBezTo>
                  <a:pt x="2017127" y="492422"/>
                  <a:pt x="2024365" y="494566"/>
                  <a:pt x="2024365" y="493628"/>
                </a:cubicBezTo>
                <a:cubicBezTo>
                  <a:pt x="2024164" y="493695"/>
                  <a:pt x="2018333" y="493494"/>
                  <a:pt x="2024365" y="492623"/>
                </a:cubicBezTo>
                <a:close/>
                <a:moveTo>
                  <a:pt x="1912103" y="489648"/>
                </a:moveTo>
                <a:cubicBezTo>
                  <a:pt x="1914943" y="489556"/>
                  <a:pt x="1918445" y="491282"/>
                  <a:pt x="1923840" y="496711"/>
                </a:cubicBezTo>
                <a:cubicBezTo>
                  <a:pt x="1923840" y="509645"/>
                  <a:pt x="1901723" y="493494"/>
                  <a:pt x="1904337" y="493494"/>
                </a:cubicBezTo>
                <a:cubicBezTo>
                  <a:pt x="1907084" y="491651"/>
                  <a:pt x="1909263" y="489740"/>
                  <a:pt x="1912103" y="489648"/>
                </a:cubicBezTo>
                <a:close/>
                <a:moveTo>
                  <a:pt x="2427728" y="480023"/>
                </a:moveTo>
                <a:cubicBezTo>
                  <a:pt x="2428530" y="483910"/>
                  <a:pt x="2428197" y="486792"/>
                  <a:pt x="2425452" y="486792"/>
                </a:cubicBezTo>
                <a:cubicBezTo>
                  <a:pt x="2424980" y="487261"/>
                  <a:pt x="2428130" y="479755"/>
                  <a:pt x="2426521" y="480090"/>
                </a:cubicBezTo>
                <a:cubicBezTo>
                  <a:pt x="2426924" y="479956"/>
                  <a:pt x="2427325" y="480090"/>
                  <a:pt x="2427728" y="480023"/>
                </a:cubicBezTo>
                <a:close/>
                <a:moveTo>
                  <a:pt x="1892475" y="478178"/>
                </a:moveTo>
                <a:cubicBezTo>
                  <a:pt x="1897354" y="478050"/>
                  <a:pt x="1906163" y="485602"/>
                  <a:pt x="1898573" y="485652"/>
                </a:cubicBezTo>
                <a:cubicBezTo>
                  <a:pt x="1894350" y="482167"/>
                  <a:pt x="1889860" y="489673"/>
                  <a:pt x="1889659" y="481430"/>
                </a:cubicBezTo>
                <a:cubicBezTo>
                  <a:pt x="1889659" y="479118"/>
                  <a:pt x="1890849" y="478221"/>
                  <a:pt x="1892475" y="478178"/>
                </a:cubicBezTo>
                <a:close/>
                <a:moveTo>
                  <a:pt x="4025568" y="446554"/>
                </a:moveTo>
                <a:cubicBezTo>
                  <a:pt x="4027023" y="445093"/>
                  <a:pt x="4021644" y="450937"/>
                  <a:pt x="4021393" y="450937"/>
                </a:cubicBezTo>
                <a:cubicBezTo>
                  <a:pt x="4023839" y="448339"/>
                  <a:pt x="4025083" y="447041"/>
                  <a:pt x="4025568" y="446554"/>
                </a:cubicBezTo>
                <a:close/>
                <a:moveTo>
                  <a:pt x="7263827" y="440748"/>
                </a:moveTo>
                <a:cubicBezTo>
                  <a:pt x="7264698" y="441552"/>
                  <a:pt x="7264831" y="443161"/>
                  <a:pt x="7261816" y="446646"/>
                </a:cubicBezTo>
                <a:cubicBezTo>
                  <a:pt x="7260140" y="445439"/>
                  <a:pt x="7259202" y="445104"/>
                  <a:pt x="7258866" y="445640"/>
                </a:cubicBezTo>
                <a:cubicBezTo>
                  <a:pt x="7259269" y="442892"/>
                  <a:pt x="7261012" y="441351"/>
                  <a:pt x="7263827" y="440748"/>
                </a:cubicBezTo>
                <a:close/>
                <a:moveTo>
                  <a:pt x="4015026" y="440079"/>
                </a:moveTo>
                <a:lnTo>
                  <a:pt x="4007236" y="445293"/>
                </a:lnTo>
                <a:lnTo>
                  <a:pt x="4007117" y="445373"/>
                </a:lnTo>
                <a:cubicBezTo>
                  <a:pt x="4006111" y="444100"/>
                  <a:pt x="4004570" y="442290"/>
                  <a:pt x="4003230" y="441083"/>
                </a:cubicBezTo>
                <a:cubicBezTo>
                  <a:pt x="4003900" y="443228"/>
                  <a:pt x="4003900" y="446646"/>
                  <a:pt x="4002426" y="446646"/>
                </a:cubicBezTo>
                <a:cubicBezTo>
                  <a:pt x="4004302" y="448389"/>
                  <a:pt x="3994718" y="443094"/>
                  <a:pt x="3994450" y="440883"/>
                </a:cubicBezTo>
                <a:cubicBezTo>
                  <a:pt x="3988418" y="444100"/>
                  <a:pt x="3974880" y="453348"/>
                  <a:pt x="3973874" y="453348"/>
                </a:cubicBezTo>
                <a:cubicBezTo>
                  <a:pt x="3969853" y="452343"/>
                  <a:pt x="3968446" y="448054"/>
                  <a:pt x="3968915" y="446781"/>
                </a:cubicBezTo>
                <a:cubicBezTo>
                  <a:pt x="3964827" y="447652"/>
                  <a:pt x="3959331" y="453348"/>
                  <a:pt x="3962682" y="453348"/>
                </a:cubicBezTo>
                <a:cubicBezTo>
                  <a:pt x="3948004" y="459581"/>
                  <a:pt x="3946797" y="459514"/>
                  <a:pt x="3954907" y="466753"/>
                </a:cubicBezTo>
                <a:cubicBezTo>
                  <a:pt x="3955511" y="466753"/>
                  <a:pt x="3953098" y="473455"/>
                  <a:pt x="3955778" y="473455"/>
                </a:cubicBezTo>
                <a:cubicBezTo>
                  <a:pt x="3955644" y="473656"/>
                  <a:pt x="3944385" y="483240"/>
                  <a:pt x="3940498" y="489138"/>
                </a:cubicBezTo>
                <a:cubicBezTo>
                  <a:pt x="3940766" y="489004"/>
                  <a:pt x="3940967" y="488803"/>
                  <a:pt x="3941235" y="488534"/>
                </a:cubicBezTo>
                <a:cubicBezTo>
                  <a:pt x="3941235" y="489138"/>
                  <a:pt x="3940766" y="489607"/>
                  <a:pt x="3939962" y="490076"/>
                </a:cubicBezTo>
                <a:cubicBezTo>
                  <a:pt x="3938822" y="492154"/>
                  <a:pt x="3938822" y="493561"/>
                  <a:pt x="3941168" y="493561"/>
                </a:cubicBezTo>
                <a:cubicBezTo>
                  <a:pt x="3941101" y="493762"/>
                  <a:pt x="3934532" y="493628"/>
                  <a:pt x="3934532" y="492690"/>
                </a:cubicBezTo>
                <a:cubicBezTo>
                  <a:pt x="3934868" y="492154"/>
                  <a:pt x="3935270" y="491819"/>
                  <a:pt x="3935605" y="491483"/>
                </a:cubicBezTo>
                <a:cubicBezTo>
                  <a:pt x="3929708" y="492757"/>
                  <a:pt x="3921061" y="493159"/>
                  <a:pt x="3919520" y="493561"/>
                </a:cubicBezTo>
                <a:cubicBezTo>
                  <a:pt x="3920592" y="493561"/>
                  <a:pt x="3903904" y="506965"/>
                  <a:pt x="3899614" y="506965"/>
                </a:cubicBezTo>
                <a:cubicBezTo>
                  <a:pt x="3896732" y="508909"/>
                  <a:pt x="3874884" y="519900"/>
                  <a:pt x="3873543" y="520370"/>
                </a:cubicBezTo>
                <a:cubicBezTo>
                  <a:pt x="3872270" y="520370"/>
                  <a:pt x="3872437" y="521744"/>
                  <a:pt x="3873107" y="523285"/>
                </a:cubicBezTo>
                <a:lnTo>
                  <a:pt x="3875640" y="527134"/>
                </a:lnTo>
                <a:lnTo>
                  <a:pt x="3875688" y="527206"/>
                </a:lnTo>
                <a:cubicBezTo>
                  <a:pt x="3873744" y="528815"/>
                  <a:pt x="3867511" y="536254"/>
                  <a:pt x="3867511" y="535449"/>
                </a:cubicBezTo>
                <a:cubicBezTo>
                  <a:pt x="3873744" y="544564"/>
                  <a:pt x="3875889" y="533372"/>
                  <a:pt x="3866841" y="547111"/>
                </a:cubicBezTo>
                <a:cubicBezTo>
                  <a:pt x="3852901" y="547111"/>
                  <a:pt x="3894319" y="576668"/>
                  <a:pt x="3894319" y="569094"/>
                </a:cubicBezTo>
                <a:cubicBezTo>
                  <a:pt x="3894119" y="568826"/>
                  <a:pt x="3903301" y="582164"/>
                  <a:pt x="3907724" y="589469"/>
                </a:cubicBezTo>
                <a:cubicBezTo>
                  <a:pt x="3907724" y="594160"/>
                  <a:pt x="3892444" y="606358"/>
                  <a:pt x="3880915" y="608771"/>
                </a:cubicBezTo>
                <a:cubicBezTo>
                  <a:pt x="3880915" y="615540"/>
                  <a:pt x="3874213" y="614401"/>
                  <a:pt x="3874213" y="610849"/>
                </a:cubicBezTo>
                <a:cubicBezTo>
                  <a:pt x="3861412" y="613262"/>
                  <a:pt x="3862552" y="618221"/>
                  <a:pt x="3860809" y="627202"/>
                </a:cubicBezTo>
                <a:cubicBezTo>
                  <a:pt x="3860809" y="625459"/>
                  <a:pt x="3848544" y="654279"/>
                  <a:pt x="3854107" y="652804"/>
                </a:cubicBezTo>
                <a:cubicBezTo>
                  <a:pt x="3854107" y="653273"/>
                  <a:pt x="3854107" y="653809"/>
                  <a:pt x="3854107" y="654345"/>
                </a:cubicBezTo>
                <a:cubicBezTo>
                  <a:pt x="3852834" y="657026"/>
                  <a:pt x="3867511" y="626330"/>
                  <a:pt x="3867511" y="644560"/>
                </a:cubicBezTo>
                <a:cubicBezTo>
                  <a:pt x="3863825" y="650056"/>
                  <a:pt x="3859335" y="655887"/>
                  <a:pt x="3854107" y="660846"/>
                </a:cubicBezTo>
                <a:cubicBezTo>
                  <a:pt x="3854107" y="672843"/>
                  <a:pt x="3851560" y="680551"/>
                  <a:pt x="3847404" y="664868"/>
                </a:cubicBezTo>
                <a:cubicBezTo>
                  <a:pt x="3847404" y="682092"/>
                  <a:pt x="3811883" y="681154"/>
                  <a:pt x="3803640" y="681154"/>
                </a:cubicBezTo>
                <a:cubicBezTo>
                  <a:pt x="3810208" y="696837"/>
                  <a:pt x="3792045" y="697641"/>
                  <a:pt x="3772743" y="694558"/>
                </a:cubicBezTo>
                <a:cubicBezTo>
                  <a:pt x="3781590" y="694558"/>
                  <a:pt x="3760813" y="688057"/>
                  <a:pt x="3760277" y="687856"/>
                </a:cubicBezTo>
                <a:cubicBezTo>
                  <a:pt x="3760277" y="690068"/>
                  <a:pt x="3760277" y="692347"/>
                  <a:pt x="3760277" y="694558"/>
                </a:cubicBezTo>
                <a:cubicBezTo>
                  <a:pt x="3758266" y="694826"/>
                  <a:pt x="3764097" y="694893"/>
                  <a:pt x="3766174" y="694089"/>
                </a:cubicBezTo>
                <a:lnTo>
                  <a:pt x="3766160" y="694112"/>
                </a:lnTo>
                <a:lnTo>
                  <a:pt x="3763175" y="698781"/>
                </a:lnTo>
                <a:cubicBezTo>
                  <a:pt x="3762153" y="700406"/>
                  <a:pt x="3761316" y="701663"/>
                  <a:pt x="3761282" y="701260"/>
                </a:cubicBezTo>
                <a:cubicBezTo>
                  <a:pt x="3767984" y="701260"/>
                  <a:pt x="3767046" y="707962"/>
                  <a:pt x="3768319" y="707962"/>
                </a:cubicBezTo>
                <a:cubicBezTo>
                  <a:pt x="3758601" y="714330"/>
                  <a:pt x="3745934" y="718015"/>
                  <a:pt x="3733401" y="707628"/>
                </a:cubicBezTo>
                <a:cubicBezTo>
                  <a:pt x="3733401" y="709303"/>
                  <a:pt x="3729447" y="708432"/>
                  <a:pt x="3727771" y="707962"/>
                </a:cubicBezTo>
                <a:cubicBezTo>
                  <a:pt x="3727838" y="707962"/>
                  <a:pt x="3719588" y="710442"/>
                  <a:pt x="3719183" y="705415"/>
                </a:cubicBezTo>
                <a:cubicBezTo>
                  <a:pt x="3716239" y="704679"/>
                  <a:pt x="3718514" y="715871"/>
                  <a:pt x="3718984" y="716005"/>
                </a:cubicBezTo>
                <a:cubicBezTo>
                  <a:pt x="3723878" y="716005"/>
                  <a:pt x="3728709" y="716005"/>
                  <a:pt x="3733602" y="716005"/>
                </a:cubicBezTo>
                <a:cubicBezTo>
                  <a:pt x="3750425" y="716005"/>
                  <a:pt x="3739903" y="718083"/>
                  <a:pt x="3739903" y="720831"/>
                </a:cubicBezTo>
                <a:cubicBezTo>
                  <a:pt x="3740573" y="718418"/>
                  <a:pt x="3734675" y="728203"/>
                  <a:pt x="3736886" y="728203"/>
                </a:cubicBezTo>
                <a:cubicBezTo>
                  <a:pt x="3745867" y="725455"/>
                  <a:pt x="3774150" y="708096"/>
                  <a:pt x="3778507" y="708096"/>
                </a:cubicBezTo>
                <a:cubicBezTo>
                  <a:pt x="3787822" y="709705"/>
                  <a:pt x="3782326" y="708968"/>
                  <a:pt x="3787756" y="714798"/>
                </a:cubicBezTo>
                <a:cubicBezTo>
                  <a:pt x="3786683" y="711984"/>
                  <a:pt x="3787085" y="709705"/>
                  <a:pt x="3788895" y="708096"/>
                </a:cubicBezTo>
                <a:cubicBezTo>
                  <a:pt x="3792179" y="713659"/>
                  <a:pt x="3797608" y="725790"/>
                  <a:pt x="3796401" y="721500"/>
                </a:cubicBezTo>
                <a:cubicBezTo>
                  <a:pt x="3802500" y="721500"/>
                  <a:pt x="3900754" y="700791"/>
                  <a:pt x="3900754" y="710978"/>
                </a:cubicBezTo>
                <a:cubicBezTo>
                  <a:pt x="3900955" y="713458"/>
                  <a:pt x="3899414" y="714330"/>
                  <a:pt x="3897470" y="714665"/>
                </a:cubicBezTo>
                <a:cubicBezTo>
                  <a:pt x="3956516" y="711179"/>
                  <a:pt x="3924748" y="631960"/>
                  <a:pt x="3976287" y="634373"/>
                </a:cubicBezTo>
                <a:cubicBezTo>
                  <a:pt x="3976555" y="634373"/>
                  <a:pt x="3986340" y="645297"/>
                  <a:pt x="3987882" y="649654"/>
                </a:cubicBezTo>
                <a:cubicBezTo>
                  <a:pt x="3987882" y="660243"/>
                  <a:pt x="4008122" y="646705"/>
                  <a:pt x="4014691" y="646571"/>
                </a:cubicBezTo>
                <a:cubicBezTo>
                  <a:pt x="4013417" y="636585"/>
                  <a:pt x="4014691" y="627470"/>
                  <a:pt x="4014691" y="622309"/>
                </a:cubicBezTo>
                <a:cubicBezTo>
                  <a:pt x="4015495" y="621907"/>
                  <a:pt x="4007117" y="628743"/>
                  <a:pt x="4007989" y="627671"/>
                </a:cubicBezTo>
                <a:cubicBezTo>
                  <a:pt x="3999544" y="615875"/>
                  <a:pt x="3993176" y="627671"/>
                  <a:pt x="3981447" y="627671"/>
                </a:cubicBezTo>
                <a:cubicBezTo>
                  <a:pt x="3981783" y="627872"/>
                  <a:pt x="3978298" y="625526"/>
                  <a:pt x="3975215" y="627202"/>
                </a:cubicBezTo>
                <a:cubicBezTo>
                  <a:pt x="3975215" y="627470"/>
                  <a:pt x="3975215" y="627671"/>
                  <a:pt x="3975349" y="627671"/>
                </a:cubicBezTo>
                <a:cubicBezTo>
                  <a:pt x="3972467" y="630620"/>
                  <a:pt x="3973807" y="627068"/>
                  <a:pt x="3974277" y="626398"/>
                </a:cubicBezTo>
                <a:cubicBezTo>
                  <a:pt x="3973405" y="626934"/>
                  <a:pt x="3967708" y="630553"/>
                  <a:pt x="3967708" y="626398"/>
                </a:cubicBezTo>
                <a:cubicBezTo>
                  <a:pt x="3966636" y="627202"/>
                  <a:pt x="3969384" y="634373"/>
                  <a:pt x="3966703" y="634373"/>
                </a:cubicBezTo>
                <a:cubicBezTo>
                  <a:pt x="3966435" y="634172"/>
                  <a:pt x="3963151" y="634507"/>
                  <a:pt x="3963284" y="634373"/>
                </a:cubicBezTo>
                <a:cubicBezTo>
                  <a:pt x="3960604" y="634373"/>
                  <a:pt x="3960001" y="627671"/>
                  <a:pt x="3963419" y="627671"/>
                </a:cubicBezTo>
                <a:cubicBezTo>
                  <a:pt x="3963084" y="627134"/>
                  <a:pt x="3955980" y="623113"/>
                  <a:pt x="3954304" y="620232"/>
                </a:cubicBezTo>
                <a:cubicBezTo>
                  <a:pt x="3954304" y="615607"/>
                  <a:pt x="3967843" y="614803"/>
                  <a:pt x="3971663" y="614266"/>
                </a:cubicBezTo>
                <a:cubicBezTo>
                  <a:pt x="3969585" y="614266"/>
                  <a:pt x="3962749" y="607431"/>
                  <a:pt x="3961006" y="605889"/>
                </a:cubicBezTo>
                <a:cubicBezTo>
                  <a:pt x="3961006" y="603208"/>
                  <a:pt x="3990093" y="599656"/>
                  <a:pt x="3994047" y="600527"/>
                </a:cubicBezTo>
                <a:cubicBezTo>
                  <a:pt x="3990897" y="598717"/>
                  <a:pt x="3989959" y="601130"/>
                  <a:pt x="3987815" y="596707"/>
                </a:cubicBezTo>
                <a:cubicBezTo>
                  <a:pt x="3987815" y="590407"/>
                  <a:pt x="3994584" y="597445"/>
                  <a:pt x="3994584" y="600795"/>
                </a:cubicBezTo>
                <a:cubicBezTo>
                  <a:pt x="4001085" y="595434"/>
                  <a:pt x="4008793" y="593758"/>
                  <a:pt x="4015495" y="587793"/>
                </a:cubicBezTo>
                <a:cubicBezTo>
                  <a:pt x="4014691" y="589268"/>
                  <a:pt x="4014958" y="594294"/>
                  <a:pt x="4014691" y="594093"/>
                </a:cubicBezTo>
                <a:cubicBezTo>
                  <a:pt x="4024274" y="592283"/>
                  <a:pt x="4018310" y="587391"/>
                  <a:pt x="4022331" y="587391"/>
                </a:cubicBezTo>
                <a:cubicBezTo>
                  <a:pt x="4033255" y="587793"/>
                  <a:pt x="4045989" y="587592"/>
                  <a:pt x="4060063" y="587391"/>
                </a:cubicBezTo>
                <a:cubicBezTo>
                  <a:pt x="4063415" y="587391"/>
                  <a:pt x="4074005" y="594629"/>
                  <a:pt x="4085398" y="594093"/>
                </a:cubicBezTo>
                <a:cubicBezTo>
                  <a:pt x="4092100" y="593758"/>
                  <a:pt x="4085264" y="580689"/>
                  <a:pt x="4089419" y="580689"/>
                </a:cubicBezTo>
                <a:cubicBezTo>
                  <a:pt x="4090961" y="581158"/>
                  <a:pt x="4094044" y="587927"/>
                  <a:pt x="4095117" y="587391"/>
                </a:cubicBezTo>
                <a:cubicBezTo>
                  <a:pt x="4105371" y="581426"/>
                  <a:pt x="4107381" y="578544"/>
                  <a:pt x="4125008" y="581091"/>
                </a:cubicBezTo>
                <a:cubicBezTo>
                  <a:pt x="4112944" y="571574"/>
                  <a:pt x="4088213" y="568491"/>
                  <a:pt x="4081645" y="573987"/>
                </a:cubicBezTo>
                <a:cubicBezTo>
                  <a:pt x="4079903" y="572311"/>
                  <a:pt x="4079500" y="570100"/>
                  <a:pt x="4080572" y="567285"/>
                </a:cubicBezTo>
                <a:cubicBezTo>
                  <a:pt x="4073803" y="572110"/>
                  <a:pt x="4079433" y="576198"/>
                  <a:pt x="4068375" y="567351"/>
                </a:cubicBezTo>
                <a:cubicBezTo>
                  <a:pt x="4068442" y="568223"/>
                  <a:pt x="4068240" y="572713"/>
                  <a:pt x="4068308" y="573987"/>
                </a:cubicBezTo>
                <a:cubicBezTo>
                  <a:pt x="4067704" y="566547"/>
                  <a:pt x="4048670" y="580823"/>
                  <a:pt x="4044582" y="580823"/>
                </a:cubicBezTo>
                <a:cubicBezTo>
                  <a:pt x="4044180" y="580689"/>
                  <a:pt x="4039957" y="576131"/>
                  <a:pt x="4040226" y="574657"/>
                </a:cubicBezTo>
                <a:cubicBezTo>
                  <a:pt x="4031379" y="582029"/>
                  <a:pt x="4015897" y="582432"/>
                  <a:pt x="3998270" y="581024"/>
                </a:cubicBezTo>
                <a:cubicBezTo>
                  <a:pt x="3996393" y="581024"/>
                  <a:pt x="3990965" y="591279"/>
                  <a:pt x="3977561" y="581359"/>
                </a:cubicBezTo>
                <a:cubicBezTo>
                  <a:pt x="3977427" y="598114"/>
                  <a:pt x="3952360" y="582029"/>
                  <a:pt x="3968580" y="581962"/>
                </a:cubicBezTo>
                <a:lnTo>
                  <a:pt x="3955915" y="586405"/>
                </a:lnTo>
                <a:lnTo>
                  <a:pt x="3956649" y="587324"/>
                </a:lnTo>
                <a:lnTo>
                  <a:pt x="3955874" y="586419"/>
                </a:lnTo>
                <a:lnTo>
                  <a:pt x="3955778" y="586453"/>
                </a:lnTo>
                <a:lnTo>
                  <a:pt x="3955770" y="586328"/>
                </a:lnTo>
                <a:lnTo>
                  <a:pt x="3955443" y="580756"/>
                </a:lnTo>
                <a:cubicBezTo>
                  <a:pt x="3954773" y="580756"/>
                  <a:pt x="3949345" y="580957"/>
                  <a:pt x="3948071" y="581292"/>
                </a:cubicBezTo>
                <a:lnTo>
                  <a:pt x="3948027" y="581242"/>
                </a:lnTo>
                <a:lnTo>
                  <a:pt x="3947641" y="580809"/>
                </a:lnTo>
                <a:lnTo>
                  <a:pt x="3947870" y="582298"/>
                </a:lnTo>
                <a:cubicBezTo>
                  <a:pt x="3946865" y="581627"/>
                  <a:pt x="3946128" y="581158"/>
                  <a:pt x="3945458" y="580689"/>
                </a:cubicBezTo>
                <a:lnTo>
                  <a:pt x="3947240" y="580259"/>
                </a:lnTo>
                <a:lnTo>
                  <a:pt x="3941101" y="574054"/>
                </a:lnTo>
                <a:cubicBezTo>
                  <a:pt x="3943580" y="578745"/>
                  <a:pt x="3941302" y="578008"/>
                  <a:pt x="3945390" y="580823"/>
                </a:cubicBezTo>
                <a:cubicBezTo>
                  <a:pt x="3944117" y="581896"/>
                  <a:pt x="3942709" y="583906"/>
                  <a:pt x="3941637" y="585448"/>
                </a:cubicBezTo>
                <a:lnTo>
                  <a:pt x="3941619" y="585433"/>
                </a:lnTo>
                <a:lnTo>
                  <a:pt x="3934399" y="579282"/>
                </a:lnTo>
                <a:cubicBezTo>
                  <a:pt x="3934332" y="580689"/>
                  <a:pt x="3915834" y="582767"/>
                  <a:pt x="3909601" y="579147"/>
                </a:cubicBezTo>
                <a:lnTo>
                  <a:pt x="3909539" y="578963"/>
                </a:lnTo>
                <a:lnTo>
                  <a:pt x="3907590" y="573249"/>
                </a:lnTo>
                <a:cubicBezTo>
                  <a:pt x="3907590" y="560516"/>
                  <a:pt x="3930847" y="570502"/>
                  <a:pt x="3934399" y="573987"/>
                </a:cubicBezTo>
                <a:cubicBezTo>
                  <a:pt x="3934532" y="571909"/>
                  <a:pt x="3934399" y="569899"/>
                  <a:pt x="3934131" y="567821"/>
                </a:cubicBezTo>
                <a:cubicBezTo>
                  <a:pt x="3936141" y="568089"/>
                  <a:pt x="3941101" y="568156"/>
                  <a:pt x="3941101" y="568156"/>
                </a:cubicBezTo>
                <a:cubicBezTo>
                  <a:pt x="3939425" y="559510"/>
                  <a:pt x="3943379" y="559645"/>
                  <a:pt x="3947803" y="554886"/>
                </a:cubicBezTo>
                <a:cubicBezTo>
                  <a:pt x="3947803" y="545503"/>
                  <a:pt x="3947200" y="548317"/>
                  <a:pt x="3949880" y="540543"/>
                </a:cubicBezTo>
                <a:cubicBezTo>
                  <a:pt x="3950149" y="540476"/>
                  <a:pt x="3950417" y="540476"/>
                  <a:pt x="3950684" y="540476"/>
                </a:cubicBezTo>
                <a:cubicBezTo>
                  <a:pt x="3944452" y="540476"/>
                  <a:pt x="3945457" y="507904"/>
                  <a:pt x="3946396" y="506965"/>
                </a:cubicBezTo>
                <a:cubicBezTo>
                  <a:pt x="3929975" y="506965"/>
                  <a:pt x="3953633" y="500263"/>
                  <a:pt x="3953969" y="500263"/>
                </a:cubicBezTo>
                <a:cubicBezTo>
                  <a:pt x="3968446" y="494432"/>
                  <a:pt x="3992908" y="466753"/>
                  <a:pt x="4009262" y="466753"/>
                </a:cubicBezTo>
                <a:cubicBezTo>
                  <a:pt x="4008927" y="467490"/>
                  <a:pt x="4011541" y="465211"/>
                  <a:pt x="4012747" y="465412"/>
                </a:cubicBezTo>
                <a:cubicBezTo>
                  <a:pt x="4014623" y="462396"/>
                  <a:pt x="4024542" y="455225"/>
                  <a:pt x="4028229" y="453951"/>
                </a:cubicBezTo>
                <a:cubicBezTo>
                  <a:pt x="4028229" y="453951"/>
                  <a:pt x="4029770" y="448188"/>
                  <a:pt x="4029704" y="447249"/>
                </a:cubicBezTo>
                <a:cubicBezTo>
                  <a:pt x="4022465" y="445440"/>
                  <a:pt x="4015762" y="440615"/>
                  <a:pt x="4015026" y="440079"/>
                </a:cubicBezTo>
                <a:close/>
                <a:moveTo>
                  <a:pt x="1738770" y="439743"/>
                </a:moveTo>
                <a:cubicBezTo>
                  <a:pt x="1743624" y="440819"/>
                  <a:pt x="1749798" y="443261"/>
                  <a:pt x="1757824" y="446646"/>
                </a:cubicBezTo>
                <a:cubicBezTo>
                  <a:pt x="1766671" y="450332"/>
                  <a:pt x="1821293" y="480156"/>
                  <a:pt x="1822031" y="480156"/>
                </a:cubicBezTo>
                <a:cubicBezTo>
                  <a:pt x="1839658" y="480223"/>
                  <a:pt x="1839390" y="484378"/>
                  <a:pt x="1849778" y="489405"/>
                </a:cubicBezTo>
                <a:cubicBezTo>
                  <a:pt x="1847164" y="489338"/>
                  <a:pt x="1830744" y="496978"/>
                  <a:pt x="1829403" y="499458"/>
                </a:cubicBezTo>
                <a:cubicBezTo>
                  <a:pt x="1824108" y="495437"/>
                  <a:pt x="1821428" y="496174"/>
                  <a:pt x="1813988" y="493561"/>
                </a:cubicBezTo>
                <a:cubicBezTo>
                  <a:pt x="1808023" y="493561"/>
                  <a:pt x="1793480" y="486859"/>
                  <a:pt x="1796897" y="486859"/>
                </a:cubicBezTo>
                <a:cubicBezTo>
                  <a:pt x="1773038" y="473588"/>
                  <a:pt x="1782756" y="493561"/>
                  <a:pt x="1760437" y="493561"/>
                </a:cubicBezTo>
                <a:cubicBezTo>
                  <a:pt x="1760169" y="495437"/>
                  <a:pt x="1735305" y="523250"/>
                  <a:pt x="1729541" y="491751"/>
                </a:cubicBezTo>
                <a:cubicBezTo>
                  <a:pt x="1729541" y="495772"/>
                  <a:pt x="1696029" y="493091"/>
                  <a:pt x="1696029" y="492689"/>
                </a:cubicBezTo>
                <a:cubicBezTo>
                  <a:pt x="1706485" y="485853"/>
                  <a:pt x="1702798" y="482703"/>
                  <a:pt x="1718281" y="480156"/>
                </a:cubicBezTo>
                <a:cubicBezTo>
                  <a:pt x="1717410" y="478950"/>
                  <a:pt x="1716807" y="478414"/>
                  <a:pt x="1716404" y="478347"/>
                </a:cubicBezTo>
                <a:cubicBezTo>
                  <a:pt x="1721531" y="445574"/>
                  <a:pt x="1724208" y="436513"/>
                  <a:pt x="1738770" y="439743"/>
                </a:cubicBezTo>
                <a:close/>
                <a:moveTo>
                  <a:pt x="3205617" y="420207"/>
                </a:moveTo>
                <a:cubicBezTo>
                  <a:pt x="3206949" y="421162"/>
                  <a:pt x="3208742" y="423927"/>
                  <a:pt x="3210686" y="425334"/>
                </a:cubicBezTo>
                <a:cubicBezTo>
                  <a:pt x="3210686" y="427277"/>
                  <a:pt x="3197885" y="426205"/>
                  <a:pt x="3197279" y="426473"/>
                </a:cubicBezTo>
                <a:cubicBezTo>
                  <a:pt x="3206597" y="437666"/>
                  <a:pt x="3220606" y="439877"/>
                  <a:pt x="3224090" y="448791"/>
                </a:cubicBezTo>
                <a:cubicBezTo>
                  <a:pt x="3224090" y="451204"/>
                  <a:pt x="3236889" y="466686"/>
                  <a:pt x="3216517" y="466686"/>
                </a:cubicBezTo>
                <a:cubicBezTo>
                  <a:pt x="3218260" y="465480"/>
                  <a:pt x="3194534" y="480090"/>
                  <a:pt x="3198353" y="480090"/>
                </a:cubicBezTo>
                <a:cubicBezTo>
                  <a:pt x="3179855" y="479420"/>
                  <a:pt x="3183140" y="479688"/>
                  <a:pt x="3175032" y="486792"/>
                </a:cubicBezTo>
                <a:cubicBezTo>
                  <a:pt x="3174428" y="484580"/>
                  <a:pt x="3174095" y="482369"/>
                  <a:pt x="3173959" y="480090"/>
                </a:cubicBezTo>
                <a:cubicBezTo>
                  <a:pt x="3173893" y="480224"/>
                  <a:pt x="3166652" y="486792"/>
                  <a:pt x="3172487" y="486792"/>
                </a:cubicBezTo>
                <a:cubicBezTo>
                  <a:pt x="3163702" y="486792"/>
                  <a:pt x="3154783" y="486323"/>
                  <a:pt x="3146010" y="487060"/>
                </a:cubicBezTo>
                <a:cubicBezTo>
                  <a:pt x="3145805" y="504955"/>
                  <a:pt x="3093534" y="498454"/>
                  <a:pt x="3082006" y="499996"/>
                </a:cubicBezTo>
                <a:cubicBezTo>
                  <a:pt x="3084284" y="498856"/>
                  <a:pt x="3082072" y="495974"/>
                  <a:pt x="3085290" y="494030"/>
                </a:cubicBezTo>
                <a:cubicBezTo>
                  <a:pt x="3078720" y="492556"/>
                  <a:pt x="3036425" y="478884"/>
                  <a:pt x="3036425" y="487797"/>
                </a:cubicBezTo>
                <a:cubicBezTo>
                  <a:pt x="3036492" y="487664"/>
                  <a:pt x="3036694" y="480157"/>
                  <a:pt x="3036425" y="479621"/>
                </a:cubicBezTo>
                <a:cubicBezTo>
                  <a:pt x="3036425" y="486658"/>
                  <a:pt x="3055259" y="473656"/>
                  <a:pt x="3050834" y="473656"/>
                </a:cubicBezTo>
                <a:cubicBezTo>
                  <a:pt x="3051235" y="473723"/>
                  <a:pt x="3043062" y="473656"/>
                  <a:pt x="3042057" y="473656"/>
                </a:cubicBezTo>
                <a:cubicBezTo>
                  <a:pt x="3042123" y="474025"/>
                  <a:pt x="3042474" y="472433"/>
                  <a:pt x="3042767" y="470707"/>
                </a:cubicBezTo>
                <a:lnTo>
                  <a:pt x="3043088" y="467356"/>
                </a:lnTo>
                <a:lnTo>
                  <a:pt x="3043125" y="467356"/>
                </a:lnTo>
                <a:cubicBezTo>
                  <a:pt x="3040584" y="466954"/>
                  <a:pt x="3040584" y="466820"/>
                  <a:pt x="3043125" y="466954"/>
                </a:cubicBezTo>
                <a:lnTo>
                  <a:pt x="3043088" y="467356"/>
                </a:lnTo>
                <a:lnTo>
                  <a:pt x="3009218" y="466954"/>
                </a:lnTo>
                <a:cubicBezTo>
                  <a:pt x="3008207" y="466954"/>
                  <a:pt x="3011628" y="460252"/>
                  <a:pt x="3008343" y="460252"/>
                </a:cubicBezTo>
                <a:cubicBezTo>
                  <a:pt x="3024294" y="457973"/>
                  <a:pt x="3024023" y="454689"/>
                  <a:pt x="3036425" y="453549"/>
                </a:cubicBezTo>
                <a:cubicBezTo>
                  <a:pt x="3033006" y="451338"/>
                  <a:pt x="3023288" y="446446"/>
                  <a:pt x="3025906" y="446847"/>
                </a:cubicBezTo>
                <a:cubicBezTo>
                  <a:pt x="3023556" y="446847"/>
                  <a:pt x="2996215" y="446714"/>
                  <a:pt x="2996215" y="446982"/>
                </a:cubicBezTo>
                <a:cubicBezTo>
                  <a:pt x="3003990" y="441218"/>
                  <a:pt x="2999229" y="440749"/>
                  <a:pt x="3009617" y="440883"/>
                </a:cubicBezTo>
                <a:cubicBezTo>
                  <a:pt x="3009617" y="438168"/>
                  <a:pt x="3008813" y="436862"/>
                  <a:pt x="3008470" y="435948"/>
                </a:cubicBezTo>
                <a:lnTo>
                  <a:pt x="3010066" y="433405"/>
                </a:lnTo>
                <a:lnTo>
                  <a:pt x="3010554" y="435320"/>
                </a:lnTo>
                <a:cubicBezTo>
                  <a:pt x="3010419" y="434650"/>
                  <a:pt x="3010284" y="434047"/>
                  <a:pt x="3010088" y="433376"/>
                </a:cubicBezTo>
                <a:lnTo>
                  <a:pt x="3010066" y="433405"/>
                </a:lnTo>
                <a:lnTo>
                  <a:pt x="3009617" y="431634"/>
                </a:lnTo>
                <a:cubicBezTo>
                  <a:pt x="3009617" y="433578"/>
                  <a:pt x="3022418" y="428149"/>
                  <a:pt x="3025837" y="426674"/>
                </a:cubicBezTo>
                <a:cubicBezTo>
                  <a:pt x="3025569" y="426674"/>
                  <a:pt x="3069939" y="417358"/>
                  <a:pt x="3069939" y="432639"/>
                </a:cubicBezTo>
                <a:cubicBezTo>
                  <a:pt x="3067791" y="435789"/>
                  <a:pt x="3064908" y="437867"/>
                  <a:pt x="3063299" y="439945"/>
                </a:cubicBezTo>
                <a:cubicBezTo>
                  <a:pt x="3064908" y="440615"/>
                  <a:pt x="3074765" y="446714"/>
                  <a:pt x="3068262" y="446714"/>
                </a:cubicBezTo>
                <a:cubicBezTo>
                  <a:pt x="3068329" y="446647"/>
                  <a:pt x="3069468" y="446781"/>
                  <a:pt x="3069806" y="446714"/>
                </a:cubicBezTo>
                <a:cubicBezTo>
                  <a:pt x="3070877" y="445239"/>
                  <a:pt x="3083345" y="431768"/>
                  <a:pt x="3083345" y="440681"/>
                </a:cubicBezTo>
                <a:cubicBezTo>
                  <a:pt x="3083345" y="439341"/>
                  <a:pt x="3083280" y="426541"/>
                  <a:pt x="3083548" y="426541"/>
                </a:cubicBezTo>
                <a:cubicBezTo>
                  <a:pt x="3092330" y="427478"/>
                  <a:pt x="3092666" y="432304"/>
                  <a:pt x="3096483" y="433243"/>
                </a:cubicBezTo>
                <a:cubicBezTo>
                  <a:pt x="3109622" y="433243"/>
                  <a:pt x="3111430" y="422184"/>
                  <a:pt x="3123557" y="433243"/>
                </a:cubicBezTo>
                <a:cubicBezTo>
                  <a:pt x="3138636" y="427747"/>
                  <a:pt x="3132807" y="424999"/>
                  <a:pt x="3143796" y="432170"/>
                </a:cubicBezTo>
                <a:cubicBezTo>
                  <a:pt x="3146342" y="429891"/>
                  <a:pt x="3162898" y="424731"/>
                  <a:pt x="3164506" y="426004"/>
                </a:cubicBezTo>
                <a:cubicBezTo>
                  <a:pt x="3162630" y="418766"/>
                  <a:pt x="3198287" y="424060"/>
                  <a:pt x="3203316" y="425937"/>
                </a:cubicBezTo>
                <a:cubicBezTo>
                  <a:pt x="3203414" y="420106"/>
                  <a:pt x="3204285" y="419252"/>
                  <a:pt x="3205617" y="420207"/>
                </a:cubicBezTo>
                <a:close/>
                <a:moveTo>
                  <a:pt x="1261795" y="386125"/>
                </a:moveTo>
                <a:lnTo>
                  <a:pt x="1261809" y="386125"/>
                </a:lnTo>
                <a:lnTo>
                  <a:pt x="1262063" y="386327"/>
                </a:lnTo>
                <a:cubicBezTo>
                  <a:pt x="1261929" y="386260"/>
                  <a:pt x="1261862" y="386192"/>
                  <a:pt x="1261795" y="386125"/>
                </a:cubicBezTo>
                <a:close/>
                <a:moveTo>
                  <a:pt x="1261569" y="385936"/>
                </a:moveTo>
                <a:lnTo>
                  <a:pt x="1262264" y="386125"/>
                </a:lnTo>
                <a:lnTo>
                  <a:pt x="1261809" y="386125"/>
                </a:lnTo>
                <a:close/>
                <a:moveTo>
                  <a:pt x="1260455" y="385053"/>
                </a:moveTo>
                <a:lnTo>
                  <a:pt x="1261569" y="385936"/>
                </a:lnTo>
                <a:lnTo>
                  <a:pt x="1261527" y="385924"/>
                </a:lnTo>
                <a:cubicBezTo>
                  <a:pt x="1261058" y="385589"/>
                  <a:pt x="1260723" y="385321"/>
                  <a:pt x="1260455" y="385053"/>
                </a:cubicBezTo>
                <a:close/>
                <a:moveTo>
                  <a:pt x="1153300" y="384383"/>
                </a:moveTo>
                <a:cubicBezTo>
                  <a:pt x="1150686" y="383177"/>
                  <a:pt x="1169050" y="388740"/>
                  <a:pt x="1160203" y="388740"/>
                </a:cubicBezTo>
                <a:cubicBezTo>
                  <a:pt x="1154774" y="389879"/>
                  <a:pt x="1150551" y="384450"/>
                  <a:pt x="1153300" y="384383"/>
                </a:cubicBezTo>
                <a:close/>
                <a:moveTo>
                  <a:pt x="1233648" y="382507"/>
                </a:moveTo>
                <a:cubicBezTo>
                  <a:pt x="1231972" y="383713"/>
                  <a:pt x="1230230" y="384853"/>
                  <a:pt x="1228957" y="385389"/>
                </a:cubicBezTo>
                <a:cubicBezTo>
                  <a:pt x="1231235" y="385925"/>
                  <a:pt x="1233782" y="385724"/>
                  <a:pt x="1234586" y="388271"/>
                </a:cubicBezTo>
                <a:cubicBezTo>
                  <a:pt x="1237200" y="387332"/>
                  <a:pt x="1244639" y="386461"/>
                  <a:pt x="1245979" y="386260"/>
                </a:cubicBezTo>
                <a:cubicBezTo>
                  <a:pt x="1246114" y="386260"/>
                  <a:pt x="1245912" y="386260"/>
                  <a:pt x="1245578" y="386193"/>
                </a:cubicBezTo>
                <a:cubicBezTo>
                  <a:pt x="1245376" y="386193"/>
                  <a:pt x="1245175" y="386260"/>
                  <a:pt x="1244907" y="386260"/>
                </a:cubicBezTo>
                <a:cubicBezTo>
                  <a:pt x="1244438" y="386059"/>
                  <a:pt x="1244170" y="385992"/>
                  <a:pt x="1244103" y="385925"/>
                </a:cubicBezTo>
                <a:cubicBezTo>
                  <a:pt x="1241556" y="385456"/>
                  <a:pt x="1237066" y="384518"/>
                  <a:pt x="1233648" y="382507"/>
                </a:cubicBezTo>
                <a:close/>
                <a:moveTo>
                  <a:pt x="1252749" y="379290"/>
                </a:moveTo>
                <a:cubicBezTo>
                  <a:pt x="1253285" y="379290"/>
                  <a:pt x="1253486" y="379357"/>
                  <a:pt x="1253620" y="379357"/>
                </a:cubicBezTo>
                <a:lnTo>
                  <a:pt x="1253486" y="379357"/>
                </a:lnTo>
                <a:cubicBezTo>
                  <a:pt x="1253217" y="379357"/>
                  <a:pt x="1253017" y="379290"/>
                  <a:pt x="1252749" y="379290"/>
                </a:cubicBezTo>
                <a:close/>
                <a:moveTo>
                  <a:pt x="1433918" y="374196"/>
                </a:moveTo>
                <a:cubicBezTo>
                  <a:pt x="1435526" y="374196"/>
                  <a:pt x="1426144" y="385053"/>
                  <a:pt x="1433918" y="374196"/>
                </a:cubicBezTo>
                <a:close/>
                <a:moveTo>
                  <a:pt x="4625128" y="372228"/>
                </a:moveTo>
                <a:lnTo>
                  <a:pt x="4624922" y="372454"/>
                </a:lnTo>
                <a:cubicBezTo>
                  <a:pt x="4624922" y="372521"/>
                  <a:pt x="4624922" y="372521"/>
                  <a:pt x="4624922" y="372521"/>
                </a:cubicBezTo>
                <a:lnTo>
                  <a:pt x="4624964" y="372530"/>
                </a:lnTo>
                <a:close/>
                <a:moveTo>
                  <a:pt x="1873532" y="368349"/>
                </a:moveTo>
                <a:cubicBezTo>
                  <a:pt x="1875685" y="366941"/>
                  <a:pt x="1876791" y="368131"/>
                  <a:pt x="1877260" y="372856"/>
                </a:cubicBezTo>
                <a:cubicBezTo>
                  <a:pt x="1885504" y="372856"/>
                  <a:pt x="1863520" y="385054"/>
                  <a:pt x="1863520" y="379424"/>
                </a:cubicBezTo>
                <a:cubicBezTo>
                  <a:pt x="1868178" y="373761"/>
                  <a:pt x="1871379" y="369756"/>
                  <a:pt x="1873532" y="368349"/>
                </a:cubicBezTo>
                <a:close/>
                <a:moveTo>
                  <a:pt x="1399398" y="366154"/>
                </a:moveTo>
                <a:cubicBezTo>
                  <a:pt x="1406505" y="366154"/>
                  <a:pt x="1387134" y="383512"/>
                  <a:pt x="1386263" y="367025"/>
                </a:cubicBezTo>
                <a:cubicBezTo>
                  <a:pt x="1387470" y="366958"/>
                  <a:pt x="1389346" y="366422"/>
                  <a:pt x="1387402" y="366221"/>
                </a:cubicBezTo>
                <a:cubicBezTo>
                  <a:pt x="1391289" y="366422"/>
                  <a:pt x="1395980" y="366958"/>
                  <a:pt x="1399398" y="366154"/>
                </a:cubicBezTo>
                <a:close/>
                <a:moveTo>
                  <a:pt x="1386128" y="366154"/>
                </a:moveTo>
                <a:lnTo>
                  <a:pt x="1386196" y="366154"/>
                </a:lnTo>
                <a:cubicBezTo>
                  <a:pt x="1386196" y="366489"/>
                  <a:pt x="1386263" y="366757"/>
                  <a:pt x="1386263" y="367025"/>
                </a:cubicBezTo>
                <a:cubicBezTo>
                  <a:pt x="1385392" y="367092"/>
                  <a:pt x="1384855" y="366891"/>
                  <a:pt x="1386128" y="366154"/>
                </a:cubicBezTo>
                <a:close/>
                <a:moveTo>
                  <a:pt x="5094742" y="360658"/>
                </a:moveTo>
                <a:cubicBezTo>
                  <a:pt x="5095547" y="360658"/>
                  <a:pt x="5099367" y="362334"/>
                  <a:pt x="5099233" y="366757"/>
                </a:cubicBezTo>
                <a:cubicBezTo>
                  <a:pt x="5104796" y="366757"/>
                  <a:pt x="5114044" y="372454"/>
                  <a:pt x="5114044" y="371248"/>
                </a:cubicBezTo>
                <a:cubicBezTo>
                  <a:pt x="5113240" y="375336"/>
                  <a:pt x="5110426" y="375738"/>
                  <a:pt x="5110291" y="379558"/>
                </a:cubicBezTo>
                <a:cubicBezTo>
                  <a:pt x="5110091" y="378351"/>
                  <a:pt x="5115586" y="376274"/>
                  <a:pt x="5114044" y="381502"/>
                </a:cubicBezTo>
                <a:cubicBezTo>
                  <a:pt x="5112034" y="379960"/>
                  <a:pt x="5109755" y="379357"/>
                  <a:pt x="5107342" y="379625"/>
                </a:cubicBezTo>
                <a:cubicBezTo>
                  <a:pt x="5107342" y="380362"/>
                  <a:pt x="5112302" y="385724"/>
                  <a:pt x="5113240" y="389477"/>
                </a:cubicBezTo>
                <a:cubicBezTo>
                  <a:pt x="5116457" y="386126"/>
                  <a:pt x="5119742" y="382976"/>
                  <a:pt x="5122691" y="379692"/>
                </a:cubicBezTo>
                <a:cubicBezTo>
                  <a:pt x="5122556" y="377413"/>
                  <a:pt x="5122087" y="375336"/>
                  <a:pt x="5121417" y="373124"/>
                </a:cubicBezTo>
                <a:cubicBezTo>
                  <a:pt x="5120813" y="372521"/>
                  <a:pt x="5114044" y="373995"/>
                  <a:pt x="5114044" y="365751"/>
                </a:cubicBezTo>
                <a:cubicBezTo>
                  <a:pt x="5111364" y="363942"/>
                  <a:pt x="5105399" y="360658"/>
                  <a:pt x="5098094" y="360658"/>
                </a:cubicBezTo>
                <a:cubicBezTo>
                  <a:pt x="5096954" y="360658"/>
                  <a:pt x="5095882" y="360658"/>
                  <a:pt x="5094742" y="360658"/>
                </a:cubicBezTo>
                <a:close/>
                <a:moveTo>
                  <a:pt x="1629273" y="359451"/>
                </a:moveTo>
                <a:cubicBezTo>
                  <a:pt x="1631217" y="360457"/>
                  <a:pt x="1644018" y="372856"/>
                  <a:pt x="1633362" y="372856"/>
                </a:cubicBezTo>
                <a:cubicBezTo>
                  <a:pt x="1635372" y="373794"/>
                  <a:pt x="1636847" y="372253"/>
                  <a:pt x="1635707" y="375403"/>
                </a:cubicBezTo>
                <a:cubicBezTo>
                  <a:pt x="1635707" y="379893"/>
                  <a:pt x="1647571" y="361060"/>
                  <a:pt x="1642008" y="363071"/>
                </a:cubicBezTo>
                <a:cubicBezTo>
                  <a:pt x="1639394" y="362132"/>
                  <a:pt x="1636043" y="358178"/>
                  <a:pt x="1629273" y="359451"/>
                </a:cubicBezTo>
                <a:close/>
                <a:moveTo>
                  <a:pt x="1432902" y="353143"/>
                </a:moveTo>
                <a:cubicBezTo>
                  <a:pt x="1433915" y="353922"/>
                  <a:pt x="1434418" y="357239"/>
                  <a:pt x="1434585" y="362065"/>
                </a:cubicBezTo>
                <a:cubicBezTo>
                  <a:pt x="1434585" y="367828"/>
                  <a:pt x="1421181" y="365282"/>
                  <a:pt x="1421181" y="366153"/>
                </a:cubicBezTo>
                <a:cubicBezTo>
                  <a:pt x="1418970" y="358178"/>
                  <a:pt x="1422119" y="359451"/>
                  <a:pt x="1428151" y="359451"/>
                </a:cubicBezTo>
                <a:cubicBezTo>
                  <a:pt x="1430362" y="354123"/>
                  <a:pt x="1431887" y="352363"/>
                  <a:pt x="1432902" y="353143"/>
                </a:cubicBezTo>
                <a:close/>
                <a:moveTo>
                  <a:pt x="1548513" y="345712"/>
                </a:moveTo>
                <a:lnTo>
                  <a:pt x="1547846" y="345779"/>
                </a:lnTo>
                <a:lnTo>
                  <a:pt x="1547907" y="345779"/>
                </a:lnTo>
                <a:cubicBezTo>
                  <a:pt x="1547907" y="345846"/>
                  <a:pt x="1548041" y="345980"/>
                  <a:pt x="1548110" y="346114"/>
                </a:cubicBezTo>
                <a:cubicBezTo>
                  <a:pt x="1547907" y="346181"/>
                  <a:pt x="1547706" y="346047"/>
                  <a:pt x="1547977" y="346047"/>
                </a:cubicBezTo>
                <a:lnTo>
                  <a:pt x="1547843" y="345779"/>
                </a:lnTo>
                <a:lnTo>
                  <a:pt x="1547775" y="345779"/>
                </a:lnTo>
                <a:cubicBezTo>
                  <a:pt x="1542951" y="346382"/>
                  <a:pt x="1537856" y="345846"/>
                  <a:pt x="1532965" y="346047"/>
                </a:cubicBezTo>
                <a:cubicBezTo>
                  <a:pt x="1539802" y="346047"/>
                  <a:pt x="1526129" y="352749"/>
                  <a:pt x="1521705" y="352749"/>
                </a:cubicBezTo>
                <a:cubicBezTo>
                  <a:pt x="1518153" y="349867"/>
                  <a:pt x="1521370" y="358312"/>
                  <a:pt x="1521772" y="359586"/>
                </a:cubicBezTo>
                <a:cubicBezTo>
                  <a:pt x="1525391" y="360189"/>
                  <a:pt x="1531624" y="360189"/>
                  <a:pt x="1534976" y="359719"/>
                </a:cubicBezTo>
                <a:cubicBezTo>
                  <a:pt x="1535646" y="359719"/>
                  <a:pt x="1534372" y="366757"/>
                  <a:pt x="1535846" y="366757"/>
                </a:cubicBezTo>
                <a:cubicBezTo>
                  <a:pt x="1525123" y="372186"/>
                  <a:pt x="1516075" y="374062"/>
                  <a:pt x="1496035" y="374129"/>
                </a:cubicBezTo>
                <a:cubicBezTo>
                  <a:pt x="1499654" y="374129"/>
                  <a:pt x="1505820" y="374129"/>
                  <a:pt x="1507429" y="374129"/>
                </a:cubicBezTo>
                <a:cubicBezTo>
                  <a:pt x="1518689" y="374129"/>
                  <a:pt x="1510579" y="373526"/>
                  <a:pt x="1519493" y="373526"/>
                </a:cubicBezTo>
                <a:cubicBezTo>
                  <a:pt x="1521169" y="382842"/>
                  <a:pt x="1522911" y="379960"/>
                  <a:pt x="1515069" y="386327"/>
                </a:cubicBezTo>
                <a:cubicBezTo>
                  <a:pt x="1515136" y="387467"/>
                  <a:pt x="1522039" y="385054"/>
                  <a:pt x="1521772" y="389678"/>
                </a:cubicBezTo>
                <a:cubicBezTo>
                  <a:pt x="1521772" y="386997"/>
                  <a:pt x="1518689" y="390952"/>
                  <a:pt x="1516142" y="394705"/>
                </a:cubicBezTo>
                <a:cubicBezTo>
                  <a:pt x="1520632" y="398860"/>
                  <a:pt x="1529144" y="405965"/>
                  <a:pt x="1528675" y="399731"/>
                </a:cubicBezTo>
                <a:cubicBezTo>
                  <a:pt x="1527402" y="399396"/>
                  <a:pt x="1529345" y="392962"/>
                  <a:pt x="1529547" y="392962"/>
                </a:cubicBezTo>
                <a:cubicBezTo>
                  <a:pt x="1527200" y="391019"/>
                  <a:pt x="1523380" y="394705"/>
                  <a:pt x="1521705" y="390616"/>
                </a:cubicBezTo>
                <a:cubicBezTo>
                  <a:pt x="1521705" y="375536"/>
                  <a:pt x="1557829" y="383847"/>
                  <a:pt x="1561515" y="366154"/>
                </a:cubicBezTo>
                <a:cubicBezTo>
                  <a:pt x="1557025" y="366154"/>
                  <a:pt x="1541811" y="366087"/>
                  <a:pt x="1541811" y="366154"/>
                </a:cubicBezTo>
                <a:cubicBezTo>
                  <a:pt x="1542951" y="365416"/>
                  <a:pt x="1539129" y="359183"/>
                  <a:pt x="1541811" y="360054"/>
                </a:cubicBezTo>
                <a:cubicBezTo>
                  <a:pt x="1541811" y="357374"/>
                  <a:pt x="1550389" y="361060"/>
                  <a:pt x="1551529" y="359451"/>
                </a:cubicBezTo>
                <a:cubicBezTo>
                  <a:pt x="1543956" y="359451"/>
                  <a:pt x="1549518" y="355229"/>
                  <a:pt x="1553137" y="352951"/>
                </a:cubicBezTo>
                <a:cubicBezTo>
                  <a:pt x="1551327" y="351275"/>
                  <a:pt x="1548982" y="347454"/>
                  <a:pt x="1548111" y="346114"/>
                </a:cubicBezTo>
                <a:cubicBezTo>
                  <a:pt x="1548313" y="346114"/>
                  <a:pt x="1548513" y="346047"/>
                  <a:pt x="1548513" y="345712"/>
                </a:cubicBezTo>
                <a:close/>
                <a:moveTo>
                  <a:pt x="1888252" y="339756"/>
                </a:moveTo>
                <a:lnTo>
                  <a:pt x="1884564" y="346047"/>
                </a:lnTo>
                <a:cubicBezTo>
                  <a:pt x="1890797" y="352615"/>
                  <a:pt x="1886843" y="359451"/>
                  <a:pt x="1881347" y="359451"/>
                </a:cubicBezTo>
                <a:cubicBezTo>
                  <a:pt x="1883559" y="357910"/>
                  <a:pt x="1856884" y="373459"/>
                  <a:pt x="1856884" y="362065"/>
                </a:cubicBezTo>
                <a:cubicBezTo>
                  <a:pt x="1860838" y="358714"/>
                  <a:pt x="1865999" y="352749"/>
                  <a:pt x="1870959" y="352749"/>
                </a:cubicBezTo>
                <a:cubicBezTo>
                  <a:pt x="1871361" y="353353"/>
                  <a:pt x="1872836" y="353218"/>
                  <a:pt x="1874377" y="352481"/>
                </a:cubicBezTo>
                <a:cubicBezTo>
                  <a:pt x="1872500" y="351408"/>
                  <a:pt x="1870355" y="348661"/>
                  <a:pt x="1870222" y="346784"/>
                </a:cubicBezTo>
                <a:cubicBezTo>
                  <a:pt x="1870222" y="344606"/>
                  <a:pt x="1873824" y="342964"/>
                  <a:pt x="1878139" y="341758"/>
                </a:cubicBezTo>
                <a:close/>
                <a:moveTo>
                  <a:pt x="1736165" y="339345"/>
                </a:moveTo>
                <a:cubicBezTo>
                  <a:pt x="1736232" y="339546"/>
                  <a:pt x="1736299" y="339747"/>
                  <a:pt x="1736366" y="339948"/>
                </a:cubicBezTo>
                <a:cubicBezTo>
                  <a:pt x="1731273" y="340752"/>
                  <a:pt x="1724570" y="340149"/>
                  <a:pt x="1736165" y="339345"/>
                </a:cubicBezTo>
                <a:close/>
                <a:moveTo>
                  <a:pt x="1890262" y="336329"/>
                </a:moveTo>
                <a:cubicBezTo>
                  <a:pt x="1890462" y="337334"/>
                  <a:pt x="1890529" y="338272"/>
                  <a:pt x="1890328" y="339345"/>
                </a:cubicBezTo>
                <a:lnTo>
                  <a:pt x="1888252" y="339756"/>
                </a:lnTo>
                <a:close/>
                <a:moveTo>
                  <a:pt x="1748034" y="333850"/>
                </a:moveTo>
                <a:cubicBezTo>
                  <a:pt x="1735500" y="331839"/>
                  <a:pt x="1747967" y="340552"/>
                  <a:pt x="1741399" y="340552"/>
                </a:cubicBezTo>
                <a:cubicBezTo>
                  <a:pt x="1744884" y="340552"/>
                  <a:pt x="1748369" y="340552"/>
                  <a:pt x="1751855" y="340552"/>
                </a:cubicBezTo>
                <a:cubicBezTo>
                  <a:pt x="1749106" y="340350"/>
                  <a:pt x="1748101" y="339144"/>
                  <a:pt x="1748034" y="333850"/>
                </a:cubicBezTo>
                <a:close/>
                <a:moveTo>
                  <a:pt x="1423974" y="321166"/>
                </a:moveTo>
                <a:cubicBezTo>
                  <a:pt x="1426068" y="319339"/>
                  <a:pt x="1429452" y="318501"/>
                  <a:pt x="1434646" y="322321"/>
                </a:cubicBezTo>
                <a:cubicBezTo>
                  <a:pt x="1434646" y="328822"/>
                  <a:pt x="1425196" y="323729"/>
                  <a:pt x="1421042" y="325941"/>
                </a:cubicBezTo>
                <a:cubicBezTo>
                  <a:pt x="1421075" y="325807"/>
                  <a:pt x="1421879" y="322992"/>
                  <a:pt x="1423974" y="321166"/>
                </a:cubicBezTo>
                <a:close/>
                <a:moveTo>
                  <a:pt x="1109459" y="319842"/>
                </a:moveTo>
                <a:cubicBezTo>
                  <a:pt x="1109459" y="323595"/>
                  <a:pt x="1108923" y="325605"/>
                  <a:pt x="1108186" y="326544"/>
                </a:cubicBezTo>
                <a:cubicBezTo>
                  <a:pt x="1109057" y="326409"/>
                  <a:pt x="1109995" y="326343"/>
                  <a:pt x="1110867" y="326209"/>
                </a:cubicBezTo>
                <a:cubicBezTo>
                  <a:pt x="1110063" y="324265"/>
                  <a:pt x="1109660" y="319975"/>
                  <a:pt x="1109459" y="319842"/>
                </a:cubicBezTo>
                <a:close/>
                <a:moveTo>
                  <a:pt x="5238638" y="299133"/>
                </a:moveTo>
                <a:cubicBezTo>
                  <a:pt x="5233812" y="296653"/>
                  <a:pt x="5224764" y="302350"/>
                  <a:pt x="5216923" y="305835"/>
                </a:cubicBezTo>
                <a:cubicBezTo>
                  <a:pt x="5208612" y="305835"/>
                  <a:pt x="5222418" y="313475"/>
                  <a:pt x="5229791" y="312537"/>
                </a:cubicBezTo>
                <a:cubicBezTo>
                  <a:pt x="5223424" y="312537"/>
                  <a:pt x="5236694" y="300138"/>
                  <a:pt x="5238638" y="299133"/>
                </a:cubicBezTo>
                <a:close/>
                <a:moveTo>
                  <a:pt x="5116885" y="285410"/>
                </a:moveTo>
                <a:cubicBezTo>
                  <a:pt x="5116357" y="286885"/>
                  <a:pt x="5115888" y="289582"/>
                  <a:pt x="5115921" y="292430"/>
                </a:cubicBezTo>
                <a:cubicBezTo>
                  <a:pt x="5122824" y="289280"/>
                  <a:pt x="5131269" y="285728"/>
                  <a:pt x="5118200" y="285728"/>
                </a:cubicBezTo>
                <a:cubicBezTo>
                  <a:pt x="5117999" y="283684"/>
                  <a:pt x="5117413" y="283936"/>
                  <a:pt x="5116885" y="285410"/>
                </a:cubicBezTo>
                <a:close/>
                <a:moveTo>
                  <a:pt x="1840792" y="276881"/>
                </a:moveTo>
                <a:cubicBezTo>
                  <a:pt x="1838983" y="278088"/>
                  <a:pt x="1836503" y="279026"/>
                  <a:pt x="1834493" y="279026"/>
                </a:cubicBezTo>
                <a:cubicBezTo>
                  <a:pt x="1837374" y="279026"/>
                  <a:pt x="1837910" y="283450"/>
                  <a:pt x="1836704" y="285728"/>
                </a:cubicBezTo>
                <a:cubicBezTo>
                  <a:pt x="1837508" y="282913"/>
                  <a:pt x="1839250" y="279629"/>
                  <a:pt x="1840792" y="276881"/>
                </a:cubicBezTo>
                <a:close/>
                <a:moveTo>
                  <a:pt x="4598114" y="272056"/>
                </a:moveTo>
                <a:cubicBezTo>
                  <a:pt x="4598114" y="272257"/>
                  <a:pt x="4598046" y="272391"/>
                  <a:pt x="4597979" y="272526"/>
                </a:cubicBezTo>
                <a:cubicBezTo>
                  <a:pt x="4597979" y="272459"/>
                  <a:pt x="4597979" y="272391"/>
                  <a:pt x="4597979" y="272324"/>
                </a:cubicBezTo>
                <a:cubicBezTo>
                  <a:pt x="4598046" y="272190"/>
                  <a:pt x="4598046" y="272123"/>
                  <a:pt x="4598114" y="272056"/>
                </a:cubicBezTo>
                <a:close/>
                <a:moveTo>
                  <a:pt x="2996202" y="264214"/>
                </a:moveTo>
                <a:cubicBezTo>
                  <a:pt x="2996066" y="264415"/>
                  <a:pt x="2996001" y="264549"/>
                  <a:pt x="2995869" y="264683"/>
                </a:cubicBezTo>
                <a:cubicBezTo>
                  <a:pt x="2996001" y="264616"/>
                  <a:pt x="2996136" y="264750"/>
                  <a:pt x="2996202" y="265219"/>
                </a:cubicBezTo>
                <a:cubicBezTo>
                  <a:pt x="2996202" y="266694"/>
                  <a:pt x="2996337" y="265621"/>
                  <a:pt x="2994795" y="265621"/>
                </a:cubicBezTo>
                <a:cubicBezTo>
                  <a:pt x="2995130" y="266895"/>
                  <a:pt x="2996337" y="274669"/>
                  <a:pt x="2996202" y="274334"/>
                </a:cubicBezTo>
                <a:cubicBezTo>
                  <a:pt x="2995665" y="274334"/>
                  <a:pt x="3001829" y="276010"/>
                  <a:pt x="3010343" y="278355"/>
                </a:cubicBezTo>
                <a:cubicBezTo>
                  <a:pt x="3002231" y="275206"/>
                  <a:pt x="2996202" y="270380"/>
                  <a:pt x="2996202" y="264214"/>
                </a:cubicBezTo>
                <a:close/>
                <a:moveTo>
                  <a:pt x="1843205" y="261935"/>
                </a:moveTo>
                <a:cubicBezTo>
                  <a:pt x="1842535" y="263812"/>
                  <a:pt x="1840391" y="265688"/>
                  <a:pt x="1838849" y="265688"/>
                </a:cubicBezTo>
                <a:cubicBezTo>
                  <a:pt x="1841797" y="271118"/>
                  <a:pt x="1840860" y="267364"/>
                  <a:pt x="1840994" y="272391"/>
                </a:cubicBezTo>
                <a:cubicBezTo>
                  <a:pt x="1842133" y="272391"/>
                  <a:pt x="1842803" y="272592"/>
                  <a:pt x="1843205" y="272860"/>
                </a:cubicBezTo>
                <a:cubicBezTo>
                  <a:pt x="1843272" y="272726"/>
                  <a:pt x="1843406" y="272525"/>
                  <a:pt x="1843473" y="272391"/>
                </a:cubicBezTo>
                <a:cubicBezTo>
                  <a:pt x="1843473" y="265354"/>
                  <a:pt x="1879799" y="281171"/>
                  <a:pt x="1876984" y="279026"/>
                </a:cubicBezTo>
                <a:cubicBezTo>
                  <a:pt x="1879263" y="273262"/>
                  <a:pt x="1883686" y="268705"/>
                  <a:pt x="1889919" y="266694"/>
                </a:cubicBezTo>
                <a:cubicBezTo>
                  <a:pt x="1874035" y="269844"/>
                  <a:pt x="1845149" y="277551"/>
                  <a:pt x="1844144" y="262338"/>
                </a:cubicBezTo>
                <a:cubicBezTo>
                  <a:pt x="1844210" y="262338"/>
                  <a:pt x="1843808" y="262203"/>
                  <a:pt x="1843205" y="261935"/>
                </a:cubicBezTo>
                <a:close/>
                <a:moveTo>
                  <a:pt x="1493497" y="252444"/>
                </a:moveTo>
                <a:cubicBezTo>
                  <a:pt x="1490820" y="250173"/>
                  <a:pt x="1484713" y="258919"/>
                  <a:pt x="1478681" y="258919"/>
                </a:cubicBezTo>
                <a:cubicBezTo>
                  <a:pt x="1483841" y="259254"/>
                  <a:pt x="1494363" y="259187"/>
                  <a:pt x="1494900" y="259120"/>
                </a:cubicBezTo>
                <a:cubicBezTo>
                  <a:pt x="1494900" y="255183"/>
                  <a:pt x="1494389" y="253202"/>
                  <a:pt x="1493497" y="252444"/>
                </a:cubicBezTo>
                <a:close/>
                <a:moveTo>
                  <a:pt x="1494900" y="252083"/>
                </a:moveTo>
                <a:cubicBezTo>
                  <a:pt x="1494900" y="252418"/>
                  <a:pt x="1494900" y="252686"/>
                  <a:pt x="1494900" y="253021"/>
                </a:cubicBezTo>
                <a:cubicBezTo>
                  <a:pt x="1494900" y="252418"/>
                  <a:pt x="1495100" y="252217"/>
                  <a:pt x="1495301" y="252150"/>
                </a:cubicBezTo>
                <a:cubicBezTo>
                  <a:pt x="1495168" y="252150"/>
                  <a:pt x="1494966" y="252150"/>
                  <a:pt x="1494900" y="252083"/>
                </a:cubicBezTo>
                <a:close/>
                <a:moveTo>
                  <a:pt x="1495034" y="250742"/>
                </a:moveTo>
                <a:cubicBezTo>
                  <a:pt x="1494966" y="250810"/>
                  <a:pt x="1494966" y="250810"/>
                  <a:pt x="1494966" y="250877"/>
                </a:cubicBezTo>
                <a:cubicBezTo>
                  <a:pt x="1494966" y="250877"/>
                  <a:pt x="1494966" y="250944"/>
                  <a:pt x="1494966" y="250944"/>
                </a:cubicBezTo>
                <a:cubicBezTo>
                  <a:pt x="1494966" y="250877"/>
                  <a:pt x="1494966" y="250810"/>
                  <a:pt x="1495034" y="250742"/>
                </a:cubicBezTo>
                <a:close/>
                <a:moveTo>
                  <a:pt x="3006167" y="248112"/>
                </a:moveTo>
                <a:cubicBezTo>
                  <a:pt x="3004410" y="248615"/>
                  <a:pt x="3003575" y="250072"/>
                  <a:pt x="3002367" y="250072"/>
                </a:cubicBezTo>
                <a:cubicBezTo>
                  <a:pt x="3004510" y="249536"/>
                  <a:pt x="3011950" y="251547"/>
                  <a:pt x="3015503" y="251882"/>
                </a:cubicBezTo>
                <a:cubicBezTo>
                  <a:pt x="3010607" y="248062"/>
                  <a:pt x="3007928" y="247609"/>
                  <a:pt x="3006167" y="248112"/>
                </a:cubicBezTo>
                <a:close/>
                <a:moveTo>
                  <a:pt x="1272514" y="245222"/>
                </a:moveTo>
                <a:cubicBezTo>
                  <a:pt x="1275244" y="245214"/>
                  <a:pt x="1277959" y="245549"/>
                  <a:pt x="1277891" y="245582"/>
                </a:cubicBezTo>
                <a:cubicBezTo>
                  <a:pt x="1278964" y="245046"/>
                  <a:pt x="1281175" y="253290"/>
                  <a:pt x="1268107" y="252285"/>
                </a:cubicBezTo>
                <a:cubicBezTo>
                  <a:pt x="1267168" y="250609"/>
                  <a:pt x="1266833" y="248799"/>
                  <a:pt x="1267035" y="246923"/>
                </a:cubicBezTo>
                <a:cubicBezTo>
                  <a:pt x="1267035" y="245582"/>
                  <a:pt x="1269783" y="245230"/>
                  <a:pt x="1272514" y="245222"/>
                </a:cubicBezTo>
                <a:close/>
                <a:moveTo>
                  <a:pt x="5775145" y="239551"/>
                </a:moveTo>
                <a:cubicBezTo>
                  <a:pt x="5756781" y="243505"/>
                  <a:pt x="5740562" y="245516"/>
                  <a:pt x="5731916" y="245516"/>
                </a:cubicBezTo>
                <a:cubicBezTo>
                  <a:pt x="5728364" y="255636"/>
                  <a:pt x="5723471" y="251883"/>
                  <a:pt x="5715629" y="258920"/>
                </a:cubicBezTo>
                <a:cubicBezTo>
                  <a:pt x="5737144" y="258920"/>
                  <a:pt x="5756446" y="245516"/>
                  <a:pt x="5771056" y="245516"/>
                </a:cubicBezTo>
                <a:cubicBezTo>
                  <a:pt x="5776954" y="247191"/>
                  <a:pt x="5780037" y="249402"/>
                  <a:pt x="5784662" y="252218"/>
                </a:cubicBezTo>
                <a:cubicBezTo>
                  <a:pt x="5784259" y="252218"/>
                  <a:pt x="5784997" y="249671"/>
                  <a:pt x="5785332" y="247660"/>
                </a:cubicBezTo>
                <a:cubicBezTo>
                  <a:pt x="5785935" y="247325"/>
                  <a:pt x="5786672" y="246722"/>
                  <a:pt x="5787678" y="245516"/>
                </a:cubicBezTo>
                <a:cubicBezTo>
                  <a:pt x="5789889" y="246253"/>
                  <a:pt x="5776217" y="241494"/>
                  <a:pt x="5775145" y="239551"/>
                </a:cubicBezTo>
                <a:close/>
                <a:moveTo>
                  <a:pt x="6453402" y="238813"/>
                </a:moveTo>
                <a:cubicBezTo>
                  <a:pt x="6467075" y="238545"/>
                  <a:pt x="6485438" y="252217"/>
                  <a:pt x="6484500" y="252217"/>
                </a:cubicBezTo>
                <a:cubicBezTo>
                  <a:pt x="6484635" y="252954"/>
                  <a:pt x="6479138" y="253758"/>
                  <a:pt x="6487985" y="257043"/>
                </a:cubicBezTo>
                <a:cubicBezTo>
                  <a:pt x="6487985" y="265152"/>
                  <a:pt x="6407827" y="250541"/>
                  <a:pt x="6400857" y="250944"/>
                </a:cubicBezTo>
                <a:cubicBezTo>
                  <a:pt x="6400857" y="249000"/>
                  <a:pt x="6444958" y="238947"/>
                  <a:pt x="6453402" y="238813"/>
                </a:cubicBezTo>
                <a:close/>
                <a:moveTo>
                  <a:pt x="1484713" y="238813"/>
                </a:moveTo>
                <a:cubicBezTo>
                  <a:pt x="1501535" y="242499"/>
                  <a:pt x="1501333" y="238678"/>
                  <a:pt x="1495502" y="252217"/>
                </a:cubicBezTo>
                <a:cubicBezTo>
                  <a:pt x="1497983" y="252955"/>
                  <a:pt x="1506830" y="268169"/>
                  <a:pt x="1508304" y="272323"/>
                </a:cubicBezTo>
                <a:cubicBezTo>
                  <a:pt x="1513666" y="271452"/>
                  <a:pt x="1512057" y="273061"/>
                  <a:pt x="1510181" y="279026"/>
                </a:cubicBezTo>
                <a:cubicBezTo>
                  <a:pt x="1522043" y="279026"/>
                  <a:pt x="1474794" y="315284"/>
                  <a:pt x="1474794" y="296786"/>
                </a:cubicBezTo>
                <a:cubicBezTo>
                  <a:pt x="1474794" y="312671"/>
                  <a:pt x="1407035" y="285728"/>
                  <a:pt x="1405427" y="285728"/>
                </a:cubicBezTo>
                <a:cubicBezTo>
                  <a:pt x="1403616" y="284052"/>
                  <a:pt x="1377879" y="268838"/>
                  <a:pt x="1374596" y="269911"/>
                </a:cubicBezTo>
                <a:cubicBezTo>
                  <a:pt x="1387798" y="251078"/>
                  <a:pt x="1406565" y="263678"/>
                  <a:pt x="1424594" y="265621"/>
                </a:cubicBezTo>
                <a:cubicBezTo>
                  <a:pt x="1423119" y="265621"/>
                  <a:pt x="1403415" y="245515"/>
                  <a:pt x="1401137" y="245515"/>
                </a:cubicBezTo>
                <a:cubicBezTo>
                  <a:pt x="1403348" y="244040"/>
                  <a:pt x="1408375" y="246654"/>
                  <a:pt x="1410788" y="245515"/>
                </a:cubicBezTo>
                <a:cubicBezTo>
                  <a:pt x="1422249" y="245515"/>
                  <a:pt x="1478614" y="238813"/>
                  <a:pt x="1484713" y="238813"/>
                </a:cubicBezTo>
                <a:close/>
                <a:moveTo>
                  <a:pt x="1608498" y="231843"/>
                </a:moveTo>
                <a:cubicBezTo>
                  <a:pt x="1612653" y="235127"/>
                  <a:pt x="1640265" y="238478"/>
                  <a:pt x="1647437" y="236602"/>
                </a:cubicBezTo>
                <a:cubicBezTo>
                  <a:pt x="1636981" y="243907"/>
                  <a:pt x="1628604" y="250140"/>
                  <a:pt x="1618550" y="255702"/>
                </a:cubicBezTo>
                <a:cubicBezTo>
                  <a:pt x="1605951" y="262606"/>
                  <a:pt x="1570966" y="269710"/>
                  <a:pt x="1567882" y="272056"/>
                </a:cubicBezTo>
                <a:cubicBezTo>
                  <a:pt x="1583230" y="272056"/>
                  <a:pt x="1559572" y="285460"/>
                  <a:pt x="1553808" y="285460"/>
                </a:cubicBezTo>
                <a:cubicBezTo>
                  <a:pt x="1554880" y="292698"/>
                  <a:pt x="1560778" y="294240"/>
                  <a:pt x="1567882" y="292162"/>
                </a:cubicBezTo>
                <a:cubicBezTo>
                  <a:pt x="1567078" y="292162"/>
                  <a:pt x="1592345" y="313810"/>
                  <a:pt x="1599986" y="318971"/>
                </a:cubicBezTo>
                <a:lnTo>
                  <a:pt x="1599937" y="319251"/>
                </a:lnTo>
                <a:lnTo>
                  <a:pt x="1599425" y="322146"/>
                </a:lnTo>
                <a:cubicBezTo>
                  <a:pt x="1599936" y="323880"/>
                  <a:pt x="1600656" y="325673"/>
                  <a:pt x="1600120" y="325673"/>
                </a:cubicBezTo>
                <a:cubicBezTo>
                  <a:pt x="1603336" y="326611"/>
                  <a:pt x="1607828" y="325003"/>
                  <a:pt x="1610240" y="325673"/>
                </a:cubicBezTo>
                <a:cubicBezTo>
                  <a:pt x="1610508" y="325673"/>
                  <a:pt x="1606353" y="332375"/>
                  <a:pt x="1611111" y="332375"/>
                </a:cubicBezTo>
                <a:cubicBezTo>
                  <a:pt x="1604946" y="335726"/>
                  <a:pt x="1600992" y="339077"/>
                  <a:pt x="1593686" y="339077"/>
                </a:cubicBezTo>
                <a:cubicBezTo>
                  <a:pt x="1596769" y="343433"/>
                  <a:pt x="1600923" y="345779"/>
                  <a:pt x="1607895" y="345779"/>
                </a:cubicBezTo>
                <a:cubicBezTo>
                  <a:pt x="1607292" y="343634"/>
                  <a:pt x="1602398" y="338474"/>
                  <a:pt x="1602265" y="338340"/>
                </a:cubicBezTo>
                <a:cubicBezTo>
                  <a:pt x="1602265" y="337535"/>
                  <a:pt x="1615870" y="341490"/>
                  <a:pt x="1615668" y="341423"/>
                </a:cubicBezTo>
                <a:cubicBezTo>
                  <a:pt x="1615668" y="338541"/>
                  <a:pt x="1642410" y="352481"/>
                  <a:pt x="1638523" y="352481"/>
                </a:cubicBezTo>
                <a:cubicBezTo>
                  <a:pt x="1643683" y="355095"/>
                  <a:pt x="1641069" y="356234"/>
                  <a:pt x="1640735" y="359183"/>
                </a:cubicBezTo>
                <a:cubicBezTo>
                  <a:pt x="1653335" y="350806"/>
                  <a:pt x="1662450" y="352280"/>
                  <a:pt x="1674715" y="359183"/>
                </a:cubicBezTo>
                <a:cubicBezTo>
                  <a:pt x="1702526" y="374732"/>
                  <a:pt x="1675988" y="369907"/>
                  <a:pt x="1675988" y="383311"/>
                </a:cubicBezTo>
                <a:cubicBezTo>
                  <a:pt x="1681079" y="388740"/>
                  <a:pt x="1687849" y="394973"/>
                  <a:pt x="1696092" y="402479"/>
                </a:cubicBezTo>
                <a:cubicBezTo>
                  <a:pt x="1696092" y="398391"/>
                  <a:pt x="1708826" y="399329"/>
                  <a:pt x="1712177" y="399329"/>
                </a:cubicBezTo>
                <a:cubicBezTo>
                  <a:pt x="1711574" y="397788"/>
                  <a:pt x="1710300" y="393766"/>
                  <a:pt x="1710435" y="392627"/>
                </a:cubicBezTo>
                <a:cubicBezTo>
                  <a:pt x="1701990" y="392627"/>
                  <a:pt x="1701990" y="381904"/>
                  <a:pt x="1702794" y="379088"/>
                </a:cubicBezTo>
                <a:cubicBezTo>
                  <a:pt x="1702794" y="380999"/>
                  <a:pt x="1705056" y="379859"/>
                  <a:pt x="1707469" y="378025"/>
                </a:cubicBezTo>
                <a:lnTo>
                  <a:pt x="1712922" y="372908"/>
                </a:lnTo>
                <a:lnTo>
                  <a:pt x="1713049" y="372789"/>
                </a:lnTo>
                <a:cubicBezTo>
                  <a:pt x="1713518" y="374330"/>
                  <a:pt x="1716199" y="383177"/>
                  <a:pt x="1716199" y="378084"/>
                </a:cubicBezTo>
                <a:cubicBezTo>
                  <a:pt x="1717070" y="379290"/>
                  <a:pt x="1715730" y="383579"/>
                  <a:pt x="1716199" y="385254"/>
                </a:cubicBezTo>
                <a:cubicBezTo>
                  <a:pt x="1718544" y="385389"/>
                  <a:pt x="1720756" y="384986"/>
                  <a:pt x="1722900" y="384115"/>
                </a:cubicBezTo>
                <a:cubicBezTo>
                  <a:pt x="1725113" y="374196"/>
                  <a:pt x="1729201" y="371650"/>
                  <a:pt x="1743007" y="365819"/>
                </a:cubicBezTo>
                <a:cubicBezTo>
                  <a:pt x="1738182" y="354693"/>
                  <a:pt x="1740594" y="352481"/>
                  <a:pt x="1736506" y="339613"/>
                </a:cubicBezTo>
                <a:cubicBezTo>
                  <a:pt x="1737512" y="339479"/>
                  <a:pt x="1738383" y="339278"/>
                  <a:pt x="1739120" y="339010"/>
                </a:cubicBezTo>
                <a:cubicBezTo>
                  <a:pt x="1722968" y="339010"/>
                  <a:pt x="1699309" y="338005"/>
                  <a:pt x="1702057" y="332308"/>
                </a:cubicBezTo>
                <a:cubicBezTo>
                  <a:pt x="1667141" y="332308"/>
                  <a:pt x="1652531" y="313676"/>
                  <a:pt x="1658361" y="306572"/>
                </a:cubicBezTo>
                <a:cubicBezTo>
                  <a:pt x="1652799" y="305901"/>
                  <a:pt x="1647169" y="305432"/>
                  <a:pt x="1642209" y="305499"/>
                </a:cubicBezTo>
                <a:cubicBezTo>
                  <a:pt x="1649849" y="305499"/>
                  <a:pt x="1639528" y="289079"/>
                  <a:pt x="1636579" y="288409"/>
                </a:cubicBezTo>
                <a:cubicBezTo>
                  <a:pt x="1639193" y="284722"/>
                  <a:pt x="1646566" y="271989"/>
                  <a:pt x="1644823" y="271989"/>
                </a:cubicBezTo>
                <a:cubicBezTo>
                  <a:pt x="1668884" y="251681"/>
                  <a:pt x="1687044" y="238478"/>
                  <a:pt x="1749307" y="238478"/>
                </a:cubicBezTo>
                <a:cubicBezTo>
                  <a:pt x="1746492" y="238478"/>
                  <a:pt x="1720287" y="262405"/>
                  <a:pt x="1718411" y="265287"/>
                </a:cubicBezTo>
                <a:cubicBezTo>
                  <a:pt x="1724844" y="265287"/>
                  <a:pt x="1813246" y="218237"/>
                  <a:pt x="1823299" y="251882"/>
                </a:cubicBezTo>
                <a:cubicBezTo>
                  <a:pt x="1822831" y="252485"/>
                  <a:pt x="1829331" y="251413"/>
                  <a:pt x="1829800" y="251882"/>
                </a:cubicBezTo>
                <a:cubicBezTo>
                  <a:pt x="1833621" y="226280"/>
                  <a:pt x="1917331" y="253491"/>
                  <a:pt x="1930735" y="258585"/>
                </a:cubicBezTo>
                <a:lnTo>
                  <a:pt x="1930735" y="265287"/>
                </a:lnTo>
                <a:cubicBezTo>
                  <a:pt x="1930735" y="266627"/>
                  <a:pt x="1922760" y="264817"/>
                  <a:pt x="1919677" y="265287"/>
                </a:cubicBezTo>
                <a:cubicBezTo>
                  <a:pt x="1920615" y="267364"/>
                  <a:pt x="1921218" y="269576"/>
                  <a:pt x="1920615" y="271989"/>
                </a:cubicBezTo>
                <a:cubicBezTo>
                  <a:pt x="1952115" y="269241"/>
                  <a:pt x="1963643" y="285996"/>
                  <a:pt x="1982745" y="292899"/>
                </a:cubicBezTo>
                <a:cubicBezTo>
                  <a:pt x="1983013" y="291693"/>
                  <a:pt x="1984018" y="289012"/>
                  <a:pt x="1984219" y="293436"/>
                </a:cubicBezTo>
                <a:cubicBezTo>
                  <a:pt x="1984286" y="294039"/>
                  <a:pt x="1984286" y="294642"/>
                  <a:pt x="1984286" y="295513"/>
                </a:cubicBezTo>
                <a:cubicBezTo>
                  <a:pt x="2003723" y="285393"/>
                  <a:pt x="2032073" y="305499"/>
                  <a:pt x="2036899" y="305499"/>
                </a:cubicBezTo>
                <a:cubicBezTo>
                  <a:pt x="2037702" y="306102"/>
                  <a:pt x="2064712" y="317094"/>
                  <a:pt x="2064712" y="314882"/>
                </a:cubicBezTo>
                <a:cubicBezTo>
                  <a:pt x="2064712" y="313206"/>
                  <a:pt x="2081870" y="317765"/>
                  <a:pt x="2092124" y="318904"/>
                </a:cubicBezTo>
                <a:cubicBezTo>
                  <a:pt x="2093867" y="318904"/>
                  <a:pt x="2085422" y="331637"/>
                  <a:pt x="2084818" y="332308"/>
                </a:cubicBezTo>
                <a:cubicBezTo>
                  <a:pt x="2095274" y="322121"/>
                  <a:pt x="2123088" y="328957"/>
                  <a:pt x="2110957" y="345712"/>
                </a:cubicBezTo>
                <a:cubicBezTo>
                  <a:pt x="2116654" y="345712"/>
                  <a:pt x="2121546" y="345846"/>
                  <a:pt x="2125836" y="352414"/>
                </a:cubicBezTo>
                <a:cubicBezTo>
                  <a:pt x="2123558" y="352414"/>
                  <a:pt x="2101038" y="364612"/>
                  <a:pt x="2098223" y="365819"/>
                </a:cubicBezTo>
                <a:cubicBezTo>
                  <a:pt x="2108746" y="367695"/>
                  <a:pt x="2107673" y="372118"/>
                  <a:pt x="2125836" y="372521"/>
                </a:cubicBezTo>
                <a:cubicBezTo>
                  <a:pt x="2118464" y="372521"/>
                  <a:pt x="2138436" y="387667"/>
                  <a:pt x="2138436" y="377078"/>
                </a:cubicBezTo>
                <a:cubicBezTo>
                  <a:pt x="2138637" y="377145"/>
                  <a:pt x="2138236" y="380094"/>
                  <a:pt x="2138436" y="380161"/>
                </a:cubicBezTo>
                <a:cubicBezTo>
                  <a:pt x="2137498" y="380228"/>
                  <a:pt x="2136827" y="380630"/>
                  <a:pt x="2136492" y="381434"/>
                </a:cubicBezTo>
                <a:cubicBezTo>
                  <a:pt x="2150836" y="385054"/>
                  <a:pt x="2169668" y="385858"/>
                  <a:pt x="2187161" y="392694"/>
                </a:cubicBezTo>
                <a:cubicBezTo>
                  <a:pt x="2178582" y="392694"/>
                  <a:pt x="2211222" y="406098"/>
                  <a:pt x="2203448" y="406098"/>
                </a:cubicBezTo>
                <a:cubicBezTo>
                  <a:pt x="2203381" y="406098"/>
                  <a:pt x="2206530" y="405897"/>
                  <a:pt x="2206798" y="406098"/>
                </a:cubicBezTo>
                <a:cubicBezTo>
                  <a:pt x="2217254" y="406098"/>
                  <a:pt x="2226905" y="406366"/>
                  <a:pt x="2238164" y="412867"/>
                </a:cubicBezTo>
                <a:cubicBezTo>
                  <a:pt x="2241382" y="412867"/>
                  <a:pt x="2226168" y="425199"/>
                  <a:pt x="2218929" y="426339"/>
                </a:cubicBezTo>
                <a:cubicBezTo>
                  <a:pt x="2218929" y="426271"/>
                  <a:pt x="2223085" y="431834"/>
                  <a:pt x="2224828" y="432773"/>
                </a:cubicBezTo>
                <a:cubicBezTo>
                  <a:pt x="2222079" y="435856"/>
                  <a:pt x="2214707" y="446847"/>
                  <a:pt x="2220002" y="446847"/>
                </a:cubicBezTo>
                <a:cubicBezTo>
                  <a:pt x="2208474" y="444769"/>
                  <a:pt x="2208809" y="447450"/>
                  <a:pt x="2196679" y="447450"/>
                </a:cubicBezTo>
                <a:cubicBezTo>
                  <a:pt x="2196611" y="447450"/>
                  <a:pt x="2196611" y="447450"/>
                  <a:pt x="2196544" y="447450"/>
                </a:cubicBezTo>
                <a:cubicBezTo>
                  <a:pt x="2198755" y="454152"/>
                  <a:pt x="2198152" y="459246"/>
                  <a:pt x="2198823" y="461257"/>
                </a:cubicBezTo>
                <a:cubicBezTo>
                  <a:pt x="2198823" y="461592"/>
                  <a:pt x="2173220" y="456900"/>
                  <a:pt x="2180592" y="459648"/>
                </a:cubicBezTo>
                <a:cubicBezTo>
                  <a:pt x="2175232" y="459648"/>
                  <a:pt x="2173690" y="452946"/>
                  <a:pt x="2174025" y="452946"/>
                </a:cubicBezTo>
                <a:cubicBezTo>
                  <a:pt x="2173087" y="453549"/>
                  <a:pt x="2167323" y="459782"/>
                  <a:pt x="2167390" y="459648"/>
                </a:cubicBezTo>
                <a:cubicBezTo>
                  <a:pt x="2162631" y="459648"/>
                  <a:pt x="2146412" y="437196"/>
                  <a:pt x="2145205" y="432840"/>
                </a:cubicBezTo>
                <a:cubicBezTo>
                  <a:pt x="2145071" y="435118"/>
                  <a:pt x="2144670" y="437330"/>
                  <a:pt x="2144066" y="439542"/>
                </a:cubicBezTo>
                <a:cubicBezTo>
                  <a:pt x="2135152" y="429355"/>
                  <a:pt x="2127311" y="428885"/>
                  <a:pt x="2112834" y="426138"/>
                </a:cubicBezTo>
                <a:cubicBezTo>
                  <a:pt x="2110823" y="426138"/>
                  <a:pt x="2123155" y="434850"/>
                  <a:pt x="2125166" y="435186"/>
                </a:cubicBezTo>
                <a:cubicBezTo>
                  <a:pt x="2125166" y="446110"/>
                  <a:pt x="2119268" y="438536"/>
                  <a:pt x="2118263" y="434716"/>
                </a:cubicBezTo>
                <a:cubicBezTo>
                  <a:pt x="2116386" y="440346"/>
                  <a:pt x="2111963" y="438805"/>
                  <a:pt x="2104188" y="439542"/>
                </a:cubicBezTo>
                <a:cubicBezTo>
                  <a:pt x="2115582" y="439542"/>
                  <a:pt x="2121748" y="447585"/>
                  <a:pt x="2122217" y="452946"/>
                </a:cubicBezTo>
                <a:cubicBezTo>
                  <a:pt x="2116989" y="452946"/>
                  <a:pt x="2143128" y="461324"/>
                  <a:pt x="2150165" y="461324"/>
                </a:cubicBezTo>
                <a:lnTo>
                  <a:pt x="2150271" y="461484"/>
                </a:lnTo>
                <a:lnTo>
                  <a:pt x="2150969" y="462530"/>
                </a:lnTo>
                <a:cubicBezTo>
                  <a:pt x="2152108" y="461122"/>
                  <a:pt x="2178448" y="482301"/>
                  <a:pt x="2172014" y="479755"/>
                </a:cubicBezTo>
                <a:cubicBezTo>
                  <a:pt x="2170171" y="478548"/>
                  <a:pt x="2172952" y="481162"/>
                  <a:pt x="2176446" y="483893"/>
                </a:cubicBezTo>
                <a:lnTo>
                  <a:pt x="2185123" y="488720"/>
                </a:lnTo>
                <a:lnTo>
                  <a:pt x="2185151" y="488735"/>
                </a:lnTo>
                <a:lnTo>
                  <a:pt x="2185073" y="488821"/>
                </a:lnTo>
                <a:lnTo>
                  <a:pt x="2181347" y="492907"/>
                </a:lnTo>
                <a:cubicBezTo>
                  <a:pt x="2180091" y="493393"/>
                  <a:pt x="2179119" y="493226"/>
                  <a:pt x="2179253" y="493159"/>
                </a:cubicBezTo>
                <a:cubicBezTo>
                  <a:pt x="2175298" y="493159"/>
                  <a:pt x="2179453" y="497582"/>
                  <a:pt x="2182604" y="499392"/>
                </a:cubicBezTo>
                <a:cubicBezTo>
                  <a:pt x="2172081" y="499459"/>
                  <a:pt x="2171947" y="503078"/>
                  <a:pt x="2165312" y="505558"/>
                </a:cubicBezTo>
                <a:cubicBezTo>
                  <a:pt x="2165312" y="506295"/>
                  <a:pt x="2171344" y="507434"/>
                  <a:pt x="2172014" y="509646"/>
                </a:cubicBezTo>
                <a:cubicBezTo>
                  <a:pt x="2172014" y="515745"/>
                  <a:pt x="2163301" y="512461"/>
                  <a:pt x="2163904" y="512528"/>
                </a:cubicBezTo>
                <a:cubicBezTo>
                  <a:pt x="2164708" y="513131"/>
                  <a:pt x="2166853" y="513265"/>
                  <a:pt x="2164240" y="513265"/>
                </a:cubicBezTo>
                <a:cubicBezTo>
                  <a:pt x="2168395" y="515477"/>
                  <a:pt x="2178783" y="517823"/>
                  <a:pt x="2178783" y="517756"/>
                </a:cubicBezTo>
                <a:cubicBezTo>
                  <a:pt x="2169802" y="527340"/>
                  <a:pt x="2167054" y="523519"/>
                  <a:pt x="2159615" y="519968"/>
                </a:cubicBezTo>
                <a:cubicBezTo>
                  <a:pt x="2151238" y="519968"/>
                  <a:pt x="2135688" y="513265"/>
                  <a:pt x="2132002" y="513265"/>
                </a:cubicBezTo>
                <a:cubicBezTo>
                  <a:pt x="2126305" y="513600"/>
                  <a:pt x="2125032" y="506362"/>
                  <a:pt x="2125970" y="506563"/>
                </a:cubicBezTo>
                <a:cubicBezTo>
                  <a:pt x="2121480" y="506563"/>
                  <a:pt x="2118598" y="508507"/>
                  <a:pt x="2117525" y="499861"/>
                </a:cubicBezTo>
                <a:cubicBezTo>
                  <a:pt x="2110957" y="499861"/>
                  <a:pt x="2107807" y="499124"/>
                  <a:pt x="2107807" y="493159"/>
                </a:cubicBezTo>
                <a:cubicBezTo>
                  <a:pt x="2099765" y="493159"/>
                  <a:pt x="2109617" y="500531"/>
                  <a:pt x="2104054" y="499660"/>
                </a:cubicBezTo>
                <a:cubicBezTo>
                  <a:pt x="2109416" y="503614"/>
                  <a:pt x="2145273" y="524324"/>
                  <a:pt x="2145273" y="524860"/>
                </a:cubicBezTo>
                <a:cubicBezTo>
                  <a:pt x="2145942" y="528077"/>
                  <a:pt x="2142122" y="532501"/>
                  <a:pt x="2142189" y="533305"/>
                </a:cubicBezTo>
                <a:cubicBezTo>
                  <a:pt x="2146881" y="533305"/>
                  <a:pt x="2143999" y="540007"/>
                  <a:pt x="2144937" y="540007"/>
                </a:cubicBezTo>
                <a:cubicBezTo>
                  <a:pt x="2087231" y="528881"/>
                  <a:pt x="2048761" y="519297"/>
                  <a:pt x="2011161" y="495237"/>
                </a:cubicBezTo>
                <a:cubicBezTo>
                  <a:pt x="2011161" y="494030"/>
                  <a:pt x="2011966" y="493360"/>
                  <a:pt x="2013038" y="493025"/>
                </a:cubicBezTo>
                <a:cubicBezTo>
                  <a:pt x="2004929" y="495639"/>
                  <a:pt x="1996752" y="497850"/>
                  <a:pt x="2004459" y="485116"/>
                </a:cubicBezTo>
                <a:cubicBezTo>
                  <a:pt x="1994607" y="484915"/>
                  <a:pt x="1990452" y="479554"/>
                  <a:pt x="1977650" y="478884"/>
                </a:cubicBezTo>
                <a:cubicBezTo>
                  <a:pt x="1977650" y="471444"/>
                  <a:pt x="1958214" y="471243"/>
                  <a:pt x="1944140" y="472918"/>
                </a:cubicBezTo>
                <a:cubicBezTo>
                  <a:pt x="1936566" y="473589"/>
                  <a:pt x="1924368" y="483307"/>
                  <a:pt x="1907412" y="479620"/>
                </a:cubicBezTo>
                <a:cubicBezTo>
                  <a:pt x="1905066" y="479151"/>
                  <a:pt x="1887975" y="466820"/>
                  <a:pt x="1884021" y="461726"/>
                </a:cubicBezTo>
                <a:cubicBezTo>
                  <a:pt x="1883217" y="462664"/>
                  <a:pt x="1882480" y="462463"/>
                  <a:pt x="1883820" y="457504"/>
                </a:cubicBezTo>
                <a:cubicBezTo>
                  <a:pt x="1883820" y="455560"/>
                  <a:pt x="1893270" y="452946"/>
                  <a:pt x="1900575" y="452879"/>
                </a:cubicBezTo>
                <a:cubicBezTo>
                  <a:pt x="1898967" y="452879"/>
                  <a:pt x="1952652" y="446579"/>
                  <a:pt x="1963107" y="446177"/>
                </a:cubicBezTo>
                <a:cubicBezTo>
                  <a:pt x="1968335" y="446177"/>
                  <a:pt x="1973429" y="446177"/>
                  <a:pt x="1978724" y="446177"/>
                </a:cubicBezTo>
                <a:cubicBezTo>
                  <a:pt x="1978924" y="446177"/>
                  <a:pt x="1965386" y="433912"/>
                  <a:pt x="1962839" y="432773"/>
                </a:cubicBezTo>
                <a:cubicBezTo>
                  <a:pt x="1964447" y="432773"/>
                  <a:pt x="1962303" y="427076"/>
                  <a:pt x="1962705" y="427009"/>
                </a:cubicBezTo>
                <a:cubicBezTo>
                  <a:pt x="1962973" y="423457"/>
                  <a:pt x="1997757" y="407372"/>
                  <a:pt x="2004459" y="405965"/>
                </a:cubicBezTo>
                <a:cubicBezTo>
                  <a:pt x="2011161" y="405965"/>
                  <a:pt x="2004459" y="399396"/>
                  <a:pt x="2004459" y="399262"/>
                </a:cubicBezTo>
                <a:cubicBezTo>
                  <a:pt x="2004459" y="399128"/>
                  <a:pt x="2003656" y="399865"/>
                  <a:pt x="2003052" y="401474"/>
                </a:cubicBezTo>
                <a:cubicBezTo>
                  <a:pt x="2002717" y="394571"/>
                  <a:pt x="1999836" y="392560"/>
                  <a:pt x="1999836" y="392560"/>
                </a:cubicBezTo>
                <a:cubicBezTo>
                  <a:pt x="1996216" y="392560"/>
                  <a:pt x="1992262" y="383177"/>
                  <a:pt x="1992060" y="379156"/>
                </a:cubicBezTo>
                <a:cubicBezTo>
                  <a:pt x="1992195" y="379156"/>
                  <a:pt x="1981873" y="379558"/>
                  <a:pt x="1975640" y="379156"/>
                </a:cubicBezTo>
                <a:cubicBezTo>
                  <a:pt x="1981538" y="380630"/>
                  <a:pt x="1991055" y="383311"/>
                  <a:pt x="1991055" y="384115"/>
                </a:cubicBezTo>
                <a:cubicBezTo>
                  <a:pt x="1977650" y="398927"/>
                  <a:pt x="1946084" y="393968"/>
                  <a:pt x="1964246" y="379156"/>
                </a:cubicBezTo>
                <a:cubicBezTo>
                  <a:pt x="1963443" y="369102"/>
                  <a:pt x="1957142" y="373593"/>
                  <a:pt x="1950373" y="379156"/>
                </a:cubicBezTo>
                <a:cubicBezTo>
                  <a:pt x="1954864" y="379156"/>
                  <a:pt x="1957678" y="377145"/>
                  <a:pt x="1957544" y="383110"/>
                </a:cubicBezTo>
                <a:cubicBezTo>
                  <a:pt x="1957544" y="380697"/>
                  <a:pt x="1954126" y="384316"/>
                  <a:pt x="1952183" y="386528"/>
                </a:cubicBezTo>
                <a:cubicBezTo>
                  <a:pt x="1953791" y="387735"/>
                  <a:pt x="1956472" y="392694"/>
                  <a:pt x="1957477" y="394504"/>
                </a:cubicBezTo>
                <a:cubicBezTo>
                  <a:pt x="1956807" y="401809"/>
                  <a:pt x="1908753" y="417157"/>
                  <a:pt x="1903926" y="394437"/>
                </a:cubicBezTo>
                <a:cubicBezTo>
                  <a:pt x="1899303" y="372722"/>
                  <a:pt x="1939516" y="371448"/>
                  <a:pt x="1949100" y="379223"/>
                </a:cubicBezTo>
                <a:cubicBezTo>
                  <a:pt x="1948898" y="375268"/>
                  <a:pt x="1944140" y="370309"/>
                  <a:pt x="1944140" y="372990"/>
                </a:cubicBezTo>
                <a:cubicBezTo>
                  <a:pt x="1942062" y="366824"/>
                  <a:pt x="1943269" y="366020"/>
                  <a:pt x="1946687" y="365885"/>
                </a:cubicBezTo>
                <a:cubicBezTo>
                  <a:pt x="1938979" y="365416"/>
                  <a:pt x="1917331" y="364009"/>
                  <a:pt x="1917331" y="368030"/>
                </a:cubicBezTo>
                <a:cubicBezTo>
                  <a:pt x="1916929" y="364746"/>
                  <a:pt x="1917063" y="364210"/>
                  <a:pt x="1917733" y="366154"/>
                </a:cubicBezTo>
                <a:cubicBezTo>
                  <a:pt x="1918471" y="365484"/>
                  <a:pt x="1918269" y="363473"/>
                  <a:pt x="1917934" y="361663"/>
                </a:cubicBezTo>
                <a:cubicBezTo>
                  <a:pt x="1921621" y="367159"/>
                  <a:pt x="1940655" y="353688"/>
                  <a:pt x="1937371" y="353688"/>
                </a:cubicBezTo>
                <a:cubicBezTo>
                  <a:pt x="1929864" y="353688"/>
                  <a:pt x="1917599" y="353688"/>
                  <a:pt x="1916796" y="353688"/>
                </a:cubicBezTo>
                <a:cubicBezTo>
                  <a:pt x="1901983" y="360390"/>
                  <a:pt x="1907680" y="346986"/>
                  <a:pt x="1903859" y="346986"/>
                </a:cubicBezTo>
                <a:cubicBezTo>
                  <a:pt x="1907680" y="346986"/>
                  <a:pt x="1911500" y="346986"/>
                  <a:pt x="1915321" y="346986"/>
                </a:cubicBezTo>
                <a:cubicBezTo>
                  <a:pt x="1911366" y="346986"/>
                  <a:pt x="1904799" y="343299"/>
                  <a:pt x="1904128" y="341155"/>
                </a:cubicBezTo>
                <a:cubicBezTo>
                  <a:pt x="1902587" y="342294"/>
                  <a:pt x="1900777" y="343769"/>
                  <a:pt x="1899705" y="344774"/>
                </a:cubicBezTo>
                <a:cubicBezTo>
                  <a:pt x="1899168" y="343031"/>
                  <a:pt x="1895080" y="339479"/>
                  <a:pt x="1890321" y="335793"/>
                </a:cubicBezTo>
                <a:cubicBezTo>
                  <a:pt x="1890388" y="335860"/>
                  <a:pt x="1890388" y="335994"/>
                  <a:pt x="1890388" y="336061"/>
                </a:cubicBezTo>
                <a:cubicBezTo>
                  <a:pt x="1890388" y="335927"/>
                  <a:pt x="1890321" y="335860"/>
                  <a:pt x="1890255" y="335726"/>
                </a:cubicBezTo>
                <a:cubicBezTo>
                  <a:pt x="1886836" y="333112"/>
                  <a:pt x="1883217" y="330565"/>
                  <a:pt x="1880201" y="328622"/>
                </a:cubicBezTo>
                <a:cubicBezTo>
                  <a:pt x="1883552" y="333313"/>
                  <a:pt x="1867467" y="339412"/>
                  <a:pt x="1863713" y="339680"/>
                </a:cubicBezTo>
                <a:cubicBezTo>
                  <a:pt x="1863915" y="341557"/>
                  <a:pt x="1860094" y="346918"/>
                  <a:pt x="1852052" y="345980"/>
                </a:cubicBezTo>
                <a:cubicBezTo>
                  <a:pt x="1851247" y="347119"/>
                  <a:pt x="1850711" y="351543"/>
                  <a:pt x="1850377" y="351677"/>
                </a:cubicBezTo>
                <a:cubicBezTo>
                  <a:pt x="1850377" y="347722"/>
                  <a:pt x="1803462" y="332911"/>
                  <a:pt x="1803462" y="341490"/>
                </a:cubicBezTo>
                <a:cubicBezTo>
                  <a:pt x="1805472" y="342160"/>
                  <a:pt x="1818407" y="351476"/>
                  <a:pt x="1819144" y="352548"/>
                </a:cubicBezTo>
                <a:cubicBezTo>
                  <a:pt x="1825914" y="352548"/>
                  <a:pt x="1824237" y="359250"/>
                  <a:pt x="1820216" y="359250"/>
                </a:cubicBezTo>
                <a:cubicBezTo>
                  <a:pt x="1820954" y="370309"/>
                  <a:pt x="1815391" y="377681"/>
                  <a:pt x="1808152" y="386126"/>
                </a:cubicBezTo>
                <a:cubicBezTo>
                  <a:pt x="1818340" y="386126"/>
                  <a:pt x="1829063" y="406299"/>
                  <a:pt x="1821088" y="406299"/>
                </a:cubicBezTo>
                <a:cubicBezTo>
                  <a:pt x="1817938" y="413068"/>
                  <a:pt x="1796960" y="420977"/>
                  <a:pt x="1786169" y="426540"/>
                </a:cubicBezTo>
                <a:cubicBezTo>
                  <a:pt x="1790526" y="428819"/>
                  <a:pt x="1792939" y="428617"/>
                  <a:pt x="1785633" y="433577"/>
                </a:cubicBezTo>
                <a:cubicBezTo>
                  <a:pt x="1787041" y="433577"/>
                  <a:pt x="1781143" y="427478"/>
                  <a:pt x="1783287" y="427478"/>
                </a:cubicBezTo>
                <a:cubicBezTo>
                  <a:pt x="1780607" y="427478"/>
                  <a:pt x="1777926" y="427478"/>
                  <a:pt x="1775245" y="427478"/>
                </a:cubicBezTo>
                <a:cubicBezTo>
                  <a:pt x="1777725" y="427478"/>
                  <a:pt x="1776786" y="432773"/>
                  <a:pt x="1775111" y="433577"/>
                </a:cubicBezTo>
                <a:cubicBezTo>
                  <a:pt x="1776384" y="434046"/>
                  <a:pt x="1776854" y="434314"/>
                  <a:pt x="1776585" y="435454"/>
                </a:cubicBezTo>
                <a:cubicBezTo>
                  <a:pt x="1776585" y="432840"/>
                  <a:pt x="1779199" y="431231"/>
                  <a:pt x="1783020" y="432974"/>
                </a:cubicBezTo>
                <a:cubicBezTo>
                  <a:pt x="1781210" y="432974"/>
                  <a:pt x="1781143" y="443563"/>
                  <a:pt x="1763449" y="439676"/>
                </a:cubicBezTo>
                <a:cubicBezTo>
                  <a:pt x="1762980" y="439609"/>
                  <a:pt x="1753798" y="427478"/>
                  <a:pt x="1753060" y="426271"/>
                </a:cubicBezTo>
                <a:cubicBezTo>
                  <a:pt x="1754133" y="429087"/>
                  <a:pt x="1753731" y="431365"/>
                  <a:pt x="1751922" y="432974"/>
                </a:cubicBezTo>
                <a:cubicBezTo>
                  <a:pt x="1750916" y="431834"/>
                  <a:pt x="1735500" y="419569"/>
                  <a:pt x="1736104" y="419569"/>
                </a:cubicBezTo>
                <a:cubicBezTo>
                  <a:pt x="1720891" y="422586"/>
                  <a:pt x="1732150" y="423524"/>
                  <a:pt x="1714791" y="419569"/>
                </a:cubicBezTo>
                <a:cubicBezTo>
                  <a:pt x="1716065" y="419569"/>
                  <a:pt x="1718008" y="426271"/>
                  <a:pt x="1713786" y="426271"/>
                </a:cubicBezTo>
                <a:cubicBezTo>
                  <a:pt x="1727726" y="427545"/>
                  <a:pt x="1723370" y="427880"/>
                  <a:pt x="1729669" y="432974"/>
                </a:cubicBezTo>
                <a:cubicBezTo>
                  <a:pt x="1728866" y="433577"/>
                  <a:pt x="1706950" y="445037"/>
                  <a:pt x="1703398" y="447250"/>
                </a:cubicBezTo>
                <a:cubicBezTo>
                  <a:pt x="1703263" y="446847"/>
                  <a:pt x="1702995" y="446378"/>
                  <a:pt x="1702995" y="446378"/>
                </a:cubicBezTo>
                <a:cubicBezTo>
                  <a:pt x="1702995" y="446780"/>
                  <a:pt x="1702928" y="447182"/>
                  <a:pt x="1702928" y="447585"/>
                </a:cubicBezTo>
                <a:lnTo>
                  <a:pt x="1702870" y="447744"/>
                </a:lnTo>
                <a:lnTo>
                  <a:pt x="1695230" y="468763"/>
                </a:lnTo>
                <a:cubicBezTo>
                  <a:pt x="1690128" y="475482"/>
                  <a:pt x="1682286" y="481631"/>
                  <a:pt x="1671096" y="486524"/>
                </a:cubicBezTo>
                <a:cubicBezTo>
                  <a:pt x="1653603" y="494165"/>
                  <a:pt x="1647973" y="487395"/>
                  <a:pt x="1640868" y="491349"/>
                </a:cubicBezTo>
                <a:cubicBezTo>
                  <a:pt x="1628737" y="498051"/>
                  <a:pt x="1629073" y="509847"/>
                  <a:pt x="1618483" y="513332"/>
                </a:cubicBezTo>
                <a:cubicBezTo>
                  <a:pt x="1624314" y="515209"/>
                  <a:pt x="1623510" y="517420"/>
                  <a:pt x="1618149" y="520034"/>
                </a:cubicBezTo>
                <a:cubicBezTo>
                  <a:pt x="1619086" y="520034"/>
                  <a:pt x="1613524" y="513332"/>
                  <a:pt x="1616607" y="513332"/>
                </a:cubicBezTo>
                <a:cubicBezTo>
                  <a:pt x="1614730" y="513332"/>
                  <a:pt x="1602131" y="511992"/>
                  <a:pt x="1599784" y="513064"/>
                </a:cubicBezTo>
                <a:cubicBezTo>
                  <a:pt x="1601662" y="514405"/>
                  <a:pt x="1606622" y="520034"/>
                  <a:pt x="1604342" y="520034"/>
                </a:cubicBezTo>
                <a:cubicBezTo>
                  <a:pt x="1596568" y="523788"/>
                  <a:pt x="1600523" y="524860"/>
                  <a:pt x="1588994" y="520034"/>
                </a:cubicBezTo>
                <a:cubicBezTo>
                  <a:pt x="1588860" y="519029"/>
                  <a:pt x="1589128" y="528010"/>
                  <a:pt x="1588994" y="528010"/>
                </a:cubicBezTo>
                <a:cubicBezTo>
                  <a:pt x="1583163" y="524391"/>
                  <a:pt x="1583230" y="529149"/>
                  <a:pt x="1580013" y="533439"/>
                </a:cubicBezTo>
                <a:cubicBezTo>
                  <a:pt x="1584034" y="533439"/>
                  <a:pt x="1581086" y="536924"/>
                  <a:pt x="1577600" y="540141"/>
                </a:cubicBezTo>
                <a:cubicBezTo>
                  <a:pt x="1576864" y="540141"/>
                  <a:pt x="1575791" y="533640"/>
                  <a:pt x="1575657" y="533439"/>
                </a:cubicBezTo>
                <a:cubicBezTo>
                  <a:pt x="1576997" y="541548"/>
                  <a:pt x="1573446" y="540208"/>
                  <a:pt x="1567614" y="540141"/>
                </a:cubicBezTo>
                <a:lnTo>
                  <a:pt x="1563369" y="547344"/>
                </a:lnTo>
                <a:lnTo>
                  <a:pt x="1563057" y="547714"/>
                </a:lnTo>
                <a:cubicBezTo>
                  <a:pt x="1562588" y="548050"/>
                  <a:pt x="1562252" y="547714"/>
                  <a:pt x="1562252" y="546374"/>
                </a:cubicBezTo>
                <a:lnTo>
                  <a:pt x="1562707" y="548129"/>
                </a:lnTo>
                <a:lnTo>
                  <a:pt x="1562787" y="548049"/>
                </a:lnTo>
                <a:lnTo>
                  <a:pt x="1562707" y="548129"/>
                </a:lnTo>
                <a:lnTo>
                  <a:pt x="1562722" y="548183"/>
                </a:lnTo>
                <a:cubicBezTo>
                  <a:pt x="1560376" y="551535"/>
                  <a:pt x="1562185" y="553210"/>
                  <a:pt x="1562252" y="553545"/>
                </a:cubicBezTo>
                <a:cubicBezTo>
                  <a:pt x="1562252" y="557231"/>
                  <a:pt x="1549316" y="560046"/>
                  <a:pt x="1548847" y="560247"/>
                </a:cubicBezTo>
                <a:cubicBezTo>
                  <a:pt x="1542683" y="576131"/>
                  <a:pt x="1543819" y="593288"/>
                  <a:pt x="1542147" y="600460"/>
                </a:cubicBezTo>
                <a:cubicBezTo>
                  <a:pt x="1546436" y="606894"/>
                  <a:pt x="1547910" y="605084"/>
                  <a:pt x="1548847" y="609508"/>
                </a:cubicBezTo>
                <a:cubicBezTo>
                  <a:pt x="1548847" y="605285"/>
                  <a:pt x="1573446" y="607966"/>
                  <a:pt x="1576796" y="607162"/>
                </a:cubicBezTo>
                <a:cubicBezTo>
                  <a:pt x="1579075" y="607162"/>
                  <a:pt x="1590536" y="637254"/>
                  <a:pt x="1595362" y="647375"/>
                </a:cubicBezTo>
                <a:cubicBezTo>
                  <a:pt x="1628068" y="647509"/>
                  <a:pt x="1677262" y="649854"/>
                  <a:pt x="1682956" y="667481"/>
                </a:cubicBezTo>
                <a:cubicBezTo>
                  <a:pt x="1714122" y="691408"/>
                  <a:pt x="1772497" y="677535"/>
                  <a:pt x="1799373" y="700992"/>
                </a:cubicBezTo>
                <a:cubicBezTo>
                  <a:pt x="1799440" y="694357"/>
                  <a:pt x="1798434" y="695161"/>
                  <a:pt x="1802255" y="694290"/>
                </a:cubicBezTo>
                <a:cubicBezTo>
                  <a:pt x="1804265" y="694290"/>
                  <a:pt x="1803595" y="703003"/>
                  <a:pt x="1803595" y="702467"/>
                </a:cubicBezTo>
                <a:cubicBezTo>
                  <a:pt x="1803528" y="708699"/>
                  <a:pt x="1810297" y="739261"/>
                  <a:pt x="1810297" y="743148"/>
                </a:cubicBezTo>
                <a:cubicBezTo>
                  <a:pt x="1804935" y="749113"/>
                  <a:pt x="1805673" y="749180"/>
                  <a:pt x="1803595" y="754609"/>
                </a:cubicBezTo>
                <a:cubicBezTo>
                  <a:pt x="1826852" y="721902"/>
                  <a:pt x="1852454" y="776056"/>
                  <a:pt x="1811169" y="755279"/>
                </a:cubicBezTo>
                <a:cubicBezTo>
                  <a:pt x="1815391" y="758831"/>
                  <a:pt x="1822361" y="775185"/>
                  <a:pt x="1822361" y="774715"/>
                </a:cubicBezTo>
                <a:cubicBezTo>
                  <a:pt x="1835833" y="775251"/>
                  <a:pt x="1835900" y="780278"/>
                  <a:pt x="1842803" y="788119"/>
                </a:cubicBezTo>
                <a:cubicBezTo>
                  <a:pt x="1845082" y="788119"/>
                  <a:pt x="1848232" y="790667"/>
                  <a:pt x="1850309" y="792677"/>
                </a:cubicBezTo>
                <a:cubicBezTo>
                  <a:pt x="1850377" y="788656"/>
                  <a:pt x="1853259" y="788119"/>
                  <a:pt x="1857480" y="788119"/>
                </a:cubicBezTo>
                <a:cubicBezTo>
                  <a:pt x="1859827" y="783562"/>
                  <a:pt x="1863848" y="780747"/>
                  <a:pt x="1869544" y="788119"/>
                </a:cubicBezTo>
                <a:cubicBezTo>
                  <a:pt x="1869612" y="788119"/>
                  <a:pt x="1872561" y="788186"/>
                  <a:pt x="1870550" y="788119"/>
                </a:cubicBezTo>
                <a:cubicBezTo>
                  <a:pt x="1870550" y="782288"/>
                  <a:pt x="1877252" y="774850"/>
                  <a:pt x="1877252" y="765533"/>
                </a:cubicBezTo>
                <a:cubicBezTo>
                  <a:pt x="1873767" y="765667"/>
                  <a:pt x="1867601" y="770627"/>
                  <a:pt x="1874974" y="761311"/>
                </a:cubicBezTo>
                <a:cubicBezTo>
                  <a:pt x="1873767" y="761311"/>
                  <a:pt x="1863848" y="742210"/>
                  <a:pt x="1863848" y="740132"/>
                </a:cubicBezTo>
                <a:cubicBezTo>
                  <a:pt x="1862977" y="740937"/>
                  <a:pt x="1866596" y="736915"/>
                  <a:pt x="1868941" y="734837"/>
                </a:cubicBezTo>
                <a:cubicBezTo>
                  <a:pt x="1868740" y="734771"/>
                  <a:pt x="1868540" y="734704"/>
                  <a:pt x="1868338" y="734637"/>
                </a:cubicBezTo>
                <a:cubicBezTo>
                  <a:pt x="1868606" y="734637"/>
                  <a:pt x="1868874" y="734637"/>
                  <a:pt x="1869143" y="734637"/>
                </a:cubicBezTo>
                <a:cubicBezTo>
                  <a:pt x="1869478" y="734301"/>
                  <a:pt x="1869812" y="734033"/>
                  <a:pt x="1870081" y="733899"/>
                </a:cubicBezTo>
                <a:cubicBezTo>
                  <a:pt x="1868204" y="731420"/>
                  <a:pt x="1860765" y="721098"/>
                  <a:pt x="1863580" y="721098"/>
                </a:cubicBezTo>
                <a:cubicBezTo>
                  <a:pt x="1860765" y="720428"/>
                  <a:pt x="1864451" y="727800"/>
                  <a:pt x="1861703" y="727800"/>
                </a:cubicBezTo>
                <a:cubicBezTo>
                  <a:pt x="1855940" y="718887"/>
                  <a:pt x="1851315" y="708833"/>
                  <a:pt x="1850377" y="706488"/>
                </a:cubicBezTo>
                <a:cubicBezTo>
                  <a:pt x="1850377" y="707694"/>
                  <a:pt x="1905267" y="691810"/>
                  <a:pt x="1912639" y="680885"/>
                </a:cubicBezTo>
                <a:cubicBezTo>
                  <a:pt x="1920883" y="668620"/>
                  <a:pt x="1921956" y="631826"/>
                  <a:pt x="1897962" y="627268"/>
                </a:cubicBezTo>
                <a:cubicBezTo>
                  <a:pt x="1891930" y="627268"/>
                  <a:pt x="1871354" y="600460"/>
                  <a:pt x="1877252" y="600460"/>
                </a:cubicBezTo>
                <a:cubicBezTo>
                  <a:pt x="1881743" y="603677"/>
                  <a:pt x="1877587" y="606626"/>
                  <a:pt x="1883887" y="607162"/>
                </a:cubicBezTo>
                <a:cubicBezTo>
                  <a:pt x="1884156" y="606291"/>
                  <a:pt x="1884089" y="602203"/>
                  <a:pt x="1884021" y="599924"/>
                </a:cubicBezTo>
                <a:cubicBezTo>
                  <a:pt x="1885093" y="605352"/>
                  <a:pt x="1892667" y="592484"/>
                  <a:pt x="1891193" y="593758"/>
                </a:cubicBezTo>
                <a:cubicBezTo>
                  <a:pt x="1890388" y="593758"/>
                  <a:pt x="1890053" y="588329"/>
                  <a:pt x="1892064" y="587257"/>
                </a:cubicBezTo>
                <a:cubicBezTo>
                  <a:pt x="1893136" y="587190"/>
                  <a:pt x="1895281" y="587056"/>
                  <a:pt x="1898230" y="587056"/>
                </a:cubicBezTo>
                <a:cubicBezTo>
                  <a:pt x="1896889" y="588731"/>
                  <a:pt x="1903994" y="586318"/>
                  <a:pt x="1903994" y="583101"/>
                </a:cubicBezTo>
                <a:cubicBezTo>
                  <a:pt x="1903659" y="582498"/>
                  <a:pt x="1889651" y="563196"/>
                  <a:pt x="1891997" y="560582"/>
                </a:cubicBezTo>
                <a:cubicBezTo>
                  <a:pt x="1885898" y="563129"/>
                  <a:pt x="1881876" y="563062"/>
                  <a:pt x="1876381" y="566949"/>
                </a:cubicBezTo>
                <a:cubicBezTo>
                  <a:pt x="1877855" y="566949"/>
                  <a:pt x="1876783" y="560247"/>
                  <a:pt x="1877252" y="560247"/>
                </a:cubicBezTo>
                <a:cubicBezTo>
                  <a:pt x="1883887" y="558237"/>
                  <a:pt x="1886568" y="553545"/>
                  <a:pt x="1892801" y="553545"/>
                </a:cubicBezTo>
                <a:cubicBezTo>
                  <a:pt x="1893806" y="551936"/>
                  <a:pt x="1884825" y="549524"/>
                  <a:pt x="1897292" y="549322"/>
                </a:cubicBezTo>
                <a:cubicBezTo>
                  <a:pt x="1889517" y="541816"/>
                  <a:pt x="1890991" y="550462"/>
                  <a:pt x="1894678" y="540141"/>
                </a:cubicBezTo>
                <a:cubicBezTo>
                  <a:pt x="1889048" y="540141"/>
                  <a:pt x="1875577" y="520034"/>
                  <a:pt x="1891193" y="520034"/>
                </a:cubicBezTo>
                <a:cubicBezTo>
                  <a:pt x="1887775" y="501871"/>
                  <a:pt x="1956070" y="524391"/>
                  <a:pt x="1956070" y="526736"/>
                </a:cubicBezTo>
                <a:cubicBezTo>
                  <a:pt x="1958147" y="521710"/>
                  <a:pt x="1963711" y="514136"/>
                  <a:pt x="1963844" y="526736"/>
                </a:cubicBezTo>
                <a:cubicBezTo>
                  <a:pt x="1971619" y="519565"/>
                  <a:pt x="2016926" y="523318"/>
                  <a:pt x="2017797" y="534846"/>
                </a:cubicBezTo>
                <a:cubicBezTo>
                  <a:pt x="2018668" y="535583"/>
                  <a:pt x="2021282" y="538130"/>
                  <a:pt x="2024834" y="540141"/>
                </a:cubicBezTo>
                <a:cubicBezTo>
                  <a:pt x="2024767" y="540141"/>
                  <a:pt x="2024767" y="540141"/>
                  <a:pt x="2024700" y="540141"/>
                </a:cubicBezTo>
                <a:cubicBezTo>
                  <a:pt x="2024700" y="540141"/>
                  <a:pt x="2024633" y="540141"/>
                  <a:pt x="2024633" y="540141"/>
                </a:cubicBezTo>
                <a:cubicBezTo>
                  <a:pt x="2024633" y="540141"/>
                  <a:pt x="2024299" y="540275"/>
                  <a:pt x="2024767" y="540342"/>
                </a:cubicBezTo>
                <a:cubicBezTo>
                  <a:pt x="2025839" y="560314"/>
                  <a:pt x="2071549" y="552138"/>
                  <a:pt x="2071549" y="553545"/>
                </a:cubicBezTo>
                <a:cubicBezTo>
                  <a:pt x="2071146" y="554148"/>
                  <a:pt x="2064846" y="571842"/>
                  <a:pt x="2064846" y="564738"/>
                </a:cubicBezTo>
                <a:cubicBezTo>
                  <a:pt x="2064980" y="568893"/>
                  <a:pt x="2065919" y="576399"/>
                  <a:pt x="2064511" y="580354"/>
                </a:cubicBezTo>
                <a:cubicBezTo>
                  <a:pt x="2061495" y="580354"/>
                  <a:pt x="2068801" y="588061"/>
                  <a:pt x="2070945" y="587927"/>
                </a:cubicBezTo>
                <a:cubicBezTo>
                  <a:pt x="2069605" y="589736"/>
                  <a:pt x="2067997" y="591546"/>
                  <a:pt x="2066455" y="593087"/>
                </a:cubicBezTo>
                <a:cubicBezTo>
                  <a:pt x="2068398" y="593758"/>
                  <a:pt x="2070677" y="593758"/>
                  <a:pt x="2073291" y="593825"/>
                </a:cubicBezTo>
                <a:cubicBezTo>
                  <a:pt x="2063573" y="593825"/>
                  <a:pt x="2082339" y="600527"/>
                  <a:pt x="2077580" y="600527"/>
                </a:cubicBezTo>
                <a:cubicBezTo>
                  <a:pt x="2088639" y="608569"/>
                  <a:pt x="2097017" y="612993"/>
                  <a:pt x="2104322" y="613931"/>
                </a:cubicBezTo>
                <a:cubicBezTo>
                  <a:pt x="2109282" y="613931"/>
                  <a:pt x="2120877" y="607229"/>
                  <a:pt x="2127646" y="607229"/>
                </a:cubicBezTo>
                <a:cubicBezTo>
                  <a:pt x="2128986" y="607497"/>
                  <a:pt x="2142927" y="603342"/>
                  <a:pt x="2145205" y="602538"/>
                </a:cubicBezTo>
                <a:cubicBezTo>
                  <a:pt x="2145205" y="600326"/>
                  <a:pt x="2145273" y="593892"/>
                  <a:pt x="2145205" y="594361"/>
                </a:cubicBezTo>
                <a:cubicBezTo>
                  <a:pt x="2145205" y="591412"/>
                  <a:pt x="2155594" y="573718"/>
                  <a:pt x="2160419" y="573718"/>
                </a:cubicBezTo>
                <a:cubicBezTo>
                  <a:pt x="2170741" y="563799"/>
                  <a:pt x="2181934" y="576399"/>
                  <a:pt x="2182872" y="587122"/>
                </a:cubicBezTo>
                <a:cubicBezTo>
                  <a:pt x="2191383" y="587122"/>
                  <a:pt x="2204252" y="606961"/>
                  <a:pt x="2212227" y="613931"/>
                </a:cubicBezTo>
                <a:cubicBezTo>
                  <a:pt x="2213836" y="620165"/>
                  <a:pt x="2212830" y="620834"/>
                  <a:pt x="2212227" y="627335"/>
                </a:cubicBezTo>
                <a:cubicBezTo>
                  <a:pt x="2213300" y="627202"/>
                  <a:pt x="2218259" y="626867"/>
                  <a:pt x="2218594" y="627335"/>
                </a:cubicBezTo>
                <a:cubicBezTo>
                  <a:pt x="2217723" y="627335"/>
                  <a:pt x="2218460" y="625459"/>
                  <a:pt x="2219332" y="623716"/>
                </a:cubicBezTo>
                <a:cubicBezTo>
                  <a:pt x="2219600" y="625258"/>
                  <a:pt x="2220136" y="627000"/>
                  <a:pt x="2218929" y="627335"/>
                </a:cubicBezTo>
                <a:cubicBezTo>
                  <a:pt x="2223018" y="628609"/>
                  <a:pt x="2225163" y="626397"/>
                  <a:pt x="2225967" y="629413"/>
                </a:cubicBezTo>
                <a:cubicBezTo>
                  <a:pt x="2226905" y="627470"/>
                  <a:pt x="2228313" y="626732"/>
                  <a:pt x="2230458" y="627335"/>
                </a:cubicBezTo>
                <a:cubicBezTo>
                  <a:pt x="2233339" y="627335"/>
                  <a:pt x="2232401" y="640740"/>
                  <a:pt x="2231597" y="640740"/>
                </a:cubicBezTo>
                <a:cubicBezTo>
                  <a:pt x="2232602" y="641879"/>
                  <a:pt x="2239103" y="639131"/>
                  <a:pt x="2239103" y="640271"/>
                </a:cubicBezTo>
                <a:cubicBezTo>
                  <a:pt x="2238634" y="653675"/>
                  <a:pt x="2249760" y="658299"/>
                  <a:pt x="2239103" y="667548"/>
                </a:cubicBezTo>
                <a:cubicBezTo>
                  <a:pt x="2234277" y="665873"/>
                  <a:pt x="2253445" y="672843"/>
                  <a:pt x="2247414" y="674050"/>
                </a:cubicBezTo>
                <a:cubicBezTo>
                  <a:pt x="2248151" y="674116"/>
                  <a:pt x="2248888" y="674183"/>
                  <a:pt x="2249625" y="674318"/>
                </a:cubicBezTo>
                <a:cubicBezTo>
                  <a:pt x="2247213" y="677199"/>
                  <a:pt x="2244532" y="682695"/>
                  <a:pt x="2245805" y="680952"/>
                </a:cubicBezTo>
                <a:cubicBezTo>
                  <a:pt x="2258405" y="683231"/>
                  <a:pt x="2267587" y="688995"/>
                  <a:pt x="2272546" y="694357"/>
                </a:cubicBezTo>
                <a:cubicBezTo>
                  <a:pt x="2271274" y="694357"/>
                  <a:pt x="2283940" y="694424"/>
                  <a:pt x="2286019" y="694357"/>
                </a:cubicBezTo>
                <a:cubicBezTo>
                  <a:pt x="2286085" y="694491"/>
                  <a:pt x="2286353" y="695765"/>
                  <a:pt x="2286688" y="697239"/>
                </a:cubicBezTo>
                <a:cubicBezTo>
                  <a:pt x="2287962" y="696033"/>
                  <a:pt x="2289906" y="694893"/>
                  <a:pt x="2290911" y="694357"/>
                </a:cubicBezTo>
                <a:cubicBezTo>
                  <a:pt x="2291380" y="694357"/>
                  <a:pt x="2292787" y="705751"/>
                  <a:pt x="2292720" y="707761"/>
                </a:cubicBezTo>
                <a:cubicBezTo>
                  <a:pt x="2297546" y="703673"/>
                  <a:pt x="2299155" y="703405"/>
                  <a:pt x="2299423" y="703471"/>
                </a:cubicBezTo>
                <a:cubicBezTo>
                  <a:pt x="2299489" y="698914"/>
                  <a:pt x="2326232" y="713659"/>
                  <a:pt x="2326232" y="712654"/>
                </a:cubicBezTo>
                <a:cubicBezTo>
                  <a:pt x="2326232" y="712922"/>
                  <a:pt x="2326097" y="715670"/>
                  <a:pt x="2326232" y="715737"/>
                </a:cubicBezTo>
                <a:cubicBezTo>
                  <a:pt x="2326232" y="718149"/>
                  <a:pt x="2323216" y="719088"/>
                  <a:pt x="2319529" y="719825"/>
                </a:cubicBezTo>
                <a:cubicBezTo>
                  <a:pt x="2324154" y="724248"/>
                  <a:pt x="2327437" y="726661"/>
                  <a:pt x="2332934" y="731084"/>
                </a:cubicBezTo>
                <a:cubicBezTo>
                  <a:pt x="2332934" y="729744"/>
                  <a:pt x="2348615" y="733899"/>
                  <a:pt x="2353107" y="734637"/>
                </a:cubicBezTo>
                <a:cubicBezTo>
                  <a:pt x="2344327" y="734637"/>
                  <a:pt x="2360278" y="766807"/>
                  <a:pt x="2359742" y="765735"/>
                </a:cubicBezTo>
                <a:cubicBezTo>
                  <a:pt x="2358066" y="767477"/>
                  <a:pt x="2355788" y="767879"/>
                  <a:pt x="2353040" y="766874"/>
                </a:cubicBezTo>
                <a:cubicBezTo>
                  <a:pt x="2353710" y="767946"/>
                  <a:pt x="2359742" y="767544"/>
                  <a:pt x="2359742" y="768817"/>
                </a:cubicBezTo>
                <a:cubicBezTo>
                  <a:pt x="2343389" y="787650"/>
                  <a:pt x="2312357" y="801524"/>
                  <a:pt x="2288565" y="801658"/>
                </a:cubicBezTo>
                <a:cubicBezTo>
                  <a:pt x="2289771" y="802060"/>
                  <a:pt x="2292922" y="805009"/>
                  <a:pt x="2292720" y="806550"/>
                </a:cubicBezTo>
                <a:cubicBezTo>
                  <a:pt x="2292720" y="803836"/>
                  <a:pt x="2288465" y="805562"/>
                  <a:pt x="2284519" y="808151"/>
                </a:cubicBezTo>
                <a:lnTo>
                  <a:pt x="2279281" y="813749"/>
                </a:lnTo>
                <a:lnTo>
                  <a:pt x="2279316" y="813654"/>
                </a:lnTo>
                <a:cubicBezTo>
                  <a:pt x="2279316" y="813654"/>
                  <a:pt x="2278713" y="814325"/>
                  <a:pt x="2278177" y="814928"/>
                </a:cubicBezTo>
                <a:lnTo>
                  <a:pt x="2279281" y="813749"/>
                </a:lnTo>
                <a:lnTo>
                  <a:pt x="2278780" y="815062"/>
                </a:lnTo>
                <a:cubicBezTo>
                  <a:pt x="2278780" y="815062"/>
                  <a:pt x="2278847" y="815062"/>
                  <a:pt x="2278847" y="815062"/>
                </a:cubicBezTo>
                <a:cubicBezTo>
                  <a:pt x="2278646" y="815263"/>
                  <a:pt x="2278579" y="815263"/>
                  <a:pt x="2278445" y="815397"/>
                </a:cubicBezTo>
                <a:cubicBezTo>
                  <a:pt x="2266716" y="827260"/>
                  <a:pt x="2130729" y="819687"/>
                  <a:pt x="2118464" y="829003"/>
                </a:cubicBezTo>
                <a:cubicBezTo>
                  <a:pt x="2118464" y="851053"/>
                  <a:pt x="2064846" y="849042"/>
                  <a:pt x="2064846" y="873974"/>
                </a:cubicBezTo>
                <a:cubicBezTo>
                  <a:pt x="2064243" y="874242"/>
                  <a:pt x="2064377" y="875046"/>
                  <a:pt x="2064444" y="875382"/>
                </a:cubicBezTo>
                <a:cubicBezTo>
                  <a:pt x="2075838" y="862379"/>
                  <a:pt x="2097486" y="853867"/>
                  <a:pt x="2116721" y="848640"/>
                </a:cubicBezTo>
                <a:cubicBezTo>
                  <a:pt x="2134281" y="843814"/>
                  <a:pt x="2211222" y="852527"/>
                  <a:pt x="2165848" y="868545"/>
                </a:cubicBezTo>
                <a:cubicBezTo>
                  <a:pt x="2165714" y="868679"/>
                  <a:pt x="2165647" y="868746"/>
                  <a:pt x="2165647" y="868746"/>
                </a:cubicBezTo>
                <a:cubicBezTo>
                  <a:pt x="2160352" y="869684"/>
                  <a:pt x="2150768" y="882955"/>
                  <a:pt x="2141452" y="872231"/>
                </a:cubicBezTo>
                <a:cubicBezTo>
                  <a:pt x="2139844" y="874108"/>
                  <a:pt x="2148155" y="880676"/>
                  <a:pt x="2151505" y="882151"/>
                </a:cubicBezTo>
                <a:cubicBezTo>
                  <a:pt x="2151572" y="875180"/>
                  <a:pt x="2164910" y="873705"/>
                  <a:pt x="2170741" y="869416"/>
                </a:cubicBezTo>
                <a:cubicBezTo>
                  <a:pt x="2165580" y="875716"/>
                  <a:pt x="2153248" y="926250"/>
                  <a:pt x="2185285" y="916733"/>
                </a:cubicBezTo>
                <a:cubicBezTo>
                  <a:pt x="2185351" y="916331"/>
                  <a:pt x="2185418" y="915996"/>
                  <a:pt x="2185418" y="915661"/>
                </a:cubicBezTo>
                <a:cubicBezTo>
                  <a:pt x="2170473" y="908356"/>
                  <a:pt x="2168529" y="894684"/>
                  <a:pt x="2185418" y="902457"/>
                </a:cubicBezTo>
                <a:cubicBezTo>
                  <a:pt x="2185418" y="912444"/>
                  <a:pt x="2225631" y="907552"/>
                  <a:pt x="2225631" y="910634"/>
                </a:cubicBezTo>
                <a:cubicBezTo>
                  <a:pt x="2216584" y="917068"/>
                  <a:pt x="2210686" y="920219"/>
                  <a:pt x="2210351" y="929132"/>
                </a:cubicBezTo>
                <a:cubicBezTo>
                  <a:pt x="2211088" y="929199"/>
                  <a:pt x="2211557" y="929065"/>
                  <a:pt x="2211892" y="928931"/>
                </a:cubicBezTo>
                <a:cubicBezTo>
                  <a:pt x="2211892" y="928999"/>
                  <a:pt x="2211892" y="929065"/>
                  <a:pt x="2211960" y="929199"/>
                </a:cubicBezTo>
                <a:cubicBezTo>
                  <a:pt x="2220337" y="929199"/>
                  <a:pt x="2218929" y="925982"/>
                  <a:pt x="2225229" y="922631"/>
                </a:cubicBezTo>
                <a:cubicBezTo>
                  <a:pt x="2225564" y="922631"/>
                  <a:pt x="2225564" y="930339"/>
                  <a:pt x="2232333" y="929668"/>
                </a:cubicBezTo>
                <a:cubicBezTo>
                  <a:pt x="2232401" y="928395"/>
                  <a:pt x="2232267" y="921090"/>
                  <a:pt x="2231329" y="921492"/>
                </a:cubicBezTo>
                <a:cubicBezTo>
                  <a:pt x="2232602" y="918744"/>
                  <a:pt x="2236221" y="914119"/>
                  <a:pt x="2238031" y="913785"/>
                </a:cubicBezTo>
                <a:cubicBezTo>
                  <a:pt x="2239371" y="887378"/>
                  <a:pt x="2263298" y="908959"/>
                  <a:pt x="2256998" y="908959"/>
                </a:cubicBezTo>
                <a:cubicBezTo>
                  <a:pt x="2259142" y="909897"/>
                  <a:pt x="2258271" y="914589"/>
                  <a:pt x="2258271" y="915661"/>
                </a:cubicBezTo>
                <a:cubicBezTo>
                  <a:pt x="2267252" y="916465"/>
                  <a:pt x="2268660" y="921894"/>
                  <a:pt x="2272480" y="923837"/>
                </a:cubicBezTo>
                <a:cubicBezTo>
                  <a:pt x="2272480" y="937577"/>
                  <a:pt x="2178649" y="958555"/>
                  <a:pt x="2178649" y="960633"/>
                </a:cubicBezTo>
                <a:cubicBezTo>
                  <a:pt x="2176438" y="964519"/>
                  <a:pt x="2156801" y="989385"/>
                  <a:pt x="2152578" y="989385"/>
                </a:cubicBezTo>
                <a:cubicBezTo>
                  <a:pt x="2148490" y="989786"/>
                  <a:pt x="2151774" y="989451"/>
                  <a:pt x="2151774" y="987039"/>
                </a:cubicBezTo>
                <a:cubicBezTo>
                  <a:pt x="2144535" y="987709"/>
                  <a:pt x="2145005" y="991797"/>
                  <a:pt x="2145005" y="985966"/>
                </a:cubicBezTo>
                <a:cubicBezTo>
                  <a:pt x="2141385" y="987307"/>
                  <a:pt x="2145205" y="989451"/>
                  <a:pt x="2138503" y="989451"/>
                </a:cubicBezTo>
                <a:lnTo>
                  <a:pt x="2138503" y="982749"/>
                </a:lnTo>
                <a:cubicBezTo>
                  <a:pt x="2138503" y="981945"/>
                  <a:pt x="2145005" y="983554"/>
                  <a:pt x="2145005" y="984224"/>
                </a:cubicBezTo>
                <a:cubicBezTo>
                  <a:pt x="2144602" y="984090"/>
                  <a:pt x="2146077" y="980135"/>
                  <a:pt x="2145205" y="981007"/>
                </a:cubicBezTo>
                <a:cubicBezTo>
                  <a:pt x="2145205" y="981610"/>
                  <a:pt x="2121346" y="942603"/>
                  <a:pt x="2159816" y="942603"/>
                </a:cubicBezTo>
                <a:cubicBezTo>
                  <a:pt x="2158274" y="941129"/>
                  <a:pt x="2158074" y="938381"/>
                  <a:pt x="2159012" y="935901"/>
                </a:cubicBezTo>
                <a:cubicBezTo>
                  <a:pt x="2156666" y="935901"/>
                  <a:pt x="2125098" y="951115"/>
                  <a:pt x="2125098" y="948434"/>
                </a:cubicBezTo>
                <a:cubicBezTo>
                  <a:pt x="2125098" y="949440"/>
                  <a:pt x="2125098" y="962710"/>
                  <a:pt x="2125032" y="962710"/>
                </a:cubicBezTo>
                <a:cubicBezTo>
                  <a:pt x="2108879" y="943206"/>
                  <a:pt x="2097553" y="976114"/>
                  <a:pt x="2086159" y="976114"/>
                </a:cubicBezTo>
                <a:cubicBezTo>
                  <a:pt x="2084082" y="976851"/>
                  <a:pt x="2078183" y="977321"/>
                  <a:pt x="2078183" y="970820"/>
                </a:cubicBezTo>
                <a:cubicBezTo>
                  <a:pt x="2075972" y="972965"/>
                  <a:pt x="2075972" y="976918"/>
                  <a:pt x="2071481" y="977991"/>
                </a:cubicBezTo>
                <a:cubicBezTo>
                  <a:pt x="2053720" y="978393"/>
                  <a:pt x="2045142" y="992602"/>
                  <a:pt x="2037970" y="1009625"/>
                </a:cubicBezTo>
                <a:cubicBezTo>
                  <a:pt x="2042595" y="1017667"/>
                  <a:pt x="2044539" y="1019142"/>
                  <a:pt x="2051374" y="1021890"/>
                </a:cubicBezTo>
                <a:cubicBezTo>
                  <a:pt x="2051374" y="1020013"/>
                  <a:pt x="2051308" y="1016394"/>
                  <a:pt x="2050705" y="1016394"/>
                </a:cubicBezTo>
                <a:cubicBezTo>
                  <a:pt x="2057273" y="1023565"/>
                  <a:pt x="2058144" y="1024101"/>
                  <a:pt x="2056536" y="1033216"/>
                </a:cubicBezTo>
                <a:lnTo>
                  <a:pt x="2056397" y="1033163"/>
                </a:lnTo>
                <a:lnTo>
                  <a:pt x="2047957" y="1029932"/>
                </a:lnTo>
                <a:cubicBezTo>
                  <a:pt x="2049767" y="1033619"/>
                  <a:pt x="2050771" y="1036769"/>
                  <a:pt x="2051843" y="1036769"/>
                </a:cubicBezTo>
                <a:cubicBezTo>
                  <a:pt x="2048761" y="1036165"/>
                  <a:pt x="2065449" y="1043806"/>
                  <a:pt x="2057608" y="1043806"/>
                </a:cubicBezTo>
                <a:cubicBezTo>
                  <a:pt x="2058747" y="1044275"/>
                  <a:pt x="2051374" y="1044409"/>
                  <a:pt x="2050705" y="1044409"/>
                </a:cubicBezTo>
                <a:cubicBezTo>
                  <a:pt x="2048493" y="1044409"/>
                  <a:pt x="2042193" y="1044409"/>
                  <a:pt x="2040316" y="1044409"/>
                </a:cubicBezTo>
                <a:cubicBezTo>
                  <a:pt x="2037434" y="1044409"/>
                  <a:pt x="2037903" y="1037841"/>
                  <a:pt x="2037903" y="1036836"/>
                </a:cubicBezTo>
                <a:cubicBezTo>
                  <a:pt x="2034284" y="1037171"/>
                  <a:pt x="2029592" y="1036501"/>
                  <a:pt x="2025437" y="1036501"/>
                </a:cubicBezTo>
                <a:cubicBezTo>
                  <a:pt x="2025371" y="1036501"/>
                  <a:pt x="2025371" y="1036501"/>
                  <a:pt x="2025371" y="1036501"/>
                </a:cubicBezTo>
                <a:lnTo>
                  <a:pt x="2025188" y="1036501"/>
                </a:lnTo>
                <a:lnTo>
                  <a:pt x="2024966" y="1036634"/>
                </a:lnTo>
                <a:lnTo>
                  <a:pt x="2025144" y="1036501"/>
                </a:lnTo>
                <a:lnTo>
                  <a:pt x="2024499" y="1036501"/>
                </a:lnTo>
                <a:cubicBezTo>
                  <a:pt x="2024566" y="1036634"/>
                  <a:pt x="2024834" y="1036701"/>
                  <a:pt x="2025102" y="1036769"/>
                </a:cubicBezTo>
                <a:cubicBezTo>
                  <a:pt x="2024700" y="1037372"/>
                  <a:pt x="2024432" y="1039382"/>
                  <a:pt x="2024432" y="1040991"/>
                </a:cubicBezTo>
                <a:cubicBezTo>
                  <a:pt x="2024299" y="1039248"/>
                  <a:pt x="2024164" y="1036501"/>
                  <a:pt x="2023293" y="1036501"/>
                </a:cubicBezTo>
                <a:cubicBezTo>
                  <a:pt x="2017328" y="1038109"/>
                  <a:pt x="2019003" y="1040119"/>
                  <a:pt x="2015117" y="1043203"/>
                </a:cubicBezTo>
                <a:cubicBezTo>
                  <a:pt x="2011161" y="1043203"/>
                  <a:pt x="1950775" y="1083080"/>
                  <a:pt x="1950775" y="1096351"/>
                </a:cubicBezTo>
                <a:cubicBezTo>
                  <a:pt x="1951445" y="1094876"/>
                  <a:pt x="1949703" y="1091324"/>
                  <a:pt x="1951915" y="1090386"/>
                </a:cubicBezTo>
                <a:cubicBezTo>
                  <a:pt x="1949636" y="1090922"/>
                  <a:pt x="1945749" y="1091994"/>
                  <a:pt x="1944073" y="1090118"/>
                </a:cubicBezTo>
                <a:cubicBezTo>
                  <a:pt x="1961700" y="1107342"/>
                  <a:pt x="1944207" y="1130599"/>
                  <a:pt x="1933484" y="1142528"/>
                </a:cubicBezTo>
                <a:cubicBezTo>
                  <a:pt x="1934421" y="1138708"/>
                  <a:pt x="1930602" y="1126443"/>
                  <a:pt x="1927519" y="1118467"/>
                </a:cubicBezTo>
                <a:cubicBezTo>
                  <a:pt x="1928122" y="1126175"/>
                  <a:pt x="1932545" y="1143735"/>
                  <a:pt x="1928323" y="1143735"/>
                </a:cubicBezTo>
                <a:cubicBezTo>
                  <a:pt x="1946687" y="1161428"/>
                  <a:pt x="1944877" y="1177580"/>
                  <a:pt x="1929194" y="1195810"/>
                </a:cubicBezTo>
                <a:cubicBezTo>
                  <a:pt x="1928255" y="1196949"/>
                  <a:pt x="1883284" y="1224160"/>
                  <a:pt x="1891796" y="1224160"/>
                </a:cubicBezTo>
                <a:cubicBezTo>
                  <a:pt x="1873633" y="1223758"/>
                  <a:pt x="1862910" y="1235554"/>
                  <a:pt x="1856944" y="1244267"/>
                </a:cubicBezTo>
                <a:cubicBezTo>
                  <a:pt x="1858285" y="1242390"/>
                  <a:pt x="1845886" y="1257671"/>
                  <a:pt x="1843406" y="1257671"/>
                </a:cubicBezTo>
                <a:cubicBezTo>
                  <a:pt x="1797764" y="1282468"/>
                  <a:pt x="1843540" y="1327507"/>
                  <a:pt x="1843540" y="1351299"/>
                </a:cubicBezTo>
                <a:cubicBezTo>
                  <a:pt x="1833956" y="1366782"/>
                  <a:pt x="1856944" y="1389837"/>
                  <a:pt x="1850242" y="1420599"/>
                </a:cubicBezTo>
                <a:cubicBezTo>
                  <a:pt x="1848902" y="1418991"/>
                  <a:pt x="1847293" y="1418254"/>
                  <a:pt x="1845417" y="1418522"/>
                </a:cubicBezTo>
                <a:cubicBezTo>
                  <a:pt x="1845953" y="1420867"/>
                  <a:pt x="1845819" y="1423146"/>
                  <a:pt x="1844948" y="1425224"/>
                </a:cubicBezTo>
                <a:cubicBezTo>
                  <a:pt x="1846087" y="1425224"/>
                  <a:pt x="1848366" y="1425224"/>
                  <a:pt x="1849505" y="1424620"/>
                </a:cubicBezTo>
                <a:cubicBezTo>
                  <a:pt x="1844612" y="1431457"/>
                  <a:pt x="1838313" y="1440437"/>
                  <a:pt x="1831275" y="1445330"/>
                </a:cubicBezTo>
                <a:cubicBezTo>
                  <a:pt x="1828997" y="1445330"/>
                  <a:pt x="1836436" y="1432730"/>
                  <a:pt x="1836771" y="1431926"/>
                </a:cubicBezTo>
                <a:cubicBezTo>
                  <a:pt x="1830605" y="1433936"/>
                  <a:pt x="1830471" y="1438561"/>
                  <a:pt x="1826047" y="1438628"/>
                </a:cubicBezTo>
                <a:cubicBezTo>
                  <a:pt x="1827723" y="1438628"/>
                  <a:pt x="1798301" y="1394461"/>
                  <a:pt x="1796558" y="1390037"/>
                </a:cubicBezTo>
                <a:cubicBezTo>
                  <a:pt x="1790191" y="1373550"/>
                  <a:pt x="1789856" y="1357465"/>
                  <a:pt x="1789856" y="1338029"/>
                </a:cubicBezTo>
                <a:cubicBezTo>
                  <a:pt x="1782885" y="1335952"/>
                  <a:pt x="1779803" y="1332467"/>
                  <a:pt x="1776854" y="1324692"/>
                </a:cubicBezTo>
                <a:cubicBezTo>
                  <a:pt x="1776318" y="1324692"/>
                  <a:pt x="1769883" y="1317051"/>
                  <a:pt x="1766063" y="1312494"/>
                </a:cubicBezTo>
                <a:cubicBezTo>
                  <a:pt x="1765326" y="1314639"/>
                  <a:pt x="1760701" y="1318660"/>
                  <a:pt x="1761573" y="1317990"/>
                </a:cubicBezTo>
                <a:cubicBezTo>
                  <a:pt x="1767537" y="1317990"/>
                  <a:pt x="1729536" y="1334611"/>
                  <a:pt x="1729536" y="1315577"/>
                </a:cubicBezTo>
                <a:cubicBezTo>
                  <a:pt x="1724442" y="1299961"/>
                  <a:pt x="1684028" y="1316314"/>
                  <a:pt x="1662919" y="1305792"/>
                </a:cubicBezTo>
                <a:cubicBezTo>
                  <a:pt x="1664930" y="1309880"/>
                  <a:pt x="1655278" y="1323150"/>
                  <a:pt x="1656619" y="1322816"/>
                </a:cubicBezTo>
                <a:cubicBezTo>
                  <a:pt x="1656149" y="1323419"/>
                  <a:pt x="1655949" y="1324088"/>
                  <a:pt x="1655814" y="1324826"/>
                </a:cubicBezTo>
                <a:cubicBezTo>
                  <a:pt x="1655748" y="1326166"/>
                  <a:pt x="1657960" y="1325630"/>
                  <a:pt x="1661847" y="1324893"/>
                </a:cubicBezTo>
                <a:cubicBezTo>
                  <a:pt x="1661913" y="1324826"/>
                  <a:pt x="1662517" y="1324826"/>
                  <a:pt x="1662517" y="1324692"/>
                </a:cubicBezTo>
                <a:lnTo>
                  <a:pt x="1662517" y="1324759"/>
                </a:lnTo>
                <a:cubicBezTo>
                  <a:pt x="1662249" y="1325094"/>
                  <a:pt x="1661445" y="1325295"/>
                  <a:pt x="1661311" y="1325362"/>
                </a:cubicBezTo>
                <a:cubicBezTo>
                  <a:pt x="1661311" y="1328646"/>
                  <a:pt x="1661579" y="1333405"/>
                  <a:pt x="1662249" y="1338365"/>
                </a:cubicBezTo>
                <a:cubicBezTo>
                  <a:pt x="1661445" y="1335549"/>
                  <a:pt x="1658161" y="1339302"/>
                  <a:pt x="1656016" y="1342185"/>
                </a:cubicBezTo>
                <a:lnTo>
                  <a:pt x="1655967" y="1342117"/>
                </a:lnTo>
                <a:lnTo>
                  <a:pt x="1648375" y="1331595"/>
                </a:lnTo>
                <a:cubicBezTo>
                  <a:pt x="1635104" y="1341582"/>
                  <a:pt x="1610977" y="1343525"/>
                  <a:pt x="1615535" y="1324692"/>
                </a:cubicBezTo>
                <a:cubicBezTo>
                  <a:pt x="1608899" y="1326769"/>
                  <a:pt x="1608564" y="1328646"/>
                  <a:pt x="1602332" y="1331394"/>
                </a:cubicBezTo>
                <a:cubicBezTo>
                  <a:pt x="1596032" y="1331394"/>
                  <a:pt x="1548513" y="1313566"/>
                  <a:pt x="1548513" y="1330992"/>
                </a:cubicBezTo>
                <a:cubicBezTo>
                  <a:pt x="1539802" y="1337158"/>
                  <a:pt x="1527335" y="1344932"/>
                  <a:pt x="1518823" y="1351501"/>
                </a:cubicBezTo>
                <a:cubicBezTo>
                  <a:pt x="1489132" y="1374422"/>
                  <a:pt x="1502670" y="1375494"/>
                  <a:pt x="1494896" y="1417583"/>
                </a:cubicBezTo>
                <a:cubicBezTo>
                  <a:pt x="1489936" y="1444526"/>
                  <a:pt x="1462123" y="1496602"/>
                  <a:pt x="1494896" y="1524616"/>
                </a:cubicBezTo>
                <a:cubicBezTo>
                  <a:pt x="1494896" y="1535071"/>
                  <a:pt x="1508903" y="1553637"/>
                  <a:pt x="1515002" y="1574480"/>
                </a:cubicBezTo>
                <a:cubicBezTo>
                  <a:pt x="1515002" y="1571062"/>
                  <a:pt x="1515069" y="1576290"/>
                  <a:pt x="1515069" y="1578904"/>
                </a:cubicBezTo>
                <a:cubicBezTo>
                  <a:pt x="1515806" y="1576156"/>
                  <a:pt x="1521570" y="1587080"/>
                  <a:pt x="1521101" y="1586075"/>
                </a:cubicBezTo>
                <a:cubicBezTo>
                  <a:pt x="1537856" y="1586075"/>
                  <a:pt x="1548915" y="1595458"/>
                  <a:pt x="1548982" y="1606182"/>
                </a:cubicBezTo>
                <a:cubicBezTo>
                  <a:pt x="1563928" y="1593380"/>
                  <a:pt x="1593753" y="1592777"/>
                  <a:pt x="1604008" y="1592777"/>
                </a:cubicBezTo>
                <a:cubicBezTo>
                  <a:pt x="1609436" y="1587348"/>
                  <a:pt x="1621365" y="1575888"/>
                  <a:pt x="1622170" y="1574614"/>
                </a:cubicBezTo>
                <a:cubicBezTo>
                  <a:pt x="1622170" y="1559467"/>
                  <a:pt x="1632289" y="1533463"/>
                  <a:pt x="1642879" y="1525756"/>
                </a:cubicBezTo>
                <a:cubicBezTo>
                  <a:pt x="1648576" y="1521600"/>
                  <a:pt x="1691266" y="1513960"/>
                  <a:pt x="1700181" y="1519054"/>
                </a:cubicBezTo>
                <a:cubicBezTo>
                  <a:pt x="1716466" y="1528302"/>
                  <a:pt x="1704269" y="1528973"/>
                  <a:pt x="1704939" y="1544321"/>
                </a:cubicBezTo>
                <a:cubicBezTo>
                  <a:pt x="1705676" y="1561411"/>
                  <a:pt x="1687379" y="1604505"/>
                  <a:pt x="1682554" y="1620524"/>
                </a:cubicBezTo>
                <a:cubicBezTo>
                  <a:pt x="1682554" y="1623607"/>
                  <a:pt x="1682554" y="1628433"/>
                  <a:pt x="1682554" y="1630510"/>
                </a:cubicBezTo>
                <a:cubicBezTo>
                  <a:pt x="1682286" y="1632722"/>
                  <a:pt x="1679873" y="1637212"/>
                  <a:pt x="1677999" y="1639692"/>
                </a:cubicBezTo>
                <a:cubicBezTo>
                  <a:pt x="1678133" y="1639625"/>
                  <a:pt x="1678267" y="1639558"/>
                  <a:pt x="1678331" y="1639625"/>
                </a:cubicBezTo>
                <a:cubicBezTo>
                  <a:pt x="1682889" y="1639625"/>
                  <a:pt x="1676927" y="1648740"/>
                  <a:pt x="1671900" y="1654705"/>
                </a:cubicBezTo>
                <a:cubicBezTo>
                  <a:pt x="1674581" y="1658391"/>
                  <a:pt x="1675251" y="1661809"/>
                  <a:pt x="1682554" y="1662077"/>
                </a:cubicBezTo>
                <a:cubicBezTo>
                  <a:pt x="1682554" y="1662613"/>
                  <a:pt x="1745018" y="1653029"/>
                  <a:pt x="1743074" y="1653029"/>
                </a:cubicBezTo>
                <a:cubicBezTo>
                  <a:pt x="1794681" y="1671996"/>
                  <a:pt x="1776384" y="1688484"/>
                  <a:pt x="1776384" y="1740693"/>
                </a:cubicBezTo>
                <a:cubicBezTo>
                  <a:pt x="1783488" y="1747195"/>
                  <a:pt x="1767336" y="1768574"/>
                  <a:pt x="1776384" y="1790691"/>
                </a:cubicBezTo>
                <a:cubicBezTo>
                  <a:pt x="1783422" y="1807982"/>
                  <a:pt x="1816597" y="1822392"/>
                  <a:pt x="1816597" y="1825341"/>
                </a:cubicBezTo>
                <a:cubicBezTo>
                  <a:pt x="1816329" y="1826480"/>
                  <a:pt x="1816865" y="1827151"/>
                  <a:pt x="1818273" y="1827285"/>
                </a:cubicBezTo>
                <a:cubicBezTo>
                  <a:pt x="1817536" y="1827553"/>
                  <a:pt x="1816865" y="1827486"/>
                  <a:pt x="1816262" y="1827151"/>
                </a:cubicBezTo>
                <a:cubicBezTo>
                  <a:pt x="1818674" y="1843906"/>
                  <a:pt x="1839184" y="1820583"/>
                  <a:pt x="1845953" y="1820583"/>
                </a:cubicBezTo>
                <a:cubicBezTo>
                  <a:pt x="1851181" y="1814350"/>
                  <a:pt x="1869947" y="1811736"/>
                  <a:pt x="1883485" y="1813881"/>
                </a:cubicBezTo>
                <a:cubicBezTo>
                  <a:pt x="1882949" y="1814886"/>
                  <a:pt x="1881676" y="1820583"/>
                  <a:pt x="1883418" y="1820583"/>
                </a:cubicBezTo>
                <a:cubicBezTo>
                  <a:pt x="1884490" y="1818840"/>
                  <a:pt x="1884424" y="1815355"/>
                  <a:pt x="1885764" y="1813881"/>
                </a:cubicBezTo>
                <a:cubicBezTo>
                  <a:pt x="1885295" y="1813881"/>
                  <a:pt x="1897157" y="1827017"/>
                  <a:pt x="1897157" y="1829429"/>
                </a:cubicBezTo>
                <a:cubicBezTo>
                  <a:pt x="1902050" y="1834255"/>
                  <a:pt x="1909289" y="1834925"/>
                  <a:pt x="1910562" y="1847392"/>
                </a:cubicBezTo>
                <a:cubicBezTo>
                  <a:pt x="1911433" y="1845246"/>
                  <a:pt x="1917399" y="1847592"/>
                  <a:pt x="1917264" y="1847392"/>
                </a:cubicBezTo>
                <a:cubicBezTo>
                  <a:pt x="1917868" y="1848463"/>
                  <a:pt x="1914851" y="1841091"/>
                  <a:pt x="1912639" y="1838611"/>
                </a:cubicBezTo>
                <a:cubicBezTo>
                  <a:pt x="1923028" y="1828424"/>
                  <a:pt x="1929931" y="1818907"/>
                  <a:pt x="1938845" y="1814417"/>
                </a:cubicBezTo>
                <a:cubicBezTo>
                  <a:pt x="1935360" y="1812607"/>
                  <a:pt x="1938443" y="1802018"/>
                  <a:pt x="1938443" y="1800409"/>
                </a:cubicBezTo>
                <a:cubicBezTo>
                  <a:pt x="1937906" y="1800409"/>
                  <a:pt x="1935762" y="1800276"/>
                  <a:pt x="1935830" y="1800409"/>
                </a:cubicBezTo>
                <a:cubicBezTo>
                  <a:pt x="1936298" y="1799069"/>
                  <a:pt x="1961030" y="1761269"/>
                  <a:pt x="1961164" y="1780303"/>
                </a:cubicBezTo>
                <a:cubicBezTo>
                  <a:pt x="1961298" y="1780035"/>
                  <a:pt x="1967464" y="1780705"/>
                  <a:pt x="1966660" y="1780303"/>
                </a:cubicBezTo>
                <a:cubicBezTo>
                  <a:pt x="1975707" y="1780303"/>
                  <a:pt x="1996819" y="1754969"/>
                  <a:pt x="2011095" y="1749339"/>
                </a:cubicBezTo>
                <a:cubicBezTo>
                  <a:pt x="2035223" y="1739755"/>
                  <a:pt x="2043533" y="1753964"/>
                  <a:pt x="2017328" y="1767167"/>
                </a:cubicBezTo>
                <a:cubicBezTo>
                  <a:pt x="2018400" y="1767636"/>
                  <a:pt x="2017797" y="1772998"/>
                  <a:pt x="2017797" y="1774271"/>
                </a:cubicBezTo>
                <a:cubicBezTo>
                  <a:pt x="2019539" y="1775679"/>
                  <a:pt x="2051308" y="1776684"/>
                  <a:pt x="2051308" y="1768105"/>
                </a:cubicBezTo>
                <a:cubicBezTo>
                  <a:pt x="2051308" y="1767301"/>
                  <a:pt x="2051308" y="1766899"/>
                  <a:pt x="2052179" y="1766899"/>
                </a:cubicBezTo>
                <a:cubicBezTo>
                  <a:pt x="2051308" y="1751819"/>
                  <a:pt x="2054056" y="1756645"/>
                  <a:pt x="2057809" y="1748401"/>
                </a:cubicBezTo>
                <a:cubicBezTo>
                  <a:pt x="2061562" y="1755304"/>
                  <a:pt x="2098223" y="1782046"/>
                  <a:pt x="2098223" y="1781442"/>
                </a:cubicBezTo>
                <a:cubicBezTo>
                  <a:pt x="2097754" y="1782046"/>
                  <a:pt x="2096815" y="1782917"/>
                  <a:pt x="2095743" y="1783855"/>
                </a:cubicBezTo>
                <a:cubicBezTo>
                  <a:pt x="2109282" y="1781778"/>
                  <a:pt x="2151841" y="1800544"/>
                  <a:pt x="2158878" y="1800544"/>
                </a:cubicBezTo>
                <a:cubicBezTo>
                  <a:pt x="2158811" y="1798667"/>
                  <a:pt x="2161291" y="1800677"/>
                  <a:pt x="2164776" y="1800677"/>
                </a:cubicBezTo>
                <a:cubicBezTo>
                  <a:pt x="2166183" y="1794779"/>
                  <a:pt x="2166250" y="1792501"/>
                  <a:pt x="2174293" y="1794310"/>
                </a:cubicBezTo>
                <a:cubicBezTo>
                  <a:pt x="2168864" y="1794310"/>
                  <a:pt x="2207134" y="1781510"/>
                  <a:pt x="2208675" y="1781510"/>
                </a:cubicBezTo>
                <a:cubicBezTo>
                  <a:pt x="2210083" y="1781510"/>
                  <a:pt x="2226838" y="1781510"/>
                  <a:pt x="2225967" y="1781510"/>
                </a:cubicBezTo>
                <a:cubicBezTo>
                  <a:pt x="2227710" y="1781510"/>
                  <a:pt x="2223822" y="1786469"/>
                  <a:pt x="2225498" y="1787608"/>
                </a:cubicBezTo>
                <a:cubicBezTo>
                  <a:pt x="2232401" y="1782247"/>
                  <a:pt x="2234613" y="1782046"/>
                  <a:pt x="2245805" y="1780303"/>
                </a:cubicBezTo>
                <a:cubicBezTo>
                  <a:pt x="2244532" y="1780303"/>
                  <a:pt x="2248016" y="1808452"/>
                  <a:pt x="2224828" y="1807111"/>
                </a:cubicBezTo>
                <a:cubicBezTo>
                  <a:pt x="2240176" y="1807111"/>
                  <a:pt x="2252440" y="1814752"/>
                  <a:pt x="2252306" y="1837539"/>
                </a:cubicBezTo>
                <a:cubicBezTo>
                  <a:pt x="2252306" y="1820784"/>
                  <a:pt x="2316111" y="1892631"/>
                  <a:pt x="2318323" y="1894239"/>
                </a:cubicBezTo>
                <a:cubicBezTo>
                  <a:pt x="2324891" y="1894239"/>
                  <a:pt x="2342250" y="1905365"/>
                  <a:pt x="2346070" y="1907643"/>
                </a:cubicBezTo>
                <a:cubicBezTo>
                  <a:pt x="2366110" y="1892094"/>
                  <a:pt x="2439834" y="1915753"/>
                  <a:pt x="2439834" y="1939612"/>
                </a:cubicBezTo>
                <a:cubicBezTo>
                  <a:pt x="2443184" y="1941690"/>
                  <a:pt x="2460073" y="1994771"/>
                  <a:pt x="2458331" y="1994771"/>
                </a:cubicBezTo>
                <a:cubicBezTo>
                  <a:pt x="2473679" y="1997184"/>
                  <a:pt x="2473411" y="2017290"/>
                  <a:pt x="2473411" y="2034984"/>
                </a:cubicBezTo>
                <a:cubicBezTo>
                  <a:pt x="2493517" y="2058240"/>
                  <a:pt x="2519992" y="2055693"/>
                  <a:pt x="2538959" y="2068494"/>
                </a:cubicBezTo>
                <a:cubicBezTo>
                  <a:pt x="2541103" y="2068494"/>
                  <a:pt x="2547135" y="2067489"/>
                  <a:pt x="2547135" y="2070036"/>
                </a:cubicBezTo>
                <a:cubicBezTo>
                  <a:pt x="2555177" y="2072382"/>
                  <a:pt x="2559266" y="2075867"/>
                  <a:pt x="2567241" y="2075196"/>
                </a:cubicBezTo>
                <a:cubicBezTo>
                  <a:pt x="2570593" y="2081028"/>
                  <a:pt x="2566571" y="2080759"/>
                  <a:pt x="2567241" y="2083306"/>
                </a:cubicBezTo>
                <a:cubicBezTo>
                  <a:pt x="2567241" y="2083440"/>
                  <a:pt x="2572401" y="2082502"/>
                  <a:pt x="2573742" y="2081765"/>
                </a:cubicBezTo>
                <a:cubicBezTo>
                  <a:pt x="2573273" y="2081161"/>
                  <a:pt x="2572200" y="2075196"/>
                  <a:pt x="2574814" y="2075196"/>
                </a:cubicBezTo>
                <a:cubicBezTo>
                  <a:pt x="2581852" y="2080558"/>
                  <a:pt x="2579038" y="2082234"/>
                  <a:pt x="2582589" y="2081899"/>
                </a:cubicBezTo>
                <a:cubicBezTo>
                  <a:pt x="2584332" y="2081899"/>
                  <a:pt x="2586812" y="2100062"/>
                  <a:pt x="2587347" y="2108707"/>
                </a:cubicBezTo>
                <a:cubicBezTo>
                  <a:pt x="2604438" y="2097046"/>
                  <a:pt x="2605578" y="2107367"/>
                  <a:pt x="2619987" y="2108707"/>
                </a:cubicBezTo>
                <a:cubicBezTo>
                  <a:pt x="2645388" y="2111053"/>
                  <a:pt x="2682116" y="2117353"/>
                  <a:pt x="2698135" y="2128612"/>
                </a:cubicBezTo>
                <a:cubicBezTo>
                  <a:pt x="2718442" y="2142888"/>
                  <a:pt x="2723669" y="2162860"/>
                  <a:pt x="2748200" y="2169831"/>
                </a:cubicBezTo>
                <a:cubicBezTo>
                  <a:pt x="2748200" y="2158638"/>
                  <a:pt x="2774941" y="2179482"/>
                  <a:pt x="2774538" y="2179147"/>
                </a:cubicBezTo>
                <a:cubicBezTo>
                  <a:pt x="2780436" y="2185178"/>
                  <a:pt x="2785867" y="2209842"/>
                  <a:pt x="2787941" y="2217416"/>
                </a:cubicBezTo>
                <a:cubicBezTo>
                  <a:pt x="2787941" y="2248714"/>
                  <a:pt x="2783854" y="2263928"/>
                  <a:pt x="2769846" y="2283901"/>
                </a:cubicBezTo>
                <a:cubicBezTo>
                  <a:pt x="2753962" y="2306554"/>
                  <a:pt x="2739688" y="2330012"/>
                  <a:pt x="2725948" y="2349649"/>
                </a:cubicBezTo>
                <a:cubicBezTo>
                  <a:pt x="2718642" y="2360104"/>
                  <a:pt x="2704569" y="2370023"/>
                  <a:pt x="2700815" y="2383226"/>
                </a:cubicBezTo>
                <a:cubicBezTo>
                  <a:pt x="2693443" y="2408896"/>
                  <a:pt x="2708522" y="2442339"/>
                  <a:pt x="2694113" y="2460167"/>
                </a:cubicBezTo>
                <a:cubicBezTo>
                  <a:pt x="2696862" y="2459229"/>
                  <a:pt x="2699140" y="2459630"/>
                  <a:pt x="2700815" y="2461306"/>
                </a:cubicBezTo>
                <a:cubicBezTo>
                  <a:pt x="2692504" y="2481613"/>
                  <a:pt x="2681915" y="2517671"/>
                  <a:pt x="2674007" y="2538782"/>
                </a:cubicBezTo>
                <a:cubicBezTo>
                  <a:pt x="2669650" y="2550310"/>
                  <a:pt x="2657921" y="2597694"/>
                  <a:pt x="2645992" y="2597694"/>
                </a:cubicBezTo>
                <a:cubicBezTo>
                  <a:pt x="2645992" y="2597829"/>
                  <a:pt x="2647198" y="2596756"/>
                  <a:pt x="2647198" y="2595885"/>
                </a:cubicBezTo>
                <a:cubicBezTo>
                  <a:pt x="2648069" y="2591931"/>
                  <a:pt x="2636810" y="2604396"/>
                  <a:pt x="2639090" y="2604396"/>
                </a:cubicBezTo>
                <a:cubicBezTo>
                  <a:pt x="2639221" y="2604732"/>
                  <a:pt x="2639692" y="2604732"/>
                  <a:pt x="2640495" y="2611165"/>
                </a:cubicBezTo>
                <a:cubicBezTo>
                  <a:pt x="2640495" y="2607948"/>
                  <a:pt x="2586409" y="2614249"/>
                  <a:pt x="2586677" y="2617063"/>
                </a:cubicBezTo>
                <a:cubicBezTo>
                  <a:pt x="2592977" y="2618605"/>
                  <a:pt x="2572938" y="2624034"/>
                  <a:pt x="2569855" y="2624503"/>
                </a:cubicBezTo>
                <a:cubicBezTo>
                  <a:pt x="2570056" y="2626782"/>
                  <a:pt x="2570458" y="2628993"/>
                  <a:pt x="2571128" y="2631205"/>
                </a:cubicBezTo>
                <a:lnTo>
                  <a:pt x="2561947" y="2631205"/>
                </a:lnTo>
                <a:cubicBezTo>
                  <a:pt x="2528034" y="2637572"/>
                  <a:pt x="2506453" y="2674233"/>
                  <a:pt x="2506453" y="2689648"/>
                </a:cubicBezTo>
                <a:cubicBezTo>
                  <a:pt x="2498678" y="2701913"/>
                  <a:pt x="2496802" y="2701979"/>
                  <a:pt x="2506453" y="2715116"/>
                </a:cubicBezTo>
                <a:cubicBezTo>
                  <a:pt x="2504777" y="2716859"/>
                  <a:pt x="2502499" y="2717260"/>
                  <a:pt x="2499750" y="2716255"/>
                </a:cubicBezTo>
                <a:cubicBezTo>
                  <a:pt x="2510675" y="2721818"/>
                  <a:pt x="2506051" y="2724767"/>
                  <a:pt x="2499750" y="2731469"/>
                </a:cubicBezTo>
                <a:cubicBezTo>
                  <a:pt x="2499750" y="2748493"/>
                  <a:pt x="2481252" y="2767795"/>
                  <a:pt x="2472941" y="2780395"/>
                </a:cubicBezTo>
                <a:cubicBezTo>
                  <a:pt x="2456387" y="2805460"/>
                  <a:pt x="2435745" y="2834079"/>
                  <a:pt x="2419323" y="2858005"/>
                </a:cubicBezTo>
                <a:cubicBezTo>
                  <a:pt x="2412221" y="2868259"/>
                  <a:pt x="2397744" y="2893727"/>
                  <a:pt x="2386886" y="2899290"/>
                </a:cubicBezTo>
                <a:cubicBezTo>
                  <a:pt x="2370265" y="2907802"/>
                  <a:pt x="2355654" y="2897079"/>
                  <a:pt x="2336821" y="2906059"/>
                </a:cubicBezTo>
                <a:cubicBezTo>
                  <a:pt x="2338563" y="2904049"/>
                  <a:pt x="2339233" y="2901971"/>
                  <a:pt x="2338898" y="2899491"/>
                </a:cubicBezTo>
                <a:cubicBezTo>
                  <a:pt x="2325963" y="2894465"/>
                  <a:pt x="2327103" y="2899491"/>
                  <a:pt x="2325494" y="2893124"/>
                </a:cubicBezTo>
                <a:cubicBezTo>
                  <a:pt x="2314905" y="2890175"/>
                  <a:pt x="2306996" y="2887025"/>
                  <a:pt x="2298820" y="2887025"/>
                </a:cubicBezTo>
                <a:cubicBezTo>
                  <a:pt x="2298685" y="2887025"/>
                  <a:pt x="2298685" y="2887025"/>
                  <a:pt x="2298685" y="2887025"/>
                </a:cubicBezTo>
                <a:cubicBezTo>
                  <a:pt x="2298619" y="2887025"/>
                  <a:pt x="2298283" y="2887025"/>
                  <a:pt x="2297077" y="2887025"/>
                </a:cubicBezTo>
                <a:cubicBezTo>
                  <a:pt x="2299892" y="2893727"/>
                  <a:pt x="2297881" y="2890711"/>
                  <a:pt x="2297077" y="2893124"/>
                </a:cubicBezTo>
                <a:cubicBezTo>
                  <a:pt x="2324087" y="2893124"/>
                  <a:pt x="2319395" y="2925227"/>
                  <a:pt x="2328778" y="2939436"/>
                </a:cubicBezTo>
                <a:cubicBezTo>
                  <a:pt x="2328912" y="2931930"/>
                  <a:pt x="2327839" y="2933940"/>
                  <a:pt x="2331660" y="2932734"/>
                </a:cubicBezTo>
                <a:cubicBezTo>
                  <a:pt x="2353040" y="2932734"/>
                  <a:pt x="2301969" y="2988093"/>
                  <a:pt x="2305990" y="2986686"/>
                </a:cubicBezTo>
                <a:cubicBezTo>
                  <a:pt x="2297143" y="2991042"/>
                  <a:pt x="2225028" y="3012422"/>
                  <a:pt x="2225028" y="3005653"/>
                </a:cubicBezTo>
                <a:cubicBezTo>
                  <a:pt x="2224626" y="3007463"/>
                  <a:pt x="2224626" y="3009942"/>
                  <a:pt x="2224693" y="3011551"/>
                </a:cubicBezTo>
                <a:cubicBezTo>
                  <a:pt x="2221677" y="3019593"/>
                  <a:pt x="2216986" y="3025961"/>
                  <a:pt x="2216651" y="3026497"/>
                </a:cubicBezTo>
                <a:cubicBezTo>
                  <a:pt x="2218393" y="3026497"/>
                  <a:pt x="2218393" y="3033199"/>
                  <a:pt x="2218326" y="3034204"/>
                </a:cubicBezTo>
                <a:cubicBezTo>
                  <a:pt x="2218326" y="3032663"/>
                  <a:pt x="2219063" y="3028373"/>
                  <a:pt x="2220270" y="3026497"/>
                </a:cubicBezTo>
                <a:cubicBezTo>
                  <a:pt x="2229452" y="3026497"/>
                  <a:pt x="2207334" y="3054578"/>
                  <a:pt x="2202040" y="3056656"/>
                </a:cubicBezTo>
                <a:cubicBezTo>
                  <a:pt x="2185552" y="3063090"/>
                  <a:pt x="2169334" y="3050691"/>
                  <a:pt x="2158007" y="3046603"/>
                </a:cubicBezTo>
                <a:cubicBezTo>
                  <a:pt x="2152108" y="3067648"/>
                  <a:pt x="2166250" y="3091507"/>
                  <a:pt x="2186625" y="3073412"/>
                </a:cubicBezTo>
                <a:cubicBezTo>
                  <a:pt x="2205793" y="3073412"/>
                  <a:pt x="2178113" y="3111480"/>
                  <a:pt x="2178113" y="3098410"/>
                </a:cubicBezTo>
                <a:cubicBezTo>
                  <a:pt x="2178113" y="3097539"/>
                  <a:pt x="2142189" y="3142108"/>
                  <a:pt x="2148020" y="3140433"/>
                </a:cubicBezTo>
                <a:cubicBezTo>
                  <a:pt x="2152108" y="3140433"/>
                  <a:pt x="2150366" y="3149950"/>
                  <a:pt x="2150768" y="3152899"/>
                </a:cubicBezTo>
                <a:cubicBezTo>
                  <a:pt x="2150902" y="3153033"/>
                  <a:pt x="2151036" y="3153301"/>
                  <a:pt x="2151304" y="3153837"/>
                </a:cubicBezTo>
                <a:cubicBezTo>
                  <a:pt x="2151304" y="3153837"/>
                  <a:pt x="2151238" y="3153837"/>
                  <a:pt x="2151238" y="3153837"/>
                </a:cubicBezTo>
                <a:cubicBezTo>
                  <a:pt x="2126507" y="3150419"/>
                  <a:pt x="2118196" y="3161812"/>
                  <a:pt x="2104389" y="3173944"/>
                </a:cubicBezTo>
                <a:cubicBezTo>
                  <a:pt x="2114845" y="3189090"/>
                  <a:pt x="2120943" y="3199948"/>
                  <a:pt x="2145138" y="3200752"/>
                </a:cubicBezTo>
                <a:cubicBezTo>
                  <a:pt x="2148423" y="3200752"/>
                  <a:pt x="2140715" y="3231179"/>
                  <a:pt x="2131198" y="3231984"/>
                </a:cubicBezTo>
                <a:cubicBezTo>
                  <a:pt x="2131198" y="3234330"/>
                  <a:pt x="2095676" y="3268979"/>
                  <a:pt x="2090784" y="3281178"/>
                </a:cubicBezTo>
                <a:cubicBezTo>
                  <a:pt x="2090583" y="3281647"/>
                  <a:pt x="2074631" y="3314152"/>
                  <a:pt x="2079859" y="3328294"/>
                </a:cubicBezTo>
                <a:cubicBezTo>
                  <a:pt x="2076910" y="3327958"/>
                  <a:pt x="2073425" y="3328093"/>
                  <a:pt x="2069136" y="3328093"/>
                </a:cubicBezTo>
                <a:cubicBezTo>
                  <a:pt x="2076106" y="3331846"/>
                  <a:pt x="2089644" y="3341362"/>
                  <a:pt x="2097285" y="3348936"/>
                </a:cubicBezTo>
                <a:cubicBezTo>
                  <a:pt x="2095609" y="3348199"/>
                  <a:pt x="2089242" y="3348199"/>
                  <a:pt x="2088840" y="3348199"/>
                </a:cubicBezTo>
                <a:cubicBezTo>
                  <a:pt x="2096146" y="3353293"/>
                  <a:pt x="2105930" y="3365088"/>
                  <a:pt x="2108879" y="3368305"/>
                </a:cubicBezTo>
                <a:cubicBezTo>
                  <a:pt x="2127980" y="3368305"/>
                  <a:pt x="2131265" y="3384056"/>
                  <a:pt x="2158141" y="3381710"/>
                </a:cubicBezTo>
                <a:cubicBezTo>
                  <a:pt x="2167323" y="3381710"/>
                  <a:pt x="2140112" y="3394979"/>
                  <a:pt x="2139710" y="3395114"/>
                </a:cubicBezTo>
                <a:cubicBezTo>
                  <a:pt x="2129054" y="3398130"/>
                  <a:pt x="2104590" y="3395248"/>
                  <a:pt x="2092929" y="3393371"/>
                </a:cubicBezTo>
                <a:cubicBezTo>
                  <a:pt x="2096614" y="3398331"/>
                  <a:pt x="2103652" y="3415220"/>
                  <a:pt x="2097687" y="3415220"/>
                </a:cubicBezTo>
                <a:cubicBezTo>
                  <a:pt x="2099228" y="3416561"/>
                  <a:pt x="2084685" y="3408518"/>
                  <a:pt x="2093397" y="3408518"/>
                </a:cubicBezTo>
                <a:cubicBezTo>
                  <a:pt x="2076709" y="3409456"/>
                  <a:pt x="2068935" y="3408451"/>
                  <a:pt x="2057541" y="3401816"/>
                </a:cubicBezTo>
                <a:cubicBezTo>
                  <a:pt x="2058278" y="3401414"/>
                  <a:pt x="2058479" y="3408182"/>
                  <a:pt x="2056268" y="3408518"/>
                </a:cubicBezTo>
                <a:cubicBezTo>
                  <a:pt x="2038976" y="3408518"/>
                  <a:pt x="1982878" y="3372728"/>
                  <a:pt x="1970948" y="3358051"/>
                </a:cubicBezTo>
                <a:cubicBezTo>
                  <a:pt x="1972423" y="3358185"/>
                  <a:pt x="1976444" y="3354499"/>
                  <a:pt x="1977115" y="3352354"/>
                </a:cubicBezTo>
                <a:cubicBezTo>
                  <a:pt x="1974769" y="3353359"/>
                  <a:pt x="1973830" y="3351952"/>
                  <a:pt x="1974367" y="3348199"/>
                </a:cubicBezTo>
                <a:cubicBezTo>
                  <a:pt x="1975171" y="3347462"/>
                  <a:pt x="1970546" y="3351148"/>
                  <a:pt x="1969877" y="3353359"/>
                </a:cubicBezTo>
                <a:cubicBezTo>
                  <a:pt x="1964783" y="3348668"/>
                  <a:pt x="1950373" y="3334795"/>
                  <a:pt x="1957813" y="3334795"/>
                </a:cubicBezTo>
                <a:cubicBezTo>
                  <a:pt x="1962571" y="3337408"/>
                  <a:pt x="1964582" y="3338012"/>
                  <a:pt x="1967531" y="3338749"/>
                </a:cubicBezTo>
                <a:cubicBezTo>
                  <a:pt x="1952652" y="3330974"/>
                  <a:pt x="1940387" y="3310198"/>
                  <a:pt x="1950239" y="3301284"/>
                </a:cubicBezTo>
                <a:cubicBezTo>
                  <a:pt x="1952317" y="3301284"/>
                  <a:pt x="1948497" y="3294649"/>
                  <a:pt x="1951111" y="3294649"/>
                </a:cubicBezTo>
                <a:cubicBezTo>
                  <a:pt x="1950708" y="3294448"/>
                  <a:pt x="1950440" y="3294314"/>
                  <a:pt x="1950172" y="3294314"/>
                </a:cubicBezTo>
                <a:cubicBezTo>
                  <a:pt x="1950239" y="3293845"/>
                  <a:pt x="1950306" y="3293308"/>
                  <a:pt x="1950306" y="3292303"/>
                </a:cubicBezTo>
                <a:cubicBezTo>
                  <a:pt x="1946620" y="3286405"/>
                  <a:pt x="1942397" y="3287344"/>
                  <a:pt x="1944140" y="3268175"/>
                </a:cubicBezTo>
                <a:cubicBezTo>
                  <a:pt x="1942196" y="3268310"/>
                  <a:pt x="1936902" y="3268578"/>
                  <a:pt x="1936902" y="3269314"/>
                </a:cubicBezTo>
                <a:cubicBezTo>
                  <a:pt x="1937840" y="3253162"/>
                  <a:pt x="1932277" y="3235469"/>
                  <a:pt x="1944609" y="3222065"/>
                </a:cubicBezTo>
                <a:cubicBezTo>
                  <a:pt x="1944676" y="3222065"/>
                  <a:pt x="1944810" y="3222065"/>
                  <a:pt x="1944877" y="3222065"/>
                </a:cubicBezTo>
                <a:cubicBezTo>
                  <a:pt x="1942800" y="3222065"/>
                  <a:pt x="1963711" y="3204103"/>
                  <a:pt x="1963711" y="3210068"/>
                </a:cubicBezTo>
                <a:cubicBezTo>
                  <a:pt x="1963040" y="3207052"/>
                  <a:pt x="1962772" y="3200752"/>
                  <a:pt x="1963979" y="3200752"/>
                </a:cubicBezTo>
                <a:cubicBezTo>
                  <a:pt x="1931205" y="3191570"/>
                  <a:pt x="1940655" y="3185739"/>
                  <a:pt x="1957008" y="3161679"/>
                </a:cubicBezTo>
                <a:cubicBezTo>
                  <a:pt x="1957008" y="3161612"/>
                  <a:pt x="1957008" y="3161612"/>
                  <a:pt x="1957008" y="3161612"/>
                </a:cubicBezTo>
                <a:cubicBezTo>
                  <a:pt x="1957075" y="3161544"/>
                  <a:pt x="1957209" y="3161410"/>
                  <a:pt x="1957277" y="3161344"/>
                </a:cubicBezTo>
                <a:cubicBezTo>
                  <a:pt x="1957410" y="3161009"/>
                  <a:pt x="1957611" y="3160807"/>
                  <a:pt x="1957745" y="3160673"/>
                </a:cubicBezTo>
                <a:cubicBezTo>
                  <a:pt x="1957813" y="3160606"/>
                  <a:pt x="1957813" y="3160606"/>
                  <a:pt x="1957880" y="3160539"/>
                </a:cubicBezTo>
                <a:cubicBezTo>
                  <a:pt x="1957880" y="3160606"/>
                  <a:pt x="1957813" y="3160606"/>
                  <a:pt x="1957813" y="3160673"/>
                </a:cubicBezTo>
                <a:cubicBezTo>
                  <a:pt x="1958549" y="3160070"/>
                  <a:pt x="1959287" y="3160740"/>
                  <a:pt x="1957277" y="3161544"/>
                </a:cubicBezTo>
                <a:cubicBezTo>
                  <a:pt x="1957277" y="3161544"/>
                  <a:pt x="1957277" y="3161612"/>
                  <a:pt x="1957277" y="3161612"/>
                </a:cubicBezTo>
                <a:cubicBezTo>
                  <a:pt x="1959153" y="3161142"/>
                  <a:pt x="1961030" y="3160874"/>
                  <a:pt x="1962906" y="3160673"/>
                </a:cubicBezTo>
                <a:cubicBezTo>
                  <a:pt x="1960962" y="3159399"/>
                  <a:pt x="1956606" y="3155043"/>
                  <a:pt x="1957075" y="3155513"/>
                </a:cubicBezTo>
                <a:cubicBezTo>
                  <a:pt x="1957075" y="3156049"/>
                  <a:pt x="1957075" y="3144923"/>
                  <a:pt x="1957075" y="3141237"/>
                </a:cubicBezTo>
                <a:cubicBezTo>
                  <a:pt x="1957075" y="3141371"/>
                  <a:pt x="1957075" y="3141103"/>
                  <a:pt x="1957075" y="3140567"/>
                </a:cubicBezTo>
                <a:cubicBezTo>
                  <a:pt x="1956874" y="3140701"/>
                  <a:pt x="1956874" y="3140701"/>
                  <a:pt x="1957075" y="3140433"/>
                </a:cubicBezTo>
                <a:cubicBezTo>
                  <a:pt x="1957209" y="3137752"/>
                  <a:pt x="1958013" y="3129910"/>
                  <a:pt x="1958751" y="3133731"/>
                </a:cubicBezTo>
                <a:cubicBezTo>
                  <a:pt x="1959354" y="3133731"/>
                  <a:pt x="1959622" y="3133865"/>
                  <a:pt x="1959958" y="3133999"/>
                </a:cubicBezTo>
                <a:cubicBezTo>
                  <a:pt x="1967799" y="3120259"/>
                  <a:pt x="1983884" y="3112954"/>
                  <a:pt x="1983884" y="3135138"/>
                </a:cubicBezTo>
                <a:cubicBezTo>
                  <a:pt x="1983884" y="3132591"/>
                  <a:pt x="1984688" y="3133463"/>
                  <a:pt x="1985023" y="3134267"/>
                </a:cubicBezTo>
                <a:cubicBezTo>
                  <a:pt x="1986498" y="3129442"/>
                  <a:pt x="1995680" y="3102231"/>
                  <a:pt x="1997288" y="3098544"/>
                </a:cubicBezTo>
                <a:cubicBezTo>
                  <a:pt x="1997288" y="3100890"/>
                  <a:pt x="1983616" y="3090301"/>
                  <a:pt x="1983951" y="3094322"/>
                </a:cubicBezTo>
                <a:cubicBezTo>
                  <a:pt x="1979996" y="3093317"/>
                  <a:pt x="1990586" y="3104174"/>
                  <a:pt x="1990586" y="3100555"/>
                </a:cubicBezTo>
                <a:cubicBezTo>
                  <a:pt x="1973362" y="3132122"/>
                  <a:pt x="1967531" y="3104107"/>
                  <a:pt x="1970480" y="3081186"/>
                </a:cubicBezTo>
                <a:cubicBezTo>
                  <a:pt x="1973294" y="3059203"/>
                  <a:pt x="1990586" y="3030920"/>
                  <a:pt x="1990586" y="3011752"/>
                </a:cubicBezTo>
                <a:cubicBezTo>
                  <a:pt x="1986498" y="3003508"/>
                  <a:pt x="1977182" y="2977035"/>
                  <a:pt x="1977182" y="2965842"/>
                </a:cubicBezTo>
                <a:cubicBezTo>
                  <a:pt x="1978254" y="2961419"/>
                  <a:pt x="1978053" y="2957130"/>
                  <a:pt x="1983884" y="2952706"/>
                </a:cubicBezTo>
                <a:cubicBezTo>
                  <a:pt x="1983884" y="2952974"/>
                  <a:pt x="1984956" y="2955722"/>
                  <a:pt x="1987838" y="2959542"/>
                </a:cubicBezTo>
                <a:cubicBezTo>
                  <a:pt x="1992396" y="2959542"/>
                  <a:pt x="1994809" y="2923150"/>
                  <a:pt x="2003990" y="2923016"/>
                </a:cubicBezTo>
                <a:cubicBezTo>
                  <a:pt x="2006604" y="2929517"/>
                  <a:pt x="2006336" y="2872415"/>
                  <a:pt x="2020076" y="2872415"/>
                </a:cubicBezTo>
                <a:cubicBezTo>
                  <a:pt x="2016859" y="2862294"/>
                  <a:pt x="2014982" y="2856531"/>
                  <a:pt x="2024097" y="2853782"/>
                </a:cubicBezTo>
                <a:cubicBezTo>
                  <a:pt x="2024097" y="2828918"/>
                  <a:pt x="2010425" y="2774564"/>
                  <a:pt x="2030799" y="2774162"/>
                </a:cubicBezTo>
                <a:cubicBezTo>
                  <a:pt x="2021819" y="2766186"/>
                  <a:pt x="2026979" y="2768331"/>
                  <a:pt x="2022690" y="2758479"/>
                </a:cubicBezTo>
                <a:cubicBezTo>
                  <a:pt x="2034218" y="2758479"/>
                  <a:pt x="2032341" y="2701242"/>
                  <a:pt x="2044204" y="2684621"/>
                </a:cubicBezTo>
                <a:cubicBezTo>
                  <a:pt x="2044204" y="2681337"/>
                  <a:pt x="2033748" y="2671351"/>
                  <a:pt x="2045142" y="2671351"/>
                </a:cubicBezTo>
                <a:cubicBezTo>
                  <a:pt x="2040384" y="2617667"/>
                  <a:pt x="2050906" y="2546088"/>
                  <a:pt x="2050906" y="2500916"/>
                </a:cubicBezTo>
                <a:cubicBezTo>
                  <a:pt x="2044337" y="2497029"/>
                  <a:pt x="2003990" y="2465595"/>
                  <a:pt x="2003990" y="2461239"/>
                </a:cubicBezTo>
                <a:cubicBezTo>
                  <a:pt x="2004996" y="2462579"/>
                  <a:pt x="1990787" y="2452995"/>
                  <a:pt x="1984688" y="2450248"/>
                </a:cubicBezTo>
                <a:cubicBezTo>
                  <a:pt x="1970077" y="2450248"/>
                  <a:pt x="1944743" y="2421629"/>
                  <a:pt x="1943671" y="2414458"/>
                </a:cubicBezTo>
                <a:cubicBezTo>
                  <a:pt x="1933215" y="2414257"/>
                  <a:pt x="1903458" y="2344957"/>
                  <a:pt x="1903458" y="2345024"/>
                </a:cubicBezTo>
                <a:cubicBezTo>
                  <a:pt x="1901983" y="2319355"/>
                  <a:pt x="1875577" y="2256757"/>
                  <a:pt x="1864585" y="2249184"/>
                </a:cubicBezTo>
                <a:cubicBezTo>
                  <a:pt x="1870148" y="2249184"/>
                  <a:pt x="1830068" y="2201465"/>
                  <a:pt x="1830605" y="2202537"/>
                </a:cubicBezTo>
                <a:cubicBezTo>
                  <a:pt x="1826517" y="2194293"/>
                  <a:pt x="1820753" y="2158169"/>
                  <a:pt x="1822965" y="2148585"/>
                </a:cubicBezTo>
                <a:cubicBezTo>
                  <a:pt x="1830672" y="2138867"/>
                  <a:pt x="1843205" y="2126535"/>
                  <a:pt x="1843071" y="2126669"/>
                </a:cubicBezTo>
                <a:cubicBezTo>
                  <a:pt x="1843071" y="2132969"/>
                  <a:pt x="1845819" y="2127674"/>
                  <a:pt x="1847829" y="2123117"/>
                </a:cubicBezTo>
                <a:lnTo>
                  <a:pt x="1843071" y="2123117"/>
                </a:lnTo>
                <a:cubicBezTo>
                  <a:pt x="1836503" y="2116415"/>
                  <a:pt x="1830471" y="2108506"/>
                  <a:pt x="1822965" y="2101536"/>
                </a:cubicBezTo>
                <a:cubicBezTo>
                  <a:pt x="1822965" y="2102742"/>
                  <a:pt x="1834894" y="2071175"/>
                  <a:pt x="1836369" y="2068762"/>
                </a:cubicBezTo>
                <a:cubicBezTo>
                  <a:pt x="1836369" y="2055425"/>
                  <a:pt x="1849774" y="2045774"/>
                  <a:pt x="1849774" y="2044233"/>
                </a:cubicBezTo>
                <a:cubicBezTo>
                  <a:pt x="1841731" y="2036659"/>
                  <a:pt x="1849103" y="2035922"/>
                  <a:pt x="1843071" y="2029019"/>
                </a:cubicBezTo>
                <a:cubicBezTo>
                  <a:pt x="1843071" y="2026740"/>
                  <a:pt x="1861904" y="2021982"/>
                  <a:pt x="1865121" y="2021378"/>
                </a:cubicBezTo>
                <a:cubicBezTo>
                  <a:pt x="1860698" y="2021378"/>
                  <a:pt x="1872025" y="2014676"/>
                  <a:pt x="1870282" y="2014676"/>
                </a:cubicBezTo>
                <a:cubicBezTo>
                  <a:pt x="1871086" y="1992626"/>
                  <a:pt x="1885764" y="1993900"/>
                  <a:pt x="1895147" y="1977948"/>
                </a:cubicBezTo>
                <a:cubicBezTo>
                  <a:pt x="1907680" y="1956636"/>
                  <a:pt x="1896689" y="1943098"/>
                  <a:pt x="1896689" y="1914815"/>
                </a:cubicBezTo>
                <a:cubicBezTo>
                  <a:pt x="1905133" y="1900472"/>
                  <a:pt x="1902050" y="1908179"/>
                  <a:pt x="1896689" y="1893368"/>
                </a:cubicBezTo>
                <a:cubicBezTo>
                  <a:pt x="1898900" y="1893971"/>
                  <a:pt x="1901112" y="1894172"/>
                  <a:pt x="1903391" y="1894038"/>
                </a:cubicBezTo>
                <a:cubicBezTo>
                  <a:pt x="1897425" y="1878757"/>
                  <a:pt x="1886099" y="1866559"/>
                  <a:pt x="1876582" y="1849536"/>
                </a:cubicBezTo>
                <a:cubicBezTo>
                  <a:pt x="1876582" y="1844576"/>
                  <a:pt x="1881944" y="1847459"/>
                  <a:pt x="1883284" y="1847793"/>
                </a:cubicBezTo>
                <a:cubicBezTo>
                  <a:pt x="1874035" y="1840622"/>
                  <a:pt x="1875643" y="1835395"/>
                  <a:pt x="1863580" y="1828290"/>
                </a:cubicBezTo>
                <a:cubicBezTo>
                  <a:pt x="1863781" y="1831642"/>
                  <a:pt x="1853057" y="1840421"/>
                  <a:pt x="1857615" y="1840421"/>
                </a:cubicBezTo>
                <a:cubicBezTo>
                  <a:pt x="1852789" y="1841493"/>
                  <a:pt x="1848634" y="1844442"/>
                  <a:pt x="1842468" y="1847056"/>
                </a:cubicBezTo>
                <a:cubicBezTo>
                  <a:pt x="1842334" y="1847056"/>
                  <a:pt x="1842267" y="1847123"/>
                  <a:pt x="1842066" y="1847123"/>
                </a:cubicBezTo>
                <a:cubicBezTo>
                  <a:pt x="1853392" y="1847123"/>
                  <a:pt x="1846557" y="1869106"/>
                  <a:pt x="1841463" y="1872457"/>
                </a:cubicBezTo>
                <a:cubicBezTo>
                  <a:pt x="1829465" y="1880433"/>
                  <a:pt x="1825914" y="1860527"/>
                  <a:pt x="1816128" y="1860527"/>
                </a:cubicBezTo>
                <a:cubicBezTo>
                  <a:pt x="1815994" y="1861365"/>
                  <a:pt x="1816095" y="1864716"/>
                  <a:pt x="1816178" y="1867858"/>
                </a:cubicBezTo>
                <a:lnTo>
                  <a:pt x="1816144" y="1871980"/>
                </a:lnTo>
                <a:lnTo>
                  <a:pt x="1810842" y="1864180"/>
                </a:lnTo>
                <a:cubicBezTo>
                  <a:pt x="1810749" y="1862287"/>
                  <a:pt x="1812442" y="1860125"/>
                  <a:pt x="1816195" y="1854697"/>
                </a:cubicBezTo>
                <a:cubicBezTo>
                  <a:pt x="1812107" y="1854965"/>
                  <a:pt x="1811302" y="1854831"/>
                  <a:pt x="1813850" y="1854227"/>
                </a:cubicBezTo>
                <a:cubicBezTo>
                  <a:pt x="1808220" y="1852820"/>
                  <a:pt x="1810297" y="1848396"/>
                  <a:pt x="1807215" y="1848396"/>
                </a:cubicBezTo>
                <a:cubicBezTo>
                  <a:pt x="1808287" y="1849938"/>
                  <a:pt x="1810096" y="1851748"/>
                  <a:pt x="1809493" y="1854629"/>
                </a:cubicBezTo>
                <a:cubicBezTo>
                  <a:pt x="1809493" y="1853557"/>
                  <a:pt x="1802590" y="1854161"/>
                  <a:pt x="1802121" y="1853356"/>
                </a:cubicBezTo>
                <a:cubicBezTo>
                  <a:pt x="1798032" y="1852954"/>
                  <a:pt x="1795485" y="1847123"/>
                  <a:pt x="1796826" y="1847123"/>
                </a:cubicBezTo>
                <a:cubicBezTo>
                  <a:pt x="1796223" y="1847659"/>
                  <a:pt x="1787443" y="1846118"/>
                  <a:pt x="1789386" y="1847123"/>
                </a:cubicBezTo>
                <a:lnTo>
                  <a:pt x="1788833" y="1851076"/>
                </a:lnTo>
                <a:lnTo>
                  <a:pt x="1784762" y="1847123"/>
                </a:lnTo>
                <a:cubicBezTo>
                  <a:pt x="1779400" y="1846989"/>
                  <a:pt x="1774038" y="1841158"/>
                  <a:pt x="1768811" y="1833853"/>
                </a:cubicBezTo>
                <a:cubicBezTo>
                  <a:pt x="1768677" y="1835327"/>
                  <a:pt x="1767403" y="1838209"/>
                  <a:pt x="1768543" y="1833518"/>
                </a:cubicBezTo>
                <a:cubicBezTo>
                  <a:pt x="1761706" y="1823867"/>
                  <a:pt x="1755071" y="1811802"/>
                  <a:pt x="1749040" y="1806978"/>
                </a:cubicBezTo>
                <a:cubicBezTo>
                  <a:pt x="1749040" y="1812808"/>
                  <a:pt x="1743812" y="1813479"/>
                  <a:pt x="1742739" y="1820382"/>
                </a:cubicBezTo>
                <a:cubicBezTo>
                  <a:pt x="1743208" y="1820382"/>
                  <a:pt x="1736305" y="1803894"/>
                  <a:pt x="1737579" y="1806978"/>
                </a:cubicBezTo>
                <a:cubicBezTo>
                  <a:pt x="1726855" y="1806978"/>
                  <a:pt x="1725984" y="1796991"/>
                  <a:pt x="1728665" y="1786871"/>
                </a:cubicBezTo>
                <a:cubicBezTo>
                  <a:pt x="1729669" y="1786871"/>
                  <a:pt x="1729737" y="1787073"/>
                  <a:pt x="1729603" y="1787273"/>
                </a:cubicBezTo>
                <a:cubicBezTo>
                  <a:pt x="1729669" y="1787206"/>
                  <a:pt x="1729737" y="1787139"/>
                  <a:pt x="1729938" y="1787073"/>
                </a:cubicBezTo>
                <a:cubicBezTo>
                  <a:pt x="1725917" y="1785062"/>
                  <a:pt x="1723973" y="1787407"/>
                  <a:pt x="1722432" y="1781308"/>
                </a:cubicBezTo>
                <a:cubicBezTo>
                  <a:pt x="1722432" y="1779164"/>
                  <a:pt x="1723571" y="1770719"/>
                  <a:pt x="1722432" y="1766765"/>
                </a:cubicBezTo>
                <a:cubicBezTo>
                  <a:pt x="1705475" y="1753964"/>
                  <a:pt x="1692138" y="1740894"/>
                  <a:pt x="1688385" y="1726552"/>
                </a:cubicBezTo>
                <a:cubicBezTo>
                  <a:pt x="1661713" y="1729568"/>
                  <a:pt x="1641069" y="1718375"/>
                  <a:pt x="1626459" y="1706446"/>
                </a:cubicBezTo>
                <a:cubicBezTo>
                  <a:pt x="1606553" y="1706446"/>
                  <a:pt x="1602601" y="1699140"/>
                  <a:pt x="1582627" y="1681446"/>
                </a:cubicBezTo>
                <a:cubicBezTo>
                  <a:pt x="1545430" y="1648539"/>
                  <a:pt x="1536651" y="1668578"/>
                  <a:pt x="1491411" y="1659530"/>
                </a:cubicBezTo>
                <a:cubicBezTo>
                  <a:pt x="1464537" y="1654169"/>
                  <a:pt x="1411923" y="1633593"/>
                  <a:pt x="1401602" y="1619318"/>
                </a:cubicBezTo>
                <a:cubicBezTo>
                  <a:pt x="1372582" y="1619318"/>
                  <a:pt x="1304556" y="1563220"/>
                  <a:pt x="1322718" y="1545594"/>
                </a:cubicBezTo>
                <a:cubicBezTo>
                  <a:pt x="1321914" y="1545594"/>
                  <a:pt x="1321177" y="1543936"/>
                  <a:pt x="1320540" y="1542235"/>
                </a:cubicBezTo>
                <a:lnTo>
                  <a:pt x="1319129" y="1538999"/>
                </a:lnTo>
                <a:lnTo>
                  <a:pt x="1318965" y="1538624"/>
                </a:lnTo>
                <a:cubicBezTo>
                  <a:pt x="1319970" y="1537619"/>
                  <a:pt x="1322651" y="1534267"/>
                  <a:pt x="1321780" y="1532860"/>
                </a:cubicBezTo>
                <a:lnTo>
                  <a:pt x="1321926" y="1532820"/>
                </a:lnTo>
                <a:lnTo>
                  <a:pt x="1326940" y="1531453"/>
                </a:lnTo>
                <a:cubicBezTo>
                  <a:pt x="1323723" y="1520394"/>
                  <a:pt x="1326940" y="1530582"/>
                  <a:pt x="1326940" y="1524348"/>
                </a:cubicBezTo>
                <a:cubicBezTo>
                  <a:pt x="1320640" y="1520595"/>
                  <a:pt x="1266622" y="1443654"/>
                  <a:pt x="1266622" y="1437824"/>
                </a:cubicBezTo>
                <a:cubicBezTo>
                  <a:pt x="1258379" y="1432797"/>
                  <a:pt x="1255228" y="1428441"/>
                  <a:pt x="1239210" y="1425157"/>
                </a:cubicBezTo>
                <a:cubicBezTo>
                  <a:pt x="1248861" y="1425157"/>
                  <a:pt x="1211866" y="1368322"/>
                  <a:pt x="1210995" y="1364972"/>
                </a:cubicBezTo>
                <a:cubicBezTo>
                  <a:pt x="1212067" y="1367854"/>
                  <a:pt x="1211665" y="1370400"/>
                  <a:pt x="1209856" y="1372009"/>
                </a:cubicBezTo>
                <a:cubicBezTo>
                  <a:pt x="1204359" y="1368859"/>
                  <a:pt x="1204426" y="1365910"/>
                  <a:pt x="1198663" y="1365910"/>
                </a:cubicBezTo>
                <a:cubicBezTo>
                  <a:pt x="1198395" y="1365910"/>
                  <a:pt x="1198126" y="1365910"/>
                  <a:pt x="1197792" y="1365910"/>
                </a:cubicBezTo>
                <a:cubicBezTo>
                  <a:pt x="1196451" y="1359208"/>
                  <a:pt x="1198260" y="1363899"/>
                  <a:pt x="1192966" y="1356862"/>
                </a:cubicBezTo>
                <a:cubicBezTo>
                  <a:pt x="1192966" y="1357197"/>
                  <a:pt x="1172859" y="1333874"/>
                  <a:pt x="1172859" y="1332735"/>
                </a:cubicBezTo>
                <a:cubicBezTo>
                  <a:pt x="1173261" y="1324759"/>
                  <a:pt x="1153557" y="1284278"/>
                  <a:pt x="1161733" y="1284278"/>
                </a:cubicBezTo>
                <a:cubicBezTo>
                  <a:pt x="1158315" y="1283809"/>
                  <a:pt x="1154629" y="1284948"/>
                  <a:pt x="1151211" y="1284278"/>
                </a:cubicBezTo>
                <a:cubicBezTo>
                  <a:pt x="1158449" y="1284278"/>
                  <a:pt x="1130635" y="1270874"/>
                  <a:pt x="1131104" y="1270874"/>
                </a:cubicBezTo>
                <a:cubicBezTo>
                  <a:pt x="1124871" y="1282402"/>
                  <a:pt x="1129228" y="1295671"/>
                  <a:pt x="1132713" y="1312226"/>
                </a:cubicBezTo>
                <a:cubicBezTo>
                  <a:pt x="1132713" y="1312829"/>
                  <a:pt x="1152820" y="1323820"/>
                  <a:pt x="1152820" y="1327708"/>
                </a:cubicBezTo>
                <a:cubicBezTo>
                  <a:pt x="1156170" y="1328177"/>
                  <a:pt x="1162471" y="1329383"/>
                  <a:pt x="1166224" y="1337828"/>
                </a:cubicBezTo>
                <a:lnTo>
                  <a:pt x="1165823" y="1337832"/>
                </a:lnTo>
                <a:lnTo>
                  <a:pt x="1165822" y="1337828"/>
                </a:lnTo>
                <a:lnTo>
                  <a:pt x="1165815" y="1337832"/>
                </a:lnTo>
                <a:lnTo>
                  <a:pt x="1158986" y="1337895"/>
                </a:lnTo>
                <a:cubicBezTo>
                  <a:pt x="1159522" y="1337627"/>
                  <a:pt x="1158181" y="1336085"/>
                  <a:pt x="1158383" y="1338297"/>
                </a:cubicBezTo>
                <a:cubicBezTo>
                  <a:pt x="1162001" y="1339169"/>
                  <a:pt x="1159522" y="1338096"/>
                  <a:pt x="1159455" y="1341782"/>
                </a:cubicBezTo>
                <a:lnTo>
                  <a:pt x="1165815" y="1337832"/>
                </a:lnTo>
                <a:lnTo>
                  <a:pt x="1165823" y="1337832"/>
                </a:lnTo>
                <a:lnTo>
                  <a:pt x="1168818" y="1347239"/>
                </a:lnTo>
                <a:cubicBezTo>
                  <a:pt x="1176461" y="1364310"/>
                  <a:pt x="1195161" y="1399119"/>
                  <a:pt x="1198931" y="1404447"/>
                </a:cubicBezTo>
                <a:cubicBezTo>
                  <a:pt x="1198060" y="1404179"/>
                  <a:pt x="1203421" y="1413897"/>
                  <a:pt x="1205499" y="1412892"/>
                </a:cubicBezTo>
                <a:cubicBezTo>
                  <a:pt x="1205097" y="1422208"/>
                  <a:pt x="1207175" y="1431658"/>
                  <a:pt x="1211598" y="1431658"/>
                </a:cubicBezTo>
                <a:cubicBezTo>
                  <a:pt x="1214279" y="1441577"/>
                  <a:pt x="1220981" y="1439701"/>
                  <a:pt x="1213005" y="1452904"/>
                </a:cubicBezTo>
                <a:cubicBezTo>
                  <a:pt x="1213005" y="1452501"/>
                  <a:pt x="1218970" y="1451295"/>
                  <a:pt x="1219573" y="1451697"/>
                </a:cubicBezTo>
                <a:cubicBezTo>
                  <a:pt x="1219507" y="1449552"/>
                  <a:pt x="1219439" y="1446268"/>
                  <a:pt x="1219707" y="1445799"/>
                </a:cubicBezTo>
                <a:cubicBezTo>
                  <a:pt x="1219707" y="1442918"/>
                  <a:pt x="1255027" y="1491910"/>
                  <a:pt x="1231436" y="1491910"/>
                </a:cubicBezTo>
                <a:cubicBezTo>
                  <a:pt x="1222589" y="1479109"/>
                  <a:pt x="1207979" y="1463560"/>
                  <a:pt x="1193703" y="1451697"/>
                </a:cubicBezTo>
                <a:cubicBezTo>
                  <a:pt x="1193569" y="1453976"/>
                  <a:pt x="1193166" y="1456188"/>
                  <a:pt x="1192564" y="1458399"/>
                </a:cubicBezTo>
                <a:cubicBezTo>
                  <a:pt x="1175540" y="1448748"/>
                  <a:pt x="1179494" y="1430921"/>
                  <a:pt x="1179494" y="1409071"/>
                </a:cubicBezTo>
                <a:cubicBezTo>
                  <a:pt x="1171787" y="1405118"/>
                  <a:pt x="1160393" y="1394930"/>
                  <a:pt x="1152685" y="1391378"/>
                </a:cubicBezTo>
                <a:cubicBezTo>
                  <a:pt x="1152149" y="1393925"/>
                  <a:pt x="1152753" y="1396136"/>
                  <a:pt x="1154562" y="1398080"/>
                </a:cubicBezTo>
                <a:cubicBezTo>
                  <a:pt x="1140488" y="1390239"/>
                  <a:pt x="1126413" y="1373550"/>
                  <a:pt x="1119174" y="1371271"/>
                </a:cubicBezTo>
                <a:cubicBezTo>
                  <a:pt x="1123463" y="1371271"/>
                  <a:pt x="1114483" y="1362157"/>
                  <a:pt x="1112740" y="1360347"/>
                </a:cubicBezTo>
                <a:cubicBezTo>
                  <a:pt x="1113746" y="1360414"/>
                  <a:pt x="1117968" y="1356393"/>
                  <a:pt x="1119375" y="1353645"/>
                </a:cubicBezTo>
                <a:cubicBezTo>
                  <a:pt x="1129361" y="1377505"/>
                  <a:pt x="1135796" y="1359074"/>
                  <a:pt x="1132646" y="1343324"/>
                </a:cubicBezTo>
                <a:cubicBezTo>
                  <a:pt x="1131574" y="1338029"/>
                  <a:pt x="1099135" y="1318057"/>
                  <a:pt x="1099135" y="1306060"/>
                </a:cubicBezTo>
                <a:cubicBezTo>
                  <a:pt x="1097660" y="1295671"/>
                  <a:pt x="1089819" y="1279922"/>
                  <a:pt x="1085797" y="1270740"/>
                </a:cubicBezTo>
                <a:cubicBezTo>
                  <a:pt x="1088813" y="1270740"/>
                  <a:pt x="1078961" y="1256129"/>
                  <a:pt x="1072326" y="1254051"/>
                </a:cubicBezTo>
                <a:lnTo>
                  <a:pt x="1077734" y="1250646"/>
                </a:lnTo>
                <a:lnTo>
                  <a:pt x="1077822" y="1250740"/>
                </a:lnTo>
                <a:lnTo>
                  <a:pt x="1078919" y="1252493"/>
                </a:lnTo>
                <a:cubicBezTo>
                  <a:pt x="1079062" y="1253231"/>
                  <a:pt x="1079028" y="1253583"/>
                  <a:pt x="1079028" y="1252041"/>
                </a:cubicBezTo>
                <a:lnTo>
                  <a:pt x="1077822" y="1250740"/>
                </a:lnTo>
                <a:lnTo>
                  <a:pt x="1077755" y="1250633"/>
                </a:lnTo>
                <a:lnTo>
                  <a:pt x="1077734" y="1250646"/>
                </a:lnTo>
                <a:lnTo>
                  <a:pt x="1049505" y="1220206"/>
                </a:lnTo>
                <a:lnTo>
                  <a:pt x="1027393" y="1214162"/>
                </a:lnTo>
                <a:lnTo>
                  <a:pt x="1026307" y="1213654"/>
                </a:lnTo>
                <a:lnTo>
                  <a:pt x="1026047" y="1213794"/>
                </a:lnTo>
                <a:lnTo>
                  <a:pt x="1013950" y="1210488"/>
                </a:lnTo>
                <a:cubicBezTo>
                  <a:pt x="1016966" y="1211426"/>
                  <a:pt x="1011939" y="1217525"/>
                  <a:pt x="1019848" y="1217123"/>
                </a:cubicBezTo>
                <a:lnTo>
                  <a:pt x="1026047" y="1213794"/>
                </a:lnTo>
                <a:lnTo>
                  <a:pt x="1027393" y="1214162"/>
                </a:lnTo>
                <a:lnTo>
                  <a:pt x="1033722" y="1217123"/>
                </a:lnTo>
                <a:cubicBezTo>
                  <a:pt x="1035799" y="1217123"/>
                  <a:pt x="1020318" y="1222552"/>
                  <a:pt x="1019580" y="1223624"/>
                </a:cubicBezTo>
                <a:cubicBezTo>
                  <a:pt x="1016631" y="1221278"/>
                  <a:pt x="1012007" y="1218329"/>
                  <a:pt x="1012007" y="1217123"/>
                </a:cubicBezTo>
                <a:lnTo>
                  <a:pt x="1012007" y="1210420"/>
                </a:lnTo>
                <a:cubicBezTo>
                  <a:pt x="1012073" y="1210420"/>
                  <a:pt x="1012073" y="1210420"/>
                  <a:pt x="1012141" y="1210420"/>
                </a:cubicBezTo>
                <a:cubicBezTo>
                  <a:pt x="1011404" y="1209281"/>
                  <a:pt x="1000613" y="1183612"/>
                  <a:pt x="999742" y="1183612"/>
                </a:cubicBezTo>
                <a:cubicBezTo>
                  <a:pt x="1001954" y="1185154"/>
                  <a:pt x="966165" y="1143399"/>
                  <a:pt x="979299" y="1143399"/>
                </a:cubicBezTo>
                <a:cubicBezTo>
                  <a:pt x="968509" y="1143199"/>
                  <a:pt x="973670" y="1141054"/>
                  <a:pt x="965092" y="1136831"/>
                </a:cubicBezTo>
                <a:cubicBezTo>
                  <a:pt x="966767" y="1135088"/>
                  <a:pt x="969045" y="1134754"/>
                  <a:pt x="971794" y="1135692"/>
                </a:cubicBezTo>
                <a:cubicBezTo>
                  <a:pt x="963886" y="1126242"/>
                  <a:pt x="962545" y="1123829"/>
                  <a:pt x="959931" y="1123360"/>
                </a:cubicBezTo>
                <a:cubicBezTo>
                  <a:pt x="959931" y="1123427"/>
                  <a:pt x="959865" y="1123494"/>
                  <a:pt x="959731" y="1123427"/>
                </a:cubicBezTo>
                <a:lnTo>
                  <a:pt x="959731" y="1123360"/>
                </a:lnTo>
                <a:lnTo>
                  <a:pt x="959731" y="1123293"/>
                </a:lnTo>
                <a:cubicBezTo>
                  <a:pt x="959529" y="1123226"/>
                  <a:pt x="959328" y="1123226"/>
                  <a:pt x="959060" y="1123226"/>
                </a:cubicBezTo>
                <a:cubicBezTo>
                  <a:pt x="959261" y="1123293"/>
                  <a:pt x="959462" y="1123293"/>
                  <a:pt x="959731" y="1123360"/>
                </a:cubicBezTo>
                <a:cubicBezTo>
                  <a:pt x="960065" y="1127716"/>
                  <a:pt x="949208" y="1121081"/>
                  <a:pt x="958524" y="1123092"/>
                </a:cubicBezTo>
                <a:cubicBezTo>
                  <a:pt x="957854" y="1121416"/>
                  <a:pt x="951688" y="1102182"/>
                  <a:pt x="951688" y="1111229"/>
                </a:cubicBezTo>
                <a:cubicBezTo>
                  <a:pt x="944517" y="1101377"/>
                  <a:pt x="906113" y="1007078"/>
                  <a:pt x="931581" y="984760"/>
                </a:cubicBezTo>
                <a:cubicBezTo>
                  <a:pt x="931581" y="946625"/>
                  <a:pt x="931581" y="925647"/>
                  <a:pt x="931581" y="893008"/>
                </a:cubicBezTo>
                <a:cubicBezTo>
                  <a:pt x="917170" y="876521"/>
                  <a:pt x="919985" y="868009"/>
                  <a:pt x="934664" y="864256"/>
                </a:cubicBezTo>
                <a:cubicBezTo>
                  <a:pt x="910939" y="853063"/>
                  <a:pt x="870994" y="825919"/>
                  <a:pt x="873071" y="828265"/>
                </a:cubicBezTo>
                <a:cubicBezTo>
                  <a:pt x="861208" y="828265"/>
                  <a:pt x="853903" y="819687"/>
                  <a:pt x="852362" y="814861"/>
                </a:cubicBezTo>
                <a:cubicBezTo>
                  <a:pt x="849614" y="814861"/>
                  <a:pt x="843985" y="813588"/>
                  <a:pt x="844186" y="813856"/>
                </a:cubicBezTo>
                <a:cubicBezTo>
                  <a:pt x="842711" y="812046"/>
                  <a:pt x="845392" y="808360"/>
                  <a:pt x="845459" y="808159"/>
                </a:cubicBezTo>
                <a:cubicBezTo>
                  <a:pt x="844252" y="808159"/>
                  <a:pt x="843985" y="807824"/>
                  <a:pt x="844454" y="806216"/>
                </a:cubicBezTo>
                <a:cubicBezTo>
                  <a:pt x="844454" y="809030"/>
                  <a:pt x="831049" y="807891"/>
                  <a:pt x="831049" y="805277"/>
                </a:cubicBezTo>
                <a:cubicBezTo>
                  <a:pt x="856115" y="804339"/>
                  <a:pt x="851156" y="796631"/>
                  <a:pt x="851156" y="788991"/>
                </a:cubicBezTo>
                <a:cubicBezTo>
                  <a:pt x="851892" y="778803"/>
                  <a:pt x="844454" y="783428"/>
                  <a:pt x="844454" y="778670"/>
                </a:cubicBezTo>
                <a:cubicBezTo>
                  <a:pt x="845660" y="775854"/>
                  <a:pt x="837752" y="771163"/>
                  <a:pt x="837752" y="764461"/>
                </a:cubicBezTo>
                <a:cubicBezTo>
                  <a:pt x="833999" y="767477"/>
                  <a:pt x="831049" y="768080"/>
                  <a:pt x="830782" y="767946"/>
                </a:cubicBezTo>
                <a:cubicBezTo>
                  <a:pt x="830782" y="767812"/>
                  <a:pt x="830782" y="767678"/>
                  <a:pt x="830713" y="767544"/>
                </a:cubicBezTo>
                <a:cubicBezTo>
                  <a:pt x="829708" y="771297"/>
                  <a:pt x="826692" y="766405"/>
                  <a:pt x="824748" y="767946"/>
                </a:cubicBezTo>
                <a:cubicBezTo>
                  <a:pt x="824815" y="767946"/>
                  <a:pt x="823474" y="754542"/>
                  <a:pt x="824882" y="754542"/>
                </a:cubicBezTo>
                <a:cubicBezTo>
                  <a:pt x="817376" y="751794"/>
                  <a:pt x="796397" y="734436"/>
                  <a:pt x="800687" y="734436"/>
                </a:cubicBezTo>
                <a:cubicBezTo>
                  <a:pt x="798609" y="729342"/>
                  <a:pt x="796129" y="727197"/>
                  <a:pt x="790836" y="722707"/>
                </a:cubicBezTo>
                <a:cubicBezTo>
                  <a:pt x="792511" y="721031"/>
                  <a:pt x="794789" y="720696"/>
                  <a:pt x="797537" y="721634"/>
                </a:cubicBezTo>
                <a:cubicBezTo>
                  <a:pt x="796129" y="720361"/>
                  <a:pt x="789763" y="714865"/>
                  <a:pt x="789294" y="714329"/>
                </a:cubicBezTo>
                <a:cubicBezTo>
                  <a:pt x="793851" y="714329"/>
                  <a:pt x="790836" y="704946"/>
                  <a:pt x="790836" y="701260"/>
                </a:cubicBezTo>
                <a:cubicBezTo>
                  <a:pt x="786278" y="707292"/>
                  <a:pt x="770729" y="707359"/>
                  <a:pt x="770729" y="698177"/>
                </a:cubicBezTo>
                <a:cubicBezTo>
                  <a:pt x="770729" y="700456"/>
                  <a:pt x="771734" y="714329"/>
                  <a:pt x="771198" y="714329"/>
                </a:cubicBezTo>
                <a:cubicBezTo>
                  <a:pt x="768517" y="713525"/>
                  <a:pt x="759402" y="709236"/>
                  <a:pt x="757325" y="707627"/>
                </a:cubicBezTo>
                <a:cubicBezTo>
                  <a:pt x="756655" y="708096"/>
                  <a:pt x="758062" y="714396"/>
                  <a:pt x="757392" y="714396"/>
                </a:cubicBezTo>
                <a:cubicBezTo>
                  <a:pt x="757124" y="714195"/>
                  <a:pt x="753438" y="714463"/>
                  <a:pt x="753036" y="714463"/>
                </a:cubicBezTo>
                <a:cubicBezTo>
                  <a:pt x="750824" y="714463"/>
                  <a:pt x="750623" y="707024"/>
                  <a:pt x="750623" y="706688"/>
                </a:cubicBezTo>
                <a:cubicBezTo>
                  <a:pt x="734471" y="700322"/>
                  <a:pt x="732260" y="688057"/>
                  <a:pt x="730516" y="679478"/>
                </a:cubicBezTo>
                <a:cubicBezTo>
                  <a:pt x="730516" y="683097"/>
                  <a:pt x="726629" y="682025"/>
                  <a:pt x="722810" y="682025"/>
                </a:cubicBezTo>
                <a:cubicBezTo>
                  <a:pt x="722541" y="682025"/>
                  <a:pt x="722339" y="682025"/>
                  <a:pt x="721937" y="682025"/>
                </a:cubicBezTo>
                <a:cubicBezTo>
                  <a:pt x="719793" y="671905"/>
                  <a:pt x="720865" y="669291"/>
                  <a:pt x="719458" y="663728"/>
                </a:cubicBezTo>
                <a:lnTo>
                  <a:pt x="717146" y="674100"/>
                </a:lnTo>
                <a:lnTo>
                  <a:pt x="709371" y="670213"/>
                </a:lnTo>
                <a:cubicBezTo>
                  <a:pt x="706371" y="668705"/>
                  <a:pt x="703741" y="667381"/>
                  <a:pt x="703775" y="667414"/>
                </a:cubicBezTo>
                <a:cubicBezTo>
                  <a:pt x="699820" y="658769"/>
                  <a:pt x="702702" y="665940"/>
                  <a:pt x="696938" y="660712"/>
                </a:cubicBezTo>
                <a:lnTo>
                  <a:pt x="698034" y="654459"/>
                </a:lnTo>
                <a:lnTo>
                  <a:pt x="697541" y="654345"/>
                </a:lnTo>
                <a:lnTo>
                  <a:pt x="698054" y="654345"/>
                </a:lnTo>
                <a:lnTo>
                  <a:pt x="698078" y="654211"/>
                </a:lnTo>
                <a:cubicBezTo>
                  <a:pt x="698413" y="654144"/>
                  <a:pt x="698547" y="654211"/>
                  <a:pt x="698949" y="654010"/>
                </a:cubicBezTo>
                <a:cubicBezTo>
                  <a:pt x="698814" y="654010"/>
                  <a:pt x="698614" y="654010"/>
                  <a:pt x="698278" y="654010"/>
                </a:cubicBezTo>
                <a:cubicBezTo>
                  <a:pt x="698479" y="653876"/>
                  <a:pt x="698614" y="653742"/>
                  <a:pt x="698748" y="653675"/>
                </a:cubicBezTo>
                <a:cubicBezTo>
                  <a:pt x="698211" y="654077"/>
                  <a:pt x="697675" y="654010"/>
                  <a:pt x="697072" y="653407"/>
                </a:cubicBezTo>
                <a:cubicBezTo>
                  <a:pt x="697005" y="653742"/>
                  <a:pt x="697206" y="653876"/>
                  <a:pt x="697273" y="654010"/>
                </a:cubicBezTo>
                <a:cubicBezTo>
                  <a:pt x="694726" y="653943"/>
                  <a:pt x="690370" y="653876"/>
                  <a:pt x="690370" y="654412"/>
                </a:cubicBezTo>
                <a:cubicBezTo>
                  <a:pt x="688226" y="644828"/>
                  <a:pt x="681590" y="636718"/>
                  <a:pt x="679714" y="633904"/>
                </a:cubicBezTo>
                <a:cubicBezTo>
                  <a:pt x="679312" y="633904"/>
                  <a:pt x="653710" y="614400"/>
                  <a:pt x="651230" y="613797"/>
                </a:cubicBezTo>
                <a:cubicBezTo>
                  <a:pt x="644461" y="613797"/>
                  <a:pt x="620867" y="597243"/>
                  <a:pt x="608066" y="593691"/>
                </a:cubicBezTo>
                <a:cubicBezTo>
                  <a:pt x="607463" y="593691"/>
                  <a:pt x="610546" y="587927"/>
                  <a:pt x="611350" y="586989"/>
                </a:cubicBezTo>
                <a:cubicBezTo>
                  <a:pt x="611149" y="586989"/>
                  <a:pt x="610948" y="586989"/>
                  <a:pt x="610814" y="586989"/>
                </a:cubicBezTo>
                <a:cubicBezTo>
                  <a:pt x="610747" y="587056"/>
                  <a:pt x="610747" y="587056"/>
                  <a:pt x="610680" y="587056"/>
                </a:cubicBezTo>
                <a:cubicBezTo>
                  <a:pt x="578107" y="592082"/>
                  <a:pt x="538029" y="565073"/>
                  <a:pt x="509612" y="587056"/>
                </a:cubicBezTo>
                <a:cubicBezTo>
                  <a:pt x="507467" y="587056"/>
                  <a:pt x="510684" y="581493"/>
                  <a:pt x="511622" y="580488"/>
                </a:cubicBezTo>
                <a:cubicBezTo>
                  <a:pt x="507802" y="580019"/>
                  <a:pt x="470605" y="568759"/>
                  <a:pt x="463702" y="572378"/>
                </a:cubicBezTo>
                <a:cubicBezTo>
                  <a:pt x="465981" y="570033"/>
                  <a:pt x="470605" y="565676"/>
                  <a:pt x="473487" y="564470"/>
                </a:cubicBezTo>
                <a:cubicBezTo>
                  <a:pt x="467053" y="561386"/>
                  <a:pt x="462965" y="561319"/>
                  <a:pt x="453179" y="560314"/>
                </a:cubicBezTo>
                <a:cubicBezTo>
                  <a:pt x="462093" y="560314"/>
                  <a:pt x="446410" y="573786"/>
                  <a:pt x="449091" y="573786"/>
                </a:cubicBezTo>
                <a:cubicBezTo>
                  <a:pt x="464842" y="564738"/>
                  <a:pt x="453716" y="572713"/>
                  <a:pt x="462496" y="574121"/>
                </a:cubicBezTo>
                <a:cubicBezTo>
                  <a:pt x="462496" y="581895"/>
                  <a:pt x="448421" y="586050"/>
                  <a:pt x="440446" y="587391"/>
                </a:cubicBezTo>
                <a:cubicBezTo>
                  <a:pt x="443462" y="586721"/>
                  <a:pt x="444131" y="584777"/>
                  <a:pt x="442389" y="581024"/>
                </a:cubicBezTo>
                <a:cubicBezTo>
                  <a:pt x="430527" y="584375"/>
                  <a:pt x="433475" y="574925"/>
                  <a:pt x="425768" y="588329"/>
                </a:cubicBezTo>
                <a:cubicBezTo>
                  <a:pt x="418931" y="588329"/>
                  <a:pt x="404455" y="588329"/>
                  <a:pt x="399830" y="588329"/>
                </a:cubicBezTo>
                <a:cubicBezTo>
                  <a:pt x="396278" y="595031"/>
                  <a:pt x="394402" y="595634"/>
                  <a:pt x="388571" y="601130"/>
                </a:cubicBezTo>
                <a:cubicBezTo>
                  <a:pt x="388705" y="598918"/>
                  <a:pt x="388705" y="596037"/>
                  <a:pt x="388705" y="593825"/>
                </a:cubicBezTo>
                <a:cubicBezTo>
                  <a:pt x="386895" y="595366"/>
                  <a:pt x="355194" y="606224"/>
                  <a:pt x="355194" y="601532"/>
                </a:cubicBezTo>
                <a:cubicBezTo>
                  <a:pt x="355731" y="600326"/>
                  <a:pt x="355529" y="594495"/>
                  <a:pt x="355194" y="593356"/>
                </a:cubicBezTo>
                <a:cubicBezTo>
                  <a:pt x="355194" y="593758"/>
                  <a:pt x="364309" y="594160"/>
                  <a:pt x="364979" y="593825"/>
                </a:cubicBezTo>
                <a:cubicBezTo>
                  <a:pt x="365314" y="591613"/>
                  <a:pt x="365515" y="589402"/>
                  <a:pt x="365382" y="587122"/>
                </a:cubicBezTo>
                <a:cubicBezTo>
                  <a:pt x="364309" y="586989"/>
                  <a:pt x="355529" y="587324"/>
                  <a:pt x="355194" y="587257"/>
                </a:cubicBezTo>
                <a:cubicBezTo>
                  <a:pt x="356803" y="585380"/>
                  <a:pt x="375301" y="560314"/>
                  <a:pt x="367795" y="560314"/>
                </a:cubicBezTo>
                <a:cubicBezTo>
                  <a:pt x="378987" y="557499"/>
                  <a:pt x="378182" y="556159"/>
                  <a:pt x="388638" y="553612"/>
                </a:cubicBezTo>
                <a:cubicBezTo>
                  <a:pt x="375770" y="553746"/>
                  <a:pt x="357607" y="559979"/>
                  <a:pt x="356803" y="566614"/>
                </a:cubicBezTo>
                <a:cubicBezTo>
                  <a:pt x="356803" y="566614"/>
                  <a:pt x="361829" y="567687"/>
                  <a:pt x="361829" y="566882"/>
                </a:cubicBezTo>
                <a:cubicBezTo>
                  <a:pt x="361695" y="567217"/>
                  <a:pt x="361494" y="571440"/>
                  <a:pt x="361829" y="571976"/>
                </a:cubicBezTo>
                <a:cubicBezTo>
                  <a:pt x="359819" y="573651"/>
                  <a:pt x="357473" y="574254"/>
                  <a:pt x="354859" y="573718"/>
                </a:cubicBezTo>
                <a:cubicBezTo>
                  <a:pt x="354189" y="573718"/>
                  <a:pt x="358746" y="567016"/>
                  <a:pt x="352111" y="567016"/>
                </a:cubicBezTo>
                <a:cubicBezTo>
                  <a:pt x="351710" y="575461"/>
                  <a:pt x="344672" y="583236"/>
                  <a:pt x="335088" y="585179"/>
                </a:cubicBezTo>
                <a:cubicBezTo>
                  <a:pt x="335088" y="587726"/>
                  <a:pt x="330128" y="591881"/>
                  <a:pt x="328118" y="593825"/>
                </a:cubicBezTo>
                <a:cubicBezTo>
                  <a:pt x="327314" y="593825"/>
                  <a:pt x="326978" y="593288"/>
                  <a:pt x="326844" y="592552"/>
                </a:cubicBezTo>
                <a:cubicBezTo>
                  <a:pt x="325705" y="593490"/>
                  <a:pt x="323895" y="593691"/>
                  <a:pt x="321684" y="593356"/>
                </a:cubicBezTo>
                <a:cubicBezTo>
                  <a:pt x="321684" y="593490"/>
                  <a:pt x="321818" y="593624"/>
                  <a:pt x="321952" y="593691"/>
                </a:cubicBezTo>
                <a:cubicBezTo>
                  <a:pt x="319673" y="594093"/>
                  <a:pt x="317327" y="594160"/>
                  <a:pt x="314982" y="593825"/>
                </a:cubicBezTo>
                <a:cubicBezTo>
                  <a:pt x="315383" y="594160"/>
                  <a:pt x="315786" y="597913"/>
                  <a:pt x="316054" y="599656"/>
                </a:cubicBezTo>
                <a:cubicBezTo>
                  <a:pt x="322152" y="600862"/>
                  <a:pt x="335088" y="603878"/>
                  <a:pt x="335088" y="606559"/>
                </a:cubicBezTo>
                <a:cubicBezTo>
                  <a:pt x="331067" y="609240"/>
                  <a:pt x="330731" y="611318"/>
                  <a:pt x="328386" y="614735"/>
                </a:cubicBezTo>
                <a:cubicBezTo>
                  <a:pt x="328386" y="613864"/>
                  <a:pt x="299500" y="632429"/>
                  <a:pt x="297891" y="634037"/>
                </a:cubicBezTo>
                <a:cubicBezTo>
                  <a:pt x="296081" y="632429"/>
                  <a:pt x="295680" y="630151"/>
                  <a:pt x="296752" y="627335"/>
                </a:cubicBezTo>
                <a:cubicBezTo>
                  <a:pt x="285559" y="637522"/>
                  <a:pt x="271016" y="644761"/>
                  <a:pt x="268067" y="652468"/>
                </a:cubicBezTo>
                <a:cubicBezTo>
                  <a:pt x="268067" y="651463"/>
                  <a:pt x="257812" y="656222"/>
                  <a:pt x="255064" y="658969"/>
                </a:cubicBezTo>
                <a:cubicBezTo>
                  <a:pt x="254930" y="658902"/>
                  <a:pt x="254863" y="658769"/>
                  <a:pt x="254662" y="658634"/>
                </a:cubicBezTo>
                <a:cubicBezTo>
                  <a:pt x="254662" y="659975"/>
                  <a:pt x="253254" y="660645"/>
                  <a:pt x="251646" y="660913"/>
                </a:cubicBezTo>
                <a:cubicBezTo>
                  <a:pt x="253522" y="661182"/>
                  <a:pt x="254662" y="662254"/>
                  <a:pt x="254662" y="665739"/>
                </a:cubicBezTo>
                <a:cubicBezTo>
                  <a:pt x="254662" y="670698"/>
                  <a:pt x="240856" y="664667"/>
                  <a:pt x="241258" y="664733"/>
                </a:cubicBezTo>
                <a:cubicBezTo>
                  <a:pt x="241258" y="668352"/>
                  <a:pt x="238644" y="667816"/>
                  <a:pt x="234556" y="667548"/>
                </a:cubicBezTo>
                <a:cubicBezTo>
                  <a:pt x="239783" y="669090"/>
                  <a:pt x="237773" y="669224"/>
                  <a:pt x="241258" y="671837"/>
                </a:cubicBezTo>
                <a:cubicBezTo>
                  <a:pt x="241258" y="676194"/>
                  <a:pt x="237907" y="674116"/>
                  <a:pt x="234690" y="671502"/>
                </a:cubicBezTo>
                <a:cubicBezTo>
                  <a:pt x="234488" y="672776"/>
                  <a:pt x="234154" y="673982"/>
                  <a:pt x="234556" y="674921"/>
                </a:cubicBezTo>
                <a:cubicBezTo>
                  <a:pt x="234556" y="670833"/>
                  <a:pt x="213712" y="687386"/>
                  <a:pt x="213243" y="687654"/>
                </a:cubicBezTo>
                <a:cubicBezTo>
                  <a:pt x="214382" y="685510"/>
                  <a:pt x="214785" y="683298"/>
                  <a:pt x="214450" y="680952"/>
                </a:cubicBezTo>
                <a:cubicBezTo>
                  <a:pt x="214785" y="680752"/>
                  <a:pt x="194343" y="691073"/>
                  <a:pt x="194343" y="689196"/>
                </a:cubicBezTo>
                <a:cubicBezTo>
                  <a:pt x="193739" y="688928"/>
                  <a:pt x="194007" y="686448"/>
                  <a:pt x="194544" y="684237"/>
                </a:cubicBezTo>
                <a:cubicBezTo>
                  <a:pt x="193941" y="686180"/>
                  <a:pt x="193471" y="687654"/>
                  <a:pt x="189718" y="687654"/>
                </a:cubicBezTo>
                <a:cubicBezTo>
                  <a:pt x="196756" y="695228"/>
                  <a:pt x="189450" y="690470"/>
                  <a:pt x="202050" y="694357"/>
                </a:cubicBezTo>
                <a:cubicBezTo>
                  <a:pt x="193338" y="694357"/>
                  <a:pt x="206742" y="706957"/>
                  <a:pt x="207680" y="701059"/>
                </a:cubicBezTo>
                <a:lnTo>
                  <a:pt x="208031" y="701059"/>
                </a:lnTo>
                <a:lnTo>
                  <a:pt x="208082" y="701059"/>
                </a:lnTo>
                <a:cubicBezTo>
                  <a:pt x="207278" y="701059"/>
                  <a:pt x="208284" y="707761"/>
                  <a:pt x="207211" y="707761"/>
                </a:cubicBezTo>
                <a:cubicBezTo>
                  <a:pt x="206005" y="706823"/>
                  <a:pt x="203793" y="707024"/>
                  <a:pt x="202386" y="707359"/>
                </a:cubicBezTo>
                <a:cubicBezTo>
                  <a:pt x="201514" y="706152"/>
                  <a:pt x="196956" y="703137"/>
                  <a:pt x="194611" y="701729"/>
                </a:cubicBezTo>
                <a:cubicBezTo>
                  <a:pt x="194678" y="704276"/>
                  <a:pt x="180939" y="713056"/>
                  <a:pt x="180939" y="705482"/>
                </a:cubicBezTo>
                <a:cubicBezTo>
                  <a:pt x="183217" y="704410"/>
                  <a:pt x="190657" y="694357"/>
                  <a:pt x="188445" y="694357"/>
                </a:cubicBezTo>
                <a:cubicBezTo>
                  <a:pt x="184960" y="695362"/>
                  <a:pt x="183150" y="702265"/>
                  <a:pt x="173499" y="701059"/>
                </a:cubicBezTo>
                <a:cubicBezTo>
                  <a:pt x="175041" y="701059"/>
                  <a:pt x="174237" y="691073"/>
                  <a:pt x="174237" y="693217"/>
                </a:cubicBezTo>
                <a:cubicBezTo>
                  <a:pt x="174237" y="693888"/>
                  <a:pt x="169277" y="694558"/>
                  <a:pt x="166462" y="694558"/>
                </a:cubicBezTo>
                <a:cubicBezTo>
                  <a:pt x="172226" y="696166"/>
                  <a:pt x="160631" y="705884"/>
                  <a:pt x="159961" y="699316"/>
                </a:cubicBezTo>
                <a:cubicBezTo>
                  <a:pt x="160229" y="699383"/>
                  <a:pt x="151047" y="707828"/>
                  <a:pt x="152790" y="707828"/>
                </a:cubicBezTo>
                <a:cubicBezTo>
                  <a:pt x="149573" y="708431"/>
                  <a:pt x="150109" y="703673"/>
                  <a:pt x="148433" y="701796"/>
                </a:cubicBezTo>
                <a:cubicBezTo>
                  <a:pt x="148902" y="703807"/>
                  <a:pt x="143474" y="710643"/>
                  <a:pt x="141061" y="713190"/>
                </a:cubicBezTo>
                <a:cubicBezTo>
                  <a:pt x="143004" y="714597"/>
                  <a:pt x="142938" y="715402"/>
                  <a:pt x="140726" y="714999"/>
                </a:cubicBezTo>
                <a:cubicBezTo>
                  <a:pt x="140190" y="714999"/>
                  <a:pt x="140122" y="714597"/>
                  <a:pt x="140257" y="713994"/>
                </a:cubicBezTo>
                <a:cubicBezTo>
                  <a:pt x="139922" y="714262"/>
                  <a:pt x="139989" y="714061"/>
                  <a:pt x="140525" y="713257"/>
                </a:cubicBezTo>
                <a:cubicBezTo>
                  <a:pt x="141195" y="711447"/>
                  <a:pt x="142938" y="708901"/>
                  <a:pt x="142468" y="708901"/>
                </a:cubicBezTo>
                <a:cubicBezTo>
                  <a:pt x="142803" y="708901"/>
                  <a:pt x="143139" y="708901"/>
                  <a:pt x="143608" y="708901"/>
                </a:cubicBezTo>
                <a:cubicBezTo>
                  <a:pt x="141128" y="708901"/>
                  <a:pt x="140793" y="708230"/>
                  <a:pt x="140726" y="706019"/>
                </a:cubicBezTo>
                <a:cubicBezTo>
                  <a:pt x="140726" y="710241"/>
                  <a:pt x="126919" y="706890"/>
                  <a:pt x="126852" y="706957"/>
                </a:cubicBezTo>
                <a:cubicBezTo>
                  <a:pt x="129735" y="712586"/>
                  <a:pt x="89254" y="725522"/>
                  <a:pt x="87109" y="715133"/>
                </a:cubicBezTo>
                <a:cubicBezTo>
                  <a:pt x="83423" y="697037"/>
                  <a:pt x="108288" y="706823"/>
                  <a:pt x="117403" y="700925"/>
                </a:cubicBezTo>
                <a:cubicBezTo>
                  <a:pt x="140457" y="685979"/>
                  <a:pt x="152990" y="680819"/>
                  <a:pt x="177253" y="680819"/>
                </a:cubicBezTo>
                <a:cubicBezTo>
                  <a:pt x="177186" y="680885"/>
                  <a:pt x="252920" y="613797"/>
                  <a:pt x="247759" y="613797"/>
                </a:cubicBezTo>
                <a:cubicBezTo>
                  <a:pt x="238845" y="613797"/>
                  <a:pt x="222693" y="613194"/>
                  <a:pt x="220146" y="613797"/>
                </a:cubicBezTo>
                <a:cubicBezTo>
                  <a:pt x="221152" y="611653"/>
                  <a:pt x="221487" y="609441"/>
                  <a:pt x="221152" y="607095"/>
                </a:cubicBezTo>
                <a:cubicBezTo>
                  <a:pt x="220079" y="628140"/>
                  <a:pt x="198833" y="615406"/>
                  <a:pt x="188512" y="607095"/>
                </a:cubicBezTo>
                <a:cubicBezTo>
                  <a:pt x="189250" y="607095"/>
                  <a:pt x="187440" y="611988"/>
                  <a:pt x="187037" y="613730"/>
                </a:cubicBezTo>
                <a:cubicBezTo>
                  <a:pt x="185429" y="613864"/>
                  <a:pt x="181006" y="613730"/>
                  <a:pt x="181006" y="614602"/>
                </a:cubicBezTo>
                <a:cubicBezTo>
                  <a:pt x="184759" y="606224"/>
                  <a:pt x="181609" y="607095"/>
                  <a:pt x="181609" y="607095"/>
                </a:cubicBezTo>
                <a:cubicBezTo>
                  <a:pt x="183552" y="607095"/>
                  <a:pt x="143742" y="613797"/>
                  <a:pt x="145082" y="613797"/>
                </a:cubicBezTo>
                <a:cubicBezTo>
                  <a:pt x="144479" y="614602"/>
                  <a:pt x="152387" y="603342"/>
                  <a:pt x="153929" y="606827"/>
                </a:cubicBezTo>
                <a:cubicBezTo>
                  <a:pt x="148651" y="574456"/>
                  <a:pt x="109745" y="586080"/>
                  <a:pt x="88982" y="580824"/>
                </a:cubicBezTo>
                <a:lnTo>
                  <a:pt x="76432" y="567941"/>
                </a:lnTo>
                <a:lnTo>
                  <a:pt x="76444" y="568022"/>
                </a:lnTo>
                <a:cubicBezTo>
                  <a:pt x="75304" y="568558"/>
                  <a:pt x="74433" y="568424"/>
                  <a:pt x="74165" y="567151"/>
                </a:cubicBezTo>
                <a:cubicBezTo>
                  <a:pt x="74433" y="567553"/>
                  <a:pt x="75171" y="567620"/>
                  <a:pt x="76310" y="567151"/>
                </a:cubicBezTo>
                <a:lnTo>
                  <a:pt x="76371" y="567545"/>
                </a:lnTo>
                <a:lnTo>
                  <a:pt x="85902" y="560314"/>
                </a:lnTo>
                <a:cubicBezTo>
                  <a:pt x="75045" y="550328"/>
                  <a:pt x="54335" y="545301"/>
                  <a:pt x="66064" y="528479"/>
                </a:cubicBezTo>
                <a:lnTo>
                  <a:pt x="66356" y="528835"/>
                </a:lnTo>
                <a:lnTo>
                  <a:pt x="68209" y="531093"/>
                </a:lnTo>
                <a:cubicBezTo>
                  <a:pt x="71224" y="527541"/>
                  <a:pt x="85165" y="520905"/>
                  <a:pt x="87176" y="519901"/>
                </a:cubicBezTo>
                <a:cubicBezTo>
                  <a:pt x="85567" y="497046"/>
                  <a:pt x="112644" y="494231"/>
                  <a:pt x="126718" y="506496"/>
                </a:cubicBezTo>
                <a:cubicBezTo>
                  <a:pt x="126786" y="503413"/>
                  <a:pt x="137844" y="493092"/>
                  <a:pt x="139251" y="493092"/>
                </a:cubicBezTo>
                <a:cubicBezTo>
                  <a:pt x="134761" y="489942"/>
                  <a:pt x="130941" y="491148"/>
                  <a:pt x="141664" y="486390"/>
                </a:cubicBezTo>
                <a:cubicBezTo>
                  <a:pt x="140190" y="486390"/>
                  <a:pt x="174304" y="500732"/>
                  <a:pt x="174304" y="486054"/>
                </a:cubicBezTo>
                <a:cubicBezTo>
                  <a:pt x="164518" y="478012"/>
                  <a:pt x="171355" y="477074"/>
                  <a:pt x="158888" y="472986"/>
                </a:cubicBezTo>
                <a:cubicBezTo>
                  <a:pt x="162508" y="472986"/>
                  <a:pt x="160698" y="466284"/>
                  <a:pt x="159760" y="466284"/>
                </a:cubicBezTo>
                <a:cubicBezTo>
                  <a:pt x="164116" y="465345"/>
                  <a:pt x="168406" y="466685"/>
                  <a:pt x="172896" y="466284"/>
                </a:cubicBezTo>
                <a:cubicBezTo>
                  <a:pt x="167668" y="466284"/>
                  <a:pt x="169210" y="462061"/>
                  <a:pt x="166730" y="459179"/>
                </a:cubicBezTo>
                <a:cubicBezTo>
                  <a:pt x="159894" y="467222"/>
                  <a:pt x="134158" y="470171"/>
                  <a:pt x="134158" y="474862"/>
                </a:cubicBezTo>
                <a:cubicBezTo>
                  <a:pt x="133890" y="474728"/>
                  <a:pt x="123434" y="469836"/>
                  <a:pt x="129868" y="472986"/>
                </a:cubicBezTo>
                <a:cubicBezTo>
                  <a:pt x="103261" y="472986"/>
                  <a:pt x="54000" y="477543"/>
                  <a:pt x="53732" y="459582"/>
                </a:cubicBezTo>
                <a:cubicBezTo>
                  <a:pt x="47499" y="450265"/>
                  <a:pt x="34296" y="445574"/>
                  <a:pt x="20221" y="441217"/>
                </a:cubicBezTo>
                <a:cubicBezTo>
                  <a:pt x="20221" y="428416"/>
                  <a:pt x="120753" y="416219"/>
                  <a:pt x="120753" y="418765"/>
                </a:cubicBezTo>
                <a:cubicBezTo>
                  <a:pt x="114521" y="420105"/>
                  <a:pt x="113918" y="424931"/>
                  <a:pt x="114051" y="424797"/>
                </a:cubicBezTo>
                <a:cubicBezTo>
                  <a:pt x="114051" y="425870"/>
                  <a:pt x="114051" y="426942"/>
                  <a:pt x="114051" y="428014"/>
                </a:cubicBezTo>
                <a:cubicBezTo>
                  <a:pt x="110298" y="424931"/>
                  <a:pt x="116263" y="431231"/>
                  <a:pt x="117268" y="432705"/>
                </a:cubicBezTo>
                <a:cubicBezTo>
                  <a:pt x="117335" y="422921"/>
                  <a:pt x="123769" y="424395"/>
                  <a:pt x="123837" y="432705"/>
                </a:cubicBezTo>
                <a:cubicBezTo>
                  <a:pt x="134761" y="431231"/>
                  <a:pt x="135632" y="430762"/>
                  <a:pt x="153527" y="432705"/>
                </a:cubicBezTo>
                <a:cubicBezTo>
                  <a:pt x="158620" y="432705"/>
                  <a:pt x="141798" y="419301"/>
                  <a:pt x="149237" y="419301"/>
                </a:cubicBezTo>
                <a:cubicBezTo>
                  <a:pt x="141262" y="416956"/>
                  <a:pt x="139922" y="414074"/>
                  <a:pt x="134158" y="410589"/>
                </a:cubicBezTo>
                <a:cubicBezTo>
                  <a:pt x="134158" y="419436"/>
                  <a:pt x="114051" y="400402"/>
                  <a:pt x="114051" y="406501"/>
                </a:cubicBezTo>
                <a:cubicBezTo>
                  <a:pt x="99641" y="388874"/>
                  <a:pt x="75514" y="381301"/>
                  <a:pt x="48437" y="379088"/>
                </a:cubicBezTo>
                <a:cubicBezTo>
                  <a:pt x="47365" y="377816"/>
                  <a:pt x="46896" y="376408"/>
                  <a:pt x="47030" y="374867"/>
                </a:cubicBezTo>
                <a:cubicBezTo>
                  <a:pt x="47030" y="356502"/>
                  <a:pt x="96089" y="365148"/>
                  <a:pt x="111504" y="358982"/>
                </a:cubicBezTo>
                <a:cubicBezTo>
                  <a:pt x="123970" y="353956"/>
                  <a:pt x="123903" y="337670"/>
                  <a:pt x="133688" y="332241"/>
                </a:cubicBezTo>
                <a:cubicBezTo>
                  <a:pt x="152186" y="322054"/>
                  <a:pt x="200911" y="311263"/>
                  <a:pt x="220079" y="312202"/>
                </a:cubicBezTo>
                <a:cubicBezTo>
                  <a:pt x="251043" y="312202"/>
                  <a:pt x="264380" y="290219"/>
                  <a:pt x="286833" y="305834"/>
                </a:cubicBezTo>
                <a:cubicBezTo>
                  <a:pt x="287234" y="305834"/>
                  <a:pt x="287704" y="305901"/>
                  <a:pt x="288374" y="305969"/>
                </a:cubicBezTo>
                <a:cubicBezTo>
                  <a:pt x="292194" y="308650"/>
                  <a:pt x="285492" y="313274"/>
                  <a:pt x="285760" y="313274"/>
                </a:cubicBezTo>
                <a:cubicBezTo>
                  <a:pt x="288910" y="313274"/>
                  <a:pt x="301577" y="313274"/>
                  <a:pt x="305331" y="313274"/>
                </a:cubicBezTo>
                <a:cubicBezTo>
                  <a:pt x="317663" y="313274"/>
                  <a:pt x="358880" y="319373"/>
                  <a:pt x="350637" y="319373"/>
                </a:cubicBezTo>
                <a:cubicBezTo>
                  <a:pt x="352111" y="320445"/>
                  <a:pt x="361829" y="318769"/>
                  <a:pt x="363773" y="318769"/>
                </a:cubicBezTo>
                <a:cubicBezTo>
                  <a:pt x="362165" y="318769"/>
                  <a:pt x="388973" y="322254"/>
                  <a:pt x="388973" y="321853"/>
                </a:cubicBezTo>
                <a:cubicBezTo>
                  <a:pt x="395474" y="318501"/>
                  <a:pt x="391922" y="318971"/>
                  <a:pt x="395675" y="321919"/>
                </a:cubicBezTo>
                <a:lnTo>
                  <a:pt x="397101" y="319239"/>
                </a:lnTo>
                <a:lnTo>
                  <a:pt x="397351" y="318769"/>
                </a:lnTo>
                <a:cubicBezTo>
                  <a:pt x="411291" y="318636"/>
                  <a:pt x="420205" y="325471"/>
                  <a:pt x="433140" y="325471"/>
                </a:cubicBezTo>
                <a:cubicBezTo>
                  <a:pt x="433542" y="324667"/>
                  <a:pt x="424293" y="323796"/>
                  <a:pt x="433207" y="319105"/>
                </a:cubicBezTo>
                <a:lnTo>
                  <a:pt x="433673" y="319311"/>
                </a:lnTo>
                <a:lnTo>
                  <a:pt x="440914" y="322522"/>
                </a:lnTo>
                <a:cubicBezTo>
                  <a:pt x="441182" y="322121"/>
                  <a:pt x="441317" y="322054"/>
                  <a:pt x="441116" y="322590"/>
                </a:cubicBezTo>
                <a:cubicBezTo>
                  <a:pt x="444131" y="323662"/>
                  <a:pt x="447148" y="324735"/>
                  <a:pt x="448555" y="325203"/>
                </a:cubicBezTo>
                <a:lnTo>
                  <a:pt x="448988" y="325820"/>
                </a:lnTo>
                <a:lnTo>
                  <a:pt x="453448" y="332174"/>
                </a:lnTo>
                <a:cubicBezTo>
                  <a:pt x="453514" y="322791"/>
                  <a:pt x="462496" y="323126"/>
                  <a:pt x="462093" y="332174"/>
                </a:cubicBezTo>
                <a:cubicBezTo>
                  <a:pt x="493191" y="311799"/>
                  <a:pt x="601431" y="364411"/>
                  <a:pt x="626430" y="338876"/>
                </a:cubicBezTo>
                <a:cubicBezTo>
                  <a:pt x="633738" y="338876"/>
                  <a:pt x="625558" y="346986"/>
                  <a:pt x="627167" y="345578"/>
                </a:cubicBezTo>
                <a:cubicBezTo>
                  <a:pt x="642584" y="345578"/>
                  <a:pt x="658468" y="362467"/>
                  <a:pt x="684673" y="359250"/>
                </a:cubicBezTo>
                <a:cubicBezTo>
                  <a:pt x="686349" y="358446"/>
                  <a:pt x="689834" y="356972"/>
                  <a:pt x="690705" y="356637"/>
                </a:cubicBezTo>
                <a:cubicBezTo>
                  <a:pt x="687958" y="357575"/>
                  <a:pt x="685678" y="357240"/>
                  <a:pt x="684003" y="355497"/>
                </a:cubicBezTo>
                <a:cubicBezTo>
                  <a:pt x="687555" y="354358"/>
                  <a:pt x="698413" y="352280"/>
                  <a:pt x="694994" y="352280"/>
                </a:cubicBezTo>
                <a:cubicBezTo>
                  <a:pt x="694190" y="354894"/>
                  <a:pt x="692112" y="338876"/>
                  <a:pt x="697341" y="338876"/>
                </a:cubicBezTo>
                <a:cubicBezTo>
                  <a:pt x="697876" y="334386"/>
                  <a:pt x="704914" y="343902"/>
                  <a:pt x="704445" y="345176"/>
                </a:cubicBezTo>
                <a:cubicBezTo>
                  <a:pt x="709404" y="344908"/>
                  <a:pt x="715571" y="345712"/>
                  <a:pt x="717514" y="345578"/>
                </a:cubicBezTo>
                <a:cubicBezTo>
                  <a:pt x="718788" y="344372"/>
                  <a:pt x="718921" y="341959"/>
                  <a:pt x="723345" y="339613"/>
                </a:cubicBezTo>
                <a:lnTo>
                  <a:pt x="723825" y="339915"/>
                </a:lnTo>
                <a:lnTo>
                  <a:pt x="731112" y="344497"/>
                </a:lnTo>
                <a:cubicBezTo>
                  <a:pt x="734672" y="346215"/>
                  <a:pt x="738024" y="347589"/>
                  <a:pt x="737621" y="347321"/>
                </a:cubicBezTo>
                <a:cubicBezTo>
                  <a:pt x="737621" y="344439"/>
                  <a:pt x="788221" y="330968"/>
                  <a:pt x="788289" y="338876"/>
                </a:cubicBezTo>
                <a:cubicBezTo>
                  <a:pt x="798810" y="332911"/>
                  <a:pt x="839361" y="326879"/>
                  <a:pt x="823274" y="339278"/>
                </a:cubicBezTo>
                <a:lnTo>
                  <a:pt x="834307" y="333020"/>
                </a:lnTo>
                <a:lnTo>
                  <a:pt x="834735" y="332777"/>
                </a:lnTo>
                <a:cubicBezTo>
                  <a:pt x="838757" y="335458"/>
                  <a:pt x="836344" y="339881"/>
                  <a:pt x="843046" y="338876"/>
                </a:cubicBezTo>
                <a:cubicBezTo>
                  <a:pt x="843114" y="327549"/>
                  <a:pt x="844119" y="335324"/>
                  <a:pt x="851223" y="332174"/>
                </a:cubicBezTo>
                <a:cubicBezTo>
                  <a:pt x="851356" y="329895"/>
                  <a:pt x="851223" y="327684"/>
                  <a:pt x="850820" y="325471"/>
                </a:cubicBezTo>
                <a:cubicBezTo>
                  <a:pt x="848743" y="325338"/>
                  <a:pt x="846799" y="325807"/>
                  <a:pt x="844923" y="326946"/>
                </a:cubicBezTo>
                <a:cubicBezTo>
                  <a:pt x="845325" y="326075"/>
                  <a:pt x="846866" y="321316"/>
                  <a:pt x="844923" y="318769"/>
                </a:cubicBezTo>
                <a:cubicBezTo>
                  <a:pt x="844923" y="317630"/>
                  <a:pt x="900550" y="345578"/>
                  <a:pt x="906381" y="345578"/>
                </a:cubicBezTo>
                <a:cubicBezTo>
                  <a:pt x="908794" y="337267"/>
                  <a:pt x="932050" y="319440"/>
                  <a:pt x="932050" y="340284"/>
                </a:cubicBezTo>
                <a:cubicBezTo>
                  <a:pt x="932050" y="337468"/>
                  <a:pt x="938752" y="338273"/>
                  <a:pt x="938752" y="341288"/>
                </a:cubicBezTo>
                <a:cubicBezTo>
                  <a:pt x="935401" y="345511"/>
                  <a:pt x="934128" y="342897"/>
                  <a:pt x="930844" y="345645"/>
                </a:cubicBezTo>
                <a:cubicBezTo>
                  <a:pt x="930844" y="347857"/>
                  <a:pt x="930709" y="350135"/>
                  <a:pt x="930441" y="352347"/>
                </a:cubicBezTo>
                <a:cubicBezTo>
                  <a:pt x="948873" y="344505"/>
                  <a:pt x="931581" y="348661"/>
                  <a:pt x="944985" y="352347"/>
                </a:cubicBezTo>
                <a:cubicBezTo>
                  <a:pt x="945253" y="321718"/>
                  <a:pt x="1066562" y="359050"/>
                  <a:pt x="1093840" y="359050"/>
                </a:cubicBezTo>
                <a:cubicBezTo>
                  <a:pt x="1113746" y="355899"/>
                  <a:pt x="1138410" y="362602"/>
                  <a:pt x="1144509" y="372454"/>
                </a:cubicBezTo>
                <a:cubicBezTo>
                  <a:pt x="1152886" y="372454"/>
                  <a:pt x="1134321" y="379424"/>
                  <a:pt x="1124938" y="379290"/>
                </a:cubicBezTo>
                <a:cubicBezTo>
                  <a:pt x="1129831" y="380094"/>
                  <a:pt x="1125072" y="384651"/>
                  <a:pt x="1121923" y="386193"/>
                </a:cubicBezTo>
                <a:lnTo>
                  <a:pt x="1139589" y="386302"/>
                </a:lnTo>
                <a:lnTo>
                  <a:pt x="1139204" y="386260"/>
                </a:lnTo>
                <a:cubicBezTo>
                  <a:pt x="1143628" y="386528"/>
                  <a:pt x="1146979" y="386260"/>
                  <a:pt x="1147247" y="386260"/>
                </a:cubicBezTo>
                <a:lnTo>
                  <a:pt x="1144168" y="386645"/>
                </a:lnTo>
                <a:lnTo>
                  <a:pt x="1154026" y="392560"/>
                </a:lnTo>
                <a:cubicBezTo>
                  <a:pt x="1168972" y="392560"/>
                  <a:pt x="1210995" y="384853"/>
                  <a:pt x="1234519" y="379424"/>
                </a:cubicBezTo>
                <a:cubicBezTo>
                  <a:pt x="1235323" y="378419"/>
                  <a:pt x="1236798" y="378217"/>
                  <a:pt x="1238406" y="378485"/>
                </a:cubicBezTo>
                <a:cubicBezTo>
                  <a:pt x="1238607" y="378419"/>
                  <a:pt x="1238808" y="378419"/>
                  <a:pt x="1239009" y="378352"/>
                </a:cubicBezTo>
                <a:cubicBezTo>
                  <a:pt x="1238875" y="378419"/>
                  <a:pt x="1238808" y="378485"/>
                  <a:pt x="1238674" y="378552"/>
                </a:cubicBezTo>
                <a:lnTo>
                  <a:pt x="1238896" y="378746"/>
                </a:lnTo>
                <a:lnTo>
                  <a:pt x="1246650" y="385522"/>
                </a:lnTo>
                <a:cubicBezTo>
                  <a:pt x="1249532" y="385724"/>
                  <a:pt x="1253754" y="386059"/>
                  <a:pt x="1253754" y="385188"/>
                </a:cubicBezTo>
                <a:cubicBezTo>
                  <a:pt x="1254826" y="384316"/>
                  <a:pt x="1252213" y="390482"/>
                  <a:pt x="1250068" y="392828"/>
                </a:cubicBezTo>
                <a:cubicBezTo>
                  <a:pt x="1251810" y="393633"/>
                  <a:pt x="1253754" y="394905"/>
                  <a:pt x="1253754" y="396447"/>
                </a:cubicBezTo>
                <a:cubicBezTo>
                  <a:pt x="1256033" y="395442"/>
                  <a:pt x="1260523" y="391488"/>
                  <a:pt x="1267158" y="392359"/>
                </a:cubicBezTo>
                <a:cubicBezTo>
                  <a:pt x="1267158" y="390214"/>
                  <a:pt x="1267158" y="388070"/>
                  <a:pt x="1267158" y="385925"/>
                </a:cubicBezTo>
                <a:cubicBezTo>
                  <a:pt x="1266956" y="386863"/>
                  <a:pt x="1264276" y="386260"/>
                  <a:pt x="1262332" y="385724"/>
                </a:cubicBezTo>
                <a:cubicBezTo>
                  <a:pt x="1264075" y="385791"/>
                  <a:pt x="1266622" y="385590"/>
                  <a:pt x="1268030" y="385590"/>
                </a:cubicBezTo>
                <a:cubicBezTo>
                  <a:pt x="1266488" y="384585"/>
                  <a:pt x="1267158" y="381166"/>
                  <a:pt x="1268766" y="379826"/>
                </a:cubicBezTo>
                <a:cubicBezTo>
                  <a:pt x="1266421" y="380965"/>
                  <a:pt x="1261796" y="383244"/>
                  <a:pt x="1260590" y="384718"/>
                </a:cubicBezTo>
                <a:cubicBezTo>
                  <a:pt x="1258110" y="382037"/>
                  <a:pt x="1262064" y="380027"/>
                  <a:pt x="1253687" y="379357"/>
                </a:cubicBezTo>
                <a:lnTo>
                  <a:pt x="1253620" y="379357"/>
                </a:lnTo>
                <a:cubicBezTo>
                  <a:pt x="1253687" y="379290"/>
                  <a:pt x="1253687" y="379290"/>
                  <a:pt x="1253821" y="379290"/>
                </a:cubicBezTo>
                <a:cubicBezTo>
                  <a:pt x="1265147" y="342026"/>
                  <a:pt x="1322651" y="372588"/>
                  <a:pt x="1324259" y="372588"/>
                </a:cubicBezTo>
                <a:cubicBezTo>
                  <a:pt x="1324058" y="372789"/>
                  <a:pt x="1330291" y="372253"/>
                  <a:pt x="1330693" y="372588"/>
                </a:cubicBezTo>
                <a:cubicBezTo>
                  <a:pt x="1333374" y="372588"/>
                  <a:pt x="1343629" y="357575"/>
                  <a:pt x="1341417" y="379022"/>
                </a:cubicBezTo>
                <a:cubicBezTo>
                  <a:pt x="1343226" y="378687"/>
                  <a:pt x="1347516" y="378419"/>
                  <a:pt x="1346846" y="379290"/>
                </a:cubicBezTo>
                <a:cubicBezTo>
                  <a:pt x="1364338" y="379290"/>
                  <a:pt x="1393626" y="383780"/>
                  <a:pt x="1404417" y="392694"/>
                </a:cubicBezTo>
                <a:cubicBezTo>
                  <a:pt x="1402340" y="392694"/>
                  <a:pt x="1439604" y="382775"/>
                  <a:pt x="1454952" y="383512"/>
                </a:cubicBezTo>
                <a:cubicBezTo>
                  <a:pt x="1455489" y="381033"/>
                  <a:pt x="1456426" y="378552"/>
                  <a:pt x="1455422" y="383512"/>
                </a:cubicBezTo>
                <a:cubicBezTo>
                  <a:pt x="1458974" y="383780"/>
                  <a:pt x="1461318" y="384585"/>
                  <a:pt x="1461453" y="386394"/>
                </a:cubicBezTo>
                <a:cubicBezTo>
                  <a:pt x="1461252" y="386327"/>
                  <a:pt x="1463933" y="372588"/>
                  <a:pt x="1461654" y="372588"/>
                </a:cubicBezTo>
                <a:cubicBezTo>
                  <a:pt x="1467284" y="371783"/>
                  <a:pt x="1471506" y="373995"/>
                  <a:pt x="1476466" y="372588"/>
                </a:cubicBezTo>
                <a:cubicBezTo>
                  <a:pt x="1473249" y="372588"/>
                  <a:pt x="1476399" y="367092"/>
                  <a:pt x="1476466" y="365885"/>
                </a:cubicBezTo>
                <a:cubicBezTo>
                  <a:pt x="1468423" y="367092"/>
                  <a:pt x="1461520" y="364076"/>
                  <a:pt x="1454751" y="362803"/>
                </a:cubicBezTo>
                <a:cubicBezTo>
                  <a:pt x="1454751" y="367561"/>
                  <a:pt x="1450729" y="366958"/>
                  <a:pt x="1446105" y="365885"/>
                </a:cubicBezTo>
                <a:cubicBezTo>
                  <a:pt x="1452674" y="365885"/>
                  <a:pt x="1447982" y="360189"/>
                  <a:pt x="1444430" y="358513"/>
                </a:cubicBezTo>
                <a:cubicBezTo>
                  <a:pt x="1449255" y="356369"/>
                  <a:pt x="1454417" y="353352"/>
                  <a:pt x="1462660" y="352481"/>
                </a:cubicBezTo>
                <a:cubicBezTo>
                  <a:pt x="1459777" y="352481"/>
                  <a:pt x="1478342" y="340149"/>
                  <a:pt x="1491545" y="339077"/>
                </a:cubicBezTo>
                <a:cubicBezTo>
                  <a:pt x="1493354" y="338943"/>
                  <a:pt x="1513327" y="345779"/>
                  <a:pt x="1520565" y="345779"/>
                </a:cubicBezTo>
                <a:cubicBezTo>
                  <a:pt x="1511316" y="339144"/>
                  <a:pt x="1510378" y="335190"/>
                  <a:pt x="1501665" y="327147"/>
                </a:cubicBezTo>
                <a:cubicBezTo>
                  <a:pt x="1501665" y="325271"/>
                  <a:pt x="1508166" y="325539"/>
                  <a:pt x="1509104" y="325606"/>
                </a:cubicBezTo>
                <a:cubicBezTo>
                  <a:pt x="1507362" y="320311"/>
                  <a:pt x="1508836" y="318166"/>
                  <a:pt x="1502871" y="314614"/>
                </a:cubicBezTo>
                <a:cubicBezTo>
                  <a:pt x="1504949" y="312603"/>
                  <a:pt x="1508903" y="304494"/>
                  <a:pt x="1508367" y="305566"/>
                </a:cubicBezTo>
                <a:cubicBezTo>
                  <a:pt x="1506156" y="305499"/>
                  <a:pt x="1503877" y="305499"/>
                  <a:pt x="1501665" y="305768"/>
                </a:cubicBezTo>
                <a:cubicBezTo>
                  <a:pt x="1500525" y="306437"/>
                  <a:pt x="1505888" y="297054"/>
                  <a:pt x="1505686" y="298864"/>
                </a:cubicBezTo>
                <a:cubicBezTo>
                  <a:pt x="1505285" y="298864"/>
                  <a:pt x="1508635" y="305365"/>
                  <a:pt x="1508903" y="305566"/>
                </a:cubicBezTo>
                <a:cubicBezTo>
                  <a:pt x="1508970" y="297390"/>
                  <a:pt x="1511249" y="298663"/>
                  <a:pt x="1517817" y="298864"/>
                </a:cubicBezTo>
                <a:cubicBezTo>
                  <a:pt x="1509506" y="298864"/>
                  <a:pt x="1535243" y="284254"/>
                  <a:pt x="1535243" y="287403"/>
                </a:cubicBezTo>
                <a:cubicBezTo>
                  <a:pt x="1536048" y="276881"/>
                  <a:pt x="1531892" y="274603"/>
                  <a:pt x="1529077" y="272056"/>
                </a:cubicBezTo>
                <a:cubicBezTo>
                  <a:pt x="1521302" y="272056"/>
                  <a:pt x="1520163" y="265420"/>
                  <a:pt x="1521839" y="258651"/>
                </a:cubicBezTo>
                <a:cubicBezTo>
                  <a:pt x="1519493" y="258450"/>
                  <a:pt x="1517281" y="258853"/>
                  <a:pt x="1515136" y="259858"/>
                </a:cubicBezTo>
                <a:cubicBezTo>
                  <a:pt x="1518823" y="253156"/>
                  <a:pt x="1525391" y="243773"/>
                  <a:pt x="1530954" y="238545"/>
                </a:cubicBezTo>
                <a:cubicBezTo>
                  <a:pt x="1536315" y="238545"/>
                  <a:pt x="1599517" y="231843"/>
                  <a:pt x="1608498" y="231843"/>
                </a:cubicBezTo>
                <a:close/>
                <a:moveTo>
                  <a:pt x="1463701" y="227923"/>
                </a:moveTo>
                <a:cubicBezTo>
                  <a:pt x="1466759" y="229364"/>
                  <a:pt x="1469205" y="231710"/>
                  <a:pt x="1466759" y="231710"/>
                </a:cubicBezTo>
                <a:cubicBezTo>
                  <a:pt x="1462670" y="229632"/>
                  <a:pt x="1459721" y="233586"/>
                  <a:pt x="1456974" y="229565"/>
                </a:cubicBezTo>
                <a:cubicBezTo>
                  <a:pt x="1456974" y="225946"/>
                  <a:pt x="1460643" y="226482"/>
                  <a:pt x="1463701" y="227923"/>
                </a:cubicBezTo>
                <a:close/>
                <a:moveTo>
                  <a:pt x="943314" y="225409"/>
                </a:moveTo>
                <a:cubicBezTo>
                  <a:pt x="957053" y="223196"/>
                  <a:pt x="974209" y="224269"/>
                  <a:pt x="987948" y="225409"/>
                </a:cubicBezTo>
                <a:cubicBezTo>
                  <a:pt x="999745" y="226413"/>
                  <a:pt x="1039220" y="228558"/>
                  <a:pt x="1039220" y="232647"/>
                </a:cubicBezTo>
                <a:cubicBezTo>
                  <a:pt x="1080640" y="230837"/>
                  <a:pt x="1094714" y="236400"/>
                  <a:pt x="1119646" y="250944"/>
                </a:cubicBezTo>
                <a:cubicBezTo>
                  <a:pt x="1119646" y="251212"/>
                  <a:pt x="1119245" y="251480"/>
                  <a:pt x="1118709" y="251748"/>
                </a:cubicBezTo>
                <a:cubicBezTo>
                  <a:pt x="1132515" y="249402"/>
                  <a:pt x="1145316" y="250944"/>
                  <a:pt x="1146455" y="267297"/>
                </a:cubicBezTo>
                <a:cubicBezTo>
                  <a:pt x="1146455" y="261466"/>
                  <a:pt x="1149271" y="270715"/>
                  <a:pt x="1149271" y="272324"/>
                </a:cubicBezTo>
                <a:cubicBezTo>
                  <a:pt x="1154967" y="257713"/>
                  <a:pt x="1202352" y="256037"/>
                  <a:pt x="1206374" y="272189"/>
                </a:cubicBezTo>
                <a:cubicBezTo>
                  <a:pt x="1206039" y="272122"/>
                  <a:pt x="1205569" y="272122"/>
                  <a:pt x="1204899" y="272324"/>
                </a:cubicBezTo>
                <a:cubicBezTo>
                  <a:pt x="1205435" y="272324"/>
                  <a:pt x="1205904" y="272324"/>
                  <a:pt x="1206374" y="272324"/>
                </a:cubicBezTo>
                <a:cubicBezTo>
                  <a:pt x="1206575" y="272993"/>
                  <a:pt x="1206775" y="273664"/>
                  <a:pt x="1206775" y="274401"/>
                </a:cubicBezTo>
                <a:cubicBezTo>
                  <a:pt x="1207178" y="273328"/>
                  <a:pt x="1207111" y="272659"/>
                  <a:pt x="1206708" y="272324"/>
                </a:cubicBezTo>
                <a:lnTo>
                  <a:pt x="1206375" y="272324"/>
                </a:lnTo>
                <a:cubicBezTo>
                  <a:pt x="1206375" y="272256"/>
                  <a:pt x="1206375" y="272256"/>
                  <a:pt x="1206375" y="272189"/>
                </a:cubicBezTo>
                <a:cubicBezTo>
                  <a:pt x="1206509" y="272256"/>
                  <a:pt x="1206643" y="272256"/>
                  <a:pt x="1206710" y="272324"/>
                </a:cubicBezTo>
                <a:lnTo>
                  <a:pt x="1220180" y="272324"/>
                </a:lnTo>
                <a:lnTo>
                  <a:pt x="1220180" y="265621"/>
                </a:lnTo>
                <a:cubicBezTo>
                  <a:pt x="1220180" y="264884"/>
                  <a:pt x="1212540" y="266559"/>
                  <a:pt x="1212137" y="265621"/>
                </a:cubicBezTo>
                <a:cubicBezTo>
                  <a:pt x="1215154" y="265621"/>
                  <a:pt x="1212673" y="258919"/>
                  <a:pt x="1212874" y="258919"/>
                </a:cubicBezTo>
                <a:cubicBezTo>
                  <a:pt x="1218370" y="259187"/>
                  <a:pt x="1244039" y="265621"/>
                  <a:pt x="1238209" y="265621"/>
                </a:cubicBezTo>
                <a:cubicBezTo>
                  <a:pt x="1244843" y="266559"/>
                  <a:pt x="1262470" y="279026"/>
                  <a:pt x="1257779" y="279026"/>
                </a:cubicBezTo>
                <a:cubicBezTo>
                  <a:pt x="1256237" y="278087"/>
                  <a:pt x="1262000" y="285728"/>
                  <a:pt x="1263274" y="285728"/>
                </a:cubicBezTo>
                <a:lnTo>
                  <a:pt x="1267094" y="285728"/>
                </a:lnTo>
                <a:lnTo>
                  <a:pt x="1267094" y="285728"/>
                </a:lnTo>
                <a:lnTo>
                  <a:pt x="1267094" y="285795"/>
                </a:lnTo>
                <a:cubicBezTo>
                  <a:pt x="1267430" y="288073"/>
                  <a:pt x="1267161" y="290285"/>
                  <a:pt x="1266290" y="292430"/>
                </a:cubicBezTo>
                <a:cubicBezTo>
                  <a:pt x="1270579" y="292094"/>
                  <a:pt x="1275940" y="292094"/>
                  <a:pt x="1280498" y="292430"/>
                </a:cubicBezTo>
                <a:cubicBezTo>
                  <a:pt x="1271518" y="282779"/>
                  <a:pt x="1268502" y="269575"/>
                  <a:pt x="1261062" y="259857"/>
                </a:cubicBezTo>
                <a:cubicBezTo>
                  <a:pt x="1260794" y="259992"/>
                  <a:pt x="1260727" y="259992"/>
                  <a:pt x="1260392" y="260125"/>
                </a:cubicBezTo>
                <a:cubicBezTo>
                  <a:pt x="1260526" y="259924"/>
                  <a:pt x="1260794" y="259790"/>
                  <a:pt x="1260928" y="259656"/>
                </a:cubicBezTo>
                <a:cubicBezTo>
                  <a:pt x="1260727" y="259455"/>
                  <a:pt x="1260593" y="259187"/>
                  <a:pt x="1260392" y="258919"/>
                </a:cubicBezTo>
                <a:cubicBezTo>
                  <a:pt x="1261062" y="258852"/>
                  <a:pt x="1261532" y="258852"/>
                  <a:pt x="1261934" y="258852"/>
                </a:cubicBezTo>
                <a:cubicBezTo>
                  <a:pt x="1268099" y="253691"/>
                  <a:pt x="1279292" y="251815"/>
                  <a:pt x="1289948" y="252217"/>
                </a:cubicBezTo>
                <a:cubicBezTo>
                  <a:pt x="1285659" y="252217"/>
                  <a:pt x="1347518" y="229832"/>
                  <a:pt x="1347518" y="247860"/>
                </a:cubicBezTo>
                <a:cubicBezTo>
                  <a:pt x="1334450" y="257444"/>
                  <a:pt x="1321782" y="270379"/>
                  <a:pt x="1334114" y="285660"/>
                </a:cubicBezTo>
                <a:cubicBezTo>
                  <a:pt x="1335454" y="285728"/>
                  <a:pt x="1340816" y="286264"/>
                  <a:pt x="1340816" y="287604"/>
                </a:cubicBezTo>
                <a:cubicBezTo>
                  <a:pt x="1340884" y="287537"/>
                  <a:pt x="1340884" y="287470"/>
                  <a:pt x="1340884" y="287336"/>
                </a:cubicBezTo>
                <a:cubicBezTo>
                  <a:pt x="1344570" y="291759"/>
                  <a:pt x="1347184" y="303622"/>
                  <a:pt x="1347518" y="304896"/>
                </a:cubicBezTo>
                <a:cubicBezTo>
                  <a:pt x="1347518" y="305633"/>
                  <a:pt x="1347385" y="306102"/>
                  <a:pt x="1347184" y="306437"/>
                </a:cubicBezTo>
                <a:cubicBezTo>
                  <a:pt x="1356700" y="309319"/>
                  <a:pt x="1364810" y="320914"/>
                  <a:pt x="1380425" y="319239"/>
                </a:cubicBezTo>
                <a:cubicBezTo>
                  <a:pt x="1395573" y="319239"/>
                  <a:pt x="1398589" y="337803"/>
                  <a:pt x="1412395" y="325941"/>
                </a:cubicBezTo>
                <a:cubicBezTo>
                  <a:pt x="1414205" y="327549"/>
                  <a:pt x="1414607" y="329828"/>
                  <a:pt x="1413535" y="332643"/>
                </a:cubicBezTo>
                <a:cubicBezTo>
                  <a:pt x="1413401" y="333045"/>
                  <a:pt x="1413870" y="332307"/>
                  <a:pt x="1414607" y="331168"/>
                </a:cubicBezTo>
                <a:cubicBezTo>
                  <a:pt x="1414540" y="330967"/>
                  <a:pt x="1414540" y="330766"/>
                  <a:pt x="1414540" y="330498"/>
                </a:cubicBezTo>
                <a:cubicBezTo>
                  <a:pt x="1414674" y="330632"/>
                  <a:pt x="1414741" y="330766"/>
                  <a:pt x="1414808" y="330900"/>
                </a:cubicBezTo>
                <a:cubicBezTo>
                  <a:pt x="1416684" y="328018"/>
                  <a:pt x="1420237" y="323327"/>
                  <a:pt x="1421042" y="325941"/>
                </a:cubicBezTo>
                <a:cubicBezTo>
                  <a:pt x="1421176" y="326276"/>
                  <a:pt x="1421242" y="326745"/>
                  <a:pt x="1421242" y="327415"/>
                </a:cubicBezTo>
                <a:cubicBezTo>
                  <a:pt x="1421176" y="327549"/>
                  <a:pt x="1418226" y="332375"/>
                  <a:pt x="1416283" y="333246"/>
                </a:cubicBezTo>
                <a:cubicBezTo>
                  <a:pt x="1421444" y="342428"/>
                  <a:pt x="1414004" y="340819"/>
                  <a:pt x="1414406" y="345377"/>
                </a:cubicBezTo>
                <a:cubicBezTo>
                  <a:pt x="1416082" y="345779"/>
                  <a:pt x="1413803" y="352749"/>
                  <a:pt x="1415009" y="352749"/>
                </a:cubicBezTo>
                <a:cubicBezTo>
                  <a:pt x="1410318" y="349666"/>
                  <a:pt x="1406296" y="349465"/>
                  <a:pt x="1401136" y="345779"/>
                </a:cubicBezTo>
                <a:cubicBezTo>
                  <a:pt x="1402610" y="345645"/>
                  <a:pt x="1404152" y="345712"/>
                  <a:pt x="1405626" y="346047"/>
                </a:cubicBezTo>
                <a:cubicBezTo>
                  <a:pt x="1404956" y="345712"/>
                  <a:pt x="1404352" y="342830"/>
                  <a:pt x="1404152" y="342763"/>
                </a:cubicBezTo>
                <a:cubicBezTo>
                  <a:pt x="1397785" y="345310"/>
                  <a:pt x="1397583" y="342897"/>
                  <a:pt x="1390546" y="346047"/>
                </a:cubicBezTo>
                <a:cubicBezTo>
                  <a:pt x="1387597" y="346047"/>
                  <a:pt x="1402610" y="355631"/>
                  <a:pt x="1406765" y="355698"/>
                </a:cubicBezTo>
                <a:cubicBezTo>
                  <a:pt x="1399059" y="360992"/>
                  <a:pt x="1390278" y="366154"/>
                  <a:pt x="1380157" y="366154"/>
                </a:cubicBezTo>
                <a:cubicBezTo>
                  <a:pt x="1366016" y="366019"/>
                  <a:pt x="1299666" y="354022"/>
                  <a:pt x="1302212" y="352749"/>
                </a:cubicBezTo>
                <a:cubicBezTo>
                  <a:pt x="1295310" y="349331"/>
                  <a:pt x="1250272" y="366958"/>
                  <a:pt x="1238074" y="369103"/>
                </a:cubicBezTo>
                <a:cubicBezTo>
                  <a:pt x="1228423" y="370778"/>
                  <a:pt x="1213411" y="373526"/>
                  <a:pt x="1198197" y="374665"/>
                </a:cubicBezTo>
                <a:cubicBezTo>
                  <a:pt x="1197996" y="374799"/>
                  <a:pt x="1197795" y="375000"/>
                  <a:pt x="1197392" y="375201"/>
                </a:cubicBezTo>
                <a:cubicBezTo>
                  <a:pt x="1200341" y="375201"/>
                  <a:pt x="1193639" y="380697"/>
                  <a:pt x="1190489" y="380563"/>
                </a:cubicBezTo>
                <a:cubicBezTo>
                  <a:pt x="1183050" y="380563"/>
                  <a:pt x="1192567" y="376140"/>
                  <a:pt x="1196656" y="374799"/>
                </a:cubicBezTo>
                <a:cubicBezTo>
                  <a:pt x="1175744" y="376207"/>
                  <a:pt x="1154632" y="374330"/>
                  <a:pt x="1146523" y="362132"/>
                </a:cubicBezTo>
                <a:cubicBezTo>
                  <a:pt x="1146523" y="361864"/>
                  <a:pt x="1152621" y="360256"/>
                  <a:pt x="1153225" y="359183"/>
                </a:cubicBezTo>
                <a:cubicBezTo>
                  <a:pt x="1153225" y="355631"/>
                  <a:pt x="1146388" y="359920"/>
                  <a:pt x="1146455" y="359585"/>
                </a:cubicBezTo>
                <a:cubicBezTo>
                  <a:pt x="1137005" y="359585"/>
                  <a:pt x="1089084" y="351543"/>
                  <a:pt x="1080841" y="346315"/>
                </a:cubicBezTo>
                <a:cubicBezTo>
                  <a:pt x="1056177" y="346315"/>
                  <a:pt x="1097060" y="330029"/>
                  <a:pt x="1106510" y="327013"/>
                </a:cubicBezTo>
                <a:cubicBezTo>
                  <a:pt x="1103964" y="326141"/>
                  <a:pt x="1100680" y="320713"/>
                  <a:pt x="1099607" y="319239"/>
                </a:cubicBezTo>
                <a:cubicBezTo>
                  <a:pt x="1075077" y="340350"/>
                  <a:pt x="1063683" y="305834"/>
                  <a:pt x="1052289" y="305834"/>
                </a:cubicBezTo>
                <a:cubicBezTo>
                  <a:pt x="1057383" y="306370"/>
                  <a:pt x="1064018" y="305231"/>
                  <a:pt x="1070050" y="303756"/>
                </a:cubicBezTo>
                <a:cubicBezTo>
                  <a:pt x="1064823" y="302282"/>
                  <a:pt x="1059662" y="299132"/>
                  <a:pt x="1053161" y="299132"/>
                </a:cubicBezTo>
                <a:cubicBezTo>
                  <a:pt x="1048403" y="298528"/>
                  <a:pt x="1043309" y="299400"/>
                  <a:pt x="1038484" y="299132"/>
                </a:cubicBezTo>
                <a:cubicBezTo>
                  <a:pt x="1039355" y="299132"/>
                  <a:pt x="1040628" y="285728"/>
                  <a:pt x="1037611" y="285728"/>
                </a:cubicBezTo>
                <a:cubicBezTo>
                  <a:pt x="1045990" y="283315"/>
                  <a:pt x="1045185" y="279026"/>
                  <a:pt x="1054166" y="279026"/>
                </a:cubicBezTo>
                <a:cubicBezTo>
                  <a:pt x="1050882" y="275942"/>
                  <a:pt x="1047330" y="282310"/>
                  <a:pt x="1045922" y="274401"/>
                </a:cubicBezTo>
                <a:cubicBezTo>
                  <a:pt x="1045922" y="273798"/>
                  <a:pt x="1046995" y="272993"/>
                  <a:pt x="1048603" y="272189"/>
                </a:cubicBezTo>
                <a:cubicBezTo>
                  <a:pt x="1021526" y="283449"/>
                  <a:pt x="985536" y="304896"/>
                  <a:pt x="985469" y="299132"/>
                </a:cubicBezTo>
                <a:cubicBezTo>
                  <a:pt x="966436" y="317362"/>
                  <a:pt x="903637" y="295111"/>
                  <a:pt x="895058" y="285728"/>
                </a:cubicBezTo>
                <a:cubicBezTo>
                  <a:pt x="894588" y="285728"/>
                  <a:pt x="898074" y="285057"/>
                  <a:pt x="898475" y="279026"/>
                </a:cubicBezTo>
                <a:cubicBezTo>
                  <a:pt x="907658" y="278690"/>
                  <a:pt x="908864" y="273798"/>
                  <a:pt x="915097" y="265621"/>
                </a:cubicBezTo>
                <a:cubicBezTo>
                  <a:pt x="907724" y="265621"/>
                  <a:pt x="915498" y="265353"/>
                  <a:pt x="920258" y="265621"/>
                </a:cubicBezTo>
                <a:cubicBezTo>
                  <a:pt x="916840" y="265621"/>
                  <a:pt x="923207" y="252217"/>
                  <a:pt x="927897" y="252217"/>
                </a:cubicBezTo>
                <a:cubicBezTo>
                  <a:pt x="928032" y="251547"/>
                  <a:pt x="927428" y="248598"/>
                  <a:pt x="931986" y="244844"/>
                </a:cubicBezTo>
                <a:cubicBezTo>
                  <a:pt x="931986" y="246051"/>
                  <a:pt x="940029" y="245515"/>
                  <a:pt x="937549" y="245515"/>
                </a:cubicBezTo>
                <a:cubicBezTo>
                  <a:pt x="930109" y="241091"/>
                  <a:pt x="927897" y="239148"/>
                  <a:pt x="925284" y="232111"/>
                </a:cubicBezTo>
                <a:cubicBezTo>
                  <a:pt x="905513" y="232111"/>
                  <a:pt x="939627" y="226012"/>
                  <a:pt x="943314" y="225409"/>
                </a:cubicBezTo>
                <a:close/>
                <a:moveTo>
                  <a:pt x="2320024" y="218773"/>
                </a:moveTo>
                <a:cubicBezTo>
                  <a:pt x="2319957" y="218908"/>
                  <a:pt x="2319890" y="219041"/>
                  <a:pt x="2319823" y="219176"/>
                </a:cubicBezTo>
                <a:cubicBezTo>
                  <a:pt x="2320024" y="218975"/>
                  <a:pt x="2320292" y="218908"/>
                  <a:pt x="2320493" y="218840"/>
                </a:cubicBezTo>
                <a:cubicBezTo>
                  <a:pt x="2320359" y="218840"/>
                  <a:pt x="2320224" y="218773"/>
                  <a:pt x="2320024" y="218773"/>
                </a:cubicBezTo>
                <a:close/>
                <a:moveTo>
                  <a:pt x="1492625" y="218707"/>
                </a:moveTo>
                <a:cubicBezTo>
                  <a:pt x="1499126" y="218707"/>
                  <a:pt x="1491084" y="225409"/>
                  <a:pt x="1487465" y="225409"/>
                </a:cubicBezTo>
                <a:cubicBezTo>
                  <a:pt x="1487398" y="225208"/>
                  <a:pt x="1482506" y="225274"/>
                  <a:pt x="1480563" y="225342"/>
                </a:cubicBezTo>
                <a:cubicBezTo>
                  <a:pt x="1486661" y="220785"/>
                  <a:pt x="1483445" y="221522"/>
                  <a:pt x="1492625" y="218707"/>
                </a:cubicBezTo>
                <a:close/>
                <a:moveTo>
                  <a:pt x="3090169" y="207246"/>
                </a:moveTo>
                <a:cubicBezTo>
                  <a:pt x="3079445" y="204230"/>
                  <a:pt x="3085813" y="209122"/>
                  <a:pt x="3083400" y="211066"/>
                </a:cubicBezTo>
                <a:cubicBezTo>
                  <a:pt x="3088628" y="209257"/>
                  <a:pt x="3094459" y="213613"/>
                  <a:pt x="3090169" y="207246"/>
                </a:cubicBezTo>
                <a:close/>
                <a:moveTo>
                  <a:pt x="1357106" y="199203"/>
                </a:moveTo>
                <a:cubicBezTo>
                  <a:pt x="1358984" y="199203"/>
                  <a:pt x="1362267" y="206508"/>
                  <a:pt x="1360525" y="206508"/>
                </a:cubicBezTo>
                <a:cubicBezTo>
                  <a:pt x="1355029" y="206508"/>
                  <a:pt x="1337001" y="206508"/>
                  <a:pt x="1334655" y="206508"/>
                </a:cubicBezTo>
                <a:cubicBezTo>
                  <a:pt x="1334789" y="206508"/>
                  <a:pt x="1335057" y="207179"/>
                  <a:pt x="1334119" y="205972"/>
                </a:cubicBezTo>
                <a:cubicBezTo>
                  <a:pt x="1334119" y="204363"/>
                  <a:pt x="1352818" y="199806"/>
                  <a:pt x="1357106" y="199203"/>
                </a:cubicBezTo>
                <a:close/>
                <a:moveTo>
                  <a:pt x="6559297" y="198600"/>
                </a:moveTo>
                <a:cubicBezTo>
                  <a:pt x="6574175" y="197863"/>
                  <a:pt x="6619147" y="203225"/>
                  <a:pt x="6628396" y="212005"/>
                </a:cubicBezTo>
                <a:cubicBezTo>
                  <a:pt x="6628530" y="201751"/>
                  <a:pt x="6628798" y="207380"/>
                  <a:pt x="6635500" y="205303"/>
                </a:cubicBezTo>
                <a:lnTo>
                  <a:pt x="6635500" y="212005"/>
                </a:lnTo>
                <a:cubicBezTo>
                  <a:pt x="6615394" y="229564"/>
                  <a:pt x="6562246" y="215020"/>
                  <a:pt x="6536242" y="212005"/>
                </a:cubicBezTo>
                <a:cubicBezTo>
                  <a:pt x="6528333" y="212005"/>
                  <a:pt x="6557622" y="198667"/>
                  <a:pt x="6559297" y="198600"/>
                </a:cubicBezTo>
                <a:close/>
                <a:moveTo>
                  <a:pt x="2130966" y="191872"/>
                </a:moveTo>
                <a:lnTo>
                  <a:pt x="2131175" y="191877"/>
                </a:lnTo>
                <a:lnTo>
                  <a:pt x="2130685" y="192568"/>
                </a:lnTo>
                <a:close/>
                <a:moveTo>
                  <a:pt x="2131825" y="190959"/>
                </a:moveTo>
                <a:cubicBezTo>
                  <a:pt x="2131892" y="191227"/>
                  <a:pt x="2131959" y="191496"/>
                  <a:pt x="2132026" y="191898"/>
                </a:cubicBezTo>
                <a:lnTo>
                  <a:pt x="2131175" y="191877"/>
                </a:lnTo>
                <a:close/>
                <a:moveTo>
                  <a:pt x="1863596" y="186671"/>
                </a:moveTo>
                <a:cubicBezTo>
                  <a:pt x="1867441" y="186788"/>
                  <a:pt x="1870860" y="188782"/>
                  <a:pt x="1874512" y="191764"/>
                </a:cubicBezTo>
                <a:cubicBezTo>
                  <a:pt x="1867810" y="191697"/>
                  <a:pt x="1850116" y="191697"/>
                  <a:pt x="1850116" y="192837"/>
                </a:cubicBezTo>
                <a:cubicBezTo>
                  <a:pt x="1855478" y="188313"/>
                  <a:pt x="1859750" y="186553"/>
                  <a:pt x="1863596" y="186671"/>
                </a:cubicBezTo>
                <a:close/>
                <a:moveTo>
                  <a:pt x="6372839" y="183739"/>
                </a:moveTo>
                <a:cubicBezTo>
                  <a:pt x="6378736" y="183064"/>
                  <a:pt x="6385727" y="183420"/>
                  <a:pt x="6393887" y="185196"/>
                </a:cubicBezTo>
                <a:cubicBezTo>
                  <a:pt x="6404678" y="185196"/>
                  <a:pt x="6415334" y="191898"/>
                  <a:pt x="6411447" y="191898"/>
                </a:cubicBezTo>
                <a:cubicBezTo>
                  <a:pt x="6418082" y="191027"/>
                  <a:pt x="6423980" y="192904"/>
                  <a:pt x="6427733" y="193842"/>
                </a:cubicBezTo>
                <a:cubicBezTo>
                  <a:pt x="6427733" y="173735"/>
                  <a:pt x="6464126" y="190088"/>
                  <a:pt x="6474179" y="191898"/>
                </a:cubicBezTo>
                <a:cubicBezTo>
                  <a:pt x="6504607" y="197260"/>
                  <a:pt x="6519753" y="188212"/>
                  <a:pt x="6511442" y="205303"/>
                </a:cubicBezTo>
                <a:cubicBezTo>
                  <a:pt x="6517675" y="217836"/>
                  <a:pt x="6453804" y="216562"/>
                  <a:pt x="6426058" y="218707"/>
                </a:cubicBezTo>
                <a:cubicBezTo>
                  <a:pt x="6400523" y="220717"/>
                  <a:pt x="6362253" y="229162"/>
                  <a:pt x="6347307" y="207179"/>
                </a:cubicBezTo>
                <a:cubicBezTo>
                  <a:pt x="6347307" y="197076"/>
                  <a:pt x="6355149" y="185765"/>
                  <a:pt x="6372839" y="183739"/>
                </a:cubicBezTo>
                <a:close/>
                <a:moveTo>
                  <a:pt x="2051799" y="178159"/>
                </a:moveTo>
                <a:cubicBezTo>
                  <a:pt x="2051933" y="178427"/>
                  <a:pt x="2052068" y="178762"/>
                  <a:pt x="2052336" y="179097"/>
                </a:cubicBezTo>
                <a:lnTo>
                  <a:pt x="2051599" y="178227"/>
                </a:lnTo>
                <a:lnTo>
                  <a:pt x="2051598" y="178226"/>
                </a:lnTo>
                <a:cubicBezTo>
                  <a:pt x="2051665" y="178226"/>
                  <a:pt x="2051733" y="178159"/>
                  <a:pt x="2051799" y="178159"/>
                </a:cubicBezTo>
                <a:close/>
                <a:moveTo>
                  <a:pt x="1410367" y="176333"/>
                </a:moveTo>
                <a:cubicBezTo>
                  <a:pt x="1409965" y="177305"/>
                  <a:pt x="1410652" y="179198"/>
                  <a:pt x="1414337" y="181510"/>
                </a:cubicBezTo>
                <a:cubicBezTo>
                  <a:pt x="1422782" y="182716"/>
                  <a:pt x="1414405" y="179701"/>
                  <a:pt x="1412931" y="176685"/>
                </a:cubicBezTo>
                <a:cubicBezTo>
                  <a:pt x="1412261" y="175311"/>
                  <a:pt x="1410769" y="175361"/>
                  <a:pt x="1410367" y="176333"/>
                </a:cubicBezTo>
                <a:close/>
                <a:moveTo>
                  <a:pt x="5731781" y="171591"/>
                </a:moveTo>
                <a:cubicBezTo>
                  <a:pt x="5729235" y="171457"/>
                  <a:pt x="5726689" y="171390"/>
                  <a:pt x="5723940" y="171792"/>
                </a:cubicBezTo>
                <a:cubicBezTo>
                  <a:pt x="5723203" y="174004"/>
                  <a:pt x="5722801" y="176215"/>
                  <a:pt x="5722667" y="178494"/>
                </a:cubicBezTo>
                <a:cubicBezTo>
                  <a:pt x="5723471" y="178092"/>
                  <a:pt x="5727760" y="173669"/>
                  <a:pt x="5731781" y="171591"/>
                </a:cubicBezTo>
                <a:close/>
                <a:moveTo>
                  <a:pt x="3090036" y="170451"/>
                </a:moveTo>
                <a:cubicBezTo>
                  <a:pt x="3089501" y="170251"/>
                  <a:pt x="3090507" y="170384"/>
                  <a:pt x="3092181" y="170787"/>
                </a:cubicBezTo>
                <a:cubicBezTo>
                  <a:pt x="3092784" y="171121"/>
                  <a:pt x="3093321" y="171389"/>
                  <a:pt x="3094059" y="171859"/>
                </a:cubicBezTo>
                <a:cubicBezTo>
                  <a:pt x="3092784" y="171121"/>
                  <a:pt x="3091447" y="170652"/>
                  <a:pt x="3090036" y="170451"/>
                </a:cubicBezTo>
                <a:close/>
                <a:moveTo>
                  <a:pt x="1126288" y="165090"/>
                </a:moveTo>
                <a:cubicBezTo>
                  <a:pt x="1132990" y="165090"/>
                  <a:pt x="1143580" y="165291"/>
                  <a:pt x="1152226" y="165090"/>
                </a:cubicBezTo>
                <a:cubicBezTo>
                  <a:pt x="1170053" y="165090"/>
                  <a:pt x="1132990" y="172864"/>
                  <a:pt x="1126288" y="171792"/>
                </a:cubicBezTo>
                <a:close/>
                <a:moveTo>
                  <a:pt x="4902013" y="165056"/>
                </a:moveTo>
                <a:cubicBezTo>
                  <a:pt x="4915074" y="164403"/>
                  <a:pt x="4928462" y="165157"/>
                  <a:pt x="4933154" y="165090"/>
                </a:cubicBezTo>
                <a:cubicBezTo>
                  <a:pt x="4935700" y="165961"/>
                  <a:pt x="4943944" y="171792"/>
                  <a:pt x="4937778" y="171792"/>
                </a:cubicBezTo>
                <a:cubicBezTo>
                  <a:pt x="4928931" y="190759"/>
                  <a:pt x="4778601" y="204029"/>
                  <a:pt x="4778601" y="205302"/>
                </a:cubicBezTo>
                <a:cubicBezTo>
                  <a:pt x="4778870" y="209324"/>
                  <a:pt x="4776926" y="212005"/>
                  <a:pt x="4771966" y="212005"/>
                </a:cubicBezTo>
                <a:cubicBezTo>
                  <a:pt x="4759701" y="220851"/>
                  <a:pt x="4735171" y="234658"/>
                  <a:pt x="4725386" y="225409"/>
                </a:cubicBezTo>
                <a:cubicBezTo>
                  <a:pt x="4724113" y="228425"/>
                  <a:pt x="4724716" y="230637"/>
                  <a:pt x="4727062" y="232111"/>
                </a:cubicBezTo>
                <a:cubicBezTo>
                  <a:pt x="4719556" y="237339"/>
                  <a:pt x="4720896" y="235060"/>
                  <a:pt x="4710507" y="238813"/>
                </a:cubicBezTo>
                <a:cubicBezTo>
                  <a:pt x="4716339" y="238813"/>
                  <a:pt x="4704676" y="247190"/>
                  <a:pt x="4711982" y="243840"/>
                </a:cubicBezTo>
                <a:cubicBezTo>
                  <a:pt x="4711982" y="244376"/>
                  <a:pt x="4698980" y="252217"/>
                  <a:pt x="4696835" y="252217"/>
                </a:cubicBezTo>
                <a:cubicBezTo>
                  <a:pt x="4693685" y="253692"/>
                  <a:pt x="4687787" y="257713"/>
                  <a:pt x="4678471" y="258919"/>
                </a:cubicBezTo>
                <a:cubicBezTo>
                  <a:pt x="4678002" y="260528"/>
                  <a:pt x="4677198" y="262003"/>
                  <a:pt x="4671769" y="266224"/>
                </a:cubicBezTo>
                <a:cubicBezTo>
                  <a:pt x="4671769" y="277417"/>
                  <a:pt x="4645966" y="278221"/>
                  <a:pt x="4665067" y="292430"/>
                </a:cubicBezTo>
                <a:cubicBezTo>
                  <a:pt x="4671166" y="307041"/>
                  <a:pt x="4689999" y="311464"/>
                  <a:pt x="4701996" y="319238"/>
                </a:cubicBezTo>
                <a:cubicBezTo>
                  <a:pt x="4707760" y="319238"/>
                  <a:pt x="4663860" y="336731"/>
                  <a:pt x="4663726" y="319238"/>
                </a:cubicBezTo>
                <a:cubicBezTo>
                  <a:pt x="4663191" y="319841"/>
                  <a:pt x="4663794" y="325941"/>
                  <a:pt x="4662252" y="325941"/>
                </a:cubicBezTo>
                <a:cubicBezTo>
                  <a:pt x="4661917" y="325672"/>
                  <a:pt x="4608433" y="312536"/>
                  <a:pt x="4614935" y="312536"/>
                </a:cubicBezTo>
                <a:cubicBezTo>
                  <a:pt x="4613259" y="312536"/>
                  <a:pt x="4612053" y="311062"/>
                  <a:pt x="4611584" y="309454"/>
                </a:cubicBezTo>
                <a:cubicBezTo>
                  <a:pt x="4611114" y="310794"/>
                  <a:pt x="4610779" y="312067"/>
                  <a:pt x="4610981" y="312738"/>
                </a:cubicBezTo>
                <a:cubicBezTo>
                  <a:pt x="4608970" y="311598"/>
                  <a:pt x="4597978" y="314681"/>
                  <a:pt x="4597978" y="310057"/>
                </a:cubicBezTo>
                <a:cubicBezTo>
                  <a:pt x="4606155" y="310325"/>
                  <a:pt x="4583837" y="299132"/>
                  <a:pt x="4590673" y="299132"/>
                </a:cubicBezTo>
                <a:cubicBezTo>
                  <a:pt x="4579480" y="300138"/>
                  <a:pt x="4573114" y="298127"/>
                  <a:pt x="4573382" y="292363"/>
                </a:cubicBezTo>
                <a:cubicBezTo>
                  <a:pt x="4575861" y="292363"/>
                  <a:pt x="4573918" y="277149"/>
                  <a:pt x="4587792" y="285661"/>
                </a:cubicBezTo>
                <a:cubicBezTo>
                  <a:pt x="4587858" y="280634"/>
                  <a:pt x="4586786" y="279160"/>
                  <a:pt x="4590673" y="278959"/>
                </a:cubicBezTo>
                <a:cubicBezTo>
                  <a:pt x="4592550" y="278959"/>
                  <a:pt x="4591410" y="285661"/>
                  <a:pt x="4591410" y="285661"/>
                </a:cubicBezTo>
                <a:cubicBezTo>
                  <a:pt x="4592616" y="284387"/>
                  <a:pt x="4592751" y="282444"/>
                  <a:pt x="4592483" y="280769"/>
                </a:cubicBezTo>
                <a:cubicBezTo>
                  <a:pt x="4594158" y="280769"/>
                  <a:pt x="4597174" y="274603"/>
                  <a:pt x="4598112" y="272458"/>
                </a:cubicBezTo>
                <a:cubicBezTo>
                  <a:pt x="4597978" y="274938"/>
                  <a:pt x="4598112" y="274938"/>
                  <a:pt x="4598582" y="272257"/>
                </a:cubicBezTo>
                <a:cubicBezTo>
                  <a:pt x="4598447" y="272190"/>
                  <a:pt x="4598381" y="272122"/>
                  <a:pt x="4598247" y="272056"/>
                </a:cubicBezTo>
                <a:cubicBezTo>
                  <a:pt x="4598313" y="271787"/>
                  <a:pt x="4598313" y="271787"/>
                  <a:pt x="4598179" y="272056"/>
                </a:cubicBezTo>
                <a:cubicBezTo>
                  <a:pt x="4594024" y="269173"/>
                  <a:pt x="4593019" y="267230"/>
                  <a:pt x="4591343" y="265621"/>
                </a:cubicBezTo>
                <a:cubicBezTo>
                  <a:pt x="4605954" y="260997"/>
                  <a:pt x="4616074" y="252217"/>
                  <a:pt x="4629612" y="252217"/>
                </a:cubicBezTo>
                <a:cubicBezTo>
                  <a:pt x="4631422" y="253491"/>
                  <a:pt x="4621503" y="244912"/>
                  <a:pt x="4618822" y="244443"/>
                </a:cubicBezTo>
                <a:cubicBezTo>
                  <a:pt x="4625926" y="240220"/>
                  <a:pt x="4638862" y="232111"/>
                  <a:pt x="4645832" y="232111"/>
                </a:cubicBezTo>
                <a:cubicBezTo>
                  <a:pt x="4648043" y="230234"/>
                  <a:pt x="4661850" y="218707"/>
                  <a:pt x="4666743" y="218707"/>
                </a:cubicBezTo>
                <a:cubicBezTo>
                  <a:pt x="4666743" y="218774"/>
                  <a:pt x="4663391" y="205302"/>
                  <a:pt x="4663995" y="205302"/>
                </a:cubicBezTo>
                <a:cubicBezTo>
                  <a:pt x="4676863" y="207916"/>
                  <a:pt x="4670563" y="205437"/>
                  <a:pt x="4679275" y="212005"/>
                </a:cubicBezTo>
                <a:cubicBezTo>
                  <a:pt x="4678739" y="212005"/>
                  <a:pt x="4683833" y="204968"/>
                  <a:pt x="4685173" y="205034"/>
                </a:cubicBezTo>
                <a:cubicBezTo>
                  <a:pt x="4685173" y="204766"/>
                  <a:pt x="4693551" y="206710"/>
                  <a:pt x="4700455" y="205302"/>
                </a:cubicBezTo>
                <a:cubicBezTo>
                  <a:pt x="4715735" y="205302"/>
                  <a:pt x="4723174" y="180505"/>
                  <a:pt x="4750117" y="191898"/>
                </a:cubicBezTo>
                <a:cubicBezTo>
                  <a:pt x="4750050" y="195718"/>
                  <a:pt x="4752061" y="181845"/>
                  <a:pt x="4748643" y="185196"/>
                </a:cubicBezTo>
                <a:cubicBezTo>
                  <a:pt x="4742343" y="185196"/>
                  <a:pt x="4778870" y="178494"/>
                  <a:pt x="4771095" y="178494"/>
                </a:cubicBezTo>
                <a:cubicBezTo>
                  <a:pt x="4784566" y="179097"/>
                  <a:pt x="4872834" y="180974"/>
                  <a:pt x="4872834" y="173467"/>
                </a:cubicBezTo>
                <a:cubicBezTo>
                  <a:pt x="4876219" y="167771"/>
                  <a:pt x="4888953" y="165710"/>
                  <a:pt x="4902013" y="165056"/>
                </a:cubicBezTo>
                <a:close/>
                <a:moveTo>
                  <a:pt x="1276669" y="163389"/>
                </a:moveTo>
                <a:cubicBezTo>
                  <a:pt x="1278998" y="162124"/>
                  <a:pt x="1281947" y="161840"/>
                  <a:pt x="1282249" y="165224"/>
                </a:cubicBezTo>
                <a:cubicBezTo>
                  <a:pt x="1286538" y="166296"/>
                  <a:pt x="1275279" y="174205"/>
                  <a:pt x="1274810" y="167436"/>
                </a:cubicBezTo>
                <a:cubicBezTo>
                  <a:pt x="1272632" y="166900"/>
                  <a:pt x="1274340" y="164654"/>
                  <a:pt x="1276669" y="163389"/>
                </a:cubicBezTo>
                <a:close/>
                <a:moveTo>
                  <a:pt x="1246476" y="163170"/>
                </a:moveTo>
                <a:cubicBezTo>
                  <a:pt x="1256708" y="165215"/>
                  <a:pt x="1275055" y="185196"/>
                  <a:pt x="1267163" y="185196"/>
                </a:cubicBezTo>
                <a:cubicBezTo>
                  <a:pt x="1276211" y="189150"/>
                  <a:pt x="1281840" y="187609"/>
                  <a:pt x="1289749" y="191898"/>
                </a:cubicBezTo>
                <a:cubicBezTo>
                  <a:pt x="1287738" y="191898"/>
                  <a:pt x="1327414" y="179499"/>
                  <a:pt x="1327414" y="193842"/>
                </a:cubicBezTo>
                <a:cubicBezTo>
                  <a:pt x="1324465" y="199807"/>
                  <a:pt x="1308783" y="218707"/>
                  <a:pt x="1300137" y="218707"/>
                </a:cubicBezTo>
                <a:cubicBezTo>
                  <a:pt x="1297054" y="218506"/>
                  <a:pt x="1297792" y="212004"/>
                  <a:pt x="1297256" y="212004"/>
                </a:cubicBezTo>
                <a:cubicBezTo>
                  <a:pt x="1284856" y="218305"/>
                  <a:pt x="1285862" y="219042"/>
                  <a:pt x="1272726" y="212004"/>
                </a:cubicBezTo>
                <a:cubicBezTo>
                  <a:pt x="1224672" y="212004"/>
                  <a:pt x="1174137" y="244175"/>
                  <a:pt x="1132986" y="220383"/>
                </a:cubicBezTo>
                <a:cubicBezTo>
                  <a:pt x="1132986" y="221119"/>
                  <a:pt x="1160599" y="212004"/>
                  <a:pt x="1161202" y="211603"/>
                </a:cubicBezTo>
                <a:cubicBezTo>
                  <a:pt x="1156310" y="212139"/>
                  <a:pt x="1149942" y="211938"/>
                  <a:pt x="1144647" y="212004"/>
                </a:cubicBezTo>
                <a:lnTo>
                  <a:pt x="1146042" y="206635"/>
                </a:lnTo>
                <a:lnTo>
                  <a:pt x="1146457" y="206174"/>
                </a:lnTo>
                <a:cubicBezTo>
                  <a:pt x="1146457" y="205772"/>
                  <a:pt x="1146457" y="205437"/>
                  <a:pt x="1146457" y="205034"/>
                </a:cubicBezTo>
                <a:lnTo>
                  <a:pt x="1146042" y="206635"/>
                </a:lnTo>
                <a:lnTo>
                  <a:pt x="1139120" y="214314"/>
                </a:lnTo>
                <a:cubicBezTo>
                  <a:pt x="1125781" y="218464"/>
                  <a:pt x="1098436" y="212407"/>
                  <a:pt x="1093107" y="212004"/>
                </a:cubicBezTo>
                <a:cubicBezTo>
                  <a:pt x="1033123" y="212004"/>
                  <a:pt x="1130372" y="151417"/>
                  <a:pt x="1146457" y="181644"/>
                </a:cubicBezTo>
                <a:cubicBezTo>
                  <a:pt x="1146457" y="179767"/>
                  <a:pt x="1232983" y="198600"/>
                  <a:pt x="1248465" y="198600"/>
                </a:cubicBezTo>
                <a:cubicBezTo>
                  <a:pt x="1239752" y="198600"/>
                  <a:pt x="1233184" y="194847"/>
                  <a:pt x="1228694" y="191295"/>
                </a:cubicBezTo>
                <a:cubicBezTo>
                  <a:pt x="1231441" y="190558"/>
                  <a:pt x="1236401" y="185732"/>
                  <a:pt x="1237406" y="185196"/>
                </a:cubicBezTo>
                <a:cubicBezTo>
                  <a:pt x="1233854" y="183387"/>
                  <a:pt x="1223935" y="185196"/>
                  <a:pt x="1219780" y="185196"/>
                </a:cubicBezTo>
                <a:cubicBezTo>
                  <a:pt x="1220048" y="185196"/>
                  <a:pt x="1220115" y="178226"/>
                  <a:pt x="1220115" y="177556"/>
                </a:cubicBezTo>
                <a:cubicBezTo>
                  <a:pt x="1220115" y="181912"/>
                  <a:pt x="1236736" y="169379"/>
                  <a:pt x="1240221" y="168508"/>
                </a:cubicBezTo>
                <a:cubicBezTo>
                  <a:pt x="1240556" y="163800"/>
                  <a:pt x="1243065" y="162489"/>
                  <a:pt x="1246476" y="163170"/>
                </a:cubicBezTo>
                <a:close/>
                <a:moveTo>
                  <a:pt x="1152395" y="159144"/>
                </a:moveTo>
                <a:cubicBezTo>
                  <a:pt x="1151986" y="159619"/>
                  <a:pt x="1150503" y="160884"/>
                  <a:pt x="1147202" y="163414"/>
                </a:cubicBezTo>
                <a:cubicBezTo>
                  <a:pt x="1145191" y="163414"/>
                  <a:pt x="1153624" y="157721"/>
                  <a:pt x="1152395" y="159144"/>
                </a:cubicBezTo>
                <a:close/>
                <a:moveTo>
                  <a:pt x="1308919" y="151685"/>
                </a:moveTo>
                <a:cubicBezTo>
                  <a:pt x="1324132" y="151685"/>
                  <a:pt x="1333984" y="151014"/>
                  <a:pt x="1354090" y="158387"/>
                </a:cubicBezTo>
                <a:lnTo>
                  <a:pt x="1354090" y="165089"/>
                </a:lnTo>
                <a:cubicBezTo>
                  <a:pt x="1347388" y="164754"/>
                  <a:pt x="1338743" y="165558"/>
                  <a:pt x="1342094" y="165089"/>
                </a:cubicBezTo>
                <a:cubicBezTo>
                  <a:pt x="1334252" y="165089"/>
                  <a:pt x="1329695" y="167502"/>
                  <a:pt x="1329829" y="158387"/>
                </a:cubicBezTo>
                <a:cubicBezTo>
                  <a:pt x="1329762" y="169111"/>
                  <a:pt x="1313208" y="154165"/>
                  <a:pt x="1308919" y="151685"/>
                </a:cubicBezTo>
                <a:close/>
                <a:moveTo>
                  <a:pt x="2119694" y="151149"/>
                </a:moveTo>
                <a:cubicBezTo>
                  <a:pt x="2117817" y="151149"/>
                  <a:pt x="2115003" y="149742"/>
                  <a:pt x="2110914" y="152959"/>
                </a:cubicBezTo>
                <a:cubicBezTo>
                  <a:pt x="2121369" y="154500"/>
                  <a:pt x="2122710" y="149607"/>
                  <a:pt x="2119694" y="151149"/>
                </a:cubicBezTo>
                <a:close/>
                <a:moveTo>
                  <a:pt x="1070739" y="149457"/>
                </a:moveTo>
                <a:cubicBezTo>
                  <a:pt x="1089170" y="148201"/>
                  <a:pt x="1107451" y="149709"/>
                  <a:pt x="1119515" y="157114"/>
                </a:cubicBezTo>
                <a:cubicBezTo>
                  <a:pt x="1119515" y="159527"/>
                  <a:pt x="1102089" y="158120"/>
                  <a:pt x="1100346" y="158388"/>
                </a:cubicBezTo>
                <a:cubicBezTo>
                  <a:pt x="1100547" y="160599"/>
                  <a:pt x="1100681" y="162878"/>
                  <a:pt x="1100748" y="165090"/>
                </a:cubicBezTo>
                <a:cubicBezTo>
                  <a:pt x="1101754" y="165291"/>
                  <a:pt x="1112812" y="165291"/>
                  <a:pt x="1112812" y="164286"/>
                </a:cubicBezTo>
                <a:cubicBezTo>
                  <a:pt x="1112209" y="165559"/>
                  <a:pt x="1106110" y="176953"/>
                  <a:pt x="1106110" y="169379"/>
                </a:cubicBezTo>
                <a:cubicBezTo>
                  <a:pt x="1093376" y="177958"/>
                  <a:pt x="1087813" y="180103"/>
                  <a:pt x="1070924" y="185196"/>
                </a:cubicBezTo>
                <a:cubicBezTo>
                  <a:pt x="1064757" y="185196"/>
                  <a:pt x="1057251" y="210932"/>
                  <a:pt x="1031448" y="198601"/>
                </a:cubicBezTo>
                <a:cubicBezTo>
                  <a:pt x="1032118" y="198601"/>
                  <a:pt x="1032453" y="198466"/>
                  <a:pt x="1032520" y="198332"/>
                </a:cubicBezTo>
                <a:cubicBezTo>
                  <a:pt x="1032654" y="198399"/>
                  <a:pt x="1032721" y="198466"/>
                  <a:pt x="1032855" y="198601"/>
                </a:cubicBezTo>
                <a:cubicBezTo>
                  <a:pt x="1032922" y="189954"/>
                  <a:pt x="1059529" y="185397"/>
                  <a:pt x="1067908" y="185196"/>
                </a:cubicBezTo>
                <a:cubicBezTo>
                  <a:pt x="1061674" y="185196"/>
                  <a:pt x="1058324" y="176148"/>
                  <a:pt x="1057586" y="171792"/>
                </a:cubicBezTo>
                <a:cubicBezTo>
                  <a:pt x="1052023" y="171792"/>
                  <a:pt x="1025348" y="193507"/>
                  <a:pt x="1007253" y="191898"/>
                </a:cubicBezTo>
                <a:cubicBezTo>
                  <a:pt x="1005176" y="191898"/>
                  <a:pt x="1005510" y="189083"/>
                  <a:pt x="1004171" y="187005"/>
                </a:cubicBezTo>
                <a:cubicBezTo>
                  <a:pt x="1001087" y="189016"/>
                  <a:pt x="991972" y="191898"/>
                  <a:pt x="992307" y="191898"/>
                </a:cubicBezTo>
                <a:cubicBezTo>
                  <a:pt x="977762" y="191831"/>
                  <a:pt x="966906" y="189954"/>
                  <a:pt x="957189" y="191898"/>
                </a:cubicBezTo>
                <a:cubicBezTo>
                  <a:pt x="948542" y="191898"/>
                  <a:pt x="987548" y="175880"/>
                  <a:pt x="989693" y="175210"/>
                </a:cubicBezTo>
                <a:cubicBezTo>
                  <a:pt x="996797" y="172998"/>
                  <a:pt x="1012279" y="160934"/>
                  <a:pt x="1021060" y="158388"/>
                </a:cubicBezTo>
                <a:cubicBezTo>
                  <a:pt x="1033726" y="154735"/>
                  <a:pt x="1052308" y="150714"/>
                  <a:pt x="1070739" y="149457"/>
                </a:cubicBezTo>
                <a:close/>
                <a:moveTo>
                  <a:pt x="5646958" y="147446"/>
                </a:moveTo>
                <a:cubicBezTo>
                  <a:pt x="5673457" y="147296"/>
                  <a:pt x="5702728" y="151753"/>
                  <a:pt x="5713820" y="155439"/>
                </a:cubicBezTo>
                <a:cubicBezTo>
                  <a:pt x="5708727" y="157985"/>
                  <a:pt x="5700415" y="167570"/>
                  <a:pt x="5703968" y="164889"/>
                </a:cubicBezTo>
                <a:cubicBezTo>
                  <a:pt x="5715429" y="154032"/>
                  <a:pt x="5707252" y="162208"/>
                  <a:pt x="5718310" y="164889"/>
                </a:cubicBezTo>
                <a:cubicBezTo>
                  <a:pt x="5718461" y="151669"/>
                  <a:pt x="5727886" y="161860"/>
                  <a:pt x="5733466" y="165040"/>
                </a:cubicBezTo>
                <a:lnTo>
                  <a:pt x="5737166" y="164763"/>
                </a:lnTo>
                <a:lnTo>
                  <a:pt x="5737278" y="164755"/>
                </a:lnTo>
                <a:cubicBezTo>
                  <a:pt x="5737211" y="166632"/>
                  <a:pt x="5737344" y="169513"/>
                  <a:pt x="5737076" y="170854"/>
                </a:cubicBezTo>
                <a:cubicBezTo>
                  <a:pt x="5738551" y="171725"/>
                  <a:pt x="5739489" y="173937"/>
                  <a:pt x="5739557" y="178360"/>
                </a:cubicBezTo>
                <a:cubicBezTo>
                  <a:pt x="5741098" y="174607"/>
                  <a:pt x="5748470" y="164956"/>
                  <a:pt x="5751352" y="164956"/>
                </a:cubicBezTo>
                <a:cubicBezTo>
                  <a:pt x="5763684" y="170519"/>
                  <a:pt x="5796458" y="169648"/>
                  <a:pt x="5804433" y="168307"/>
                </a:cubicBezTo>
                <a:cubicBezTo>
                  <a:pt x="5813280" y="168173"/>
                  <a:pt x="5839954" y="166028"/>
                  <a:pt x="5845048" y="179835"/>
                </a:cubicBezTo>
                <a:cubicBezTo>
                  <a:pt x="5847461" y="172798"/>
                  <a:pt x="5860396" y="183722"/>
                  <a:pt x="5859055" y="184995"/>
                </a:cubicBezTo>
                <a:cubicBezTo>
                  <a:pt x="5857983" y="184928"/>
                  <a:pt x="5856643" y="184928"/>
                  <a:pt x="5858050" y="185130"/>
                </a:cubicBezTo>
                <a:cubicBezTo>
                  <a:pt x="5863412" y="185398"/>
                  <a:pt x="5862675" y="187006"/>
                  <a:pt x="5864752" y="187676"/>
                </a:cubicBezTo>
                <a:cubicBezTo>
                  <a:pt x="5864752" y="183956"/>
                  <a:pt x="5865858" y="184895"/>
                  <a:pt x="5867174" y="186863"/>
                </a:cubicBezTo>
                <a:lnTo>
                  <a:pt x="5870843" y="192221"/>
                </a:lnTo>
                <a:lnTo>
                  <a:pt x="5870851" y="192233"/>
                </a:lnTo>
                <a:lnTo>
                  <a:pt x="5870832" y="192249"/>
                </a:lnTo>
                <a:lnTo>
                  <a:pt x="5835297" y="220810"/>
                </a:lnTo>
                <a:cubicBezTo>
                  <a:pt x="5818005" y="228643"/>
                  <a:pt x="5797128" y="234725"/>
                  <a:pt x="5778228" y="238880"/>
                </a:cubicBezTo>
                <a:cubicBezTo>
                  <a:pt x="5788817" y="240556"/>
                  <a:pt x="5800412" y="237741"/>
                  <a:pt x="5811135" y="238747"/>
                </a:cubicBezTo>
                <a:cubicBezTo>
                  <a:pt x="5817100" y="235530"/>
                  <a:pt x="5811537" y="232648"/>
                  <a:pt x="5820317" y="238143"/>
                </a:cubicBezTo>
                <a:cubicBezTo>
                  <a:pt x="5818843" y="238143"/>
                  <a:pt x="5817435" y="238344"/>
                  <a:pt x="5816832" y="238747"/>
                </a:cubicBezTo>
                <a:cubicBezTo>
                  <a:pt x="5826751" y="238747"/>
                  <a:pt x="5830974" y="246655"/>
                  <a:pt x="5846523" y="245449"/>
                </a:cubicBezTo>
                <a:cubicBezTo>
                  <a:pt x="5846723" y="245449"/>
                  <a:pt x="5844244" y="238479"/>
                  <a:pt x="5844646" y="237607"/>
                </a:cubicBezTo>
                <a:cubicBezTo>
                  <a:pt x="5844646" y="237339"/>
                  <a:pt x="5858050" y="242768"/>
                  <a:pt x="5858050" y="246789"/>
                </a:cubicBezTo>
                <a:cubicBezTo>
                  <a:pt x="5893036" y="242567"/>
                  <a:pt x="5942766" y="246185"/>
                  <a:pt x="5974132" y="245449"/>
                </a:cubicBezTo>
                <a:cubicBezTo>
                  <a:pt x="5976142" y="245449"/>
                  <a:pt x="5968569" y="258182"/>
                  <a:pt x="5967966" y="258853"/>
                </a:cubicBezTo>
                <a:cubicBezTo>
                  <a:pt x="6004626" y="258853"/>
                  <a:pt x="6042829" y="265555"/>
                  <a:pt x="6061662" y="265555"/>
                </a:cubicBezTo>
                <a:cubicBezTo>
                  <a:pt x="6056635" y="250743"/>
                  <a:pt x="6072050" y="245181"/>
                  <a:pt x="6072452" y="240824"/>
                </a:cubicBezTo>
                <a:cubicBezTo>
                  <a:pt x="6075066" y="240623"/>
                  <a:pt x="6091084" y="237808"/>
                  <a:pt x="6097049" y="238545"/>
                </a:cubicBezTo>
                <a:lnTo>
                  <a:pt x="6097028" y="238618"/>
                </a:lnTo>
                <a:lnTo>
                  <a:pt x="6098456" y="238813"/>
                </a:lnTo>
                <a:cubicBezTo>
                  <a:pt x="6098456" y="238880"/>
                  <a:pt x="6098524" y="238947"/>
                  <a:pt x="6098524" y="238947"/>
                </a:cubicBezTo>
                <a:lnTo>
                  <a:pt x="6097027" y="238622"/>
                </a:lnTo>
                <a:lnTo>
                  <a:pt x="6095884" y="242651"/>
                </a:lnTo>
                <a:cubicBezTo>
                  <a:pt x="6095641" y="244159"/>
                  <a:pt x="6095575" y="245449"/>
                  <a:pt x="6095776" y="245449"/>
                </a:cubicBezTo>
                <a:cubicBezTo>
                  <a:pt x="6112330" y="243103"/>
                  <a:pt x="6125198" y="245181"/>
                  <a:pt x="6131967" y="252151"/>
                </a:cubicBezTo>
                <a:cubicBezTo>
                  <a:pt x="6132101" y="249872"/>
                  <a:pt x="6132503" y="247660"/>
                  <a:pt x="6133106" y="245449"/>
                </a:cubicBezTo>
                <a:cubicBezTo>
                  <a:pt x="6137598" y="244443"/>
                  <a:pt x="6133978" y="252151"/>
                  <a:pt x="6135989" y="252151"/>
                </a:cubicBezTo>
                <a:cubicBezTo>
                  <a:pt x="6150264" y="240221"/>
                  <a:pt x="6188734" y="254697"/>
                  <a:pt x="6193225" y="265555"/>
                </a:cubicBezTo>
                <a:cubicBezTo>
                  <a:pt x="6192890" y="276345"/>
                  <a:pt x="6192286" y="287672"/>
                  <a:pt x="6191885" y="292364"/>
                </a:cubicBezTo>
                <a:cubicBezTo>
                  <a:pt x="6195437" y="292364"/>
                  <a:pt x="6193895" y="297122"/>
                  <a:pt x="6192756" y="299066"/>
                </a:cubicBezTo>
                <a:cubicBezTo>
                  <a:pt x="6191885" y="299066"/>
                  <a:pt x="6192554" y="292364"/>
                  <a:pt x="6187863" y="292364"/>
                </a:cubicBezTo>
                <a:cubicBezTo>
                  <a:pt x="6191885" y="301813"/>
                  <a:pt x="6195705" y="302819"/>
                  <a:pt x="6199659" y="305768"/>
                </a:cubicBezTo>
                <a:cubicBezTo>
                  <a:pt x="6204283" y="305768"/>
                  <a:pt x="6220034" y="317764"/>
                  <a:pt x="6220034" y="311062"/>
                </a:cubicBezTo>
                <a:cubicBezTo>
                  <a:pt x="6221777" y="313006"/>
                  <a:pt x="6224658" y="316893"/>
                  <a:pt x="6226266" y="318636"/>
                </a:cubicBezTo>
                <a:cubicBezTo>
                  <a:pt x="6241950" y="310995"/>
                  <a:pt x="6248451" y="275407"/>
                  <a:pt x="6273651" y="290621"/>
                </a:cubicBezTo>
                <a:cubicBezTo>
                  <a:pt x="6273651" y="294106"/>
                  <a:pt x="6261855" y="291425"/>
                  <a:pt x="6260247" y="292296"/>
                </a:cubicBezTo>
                <a:cubicBezTo>
                  <a:pt x="6287055" y="303958"/>
                  <a:pt x="6325458" y="283048"/>
                  <a:pt x="6346168" y="298998"/>
                </a:cubicBezTo>
                <a:cubicBezTo>
                  <a:pt x="6365001" y="298998"/>
                  <a:pt x="6374250" y="287337"/>
                  <a:pt x="6394290" y="298998"/>
                </a:cubicBezTo>
                <a:cubicBezTo>
                  <a:pt x="6395563" y="298596"/>
                  <a:pt x="6403739" y="298262"/>
                  <a:pt x="6405214" y="298998"/>
                </a:cubicBezTo>
                <a:cubicBezTo>
                  <a:pt x="6403538" y="298998"/>
                  <a:pt x="6401126" y="291693"/>
                  <a:pt x="6400992" y="290688"/>
                </a:cubicBezTo>
                <a:cubicBezTo>
                  <a:pt x="6400992" y="297993"/>
                  <a:pt x="6395965" y="289079"/>
                  <a:pt x="6394290" y="287538"/>
                </a:cubicBezTo>
                <a:cubicBezTo>
                  <a:pt x="6394290" y="286398"/>
                  <a:pt x="6394959" y="285728"/>
                  <a:pt x="6395898" y="285393"/>
                </a:cubicBezTo>
                <a:cubicBezTo>
                  <a:pt x="6394490" y="285527"/>
                  <a:pt x="6393150" y="285594"/>
                  <a:pt x="6392212" y="285594"/>
                </a:cubicBezTo>
                <a:cubicBezTo>
                  <a:pt x="6378875" y="285594"/>
                  <a:pt x="6419423" y="273062"/>
                  <a:pt x="6428068" y="271587"/>
                </a:cubicBezTo>
                <a:cubicBezTo>
                  <a:pt x="6426259" y="270246"/>
                  <a:pt x="6425052" y="268102"/>
                  <a:pt x="6423712" y="266359"/>
                </a:cubicBezTo>
                <a:cubicBezTo>
                  <a:pt x="6447504" y="275608"/>
                  <a:pt x="6627524" y="262472"/>
                  <a:pt x="6616600" y="292296"/>
                </a:cubicBezTo>
                <a:cubicBezTo>
                  <a:pt x="6639655" y="292296"/>
                  <a:pt x="6654668" y="303355"/>
                  <a:pt x="6668542" y="312402"/>
                </a:cubicBezTo>
                <a:cubicBezTo>
                  <a:pt x="6713111" y="312402"/>
                  <a:pt x="6748766" y="304025"/>
                  <a:pt x="6787169" y="312402"/>
                </a:cubicBezTo>
                <a:cubicBezTo>
                  <a:pt x="6795011" y="314079"/>
                  <a:pt x="6851912" y="323462"/>
                  <a:pt x="6821954" y="338407"/>
                </a:cubicBezTo>
                <a:cubicBezTo>
                  <a:pt x="6829594" y="342160"/>
                  <a:pt x="6850036" y="332710"/>
                  <a:pt x="6850036" y="345645"/>
                </a:cubicBezTo>
                <a:cubicBezTo>
                  <a:pt x="6850036" y="349801"/>
                  <a:pt x="6860692" y="341088"/>
                  <a:pt x="6859955" y="339479"/>
                </a:cubicBezTo>
                <a:cubicBezTo>
                  <a:pt x="6863373" y="341088"/>
                  <a:pt x="6862703" y="345913"/>
                  <a:pt x="6865450" y="345913"/>
                </a:cubicBezTo>
                <a:cubicBezTo>
                  <a:pt x="6876039" y="336463"/>
                  <a:pt x="7007402" y="335659"/>
                  <a:pt x="7011156" y="339211"/>
                </a:cubicBezTo>
                <a:cubicBezTo>
                  <a:pt x="7011289" y="323730"/>
                  <a:pt x="7022616" y="339479"/>
                  <a:pt x="7024090" y="339680"/>
                </a:cubicBezTo>
                <a:cubicBezTo>
                  <a:pt x="7017321" y="348728"/>
                  <a:pt x="7010082" y="345913"/>
                  <a:pt x="6997349" y="345913"/>
                </a:cubicBezTo>
                <a:cubicBezTo>
                  <a:pt x="6998488" y="346717"/>
                  <a:pt x="7013903" y="359317"/>
                  <a:pt x="7015980" y="359317"/>
                </a:cubicBezTo>
                <a:lnTo>
                  <a:pt x="7018109" y="353000"/>
                </a:lnTo>
                <a:lnTo>
                  <a:pt x="7018126" y="352951"/>
                </a:lnTo>
                <a:lnTo>
                  <a:pt x="7018132" y="352961"/>
                </a:lnTo>
                <a:lnTo>
                  <a:pt x="7022256" y="359159"/>
                </a:lnTo>
                <a:cubicBezTo>
                  <a:pt x="7024090" y="361848"/>
                  <a:pt x="7025598" y="364579"/>
                  <a:pt x="7024425" y="365618"/>
                </a:cubicBezTo>
                <a:cubicBezTo>
                  <a:pt x="7035819" y="362266"/>
                  <a:pt x="7038098" y="359385"/>
                  <a:pt x="7050430" y="359385"/>
                </a:cubicBezTo>
                <a:cubicBezTo>
                  <a:pt x="7043326" y="352883"/>
                  <a:pt x="7048286" y="344707"/>
                  <a:pt x="7030927" y="345981"/>
                </a:cubicBezTo>
                <a:cubicBezTo>
                  <a:pt x="7030256" y="339279"/>
                  <a:pt x="7035484" y="340351"/>
                  <a:pt x="7044331" y="339680"/>
                </a:cubicBezTo>
                <a:cubicBezTo>
                  <a:pt x="7044331" y="336530"/>
                  <a:pt x="7042857" y="334385"/>
                  <a:pt x="7041315" y="333246"/>
                </a:cubicBezTo>
                <a:cubicBezTo>
                  <a:pt x="7090508" y="329761"/>
                  <a:pt x="7106997" y="335056"/>
                  <a:pt x="7159340" y="339279"/>
                </a:cubicBezTo>
                <a:cubicBezTo>
                  <a:pt x="7206858" y="343165"/>
                  <a:pt x="7247071" y="358581"/>
                  <a:pt x="7287619" y="373660"/>
                </a:cubicBezTo>
                <a:cubicBezTo>
                  <a:pt x="7305111" y="380228"/>
                  <a:pt x="7331049" y="396113"/>
                  <a:pt x="7343247" y="399665"/>
                </a:cubicBezTo>
                <a:cubicBezTo>
                  <a:pt x="7359869" y="404490"/>
                  <a:pt x="7406113" y="404356"/>
                  <a:pt x="7419585" y="413069"/>
                </a:cubicBezTo>
                <a:cubicBezTo>
                  <a:pt x="7420992" y="416688"/>
                  <a:pt x="7446661" y="427411"/>
                  <a:pt x="7451018" y="427612"/>
                </a:cubicBezTo>
                <a:cubicBezTo>
                  <a:pt x="7444986" y="427479"/>
                  <a:pt x="7432185" y="442491"/>
                  <a:pt x="7426756" y="445842"/>
                </a:cubicBezTo>
                <a:cubicBezTo>
                  <a:pt x="7433592" y="441687"/>
                  <a:pt x="7387280" y="459246"/>
                  <a:pt x="7397200" y="459246"/>
                </a:cubicBezTo>
                <a:cubicBezTo>
                  <a:pt x="7396328" y="457571"/>
                  <a:pt x="7402963" y="465948"/>
                  <a:pt x="7400818" y="465948"/>
                </a:cubicBezTo>
                <a:cubicBezTo>
                  <a:pt x="7399880" y="466283"/>
                  <a:pt x="7392776" y="464809"/>
                  <a:pt x="7392776" y="467423"/>
                </a:cubicBezTo>
                <a:cubicBezTo>
                  <a:pt x="7392909" y="467557"/>
                  <a:pt x="7397200" y="468026"/>
                  <a:pt x="7399479" y="472517"/>
                </a:cubicBezTo>
                <a:cubicBezTo>
                  <a:pt x="7399479" y="490411"/>
                  <a:pt x="7332791" y="459246"/>
                  <a:pt x="7328033" y="459246"/>
                </a:cubicBezTo>
                <a:cubicBezTo>
                  <a:pt x="7329910" y="462396"/>
                  <a:pt x="7280046" y="436057"/>
                  <a:pt x="7263827" y="439944"/>
                </a:cubicBezTo>
                <a:cubicBezTo>
                  <a:pt x="7262888" y="439073"/>
                  <a:pt x="7260945" y="439207"/>
                  <a:pt x="7260945" y="439140"/>
                </a:cubicBezTo>
                <a:cubicBezTo>
                  <a:pt x="7261548" y="439140"/>
                  <a:pt x="7251427" y="425133"/>
                  <a:pt x="7252098" y="425736"/>
                </a:cubicBezTo>
                <a:cubicBezTo>
                  <a:pt x="7240302" y="449998"/>
                  <a:pt x="7247138" y="453617"/>
                  <a:pt x="7208064" y="472382"/>
                </a:cubicBezTo>
                <a:cubicBezTo>
                  <a:pt x="7208266" y="470439"/>
                  <a:pt x="7185076" y="459381"/>
                  <a:pt x="7185076" y="466485"/>
                </a:cubicBezTo>
                <a:cubicBezTo>
                  <a:pt x="7185143" y="466485"/>
                  <a:pt x="7185076" y="469367"/>
                  <a:pt x="7185076" y="469367"/>
                </a:cubicBezTo>
                <a:cubicBezTo>
                  <a:pt x="7185076" y="472248"/>
                  <a:pt x="7187841" y="473187"/>
                  <a:pt x="7191016" y="473212"/>
                </a:cubicBezTo>
                <a:lnTo>
                  <a:pt x="7198790" y="471700"/>
                </a:lnTo>
                <a:lnTo>
                  <a:pt x="7199419" y="471578"/>
                </a:lnTo>
                <a:cubicBezTo>
                  <a:pt x="7204512" y="477208"/>
                  <a:pt x="7231992" y="502810"/>
                  <a:pt x="7231992" y="504083"/>
                </a:cubicBezTo>
                <a:cubicBezTo>
                  <a:pt x="7232192" y="508038"/>
                  <a:pt x="7226429" y="504754"/>
                  <a:pt x="7225758" y="506094"/>
                </a:cubicBezTo>
                <a:cubicBezTo>
                  <a:pt x="7239230" y="533104"/>
                  <a:pt x="7192382" y="520370"/>
                  <a:pt x="7166377" y="525798"/>
                </a:cubicBezTo>
                <a:cubicBezTo>
                  <a:pt x="7144461" y="530356"/>
                  <a:pt x="7117250" y="534913"/>
                  <a:pt x="7104651" y="546307"/>
                </a:cubicBezTo>
                <a:cubicBezTo>
                  <a:pt x="7087091" y="550194"/>
                  <a:pt x="7051435" y="562928"/>
                  <a:pt x="7044331" y="581560"/>
                </a:cubicBezTo>
                <a:cubicBezTo>
                  <a:pt x="7044331" y="576266"/>
                  <a:pt x="7004252" y="564939"/>
                  <a:pt x="6990647" y="566414"/>
                </a:cubicBezTo>
                <a:cubicBezTo>
                  <a:pt x="6975767" y="568022"/>
                  <a:pt x="6960755" y="577874"/>
                  <a:pt x="6950032" y="586520"/>
                </a:cubicBezTo>
                <a:cubicBezTo>
                  <a:pt x="6950903" y="586520"/>
                  <a:pt x="6950434" y="570636"/>
                  <a:pt x="6950434" y="571373"/>
                </a:cubicBezTo>
                <a:cubicBezTo>
                  <a:pt x="6948289" y="572110"/>
                  <a:pt x="6937700" y="579818"/>
                  <a:pt x="6934483" y="579818"/>
                </a:cubicBezTo>
                <a:cubicBezTo>
                  <a:pt x="6930931" y="582096"/>
                  <a:pt x="6929322" y="592083"/>
                  <a:pt x="6923626" y="579818"/>
                </a:cubicBezTo>
                <a:cubicBezTo>
                  <a:pt x="6917861" y="579617"/>
                  <a:pt x="6907742" y="586520"/>
                  <a:pt x="6912031" y="586520"/>
                </a:cubicBezTo>
                <a:cubicBezTo>
                  <a:pt x="6913304" y="587391"/>
                  <a:pt x="6897420" y="580555"/>
                  <a:pt x="6905328" y="579885"/>
                </a:cubicBezTo>
                <a:cubicBezTo>
                  <a:pt x="6904591" y="579885"/>
                  <a:pt x="6903787" y="579818"/>
                  <a:pt x="6903519" y="579818"/>
                </a:cubicBezTo>
                <a:cubicBezTo>
                  <a:pt x="6903049" y="581091"/>
                  <a:pt x="6896884" y="591279"/>
                  <a:pt x="6896884" y="585716"/>
                </a:cubicBezTo>
                <a:cubicBezTo>
                  <a:pt x="6895946" y="606090"/>
                  <a:pt x="6868936" y="608302"/>
                  <a:pt x="6869137" y="633435"/>
                </a:cubicBezTo>
                <a:cubicBezTo>
                  <a:pt x="6874030" y="631424"/>
                  <a:pt x="6896884" y="625124"/>
                  <a:pt x="6896884" y="634574"/>
                </a:cubicBezTo>
                <a:cubicBezTo>
                  <a:pt x="6895142" y="635513"/>
                  <a:pt x="6883480" y="646236"/>
                  <a:pt x="6883480" y="645900"/>
                </a:cubicBezTo>
                <a:cubicBezTo>
                  <a:pt x="6883948" y="650056"/>
                  <a:pt x="6884284" y="656356"/>
                  <a:pt x="6883480" y="660310"/>
                </a:cubicBezTo>
                <a:cubicBezTo>
                  <a:pt x="6884485" y="659975"/>
                  <a:pt x="6890047" y="661181"/>
                  <a:pt x="6889311" y="660310"/>
                </a:cubicBezTo>
                <a:cubicBezTo>
                  <a:pt x="6889779" y="660310"/>
                  <a:pt x="6889311" y="653876"/>
                  <a:pt x="6891321" y="653608"/>
                </a:cubicBezTo>
                <a:cubicBezTo>
                  <a:pt x="6890248" y="653608"/>
                  <a:pt x="6902111" y="671503"/>
                  <a:pt x="6889444" y="675390"/>
                </a:cubicBezTo>
                <a:cubicBezTo>
                  <a:pt x="6878520" y="678741"/>
                  <a:pt x="6883680" y="673714"/>
                  <a:pt x="6869740" y="673714"/>
                </a:cubicBezTo>
                <a:cubicBezTo>
                  <a:pt x="6864445" y="686381"/>
                  <a:pt x="6860089" y="694558"/>
                  <a:pt x="6870075" y="708029"/>
                </a:cubicBezTo>
                <a:cubicBezTo>
                  <a:pt x="6870075" y="718217"/>
                  <a:pt x="6799769" y="713056"/>
                  <a:pt x="6828254" y="746902"/>
                </a:cubicBezTo>
                <a:cubicBezTo>
                  <a:pt x="6822088" y="744891"/>
                  <a:pt x="6800037" y="752866"/>
                  <a:pt x="6796352" y="754140"/>
                </a:cubicBezTo>
                <a:cubicBezTo>
                  <a:pt x="6808214" y="754542"/>
                  <a:pt x="6759959" y="801926"/>
                  <a:pt x="6754530" y="807288"/>
                </a:cubicBezTo>
                <a:cubicBezTo>
                  <a:pt x="6757345" y="800385"/>
                  <a:pt x="6729933" y="714463"/>
                  <a:pt x="6729330" y="707560"/>
                </a:cubicBezTo>
                <a:cubicBezTo>
                  <a:pt x="6725443" y="663393"/>
                  <a:pt x="6757345" y="649386"/>
                  <a:pt x="6757210" y="633502"/>
                </a:cubicBezTo>
                <a:cubicBezTo>
                  <a:pt x="6757345" y="634038"/>
                  <a:pt x="6762841" y="633502"/>
                  <a:pt x="6770481" y="633502"/>
                </a:cubicBezTo>
                <a:cubicBezTo>
                  <a:pt x="6780333" y="622242"/>
                  <a:pt x="6813576" y="619092"/>
                  <a:pt x="6816525" y="599924"/>
                </a:cubicBezTo>
                <a:cubicBezTo>
                  <a:pt x="6816525" y="602873"/>
                  <a:pt x="6828857" y="593289"/>
                  <a:pt x="6830934" y="593289"/>
                </a:cubicBezTo>
                <a:cubicBezTo>
                  <a:pt x="6850773" y="583370"/>
                  <a:pt x="6883613" y="546374"/>
                  <a:pt x="6904324" y="546374"/>
                </a:cubicBezTo>
                <a:cubicBezTo>
                  <a:pt x="6905462" y="550127"/>
                  <a:pt x="6903519" y="519565"/>
                  <a:pt x="6909483" y="519565"/>
                </a:cubicBezTo>
                <a:cubicBezTo>
                  <a:pt x="6913103" y="518828"/>
                  <a:pt x="6917258" y="520303"/>
                  <a:pt x="6920877" y="519565"/>
                </a:cubicBezTo>
                <a:cubicBezTo>
                  <a:pt x="6920676" y="519565"/>
                  <a:pt x="6919470" y="512863"/>
                  <a:pt x="6918733" y="512863"/>
                </a:cubicBezTo>
                <a:cubicBezTo>
                  <a:pt x="6910354" y="521107"/>
                  <a:pt x="6903854" y="517890"/>
                  <a:pt x="6890182" y="519565"/>
                </a:cubicBezTo>
                <a:cubicBezTo>
                  <a:pt x="6895745" y="523319"/>
                  <a:pt x="6893264" y="527541"/>
                  <a:pt x="6889645" y="532970"/>
                </a:cubicBezTo>
                <a:cubicBezTo>
                  <a:pt x="6893264" y="532970"/>
                  <a:pt x="6895543" y="534713"/>
                  <a:pt x="6896482" y="537930"/>
                </a:cubicBezTo>
                <a:cubicBezTo>
                  <a:pt x="6895142" y="536321"/>
                  <a:pt x="6890986" y="542085"/>
                  <a:pt x="6889244" y="545436"/>
                </a:cubicBezTo>
                <a:cubicBezTo>
                  <a:pt x="6877917" y="533841"/>
                  <a:pt x="6874901" y="545368"/>
                  <a:pt x="6860692" y="551468"/>
                </a:cubicBezTo>
                <a:cubicBezTo>
                  <a:pt x="6866992" y="548787"/>
                  <a:pt x="6823227" y="572378"/>
                  <a:pt x="6823227" y="566347"/>
                </a:cubicBezTo>
                <a:cubicBezTo>
                  <a:pt x="6824903" y="562593"/>
                  <a:pt x="6827382" y="557968"/>
                  <a:pt x="6828186" y="554751"/>
                </a:cubicBezTo>
                <a:cubicBezTo>
                  <a:pt x="6825037" y="558572"/>
                  <a:pt x="6816525" y="566145"/>
                  <a:pt x="6816525" y="557164"/>
                </a:cubicBezTo>
                <a:cubicBezTo>
                  <a:pt x="6817396" y="555623"/>
                  <a:pt x="6819809" y="554082"/>
                  <a:pt x="6821819" y="553076"/>
                </a:cubicBezTo>
                <a:cubicBezTo>
                  <a:pt x="6812637" y="548385"/>
                  <a:pt x="6824903" y="542889"/>
                  <a:pt x="6829929" y="539873"/>
                </a:cubicBezTo>
                <a:cubicBezTo>
                  <a:pt x="6829929" y="539270"/>
                  <a:pt x="6830399" y="533037"/>
                  <a:pt x="6829259" y="533037"/>
                </a:cubicBezTo>
                <a:cubicBezTo>
                  <a:pt x="6828991" y="533171"/>
                  <a:pt x="6826980" y="532836"/>
                  <a:pt x="6826914" y="533037"/>
                </a:cubicBezTo>
                <a:cubicBezTo>
                  <a:pt x="6826846" y="540342"/>
                  <a:pt x="6813375" y="540208"/>
                  <a:pt x="6810426" y="539940"/>
                </a:cubicBezTo>
                <a:cubicBezTo>
                  <a:pt x="6811230" y="539203"/>
                  <a:pt x="6809488" y="532903"/>
                  <a:pt x="6809823" y="533037"/>
                </a:cubicBezTo>
                <a:cubicBezTo>
                  <a:pt x="6796419" y="540811"/>
                  <a:pt x="6767733" y="539136"/>
                  <a:pt x="6756206" y="544967"/>
                </a:cubicBezTo>
                <a:cubicBezTo>
                  <a:pt x="6756206" y="550798"/>
                  <a:pt x="6721355" y="578947"/>
                  <a:pt x="6709626" y="585313"/>
                </a:cubicBezTo>
                <a:cubicBezTo>
                  <a:pt x="6711301" y="588463"/>
                  <a:pt x="6723901" y="594160"/>
                  <a:pt x="6729062" y="596774"/>
                </a:cubicBezTo>
                <a:cubicBezTo>
                  <a:pt x="6724370" y="596171"/>
                  <a:pt x="6661370" y="613462"/>
                  <a:pt x="6645285" y="613462"/>
                </a:cubicBezTo>
                <a:cubicBezTo>
                  <a:pt x="6644079" y="612189"/>
                  <a:pt x="6638985" y="603744"/>
                  <a:pt x="6636706" y="601734"/>
                </a:cubicBezTo>
                <a:cubicBezTo>
                  <a:pt x="6642404" y="599857"/>
                  <a:pt x="6648703" y="600460"/>
                  <a:pt x="6655808" y="600058"/>
                </a:cubicBezTo>
                <a:cubicBezTo>
                  <a:pt x="6645419" y="600058"/>
                  <a:pt x="6638716" y="589603"/>
                  <a:pt x="6622163" y="593356"/>
                </a:cubicBezTo>
                <a:cubicBezTo>
                  <a:pt x="6620286" y="584777"/>
                  <a:pt x="6613115" y="586654"/>
                  <a:pt x="6601051" y="586654"/>
                </a:cubicBezTo>
                <a:cubicBezTo>
                  <a:pt x="6600850" y="587324"/>
                  <a:pt x="6595287" y="600058"/>
                  <a:pt x="6596024" y="600058"/>
                </a:cubicBezTo>
                <a:cubicBezTo>
                  <a:pt x="6576186" y="593423"/>
                  <a:pt x="6552662" y="600192"/>
                  <a:pt x="6536442" y="600058"/>
                </a:cubicBezTo>
                <a:cubicBezTo>
                  <a:pt x="6488320" y="599656"/>
                  <a:pt x="6465199" y="600393"/>
                  <a:pt x="6424449" y="627671"/>
                </a:cubicBezTo>
                <a:cubicBezTo>
                  <a:pt x="6400522" y="643689"/>
                  <a:pt x="6371301" y="662857"/>
                  <a:pt x="6360779" y="678540"/>
                </a:cubicBezTo>
                <a:cubicBezTo>
                  <a:pt x="6360779" y="676931"/>
                  <a:pt x="6337790" y="687186"/>
                  <a:pt x="6345632" y="687186"/>
                </a:cubicBezTo>
                <a:cubicBezTo>
                  <a:pt x="6337723" y="690537"/>
                  <a:pt x="6322644" y="698981"/>
                  <a:pt x="6313931" y="707359"/>
                </a:cubicBezTo>
                <a:cubicBezTo>
                  <a:pt x="6312925" y="707359"/>
                  <a:pt x="6312725" y="705751"/>
                  <a:pt x="6312121" y="706890"/>
                </a:cubicBezTo>
                <a:cubicBezTo>
                  <a:pt x="6314333" y="711448"/>
                  <a:pt x="6322576" y="704745"/>
                  <a:pt x="6322644" y="714330"/>
                </a:cubicBezTo>
                <a:cubicBezTo>
                  <a:pt x="6334105" y="700657"/>
                  <a:pt x="6354077" y="707761"/>
                  <a:pt x="6340807" y="730079"/>
                </a:cubicBezTo>
                <a:cubicBezTo>
                  <a:pt x="6340807" y="731487"/>
                  <a:pt x="6349787" y="721970"/>
                  <a:pt x="6349184" y="728672"/>
                </a:cubicBezTo>
                <a:cubicBezTo>
                  <a:pt x="6349519" y="728672"/>
                  <a:pt x="6349787" y="728672"/>
                  <a:pt x="6350189" y="728672"/>
                </a:cubicBezTo>
                <a:cubicBezTo>
                  <a:pt x="6350793" y="728672"/>
                  <a:pt x="6367615" y="708029"/>
                  <a:pt x="6367615" y="714866"/>
                </a:cubicBezTo>
                <a:cubicBezTo>
                  <a:pt x="6367681" y="717077"/>
                  <a:pt x="6367615" y="718619"/>
                  <a:pt x="6367347" y="720764"/>
                </a:cubicBezTo>
                <a:cubicBezTo>
                  <a:pt x="6366006" y="720496"/>
                  <a:pt x="6360243" y="721367"/>
                  <a:pt x="6360913" y="720428"/>
                </a:cubicBezTo>
                <a:cubicBezTo>
                  <a:pt x="6360913" y="719222"/>
                  <a:pt x="6360846" y="727533"/>
                  <a:pt x="6360913" y="727466"/>
                </a:cubicBezTo>
                <a:cubicBezTo>
                  <a:pt x="6360913" y="727265"/>
                  <a:pt x="6374451" y="727466"/>
                  <a:pt x="6364733" y="727466"/>
                </a:cubicBezTo>
                <a:cubicBezTo>
                  <a:pt x="6364733" y="727466"/>
                  <a:pt x="6362522" y="732828"/>
                  <a:pt x="6360913" y="734168"/>
                </a:cubicBezTo>
                <a:cubicBezTo>
                  <a:pt x="6361650" y="733833"/>
                  <a:pt x="6367632" y="729811"/>
                  <a:pt x="6373270" y="725455"/>
                </a:cubicBezTo>
                <a:lnTo>
                  <a:pt x="6383079" y="715239"/>
                </a:lnTo>
                <a:lnTo>
                  <a:pt x="6383566" y="714731"/>
                </a:lnTo>
                <a:cubicBezTo>
                  <a:pt x="6394893" y="719892"/>
                  <a:pt x="6395228" y="714062"/>
                  <a:pt x="6404477" y="714062"/>
                </a:cubicBezTo>
                <a:cubicBezTo>
                  <a:pt x="6409504" y="721099"/>
                  <a:pt x="6413927" y="723445"/>
                  <a:pt x="6414530" y="728538"/>
                </a:cubicBezTo>
                <a:cubicBezTo>
                  <a:pt x="6414530" y="746968"/>
                  <a:pt x="6453403" y="730615"/>
                  <a:pt x="6434837" y="767679"/>
                </a:cubicBezTo>
                <a:cubicBezTo>
                  <a:pt x="6436111" y="770225"/>
                  <a:pt x="6446298" y="763255"/>
                  <a:pt x="6448041" y="762116"/>
                </a:cubicBezTo>
                <a:cubicBezTo>
                  <a:pt x="6448041" y="756821"/>
                  <a:pt x="6443885" y="744355"/>
                  <a:pt x="6442143" y="741607"/>
                </a:cubicBezTo>
                <a:cubicBezTo>
                  <a:pt x="6451325" y="739596"/>
                  <a:pt x="6453938" y="734503"/>
                  <a:pt x="6463589" y="729677"/>
                </a:cubicBezTo>
                <a:cubicBezTo>
                  <a:pt x="6452665" y="724048"/>
                  <a:pt x="6458563" y="720428"/>
                  <a:pt x="6458563" y="716072"/>
                </a:cubicBezTo>
                <a:cubicBezTo>
                  <a:pt x="6458898" y="717547"/>
                  <a:pt x="6459166" y="719155"/>
                  <a:pt x="6459233" y="720696"/>
                </a:cubicBezTo>
                <a:cubicBezTo>
                  <a:pt x="6460775" y="719758"/>
                  <a:pt x="6460172" y="714463"/>
                  <a:pt x="6461512" y="713994"/>
                </a:cubicBezTo>
                <a:cubicBezTo>
                  <a:pt x="6461177" y="713793"/>
                  <a:pt x="6485371" y="728337"/>
                  <a:pt x="6468214" y="728605"/>
                </a:cubicBezTo>
                <a:cubicBezTo>
                  <a:pt x="6472436" y="732626"/>
                  <a:pt x="6484366" y="815130"/>
                  <a:pt x="6498307" y="848037"/>
                </a:cubicBezTo>
                <a:cubicBezTo>
                  <a:pt x="6491135" y="842340"/>
                  <a:pt x="6482557" y="841134"/>
                  <a:pt x="6473911" y="848037"/>
                </a:cubicBezTo>
                <a:cubicBezTo>
                  <a:pt x="6454274" y="848037"/>
                  <a:pt x="6471632" y="893812"/>
                  <a:pt x="6482289" y="901654"/>
                </a:cubicBezTo>
                <a:cubicBezTo>
                  <a:pt x="6489124" y="901654"/>
                  <a:pt x="6485238" y="916130"/>
                  <a:pt x="6481686" y="922229"/>
                </a:cubicBezTo>
                <a:cubicBezTo>
                  <a:pt x="6483830" y="926519"/>
                  <a:pt x="6470158" y="908356"/>
                  <a:pt x="6475989" y="908356"/>
                </a:cubicBezTo>
                <a:cubicBezTo>
                  <a:pt x="6473040" y="908155"/>
                  <a:pt x="6455949" y="906948"/>
                  <a:pt x="6464461" y="908356"/>
                </a:cubicBezTo>
                <a:cubicBezTo>
                  <a:pt x="6460707" y="908356"/>
                  <a:pt x="6453871" y="928462"/>
                  <a:pt x="6453805" y="928462"/>
                </a:cubicBezTo>
                <a:cubicBezTo>
                  <a:pt x="6440400" y="898705"/>
                  <a:pt x="6456552" y="868612"/>
                  <a:pt x="6448175" y="849846"/>
                </a:cubicBezTo>
                <a:cubicBezTo>
                  <a:pt x="6448175" y="811577"/>
                  <a:pt x="6458898" y="801591"/>
                  <a:pt x="6440266" y="774313"/>
                </a:cubicBezTo>
                <a:cubicBezTo>
                  <a:pt x="6439529" y="774716"/>
                  <a:pt x="6439596" y="775051"/>
                  <a:pt x="6440467" y="775319"/>
                </a:cubicBezTo>
                <a:cubicBezTo>
                  <a:pt x="6440802" y="775386"/>
                  <a:pt x="6427331" y="794420"/>
                  <a:pt x="6426192" y="794420"/>
                </a:cubicBezTo>
                <a:cubicBezTo>
                  <a:pt x="6422572" y="803870"/>
                  <a:pt x="6419423" y="811711"/>
                  <a:pt x="6428068" y="823306"/>
                </a:cubicBezTo>
                <a:cubicBezTo>
                  <a:pt x="6428068" y="828400"/>
                  <a:pt x="6400187" y="894951"/>
                  <a:pt x="6389933" y="894951"/>
                </a:cubicBezTo>
                <a:cubicBezTo>
                  <a:pt x="6377735" y="901051"/>
                  <a:pt x="6360578" y="948569"/>
                  <a:pt x="6338997" y="948569"/>
                </a:cubicBezTo>
                <a:cubicBezTo>
                  <a:pt x="6338929" y="950981"/>
                  <a:pt x="6334171" y="961973"/>
                  <a:pt x="6326062" y="961973"/>
                </a:cubicBezTo>
                <a:cubicBezTo>
                  <a:pt x="6323314" y="967134"/>
                  <a:pt x="6311451" y="988781"/>
                  <a:pt x="6309641" y="988781"/>
                </a:cubicBezTo>
                <a:cubicBezTo>
                  <a:pt x="6309909" y="988648"/>
                  <a:pt x="6266479" y="1005805"/>
                  <a:pt x="6261118" y="1004330"/>
                </a:cubicBezTo>
                <a:cubicBezTo>
                  <a:pt x="6260783" y="1005068"/>
                  <a:pt x="6247244" y="1000845"/>
                  <a:pt x="6246775" y="996489"/>
                </a:cubicBezTo>
                <a:cubicBezTo>
                  <a:pt x="6244832" y="996355"/>
                  <a:pt x="6235448" y="999304"/>
                  <a:pt x="6233638" y="999237"/>
                </a:cubicBezTo>
                <a:cubicBezTo>
                  <a:pt x="6232834" y="1005470"/>
                  <a:pt x="6220369" y="1009692"/>
                  <a:pt x="6220369" y="1007883"/>
                </a:cubicBezTo>
                <a:cubicBezTo>
                  <a:pt x="6220838" y="1008553"/>
                  <a:pt x="6221441" y="1015590"/>
                  <a:pt x="6213466" y="1015590"/>
                </a:cubicBezTo>
                <a:cubicBezTo>
                  <a:pt x="6208171" y="1017869"/>
                  <a:pt x="6206964" y="1016462"/>
                  <a:pt x="6206964" y="1022225"/>
                </a:cubicBezTo>
                <a:cubicBezTo>
                  <a:pt x="6199056" y="1025241"/>
                  <a:pt x="6201536" y="1028994"/>
                  <a:pt x="6197179" y="1028994"/>
                </a:cubicBezTo>
                <a:cubicBezTo>
                  <a:pt x="6200329" y="1036970"/>
                  <a:pt x="6197179" y="1039785"/>
                  <a:pt x="6200262" y="1049704"/>
                </a:cubicBezTo>
                <a:cubicBezTo>
                  <a:pt x="6200262" y="1046956"/>
                  <a:pt x="6176805" y="1062572"/>
                  <a:pt x="6176939" y="1062505"/>
                </a:cubicBezTo>
                <a:cubicBezTo>
                  <a:pt x="6179285" y="1062505"/>
                  <a:pt x="6154017" y="1074837"/>
                  <a:pt x="6153347" y="1080802"/>
                </a:cubicBezTo>
                <a:cubicBezTo>
                  <a:pt x="6150867" y="1102181"/>
                  <a:pt x="6235918" y="1169873"/>
                  <a:pt x="6180156" y="1194470"/>
                </a:cubicBezTo>
                <a:cubicBezTo>
                  <a:pt x="6180156" y="1205462"/>
                  <a:pt x="6162798" y="1206065"/>
                  <a:pt x="6159647" y="1198826"/>
                </a:cubicBezTo>
                <a:cubicBezTo>
                  <a:pt x="6160384" y="1202646"/>
                  <a:pt x="6161323" y="1209952"/>
                  <a:pt x="6157636" y="1209952"/>
                </a:cubicBezTo>
                <a:cubicBezTo>
                  <a:pt x="6157704" y="1210019"/>
                  <a:pt x="6152744" y="1205059"/>
                  <a:pt x="6152677" y="1203652"/>
                </a:cubicBezTo>
                <a:cubicBezTo>
                  <a:pt x="6151638" y="1204825"/>
                  <a:pt x="6149845" y="1207590"/>
                  <a:pt x="6148254" y="1209273"/>
                </a:cubicBezTo>
                <a:lnTo>
                  <a:pt x="6146582" y="1208825"/>
                </a:lnTo>
                <a:lnTo>
                  <a:pt x="6146645" y="1208812"/>
                </a:lnTo>
                <a:cubicBezTo>
                  <a:pt x="6145304" y="1207941"/>
                  <a:pt x="6146444" y="1208745"/>
                  <a:pt x="6145036" y="1208411"/>
                </a:cubicBezTo>
                <a:lnTo>
                  <a:pt x="6146582" y="1208825"/>
                </a:lnTo>
                <a:lnTo>
                  <a:pt x="6139801" y="1210186"/>
                </a:lnTo>
                <a:cubicBezTo>
                  <a:pt x="6136324" y="1211862"/>
                  <a:pt x="6132738" y="1214208"/>
                  <a:pt x="6132302" y="1215581"/>
                </a:cubicBezTo>
                <a:cubicBezTo>
                  <a:pt x="6129822" y="1214107"/>
                  <a:pt x="6126002" y="1211628"/>
                  <a:pt x="6125600" y="1209952"/>
                </a:cubicBezTo>
                <a:cubicBezTo>
                  <a:pt x="6122115" y="1211225"/>
                  <a:pt x="6113201" y="1208075"/>
                  <a:pt x="6113201" y="1211896"/>
                </a:cubicBezTo>
                <a:cubicBezTo>
                  <a:pt x="6118027" y="1201373"/>
                  <a:pt x="6116552" y="1198223"/>
                  <a:pt x="6119903" y="1183344"/>
                </a:cubicBezTo>
                <a:cubicBezTo>
                  <a:pt x="6119903" y="1181066"/>
                  <a:pt x="6124059" y="1183479"/>
                  <a:pt x="6126204" y="1185154"/>
                </a:cubicBezTo>
                <a:cubicBezTo>
                  <a:pt x="6127611" y="1180597"/>
                  <a:pt x="6137128" y="1165852"/>
                  <a:pt x="6133307" y="1171147"/>
                </a:cubicBezTo>
                <a:cubicBezTo>
                  <a:pt x="6133307" y="1170141"/>
                  <a:pt x="6129353" y="1165852"/>
                  <a:pt x="6127544" y="1163439"/>
                </a:cubicBezTo>
                <a:cubicBezTo>
                  <a:pt x="6127812" y="1163439"/>
                  <a:pt x="6128214" y="1163305"/>
                  <a:pt x="6128616" y="1163171"/>
                </a:cubicBezTo>
                <a:cubicBezTo>
                  <a:pt x="6127075" y="1163171"/>
                  <a:pt x="6121713" y="1146147"/>
                  <a:pt x="6122585" y="1149767"/>
                </a:cubicBezTo>
                <a:cubicBezTo>
                  <a:pt x="6113269" y="1149767"/>
                  <a:pt x="6126338" y="1143065"/>
                  <a:pt x="6125935" y="1143065"/>
                </a:cubicBezTo>
                <a:cubicBezTo>
                  <a:pt x="6125466" y="1142998"/>
                  <a:pt x="6124997" y="1142462"/>
                  <a:pt x="6124595" y="1141724"/>
                </a:cubicBezTo>
                <a:cubicBezTo>
                  <a:pt x="6122450" y="1142260"/>
                  <a:pt x="6119367" y="1142662"/>
                  <a:pt x="6118898" y="1143065"/>
                </a:cubicBezTo>
                <a:cubicBezTo>
                  <a:pt x="6120775" y="1143065"/>
                  <a:pt x="6120171" y="1136363"/>
                  <a:pt x="6118027" y="1136363"/>
                </a:cubicBezTo>
                <a:cubicBezTo>
                  <a:pt x="6119636" y="1135692"/>
                  <a:pt x="6120641" y="1137770"/>
                  <a:pt x="6126605" y="1136363"/>
                </a:cubicBezTo>
                <a:cubicBezTo>
                  <a:pt x="6121177" y="1120143"/>
                  <a:pt x="6106164" y="1122489"/>
                  <a:pt x="6101606" y="1122958"/>
                </a:cubicBezTo>
                <a:cubicBezTo>
                  <a:pt x="6097786" y="1122958"/>
                  <a:pt x="6092625" y="1123428"/>
                  <a:pt x="6097451" y="1116256"/>
                </a:cubicBezTo>
                <a:cubicBezTo>
                  <a:pt x="6095038" y="1116256"/>
                  <a:pt x="6093497" y="1116189"/>
                  <a:pt x="6092693" y="1116055"/>
                </a:cubicBezTo>
                <a:cubicBezTo>
                  <a:pt x="6092760" y="1111833"/>
                  <a:pt x="6092961" y="1109470"/>
                  <a:pt x="6093707" y="1107652"/>
                </a:cubicBezTo>
                <a:lnTo>
                  <a:pt x="6097521" y="1103076"/>
                </a:lnTo>
                <a:lnTo>
                  <a:pt x="6097858" y="1102672"/>
                </a:lnTo>
                <a:lnTo>
                  <a:pt x="6097987" y="1102517"/>
                </a:lnTo>
                <a:cubicBezTo>
                  <a:pt x="6094837" y="1099836"/>
                  <a:pt x="6106566" y="1082411"/>
                  <a:pt x="6106566" y="1086432"/>
                </a:cubicBezTo>
                <a:cubicBezTo>
                  <a:pt x="6106365" y="1086364"/>
                  <a:pt x="6106700" y="1082477"/>
                  <a:pt x="6106566" y="1082745"/>
                </a:cubicBezTo>
                <a:cubicBezTo>
                  <a:pt x="6105360" y="1082679"/>
                  <a:pt x="6086460" y="1082075"/>
                  <a:pt x="6086460" y="1083483"/>
                </a:cubicBezTo>
                <a:cubicBezTo>
                  <a:pt x="6085923" y="1081941"/>
                  <a:pt x="6085454" y="1076848"/>
                  <a:pt x="6087398" y="1076043"/>
                </a:cubicBezTo>
                <a:cubicBezTo>
                  <a:pt x="6077144" y="1076043"/>
                  <a:pt x="6059651" y="1075977"/>
                  <a:pt x="6059651" y="1079462"/>
                </a:cubicBezTo>
                <a:cubicBezTo>
                  <a:pt x="6058981" y="1079595"/>
                  <a:pt x="6059852" y="1082745"/>
                  <a:pt x="6060187" y="1082745"/>
                </a:cubicBezTo>
                <a:cubicBezTo>
                  <a:pt x="6047051" y="1081673"/>
                  <a:pt x="6041354" y="1096150"/>
                  <a:pt x="6036863" y="1096150"/>
                </a:cubicBezTo>
                <a:cubicBezTo>
                  <a:pt x="6037467" y="1095747"/>
                  <a:pt x="6027682" y="1099099"/>
                  <a:pt x="6018701" y="1102852"/>
                </a:cubicBezTo>
                <a:cubicBezTo>
                  <a:pt x="6013071" y="1102852"/>
                  <a:pt x="6025671" y="1090587"/>
                  <a:pt x="6026609" y="1089448"/>
                </a:cubicBezTo>
                <a:cubicBezTo>
                  <a:pt x="6025872" y="1089448"/>
                  <a:pt x="6026274" y="1087839"/>
                  <a:pt x="6026207" y="1087303"/>
                </a:cubicBezTo>
                <a:cubicBezTo>
                  <a:pt x="6031167" y="1088710"/>
                  <a:pt x="6042025" y="1020215"/>
                  <a:pt x="6012736" y="1057947"/>
                </a:cubicBezTo>
                <a:cubicBezTo>
                  <a:pt x="6012736" y="1055066"/>
                  <a:pt x="6012334" y="1055937"/>
                  <a:pt x="6010122" y="1055937"/>
                </a:cubicBezTo>
                <a:cubicBezTo>
                  <a:pt x="6007039" y="1064314"/>
                  <a:pt x="5995646" y="1072692"/>
                  <a:pt x="5985928" y="1074300"/>
                </a:cubicBezTo>
                <a:cubicBezTo>
                  <a:pt x="5985928" y="1078322"/>
                  <a:pt x="5984252" y="1080400"/>
                  <a:pt x="5980297" y="1081137"/>
                </a:cubicBezTo>
                <a:cubicBezTo>
                  <a:pt x="5983179" y="1082209"/>
                  <a:pt x="5990619" y="1089448"/>
                  <a:pt x="5979024" y="1089448"/>
                </a:cubicBezTo>
                <a:cubicBezTo>
                  <a:pt x="5971049" y="1090453"/>
                  <a:pt x="5964816" y="1090319"/>
                  <a:pt x="5958315" y="1096150"/>
                </a:cubicBezTo>
                <a:cubicBezTo>
                  <a:pt x="5958515" y="1096150"/>
                  <a:pt x="5959253" y="1089849"/>
                  <a:pt x="5959119" y="1089448"/>
                </a:cubicBezTo>
                <a:cubicBezTo>
                  <a:pt x="5935259" y="1100975"/>
                  <a:pt x="5955500" y="1123494"/>
                  <a:pt x="5972121" y="1109554"/>
                </a:cubicBezTo>
                <a:cubicBezTo>
                  <a:pt x="5979359" y="1109554"/>
                  <a:pt x="5976142" y="1130465"/>
                  <a:pt x="5972523" y="1136363"/>
                </a:cubicBezTo>
                <a:cubicBezTo>
                  <a:pt x="5992630" y="1135223"/>
                  <a:pt x="5994372" y="1122958"/>
                  <a:pt x="6008514" y="1122958"/>
                </a:cubicBezTo>
                <a:cubicBezTo>
                  <a:pt x="6007441" y="1123494"/>
                  <a:pt x="6003688" y="1117328"/>
                  <a:pt x="6010927" y="1116256"/>
                </a:cubicBezTo>
                <a:cubicBezTo>
                  <a:pt x="6012468" y="1116256"/>
                  <a:pt x="6019840" y="1126645"/>
                  <a:pt x="6021851" y="1129660"/>
                </a:cubicBezTo>
                <a:cubicBezTo>
                  <a:pt x="6021985" y="1127381"/>
                  <a:pt x="6022387" y="1125170"/>
                  <a:pt x="6022990" y="1122958"/>
                </a:cubicBezTo>
                <a:cubicBezTo>
                  <a:pt x="6031033" y="1125840"/>
                  <a:pt x="6046850" y="1133212"/>
                  <a:pt x="6050871" y="1136363"/>
                </a:cubicBezTo>
                <a:cubicBezTo>
                  <a:pt x="6057975" y="1136363"/>
                  <a:pt x="6044907" y="1147354"/>
                  <a:pt x="6046917" y="1149432"/>
                </a:cubicBezTo>
                <a:cubicBezTo>
                  <a:pt x="6041354" y="1147555"/>
                  <a:pt x="6034250" y="1143065"/>
                  <a:pt x="6035657" y="1143065"/>
                </a:cubicBezTo>
                <a:cubicBezTo>
                  <a:pt x="6029625" y="1148761"/>
                  <a:pt x="6024598" y="1151174"/>
                  <a:pt x="6019371" y="1155866"/>
                </a:cubicBezTo>
                <a:cubicBezTo>
                  <a:pt x="6019371" y="1159820"/>
                  <a:pt x="6012669" y="1167460"/>
                  <a:pt x="6012669" y="1158882"/>
                </a:cubicBezTo>
                <a:cubicBezTo>
                  <a:pt x="6011128" y="1162434"/>
                  <a:pt x="6003889" y="1170275"/>
                  <a:pt x="6005967" y="1168130"/>
                </a:cubicBezTo>
                <a:cubicBezTo>
                  <a:pt x="6005967" y="1169873"/>
                  <a:pt x="5982308" y="1186293"/>
                  <a:pt x="5979158" y="1189980"/>
                </a:cubicBezTo>
                <a:cubicBezTo>
                  <a:pt x="5979158" y="1192191"/>
                  <a:pt x="5979158" y="1194470"/>
                  <a:pt x="5979158" y="1196682"/>
                </a:cubicBezTo>
                <a:cubicBezTo>
                  <a:pt x="6004224" y="1202110"/>
                  <a:pt x="6010859" y="1227511"/>
                  <a:pt x="6022990" y="1250366"/>
                </a:cubicBezTo>
                <a:cubicBezTo>
                  <a:pt x="6029491" y="1262631"/>
                  <a:pt x="6040684" y="1270472"/>
                  <a:pt x="6039477" y="1280391"/>
                </a:cubicBezTo>
                <a:cubicBezTo>
                  <a:pt x="6038271" y="1290177"/>
                  <a:pt x="6019371" y="1297951"/>
                  <a:pt x="6019371" y="1303045"/>
                </a:cubicBezTo>
                <a:cubicBezTo>
                  <a:pt x="6017159" y="1304251"/>
                  <a:pt x="6015752" y="1304452"/>
                  <a:pt x="6014545" y="1305122"/>
                </a:cubicBezTo>
                <a:cubicBezTo>
                  <a:pt x="6023192" y="1305122"/>
                  <a:pt x="6037467" y="1305122"/>
                  <a:pt x="6037668" y="1305122"/>
                </a:cubicBezTo>
                <a:cubicBezTo>
                  <a:pt x="6038137" y="1305122"/>
                  <a:pt x="6045174" y="1304787"/>
                  <a:pt x="6045443" y="1304519"/>
                </a:cubicBezTo>
                <a:cubicBezTo>
                  <a:pt x="6048458" y="1304519"/>
                  <a:pt x="6040416" y="1332869"/>
                  <a:pt x="6039477" y="1337426"/>
                </a:cubicBezTo>
                <a:cubicBezTo>
                  <a:pt x="6033714" y="1342654"/>
                  <a:pt x="6032105" y="1343324"/>
                  <a:pt x="6026073" y="1350831"/>
                </a:cubicBezTo>
                <a:cubicBezTo>
                  <a:pt x="6028285" y="1353177"/>
                  <a:pt x="6027548" y="1370937"/>
                  <a:pt x="6019572" y="1370937"/>
                </a:cubicBezTo>
                <a:cubicBezTo>
                  <a:pt x="6019371" y="1370937"/>
                  <a:pt x="6013741" y="1369127"/>
                  <a:pt x="6012736" y="1368390"/>
                </a:cubicBezTo>
                <a:cubicBezTo>
                  <a:pt x="6012870" y="1371808"/>
                  <a:pt x="6014947" y="1370937"/>
                  <a:pt x="6009921" y="1370937"/>
                </a:cubicBezTo>
                <a:cubicBezTo>
                  <a:pt x="6009854" y="1372076"/>
                  <a:pt x="6012535" y="1376835"/>
                  <a:pt x="6012736" y="1379181"/>
                </a:cubicBezTo>
                <a:cubicBezTo>
                  <a:pt x="6012736" y="1379917"/>
                  <a:pt x="5992630" y="1403911"/>
                  <a:pt x="5992630" y="1402638"/>
                </a:cubicBezTo>
                <a:cubicBezTo>
                  <a:pt x="5993032" y="1405855"/>
                  <a:pt x="5994037" y="1403375"/>
                  <a:pt x="5990485" y="1404448"/>
                </a:cubicBezTo>
                <a:cubicBezTo>
                  <a:pt x="6001409" y="1404448"/>
                  <a:pt x="5980297" y="1444660"/>
                  <a:pt x="5972054" y="1444660"/>
                </a:cubicBezTo>
                <a:cubicBezTo>
                  <a:pt x="5969373" y="1450022"/>
                  <a:pt x="5953422" y="1464096"/>
                  <a:pt x="5952349" y="1466845"/>
                </a:cubicBezTo>
                <a:cubicBezTo>
                  <a:pt x="5952349" y="1466911"/>
                  <a:pt x="5943771" y="1471134"/>
                  <a:pt x="5937739" y="1471469"/>
                </a:cubicBezTo>
                <a:cubicBezTo>
                  <a:pt x="5942297" y="1471469"/>
                  <a:pt x="5934991" y="1478171"/>
                  <a:pt x="5930568" y="1478171"/>
                </a:cubicBezTo>
                <a:cubicBezTo>
                  <a:pt x="5931774" y="1478707"/>
                  <a:pt x="5932310" y="1478640"/>
                  <a:pt x="5932243" y="1477970"/>
                </a:cubicBezTo>
                <a:cubicBezTo>
                  <a:pt x="5932243" y="1482125"/>
                  <a:pt x="5911802" y="1493720"/>
                  <a:pt x="5904295" y="1497607"/>
                </a:cubicBezTo>
                <a:cubicBezTo>
                  <a:pt x="5903357" y="1496133"/>
                  <a:pt x="5894712" y="1492648"/>
                  <a:pt x="5892566" y="1491777"/>
                </a:cubicBezTo>
                <a:cubicBezTo>
                  <a:pt x="5892633" y="1491709"/>
                  <a:pt x="5892633" y="1491642"/>
                  <a:pt x="5892633" y="1491575"/>
                </a:cubicBezTo>
                <a:cubicBezTo>
                  <a:pt x="5892633" y="1491575"/>
                  <a:pt x="5892566" y="1491642"/>
                  <a:pt x="5892365" y="1491709"/>
                </a:cubicBezTo>
                <a:cubicBezTo>
                  <a:pt x="5892164" y="1491575"/>
                  <a:pt x="5892030" y="1491575"/>
                  <a:pt x="5892098" y="1491575"/>
                </a:cubicBezTo>
                <a:cubicBezTo>
                  <a:pt x="5892098" y="1491709"/>
                  <a:pt x="5892098" y="1491709"/>
                  <a:pt x="5892098" y="1491843"/>
                </a:cubicBezTo>
                <a:cubicBezTo>
                  <a:pt x="5888411" y="1493720"/>
                  <a:pt x="5865289" y="1505583"/>
                  <a:pt x="5865289" y="1498479"/>
                </a:cubicBezTo>
                <a:cubicBezTo>
                  <a:pt x="5865221" y="1498479"/>
                  <a:pt x="5865155" y="1498344"/>
                  <a:pt x="5865155" y="1498143"/>
                </a:cubicBezTo>
                <a:cubicBezTo>
                  <a:pt x="5864015" y="1506320"/>
                  <a:pt x="5859324" y="1516038"/>
                  <a:pt x="5851348" y="1517981"/>
                </a:cubicBezTo>
                <a:cubicBezTo>
                  <a:pt x="5851080" y="1517781"/>
                  <a:pt x="5850678" y="1517915"/>
                  <a:pt x="5850276" y="1518183"/>
                </a:cubicBezTo>
                <a:cubicBezTo>
                  <a:pt x="5849807" y="1518249"/>
                  <a:pt x="5849271" y="1518317"/>
                  <a:pt x="5848801" y="1518317"/>
                </a:cubicBezTo>
                <a:cubicBezTo>
                  <a:pt x="5849136" y="1518317"/>
                  <a:pt x="5849539" y="1518317"/>
                  <a:pt x="5850007" y="1518384"/>
                </a:cubicBezTo>
                <a:lnTo>
                  <a:pt x="5849720" y="1518777"/>
                </a:lnTo>
                <a:lnTo>
                  <a:pt x="5850746" y="1518585"/>
                </a:lnTo>
                <a:cubicBezTo>
                  <a:pt x="5850947" y="1518719"/>
                  <a:pt x="5851148" y="1518987"/>
                  <a:pt x="5851214" y="1519523"/>
                </a:cubicBezTo>
                <a:lnTo>
                  <a:pt x="5849538" y="1519026"/>
                </a:lnTo>
                <a:lnTo>
                  <a:pt x="5845115" y="1525086"/>
                </a:lnTo>
                <a:cubicBezTo>
                  <a:pt x="5827957" y="1525086"/>
                  <a:pt x="5821323" y="1520126"/>
                  <a:pt x="5798334" y="1533062"/>
                </a:cubicBezTo>
                <a:cubicBezTo>
                  <a:pt x="5798736" y="1533062"/>
                  <a:pt x="5805036" y="1534000"/>
                  <a:pt x="5805036" y="1535206"/>
                </a:cubicBezTo>
                <a:cubicBezTo>
                  <a:pt x="5804970" y="1535340"/>
                  <a:pt x="5804970" y="1538155"/>
                  <a:pt x="5805036" y="1538289"/>
                </a:cubicBezTo>
                <a:cubicBezTo>
                  <a:pt x="5805036" y="1535072"/>
                  <a:pt x="5790292" y="1551961"/>
                  <a:pt x="5801752" y="1551961"/>
                </a:cubicBezTo>
                <a:cubicBezTo>
                  <a:pt x="5810532" y="1556117"/>
                  <a:pt x="5805237" y="1603568"/>
                  <a:pt x="5782986" y="1605578"/>
                </a:cubicBezTo>
                <a:cubicBezTo>
                  <a:pt x="5748872" y="1608662"/>
                  <a:pt x="5751955" y="1554240"/>
                  <a:pt x="5791565" y="1558663"/>
                </a:cubicBezTo>
                <a:cubicBezTo>
                  <a:pt x="5794313" y="1561076"/>
                  <a:pt x="5784863" y="1545058"/>
                  <a:pt x="5784863" y="1553570"/>
                </a:cubicBezTo>
                <a:cubicBezTo>
                  <a:pt x="5779970" y="1539629"/>
                  <a:pt x="5776553" y="1536815"/>
                  <a:pt x="5784193" y="1526024"/>
                </a:cubicBezTo>
                <a:cubicBezTo>
                  <a:pt x="5780909" y="1527968"/>
                  <a:pt x="5765561" y="1522472"/>
                  <a:pt x="5764220" y="1519791"/>
                </a:cubicBezTo>
                <a:cubicBezTo>
                  <a:pt x="5757786" y="1522539"/>
                  <a:pt x="5751486" y="1525890"/>
                  <a:pt x="5751352" y="1524080"/>
                </a:cubicBezTo>
                <a:cubicBezTo>
                  <a:pt x="5748671" y="1526628"/>
                  <a:pt x="5732184" y="1542243"/>
                  <a:pt x="5735066" y="1544790"/>
                </a:cubicBezTo>
                <a:cubicBezTo>
                  <a:pt x="5733457" y="1543919"/>
                  <a:pt x="5730977" y="1542177"/>
                  <a:pt x="5730106" y="1540702"/>
                </a:cubicBezTo>
                <a:cubicBezTo>
                  <a:pt x="5728096" y="1544254"/>
                  <a:pt x="5724007" y="1549883"/>
                  <a:pt x="5723940" y="1538490"/>
                </a:cubicBezTo>
                <a:cubicBezTo>
                  <a:pt x="5722265" y="1542913"/>
                  <a:pt x="5704370" y="1567041"/>
                  <a:pt x="5704370" y="1562819"/>
                </a:cubicBezTo>
                <a:cubicBezTo>
                  <a:pt x="5697802" y="1589024"/>
                  <a:pt x="5717774" y="1594855"/>
                  <a:pt x="5717774" y="1603568"/>
                </a:cubicBezTo>
                <a:cubicBezTo>
                  <a:pt x="5721326" y="1631516"/>
                  <a:pt x="5743645" y="1646595"/>
                  <a:pt x="5757987" y="1654571"/>
                </a:cubicBezTo>
                <a:cubicBezTo>
                  <a:pt x="5757987" y="1657587"/>
                  <a:pt x="5761204" y="1663418"/>
                  <a:pt x="5763885" y="1666032"/>
                </a:cubicBezTo>
                <a:cubicBezTo>
                  <a:pt x="5761673" y="1666032"/>
                  <a:pt x="5778093" y="1708792"/>
                  <a:pt x="5778093" y="1707854"/>
                </a:cubicBezTo>
                <a:cubicBezTo>
                  <a:pt x="5777557" y="1715896"/>
                  <a:pt x="5773402" y="1710132"/>
                  <a:pt x="5771391" y="1714153"/>
                </a:cubicBezTo>
                <a:cubicBezTo>
                  <a:pt x="5771391" y="1741431"/>
                  <a:pt x="5763349" y="1814485"/>
                  <a:pt x="5725281" y="1794378"/>
                </a:cubicBezTo>
                <a:cubicBezTo>
                  <a:pt x="5725214" y="1794378"/>
                  <a:pt x="5724744" y="1794378"/>
                  <a:pt x="5724141" y="1794378"/>
                </a:cubicBezTo>
                <a:cubicBezTo>
                  <a:pt x="5722734" y="1801080"/>
                  <a:pt x="5723069" y="1805168"/>
                  <a:pt x="5717774" y="1808050"/>
                </a:cubicBezTo>
                <a:cubicBezTo>
                  <a:pt x="5717774" y="1812875"/>
                  <a:pt x="5697198" y="1833384"/>
                  <a:pt x="5689625" y="1833384"/>
                </a:cubicBezTo>
                <a:cubicBezTo>
                  <a:pt x="5666838" y="1856976"/>
                  <a:pt x="5679907" y="1799874"/>
                  <a:pt x="5683325" y="1799874"/>
                </a:cubicBezTo>
                <a:cubicBezTo>
                  <a:pt x="5681717" y="1800543"/>
                  <a:pt x="5679505" y="1800075"/>
                  <a:pt x="5678031" y="1799940"/>
                </a:cubicBezTo>
                <a:cubicBezTo>
                  <a:pt x="5678299" y="1800812"/>
                  <a:pt x="5675350" y="1805771"/>
                  <a:pt x="5674947" y="1806576"/>
                </a:cubicBezTo>
                <a:cubicBezTo>
                  <a:pt x="5668379" y="1806509"/>
                  <a:pt x="5672133" y="1796590"/>
                  <a:pt x="5672401" y="1793171"/>
                </a:cubicBezTo>
                <a:cubicBezTo>
                  <a:pt x="5643113" y="1793171"/>
                  <a:pt x="5646195" y="1785397"/>
                  <a:pt x="5637416" y="1752959"/>
                </a:cubicBezTo>
                <a:cubicBezTo>
                  <a:pt x="5636612" y="1753093"/>
                  <a:pt x="5635941" y="1753026"/>
                  <a:pt x="5635271" y="1752556"/>
                </a:cubicBezTo>
                <a:cubicBezTo>
                  <a:pt x="5635003" y="1752824"/>
                  <a:pt x="5634667" y="1752959"/>
                  <a:pt x="5634266" y="1752959"/>
                </a:cubicBezTo>
                <a:cubicBezTo>
                  <a:pt x="5635338" y="1752959"/>
                  <a:pt x="5624012" y="1766899"/>
                  <a:pt x="5624012" y="1745251"/>
                </a:cubicBezTo>
                <a:cubicBezTo>
                  <a:pt x="5623006" y="1744648"/>
                  <a:pt x="5613287" y="1741565"/>
                  <a:pt x="5610607" y="1739554"/>
                </a:cubicBezTo>
                <a:cubicBezTo>
                  <a:pt x="5600755" y="1743844"/>
                  <a:pt x="5602363" y="1742302"/>
                  <a:pt x="5598141" y="1739554"/>
                </a:cubicBezTo>
                <a:cubicBezTo>
                  <a:pt x="5595795" y="1739554"/>
                  <a:pt x="5597203" y="1732852"/>
                  <a:pt x="5597470" y="1732852"/>
                </a:cubicBezTo>
                <a:cubicBezTo>
                  <a:pt x="5597403" y="1732852"/>
                  <a:pt x="5595929" y="1719448"/>
                  <a:pt x="5599146" y="1719448"/>
                </a:cubicBezTo>
                <a:cubicBezTo>
                  <a:pt x="5581453" y="1718644"/>
                  <a:pt x="5571064" y="1775143"/>
                  <a:pt x="5570394" y="1784995"/>
                </a:cubicBezTo>
                <a:cubicBezTo>
                  <a:pt x="5570394" y="1785665"/>
                  <a:pt x="5558665" y="1823465"/>
                  <a:pt x="5569389" y="1820784"/>
                </a:cubicBezTo>
                <a:cubicBezTo>
                  <a:pt x="5570126" y="1819980"/>
                  <a:pt x="5570930" y="1819712"/>
                  <a:pt x="5572003" y="1819980"/>
                </a:cubicBezTo>
                <a:cubicBezTo>
                  <a:pt x="5565434" y="1819980"/>
                  <a:pt x="5575086" y="1806106"/>
                  <a:pt x="5574884" y="1806576"/>
                </a:cubicBezTo>
                <a:cubicBezTo>
                  <a:pt x="5578772" y="1806576"/>
                  <a:pt x="5576627" y="1817835"/>
                  <a:pt x="5577163" y="1819846"/>
                </a:cubicBezTo>
                <a:cubicBezTo>
                  <a:pt x="5577163" y="1819846"/>
                  <a:pt x="5577230" y="1819913"/>
                  <a:pt x="5577230" y="1819913"/>
                </a:cubicBezTo>
                <a:cubicBezTo>
                  <a:pt x="5581921" y="1812608"/>
                  <a:pt x="5575890" y="1812540"/>
                  <a:pt x="5581854" y="1806576"/>
                </a:cubicBezTo>
                <a:cubicBezTo>
                  <a:pt x="5585206" y="1806576"/>
                  <a:pt x="5583865" y="1820449"/>
                  <a:pt x="5583932" y="1820650"/>
                </a:cubicBezTo>
                <a:cubicBezTo>
                  <a:pt x="5581788" y="1819913"/>
                  <a:pt x="5579643" y="1819712"/>
                  <a:pt x="5577364" y="1819980"/>
                </a:cubicBezTo>
                <a:cubicBezTo>
                  <a:pt x="5578839" y="1822125"/>
                  <a:pt x="5588892" y="1840086"/>
                  <a:pt x="5583597" y="1840086"/>
                </a:cubicBezTo>
                <a:cubicBezTo>
                  <a:pt x="5581989" y="1837137"/>
                  <a:pt x="5595996" y="1880299"/>
                  <a:pt x="5601157" y="1880299"/>
                </a:cubicBezTo>
                <a:cubicBezTo>
                  <a:pt x="5601425" y="1880165"/>
                  <a:pt x="5603972" y="1880232"/>
                  <a:pt x="5604039" y="1880299"/>
                </a:cubicBezTo>
                <a:cubicBezTo>
                  <a:pt x="5603368" y="1880567"/>
                  <a:pt x="5608797" y="1874000"/>
                  <a:pt x="5609467" y="1873597"/>
                </a:cubicBezTo>
                <a:cubicBezTo>
                  <a:pt x="5640297" y="1873597"/>
                  <a:pt x="5654640" y="1946449"/>
                  <a:pt x="5657656" y="1963406"/>
                </a:cubicBezTo>
                <a:cubicBezTo>
                  <a:pt x="5657656" y="1979692"/>
                  <a:pt x="5669854" y="1992761"/>
                  <a:pt x="5671060" y="2015414"/>
                </a:cubicBezTo>
                <a:cubicBezTo>
                  <a:pt x="5671060" y="2008109"/>
                  <a:pt x="5658460" y="2016821"/>
                  <a:pt x="5654171" y="2019972"/>
                </a:cubicBezTo>
                <a:cubicBezTo>
                  <a:pt x="5652965" y="2016821"/>
                  <a:pt x="5635807" y="2007372"/>
                  <a:pt x="5636276" y="2007640"/>
                </a:cubicBezTo>
                <a:cubicBezTo>
                  <a:pt x="5638153" y="2007640"/>
                  <a:pt x="5626491" y="1993632"/>
                  <a:pt x="5626759" y="1994235"/>
                </a:cubicBezTo>
                <a:cubicBezTo>
                  <a:pt x="5611612" y="1994235"/>
                  <a:pt x="5578839" y="1927683"/>
                  <a:pt x="5588088" y="1920579"/>
                </a:cubicBezTo>
                <a:cubicBezTo>
                  <a:pt x="5582592" y="1921786"/>
                  <a:pt x="5583932" y="1901813"/>
                  <a:pt x="5583932" y="1893034"/>
                </a:cubicBezTo>
                <a:cubicBezTo>
                  <a:pt x="5579844" y="1888543"/>
                  <a:pt x="5573946" y="1881640"/>
                  <a:pt x="5572338" y="1873597"/>
                </a:cubicBezTo>
                <a:cubicBezTo>
                  <a:pt x="5572338" y="1873597"/>
                  <a:pt x="5563223" y="1873396"/>
                  <a:pt x="5563826" y="1873597"/>
                </a:cubicBezTo>
                <a:cubicBezTo>
                  <a:pt x="5561882" y="1866895"/>
                  <a:pt x="5560609" y="1862204"/>
                  <a:pt x="5557124" y="1853491"/>
                </a:cubicBezTo>
                <a:cubicBezTo>
                  <a:pt x="5556721" y="1853960"/>
                  <a:pt x="5549953" y="1852888"/>
                  <a:pt x="5550422" y="1853491"/>
                </a:cubicBezTo>
                <a:cubicBezTo>
                  <a:pt x="5550220" y="1853960"/>
                  <a:pt x="5548344" y="1855568"/>
                  <a:pt x="5544725" y="1860193"/>
                </a:cubicBezTo>
                <a:cubicBezTo>
                  <a:pt x="5544792" y="1860193"/>
                  <a:pt x="5539966" y="1813278"/>
                  <a:pt x="5547473" y="1813278"/>
                </a:cubicBezTo>
                <a:cubicBezTo>
                  <a:pt x="5548679" y="1803492"/>
                  <a:pt x="5551226" y="1797528"/>
                  <a:pt x="5543719" y="1786000"/>
                </a:cubicBezTo>
                <a:cubicBezTo>
                  <a:pt x="5543719" y="1782314"/>
                  <a:pt x="5551695" y="1789083"/>
                  <a:pt x="5550422" y="1782046"/>
                </a:cubicBezTo>
                <a:cubicBezTo>
                  <a:pt x="5550422" y="1787407"/>
                  <a:pt x="5541307" y="1775746"/>
                  <a:pt x="5543719" y="1777891"/>
                </a:cubicBezTo>
                <a:cubicBezTo>
                  <a:pt x="5543719" y="1777891"/>
                  <a:pt x="5546467" y="1776684"/>
                  <a:pt x="5548478" y="1773333"/>
                </a:cubicBezTo>
                <a:cubicBezTo>
                  <a:pt x="5546467" y="1772797"/>
                  <a:pt x="5543719" y="1772328"/>
                  <a:pt x="5543719" y="1774807"/>
                </a:cubicBezTo>
                <a:cubicBezTo>
                  <a:pt x="5543586" y="1771926"/>
                  <a:pt x="5537017" y="1772462"/>
                  <a:pt x="5537017" y="1769714"/>
                </a:cubicBezTo>
                <a:cubicBezTo>
                  <a:pt x="5541977" y="1763347"/>
                  <a:pt x="5547539" y="1752959"/>
                  <a:pt x="5542982" y="1752959"/>
                </a:cubicBezTo>
                <a:cubicBezTo>
                  <a:pt x="5538693" y="1753696"/>
                  <a:pt x="5536414" y="1755706"/>
                  <a:pt x="5531522" y="1748133"/>
                </a:cubicBezTo>
                <a:cubicBezTo>
                  <a:pt x="5535275" y="1748133"/>
                  <a:pt x="5546668" y="1732852"/>
                  <a:pt x="5545596" y="1732852"/>
                </a:cubicBezTo>
                <a:cubicBezTo>
                  <a:pt x="5550087" y="1735198"/>
                  <a:pt x="5549550" y="1738683"/>
                  <a:pt x="5550422" y="1739152"/>
                </a:cubicBezTo>
                <a:cubicBezTo>
                  <a:pt x="5550422" y="1728496"/>
                  <a:pt x="5549819" y="1722464"/>
                  <a:pt x="5543719" y="1716634"/>
                </a:cubicBezTo>
                <a:cubicBezTo>
                  <a:pt x="5543719" y="1700817"/>
                  <a:pt x="5523546" y="1645791"/>
                  <a:pt x="5516911" y="1625618"/>
                </a:cubicBezTo>
                <a:cubicBezTo>
                  <a:pt x="5517447" y="1638553"/>
                  <a:pt x="5509271" y="1652426"/>
                  <a:pt x="5494660" y="1652426"/>
                </a:cubicBezTo>
                <a:cubicBezTo>
                  <a:pt x="5492381" y="1667774"/>
                  <a:pt x="5472207" y="1665294"/>
                  <a:pt x="5464433" y="1665831"/>
                </a:cubicBezTo>
                <a:cubicBezTo>
                  <a:pt x="5448281" y="1665831"/>
                  <a:pt x="5464299" y="1639893"/>
                  <a:pt x="5463294" y="1641234"/>
                </a:cubicBezTo>
                <a:cubicBezTo>
                  <a:pt x="5463294" y="1630712"/>
                  <a:pt x="5460613" y="1623004"/>
                  <a:pt x="5469996" y="1622803"/>
                </a:cubicBezTo>
                <a:cubicBezTo>
                  <a:pt x="5465840" y="1615699"/>
                  <a:pt x="5459540" y="1596598"/>
                  <a:pt x="5459205" y="1592107"/>
                </a:cubicBezTo>
                <a:cubicBezTo>
                  <a:pt x="5455385" y="1592107"/>
                  <a:pt x="5437491" y="1565299"/>
                  <a:pt x="5444662" y="1565299"/>
                </a:cubicBezTo>
                <a:cubicBezTo>
                  <a:pt x="5424220" y="1560138"/>
                  <a:pt x="5409610" y="1529107"/>
                  <a:pt x="5409610" y="1499417"/>
                </a:cubicBezTo>
                <a:cubicBezTo>
                  <a:pt x="5403845" y="1503438"/>
                  <a:pt x="5403444" y="1505449"/>
                  <a:pt x="5400696" y="1498277"/>
                </a:cubicBezTo>
                <a:cubicBezTo>
                  <a:pt x="5390844" y="1498277"/>
                  <a:pt x="5386621" y="1530649"/>
                  <a:pt x="5372211" y="1511682"/>
                </a:cubicBezTo>
                <a:cubicBezTo>
                  <a:pt x="5369330" y="1511682"/>
                  <a:pt x="5369195" y="1517580"/>
                  <a:pt x="5369397" y="1518384"/>
                </a:cubicBezTo>
                <a:cubicBezTo>
                  <a:pt x="5365844" y="1518585"/>
                  <a:pt x="5359746" y="1518920"/>
                  <a:pt x="5354987" y="1518451"/>
                </a:cubicBezTo>
                <a:cubicBezTo>
                  <a:pt x="5357601" y="1519054"/>
                  <a:pt x="5346274" y="1522137"/>
                  <a:pt x="5342588" y="1521869"/>
                </a:cubicBezTo>
                <a:cubicBezTo>
                  <a:pt x="5342588" y="1525488"/>
                  <a:pt x="5329921" y="1515971"/>
                  <a:pt x="5320872" y="1521735"/>
                </a:cubicBezTo>
                <a:cubicBezTo>
                  <a:pt x="5306530" y="1530984"/>
                  <a:pt x="5316986" y="1536614"/>
                  <a:pt x="5315779" y="1538155"/>
                </a:cubicBezTo>
                <a:cubicBezTo>
                  <a:pt x="5301035" y="1557457"/>
                  <a:pt x="5219201" y="1652426"/>
                  <a:pt x="5194001" y="1652426"/>
                </a:cubicBezTo>
                <a:cubicBezTo>
                  <a:pt x="5190382" y="1660804"/>
                  <a:pt x="5188975" y="1668713"/>
                  <a:pt x="5177849" y="1659129"/>
                </a:cubicBezTo>
                <a:cubicBezTo>
                  <a:pt x="5165450" y="1659129"/>
                  <a:pt x="5179391" y="1797595"/>
                  <a:pt x="5154526" y="1799874"/>
                </a:cubicBezTo>
                <a:cubicBezTo>
                  <a:pt x="5145142" y="1813211"/>
                  <a:pt x="5154861" y="1814953"/>
                  <a:pt x="5154861" y="1818640"/>
                </a:cubicBezTo>
                <a:cubicBezTo>
                  <a:pt x="5162099" y="1823800"/>
                  <a:pt x="5154526" y="1826012"/>
                  <a:pt x="5168265" y="1826682"/>
                </a:cubicBezTo>
                <a:cubicBezTo>
                  <a:pt x="5168131" y="1826481"/>
                  <a:pt x="5165182" y="1816629"/>
                  <a:pt x="5163239" y="1813143"/>
                </a:cubicBezTo>
                <a:cubicBezTo>
                  <a:pt x="5181937" y="1801616"/>
                  <a:pt x="5235421" y="1881908"/>
                  <a:pt x="5186160" y="1900406"/>
                </a:cubicBezTo>
                <a:cubicBezTo>
                  <a:pt x="5135156" y="1919574"/>
                  <a:pt x="5193867" y="1797260"/>
                  <a:pt x="5129661" y="1830368"/>
                </a:cubicBezTo>
                <a:cubicBezTo>
                  <a:pt x="5110492" y="1840221"/>
                  <a:pt x="5119138" y="1868168"/>
                  <a:pt x="5094474" y="1832848"/>
                </a:cubicBezTo>
                <a:cubicBezTo>
                  <a:pt x="5086499" y="1821454"/>
                  <a:pt x="5080735" y="1789485"/>
                  <a:pt x="5075172" y="1775411"/>
                </a:cubicBezTo>
                <a:cubicBezTo>
                  <a:pt x="5069677" y="1761672"/>
                  <a:pt x="4990457" y="1545729"/>
                  <a:pt x="5020684" y="1545192"/>
                </a:cubicBezTo>
                <a:cubicBezTo>
                  <a:pt x="5019210" y="1542511"/>
                  <a:pt x="5010831" y="1526091"/>
                  <a:pt x="5008150" y="1520595"/>
                </a:cubicBezTo>
                <a:cubicBezTo>
                  <a:pt x="5000712" y="1557323"/>
                  <a:pt x="4953327" y="1536680"/>
                  <a:pt x="4933556" y="1498411"/>
                </a:cubicBezTo>
                <a:cubicBezTo>
                  <a:pt x="4933556" y="1502232"/>
                  <a:pt x="4964855" y="1492380"/>
                  <a:pt x="4967066" y="1491508"/>
                </a:cubicBezTo>
                <a:cubicBezTo>
                  <a:pt x="4932148" y="1498076"/>
                  <a:pt x="4931344" y="1471737"/>
                  <a:pt x="4915326" y="1465705"/>
                </a:cubicBezTo>
                <a:cubicBezTo>
                  <a:pt x="4898436" y="1472407"/>
                  <a:pt x="4900045" y="1449218"/>
                  <a:pt x="4900045" y="1444325"/>
                </a:cubicBezTo>
                <a:cubicBezTo>
                  <a:pt x="4872901" y="1430653"/>
                  <a:pt x="4888584" y="1432663"/>
                  <a:pt x="4850382" y="1431189"/>
                </a:cubicBezTo>
                <a:cubicBezTo>
                  <a:pt x="4851253" y="1431055"/>
                  <a:pt x="4852191" y="1431055"/>
                  <a:pt x="4853130" y="1431122"/>
                </a:cubicBezTo>
                <a:cubicBezTo>
                  <a:pt x="4848974" y="1431189"/>
                  <a:pt x="4841267" y="1431256"/>
                  <a:pt x="4832957" y="1431390"/>
                </a:cubicBezTo>
                <a:cubicBezTo>
                  <a:pt x="4832755" y="1432932"/>
                  <a:pt x="4830074" y="1438092"/>
                  <a:pt x="4832689" y="1431390"/>
                </a:cubicBezTo>
                <a:cubicBezTo>
                  <a:pt x="4817072" y="1431658"/>
                  <a:pt x="4799513" y="1432060"/>
                  <a:pt x="4799513" y="1433133"/>
                </a:cubicBezTo>
                <a:cubicBezTo>
                  <a:pt x="4799513" y="1442918"/>
                  <a:pt x="4786846" y="1436350"/>
                  <a:pt x="4785304" y="1431189"/>
                </a:cubicBezTo>
                <a:cubicBezTo>
                  <a:pt x="4776993" y="1435009"/>
                  <a:pt x="4768683" y="1431189"/>
                  <a:pt x="4761981" y="1431189"/>
                </a:cubicBezTo>
                <a:cubicBezTo>
                  <a:pt x="4759970" y="1430653"/>
                  <a:pt x="4759032" y="1430586"/>
                  <a:pt x="4758630" y="1430586"/>
                </a:cubicBezTo>
                <a:cubicBezTo>
                  <a:pt x="4758897" y="1430452"/>
                  <a:pt x="4759300" y="1430117"/>
                  <a:pt x="4759300" y="1429045"/>
                </a:cubicBezTo>
                <a:cubicBezTo>
                  <a:pt x="4743348" y="1429714"/>
                  <a:pt x="4740735" y="1427369"/>
                  <a:pt x="4730883" y="1431189"/>
                </a:cubicBezTo>
                <a:cubicBezTo>
                  <a:pt x="4728671" y="1431189"/>
                  <a:pt x="4707827" y="1417785"/>
                  <a:pt x="4707827" y="1417785"/>
                </a:cubicBezTo>
                <a:cubicBezTo>
                  <a:pt x="4708900" y="1420600"/>
                  <a:pt x="4708497" y="1422879"/>
                  <a:pt x="4706688" y="1424487"/>
                </a:cubicBezTo>
                <a:cubicBezTo>
                  <a:pt x="4690535" y="1415774"/>
                  <a:pt x="4694892" y="1393925"/>
                  <a:pt x="4678807" y="1384341"/>
                </a:cubicBezTo>
                <a:cubicBezTo>
                  <a:pt x="4678137" y="1390373"/>
                  <a:pt x="4679142" y="1390842"/>
                  <a:pt x="4678807" y="1391445"/>
                </a:cubicBezTo>
                <a:cubicBezTo>
                  <a:pt x="4678807" y="1393188"/>
                  <a:pt x="4646637" y="1402303"/>
                  <a:pt x="4642749" y="1404649"/>
                </a:cubicBezTo>
                <a:cubicBezTo>
                  <a:pt x="4644559" y="1404649"/>
                  <a:pt x="4618488" y="1394260"/>
                  <a:pt x="4618488" y="1393858"/>
                </a:cubicBezTo>
                <a:cubicBezTo>
                  <a:pt x="4610780" y="1395601"/>
                  <a:pt x="4600593" y="1392183"/>
                  <a:pt x="4612791" y="1392183"/>
                </a:cubicBezTo>
                <a:lnTo>
                  <a:pt x="4613393" y="1392183"/>
                </a:lnTo>
                <a:cubicBezTo>
                  <a:pt x="4599989" y="1392183"/>
                  <a:pt x="4572913" y="1360012"/>
                  <a:pt x="4564871" y="1350294"/>
                </a:cubicBezTo>
                <a:cubicBezTo>
                  <a:pt x="4543357" y="1324223"/>
                  <a:pt x="4553946" y="1312964"/>
                  <a:pt x="4524658" y="1310886"/>
                </a:cubicBezTo>
                <a:cubicBezTo>
                  <a:pt x="4526265" y="1308875"/>
                  <a:pt x="4501736" y="1331327"/>
                  <a:pt x="4511455" y="1331327"/>
                </a:cubicBezTo>
                <a:cubicBezTo>
                  <a:pt x="4504819" y="1331394"/>
                  <a:pt x="4506628" y="1325228"/>
                  <a:pt x="4505422" y="1325228"/>
                </a:cubicBezTo>
                <a:cubicBezTo>
                  <a:pt x="4504484" y="1325228"/>
                  <a:pt x="4503613" y="1325228"/>
                  <a:pt x="4502675" y="1325228"/>
                </a:cubicBezTo>
                <a:cubicBezTo>
                  <a:pt x="4502473" y="1325228"/>
                  <a:pt x="4517821" y="1358136"/>
                  <a:pt x="4515676" y="1358136"/>
                </a:cubicBezTo>
                <a:cubicBezTo>
                  <a:pt x="4517821" y="1359208"/>
                  <a:pt x="4521038" y="1363296"/>
                  <a:pt x="4524456" y="1370937"/>
                </a:cubicBezTo>
                <a:cubicBezTo>
                  <a:pt x="4530556" y="1370937"/>
                  <a:pt x="4531360" y="1372612"/>
                  <a:pt x="4531360" y="1379181"/>
                </a:cubicBezTo>
                <a:cubicBezTo>
                  <a:pt x="4527271" y="1377974"/>
                  <a:pt x="4547110" y="1384341"/>
                  <a:pt x="4538263" y="1384341"/>
                </a:cubicBezTo>
                <a:cubicBezTo>
                  <a:pt x="4545233" y="1386419"/>
                  <a:pt x="4551399" y="1402638"/>
                  <a:pt x="4551466" y="1418589"/>
                </a:cubicBezTo>
                <a:cubicBezTo>
                  <a:pt x="4551935" y="1418656"/>
                  <a:pt x="4557364" y="1430318"/>
                  <a:pt x="4558437" y="1433535"/>
                </a:cubicBezTo>
                <a:cubicBezTo>
                  <a:pt x="4556560" y="1417919"/>
                  <a:pt x="4563061" y="1412021"/>
                  <a:pt x="4571103" y="1404448"/>
                </a:cubicBezTo>
                <a:cubicBezTo>
                  <a:pt x="4581760" y="1404448"/>
                  <a:pt x="4578476" y="1451363"/>
                  <a:pt x="4576868" y="1451363"/>
                </a:cubicBezTo>
                <a:cubicBezTo>
                  <a:pt x="4578007" y="1452032"/>
                  <a:pt x="4581425" y="1454781"/>
                  <a:pt x="4585513" y="1456523"/>
                </a:cubicBezTo>
                <a:cubicBezTo>
                  <a:pt x="4585714" y="1455719"/>
                  <a:pt x="4586049" y="1454445"/>
                  <a:pt x="4586652" y="1452435"/>
                </a:cubicBezTo>
                <a:cubicBezTo>
                  <a:pt x="4587054" y="1452435"/>
                  <a:pt x="4586250" y="1455116"/>
                  <a:pt x="4585714" y="1456590"/>
                </a:cubicBezTo>
                <a:cubicBezTo>
                  <a:pt x="4587658" y="1457394"/>
                  <a:pt x="4589736" y="1457998"/>
                  <a:pt x="4591813" y="1457998"/>
                </a:cubicBezTo>
                <a:cubicBezTo>
                  <a:pt x="4593689" y="1454848"/>
                  <a:pt x="4599923" y="1460008"/>
                  <a:pt x="4598381" y="1451496"/>
                </a:cubicBezTo>
                <a:cubicBezTo>
                  <a:pt x="4598515" y="1458869"/>
                  <a:pt x="4602268" y="1457998"/>
                  <a:pt x="4608434" y="1457998"/>
                </a:cubicBezTo>
                <a:cubicBezTo>
                  <a:pt x="4603140" y="1452435"/>
                  <a:pt x="4604949" y="1450558"/>
                  <a:pt x="4611786" y="1451296"/>
                </a:cubicBezTo>
                <a:cubicBezTo>
                  <a:pt x="4615404" y="1449620"/>
                  <a:pt x="4613461" y="1442784"/>
                  <a:pt x="4618488" y="1451496"/>
                </a:cubicBezTo>
                <a:cubicBezTo>
                  <a:pt x="4618488" y="1451697"/>
                  <a:pt x="4618488" y="1452167"/>
                  <a:pt x="4618488" y="1453038"/>
                </a:cubicBezTo>
                <a:cubicBezTo>
                  <a:pt x="4618555" y="1453105"/>
                  <a:pt x="4618555" y="1453105"/>
                  <a:pt x="4618555" y="1453105"/>
                </a:cubicBezTo>
                <a:cubicBezTo>
                  <a:pt x="4618488" y="1453105"/>
                  <a:pt x="4618488" y="1453105"/>
                  <a:pt x="4618488" y="1453105"/>
                </a:cubicBezTo>
                <a:cubicBezTo>
                  <a:pt x="4618488" y="1453239"/>
                  <a:pt x="4618488" y="1453373"/>
                  <a:pt x="4618488" y="1453574"/>
                </a:cubicBezTo>
                <a:cubicBezTo>
                  <a:pt x="4618689" y="1453641"/>
                  <a:pt x="4618756" y="1453574"/>
                  <a:pt x="4618823" y="1453574"/>
                </a:cubicBezTo>
                <a:cubicBezTo>
                  <a:pt x="4619091" y="1454043"/>
                  <a:pt x="4619224" y="1454445"/>
                  <a:pt x="4618823" y="1454580"/>
                </a:cubicBezTo>
                <a:cubicBezTo>
                  <a:pt x="4619158" y="1454646"/>
                  <a:pt x="4625190" y="1446470"/>
                  <a:pt x="4625190" y="1453440"/>
                </a:cubicBezTo>
                <a:cubicBezTo>
                  <a:pt x="4635310" y="1446068"/>
                  <a:pt x="4651730" y="1427972"/>
                  <a:pt x="4665403" y="1417852"/>
                </a:cubicBezTo>
                <a:cubicBezTo>
                  <a:pt x="4665403" y="1411015"/>
                  <a:pt x="4673043" y="1403777"/>
                  <a:pt x="4678807" y="1397679"/>
                </a:cubicBezTo>
                <a:cubicBezTo>
                  <a:pt x="4678807" y="1397947"/>
                  <a:pt x="4678941" y="1398014"/>
                  <a:pt x="4679008" y="1398080"/>
                </a:cubicBezTo>
                <a:lnTo>
                  <a:pt x="4678911" y="1398542"/>
                </a:lnTo>
                <a:lnTo>
                  <a:pt x="4676988" y="1407679"/>
                </a:lnTo>
                <a:cubicBezTo>
                  <a:pt x="4677525" y="1422678"/>
                  <a:pt x="4684386" y="1449721"/>
                  <a:pt x="4685442" y="1451429"/>
                </a:cubicBezTo>
                <a:cubicBezTo>
                  <a:pt x="4692613" y="1462823"/>
                  <a:pt x="4715468" y="1471402"/>
                  <a:pt x="4717277" y="1471402"/>
                </a:cubicBezTo>
                <a:cubicBezTo>
                  <a:pt x="4716942" y="1472139"/>
                  <a:pt x="4721232" y="1464700"/>
                  <a:pt x="4719623" y="1464700"/>
                </a:cubicBezTo>
                <a:cubicBezTo>
                  <a:pt x="4725521" y="1465169"/>
                  <a:pt x="4724850" y="1471469"/>
                  <a:pt x="4724784" y="1471402"/>
                </a:cubicBezTo>
                <a:cubicBezTo>
                  <a:pt x="4729810" y="1471402"/>
                  <a:pt x="4737049" y="1486615"/>
                  <a:pt x="4738590" y="1491508"/>
                </a:cubicBezTo>
                <a:cubicBezTo>
                  <a:pt x="4741271" y="1491508"/>
                  <a:pt x="4752531" y="1497808"/>
                  <a:pt x="4752531" y="1496334"/>
                </a:cubicBezTo>
                <a:cubicBezTo>
                  <a:pt x="4745561" y="1513223"/>
                  <a:pt x="4735775" y="1525957"/>
                  <a:pt x="4726057" y="1539831"/>
                </a:cubicBezTo>
                <a:cubicBezTo>
                  <a:pt x="4727666" y="1540769"/>
                  <a:pt x="4734368" y="1558530"/>
                  <a:pt x="4725655" y="1558530"/>
                </a:cubicBezTo>
                <a:cubicBezTo>
                  <a:pt x="4725387" y="1558194"/>
                  <a:pt x="4713860" y="1551828"/>
                  <a:pt x="4720494" y="1551828"/>
                </a:cubicBezTo>
                <a:cubicBezTo>
                  <a:pt x="4711915" y="1550353"/>
                  <a:pt x="4716473" y="1553905"/>
                  <a:pt x="4712318" y="1549347"/>
                </a:cubicBezTo>
                <a:cubicBezTo>
                  <a:pt x="4712318" y="1545527"/>
                  <a:pt x="4696903" y="1585338"/>
                  <a:pt x="4707559" y="1585338"/>
                </a:cubicBezTo>
                <a:cubicBezTo>
                  <a:pt x="4687051" y="1585941"/>
                  <a:pt x="4676059" y="1604707"/>
                  <a:pt x="4665537" y="1618245"/>
                </a:cubicBezTo>
                <a:cubicBezTo>
                  <a:pt x="4667949" y="1616369"/>
                  <a:pt x="4671368" y="1614961"/>
                  <a:pt x="4671569" y="1617642"/>
                </a:cubicBezTo>
                <a:cubicBezTo>
                  <a:pt x="4675724" y="1618648"/>
                  <a:pt x="4666944" y="1622401"/>
                  <a:pt x="4664397" y="1621932"/>
                </a:cubicBezTo>
                <a:cubicBezTo>
                  <a:pt x="4663526" y="1621932"/>
                  <a:pt x="4663191" y="1621663"/>
                  <a:pt x="4663191" y="1621194"/>
                </a:cubicBezTo>
                <a:cubicBezTo>
                  <a:pt x="4659572" y="1625618"/>
                  <a:pt x="4655819" y="1629170"/>
                  <a:pt x="4651730" y="1630913"/>
                </a:cubicBezTo>
                <a:cubicBezTo>
                  <a:pt x="4627536" y="1640966"/>
                  <a:pt x="4592617" y="1631516"/>
                  <a:pt x="4591746" y="1666702"/>
                </a:cubicBezTo>
                <a:cubicBezTo>
                  <a:pt x="4591746" y="1671729"/>
                  <a:pt x="4559308" y="1682854"/>
                  <a:pt x="4554214" y="1685536"/>
                </a:cubicBezTo>
                <a:cubicBezTo>
                  <a:pt x="4535381" y="1695588"/>
                  <a:pt x="4441417" y="1742302"/>
                  <a:pt x="4432369" y="1732852"/>
                </a:cubicBezTo>
                <a:cubicBezTo>
                  <a:pt x="4432302" y="1744849"/>
                  <a:pt x="4412530" y="1738281"/>
                  <a:pt x="4404086" y="1738080"/>
                </a:cubicBezTo>
                <a:cubicBezTo>
                  <a:pt x="4404086" y="1736874"/>
                  <a:pt x="4410385" y="1735936"/>
                  <a:pt x="4410788" y="1735936"/>
                </a:cubicBezTo>
                <a:cubicBezTo>
                  <a:pt x="4403147" y="1724743"/>
                  <a:pt x="4390950" y="1685937"/>
                  <a:pt x="4390681" y="1672265"/>
                </a:cubicBezTo>
                <a:cubicBezTo>
                  <a:pt x="4388403" y="1670455"/>
                  <a:pt x="4377947" y="1659129"/>
                  <a:pt x="4383711" y="1659129"/>
                </a:cubicBezTo>
                <a:cubicBezTo>
                  <a:pt x="4385520" y="1659263"/>
                  <a:pt x="4388604" y="1659732"/>
                  <a:pt x="4390413" y="1659463"/>
                </a:cubicBezTo>
                <a:cubicBezTo>
                  <a:pt x="4390279" y="1659263"/>
                  <a:pt x="4390347" y="1658659"/>
                  <a:pt x="4390681" y="1657520"/>
                </a:cubicBezTo>
                <a:cubicBezTo>
                  <a:pt x="4390681" y="1657855"/>
                  <a:pt x="4390748" y="1658123"/>
                  <a:pt x="4390816" y="1658391"/>
                </a:cubicBezTo>
                <a:cubicBezTo>
                  <a:pt x="4391218" y="1649544"/>
                  <a:pt x="4390681" y="1639357"/>
                  <a:pt x="4390681" y="1637011"/>
                </a:cubicBezTo>
                <a:cubicBezTo>
                  <a:pt x="4384046" y="1629706"/>
                  <a:pt x="4368296" y="1608394"/>
                  <a:pt x="4363873" y="1592107"/>
                </a:cubicBezTo>
                <a:cubicBezTo>
                  <a:pt x="4363671" y="1592308"/>
                  <a:pt x="4363336" y="1592643"/>
                  <a:pt x="4363001" y="1592912"/>
                </a:cubicBezTo>
                <a:cubicBezTo>
                  <a:pt x="4364542" y="1594051"/>
                  <a:pt x="4364609" y="1596397"/>
                  <a:pt x="4362934" y="1597737"/>
                </a:cubicBezTo>
                <a:cubicBezTo>
                  <a:pt x="4362666" y="1598943"/>
                  <a:pt x="4362264" y="1599815"/>
                  <a:pt x="4362532" y="1598005"/>
                </a:cubicBezTo>
                <a:cubicBezTo>
                  <a:pt x="4361795" y="1598474"/>
                  <a:pt x="4360789" y="1598809"/>
                  <a:pt x="4359516" y="1598809"/>
                </a:cubicBezTo>
                <a:cubicBezTo>
                  <a:pt x="4359315" y="1597938"/>
                  <a:pt x="4354958" y="1585405"/>
                  <a:pt x="4360521" y="1585405"/>
                </a:cubicBezTo>
                <a:cubicBezTo>
                  <a:pt x="4357305" y="1583930"/>
                  <a:pt x="4357104" y="1588555"/>
                  <a:pt x="4357104" y="1582926"/>
                </a:cubicBezTo>
                <a:cubicBezTo>
                  <a:pt x="4356902" y="1584198"/>
                  <a:pt x="4356165" y="1586075"/>
                  <a:pt x="4356031" y="1585405"/>
                </a:cubicBezTo>
                <a:cubicBezTo>
                  <a:pt x="4355361" y="1585405"/>
                  <a:pt x="4345978" y="1558597"/>
                  <a:pt x="4345643" y="1558597"/>
                </a:cubicBezTo>
                <a:cubicBezTo>
                  <a:pt x="4313271" y="1549012"/>
                  <a:pt x="4309987" y="1500489"/>
                  <a:pt x="4310188" y="1478171"/>
                </a:cubicBezTo>
                <a:cubicBezTo>
                  <a:pt x="4310054" y="1478037"/>
                  <a:pt x="4309853" y="1478037"/>
                  <a:pt x="4309652" y="1478037"/>
                </a:cubicBezTo>
                <a:cubicBezTo>
                  <a:pt x="4309786" y="1478037"/>
                  <a:pt x="4309987" y="1477970"/>
                  <a:pt x="4310188" y="1477970"/>
                </a:cubicBezTo>
                <a:cubicBezTo>
                  <a:pt x="4311060" y="1478506"/>
                  <a:pt x="4304894" y="1473547"/>
                  <a:pt x="4300604" y="1471871"/>
                </a:cubicBezTo>
                <a:cubicBezTo>
                  <a:pt x="4301810" y="1471670"/>
                  <a:pt x="4302816" y="1471603"/>
                  <a:pt x="4303017" y="1471536"/>
                </a:cubicBezTo>
                <a:cubicBezTo>
                  <a:pt x="4302816" y="1471469"/>
                  <a:pt x="4302682" y="1471469"/>
                  <a:pt x="4302481" y="1471469"/>
                </a:cubicBezTo>
                <a:cubicBezTo>
                  <a:pt x="4288339" y="1471469"/>
                  <a:pt x="4277750" y="1431323"/>
                  <a:pt x="4276476" y="1429849"/>
                </a:cubicBezTo>
                <a:cubicBezTo>
                  <a:pt x="4275069" y="1431457"/>
                  <a:pt x="4272053" y="1431792"/>
                  <a:pt x="4269976" y="1430117"/>
                </a:cubicBezTo>
                <a:cubicBezTo>
                  <a:pt x="4269976" y="1433401"/>
                  <a:pt x="4263876" y="1419460"/>
                  <a:pt x="4265351" y="1411150"/>
                </a:cubicBezTo>
                <a:cubicBezTo>
                  <a:pt x="4263541" y="1411150"/>
                  <a:pt x="4256571" y="1410547"/>
                  <a:pt x="4256571" y="1407732"/>
                </a:cubicBezTo>
                <a:cubicBezTo>
                  <a:pt x="4256236" y="1407798"/>
                  <a:pt x="4263139" y="1404984"/>
                  <a:pt x="4263273" y="1404783"/>
                </a:cubicBezTo>
                <a:cubicBezTo>
                  <a:pt x="4263273" y="1405319"/>
                  <a:pt x="4256638" y="1403509"/>
                  <a:pt x="4256571" y="1398617"/>
                </a:cubicBezTo>
                <a:cubicBezTo>
                  <a:pt x="4253354" y="1396606"/>
                  <a:pt x="4245378" y="1391110"/>
                  <a:pt x="4252349" y="1391110"/>
                </a:cubicBezTo>
                <a:cubicBezTo>
                  <a:pt x="4250539" y="1386017"/>
                  <a:pt x="4240955" y="1371205"/>
                  <a:pt x="4236465" y="1364302"/>
                </a:cubicBezTo>
                <a:cubicBezTo>
                  <a:pt x="4234052" y="1363900"/>
                  <a:pt x="4231773" y="1364503"/>
                  <a:pt x="4229763" y="1365977"/>
                </a:cubicBezTo>
                <a:cubicBezTo>
                  <a:pt x="4229763" y="1371540"/>
                  <a:pt x="4211264" y="1364570"/>
                  <a:pt x="4210795" y="1364302"/>
                </a:cubicBezTo>
                <a:cubicBezTo>
                  <a:pt x="4205434" y="1364034"/>
                  <a:pt x="4194710" y="1347747"/>
                  <a:pt x="4188209" y="1337493"/>
                </a:cubicBezTo>
                <a:cubicBezTo>
                  <a:pt x="4187740" y="1337761"/>
                  <a:pt x="4187271" y="1337963"/>
                  <a:pt x="4186734" y="1338029"/>
                </a:cubicBezTo>
                <a:cubicBezTo>
                  <a:pt x="4189550" y="1338968"/>
                  <a:pt x="4189617" y="1341581"/>
                  <a:pt x="4189617" y="1345670"/>
                </a:cubicBezTo>
                <a:cubicBezTo>
                  <a:pt x="4194845" y="1350897"/>
                  <a:pt x="4216425" y="1372880"/>
                  <a:pt x="4216425" y="1374221"/>
                </a:cubicBezTo>
                <a:cubicBezTo>
                  <a:pt x="4216291" y="1374288"/>
                  <a:pt x="4216358" y="1377237"/>
                  <a:pt x="4216425" y="1377304"/>
                </a:cubicBezTo>
                <a:cubicBezTo>
                  <a:pt x="4216425" y="1377304"/>
                  <a:pt x="4210795" y="1377773"/>
                  <a:pt x="4208651" y="1377907"/>
                </a:cubicBezTo>
                <a:cubicBezTo>
                  <a:pt x="4213208" y="1378041"/>
                  <a:pt x="4216090" y="1379917"/>
                  <a:pt x="4216425" y="1384676"/>
                </a:cubicBezTo>
                <a:cubicBezTo>
                  <a:pt x="4214213" y="1384743"/>
                  <a:pt x="4211935" y="1385079"/>
                  <a:pt x="4209723" y="1385079"/>
                </a:cubicBezTo>
                <a:cubicBezTo>
                  <a:pt x="4218770" y="1398952"/>
                  <a:pt x="4230433" y="1425894"/>
                  <a:pt x="4234319" y="1439299"/>
                </a:cubicBezTo>
                <a:cubicBezTo>
                  <a:pt x="4235459" y="1439299"/>
                  <a:pt x="4235995" y="1439299"/>
                  <a:pt x="4236330" y="1439299"/>
                </a:cubicBezTo>
                <a:cubicBezTo>
                  <a:pt x="4238408" y="1452703"/>
                  <a:pt x="4244239" y="1455853"/>
                  <a:pt x="4248126" y="1458802"/>
                </a:cubicBezTo>
                <a:cubicBezTo>
                  <a:pt x="4251411" y="1458802"/>
                  <a:pt x="4249936" y="1466911"/>
                  <a:pt x="4249936" y="1465973"/>
                </a:cubicBezTo>
                <a:cubicBezTo>
                  <a:pt x="4249802" y="1466040"/>
                  <a:pt x="4249533" y="1465638"/>
                  <a:pt x="4249266" y="1465169"/>
                </a:cubicBezTo>
                <a:cubicBezTo>
                  <a:pt x="4247926" y="1465571"/>
                  <a:pt x="4244976" y="1465504"/>
                  <a:pt x="4243234" y="1464900"/>
                </a:cubicBezTo>
                <a:cubicBezTo>
                  <a:pt x="4244239" y="1486079"/>
                  <a:pt x="4259386" y="1487286"/>
                  <a:pt x="4268299" y="1503371"/>
                </a:cubicBezTo>
                <a:cubicBezTo>
                  <a:pt x="4284586" y="1532860"/>
                  <a:pt x="4278554" y="1560473"/>
                  <a:pt x="4292897" y="1591504"/>
                </a:cubicBezTo>
                <a:cubicBezTo>
                  <a:pt x="4300202" y="1607388"/>
                  <a:pt x="4323660" y="1619184"/>
                  <a:pt x="4323660" y="1656649"/>
                </a:cubicBezTo>
                <a:cubicBezTo>
                  <a:pt x="4323861" y="1656581"/>
                  <a:pt x="4323525" y="1652158"/>
                  <a:pt x="4323660" y="1652561"/>
                </a:cubicBezTo>
                <a:cubicBezTo>
                  <a:pt x="4323660" y="1652360"/>
                  <a:pt x="4330362" y="1652963"/>
                  <a:pt x="4330362" y="1653566"/>
                </a:cubicBezTo>
                <a:cubicBezTo>
                  <a:pt x="4328485" y="1654705"/>
                  <a:pt x="4329289" y="1657453"/>
                  <a:pt x="4329826" y="1658659"/>
                </a:cubicBezTo>
                <a:cubicBezTo>
                  <a:pt x="4328217" y="1658794"/>
                  <a:pt x="4325268" y="1659530"/>
                  <a:pt x="4324129" y="1658659"/>
                </a:cubicBezTo>
                <a:cubicBezTo>
                  <a:pt x="4325804" y="1662011"/>
                  <a:pt x="4327480" y="1664557"/>
                  <a:pt x="4330295" y="1667909"/>
                </a:cubicBezTo>
                <a:cubicBezTo>
                  <a:pt x="4330295" y="1664289"/>
                  <a:pt x="4336997" y="1666166"/>
                  <a:pt x="4336997" y="1666837"/>
                </a:cubicBezTo>
                <a:cubicBezTo>
                  <a:pt x="4334316" y="1649276"/>
                  <a:pt x="4340482" y="1659263"/>
                  <a:pt x="4340348" y="1659263"/>
                </a:cubicBezTo>
                <a:cubicBezTo>
                  <a:pt x="4344101" y="1657855"/>
                  <a:pt x="4345307" y="1660066"/>
                  <a:pt x="4344570" y="1665965"/>
                </a:cubicBezTo>
                <a:cubicBezTo>
                  <a:pt x="4352278" y="1665965"/>
                  <a:pt x="4348256" y="1669249"/>
                  <a:pt x="4345241" y="1671260"/>
                </a:cubicBezTo>
                <a:cubicBezTo>
                  <a:pt x="4344302" y="1668847"/>
                  <a:pt x="4336260" y="1664356"/>
                  <a:pt x="4339007" y="1665965"/>
                </a:cubicBezTo>
                <a:cubicBezTo>
                  <a:pt x="4339074" y="1667306"/>
                  <a:pt x="4339074" y="1668177"/>
                  <a:pt x="4339074" y="1668780"/>
                </a:cubicBezTo>
                <a:cubicBezTo>
                  <a:pt x="4340683" y="1669517"/>
                  <a:pt x="4342224" y="1670723"/>
                  <a:pt x="4343766" y="1672198"/>
                </a:cubicBezTo>
                <a:cubicBezTo>
                  <a:pt x="4343431" y="1672399"/>
                  <a:pt x="4343163" y="1672600"/>
                  <a:pt x="4343029" y="1672668"/>
                </a:cubicBezTo>
                <a:lnTo>
                  <a:pt x="4343472" y="1672640"/>
                </a:lnTo>
                <a:lnTo>
                  <a:pt x="4344905" y="1671728"/>
                </a:lnTo>
                <a:lnTo>
                  <a:pt x="4344113" y="1672614"/>
                </a:lnTo>
                <a:lnTo>
                  <a:pt x="4355964" y="1686072"/>
                </a:lnTo>
                <a:cubicBezTo>
                  <a:pt x="4366553" y="1686072"/>
                  <a:pt x="4384046" y="1716432"/>
                  <a:pt x="4390547" y="1722799"/>
                </a:cubicBezTo>
                <a:cubicBezTo>
                  <a:pt x="4389609" y="1721928"/>
                  <a:pt x="4389073" y="1720855"/>
                  <a:pt x="4388805" y="1719582"/>
                </a:cubicBezTo>
                <a:cubicBezTo>
                  <a:pt x="4392156" y="1723604"/>
                  <a:pt x="4425398" y="1759795"/>
                  <a:pt x="4402612" y="1759795"/>
                </a:cubicBezTo>
                <a:cubicBezTo>
                  <a:pt x="4403885" y="1761672"/>
                  <a:pt x="4404555" y="1760532"/>
                  <a:pt x="4404153" y="1759996"/>
                </a:cubicBezTo>
                <a:cubicBezTo>
                  <a:pt x="4412329" y="1761940"/>
                  <a:pt x="4416551" y="1789150"/>
                  <a:pt x="4427074" y="1791764"/>
                </a:cubicBezTo>
                <a:cubicBezTo>
                  <a:pt x="4445103" y="1796322"/>
                  <a:pt x="4571505" y="1753428"/>
                  <a:pt x="4571505" y="1757650"/>
                </a:cubicBezTo>
                <a:cubicBezTo>
                  <a:pt x="4569427" y="1771255"/>
                  <a:pt x="4572511" y="1764821"/>
                  <a:pt x="4564803" y="1772864"/>
                </a:cubicBezTo>
                <a:cubicBezTo>
                  <a:pt x="4574522" y="1772998"/>
                  <a:pt x="4571706" y="1788547"/>
                  <a:pt x="4573583" y="1793373"/>
                </a:cubicBezTo>
                <a:cubicBezTo>
                  <a:pt x="4570634" y="1792635"/>
                  <a:pt x="4569629" y="1792970"/>
                  <a:pt x="4570500" y="1794244"/>
                </a:cubicBezTo>
                <a:cubicBezTo>
                  <a:pt x="4568757" y="1793641"/>
                  <a:pt x="4565407" y="1793506"/>
                  <a:pt x="4565205" y="1793373"/>
                </a:cubicBezTo>
                <a:cubicBezTo>
                  <a:pt x="4564871" y="1829765"/>
                  <a:pt x="4544094" y="1855434"/>
                  <a:pt x="4531225" y="1881573"/>
                </a:cubicBezTo>
                <a:cubicBezTo>
                  <a:pt x="4507701" y="1929292"/>
                  <a:pt x="4494900" y="1962065"/>
                  <a:pt x="4449660" y="2001072"/>
                </a:cubicBezTo>
                <a:cubicBezTo>
                  <a:pt x="4410654" y="2034716"/>
                  <a:pt x="4380628" y="2085384"/>
                  <a:pt x="4356768" y="2107367"/>
                </a:cubicBezTo>
                <a:cubicBezTo>
                  <a:pt x="4356768" y="2105960"/>
                  <a:pt x="4335254" y="2135918"/>
                  <a:pt x="4336394" y="2132835"/>
                </a:cubicBezTo>
                <a:cubicBezTo>
                  <a:pt x="4336394" y="2146642"/>
                  <a:pt x="4327413" y="2159041"/>
                  <a:pt x="4322118" y="2161923"/>
                </a:cubicBezTo>
                <a:cubicBezTo>
                  <a:pt x="4319772" y="2161923"/>
                  <a:pt x="4316823" y="2165676"/>
                  <a:pt x="4316823" y="2171373"/>
                </a:cubicBezTo>
                <a:lnTo>
                  <a:pt x="4316823" y="2188597"/>
                </a:lnTo>
                <a:cubicBezTo>
                  <a:pt x="4323525" y="2189267"/>
                  <a:pt x="4322520" y="2191546"/>
                  <a:pt x="4322520" y="2196103"/>
                </a:cubicBezTo>
                <a:cubicBezTo>
                  <a:pt x="4333780" y="2206023"/>
                  <a:pt x="4322855" y="2208502"/>
                  <a:pt x="4322721" y="2207095"/>
                </a:cubicBezTo>
                <a:cubicBezTo>
                  <a:pt x="4321381" y="2206760"/>
                  <a:pt x="4320241" y="2205420"/>
                  <a:pt x="4319303" y="2203543"/>
                </a:cubicBezTo>
                <a:cubicBezTo>
                  <a:pt x="4320576" y="2218220"/>
                  <a:pt x="4322654" y="2230686"/>
                  <a:pt x="4323458" y="2229011"/>
                </a:cubicBezTo>
                <a:cubicBezTo>
                  <a:pt x="4323525" y="2228877"/>
                  <a:pt x="4323525" y="2228810"/>
                  <a:pt x="4323525" y="2228675"/>
                </a:cubicBezTo>
                <a:cubicBezTo>
                  <a:pt x="4323928" y="2228877"/>
                  <a:pt x="4324531" y="2229011"/>
                  <a:pt x="4325670" y="2229011"/>
                </a:cubicBezTo>
                <a:cubicBezTo>
                  <a:pt x="4325536" y="2230552"/>
                  <a:pt x="4323861" y="2238058"/>
                  <a:pt x="4323458" y="2242415"/>
                </a:cubicBezTo>
                <a:lnTo>
                  <a:pt x="4323458" y="2242597"/>
                </a:lnTo>
                <a:lnTo>
                  <a:pt x="4330371" y="2238636"/>
                </a:lnTo>
                <a:cubicBezTo>
                  <a:pt x="4333563" y="2236701"/>
                  <a:pt x="4336595" y="2234875"/>
                  <a:pt x="4336595" y="2235176"/>
                </a:cubicBezTo>
                <a:cubicBezTo>
                  <a:pt x="4335255" y="2237321"/>
                  <a:pt x="4339276" y="2249452"/>
                  <a:pt x="4333177" y="2249452"/>
                </a:cubicBezTo>
                <a:cubicBezTo>
                  <a:pt x="4333110" y="2249385"/>
                  <a:pt x="4330564" y="2249452"/>
                  <a:pt x="4330564" y="2249452"/>
                </a:cubicBezTo>
                <a:cubicBezTo>
                  <a:pt x="4330329" y="2249452"/>
                  <a:pt x="4330195" y="2247692"/>
                  <a:pt x="4329265" y="2245975"/>
                </a:cubicBezTo>
                <a:lnTo>
                  <a:pt x="4323458" y="2242892"/>
                </a:lnTo>
                <a:lnTo>
                  <a:pt x="4323458" y="2256356"/>
                </a:lnTo>
                <a:cubicBezTo>
                  <a:pt x="4332573" y="2257227"/>
                  <a:pt x="4331702" y="2259573"/>
                  <a:pt x="4323458" y="2262320"/>
                </a:cubicBezTo>
                <a:cubicBezTo>
                  <a:pt x="4334182" y="2262455"/>
                  <a:pt x="4329289" y="2289330"/>
                  <a:pt x="4334584" y="2289330"/>
                </a:cubicBezTo>
                <a:cubicBezTo>
                  <a:pt x="4337868" y="2291274"/>
                  <a:pt x="4344101" y="2300791"/>
                  <a:pt x="4348458" y="2309235"/>
                </a:cubicBezTo>
                <a:cubicBezTo>
                  <a:pt x="4349128" y="2301729"/>
                  <a:pt x="4349932" y="2297105"/>
                  <a:pt x="4350200" y="2312787"/>
                </a:cubicBezTo>
                <a:cubicBezTo>
                  <a:pt x="4352881" y="2318417"/>
                  <a:pt x="4354221" y="2322841"/>
                  <a:pt x="4352479" y="2322841"/>
                </a:cubicBezTo>
                <a:cubicBezTo>
                  <a:pt x="4351205" y="2322841"/>
                  <a:pt x="4350803" y="2322774"/>
                  <a:pt x="4350669" y="2322706"/>
                </a:cubicBezTo>
                <a:cubicBezTo>
                  <a:pt x="4350669" y="2322774"/>
                  <a:pt x="4350736" y="2322774"/>
                  <a:pt x="4350736" y="2322841"/>
                </a:cubicBezTo>
                <a:cubicBezTo>
                  <a:pt x="4349664" y="2322841"/>
                  <a:pt x="4349329" y="2385841"/>
                  <a:pt x="4351004" y="2395358"/>
                </a:cubicBezTo>
                <a:cubicBezTo>
                  <a:pt x="4350736" y="2395224"/>
                  <a:pt x="4350535" y="2395156"/>
                  <a:pt x="4350267" y="2395023"/>
                </a:cubicBezTo>
                <a:lnTo>
                  <a:pt x="4350669" y="2395626"/>
                </a:lnTo>
                <a:lnTo>
                  <a:pt x="4350669" y="2395625"/>
                </a:lnTo>
                <a:lnTo>
                  <a:pt x="4350669" y="2395627"/>
                </a:lnTo>
                <a:lnTo>
                  <a:pt x="4351205" y="2396430"/>
                </a:lnTo>
                <a:cubicBezTo>
                  <a:pt x="4351272" y="2396631"/>
                  <a:pt x="4351339" y="2396899"/>
                  <a:pt x="4351407" y="2396899"/>
                </a:cubicBezTo>
                <a:cubicBezTo>
                  <a:pt x="4356098" y="2403735"/>
                  <a:pt x="4356969" y="2413990"/>
                  <a:pt x="4356969" y="2414928"/>
                </a:cubicBezTo>
                <a:cubicBezTo>
                  <a:pt x="4347654" y="2430879"/>
                  <a:pt x="4324263" y="2471494"/>
                  <a:pt x="4318767" y="2471494"/>
                </a:cubicBezTo>
                <a:lnTo>
                  <a:pt x="4301610" y="2471494"/>
                </a:lnTo>
                <a:cubicBezTo>
                  <a:pt x="4262804" y="2491600"/>
                  <a:pt x="4222658" y="2534360"/>
                  <a:pt x="4241022" y="2578125"/>
                </a:cubicBezTo>
                <a:cubicBezTo>
                  <a:pt x="4245110" y="2578125"/>
                  <a:pt x="4241424" y="2571489"/>
                  <a:pt x="4243636" y="2570820"/>
                </a:cubicBezTo>
                <a:cubicBezTo>
                  <a:pt x="4243368" y="2570820"/>
                  <a:pt x="4249735" y="2629798"/>
                  <a:pt x="4249735" y="2629463"/>
                </a:cubicBezTo>
                <a:cubicBezTo>
                  <a:pt x="4234789" y="2662035"/>
                  <a:pt x="4203490" y="2655200"/>
                  <a:pt x="4185595" y="2684756"/>
                </a:cubicBezTo>
                <a:cubicBezTo>
                  <a:pt x="4186869" y="2685292"/>
                  <a:pt x="4188142" y="2685895"/>
                  <a:pt x="4189415" y="2686566"/>
                </a:cubicBezTo>
                <a:lnTo>
                  <a:pt x="4189415" y="2687437"/>
                </a:lnTo>
                <a:cubicBezTo>
                  <a:pt x="4188142" y="2689715"/>
                  <a:pt x="4196117" y="2678322"/>
                  <a:pt x="4196117" y="2683482"/>
                </a:cubicBezTo>
                <a:cubicBezTo>
                  <a:pt x="4181976" y="2703924"/>
                  <a:pt x="4186601" y="2734150"/>
                  <a:pt x="4171320" y="2758479"/>
                </a:cubicBezTo>
                <a:cubicBezTo>
                  <a:pt x="4153090" y="2787633"/>
                  <a:pt x="4132782" y="2810823"/>
                  <a:pt x="4114351" y="2831465"/>
                </a:cubicBezTo>
                <a:cubicBezTo>
                  <a:pt x="4100210" y="2847282"/>
                  <a:pt x="4041968" y="2889037"/>
                  <a:pt x="4041968" y="2877308"/>
                </a:cubicBezTo>
                <a:cubicBezTo>
                  <a:pt x="4040963" y="2878112"/>
                  <a:pt x="4042772" y="2885820"/>
                  <a:pt x="4039823" y="2885820"/>
                </a:cubicBezTo>
                <a:cubicBezTo>
                  <a:pt x="4023939" y="2877241"/>
                  <a:pt x="4036673" y="2885350"/>
                  <a:pt x="4021862" y="2886423"/>
                </a:cubicBezTo>
                <a:cubicBezTo>
                  <a:pt x="4021862" y="2884613"/>
                  <a:pt x="3979303" y="2880658"/>
                  <a:pt x="3975282" y="2879118"/>
                </a:cubicBezTo>
                <a:cubicBezTo>
                  <a:pt x="3975215" y="2885953"/>
                  <a:pt x="3933796" y="2899224"/>
                  <a:pt x="3925820" y="2899224"/>
                </a:cubicBezTo>
                <a:cubicBezTo>
                  <a:pt x="3915565" y="2899492"/>
                  <a:pt x="3901625" y="2887964"/>
                  <a:pt x="3894655" y="2886155"/>
                </a:cubicBezTo>
                <a:cubicBezTo>
                  <a:pt x="3896464" y="2887428"/>
                  <a:pt x="3891304" y="2891986"/>
                  <a:pt x="3889495" y="2892522"/>
                </a:cubicBezTo>
                <a:cubicBezTo>
                  <a:pt x="3894588" y="2892522"/>
                  <a:pt x="3860072" y="2847014"/>
                  <a:pt x="3887819" y="2846545"/>
                </a:cubicBezTo>
                <a:cubicBezTo>
                  <a:pt x="3884668" y="2812833"/>
                  <a:pt x="3854308" y="2789041"/>
                  <a:pt x="3854308" y="2757943"/>
                </a:cubicBezTo>
                <a:cubicBezTo>
                  <a:pt x="3837821" y="2742394"/>
                  <a:pt x="3820797" y="2723829"/>
                  <a:pt x="3820797" y="2696752"/>
                </a:cubicBezTo>
                <a:cubicBezTo>
                  <a:pt x="3809471" y="2685224"/>
                  <a:pt x="3811414" y="2647492"/>
                  <a:pt x="3807393" y="2625442"/>
                </a:cubicBezTo>
                <a:cubicBezTo>
                  <a:pt x="3796401" y="2565257"/>
                  <a:pt x="3722804" y="2475381"/>
                  <a:pt x="3753776" y="2431683"/>
                </a:cubicBezTo>
                <a:cubicBezTo>
                  <a:pt x="3753776" y="2388186"/>
                  <a:pt x="3786818" y="2372168"/>
                  <a:pt x="3793988" y="2342880"/>
                </a:cubicBezTo>
                <a:cubicBezTo>
                  <a:pt x="3800624" y="2315937"/>
                  <a:pt x="3782193" y="2275255"/>
                  <a:pt x="3780584" y="2257294"/>
                </a:cubicBezTo>
                <a:cubicBezTo>
                  <a:pt x="3778171" y="2230552"/>
                  <a:pt x="3770263" y="2205956"/>
                  <a:pt x="3760478" y="2182766"/>
                </a:cubicBezTo>
                <a:cubicBezTo>
                  <a:pt x="3756725" y="2173786"/>
                  <a:pt x="3684609" y="2061458"/>
                  <a:pt x="3687496" y="2061458"/>
                </a:cubicBezTo>
                <a:cubicBezTo>
                  <a:pt x="3690102" y="2061926"/>
                  <a:pt x="3692104" y="2064004"/>
                  <a:pt x="3693501" y="2064540"/>
                </a:cubicBezTo>
                <a:cubicBezTo>
                  <a:pt x="3700687" y="2061659"/>
                  <a:pt x="3701421" y="2046043"/>
                  <a:pt x="3700353" y="2035789"/>
                </a:cubicBezTo>
                <a:cubicBezTo>
                  <a:pt x="3701155" y="2036190"/>
                  <a:pt x="3705110" y="2027880"/>
                  <a:pt x="3706451" y="2027746"/>
                </a:cubicBezTo>
                <a:cubicBezTo>
                  <a:pt x="3697261" y="2007774"/>
                  <a:pt x="3719116" y="1986326"/>
                  <a:pt x="3707993" y="1967561"/>
                </a:cubicBezTo>
                <a:cubicBezTo>
                  <a:pt x="3700820" y="1966891"/>
                  <a:pt x="3695450" y="1934184"/>
                  <a:pt x="3680787" y="1937603"/>
                </a:cubicBezTo>
                <a:cubicBezTo>
                  <a:pt x="3680787" y="1937736"/>
                  <a:pt x="3631984" y="1947254"/>
                  <a:pt x="3632520" y="1947522"/>
                </a:cubicBezTo>
                <a:cubicBezTo>
                  <a:pt x="3622876" y="1943299"/>
                  <a:pt x="3619786" y="1925606"/>
                  <a:pt x="3614761" y="1919105"/>
                </a:cubicBezTo>
                <a:cubicBezTo>
                  <a:pt x="3612080" y="1915620"/>
                  <a:pt x="3610607" y="1899266"/>
                  <a:pt x="3596802" y="1893905"/>
                </a:cubicBezTo>
                <a:cubicBezTo>
                  <a:pt x="3573212" y="1884655"/>
                  <a:pt x="3549302" y="1900607"/>
                  <a:pt x="3532068" y="1900607"/>
                </a:cubicBezTo>
                <a:cubicBezTo>
                  <a:pt x="3525567" y="1907845"/>
                  <a:pt x="3478121" y="1933648"/>
                  <a:pt x="3462102" y="1934117"/>
                </a:cubicBezTo>
                <a:cubicBezTo>
                  <a:pt x="3446954" y="1934586"/>
                  <a:pt x="3434221" y="1918568"/>
                  <a:pt x="3413104" y="1920713"/>
                </a:cubicBezTo>
                <a:cubicBezTo>
                  <a:pt x="3401239" y="1921919"/>
                  <a:pt x="3383475" y="1932106"/>
                  <a:pt x="3372554" y="1934117"/>
                </a:cubicBezTo>
                <a:cubicBezTo>
                  <a:pt x="3346887" y="1938809"/>
                  <a:pt x="3339040" y="1940149"/>
                  <a:pt x="3317599" y="1927415"/>
                </a:cubicBezTo>
                <a:cubicBezTo>
                  <a:pt x="3293210" y="1912939"/>
                  <a:pt x="3278405" y="1870849"/>
                  <a:pt x="3236710" y="1867096"/>
                </a:cubicBezTo>
                <a:cubicBezTo>
                  <a:pt x="3237654" y="1864616"/>
                  <a:pt x="3238053" y="1862136"/>
                  <a:pt x="3237786" y="1859590"/>
                </a:cubicBezTo>
                <a:cubicBezTo>
                  <a:pt x="3237786" y="1858986"/>
                  <a:pt x="3239867" y="1862404"/>
                  <a:pt x="3240738" y="1860394"/>
                </a:cubicBezTo>
                <a:cubicBezTo>
                  <a:pt x="3238862" y="1859389"/>
                  <a:pt x="3240066" y="1859054"/>
                  <a:pt x="3244491" y="1859523"/>
                </a:cubicBezTo>
                <a:cubicBezTo>
                  <a:pt x="3246232" y="1860930"/>
                  <a:pt x="3240534" y="1854898"/>
                  <a:pt x="3237654" y="1850743"/>
                </a:cubicBezTo>
                <a:cubicBezTo>
                  <a:pt x="3236781" y="1853088"/>
                  <a:pt x="3235374" y="1854094"/>
                  <a:pt x="3233228" y="1853692"/>
                </a:cubicBezTo>
                <a:cubicBezTo>
                  <a:pt x="3230549" y="1853692"/>
                  <a:pt x="3230949" y="1825007"/>
                  <a:pt x="3231084" y="1821857"/>
                </a:cubicBezTo>
                <a:cubicBezTo>
                  <a:pt x="3231216" y="1821923"/>
                  <a:pt x="3217681" y="1817500"/>
                  <a:pt x="3217681" y="1817835"/>
                </a:cubicBezTo>
                <a:cubicBezTo>
                  <a:pt x="3217213" y="1818371"/>
                  <a:pt x="3221971" y="1813077"/>
                  <a:pt x="3223713" y="1812407"/>
                </a:cubicBezTo>
                <a:cubicBezTo>
                  <a:pt x="3219223" y="1810530"/>
                  <a:pt x="3219020" y="1810865"/>
                  <a:pt x="3220296" y="1806844"/>
                </a:cubicBezTo>
                <a:cubicBezTo>
                  <a:pt x="3207227" y="1806844"/>
                  <a:pt x="3200927" y="1785464"/>
                  <a:pt x="3199855" y="1785598"/>
                </a:cubicBezTo>
                <a:cubicBezTo>
                  <a:pt x="3199855" y="1785464"/>
                  <a:pt x="3192214" y="1786939"/>
                  <a:pt x="3191813" y="1787006"/>
                </a:cubicBezTo>
                <a:cubicBezTo>
                  <a:pt x="3194962" y="1787006"/>
                  <a:pt x="3184239" y="1768843"/>
                  <a:pt x="3184239" y="1773468"/>
                </a:cubicBezTo>
                <a:cubicBezTo>
                  <a:pt x="3184239" y="1774003"/>
                  <a:pt x="3184239" y="1774272"/>
                  <a:pt x="3184105" y="1774406"/>
                </a:cubicBezTo>
                <a:cubicBezTo>
                  <a:pt x="3184575" y="1776818"/>
                  <a:pt x="3184844" y="1780638"/>
                  <a:pt x="3184039" y="1780638"/>
                </a:cubicBezTo>
                <a:cubicBezTo>
                  <a:pt x="3183234" y="1780974"/>
                  <a:pt x="3175260" y="1781108"/>
                  <a:pt x="3177536" y="1778092"/>
                </a:cubicBezTo>
                <a:cubicBezTo>
                  <a:pt x="3177536" y="1777891"/>
                  <a:pt x="3177536" y="1777623"/>
                  <a:pt x="3177536" y="1777421"/>
                </a:cubicBezTo>
                <a:cubicBezTo>
                  <a:pt x="3174457" y="1777623"/>
                  <a:pt x="3164126" y="1776885"/>
                  <a:pt x="3164126" y="1772998"/>
                </a:cubicBezTo>
                <a:cubicBezTo>
                  <a:pt x="3163928" y="1771255"/>
                  <a:pt x="3164398" y="1769714"/>
                  <a:pt x="3165135" y="1768173"/>
                </a:cubicBezTo>
                <a:cubicBezTo>
                  <a:pt x="3164530" y="1768441"/>
                  <a:pt x="3164126" y="1768105"/>
                  <a:pt x="3164126" y="1766899"/>
                </a:cubicBezTo>
                <a:cubicBezTo>
                  <a:pt x="3168487" y="1766095"/>
                  <a:pt x="3166005" y="1763146"/>
                  <a:pt x="3170902" y="1760063"/>
                </a:cubicBezTo>
                <a:cubicBezTo>
                  <a:pt x="3164798" y="1754567"/>
                  <a:pt x="3157426" y="1747664"/>
                  <a:pt x="3157426" y="1747530"/>
                </a:cubicBezTo>
                <a:cubicBezTo>
                  <a:pt x="3156750" y="1738415"/>
                  <a:pt x="3156750" y="1722665"/>
                  <a:pt x="3157426" y="1717973"/>
                </a:cubicBezTo>
                <a:cubicBezTo>
                  <a:pt x="3158970" y="1719448"/>
                  <a:pt x="3160712" y="1720051"/>
                  <a:pt x="3162722" y="1719716"/>
                </a:cubicBezTo>
                <a:cubicBezTo>
                  <a:pt x="3161713" y="1717638"/>
                  <a:pt x="3161584" y="1715427"/>
                  <a:pt x="3162183" y="1713014"/>
                </a:cubicBezTo>
                <a:cubicBezTo>
                  <a:pt x="3160442" y="1712947"/>
                  <a:pt x="3158836" y="1713550"/>
                  <a:pt x="3157426" y="1714891"/>
                </a:cubicBezTo>
                <a:cubicBezTo>
                  <a:pt x="3158365" y="1712075"/>
                  <a:pt x="3157426" y="1705574"/>
                  <a:pt x="3157426" y="1697532"/>
                </a:cubicBezTo>
                <a:cubicBezTo>
                  <a:pt x="3154536" y="1695991"/>
                  <a:pt x="3151269" y="1695387"/>
                  <a:pt x="3149518" y="1691902"/>
                </a:cubicBezTo>
                <a:cubicBezTo>
                  <a:pt x="3176665" y="1680710"/>
                  <a:pt x="3166340" y="1563355"/>
                  <a:pt x="3170835" y="1559870"/>
                </a:cubicBezTo>
                <a:cubicBezTo>
                  <a:pt x="3170835" y="1550152"/>
                  <a:pt x="3162250" y="1543651"/>
                  <a:pt x="3157426" y="1534335"/>
                </a:cubicBezTo>
                <a:cubicBezTo>
                  <a:pt x="3157426" y="1543584"/>
                  <a:pt x="3150737" y="1536479"/>
                  <a:pt x="3150737" y="1539496"/>
                </a:cubicBezTo>
                <a:cubicBezTo>
                  <a:pt x="3152269" y="1523075"/>
                  <a:pt x="3156214" y="1508465"/>
                  <a:pt x="3164126" y="1499752"/>
                </a:cubicBezTo>
                <a:cubicBezTo>
                  <a:pt x="3164126" y="1483398"/>
                  <a:pt x="3179081" y="1469525"/>
                  <a:pt x="3188123" y="1452703"/>
                </a:cubicBezTo>
                <a:cubicBezTo>
                  <a:pt x="3202602" y="1425760"/>
                  <a:pt x="3216543" y="1382934"/>
                  <a:pt x="3237855" y="1364100"/>
                </a:cubicBezTo>
                <a:cubicBezTo>
                  <a:pt x="3262054" y="1342654"/>
                  <a:pt x="3297229" y="1347279"/>
                  <a:pt x="3306674" y="1304117"/>
                </a:cubicBezTo>
                <a:cubicBezTo>
                  <a:pt x="3305207" y="1304519"/>
                  <a:pt x="3304532" y="1304184"/>
                  <a:pt x="3304868" y="1302977"/>
                </a:cubicBezTo>
                <a:cubicBezTo>
                  <a:pt x="3304868" y="1306127"/>
                  <a:pt x="3298166" y="1302374"/>
                  <a:pt x="3298166" y="1299828"/>
                </a:cubicBezTo>
                <a:cubicBezTo>
                  <a:pt x="3301114" y="1290310"/>
                  <a:pt x="3306142" y="1271947"/>
                  <a:pt x="3311567" y="1260553"/>
                </a:cubicBezTo>
                <a:cubicBezTo>
                  <a:pt x="3324299" y="1234012"/>
                  <a:pt x="3339443" y="1235219"/>
                  <a:pt x="3359681" y="1216989"/>
                </a:cubicBezTo>
                <a:cubicBezTo>
                  <a:pt x="3370945" y="1206869"/>
                  <a:pt x="3378848" y="1170074"/>
                  <a:pt x="3392456" y="1170074"/>
                </a:cubicBezTo>
                <a:cubicBezTo>
                  <a:pt x="3384214" y="1168600"/>
                  <a:pt x="3378579" y="1163640"/>
                  <a:pt x="3378579" y="1155062"/>
                </a:cubicBezTo>
                <a:cubicBezTo>
                  <a:pt x="3374978" y="1149096"/>
                  <a:pt x="3366388" y="1140317"/>
                  <a:pt x="3353587" y="1136564"/>
                </a:cubicBezTo>
                <a:cubicBezTo>
                  <a:pt x="3361091" y="1138775"/>
                  <a:pt x="3318270" y="1150169"/>
                  <a:pt x="3318270" y="1142797"/>
                </a:cubicBezTo>
                <a:cubicBezTo>
                  <a:pt x="3318001" y="1143131"/>
                  <a:pt x="3318538" y="1138909"/>
                  <a:pt x="3318270" y="1138708"/>
                </a:cubicBezTo>
                <a:cubicBezTo>
                  <a:pt x="3318270" y="1135960"/>
                  <a:pt x="3324842" y="1120009"/>
                  <a:pt x="3324978" y="1109219"/>
                </a:cubicBezTo>
                <a:cubicBezTo>
                  <a:pt x="3324978" y="1109353"/>
                  <a:pt x="3317064" y="1110157"/>
                  <a:pt x="3316192" y="1109688"/>
                </a:cubicBezTo>
                <a:cubicBezTo>
                  <a:pt x="3324570" y="1109688"/>
                  <a:pt x="3314983" y="982347"/>
                  <a:pt x="3323968" y="982347"/>
                </a:cubicBezTo>
                <a:cubicBezTo>
                  <a:pt x="3323429" y="981074"/>
                  <a:pt x="3327587" y="986034"/>
                  <a:pt x="3327657" y="988111"/>
                </a:cubicBezTo>
                <a:cubicBezTo>
                  <a:pt x="3329079" y="986235"/>
                  <a:pt x="3331144" y="982347"/>
                  <a:pt x="3332606" y="982347"/>
                </a:cubicBezTo>
                <a:cubicBezTo>
                  <a:pt x="3344273" y="966866"/>
                  <a:pt x="3371482" y="992334"/>
                  <a:pt x="3388768" y="975645"/>
                </a:cubicBezTo>
                <a:cubicBezTo>
                  <a:pt x="3396880" y="975645"/>
                  <a:pt x="3449705" y="990524"/>
                  <a:pt x="3458817" y="987374"/>
                </a:cubicBezTo>
                <a:cubicBezTo>
                  <a:pt x="3486031" y="977991"/>
                  <a:pt x="3479194" y="943341"/>
                  <a:pt x="3479194" y="927591"/>
                </a:cubicBezTo>
                <a:cubicBezTo>
                  <a:pt x="3479394" y="928462"/>
                  <a:pt x="3472355" y="915326"/>
                  <a:pt x="3475302" y="915326"/>
                </a:cubicBezTo>
                <a:cubicBezTo>
                  <a:pt x="3469676" y="913181"/>
                  <a:pt x="3467868" y="909228"/>
                  <a:pt x="3467395" y="908624"/>
                </a:cubicBezTo>
                <a:cubicBezTo>
                  <a:pt x="3463106" y="908624"/>
                  <a:pt x="3461296" y="906680"/>
                  <a:pt x="3460424" y="904268"/>
                </a:cubicBezTo>
                <a:cubicBezTo>
                  <a:pt x="3460022" y="904804"/>
                  <a:pt x="3459218" y="905742"/>
                  <a:pt x="3457880" y="907283"/>
                </a:cubicBezTo>
                <a:cubicBezTo>
                  <a:pt x="3457273" y="907283"/>
                  <a:pt x="3459422" y="904871"/>
                  <a:pt x="3460356" y="904000"/>
                </a:cubicBezTo>
                <a:cubicBezTo>
                  <a:pt x="3459351" y="900716"/>
                  <a:pt x="3460022" y="896694"/>
                  <a:pt x="3459619" y="895153"/>
                </a:cubicBezTo>
                <a:cubicBezTo>
                  <a:pt x="3454258" y="895153"/>
                  <a:pt x="3452782" y="892070"/>
                  <a:pt x="3452382" y="890126"/>
                </a:cubicBezTo>
                <a:cubicBezTo>
                  <a:pt x="3452250" y="892137"/>
                  <a:pt x="3451245" y="893812"/>
                  <a:pt x="3449231" y="895153"/>
                </a:cubicBezTo>
                <a:cubicBezTo>
                  <a:pt x="3449231" y="895220"/>
                  <a:pt x="3447022" y="892472"/>
                  <a:pt x="3446083" y="890462"/>
                </a:cubicBezTo>
                <a:cubicBezTo>
                  <a:pt x="3443737" y="892673"/>
                  <a:pt x="3439046" y="895823"/>
                  <a:pt x="3439714" y="895153"/>
                </a:cubicBezTo>
                <a:cubicBezTo>
                  <a:pt x="3439582" y="895153"/>
                  <a:pt x="3437906" y="881748"/>
                  <a:pt x="3440319" y="881748"/>
                </a:cubicBezTo>
                <a:cubicBezTo>
                  <a:pt x="3423294" y="884899"/>
                  <a:pt x="3406602" y="879001"/>
                  <a:pt x="3411964" y="868344"/>
                </a:cubicBezTo>
                <a:cubicBezTo>
                  <a:pt x="3412567" y="869618"/>
                  <a:pt x="3402243" y="863988"/>
                  <a:pt x="3400836" y="861642"/>
                </a:cubicBezTo>
                <a:cubicBezTo>
                  <a:pt x="3400231" y="861642"/>
                  <a:pt x="3424970" y="854940"/>
                  <a:pt x="3432811" y="854940"/>
                </a:cubicBezTo>
                <a:cubicBezTo>
                  <a:pt x="3439985" y="848506"/>
                  <a:pt x="3436769" y="852326"/>
                  <a:pt x="3446620" y="848238"/>
                </a:cubicBezTo>
                <a:cubicBezTo>
                  <a:pt x="3444074" y="848238"/>
                  <a:pt x="3457678" y="855275"/>
                  <a:pt x="3467933" y="854940"/>
                </a:cubicBezTo>
                <a:cubicBezTo>
                  <a:pt x="3462707" y="854940"/>
                  <a:pt x="3467395" y="851120"/>
                  <a:pt x="3470074" y="849243"/>
                </a:cubicBezTo>
                <a:cubicBezTo>
                  <a:pt x="3465922" y="836845"/>
                  <a:pt x="3462973" y="825987"/>
                  <a:pt x="3475709" y="834834"/>
                </a:cubicBezTo>
                <a:cubicBezTo>
                  <a:pt x="3475838" y="819151"/>
                  <a:pt x="3487772" y="832823"/>
                  <a:pt x="3484487" y="835370"/>
                </a:cubicBezTo>
                <a:cubicBezTo>
                  <a:pt x="3489051" y="838654"/>
                  <a:pt x="3496891" y="842072"/>
                  <a:pt x="3508486" y="841536"/>
                </a:cubicBezTo>
                <a:cubicBezTo>
                  <a:pt x="3500683" y="841536"/>
                  <a:pt x="3539155" y="812507"/>
                  <a:pt x="3562575" y="797032"/>
                </a:cubicBezTo>
                <a:lnTo>
                  <a:pt x="3578635" y="787694"/>
                </a:lnTo>
                <a:lnTo>
                  <a:pt x="3579104" y="786712"/>
                </a:lnTo>
                <a:lnTo>
                  <a:pt x="3579049" y="787820"/>
                </a:lnTo>
                <a:lnTo>
                  <a:pt x="3579246" y="787919"/>
                </a:lnTo>
                <a:cubicBezTo>
                  <a:pt x="3579246" y="788857"/>
                  <a:pt x="3579246" y="788455"/>
                  <a:pt x="3579317" y="787584"/>
                </a:cubicBezTo>
                <a:cubicBezTo>
                  <a:pt x="3579513" y="787584"/>
                  <a:pt x="3579582" y="787717"/>
                  <a:pt x="3579582" y="787852"/>
                </a:cubicBezTo>
                <a:cubicBezTo>
                  <a:pt x="3580788" y="785171"/>
                  <a:pt x="3580052" y="785439"/>
                  <a:pt x="3579383" y="786243"/>
                </a:cubicBezTo>
                <a:cubicBezTo>
                  <a:pt x="3579513" y="783831"/>
                  <a:pt x="3579648" y="780412"/>
                  <a:pt x="3579582" y="781217"/>
                </a:cubicBezTo>
                <a:cubicBezTo>
                  <a:pt x="3590841" y="780815"/>
                  <a:pt x="3584740" y="779206"/>
                  <a:pt x="3586282" y="774514"/>
                </a:cubicBezTo>
                <a:cubicBezTo>
                  <a:pt x="3603372" y="769823"/>
                  <a:pt x="3599621" y="751124"/>
                  <a:pt x="3614962" y="741004"/>
                </a:cubicBezTo>
                <a:cubicBezTo>
                  <a:pt x="3630042" y="731085"/>
                  <a:pt x="3668315" y="728069"/>
                  <a:pt x="3679577" y="733162"/>
                </a:cubicBezTo>
                <a:cubicBezTo>
                  <a:pt x="3681187" y="731286"/>
                  <a:pt x="3690177" y="727666"/>
                  <a:pt x="3690296" y="727600"/>
                </a:cubicBezTo>
                <a:lnTo>
                  <a:pt x="3688335" y="726481"/>
                </a:lnTo>
                <a:lnTo>
                  <a:pt x="3688222" y="725120"/>
                </a:lnTo>
                <a:cubicBezTo>
                  <a:pt x="3688560" y="724986"/>
                  <a:pt x="3688828" y="724852"/>
                  <a:pt x="3689162" y="724717"/>
                </a:cubicBezTo>
                <a:cubicBezTo>
                  <a:pt x="3688828" y="724584"/>
                  <a:pt x="3688489" y="724517"/>
                  <a:pt x="3688165" y="724517"/>
                </a:cubicBezTo>
                <a:cubicBezTo>
                  <a:pt x="3688027" y="722975"/>
                  <a:pt x="3688027" y="721434"/>
                  <a:pt x="3688101" y="720897"/>
                </a:cubicBezTo>
                <a:cubicBezTo>
                  <a:pt x="3684804" y="720696"/>
                  <a:pt x="3687292" y="716943"/>
                  <a:pt x="3686817" y="714463"/>
                </a:cubicBezTo>
                <a:cubicBezTo>
                  <a:pt x="3685483" y="714463"/>
                  <a:pt x="3675821" y="714262"/>
                  <a:pt x="3682329" y="714262"/>
                </a:cubicBezTo>
                <a:cubicBezTo>
                  <a:pt x="3681922" y="708834"/>
                  <a:pt x="3680449" y="699317"/>
                  <a:pt x="3681459" y="694156"/>
                </a:cubicBezTo>
                <a:cubicBezTo>
                  <a:pt x="3663623" y="694156"/>
                  <a:pt x="3677634" y="658300"/>
                  <a:pt x="3680855" y="653943"/>
                </a:cubicBezTo>
                <a:cubicBezTo>
                  <a:pt x="3688165" y="643957"/>
                  <a:pt x="3713887" y="638930"/>
                  <a:pt x="3727303" y="634373"/>
                </a:cubicBezTo>
                <a:lnTo>
                  <a:pt x="3727226" y="634708"/>
                </a:lnTo>
                <a:lnTo>
                  <a:pt x="3725895" y="640539"/>
                </a:lnTo>
                <a:cubicBezTo>
                  <a:pt x="3730587" y="642818"/>
                  <a:pt x="3726029" y="651866"/>
                  <a:pt x="3720326" y="657294"/>
                </a:cubicBezTo>
                <a:cubicBezTo>
                  <a:pt x="3720326" y="657294"/>
                  <a:pt x="3726565" y="659506"/>
                  <a:pt x="3726967" y="662388"/>
                </a:cubicBezTo>
                <a:cubicBezTo>
                  <a:pt x="3726967" y="665940"/>
                  <a:pt x="3739165" y="666208"/>
                  <a:pt x="3726967" y="680751"/>
                </a:cubicBezTo>
                <a:cubicBezTo>
                  <a:pt x="3729179" y="681556"/>
                  <a:pt x="3730921" y="681355"/>
                  <a:pt x="3732396" y="680215"/>
                </a:cubicBezTo>
                <a:lnTo>
                  <a:pt x="3732463" y="680247"/>
                </a:lnTo>
                <a:lnTo>
                  <a:pt x="3733669" y="680819"/>
                </a:lnTo>
                <a:cubicBezTo>
                  <a:pt x="3733468" y="680886"/>
                  <a:pt x="3728307" y="683968"/>
                  <a:pt x="3727101" y="685979"/>
                </a:cubicBezTo>
                <a:cubicBezTo>
                  <a:pt x="3725485" y="683902"/>
                  <a:pt x="3730854" y="685711"/>
                  <a:pt x="3726967" y="681087"/>
                </a:cubicBezTo>
                <a:cubicBezTo>
                  <a:pt x="3724815" y="681087"/>
                  <a:pt x="3722537" y="681422"/>
                  <a:pt x="3720326" y="681355"/>
                </a:cubicBezTo>
                <a:cubicBezTo>
                  <a:pt x="3725219" y="686449"/>
                  <a:pt x="3729112" y="688660"/>
                  <a:pt x="3732195" y="695362"/>
                </a:cubicBezTo>
                <a:cubicBezTo>
                  <a:pt x="3733267" y="695362"/>
                  <a:pt x="3735411" y="695362"/>
                  <a:pt x="3736819" y="695362"/>
                </a:cubicBezTo>
                <a:cubicBezTo>
                  <a:pt x="3734272" y="688660"/>
                  <a:pt x="3729179" y="681355"/>
                  <a:pt x="3736886" y="681355"/>
                </a:cubicBezTo>
                <a:cubicBezTo>
                  <a:pt x="3737690" y="677602"/>
                  <a:pt x="3748816" y="673581"/>
                  <a:pt x="3766309" y="674049"/>
                </a:cubicBezTo>
                <a:cubicBezTo>
                  <a:pt x="3766711" y="672240"/>
                  <a:pt x="3768722" y="667347"/>
                  <a:pt x="3765169" y="667347"/>
                </a:cubicBezTo>
                <a:cubicBezTo>
                  <a:pt x="3768990" y="666342"/>
                  <a:pt x="3770732" y="664801"/>
                  <a:pt x="3774150" y="663058"/>
                </a:cubicBezTo>
                <a:cubicBezTo>
                  <a:pt x="3765303" y="658635"/>
                  <a:pt x="3751899" y="643622"/>
                  <a:pt x="3747878" y="640539"/>
                </a:cubicBezTo>
                <a:cubicBezTo>
                  <a:pt x="3745934" y="640539"/>
                  <a:pt x="3740371" y="613395"/>
                  <a:pt x="3740371" y="613530"/>
                </a:cubicBezTo>
                <a:cubicBezTo>
                  <a:pt x="3737624" y="608100"/>
                  <a:pt x="3731056" y="603476"/>
                  <a:pt x="3726967" y="601265"/>
                </a:cubicBezTo>
                <a:cubicBezTo>
                  <a:pt x="3727838" y="600996"/>
                  <a:pt x="3728709" y="600662"/>
                  <a:pt x="3729513" y="600259"/>
                </a:cubicBezTo>
                <a:cubicBezTo>
                  <a:pt x="3728643" y="600259"/>
                  <a:pt x="3727771" y="600259"/>
                  <a:pt x="3726967" y="600192"/>
                </a:cubicBezTo>
                <a:cubicBezTo>
                  <a:pt x="3719987" y="605286"/>
                  <a:pt x="3721396" y="606961"/>
                  <a:pt x="3707324" y="606961"/>
                </a:cubicBezTo>
                <a:cubicBezTo>
                  <a:pt x="3696202" y="617417"/>
                  <a:pt x="3670195" y="639131"/>
                  <a:pt x="3656652" y="627068"/>
                </a:cubicBezTo>
                <a:cubicBezTo>
                  <a:pt x="3656589" y="637188"/>
                  <a:pt x="3646727" y="628944"/>
                  <a:pt x="3639895" y="625727"/>
                </a:cubicBezTo>
                <a:cubicBezTo>
                  <a:pt x="3639895" y="631290"/>
                  <a:pt x="3613960" y="596975"/>
                  <a:pt x="3613089" y="594831"/>
                </a:cubicBezTo>
                <a:cubicBezTo>
                  <a:pt x="3611410" y="590675"/>
                  <a:pt x="3608397" y="565408"/>
                  <a:pt x="3606385" y="558371"/>
                </a:cubicBezTo>
                <a:cubicBezTo>
                  <a:pt x="3606385" y="563330"/>
                  <a:pt x="3601964" y="556896"/>
                  <a:pt x="3600292" y="554283"/>
                </a:cubicBezTo>
                <a:cubicBezTo>
                  <a:pt x="3602698" y="554953"/>
                  <a:pt x="3611142" y="547045"/>
                  <a:pt x="3605042" y="546642"/>
                </a:cubicBezTo>
                <a:cubicBezTo>
                  <a:pt x="3605646" y="543894"/>
                  <a:pt x="3606385" y="535114"/>
                  <a:pt x="3606385" y="542085"/>
                </a:cubicBezTo>
                <a:cubicBezTo>
                  <a:pt x="3606988" y="530959"/>
                  <a:pt x="3635472" y="506697"/>
                  <a:pt x="3641573" y="506429"/>
                </a:cubicBezTo>
                <a:cubicBezTo>
                  <a:pt x="3642175" y="507032"/>
                  <a:pt x="3647267" y="510585"/>
                  <a:pt x="3647599" y="512260"/>
                </a:cubicBezTo>
                <a:cubicBezTo>
                  <a:pt x="3654572" y="507770"/>
                  <a:pt x="3661412" y="503547"/>
                  <a:pt x="3669322" y="499593"/>
                </a:cubicBezTo>
                <a:cubicBezTo>
                  <a:pt x="3658394" y="494232"/>
                  <a:pt x="3676225" y="493896"/>
                  <a:pt x="3679645" y="493226"/>
                </a:cubicBezTo>
                <a:cubicBezTo>
                  <a:pt x="3679645" y="492020"/>
                  <a:pt x="3681124" y="486524"/>
                  <a:pt x="3678839" y="486524"/>
                </a:cubicBezTo>
                <a:cubicBezTo>
                  <a:pt x="3693048" y="490143"/>
                  <a:pt x="3704039" y="488937"/>
                  <a:pt x="3713622" y="480157"/>
                </a:cubicBezTo>
                <a:cubicBezTo>
                  <a:pt x="3714695" y="478079"/>
                  <a:pt x="3725419" y="467356"/>
                  <a:pt x="3735814" y="467356"/>
                </a:cubicBezTo>
                <a:lnTo>
                  <a:pt x="3733669" y="467356"/>
                </a:lnTo>
                <a:cubicBezTo>
                  <a:pt x="3735613" y="467356"/>
                  <a:pt x="3732396" y="460185"/>
                  <a:pt x="3729782" y="458174"/>
                </a:cubicBezTo>
                <a:cubicBezTo>
                  <a:pt x="3730988" y="456029"/>
                  <a:pt x="3732262" y="453683"/>
                  <a:pt x="3733201" y="452812"/>
                </a:cubicBezTo>
                <a:cubicBezTo>
                  <a:pt x="3734005" y="453617"/>
                  <a:pt x="3734540" y="454488"/>
                  <a:pt x="3734741" y="455560"/>
                </a:cubicBezTo>
                <a:cubicBezTo>
                  <a:pt x="3734675" y="454153"/>
                  <a:pt x="3734741" y="452947"/>
                  <a:pt x="3735747" y="452947"/>
                </a:cubicBezTo>
                <a:cubicBezTo>
                  <a:pt x="3739768" y="458241"/>
                  <a:pt x="3741510" y="456767"/>
                  <a:pt x="3747007" y="459782"/>
                </a:cubicBezTo>
                <a:cubicBezTo>
                  <a:pt x="3744460" y="451673"/>
                  <a:pt x="3747945" y="453415"/>
                  <a:pt x="3753842" y="453415"/>
                </a:cubicBezTo>
                <a:cubicBezTo>
                  <a:pt x="3754312" y="454019"/>
                  <a:pt x="3754714" y="447317"/>
                  <a:pt x="3756456" y="447317"/>
                </a:cubicBezTo>
                <a:cubicBezTo>
                  <a:pt x="3756256" y="447317"/>
                  <a:pt x="3756055" y="447317"/>
                  <a:pt x="3755853" y="447317"/>
                </a:cubicBezTo>
                <a:cubicBezTo>
                  <a:pt x="3755183" y="447317"/>
                  <a:pt x="3747007" y="446981"/>
                  <a:pt x="3747007" y="442826"/>
                </a:cubicBezTo>
                <a:cubicBezTo>
                  <a:pt x="3746605" y="443228"/>
                  <a:pt x="3757328" y="432773"/>
                  <a:pt x="3756725" y="432773"/>
                </a:cubicBezTo>
                <a:cubicBezTo>
                  <a:pt x="3758467" y="434046"/>
                  <a:pt x="3749821" y="426138"/>
                  <a:pt x="3757328" y="426138"/>
                </a:cubicBezTo>
                <a:cubicBezTo>
                  <a:pt x="3757730" y="424730"/>
                  <a:pt x="3759673" y="428953"/>
                  <a:pt x="3760411" y="431365"/>
                </a:cubicBezTo>
                <a:cubicBezTo>
                  <a:pt x="3760344" y="417157"/>
                  <a:pt x="3764767" y="422787"/>
                  <a:pt x="3773815" y="424530"/>
                </a:cubicBezTo>
                <a:cubicBezTo>
                  <a:pt x="3773815" y="421111"/>
                  <a:pt x="3770330" y="420508"/>
                  <a:pt x="3768520" y="420508"/>
                </a:cubicBezTo>
                <a:cubicBezTo>
                  <a:pt x="3774485" y="413806"/>
                  <a:pt x="3777568" y="413873"/>
                  <a:pt x="3783198" y="413202"/>
                </a:cubicBezTo>
                <a:cubicBezTo>
                  <a:pt x="3784471" y="413202"/>
                  <a:pt x="3794659" y="396514"/>
                  <a:pt x="3793922" y="398324"/>
                </a:cubicBezTo>
                <a:cubicBezTo>
                  <a:pt x="3793922" y="400201"/>
                  <a:pt x="3800624" y="399463"/>
                  <a:pt x="3800624" y="397319"/>
                </a:cubicBezTo>
                <a:cubicBezTo>
                  <a:pt x="3799484" y="402747"/>
                  <a:pt x="3800222" y="399866"/>
                  <a:pt x="3800624" y="401407"/>
                </a:cubicBezTo>
                <a:cubicBezTo>
                  <a:pt x="3800624" y="400602"/>
                  <a:pt x="3808063" y="396179"/>
                  <a:pt x="3812018" y="393499"/>
                </a:cubicBezTo>
                <a:cubicBezTo>
                  <a:pt x="3809135" y="391287"/>
                  <a:pt x="3804511" y="382708"/>
                  <a:pt x="3807326" y="385791"/>
                </a:cubicBezTo>
                <a:cubicBezTo>
                  <a:pt x="3815033" y="384585"/>
                  <a:pt x="3818854" y="379089"/>
                  <a:pt x="3829980" y="379089"/>
                </a:cubicBezTo>
                <a:cubicBezTo>
                  <a:pt x="3823009" y="379156"/>
                  <a:pt x="3807996" y="379089"/>
                  <a:pt x="3808532" y="379089"/>
                </a:cubicBezTo>
                <a:cubicBezTo>
                  <a:pt x="3795999" y="379089"/>
                  <a:pt x="3779512" y="387333"/>
                  <a:pt x="3773815" y="391220"/>
                </a:cubicBezTo>
                <a:cubicBezTo>
                  <a:pt x="3773815" y="394772"/>
                  <a:pt x="3768185" y="392493"/>
                  <a:pt x="3767180" y="392359"/>
                </a:cubicBezTo>
                <a:cubicBezTo>
                  <a:pt x="3768185" y="385724"/>
                  <a:pt x="3773078" y="387668"/>
                  <a:pt x="3773815" y="387198"/>
                </a:cubicBezTo>
                <a:cubicBezTo>
                  <a:pt x="3773815" y="376073"/>
                  <a:pt x="3792581" y="372185"/>
                  <a:pt x="3804913" y="372253"/>
                </a:cubicBezTo>
                <a:cubicBezTo>
                  <a:pt x="3802970" y="371917"/>
                  <a:pt x="3801562" y="370845"/>
                  <a:pt x="3800624" y="367829"/>
                </a:cubicBezTo>
                <a:cubicBezTo>
                  <a:pt x="3800624" y="360524"/>
                  <a:pt x="3837888" y="356704"/>
                  <a:pt x="3845930" y="352883"/>
                </a:cubicBezTo>
                <a:cubicBezTo>
                  <a:pt x="3843316" y="355096"/>
                  <a:pt x="3840367" y="357575"/>
                  <a:pt x="3839631" y="359049"/>
                </a:cubicBezTo>
                <a:cubicBezTo>
                  <a:pt x="3840300" y="359049"/>
                  <a:pt x="3840635" y="359452"/>
                  <a:pt x="3840837" y="359988"/>
                </a:cubicBezTo>
                <a:lnTo>
                  <a:pt x="3840837" y="360515"/>
                </a:lnTo>
                <a:lnTo>
                  <a:pt x="3840916" y="360564"/>
                </a:lnTo>
                <a:lnTo>
                  <a:pt x="3841038" y="360524"/>
                </a:lnTo>
                <a:lnTo>
                  <a:pt x="3841056" y="360652"/>
                </a:lnTo>
                <a:lnTo>
                  <a:pt x="3841172" y="360724"/>
                </a:lnTo>
                <a:lnTo>
                  <a:pt x="3841072" y="360764"/>
                </a:lnTo>
                <a:lnTo>
                  <a:pt x="3841105" y="360993"/>
                </a:lnTo>
                <a:cubicBezTo>
                  <a:pt x="3841306" y="360993"/>
                  <a:pt x="3841373" y="360725"/>
                  <a:pt x="3841373" y="360323"/>
                </a:cubicBezTo>
                <a:lnTo>
                  <a:pt x="3848888" y="353002"/>
                </a:lnTo>
                <a:lnTo>
                  <a:pt x="3849147" y="352750"/>
                </a:lnTo>
                <a:cubicBezTo>
                  <a:pt x="3850086" y="353755"/>
                  <a:pt x="3852699" y="355900"/>
                  <a:pt x="3853973" y="357441"/>
                </a:cubicBezTo>
                <a:cubicBezTo>
                  <a:pt x="3853169" y="351275"/>
                  <a:pt x="3854911" y="345645"/>
                  <a:pt x="3861747" y="345645"/>
                </a:cubicBezTo>
                <a:cubicBezTo>
                  <a:pt x="3860608" y="344975"/>
                  <a:pt x="3865567" y="345645"/>
                  <a:pt x="3868115" y="345645"/>
                </a:cubicBezTo>
                <a:cubicBezTo>
                  <a:pt x="3876760" y="344372"/>
                  <a:pt x="3879508" y="342026"/>
                  <a:pt x="3890030" y="338943"/>
                </a:cubicBezTo>
                <a:cubicBezTo>
                  <a:pt x="3887819" y="338943"/>
                  <a:pt x="3887484" y="333514"/>
                  <a:pt x="3887752" y="332107"/>
                </a:cubicBezTo>
                <a:cubicBezTo>
                  <a:pt x="3887752" y="336598"/>
                  <a:pt x="3907925" y="324869"/>
                  <a:pt x="3906718" y="325539"/>
                </a:cubicBezTo>
                <a:cubicBezTo>
                  <a:pt x="3906718" y="325539"/>
                  <a:pt x="3907992" y="328555"/>
                  <a:pt x="3908528" y="330632"/>
                </a:cubicBezTo>
                <a:cubicBezTo>
                  <a:pt x="3912214" y="327282"/>
                  <a:pt x="3921196" y="321116"/>
                  <a:pt x="3921196" y="327080"/>
                </a:cubicBezTo>
                <a:cubicBezTo>
                  <a:pt x="3921196" y="327013"/>
                  <a:pt x="3921196" y="327013"/>
                  <a:pt x="3921196" y="326947"/>
                </a:cubicBezTo>
                <a:cubicBezTo>
                  <a:pt x="3921196" y="327215"/>
                  <a:pt x="3921329" y="327483"/>
                  <a:pt x="3921396" y="327818"/>
                </a:cubicBezTo>
                <a:cubicBezTo>
                  <a:pt x="3921262" y="327885"/>
                  <a:pt x="3921196" y="327951"/>
                  <a:pt x="3921196" y="328153"/>
                </a:cubicBezTo>
                <a:cubicBezTo>
                  <a:pt x="3921262" y="328153"/>
                  <a:pt x="3921329" y="328086"/>
                  <a:pt x="3921396" y="328086"/>
                </a:cubicBezTo>
                <a:lnTo>
                  <a:pt x="3921592" y="328419"/>
                </a:lnTo>
                <a:lnTo>
                  <a:pt x="3921597" y="328421"/>
                </a:lnTo>
                <a:lnTo>
                  <a:pt x="3921594" y="328422"/>
                </a:lnTo>
                <a:lnTo>
                  <a:pt x="3923876" y="332308"/>
                </a:lnTo>
                <a:cubicBezTo>
                  <a:pt x="3925016" y="332308"/>
                  <a:pt x="3922737" y="328823"/>
                  <a:pt x="3921665" y="328019"/>
                </a:cubicBezTo>
                <a:cubicBezTo>
                  <a:pt x="3928300" y="326544"/>
                  <a:pt x="3926356" y="326276"/>
                  <a:pt x="3931383" y="332442"/>
                </a:cubicBezTo>
                <a:cubicBezTo>
                  <a:pt x="3931517" y="315351"/>
                  <a:pt x="3947937" y="335458"/>
                  <a:pt x="3947937" y="333514"/>
                </a:cubicBezTo>
                <a:cubicBezTo>
                  <a:pt x="3948942" y="332442"/>
                  <a:pt x="3947535" y="326142"/>
                  <a:pt x="3946329" y="326142"/>
                </a:cubicBezTo>
                <a:cubicBezTo>
                  <a:pt x="3951623" y="326879"/>
                  <a:pt x="3959398" y="326745"/>
                  <a:pt x="3968781" y="326745"/>
                </a:cubicBezTo>
                <a:cubicBezTo>
                  <a:pt x="3969049" y="326745"/>
                  <a:pt x="3969384" y="326745"/>
                  <a:pt x="3969786" y="326745"/>
                </a:cubicBezTo>
                <a:cubicBezTo>
                  <a:pt x="3966636" y="326745"/>
                  <a:pt x="3963821" y="326477"/>
                  <a:pt x="3961341" y="324601"/>
                </a:cubicBezTo>
                <a:cubicBezTo>
                  <a:pt x="3962012" y="323863"/>
                  <a:pt x="3961810" y="319507"/>
                  <a:pt x="3961341" y="318904"/>
                </a:cubicBezTo>
                <a:cubicBezTo>
                  <a:pt x="3961341" y="313341"/>
                  <a:pt x="3991769" y="314145"/>
                  <a:pt x="3997868" y="318904"/>
                </a:cubicBezTo>
                <a:cubicBezTo>
                  <a:pt x="3997868" y="325271"/>
                  <a:pt x="3998136" y="312202"/>
                  <a:pt x="3998136" y="312202"/>
                </a:cubicBezTo>
                <a:cubicBezTo>
                  <a:pt x="3995321" y="314815"/>
                  <a:pt x="3994249" y="314682"/>
                  <a:pt x="3994852" y="311799"/>
                </a:cubicBezTo>
                <a:cubicBezTo>
                  <a:pt x="3994852" y="313408"/>
                  <a:pt x="4008122" y="305968"/>
                  <a:pt x="4008524" y="305500"/>
                </a:cubicBezTo>
                <a:cubicBezTo>
                  <a:pt x="4009328" y="305500"/>
                  <a:pt x="4006179" y="307645"/>
                  <a:pt x="4010267" y="305500"/>
                </a:cubicBezTo>
                <a:cubicBezTo>
                  <a:pt x="4008592" y="307510"/>
                  <a:pt x="4007921" y="309722"/>
                  <a:pt x="4008256" y="312202"/>
                </a:cubicBezTo>
                <a:cubicBezTo>
                  <a:pt x="4022130" y="305232"/>
                  <a:pt x="4015897" y="307711"/>
                  <a:pt x="4028362" y="312202"/>
                </a:cubicBezTo>
                <a:cubicBezTo>
                  <a:pt x="4039622" y="304762"/>
                  <a:pt x="4041633" y="306237"/>
                  <a:pt x="4055171" y="310794"/>
                </a:cubicBezTo>
                <a:cubicBezTo>
                  <a:pt x="4055171" y="311465"/>
                  <a:pt x="4041365" y="315955"/>
                  <a:pt x="4041767" y="315955"/>
                </a:cubicBezTo>
                <a:cubicBezTo>
                  <a:pt x="4040426" y="317094"/>
                  <a:pt x="4045989" y="316893"/>
                  <a:pt x="4047866" y="316893"/>
                </a:cubicBezTo>
                <a:cubicBezTo>
                  <a:pt x="4047531" y="317228"/>
                  <a:pt x="4047128" y="317899"/>
                  <a:pt x="4046525" y="318904"/>
                </a:cubicBezTo>
                <a:lnTo>
                  <a:pt x="4047811" y="317228"/>
                </a:lnTo>
                <a:lnTo>
                  <a:pt x="4047800" y="317228"/>
                </a:lnTo>
                <a:lnTo>
                  <a:pt x="4047821" y="317215"/>
                </a:lnTo>
                <a:lnTo>
                  <a:pt x="4048067" y="316893"/>
                </a:lnTo>
                <a:lnTo>
                  <a:pt x="4048279" y="316928"/>
                </a:lnTo>
                <a:lnTo>
                  <a:pt x="4048335" y="316893"/>
                </a:lnTo>
                <a:lnTo>
                  <a:pt x="4048297" y="316931"/>
                </a:lnTo>
                <a:lnTo>
                  <a:pt x="4048469" y="316960"/>
                </a:lnTo>
                <a:cubicBezTo>
                  <a:pt x="4048536" y="316759"/>
                  <a:pt x="4048469" y="316692"/>
                  <a:pt x="4048402" y="316625"/>
                </a:cubicBezTo>
                <a:cubicBezTo>
                  <a:pt x="4052960" y="311799"/>
                  <a:pt x="4061873" y="307041"/>
                  <a:pt x="4061873" y="319105"/>
                </a:cubicBezTo>
                <a:cubicBezTo>
                  <a:pt x="4060667" y="321785"/>
                  <a:pt x="4070921" y="318368"/>
                  <a:pt x="4068575" y="318971"/>
                </a:cubicBezTo>
                <a:cubicBezTo>
                  <a:pt x="4072798" y="291827"/>
                  <a:pt x="4096591" y="312269"/>
                  <a:pt x="4100880" y="312269"/>
                </a:cubicBezTo>
                <a:cubicBezTo>
                  <a:pt x="4105974" y="313274"/>
                  <a:pt x="4112140" y="312402"/>
                  <a:pt x="4117300" y="312269"/>
                </a:cubicBezTo>
                <a:cubicBezTo>
                  <a:pt x="4116697" y="312269"/>
                  <a:pt x="4155703" y="325472"/>
                  <a:pt x="4155703" y="325137"/>
                </a:cubicBezTo>
                <a:cubicBezTo>
                  <a:pt x="4146856" y="328220"/>
                  <a:pt x="4139618" y="332710"/>
                  <a:pt x="4124940" y="332375"/>
                </a:cubicBezTo>
                <a:cubicBezTo>
                  <a:pt x="4125142" y="334587"/>
                  <a:pt x="4125276" y="336866"/>
                  <a:pt x="4125343" y="339077"/>
                </a:cubicBezTo>
                <a:cubicBezTo>
                  <a:pt x="4141160" y="339144"/>
                  <a:pt x="4159993" y="338675"/>
                  <a:pt x="4166963" y="339077"/>
                </a:cubicBezTo>
                <a:cubicBezTo>
                  <a:pt x="4160596" y="338675"/>
                  <a:pt x="4201077" y="345779"/>
                  <a:pt x="4192297" y="345779"/>
                </a:cubicBezTo>
                <a:cubicBezTo>
                  <a:pt x="4198798" y="347388"/>
                  <a:pt x="4363470" y="374398"/>
                  <a:pt x="4363470" y="392426"/>
                </a:cubicBezTo>
                <a:cubicBezTo>
                  <a:pt x="4363470" y="394437"/>
                  <a:pt x="4358109" y="396984"/>
                  <a:pt x="4356768" y="399396"/>
                </a:cubicBezTo>
                <a:cubicBezTo>
                  <a:pt x="4365950" y="401340"/>
                  <a:pt x="4361996" y="400737"/>
                  <a:pt x="4368832" y="405696"/>
                </a:cubicBezTo>
                <a:cubicBezTo>
                  <a:pt x="4367156" y="406836"/>
                  <a:pt x="4364476" y="410857"/>
                  <a:pt x="4363403" y="412398"/>
                </a:cubicBezTo>
                <a:cubicBezTo>
                  <a:pt x="4361527" y="447517"/>
                  <a:pt x="4207780" y="429824"/>
                  <a:pt x="4206908" y="412934"/>
                </a:cubicBezTo>
                <a:cubicBezTo>
                  <a:pt x="4206439" y="413806"/>
                  <a:pt x="4204026" y="417291"/>
                  <a:pt x="4200943" y="419570"/>
                </a:cubicBezTo>
                <a:cubicBezTo>
                  <a:pt x="4214817" y="419570"/>
                  <a:pt x="4229360" y="434582"/>
                  <a:pt x="4235727" y="440079"/>
                </a:cubicBezTo>
                <a:cubicBezTo>
                  <a:pt x="4234186" y="439542"/>
                  <a:pt x="4228690" y="440279"/>
                  <a:pt x="4229427" y="439743"/>
                </a:cubicBezTo>
                <a:cubicBezTo>
                  <a:pt x="4226009" y="446378"/>
                  <a:pt x="4231103" y="447517"/>
                  <a:pt x="4222725" y="453282"/>
                </a:cubicBezTo>
                <a:cubicBezTo>
                  <a:pt x="4236264" y="457839"/>
                  <a:pt x="4234990" y="460788"/>
                  <a:pt x="4235058" y="473723"/>
                </a:cubicBezTo>
                <a:cubicBezTo>
                  <a:pt x="4259989" y="472517"/>
                  <a:pt x="4261597" y="481028"/>
                  <a:pt x="4282308" y="487730"/>
                </a:cubicBezTo>
                <a:cubicBezTo>
                  <a:pt x="4283179" y="487730"/>
                  <a:pt x="4284050" y="487730"/>
                  <a:pt x="4284922" y="487730"/>
                </a:cubicBezTo>
                <a:cubicBezTo>
                  <a:pt x="4284183" y="487730"/>
                  <a:pt x="4285859" y="480358"/>
                  <a:pt x="4294170" y="480425"/>
                </a:cubicBezTo>
                <a:cubicBezTo>
                  <a:pt x="4294908" y="480828"/>
                  <a:pt x="4295712" y="480693"/>
                  <a:pt x="4296449" y="481096"/>
                </a:cubicBezTo>
                <a:cubicBezTo>
                  <a:pt x="4294773" y="480023"/>
                  <a:pt x="4284117" y="473120"/>
                  <a:pt x="4291556" y="473120"/>
                </a:cubicBezTo>
                <a:cubicBezTo>
                  <a:pt x="4273461" y="473321"/>
                  <a:pt x="4271583" y="471445"/>
                  <a:pt x="4264413" y="460855"/>
                </a:cubicBezTo>
                <a:lnTo>
                  <a:pt x="4269603" y="453264"/>
                </a:lnTo>
                <a:lnTo>
                  <a:pt x="4269774" y="453013"/>
                </a:lnTo>
                <a:cubicBezTo>
                  <a:pt x="4269976" y="453282"/>
                  <a:pt x="4270444" y="453080"/>
                  <a:pt x="4270579" y="453013"/>
                </a:cubicBezTo>
                <a:cubicBezTo>
                  <a:pt x="4270444" y="453080"/>
                  <a:pt x="4270244" y="453215"/>
                  <a:pt x="4269707" y="453550"/>
                </a:cubicBezTo>
                <a:cubicBezTo>
                  <a:pt x="4292963" y="457504"/>
                  <a:pt x="4324531" y="474259"/>
                  <a:pt x="4340348" y="460855"/>
                </a:cubicBezTo>
                <a:cubicBezTo>
                  <a:pt x="4339209" y="460855"/>
                  <a:pt x="4338337" y="460855"/>
                  <a:pt x="4337734" y="460855"/>
                </a:cubicBezTo>
                <a:cubicBezTo>
                  <a:pt x="4337734" y="460855"/>
                  <a:pt x="4337600" y="460855"/>
                  <a:pt x="4337332" y="460855"/>
                </a:cubicBezTo>
                <a:cubicBezTo>
                  <a:pt x="4307038" y="420642"/>
                  <a:pt x="4417155" y="418028"/>
                  <a:pt x="4417155" y="428685"/>
                </a:cubicBezTo>
                <a:cubicBezTo>
                  <a:pt x="4422852" y="423524"/>
                  <a:pt x="4426605" y="416151"/>
                  <a:pt x="4427611" y="412734"/>
                </a:cubicBezTo>
                <a:cubicBezTo>
                  <a:pt x="4431766" y="412734"/>
                  <a:pt x="4416485" y="402144"/>
                  <a:pt x="4411860" y="403015"/>
                </a:cubicBezTo>
                <a:cubicBezTo>
                  <a:pt x="4417624" y="395978"/>
                  <a:pt x="4417758" y="388539"/>
                  <a:pt x="4424058" y="380094"/>
                </a:cubicBezTo>
                <a:cubicBezTo>
                  <a:pt x="4424058" y="375671"/>
                  <a:pt x="4410385" y="372923"/>
                  <a:pt x="4403683" y="372521"/>
                </a:cubicBezTo>
                <a:lnTo>
                  <a:pt x="4403683" y="365819"/>
                </a:lnTo>
                <a:cubicBezTo>
                  <a:pt x="4423790" y="368031"/>
                  <a:pt x="4462395" y="379223"/>
                  <a:pt x="4468493" y="379223"/>
                </a:cubicBezTo>
                <a:cubicBezTo>
                  <a:pt x="4469767" y="380027"/>
                  <a:pt x="4477407" y="378821"/>
                  <a:pt x="4477407" y="381167"/>
                </a:cubicBezTo>
                <a:cubicBezTo>
                  <a:pt x="4473386" y="387734"/>
                  <a:pt x="4456028" y="399330"/>
                  <a:pt x="4441149" y="399330"/>
                </a:cubicBezTo>
                <a:cubicBezTo>
                  <a:pt x="4464606" y="399330"/>
                  <a:pt x="4470504" y="420709"/>
                  <a:pt x="4497513" y="406635"/>
                </a:cubicBezTo>
                <a:cubicBezTo>
                  <a:pt x="4497513" y="393834"/>
                  <a:pt x="4498117" y="392627"/>
                  <a:pt x="4516481" y="392627"/>
                </a:cubicBezTo>
                <a:cubicBezTo>
                  <a:pt x="4516347" y="391220"/>
                  <a:pt x="4514738" y="388405"/>
                  <a:pt x="4513264" y="386863"/>
                </a:cubicBezTo>
                <a:cubicBezTo>
                  <a:pt x="4529885" y="383848"/>
                  <a:pt x="4609976" y="363138"/>
                  <a:pt x="4636450" y="359519"/>
                </a:cubicBezTo>
                <a:cubicBezTo>
                  <a:pt x="4636315" y="359251"/>
                  <a:pt x="4636383" y="359049"/>
                  <a:pt x="4636651" y="359117"/>
                </a:cubicBezTo>
                <a:cubicBezTo>
                  <a:pt x="4637053" y="359117"/>
                  <a:pt x="4637253" y="359184"/>
                  <a:pt x="4637321" y="359385"/>
                </a:cubicBezTo>
                <a:cubicBezTo>
                  <a:pt x="4642146" y="358781"/>
                  <a:pt x="4645028" y="358781"/>
                  <a:pt x="4645028" y="359720"/>
                </a:cubicBezTo>
                <a:cubicBezTo>
                  <a:pt x="4644157" y="360055"/>
                  <a:pt x="4643620" y="365819"/>
                  <a:pt x="4641610" y="365819"/>
                </a:cubicBezTo>
                <a:cubicBezTo>
                  <a:pt x="4641476" y="365751"/>
                  <a:pt x="4638192" y="362199"/>
                  <a:pt x="4636918" y="360323"/>
                </a:cubicBezTo>
                <a:cubicBezTo>
                  <a:pt x="4635444" y="362133"/>
                  <a:pt x="4630485" y="365483"/>
                  <a:pt x="4628474" y="365819"/>
                </a:cubicBezTo>
                <a:cubicBezTo>
                  <a:pt x="4633165" y="365819"/>
                  <a:pt x="4630853" y="367377"/>
                  <a:pt x="4628080" y="368986"/>
                </a:cubicBezTo>
                <a:lnTo>
                  <a:pt x="4625392" y="371937"/>
                </a:lnTo>
                <a:lnTo>
                  <a:pt x="4625346" y="372610"/>
                </a:lnTo>
                <a:lnTo>
                  <a:pt x="4629747" y="373526"/>
                </a:lnTo>
                <a:cubicBezTo>
                  <a:pt x="4630820" y="369706"/>
                  <a:pt x="4633702" y="375738"/>
                  <a:pt x="4638326" y="375001"/>
                </a:cubicBezTo>
                <a:cubicBezTo>
                  <a:pt x="4635712" y="372856"/>
                  <a:pt x="4635645" y="371985"/>
                  <a:pt x="4638192" y="372454"/>
                </a:cubicBezTo>
                <a:cubicBezTo>
                  <a:pt x="4640001" y="374062"/>
                  <a:pt x="4640404" y="376341"/>
                  <a:pt x="4639331" y="379156"/>
                </a:cubicBezTo>
                <a:cubicBezTo>
                  <a:pt x="4640671" y="377815"/>
                  <a:pt x="4643822" y="378486"/>
                  <a:pt x="4645095" y="379156"/>
                </a:cubicBezTo>
                <a:cubicBezTo>
                  <a:pt x="4651060" y="363741"/>
                  <a:pt x="4677668" y="360658"/>
                  <a:pt x="4691072" y="372454"/>
                </a:cubicBezTo>
                <a:cubicBezTo>
                  <a:pt x="4708766" y="372454"/>
                  <a:pt x="4726258" y="347857"/>
                  <a:pt x="4745627" y="367829"/>
                </a:cubicBezTo>
                <a:cubicBezTo>
                  <a:pt x="4745627" y="369304"/>
                  <a:pt x="4736915" y="369438"/>
                  <a:pt x="4734636" y="369974"/>
                </a:cubicBezTo>
                <a:cubicBezTo>
                  <a:pt x="4737049" y="370913"/>
                  <a:pt x="4736244" y="371248"/>
                  <a:pt x="4732223" y="370979"/>
                </a:cubicBezTo>
                <a:cubicBezTo>
                  <a:pt x="4735172" y="371381"/>
                  <a:pt x="4741942" y="372588"/>
                  <a:pt x="4747169" y="372454"/>
                </a:cubicBezTo>
                <a:cubicBezTo>
                  <a:pt x="4744957" y="372454"/>
                  <a:pt x="4768884" y="360792"/>
                  <a:pt x="4772436" y="358714"/>
                </a:cubicBezTo>
                <a:cubicBezTo>
                  <a:pt x="4770694" y="358714"/>
                  <a:pt x="4769621" y="358714"/>
                  <a:pt x="4769152" y="358714"/>
                </a:cubicBezTo>
                <a:cubicBezTo>
                  <a:pt x="4767544" y="359117"/>
                  <a:pt x="4765935" y="359251"/>
                  <a:pt x="4764327" y="359049"/>
                </a:cubicBezTo>
                <a:cubicBezTo>
                  <a:pt x="4768281" y="359049"/>
                  <a:pt x="4754005" y="346584"/>
                  <a:pt x="4752531" y="345645"/>
                </a:cubicBezTo>
                <a:cubicBezTo>
                  <a:pt x="4743818" y="345645"/>
                  <a:pt x="4718819" y="325539"/>
                  <a:pt x="4718551" y="325539"/>
                </a:cubicBezTo>
                <a:lnTo>
                  <a:pt x="4731303" y="319972"/>
                </a:lnTo>
                <a:lnTo>
                  <a:pt x="4731754" y="319775"/>
                </a:lnTo>
                <a:cubicBezTo>
                  <a:pt x="4741740" y="327885"/>
                  <a:pt x="4752999" y="331906"/>
                  <a:pt x="4765667" y="340351"/>
                </a:cubicBezTo>
                <a:cubicBezTo>
                  <a:pt x="4765667" y="317362"/>
                  <a:pt x="4921023" y="374934"/>
                  <a:pt x="4926251" y="376944"/>
                </a:cubicBezTo>
                <a:cubicBezTo>
                  <a:pt x="4929266" y="373057"/>
                  <a:pt x="4934226" y="365819"/>
                  <a:pt x="4935835" y="365819"/>
                </a:cubicBezTo>
                <a:cubicBezTo>
                  <a:pt x="4925111" y="361530"/>
                  <a:pt x="4923770" y="357173"/>
                  <a:pt x="4913114" y="350538"/>
                </a:cubicBezTo>
                <a:cubicBezTo>
                  <a:pt x="4913114" y="353822"/>
                  <a:pt x="4912444" y="349398"/>
                  <a:pt x="4906412" y="345713"/>
                </a:cubicBezTo>
                <a:cubicBezTo>
                  <a:pt x="4905808" y="346382"/>
                  <a:pt x="4905943" y="351342"/>
                  <a:pt x="4906211" y="352347"/>
                </a:cubicBezTo>
                <a:cubicBezTo>
                  <a:pt x="4889455" y="348527"/>
                  <a:pt x="4889322" y="340283"/>
                  <a:pt x="4901720" y="332308"/>
                </a:cubicBezTo>
                <a:cubicBezTo>
                  <a:pt x="4901251" y="332308"/>
                  <a:pt x="4899375" y="332040"/>
                  <a:pt x="4898973" y="332308"/>
                </a:cubicBezTo>
                <a:cubicBezTo>
                  <a:pt x="4897967" y="332308"/>
                  <a:pt x="4901319" y="320043"/>
                  <a:pt x="4901720" y="318904"/>
                </a:cubicBezTo>
                <a:cubicBezTo>
                  <a:pt x="4893879" y="318904"/>
                  <a:pt x="4886104" y="318636"/>
                  <a:pt x="4885167" y="318904"/>
                </a:cubicBezTo>
                <a:cubicBezTo>
                  <a:pt x="4900581" y="318904"/>
                  <a:pt x="4924306" y="272525"/>
                  <a:pt x="4940191" y="264885"/>
                </a:cubicBezTo>
                <a:cubicBezTo>
                  <a:pt x="4944212" y="262941"/>
                  <a:pt x="5010698" y="258719"/>
                  <a:pt x="5020349" y="270045"/>
                </a:cubicBezTo>
                <a:cubicBezTo>
                  <a:pt x="5026983" y="277887"/>
                  <a:pt x="5005939" y="296585"/>
                  <a:pt x="4999840" y="298865"/>
                </a:cubicBezTo>
                <a:cubicBezTo>
                  <a:pt x="5027788" y="298865"/>
                  <a:pt x="5012976" y="340551"/>
                  <a:pt x="5012373" y="359184"/>
                </a:cubicBezTo>
                <a:cubicBezTo>
                  <a:pt x="5013110" y="359184"/>
                  <a:pt x="5028525" y="371649"/>
                  <a:pt x="5032949" y="376944"/>
                </a:cubicBezTo>
                <a:cubicBezTo>
                  <a:pt x="5033217" y="376676"/>
                  <a:pt x="5033418" y="376408"/>
                  <a:pt x="5033753" y="376073"/>
                </a:cubicBezTo>
                <a:cubicBezTo>
                  <a:pt x="5033485" y="376475"/>
                  <a:pt x="5033284" y="376676"/>
                  <a:pt x="5033016" y="377011"/>
                </a:cubicBezTo>
                <a:cubicBezTo>
                  <a:pt x="5034155" y="378351"/>
                  <a:pt x="5034557" y="379290"/>
                  <a:pt x="5033685" y="379290"/>
                </a:cubicBezTo>
                <a:cubicBezTo>
                  <a:pt x="5031876" y="379625"/>
                  <a:pt x="5031407" y="379156"/>
                  <a:pt x="5032078" y="378083"/>
                </a:cubicBezTo>
                <a:cubicBezTo>
                  <a:pt x="5029329" y="380965"/>
                  <a:pt x="5029329" y="377480"/>
                  <a:pt x="5025308" y="379290"/>
                </a:cubicBezTo>
                <a:cubicBezTo>
                  <a:pt x="5024973" y="379290"/>
                  <a:pt x="5027185" y="389679"/>
                  <a:pt x="5027051" y="392426"/>
                </a:cubicBezTo>
                <a:cubicBezTo>
                  <a:pt x="5027051" y="385657"/>
                  <a:pt x="4996824" y="412801"/>
                  <a:pt x="5001783" y="412801"/>
                </a:cubicBezTo>
                <a:cubicBezTo>
                  <a:pt x="4996556" y="413873"/>
                  <a:pt x="4992065" y="417224"/>
                  <a:pt x="4980873" y="419503"/>
                </a:cubicBezTo>
                <a:cubicBezTo>
                  <a:pt x="4981677" y="421648"/>
                  <a:pt x="4981811" y="423859"/>
                  <a:pt x="4981275" y="426205"/>
                </a:cubicBezTo>
                <a:cubicBezTo>
                  <a:pt x="5017199" y="426607"/>
                  <a:pt x="5026247" y="401943"/>
                  <a:pt x="5054999" y="392694"/>
                </a:cubicBezTo>
                <a:cubicBezTo>
                  <a:pt x="5056339" y="392694"/>
                  <a:pt x="5045079" y="368700"/>
                  <a:pt x="5047157" y="366891"/>
                </a:cubicBezTo>
                <a:cubicBezTo>
                  <a:pt x="5053122" y="361798"/>
                  <a:pt x="5061031" y="360055"/>
                  <a:pt x="5069878" y="359452"/>
                </a:cubicBezTo>
                <a:cubicBezTo>
                  <a:pt x="5053525" y="359117"/>
                  <a:pt x="5033753" y="358045"/>
                  <a:pt x="5033753" y="355699"/>
                </a:cubicBezTo>
                <a:cubicBezTo>
                  <a:pt x="5033619" y="351677"/>
                  <a:pt x="5040455" y="352548"/>
                  <a:pt x="5040455" y="350538"/>
                </a:cubicBezTo>
                <a:cubicBezTo>
                  <a:pt x="5039382" y="349934"/>
                  <a:pt x="5027051" y="339882"/>
                  <a:pt x="5027051" y="342496"/>
                </a:cubicBezTo>
                <a:cubicBezTo>
                  <a:pt x="5029061" y="340619"/>
                  <a:pt x="5047157" y="322791"/>
                  <a:pt x="5047157" y="323059"/>
                </a:cubicBezTo>
                <a:cubicBezTo>
                  <a:pt x="5039517" y="314212"/>
                  <a:pt x="5035362" y="308113"/>
                  <a:pt x="5019879" y="305634"/>
                </a:cubicBezTo>
                <a:cubicBezTo>
                  <a:pt x="5021085" y="305634"/>
                  <a:pt x="5027051" y="285930"/>
                  <a:pt x="5027051" y="293570"/>
                </a:cubicBezTo>
                <a:cubicBezTo>
                  <a:pt x="5041594" y="287806"/>
                  <a:pt x="5084287" y="272726"/>
                  <a:pt x="5040455" y="261936"/>
                </a:cubicBezTo>
                <a:cubicBezTo>
                  <a:pt x="5040455" y="256440"/>
                  <a:pt x="5060494" y="258785"/>
                  <a:pt x="5060494" y="258719"/>
                </a:cubicBezTo>
                <a:lnTo>
                  <a:pt x="5060494" y="265421"/>
                </a:lnTo>
                <a:cubicBezTo>
                  <a:pt x="5073898" y="264818"/>
                  <a:pt x="5074368" y="270917"/>
                  <a:pt x="5075843" y="278825"/>
                </a:cubicBezTo>
                <a:cubicBezTo>
                  <a:pt x="5089112" y="278825"/>
                  <a:pt x="5073898" y="288275"/>
                  <a:pt x="5073898" y="283449"/>
                </a:cubicBezTo>
                <a:cubicBezTo>
                  <a:pt x="5071151" y="287270"/>
                  <a:pt x="5072357" y="288342"/>
                  <a:pt x="5068202" y="291492"/>
                </a:cubicBezTo>
                <a:cubicBezTo>
                  <a:pt x="5071218" y="292028"/>
                  <a:pt x="5079060" y="298530"/>
                  <a:pt x="5072022" y="302819"/>
                </a:cubicBezTo>
                <a:cubicBezTo>
                  <a:pt x="5072022" y="303422"/>
                  <a:pt x="5072022" y="304293"/>
                  <a:pt x="5071955" y="305634"/>
                </a:cubicBezTo>
                <a:cubicBezTo>
                  <a:pt x="5085091" y="305700"/>
                  <a:pt x="5098562" y="306974"/>
                  <a:pt x="5111565" y="305634"/>
                </a:cubicBezTo>
                <a:cubicBezTo>
                  <a:pt x="5099701" y="305634"/>
                  <a:pt x="5088778" y="296317"/>
                  <a:pt x="5087370" y="292632"/>
                </a:cubicBezTo>
                <a:cubicBezTo>
                  <a:pt x="5081539" y="292564"/>
                  <a:pt x="5083818" y="292364"/>
                  <a:pt x="5080668" y="288476"/>
                </a:cubicBezTo>
                <a:cubicBezTo>
                  <a:pt x="5080668" y="278289"/>
                  <a:pt x="5125773" y="272458"/>
                  <a:pt x="5134285" y="272123"/>
                </a:cubicBezTo>
                <a:cubicBezTo>
                  <a:pt x="5162970" y="271051"/>
                  <a:pt x="5188304" y="290286"/>
                  <a:pt x="5220005" y="292229"/>
                </a:cubicBezTo>
                <a:cubicBezTo>
                  <a:pt x="5226574" y="292229"/>
                  <a:pt x="5208009" y="278825"/>
                  <a:pt x="5208009" y="285393"/>
                </a:cubicBezTo>
                <a:cubicBezTo>
                  <a:pt x="5206735" y="284589"/>
                  <a:pt x="5211427" y="278825"/>
                  <a:pt x="5211360" y="278825"/>
                </a:cubicBezTo>
                <a:cubicBezTo>
                  <a:pt x="5190986" y="282779"/>
                  <a:pt x="5175034" y="265421"/>
                  <a:pt x="5181133" y="265421"/>
                </a:cubicBezTo>
                <a:cubicBezTo>
                  <a:pt x="5180329" y="265086"/>
                  <a:pt x="5167796" y="256641"/>
                  <a:pt x="5167796" y="258920"/>
                </a:cubicBezTo>
                <a:cubicBezTo>
                  <a:pt x="5166657" y="255032"/>
                  <a:pt x="5171549" y="255703"/>
                  <a:pt x="5174029" y="255770"/>
                </a:cubicBezTo>
                <a:cubicBezTo>
                  <a:pt x="5171616" y="254027"/>
                  <a:pt x="5162769" y="245314"/>
                  <a:pt x="5168466" y="245314"/>
                </a:cubicBezTo>
                <a:cubicBezTo>
                  <a:pt x="5189846" y="245381"/>
                  <a:pt x="5301839" y="248531"/>
                  <a:pt x="5301839" y="236534"/>
                </a:cubicBezTo>
                <a:cubicBezTo>
                  <a:pt x="5301771" y="236468"/>
                  <a:pt x="5301973" y="234390"/>
                  <a:pt x="5301839" y="234457"/>
                </a:cubicBezTo>
                <a:cubicBezTo>
                  <a:pt x="5301839" y="229967"/>
                  <a:pt x="5289842" y="232379"/>
                  <a:pt x="5287630" y="231910"/>
                </a:cubicBezTo>
                <a:cubicBezTo>
                  <a:pt x="5288971" y="229967"/>
                  <a:pt x="5289239" y="227688"/>
                  <a:pt x="5288435" y="225208"/>
                </a:cubicBezTo>
                <a:cubicBezTo>
                  <a:pt x="5283140" y="229564"/>
                  <a:pt x="5254924" y="236870"/>
                  <a:pt x="5254924" y="227286"/>
                </a:cubicBezTo>
                <a:cubicBezTo>
                  <a:pt x="5258878" y="224002"/>
                  <a:pt x="5267926" y="220048"/>
                  <a:pt x="5271344" y="218506"/>
                </a:cubicBezTo>
                <a:cubicBezTo>
                  <a:pt x="5270406" y="218975"/>
                  <a:pt x="5269401" y="219243"/>
                  <a:pt x="5268328" y="219176"/>
                </a:cubicBezTo>
                <a:cubicBezTo>
                  <a:pt x="5269266" y="218774"/>
                  <a:pt x="5267792" y="211804"/>
                  <a:pt x="5271210" y="211804"/>
                </a:cubicBezTo>
                <a:cubicBezTo>
                  <a:pt x="5271478" y="212072"/>
                  <a:pt x="5274829" y="211602"/>
                  <a:pt x="5274628" y="211804"/>
                </a:cubicBezTo>
                <a:cubicBezTo>
                  <a:pt x="5263838" y="211804"/>
                  <a:pt x="5284547" y="220249"/>
                  <a:pt x="5281665" y="218506"/>
                </a:cubicBezTo>
                <a:cubicBezTo>
                  <a:pt x="5282269" y="215959"/>
                  <a:pt x="5281598" y="213747"/>
                  <a:pt x="5279789" y="211804"/>
                </a:cubicBezTo>
                <a:cubicBezTo>
                  <a:pt x="5281196" y="212139"/>
                  <a:pt x="5287161" y="215021"/>
                  <a:pt x="5288367" y="215088"/>
                </a:cubicBezTo>
                <a:cubicBezTo>
                  <a:pt x="5288367" y="199204"/>
                  <a:pt x="5373485" y="212876"/>
                  <a:pt x="5399221" y="192167"/>
                </a:cubicBezTo>
                <a:lnTo>
                  <a:pt x="5399301" y="192253"/>
                </a:lnTo>
                <a:lnTo>
                  <a:pt x="5402765" y="196012"/>
                </a:lnTo>
                <a:cubicBezTo>
                  <a:pt x="5404449" y="197428"/>
                  <a:pt x="5406024" y="198601"/>
                  <a:pt x="5405655" y="198399"/>
                </a:cubicBezTo>
                <a:cubicBezTo>
                  <a:pt x="5409408" y="198399"/>
                  <a:pt x="5429649" y="184593"/>
                  <a:pt x="5429180" y="184995"/>
                </a:cubicBezTo>
                <a:cubicBezTo>
                  <a:pt x="5453374" y="189754"/>
                  <a:pt x="5499887" y="184995"/>
                  <a:pt x="5521670" y="184995"/>
                </a:cubicBezTo>
                <a:cubicBezTo>
                  <a:pt x="5532192" y="186805"/>
                  <a:pt x="5547003" y="184057"/>
                  <a:pt x="5557928" y="178293"/>
                </a:cubicBezTo>
                <a:cubicBezTo>
                  <a:pt x="5558397" y="178293"/>
                  <a:pt x="5554577" y="178293"/>
                  <a:pt x="5556521" y="176283"/>
                </a:cubicBezTo>
                <a:cubicBezTo>
                  <a:pt x="5556521" y="181309"/>
                  <a:pt x="5603436" y="179567"/>
                  <a:pt x="5603436" y="172127"/>
                </a:cubicBezTo>
                <a:cubicBezTo>
                  <a:pt x="5603636" y="172730"/>
                  <a:pt x="5597337" y="167905"/>
                  <a:pt x="5596734" y="167100"/>
                </a:cubicBezTo>
                <a:cubicBezTo>
                  <a:pt x="5596734" y="152356"/>
                  <a:pt x="5620459" y="147597"/>
                  <a:pt x="5646958" y="147446"/>
                </a:cubicBezTo>
                <a:close/>
                <a:moveTo>
                  <a:pt x="1626867" y="145084"/>
                </a:moveTo>
                <a:cubicBezTo>
                  <a:pt x="1633771" y="144514"/>
                  <a:pt x="1642350" y="147229"/>
                  <a:pt x="1649053" y="151686"/>
                </a:cubicBezTo>
                <a:lnTo>
                  <a:pt x="1649053" y="158388"/>
                </a:lnTo>
                <a:cubicBezTo>
                  <a:pt x="1628946" y="162543"/>
                  <a:pt x="1617687" y="164487"/>
                  <a:pt x="1614737" y="158187"/>
                </a:cubicBezTo>
                <a:cubicBezTo>
                  <a:pt x="1614737" y="149507"/>
                  <a:pt x="1619964" y="145654"/>
                  <a:pt x="1626867" y="145084"/>
                </a:cubicBezTo>
                <a:close/>
                <a:moveTo>
                  <a:pt x="1394027" y="143500"/>
                </a:moveTo>
                <a:cubicBezTo>
                  <a:pt x="1401410" y="142721"/>
                  <a:pt x="1410389" y="142838"/>
                  <a:pt x="1415818" y="146189"/>
                </a:cubicBezTo>
                <a:cubicBezTo>
                  <a:pt x="1416087" y="146189"/>
                  <a:pt x="1416288" y="146189"/>
                  <a:pt x="1416690" y="146189"/>
                </a:cubicBezTo>
                <a:cubicBezTo>
                  <a:pt x="1411262" y="146189"/>
                  <a:pt x="1382709" y="157248"/>
                  <a:pt x="1381839" y="146189"/>
                </a:cubicBezTo>
                <a:cubicBezTo>
                  <a:pt x="1380867" y="145955"/>
                  <a:pt x="1386648" y="144279"/>
                  <a:pt x="1394027" y="143500"/>
                </a:cubicBezTo>
                <a:close/>
                <a:moveTo>
                  <a:pt x="1167965" y="138884"/>
                </a:moveTo>
                <a:cubicBezTo>
                  <a:pt x="1174156" y="138399"/>
                  <a:pt x="1182416" y="140091"/>
                  <a:pt x="1188616" y="138885"/>
                </a:cubicBezTo>
                <a:cubicBezTo>
                  <a:pt x="1201752" y="136337"/>
                  <a:pt x="1251079" y="146190"/>
                  <a:pt x="1234391" y="146190"/>
                </a:cubicBezTo>
                <a:cubicBezTo>
                  <a:pt x="1231509" y="146190"/>
                  <a:pt x="1228560" y="146190"/>
                  <a:pt x="1225612" y="146190"/>
                </a:cubicBezTo>
                <a:cubicBezTo>
                  <a:pt x="1222864" y="159594"/>
                  <a:pt x="1163483" y="169513"/>
                  <a:pt x="1159729" y="151953"/>
                </a:cubicBezTo>
                <a:cubicBezTo>
                  <a:pt x="1157651" y="142034"/>
                  <a:pt x="1161773" y="139370"/>
                  <a:pt x="1167965" y="138884"/>
                </a:cubicBezTo>
                <a:close/>
                <a:moveTo>
                  <a:pt x="1547526" y="131973"/>
                </a:moveTo>
                <a:cubicBezTo>
                  <a:pt x="1549227" y="132484"/>
                  <a:pt x="1551169" y="133556"/>
                  <a:pt x="1553147" y="132584"/>
                </a:cubicBezTo>
                <a:cubicBezTo>
                  <a:pt x="1559513" y="132584"/>
                  <a:pt x="1543365" y="143039"/>
                  <a:pt x="1543365" y="134729"/>
                </a:cubicBezTo>
                <a:cubicBezTo>
                  <a:pt x="1544363" y="131512"/>
                  <a:pt x="1545825" y="131462"/>
                  <a:pt x="1547526" y="131973"/>
                </a:cubicBezTo>
                <a:close/>
                <a:moveTo>
                  <a:pt x="3811749" y="124943"/>
                </a:moveTo>
                <a:lnTo>
                  <a:pt x="3812531" y="125248"/>
                </a:lnTo>
                <a:lnTo>
                  <a:pt x="3814949" y="129400"/>
                </a:lnTo>
                <a:cubicBezTo>
                  <a:pt x="3812671" y="131444"/>
                  <a:pt x="3809001" y="133120"/>
                  <a:pt x="3809203" y="131645"/>
                </a:cubicBezTo>
                <a:cubicBezTo>
                  <a:pt x="3803908" y="131645"/>
                  <a:pt x="3805047" y="132181"/>
                  <a:pt x="3801294" y="135935"/>
                </a:cubicBezTo>
                <a:cubicBezTo>
                  <a:pt x="3800624" y="134461"/>
                  <a:pt x="3800557" y="135265"/>
                  <a:pt x="3801093" y="138347"/>
                </a:cubicBezTo>
                <a:cubicBezTo>
                  <a:pt x="3812888" y="134394"/>
                  <a:pt x="3816575" y="131645"/>
                  <a:pt x="3828907" y="131645"/>
                </a:cubicBezTo>
                <a:lnTo>
                  <a:pt x="3812531" y="125248"/>
                </a:lnTo>
                <a:lnTo>
                  <a:pt x="3812353" y="124943"/>
                </a:lnTo>
                <a:cubicBezTo>
                  <a:pt x="3812285" y="124943"/>
                  <a:pt x="3812285" y="125011"/>
                  <a:pt x="3812218" y="125011"/>
                </a:cubicBezTo>
                <a:cubicBezTo>
                  <a:pt x="3812018" y="124943"/>
                  <a:pt x="3811817" y="124943"/>
                  <a:pt x="3811749" y="124943"/>
                </a:cubicBezTo>
                <a:close/>
                <a:moveTo>
                  <a:pt x="1226259" y="119986"/>
                </a:moveTo>
                <a:cubicBezTo>
                  <a:pt x="1234082" y="121287"/>
                  <a:pt x="1241228" y="124743"/>
                  <a:pt x="1246925" y="131646"/>
                </a:cubicBezTo>
                <a:cubicBezTo>
                  <a:pt x="1246925" y="131512"/>
                  <a:pt x="1212275" y="131579"/>
                  <a:pt x="1206511" y="131579"/>
                </a:cubicBezTo>
                <a:cubicBezTo>
                  <a:pt x="1193777" y="131646"/>
                  <a:pt x="1174005" y="131311"/>
                  <a:pt x="1158456" y="131579"/>
                </a:cubicBezTo>
                <a:cubicBezTo>
                  <a:pt x="1173234" y="131579"/>
                  <a:pt x="1202791" y="116084"/>
                  <a:pt x="1226259" y="119986"/>
                </a:cubicBezTo>
                <a:close/>
                <a:moveTo>
                  <a:pt x="1709364" y="119381"/>
                </a:moveTo>
                <a:cubicBezTo>
                  <a:pt x="1709298" y="119381"/>
                  <a:pt x="1709163" y="119448"/>
                  <a:pt x="1709029" y="119448"/>
                </a:cubicBezTo>
                <a:cubicBezTo>
                  <a:pt x="1709499" y="119448"/>
                  <a:pt x="1709833" y="119381"/>
                  <a:pt x="1710303" y="119381"/>
                </a:cubicBezTo>
                <a:close/>
                <a:moveTo>
                  <a:pt x="1468094" y="118175"/>
                </a:moveTo>
                <a:cubicBezTo>
                  <a:pt x="1488200" y="114823"/>
                  <a:pt x="1502140" y="121861"/>
                  <a:pt x="1515008" y="124676"/>
                </a:cubicBezTo>
                <a:cubicBezTo>
                  <a:pt x="1530491" y="128027"/>
                  <a:pt x="1547646" y="122330"/>
                  <a:pt x="1537395" y="131579"/>
                </a:cubicBezTo>
                <a:cubicBezTo>
                  <a:pt x="1539202" y="131579"/>
                  <a:pt x="1542287" y="139890"/>
                  <a:pt x="1541817" y="138817"/>
                </a:cubicBezTo>
                <a:cubicBezTo>
                  <a:pt x="1541817" y="142704"/>
                  <a:pt x="1536456" y="144983"/>
                  <a:pt x="1530491" y="144983"/>
                </a:cubicBezTo>
                <a:cubicBezTo>
                  <a:pt x="1548384" y="144983"/>
                  <a:pt x="1567418" y="143308"/>
                  <a:pt x="1582096" y="149005"/>
                </a:cubicBezTo>
                <a:cubicBezTo>
                  <a:pt x="1582096" y="167636"/>
                  <a:pt x="1502005" y="144983"/>
                  <a:pt x="1513735" y="144983"/>
                </a:cubicBezTo>
                <a:cubicBezTo>
                  <a:pt x="1497448" y="146592"/>
                  <a:pt x="1485922" y="143978"/>
                  <a:pt x="1481833" y="138281"/>
                </a:cubicBezTo>
                <a:cubicBezTo>
                  <a:pt x="1474126" y="138281"/>
                  <a:pt x="1474796" y="131713"/>
                  <a:pt x="1468094" y="131579"/>
                </a:cubicBezTo>
                <a:close/>
                <a:moveTo>
                  <a:pt x="5610004" y="107183"/>
                </a:moveTo>
                <a:cubicBezTo>
                  <a:pt x="5616203" y="105775"/>
                  <a:pt x="5623441" y="106378"/>
                  <a:pt x="5630001" y="107518"/>
                </a:cubicBezTo>
                <a:lnTo>
                  <a:pt x="5645879" y="111059"/>
                </a:lnTo>
                <a:lnTo>
                  <a:pt x="5647334" y="110199"/>
                </a:lnTo>
                <a:cubicBezTo>
                  <a:pt x="5647334" y="110467"/>
                  <a:pt x="5647066" y="110802"/>
                  <a:pt x="5646530" y="111205"/>
                </a:cubicBezTo>
                <a:lnTo>
                  <a:pt x="5645912" y="111081"/>
                </a:lnTo>
                <a:lnTo>
                  <a:pt x="5642593" y="113550"/>
                </a:lnTo>
                <a:cubicBezTo>
                  <a:pt x="5643414" y="113248"/>
                  <a:pt x="5645458" y="112143"/>
                  <a:pt x="5646597" y="111204"/>
                </a:cubicBezTo>
                <a:cubicBezTo>
                  <a:pt x="5647401" y="111338"/>
                  <a:pt x="5648072" y="111472"/>
                  <a:pt x="5648540" y="111472"/>
                </a:cubicBezTo>
                <a:cubicBezTo>
                  <a:pt x="5666435" y="110534"/>
                  <a:pt x="5670993" y="113885"/>
                  <a:pt x="5675886" y="118174"/>
                </a:cubicBezTo>
                <a:cubicBezTo>
                  <a:pt x="5686676" y="118174"/>
                  <a:pt x="5691635" y="131579"/>
                  <a:pt x="5691702" y="131579"/>
                </a:cubicBezTo>
                <a:cubicBezTo>
                  <a:pt x="5660940" y="129366"/>
                  <a:pt x="5590567" y="154165"/>
                  <a:pt x="5569053" y="138281"/>
                </a:cubicBezTo>
                <a:cubicBezTo>
                  <a:pt x="5571600" y="138281"/>
                  <a:pt x="5582658" y="125211"/>
                  <a:pt x="5583195" y="124877"/>
                </a:cubicBezTo>
                <a:cubicBezTo>
                  <a:pt x="5593985" y="127490"/>
                  <a:pt x="5586278" y="121860"/>
                  <a:pt x="5589495" y="118174"/>
                </a:cubicBezTo>
                <a:cubicBezTo>
                  <a:pt x="5601089" y="118174"/>
                  <a:pt x="5607055" y="107853"/>
                  <a:pt x="5610004" y="107183"/>
                </a:cubicBezTo>
                <a:close/>
                <a:moveTo>
                  <a:pt x="1747231" y="104771"/>
                </a:moveTo>
                <a:cubicBezTo>
                  <a:pt x="1753465" y="104771"/>
                  <a:pt x="1746427" y="111473"/>
                  <a:pt x="1741267" y="111473"/>
                </a:cubicBezTo>
                <a:cubicBezTo>
                  <a:pt x="1745020" y="120186"/>
                  <a:pt x="1756749" y="113082"/>
                  <a:pt x="1756481" y="109998"/>
                </a:cubicBezTo>
                <a:cubicBezTo>
                  <a:pt x="1753599" y="109261"/>
                  <a:pt x="1755944" y="102559"/>
                  <a:pt x="1747231" y="104771"/>
                </a:cubicBezTo>
                <a:close/>
                <a:moveTo>
                  <a:pt x="1347772" y="102022"/>
                </a:moveTo>
                <a:cubicBezTo>
                  <a:pt x="1364611" y="102860"/>
                  <a:pt x="1381366" y="108289"/>
                  <a:pt x="1381031" y="118174"/>
                </a:cubicBezTo>
                <a:cubicBezTo>
                  <a:pt x="1391353" y="109395"/>
                  <a:pt x="1404690" y="109060"/>
                  <a:pt x="1415011" y="118174"/>
                </a:cubicBezTo>
                <a:cubicBezTo>
                  <a:pt x="1419167" y="118174"/>
                  <a:pt x="1438603" y="124407"/>
                  <a:pt x="1440077" y="124877"/>
                </a:cubicBezTo>
                <a:cubicBezTo>
                  <a:pt x="1452613" y="124877"/>
                  <a:pt x="1444903" y="128898"/>
                  <a:pt x="1441418" y="131579"/>
                </a:cubicBezTo>
                <a:cubicBezTo>
                  <a:pt x="1446915" y="132383"/>
                  <a:pt x="1461659" y="136069"/>
                  <a:pt x="1461659" y="137745"/>
                </a:cubicBezTo>
                <a:cubicBezTo>
                  <a:pt x="1462263" y="140627"/>
                  <a:pt x="1461458" y="140828"/>
                  <a:pt x="1458644" y="138281"/>
                </a:cubicBezTo>
                <a:cubicBezTo>
                  <a:pt x="1447584" y="147731"/>
                  <a:pt x="1426271" y="148736"/>
                  <a:pt x="1415950" y="138281"/>
                </a:cubicBezTo>
                <a:cubicBezTo>
                  <a:pt x="1387733" y="138281"/>
                  <a:pt x="1360858" y="140760"/>
                  <a:pt x="1334050" y="131579"/>
                </a:cubicBezTo>
                <a:lnTo>
                  <a:pt x="1334050" y="124877"/>
                </a:lnTo>
                <a:cubicBezTo>
                  <a:pt x="1340752" y="124340"/>
                  <a:pt x="1345846" y="125145"/>
                  <a:pt x="1352212" y="124877"/>
                </a:cubicBezTo>
                <a:cubicBezTo>
                  <a:pt x="1339813" y="118979"/>
                  <a:pt x="1348459" y="119314"/>
                  <a:pt x="1335189" y="123871"/>
                </a:cubicBezTo>
                <a:cubicBezTo>
                  <a:pt x="1335860" y="122263"/>
                  <a:pt x="1331704" y="119046"/>
                  <a:pt x="1332642" y="118241"/>
                </a:cubicBezTo>
                <a:cubicBezTo>
                  <a:pt x="1324935" y="118309"/>
                  <a:pt x="1319038" y="118777"/>
                  <a:pt x="1314011" y="113416"/>
                </a:cubicBezTo>
                <a:cubicBezTo>
                  <a:pt x="1314011" y="104938"/>
                  <a:pt x="1330933" y="101185"/>
                  <a:pt x="1347772" y="102022"/>
                </a:cubicBezTo>
                <a:close/>
                <a:moveTo>
                  <a:pt x="1740571" y="101202"/>
                </a:moveTo>
                <a:cubicBezTo>
                  <a:pt x="1740713" y="102358"/>
                  <a:pt x="1740931" y="104436"/>
                  <a:pt x="1740797" y="104034"/>
                </a:cubicBezTo>
                <a:lnTo>
                  <a:pt x="1740797" y="103899"/>
                </a:lnTo>
                <a:cubicBezTo>
                  <a:pt x="1740362" y="99811"/>
                  <a:pt x="1740429" y="100046"/>
                  <a:pt x="1740571" y="101202"/>
                </a:cubicBezTo>
                <a:close/>
                <a:moveTo>
                  <a:pt x="3149819" y="84731"/>
                </a:moveTo>
                <a:cubicBezTo>
                  <a:pt x="3149752" y="87010"/>
                  <a:pt x="3149819" y="89221"/>
                  <a:pt x="3150219" y="91433"/>
                </a:cubicBezTo>
                <a:cubicBezTo>
                  <a:pt x="3152096" y="91634"/>
                  <a:pt x="3153762" y="91232"/>
                  <a:pt x="3155447" y="90495"/>
                </a:cubicBezTo>
                <a:cubicBezTo>
                  <a:pt x="3154100" y="88819"/>
                  <a:pt x="3151023" y="85334"/>
                  <a:pt x="3149819" y="84731"/>
                </a:cubicBezTo>
                <a:close/>
                <a:moveTo>
                  <a:pt x="1455818" y="84440"/>
                </a:moveTo>
                <a:cubicBezTo>
                  <a:pt x="1461905" y="87437"/>
                  <a:pt x="1459417" y="98068"/>
                  <a:pt x="1463338" y="98068"/>
                </a:cubicBezTo>
                <a:cubicBezTo>
                  <a:pt x="1450268" y="97867"/>
                  <a:pt x="1443431" y="99811"/>
                  <a:pt x="1430496" y="98068"/>
                </a:cubicBezTo>
                <a:cubicBezTo>
                  <a:pt x="1412266" y="98068"/>
                  <a:pt x="1448525" y="83994"/>
                  <a:pt x="1446314" y="84664"/>
                </a:cubicBezTo>
                <a:cubicBezTo>
                  <a:pt x="1450805" y="83290"/>
                  <a:pt x="1453789" y="83441"/>
                  <a:pt x="1455818" y="84440"/>
                </a:cubicBezTo>
                <a:close/>
                <a:moveTo>
                  <a:pt x="1663323" y="83525"/>
                </a:moveTo>
                <a:cubicBezTo>
                  <a:pt x="1662653" y="83860"/>
                  <a:pt x="1661982" y="84128"/>
                  <a:pt x="1661246" y="84531"/>
                </a:cubicBezTo>
                <a:cubicBezTo>
                  <a:pt x="1661179" y="84531"/>
                  <a:pt x="1661112" y="84464"/>
                  <a:pt x="1661044" y="84464"/>
                </a:cubicBezTo>
                <a:cubicBezTo>
                  <a:pt x="1661446" y="84196"/>
                  <a:pt x="1662653" y="83659"/>
                  <a:pt x="1663323" y="83525"/>
                </a:cubicBezTo>
                <a:close/>
                <a:moveTo>
                  <a:pt x="2113444" y="77912"/>
                </a:moveTo>
                <a:cubicBezTo>
                  <a:pt x="2111450" y="77895"/>
                  <a:pt x="2110579" y="78029"/>
                  <a:pt x="2115069" y="78029"/>
                </a:cubicBezTo>
                <a:lnTo>
                  <a:pt x="2114942" y="78143"/>
                </a:lnTo>
                <a:close/>
                <a:moveTo>
                  <a:pt x="3978222" y="76538"/>
                </a:moveTo>
                <a:cubicBezTo>
                  <a:pt x="3983006" y="76135"/>
                  <a:pt x="3988854" y="79034"/>
                  <a:pt x="3994718" y="85736"/>
                </a:cubicBezTo>
                <a:cubicBezTo>
                  <a:pt x="3995321" y="85736"/>
                  <a:pt x="3995791" y="85736"/>
                  <a:pt x="3995858" y="85736"/>
                </a:cubicBezTo>
                <a:cubicBezTo>
                  <a:pt x="3995589" y="85736"/>
                  <a:pt x="3998873" y="85133"/>
                  <a:pt x="4001622" y="85133"/>
                </a:cubicBezTo>
                <a:cubicBezTo>
                  <a:pt x="4002358" y="83458"/>
                  <a:pt x="4002358" y="81045"/>
                  <a:pt x="4002225" y="79436"/>
                </a:cubicBezTo>
                <a:cubicBezTo>
                  <a:pt x="4020052" y="76956"/>
                  <a:pt x="4059863" y="81849"/>
                  <a:pt x="4075345" y="90696"/>
                </a:cubicBezTo>
                <a:cubicBezTo>
                  <a:pt x="4075345" y="97599"/>
                  <a:pt x="4056311" y="99275"/>
                  <a:pt x="4045520" y="97867"/>
                </a:cubicBezTo>
                <a:cubicBezTo>
                  <a:pt x="4047933" y="97867"/>
                  <a:pt x="4028162" y="110132"/>
                  <a:pt x="4016299" y="111271"/>
                </a:cubicBezTo>
                <a:cubicBezTo>
                  <a:pt x="3985871" y="114220"/>
                  <a:pt x="3965028" y="111271"/>
                  <a:pt x="3948071" y="111271"/>
                </a:cubicBezTo>
                <a:cubicBezTo>
                  <a:pt x="3937348" y="109327"/>
                  <a:pt x="3914829" y="105172"/>
                  <a:pt x="3896867" y="100146"/>
                </a:cubicBezTo>
                <a:cubicBezTo>
                  <a:pt x="3899413" y="102022"/>
                  <a:pt x="3901022" y="104301"/>
                  <a:pt x="3901022" y="107049"/>
                </a:cubicBezTo>
                <a:cubicBezTo>
                  <a:pt x="3903301" y="109126"/>
                  <a:pt x="3903770" y="112879"/>
                  <a:pt x="3912616" y="104569"/>
                </a:cubicBezTo>
                <a:cubicBezTo>
                  <a:pt x="3911008" y="104569"/>
                  <a:pt x="3948272" y="117973"/>
                  <a:pt x="3938353" y="117973"/>
                </a:cubicBezTo>
                <a:cubicBezTo>
                  <a:pt x="3953567" y="119716"/>
                  <a:pt x="3962816" y="119783"/>
                  <a:pt x="3968043" y="132450"/>
                </a:cubicBezTo>
                <a:cubicBezTo>
                  <a:pt x="3968043" y="131981"/>
                  <a:pt x="3968043" y="131713"/>
                  <a:pt x="3968043" y="131445"/>
                </a:cubicBezTo>
                <a:cubicBezTo>
                  <a:pt x="3968111" y="129970"/>
                  <a:pt x="3968245" y="130774"/>
                  <a:pt x="3968245" y="131310"/>
                </a:cubicBezTo>
                <a:cubicBezTo>
                  <a:pt x="3970389" y="129903"/>
                  <a:pt x="3998337" y="133924"/>
                  <a:pt x="3998405" y="144849"/>
                </a:cubicBezTo>
                <a:cubicBezTo>
                  <a:pt x="4001085" y="143843"/>
                  <a:pt x="4014958" y="135466"/>
                  <a:pt x="4014958" y="142771"/>
                </a:cubicBezTo>
                <a:cubicBezTo>
                  <a:pt x="4008458" y="153494"/>
                  <a:pt x="3986676" y="164553"/>
                  <a:pt x="3968043" y="154031"/>
                </a:cubicBezTo>
                <a:cubicBezTo>
                  <a:pt x="3968043" y="149875"/>
                  <a:pt x="3973539" y="152556"/>
                  <a:pt x="3975148" y="151685"/>
                </a:cubicBezTo>
                <a:cubicBezTo>
                  <a:pt x="3964425" y="146189"/>
                  <a:pt x="3949144" y="153829"/>
                  <a:pt x="3941704" y="157381"/>
                </a:cubicBezTo>
                <a:cubicBezTo>
                  <a:pt x="3941905" y="155237"/>
                  <a:pt x="3935337" y="150546"/>
                  <a:pt x="3934533" y="150211"/>
                </a:cubicBezTo>
                <a:cubicBezTo>
                  <a:pt x="3934868" y="149540"/>
                  <a:pt x="3947334" y="145854"/>
                  <a:pt x="3949009" y="145519"/>
                </a:cubicBezTo>
                <a:cubicBezTo>
                  <a:pt x="3941771" y="145519"/>
                  <a:pt x="3924412" y="126016"/>
                  <a:pt x="3924815" y="126016"/>
                </a:cubicBezTo>
                <a:cubicBezTo>
                  <a:pt x="3921330" y="126016"/>
                  <a:pt x="3917844" y="126016"/>
                  <a:pt x="3914359" y="126016"/>
                </a:cubicBezTo>
                <a:cubicBezTo>
                  <a:pt x="3914024" y="126016"/>
                  <a:pt x="3914561" y="130037"/>
                  <a:pt x="3916035" y="132115"/>
                </a:cubicBezTo>
                <a:cubicBezTo>
                  <a:pt x="3911880" y="132785"/>
                  <a:pt x="3904641" y="129769"/>
                  <a:pt x="3900955" y="131512"/>
                </a:cubicBezTo>
                <a:cubicBezTo>
                  <a:pt x="3905579" y="140023"/>
                  <a:pt x="3901357" y="138214"/>
                  <a:pt x="3894186" y="138214"/>
                </a:cubicBezTo>
                <a:cubicBezTo>
                  <a:pt x="3890634" y="146591"/>
                  <a:pt x="3872136" y="159660"/>
                  <a:pt x="3867444" y="163212"/>
                </a:cubicBezTo>
                <a:cubicBezTo>
                  <a:pt x="3867444" y="165558"/>
                  <a:pt x="3865568" y="167502"/>
                  <a:pt x="3863490" y="171724"/>
                </a:cubicBezTo>
                <a:cubicBezTo>
                  <a:pt x="3868047" y="180839"/>
                  <a:pt x="3840636" y="177488"/>
                  <a:pt x="3840636" y="175411"/>
                </a:cubicBezTo>
                <a:cubicBezTo>
                  <a:pt x="3840569" y="171389"/>
                  <a:pt x="3846265" y="175544"/>
                  <a:pt x="3847338" y="171724"/>
                </a:cubicBezTo>
                <a:cubicBezTo>
                  <a:pt x="3827633" y="172059"/>
                  <a:pt x="3805583" y="163347"/>
                  <a:pt x="3793720" y="150947"/>
                </a:cubicBezTo>
                <a:cubicBezTo>
                  <a:pt x="3793720" y="151417"/>
                  <a:pt x="3813827" y="154164"/>
                  <a:pt x="3813827" y="148937"/>
                </a:cubicBezTo>
                <a:cubicBezTo>
                  <a:pt x="3813827" y="147597"/>
                  <a:pt x="3813827" y="146256"/>
                  <a:pt x="3813827" y="144916"/>
                </a:cubicBezTo>
                <a:cubicBezTo>
                  <a:pt x="3802165" y="145519"/>
                  <a:pt x="3783533" y="138214"/>
                  <a:pt x="3788359" y="138214"/>
                </a:cubicBezTo>
                <a:cubicBezTo>
                  <a:pt x="3784605" y="137879"/>
                  <a:pt x="3760210" y="132785"/>
                  <a:pt x="3760210" y="127490"/>
                </a:cubicBezTo>
                <a:cubicBezTo>
                  <a:pt x="3766108" y="126016"/>
                  <a:pt x="3742918" y="127289"/>
                  <a:pt x="3746470" y="118577"/>
                </a:cubicBezTo>
                <a:cubicBezTo>
                  <a:pt x="3744929" y="119045"/>
                  <a:pt x="3734340" y="112879"/>
                  <a:pt x="3739567" y="111673"/>
                </a:cubicBezTo>
                <a:cubicBezTo>
                  <a:pt x="3735814" y="111607"/>
                  <a:pt x="3733267" y="108858"/>
                  <a:pt x="3727771" y="104770"/>
                </a:cubicBezTo>
                <a:cubicBezTo>
                  <a:pt x="3726230" y="104770"/>
                  <a:pt x="3726699" y="99073"/>
                  <a:pt x="3726766" y="97934"/>
                </a:cubicBezTo>
                <a:cubicBezTo>
                  <a:pt x="3726766" y="97934"/>
                  <a:pt x="3755652" y="85334"/>
                  <a:pt x="3755719" y="97934"/>
                </a:cubicBezTo>
                <a:cubicBezTo>
                  <a:pt x="3756188" y="97599"/>
                  <a:pt x="3760947" y="98336"/>
                  <a:pt x="3760277" y="97934"/>
                </a:cubicBezTo>
                <a:cubicBezTo>
                  <a:pt x="3768185" y="87546"/>
                  <a:pt x="3762957" y="93510"/>
                  <a:pt x="3774217" y="97934"/>
                </a:cubicBezTo>
                <a:cubicBezTo>
                  <a:pt x="3774418" y="80374"/>
                  <a:pt x="3801629" y="95186"/>
                  <a:pt x="3798412" y="97599"/>
                </a:cubicBezTo>
                <a:cubicBezTo>
                  <a:pt x="3811213" y="94382"/>
                  <a:pt x="3815771" y="93913"/>
                  <a:pt x="3827366" y="97934"/>
                </a:cubicBezTo>
                <a:cubicBezTo>
                  <a:pt x="3827566" y="98269"/>
                  <a:pt x="3827834" y="98738"/>
                  <a:pt x="3828170" y="99207"/>
                </a:cubicBezTo>
                <a:cubicBezTo>
                  <a:pt x="3828974" y="91165"/>
                  <a:pt x="3847271" y="88752"/>
                  <a:pt x="3853101" y="91232"/>
                </a:cubicBezTo>
                <a:cubicBezTo>
                  <a:pt x="3858732" y="91232"/>
                  <a:pt x="3868450" y="91768"/>
                  <a:pt x="3877698" y="93444"/>
                </a:cubicBezTo>
                <a:cubicBezTo>
                  <a:pt x="3876224" y="92706"/>
                  <a:pt x="3874884" y="91969"/>
                  <a:pt x="3873878" y="91232"/>
                </a:cubicBezTo>
                <a:cubicBezTo>
                  <a:pt x="3882524" y="91232"/>
                  <a:pt x="3878905" y="68780"/>
                  <a:pt x="3894320" y="84530"/>
                </a:cubicBezTo>
                <a:cubicBezTo>
                  <a:pt x="3893248" y="81648"/>
                  <a:pt x="3893650" y="79436"/>
                  <a:pt x="3895459" y="77828"/>
                </a:cubicBezTo>
                <a:cubicBezTo>
                  <a:pt x="3897403" y="80106"/>
                  <a:pt x="3899346" y="81447"/>
                  <a:pt x="3901089" y="84530"/>
                </a:cubicBezTo>
                <a:cubicBezTo>
                  <a:pt x="3902094" y="88149"/>
                  <a:pt x="3899615" y="77895"/>
                  <a:pt x="3900620" y="77895"/>
                </a:cubicBezTo>
                <a:cubicBezTo>
                  <a:pt x="3908193" y="79503"/>
                  <a:pt x="3907724" y="75214"/>
                  <a:pt x="3907792" y="84664"/>
                </a:cubicBezTo>
                <a:cubicBezTo>
                  <a:pt x="3918850" y="72265"/>
                  <a:pt x="3936879" y="81313"/>
                  <a:pt x="3948004" y="82854"/>
                </a:cubicBezTo>
                <a:cubicBezTo>
                  <a:pt x="3952829" y="84396"/>
                  <a:pt x="3968111" y="83926"/>
                  <a:pt x="3968111" y="87143"/>
                </a:cubicBezTo>
                <a:cubicBezTo>
                  <a:pt x="3969719" y="80643"/>
                  <a:pt x="3973439" y="76940"/>
                  <a:pt x="3978222" y="76538"/>
                </a:cubicBezTo>
                <a:close/>
                <a:moveTo>
                  <a:pt x="4799111" y="69450"/>
                </a:moveTo>
                <a:cubicBezTo>
                  <a:pt x="4793080" y="82586"/>
                  <a:pt x="4756418" y="94381"/>
                  <a:pt x="4737384" y="77962"/>
                </a:cubicBezTo>
                <a:cubicBezTo>
                  <a:pt x="4739663" y="77962"/>
                  <a:pt x="4738323" y="75616"/>
                  <a:pt x="4739730" y="71260"/>
                </a:cubicBezTo>
                <a:cubicBezTo>
                  <a:pt x="4749113" y="71260"/>
                  <a:pt x="4799111" y="72600"/>
                  <a:pt x="4799111" y="69450"/>
                </a:cubicBezTo>
                <a:close/>
                <a:moveTo>
                  <a:pt x="5495999" y="60269"/>
                </a:moveTo>
                <a:cubicBezTo>
                  <a:pt x="5494391" y="60067"/>
                  <a:pt x="5542914" y="71796"/>
                  <a:pt x="5542914" y="73538"/>
                </a:cubicBezTo>
                <a:cubicBezTo>
                  <a:pt x="5545796" y="72935"/>
                  <a:pt x="5525288" y="82050"/>
                  <a:pt x="5523009" y="78364"/>
                </a:cubicBezTo>
                <a:cubicBezTo>
                  <a:pt x="5523277" y="80241"/>
                  <a:pt x="5522875" y="84664"/>
                  <a:pt x="5522808" y="84664"/>
                </a:cubicBezTo>
                <a:cubicBezTo>
                  <a:pt x="5533666" y="87010"/>
                  <a:pt x="5538961" y="88551"/>
                  <a:pt x="5547137" y="91366"/>
                </a:cubicBezTo>
                <a:cubicBezTo>
                  <a:pt x="5557793" y="91366"/>
                  <a:pt x="5583999" y="98069"/>
                  <a:pt x="5588891" y="98069"/>
                </a:cubicBezTo>
                <a:cubicBezTo>
                  <a:pt x="5581720" y="100280"/>
                  <a:pt x="5585339" y="104771"/>
                  <a:pt x="5580849" y="104771"/>
                </a:cubicBezTo>
                <a:cubicBezTo>
                  <a:pt x="5606652" y="137879"/>
                  <a:pt x="5488493" y="122665"/>
                  <a:pt x="5488426" y="111473"/>
                </a:cubicBezTo>
                <a:cubicBezTo>
                  <a:pt x="5472542" y="124743"/>
                  <a:pt x="5447610" y="98069"/>
                  <a:pt x="5431860" y="98069"/>
                </a:cubicBezTo>
                <a:cubicBezTo>
                  <a:pt x="5415038" y="101286"/>
                  <a:pt x="5399757" y="99006"/>
                  <a:pt x="5392787" y="91299"/>
                </a:cubicBezTo>
                <a:cubicBezTo>
                  <a:pt x="5382667" y="91299"/>
                  <a:pt x="5403175" y="84932"/>
                  <a:pt x="5408872" y="86741"/>
                </a:cubicBezTo>
                <a:cubicBezTo>
                  <a:pt x="5408872" y="83726"/>
                  <a:pt x="5402169" y="84329"/>
                  <a:pt x="5402169" y="84731"/>
                </a:cubicBezTo>
                <a:cubicBezTo>
                  <a:pt x="5402840" y="83726"/>
                  <a:pt x="5401098" y="77962"/>
                  <a:pt x="5402304" y="77962"/>
                </a:cubicBezTo>
                <a:cubicBezTo>
                  <a:pt x="5409006" y="83324"/>
                  <a:pt x="5408470" y="71260"/>
                  <a:pt x="5408604" y="84664"/>
                </a:cubicBezTo>
                <a:cubicBezTo>
                  <a:pt x="5412089" y="78431"/>
                  <a:pt x="5418121" y="78833"/>
                  <a:pt x="5428978" y="77962"/>
                </a:cubicBezTo>
                <a:cubicBezTo>
                  <a:pt x="5417250" y="59531"/>
                  <a:pt x="5495999" y="61475"/>
                  <a:pt x="5495999" y="60269"/>
                </a:cubicBezTo>
                <a:close/>
                <a:moveTo>
                  <a:pt x="4713416" y="42499"/>
                </a:moveTo>
                <a:cubicBezTo>
                  <a:pt x="4720009" y="41988"/>
                  <a:pt x="4730515" y="43614"/>
                  <a:pt x="4738390" y="45456"/>
                </a:cubicBezTo>
                <a:cubicBezTo>
                  <a:pt x="4741942" y="46261"/>
                  <a:pt x="4736514" y="48808"/>
                  <a:pt x="4731219" y="50751"/>
                </a:cubicBezTo>
                <a:cubicBezTo>
                  <a:pt x="4734637" y="52561"/>
                  <a:pt x="4737251" y="57320"/>
                  <a:pt x="4738725" y="57856"/>
                </a:cubicBezTo>
                <a:cubicBezTo>
                  <a:pt x="4738457" y="57856"/>
                  <a:pt x="4737653" y="58928"/>
                  <a:pt x="4738725" y="59263"/>
                </a:cubicBezTo>
                <a:cubicBezTo>
                  <a:pt x="4738725" y="59330"/>
                  <a:pt x="4718685" y="55175"/>
                  <a:pt x="4714731" y="58258"/>
                </a:cubicBezTo>
                <a:cubicBezTo>
                  <a:pt x="4721233" y="57320"/>
                  <a:pt x="4725254" y="63150"/>
                  <a:pt x="4732023" y="65362"/>
                </a:cubicBezTo>
                <a:cubicBezTo>
                  <a:pt x="4729811" y="64692"/>
                  <a:pt x="4727600" y="64424"/>
                  <a:pt x="4725321" y="64558"/>
                </a:cubicBezTo>
                <a:cubicBezTo>
                  <a:pt x="4726058" y="65630"/>
                  <a:pt x="4732492" y="73539"/>
                  <a:pt x="4732023" y="71461"/>
                </a:cubicBezTo>
                <a:cubicBezTo>
                  <a:pt x="4732023" y="81716"/>
                  <a:pt x="4706957" y="71260"/>
                  <a:pt x="4709437" y="71260"/>
                </a:cubicBezTo>
                <a:cubicBezTo>
                  <a:pt x="4692279" y="85066"/>
                  <a:pt x="4645364" y="78900"/>
                  <a:pt x="4626866" y="71260"/>
                </a:cubicBezTo>
                <a:cubicBezTo>
                  <a:pt x="4620968" y="71260"/>
                  <a:pt x="4634104" y="71260"/>
                  <a:pt x="4635780" y="71260"/>
                </a:cubicBezTo>
                <a:cubicBezTo>
                  <a:pt x="4634842" y="71260"/>
                  <a:pt x="4631825" y="66367"/>
                  <a:pt x="4631825" y="65362"/>
                </a:cubicBezTo>
                <a:cubicBezTo>
                  <a:pt x="4631825" y="64424"/>
                  <a:pt x="4646570" y="64290"/>
                  <a:pt x="4658299" y="64357"/>
                </a:cubicBezTo>
                <a:lnTo>
                  <a:pt x="4658299" y="57856"/>
                </a:lnTo>
                <a:cubicBezTo>
                  <a:pt x="4678406" y="60469"/>
                  <a:pt x="4683902" y="52360"/>
                  <a:pt x="4714061" y="52360"/>
                </a:cubicBezTo>
                <a:lnTo>
                  <a:pt x="4711916" y="52360"/>
                </a:lnTo>
                <a:cubicBezTo>
                  <a:pt x="4704142" y="45658"/>
                  <a:pt x="4706823" y="43010"/>
                  <a:pt x="4713416" y="42499"/>
                </a:cubicBezTo>
                <a:close/>
                <a:moveTo>
                  <a:pt x="2886828" y="38955"/>
                </a:moveTo>
                <a:cubicBezTo>
                  <a:pt x="2887362" y="38955"/>
                  <a:pt x="2887229" y="43513"/>
                  <a:pt x="2886425" y="45657"/>
                </a:cubicBezTo>
                <a:cubicBezTo>
                  <a:pt x="2911758" y="39626"/>
                  <a:pt x="2933070" y="38955"/>
                  <a:pt x="2966179" y="38955"/>
                </a:cubicBezTo>
                <a:cubicBezTo>
                  <a:pt x="2939703" y="38955"/>
                  <a:pt x="2913299" y="38955"/>
                  <a:pt x="2886828" y="38955"/>
                </a:cubicBezTo>
                <a:close/>
                <a:moveTo>
                  <a:pt x="3029244" y="37280"/>
                </a:moveTo>
                <a:cubicBezTo>
                  <a:pt x="3014363" y="37950"/>
                  <a:pt x="2999954" y="37749"/>
                  <a:pt x="2994327" y="37816"/>
                </a:cubicBezTo>
                <a:cubicBezTo>
                  <a:pt x="2997875" y="39693"/>
                  <a:pt x="3011546" y="51220"/>
                  <a:pt x="2998882" y="51220"/>
                </a:cubicBezTo>
                <a:cubicBezTo>
                  <a:pt x="3005918" y="51555"/>
                  <a:pt x="3022137" y="51287"/>
                  <a:pt x="3023008" y="51220"/>
                </a:cubicBezTo>
                <a:cubicBezTo>
                  <a:pt x="3023882" y="44719"/>
                  <a:pt x="3026160" y="40229"/>
                  <a:pt x="3029244" y="37280"/>
                </a:cubicBezTo>
                <a:close/>
                <a:moveTo>
                  <a:pt x="1934022" y="11611"/>
                </a:moveTo>
                <a:cubicBezTo>
                  <a:pt x="1950308" y="24948"/>
                  <a:pt x="1965321" y="5512"/>
                  <a:pt x="1975307" y="18916"/>
                </a:cubicBezTo>
                <a:cubicBezTo>
                  <a:pt x="1976580" y="18916"/>
                  <a:pt x="1977921" y="18916"/>
                  <a:pt x="1979194" y="18916"/>
                </a:cubicBezTo>
                <a:cubicBezTo>
                  <a:pt x="1985628" y="18916"/>
                  <a:pt x="2016995" y="18313"/>
                  <a:pt x="2023697" y="18313"/>
                </a:cubicBezTo>
                <a:cubicBezTo>
                  <a:pt x="2048226" y="3367"/>
                  <a:pt x="2104525" y="24412"/>
                  <a:pt x="2132473" y="24412"/>
                </a:cubicBezTo>
                <a:cubicBezTo>
                  <a:pt x="2134484" y="23473"/>
                  <a:pt x="2150904" y="7053"/>
                  <a:pt x="2151038" y="24412"/>
                </a:cubicBezTo>
                <a:cubicBezTo>
                  <a:pt x="2165984" y="19520"/>
                  <a:pt x="2187833" y="14828"/>
                  <a:pt x="2207404" y="29774"/>
                </a:cubicBezTo>
                <a:cubicBezTo>
                  <a:pt x="2209481" y="27160"/>
                  <a:pt x="2222149" y="21731"/>
                  <a:pt x="2216384" y="24546"/>
                </a:cubicBezTo>
                <a:cubicBezTo>
                  <a:pt x="2213771" y="24546"/>
                  <a:pt x="2234011" y="30310"/>
                  <a:pt x="2239708" y="31382"/>
                </a:cubicBezTo>
                <a:cubicBezTo>
                  <a:pt x="2237899" y="31382"/>
                  <a:pt x="2239105" y="37950"/>
                  <a:pt x="2239105" y="37950"/>
                </a:cubicBezTo>
                <a:cubicBezTo>
                  <a:pt x="2238502" y="45390"/>
                  <a:pt x="2161226" y="52427"/>
                  <a:pt x="2152446" y="52427"/>
                </a:cubicBezTo>
                <a:cubicBezTo>
                  <a:pt x="2158545" y="52427"/>
                  <a:pt x="2164576" y="52427"/>
                  <a:pt x="2170608" y="52427"/>
                </a:cubicBezTo>
                <a:cubicBezTo>
                  <a:pt x="2151976" y="52427"/>
                  <a:pt x="2090115" y="76488"/>
                  <a:pt x="2068400" y="85334"/>
                </a:cubicBezTo>
                <a:cubicBezTo>
                  <a:pt x="2040050" y="96929"/>
                  <a:pt x="1999368" y="103564"/>
                  <a:pt x="1961836" y="104637"/>
                </a:cubicBezTo>
                <a:cubicBezTo>
                  <a:pt x="1964047" y="105709"/>
                  <a:pt x="1965120" y="107920"/>
                  <a:pt x="1964918" y="111540"/>
                </a:cubicBezTo>
                <a:cubicBezTo>
                  <a:pt x="1965857" y="111540"/>
                  <a:pt x="1961836" y="118242"/>
                  <a:pt x="1952854" y="118242"/>
                </a:cubicBezTo>
                <a:cubicBezTo>
                  <a:pt x="1959222" y="118644"/>
                  <a:pt x="1965656" y="118242"/>
                  <a:pt x="1972023" y="118242"/>
                </a:cubicBezTo>
                <a:cubicBezTo>
                  <a:pt x="1969811" y="118242"/>
                  <a:pt x="1971151" y="124944"/>
                  <a:pt x="1971151" y="124944"/>
                </a:cubicBezTo>
                <a:cubicBezTo>
                  <a:pt x="1958552" y="122465"/>
                  <a:pt x="1958619" y="128899"/>
                  <a:pt x="1951983" y="131646"/>
                </a:cubicBezTo>
                <a:cubicBezTo>
                  <a:pt x="1957948" y="131646"/>
                  <a:pt x="1929732" y="138349"/>
                  <a:pt x="1927654" y="138349"/>
                </a:cubicBezTo>
                <a:cubicBezTo>
                  <a:pt x="1919411" y="148000"/>
                  <a:pt x="1910832" y="143442"/>
                  <a:pt x="1895819" y="145051"/>
                </a:cubicBezTo>
                <a:cubicBezTo>
                  <a:pt x="1887173" y="145051"/>
                  <a:pt x="1876919" y="165157"/>
                  <a:pt x="1876919" y="166431"/>
                </a:cubicBezTo>
                <a:cubicBezTo>
                  <a:pt x="1876651" y="166498"/>
                  <a:pt x="1897294" y="165425"/>
                  <a:pt x="1895082" y="165157"/>
                </a:cubicBezTo>
                <a:cubicBezTo>
                  <a:pt x="1902789" y="165157"/>
                  <a:pt x="1888983" y="179432"/>
                  <a:pt x="1890323" y="178561"/>
                </a:cubicBezTo>
                <a:cubicBezTo>
                  <a:pt x="1885699" y="178293"/>
                  <a:pt x="1823301" y="187743"/>
                  <a:pt x="1823301" y="186805"/>
                </a:cubicBezTo>
                <a:cubicBezTo>
                  <a:pt x="1824776" y="181778"/>
                  <a:pt x="1829266" y="179299"/>
                  <a:pt x="1829333" y="179098"/>
                </a:cubicBezTo>
                <a:cubicBezTo>
                  <a:pt x="1826518" y="173535"/>
                  <a:pt x="1779871" y="178628"/>
                  <a:pt x="1769617" y="178628"/>
                </a:cubicBezTo>
                <a:cubicBezTo>
                  <a:pt x="1769014" y="179031"/>
                  <a:pt x="1762379" y="178628"/>
                  <a:pt x="1759362" y="178628"/>
                </a:cubicBezTo>
                <a:cubicBezTo>
                  <a:pt x="1764322" y="178628"/>
                  <a:pt x="1716067" y="193239"/>
                  <a:pt x="1716067" y="180706"/>
                </a:cubicBezTo>
                <a:cubicBezTo>
                  <a:pt x="1716334" y="179567"/>
                  <a:pt x="1715731" y="178896"/>
                  <a:pt x="1714323" y="178628"/>
                </a:cubicBezTo>
                <a:cubicBezTo>
                  <a:pt x="1695424" y="182649"/>
                  <a:pt x="1688386" y="182716"/>
                  <a:pt x="1660709" y="179098"/>
                </a:cubicBezTo>
                <a:cubicBezTo>
                  <a:pt x="1664463" y="180706"/>
                  <a:pt x="1650857" y="186336"/>
                  <a:pt x="1643619" y="185397"/>
                </a:cubicBezTo>
                <a:cubicBezTo>
                  <a:pt x="1646300" y="185397"/>
                  <a:pt x="1661245" y="200343"/>
                  <a:pt x="1660174" y="198869"/>
                </a:cubicBezTo>
                <a:cubicBezTo>
                  <a:pt x="1663122" y="198869"/>
                  <a:pt x="1662452" y="199003"/>
                  <a:pt x="1662452" y="199338"/>
                </a:cubicBezTo>
                <a:cubicBezTo>
                  <a:pt x="1666473" y="196523"/>
                  <a:pt x="1749443" y="200142"/>
                  <a:pt x="1749443" y="199271"/>
                </a:cubicBezTo>
                <a:cubicBezTo>
                  <a:pt x="1763987" y="186939"/>
                  <a:pt x="1806345" y="193172"/>
                  <a:pt x="1830338" y="193172"/>
                </a:cubicBezTo>
                <a:cubicBezTo>
                  <a:pt x="1830607" y="193172"/>
                  <a:pt x="1830875" y="193172"/>
                  <a:pt x="1831210" y="193172"/>
                </a:cubicBezTo>
                <a:cubicBezTo>
                  <a:pt x="1829199" y="193172"/>
                  <a:pt x="1830607" y="199271"/>
                  <a:pt x="1828462" y="199271"/>
                </a:cubicBezTo>
                <a:cubicBezTo>
                  <a:pt x="1848501" y="197261"/>
                  <a:pt x="1875712" y="212072"/>
                  <a:pt x="1854399" y="212072"/>
                </a:cubicBezTo>
                <a:cubicBezTo>
                  <a:pt x="1876852" y="217769"/>
                  <a:pt x="1802257" y="236333"/>
                  <a:pt x="1783356" y="219780"/>
                </a:cubicBezTo>
                <a:cubicBezTo>
                  <a:pt x="1782485" y="221589"/>
                  <a:pt x="1776855" y="225275"/>
                  <a:pt x="1776386" y="225476"/>
                </a:cubicBezTo>
                <a:cubicBezTo>
                  <a:pt x="1763383" y="225208"/>
                  <a:pt x="1677399" y="231910"/>
                  <a:pt x="1671567" y="218774"/>
                </a:cubicBezTo>
                <a:cubicBezTo>
                  <a:pt x="1666071" y="218774"/>
                  <a:pt x="1668819" y="230167"/>
                  <a:pt x="1662452" y="221388"/>
                </a:cubicBezTo>
                <a:cubicBezTo>
                  <a:pt x="1662452" y="229833"/>
                  <a:pt x="1622238" y="225342"/>
                  <a:pt x="1622238" y="222393"/>
                </a:cubicBezTo>
                <a:cubicBezTo>
                  <a:pt x="1607361" y="226616"/>
                  <a:pt x="1611784" y="225543"/>
                  <a:pt x="1604345" y="218774"/>
                </a:cubicBezTo>
                <a:cubicBezTo>
                  <a:pt x="1605350" y="221522"/>
                  <a:pt x="1605015" y="223733"/>
                  <a:pt x="1603272" y="225342"/>
                </a:cubicBezTo>
                <a:cubicBezTo>
                  <a:pt x="1602668" y="224337"/>
                  <a:pt x="1599451" y="220115"/>
                  <a:pt x="1597307" y="218372"/>
                </a:cubicBezTo>
                <a:cubicBezTo>
                  <a:pt x="1597374" y="218640"/>
                  <a:pt x="1597374" y="218774"/>
                  <a:pt x="1596838" y="218774"/>
                </a:cubicBezTo>
                <a:cubicBezTo>
                  <a:pt x="1596771" y="218707"/>
                  <a:pt x="1596570" y="218305"/>
                  <a:pt x="1596369" y="217769"/>
                </a:cubicBezTo>
                <a:cubicBezTo>
                  <a:pt x="1595765" y="217501"/>
                  <a:pt x="1595364" y="217567"/>
                  <a:pt x="1595364" y="218372"/>
                </a:cubicBezTo>
                <a:cubicBezTo>
                  <a:pt x="1591945" y="215691"/>
                  <a:pt x="1594560" y="216495"/>
                  <a:pt x="1596235" y="217501"/>
                </a:cubicBezTo>
                <a:cubicBezTo>
                  <a:pt x="1595632" y="216093"/>
                  <a:pt x="1594895" y="213949"/>
                  <a:pt x="1594828" y="212809"/>
                </a:cubicBezTo>
                <a:cubicBezTo>
                  <a:pt x="1595162" y="213346"/>
                  <a:pt x="1595699" y="213747"/>
                  <a:pt x="1595364" y="212072"/>
                </a:cubicBezTo>
                <a:cubicBezTo>
                  <a:pt x="1581959" y="205772"/>
                  <a:pt x="1591543" y="204901"/>
                  <a:pt x="1596369" y="198668"/>
                </a:cubicBezTo>
                <a:cubicBezTo>
                  <a:pt x="1593889" y="198668"/>
                  <a:pt x="1579211" y="182381"/>
                  <a:pt x="1573179" y="178561"/>
                </a:cubicBezTo>
                <a:cubicBezTo>
                  <a:pt x="1573113" y="185297"/>
                  <a:pt x="1565220" y="186218"/>
                  <a:pt x="1557379" y="185842"/>
                </a:cubicBezTo>
                <a:lnTo>
                  <a:pt x="1549627" y="185586"/>
                </a:lnTo>
                <a:lnTo>
                  <a:pt x="1541882" y="185330"/>
                </a:lnTo>
                <a:cubicBezTo>
                  <a:pt x="1541546" y="186068"/>
                  <a:pt x="1541477" y="186872"/>
                  <a:pt x="1541748" y="187743"/>
                </a:cubicBezTo>
                <a:cubicBezTo>
                  <a:pt x="1543758" y="186805"/>
                  <a:pt x="1544227" y="188146"/>
                  <a:pt x="1543289" y="191899"/>
                </a:cubicBezTo>
                <a:cubicBezTo>
                  <a:pt x="1541413" y="193775"/>
                  <a:pt x="1550057" y="187274"/>
                  <a:pt x="1549587" y="185598"/>
                </a:cubicBezTo>
                <a:cubicBezTo>
                  <a:pt x="1557965" y="189687"/>
                  <a:pt x="1549587" y="192904"/>
                  <a:pt x="1554545" y="198601"/>
                </a:cubicBezTo>
                <a:cubicBezTo>
                  <a:pt x="1562657" y="198601"/>
                  <a:pt x="1567080" y="199003"/>
                  <a:pt x="1570298" y="205303"/>
                </a:cubicBezTo>
                <a:cubicBezTo>
                  <a:pt x="1564801" y="205303"/>
                  <a:pt x="1580485" y="217233"/>
                  <a:pt x="1571571" y="224136"/>
                </a:cubicBezTo>
                <a:cubicBezTo>
                  <a:pt x="1557027" y="235462"/>
                  <a:pt x="1536587" y="216898"/>
                  <a:pt x="1530889" y="218707"/>
                </a:cubicBezTo>
                <a:cubicBezTo>
                  <a:pt x="1533436" y="219512"/>
                  <a:pt x="1535581" y="226482"/>
                  <a:pt x="1535045" y="225476"/>
                </a:cubicBezTo>
                <a:cubicBezTo>
                  <a:pt x="1535045" y="225141"/>
                  <a:pt x="1522712" y="225678"/>
                  <a:pt x="1521104" y="225410"/>
                </a:cubicBezTo>
                <a:cubicBezTo>
                  <a:pt x="1517953" y="225410"/>
                  <a:pt x="1520835" y="221120"/>
                  <a:pt x="1523448" y="218774"/>
                </a:cubicBezTo>
                <a:cubicBezTo>
                  <a:pt x="1515674" y="219042"/>
                  <a:pt x="1511117" y="219913"/>
                  <a:pt x="1508302" y="212005"/>
                </a:cubicBezTo>
                <a:cubicBezTo>
                  <a:pt x="1506157" y="211201"/>
                  <a:pt x="1505488" y="217702"/>
                  <a:pt x="1504751" y="218707"/>
                </a:cubicBezTo>
                <a:cubicBezTo>
                  <a:pt x="1501868" y="216495"/>
                  <a:pt x="1500796" y="213614"/>
                  <a:pt x="1501600" y="210195"/>
                </a:cubicBezTo>
                <a:cubicBezTo>
                  <a:pt x="1501600" y="212876"/>
                  <a:pt x="1510715" y="206107"/>
                  <a:pt x="1513865" y="204431"/>
                </a:cubicBezTo>
                <a:cubicBezTo>
                  <a:pt x="1509643" y="205705"/>
                  <a:pt x="1495903" y="210061"/>
                  <a:pt x="1493892" y="211536"/>
                </a:cubicBezTo>
                <a:cubicBezTo>
                  <a:pt x="1489402" y="206241"/>
                  <a:pt x="1488397" y="207648"/>
                  <a:pt x="1488196" y="204499"/>
                </a:cubicBezTo>
                <a:cubicBezTo>
                  <a:pt x="1487727" y="206509"/>
                  <a:pt x="1484711" y="206442"/>
                  <a:pt x="1482633" y="205772"/>
                </a:cubicBezTo>
                <a:cubicBezTo>
                  <a:pt x="1483907" y="206509"/>
                  <a:pt x="1485850" y="208386"/>
                  <a:pt x="1488196" y="210195"/>
                </a:cubicBezTo>
                <a:cubicBezTo>
                  <a:pt x="1488196" y="210262"/>
                  <a:pt x="1461858" y="216696"/>
                  <a:pt x="1459847" y="218372"/>
                </a:cubicBezTo>
                <a:cubicBezTo>
                  <a:pt x="1451805" y="214820"/>
                  <a:pt x="1415679" y="205370"/>
                  <a:pt x="1417488" y="205370"/>
                </a:cubicBezTo>
                <a:cubicBezTo>
                  <a:pt x="1411389" y="189486"/>
                  <a:pt x="1344636" y="212072"/>
                  <a:pt x="1342357" y="178561"/>
                </a:cubicBezTo>
                <a:cubicBezTo>
                  <a:pt x="1342827" y="178561"/>
                  <a:pt x="1334047" y="179299"/>
                  <a:pt x="1334047" y="176550"/>
                </a:cubicBezTo>
                <a:cubicBezTo>
                  <a:pt x="1356767" y="164554"/>
                  <a:pt x="1374661" y="185264"/>
                  <a:pt x="1385385" y="185264"/>
                </a:cubicBezTo>
                <a:cubicBezTo>
                  <a:pt x="1389272" y="184660"/>
                  <a:pt x="1387664" y="184929"/>
                  <a:pt x="1387664" y="186805"/>
                </a:cubicBezTo>
                <a:cubicBezTo>
                  <a:pt x="1387328" y="184392"/>
                  <a:pt x="1392691" y="184727"/>
                  <a:pt x="1394365" y="185264"/>
                </a:cubicBezTo>
                <a:cubicBezTo>
                  <a:pt x="1393293" y="183856"/>
                  <a:pt x="1389875" y="182113"/>
                  <a:pt x="1388065" y="180035"/>
                </a:cubicBezTo>
                <a:cubicBezTo>
                  <a:pt x="1390880" y="180907"/>
                  <a:pt x="1408574" y="171859"/>
                  <a:pt x="1399392" y="171859"/>
                </a:cubicBezTo>
                <a:cubicBezTo>
                  <a:pt x="1421309" y="166699"/>
                  <a:pt x="1430558" y="165157"/>
                  <a:pt x="1440879" y="165157"/>
                </a:cubicBezTo>
                <a:cubicBezTo>
                  <a:pt x="1445504" y="173401"/>
                  <a:pt x="1449860" y="170921"/>
                  <a:pt x="1454754" y="178561"/>
                </a:cubicBezTo>
                <a:cubicBezTo>
                  <a:pt x="1463935" y="170720"/>
                  <a:pt x="1474792" y="168843"/>
                  <a:pt x="1488263" y="179634"/>
                </a:cubicBezTo>
                <a:cubicBezTo>
                  <a:pt x="1486052" y="180237"/>
                  <a:pt x="1483840" y="180572"/>
                  <a:pt x="1481561" y="180773"/>
                </a:cubicBezTo>
                <a:cubicBezTo>
                  <a:pt x="1489402" y="183655"/>
                  <a:pt x="1488330" y="187542"/>
                  <a:pt x="1486052" y="191831"/>
                </a:cubicBezTo>
                <a:cubicBezTo>
                  <a:pt x="1487190" y="193440"/>
                  <a:pt x="1492418" y="201818"/>
                  <a:pt x="1494496" y="204499"/>
                </a:cubicBezTo>
                <a:cubicBezTo>
                  <a:pt x="1494964" y="201214"/>
                  <a:pt x="1541882" y="191698"/>
                  <a:pt x="1541882" y="191899"/>
                </a:cubicBezTo>
                <a:cubicBezTo>
                  <a:pt x="1527136" y="185397"/>
                  <a:pt x="1496171" y="172395"/>
                  <a:pt x="1486654" y="165224"/>
                </a:cubicBezTo>
                <a:cubicBezTo>
                  <a:pt x="1494964" y="163749"/>
                  <a:pt x="1492887" y="165291"/>
                  <a:pt x="1497310" y="165291"/>
                </a:cubicBezTo>
                <a:cubicBezTo>
                  <a:pt x="1498651" y="165291"/>
                  <a:pt x="1512793" y="162543"/>
                  <a:pt x="1526599" y="158723"/>
                </a:cubicBezTo>
                <a:cubicBezTo>
                  <a:pt x="1522646" y="158723"/>
                  <a:pt x="1565472" y="163482"/>
                  <a:pt x="1576396" y="171725"/>
                </a:cubicBezTo>
                <a:lnTo>
                  <a:pt x="1576371" y="171756"/>
                </a:lnTo>
                <a:lnTo>
                  <a:pt x="1575391" y="172998"/>
                </a:lnTo>
                <a:cubicBezTo>
                  <a:pt x="1593688" y="172998"/>
                  <a:pt x="1611985" y="172998"/>
                  <a:pt x="1630280" y="172998"/>
                </a:cubicBezTo>
                <a:cubicBezTo>
                  <a:pt x="1634235" y="172998"/>
                  <a:pt x="1642010" y="159929"/>
                  <a:pt x="1649114" y="172395"/>
                </a:cubicBezTo>
                <a:cubicBezTo>
                  <a:pt x="1659905" y="162409"/>
                  <a:pt x="1682086" y="156444"/>
                  <a:pt x="1696496" y="158321"/>
                </a:cubicBezTo>
                <a:cubicBezTo>
                  <a:pt x="1690665" y="157516"/>
                  <a:pt x="1677197" y="151753"/>
                  <a:pt x="1685907" y="151753"/>
                </a:cubicBezTo>
                <a:cubicBezTo>
                  <a:pt x="1677934" y="148268"/>
                  <a:pt x="1677934" y="151618"/>
                  <a:pt x="1675924" y="142973"/>
                </a:cubicBezTo>
                <a:cubicBezTo>
                  <a:pt x="1675924" y="136807"/>
                  <a:pt x="1723238" y="144581"/>
                  <a:pt x="1736240" y="151820"/>
                </a:cubicBezTo>
                <a:cubicBezTo>
                  <a:pt x="1736240" y="151753"/>
                  <a:pt x="1736173" y="151618"/>
                  <a:pt x="1736173" y="151552"/>
                </a:cubicBezTo>
                <a:cubicBezTo>
                  <a:pt x="1736374" y="151618"/>
                  <a:pt x="1736574" y="151753"/>
                  <a:pt x="1736843" y="151886"/>
                </a:cubicBezTo>
                <a:cubicBezTo>
                  <a:pt x="1736843" y="147732"/>
                  <a:pt x="1737044" y="146190"/>
                  <a:pt x="1737245" y="145721"/>
                </a:cubicBezTo>
                <a:cubicBezTo>
                  <a:pt x="1737245" y="145587"/>
                  <a:pt x="1737178" y="145452"/>
                  <a:pt x="1737112" y="145319"/>
                </a:cubicBezTo>
                <a:cubicBezTo>
                  <a:pt x="1732152" y="145319"/>
                  <a:pt x="1726052" y="138952"/>
                  <a:pt x="1732085" y="138952"/>
                </a:cubicBezTo>
                <a:cubicBezTo>
                  <a:pt x="1709499" y="140627"/>
                  <a:pt x="1692340" y="131445"/>
                  <a:pt x="1693480" y="125078"/>
                </a:cubicBezTo>
                <a:cubicBezTo>
                  <a:pt x="1691670" y="125346"/>
                  <a:pt x="1689794" y="125614"/>
                  <a:pt x="1687582" y="125614"/>
                </a:cubicBezTo>
                <a:cubicBezTo>
                  <a:pt x="1685236" y="129435"/>
                  <a:pt x="1681215" y="134260"/>
                  <a:pt x="1675321" y="138147"/>
                </a:cubicBezTo>
                <a:cubicBezTo>
                  <a:pt x="1676058" y="137008"/>
                  <a:pt x="1675857" y="132920"/>
                  <a:pt x="1675857" y="131981"/>
                </a:cubicBezTo>
                <a:cubicBezTo>
                  <a:pt x="1675857" y="136472"/>
                  <a:pt x="1657492" y="145587"/>
                  <a:pt x="1657358" y="132249"/>
                </a:cubicBezTo>
                <a:cubicBezTo>
                  <a:pt x="1656956" y="132517"/>
                  <a:pt x="1653605" y="132852"/>
                  <a:pt x="1653270" y="132852"/>
                </a:cubicBezTo>
                <a:cubicBezTo>
                  <a:pt x="1649650" y="132852"/>
                  <a:pt x="1641943" y="132852"/>
                  <a:pt x="1640938" y="132852"/>
                </a:cubicBezTo>
                <a:cubicBezTo>
                  <a:pt x="1632292" y="139555"/>
                  <a:pt x="1548515" y="133657"/>
                  <a:pt x="1548515" y="117035"/>
                </a:cubicBezTo>
                <a:cubicBezTo>
                  <a:pt x="1558569" y="114154"/>
                  <a:pt x="1574586" y="112612"/>
                  <a:pt x="1582495" y="108457"/>
                </a:cubicBezTo>
                <a:cubicBezTo>
                  <a:pt x="1574586" y="111004"/>
                  <a:pt x="1558166" y="112076"/>
                  <a:pt x="1553943" y="111540"/>
                </a:cubicBezTo>
                <a:cubicBezTo>
                  <a:pt x="1555553" y="111540"/>
                  <a:pt x="1555419" y="109998"/>
                  <a:pt x="1554949" y="108457"/>
                </a:cubicBezTo>
                <a:cubicBezTo>
                  <a:pt x="1552201" y="123068"/>
                  <a:pt x="1503007" y="91835"/>
                  <a:pt x="1502269" y="91500"/>
                </a:cubicBezTo>
                <a:cubicBezTo>
                  <a:pt x="1501935" y="91500"/>
                  <a:pt x="1500193" y="77091"/>
                  <a:pt x="1515139" y="78096"/>
                </a:cubicBezTo>
                <a:cubicBezTo>
                  <a:pt x="1520567" y="67708"/>
                  <a:pt x="1534910" y="64692"/>
                  <a:pt x="1551665" y="64692"/>
                </a:cubicBezTo>
                <a:cubicBezTo>
                  <a:pt x="1563327" y="33996"/>
                  <a:pt x="1642613" y="81246"/>
                  <a:pt x="1661112" y="84597"/>
                </a:cubicBezTo>
                <a:cubicBezTo>
                  <a:pt x="1660978" y="84731"/>
                  <a:pt x="1660910" y="84798"/>
                  <a:pt x="1661044" y="84798"/>
                </a:cubicBezTo>
                <a:cubicBezTo>
                  <a:pt x="1661178" y="84731"/>
                  <a:pt x="1661245" y="84731"/>
                  <a:pt x="1661379" y="84665"/>
                </a:cubicBezTo>
                <a:cubicBezTo>
                  <a:pt x="1661916" y="84731"/>
                  <a:pt x="1662452" y="84798"/>
                  <a:pt x="1662921" y="84798"/>
                </a:cubicBezTo>
                <a:cubicBezTo>
                  <a:pt x="1664127" y="83793"/>
                  <a:pt x="1663994" y="83592"/>
                  <a:pt x="1663457" y="83659"/>
                </a:cubicBezTo>
                <a:cubicBezTo>
                  <a:pt x="1671969" y="79771"/>
                  <a:pt x="1677532" y="81514"/>
                  <a:pt x="1690263" y="78364"/>
                </a:cubicBezTo>
                <a:cubicBezTo>
                  <a:pt x="1687246" y="80375"/>
                  <a:pt x="1709565" y="93913"/>
                  <a:pt x="1709565" y="92037"/>
                </a:cubicBezTo>
                <a:cubicBezTo>
                  <a:pt x="1707756" y="94181"/>
                  <a:pt x="1703868" y="95320"/>
                  <a:pt x="1702930" y="98136"/>
                </a:cubicBezTo>
                <a:cubicBezTo>
                  <a:pt x="1702930" y="98537"/>
                  <a:pt x="1709163" y="98001"/>
                  <a:pt x="1711642" y="98069"/>
                </a:cubicBezTo>
                <a:cubicBezTo>
                  <a:pt x="1704137" y="96527"/>
                  <a:pt x="1729538" y="77493"/>
                  <a:pt x="1732755" y="78096"/>
                </a:cubicBezTo>
                <a:cubicBezTo>
                  <a:pt x="1690732" y="78096"/>
                  <a:pt x="1669221" y="69584"/>
                  <a:pt x="1635709" y="64692"/>
                </a:cubicBezTo>
                <a:lnTo>
                  <a:pt x="1635709" y="59196"/>
                </a:lnTo>
                <a:cubicBezTo>
                  <a:pt x="1635709" y="59196"/>
                  <a:pt x="1637251" y="59196"/>
                  <a:pt x="1638926" y="59196"/>
                </a:cubicBezTo>
                <a:cubicBezTo>
                  <a:pt x="1627467" y="59196"/>
                  <a:pt x="1627801" y="54438"/>
                  <a:pt x="1622506" y="51891"/>
                </a:cubicBezTo>
                <a:cubicBezTo>
                  <a:pt x="1622373" y="69987"/>
                  <a:pt x="1602200" y="46730"/>
                  <a:pt x="1602200" y="52226"/>
                </a:cubicBezTo>
                <a:cubicBezTo>
                  <a:pt x="1602267" y="51556"/>
                  <a:pt x="1602334" y="51086"/>
                  <a:pt x="1602334" y="50751"/>
                </a:cubicBezTo>
                <a:cubicBezTo>
                  <a:pt x="1617412" y="41838"/>
                  <a:pt x="1702729" y="38353"/>
                  <a:pt x="1702729" y="38956"/>
                </a:cubicBezTo>
                <a:cubicBezTo>
                  <a:pt x="1707756" y="38285"/>
                  <a:pt x="1721294" y="37883"/>
                  <a:pt x="1729538" y="37816"/>
                </a:cubicBezTo>
                <a:cubicBezTo>
                  <a:pt x="1729538" y="35605"/>
                  <a:pt x="1729538" y="32320"/>
                  <a:pt x="1729538" y="32320"/>
                </a:cubicBezTo>
                <a:cubicBezTo>
                  <a:pt x="1729538" y="32320"/>
                  <a:pt x="1729538" y="32320"/>
                  <a:pt x="1729471" y="32320"/>
                </a:cubicBezTo>
                <a:cubicBezTo>
                  <a:pt x="1729336" y="32320"/>
                  <a:pt x="1729068" y="31717"/>
                  <a:pt x="1728533" y="31717"/>
                </a:cubicBezTo>
                <a:cubicBezTo>
                  <a:pt x="1728801" y="31717"/>
                  <a:pt x="1729068" y="31114"/>
                  <a:pt x="1729270" y="31114"/>
                </a:cubicBezTo>
                <a:cubicBezTo>
                  <a:pt x="1726387" y="31047"/>
                  <a:pt x="1729202" y="31114"/>
                  <a:pt x="1729605" y="31114"/>
                </a:cubicBezTo>
                <a:cubicBezTo>
                  <a:pt x="1749108" y="31047"/>
                  <a:pt x="1773236" y="27562"/>
                  <a:pt x="1785568" y="37481"/>
                </a:cubicBezTo>
                <a:cubicBezTo>
                  <a:pt x="1786305" y="36208"/>
                  <a:pt x="1797297" y="31784"/>
                  <a:pt x="1799508" y="31181"/>
                </a:cubicBezTo>
                <a:cubicBezTo>
                  <a:pt x="1791667" y="31181"/>
                  <a:pt x="1811238" y="24144"/>
                  <a:pt x="1817604" y="24479"/>
                </a:cubicBezTo>
                <a:cubicBezTo>
                  <a:pt x="1817269" y="24479"/>
                  <a:pt x="1815862" y="22870"/>
                  <a:pt x="1816666" y="22737"/>
                </a:cubicBezTo>
                <a:cubicBezTo>
                  <a:pt x="1816666" y="18112"/>
                  <a:pt x="1877320" y="18045"/>
                  <a:pt x="1897897" y="17911"/>
                </a:cubicBezTo>
                <a:cubicBezTo>
                  <a:pt x="1897629" y="17911"/>
                  <a:pt x="1897360" y="17911"/>
                  <a:pt x="1897092" y="17844"/>
                </a:cubicBezTo>
                <a:cubicBezTo>
                  <a:pt x="1907213" y="12884"/>
                  <a:pt x="1925912" y="11611"/>
                  <a:pt x="1934022" y="11611"/>
                </a:cubicBezTo>
                <a:close/>
                <a:moveTo>
                  <a:pt x="2824685" y="172"/>
                </a:moveTo>
                <a:cubicBezTo>
                  <a:pt x="2877777" y="1671"/>
                  <a:pt x="2985344" y="12566"/>
                  <a:pt x="2996403" y="17844"/>
                </a:cubicBezTo>
                <a:cubicBezTo>
                  <a:pt x="3003840" y="15766"/>
                  <a:pt x="3027300" y="17375"/>
                  <a:pt x="3035075" y="24546"/>
                </a:cubicBezTo>
                <a:cubicBezTo>
                  <a:pt x="3035137" y="16772"/>
                  <a:pt x="3058863" y="23608"/>
                  <a:pt x="3070126" y="27830"/>
                </a:cubicBezTo>
                <a:cubicBezTo>
                  <a:pt x="3070126" y="31449"/>
                  <a:pt x="3063222" y="33795"/>
                  <a:pt x="3053638" y="35270"/>
                </a:cubicBezTo>
                <a:cubicBezTo>
                  <a:pt x="3065834" y="40028"/>
                  <a:pt x="3075961" y="50819"/>
                  <a:pt x="3071534" y="57922"/>
                </a:cubicBezTo>
                <a:cubicBezTo>
                  <a:pt x="3085344" y="52896"/>
                  <a:pt x="3098816" y="48003"/>
                  <a:pt x="3117046" y="52293"/>
                </a:cubicBezTo>
                <a:cubicBezTo>
                  <a:pt x="3117046" y="46462"/>
                  <a:pt x="3250753" y="49947"/>
                  <a:pt x="3277893" y="56381"/>
                </a:cubicBezTo>
                <a:cubicBezTo>
                  <a:pt x="3277893" y="62547"/>
                  <a:pt x="3225954" y="66300"/>
                  <a:pt x="3215700" y="64759"/>
                </a:cubicBezTo>
                <a:cubicBezTo>
                  <a:pt x="3217643" y="64759"/>
                  <a:pt x="3193985" y="79101"/>
                  <a:pt x="3176826" y="78163"/>
                </a:cubicBezTo>
                <a:cubicBezTo>
                  <a:pt x="3182056" y="78163"/>
                  <a:pt x="3186345" y="84865"/>
                  <a:pt x="3182994" y="84865"/>
                </a:cubicBezTo>
                <a:cubicBezTo>
                  <a:pt x="3174283" y="85133"/>
                  <a:pt x="3155914" y="91567"/>
                  <a:pt x="3156183" y="91567"/>
                </a:cubicBezTo>
                <a:cubicBezTo>
                  <a:pt x="3156183" y="91500"/>
                  <a:pt x="3156048" y="91299"/>
                  <a:pt x="3155847" y="91031"/>
                </a:cubicBezTo>
                <a:cubicBezTo>
                  <a:pt x="3145059" y="100280"/>
                  <a:pt x="3129176" y="98270"/>
                  <a:pt x="3109272" y="98270"/>
                </a:cubicBezTo>
                <a:cubicBezTo>
                  <a:pt x="3110748" y="101218"/>
                  <a:pt x="3108063" y="103698"/>
                  <a:pt x="3105185" y="105307"/>
                </a:cubicBezTo>
                <a:cubicBezTo>
                  <a:pt x="3109138" y="104770"/>
                  <a:pt x="3116979" y="105508"/>
                  <a:pt x="3116979" y="104972"/>
                </a:cubicBezTo>
                <a:lnTo>
                  <a:pt x="3116979" y="111674"/>
                </a:lnTo>
                <a:cubicBezTo>
                  <a:pt x="3116979" y="111271"/>
                  <a:pt x="3116109" y="112142"/>
                  <a:pt x="3116374" y="113081"/>
                </a:cubicBezTo>
                <a:cubicBezTo>
                  <a:pt x="3116374" y="108792"/>
                  <a:pt x="3100493" y="119582"/>
                  <a:pt x="3099889" y="119582"/>
                </a:cubicBezTo>
                <a:cubicBezTo>
                  <a:pt x="3095264" y="119582"/>
                  <a:pt x="3084406" y="119582"/>
                  <a:pt x="3084205" y="119582"/>
                </a:cubicBezTo>
                <a:cubicBezTo>
                  <a:pt x="3079244" y="126284"/>
                  <a:pt x="3085277" y="124877"/>
                  <a:pt x="3076763" y="126284"/>
                </a:cubicBezTo>
                <a:cubicBezTo>
                  <a:pt x="3076294" y="126955"/>
                  <a:pt x="3071000" y="132986"/>
                  <a:pt x="3070059" y="139688"/>
                </a:cubicBezTo>
                <a:cubicBezTo>
                  <a:pt x="3072944" y="139688"/>
                  <a:pt x="3075757" y="139688"/>
                  <a:pt x="3078641" y="139688"/>
                </a:cubicBezTo>
                <a:cubicBezTo>
                  <a:pt x="3080250" y="126284"/>
                  <a:pt x="3084538" y="130708"/>
                  <a:pt x="3089700" y="139085"/>
                </a:cubicBezTo>
                <a:cubicBezTo>
                  <a:pt x="3090104" y="139085"/>
                  <a:pt x="3100493" y="138214"/>
                  <a:pt x="3103576" y="137946"/>
                </a:cubicBezTo>
                <a:cubicBezTo>
                  <a:pt x="3103576" y="137678"/>
                  <a:pt x="3103576" y="137410"/>
                  <a:pt x="3103576" y="136941"/>
                </a:cubicBezTo>
                <a:cubicBezTo>
                  <a:pt x="3107528" y="139688"/>
                  <a:pt x="3108269" y="142570"/>
                  <a:pt x="3108671" y="145184"/>
                </a:cubicBezTo>
                <a:cubicBezTo>
                  <a:pt x="3112624" y="145184"/>
                  <a:pt x="3114698" y="143240"/>
                  <a:pt x="3116979" y="151216"/>
                </a:cubicBezTo>
                <a:cubicBezTo>
                  <a:pt x="3116979" y="152288"/>
                  <a:pt x="3100226" y="151953"/>
                  <a:pt x="3098282" y="151887"/>
                </a:cubicBezTo>
                <a:cubicBezTo>
                  <a:pt x="3111352" y="153964"/>
                  <a:pt x="3129712" y="149004"/>
                  <a:pt x="3130316" y="171189"/>
                </a:cubicBezTo>
                <a:cubicBezTo>
                  <a:pt x="3126897" y="172060"/>
                  <a:pt x="3113827" y="178427"/>
                  <a:pt x="3122135" y="178627"/>
                </a:cubicBezTo>
                <a:cubicBezTo>
                  <a:pt x="3122005" y="178627"/>
                  <a:pt x="3122005" y="178627"/>
                  <a:pt x="3121869" y="178627"/>
                </a:cubicBezTo>
                <a:cubicBezTo>
                  <a:pt x="3123208" y="182917"/>
                  <a:pt x="3126426" y="184660"/>
                  <a:pt x="3129646" y="187341"/>
                </a:cubicBezTo>
                <a:cubicBezTo>
                  <a:pt x="3127902" y="187206"/>
                  <a:pt x="3123276" y="189753"/>
                  <a:pt x="3123076" y="191161"/>
                </a:cubicBezTo>
                <a:cubicBezTo>
                  <a:pt x="3115439" y="187542"/>
                  <a:pt x="3110211" y="180973"/>
                  <a:pt x="3110211" y="171524"/>
                </a:cubicBezTo>
                <a:cubicBezTo>
                  <a:pt x="3105521" y="172931"/>
                  <a:pt x="3100291" y="169848"/>
                  <a:pt x="3103508" y="173534"/>
                </a:cubicBezTo>
                <a:cubicBezTo>
                  <a:pt x="3103508" y="172998"/>
                  <a:pt x="3096134" y="171457"/>
                  <a:pt x="3092250" y="170786"/>
                </a:cubicBezTo>
                <a:cubicBezTo>
                  <a:pt x="3083870" y="165961"/>
                  <a:pt x="3085476" y="171858"/>
                  <a:pt x="3080987" y="171858"/>
                </a:cubicBezTo>
                <a:cubicBezTo>
                  <a:pt x="3088292" y="171993"/>
                  <a:pt x="3102300" y="190759"/>
                  <a:pt x="3105857" y="198667"/>
                </a:cubicBezTo>
                <a:cubicBezTo>
                  <a:pt x="3122338" y="198667"/>
                  <a:pt x="3098613" y="210932"/>
                  <a:pt x="3093785" y="212071"/>
                </a:cubicBezTo>
                <a:cubicBezTo>
                  <a:pt x="3095194" y="212071"/>
                  <a:pt x="3097006" y="212071"/>
                  <a:pt x="3096806" y="212071"/>
                </a:cubicBezTo>
                <a:cubicBezTo>
                  <a:pt x="3104581" y="215959"/>
                  <a:pt x="3103911" y="218170"/>
                  <a:pt x="3097744" y="218640"/>
                </a:cubicBezTo>
                <a:cubicBezTo>
                  <a:pt x="3107264" y="218304"/>
                  <a:pt x="3116041" y="218840"/>
                  <a:pt x="3123612" y="225475"/>
                </a:cubicBezTo>
                <a:cubicBezTo>
                  <a:pt x="3123612" y="229027"/>
                  <a:pt x="3078708" y="237539"/>
                  <a:pt x="3076697" y="237741"/>
                </a:cubicBezTo>
                <a:cubicBezTo>
                  <a:pt x="3076697" y="240823"/>
                  <a:pt x="3096806" y="237138"/>
                  <a:pt x="3096806" y="239818"/>
                </a:cubicBezTo>
                <a:cubicBezTo>
                  <a:pt x="3098011" y="238813"/>
                  <a:pt x="3083400" y="243705"/>
                  <a:pt x="3083400" y="245917"/>
                </a:cubicBezTo>
                <a:cubicBezTo>
                  <a:pt x="3086215" y="241695"/>
                  <a:pt x="3081322" y="252284"/>
                  <a:pt x="3085277" y="252284"/>
                </a:cubicBezTo>
                <a:cubicBezTo>
                  <a:pt x="3059668" y="250006"/>
                  <a:pt x="3054710" y="256640"/>
                  <a:pt x="3030851" y="258986"/>
                </a:cubicBezTo>
                <a:cubicBezTo>
                  <a:pt x="3035007" y="258986"/>
                  <a:pt x="3037084" y="260863"/>
                  <a:pt x="3042915" y="258986"/>
                </a:cubicBezTo>
                <a:cubicBezTo>
                  <a:pt x="3051359" y="258986"/>
                  <a:pt x="3058796" y="259120"/>
                  <a:pt x="3053098" y="265688"/>
                </a:cubicBezTo>
                <a:cubicBezTo>
                  <a:pt x="3061344" y="265688"/>
                  <a:pt x="3052898" y="272055"/>
                  <a:pt x="3048944" y="272390"/>
                </a:cubicBezTo>
                <a:cubicBezTo>
                  <a:pt x="3054176" y="272390"/>
                  <a:pt x="3053638" y="274736"/>
                  <a:pt x="3056520" y="277551"/>
                </a:cubicBezTo>
                <a:cubicBezTo>
                  <a:pt x="3056520" y="279026"/>
                  <a:pt x="3046265" y="281036"/>
                  <a:pt x="3049814" y="279092"/>
                </a:cubicBezTo>
                <a:cubicBezTo>
                  <a:pt x="3045393" y="283114"/>
                  <a:pt x="3033463" y="283784"/>
                  <a:pt x="3021937" y="281640"/>
                </a:cubicBezTo>
                <a:cubicBezTo>
                  <a:pt x="3038359" y="286197"/>
                  <a:pt x="3056520" y="291559"/>
                  <a:pt x="3056520" y="292832"/>
                </a:cubicBezTo>
                <a:cubicBezTo>
                  <a:pt x="3054710" y="296250"/>
                  <a:pt x="3054979" y="298328"/>
                  <a:pt x="3050956" y="299333"/>
                </a:cubicBezTo>
                <a:cubicBezTo>
                  <a:pt x="3050753" y="302081"/>
                  <a:pt x="3059534" y="292229"/>
                  <a:pt x="3059333" y="292564"/>
                </a:cubicBezTo>
                <a:cubicBezTo>
                  <a:pt x="3062351" y="294038"/>
                  <a:pt x="3063690" y="296183"/>
                  <a:pt x="3063222" y="298998"/>
                </a:cubicBezTo>
                <a:cubicBezTo>
                  <a:pt x="3063222" y="300406"/>
                  <a:pt x="3056520" y="300003"/>
                  <a:pt x="3056520" y="301009"/>
                </a:cubicBezTo>
                <a:cubicBezTo>
                  <a:pt x="3063690" y="306973"/>
                  <a:pt x="3063490" y="302081"/>
                  <a:pt x="3056520" y="312603"/>
                </a:cubicBezTo>
                <a:cubicBezTo>
                  <a:pt x="3058999" y="313139"/>
                  <a:pt x="3061210" y="312670"/>
                  <a:pt x="3063222" y="311196"/>
                </a:cubicBezTo>
                <a:cubicBezTo>
                  <a:pt x="3064898" y="313810"/>
                  <a:pt x="3060942" y="317295"/>
                  <a:pt x="3060875" y="319305"/>
                </a:cubicBezTo>
                <a:cubicBezTo>
                  <a:pt x="3061813" y="320444"/>
                  <a:pt x="3062752" y="317227"/>
                  <a:pt x="3065368" y="319305"/>
                </a:cubicBezTo>
                <a:cubicBezTo>
                  <a:pt x="3060942" y="325404"/>
                  <a:pt x="3049347" y="330297"/>
                  <a:pt x="3043116" y="323125"/>
                </a:cubicBezTo>
                <a:cubicBezTo>
                  <a:pt x="3029781" y="338474"/>
                  <a:pt x="3002904" y="319640"/>
                  <a:pt x="3002904" y="311129"/>
                </a:cubicBezTo>
                <a:cubicBezTo>
                  <a:pt x="2986551" y="298596"/>
                  <a:pt x="2983200" y="319238"/>
                  <a:pt x="2984204" y="319238"/>
                </a:cubicBezTo>
                <a:cubicBezTo>
                  <a:pt x="2977372" y="321115"/>
                  <a:pt x="2967519" y="323260"/>
                  <a:pt x="2962357" y="327146"/>
                </a:cubicBezTo>
                <a:cubicBezTo>
                  <a:pt x="2995398" y="321316"/>
                  <a:pt x="3015567" y="335122"/>
                  <a:pt x="3049681" y="332709"/>
                </a:cubicBezTo>
                <a:cubicBezTo>
                  <a:pt x="3049347" y="332776"/>
                  <a:pt x="3050621" y="332978"/>
                  <a:pt x="3050084" y="333112"/>
                </a:cubicBezTo>
                <a:cubicBezTo>
                  <a:pt x="3049613" y="339546"/>
                  <a:pt x="3004710" y="354827"/>
                  <a:pt x="2997140" y="356770"/>
                </a:cubicBezTo>
                <a:cubicBezTo>
                  <a:pt x="2996472" y="365215"/>
                  <a:pt x="2990304" y="353888"/>
                  <a:pt x="2989834" y="352816"/>
                </a:cubicBezTo>
                <a:cubicBezTo>
                  <a:pt x="2976769" y="370711"/>
                  <a:pt x="2934207" y="379624"/>
                  <a:pt x="2907401" y="379624"/>
                </a:cubicBezTo>
                <a:cubicBezTo>
                  <a:pt x="2898421" y="378954"/>
                  <a:pt x="2863903" y="394570"/>
                  <a:pt x="2848624" y="380898"/>
                </a:cubicBezTo>
                <a:cubicBezTo>
                  <a:pt x="2849027" y="384048"/>
                  <a:pt x="2842458" y="392627"/>
                  <a:pt x="2842392" y="393029"/>
                </a:cubicBezTo>
                <a:cubicBezTo>
                  <a:pt x="2843731" y="393565"/>
                  <a:pt x="2835687" y="393565"/>
                  <a:pt x="2835687" y="389678"/>
                </a:cubicBezTo>
                <a:cubicBezTo>
                  <a:pt x="2835687" y="394570"/>
                  <a:pt x="2826103" y="393565"/>
                  <a:pt x="2822418" y="393095"/>
                </a:cubicBezTo>
                <a:cubicBezTo>
                  <a:pt x="2822352" y="393095"/>
                  <a:pt x="2822283" y="393095"/>
                  <a:pt x="2822283" y="393095"/>
                </a:cubicBezTo>
                <a:cubicBezTo>
                  <a:pt x="2822283" y="393095"/>
                  <a:pt x="2822283" y="393095"/>
                  <a:pt x="2822216" y="393095"/>
                </a:cubicBezTo>
                <a:cubicBezTo>
                  <a:pt x="2821747" y="394771"/>
                  <a:pt x="2822081" y="394972"/>
                  <a:pt x="2822418" y="394637"/>
                </a:cubicBezTo>
                <a:cubicBezTo>
                  <a:pt x="2822283" y="405495"/>
                  <a:pt x="2822283" y="395240"/>
                  <a:pt x="2822283" y="400066"/>
                </a:cubicBezTo>
                <a:cubicBezTo>
                  <a:pt x="2822754" y="402613"/>
                  <a:pt x="2822819" y="406969"/>
                  <a:pt x="2815582" y="403953"/>
                </a:cubicBezTo>
                <a:cubicBezTo>
                  <a:pt x="2815582" y="408912"/>
                  <a:pt x="2813034" y="413269"/>
                  <a:pt x="2807474" y="413269"/>
                </a:cubicBezTo>
                <a:cubicBezTo>
                  <a:pt x="2807540" y="419636"/>
                  <a:pt x="2802916" y="419971"/>
                  <a:pt x="2795408" y="419971"/>
                </a:cubicBezTo>
                <a:cubicBezTo>
                  <a:pt x="2795072" y="420240"/>
                  <a:pt x="2790651" y="430560"/>
                  <a:pt x="2795481" y="425601"/>
                </a:cubicBezTo>
                <a:cubicBezTo>
                  <a:pt x="2795481" y="431767"/>
                  <a:pt x="2730934" y="451605"/>
                  <a:pt x="2715050" y="442021"/>
                </a:cubicBezTo>
                <a:cubicBezTo>
                  <a:pt x="2715050" y="454018"/>
                  <a:pt x="2697892" y="442892"/>
                  <a:pt x="2688242" y="447249"/>
                </a:cubicBezTo>
                <a:cubicBezTo>
                  <a:pt x="2687706" y="446712"/>
                  <a:pt x="2687640" y="447919"/>
                  <a:pt x="2687841" y="447919"/>
                </a:cubicBezTo>
                <a:cubicBezTo>
                  <a:pt x="2688108" y="447919"/>
                  <a:pt x="2688242" y="448455"/>
                  <a:pt x="2688309" y="448254"/>
                </a:cubicBezTo>
                <a:cubicBezTo>
                  <a:pt x="2689381" y="450064"/>
                  <a:pt x="2691660" y="452477"/>
                  <a:pt x="2693270" y="453414"/>
                </a:cubicBezTo>
                <a:cubicBezTo>
                  <a:pt x="2691125" y="454755"/>
                  <a:pt x="2689316" y="454152"/>
                  <a:pt x="2688242" y="453549"/>
                </a:cubicBezTo>
                <a:cubicBezTo>
                  <a:pt x="2686232" y="462261"/>
                  <a:pt x="2680603" y="460117"/>
                  <a:pt x="2671687" y="460117"/>
                </a:cubicBezTo>
                <a:cubicBezTo>
                  <a:pt x="2675776" y="464742"/>
                  <a:pt x="2673431" y="465814"/>
                  <a:pt x="2670412" y="465546"/>
                </a:cubicBezTo>
                <a:cubicBezTo>
                  <a:pt x="2672156" y="466149"/>
                  <a:pt x="2673027" y="467288"/>
                  <a:pt x="2674838" y="466819"/>
                </a:cubicBezTo>
                <a:cubicBezTo>
                  <a:pt x="2674569" y="467489"/>
                  <a:pt x="2674236" y="472784"/>
                  <a:pt x="2674838" y="474393"/>
                </a:cubicBezTo>
                <a:cubicBezTo>
                  <a:pt x="2674838" y="473320"/>
                  <a:pt x="2668670" y="473119"/>
                  <a:pt x="2667396" y="473521"/>
                </a:cubicBezTo>
                <a:cubicBezTo>
                  <a:pt x="2668536" y="473521"/>
                  <a:pt x="2667932" y="490410"/>
                  <a:pt x="2667999" y="494097"/>
                </a:cubicBezTo>
                <a:cubicBezTo>
                  <a:pt x="2667264" y="490478"/>
                  <a:pt x="2660225" y="496912"/>
                  <a:pt x="2659352" y="499391"/>
                </a:cubicBezTo>
                <a:cubicBezTo>
                  <a:pt x="2656606" y="501000"/>
                  <a:pt x="2650173" y="506965"/>
                  <a:pt x="2656338" y="506965"/>
                </a:cubicBezTo>
                <a:cubicBezTo>
                  <a:pt x="2647626" y="508104"/>
                  <a:pt x="2643271" y="514069"/>
                  <a:pt x="2634624" y="520369"/>
                </a:cubicBezTo>
                <a:cubicBezTo>
                  <a:pt x="2634758" y="521039"/>
                  <a:pt x="2634624" y="530288"/>
                  <a:pt x="2634624" y="526200"/>
                </a:cubicBezTo>
                <a:cubicBezTo>
                  <a:pt x="2634156" y="541279"/>
                  <a:pt x="2635295" y="538665"/>
                  <a:pt x="2627920" y="546708"/>
                </a:cubicBezTo>
                <a:cubicBezTo>
                  <a:pt x="2627920" y="581157"/>
                  <a:pt x="2602789" y="585179"/>
                  <a:pt x="2568005" y="580420"/>
                </a:cubicBezTo>
                <a:cubicBezTo>
                  <a:pt x="2570953" y="579146"/>
                  <a:pt x="2555741" y="573986"/>
                  <a:pt x="2563046" y="573986"/>
                </a:cubicBezTo>
                <a:cubicBezTo>
                  <a:pt x="2546895" y="567887"/>
                  <a:pt x="2537244" y="567284"/>
                  <a:pt x="2525917" y="567284"/>
                </a:cubicBezTo>
                <a:cubicBezTo>
                  <a:pt x="2522499" y="567485"/>
                  <a:pt x="2525113" y="560582"/>
                  <a:pt x="2522432" y="560582"/>
                </a:cubicBezTo>
                <a:cubicBezTo>
                  <a:pt x="2508288" y="570903"/>
                  <a:pt x="2502926" y="558839"/>
                  <a:pt x="2492203" y="553879"/>
                </a:cubicBezTo>
                <a:cubicBezTo>
                  <a:pt x="2502056" y="553879"/>
                  <a:pt x="2482282" y="545636"/>
                  <a:pt x="2486170" y="547177"/>
                </a:cubicBezTo>
                <a:cubicBezTo>
                  <a:pt x="2491934" y="547177"/>
                  <a:pt x="2460367" y="518694"/>
                  <a:pt x="2460367" y="520235"/>
                </a:cubicBezTo>
                <a:cubicBezTo>
                  <a:pt x="2460970" y="515610"/>
                  <a:pt x="2460837" y="520369"/>
                  <a:pt x="2463451" y="520369"/>
                </a:cubicBezTo>
                <a:cubicBezTo>
                  <a:pt x="2458089" y="509311"/>
                  <a:pt x="2456279" y="507903"/>
                  <a:pt x="2446424" y="500263"/>
                </a:cubicBezTo>
                <a:cubicBezTo>
                  <a:pt x="2446692" y="500263"/>
                  <a:pt x="2446759" y="500263"/>
                  <a:pt x="2446827" y="500196"/>
                </a:cubicBezTo>
                <a:cubicBezTo>
                  <a:pt x="2446962" y="500061"/>
                  <a:pt x="2446759" y="499994"/>
                  <a:pt x="2446692" y="499994"/>
                </a:cubicBezTo>
                <a:cubicBezTo>
                  <a:pt x="2440525" y="492823"/>
                  <a:pt x="2440792" y="498587"/>
                  <a:pt x="2440190" y="486858"/>
                </a:cubicBezTo>
                <a:cubicBezTo>
                  <a:pt x="2437850" y="486188"/>
                  <a:pt x="2435770" y="486657"/>
                  <a:pt x="2434094" y="488132"/>
                </a:cubicBezTo>
                <a:cubicBezTo>
                  <a:pt x="2433289" y="487529"/>
                  <a:pt x="2431281" y="486657"/>
                  <a:pt x="2431748" y="486858"/>
                </a:cubicBezTo>
                <a:cubicBezTo>
                  <a:pt x="2433826" y="486858"/>
                  <a:pt x="2433758" y="482636"/>
                  <a:pt x="2433492" y="481430"/>
                </a:cubicBezTo>
                <a:cubicBezTo>
                  <a:pt x="2431815" y="480291"/>
                  <a:pt x="2430005" y="479955"/>
                  <a:pt x="2427995" y="480156"/>
                </a:cubicBezTo>
                <a:cubicBezTo>
                  <a:pt x="2426588" y="473119"/>
                  <a:pt x="2421428" y="462797"/>
                  <a:pt x="2420018" y="460050"/>
                </a:cubicBezTo>
                <a:cubicBezTo>
                  <a:pt x="2418210" y="458039"/>
                  <a:pt x="2418813" y="454018"/>
                  <a:pt x="2413386" y="451940"/>
                </a:cubicBezTo>
                <a:cubicBezTo>
                  <a:pt x="2413386" y="457034"/>
                  <a:pt x="2399981" y="439474"/>
                  <a:pt x="2399981" y="447919"/>
                </a:cubicBezTo>
                <a:cubicBezTo>
                  <a:pt x="2395557" y="434448"/>
                  <a:pt x="2393277" y="429891"/>
                  <a:pt x="2393277" y="413336"/>
                </a:cubicBezTo>
                <a:cubicBezTo>
                  <a:pt x="2393277" y="413336"/>
                  <a:pt x="2393277" y="413269"/>
                  <a:pt x="2393277" y="413269"/>
                </a:cubicBezTo>
                <a:cubicBezTo>
                  <a:pt x="2393345" y="413336"/>
                  <a:pt x="2393345" y="413336"/>
                  <a:pt x="2393413" y="413336"/>
                </a:cubicBezTo>
                <a:cubicBezTo>
                  <a:pt x="2393547" y="413269"/>
                  <a:pt x="2393547" y="413269"/>
                  <a:pt x="2393746" y="413269"/>
                </a:cubicBezTo>
                <a:cubicBezTo>
                  <a:pt x="2383024" y="406433"/>
                  <a:pt x="2393345" y="386528"/>
                  <a:pt x="2395491" y="379759"/>
                </a:cubicBezTo>
                <a:cubicBezTo>
                  <a:pt x="2385438" y="379759"/>
                  <a:pt x="2400517" y="364545"/>
                  <a:pt x="2398975" y="366354"/>
                </a:cubicBezTo>
                <a:cubicBezTo>
                  <a:pt x="2400382" y="368298"/>
                  <a:pt x="2400785" y="370576"/>
                  <a:pt x="2400048" y="373057"/>
                </a:cubicBezTo>
                <a:cubicBezTo>
                  <a:pt x="2408628" y="369571"/>
                  <a:pt x="2413252" y="367226"/>
                  <a:pt x="2429468" y="366354"/>
                </a:cubicBezTo>
                <a:cubicBezTo>
                  <a:pt x="2424913" y="366354"/>
                  <a:pt x="2427057" y="359652"/>
                  <a:pt x="2430073" y="359652"/>
                </a:cubicBezTo>
                <a:cubicBezTo>
                  <a:pt x="2435033" y="361060"/>
                  <a:pt x="2435166" y="363942"/>
                  <a:pt x="2433558" y="366354"/>
                </a:cubicBezTo>
                <a:cubicBezTo>
                  <a:pt x="2430610" y="366756"/>
                  <a:pt x="2440257" y="365751"/>
                  <a:pt x="2440257" y="368432"/>
                </a:cubicBezTo>
                <a:cubicBezTo>
                  <a:pt x="2445957" y="360657"/>
                  <a:pt x="2451387" y="351810"/>
                  <a:pt x="2453666" y="346248"/>
                </a:cubicBezTo>
                <a:cubicBezTo>
                  <a:pt x="2451319" y="345980"/>
                  <a:pt x="2440257" y="345444"/>
                  <a:pt x="2440257" y="347990"/>
                </a:cubicBezTo>
                <a:cubicBezTo>
                  <a:pt x="2439724" y="345712"/>
                  <a:pt x="2440257" y="340752"/>
                  <a:pt x="2440257" y="338809"/>
                </a:cubicBezTo>
                <a:cubicBezTo>
                  <a:pt x="2427392" y="336195"/>
                  <a:pt x="2423438" y="334251"/>
                  <a:pt x="2411441" y="333179"/>
                </a:cubicBezTo>
                <a:cubicBezTo>
                  <a:pt x="2419751" y="334318"/>
                  <a:pt x="2424579" y="338206"/>
                  <a:pt x="2433558" y="339546"/>
                </a:cubicBezTo>
                <a:cubicBezTo>
                  <a:pt x="2430610" y="354827"/>
                  <a:pt x="2408492" y="355899"/>
                  <a:pt x="2396361" y="359719"/>
                </a:cubicBezTo>
                <a:cubicBezTo>
                  <a:pt x="2388855" y="359719"/>
                  <a:pt x="2360840" y="332040"/>
                  <a:pt x="2367744" y="327146"/>
                </a:cubicBezTo>
                <a:cubicBezTo>
                  <a:pt x="2365734" y="325874"/>
                  <a:pt x="2366001" y="319908"/>
                  <a:pt x="2367007" y="319908"/>
                </a:cubicBezTo>
                <a:cubicBezTo>
                  <a:pt x="2371228" y="322522"/>
                  <a:pt x="2380143" y="327214"/>
                  <a:pt x="2377393" y="327214"/>
                </a:cubicBezTo>
                <a:cubicBezTo>
                  <a:pt x="2379806" y="327214"/>
                  <a:pt x="2382152" y="327214"/>
                  <a:pt x="2384566" y="327214"/>
                </a:cubicBezTo>
                <a:cubicBezTo>
                  <a:pt x="2381683" y="327214"/>
                  <a:pt x="2373306" y="316289"/>
                  <a:pt x="2373306" y="320981"/>
                </a:cubicBezTo>
                <a:cubicBezTo>
                  <a:pt x="2373373" y="320847"/>
                  <a:pt x="2373440" y="317362"/>
                  <a:pt x="2373373" y="317295"/>
                </a:cubicBezTo>
                <a:cubicBezTo>
                  <a:pt x="2373373" y="311765"/>
                  <a:pt x="2384867" y="311547"/>
                  <a:pt x="2397266" y="313047"/>
                </a:cubicBezTo>
                <a:lnTo>
                  <a:pt x="2425935" y="318969"/>
                </a:lnTo>
                <a:lnTo>
                  <a:pt x="2425316" y="318166"/>
                </a:lnTo>
                <a:lnTo>
                  <a:pt x="2426009" y="318984"/>
                </a:lnTo>
                <a:lnTo>
                  <a:pt x="2426588" y="319104"/>
                </a:lnTo>
                <a:cubicBezTo>
                  <a:pt x="2426588" y="319104"/>
                  <a:pt x="2426855" y="319171"/>
                  <a:pt x="2426855" y="319171"/>
                </a:cubicBezTo>
                <a:cubicBezTo>
                  <a:pt x="2426855" y="319104"/>
                  <a:pt x="2426855" y="319104"/>
                  <a:pt x="2426855" y="319104"/>
                </a:cubicBezTo>
                <a:cubicBezTo>
                  <a:pt x="2426855" y="319171"/>
                  <a:pt x="2426989" y="319238"/>
                  <a:pt x="2427124" y="319305"/>
                </a:cubicBezTo>
                <a:cubicBezTo>
                  <a:pt x="2425583" y="317764"/>
                  <a:pt x="2425381" y="317831"/>
                  <a:pt x="2425717" y="318233"/>
                </a:cubicBezTo>
                <a:cubicBezTo>
                  <a:pt x="2423438" y="316356"/>
                  <a:pt x="2417072" y="312603"/>
                  <a:pt x="2421627" y="312603"/>
                </a:cubicBezTo>
                <a:cubicBezTo>
                  <a:pt x="2407219" y="308917"/>
                  <a:pt x="2403399" y="304695"/>
                  <a:pt x="2400115" y="292497"/>
                </a:cubicBezTo>
                <a:cubicBezTo>
                  <a:pt x="2400048" y="292698"/>
                  <a:pt x="2393209" y="292295"/>
                  <a:pt x="2393413" y="292497"/>
                </a:cubicBezTo>
                <a:cubicBezTo>
                  <a:pt x="2394217" y="293636"/>
                  <a:pt x="2394418" y="296250"/>
                  <a:pt x="2394217" y="298596"/>
                </a:cubicBezTo>
                <a:cubicBezTo>
                  <a:pt x="2396764" y="296451"/>
                  <a:pt x="2404338" y="312603"/>
                  <a:pt x="2401656" y="312603"/>
                </a:cubicBezTo>
                <a:cubicBezTo>
                  <a:pt x="2395557" y="312603"/>
                  <a:pt x="2384365" y="308046"/>
                  <a:pt x="2387917" y="306437"/>
                </a:cubicBezTo>
                <a:cubicBezTo>
                  <a:pt x="2380679" y="306572"/>
                  <a:pt x="2367744" y="305432"/>
                  <a:pt x="2367677" y="299199"/>
                </a:cubicBezTo>
                <a:cubicBezTo>
                  <a:pt x="2366136" y="299936"/>
                  <a:pt x="2346496" y="304024"/>
                  <a:pt x="2346496" y="294843"/>
                </a:cubicBezTo>
                <a:cubicBezTo>
                  <a:pt x="2346362" y="291827"/>
                  <a:pt x="2353200" y="293234"/>
                  <a:pt x="2353200" y="290754"/>
                </a:cubicBezTo>
                <a:cubicBezTo>
                  <a:pt x="2352528" y="290218"/>
                  <a:pt x="2345358" y="285526"/>
                  <a:pt x="2345491" y="285795"/>
                </a:cubicBezTo>
                <a:cubicBezTo>
                  <a:pt x="2342006" y="285795"/>
                  <a:pt x="2347167" y="278489"/>
                  <a:pt x="2350584" y="277484"/>
                </a:cubicBezTo>
                <a:cubicBezTo>
                  <a:pt x="2349311" y="275809"/>
                  <a:pt x="2348101" y="273798"/>
                  <a:pt x="2347437" y="272390"/>
                </a:cubicBezTo>
                <a:cubicBezTo>
                  <a:pt x="2346027" y="272390"/>
                  <a:pt x="2344352" y="272993"/>
                  <a:pt x="2337649" y="272390"/>
                </a:cubicBezTo>
                <a:cubicBezTo>
                  <a:pt x="2344955" y="272390"/>
                  <a:pt x="2332355" y="265755"/>
                  <a:pt x="2341271" y="265755"/>
                </a:cubicBezTo>
                <a:cubicBezTo>
                  <a:pt x="2333026" y="265353"/>
                  <a:pt x="2330613" y="263610"/>
                  <a:pt x="2339727" y="259120"/>
                </a:cubicBezTo>
                <a:cubicBezTo>
                  <a:pt x="2336912" y="254295"/>
                  <a:pt x="2326190" y="245850"/>
                  <a:pt x="2326659" y="245850"/>
                </a:cubicBezTo>
                <a:cubicBezTo>
                  <a:pt x="2326324" y="244175"/>
                  <a:pt x="2326190" y="241359"/>
                  <a:pt x="2326324" y="239483"/>
                </a:cubicBezTo>
                <a:cubicBezTo>
                  <a:pt x="2328938" y="240421"/>
                  <a:pt x="2314260" y="233384"/>
                  <a:pt x="2320359" y="233384"/>
                </a:cubicBezTo>
                <a:cubicBezTo>
                  <a:pt x="2324179" y="233384"/>
                  <a:pt x="2327932" y="233384"/>
                  <a:pt x="2331752" y="233384"/>
                </a:cubicBezTo>
                <a:cubicBezTo>
                  <a:pt x="2327597" y="233384"/>
                  <a:pt x="2320963" y="230569"/>
                  <a:pt x="2315533" y="226883"/>
                </a:cubicBezTo>
                <a:cubicBezTo>
                  <a:pt x="2318749" y="225610"/>
                  <a:pt x="2323575" y="219779"/>
                  <a:pt x="2321162" y="218908"/>
                </a:cubicBezTo>
                <a:cubicBezTo>
                  <a:pt x="2320694" y="219108"/>
                  <a:pt x="2320359" y="219243"/>
                  <a:pt x="2320024" y="219444"/>
                </a:cubicBezTo>
                <a:cubicBezTo>
                  <a:pt x="2319486" y="220315"/>
                  <a:pt x="2319420" y="220047"/>
                  <a:pt x="2319755" y="219578"/>
                </a:cubicBezTo>
                <a:cubicBezTo>
                  <a:pt x="2318749" y="220047"/>
                  <a:pt x="2318146" y="220248"/>
                  <a:pt x="2317810" y="220315"/>
                </a:cubicBezTo>
                <a:cubicBezTo>
                  <a:pt x="2316738" y="221722"/>
                  <a:pt x="2315399" y="223599"/>
                  <a:pt x="2314260" y="225475"/>
                </a:cubicBezTo>
                <a:cubicBezTo>
                  <a:pt x="2312985" y="225475"/>
                  <a:pt x="2313119" y="223599"/>
                  <a:pt x="2313321" y="221789"/>
                </a:cubicBezTo>
                <a:cubicBezTo>
                  <a:pt x="2311443" y="225207"/>
                  <a:pt x="2306150" y="229497"/>
                  <a:pt x="2306150" y="223532"/>
                </a:cubicBezTo>
                <a:cubicBezTo>
                  <a:pt x="2307357" y="222593"/>
                  <a:pt x="2307289" y="220248"/>
                  <a:pt x="2306150" y="219444"/>
                </a:cubicBezTo>
                <a:cubicBezTo>
                  <a:pt x="2306150" y="218773"/>
                  <a:pt x="2309502" y="218975"/>
                  <a:pt x="2311779" y="218237"/>
                </a:cubicBezTo>
                <a:cubicBezTo>
                  <a:pt x="2309233" y="216763"/>
                  <a:pt x="2305882" y="214082"/>
                  <a:pt x="2298778" y="212138"/>
                </a:cubicBezTo>
                <a:cubicBezTo>
                  <a:pt x="2301458" y="212138"/>
                  <a:pt x="2295694" y="207581"/>
                  <a:pt x="2291003" y="205436"/>
                </a:cubicBezTo>
                <a:cubicBezTo>
                  <a:pt x="2294556" y="205436"/>
                  <a:pt x="2292008" y="198265"/>
                  <a:pt x="2291741" y="198734"/>
                </a:cubicBezTo>
                <a:cubicBezTo>
                  <a:pt x="2286782" y="188882"/>
                  <a:pt x="2274583" y="209055"/>
                  <a:pt x="2274382" y="192032"/>
                </a:cubicBezTo>
                <a:cubicBezTo>
                  <a:pt x="2270294" y="194512"/>
                  <a:pt x="2271231" y="196254"/>
                  <a:pt x="2267612" y="198332"/>
                </a:cubicBezTo>
                <a:cubicBezTo>
                  <a:pt x="2267947" y="197058"/>
                  <a:pt x="2263658" y="193037"/>
                  <a:pt x="2262787" y="192166"/>
                </a:cubicBezTo>
                <a:cubicBezTo>
                  <a:pt x="2263725" y="194981"/>
                  <a:pt x="2263390" y="197193"/>
                  <a:pt x="2261647" y="198801"/>
                </a:cubicBezTo>
                <a:cubicBezTo>
                  <a:pt x="2255682" y="192904"/>
                  <a:pt x="2262116" y="194043"/>
                  <a:pt x="2262720" y="192166"/>
                </a:cubicBezTo>
                <a:cubicBezTo>
                  <a:pt x="2262652" y="192099"/>
                  <a:pt x="2262652" y="192099"/>
                  <a:pt x="2262652" y="192099"/>
                </a:cubicBezTo>
                <a:cubicBezTo>
                  <a:pt x="2252666" y="192099"/>
                  <a:pt x="2240267" y="191898"/>
                  <a:pt x="2237452" y="192099"/>
                </a:cubicBezTo>
                <a:cubicBezTo>
                  <a:pt x="2243484" y="192099"/>
                  <a:pt x="2234972" y="185397"/>
                  <a:pt x="2231420" y="185397"/>
                </a:cubicBezTo>
                <a:cubicBezTo>
                  <a:pt x="2224986" y="190423"/>
                  <a:pt x="2230817" y="187139"/>
                  <a:pt x="2225791" y="187877"/>
                </a:cubicBezTo>
                <a:cubicBezTo>
                  <a:pt x="2225791" y="196522"/>
                  <a:pt x="2221098" y="190558"/>
                  <a:pt x="2218820" y="187206"/>
                </a:cubicBezTo>
                <a:cubicBezTo>
                  <a:pt x="2218016" y="189016"/>
                  <a:pt x="2215134" y="191630"/>
                  <a:pt x="2214196" y="192032"/>
                </a:cubicBezTo>
                <a:cubicBezTo>
                  <a:pt x="2209102" y="192032"/>
                  <a:pt x="2211783" y="187206"/>
                  <a:pt x="2214196" y="185531"/>
                </a:cubicBezTo>
                <a:cubicBezTo>
                  <a:pt x="2202802" y="182582"/>
                  <a:pt x="2197440" y="179767"/>
                  <a:pt x="2194625" y="178627"/>
                </a:cubicBezTo>
                <a:cubicBezTo>
                  <a:pt x="2194491" y="193841"/>
                  <a:pt x="2193553" y="180840"/>
                  <a:pt x="2189867" y="185330"/>
                </a:cubicBezTo>
                <a:cubicBezTo>
                  <a:pt x="2195094" y="185330"/>
                  <a:pt x="2190872" y="192032"/>
                  <a:pt x="2189129" y="192032"/>
                </a:cubicBezTo>
                <a:cubicBezTo>
                  <a:pt x="2183499" y="191831"/>
                  <a:pt x="2190135" y="185531"/>
                  <a:pt x="2182494" y="185397"/>
                </a:cubicBezTo>
                <a:cubicBezTo>
                  <a:pt x="2183231" y="185397"/>
                  <a:pt x="2181422" y="191764"/>
                  <a:pt x="2179612" y="192166"/>
                </a:cubicBezTo>
                <a:cubicBezTo>
                  <a:pt x="2177468" y="192166"/>
                  <a:pt x="2178875" y="184325"/>
                  <a:pt x="2178875" y="182984"/>
                </a:cubicBezTo>
                <a:cubicBezTo>
                  <a:pt x="2166944" y="190826"/>
                  <a:pt x="2155082" y="193775"/>
                  <a:pt x="2137321" y="192568"/>
                </a:cubicBezTo>
                <a:cubicBezTo>
                  <a:pt x="2140069" y="192568"/>
                  <a:pt x="2135579" y="186469"/>
                  <a:pt x="2142683" y="186469"/>
                </a:cubicBezTo>
                <a:cubicBezTo>
                  <a:pt x="2140605" y="186469"/>
                  <a:pt x="2138527" y="186469"/>
                  <a:pt x="2136450" y="186469"/>
                </a:cubicBezTo>
                <a:cubicBezTo>
                  <a:pt x="2136416" y="186469"/>
                  <a:pt x="2134958" y="185347"/>
                  <a:pt x="2133517" y="185548"/>
                </a:cubicBezTo>
                <a:lnTo>
                  <a:pt x="2130966" y="191872"/>
                </a:lnTo>
                <a:lnTo>
                  <a:pt x="2109180" y="191329"/>
                </a:lnTo>
                <a:cubicBezTo>
                  <a:pt x="2097710" y="188932"/>
                  <a:pt x="2086149" y="185632"/>
                  <a:pt x="2085781" y="185330"/>
                </a:cubicBezTo>
                <a:cubicBezTo>
                  <a:pt x="2085646" y="187609"/>
                  <a:pt x="2085245" y="189887"/>
                  <a:pt x="2084641" y="192099"/>
                </a:cubicBezTo>
                <a:cubicBezTo>
                  <a:pt x="2087456" y="183051"/>
                  <a:pt x="2080218" y="188681"/>
                  <a:pt x="2078609" y="185464"/>
                </a:cubicBezTo>
                <a:cubicBezTo>
                  <a:pt x="2075057" y="185464"/>
                  <a:pt x="2055621" y="176751"/>
                  <a:pt x="2052135" y="178226"/>
                </a:cubicBezTo>
                <a:cubicBezTo>
                  <a:pt x="2049857" y="173936"/>
                  <a:pt x="2054816" y="173065"/>
                  <a:pt x="2058972" y="173065"/>
                </a:cubicBezTo>
                <a:cubicBezTo>
                  <a:pt x="2057028" y="173065"/>
                  <a:pt x="2054280" y="173065"/>
                  <a:pt x="2052671" y="173065"/>
                </a:cubicBezTo>
                <a:cubicBezTo>
                  <a:pt x="2046706" y="173065"/>
                  <a:pt x="2024723" y="169312"/>
                  <a:pt x="2024723" y="164955"/>
                </a:cubicBezTo>
                <a:cubicBezTo>
                  <a:pt x="2028275" y="161806"/>
                  <a:pt x="2035580" y="159258"/>
                  <a:pt x="2044159" y="157248"/>
                </a:cubicBezTo>
                <a:cubicBezTo>
                  <a:pt x="2039401" y="157985"/>
                  <a:pt x="2034776" y="158454"/>
                  <a:pt x="2030688" y="158454"/>
                </a:cubicBezTo>
                <a:cubicBezTo>
                  <a:pt x="2029012" y="158722"/>
                  <a:pt x="2011386" y="158387"/>
                  <a:pt x="1997981" y="158454"/>
                </a:cubicBezTo>
                <a:lnTo>
                  <a:pt x="1997981" y="151752"/>
                </a:lnTo>
                <a:cubicBezTo>
                  <a:pt x="2017552" y="151752"/>
                  <a:pt x="2034576" y="152087"/>
                  <a:pt x="2050125" y="150278"/>
                </a:cubicBezTo>
                <a:cubicBezTo>
                  <a:pt x="2044830" y="149674"/>
                  <a:pt x="2024790" y="143710"/>
                  <a:pt x="2024790" y="143978"/>
                </a:cubicBezTo>
                <a:cubicBezTo>
                  <a:pt x="2020031" y="144514"/>
                  <a:pt x="1991279" y="141230"/>
                  <a:pt x="1991279" y="135801"/>
                </a:cubicBezTo>
                <a:cubicBezTo>
                  <a:pt x="1995903" y="130238"/>
                  <a:pt x="1996842" y="131646"/>
                  <a:pt x="2000059" y="131646"/>
                </a:cubicBezTo>
                <a:cubicBezTo>
                  <a:pt x="2006828" y="121861"/>
                  <a:pt x="2051867" y="118242"/>
                  <a:pt x="2072577" y="118242"/>
                </a:cubicBezTo>
                <a:cubicBezTo>
                  <a:pt x="2077671" y="109395"/>
                  <a:pt x="2148111" y="107518"/>
                  <a:pt x="2162119" y="104837"/>
                </a:cubicBezTo>
                <a:cubicBezTo>
                  <a:pt x="2162119" y="102626"/>
                  <a:pt x="2162253" y="100347"/>
                  <a:pt x="2162522" y="98135"/>
                </a:cubicBezTo>
                <a:cubicBezTo>
                  <a:pt x="2161382" y="96527"/>
                  <a:pt x="2161583" y="97666"/>
                  <a:pt x="2158768" y="91031"/>
                </a:cubicBezTo>
                <a:cubicBezTo>
                  <a:pt x="2158768" y="91701"/>
                  <a:pt x="2112657" y="91634"/>
                  <a:pt x="2118554" y="91433"/>
                </a:cubicBezTo>
                <a:cubicBezTo>
                  <a:pt x="2115404" y="90093"/>
                  <a:pt x="2105150" y="84396"/>
                  <a:pt x="2105150" y="86876"/>
                </a:cubicBezTo>
                <a:lnTo>
                  <a:pt x="2114942" y="78143"/>
                </a:lnTo>
                <a:lnTo>
                  <a:pt x="2118554" y="78699"/>
                </a:lnTo>
                <a:cubicBezTo>
                  <a:pt x="2116678" y="80710"/>
                  <a:pt x="2131088" y="72466"/>
                  <a:pt x="2124989" y="71461"/>
                </a:cubicBezTo>
                <a:cubicBezTo>
                  <a:pt x="2125190" y="71327"/>
                  <a:pt x="2125391" y="71059"/>
                  <a:pt x="2125257" y="70589"/>
                </a:cubicBezTo>
                <a:cubicBezTo>
                  <a:pt x="2125257" y="71595"/>
                  <a:pt x="2128876" y="71595"/>
                  <a:pt x="2130820" y="71595"/>
                </a:cubicBezTo>
                <a:cubicBezTo>
                  <a:pt x="2130149" y="73874"/>
                  <a:pt x="2129948" y="78096"/>
                  <a:pt x="2133300" y="78096"/>
                </a:cubicBezTo>
                <a:cubicBezTo>
                  <a:pt x="2142749" y="72198"/>
                  <a:pt x="2144291" y="72868"/>
                  <a:pt x="2160376" y="71393"/>
                </a:cubicBezTo>
                <a:cubicBezTo>
                  <a:pt x="2183097" y="71393"/>
                  <a:pt x="2204813" y="51690"/>
                  <a:pt x="2239396" y="64691"/>
                </a:cubicBezTo>
                <a:cubicBezTo>
                  <a:pt x="2240334" y="64691"/>
                  <a:pt x="2237117" y="59732"/>
                  <a:pt x="2234771" y="58057"/>
                </a:cubicBezTo>
                <a:cubicBezTo>
                  <a:pt x="2237117" y="57654"/>
                  <a:pt x="2240535" y="57789"/>
                  <a:pt x="2241541" y="57989"/>
                </a:cubicBezTo>
                <a:cubicBezTo>
                  <a:pt x="2241675" y="55778"/>
                  <a:pt x="2241675" y="53499"/>
                  <a:pt x="2241541" y="51287"/>
                </a:cubicBezTo>
                <a:cubicBezTo>
                  <a:pt x="2236782" y="48406"/>
                  <a:pt x="2236514" y="52091"/>
                  <a:pt x="2232493" y="47132"/>
                </a:cubicBezTo>
                <a:cubicBezTo>
                  <a:pt x="2232493" y="39827"/>
                  <a:pt x="2327731" y="38755"/>
                  <a:pt x="2338790" y="37883"/>
                </a:cubicBezTo>
                <a:cubicBezTo>
                  <a:pt x="2349110" y="37079"/>
                  <a:pt x="2363588" y="28768"/>
                  <a:pt x="2382823" y="31181"/>
                </a:cubicBezTo>
                <a:cubicBezTo>
                  <a:pt x="2383627" y="31315"/>
                  <a:pt x="2398037" y="40162"/>
                  <a:pt x="2400785" y="45389"/>
                </a:cubicBezTo>
                <a:cubicBezTo>
                  <a:pt x="2402394" y="44384"/>
                  <a:pt x="2405007" y="44585"/>
                  <a:pt x="2408560" y="44585"/>
                </a:cubicBezTo>
                <a:cubicBezTo>
                  <a:pt x="2406750" y="42776"/>
                  <a:pt x="2396294" y="31181"/>
                  <a:pt x="2400719" y="31181"/>
                </a:cubicBezTo>
                <a:cubicBezTo>
                  <a:pt x="2415463" y="30645"/>
                  <a:pt x="2413520" y="34800"/>
                  <a:pt x="2420153" y="37883"/>
                </a:cubicBezTo>
                <a:cubicBezTo>
                  <a:pt x="2434161" y="28836"/>
                  <a:pt x="2445287" y="43312"/>
                  <a:pt x="2467336" y="44585"/>
                </a:cubicBezTo>
                <a:cubicBezTo>
                  <a:pt x="2463518" y="44585"/>
                  <a:pt x="2445756" y="24479"/>
                  <a:pt x="2446424" y="24479"/>
                </a:cubicBezTo>
                <a:cubicBezTo>
                  <a:pt x="2452460" y="23339"/>
                  <a:pt x="2459899" y="23206"/>
                  <a:pt x="2467537" y="23608"/>
                </a:cubicBezTo>
                <a:cubicBezTo>
                  <a:pt x="2468677" y="22267"/>
                  <a:pt x="2472298" y="20324"/>
                  <a:pt x="2475782" y="21597"/>
                </a:cubicBezTo>
                <a:cubicBezTo>
                  <a:pt x="2479199" y="21597"/>
                  <a:pt x="2475179" y="22938"/>
                  <a:pt x="2471760" y="23942"/>
                </a:cubicBezTo>
                <a:cubicBezTo>
                  <a:pt x="2491195" y="25484"/>
                  <a:pt x="2510635" y="30310"/>
                  <a:pt x="2510970" y="31248"/>
                </a:cubicBezTo>
                <a:cubicBezTo>
                  <a:pt x="2530274" y="31248"/>
                  <a:pt x="2552524" y="41436"/>
                  <a:pt x="2575445" y="44049"/>
                </a:cubicBezTo>
                <a:cubicBezTo>
                  <a:pt x="2555875" y="40899"/>
                  <a:pt x="2522432" y="24546"/>
                  <a:pt x="2517539" y="24546"/>
                </a:cubicBezTo>
                <a:cubicBezTo>
                  <a:pt x="2517606" y="24546"/>
                  <a:pt x="2500513" y="25149"/>
                  <a:pt x="2500513" y="23742"/>
                </a:cubicBezTo>
                <a:cubicBezTo>
                  <a:pt x="2507417" y="19453"/>
                  <a:pt x="2514924" y="18313"/>
                  <a:pt x="2521963" y="19318"/>
                </a:cubicBezTo>
                <a:cubicBezTo>
                  <a:pt x="2531145" y="16839"/>
                  <a:pt x="2560834" y="7188"/>
                  <a:pt x="2560834" y="14627"/>
                </a:cubicBezTo>
                <a:cubicBezTo>
                  <a:pt x="2580337" y="9667"/>
                  <a:pt x="2637506" y="4440"/>
                  <a:pt x="2645885" y="4440"/>
                </a:cubicBezTo>
                <a:cubicBezTo>
                  <a:pt x="2646823" y="6115"/>
                  <a:pt x="2648765" y="8461"/>
                  <a:pt x="2650507" y="10136"/>
                </a:cubicBezTo>
                <a:cubicBezTo>
                  <a:pt x="2650642" y="9064"/>
                  <a:pt x="2651982" y="7456"/>
                  <a:pt x="2653324" y="6115"/>
                </a:cubicBezTo>
                <a:cubicBezTo>
                  <a:pt x="2653926" y="9131"/>
                  <a:pt x="2661297" y="14828"/>
                  <a:pt x="2661297" y="11544"/>
                </a:cubicBezTo>
                <a:cubicBezTo>
                  <a:pt x="2661297" y="-185"/>
                  <a:pt x="2693805" y="8461"/>
                  <a:pt x="2701512" y="11142"/>
                </a:cubicBezTo>
                <a:cubicBezTo>
                  <a:pt x="2717865" y="-4541"/>
                  <a:pt x="2778251" y="9868"/>
                  <a:pt x="2795340" y="2362"/>
                </a:cubicBezTo>
                <a:cubicBezTo>
                  <a:pt x="2795340" y="217"/>
                  <a:pt x="2806989" y="-327"/>
                  <a:pt x="2824685" y="172"/>
                </a:cubicBezTo>
                <a:close/>
              </a:path>
            </a:pathLst>
          </a:custGeom>
          <a:solidFill>
            <a:srgbClr val="CFD4E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spTree>
    <p:extLst>
      <p:ext uri="{BB962C8B-B14F-4D97-AF65-F5344CB8AC3E}">
        <p14:creationId xmlns:p14="http://schemas.microsoft.com/office/powerpoint/2010/main" val="112279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preserve="1">
  <p:cSld name="Next Steps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Next </a:t>
            </a:r>
            <a:br>
              <a:rPr lang="en-US" sz="11500" noProof="0">
                <a:latin typeface="+mn-lt"/>
              </a:rPr>
            </a:br>
            <a:r>
              <a:rPr lang="en-US" sz="11500" noProof="0">
                <a:latin typeface="+mn-lt"/>
              </a:rPr>
              <a:t>steps</a:t>
            </a:r>
          </a:p>
        </p:txBody>
      </p:sp>
      <p:pic>
        <p:nvPicPr>
          <p:cNvPr id="4" name="Graphic 3" descr="Chevron arrows with solid fill">
            <a:extLst>
              <a:ext uri="{FF2B5EF4-FFF2-40B4-BE49-F238E27FC236}">
                <a16:creationId xmlns:a16="http://schemas.microsoft.com/office/drawing/2014/main" id="{AE6DAB79-7BF4-F2C5-A5B1-5BEBD40CE77D}"/>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80270" y="1582740"/>
            <a:ext cx="3433760" cy="3433760"/>
          </a:xfrm>
          <a:prstGeom prst="rect">
            <a:avLst/>
          </a:prstGeom>
        </p:spPr>
      </p:pic>
      <p:sp>
        <p:nvSpPr>
          <p:cNvPr id="3" name="TextBox 2">
            <a:extLst>
              <a:ext uri="{FF2B5EF4-FFF2-40B4-BE49-F238E27FC236}">
                <a16:creationId xmlns:a16="http://schemas.microsoft.com/office/drawing/2014/main" id="{3EB27161-7ED2-DD7C-A043-D81E30D9ABDD}"/>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318575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2.xml><?xml version="1.0" encoding="utf-8"?>
<p:sldLayout xmlns:a="http://schemas.openxmlformats.org/drawingml/2006/main" xmlns:r="http://schemas.openxmlformats.org/officeDocument/2006/relationships" xmlns:p="http://schemas.openxmlformats.org/presentationml/2006/main" preserve="1">
  <p:cSld name="Next Steps x2">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248E3F88-18E3-1851-D759-25A5742F4A12}"/>
              </a:ext>
            </a:extLst>
          </p:cNvPr>
          <p:cNvSpPr/>
          <p:nvPr/>
        </p:nvSpPr>
        <p:spPr>
          <a:xfrm>
            <a:off x="4675189" y="1063495"/>
            <a:ext cx="6721200" cy="5151567"/>
          </a:xfrm>
          <a:prstGeom prst="roundRect">
            <a:avLst>
              <a:gd name="adj" fmla="val 2109"/>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FA664307-D4BE-825C-30C0-7B2EC83B31C1}"/>
              </a:ext>
            </a:extLst>
          </p:cNvPr>
          <p:cNvSpPr/>
          <p:nvPr/>
        </p:nvSpPr>
        <p:spPr>
          <a:xfrm>
            <a:off x="4675189" y="1063496"/>
            <a:ext cx="6721200" cy="2581404"/>
          </a:xfrm>
          <a:prstGeom prst="roundRect">
            <a:avLst>
              <a:gd name="adj" fmla="val 420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2" name="Text Placeholder 8">
            <a:extLst>
              <a:ext uri="{FF2B5EF4-FFF2-40B4-BE49-F238E27FC236}">
                <a16:creationId xmlns:a16="http://schemas.microsoft.com/office/drawing/2014/main" id="{86E47316-AEF2-7241-9288-4A9C76A80300}"/>
              </a:ext>
            </a:extLst>
          </p:cNvPr>
          <p:cNvSpPr>
            <a:spLocks noGrp="1"/>
          </p:cNvSpPr>
          <p:nvPr>
            <p:ph type="body" sz="quarter" idx="19" hasCustomPrompt="1"/>
          </p:nvPr>
        </p:nvSpPr>
        <p:spPr>
          <a:xfrm>
            <a:off x="6102349" y="2072548"/>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24" name="Text Placeholder 8">
            <a:extLst>
              <a:ext uri="{FF2B5EF4-FFF2-40B4-BE49-F238E27FC236}">
                <a16:creationId xmlns:a16="http://schemas.microsoft.com/office/drawing/2014/main" id="{FFA40D00-9362-6A4B-33EE-1AA7EEE946A4}"/>
              </a:ext>
            </a:extLst>
          </p:cNvPr>
          <p:cNvSpPr>
            <a:spLocks noGrp="1"/>
          </p:cNvSpPr>
          <p:nvPr>
            <p:ph type="body" sz="quarter" idx="20"/>
          </p:nvPr>
        </p:nvSpPr>
        <p:spPr>
          <a:xfrm>
            <a:off x="7588250" y="1978877"/>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25" name="Text Placeholder 8">
            <a:extLst>
              <a:ext uri="{FF2B5EF4-FFF2-40B4-BE49-F238E27FC236}">
                <a16:creationId xmlns:a16="http://schemas.microsoft.com/office/drawing/2014/main" id="{A7F14501-AF4C-1A99-A20A-B2FBAF9A99D3}"/>
              </a:ext>
            </a:extLst>
          </p:cNvPr>
          <p:cNvSpPr>
            <a:spLocks noGrp="1"/>
          </p:cNvSpPr>
          <p:nvPr>
            <p:ph type="body" sz="quarter" idx="25"/>
          </p:nvPr>
        </p:nvSpPr>
        <p:spPr>
          <a:xfrm>
            <a:off x="7588250" y="4554658"/>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6" name="Text Placeholder 8">
            <a:extLst>
              <a:ext uri="{FF2B5EF4-FFF2-40B4-BE49-F238E27FC236}">
                <a16:creationId xmlns:a16="http://schemas.microsoft.com/office/drawing/2014/main" id="{159FF3FF-F721-B040-52CF-C9C26C3B3572}"/>
              </a:ext>
            </a:extLst>
          </p:cNvPr>
          <p:cNvSpPr>
            <a:spLocks noGrp="1"/>
          </p:cNvSpPr>
          <p:nvPr>
            <p:ph type="body" sz="quarter" idx="21" hasCustomPrompt="1"/>
          </p:nvPr>
        </p:nvSpPr>
        <p:spPr>
          <a:xfrm>
            <a:off x="6102349" y="4648244"/>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7" name="Text Placeholder 19">
            <a:extLst>
              <a:ext uri="{FF2B5EF4-FFF2-40B4-BE49-F238E27FC236}">
                <a16:creationId xmlns:a16="http://schemas.microsoft.com/office/drawing/2014/main" id="{08864575-9D76-7CA4-800B-B6E4AE2DE943}"/>
              </a:ext>
            </a:extLst>
          </p:cNvPr>
          <p:cNvSpPr>
            <a:spLocks noGrp="1"/>
          </p:cNvSpPr>
          <p:nvPr>
            <p:ph type="body" sz="quarter" idx="26" hasCustomPrompt="1"/>
          </p:nvPr>
        </p:nvSpPr>
        <p:spPr>
          <a:xfrm>
            <a:off x="5037973" y="2072059"/>
            <a:ext cx="971551" cy="564278"/>
          </a:xfrm>
        </p:spPr>
        <p:txBody>
          <a:bodyPr anchor="ctr"/>
          <a:lstStyle>
            <a:lvl1pPr>
              <a:defRPr sz="4300">
                <a:solidFill>
                  <a:schemeClr val="bg1"/>
                </a:solidFill>
              </a:defRPr>
            </a:lvl1pPr>
          </a:lstStyle>
          <a:p>
            <a:pPr lvl="0"/>
            <a:r>
              <a:rPr lang="en-US" noProof="0"/>
              <a:t>XX</a:t>
            </a:r>
          </a:p>
        </p:txBody>
      </p:sp>
      <p:sp>
        <p:nvSpPr>
          <p:cNvPr id="30" name="Text Placeholder 19">
            <a:extLst>
              <a:ext uri="{FF2B5EF4-FFF2-40B4-BE49-F238E27FC236}">
                <a16:creationId xmlns:a16="http://schemas.microsoft.com/office/drawing/2014/main" id="{C4AFDC9B-344F-BF24-251F-8ED1521E45B8}"/>
              </a:ext>
            </a:extLst>
          </p:cNvPr>
          <p:cNvSpPr>
            <a:spLocks noGrp="1"/>
          </p:cNvSpPr>
          <p:nvPr>
            <p:ph type="body" sz="quarter" idx="27" hasCustomPrompt="1"/>
          </p:nvPr>
        </p:nvSpPr>
        <p:spPr>
          <a:xfrm>
            <a:off x="5037973" y="4647840"/>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1883559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3.xml><?xml version="1.0" encoding="utf-8"?>
<p:sldLayout xmlns:a="http://schemas.openxmlformats.org/drawingml/2006/main" xmlns:r="http://schemas.openxmlformats.org/officeDocument/2006/relationships" xmlns:p="http://schemas.openxmlformats.org/presentationml/2006/main" preserve="1">
  <p:cSld name="Next Steps x3">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5896AEDD-0AD9-B063-AD2A-A603789B9E83}"/>
              </a:ext>
            </a:extLst>
          </p:cNvPr>
          <p:cNvSpPr/>
          <p:nvPr/>
        </p:nvSpPr>
        <p:spPr>
          <a:xfrm>
            <a:off x="4675189" y="1063497"/>
            <a:ext cx="6721200" cy="5159089"/>
          </a:xfrm>
          <a:prstGeom prst="roundRect">
            <a:avLst>
              <a:gd name="adj" fmla="val 2106"/>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2220456E-A1DE-B3AE-D1E0-94F5F2C8A37F}"/>
              </a:ext>
            </a:extLst>
          </p:cNvPr>
          <p:cNvSpPr/>
          <p:nvPr/>
        </p:nvSpPr>
        <p:spPr>
          <a:xfrm>
            <a:off x="4675189" y="1063497"/>
            <a:ext cx="6721200" cy="3430913"/>
          </a:xfrm>
          <a:prstGeom prst="roundRect">
            <a:avLst>
              <a:gd name="adj" fmla="val 3167"/>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ADFAF892-F564-336D-AC79-934B930816B0}"/>
              </a:ext>
            </a:extLst>
          </p:cNvPr>
          <p:cNvSpPr/>
          <p:nvPr/>
        </p:nvSpPr>
        <p:spPr>
          <a:xfrm>
            <a:off x="4675189" y="1063497"/>
            <a:ext cx="6721200" cy="1717200"/>
          </a:xfrm>
          <a:prstGeom prst="roundRect">
            <a:avLst>
              <a:gd name="adj" fmla="val 632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8" name="Text Placeholder 8">
            <a:extLst>
              <a:ext uri="{FF2B5EF4-FFF2-40B4-BE49-F238E27FC236}">
                <a16:creationId xmlns:a16="http://schemas.microsoft.com/office/drawing/2014/main" id="{BFEE7DEF-FA54-2A92-5921-2F3C6DB66BA2}"/>
              </a:ext>
            </a:extLst>
          </p:cNvPr>
          <p:cNvSpPr>
            <a:spLocks noGrp="1"/>
          </p:cNvSpPr>
          <p:nvPr>
            <p:ph type="body" sz="quarter" idx="19" hasCustomPrompt="1"/>
          </p:nvPr>
        </p:nvSpPr>
        <p:spPr>
          <a:xfrm>
            <a:off x="6102349" y="1640447"/>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19" name="Text Placeholder 8">
            <a:extLst>
              <a:ext uri="{FF2B5EF4-FFF2-40B4-BE49-F238E27FC236}">
                <a16:creationId xmlns:a16="http://schemas.microsoft.com/office/drawing/2014/main" id="{2D4C3294-6137-4138-F755-9B18457292E9}"/>
              </a:ext>
            </a:extLst>
          </p:cNvPr>
          <p:cNvSpPr>
            <a:spLocks noGrp="1"/>
          </p:cNvSpPr>
          <p:nvPr>
            <p:ph type="body" sz="quarter" idx="20"/>
          </p:nvPr>
        </p:nvSpPr>
        <p:spPr>
          <a:xfrm>
            <a:off x="7588250" y="1546776"/>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22" name="Text Placeholder 8">
            <a:extLst>
              <a:ext uri="{FF2B5EF4-FFF2-40B4-BE49-F238E27FC236}">
                <a16:creationId xmlns:a16="http://schemas.microsoft.com/office/drawing/2014/main" id="{2C6E9F9B-ED21-9220-A136-0C088C077592}"/>
              </a:ext>
            </a:extLst>
          </p:cNvPr>
          <p:cNvSpPr>
            <a:spLocks noGrp="1"/>
          </p:cNvSpPr>
          <p:nvPr>
            <p:ph type="body" sz="quarter" idx="25"/>
          </p:nvPr>
        </p:nvSpPr>
        <p:spPr>
          <a:xfrm>
            <a:off x="7588250" y="3258746"/>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4" name="Text Placeholder 8">
            <a:extLst>
              <a:ext uri="{FF2B5EF4-FFF2-40B4-BE49-F238E27FC236}">
                <a16:creationId xmlns:a16="http://schemas.microsoft.com/office/drawing/2014/main" id="{A99A64F5-E7CB-BA7B-C8C8-22C56B2B9C3E}"/>
              </a:ext>
            </a:extLst>
          </p:cNvPr>
          <p:cNvSpPr>
            <a:spLocks noGrp="1"/>
          </p:cNvSpPr>
          <p:nvPr>
            <p:ph type="body" sz="quarter" idx="21" hasCustomPrompt="1"/>
          </p:nvPr>
        </p:nvSpPr>
        <p:spPr>
          <a:xfrm>
            <a:off x="6102349" y="3352332"/>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5" name="Text Placeholder 8">
            <a:extLst>
              <a:ext uri="{FF2B5EF4-FFF2-40B4-BE49-F238E27FC236}">
                <a16:creationId xmlns:a16="http://schemas.microsoft.com/office/drawing/2014/main" id="{CE58EB58-6F38-6BDC-98C7-29F2091B43A8}"/>
              </a:ext>
            </a:extLst>
          </p:cNvPr>
          <p:cNvSpPr>
            <a:spLocks noGrp="1"/>
          </p:cNvSpPr>
          <p:nvPr>
            <p:ph type="body" sz="quarter" idx="28" hasCustomPrompt="1"/>
          </p:nvPr>
        </p:nvSpPr>
        <p:spPr>
          <a:xfrm>
            <a:off x="6102349" y="5074728"/>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6" name="Text Placeholder 8">
            <a:extLst>
              <a:ext uri="{FF2B5EF4-FFF2-40B4-BE49-F238E27FC236}">
                <a16:creationId xmlns:a16="http://schemas.microsoft.com/office/drawing/2014/main" id="{28FDF744-D21D-A860-C5CF-C026DD536486}"/>
              </a:ext>
            </a:extLst>
          </p:cNvPr>
          <p:cNvSpPr>
            <a:spLocks noGrp="1"/>
          </p:cNvSpPr>
          <p:nvPr>
            <p:ph type="body" sz="quarter" idx="30"/>
          </p:nvPr>
        </p:nvSpPr>
        <p:spPr>
          <a:xfrm>
            <a:off x="7588250" y="4981248"/>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1" name="Text Placeholder 19">
            <a:extLst>
              <a:ext uri="{FF2B5EF4-FFF2-40B4-BE49-F238E27FC236}">
                <a16:creationId xmlns:a16="http://schemas.microsoft.com/office/drawing/2014/main" id="{E8FAA2FF-67CB-717D-DD8A-1667D5326872}"/>
              </a:ext>
            </a:extLst>
          </p:cNvPr>
          <p:cNvSpPr>
            <a:spLocks noGrp="1"/>
          </p:cNvSpPr>
          <p:nvPr>
            <p:ph type="body" sz="quarter" idx="26" hasCustomPrompt="1"/>
          </p:nvPr>
        </p:nvSpPr>
        <p:spPr>
          <a:xfrm>
            <a:off x="5037973" y="1639958"/>
            <a:ext cx="971551" cy="564278"/>
          </a:xfrm>
        </p:spPr>
        <p:txBody>
          <a:bodyPr anchor="ctr"/>
          <a:lstStyle>
            <a:lvl1pPr>
              <a:defRPr sz="4300">
                <a:solidFill>
                  <a:schemeClr val="bg1"/>
                </a:solidFill>
              </a:defRPr>
            </a:lvl1pPr>
          </a:lstStyle>
          <a:p>
            <a:pPr lvl="0"/>
            <a:r>
              <a:rPr lang="en-US" noProof="0"/>
              <a:t>XX</a:t>
            </a:r>
          </a:p>
        </p:txBody>
      </p:sp>
      <p:sp>
        <p:nvSpPr>
          <p:cNvPr id="32" name="Text Placeholder 19">
            <a:extLst>
              <a:ext uri="{FF2B5EF4-FFF2-40B4-BE49-F238E27FC236}">
                <a16:creationId xmlns:a16="http://schemas.microsoft.com/office/drawing/2014/main" id="{5810EFAD-BD12-C636-46A8-62D32F0269B5}"/>
              </a:ext>
            </a:extLst>
          </p:cNvPr>
          <p:cNvSpPr>
            <a:spLocks noGrp="1"/>
          </p:cNvSpPr>
          <p:nvPr>
            <p:ph type="body" sz="quarter" idx="27" hasCustomPrompt="1"/>
          </p:nvPr>
        </p:nvSpPr>
        <p:spPr>
          <a:xfrm>
            <a:off x="5037973" y="3351928"/>
            <a:ext cx="971551" cy="564278"/>
          </a:xfrm>
        </p:spPr>
        <p:txBody>
          <a:bodyPr anchor="ctr"/>
          <a:lstStyle>
            <a:lvl1pPr>
              <a:defRPr sz="4300">
                <a:solidFill>
                  <a:schemeClr val="bg1"/>
                </a:solidFill>
              </a:defRPr>
            </a:lvl1pPr>
          </a:lstStyle>
          <a:p>
            <a:pPr lvl="0"/>
            <a:r>
              <a:rPr lang="en-US" noProof="0"/>
              <a:t>XX</a:t>
            </a:r>
          </a:p>
        </p:txBody>
      </p:sp>
      <p:sp>
        <p:nvSpPr>
          <p:cNvPr id="33" name="Text Placeholder 19">
            <a:extLst>
              <a:ext uri="{FF2B5EF4-FFF2-40B4-BE49-F238E27FC236}">
                <a16:creationId xmlns:a16="http://schemas.microsoft.com/office/drawing/2014/main" id="{BA83625E-D645-81C2-B247-20C777854BF7}"/>
              </a:ext>
            </a:extLst>
          </p:cNvPr>
          <p:cNvSpPr>
            <a:spLocks noGrp="1"/>
          </p:cNvSpPr>
          <p:nvPr>
            <p:ph type="body" sz="quarter" idx="35" hasCustomPrompt="1"/>
          </p:nvPr>
        </p:nvSpPr>
        <p:spPr>
          <a:xfrm>
            <a:off x="5037973" y="5074324"/>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3676550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4.xml><?xml version="1.0" encoding="utf-8"?>
<p:sldLayout xmlns:a="http://schemas.openxmlformats.org/drawingml/2006/main" xmlns:r="http://schemas.openxmlformats.org/officeDocument/2006/relationships" xmlns:p="http://schemas.openxmlformats.org/presentationml/2006/main" preserve="1">
  <p:cSld name="Next Steps x4">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17759FB-B5B9-F2B6-6492-E521AC4A58AE}"/>
              </a:ext>
            </a:extLst>
          </p:cNvPr>
          <p:cNvSpPr/>
          <p:nvPr/>
        </p:nvSpPr>
        <p:spPr>
          <a:xfrm>
            <a:off x="4675189" y="1063497"/>
            <a:ext cx="6721200" cy="5159089"/>
          </a:xfrm>
          <a:prstGeom prst="roundRect">
            <a:avLst>
              <a:gd name="adj" fmla="val 2106"/>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7FF3FF3A-D982-397E-334A-FE3829F8F735}"/>
              </a:ext>
            </a:extLst>
          </p:cNvPr>
          <p:cNvSpPr/>
          <p:nvPr/>
        </p:nvSpPr>
        <p:spPr>
          <a:xfrm>
            <a:off x="4675189" y="1063497"/>
            <a:ext cx="6721200" cy="3860864"/>
          </a:xfrm>
          <a:prstGeom prst="roundRect">
            <a:avLst>
              <a:gd name="adj" fmla="val 2814"/>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DE221A9E-E264-591D-0308-CF64B912F745}"/>
              </a:ext>
            </a:extLst>
          </p:cNvPr>
          <p:cNvSpPr/>
          <p:nvPr/>
        </p:nvSpPr>
        <p:spPr>
          <a:xfrm>
            <a:off x="4675189" y="1063497"/>
            <a:ext cx="6721200" cy="2581403"/>
          </a:xfrm>
          <a:prstGeom prst="roundRect">
            <a:avLst>
              <a:gd name="adj" fmla="val 4209"/>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6E5A7C3B-31D8-7A46-6147-0BE1FBCC53B5}"/>
              </a:ext>
            </a:extLst>
          </p:cNvPr>
          <p:cNvSpPr/>
          <p:nvPr/>
        </p:nvSpPr>
        <p:spPr>
          <a:xfrm>
            <a:off x="4675189" y="1063496"/>
            <a:ext cx="6721200" cy="1301319"/>
          </a:xfrm>
          <a:prstGeom prst="roundRect">
            <a:avLst>
              <a:gd name="adj" fmla="val 834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6102349" y="1427196"/>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7588250" y="1333525"/>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588250" y="2634845"/>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6102349" y="2728431"/>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6102349" y="3997275"/>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7588250" y="3903795"/>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6102349" y="5287573"/>
            <a:ext cx="1383191" cy="564279"/>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7588250" y="5194497"/>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8" name="Text Placeholder 19">
            <a:extLst>
              <a:ext uri="{FF2B5EF4-FFF2-40B4-BE49-F238E27FC236}">
                <a16:creationId xmlns:a16="http://schemas.microsoft.com/office/drawing/2014/main" id="{61FAA2CD-5B5F-AF0C-FA21-81A442555B91}"/>
              </a:ext>
            </a:extLst>
          </p:cNvPr>
          <p:cNvSpPr>
            <a:spLocks noGrp="1"/>
          </p:cNvSpPr>
          <p:nvPr>
            <p:ph type="body" sz="quarter" idx="26" hasCustomPrompt="1"/>
          </p:nvPr>
        </p:nvSpPr>
        <p:spPr>
          <a:xfrm>
            <a:off x="5037973" y="1426707"/>
            <a:ext cx="971551" cy="564278"/>
          </a:xfrm>
        </p:spPr>
        <p:txBody>
          <a:bodyPr anchor="ctr"/>
          <a:lstStyle>
            <a:lvl1pPr>
              <a:defRPr sz="4300">
                <a:solidFill>
                  <a:schemeClr val="bg1"/>
                </a:solidFill>
              </a:defRPr>
            </a:lvl1pPr>
          </a:lstStyle>
          <a:p>
            <a:pPr lvl="0"/>
            <a:r>
              <a:rPr lang="en-US" noProof="0"/>
              <a:t>XX</a:t>
            </a:r>
          </a:p>
        </p:txBody>
      </p:sp>
      <p:sp>
        <p:nvSpPr>
          <p:cNvPr id="19" name="Text Placeholder 19">
            <a:extLst>
              <a:ext uri="{FF2B5EF4-FFF2-40B4-BE49-F238E27FC236}">
                <a16:creationId xmlns:a16="http://schemas.microsoft.com/office/drawing/2014/main" id="{14032524-72B9-444A-AA19-9D165759F2AB}"/>
              </a:ext>
            </a:extLst>
          </p:cNvPr>
          <p:cNvSpPr>
            <a:spLocks noGrp="1"/>
          </p:cNvSpPr>
          <p:nvPr>
            <p:ph type="body" sz="quarter" idx="27" hasCustomPrompt="1"/>
          </p:nvPr>
        </p:nvSpPr>
        <p:spPr>
          <a:xfrm>
            <a:off x="5037973" y="2728027"/>
            <a:ext cx="971551" cy="564278"/>
          </a:xfrm>
        </p:spPr>
        <p:txBody>
          <a:bodyPr anchor="ctr"/>
          <a:lstStyle>
            <a:lvl1pPr>
              <a:defRPr sz="4300">
                <a:solidFill>
                  <a:schemeClr val="bg1"/>
                </a:solidFill>
              </a:defRPr>
            </a:lvl1pPr>
          </a:lstStyle>
          <a:p>
            <a:pPr lvl="0"/>
            <a:r>
              <a:rPr lang="en-US" noProof="0"/>
              <a:t>XX</a:t>
            </a:r>
          </a:p>
        </p:txBody>
      </p:sp>
      <p:sp>
        <p:nvSpPr>
          <p:cNvPr id="22" name="Text Placeholder 19">
            <a:extLst>
              <a:ext uri="{FF2B5EF4-FFF2-40B4-BE49-F238E27FC236}">
                <a16:creationId xmlns:a16="http://schemas.microsoft.com/office/drawing/2014/main" id="{6BE09930-598F-0DC3-E9F7-F5E9341361C4}"/>
              </a:ext>
            </a:extLst>
          </p:cNvPr>
          <p:cNvSpPr>
            <a:spLocks noGrp="1"/>
          </p:cNvSpPr>
          <p:nvPr>
            <p:ph type="body" sz="quarter" idx="35" hasCustomPrompt="1"/>
          </p:nvPr>
        </p:nvSpPr>
        <p:spPr>
          <a:xfrm>
            <a:off x="5037973" y="5287573"/>
            <a:ext cx="971551" cy="564278"/>
          </a:xfrm>
        </p:spPr>
        <p:txBody>
          <a:bodyPr anchor="ctr"/>
          <a:lstStyle>
            <a:lvl1pPr>
              <a:defRPr sz="4300">
                <a:solidFill>
                  <a:schemeClr val="bg1"/>
                </a:solidFill>
              </a:defRPr>
            </a:lvl1pPr>
          </a:lstStyle>
          <a:p>
            <a:pPr lvl="0"/>
            <a:r>
              <a:rPr lang="en-US" noProof="0"/>
              <a:t>XX</a:t>
            </a:r>
          </a:p>
        </p:txBody>
      </p:sp>
      <p:sp>
        <p:nvSpPr>
          <p:cNvPr id="24" name="Text Placeholder 19">
            <a:extLst>
              <a:ext uri="{FF2B5EF4-FFF2-40B4-BE49-F238E27FC236}">
                <a16:creationId xmlns:a16="http://schemas.microsoft.com/office/drawing/2014/main" id="{E624D9F7-C85C-8228-2671-9DC2E607AF5F}"/>
              </a:ext>
            </a:extLst>
          </p:cNvPr>
          <p:cNvSpPr>
            <a:spLocks noGrp="1"/>
          </p:cNvSpPr>
          <p:nvPr>
            <p:ph type="body" sz="quarter" idx="31" hasCustomPrompt="1"/>
          </p:nvPr>
        </p:nvSpPr>
        <p:spPr>
          <a:xfrm>
            <a:off x="5037973" y="3996871"/>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3014640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5.xml><?xml version="1.0" encoding="utf-8"?>
<p:sldLayout xmlns:a="http://schemas.openxmlformats.org/drawingml/2006/main" xmlns:r="http://schemas.openxmlformats.org/officeDocument/2006/relationships" xmlns:p="http://schemas.openxmlformats.org/presentationml/2006/main" showMasterSp="0" preserve="1">
  <p:cSld name="Case Study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Case study</a:t>
            </a:r>
          </a:p>
        </p:txBody>
      </p:sp>
      <p:pic>
        <p:nvPicPr>
          <p:cNvPr id="6" name="Graphic 5" descr="Open folder with solid fill">
            <a:extLst>
              <a:ext uri="{FF2B5EF4-FFF2-40B4-BE49-F238E27FC236}">
                <a16:creationId xmlns:a16="http://schemas.microsoft.com/office/drawing/2014/main" id="{E8E8FED3-276F-FF82-4CDD-8289C701E689}"/>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277531" y="1766888"/>
            <a:ext cx="3115488" cy="3115488"/>
          </a:xfrm>
          <a:prstGeom prst="rect">
            <a:avLst/>
          </a:prstGeom>
        </p:spPr>
      </p:pic>
      <p:sp>
        <p:nvSpPr>
          <p:cNvPr id="3" name="TextBox 2">
            <a:extLst>
              <a:ext uri="{FF2B5EF4-FFF2-40B4-BE49-F238E27FC236}">
                <a16:creationId xmlns:a16="http://schemas.microsoft.com/office/drawing/2014/main" id="{95964225-3AAB-EC4D-86B1-ECD27FF6A1B2}"/>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21616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6.xml><?xml version="1.0" encoding="utf-8"?>
<p:sldLayout xmlns:a="http://schemas.openxmlformats.org/drawingml/2006/main" xmlns:r="http://schemas.openxmlformats.org/officeDocument/2006/relationships" xmlns:p="http://schemas.openxmlformats.org/presentationml/2006/main" preserve="1">
  <p:cSld name="Case Study A">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5AF9345E-388F-9ABD-28CA-7D6AA5E65D0B}"/>
              </a:ext>
            </a:extLst>
          </p:cNvPr>
          <p:cNvSpPr/>
          <p:nvPr/>
        </p:nvSpPr>
        <p:spPr>
          <a:xfrm>
            <a:off x="5645149" y="3740149"/>
            <a:ext cx="5754689" cy="2474914"/>
          </a:xfrm>
          <a:prstGeom prst="roundRect">
            <a:avLst>
              <a:gd name="adj" fmla="val 4380"/>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807884" cy="107251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3173175"/>
            <a:ext cx="3807884" cy="471725"/>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2163"/>
            <a:ext cx="5754688" cy="2852737"/>
          </a:xfrm>
          <a:prstGeom prst="roundRect">
            <a:avLst>
              <a:gd name="adj" fmla="val 380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4005262"/>
            <a:ext cx="2147171" cy="184689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179763" y="4005261"/>
            <a:ext cx="2149168" cy="184689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6102351" y="4005261"/>
            <a:ext cx="2149168" cy="1846899"/>
          </a:xfrm>
        </p:spPr>
        <p:txBody>
          <a:bodyPr/>
          <a:lstStyle>
            <a:lvl1pPr>
              <a:defRPr>
                <a:solidFill>
                  <a:schemeClr val="bg1"/>
                </a:solidFill>
              </a:defRPr>
            </a:lvl1pPr>
            <a:lvl2pPr>
              <a:defRPr>
                <a:solidFill>
                  <a:schemeClr val="bg1"/>
                </a:solidFill>
              </a:defRPr>
            </a:lvl2pPr>
            <a:lvl3pPr>
              <a:buClrTx/>
              <a:buSzPct val="100000"/>
              <a:defRPr>
                <a:solidFill>
                  <a:schemeClr val="bg1"/>
                </a:solidFill>
              </a:defRPr>
            </a:lvl3pPr>
            <a:lvl4pPr>
              <a:buClrTx/>
              <a:buSzPct val="100000"/>
              <a:defRPr>
                <a:solidFill>
                  <a:schemeClr val="bg1"/>
                </a:solidFill>
              </a:defRPr>
            </a:lvl4pPr>
            <a:lvl5pPr>
              <a:buClrTx/>
              <a:buSzPct val="100000"/>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Chart Placeholder 8">
            <a:extLst>
              <a:ext uri="{FF2B5EF4-FFF2-40B4-BE49-F238E27FC236}">
                <a16:creationId xmlns:a16="http://schemas.microsoft.com/office/drawing/2014/main" id="{649AE133-740B-4A5F-FBD4-CFCF1045A977}"/>
              </a:ext>
            </a:extLst>
          </p:cNvPr>
          <p:cNvSpPr>
            <a:spLocks noGrp="1"/>
          </p:cNvSpPr>
          <p:nvPr>
            <p:ph type="chart" sz="quarter" idx="26" hasCustomPrompt="1"/>
          </p:nvPr>
        </p:nvSpPr>
        <p:spPr>
          <a:xfrm>
            <a:off x="8809755" y="4005260"/>
            <a:ext cx="2149168" cy="1846900"/>
          </a:xfrm>
        </p:spPr>
        <p:txBody>
          <a:bodyPr/>
          <a:lstStyle>
            <a:lvl1pPr>
              <a:defRPr>
                <a:solidFill>
                  <a:schemeClr val="bg1"/>
                </a:solidFill>
              </a:defRPr>
            </a:lvl1pPr>
          </a:lstStyle>
          <a:p>
            <a:r>
              <a:rPr lang="en-US" noProof="0"/>
              <a:t>Click icon to insert chart</a:t>
            </a:r>
          </a:p>
        </p:txBody>
      </p:sp>
      <p:sp>
        <p:nvSpPr>
          <p:cNvPr id="28" name="Text Placeholder 10">
            <a:extLst>
              <a:ext uri="{FF2B5EF4-FFF2-40B4-BE49-F238E27FC236}">
                <a16:creationId xmlns:a16="http://schemas.microsoft.com/office/drawing/2014/main" id="{FCAFAA0E-4298-994D-CDB7-3A5933F6CF67}"/>
              </a:ext>
            </a:extLst>
          </p:cNvPr>
          <p:cNvSpPr>
            <a:spLocks noGrp="1"/>
          </p:cNvSpPr>
          <p:nvPr>
            <p:ph type="body" sz="quarter" idx="22" hasCustomPrompt="1"/>
          </p:nvPr>
        </p:nvSpPr>
        <p:spPr>
          <a:xfrm>
            <a:off x="790575" y="792162"/>
            <a:ext cx="1508400" cy="277686"/>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Tree>
    <p:extLst>
      <p:ext uri="{BB962C8B-B14F-4D97-AF65-F5344CB8AC3E}">
        <p14:creationId xmlns:p14="http://schemas.microsoft.com/office/powerpoint/2010/main" val="471055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7.xml><?xml version="1.0" encoding="utf-8"?>
<p:sldLayout xmlns:a="http://schemas.openxmlformats.org/drawingml/2006/main" xmlns:r="http://schemas.openxmlformats.org/officeDocument/2006/relationships" xmlns:p="http://schemas.openxmlformats.org/presentationml/2006/main" preserve="1">
  <p:cSld name="Case Study B">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5AF9345E-388F-9ABD-28CA-7D6AA5E65D0B}"/>
              </a:ext>
            </a:extLst>
          </p:cNvPr>
          <p:cNvSpPr/>
          <p:nvPr/>
        </p:nvSpPr>
        <p:spPr>
          <a:xfrm>
            <a:off x="5645149" y="790575"/>
            <a:ext cx="5754689" cy="5424488"/>
          </a:xfrm>
          <a:prstGeom prst="roundRect">
            <a:avLst>
              <a:gd name="adj" fmla="val 199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807884" cy="107251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3173175"/>
            <a:ext cx="3807884" cy="471725"/>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2163"/>
            <a:ext cx="5754688" cy="2852737"/>
          </a:xfrm>
          <a:prstGeom prst="roundRect">
            <a:avLst>
              <a:gd name="adj" fmla="val 380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4005262"/>
            <a:ext cx="2147171" cy="184689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179763" y="4005261"/>
            <a:ext cx="2149168" cy="184689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6102351" y="4005261"/>
            <a:ext cx="2149168" cy="184689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Chart Placeholder 8">
            <a:extLst>
              <a:ext uri="{FF2B5EF4-FFF2-40B4-BE49-F238E27FC236}">
                <a16:creationId xmlns:a16="http://schemas.microsoft.com/office/drawing/2014/main" id="{649AE133-740B-4A5F-FBD4-CFCF1045A977}"/>
              </a:ext>
            </a:extLst>
          </p:cNvPr>
          <p:cNvSpPr>
            <a:spLocks noGrp="1"/>
          </p:cNvSpPr>
          <p:nvPr>
            <p:ph type="chart" sz="quarter" idx="26" hasCustomPrompt="1"/>
          </p:nvPr>
        </p:nvSpPr>
        <p:spPr>
          <a:xfrm>
            <a:off x="8809755" y="4005260"/>
            <a:ext cx="2149168" cy="1846900"/>
          </a:xfrm>
        </p:spPr>
        <p:txBody>
          <a:bodyPr/>
          <a:lstStyle>
            <a:lvl1pPr>
              <a:defRPr>
                <a:solidFill>
                  <a:schemeClr val="bg1"/>
                </a:solidFill>
              </a:defRPr>
            </a:lvl1pPr>
          </a:lstStyle>
          <a:p>
            <a:r>
              <a:rPr lang="en-US" noProof="0"/>
              <a:t>Click icon to insert chart</a:t>
            </a:r>
          </a:p>
        </p:txBody>
      </p:sp>
      <p:sp>
        <p:nvSpPr>
          <p:cNvPr id="2" name="Text Placeholder 10">
            <a:extLst>
              <a:ext uri="{FF2B5EF4-FFF2-40B4-BE49-F238E27FC236}">
                <a16:creationId xmlns:a16="http://schemas.microsoft.com/office/drawing/2014/main" id="{8106C885-8482-EE33-E694-64A530C8A2CB}"/>
              </a:ext>
            </a:extLst>
          </p:cNvPr>
          <p:cNvSpPr>
            <a:spLocks noGrp="1"/>
          </p:cNvSpPr>
          <p:nvPr>
            <p:ph type="body" sz="quarter" idx="22" hasCustomPrompt="1"/>
          </p:nvPr>
        </p:nvSpPr>
        <p:spPr>
          <a:xfrm>
            <a:off x="790575" y="792162"/>
            <a:ext cx="1508400" cy="277686"/>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Tree>
    <p:extLst>
      <p:ext uri="{BB962C8B-B14F-4D97-AF65-F5344CB8AC3E}">
        <p14:creationId xmlns:p14="http://schemas.microsoft.com/office/powerpoint/2010/main" val="171490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8.xml><?xml version="1.0" encoding="utf-8"?>
<p:sldLayout xmlns:a="http://schemas.openxmlformats.org/drawingml/2006/main" xmlns:r="http://schemas.openxmlformats.org/officeDocument/2006/relationships" xmlns:p="http://schemas.openxmlformats.org/presentationml/2006/main" preserve="1">
  <p:cSld name="Case Study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E74E91F5-DD60-9E7F-0827-599382632F7F}"/>
              </a:ext>
            </a:extLst>
          </p:cNvPr>
          <p:cNvSpPr/>
          <p:nvPr/>
        </p:nvSpPr>
        <p:spPr>
          <a:xfrm>
            <a:off x="7067550" y="1766889"/>
            <a:ext cx="4332288" cy="4452936"/>
          </a:xfrm>
          <a:prstGeom prst="roundRect">
            <a:avLst>
              <a:gd name="adj" fmla="val 2502"/>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ext Placeholder 10">
            <a:extLst>
              <a:ext uri="{FF2B5EF4-FFF2-40B4-BE49-F238E27FC236}">
                <a16:creationId xmlns:a16="http://schemas.microsoft.com/office/drawing/2014/main" id="{CEA09A9A-B7BA-C22F-EF47-CB38D8F1633C}"/>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2133600"/>
            <a:ext cx="2841625" cy="371855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929062" y="2133599"/>
            <a:ext cx="2841625" cy="371856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7515225" y="2133599"/>
            <a:ext cx="3434613" cy="3718561"/>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8" name="Text Placeholder 10">
            <a:extLst>
              <a:ext uri="{FF2B5EF4-FFF2-40B4-BE49-F238E27FC236}">
                <a16:creationId xmlns:a16="http://schemas.microsoft.com/office/drawing/2014/main" id="{FCAFAA0E-4298-994D-CDB7-3A5933F6CF67}"/>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25" name="Picture Placeholder 101">
            <a:extLst>
              <a:ext uri="{FF2B5EF4-FFF2-40B4-BE49-F238E27FC236}">
                <a16:creationId xmlns:a16="http://schemas.microsoft.com/office/drawing/2014/main" id="{012BF825-2CE2-560B-8804-A1170FDB0EA1}"/>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3756240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9.xml><?xml version="1.0" encoding="utf-8"?>
<p:sldLayout xmlns:a="http://schemas.openxmlformats.org/drawingml/2006/main" xmlns:r="http://schemas.openxmlformats.org/officeDocument/2006/relationships" xmlns:p="http://schemas.openxmlformats.org/presentationml/2006/main" preserve="1">
  <p:cSld name="Case Study 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60D87C98-B006-EDF8-802B-B3458387A173}"/>
              </a:ext>
            </a:extLst>
          </p:cNvPr>
          <p:cNvSpPr/>
          <p:nvPr/>
        </p:nvSpPr>
        <p:spPr>
          <a:xfrm>
            <a:off x="793437"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EAA71684-05E2-DD89-9493-BB1D6C31DBA2}"/>
              </a:ext>
            </a:extLst>
          </p:cNvPr>
          <p:cNvSpPr/>
          <p:nvPr/>
        </p:nvSpPr>
        <p:spPr>
          <a:xfrm>
            <a:off x="4353191" y="1766889"/>
            <a:ext cx="3488400" cy="4451512"/>
          </a:xfrm>
          <a:prstGeom prst="roundRect">
            <a:avLst>
              <a:gd name="adj" fmla="val 309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5ADF70BD-A415-24A6-3438-E481A1715503}"/>
              </a:ext>
            </a:extLst>
          </p:cNvPr>
          <p:cNvSpPr/>
          <p:nvPr/>
        </p:nvSpPr>
        <p:spPr>
          <a:xfrm>
            <a:off x="7912945" y="1766889"/>
            <a:ext cx="3488400" cy="4451512"/>
          </a:xfrm>
          <a:prstGeom prst="roundRect">
            <a:avLst>
              <a:gd name="adj" fmla="val 309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1243437" y="2133600"/>
            <a:ext cx="2588400" cy="371855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4803191"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8362945"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5" name="Text Placeholder 10">
            <a:extLst>
              <a:ext uri="{FF2B5EF4-FFF2-40B4-BE49-F238E27FC236}">
                <a16:creationId xmlns:a16="http://schemas.microsoft.com/office/drawing/2014/main" id="{E9ED250E-1C13-F025-FE7D-8223A5568606}"/>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8" name="Text Placeholder 10">
            <a:extLst>
              <a:ext uri="{FF2B5EF4-FFF2-40B4-BE49-F238E27FC236}">
                <a16:creationId xmlns:a16="http://schemas.microsoft.com/office/drawing/2014/main" id="{708F6C9B-BE88-B0EC-2D0E-520207173A38}"/>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10" name="Picture Placeholder 101">
            <a:extLst>
              <a:ext uri="{FF2B5EF4-FFF2-40B4-BE49-F238E27FC236}">
                <a16:creationId xmlns:a16="http://schemas.microsoft.com/office/drawing/2014/main" id="{CA96F3E7-F979-CB41-54E6-CAC4533CDE07}"/>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561132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67999" y="528034"/>
            <a:ext cx="9366564" cy="1007678"/>
          </a:xfrm>
        </p:spPr>
        <p:txBody>
          <a:bodyPr/>
          <a:lstStyle/>
          <a:p>
            <a:r>
              <a:rPr lang="en-US"/>
              <a:t>Click to edit Master title style</a:t>
            </a:r>
            <a:endParaRPr lang="en-GB"/>
          </a:p>
        </p:txBody>
      </p:sp>
    </p:spTree>
    <p:extLst>
      <p:ext uri="{BB962C8B-B14F-4D97-AF65-F5344CB8AC3E}">
        <p14:creationId xmlns:p14="http://schemas.microsoft.com/office/powerpoint/2010/main" val="3678246628"/>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preserve="1">
  <p:cSld name="Case Study E">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5ADF70BD-A415-24A6-3438-E481A1715503}"/>
              </a:ext>
            </a:extLst>
          </p:cNvPr>
          <p:cNvSpPr/>
          <p:nvPr/>
        </p:nvSpPr>
        <p:spPr>
          <a:xfrm>
            <a:off x="7744565" y="1766889"/>
            <a:ext cx="3654000" cy="4451512"/>
          </a:xfrm>
          <a:prstGeom prst="roundRect">
            <a:avLst>
              <a:gd name="adj" fmla="val 295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EAA71684-05E2-DD89-9493-BB1D6C31DBA2}"/>
              </a:ext>
            </a:extLst>
          </p:cNvPr>
          <p:cNvSpPr/>
          <p:nvPr/>
        </p:nvSpPr>
        <p:spPr>
          <a:xfrm>
            <a:off x="4269000" y="1766889"/>
            <a:ext cx="3654000" cy="4451512"/>
          </a:xfrm>
          <a:prstGeom prst="roundRect">
            <a:avLst>
              <a:gd name="adj" fmla="val 295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60D87C98-B006-EDF8-802B-B3458387A173}"/>
              </a:ext>
            </a:extLst>
          </p:cNvPr>
          <p:cNvSpPr/>
          <p:nvPr/>
        </p:nvSpPr>
        <p:spPr>
          <a:xfrm>
            <a:off x="793435" y="1766889"/>
            <a:ext cx="3654000" cy="4451512"/>
          </a:xfrm>
          <a:prstGeom prst="roundRect">
            <a:avLst>
              <a:gd name="adj" fmla="val 295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1243437" y="2133600"/>
            <a:ext cx="2588400" cy="371855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4803191"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8362945"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5" name="Text Placeholder 10">
            <a:extLst>
              <a:ext uri="{FF2B5EF4-FFF2-40B4-BE49-F238E27FC236}">
                <a16:creationId xmlns:a16="http://schemas.microsoft.com/office/drawing/2014/main" id="{E5D081F5-CC7D-CC07-BDB6-9E73662B34AC}"/>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8" name="Text Placeholder 10">
            <a:extLst>
              <a:ext uri="{FF2B5EF4-FFF2-40B4-BE49-F238E27FC236}">
                <a16:creationId xmlns:a16="http://schemas.microsoft.com/office/drawing/2014/main" id="{E6CAAEFF-6B1B-F51C-6728-5490FC0D0704}"/>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10" name="Picture Placeholder 101">
            <a:extLst>
              <a:ext uri="{FF2B5EF4-FFF2-40B4-BE49-F238E27FC236}">
                <a16:creationId xmlns:a16="http://schemas.microsoft.com/office/drawing/2014/main" id="{7ECAA141-607A-9423-FCD4-E872FACB338D}"/>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2215281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preserve="1">
  <p:cSld name="Video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Video</a:t>
            </a:r>
          </a:p>
        </p:txBody>
      </p:sp>
      <p:sp>
        <p:nvSpPr>
          <p:cNvPr id="12" name="Freeform: Shape 11">
            <a:extLst>
              <a:ext uri="{FF2B5EF4-FFF2-40B4-BE49-F238E27FC236}">
                <a16:creationId xmlns:a16="http://schemas.microsoft.com/office/drawing/2014/main" id="{E6957855-246E-AAE5-1648-643D05D62BDD}"/>
              </a:ext>
            </a:extLst>
          </p:cNvPr>
          <p:cNvSpPr/>
          <p:nvPr/>
        </p:nvSpPr>
        <p:spPr>
          <a:xfrm>
            <a:off x="946298" y="2199489"/>
            <a:ext cx="3206602" cy="2094694"/>
          </a:xfrm>
          <a:custGeom>
            <a:avLst/>
            <a:gdLst>
              <a:gd name="connsiteX0" fmla="*/ 1617862 w 3797154"/>
              <a:gd name="connsiteY0" fmla="*/ 582960 h 2480468"/>
              <a:gd name="connsiteX1" fmla="*/ 1617862 w 3797154"/>
              <a:gd name="connsiteY1" fmla="*/ 1897508 h 2480468"/>
              <a:gd name="connsiteX2" fmla="*/ 2636491 w 3797154"/>
              <a:gd name="connsiteY2" fmla="*/ 1239980 h 2480468"/>
              <a:gd name="connsiteX3" fmla="*/ 337220 w 3797154"/>
              <a:gd name="connsiteY3" fmla="*/ 0 h 2480468"/>
              <a:gd name="connsiteX4" fmla="*/ 3459934 w 3797154"/>
              <a:gd name="connsiteY4" fmla="*/ 0 h 2480468"/>
              <a:gd name="connsiteX5" fmla="*/ 3797154 w 3797154"/>
              <a:gd name="connsiteY5" fmla="*/ 337220 h 2480468"/>
              <a:gd name="connsiteX6" fmla="*/ 3797154 w 3797154"/>
              <a:gd name="connsiteY6" fmla="*/ 2143248 h 2480468"/>
              <a:gd name="connsiteX7" fmla="*/ 3459934 w 3797154"/>
              <a:gd name="connsiteY7" fmla="*/ 2480468 h 2480468"/>
              <a:gd name="connsiteX8" fmla="*/ 337220 w 3797154"/>
              <a:gd name="connsiteY8" fmla="*/ 2480468 h 2480468"/>
              <a:gd name="connsiteX9" fmla="*/ 0 w 3797154"/>
              <a:gd name="connsiteY9" fmla="*/ 2143248 h 2480468"/>
              <a:gd name="connsiteX10" fmla="*/ 0 w 3797154"/>
              <a:gd name="connsiteY10" fmla="*/ 337220 h 2480468"/>
              <a:gd name="connsiteX11" fmla="*/ 337220 w 3797154"/>
              <a:gd name="connsiteY11"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7154" h="2480468">
                <a:moveTo>
                  <a:pt x="1617862" y="582960"/>
                </a:moveTo>
                <a:lnTo>
                  <a:pt x="1617862" y="1897508"/>
                </a:lnTo>
                <a:lnTo>
                  <a:pt x="2636491" y="1239980"/>
                </a:lnTo>
                <a:close/>
                <a:moveTo>
                  <a:pt x="337220" y="0"/>
                </a:moveTo>
                <a:lnTo>
                  <a:pt x="3459934" y="0"/>
                </a:lnTo>
                <a:cubicBezTo>
                  <a:pt x="3646175" y="0"/>
                  <a:pt x="3797154" y="150979"/>
                  <a:pt x="3797154" y="337220"/>
                </a:cubicBezTo>
                <a:lnTo>
                  <a:pt x="3797154" y="2143248"/>
                </a:lnTo>
                <a:cubicBezTo>
                  <a:pt x="3797154" y="2329489"/>
                  <a:pt x="3646175" y="2480468"/>
                  <a:pt x="3459934" y="2480468"/>
                </a:cubicBezTo>
                <a:lnTo>
                  <a:pt x="337220" y="2480468"/>
                </a:lnTo>
                <a:cubicBezTo>
                  <a:pt x="150979" y="2480468"/>
                  <a:pt x="0" y="2329489"/>
                  <a:pt x="0" y="2143248"/>
                </a:cubicBezTo>
                <a:lnTo>
                  <a:pt x="0" y="337220"/>
                </a:lnTo>
                <a:cubicBezTo>
                  <a:pt x="0" y="150979"/>
                  <a:pt x="150979" y="0"/>
                  <a:pt x="33722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3" name="TextBox 2">
            <a:extLst>
              <a:ext uri="{FF2B5EF4-FFF2-40B4-BE49-F238E27FC236}">
                <a16:creationId xmlns:a16="http://schemas.microsoft.com/office/drawing/2014/main" id="{B090A633-DE2B-8BE5-2A63-C5893CBE853D}"/>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0209860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2.xml><?xml version="1.0" encoding="utf-8"?>
<p:sldLayout xmlns:a="http://schemas.openxmlformats.org/drawingml/2006/main" xmlns:r="http://schemas.openxmlformats.org/officeDocument/2006/relationships" xmlns:p="http://schemas.openxmlformats.org/presentationml/2006/main" preserve="1">
  <p:cSld name="Video Full Bleed">
    <p:spTree>
      <p:nvGrpSpPr>
        <p:cNvPr id="1" name=""/>
        <p:cNvGrpSpPr/>
        <p:nvPr/>
      </p:nvGrpSpPr>
      <p:grpSpPr>
        <a:xfrm>
          <a:off x="0" y="0"/>
          <a:ext cx="0" cy="0"/>
          <a:chOff x="0" y="0"/>
          <a:chExt cx="0" cy="0"/>
        </a:xfrm>
      </p:grpSpPr>
      <p:sp>
        <p:nvSpPr>
          <p:cNvPr id="6" name="Media Placeholder 5">
            <a:extLst>
              <a:ext uri="{FF2B5EF4-FFF2-40B4-BE49-F238E27FC236}">
                <a16:creationId xmlns:a16="http://schemas.microsoft.com/office/drawing/2014/main" id="{7B3F669D-88A4-8689-60E9-B7A314C0C1C9}"/>
              </a:ext>
            </a:extLst>
          </p:cNvPr>
          <p:cNvSpPr>
            <a:spLocks noGrp="1"/>
          </p:cNvSpPr>
          <p:nvPr>
            <p:ph type="media" sz="quarter" idx="12" hasCustomPrompt="1"/>
          </p:nvPr>
        </p:nvSpPr>
        <p:spPr>
          <a:xfrm>
            <a:off x="0" y="0"/>
            <a:ext cx="12192000" cy="6858000"/>
          </a:xfr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video</a:t>
            </a:r>
          </a:p>
        </p:txBody>
      </p:sp>
      <p:sp>
        <p:nvSpPr>
          <p:cNvPr id="3" name="Slide Number Placeholder 2">
            <a:extLst>
              <a:ext uri="{FF2B5EF4-FFF2-40B4-BE49-F238E27FC236}">
                <a16:creationId xmlns:a16="http://schemas.microsoft.com/office/drawing/2014/main" id="{D1B85793-2B2F-4815-73C0-E4667F3A7321}"/>
              </a:ext>
            </a:extLst>
          </p:cNvPr>
          <p:cNvSpPr>
            <a:spLocks noGrp="1"/>
          </p:cNvSpPr>
          <p:nvPr>
            <p:ph type="sldNum" sz="quarter" idx="10"/>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 name="Footer Placeholder 3">
            <a:extLst>
              <a:ext uri="{FF2B5EF4-FFF2-40B4-BE49-F238E27FC236}">
                <a16:creationId xmlns:a16="http://schemas.microsoft.com/office/drawing/2014/main" id="{9597DB07-159C-D942-97E9-52CFE347C1A3}"/>
              </a:ext>
            </a:extLst>
          </p:cNvPr>
          <p:cNvSpPr>
            <a:spLocks noGrp="1"/>
          </p:cNvSpPr>
          <p:nvPr>
            <p:ph type="ftr" sz="quarter" idx="11"/>
          </p:nvPr>
        </p:nvSpPr>
        <p:spPr/>
        <p:txBody>
          <a:bodyPr/>
          <a:lstStyle>
            <a:lvl1pPr>
              <a:defRPr>
                <a:solidFill>
                  <a:schemeClr val="bg1"/>
                </a:solidFill>
              </a:defRPr>
            </a:lvl1pPr>
          </a:lstStyle>
          <a:p>
            <a:r>
              <a:rPr lang="en-US" noProof="0"/>
              <a:t>© Experian | Confidential</a:t>
            </a:r>
          </a:p>
        </p:txBody>
      </p:sp>
      <p:sp>
        <p:nvSpPr>
          <p:cNvPr id="2" name="Text Placeholder 9">
            <a:extLst>
              <a:ext uri="{FF2B5EF4-FFF2-40B4-BE49-F238E27FC236}">
                <a16:creationId xmlns:a16="http://schemas.microsoft.com/office/drawing/2014/main" id="{3D60E80A-10F1-6EB6-FC24-51A27825AA1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62784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3.xml><?xml version="1.0" encoding="utf-8"?>
<p:sldLayout xmlns:a="http://schemas.openxmlformats.org/drawingml/2006/main" xmlns:r="http://schemas.openxmlformats.org/officeDocument/2006/relationships" xmlns:p="http://schemas.openxmlformats.org/presentationml/2006/main" preserve="1">
  <p:cSld name="Video and Content">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2" name="Media Placeholder 5">
            <a:extLst>
              <a:ext uri="{FF2B5EF4-FFF2-40B4-BE49-F238E27FC236}">
                <a16:creationId xmlns:a16="http://schemas.microsoft.com/office/drawing/2014/main" id="{28301BB3-62B2-F29E-891D-93CBAD6182F4}"/>
              </a:ext>
            </a:extLst>
          </p:cNvPr>
          <p:cNvSpPr>
            <a:spLocks noGrp="1"/>
          </p:cNvSpPr>
          <p:nvPr>
            <p:ph type="media" sz="quarter" idx="19" hasCustomPrompt="1"/>
          </p:nvPr>
        </p:nvSpPr>
        <p:spPr>
          <a:xfrm>
            <a:off x="3703637" y="1766888"/>
            <a:ext cx="7696201" cy="4448175"/>
          </a:xfrm>
          <a:prstGeom prst="roundRect">
            <a:avLst>
              <a:gd name="adj" fmla="val 2428"/>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video into placeholder</a:t>
            </a:r>
          </a:p>
        </p:txBody>
      </p:sp>
    </p:spTree>
    <p:extLst>
      <p:ext uri="{BB962C8B-B14F-4D97-AF65-F5344CB8AC3E}">
        <p14:creationId xmlns:p14="http://schemas.microsoft.com/office/powerpoint/2010/main" val="2291241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preserve="1">
  <p:cSld name="Partner Logo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Partner logos</a:t>
            </a:r>
          </a:p>
        </p:txBody>
      </p:sp>
      <p:pic>
        <p:nvPicPr>
          <p:cNvPr id="4" name="Graphic 3" descr="Badge Tm with solid fill">
            <a:extLst>
              <a:ext uri="{FF2B5EF4-FFF2-40B4-BE49-F238E27FC236}">
                <a16:creationId xmlns:a16="http://schemas.microsoft.com/office/drawing/2014/main" id="{50B74FAE-7C3B-8E35-ED53-CCFB6B162F12}"/>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23925" y="1524000"/>
            <a:ext cx="3619500" cy="3619500"/>
          </a:xfrm>
          <a:prstGeom prst="rect">
            <a:avLst/>
          </a:prstGeom>
        </p:spPr>
      </p:pic>
      <p:sp>
        <p:nvSpPr>
          <p:cNvPr id="3" name="TextBox 2">
            <a:extLst>
              <a:ext uri="{FF2B5EF4-FFF2-40B4-BE49-F238E27FC236}">
                <a16:creationId xmlns:a16="http://schemas.microsoft.com/office/drawing/2014/main" id="{934DC5F1-51E7-A4FA-632E-52416BD61BCB}"/>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24913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5.xml><?xml version="1.0" encoding="utf-8"?>
<p:sldLayout xmlns:a="http://schemas.openxmlformats.org/drawingml/2006/main" xmlns:r="http://schemas.openxmlformats.org/officeDocument/2006/relationships" xmlns:p="http://schemas.openxmlformats.org/presentationml/2006/main" preserve="1">
  <p:cSld name="Logos x6">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3" name="Rectangle: Rounded Corners 12">
            <a:extLst>
              <a:ext uri="{FF2B5EF4-FFF2-40B4-BE49-F238E27FC236}">
                <a16:creationId xmlns:a16="http://schemas.microsoft.com/office/drawing/2014/main" id="{828FC845-5896-40EC-E073-4E999BC3400B}"/>
              </a:ext>
            </a:extLst>
          </p:cNvPr>
          <p:cNvSpPr/>
          <p:nvPr/>
        </p:nvSpPr>
        <p:spPr>
          <a:xfrm>
            <a:off x="790575"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4" name="Rectangle: Rounded Corners 13">
            <a:extLst>
              <a:ext uri="{FF2B5EF4-FFF2-40B4-BE49-F238E27FC236}">
                <a16:creationId xmlns:a16="http://schemas.microsoft.com/office/drawing/2014/main" id="{A2D7DE2A-F36C-A1C5-7254-BD01C96F5B35}"/>
              </a:ext>
            </a:extLst>
          </p:cNvPr>
          <p:cNvSpPr/>
          <p:nvPr/>
        </p:nvSpPr>
        <p:spPr>
          <a:xfrm>
            <a:off x="4350837"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5" name="Rectangle: Rounded Corners 14">
            <a:extLst>
              <a:ext uri="{FF2B5EF4-FFF2-40B4-BE49-F238E27FC236}">
                <a16:creationId xmlns:a16="http://schemas.microsoft.com/office/drawing/2014/main" id="{D48CBE1E-470D-4370-5F80-644FE7F3C37A}"/>
              </a:ext>
            </a:extLst>
          </p:cNvPr>
          <p:cNvSpPr/>
          <p:nvPr/>
        </p:nvSpPr>
        <p:spPr>
          <a:xfrm>
            <a:off x="7911099"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6" name="Rectangle: Rounded Corners 15">
            <a:extLst>
              <a:ext uri="{FF2B5EF4-FFF2-40B4-BE49-F238E27FC236}">
                <a16:creationId xmlns:a16="http://schemas.microsoft.com/office/drawing/2014/main" id="{BEEA0447-054B-4630-6B93-291D67662EE1}"/>
              </a:ext>
            </a:extLst>
          </p:cNvPr>
          <p:cNvSpPr/>
          <p:nvPr/>
        </p:nvSpPr>
        <p:spPr>
          <a:xfrm>
            <a:off x="790575"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C4A67D18-F3C1-0AC0-38DF-2207290E78E4}"/>
              </a:ext>
            </a:extLst>
          </p:cNvPr>
          <p:cNvSpPr/>
          <p:nvPr/>
        </p:nvSpPr>
        <p:spPr>
          <a:xfrm>
            <a:off x="4350837"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8" name="Rectangle: Rounded Corners 17">
            <a:extLst>
              <a:ext uri="{FF2B5EF4-FFF2-40B4-BE49-F238E27FC236}">
                <a16:creationId xmlns:a16="http://schemas.microsoft.com/office/drawing/2014/main" id="{B3333606-F498-D88B-64B5-80B7CEC8ED60}"/>
              </a:ext>
            </a:extLst>
          </p:cNvPr>
          <p:cNvSpPr/>
          <p:nvPr/>
        </p:nvSpPr>
        <p:spPr>
          <a:xfrm>
            <a:off x="7911099"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6" name="Picture Placeholder 19">
            <a:extLst>
              <a:ext uri="{FF2B5EF4-FFF2-40B4-BE49-F238E27FC236}">
                <a16:creationId xmlns:a16="http://schemas.microsoft.com/office/drawing/2014/main" id="{CA8F0F78-CF88-DCB0-15E0-23DD13912098}"/>
              </a:ext>
            </a:extLst>
          </p:cNvPr>
          <p:cNvSpPr>
            <a:spLocks noGrp="1"/>
          </p:cNvSpPr>
          <p:nvPr>
            <p:ph type="pic" sz="quarter" idx="22" hasCustomPrompt="1"/>
          </p:nvPr>
        </p:nvSpPr>
        <p:spPr>
          <a:xfrm>
            <a:off x="1618752"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7" name="Picture Placeholder 26">
            <a:extLst>
              <a:ext uri="{FF2B5EF4-FFF2-40B4-BE49-F238E27FC236}">
                <a16:creationId xmlns:a16="http://schemas.microsoft.com/office/drawing/2014/main" id="{881B9CD0-E4F7-50D3-C854-D104BE65C0D1}"/>
              </a:ext>
            </a:extLst>
          </p:cNvPr>
          <p:cNvSpPr>
            <a:spLocks noGrp="1"/>
          </p:cNvSpPr>
          <p:nvPr>
            <p:ph type="pic" sz="quarter" idx="23" hasCustomPrompt="1"/>
          </p:nvPr>
        </p:nvSpPr>
        <p:spPr>
          <a:xfrm>
            <a:off x="5179014"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8" name="Picture Placeholder 19">
            <a:extLst>
              <a:ext uri="{FF2B5EF4-FFF2-40B4-BE49-F238E27FC236}">
                <a16:creationId xmlns:a16="http://schemas.microsoft.com/office/drawing/2014/main" id="{14257BF2-D221-D7F8-C3C4-C71DFE8F4287}"/>
              </a:ext>
            </a:extLst>
          </p:cNvPr>
          <p:cNvSpPr>
            <a:spLocks noGrp="1"/>
          </p:cNvSpPr>
          <p:nvPr>
            <p:ph type="pic" sz="quarter" idx="24" hasCustomPrompt="1"/>
          </p:nvPr>
        </p:nvSpPr>
        <p:spPr>
          <a:xfrm>
            <a:off x="8739276"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9" name="Picture Placeholder 26">
            <a:extLst>
              <a:ext uri="{FF2B5EF4-FFF2-40B4-BE49-F238E27FC236}">
                <a16:creationId xmlns:a16="http://schemas.microsoft.com/office/drawing/2014/main" id="{05319A44-B744-9BEC-8D68-A70EF58946C9}"/>
              </a:ext>
            </a:extLst>
          </p:cNvPr>
          <p:cNvSpPr>
            <a:spLocks noGrp="1"/>
          </p:cNvSpPr>
          <p:nvPr>
            <p:ph type="pic" sz="quarter" idx="25" hasCustomPrompt="1"/>
          </p:nvPr>
        </p:nvSpPr>
        <p:spPr>
          <a:xfrm>
            <a:off x="1618752"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0" name="Picture Placeholder 26">
            <a:extLst>
              <a:ext uri="{FF2B5EF4-FFF2-40B4-BE49-F238E27FC236}">
                <a16:creationId xmlns:a16="http://schemas.microsoft.com/office/drawing/2014/main" id="{0636A15E-194D-B3FC-4A4D-E42B2804C175}"/>
              </a:ext>
            </a:extLst>
          </p:cNvPr>
          <p:cNvSpPr>
            <a:spLocks noGrp="1"/>
          </p:cNvSpPr>
          <p:nvPr>
            <p:ph type="pic" sz="quarter" idx="26" hasCustomPrompt="1"/>
          </p:nvPr>
        </p:nvSpPr>
        <p:spPr>
          <a:xfrm>
            <a:off x="5179013"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1" name="Picture Placeholder 26">
            <a:extLst>
              <a:ext uri="{FF2B5EF4-FFF2-40B4-BE49-F238E27FC236}">
                <a16:creationId xmlns:a16="http://schemas.microsoft.com/office/drawing/2014/main" id="{E0C40000-AA5D-C562-F543-13931F859A0D}"/>
              </a:ext>
            </a:extLst>
          </p:cNvPr>
          <p:cNvSpPr>
            <a:spLocks noGrp="1"/>
          </p:cNvSpPr>
          <p:nvPr>
            <p:ph type="pic" sz="quarter" idx="27" hasCustomPrompt="1"/>
          </p:nvPr>
        </p:nvSpPr>
        <p:spPr>
          <a:xfrm>
            <a:off x="8739275"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Tree>
    <p:extLst>
      <p:ext uri="{BB962C8B-B14F-4D97-AF65-F5344CB8AC3E}">
        <p14:creationId xmlns:p14="http://schemas.microsoft.com/office/powerpoint/2010/main" val="36718433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6.xml><?xml version="1.0" encoding="utf-8"?>
<p:sldLayout xmlns:a="http://schemas.openxmlformats.org/drawingml/2006/main" xmlns:r="http://schemas.openxmlformats.org/officeDocument/2006/relationships" xmlns:p="http://schemas.openxmlformats.org/presentationml/2006/main" preserve="1">
  <p:cSld name="Logos x8">
    <p:bg>
      <p:bgPr>
        <a:solidFill>
          <a:schemeClr val="bg2"/>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45AF128-442B-58FB-E5A4-AEF50B3787F0}"/>
              </a:ext>
            </a:extLst>
          </p:cNvPr>
          <p:cNvSpPr/>
          <p:nvPr/>
        </p:nvSpPr>
        <p:spPr>
          <a:xfrm>
            <a:off x="790575"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C5B15178-B2A5-4A5E-0F9D-39FDCAA26855}"/>
              </a:ext>
            </a:extLst>
          </p:cNvPr>
          <p:cNvSpPr/>
          <p:nvPr/>
        </p:nvSpPr>
        <p:spPr>
          <a:xfrm>
            <a:off x="3464771"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C884B556-8F62-8AC0-95E5-1CE5C54A4E73}"/>
              </a:ext>
            </a:extLst>
          </p:cNvPr>
          <p:cNvSpPr/>
          <p:nvPr/>
        </p:nvSpPr>
        <p:spPr>
          <a:xfrm>
            <a:off x="6138967"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1AB68220-DF8D-7F2D-1693-52FE082B9645}"/>
              </a:ext>
            </a:extLst>
          </p:cNvPr>
          <p:cNvSpPr/>
          <p:nvPr/>
        </p:nvSpPr>
        <p:spPr>
          <a:xfrm>
            <a:off x="790575"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B35F9DDD-4FBA-C1B0-E2EA-31B4F34786A7}"/>
              </a:ext>
            </a:extLst>
          </p:cNvPr>
          <p:cNvSpPr/>
          <p:nvPr/>
        </p:nvSpPr>
        <p:spPr>
          <a:xfrm>
            <a:off x="3464771"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63A43776-F7F6-773B-CED0-3AF3087FBC44}"/>
              </a:ext>
            </a:extLst>
          </p:cNvPr>
          <p:cNvSpPr/>
          <p:nvPr/>
        </p:nvSpPr>
        <p:spPr>
          <a:xfrm>
            <a:off x="6138967"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9" name="Rectangle: Rounded Corners 18">
            <a:extLst>
              <a:ext uri="{FF2B5EF4-FFF2-40B4-BE49-F238E27FC236}">
                <a16:creationId xmlns:a16="http://schemas.microsoft.com/office/drawing/2014/main" id="{BA5440DE-7274-C456-8E15-1429A80965D4}"/>
              </a:ext>
            </a:extLst>
          </p:cNvPr>
          <p:cNvSpPr/>
          <p:nvPr/>
        </p:nvSpPr>
        <p:spPr>
          <a:xfrm>
            <a:off x="8813163"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0" name="Rectangle: Rounded Corners 19">
            <a:extLst>
              <a:ext uri="{FF2B5EF4-FFF2-40B4-BE49-F238E27FC236}">
                <a16:creationId xmlns:a16="http://schemas.microsoft.com/office/drawing/2014/main" id="{CB646139-02AA-0149-DC37-0B2918878111}"/>
              </a:ext>
            </a:extLst>
          </p:cNvPr>
          <p:cNvSpPr/>
          <p:nvPr/>
        </p:nvSpPr>
        <p:spPr>
          <a:xfrm>
            <a:off x="8813163"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6" name="Picture Placeholder 19">
            <a:extLst>
              <a:ext uri="{FF2B5EF4-FFF2-40B4-BE49-F238E27FC236}">
                <a16:creationId xmlns:a16="http://schemas.microsoft.com/office/drawing/2014/main" id="{CA8F0F78-CF88-DCB0-15E0-23DD13912098}"/>
              </a:ext>
            </a:extLst>
          </p:cNvPr>
          <p:cNvSpPr>
            <a:spLocks noGrp="1"/>
          </p:cNvSpPr>
          <p:nvPr>
            <p:ph type="pic" sz="quarter" idx="22" hasCustomPrompt="1"/>
          </p:nvPr>
        </p:nvSpPr>
        <p:spPr>
          <a:xfrm>
            <a:off x="1210118"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7" name="Picture Placeholder 26">
            <a:extLst>
              <a:ext uri="{FF2B5EF4-FFF2-40B4-BE49-F238E27FC236}">
                <a16:creationId xmlns:a16="http://schemas.microsoft.com/office/drawing/2014/main" id="{881B9CD0-E4F7-50D3-C854-D104BE65C0D1}"/>
              </a:ext>
            </a:extLst>
          </p:cNvPr>
          <p:cNvSpPr>
            <a:spLocks noGrp="1"/>
          </p:cNvSpPr>
          <p:nvPr>
            <p:ph type="pic" sz="quarter" idx="23" hasCustomPrompt="1"/>
          </p:nvPr>
        </p:nvSpPr>
        <p:spPr>
          <a:xfrm>
            <a:off x="3884314"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8" name="Picture Placeholder 19">
            <a:extLst>
              <a:ext uri="{FF2B5EF4-FFF2-40B4-BE49-F238E27FC236}">
                <a16:creationId xmlns:a16="http://schemas.microsoft.com/office/drawing/2014/main" id="{14257BF2-D221-D7F8-C3C4-C71DFE8F4287}"/>
              </a:ext>
            </a:extLst>
          </p:cNvPr>
          <p:cNvSpPr>
            <a:spLocks noGrp="1"/>
          </p:cNvSpPr>
          <p:nvPr>
            <p:ph type="pic" sz="quarter" idx="24" hasCustomPrompt="1"/>
          </p:nvPr>
        </p:nvSpPr>
        <p:spPr>
          <a:xfrm>
            <a:off x="6558511"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9" name="Picture Placeholder 26">
            <a:extLst>
              <a:ext uri="{FF2B5EF4-FFF2-40B4-BE49-F238E27FC236}">
                <a16:creationId xmlns:a16="http://schemas.microsoft.com/office/drawing/2014/main" id="{05319A44-B744-9BEC-8D68-A70EF58946C9}"/>
              </a:ext>
            </a:extLst>
          </p:cNvPr>
          <p:cNvSpPr>
            <a:spLocks noGrp="1"/>
          </p:cNvSpPr>
          <p:nvPr>
            <p:ph type="pic" sz="quarter" idx="25" hasCustomPrompt="1"/>
          </p:nvPr>
        </p:nvSpPr>
        <p:spPr>
          <a:xfrm>
            <a:off x="9232706"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0" name="Picture Placeholder 26">
            <a:extLst>
              <a:ext uri="{FF2B5EF4-FFF2-40B4-BE49-F238E27FC236}">
                <a16:creationId xmlns:a16="http://schemas.microsoft.com/office/drawing/2014/main" id="{0636A15E-194D-B3FC-4A4D-E42B2804C175}"/>
              </a:ext>
            </a:extLst>
          </p:cNvPr>
          <p:cNvSpPr>
            <a:spLocks noGrp="1"/>
          </p:cNvSpPr>
          <p:nvPr>
            <p:ph type="pic" sz="quarter" idx="26" hasCustomPrompt="1"/>
          </p:nvPr>
        </p:nvSpPr>
        <p:spPr>
          <a:xfrm>
            <a:off x="1210118" y="4614725"/>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1" name="Picture Placeholder 26">
            <a:extLst>
              <a:ext uri="{FF2B5EF4-FFF2-40B4-BE49-F238E27FC236}">
                <a16:creationId xmlns:a16="http://schemas.microsoft.com/office/drawing/2014/main" id="{E0C40000-AA5D-C562-F543-13931F859A0D}"/>
              </a:ext>
            </a:extLst>
          </p:cNvPr>
          <p:cNvSpPr>
            <a:spLocks noGrp="1"/>
          </p:cNvSpPr>
          <p:nvPr>
            <p:ph type="pic" sz="quarter" idx="27" hasCustomPrompt="1"/>
          </p:nvPr>
        </p:nvSpPr>
        <p:spPr>
          <a:xfrm>
            <a:off x="3884314" y="4614725"/>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2" name="Picture Placeholder 26">
            <a:extLst>
              <a:ext uri="{FF2B5EF4-FFF2-40B4-BE49-F238E27FC236}">
                <a16:creationId xmlns:a16="http://schemas.microsoft.com/office/drawing/2014/main" id="{1C3013DD-DF42-2D03-54C2-50D247D81FC6}"/>
              </a:ext>
            </a:extLst>
          </p:cNvPr>
          <p:cNvSpPr>
            <a:spLocks noGrp="1"/>
          </p:cNvSpPr>
          <p:nvPr>
            <p:ph type="pic" sz="quarter" idx="28" hasCustomPrompt="1"/>
          </p:nvPr>
        </p:nvSpPr>
        <p:spPr>
          <a:xfrm>
            <a:off x="6558511" y="4614725"/>
            <a:ext cx="1745714" cy="595450"/>
          </a:xfrm>
          <a:prstGeom prst="rect">
            <a:avLst/>
          </a:prstGeom>
          <a:noFill/>
          <a:ln>
            <a:noFill/>
          </a:ln>
        </p:spPr>
        <p:txBody>
          <a:bodyPr lIns="180000" tIns="180000" rIns="180000" bIns="180000" anchor="ctr"/>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3" name="Picture Placeholder 26">
            <a:extLst>
              <a:ext uri="{FF2B5EF4-FFF2-40B4-BE49-F238E27FC236}">
                <a16:creationId xmlns:a16="http://schemas.microsoft.com/office/drawing/2014/main" id="{0130F0B5-B3D9-A0DD-EB04-F079BEE09CAD}"/>
              </a:ext>
            </a:extLst>
          </p:cNvPr>
          <p:cNvSpPr>
            <a:spLocks noGrp="1"/>
          </p:cNvSpPr>
          <p:nvPr>
            <p:ph type="pic" sz="quarter" idx="29" hasCustomPrompt="1"/>
          </p:nvPr>
        </p:nvSpPr>
        <p:spPr>
          <a:xfrm>
            <a:off x="9232706" y="4614725"/>
            <a:ext cx="1745714" cy="595450"/>
          </a:xfrm>
          <a:prstGeom prst="rect">
            <a:avLst/>
          </a:prstGeom>
          <a:noFill/>
          <a:ln>
            <a:noFill/>
          </a:ln>
        </p:spPr>
        <p:txBody>
          <a:bodyPr lIns="180000" tIns="180000" rIns="180000" bIns="180000" anchor="ctr"/>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Tree>
    <p:extLst>
      <p:ext uri="{BB962C8B-B14F-4D97-AF65-F5344CB8AC3E}">
        <p14:creationId xmlns:p14="http://schemas.microsoft.com/office/powerpoint/2010/main" val="22502377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7.xml><?xml version="1.0" encoding="utf-8"?>
<p:sldLayout xmlns:a="http://schemas.openxmlformats.org/drawingml/2006/main" xmlns:r="http://schemas.openxmlformats.org/officeDocument/2006/relationships" xmlns:p="http://schemas.openxmlformats.org/presentationml/2006/main" preserve="1">
  <p:cSld name="Logo Groups x3 A">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3" name="Rectangle: Rounded Corners 22">
            <a:extLst>
              <a:ext uri="{FF2B5EF4-FFF2-40B4-BE49-F238E27FC236}">
                <a16:creationId xmlns:a16="http://schemas.microsoft.com/office/drawing/2014/main" id="{D398A0A7-11D4-EA1C-8747-6B4A743A152E}"/>
              </a:ext>
            </a:extLst>
          </p:cNvPr>
          <p:cNvSpPr/>
          <p:nvPr/>
        </p:nvSpPr>
        <p:spPr>
          <a:xfrm>
            <a:off x="3703638" y="1775593"/>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E43F7EBA-E9EE-F383-1358-74FDC12B39D8}"/>
              </a:ext>
            </a:extLst>
          </p:cNvPr>
          <p:cNvSpPr/>
          <p:nvPr/>
        </p:nvSpPr>
        <p:spPr>
          <a:xfrm>
            <a:off x="3703638" y="3075828"/>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5" name="Rectangle: Rounded Corners 24">
            <a:extLst>
              <a:ext uri="{FF2B5EF4-FFF2-40B4-BE49-F238E27FC236}">
                <a16:creationId xmlns:a16="http://schemas.microsoft.com/office/drawing/2014/main" id="{E7044A57-8F97-D27D-CF77-4C6E0403D338}"/>
              </a:ext>
            </a:extLst>
          </p:cNvPr>
          <p:cNvSpPr/>
          <p:nvPr/>
        </p:nvSpPr>
        <p:spPr>
          <a:xfrm>
            <a:off x="3703638" y="4376063"/>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 name="Picture Placeholder 19">
            <a:extLst>
              <a:ext uri="{FF2B5EF4-FFF2-40B4-BE49-F238E27FC236}">
                <a16:creationId xmlns:a16="http://schemas.microsoft.com/office/drawing/2014/main" id="{E497128D-B66E-1480-C502-4C31491A8CE3}"/>
              </a:ext>
            </a:extLst>
          </p:cNvPr>
          <p:cNvSpPr>
            <a:spLocks noGrp="1"/>
          </p:cNvSpPr>
          <p:nvPr>
            <p:ph type="pic" sz="quarter" idx="22" hasCustomPrompt="1"/>
          </p:nvPr>
        </p:nvSpPr>
        <p:spPr>
          <a:xfrm>
            <a:off x="4261292"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 name="Picture Placeholder 26">
            <a:extLst>
              <a:ext uri="{FF2B5EF4-FFF2-40B4-BE49-F238E27FC236}">
                <a16:creationId xmlns:a16="http://schemas.microsoft.com/office/drawing/2014/main" id="{CD6329E1-1AC8-0274-53E8-FD591ECFAAEA}"/>
              </a:ext>
            </a:extLst>
          </p:cNvPr>
          <p:cNvSpPr>
            <a:spLocks noGrp="1"/>
          </p:cNvSpPr>
          <p:nvPr>
            <p:ph type="pic" sz="quarter" idx="23" hasCustomPrompt="1"/>
          </p:nvPr>
        </p:nvSpPr>
        <p:spPr>
          <a:xfrm>
            <a:off x="5676118"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 name="Picture Placeholder 19">
            <a:extLst>
              <a:ext uri="{FF2B5EF4-FFF2-40B4-BE49-F238E27FC236}">
                <a16:creationId xmlns:a16="http://schemas.microsoft.com/office/drawing/2014/main" id="{D8E15330-35EA-F68E-57B8-7FC38D2353A4}"/>
              </a:ext>
            </a:extLst>
          </p:cNvPr>
          <p:cNvSpPr>
            <a:spLocks noGrp="1"/>
          </p:cNvSpPr>
          <p:nvPr>
            <p:ph type="pic" sz="quarter" idx="24" hasCustomPrompt="1"/>
          </p:nvPr>
        </p:nvSpPr>
        <p:spPr>
          <a:xfrm>
            <a:off x="7090944"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 name="Picture Placeholder 26">
            <a:extLst>
              <a:ext uri="{FF2B5EF4-FFF2-40B4-BE49-F238E27FC236}">
                <a16:creationId xmlns:a16="http://schemas.microsoft.com/office/drawing/2014/main" id="{E77F646F-6717-8BE4-775F-3A94B1326FAB}"/>
              </a:ext>
            </a:extLst>
          </p:cNvPr>
          <p:cNvSpPr>
            <a:spLocks noGrp="1"/>
          </p:cNvSpPr>
          <p:nvPr>
            <p:ph type="pic" sz="quarter" idx="25" hasCustomPrompt="1"/>
          </p:nvPr>
        </p:nvSpPr>
        <p:spPr>
          <a:xfrm>
            <a:off x="8505770"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89DBD2E2-D55E-BD93-632A-F53C4C1ECA74}"/>
              </a:ext>
            </a:extLst>
          </p:cNvPr>
          <p:cNvSpPr>
            <a:spLocks noGrp="1"/>
          </p:cNvSpPr>
          <p:nvPr>
            <p:ph type="pic" sz="quarter" idx="26" hasCustomPrompt="1"/>
          </p:nvPr>
        </p:nvSpPr>
        <p:spPr>
          <a:xfrm>
            <a:off x="9920596"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 name="Picture Placeholder 26">
            <a:extLst>
              <a:ext uri="{FF2B5EF4-FFF2-40B4-BE49-F238E27FC236}">
                <a16:creationId xmlns:a16="http://schemas.microsoft.com/office/drawing/2014/main" id="{3C805BDB-7740-DD37-43D0-66B867D0165B}"/>
              </a:ext>
            </a:extLst>
          </p:cNvPr>
          <p:cNvSpPr>
            <a:spLocks noGrp="1"/>
          </p:cNvSpPr>
          <p:nvPr>
            <p:ph type="pic" sz="quarter" idx="27" hasCustomPrompt="1"/>
          </p:nvPr>
        </p:nvSpPr>
        <p:spPr>
          <a:xfrm>
            <a:off x="4261292"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 name="Picture Placeholder 26">
            <a:extLst>
              <a:ext uri="{FF2B5EF4-FFF2-40B4-BE49-F238E27FC236}">
                <a16:creationId xmlns:a16="http://schemas.microsoft.com/office/drawing/2014/main" id="{97154BFF-5A54-6342-B6C7-0BE0E12CA257}"/>
              </a:ext>
            </a:extLst>
          </p:cNvPr>
          <p:cNvSpPr>
            <a:spLocks noGrp="1"/>
          </p:cNvSpPr>
          <p:nvPr>
            <p:ph type="pic" sz="quarter" idx="28" hasCustomPrompt="1"/>
          </p:nvPr>
        </p:nvSpPr>
        <p:spPr>
          <a:xfrm>
            <a:off x="5676118"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 name="Picture Placeholder 26">
            <a:extLst>
              <a:ext uri="{FF2B5EF4-FFF2-40B4-BE49-F238E27FC236}">
                <a16:creationId xmlns:a16="http://schemas.microsoft.com/office/drawing/2014/main" id="{A914497E-C7B0-5AAA-1606-8567C08D7383}"/>
              </a:ext>
            </a:extLst>
          </p:cNvPr>
          <p:cNvSpPr>
            <a:spLocks noGrp="1"/>
          </p:cNvSpPr>
          <p:nvPr>
            <p:ph type="pic" sz="quarter" idx="29" hasCustomPrompt="1"/>
          </p:nvPr>
        </p:nvSpPr>
        <p:spPr>
          <a:xfrm>
            <a:off x="7090944"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 name="Picture Placeholder 26">
            <a:extLst>
              <a:ext uri="{FF2B5EF4-FFF2-40B4-BE49-F238E27FC236}">
                <a16:creationId xmlns:a16="http://schemas.microsoft.com/office/drawing/2014/main" id="{6FA278E7-7150-EAA1-AFC5-3E88998A02FB}"/>
              </a:ext>
            </a:extLst>
          </p:cNvPr>
          <p:cNvSpPr>
            <a:spLocks noGrp="1"/>
          </p:cNvSpPr>
          <p:nvPr>
            <p:ph type="pic" sz="quarter" idx="30" hasCustomPrompt="1"/>
          </p:nvPr>
        </p:nvSpPr>
        <p:spPr>
          <a:xfrm>
            <a:off x="8505770"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E419948C-6ED2-3213-2EB8-58F725F2EBC4}"/>
              </a:ext>
            </a:extLst>
          </p:cNvPr>
          <p:cNvSpPr>
            <a:spLocks noGrp="1"/>
          </p:cNvSpPr>
          <p:nvPr>
            <p:ph type="pic" sz="quarter" idx="31" hasCustomPrompt="1"/>
          </p:nvPr>
        </p:nvSpPr>
        <p:spPr>
          <a:xfrm>
            <a:off x="9920596"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D1F51657-9608-040D-07E9-939EA6978A74}"/>
              </a:ext>
            </a:extLst>
          </p:cNvPr>
          <p:cNvSpPr>
            <a:spLocks noGrp="1"/>
          </p:cNvSpPr>
          <p:nvPr>
            <p:ph type="pic" sz="quarter" idx="32" hasCustomPrompt="1"/>
          </p:nvPr>
        </p:nvSpPr>
        <p:spPr>
          <a:xfrm>
            <a:off x="4261292"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56BAEDE1-E935-3AE8-9B18-39D8E3C5F129}"/>
              </a:ext>
            </a:extLst>
          </p:cNvPr>
          <p:cNvSpPr>
            <a:spLocks noGrp="1"/>
          </p:cNvSpPr>
          <p:nvPr>
            <p:ph type="pic" sz="quarter" idx="33" hasCustomPrompt="1"/>
          </p:nvPr>
        </p:nvSpPr>
        <p:spPr>
          <a:xfrm>
            <a:off x="5676118"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19">
            <a:extLst>
              <a:ext uri="{FF2B5EF4-FFF2-40B4-BE49-F238E27FC236}">
                <a16:creationId xmlns:a16="http://schemas.microsoft.com/office/drawing/2014/main" id="{58EECBCE-9CCC-54BD-89B0-DABBF78BFA08}"/>
              </a:ext>
            </a:extLst>
          </p:cNvPr>
          <p:cNvSpPr>
            <a:spLocks noGrp="1"/>
          </p:cNvSpPr>
          <p:nvPr>
            <p:ph type="pic" sz="quarter" idx="34" hasCustomPrompt="1"/>
          </p:nvPr>
        </p:nvSpPr>
        <p:spPr>
          <a:xfrm>
            <a:off x="7090944"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7DBB7916-A91C-1927-BE52-E4EAE7968986}"/>
              </a:ext>
            </a:extLst>
          </p:cNvPr>
          <p:cNvSpPr>
            <a:spLocks noGrp="1"/>
          </p:cNvSpPr>
          <p:nvPr>
            <p:ph type="pic" sz="quarter" idx="35" hasCustomPrompt="1"/>
          </p:nvPr>
        </p:nvSpPr>
        <p:spPr>
          <a:xfrm>
            <a:off x="8505770"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F1A3C67C-940D-B145-F198-C5E77DA1BC54}"/>
              </a:ext>
            </a:extLst>
          </p:cNvPr>
          <p:cNvSpPr>
            <a:spLocks noGrp="1"/>
          </p:cNvSpPr>
          <p:nvPr>
            <p:ph type="pic" sz="quarter" idx="36" hasCustomPrompt="1"/>
          </p:nvPr>
        </p:nvSpPr>
        <p:spPr>
          <a:xfrm>
            <a:off x="9920596"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3819569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8.xml><?xml version="1.0" encoding="utf-8"?>
<p:sldLayout xmlns:a="http://schemas.openxmlformats.org/drawingml/2006/main" xmlns:r="http://schemas.openxmlformats.org/officeDocument/2006/relationships" xmlns:p="http://schemas.openxmlformats.org/presentationml/2006/main" preserve="1">
  <p:cSld name="Logo Groups x3 B">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3" name="Rectangle: Rounded Corners 12">
            <a:extLst>
              <a:ext uri="{FF2B5EF4-FFF2-40B4-BE49-F238E27FC236}">
                <a16:creationId xmlns:a16="http://schemas.microsoft.com/office/drawing/2014/main" id="{CAE4D0A1-7B41-D2E4-4366-7A6A9CB04070}"/>
              </a:ext>
            </a:extLst>
          </p:cNvPr>
          <p:cNvSpPr/>
          <p:nvPr/>
        </p:nvSpPr>
        <p:spPr>
          <a:xfrm>
            <a:off x="793437"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Rectangle: Rounded Corners 13">
            <a:extLst>
              <a:ext uri="{FF2B5EF4-FFF2-40B4-BE49-F238E27FC236}">
                <a16:creationId xmlns:a16="http://schemas.microsoft.com/office/drawing/2014/main" id="{AC2C91FB-48D8-C471-4A9F-ADA7A4173962}"/>
              </a:ext>
            </a:extLst>
          </p:cNvPr>
          <p:cNvSpPr/>
          <p:nvPr/>
        </p:nvSpPr>
        <p:spPr>
          <a:xfrm>
            <a:off x="4353191"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5" name="Rectangle: Rounded Corners 14">
            <a:extLst>
              <a:ext uri="{FF2B5EF4-FFF2-40B4-BE49-F238E27FC236}">
                <a16:creationId xmlns:a16="http://schemas.microsoft.com/office/drawing/2014/main" id="{2BD29528-2123-453F-F4A7-886ABCD6A66F}"/>
              </a:ext>
            </a:extLst>
          </p:cNvPr>
          <p:cNvSpPr/>
          <p:nvPr/>
        </p:nvSpPr>
        <p:spPr>
          <a:xfrm>
            <a:off x="7912945"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6" name="Picture Placeholder 19">
            <a:extLst>
              <a:ext uri="{FF2B5EF4-FFF2-40B4-BE49-F238E27FC236}">
                <a16:creationId xmlns:a16="http://schemas.microsoft.com/office/drawing/2014/main" id="{8288539D-0AE8-4D39-0B54-8109D8EC5F01}"/>
              </a:ext>
            </a:extLst>
          </p:cNvPr>
          <p:cNvSpPr>
            <a:spLocks noGrp="1"/>
          </p:cNvSpPr>
          <p:nvPr>
            <p:ph type="pic" sz="quarter" idx="22" hasCustomPrompt="1"/>
          </p:nvPr>
        </p:nvSpPr>
        <p:spPr>
          <a:xfrm>
            <a:off x="2069542"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9BD302DE-A20F-B65A-461D-92BF772B3182}"/>
              </a:ext>
            </a:extLst>
          </p:cNvPr>
          <p:cNvSpPr>
            <a:spLocks noGrp="1"/>
          </p:cNvSpPr>
          <p:nvPr>
            <p:ph type="pic" sz="quarter" idx="23" hasCustomPrompt="1"/>
          </p:nvPr>
        </p:nvSpPr>
        <p:spPr>
          <a:xfrm>
            <a:off x="2069542"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8C2C86C3-F09F-2A0A-6DCD-A2E590E4B5D8}"/>
              </a:ext>
            </a:extLst>
          </p:cNvPr>
          <p:cNvSpPr>
            <a:spLocks noGrp="1"/>
          </p:cNvSpPr>
          <p:nvPr>
            <p:ph type="pic" sz="quarter" idx="24" hasCustomPrompt="1"/>
          </p:nvPr>
        </p:nvSpPr>
        <p:spPr>
          <a:xfrm>
            <a:off x="2069542"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8F0713FE-6295-720B-1E3F-940469F51BE4}"/>
              </a:ext>
            </a:extLst>
          </p:cNvPr>
          <p:cNvSpPr>
            <a:spLocks noGrp="1"/>
          </p:cNvSpPr>
          <p:nvPr>
            <p:ph type="pic" sz="quarter" idx="25" hasCustomPrompt="1"/>
          </p:nvPr>
        </p:nvSpPr>
        <p:spPr>
          <a:xfrm>
            <a:off x="2069542"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4254B130-93F4-E945-66E2-4792A91650D5}"/>
              </a:ext>
            </a:extLst>
          </p:cNvPr>
          <p:cNvSpPr>
            <a:spLocks noGrp="1"/>
          </p:cNvSpPr>
          <p:nvPr>
            <p:ph type="pic" sz="quarter" idx="26" hasCustomPrompt="1"/>
          </p:nvPr>
        </p:nvSpPr>
        <p:spPr>
          <a:xfrm>
            <a:off x="2069542"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3" name="Picture Placeholder 26">
            <a:extLst>
              <a:ext uri="{FF2B5EF4-FFF2-40B4-BE49-F238E27FC236}">
                <a16:creationId xmlns:a16="http://schemas.microsoft.com/office/drawing/2014/main" id="{10A09409-FFCE-47FB-A3AD-35E1F3749831}"/>
              </a:ext>
            </a:extLst>
          </p:cNvPr>
          <p:cNvSpPr>
            <a:spLocks noGrp="1"/>
          </p:cNvSpPr>
          <p:nvPr>
            <p:ph type="pic" sz="quarter" idx="27" hasCustomPrompt="1"/>
          </p:nvPr>
        </p:nvSpPr>
        <p:spPr>
          <a:xfrm>
            <a:off x="5629296"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4" name="Picture Placeholder 26">
            <a:extLst>
              <a:ext uri="{FF2B5EF4-FFF2-40B4-BE49-F238E27FC236}">
                <a16:creationId xmlns:a16="http://schemas.microsoft.com/office/drawing/2014/main" id="{B27B3FBF-5DBD-A8E4-827B-1E1B5ABDC127}"/>
              </a:ext>
            </a:extLst>
          </p:cNvPr>
          <p:cNvSpPr>
            <a:spLocks noGrp="1"/>
          </p:cNvSpPr>
          <p:nvPr>
            <p:ph type="pic" sz="quarter" idx="28" hasCustomPrompt="1"/>
          </p:nvPr>
        </p:nvSpPr>
        <p:spPr>
          <a:xfrm>
            <a:off x="5629296"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5" name="Picture Placeholder 26">
            <a:extLst>
              <a:ext uri="{FF2B5EF4-FFF2-40B4-BE49-F238E27FC236}">
                <a16:creationId xmlns:a16="http://schemas.microsoft.com/office/drawing/2014/main" id="{F63042E5-7CE8-4808-6F0F-A4A16196EEF5}"/>
              </a:ext>
            </a:extLst>
          </p:cNvPr>
          <p:cNvSpPr>
            <a:spLocks noGrp="1"/>
          </p:cNvSpPr>
          <p:nvPr>
            <p:ph type="pic" sz="quarter" idx="29" hasCustomPrompt="1"/>
          </p:nvPr>
        </p:nvSpPr>
        <p:spPr>
          <a:xfrm>
            <a:off x="5629296"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6" name="Picture Placeholder 26">
            <a:extLst>
              <a:ext uri="{FF2B5EF4-FFF2-40B4-BE49-F238E27FC236}">
                <a16:creationId xmlns:a16="http://schemas.microsoft.com/office/drawing/2014/main" id="{151BA259-129E-F993-E67D-ABE0B5E375FA}"/>
              </a:ext>
            </a:extLst>
          </p:cNvPr>
          <p:cNvSpPr>
            <a:spLocks noGrp="1"/>
          </p:cNvSpPr>
          <p:nvPr>
            <p:ph type="pic" sz="quarter" idx="30" hasCustomPrompt="1"/>
          </p:nvPr>
        </p:nvSpPr>
        <p:spPr>
          <a:xfrm>
            <a:off x="5629296"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7" name="Picture Placeholder 26">
            <a:extLst>
              <a:ext uri="{FF2B5EF4-FFF2-40B4-BE49-F238E27FC236}">
                <a16:creationId xmlns:a16="http://schemas.microsoft.com/office/drawing/2014/main" id="{6ACB0B7C-4A41-06DB-ED47-589892EEBF4C}"/>
              </a:ext>
            </a:extLst>
          </p:cNvPr>
          <p:cNvSpPr>
            <a:spLocks noGrp="1"/>
          </p:cNvSpPr>
          <p:nvPr>
            <p:ph type="pic" sz="quarter" idx="31" hasCustomPrompt="1"/>
          </p:nvPr>
        </p:nvSpPr>
        <p:spPr>
          <a:xfrm>
            <a:off x="5629296"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8" name="Picture Placeholder 19">
            <a:extLst>
              <a:ext uri="{FF2B5EF4-FFF2-40B4-BE49-F238E27FC236}">
                <a16:creationId xmlns:a16="http://schemas.microsoft.com/office/drawing/2014/main" id="{84BC64F7-EE1F-72C6-89E5-596E0D07A8D8}"/>
              </a:ext>
            </a:extLst>
          </p:cNvPr>
          <p:cNvSpPr>
            <a:spLocks noGrp="1"/>
          </p:cNvSpPr>
          <p:nvPr>
            <p:ph type="pic" sz="quarter" idx="32" hasCustomPrompt="1"/>
          </p:nvPr>
        </p:nvSpPr>
        <p:spPr>
          <a:xfrm>
            <a:off x="918905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9" name="Picture Placeholder 26">
            <a:extLst>
              <a:ext uri="{FF2B5EF4-FFF2-40B4-BE49-F238E27FC236}">
                <a16:creationId xmlns:a16="http://schemas.microsoft.com/office/drawing/2014/main" id="{632368BB-820D-8BFD-9357-C82892DADE33}"/>
              </a:ext>
            </a:extLst>
          </p:cNvPr>
          <p:cNvSpPr>
            <a:spLocks noGrp="1"/>
          </p:cNvSpPr>
          <p:nvPr>
            <p:ph type="pic" sz="quarter" idx="33" hasCustomPrompt="1"/>
          </p:nvPr>
        </p:nvSpPr>
        <p:spPr>
          <a:xfrm>
            <a:off x="918905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19">
            <a:extLst>
              <a:ext uri="{FF2B5EF4-FFF2-40B4-BE49-F238E27FC236}">
                <a16:creationId xmlns:a16="http://schemas.microsoft.com/office/drawing/2014/main" id="{BF5A132E-480A-ADD2-8CD1-02B707AB2E9B}"/>
              </a:ext>
            </a:extLst>
          </p:cNvPr>
          <p:cNvSpPr>
            <a:spLocks noGrp="1"/>
          </p:cNvSpPr>
          <p:nvPr>
            <p:ph type="pic" sz="quarter" idx="34" hasCustomPrompt="1"/>
          </p:nvPr>
        </p:nvSpPr>
        <p:spPr>
          <a:xfrm>
            <a:off x="918905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27AA032A-AE76-AE48-9B9C-061DBCEE82EC}"/>
              </a:ext>
            </a:extLst>
          </p:cNvPr>
          <p:cNvSpPr>
            <a:spLocks noGrp="1"/>
          </p:cNvSpPr>
          <p:nvPr>
            <p:ph type="pic" sz="quarter" idx="35" hasCustomPrompt="1"/>
          </p:nvPr>
        </p:nvSpPr>
        <p:spPr>
          <a:xfrm>
            <a:off x="918905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D8470EA3-37D6-3BDE-5AAA-AFA97AD9ED71}"/>
              </a:ext>
            </a:extLst>
          </p:cNvPr>
          <p:cNvSpPr>
            <a:spLocks noGrp="1"/>
          </p:cNvSpPr>
          <p:nvPr>
            <p:ph type="pic" sz="quarter" idx="36" hasCustomPrompt="1"/>
          </p:nvPr>
        </p:nvSpPr>
        <p:spPr>
          <a:xfrm>
            <a:off x="918905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3684802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9.xml><?xml version="1.0" encoding="utf-8"?>
<p:sldLayout xmlns:a="http://schemas.openxmlformats.org/drawingml/2006/main" xmlns:r="http://schemas.openxmlformats.org/officeDocument/2006/relationships" xmlns:p="http://schemas.openxmlformats.org/presentationml/2006/main" preserve="1">
  <p:cSld name="Logo Groups x4 A">
    <p:bg>
      <p:bgPr>
        <a:solidFill>
          <a:schemeClr val="bg2"/>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8F70B186-1B72-EB65-9CA4-112BC6B7D8CF}"/>
              </a:ext>
            </a:extLst>
          </p:cNvPr>
          <p:cNvSpPr/>
          <p:nvPr/>
        </p:nvSpPr>
        <p:spPr>
          <a:xfrm>
            <a:off x="3703638" y="1775593"/>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6" name="Rectangle: Rounded Corners 25">
            <a:extLst>
              <a:ext uri="{FF2B5EF4-FFF2-40B4-BE49-F238E27FC236}">
                <a16:creationId xmlns:a16="http://schemas.microsoft.com/office/drawing/2014/main" id="{BFA48E8F-3131-E81D-8588-3B33E9151D6B}"/>
              </a:ext>
            </a:extLst>
          </p:cNvPr>
          <p:cNvSpPr/>
          <p:nvPr/>
        </p:nvSpPr>
        <p:spPr>
          <a:xfrm>
            <a:off x="3703638" y="2742252"/>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7" name="Rectangle: Rounded Corners 26">
            <a:extLst>
              <a:ext uri="{FF2B5EF4-FFF2-40B4-BE49-F238E27FC236}">
                <a16:creationId xmlns:a16="http://schemas.microsoft.com/office/drawing/2014/main" id="{EB80007F-C243-47E2-BD9F-C58A280E772E}"/>
              </a:ext>
            </a:extLst>
          </p:cNvPr>
          <p:cNvSpPr/>
          <p:nvPr/>
        </p:nvSpPr>
        <p:spPr>
          <a:xfrm>
            <a:off x="3703638" y="3716338"/>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8" name="Rectangle: Rounded Corners 27">
            <a:extLst>
              <a:ext uri="{FF2B5EF4-FFF2-40B4-BE49-F238E27FC236}">
                <a16:creationId xmlns:a16="http://schemas.microsoft.com/office/drawing/2014/main" id="{9219FCCB-7C92-8ACB-2B12-6952EC6392E5}"/>
              </a:ext>
            </a:extLst>
          </p:cNvPr>
          <p:cNvSpPr/>
          <p:nvPr/>
        </p:nvSpPr>
        <p:spPr>
          <a:xfrm>
            <a:off x="3703638" y="4706938"/>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Picture Placeholder 19">
            <a:extLst>
              <a:ext uri="{FF2B5EF4-FFF2-40B4-BE49-F238E27FC236}">
                <a16:creationId xmlns:a16="http://schemas.microsoft.com/office/drawing/2014/main" id="{E497128D-B66E-1480-C502-4C31491A8CE3}"/>
              </a:ext>
            </a:extLst>
          </p:cNvPr>
          <p:cNvSpPr>
            <a:spLocks noGrp="1"/>
          </p:cNvSpPr>
          <p:nvPr>
            <p:ph type="pic" sz="quarter" idx="22" hasCustomPrompt="1"/>
          </p:nvPr>
        </p:nvSpPr>
        <p:spPr>
          <a:xfrm>
            <a:off x="4261292"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 name="Picture Placeholder 26">
            <a:extLst>
              <a:ext uri="{FF2B5EF4-FFF2-40B4-BE49-F238E27FC236}">
                <a16:creationId xmlns:a16="http://schemas.microsoft.com/office/drawing/2014/main" id="{CD6329E1-1AC8-0274-53E8-FD591ECFAAEA}"/>
              </a:ext>
            </a:extLst>
          </p:cNvPr>
          <p:cNvSpPr>
            <a:spLocks noGrp="1"/>
          </p:cNvSpPr>
          <p:nvPr>
            <p:ph type="pic" sz="quarter" idx="23" hasCustomPrompt="1"/>
          </p:nvPr>
        </p:nvSpPr>
        <p:spPr>
          <a:xfrm>
            <a:off x="5676118"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 name="Picture Placeholder 19">
            <a:extLst>
              <a:ext uri="{FF2B5EF4-FFF2-40B4-BE49-F238E27FC236}">
                <a16:creationId xmlns:a16="http://schemas.microsoft.com/office/drawing/2014/main" id="{D8E15330-35EA-F68E-57B8-7FC38D2353A4}"/>
              </a:ext>
            </a:extLst>
          </p:cNvPr>
          <p:cNvSpPr>
            <a:spLocks noGrp="1"/>
          </p:cNvSpPr>
          <p:nvPr>
            <p:ph type="pic" sz="quarter" idx="24" hasCustomPrompt="1"/>
          </p:nvPr>
        </p:nvSpPr>
        <p:spPr>
          <a:xfrm>
            <a:off x="7090944"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 name="Picture Placeholder 26">
            <a:extLst>
              <a:ext uri="{FF2B5EF4-FFF2-40B4-BE49-F238E27FC236}">
                <a16:creationId xmlns:a16="http://schemas.microsoft.com/office/drawing/2014/main" id="{E77F646F-6717-8BE4-775F-3A94B1326FAB}"/>
              </a:ext>
            </a:extLst>
          </p:cNvPr>
          <p:cNvSpPr>
            <a:spLocks noGrp="1"/>
          </p:cNvSpPr>
          <p:nvPr>
            <p:ph type="pic" sz="quarter" idx="25" hasCustomPrompt="1"/>
          </p:nvPr>
        </p:nvSpPr>
        <p:spPr>
          <a:xfrm>
            <a:off x="8505770"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89DBD2E2-D55E-BD93-632A-F53C4C1ECA74}"/>
              </a:ext>
            </a:extLst>
          </p:cNvPr>
          <p:cNvSpPr>
            <a:spLocks noGrp="1"/>
          </p:cNvSpPr>
          <p:nvPr>
            <p:ph type="pic" sz="quarter" idx="26" hasCustomPrompt="1"/>
          </p:nvPr>
        </p:nvSpPr>
        <p:spPr>
          <a:xfrm>
            <a:off x="9920596"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 name="Picture Placeholder 26">
            <a:extLst>
              <a:ext uri="{FF2B5EF4-FFF2-40B4-BE49-F238E27FC236}">
                <a16:creationId xmlns:a16="http://schemas.microsoft.com/office/drawing/2014/main" id="{3C805BDB-7740-DD37-43D0-66B867D0165B}"/>
              </a:ext>
            </a:extLst>
          </p:cNvPr>
          <p:cNvSpPr>
            <a:spLocks noGrp="1"/>
          </p:cNvSpPr>
          <p:nvPr>
            <p:ph type="pic" sz="quarter" idx="27" hasCustomPrompt="1"/>
          </p:nvPr>
        </p:nvSpPr>
        <p:spPr>
          <a:xfrm>
            <a:off x="4261292"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 name="Picture Placeholder 26">
            <a:extLst>
              <a:ext uri="{FF2B5EF4-FFF2-40B4-BE49-F238E27FC236}">
                <a16:creationId xmlns:a16="http://schemas.microsoft.com/office/drawing/2014/main" id="{97154BFF-5A54-6342-B6C7-0BE0E12CA257}"/>
              </a:ext>
            </a:extLst>
          </p:cNvPr>
          <p:cNvSpPr>
            <a:spLocks noGrp="1"/>
          </p:cNvSpPr>
          <p:nvPr>
            <p:ph type="pic" sz="quarter" idx="28" hasCustomPrompt="1"/>
          </p:nvPr>
        </p:nvSpPr>
        <p:spPr>
          <a:xfrm>
            <a:off x="5676118"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 name="Picture Placeholder 26">
            <a:extLst>
              <a:ext uri="{FF2B5EF4-FFF2-40B4-BE49-F238E27FC236}">
                <a16:creationId xmlns:a16="http://schemas.microsoft.com/office/drawing/2014/main" id="{A914497E-C7B0-5AAA-1606-8567C08D7383}"/>
              </a:ext>
            </a:extLst>
          </p:cNvPr>
          <p:cNvSpPr>
            <a:spLocks noGrp="1"/>
          </p:cNvSpPr>
          <p:nvPr>
            <p:ph type="pic" sz="quarter" idx="29" hasCustomPrompt="1"/>
          </p:nvPr>
        </p:nvSpPr>
        <p:spPr>
          <a:xfrm>
            <a:off x="7090944"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 name="Picture Placeholder 26">
            <a:extLst>
              <a:ext uri="{FF2B5EF4-FFF2-40B4-BE49-F238E27FC236}">
                <a16:creationId xmlns:a16="http://schemas.microsoft.com/office/drawing/2014/main" id="{6FA278E7-7150-EAA1-AFC5-3E88998A02FB}"/>
              </a:ext>
            </a:extLst>
          </p:cNvPr>
          <p:cNvSpPr>
            <a:spLocks noGrp="1"/>
          </p:cNvSpPr>
          <p:nvPr>
            <p:ph type="pic" sz="quarter" idx="30" hasCustomPrompt="1"/>
          </p:nvPr>
        </p:nvSpPr>
        <p:spPr>
          <a:xfrm>
            <a:off x="8505770"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E419948C-6ED2-3213-2EB8-58F725F2EBC4}"/>
              </a:ext>
            </a:extLst>
          </p:cNvPr>
          <p:cNvSpPr>
            <a:spLocks noGrp="1"/>
          </p:cNvSpPr>
          <p:nvPr>
            <p:ph type="pic" sz="quarter" idx="31" hasCustomPrompt="1"/>
          </p:nvPr>
        </p:nvSpPr>
        <p:spPr>
          <a:xfrm>
            <a:off x="9920596"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D1F51657-9608-040D-07E9-939EA6978A74}"/>
              </a:ext>
            </a:extLst>
          </p:cNvPr>
          <p:cNvSpPr>
            <a:spLocks noGrp="1"/>
          </p:cNvSpPr>
          <p:nvPr>
            <p:ph type="pic" sz="quarter" idx="32" hasCustomPrompt="1"/>
          </p:nvPr>
        </p:nvSpPr>
        <p:spPr>
          <a:xfrm>
            <a:off x="4261292"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56BAEDE1-E935-3AE8-9B18-39D8E3C5F129}"/>
              </a:ext>
            </a:extLst>
          </p:cNvPr>
          <p:cNvSpPr>
            <a:spLocks noGrp="1"/>
          </p:cNvSpPr>
          <p:nvPr>
            <p:ph type="pic" sz="quarter" idx="33" hasCustomPrompt="1"/>
          </p:nvPr>
        </p:nvSpPr>
        <p:spPr>
          <a:xfrm>
            <a:off x="5676118"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19">
            <a:extLst>
              <a:ext uri="{FF2B5EF4-FFF2-40B4-BE49-F238E27FC236}">
                <a16:creationId xmlns:a16="http://schemas.microsoft.com/office/drawing/2014/main" id="{58EECBCE-9CCC-54BD-89B0-DABBF78BFA08}"/>
              </a:ext>
            </a:extLst>
          </p:cNvPr>
          <p:cNvSpPr>
            <a:spLocks noGrp="1"/>
          </p:cNvSpPr>
          <p:nvPr>
            <p:ph type="pic" sz="quarter" idx="34" hasCustomPrompt="1"/>
          </p:nvPr>
        </p:nvSpPr>
        <p:spPr>
          <a:xfrm>
            <a:off x="7090944"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7DBB7916-A91C-1927-BE52-E4EAE7968986}"/>
              </a:ext>
            </a:extLst>
          </p:cNvPr>
          <p:cNvSpPr>
            <a:spLocks noGrp="1"/>
          </p:cNvSpPr>
          <p:nvPr>
            <p:ph type="pic" sz="quarter" idx="35" hasCustomPrompt="1"/>
          </p:nvPr>
        </p:nvSpPr>
        <p:spPr>
          <a:xfrm>
            <a:off x="8505770"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F1A3C67C-940D-B145-F198-C5E77DA1BC54}"/>
              </a:ext>
            </a:extLst>
          </p:cNvPr>
          <p:cNvSpPr>
            <a:spLocks noGrp="1"/>
          </p:cNvSpPr>
          <p:nvPr>
            <p:ph type="pic" sz="quarter" idx="36" hasCustomPrompt="1"/>
          </p:nvPr>
        </p:nvSpPr>
        <p:spPr>
          <a:xfrm>
            <a:off x="9920596"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26">
            <a:extLst>
              <a:ext uri="{FF2B5EF4-FFF2-40B4-BE49-F238E27FC236}">
                <a16:creationId xmlns:a16="http://schemas.microsoft.com/office/drawing/2014/main" id="{CEAAEF4E-42F3-22DE-68B8-B306B34FC9A6}"/>
              </a:ext>
            </a:extLst>
          </p:cNvPr>
          <p:cNvSpPr>
            <a:spLocks noGrp="1"/>
          </p:cNvSpPr>
          <p:nvPr>
            <p:ph type="pic" sz="quarter" idx="37" hasCustomPrompt="1"/>
          </p:nvPr>
        </p:nvSpPr>
        <p:spPr>
          <a:xfrm>
            <a:off x="4261292"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652D1655-672C-D600-8F08-DE55EB1C7008}"/>
              </a:ext>
            </a:extLst>
          </p:cNvPr>
          <p:cNvSpPr>
            <a:spLocks noGrp="1"/>
          </p:cNvSpPr>
          <p:nvPr>
            <p:ph type="pic" sz="quarter" idx="38" hasCustomPrompt="1"/>
          </p:nvPr>
        </p:nvSpPr>
        <p:spPr>
          <a:xfrm>
            <a:off x="5676118"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4623DC08-4AE8-CF25-4FF4-070C6E639DFD}"/>
              </a:ext>
            </a:extLst>
          </p:cNvPr>
          <p:cNvSpPr>
            <a:spLocks noGrp="1"/>
          </p:cNvSpPr>
          <p:nvPr>
            <p:ph type="pic" sz="quarter" idx="39" hasCustomPrompt="1"/>
          </p:nvPr>
        </p:nvSpPr>
        <p:spPr>
          <a:xfrm>
            <a:off x="7090944"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3" name="Picture Placeholder 26">
            <a:extLst>
              <a:ext uri="{FF2B5EF4-FFF2-40B4-BE49-F238E27FC236}">
                <a16:creationId xmlns:a16="http://schemas.microsoft.com/office/drawing/2014/main" id="{E222E8CA-BE6C-1D96-28E1-52FC52078F66}"/>
              </a:ext>
            </a:extLst>
          </p:cNvPr>
          <p:cNvSpPr>
            <a:spLocks noGrp="1"/>
          </p:cNvSpPr>
          <p:nvPr>
            <p:ph type="pic" sz="quarter" idx="40" hasCustomPrompt="1"/>
          </p:nvPr>
        </p:nvSpPr>
        <p:spPr>
          <a:xfrm>
            <a:off x="8505770"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4" name="Picture Placeholder 26">
            <a:extLst>
              <a:ext uri="{FF2B5EF4-FFF2-40B4-BE49-F238E27FC236}">
                <a16:creationId xmlns:a16="http://schemas.microsoft.com/office/drawing/2014/main" id="{8417C9DE-B98D-F911-69B0-EAF28A0ACC79}"/>
              </a:ext>
            </a:extLst>
          </p:cNvPr>
          <p:cNvSpPr>
            <a:spLocks noGrp="1"/>
          </p:cNvSpPr>
          <p:nvPr>
            <p:ph type="pic" sz="quarter" idx="41" hasCustomPrompt="1"/>
          </p:nvPr>
        </p:nvSpPr>
        <p:spPr>
          <a:xfrm>
            <a:off x="9920596"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3936806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userDrawn="1">
  <p:cSld name="Title Only A Dark">
    <p:bg>
      <p:bgPr>
        <a:solidFill>
          <a:schemeClr val="accent1"/>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lvl1pPr>
              <a:defRPr>
                <a:solidFill>
                  <a:schemeClr val="bg1"/>
                </a:solidFill>
              </a:defRPr>
            </a:lvl1p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solidFill>
                  <a:schemeClr val="bg1"/>
                </a:solidFill>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solidFill>
                  <a:schemeClr val="bg1"/>
                </a:solidFill>
              </a:defRPr>
            </a:lvl1pPr>
          </a:lstStyle>
          <a:p>
            <a:fld id="{C5BB0411-7089-4314-80B8-B2E3315A0706}" type="slidenum">
              <a:rPr lang="en-US" smtClean="0"/>
              <a:pPr/>
              <a:t>‹#›</a:t>
            </a:fld>
            <a:endParaRPr lang="en-US"/>
          </a:p>
        </p:txBody>
      </p:sp>
      <p:pic>
        <p:nvPicPr>
          <p:cNvPr id="2" name="Graphic 1">
            <a:extLst>
              <a:ext uri="{FF2B5EF4-FFF2-40B4-BE49-F238E27FC236}">
                <a16:creationId xmlns:a16="http://schemas.microsoft.com/office/drawing/2014/main" id="{0DAEABA6-B664-0B03-2FDD-6FFA55ED5C3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4" name="Text Placeholder 23">
            <a:extLst>
              <a:ext uri="{FF2B5EF4-FFF2-40B4-BE49-F238E27FC236}">
                <a16:creationId xmlns:a16="http://schemas.microsoft.com/office/drawing/2014/main" id="{00D0BCE7-E498-50F4-F163-46130D05DA93}"/>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bg1"/>
                </a:solidFill>
              </a:defRPr>
            </a:lvl1pPr>
          </a:lstStyle>
          <a:p>
            <a:pPr lvl="0"/>
            <a:r>
              <a:rPr lang="en-US" noProof="0"/>
              <a:t>Slide subtitle goes here</a:t>
            </a:r>
          </a:p>
        </p:txBody>
      </p:sp>
      <p:sp>
        <p:nvSpPr>
          <p:cNvPr id="5" name="Text Placeholder 9">
            <a:extLst>
              <a:ext uri="{FF2B5EF4-FFF2-40B4-BE49-F238E27FC236}">
                <a16:creationId xmlns:a16="http://schemas.microsoft.com/office/drawing/2014/main" id="{4AE620FF-F7FC-95D0-DCA5-77506B40FCE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946437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0.xml><?xml version="1.0" encoding="utf-8"?>
<p:sldLayout xmlns:a="http://schemas.openxmlformats.org/drawingml/2006/main" xmlns:r="http://schemas.openxmlformats.org/officeDocument/2006/relationships" xmlns:p="http://schemas.openxmlformats.org/presentationml/2006/main" preserve="1">
  <p:cSld name="Logo Groups x4 B">
    <p:bg>
      <p:bgPr>
        <a:solidFill>
          <a:schemeClr val="bg2"/>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0201A1-5EE9-54C0-CE75-BDF21B1E9407}"/>
              </a:ext>
            </a:extLst>
          </p:cNvPr>
          <p:cNvSpPr/>
          <p:nvPr/>
        </p:nvSpPr>
        <p:spPr>
          <a:xfrm>
            <a:off x="793437"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BD784330-D6A6-265C-9BEF-6CD36E229EE1}"/>
              </a:ext>
            </a:extLst>
          </p:cNvPr>
          <p:cNvSpPr/>
          <p:nvPr/>
        </p:nvSpPr>
        <p:spPr>
          <a:xfrm>
            <a:off x="3464206"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E2592799-6423-F359-FE6D-9570FA603B3D}"/>
              </a:ext>
            </a:extLst>
          </p:cNvPr>
          <p:cNvSpPr/>
          <p:nvPr/>
        </p:nvSpPr>
        <p:spPr>
          <a:xfrm>
            <a:off x="6134975"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DD472300-E6C3-6A17-C9FC-28EE47961439}"/>
              </a:ext>
            </a:extLst>
          </p:cNvPr>
          <p:cNvSpPr/>
          <p:nvPr/>
        </p:nvSpPr>
        <p:spPr>
          <a:xfrm>
            <a:off x="8805745"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6" name="Picture Placeholder 19">
            <a:extLst>
              <a:ext uri="{FF2B5EF4-FFF2-40B4-BE49-F238E27FC236}">
                <a16:creationId xmlns:a16="http://schemas.microsoft.com/office/drawing/2014/main" id="{8288539D-0AE8-4D39-0B54-8109D8EC5F01}"/>
              </a:ext>
            </a:extLst>
          </p:cNvPr>
          <p:cNvSpPr>
            <a:spLocks noGrp="1"/>
          </p:cNvSpPr>
          <p:nvPr>
            <p:ph type="pic" sz="quarter" idx="22" hasCustomPrompt="1"/>
          </p:nvPr>
        </p:nvSpPr>
        <p:spPr>
          <a:xfrm>
            <a:off x="1623142"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9BD302DE-A20F-B65A-461D-92BF772B3182}"/>
              </a:ext>
            </a:extLst>
          </p:cNvPr>
          <p:cNvSpPr>
            <a:spLocks noGrp="1"/>
          </p:cNvSpPr>
          <p:nvPr>
            <p:ph type="pic" sz="quarter" idx="23" hasCustomPrompt="1"/>
          </p:nvPr>
        </p:nvSpPr>
        <p:spPr>
          <a:xfrm>
            <a:off x="1623142"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8C2C86C3-F09F-2A0A-6DCD-A2E590E4B5D8}"/>
              </a:ext>
            </a:extLst>
          </p:cNvPr>
          <p:cNvSpPr>
            <a:spLocks noGrp="1"/>
          </p:cNvSpPr>
          <p:nvPr>
            <p:ph type="pic" sz="quarter" idx="24" hasCustomPrompt="1"/>
          </p:nvPr>
        </p:nvSpPr>
        <p:spPr>
          <a:xfrm>
            <a:off x="1623142"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8F0713FE-6295-720B-1E3F-940469F51BE4}"/>
              </a:ext>
            </a:extLst>
          </p:cNvPr>
          <p:cNvSpPr>
            <a:spLocks noGrp="1"/>
          </p:cNvSpPr>
          <p:nvPr>
            <p:ph type="pic" sz="quarter" idx="25" hasCustomPrompt="1"/>
          </p:nvPr>
        </p:nvSpPr>
        <p:spPr>
          <a:xfrm>
            <a:off x="1623142"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4254B130-93F4-E945-66E2-4792A91650D5}"/>
              </a:ext>
            </a:extLst>
          </p:cNvPr>
          <p:cNvSpPr>
            <a:spLocks noGrp="1"/>
          </p:cNvSpPr>
          <p:nvPr>
            <p:ph type="pic" sz="quarter" idx="26" hasCustomPrompt="1"/>
          </p:nvPr>
        </p:nvSpPr>
        <p:spPr>
          <a:xfrm>
            <a:off x="1623142"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3" name="Picture Placeholder 26">
            <a:extLst>
              <a:ext uri="{FF2B5EF4-FFF2-40B4-BE49-F238E27FC236}">
                <a16:creationId xmlns:a16="http://schemas.microsoft.com/office/drawing/2014/main" id="{10A09409-FFCE-47FB-A3AD-35E1F3749831}"/>
              </a:ext>
            </a:extLst>
          </p:cNvPr>
          <p:cNvSpPr>
            <a:spLocks noGrp="1"/>
          </p:cNvSpPr>
          <p:nvPr>
            <p:ph type="pic" sz="quarter" idx="27" hasCustomPrompt="1"/>
          </p:nvPr>
        </p:nvSpPr>
        <p:spPr>
          <a:xfrm>
            <a:off x="4293911"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4" name="Picture Placeholder 26">
            <a:extLst>
              <a:ext uri="{FF2B5EF4-FFF2-40B4-BE49-F238E27FC236}">
                <a16:creationId xmlns:a16="http://schemas.microsoft.com/office/drawing/2014/main" id="{B27B3FBF-5DBD-A8E4-827B-1E1B5ABDC127}"/>
              </a:ext>
            </a:extLst>
          </p:cNvPr>
          <p:cNvSpPr>
            <a:spLocks noGrp="1"/>
          </p:cNvSpPr>
          <p:nvPr>
            <p:ph type="pic" sz="quarter" idx="28" hasCustomPrompt="1"/>
          </p:nvPr>
        </p:nvSpPr>
        <p:spPr>
          <a:xfrm>
            <a:off x="4293911"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5" name="Picture Placeholder 26">
            <a:extLst>
              <a:ext uri="{FF2B5EF4-FFF2-40B4-BE49-F238E27FC236}">
                <a16:creationId xmlns:a16="http://schemas.microsoft.com/office/drawing/2014/main" id="{F63042E5-7CE8-4808-6F0F-A4A16196EEF5}"/>
              </a:ext>
            </a:extLst>
          </p:cNvPr>
          <p:cNvSpPr>
            <a:spLocks noGrp="1"/>
          </p:cNvSpPr>
          <p:nvPr>
            <p:ph type="pic" sz="quarter" idx="29" hasCustomPrompt="1"/>
          </p:nvPr>
        </p:nvSpPr>
        <p:spPr>
          <a:xfrm>
            <a:off x="4293911"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6" name="Picture Placeholder 26">
            <a:extLst>
              <a:ext uri="{FF2B5EF4-FFF2-40B4-BE49-F238E27FC236}">
                <a16:creationId xmlns:a16="http://schemas.microsoft.com/office/drawing/2014/main" id="{151BA259-129E-F993-E67D-ABE0B5E375FA}"/>
              </a:ext>
            </a:extLst>
          </p:cNvPr>
          <p:cNvSpPr>
            <a:spLocks noGrp="1"/>
          </p:cNvSpPr>
          <p:nvPr>
            <p:ph type="pic" sz="quarter" idx="30" hasCustomPrompt="1"/>
          </p:nvPr>
        </p:nvSpPr>
        <p:spPr>
          <a:xfrm>
            <a:off x="4293911"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7" name="Picture Placeholder 26">
            <a:extLst>
              <a:ext uri="{FF2B5EF4-FFF2-40B4-BE49-F238E27FC236}">
                <a16:creationId xmlns:a16="http://schemas.microsoft.com/office/drawing/2014/main" id="{6ACB0B7C-4A41-06DB-ED47-589892EEBF4C}"/>
              </a:ext>
            </a:extLst>
          </p:cNvPr>
          <p:cNvSpPr>
            <a:spLocks noGrp="1"/>
          </p:cNvSpPr>
          <p:nvPr>
            <p:ph type="pic" sz="quarter" idx="31" hasCustomPrompt="1"/>
          </p:nvPr>
        </p:nvSpPr>
        <p:spPr>
          <a:xfrm>
            <a:off x="4293911"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8" name="Picture Placeholder 19">
            <a:extLst>
              <a:ext uri="{FF2B5EF4-FFF2-40B4-BE49-F238E27FC236}">
                <a16:creationId xmlns:a16="http://schemas.microsoft.com/office/drawing/2014/main" id="{84BC64F7-EE1F-72C6-89E5-596E0D07A8D8}"/>
              </a:ext>
            </a:extLst>
          </p:cNvPr>
          <p:cNvSpPr>
            <a:spLocks noGrp="1"/>
          </p:cNvSpPr>
          <p:nvPr>
            <p:ph type="pic" sz="quarter" idx="32" hasCustomPrompt="1"/>
          </p:nvPr>
        </p:nvSpPr>
        <p:spPr>
          <a:xfrm>
            <a:off x="696468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9" name="Picture Placeholder 26">
            <a:extLst>
              <a:ext uri="{FF2B5EF4-FFF2-40B4-BE49-F238E27FC236}">
                <a16:creationId xmlns:a16="http://schemas.microsoft.com/office/drawing/2014/main" id="{632368BB-820D-8BFD-9357-C82892DADE33}"/>
              </a:ext>
            </a:extLst>
          </p:cNvPr>
          <p:cNvSpPr>
            <a:spLocks noGrp="1"/>
          </p:cNvSpPr>
          <p:nvPr>
            <p:ph type="pic" sz="quarter" idx="33" hasCustomPrompt="1"/>
          </p:nvPr>
        </p:nvSpPr>
        <p:spPr>
          <a:xfrm>
            <a:off x="696468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19">
            <a:extLst>
              <a:ext uri="{FF2B5EF4-FFF2-40B4-BE49-F238E27FC236}">
                <a16:creationId xmlns:a16="http://schemas.microsoft.com/office/drawing/2014/main" id="{BF5A132E-480A-ADD2-8CD1-02B707AB2E9B}"/>
              </a:ext>
            </a:extLst>
          </p:cNvPr>
          <p:cNvSpPr>
            <a:spLocks noGrp="1"/>
          </p:cNvSpPr>
          <p:nvPr>
            <p:ph type="pic" sz="quarter" idx="34" hasCustomPrompt="1"/>
          </p:nvPr>
        </p:nvSpPr>
        <p:spPr>
          <a:xfrm>
            <a:off x="696468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27AA032A-AE76-AE48-9B9C-061DBCEE82EC}"/>
              </a:ext>
            </a:extLst>
          </p:cNvPr>
          <p:cNvSpPr>
            <a:spLocks noGrp="1"/>
          </p:cNvSpPr>
          <p:nvPr>
            <p:ph type="pic" sz="quarter" idx="35" hasCustomPrompt="1"/>
          </p:nvPr>
        </p:nvSpPr>
        <p:spPr>
          <a:xfrm>
            <a:off x="696468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D8470EA3-37D6-3BDE-5AAA-AFA97AD9ED71}"/>
              </a:ext>
            </a:extLst>
          </p:cNvPr>
          <p:cNvSpPr>
            <a:spLocks noGrp="1"/>
          </p:cNvSpPr>
          <p:nvPr>
            <p:ph type="pic" sz="quarter" idx="36" hasCustomPrompt="1"/>
          </p:nvPr>
        </p:nvSpPr>
        <p:spPr>
          <a:xfrm>
            <a:off x="696468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BDB2F6E8-187D-AE6B-AEC7-6D563DEDB79E}"/>
              </a:ext>
            </a:extLst>
          </p:cNvPr>
          <p:cNvSpPr>
            <a:spLocks noGrp="1"/>
          </p:cNvSpPr>
          <p:nvPr>
            <p:ph type="pic" sz="quarter" idx="37" hasCustomPrompt="1"/>
          </p:nvPr>
        </p:nvSpPr>
        <p:spPr>
          <a:xfrm>
            <a:off x="963545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 name="Picture Placeholder 26">
            <a:extLst>
              <a:ext uri="{FF2B5EF4-FFF2-40B4-BE49-F238E27FC236}">
                <a16:creationId xmlns:a16="http://schemas.microsoft.com/office/drawing/2014/main" id="{BA2B4C1D-7699-C4A3-9A8A-983021A957BF}"/>
              </a:ext>
            </a:extLst>
          </p:cNvPr>
          <p:cNvSpPr>
            <a:spLocks noGrp="1"/>
          </p:cNvSpPr>
          <p:nvPr>
            <p:ph type="pic" sz="quarter" idx="38" hasCustomPrompt="1"/>
          </p:nvPr>
        </p:nvSpPr>
        <p:spPr>
          <a:xfrm>
            <a:off x="963545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25B89BC4-C74F-94EA-D53B-79D8C8E29B2C}"/>
              </a:ext>
            </a:extLst>
          </p:cNvPr>
          <p:cNvSpPr>
            <a:spLocks noGrp="1"/>
          </p:cNvSpPr>
          <p:nvPr>
            <p:ph type="pic" sz="quarter" idx="39" hasCustomPrompt="1"/>
          </p:nvPr>
        </p:nvSpPr>
        <p:spPr>
          <a:xfrm>
            <a:off x="963545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26">
            <a:extLst>
              <a:ext uri="{FF2B5EF4-FFF2-40B4-BE49-F238E27FC236}">
                <a16:creationId xmlns:a16="http://schemas.microsoft.com/office/drawing/2014/main" id="{D67E78B5-F6CE-4645-47A3-4ACBF31C8FF4}"/>
              </a:ext>
            </a:extLst>
          </p:cNvPr>
          <p:cNvSpPr>
            <a:spLocks noGrp="1"/>
          </p:cNvSpPr>
          <p:nvPr>
            <p:ph type="pic" sz="quarter" idx="40" hasCustomPrompt="1"/>
          </p:nvPr>
        </p:nvSpPr>
        <p:spPr>
          <a:xfrm>
            <a:off x="963545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3" name="Picture Placeholder 26">
            <a:extLst>
              <a:ext uri="{FF2B5EF4-FFF2-40B4-BE49-F238E27FC236}">
                <a16:creationId xmlns:a16="http://schemas.microsoft.com/office/drawing/2014/main" id="{98CD83C9-7801-1FB5-8DEC-2D30A514E43A}"/>
              </a:ext>
            </a:extLst>
          </p:cNvPr>
          <p:cNvSpPr>
            <a:spLocks noGrp="1"/>
          </p:cNvSpPr>
          <p:nvPr>
            <p:ph type="pic" sz="quarter" idx="41" hasCustomPrompt="1"/>
          </p:nvPr>
        </p:nvSpPr>
        <p:spPr>
          <a:xfrm>
            <a:off x="963545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22921911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1.xml><?xml version="1.0" encoding="utf-8"?>
<p:sldLayout xmlns:a="http://schemas.openxmlformats.org/drawingml/2006/main" xmlns:r="http://schemas.openxmlformats.org/officeDocument/2006/relationships" xmlns:p="http://schemas.openxmlformats.org/presentationml/2006/main" preserve="1">
  <p:cSld name="Logos x80">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2" name="Text Placeholder 23">
            <a:extLst>
              <a:ext uri="{FF2B5EF4-FFF2-40B4-BE49-F238E27FC236}">
                <a16:creationId xmlns:a16="http://schemas.microsoft.com/office/drawing/2014/main" id="{4A173708-6749-8D82-4D22-2654F9515A2F}"/>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3" name="Text Placeholder 9">
            <a:extLst>
              <a:ext uri="{FF2B5EF4-FFF2-40B4-BE49-F238E27FC236}">
                <a16:creationId xmlns:a16="http://schemas.microsoft.com/office/drawing/2014/main" id="{ED46DD23-72C8-86DB-3BDD-ACFDF7C4D020}"/>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Rectangle: Rounded Corners 3">
            <a:extLst>
              <a:ext uri="{FF2B5EF4-FFF2-40B4-BE49-F238E27FC236}">
                <a16:creationId xmlns:a16="http://schemas.microsoft.com/office/drawing/2014/main" id="{75186698-7734-1C01-5B12-080ED4F19C8A}"/>
              </a:ext>
            </a:extLst>
          </p:cNvPr>
          <p:cNvSpPr/>
          <p:nvPr/>
        </p:nvSpPr>
        <p:spPr>
          <a:xfrm>
            <a:off x="790575" y="1766887"/>
            <a:ext cx="10609260" cy="4448176"/>
          </a:xfrm>
          <a:prstGeom prst="roundRect">
            <a:avLst>
              <a:gd name="adj" fmla="val 20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marL="0" marR="0" lvl="0" indent="0" algn="l"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89" name="Picture Placeholder 19">
            <a:extLst>
              <a:ext uri="{FF2B5EF4-FFF2-40B4-BE49-F238E27FC236}">
                <a16:creationId xmlns:a16="http://schemas.microsoft.com/office/drawing/2014/main" id="{62C3FD64-E8CC-69A0-697C-4E14CBFE62B4}"/>
              </a:ext>
            </a:extLst>
          </p:cNvPr>
          <p:cNvSpPr>
            <a:spLocks noGrp="1"/>
          </p:cNvSpPr>
          <p:nvPr>
            <p:ph type="pic" sz="quarter" idx="22" hasCustomPrompt="1"/>
          </p:nvPr>
        </p:nvSpPr>
        <p:spPr>
          <a:xfrm>
            <a:off x="1006964"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0" name="Picture Placeholder 26">
            <a:extLst>
              <a:ext uri="{FF2B5EF4-FFF2-40B4-BE49-F238E27FC236}">
                <a16:creationId xmlns:a16="http://schemas.microsoft.com/office/drawing/2014/main" id="{C6485685-F2BB-EB5E-94AC-F8856DA55037}"/>
              </a:ext>
            </a:extLst>
          </p:cNvPr>
          <p:cNvSpPr>
            <a:spLocks noGrp="1"/>
          </p:cNvSpPr>
          <p:nvPr>
            <p:ph type="pic" sz="quarter" idx="23" hasCustomPrompt="1"/>
          </p:nvPr>
        </p:nvSpPr>
        <p:spPr>
          <a:xfrm>
            <a:off x="2058591"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1" name="Picture Placeholder 19">
            <a:extLst>
              <a:ext uri="{FF2B5EF4-FFF2-40B4-BE49-F238E27FC236}">
                <a16:creationId xmlns:a16="http://schemas.microsoft.com/office/drawing/2014/main" id="{9A7796EF-1925-4A9A-3C81-EC0BD41BFD64}"/>
              </a:ext>
            </a:extLst>
          </p:cNvPr>
          <p:cNvSpPr>
            <a:spLocks noGrp="1"/>
          </p:cNvSpPr>
          <p:nvPr>
            <p:ph type="pic" sz="quarter" idx="24" hasCustomPrompt="1"/>
          </p:nvPr>
        </p:nvSpPr>
        <p:spPr>
          <a:xfrm>
            <a:off x="3110218"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2" name="Picture Placeholder 26">
            <a:extLst>
              <a:ext uri="{FF2B5EF4-FFF2-40B4-BE49-F238E27FC236}">
                <a16:creationId xmlns:a16="http://schemas.microsoft.com/office/drawing/2014/main" id="{6B34713F-34C4-3D73-F6D2-4B89BB2662EA}"/>
              </a:ext>
            </a:extLst>
          </p:cNvPr>
          <p:cNvSpPr>
            <a:spLocks noGrp="1"/>
          </p:cNvSpPr>
          <p:nvPr>
            <p:ph type="pic" sz="quarter" idx="25" hasCustomPrompt="1"/>
          </p:nvPr>
        </p:nvSpPr>
        <p:spPr>
          <a:xfrm>
            <a:off x="4161845"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3" name="Picture Placeholder 26">
            <a:extLst>
              <a:ext uri="{FF2B5EF4-FFF2-40B4-BE49-F238E27FC236}">
                <a16:creationId xmlns:a16="http://schemas.microsoft.com/office/drawing/2014/main" id="{271881D0-18A0-F198-A03F-01ED201A0124}"/>
              </a:ext>
            </a:extLst>
          </p:cNvPr>
          <p:cNvSpPr>
            <a:spLocks noGrp="1"/>
          </p:cNvSpPr>
          <p:nvPr>
            <p:ph type="pic" sz="quarter" idx="26" hasCustomPrompt="1"/>
          </p:nvPr>
        </p:nvSpPr>
        <p:spPr>
          <a:xfrm>
            <a:off x="5213472"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4" name="Picture Placeholder 26">
            <a:extLst>
              <a:ext uri="{FF2B5EF4-FFF2-40B4-BE49-F238E27FC236}">
                <a16:creationId xmlns:a16="http://schemas.microsoft.com/office/drawing/2014/main" id="{AB028FA8-1685-5CF5-9C05-D258A45B341A}"/>
              </a:ext>
            </a:extLst>
          </p:cNvPr>
          <p:cNvSpPr>
            <a:spLocks noGrp="1"/>
          </p:cNvSpPr>
          <p:nvPr>
            <p:ph type="pic" sz="quarter" idx="27" hasCustomPrompt="1"/>
          </p:nvPr>
        </p:nvSpPr>
        <p:spPr>
          <a:xfrm>
            <a:off x="6265099"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5" name="Picture Placeholder 26">
            <a:extLst>
              <a:ext uri="{FF2B5EF4-FFF2-40B4-BE49-F238E27FC236}">
                <a16:creationId xmlns:a16="http://schemas.microsoft.com/office/drawing/2014/main" id="{9BD9C375-6B4E-119E-698E-308500B87A70}"/>
              </a:ext>
            </a:extLst>
          </p:cNvPr>
          <p:cNvSpPr>
            <a:spLocks noGrp="1"/>
          </p:cNvSpPr>
          <p:nvPr>
            <p:ph type="pic" sz="quarter" idx="28" hasCustomPrompt="1"/>
          </p:nvPr>
        </p:nvSpPr>
        <p:spPr>
          <a:xfrm>
            <a:off x="7316726"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6" name="Picture Placeholder 26">
            <a:extLst>
              <a:ext uri="{FF2B5EF4-FFF2-40B4-BE49-F238E27FC236}">
                <a16:creationId xmlns:a16="http://schemas.microsoft.com/office/drawing/2014/main" id="{4A0CB004-74CE-2EFB-5F6E-10ABD437A6EA}"/>
              </a:ext>
            </a:extLst>
          </p:cNvPr>
          <p:cNvSpPr>
            <a:spLocks noGrp="1"/>
          </p:cNvSpPr>
          <p:nvPr>
            <p:ph type="pic" sz="quarter" idx="29" hasCustomPrompt="1"/>
          </p:nvPr>
        </p:nvSpPr>
        <p:spPr>
          <a:xfrm>
            <a:off x="8368353"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7" name="Picture Placeholder 26">
            <a:extLst>
              <a:ext uri="{FF2B5EF4-FFF2-40B4-BE49-F238E27FC236}">
                <a16:creationId xmlns:a16="http://schemas.microsoft.com/office/drawing/2014/main" id="{F4C895C8-CF67-83AE-579D-A402142657E8}"/>
              </a:ext>
            </a:extLst>
          </p:cNvPr>
          <p:cNvSpPr>
            <a:spLocks noGrp="1"/>
          </p:cNvSpPr>
          <p:nvPr>
            <p:ph type="pic" sz="quarter" idx="30" hasCustomPrompt="1"/>
          </p:nvPr>
        </p:nvSpPr>
        <p:spPr>
          <a:xfrm>
            <a:off x="9419980"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8" name="Picture Placeholder 26">
            <a:extLst>
              <a:ext uri="{FF2B5EF4-FFF2-40B4-BE49-F238E27FC236}">
                <a16:creationId xmlns:a16="http://schemas.microsoft.com/office/drawing/2014/main" id="{94D26DFA-E7A1-AB79-1C44-D84AA30F58DE}"/>
              </a:ext>
            </a:extLst>
          </p:cNvPr>
          <p:cNvSpPr>
            <a:spLocks noGrp="1"/>
          </p:cNvSpPr>
          <p:nvPr>
            <p:ph type="pic" sz="quarter" idx="31" hasCustomPrompt="1"/>
          </p:nvPr>
        </p:nvSpPr>
        <p:spPr>
          <a:xfrm>
            <a:off x="10471610"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1" name="Picture Placeholder 19">
            <a:extLst>
              <a:ext uri="{FF2B5EF4-FFF2-40B4-BE49-F238E27FC236}">
                <a16:creationId xmlns:a16="http://schemas.microsoft.com/office/drawing/2014/main" id="{F3C228DD-9D3C-C4EB-EAAD-41614084AB8E}"/>
              </a:ext>
            </a:extLst>
          </p:cNvPr>
          <p:cNvSpPr>
            <a:spLocks noGrp="1"/>
          </p:cNvSpPr>
          <p:nvPr>
            <p:ph type="pic" sz="quarter" idx="32" hasCustomPrompt="1"/>
          </p:nvPr>
        </p:nvSpPr>
        <p:spPr>
          <a:xfrm>
            <a:off x="1006964"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2" name="Picture Placeholder 26">
            <a:extLst>
              <a:ext uri="{FF2B5EF4-FFF2-40B4-BE49-F238E27FC236}">
                <a16:creationId xmlns:a16="http://schemas.microsoft.com/office/drawing/2014/main" id="{8023B357-D6E0-5B94-0756-A5707CBF501F}"/>
              </a:ext>
            </a:extLst>
          </p:cNvPr>
          <p:cNvSpPr>
            <a:spLocks noGrp="1"/>
          </p:cNvSpPr>
          <p:nvPr>
            <p:ph type="pic" sz="quarter" idx="33" hasCustomPrompt="1"/>
          </p:nvPr>
        </p:nvSpPr>
        <p:spPr>
          <a:xfrm>
            <a:off x="2058591"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3" name="Picture Placeholder 19">
            <a:extLst>
              <a:ext uri="{FF2B5EF4-FFF2-40B4-BE49-F238E27FC236}">
                <a16:creationId xmlns:a16="http://schemas.microsoft.com/office/drawing/2014/main" id="{416B6C07-1810-F6D1-916A-A34BD4099EFD}"/>
              </a:ext>
            </a:extLst>
          </p:cNvPr>
          <p:cNvSpPr>
            <a:spLocks noGrp="1"/>
          </p:cNvSpPr>
          <p:nvPr>
            <p:ph type="pic" sz="quarter" idx="34" hasCustomPrompt="1"/>
          </p:nvPr>
        </p:nvSpPr>
        <p:spPr>
          <a:xfrm>
            <a:off x="3110218"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4" name="Picture Placeholder 26">
            <a:extLst>
              <a:ext uri="{FF2B5EF4-FFF2-40B4-BE49-F238E27FC236}">
                <a16:creationId xmlns:a16="http://schemas.microsoft.com/office/drawing/2014/main" id="{D4144B50-DAF3-62D1-0958-F37638465E8B}"/>
              </a:ext>
            </a:extLst>
          </p:cNvPr>
          <p:cNvSpPr>
            <a:spLocks noGrp="1"/>
          </p:cNvSpPr>
          <p:nvPr>
            <p:ph type="pic" sz="quarter" idx="35" hasCustomPrompt="1"/>
          </p:nvPr>
        </p:nvSpPr>
        <p:spPr>
          <a:xfrm>
            <a:off x="4161845"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5" name="Picture Placeholder 26">
            <a:extLst>
              <a:ext uri="{FF2B5EF4-FFF2-40B4-BE49-F238E27FC236}">
                <a16:creationId xmlns:a16="http://schemas.microsoft.com/office/drawing/2014/main" id="{66BED088-26F1-2EF6-D687-5264E9B77264}"/>
              </a:ext>
            </a:extLst>
          </p:cNvPr>
          <p:cNvSpPr>
            <a:spLocks noGrp="1"/>
          </p:cNvSpPr>
          <p:nvPr>
            <p:ph type="pic" sz="quarter" idx="36" hasCustomPrompt="1"/>
          </p:nvPr>
        </p:nvSpPr>
        <p:spPr>
          <a:xfrm>
            <a:off x="5213472"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6" name="Picture Placeholder 26">
            <a:extLst>
              <a:ext uri="{FF2B5EF4-FFF2-40B4-BE49-F238E27FC236}">
                <a16:creationId xmlns:a16="http://schemas.microsoft.com/office/drawing/2014/main" id="{3BF7AA19-0AED-845B-0833-756C505C8FC2}"/>
              </a:ext>
            </a:extLst>
          </p:cNvPr>
          <p:cNvSpPr>
            <a:spLocks noGrp="1"/>
          </p:cNvSpPr>
          <p:nvPr>
            <p:ph type="pic" sz="quarter" idx="37" hasCustomPrompt="1"/>
          </p:nvPr>
        </p:nvSpPr>
        <p:spPr>
          <a:xfrm>
            <a:off x="6265099"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7" name="Picture Placeholder 26">
            <a:extLst>
              <a:ext uri="{FF2B5EF4-FFF2-40B4-BE49-F238E27FC236}">
                <a16:creationId xmlns:a16="http://schemas.microsoft.com/office/drawing/2014/main" id="{9C24549A-951C-3124-C2D3-B2299245A929}"/>
              </a:ext>
            </a:extLst>
          </p:cNvPr>
          <p:cNvSpPr>
            <a:spLocks noGrp="1"/>
          </p:cNvSpPr>
          <p:nvPr>
            <p:ph type="pic" sz="quarter" idx="38" hasCustomPrompt="1"/>
          </p:nvPr>
        </p:nvSpPr>
        <p:spPr>
          <a:xfrm>
            <a:off x="7316726"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8" name="Picture Placeholder 26">
            <a:extLst>
              <a:ext uri="{FF2B5EF4-FFF2-40B4-BE49-F238E27FC236}">
                <a16:creationId xmlns:a16="http://schemas.microsoft.com/office/drawing/2014/main" id="{E3CB58FA-B4AB-4446-277C-E621E532E9B3}"/>
              </a:ext>
            </a:extLst>
          </p:cNvPr>
          <p:cNvSpPr>
            <a:spLocks noGrp="1"/>
          </p:cNvSpPr>
          <p:nvPr>
            <p:ph type="pic" sz="quarter" idx="39" hasCustomPrompt="1"/>
          </p:nvPr>
        </p:nvSpPr>
        <p:spPr>
          <a:xfrm>
            <a:off x="8368353"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9" name="Picture Placeholder 26">
            <a:extLst>
              <a:ext uri="{FF2B5EF4-FFF2-40B4-BE49-F238E27FC236}">
                <a16:creationId xmlns:a16="http://schemas.microsoft.com/office/drawing/2014/main" id="{8CB646EB-044B-D708-A65D-44B43AA3BF74}"/>
              </a:ext>
            </a:extLst>
          </p:cNvPr>
          <p:cNvSpPr>
            <a:spLocks noGrp="1"/>
          </p:cNvSpPr>
          <p:nvPr>
            <p:ph type="pic" sz="quarter" idx="40" hasCustomPrompt="1"/>
          </p:nvPr>
        </p:nvSpPr>
        <p:spPr>
          <a:xfrm>
            <a:off x="9419980"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0" name="Picture Placeholder 26">
            <a:extLst>
              <a:ext uri="{FF2B5EF4-FFF2-40B4-BE49-F238E27FC236}">
                <a16:creationId xmlns:a16="http://schemas.microsoft.com/office/drawing/2014/main" id="{ACD9AB19-F338-49E0-B985-B74CACF1CDC7}"/>
              </a:ext>
            </a:extLst>
          </p:cNvPr>
          <p:cNvSpPr>
            <a:spLocks noGrp="1"/>
          </p:cNvSpPr>
          <p:nvPr>
            <p:ph type="pic" sz="quarter" idx="41" hasCustomPrompt="1"/>
          </p:nvPr>
        </p:nvSpPr>
        <p:spPr>
          <a:xfrm>
            <a:off x="10471610"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2" name="Picture Placeholder 19">
            <a:extLst>
              <a:ext uri="{FF2B5EF4-FFF2-40B4-BE49-F238E27FC236}">
                <a16:creationId xmlns:a16="http://schemas.microsoft.com/office/drawing/2014/main" id="{E2DD3CA5-5C06-FA3E-895B-1538E4AA754B}"/>
              </a:ext>
            </a:extLst>
          </p:cNvPr>
          <p:cNvSpPr>
            <a:spLocks noGrp="1"/>
          </p:cNvSpPr>
          <p:nvPr>
            <p:ph type="pic" sz="quarter" idx="42" hasCustomPrompt="1"/>
          </p:nvPr>
        </p:nvSpPr>
        <p:spPr>
          <a:xfrm>
            <a:off x="1006964"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3" name="Picture Placeholder 26">
            <a:extLst>
              <a:ext uri="{FF2B5EF4-FFF2-40B4-BE49-F238E27FC236}">
                <a16:creationId xmlns:a16="http://schemas.microsoft.com/office/drawing/2014/main" id="{CF834233-0F23-D7A6-F41A-DF6F289C3A19}"/>
              </a:ext>
            </a:extLst>
          </p:cNvPr>
          <p:cNvSpPr>
            <a:spLocks noGrp="1"/>
          </p:cNvSpPr>
          <p:nvPr>
            <p:ph type="pic" sz="quarter" idx="43" hasCustomPrompt="1"/>
          </p:nvPr>
        </p:nvSpPr>
        <p:spPr>
          <a:xfrm>
            <a:off x="2058591"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4" name="Picture Placeholder 19">
            <a:extLst>
              <a:ext uri="{FF2B5EF4-FFF2-40B4-BE49-F238E27FC236}">
                <a16:creationId xmlns:a16="http://schemas.microsoft.com/office/drawing/2014/main" id="{FF0531DE-735A-6DB8-8086-9296D43AB170}"/>
              </a:ext>
            </a:extLst>
          </p:cNvPr>
          <p:cNvSpPr>
            <a:spLocks noGrp="1"/>
          </p:cNvSpPr>
          <p:nvPr>
            <p:ph type="pic" sz="quarter" idx="44" hasCustomPrompt="1"/>
          </p:nvPr>
        </p:nvSpPr>
        <p:spPr>
          <a:xfrm>
            <a:off x="3110218"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5" name="Picture Placeholder 26">
            <a:extLst>
              <a:ext uri="{FF2B5EF4-FFF2-40B4-BE49-F238E27FC236}">
                <a16:creationId xmlns:a16="http://schemas.microsoft.com/office/drawing/2014/main" id="{63AF65A9-44D5-E245-241E-35872326B7AC}"/>
              </a:ext>
            </a:extLst>
          </p:cNvPr>
          <p:cNvSpPr>
            <a:spLocks noGrp="1"/>
          </p:cNvSpPr>
          <p:nvPr>
            <p:ph type="pic" sz="quarter" idx="45" hasCustomPrompt="1"/>
          </p:nvPr>
        </p:nvSpPr>
        <p:spPr>
          <a:xfrm>
            <a:off x="4161845"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6" name="Picture Placeholder 26">
            <a:extLst>
              <a:ext uri="{FF2B5EF4-FFF2-40B4-BE49-F238E27FC236}">
                <a16:creationId xmlns:a16="http://schemas.microsoft.com/office/drawing/2014/main" id="{89080D59-83FD-A4FB-6B1A-339BCC613269}"/>
              </a:ext>
            </a:extLst>
          </p:cNvPr>
          <p:cNvSpPr>
            <a:spLocks noGrp="1"/>
          </p:cNvSpPr>
          <p:nvPr>
            <p:ph type="pic" sz="quarter" idx="46" hasCustomPrompt="1"/>
          </p:nvPr>
        </p:nvSpPr>
        <p:spPr>
          <a:xfrm>
            <a:off x="5213472"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7" name="Picture Placeholder 26">
            <a:extLst>
              <a:ext uri="{FF2B5EF4-FFF2-40B4-BE49-F238E27FC236}">
                <a16:creationId xmlns:a16="http://schemas.microsoft.com/office/drawing/2014/main" id="{12959E7F-7C7D-7DF5-EF4C-094608A76859}"/>
              </a:ext>
            </a:extLst>
          </p:cNvPr>
          <p:cNvSpPr>
            <a:spLocks noGrp="1"/>
          </p:cNvSpPr>
          <p:nvPr>
            <p:ph type="pic" sz="quarter" idx="47" hasCustomPrompt="1"/>
          </p:nvPr>
        </p:nvSpPr>
        <p:spPr>
          <a:xfrm>
            <a:off x="6265099"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8" name="Picture Placeholder 26">
            <a:extLst>
              <a:ext uri="{FF2B5EF4-FFF2-40B4-BE49-F238E27FC236}">
                <a16:creationId xmlns:a16="http://schemas.microsoft.com/office/drawing/2014/main" id="{47D05500-144A-1C33-4C64-4968307EF303}"/>
              </a:ext>
            </a:extLst>
          </p:cNvPr>
          <p:cNvSpPr>
            <a:spLocks noGrp="1"/>
          </p:cNvSpPr>
          <p:nvPr>
            <p:ph type="pic" sz="quarter" idx="48" hasCustomPrompt="1"/>
          </p:nvPr>
        </p:nvSpPr>
        <p:spPr>
          <a:xfrm>
            <a:off x="7316726"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9" name="Picture Placeholder 26">
            <a:extLst>
              <a:ext uri="{FF2B5EF4-FFF2-40B4-BE49-F238E27FC236}">
                <a16:creationId xmlns:a16="http://schemas.microsoft.com/office/drawing/2014/main" id="{C9E64188-F536-0B9E-E99F-B62E9A456EDC}"/>
              </a:ext>
            </a:extLst>
          </p:cNvPr>
          <p:cNvSpPr>
            <a:spLocks noGrp="1"/>
          </p:cNvSpPr>
          <p:nvPr>
            <p:ph type="pic" sz="quarter" idx="49" hasCustomPrompt="1"/>
          </p:nvPr>
        </p:nvSpPr>
        <p:spPr>
          <a:xfrm>
            <a:off x="8368353"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0" name="Picture Placeholder 26">
            <a:extLst>
              <a:ext uri="{FF2B5EF4-FFF2-40B4-BE49-F238E27FC236}">
                <a16:creationId xmlns:a16="http://schemas.microsoft.com/office/drawing/2014/main" id="{4F83A669-D945-0E5B-38A2-16577B9CCA8C}"/>
              </a:ext>
            </a:extLst>
          </p:cNvPr>
          <p:cNvSpPr>
            <a:spLocks noGrp="1"/>
          </p:cNvSpPr>
          <p:nvPr>
            <p:ph type="pic" sz="quarter" idx="50" hasCustomPrompt="1"/>
          </p:nvPr>
        </p:nvSpPr>
        <p:spPr>
          <a:xfrm>
            <a:off x="9419980"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1" name="Picture Placeholder 26">
            <a:extLst>
              <a:ext uri="{FF2B5EF4-FFF2-40B4-BE49-F238E27FC236}">
                <a16:creationId xmlns:a16="http://schemas.microsoft.com/office/drawing/2014/main" id="{4E5A69CA-F56D-6121-BCFD-95EB909D7459}"/>
              </a:ext>
            </a:extLst>
          </p:cNvPr>
          <p:cNvSpPr>
            <a:spLocks noGrp="1"/>
          </p:cNvSpPr>
          <p:nvPr>
            <p:ph type="pic" sz="quarter" idx="51" hasCustomPrompt="1"/>
          </p:nvPr>
        </p:nvSpPr>
        <p:spPr>
          <a:xfrm>
            <a:off x="10471610"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3" name="Picture Placeholder 19">
            <a:extLst>
              <a:ext uri="{FF2B5EF4-FFF2-40B4-BE49-F238E27FC236}">
                <a16:creationId xmlns:a16="http://schemas.microsoft.com/office/drawing/2014/main" id="{07FD30F4-1513-56F8-B607-AEACE689AEE6}"/>
              </a:ext>
            </a:extLst>
          </p:cNvPr>
          <p:cNvSpPr>
            <a:spLocks noGrp="1"/>
          </p:cNvSpPr>
          <p:nvPr>
            <p:ph type="pic" sz="quarter" idx="52" hasCustomPrompt="1"/>
          </p:nvPr>
        </p:nvSpPr>
        <p:spPr>
          <a:xfrm>
            <a:off x="1006964"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4" name="Picture Placeholder 26">
            <a:extLst>
              <a:ext uri="{FF2B5EF4-FFF2-40B4-BE49-F238E27FC236}">
                <a16:creationId xmlns:a16="http://schemas.microsoft.com/office/drawing/2014/main" id="{ACB76502-F7ED-2BD0-4DB8-81F4E0A7C42A}"/>
              </a:ext>
            </a:extLst>
          </p:cNvPr>
          <p:cNvSpPr>
            <a:spLocks noGrp="1"/>
          </p:cNvSpPr>
          <p:nvPr>
            <p:ph type="pic" sz="quarter" idx="53" hasCustomPrompt="1"/>
          </p:nvPr>
        </p:nvSpPr>
        <p:spPr>
          <a:xfrm>
            <a:off x="2058591"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5" name="Picture Placeholder 19">
            <a:extLst>
              <a:ext uri="{FF2B5EF4-FFF2-40B4-BE49-F238E27FC236}">
                <a16:creationId xmlns:a16="http://schemas.microsoft.com/office/drawing/2014/main" id="{87488AF8-BBB7-7740-B8F2-26BF8A8F5D7B}"/>
              </a:ext>
            </a:extLst>
          </p:cNvPr>
          <p:cNvSpPr>
            <a:spLocks noGrp="1"/>
          </p:cNvSpPr>
          <p:nvPr>
            <p:ph type="pic" sz="quarter" idx="54" hasCustomPrompt="1"/>
          </p:nvPr>
        </p:nvSpPr>
        <p:spPr>
          <a:xfrm>
            <a:off x="3110218"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6" name="Picture Placeholder 26">
            <a:extLst>
              <a:ext uri="{FF2B5EF4-FFF2-40B4-BE49-F238E27FC236}">
                <a16:creationId xmlns:a16="http://schemas.microsoft.com/office/drawing/2014/main" id="{72227A9D-2BBA-85E7-B498-E9350E4CB005}"/>
              </a:ext>
            </a:extLst>
          </p:cNvPr>
          <p:cNvSpPr>
            <a:spLocks noGrp="1"/>
          </p:cNvSpPr>
          <p:nvPr>
            <p:ph type="pic" sz="quarter" idx="55" hasCustomPrompt="1"/>
          </p:nvPr>
        </p:nvSpPr>
        <p:spPr>
          <a:xfrm>
            <a:off x="4161845"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7" name="Picture Placeholder 26">
            <a:extLst>
              <a:ext uri="{FF2B5EF4-FFF2-40B4-BE49-F238E27FC236}">
                <a16:creationId xmlns:a16="http://schemas.microsoft.com/office/drawing/2014/main" id="{422739AE-39B3-E21A-1E7F-A550C1693398}"/>
              </a:ext>
            </a:extLst>
          </p:cNvPr>
          <p:cNvSpPr>
            <a:spLocks noGrp="1"/>
          </p:cNvSpPr>
          <p:nvPr>
            <p:ph type="pic" sz="quarter" idx="56" hasCustomPrompt="1"/>
          </p:nvPr>
        </p:nvSpPr>
        <p:spPr>
          <a:xfrm>
            <a:off x="5213472"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8" name="Picture Placeholder 26">
            <a:extLst>
              <a:ext uri="{FF2B5EF4-FFF2-40B4-BE49-F238E27FC236}">
                <a16:creationId xmlns:a16="http://schemas.microsoft.com/office/drawing/2014/main" id="{AD944216-6CBD-004E-0747-82D407369D1B}"/>
              </a:ext>
            </a:extLst>
          </p:cNvPr>
          <p:cNvSpPr>
            <a:spLocks noGrp="1"/>
          </p:cNvSpPr>
          <p:nvPr>
            <p:ph type="pic" sz="quarter" idx="57" hasCustomPrompt="1"/>
          </p:nvPr>
        </p:nvSpPr>
        <p:spPr>
          <a:xfrm>
            <a:off x="6265099"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9" name="Picture Placeholder 26">
            <a:extLst>
              <a:ext uri="{FF2B5EF4-FFF2-40B4-BE49-F238E27FC236}">
                <a16:creationId xmlns:a16="http://schemas.microsoft.com/office/drawing/2014/main" id="{0420FE0E-43D4-F9F7-263B-DBB3E5FBFA14}"/>
              </a:ext>
            </a:extLst>
          </p:cNvPr>
          <p:cNvSpPr>
            <a:spLocks noGrp="1"/>
          </p:cNvSpPr>
          <p:nvPr>
            <p:ph type="pic" sz="quarter" idx="58" hasCustomPrompt="1"/>
          </p:nvPr>
        </p:nvSpPr>
        <p:spPr>
          <a:xfrm>
            <a:off x="7316726"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0" name="Picture Placeholder 26">
            <a:extLst>
              <a:ext uri="{FF2B5EF4-FFF2-40B4-BE49-F238E27FC236}">
                <a16:creationId xmlns:a16="http://schemas.microsoft.com/office/drawing/2014/main" id="{A8A6AEF3-BFFE-B0FE-33E6-BD9D643EA153}"/>
              </a:ext>
            </a:extLst>
          </p:cNvPr>
          <p:cNvSpPr>
            <a:spLocks noGrp="1"/>
          </p:cNvSpPr>
          <p:nvPr>
            <p:ph type="pic" sz="quarter" idx="59" hasCustomPrompt="1"/>
          </p:nvPr>
        </p:nvSpPr>
        <p:spPr>
          <a:xfrm>
            <a:off x="8368353"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1" name="Picture Placeholder 26">
            <a:extLst>
              <a:ext uri="{FF2B5EF4-FFF2-40B4-BE49-F238E27FC236}">
                <a16:creationId xmlns:a16="http://schemas.microsoft.com/office/drawing/2014/main" id="{B7CC0716-179C-BC1F-2F00-D467B1943E62}"/>
              </a:ext>
            </a:extLst>
          </p:cNvPr>
          <p:cNvSpPr>
            <a:spLocks noGrp="1"/>
          </p:cNvSpPr>
          <p:nvPr>
            <p:ph type="pic" sz="quarter" idx="60" hasCustomPrompt="1"/>
          </p:nvPr>
        </p:nvSpPr>
        <p:spPr>
          <a:xfrm>
            <a:off x="9419980"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2" name="Picture Placeholder 26">
            <a:extLst>
              <a:ext uri="{FF2B5EF4-FFF2-40B4-BE49-F238E27FC236}">
                <a16:creationId xmlns:a16="http://schemas.microsoft.com/office/drawing/2014/main" id="{0B77BA1B-84D7-9F79-F8BB-30D966156912}"/>
              </a:ext>
            </a:extLst>
          </p:cNvPr>
          <p:cNvSpPr>
            <a:spLocks noGrp="1"/>
          </p:cNvSpPr>
          <p:nvPr>
            <p:ph type="pic" sz="quarter" idx="61" hasCustomPrompt="1"/>
          </p:nvPr>
        </p:nvSpPr>
        <p:spPr>
          <a:xfrm>
            <a:off x="10471610"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4" name="Picture Placeholder 19">
            <a:extLst>
              <a:ext uri="{FF2B5EF4-FFF2-40B4-BE49-F238E27FC236}">
                <a16:creationId xmlns:a16="http://schemas.microsoft.com/office/drawing/2014/main" id="{159EDC3D-E3F9-36B8-FD35-A51B92180C87}"/>
              </a:ext>
            </a:extLst>
          </p:cNvPr>
          <p:cNvSpPr>
            <a:spLocks noGrp="1"/>
          </p:cNvSpPr>
          <p:nvPr>
            <p:ph type="pic" sz="quarter" idx="62" hasCustomPrompt="1"/>
          </p:nvPr>
        </p:nvSpPr>
        <p:spPr>
          <a:xfrm>
            <a:off x="1006964"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5" name="Picture Placeholder 26">
            <a:extLst>
              <a:ext uri="{FF2B5EF4-FFF2-40B4-BE49-F238E27FC236}">
                <a16:creationId xmlns:a16="http://schemas.microsoft.com/office/drawing/2014/main" id="{F6B08B1E-7B0B-FDD3-FEDE-7D2B0DDB202D}"/>
              </a:ext>
            </a:extLst>
          </p:cNvPr>
          <p:cNvSpPr>
            <a:spLocks noGrp="1"/>
          </p:cNvSpPr>
          <p:nvPr>
            <p:ph type="pic" sz="quarter" idx="63" hasCustomPrompt="1"/>
          </p:nvPr>
        </p:nvSpPr>
        <p:spPr>
          <a:xfrm>
            <a:off x="2058591"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6" name="Picture Placeholder 19">
            <a:extLst>
              <a:ext uri="{FF2B5EF4-FFF2-40B4-BE49-F238E27FC236}">
                <a16:creationId xmlns:a16="http://schemas.microsoft.com/office/drawing/2014/main" id="{4CE2EBFD-55FF-B580-9C88-56FE30EB0F3A}"/>
              </a:ext>
            </a:extLst>
          </p:cNvPr>
          <p:cNvSpPr>
            <a:spLocks noGrp="1"/>
          </p:cNvSpPr>
          <p:nvPr>
            <p:ph type="pic" sz="quarter" idx="64" hasCustomPrompt="1"/>
          </p:nvPr>
        </p:nvSpPr>
        <p:spPr>
          <a:xfrm>
            <a:off x="3110218"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7" name="Picture Placeholder 26">
            <a:extLst>
              <a:ext uri="{FF2B5EF4-FFF2-40B4-BE49-F238E27FC236}">
                <a16:creationId xmlns:a16="http://schemas.microsoft.com/office/drawing/2014/main" id="{359F0CA7-B1FA-4AC4-F9F4-233371D84FF3}"/>
              </a:ext>
            </a:extLst>
          </p:cNvPr>
          <p:cNvSpPr>
            <a:spLocks noGrp="1"/>
          </p:cNvSpPr>
          <p:nvPr>
            <p:ph type="pic" sz="quarter" idx="65" hasCustomPrompt="1"/>
          </p:nvPr>
        </p:nvSpPr>
        <p:spPr>
          <a:xfrm>
            <a:off x="4161845"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8" name="Picture Placeholder 26">
            <a:extLst>
              <a:ext uri="{FF2B5EF4-FFF2-40B4-BE49-F238E27FC236}">
                <a16:creationId xmlns:a16="http://schemas.microsoft.com/office/drawing/2014/main" id="{41CFB93C-8E42-9F13-DA00-35527FB4FA84}"/>
              </a:ext>
            </a:extLst>
          </p:cNvPr>
          <p:cNvSpPr>
            <a:spLocks noGrp="1"/>
          </p:cNvSpPr>
          <p:nvPr>
            <p:ph type="pic" sz="quarter" idx="66" hasCustomPrompt="1"/>
          </p:nvPr>
        </p:nvSpPr>
        <p:spPr>
          <a:xfrm>
            <a:off x="5213472"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9" name="Picture Placeholder 26">
            <a:extLst>
              <a:ext uri="{FF2B5EF4-FFF2-40B4-BE49-F238E27FC236}">
                <a16:creationId xmlns:a16="http://schemas.microsoft.com/office/drawing/2014/main" id="{AC3261F1-EF68-23D7-F430-49A3F77E74CC}"/>
              </a:ext>
            </a:extLst>
          </p:cNvPr>
          <p:cNvSpPr>
            <a:spLocks noGrp="1"/>
          </p:cNvSpPr>
          <p:nvPr>
            <p:ph type="pic" sz="quarter" idx="67" hasCustomPrompt="1"/>
          </p:nvPr>
        </p:nvSpPr>
        <p:spPr>
          <a:xfrm>
            <a:off x="6265099"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0" name="Picture Placeholder 26">
            <a:extLst>
              <a:ext uri="{FF2B5EF4-FFF2-40B4-BE49-F238E27FC236}">
                <a16:creationId xmlns:a16="http://schemas.microsoft.com/office/drawing/2014/main" id="{52CBB441-7326-74D6-D4D2-7EE8ED6EF8D2}"/>
              </a:ext>
            </a:extLst>
          </p:cNvPr>
          <p:cNvSpPr>
            <a:spLocks noGrp="1"/>
          </p:cNvSpPr>
          <p:nvPr>
            <p:ph type="pic" sz="quarter" idx="68" hasCustomPrompt="1"/>
          </p:nvPr>
        </p:nvSpPr>
        <p:spPr>
          <a:xfrm>
            <a:off x="7316726"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1" name="Picture Placeholder 26">
            <a:extLst>
              <a:ext uri="{FF2B5EF4-FFF2-40B4-BE49-F238E27FC236}">
                <a16:creationId xmlns:a16="http://schemas.microsoft.com/office/drawing/2014/main" id="{589D74B8-61C9-0366-DDA3-7B636245A9FB}"/>
              </a:ext>
            </a:extLst>
          </p:cNvPr>
          <p:cNvSpPr>
            <a:spLocks noGrp="1"/>
          </p:cNvSpPr>
          <p:nvPr>
            <p:ph type="pic" sz="quarter" idx="69" hasCustomPrompt="1"/>
          </p:nvPr>
        </p:nvSpPr>
        <p:spPr>
          <a:xfrm>
            <a:off x="8368353"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2" name="Picture Placeholder 26">
            <a:extLst>
              <a:ext uri="{FF2B5EF4-FFF2-40B4-BE49-F238E27FC236}">
                <a16:creationId xmlns:a16="http://schemas.microsoft.com/office/drawing/2014/main" id="{FE12750A-36A8-4C64-2468-4391DBA4DB3B}"/>
              </a:ext>
            </a:extLst>
          </p:cNvPr>
          <p:cNvSpPr>
            <a:spLocks noGrp="1"/>
          </p:cNvSpPr>
          <p:nvPr>
            <p:ph type="pic" sz="quarter" idx="70" hasCustomPrompt="1"/>
          </p:nvPr>
        </p:nvSpPr>
        <p:spPr>
          <a:xfrm>
            <a:off x="9419980"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3" name="Picture Placeholder 26">
            <a:extLst>
              <a:ext uri="{FF2B5EF4-FFF2-40B4-BE49-F238E27FC236}">
                <a16:creationId xmlns:a16="http://schemas.microsoft.com/office/drawing/2014/main" id="{177212B6-AC83-75C6-5827-3E6BDD629BAB}"/>
              </a:ext>
            </a:extLst>
          </p:cNvPr>
          <p:cNvSpPr>
            <a:spLocks noGrp="1"/>
          </p:cNvSpPr>
          <p:nvPr>
            <p:ph type="pic" sz="quarter" idx="71" hasCustomPrompt="1"/>
          </p:nvPr>
        </p:nvSpPr>
        <p:spPr>
          <a:xfrm>
            <a:off x="10471610"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5" name="Picture Placeholder 19">
            <a:extLst>
              <a:ext uri="{FF2B5EF4-FFF2-40B4-BE49-F238E27FC236}">
                <a16:creationId xmlns:a16="http://schemas.microsoft.com/office/drawing/2014/main" id="{3C9AC117-48E9-410E-13C1-9A3ED00720CD}"/>
              </a:ext>
            </a:extLst>
          </p:cNvPr>
          <p:cNvSpPr>
            <a:spLocks noGrp="1"/>
          </p:cNvSpPr>
          <p:nvPr>
            <p:ph type="pic" sz="quarter" idx="72" hasCustomPrompt="1"/>
          </p:nvPr>
        </p:nvSpPr>
        <p:spPr>
          <a:xfrm>
            <a:off x="1006964"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6" name="Picture Placeholder 26">
            <a:extLst>
              <a:ext uri="{FF2B5EF4-FFF2-40B4-BE49-F238E27FC236}">
                <a16:creationId xmlns:a16="http://schemas.microsoft.com/office/drawing/2014/main" id="{D3DD50FF-3CE7-224B-F3F1-5D2623DD521F}"/>
              </a:ext>
            </a:extLst>
          </p:cNvPr>
          <p:cNvSpPr>
            <a:spLocks noGrp="1"/>
          </p:cNvSpPr>
          <p:nvPr>
            <p:ph type="pic" sz="quarter" idx="73" hasCustomPrompt="1"/>
          </p:nvPr>
        </p:nvSpPr>
        <p:spPr>
          <a:xfrm>
            <a:off x="2058591"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7" name="Picture Placeholder 19">
            <a:extLst>
              <a:ext uri="{FF2B5EF4-FFF2-40B4-BE49-F238E27FC236}">
                <a16:creationId xmlns:a16="http://schemas.microsoft.com/office/drawing/2014/main" id="{D658D167-994D-691A-4417-9FA22EC83F57}"/>
              </a:ext>
            </a:extLst>
          </p:cNvPr>
          <p:cNvSpPr>
            <a:spLocks noGrp="1"/>
          </p:cNvSpPr>
          <p:nvPr>
            <p:ph type="pic" sz="quarter" idx="74" hasCustomPrompt="1"/>
          </p:nvPr>
        </p:nvSpPr>
        <p:spPr>
          <a:xfrm>
            <a:off x="3110218"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8" name="Picture Placeholder 26">
            <a:extLst>
              <a:ext uri="{FF2B5EF4-FFF2-40B4-BE49-F238E27FC236}">
                <a16:creationId xmlns:a16="http://schemas.microsoft.com/office/drawing/2014/main" id="{5BBFD203-3ADF-867B-10FD-D712D479042B}"/>
              </a:ext>
            </a:extLst>
          </p:cNvPr>
          <p:cNvSpPr>
            <a:spLocks noGrp="1"/>
          </p:cNvSpPr>
          <p:nvPr>
            <p:ph type="pic" sz="quarter" idx="75" hasCustomPrompt="1"/>
          </p:nvPr>
        </p:nvSpPr>
        <p:spPr>
          <a:xfrm>
            <a:off x="4161845"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9" name="Picture Placeholder 26">
            <a:extLst>
              <a:ext uri="{FF2B5EF4-FFF2-40B4-BE49-F238E27FC236}">
                <a16:creationId xmlns:a16="http://schemas.microsoft.com/office/drawing/2014/main" id="{47184688-39EC-371E-1CB5-32E26377F2FC}"/>
              </a:ext>
            </a:extLst>
          </p:cNvPr>
          <p:cNvSpPr>
            <a:spLocks noGrp="1"/>
          </p:cNvSpPr>
          <p:nvPr>
            <p:ph type="pic" sz="quarter" idx="76" hasCustomPrompt="1"/>
          </p:nvPr>
        </p:nvSpPr>
        <p:spPr>
          <a:xfrm>
            <a:off x="5213472"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0" name="Picture Placeholder 26">
            <a:extLst>
              <a:ext uri="{FF2B5EF4-FFF2-40B4-BE49-F238E27FC236}">
                <a16:creationId xmlns:a16="http://schemas.microsoft.com/office/drawing/2014/main" id="{701951CF-65CD-62B7-2A9F-554047C7273D}"/>
              </a:ext>
            </a:extLst>
          </p:cNvPr>
          <p:cNvSpPr>
            <a:spLocks noGrp="1"/>
          </p:cNvSpPr>
          <p:nvPr>
            <p:ph type="pic" sz="quarter" idx="77" hasCustomPrompt="1"/>
          </p:nvPr>
        </p:nvSpPr>
        <p:spPr>
          <a:xfrm>
            <a:off x="6265099"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1" name="Picture Placeholder 26">
            <a:extLst>
              <a:ext uri="{FF2B5EF4-FFF2-40B4-BE49-F238E27FC236}">
                <a16:creationId xmlns:a16="http://schemas.microsoft.com/office/drawing/2014/main" id="{8BD29292-0706-CBF9-8681-7FA30614D8AC}"/>
              </a:ext>
            </a:extLst>
          </p:cNvPr>
          <p:cNvSpPr>
            <a:spLocks noGrp="1"/>
          </p:cNvSpPr>
          <p:nvPr>
            <p:ph type="pic" sz="quarter" idx="78" hasCustomPrompt="1"/>
          </p:nvPr>
        </p:nvSpPr>
        <p:spPr>
          <a:xfrm>
            <a:off x="7316726"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2" name="Picture Placeholder 26">
            <a:extLst>
              <a:ext uri="{FF2B5EF4-FFF2-40B4-BE49-F238E27FC236}">
                <a16:creationId xmlns:a16="http://schemas.microsoft.com/office/drawing/2014/main" id="{82216F6E-9EF3-CDB0-2CEA-0B06BA53D701}"/>
              </a:ext>
            </a:extLst>
          </p:cNvPr>
          <p:cNvSpPr>
            <a:spLocks noGrp="1"/>
          </p:cNvSpPr>
          <p:nvPr>
            <p:ph type="pic" sz="quarter" idx="79" hasCustomPrompt="1"/>
          </p:nvPr>
        </p:nvSpPr>
        <p:spPr>
          <a:xfrm>
            <a:off x="8368353"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3" name="Picture Placeholder 26">
            <a:extLst>
              <a:ext uri="{FF2B5EF4-FFF2-40B4-BE49-F238E27FC236}">
                <a16:creationId xmlns:a16="http://schemas.microsoft.com/office/drawing/2014/main" id="{08A99166-0CBA-38DC-2213-BDD2DD98AD31}"/>
              </a:ext>
            </a:extLst>
          </p:cNvPr>
          <p:cNvSpPr>
            <a:spLocks noGrp="1"/>
          </p:cNvSpPr>
          <p:nvPr>
            <p:ph type="pic" sz="quarter" idx="80" hasCustomPrompt="1"/>
          </p:nvPr>
        </p:nvSpPr>
        <p:spPr>
          <a:xfrm>
            <a:off x="9419980"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4" name="Picture Placeholder 26">
            <a:extLst>
              <a:ext uri="{FF2B5EF4-FFF2-40B4-BE49-F238E27FC236}">
                <a16:creationId xmlns:a16="http://schemas.microsoft.com/office/drawing/2014/main" id="{EA657A4F-911A-D9C5-7199-1E17AF3000F7}"/>
              </a:ext>
            </a:extLst>
          </p:cNvPr>
          <p:cNvSpPr>
            <a:spLocks noGrp="1"/>
          </p:cNvSpPr>
          <p:nvPr>
            <p:ph type="pic" sz="quarter" idx="81" hasCustomPrompt="1"/>
          </p:nvPr>
        </p:nvSpPr>
        <p:spPr>
          <a:xfrm>
            <a:off x="10471610"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6" name="Picture Placeholder 19">
            <a:extLst>
              <a:ext uri="{FF2B5EF4-FFF2-40B4-BE49-F238E27FC236}">
                <a16:creationId xmlns:a16="http://schemas.microsoft.com/office/drawing/2014/main" id="{7D900CBA-BC18-DB0B-2BF0-612058F162CA}"/>
              </a:ext>
            </a:extLst>
          </p:cNvPr>
          <p:cNvSpPr>
            <a:spLocks noGrp="1"/>
          </p:cNvSpPr>
          <p:nvPr>
            <p:ph type="pic" sz="quarter" idx="82" hasCustomPrompt="1"/>
          </p:nvPr>
        </p:nvSpPr>
        <p:spPr>
          <a:xfrm>
            <a:off x="1006964"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7" name="Picture Placeholder 26">
            <a:extLst>
              <a:ext uri="{FF2B5EF4-FFF2-40B4-BE49-F238E27FC236}">
                <a16:creationId xmlns:a16="http://schemas.microsoft.com/office/drawing/2014/main" id="{FBE10F3F-5221-2414-CF8D-7925CC5D79CD}"/>
              </a:ext>
            </a:extLst>
          </p:cNvPr>
          <p:cNvSpPr>
            <a:spLocks noGrp="1"/>
          </p:cNvSpPr>
          <p:nvPr>
            <p:ph type="pic" sz="quarter" idx="83" hasCustomPrompt="1"/>
          </p:nvPr>
        </p:nvSpPr>
        <p:spPr>
          <a:xfrm>
            <a:off x="2058591"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8" name="Picture Placeholder 19">
            <a:extLst>
              <a:ext uri="{FF2B5EF4-FFF2-40B4-BE49-F238E27FC236}">
                <a16:creationId xmlns:a16="http://schemas.microsoft.com/office/drawing/2014/main" id="{91C754BB-9038-1E11-6879-489752E51650}"/>
              </a:ext>
            </a:extLst>
          </p:cNvPr>
          <p:cNvSpPr>
            <a:spLocks noGrp="1"/>
          </p:cNvSpPr>
          <p:nvPr>
            <p:ph type="pic" sz="quarter" idx="84" hasCustomPrompt="1"/>
          </p:nvPr>
        </p:nvSpPr>
        <p:spPr>
          <a:xfrm>
            <a:off x="3110218"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9" name="Picture Placeholder 26">
            <a:extLst>
              <a:ext uri="{FF2B5EF4-FFF2-40B4-BE49-F238E27FC236}">
                <a16:creationId xmlns:a16="http://schemas.microsoft.com/office/drawing/2014/main" id="{4C93ECF6-378F-3C07-4880-07127E5139E0}"/>
              </a:ext>
            </a:extLst>
          </p:cNvPr>
          <p:cNvSpPr>
            <a:spLocks noGrp="1"/>
          </p:cNvSpPr>
          <p:nvPr>
            <p:ph type="pic" sz="quarter" idx="85" hasCustomPrompt="1"/>
          </p:nvPr>
        </p:nvSpPr>
        <p:spPr>
          <a:xfrm>
            <a:off x="4161845"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0" name="Picture Placeholder 26">
            <a:extLst>
              <a:ext uri="{FF2B5EF4-FFF2-40B4-BE49-F238E27FC236}">
                <a16:creationId xmlns:a16="http://schemas.microsoft.com/office/drawing/2014/main" id="{58452FE1-541F-37C3-1321-278A982F8E6E}"/>
              </a:ext>
            </a:extLst>
          </p:cNvPr>
          <p:cNvSpPr>
            <a:spLocks noGrp="1"/>
          </p:cNvSpPr>
          <p:nvPr>
            <p:ph type="pic" sz="quarter" idx="86" hasCustomPrompt="1"/>
          </p:nvPr>
        </p:nvSpPr>
        <p:spPr>
          <a:xfrm>
            <a:off x="5213472"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1" name="Picture Placeholder 26">
            <a:extLst>
              <a:ext uri="{FF2B5EF4-FFF2-40B4-BE49-F238E27FC236}">
                <a16:creationId xmlns:a16="http://schemas.microsoft.com/office/drawing/2014/main" id="{80B9B942-E3D0-C7A3-2AFD-3A408BABE203}"/>
              </a:ext>
            </a:extLst>
          </p:cNvPr>
          <p:cNvSpPr>
            <a:spLocks noGrp="1"/>
          </p:cNvSpPr>
          <p:nvPr>
            <p:ph type="pic" sz="quarter" idx="87" hasCustomPrompt="1"/>
          </p:nvPr>
        </p:nvSpPr>
        <p:spPr>
          <a:xfrm>
            <a:off x="6265099"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2" name="Picture Placeholder 26">
            <a:extLst>
              <a:ext uri="{FF2B5EF4-FFF2-40B4-BE49-F238E27FC236}">
                <a16:creationId xmlns:a16="http://schemas.microsoft.com/office/drawing/2014/main" id="{ED4F54CF-115B-4C33-FB16-EAD99F99E0DC}"/>
              </a:ext>
            </a:extLst>
          </p:cNvPr>
          <p:cNvSpPr>
            <a:spLocks noGrp="1"/>
          </p:cNvSpPr>
          <p:nvPr>
            <p:ph type="pic" sz="quarter" idx="88" hasCustomPrompt="1"/>
          </p:nvPr>
        </p:nvSpPr>
        <p:spPr>
          <a:xfrm>
            <a:off x="7316726"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3" name="Picture Placeholder 26">
            <a:extLst>
              <a:ext uri="{FF2B5EF4-FFF2-40B4-BE49-F238E27FC236}">
                <a16:creationId xmlns:a16="http://schemas.microsoft.com/office/drawing/2014/main" id="{FB0A3502-D883-7824-987C-0B69A6E81D02}"/>
              </a:ext>
            </a:extLst>
          </p:cNvPr>
          <p:cNvSpPr>
            <a:spLocks noGrp="1"/>
          </p:cNvSpPr>
          <p:nvPr>
            <p:ph type="pic" sz="quarter" idx="89" hasCustomPrompt="1"/>
          </p:nvPr>
        </p:nvSpPr>
        <p:spPr>
          <a:xfrm>
            <a:off x="8368353"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4" name="Picture Placeholder 26">
            <a:extLst>
              <a:ext uri="{FF2B5EF4-FFF2-40B4-BE49-F238E27FC236}">
                <a16:creationId xmlns:a16="http://schemas.microsoft.com/office/drawing/2014/main" id="{39EAD574-3567-7AE7-6195-C9CC1ADDAA5F}"/>
              </a:ext>
            </a:extLst>
          </p:cNvPr>
          <p:cNvSpPr>
            <a:spLocks noGrp="1"/>
          </p:cNvSpPr>
          <p:nvPr>
            <p:ph type="pic" sz="quarter" idx="90" hasCustomPrompt="1"/>
          </p:nvPr>
        </p:nvSpPr>
        <p:spPr>
          <a:xfrm>
            <a:off x="9419980"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5" name="Picture Placeholder 26">
            <a:extLst>
              <a:ext uri="{FF2B5EF4-FFF2-40B4-BE49-F238E27FC236}">
                <a16:creationId xmlns:a16="http://schemas.microsoft.com/office/drawing/2014/main" id="{3DB3C4A2-62C3-08EA-5DC3-2B8C45304578}"/>
              </a:ext>
            </a:extLst>
          </p:cNvPr>
          <p:cNvSpPr>
            <a:spLocks noGrp="1"/>
          </p:cNvSpPr>
          <p:nvPr>
            <p:ph type="pic" sz="quarter" idx="91" hasCustomPrompt="1"/>
          </p:nvPr>
        </p:nvSpPr>
        <p:spPr>
          <a:xfrm>
            <a:off x="10471610"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7" name="Picture Placeholder 19">
            <a:extLst>
              <a:ext uri="{FF2B5EF4-FFF2-40B4-BE49-F238E27FC236}">
                <a16:creationId xmlns:a16="http://schemas.microsoft.com/office/drawing/2014/main" id="{7F2DCE5E-FB6A-3EDC-9C46-8A6EF3C92D3A}"/>
              </a:ext>
            </a:extLst>
          </p:cNvPr>
          <p:cNvSpPr>
            <a:spLocks noGrp="1"/>
          </p:cNvSpPr>
          <p:nvPr>
            <p:ph type="pic" sz="quarter" idx="92" hasCustomPrompt="1"/>
          </p:nvPr>
        </p:nvSpPr>
        <p:spPr>
          <a:xfrm>
            <a:off x="1006964"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8" name="Picture Placeholder 26">
            <a:extLst>
              <a:ext uri="{FF2B5EF4-FFF2-40B4-BE49-F238E27FC236}">
                <a16:creationId xmlns:a16="http://schemas.microsoft.com/office/drawing/2014/main" id="{83893080-97FD-9208-BAC6-11D070E874D2}"/>
              </a:ext>
            </a:extLst>
          </p:cNvPr>
          <p:cNvSpPr>
            <a:spLocks noGrp="1"/>
          </p:cNvSpPr>
          <p:nvPr>
            <p:ph type="pic" sz="quarter" idx="93" hasCustomPrompt="1"/>
          </p:nvPr>
        </p:nvSpPr>
        <p:spPr>
          <a:xfrm>
            <a:off x="2058591"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9" name="Picture Placeholder 19">
            <a:extLst>
              <a:ext uri="{FF2B5EF4-FFF2-40B4-BE49-F238E27FC236}">
                <a16:creationId xmlns:a16="http://schemas.microsoft.com/office/drawing/2014/main" id="{766805DA-5A46-E351-62DB-4EDC97B35DC9}"/>
              </a:ext>
            </a:extLst>
          </p:cNvPr>
          <p:cNvSpPr>
            <a:spLocks noGrp="1"/>
          </p:cNvSpPr>
          <p:nvPr>
            <p:ph type="pic" sz="quarter" idx="94" hasCustomPrompt="1"/>
          </p:nvPr>
        </p:nvSpPr>
        <p:spPr>
          <a:xfrm>
            <a:off x="3110218"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0" name="Picture Placeholder 26">
            <a:extLst>
              <a:ext uri="{FF2B5EF4-FFF2-40B4-BE49-F238E27FC236}">
                <a16:creationId xmlns:a16="http://schemas.microsoft.com/office/drawing/2014/main" id="{BA2E54FD-BE11-51A3-9D65-67CE98C2BB01}"/>
              </a:ext>
            </a:extLst>
          </p:cNvPr>
          <p:cNvSpPr>
            <a:spLocks noGrp="1"/>
          </p:cNvSpPr>
          <p:nvPr>
            <p:ph type="pic" sz="quarter" idx="95" hasCustomPrompt="1"/>
          </p:nvPr>
        </p:nvSpPr>
        <p:spPr>
          <a:xfrm>
            <a:off x="4161845"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1" name="Picture Placeholder 26">
            <a:extLst>
              <a:ext uri="{FF2B5EF4-FFF2-40B4-BE49-F238E27FC236}">
                <a16:creationId xmlns:a16="http://schemas.microsoft.com/office/drawing/2014/main" id="{5B59B4DA-A46D-036C-2D85-78CCF340804B}"/>
              </a:ext>
            </a:extLst>
          </p:cNvPr>
          <p:cNvSpPr>
            <a:spLocks noGrp="1"/>
          </p:cNvSpPr>
          <p:nvPr>
            <p:ph type="pic" sz="quarter" idx="96" hasCustomPrompt="1"/>
          </p:nvPr>
        </p:nvSpPr>
        <p:spPr>
          <a:xfrm>
            <a:off x="5213472"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2" name="Picture Placeholder 26">
            <a:extLst>
              <a:ext uri="{FF2B5EF4-FFF2-40B4-BE49-F238E27FC236}">
                <a16:creationId xmlns:a16="http://schemas.microsoft.com/office/drawing/2014/main" id="{7675B508-A3BF-CCE9-DA5A-ECD60926A467}"/>
              </a:ext>
            </a:extLst>
          </p:cNvPr>
          <p:cNvSpPr>
            <a:spLocks noGrp="1"/>
          </p:cNvSpPr>
          <p:nvPr>
            <p:ph type="pic" sz="quarter" idx="97" hasCustomPrompt="1"/>
          </p:nvPr>
        </p:nvSpPr>
        <p:spPr>
          <a:xfrm>
            <a:off x="6265099"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3" name="Picture Placeholder 26">
            <a:extLst>
              <a:ext uri="{FF2B5EF4-FFF2-40B4-BE49-F238E27FC236}">
                <a16:creationId xmlns:a16="http://schemas.microsoft.com/office/drawing/2014/main" id="{D5BD3935-895A-2F50-733D-D9448DC97AA4}"/>
              </a:ext>
            </a:extLst>
          </p:cNvPr>
          <p:cNvSpPr>
            <a:spLocks noGrp="1"/>
          </p:cNvSpPr>
          <p:nvPr>
            <p:ph type="pic" sz="quarter" idx="98" hasCustomPrompt="1"/>
          </p:nvPr>
        </p:nvSpPr>
        <p:spPr>
          <a:xfrm>
            <a:off x="7316726"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4" name="Picture Placeholder 26">
            <a:extLst>
              <a:ext uri="{FF2B5EF4-FFF2-40B4-BE49-F238E27FC236}">
                <a16:creationId xmlns:a16="http://schemas.microsoft.com/office/drawing/2014/main" id="{B30EAD2D-76DB-A4DA-076A-1871D9330C3F}"/>
              </a:ext>
            </a:extLst>
          </p:cNvPr>
          <p:cNvSpPr>
            <a:spLocks noGrp="1"/>
          </p:cNvSpPr>
          <p:nvPr>
            <p:ph type="pic" sz="quarter" idx="99" hasCustomPrompt="1"/>
          </p:nvPr>
        </p:nvSpPr>
        <p:spPr>
          <a:xfrm>
            <a:off x="8368353"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5" name="Picture Placeholder 26">
            <a:extLst>
              <a:ext uri="{FF2B5EF4-FFF2-40B4-BE49-F238E27FC236}">
                <a16:creationId xmlns:a16="http://schemas.microsoft.com/office/drawing/2014/main" id="{0575AE5E-DE77-9A58-4B11-1BD4D4D96B1D}"/>
              </a:ext>
            </a:extLst>
          </p:cNvPr>
          <p:cNvSpPr>
            <a:spLocks noGrp="1"/>
          </p:cNvSpPr>
          <p:nvPr>
            <p:ph type="pic" sz="quarter" idx="100" hasCustomPrompt="1"/>
          </p:nvPr>
        </p:nvSpPr>
        <p:spPr>
          <a:xfrm>
            <a:off x="9419980"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6" name="Picture Placeholder 26">
            <a:extLst>
              <a:ext uri="{FF2B5EF4-FFF2-40B4-BE49-F238E27FC236}">
                <a16:creationId xmlns:a16="http://schemas.microsoft.com/office/drawing/2014/main" id="{DE3FAB6A-8AA3-81F8-73C0-C0B40C8138E9}"/>
              </a:ext>
            </a:extLst>
          </p:cNvPr>
          <p:cNvSpPr>
            <a:spLocks noGrp="1"/>
          </p:cNvSpPr>
          <p:nvPr>
            <p:ph type="pic" sz="quarter" idx="101" hasCustomPrompt="1"/>
          </p:nvPr>
        </p:nvSpPr>
        <p:spPr>
          <a:xfrm>
            <a:off x="10471610"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669722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preserve="1">
  <p:cSld name="Devic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Devices</a:t>
            </a:r>
          </a:p>
        </p:txBody>
      </p:sp>
      <p:pic>
        <p:nvPicPr>
          <p:cNvPr id="4" name="Graphic 3" descr="Monitor with solid fill">
            <a:extLst>
              <a:ext uri="{FF2B5EF4-FFF2-40B4-BE49-F238E27FC236}">
                <a16:creationId xmlns:a16="http://schemas.microsoft.com/office/drawing/2014/main" id="{107006D6-9D04-7FF4-20BD-DAD93ABFB1B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00100" y="1517650"/>
            <a:ext cx="3721100" cy="3721100"/>
          </a:xfrm>
          <a:prstGeom prst="rect">
            <a:avLst/>
          </a:prstGeom>
        </p:spPr>
      </p:pic>
      <p:sp>
        <p:nvSpPr>
          <p:cNvPr id="3" name="TextBox 2">
            <a:extLst>
              <a:ext uri="{FF2B5EF4-FFF2-40B4-BE49-F238E27FC236}">
                <a16:creationId xmlns:a16="http://schemas.microsoft.com/office/drawing/2014/main" id="{7DDCBB6D-3DB9-E433-1EAC-287232EDCB9C}"/>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045322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3.xml><?xml version="1.0" encoding="utf-8"?>
<p:sldLayout xmlns:a="http://schemas.openxmlformats.org/drawingml/2006/main" xmlns:r="http://schemas.openxmlformats.org/officeDocument/2006/relationships" xmlns:p="http://schemas.openxmlformats.org/presentationml/2006/main" preserve="1">
  <p:cSld name="Device Desktop">
    <p:spTree>
      <p:nvGrpSpPr>
        <p:cNvPr id="1" name=""/>
        <p:cNvGrpSpPr/>
        <p:nvPr/>
      </p:nvGrpSpPr>
      <p:grpSpPr>
        <a:xfrm>
          <a:off x="0" y="0"/>
          <a:ext cx="0" cy="0"/>
          <a:chOff x="0" y="0"/>
          <a:chExt cx="0" cy="0"/>
        </a:xfrm>
      </p:grpSpPr>
      <p:pic>
        <p:nvPicPr>
          <p:cNvPr id="16" name="Picture 15" descr="A picture containing text, electronics, display, screenshot&#10;&#10;Description automatically generated">
            <a:extLst>
              <a:ext uri="{FF2B5EF4-FFF2-40B4-BE49-F238E27FC236}">
                <a16:creationId xmlns:a16="http://schemas.microsoft.com/office/drawing/2014/main" id="{07FD1CF5-D74E-16DF-23DF-5380BAD85894}"/>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4873175" y="1339850"/>
            <a:ext cx="6727550" cy="5518149"/>
          </a:xfrm>
          <a:custGeom>
            <a:avLst/>
            <a:gdLst>
              <a:gd name="connsiteX0" fmla="*/ 229293 w 6875830"/>
              <a:gd name="connsiteY0" fmla="*/ 227986 h 5639773"/>
              <a:gd name="connsiteX1" fmla="*/ 229293 w 6875830"/>
              <a:gd name="connsiteY1" fmla="*/ 3874473 h 5639773"/>
              <a:gd name="connsiteX2" fmla="*/ 6647954 w 6875830"/>
              <a:gd name="connsiteY2" fmla="*/ 3874473 h 5639773"/>
              <a:gd name="connsiteX3" fmla="*/ 6647954 w 6875830"/>
              <a:gd name="connsiteY3" fmla="*/ 227986 h 5639773"/>
              <a:gd name="connsiteX4" fmla="*/ 0 w 6875830"/>
              <a:gd name="connsiteY4" fmla="*/ 0 h 5639773"/>
              <a:gd name="connsiteX5" fmla="*/ 6875830 w 6875830"/>
              <a:gd name="connsiteY5" fmla="*/ 0 h 5639773"/>
              <a:gd name="connsiteX6" fmla="*/ 6875830 w 6875830"/>
              <a:gd name="connsiteY6" fmla="*/ 5639773 h 5639773"/>
              <a:gd name="connsiteX7" fmla="*/ 0 w 6875830"/>
              <a:gd name="connsiteY7" fmla="*/ 5639773 h 563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5830" h="5639773">
                <a:moveTo>
                  <a:pt x="229293" y="227986"/>
                </a:moveTo>
                <a:lnTo>
                  <a:pt x="229293" y="3874473"/>
                </a:lnTo>
                <a:lnTo>
                  <a:pt x="6647954" y="3874473"/>
                </a:lnTo>
                <a:lnTo>
                  <a:pt x="6647954" y="227986"/>
                </a:lnTo>
                <a:close/>
                <a:moveTo>
                  <a:pt x="0" y="0"/>
                </a:moveTo>
                <a:lnTo>
                  <a:pt x="6875830" y="0"/>
                </a:lnTo>
                <a:lnTo>
                  <a:pt x="6875830" y="5639773"/>
                </a:lnTo>
                <a:lnTo>
                  <a:pt x="0" y="5639773"/>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092700" y="1557338"/>
            <a:ext cx="6303473" cy="3579812"/>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5499228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4.xml><?xml version="1.0" encoding="utf-8"?>
<p:sldLayout xmlns:a="http://schemas.openxmlformats.org/drawingml/2006/main" xmlns:r="http://schemas.openxmlformats.org/officeDocument/2006/relationships" xmlns:p="http://schemas.openxmlformats.org/presentationml/2006/main" preserve="1">
  <p:cSld name="1_Device Desktop B">
    <p:spTree>
      <p:nvGrpSpPr>
        <p:cNvPr id="1" name=""/>
        <p:cNvGrpSpPr/>
        <p:nvPr/>
      </p:nvGrpSpPr>
      <p:grpSpPr>
        <a:xfrm>
          <a:off x="0" y="0"/>
          <a:ext cx="0" cy="0"/>
          <a:chOff x="0" y="0"/>
          <a:chExt cx="0" cy="0"/>
        </a:xfrm>
      </p:grpSpPr>
      <p:pic>
        <p:nvPicPr>
          <p:cNvPr id="16" name="Picture 15" descr="A picture containing text, electronics, display, screenshot&#10;&#10;Description automatically generated">
            <a:extLst>
              <a:ext uri="{FF2B5EF4-FFF2-40B4-BE49-F238E27FC236}">
                <a16:creationId xmlns:a16="http://schemas.microsoft.com/office/drawing/2014/main" id="{07FD1CF5-D74E-16DF-23DF-5380BAD85894}"/>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5183275" y="1289788"/>
            <a:ext cx="5916745" cy="4853101"/>
          </a:xfrm>
          <a:custGeom>
            <a:avLst/>
            <a:gdLst>
              <a:gd name="connsiteX0" fmla="*/ 229293 w 6875830"/>
              <a:gd name="connsiteY0" fmla="*/ 227986 h 5639773"/>
              <a:gd name="connsiteX1" fmla="*/ 229293 w 6875830"/>
              <a:gd name="connsiteY1" fmla="*/ 3874473 h 5639773"/>
              <a:gd name="connsiteX2" fmla="*/ 6647954 w 6875830"/>
              <a:gd name="connsiteY2" fmla="*/ 3874473 h 5639773"/>
              <a:gd name="connsiteX3" fmla="*/ 6647954 w 6875830"/>
              <a:gd name="connsiteY3" fmla="*/ 227986 h 5639773"/>
              <a:gd name="connsiteX4" fmla="*/ 0 w 6875830"/>
              <a:gd name="connsiteY4" fmla="*/ 0 h 5639773"/>
              <a:gd name="connsiteX5" fmla="*/ 6875830 w 6875830"/>
              <a:gd name="connsiteY5" fmla="*/ 0 h 5639773"/>
              <a:gd name="connsiteX6" fmla="*/ 6875830 w 6875830"/>
              <a:gd name="connsiteY6" fmla="*/ 5639773 h 5639773"/>
              <a:gd name="connsiteX7" fmla="*/ 0 w 6875830"/>
              <a:gd name="connsiteY7" fmla="*/ 5639773 h 563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5830" h="5639773">
                <a:moveTo>
                  <a:pt x="229293" y="227986"/>
                </a:moveTo>
                <a:lnTo>
                  <a:pt x="229293" y="3874473"/>
                </a:lnTo>
                <a:lnTo>
                  <a:pt x="6647954" y="3874473"/>
                </a:lnTo>
                <a:lnTo>
                  <a:pt x="6647954" y="227986"/>
                </a:lnTo>
                <a:close/>
                <a:moveTo>
                  <a:pt x="0" y="0"/>
                </a:moveTo>
                <a:lnTo>
                  <a:pt x="6875830" y="0"/>
                </a:lnTo>
                <a:lnTo>
                  <a:pt x="6875830" y="5639773"/>
                </a:lnTo>
                <a:lnTo>
                  <a:pt x="0" y="5639773"/>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402801" y="1507276"/>
            <a:ext cx="5543778" cy="3148373"/>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9873376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5.xml><?xml version="1.0" encoding="utf-8"?>
<p:sldLayout xmlns:a="http://schemas.openxmlformats.org/drawingml/2006/main" xmlns:r="http://schemas.openxmlformats.org/officeDocument/2006/relationships" xmlns:p="http://schemas.openxmlformats.org/presentationml/2006/main" preserve="1">
  <p:cSld name="Device Laptop">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4FA1F47-6F2A-9ECC-CDF3-1FD21826F8FD}"/>
              </a:ext>
            </a:extLst>
          </p:cNvPr>
          <p:cNvPicPr>
            <a:picLocks noChangeAspect="1"/>
          </p:cNvPicPr>
          <p:nvPr/>
        </p:nvPicPr>
        <p:blipFill>
          <a:blip r:embed="rId2"/>
          <a:stretch>
            <a:fillRect/>
          </a:stretch>
        </p:blipFill>
        <p:spPr>
          <a:xfrm>
            <a:off x="4688627" y="1224107"/>
            <a:ext cx="7316815" cy="4656863"/>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292248" y="1327759"/>
            <a:ext cx="6106438" cy="4075967"/>
          </a:xfrm>
          <a:prstGeom prst="round2SameRect">
            <a:avLst>
              <a:gd name="adj1" fmla="val 4132"/>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928859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6.xml><?xml version="1.0" encoding="utf-8"?>
<p:sldLayout xmlns:a="http://schemas.openxmlformats.org/drawingml/2006/main" xmlns:r="http://schemas.openxmlformats.org/officeDocument/2006/relationships" xmlns:p="http://schemas.openxmlformats.org/presentationml/2006/main" preserve="1">
  <p:cSld name="Device iPad">
    <p:spTree>
      <p:nvGrpSpPr>
        <p:cNvPr id="1" name=""/>
        <p:cNvGrpSpPr/>
        <p:nvPr/>
      </p:nvGrpSpPr>
      <p:grpSpPr>
        <a:xfrm>
          <a:off x="0" y="0"/>
          <a:ext cx="0" cy="0"/>
          <a:chOff x="0" y="0"/>
          <a:chExt cx="0" cy="0"/>
        </a:xfrm>
      </p:grpSpPr>
      <p:pic>
        <p:nvPicPr>
          <p:cNvPr id="2" name="Picture 1" descr="Shape, square&#10;&#10;Description automatically generated">
            <a:extLst>
              <a:ext uri="{FF2B5EF4-FFF2-40B4-BE49-F238E27FC236}">
                <a16:creationId xmlns:a16="http://schemas.microsoft.com/office/drawing/2014/main" id="{756C441C-5D40-75B9-1DBC-82A03560D7E7}"/>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5083108" y="1294095"/>
            <a:ext cx="6516482" cy="4690984"/>
          </a:xfrm>
          <a:custGeom>
            <a:avLst/>
            <a:gdLst>
              <a:gd name="connsiteX0" fmla="*/ 331870 w 6971820"/>
              <a:gd name="connsiteY0" fmla="*/ 234950 h 5018766"/>
              <a:gd name="connsiteX1" fmla="*/ 236590 w 6971820"/>
              <a:gd name="connsiteY1" fmla="*/ 330230 h 5018766"/>
              <a:gd name="connsiteX2" fmla="*/ 236590 w 6971820"/>
              <a:gd name="connsiteY2" fmla="*/ 4711669 h 5018766"/>
              <a:gd name="connsiteX3" fmla="*/ 331870 w 6971820"/>
              <a:gd name="connsiteY3" fmla="*/ 4806949 h 5018766"/>
              <a:gd name="connsiteX4" fmla="*/ 6669111 w 6971820"/>
              <a:gd name="connsiteY4" fmla="*/ 4806949 h 5018766"/>
              <a:gd name="connsiteX5" fmla="*/ 6764391 w 6971820"/>
              <a:gd name="connsiteY5" fmla="*/ 4711669 h 5018766"/>
              <a:gd name="connsiteX6" fmla="*/ 6764391 w 6971820"/>
              <a:gd name="connsiteY6" fmla="*/ 330230 h 5018766"/>
              <a:gd name="connsiteX7" fmla="*/ 6669111 w 6971820"/>
              <a:gd name="connsiteY7" fmla="*/ 234950 h 5018766"/>
              <a:gd name="connsiteX8" fmla="*/ 0 w 6971820"/>
              <a:gd name="connsiteY8" fmla="*/ 0 h 5018766"/>
              <a:gd name="connsiteX9" fmla="*/ 6971820 w 6971820"/>
              <a:gd name="connsiteY9" fmla="*/ 0 h 5018766"/>
              <a:gd name="connsiteX10" fmla="*/ 6971820 w 6971820"/>
              <a:gd name="connsiteY10" fmla="*/ 5018766 h 5018766"/>
              <a:gd name="connsiteX11" fmla="*/ 0 w 6971820"/>
              <a:gd name="connsiteY11" fmla="*/ 5018766 h 5018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71820" h="5018766">
                <a:moveTo>
                  <a:pt x="331870" y="234950"/>
                </a:moveTo>
                <a:cubicBezTo>
                  <a:pt x="279248" y="234950"/>
                  <a:pt x="236590" y="277608"/>
                  <a:pt x="236590" y="330230"/>
                </a:cubicBezTo>
                <a:lnTo>
                  <a:pt x="236590" y="4711669"/>
                </a:lnTo>
                <a:cubicBezTo>
                  <a:pt x="236590" y="4764291"/>
                  <a:pt x="279248" y="4806949"/>
                  <a:pt x="331870" y="4806949"/>
                </a:cubicBezTo>
                <a:lnTo>
                  <a:pt x="6669111" y="4806949"/>
                </a:lnTo>
                <a:cubicBezTo>
                  <a:pt x="6721733" y="4806949"/>
                  <a:pt x="6764391" y="4764291"/>
                  <a:pt x="6764391" y="4711669"/>
                </a:cubicBezTo>
                <a:lnTo>
                  <a:pt x="6764391" y="330230"/>
                </a:lnTo>
                <a:cubicBezTo>
                  <a:pt x="6764391" y="277608"/>
                  <a:pt x="6721733" y="234950"/>
                  <a:pt x="6669111" y="234950"/>
                </a:cubicBezTo>
                <a:close/>
                <a:moveTo>
                  <a:pt x="0" y="0"/>
                </a:moveTo>
                <a:lnTo>
                  <a:pt x="6971820" y="0"/>
                </a:lnTo>
                <a:lnTo>
                  <a:pt x="6971820" y="5018766"/>
                </a:lnTo>
                <a:lnTo>
                  <a:pt x="0" y="5018766"/>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296118" y="1515649"/>
            <a:ext cx="6115094" cy="4283901"/>
          </a:xfrm>
          <a:prstGeom prst="roundRect">
            <a:avLst>
              <a:gd name="adj" fmla="val 2047"/>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6308517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7.xml><?xml version="1.0" encoding="utf-8"?>
<p:sldLayout xmlns:a="http://schemas.openxmlformats.org/drawingml/2006/main" xmlns:r="http://schemas.openxmlformats.org/officeDocument/2006/relationships" xmlns:p="http://schemas.openxmlformats.org/presentationml/2006/main" preserve="1">
  <p:cSld name="Device Mobile">
    <p:spTree>
      <p:nvGrpSpPr>
        <p:cNvPr id="1" name=""/>
        <p:cNvGrpSpPr/>
        <p:nvPr/>
      </p:nvGrpSpPr>
      <p:grpSpPr>
        <a:xfrm>
          <a:off x="0" y="0"/>
          <a:ext cx="0" cy="0"/>
          <a:chOff x="0" y="0"/>
          <a:chExt cx="0" cy="0"/>
        </a:xfrm>
      </p:grpSpPr>
      <p:pic>
        <p:nvPicPr>
          <p:cNvPr id="10" name="Picture 9" descr="A picture containing application&#10;&#10;Description automatically generated">
            <a:extLst>
              <a:ext uri="{FF2B5EF4-FFF2-40B4-BE49-F238E27FC236}">
                <a16:creationId xmlns:a16="http://schemas.microsoft.com/office/drawing/2014/main" id="{2C34EDD9-26BE-B0F0-0607-F7213C1BE65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767998" y="790574"/>
            <a:ext cx="2677409" cy="5424489"/>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4"/>
            <a:ext cx="6720946" cy="1361438"/>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5" y="3716339"/>
            <a:ext cx="6717029"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Picture Placeholder 12">
            <a:extLst>
              <a:ext uri="{FF2B5EF4-FFF2-40B4-BE49-F238E27FC236}">
                <a16:creationId xmlns:a16="http://schemas.microsoft.com/office/drawing/2014/main" id="{A0B8D243-E13C-9E95-D638-73C81ECF0E49}"/>
              </a:ext>
            </a:extLst>
          </p:cNvPr>
          <p:cNvSpPr>
            <a:spLocks noGrp="1"/>
          </p:cNvSpPr>
          <p:nvPr>
            <p:ph type="pic" sz="quarter" idx="14" hasCustomPrompt="1"/>
          </p:nvPr>
        </p:nvSpPr>
        <p:spPr>
          <a:xfrm>
            <a:off x="8906006" y="914400"/>
            <a:ext cx="2398734" cy="5179512"/>
          </a:xfrm>
          <a:custGeom>
            <a:avLst/>
            <a:gdLst>
              <a:gd name="connsiteX0" fmla="*/ 930937 w 2398734"/>
              <a:gd name="connsiteY0" fmla="*/ 80964 h 5179512"/>
              <a:gd name="connsiteX1" fmla="*/ 828544 w 2398734"/>
              <a:gd name="connsiteY1" fmla="*/ 183357 h 5179512"/>
              <a:gd name="connsiteX2" fmla="*/ 930937 w 2398734"/>
              <a:gd name="connsiteY2" fmla="*/ 285750 h 5179512"/>
              <a:gd name="connsiteX3" fmla="*/ 1471482 w 2398734"/>
              <a:gd name="connsiteY3" fmla="*/ 285750 h 5179512"/>
              <a:gd name="connsiteX4" fmla="*/ 1573875 w 2398734"/>
              <a:gd name="connsiteY4" fmla="*/ 183357 h 5179512"/>
              <a:gd name="connsiteX5" fmla="*/ 1471482 w 2398734"/>
              <a:gd name="connsiteY5" fmla="*/ 80964 h 5179512"/>
              <a:gd name="connsiteX6" fmla="*/ 336950 w 2398734"/>
              <a:gd name="connsiteY6" fmla="*/ 0 h 5179512"/>
              <a:gd name="connsiteX7" fmla="*/ 2061784 w 2398734"/>
              <a:gd name="connsiteY7" fmla="*/ 0 h 5179512"/>
              <a:gd name="connsiteX8" fmla="*/ 2398734 w 2398734"/>
              <a:gd name="connsiteY8" fmla="*/ 336950 h 5179512"/>
              <a:gd name="connsiteX9" fmla="*/ 2398734 w 2398734"/>
              <a:gd name="connsiteY9" fmla="*/ 4842562 h 5179512"/>
              <a:gd name="connsiteX10" fmla="*/ 2061784 w 2398734"/>
              <a:gd name="connsiteY10" fmla="*/ 5179512 h 5179512"/>
              <a:gd name="connsiteX11" fmla="*/ 336950 w 2398734"/>
              <a:gd name="connsiteY11" fmla="*/ 5179512 h 5179512"/>
              <a:gd name="connsiteX12" fmla="*/ 0 w 2398734"/>
              <a:gd name="connsiteY12" fmla="*/ 4842562 h 5179512"/>
              <a:gd name="connsiteX13" fmla="*/ 0 w 2398734"/>
              <a:gd name="connsiteY13" fmla="*/ 336950 h 5179512"/>
              <a:gd name="connsiteX14" fmla="*/ 336950 w 2398734"/>
              <a:gd name="connsiteY14" fmla="*/ 0 h 517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8734" h="5179512">
                <a:moveTo>
                  <a:pt x="930937" y="80964"/>
                </a:moveTo>
                <a:cubicBezTo>
                  <a:pt x="874387" y="80964"/>
                  <a:pt x="828544" y="126807"/>
                  <a:pt x="828544" y="183357"/>
                </a:cubicBezTo>
                <a:cubicBezTo>
                  <a:pt x="828544" y="239907"/>
                  <a:pt x="874387" y="285750"/>
                  <a:pt x="930937" y="285750"/>
                </a:cubicBezTo>
                <a:lnTo>
                  <a:pt x="1471482" y="285750"/>
                </a:lnTo>
                <a:cubicBezTo>
                  <a:pt x="1528032" y="285750"/>
                  <a:pt x="1573875" y="239907"/>
                  <a:pt x="1573875" y="183357"/>
                </a:cubicBezTo>
                <a:cubicBezTo>
                  <a:pt x="1573875" y="126807"/>
                  <a:pt x="1528032" y="80964"/>
                  <a:pt x="1471482" y="80964"/>
                </a:cubicBezTo>
                <a:close/>
                <a:moveTo>
                  <a:pt x="336950" y="0"/>
                </a:moveTo>
                <a:lnTo>
                  <a:pt x="2061784" y="0"/>
                </a:lnTo>
                <a:cubicBezTo>
                  <a:pt x="2247876" y="0"/>
                  <a:pt x="2398734" y="150858"/>
                  <a:pt x="2398734" y="336950"/>
                </a:cubicBezTo>
                <a:lnTo>
                  <a:pt x="2398734" y="4842562"/>
                </a:lnTo>
                <a:cubicBezTo>
                  <a:pt x="2398734" y="5028654"/>
                  <a:pt x="2247876" y="5179512"/>
                  <a:pt x="2061784" y="5179512"/>
                </a:cubicBezTo>
                <a:lnTo>
                  <a:pt x="336950" y="5179512"/>
                </a:lnTo>
                <a:cubicBezTo>
                  <a:pt x="150858" y="5179512"/>
                  <a:pt x="0" y="5028654"/>
                  <a:pt x="0" y="4842562"/>
                </a:cubicBezTo>
                <a:lnTo>
                  <a:pt x="0" y="336950"/>
                </a:lnTo>
                <a:cubicBezTo>
                  <a:pt x="0" y="150858"/>
                  <a:pt x="150858" y="0"/>
                  <a:pt x="336950" y="0"/>
                </a:cubicBez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1102585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8.xml><?xml version="1.0" encoding="utf-8"?>
<p:sldLayout xmlns:a="http://schemas.openxmlformats.org/drawingml/2006/main" xmlns:r="http://schemas.openxmlformats.org/officeDocument/2006/relationships" xmlns:p="http://schemas.openxmlformats.org/presentationml/2006/main" preserve="1">
  <p:cSld name="1_Device Mobile B">
    <p:spTree>
      <p:nvGrpSpPr>
        <p:cNvPr id="1" name=""/>
        <p:cNvGrpSpPr/>
        <p:nvPr/>
      </p:nvGrpSpPr>
      <p:grpSpPr>
        <a:xfrm>
          <a:off x="0" y="0"/>
          <a:ext cx="0" cy="0"/>
          <a:chOff x="0" y="0"/>
          <a:chExt cx="0" cy="0"/>
        </a:xfrm>
      </p:grpSpPr>
      <p:pic>
        <p:nvPicPr>
          <p:cNvPr id="10" name="Picture 9" descr="A picture containing application&#10;&#10;Description automatically generated">
            <a:extLst>
              <a:ext uri="{FF2B5EF4-FFF2-40B4-BE49-F238E27FC236}">
                <a16:creationId xmlns:a16="http://schemas.microsoft.com/office/drawing/2014/main" id="{2C34EDD9-26BE-B0F0-0607-F7213C1BE65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815097" y="790574"/>
            <a:ext cx="2677409" cy="5424489"/>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4"/>
            <a:ext cx="6511175" cy="1361438"/>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6507380"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Picture Placeholder 12">
            <a:extLst>
              <a:ext uri="{FF2B5EF4-FFF2-40B4-BE49-F238E27FC236}">
                <a16:creationId xmlns:a16="http://schemas.microsoft.com/office/drawing/2014/main" id="{A0B8D243-E13C-9E95-D638-73C81ECF0E49}"/>
              </a:ext>
            </a:extLst>
          </p:cNvPr>
          <p:cNvSpPr>
            <a:spLocks noGrp="1"/>
          </p:cNvSpPr>
          <p:nvPr>
            <p:ph type="pic" sz="quarter" idx="14"/>
          </p:nvPr>
        </p:nvSpPr>
        <p:spPr>
          <a:xfrm>
            <a:off x="7953105" y="914400"/>
            <a:ext cx="2398734" cy="5179512"/>
          </a:xfrm>
          <a:custGeom>
            <a:avLst/>
            <a:gdLst>
              <a:gd name="connsiteX0" fmla="*/ 930937 w 2398734"/>
              <a:gd name="connsiteY0" fmla="*/ 80964 h 5179512"/>
              <a:gd name="connsiteX1" fmla="*/ 828544 w 2398734"/>
              <a:gd name="connsiteY1" fmla="*/ 183357 h 5179512"/>
              <a:gd name="connsiteX2" fmla="*/ 930937 w 2398734"/>
              <a:gd name="connsiteY2" fmla="*/ 285750 h 5179512"/>
              <a:gd name="connsiteX3" fmla="*/ 1471482 w 2398734"/>
              <a:gd name="connsiteY3" fmla="*/ 285750 h 5179512"/>
              <a:gd name="connsiteX4" fmla="*/ 1573875 w 2398734"/>
              <a:gd name="connsiteY4" fmla="*/ 183357 h 5179512"/>
              <a:gd name="connsiteX5" fmla="*/ 1471482 w 2398734"/>
              <a:gd name="connsiteY5" fmla="*/ 80964 h 5179512"/>
              <a:gd name="connsiteX6" fmla="*/ 336950 w 2398734"/>
              <a:gd name="connsiteY6" fmla="*/ 0 h 5179512"/>
              <a:gd name="connsiteX7" fmla="*/ 2061784 w 2398734"/>
              <a:gd name="connsiteY7" fmla="*/ 0 h 5179512"/>
              <a:gd name="connsiteX8" fmla="*/ 2398734 w 2398734"/>
              <a:gd name="connsiteY8" fmla="*/ 336950 h 5179512"/>
              <a:gd name="connsiteX9" fmla="*/ 2398734 w 2398734"/>
              <a:gd name="connsiteY9" fmla="*/ 4842562 h 5179512"/>
              <a:gd name="connsiteX10" fmla="*/ 2061784 w 2398734"/>
              <a:gd name="connsiteY10" fmla="*/ 5179512 h 5179512"/>
              <a:gd name="connsiteX11" fmla="*/ 336950 w 2398734"/>
              <a:gd name="connsiteY11" fmla="*/ 5179512 h 5179512"/>
              <a:gd name="connsiteX12" fmla="*/ 0 w 2398734"/>
              <a:gd name="connsiteY12" fmla="*/ 4842562 h 5179512"/>
              <a:gd name="connsiteX13" fmla="*/ 0 w 2398734"/>
              <a:gd name="connsiteY13" fmla="*/ 336950 h 5179512"/>
              <a:gd name="connsiteX14" fmla="*/ 336950 w 2398734"/>
              <a:gd name="connsiteY14" fmla="*/ 0 h 517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8734" h="5179512">
                <a:moveTo>
                  <a:pt x="930937" y="80964"/>
                </a:moveTo>
                <a:cubicBezTo>
                  <a:pt x="874387" y="80964"/>
                  <a:pt x="828544" y="126807"/>
                  <a:pt x="828544" y="183357"/>
                </a:cubicBezTo>
                <a:cubicBezTo>
                  <a:pt x="828544" y="239907"/>
                  <a:pt x="874387" y="285750"/>
                  <a:pt x="930937" y="285750"/>
                </a:cubicBezTo>
                <a:lnTo>
                  <a:pt x="1471482" y="285750"/>
                </a:lnTo>
                <a:cubicBezTo>
                  <a:pt x="1528032" y="285750"/>
                  <a:pt x="1573875" y="239907"/>
                  <a:pt x="1573875" y="183357"/>
                </a:cubicBezTo>
                <a:cubicBezTo>
                  <a:pt x="1573875" y="126807"/>
                  <a:pt x="1528032" y="80964"/>
                  <a:pt x="1471482" y="80964"/>
                </a:cubicBezTo>
                <a:close/>
                <a:moveTo>
                  <a:pt x="336950" y="0"/>
                </a:moveTo>
                <a:lnTo>
                  <a:pt x="2061784" y="0"/>
                </a:lnTo>
                <a:cubicBezTo>
                  <a:pt x="2247876" y="0"/>
                  <a:pt x="2398734" y="150858"/>
                  <a:pt x="2398734" y="336950"/>
                </a:cubicBezTo>
                <a:lnTo>
                  <a:pt x="2398734" y="4842562"/>
                </a:lnTo>
                <a:cubicBezTo>
                  <a:pt x="2398734" y="5028654"/>
                  <a:pt x="2247876" y="5179512"/>
                  <a:pt x="2061784" y="5179512"/>
                </a:cubicBezTo>
                <a:lnTo>
                  <a:pt x="336950" y="5179512"/>
                </a:lnTo>
                <a:cubicBezTo>
                  <a:pt x="150858" y="5179512"/>
                  <a:pt x="0" y="5028654"/>
                  <a:pt x="0" y="4842562"/>
                </a:cubicBezTo>
                <a:lnTo>
                  <a:pt x="0" y="336950"/>
                </a:lnTo>
                <a:cubicBezTo>
                  <a:pt x="0" y="150858"/>
                  <a:pt x="150858" y="0"/>
                  <a:pt x="336950" y="0"/>
                </a:cubicBez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Click icon to add picture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38658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preserve="1">
  <p:cSld name="Text Only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Text only layouts</a:t>
            </a:r>
          </a:p>
        </p:txBody>
      </p:sp>
      <p:sp>
        <p:nvSpPr>
          <p:cNvPr id="16" name="Freeform: Shape 15">
            <a:extLst>
              <a:ext uri="{FF2B5EF4-FFF2-40B4-BE49-F238E27FC236}">
                <a16:creationId xmlns:a16="http://schemas.microsoft.com/office/drawing/2014/main" id="{009973A6-D712-23E6-DD5C-23326BB7EF8D}"/>
              </a:ext>
            </a:extLst>
          </p:cNvPr>
          <p:cNvSpPr/>
          <p:nvPr/>
        </p:nvSpPr>
        <p:spPr>
          <a:xfrm>
            <a:off x="946298" y="2199488"/>
            <a:ext cx="3206603" cy="2094694"/>
          </a:xfrm>
          <a:custGeom>
            <a:avLst/>
            <a:gdLst>
              <a:gd name="connsiteX0" fmla="*/ 1974728 w 3797154"/>
              <a:gd name="connsiteY0" fmla="*/ 1549796 h 2480468"/>
              <a:gd name="connsiteX1" fmla="*/ 1974728 w 3797154"/>
              <a:gd name="connsiteY1" fmla="*/ 1756171 h 2480468"/>
              <a:gd name="connsiteX2" fmla="*/ 2611051 w 3797154"/>
              <a:gd name="connsiteY2" fmla="*/ 1756171 h 2480468"/>
              <a:gd name="connsiteX3" fmla="*/ 3247374 w 3797154"/>
              <a:gd name="connsiteY3" fmla="*/ 1756171 h 2480468"/>
              <a:gd name="connsiteX4" fmla="*/ 3247374 w 3797154"/>
              <a:gd name="connsiteY4" fmla="*/ 1549796 h 2480468"/>
              <a:gd name="connsiteX5" fmla="*/ 1974728 w 3797154"/>
              <a:gd name="connsiteY5" fmla="*/ 1137046 h 2480468"/>
              <a:gd name="connsiteX6" fmla="*/ 1974728 w 3797154"/>
              <a:gd name="connsiteY6" fmla="*/ 1343421 h 2480468"/>
              <a:gd name="connsiteX7" fmla="*/ 2611051 w 3797154"/>
              <a:gd name="connsiteY7" fmla="*/ 1343421 h 2480468"/>
              <a:gd name="connsiteX8" fmla="*/ 3247374 w 3797154"/>
              <a:gd name="connsiteY8" fmla="*/ 1343421 h 2480468"/>
              <a:gd name="connsiteX9" fmla="*/ 3247374 w 3797154"/>
              <a:gd name="connsiteY9" fmla="*/ 1137046 h 2480468"/>
              <a:gd name="connsiteX10" fmla="*/ 1974728 w 3797154"/>
              <a:gd name="connsiteY10" fmla="*/ 724296 h 2480468"/>
              <a:gd name="connsiteX11" fmla="*/ 1974728 w 3797154"/>
              <a:gd name="connsiteY11" fmla="*/ 930671 h 2480468"/>
              <a:gd name="connsiteX12" fmla="*/ 2611051 w 3797154"/>
              <a:gd name="connsiteY12" fmla="*/ 930671 h 2480468"/>
              <a:gd name="connsiteX13" fmla="*/ 3247374 w 3797154"/>
              <a:gd name="connsiteY13" fmla="*/ 930671 h 2480468"/>
              <a:gd name="connsiteX14" fmla="*/ 3247374 w 3797154"/>
              <a:gd name="connsiteY14" fmla="*/ 724296 h 2480468"/>
              <a:gd name="connsiteX15" fmla="*/ 549780 w 3797154"/>
              <a:gd name="connsiteY15" fmla="*/ 638004 h 2480468"/>
              <a:gd name="connsiteX16" fmla="*/ 549780 w 3797154"/>
              <a:gd name="connsiteY16" fmla="*/ 841759 h 2480468"/>
              <a:gd name="connsiteX17" fmla="*/ 907174 w 3797154"/>
              <a:gd name="connsiteY17" fmla="*/ 841759 h 2480468"/>
              <a:gd name="connsiteX18" fmla="*/ 907174 w 3797154"/>
              <a:gd name="connsiteY18" fmla="*/ 1842463 h 2480468"/>
              <a:gd name="connsiteX19" fmla="*/ 1150366 w 3797154"/>
              <a:gd name="connsiteY19" fmla="*/ 1842463 h 2480468"/>
              <a:gd name="connsiteX20" fmla="*/ 1150366 w 3797154"/>
              <a:gd name="connsiteY20" fmla="*/ 841759 h 2480468"/>
              <a:gd name="connsiteX21" fmla="*/ 1506939 w 3797154"/>
              <a:gd name="connsiteY21" fmla="*/ 841759 h 2480468"/>
              <a:gd name="connsiteX22" fmla="*/ 1506939 w 3797154"/>
              <a:gd name="connsiteY22" fmla="*/ 638004 h 2480468"/>
              <a:gd name="connsiteX23" fmla="*/ 349920 w 3797154"/>
              <a:gd name="connsiteY23" fmla="*/ 0 h 2480468"/>
              <a:gd name="connsiteX24" fmla="*/ 3447234 w 3797154"/>
              <a:gd name="connsiteY24" fmla="*/ 0 h 2480468"/>
              <a:gd name="connsiteX25" fmla="*/ 3797154 w 3797154"/>
              <a:gd name="connsiteY25" fmla="*/ 349920 h 2480468"/>
              <a:gd name="connsiteX26" fmla="*/ 3797154 w 3797154"/>
              <a:gd name="connsiteY26" fmla="*/ 2130548 h 2480468"/>
              <a:gd name="connsiteX27" fmla="*/ 3447234 w 3797154"/>
              <a:gd name="connsiteY27" fmla="*/ 2480468 h 2480468"/>
              <a:gd name="connsiteX28" fmla="*/ 349920 w 3797154"/>
              <a:gd name="connsiteY28" fmla="*/ 2480468 h 2480468"/>
              <a:gd name="connsiteX29" fmla="*/ 0 w 3797154"/>
              <a:gd name="connsiteY29" fmla="*/ 2130548 h 2480468"/>
              <a:gd name="connsiteX30" fmla="*/ 0 w 3797154"/>
              <a:gd name="connsiteY30" fmla="*/ 349920 h 2480468"/>
              <a:gd name="connsiteX31" fmla="*/ 349920 w 3797154"/>
              <a:gd name="connsiteY31"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97154" h="2480468">
                <a:moveTo>
                  <a:pt x="1974728" y="1549796"/>
                </a:moveTo>
                <a:lnTo>
                  <a:pt x="1974728" y="1756171"/>
                </a:lnTo>
                <a:lnTo>
                  <a:pt x="2611051" y="1756171"/>
                </a:lnTo>
                <a:lnTo>
                  <a:pt x="3247374" y="1756171"/>
                </a:lnTo>
                <a:lnTo>
                  <a:pt x="3247374" y="1549796"/>
                </a:lnTo>
                <a:close/>
                <a:moveTo>
                  <a:pt x="1974728" y="1137046"/>
                </a:moveTo>
                <a:lnTo>
                  <a:pt x="1974728" y="1343421"/>
                </a:lnTo>
                <a:lnTo>
                  <a:pt x="2611051" y="1343421"/>
                </a:lnTo>
                <a:lnTo>
                  <a:pt x="3247374" y="1343421"/>
                </a:lnTo>
                <a:lnTo>
                  <a:pt x="3247374" y="1137046"/>
                </a:lnTo>
                <a:close/>
                <a:moveTo>
                  <a:pt x="1974728" y="724296"/>
                </a:moveTo>
                <a:lnTo>
                  <a:pt x="1974728" y="930671"/>
                </a:lnTo>
                <a:lnTo>
                  <a:pt x="2611051" y="930671"/>
                </a:lnTo>
                <a:lnTo>
                  <a:pt x="3247374" y="930671"/>
                </a:lnTo>
                <a:lnTo>
                  <a:pt x="3247374" y="724296"/>
                </a:lnTo>
                <a:close/>
                <a:moveTo>
                  <a:pt x="549780" y="638004"/>
                </a:moveTo>
                <a:lnTo>
                  <a:pt x="549780" y="841759"/>
                </a:lnTo>
                <a:lnTo>
                  <a:pt x="907174" y="841759"/>
                </a:lnTo>
                <a:lnTo>
                  <a:pt x="907174" y="1842463"/>
                </a:lnTo>
                <a:lnTo>
                  <a:pt x="1150366" y="1842463"/>
                </a:lnTo>
                <a:lnTo>
                  <a:pt x="1150366" y="841759"/>
                </a:lnTo>
                <a:lnTo>
                  <a:pt x="1506939" y="841759"/>
                </a:lnTo>
                <a:lnTo>
                  <a:pt x="1506939" y="638004"/>
                </a:lnTo>
                <a:close/>
                <a:moveTo>
                  <a:pt x="349920" y="0"/>
                </a:moveTo>
                <a:lnTo>
                  <a:pt x="3447234" y="0"/>
                </a:lnTo>
                <a:cubicBezTo>
                  <a:pt x="3640489" y="0"/>
                  <a:pt x="3797154" y="156665"/>
                  <a:pt x="3797154" y="349920"/>
                </a:cubicBezTo>
                <a:lnTo>
                  <a:pt x="3797154" y="2130548"/>
                </a:lnTo>
                <a:cubicBezTo>
                  <a:pt x="3797154" y="2323803"/>
                  <a:pt x="3640489" y="2480468"/>
                  <a:pt x="3447234" y="2480468"/>
                </a:cubicBezTo>
                <a:lnTo>
                  <a:pt x="349920" y="2480468"/>
                </a:lnTo>
                <a:cubicBezTo>
                  <a:pt x="156665" y="2480468"/>
                  <a:pt x="0" y="2323803"/>
                  <a:pt x="0" y="2130548"/>
                </a:cubicBezTo>
                <a:lnTo>
                  <a:pt x="0" y="349920"/>
                </a:lnTo>
                <a:cubicBezTo>
                  <a:pt x="0" y="156665"/>
                  <a:pt x="156665" y="0"/>
                  <a:pt x="34992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3" name="TextBox 2">
            <a:extLst>
              <a:ext uri="{FF2B5EF4-FFF2-40B4-BE49-F238E27FC236}">
                <a16:creationId xmlns:a16="http://schemas.microsoft.com/office/drawing/2014/main" id="{8B0D02C6-7396-0BB3-48A0-87719E049C40}"/>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797733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userDrawn="1">
  <p:cSld name="Section Divider C Purple">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6005402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0.xml><?xml version="1.0" encoding="utf-8"?>
<p:sldLayout xmlns:a="http://schemas.openxmlformats.org/drawingml/2006/main" xmlns:r="http://schemas.openxmlformats.org/officeDocument/2006/relationships" xmlns:p="http://schemas.openxmlformats.org/presentationml/2006/main" preserve="1">
  <p:cSld name="Text Only x1">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A32B7379-3E51-1A64-2132-8CA950EBA72C}"/>
              </a:ext>
            </a:extLst>
          </p:cNvPr>
          <p:cNvSpPr/>
          <p:nvPr/>
        </p:nvSpPr>
        <p:spPr>
          <a:xfrm>
            <a:off x="4675188" y="1766889"/>
            <a:ext cx="6724650" cy="4451512"/>
          </a:xfrm>
          <a:prstGeom prst="roundRect">
            <a:avLst>
              <a:gd name="adj" fmla="val 242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Text Placeholder 8">
            <a:extLst>
              <a:ext uri="{FF2B5EF4-FFF2-40B4-BE49-F238E27FC236}">
                <a16:creationId xmlns:a16="http://schemas.microsoft.com/office/drawing/2014/main" id="{A379BB94-1F20-E97D-B6C5-C9AC699EEDED}"/>
              </a:ext>
            </a:extLst>
          </p:cNvPr>
          <p:cNvSpPr>
            <a:spLocks noGrp="1"/>
          </p:cNvSpPr>
          <p:nvPr>
            <p:ph type="body" sz="quarter" idx="17"/>
          </p:nvPr>
        </p:nvSpPr>
        <p:spPr>
          <a:xfrm>
            <a:off x="5128260" y="2133600"/>
            <a:ext cx="5818504"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102267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1.xml><?xml version="1.0" encoding="utf-8"?>
<p:sldLayout xmlns:a="http://schemas.openxmlformats.org/drawingml/2006/main" xmlns:r="http://schemas.openxmlformats.org/officeDocument/2006/relationships" xmlns:p="http://schemas.openxmlformats.org/presentationml/2006/main" preserve="1">
  <p:cSld name="1_Text Only x1 Bo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A32B7379-3E51-1A64-2132-8CA950EBA72C}"/>
              </a:ext>
            </a:extLst>
          </p:cNvPr>
          <p:cNvSpPr/>
          <p:nvPr/>
        </p:nvSpPr>
        <p:spPr>
          <a:xfrm>
            <a:off x="4675188" y="1766889"/>
            <a:ext cx="6724650" cy="4451512"/>
          </a:xfrm>
          <a:prstGeom prst="roundRect">
            <a:avLst>
              <a:gd name="adj" fmla="val 24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Text Placeholder 8">
            <a:extLst>
              <a:ext uri="{FF2B5EF4-FFF2-40B4-BE49-F238E27FC236}">
                <a16:creationId xmlns:a16="http://schemas.microsoft.com/office/drawing/2014/main" id="{A379BB94-1F20-E97D-B6C5-C9AC699EEDED}"/>
              </a:ext>
            </a:extLst>
          </p:cNvPr>
          <p:cNvSpPr>
            <a:spLocks noGrp="1"/>
          </p:cNvSpPr>
          <p:nvPr>
            <p:ph type="body" sz="quarter" idx="17"/>
          </p:nvPr>
        </p:nvSpPr>
        <p:spPr>
          <a:xfrm>
            <a:off x="5128260" y="2133600"/>
            <a:ext cx="5818504" cy="3718087"/>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445928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2.xml><?xml version="1.0" encoding="utf-8"?>
<p:sldLayout xmlns:a="http://schemas.openxmlformats.org/drawingml/2006/main" xmlns:r="http://schemas.openxmlformats.org/officeDocument/2006/relationships" xmlns:p="http://schemas.openxmlformats.org/presentationml/2006/main" preserve="1">
  <p:cSld name="Text Only x2">
    <p:spTree>
      <p:nvGrpSpPr>
        <p:cNvPr id="1" name=""/>
        <p:cNvGrpSpPr/>
        <p:nvPr/>
      </p:nvGrpSpPr>
      <p:grpSpPr>
        <a:xfrm>
          <a:off x="0" y="0"/>
          <a:ext cx="0" cy="0"/>
          <a:chOff x="0" y="0"/>
          <a:chExt cx="0" cy="0"/>
        </a:xfrm>
      </p:grpSpPr>
      <p:sp>
        <p:nvSpPr>
          <p:cNvPr id="23" name="Rectangle: Rounded Corners 22">
            <a:extLst>
              <a:ext uri="{FF2B5EF4-FFF2-40B4-BE49-F238E27FC236}">
                <a16:creationId xmlns:a16="http://schemas.microsoft.com/office/drawing/2014/main" id="{2A6D2BB4-19C7-88C2-8BCA-5CFA49EFE0E0}"/>
              </a:ext>
            </a:extLst>
          </p:cNvPr>
          <p:cNvSpPr/>
          <p:nvPr/>
        </p:nvSpPr>
        <p:spPr>
          <a:xfrm>
            <a:off x="4675188" y="1766889"/>
            <a:ext cx="3319200" cy="4451512"/>
          </a:xfrm>
          <a:prstGeom prst="roundRect">
            <a:avLst>
              <a:gd name="adj" fmla="val 325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F202F202-B1DA-BBB0-6DBC-4239C304FC77}"/>
              </a:ext>
            </a:extLst>
          </p:cNvPr>
          <p:cNvSpPr/>
          <p:nvPr/>
        </p:nvSpPr>
        <p:spPr>
          <a:xfrm>
            <a:off x="8069838" y="1766889"/>
            <a:ext cx="3319200" cy="4451512"/>
          </a:xfrm>
          <a:prstGeom prst="roundRect">
            <a:avLst>
              <a:gd name="adj" fmla="val 325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7" name="Text Placeholder 8">
            <a:extLst>
              <a:ext uri="{FF2B5EF4-FFF2-40B4-BE49-F238E27FC236}">
                <a16:creationId xmlns:a16="http://schemas.microsoft.com/office/drawing/2014/main" id="{6CFA9EFD-850A-078D-ECEE-972973771F10}"/>
              </a:ext>
            </a:extLst>
          </p:cNvPr>
          <p:cNvSpPr>
            <a:spLocks noGrp="1"/>
          </p:cNvSpPr>
          <p:nvPr>
            <p:ph type="body" sz="quarter" idx="17"/>
          </p:nvPr>
        </p:nvSpPr>
        <p:spPr>
          <a:xfrm>
            <a:off x="5128260" y="2133600"/>
            <a:ext cx="241554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8" name="Text Placeholder 9">
            <a:extLst>
              <a:ext uri="{FF2B5EF4-FFF2-40B4-BE49-F238E27FC236}">
                <a16:creationId xmlns:a16="http://schemas.microsoft.com/office/drawing/2014/main" id="{7FE8DE95-64FD-4790-B782-3270BCE1C7A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6AF09F1D-4F2E-5C34-1D8E-62A0C50D644A}"/>
              </a:ext>
            </a:extLst>
          </p:cNvPr>
          <p:cNvSpPr>
            <a:spLocks noGrp="1"/>
          </p:cNvSpPr>
          <p:nvPr>
            <p:ph type="body" sz="quarter" idx="19"/>
          </p:nvPr>
        </p:nvSpPr>
        <p:spPr>
          <a:xfrm>
            <a:off x="8521638" y="2133600"/>
            <a:ext cx="24156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514170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3.xml><?xml version="1.0" encoding="utf-8"?>
<p:sldLayout xmlns:a="http://schemas.openxmlformats.org/drawingml/2006/main" xmlns:r="http://schemas.openxmlformats.org/officeDocument/2006/relationships" xmlns:p="http://schemas.openxmlformats.org/presentationml/2006/main" preserve="1">
  <p:cSld name="1_Text Only x2 Bold">
    <p:spTree>
      <p:nvGrpSpPr>
        <p:cNvPr id="1" name=""/>
        <p:cNvGrpSpPr/>
        <p:nvPr/>
      </p:nvGrpSpPr>
      <p:grpSpPr>
        <a:xfrm>
          <a:off x="0" y="0"/>
          <a:ext cx="0" cy="0"/>
          <a:chOff x="0" y="0"/>
          <a:chExt cx="0" cy="0"/>
        </a:xfrm>
      </p:grpSpPr>
      <p:sp>
        <p:nvSpPr>
          <p:cNvPr id="23" name="Rectangle: Rounded Corners 22">
            <a:extLst>
              <a:ext uri="{FF2B5EF4-FFF2-40B4-BE49-F238E27FC236}">
                <a16:creationId xmlns:a16="http://schemas.microsoft.com/office/drawing/2014/main" id="{2A6D2BB4-19C7-88C2-8BCA-5CFA49EFE0E0}"/>
              </a:ext>
            </a:extLst>
          </p:cNvPr>
          <p:cNvSpPr/>
          <p:nvPr/>
        </p:nvSpPr>
        <p:spPr>
          <a:xfrm>
            <a:off x="4675188" y="1766889"/>
            <a:ext cx="3319200" cy="4451512"/>
          </a:xfrm>
          <a:prstGeom prst="roundRect">
            <a:avLst>
              <a:gd name="adj" fmla="val 325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F202F202-B1DA-BBB0-6DBC-4239C304FC77}"/>
              </a:ext>
            </a:extLst>
          </p:cNvPr>
          <p:cNvSpPr/>
          <p:nvPr/>
        </p:nvSpPr>
        <p:spPr>
          <a:xfrm>
            <a:off x="8069838" y="1766889"/>
            <a:ext cx="3319200" cy="4451512"/>
          </a:xfrm>
          <a:prstGeom prst="roundRect">
            <a:avLst>
              <a:gd name="adj" fmla="val 325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7" name="Text Placeholder 8">
            <a:extLst>
              <a:ext uri="{FF2B5EF4-FFF2-40B4-BE49-F238E27FC236}">
                <a16:creationId xmlns:a16="http://schemas.microsoft.com/office/drawing/2014/main" id="{6CFA9EFD-850A-078D-ECEE-972973771F10}"/>
              </a:ext>
            </a:extLst>
          </p:cNvPr>
          <p:cNvSpPr>
            <a:spLocks noGrp="1"/>
          </p:cNvSpPr>
          <p:nvPr>
            <p:ph type="body" sz="quarter" idx="17"/>
          </p:nvPr>
        </p:nvSpPr>
        <p:spPr>
          <a:xfrm>
            <a:off x="5128260" y="2133600"/>
            <a:ext cx="241554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8" name="Text Placeholder 9">
            <a:extLst>
              <a:ext uri="{FF2B5EF4-FFF2-40B4-BE49-F238E27FC236}">
                <a16:creationId xmlns:a16="http://schemas.microsoft.com/office/drawing/2014/main" id="{7FE8DE95-64FD-4790-B782-3270BCE1C7A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6AF09F1D-4F2E-5C34-1D8E-62A0C50D644A}"/>
              </a:ext>
            </a:extLst>
          </p:cNvPr>
          <p:cNvSpPr>
            <a:spLocks noGrp="1"/>
          </p:cNvSpPr>
          <p:nvPr>
            <p:ph type="body" sz="quarter" idx="19"/>
          </p:nvPr>
        </p:nvSpPr>
        <p:spPr>
          <a:xfrm>
            <a:off x="8521638" y="2133600"/>
            <a:ext cx="24156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253749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4.xml><?xml version="1.0" encoding="utf-8"?>
<p:sldLayout xmlns:a="http://schemas.openxmlformats.org/drawingml/2006/main" xmlns:r="http://schemas.openxmlformats.org/officeDocument/2006/relationships" xmlns:p="http://schemas.openxmlformats.org/presentationml/2006/main" preserve="1">
  <p:cSld name="Text Only x3">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B16CB29-687E-3C25-FD42-AE31C0F9B304}"/>
              </a:ext>
            </a:extLst>
          </p:cNvPr>
          <p:cNvSpPr/>
          <p:nvPr/>
        </p:nvSpPr>
        <p:spPr>
          <a:xfrm>
            <a:off x="793437"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2084581F-7BA8-AB0F-730A-7152553E5C55}"/>
              </a:ext>
            </a:extLst>
          </p:cNvPr>
          <p:cNvSpPr/>
          <p:nvPr/>
        </p:nvSpPr>
        <p:spPr>
          <a:xfrm>
            <a:off x="4353191"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DF825389-E812-7033-FD19-7DF44F78DCFC}"/>
              </a:ext>
            </a:extLst>
          </p:cNvPr>
          <p:cNvSpPr/>
          <p:nvPr/>
        </p:nvSpPr>
        <p:spPr>
          <a:xfrm>
            <a:off x="7912945"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258840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9166" y="2133600"/>
            <a:ext cx="25884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Text Placeholder 8">
            <a:extLst>
              <a:ext uri="{FF2B5EF4-FFF2-40B4-BE49-F238E27FC236}">
                <a16:creationId xmlns:a16="http://schemas.microsoft.com/office/drawing/2014/main" id="{3BFEA333-E799-BAA2-6183-0742064AF7DD}"/>
              </a:ext>
            </a:extLst>
          </p:cNvPr>
          <p:cNvSpPr>
            <a:spLocks noGrp="1"/>
          </p:cNvSpPr>
          <p:nvPr>
            <p:ph type="body" sz="quarter" idx="20"/>
          </p:nvPr>
        </p:nvSpPr>
        <p:spPr>
          <a:xfrm>
            <a:off x="8362945" y="2133600"/>
            <a:ext cx="25884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 name="Text Placeholder 9">
            <a:extLst>
              <a:ext uri="{FF2B5EF4-FFF2-40B4-BE49-F238E27FC236}">
                <a16:creationId xmlns:a16="http://schemas.microsoft.com/office/drawing/2014/main" id="{75B86140-87EC-DF0A-DBCA-63205574CCA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28187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5.xml><?xml version="1.0" encoding="utf-8"?>
<p:sldLayout xmlns:a="http://schemas.openxmlformats.org/drawingml/2006/main" xmlns:r="http://schemas.openxmlformats.org/officeDocument/2006/relationships" xmlns:p="http://schemas.openxmlformats.org/presentationml/2006/main" preserve="1">
  <p:cSld name="1_Text Only x3 Bo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B16CB29-687E-3C25-FD42-AE31C0F9B304}"/>
              </a:ext>
            </a:extLst>
          </p:cNvPr>
          <p:cNvSpPr/>
          <p:nvPr/>
        </p:nvSpPr>
        <p:spPr>
          <a:xfrm>
            <a:off x="793437"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2084581F-7BA8-AB0F-730A-7152553E5C55}"/>
              </a:ext>
            </a:extLst>
          </p:cNvPr>
          <p:cNvSpPr/>
          <p:nvPr/>
        </p:nvSpPr>
        <p:spPr>
          <a:xfrm>
            <a:off x="4353191"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DF825389-E812-7033-FD19-7DF44F78DCFC}"/>
              </a:ext>
            </a:extLst>
          </p:cNvPr>
          <p:cNvSpPr/>
          <p:nvPr/>
        </p:nvSpPr>
        <p:spPr>
          <a:xfrm>
            <a:off x="7912945"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258840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9166" y="2133600"/>
            <a:ext cx="25884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Text Placeholder 8">
            <a:extLst>
              <a:ext uri="{FF2B5EF4-FFF2-40B4-BE49-F238E27FC236}">
                <a16:creationId xmlns:a16="http://schemas.microsoft.com/office/drawing/2014/main" id="{3BFEA333-E799-BAA2-6183-0742064AF7DD}"/>
              </a:ext>
            </a:extLst>
          </p:cNvPr>
          <p:cNvSpPr>
            <a:spLocks noGrp="1"/>
          </p:cNvSpPr>
          <p:nvPr>
            <p:ph type="body" sz="quarter" idx="20"/>
          </p:nvPr>
        </p:nvSpPr>
        <p:spPr>
          <a:xfrm>
            <a:off x="8362945" y="2133600"/>
            <a:ext cx="25884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 name="Text Placeholder 9">
            <a:extLst>
              <a:ext uri="{FF2B5EF4-FFF2-40B4-BE49-F238E27FC236}">
                <a16:creationId xmlns:a16="http://schemas.microsoft.com/office/drawing/2014/main" id="{75B86140-87EC-DF0A-DBCA-63205574CCA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498561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6.xml><?xml version="1.0" encoding="utf-8"?>
<p:sldLayout xmlns:a="http://schemas.openxmlformats.org/drawingml/2006/main" xmlns:r="http://schemas.openxmlformats.org/officeDocument/2006/relationships" xmlns:p="http://schemas.openxmlformats.org/presentationml/2006/main" preserve="1">
  <p:cSld name="Text Only x4 A">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8BC847C-FC16-6499-5079-7A6E8497F181}"/>
              </a:ext>
            </a:extLst>
          </p:cNvPr>
          <p:cNvSpPr/>
          <p:nvPr/>
        </p:nvSpPr>
        <p:spPr>
          <a:xfrm>
            <a:off x="793437"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6FFE7077-8681-9ED8-FDDC-A63AFB5D6421}"/>
              </a:ext>
            </a:extLst>
          </p:cNvPr>
          <p:cNvSpPr/>
          <p:nvPr/>
        </p:nvSpPr>
        <p:spPr>
          <a:xfrm>
            <a:off x="3464206"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B20730B5-11AE-6DEC-99EA-5FD05C7C3086}"/>
              </a:ext>
            </a:extLst>
          </p:cNvPr>
          <p:cNvSpPr/>
          <p:nvPr/>
        </p:nvSpPr>
        <p:spPr>
          <a:xfrm>
            <a:off x="6134975"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DE4CBAD3-DE50-8BD3-4DEF-5896CEE4A5BC}"/>
              </a:ext>
            </a:extLst>
          </p:cNvPr>
          <p:cNvSpPr/>
          <p:nvPr/>
        </p:nvSpPr>
        <p:spPr>
          <a:xfrm>
            <a:off x="8805745"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169200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7061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7.xml><?xml version="1.0" encoding="utf-8"?>
<p:sldLayout xmlns:a="http://schemas.openxmlformats.org/drawingml/2006/main" xmlns:r="http://schemas.openxmlformats.org/officeDocument/2006/relationships" xmlns:p="http://schemas.openxmlformats.org/presentationml/2006/main" preserve="1">
  <p:cSld name="1_Text Only x4 A Bo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8BC847C-FC16-6499-5079-7A6E8497F181}"/>
              </a:ext>
            </a:extLst>
          </p:cNvPr>
          <p:cNvSpPr/>
          <p:nvPr/>
        </p:nvSpPr>
        <p:spPr>
          <a:xfrm>
            <a:off x="793437"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6FFE7077-8681-9ED8-FDDC-A63AFB5D6421}"/>
              </a:ext>
            </a:extLst>
          </p:cNvPr>
          <p:cNvSpPr/>
          <p:nvPr/>
        </p:nvSpPr>
        <p:spPr>
          <a:xfrm>
            <a:off x="3464206"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B20730B5-11AE-6DEC-99EA-5FD05C7C3086}"/>
              </a:ext>
            </a:extLst>
          </p:cNvPr>
          <p:cNvSpPr/>
          <p:nvPr/>
        </p:nvSpPr>
        <p:spPr>
          <a:xfrm>
            <a:off x="6134975"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DE4CBAD3-DE50-8BD3-4DEF-5896CEE4A5BC}"/>
              </a:ext>
            </a:extLst>
          </p:cNvPr>
          <p:cNvSpPr/>
          <p:nvPr/>
        </p:nvSpPr>
        <p:spPr>
          <a:xfrm>
            <a:off x="8805745"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169200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3243538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8.xml><?xml version="1.0" encoding="utf-8"?>
<p:sldLayout xmlns:a="http://schemas.openxmlformats.org/drawingml/2006/main" xmlns:r="http://schemas.openxmlformats.org/officeDocument/2006/relationships" xmlns:p="http://schemas.openxmlformats.org/presentationml/2006/main" preserve="1">
  <p:cSld name="Text Only x4 B">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85C72AF8-860D-C92E-DFC0-310CF641F523}"/>
              </a:ext>
            </a:extLst>
          </p:cNvPr>
          <p:cNvSpPr/>
          <p:nvPr/>
        </p:nvSpPr>
        <p:spPr>
          <a:xfrm>
            <a:off x="803271" y="1766886"/>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1391AB81-8391-E8FE-D161-FB64856BF63F}"/>
              </a:ext>
            </a:extLst>
          </p:cNvPr>
          <p:cNvSpPr/>
          <p:nvPr/>
        </p:nvSpPr>
        <p:spPr>
          <a:xfrm>
            <a:off x="6134975" y="1766886"/>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8365E2F5-E7E5-F2B5-63B2-7F192532620B}"/>
              </a:ext>
            </a:extLst>
          </p:cNvPr>
          <p:cNvSpPr/>
          <p:nvPr/>
        </p:nvSpPr>
        <p:spPr>
          <a:xfrm>
            <a:off x="803271" y="4025413"/>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E69CC80B-37D6-9BF6-BC48-FA03E162D4C1}"/>
              </a:ext>
            </a:extLst>
          </p:cNvPr>
          <p:cNvSpPr/>
          <p:nvPr/>
        </p:nvSpPr>
        <p:spPr>
          <a:xfrm>
            <a:off x="6134975" y="4025413"/>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2133600"/>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6590608" y="2133600"/>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1248410" y="4391593"/>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88D3288E-952F-1708-5367-333DD3593887}"/>
              </a:ext>
            </a:extLst>
          </p:cNvPr>
          <p:cNvSpPr>
            <a:spLocks noGrp="1"/>
          </p:cNvSpPr>
          <p:nvPr>
            <p:ph type="body" sz="quarter" idx="22"/>
          </p:nvPr>
        </p:nvSpPr>
        <p:spPr>
          <a:xfrm>
            <a:off x="6590608" y="4391593"/>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Tree>
    <p:extLst>
      <p:ext uri="{BB962C8B-B14F-4D97-AF65-F5344CB8AC3E}">
        <p14:creationId xmlns:p14="http://schemas.microsoft.com/office/powerpoint/2010/main" val="550355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9.xml><?xml version="1.0" encoding="utf-8"?>
<p:sldLayout xmlns:a="http://schemas.openxmlformats.org/drawingml/2006/main" xmlns:r="http://schemas.openxmlformats.org/officeDocument/2006/relationships" xmlns:p="http://schemas.openxmlformats.org/presentationml/2006/main" preserve="1">
  <p:cSld name="1_Text Only x4 B Bo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85C72AF8-860D-C92E-DFC0-310CF641F523}"/>
              </a:ext>
            </a:extLst>
          </p:cNvPr>
          <p:cNvSpPr/>
          <p:nvPr/>
        </p:nvSpPr>
        <p:spPr>
          <a:xfrm>
            <a:off x="803271" y="1766886"/>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1391AB81-8391-E8FE-D161-FB64856BF63F}"/>
              </a:ext>
            </a:extLst>
          </p:cNvPr>
          <p:cNvSpPr/>
          <p:nvPr/>
        </p:nvSpPr>
        <p:spPr>
          <a:xfrm>
            <a:off x="6134975" y="1766886"/>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8365E2F5-E7E5-F2B5-63B2-7F192532620B}"/>
              </a:ext>
            </a:extLst>
          </p:cNvPr>
          <p:cNvSpPr/>
          <p:nvPr/>
        </p:nvSpPr>
        <p:spPr>
          <a:xfrm>
            <a:off x="803271" y="4025413"/>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chemeClr val="bg1"/>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E69CC80B-37D6-9BF6-BC48-FA03E162D4C1}"/>
              </a:ext>
            </a:extLst>
          </p:cNvPr>
          <p:cNvSpPr/>
          <p:nvPr/>
        </p:nvSpPr>
        <p:spPr>
          <a:xfrm>
            <a:off x="6134975" y="4025413"/>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2133600"/>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6590608" y="2133600"/>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1248410" y="4391593"/>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88D3288E-952F-1708-5367-333DD3593887}"/>
              </a:ext>
            </a:extLst>
          </p:cNvPr>
          <p:cNvSpPr>
            <a:spLocks noGrp="1"/>
          </p:cNvSpPr>
          <p:nvPr>
            <p:ph type="body" sz="quarter" idx="22"/>
          </p:nvPr>
        </p:nvSpPr>
        <p:spPr>
          <a:xfrm>
            <a:off x="6590608" y="4391593"/>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Tree>
    <p:extLst>
      <p:ext uri="{BB962C8B-B14F-4D97-AF65-F5344CB8AC3E}">
        <p14:creationId xmlns:p14="http://schemas.microsoft.com/office/powerpoint/2010/main" val="2340978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userDrawn="1">
  <p:cSld name="Title Only A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6EA500-864E-F2FE-9F6B-153EA2D494D4}"/>
              </a:ext>
            </a:extLst>
          </p:cNvPr>
          <p:cNvSpPr>
            <a:spLocks noGrp="1"/>
          </p:cNvSpPr>
          <p:nvPr>
            <p:ph type="title"/>
          </p:nvPr>
        </p:nvSpPr>
        <p:spPr>
          <a:xfrm>
            <a:off x="794279" y="790575"/>
            <a:ext cx="9629774" cy="530225"/>
          </a:xfrm>
        </p:spPr>
        <p:txBody>
          <a:bodyPr/>
          <a:lstStyle/>
          <a:p>
            <a:r>
              <a:rPr lang="en-US" noProof="0"/>
              <a:t>Click to edit Master title style</a:t>
            </a:r>
          </a:p>
        </p:txBody>
      </p:sp>
      <p:sp>
        <p:nvSpPr>
          <p:cNvPr id="3" name="Footer Placeholder 2">
            <a:extLst>
              <a:ext uri="{FF2B5EF4-FFF2-40B4-BE49-F238E27FC236}">
                <a16:creationId xmlns:a16="http://schemas.microsoft.com/office/drawing/2014/main" id="{94134C22-B347-18A1-3EFA-3E9A3B705090}"/>
              </a:ext>
            </a:extLst>
          </p:cNvPr>
          <p:cNvSpPr>
            <a:spLocks noGrp="1"/>
          </p:cNvSpPr>
          <p:nvPr>
            <p:ph type="ftr" sz="quarter" idx="14"/>
          </p:nvPr>
        </p:nvSpPr>
        <p:spPr>
          <a:xfrm>
            <a:off x="790574" y="6457949"/>
            <a:ext cx="2841625" cy="111125"/>
          </a:xfrm>
        </p:spPr>
        <p:txBody>
          <a:bodyPr/>
          <a:lstStyle>
            <a:lvl1pPr>
              <a:defRPr/>
            </a:lvl1pPr>
          </a:lstStyle>
          <a:p>
            <a:endParaRPr lang="en-US" noProof="0"/>
          </a:p>
        </p:txBody>
      </p:sp>
      <p:sp>
        <p:nvSpPr>
          <p:cNvPr id="4" name="Slide Number Placeholder 3">
            <a:extLst>
              <a:ext uri="{FF2B5EF4-FFF2-40B4-BE49-F238E27FC236}">
                <a16:creationId xmlns:a16="http://schemas.microsoft.com/office/drawing/2014/main" id="{C7F37331-D7E2-B6C9-165D-A3DC382C72F9}"/>
              </a:ext>
            </a:extLst>
          </p:cNvPr>
          <p:cNvSpPr>
            <a:spLocks noGrp="1"/>
          </p:cNvSpPr>
          <p:nvPr>
            <p:ph type="sldNum" sz="quarter" idx="15"/>
          </p:nvPr>
        </p:nvSpPr>
        <p:spPr/>
        <p:txBody>
          <a:bodyPr/>
          <a:lstStyle>
            <a:lvl1pPr>
              <a:defRPr/>
            </a:lvl1pPr>
          </a:lstStyle>
          <a:p>
            <a:endParaRPr lang="en-US"/>
          </a:p>
        </p:txBody>
      </p:sp>
      <p:sp>
        <p:nvSpPr>
          <p:cNvPr id="11" name="Text Placeholder 23">
            <a:extLst>
              <a:ext uri="{FF2B5EF4-FFF2-40B4-BE49-F238E27FC236}">
                <a16:creationId xmlns:a16="http://schemas.microsoft.com/office/drawing/2014/main" id="{0B2A5289-8709-801D-1ADE-ACCEB6DD19DD}"/>
              </a:ext>
            </a:extLst>
          </p:cNvPr>
          <p:cNvSpPr>
            <a:spLocks noGrp="1"/>
          </p:cNvSpPr>
          <p:nvPr>
            <p:ph type="body" sz="quarter" idx="13" hasCustomPrompt="1"/>
          </p:nvPr>
        </p:nvSpPr>
        <p:spPr>
          <a:xfrm>
            <a:off x="794280"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2" name="Text Placeholder 9">
            <a:extLst>
              <a:ext uri="{FF2B5EF4-FFF2-40B4-BE49-F238E27FC236}">
                <a16:creationId xmlns:a16="http://schemas.microsoft.com/office/drawing/2014/main" id="{28EC1520-72DC-A7D9-FDA4-E28AD2107AFD}"/>
              </a:ext>
            </a:extLst>
          </p:cNvPr>
          <p:cNvSpPr>
            <a:spLocks noGrp="1"/>
          </p:cNvSpPr>
          <p:nvPr>
            <p:ph type="body" sz="quarter" idx="16" hasCustomPrompt="1"/>
          </p:nvPr>
        </p:nvSpPr>
        <p:spPr>
          <a:xfrm>
            <a:off x="3703638" y="6457473"/>
            <a:ext cx="7696201"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107798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0.xml><?xml version="1.0" encoding="utf-8"?>
<p:sldLayout xmlns:a="http://schemas.openxmlformats.org/drawingml/2006/main" xmlns:r="http://schemas.openxmlformats.org/officeDocument/2006/relationships" xmlns:p="http://schemas.openxmlformats.org/presentationml/2006/main" showMasterSp="0" preserve="1">
  <p:cSld name="Blanks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Blank layouts</a:t>
            </a:r>
          </a:p>
        </p:txBody>
      </p:sp>
      <p:sp>
        <p:nvSpPr>
          <p:cNvPr id="3" name="Rectangle: Rounded Corners 2">
            <a:extLst>
              <a:ext uri="{FF2B5EF4-FFF2-40B4-BE49-F238E27FC236}">
                <a16:creationId xmlns:a16="http://schemas.microsoft.com/office/drawing/2014/main" id="{89DA1E58-06A5-A7E2-07A2-D1B7CD79849B}"/>
              </a:ext>
            </a:extLst>
          </p:cNvPr>
          <p:cNvSpPr/>
          <p:nvPr/>
        </p:nvSpPr>
        <p:spPr>
          <a:xfrm>
            <a:off x="946298" y="2199488"/>
            <a:ext cx="3206603" cy="2094694"/>
          </a:xfrm>
          <a:prstGeom prst="roundRect">
            <a:avLst>
              <a:gd name="adj" fmla="val 1257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4" name="TextBox 3">
            <a:extLst>
              <a:ext uri="{FF2B5EF4-FFF2-40B4-BE49-F238E27FC236}">
                <a16:creationId xmlns:a16="http://schemas.microsoft.com/office/drawing/2014/main" id="{FAA55DE7-E0A9-D96B-433B-8F75D0901EDF}"/>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617582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1.xml><?xml version="1.0" encoding="utf-8"?>
<p:sldLayout xmlns:a="http://schemas.openxmlformats.org/drawingml/2006/main" xmlns:r="http://schemas.openxmlformats.org/officeDocument/2006/relationships" xmlns:p="http://schemas.openxmlformats.org/presentationml/2006/main" preserve="1">
  <p:cSld name="Title Short Content A Whit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610743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1252.xml><?xml version="1.0" encoding="utf-8"?>
<p:sldLayout xmlns:a="http://schemas.openxmlformats.org/drawingml/2006/main" xmlns:r="http://schemas.openxmlformats.org/officeDocument/2006/relationships" xmlns:p="http://schemas.openxmlformats.org/presentationml/2006/main" preserve="1">
  <p:cSld name="Title Short Content A Light">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6940349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3.xml><?xml version="1.0" encoding="utf-8"?>
<p:sldLayout xmlns:a="http://schemas.openxmlformats.org/drawingml/2006/main" xmlns:r="http://schemas.openxmlformats.org/officeDocument/2006/relationships" xmlns:p="http://schemas.openxmlformats.org/presentationml/2006/main" showMasterSp="0" preserve="1">
  <p:cSld name="Title Short Content A Dark">
    <p:bg>
      <p:bgPr>
        <a:solidFill>
          <a:schemeClr val="accent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lvl1pPr>
              <a:defRPr>
                <a:solidFill>
                  <a:schemeClr val="bg1"/>
                </a:solidFill>
              </a:defRPr>
            </a:lvl1p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solidFill>
                  <a:schemeClr val="bg1"/>
                </a:solidFill>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pic>
        <p:nvPicPr>
          <p:cNvPr id="2" name="Graphic 1">
            <a:extLst>
              <a:ext uri="{FF2B5EF4-FFF2-40B4-BE49-F238E27FC236}">
                <a16:creationId xmlns:a16="http://schemas.microsoft.com/office/drawing/2014/main" id="{51CBD0F3-B935-06B1-D42E-42DFADEA851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834099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4.xml><?xml version="1.0" encoding="utf-8"?>
<p:sldLayout xmlns:a="http://schemas.openxmlformats.org/drawingml/2006/main" xmlns:r="http://schemas.openxmlformats.org/officeDocument/2006/relationships" xmlns:p="http://schemas.openxmlformats.org/presentationml/2006/main" preserve="1">
  <p:cSld name="Title Short Content B White">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9">
            <a:extLst>
              <a:ext uri="{FF2B5EF4-FFF2-40B4-BE49-F238E27FC236}">
                <a16:creationId xmlns:a16="http://schemas.microsoft.com/office/drawing/2014/main" id="{E0B11B45-AD44-2E47-9AC2-ACF0A193380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594820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5.xml><?xml version="1.0" encoding="utf-8"?>
<p:sldLayout xmlns:a="http://schemas.openxmlformats.org/drawingml/2006/main" xmlns:r="http://schemas.openxmlformats.org/officeDocument/2006/relationships" xmlns:p="http://schemas.openxmlformats.org/presentationml/2006/main" preserve="1">
  <p:cSld name="Title Short Content B Light">
    <p:bg>
      <p:bgPr>
        <a:solidFill>
          <a:schemeClr val="bg2"/>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979817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6.xml><?xml version="1.0" encoding="utf-8"?>
<p:sldLayout xmlns:a="http://schemas.openxmlformats.org/drawingml/2006/main" xmlns:r="http://schemas.openxmlformats.org/officeDocument/2006/relationships" xmlns:p="http://schemas.openxmlformats.org/presentationml/2006/main" showMasterSp="0" preserve="1">
  <p:cSld name="Title Short Content B Dark">
    <p:bg>
      <p:bgPr>
        <a:solidFill>
          <a:schemeClr val="accent1"/>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lvl1pPr>
              <a:defRPr>
                <a:solidFill>
                  <a:schemeClr val="bg1"/>
                </a:solidFill>
              </a:defRPr>
            </a:lvl1p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solidFill>
                  <a:schemeClr val="bg1"/>
                </a:solidFill>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2" name="Graphic 1">
            <a:extLst>
              <a:ext uri="{FF2B5EF4-FFF2-40B4-BE49-F238E27FC236}">
                <a16:creationId xmlns:a16="http://schemas.microsoft.com/office/drawing/2014/main" id="{050EC71F-9966-7894-1CC8-35808AC5CA7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3" name="Text Placeholder 9">
            <a:extLst>
              <a:ext uri="{FF2B5EF4-FFF2-40B4-BE49-F238E27FC236}">
                <a16:creationId xmlns:a16="http://schemas.microsoft.com/office/drawing/2014/main" id="{DF01D793-A2A4-CB19-19EE-D6C0EE3B350F}"/>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250280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7.xml><?xml version="1.0" encoding="utf-8"?>
<p:sldLayout xmlns:a="http://schemas.openxmlformats.org/drawingml/2006/main" xmlns:r="http://schemas.openxmlformats.org/officeDocument/2006/relationships" xmlns:p="http://schemas.openxmlformats.org/presentationml/2006/main" preserve="1">
  <p:cSld name="Title Only A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6EA500-864E-F2FE-9F6B-153EA2D494D4}"/>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3" name="Footer Placeholder 2">
            <a:extLst>
              <a:ext uri="{FF2B5EF4-FFF2-40B4-BE49-F238E27FC236}">
                <a16:creationId xmlns:a16="http://schemas.microsoft.com/office/drawing/2014/main" id="{94134C22-B347-18A1-3EFA-3E9A3B705090}"/>
              </a:ext>
            </a:extLst>
          </p:cNvPr>
          <p:cNvSpPr>
            <a:spLocks noGrp="1"/>
          </p:cNvSpPr>
          <p:nvPr>
            <p:ph type="ftr" sz="quarter" idx="14"/>
          </p:nvPr>
        </p:nvSpPr>
        <p:spPr>
          <a:xfrm>
            <a:off x="790574" y="6457948"/>
            <a:ext cx="2841625" cy="111125"/>
          </a:xfrm>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C7F37331-D7E2-B6C9-165D-A3DC382C72F9}"/>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1" name="Text Placeholder 23">
            <a:extLst>
              <a:ext uri="{FF2B5EF4-FFF2-40B4-BE49-F238E27FC236}">
                <a16:creationId xmlns:a16="http://schemas.microsoft.com/office/drawing/2014/main" id="{0B2A5289-8709-801D-1ADE-ACCEB6DD19DD}"/>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2" name="Text Placeholder 9">
            <a:extLst>
              <a:ext uri="{FF2B5EF4-FFF2-40B4-BE49-F238E27FC236}">
                <a16:creationId xmlns:a16="http://schemas.microsoft.com/office/drawing/2014/main" id="{28EC1520-72DC-A7D9-FDA4-E28AD2107AFD}"/>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969165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8.xml><?xml version="1.0" encoding="utf-8"?>
<p:sldLayout xmlns:a="http://schemas.openxmlformats.org/drawingml/2006/main" xmlns:r="http://schemas.openxmlformats.org/officeDocument/2006/relationships" xmlns:p="http://schemas.openxmlformats.org/presentationml/2006/main" preserve="1">
  <p:cSld name="Title Only A Light">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2" name="Text Placeholder 23">
            <a:extLst>
              <a:ext uri="{FF2B5EF4-FFF2-40B4-BE49-F238E27FC236}">
                <a16:creationId xmlns:a16="http://schemas.microsoft.com/office/drawing/2014/main" id="{4A173708-6749-8D82-4D22-2654F9515A2F}"/>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3" name="Text Placeholder 9">
            <a:extLst>
              <a:ext uri="{FF2B5EF4-FFF2-40B4-BE49-F238E27FC236}">
                <a16:creationId xmlns:a16="http://schemas.microsoft.com/office/drawing/2014/main" id="{ED46DD23-72C8-86DB-3BDD-ACFDF7C4D020}"/>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322401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9.xml><?xml version="1.0" encoding="utf-8"?>
<p:sldLayout xmlns:a="http://schemas.openxmlformats.org/drawingml/2006/main" xmlns:r="http://schemas.openxmlformats.org/officeDocument/2006/relationships" xmlns:p="http://schemas.openxmlformats.org/presentationml/2006/main" showMasterSp="0" preserve="1">
  <p:cSld name="Title Only A Dark">
    <p:bg>
      <p:bgPr>
        <a:solidFill>
          <a:schemeClr val="accent1"/>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lvl1pPr>
              <a:defRPr>
                <a:solidFill>
                  <a:schemeClr val="bg1"/>
                </a:solidFill>
              </a:defRPr>
            </a:lvl1p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solidFill>
                  <a:schemeClr val="bg1"/>
                </a:solidFill>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solidFill>
                  <a:schemeClr val="bg1"/>
                </a:solidFill>
              </a:defRPr>
            </a:lvl1pPr>
          </a:lstStyle>
          <a:p>
            <a:fld id="{C5BB0411-7089-4314-80B8-B2E3315A0706}" type="slidenum">
              <a:rPr lang="en-US" smtClean="0"/>
              <a:pPr/>
              <a:t>‹#›</a:t>
            </a:fld>
            <a:endParaRPr lang="en-US"/>
          </a:p>
        </p:txBody>
      </p:sp>
      <p:pic>
        <p:nvPicPr>
          <p:cNvPr id="2" name="Graphic 1">
            <a:extLst>
              <a:ext uri="{FF2B5EF4-FFF2-40B4-BE49-F238E27FC236}">
                <a16:creationId xmlns:a16="http://schemas.microsoft.com/office/drawing/2014/main" id="{0DAEABA6-B664-0B03-2FDD-6FFA55ED5C3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4" name="Text Placeholder 23">
            <a:extLst>
              <a:ext uri="{FF2B5EF4-FFF2-40B4-BE49-F238E27FC236}">
                <a16:creationId xmlns:a16="http://schemas.microsoft.com/office/drawing/2014/main" id="{00D0BCE7-E498-50F4-F163-46130D05DA93}"/>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bg1"/>
                </a:solidFill>
              </a:defRPr>
            </a:lvl1pPr>
          </a:lstStyle>
          <a:p>
            <a:pPr lvl="0"/>
            <a:r>
              <a:rPr lang="en-US" noProof="0"/>
              <a:t>Slide subtitle goes here</a:t>
            </a:r>
          </a:p>
        </p:txBody>
      </p:sp>
      <p:sp>
        <p:nvSpPr>
          <p:cNvPr id="5" name="Text Placeholder 9">
            <a:extLst>
              <a:ext uri="{FF2B5EF4-FFF2-40B4-BE49-F238E27FC236}">
                <a16:creationId xmlns:a16="http://schemas.microsoft.com/office/drawing/2014/main" id="{4AE620FF-F7FC-95D0-DCA5-77506B40FCE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379288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67999" y="2022475"/>
            <a:ext cx="8428351" cy="360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 name="Title 1"/>
          <p:cNvSpPr>
            <a:spLocks noGrp="1"/>
          </p:cNvSpPr>
          <p:nvPr>
            <p:ph type="title"/>
          </p:nvPr>
        </p:nvSpPr>
        <p:spPr/>
        <p:txBody>
          <a:bodyPr/>
          <a:lstStyle/>
          <a:p>
            <a:r>
              <a:rPr lang="en-US"/>
              <a:t>Click to edit Master title style</a:t>
            </a:r>
            <a:endParaRPr lang="en-GB"/>
          </a:p>
        </p:txBody>
      </p:sp>
      <p:sp>
        <p:nvSpPr>
          <p:cNvPr id="4" name="Date Placeholder 3"/>
          <p:cNvSpPr>
            <a:spLocks noGrp="1"/>
          </p:cNvSpPr>
          <p:nvPr>
            <p:ph type="dt" sz="half" idx="10"/>
          </p:nvPr>
        </p:nvSpPr>
        <p:spPr>
          <a:xfrm>
            <a:off x="1494191" y="6405118"/>
            <a:ext cx="1264202" cy="216000"/>
          </a:xfrm>
          <a:prstGeom prst="rect">
            <a:avLst/>
          </a:prstGeom>
        </p:spPr>
        <p:txBody>
          <a:bodyPr/>
          <a:lstStyle/>
          <a:p>
            <a:r>
              <a:rPr lang="en-US"/>
              <a:t>November 2019</a:t>
            </a:r>
            <a:endParaRPr lang="en-GB"/>
          </a:p>
        </p:txBody>
      </p:sp>
      <p:sp>
        <p:nvSpPr>
          <p:cNvPr id="5" name="Footer Placeholder 4"/>
          <p:cNvSpPr>
            <a:spLocks noGrp="1"/>
          </p:cNvSpPr>
          <p:nvPr>
            <p:ph type="ftr" sz="quarter" idx="11"/>
          </p:nvPr>
        </p:nvSpPr>
        <p:spPr/>
        <p:txBody>
          <a:bodyPr/>
          <a:lstStyle/>
          <a:p>
            <a:r>
              <a:rPr lang="en-GB"/>
              <a:t>DMU: Segmentation in Fashion Retail</a:t>
            </a:r>
          </a:p>
        </p:txBody>
      </p:sp>
    </p:spTree>
    <p:extLst>
      <p:ext uri="{BB962C8B-B14F-4D97-AF65-F5344CB8AC3E}">
        <p14:creationId xmlns:p14="http://schemas.microsoft.com/office/powerpoint/2010/main" val="3353341654"/>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preserve="1">
  <p:cSld name="Title Only B White">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9">
            <a:extLst>
              <a:ext uri="{FF2B5EF4-FFF2-40B4-BE49-F238E27FC236}">
                <a16:creationId xmlns:a16="http://schemas.microsoft.com/office/drawing/2014/main" id="{E0B11B45-AD44-2E47-9AC2-ACF0A193380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5364480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1.xml><?xml version="1.0" encoding="utf-8"?>
<p:sldLayout xmlns:a="http://schemas.openxmlformats.org/drawingml/2006/main" xmlns:r="http://schemas.openxmlformats.org/officeDocument/2006/relationships" xmlns:p="http://schemas.openxmlformats.org/presentationml/2006/main" preserve="1">
  <p:cSld name="Title Only B Light">
    <p:bg>
      <p:bgPr>
        <a:solidFill>
          <a:schemeClr val="bg2"/>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812572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2.xml><?xml version="1.0" encoding="utf-8"?>
<p:sldLayout xmlns:a="http://schemas.openxmlformats.org/drawingml/2006/main" xmlns:r="http://schemas.openxmlformats.org/officeDocument/2006/relationships" xmlns:p="http://schemas.openxmlformats.org/presentationml/2006/main" showMasterSp="0" preserve="1">
  <p:cSld name="Title Only B Dark">
    <p:bg>
      <p:bgPr>
        <a:solidFill>
          <a:schemeClr val="accent1"/>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lvl1pPr>
              <a:defRPr>
                <a:solidFill>
                  <a:schemeClr val="bg1"/>
                </a:solidFill>
              </a:defRPr>
            </a:lvl1p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solidFill>
                  <a:schemeClr val="bg1"/>
                </a:solidFill>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2" name="Graphic 1">
            <a:extLst>
              <a:ext uri="{FF2B5EF4-FFF2-40B4-BE49-F238E27FC236}">
                <a16:creationId xmlns:a16="http://schemas.microsoft.com/office/drawing/2014/main" id="{050EC71F-9966-7894-1CC8-35808AC5CA7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3" name="Text Placeholder 9">
            <a:extLst>
              <a:ext uri="{FF2B5EF4-FFF2-40B4-BE49-F238E27FC236}">
                <a16:creationId xmlns:a16="http://schemas.microsoft.com/office/drawing/2014/main" id="{DF01D793-A2A4-CB19-19EE-D6C0EE3B350F}"/>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8836245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3.xml><?xml version="1.0" encoding="utf-8"?>
<p:sldLayout xmlns:a="http://schemas.openxmlformats.org/drawingml/2006/main" xmlns:r="http://schemas.openxmlformats.org/officeDocument/2006/relationships" xmlns:p="http://schemas.openxmlformats.org/presentationml/2006/main" preserve="1">
  <p:cSld name="Blank Whit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lvl1pPr>
          </a:lstStyle>
          <a:p>
            <a:fld id="{C5BB0411-7089-4314-80B8-B2E3315A0706}" type="slidenum">
              <a:rPr lang="en-US" smtClean="0"/>
              <a:pPr/>
              <a:t>‹#›</a:t>
            </a:fld>
            <a:endParaRPr lang="en-US"/>
          </a:p>
        </p:txBody>
      </p:sp>
      <p:sp>
        <p:nvSpPr>
          <p:cNvPr id="5" name="Text Placeholder 9">
            <a:extLst>
              <a:ext uri="{FF2B5EF4-FFF2-40B4-BE49-F238E27FC236}">
                <a16:creationId xmlns:a16="http://schemas.microsoft.com/office/drawing/2014/main" id="{93E7A9FF-9884-AA00-AFC5-EC5739FA31D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727246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4.xml><?xml version="1.0" encoding="utf-8"?>
<p:sldLayout xmlns:a="http://schemas.openxmlformats.org/drawingml/2006/main" xmlns:r="http://schemas.openxmlformats.org/officeDocument/2006/relationships" xmlns:p="http://schemas.openxmlformats.org/presentationml/2006/main" preserve="1">
  <p:cSld name="Blank Light">
    <p:bg>
      <p:bgPr>
        <a:solidFill>
          <a:schemeClr val="bg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lvl1pPr>
          </a:lstStyle>
          <a:p>
            <a:fld id="{C5BB0411-7089-4314-80B8-B2E3315A0706}" type="slidenum">
              <a:rPr lang="en-US" smtClean="0"/>
              <a:pPr/>
              <a:t>‹#›</a:t>
            </a:fld>
            <a:endParaRPr lang="en-US"/>
          </a:p>
        </p:txBody>
      </p:sp>
      <p:sp>
        <p:nvSpPr>
          <p:cNvPr id="2" name="Text Placeholder 9">
            <a:extLst>
              <a:ext uri="{FF2B5EF4-FFF2-40B4-BE49-F238E27FC236}">
                <a16:creationId xmlns:a16="http://schemas.microsoft.com/office/drawing/2014/main" id="{7D0A0F44-D9CB-1204-282F-5C4B4FE8CCF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566216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5.xml><?xml version="1.0" encoding="utf-8"?>
<p:sldLayout xmlns:a="http://schemas.openxmlformats.org/drawingml/2006/main" xmlns:r="http://schemas.openxmlformats.org/officeDocument/2006/relationships" xmlns:p="http://schemas.openxmlformats.org/presentationml/2006/main" showMasterSp="0" preserve="1">
  <p:cSld name="Blank Dark">
    <p:bg>
      <p:bgPr>
        <a:solidFill>
          <a:schemeClr val="accent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solidFill>
                  <a:schemeClr val="bg1"/>
                </a:solidFill>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solidFill>
                  <a:schemeClr val="bg1"/>
                </a:solidFill>
              </a:defRPr>
            </a:lvl1pPr>
          </a:lstStyle>
          <a:p>
            <a:fld id="{C5BB0411-7089-4314-80B8-B2E3315A0706}" type="slidenum">
              <a:rPr lang="en-US" smtClean="0"/>
              <a:pPr/>
              <a:t>‹#›</a:t>
            </a:fld>
            <a:endParaRPr lang="en-US"/>
          </a:p>
        </p:txBody>
      </p:sp>
      <p:pic>
        <p:nvPicPr>
          <p:cNvPr id="2" name="Graphic 1">
            <a:extLst>
              <a:ext uri="{FF2B5EF4-FFF2-40B4-BE49-F238E27FC236}">
                <a16:creationId xmlns:a16="http://schemas.microsoft.com/office/drawing/2014/main" id="{B3D2BF65-9C9D-1A0E-D274-A9043ED66213}"/>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5" name="Text Placeholder 9">
            <a:extLst>
              <a:ext uri="{FF2B5EF4-FFF2-40B4-BE49-F238E27FC236}">
                <a16:creationId xmlns:a16="http://schemas.microsoft.com/office/drawing/2014/main" id="{FAAEEC0A-9293-0DC2-2D45-B89165440A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975541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6.xml><?xml version="1.0" encoding="utf-8"?>
<p:sldLayout xmlns:a="http://schemas.openxmlformats.org/drawingml/2006/main" xmlns:r="http://schemas.openxmlformats.org/officeDocument/2006/relationships" xmlns:p="http://schemas.openxmlformats.org/presentationml/2006/main" showMasterSp="0" preserve="1">
  <p:cSld name="Closing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Closing layouts</a:t>
            </a:r>
          </a:p>
        </p:txBody>
      </p:sp>
      <p:pic>
        <p:nvPicPr>
          <p:cNvPr id="3" name="Graphic 2" descr="Clapping hands with solid fill">
            <a:extLst>
              <a:ext uri="{FF2B5EF4-FFF2-40B4-BE49-F238E27FC236}">
                <a16:creationId xmlns:a16="http://schemas.microsoft.com/office/drawing/2014/main" id="{85A9D2E2-99F8-4FE4-ED27-E35CBBAF5C9D}"/>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96912" y="1392238"/>
            <a:ext cx="3646488" cy="3646488"/>
          </a:xfrm>
          <a:prstGeom prst="rect">
            <a:avLst/>
          </a:prstGeom>
        </p:spPr>
      </p:pic>
      <p:sp>
        <p:nvSpPr>
          <p:cNvPr id="5" name="TextBox 4">
            <a:extLst>
              <a:ext uri="{FF2B5EF4-FFF2-40B4-BE49-F238E27FC236}">
                <a16:creationId xmlns:a16="http://schemas.microsoft.com/office/drawing/2014/main" id="{E85B7F58-ADEC-8784-C1A3-E15C313ED2A6}"/>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7970330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7.xml><?xml version="1.0" encoding="utf-8"?>
<p:sldLayout xmlns:a="http://schemas.openxmlformats.org/drawingml/2006/main" xmlns:r="http://schemas.openxmlformats.org/officeDocument/2006/relationships" xmlns:p="http://schemas.openxmlformats.org/presentationml/2006/main" showMasterSp="0" preserve="1">
  <p:cSld name="Thank you A">
    <p:bg>
      <p:bgPr>
        <a:solidFill>
          <a:schemeClr val="accent1"/>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9AAD065-E104-FA57-0168-913C59B63C0C}"/>
              </a:ext>
            </a:extLst>
          </p:cNvPr>
          <p:cNvSpPr/>
          <p:nvPr/>
        </p:nvSpPr>
        <p:spPr>
          <a:xfrm>
            <a:off x="790575" y="3716338"/>
            <a:ext cx="4333875" cy="2502062"/>
          </a:xfrm>
          <a:prstGeom prst="roundRect">
            <a:avLst>
              <a:gd name="adj" fmla="val 431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741612"/>
            <a:ext cx="4333875" cy="687387"/>
          </a:xfrm>
        </p:spPr>
        <p:txBody>
          <a:bodyPr wrap="square" anchor="b" anchorCtr="0">
            <a:noAutofit/>
          </a:bodyPr>
          <a:lstStyle>
            <a:lvl1pPr>
              <a:defRPr sz="5400">
                <a:solidFill>
                  <a:schemeClr val="bg1"/>
                </a:solidFill>
              </a:defRPr>
            </a:lvl1pPr>
          </a:lstStyle>
          <a:p>
            <a:r>
              <a:rPr lang="en-US" noProof="0"/>
              <a:t>Thank you</a:t>
            </a:r>
          </a:p>
        </p:txBody>
      </p:sp>
      <p:sp>
        <p:nvSpPr>
          <p:cNvPr id="18" name="Footer Placeholder 17">
            <a:extLst>
              <a:ext uri="{FF2B5EF4-FFF2-40B4-BE49-F238E27FC236}">
                <a16:creationId xmlns:a16="http://schemas.microsoft.com/office/drawing/2014/main" id="{83602F0E-47EC-1452-4FA2-FE2893AA8007}"/>
              </a:ext>
            </a:extLst>
          </p:cNvPr>
          <p:cNvSpPr>
            <a:spLocks noGrp="1"/>
          </p:cNvSpPr>
          <p:nvPr>
            <p:ph type="ftr" sz="quarter" idx="15"/>
          </p:nvPr>
        </p:nvSpPr>
        <p:spPr>
          <a:xfrm>
            <a:off x="790574" y="6873875"/>
            <a:ext cx="2841625" cy="111125"/>
          </a:xfrm>
        </p:spPr>
        <p:txBody>
          <a:bodyPr/>
          <a:lstStyle>
            <a:lvl1pPr>
              <a:defRPr>
                <a:noFill/>
              </a:defRPr>
            </a:lvl1pPr>
          </a:lstStyle>
          <a:p>
            <a:r>
              <a:rPr lang="en-US" noProof="0"/>
              <a:t>© Experian | Confidential</a:t>
            </a:r>
          </a:p>
        </p:txBody>
      </p:sp>
      <p:sp>
        <p:nvSpPr>
          <p:cNvPr id="19" name="Slide Number Placeholder 18">
            <a:extLst>
              <a:ext uri="{FF2B5EF4-FFF2-40B4-BE49-F238E27FC236}">
                <a16:creationId xmlns:a16="http://schemas.microsoft.com/office/drawing/2014/main" id="{32413C44-7220-E85E-AB55-3533D311369E}"/>
              </a:ext>
            </a:extLst>
          </p:cNvPr>
          <p:cNvSpPr>
            <a:spLocks noGrp="1"/>
          </p:cNvSpPr>
          <p:nvPr>
            <p:ph type="sldNum" sz="quarter" idx="16"/>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1149351" y="4091940"/>
            <a:ext cx="3615097" cy="1750858"/>
          </a:xfrm>
        </p:spPr>
        <p:txBody>
          <a:bodyPr anchor="t" anchorCtr="0">
            <a:noAutofit/>
          </a:bodyPr>
          <a:lstStyle>
            <a:lvl1pPr>
              <a:lnSpc>
                <a:spcPct val="110000"/>
              </a:lnSpc>
              <a:spcAft>
                <a:spcPts val="1200"/>
              </a:spcAft>
              <a:defRPr sz="1400">
                <a:solidFill>
                  <a:schemeClr val="accent1"/>
                </a:solidFill>
              </a:defRPr>
            </a:lvl1pPr>
            <a:lvl2pPr>
              <a:spcAft>
                <a:spcPts val="600"/>
              </a:spcAft>
              <a:defRPr>
                <a:solidFill>
                  <a:schemeClr val="accent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320800"/>
            <a:ext cx="5756274" cy="4897599"/>
          </a:xfrm>
          <a:prstGeom prst="roundRect">
            <a:avLst>
              <a:gd name="adj" fmla="val 220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725151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8.xml><?xml version="1.0" encoding="utf-8"?>
<p:sldLayout xmlns:a="http://schemas.openxmlformats.org/drawingml/2006/main" xmlns:r="http://schemas.openxmlformats.org/officeDocument/2006/relationships" xmlns:p="http://schemas.openxmlformats.org/presentationml/2006/main" showMasterSp="0" preserve="1">
  <p:cSld name="Thank you B">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741612"/>
            <a:ext cx="4333875" cy="687387"/>
          </a:xfrm>
        </p:spPr>
        <p:txBody>
          <a:bodyPr wrap="square" anchor="b" anchorCtr="0">
            <a:noAutofit/>
          </a:bodyPr>
          <a:lstStyle>
            <a:lvl1pPr>
              <a:defRPr sz="5400">
                <a:solidFill>
                  <a:schemeClr val="bg1"/>
                </a:solidFill>
              </a:defRPr>
            </a:lvl1pPr>
          </a:lstStyle>
          <a:p>
            <a:r>
              <a:rPr lang="en-US" noProof="0"/>
              <a:t>Thank you</a:t>
            </a:r>
          </a:p>
        </p:txBody>
      </p:sp>
      <p:sp>
        <p:nvSpPr>
          <p:cNvPr id="18" name="Footer Placeholder 17">
            <a:extLst>
              <a:ext uri="{FF2B5EF4-FFF2-40B4-BE49-F238E27FC236}">
                <a16:creationId xmlns:a16="http://schemas.microsoft.com/office/drawing/2014/main" id="{83602F0E-47EC-1452-4FA2-FE2893AA8007}"/>
              </a:ext>
            </a:extLst>
          </p:cNvPr>
          <p:cNvSpPr>
            <a:spLocks noGrp="1"/>
          </p:cNvSpPr>
          <p:nvPr>
            <p:ph type="ftr" sz="quarter" idx="15"/>
          </p:nvPr>
        </p:nvSpPr>
        <p:spPr>
          <a:xfrm>
            <a:off x="790574" y="6873875"/>
            <a:ext cx="2841625" cy="111125"/>
          </a:xfrm>
        </p:spPr>
        <p:txBody>
          <a:bodyPr/>
          <a:lstStyle>
            <a:lvl1pPr>
              <a:defRPr>
                <a:noFill/>
              </a:defRPr>
            </a:lvl1pPr>
          </a:lstStyle>
          <a:p>
            <a:r>
              <a:rPr lang="en-US" noProof="0"/>
              <a:t>© Experian | Confidential</a:t>
            </a:r>
          </a:p>
        </p:txBody>
      </p:sp>
      <p:sp>
        <p:nvSpPr>
          <p:cNvPr id="19" name="Slide Number Placeholder 18">
            <a:extLst>
              <a:ext uri="{FF2B5EF4-FFF2-40B4-BE49-F238E27FC236}">
                <a16:creationId xmlns:a16="http://schemas.microsoft.com/office/drawing/2014/main" id="{32413C44-7220-E85E-AB55-3533D311369E}"/>
              </a:ext>
            </a:extLst>
          </p:cNvPr>
          <p:cNvSpPr>
            <a:spLocks noGrp="1"/>
          </p:cNvSpPr>
          <p:nvPr>
            <p:ph type="sldNum" sz="quarter" idx="16"/>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790575" y="3729356"/>
            <a:ext cx="4333875" cy="1864994"/>
          </a:xfrm>
        </p:spPr>
        <p:txBody>
          <a:bodyPr anchor="t" anchorCtr="0">
            <a:noAutofit/>
          </a:bodyPr>
          <a:lstStyle>
            <a:lvl1pPr>
              <a:lnSpc>
                <a:spcPct val="110000"/>
              </a:lnSpc>
              <a:spcAft>
                <a:spcPts val="1200"/>
              </a:spcAft>
              <a:defRPr sz="1400">
                <a:solidFill>
                  <a:schemeClr val="bg1"/>
                </a:solidFill>
              </a:defRPr>
            </a:lvl1pPr>
            <a:lvl2pPr>
              <a:spcAft>
                <a:spcPts val="600"/>
              </a:spcAft>
              <a:defRPr>
                <a:solidFill>
                  <a:schemeClr val="bg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320800"/>
            <a:ext cx="5756274" cy="4897599"/>
          </a:xfrm>
          <a:prstGeom prst="roundRect">
            <a:avLst>
              <a:gd name="adj" fmla="val 220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97658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9.xml><?xml version="1.0" encoding="utf-8"?>
<p:sldLayout xmlns:a="http://schemas.openxmlformats.org/drawingml/2006/main" xmlns:r="http://schemas.openxmlformats.org/officeDocument/2006/relationships" xmlns:p="http://schemas.openxmlformats.org/presentationml/2006/main" showMasterSp="0" preserve="1">
  <p:cSld name="Logo Light">
    <p:bg>
      <p:bgPr>
        <a:solidFill>
          <a:schemeClr val="bg1"/>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solidFill>
              <a:srgbClr val="26478D"/>
            </a:solid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2" name="Footer Placeholder 1">
            <a:extLst>
              <a:ext uri="{FF2B5EF4-FFF2-40B4-BE49-F238E27FC236}">
                <a16:creationId xmlns:a16="http://schemas.microsoft.com/office/drawing/2014/main" id="{02644E14-84D9-9C1D-EB3E-3357353B72F3}"/>
              </a:ext>
            </a:extLst>
          </p:cNvPr>
          <p:cNvSpPr>
            <a:spLocks noGrp="1"/>
          </p:cNvSpPr>
          <p:nvPr>
            <p:ph type="ftr" sz="quarter" idx="10"/>
          </p:nvPr>
        </p:nvSpPr>
        <p:spPr>
          <a:xfrm>
            <a:off x="790574" y="6873875"/>
            <a:ext cx="2841625" cy="111125"/>
          </a:xfrm>
        </p:spPr>
        <p:txBody>
          <a:bodyPr/>
          <a:lstStyle>
            <a:lvl1pPr>
              <a:defRPr>
                <a:noFill/>
              </a:defRPr>
            </a:lvl1pPr>
          </a:lstStyle>
          <a:p>
            <a:r>
              <a:rPr lang="en-US" noProof="0"/>
              <a:t>© Experian | Confidential</a:t>
            </a:r>
          </a:p>
        </p:txBody>
      </p:sp>
      <p:sp>
        <p:nvSpPr>
          <p:cNvPr id="3" name="Slide Number Placeholder 2">
            <a:extLst>
              <a:ext uri="{FF2B5EF4-FFF2-40B4-BE49-F238E27FC236}">
                <a16:creationId xmlns:a16="http://schemas.microsoft.com/office/drawing/2014/main" id="{4E8AB13E-7973-54CC-4386-10793C7B2F87}"/>
              </a:ext>
            </a:extLst>
          </p:cNvPr>
          <p:cNvSpPr>
            <a:spLocks noGrp="1"/>
          </p:cNvSpPr>
          <p:nvPr>
            <p:ph type="sldNum" sz="quarter" idx="11"/>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3543339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Blank Whit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lvl1pPr>
          </a:lstStyle>
          <a:p>
            <a:fld id="{C5BB0411-7089-4314-80B8-B2E3315A0706}" type="slidenum">
              <a:rPr lang="en-US" smtClean="0"/>
              <a:pPr/>
              <a:t>‹#›</a:t>
            </a:fld>
            <a:endParaRPr lang="en-US"/>
          </a:p>
        </p:txBody>
      </p:sp>
      <p:sp>
        <p:nvSpPr>
          <p:cNvPr id="5" name="Text Placeholder 9">
            <a:extLst>
              <a:ext uri="{FF2B5EF4-FFF2-40B4-BE49-F238E27FC236}">
                <a16:creationId xmlns:a16="http://schemas.microsoft.com/office/drawing/2014/main" id="{93E7A9FF-9884-AA00-AFC5-EC5739FA31D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821759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0.xml><?xml version="1.0" encoding="utf-8"?>
<p:sldLayout xmlns:a="http://schemas.openxmlformats.org/drawingml/2006/main" xmlns:r="http://schemas.openxmlformats.org/officeDocument/2006/relationships" xmlns:p="http://schemas.openxmlformats.org/presentationml/2006/main" showMasterSp="0" preserve="1">
  <p:cSld name="Logo Dark">
    <p:bg>
      <p:bgPr>
        <a:solidFill>
          <a:schemeClr val="accent1"/>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a:solidFill>
            <a:schemeClr val="bg1"/>
          </a:solidFill>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grpFill/>
            <a:ln w="13233" cap="flat">
              <a:noFill/>
              <a:prstDash val="solid"/>
              <a:miter/>
            </a:ln>
          </p:spPr>
          <p:txBody>
            <a:bodyPr rtlCol="0" anchor="ctr"/>
            <a:lstStyle/>
            <a:p>
              <a:endParaRPr lang="en-US" noProof="0"/>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grpFill/>
            <a:ln w="13233" cap="flat">
              <a:noFill/>
              <a:prstDash val="solid"/>
              <a:miter/>
            </a:ln>
          </p:spPr>
          <p:txBody>
            <a:bodyPr rtlCol="0" anchor="ctr"/>
            <a:lstStyle/>
            <a:p>
              <a:endParaRPr lang="en-US" noProof="0"/>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grpFill/>
            <a:ln w="13233" cap="flat">
              <a:noFill/>
              <a:prstDash val="solid"/>
              <a:miter/>
            </a:ln>
          </p:spPr>
          <p:txBody>
            <a:bodyPr rtlCol="0" anchor="ctr"/>
            <a:lstStyle/>
            <a:p>
              <a:endParaRPr lang="en-US" noProof="0"/>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grpFill/>
            <a:ln w="13233" cap="flat">
              <a:noFill/>
              <a:prstDash val="solid"/>
              <a:miter/>
            </a:ln>
          </p:spPr>
          <p:txBody>
            <a:bodyPr rtlCol="0" anchor="ctr"/>
            <a:lstStyle/>
            <a:p>
              <a:endParaRPr lang="en-US" noProof="0"/>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grpFill/>
            <a:ln w="13233" cap="flat">
              <a:noFill/>
              <a:prstDash val="solid"/>
              <a:miter/>
            </a:ln>
          </p:spPr>
          <p:txBody>
            <a:bodyPr rtlCol="0" anchor="ctr"/>
            <a:lstStyle/>
            <a:p>
              <a:endParaRPr lang="en-US" noProof="0"/>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grpFill/>
            <a:ln w="13233" cap="flat">
              <a:noFill/>
              <a:prstDash val="solid"/>
              <a:miter/>
            </a:ln>
          </p:spPr>
          <p:txBody>
            <a:bodyPr rtlCol="0" anchor="ctr"/>
            <a:lstStyle/>
            <a:p>
              <a:endParaRPr lang="en-US" noProof="0"/>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grpFill/>
            <a:ln w="13233" cap="flat">
              <a:noFill/>
              <a:prstDash val="solid"/>
              <a:miter/>
            </a:ln>
          </p:spPr>
          <p:txBody>
            <a:bodyPr rtlCol="0" anchor="ctr"/>
            <a:lstStyle/>
            <a:p>
              <a:endParaRPr lang="en-US" noProof="0"/>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grpFill/>
            <a:ln w="13233" cap="flat">
              <a:noFill/>
              <a:prstDash val="solid"/>
              <a:miter/>
            </a:ln>
          </p:spPr>
          <p:txBody>
            <a:bodyPr rtlCol="0" anchor="ctr"/>
            <a:lstStyle/>
            <a:p>
              <a:endParaRPr lang="en-US" noProof="0"/>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grpFill/>
            <a:ln w="13233" cap="flat">
              <a:noFill/>
              <a:prstDash val="solid"/>
              <a:miter/>
            </a:ln>
          </p:spPr>
          <p:txBody>
            <a:bodyPr rtlCol="0" anchor="ctr"/>
            <a:lstStyle/>
            <a:p>
              <a:endParaRPr lang="en-US" noProof="0"/>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grpFill/>
            <a:ln w="13233" cap="flat">
              <a:noFill/>
              <a:prstDash val="solid"/>
              <a:miter/>
            </a:ln>
          </p:spPr>
          <p:txBody>
            <a:bodyPr rtlCol="0" anchor="ctr"/>
            <a:lstStyle/>
            <a:p>
              <a:endParaRPr lang="en-US" noProof="0"/>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grpFill/>
            <a:ln w="13233" cap="flat">
              <a:noFill/>
              <a:prstDash val="solid"/>
              <a:miter/>
            </a:ln>
          </p:spPr>
          <p:txBody>
            <a:bodyPr rtlCol="0" anchor="ctr"/>
            <a:lstStyle/>
            <a:p>
              <a:endParaRPr lang="en-US" noProof="0"/>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grpFill/>
            <a:ln w="13233" cap="flat">
              <a:noFill/>
              <a:prstDash val="solid"/>
              <a:miter/>
            </a:ln>
          </p:spPr>
          <p:txBody>
            <a:bodyPr rtlCol="0" anchor="ctr"/>
            <a:lstStyle/>
            <a:p>
              <a:endParaRPr lang="en-US" noProof="0"/>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grpFill/>
            <a:ln w="13233" cap="flat">
              <a:noFill/>
              <a:prstDash val="solid"/>
              <a:miter/>
            </a:ln>
          </p:spPr>
          <p:txBody>
            <a:bodyPr rtlCol="0" anchor="ctr"/>
            <a:lstStyle/>
            <a:p>
              <a:endParaRPr lang="en-US" noProof="0"/>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grpFill/>
            <a:ln w="13233" cap="flat">
              <a:noFill/>
              <a:prstDash val="solid"/>
              <a:miter/>
            </a:ln>
          </p:spPr>
          <p:txBody>
            <a:bodyPr rtlCol="0" anchor="ctr"/>
            <a:lstStyle/>
            <a:p>
              <a:endParaRPr lang="en-US" noProof="0"/>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grp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grpFill/>
              <a:ln w="13233" cap="flat">
                <a:noFill/>
                <a:prstDash val="solid"/>
                <a:miter/>
              </a:ln>
            </p:spPr>
            <p:txBody>
              <a:bodyPr rtlCol="0" anchor="ctr"/>
              <a:lstStyle/>
              <a:p>
                <a:endParaRPr lang="en-US" noProof="0"/>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grpFill/>
              <a:ln w="13233" cap="flat">
                <a:noFill/>
                <a:prstDash val="solid"/>
                <a:miter/>
              </a:ln>
            </p:spPr>
            <p:txBody>
              <a:bodyPr rtlCol="0" anchor="ctr"/>
              <a:lstStyle/>
              <a:p>
                <a:endParaRPr lang="en-US" noProof="0"/>
              </a:p>
            </p:txBody>
          </p:sp>
        </p:grpSp>
      </p:grpSp>
      <p:sp>
        <p:nvSpPr>
          <p:cNvPr id="2" name="Footer Placeholder 1">
            <a:extLst>
              <a:ext uri="{FF2B5EF4-FFF2-40B4-BE49-F238E27FC236}">
                <a16:creationId xmlns:a16="http://schemas.microsoft.com/office/drawing/2014/main" id="{6D79B392-6792-0268-DE20-329DC0C3588A}"/>
              </a:ext>
            </a:extLst>
          </p:cNvPr>
          <p:cNvSpPr>
            <a:spLocks noGrp="1"/>
          </p:cNvSpPr>
          <p:nvPr>
            <p:ph type="ftr" sz="quarter" idx="10"/>
          </p:nvPr>
        </p:nvSpPr>
        <p:spPr>
          <a:xfrm>
            <a:off x="790574" y="6877048"/>
            <a:ext cx="2841625" cy="111125"/>
          </a:xfrm>
        </p:spPr>
        <p:txBody>
          <a:bodyPr/>
          <a:lstStyle>
            <a:lvl1pPr>
              <a:defRPr>
                <a:noFill/>
              </a:defRPr>
            </a:lvl1pPr>
          </a:lstStyle>
          <a:p>
            <a:r>
              <a:rPr lang="en-US" noProof="0"/>
              <a:t>© Experian | Confidential</a:t>
            </a:r>
          </a:p>
        </p:txBody>
      </p:sp>
      <p:sp>
        <p:nvSpPr>
          <p:cNvPr id="3" name="Slide Number Placeholder 2">
            <a:extLst>
              <a:ext uri="{FF2B5EF4-FFF2-40B4-BE49-F238E27FC236}">
                <a16:creationId xmlns:a16="http://schemas.microsoft.com/office/drawing/2014/main" id="{BC053346-E89A-ABC8-E7CC-E65BA5DE73A6}"/>
              </a:ext>
            </a:extLst>
          </p:cNvPr>
          <p:cNvSpPr>
            <a:spLocks noGrp="1"/>
          </p:cNvSpPr>
          <p:nvPr>
            <p:ph type="sldNum" sz="quarter" idx="11"/>
          </p:nvPr>
        </p:nvSpPr>
        <p:spPr>
          <a:xfrm>
            <a:off x="373063" y="6877049"/>
            <a:ext cx="180181" cy="111125"/>
          </a:xfrm>
        </p:spPr>
        <p:txBody>
          <a:bodyPr/>
          <a:lstStyle>
            <a:lvl1pPr>
              <a:defRPr>
                <a:noFill/>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3730777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1.xml><?xml version="1.0" encoding="utf-8"?>
<p:sldLayout xmlns:a="http://schemas.openxmlformats.org/drawingml/2006/main" xmlns:r="http://schemas.openxmlformats.org/officeDocument/2006/relationships" xmlns:p="http://schemas.openxmlformats.org/presentationml/2006/main" showMasterSp="0" preserve="1">
  <p:cSld name="Last slide in Experian Template">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A56F48E-7BFD-94F1-AF87-4257A20614FB}"/>
              </a:ext>
            </a:extLst>
          </p:cNvPr>
          <p:cNvSpPr txBox="1"/>
          <p:nvPr/>
        </p:nvSpPr>
        <p:spPr>
          <a:xfrm>
            <a:off x="2158654" y="795403"/>
            <a:ext cx="7874694" cy="541966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lgn="ctr"/>
            <a:r>
              <a:rPr lang="en-US" sz="9600" noProof="0">
                <a:latin typeface="+mn-lt"/>
              </a:rPr>
              <a:t>Do not use slides after this layout</a:t>
            </a:r>
          </a:p>
          <a:p>
            <a:pPr lvl="0" algn="ctr"/>
            <a:br>
              <a:rPr lang="en-US" sz="3600" noProof="0">
                <a:latin typeface="+mn-lt"/>
              </a:rPr>
            </a:br>
            <a:r>
              <a:rPr lang="en-US" sz="3600" noProof="0">
                <a:latin typeface="+mn-lt"/>
              </a:rPr>
              <a:t>All slides after this layout are </a:t>
            </a:r>
            <a:br>
              <a:rPr lang="en-US" sz="3600" noProof="0">
                <a:latin typeface="+mn-lt"/>
              </a:rPr>
            </a:br>
            <a:r>
              <a:rPr lang="en-US" sz="3600" noProof="0">
                <a:latin typeface="+mn-lt"/>
              </a:rPr>
              <a:t>not part of this template</a:t>
            </a:r>
          </a:p>
        </p:txBody>
      </p:sp>
    </p:spTree>
    <p:extLst>
      <p:ext uri="{BB962C8B-B14F-4D97-AF65-F5344CB8AC3E}">
        <p14:creationId xmlns:p14="http://schemas.microsoft.com/office/powerpoint/2010/main" val="2554355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2.xml><?xml version="1.0" encoding="utf-8"?>
<p:sldLayout xmlns:a="http://schemas.openxmlformats.org/drawingml/2006/main" xmlns:r="http://schemas.openxmlformats.org/officeDocument/2006/relationships" xmlns:p="http://schemas.openxmlformats.org/presentationml/2006/main" showMasterSp="0" preserve="1">
  <p:cSld name="Title Layouts">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A56F48E-7BFD-94F1-AF87-4257A20614FB}"/>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Title layouts</a:t>
            </a:r>
          </a:p>
        </p:txBody>
      </p:sp>
      <p:sp>
        <p:nvSpPr>
          <p:cNvPr id="23" name="Freeform: Shape 22">
            <a:extLst>
              <a:ext uri="{FF2B5EF4-FFF2-40B4-BE49-F238E27FC236}">
                <a16:creationId xmlns:a16="http://schemas.microsoft.com/office/drawing/2014/main" id="{B6F9E944-764C-8360-AC7F-2FBB5F04F237}"/>
              </a:ext>
            </a:extLst>
          </p:cNvPr>
          <p:cNvSpPr/>
          <p:nvPr/>
        </p:nvSpPr>
        <p:spPr>
          <a:xfrm>
            <a:off x="946298" y="2199488"/>
            <a:ext cx="3206602" cy="2094694"/>
          </a:xfrm>
          <a:custGeom>
            <a:avLst/>
            <a:gdLst>
              <a:gd name="connsiteX0" fmla="*/ 1055858 w 3797154"/>
              <a:gd name="connsiteY0" fmla="*/ 795751 h 2480468"/>
              <a:gd name="connsiteX1" fmla="*/ 1055858 w 3797154"/>
              <a:gd name="connsiteY1" fmla="*/ 795754 h 2480468"/>
              <a:gd name="connsiteX2" fmla="*/ 430203 w 3797154"/>
              <a:gd name="connsiteY2" fmla="*/ 795754 h 2480468"/>
              <a:gd name="connsiteX3" fmla="*/ 702794 w 3797154"/>
              <a:gd name="connsiteY3" fmla="*/ 1240236 h 2480468"/>
              <a:gd name="connsiteX4" fmla="*/ 430203 w 3797154"/>
              <a:gd name="connsiteY4" fmla="*/ 1684718 h 2480468"/>
              <a:gd name="connsiteX5" fmla="*/ 1055858 w 3797154"/>
              <a:gd name="connsiteY5" fmla="*/ 1684718 h 2480468"/>
              <a:gd name="connsiteX6" fmla="*/ 1255703 w 3797154"/>
              <a:gd name="connsiteY6" fmla="*/ 1684718 h 2480468"/>
              <a:gd name="connsiteX7" fmla="*/ 2541452 w 3797154"/>
              <a:gd name="connsiteY7" fmla="*/ 1684718 h 2480468"/>
              <a:gd name="connsiteX8" fmla="*/ 2741297 w 3797154"/>
              <a:gd name="connsiteY8" fmla="*/ 1684718 h 2480468"/>
              <a:gd name="connsiteX9" fmla="*/ 3366952 w 3797154"/>
              <a:gd name="connsiteY9" fmla="*/ 1684718 h 2480468"/>
              <a:gd name="connsiteX10" fmla="*/ 3094362 w 3797154"/>
              <a:gd name="connsiteY10" fmla="*/ 1240236 h 2480468"/>
              <a:gd name="connsiteX11" fmla="*/ 3366952 w 3797154"/>
              <a:gd name="connsiteY11" fmla="*/ 795754 h 2480468"/>
              <a:gd name="connsiteX12" fmla="*/ 2741297 w 3797154"/>
              <a:gd name="connsiteY12" fmla="*/ 795754 h 2480468"/>
              <a:gd name="connsiteX13" fmla="*/ 2741297 w 3797154"/>
              <a:gd name="connsiteY13" fmla="*/ 795751 h 2480468"/>
              <a:gd name="connsiteX14" fmla="*/ 291827 w 3797154"/>
              <a:gd name="connsiteY14" fmla="*/ 0 h 2480468"/>
              <a:gd name="connsiteX15" fmla="*/ 3505327 w 3797154"/>
              <a:gd name="connsiteY15" fmla="*/ 0 h 2480468"/>
              <a:gd name="connsiteX16" fmla="*/ 3797154 w 3797154"/>
              <a:gd name="connsiteY16" fmla="*/ 291827 h 2480468"/>
              <a:gd name="connsiteX17" fmla="*/ 3797154 w 3797154"/>
              <a:gd name="connsiteY17" fmla="*/ 2188641 h 2480468"/>
              <a:gd name="connsiteX18" fmla="*/ 3505327 w 3797154"/>
              <a:gd name="connsiteY18" fmla="*/ 2480468 h 2480468"/>
              <a:gd name="connsiteX19" fmla="*/ 291827 w 3797154"/>
              <a:gd name="connsiteY19" fmla="*/ 2480468 h 2480468"/>
              <a:gd name="connsiteX20" fmla="*/ 0 w 3797154"/>
              <a:gd name="connsiteY20" fmla="*/ 2188641 h 2480468"/>
              <a:gd name="connsiteX21" fmla="*/ 0 w 3797154"/>
              <a:gd name="connsiteY21" fmla="*/ 291827 h 2480468"/>
              <a:gd name="connsiteX22" fmla="*/ 291827 w 3797154"/>
              <a:gd name="connsiteY22"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97154" h="2480468">
                <a:moveTo>
                  <a:pt x="1055858" y="795751"/>
                </a:moveTo>
                <a:lnTo>
                  <a:pt x="1055858" y="795754"/>
                </a:lnTo>
                <a:lnTo>
                  <a:pt x="430203" y="795754"/>
                </a:lnTo>
                <a:lnTo>
                  <a:pt x="702794" y="1240236"/>
                </a:lnTo>
                <a:lnTo>
                  <a:pt x="430203" y="1684718"/>
                </a:lnTo>
                <a:lnTo>
                  <a:pt x="1055858" y="1684718"/>
                </a:lnTo>
                <a:lnTo>
                  <a:pt x="1255703" y="1684718"/>
                </a:lnTo>
                <a:lnTo>
                  <a:pt x="2541452" y="1684718"/>
                </a:lnTo>
                <a:lnTo>
                  <a:pt x="2741297" y="1684718"/>
                </a:lnTo>
                <a:lnTo>
                  <a:pt x="3366952" y="1684718"/>
                </a:lnTo>
                <a:lnTo>
                  <a:pt x="3094362" y="1240236"/>
                </a:lnTo>
                <a:lnTo>
                  <a:pt x="3366952" y="795754"/>
                </a:lnTo>
                <a:lnTo>
                  <a:pt x="2741297" y="795754"/>
                </a:lnTo>
                <a:lnTo>
                  <a:pt x="2741297" y="795751"/>
                </a:lnTo>
                <a:close/>
                <a:moveTo>
                  <a:pt x="291827" y="0"/>
                </a:moveTo>
                <a:lnTo>
                  <a:pt x="3505327" y="0"/>
                </a:lnTo>
                <a:cubicBezTo>
                  <a:pt x="3666499" y="0"/>
                  <a:pt x="3797154" y="130655"/>
                  <a:pt x="3797154" y="291827"/>
                </a:cubicBezTo>
                <a:lnTo>
                  <a:pt x="3797154" y="2188641"/>
                </a:lnTo>
                <a:cubicBezTo>
                  <a:pt x="3797154" y="2349813"/>
                  <a:pt x="3666499" y="2480468"/>
                  <a:pt x="3505327" y="2480468"/>
                </a:cubicBezTo>
                <a:lnTo>
                  <a:pt x="291827" y="2480468"/>
                </a:lnTo>
                <a:cubicBezTo>
                  <a:pt x="130655" y="2480468"/>
                  <a:pt x="0" y="2349813"/>
                  <a:pt x="0" y="2188641"/>
                </a:cubicBezTo>
                <a:lnTo>
                  <a:pt x="0" y="291827"/>
                </a:lnTo>
                <a:cubicBezTo>
                  <a:pt x="0" y="130655"/>
                  <a:pt x="130655" y="0"/>
                  <a:pt x="29182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24" name="TextBox 23">
            <a:extLst>
              <a:ext uri="{FF2B5EF4-FFF2-40B4-BE49-F238E27FC236}">
                <a16:creationId xmlns:a16="http://schemas.microsoft.com/office/drawing/2014/main" id="{FFA38847-CA91-9A4E-CBB9-D8052AE4E464}"/>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878329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3.xml><?xml version="1.0" encoding="utf-8"?>
<p:sldLayout xmlns:a="http://schemas.openxmlformats.org/drawingml/2006/main" xmlns:r="http://schemas.openxmlformats.org/officeDocument/2006/relationships" xmlns:p="http://schemas.openxmlformats.org/presentationml/2006/main" showMasterSp="0" preserve="1">
  <p:cSld name="Title A Full Bleed Image">
    <p:spTree>
      <p:nvGrpSpPr>
        <p:cNvPr id="1" name=""/>
        <p:cNvGrpSpPr/>
        <p:nvPr/>
      </p:nvGrpSpPr>
      <p:grpSpPr>
        <a:xfrm>
          <a:off x="0" y="0"/>
          <a:ext cx="0" cy="0"/>
          <a:chOff x="0" y="0"/>
          <a:chExt cx="0" cy="0"/>
        </a:xfrm>
      </p:grpSpPr>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0" y="0"/>
            <a:ext cx="12192000" cy="6858000"/>
          </a:xfrm>
          <a:custGeom>
            <a:avLst/>
            <a:gdLst>
              <a:gd name="connsiteX0" fmla="*/ 481067 w 12192000"/>
              <a:gd name="connsiteY0" fmla="*/ 3716337 h 6858000"/>
              <a:gd name="connsiteX1" fmla="*/ 373062 w 12192000"/>
              <a:gd name="connsiteY1" fmla="*/ 3824342 h 6858000"/>
              <a:gd name="connsiteX2" fmla="*/ 373062 w 12192000"/>
              <a:gd name="connsiteY2" fmla="*/ 6461069 h 6858000"/>
              <a:gd name="connsiteX3" fmla="*/ 481067 w 12192000"/>
              <a:gd name="connsiteY3" fmla="*/ 6569074 h 6858000"/>
              <a:gd name="connsiteX4" fmla="*/ 492814 w 12192000"/>
              <a:gd name="connsiteY4" fmla="*/ 6569074 h 6858000"/>
              <a:gd name="connsiteX5" fmla="*/ 5465304 w 12192000"/>
              <a:gd name="connsiteY5" fmla="*/ 6569074 h 6858000"/>
              <a:gd name="connsiteX6" fmla="*/ 5465708 w 12192000"/>
              <a:gd name="connsiteY6" fmla="*/ 6569074 h 6858000"/>
              <a:gd name="connsiteX7" fmla="*/ 5573713 w 12192000"/>
              <a:gd name="connsiteY7" fmla="*/ 6461069 h 6858000"/>
              <a:gd name="connsiteX8" fmla="*/ 5573713 w 12192000"/>
              <a:gd name="connsiteY8" fmla="*/ 3824343 h 6858000"/>
              <a:gd name="connsiteX9" fmla="*/ 5465708 w 12192000"/>
              <a:gd name="connsiteY9" fmla="*/ 3716338 h 6858000"/>
              <a:gd name="connsiteX10" fmla="*/ 5465309 w 12192000"/>
              <a:gd name="connsiteY10" fmla="*/ 3716338 h 6858000"/>
              <a:gd name="connsiteX11" fmla="*/ 5465304 w 12192000"/>
              <a:gd name="connsiteY11" fmla="*/ 3716337 h 6858000"/>
              <a:gd name="connsiteX12" fmla="*/ 0 w 12192000"/>
              <a:gd name="connsiteY12" fmla="*/ 0 h 6858000"/>
              <a:gd name="connsiteX13" fmla="*/ 12192000 w 12192000"/>
              <a:gd name="connsiteY13" fmla="*/ 0 h 6858000"/>
              <a:gd name="connsiteX14" fmla="*/ 12192000 w 12192000"/>
              <a:gd name="connsiteY14" fmla="*/ 6858000 h 6858000"/>
              <a:gd name="connsiteX15" fmla="*/ 0 w 12192000"/>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6858000">
                <a:moveTo>
                  <a:pt x="481067" y="3716337"/>
                </a:moveTo>
                <a:cubicBezTo>
                  <a:pt x="421417" y="3716337"/>
                  <a:pt x="373062" y="3764692"/>
                  <a:pt x="373062" y="3824342"/>
                </a:cubicBezTo>
                <a:lnTo>
                  <a:pt x="373062" y="6461069"/>
                </a:lnTo>
                <a:cubicBezTo>
                  <a:pt x="373062" y="6520719"/>
                  <a:pt x="421417" y="6569074"/>
                  <a:pt x="481067" y="6569074"/>
                </a:cubicBezTo>
                <a:lnTo>
                  <a:pt x="492814" y="6569074"/>
                </a:lnTo>
                <a:lnTo>
                  <a:pt x="5465304" y="6569074"/>
                </a:lnTo>
                <a:lnTo>
                  <a:pt x="5465708" y="6569074"/>
                </a:lnTo>
                <a:cubicBezTo>
                  <a:pt x="5525358" y="6569074"/>
                  <a:pt x="5573713" y="6520719"/>
                  <a:pt x="5573713" y="6461069"/>
                </a:cubicBezTo>
                <a:lnTo>
                  <a:pt x="5573713" y="3824343"/>
                </a:lnTo>
                <a:cubicBezTo>
                  <a:pt x="5573713" y="3764693"/>
                  <a:pt x="5525358" y="3716338"/>
                  <a:pt x="5465708" y="3716338"/>
                </a:cubicBezTo>
                <a:lnTo>
                  <a:pt x="5465309" y="3716338"/>
                </a:lnTo>
                <a:lnTo>
                  <a:pt x="5465304" y="3716337"/>
                </a:ln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1"/>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69635"/>
            <a:ext cx="1508400" cy="273301"/>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Tree>
    <p:extLst>
      <p:ext uri="{BB962C8B-B14F-4D97-AF65-F5344CB8AC3E}">
        <p14:creationId xmlns:p14="http://schemas.microsoft.com/office/powerpoint/2010/main" val="4176025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4.xml><?xml version="1.0" encoding="utf-8"?>
<p:sldLayout xmlns:a="http://schemas.openxmlformats.org/drawingml/2006/main" xmlns:r="http://schemas.openxmlformats.org/officeDocument/2006/relationships" xmlns:p="http://schemas.openxmlformats.org/presentationml/2006/main" showMasterSp="0" preserve="1">
  <p:cSld name="Title A Full Bleed Image Long Title">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8FE08085-67D3-BE45-7BC6-9DE8D0BDDF06}"/>
              </a:ext>
            </a:extLst>
          </p:cNvPr>
          <p:cNvSpPr>
            <a:spLocks noGrp="1"/>
          </p:cNvSpPr>
          <p:nvPr>
            <p:ph type="pic" sz="quarter" idx="21" hasCustomPrompt="1"/>
          </p:nvPr>
        </p:nvSpPr>
        <p:spPr>
          <a:xfrm>
            <a:off x="0" y="0"/>
            <a:ext cx="12192000" cy="6858000"/>
          </a:xfrm>
          <a:custGeom>
            <a:avLst/>
            <a:gdLst>
              <a:gd name="connsiteX0" fmla="*/ 481067 w 12192000"/>
              <a:gd name="connsiteY0" fmla="*/ 3716339 h 6858000"/>
              <a:gd name="connsiteX1" fmla="*/ 373062 w 12192000"/>
              <a:gd name="connsiteY1" fmla="*/ 3824344 h 6858000"/>
              <a:gd name="connsiteX2" fmla="*/ 373062 w 12192000"/>
              <a:gd name="connsiteY2" fmla="*/ 6461070 h 6858000"/>
              <a:gd name="connsiteX3" fmla="*/ 481067 w 12192000"/>
              <a:gd name="connsiteY3" fmla="*/ 6569075 h 6858000"/>
              <a:gd name="connsiteX4" fmla="*/ 6437256 w 12192000"/>
              <a:gd name="connsiteY4" fmla="*/ 6569075 h 6858000"/>
              <a:gd name="connsiteX5" fmla="*/ 6545261 w 12192000"/>
              <a:gd name="connsiteY5" fmla="*/ 6461070 h 6858000"/>
              <a:gd name="connsiteX6" fmla="*/ 6545261 w 12192000"/>
              <a:gd name="connsiteY6" fmla="*/ 3824344 h 6858000"/>
              <a:gd name="connsiteX7" fmla="*/ 6437256 w 12192000"/>
              <a:gd name="connsiteY7" fmla="*/ 3716339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481067" y="3716339"/>
                </a:moveTo>
                <a:cubicBezTo>
                  <a:pt x="421417" y="3716339"/>
                  <a:pt x="373062" y="3764694"/>
                  <a:pt x="373062" y="3824344"/>
                </a:cubicBezTo>
                <a:lnTo>
                  <a:pt x="373062" y="6461070"/>
                </a:lnTo>
                <a:cubicBezTo>
                  <a:pt x="373062" y="6520720"/>
                  <a:pt x="421417" y="6569075"/>
                  <a:pt x="481067" y="6569075"/>
                </a:cubicBezTo>
                <a:lnTo>
                  <a:pt x="6437256" y="6569075"/>
                </a:lnTo>
                <a:cubicBezTo>
                  <a:pt x="6496906" y="6569075"/>
                  <a:pt x="6545261" y="6520720"/>
                  <a:pt x="6545261" y="6461070"/>
                </a:cubicBezTo>
                <a:lnTo>
                  <a:pt x="6545261" y="3824344"/>
                </a:lnTo>
                <a:cubicBezTo>
                  <a:pt x="6545261" y="3764694"/>
                  <a:pt x="6496906" y="3716339"/>
                  <a:pt x="6437256" y="3716339"/>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9" y="4111627"/>
            <a:ext cx="5295902" cy="2103436"/>
          </a:xfrm>
        </p:spPr>
        <p:txBody>
          <a:bodyPr wrap="square" rIns="0" anchor="ctr"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6700" y="4691064"/>
            <a:ext cx="5202238" cy="1878012"/>
          </a:xfrm>
          <a:prstGeom prst="roundRect">
            <a:avLst>
              <a:gd name="adj" fmla="val 5751"/>
            </a:avLst>
          </a:prstGeom>
          <a:solidFill>
            <a:schemeClr val="accent1"/>
          </a:solidFill>
        </p:spPr>
        <p:txBody>
          <a:bodyPr wrap="square" lIns="360000" tIns="360000" rIns="360000" bIns="360000" anchor="ctr"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
        <p:nvSpPr>
          <p:cNvPr id="6" name="Text Placeholder 19">
            <a:extLst>
              <a:ext uri="{FF2B5EF4-FFF2-40B4-BE49-F238E27FC236}">
                <a16:creationId xmlns:a16="http://schemas.microsoft.com/office/drawing/2014/main" id="{0005511A-B554-0DA5-44B9-BAD47F50E89F}"/>
              </a:ext>
            </a:extLst>
          </p:cNvPr>
          <p:cNvSpPr>
            <a:spLocks noGrp="1"/>
          </p:cNvSpPr>
          <p:nvPr>
            <p:ph type="body" sz="quarter" idx="19" hasCustomPrompt="1"/>
          </p:nvPr>
        </p:nvSpPr>
        <p:spPr>
          <a:xfrm>
            <a:off x="3962400" y="3373173"/>
            <a:ext cx="2582863" cy="27146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7" name="Text Placeholder 17">
            <a:extLst>
              <a:ext uri="{FF2B5EF4-FFF2-40B4-BE49-F238E27FC236}">
                <a16:creationId xmlns:a16="http://schemas.microsoft.com/office/drawing/2014/main" id="{AA4CDE69-D246-62EC-A25B-FC4834AB83E6}"/>
              </a:ext>
            </a:extLst>
          </p:cNvPr>
          <p:cNvSpPr>
            <a:spLocks noGrp="1"/>
          </p:cNvSpPr>
          <p:nvPr>
            <p:ph type="body" sz="quarter" idx="18" hasCustomPrompt="1"/>
          </p:nvPr>
        </p:nvSpPr>
        <p:spPr>
          <a:xfrm>
            <a:off x="1630839" y="3373173"/>
            <a:ext cx="2582863" cy="27146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8" name="Text Placeholder 16">
            <a:extLst>
              <a:ext uri="{FF2B5EF4-FFF2-40B4-BE49-F238E27FC236}">
                <a16:creationId xmlns:a16="http://schemas.microsoft.com/office/drawing/2014/main" id="{A8004564-7EE9-97AB-5DEC-EDCE20756417}"/>
              </a:ext>
            </a:extLst>
          </p:cNvPr>
          <p:cNvSpPr>
            <a:spLocks noGrp="1"/>
          </p:cNvSpPr>
          <p:nvPr>
            <p:ph type="body" sz="quarter" idx="12" hasCustomPrompt="1"/>
          </p:nvPr>
        </p:nvSpPr>
        <p:spPr>
          <a:xfrm>
            <a:off x="373062" y="3373173"/>
            <a:ext cx="1509078" cy="271460"/>
          </a:xfrm>
          <a:prstGeom prst="roundRect">
            <a:avLst>
              <a:gd name="adj" fmla="val 50000"/>
            </a:avLst>
          </a:prstGeom>
          <a:solidFill>
            <a:schemeClr val="accent1"/>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1175495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5.xml><?xml version="1.0" encoding="utf-8"?>
<p:sldLayout xmlns:a="http://schemas.openxmlformats.org/drawingml/2006/main" xmlns:r="http://schemas.openxmlformats.org/officeDocument/2006/relationships" xmlns:p="http://schemas.openxmlformats.org/presentationml/2006/main" showMasterSp="0" preserve="1">
  <p:cSld name="Title B Partner Logo">
    <p:bg>
      <p:bgPr>
        <a:solidFill>
          <a:schemeClr val="bg2"/>
        </a:solidFill>
        <a:effectLst/>
      </p:bgPr>
    </p:bg>
    <p:spTree>
      <p:nvGrpSpPr>
        <p:cNvPr id="1" name=""/>
        <p:cNvGrpSpPr/>
        <p:nvPr/>
      </p:nvGrpSpPr>
      <p:grpSpPr>
        <a:xfrm>
          <a:off x="0" y="0"/>
          <a:ext cx="0" cy="0"/>
          <a:chOff x="0" y="0"/>
          <a:chExt cx="0" cy="0"/>
        </a:xfrm>
      </p:grpSpPr>
      <p:sp>
        <p:nvSpPr>
          <p:cNvPr id="96" name="Rectangle: Rounded Corners 95">
            <a:extLst>
              <a:ext uri="{FF2B5EF4-FFF2-40B4-BE49-F238E27FC236}">
                <a16:creationId xmlns:a16="http://schemas.microsoft.com/office/drawing/2014/main" id="{6322A177-8603-710E-5C87-2D77264492C4}"/>
              </a:ext>
            </a:extLst>
          </p:cNvPr>
          <p:cNvSpPr/>
          <p:nvPr/>
        </p:nvSpPr>
        <p:spPr>
          <a:xfrm>
            <a:off x="373062" y="3716338"/>
            <a:ext cx="5200651" cy="2852737"/>
          </a:xfrm>
          <a:prstGeom prst="roundRect">
            <a:avLst>
              <a:gd name="adj" fmla="val 378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grpSp>
        <p:nvGrpSpPr>
          <p:cNvPr id="74" name="Group 73">
            <a:extLst>
              <a:ext uri="{FF2B5EF4-FFF2-40B4-BE49-F238E27FC236}">
                <a16:creationId xmlns:a16="http://schemas.microsoft.com/office/drawing/2014/main" id="{C21FF905-9F1D-4BC4-A0C4-819C54B20BB8}"/>
              </a:ext>
            </a:extLst>
          </p:cNvPr>
          <p:cNvGrpSpPr/>
          <p:nvPr/>
        </p:nvGrpSpPr>
        <p:grpSpPr>
          <a:xfrm>
            <a:off x="374967" y="373063"/>
            <a:ext cx="1004400" cy="324000"/>
            <a:chOff x="4124324" y="2793830"/>
            <a:chExt cx="3945731" cy="1275368"/>
          </a:xfrm>
        </p:grpSpPr>
        <p:sp>
          <p:nvSpPr>
            <p:cNvPr id="75" name="Freeform: Shape 74">
              <a:extLst>
                <a:ext uri="{FF2B5EF4-FFF2-40B4-BE49-F238E27FC236}">
                  <a16:creationId xmlns:a16="http://schemas.microsoft.com/office/drawing/2014/main" id="{059914BE-FC3C-135B-5DB0-18278431894E}"/>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76" name="Freeform: Shape 75">
              <a:extLst>
                <a:ext uri="{FF2B5EF4-FFF2-40B4-BE49-F238E27FC236}">
                  <a16:creationId xmlns:a16="http://schemas.microsoft.com/office/drawing/2014/main" id="{528CB0D7-7587-96BD-7839-497DE6E7EA0A}"/>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77" name="Freeform: Shape 76">
              <a:extLst>
                <a:ext uri="{FF2B5EF4-FFF2-40B4-BE49-F238E27FC236}">
                  <a16:creationId xmlns:a16="http://schemas.microsoft.com/office/drawing/2014/main" id="{D7110FF8-9F6B-166A-393F-342BE1E35CD5}"/>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78" name="Freeform: Shape 77">
              <a:extLst>
                <a:ext uri="{FF2B5EF4-FFF2-40B4-BE49-F238E27FC236}">
                  <a16:creationId xmlns:a16="http://schemas.microsoft.com/office/drawing/2014/main" id="{F1677DEC-DF7E-65E8-AFE4-613797E72E85}"/>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79" name="Freeform: Shape 78">
              <a:extLst>
                <a:ext uri="{FF2B5EF4-FFF2-40B4-BE49-F238E27FC236}">
                  <a16:creationId xmlns:a16="http://schemas.microsoft.com/office/drawing/2014/main" id="{18F0D363-4B8E-CC2D-DFEF-D89EE35A270D}"/>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80" name="Freeform: Shape 79">
              <a:extLst>
                <a:ext uri="{FF2B5EF4-FFF2-40B4-BE49-F238E27FC236}">
                  <a16:creationId xmlns:a16="http://schemas.microsoft.com/office/drawing/2014/main" id="{1FE81C4C-D33B-AF15-87E3-0B77EF334E22}"/>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81" name="Freeform: Shape 80">
              <a:extLst>
                <a:ext uri="{FF2B5EF4-FFF2-40B4-BE49-F238E27FC236}">
                  <a16:creationId xmlns:a16="http://schemas.microsoft.com/office/drawing/2014/main" id="{87BFB631-BDE9-A36F-948C-50B59F682B2B}"/>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82" name="Freeform: Shape 81">
              <a:extLst>
                <a:ext uri="{FF2B5EF4-FFF2-40B4-BE49-F238E27FC236}">
                  <a16:creationId xmlns:a16="http://schemas.microsoft.com/office/drawing/2014/main" id="{41564BE0-BF5A-5B3B-985D-7664B2DEEEEC}"/>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83" name="Freeform: Shape 82">
              <a:extLst>
                <a:ext uri="{FF2B5EF4-FFF2-40B4-BE49-F238E27FC236}">
                  <a16:creationId xmlns:a16="http://schemas.microsoft.com/office/drawing/2014/main" id="{A636A3F7-873A-362A-FF8B-382A6F8F6880}"/>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84" name="Freeform: Shape 83">
              <a:extLst>
                <a:ext uri="{FF2B5EF4-FFF2-40B4-BE49-F238E27FC236}">
                  <a16:creationId xmlns:a16="http://schemas.microsoft.com/office/drawing/2014/main" id="{C78F3A6A-5735-4CE9-BEE9-AD993156FF0F}"/>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85" name="Freeform: Shape 84">
              <a:extLst>
                <a:ext uri="{FF2B5EF4-FFF2-40B4-BE49-F238E27FC236}">
                  <a16:creationId xmlns:a16="http://schemas.microsoft.com/office/drawing/2014/main" id="{491CF533-F473-54F5-48FC-9F5489213BB4}"/>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86" name="Freeform: Shape 85">
              <a:extLst>
                <a:ext uri="{FF2B5EF4-FFF2-40B4-BE49-F238E27FC236}">
                  <a16:creationId xmlns:a16="http://schemas.microsoft.com/office/drawing/2014/main" id="{7FCD6722-3680-B0F1-514B-F875CBECE1F0}"/>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87" name="Freeform: Shape 86">
              <a:extLst>
                <a:ext uri="{FF2B5EF4-FFF2-40B4-BE49-F238E27FC236}">
                  <a16:creationId xmlns:a16="http://schemas.microsoft.com/office/drawing/2014/main" id="{3D19A48B-4CE5-DFDD-45BD-889671A5D3EE}"/>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88" name="Freeform: Shape 87">
              <a:extLst>
                <a:ext uri="{FF2B5EF4-FFF2-40B4-BE49-F238E27FC236}">
                  <a16:creationId xmlns:a16="http://schemas.microsoft.com/office/drawing/2014/main" id="{685C59C6-8A4E-2D10-BB33-7D1F6B44C6EF}"/>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89" name="Graphic 4">
              <a:extLst>
                <a:ext uri="{FF2B5EF4-FFF2-40B4-BE49-F238E27FC236}">
                  <a16:creationId xmlns:a16="http://schemas.microsoft.com/office/drawing/2014/main" id="{1A5DB6E8-B2F1-7F8E-6200-BD639DD4EC7C}"/>
                </a:ext>
              </a:extLst>
            </p:cNvPr>
            <p:cNvGrpSpPr/>
            <p:nvPr/>
          </p:nvGrpSpPr>
          <p:grpSpPr>
            <a:xfrm>
              <a:off x="7929789" y="3640062"/>
              <a:ext cx="140266" cy="84954"/>
              <a:chOff x="7929789" y="3640062"/>
              <a:chExt cx="140266" cy="84954"/>
            </a:xfrm>
            <a:solidFill>
              <a:srgbClr val="26478D"/>
            </a:solidFill>
          </p:grpSpPr>
          <p:sp>
            <p:nvSpPr>
              <p:cNvPr id="90" name="Freeform: Shape 89">
                <a:extLst>
                  <a:ext uri="{FF2B5EF4-FFF2-40B4-BE49-F238E27FC236}">
                    <a16:creationId xmlns:a16="http://schemas.microsoft.com/office/drawing/2014/main" id="{6100DE4C-00A8-C63E-ED90-BB2BB652A3F4}"/>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91" name="Freeform: Shape 90">
                <a:extLst>
                  <a:ext uri="{FF2B5EF4-FFF2-40B4-BE49-F238E27FC236}">
                    <a16:creationId xmlns:a16="http://schemas.microsoft.com/office/drawing/2014/main" id="{3A1B4668-C629-CBF3-60AC-A728E7127258}"/>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5654436" y="371476"/>
            <a:ext cx="6164502" cy="6197599"/>
          </a:xfrm>
          <a:prstGeom prst="roundRect">
            <a:avLst>
              <a:gd name="adj" fmla="val 1752"/>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solidFill>
                  <a:schemeClr val="bg1"/>
                </a:solidFill>
              </a:defRPr>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10209093" y="460354"/>
            <a:ext cx="1508400" cy="27432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cxnSp>
        <p:nvCxnSpPr>
          <p:cNvPr id="94" name="Straight Connector 93">
            <a:extLst>
              <a:ext uri="{FF2B5EF4-FFF2-40B4-BE49-F238E27FC236}">
                <a16:creationId xmlns:a16="http://schemas.microsoft.com/office/drawing/2014/main" id="{E8386E28-D99C-7E96-ACE6-D59EE01DF596}"/>
              </a:ext>
            </a:extLst>
          </p:cNvPr>
          <p:cNvCxnSpPr>
            <a:cxnSpLocks/>
          </p:cNvCxnSpPr>
          <p:nvPr/>
        </p:nvCxnSpPr>
        <p:spPr>
          <a:xfrm flipH="1">
            <a:off x="1515521"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2" name="Picture Placeholder 101">
            <a:extLst>
              <a:ext uri="{FF2B5EF4-FFF2-40B4-BE49-F238E27FC236}">
                <a16:creationId xmlns:a16="http://schemas.microsoft.com/office/drawing/2014/main" id="{7BE52618-E91E-6581-CC9B-54E3F5250557}"/>
              </a:ext>
            </a:extLst>
          </p:cNvPr>
          <p:cNvSpPr>
            <a:spLocks noGrp="1"/>
          </p:cNvSpPr>
          <p:nvPr>
            <p:ph type="pic" sz="quarter" idx="25" hasCustomPrompt="1"/>
          </p:nvPr>
        </p:nvSpPr>
        <p:spPr>
          <a:xfrm>
            <a:off x="1651000" y="373063"/>
            <a:ext cx="1082675" cy="323850"/>
          </a:xfrm>
        </p:spPr>
        <p:txBody>
          <a:bodyPr anchor="ctr"/>
          <a:lstStyle>
            <a:lvl1pPr algn="ctr">
              <a:defRPr sz="900"/>
            </a:lvl1pPr>
          </a:lstStyle>
          <a:p>
            <a:r>
              <a:rPr lang="en-US" noProof="0"/>
              <a:t>Insert partner logo</a:t>
            </a:r>
          </a:p>
        </p:txBody>
      </p:sp>
      <p:sp>
        <p:nvSpPr>
          <p:cNvPr id="5" name="Text Placeholder 19">
            <a:extLst>
              <a:ext uri="{FF2B5EF4-FFF2-40B4-BE49-F238E27FC236}">
                <a16:creationId xmlns:a16="http://schemas.microsoft.com/office/drawing/2014/main" id="{979A3211-34A5-6219-A6DA-78E91638C689}"/>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9" name="Text Placeholder 17">
            <a:extLst>
              <a:ext uri="{FF2B5EF4-FFF2-40B4-BE49-F238E27FC236}">
                <a16:creationId xmlns:a16="http://schemas.microsoft.com/office/drawing/2014/main" id="{1BDFCEF9-DE63-72E6-B123-F9F973F85746}"/>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10" name="Text Placeholder 16">
            <a:extLst>
              <a:ext uri="{FF2B5EF4-FFF2-40B4-BE49-F238E27FC236}">
                <a16:creationId xmlns:a16="http://schemas.microsoft.com/office/drawing/2014/main" id="{8219A788-1A60-EBB3-E011-88FA1494B487}"/>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1667712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6.xml><?xml version="1.0" encoding="utf-8"?>
<p:sldLayout xmlns:a="http://schemas.openxmlformats.org/drawingml/2006/main" xmlns:r="http://schemas.openxmlformats.org/officeDocument/2006/relationships" xmlns:p="http://schemas.openxmlformats.org/presentationml/2006/main" showMasterSp="0" preserve="1">
  <p:cSld name="Title B Partner Logo - Long Title">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A6548F75-B8DB-A3D0-F1C5-1B1AC78B914B}"/>
              </a:ext>
            </a:extLst>
          </p:cNvPr>
          <p:cNvSpPr/>
          <p:nvPr/>
        </p:nvSpPr>
        <p:spPr>
          <a:xfrm>
            <a:off x="373062" y="5673992"/>
            <a:ext cx="6172201" cy="895083"/>
          </a:xfrm>
          <a:prstGeom prst="roundRect">
            <a:avLst>
              <a:gd name="adj" fmla="val 1206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96" name="Rectangle: Rounded Corners 95">
            <a:extLst>
              <a:ext uri="{FF2B5EF4-FFF2-40B4-BE49-F238E27FC236}">
                <a16:creationId xmlns:a16="http://schemas.microsoft.com/office/drawing/2014/main" id="{6322A177-8603-710E-5C87-2D77264492C4}"/>
              </a:ext>
            </a:extLst>
          </p:cNvPr>
          <p:cNvSpPr/>
          <p:nvPr/>
        </p:nvSpPr>
        <p:spPr>
          <a:xfrm>
            <a:off x="373062" y="2749550"/>
            <a:ext cx="6172201" cy="2852737"/>
          </a:xfrm>
          <a:prstGeom prst="roundRect">
            <a:avLst>
              <a:gd name="adj" fmla="val 378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grpSp>
        <p:nvGrpSpPr>
          <p:cNvPr id="74" name="Group 73">
            <a:extLst>
              <a:ext uri="{FF2B5EF4-FFF2-40B4-BE49-F238E27FC236}">
                <a16:creationId xmlns:a16="http://schemas.microsoft.com/office/drawing/2014/main" id="{C21FF905-9F1D-4BC4-A0C4-819C54B20BB8}"/>
              </a:ext>
            </a:extLst>
          </p:cNvPr>
          <p:cNvGrpSpPr/>
          <p:nvPr/>
        </p:nvGrpSpPr>
        <p:grpSpPr>
          <a:xfrm>
            <a:off x="374967" y="373063"/>
            <a:ext cx="1004400" cy="324000"/>
            <a:chOff x="4124324" y="2793830"/>
            <a:chExt cx="3945731" cy="1275368"/>
          </a:xfrm>
        </p:grpSpPr>
        <p:sp>
          <p:nvSpPr>
            <p:cNvPr id="75" name="Freeform: Shape 74">
              <a:extLst>
                <a:ext uri="{FF2B5EF4-FFF2-40B4-BE49-F238E27FC236}">
                  <a16:creationId xmlns:a16="http://schemas.microsoft.com/office/drawing/2014/main" id="{059914BE-FC3C-135B-5DB0-18278431894E}"/>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76" name="Freeform: Shape 75">
              <a:extLst>
                <a:ext uri="{FF2B5EF4-FFF2-40B4-BE49-F238E27FC236}">
                  <a16:creationId xmlns:a16="http://schemas.microsoft.com/office/drawing/2014/main" id="{528CB0D7-7587-96BD-7839-497DE6E7EA0A}"/>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77" name="Freeform: Shape 76">
              <a:extLst>
                <a:ext uri="{FF2B5EF4-FFF2-40B4-BE49-F238E27FC236}">
                  <a16:creationId xmlns:a16="http://schemas.microsoft.com/office/drawing/2014/main" id="{D7110FF8-9F6B-166A-393F-342BE1E35CD5}"/>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78" name="Freeform: Shape 77">
              <a:extLst>
                <a:ext uri="{FF2B5EF4-FFF2-40B4-BE49-F238E27FC236}">
                  <a16:creationId xmlns:a16="http://schemas.microsoft.com/office/drawing/2014/main" id="{F1677DEC-DF7E-65E8-AFE4-613797E72E85}"/>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79" name="Freeform: Shape 78">
              <a:extLst>
                <a:ext uri="{FF2B5EF4-FFF2-40B4-BE49-F238E27FC236}">
                  <a16:creationId xmlns:a16="http://schemas.microsoft.com/office/drawing/2014/main" id="{18F0D363-4B8E-CC2D-DFEF-D89EE35A270D}"/>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80" name="Freeform: Shape 79">
              <a:extLst>
                <a:ext uri="{FF2B5EF4-FFF2-40B4-BE49-F238E27FC236}">
                  <a16:creationId xmlns:a16="http://schemas.microsoft.com/office/drawing/2014/main" id="{1FE81C4C-D33B-AF15-87E3-0B77EF334E22}"/>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81" name="Freeform: Shape 80">
              <a:extLst>
                <a:ext uri="{FF2B5EF4-FFF2-40B4-BE49-F238E27FC236}">
                  <a16:creationId xmlns:a16="http://schemas.microsoft.com/office/drawing/2014/main" id="{87BFB631-BDE9-A36F-948C-50B59F682B2B}"/>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82" name="Freeform: Shape 81">
              <a:extLst>
                <a:ext uri="{FF2B5EF4-FFF2-40B4-BE49-F238E27FC236}">
                  <a16:creationId xmlns:a16="http://schemas.microsoft.com/office/drawing/2014/main" id="{41564BE0-BF5A-5B3B-985D-7664B2DEEEEC}"/>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83" name="Freeform: Shape 82">
              <a:extLst>
                <a:ext uri="{FF2B5EF4-FFF2-40B4-BE49-F238E27FC236}">
                  <a16:creationId xmlns:a16="http://schemas.microsoft.com/office/drawing/2014/main" id="{A636A3F7-873A-362A-FF8B-382A6F8F6880}"/>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84" name="Freeform: Shape 83">
              <a:extLst>
                <a:ext uri="{FF2B5EF4-FFF2-40B4-BE49-F238E27FC236}">
                  <a16:creationId xmlns:a16="http://schemas.microsoft.com/office/drawing/2014/main" id="{C78F3A6A-5735-4CE9-BEE9-AD993156FF0F}"/>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85" name="Freeform: Shape 84">
              <a:extLst>
                <a:ext uri="{FF2B5EF4-FFF2-40B4-BE49-F238E27FC236}">
                  <a16:creationId xmlns:a16="http://schemas.microsoft.com/office/drawing/2014/main" id="{491CF533-F473-54F5-48FC-9F5489213BB4}"/>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86" name="Freeform: Shape 85">
              <a:extLst>
                <a:ext uri="{FF2B5EF4-FFF2-40B4-BE49-F238E27FC236}">
                  <a16:creationId xmlns:a16="http://schemas.microsoft.com/office/drawing/2014/main" id="{7FCD6722-3680-B0F1-514B-F875CBECE1F0}"/>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87" name="Freeform: Shape 86">
              <a:extLst>
                <a:ext uri="{FF2B5EF4-FFF2-40B4-BE49-F238E27FC236}">
                  <a16:creationId xmlns:a16="http://schemas.microsoft.com/office/drawing/2014/main" id="{3D19A48B-4CE5-DFDD-45BD-889671A5D3EE}"/>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88" name="Freeform: Shape 87">
              <a:extLst>
                <a:ext uri="{FF2B5EF4-FFF2-40B4-BE49-F238E27FC236}">
                  <a16:creationId xmlns:a16="http://schemas.microsoft.com/office/drawing/2014/main" id="{685C59C6-8A4E-2D10-BB33-7D1F6B44C6EF}"/>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89" name="Graphic 4">
              <a:extLst>
                <a:ext uri="{FF2B5EF4-FFF2-40B4-BE49-F238E27FC236}">
                  <a16:creationId xmlns:a16="http://schemas.microsoft.com/office/drawing/2014/main" id="{1A5DB6E8-B2F1-7F8E-6200-BD639DD4EC7C}"/>
                </a:ext>
              </a:extLst>
            </p:cNvPr>
            <p:cNvGrpSpPr/>
            <p:nvPr/>
          </p:nvGrpSpPr>
          <p:grpSpPr>
            <a:xfrm>
              <a:off x="7929789" y="3640062"/>
              <a:ext cx="140266" cy="84954"/>
              <a:chOff x="7929789" y="3640062"/>
              <a:chExt cx="140266" cy="84954"/>
            </a:xfrm>
            <a:solidFill>
              <a:srgbClr val="26478D"/>
            </a:solidFill>
          </p:grpSpPr>
          <p:sp>
            <p:nvSpPr>
              <p:cNvPr id="90" name="Freeform: Shape 89">
                <a:extLst>
                  <a:ext uri="{FF2B5EF4-FFF2-40B4-BE49-F238E27FC236}">
                    <a16:creationId xmlns:a16="http://schemas.microsoft.com/office/drawing/2014/main" id="{6100DE4C-00A8-C63E-ED90-BB2BB652A3F4}"/>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91" name="Freeform: Shape 90">
                <a:extLst>
                  <a:ext uri="{FF2B5EF4-FFF2-40B4-BE49-F238E27FC236}">
                    <a16:creationId xmlns:a16="http://schemas.microsoft.com/office/drawing/2014/main" id="{3A1B4668-C629-CBF3-60AC-A728E7127258}"/>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6628338" y="371476"/>
            <a:ext cx="5190600" cy="6197599"/>
          </a:xfrm>
          <a:prstGeom prst="roundRect">
            <a:avLst>
              <a:gd name="adj" fmla="val 2081"/>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3144839"/>
            <a:ext cx="5302251" cy="2097448"/>
          </a:xfrm>
        </p:spPr>
        <p:txBody>
          <a:bodyPr wrap="square" rIns="0" anchor="ctr" anchorCtr="0">
            <a:noAutofit/>
          </a:bodyPr>
          <a:lstStyle>
            <a:lvl1pPr>
              <a:defRPr sz="3400">
                <a:solidFill>
                  <a:schemeClr val="bg1"/>
                </a:solidFill>
              </a:defRPr>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68300"/>
            <a:ext cx="5302250" cy="306467"/>
          </a:xfrm>
          <a:prstGeom prst="rect">
            <a:avLst/>
          </a:prstGeom>
          <a:solidFill>
            <a:schemeClr val="accent2"/>
          </a:solidFill>
        </p:spPr>
        <p:txBody>
          <a:bodyPr wrap="square" lIns="0" rIns="0" anchor="ctr"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4032463" y="2403525"/>
            <a:ext cx="2512800" cy="27432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00902" y="2403525"/>
            <a:ext cx="2512800" cy="274320"/>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2403525"/>
            <a:ext cx="1509078" cy="27432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cxnSp>
        <p:nvCxnSpPr>
          <p:cNvPr id="94" name="Straight Connector 93">
            <a:extLst>
              <a:ext uri="{FF2B5EF4-FFF2-40B4-BE49-F238E27FC236}">
                <a16:creationId xmlns:a16="http://schemas.microsoft.com/office/drawing/2014/main" id="{E8386E28-D99C-7E96-ACE6-D59EE01DF596}"/>
              </a:ext>
            </a:extLst>
          </p:cNvPr>
          <p:cNvCxnSpPr>
            <a:cxnSpLocks/>
          </p:cNvCxnSpPr>
          <p:nvPr/>
        </p:nvCxnSpPr>
        <p:spPr>
          <a:xfrm flipH="1">
            <a:off x="1515521"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2" name="Picture Placeholder 101">
            <a:extLst>
              <a:ext uri="{FF2B5EF4-FFF2-40B4-BE49-F238E27FC236}">
                <a16:creationId xmlns:a16="http://schemas.microsoft.com/office/drawing/2014/main" id="{7BE52618-E91E-6581-CC9B-54E3F5250557}"/>
              </a:ext>
            </a:extLst>
          </p:cNvPr>
          <p:cNvSpPr>
            <a:spLocks noGrp="1"/>
          </p:cNvSpPr>
          <p:nvPr>
            <p:ph type="pic" sz="quarter" idx="25" hasCustomPrompt="1"/>
          </p:nvPr>
        </p:nvSpPr>
        <p:spPr>
          <a:xfrm>
            <a:off x="1651000" y="373063"/>
            <a:ext cx="1082675" cy="323850"/>
          </a:xfrm>
        </p:spPr>
        <p:txBody>
          <a:bodyPr anchor="ctr"/>
          <a:lstStyle>
            <a:lvl1pPr algn="ctr">
              <a:defRPr sz="900"/>
            </a:lvl1pPr>
          </a:lstStyle>
          <a:p>
            <a:r>
              <a:rPr lang="en-US" noProof="0"/>
              <a:t>Insert partner logo</a:t>
            </a:r>
          </a:p>
        </p:txBody>
      </p:sp>
      <p:sp>
        <p:nvSpPr>
          <p:cNvPr id="6" name="Text Placeholder 10">
            <a:extLst>
              <a:ext uri="{FF2B5EF4-FFF2-40B4-BE49-F238E27FC236}">
                <a16:creationId xmlns:a16="http://schemas.microsoft.com/office/drawing/2014/main" id="{E99A029F-0CB3-E5B2-7EB8-40C4CBA2DEA8}"/>
              </a:ext>
            </a:extLst>
          </p:cNvPr>
          <p:cNvSpPr>
            <a:spLocks noGrp="1"/>
          </p:cNvSpPr>
          <p:nvPr>
            <p:ph type="body" sz="quarter" idx="22" hasCustomPrompt="1"/>
          </p:nvPr>
        </p:nvSpPr>
        <p:spPr>
          <a:xfrm>
            <a:off x="10209093" y="460354"/>
            <a:ext cx="1508400" cy="27432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Tree>
    <p:extLst>
      <p:ext uri="{BB962C8B-B14F-4D97-AF65-F5344CB8AC3E}">
        <p14:creationId xmlns:p14="http://schemas.microsoft.com/office/powerpoint/2010/main" val="2346821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7.xml><?xml version="1.0" encoding="utf-8"?>
<p:sldLayout xmlns:a="http://schemas.openxmlformats.org/drawingml/2006/main" xmlns:r="http://schemas.openxmlformats.org/officeDocument/2006/relationships" xmlns:p="http://schemas.openxmlformats.org/presentationml/2006/main" showMasterSp="0" preserve="1">
  <p:cSld name="Title C No Image">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D7DB324D-B70D-12D2-0B29-1B03A128369C}"/>
              </a:ext>
            </a:extLst>
          </p:cNvPr>
          <p:cNvSpPr/>
          <p:nvPr/>
        </p:nvSpPr>
        <p:spPr>
          <a:xfrm>
            <a:off x="373062" y="3716338"/>
            <a:ext cx="5200651" cy="2852737"/>
          </a:xfrm>
          <a:prstGeom prst="roundRect">
            <a:avLst>
              <a:gd name="adj" fmla="val 378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pic>
        <p:nvPicPr>
          <p:cNvPr id="6" name="Graphic 5">
            <a:extLst>
              <a:ext uri="{FF2B5EF4-FFF2-40B4-BE49-F238E27FC236}">
                <a16:creationId xmlns:a16="http://schemas.microsoft.com/office/drawing/2014/main" id="{A49FAC72-20E7-FF4F-E890-4991281311E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5" name="Text Placeholder 19">
            <a:extLst>
              <a:ext uri="{FF2B5EF4-FFF2-40B4-BE49-F238E27FC236}">
                <a16:creationId xmlns:a16="http://schemas.microsoft.com/office/drawing/2014/main" id="{19C3DBF2-D4DF-9B6B-D830-F1B05A4D26EA}"/>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2" name="Text Placeholder 17">
            <a:extLst>
              <a:ext uri="{FF2B5EF4-FFF2-40B4-BE49-F238E27FC236}">
                <a16:creationId xmlns:a16="http://schemas.microsoft.com/office/drawing/2014/main" id="{80B77DFB-0FF2-F044-1017-B730F89A0B3E}"/>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13" name="Text Placeholder 16">
            <a:extLst>
              <a:ext uri="{FF2B5EF4-FFF2-40B4-BE49-F238E27FC236}">
                <a16:creationId xmlns:a16="http://schemas.microsoft.com/office/drawing/2014/main" id="{12A8133C-4F92-F891-9F45-4D88D7CAB6DB}"/>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1174304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8.xml><?xml version="1.0" encoding="utf-8"?>
<p:sldLayout xmlns:a="http://schemas.openxmlformats.org/drawingml/2006/main" xmlns:r="http://schemas.openxmlformats.org/officeDocument/2006/relationships" xmlns:p="http://schemas.openxmlformats.org/presentationml/2006/main" showMasterSp="0" preserve="1">
  <p:cSld name="Title C No Image - Long Title">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D7DB324D-B70D-12D2-0B29-1B03A128369C}"/>
              </a:ext>
            </a:extLst>
          </p:cNvPr>
          <p:cNvSpPr/>
          <p:nvPr/>
        </p:nvSpPr>
        <p:spPr>
          <a:xfrm>
            <a:off x="373062" y="3716338"/>
            <a:ext cx="6172201" cy="2852737"/>
          </a:xfrm>
          <a:prstGeom prst="roundRect">
            <a:avLst>
              <a:gd name="adj" fmla="val 378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5295902" cy="2103436"/>
          </a:xfrm>
        </p:spPr>
        <p:txBody>
          <a:bodyPr wrap="square" rIns="0" anchor="ctr"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6699" y="4691064"/>
            <a:ext cx="5249499" cy="1878012"/>
          </a:xfrm>
          <a:prstGeom prst="roundRect">
            <a:avLst>
              <a:gd name="adj" fmla="val 5751"/>
            </a:avLst>
          </a:prstGeom>
          <a:solidFill>
            <a:srgbClr val="CFD4ED"/>
          </a:solidFill>
        </p:spPr>
        <p:txBody>
          <a:bodyPr wrap="square" lIns="360000" tIns="360000" rIns="360000" bIns="360000" anchor="ctr"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3962400" y="3373173"/>
            <a:ext cx="2582863" cy="27146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630839" y="3373173"/>
            <a:ext cx="2582863" cy="271460"/>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3373173"/>
            <a:ext cx="1509078" cy="27146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pic>
        <p:nvPicPr>
          <p:cNvPr id="6" name="Graphic 5">
            <a:extLst>
              <a:ext uri="{FF2B5EF4-FFF2-40B4-BE49-F238E27FC236}">
                <a16:creationId xmlns:a16="http://schemas.microsoft.com/office/drawing/2014/main" id="{A49FAC72-20E7-FF4F-E890-4991281311E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9554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preserve="1">
  <p:cSld name="Agenda Layouts">
    <p:bg>
      <p:bgPr>
        <a:solidFill>
          <a:schemeClr val="tx2"/>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422792A-E9BA-7DE8-2494-6B126F2A5EB2}"/>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Agenda layouts</a:t>
            </a:r>
          </a:p>
        </p:txBody>
      </p:sp>
      <p:pic>
        <p:nvPicPr>
          <p:cNvPr id="6" name="Graphic 5" descr="Hamburger Menu Icon with solid fill">
            <a:extLst>
              <a:ext uri="{FF2B5EF4-FFF2-40B4-BE49-F238E27FC236}">
                <a16:creationId xmlns:a16="http://schemas.microsoft.com/office/drawing/2014/main" id="{F33C3C79-0878-759B-E296-D0E0C26121B7}"/>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52499" y="1914524"/>
            <a:ext cx="3028951" cy="3028951"/>
          </a:xfrm>
          <a:prstGeom prst="rect">
            <a:avLst/>
          </a:prstGeom>
        </p:spPr>
      </p:pic>
      <p:sp>
        <p:nvSpPr>
          <p:cNvPr id="2" name="TextBox 1">
            <a:extLst>
              <a:ext uri="{FF2B5EF4-FFF2-40B4-BE49-F238E27FC236}">
                <a16:creationId xmlns:a16="http://schemas.microsoft.com/office/drawing/2014/main" id="{30EA5387-D038-220F-4A53-F52E25651589}"/>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836205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9_Title Slide (White Backgroun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4F54BB9-EB06-0E4F-B9F4-5A396FDAD4B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0"/>
            <a:ext cx="12192000" cy="6858000"/>
          </a:xfrm>
          <a:prstGeom prst="rect">
            <a:avLst/>
          </a:prstGeom>
        </p:spPr>
      </p:pic>
      <p:pic>
        <p:nvPicPr>
          <p:cNvPr id="10" name="Picture 6">
            <a:extLst>
              <a:ext uri="{FF2B5EF4-FFF2-40B4-BE49-F238E27FC236}">
                <a16:creationId xmlns:a16="http://schemas.microsoft.com/office/drawing/2014/main" id="{BDA4B6CD-3973-4D79-9F35-9EDAD3156B16}"/>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41809" y="6335782"/>
            <a:ext cx="459582" cy="459582"/>
          </a:xfrm>
          <a:prstGeom prst="rect">
            <a:avLst/>
          </a:prstGeom>
        </p:spPr>
      </p:pic>
      <p:sp>
        <p:nvSpPr>
          <p:cNvPr id="7" name="TextBox 6">
            <a:extLst>
              <a:ext uri="{FF2B5EF4-FFF2-40B4-BE49-F238E27FC236}">
                <a16:creationId xmlns:a16="http://schemas.microsoft.com/office/drawing/2014/main" id="{67AE2A73-DACE-4CB3-962E-AEB3F52E6EFA}"/>
              </a:ext>
            </a:extLst>
          </p:cNvPr>
          <p:cNvSpPr txBox="1"/>
          <p:nvPr userDrawn="1"/>
        </p:nvSpPr>
        <p:spPr>
          <a:xfrm>
            <a:off x="901391" y="6484365"/>
            <a:ext cx="775480" cy="215444"/>
          </a:xfrm>
          <a:prstGeom prst="rect">
            <a:avLst/>
          </a:prstGeom>
          <a:noFill/>
        </p:spPr>
        <p:txBody>
          <a:bodyPr wrap="square" lIns="0" tIns="0" rIns="0" bIns="0" numCol="1" spcCol="1512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solidFill>
                  <a:schemeClr val="bg1"/>
                </a:solidFill>
              </a:rPr>
              <a:t>DMU</a:t>
            </a:r>
            <a:endParaRPr lang="en-GB" sz="1400" b="0">
              <a:solidFill>
                <a:schemeClr val="bg1"/>
              </a:solidFill>
            </a:endParaRPr>
          </a:p>
        </p:txBody>
      </p:sp>
    </p:spTree>
    <p:extLst>
      <p:ext uri="{BB962C8B-B14F-4D97-AF65-F5344CB8AC3E}">
        <p14:creationId xmlns:p14="http://schemas.microsoft.com/office/powerpoint/2010/main" val="1440137742"/>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showMasterSp="0" preserve="1">
  <p:cSld name="Agenda Simple Dark">
    <p:bg>
      <p:bgPr>
        <a:solidFill>
          <a:schemeClr val="accent1"/>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9F60641-9787-2882-8CEC-65C4C2717A98}"/>
              </a:ext>
            </a:extLst>
          </p:cNvPr>
          <p:cNvSpPr/>
          <p:nvPr/>
        </p:nvSpPr>
        <p:spPr>
          <a:xfrm>
            <a:off x="3703638" y="1766888"/>
            <a:ext cx="7696200" cy="4453915"/>
          </a:xfrm>
          <a:prstGeom prst="roundRect">
            <a:avLst>
              <a:gd name="adj" fmla="val 233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AU" sz="1400">
              <a:solidFill>
                <a:schemeClr val="tx1"/>
              </a:solidFill>
            </a:endParaRPr>
          </a:p>
        </p:txBody>
      </p:sp>
      <p:sp>
        <p:nvSpPr>
          <p:cNvPr id="2" name="Title 1">
            <a:extLst>
              <a:ext uri="{FF2B5EF4-FFF2-40B4-BE49-F238E27FC236}">
                <a16:creationId xmlns:a16="http://schemas.microsoft.com/office/drawing/2014/main" id="{C873ECE1-0D96-5707-272B-2B5B23AAD36D}"/>
              </a:ext>
            </a:extLst>
          </p:cNvPr>
          <p:cNvSpPr>
            <a:spLocks noGrp="1"/>
          </p:cNvSpPr>
          <p:nvPr>
            <p:ph type="title" hasCustomPrompt="1"/>
          </p:nvPr>
        </p:nvSpPr>
        <p:spPr>
          <a:xfrm>
            <a:off x="794280" y="1780223"/>
            <a:ext cx="2385484" cy="1864677"/>
          </a:xfrm>
        </p:spPr>
        <p:txBody>
          <a:bodyPr/>
          <a:lstStyle>
            <a:lvl1pPr>
              <a:defRPr>
                <a:solidFill>
                  <a:schemeClr val="bg1"/>
                </a:solidFill>
              </a:defRPr>
            </a:lvl1pPr>
          </a:lstStyle>
          <a:p>
            <a:r>
              <a:rPr lang="en-US"/>
              <a:t>Agenda</a:t>
            </a:r>
            <a:endParaRPr lang="en-AU"/>
          </a:p>
        </p:txBody>
      </p:sp>
      <p:sp>
        <p:nvSpPr>
          <p:cNvPr id="3" name="Slide Number Placeholder 2">
            <a:extLst>
              <a:ext uri="{FF2B5EF4-FFF2-40B4-BE49-F238E27FC236}">
                <a16:creationId xmlns:a16="http://schemas.microsoft.com/office/drawing/2014/main" id="{F2E0E73D-B2D7-CF9E-DB18-42ED87DA08AB}"/>
              </a:ext>
            </a:extLst>
          </p:cNvPr>
          <p:cNvSpPr>
            <a:spLocks noGrp="1"/>
          </p:cNvSpPr>
          <p:nvPr>
            <p:ph type="sldNum" sz="quarter" idx="10"/>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 name="Footer Placeholder 3">
            <a:extLst>
              <a:ext uri="{FF2B5EF4-FFF2-40B4-BE49-F238E27FC236}">
                <a16:creationId xmlns:a16="http://schemas.microsoft.com/office/drawing/2014/main" id="{7A2F11D6-3296-B3CA-AD0D-E3F0B1C2C0A1}"/>
              </a:ext>
            </a:extLst>
          </p:cNvPr>
          <p:cNvSpPr>
            <a:spLocks noGrp="1"/>
          </p:cNvSpPr>
          <p:nvPr>
            <p:ph type="ftr" sz="quarter" idx="11"/>
          </p:nvPr>
        </p:nvSpPr>
        <p:spPr/>
        <p:txBody>
          <a:bodyPr/>
          <a:lstStyle>
            <a:lvl1pPr>
              <a:defRPr>
                <a:solidFill>
                  <a:schemeClr val="bg1"/>
                </a:solidFill>
              </a:defRPr>
            </a:lvl1pPr>
          </a:lstStyle>
          <a:p>
            <a:r>
              <a:rPr lang="en-US"/>
              <a:t>© Experian | Confidential</a:t>
            </a:r>
          </a:p>
        </p:txBody>
      </p:sp>
      <p:sp>
        <p:nvSpPr>
          <p:cNvPr id="8" name="Table Placeholder 7">
            <a:extLst>
              <a:ext uri="{FF2B5EF4-FFF2-40B4-BE49-F238E27FC236}">
                <a16:creationId xmlns:a16="http://schemas.microsoft.com/office/drawing/2014/main" id="{D1253559-BF0C-73B1-D215-16CDCB8321A1}"/>
              </a:ext>
            </a:extLst>
          </p:cNvPr>
          <p:cNvSpPr>
            <a:spLocks noGrp="1"/>
          </p:cNvSpPr>
          <p:nvPr>
            <p:ph type="tbl" sz="quarter" idx="12"/>
          </p:nvPr>
        </p:nvSpPr>
        <p:spPr>
          <a:xfrm>
            <a:off x="4156860" y="2302800"/>
            <a:ext cx="6789755" cy="3382088"/>
          </a:xfrm>
        </p:spPr>
        <p:txBody>
          <a:bodyPr/>
          <a:lstStyle/>
          <a:p>
            <a:r>
              <a:rPr lang="en-US" noProof="0"/>
              <a:t>Click icon to add table</a:t>
            </a:r>
          </a:p>
        </p:txBody>
      </p:sp>
      <p:pic>
        <p:nvPicPr>
          <p:cNvPr id="6" name="Graphic 5">
            <a:extLst>
              <a:ext uri="{FF2B5EF4-FFF2-40B4-BE49-F238E27FC236}">
                <a16:creationId xmlns:a16="http://schemas.microsoft.com/office/drawing/2014/main" id="{06C11F5A-D4CF-1DBC-6791-773D53429A4B}"/>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8725999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1.xml><?xml version="1.0" encoding="utf-8"?>
<p:sldLayout xmlns:a="http://schemas.openxmlformats.org/drawingml/2006/main" xmlns:r="http://schemas.openxmlformats.org/officeDocument/2006/relationships" xmlns:p="http://schemas.openxmlformats.org/presentationml/2006/main" preserve="1">
  <p:cSld name="Agenda Simpl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73ECE1-0D96-5707-272B-2B5B23AAD36D}"/>
              </a:ext>
            </a:extLst>
          </p:cNvPr>
          <p:cNvSpPr>
            <a:spLocks noGrp="1"/>
          </p:cNvSpPr>
          <p:nvPr>
            <p:ph type="title" hasCustomPrompt="1"/>
          </p:nvPr>
        </p:nvSpPr>
        <p:spPr>
          <a:xfrm>
            <a:off x="794280" y="1780223"/>
            <a:ext cx="2385484" cy="1864677"/>
          </a:xfrm>
        </p:spPr>
        <p:txBody>
          <a:bodyPr/>
          <a:lstStyle>
            <a:lvl1pPr>
              <a:defRPr/>
            </a:lvl1pPr>
          </a:lstStyle>
          <a:p>
            <a:r>
              <a:rPr lang="en-US"/>
              <a:t>Agenda</a:t>
            </a:r>
            <a:endParaRPr lang="en-AU"/>
          </a:p>
        </p:txBody>
      </p:sp>
      <p:sp>
        <p:nvSpPr>
          <p:cNvPr id="3" name="Slide Number Placeholder 2">
            <a:extLst>
              <a:ext uri="{FF2B5EF4-FFF2-40B4-BE49-F238E27FC236}">
                <a16:creationId xmlns:a16="http://schemas.microsoft.com/office/drawing/2014/main" id="{F2E0E73D-B2D7-CF9E-DB18-42ED87DA08AB}"/>
              </a:ext>
            </a:extLst>
          </p:cNvPr>
          <p:cNvSpPr>
            <a:spLocks noGrp="1"/>
          </p:cNvSpPr>
          <p:nvPr>
            <p:ph type="sldNum" sz="quarter" idx="10"/>
          </p:nvPr>
        </p:nvSpPr>
        <p:spPr/>
        <p:txBody>
          <a:bodyPr/>
          <a:lstStyle/>
          <a:p>
            <a:fld id="{C5BB0411-7089-4314-80B8-B2E3315A0706}" type="slidenum">
              <a:rPr lang="en-US" smtClean="0"/>
              <a:pPr/>
              <a:t>‹#›</a:t>
            </a:fld>
            <a:endParaRPr lang="en-US"/>
          </a:p>
        </p:txBody>
      </p:sp>
      <p:sp>
        <p:nvSpPr>
          <p:cNvPr id="8" name="Table Placeholder 7">
            <a:extLst>
              <a:ext uri="{FF2B5EF4-FFF2-40B4-BE49-F238E27FC236}">
                <a16:creationId xmlns:a16="http://schemas.microsoft.com/office/drawing/2014/main" id="{D1253559-BF0C-73B1-D215-16CDCB8321A1}"/>
              </a:ext>
            </a:extLst>
          </p:cNvPr>
          <p:cNvSpPr>
            <a:spLocks noGrp="1"/>
          </p:cNvSpPr>
          <p:nvPr>
            <p:ph type="tbl" sz="quarter" idx="12"/>
          </p:nvPr>
        </p:nvSpPr>
        <p:spPr>
          <a:xfrm>
            <a:off x="4675188" y="1766888"/>
            <a:ext cx="6723062" cy="3384000"/>
          </a:xfrm>
        </p:spPr>
        <p:txBody>
          <a:bodyPr/>
          <a:lstStyle/>
          <a:p>
            <a:r>
              <a:rPr lang="en-US" noProof="0"/>
              <a:t>Click icon to add table</a:t>
            </a:r>
          </a:p>
        </p:txBody>
      </p:sp>
      <p:sp>
        <p:nvSpPr>
          <p:cNvPr id="5" name="Footer Placeholder 4">
            <a:extLst>
              <a:ext uri="{FF2B5EF4-FFF2-40B4-BE49-F238E27FC236}">
                <a16:creationId xmlns:a16="http://schemas.microsoft.com/office/drawing/2014/main" id="{503C1F0B-0E26-3AC8-E47B-C7CA4DDE3231}"/>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1681177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preserve="1">
  <p:cSld name="Agenda x4 Dark">
    <p:bg>
      <p:bgPr>
        <a:solidFill>
          <a:schemeClr val="accent1"/>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40437551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3.xml><?xml version="1.0" encoding="utf-8"?>
<p:sldLayout xmlns:a="http://schemas.openxmlformats.org/drawingml/2006/main" xmlns:r="http://schemas.openxmlformats.org/officeDocument/2006/relationships" xmlns:p="http://schemas.openxmlformats.org/presentationml/2006/main" preserve="1">
  <p:cSld name="Agenda x4 Light">
    <p:bg>
      <p:bgPr>
        <a:solidFill>
          <a:schemeClr val="bg2"/>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3" name="Footer Placeholder 4">
            <a:extLst>
              <a:ext uri="{FF2B5EF4-FFF2-40B4-BE49-F238E27FC236}">
                <a16:creationId xmlns:a16="http://schemas.microsoft.com/office/drawing/2014/main" id="{471F38E1-8250-8FE3-F774-ECD846A42E16}"/>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39065594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4.xml><?xml version="1.0" encoding="utf-8"?>
<p:sldLayout xmlns:a="http://schemas.openxmlformats.org/drawingml/2006/main" xmlns:r="http://schemas.openxmlformats.org/officeDocument/2006/relationships" xmlns:p="http://schemas.openxmlformats.org/presentationml/2006/main" preserve="1">
  <p:cSld name="1_Agenda x4 Light">
    <p:bg>
      <p:bgPr>
        <a:solidFill>
          <a:schemeClr val="bg1"/>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rgbClr val="F6F8FB"/>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3" name="Footer Placeholder 4">
            <a:extLst>
              <a:ext uri="{FF2B5EF4-FFF2-40B4-BE49-F238E27FC236}">
                <a16:creationId xmlns:a16="http://schemas.microsoft.com/office/drawing/2014/main" id="{4D25BD74-D06F-5B54-EE10-BD815DA71F2E}"/>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3262566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5.xml><?xml version="1.0" encoding="utf-8"?>
<p:sldLayout xmlns:a="http://schemas.openxmlformats.org/drawingml/2006/main" xmlns:r="http://schemas.openxmlformats.org/officeDocument/2006/relationships" xmlns:p="http://schemas.openxmlformats.org/presentationml/2006/main" showMasterSp="0" preserve="1">
  <p:cSld name="Agenda x6 Dark">
    <p:bg>
      <p:bgPr>
        <a:solidFill>
          <a:schemeClr val="accent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163494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6.xml><?xml version="1.0" encoding="utf-8"?>
<p:sldLayout xmlns:a="http://schemas.openxmlformats.org/drawingml/2006/main" xmlns:r="http://schemas.openxmlformats.org/officeDocument/2006/relationships" xmlns:p="http://schemas.openxmlformats.org/presentationml/2006/main" preserve="1">
  <p:cSld name="Agenda x6 Light">
    <p:bg>
      <p:bgPr>
        <a:solidFill>
          <a:schemeClr val="bg2"/>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CD8CC252-77F7-51A8-50B4-622154BF35A7}"/>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39920822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7.xml><?xml version="1.0" encoding="utf-8"?>
<p:sldLayout xmlns:a="http://schemas.openxmlformats.org/drawingml/2006/main" xmlns:r="http://schemas.openxmlformats.org/officeDocument/2006/relationships" xmlns:p="http://schemas.openxmlformats.org/presentationml/2006/main" preserve="1">
  <p:cSld name="1_Agenda x6 Light">
    <p:bg>
      <p:bgPr>
        <a:solidFill>
          <a:schemeClr val="bg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CD8CC252-77F7-51A8-50B4-622154BF35A7}"/>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27631769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preserve="1">
  <p:cSld name="Agenda x8 Dark">
    <p:bg>
      <p:bgPr>
        <a:solidFill>
          <a:schemeClr val="accent1"/>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1033869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9.xml><?xml version="1.0" encoding="utf-8"?>
<p:sldLayout xmlns:a="http://schemas.openxmlformats.org/drawingml/2006/main" xmlns:r="http://schemas.openxmlformats.org/officeDocument/2006/relationships" xmlns:p="http://schemas.openxmlformats.org/presentationml/2006/main" preserve="1">
  <p:cSld name="Agenda x8 Light">
    <p:bg>
      <p:bgPr>
        <a:solidFill>
          <a:schemeClr val="bg2"/>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9975BB75-1413-C35D-47C7-E7B9E7C6FF95}"/>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37096383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userDrawn="1">
  <p:cSld name="3_Title Slide (White Background)">
    <p:bg>
      <p:bgPr>
        <a:solidFill>
          <a:schemeClr val="bg1"/>
        </a:solidFill>
        <a:effectLst/>
      </p:bgPr>
    </p:bg>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alphaModFix amt="50000"/>
            <a:extLst>
              <a:ext uri="{28A0092B-C50C-407E-A947-70E740481C1C}">
                <a14:useLocalDpi xmlns:a14="http://schemas.microsoft.com/office/drawing/2010/main" val="0"/>
              </a:ext>
            </a:extLst>
          </a:blip>
          <a:stretch>
            <a:fillRect/>
          </a:stretch>
        </p:blipFill>
        <p:spPr>
          <a:xfrm>
            <a:off x="-2381" y="0"/>
            <a:ext cx="12190814" cy="6857999"/>
          </a:xfrm>
          <a:prstGeom prst="rect">
            <a:avLst/>
          </a:prstGeom>
        </p:spPr>
      </p:pic>
      <p:pic>
        <p:nvPicPr>
          <p:cNvPr id="10" name="Picture 6">
            <a:extLst>
              <a:ext uri="{FF2B5EF4-FFF2-40B4-BE49-F238E27FC236}">
                <a16:creationId xmlns:a16="http://schemas.microsoft.com/office/drawing/2014/main" id="{BDA4B6CD-3973-4D79-9F35-9EDAD3156B16}"/>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41809" y="6335782"/>
            <a:ext cx="459582" cy="459582"/>
          </a:xfrm>
          <a:prstGeom prst="rect">
            <a:avLst/>
          </a:prstGeom>
        </p:spPr>
      </p:pic>
      <p:sp>
        <p:nvSpPr>
          <p:cNvPr id="11" name="TextBox 8">
            <a:extLst>
              <a:ext uri="{FF2B5EF4-FFF2-40B4-BE49-F238E27FC236}">
                <a16:creationId xmlns:a16="http://schemas.microsoft.com/office/drawing/2014/main" id="{FDCBEC65-4E6A-4E51-A152-4C7D5FEB7CA1}"/>
              </a:ext>
            </a:extLst>
          </p:cNvPr>
          <p:cNvSpPr txBox="1"/>
          <p:nvPr userDrawn="1"/>
        </p:nvSpPr>
        <p:spPr>
          <a:xfrm>
            <a:off x="934258" y="6470078"/>
            <a:ext cx="775480" cy="215444"/>
          </a:xfrm>
          <a:prstGeom prst="rect">
            <a:avLst/>
          </a:prstGeom>
          <a:noFill/>
        </p:spPr>
        <p:txBody>
          <a:bodyPr wrap="square" lIns="0" tIns="0" rIns="0" bIns="0" numCol="1" spcCol="151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0">
                <a:solidFill>
                  <a:schemeClr val="bg1"/>
                </a:solidFill>
              </a:rPr>
              <a:t>Mosaic 7 </a:t>
            </a:r>
            <a:endParaRPr lang="en-GB" sz="1400" b="0">
              <a:solidFill>
                <a:schemeClr val="bg1"/>
              </a:solidFill>
            </a:endParaRPr>
          </a:p>
        </p:txBody>
      </p:sp>
      <p:pic>
        <p:nvPicPr>
          <p:cNvPr id="9" name="Picture 8">
            <a:extLst>
              <a:ext uri="{FF2B5EF4-FFF2-40B4-BE49-F238E27FC236}">
                <a16:creationId xmlns:a16="http://schemas.microsoft.com/office/drawing/2014/main" id="{B3D23069-895F-DE41-9FAE-23B3D2BD5BE0}"/>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0253667" y="6158006"/>
            <a:ext cx="1576384" cy="514939"/>
          </a:xfrm>
          <a:prstGeom prst="rect">
            <a:avLst/>
          </a:prstGeom>
        </p:spPr>
      </p:pic>
    </p:spTree>
    <p:extLst>
      <p:ext uri="{BB962C8B-B14F-4D97-AF65-F5344CB8AC3E}">
        <p14:creationId xmlns:p14="http://schemas.microsoft.com/office/powerpoint/2010/main" val="4142255942"/>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preserve="1">
  <p:cSld name="1_Agenda x8 Light">
    <p:bg>
      <p:bgPr>
        <a:solidFill>
          <a:schemeClr val="bg1"/>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9975BB75-1413-C35D-47C7-E7B9E7C6FF95}"/>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692964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1.xml><?xml version="1.0" encoding="utf-8"?>
<p:sldLayout xmlns:a="http://schemas.openxmlformats.org/drawingml/2006/main" xmlns:r="http://schemas.openxmlformats.org/officeDocument/2006/relationships" xmlns:p="http://schemas.openxmlformats.org/presentationml/2006/main" showMasterSp="0" preserve="1">
  <p:cSld name="Agenda x9-12 Dark">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2911024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2.xml><?xml version="1.0" encoding="utf-8"?>
<p:sldLayout xmlns:a="http://schemas.openxmlformats.org/drawingml/2006/main" xmlns:r="http://schemas.openxmlformats.org/officeDocument/2006/relationships" xmlns:p="http://schemas.openxmlformats.org/presentationml/2006/main" preserve="1">
  <p:cSld name="Agenda x9-12 Light">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 name="Footer Placeholder 4">
            <a:extLst>
              <a:ext uri="{FF2B5EF4-FFF2-40B4-BE49-F238E27FC236}">
                <a16:creationId xmlns:a16="http://schemas.microsoft.com/office/drawing/2014/main" id="{93472678-1947-C8D8-2BB0-505C293A6184}"/>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1276475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3.xml><?xml version="1.0" encoding="utf-8"?>
<p:sldLayout xmlns:a="http://schemas.openxmlformats.org/drawingml/2006/main" xmlns:r="http://schemas.openxmlformats.org/officeDocument/2006/relationships" xmlns:p="http://schemas.openxmlformats.org/presentationml/2006/main" preserve="1">
  <p:cSld name="1_Agenda x9-12 Light">
    <p:bg>
      <p:bgPr>
        <a:solidFill>
          <a:schemeClr val="bg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 name="Footer Placeholder 4">
            <a:extLst>
              <a:ext uri="{FF2B5EF4-FFF2-40B4-BE49-F238E27FC236}">
                <a16:creationId xmlns:a16="http://schemas.microsoft.com/office/drawing/2014/main" id="{93472678-1947-C8D8-2BB0-505C293A6184}"/>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3019074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4.xml><?xml version="1.0" encoding="utf-8"?>
<p:sldLayout xmlns:a="http://schemas.openxmlformats.org/drawingml/2006/main" xmlns:r="http://schemas.openxmlformats.org/officeDocument/2006/relationships" xmlns:p="http://schemas.openxmlformats.org/presentationml/2006/main" showMasterSp="0" preserve="1">
  <p:cSld name="Section Divider Layouts">
    <p:bg>
      <p:bgPr>
        <a:solidFill>
          <a:schemeClr val="tx2"/>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FDB76D0-1376-D60E-A9E3-F06114E4E7F4}"/>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Section dividers</a:t>
            </a:r>
          </a:p>
        </p:txBody>
      </p:sp>
      <p:grpSp>
        <p:nvGrpSpPr>
          <p:cNvPr id="7" name="Group 6">
            <a:extLst>
              <a:ext uri="{FF2B5EF4-FFF2-40B4-BE49-F238E27FC236}">
                <a16:creationId xmlns:a16="http://schemas.microsoft.com/office/drawing/2014/main" id="{CB54FD90-C3C2-C2AB-4358-20C63C63416E}"/>
              </a:ext>
            </a:extLst>
          </p:cNvPr>
          <p:cNvGrpSpPr/>
          <p:nvPr/>
        </p:nvGrpSpPr>
        <p:grpSpPr>
          <a:xfrm>
            <a:off x="1690688" y="1766888"/>
            <a:ext cx="1924050" cy="3390744"/>
            <a:chOff x="-3271839" y="2315371"/>
            <a:chExt cx="1343026" cy="2124868"/>
          </a:xfrm>
          <a:solidFill>
            <a:schemeClr val="bg1"/>
          </a:solidFill>
        </p:grpSpPr>
        <p:sp>
          <p:nvSpPr>
            <p:cNvPr id="5" name="Arrow: Chevron 4">
              <a:extLst>
                <a:ext uri="{FF2B5EF4-FFF2-40B4-BE49-F238E27FC236}">
                  <a16:creationId xmlns:a16="http://schemas.microsoft.com/office/drawing/2014/main" id="{0DCAB7B0-B746-23F9-C8D1-FDF20062EF10}"/>
                </a:ext>
              </a:extLst>
            </p:cNvPr>
            <p:cNvSpPr/>
            <p:nvPr/>
          </p:nvSpPr>
          <p:spPr>
            <a:xfrm rot="16200000">
              <a:off x="-3225007" y="3144046"/>
              <a:ext cx="1249361" cy="1343025"/>
            </a:xfrm>
            <a:prstGeom prst="chevron">
              <a:avLst>
                <a:gd name="adj" fmla="val 3856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latin typeface="+mn-lt"/>
              </a:endParaRPr>
            </a:p>
          </p:txBody>
        </p:sp>
        <p:sp>
          <p:nvSpPr>
            <p:cNvPr id="6" name="Rectangle 5">
              <a:extLst>
                <a:ext uri="{FF2B5EF4-FFF2-40B4-BE49-F238E27FC236}">
                  <a16:creationId xmlns:a16="http://schemas.microsoft.com/office/drawing/2014/main" id="{053F140B-A703-B21E-1707-614D4C1F5A1C}"/>
                </a:ext>
              </a:extLst>
            </p:cNvPr>
            <p:cNvSpPr/>
            <p:nvPr/>
          </p:nvSpPr>
          <p:spPr>
            <a:xfrm>
              <a:off x="-3271839" y="2315371"/>
              <a:ext cx="1343026" cy="1495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latin typeface="+mn-lt"/>
              </a:endParaRPr>
            </a:p>
          </p:txBody>
        </p:sp>
      </p:grpSp>
      <p:sp>
        <p:nvSpPr>
          <p:cNvPr id="2" name="TextBox 1">
            <a:extLst>
              <a:ext uri="{FF2B5EF4-FFF2-40B4-BE49-F238E27FC236}">
                <a16:creationId xmlns:a16="http://schemas.microsoft.com/office/drawing/2014/main" id="{9D991745-3E31-8D04-827C-50792838D7D1}"/>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509297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5.xml><?xml version="1.0" encoding="utf-8"?>
<p:sldLayout xmlns:a="http://schemas.openxmlformats.org/drawingml/2006/main" xmlns:r="http://schemas.openxmlformats.org/officeDocument/2006/relationships" xmlns:p="http://schemas.openxmlformats.org/presentationml/2006/main" showMasterSp="0" preserve="1">
  <p:cSld name="Section Divider A Dark Blue">
    <p:bg>
      <p:bgPr>
        <a:solidFill>
          <a:schemeClr val="accent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1925657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6.xml><?xml version="1.0" encoding="utf-8"?>
<p:sldLayout xmlns:a="http://schemas.openxmlformats.org/drawingml/2006/main" xmlns:r="http://schemas.openxmlformats.org/officeDocument/2006/relationships" xmlns:p="http://schemas.openxmlformats.org/presentationml/2006/main" showMasterSp="0" preserve="1">
  <p:cSld name="Section Divider A Purple">
    <p:bg>
      <p:bgPr>
        <a:solidFill>
          <a:schemeClr val="accent3"/>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10761690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7.xml><?xml version="1.0" encoding="utf-8"?>
<p:sldLayout xmlns:a="http://schemas.openxmlformats.org/drawingml/2006/main" xmlns:r="http://schemas.openxmlformats.org/officeDocument/2006/relationships" xmlns:p="http://schemas.openxmlformats.org/presentationml/2006/main" showMasterSp="0" preserve="1">
  <p:cSld name="Section Divider A Pink">
    <p:bg>
      <p:bgPr>
        <a:solidFill>
          <a:schemeClr val="accent5"/>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2876962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8.xml><?xml version="1.0" encoding="utf-8"?>
<p:sldLayout xmlns:a="http://schemas.openxmlformats.org/drawingml/2006/main" xmlns:r="http://schemas.openxmlformats.org/officeDocument/2006/relationships" xmlns:p="http://schemas.openxmlformats.org/presentationml/2006/main" showMasterSp="0" preserve="1">
  <p:cSld name="Section Divider B Dark Blue">
    <p:bg>
      <p:bgPr>
        <a:solidFill>
          <a:schemeClr val="accent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48824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9.xml><?xml version="1.0" encoding="utf-8"?>
<p:sldLayout xmlns:a="http://schemas.openxmlformats.org/drawingml/2006/main" xmlns:r="http://schemas.openxmlformats.org/officeDocument/2006/relationships" xmlns:p="http://schemas.openxmlformats.org/presentationml/2006/main" showMasterSp="0" preserve="1">
  <p:cSld name="Section Divider B Purple">
    <p:bg>
      <p:bgPr>
        <a:solidFill>
          <a:schemeClr val="accent3"/>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467897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p:cSld name="2_Agenda x9-12 Dark">
    <p:bg>
      <p:bgPr>
        <a:solidFill>
          <a:schemeClr val="accent1"/>
        </a:solidFill>
        <a:effectLst/>
      </p:bgPr>
    </p:bg>
    <p:spTree>
      <p:nvGrpSpPr>
        <p:cNvPr id="1" name=""/>
        <p:cNvGrpSpPr/>
        <p:nvPr/>
      </p:nvGrpSpPr>
      <p:grpSpPr>
        <a:xfrm>
          <a:off x="0" y="0"/>
          <a:ext cx="0" cy="0"/>
          <a:chOff x="0" y="0"/>
          <a:chExt cx="0" cy="0"/>
        </a:xfrm>
      </p:grpSpPr>
      <p:sp>
        <p:nvSpPr>
          <p:cNvPr id="18" name="Rectangle: Rounded Corners 17">
            <a:extLst>
              <a:ext uri="{FF2B5EF4-FFF2-40B4-BE49-F238E27FC236}">
                <a16:creationId xmlns:a16="http://schemas.microsoft.com/office/drawing/2014/main" id="{BAE70E99-4613-72D9-8B06-2DFCFC44213F}"/>
              </a:ext>
            </a:extLst>
          </p:cNvPr>
          <p:cNvSpPr/>
          <p:nvPr/>
        </p:nvSpPr>
        <p:spPr>
          <a:xfrm>
            <a:off x="3703638" y="1766888"/>
            <a:ext cx="8115300" cy="4802187"/>
          </a:xfrm>
          <a:prstGeom prst="roundRect">
            <a:avLst>
              <a:gd name="adj" fmla="val 22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400" err="1">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5" y="1766888"/>
            <a:ext cx="2400829" cy="901700"/>
          </a:xfrm>
        </p:spPr>
        <p:txBody>
          <a:bodyPr wrap="square">
            <a:noAutofit/>
          </a:bodyPr>
          <a:lstStyle>
            <a:lvl1pPr>
              <a:defRPr>
                <a:solidFill>
                  <a:schemeClr val="bg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66214" y="2055643"/>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513824" y="2099458"/>
            <a:ext cx="1606979" cy="756000"/>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63660" y="2055643"/>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114257" y="2099458"/>
            <a:ext cx="1606979" cy="756000"/>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47904" y="2055643"/>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699725" y="2099458"/>
            <a:ext cx="1606979" cy="756000"/>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2" name="Text Placeholder 21">
            <a:extLst>
              <a:ext uri="{FF2B5EF4-FFF2-40B4-BE49-F238E27FC236}">
                <a16:creationId xmlns:a16="http://schemas.microsoft.com/office/drawing/2014/main" id="{892646F3-64B0-E34F-5911-ED061116A889}"/>
              </a:ext>
            </a:extLst>
          </p:cNvPr>
          <p:cNvSpPr>
            <a:spLocks noGrp="1"/>
          </p:cNvSpPr>
          <p:nvPr>
            <p:ph type="body" sz="quarter" idx="26" hasCustomPrompt="1"/>
          </p:nvPr>
        </p:nvSpPr>
        <p:spPr>
          <a:xfrm>
            <a:off x="4066214" y="3173431"/>
            <a:ext cx="391777" cy="360000"/>
          </a:xfrm>
        </p:spPr>
        <p:txBody>
          <a:bodyPr wrap="square" rIns="0" anchor="t" anchorCtr="0"/>
          <a:lstStyle>
            <a:lvl1pPr>
              <a:spcAft>
                <a:spcPts val="0"/>
              </a:spcAft>
              <a:defRPr sz="2400">
                <a:solidFill>
                  <a:schemeClr val="accent1"/>
                </a:solidFill>
                <a:latin typeface="+mn-lt"/>
                <a:ea typeface="Roboto" panose="02000000000000000000" pitchFamily="2" charset="0"/>
              </a:defRPr>
            </a:lvl1pPr>
            <a:lvl2pPr>
              <a:defRPr>
                <a:solidFill>
                  <a:schemeClr val="accent4"/>
                </a:solidFill>
              </a:defRPr>
            </a:lvl2pPr>
            <a:lvl3pPr>
              <a:defRPr>
                <a:solidFill>
                  <a:schemeClr val="accent4"/>
                </a:solidFill>
              </a:defRPr>
            </a:lvl3pPr>
            <a:lvl4pPr>
              <a:defRPr>
                <a:solidFill>
                  <a:schemeClr val="accent4"/>
                </a:solidFill>
              </a:defRPr>
            </a:lvl4pPr>
            <a:lvl5pPr>
              <a:defRPr>
                <a:solidFill>
                  <a:schemeClr val="accent4"/>
                </a:solidFill>
              </a:defRPr>
            </a:lvl5pPr>
          </a:lstStyle>
          <a:p>
            <a:pPr lvl="0"/>
            <a:r>
              <a:rPr lang="en-US"/>
              <a:t>04</a:t>
            </a:r>
          </a:p>
        </p:txBody>
      </p:sp>
      <p:sp>
        <p:nvSpPr>
          <p:cNvPr id="26" name="Text Placeholder 25">
            <a:extLst>
              <a:ext uri="{FF2B5EF4-FFF2-40B4-BE49-F238E27FC236}">
                <a16:creationId xmlns:a16="http://schemas.microsoft.com/office/drawing/2014/main" id="{6F2DE5B4-F37E-BC11-180D-64F195D3987D}"/>
              </a:ext>
            </a:extLst>
          </p:cNvPr>
          <p:cNvSpPr>
            <a:spLocks noGrp="1"/>
          </p:cNvSpPr>
          <p:nvPr>
            <p:ph type="body" sz="quarter" idx="27" hasCustomPrompt="1"/>
          </p:nvPr>
        </p:nvSpPr>
        <p:spPr>
          <a:xfrm>
            <a:off x="4513824" y="3219374"/>
            <a:ext cx="1606979" cy="756000"/>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6663660" y="3173431"/>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vl2pPr marL="0" indent="0">
              <a:buNone/>
              <a:defRPr/>
            </a:lvl2pPr>
          </a:lstStyle>
          <a:p>
            <a:pPr lvl="0"/>
            <a:r>
              <a:rPr lang="en-US"/>
              <a:t>05</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114257" y="3219374"/>
            <a:ext cx="1606979" cy="756000"/>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9247904" y="3173431"/>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stStyle>
          <a:p>
            <a:pPr lvl="0"/>
            <a:r>
              <a:rPr lang="en-US"/>
              <a:t>06</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9699725" y="3219374"/>
            <a:ext cx="1606979" cy="756000"/>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4066214" y="4291219"/>
            <a:ext cx="391777" cy="360000"/>
          </a:xfrm>
          <a:noFill/>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stStyle>
          <a:p>
            <a:pPr lvl="0"/>
            <a:r>
              <a:rPr lang="en-US"/>
              <a:t>07</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4513824" y="4339290"/>
            <a:ext cx="1606979" cy="756000"/>
          </a:xfrm>
          <a:noFill/>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30" name="Text Placeholder 29">
            <a:extLst>
              <a:ext uri="{FF2B5EF4-FFF2-40B4-BE49-F238E27FC236}">
                <a16:creationId xmlns:a16="http://schemas.microsoft.com/office/drawing/2014/main" id="{87EFBB06-8252-6E1F-E01F-363256FEB440}"/>
              </a:ext>
            </a:extLst>
          </p:cNvPr>
          <p:cNvSpPr>
            <a:spLocks noGrp="1"/>
          </p:cNvSpPr>
          <p:nvPr>
            <p:ph type="body" sz="quarter" idx="28" hasCustomPrompt="1"/>
          </p:nvPr>
        </p:nvSpPr>
        <p:spPr>
          <a:xfrm>
            <a:off x="6663660" y="4291219"/>
            <a:ext cx="391777" cy="360000"/>
          </a:xfrm>
        </p:spPr>
        <p:txBody>
          <a:bodyPr wrap="square" rIns="0" anchor="t" anchorCtr="0"/>
          <a:lstStyle>
            <a:lvl1pPr>
              <a:spcAft>
                <a:spcPts val="0"/>
              </a:spcAft>
              <a:defRPr sz="2400">
                <a:solidFill>
                  <a:schemeClr val="accent1"/>
                </a:solidFill>
                <a:latin typeface="+mn-lt"/>
                <a:ea typeface="Roboto" panose="02000000000000000000" pitchFamily="2" charset="0"/>
              </a:defRPr>
            </a:lvl1pPr>
          </a:lstStyle>
          <a:p>
            <a:pPr lvl="0"/>
            <a:r>
              <a:rPr lang="en-AU"/>
              <a:t>08</a:t>
            </a:r>
          </a:p>
        </p:txBody>
      </p:sp>
      <p:sp>
        <p:nvSpPr>
          <p:cNvPr id="34" name="Text Placeholder 33">
            <a:extLst>
              <a:ext uri="{FF2B5EF4-FFF2-40B4-BE49-F238E27FC236}">
                <a16:creationId xmlns:a16="http://schemas.microsoft.com/office/drawing/2014/main" id="{162CBBE9-3D56-5099-E894-08DA780DF6D5}"/>
              </a:ext>
            </a:extLst>
          </p:cNvPr>
          <p:cNvSpPr>
            <a:spLocks noGrp="1"/>
          </p:cNvSpPr>
          <p:nvPr>
            <p:ph type="body" sz="quarter" idx="29" hasCustomPrompt="1"/>
          </p:nvPr>
        </p:nvSpPr>
        <p:spPr>
          <a:xfrm>
            <a:off x="7064587" y="4339290"/>
            <a:ext cx="1606979" cy="756000"/>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0" name="Text Placeholder 49">
            <a:extLst>
              <a:ext uri="{FF2B5EF4-FFF2-40B4-BE49-F238E27FC236}">
                <a16:creationId xmlns:a16="http://schemas.microsoft.com/office/drawing/2014/main" id="{FE05878F-E077-B9B1-3726-5ED42E4CEA90}"/>
              </a:ext>
            </a:extLst>
          </p:cNvPr>
          <p:cNvSpPr>
            <a:spLocks noGrp="1"/>
          </p:cNvSpPr>
          <p:nvPr>
            <p:ph type="body" sz="quarter" idx="34" hasCustomPrompt="1"/>
          </p:nvPr>
        </p:nvSpPr>
        <p:spPr>
          <a:xfrm>
            <a:off x="9247904" y="4291219"/>
            <a:ext cx="391777" cy="360000"/>
          </a:xfrm>
        </p:spPr>
        <p:txBody>
          <a:bodyPr wrap="square" rIns="0"/>
          <a:lstStyle>
            <a:lvl1pPr>
              <a:defRPr sz="2400">
                <a:solidFill>
                  <a:schemeClr val="accent1"/>
                </a:solidFill>
              </a:defRPr>
            </a:lvl1pPr>
          </a:lstStyle>
          <a:p>
            <a:pPr lvl="0"/>
            <a:r>
              <a:rPr lang="en-US"/>
              <a:t>09</a:t>
            </a:r>
          </a:p>
        </p:txBody>
      </p:sp>
      <p:sp>
        <p:nvSpPr>
          <p:cNvPr id="40" name="Text Placeholder 39">
            <a:extLst>
              <a:ext uri="{FF2B5EF4-FFF2-40B4-BE49-F238E27FC236}">
                <a16:creationId xmlns:a16="http://schemas.microsoft.com/office/drawing/2014/main" id="{84062858-BFD7-A988-A6E9-19652EF6A325}"/>
              </a:ext>
            </a:extLst>
          </p:cNvPr>
          <p:cNvSpPr>
            <a:spLocks noGrp="1"/>
          </p:cNvSpPr>
          <p:nvPr>
            <p:ph type="body" sz="quarter" idx="30" hasCustomPrompt="1"/>
          </p:nvPr>
        </p:nvSpPr>
        <p:spPr>
          <a:xfrm>
            <a:off x="9699725" y="4339290"/>
            <a:ext cx="1606979" cy="756000"/>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2" name="Text Placeholder 51">
            <a:extLst>
              <a:ext uri="{FF2B5EF4-FFF2-40B4-BE49-F238E27FC236}">
                <a16:creationId xmlns:a16="http://schemas.microsoft.com/office/drawing/2014/main" id="{F1161F96-9575-7BE4-F16A-71A4FD264B8D}"/>
              </a:ext>
            </a:extLst>
          </p:cNvPr>
          <p:cNvSpPr>
            <a:spLocks noGrp="1"/>
          </p:cNvSpPr>
          <p:nvPr>
            <p:ph type="body" sz="quarter" idx="35" hasCustomPrompt="1"/>
          </p:nvPr>
        </p:nvSpPr>
        <p:spPr>
          <a:xfrm>
            <a:off x="4066214" y="5409008"/>
            <a:ext cx="391777" cy="360000"/>
          </a:xfrm>
        </p:spPr>
        <p:txBody>
          <a:bodyPr wrap="square" rIns="0"/>
          <a:lstStyle>
            <a:lvl1pPr>
              <a:defRPr sz="2400">
                <a:solidFill>
                  <a:schemeClr val="accent1"/>
                </a:solidFill>
              </a:defRPr>
            </a:lvl1pPr>
          </a:lstStyle>
          <a:p>
            <a:pPr lvl="0"/>
            <a:r>
              <a:rPr lang="en-US"/>
              <a:t>10</a:t>
            </a:r>
          </a:p>
        </p:txBody>
      </p:sp>
      <p:sp>
        <p:nvSpPr>
          <p:cNvPr id="42" name="Text Placeholder 41">
            <a:extLst>
              <a:ext uri="{FF2B5EF4-FFF2-40B4-BE49-F238E27FC236}">
                <a16:creationId xmlns:a16="http://schemas.microsoft.com/office/drawing/2014/main" id="{671D4104-919F-0135-748E-AF617EEF5390}"/>
              </a:ext>
            </a:extLst>
          </p:cNvPr>
          <p:cNvSpPr>
            <a:spLocks noGrp="1"/>
          </p:cNvSpPr>
          <p:nvPr>
            <p:ph type="body" sz="quarter" idx="31" hasCustomPrompt="1"/>
          </p:nvPr>
        </p:nvSpPr>
        <p:spPr>
          <a:xfrm>
            <a:off x="4513824" y="5459205"/>
            <a:ext cx="1606979" cy="756000"/>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4" name="Text Placeholder 53">
            <a:extLst>
              <a:ext uri="{FF2B5EF4-FFF2-40B4-BE49-F238E27FC236}">
                <a16:creationId xmlns:a16="http://schemas.microsoft.com/office/drawing/2014/main" id="{D48F7D7A-C525-3DAE-5F47-1AF42B54E8BA}"/>
              </a:ext>
            </a:extLst>
          </p:cNvPr>
          <p:cNvSpPr>
            <a:spLocks noGrp="1"/>
          </p:cNvSpPr>
          <p:nvPr>
            <p:ph type="body" sz="quarter" idx="36" hasCustomPrompt="1"/>
          </p:nvPr>
        </p:nvSpPr>
        <p:spPr>
          <a:xfrm>
            <a:off x="6663660" y="5409008"/>
            <a:ext cx="391777" cy="360000"/>
          </a:xfrm>
        </p:spPr>
        <p:txBody>
          <a:bodyPr wrap="square" rIns="0"/>
          <a:lstStyle>
            <a:lvl1pPr>
              <a:defRPr sz="2400">
                <a:solidFill>
                  <a:schemeClr val="accent1"/>
                </a:solidFill>
              </a:defRPr>
            </a:lvl1pPr>
          </a:lstStyle>
          <a:p>
            <a:pPr lvl="0"/>
            <a:r>
              <a:rPr lang="en-US"/>
              <a:t>11</a:t>
            </a:r>
          </a:p>
        </p:txBody>
      </p:sp>
      <p:sp>
        <p:nvSpPr>
          <p:cNvPr id="44" name="Text Placeholder 43">
            <a:extLst>
              <a:ext uri="{FF2B5EF4-FFF2-40B4-BE49-F238E27FC236}">
                <a16:creationId xmlns:a16="http://schemas.microsoft.com/office/drawing/2014/main" id="{9FCCDC58-92BF-5F26-7F2E-463414FF743A}"/>
              </a:ext>
            </a:extLst>
          </p:cNvPr>
          <p:cNvSpPr>
            <a:spLocks noGrp="1"/>
          </p:cNvSpPr>
          <p:nvPr>
            <p:ph type="body" sz="quarter" idx="32" hasCustomPrompt="1"/>
          </p:nvPr>
        </p:nvSpPr>
        <p:spPr>
          <a:xfrm>
            <a:off x="7114257" y="5459205"/>
            <a:ext cx="1606979" cy="756000"/>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6" name="Text Placeholder 55">
            <a:extLst>
              <a:ext uri="{FF2B5EF4-FFF2-40B4-BE49-F238E27FC236}">
                <a16:creationId xmlns:a16="http://schemas.microsoft.com/office/drawing/2014/main" id="{D1369682-67C9-5833-F89D-DEC07C86FB67}"/>
              </a:ext>
            </a:extLst>
          </p:cNvPr>
          <p:cNvSpPr>
            <a:spLocks noGrp="1"/>
          </p:cNvSpPr>
          <p:nvPr>
            <p:ph type="body" sz="quarter" idx="37" hasCustomPrompt="1"/>
          </p:nvPr>
        </p:nvSpPr>
        <p:spPr>
          <a:xfrm>
            <a:off x="9247904" y="5409008"/>
            <a:ext cx="391777" cy="360000"/>
          </a:xfrm>
        </p:spPr>
        <p:txBody>
          <a:bodyPr wrap="square" rIns="0"/>
          <a:lstStyle>
            <a:lvl1pPr>
              <a:defRPr sz="2400">
                <a:solidFill>
                  <a:schemeClr val="accent1"/>
                </a:solidFill>
              </a:defRPr>
            </a:lvl1pPr>
          </a:lstStyle>
          <a:p>
            <a:pPr lvl="0"/>
            <a:r>
              <a:rPr lang="en-US"/>
              <a:t>12</a:t>
            </a:r>
          </a:p>
        </p:txBody>
      </p:sp>
      <p:sp>
        <p:nvSpPr>
          <p:cNvPr id="48" name="Text Placeholder 47">
            <a:extLst>
              <a:ext uri="{FF2B5EF4-FFF2-40B4-BE49-F238E27FC236}">
                <a16:creationId xmlns:a16="http://schemas.microsoft.com/office/drawing/2014/main" id="{1E152F60-492B-9FD8-5AC2-A0FBF4628D47}"/>
              </a:ext>
            </a:extLst>
          </p:cNvPr>
          <p:cNvSpPr>
            <a:spLocks noGrp="1"/>
          </p:cNvSpPr>
          <p:nvPr>
            <p:ph type="body" sz="quarter" idx="33" hasCustomPrompt="1"/>
          </p:nvPr>
        </p:nvSpPr>
        <p:spPr>
          <a:xfrm>
            <a:off x="9699725" y="5459205"/>
            <a:ext cx="1606979" cy="756000"/>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7D970611-7897-694D-84E3-FA0BC73F0261}" type="slidenum">
              <a:rPr lang="en-US" smtClean="0"/>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endParaRPr lang="en-US"/>
          </a:p>
        </p:txBody>
      </p:sp>
      <p:pic>
        <p:nvPicPr>
          <p:cNvPr id="5" name="Graphic 4">
            <a:extLst>
              <a:ext uri="{FF2B5EF4-FFF2-40B4-BE49-F238E27FC236}">
                <a16:creationId xmlns:a16="http://schemas.microsoft.com/office/drawing/2014/main" id="{687DD037-2CA8-E065-5165-1FF076CC2D7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702034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p:cSld name="Title Layouts">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A56F48E-7BFD-94F1-AF87-4257A20614FB}"/>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Title layouts</a:t>
            </a:r>
          </a:p>
        </p:txBody>
      </p:sp>
      <p:sp>
        <p:nvSpPr>
          <p:cNvPr id="23" name="Freeform: Shape 22">
            <a:extLst>
              <a:ext uri="{FF2B5EF4-FFF2-40B4-BE49-F238E27FC236}">
                <a16:creationId xmlns:a16="http://schemas.microsoft.com/office/drawing/2014/main" id="{B6F9E944-764C-8360-AC7F-2FBB5F04F237}"/>
              </a:ext>
            </a:extLst>
          </p:cNvPr>
          <p:cNvSpPr/>
          <p:nvPr/>
        </p:nvSpPr>
        <p:spPr>
          <a:xfrm>
            <a:off x="946298" y="2199488"/>
            <a:ext cx="3206602" cy="2094694"/>
          </a:xfrm>
          <a:custGeom>
            <a:avLst/>
            <a:gdLst>
              <a:gd name="connsiteX0" fmla="*/ 1055858 w 3797154"/>
              <a:gd name="connsiteY0" fmla="*/ 795751 h 2480468"/>
              <a:gd name="connsiteX1" fmla="*/ 1055858 w 3797154"/>
              <a:gd name="connsiteY1" fmla="*/ 795754 h 2480468"/>
              <a:gd name="connsiteX2" fmla="*/ 430203 w 3797154"/>
              <a:gd name="connsiteY2" fmla="*/ 795754 h 2480468"/>
              <a:gd name="connsiteX3" fmla="*/ 702794 w 3797154"/>
              <a:gd name="connsiteY3" fmla="*/ 1240236 h 2480468"/>
              <a:gd name="connsiteX4" fmla="*/ 430203 w 3797154"/>
              <a:gd name="connsiteY4" fmla="*/ 1684718 h 2480468"/>
              <a:gd name="connsiteX5" fmla="*/ 1055858 w 3797154"/>
              <a:gd name="connsiteY5" fmla="*/ 1684718 h 2480468"/>
              <a:gd name="connsiteX6" fmla="*/ 1255703 w 3797154"/>
              <a:gd name="connsiteY6" fmla="*/ 1684718 h 2480468"/>
              <a:gd name="connsiteX7" fmla="*/ 2541452 w 3797154"/>
              <a:gd name="connsiteY7" fmla="*/ 1684718 h 2480468"/>
              <a:gd name="connsiteX8" fmla="*/ 2741297 w 3797154"/>
              <a:gd name="connsiteY8" fmla="*/ 1684718 h 2480468"/>
              <a:gd name="connsiteX9" fmla="*/ 3366952 w 3797154"/>
              <a:gd name="connsiteY9" fmla="*/ 1684718 h 2480468"/>
              <a:gd name="connsiteX10" fmla="*/ 3094362 w 3797154"/>
              <a:gd name="connsiteY10" fmla="*/ 1240236 h 2480468"/>
              <a:gd name="connsiteX11" fmla="*/ 3366952 w 3797154"/>
              <a:gd name="connsiteY11" fmla="*/ 795754 h 2480468"/>
              <a:gd name="connsiteX12" fmla="*/ 2741297 w 3797154"/>
              <a:gd name="connsiteY12" fmla="*/ 795754 h 2480468"/>
              <a:gd name="connsiteX13" fmla="*/ 2741297 w 3797154"/>
              <a:gd name="connsiteY13" fmla="*/ 795751 h 2480468"/>
              <a:gd name="connsiteX14" fmla="*/ 291827 w 3797154"/>
              <a:gd name="connsiteY14" fmla="*/ 0 h 2480468"/>
              <a:gd name="connsiteX15" fmla="*/ 3505327 w 3797154"/>
              <a:gd name="connsiteY15" fmla="*/ 0 h 2480468"/>
              <a:gd name="connsiteX16" fmla="*/ 3797154 w 3797154"/>
              <a:gd name="connsiteY16" fmla="*/ 291827 h 2480468"/>
              <a:gd name="connsiteX17" fmla="*/ 3797154 w 3797154"/>
              <a:gd name="connsiteY17" fmla="*/ 2188641 h 2480468"/>
              <a:gd name="connsiteX18" fmla="*/ 3505327 w 3797154"/>
              <a:gd name="connsiteY18" fmla="*/ 2480468 h 2480468"/>
              <a:gd name="connsiteX19" fmla="*/ 291827 w 3797154"/>
              <a:gd name="connsiteY19" fmla="*/ 2480468 h 2480468"/>
              <a:gd name="connsiteX20" fmla="*/ 0 w 3797154"/>
              <a:gd name="connsiteY20" fmla="*/ 2188641 h 2480468"/>
              <a:gd name="connsiteX21" fmla="*/ 0 w 3797154"/>
              <a:gd name="connsiteY21" fmla="*/ 291827 h 2480468"/>
              <a:gd name="connsiteX22" fmla="*/ 291827 w 3797154"/>
              <a:gd name="connsiteY22"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97154" h="2480468">
                <a:moveTo>
                  <a:pt x="1055858" y="795751"/>
                </a:moveTo>
                <a:lnTo>
                  <a:pt x="1055858" y="795754"/>
                </a:lnTo>
                <a:lnTo>
                  <a:pt x="430203" y="795754"/>
                </a:lnTo>
                <a:lnTo>
                  <a:pt x="702794" y="1240236"/>
                </a:lnTo>
                <a:lnTo>
                  <a:pt x="430203" y="1684718"/>
                </a:lnTo>
                <a:lnTo>
                  <a:pt x="1055858" y="1684718"/>
                </a:lnTo>
                <a:lnTo>
                  <a:pt x="1255703" y="1684718"/>
                </a:lnTo>
                <a:lnTo>
                  <a:pt x="2541452" y="1684718"/>
                </a:lnTo>
                <a:lnTo>
                  <a:pt x="2741297" y="1684718"/>
                </a:lnTo>
                <a:lnTo>
                  <a:pt x="3366952" y="1684718"/>
                </a:lnTo>
                <a:lnTo>
                  <a:pt x="3094362" y="1240236"/>
                </a:lnTo>
                <a:lnTo>
                  <a:pt x="3366952" y="795754"/>
                </a:lnTo>
                <a:lnTo>
                  <a:pt x="2741297" y="795754"/>
                </a:lnTo>
                <a:lnTo>
                  <a:pt x="2741297" y="795751"/>
                </a:lnTo>
                <a:close/>
                <a:moveTo>
                  <a:pt x="291827" y="0"/>
                </a:moveTo>
                <a:lnTo>
                  <a:pt x="3505327" y="0"/>
                </a:lnTo>
                <a:cubicBezTo>
                  <a:pt x="3666499" y="0"/>
                  <a:pt x="3797154" y="130655"/>
                  <a:pt x="3797154" y="291827"/>
                </a:cubicBezTo>
                <a:lnTo>
                  <a:pt x="3797154" y="2188641"/>
                </a:lnTo>
                <a:cubicBezTo>
                  <a:pt x="3797154" y="2349813"/>
                  <a:pt x="3666499" y="2480468"/>
                  <a:pt x="3505327" y="2480468"/>
                </a:cubicBezTo>
                <a:lnTo>
                  <a:pt x="291827" y="2480468"/>
                </a:lnTo>
                <a:cubicBezTo>
                  <a:pt x="130655" y="2480468"/>
                  <a:pt x="0" y="2349813"/>
                  <a:pt x="0" y="2188641"/>
                </a:cubicBezTo>
                <a:lnTo>
                  <a:pt x="0" y="291827"/>
                </a:lnTo>
                <a:cubicBezTo>
                  <a:pt x="0" y="130655"/>
                  <a:pt x="130655" y="0"/>
                  <a:pt x="29182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24" name="TextBox 23">
            <a:extLst>
              <a:ext uri="{FF2B5EF4-FFF2-40B4-BE49-F238E27FC236}">
                <a16:creationId xmlns:a16="http://schemas.microsoft.com/office/drawing/2014/main" id="{FFA38847-CA91-9A4E-CBB9-D8052AE4E464}"/>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977699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0.xml><?xml version="1.0" encoding="utf-8"?>
<p:sldLayout xmlns:a="http://schemas.openxmlformats.org/drawingml/2006/main" xmlns:r="http://schemas.openxmlformats.org/officeDocument/2006/relationships" xmlns:p="http://schemas.openxmlformats.org/presentationml/2006/main" showMasterSp="0" preserve="1">
  <p:cSld name="Section Divider B Pink">
    <p:bg>
      <p:bgPr>
        <a:solidFill>
          <a:schemeClr val="accent5"/>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990888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1.xml><?xml version="1.0" encoding="utf-8"?>
<p:sldLayout xmlns:a="http://schemas.openxmlformats.org/drawingml/2006/main" xmlns:r="http://schemas.openxmlformats.org/officeDocument/2006/relationships" xmlns:p="http://schemas.openxmlformats.org/presentationml/2006/main" showMasterSp="0" preserve="1">
  <p:cSld name="Section Divider C Dark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541757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2.xml><?xml version="1.0" encoding="utf-8"?>
<p:sldLayout xmlns:a="http://schemas.openxmlformats.org/drawingml/2006/main" xmlns:r="http://schemas.openxmlformats.org/officeDocument/2006/relationships" xmlns:p="http://schemas.openxmlformats.org/presentationml/2006/main" showMasterSp="0" preserve="1">
  <p:cSld name="Section Divider C Purple">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712242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3.xml><?xml version="1.0" encoding="utf-8"?>
<p:sldLayout xmlns:a="http://schemas.openxmlformats.org/drawingml/2006/main" xmlns:r="http://schemas.openxmlformats.org/officeDocument/2006/relationships" xmlns:p="http://schemas.openxmlformats.org/presentationml/2006/main" showMasterSp="0" preserve="1">
  <p:cSld name="Section Divider C Pink">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5515205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4.xml><?xml version="1.0" encoding="utf-8"?>
<p:sldLayout xmlns:a="http://schemas.openxmlformats.org/drawingml/2006/main" xmlns:r="http://schemas.openxmlformats.org/officeDocument/2006/relationships" xmlns:p="http://schemas.openxmlformats.org/presentationml/2006/main" showMasterSp="0" preserve="1">
  <p:cSld name="Statement/Quot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219575" y="1320800"/>
            <a:ext cx="7180263"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Statement/quotes</a:t>
            </a:r>
          </a:p>
        </p:txBody>
      </p:sp>
      <p:grpSp>
        <p:nvGrpSpPr>
          <p:cNvPr id="6" name="Group 5">
            <a:extLst>
              <a:ext uri="{FF2B5EF4-FFF2-40B4-BE49-F238E27FC236}">
                <a16:creationId xmlns:a16="http://schemas.microsoft.com/office/drawing/2014/main" id="{3C437A4B-67D1-BA48-FD02-BEF5CBCCCDAE}"/>
              </a:ext>
            </a:extLst>
          </p:cNvPr>
          <p:cNvGrpSpPr/>
          <p:nvPr/>
        </p:nvGrpSpPr>
        <p:grpSpPr>
          <a:xfrm>
            <a:off x="90488" y="963612"/>
            <a:ext cx="3946525" cy="4630738"/>
            <a:chOff x="90488" y="963612"/>
            <a:chExt cx="3946525" cy="4630738"/>
          </a:xfrm>
        </p:grpSpPr>
        <p:pic>
          <p:nvPicPr>
            <p:cNvPr id="4" name="Graphic 3" descr="Open quotation mark with solid fill">
              <a:extLst>
                <a:ext uri="{FF2B5EF4-FFF2-40B4-BE49-F238E27FC236}">
                  <a16:creationId xmlns:a16="http://schemas.microsoft.com/office/drawing/2014/main" id="{2F802B9B-890E-D2E7-B566-CB91F1079433}"/>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0488" y="963612"/>
              <a:ext cx="3013075" cy="3013075"/>
            </a:xfrm>
            <a:prstGeom prst="rect">
              <a:avLst/>
            </a:prstGeom>
          </p:spPr>
        </p:pic>
        <p:pic>
          <p:nvPicPr>
            <p:cNvPr id="5" name="Graphic 4" descr="Open quotation mark with solid fill">
              <a:extLst>
                <a:ext uri="{FF2B5EF4-FFF2-40B4-BE49-F238E27FC236}">
                  <a16:creationId xmlns:a16="http://schemas.microsoft.com/office/drawing/2014/main" id="{7542FA23-B244-3D7D-C4F1-10CBDEC74496}"/>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rot="10800000">
              <a:off x="1023938" y="2581275"/>
              <a:ext cx="3013075" cy="3013075"/>
            </a:xfrm>
            <a:prstGeom prst="rect">
              <a:avLst/>
            </a:prstGeom>
          </p:spPr>
        </p:pic>
      </p:grpSp>
      <p:sp>
        <p:nvSpPr>
          <p:cNvPr id="3" name="TextBox 2">
            <a:extLst>
              <a:ext uri="{FF2B5EF4-FFF2-40B4-BE49-F238E27FC236}">
                <a16:creationId xmlns:a16="http://schemas.microsoft.com/office/drawing/2014/main" id="{C07EABDB-9B5D-DF11-3BF6-9F060BD33B9E}"/>
              </a:ext>
            </a:extLst>
          </p:cNvPr>
          <p:cNvSpPr txBox="1"/>
          <p:nvPr/>
        </p:nvSpPr>
        <p:spPr>
          <a:xfrm>
            <a:off x="4219575" y="5993923"/>
            <a:ext cx="7599365"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275073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5.xml><?xml version="1.0" encoding="utf-8"?>
<p:sldLayout xmlns:a="http://schemas.openxmlformats.org/drawingml/2006/main" xmlns:r="http://schemas.openxmlformats.org/officeDocument/2006/relationships" xmlns:p="http://schemas.openxmlformats.org/presentationml/2006/main" showMasterSp="0" preserve="1">
  <p:cSld name="Statement/Quote A Dark Blue">
    <p:bg>
      <p:bgPr>
        <a:solidFill>
          <a:schemeClr val="accent1"/>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7036018"/>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7036017"/>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745307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6.xml><?xml version="1.0" encoding="utf-8"?>
<p:sldLayout xmlns:a="http://schemas.openxmlformats.org/drawingml/2006/main" xmlns:r="http://schemas.openxmlformats.org/officeDocument/2006/relationships" xmlns:p="http://schemas.openxmlformats.org/presentationml/2006/main" showMasterSp="0" preserve="1">
  <p:cSld name="Statement/Quote A Purple">
    <p:bg>
      <p:bgPr>
        <a:solidFill>
          <a:schemeClr val="accent3"/>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7004487"/>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7004486"/>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191469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7.xml><?xml version="1.0" encoding="utf-8"?>
<p:sldLayout xmlns:a="http://schemas.openxmlformats.org/drawingml/2006/main" xmlns:r="http://schemas.openxmlformats.org/officeDocument/2006/relationships" xmlns:p="http://schemas.openxmlformats.org/presentationml/2006/main" showMasterSp="0" preserve="1">
  <p:cSld name="Statement/Quote A Pink">
    <p:bg>
      <p:bgPr>
        <a:solidFill>
          <a:schemeClr val="accent5"/>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6993977"/>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6993976"/>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1704756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8.xml><?xml version="1.0" encoding="utf-8"?>
<p:sldLayout xmlns:a="http://schemas.openxmlformats.org/drawingml/2006/main" xmlns:r="http://schemas.openxmlformats.org/officeDocument/2006/relationships" xmlns:p="http://schemas.openxmlformats.org/presentationml/2006/main" showMasterSp="0" preserve="1">
  <p:cSld name="Statement/Quote B Dark Blue">
    <p:bg>
      <p:bgPr>
        <a:solidFill>
          <a:schemeClr val="accent1"/>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1"/>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59492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9.xml><?xml version="1.0" encoding="utf-8"?>
<p:sldLayout xmlns:a="http://schemas.openxmlformats.org/drawingml/2006/main" xmlns:r="http://schemas.openxmlformats.org/officeDocument/2006/relationships" xmlns:p="http://schemas.openxmlformats.org/presentationml/2006/main" showMasterSp="0" preserve="1">
  <p:cSld name="Statement/Quote B Purple">
    <p:bg>
      <p:bgPr>
        <a:solidFill>
          <a:schemeClr val="accent3"/>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3"/>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195095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p:cSld name="Title A Full Bleed Image">
    <p:spTree>
      <p:nvGrpSpPr>
        <p:cNvPr id="1" name=""/>
        <p:cNvGrpSpPr/>
        <p:nvPr/>
      </p:nvGrpSpPr>
      <p:grpSpPr>
        <a:xfrm>
          <a:off x="0" y="0"/>
          <a:ext cx="0" cy="0"/>
          <a:chOff x="0" y="0"/>
          <a:chExt cx="0" cy="0"/>
        </a:xfrm>
      </p:grpSpPr>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0" y="0"/>
            <a:ext cx="12192000" cy="6858000"/>
          </a:xfrm>
          <a:custGeom>
            <a:avLst/>
            <a:gdLst>
              <a:gd name="connsiteX0" fmla="*/ 481067 w 12192000"/>
              <a:gd name="connsiteY0" fmla="*/ 3716337 h 6858000"/>
              <a:gd name="connsiteX1" fmla="*/ 373062 w 12192000"/>
              <a:gd name="connsiteY1" fmla="*/ 3824342 h 6858000"/>
              <a:gd name="connsiteX2" fmla="*/ 373062 w 12192000"/>
              <a:gd name="connsiteY2" fmla="*/ 6461069 h 6858000"/>
              <a:gd name="connsiteX3" fmla="*/ 481067 w 12192000"/>
              <a:gd name="connsiteY3" fmla="*/ 6569074 h 6858000"/>
              <a:gd name="connsiteX4" fmla="*/ 492814 w 12192000"/>
              <a:gd name="connsiteY4" fmla="*/ 6569074 h 6858000"/>
              <a:gd name="connsiteX5" fmla="*/ 5465304 w 12192000"/>
              <a:gd name="connsiteY5" fmla="*/ 6569074 h 6858000"/>
              <a:gd name="connsiteX6" fmla="*/ 5465708 w 12192000"/>
              <a:gd name="connsiteY6" fmla="*/ 6569074 h 6858000"/>
              <a:gd name="connsiteX7" fmla="*/ 5573713 w 12192000"/>
              <a:gd name="connsiteY7" fmla="*/ 6461069 h 6858000"/>
              <a:gd name="connsiteX8" fmla="*/ 5573713 w 12192000"/>
              <a:gd name="connsiteY8" fmla="*/ 3824343 h 6858000"/>
              <a:gd name="connsiteX9" fmla="*/ 5465708 w 12192000"/>
              <a:gd name="connsiteY9" fmla="*/ 3716338 h 6858000"/>
              <a:gd name="connsiteX10" fmla="*/ 5465309 w 12192000"/>
              <a:gd name="connsiteY10" fmla="*/ 3716338 h 6858000"/>
              <a:gd name="connsiteX11" fmla="*/ 5465304 w 12192000"/>
              <a:gd name="connsiteY11" fmla="*/ 3716337 h 6858000"/>
              <a:gd name="connsiteX12" fmla="*/ 0 w 12192000"/>
              <a:gd name="connsiteY12" fmla="*/ 0 h 6858000"/>
              <a:gd name="connsiteX13" fmla="*/ 12192000 w 12192000"/>
              <a:gd name="connsiteY13" fmla="*/ 0 h 6858000"/>
              <a:gd name="connsiteX14" fmla="*/ 12192000 w 12192000"/>
              <a:gd name="connsiteY14" fmla="*/ 6858000 h 6858000"/>
              <a:gd name="connsiteX15" fmla="*/ 0 w 12192000"/>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6858000">
                <a:moveTo>
                  <a:pt x="481067" y="3716337"/>
                </a:moveTo>
                <a:cubicBezTo>
                  <a:pt x="421417" y="3716337"/>
                  <a:pt x="373062" y="3764692"/>
                  <a:pt x="373062" y="3824342"/>
                </a:cubicBezTo>
                <a:lnTo>
                  <a:pt x="373062" y="6461069"/>
                </a:lnTo>
                <a:cubicBezTo>
                  <a:pt x="373062" y="6520719"/>
                  <a:pt x="421417" y="6569074"/>
                  <a:pt x="481067" y="6569074"/>
                </a:cubicBezTo>
                <a:lnTo>
                  <a:pt x="492814" y="6569074"/>
                </a:lnTo>
                <a:lnTo>
                  <a:pt x="5465304" y="6569074"/>
                </a:lnTo>
                <a:lnTo>
                  <a:pt x="5465708" y="6569074"/>
                </a:lnTo>
                <a:cubicBezTo>
                  <a:pt x="5525358" y="6569074"/>
                  <a:pt x="5573713" y="6520719"/>
                  <a:pt x="5573713" y="6461069"/>
                </a:cubicBezTo>
                <a:lnTo>
                  <a:pt x="5573713" y="3824343"/>
                </a:lnTo>
                <a:cubicBezTo>
                  <a:pt x="5573713" y="3764693"/>
                  <a:pt x="5525358" y="3716338"/>
                  <a:pt x="5465708" y="3716338"/>
                </a:cubicBezTo>
                <a:lnTo>
                  <a:pt x="5465309" y="3716338"/>
                </a:lnTo>
                <a:lnTo>
                  <a:pt x="5465304" y="3716337"/>
                </a:ln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1"/>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69635"/>
            <a:ext cx="1508400" cy="273301"/>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Tree>
    <p:extLst>
      <p:ext uri="{BB962C8B-B14F-4D97-AF65-F5344CB8AC3E}">
        <p14:creationId xmlns:p14="http://schemas.microsoft.com/office/powerpoint/2010/main" val="1213939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0.xml><?xml version="1.0" encoding="utf-8"?>
<p:sldLayout xmlns:a="http://schemas.openxmlformats.org/drawingml/2006/main" xmlns:r="http://schemas.openxmlformats.org/officeDocument/2006/relationships" xmlns:p="http://schemas.openxmlformats.org/presentationml/2006/main" showMasterSp="0" preserve="1">
  <p:cSld name="Statement/Quote B Pink">
    <p:bg>
      <p:bgPr>
        <a:solidFill>
          <a:schemeClr val="accent5"/>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5"/>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6394294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1.xml><?xml version="1.0" encoding="utf-8"?>
<p:sldLayout xmlns:a="http://schemas.openxmlformats.org/drawingml/2006/main" xmlns:r="http://schemas.openxmlformats.org/officeDocument/2006/relationships" xmlns:p="http://schemas.openxmlformats.org/presentationml/2006/main" showMasterSp="0" preserve="1">
  <p:cSld name="Statement/Quote C Dark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1"/>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809297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2.xml><?xml version="1.0" encoding="utf-8"?>
<p:sldLayout xmlns:a="http://schemas.openxmlformats.org/drawingml/2006/main" xmlns:r="http://schemas.openxmlformats.org/officeDocument/2006/relationships" xmlns:p="http://schemas.openxmlformats.org/presentationml/2006/main" showMasterSp="0" preserve="1">
  <p:cSld name="Statement/Quote C Purple">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3"/>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006710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3.xml><?xml version="1.0" encoding="utf-8"?>
<p:sldLayout xmlns:a="http://schemas.openxmlformats.org/drawingml/2006/main" xmlns:r="http://schemas.openxmlformats.org/officeDocument/2006/relationships" xmlns:p="http://schemas.openxmlformats.org/presentationml/2006/main" showMasterSp="0" preserve="1">
  <p:cSld name="Statement/Quote C Pink">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5"/>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936162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4.xml><?xml version="1.0" encoding="utf-8"?>
<p:sldLayout xmlns:a="http://schemas.openxmlformats.org/drawingml/2006/main" xmlns:r="http://schemas.openxmlformats.org/officeDocument/2006/relationships" xmlns:p="http://schemas.openxmlformats.org/presentationml/2006/main" showMasterSp="0" preserve="1">
  <p:cSld name="Team/Presenter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675189" y="1320800"/>
            <a:ext cx="7412036"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Team/</a:t>
            </a:r>
          </a:p>
          <a:p>
            <a:pPr lvl="0"/>
            <a:r>
              <a:rPr lang="en-US" sz="11500" noProof="0">
                <a:latin typeface="+mn-lt"/>
              </a:rPr>
              <a:t>presenters</a:t>
            </a:r>
          </a:p>
        </p:txBody>
      </p:sp>
      <p:pic>
        <p:nvPicPr>
          <p:cNvPr id="7" name="Graphic 6" descr="Users with solid fill">
            <a:extLst>
              <a:ext uri="{FF2B5EF4-FFF2-40B4-BE49-F238E27FC236}">
                <a16:creationId xmlns:a16="http://schemas.microsoft.com/office/drawing/2014/main" id="{798D7FB1-2454-CB86-9957-B0DB59A78D9F}"/>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560390" y="1457326"/>
            <a:ext cx="3657598" cy="3657598"/>
          </a:xfrm>
          <a:prstGeom prst="rect">
            <a:avLst/>
          </a:prstGeom>
        </p:spPr>
      </p:pic>
      <p:sp>
        <p:nvSpPr>
          <p:cNvPr id="3" name="TextBox 2">
            <a:extLst>
              <a:ext uri="{FF2B5EF4-FFF2-40B4-BE49-F238E27FC236}">
                <a16:creationId xmlns:a16="http://schemas.microsoft.com/office/drawing/2014/main" id="{B36C2A78-DB69-D0BC-DD3C-B4DA58B10B7B}"/>
              </a:ext>
            </a:extLst>
          </p:cNvPr>
          <p:cNvSpPr txBox="1"/>
          <p:nvPr/>
        </p:nvSpPr>
        <p:spPr>
          <a:xfrm>
            <a:off x="4675189" y="5993923"/>
            <a:ext cx="7143751"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948571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5.xml><?xml version="1.0" encoding="utf-8"?>
<p:sldLayout xmlns:a="http://schemas.openxmlformats.org/drawingml/2006/main" xmlns:r="http://schemas.openxmlformats.org/officeDocument/2006/relationships" xmlns:p="http://schemas.openxmlformats.org/presentationml/2006/main" preserve="1">
  <p:cSld name="Team/Presenter x2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8082308" y="4691062"/>
            <a:ext cx="33264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4675188" y="4691062"/>
            <a:ext cx="33264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a:xfrm>
            <a:off x="790574" y="6457948"/>
            <a:ext cx="2841625" cy="111125"/>
          </a:xfrm>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5005388" y="4860131"/>
            <a:ext cx="2666000"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8412508" y="4860131"/>
            <a:ext cx="2666000"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740209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6.xml><?xml version="1.0" encoding="utf-8"?>
<p:sldLayout xmlns:a="http://schemas.openxmlformats.org/drawingml/2006/main" xmlns:r="http://schemas.openxmlformats.org/officeDocument/2006/relationships" xmlns:p="http://schemas.openxmlformats.org/presentationml/2006/main" preserve="1">
  <p:cSld name="1_Team/Presenter x2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8082308" y="4691062"/>
            <a:ext cx="33264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4675188" y="4691062"/>
            <a:ext cx="33264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a:xfrm>
            <a:off x="790574" y="6457948"/>
            <a:ext cx="2841625" cy="111125"/>
          </a:xfrm>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5005388" y="4860131"/>
            <a:ext cx="2666000"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8412508" y="4860131"/>
            <a:ext cx="2666000"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510169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7.xml><?xml version="1.0" encoding="utf-8"?>
<p:sldLayout xmlns:a="http://schemas.openxmlformats.org/drawingml/2006/main" xmlns:r="http://schemas.openxmlformats.org/officeDocument/2006/relationships" xmlns:p="http://schemas.openxmlformats.org/presentationml/2006/main" preserve="1">
  <p:cSld name="Team/Presenter x2 B">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6616700" y="3716338"/>
            <a:ext cx="4781019" cy="1878012"/>
          </a:xfrm>
          <a:prstGeom prst="roundRect">
            <a:avLst>
              <a:gd name="adj" fmla="val 575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6616701" y="1766887"/>
            <a:ext cx="4781020" cy="1878013"/>
          </a:xfrm>
          <a:prstGeom prst="roundRect">
            <a:avLst>
              <a:gd name="adj" fmla="val 575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1870075" cy="1878013"/>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75188" y="3716338"/>
            <a:ext cx="1870075" cy="1878012"/>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6976701" y="2126888"/>
            <a:ext cx="4061020" cy="1158012"/>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976701" y="4076699"/>
            <a:ext cx="4061020" cy="1157651"/>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050454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8.xml><?xml version="1.0" encoding="utf-8"?>
<p:sldLayout xmlns:a="http://schemas.openxmlformats.org/drawingml/2006/main" xmlns:r="http://schemas.openxmlformats.org/officeDocument/2006/relationships" xmlns:p="http://schemas.openxmlformats.org/presentationml/2006/main" preserve="1">
  <p:cSld name="1_Team/Presenter x2 B">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6616700" y="3716338"/>
            <a:ext cx="4781019" cy="1878012"/>
          </a:xfrm>
          <a:prstGeom prst="roundRect">
            <a:avLst>
              <a:gd name="adj" fmla="val 575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6616701" y="1766887"/>
            <a:ext cx="4781020" cy="1878013"/>
          </a:xfrm>
          <a:prstGeom prst="roundRect">
            <a:avLst>
              <a:gd name="adj" fmla="val 575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1870075" cy="1878013"/>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75188" y="3716338"/>
            <a:ext cx="1870075" cy="1878012"/>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6976701" y="2126888"/>
            <a:ext cx="4061020" cy="1158012"/>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976701" y="4076699"/>
            <a:ext cx="4061020" cy="1157651"/>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5912436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9.xml><?xml version="1.0" encoding="utf-8"?>
<p:sldLayout xmlns:a="http://schemas.openxmlformats.org/drawingml/2006/main" xmlns:r="http://schemas.openxmlformats.org/officeDocument/2006/relationships" xmlns:p="http://schemas.openxmlformats.org/presentationml/2006/main" preserve="1">
  <p:cSld name="Team/Presenter x3-4">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464206"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613497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880574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3464206"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793437"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8805745"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6134975"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1120775"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3790774"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6461543"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9132313"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Tree>
    <p:extLst>
      <p:ext uri="{BB962C8B-B14F-4D97-AF65-F5344CB8AC3E}">
        <p14:creationId xmlns:p14="http://schemas.microsoft.com/office/powerpoint/2010/main" val="33024637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p:cSld name="Title A Full Bleed Image Long Title">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8FE08085-67D3-BE45-7BC6-9DE8D0BDDF06}"/>
              </a:ext>
            </a:extLst>
          </p:cNvPr>
          <p:cNvSpPr>
            <a:spLocks noGrp="1"/>
          </p:cNvSpPr>
          <p:nvPr>
            <p:ph type="pic" sz="quarter" idx="21" hasCustomPrompt="1"/>
          </p:nvPr>
        </p:nvSpPr>
        <p:spPr>
          <a:xfrm>
            <a:off x="0" y="0"/>
            <a:ext cx="12192000" cy="6858000"/>
          </a:xfrm>
          <a:custGeom>
            <a:avLst/>
            <a:gdLst>
              <a:gd name="connsiteX0" fmla="*/ 481067 w 12192000"/>
              <a:gd name="connsiteY0" fmla="*/ 3716339 h 6858000"/>
              <a:gd name="connsiteX1" fmla="*/ 373062 w 12192000"/>
              <a:gd name="connsiteY1" fmla="*/ 3824344 h 6858000"/>
              <a:gd name="connsiteX2" fmla="*/ 373062 w 12192000"/>
              <a:gd name="connsiteY2" fmla="*/ 6461070 h 6858000"/>
              <a:gd name="connsiteX3" fmla="*/ 481067 w 12192000"/>
              <a:gd name="connsiteY3" fmla="*/ 6569075 h 6858000"/>
              <a:gd name="connsiteX4" fmla="*/ 6437256 w 12192000"/>
              <a:gd name="connsiteY4" fmla="*/ 6569075 h 6858000"/>
              <a:gd name="connsiteX5" fmla="*/ 6545261 w 12192000"/>
              <a:gd name="connsiteY5" fmla="*/ 6461070 h 6858000"/>
              <a:gd name="connsiteX6" fmla="*/ 6545261 w 12192000"/>
              <a:gd name="connsiteY6" fmla="*/ 3824344 h 6858000"/>
              <a:gd name="connsiteX7" fmla="*/ 6437256 w 12192000"/>
              <a:gd name="connsiteY7" fmla="*/ 3716339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481067" y="3716339"/>
                </a:moveTo>
                <a:cubicBezTo>
                  <a:pt x="421417" y="3716339"/>
                  <a:pt x="373062" y="3764694"/>
                  <a:pt x="373062" y="3824344"/>
                </a:cubicBezTo>
                <a:lnTo>
                  <a:pt x="373062" y="6461070"/>
                </a:lnTo>
                <a:cubicBezTo>
                  <a:pt x="373062" y="6520720"/>
                  <a:pt x="421417" y="6569075"/>
                  <a:pt x="481067" y="6569075"/>
                </a:cubicBezTo>
                <a:lnTo>
                  <a:pt x="6437256" y="6569075"/>
                </a:lnTo>
                <a:cubicBezTo>
                  <a:pt x="6496906" y="6569075"/>
                  <a:pt x="6545261" y="6520720"/>
                  <a:pt x="6545261" y="6461070"/>
                </a:cubicBezTo>
                <a:lnTo>
                  <a:pt x="6545261" y="3824344"/>
                </a:lnTo>
                <a:cubicBezTo>
                  <a:pt x="6545261" y="3764694"/>
                  <a:pt x="6496906" y="3716339"/>
                  <a:pt x="6437256" y="3716339"/>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9" y="4111627"/>
            <a:ext cx="5295902" cy="2103436"/>
          </a:xfrm>
        </p:spPr>
        <p:txBody>
          <a:bodyPr wrap="square" rIns="0" anchor="ctr"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6700" y="4691064"/>
            <a:ext cx="5202238" cy="1878012"/>
          </a:xfrm>
          <a:prstGeom prst="roundRect">
            <a:avLst>
              <a:gd name="adj" fmla="val 5751"/>
            </a:avLst>
          </a:prstGeom>
          <a:solidFill>
            <a:schemeClr val="accent1"/>
          </a:solidFill>
        </p:spPr>
        <p:txBody>
          <a:bodyPr wrap="square" lIns="360000" tIns="360000" rIns="360000" bIns="360000" anchor="ctr"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
        <p:nvSpPr>
          <p:cNvPr id="6" name="Text Placeholder 19">
            <a:extLst>
              <a:ext uri="{FF2B5EF4-FFF2-40B4-BE49-F238E27FC236}">
                <a16:creationId xmlns:a16="http://schemas.microsoft.com/office/drawing/2014/main" id="{0005511A-B554-0DA5-44B9-BAD47F50E89F}"/>
              </a:ext>
            </a:extLst>
          </p:cNvPr>
          <p:cNvSpPr>
            <a:spLocks noGrp="1"/>
          </p:cNvSpPr>
          <p:nvPr>
            <p:ph type="body" sz="quarter" idx="19" hasCustomPrompt="1"/>
          </p:nvPr>
        </p:nvSpPr>
        <p:spPr>
          <a:xfrm>
            <a:off x="3962400" y="3373173"/>
            <a:ext cx="2582863" cy="27146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7" name="Text Placeholder 17">
            <a:extLst>
              <a:ext uri="{FF2B5EF4-FFF2-40B4-BE49-F238E27FC236}">
                <a16:creationId xmlns:a16="http://schemas.microsoft.com/office/drawing/2014/main" id="{AA4CDE69-D246-62EC-A25B-FC4834AB83E6}"/>
              </a:ext>
            </a:extLst>
          </p:cNvPr>
          <p:cNvSpPr>
            <a:spLocks noGrp="1"/>
          </p:cNvSpPr>
          <p:nvPr>
            <p:ph type="body" sz="quarter" idx="18" hasCustomPrompt="1"/>
          </p:nvPr>
        </p:nvSpPr>
        <p:spPr>
          <a:xfrm>
            <a:off x="1630839" y="3373173"/>
            <a:ext cx="2582863" cy="27146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8" name="Text Placeholder 16">
            <a:extLst>
              <a:ext uri="{FF2B5EF4-FFF2-40B4-BE49-F238E27FC236}">
                <a16:creationId xmlns:a16="http://schemas.microsoft.com/office/drawing/2014/main" id="{A8004564-7EE9-97AB-5DEC-EDCE20756417}"/>
              </a:ext>
            </a:extLst>
          </p:cNvPr>
          <p:cNvSpPr>
            <a:spLocks noGrp="1"/>
          </p:cNvSpPr>
          <p:nvPr>
            <p:ph type="body" sz="quarter" idx="12" hasCustomPrompt="1"/>
          </p:nvPr>
        </p:nvSpPr>
        <p:spPr>
          <a:xfrm>
            <a:off x="373062" y="3373173"/>
            <a:ext cx="1509078" cy="271460"/>
          </a:xfrm>
          <a:prstGeom prst="roundRect">
            <a:avLst>
              <a:gd name="adj" fmla="val 50000"/>
            </a:avLst>
          </a:prstGeom>
          <a:solidFill>
            <a:schemeClr val="accent1"/>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2078727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0.xml><?xml version="1.0" encoding="utf-8"?>
<p:sldLayout xmlns:a="http://schemas.openxmlformats.org/drawingml/2006/main" xmlns:r="http://schemas.openxmlformats.org/officeDocument/2006/relationships" xmlns:p="http://schemas.openxmlformats.org/presentationml/2006/main" preserve="1">
  <p:cSld name="1_Team/Presenter x3-4">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464206"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613497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880574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3464206"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793437"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8805745"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6134975"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1120775"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3790774"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6461543"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9132313"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Tree>
    <p:extLst>
      <p:ext uri="{BB962C8B-B14F-4D97-AF65-F5344CB8AC3E}">
        <p14:creationId xmlns:p14="http://schemas.microsoft.com/office/powerpoint/2010/main" val="743442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1.xml><?xml version="1.0" encoding="utf-8"?>
<p:sldLayout xmlns:a="http://schemas.openxmlformats.org/drawingml/2006/main" xmlns:r="http://schemas.openxmlformats.org/officeDocument/2006/relationships" xmlns:p="http://schemas.openxmlformats.org/presentationml/2006/main" preserve="1">
  <p:cSld name="Team/Presenter x5-6">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F610514-059F-BC05-2297-2E69255EB962}"/>
              </a:ext>
            </a:extLst>
          </p:cNvPr>
          <p:cNvSpPr/>
          <p:nvPr/>
        </p:nvSpPr>
        <p:spPr>
          <a:xfrm>
            <a:off x="2573019" y="1766886"/>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352601"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7911765"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793437"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6132183" y="1766886"/>
            <a:ext cx="1710000" cy="2192400"/>
          </a:xfrm>
          <a:prstGeom prst="roundRect">
            <a:avLst>
              <a:gd name="adj" fmla="val 6122"/>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2562219"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9691345" y="1766886"/>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2931837"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492183"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10051345"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2922219"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40" name="Picture Placeholder 26">
            <a:extLst>
              <a:ext uri="{FF2B5EF4-FFF2-40B4-BE49-F238E27FC236}">
                <a16:creationId xmlns:a16="http://schemas.microsoft.com/office/drawing/2014/main" id="{10E2DBDE-3283-50A5-EBBD-CAECC7185626}"/>
              </a:ext>
            </a:extLst>
          </p:cNvPr>
          <p:cNvSpPr>
            <a:spLocks noGrp="1"/>
          </p:cNvSpPr>
          <p:nvPr>
            <p:ph type="pic" sz="quarter" idx="28" hasCustomPrompt="1"/>
          </p:nvPr>
        </p:nvSpPr>
        <p:spPr>
          <a:xfrm>
            <a:off x="4352601"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1" name="Rectangle: Rounded Corners 40">
            <a:extLst>
              <a:ext uri="{FF2B5EF4-FFF2-40B4-BE49-F238E27FC236}">
                <a16:creationId xmlns:a16="http://schemas.microsoft.com/office/drawing/2014/main" id="{7579163E-703E-9CBD-1F67-B523CEEF62D5}"/>
              </a:ext>
            </a:extLst>
          </p:cNvPr>
          <p:cNvSpPr/>
          <p:nvPr/>
        </p:nvSpPr>
        <p:spPr>
          <a:xfrm>
            <a:off x="6121383"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2" name="Text Placeholder 8">
            <a:extLst>
              <a:ext uri="{FF2B5EF4-FFF2-40B4-BE49-F238E27FC236}">
                <a16:creationId xmlns:a16="http://schemas.microsoft.com/office/drawing/2014/main" id="{F63D1A85-883D-6DD4-89C6-7B8EC5E123C7}"/>
              </a:ext>
            </a:extLst>
          </p:cNvPr>
          <p:cNvSpPr>
            <a:spLocks noGrp="1"/>
          </p:cNvSpPr>
          <p:nvPr>
            <p:ph type="body" sz="quarter" idx="29" hasCustomPrompt="1"/>
          </p:nvPr>
        </p:nvSpPr>
        <p:spPr>
          <a:xfrm>
            <a:off x="6481383"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43" name="Picture Placeholder 26">
            <a:extLst>
              <a:ext uri="{FF2B5EF4-FFF2-40B4-BE49-F238E27FC236}">
                <a16:creationId xmlns:a16="http://schemas.microsoft.com/office/drawing/2014/main" id="{366800AD-F599-E7F4-4D55-8A71B106BFEA}"/>
              </a:ext>
            </a:extLst>
          </p:cNvPr>
          <p:cNvSpPr>
            <a:spLocks noGrp="1"/>
          </p:cNvSpPr>
          <p:nvPr>
            <p:ph type="pic" sz="quarter" idx="30" hasCustomPrompt="1"/>
          </p:nvPr>
        </p:nvSpPr>
        <p:spPr>
          <a:xfrm>
            <a:off x="7911765"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4" name="Rectangle: Rounded Corners 43">
            <a:extLst>
              <a:ext uri="{FF2B5EF4-FFF2-40B4-BE49-F238E27FC236}">
                <a16:creationId xmlns:a16="http://schemas.microsoft.com/office/drawing/2014/main" id="{8FACCEB5-856D-C8E6-93FC-39B2F83A9223}"/>
              </a:ext>
            </a:extLst>
          </p:cNvPr>
          <p:cNvSpPr/>
          <p:nvPr/>
        </p:nvSpPr>
        <p:spPr>
          <a:xfrm>
            <a:off x="9680547"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5" name="Text Placeholder 8">
            <a:extLst>
              <a:ext uri="{FF2B5EF4-FFF2-40B4-BE49-F238E27FC236}">
                <a16:creationId xmlns:a16="http://schemas.microsoft.com/office/drawing/2014/main" id="{F2CEE9CF-95A2-CF93-7049-1C6B7237B00A}"/>
              </a:ext>
            </a:extLst>
          </p:cNvPr>
          <p:cNvSpPr>
            <a:spLocks noGrp="1"/>
          </p:cNvSpPr>
          <p:nvPr>
            <p:ph type="body" sz="quarter" idx="31" hasCustomPrompt="1"/>
          </p:nvPr>
        </p:nvSpPr>
        <p:spPr>
          <a:xfrm>
            <a:off x="10040547"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Tree>
    <p:extLst>
      <p:ext uri="{BB962C8B-B14F-4D97-AF65-F5344CB8AC3E}">
        <p14:creationId xmlns:p14="http://schemas.microsoft.com/office/powerpoint/2010/main" val="844319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2.xml><?xml version="1.0" encoding="utf-8"?>
<p:sldLayout xmlns:a="http://schemas.openxmlformats.org/drawingml/2006/main" xmlns:r="http://schemas.openxmlformats.org/officeDocument/2006/relationships" xmlns:p="http://schemas.openxmlformats.org/presentationml/2006/main" preserve="1">
  <p:cSld name="1_Team/Presenter x5-6">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F610514-059F-BC05-2297-2E69255EB962}"/>
              </a:ext>
            </a:extLst>
          </p:cNvPr>
          <p:cNvSpPr/>
          <p:nvPr/>
        </p:nvSpPr>
        <p:spPr>
          <a:xfrm>
            <a:off x="2573019" y="1766886"/>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352601"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7911765"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793437"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6132183" y="1766886"/>
            <a:ext cx="1710000" cy="2192400"/>
          </a:xfrm>
          <a:prstGeom prst="roundRect">
            <a:avLst>
              <a:gd name="adj" fmla="val 612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2562219"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9691345" y="1766886"/>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2931837"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492183"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10051345"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2922219"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40" name="Picture Placeholder 26">
            <a:extLst>
              <a:ext uri="{FF2B5EF4-FFF2-40B4-BE49-F238E27FC236}">
                <a16:creationId xmlns:a16="http://schemas.microsoft.com/office/drawing/2014/main" id="{10E2DBDE-3283-50A5-EBBD-CAECC7185626}"/>
              </a:ext>
            </a:extLst>
          </p:cNvPr>
          <p:cNvSpPr>
            <a:spLocks noGrp="1"/>
          </p:cNvSpPr>
          <p:nvPr>
            <p:ph type="pic" sz="quarter" idx="28" hasCustomPrompt="1"/>
          </p:nvPr>
        </p:nvSpPr>
        <p:spPr>
          <a:xfrm>
            <a:off x="4352601"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1" name="Rectangle: Rounded Corners 40">
            <a:extLst>
              <a:ext uri="{FF2B5EF4-FFF2-40B4-BE49-F238E27FC236}">
                <a16:creationId xmlns:a16="http://schemas.microsoft.com/office/drawing/2014/main" id="{7579163E-703E-9CBD-1F67-B523CEEF62D5}"/>
              </a:ext>
            </a:extLst>
          </p:cNvPr>
          <p:cNvSpPr/>
          <p:nvPr/>
        </p:nvSpPr>
        <p:spPr>
          <a:xfrm>
            <a:off x="6121383"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42" name="Text Placeholder 8">
            <a:extLst>
              <a:ext uri="{FF2B5EF4-FFF2-40B4-BE49-F238E27FC236}">
                <a16:creationId xmlns:a16="http://schemas.microsoft.com/office/drawing/2014/main" id="{F63D1A85-883D-6DD4-89C6-7B8EC5E123C7}"/>
              </a:ext>
            </a:extLst>
          </p:cNvPr>
          <p:cNvSpPr>
            <a:spLocks noGrp="1"/>
          </p:cNvSpPr>
          <p:nvPr>
            <p:ph type="body" sz="quarter" idx="29" hasCustomPrompt="1"/>
          </p:nvPr>
        </p:nvSpPr>
        <p:spPr>
          <a:xfrm>
            <a:off x="6481383"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43" name="Picture Placeholder 26">
            <a:extLst>
              <a:ext uri="{FF2B5EF4-FFF2-40B4-BE49-F238E27FC236}">
                <a16:creationId xmlns:a16="http://schemas.microsoft.com/office/drawing/2014/main" id="{366800AD-F599-E7F4-4D55-8A71B106BFEA}"/>
              </a:ext>
            </a:extLst>
          </p:cNvPr>
          <p:cNvSpPr>
            <a:spLocks noGrp="1"/>
          </p:cNvSpPr>
          <p:nvPr>
            <p:ph type="pic" sz="quarter" idx="30" hasCustomPrompt="1"/>
          </p:nvPr>
        </p:nvSpPr>
        <p:spPr>
          <a:xfrm>
            <a:off x="7911765"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4" name="Rectangle: Rounded Corners 43">
            <a:extLst>
              <a:ext uri="{FF2B5EF4-FFF2-40B4-BE49-F238E27FC236}">
                <a16:creationId xmlns:a16="http://schemas.microsoft.com/office/drawing/2014/main" id="{8FACCEB5-856D-C8E6-93FC-39B2F83A9223}"/>
              </a:ext>
            </a:extLst>
          </p:cNvPr>
          <p:cNvSpPr/>
          <p:nvPr/>
        </p:nvSpPr>
        <p:spPr>
          <a:xfrm>
            <a:off x="9680547"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45" name="Text Placeholder 8">
            <a:extLst>
              <a:ext uri="{FF2B5EF4-FFF2-40B4-BE49-F238E27FC236}">
                <a16:creationId xmlns:a16="http://schemas.microsoft.com/office/drawing/2014/main" id="{F2CEE9CF-95A2-CF93-7049-1C6B7237B00A}"/>
              </a:ext>
            </a:extLst>
          </p:cNvPr>
          <p:cNvSpPr>
            <a:spLocks noGrp="1"/>
          </p:cNvSpPr>
          <p:nvPr>
            <p:ph type="body" sz="quarter" idx="31" hasCustomPrompt="1"/>
          </p:nvPr>
        </p:nvSpPr>
        <p:spPr>
          <a:xfrm>
            <a:off x="10040547"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Tree>
    <p:extLst>
      <p:ext uri="{BB962C8B-B14F-4D97-AF65-F5344CB8AC3E}">
        <p14:creationId xmlns:p14="http://schemas.microsoft.com/office/powerpoint/2010/main" val="2064461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3.xml><?xml version="1.0" encoding="utf-8"?>
<p:sldLayout xmlns:a="http://schemas.openxmlformats.org/drawingml/2006/main" xmlns:r="http://schemas.openxmlformats.org/officeDocument/2006/relationships" xmlns:p="http://schemas.openxmlformats.org/presentationml/2006/main" showMasterSp="0" preserve="1">
  <p:cSld name="Content and Imag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49"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Content </a:t>
            </a:r>
            <a:br>
              <a:rPr lang="en-US" sz="11500" noProof="0">
                <a:latin typeface="+mn-lt"/>
              </a:rPr>
            </a:br>
            <a:r>
              <a:rPr lang="en-US" sz="11500" noProof="0">
                <a:latin typeface="+mn-lt"/>
              </a:rPr>
              <a:t>+ image</a:t>
            </a:r>
          </a:p>
        </p:txBody>
      </p:sp>
      <p:pic>
        <p:nvPicPr>
          <p:cNvPr id="4" name="Graphic 3" descr="Image with solid fill">
            <a:extLst>
              <a:ext uri="{FF2B5EF4-FFF2-40B4-BE49-F238E27FC236}">
                <a16:creationId xmlns:a16="http://schemas.microsoft.com/office/drawing/2014/main" id="{4BD69225-6596-FBA7-3A30-E3207F88343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00074" y="1271588"/>
            <a:ext cx="3905251" cy="3905251"/>
          </a:xfrm>
          <a:prstGeom prst="rect">
            <a:avLst/>
          </a:prstGeom>
        </p:spPr>
      </p:pic>
      <p:sp>
        <p:nvSpPr>
          <p:cNvPr id="3" name="TextBox 2">
            <a:extLst>
              <a:ext uri="{FF2B5EF4-FFF2-40B4-BE49-F238E27FC236}">
                <a16:creationId xmlns:a16="http://schemas.microsoft.com/office/drawing/2014/main" id="{D9EF0EAF-7B62-5F2B-C4BC-2F130340FAB7}"/>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99224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4.xml><?xml version="1.0" encoding="utf-8"?>
<p:sldLayout xmlns:a="http://schemas.openxmlformats.org/drawingml/2006/main" xmlns:r="http://schemas.openxmlformats.org/officeDocument/2006/relationships" xmlns:p="http://schemas.openxmlformats.org/presentationml/2006/main" preserve="1">
  <p:cSld name="Content and Image x1 A">
    <p:spTree>
      <p:nvGrpSpPr>
        <p:cNvPr id="1" name=""/>
        <p:cNvGrpSpPr/>
        <p:nvPr/>
      </p:nvGrpSpPr>
      <p:grpSpPr>
        <a:xfrm>
          <a:off x="0" y="0"/>
          <a:ext cx="0" cy="0"/>
          <a:chOff x="0" y="0"/>
          <a:chExt cx="0" cy="0"/>
        </a:xfrm>
      </p:grpSpPr>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2741613"/>
            <a:ext cx="4334952" cy="347045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0575"/>
            <a:ext cx="5752570" cy="5421490"/>
          </a:xfrm>
          <a:prstGeom prst="roundRect">
            <a:avLst>
              <a:gd name="adj" fmla="val 1992"/>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8" y="790574"/>
            <a:ext cx="4330171" cy="1878014"/>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2164280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5.xml><?xml version="1.0" encoding="utf-8"?>
<p:sldLayout xmlns:a="http://schemas.openxmlformats.org/drawingml/2006/main" xmlns:r="http://schemas.openxmlformats.org/officeDocument/2006/relationships" xmlns:p="http://schemas.openxmlformats.org/presentationml/2006/main" preserve="1">
  <p:cSld name="Content and Image x1 B">
    <p:spTree>
      <p:nvGrpSpPr>
        <p:cNvPr id="1" name=""/>
        <p:cNvGrpSpPr/>
        <p:nvPr/>
      </p:nvGrpSpPr>
      <p:grpSpPr>
        <a:xfrm>
          <a:off x="0" y="0"/>
          <a:ext cx="0" cy="0"/>
          <a:chOff x="0" y="0"/>
          <a:chExt cx="0" cy="0"/>
        </a:xfrm>
      </p:grpSpPr>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6102350" y="2217738"/>
            <a:ext cx="5297488" cy="399432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4278" y="2217738"/>
            <a:ext cx="4779435" cy="3994326"/>
          </a:xfrm>
          <a:prstGeom prst="roundRect">
            <a:avLst>
              <a:gd name="adj" fmla="val 270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8" y="790574"/>
            <a:ext cx="4779435" cy="1072800"/>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11208642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6.xml><?xml version="1.0" encoding="utf-8"?>
<p:sldLayout xmlns:a="http://schemas.openxmlformats.org/drawingml/2006/main" xmlns:r="http://schemas.openxmlformats.org/officeDocument/2006/relationships" xmlns:p="http://schemas.openxmlformats.org/presentationml/2006/main" preserve="1">
  <p:cSld name="Content and Image x1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269425" cy="4449762"/>
          </a:xfrm>
          <a:prstGeom prst="roundRect">
            <a:avLst>
              <a:gd name="adj" fmla="val 2427"/>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6128294" y="1766887"/>
            <a:ext cx="5269425" cy="4448176"/>
          </a:xfrm>
          <a:prstGeom prst="roundRect">
            <a:avLst>
              <a:gd name="adj" fmla="val 2428"/>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5936081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7.xml><?xml version="1.0" encoding="utf-8"?>
<p:sldLayout xmlns:a="http://schemas.openxmlformats.org/drawingml/2006/main" xmlns:r="http://schemas.openxmlformats.org/officeDocument/2006/relationships" xmlns:p="http://schemas.openxmlformats.org/presentationml/2006/main" preserve="1">
  <p:cSld name="1_Content and Image x1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269425" cy="4449762"/>
          </a:xfrm>
          <a:prstGeom prst="roundRect">
            <a:avLst>
              <a:gd name="adj" fmla="val 2427"/>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6128294" y="1766887"/>
            <a:ext cx="5269425" cy="4448176"/>
          </a:xfrm>
          <a:prstGeom prst="roundRect">
            <a:avLst>
              <a:gd name="adj" fmla="val 2428"/>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862185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8.xml><?xml version="1.0" encoding="utf-8"?>
<p:sldLayout xmlns:a="http://schemas.openxmlformats.org/drawingml/2006/main" xmlns:r="http://schemas.openxmlformats.org/officeDocument/2006/relationships" xmlns:p="http://schemas.openxmlformats.org/presentationml/2006/main" preserve="1">
  <p:cSld name="Content and Image x1 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305425" cy="4449762"/>
          </a:xfrm>
          <a:prstGeom prst="roundRect">
            <a:avLst>
              <a:gd name="adj" fmla="val 2427"/>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21" name="Picture Placeholder 20">
            <a:extLst>
              <a:ext uri="{FF2B5EF4-FFF2-40B4-BE49-F238E27FC236}">
                <a16:creationId xmlns:a16="http://schemas.microsoft.com/office/drawing/2014/main" id="{67D4FB58-DE33-FDAF-EA45-2D555DF30C54}"/>
              </a:ext>
            </a:extLst>
          </p:cNvPr>
          <p:cNvSpPr>
            <a:spLocks noGrp="1"/>
          </p:cNvSpPr>
          <p:nvPr>
            <p:ph type="pic" sz="quarter" idx="17" hasCustomPrompt="1"/>
          </p:nvPr>
        </p:nvSpPr>
        <p:spPr>
          <a:xfrm>
            <a:off x="5991618" y="1766887"/>
            <a:ext cx="5406102" cy="4448176"/>
          </a:xfrm>
          <a:custGeom>
            <a:avLst/>
            <a:gdLst>
              <a:gd name="connsiteX0" fmla="*/ 3618 w 5406102"/>
              <a:gd name="connsiteY0" fmla="*/ 0 h 4448176"/>
              <a:gd name="connsiteX1" fmla="*/ 5298100 w 5406102"/>
              <a:gd name="connsiteY1" fmla="*/ 0 h 4448176"/>
              <a:gd name="connsiteX2" fmla="*/ 5406102 w 5406102"/>
              <a:gd name="connsiteY2" fmla="*/ 108002 h 4448176"/>
              <a:gd name="connsiteX3" fmla="*/ 5406102 w 5406102"/>
              <a:gd name="connsiteY3" fmla="*/ 4340174 h 4448176"/>
              <a:gd name="connsiteX4" fmla="*/ 5298100 w 5406102"/>
              <a:gd name="connsiteY4" fmla="*/ 4448176 h 4448176"/>
              <a:gd name="connsiteX5" fmla="*/ 4247 w 5406102"/>
              <a:gd name="connsiteY5" fmla="*/ 4448176 h 4448176"/>
              <a:gd name="connsiteX6" fmla="*/ 38424 w 5406102"/>
              <a:gd name="connsiteY6" fmla="*/ 4441276 h 4448176"/>
              <a:gd name="connsiteX7" fmla="*/ 104382 w 5406102"/>
              <a:gd name="connsiteY7" fmla="*/ 4341767 h 4448176"/>
              <a:gd name="connsiteX8" fmla="*/ 104382 w 5406102"/>
              <a:gd name="connsiteY8" fmla="*/ 107997 h 4448176"/>
              <a:gd name="connsiteX9" fmla="*/ 38424 w 5406102"/>
              <a:gd name="connsiteY9" fmla="*/ 8488 h 4448176"/>
              <a:gd name="connsiteX10" fmla="*/ 0 w 5406102"/>
              <a:gd name="connsiteY10" fmla="*/ 731 h 444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06102" h="4448176">
                <a:moveTo>
                  <a:pt x="3618" y="0"/>
                </a:moveTo>
                <a:lnTo>
                  <a:pt x="5298100" y="0"/>
                </a:lnTo>
                <a:cubicBezTo>
                  <a:pt x="5357748" y="0"/>
                  <a:pt x="5406102" y="48354"/>
                  <a:pt x="5406102" y="108002"/>
                </a:cubicBezTo>
                <a:lnTo>
                  <a:pt x="5406102" y="4340174"/>
                </a:lnTo>
                <a:cubicBezTo>
                  <a:pt x="5406102" y="4399822"/>
                  <a:pt x="5357748" y="4448176"/>
                  <a:pt x="5298100" y="4448176"/>
                </a:cubicBezTo>
                <a:lnTo>
                  <a:pt x="4247" y="4448176"/>
                </a:lnTo>
                <a:lnTo>
                  <a:pt x="38424" y="4441276"/>
                </a:lnTo>
                <a:cubicBezTo>
                  <a:pt x="77185" y="4424882"/>
                  <a:pt x="104382" y="4386501"/>
                  <a:pt x="104382" y="4341767"/>
                </a:cubicBezTo>
                <a:lnTo>
                  <a:pt x="104382" y="107997"/>
                </a:lnTo>
                <a:cubicBezTo>
                  <a:pt x="104382" y="63263"/>
                  <a:pt x="77185" y="24882"/>
                  <a:pt x="38424" y="8488"/>
                </a:cubicBezTo>
                <a:lnTo>
                  <a:pt x="0" y="731"/>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3044126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9.xml><?xml version="1.0" encoding="utf-8"?>
<p:sldLayout xmlns:a="http://schemas.openxmlformats.org/drawingml/2006/main" xmlns:r="http://schemas.openxmlformats.org/officeDocument/2006/relationships" xmlns:p="http://schemas.openxmlformats.org/presentationml/2006/main" preserve="1">
  <p:cSld name="Content and Image x1 E">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6" y="790575"/>
            <a:ext cx="3811588" cy="5426075"/>
          </a:xfrm>
          <a:prstGeom prst="roundRect">
            <a:avLst>
              <a:gd name="adj" fmla="val 2833"/>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4675188" y="790575"/>
            <a:ext cx="6722531" cy="5424488"/>
          </a:xfrm>
          <a:prstGeom prst="roundRect">
            <a:avLst>
              <a:gd name="adj" fmla="val 1991"/>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a:xfrm>
            <a:off x="1248409" y="1339850"/>
            <a:ext cx="2904491" cy="1754188"/>
          </a:xfrm>
        </p:spPr>
        <p:txBody>
          <a:bodyPr/>
          <a:lstStyle>
            <a:lvl1pPr>
              <a:defRPr>
                <a:solidFill>
                  <a:schemeClr val="bg1"/>
                </a:solidFill>
              </a:defRPr>
            </a:lvl1p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3429000"/>
            <a:ext cx="2904491" cy="2165350"/>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963227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p:cSld name="Title B Partner Logo">
    <p:bg>
      <p:bgPr>
        <a:solidFill>
          <a:schemeClr val="bg2"/>
        </a:solidFill>
        <a:effectLst/>
      </p:bgPr>
    </p:bg>
    <p:spTree>
      <p:nvGrpSpPr>
        <p:cNvPr id="1" name=""/>
        <p:cNvGrpSpPr/>
        <p:nvPr/>
      </p:nvGrpSpPr>
      <p:grpSpPr>
        <a:xfrm>
          <a:off x="0" y="0"/>
          <a:ext cx="0" cy="0"/>
          <a:chOff x="0" y="0"/>
          <a:chExt cx="0" cy="0"/>
        </a:xfrm>
      </p:grpSpPr>
      <p:sp>
        <p:nvSpPr>
          <p:cNvPr id="96" name="Rectangle: Rounded Corners 95">
            <a:extLst>
              <a:ext uri="{FF2B5EF4-FFF2-40B4-BE49-F238E27FC236}">
                <a16:creationId xmlns:a16="http://schemas.microsoft.com/office/drawing/2014/main" id="{6322A177-8603-710E-5C87-2D77264492C4}"/>
              </a:ext>
            </a:extLst>
          </p:cNvPr>
          <p:cNvSpPr/>
          <p:nvPr/>
        </p:nvSpPr>
        <p:spPr>
          <a:xfrm>
            <a:off x="373062" y="3716338"/>
            <a:ext cx="5200651" cy="2852737"/>
          </a:xfrm>
          <a:prstGeom prst="roundRect">
            <a:avLst>
              <a:gd name="adj" fmla="val 378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grpSp>
        <p:nvGrpSpPr>
          <p:cNvPr id="74" name="Group 73">
            <a:extLst>
              <a:ext uri="{FF2B5EF4-FFF2-40B4-BE49-F238E27FC236}">
                <a16:creationId xmlns:a16="http://schemas.microsoft.com/office/drawing/2014/main" id="{C21FF905-9F1D-4BC4-A0C4-819C54B20BB8}"/>
              </a:ext>
            </a:extLst>
          </p:cNvPr>
          <p:cNvGrpSpPr/>
          <p:nvPr/>
        </p:nvGrpSpPr>
        <p:grpSpPr>
          <a:xfrm>
            <a:off x="374967" y="373063"/>
            <a:ext cx="1004400" cy="324000"/>
            <a:chOff x="4124324" y="2793830"/>
            <a:chExt cx="3945731" cy="1275368"/>
          </a:xfrm>
        </p:grpSpPr>
        <p:sp>
          <p:nvSpPr>
            <p:cNvPr id="75" name="Freeform: Shape 74">
              <a:extLst>
                <a:ext uri="{FF2B5EF4-FFF2-40B4-BE49-F238E27FC236}">
                  <a16:creationId xmlns:a16="http://schemas.microsoft.com/office/drawing/2014/main" id="{059914BE-FC3C-135B-5DB0-18278431894E}"/>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76" name="Freeform: Shape 75">
              <a:extLst>
                <a:ext uri="{FF2B5EF4-FFF2-40B4-BE49-F238E27FC236}">
                  <a16:creationId xmlns:a16="http://schemas.microsoft.com/office/drawing/2014/main" id="{528CB0D7-7587-96BD-7839-497DE6E7EA0A}"/>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77" name="Freeform: Shape 76">
              <a:extLst>
                <a:ext uri="{FF2B5EF4-FFF2-40B4-BE49-F238E27FC236}">
                  <a16:creationId xmlns:a16="http://schemas.microsoft.com/office/drawing/2014/main" id="{D7110FF8-9F6B-166A-393F-342BE1E35CD5}"/>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78" name="Freeform: Shape 77">
              <a:extLst>
                <a:ext uri="{FF2B5EF4-FFF2-40B4-BE49-F238E27FC236}">
                  <a16:creationId xmlns:a16="http://schemas.microsoft.com/office/drawing/2014/main" id="{F1677DEC-DF7E-65E8-AFE4-613797E72E85}"/>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79" name="Freeform: Shape 78">
              <a:extLst>
                <a:ext uri="{FF2B5EF4-FFF2-40B4-BE49-F238E27FC236}">
                  <a16:creationId xmlns:a16="http://schemas.microsoft.com/office/drawing/2014/main" id="{18F0D363-4B8E-CC2D-DFEF-D89EE35A270D}"/>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80" name="Freeform: Shape 79">
              <a:extLst>
                <a:ext uri="{FF2B5EF4-FFF2-40B4-BE49-F238E27FC236}">
                  <a16:creationId xmlns:a16="http://schemas.microsoft.com/office/drawing/2014/main" id="{1FE81C4C-D33B-AF15-87E3-0B77EF334E22}"/>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81" name="Freeform: Shape 80">
              <a:extLst>
                <a:ext uri="{FF2B5EF4-FFF2-40B4-BE49-F238E27FC236}">
                  <a16:creationId xmlns:a16="http://schemas.microsoft.com/office/drawing/2014/main" id="{87BFB631-BDE9-A36F-948C-50B59F682B2B}"/>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82" name="Freeform: Shape 81">
              <a:extLst>
                <a:ext uri="{FF2B5EF4-FFF2-40B4-BE49-F238E27FC236}">
                  <a16:creationId xmlns:a16="http://schemas.microsoft.com/office/drawing/2014/main" id="{41564BE0-BF5A-5B3B-985D-7664B2DEEEEC}"/>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83" name="Freeform: Shape 82">
              <a:extLst>
                <a:ext uri="{FF2B5EF4-FFF2-40B4-BE49-F238E27FC236}">
                  <a16:creationId xmlns:a16="http://schemas.microsoft.com/office/drawing/2014/main" id="{A636A3F7-873A-362A-FF8B-382A6F8F6880}"/>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84" name="Freeform: Shape 83">
              <a:extLst>
                <a:ext uri="{FF2B5EF4-FFF2-40B4-BE49-F238E27FC236}">
                  <a16:creationId xmlns:a16="http://schemas.microsoft.com/office/drawing/2014/main" id="{C78F3A6A-5735-4CE9-BEE9-AD993156FF0F}"/>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85" name="Freeform: Shape 84">
              <a:extLst>
                <a:ext uri="{FF2B5EF4-FFF2-40B4-BE49-F238E27FC236}">
                  <a16:creationId xmlns:a16="http://schemas.microsoft.com/office/drawing/2014/main" id="{491CF533-F473-54F5-48FC-9F5489213BB4}"/>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86" name="Freeform: Shape 85">
              <a:extLst>
                <a:ext uri="{FF2B5EF4-FFF2-40B4-BE49-F238E27FC236}">
                  <a16:creationId xmlns:a16="http://schemas.microsoft.com/office/drawing/2014/main" id="{7FCD6722-3680-B0F1-514B-F875CBECE1F0}"/>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87" name="Freeform: Shape 86">
              <a:extLst>
                <a:ext uri="{FF2B5EF4-FFF2-40B4-BE49-F238E27FC236}">
                  <a16:creationId xmlns:a16="http://schemas.microsoft.com/office/drawing/2014/main" id="{3D19A48B-4CE5-DFDD-45BD-889671A5D3EE}"/>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88" name="Freeform: Shape 87">
              <a:extLst>
                <a:ext uri="{FF2B5EF4-FFF2-40B4-BE49-F238E27FC236}">
                  <a16:creationId xmlns:a16="http://schemas.microsoft.com/office/drawing/2014/main" id="{685C59C6-8A4E-2D10-BB33-7D1F6B44C6EF}"/>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89" name="Graphic 4">
              <a:extLst>
                <a:ext uri="{FF2B5EF4-FFF2-40B4-BE49-F238E27FC236}">
                  <a16:creationId xmlns:a16="http://schemas.microsoft.com/office/drawing/2014/main" id="{1A5DB6E8-B2F1-7F8E-6200-BD639DD4EC7C}"/>
                </a:ext>
              </a:extLst>
            </p:cNvPr>
            <p:cNvGrpSpPr/>
            <p:nvPr/>
          </p:nvGrpSpPr>
          <p:grpSpPr>
            <a:xfrm>
              <a:off x="7929789" y="3640062"/>
              <a:ext cx="140266" cy="84954"/>
              <a:chOff x="7929789" y="3640062"/>
              <a:chExt cx="140266" cy="84954"/>
            </a:xfrm>
            <a:solidFill>
              <a:srgbClr val="26478D"/>
            </a:solidFill>
          </p:grpSpPr>
          <p:sp>
            <p:nvSpPr>
              <p:cNvPr id="90" name="Freeform: Shape 89">
                <a:extLst>
                  <a:ext uri="{FF2B5EF4-FFF2-40B4-BE49-F238E27FC236}">
                    <a16:creationId xmlns:a16="http://schemas.microsoft.com/office/drawing/2014/main" id="{6100DE4C-00A8-C63E-ED90-BB2BB652A3F4}"/>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91" name="Freeform: Shape 90">
                <a:extLst>
                  <a:ext uri="{FF2B5EF4-FFF2-40B4-BE49-F238E27FC236}">
                    <a16:creationId xmlns:a16="http://schemas.microsoft.com/office/drawing/2014/main" id="{3A1B4668-C629-CBF3-60AC-A728E7127258}"/>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5654436" y="371476"/>
            <a:ext cx="6164502" cy="6197599"/>
          </a:xfrm>
          <a:prstGeom prst="roundRect">
            <a:avLst>
              <a:gd name="adj" fmla="val 1752"/>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solidFill>
                  <a:schemeClr val="bg1"/>
                </a:solidFill>
              </a:defRPr>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10209093" y="460354"/>
            <a:ext cx="1508400" cy="27432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cxnSp>
        <p:nvCxnSpPr>
          <p:cNvPr id="94" name="Straight Connector 93">
            <a:extLst>
              <a:ext uri="{FF2B5EF4-FFF2-40B4-BE49-F238E27FC236}">
                <a16:creationId xmlns:a16="http://schemas.microsoft.com/office/drawing/2014/main" id="{E8386E28-D99C-7E96-ACE6-D59EE01DF596}"/>
              </a:ext>
            </a:extLst>
          </p:cNvPr>
          <p:cNvCxnSpPr>
            <a:cxnSpLocks/>
          </p:cNvCxnSpPr>
          <p:nvPr/>
        </p:nvCxnSpPr>
        <p:spPr>
          <a:xfrm flipH="1">
            <a:off x="1515521"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2" name="Picture Placeholder 101">
            <a:extLst>
              <a:ext uri="{FF2B5EF4-FFF2-40B4-BE49-F238E27FC236}">
                <a16:creationId xmlns:a16="http://schemas.microsoft.com/office/drawing/2014/main" id="{7BE52618-E91E-6581-CC9B-54E3F5250557}"/>
              </a:ext>
            </a:extLst>
          </p:cNvPr>
          <p:cNvSpPr>
            <a:spLocks noGrp="1"/>
          </p:cNvSpPr>
          <p:nvPr>
            <p:ph type="pic" sz="quarter" idx="25" hasCustomPrompt="1"/>
          </p:nvPr>
        </p:nvSpPr>
        <p:spPr>
          <a:xfrm>
            <a:off x="1651000" y="373063"/>
            <a:ext cx="1082675" cy="323850"/>
          </a:xfrm>
        </p:spPr>
        <p:txBody>
          <a:bodyPr anchor="ctr"/>
          <a:lstStyle>
            <a:lvl1pPr algn="ctr">
              <a:defRPr sz="900"/>
            </a:lvl1pPr>
          </a:lstStyle>
          <a:p>
            <a:r>
              <a:rPr lang="en-US" noProof="0"/>
              <a:t>Insert partner logo</a:t>
            </a:r>
          </a:p>
        </p:txBody>
      </p:sp>
      <p:sp>
        <p:nvSpPr>
          <p:cNvPr id="5" name="Text Placeholder 19">
            <a:extLst>
              <a:ext uri="{FF2B5EF4-FFF2-40B4-BE49-F238E27FC236}">
                <a16:creationId xmlns:a16="http://schemas.microsoft.com/office/drawing/2014/main" id="{979A3211-34A5-6219-A6DA-78E91638C689}"/>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9" name="Text Placeholder 17">
            <a:extLst>
              <a:ext uri="{FF2B5EF4-FFF2-40B4-BE49-F238E27FC236}">
                <a16:creationId xmlns:a16="http://schemas.microsoft.com/office/drawing/2014/main" id="{1BDFCEF9-DE63-72E6-B123-F9F973F85746}"/>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10" name="Text Placeholder 16">
            <a:extLst>
              <a:ext uri="{FF2B5EF4-FFF2-40B4-BE49-F238E27FC236}">
                <a16:creationId xmlns:a16="http://schemas.microsoft.com/office/drawing/2014/main" id="{8219A788-1A60-EBB3-E011-88FA1494B487}"/>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853962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0.xml><?xml version="1.0" encoding="utf-8"?>
<p:sldLayout xmlns:a="http://schemas.openxmlformats.org/drawingml/2006/main" xmlns:r="http://schemas.openxmlformats.org/officeDocument/2006/relationships" xmlns:p="http://schemas.openxmlformats.org/presentationml/2006/main" preserve="1">
  <p:cSld name="1_Content and Image x1 E">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6" y="790575"/>
            <a:ext cx="3811588" cy="5426075"/>
          </a:xfrm>
          <a:prstGeom prst="roundRect">
            <a:avLst>
              <a:gd name="adj" fmla="val 283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4675188" y="790575"/>
            <a:ext cx="6722531" cy="5424488"/>
          </a:xfrm>
          <a:prstGeom prst="roundRect">
            <a:avLst>
              <a:gd name="adj" fmla="val 1991"/>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a:xfrm>
            <a:off x="1248409" y="1339850"/>
            <a:ext cx="2904491" cy="1754188"/>
          </a:xfrm>
        </p:spPr>
        <p:txBody>
          <a:bodyPr/>
          <a:lstStyle>
            <a:lvl1pPr>
              <a:defRPr>
                <a:solidFill>
                  <a:schemeClr val="accent1"/>
                </a:solidFill>
              </a:defRPr>
            </a:lvl1p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3429000"/>
            <a:ext cx="2904491" cy="2165350"/>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319816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1.xml><?xml version="1.0" encoding="utf-8"?>
<p:sldLayout xmlns:a="http://schemas.openxmlformats.org/drawingml/2006/main" xmlns:r="http://schemas.openxmlformats.org/officeDocument/2006/relationships" xmlns:p="http://schemas.openxmlformats.org/presentationml/2006/main" preserve="1">
  <p:cSld name="Content and Image x2 A">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3827463"/>
          </a:xfrm>
          <a:prstGeom prst="roundRect">
            <a:avLst>
              <a:gd name="adj" fmla="val 3247"/>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3827463"/>
          </a:xfrm>
          <a:prstGeom prst="roundRect">
            <a:avLst>
              <a:gd name="adj" fmla="val 3243"/>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6"/>
            <a:ext cx="3358621"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41585122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2.xml><?xml version="1.0" encoding="utf-8"?>
<p:sldLayout xmlns:a="http://schemas.openxmlformats.org/drawingml/2006/main" xmlns:r="http://schemas.openxmlformats.org/officeDocument/2006/relationships" xmlns:p="http://schemas.openxmlformats.org/presentationml/2006/main" preserve="1">
  <p:cSld name="Content and Image x2 B">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D53D748-C3B4-8C28-58DB-11422EF63E85}"/>
              </a:ext>
            </a:extLst>
          </p:cNvPr>
          <p:cNvSpPr/>
          <p:nvPr/>
        </p:nvSpPr>
        <p:spPr>
          <a:xfrm>
            <a:off x="790575" y="1766888"/>
            <a:ext cx="3488400" cy="4449762"/>
          </a:xfrm>
          <a:prstGeom prst="roundRect">
            <a:avLst>
              <a:gd name="adj" fmla="val 3096"/>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351007"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911438"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88D8316-34D3-5635-7269-41DB5C129B43}"/>
              </a:ext>
            </a:extLst>
          </p:cNvPr>
          <p:cNvSpPr>
            <a:spLocks noGrp="1"/>
          </p:cNvSpPr>
          <p:nvPr>
            <p:ph type="title"/>
          </p:nvPr>
        </p:nvSpPr>
        <p:spPr/>
        <p:txBody>
          <a:bodyPr/>
          <a:lstStyle/>
          <a:p>
            <a:r>
              <a:rPr lang="en-US" noProof="0"/>
              <a:t>Click to edit Master title style</a:t>
            </a:r>
          </a:p>
        </p:txBody>
      </p:sp>
      <p:sp>
        <p:nvSpPr>
          <p:cNvPr id="4" name="Footer Placeholder 3">
            <a:extLst>
              <a:ext uri="{FF2B5EF4-FFF2-40B4-BE49-F238E27FC236}">
                <a16:creationId xmlns:a16="http://schemas.microsoft.com/office/drawing/2014/main" id="{7AD3339E-B82B-A155-97CB-3CDAA75EF568}"/>
              </a:ext>
            </a:extLst>
          </p:cNvPr>
          <p:cNvSpPr>
            <a:spLocks noGrp="1"/>
          </p:cNvSpPr>
          <p:nvPr>
            <p:ph type="ftr" sz="quarter" idx="19"/>
          </p:nvPr>
        </p:nvSpPr>
        <p:spPr/>
        <p:txBody>
          <a:bodyPr/>
          <a:lstStyle>
            <a:lvl1pPr>
              <a:defRPr/>
            </a:lvl1pPr>
          </a:lstStyle>
          <a:p>
            <a:r>
              <a:rPr lang="en-US" noProof="0"/>
              <a:t>© Experian | Confidential</a:t>
            </a:r>
          </a:p>
        </p:txBody>
      </p:sp>
      <p:sp>
        <p:nvSpPr>
          <p:cNvPr id="5" name="Slide Number Placeholder 4">
            <a:extLst>
              <a:ext uri="{FF2B5EF4-FFF2-40B4-BE49-F238E27FC236}">
                <a16:creationId xmlns:a16="http://schemas.microsoft.com/office/drawing/2014/main" id="{543B12D2-AD39-39F4-4845-57AACA0B8772}"/>
              </a:ext>
            </a:extLst>
          </p:cNvPr>
          <p:cNvSpPr>
            <a:spLocks noGrp="1"/>
          </p:cNvSpPr>
          <p:nvPr>
            <p:ph type="sldNum" sz="quarter" idx="20"/>
          </p:nvPr>
        </p:nvSpPr>
        <p:spPr/>
        <p:txBody>
          <a:bodyPr/>
          <a:lstStyle>
            <a:lvl1pPr>
              <a:defRPr/>
            </a:lvl1pPr>
          </a:lstStyle>
          <a:p>
            <a:fld id="{C5BB0411-7089-4314-80B8-B2E3315A0706}" type="slidenum">
              <a:rPr lang="en-US" smtClean="0"/>
              <a:pPr/>
              <a:t>‹#›</a:t>
            </a:fld>
            <a:endParaRPr lang="en-US"/>
          </a:p>
        </p:txBody>
      </p:sp>
      <p:sp>
        <p:nvSpPr>
          <p:cNvPr id="10" name="Text Placeholder 8">
            <a:extLst>
              <a:ext uri="{FF2B5EF4-FFF2-40B4-BE49-F238E27FC236}">
                <a16:creationId xmlns:a16="http://schemas.microsoft.com/office/drawing/2014/main" id="{397DB27F-7941-6966-B186-BB07516721CE}"/>
              </a:ext>
            </a:extLst>
          </p:cNvPr>
          <p:cNvSpPr>
            <a:spLocks noGrp="1"/>
          </p:cNvSpPr>
          <p:nvPr>
            <p:ph type="body" sz="quarter" idx="12"/>
          </p:nvPr>
        </p:nvSpPr>
        <p:spPr>
          <a:xfrm>
            <a:off x="1248409" y="2741613"/>
            <a:ext cx="2630516" cy="2852738"/>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9">
            <a:extLst>
              <a:ext uri="{FF2B5EF4-FFF2-40B4-BE49-F238E27FC236}">
                <a16:creationId xmlns:a16="http://schemas.microsoft.com/office/drawing/2014/main" id="{D8298C2F-2914-743B-1EDE-EB5B7840447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922245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3.xml><?xml version="1.0" encoding="utf-8"?>
<p:sldLayout xmlns:a="http://schemas.openxmlformats.org/drawingml/2006/main" xmlns:r="http://schemas.openxmlformats.org/officeDocument/2006/relationships" xmlns:p="http://schemas.openxmlformats.org/presentationml/2006/main" preserve="1">
  <p:cSld name="1_Content and Image x2 B">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D53D748-C3B4-8C28-58DB-11422EF63E85}"/>
              </a:ext>
            </a:extLst>
          </p:cNvPr>
          <p:cNvSpPr/>
          <p:nvPr/>
        </p:nvSpPr>
        <p:spPr>
          <a:xfrm>
            <a:off x="790575" y="1766888"/>
            <a:ext cx="3488400" cy="444976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351007"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911438"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88D8316-34D3-5635-7269-41DB5C129B43}"/>
              </a:ext>
            </a:extLst>
          </p:cNvPr>
          <p:cNvSpPr>
            <a:spLocks noGrp="1"/>
          </p:cNvSpPr>
          <p:nvPr>
            <p:ph type="title"/>
          </p:nvPr>
        </p:nvSpPr>
        <p:spPr/>
        <p:txBody>
          <a:bodyPr/>
          <a:lstStyle/>
          <a:p>
            <a:r>
              <a:rPr lang="en-US" noProof="0"/>
              <a:t>Click to edit Master title style</a:t>
            </a:r>
          </a:p>
        </p:txBody>
      </p:sp>
      <p:sp>
        <p:nvSpPr>
          <p:cNvPr id="4" name="Footer Placeholder 3">
            <a:extLst>
              <a:ext uri="{FF2B5EF4-FFF2-40B4-BE49-F238E27FC236}">
                <a16:creationId xmlns:a16="http://schemas.microsoft.com/office/drawing/2014/main" id="{7AD3339E-B82B-A155-97CB-3CDAA75EF568}"/>
              </a:ext>
            </a:extLst>
          </p:cNvPr>
          <p:cNvSpPr>
            <a:spLocks noGrp="1"/>
          </p:cNvSpPr>
          <p:nvPr>
            <p:ph type="ftr" sz="quarter" idx="19"/>
          </p:nvPr>
        </p:nvSpPr>
        <p:spPr/>
        <p:txBody>
          <a:bodyPr/>
          <a:lstStyle>
            <a:lvl1pPr>
              <a:defRPr/>
            </a:lvl1pPr>
          </a:lstStyle>
          <a:p>
            <a:r>
              <a:rPr lang="en-US" noProof="0"/>
              <a:t>© Experian | Confidential</a:t>
            </a:r>
          </a:p>
        </p:txBody>
      </p:sp>
      <p:sp>
        <p:nvSpPr>
          <p:cNvPr id="5" name="Slide Number Placeholder 4">
            <a:extLst>
              <a:ext uri="{FF2B5EF4-FFF2-40B4-BE49-F238E27FC236}">
                <a16:creationId xmlns:a16="http://schemas.microsoft.com/office/drawing/2014/main" id="{543B12D2-AD39-39F4-4845-57AACA0B8772}"/>
              </a:ext>
            </a:extLst>
          </p:cNvPr>
          <p:cNvSpPr>
            <a:spLocks noGrp="1"/>
          </p:cNvSpPr>
          <p:nvPr>
            <p:ph type="sldNum" sz="quarter" idx="20"/>
          </p:nvPr>
        </p:nvSpPr>
        <p:spPr/>
        <p:txBody>
          <a:bodyPr/>
          <a:lstStyle>
            <a:lvl1pPr>
              <a:defRPr/>
            </a:lvl1pPr>
          </a:lstStyle>
          <a:p>
            <a:fld id="{C5BB0411-7089-4314-80B8-B2E3315A0706}" type="slidenum">
              <a:rPr lang="en-US" smtClean="0"/>
              <a:pPr/>
              <a:t>‹#›</a:t>
            </a:fld>
            <a:endParaRPr lang="en-US"/>
          </a:p>
        </p:txBody>
      </p:sp>
      <p:sp>
        <p:nvSpPr>
          <p:cNvPr id="10" name="Text Placeholder 8">
            <a:extLst>
              <a:ext uri="{FF2B5EF4-FFF2-40B4-BE49-F238E27FC236}">
                <a16:creationId xmlns:a16="http://schemas.microsoft.com/office/drawing/2014/main" id="{397DB27F-7941-6966-B186-BB07516721CE}"/>
              </a:ext>
            </a:extLst>
          </p:cNvPr>
          <p:cNvSpPr>
            <a:spLocks noGrp="1"/>
          </p:cNvSpPr>
          <p:nvPr>
            <p:ph type="body" sz="quarter" idx="12"/>
          </p:nvPr>
        </p:nvSpPr>
        <p:spPr>
          <a:xfrm>
            <a:off x="1248409" y="2741613"/>
            <a:ext cx="2630516" cy="2852738"/>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9">
            <a:extLst>
              <a:ext uri="{FF2B5EF4-FFF2-40B4-BE49-F238E27FC236}">
                <a16:creationId xmlns:a16="http://schemas.microsoft.com/office/drawing/2014/main" id="{D8298C2F-2914-743B-1EDE-EB5B7840447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6807853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4.xml><?xml version="1.0" encoding="utf-8"?>
<p:sldLayout xmlns:a="http://schemas.openxmlformats.org/drawingml/2006/main" xmlns:r="http://schemas.openxmlformats.org/officeDocument/2006/relationships" xmlns:p="http://schemas.openxmlformats.org/presentationml/2006/main" showMasterSp="0" preserve="1">
  <p:cSld name="Comparison Imag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3703638" y="1320800"/>
            <a:ext cx="8383587"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Comparison image</a:t>
            </a:r>
          </a:p>
        </p:txBody>
      </p:sp>
      <p:pic>
        <p:nvPicPr>
          <p:cNvPr id="3" name="Graphic 2" descr="Image with solid fill">
            <a:extLst>
              <a:ext uri="{FF2B5EF4-FFF2-40B4-BE49-F238E27FC236}">
                <a16:creationId xmlns:a16="http://schemas.microsoft.com/office/drawing/2014/main" id="{454C7550-1001-C2AC-E30C-28F2BF3E6948}"/>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60413" y="1090614"/>
            <a:ext cx="2419350" cy="2419350"/>
          </a:xfrm>
          <a:prstGeom prst="rect">
            <a:avLst/>
          </a:prstGeom>
        </p:spPr>
      </p:pic>
      <p:pic>
        <p:nvPicPr>
          <p:cNvPr id="4" name="Graphic 3" descr="Image with solid fill">
            <a:extLst>
              <a:ext uri="{FF2B5EF4-FFF2-40B4-BE49-F238E27FC236}">
                <a16:creationId xmlns:a16="http://schemas.microsoft.com/office/drawing/2014/main" id="{E90D76BD-0372-E2A7-C40F-BA8C6270DCD7}"/>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60413" y="3090864"/>
            <a:ext cx="2419350" cy="2419350"/>
          </a:xfrm>
          <a:prstGeom prst="rect">
            <a:avLst/>
          </a:prstGeom>
        </p:spPr>
      </p:pic>
      <p:sp>
        <p:nvSpPr>
          <p:cNvPr id="6" name="TextBox 5">
            <a:extLst>
              <a:ext uri="{FF2B5EF4-FFF2-40B4-BE49-F238E27FC236}">
                <a16:creationId xmlns:a16="http://schemas.microsoft.com/office/drawing/2014/main" id="{0CC3CDB7-8387-AB57-7B9A-BFA8056481DE}"/>
              </a:ext>
            </a:extLst>
          </p:cNvPr>
          <p:cNvSpPr txBox="1"/>
          <p:nvPr/>
        </p:nvSpPr>
        <p:spPr>
          <a:xfrm>
            <a:off x="3703638" y="5993923"/>
            <a:ext cx="8115302"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533938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5.xml><?xml version="1.0" encoding="utf-8"?>
<p:sldLayout xmlns:a="http://schemas.openxmlformats.org/drawingml/2006/main" xmlns:r="http://schemas.openxmlformats.org/officeDocument/2006/relationships" xmlns:p="http://schemas.openxmlformats.org/presentationml/2006/main" preserve="1">
  <p:cSld name="Comparison Image x2">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E4DDAEB-A4B6-54C6-E28A-CAF8BA749887}"/>
              </a:ext>
            </a:extLst>
          </p:cNvPr>
          <p:cNvSpPr/>
          <p:nvPr/>
        </p:nvSpPr>
        <p:spPr>
          <a:xfrm>
            <a:off x="7814327" y="3717150"/>
            <a:ext cx="3585600" cy="1877200"/>
          </a:xfrm>
          <a:prstGeom prst="roundRect">
            <a:avLst>
              <a:gd name="adj" fmla="val 575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81AACA8-89DB-6DAC-2CE9-CB5CE266F729}"/>
              </a:ext>
            </a:extLst>
          </p:cNvPr>
          <p:cNvSpPr/>
          <p:nvPr/>
        </p:nvSpPr>
        <p:spPr>
          <a:xfrm>
            <a:off x="4151311" y="3717150"/>
            <a:ext cx="3585600" cy="1877200"/>
          </a:xfrm>
          <a:prstGeom prst="roundRect">
            <a:avLst>
              <a:gd name="adj" fmla="val 575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151311" y="1766887"/>
            <a:ext cx="3585600" cy="1878013"/>
          </a:xfrm>
          <a:prstGeom prst="roundRect">
            <a:avLst>
              <a:gd name="adj" fmla="val 575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814327" y="1766887"/>
            <a:ext cx="3585600" cy="1878013"/>
          </a:xfrm>
          <a:prstGeom prst="roundRect">
            <a:avLst>
              <a:gd name="adj" fmla="val 575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4077150"/>
            <a:ext cx="2676915" cy="1157200"/>
          </a:xfrm>
        </p:spPr>
        <p:txBody>
          <a:body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8272160" y="4077150"/>
            <a:ext cx="2669933" cy="1157200"/>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2694420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6.xml><?xml version="1.0" encoding="utf-8"?>
<p:sldLayout xmlns:a="http://schemas.openxmlformats.org/drawingml/2006/main" xmlns:r="http://schemas.openxmlformats.org/officeDocument/2006/relationships" xmlns:p="http://schemas.openxmlformats.org/presentationml/2006/main" preserve="1">
  <p:cSld name="Comparison Image x3">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6D9C2D74-D4D9-656A-CFF6-88D70AE2D793}"/>
              </a:ext>
            </a:extLst>
          </p:cNvPr>
          <p:cNvSpPr/>
          <p:nvPr/>
        </p:nvSpPr>
        <p:spPr>
          <a:xfrm>
            <a:off x="793437"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DAFA1C84-7A44-B081-9D8B-055DB482740F}"/>
              </a:ext>
            </a:extLst>
          </p:cNvPr>
          <p:cNvSpPr/>
          <p:nvPr/>
        </p:nvSpPr>
        <p:spPr>
          <a:xfrm>
            <a:off x="4352482"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6E265A67-BFD3-F69E-0CB3-2D3036077CA8}"/>
              </a:ext>
            </a:extLst>
          </p:cNvPr>
          <p:cNvSpPr/>
          <p:nvPr/>
        </p:nvSpPr>
        <p:spPr>
          <a:xfrm>
            <a:off x="7911527"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Picture Placeholder 19">
            <a:extLst>
              <a:ext uri="{FF2B5EF4-FFF2-40B4-BE49-F238E27FC236}">
                <a16:creationId xmlns:a16="http://schemas.microsoft.com/office/drawing/2014/main" id="{39DE7CF6-C04D-73ED-DEE3-13ED6F6BA725}"/>
              </a:ext>
            </a:extLst>
          </p:cNvPr>
          <p:cNvSpPr>
            <a:spLocks noGrp="1"/>
          </p:cNvSpPr>
          <p:nvPr>
            <p:ph type="pic" sz="quarter" idx="22" hasCustomPrompt="1"/>
          </p:nvPr>
        </p:nvSpPr>
        <p:spPr>
          <a:xfrm>
            <a:off x="793437"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26">
            <a:extLst>
              <a:ext uri="{FF2B5EF4-FFF2-40B4-BE49-F238E27FC236}">
                <a16:creationId xmlns:a16="http://schemas.microsoft.com/office/drawing/2014/main" id="{6AB3F779-7EC8-26B5-1A7E-4F2F341B11EA}"/>
              </a:ext>
            </a:extLst>
          </p:cNvPr>
          <p:cNvSpPr>
            <a:spLocks noGrp="1"/>
          </p:cNvSpPr>
          <p:nvPr>
            <p:ph type="pic" sz="quarter" idx="23" hasCustomPrompt="1"/>
          </p:nvPr>
        </p:nvSpPr>
        <p:spPr>
          <a:xfrm>
            <a:off x="4352482"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Picture Placeholder 19">
            <a:extLst>
              <a:ext uri="{FF2B5EF4-FFF2-40B4-BE49-F238E27FC236}">
                <a16:creationId xmlns:a16="http://schemas.microsoft.com/office/drawing/2014/main" id="{F47CBC8D-4CE3-450F-ECD6-58737FEF6D64}"/>
              </a:ext>
            </a:extLst>
          </p:cNvPr>
          <p:cNvSpPr>
            <a:spLocks noGrp="1"/>
          </p:cNvSpPr>
          <p:nvPr>
            <p:ph type="pic" sz="quarter" idx="24" hasCustomPrompt="1"/>
          </p:nvPr>
        </p:nvSpPr>
        <p:spPr>
          <a:xfrm>
            <a:off x="7911527"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4545918"/>
            <a:ext cx="2588400" cy="1305770"/>
          </a:xfrm>
        </p:spPr>
        <p:txBody>
          <a:bodyPr/>
          <a:lstStyle/>
          <a:p>
            <a:pPr lvl="0"/>
            <a:r>
              <a:rPr lang="en-US" noProof="0"/>
              <a:t>Click to edit Master text styles</a:t>
            </a:r>
          </a:p>
          <a:p>
            <a:pPr lvl="1"/>
            <a:r>
              <a:rPr lang="en-US" noProof="0"/>
              <a:t>Second level</a:t>
            </a:r>
          </a:p>
          <a:p>
            <a:pPr lvl="2"/>
            <a:r>
              <a:rPr lang="en-US" noProof="0"/>
              <a:t>Third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4968" y="4545918"/>
            <a:ext cx="2588400" cy="1305770"/>
          </a:xfrm>
        </p:spPr>
        <p:txBody>
          <a:bodyPr/>
          <a:lstStyle>
            <a:lvl4pPr marL="172800" indent="0">
              <a:buNone/>
              <a:defRPr/>
            </a:lvl4pPr>
          </a:lstStyle>
          <a:p>
            <a:pPr lvl="0"/>
            <a:r>
              <a:rPr lang="en-US" noProof="0"/>
              <a:t>Click to edit Master text styles</a:t>
            </a:r>
          </a:p>
          <a:p>
            <a:pPr lvl="1"/>
            <a:r>
              <a:rPr lang="en-US" noProof="0"/>
              <a:t>Second level</a:t>
            </a:r>
          </a:p>
          <a:p>
            <a:pPr lvl="2"/>
            <a:r>
              <a:rPr lang="en-US" noProof="0"/>
              <a:t>Third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8361527" y="4545918"/>
            <a:ext cx="2588400" cy="1305770"/>
          </a:xfrm>
        </p:spPr>
        <p:txBody>
          <a:bodyPr/>
          <a:lstStyle/>
          <a:p>
            <a:pPr lvl="0"/>
            <a:r>
              <a:rPr lang="en-US" noProof="0"/>
              <a:t>Click to edit Master text styles</a:t>
            </a:r>
          </a:p>
          <a:p>
            <a:pPr lvl="1"/>
            <a:r>
              <a:rPr lang="en-US" noProof="0"/>
              <a:t>Second level</a:t>
            </a:r>
          </a:p>
          <a:p>
            <a:pPr lvl="2"/>
            <a:r>
              <a:rPr lang="en-US" noProof="0"/>
              <a:t>Third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186546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7.xml><?xml version="1.0" encoding="utf-8"?>
<p:sldLayout xmlns:a="http://schemas.openxmlformats.org/drawingml/2006/main" xmlns:r="http://schemas.openxmlformats.org/officeDocument/2006/relationships" xmlns:p="http://schemas.openxmlformats.org/presentationml/2006/main" preserve="1">
  <p:cSld name="Comparison Image x4">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6D9C2D74-D4D9-656A-CFF6-88D70AE2D793}"/>
              </a:ext>
            </a:extLst>
          </p:cNvPr>
          <p:cNvSpPr/>
          <p:nvPr/>
        </p:nvSpPr>
        <p:spPr>
          <a:xfrm>
            <a:off x="793437"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DAFA1C84-7A44-B081-9D8B-055DB482740F}"/>
              </a:ext>
            </a:extLst>
          </p:cNvPr>
          <p:cNvSpPr/>
          <p:nvPr/>
        </p:nvSpPr>
        <p:spPr>
          <a:xfrm>
            <a:off x="3464206"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6E265A67-BFD3-F69E-0CB3-2D3036077CA8}"/>
              </a:ext>
            </a:extLst>
          </p:cNvPr>
          <p:cNvSpPr/>
          <p:nvPr/>
        </p:nvSpPr>
        <p:spPr>
          <a:xfrm>
            <a:off x="6134975"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6CD7817C-9955-4463-DB73-BBAB2FBF092B}"/>
              </a:ext>
            </a:extLst>
          </p:cNvPr>
          <p:cNvSpPr/>
          <p:nvPr/>
        </p:nvSpPr>
        <p:spPr>
          <a:xfrm>
            <a:off x="8805745"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Picture Placeholder 19">
            <a:extLst>
              <a:ext uri="{FF2B5EF4-FFF2-40B4-BE49-F238E27FC236}">
                <a16:creationId xmlns:a16="http://schemas.microsoft.com/office/drawing/2014/main" id="{39DE7CF6-C04D-73ED-DEE3-13ED6F6BA725}"/>
              </a:ext>
            </a:extLst>
          </p:cNvPr>
          <p:cNvSpPr>
            <a:spLocks noGrp="1"/>
          </p:cNvSpPr>
          <p:nvPr>
            <p:ph type="pic" sz="quarter" idx="22" hasCustomPrompt="1"/>
          </p:nvPr>
        </p:nvSpPr>
        <p:spPr>
          <a:xfrm>
            <a:off x="793437"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26">
            <a:extLst>
              <a:ext uri="{FF2B5EF4-FFF2-40B4-BE49-F238E27FC236}">
                <a16:creationId xmlns:a16="http://schemas.microsoft.com/office/drawing/2014/main" id="{6AB3F779-7EC8-26B5-1A7E-4F2F341B11EA}"/>
              </a:ext>
            </a:extLst>
          </p:cNvPr>
          <p:cNvSpPr>
            <a:spLocks noGrp="1"/>
          </p:cNvSpPr>
          <p:nvPr>
            <p:ph type="pic" sz="quarter" idx="23" hasCustomPrompt="1"/>
          </p:nvPr>
        </p:nvSpPr>
        <p:spPr>
          <a:xfrm>
            <a:off x="3464206"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Picture Placeholder 19">
            <a:extLst>
              <a:ext uri="{FF2B5EF4-FFF2-40B4-BE49-F238E27FC236}">
                <a16:creationId xmlns:a16="http://schemas.microsoft.com/office/drawing/2014/main" id="{F47CBC8D-4CE3-450F-ECD6-58737FEF6D64}"/>
              </a:ext>
            </a:extLst>
          </p:cNvPr>
          <p:cNvSpPr>
            <a:spLocks noGrp="1"/>
          </p:cNvSpPr>
          <p:nvPr>
            <p:ph type="pic" sz="quarter" idx="24" hasCustomPrompt="1"/>
          </p:nvPr>
        </p:nvSpPr>
        <p:spPr>
          <a:xfrm>
            <a:off x="6134975"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3F3F5970-6245-B002-4C4B-7ECB14C19522}"/>
              </a:ext>
            </a:extLst>
          </p:cNvPr>
          <p:cNvSpPr>
            <a:spLocks noGrp="1"/>
          </p:cNvSpPr>
          <p:nvPr>
            <p:ph type="pic" sz="quarter" idx="25" hasCustomPrompt="1"/>
          </p:nvPr>
        </p:nvSpPr>
        <p:spPr>
          <a:xfrm>
            <a:off x="8805745"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4545918"/>
            <a:ext cx="1693573" cy="1305770"/>
          </a:xfrm>
        </p:spPr>
        <p:txBody>
          <a:bodyPr/>
          <a:lstStyle/>
          <a:p>
            <a:pPr lvl="0"/>
            <a:r>
              <a:rPr lang="en-US" noProof="0"/>
              <a:t>Click to edit Master text styles</a:t>
            </a:r>
          </a:p>
          <a:p>
            <a:pPr lvl="1"/>
            <a:r>
              <a:rPr lang="en-US" noProof="0"/>
              <a:t>Second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4545918"/>
            <a:ext cx="1693573" cy="1305770"/>
          </a:xfrm>
        </p:spPr>
        <p:txBody>
          <a:bodyPr/>
          <a:lstStyle>
            <a:lvl3pPr marL="0" indent="0">
              <a:buNone/>
              <a:defRPr/>
            </a:lvl3pPr>
          </a:lstStyle>
          <a:p>
            <a:pPr lvl="0"/>
            <a:r>
              <a:rPr lang="en-US" noProof="0"/>
              <a:t>Click to edit Master text styles</a:t>
            </a:r>
          </a:p>
          <a:p>
            <a:pPr lvl="1"/>
            <a:r>
              <a:rPr lang="en-US" noProof="0"/>
              <a:t>Second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4545918"/>
            <a:ext cx="1693573" cy="1305770"/>
          </a:xfrm>
        </p:spPr>
        <p:txBody>
          <a:bodyPr/>
          <a:lstStyle/>
          <a:p>
            <a:pPr lvl="0"/>
            <a:r>
              <a:rPr lang="en-US" noProof="0"/>
              <a:t>Click to edit Master text styles</a:t>
            </a:r>
          </a:p>
          <a:p>
            <a:pPr lvl="1"/>
            <a:r>
              <a:rPr lang="en-US" noProof="0"/>
              <a:t>Second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4545918"/>
            <a:ext cx="1693573" cy="1305770"/>
          </a:xfrm>
        </p:spPr>
        <p:txBody>
          <a:bodyPr/>
          <a:lstStyle/>
          <a:p>
            <a:pPr lvl="0"/>
            <a:r>
              <a:rPr lang="en-US" noProof="0"/>
              <a:t>Click to edit Master text styles</a:t>
            </a:r>
          </a:p>
          <a:p>
            <a:pPr lvl="1"/>
            <a:r>
              <a:rPr lang="en-US" noProof="0"/>
              <a:t>Second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1960602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8.xml><?xml version="1.0" encoding="utf-8"?>
<p:sldLayout xmlns:a="http://schemas.openxmlformats.org/drawingml/2006/main" xmlns:r="http://schemas.openxmlformats.org/officeDocument/2006/relationships" xmlns:p="http://schemas.openxmlformats.org/presentationml/2006/main" showMasterSp="0" preserve="1">
  <p:cSld name="Comparison Icon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3703638" y="1320800"/>
            <a:ext cx="8383587"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Comparison icon</a:t>
            </a:r>
          </a:p>
        </p:txBody>
      </p:sp>
      <p:pic>
        <p:nvPicPr>
          <p:cNvPr id="4" name="Graphic 3" descr="Star with solid fill">
            <a:extLst>
              <a:ext uri="{FF2B5EF4-FFF2-40B4-BE49-F238E27FC236}">
                <a16:creationId xmlns:a16="http://schemas.microsoft.com/office/drawing/2014/main" id="{1E19EF84-338C-296A-FEAB-98220B04FB29}"/>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23924" y="1320800"/>
            <a:ext cx="1952625" cy="1952625"/>
          </a:xfrm>
          <a:prstGeom prst="rect">
            <a:avLst/>
          </a:prstGeom>
        </p:spPr>
      </p:pic>
      <p:pic>
        <p:nvPicPr>
          <p:cNvPr id="7" name="Graphic 6" descr="Heart with solid fill">
            <a:extLst>
              <a:ext uri="{FF2B5EF4-FFF2-40B4-BE49-F238E27FC236}">
                <a16:creationId xmlns:a16="http://schemas.microsoft.com/office/drawing/2014/main" id="{F992F1C0-884D-6711-9CD9-65A9D00C6C18}"/>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804067" y="3411537"/>
            <a:ext cx="2192338" cy="2192338"/>
          </a:xfrm>
          <a:prstGeom prst="rect">
            <a:avLst/>
          </a:prstGeom>
        </p:spPr>
      </p:pic>
      <p:sp>
        <p:nvSpPr>
          <p:cNvPr id="3" name="TextBox 2">
            <a:extLst>
              <a:ext uri="{FF2B5EF4-FFF2-40B4-BE49-F238E27FC236}">
                <a16:creationId xmlns:a16="http://schemas.microsoft.com/office/drawing/2014/main" id="{7B6EAECE-2B31-73CF-C363-623EDBF83757}"/>
              </a:ext>
            </a:extLst>
          </p:cNvPr>
          <p:cNvSpPr txBox="1"/>
          <p:nvPr/>
        </p:nvSpPr>
        <p:spPr>
          <a:xfrm>
            <a:off x="3703638" y="5993923"/>
            <a:ext cx="8115302"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574367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9.xml><?xml version="1.0" encoding="utf-8"?>
<p:sldLayout xmlns:a="http://schemas.openxmlformats.org/drawingml/2006/main" xmlns:r="http://schemas.openxmlformats.org/officeDocument/2006/relationships" xmlns:p="http://schemas.openxmlformats.org/presentationml/2006/main" preserve="1">
  <p:cSld name="Comparison Icon x2">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E4DDAEB-A4B6-54C6-E28A-CAF8BA749887}"/>
              </a:ext>
            </a:extLst>
          </p:cNvPr>
          <p:cNvSpPr/>
          <p:nvPr/>
        </p:nvSpPr>
        <p:spPr>
          <a:xfrm>
            <a:off x="7814327" y="1766888"/>
            <a:ext cx="3585600" cy="3827462"/>
          </a:xfrm>
          <a:prstGeom prst="roundRect">
            <a:avLst>
              <a:gd name="adj" fmla="val 302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81AACA8-89DB-6DAC-2CE9-CB5CE266F729}"/>
              </a:ext>
            </a:extLst>
          </p:cNvPr>
          <p:cNvSpPr/>
          <p:nvPr/>
        </p:nvSpPr>
        <p:spPr>
          <a:xfrm>
            <a:off x="4151311" y="1766888"/>
            <a:ext cx="3585600" cy="3827462"/>
          </a:xfrm>
          <a:prstGeom prst="roundRect">
            <a:avLst>
              <a:gd name="adj" fmla="val 302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2160" y="2133600"/>
            <a:ext cx="558784" cy="55878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265176" y="2133600"/>
            <a:ext cx="558784" cy="55878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8265176"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8541897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p:cSld name="Title B Partner Logo - Long Title">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A6548F75-B8DB-A3D0-F1C5-1B1AC78B914B}"/>
              </a:ext>
            </a:extLst>
          </p:cNvPr>
          <p:cNvSpPr/>
          <p:nvPr/>
        </p:nvSpPr>
        <p:spPr>
          <a:xfrm>
            <a:off x="373062" y="5673992"/>
            <a:ext cx="6172201" cy="895083"/>
          </a:xfrm>
          <a:prstGeom prst="roundRect">
            <a:avLst>
              <a:gd name="adj" fmla="val 1206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96" name="Rectangle: Rounded Corners 95">
            <a:extLst>
              <a:ext uri="{FF2B5EF4-FFF2-40B4-BE49-F238E27FC236}">
                <a16:creationId xmlns:a16="http://schemas.microsoft.com/office/drawing/2014/main" id="{6322A177-8603-710E-5C87-2D77264492C4}"/>
              </a:ext>
            </a:extLst>
          </p:cNvPr>
          <p:cNvSpPr/>
          <p:nvPr/>
        </p:nvSpPr>
        <p:spPr>
          <a:xfrm>
            <a:off x="373062" y="2749550"/>
            <a:ext cx="6172201" cy="2852737"/>
          </a:xfrm>
          <a:prstGeom prst="roundRect">
            <a:avLst>
              <a:gd name="adj" fmla="val 378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grpSp>
        <p:nvGrpSpPr>
          <p:cNvPr id="74" name="Group 73">
            <a:extLst>
              <a:ext uri="{FF2B5EF4-FFF2-40B4-BE49-F238E27FC236}">
                <a16:creationId xmlns:a16="http://schemas.microsoft.com/office/drawing/2014/main" id="{C21FF905-9F1D-4BC4-A0C4-819C54B20BB8}"/>
              </a:ext>
            </a:extLst>
          </p:cNvPr>
          <p:cNvGrpSpPr/>
          <p:nvPr/>
        </p:nvGrpSpPr>
        <p:grpSpPr>
          <a:xfrm>
            <a:off x="374967" y="373063"/>
            <a:ext cx="1004400" cy="324000"/>
            <a:chOff x="4124324" y="2793830"/>
            <a:chExt cx="3945731" cy="1275368"/>
          </a:xfrm>
        </p:grpSpPr>
        <p:sp>
          <p:nvSpPr>
            <p:cNvPr id="75" name="Freeform: Shape 74">
              <a:extLst>
                <a:ext uri="{FF2B5EF4-FFF2-40B4-BE49-F238E27FC236}">
                  <a16:creationId xmlns:a16="http://schemas.microsoft.com/office/drawing/2014/main" id="{059914BE-FC3C-135B-5DB0-18278431894E}"/>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76" name="Freeform: Shape 75">
              <a:extLst>
                <a:ext uri="{FF2B5EF4-FFF2-40B4-BE49-F238E27FC236}">
                  <a16:creationId xmlns:a16="http://schemas.microsoft.com/office/drawing/2014/main" id="{528CB0D7-7587-96BD-7839-497DE6E7EA0A}"/>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77" name="Freeform: Shape 76">
              <a:extLst>
                <a:ext uri="{FF2B5EF4-FFF2-40B4-BE49-F238E27FC236}">
                  <a16:creationId xmlns:a16="http://schemas.microsoft.com/office/drawing/2014/main" id="{D7110FF8-9F6B-166A-393F-342BE1E35CD5}"/>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78" name="Freeform: Shape 77">
              <a:extLst>
                <a:ext uri="{FF2B5EF4-FFF2-40B4-BE49-F238E27FC236}">
                  <a16:creationId xmlns:a16="http://schemas.microsoft.com/office/drawing/2014/main" id="{F1677DEC-DF7E-65E8-AFE4-613797E72E85}"/>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79" name="Freeform: Shape 78">
              <a:extLst>
                <a:ext uri="{FF2B5EF4-FFF2-40B4-BE49-F238E27FC236}">
                  <a16:creationId xmlns:a16="http://schemas.microsoft.com/office/drawing/2014/main" id="{18F0D363-4B8E-CC2D-DFEF-D89EE35A270D}"/>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80" name="Freeform: Shape 79">
              <a:extLst>
                <a:ext uri="{FF2B5EF4-FFF2-40B4-BE49-F238E27FC236}">
                  <a16:creationId xmlns:a16="http://schemas.microsoft.com/office/drawing/2014/main" id="{1FE81C4C-D33B-AF15-87E3-0B77EF334E22}"/>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81" name="Freeform: Shape 80">
              <a:extLst>
                <a:ext uri="{FF2B5EF4-FFF2-40B4-BE49-F238E27FC236}">
                  <a16:creationId xmlns:a16="http://schemas.microsoft.com/office/drawing/2014/main" id="{87BFB631-BDE9-A36F-948C-50B59F682B2B}"/>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82" name="Freeform: Shape 81">
              <a:extLst>
                <a:ext uri="{FF2B5EF4-FFF2-40B4-BE49-F238E27FC236}">
                  <a16:creationId xmlns:a16="http://schemas.microsoft.com/office/drawing/2014/main" id="{41564BE0-BF5A-5B3B-985D-7664B2DEEEEC}"/>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83" name="Freeform: Shape 82">
              <a:extLst>
                <a:ext uri="{FF2B5EF4-FFF2-40B4-BE49-F238E27FC236}">
                  <a16:creationId xmlns:a16="http://schemas.microsoft.com/office/drawing/2014/main" id="{A636A3F7-873A-362A-FF8B-382A6F8F6880}"/>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84" name="Freeform: Shape 83">
              <a:extLst>
                <a:ext uri="{FF2B5EF4-FFF2-40B4-BE49-F238E27FC236}">
                  <a16:creationId xmlns:a16="http://schemas.microsoft.com/office/drawing/2014/main" id="{C78F3A6A-5735-4CE9-BEE9-AD993156FF0F}"/>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85" name="Freeform: Shape 84">
              <a:extLst>
                <a:ext uri="{FF2B5EF4-FFF2-40B4-BE49-F238E27FC236}">
                  <a16:creationId xmlns:a16="http://schemas.microsoft.com/office/drawing/2014/main" id="{491CF533-F473-54F5-48FC-9F5489213BB4}"/>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86" name="Freeform: Shape 85">
              <a:extLst>
                <a:ext uri="{FF2B5EF4-FFF2-40B4-BE49-F238E27FC236}">
                  <a16:creationId xmlns:a16="http://schemas.microsoft.com/office/drawing/2014/main" id="{7FCD6722-3680-B0F1-514B-F875CBECE1F0}"/>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87" name="Freeform: Shape 86">
              <a:extLst>
                <a:ext uri="{FF2B5EF4-FFF2-40B4-BE49-F238E27FC236}">
                  <a16:creationId xmlns:a16="http://schemas.microsoft.com/office/drawing/2014/main" id="{3D19A48B-4CE5-DFDD-45BD-889671A5D3EE}"/>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88" name="Freeform: Shape 87">
              <a:extLst>
                <a:ext uri="{FF2B5EF4-FFF2-40B4-BE49-F238E27FC236}">
                  <a16:creationId xmlns:a16="http://schemas.microsoft.com/office/drawing/2014/main" id="{685C59C6-8A4E-2D10-BB33-7D1F6B44C6EF}"/>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89" name="Graphic 4">
              <a:extLst>
                <a:ext uri="{FF2B5EF4-FFF2-40B4-BE49-F238E27FC236}">
                  <a16:creationId xmlns:a16="http://schemas.microsoft.com/office/drawing/2014/main" id="{1A5DB6E8-B2F1-7F8E-6200-BD639DD4EC7C}"/>
                </a:ext>
              </a:extLst>
            </p:cNvPr>
            <p:cNvGrpSpPr/>
            <p:nvPr/>
          </p:nvGrpSpPr>
          <p:grpSpPr>
            <a:xfrm>
              <a:off x="7929789" y="3640062"/>
              <a:ext cx="140266" cy="84954"/>
              <a:chOff x="7929789" y="3640062"/>
              <a:chExt cx="140266" cy="84954"/>
            </a:xfrm>
            <a:solidFill>
              <a:srgbClr val="26478D"/>
            </a:solidFill>
          </p:grpSpPr>
          <p:sp>
            <p:nvSpPr>
              <p:cNvPr id="90" name="Freeform: Shape 89">
                <a:extLst>
                  <a:ext uri="{FF2B5EF4-FFF2-40B4-BE49-F238E27FC236}">
                    <a16:creationId xmlns:a16="http://schemas.microsoft.com/office/drawing/2014/main" id="{6100DE4C-00A8-C63E-ED90-BB2BB652A3F4}"/>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91" name="Freeform: Shape 90">
                <a:extLst>
                  <a:ext uri="{FF2B5EF4-FFF2-40B4-BE49-F238E27FC236}">
                    <a16:creationId xmlns:a16="http://schemas.microsoft.com/office/drawing/2014/main" id="{3A1B4668-C629-CBF3-60AC-A728E7127258}"/>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6628338" y="371476"/>
            <a:ext cx="5190600" cy="6197599"/>
          </a:xfrm>
          <a:prstGeom prst="roundRect">
            <a:avLst>
              <a:gd name="adj" fmla="val 2081"/>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3144839"/>
            <a:ext cx="5302251" cy="2097448"/>
          </a:xfrm>
        </p:spPr>
        <p:txBody>
          <a:bodyPr wrap="square" rIns="0" anchor="ctr" anchorCtr="0">
            <a:noAutofit/>
          </a:bodyPr>
          <a:lstStyle>
            <a:lvl1pPr>
              <a:defRPr sz="3400">
                <a:solidFill>
                  <a:schemeClr val="bg1"/>
                </a:solidFill>
              </a:defRPr>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68300"/>
            <a:ext cx="5302250" cy="306467"/>
          </a:xfrm>
          <a:prstGeom prst="rect">
            <a:avLst/>
          </a:prstGeom>
          <a:solidFill>
            <a:schemeClr val="accent2"/>
          </a:solidFill>
        </p:spPr>
        <p:txBody>
          <a:bodyPr wrap="square" lIns="0" rIns="0" anchor="ctr"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4032463" y="2403525"/>
            <a:ext cx="2512800" cy="27432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00902" y="2403525"/>
            <a:ext cx="2512800" cy="274320"/>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2403525"/>
            <a:ext cx="1509078" cy="27432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cxnSp>
        <p:nvCxnSpPr>
          <p:cNvPr id="94" name="Straight Connector 93">
            <a:extLst>
              <a:ext uri="{FF2B5EF4-FFF2-40B4-BE49-F238E27FC236}">
                <a16:creationId xmlns:a16="http://schemas.microsoft.com/office/drawing/2014/main" id="{E8386E28-D99C-7E96-ACE6-D59EE01DF596}"/>
              </a:ext>
            </a:extLst>
          </p:cNvPr>
          <p:cNvCxnSpPr>
            <a:cxnSpLocks/>
          </p:cNvCxnSpPr>
          <p:nvPr/>
        </p:nvCxnSpPr>
        <p:spPr>
          <a:xfrm flipH="1">
            <a:off x="1515521"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2" name="Picture Placeholder 101">
            <a:extLst>
              <a:ext uri="{FF2B5EF4-FFF2-40B4-BE49-F238E27FC236}">
                <a16:creationId xmlns:a16="http://schemas.microsoft.com/office/drawing/2014/main" id="{7BE52618-E91E-6581-CC9B-54E3F5250557}"/>
              </a:ext>
            </a:extLst>
          </p:cNvPr>
          <p:cNvSpPr>
            <a:spLocks noGrp="1"/>
          </p:cNvSpPr>
          <p:nvPr>
            <p:ph type="pic" sz="quarter" idx="25" hasCustomPrompt="1"/>
          </p:nvPr>
        </p:nvSpPr>
        <p:spPr>
          <a:xfrm>
            <a:off x="1651000" y="373063"/>
            <a:ext cx="1082675" cy="323850"/>
          </a:xfrm>
        </p:spPr>
        <p:txBody>
          <a:bodyPr anchor="ctr"/>
          <a:lstStyle>
            <a:lvl1pPr algn="ctr">
              <a:defRPr sz="900"/>
            </a:lvl1pPr>
          </a:lstStyle>
          <a:p>
            <a:r>
              <a:rPr lang="en-US" noProof="0"/>
              <a:t>Insert partner logo</a:t>
            </a:r>
          </a:p>
        </p:txBody>
      </p:sp>
      <p:sp>
        <p:nvSpPr>
          <p:cNvPr id="6" name="Text Placeholder 10">
            <a:extLst>
              <a:ext uri="{FF2B5EF4-FFF2-40B4-BE49-F238E27FC236}">
                <a16:creationId xmlns:a16="http://schemas.microsoft.com/office/drawing/2014/main" id="{E99A029F-0CB3-E5B2-7EB8-40C4CBA2DEA8}"/>
              </a:ext>
            </a:extLst>
          </p:cNvPr>
          <p:cNvSpPr>
            <a:spLocks noGrp="1"/>
          </p:cNvSpPr>
          <p:nvPr>
            <p:ph type="body" sz="quarter" idx="22" hasCustomPrompt="1"/>
          </p:nvPr>
        </p:nvSpPr>
        <p:spPr>
          <a:xfrm>
            <a:off x="10209093" y="460354"/>
            <a:ext cx="1508400" cy="27432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Tree>
    <p:extLst>
      <p:ext uri="{BB962C8B-B14F-4D97-AF65-F5344CB8AC3E}">
        <p14:creationId xmlns:p14="http://schemas.microsoft.com/office/powerpoint/2010/main" val="1073920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0.xml><?xml version="1.0" encoding="utf-8"?>
<p:sldLayout xmlns:a="http://schemas.openxmlformats.org/drawingml/2006/main" xmlns:r="http://schemas.openxmlformats.org/officeDocument/2006/relationships" xmlns:p="http://schemas.openxmlformats.org/presentationml/2006/main" preserve="1">
  <p:cSld name="1_Comparison Icon x2">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36163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1.xml><?xml version="1.0" encoding="utf-8"?>
<p:sldLayout xmlns:a="http://schemas.openxmlformats.org/drawingml/2006/main" xmlns:r="http://schemas.openxmlformats.org/officeDocument/2006/relationships" xmlns:p="http://schemas.openxmlformats.org/presentationml/2006/main" preserve="1">
  <p:cSld name="Comparison Icon x3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543319F-DACD-62A3-9150-7C014C97CBE9}"/>
              </a:ext>
            </a:extLst>
          </p:cNvPr>
          <p:cNvSpPr/>
          <p:nvPr/>
        </p:nvSpPr>
        <p:spPr>
          <a:xfrm>
            <a:off x="4151312"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6CAFB418-7EBE-CD00-81C9-69828631D1D9}"/>
              </a:ext>
            </a:extLst>
          </p:cNvPr>
          <p:cNvSpPr/>
          <p:nvPr/>
        </p:nvSpPr>
        <p:spPr>
          <a:xfrm>
            <a:off x="9034727"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5E11FAD-53C2-9FF0-1C3D-CC615AD424BF}"/>
              </a:ext>
            </a:extLst>
          </p:cNvPr>
          <p:cNvSpPr/>
          <p:nvPr/>
        </p:nvSpPr>
        <p:spPr>
          <a:xfrm>
            <a:off x="6592181"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2160"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044343"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1619667"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046255" y="3140850"/>
            <a:ext cx="1615443"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9486527"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486526" y="3140850"/>
            <a:ext cx="1615813" cy="21024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405954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2.xml><?xml version="1.0" encoding="utf-8"?>
<p:sldLayout xmlns:a="http://schemas.openxmlformats.org/drawingml/2006/main" xmlns:r="http://schemas.openxmlformats.org/officeDocument/2006/relationships" xmlns:p="http://schemas.openxmlformats.org/presentationml/2006/main" preserve="1">
  <p:cSld name="Comparison Icon x3 B">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03FDEF6C-7600-853F-1E0A-283E44EAF5AF}"/>
              </a:ext>
            </a:extLst>
          </p:cNvPr>
          <p:cNvSpPr/>
          <p:nvPr/>
        </p:nvSpPr>
        <p:spPr>
          <a:xfrm>
            <a:off x="4164806" y="1773238"/>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C168836-A1B0-2916-9CB0-FBC4B209AF9E}"/>
              </a:ext>
            </a:extLst>
          </p:cNvPr>
          <p:cNvSpPr/>
          <p:nvPr/>
        </p:nvSpPr>
        <p:spPr>
          <a:xfrm>
            <a:off x="4164806" y="3072008"/>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31E22B4F-11D2-B204-FF70-B432BA5A2F2B}"/>
              </a:ext>
            </a:extLst>
          </p:cNvPr>
          <p:cNvSpPr/>
          <p:nvPr/>
        </p:nvSpPr>
        <p:spPr>
          <a:xfrm>
            <a:off x="4164806" y="4370780"/>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0824" y="213511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00824" y="343388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7527382" y="2049781"/>
            <a:ext cx="3460658" cy="67048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525006" y="3348551"/>
            <a:ext cx="3451633" cy="670486"/>
          </a:xfrm>
        </p:spPr>
        <p:txBody>
          <a:bodyPr anchor="ctr"/>
          <a:lstStyle>
            <a:lvl1pPr>
              <a:defRPr sz="1400">
                <a:solidFill>
                  <a:schemeClr val="tx1"/>
                </a:solidFill>
              </a:defRPr>
            </a:lvl1pPr>
            <a:lvl2pPr marL="172800" indent="-172800">
              <a:spcAft>
                <a:spcPts val="1200"/>
              </a:spcAft>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4600824" y="4732660"/>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525215" y="4645898"/>
            <a:ext cx="3452423" cy="67333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0" name="Text Placeholder 19">
            <a:extLst>
              <a:ext uri="{FF2B5EF4-FFF2-40B4-BE49-F238E27FC236}">
                <a16:creationId xmlns:a16="http://schemas.microsoft.com/office/drawing/2014/main" id="{A943B094-1D42-E079-DA4F-E0B8203B6E50}"/>
              </a:ext>
            </a:extLst>
          </p:cNvPr>
          <p:cNvSpPr>
            <a:spLocks noGrp="1"/>
          </p:cNvSpPr>
          <p:nvPr>
            <p:ph type="body" sz="quarter" idx="26"/>
          </p:nvPr>
        </p:nvSpPr>
        <p:spPr>
          <a:xfrm>
            <a:off x="5486400" y="2049780"/>
            <a:ext cx="1655220" cy="670486"/>
          </a:xfrm>
        </p:spPr>
        <p:txBody>
          <a:bodyPr anchor="ctr"/>
          <a:lstStyle/>
          <a:p>
            <a:pPr lvl="0"/>
            <a:r>
              <a:rPr lang="en-US" noProof="0"/>
              <a:t>Click to edit Master text styles</a:t>
            </a:r>
          </a:p>
        </p:txBody>
      </p:sp>
      <p:sp>
        <p:nvSpPr>
          <p:cNvPr id="21" name="Text Placeholder 19">
            <a:extLst>
              <a:ext uri="{FF2B5EF4-FFF2-40B4-BE49-F238E27FC236}">
                <a16:creationId xmlns:a16="http://schemas.microsoft.com/office/drawing/2014/main" id="{2CB5420E-D897-021D-5DC8-593178BE990C}"/>
              </a:ext>
            </a:extLst>
          </p:cNvPr>
          <p:cNvSpPr>
            <a:spLocks noGrp="1"/>
          </p:cNvSpPr>
          <p:nvPr>
            <p:ph type="body" sz="quarter" idx="27"/>
          </p:nvPr>
        </p:nvSpPr>
        <p:spPr>
          <a:xfrm>
            <a:off x="5486400" y="3348550"/>
            <a:ext cx="1655220" cy="670486"/>
          </a:xfrm>
        </p:spPr>
        <p:txBody>
          <a:bodyPr anchor="ctr"/>
          <a:lstStyle/>
          <a:p>
            <a:pPr lvl="0"/>
            <a:r>
              <a:rPr lang="en-US" noProof="0"/>
              <a:t>Click to edit Master text styles</a:t>
            </a:r>
          </a:p>
        </p:txBody>
      </p:sp>
      <p:sp>
        <p:nvSpPr>
          <p:cNvPr id="26" name="Text Placeholder 19">
            <a:extLst>
              <a:ext uri="{FF2B5EF4-FFF2-40B4-BE49-F238E27FC236}">
                <a16:creationId xmlns:a16="http://schemas.microsoft.com/office/drawing/2014/main" id="{78C27105-DEF4-4B59-9B03-CA1F4C4E130C}"/>
              </a:ext>
            </a:extLst>
          </p:cNvPr>
          <p:cNvSpPr>
            <a:spLocks noGrp="1"/>
          </p:cNvSpPr>
          <p:nvPr>
            <p:ph type="body" sz="quarter" idx="28"/>
          </p:nvPr>
        </p:nvSpPr>
        <p:spPr>
          <a:xfrm>
            <a:off x="5486400" y="4647322"/>
            <a:ext cx="1655220" cy="670486"/>
          </a:xfrm>
        </p:spPr>
        <p:txBody>
          <a:bodyPr anchor="ctr"/>
          <a:lstStyle/>
          <a:p>
            <a:pPr lvl="0"/>
            <a:r>
              <a:rPr lang="en-US" noProof="0"/>
              <a:t>Click to edit Master text styles</a:t>
            </a:r>
          </a:p>
        </p:txBody>
      </p:sp>
    </p:spTree>
    <p:extLst>
      <p:ext uri="{BB962C8B-B14F-4D97-AF65-F5344CB8AC3E}">
        <p14:creationId xmlns:p14="http://schemas.microsoft.com/office/powerpoint/2010/main" val="3080379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3.xml><?xml version="1.0" encoding="utf-8"?>
<p:sldLayout xmlns:a="http://schemas.openxmlformats.org/drawingml/2006/main" xmlns:r="http://schemas.openxmlformats.org/officeDocument/2006/relationships" xmlns:p="http://schemas.openxmlformats.org/presentationml/2006/main" preserve="1">
  <p:cSld name="Comparison Icon x4 A">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86CBB398-3F87-F4D3-4118-122C60438F6E}"/>
              </a:ext>
            </a:extLst>
          </p:cNvPr>
          <p:cNvSpPr/>
          <p:nvPr/>
        </p:nvSpPr>
        <p:spPr>
          <a:xfrm>
            <a:off x="793437"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FE78EA09-95F4-A155-07DC-3ECCB6F7DAC7}"/>
              </a:ext>
            </a:extLst>
          </p:cNvPr>
          <p:cNvSpPr/>
          <p:nvPr/>
        </p:nvSpPr>
        <p:spPr>
          <a:xfrm>
            <a:off x="3464206"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3" name="Rectangle: Rounded Corners 12">
            <a:extLst>
              <a:ext uri="{FF2B5EF4-FFF2-40B4-BE49-F238E27FC236}">
                <a16:creationId xmlns:a16="http://schemas.microsoft.com/office/drawing/2014/main" id="{FF8F587A-3DCB-C73B-E9C9-DCCA017A3A86}"/>
              </a:ext>
            </a:extLst>
          </p:cNvPr>
          <p:cNvSpPr/>
          <p:nvPr/>
        </p:nvSpPr>
        <p:spPr>
          <a:xfrm>
            <a:off x="6134975"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B044FBB5-8B17-549F-7AFC-D1207486AFCC}"/>
              </a:ext>
            </a:extLst>
          </p:cNvPr>
          <p:cNvSpPr/>
          <p:nvPr/>
        </p:nvSpPr>
        <p:spPr>
          <a:xfrm>
            <a:off x="8805745"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248409"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964105"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248411" y="3140849"/>
            <a:ext cx="1685289" cy="270247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3964105" y="3140850"/>
            <a:ext cx="1615443" cy="269103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6609953"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256758" y="3140850"/>
            <a:ext cx="1615813" cy="270247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9256758"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6609953" y="3136324"/>
            <a:ext cx="161640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486524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4.xml><?xml version="1.0" encoding="utf-8"?>
<p:sldLayout xmlns:a="http://schemas.openxmlformats.org/drawingml/2006/main" xmlns:r="http://schemas.openxmlformats.org/officeDocument/2006/relationships" xmlns:p="http://schemas.openxmlformats.org/presentationml/2006/main" preserve="1">
  <p:cSld name="Comparison Icon x4 B">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08DE4D1-7216-4325-7275-CB64D1DFAA7E}"/>
              </a:ext>
            </a:extLst>
          </p:cNvPr>
          <p:cNvSpPr/>
          <p:nvPr/>
        </p:nvSpPr>
        <p:spPr>
          <a:xfrm>
            <a:off x="4164806" y="4691063"/>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8" name="Rectangle: Rounded Corners 7">
            <a:extLst>
              <a:ext uri="{FF2B5EF4-FFF2-40B4-BE49-F238E27FC236}">
                <a16:creationId xmlns:a16="http://schemas.microsoft.com/office/drawing/2014/main" id="{03FDEF6C-7600-853F-1E0A-283E44EAF5AF}"/>
              </a:ext>
            </a:extLst>
          </p:cNvPr>
          <p:cNvSpPr/>
          <p:nvPr/>
        </p:nvSpPr>
        <p:spPr>
          <a:xfrm>
            <a:off x="4164806" y="1773238"/>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C168836-A1B0-2916-9CB0-FBC4B209AF9E}"/>
              </a:ext>
            </a:extLst>
          </p:cNvPr>
          <p:cNvSpPr/>
          <p:nvPr/>
        </p:nvSpPr>
        <p:spPr>
          <a:xfrm>
            <a:off x="4164806" y="2751542"/>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31E22B4F-11D2-B204-FF70-B432BA5A2F2B}"/>
              </a:ext>
            </a:extLst>
          </p:cNvPr>
          <p:cNvSpPr/>
          <p:nvPr/>
        </p:nvSpPr>
        <p:spPr>
          <a:xfrm>
            <a:off x="4164806" y="3722599"/>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0824" y="1971007"/>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00824" y="2949311"/>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7527382" y="1885670"/>
            <a:ext cx="3460658" cy="67048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525006" y="2863974"/>
            <a:ext cx="3451633" cy="670486"/>
          </a:xfrm>
        </p:spPr>
        <p:txBody>
          <a:bodyPr anchor="ctr"/>
          <a:lstStyle>
            <a:lvl1pPr>
              <a:defRPr sz="1400">
                <a:solidFill>
                  <a:schemeClr val="tx1"/>
                </a:solidFill>
              </a:defRPr>
            </a:lvl1pPr>
            <a:lvl2pPr marL="172800" indent="-172800">
              <a:spcAft>
                <a:spcPts val="1200"/>
              </a:spcAft>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4600824" y="392036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525215" y="3833606"/>
            <a:ext cx="3452423" cy="67333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0" name="Text Placeholder 19">
            <a:extLst>
              <a:ext uri="{FF2B5EF4-FFF2-40B4-BE49-F238E27FC236}">
                <a16:creationId xmlns:a16="http://schemas.microsoft.com/office/drawing/2014/main" id="{A943B094-1D42-E079-DA4F-E0B8203B6E50}"/>
              </a:ext>
            </a:extLst>
          </p:cNvPr>
          <p:cNvSpPr>
            <a:spLocks noGrp="1"/>
          </p:cNvSpPr>
          <p:nvPr>
            <p:ph type="body" sz="quarter" idx="26"/>
          </p:nvPr>
        </p:nvSpPr>
        <p:spPr>
          <a:xfrm>
            <a:off x="5511625" y="1885670"/>
            <a:ext cx="1604770" cy="670486"/>
          </a:xfrm>
        </p:spPr>
        <p:txBody>
          <a:bodyPr anchor="ctr"/>
          <a:lstStyle/>
          <a:p>
            <a:pPr lvl="0"/>
            <a:r>
              <a:rPr lang="en-US" noProof="0"/>
              <a:t>Click to edit Master text styles</a:t>
            </a:r>
          </a:p>
        </p:txBody>
      </p:sp>
      <p:sp>
        <p:nvSpPr>
          <p:cNvPr id="21" name="Text Placeholder 19">
            <a:extLst>
              <a:ext uri="{FF2B5EF4-FFF2-40B4-BE49-F238E27FC236}">
                <a16:creationId xmlns:a16="http://schemas.microsoft.com/office/drawing/2014/main" id="{2CB5420E-D897-021D-5DC8-593178BE990C}"/>
              </a:ext>
            </a:extLst>
          </p:cNvPr>
          <p:cNvSpPr>
            <a:spLocks noGrp="1"/>
          </p:cNvSpPr>
          <p:nvPr>
            <p:ph type="body" sz="quarter" idx="27"/>
          </p:nvPr>
        </p:nvSpPr>
        <p:spPr>
          <a:xfrm>
            <a:off x="5511625" y="2863974"/>
            <a:ext cx="1604770" cy="670486"/>
          </a:xfrm>
        </p:spPr>
        <p:txBody>
          <a:bodyPr anchor="ctr"/>
          <a:lstStyle/>
          <a:p>
            <a:pPr lvl="0"/>
            <a:r>
              <a:rPr lang="en-US" noProof="0"/>
              <a:t>Click to edit Master text styles</a:t>
            </a:r>
          </a:p>
        </p:txBody>
      </p:sp>
      <p:sp>
        <p:nvSpPr>
          <p:cNvPr id="26" name="Text Placeholder 19">
            <a:extLst>
              <a:ext uri="{FF2B5EF4-FFF2-40B4-BE49-F238E27FC236}">
                <a16:creationId xmlns:a16="http://schemas.microsoft.com/office/drawing/2014/main" id="{78C27105-DEF4-4B59-9B03-CA1F4C4E130C}"/>
              </a:ext>
            </a:extLst>
          </p:cNvPr>
          <p:cNvSpPr>
            <a:spLocks noGrp="1"/>
          </p:cNvSpPr>
          <p:nvPr>
            <p:ph type="body" sz="quarter" idx="28"/>
          </p:nvPr>
        </p:nvSpPr>
        <p:spPr>
          <a:xfrm>
            <a:off x="5511625" y="3835031"/>
            <a:ext cx="1604770" cy="670486"/>
          </a:xfrm>
        </p:spPr>
        <p:txBody>
          <a:bodyPr anchor="ctr"/>
          <a:lstStyle/>
          <a:p>
            <a:pPr lvl="0"/>
            <a:r>
              <a:rPr lang="en-US" noProof="0"/>
              <a:t>Click to edit Master text styles</a:t>
            </a:r>
          </a:p>
        </p:txBody>
      </p:sp>
      <p:sp>
        <p:nvSpPr>
          <p:cNvPr id="11" name="Text Placeholder 8">
            <a:extLst>
              <a:ext uri="{FF2B5EF4-FFF2-40B4-BE49-F238E27FC236}">
                <a16:creationId xmlns:a16="http://schemas.microsoft.com/office/drawing/2014/main" id="{5033896D-1002-CB7C-FA5B-FAD4DAFA4237}"/>
              </a:ext>
            </a:extLst>
          </p:cNvPr>
          <p:cNvSpPr>
            <a:spLocks noGrp="1"/>
          </p:cNvSpPr>
          <p:nvPr>
            <p:ph type="body" sz="quarter" idx="29"/>
          </p:nvPr>
        </p:nvSpPr>
        <p:spPr>
          <a:xfrm>
            <a:off x="7525006" y="4802138"/>
            <a:ext cx="3463034" cy="673200"/>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stStyle>
          <a:p>
            <a:pPr lvl="0"/>
            <a:r>
              <a:rPr lang="en-US" noProof="0"/>
              <a:t>Click to edit Master text styles</a:t>
            </a:r>
          </a:p>
          <a:p>
            <a:pPr lvl="1"/>
            <a:r>
              <a:rPr lang="en-US" noProof="0"/>
              <a:t>Second level</a:t>
            </a:r>
          </a:p>
        </p:txBody>
      </p:sp>
      <p:sp>
        <p:nvSpPr>
          <p:cNvPr id="13" name="Picture Placeholder 26">
            <a:extLst>
              <a:ext uri="{FF2B5EF4-FFF2-40B4-BE49-F238E27FC236}">
                <a16:creationId xmlns:a16="http://schemas.microsoft.com/office/drawing/2014/main" id="{48EA6B2A-182B-A13B-DE2D-1D1A9A705149}"/>
              </a:ext>
            </a:extLst>
          </p:cNvPr>
          <p:cNvSpPr>
            <a:spLocks noGrp="1"/>
          </p:cNvSpPr>
          <p:nvPr>
            <p:ph type="pic" sz="quarter" idx="30" hasCustomPrompt="1"/>
          </p:nvPr>
        </p:nvSpPr>
        <p:spPr>
          <a:xfrm>
            <a:off x="4600824" y="4888538"/>
            <a:ext cx="500400" cy="50040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17" name="Text Placeholder 19">
            <a:extLst>
              <a:ext uri="{FF2B5EF4-FFF2-40B4-BE49-F238E27FC236}">
                <a16:creationId xmlns:a16="http://schemas.microsoft.com/office/drawing/2014/main" id="{92078959-CF6D-C60E-D04A-5458B8854F73}"/>
              </a:ext>
            </a:extLst>
          </p:cNvPr>
          <p:cNvSpPr>
            <a:spLocks noGrp="1"/>
          </p:cNvSpPr>
          <p:nvPr>
            <p:ph type="body" sz="quarter" idx="31"/>
          </p:nvPr>
        </p:nvSpPr>
        <p:spPr>
          <a:xfrm>
            <a:off x="5511625" y="4803495"/>
            <a:ext cx="1604770" cy="670486"/>
          </a:xfrm>
        </p:spPr>
        <p:txBody>
          <a:bodyPr anchor="ctr"/>
          <a:lstStyle/>
          <a:p>
            <a:pPr lvl="0"/>
            <a:r>
              <a:rPr lang="en-US" noProof="0"/>
              <a:t>Click to edit Master text styles</a:t>
            </a:r>
          </a:p>
        </p:txBody>
      </p:sp>
    </p:spTree>
    <p:extLst>
      <p:ext uri="{BB962C8B-B14F-4D97-AF65-F5344CB8AC3E}">
        <p14:creationId xmlns:p14="http://schemas.microsoft.com/office/powerpoint/2010/main" val="2191485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5.xml><?xml version="1.0" encoding="utf-8"?>
<p:sldLayout xmlns:a="http://schemas.openxmlformats.org/drawingml/2006/main" xmlns:r="http://schemas.openxmlformats.org/officeDocument/2006/relationships" xmlns:p="http://schemas.openxmlformats.org/presentationml/2006/main" preserve="1">
  <p:cSld name="Comparison Icon x5">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3B62A027-A4A8-39A1-2ACB-33893A54F760}"/>
              </a:ext>
            </a:extLst>
          </p:cNvPr>
          <p:cNvSpPr/>
          <p:nvPr/>
        </p:nvSpPr>
        <p:spPr>
          <a:xfrm>
            <a:off x="794279"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572B34E2-DAA2-FAA4-9673-5508F96F30D6}"/>
              </a:ext>
            </a:extLst>
          </p:cNvPr>
          <p:cNvSpPr/>
          <p:nvPr/>
        </p:nvSpPr>
        <p:spPr>
          <a:xfrm>
            <a:off x="2931101"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Rectangle: Rounded Corners 9">
            <a:extLst>
              <a:ext uri="{FF2B5EF4-FFF2-40B4-BE49-F238E27FC236}">
                <a16:creationId xmlns:a16="http://schemas.microsoft.com/office/drawing/2014/main" id="{52334892-8946-C33D-9F6F-091DABCAE83B}"/>
              </a:ext>
            </a:extLst>
          </p:cNvPr>
          <p:cNvSpPr/>
          <p:nvPr/>
        </p:nvSpPr>
        <p:spPr>
          <a:xfrm>
            <a:off x="5067923"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6CEDB3ED-29AA-E018-C092-0D54693D65B7}"/>
              </a:ext>
            </a:extLst>
          </p:cNvPr>
          <p:cNvSpPr/>
          <p:nvPr/>
        </p:nvSpPr>
        <p:spPr>
          <a:xfrm>
            <a:off x="7204745"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8" name="Rectangle: Rounded Corners 17">
            <a:extLst>
              <a:ext uri="{FF2B5EF4-FFF2-40B4-BE49-F238E27FC236}">
                <a16:creationId xmlns:a16="http://schemas.microsoft.com/office/drawing/2014/main" id="{9C468C10-CC9B-AEF7-F2EE-5FBEAA93110D}"/>
              </a:ext>
            </a:extLst>
          </p:cNvPr>
          <p:cNvSpPr/>
          <p:nvPr/>
        </p:nvSpPr>
        <p:spPr>
          <a:xfrm>
            <a:off x="9341569"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248409"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387595"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248410" y="3140849"/>
            <a:ext cx="1317880" cy="270247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3387595" y="3140850"/>
            <a:ext cx="1317880" cy="269103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5526781"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665967" y="3140850"/>
            <a:ext cx="1317880" cy="270247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7665967"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5526781" y="3136324"/>
            <a:ext cx="131788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9806521"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9799700" y="3136324"/>
            <a:ext cx="131788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530627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6.xml><?xml version="1.0" encoding="utf-8"?>
<p:sldLayout xmlns:a="http://schemas.openxmlformats.org/drawingml/2006/main" xmlns:r="http://schemas.openxmlformats.org/officeDocument/2006/relationships" xmlns:p="http://schemas.openxmlformats.org/presentationml/2006/main" preserve="1">
  <p:cSld name="Comparison Icon x6">
    <p:spTree>
      <p:nvGrpSpPr>
        <p:cNvPr id="1" name=""/>
        <p:cNvGrpSpPr/>
        <p:nvPr/>
      </p:nvGrpSpPr>
      <p:grpSpPr>
        <a:xfrm>
          <a:off x="0" y="0"/>
          <a:ext cx="0" cy="0"/>
          <a:chOff x="0" y="0"/>
          <a:chExt cx="0" cy="0"/>
        </a:xfrm>
      </p:grpSpPr>
      <p:sp>
        <p:nvSpPr>
          <p:cNvPr id="31" name="Rectangle: Rounded Corners 30">
            <a:extLst>
              <a:ext uri="{FF2B5EF4-FFF2-40B4-BE49-F238E27FC236}">
                <a16:creationId xmlns:a16="http://schemas.microsoft.com/office/drawing/2014/main" id="{20332531-E358-2E89-9EB7-1178A87E114D}"/>
              </a:ext>
            </a:extLst>
          </p:cNvPr>
          <p:cNvSpPr/>
          <p:nvPr/>
        </p:nvSpPr>
        <p:spPr>
          <a:xfrm>
            <a:off x="793437"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2" name="Rectangle: Rounded Corners 31">
            <a:extLst>
              <a:ext uri="{FF2B5EF4-FFF2-40B4-BE49-F238E27FC236}">
                <a16:creationId xmlns:a16="http://schemas.microsoft.com/office/drawing/2014/main" id="{64CD051D-FC09-C9A8-B04D-2E4760A1B1C8}"/>
              </a:ext>
            </a:extLst>
          </p:cNvPr>
          <p:cNvSpPr/>
          <p:nvPr/>
        </p:nvSpPr>
        <p:spPr>
          <a:xfrm>
            <a:off x="4352482"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3" name="Rectangle: Rounded Corners 32">
            <a:extLst>
              <a:ext uri="{FF2B5EF4-FFF2-40B4-BE49-F238E27FC236}">
                <a16:creationId xmlns:a16="http://schemas.microsoft.com/office/drawing/2014/main" id="{1F5EC6B1-3018-5594-7FDD-76132C4255AC}"/>
              </a:ext>
            </a:extLst>
          </p:cNvPr>
          <p:cNvSpPr/>
          <p:nvPr/>
        </p:nvSpPr>
        <p:spPr>
          <a:xfrm>
            <a:off x="7911527"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6" name="Rectangle: Rounded Corners 25">
            <a:extLst>
              <a:ext uri="{FF2B5EF4-FFF2-40B4-BE49-F238E27FC236}">
                <a16:creationId xmlns:a16="http://schemas.microsoft.com/office/drawing/2014/main" id="{E10F0445-C732-F659-1FE3-BBB814DC838D}"/>
              </a:ext>
            </a:extLst>
          </p:cNvPr>
          <p:cNvSpPr/>
          <p:nvPr/>
        </p:nvSpPr>
        <p:spPr>
          <a:xfrm>
            <a:off x="793437"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7" name="Rectangle: Rounded Corners 26">
            <a:extLst>
              <a:ext uri="{FF2B5EF4-FFF2-40B4-BE49-F238E27FC236}">
                <a16:creationId xmlns:a16="http://schemas.microsoft.com/office/drawing/2014/main" id="{8B0FCFE6-B86D-DCB1-3DAC-B935F8E18AE1}"/>
              </a:ext>
            </a:extLst>
          </p:cNvPr>
          <p:cNvSpPr/>
          <p:nvPr/>
        </p:nvSpPr>
        <p:spPr>
          <a:xfrm>
            <a:off x="4352482"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8" name="Rectangle: Rounded Corners 27">
            <a:extLst>
              <a:ext uri="{FF2B5EF4-FFF2-40B4-BE49-F238E27FC236}">
                <a16:creationId xmlns:a16="http://schemas.microsoft.com/office/drawing/2014/main" id="{9C223079-B127-FE4E-9FF6-4B96915CCF07}"/>
              </a:ext>
            </a:extLst>
          </p:cNvPr>
          <p:cNvSpPr/>
          <p:nvPr/>
        </p:nvSpPr>
        <p:spPr>
          <a:xfrm>
            <a:off x="7911527"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068640"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10137"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678305" y="2026920"/>
            <a:ext cx="2325466" cy="1665136"/>
          </a:xfrm>
        </p:spPr>
        <p:txBody>
          <a:bodyPr/>
          <a:lstStyle>
            <a:lvl1pPr marL="0" indent="0">
              <a:defRPr/>
            </a:lvl1pPr>
          </a:lstStyle>
          <a:p>
            <a:pPr lvl="0"/>
            <a:r>
              <a:rPr lang="en-US" noProof="0"/>
              <a:t>Click to edit Master text styles</a:t>
            </a:r>
          </a:p>
          <a:p>
            <a:pPr lvl="1"/>
            <a:r>
              <a:rPr lang="en-US" noProof="0"/>
              <a:t>Second level</a:t>
            </a:r>
          </a:p>
          <a:p>
            <a:pPr lvl="2"/>
            <a:r>
              <a:rPr lang="en-US" noProof="0"/>
              <a:t>Third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5228607" y="2026919"/>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8181272"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1678305" y="4283074"/>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1068640"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8796107" y="2026919"/>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4610137"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5228607" y="4283074"/>
            <a:ext cx="2325776" cy="166513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9" name="Picture Placeholder 26">
            <a:extLst>
              <a:ext uri="{FF2B5EF4-FFF2-40B4-BE49-F238E27FC236}">
                <a16:creationId xmlns:a16="http://schemas.microsoft.com/office/drawing/2014/main" id="{8D76D10B-4B4F-DB53-0ADE-78DCD2D9A963}"/>
              </a:ext>
            </a:extLst>
          </p:cNvPr>
          <p:cNvSpPr>
            <a:spLocks noGrp="1"/>
          </p:cNvSpPr>
          <p:nvPr>
            <p:ph type="pic" sz="quarter" idx="29" hasCustomPrompt="1"/>
          </p:nvPr>
        </p:nvSpPr>
        <p:spPr>
          <a:xfrm>
            <a:off x="8181272"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0" name="Text Placeholder 8">
            <a:extLst>
              <a:ext uri="{FF2B5EF4-FFF2-40B4-BE49-F238E27FC236}">
                <a16:creationId xmlns:a16="http://schemas.microsoft.com/office/drawing/2014/main" id="{D308879C-3F9A-3758-9613-5CAD6BEA4F89}"/>
              </a:ext>
            </a:extLst>
          </p:cNvPr>
          <p:cNvSpPr>
            <a:spLocks noGrp="1"/>
          </p:cNvSpPr>
          <p:nvPr>
            <p:ph type="body" sz="quarter" idx="30"/>
          </p:nvPr>
        </p:nvSpPr>
        <p:spPr>
          <a:xfrm>
            <a:off x="8796107" y="4283074"/>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1230045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7.xml><?xml version="1.0" encoding="utf-8"?>
<p:sldLayout xmlns:a="http://schemas.openxmlformats.org/drawingml/2006/main" xmlns:r="http://schemas.openxmlformats.org/officeDocument/2006/relationships" xmlns:p="http://schemas.openxmlformats.org/presentationml/2006/main" preserve="1">
  <p:cSld name="Comparison Icon x8">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BDA90C7-6CBA-3E61-CBB0-84B21D0BA470}"/>
              </a:ext>
            </a:extLst>
          </p:cNvPr>
          <p:cNvSpPr/>
          <p:nvPr/>
        </p:nvSpPr>
        <p:spPr>
          <a:xfrm>
            <a:off x="793437"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3" name="Rectangle: Rounded Corners 12">
            <a:extLst>
              <a:ext uri="{FF2B5EF4-FFF2-40B4-BE49-F238E27FC236}">
                <a16:creationId xmlns:a16="http://schemas.microsoft.com/office/drawing/2014/main" id="{EEA583F7-DD7B-6DD5-4814-04E6B5739617}"/>
              </a:ext>
            </a:extLst>
          </p:cNvPr>
          <p:cNvSpPr/>
          <p:nvPr/>
        </p:nvSpPr>
        <p:spPr>
          <a:xfrm>
            <a:off x="3464206"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AEAAA750-B1C8-C96F-7D83-CD825C7EB2AA}"/>
              </a:ext>
            </a:extLst>
          </p:cNvPr>
          <p:cNvSpPr/>
          <p:nvPr/>
        </p:nvSpPr>
        <p:spPr>
          <a:xfrm>
            <a:off x="6134975"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8" name="Rectangle: Rounded Corners 17">
            <a:extLst>
              <a:ext uri="{FF2B5EF4-FFF2-40B4-BE49-F238E27FC236}">
                <a16:creationId xmlns:a16="http://schemas.microsoft.com/office/drawing/2014/main" id="{2897DD18-D54E-7651-D1BE-BDF009C7D99E}"/>
              </a:ext>
            </a:extLst>
          </p:cNvPr>
          <p:cNvSpPr/>
          <p:nvPr/>
        </p:nvSpPr>
        <p:spPr>
          <a:xfrm>
            <a:off x="8805745"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52AB2F3F-0273-D684-68F0-2171F6A2F48A}"/>
              </a:ext>
            </a:extLst>
          </p:cNvPr>
          <p:cNvSpPr/>
          <p:nvPr/>
        </p:nvSpPr>
        <p:spPr>
          <a:xfrm>
            <a:off x="793437"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C3623139-4CFE-B4CF-5A0E-41EAEDA50697}"/>
              </a:ext>
            </a:extLst>
          </p:cNvPr>
          <p:cNvSpPr/>
          <p:nvPr/>
        </p:nvSpPr>
        <p:spPr>
          <a:xfrm>
            <a:off x="3464206"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0D728547-3C00-4E80-6A07-69265D4F99AF}"/>
              </a:ext>
            </a:extLst>
          </p:cNvPr>
          <p:cNvSpPr/>
          <p:nvPr/>
        </p:nvSpPr>
        <p:spPr>
          <a:xfrm>
            <a:off x="6134975"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CBB5FB9E-8CA9-CA30-8A41-F91F3ED0E477}"/>
              </a:ext>
            </a:extLst>
          </p:cNvPr>
          <p:cNvSpPr/>
          <p:nvPr/>
        </p:nvSpPr>
        <p:spPr>
          <a:xfrm>
            <a:off x="8805745"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068640"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741361"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678304" y="2026919"/>
            <a:ext cx="1426811" cy="1665137"/>
          </a:xfrm>
        </p:spPr>
        <p:txBody>
          <a:bodyPr/>
          <a:lstStyle>
            <a:lvl1pPr marL="0" indent="0">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4350899"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6414082"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696468"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9086803" y="2026919"/>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7023684"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1068640"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1678304"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39" name="Picture Placeholder 26">
            <a:extLst>
              <a:ext uri="{FF2B5EF4-FFF2-40B4-BE49-F238E27FC236}">
                <a16:creationId xmlns:a16="http://schemas.microsoft.com/office/drawing/2014/main" id="{8D76D10B-4B4F-DB53-0ADE-78DCD2D9A963}"/>
              </a:ext>
            </a:extLst>
          </p:cNvPr>
          <p:cNvSpPr>
            <a:spLocks noGrp="1"/>
          </p:cNvSpPr>
          <p:nvPr>
            <p:ph type="pic" sz="quarter" idx="29" hasCustomPrompt="1"/>
          </p:nvPr>
        </p:nvSpPr>
        <p:spPr>
          <a:xfrm>
            <a:off x="3741361"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0" name="Text Placeholder 8">
            <a:extLst>
              <a:ext uri="{FF2B5EF4-FFF2-40B4-BE49-F238E27FC236}">
                <a16:creationId xmlns:a16="http://schemas.microsoft.com/office/drawing/2014/main" id="{D308879C-3F9A-3758-9613-5CAD6BEA4F89}"/>
              </a:ext>
            </a:extLst>
          </p:cNvPr>
          <p:cNvSpPr>
            <a:spLocks noGrp="1"/>
          </p:cNvSpPr>
          <p:nvPr>
            <p:ph type="body" sz="quarter" idx="30"/>
          </p:nvPr>
        </p:nvSpPr>
        <p:spPr>
          <a:xfrm>
            <a:off x="4350899"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45" name="Picture Placeholder 26">
            <a:extLst>
              <a:ext uri="{FF2B5EF4-FFF2-40B4-BE49-F238E27FC236}">
                <a16:creationId xmlns:a16="http://schemas.microsoft.com/office/drawing/2014/main" id="{CE91D526-AAC4-8BAD-B141-BBDFA357B858}"/>
              </a:ext>
            </a:extLst>
          </p:cNvPr>
          <p:cNvSpPr>
            <a:spLocks noGrp="1"/>
          </p:cNvSpPr>
          <p:nvPr>
            <p:ph type="pic" sz="quarter" idx="31" hasCustomPrompt="1"/>
          </p:nvPr>
        </p:nvSpPr>
        <p:spPr>
          <a:xfrm>
            <a:off x="6413530"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6" name="Text Placeholder 8">
            <a:extLst>
              <a:ext uri="{FF2B5EF4-FFF2-40B4-BE49-F238E27FC236}">
                <a16:creationId xmlns:a16="http://schemas.microsoft.com/office/drawing/2014/main" id="{71F01EF1-9749-CC6C-D1BD-514BF54BB9F8}"/>
              </a:ext>
            </a:extLst>
          </p:cNvPr>
          <p:cNvSpPr>
            <a:spLocks noGrp="1"/>
          </p:cNvSpPr>
          <p:nvPr>
            <p:ph type="body" sz="quarter" idx="32"/>
          </p:nvPr>
        </p:nvSpPr>
        <p:spPr>
          <a:xfrm>
            <a:off x="7023194"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47" name="Picture Placeholder 26">
            <a:extLst>
              <a:ext uri="{FF2B5EF4-FFF2-40B4-BE49-F238E27FC236}">
                <a16:creationId xmlns:a16="http://schemas.microsoft.com/office/drawing/2014/main" id="{0C7F3274-BCDB-0268-6892-1741C65B7ED8}"/>
              </a:ext>
            </a:extLst>
          </p:cNvPr>
          <p:cNvSpPr>
            <a:spLocks noGrp="1"/>
          </p:cNvSpPr>
          <p:nvPr>
            <p:ph type="pic" sz="quarter" idx="33" hasCustomPrompt="1"/>
          </p:nvPr>
        </p:nvSpPr>
        <p:spPr>
          <a:xfrm>
            <a:off x="9086251"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8" name="Text Placeholder 8">
            <a:extLst>
              <a:ext uri="{FF2B5EF4-FFF2-40B4-BE49-F238E27FC236}">
                <a16:creationId xmlns:a16="http://schemas.microsoft.com/office/drawing/2014/main" id="{9ADC143C-5F6E-D9AC-9726-A3F26EDB84AD}"/>
              </a:ext>
            </a:extLst>
          </p:cNvPr>
          <p:cNvSpPr>
            <a:spLocks noGrp="1"/>
          </p:cNvSpPr>
          <p:nvPr>
            <p:ph type="body" sz="quarter" idx="34"/>
          </p:nvPr>
        </p:nvSpPr>
        <p:spPr>
          <a:xfrm>
            <a:off x="9695789"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1017750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8.xml><?xml version="1.0" encoding="utf-8"?>
<p:sldLayout xmlns:a="http://schemas.openxmlformats.org/drawingml/2006/main" xmlns:r="http://schemas.openxmlformats.org/officeDocument/2006/relationships" xmlns:p="http://schemas.openxmlformats.org/presentationml/2006/main" showMasterSp="0" preserve="1">
  <p:cSld name="Data Callout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Data </a:t>
            </a:r>
            <a:br>
              <a:rPr lang="en-US" sz="11500" noProof="0">
                <a:latin typeface="+mn-lt"/>
              </a:rPr>
            </a:br>
            <a:r>
              <a:rPr lang="en-US" sz="11500" noProof="0">
                <a:latin typeface="+mn-lt"/>
              </a:rPr>
              <a:t>callouts</a:t>
            </a:r>
          </a:p>
        </p:txBody>
      </p:sp>
      <p:sp>
        <p:nvSpPr>
          <p:cNvPr id="3" name="TextBox 2">
            <a:extLst>
              <a:ext uri="{FF2B5EF4-FFF2-40B4-BE49-F238E27FC236}">
                <a16:creationId xmlns:a16="http://schemas.microsoft.com/office/drawing/2014/main" id="{69CEA6DD-1D32-E6B8-25EA-522B202D1F4E}"/>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
        <p:nvSpPr>
          <p:cNvPr id="7" name="TextBox 6">
            <a:extLst>
              <a:ext uri="{FF2B5EF4-FFF2-40B4-BE49-F238E27FC236}">
                <a16:creationId xmlns:a16="http://schemas.microsoft.com/office/drawing/2014/main" id="{76540702-E3B1-8A96-6F5A-734D4C958D7C}"/>
              </a:ext>
            </a:extLst>
          </p:cNvPr>
          <p:cNvSpPr txBox="1"/>
          <p:nvPr/>
        </p:nvSpPr>
        <p:spPr>
          <a:xfrm>
            <a:off x="779682" y="2352674"/>
            <a:ext cx="3665186" cy="1838326"/>
          </a:xfrm>
          <a:custGeom>
            <a:avLst/>
            <a:gdLst/>
            <a:ahLst/>
            <a:cxnLst/>
            <a:rect l="l" t="t" r="r" b="b"/>
            <a:pathLst>
              <a:path w="2199033" h="1102956">
                <a:moveTo>
                  <a:pt x="1967057" y="663908"/>
                </a:moveTo>
                <a:cubicBezTo>
                  <a:pt x="1945709" y="663908"/>
                  <a:pt x="1929343" y="672447"/>
                  <a:pt x="1917958" y="689525"/>
                </a:cubicBezTo>
                <a:cubicBezTo>
                  <a:pt x="1902303" y="712770"/>
                  <a:pt x="1894475" y="758312"/>
                  <a:pt x="1894475" y="826149"/>
                </a:cubicBezTo>
                <a:cubicBezTo>
                  <a:pt x="1894475" y="893987"/>
                  <a:pt x="1902303" y="939291"/>
                  <a:pt x="1917958" y="962062"/>
                </a:cubicBezTo>
                <a:cubicBezTo>
                  <a:pt x="1929817" y="979614"/>
                  <a:pt x="1946184" y="988390"/>
                  <a:pt x="1967057" y="988390"/>
                </a:cubicBezTo>
                <a:cubicBezTo>
                  <a:pt x="1988405" y="988390"/>
                  <a:pt x="2004771" y="979851"/>
                  <a:pt x="2016156" y="962773"/>
                </a:cubicBezTo>
                <a:cubicBezTo>
                  <a:pt x="2031811" y="939528"/>
                  <a:pt x="2039638" y="893987"/>
                  <a:pt x="2039638" y="826149"/>
                </a:cubicBezTo>
                <a:cubicBezTo>
                  <a:pt x="2039638" y="758312"/>
                  <a:pt x="2032048" y="712770"/>
                  <a:pt x="2016868" y="689525"/>
                </a:cubicBezTo>
                <a:cubicBezTo>
                  <a:pt x="2005008" y="672447"/>
                  <a:pt x="1988405" y="663908"/>
                  <a:pt x="1967057" y="663908"/>
                </a:cubicBezTo>
                <a:close/>
                <a:moveTo>
                  <a:pt x="1968480" y="551478"/>
                </a:moveTo>
                <a:cubicBezTo>
                  <a:pt x="2040113" y="551478"/>
                  <a:pt x="2096447" y="574011"/>
                  <a:pt x="2137481" y="619078"/>
                </a:cubicBezTo>
                <a:cubicBezTo>
                  <a:pt x="2178516" y="664145"/>
                  <a:pt x="2199033" y="733406"/>
                  <a:pt x="2199033" y="826861"/>
                </a:cubicBezTo>
                <a:cubicBezTo>
                  <a:pt x="2199033" y="920790"/>
                  <a:pt x="2178516" y="990288"/>
                  <a:pt x="2137481" y="1035355"/>
                </a:cubicBezTo>
                <a:cubicBezTo>
                  <a:pt x="2096447" y="1080422"/>
                  <a:pt x="2040825" y="1102956"/>
                  <a:pt x="1970615" y="1102956"/>
                </a:cubicBezTo>
                <a:cubicBezTo>
                  <a:pt x="1898033" y="1102956"/>
                  <a:pt x="1841225" y="1080422"/>
                  <a:pt x="1800190" y="1035355"/>
                </a:cubicBezTo>
                <a:cubicBezTo>
                  <a:pt x="1759156" y="990288"/>
                  <a:pt x="1738638" y="920790"/>
                  <a:pt x="1738638" y="826861"/>
                </a:cubicBezTo>
                <a:cubicBezTo>
                  <a:pt x="1738638" y="733406"/>
                  <a:pt x="1759156" y="664145"/>
                  <a:pt x="1800190" y="619078"/>
                </a:cubicBezTo>
                <a:cubicBezTo>
                  <a:pt x="1841225" y="574011"/>
                  <a:pt x="1897322" y="551478"/>
                  <a:pt x="1968480" y="551478"/>
                </a:cubicBezTo>
                <a:close/>
                <a:moveTo>
                  <a:pt x="1263300" y="111718"/>
                </a:moveTo>
                <a:cubicBezTo>
                  <a:pt x="1242427" y="111718"/>
                  <a:pt x="1226060" y="120257"/>
                  <a:pt x="1214200" y="137336"/>
                </a:cubicBezTo>
                <a:cubicBezTo>
                  <a:pt x="1198546" y="160581"/>
                  <a:pt x="1190718" y="206122"/>
                  <a:pt x="1190718" y="273960"/>
                </a:cubicBezTo>
                <a:cubicBezTo>
                  <a:pt x="1190718" y="341797"/>
                  <a:pt x="1198546" y="387339"/>
                  <a:pt x="1214200" y="410584"/>
                </a:cubicBezTo>
                <a:cubicBezTo>
                  <a:pt x="1226060" y="427662"/>
                  <a:pt x="1242427" y="436201"/>
                  <a:pt x="1263300" y="436201"/>
                </a:cubicBezTo>
                <a:cubicBezTo>
                  <a:pt x="1284647" y="436201"/>
                  <a:pt x="1301251" y="427662"/>
                  <a:pt x="1313111" y="410584"/>
                </a:cubicBezTo>
                <a:cubicBezTo>
                  <a:pt x="1328291" y="387339"/>
                  <a:pt x="1335881" y="341797"/>
                  <a:pt x="1335881" y="273960"/>
                </a:cubicBezTo>
                <a:cubicBezTo>
                  <a:pt x="1335881" y="206122"/>
                  <a:pt x="1328291" y="160818"/>
                  <a:pt x="1313111" y="138047"/>
                </a:cubicBezTo>
                <a:cubicBezTo>
                  <a:pt x="1301251" y="120495"/>
                  <a:pt x="1284647" y="111718"/>
                  <a:pt x="1263300" y="111718"/>
                </a:cubicBezTo>
                <a:close/>
                <a:moveTo>
                  <a:pt x="33445" y="17789"/>
                </a:moveTo>
                <a:lnTo>
                  <a:pt x="279653" y="17789"/>
                </a:lnTo>
                <a:lnTo>
                  <a:pt x="488859" y="352946"/>
                </a:lnTo>
                <a:lnTo>
                  <a:pt x="693795" y="17789"/>
                </a:lnTo>
                <a:lnTo>
                  <a:pt x="937869" y="17789"/>
                </a:lnTo>
                <a:lnTo>
                  <a:pt x="613386" y="524437"/>
                </a:lnTo>
                <a:lnTo>
                  <a:pt x="969890" y="1060972"/>
                </a:lnTo>
                <a:lnTo>
                  <a:pt x="715854" y="1060972"/>
                </a:lnTo>
                <a:lnTo>
                  <a:pt x="484589" y="700199"/>
                </a:lnTo>
                <a:lnTo>
                  <a:pt x="252613" y="1060972"/>
                </a:lnTo>
                <a:lnTo>
                  <a:pt x="0" y="1060972"/>
                </a:lnTo>
                <a:lnTo>
                  <a:pt x="356504" y="516610"/>
                </a:lnTo>
                <a:close/>
                <a:moveTo>
                  <a:pt x="1823317" y="0"/>
                </a:moveTo>
                <a:lnTo>
                  <a:pt x="1967057" y="0"/>
                </a:lnTo>
                <a:lnTo>
                  <a:pt x="1415579" y="1100821"/>
                </a:lnTo>
                <a:lnTo>
                  <a:pt x="1267569" y="1100821"/>
                </a:lnTo>
                <a:close/>
                <a:moveTo>
                  <a:pt x="1263300" y="0"/>
                </a:moveTo>
                <a:cubicBezTo>
                  <a:pt x="1335881" y="0"/>
                  <a:pt x="1392690" y="22415"/>
                  <a:pt x="1433724" y="67244"/>
                </a:cubicBezTo>
                <a:cubicBezTo>
                  <a:pt x="1474759" y="112074"/>
                  <a:pt x="1495276" y="181454"/>
                  <a:pt x="1495276" y="275383"/>
                </a:cubicBezTo>
                <a:cubicBezTo>
                  <a:pt x="1495276" y="368838"/>
                  <a:pt x="1474759" y="438099"/>
                  <a:pt x="1433724" y="483166"/>
                </a:cubicBezTo>
                <a:cubicBezTo>
                  <a:pt x="1392690" y="528233"/>
                  <a:pt x="1337067" y="550766"/>
                  <a:pt x="1266858" y="550766"/>
                </a:cubicBezTo>
                <a:cubicBezTo>
                  <a:pt x="1194276" y="550766"/>
                  <a:pt x="1137468" y="528351"/>
                  <a:pt x="1096433" y="483521"/>
                </a:cubicBezTo>
                <a:cubicBezTo>
                  <a:pt x="1055399" y="438692"/>
                  <a:pt x="1034881" y="369312"/>
                  <a:pt x="1034881" y="275383"/>
                </a:cubicBezTo>
                <a:cubicBezTo>
                  <a:pt x="1034881" y="181928"/>
                  <a:pt x="1055399" y="112667"/>
                  <a:pt x="1096433" y="67600"/>
                </a:cubicBezTo>
                <a:cubicBezTo>
                  <a:pt x="1137468" y="22533"/>
                  <a:pt x="1193090" y="0"/>
                  <a:pt x="1263300"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en-US"/>
            </a:defPPr>
            <a:lvl1pPr>
              <a:lnSpc>
                <a:spcPct val="85000"/>
              </a:lnSpc>
              <a:spcAft>
                <a:spcPts val="1200"/>
              </a:spcAft>
              <a:defRPr sz="9600">
                <a:solidFill>
                  <a:schemeClr val="bg1"/>
                </a:solidFill>
              </a:defRPr>
            </a:lvl1pPr>
          </a:lstStyle>
          <a:p>
            <a:pPr lvl="0"/>
            <a:endParaRPr lang="en-US" sz="11500" b="1" noProof="0">
              <a:latin typeface="+mn-lt"/>
            </a:endParaRPr>
          </a:p>
        </p:txBody>
      </p:sp>
    </p:spTree>
    <p:extLst>
      <p:ext uri="{BB962C8B-B14F-4D97-AF65-F5344CB8AC3E}">
        <p14:creationId xmlns:p14="http://schemas.microsoft.com/office/powerpoint/2010/main" val="3251677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9.xml><?xml version="1.0" encoding="utf-8"?>
<p:sldLayout xmlns:a="http://schemas.openxmlformats.org/drawingml/2006/main" xmlns:r="http://schemas.openxmlformats.org/officeDocument/2006/relationships" xmlns:p="http://schemas.openxmlformats.org/presentationml/2006/main" preserve="1">
  <p:cSld name="Data callout x1">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3326400" cy="3827462"/>
          </a:xfrm>
          <a:prstGeom prst="roundRect">
            <a:avLst>
              <a:gd name="adj" fmla="val 340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7" name="Picture Placeholder 19">
            <a:extLst>
              <a:ext uri="{FF2B5EF4-FFF2-40B4-BE49-F238E27FC236}">
                <a16:creationId xmlns:a16="http://schemas.microsoft.com/office/drawing/2014/main" id="{7F25280A-BB65-83CD-2441-0A574795949C}"/>
              </a:ext>
            </a:extLst>
          </p:cNvPr>
          <p:cNvSpPr>
            <a:spLocks noGrp="1"/>
          </p:cNvSpPr>
          <p:nvPr>
            <p:ph type="pic" sz="quarter" idx="17" hasCustomPrompt="1"/>
          </p:nvPr>
        </p:nvSpPr>
        <p:spPr>
          <a:xfrm>
            <a:off x="8074614" y="1766888"/>
            <a:ext cx="3325224" cy="3827462"/>
          </a:xfrm>
          <a:prstGeom prst="roundRect">
            <a:avLst>
              <a:gd name="adj" fmla="val 3408"/>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hasCustomPrompt="1"/>
          </p:nvPr>
        </p:nvSpPr>
        <p:spPr>
          <a:xfrm>
            <a:off x="5124450" y="2324100"/>
            <a:ext cx="2425700" cy="1104900"/>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25" name="Text Placeholder 8">
            <a:extLst>
              <a:ext uri="{FF2B5EF4-FFF2-40B4-BE49-F238E27FC236}">
                <a16:creationId xmlns:a16="http://schemas.microsoft.com/office/drawing/2014/main" id="{BE952CA0-444E-7C35-6C50-ACEB42383560}"/>
              </a:ext>
            </a:extLst>
          </p:cNvPr>
          <p:cNvSpPr>
            <a:spLocks noGrp="1"/>
          </p:cNvSpPr>
          <p:nvPr>
            <p:ph type="body" sz="quarter" idx="20"/>
          </p:nvPr>
        </p:nvSpPr>
        <p:spPr>
          <a:xfrm>
            <a:off x="5124450" y="3716338"/>
            <a:ext cx="2425700" cy="144621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552608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p:cSld name="Title C No Image">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D7DB324D-B70D-12D2-0B29-1B03A128369C}"/>
              </a:ext>
            </a:extLst>
          </p:cNvPr>
          <p:cNvSpPr/>
          <p:nvPr/>
        </p:nvSpPr>
        <p:spPr>
          <a:xfrm>
            <a:off x="373062" y="3716338"/>
            <a:ext cx="5200651" cy="2852737"/>
          </a:xfrm>
          <a:prstGeom prst="roundRect">
            <a:avLst>
              <a:gd name="adj" fmla="val 378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pic>
        <p:nvPicPr>
          <p:cNvPr id="6" name="Graphic 5">
            <a:extLst>
              <a:ext uri="{FF2B5EF4-FFF2-40B4-BE49-F238E27FC236}">
                <a16:creationId xmlns:a16="http://schemas.microsoft.com/office/drawing/2014/main" id="{A49FAC72-20E7-FF4F-E890-4991281311E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5" name="Text Placeholder 19">
            <a:extLst>
              <a:ext uri="{FF2B5EF4-FFF2-40B4-BE49-F238E27FC236}">
                <a16:creationId xmlns:a16="http://schemas.microsoft.com/office/drawing/2014/main" id="{19C3DBF2-D4DF-9B6B-D830-F1B05A4D26EA}"/>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2" name="Text Placeholder 17">
            <a:extLst>
              <a:ext uri="{FF2B5EF4-FFF2-40B4-BE49-F238E27FC236}">
                <a16:creationId xmlns:a16="http://schemas.microsoft.com/office/drawing/2014/main" id="{80B77DFB-0FF2-F044-1017-B730F89A0B3E}"/>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13" name="Text Placeholder 16">
            <a:extLst>
              <a:ext uri="{FF2B5EF4-FFF2-40B4-BE49-F238E27FC236}">
                <a16:creationId xmlns:a16="http://schemas.microsoft.com/office/drawing/2014/main" id="{12A8133C-4F92-F891-9F45-4D88D7CAB6DB}"/>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3116290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0.xml><?xml version="1.0" encoding="utf-8"?>
<p:sldLayout xmlns:a="http://schemas.openxmlformats.org/drawingml/2006/main" xmlns:r="http://schemas.openxmlformats.org/officeDocument/2006/relationships" xmlns:p="http://schemas.openxmlformats.org/presentationml/2006/main" preserve="1">
  <p:cSld name="Data callout x2">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3326400" cy="3827462"/>
          </a:xfrm>
          <a:prstGeom prst="roundRect">
            <a:avLst>
              <a:gd name="adj" fmla="val 340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8071321" y="1766888"/>
            <a:ext cx="3326400" cy="3827462"/>
          </a:xfrm>
          <a:prstGeom prst="roundRect">
            <a:avLst>
              <a:gd name="adj" fmla="val 3407"/>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125188" y="2324100"/>
            <a:ext cx="2426400" cy="1104900"/>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125188" y="3716338"/>
            <a:ext cx="2426400" cy="144621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marL="172800" indent="0">
              <a:buClr>
                <a:schemeClr val="bg1"/>
              </a:buClr>
              <a:buNone/>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521321" y="3716338"/>
            <a:ext cx="2426400" cy="144621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521321" y="2324099"/>
            <a:ext cx="2426400" cy="1104900"/>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Tree>
    <p:extLst>
      <p:ext uri="{BB962C8B-B14F-4D97-AF65-F5344CB8AC3E}">
        <p14:creationId xmlns:p14="http://schemas.microsoft.com/office/powerpoint/2010/main" val="3964914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1.xml><?xml version="1.0" encoding="utf-8"?>
<p:sldLayout xmlns:a="http://schemas.openxmlformats.org/drawingml/2006/main" xmlns:r="http://schemas.openxmlformats.org/officeDocument/2006/relationships" xmlns:p="http://schemas.openxmlformats.org/presentationml/2006/main" preserve="1">
  <p:cSld name="Data callout x2 with Image">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044E37C4-47DF-9F0A-2E5A-216D569A630F}"/>
              </a:ext>
            </a:extLst>
          </p:cNvPr>
          <p:cNvSpPr>
            <a:spLocks noGrp="1"/>
          </p:cNvSpPr>
          <p:nvPr>
            <p:ph type="pic" sz="quarter" idx="17" hasCustomPrompt="1"/>
          </p:nvPr>
        </p:nvSpPr>
        <p:spPr>
          <a:xfrm>
            <a:off x="4675187" y="800392"/>
            <a:ext cx="6722533" cy="2671200"/>
          </a:xfrm>
          <a:prstGeom prst="roundRect">
            <a:avLst>
              <a:gd name="adj" fmla="val 4243"/>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9" name="Rectangle: Rounded Corners 8">
            <a:extLst>
              <a:ext uri="{FF2B5EF4-FFF2-40B4-BE49-F238E27FC236}">
                <a16:creationId xmlns:a16="http://schemas.microsoft.com/office/drawing/2014/main" id="{17FF1472-9CED-244C-C2EB-1A00067374FE}"/>
              </a:ext>
            </a:extLst>
          </p:cNvPr>
          <p:cNvSpPr/>
          <p:nvPr/>
        </p:nvSpPr>
        <p:spPr>
          <a:xfrm>
            <a:off x="4675188" y="3543863"/>
            <a:ext cx="3326400" cy="2671200"/>
          </a:xfrm>
          <a:prstGeom prst="roundRect">
            <a:avLst>
              <a:gd name="adj" fmla="val 4243"/>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8071321" y="3543863"/>
            <a:ext cx="3326400" cy="2671200"/>
          </a:xfrm>
          <a:prstGeom prst="roundRect">
            <a:avLst>
              <a:gd name="adj" fmla="val 4243"/>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119788" y="3785617"/>
            <a:ext cx="2437200" cy="1079046"/>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119788" y="4936101"/>
            <a:ext cx="2437200" cy="956699"/>
          </a:xfrm>
        </p:spPr>
        <p:txBody>
          <a:bodyP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515921" y="4936101"/>
            <a:ext cx="2437200" cy="956699"/>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515921" y="3785616"/>
            <a:ext cx="2437200" cy="1079046"/>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Tree>
    <p:extLst>
      <p:ext uri="{BB962C8B-B14F-4D97-AF65-F5344CB8AC3E}">
        <p14:creationId xmlns:p14="http://schemas.microsoft.com/office/powerpoint/2010/main" val="785091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2.xml><?xml version="1.0" encoding="utf-8"?>
<p:sldLayout xmlns:a="http://schemas.openxmlformats.org/drawingml/2006/main" xmlns:r="http://schemas.openxmlformats.org/officeDocument/2006/relationships" xmlns:p="http://schemas.openxmlformats.org/presentationml/2006/main" preserve="1">
  <p:cSld name="Data callout x3">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2196000" cy="3827462"/>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6941949" y="1766888"/>
            <a:ext cx="2196000" cy="3827462"/>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06090" y="2335773"/>
            <a:ext cx="1545124" cy="702098"/>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06090" y="3340608"/>
            <a:ext cx="1545124" cy="182194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267387" y="3340608"/>
            <a:ext cx="1545124" cy="182194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7267387" y="2335823"/>
            <a:ext cx="1545124" cy="70231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13" name="Rectangle: Rounded Corners 12">
            <a:extLst>
              <a:ext uri="{FF2B5EF4-FFF2-40B4-BE49-F238E27FC236}">
                <a16:creationId xmlns:a16="http://schemas.microsoft.com/office/drawing/2014/main" id="{E4822471-63AA-347F-0CB7-0E58419CA99E}"/>
              </a:ext>
            </a:extLst>
          </p:cNvPr>
          <p:cNvSpPr/>
          <p:nvPr/>
        </p:nvSpPr>
        <p:spPr>
          <a:xfrm>
            <a:off x="9208709" y="1766888"/>
            <a:ext cx="2196000" cy="3827462"/>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534147" y="2335824"/>
            <a:ext cx="1545124" cy="70231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534147" y="3340608"/>
            <a:ext cx="1545124" cy="182194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3806420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3.xml><?xml version="1.0" encoding="utf-8"?>
<p:sldLayout xmlns:a="http://schemas.openxmlformats.org/drawingml/2006/main" xmlns:r="http://schemas.openxmlformats.org/officeDocument/2006/relationships" xmlns:p="http://schemas.openxmlformats.org/presentationml/2006/main" preserve="1">
  <p:cSld name="Data callout x3 with Image">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CC2552A2-3753-4399-8AA5-34D19349A573}"/>
              </a:ext>
            </a:extLst>
          </p:cNvPr>
          <p:cNvSpPr>
            <a:spLocks noGrp="1"/>
          </p:cNvSpPr>
          <p:nvPr>
            <p:ph type="pic" sz="quarter" idx="17" hasCustomPrompt="1"/>
          </p:nvPr>
        </p:nvSpPr>
        <p:spPr>
          <a:xfrm>
            <a:off x="4675187" y="800392"/>
            <a:ext cx="6722533" cy="2671200"/>
          </a:xfrm>
          <a:prstGeom prst="roundRect">
            <a:avLst>
              <a:gd name="adj" fmla="val 4243"/>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9" name="Rectangle: Rounded Corners 8">
            <a:extLst>
              <a:ext uri="{FF2B5EF4-FFF2-40B4-BE49-F238E27FC236}">
                <a16:creationId xmlns:a16="http://schemas.microsoft.com/office/drawing/2014/main" id="{17FF1472-9CED-244C-C2EB-1A00067374FE}"/>
              </a:ext>
            </a:extLst>
          </p:cNvPr>
          <p:cNvSpPr/>
          <p:nvPr/>
        </p:nvSpPr>
        <p:spPr>
          <a:xfrm>
            <a:off x="4675188" y="3543863"/>
            <a:ext cx="2196000" cy="2671200"/>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6941949" y="3543863"/>
            <a:ext cx="2196000" cy="2671200"/>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10513" y="3730846"/>
            <a:ext cx="1536278" cy="724201"/>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10513" y="4691063"/>
            <a:ext cx="1536278" cy="1209090"/>
          </a:xfrm>
        </p:spPr>
        <p:txBody>
          <a:bodyPr/>
          <a:lstStyle>
            <a:lvl1pPr>
              <a:defRPr sz="1400">
                <a:solidFill>
                  <a:schemeClr val="bg1"/>
                </a:solidFill>
              </a:defRPr>
            </a:lvl1pPr>
            <a:lvl2pPr>
              <a:defRPr>
                <a:solidFill>
                  <a:schemeClr val="bg1"/>
                </a:solidFill>
              </a:defRPr>
            </a:lvl2pPr>
            <a:lvl3pPr>
              <a:buClr>
                <a:schemeClr val="bg1"/>
              </a:buClr>
              <a:defRPr>
                <a:solidFill>
                  <a:schemeClr val="bg1"/>
                </a:solidFill>
              </a:defRPr>
            </a:lvl3pPr>
            <a:lvl4pPr marL="172800" indent="0">
              <a:buClr>
                <a:schemeClr val="bg1"/>
              </a:buClr>
              <a:buNone/>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271810" y="4691063"/>
            <a:ext cx="1536278" cy="120909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marL="172800" indent="0">
              <a:buClrTx/>
              <a:buNone/>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7271810" y="3730891"/>
            <a:ext cx="1536278" cy="72442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13" name="Rectangle: Rounded Corners 12">
            <a:extLst>
              <a:ext uri="{FF2B5EF4-FFF2-40B4-BE49-F238E27FC236}">
                <a16:creationId xmlns:a16="http://schemas.microsoft.com/office/drawing/2014/main" id="{E4822471-63AA-347F-0CB7-0E58419CA99E}"/>
              </a:ext>
            </a:extLst>
          </p:cNvPr>
          <p:cNvSpPr/>
          <p:nvPr/>
        </p:nvSpPr>
        <p:spPr>
          <a:xfrm>
            <a:off x="9208709" y="3543863"/>
            <a:ext cx="2196000" cy="2671200"/>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538570" y="3730892"/>
            <a:ext cx="1536278" cy="72442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538570" y="4691063"/>
            <a:ext cx="1536278" cy="120909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36176024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4.xml><?xml version="1.0" encoding="utf-8"?>
<p:sldLayout xmlns:a="http://schemas.openxmlformats.org/drawingml/2006/main" xmlns:r="http://schemas.openxmlformats.org/officeDocument/2006/relationships" xmlns:p="http://schemas.openxmlformats.org/presentationml/2006/main" preserve="1">
  <p:cSld name="Data callout x4">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252EDB8-E6AF-AEBF-F8DC-5672EB75645B}"/>
              </a:ext>
            </a:extLst>
          </p:cNvPr>
          <p:cNvSpPr/>
          <p:nvPr/>
        </p:nvSpPr>
        <p:spPr>
          <a:xfrm>
            <a:off x="4675188" y="4014722"/>
            <a:ext cx="3326400" cy="2196000"/>
          </a:xfrm>
          <a:prstGeom prst="roundRect">
            <a:avLst>
              <a:gd name="adj" fmla="val 5161"/>
            </a:avLst>
          </a:prstGeom>
          <a:solidFill>
            <a:schemeClr val="accent4"/>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C5B1D946-8613-B1BA-EA78-217B55BB4EAA}"/>
              </a:ext>
            </a:extLst>
          </p:cNvPr>
          <p:cNvSpPr/>
          <p:nvPr/>
        </p:nvSpPr>
        <p:spPr>
          <a:xfrm>
            <a:off x="8071321" y="4014722"/>
            <a:ext cx="3326400" cy="2196000"/>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 name="Rectangle: Rounded Corners 1">
            <a:extLst>
              <a:ext uri="{FF2B5EF4-FFF2-40B4-BE49-F238E27FC236}">
                <a16:creationId xmlns:a16="http://schemas.microsoft.com/office/drawing/2014/main" id="{0CCD16C1-19B3-139E-9C76-095E2B2C3DCC}"/>
              </a:ext>
            </a:extLst>
          </p:cNvPr>
          <p:cNvSpPr/>
          <p:nvPr/>
        </p:nvSpPr>
        <p:spPr>
          <a:xfrm>
            <a:off x="4675188" y="1766886"/>
            <a:ext cx="3326400" cy="2196000"/>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8ABBDE0E-5EDB-E647-8B28-63840BA64E21}"/>
              </a:ext>
            </a:extLst>
          </p:cNvPr>
          <p:cNvSpPr/>
          <p:nvPr/>
        </p:nvSpPr>
        <p:spPr>
          <a:xfrm>
            <a:off x="8071321" y="1766886"/>
            <a:ext cx="3326400" cy="2196000"/>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06090" y="2055012"/>
            <a:ext cx="2671060" cy="686601"/>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06090" y="2919055"/>
            <a:ext cx="2671060" cy="741550"/>
          </a:xfrm>
        </p:spPr>
        <p:txBody>
          <a:bodyP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388467" y="2919055"/>
            <a:ext cx="2671060" cy="74155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388467" y="2055011"/>
            <a:ext cx="2671060" cy="686809"/>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5006090" y="4286929"/>
            <a:ext cx="2671060" cy="686809"/>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5006090" y="5163382"/>
            <a:ext cx="2671060" cy="74134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8388467" y="4286929"/>
            <a:ext cx="2728382" cy="687795"/>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8388467" y="5163382"/>
            <a:ext cx="2671060" cy="74134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2825828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5.xml><?xml version="1.0" encoding="utf-8"?>
<p:sldLayout xmlns:a="http://schemas.openxmlformats.org/drawingml/2006/main" xmlns:r="http://schemas.openxmlformats.org/officeDocument/2006/relationships" xmlns:p="http://schemas.openxmlformats.org/presentationml/2006/main" preserve="1">
  <p:cSld name="Data callout x6">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4D2E1171-03EF-4E94-B58A-7E5ED6EB1832}"/>
              </a:ext>
            </a:extLst>
          </p:cNvPr>
          <p:cNvSpPr/>
          <p:nvPr/>
        </p:nvSpPr>
        <p:spPr>
          <a:xfrm>
            <a:off x="4151313" y="1766888"/>
            <a:ext cx="2372352" cy="1876373"/>
          </a:xfrm>
          <a:prstGeom prst="roundRect">
            <a:avLst>
              <a:gd name="adj" fmla="val 6040"/>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616D84E8-BE05-27D0-5EA6-C480FAE83DBF}"/>
              </a:ext>
            </a:extLst>
          </p:cNvPr>
          <p:cNvSpPr/>
          <p:nvPr/>
        </p:nvSpPr>
        <p:spPr>
          <a:xfrm>
            <a:off x="6589399" y="1766888"/>
            <a:ext cx="2372352" cy="1876373"/>
          </a:xfrm>
          <a:prstGeom prst="roundRect">
            <a:avLst>
              <a:gd name="adj" fmla="val 6040"/>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3" name="Rectangle: Rounded Corners 12">
            <a:extLst>
              <a:ext uri="{FF2B5EF4-FFF2-40B4-BE49-F238E27FC236}">
                <a16:creationId xmlns:a16="http://schemas.microsoft.com/office/drawing/2014/main" id="{CB2EAB8A-9614-9941-59D0-EA4C663E1580}"/>
              </a:ext>
            </a:extLst>
          </p:cNvPr>
          <p:cNvSpPr/>
          <p:nvPr/>
        </p:nvSpPr>
        <p:spPr>
          <a:xfrm>
            <a:off x="9027486" y="1766888"/>
            <a:ext cx="2372352" cy="1876373"/>
          </a:xfrm>
          <a:prstGeom prst="roundRect">
            <a:avLst>
              <a:gd name="adj" fmla="val 6040"/>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17" name="Rectangle: Rounded Corners 16">
            <a:extLst>
              <a:ext uri="{FF2B5EF4-FFF2-40B4-BE49-F238E27FC236}">
                <a16:creationId xmlns:a16="http://schemas.microsoft.com/office/drawing/2014/main" id="{234D9486-112E-6B30-A2A8-0AF781D3A044}"/>
              </a:ext>
            </a:extLst>
          </p:cNvPr>
          <p:cNvSpPr/>
          <p:nvPr/>
        </p:nvSpPr>
        <p:spPr>
          <a:xfrm>
            <a:off x="4151313" y="3719565"/>
            <a:ext cx="2372352" cy="1876373"/>
          </a:xfrm>
          <a:prstGeom prst="roundRect">
            <a:avLst>
              <a:gd name="adj" fmla="val 6040"/>
            </a:avLst>
          </a:prstGeom>
          <a:solidFill>
            <a:schemeClr val="accent4"/>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5AB9B0E0-A43D-0B68-50BD-5C5E25C58483}"/>
              </a:ext>
            </a:extLst>
          </p:cNvPr>
          <p:cNvSpPr/>
          <p:nvPr/>
        </p:nvSpPr>
        <p:spPr>
          <a:xfrm>
            <a:off x="6589399" y="3719565"/>
            <a:ext cx="2372352" cy="1876373"/>
          </a:xfrm>
          <a:prstGeom prst="roundRect">
            <a:avLst>
              <a:gd name="adj" fmla="val 6040"/>
            </a:avLst>
          </a:prstGeom>
          <a:solidFill>
            <a:schemeClr val="accent5"/>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9" name="Rectangle: Rounded Corners 18">
            <a:extLst>
              <a:ext uri="{FF2B5EF4-FFF2-40B4-BE49-F238E27FC236}">
                <a16:creationId xmlns:a16="http://schemas.microsoft.com/office/drawing/2014/main" id="{2E0A4DB8-1617-EBD2-9ECB-334147C9FC11}"/>
              </a:ext>
            </a:extLst>
          </p:cNvPr>
          <p:cNvSpPr/>
          <p:nvPr/>
        </p:nvSpPr>
        <p:spPr>
          <a:xfrm>
            <a:off x="9027486" y="3712091"/>
            <a:ext cx="2372352" cy="1876373"/>
          </a:xfrm>
          <a:prstGeom prst="roundRect">
            <a:avLst>
              <a:gd name="adj" fmla="val 6040"/>
            </a:avLst>
          </a:prstGeom>
          <a:solidFill>
            <a:schemeClr val="tx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4480516" y="1927013"/>
            <a:ext cx="1713946" cy="581045"/>
          </a:xfrm>
          <a:prstGeom prst="rect">
            <a:avLst/>
          </a:prstGeom>
        </p:spPr>
        <p:txBody>
          <a:bodyPr/>
          <a:lstStyle>
            <a:lvl1pPr>
              <a:defRPr sz="43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4480516" y="2685987"/>
            <a:ext cx="1713946" cy="651272"/>
          </a:xfrm>
        </p:spPr>
        <p:txBody>
          <a:bodyPr/>
          <a:lstStyle>
            <a:lvl1pPr>
              <a:defRPr sz="11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6918602" y="2685987"/>
            <a:ext cx="1713946" cy="651272"/>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6918602" y="1927012"/>
            <a:ext cx="1713946" cy="581221"/>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356689" y="1927012"/>
            <a:ext cx="1713946" cy="581221"/>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356689" y="2685989"/>
            <a:ext cx="1713946" cy="651272"/>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4480857"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4480857"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2" name="Text Placeholder 8">
            <a:extLst>
              <a:ext uri="{FF2B5EF4-FFF2-40B4-BE49-F238E27FC236}">
                <a16:creationId xmlns:a16="http://schemas.microsoft.com/office/drawing/2014/main" id="{1B46A181-C22F-0497-57E8-D78D73610004}"/>
              </a:ext>
            </a:extLst>
          </p:cNvPr>
          <p:cNvSpPr>
            <a:spLocks noGrp="1"/>
          </p:cNvSpPr>
          <p:nvPr>
            <p:ph type="body" sz="quarter" idx="35" hasCustomPrompt="1"/>
          </p:nvPr>
        </p:nvSpPr>
        <p:spPr>
          <a:xfrm>
            <a:off x="6918943"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33" name="Text Placeholder 8">
            <a:extLst>
              <a:ext uri="{FF2B5EF4-FFF2-40B4-BE49-F238E27FC236}">
                <a16:creationId xmlns:a16="http://schemas.microsoft.com/office/drawing/2014/main" id="{D82D241F-E4FE-C340-B9B1-70A88946AF9A}"/>
              </a:ext>
            </a:extLst>
          </p:cNvPr>
          <p:cNvSpPr>
            <a:spLocks noGrp="1"/>
          </p:cNvSpPr>
          <p:nvPr>
            <p:ph type="body" sz="quarter" idx="36"/>
          </p:nvPr>
        </p:nvSpPr>
        <p:spPr>
          <a:xfrm>
            <a:off x="6918943"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4" name="Text Placeholder 8">
            <a:extLst>
              <a:ext uri="{FF2B5EF4-FFF2-40B4-BE49-F238E27FC236}">
                <a16:creationId xmlns:a16="http://schemas.microsoft.com/office/drawing/2014/main" id="{6B0A9025-0B9D-5F03-46A0-EE936483F971}"/>
              </a:ext>
            </a:extLst>
          </p:cNvPr>
          <p:cNvSpPr>
            <a:spLocks noGrp="1"/>
          </p:cNvSpPr>
          <p:nvPr>
            <p:ph type="body" sz="quarter" idx="37" hasCustomPrompt="1"/>
          </p:nvPr>
        </p:nvSpPr>
        <p:spPr>
          <a:xfrm>
            <a:off x="9357030"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35" name="Text Placeholder 8">
            <a:extLst>
              <a:ext uri="{FF2B5EF4-FFF2-40B4-BE49-F238E27FC236}">
                <a16:creationId xmlns:a16="http://schemas.microsoft.com/office/drawing/2014/main" id="{9D799A74-D96F-81B3-43F0-3DA8D47BAA63}"/>
              </a:ext>
            </a:extLst>
          </p:cNvPr>
          <p:cNvSpPr>
            <a:spLocks noGrp="1"/>
          </p:cNvSpPr>
          <p:nvPr>
            <p:ph type="body" sz="quarter" idx="38"/>
          </p:nvPr>
        </p:nvSpPr>
        <p:spPr>
          <a:xfrm>
            <a:off x="9357030"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27647685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preserve="1">
  <p:cSld name="Tabl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Table layouts</a:t>
            </a:r>
          </a:p>
        </p:txBody>
      </p:sp>
      <p:pic>
        <p:nvPicPr>
          <p:cNvPr id="4" name="Graphic 3" descr="Table with solid fill">
            <a:extLst>
              <a:ext uri="{FF2B5EF4-FFF2-40B4-BE49-F238E27FC236}">
                <a16:creationId xmlns:a16="http://schemas.microsoft.com/office/drawing/2014/main" id="{8F1F4D02-59F8-DBFD-71B5-41DCB2211DDB}"/>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14412" y="1574799"/>
            <a:ext cx="3362325" cy="3362325"/>
          </a:xfrm>
          <a:prstGeom prst="rect">
            <a:avLst/>
          </a:prstGeom>
        </p:spPr>
      </p:pic>
      <p:sp>
        <p:nvSpPr>
          <p:cNvPr id="3" name="TextBox 2">
            <a:extLst>
              <a:ext uri="{FF2B5EF4-FFF2-40B4-BE49-F238E27FC236}">
                <a16:creationId xmlns:a16="http://schemas.microsoft.com/office/drawing/2014/main" id="{EED945A4-1602-3623-92DA-2E5AC48252B4}"/>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39625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7.xml><?xml version="1.0" encoding="utf-8"?>
<p:sldLayout xmlns:a="http://schemas.openxmlformats.org/drawingml/2006/main" xmlns:r="http://schemas.openxmlformats.org/officeDocument/2006/relationships" xmlns:p="http://schemas.openxmlformats.org/presentationml/2006/main" preserve="1">
  <p:cSld name="Table and Content">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50370196-E031-6932-23D6-7AFCBCD46591}"/>
              </a:ext>
            </a:extLst>
          </p:cNvPr>
          <p:cNvSpPr/>
          <p:nvPr/>
        </p:nvSpPr>
        <p:spPr>
          <a:xfrm>
            <a:off x="790575" y="1766889"/>
            <a:ext cx="2841624" cy="4451512"/>
          </a:xfrm>
          <a:prstGeom prst="roundRect">
            <a:avLst>
              <a:gd name="adj" fmla="val 492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a:ln>
                <a:noFill/>
              </a:ln>
              <a:solidFill>
                <a:srgbClr val="004796"/>
              </a:solidFill>
              <a:effectLst/>
              <a:uLnTx/>
              <a:uFillTx/>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1248408" y="2133600"/>
            <a:ext cx="1931355" cy="37211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4151313" y="1766886"/>
            <a:ext cx="7265987"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Tree>
    <p:extLst>
      <p:ext uri="{BB962C8B-B14F-4D97-AF65-F5344CB8AC3E}">
        <p14:creationId xmlns:p14="http://schemas.microsoft.com/office/powerpoint/2010/main" val="28546757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8.xml><?xml version="1.0" encoding="utf-8"?>
<p:sldLayout xmlns:a="http://schemas.openxmlformats.org/drawingml/2006/main" xmlns:r="http://schemas.openxmlformats.org/officeDocument/2006/relationships" xmlns:p="http://schemas.openxmlformats.org/presentationml/2006/main" preserve="1">
  <p:cSld name="Table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790575" y="1766886"/>
            <a:ext cx="10626726"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Tree>
    <p:extLst>
      <p:ext uri="{BB962C8B-B14F-4D97-AF65-F5344CB8AC3E}">
        <p14:creationId xmlns:p14="http://schemas.microsoft.com/office/powerpoint/2010/main" val="297192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9.xml><?xml version="1.0" encoding="utf-8"?>
<p:sldLayout xmlns:a="http://schemas.openxmlformats.org/drawingml/2006/main" xmlns:r="http://schemas.openxmlformats.org/officeDocument/2006/relationships" xmlns:p="http://schemas.openxmlformats.org/presentationml/2006/main" preserve="1">
  <p:cSld name="Chart and Tab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6131828" y="1766886"/>
            <a:ext cx="5285472"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
        <p:nvSpPr>
          <p:cNvPr id="9" name="Chart Placeholder 8">
            <a:extLst>
              <a:ext uri="{FF2B5EF4-FFF2-40B4-BE49-F238E27FC236}">
                <a16:creationId xmlns:a16="http://schemas.microsoft.com/office/drawing/2014/main" id="{AA5E21AD-D15A-FA73-AFE7-FB8D1CE24D1A}"/>
              </a:ext>
            </a:extLst>
          </p:cNvPr>
          <p:cNvSpPr>
            <a:spLocks noGrp="1"/>
          </p:cNvSpPr>
          <p:nvPr>
            <p:ph type="chart" sz="quarter" idx="20" hasCustomPrompt="1"/>
          </p:nvPr>
        </p:nvSpPr>
        <p:spPr>
          <a:xfrm>
            <a:off x="790575" y="1766885"/>
            <a:ext cx="5269425" cy="4448177"/>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13971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p:cSld name="Title C No Image - Long Title">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D7DB324D-B70D-12D2-0B29-1B03A128369C}"/>
              </a:ext>
            </a:extLst>
          </p:cNvPr>
          <p:cNvSpPr/>
          <p:nvPr/>
        </p:nvSpPr>
        <p:spPr>
          <a:xfrm>
            <a:off x="373062" y="3716338"/>
            <a:ext cx="6172201" cy="2852737"/>
          </a:xfrm>
          <a:prstGeom prst="roundRect">
            <a:avLst>
              <a:gd name="adj" fmla="val 378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5295902" cy="2103436"/>
          </a:xfrm>
        </p:spPr>
        <p:txBody>
          <a:bodyPr wrap="square" rIns="0" anchor="ctr"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6699" y="4691064"/>
            <a:ext cx="5249499" cy="1878012"/>
          </a:xfrm>
          <a:prstGeom prst="roundRect">
            <a:avLst>
              <a:gd name="adj" fmla="val 5751"/>
            </a:avLst>
          </a:prstGeom>
          <a:solidFill>
            <a:srgbClr val="CFD4ED"/>
          </a:solidFill>
        </p:spPr>
        <p:txBody>
          <a:bodyPr wrap="square" lIns="360000" tIns="360000" rIns="360000" bIns="360000" anchor="ctr"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3962400" y="3373173"/>
            <a:ext cx="2582863" cy="27146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630839" y="3373173"/>
            <a:ext cx="2582863" cy="271460"/>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3373173"/>
            <a:ext cx="1509078" cy="27146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pic>
        <p:nvPicPr>
          <p:cNvPr id="6" name="Graphic 5">
            <a:extLst>
              <a:ext uri="{FF2B5EF4-FFF2-40B4-BE49-F238E27FC236}">
                <a16:creationId xmlns:a16="http://schemas.microsoft.com/office/drawing/2014/main" id="{A49FAC72-20E7-FF4F-E890-4991281311E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703658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0.xml><?xml version="1.0" encoding="utf-8"?>
<p:sldLayout xmlns:a="http://schemas.openxmlformats.org/drawingml/2006/main" xmlns:r="http://schemas.openxmlformats.org/officeDocument/2006/relationships" xmlns:p="http://schemas.openxmlformats.org/presentationml/2006/main" showMasterSp="0" preserve="1">
  <p:cSld name="Chart/Data Graphic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152900" y="1320800"/>
            <a:ext cx="793432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Chart/data graphics</a:t>
            </a:r>
          </a:p>
        </p:txBody>
      </p:sp>
      <p:pic>
        <p:nvPicPr>
          <p:cNvPr id="4" name="Graphic 3" descr="Pie chart with solid fill">
            <a:extLst>
              <a:ext uri="{FF2B5EF4-FFF2-40B4-BE49-F238E27FC236}">
                <a16:creationId xmlns:a16="http://schemas.microsoft.com/office/drawing/2014/main" id="{EE11317B-A8AD-1CDF-24A3-D99A6710BD0F}"/>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63575" y="1766888"/>
            <a:ext cx="3040063" cy="3040063"/>
          </a:xfrm>
          <a:prstGeom prst="rect">
            <a:avLst/>
          </a:prstGeom>
        </p:spPr>
      </p:pic>
      <p:sp>
        <p:nvSpPr>
          <p:cNvPr id="3" name="TextBox 2">
            <a:extLst>
              <a:ext uri="{FF2B5EF4-FFF2-40B4-BE49-F238E27FC236}">
                <a16:creationId xmlns:a16="http://schemas.microsoft.com/office/drawing/2014/main" id="{96DEBB4A-B185-3990-386F-C18993E26C94}"/>
              </a:ext>
            </a:extLst>
          </p:cNvPr>
          <p:cNvSpPr txBox="1"/>
          <p:nvPr/>
        </p:nvSpPr>
        <p:spPr>
          <a:xfrm>
            <a:off x="4152900" y="5993923"/>
            <a:ext cx="766604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1885973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1.xml><?xml version="1.0" encoding="utf-8"?>
<p:sldLayout xmlns:a="http://schemas.openxmlformats.org/drawingml/2006/main" xmlns:r="http://schemas.openxmlformats.org/officeDocument/2006/relationships" xmlns:p="http://schemas.openxmlformats.org/presentationml/2006/main" preserve="1">
  <p:cSld name="Chart x1 A">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933DE3E7-2C7C-F4BD-7FE6-DE4CF0D56799}"/>
              </a:ext>
            </a:extLst>
          </p:cNvPr>
          <p:cNvSpPr/>
          <p:nvPr/>
        </p:nvSpPr>
        <p:spPr>
          <a:xfrm>
            <a:off x="790575" y="1766889"/>
            <a:ext cx="2841624" cy="4451512"/>
          </a:xfrm>
          <a:prstGeom prst="roundRect">
            <a:avLst>
              <a:gd name="adj" fmla="val 492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a:ln>
                <a:noFill/>
              </a:ln>
              <a:solidFill>
                <a:srgbClr val="004796"/>
              </a:solidFill>
              <a:effectLst/>
              <a:uLnTx/>
              <a:uFillTx/>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GB"/>
              <a:t>© Experian | Confidential</a:t>
            </a:r>
            <a:endParaRPr lang="en-US"/>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1248408" y="2133600"/>
            <a:ext cx="1931355" cy="37211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4152899" y="1766887"/>
            <a:ext cx="7245349" cy="4448175"/>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8759903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2.xml><?xml version="1.0" encoding="utf-8"?>
<p:sldLayout xmlns:a="http://schemas.openxmlformats.org/drawingml/2006/main" xmlns:r="http://schemas.openxmlformats.org/officeDocument/2006/relationships" xmlns:p="http://schemas.openxmlformats.org/presentationml/2006/main" preserve="1">
  <p:cSld name="Chart x1 B">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790575" y="2741614"/>
            <a:ext cx="10607675" cy="3475036"/>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341680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3.xml><?xml version="1.0" encoding="utf-8"?>
<p:sldLayout xmlns:a="http://schemas.openxmlformats.org/drawingml/2006/main" xmlns:r="http://schemas.openxmlformats.org/officeDocument/2006/relationships" xmlns:p="http://schemas.openxmlformats.org/presentationml/2006/main" preserve="1">
  <p:cSld name="Chart x1 C">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790575" y="2741613"/>
            <a:ext cx="6724650" cy="3475020"/>
          </a:xfrm>
        </p:spPr>
        <p:txBody>
          <a:bodyPr/>
          <a:lstStyle>
            <a:lvl1pPr>
              <a:defRPr>
                <a:solidFill>
                  <a:schemeClr val="tx2"/>
                </a:solidFill>
              </a:defRPr>
            </a:lvl1pPr>
          </a:lstStyle>
          <a:p>
            <a:r>
              <a:rPr lang="en-US" noProof="0"/>
              <a:t>Click icon to insert chart</a:t>
            </a:r>
          </a:p>
        </p:txBody>
      </p:sp>
      <p:sp>
        <p:nvSpPr>
          <p:cNvPr id="11" name="Rectangle: Rounded Corners 10">
            <a:extLst>
              <a:ext uri="{FF2B5EF4-FFF2-40B4-BE49-F238E27FC236}">
                <a16:creationId xmlns:a16="http://schemas.microsoft.com/office/drawing/2014/main" id="{A4334426-5CCE-165A-146C-409FAA29AECE}"/>
              </a:ext>
            </a:extLst>
          </p:cNvPr>
          <p:cNvSpPr/>
          <p:nvPr/>
        </p:nvSpPr>
        <p:spPr>
          <a:xfrm>
            <a:off x="7588251" y="2741612"/>
            <a:ext cx="3814762" cy="3475021"/>
          </a:xfrm>
          <a:prstGeom prst="roundRect">
            <a:avLst>
              <a:gd name="adj" fmla="val 312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endParaRPr>
          </a:p>
        </p:txBody>
      </p:sp>
      <p:sp>
        <p:nvSpPr>
          <p:cNvPr id="12" name="Text Placeholder 8">
            <a:extLst>
              <a:ext uri="{FF2B5EF4-FFF2-40B4-BE49-F238E27FC236}">
                <a16:creationId xmlns:a16="http://schemas.microsoft.com/office/drawing/2014/main" id="{69FEB922-820D-43C3-EB81-1F39E05978C7}"/>
              </a:ext>
            </a:extLst>
          </p:cNvPr>
          <p:cNvSpPr>
            <a:spLocks noGrp="1"/>
          </p:cNvSpPr>
          <p:nvPr>
            <p:ph type="body" sz="quarter" idx="20" hasCustomPrompt="1"/>
          </p:nvPr>
        </p:nvSpPr>
        <p:spPr>
          <a:xfrm>
            <a:off x="8168640" y="3374185"/>
            <a:ext cx="2653984" cy="879045"/>
          </a:xfrm>
        </p:spPr>
        <p:txBody>
          <a:bodyPr/>
          <a:lstStyle>
            <a:lvl1pPr>
              <a:lnSpc>
                <a:spcPct val="110000"/>
              </a:lnSpc>
              <a:spcAft>
                <a:spcPts val="0"/>
              </a:spcAft>
              <a:defRPr sz="67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XX%</a:t>
            </a:r>
          </a:p>
        </p:txBody>
      </p:sp>
      <p:sp>
        <p:nvSpPr>
          <p:cNvPr id="13" name="Text Placeholder 8">
            <a:extLst>
              <a:ext uri="{FF2B5EF4-FFF2-40B4-BE49-F238E27FC236}">
                <a16:creationId xmlns:a16="http://schemas.microsoft.com/office/drawing/2014/main" id="{C0A76855-0136-B0E0-EE5B-FAA73FFD1D70}"/>
              </a:ext>
            </a:extLst>
          </p:cNvPr>
          <p:cNvSpPr>
            <a:spLocks noGrp="1"/>
          </p:cNvSpPr>
          <p:nvPr>
            <p:ph type="body" sz="quarter" idx="21"/>
          </p:nvPr>
        </p:nvSpPr>
        <p:spPr>
          <a:xfrm>
            <a:off x="8168640" y="4494053"/>
            <a:ext cx="2653984" cy="1349536"/>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622301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4.xml><?xml version="1.0" encoding="utf-8"?>
<p:sldLayout xmlns:a="http://schemas.openxmlformats.org/drawingml/2006/main" xmlns:r="http://schemas.openxmlformats.org/officeDocument/2006/relationships" xmlns:p="http://schemas.openxmlformats.org/presentationml/2006/main" preserve="1">
  <p:cSld name="Chart x1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6" y="1766888"/>
            <a:ext cx="10607674" cy="4449762"/>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14052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5.xml><?xml version="1.0" encoding="utf-8"?>
<p:sldLayout xmlns:a="http://schemas.openxmlformats.org/drawingml/2006/main" xmlns:r="http://schemas.openxmlformats.org/officeDocument/2006/relationships" xmlns:p="http://schemas.openxmlformats.org/presentationml/2006/main" preserve="1">
  <p:cSld name="Chart x2 A">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1" name="Chart Placeholder 8">
            <a:extLst>
              <a:ext uri="{FF2B5EF4-FFF2-40B4-BE49-F238E27FC236}">
                <a16:creationId xmlns:a16="http://schemas.microsoft.com/office/drawing/2014/main" id="{C733B431-34DF-F584-F2FB-1C272B6F6AF8}"/>
              </a:ext>
            </a:extLst>
          </p:cNvPr>
          <p:cNvSpPr>
            <a:spLocks noGrp="1"/>
          </p:cNvSpPr>
          <p:nvPr>
            <p:ph type="chart" sz="quarter" idx="20" hasCustomPrompt="1"/>
          </p:nvPr>
        </p:nvSpPr>
        <p:spPr>
          <a:xfrm>
            <a:off x="790574" y="2745515"/>
            <a:ext cx="5275995" cy="3475037"/>
          </a:xfrm>
        </p:spPr>
        <p:txBody>
          <a:bodyPr/>
          <a:lstStyle>
            <a:lvl1pPr>
              <a:defRPr>
                <a:solidFill>
                  <a:schemeClr val="tx2"/>
                </a:solidFill>
              </a:defRPr>
            </a:lvl1pPr>
          </a:lstStyle>
          <a:p>
            <a:r>
              <a:rPr lang="en-US" noProof="0"/>
              <a:t>Click icon to insert chart</a:t>
            </a:r>
          </a:p>
        </p:txBody>
      </p:sp>
      <p:sp>
        <p:nvSpPr>
          <p:cNvPr id="12" name="Chart Placeholder 8">
            <a:extLst>
              <a:ext uri="{FF2B5EF4-FFF2-40B4-BE49-F238E27FC236}">
                <a16:creationId xmlns:a16="http://schemas.microsoft.com/office/drawing/2014/main" id="{B86913FB-F25E-2FBF-B043-FA46C762F77F}"/>
              </a:ext>
            </a:extLst>
          </p:cNvPr>
          <p:cNvSpPr>
            <a:spLocks noGrp="1"/>
          </p:cNvSpPr>
          <p:nvPr>
            <p:ph type="chart" sz="quarter" idx="21" hasCustomPrompt="1"/>
          </p:nvPr>
        </p:nvSpPr>
        <p:spPr>
          <a:xfrm>
            <a:off x="6123842" y="2745515"/>
            <a:ext cx="5275995" cy="3475037"/>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938717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6.xml><?xml version="1.0" encoding="utf-8"?>
<p:sldLayout xmlns:a="http://schemas.openxmlformats.org/drawingml/2006/main" xmlns:r="http://schemas.openxmlformats.org/officeDocument/2006/relationships" xmlns:p="http://schemas.openxmlformats.org/presentationml/2006/main" preserve="1">
  <p:cSld name="Chart x2 B">
    <p:spTree>
      <p:nvGrpSpPr>
        <p:cNvPr id="1" name=""/>
        <p:cNvGrpSpPr/>
        <p:nvPr/>
      </p:nvGrpSpPr>
      <p:grpSpPr>
        <a:xfrm>
          <a:off x="0" y="0"/>
          <a:ext cx="0" cy="0"/>
          <a:chOff x="0" y="0"/>
          <a:chExt cx="0" cy="0"/>
        </a:xfrm>
      </p:grpSpPr>
      <p:sp>
        <p:nvSpPr>
          <p:cNvPr id="10" name="Rectangle: Rounded Corners 9">
            <a:extLst>
              <a:ext uri="{FF2B5EF4-FFF2-40B4-BE49-F238E27FC236}">
                <a16:creationId xmlns:a16="http://schemas.microsoft.com/office/drawing/2014/main" id="{FBED20F8-4709-995F-0AF0-5374D4CB7045}"/>
              </a:ext>
            </a:extLst>
          </p:cNvPr>
          <p:cNvSpPr/>
          <p:nvPr/>
        </p:nvSpPr>
        <p:spPr>
          <a:xfrm>
            <a:off x="790575" y="4691063"/>
            <a:ext cx="5269425"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p>
        </p:txBody>
      </p:sp>
      <p:sp>
        <p:nvSpPr>
          <p:cNvPr id="11" name="Rectangle: Rounded Corners 10">
            <a:extLst>
              <a:ext uri="{FF2B5EF4-FFF2-40B4-BE49-F238E27FC236}">
                <a16:creationId xmlns:a16="http://schemas.microsoft.com/office/drawing/2014/main" id="{B7573C06-A971-9D8C-8E04-B299A9B2C963}"/>
              </a:ext>
            </a:extLst>
          </p:cNvPr>
          <p:cNvSpPr/>
          <p:nvPr/>
        </p:nvSpPr>
        <p:spPr>
          <a:xfrm>
            <a:off x="6130413" y="4691063"/>
            <a:ext cx="5269425"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5" y="1766887"/>
            <a:ext cx="5269425" cy="2852737"/>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6123843" y="1766887"/>
            <a:ext cx="5269425" cy="2852737"/>
          </a:xfrm>
        </p:spPr>
        <p:txBody>
          <a:bodyPr/>
          <a:lstStyle>
            <a:lvl1pPr>
              <a:defRPr>
                <a:solidFill>
                  <a:schemeClr val="tx2"/>
                </a:solidFill>
              </a:defRPr>
            </a:lvl1pPr>
          </a:lstStyle>
          <a:p>
            <a:r>
              <a:rPr lang="en-US" noProof="0"/>
              <a:t>Click icon to insert chart</a:t>
            </a:r>
          </a:p>
        </p:txBody>
      </p:sp>
      <p:sp>
        <p:nvSpPr>
          <p:cNvPr id="18" name="Text Placeholder 8">
            <a:extLst>
              <a:ext uri="{FF2B5EF4-FFF2-40B4-BE49-F238E27FC236}">
                <a16:creationId xmlns:a16="http://schemas.microsoft.com/office/drawing/2014/main" id="{A6DC4033-28B3-BB80-9B88-D1BBC599CD26}"/>
              </a:ext>
            </a:extLst>
          </p:cNvPr>
          <p:cNvSpPr>
            <a:spLocks noGrp="1"/>
          </p:cNvSpPr>
          <p:nvPr>
            <p:ph type="body" sz="quarter" idx="21"/>
          </p:nvPr>
        </p:nvSpPr>
        <p:spPr>
          <a:xfrm>
            <a:off x="1248408" y="5003800"/>
            <a:ext cx="4371823" cy="925512"/>
          </a:xfrm>
        </p:spPr>
        <p:txBody>
          <a:bodyPr/>
          <a:lstStyle/>
          <a:p>
            <a:pPr lvl="0"/>
            <a:r>
              <a:rPr lang="en-US" noProof="0"/>
              <a:t>Click to edit Master text styles</a:t>
            </a:r>
          </a:p>
          <a:p>
            <a:pPr lvl="1"/>
            <a:r>
              <a:rPr lang="en-US" noProof="0"/>
              <a:t>Second level</a:t>
            </a:r>
          </a:p>
        </p:txBody>
      </p:sp>
      <p:sp>
        <p:nvSpPr>
          <p:cNvPr id="19" name="Text Placeholder 8">
            <a:extLst>
              <a:ext uri="{FF2B5EF4-FFF2-40B4-BE49-F238E27FC236}">
                <a16:creationId xmlns:a16="http://schemas.microsoft.com/office/drawing/2014/main" id="{1963963E-6442-58D2-B412-B216576ACC90}"/>
              </a:ext>
            </a:extLst>
          </p:cNvPr>
          <p:cNvSpPr>
            <a:spLocks noGrp="1"/>
          </p:cNvSpPr>
          <p:nvPr>
            <p:ph type="body" sz="quarter" idx="22"/>
          </p:nvPr>
        </p:nvSpPr>
        <p:spPr>
          <a:xfrm>
            <a:off x="6588246" y="5003800"/>
            <a:ext cx="4371823" cy="925512"/>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2788442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7.xml><?xml version="1.0" encoding="utf-8"?>
<p:sldLayout xmlns:a="http://schemas.openxmlformats.org/drawingml/2006/main" xmlns:r="http://schemas.openxmlformats.org/officeDocument/2006/relationships" xmlns:p="http://schemas.openxmlformats.org/presentationml/2006/main" preserve="1">
  <p:cSld name="Chart x2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6" y="1766888"/>
            <a:ext cx="5275994" cy="4448174"/>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6123844" y="1766888"/>
            <a:ext cx="5275994" cy="4448174"/>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1348947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8.xml><?xml version="1.0" encoding="utf-8"?>
<p:sldLayout xmlns:a="http://schemas.openxmlformats.org/drawingml/2006/main" xmlns:r="http://schemas.openxmlformats.org/officeDocument/2006/relationships" xmlns:p="http://schemas.openxmlformats.org/presentationml/2006/main" preserve="1">
  <p:cSld name="Chart x3 A">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1" name="Chart Placeholder 8">
            <a:extLst>
              <a:ext uri="{FF2B5EF4-FFF2-40B4-BE49-F238E27FC236}">
                <a16:creationId xmlns:a16="http://schemas.microsoft.com/office/drawing/2014/main" id="{C733B431-34DF-F584-F2FB-1C272B6F6AF8}"/>
              </a:ext>
            </a:extLst>
          </p:cNvPr>
          <p:cNvSpPr>
            <a:spLocks noGrp="1"/>
          </p:cNvSpPr>
          <p:nvPr>
            <p:ph type="chart" sz="quarter" idx="20" hasCustomPrompt="1"/>
          </p:nvPr>
        </p:nvSpPr>
        <p:spPr>
          <a:xfrm>
            <a:off x="790575" y="2741613"/>
            <a:ext cx="3488400" cy="3473450"/>
          </a:xfrm>
        </p:spPr>
        <p:txBody>
          <a:bodyPr/>
          <a:lstStyle>
            <a:lvl1pPr>
              <a:defRPr>
                <a:solidFill>
                  <a:schemeClr val="tx2"/>
                </a:solidFill>
              </a:defRPr>
            </a:lvl1pPr>
          </a:lstStyle>
          <a:p>
            <a:r>
              <a:rPr lang="en-US" noProof="0"/>
              <a:t>Click icon to insert chart</a:t>
            </a:r>
          </a:p>
        </p:txBody>
      </p:sp>
      <p:sp>
        <p:nvSpPr>
          <p:cNvPr id="12" name="Chart Placeholder 8">
            <a:extLst>
              <a:ext uri="{FF2B5EF4-FFF2-40B4-BE49-F238E27FC236}">
                <a16:creationId xmlns:a16="http://schemas.microsoft.com/office/drawing/2014/main" id="{B86913FB-F25E-2FBF-B043-FA46C762F77F}"/>
              </a:ext>
            </a:extLst>
          </p:cNvPr>
          <p:cNvSpPr>
            <a:spLocks noGrp="1"/>
          </p:cNvSpPr>
          <p:nvPr>
            <p:ph type="chart" sz="quarter" idx="21" hasCustomPrompt="1"/>
          </p:nvPr>
        </p:nvSpPr>
        <p:spPr>
          <a:xfrm>
            <a:off x="4347649" y="2741613"/>
            <a:ext cx="3488400" cy="3473450"/>
          </a:xfrm>
        </p:spPr>
        <p:txBody>
          <a:bodyPr/>
          <a:lstStyle>
            <a:lvl1pPr>
              <a:defRPr>
                <a:solidFill>
                  <a:schemeClr val="tx2"/>
                </a:solidFill>
              </a:defRPr>
            </a:lvl1pPr>
          </a:lstStyle>
          <a:p>
            <a:r>
              <a:rPr lang="en-US" noProof="0"/>
              <a:t>Click icon to insert chart</a:t>
            </a:r>
          </a:p>
        </p:txBody>
      </p:sp>
      <p:sp>
        <p:nvSpPr>
          <p:cNvPr id="21" name="Chart Placeholder 8">
            <a:extLst>
              <a:ext uri="{FF2B5EF4-FFF2-40B4-BE49-F238E27FC236}">
                <a16:creationId xmlns:a16="http://schemas.microsoft.com/office/drawing/2014/main" id="{A335E40F-08EE-191F-4A16-B196F4C91BC5}"/>
              </a:ext>
            </a:extLst>
          </p:cNvPr>
          <p:cNvSpPr>
            <a:spLocks noGrp="1"/>
          </p:cNvSpPr>
          <p:nvPr>
            <p:ph type="chart" sz="quarter" idx="22" hasCustomPrompt="1"/>
          </p:nvPr>
        </p:nvSpPr>
        <p:spPr>
          <a:xfrm>
            <a:off x="7907403" y="2741613"/>
            <a:ext cx="3488400" cy="3473450"/>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3116201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9.xml><?xml version="1.0" encoding="utf-8"?>
<p:sldLayout xmlns:a="http://schemas.openxmlformats.org/drawingml/2006/main" xmlns:r="http://schemas.openxmlformats.org/officeDocument/2006/relationships" xmlns:p="http://schemas.openxmlformats.org/presentationml/2006/main" preserve="1">
  <p:cSld name="Chart x3 B">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DE1834F7-74F0-AA6D-8C64-A60232B714CF}"/>
              </a:ext>
            </a:extLst>
          </p:cNvPr>
          <p:cNvSpPr/>
          <p:nvPr/>
        </p:nvSpPr>
        <p:spPr>
          <a:xfrm>
            <a:off x="793437"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1872C13C-80A4-A286-A8E8-E43C2113686E}"/>
              </a:ext>
            </a:extLst>
          </p:cNvPr>
          <p:cNvSpPr/>
          <p:nvPr/>
        </p:nvSpPr>
        <p:spPr>
          <a:xfrm>
            <a:off x="4353191"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ADFA2CC9-75B2-7F43-6A19-BDEA984A5234}"/>
              </a:ext>
            </a:extLst>
          </p:cNvPr>
          <p:cNvSpPr/>
          <p:nvPr/>
        </p:nvSpPr>
        <p:spPr>
          <a:xfrm>
            <a:off x="7912945"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4" y="1766887"/>
            <a:ext cx="3488399" cy="2852737"/>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4347790" y="1766887"/>
            <a:ext cx="3488399" cy="2852737"/>
          </a:xfrm>
        </p:spPr>
        <p:txBody>
          <a:bodyPr/>
          <a:lstStyle>
            <a:lvl1pPr>
              <a:defRPr>
                <a:solidFill>
                  <a:schemeClr val="tx2"/>
                </a:solidFill>
              </a:defRPr>
            </a:lvl1pPr>
          </a:lstStyle>
          <a:p>
            <a:r>
              <a:rPr lang="en-US" noProof="0"/>
              <a:t>Click icon to insert chart</a:t>
            </a:r>
          </a:p>
        </p:txBody>
      </p:sp>
      <p:sp>
        <p:nvSpPr>
          <p:cNvPr id="18" name="Text Placeholder 8">
            <a:extLst>
              <a:ext uri="{FF2B5EF4-FFF2-40B4-BE49-F238E27FC236}">
                <a16:creationId xmlns:a16="http://schemas.microsoft.com/office/drawing/2014/main" id="{A6DC4033-28B3-BB80-9B88-D1BBC599CD26}"/>
              </a:ext>
            </a:extLst>
          </p:cNvPr>
          <p:cNvSpPr>
            <a:spLocks noGrp="1"/>
          </p:cNvSpPr>
          <p:nvPr>
            <p:ph type="body" sz="quarter" idx="21"/>
          </p:nvPr>
        </p:nvSpPr>
        <p:spPr>
          <a:xfrm>
            <a:off x="1245547" y="5000625"/>
            <a:ext cx="2582255" cy="923926"/>
          </a:xfrm>
        </p:spPr>
        <p:txBody>
          <a:bodyPr/>
          <a:lstStyle/>
          <a:p>
            <a:pPr lvl="0"/>
            <a:r>
              <a:rPr lang="en-US" noProof="0"/>
              <a:t>Click to edit Master text styles</a:t>
            </a:r>
          </a:p>
          <a:p>
            <a:pPr lvl="1"/>
            <a:r>
              <a:rPr lang="en-US" noProof="0"/>
              <a:t>Second level</a:t>
            </a:r>
          </a:p>
        </p:txBody>
      </p:sp>
      <p:sp>
        <p:nvSpPr>
          <p:cNvPr id="19" name="Text Placeholder 8">
            <a:extLst>
              <a:ext uri="{FF2B5EF4-FFF2-40B4-BE49-F238E27FC236}">
                <a16:creationId xmlns:a16="http://schemas.microsoft.com/office/drawing/2014/main" id="{1963963E-6442-58D2-B412-B216576ACC90}"/>
              </a:ext>
            </a:extLst>
          </p:cNvPr>
          <p:cNvSpPr>
            <a:spLocks noGrp="1"/>
          </p:cNvSpPr>
          <p:nvPr>
            <p:ph type="body" sz="quarter" idx="22"/>
          </p:nvPr>
        </p:nvSpPr>
        <p:spPr>
          <a:xfrm>
            <a:off x="4808163" y="5000625"/>
            <a:ext cx="2582255" cy="923926"/>
          </a:xfrm>
        </p:spPr>
        <p:txBody>
          <a:bodyPr/>
          <a:lstStyle/>
          <a:p>
            <a:pPr lvl="0"/>
            <a:r>
              <a:rPr lang="en-US" noProof="0"/>
              <a:t>Click to edit Master text styles</a:t>
            </a:r>
          </a:p>
          <a:p>
            <a:pPr lvl="1"/>
            <a:r>
              <a:rPr lang="en-US" noProof="0"/>
              <a:t>Second level</a:t>
            </a:r>
          </a:p>
        </p:txBody>
      </p:sp>
      <p:sp>
        <p:nvSpPr>
          <p:cNvPr id="17" name="Chart Placeholder 8">
            <a:extLst>
              <a:ext uri="{FF2B5EF4-FFF2-40B4-BE49-F238E27FC236}">
                <a16:creationId xmlns:a16="http://schemas.microsoft.com/office/drawing/2014/main" id="{783A120F-8B1D-29DF-7F87-74A44A497E55}"/>
              </a:ext>
            </a:extLst>
          </p:cNvPr>
          <p:cNvSpPr>
            <a:spLocks noGrp="1"/>
          </p:cNvSpPr>
          <p:nvPr>
            <p:ph type="chart" sz="quarter" idx="23" hasCustomPrompt="1"/>
          </p:nvPr>
        </p:nvSpPr>
        <p:spPr>
          <a:xfrm>
            <a:off x="7907382" y="1766887"/>
            <a:ext cx="3488725" cy="2852737"/>
          </a:xfrm>
        </p:spPr>
        <p:txBody>
          <a:bodyPr/>
          <a:lstStyle>
            <a:lvl1pPr>
              <a:defRPr>
                <a:solidFill>
                  <a:schemeClr val="tx2"/>
                </a:solidFill>
              </a:defRPr>
            </a:lvl1pPr>
          </a:lstStyle>
          <a:p>
            <a:r>
              <a:rPr lang="en-US" noProof="0"/>
              <a:t>Click icon to insert chart</a:t>
            </a:r>
          </a:p>
        </p:txBody>
      </p:sp>
      <p:sp>
        <p:nvSpPr>
          <p:cNvPr id="20" name="Text Placeholder 8">
            <a:extLst>
              <a:ext uri="{FF2B5EF4-FFF2-40B4-BE49-F238E27FC236}">
                <a16:creationId xmlns:a16="http://schemas.microsoft.com/office/drawing/2014/main" id="{CE006FEE-68B5-8605-5035-654DB905EC70}"/>
              </a:ext>
            </a:extLst>
          </p:cNvPr>
          <p:cNvSpPr>
            <a:spLocks noGrp="1"/>
          </p:cNvSpPr>
          <p:nvPr>
            <p:ph type="body" sz="quarter" idx="24"/>
          </p:nvPr>
        </p:nvSpPr>
        <p:spPr>
          <a:xfrm>
            <a:off x="8367918" y="4999037"/>
            <a:ext cx="2582255" cy="923926"/>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3948225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p:cSld name="Agenda Layouts">
    <p:bg>
      <p:bgPr>
        <a:solidFill>
          <a:schemeClr val="tx2"/>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422792A-E9BA-7DE8-2494-6B126F2A5EB2}"/>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Agenda layouts</a:t>
            </a:r>
          </a:p>
        </p:txBody>
      </p:sp>
      <p:pic>
        <p:nvPicPr>
          <p:cNvPr id="6" name="Graphic 5" descr="Hamburger Menu Icon with solid fill">
            <a:extLst>
              <a:ext uri="{FF2B5EF4-FFF2-40B4-BE49-F238E27FC236}">
                <a16:creationId xmlns:a16="http://schemas.microsoft.com/office/drawing/2014/main" id="{F33C3C79-0878-759B-E296-D0E0C26121B7}"/>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52499" y="1914524"/>
            <a:ext cx="3028951" cy="3028951"/>
          </a:xfrm>
          <a:prstGeom prst="rect">
            <a:avLst/>
          </a:prstGeom>
        </p:spPr>
      </p:pic>
      <p:sp>
        <p:nvSpPr>
          <p:cNvPr id="2" name="TextBox 1">
            <a:extLst>
              <a:ext uri="{FF2B5EF4-FFF2-40B4-BE49-F238E27FC236}">
                <a16:creationId xmlns:a16="http://schemas.microsoft.com/office/drawing/2014/main" id="{30EA5387-D038-220F-4A53-F52E25651589}"/>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3504471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0.xml><?xml version="1.0" encoding="utf-8"?>
<p:sldLayout xmlns:a="http://schemas.openxmlformats.org/drawingml/2006/main" xmlns:r="http://schemas.openxmlformats.org/officeDocument/2006/relationships" xmlns:p="http://schemas.openxmlformats.org/presentationml/2006/main" preserve="1">
  <p:cSld name="Chart x3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4" y="1766889"/>
            <a:ext cx="3488399" cy="4448174"/>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4347790" y="1766889"/>
            <a:ext cx="3488399" cy="4448174"/>
          </a:xfrm>
        </p:spPr>
        <p:txBody>
          <a:bodyPr/>
          <a:lstStyle>
            <a:lvl1pPr>
              <a:defRPr>
                <a:solidFill>
                  <a:schemeClr val="tx2"/>
                </a:solidFill>
              </a:defRPr>
            </a:lvl1pPr>
          </a:lstStyle>
          <a:p>
            <a:r>
              <a:rPr lang="en-US" noProof="0"/>
              <a:t>Click icon to insert chart</a:t>
            </a:r>
          </a:p>
        </p:txBody>
      </p:sp>
      <p:sp>
        <p:nvSpPr>
          <p:cNvPr id="13" name="Chart Placeholder 8">
            <a:extLst>
              <a:ext uri="{FF2B5EF4-FFF2-40B4-BE49-F238E27FC236}">
                <a16:creationId xmlns:a16="http://schemas.microsoft.com/office/drawing/2014/main" id="{27C56862-61FC-83BA-AF0A-25A1DB528741}"/>
              </a:ext>
            </a:extLst>
          </p:cNvPr>
          <p:cNvSpPr>
            <a:spLocks noGrp="1"/>
          </p:cNvSpPr>
          <p:nvPr>
            <p:ph type="chart" sz="quarter" idx="23" hasCustomPrompt="1"/>
          </p:nvPr>
        </p:nvSpPr>
        <p:spPr>
          <a:xfrm>
            <a:off x="7907382" y="1767726"/>
            <a:ext cx="3488725" cy="4447294"/>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721042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1.xml><?xml version="1.0" encoding="utf-8"?>
<p:sldLayout xmlns:a="http://schemas.openxmlformats.org/drawingml/2006/main" xmlns:r="http://schemas.openxmlformats.org/officeDocument/2006/relationships" xmlns:p="http://schemas.openxmlformats.org/presentationml/2006/main" showMasterSp="0" preserve="1">
  <p:cSld name="World Map Layout">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World </a:t>
            </a:r>
            <a:br>
              <a:rPr lang="en-US" sz="11500" noProof="0">
                <a:latin typeface="+mn-lt"/>
              </a:rPr>
            </a:br>
            <a:r>
              <a:rPr lang="en-US" sz="11500" noProof="0">
                <a:latin typeface="+mn-lt"/>
              </a:rPr>
              <a:t>map</a:t>
            </a:r>
          </a:p>
        </p:txBody>
      </p:sp>
      <p:pic>
        <p:nvPicPr>
          <p:cNvPr id="6" name="Graphic 5" descr="Earth globe: Americas with solid fill">
            <a:extLst>
              <a:ext uri="{FF2B5EF4-FFF2-40B4-BE49-F238E27FC236}">
                <a16:creationId xmlns:a16="http://schemas.microsoft.com/office/drawing/2014/main" id="{36573AB9-59D2-A5E0-6A9D-DCC86359646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04056" y="1319213"/>
            <a:ext cx="3913188" cy="3913188"/>
          </a:xfrm>
          <a:prstGeom prst="rect">
            <a:avLst/>
          </a:prstGeom>
        </p:spPr>
      </p:pic>
      <p:sp>
        <p:nvSpPr>
          <p:cNvPr id="3" name="TextBox 2">
            <a:extLst>
              <a:ext uri="{FF2B5EF4-FFF2-40B4-BE49-F238E27FC236}">
                <a16:creationId xmlns:a16="http://schemas.microsoft.com/office/drawing/2014/main" id="{A9C88725-D19C-D96A-CC57-ABBCFC0BB78B}"/>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606373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2.xml><?xml version="1.0" encoding="utf-8"?>
<p:sldLayout xmlns:a="http://schemas.openxmlformats.org/drawingml/2006/main" xmlns:r="http://schemas.openxmlformats.org/officeDocument/2006/relationships" xmlns:p="http://schemas.openxmlformats.org/presentationml/2006/main" preserve="1">
  <p:cSld name="World map">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7"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Freeform: Shape 7">
            <a:extLst>
              <a:ext uri="{FF2B5EF4-FFF2-40B4-BE49-F238E27FC236}">
                <a16:creationId xmlns:a16="http://schemas.microsoft.com/office/drawing/2014/main" id="{24683AB8-C94C-C574-4F44-C137D5061736}"/>
              </a:ext>
            </a:extLst>
          </p:cNvPr>
          <p:cNvSpPr/>
          <p:nvPr/>
        </p:nvSpPr>
        <p:spPr>
          <a:xfrm>
            <a:off x="3627335" y="1693863"/>
            <a:ext cx="8176385" cy="3747862"/>
          </a:xfrm>
          <a:custGeom>
            <a:avLst/>
            <a:gdLst>
              <a:gd name="connsiteX0" fmla="*/ 2174448 w 7451018"/>
              <a:gd name="connsiteY0" fmla="*/ 3383510 h 3415370"/>
              <a:gd name="connsiteX1" fmla="*/ 2185809 w 7451018"/>
              <a:gd name="connsiteY1" fmla="*/ 3388814 h 3415370"/>
              <a:gd name="connsiteX2" fmla="*/ 2165099 w 7451018"/>
              <a:gd name="connsiteY2" fmla="*/ 3395516 h 3415370"/>
              <a:gd name="connsiteX3" fmla="*/ 2165099 w 7451018"/>
              <a:gd name="connsiteY3" fmla="*/ 3388814 h 3415370"/>
              <a:gd name="connsiteX4" fmla="*/ 2174448 w 7451018"/>
              <a:gd name="connsiteY4" fmla="*/ 3383510 h 3415370"/>
              <a:gd name="connsiteX5" fmla="*/ 1956483 w 7451018"/>
              <a:gd name="connsiteY5" fmla="*/ 3112962 h 3415370"/>
              <a:gd name="connsiteX6" fmla="*/ 1962784 w 7451018"/>
              <a:gd name="connsiteY6" fmla="*/ 3114093 h 3415370"/>
              <a:gd name="connsiteX7" fmla="*/ 1956215 w 7451018"/>
              <a:gd name="connsiteY7" fmla="*/ 3118316 h 3415370"/>
              <a:gd name="connsiteX8" fmla="*/ 1956483 w 7451018"/>
              <a:gd name="connsiteY8" fmla="*/ 3112962 h 3415370"/>
              <a:gd name="connsiteX9" fmla="*/ 2170607 w 7451018"/>
              <a:gd name="connsiteY9" fmla="*/ 3092940 h 3415370"/>
              <a:gd name="connsiteX10" fmla="*/ 2162565 w 7451018"/>
              <a:gd name="connsiteY10" fmla="*/ 3093786 h 3415370"/>
              <a:gd name="connsiteX11" fmla="*/ 2173422 w 7451018"/>
              <a:gd name="connsiteY11" fmla="*/ 3097070 h 3415370"/>
              <a:gd name="connsiteX12" fmla="*/ 2170607 w 7451018"/>
              <a:gd name="connsiteY12" fmla="*/ 3092940 h 3415370"/>
              <a:gd name="connsiteX13" fmla="*/ 7092671 w 7451018"/>
              <a:gd name="connsiteY13" fmla="*/ 3036512 h 3415370"/>
              <a:gd name="connsiteX14" fmla="*/ 7097882 w 7451018"/>
              <a:gd name="connsiteY14" fmla="*/ 3039700 h 3415370"/>
              <a:gd name="connsiteX15" fmla="*/ 7089302 w 7451018"/>
              <a:gd name="connsiteY15" fmla="*/ 3040303 h 3415370"/>
              <a:gd name="connsiteX16" fmla="*/ 7090174 w 7451018"/>
              <a:gd name="connsiteY16" fmla="*/ 3047005 h 3415370"/>
              <a:gd name="connsiteX17" fmla="*/ 7097078 w 7451018"/>
              <a:gd name="connsiteY17" fmla="*/ 3053708 h 3415370"/>
              <a:gd name="connsiteX18" fmla="*/ 7097882 w 7451018"/>
              <a:gd name="connsiteY18" fmla="*/ 3055986 h 3415370"/>
              <a:gd name="connsiteX19" fmla="*/ 7110682 w 7451018"/>
              <a:gd name="connsiteY19" fmla="*/ 3040303 h 3415370"/>
              <a:gd name="connsiteX20" fmla="*/ 7114972 w 7451018"/>
              <a:gd name="connsiteY20" fmla="*/ 3040303 h 3415370"/>
              <a:gd name="connsiteX21" fmla="*/ 7114837 w 7451018"/>
              <a:gd name="connsiteY21" fmla="*/ 3047005 h 3415370"/>
              <a:gd name="connsiteX22" fmla="*/ 7117988 w 7451018"/>
              <a:gd name="connsiteY22" fmla="*/ 3048882 h 3415370"/>
              <a:gd name="connsiteX23" fmla="*/ 7122746 w 7451018"/>
              <a:gd name="connsiteY23" fmla="*/ 3053708 h 3415370"/>
              <a:gd name="connsiteX24" fmla="*/ 7111286 w 7451018"/>
              <a:gd name="connsiteY24" fmla="*/ 3081521 h 3415370"/>
              <a:gd name="connsiteX25" fmla="*/ 7091180 w 7451018"/>
              <a:gd name="connsiteY25" fmla="*/ 3107257 h 3415370"/>
              <a:gd name="connsiteX26" fmla="*/ 7089905 w 7451018"/>
              <a:gd name="connsiteY26" fmla="*/ 3114027 h 3415370"/>
              <a:gd name="connsiteX27" fmla="*/ 7097882 w 7451018"/>
              <a:gd name="connsiteY27" fmla="*/ 3122270 h 3415370"/>
              <a:gd name="connsiteX28" fmla="*/ 7093792 w 7451018"/>
              <a:gd name="connsiteY28" fmla="*/ 3127162 h 3415370"/>
              <a:gd name="connsiteX29" fmla="*/ 7050967 w 7451018"/>
              <a:gd name="connsiteY29" fmla="*/ 3160942 h 3415370"/>
              <a:gd name="connsiteX30" fmla="*/ 7048888 w 7451018"/>
              <a:gd name="connsiteY30" fmla="*/ 3166973 h 3415370"/>
              <a:gd name="connsiteX31" fmla="*/ 7050967 w 7451018"/>
              <a:gd name="connsiteY31" fmla="*/ 3172200 h 3415370"/>
              <a:gd name="connsiteX32" fmla="*/ 6997417 w 7451018"/>
              <a:gd name="connsiteY32" fmla="*/ 3194251 h 3415370"/>
              <a:gd name="connsiteX33" fmla="*/ 6990648 w 7451018"/>
              <a:gd name="connsiteY33" fmla="*/ 3185538 h 3415370"/>
              <a:gd name="connsiteX34" fmla="*/ 6963839 w 7451018"/>
              <a:gd name="connsiteY34" fmla="*/ 3161008 h 3415370"/>
              <a:gd name="connsiteX35" fmla="*/ 6990648 w 7451018"/>
              <a:gd name="connsiteY35" fmla="*/ 3134133 h 3415370"/>
              <a:gd name="connsiteX36" fmla="*/ 6997350 w 7451018"/>
              <a:gd name="connsiteY36" fmla="*/ 3125353 h 3415370"/>
              <a:gd name="connsiteX37" fmla="*/ 7047347 w 7451018"/>
              <a:gd name="connsiteY37" fmla="*/ 3094322 h 3415370"/>
              <a:gd name="connsiteX38" fmla="*/ 7068392 w 7451018"/>
              <a:gd name="connsiteY38" fmla="*/ 3066106 h 3415370"/>
              <a:gd name="connsiteX39" fmla="*/ 7092671 w 7451018"/>
              <a:gd name="connsiteY39" fmla="*/ 3036512 h 3415370"/>
              <a:gd name="connsiteX40" fmla="*/ 6507823 w 7451018"/>
              <a:gd name="connsiteY40" fmla="*/ 3033601 h 3415370"/>
              <a:gd name="connsiteX41" fmla="*/ 6512985 w 7451018"/>
              <a:gd name="connsiteY41" fmla="*/ 3033601 h 3415370"/>
              <a:gd name="connsiteX42" fmla="*/ 6514794 w 7451018"/>
              <a:gd name="connsiteY42" fmla="*/ 3044860 h 3415370"/>
              <a:gd name="connsiteX43" fmla="*/ 6563384 w 7451018"/>
              <a:gd name="connsiteY43" fmla="*/ 3047005 h 3415370"/>
              <a:gd name="connsiteX44" fmla="*/ 6567850 w 7451018"/>
              <a:gd name="connsiteY44" fmla="*/ 3045916 h 3415370"/>
              <a:gd name="connsiteX45" fmla="*/ 6576586 w 7451018"/>
              <a:gd name="connsiteY45" fmla="*/ 3040705 h 3415370"/>
              <a:gd name="connsiteX46" fmla="*/ 6576588 w 7451018"/>
              <a:gd name="connsiteY46" fmla="*/ 3040704 h 3415370"/>
              <a:gd name="connsiteX47" fmla="*/ 6581815 w 7451018"/>
              <a:gd name="connsiteY47" fmla="*/ 3049819 h 3415370"/>
              <a:gd name="connsiteX48" fmla="*/ 6582954 w 7451018"/>
              <a:gd name="connsiteY48" fmla="*/ 3087218 h 3415370"/>
              <a:gd name="connsiteX49" fmla="*/ 6575113 w 7451018"/>
              <a:gd name="connsiteY49" fmla="*/ 3081520 h 3415370"/>
              <a:gd name="connsiteX50" fmla="*/ 6581615 w 7451018"/>
              <a:gd name="connsiteY50" fmla="*/ 3092646 h 3415370"/>
              <a:gd name="connsiteX51" fmla="*/ 6576052 w 7451018"/>
              <a:gd name="connsiteY51" fmla="*/ 3107391 h 3415370"/>
              <a:gd name="connsiteX52" fmla="*/ 6567741 w 7451018"/>
              <a:gd name="connsiteY52" fmla="*/ 3106385 h 3415370"/>
              <a:gd name="connsiteX53" fmla="*/ 6555006 w 7451018"/>
              <a:gd name="connsiteY53" fmla="*/ 3114093 h 3415370"/>
              <a:gd name="connsiteX54" fmla="*/ 6544082 w 7451018"/>
              <a:gd name="connsiteY54" fmla="*/ 3114026 h 3415370"/>
              <a:gd name="connsiteX55" fmla="*/ 6542340 w 7451018"/>
              <a:gd name="connsiteY55" fmla="*/ 3120728 h 3415370"/>
              <a:gd name="connsiteX56" fmla="*/ 6536308 w 7451018"/>
              <a:gd name="connsiteY56" fmla="*/ 3114026 h 3415370"/>
              <a:gd name="connsiteX57" fmla="*/ 6507823 w 7451018"/>
              <a:gd name="connsiteY57" fmla="*/ 3033601 h 3415370"/>
              <a:gd name="connsiteX58" fmla="*/ 1975513 w 7451018"/>
              <a:gd name="connsiteY58" fmla="*/ 2985425 h 3415370"/>
              <a:gd name="connsiteX59" fmla="*/ 1974580 w 7451018"/>
              <a:gd name="connsiteY59" fmla="*/ 2989836 h 3415370"/>
              <a:gd name="connsiteX60" fmla="*/ 1975513 w 7451018"/>
              <a:gd name="connsiteY60" fmla="*/ 2985425 h 3415370"/>
              <a:gd name="connsiteX61" fmla="*/ 7086449 w 7451018"/>
              <a:gd name="connsiteY61" fmla="*/ 2885392 h 3415370"/>
              <a:gd name="connsiteX62" fmla="*/ 7097882 w 7451018"/>
              <a:gd name="connsiteY62" fmla="*/ 2899491 h 3415370"/>
              <a:gd name="connsiteX63" fmla="*/ 7111822 w 7451018"/>
              <a:gd name="connsiteY63" fmla="*/ 2904854 h 3415370"/>
              <a:gd name="connsiteX64" fmla="*/ 7111286 w 7451018"/>
              <a:gd name="connsiteY64" fmla="*/ 2906193 h 3415370"/>
              <a:gd name="connsiteX65" fmla="*/ 7131392 w 7451018"/>
              <a:gd name="connsiteY65" fmla="*/ 2926434 h 3415370"/>
              <a:gd name="connsiteX66" fmla="*/ 7126701 w 7451018"/>
              <a:gd name="connsiteY66" fmla="*/ 2926635 h 3415370"/>
              <a:gd name="connsiteX67" fmla="*/ 7131392 w 7451018"/>
              <a:gd name="connsiteY67" fmla="*/ 2939704 h 3415370"/>
              <a:gd name="connsiteX68" fmla="*/ 7136285 w 7451018"/>
              <a:gd name="connsiteY68" fmla="*/ 2946406 h 3415370"/>
              <a:gd name="connsiteX69" fmla="*/ 7144797 w 7451018"/>
              <a:gd name="connsiteY69" fmla="*/ 2951969 h 3415370"/>
              <a:gd name="connsiteX70" fmla="*/ 7138095 w 7451018"/>
              <a:gd name="connsiteY70" fmla="*/ 2940710 h 3415370"/>
              <a:gd name="connsiteX71" fmla="*/ 7146070 w 7451018"/>
              <a:gd name="connsiteY71" fmla="*/ 2939704 h 3415370"/>
              <a:gd name="connsiteX72" fmla="*/ 7144797 w 7451018"/>
              <a:gd name="connsiteY72" fmla="*/ 2944731 h 3415370"/>
              <a:gd name="connsiteX73" fmla="*/ 7151499 w 7451018"/>
              <a:gd name="connsiteY73" fmla="*/ 2944865 h 3415370"/>
              <a:gd name="connsiteX74" fmla="*/ 7150359 w 7451018"/>
              <a:gd name="connsiteY74" fmla="*/ 2939772 h 3415370"/>
              <a:gd name="connsiteX75" fmla="*/ 7158201 w 7451018"/>
              <a:gd name="connsiteY75" fmla="*/ 2947881 h 3415370"/>
              <a:gd name="connsiteX76" fmla="*/ 7151499 w 7451018"/>
              <a:gd name="connsiteY76" fmla="*/ 2946474 h 3415370"/>
              <a:gd name="connsiteX77" fmla="*/ 7194392 w 7451018"/>
              <a:gd name="connsiteY77" fmla="*/ 2966580 h 3415370"/>
              <a:gd name="connsiteX78" fmla="*/ 7210143 w 7451018"/>
              <a:gd name="connsiteY78" fmla="*/ 2968322 h 3415370"/>
              <a:gd name="connsiteX79" fmla="*/ 7205116 w 7451018"/>
              <a:gd name="connsiteY79" fmla="*/ 2994729 h 3415370"/>
              <a:gd name="connsiteX80" fmla="*/ 7193588 w 7451018"/>
              <a:gd name="connsiteY80" fmla="*/ 3013428 h 3415370"/>
              <a:gd name="connsiteX81" fmla="*/ 7178308 w 7451018"/>
              <a:gd name="connsiteY81" fmla="*/ 3022543 h 3415370"/>
              <a:gd name="connsiteX82" fmla="*/ 7164970 w 7451018"/>
              <a:gd name="connsiteY82" fmla="*/ 3046871 h 3415370"/>
              <a:gd name="connsiteX83" fmla="*/ 7136017 w 7451018"/>
              <a:gd name="connsiteY83" fmla="*/ 3060343 h 3415370"/>
              <a:gd name="connsiteX84" fmla="*/ 7132263 w 7451018"/>
              <a:gd name="connsiteY84" fmla="*/ 3067045 h 3415370"/>
              <a:gd name="connsiteX85" fmla="*/ 7124690 w 7451018"/>
              <a:gd name="connsiteY85" fmla="*/ 3060008 h 3415370"/>
              <a:gd name="connsiteX86" fmla="*/ 7131392 w 7451018"/>
              <a:gd name="connsiteY86" fmla="*/ 3054847 h 3415370"/>
              <a:gd name="connsiteX87" fmla="*/ 7104986 w 7451018"/>
              <a:gd name="connsiteY87" fmla="*/ 3007597 h 3415370"/>
              <a:gd name="connsiteX88" fmla="*/ 7124690 w 7451018"/>
              <a:gd name="connsiteY88" fmla="*/ 2983536 h 3415370"/>
              <a:gd name="connsiteX89" fmla="*/ 7124690 w 7451018"/>
              <a:gd name="connsiteY89" fmla="*/ 2955522 h 3415370"/>
              <a:gd name="connsiteX90" fmla="*/ 7091179 w 7451018"/>
              <a:gd name="connsiteY90" fmla="*/ 2908070 h 3415370"/>
              <a:gd name="connsiteX91" fmla="*/ 7097882 w 7451018"/>
              <a:gd name="connsiteY91" fmla="*/ 2906060 h 3415370"/>
              <a:gd name="connsiteX92" fmla="*/ 7084477 w 7451018"/>
              <a:gd name="connsiteY92" fmla="*/ 2891784 h 3415370"/>
              <a:gd name="connsiteX93" fmla="*/ 7086449 w 7451018"/>
              <a:gd name="connsiteY93" fmla="*/ 2885392 h 3415370"/>
              <a:gd name="connsiteX94" fmla="*/ 2013856 w 7451018"/>
              <a:gd name="connsiteY94" fmla="*/ 2848370 h 3415370"/>
              <a:gd name="connsiteX95" fmla="*/ 2019753 w 7451018"/>
              <a:gd name="connsiteY95" fmla="*/ 2849023 h 3415370"/>
              <a:gd name="connsiteX96" fmla="*/ 2012850 w 7451018"/>
              <a:gd name="connsiteY96" fmla="*/ 2851972 h 3415370"/>
              <a:gd name="connsiteX97" fmla="*/ 2012314 w 7451018"/>
              <a:gd name="connsiteY97" fmla="*/ 2852978 h 3415370"/>
              <a:gd name="connsiteX98" fmla="*/ 2016067 w 7451018"/>
              <a:gd name="connsiteY98" fmla="*/ 2858339 h 3415370"/>
              <a:gd name="connsiteX99" fmla="*/ 2007958 w 7451018"/>
              <a:gd name="connsiteY99" fmla="*/ 2849023 h 3415370"/>
              <a:gd name="connsiteX100" fmla="*/ 2013856 w 7451018"/>
              <a:gd name="connsiteY100" fmla="*/ 2848370 h 3415370"/>
              <a:gd name="connsiteX101" fmla="*/ 2015463 w 7451018"/>
              <a:gd name="connsiteY101" fmla="*/ 2837832 h 3415370"/>
              <a:gd name="connsiteX102" fmla="*/ 2017205 w 7451018"/>
              <a:gd name="connsiteY102" fmla="*/ 2843930 h 3415370"/>
              <a:gd name="connsiteX103" fmla="*/ 2008828 w 7451018"/>
              <a:gd name="connsiteY103" fmla="*/ 2841920 h 3415370"/>
              <a:gd name="connsiteX104" fmla="*/ 2015463 w 7451018"/>
              <a:gd name="connsiteY104" fmla="*/ 2837832 h 3415370"/>
              <a:gd name="connsiteX105" fmla="*/ 5871589 w 7451018"/>
              <a:gd name="connsiteY105" fmla="*/ 2684956 h 3415370"/>
              <a:gd name="connsiteX106" fmla="*/ 5871589 w 7451018"/>
              <a:gd name="connsiteY106" fmla="*/ 2684956 h 3415370"/>
              <a:gd name="connsiteX107" fmla="*/ 2574063 w 7451018"/>
              <a:gd name="connsiteY107" fmla="*/ 2626596 h 3415370"/>
              <a:gd name="connsiteX108" fmla="*/ 2572603 w 7451018"/>
              <a:gd name="connsiteY108" fmla="*/ 2631205 h 3415370"/>
              <a:gd name="connsiteX109" fmla="*/ 2571128 w 7451018"/>
              <a:gd name="connsiteY109" fmla="*/ 2631205 h 3415370"/>
              <a:gd name="connsiteX110" fmla="*/ 2574063 w 7451018"/>
              <a:gd name="connsiteY110" fmla="*/ 2626596 h 3415370"/>
              <a:gd name="connsiteX111" fmla="*/ 4498922 w 7451018"/>
              <a:gd name="connsiteY111" fmla="*/ 2377127 h 3415370"/>
              <a:gd name="connsiteX112" fmla="*/ 4499009 w 7451018"/>
              <a:gd name="connsiteY112" fmla="*/ 2377606 h 3415370"/>
              <a:gd name="connsiteX113" fmla="*/ 4498762 w 7451018"/>
              <a:gd name="connsiteY113" fmla="*/ 2377338 h 3415370"/>
              <a:gd name="connsiteX114" fmla="*/ 4498318 w 7451018"/>
              <a:gd name="connsiteY114" fmla="*/ 2376859 h 3415370"/>
              <a:gd name="connsiteX115" fmla="*/ 4498762 w 7451018"/>
              <a:gd name="connsiteY115" fmla="*/ 2377338 h 3415370"/>
              <a:gd name="connsiteX116" fmla="*/ 4497447 w 7451018"/>
              <a:gd name="connsiteY116" fmla="*/ 2379072 h 3415370"/>
              <a:gd name="connsiteX117" fmla="*/ 4498251 w 7451018"/>
              <a:gd name="connsiteY117" fmla="*/ 2376926 h 3415370"/>
              <a:gd name="connsiteX118" fmla="*/ 4498118 w 7451018"/>
              <a:gd name="connsiteY118" fmla="*/ 2376926 h 3415370"/>
              <a:gd name="connsiteX119" fmla="*/ 4498318 w 7451018"/>
              <a:gd name="connsiteY119" fmla="*/ 2376859 h 3415370"/>
              <a:gd name="connsiteX120" fmla="*/ 4517151 w 7451018"/>
              <a:gd name="connsiteY120" fmla="*/ 2358495 h 3415370"/>
              <a:gd name="connsiteX121" fmla="*/ 4513666 w 7451018"/>
              <a:gd name="connsiteY121" fmla="*/ 2367878 h 3415370"/>
              <a:gd name="connsiteX122" fmla="*/ 4517151 w 7451018"/>
              <a:gd name="connsiteY122" fmla="*/ 2358495 h 3415370"/>
              <a:gd name="connsiteX123" fmla="*/ 6293690 w 7451018"/>
              <a:gd name="connsiteY123" fmla="*/ 2342947 h 3415370"/>
              <a:gd name="connsiteX124" fmla="*/ 6293690 w 7451018"/>
              <a:gd name="connsiteY124" fmla="*/ 2343349 h 3415370"/>
              <a:gd name="connsiteX125" fmla="*/ 6296036 w 7451018"/>
              <a:gd name="connsiteY125" fmla="*/ 2343349 h 3415370"/>
              <a:gd name="connsiteX126" fmla="*/ 6293690 w 7451018"/>
              <a:gd name="connsiteY126" fmla="*/ 2342947 h 3415370"/>
              <a:gd name="connsiteX127" fmla="*/ 4529215 w 7451018"/>
              <a:gd name="connsiteY127" fmla="*/ 2336647 h 3415370"/>
              <a:gd name="connsiteX128" fmla="*/ 4555688 w 7451018"/>
              <a:gd name="connsiteY128" fmla="*/ 2418681 h 3415370"/>
              <a:gd name="connsiteX129" fmla="*/ 4549054 w 7451018"/>
              <a:gd name="connsiteY129" fmla="*/ 2443948 h 3415370"/>
              <a:gd name="connsiteX130" fmla="*/ 4540206 w 7451018"/>
              <a:gd name="connsiteY130" fmla="*/ 2434632 h 3415370"/>
              <a:gd name="connsiteX131" fmla="*/ 4539871 w 7451018"/>
              <a:gd name="connsiteY131" fmla="*/ 2458156 h 3415370"/>
              <a:gd name="connsiteX132" fmla="*/ 4544764 w 7451018"/>
              <a:gd name="connsiteY132" fmla="*/ 2457352 h 3415370"/>
              <a:gd name="connsiteX133" fmla="*/ 4537727 w 7451018"/>
              <a:gd name="connsiteY133" fmla="*/ 2466266 h 3415370"/>
              <a:gd name="connsiteX134" fmla="*/ 4530958 w 7451018"/>
              <a:gd name="connsiteY134" fmla="*/ 2474845 h 3415370"/>
              <a:gd name="connsiteX135" fmla="*/ 4517553 w 7451018"/>
              <a:gd name="connsiteY135" fmla="*/ 2540727 h 3415370"/>
              <a:gd name="connsiteX136" fmla="*/ 4484043 w 7451018"/>
              <a:gd name="connsiteY136" fmla="*/ 2658483 h 3415370"/>
              <a:gd name="connsiteX137" fmla="*/ 4411258 w 7451018"/>
              <a:gd name="connsiteY137" fmla="*/ 2624436 h 3415370"/>
              <a:gd name="connsiteX138" fmla="*/ 4409984 w 7451018"/>
              <a:gd name="connsiteY138" fmla="*/ 2564519 h 3415370"/>
              <a:gd name="connsiteX139" fmla="*/ 4417021 w 7451018"/>
              <a:gd name="connsiteY139" fmla="*/ 2552388 h 3415370"/>
              <a:gd name="connsiteX140" fmla="*/ 4423723 w 7451018"/>
              <a:gd name="connsiteY140" fmla="*/ 2546289 h 3415370"/>
              <a:gd name="connsiteX141" fmla="*/ 4450599 w 7451018"/>
              <a:gd name="connsiteY141" fmla="*/ 2437246 h 3415370"/>
              <a:gd name="connsiteX142" fmla="*/ 4454888 w 7451018"/>
              <a:gd name="connsiteY142" fmla="*/ 2430544 h 3415370"/>
              <a:gd name="connsiteX143" fmla="*/ 4456027 w 7451018"/>
              <a:gd name="connsiteY143" fmla="*/ 2437246 h 3415370"/>
              <a:gd name="connsiteX144" fmla="*/ 4457435 w 7451018"/>
              <a:gd name="connsiteY144" fmla="*/ 2430476 h 3415370"/>
              <a:gd name="connsiteX145" fmla="*/ 4484043 w 7451018"/>
              <a:gd name="connsiteY145" fmla="*/ 2418882 h 3415370"/>
              <a:gd name="connsiteX146" fmla="*/ 4497447 w 7451018"/>
              <a:gd name="connsiteY146" fmla="*/ 2401523 h 3415370"/>
              <a:gd name="connsiteX147" fmla="*/ 4490745 w 7451018"/>
              <a:gd name="connsiteY147" fmla="*/ 2400518 h 3415370"/>
              <a:gd name="connsiteX148" fmla="*/ 4499765 w 7451018"/>
              <a:gd name="connsiteY148" fmla="*/ 2381744 h 3415370"/>
              <a:gd name="connsiteX149" fmla="*/ 4499009 w 7451018"/>
              <a:gd name="connsiteY149" fmla="*/ 2377606 h 3415370"/>
              <a:gd name="connsiteX150" fmla="*/ 4504149 w 7451018"/>
              <a:gd name="connsiteY150" fmla="*/ 2383160 h 3415370"/>
              <a:gd name="connsiteX151" fmla="*/ 4514739 w 7451018"/>
              <a:gd name="connsiteY151" fmla="*/ 2375184 h 3415370"/>
              <a:gd name="connsiteX152" fmla="*/ 4529215 w 7451018"/>
              <a:gd name="connsiteY152" fmla="*/ 2336647 h 3415370"/>
              <a:gd name="connsiteX153" fmla="*/ 6454407 w 7451018"/>
              <a:gd name="connsiteY153" fmla="*/ 2303136 h 3415370"/>
              <a:gd name="connsiteX154" fmla="*/ 6459434 w 7451018"/>
              <a:gd name="connsiteY154" fmla="*/ 2309838 h 3415370"/>
              <a:gd name="connsiteX155" fmla="*/ 6468013 w 7451018"/>
              <a:gd name="connsiteY155" fmla="*/ 2309704 h 3415370"/>
              <a:gd name="connsiteX156" fmla="*/ 6465064 w 7451018"/>
              <a:gd name="connsiteY156" fmla="*/ 2316607 h 3415370"/>
              <a:gd name="connsiteX157" fmla="*/ 6481417 w 7451018"/>
              <a:gd name="connsiteY157" fmla="*/ 2340400 h 3415370"/>
              <a:gd name="connsiteX158" fmla="*/ 6488119 w 7451018"/>
              <a:gd name="connsiteY158" fmla="*/ 2364996 h 3415370"/>
              <a:gd name="connsiteX159" fmla="*/ 6481417 w 7451018"/>
              <a:gd name="connsiteY159" fmla="*/ 2363992 h 3415370"/>
              <a:gd name="connsiteX160" fmla="*/ 6488119 w 7451018"/>
              <a:gd name="connsiteY160" fmla="*/ 2404807 h 3415370"/>
              <a:gd name="connsiteX161" fmla="*/ 6490934 w 7451018"/>
              <a:gd name="connsiteY161" fmla="*/ 2404807 h 3415370"/>
              <a:gd name="connsiteX162" fmla="*/ 6496698 w 7451018"/>
              <a:gd name="connsiteY162" fmla="*/ 2390800 h 3415370"/>
              <a:gd name="connsiteX163" fmla="*/ 6501322 w 7451018"/>
              <a:gd name="connsiteY163" fmla="*/ 2394285 h 3415370"/>
              <a:gd name="connsiteX164" fmla="*/ 6501457 w 7451018"/>
              <a:gd name="connsiteY164" fmla="*/ 2393213 h 3415370"/>
              <a:gd name="connsiteX165" fmla="*/ 6508293 w 7451018"/>
              <a:gd name="connsiteY165" fmla="*/ 2401322 h 3415370"/>
              <a:gd name="connsiteX166" fmla="*/ 6511376 w 7451018"/>
              <a:gd name="connsiteY166" fmla="*/ 2396899 h 3415370"/>
              <a:gd name="connsiteX167" fmla="*/ 6521563 w 7451018"/>
              <a:gd name="connsiteY167" fmla="*/ 2410303 h 3415370"/>
              <a:gd name="connsiteX168" fmla="*/ 6521563 w 7451018"/>
              <a:gd name="connsiteY168" fmla="*/ 2450248 h 3415370"/>
              <a:gd name="connsiteX169" fmla="*/ 6533426 w 7451018"/>
              <a:gd name="connsiteY169" fmla="*/ 2463920 h 3415370"/>
              <a:gd name="connsiteX170" fmla="*/ 6535772 w 7451018"/>
              <a:gd name="connsiteY170" fmla="*/ 2483490 h 3415370"/>
              <a:gd name="connsiteX171" fmla="*/ 6538051 w 7451018"/>
              <a:gd name="connsiteY171" fmla="*/ 2484026 h 3415370"/>
              <a:gd name="connsiteX172" fmla="*/ 6534901 w 7451018"/>
              <a:gd name="connsiteY172" fmla="*/ 2490728 h 3415370"/>
              <a:gd name="connsiteX173" fmla="*/ 6555007 w 7451018"/>
              <a:gd name="connsiteY173" fmla="*/ 2515593 h 3415370"/>
              <a:gd name="connsiteX174" fmla="*/ 6558693 w 7451018"/>
              <a:gd name="connsiteY174" fmla="*/ 2520285 h 3415370"/>
              <a:gd name="connsiteX175" fmla="*/ 6562245 w 7451018"/>
              <a:gd name="connsiteY175" fmla="*/ 2517537 h 3415370"/>
              <a:gd name="connsiteX176" fmla="*/ 6569819 w 7451018"/>
              <a:gd name="connsiteY176" fmla="*/ 2530606 h 3415370"/>
              <a:gd name="connsiteX177" fmla="*/ 6587244 w 7451018"/>
              <a:gd name="connsiteY177" fmla="*/ 2537778 h 3415370"/>
              <a:gd name="connsiteX178" fmla="*/ 6601922 w 7451018"/>
              <a:gd name="connsiteY178" fmla="*/ 2543407 h 3415370"/>
              <a:gd name="connsiteX179" fmla="*/ 6595957 w 7451018"/>
              <a:gd name="connsiteY179" fmla="*/ 2548903 h 3415370"/>
              <a:gd name="connsiteX180" fmla="*/ 6594214 w 7451018"/>
              <a:gd name="connsiteY180" fmla="*/ 2558890 h 3415370"/>
              <a:gd name="connsiteX181" fmla="*/ 6601922 w 7451018"/>
              <a:gd name="connsiteY181" fmla="*/ 2560029 h 3415370"/>
              <a:gd name="connsiteX182" fmla="*/ 6608624 w 7451018"/>
              <a:gd name="connsiteY182" fmla="*/ 2593003 h 3415370"/>
              <a:gd name="connsiteX183" fmla="*/ 6615326 w 7451018"/>
              <a:gd name="connsiteY183" fmla="*/ 2591260 h 3415370"/>
              <a:gd name="connsiteX184" fmla="*/ 6609026 w 7451018"/>
              <a:gd name="connsiteY184" fmla="*/ 2586704 h 3415370"/>
              <a:gd name="connsiteX185" fmla="*/ 6635433 w 7451018"/>
              <a:gd name="connsiteY185" fmla="*/ 2621688 h 3415370"/>
              <a:gd name="connsiteX186" fmla="*/ 6676382 w 7451018"/>
              <a:gd name="connsiteY186" fmla="*/ 2664917 h 3415370"/>
              <a:gd name="connsiteX187" fmla="*/ 6683152 w 7451018"/>
              <a:gd name="connsiteY187" fmla="*/ 2651579 h 3415370"/>
              <a:gd name="connsiteX188" fmla="*/ 6689050 w 7451018"/>
              <a:gd name="connsiteY188" fmla="*/ 2652250 h 3415370"/>
              <a:gd name="connsiteX189" fmla="*/ 6682348 w 7451018"/>
              <a:gd name="connsiteY189" fmla="*/ 2718601 h 3415370"/>
              <a:gd name="connsiteX190" fmla="*/ 6688916 w 7451018"/>
              <a:gd name="connsiteY190" fmla="*/ 2705666 h 3415370"/>
              <a:gd name="connsiteX191" fmla="*/ 6690927 w 7451018"/>
              <a:gd name="connsiteY191" fmla="*/ 2738707 h 3415370"/>
              <a:gd name="connsiteX192" fmla="*/ 6689050 w 7451018"/>
              <a:gd name="connsiteY192" fmla="*/ 2738841 h 3415370"/>
              <a:gd name="connsiteX193" fmla="*/ 6695886 w 7451018"/>
              <a:gd name="connsiteY193" fmla="*/ 2740919 h 3415370"/>
              <a:gd name="connsiteX194" fmla="*/ 6692535 w 7451018"/>
              <a:gd name="connsiteY194" fmla="*/ 2747956 h 3415370"/>
              <a:gd name="connsiteX195" fmla="*/ 6670351 w 7451018"/>
              <a:gd name="connsiteY195" fmla="*/ 2845941 h 3415370"/>
              <a:gd name="connsiteX196" fmla="*/ 6668810 w 7451018"/>
              <a:gd name="connsiteY196" fmla="*/ 2846076 h 3415370"/>
              <a:gd name="connsiteX197" fmla="*/ 6669145 w 7451018"/>
              <a:gd name="connsiteY197" fmla="*/ 2847952 h 3415370"/>
              <a:gd name="connsiteX198" fmla="*/ 6655740 w 7451018"/>
              <a:gd name="connsiteY198" fmla="*/ 2857134 h 3415370"/>
              <a:gd name="connsiteX199" fmla="*/ 6628932 w 7451018"/>
              <a:gd name="connsiteY199" fmla="*/ 2912226 h 3415370"/>
              <a:gd name="connsiteX200" fmla="*/ 6622230 w 7451018"/>
              <a:gd name="connsiteY200" fmla="*/ 2961151 h 3415370"/>
              <a:gd name="connsiteX201" fmla="*/ 6547166 w 7451018"/>
              <a:gd name="connsiteY201" fmla="*/ 3000023 h 3415370"/>
              <a:gd name="connsiteX202" fmla="*/ 6451861 w 7451018"/>
              <a:gd name="connsiteY202" fmla="*/ 2993321 h 3415370"/>
              <a:gd name="connsiteX203" fmla="*/ 6447906 w 7451018"/>
              <a:gd name="connsiteY203" fmla="*/ 2987088 h 3415370"/>
              <a:gd name="connsiteX204" fmla="*/ 6441540 w 7451018"/>
              <a:gd name="connsiteY204" fmla="*/ 2992383 h 3415370"/>
              <a:gd name="connsiteX205" fmla="*/ 6407828 w 7451018"/>
              <a:gd name="connsiteY205" fmla="*/ 2948752 h 3415370"/>
              <a:gd name="connsiteX206" fmla="*/ 6371971 w 7451018"/>
              <a:gd name="connsiteY206" fmla="*/ 2916448 h 3415370"/>
              <a:gd name="connsiteX207" fmla="*/ 6374317 w 7451018"/>
              <a:gd name="connsiteY207" fmla="*/ 2914169 h 3415370"/>
              <a:gd name="connsiteX208" fmla="*/ 6374317 w 7451018"/>
              <a:gd name="connsiteY208" fmla="*/ 2897883 h 3415370"/>
              <a:gd name="connsiteX209" fmla="*/ 6374317 w 7451018"/>
              <a:gd name="connsiteY209" fmla="*/ 2889773 h 3415370"/>
              <a:gd name="connsiteX210" fmla="*/ 6367615 w 7451018"/>
              <a:gd name="connsiteY210" fmla="*/ 2888634 h 3415370"/>
              <a:gd name="connsiteX211" fmla="*/ 6354211 w 7451018"/>
              <a:gd name="connsiteY211" fmla="*/ 2906127 h 3415370"/>
              <a:gd name="connsiteX212" fmla="*/ 6344023 w 7451018"/>
              <a:gd name="connsiteY212" fmla="*/ 2919531 h 3415370"/>
              <a:gd name="connsiteX213" fmla="*/ 6354211 w 7451018"/>
              <a:gd name="connsiteY213" fmla="*/ 2900899 h 3415370"/>
              <a:gd name="connsiteX214" fmla="*/ 6355819 w 7451018"/>
              <a:gd name="connsiteY214" fmla="*/ 2892722 h 3415370"/>
              <a:gd name="connsiteX215" fmla="*/ 6356690 w 7451018"/>
              <a:gd name="connsiteY215" fmla="*/ 2879318 h 3415370"/>
              <a:gd name="connsiteX216" fmla="*/ 6354479 w 7451018"/>
              <a:gd name="connsiteY216" fmla="*/ 2880189 h 3415370"/>
              <a:gd name="connsiteX217" fmla="*/ 6363795 w 7451018"/>
              <a:gd name="connsiteY217" fmla="*/ 2867790 h 3415370"/>
              <a:gd name="connsiteX218" fmla="*/ 6361114 w 7451018"/>
              <a:gd name="connsiteY218" fmla="*/ 2866450 h 3415370"/>
              <a:gd name="connsiteX219" fmla="*/ 6327402 w 7451018"/>
              <a:gd name="connsiteY219" fmla="*/ 2899156 h 3415370"/>
              <a:gd name="connsiteX220" fmla="*/ 6334037 w 7451018"/>
              <a:gd name="connsiteY220" fmla="*/ 2904049 h 3415370"/>
              <a:gd name="connsiteX221" fmla="*/ 6327805 w 7451018"/>
              <a:gd name="connsiteY221" fmla="*/ 2906260 h 3415370"/>
              <a:gd name="connsiteX222" fmla="*/ 6320633 w 7451018"/>
              <a:gd name="connsiteY222" fmla="*/ 2904049 h 3415370"/>
              <a:gd name="connsiteX223" fmla="*/ 6320633 w 7451018"/>
              <a:gd name="connsiteY223" fmla="*/ 2906260 h 3415370"/>
              <a:gd name="connsiteX224" fmla="*/ 6308033 w 7451018"/>
              <a:gd name="connsiteY224" fmla="*/ 2899090 h 3415370"/>
              <a:gd name="connsiteX225" fmla="*/ 6307631 w 7451018"/>
              <a:gd name="connsiteY225" fmla="*/ 2899558 h 3415370"/>
              <a:gd name="connsiteX226" fmla="*/ 6313462 w 7451018"/>
              <a:gd name="connsiteY226" fmla="*/ 2889237 h 3415370"/>
              <a:gd name="connsiteX227" fmla="*/ 6300459 w 7451018"/>
              <a:gd name="connsiteY227" fmla="*/ 2867455 h 3415370"/>
              <a:gd name="connsiteX228" fmla="*/ 6287725 w 7451018"/>
              <a:gd name="connsiteY228" fmla="*/ 2859010 h 3415370"/>
              <a:gd name="connsiteX229" fmla="*/ 6285982 w 7451018"/>
              <a:gd name="connsiteY229" fmla="*/ 2859345 h 3415370"/>
              <a:gd name="connsiteX230" fmla="*/ 6287055 w 7451018"/>
              <a:gd name="connsiteY230" fmla="*/ 2846344 h 3415370"/>
              <a:gd name="connsiteX231" fmla="*/ 6286988 w 7451018"/>
              <a:gd name="connsiteY231" fmla="*/ 2845941 h 3415370"/>
              <a:gd name="connsiteX232" fmla="*/ 6286988 w 7451018"/>
              <a:gd name="connsiteY232" fmla="*/ 2845874 h 3415370"/>
              <a:gd name="connsiteX233" fmla="*/ 6287055 w 7451018"/>
              <a:gd name="connsiteY233" fmla="*/ 2845941 h 3415370"/>
              <a:gd name="connsiteX234" fmla="*/ 6287390 w 7451018"/>
              <a:gd name="connsiteY234" fmla="*/ 2845874 h 3415370"/>
              <a:gd name="connsiteX235" fmla="*/ 6253947 w 7451018"/>
              <a:gd name="connsiteY235" fmla="*/ 2832470 h 3415370"/>
              <a:gd name="connsiteX236" fmla="*/ 6072452 w 7451018"/>
              <a:gd name="connsiteY236" fmla="*/ 2880524 h 3415370"/>
              <a:gd name="connsiteX237" fmla="*/ 6054423 w 7451018"/>
              <a:gd name="connsiteY237" fmla="*/ 2879385 h 3415370"/>
              <a:gd name="connsiteX238" fmla="*/ 6037132 w 7451018"/>
              <a:gd name="connsiteY238" fmla="*/ 2884948 h 3415370"/>
              <a:gd name="connsiteX239" fmla="*/ 5985324 w 7451018"/>
              <a:gd name="connsiteY239" fmla="*/ 2884747 h 3415370"/>
              <a:gd name="connsiteX240" fmla="*/ 5987067 w 7451018"/>
              <a:gd name="connsiteY240" fmla="*/ 2892856 h 3415370"/>
              <a:gd name="connsiteX241" fmla="*/ 5963542 w 7451018"/>
              <a:gd name="connsiteY241" fmla="*/ 2899558 h 3415370"/>
              <a:gd name="connsiteX242" fmla="*/ 5952149 w 7451018"/>
              <a:gd name="connsiteY242" fmla="*/ 2911756 h 3415370"/>
              <a:gd name="connsiteX243" fmla="*/ 5945112 w 7451018"/>
              <a:gd name="connsiteY243" fmla="*/ 2906260 h 3415370"/>
              <a:gd name="connsiteX244" fmla="*/ 5946452 w 7451018"/>
              <a:gd name="connsiteY244" fmla="*/ 2912962 h 3415370"/>
              <a:gd name="connsiteX245" fmla="*/ 5897862 w 7451018"/>
              <a:gd name="connsiteY245" fmla="*/ 2892856 h 3415370"/>
              <a:gd name="connsiteX246" fmla="*/ 5891226 w 7451018"/>
              <a:gd name="connsiteY246" fmla="*/ 2866115 h 3415370"/>
              <a:gd name="connsiteX247" fmla="*/ 5897862 w 7451018"/>
              <a:gd name="connsiteY247" fmla="*/ 2872884 h 3415370"/>
              <a:gd name="connsiteX248" fmla="*/ 5898263 w 7451018"/>
              <a:gd name="connsiteY248" fmla="*/ 2820741 h 3415370"/>
              <a:gd name="connsiteX249" fmla="*/ 5878157 w 7451018"/>
              <a:gd name="connsiteY249" fmla="*/ 2745610 h 3415370"/>
              <a:gd name="connsiteX250" fmla="*/ 5844646 w 7451018"/>
              <a:gd name="connsiteY250" fmla="*/ 2672826 h 3415370"/>
              <a:gd name="connsiteX251" fmla="*/ 5851348 w 7451018"/>
              <a:gd name="connsiteY251" fmla="*/ 2672826 h 3415370"/>
              <a:gd name="connsiteX252" fmla="*/ 5858051 w 7451018"/>
              <a:gd name="connsiteY252" fmla="*/ 2685694 h 3415370"/>
              <a:gd name="connsiteX253" fmla="*/ 5859324 w 7451018"/>
              <a:gd name="connsiteY253" fmla="*/ 2671619 h 3415370"/>
              <a:gd name="connsiteX254" fmla="*/ 5864485 w 7451018"/>
              <a:gd name="connsiteY254" fmla="*/ 2678321 h 3415370"/>
              <a:gd name="connsiteX255" fmla="*/ 5871455 w 7451018"/>
              <a:gd name="connsiteY255" fmla="*/ 2677718 h 3415370"/>
              <a:gd name="connsiteX256" fmla="*/ 5871455 w 7451018"/>
              <a:gd name="connsiteY256" fmla="*/ 2674702 h 3415370"/>
              <a:gd name="connsiteX257" fmla="*/ 5870181 w 7451018"/>
              <a:gd name="connsiteY257" fmla="*/ 2584223 h 3415370"/>
              <a:gd name="connsiteX258" fmla="*/ 5871388 w 7451018"/>
              <a:gd name="connsiteY258" fmla="*/ 2577856 h 3415370"/>
              <a:gd name="connsiteX259" fmla="*/ 5874873 w 7451018"/>
              <a:gd name="connsiteY259" fmla="*/ 2577856 h 3415370"/>
              <a:gd name="connsiteX260" fmla="*/ 5871857 w 7451018"/>
              <a:gd name="connsiteY260" fmla="*/ 2591931 h 3415370"/>
              <a:gd name="connsiteX261" fmla="*/ 5878157 w 7451018"/>
              <a:gd name="connsiteY261" fmla="*/ 2597962 h 3415370"/>
              <a:gd name="connsiteX262" fmla="*/ 5905904 w 7451018"/>
              <a:gd name="connsiteY262" fmla="*/ 2565056 h 3415370"/>
              <a:gd name="connsiteX263" fmla="*/ 5912271 w 7451018"/>
              <a:gd name="connsiteY263" fmla="*/ 2560096 h 3415370"/>
              <a:gd name="connsiteX264" fmla="*/ 5925005 w 7451018"/>
              <a:gd name="connsiteY264" fmla="*/ 2555270 h 3415370"/>
              <a:gd name="connsiteX265" fmla="*/ 5918839 w 7451018"/>
              <a:gd name="connsiteY265" fmla="*/ 2549775 h 3415370"/>
              <a:gd name="connsiteX266" fmla="*/ 5925139 w 7451018"/>
              <a:gd name="connsiteY266" fmla="*/ 2546826 h 3415370"/>
              <a:gd name="connsiteX267" fmla="*/ 5931640 w 7451018"/>
              <a:gd name="connsiteY267" fmla="*/ 2551048 h 3415370"/>
              <a:gd name="connsiteX268" fmla="*/ 5993836 w 7451018"/>
              <a:gd name="connsiteY268" fmla="*/ 2537643 h 3415370"/>
              <a:gd name="connsiteX269" fmla="*/ 6041689 w 7451018"/>
              <a:gd name="connsiteY269" fmla="*/ 2490327 h 3415370"/>
              <a:gd name="connsiteX270" fmla="*/ 6052413 w 7451018"/>
              <a:gd name="connsiteY270" fmla="*/ 2449310 h 3415370"/>
              <a:gd name="connsiteX271" fmla="*/ 6063270 w 7451018"/>
              <a:gd name="connsiteY271" fmla="*/ 2443813 h 3415370"/>
              <a:gd name="connsiteX272" fmla="*/ 6065951 w 7451018"/>
              <a:gd name="connsiteY272" fmla="*/ 2437111 h 3415370"/>
              <a:gd name="connsiteX273" fmla="*/ 6070790 w 7451018"/>
              <a:gd name="connsiteY273" fmla="*/ 2437444 h 3415370"/>
              <a:gd name="connsiteX274" fmla="*/ 6070844 w 7451018"/>
              <a:gd name="connsiteY274" fmla="*/ 2437447 h 3415370"/>
              <a:gd name="connsiteX275" fmla="*/ 6071179 w 7451018"/>
              <a:gd name="connsiteY275" fmla="*/ 2443813 h 3415370"/>
              <a:gd name="connsiteX276" fmla="*/ 6083578 w 7451018"/>
              <a:gd name="connsiteY276" fmla="*/ 2450516 h 3415370"/>
              <a:gd name="connsiteX277" fmla="*/ 6079623 w 7451018"/>
              <a:gd name="connsiteY277" fmla="*/ 2423707 h 3415370"/>
              <a:gd name="connsiteX278" fmla="*/ 6079221 w 7451018"/>
              <a:gd name="connsiteY278" fmla="*/ 2423707 h 3415370"/>
              <a:gd name="connsiteX279" fmla="*/ 6079556 w 7451018"/>
              <a:gd name="connsiteY279" fmla="*/ 2423640 h 3415370"/>
              <a:gd name="connsiteX280" fmla="*/ 6079221 w 7451018"/>
              <a:gd name="connsiteY280" fmla="*/ 2422836 h 3415370"/>
              <a:gd name="connsiteX281" fmla="*/ 6080629 w 7451018"/>
              <a:gd name="connsiteY281" fmla="*/ 2423372 h 3415370"/>
              <a:gd name="connsiteX282" fmla="*/ 6092224 w 7451018"/>
              <a:gd name="connsiteY282" fmla="*/ 2423037 h 3415370"/>
              <a:gd name="connsiteX283" fmla="*/ 6099328 w 7451018"/>
              <a:gd name="connsiteY283" fmla="*/ 2408896 h 3415370"/>
              <a:gd name="connsiteX284" fmla="*/ 6099328 w 7451018"/>
              <a:gd name="connsiteY284" fmla="*/ 2402528 h 3415370"/>
              <a:gd name="connsiteX285" fmla="*/ 6109046 w 7451018"/>
              <a:gd name="connsiteY285" fmla="*/ 2403735 h 3415370"/>
              <a:gd name="connsiteX286" fmla="*/ 6118898 w 7451018"/>
              <a:gd name="connsiteY286" fmla="*/ 2392274 h 3415370"/>
              <a:gd name="connsiteX287" fmla="*/ 6127276 w 7451018"/>
              <a:gd name="connsiteY287" fmla="*/ 2390331 h 3415370"/>
              <a:gd name="connsiteX288" fmla="*/ 6166081 w 7451018"/>
              <a:gd name="connsiteY288" fmla="*/ 2412649 h 3415370"/>
              <a:gd name="connsiteX289" fmla="*/ 6191952 w 7451018"/>
              <a:gd name="connsiteY289" fmla="*/ 2410437 h 3415370"/>
              <a:gd name="connsiteX290" fmla="*/ 6193158 w 7451018"/>
              <a:gd name="connsiteY290" fmla="*/ 2406684 h 3415370"/>
              <a:gd name="connsiteX291" fmla="*/ 6193493 w 7451018"/>
              <a:gd name="connsiteY291" fmla="*/ 2390331 h 3415370"/>
              <a:gd name="connsiteX292" fmla="*/ 6203613 w 7451018"/>
              <a:gd name="connsiteY292" fmla="*/ 2375653 h 3415370"/>
              <a:gd name="connsiteX293" fmla="*/ 6199793 w 7451018"/>
              <a:gd name="connsiteY293" fmla="*/ 2368951 h 3415370"/>
              <a:gd name="connsiteX294" fmla="*/ 6221106 w 7451018"/>
              <a:gd name="connsiteY294" fmla="*/ 2350252 h 3415370"/>
              <a:gd name="connsiteX295" fmla="*/ 6221374 w 7451018"/>
              <a:gd name="connsiteY295" fmla="*/ 2343617 h 3415370"/>
              <a:gd name="connsiteX296" fmla="*/ 6199793 w 7451018"/>
              <a:gd name="connsiteY296" fmla="*/ 2338657 h 3415370"/>
              <a:gd name="connsiteX297" fmla="*/ 6206495 w 7451018"/>
              <a:gd name="connsiteY297" fmla="*/ 2331955 h 3415370"/>
              <a:gd name="connsiteX298" fmla="*/ 6206495 w 7451018"/>
              <a:gd name="connsiteY298" fmla="*/ 2324516 h 3415370"/>
              <a:gd name="connsiteX299" fmla="*/ 6233304 w 7451018"/>
              <a:gd name="connsiteY299" fmla="*/ 2324516 h 3415370"/>
              <a:gd name="connsiteX300" fmla="*/ 6233236 w 7451018"/>
              <a:gd name="connsiteY300" fmla="*/ 2336915 h 3415370"/>
              <a:gd name="connsiteX301" fmla="*/ 6225194 w 7451018"/>
              <a:gd name="connsiteY301" fmla="*/ 2343416 h 3415370"/>
              <a:gd name="connsiteX302" fmla="*/ 6231762 w 7451018"/>
              <a:gd name="connsiteY302" fmla="*/ 2350118 h 3415370"/>
              <a:gd name="connsiteX303" fmla="*/ 6241816 w 7451018"/>
              <a:gd name="connsiteY303" fmla="*/ 2343416 h 3415370"/>
              <a:gd name="connsiteX304" fmla="*/ 6242955 w 7451018"/>
              <a:gd name="connsiteY304" fmla="*/ 2350118 h 3415370"/>
              <a:gd name="connsiteX305" fmla="*/ 6253947 w 7451018"/>
              <a:gd name="connsiteY305" fmla="*/ 2343416 h 3415370"/>
              <a:gd name="connsiteX306" fmla="*/ 6254818 w 7451018"/>
              <a:gd name="connsiteY306" fmla="*/ 2336714 h 3415370"/>
              <a:gd name="connsiteX307" fmla="*/ 6253410 w 7451018"/>
              <a:gd name="connsiteY307" fmla="*/ 2334167 h 3415370"/>
              <a:gd name="connsiteX308" fmla="*/ 6245301 w 7451018"/>
              <a:gd name="connsiteY308" fmla="*/ 2336714 h 3415370"/>
              <a:gd name="connsiteX309" fmla="*/ 6238398 w 7451018"/>
              <a:gd name="connsiteY309" fmla="*/ 2330012 h 3415370"/>
              <a:gd name="connsiteX310" fmla="*/ 6239269 w 7451018"/>
              <a:gd name="connsiteY310" fmla="*/ 2323310 h 3415370"/>
              <a:gd name="connsiteX311" fmla="*/ 6260179 w 7451018"/>
              <a:gd name="connsiteY311" fmla="*/ 2316876 h 3415370"/>
              <a:gd name="connsiteX312" fmla="*/ 6259375 w 7451018"/>
              <a:gd name="connsiteY312" fmla="*/ 2323310 h 3415370"/>
              <a:gd name="connsiteX313" fmla="*/ 6266882 w 7451018"/>
              <a:gd name="connsiteY313" fmla="*/ 2333229 h 3415370"/>
              <a:gd name="connsiteX314" fmla="*/ 6273718 w 7451018"/>
              <a:gd name="connsiteY314" fmla="*/ 2330012 h 3415370"/>
              <a:gd name="connsiteX315" fmla="*/ 6286787 w 7451018"/>
              <a:gd name="connsiteY315" fmla="*/ 2336647 h 3415370"/>
              <a:gd name="connsiteX316" fmla="*/ 6293623 w 7451018"/>
              <a:gd name="connsiteY316" fmla="*/ 2341338 h 3415370"/>
              <a:gd name="connsiteX317" fmla="*/ 6301465 w 7451018"/>
              <a:gd name="connsiteY317" fmla="*/ 2336647 h 3415370"/>
              <a:gd name="connsiteX318" fmla="*/ 6307094 w 7451018"/>
              <a:gd name="connsiteY318" fmla="*/ 2345359 h 3415370"/>
              <a:gd name="connsiteX319" fmla="*/ 6323046 w 7451018"/>
              <a:gd name="connsiteY319" fmla="*/ 2336647 h 3415370"/>
              <a:gd name="connsiteX320" fmla="*/ 6340002 w 7451018"/>
              <a:gd name="connsiteY320" fmla="*/ 2323645 h 3415370"/>
              <a:gd name="connsiteX321" fmla="*/ 6347307 w 7451018"/>
              <a:gd name="connsiteY321" fmla="*/ 2317881 h 3415370"/>
              <a:gd name="connsiteX322" fmla="*/ 6328541 w 7451018"/>
              <a:gd name="connsiteY322" fmla="*/ 2341003 h 3415370"/>
              <a:gd name="connsiteX323" fmla="*/ 6340605 w 7451018"/>
              <a:gd name="connsiteY323" fmla="*/ 2344690 h 3415370"/>
              <a:gd name="connsiteX324" fmla="*/ 6345364 w 7451018"/>
              <a:gd name="connsiteY324" fmla="*/ 2344153 h 3415370"/>
              <a:gd name="connsiteX325" fmla="*/ 6333300 w 7451018"/>
              <a:gd name="connsiteY325" fmla="*/ 2378066 h 3415370"/>
              <a:gd name="connsiteX326" fmla="*/ 6333166 w 7451018"/>
              <a:gd name="connsiteY326" fmla="*/ 2378066 h 3415370"/>
              <a:gd name="connsiteX327" fmla="*/ 6333903 w 7451018"/>
              <a:gd name="connsiteY327" fmla="*/ 2384701 h 3415370"/>
              <a:gd name="connsiteX328" fmla="*/ 6341343 w 7451018"/>
              <a:gd name="connsiteY328" fmla="*/ 2378669 h 3415370"/>
              <a:gd name="connsiteX329" fmla="*/ 6346369 w 7451018"/>
              <a:gd name="connsiteY329" fmla="*/ 2403668 h 3415370"/>
              <a:gd name="connsiteX330" fmla="*/ 6332563 w 7451018"/>
              <a:gd name="connsiteY330" fmla="*/ 2396966 h 3415370"/>
              <a:gd name="connsiteX331" fmla="*/ 6333903 w 7451018"/>
              <a:gd name="connsiteY331" fmla="*/ 2390264 h 3415370"/>
              <a:gd name="connsiteX332" fmla="*/ 6327201 w 7451018"/>
              <a:gd name="connsiteY332" fmla="*/ 2389325 h 3415370"/>
              <a:gd name="connsiteX333" fmla="*/ 6313797 w 7451018"/>
              <a:gd name="connsiteY333" fmla="*/ 2410705 h 3415370"/>
              <a:gd name="connsiteX334" fmla="*/ 6334573 w 7451018"/>
              <a:gd name="connsiteY334" fmla="*/ 2430477 h 3415370"/>
              <a:gd name="connsiteX335" fmla="*/ 6336852 w 7451018"/>
              <a:gd name="connsiteY335" fmla="*/ 2426857 h 3415370"/>
              <a:gd name="connsiteX336" fmla="*/ 6340672 w 7451018"/>
              <a:gd name="connsiteY336" fmla="*/ 2430477 h 3415370"/>
              <a:gd name="connsiteX337" fmla="*/ 6346034 w 7451018"/>
              <a:gd name="connsiteY337" fmla="*/ 2424445 h 3415370"/>
              <a:gd name="connsiteX338" fmla="*/ 6350659 w 7451018"/>
              <a:gd name="connsiteY338" fmla="*/ 2437179 h 3415370"/>
              <a:gd name="connsiteX339" fmla="*/ 6388459 w 7451018"/>
              <a:gd name="connsiteY339" fmla="*/ 2457285 h 3415370"/>
              <a:gd name="connsiteX340" fmla="*/ 6407693 w 7451018"/>
              <a:gd name="connsiteY340" fmla="*/ 2450382 h 3415370"/>
              <a:gd name="connsiteX341" fmla="*/ 6392212 w 7451018"/>
              <a:gd name="connsiteY341" fmla="*/ 2463987 h 3415370"/>
              <a:gd name="connsiteX342" fmla="*/ 6393753 w 7451018"/>
              <a:gd name="connsiteY342" fmla="*/ 2470690 h 3415370"/>
              <a:gd name="connsiteX343" fmla="*/ 6411782 w 7451018"/>
              <a:gd name="connsiteY343" fmla="*/ 2484094 h 3415370"/>
              <a:gd name="connsiteX344" fmla="*/ 6439529 w 7451018"/>
              <a:gd name="connsiteY344" fmla="*/ 2428064 h 3415370"/>
              <a:gd name="connsiteX345" fmla="*/ 6447906 w 7451018"/>
              <a:gd name="connsiteY345" fmla="*/ 2357691 h 3415370"/>
              <a:gd name="connsiteX346" fmla="*/ 6454407 w 7451018"/>
              <a:gd name="connsiteY346" fmla="*/ 2303136 h 3415370"/>
              <a:gd name="connsiteX347" fmla="*/ 5974474 w 7451018"/>
              <a:gd name="connsiteY347" fmla="*/ 2276067 h 3415370"/>
              <a:gd name="connsiteX348" fmla="*/ 5989681 w 7451018"/>
              <a:gd name="connsiteY348" fmla="*/ 2276663 h 3415370"/>
              <a:gd name="connsiteX349" fmla="*/ 5994841 w 7451018"/>
              <a:gd name="connsiteY349" fmla="*/ 2303068 h 3415370"/>
              <a:gd name="connsiteX350" fmla="*/ 5974474 w 7451018"/>
              <a:gd name="connsiteY350" fmla="*/ 2276067 h 3415370"/>
              <a:gd name="connsiteX351" fmla="*/ 6146846 w 7451018"/>
              <a:gd name="connsiteY351" fmla="*/ 2249452 h 3415370"/>
              <a:gd name="connsiteX352" fmla="*/ 6092559 w 7451018"/>
              <a:gd name="connsiteY352" fmla="*/ 2296367 h 3415370"/>
              <a:gd name="connsiteX353" fmla="*/ 6060924 w 7451018"/>
              <a:gd name="connsiteY353" fmla="*/ 2302332 h 3415370"/>
              <a:gd name="connsiteX354" fmla="*/ 6085857 w 7451018"/>
              <a:gd name="connsiteY354" fmla="*/ 2277936 h 3415370"/>
              <a:gd name="connsiteX355" fmla="*/ 6099261 w 7451018"/>
              <a:gd name="connsiteY355" fmla="*/ 2269559 h 3415370"/>
              <a:gd name="connsiteX356" fmla="*/ 6146846 w 7451018"/>
              <a:gd name="connsiteY356" fmla="*/ 2249452 h 3415370"/>
              <a:gd name="connsiteX357" fmla="*/ 5975740 w 7451018"/>
              <a:gd name="connsiteY357" fmla="*/ 2242750 h 3415370"/>
              <a:gd name="connsiteX358" fmla="*/ 5978555 w 7451018"/>
              <a:gd name="connsiteY358" fmla="*/ 2258768 h 3415370"/>
              <a:gd name="connsiteX359" fmla="*/ 5991959 w 7451018"/>
              <a:gd name="connsiteY359" fmla="*/ 2256154 h 3415370"/>
              <a:gd name="connsiteX360" fmla="*/ 5990418 w 7451018"/>
              <a:gd name="connsiteY360" fmla="*/ 2249452 h 3415370"/>
              <a:gd name="connsiteX361" fmla="*/ 6031101 w 7451018"/>
              <a:gd name="connsiteY361" fmla="*/ 2251194 h 3415370"/>
              <a:gd name="connsiteX362" fmla="*/ 6038874 w 7451018"/>
              <a:gd name="connsiteY362" fmla="*/ 2256288 h 3415370"/>
              <a:gd name="connsiteX363" fmla="*/ 6038874 w 7451018"/>
              <a:gd name="connsiteY363" fmla="*/ 2256624 h 3415370"/>
              <a:gd name="connsiteX364" fmla="*/ 6039411 w 7451018"/>
              <a:gd name="connsiteY364" fmla="*/ 2256556 h 3415370"/>
              <a:gd name="connsiteX365" fmla="*/ 6041623 w 7451018"/>
              <a:gd name="connsiteY365" fmla="*/ 2257227 h 3415370"/>
              <a:gd name="connsiteX366" fmla="*/ 6041688 w 7451018"/>
              <a:gd name="connsiteY366" fmla="*/ 2254931 h 3415370"/>
              <a:gd name="connsiteX367" fmla="*/ 6039478 w 7451018"/>
              <a:gd name="connsiteY367" fmla="*/ 2256557 h 3415370"/>
              <a:gd name="connsiteX368" fmla="*/ 6038941 w 7451018"/>
              <a:gd name="connsiteY368" fmla="*/ 2256289 h 3415370"/>
              <a:gd name="connsiteX369" fmla="*/ 6040022 w 7451018"/>
              <a:gd name="connsiteY369" fmla="*/ 2253423 h 3415370"/>
              <a:gd name="connsiteX370" fmla="*/ 6041722 w 7451018"/>
              <a:gd name="connsiteY370" fmla="*/ 2254852 h 3415370"/>
              <a:gd name="connsiteX371" fmla="*/ 6050260 w 7451018"/>
              <a:gd name="connsiteY371" fmla="*/ 2247391 h 3415370"/>
              <a:gd name="connsiteX372" fmla="*/ 6051743 w 7451018"/>
              <a:gd name="connsiteY372" fmla="*/ 2242817 h 3415370"/>
              <a:gd name="connsiteX373" fmla="*/ 6058378 w 7451018"/>
              <a:gd name="connsiteY373" fmla="*/ 2249519 h 3415370"/>
              <a:gd name="connsiteX374" fmla="*/ 6090415 w 7451018"/>
              <a:gd name="connsiteY374" fmla="*/ 2243018 h 3415370"/>
              <a:gd name="connsiteX375" fmla="*/ 6103483 w 7451018"/>
              <a:gd name="connsiteY375" fmla="*/ 2250926 h 3415370"/>
              <a:gd name="connsiteX376" fmla="*/ 6078618 w 7451018"/>
              <a:gd name="connsiteY376" fmla="*/ 2262857 h 3415370"/>
              <a:gd name="connsiteX377" fmla="*/ 6059048 w 7451018"/>
              <a:gd name="connsiteY377" fmla="*/ 2256154 h 3415370"/>
              <a:gd name="connsiteX378" fmla="*/ 6025873 w 7451018"/>
              <a:gd name="connsiteY378" fmla="*/ 2269559 h 3415370"/>
              <a:gd name="connsiteX379" fmla="*/ 6005364 w 7451018"/>
              <a:gd name="connsiteY379" fmla="*/ 2262857 h 3415370"/>
              <a:gd name="connsiteX380" fmla="*/ 5991959 w 7451018"/>
              <a:gd name="connsiteY380" fmla="*/ 2262857 h 3415370"/>
              <a:gd name="connsiteX381" fmla="*/ 5993904 w 7451018"/>
              <a:gd name="connsiteY381" fmla="*/ 2269559 h 3415370"/>
              <a:gd name="connsiteX382" fmla="*/ 5973193 w 7451018"/>
              <a:gd name="connsiteY382" fmla="*/ 2269559 h 3415370"/>
              <a:gd name="connsiteX383" fmla="*/ 5969440 w 7451018"/>
              <a:gd name="connsiteY383" fmla="*/ 2262857 h 3415370"/>
              <a:gd name="connsiteX384" fmla="*/ 5935997 w 7451018"/>
              <a:gd name="connsiteY384" fmla="*/ 2276261 h 3415370"/>
              <a:gd name="connsiteX385" fmla="*/ 5924938 w 7451018"/>
              <a:gd name="connsiteY385" fmla="*/ 2254546 h 3415370"/>
              <a:gd name="connsiteX386" fmla="*/ 5940085 w 7451018"/>
              <a:gd name="connsiteY386" fmla="*/ 2256154 h 3415370"/>
              <a:gd name="connsiteX387" fmla="*/ 5975740 w 7451018"/>
              <a:gd name="connsiteY387" fmla="*/ 2242750 h 3415370"/>
              <a:gd name="connsiteX388" fmla="*/ 6118295 w 7451018"/>
              <a:gd name="connsiteY388" fmla="*/ 2230551 h 3415370"/>
              <a:gd name="connsiteX389" fmla="*/ 6129487 w 7451018"/>
              <a:gd name="connsiteY389" fmla="*/ 2230551 h 3415370"/>
              <a:gd name="connsiteX390" fmla="*/ 6138602 w 7451018"/>
              <a:gd name="connsiteY390" fmla="*/ 2236717 h 3415370"/>
              <a:gd name="connsiteX391" fmla="*/ 6113134 w 7451018"/>
              <a:gd name="connsiteY391" fmla="*/ 2250055 h 3415370"/>
              <a:gd name="connsiteX392" fmla="*/ 6118295 w 7451018"/>
              <a:gd name="connsiteY392" fmla="*/ 2230551 h 3415370"/>
              <a:gd name="connsiteX393" fmla="*/ 5710670 w 7451018"/>
              <a:gd name="connsiteY393" fmla="*/ 2181224 h 3415370"/>
              <a:gd name="connsiteX394" fmla="*/ 5717372 w 7451018"/>
              <a:gd name="connsiteY394" fmla="*/ 2190406 h 3415370"/>
              <a:gd name="connsiteX395" fmla="*/ 5729503 w 7451018"/>
              <a:gd name="connsiteY395" fmla="*/ 2195902 h 3415370"/>
              <a:gd name="connsiteX396" fmla="*/ 5730643 w 7451018"/>
              <a:gd name="connsiteY396" fmla="*/ 2189200 h 3415370"/>
              <a:gd name="connsiteX397" fmla="*/ 5736674 w 7451018"/>
              <a:gd name="connsiteY397" fmla="*/ 2195902 h 3415370"/>
              <a:gd name="connsiteX398" fmla="*/ 5757518 w 7451018"/>
              <a:gd name="connsiteY398" fmla="*/ 2201599 h 3415370"/>
              <a:gd name="connsiteX399" fmla="*/ 5760199 w 7451018"/>
              <a:gd name="connsiteY399" fmla="*/ 2215740 h 3415370"/>
              <a:gd name="connsiteX400" fmla="*/ 5764890 w 7451018"/>
              <a:gd name="connsiteY400" fmla="*/ 2211115 h 3415370"/>
              <a:gd name="connsiteX401" fmla="*/ 5844646 w 7451018"/>
              <a:gd name="connsiteY401" fmla="*/ 2218153 h 3415370"/>
              <a:gd name="connsiteX402" fmla="*/ 5878157 w 7451018"/>
              <a:gd name="connsiteY402" fmla="*/ 2220901 h 3415370"/>
              <a:gd name="connsiteX403" fmla="*/ 5851348 w 7451018"/>
              <a:gd name="connsiteY403" fmla="*/ 2227000 h 3415370"/>
              <a:gd name="connsiteX404" fmla="*/ 5845250 w 7451018"/>
              <a:gd name="connsiteY404" fmla="*/ 2229480 h 3415370"/>
              <a:gd name="connsiteX405" fmla="*/ 5849204 w 7451018"/>
              <a:gd name="connsiteY405" fmla="*/ 2236047 h 3415370"/>
              <a:gd name="connsiteX406" fmla="*/ 5878157 w 7451018"/>
              <a:gd name="connsiteY406" fmla="*/ 2243420 h 3415370"/>
              <a:gd name="connsiteX407" fmla="*/ 5906776 w 7451018"/>
              <a:gd name="connsiteY407" fmla="*/ 2249451 h 3415370"/>
              <a:gd name="connsiteX408" fmla="*/ 5894845 w 7451018"/>
              <a:gd name="connsiteY408" fmla="*/ 2267681 h 3415370"/>
              <a:gd name="connsiteX409" fmla="*/ 5878090 w 7451018"/>
              <a:gd name="connsiteY409" fmla="*/ 2254546 h 3415370"/>
              <a:gd name="connsiteX410" fmla="*/ 5884792 w 7451018"/>
              <a:gd name="connsiteY410" fmla="*/ 2263794 h 3415370"/>
              <a:gd name="connsiteX411" fmla="*/ 5851282 w 7451018"/>
              <a:gd name="connsiteY411" fmla="*/ 2257628 h 3415370"/>
              <a:gd name="connsiteX412" fmla="*/ 5851080 w 7451018"/>
              <a:gd name="connsiteY412" fmla="*/ 2255819 h 3415370"/>
              <a:gd name="connsiteX413" fmla="*/ 5850008 w 7451018"/>
              <a:gd name="connsiteY413" fmla="*/ 2256154 h 3415370"/>
              <a:gd name="connsiteX414" fmla="*/ 5771057 w 7451018"/>
              <a:gd name="connsiteY414" fmla="*/ 2236182 h 3415370"/>
              <a:gd name="connsiteX415" fmla="*/ 5757653 w 7451018"/>
              <a:gd name="connsiteY415" fmla="*/ 2239332 h 3415370"/>
              <a:gd name="connsiteX416" fmla="*/ 5737613 w 7451018"/>
              <a:gd name="connsiteY416" fmla="*/ 2236182 h 3415370"/>
              <a:gd name="connsiteX417" fmla="*/ 5713552 w 7451018"/>
              <a:gd name="connsiteY417" fmla="*/ 2222777 h 3415370"/>
              <a:gd name="connsiteX418" fmla="*/ 5690159 w 7451018"/>
              <a:gd name="connsiteY418" fmla="*/ 2213654 h 3415370"/>
              <a:gd name="connsiteX419" fmla="*/ 5684226 w 7451018"/>
              <a:gd name="connsiteY419" fmla="*/ 2215839 h 3415370"/>
              <a:gd name="connsiteX420" fmla="*/ 5685202 w 7451018"/>
              <a:gd name="connsiteY420" fmla="*/ 2215941 h 3415370"/>
              <a:gd name="connsiteX421" fmla="*/ 5683660 w 7451018"/>
              <a:gd name="connsiteY421" fmla="*/ 2216880 h 3415370"/>
              <a:gd name="connsiteX422" fmla="*/ 5683928 w 7451018"/>
              <a:gd name="connsiteY422" fmla="*/ 2215807 h 3415370"/>
              <a:gd name="connsiteX423" fmla="*/ 5684139 w 7451018"/>
              <a:gd name="connsiteY423" fmla="*/ 2215829 h 3415370"/>
              <a:gd name="connsiteX424" fmla="*/ 5685311 w 7451018"/>
              <a:gd name="connsiteY424" fmla="*/ 2210588 h 3415370"/>
              <a:gd name="connsiteX425" fmla="*/ 5690563 w 7451018"/>
              <a:gd name="connsiteY425" fmla="*/ 2207765 h 3415370"/>
              <a:gd name="connsiteX426" fmla="*/ 5710670 w 7451018"/>
              <a:gd name="connsiteY426" fmla="*/ 2190741 h 3415370"/>
              <a:gd name="connsiteX427" fmla="*/ 5710670 w 7451018"/>
              <a:gd name="connsiteY427" fmla="*/ 2181224 h 3415370"/>
              <a:gd name="connsiteX428" fmla="*/ 6297980 w 7451018"/>
              <a:gd name="connsiteY428" fmla="*/ 2175728 h 3415370"/>
              <a:gd name="connsiteX429" fmla="*/ 6300325 w 7451018"/>
              <a:gd name="connsiteY429" fmla="*/ 2195365 h 3415370"/>
              <a:gd name="connsiteX430" fmla="*/ 6300325 w 7451018"/>
              <a:gd name="connsiteY430" fmla="*/ 2196505 h 3415370"/>
              <a:gd name="connsiteX431" fmla="*/ 6302269 w 7451018"/>
              <a:gd name="connsiteY431" fmla="*/ 2215941 h 3415370"/>
              <a:gd name="connsiteX432" fmla="*/ 6288463 w 7451018"/>
              <a:gd name="connsiteY432" fmla="*/ 2222643 h 3415370"/>
              <a:gd name="connsiteX433" fmla="*/ 6286921 w 7451018"/>
              <a:gd name="connsiteY433" fmla="*/ 2195835 h 3415370"/>
              <a:gd name="connsiteX434" fmla="*/ 6297980 w 7451018"/>
              <a:gd name="connsiteY434" fmla="*/ 2175728 h 3415370"/>
              <a:gd name="connsiteX435" fmla="*/ 5978421 w 7451018"/>
              <a:gd name="connsiteY435" fmla="*/ 2175728 h 3415370"/>
              <a:gd name="connsiteX436" fmla="*/ 5978689 w 7451018"/>
              <a:gd name="connsiteY436" fmla="*/ 2176666 h 3415370"/>
              <a:gd name="connsiteX437" fmla="*/ 5978421 w 7451018"/>
              <a:gd name="connsiteY437" fmla="*/ 2179012 h 3415370"/>
              <a:gd name="connsiteX438" fmla="*/ 5978421 w 7451018"/>
              <a:gd name="connsiteY438" fmla="*/ 2175728 h 3415370"/>
              <a:gd name="connsiteX439" fmla="*/ 4329893 w 7451018"/>
              <a:gd name="connsiteY439" fmla="*/ 2166881 h 3415370"/>
              <a:gd name="connsiteX440" fmla="*/ 4336595 w 7451018"/>
              <a:gd name="connsiteY440" fmla="*/ 2167887 h 3415370"/>
              <a:gd name="connsiteX441" fmla="*/ 4332574 w 7451018"/>
              <a:gd name="connsiteY441" fmla="*/ 2182364 h 3415370"/>
              <a:gd name="connsiteX442" fmla="*/ 4323191 w 7451018"/>
              <a:gd name="connsiteY442" fmla="*/ 2181157 h 3415370"/>
              <a:gd name="connsiteX443" fmla="*/ 4329893 w 7451018"/>
              <a:gd name="connsiteY443" fmla="*/ 2166881 h 3415370"/>
              <a:gd name="connsiteX444" fmla="*/ 2836467 w 7451018"/>
              <a:gd name="connsiteY444" fmla="*/ 2140274 h 3415370"/>
              <a:gd name="connsiteX445" fmla="*/ 2836467 w 7451018"/>
              <a:gd name="connsiteY445" fmla="*/ 2140274 h 3415370"/>
              <a:gd name="connsiteX446" fmla="*/ 6119234 w 7451018"/>
              <a:gd name="connsiteY446" fmla="*/ 2122111 h 3415370"/>
              <a:gd name="connsiteX447" fmla="*/ 6137598 w 7451018"/>
              <a:gd name="connsiteY447" fmla="*/ 2122111 h 3415370"/>
              <a:gd name="connsiteX448" fmla="*/ 6119234 w 7451018"/>
              <a:gd name="connsiteY448" fmla="*/ 2122111 h 3415370"/>
              <a:gd name="connsiteX449" fmla="*/ 6180220 w 7451018"/>
              <a:gd name="connsiteY449" fmla="*/ 2113525 h 3415370"/>
              <a:gd name="connsiteX450" fmla="*/ 6184512 w 7451018"/>
              <a:gd name="connsiteY450" fmla="*/ 2115678 h 3415370"/>
              <a:gd name="connsiteX451" fmla="*/ 6219966 w 7451018"/>
              <a:gd name="connsiteY451" fmla="*/ 2141950 h 3415370"/>
              <a:gd name="connsiteX452" fmla="*/ 6222848 w 7451018"/>
              <a:gd name="connsiteY452" fmla="*/ 2148920 h 3415370"/>
              <a:gd name="connsiteX453" fmla="*/ 6197514 w 7451018"/>
              <a:gd name="connsiteY453" fmla="*/ 2128814 h 3415370"/>
              <a:gd name="connsiteX454" fmla="*/ 6177675 w 7451018"/>
              <a:gd name="connsiteY454" fmla="*/ 2128814 h 3415370"/>
              <a:gd name="connsiteX455" fmla="*/ 6171308 w 7451018"/>
              <a:gd name="connsiteY455" fmla="*/ 2135516 h 3415370"/>
              <a:gd name="connsiteX456" fmla="*/ 6158909 w 7451018"/>
              <a:gd name="connsiteY456" fmla="*/ 2142218 h 3415370"/>
              <a:gd name="connsiteX457" fmla="*/ 6159580 w 7451018"/>
              <a:gd name="connsiteY457" fmla="*/ 2130153 h 3415370"/>
              <a:gd name="connsiteX458" fmla="*/ 6152878 w 7451018"/>
              <a:gd name="connsiteY458" fmla="*/ 2128814 h 3415370"/>
              <a:gd name="connsiteX459" fmla="*/ 6153749 w 7451018"/>
              <a:gd name="connsiteY459" fmla="*/ 2135516 h 3415370"/>
              <a:gd name="connsiteX460" fmla="*/ 6148387 w 7451018"/>
              <a:gd name="connsiteY460" fmla="*/ 2129014 h 3415370"/>
              <a:gd name="connsiteX461" fmla="*/ 6148388 w 7451018"/>
              <a:gd name="connsiteY461" fmla="*/ 2129014 h 3415370"/>
              <a:gd name="connsiteX462" fmla="*/ 6153389 w 7451018"/>
              <a:gd name="connsiteY462" fmla="*/ 2124733 h 3415370"/>
              <a:gd name="connsiteX463" fmla="*/ 6155626 w 7451018"/>
              <a:gd name="connsiteY463" fmla="*/ 2122112 h 3415370"/>
              <a:gd name="connsiteX464" fmla="*/ 6159580 w 7451018"/>
              <a:gd name="connsiteY464" fmla="*/ 2122112 h 3415370"/>
              <a:gd name="connsiteX465" fmla="*/ 6180220 w 7451018"/>
              <a:gd name="connsiteY465" fmla="*/ 2113525 h 3415370"/>
              <a:gd name="connsiteX466" fmla="*/ 5748981 w 7451018"/>
              <a:gd name="connsiteY466" fmla="*/ 2112712 h 3415370"/>
              <a:gd name="connsiteX467" fmla="*/ 5757451 w 7451018"/>
              <a:gd name="connsiteY467" fmla="*/ 2120369 h 3415370"/>
              <a:gd name="connsiteX468" fmla="*/ 5750749 w 7451018"/>
              <a:gd name="connsiteY468" fmla="*/ 2130020 h 3415370"/>
              <a:gd name="connsiteX469" fmla="*/ 5730643 w 7451018"/>
              <a:gd name="connsiteY469" fmla="*/ 2130020 h 3415370"/>
              <a:gd name="connsiteX470" fmla="*/ 5734530 w 7451018"/>
              <a:gd name="connsiteY470" fmla="*/ 2129283 h 3415370"/>
              <a:gd name="connsiteX471" fmla="*/ 5734999 w 7451018"/>
              <a:gd name="connsiteY471" fmla="*/ 2122112 h 3415370"/>
              <a:gd name="connsiteX472" fmla="*/ 5730643 w 7451018"/>
              <a:gd name="connsiteY472" fmla="*/ 2124055 h 3415370"/>
              <a:gd name="connsiteX473" fmla="*/ 5737345 w 7451018"/>
              <a:gd name="connsiteY473" fmla="*/ 2115410 h 3415370"/>
              <a:gd name="connsiteX474" fmla="*/ 5748981 w 7451018"/>
              <a:gd name="connsiteY474" fmla="*/ 2112712 h 3415370"/>
              <a:gd name="connsiteX475" fmla="*/ 6618477 w 7451018"/>
              <a:gd name="connsiteY475" fmla="*/ 2102005 h 3415370"/>
              <a:gd name="connsiteX476" fmla="*/ 6628128 w 7451018"/>
              <a:gd name="connsiteY476" fmla="*/ 2107634 h 3415370"/>
              <a:gd name="connsiteX477" fmla="*/ 6630809 w 7451018"/>
              <a:gd name="connsiteY477" fmla="*/ 2108707 h 3415370"/>
              <a:gd name="connsiteX478" fmla="*/ 6676652 w 7451018"/>
              <a:gd name="connsiteY478" fmla="*/ 2167484 h 3415370"/>
              <a:gd name="connsiteX479" fmla="*/ 6668341 w 7451018"/>
              <a:gd name="connsiteY479" fmla="*/ 2156694 h 3415370"/>
              <a:gd name="connsiteX480" fmla="*/ 6602324 w 7451018"/>
              <a:gd name="connsiteY480" fmla="*/ 2200726 h 3415370"/>
              <a:gd name="connsiteX481" fmla="*/ 6602593 w 7451018"/>
              <a:gd name="connsiteY481" fmla="*/ 2195834 h 3415370"/>
              <a:gd name="connsiteX482" fmla="*/ 6583156 w 7451018"/>
              <a:gd name="connsiteY482" fmla="*/ 2182363 h 3415370"/>
              <a:gd name="connsiteX483" fmla="*/ 6610635 w 7451018"/>
              <a:gd name="connsiteY483" fmla="*/ 2182430 h 3415370"/>
              <a:gd name="connsiteX484" fmla="*/ 6620956 w 7451018"/>
              <a:gd name="connsiteY484" fmla="*/ 2169026 h 3415370"/>
              <a:gd name="connsiteX485" fmla="*/ 6621962 w 7451018"/>
              <a:gd name="connsiteY485" fmla="*/ 2182430 h 3415370"/>
              <a:gd name="connsiteX486" fmla="*/ 6639253 w 7451018"/>
              <a:gd name="connsiteY486" fmla="*/ 2169026 h 3415370"/>
              <a:gd name="connsiteX487" fmla="*/ 6635568 w 7451018"/>
              <a:gd name="connsiteY487" fmla="*/ 2167886 h 3415370"/>
              <a:gd name="connsiteX488" fmla="*/ 6649307 w 7451018"/>
              <a:gd name="connsiteY488" fmla="*/ 2169026 h 3415370"/>
              <a:gd name="connsiteX489" fmla="*/ 6656478 w 7451018"/>
              <a:gd name="connsiteY489" fmla="*/ 2148919 h 3415370"/>
              <a:gd name="connsiteX490" fmla="*/ 6663917 w 7451018"/>
              <a:gd name="connsiteY490" fmla="*/ 2152136 h 3415370"/>
              <a:gd name="connsiteX491" fmla="*/ 6614992 w 7451018"/>
              <a:gd name="connsiteY491" fmla="*/ 2108707 h 3415370"/>
              <a:gd name="connsiteX492" fmla="*/ 6618477 w 7451018"/>
              <a:gd name="connsiteY492" fmla="*/ 2102005 h 3415370"/>
              <a:gd name="connsiteX493" fmla="*/ 5570796 w 7451018"/>
              <a:gd name="connsiteY493" fmla="*/ 2095370 h 3415370"/>
              <a:gd name="connsiteX494" fmla="*/ 5589897 w 7451018"/>
              <a:gd name="connsiteY494" fmla="*/ 2127138 h 3415370"/>
              <a:gd name="connsiteX495" fmla="*/ 5590634 w 7451018"/>
              <a:gd name="connsiteY495" fmla="*/ 2135584 h 3415370"/>
              <a:gd name="connsiteX496" fmla="*/ 5577700 w 7451018"/>
              <a:gd name="connsiteY496" fmla="*/ 2108775 h 3415370"/>
              <a:gd name="connsiteX497" fmla="*/ 5570059 w 7451018"/>
              <a:gd name="connsiteY497" fmla="*/ 2107501 h 3415370"/>
              <a:gd name="connsiteX498" fmla="*/ 5570058 w 7451018"/>
              <a:gd name="connsiteY498" fmla="*/ 2107431 h 3415370"/>
              <a:gd name="connsiteX499" fmla="*/ 5569950 w 7451018"/>
              <a:gd name="connsiteY499" fmla="*/ 2100305 h 3415370"/>
              <a:gd name="connsiteX500" fmla="*/ 5570796 w 7451018"/>
              <a:gd name="connsiteY500" fmla="*/ 2095370 h 3415370"/>
              <a:gd name="connsiteX501" fmla="*/ 6148958 w 7451018"/>
              <a:gd name="connsiteY501" fmla="*/ 2077601 h 3415370"/>
              <a:gd name="connsiteX502" fmla="*/ 6157168 w 7451018"/>
              <a:gd name="connsiteY502" fmla="*/ 2081899 h 3415370"/>
              <a:gd name="connsiteX503" fmla="*/ 6165545 w 7451018"/>
              <a:gd name="connsiteY503" fmla="*/ 2088601 h 3415370"/>
              <a:gd name="connsiteX504" fmla="*/ 6163267 w 7451018"/>
              <a:gd name="connsiteY504" fmla="*/ 2095303 h 3415370"/>
              <a:gd name="connsiteX505" fmla="*/ 6156632 w 7451018"/>
              <a:gd name="connsiteY505" fmla="*/ 2088601 h 3415370"/>
              <a:gd name="connsiteX506" fmla="*/ 6147248 w 7451018"/>
              <a:gd name="connsiteY506" fmla="*/ 2090478 h 3415370"/>
              <a:gd name="connsiteX507" fmla="*/ 6146176 w 7451018"/>
              <a:gd name="connsiteY507" fmla="*/ 2086323 h 3415370"/>
              <a:gd name="connsiteX508" fmla="*/ 6148958 w 7451018"/>
              <a:gd name="connsiteY508" fmla="*/ 2077601 h 3415370"/>
              <a:gd name="connsiteX509" fmla="*/ 5549685 w 7451018"/>
              <a:gd name="connsiteY509" fmla="*/ 2075598 h 3415370"/>
              <a:gd name="connsiteX510" fmla="*/ 5569791 w 7451018"/>
              <a:gd name="connsiteY510" fmla="*/ 2091349 h 3415370"/>
              <a:gd name="connsiteX511" fmla="*/ 5549685 w 7451018"/>
              <a:gd name="connsiteY511" fmla="*/ 2075598 h 3415370"/>
              <a:gd name="connsiteX512" fmla="*/ 6257163 w 7451018"/>
              <a:gd name="connsiteY512" fmla="*/ 2059932 h 3415370"/>
              <a:gd name="connsiteX513" fmla="*/ 6286920 w 7451018"/>
              <a:gd name="connsiteY513" fmla="*/ 2088601 h 3415370"/>
              <a:gd name="connsiteX514" fmla="*/ 6286920 w 7451018"/>
              <a:gd name="connsiteY514" fmla="*/ 2097582 h 3415370"/>
              <a:gd name="connsiteX515" fmla="*/ 6293287 w 7451018"/>
              <a:gd name="connsiteY515" fmla="*/ 2107970 h 3415370"/>
              <a:gd name="connsiteX516" fmla="*/ 6294493 w 7451018"/>
              <a:gd name="connsiteY516" fmla="*/ 2102006 h 3415370"/>
              <a:gd name="connsiteX517" fmla="*/ 6297107 w 7451018"/>
              <a:gd name="connsiteY517" fmla="*/ 2102006 h 3415370"/>
              <a:gd name="connsiteX518" fmla="*/ 6300324 w 7451018"/>
              <a:gd name="connsiteY518" fmla="*/ 2117956 h 3415370"/>
              <a:gd name="connsiteX519" fmla="*/ 6307027 w 7451018"/>
              <a:gd name="connsiteY519" fmla="*/ 2128814 h 3415370"/>
              <a:gd name="connsiteX520" fmla="*/ 6313595 w 7451018"/>
              <a:gd name="connsiteY520" fmla="*/ 2127473 h 3415370"/>
              <a:gd name="connsiteX521" fmla="*/ 6321235 w 7451018"/>
              <a:gd name="connsiteY521" fmla="*/ 2115410 h 3415370"/>
              <a:gd name="connsiteX522" fmla="*/ 6322039 w 7451018"/>
              <a:gd name="connsiteY522" fmla="*/ 2120034 h 3415370"/>
              <a:gd name="connsiteX523" fmla="*/ 6333835 w 7451018"/>
              <a:gd name="connsiteY523" fmla="*/ 2109646 h 3415370"/>
              <a:gd name="connsiteX524" fmla="*/ 6330753 w 7451018"/>
              <a:gd name="connsiteY524" fmla="*/ 2101335 h 3415370"/>
              <a:gd name="connsiteX525" fmla="*/ 6346703 w 7451018"/>
              <a:gd name="connsiteY525" fmla="*/ 2095504 h 3415370"/>
              <a:gd name="connsiteX526" fmla="*/ 6345497 w 7451018"/>
              <a:gd name="connsiteY526" fmla="*/ 2095303 h 3415370"/>
              <a:gd name="connsiteX527" fmla="*/ 6386916 w 7451018"/>
              <a:gd name="connsiteY527" fmla="*/ 2095303 h 3415370"/>
              <a:gd name="connsiteX528" fmla="*/ 6400857 w 7451018"/>
              <a:gd name="connsiteY528" fmla="*/ 2103681 h 3415370"/>
              <a:gd name="connsiteX529" fmla="*/ 6455982 w 7451018"/>
              <a:gd name="connsiteY529" fmla="*/ 2118476 h 3415370"/>
              <a:gd name="connsiteX530" fmla="*/ 6506192 w 7451018"/>
              <a:gd name="connsiteY530" fmla="*/ 2143580 h 3415370"/>
              <a:gd name="connsiteX531" fmla="*/ 6505478 w 7451018"/>
              <a:gd name="connsiteY531" fmla="*/ 2142218 h 3415370"/>
              <a:gd name="connsiteX532" fmla="*/ 6508024 w 7451018"/>
              <a:gd name="connsiteY532" fmla="*/ 2144429 h 3415370"/>
              <a:gd name="connsiteX533" fmla="*/ 6506322 w 7451018"/>
              <a:gd name="connsiteY533" fmla="*/ 2143673 h 3415370"/>
              <a:gd name="connsiteX534" fmla="*/ 6511258 w 7451018"/>
              <a:gd name="connsiteY534" fmla="*/ 2149473 h 3415370"/>
              <a:gd name="connsiteX535" fmla="*/ 6514726 w 7451018"/>
              <a:gd name="connsiteY535" fmla="*/ 2149189 h 3415370"/>
              <a:gd name="connsiteX536" fmla="*/ 6514733 w 7451018"/>
              <a:gd name="connsiteY536" fmla="*/ 2149194 h 3415370"/>
              <a:gd name="connsiteX537" fmla="*/ 6520499 w 7451018"/>
              <a:gd name="connsiteY537" fmla="*/ 2153712 h 3415370"/>
              <a:gd name="connsiteX538" fmla="*/ 6521495 w 7451018"/>
              <a:gd name="connsiteY538" fmla="*/ 2155623 h 3415370"/>
              <a:gd name="connsiteX539" fmla="*/ 6567941 w 7451018"/>
              <a:gd name="connsiteY539" fmla="*/ 2196237 h 3415370"/>
              <a:gd name="connsiteX540" fmla="*/ 6555610 w 7451018"/>
              <a:gd name="connsiteY540" fmla="*/ 2216880 h 3415370"/>
              <a:gd name="connsiteX541" fmla="*/ 6601787 w 7451018"/>
              <a:gd name="connsiteY541" fmla="*/ 2268755 h 3415370"/>
              <a:gd name="connsiteX542" fmla="*/ 6620152 w 7451018"/>
              <a:gd name="connsiteY542" fmla="*/ 2287386 h 3415370"/>
              <a:gd name="connsiteX543" fmla="*/ 6615527 w 7451018"/>
              <a:gd name="connsiteY543" fmla="*/ 2290134 h 3415370"/>
              <a:gd name="connsiteX544" fmla="*/ 6635499 w 7451018"/>
              <a:gd name="connsiteY544" fmla="*/ 2296300 h 3415370"/>
              <a:gd name="connsiteX545" fmla="*/ 6630874 w 7451018"/>
              <a:gd name="connsiteY545" fmla="*/ 2303471 h 3415370"/>
              <a:gd name="connsiteX546" fmla="*/ 6633556 w 7451018"/>
              <a:gd name="connsiteY546" fmla="*/ 2309704 h 3415370"/>
              <a:gd name="connsiteX547" fmla="*/ 6611103 w 7451018"/>
              <a:gd name="connsiteY547" fmla="*/ 2303002 h 3415370"/>
              <a:gd name="connsiteX548" fmla="*/ 6536240 w 7451018"/>
              <a:gd name="connsiteY548" fmla="*/ 2249385 h 3415370"/>
              <a:gd name="connsiteX549" fmla="*/ 6505411 w 7451018"/>
              <a:gd name="connsiteY549" fmla="*/ 2235981 h 3415370"/>
              <a:gd name="connsiteX550" fmla="*/ 6494486 w 7451018"/>
              <a:gd name="connsiteY550" fmla="*/ 2242683 h 3415370"/>
              <a:gd name="connsiteX551" fmla="*/ 6487985 w 7451018"/>
              <a:gd name="connsiteY551" fmla="*/ 2249117 h 3415370"/>
              <a:gd name="connsiteX552" fmla="*/ 6486845 w 7451018"/>
              <a:gd name="connsiteY552" fmla="*/ 2249385 h 3415370"/>
              <a:gd name="connsiteX553" fmla="*/ 6488119 w 7451018"/>
              <a:gd name="connsiteY553" fmla="*/ 2256288 h 3415370"/>
              <a:gd name="connsiteX554" fmla="*/ 6488052 w 7451018"/>
              <a:gd name="connsiteY554" fmla="*/ 2258366 h 3415370"/>
              <a:gd name="connsiteX555" fmla="*/ 6487851 w 7451018"/>
              <a:gd name="connsiteY555" fmla="*/ 2262789 h 3415370"/>
              <a:gd name="connsiteX556" fmla="*/ 6486711 w 7451018"/>
              <a:gd name="connsiteY556" fmla="*/ 2259439 h 3415370"/>
              <a:gd name="connsiteX557" fmla="*/ 6481216 w 7451018"/>
              <a:gd name="connsiteY557" fmla="*/ 2262789 h 3415370"/>
              <a:gd name="connsiteX558" fmla="*/ 6426593 w 7451018"/>
              <a:gd name="connsiteY558" fmla="*/ 2276194 h 3415370"/>
              <a:gd name="connsiteX559" fmla="*/ 6411916 w 7451018"/>
              <a:gd name="connsiteY559" fmla="*/ 2256087 h 3415370"/>
              <a:gd name="connsiteX560" fmla="*/ 6389463 w 7451018"/>
              <a:gd name="connsiteY560" fmla="*/ 2256087 h 3415370"/>
              <a:gd name="connsiteX561" fmla="*/ 6360108 w 7451018"/>
              <a:gd name="connsiteY561" fmla="*/ 2256087 h 3415370"/>
              <a:gd name="connsiteX562" fmla="*/ 6381019 w 7451018"/>
              <a:gd name="connsiteY562" fmla="*/ 2229279 h 3415370"/>
              <a:gd name="connsiteX563" fmla="*/ 6374048 w 7451018"/>
              <a:gd name="connsiteY563" fmla="*/ 2194361 h 3415370"/>
              <a:gd name="connsiteX564" fmla="*/ 6367346 w 7451018"/>
              <a:gd name="connsiteY564" fmla="*/ 2182230 h 3415370"/>
              <a:gd name="connsiteX565" fmla="*/ 6315807 w 7451018"/>
              <a:gd name="connsiteY565" fmla="*/ 2155623 h 3415370"/>
              <a:gd name="connsiteX566" fmla="*/ 6309171 w 7451018"/>
              <a:gd name="connsiteY566" fmla="*/ 2162325 h 3415370"/>
              <a:gd name="connsiteX567" fmla="*/ 6286920 w 7451018"/>
              <a:gd name="connsiteY567" fmla="*/ 2145569 h 3415370"/>
              <a:gd name="connsiteX568" fmla="*/ 6276197 w 7451018"/>
              <a:gd name="connsiteY568" fmla="*/ 2135985 h 3415370"/>
              <a:gd name="connsiteX569" fmla="*/ 6271036 w 7451018"/>
              <a:gd name="connsiteY569" fmla="*/ 2148921 h 3415370"/>
              <a:gd name="connsiteX570" fmla="*/ 6260112 w 7451018"/>
              <a:gd name="connsiteY570" fmla="*/ 2149524 h 3415370"/>
              <a:gd name="connsiteX571" fmla="*/ 6240005 w 7451018"/>
              <a:gd name="connsiteY571" fmla="*/ 2120972 h 3415370"/>
              <a:gd name="connsiteX572" fmla="*/ 6240005 w 7451018"/>
              <a:gd name="connsiteY572" fmla="*/ 2115878 h 3415370"/>
              <a:gd name="connsiteX573" fmla="*/ 6258637 w 7451018"/>
              <a:gd name="connsiteY573" fmla="*/ 2114806 h 3415370"/>
              <a:gd name="connsiteX574" fmla="*/ 6278878 w 7451018"/>
              <a:gd name="connsiteY574" fmla="*/ 2107769 h 3415370"/>
              <a:gd name="connsiteX575" fmla="*/ 6253343 w 7451018"/>
              <a:gd name="connsiteY575" fmla="*/ 2102006 h 3415370"/>
              <a:gd name="connsiteX576" fmla="*/ 6247042 w 7451018"/>
              <a:gd name="connsiteY576" fmla="*/ 2102006 h 3415370"/>
              <a:gd name="connsiteX577" fmla="*/ 6213331 w 7451018"/>
              <a:gd name="connsiteY577" fmla="*/ 2075197 h 3415370"/>
              <a:gd name="connsiteX578" fmla="*/ 6206494 w 7451018"/>
              <a:gd name="connsiteY578" fmla="*/ 2072047 h 3415370"/>
              <a:gd name="connsiteX579" fmla="*/ 6206494 w 7451018"/>
              <a:gd name="connsiteY579" fmla="*/ 2067958 h 3415370"/>
              <a:gd name="connsiteX580" fmla="*/ 6257163 w 7451018"/>
              <a:gd name="connsiteY580" fmla="*/ 2059932 h 3415370"/>
              <a:gd name="connsiteX581" fmla="*/ 5556119 w 7451018"/>
              <a:gd name="connsiteY581" fmla="*/ 2041686 h 3415370"/>
              <a:gd name="connsiteX582" fmla="*/ 5556990 w 7451018"/>
              <a:gd name="connsiteY582" fmla="*/ 2048388 h 3415370"/>
              <a:gd name="connsiteX583" fmla="*/ 5549752 w 7451018"/>
              <a:gd name="connsiteY583" fmla="*/ 2064943 h 3415370"/>
              <a:gd name="connsiteX584" fmla="*/ 5543050 w 7451018"/>
              <a:gd name="connsiteY584" fmla="*/ 2046579 h 3415370"/>
              <a:gd name="connsiteX585" fmla="*/ 5556119 w 7451018"/>
              <a:gd name="connsiteY585" fmla="*/ 2041686 h 3415370"/>
              <a:gd name="connsiteX586" fmla="*/ 5519259 w 7451018"/>
              <a:gd name="connsiteY586" fmla="*/ 2007795 h 3415370"/>
              <a:gd name="connsiteX587" fmla="*/ 5536280 w 7451018"/>
              <a:gd name="connsiteY587" fmla="*/ 2023054 h 3415370"/>
              <a:gd name="connsiteX588" fmla="*/ 5536213 w 7451018"/>
              <a:gd name="connsiteY588" fmla="*/ 2034983 h 3415370"/>
              <a:gd name="connsiteX589" fmla="*/ 5529578 w 7451018"/>
              <a:gd name="connsiteY589" fmla="*/ 2035318 h 3415370"/>
              <a:gd name="connsiteX590" fmla="*/ 5522876 w 7451018"/>
              <a:gd name="connsiteY590" fmla="*/ 2023188 h 3415370"/>
              <a:gd name="connsiteX591" fmla="*/ 5522876 w 7451018"/>
              <a:gd name="connsiteY591" fmla="*/ 2019971 h 3415370"/>
              <a:gd name="connsiteX592" fmla="*/ 5519190 w 7451018"/>
              <a:gd name="connsiteY592" fmla="*/ 2014877 h 3415370"/>
              <a:gd name="connsiteX593" fmla="*/ 5516174 w 7451018"/>
              <a:gd name="connsiteY593" fmla="*/ 2012934 h 3415370"/>
              <a:gd name="connsiteX594" fmla="*/ 5519259 w 7451018"/>
              <a:gd name="connsiteY594" fmla="*/ 2007795 h 3415370"/>
              <a:gd name="connsiteX595" fmla="*/ 6093363 w 7451018"/>
              <a:gd name="connsiteY595" fmla="*/ 2001405 h 3415370"/>
              <a:gd name="connsiteX596" fmla="*/ 6099328 w 7451018"/>
              <a:gd name="connsiteY596" fmla="*/ 2004690 h 3415370"/>
              <a:gd name="connsiteX597" fmla="*/ 6079490 w 7451018"/>
              <a:gd name="connsiteY597" fmla="*/ 2041618 h 3415370"/>
              <a:gd name="connsiteX598" fmla="*/ 5998796 w 7451018"/>
              <a:gd name="connsiteY598" fmla="*/ 2041484 h 3415370"/>
              <a:gd name="connsiteX599" fmla="*/ 6010457 w 7451018"/>
              <a:gd name="connsiteY599" fmla="*/ 2081831 h 3415370"/>
              <a:gd name="connsiteX600" fmla="*/ 6065817 w 7451018"/>
              <a:gd name="connsiteY600" fmla="*/ 2075062 h 3415370"/>
              <a:gd name="connsiteX601" fmla="*/ 6052413 w 7451018"/>
              <a:gd name="connsiteY601" fmla="*/ 2074056 h 3415370"/>
              <a:gd name="connsiteX602" fmla="*/ 6052413 w 7451018"/>
              <a:gd name="connsiteY602" fmla="*/ 2075196 h 3415370"/>
              <a:gd name="connsiteX603" fmla="*/ 6052345 w 7451018"/>
              <a:gd name="connsiteY603" fmla="*/ 2075330 h 3415370"/>
              <a:gd name="connsiteX604" fmla="*/ 6032306 w 7451018"/>
              <a:gd name="connsiteY604" fmla="*/ 2092354 h 3415370"/>
              <a:gd name="connsiteX605" fmla="*/ 6025604 w 7451018"/>
              <a:gd name="connsiteY605" fmla="*/ 2098520 h 3415370"/>
              <a:gd name="connsiteX606" fmla="*/ 6039009 w 7451018"/>
              <a:gd name="connsiteY606" fmla="*/ 2116883 h 3415370"/>
              <a:gd name="connsiteX607" fmla="*/ 6052413 w 7451018"/>
              <a:gd name="connsiteY607" fmla="*/ 2126065 h 3415370"/>
              <a:gd name="connsiteX608" fmla="*/ 6052413 w 7451018"/>
              <a:gd name="connsiteY608" fmla="*/ 2146372 h 3415370"/>
              <a:gd name="connsiteX609" fmla="*/ 6059115 w 7451018"/>
              <a:gd name="connsiteY609" fmla="*/ 2153611 h 3415370"/>
              <a:gd name="connsiteX610" fmla="*/ 6058780 w 7451018"/>
              <a:gd name="connsiteY610" fmla="*/ 2175728 h 3415370"/>
              <a:gd name="connsiteX611" fmla="*/ 6065817 w 7451018"/>
              <a:gd name="connsiteY611" fmla="*/ 2177068 h 3415370"/>
              <a:gd name="connsiteX612" fmla="*/ 6057037 w 7451018"/>
              <a:gd name="connsiteY612" fmla="*/ 2182430 h 3415370"/>
              <a:gd name="connsiteX613" fmla="*/ 6052413 w 7451018"/>
              <a:gd name="connsiteY613" fmla="*/ 2190338 h 3415370"/>
              <a:gd name="connsiteX614" fmla="*/ 6044973 w 7451018"/>
              <a:gd name="connsiteY614" fmla="*/ 2189132 h 3415370"/>
              <a:gd name="connsiteX615" fmla="*/ 6040617 w 7451018"/>
              <a:gd name="connsiteY615" fmla="*/ 2169026 h 3415370"/>
              <a:gd name="connsiteX616" fmla="*/ 6024196 w 7451018"/>
              <a:gd name="connsiteY616" fmla="*/ 2169026 h 3415370"/>
              <a:gd name="connsiteX617" fmla="*/ 6025537 w 7451018"/>
              <a:gd name="connsiteY617" fmla="*/ 2153611 h 3415370"/>
              <a:gd name="connsiteX618" fmla="*/ 6021583 w 7451018"/>
              <a:gd name="connsiteY618" fmla="*/ 2148920 h 3415370"/>
              <a:gd name="connsiteX619" fmla="*/ 6019840 w 7451018"/>
              <a:gd name="connsiteY619" fmla="*/ 2148852 h 3415370"/>
              <a:gd name="connsiteX620" fmla="*/ 6019840 w 7451018"/>
              <a:gd name="connsiteY620" fmla="*/ 2148920 h 3415370"/>
              <a:gd name="connsiteX621" fmla="*/ 6013942 w 7451018"/>
              <a:gd name="connsiteY621" fmla="*/ 2115409 h 3415370"/>
              <a:gd name="connsiteX622" fmla="*/ 5998728 w 7451018"/>
              <a:gd name="connsiteY622" fmla="*/ 2123049 h 3415370"/>
              <a:gd name="connsiteX623" fmla="*/ 5998728 w 7451018"/>
              <a:gd name="connsiteY623" fmla="*/ 2173114 h 3415370"/>
              <a:gd name="connsiteX624" fmla="*/ 5978689 w 7451018"/>
              <a:gd name="connsiteY624" fmla="*/ 2176666 h 3415370"/>
              <a:gd name="connsiteX625" fmla="*/ 5985324 w 7451018"/>
              <a:gd name="connsiteY625" fmla="*/ 2169026 h 3415370"/>
              <a:gd name="connsiteX626" fmla="*/ 5976075 w 7451018"/>
              <a:gd name="connsiteY626" fmla="*/ 2162457 h 3415370"/>
              <a:gd name="connsiteX627" fmla="*/ 5985324 w 7451018"/>
              <a:gd name="connsiteY627" fmla="*/ 2156761 h 3415370"/>
              <a:gd name="connsiteX628" fmla="*/ 5982576 w 7451018"/>
              <a:gd name="connsiteY628" fmla="*/ 2135917 h 3415370"/>
              <a:gd name="connsiteX629" fmla="*/ 5965217 w 7451018"/>
              <a:gd name="connsiteY629" fmla="*/ 2126132 h 3415370"/>
              <a:gd name="connsiteX630" fmla="*/ 5971987 w 7451018"/>
              <a:gd name="connsiteY630" fmla="*/ 2122178 h 3415370"/>
              <a:gd name="connsiteX631" fmla="*/ 5973058 w 7451018"/>
              <a:gd name="connsiteY631" fmla="*/ 2108908 h 3415370"/>
              <a:gd name="connsiteX632" fmla="*/ 5971987 w 7451018"/>
              <a:gd name="connsiteY632" fmla="*/ 2105758 h 3415370"/>
              <a:gd name="connsiteX633" fmla="*/ 5989010 w 7451018"/>
              <a:gd name="connsiteY633" fmla="*/ 2055157 h 3415370"/>
              <a:gd name="connsiteX634" fmla="*/ 5985391 w 7451018"/>
              <a:gd name="connsiteY634" fmla="*/ 2048656 h 3415370"/>
              <a:gd name="connsiteX635" fmla="*/ 5991356 w 7451018"/>
              <a:gd name="connsiteY635" fmla="*/ 2047114 h 3415370"/>
              <a:gd name="connsiteX636" fmla="*/ 5985391 w 7451018"/>
              <a:gd name="connsiteY636" fmla="*/ 2042490 h 3415370"/>
              <a:gd name="connsiteX637" fmla="*/ 5998796 w 7451018"/>
              <a:gd name="connsiteY637" fmla="*/ 2021579 h 3415370"/>
              <a:gd name="connsiteX638" fmla="*/ 6005498 w 7451018"/>
              <a:gd name="connsiteY638" fmla="*/ 2022049 h 3415370"/>
              <a:gd name="connsiteX639" fmla="*/ 6005163 w 7451018"/>
              <a:gd name="connsiteY639" fmla="*/ 2024998 h 3415370"/>
              <a:gd name="connsiteX640" fmla="*/ 6012200 w 7451018"/>
              <a:gd name="connsiteY640" fmla="*/ 2020105 h 3415370"/>
              <a:gd name="connsiteX641" fmla="*/ 6005498 w 7451018"/>
              <a:gd name="connsiteY641" fmla="*/ 2018965 h 3415370"/>
              <a:gd name="connsiteX642" fmla="*/ 6034585 w 7451018"/>
              <a:gd name="connsiteY642" fmla="*/ 2014810 h 3415370"/>
              <a:gd name="connsiteX643" fmla="*/ 6036327 w 7451018"/>
              <a:gd name="connsiteY643" fmla="*/ 2021512 h 3415370"/>
              <a:gd name="connsiteX644" fmla="*/ 6052413 w 7451018"/>
              <a:gd name="connsiteY644" fmla="*/ 2028214 h 3415370"/>
              <a:gd name="connsiteX645" fmla="*/ 6092626 w 7451018"/>
              <a:gd name="connsiteY645" fmla="*/ 2009784 h 3415370"/>
              <a:gd name="connsiteX646" fmla="*/ 6093363 w 7451018"/>
              <a:gd name="connsiteY646" fmla="*/ 2001405 h 3415370"/>
              <a:gd name="connsiteX647" fmla="*/ 6159580 w 7451018"/>
              <a:gd name="connsiteY647" fmla="*/ 1993430 h 3415370"/>
              <a:gd name="connsiteX648" fmla="*/ 6166283 w 7451018"/>
              <a:gd name="connsiteY648" fmla="*/ 1994436 h 3415370"/>
              <a:gd name="connsiteX649" fmla="*/ 6159915 w 7451018"/>
              <a:gd name="connsiteY649" fmla="*/ 2000803 h 3415370"/>
              <a:gd name="connsiteX650" fmla="*/ 6167087 w 7451018"/>
              <a:gd name="connsiteY650" fmla="*/ 2013671 h 3415370"/>
              <a:gd name="connsiteX651" fmla="*/ 6168227 w 7451018"/>
              <a:gd name="connsiteY651" fmla="*/ 2029019 h 3415370"/>
              <a:gd name="connsiteX652" fmla="*/ 6179687 w 7451018"/>
              <a:gd name="connsiteY652" fmla="*/ 2034246 h 3415370"/>
              <a:gd name="connsiteX653" fmla="*/ 6179687 w 7451018"/>
              <a:gd name="connsiteY653" fmla="*/ 2041619 h 3415370"/>
              <a:gd name="connsiteX654" fmla="*/ 6178816 w 7451018"/>
              <a:gd name="connsiteY654" fmla="*/ 2041954 h 3415370"/>
              <a:gd name="connsiteX655" fmla="*/ 6159580 w 7451018"/>
              <a:gd name="connsiteY655" fmla="*/ 2039474 h 3415370"/>
              <a:gd name="connsiteX656" fmla="*/ 6172315 w 7451018"/>
              <a:gd name="connsiteY656" fmla="*/ 2075934 h 3415370"/>
              <a:gd name="connsiteX657" fmla="*/ 6166283 w 7451018"/>
              <a:gd name="connsiteY657" fmla="*/ 2076134 h 3415370"/>
              <a:gd name="connsiteX658" fmla="*/ 6146847 w 7451018"/>
              <a:gd name="connsiteY658" fmla="*/ 2055090 h 3415370"/>
              <a:gd name="connsiteX659" fmla="*/ 6152878 w 7451018"/>
              <a:gd name="connsiteY659" fmla="*/ 2028215 h 3415370"/>
              <a:gd name="connsiteX660" fmla="*/ 6146176 w 7451018"/>
              <a:gd name="connsiteY660" fmla="*/ 2028215 h 3415370"/>
              <a:gd name="connsiteX661" fmla="*/ 6159580 w 7451018"/>
              <a:gd name="connsiteY661" fmla="*/ 1993430 h 3415370"/>
              <a:gd name="connsiteX662" fmla="*/ 5528774 w 7451018"/>
              <a:gd name="connsiteY662" fmla="*/ 1991487 h 3415370"/>
              <a:gd name="connsiteX663" fmla="*/ 5528774 w 7451018"/>
              <a:gd name="connsiteY663" fmla="*/ 1991487 h 3415370"/>
              <a:gd name="connsiteX664" fmla="*/ 5497341 w 7451018"/>
              <a:gd name="connsiteY664" fmla="*/ 1974664 h 3415370"/>
              <a:gd name="connsiteX665" fmla="*/ 5509471 w 7451018"/>
              <a:gd name="connsiteY665" fmla="*/ 1991553 h 3415370"/>
              <a:gd name="connsiteX666" fmla="*/ 5489365 w 7451018"/>
              <a:gd name="connsiteY666" fmla="*/ 1979288 h 3415370"/>
              <a:gd name="connsiteX667" fmla="*/ 5497341 w 7451018"/>
              <a:gd name="connsiteY667" fmla="*/ 1974664 h 3415370"/>
              <a:gd name="connsiteX668" fmla="*/ 3692343 w 7451018"/>
              <a:gd name="connsiteY668" fmla="*/ 1954558 h 3415370"/>
              <a:gd name="connsiteX669" fmla="*/ 3689200 w 7451018"/>
              <a:gd name="connsiteY669" fmla="*/ 1968565 h 3415370"/>
              <a:gd name="connsiteX670" fmla="*/ 3692343 w 7451018"/>
              <a:gd name="connsiteY670" fmla="*/ 1954558 h 3415370"/>
              <a:gd name="connsiteX671" fmla="*/ 5482730 w 7451018"/>
              <a:gd name="connsiteY671" fmla="*/ 1909854 h 3415370"/>
              <a:gd name="connsiteX672" fmla="*/ 5543050 w 7451018"/>
              <a:gd name="connsiteY672" fmla="*/ 1932709 h 3415370"/>
              <a:gd name="connsiteX673" fmla="*/ 5582057 w 7451018"/>
              <a:gd name="connsiteY673" fmla="*/ 1981233 h 3415370"/>
              <a:gd name="connsiteX674" fmla="*/ 5593853 w 7451018"/>
              <a:gd name="connsiteY674" fmla="*/ 1994637 h 3415370"/>
              <a:gd name="connsiteX675" fmla="*/ 5632121 w 7451018"/>
              <a:gd name="connsiteY675" fmla="*/ 2008041 h 3415370"/>
              <a:gd name="connsiteX676" fmla="*/ 5650284 w 7451018"/>
              <a:gd name="connsiteY676" fmla="*/ 2029153 h 3415370"/>
              <a:gd name="connsiteX677" fmla="*/ 5643582 w 7451018"/>
              <a:gd name="connsiteY677" fmla="*/ 2019904 h 3415370"/>
              <a:gd name="connsiteX678" fmla="*/ 5651156 w 7451018"/>
              <a:gd name="connsiteY678" fmla="*/ 2021446 h 3415370"/>
              <a:gd name="connsiteX679" fmla="*/ 5656987 w 7451018"/>
              <a:gd name="connsiteY679" fmla="*/ 2025064 h 3415370"/>
              <a:gd name="connsiteX680" fmla="*/ 5670391 w 7451018"/>
              <a:gd name="connsiteY680" fmla="*/ 2018965 h 3415370"/>
              <a:gd name="connsiteX681" fmla="*/ 5683795 w 7451018"/>
              <a:gd name="connsiteY681" fmla="*/ 2025064 h 3415370"/>
              <a:gd name="connsiteX682" fmla="*/ 5672737 w 7451018"/>
              <a:gd name="connsiteY682" fmla="*/ 2034783 h 3415370"/>
              <a:gd name="connsiteX683" fmla="*/ 5677093 w 7451018"/>
              <a:gd name="connsiteY683" fmla="*/ 2044366 h 3415370"/>
              <a:gd name="connsiteX684" fmla="*/ 5683125 w 7451018"/>
              <a:gd name="connsiteY684" fmla="*/ 2061725 h 3415370"/>
              <a:gd name="connsiteX685" fmla="*/ 5680176 w 7451018"/>
              <a:gd name="connsiteY685" fmla="*/ 2055626 h 3415370"/>
              <a:gd name="connsiteX686" fmla="*/ 5677093 w 7451018"/>
              <a:gd name="connsiteY686" fmla="*/ 2058709 h 3415370"/>
              <a:gd name="connsiteX687" fmla="*/ 5663689 w 7451018"/>
              <a:gd name="connsiteY687" fmla="*/ 2056698 h 3415370"/>
              <a:gd name="connsiteX688" fmla="*/ 5663689 w 7451018"/>
              <a:gd name="connsiteY688" fmla="*/ 2049527 h 3415370"/>
              <a:gd name="connsiteX689" fmla="*/ 5663689 w 7451018"/>
              <a:gd name="connsiteY689" fmla="*/ 2045439 h 3415370"/>
              <a:gd name="connsiteX690" fmla="*/ 5669654 w 7451018"/>
              <a:gd name="connsiteY690" fmla="*/ 2041351 h 3415370"/>
              <a:gd name="connsiteX691" fmla="*/ 5663689 w 7451018"/>
              <a:gd name="connsiteY691" fmla="*/ 2029086 h 3415370"/>
              <a:gd name="connsiteX692" fmla="*/ 5656987 w 7451018"/>
              <a:gd name="connsiteY692" fmla="*/ 2028148 h 3415370"/>
              <a:gd name="connsiteX693" fmla="*/ 5662080 w 7451018"/>
              <a:gd name="connsiteY693" fmla="*/ 2047383 h 3415370"/>
              <a:gd name="connsiteX694" fmla="*/ 5656182 w 7451018"/>
              <a:gd name="connsiteY694" fmla="*/ 2054956 h 3415370"/>
              <a:gd name="connsiteX695" fmla="*/ 5650284 w 7451018"/>
              <a:gd name="connsiteY695" fmla="*/ 2063736 h 3415370"/>
              <a:gd name="connsiteX696" fmla="*/ 5670391 w 7451018"/>
              <a:gd name="connsiteY696" fmla="*/ 2072918 h 3415370"/>
              <a:gd name="connsiteX697" fmla="*/ 5683795 w 7451018"/>
              <a:gd name="connsiteY697" fmla="*/ 2103547 h 3415370"/>
              <a:gd name="connsiteX698" fmla="*/ 5697803 w 7451018"/>
              <a:gd name="connsiteY698" fmla="*/ 2108573 h 3415370"/>
              <a:gd name="connsiteX699" fmla="*/ 5697200 w 7451018"/>
              <a:gd name="connsiteY699" fmla="*/ 2101871 h 3415370"/>
              <a:gd name="connsiteX700" fmla="*/ 5697803 w 7451018"/>
              <a:gd name="connsiteY700" fmla="*/ 2081765 h 3415370"/>
              <a:gd name="connsiteX701" fmla="*/ 5722400 w 7451018"/>
              <a:gd name="connsiteY701" fmla="*/ 2115209 h 3415370"/>
              <a:gd name="connsiteX702" fmla="*/ 5717306 w 7451018"/>
              <a:gd name="connsiteY702" fmla="*/ 2114873 h 3415370"/>
              <a:gd name="connsiteX703" fmla="*/ 5710604 w 7451018"/>
              <a:gd name="connsiteY703" fmla="*/ 2124055 h 3415370"/>
              <a:gd name="connsiteX704" fmla="*/ 5710604 w 7451018"/>
              <a:gd name="connsiteY704" fmla="*/ 2122044 h 3415370"/>
              <a:gd name="connsiteX705" fmla="*/ 5710604 w 7451018"/>
              <a:gd name="connsiteY705" fmla="*/ 2121978 h 3415370"/>
              <a:gd name="connsiteX706" fmla="*/ 5697200 w 7451018"/>
              <a:gd name="connsiteY706" fmla="*/ 2194494 h 3415370"/>
              <a:gd name="connsiteX707" fmla="*/ 5687147 w 7451018"/>
              <a:gd name="connsiteY707" fmla="*/ 2195835 h 3415370"/>
              <a:gd name="connsiteX708" fmla="*/ 5683728 w 7451018"/>
              <a:gd name="connsiteY708" fmla="*/ 2192551 h 3415370"/>
              <a:gd name="connsiteX709" fmla="*/ 5650284 w 7451018"/>
              <a:gd name="connsiteY709" fmla="*/ 2165809 h 3415370"/>
              <a:gd name="connsiteX710" fmla="*/ 5556454 w 7451018"/>
              <a:gd name="connsiteY710" fmla="*/ 2012867 h 3415370"/>
              <a:gd name="connsiteX711" fmla="*/ 5551495 w 7451018"/>
              <a:gd name="connsiteY711" fmla="*/ 2013537 h 3415370"/>
              <a:gd name="connsiteX712" fmla="*/ 5546870 w 7451018"/>
              <a:gd name="connsiteY712" fmla="*/ 2007974 h 3415370"/>
              <a:gd name="connsiteX713" fmla="*/ 5550356 w 7451018"/>
              <a:gd name="connsiteY713" fmla="*/ 2008108 h 3415370"/>
              <a:gd name="connsiteX714" fmla="*/ 5529646 w 7451018"/>
              <a:gd name="connsiteY714" fmla="*/ 1980227 h 3415370"/>
              <a:gd name="connsiteX715" fmla="*/ 5516241 w 7451018"/>
              <a:gd name="connsiteY715" fmla="*/ 1960858 h 3415370"/>
              <a:gd name="connsiteX716" fmla="*/ 5476028 w 7451018"/>
              <a:gd name="connsiteY716" fmla="*/ 1919037 h 3415370"/>
              <a:gd name="connsiteX717" fmla="*/ 5482730 w 7451018"/>
              <a:gd name="connsiteY717" fmla="*/ 1917898 h 3415370"/>
              <a:gd name="connsiteX718" fmla="*/ 5482730 w 7451018"/>
              <a:gd name="connsiteY718" fmla="*/ 1909854 h 3415370"/>
              <a:gd name="connsiteX719" fmla="*/ 6112800 w 7451018"/>
              <a:gd name="connsiteY719" fmla="*/ 1879628 h 3415370"/>
              <a:gd name="connsiteX720" fmla="*/ 6112397 w 7451018"/>
              <a:gd name="connsiteY720" fmla="*/ 1880767 h 3415370"/>
              <a:gd name="connsiteX721" fmla="*/ 6112756 w 7451018"/>
              <a:gd name="connsiteY721" fmla="*/ 1879640 h 3415370"/>
              <a:gd name="connsiteX722" fmla="*/ 5936382 w 7451018"/>
              <a:gd name="connsiteY722" fmla="*/ 1874283 h 3415370"/>
              <a:gd name="connsiteX723" fmla="*/ 5938476 w 7451018"/>
              <a:gd name="connsiteY723" fmla="*/ 1881371 h 3415370"/>
              <a:gd name="connsiteX724" fmla="*/ 5948462 w 7451018"/>
              <a:gd name="connsiteY724" fmla="*/ 1899131 h 3415370"/>
              <a:gd name="connsiteX725" fmla="*/ 5955164 w 7451018"/>
              <a:gd name="connsiteY725" fmla="*/ 1894239 h 3415370"/>
              <a:gd name="connsiteX726" fmla="*/ 5963609 w 7451018"/>
              <a:gd name="connsiteY726" fmla="*/ 1927749 h 3415370"/>
              <a:gd name="connsiteX727" fmla="*/ 5971518 w 7451018"/>
              <a:gd name="connsiteY727" fmla="*/ 1941020 h 3415370"/>
              <a:gd name="connsiteX728" fmla="*/ 5971987 w 7451018"/>
              <a:gd name="connsiteY728" fmla="*/ 1941555 h 3415370"/>
              <a:gd name="connsiteX729" fmla="*/ 5951880 w 7451018"/>
              <a:gd name="connsiteY729" fmla="*/ 1951743 h 3415370"/>
              <a:gd name="connsiteX730" fmla="*/ 5948931 w 7451018"/>
              <a:gd name="connsiteY730" fmla="*/ 1954625 h 3415370"/>
              <a:gd name="connsiteX731" fmla="*/ 5958583 w 7451018"/>
              <a:gd name="connsiteY731" fmla="*/ 1988135 h 3415370"/>
              <a:gd name="connsiteX732" fmla="*/ 5973327 w 7451018"/>
              <a:gd name="connsiteY732" fmla="*/ 2028348 h 3415370"/>
              <a:gd name="connsiteX733" fmla="*/ 5971987 w 7451018"/>
              <a:gd name="connsiteY733" fmla="*/ 2029287 h 3415370"/>
              <a:gd name="connsiteX734" fmla="*/ 5949937 w 7451018"/>
              <a:gd name="connsiteY734" fmla="*/ 2028616 h 3415370"/>
              <a:gd name="connsiteX735" fmla="*/ 5937873 w 7451018"/>
              <a:gd name="connsiteY735" fmla="*/ 2075330 h 3415370"/>
              <a:gd name="connsiteX736" fmla="*/ 5925072 w 7451018"/>
              <a:gd name="connsiteY736" fmla="*/ 2115610 h 3415370"/>
              <a:gd name="connsiteX737" fmla="*/ 5918906 w 7451018"/>
              <a:gd name="connsiteY737" fmla="*/ 2149254 h 3415370"/>
              <a:gd name="connsiteX738" fmla="*/ 5918370 w 7451018"/>
              <a:gd name="connsiteY738" fmla="*/ 2150193 h 3415370"/>
              <a:gd name="connsiteX739" fmla="*/ 5911667 w 7451018"/>
              <a:gd name="connsiteY739" fmla="*/ 2150193 h 3415370"/>
              <a:gd name="connsiteX740" fmla="*/ 5911667 w 7451018"/>
              <a:gd name="connsiteY740" fmla="*/ 2135850 h 3415370"/>
              <a:gd name="connsiteX741" fmla="*/ 5886065 w 7451018"/>
              <a:gd name="connsiteY741" fmla="*/ 2155688 h 3415370"/>
              <a:gd name="connsiteX742" fmla="*/ 5878157 w 7451018"/>
              <a:gd name="connsiteY742" fmla="*/ 2150595 h 3415370"/>
              <a:gd name="connsiteX743" fmla="*/ 5883853 w 7451018"/>
              <a:gd name="connsiteY743" fmla="*/ 2148115 h 3415370"/>
              <a:gd name="connsiteX744" fmla="*/ 5879765 w 7451018"/>
              <a:gd name="connsiteY744" fmla="*/ 2135582 h 3415370"/>
              <a:gd name="connsiteX745" fmla="*/ 5858050 w 7451018"/>
              <a:gd name="connsiteY745" fmla="*/ 2128142 h 3415370"/>
              <a:gd name="connsiteX746" fmla="*/ 5858050 w 7451018"/>
              <a:gd name="connsiteY746" fmla="*/ 2128869 h 3415370"/>
              <a:gd name="connsiteX747" fmla="*/ 5858050 w 7451018"/>
              <a:gd name="connsiteY747" fmla="*/ 2128947 h 3415370"/>
              <a:gd name="connsiteX748" fmla="*/ 5851348 w 7451018"/>
              <a:gd name="connsiteY748" fmla="*/ 2122178 h 3415370"/>
              <a:gd name="connsiteX749" fmla="*/ 5835665 w 7451018"/>
              <a:gd name="connsiteY749" fmla="*/ 2129751 h 3415370"/>
              <a:gd name="connsiteX750" fmla="*/ 5824472 w 7451018"/>
              <a:gd name="connsiteY750" fmla="*/ 2135515 h 3415370"/>
              <a:gd name="connsiteX751" fmla="*/ 5824138 w 7451018"/>
              <a:gd name="connsiteY751" fmla="*/ 2123183 h 3415370"/>
              <a:gd name="connsiteX752" fmla="*/ 5784259 w 7451018"/>
              <a:gd name="connsiteY752" fmla="*/ 2101736 h 3415370"/>
              <a:gd name="connsiteX753" fmla="*/ 5790962 w 7451018"/>
              <a:gd name="connsiteY753" fmla="*/ 2100597 h 3415370"/>
              <a:gd name="connsiteX754" fmla="*/ 5786404 w 7451018"/>
              <a:gd name="connsiteY754" fmla="*/ 2081965 h 3415370"/>
              <a:gd name="connsiteX755" fmla="*/ 5784259 w 7451018"/>
              <a:gd name="connsiteY755" fmla="*/ 2078212 h 3415370"/>
              <a:gd name="connsiteX756" fmla="*/ 5770855 w 7451018"/>
              <a:gd name="connsiteY756" fmla="*/ 2078212 h 3415370"/>
              <a:gd name="connsiteX757" fmla="*/ 5777557 w 7451018"/>
              <a:gd name="connsiteY757" fmla="*/ 2077073 h 3415370"/>
              <a:gd name="connsiteX758" fmla="*/ 5766834 w 7451018"/>
              <a:gd name="connsiteY758" fmla="*/ 2041685 h 3415370"/>
              <a:gd name="connsiteX759" fmla="*/ 5764153 w 7451018"/>
              <a:gd name="connsiteY759" fmla="*/ 2028281 h 3415370"/>
              <a:gd name="connsiteX760" fmla="*/ 5770855 w 7451018"/>
              <a:gd name="connsiteY760" fmla="*/ 2000668 h 3415370"/>
              <a:gd name="connsiteX761" fmla="*/ 5781377 w 7451018"/>
              <a:gd name="connsiteY761" fmla="*/ 1996245 h 3415370"/>
              <a:gd name="connsiteX762" fmla="*/ 5784393 w 7451018"/>
              <a:gd name="connsiteY762" fmla="*/ 2008175 h 3415370"/>
              <a:gd name="connsiteX763" fmla="*/ 5790291 w 7451018"/>
              <a:gd name="connsiteY763" fmla="*/ 2001473 h 3415370"/>
              <a:gd name="connsiteX764" fmla="*/ 5791095 w 7451018"/>
              <a:gd name="connsiteY764" fmla="*/ 2006298 h 3415370"/>
              <a:gd name="connsiteX765" fmla="*/ 5795586 w 7451018"/>
              <a:gd name="connsiteY765" fmla="*/ 2003148 h 3415370"/>
              <a:gd name="connsiteX766" fmla="*/ 5805773 w 7451018"/>
              <a:gd name="connsiteY766" fmla="*/ 2008175 h 3415370"/>
              <a:gd name="connsiteX767" fmla="*/ 5832582 w 7451018"/>
              <a:gd name="connsiteY767" fmla="*/ 1974664 h 3415370"/>
              <a:gd name="connsiteX768" fmla="*/ 5864819 w 7451018"/>
              <a:gd name="connsiteY768" fmla="*/ 1949665 h 3415370"/>
              <a:gd name="connsiteX769" fmla="*/ 5864819 w 7451018"/>
              <a:gd name="connsiteY769" fmla="*/ 1933312 h 3415370"/>
              <a:gd name="connsiteX770" fmla="*/ 5891628 w 7451018"/>
              <a:gd name="connsiteY770" fmla="*/ 1922120 h 3415370"/>
              <a:gd name="connsiteX771" fmla="*/ 5903692 w 7451018"/>
              <a:gd name="connsiteY771" fmla="*/ 1908179 h 3415370"/>
              <a:gd name="connsiteX772" fmla="*/ 5906976 w 7451018"/>
              <a:gd name="connsiteY772" fmla="*/ 1913742 h 3415370"/>
              <a:gd name="connsiteX773" fmla="*/ 5919509 w 7451018"/>
              <a:gd name="connsiteY773" fmla="*/ 1887537 h 3415370"/>
              <a:gd name="connsiteX774" fmla="*/ 5931774 w 7451018"/>
              <a:gd name="connsiteY774" fmla="*/ 1880365 h 3415370"/>
              <a:gd name="connsiteX775" fmla="*/ 5936382 w 7451018"/>
              <a:gd name="connsiteY775" fmla="*/ 1874283 h 3415370"/>
              <a:gd name="connsiteX776" fmla="*/ 1816144 w 7451018"/>
              <a:gd name="connsiteY776" fmla="*/ 1871980 h 3415370"/>
              <a:gd name="connsiteX777" fmla="*/ 1816195 w 7451018"/>
              <a:gd name="connsiteY777" fmla="*/ 1872055 h 3415370"/>
              <a:gd name="connsiteX778" fmla="*/ 1816128 w 7451018"/>
              <a:gd name="connsiteY778" fmla="*/ 1873931 h 3415370"/>
              <a:gd name="connsiteX779" fmla="*/ 6065750 w 7451018"/>
              <a:gd name="connsiteY779" fmla="*/ 1858986 h 3415370"/>
              <a:gd name="connsiteX780" fmla="*/ 6066689 w 7451018"/>
              <a:gd name="connsiteY780" fmla="*/ 1865688 h 3415370"/>
              <a:gd name="connsiteX781" fmla="*/ 6068364 w 7451018"/>
              <a:gd name="connsiteY781" fmla="*/ 1864012 h 3415370"/>
              <a:gd name="connsiteX782" fmla="*/ 6065750 w 7451018"/>
              <a:gd name="connsiteY782" fmla="*/ 1858986 h 3415370"/>
              <a:gd name="connsiteX783" fmla="*/ 1788833 w 7451018"/>
              <a:gd name="connsiteY783" fmla="*/ 1851076 h 3415370"/>
              <a:gd name="connsiteX784" fmla="*/ 1789386 w 7451018"/>
              <a:gd name="connsiteY784" fmla="*/ 1851613 h 3415370"/>
              <a:gd name="connsiteX785" fmla="*/ 1788448 w 7451018"/>
              <a:gd name="connsiteY785" fmla="*/ 1853825 h 3415370"/>
              <a:gd name="connsiteX786" fmla="*/ 1869247 w 7451018"/>
              <a:gd name="connsiteY786" fmla="*/ 1833920 h 3415370"/>
              <a:gd name="connsiteX787" fmla="*/ 1876954 w 7451018"/>
              <a:gd name="connsiteY787" fmla="*/ 1846722 h 3415370"/>
              <a:gd name="connsiteX788" fmla="*/ 1863550 w 7451018"/>
              <a:gd name="connsiteY788" fmla="*/ 1848732 h 3415370"/>
              <a:gd name="connsiteX789" fmla="*/ 1869247 w 7451018"/>
              <a:gd name="connsiteY789" fmla="*/ 1833920 h 3415370"/>
              <a:gd name="connsiteX790" fmla="*/ 6061827 w 7451018"/>
              <a:gd name="connsiteY790" fmla="*/ 1805834 h 3415370"/>
              <a:gd name="connsiteX791" fmla="*/ 6061930 w 7451018"/>
              <a:gd name="connsiteY791" fmla="*/ 1810998 h 3415370"/>
              <a:gd name="connsiteX792" fmla="*/ 6061827 w 7451018"/>
              <a:gd name="connsiteY792" fmla="*/ 1805834 h 3415370"/>
              <a:gd name="connsiteX793" fmla="*/ 2225028 w 7451018"/>
              <a:gd name="connsiteY793" fmla="*/ 1787608 h 3415370"/>
              <a:gd name="connsiteX794" fmla="*/ 2209345 w 7451018"/>
              <a:gd name="connsiteY794" fmla="*/ 1794914 h 3415370"/>
              <a:gd name="connsiteX795" fmla="*/ 2211490 w 7451018"/>
              <a:gd name="connsiteY795" fmla="*/ 1794914 h 3415370"/>
              <a:gd name="connsiteX796" fmla="*/ 2225431 w 7451018"/>
              <a:gd name="connsiteY796" fmla="*/ 1803827 h 3415370"/>
              <a:gd name="connsiteX797" fmla="*/ 2225028 w 7451018"/>
              <a:gd name="connsiteY797" fmla="*/ 1787608 h 3415370"/>
              <a:gd name="connsiteX798" fmla="*/ 5547606 w 7451018"/>
              <a:gd name="connsiteY798" fmla="*/ 1767570 h 3415370"/>
              <a:gd name="connsiteX799" fmla="*/ 5542982 w 7451018"/>
              <a:gd name="connsiteY799" fmla="*/ 1768306 h 3415370"/>
              <a:gd name="connsiteX800" fmla="*/ 5548210 w 7451018"/>
              <a:gd name="connsiteY800" fmla="*/ 1772931 h 3415370"/>
              <a:gd name="connsiteX801" fmla="*/ 5548746 w 7451018"/>
              <a:gd name="connsiteY801" fmla="*/ 1771658 h 3415370"/>
              <a:gd name="connsiteX802" fmla="*/ 5547606 w 7451018"/>
              <a:gd name="connsiteY802" fmla="*/ 1767570 h 3415370"/>
              <a:gd name="connsiteX803" fmla="*/ 3171104 w 7451018"/>
              <a:gd name="connsiteY803" fmla="*/ 1760868 h 3415370"/>
              <a:gd name="connsiteX804" fmla="*/ 3170500 w 7451018"/>
              <a:gd name="connsiteY804" fmla="*/ 1766296 h 3415370"/>
              <a:gd name="connsiteX805" fmla="*/ 3177201 w 7451018"/>
              <a:gd name="connsiteY805" fmla="*/ 1766162 h 3415370"/>
              <a:gd name="connsiteX806" fmla="*/ 3171104 w 7451018"/>
              <a:gd name="connsiteY806" fmla="*/ 1760868 h 3415370"/>
              <a:gd name="connsiteX807" fmla="*/ 5992294 w 7451018"/>
              <a:gd name="connsiteY807" fmla="*/ 1760129 h 3415370"/>
              <a:gd name="connsiteX808" fmla="*/ 5990552 w 7451018"/>
              <a:gd name="connsiteY808" fmla="*/ 1786938 h 3415370"/>
              <a:gd name="connsiteX809" fmla="*/ 5998795 w 7451018"/>
              <a:gd name="connsiteY809" fmla="*/ 1789552 h 3415370"/>
              <a:gd name="connsiteX810" fmla="*/ 5998795 w 7451018"/>
              <a:gd name="connsiteY810" fmla="*/ 1792634 h 3415370"/>
              <a:gd name="connsiteX811" fmla="*/ 5940286 w 7451018"/>
              <a:gd name="connsiteY811" fmla="*/ 1840622 h 3415370"/>
              <a:gd name="connsiteX812" fmla="*/ 5938208 w 7451018"/>
              <a:gd name="connsiteY812" fmla="*/ 1852686 h 3415370"/>
              <a:gd name="connsiteX813" fmla="*/ 5938409 w 7451018"/>
              <a:gd name="connsiteY813" fmla="*/ 1852820 h 3415370"/>
              <a:gd name="connsiteX814" fmla="*/ 5931774 w 7451018"/>
              <a:gd name="connsiteY814" fmla="*/ 1860728 h 3415370"/>
              <a:gd name="connsiteX815" fmla="*/ 5958582 w 7451018"/>
              <a:gd name="connsiteY815" fmla="*/ 1816092 h 3415370"/>
              <a:gd name="connsiteX816" fmla="*/ 5971987 w 7451018"/>
              <a:gd name="connsiteY816" fmla="*/ 1794645 h 3415370"/>
              <a:gd name="connsiteX817" fmla="*/ 5978488 w 7451018"/>
              <a:gd name="connsiteY817" fmla="*/ 1786938 h 3415370"/>
              <a:gd name="connsiteX818" fmla="*/ 5978689 w 7451018"/>
              <a:gd name="connsiteY818" fmla="*/ 1785463 h 3415370"/>
              <a:gd name="connsiteX819" fmla="*/ 5992294 w 7451018"/>
              <a:gd name="connsiteY819" fmla="*/ 1760129 h 3415370"/>
              <a:gd name="connsiteX820" fmla="*/ 5610004 w 7451018"/>
              <a:gd name="connsiteY820" fmla="*/ 1740090 h 3415370"/>
              <a:gd name="connsiteX821" fmla="*/ 5610473 w 7451018"/>
              <a:gd name="connsiteY821" fmla="*/ 1746792 h 3415370"/>
              <a:gd name="connsiteX822" fmla="*/ 5610004 w 7451018"/>
              <a:gd name="connsiteY822" fmla="*/ 1740090 h 3415370"/>
              <a:gd name="connsiteX823" fmla="*/ 6035926 w 7451018"/>
              <a:gd name="connsiteY823" fmla="*/ 1737342 h 3415370"/>
              <a:gd name="connsiteX824" fmla="*/ 6048659 w 7451018"/>
              <a:gd name="connsiteY824" fmla="*/ 1766966 h 3415370"/>
              <a:gd name="connsiteX825" fmla="*/ 6051005 w 7451018"/>
              <a:gd name="connsiteY825" fmla="*/ 1760264 h 3415370"/>
              <a:gd name="connsiteX826" fmla="*/ 6054424 w 7451018"/>
              <a:gd name="connsiteY826" fmla="*/ 1760264 h 3415370"/>
              <a:gd name="connsiteX827" fmla="*/ 6056770 w 7451018"/>
              <a:gd name="connsiteY827" fmla="*/ 1766362 h 3415370"/>
              <a:gd name="connsiteX828" fmla="*/ 6062265 w 7451018"/>
              <a:gd name="connsiteY828" fmla="*/ 1760331 h 3415370"/>
              <a:gd name="connsiteX829" fmla="*/ 6062064 w 7451018"/>
              <a:gd name="connsiteY829" fmla="*/ 1773802 h 3415370"/>
              <a:gd name="connsiteX830" fmla="*/ 6065817 w 7451018"/>
              <a:gd name="connsiteY830" fmla="*/ 1772596 h 3415370"/>
              <a:gd name="connsiteX831" fmla="*/ 6065683 w 7451018"/>
              <a:gd name="connsiteY831" fmla="*/ 1780973 h 3415370"/>
              <a:gd name="connsiteX832" fmla="*/ 6070978 w 7451018"/>
              <a:gd name="connsiteY832" fmla="*/ 1782045 h 3415370"/>
              <a:gd name="connsiteX833" fmla="*/ 6072519 w 7451018"/>
              <a:gd name="connsiteY833" fmla="*/ 1774807 h 3415370"/>
              <a:gd name="connsiteX834" fmla="*/ 6079221 w 7451018"/>
              <a:gd name="connsiteY834" fmla="*/ 1774807 h 3415370"/>
              <a:gd name="connsiteX835" fmla="*/ 6065817 w 7451018"/>
              <a:gd name="connsiteY835" fmla="*/ 1828624 h 3415370"/>
              <a:gd name="connsiteX836" fmla="*/ 6044974 w 7451018"/>
              <a:gd name="connsiteY836" fmla="*/ 1800409 h 3415370"/>
              <a:gd name="connsiteX837" fmla="*/ 6052145 w 7451018"/>
              <a:gd name="connsiteY837" fmla="*/ 1800878 h 3415370"/>
              <a:gd name="connsiteX838" fmla="*/ 6045778 w 7451018"/>
              <a:gd name="connsiteY838" fmla="*/ 1793774 h 3415370"/>
              <a:gd name="connsiteX839" fmla="*/ 6045644 w 7451018"/>
              <a:gd name="connsiteY839" fmla="*/ 1787005 h 3415370"/>
              <a:gd name="connsiteX840" fmla="*/ 6041690 w 7451018"/>
              <a:gd name="connsiteY840" fmla="*/ 1787005 h 3415370"/>
              <a:gd name="connsiteX841" fmla="*/ 6032306 w 7451018"/>
              <a:gd name="connsiteY841" fmla="*/ 1793774 h 3415370"/>
              <a:gd name="connsiteX842" fmla="*/ 6032306 w 7451018"/>
              <a:gd name="connsiteY842" fmla="*/ 1757985 h 3415370"/>
              <a:gd name="connsiteX843" fmla="*/ 6035926 w 7451018"/>
              <a:gd name="connsiteY843" fmla="*/ 1737342 h 3415370"/>
              <a:gd name="connsiteX844" fmla="*/ 4390212 w 7451018"/>
              <a:gd name="connsiteY844" fmla="*/ 1699877 h 3415370"/>
              <a:gd name="connsiteX845" fmla="*/ 4394367 w 7451018"/>
              <a:gd name="connsiteY845" fmla="*/ 1710064 h 3415370"/>
              <a:gd name="connsiteX846" fmla="*/ 4390212 w 7451018"/>
              <a:gd name="connsiteY846" fmla="*/ 1719983 h 3415370"/>
              <a:gd name="connsiteX847" fmla="*/ 3148304 w 7451018"/>
              <a:gd name="connsiteY847" fmla="*/ 1688952 h 3415370"/>
              <a:gd name="connsiteX848" fmla="*/ 3149243 w 7451018"/>
              <a:gd name="connsiteY848" fmla="*/ 1692236 h 3415370"/>
              <a:gd name="connsiteX849" fmla="*/ 3145153 w 7451018"/>
              <a:gd name="connsiteY849" fmla="*/ 1693175 h 3415370"/>
              <a:gd name="connsiteX850" fmla="*/ 3148304 w 7451018"/>
              <a:gd name="connsiteY850" fmla="*/ 1688952 h 3415370"/>
              <a:gd name="connsiteX851" fmla="*/ 3150148 w 7451018"/>
              <a:gd name="connsiteY851" fmla="*/ 1685552 h 3415370"/>
              <a:gd name="connsiteX852" fmla="*/ 3148234 w 7451018"/>
              <a:gd name="connsiteY852" fmla="*/ 1688954 h 3415370"/>
              <a:gd name="connsiteX853" fmla="*/ 3148032 w 7451018"/>
              <a:gd name="connsiteY853" fmla="*/ 1686473 h 3415370"/>
              <a:gd name="connsiteX854" fmla="*/ 3150148 w 7451018"/>
              <a:gd name="connsiteY854" fmla="*/ 1685552 h 3415370"/>
              <a:gd name="connsiteX855" fmla="*/ 4379824 w 7451018"/>
              <a:gd name="connsiteY855" fmla="*/ 1674275 h 3415370"/>
              <a:gd name="connsiteX856" fmla="*/ 4380695 w 7451018"/>
              <a:gd name="connsiteY856" fmla="*/ 1682653 h 3415370"/>
              <a:gd name="connsiteX857" fmla="*/ 4379824 w 7451018"/>
              <a:gd name="connsiteY857" fmla="*/ 1674275 h 3415370"/>
              <a:gd name="connsiteX858" fmla="*/ 4329356 w 7451018"/>
              <a:gd name="connsiteY858" fmla="*/ 1659061 h 3415370"/>
              <a:gd name="connsiteX859" fmla="*/ 4329758 w 7451018"/>
              <a:gd name="connsiteY859" fmla="*/ 1659061 h 3415370"/>
              <a:gd name="connsiteX860" fmla="*/ 4329691 w 7451018"/>
              <a:gd name="connsiteY860" fmla="*/ 1659664 h 3415370"/>
              <a:gd name="connsiteX861" fmla="*/ 4329356 w 7451018"/>
              <a:gd name="connsiteY861" fmla="*/ 1659061 h 3415370"/>
              <a:gd name="connsiteX862" fmla="*/ 1669152 w 7451018"/>
              <a:gd name="connsiteY862" fmla="*/ 1657654 h 3415370"/>
              <a:gd name="connsiteX863" fmla="*/ 1666539 w 7451018"/>
              <a:gd name="connsiteY863" fmla="*/ 1659664 h 3415370"/>
              <a:gd name="connsiteX864" fmla="*/ 1669889 w 7451018"/>
              <a:gd name="connsiteY864" fmla="*/ 1659664 h 3415370"/>
              <a:gd name="connsiteX865" fmla="*/ 1669152 w 7451018"/>
              <a:gd name="connsiteY865" fmla="*/ 1657654 h 3415370"/>
              <a:gd name="connsiteX866" fmla="*/ 4376807 w 7451018"/>
              <a:gd name="connsiteY866" fmla="*/ 1649946 h 3415370"/>
              <a:gd name="connsiteX867" fmla="*/ 4376137 w 7451018"/>
              <a:gd name="connsiteY867" fmla="*/ 1650080 h 3415370"/>
              <a:gd name="connsiteX868" fmla="*/ 4376206 w 7451018"/>
              <a:gd name="connsiteY868" fmla="*/ 1650066 h 3415370"/>
              <a:gd name="connsiteX869" fmla="*/ 4388470 w 7451018"/>
              <a:gd name="connsiteY869" fmla="*/ 1646729 h 3415370"/>
              <a:gd name="connsiteX870" fmla="*/ 4386727 w 7451018"/>
              <a:gd name="connsiteY870" fmla="*/ 1656112 h 3415370"/>
              <a:gd name="connsiteX871" fmla="*/ 4388470 w 7451018"/>
              <a:gd name="connsiteY871" fmla="*/ 1646729 h 3415370"/>
              <a:gd name="connsiteX872" fmla="*/ 4377210 w 7451018"/>
              <a:gd name="connsiteY872" fmla="*/ 1626154 h 3415370"/>
              <a:gd name="connsiteX873" fmla="*/ 4390213 w 7451018"/>
              <a:gd name="connsiteY873" fmla="*/ 1643780 h 3415370"/>
              <a:gd name="connsiteX874" fmla="*/ 4376205 w 7451018"/>
              <a:gd name="connsiteY874" fmla="*/ 1649880 h 3415370"/>
              <a:gd name="connsiteX875" fmla="*/ 4375535 w 7451018"/>
              <a:gd name="connsiteY875" fmla="*/ 1646260 h 3415370"/>
              <a:gd name="connsiteX876" fmla="*/ 4376607 w 7451018"/>
              <a:gd name="connsiteY876" fmla="*/ 1646060 h 3415370"/>
              <a:gd name="connsiteX877" fmla="*/ 4368564 w 7451018"/>
              <a:gd name="connsiteY877" fmla="*/ 1639558 h 3415370"/>
              <a:gd name="connsiteX878" fmla="*/ 4376809 w 7451018"/>
              <a:gd name="connsiteY878" fmla="*/ 1629505 h 3415370"/>
              <a:gd name="connsiteX879" fmla="*/ 4377210 w 7451018"/>
              <a:gd name="connsiteY879" fmla="*/ 1626154 h 3415370"/>
              <a:gd name="connsiteX880" fmla="*/ 1680208 w 7451018"/>
              <a:gd name="connsiteY880" fmla="*/ 1624813 h 3415370"/>
              <a:gd name="connsiteX881" fmla="*/ 1681816 w 7451018"/>
              <a:gd name="connsiteY881" fmla="*/ 1628365 h 3415370"/>
              <a:gd name="connsiteX882" fmla="*/ 1680208 w 7451018"/>
              <a:gd name="connsiteY882" fmla="*/ 1624813 h 3415370"/>
              <a:gd name="connsiteX883" fmla="*/ 1903258 w 7451018"/>
              <a:gd name="connsiteY883" fmla="*/ 1592584 h 3415370"/>
              <a:gd name="connsiteX884" fmla="*/ 1925410 w 7451018"/>
              <a:gd name="connsiteY884" fmla="*/ 1599345 h 3415370"/>
              <a:gd name="connsiteX885" fmla="*/ 1892233 w 7451018"/>
              <a:gd name="connsiteY885" fmla="*/ 1611275 h 3415370"/>
              <a:gd name="connsiteX886" fmla="*/ 1883118 w 7451018"/>
              <a:gd name="connsiteY886" fmla="*/ 1606047 h 3415370"/>
              <a:gd name="connsiteX887" fmla="*/ 1883721 w 7451018"/>
              <a:gd name="connsiteY887" fmla="*/ 1598943 h 3415370"/>
              <a:gd name="connsiteX888" fmla="*/ 1903258 w 7451018"/>
              <a:gd name="connsiteY888" fmla="*/ 1592584 h 3415370"/>
              <a:gd name="connsiteX889" fmla="*/ 6029072 w 7451018"/>
              <a:gd name="connsiteY889" fmla="*/ 1592081 h 3415370"/>
              <a:gd name="connsiteX890" fmla="*/ 6038070 w 7451018"/>
              <a:gd name="connsiteY890" fmla="*/ 1592709 h 3415370"/>
              <a:gd name="connsiteX891" fmla="*/ 6045711 w 7451018"/>
              <a:gd name="connsiteY891" fmla="*/ 1620390 h 3415370"/>
              <a:gd name="connsiteX892" fmla="*/ 6045644 w 7451018"/>
              <a:gd name="connsiteY892" fmla="*/ 1621394 h 3415370"/>
              <a:gd name="connsiteX893" fmla="*/ 6040617 w 7451018"/>
              <a:gd name="connsiteY893" fmla="*/ 1653028 h 3415370"/>
              <a:gd name="connsiteX894" fmla="*/ 6033982 w 7451018"/>
              <a:gd name="connsiteY894" fmla="*/ 1655039 h 3415370"/>
              <a:gd name="connsiteX895" fmla="*/ 6028084 w 7451018"/>
              <a:gd name="connsiteY895" fmla="*/ 1659932 h 3415370"/>
              <a:gd name="connsiteX896" fmla="*/ 6025604 w 7451018"/>
              <a:gd name="connsiteY896" fmla="*/ 1660200 h 3415370"/>
              <a:gd name="connsiteX897" fmla="*/ 6032306 w 7451018"/>
              <a:gd name="connsiteY897" fmla="*/ 1699877 h 3415370"/>
              <a:gd name="connsiteX898" fmla="*/ 6059115 w 7451018"/>
              <a:gd name="connsiteY898" fmla="*/ 1699877 h 3415370"/>
              <a:gd name="connsiteX899" fmla="*/ 6058981 w 7451018"/>
              <a:gd name="connsiteY899" fmla="*/ 1700413 h 3415370"/>
              <a:gd name="connsiteX900" fmla="*/ 6059115 w 7451018"/>
              <a:gd name="connsiteY900" fmla="*/ 1706579 h 3415370"/>
              <a:gd name="connsiteX901" fmla="*/ 6079221 w 7451018"/>
              <a:gd name="connsiteY901" fmla="*/ 1705976 h 3415370"/>
              <a:gd name="connsiteX902" fmla="*/ 6079221 w 7451018"/>
              <a:gd name="connsiteY902" fmla="*/ 1713080 h 3415370"/>
              <a:gd name="connsiteX903" fmla="*/ 6070709 w 7451018"/>
              <a:gd name="connsiteY903" fmla="*/ 1713214 h 3415370"/>
              <a:gd name="connsiteX904" fmla="*/ 6071715 w 7451018"/>
              <a:gd name="connsiteY904" fmla="*/ 1719916 h 3415370"/>
              <a:gd name="connsiteX905" fmla="*/ 6079221 w 7451018"/>
              <a:gd name="connsiteY905" fmla="*/ 1738682 h 3415370"/>
              <a:gd name="connsiteX906" fmla="*/ 6085923 w 7451018"/>
              <a:gd name="connsiteY906" fmla="*/ 1740023 h 3415370"/>
              <a:gd name="connsiteX907" fmla="*/ 6087264 w 7451018"/>
              <a:gd name="connsiteY907" fmla="*/ 1733321 h 3415370"/>
              <a:gd name="connsiteX908" fmla="*/ 6100199 w 7451018"/>
              <a:gd name="connsiteY908" fmla="*/ 1733321 h 3415370"/>
              <a:gd name="connsiteX909" fmla="*/ 6119166 w 7451018"/>
              <a:gd name="connsiteY909" fmla="*/ 1780839 h 3415370"/>
              <a:gd name="connsiteX910" fmla="*/ 6099328 w 7451018"/>
              <a:gd name="connsiteY910" fmla="*/ 1778291 h 3415370"/>
              <a:gd name="connsiteX911" fmla="*/ 6099076 w 7451018"/>
              <a:gd name="connsiteY911" fmla="*/ 1783294 h 3415370"/>
              <a:gd name="connsiteX912" fmla="*/ 6099296 w 7451018"/>
              <a:gd name="connsiteY912" fmla="*/ 1786477 h 3415370"/>
              <a:gd name="connsiteX913" fmla="*/ 6099328 w 7451018"/>
              <a:gd name="connsiteY913" fmla="*/ 1786938 h 3415370"/>
              <a:gd name="connsiteX914" fmla="*/ 6100132 w 7451018"/>
              <a:gd name="connsiteY914" fmla="*/ 1786686 h 3415370"/>
              <a:gd name="connsiteX915" fmla="*/ 6100400 w 7451018"/>
              <a:gd name="connsiteY915" fmla="*/ 1786603 h 3415370"/>
              <a:gd name="connsiteX916" fmla="*/ 6106499 w 7451018"/>
              <a:gd name="connsiteY916" fmla="*/ 1797192 h 3415370"/>
              <a:gd name="connsiteX917" fmla="*/ 6112732 w 7451018"/>
              <a:gd name="connsiteY917" fmla="*/ 1791495 h 3415370"/>
              <a:gd name="connsiteX918" fmla="*/ 6112732 w 7451018"/>
              <a:gd name="connsiteY918" fmla="*/ 1792501 h 3415370"/>
              <a:gd name="connsiteX919" fmla="*/ 6112732 w 7451018"/>
              <a:gd name="connsiteY919" fmla="*/ 1805299 h 3415370"/>
              <a:gd name="connsiteX920" fmla="*/ 6112732 w 7451018"/>
              <a:gd name="connsiteY920" fmla="*/ 1811936 h 3415370"/>
              <a:gd name="connsiteX921" fmla="*/ 6113067 w 7451018"/>
              <a:gd name="connsiteY921" fmla="*/ 1806776 h 3415370"/>
              <a:gd name="connsiteX922" fmla="*/ 6119702 w 7451018"/>
              <a:gd name="connsiteY922" fmla="*/ 1801481 h 3415370"/>
              <a:gd name="connsiteX923" fmla="*/ 6119434 w 7451018"/>
              <a:gd name="connsiteY923" fmla="*/ 1820381 h 3415370"/>
              <a:gd name="connsiteX924" fmla="*/ 6126136 w 7451018"/>
              <a:gd name="connsiteY924" fmla="*/ 1895445 h 3415370"/>
              <a:gd name="connsiteX925" fmla="*/ 6119434 w 7451018"/>
              <a:gd name="connsiteY925" fmla="*/ 1895445 h 3415370"/>
              <a:gd name="connsiteX926" fmla="*/ 6114743 w 7451018"/>
              <a:gd name="connsiteY926" fmla="*/ 1876344 h 3415370"/>
              <a:gd name="connsiteX927" fmla="*/ 6112732 w 7451018"/>
              <a:gd name="connsiteY927" fmla="*/ 1876344 h 3415370"/>
              <a:gd name="connsiteX928" fmla="*/ 6112800 w 7451018"/>
              <a:gd name="connsiteY928" fmla="*/ 1879226 h 3415370"/>
              <a:gd name="connsiteX929" fmla="*/ 6113000 w 7451018"/>
              <a:gd name="connsiteY929" fmla="*/ 1878355 h 3415370"/>
              <a:gd name="connsiteX930" fmla="*/ 6112866 w 7451018"/>
              <a:gd name="connsiteY930" fmla="*/ 1879293 h 3415370"/>
              <a:gd name="connsiteX931" fmla="*/ 6112756 w 7451018"/>
              <a:gd name="connsiteY931" fmla="*/ 1879640 h 3415370"/>
              <a:gd name="connsiteX932" fmla="*/ 6106030 w 7451018"/>
              <a:gd name="connsiteY932" fmla="*/ 1881370 h 3415370"/>
              <a:gd name="connsiteX933" fmla="*/ 6079221 w 7451018"/>
              <a:gd name="connsiteY933" fmla="*/ 1886397 h 3415370"/>
              <a:gd name="connsiteX934" fmla="*/ 6068766 w 7451018"/>
              <a:gd name="connsiteY934" fmla="*/ 1864548 h 3415370"/>
              <a:gd name="connsiteX935" fmla="*/ 6067292 w 7451018"/>
              <a:gd name="connsiteY935" fmla="*/ 1867028 h 3415370"/>
              <a:gd name="connsiteX936" fmla="*/ 6067425 w 7451018"/>
              <a:gd name="connsiteY936" fmla="*/ 1867430 h 3415370"/>
              <a:gd name="connsiteX937" fmla="*/ 6066889 w 7451018"/>
              <a:gd name="connsiteY937" fmla="*/ 1867564 h 3415370"/>
              <a:gd name="connsiteX938" fmla="*/ 6065817 w 7451018"/>
              <a:gd name="connsiteY938" fmla="*/ 1869105 h 3415370"/>
              <a:gd name="connsiteX939" fmla="*/ 6059115 w 7451018"/>
              <a:gd name="connsiteY939" fmla="*/ 1867162 h 3415370"/>
              <a:gd name="connsiteX940" fmla="*/ 6052748 w 7451018"/>
              <a:gd name="connsiteY940" fmla="*/ 1874132 h 3415370"/>
              <a:gd name="connsiteX941" fmla="*/ 6052413 w 7451018"/>
              <a:gd name="connsiteY941" fmla="*/ 1860728 h 3415370"/>
              <a:gd name="connsiteX942" fmla="*/ 6054222 w 7451018"/>
              <a:gd name="connsiteY942" fmla="*/ 1847324 h 3415370"/>
              <a:gd name="connsiteX943" fmla="*/ 6065683 w 7451018"/>
              <a:gd name="connsiteY943" fmla="*/ 1834590 h 3415370"/>
              <a:gd name="connsiteX944" fmla="*/ 6079088 w 7451018"/>
              <a:gd name="connsiteY944" fmla="*/ 1845112 h 3415370"/>
              <a:gd name="connsiteX945" fmla="*/ 6085588 w 7451018"/>
              <a:gd name="connsiteY945" fmla="*/ 1834187 h 3415370"/>
              <a:gd name="connsiteX946" fmla="*/ 6090750 w 7451018"/>
              <a:gd name="connsiteY946" fmla="*/ 1837405 h 3415370"/>
              <a:gd name="connsiteX947" fmla="*/ 6099328 w 7451018"/>
              <a:gd name="connsiteY947" fmla="*/ 1829094 h 3415370"/>
              <a:gd name="connsiteX948" fmla="*/ 6106030 w 7451018"/>
              <a:gd name="connsiteY948" fmla="*/ 1825341 h 3415370"/>
              <a:gd name="connsiteX949" fmla="*/ 6106902 w 7451018"/>
              <a:gd name="connsiteY949" fmla="*/ 1827284 h 3415370"/>
              <a:gd name="connsiteX950" fmla="*/ 6099328 w 7451018"/>
              <a:gd name="connsiteY950" fmla="*/ 1803894 h 3415370"/>
              <a:gd name="connsiteX951" fmla="*/ 6092492 w 7451018"/>
              <a:gd name="connsiteY951" fmla="*/ 1784592 h 3415370"/>
              <a:gd name="connsiteX952" fmla="*/ 6082974 w 7451018"/>
              <a:gd name="connsiteY952" fmla="*/ 1793773 h 3415370"/>
              <a:gd name="connsiteX953" fmla="*/ 6079221 w 7451018"/>
              <a:gd name="connsiteY953" fmla="*/ 1787608 h 3415370"/>
              <a:gd name="connsiteX954" fmla="*/ 6084047 w 7451018"/>
              <a:gd name="connsiteY954" fmla="*/ 1786200 h 3415370"/>
              <a:gd name="connsiteX955" fmla="*/ 6092291 w 7451018"/>
              <a:gd name="connsiteY955" fmla="*/ 1759794 h 3415370"/>
              <a:gd name="connsiteX956" fmla="*/ 6049866 w 7451018"/>
              <a:gd name="connsiteY956" fmla="*/ 1721927 h 3415370"/>
              <a:gd name="connsiteX957" fmla="*/ 6018835 w 7451018"/>
              <a:gd name="connsiteY957" fmla="*/ 1717236 h 3415370"/>
              <a:gd name="connsiteX958" fmla="*/ 5998729 w 7451018"/>
              <a:gd name="connsiteY958" fmla="*/ 1721324 h 3415370"/>
              <a:gd name="connsiteX959" fmla="*/ 6011798 w 7451018"/>
              <a:gd name="connsiteY959" fmla="*/ 1720050 h 3415370"/>
              <a:gd name="connsiteX960" fmla="*/ 6012334 w 7451018"/>
              <a:gd name="connsiteY960" fmla="*/ 1713348 h 3415370"/>
              <a:gd name="connsiteX961" fmla="*/ 6012133 w 7451018"/>
              <a:gd name="connsiteY961" fmla="*/ 1714220 h 3415370"/>
              <a:gd name="connsiteX962" fmla="*/ 5992027 w 7451018"/>
              <a:gd name="connsiteY962" fmla="*/ 1687679 h 3415370"/>
              <a:gd name="connsiteX963" fmla="*/ 5991155 w 7451018"/>
              <a:gd name="connsiteY963" fmla="*/ 1646662 h 3415370"/>
              <a:gd name="connsiteX964" fmla="*/ 5998796 w 7451018"/>
              <a:gd name="connsiteY964" fmla="*/ 1654168 h 3415370"/>
              <a:gd name="connsiteX965" fmla="*/ 6000673 w 7451018"/>
              <a:gd name="connsiteY965" fmla="*/ 1653096 h 3415370"/>
              <a:gd name="connsiteX966" fmla="*/ 6005498 w 7451018"/>
              <a:gd name="connsiteY966" fmla="*/ 1632587 h 3415370"/>
              <a:gd name="connsiteX967" fmla="*/ 6005498 w 7451018"/>
              <a:gd name="connsiteY967" fmla="*/ 1622534 h 3415370"/>
              <a:gd name="connsiteX968" fmla="*/ 6014747 w 7451018"/>
              <a:gd name="connsiteY968" fmla="*/ 1592709 h 3415370"/>
              <a:gd name="connsiteX969" fmla="*/ 6029072 w 7451018"/>
              <a:gd name="connsiteY969" fmla="*/ 1592081 h 3415370"/>
              <a:gd name="connsiteX970" fmla="*/ 2026834 w 7451018"/>
              <a:gd name="connsiteY970" fmla="*/ 1562257 h 3415370"/>
              <a:gd name="connsiteX971" fmla="*/ 2058359 w 7451018"/>
              <a:gd name="connsiteY971" fmla="*/ 1565835 h 3415370"/>
              <a:gd name="connsiteX972" fmla="*/ 2077997 w 7451018"/>
              <a:gd name="connsiteY972" fmla="*/ 1575486 h 3415370"/>
              <a:gd name="connsiteX973" fmla="*/ 2073909 w 7451018"/>
              <a:gd name="connsiteY973" fmla="*/ 1579239 h 3415370"/>
              <a:gd name="connsiteX974" fmla="*/ 2087112 w 7451018"/>
              <a:gd name="connsiteY974" fmla="*/ 1599345 h 3415370"/>
              <a:gd name="connsiteX975" fmla="*/ 2085235 w 7451018"/>
              <a:gd name="connsiteY975" fmla="*/ 1604908 h 3415370"/>
              <a:gd name="connsiteX976" fmla="*/ 2040532 w 7451018"/>
              <a:gd name="connsiteY976" fmla="*/ 1599345 h 3415370"/>
              <a:gd name="connsiteX977" fmla="*/ 2025183 w 7451018"/>
              <a:gd name="connsiteY977" fmla="*/ 1617977 h 3415370"/>
              <a:gd name="connsiteX978" fmla="*/ 2017677 w 7451018"/>
              <a:gd name="connsiteY978" fmla="*/ 1614224 h 3415370"/>
              <a:gd name="connsiteX979" fmla="*/ 2018012 w 7451018"/>
              <a:gd name="connsiteY979" fmla="*/ 1592643 h 3415370"/>
              <a:gd name="connsiteX980" fmla="*/ 2019487 w 7451018"/>
              <a:gd name="connsiteY980" fmla="*/ 1579239 h 3415370"/>
              <a:gd name="connsiteX981" fmla="*/ 2026834 w 7451018"/>
              <a:gd name="connsiteY981" fmla="*/ 1562257 h 3415370"/>
              <a:gd name="connsiteX982" fmla="*/ 5008620 w 7451018"/>
              <a:gd name="connsiteY982" fmla="*/ 1511682 h 3415370"/>
              <a:gd name="connsiteX983" fmla="*/ 5008553 w 7451018"/>
              <a:gd name="connsiteY983" fmla="*/ 1513558 h 3415370"/>
              <a:gd name="connsiteX984" fmla="*/ 5009558 w 7451018"/>
              <a:gd name="connsiteY984" fmla="*/ 1512486 h 3415370"/>
              <a:gd name="connsiteX985" fmla="*/ 5008620 w 7451018"/>
              <a:gd name="connsiteY985" fmla="*/ 1511682 h 3415370"/>
              <a:gd name="connsiteX986" fmla="*/ 5891829 w 7451018"/>
              <a:gd name="connsiteY986" fmla="*/ 1492245 h 3415370"/>
              <a:gd name="connsiteX987" fmla="*/ 5892030 w 7451018"/>
              <a:gd name="connsiteY987" fmla="*/ 1492312 h 3415370"/>
              <a:gd name="connsiteX988" fmla="*/ 5891494 w 7451018"/>
              <a:gd name="connsiteY988" fmla="*/ 1492379 h 3415370"/>
              <a:gd name="connsiteX989" fmla="*/ 5891829 w 7451018"/>
              <a:gd name="connsiteY989" fmla="*/ 1492245 h 3415370"/>
              <a:gd name="connsiteX990" fmla="*/ 1824431 w 7451018"/>
              <a:gd name="connsiteY990" fmla="*/ 1477983 h 3415370"/>
              <a:gd name="connsiteX991" fmla="*/ 1874986 w 7451018"/>
              <a:gd name="connsiteY991" fmla="*/ 1492111 h 3415370"/>
              <a:gd name="connsiteX992" fmla="*/ 1879678 w 7451018"/>
              <a:gd name="connsiteY992" fmla="*/ 1495663 h 3415370"/>
              <a:gd name="connsiteX993" fmla="*/ 1881354 w 7451018"/>
              <a:gd name="connsiteY993" fmla="*/ 1492111 h 3415370"/>
              <a:gd name="connsiteX994" fmla="*/ 1970828 w 7451018"/>
              <a:gd name="connsiteY994" fmla="*/ 1552029 h 3415370"/>
              <a:gd name="connsiteX995" fmla="*/ 1971163 w 7451018"/>
              <a:gd name="connsiteY995" fmla="*/ 1559133 h 3415370"/>
              <a:gd name="connsiteX996" fmla="*/ 1936512 w 7451018"/>
              <a:gd name="connsiteY996" fmla="*/ 1559200 h 3415370"/>
              <a:gd name="connsiteX997" fmla="*/ 1896769 w 7451018"/>
              <a:gd name="connsiteY997" fmla="*/ 1565902 h 3415370"/>
              <a:gd name="connsiteX998" fmla="*/ 1910374 w 7451018"/>
              <a:gd name="connsiteY998" fmla="*/ 1545795 h 3415370"/>
              <a:gd name="connsiteX999" fmla="*/ 1903538 w 7451018"/>
              <a:gd name="connsiteY999" fmla="*/ 1544120 h 3415370"/>
              <a:gd name="connsiteX1000" fmla="*/ 1863459 w 7451018"/>
              <a:gd name="connsiteY1000" fmla="*/ 1533731 h 3415370"/>
              <a:gd name="connsiteX1001" fmla="*/ 1880616 w 7451018"/>
              <a:gd name="connsiteY1001" fmla="*/ 1538557 h 3415370"/>
              <a:gd name="connsiteX1002" fmla="*/ 1876863 w 7451018"/>
              <a:gd name="connsiteY1002" fmla="*/ 1523477 h 3415370"/>
              <a:gd name="connsiteX1003" fmla="*/ 1870697 w 7451018"/>
              <a:gd name="connsiteY1003" fmla="*/ 1520662 h 3415370"/>
              <a:gd name="connsiteX1004" fmla="*/ 1869155 w 7451018"/>
              <a:gd name="connsiteY1004" fmla="*/ 1525689 h 3415370"/>
              <a:gd name="connsiteX1005" fmla="*/ 1850054 w 7451018"/>
              <a:gd name="connsiteY1005" fmla="*/ 1518987 h 3415370"/>
              <a:gd name="connsiteX1006" fmla="*/ 1803340 w 7451018"/>
              <a:gd name="connsiteY1006" fmla="*/ 1505516 h 3415370"/>
              <a:gd name="connsiteX1007" fmla="*/ 1812052 w 7451018"/>
              <a:gd name="connsiteY1007" fmla="*/ 1498813 h 3415370"/>
              <a:gd name="connsiteX1008" fmla="*/ 1796503 w 7451018"/>
              <a:gd name="connsiteY1008" fmla="*/ 1492111 h 3415370"/>
              <a:gd name="connsiteX1009" fmla="*/ 1795766 w 7451018"/>
              <a:gd name="connsiteY1009" fmla="*/ 1498277 h 3415370"/>
              <a:gd name="connsiteX1010" fmla="*/ 1789801 w 7451018"/>
              <a:gd name="connsiteY1010" fmla="*/ 1496870 h 3415370"/>
              <a:gd name="connsiteX1011" fmla="*/ 1787455 w 7451018"/>
              <a:gd name="connsiteY1011" fmla="*/ 1498747 h 3415370"/>
              <a:gd name="connsiteX1012" fmla="*/ 1769694 w 7451018"/>
              <a:gd name="connsiteY1012" fmla="*/ 1513223 h 3415370"/>
              <a:gd name="connsiteX1013" fmla="*/ 1756960 w 7451018"/>
              <a:gd name="connsiteY1013" fmla="*/ 1517579 h 3415370"/>
              <a:gd name="connsiteX1014" fmla="*/ 1752871 w 7451018"/>
              <a:gd name="connsiteY1014" fmla="*/ 1512218 h 3415370"/>
              <a:gd name="connsiteX1015" fmla="*/ 1742886 w 7451018"/>
              <a:gd name="connsiteY1015" fmla="*/ 1511212 h 3415370"/>
              <a:gd name="connsiteX1016" fmla="*/ 1800123 w 7451018"/>
              <a:gd name="connsiteY1016" fmla="*/ 1478707 h 3415370"/>
              <a:gd name="connsiteX1017" fmla="*/ 1824431 w 7451018"/>
              <a:gd name="connsiteY1017" fmla="*/ 1477983 h 3415370"/>
              <a:gd name="connsiteX1018" fmla="*/ 4592282 w 7451018"/>
              <a:gd name="connsiteY1018" fmla="*/ 1445866 h 3415370"/>
              <a:gd name="connsiteX1019" fmla="*/ 4592282 w 7451018"/>
              <a:gd name="connsiteY1019" fmla="*/ 1445866 h 3415370"/>
              <a:gd name="connsiteX1020" fmla="*/ 6025939 w 7451018"/>
              <a:gd name="connsiteY1020" fmla="*/ 1425157 h 3415370"/>
              <a:gd name="connsiteX1021" fmla="*/ 6036528 w 7451018"/>
              <a:gd name="connsiteY1021" fmla="*/ 1432261 h 3415370"/>
              <a:gd name="connsiteX1022" fmla="*/ 6038740 w 7451018"/>
              <a:gd name="connsiteY1022" fmla="*/ 1446335 h 3415370"/>
              <a:gd name="connsiteX1023" fmla="*/ 6012132 w 7451018"/>
              <a:gd name="connsiteY1023" fmla="*/ 1513290 h 3415370"/>
              <a:gd name="connsiteX1024" fmla="*/ 6005430 w 7451018"/>
              <a:gd name="connsiteY1024" fmla="*/ 1512284 h 3415370"/>
              <a:gd name="connsiteX1025" fmla="*/ 5998728 w 7451018"/>
              <a:gd name="connsiteY1025" fmla="*/ 1476629 h 3415370"/>
              <a:gd name="connsiteX1026" fmla="*/ 6025536 w 7451018"/>
              <a:gd name="connsiteY1026" fmla="*/ 1430653 h 3415370"/>
              <a:gd name="connsiteX1027" fmla="*/ 6025939 w 7451018"/>
              <a:gd name="connsiteY1027" fmla="*/ 1425157 h 3415370"/>
              <a:gd name="connsiteX1028" fmla="*/ 1206699 w 7451018"/>
              <a:gd name="connsiteY1028" fmla="*/ 1410345 h 3415370"/>
              <a:gd name="connsiteX1029" fmla="*/ 1206565 w 7451018"/>
              <a:gd name="connsiteY1029" fmla="*/ 1411887 h 3415370"/>
              <a:gd name="connsiteX1030" fmla="*/ 1206498 w 7451018"/>
              <a:gd name="connsiteY1030" fmla="*/ 1412020 h 3415370"/>
              <a:gd name="connsiteX1031" fmla="*/ 1205895 w 7451018"/>
              <a:gd name="connsiteY1031" fmla="*/ 1413093 h 3415370"/>
              <a:gd name="connsiteX1032" fmla="*/ 1205962 w 7451018"/>
              <a:gd name="connsiteY1032" fmla="*/ 1411752 h 3415370"/>
              <a:gd name="connsiteX1033" fmla="*/ 1206498 w 7451018"/>
              <a:gd name="connsiteY1033" fmla="*/ 1411819 h 3415370"/>
              <a:gd name="connsiteX1034" fmla="*/ 1206699 w 7451018"/>
              <a:gd name="connsiteY1034" fmla="*/ 1410345 h 3415370"/>
              <a:gd name="connsiteX1035" fmla="*/ 4552539 w 7451018"/>
              <a:gd name="connsiteY1035" fmla="*/ 1404983 h 3415370"/>
              <a:gd name="connsiteX1036" fmla="*/ 4557699 w 7451018"/>
              <a:gd name="connsiteY1036" fmla="*/ 1404983 h 3415370"/>
              <a:gd name="connsiteX1037" fmla="*/ 4552941 w 7451018"/>
              <a:gd name="connsiteY1037" fmla="*/ 1417449 h 3415370"/>
              <a:gd name="connsiteX1038" fmla="*/ 4552539 w 7451018"/>
              <a:gd name="connsiteY1038" fmla="*/ 1404983 h 3415370"/>
              <a:gd name="connsiteX1039" fmla="*/ 4635770 w 7451018"/>
              <a:gd name="connsiteY1039" fmla="*/ 1403961 h 3415370"/>
              <a:gd name="connsiteX1040" fmla="*/ 4639197 w 7451018"/>
              <a:gd name="connsiteY1040" fmla="*/ 1406189 h 3415370"/>
              <a:gd name="connsiteX1041" fmla="*/ 4634304 w 7451018"/>
              <a:gd name="connsiteY1041" fmla="*/ 1408267 h 3415370"/>
              <a:gd name="connsiteX1042" fmla="*/ 4635770 w 7451018"/>
              <a:gd name="connsiteY1042" fmla="*/ 1403961 h 3415370"/>
              <a:gd name="connsiteX1043" fmla="*/ 4550396 w 7451018"/>
              <a:gd name="connsiteY1043" fmla="*/ 1329063 h 3415370"/>
              <a:gd name="connsiteX1044" fmla="*/ 4549925 w 7451018"/>
              <a:gd name="connsiteY1044" fmla="*/ 1336019 h 3415370"/>
              <a:gd name="connsiteX1045" fmla="*/ 4550396 w 7451018"/>
              <a:gd name="connsiteY1045" fmla="*/ 1329063 h 3415370"/>
              <a:gd name="connsiteX1046" fmla="*/ 1662716 w 7451018"/>
              <a:gd name="connsiteY1046" fmla="*/ 1323620 h 3415370"/>
              <a:gd name="connsiteX1047" fmla="*/ 1662448 w 7451018"/>
              <a:gd name="connsiteY1047" fmla="*/ 1324558 h 3415370"/>
              <a:gd name="connsiteX1048" fmla="*/ 1661911 w 7451018"/>
              <a:gd name="connsiteY1048" fmla="*/ 1324626 h 3415370"/>
              <a:gd name="connsiteX1049" fmla="*/ 1662716 w 7451018"/>
              <a:gd name="connsiteY1049" fmla="*/ 1323620 h 3415370"/>
              <a:gd name="connsiteX1050" fmla="*/ 1662448 w 7451018"/>
              <a:gd name="connsiteY1050" fmla="*/ 1312360 h 3415370"/>
              <a:gd name="connsiteX1051" fmla="*/ 1669150 w 7451018"/>
              <a:gd name="connsiteY1051" fmla="*/ 1312360 h 3415370"/>
              <a:gd name="connsiteX1052" fmla="*/ 1662716 w 7451018"/>
              <a:gd name="connsiteY1052" fmla="*/ 1323620 h 3415370"/>
              <a:gd name="connsiteX1053" fmla="*/ 1662448 w 7451018"/>
              <a:gd name="connsiteY1053" fmla="*/ 1312360 h 3415370"/>
              <a:gd name="connsiteX1054" fmla="*/ 1051994 w 7451018"/>
              <a:gd name="connsiteY1054" fmla="*/ 1228165 h 3415370"/>
              <a:gd name="connsiteX1055" fmla="*/ 1055973 w 7451018"/>
              <a:gd name="connsiteY1055" fmla="*/ 1230796 h 3415370"/>
              <a:gd name="connsiteX1056" fmla="*/ 1047663 w 7451018"/>
              <a:gd name="connsiteY1056" fmla="*/ 1230863 h 3415370"/>
              <a:gd name="connsiteX1057" fmla="*/ 1051994 w 7451018"/>
              <a:gd name="connsiteY1057" fmla="*/ 1228165 h 3415370"/>
              <a:gd name="connsiteX1058" fmla="*/ 6225395 w 7451018"/>
              <a:gd name="connsiteY1058" fmla="*/ 1217391 h 3415370"/>
              <a:gd name="connsiteX1059" fmla="*/ 6225663 w 7451018"/>
              <a:gd name="connsiteY1059" fmla="*/ 1224093 h 3415370"/>
              <a:gd name="connsiteX1060" fmla="*/ 6240006 w 7451018"/>
              <a:gd name="connsiteY1060" fmla="*/ 1222753 h 3415370"/>
              <a:gd name="connsiteX1061" fmla="*/ 6242083 w 7451018"/>
              <a:gd name="connsiteY1061" fmla="*/ 1230795 h 3415370"/>
              <a:gd name="connsiteX1062" fmla="*/ 6251132 w 7451018"/>
              <a:gd name="connsiteY1062" fmla="*/ 1222887 h 3415370"/>
              <a:gd name="connsiteX1063" fmla="*/ 6225395 w 7451018"/>
              <a:gd name="connsiteY1063" fmla="*/ 1217391 h 3415370"/>
              <a:gd name="connsiteX1064" fmla="*/ 6299789 w 7451018"/>
              <a:gd name="connsiteY1064" fmla="*/ 1212767 h 3415370"/>
              <a:gd name="connsiteX1065" fmla="*/ 6299320 w 7451018"/>
              <a:gd name="connsiteY1065" fmla="*/ 1213102 h 3415370"/>
              <a:gd name="connsiteX1066" fmla="*/ 6299789 w 7451018"/>
              <a:gd name="connsiteY1066" fmla="*/ 1213571 h 3415370"/>
              <a:gd name="connsiteX1067" fmla="*/ 6299789 w 7451018"/>
              <a:gd name="connsiteY1067" fmla="*/ 1212767 h 3415370"/>
              <a:gd name="connsiteX1068" fmla="*/ 3739567 w 7451018"/>
              <a:gd name="connsiteY1068" fmla="*/ 1195073 h 3415370"/>
              <a:gd name="connsiteX1069" fmla="*/ 3736417 w 7451018"/>
              <a:gd name="connsiteY1069" fmla="*/ 1203450 h 3415370"/>
              <a:gd name="connsiteX1070" fmla="*/ 3734674 w 7451018"/>
              <a:gd name="connsiteY1070" fmla="*/ 1202445 h 3415370"/>
              <a:gd name="connsiteX1071" fmla="*/ 3739567 w 7451018"/>
              <a:gd name="connsiteY1071" fmla="*/ 1195073 h 3415370"/>
              <a:gd name="connsiteX1072" fmla="*/ 4225539 w 7451018"/>
              <a:gd name="connsiteY1072" fmla="*/ 1176508 h 3415370"/>
              <a:gd name="connsiteX1073" fmla="*/ 4209253 w 7451018"/>
              <a:gd name="connsiteY1073" fmla="*/ 1183880 h 3415370"/>
              <a:gd name="connsiteX1074" fmla="*/ 4215218 w 7451018"/>
              <a:gd name="connsiteY1074" fmla="*/ 1190650 h 3415370"/>
              <a:gd name="connsiteX1075" fmla="*/ 4195849 w 7451018"/>
              <a:gd name="connsiteY1075" fmla="*/ 1202311 h 3415370"/>
              <a:gd name="connsiteX1076" fmla="*/ 4175743 w 7451018"/>
              <a:gd name="connsiteY1076" fmla="*/ 1193196 h 3415370"/>
              <a:gd name="connsiteX1077" fmla="*/ 4225539 w 7451018"/>
              <a:gd name="connsiteY1077" fmla="*/ 1176508 h 3415370"/>
              <a:gd name="connsiteX1078" fmla="*/ 4000683 w 7451018"/>
              <a:gd name="connsiteY1078" fmla="*/ 1170409 h 3415370"/>
              <a:gd name="connsiteX1079" fmla="*/ 4001487 w 7451018"/>
              <a:gd name="connsiteY1079" fmla="*/ 1177111 h 3415370"/>
              <a:gd name="connsiteX1080" fmla="*/ 4003431 w 7451018"/>
              <a:gd name="connsiteY1080" fmla="*/ 1177379 h 3415370"/>
              <a:gd name="connsiteX1081" fmla="*/ 4014891 w 7451018"/>
              <a:gd name="connsiteY1081" fmla="*/ 1183813 h 3415370"/>
              <a:gd name="connsiteX1082" fmla="*/ 4016835 w 7451018"/>
              <a:gd name="connsiteY1082" fmla="*/ 1183813 h 3415370"/>
              <a:gd name="connsiteX1083" fmla="*/ 4028295 w 7451018"/>
              <a:gd name="connsiteY1083" fmla="*/ 1180999 h 3415370"/>
              <a:gd name="connsiteX1084" fmla="*/ 4034327 w 7451018"/>
              <a:gd name="connsiteY1084" fmla="*/ 1183813 h 3415370"/>
              <a:gd name="connsiteX1085" fmla="*/ 4055104 w 7451018"/>
              <a:gd name="connsiteY1085" fmla="*/ 1181870 h 3415370"/>
              <a:gd name="connsiteX1086" fmla="*/ 4055104 w 7451018"/>
              <a:gd name="connsiteY1086" fmla="*/ 1191052 h 3415370"/>
              <a:gd name="connsiteX1087" fmla="*/ 4047933 w 7451018"/>
              <a:gd name="connsiteY1087" fmla="*/ 1193196 h 3415370"/>
              <a:gd name="connsiteX1088" fmla="*/ 4047665 w 7451018"/>
              <a:gd name="connsiteY1088" fmla="*/ 1191454 h 3415370"/>
              <a:gd name="connsiteX1089" fmla="*/ 4039555 w 7451018"/>
              <a:gd name="connsiteY1089" fmla="*/ 1197218 h 3415370"/>
              <a:gd name="connsiteX1090" fmla="*/ 4041699 w 7451018"/>
              <a:gd name="connsiteY1090" fmla="*/ 1194134 h 3415370"/>
              <a:gd name="connsiteX1091" fmla="*/ 3994383 w 7451018"/>
              <a:gd name="connsiteY1091" fmla="*/ 1177111 h 3415370"/>
              <a:gd name="connsiteX1092" fmla="*/ 4000683 w 7451018"/>
              <a:gd name="connsiteY1092" fmla="*/ 1170409 h 3415370"/>
              <a:gd name="connsiteX1093" fmla="*/ 4075211 w 7451018"/>
              <a:gd name="connsiteY1093" fmla="*/ 1169672 h 3415370"/>
              <a:gd name="connsiteX1094" fmla="*/ 4064555 w 7451018"/>
              <a:gd name="connsiteY1094" fmla="*/ 1177111 h 3415370"/>
              <a:gd name="connsiteX1095" fmla="*/ 4075211 w 7451018"/>
              <a:gd name="connsiteY1095" fmla="*/ 1169672 h 3415370"/>
              <a:gd name="connsiteX1096" fmla="*/ 4055724 w 7451018"/>
              <a:gd name="connsiteY1096" fmla="*/ 1167326 h 3415370"/>
              <a:gd name="connsiteX1097" fmla="*/ 4057651 w 7451018"/>
              <a:gd name="connsiteY1097" fmla="*/ 1167527 h 3415370"/>
              <a:gd name="connsiteX1098" fmla="*/ 4053898 w 7451018"/>
              <a:gd name="connsiteY1098" fmla="*/ 1172754 h 3415370"/>
              <a:gd name="connsiteX1099" fmla="*/ 4055724 w 7451018"/>
              <a:gd name="connsiteY1099" fmla="*/ 1167326 h 3415370"/>
              <a:gd name="connsiteX1100" fmla="*/ 4042498 w 7451018"/>
              <a:gd name="connsiteY1100" fmla="*/ 1157941 h 3415370"/>
              <a:gd name="connsiteX1101" fmla="*/ 4042102 w 7451018"/>
              <a:gd name="connsiteY1101" fmla="*/ 1162634 h 3415370"/>
              <a:gd name="connsiteX1102" fmla="*/ 4042498 w 7451018"/>
              <a:gd name="connsiteY1102" fmla="*/ 1157941 h 3415370"/>
              <a:gd name="connsiteX1103" fmla="*/ 4035199 w 7451018"/>
              <a:gd name="connsiteY1103" fmla="*/ 1154257 h 3415370"/>
              <a:gd name="connsiteX1104" fmla="*/ 4033189 w 7451018"/>
              <a:gd name="connsiteY1104" fmla="*/ 1160624 h 3415370"/>
              <a:gd name="connsiteX1105" fmla="*/ 4035199 w 7451018"/>
              <a:gd name="connsiteY1105" fmla="*/ 1154257 h 3415370"/>
              <a:gd name="connsiteX1106" fmla="*/ 4080464 w 7451018"/>
              <a:gd name="connsiteY1106" fmla="*/ 1151585 h 3415370"/>
              <a:gd name="connsiteX1107" fmla="*/ 4074943 w 7451018"/>
              <a:gd name="connsiteY1107" fmla="*/ 1157876 h 3415370"/>
              <a:gd name="connsiteX1108" fmla="*/ 4079903 w 7451018"/>
              <a:gd name="connsiteY1108" fmla="*/ 1158011 h 3415370"/>
              <a:gd name="connsiteX1109" fmla="*/ 4088481 w 7451018"/>
              <a:gd name="connsiteY1109" fmla="*/ 1158211 h 3415370"/>
              <a:gd name="connsiteX1110" fmla="*/ 4088950 w 7451018"/>
              <a:gd name="connsiteY1110" fmla="*/ 1158211 h 3415370"/>
              <a:gd name="connsiteX1111" fmla="*/ 4080464 w 7451018"/>
              <a:gd name="connsiteY1111" fmla="*/ 1151585 h 3415370"/>
              <a:gd name="connsiteX1112" fmla="*/ 4049005 w 7451018"/>
              <a:gd name="connsiteY1112" fmla="*/ 1150302 h 3415370"/>
              <a:gd name="connsiteX1113" fmla="*/ 4055104 w 7451018"/>
              <a:gd name="connsiteY1113" fmla="*/ 1155396 h 3415370"/>
              <a:gd name="connsiteX1114" fmla="*/ 4061136 w 7451018"/>
              <a:gd name="connsiteY1114" fmla="*/ 1157004 h 3415370"/>
              <a:gd name="connsiteX1115" fmla="*/ 4059393 w 7451018"/>
              <a:gd name="connsiteY1115" fmla="*/ 1163707 h 3415370"/>
              <a:gd name="connsiteX1116" fmla="*/ 4056779 w 7451018"/>
              <a:gd name="connsiteY1116" fmla="*/ 1157004 h 3415370"/>
              <a:gd name="connsiteX1117" fmla="*/ 4049005 w 7451018"/>
              <a:gd name="connsiteY1117" fmla="*/ 1157004 h 3415370"/>
              <a:gd name="connsiteX1118" fmla="*/ 4049005 w 7451018"/>
              <a:gd name="connsiteY1118" fmla="*/ 1150302 h 3415370"/>
              <a:gd name="connsiteX1119" fmla="*/ 4012881 w 7451018"/>
              <a:gd name="connsiteY1119" fmla="*/ 1150101 h 3415370"/>
              <a:gd name="connsiteX1120" fmla="*/ 4014221 w 7451018"/>
              <a:gd name="connsiteY1120" fmla="*/ 1150101 h 3415370"/>
              <a:gd name="connsiteX1121" fmla="*/ 4014221 w 7451018"/>
              <a:gd name="connsiteY1121" fmla="*/ 1150302 h 3415370"/>
              <a:gd name="connsiteX1122" fmla="*/ 4012881 w 7451018"/>
              <a:gd name="connsiteY1122" fmla="*/ 1150101 h 3415370"/>
              <a:gd name="connsiteX1123" fmla="*/ 4009329 w 7451018"/>
              <a:gd name="connsiteY1123" fmla="*/ 1143600 h 3415370"/>
              <a:gd name="connsiteX1124" fmla="*/ 4012881 w 7451018"/>
              <a:gd name="connsiteY1124" fmla="*/ 1150100 h 3415370"/>
              <a:gd name="connsiteX1125" fmla="*/ 4008190 w 7451018"/>
              <a:gd name="connsiteY1125" fmla="*/ 1152313 h 3415370"/>
              <a:gd name="connsiteX1126" fmla="*/ 4009329 w 7451018"/>
              <a:gd name="connsiteY1126" fmla="*/ 1143600 h 3415370"/>
              <a:gd name="connsiteX1127" fmla="*/ 4035065 w 7451018"/>
              <a:gd name="connsiteY1127" fmla="*/ 1136907 h 3415370"/>
              <a:gd name="connsiteX1128" fmla="*/ 4045855 w 7451018"/>
              <a:gd name="connsiteY1128" fmla="*/ 1137501 h 3415370"/>
              <a:gd name="connsiteX1129" fmla="*/ 4041231 w 7451018"/>
              <a:gd name="connsiteY1129" fmla="*/ 1143667 h 3415370"/>
              <a:gd name="connsiteX1130" fmla="*/ 4041700 w 7451018"/>
              <a:gd name="connsiteY1130" fmla="*/ 1145277 h 3415370"/>
              <a:gd name="connsiteX1131" fmla="*/ 4048402 w 7451018"/>
              <a:gd name="connsiteY1131" fmla="*/ 1143667 h 3415370"/>
              <a:gd name="connsiteX1132" fmla="*/ 4056579 w 7451018"/>
              <a:gd name="connsiteY1132" fmla="*/ 1143802 h 3415370"/>
              <a:gd name="connsiteX1133" fmla="*/ 4040963 w 7451018"/>
              <a:gd name="connsiteY1133" fmla="*/ 1150370 h 3415370"/>
              <a:gd name="connsiteX1134" fmla="*/ 4041633 w 7451018"/>
              <a:gd name="connsiteY1134" fmla="*/ 1153386 h 3415370"/>
              <a:gd name="connsiteX1135" fmla="*/ 4022197 w 7451018"/>
              <a:gd name="connsiteY1135" fmla="*/ 1154727 h 3415370"/>
              <a:gd name="connsiteX1136" fmla="*/ 4031714 w 7451018"/>
              <a:gd name="connsiteY1136" fmla="*/ 1143735 h 3415370"/>
              <a:gd name="connsiteX1137" fmla="*/ 4031982 w 7451018"/>
              <a:gd name="connsiteY1137" fmla="*/ 1143534 h 3415370"/>
              <a:gd name="connsiteX1138" fmla="*/ 4022130 w 7451018"/>
              <a:gd name="connsiteY1138" fmla="*/ 1144271 h 3415370"/>
              <a:gd name="connsiteX1139" fmla="*/ 4028296 w 7451018"/>
              <a:gd name="connsiteY1139" fmla="*/ 1139178 h 3415370"/>
              <a:gd name="connsiteX1140" fmla="*/ 4035065 w 7451018"/>
              <a:gd name="connsiteY1140" fmla="*/ 1136907 h 3415370"/>
              <a:gd name="connsiteX1141" fmla="*/ 3981766 w 7451018"/>
              <a:gd name="connsiteY1141" fmla="*/ 1132517 h 3415370"/>
              <a:gd name="connsiteX1142" fmla="*/ 3981461 w 7451018"/>
              <a:gd name="connsiteY1142" fmla="*/ 1135039 h 3415370"/>
              <a:gd name="connsiteX1143" fmla="*/ 3983123 w 7451018"/>
              <a:gd name="connsiteY1143" fmla="*/ 1136765 h 3415370"/>
              <a:gd name="connsiteX1144" fmla="*/ 3983126 w 7451018"/>
              <a:gd name="connsiteY1144" fmla="*/ 1136766 h 3415370"/>
              <a:gd name="connsiteX1145" fmla="*/ 4061806 w 7451018"/>
              <a:gd name="connsiteY1145" fmla="*/ 1130934 h 3415370"/>
              <a:gd name="connsiteX1146" fmla="*/ 4066900 w 7451018"/>
              <a:gd name="connsiteY1146" fmla="*/ 1136899 h 3415370"/>
              <a:gd name="connsiteX1147" fmla="*/ 4067168 w 7451018"/>
              <a:gd name="connsiteY1147" fmla="*/ 1136899 h 3415370"/>
              <a:gd name="connsiteX1148" fmla="*/ 4061806 w 7451018"/>
              <a:gd name="connsiteY1148" fmla="*/ 1130934 h 3415370"/>
              <a:gd name="connsiteX1149" fmla="*/ 1923688 w 7451018"/>
              <a:gd name="connsiteY1149" fmla="*/ 1100487 h 3415370"/>
              <a:gd name="connsiteX1150" fmla="*/ 1923028 w 7451018"/>
              <a:gd name="connsiteY1150" fmla="*/ 1105331 h 3415370"/>
              <a:gd name="connsiteX1151" fmla="*/ 1923688 w 7451018"/>
              <a:gd name="connsiteY1151" fmla="*/ 1100487 h 3415370"/>
              <a:gd name="connsiteX1152" fmla="*/ 4001488 w 7451018"/>
              <a:gd name="connsiteY1152" fmla="*/ 1094138 h 3415370"/>
              <a:gd name="connsiteX1153" fmla="*/ 4002493 w 7451018"/>
              <a:gd name="connsiteY1153" fmla="*/ 1094473 h 3415370"/>
              <a:gd name="connsiteX1154" fmla="*/ 4001488 w 7451018"/>
              <a:gd name="connsiteY1154" fmla="*/ 1094138 h 3415370"/>
              <a:gd name="connsiteX1155" fmla="*/ 4015645 w 7451018"/>
              <a:gd name="connsiteY1155" fmla="*/ 1093318 h 3415370"/>
              <a:gd name="connsiteX1156" fmla="*/ 4019985 w 7451018"/>
              <a:gd name="connsiteY1156" fmla="*/ 1097222 h 3415370"/>
              <a:gd name="connsiteX1157" fmla="*/ 4010803 w 7451018"/>
              <a:gd name="connsiteY1157" fmla="*/ 1099366 h 3415370"/>
              <a:gd name="connsiteX1158" fmla="*/ 4015645 w 7451018"/>
              <a:gd name="connsiteY1158" fmla="*/ 1093318 h 3415370"/>
              <a:gd name="connsiteX1159" fmla="*/ 4609841 w 7451018"/>
              <a:gd name="connsiteY1159" fmla="*/ 1091122 h 3415370"/>
              <a:gd name="connsiteX1160" fmla="*/ 4605819 w 7451018"/>
              <a:gd name="connsiteY1160" fmla="*/ 1098361 h 3415370"/>
              <a:gd name="connsiteX1161" fmla="*/ 4609841 w 7451018"/>
              <a:gd name="connsiteY1161" fmla="*/ 1091122 h 3415370"/>
              <a:gd name="connsiteX1162" fmla="*/ 3542323 w 7451018"/>
              <a:gd name="connsiteY1162" fmla="*/ 1088546 h 3415370"/>
              <a:gd name="connsiteX1163" fmla="*/ 3545769 w 7451018"/>
              <a:gd name="connsiteY1163" fmla="*/ 1092194 h 3415370"/>
              <a:gd name="connsiteX1164" fmla="*/ 3539400 w 7451018"/>
              <a:gd name="connsiteY1164" fmla="*/ 1102113 h 3415370"/>
              <a:gd name="connsiteX1165" fmla="*/ 3539199 w 7451018"/>
              <a:gd name="connsiteY1165" fmla="*/ 1102918 h 3415370"/>
              <a:gd name="connsiteX1166" fmla="*/ 3539095 w 7451018"/>
              <a:gd name="connsiteY1166" fmla="*/ 1103285 h 3415370"/>
              <a:gd name="connsiteX1167" fmla="*/ 3539327 w 7451018"/>
              <a:gd name="connsiteY1167" fmla="*/ 1103000 h 3415370"/>
              <a:gd name="connsiteX1168" fmla="*/ 3539199 w 7451018"/>
              <a:gd name="connsiteY1168" fmla="*/ 1102918 h 3415370"/>
              <a:gd name="connsiteX1169" fmla="*/ 3539400 w 7451018"/>
              <a:gd name="connsiteY1169" fmla="*/ 1102114 h 3415370"/>
              <a:gd name="connsiteX1170" fmla="*/ 3539400 w 7451018"/>
              <a:gd name="connsiteY1170" fmla="*/ 1103000 h 3415370"/>
              <a:gd name="connsiteX1171" fmla="*/ 3541212 w 7451018"/>
              <a:gd name="connsiteY1171" fmla="*/ 1103388 h 3415370"/>
              <a:gd name="connsiteX1172" fmla="*/ 3539085 w 7451018"/>
              <a:gd name="connsiteY1172" fmla="*/ 1103322 h 3415370"/>
              <a:gd name="connsiteX1173" fmla="*/ 3539065 w 7451018"/>
              <a:gd name="connsiteY1173" fmla="*/ 1103387 h 3415370"/>
              <a:gd name="connsiteX1174" fmla="*/ 3532362 w 7451018"/>
              <a:gd name="connsiteY1174" fmla="*/ 1103387 h 3415370"/>
              <a:gd name="connsiteX1175" fmla="*/ 3531891 w 7451018"/>
              <a:gd name="connsiteY1175" fmla="*/ 1096350 h 3415370"/>
              <a:gd name="connsiteX1176" fmla="*/ 3542323 w 7451018"/>
              <a:gd name="connsiteY1176" fmla="*/ 1088546 h 3415370"/>
              <a:gd name="connsiteX1177" fmla="*/ 4027442 w 7451018"/>
              <a:gd name="connsiteY1177" fmla="*/ 1070488 h 3415370"/>
              <a:gd name="connsiteX1178" fmla="*/ 4034596 w 7451018"/>
              <a:gd name="connsiteY1178" fmla="*/ 1075841 h 3415370"/>
              <a:gd name="connsiteX1179" fmla="*/ 4027442 w 7451018"/>
              <a:gd name="connsiteY1179" fmla="*/ 1070488 h 3415370"/>
              <a:gd name="connsiteX1180" fmla="*/ 3574197 w 7451018"/>
              <a:gd name="connsiteY1180" fmla="*/ 1068457 h 3415370"/>
              <a:gd name="connsiteX1181" fmla="*/ 3579275 w 7451018"/>
              <a:gd name="connsiteY1181" fmla="*/ 1069743 h 3415370"/>
              <a:gd name="connsiteX1182" fmla="*/ 3572572 w 7451018"/>
              <a:gd name="connsiteY1182" fmla="*/ 1072894 h 3415370"/>
              <a:gd name="connsiteX1183" fmla="*/ 3579340 w 7451018"/>
              <a:gd name="connsiteY1183" fmla="*/ 1075843 h 3415370"/>
              <a:gd name="connsiteX1184" fmla="*/ 3572371 w 7451018"/>
              <a:gd name="connsiteY1184" fmla="*/ 1089984 h 3415370"/>
              <a:gd name="connsiteX1185" fmla="*/ 3568282 w 7451018"/>
              <a:gd name="connsiteY1185" fmla="*/ 1089984 h 3415370"/>
              <a:gd name="connsiteX1186" fmla="*/ 3554077 w 7451018"/>
              <a:gd name="connsiteY1186" fmla="*/ 1082142 h 3415370"/>
              <a:gd name="connsiteX1187" fmla="*/ 3574197 w 7451018"/>
              <a:gd name="connsiteY1187" fmla="*/ 1068457 h 3415370"/>
              <a:gd name="connsiteX1188" fmla="*/ 4048335 w 7451018"/>
              <a:gd name="connsiteY1188" fmla="*/ 1067666 h 3415370"/>
              <a:gd name="connsiteX1189" fmla="*/ 4046794 w 7451018"/>
              <a:gd name="connsiteY1189" fmla="*/ 1070011 h 3415370"/>
              <a:gd name="connsiteX1190" fmla="*/ 4048402 w 7451018"/>
              <a:gd name="connsiteY1190" fmla="*/ 1070749 h 3415370"/>
              <a:gd name="connsiteX1191" fmla="*/ 4048335 w 7451018"/>
              <a:gd name="connsiteY1191" fmla="*/ 1067666 h 3415370"/>
              <a:gd name="connsiteX1192" fmla="*/ 3591340 w 7451018"/>
              <a:gd name="connsiteY1192" fmla="*/ 1063242 h 3415370"/>
              <a:gd name="connsiteX1193" fmla="*/ 3599316 w 7451018"/>
              <a:gd name="connsiteY1193" fmla="*/ 1069408 h 3415370"/>
              <a:gd name="connsiteX1194" fmla="*/ 3599388 w 7451018"/>
              <a:gd name="connsiteY1194" fmla="*/ 1074836 h 3415370"/>
              <a:gd name="connsiteX1195" fmla="*/ 3585978 w 7451018"/>
              <a:gd name="connsiteY1195" fmla="*/ 1070882 h 3415370"/>
              <a:gd name="connsiteX1196" fmla="*/ 3591340 w 7451018"/>
              <a:gd name="connsiteY1196" fmla="*/ 1063242 h 3415370"/>
              <a:gd name="connsiteX1197" fmla="*/ 4008122 w 7451018"/>
              <a:gd name="connsiteY1197" fmla="*/ 1056406 h 3415370"/>
              <a:gd name="connsiteX1198" fmla="*/ 4008457 w 7451018"/>
              <a:gd name="connsiteY1198" fmla="*/ 1056540 h 3415370"/>
              <a:gd name="connsiteX1199" fmla="*/ 4008189 w 7451018"/>
              <a:gd name="connsiteY1199" fmla="*/ 1056540 h 3415370"/>
              <a:gd name="connsiteX1200" fmla="*/ 4008188 w 7451018"/>
              <a:gd name="connsiteY1200" fmla="*/ 1056539 h 3415370"/>
              <a:gd name="connsiteX1201" fmla="*/ 4036212 w 7451018"/>
              <a:gd name="connsiteY1201" fmla="*/ 1055886 h 3415370"/>
              <a:gd name="connsiteX1202" fmla="*/ 4041566 w 7451018"/>
              <a:gd name="connsiteY1202" fmla="*/ 1057478 h 3415370"/>
              <a:gd name="connsiteX1203" fmla="*/ 4034126 w 7451018"/>
              <a:gd name="connsiteY1203" fmla="*/ 1059622 h 3415370"/>
              <a:gd name="connsiteX1204" fmla="*/ 4036212 w 7451018"/>
              <a:gd name="connsiteY1204" fmla="*/ 1055886 h 3415370"/>
              <a:gd name="connsiteX1205" fmla="*/ 3679828 w 7451018"/>
              <a:gd name="connsiteY1205" fmla="*/ 1043069 h 3415370"/>
              <a:gd name="connsiteX1206" fmla="*/ 3679961 w 7451018"/>
              <a:gd name="connsiteY1206" fmla="*/ 1043069 h 3415370"/>
              <a:gd name="connsiteX1207" fmla="*/ 3681168 w 7451018"/>
              <a:gd name="connsiteY1207" fmla="*/ 1043069 h 3415370"/>
              <a:gd name="connsiteX1208" fmla="*/ 3680632 w 7451018"/>
              <a:gd name="connsiteY1208" fmla="*/ 1043270 h 3415370"/>
              <a:gd name="connsiteX1209" fmla="*/ 3680429 w 7451018"/>
              <a:gd name="connsiteY1209" fmla="*/ 1043404 h 3415370"/>
              <a:gd name="connsiteX1210" fmla="*/ 3679828 w 7451018"/>
              <a:gd name="connsiteY1210" fmla="*/ 1043807 h 3415370"/>
              <a:gd name="connsiteX1211" fmla="*/ 3679828 w 7451018"/>
              <a:gd name="connsiteY1211" fmla="*/ 1043337 h 3415370"/>
              <a:gd name="connsiteX1212" fmla="*/ 3679828 w 7451018"/>
              <a:gd name="connsiteY1212" fmla="*/ 1043136 h 3415370"/>
              <a:gd name="connsiteX1213" fmla="*/ 3679828 w 7451018"/>
              <a:gd name="connsiteY1213" fmla="*/ 1043069 h 3415370"/>
              <a:gd name="connsiteX1214" fmla="*/ 1793257 w 7451018"/>
              <a:gd name="connsiteY1214" fmla="*/ 1019655 h 3415370"/>
              <a:gd name="connsiteX1215" fmla="*/ 1781947 w 7451018"/>
              <a:gd name="connsiteY1215" fmla="*/ 1029664 h 3415370"/>
              <a:gd name="connsiteX1216" fmla="*/ 1788783 w 7451018"/>
              <a:gd name="connsiteY1216" fmla="*/ 1028960 h 3415370"/>
              <a:gd name="connsiteX1217" fmla="*/ 1791359 w 7451018"/>
              <a:gd name="connsiteY1217" fmla="*/ 1023908 h 3415370"/>
              <a:gd name="connsiteX1218" fmla="*/ 1791061 w 7451018"/>
              <a:gd name="connsiteY1218" fmla="*/ 1023967 h 3415370"/>
              <a:gd name="connsiteX1219" fmla="*/ 1791463 w 7451018"/>
              <a:gd name="connsiteY1219" fmla="*/ 1023029 h 3415370"/>
              <a:gd name="connsiteX1220" fmla="*/ 1791401 w 7451018"/>
              <a:gd name="connsiteY1220" fmla="*/ 1023832 h 3415370"/>
              <a:gd name="connsiteX1221" fmla="*/ 1794949 w 7451018"/>
              <a:gd name="connsiteY1221" fmla="*/ 1022962 h 3415370"/>
              <a:gd name="connsiteX1222" fmla="*/ 1796491 w 7451018"/>
              <a:gd name="connsiteY1222" fmla="*/ 1022895 h 3415370"/>
              <a:gd name="connsiteX1223" fmla="*/ 1793257 w 7451018"/>
              <a:gd name="connsiteY1223" fmla="*/ 1019655 h 3415370"/>
              <a:gd name="connsiteX1224" fmla="*/ 1844680 w 7451018"/>
              <a:gd name="connsiteY1224" fmla="*/ 1003593 h 3415370"/>
              <a:gd name="connsiteX1225" fmla="*/ 1849371 w 7451018"/>
              <a:gd name="connsiteY1225" fmla="*/ 1009759 h 3415370"/>
              <a:gd name="connsiteX1226" fmla="*/ 1816597 w 7451018"/>
              <a:gd name="connsiteY1226" fmla="*/ 1014986 h 3415370"/>
              <a:gd name="connsiteX1227" fmla="*/ 1796960 w 7451018"/>
              <a:gd name="connsiteY1227" fmla="*/ 1036969 h 3415370"/>
              <a:gd name="connsiteX1228" fmla="*/ 1868606 w 7451018"/>
              <a:gd name="connsiteY1228" fmla="*/ 1004062 h 3415370"/>
              <a:gd name="connsiteX1229" fmla="*/ 1855403 w 7451018"/>
              <a:gd name="connsiteY1229" fmla="*/ 1004129 h 3415370"/>
              <a:gd name="connsiteX1230" fmla="*/ 1844680 w 7451018"/>
              <a:gd name="connsiteY1230" fmla="*/ 1003593 h 3415370"/>
              <a:gd name="connsiteX1231" fmla="*/ 3699930 w 7451018"/>
              <a:gd name="connsiteY1231" fmla="*/ 995283 h 3415370"/>
              <a:gd name="connsiteX1232" fmla="*/ 3706636 w 7451018"/>
              <a:gd name="connsiteY1232" fmla="*/ 996288 h 3415370"/>
              <a:gd name="connsiteX1233" fmla="*/ 3699930 w 7451018"/>
              <a:gd name="connsiteY1233" fmla="*/ 1036367 h 3415370"/>
              <a:gd name="connsiteX1234" fmla="*/ 3706636 w 7451018"/>
              <a:gd name="connsiteY1234" fmla="*/ 1063779 h 3415370"/>
              <a:gd name="connsiteX1235" fmla="*/ 3705361 w 7451018"/>
              <a:gd name="connsiteY1235" fmla="*/ 1096753 h 3415370"/>
              <a:gd name="connsiteX1236" fmla="*/ 3699398 w 7451018"/>
              <a:gd name="connsiteY1236" fmla="*/ 1091324 h 3415370"/>
              <a:gd name="connsiteX1237" fmla="*/ 3686529 w 7451018"/>
              <a:gd name="connsiteY1237" fmla="*/ 1096216 h 3415370"/>
              <a:gd name="connsiteX1238" fmla="*/ 3677682 w 7451018"/>
              <a:gd name="connsiteY1238" fmla="*/ 1089984 h 3415370"/>
              <a:gd name="connsiteX1239" fmla="*/ 3679424 w 7451018"/>
              <a:gd name="connsiteY1239" fmla="*/ 1069877 h 3415370"/>
              <a:gd name="connsiteX1240" fmla="*/ 3675941 w 7451018"/>
              <a:gd name="connsiteY1240" fmla="*/ 1056473 h 3415370"/>
              <a:gd name="connsiteX1241" fmla="*/ 3679759 w 7451018"/>
              <a:gd name="connsiteY1241" fmla="*/ 1043806 h 3415370"/>
              <a:gd name="connsiteX1242" fmla="*/ 3680564 w 7451018"/>
              <a:gd name="connsiteY1242" fmla="*/ 1049771 h 3415370"/>
              <a:gd name="connsiteX1243" fmla="*/ 3688075 w 7451018"/>
              <a:gd name="connsiteY1243" fmla="*/ 1043069 h 3415370"/>
              <a:gd name="connsiteX1244" fmla="*/ 3696442 w 7451018"/>
              <a:gd name="connsiteY1244" fmla="*/ 1036367 h 3415370"/>
              <a:gd name="connsiteX1245" fmla="*/ 3699930 w 7451018"/>
              <a:gd name="connsiteY1245" fmla="*/ 995283 h 3415370"/>
              <a:gd name="connsiteX1246" fmla="*/ 3844657 w 7451018"/>
              <a:gd name="connsiteY1246" fmla="*/ 993272 h 3415370"/>
              <a:gd name="connsiteX1247" fmla="*/ 3846946 w 7451018"/>
              <a:gd name="connsiteY1247" fmla="*/ 996019 h 3415370"/>
              <a:gd name="connsiteX1248" fmla="*/ 3847205 w 7451018"/>
              <a:gd name="connsiteY1248" fmla="*/ 996019 h 3415370"/>
              <a:gd name="connsiteX1249" fmla="*/ 3847246 w 7451018"/>
              <a:gd name="connsiteY1249" fmla="*/ 996061 h 3415370"/>
              <a:gd name="connsiteX1250" fmla="*/ 1916728 w 7451018"/>
              <a:gd name="connsiteY1250" fmla="*/ 976047 h 3415370"/>
              <a:gd name="connsiteX1251" fmla="*/ 1858553 w 7451018"/>
              <a:gd name="connsiteY1251" fmla="*/ 989116 h 3415370"/>
              <a:gd name="connsiteX1252" fmla="*/ 1905334 w 7451018"/>
              <a:gd name="connsiteY1252" fmla="*/ 989451 h 3415370"/>
              <a:gd name="connsiteX1253" fmla="*/ 1916728 w 7451018"/>
              <a:gd name="connsiteY1253" fmla="*/ 976047 h 3415370"/>
              <a:gd name="connsiteX1254" fmla="*/ 1774050 w 7451018"/>
              <a:gd name="connsiteY1254" fmla="*/ 972684 h 3415370"/>
              <a:gd name="connsiteX1255" fmla="*/ 1774776 w 7451018"/>
              <a:gd name="connsiteY1255" fmla="*/ 977924 h 3415370"/>
              <a:gd name="connsiteX1256" fmla="*/ 1774050 w 7451018"/>
              <a:gd name="connsiteY1256" fmla="*/ 972684 h 3415370"/>
              <a:gd name="connsiteX1257" fmla="*/ 1919543 w 7451018"/>
              <a:gd name="connsiteY1257" fmla="*/ 969881 h 3415370"/>
              <a:gd name="connsiteX1258" fmla="*/ 1919543 w 7451018"/>
              <a:gd name="connsiteY1258" fmla="*/ 970082 h 3415370"/>
              <a:gd name="connsiteX1259" fmla="*/ 1919543 w 7451018"/>
              <a:gd name="connsiteY1259" fmla="*/ 969881 h 3415370"/>
              <a:gd name="connsiteX1260" fmla="*/ 2269944 w 7451018"/>
              <a:gd name="connsiteY1260" fmla="*/ 969680 h 3415370"/>
              <a:gd name="connsiteX1261" fmla="*/ 2259287 w 7451018"/>
              <a:gd name="connsiteY1261" fmla="*/ 973903 h 3415370"/>
              <a:gd name="connsiteX1262" fmla="*/ 2269944 w 7451018"/>
              <a:gd name="connsiteY1262" fmla="*/ 969680 h 3415370"/>
              <a:gd name="connsiteX1263" fmla="*/ 4571170 w 7451018"/>
              <a:gd name="connsiteY1263" fmla="*/ 949239 h 3415370"/>
              <a:gd name="connsiteX1264" fmla="*/ 4561385 w 7451018"/>
              <a:gd name="connsiteY1264" fmla="*/ 955807 h 3415370"/>
              <a:gd name="connsiteX1265" fmla="*/ 4565139 w 7451018"/>
              <a:gd name="connsiteY1265" fmla="*/ 955874 h 3415370"/>
              <a:gd name="connsiteX1266" fmla="*/ 4571170 w 7451018"/>
              <a:gd name="connsiteY1266" fmla="*/ 955941 h 3415370"/>
              <a:gd name="connsiteX1267" fmla="*/ 4571170 w 7451018"/>
              <a:gd name="connsiteY1267" fmla="*/ 949239 h 3415370"/>
              <a:gd name="connsiteX1268" fmla="*/ 6453470 w 7451018"/>
              <a:gd name="connsiteY1268" fmla="*/ 935835 h 3415370"/>
              <a:gd name="connsiteX1269" fmla="*/ 6481083 w 7451018"/>
              <a:gd name="connsiteY1269" fmla="*/ 962643 h 3415370"/>
              <a:gd name="connsiteX1270" fmla="*/ 6500049 w 7451018"/>
              <a:gd name="connsiteY1270" fmla="*/ 969346 h 3415370"/>
              <a:gd name="connsiteX1271" fmla="*/ 6520826 w 7451018"/>
              <a:gd name="connsiteY1271" fmla="*/ 964721 h 3415370"/>
              <a:gd name="connsiteX1272" fmla="*/ 6515330 w 7451018"/>
              <a:gd name="connsiteY1272" fmla="*/ 976316 h 3415370"/>
              <a:gd name="connsiteX1273" fmla="*/ 6521697 w 7451018"/>
              <a:gd name="connsiteY1273" fmla="*/ 985900 h 3415370"/>
              <a:gd name="connsiteX1274" fmla="*/ 6529137 w 7451018"/>
              <a:gd name="connsiteY1274" fmla="*/ 983152 h 3415370"/>
              <a:gd name="connsiteX1275" fmla="*/ 6481216 w 7451018"/>
              <a:gd name="connsiteY1275" fmla="*/ 1013311 h 3415370"/>
              <a:gd name="connsiteX1276" fmla="*/ 6428337 w 7451018"/>
              <a:gd name="connsiteY1276" fmla="*/ 1016462 h 3415370"/>
              <a:gd name="connsiteX1277" fmla="*/ 6420696 w 7451018"/>
              <a:gd name="connsiteY1277" fmla="*/ 1010429 h 3415370"/>
              <a:gd name="connsiteX1278" fmla="*/ 6414262 w 7451018"/>
              <a:gd name="connsiteY1278" fmla="*/ 1012373 h 3415370"/>
              <a:gd name="connsiteX1279" fmla="*/ 6433564 w 7451018"/>
              <a:gd name="connsiteY1279" fmla="*/ 1030938 h 3415370"/>
              <a:gd name="connsiteX1280" fmla="*/ 6430213 w 7451018"/>
              <a:gd name="connsiteY1280" fmla="*/ 1030938 h 3415370"/>
              <a:gd name="connsiteX1281" fmla="*/ 6440467 w 7451018"/>
              <a:gd name="connsiteY1281" fmla="*/ 1030335 h 3415370"/>
              <a:gd name="connsiteX1282" fmla="*/ 6447772 w 7451018"/>
              <a:gd name="connsiteY1282" fmla="*/ 1096284 h 3415370"/>
              <a:gd name="connsiteX1283" fmla="*/ 6441070 w 7451018"/>
              <a:gd name="connsiteY1283" fmla="*/ 1102383 h 3415370"/>
              <a:gd name="connsiteX1284" fmla="*/ 6443014 w 7451018"/>
              <a:gd name="connsiteY1284" fmla="*/ 1116792 h 3415370"/>
              <a:gd name="connsiteX1285" fmla="*/ 6439294 w 7451018"/>
              <a:gd name="connsiteY1285" fmla="*/ 1114656 h 3415370"/>
              <a:gd name="connsiteX1286" fmla="*/ 6434426 w 7451018"/>
              <a:gd name="connsiteY1286" fmla="*/ 1110210 h 3415370"/>
              <a:gd name="connsiteX1287" fmla="*/ 6434368 w 7451018"/>
              <a:gd name="connsiteY1287" fmla="*/ 1110157 h 3415370"/>
              <a:gd name="connsiteX1288" fmla="*/ 6434368 w 7451018"/>
              <a:gd name="connsiteY1288" fmla="*/ 1110559 h 3415370"/>
              <a:gd name="connsiteX1289" fmla="*/ 6434368 w 7451018"/>
              <a:gd name="connsiteY1289" fmla="*/ 1110560 h 3415370"/>
              <a:gd name="connsiteX1290" fmla="*/ 6408498 w 7451018"/>
              <a:gd name="connsiteY1290" fmla="*/ 1197218 h 3415370"/>
              <a:gd name="connsiteX1291" fmla="*/ 6403270 w 7451018"/>
              <a:gd name="connsiteY1291" fmla="*/ 1190516 h 3415370"/>
              <a:gd name="connsiteX1292" fmla="*/ 6394893 w 7451018"/>
              <a:gd name="connsiteY1292" fmla="*/ 1183814 h 3415370"/>
              <a:gd name="connsiteX1293" fmla="*/ 6380684 w 7451018"/>
              <a:gd name="connsiteY1293" fmla="*/ 1191052 h 3415370"/>
              <a:gd name="connsiteX1294" fmla="*/ 6327067 w 7451018"/>
              <a:gd name="connsiteY1294" fmla="*/ 1230862 h 3415370"/>
              <a:gd name="connsiteX1295" fmla="*/ 6313662 w 7451018"/>
              <a:gd name="connsiteY1295" fmla="*/ 1224026 h 3415370"/>
              <a:gd name="connsiteX1296" fmla="*/ 6306558 w 7451018"/>
              <a:gd name="connsiteY1296" fmla="*/ 1224026 h 3415370"/>
              <a:gd name="connsiteX1297" fmla="*/ 6306290 w 7451018"/>
              <a:gd name="connsiteY1297" fmla="*/ 1210622 h 3415370"/>
              <a:gd name="connsiteX1298" fmla="*/ 6300325 w 7451018"/>
              <a:gd name="connsiteY1298" fmla="*/ 1210622 h 3415370"/>
              <a:gd name="connsiteX1299" fmla="*/ 6301397 w 7451018"/>
              <a:gd name="connsiteY1299" fmla="*/ 1217324 h 3415370"/>
              <a:gd name="connsiteX1300" fmla="*/ 6300727 w 7451018"/>
              <a:gd name="connsiteY1300" fmla="*/ 1216520 h 3415370"/>
              <a:gd name="connsiteX1301" fmla="*/ 6302269 w 7451018"/>
              <a:gd name="connsiteY1301" fmla="*/ 1224026 h 3415370"/>
              <a:gd name="connsiteX1302" fmla="*/ 6288462 w 7451018"/>
              <a:gd name="connsiteY1302" fmla="*/ 1237431 h 3415370"/>
              <a:gd name="connsiteX1303" fmla="*/ 6285916 w 7451018"/>
              <a:gd name="connsiteY1303" fmla="*/ 1230795 h 3415370"/>
              <a:gd name="connsiteX1304" fmla="*/ 6272310 w 7451018"/>
              <a:gd name="connsiteY1304" fmla="*/ 1230729 h 3415370"/>
              <a:gd name="connsiteX1305" fmla="*/ 6254080 w 7451018"/>
              <a:gd name="connsiteY1305" fmla="*/ 1244133 h 3415370"/>
              <a:gd name="connsiteX1306" fmla="*/ 6248719 w 7451018"/>
              <a:gd name="connsiteY1306" fmla="*/ 1237296 h 3415370"/>
              <a:gd name="connsiteX1307" fmla="*/ 6247646 w 7451018"/>
              <a:gd name="connsiteY1307" fmla="*/ 1236894 h 3415370"/>
              <a:gd name="connsiteX1308" fmla="*/ 6240006 w 7451018"/>
              <a:gd name="connsiteY1308" fmla="*/ 1250433 h 3415370"/>
              <a:gd name="connsiteX1309" fmla="*/ 6199793 w 7451018"/>
              <a:gd name="connsiteY1309" fmla="*/ 1280794 h 3415370"/>
              <a:gd name="connsiteX1310" fmla="*/ 6206495 w 7451018"/>
              <a:gd name="connsiteY1310" fmla="*/ 1250835 h 3415370"/>
              <a:gd name="connsiteX1311" fmla="*/ 6193090 w 7451018"/>
              <a:gd name="connsiteY1311" fmla="*/ 1252242 h 3415370"/>
              <a:gd name="connsiteX1312" fmla="*/ 6194029 w 7451018"/>
              <a:gd name="connsiteY1312" fmla="*/ 1243865 h 3415370"/>
              <a:gd name="connsiteX1313" fmla="*/ 6193493 w 7451018"/>
              <a:gd name="connsiteY1313" fmla="*/ 1224026 h 3415370"/>
              <a:gd name="connsiteX1314" fmla="*/ 6209243 w 7451018"/>
              <a:gd name="connsiteY1314" fmla="*/ 1217458 h 3415370"/>
              <a:gd name="connsiteX1315" fmla="*/ 6220034 w 7451018"/>
              <a:gd name="connsiteY1315" fmla="*/ 1217391 h 3415370"/>
              <a:gd name="connsiteX1316" fmla="*/ 6214269 w 7451018"/>
              <a:gd name="connsiteY1316" fmla="*/ 1214174 h 3415370"/>
              <a:gd name="connsiteX1317" fmla="*/ 6219497 w 7451018"/>
              <a:gd name="connsiteY1317" fmla="*/ 1203987 h 3415370"/>
              <a:gd name="connsiteX1318" fmla="*/ 6273651 w 7451018"/>
              <a:gd name="connsiteY1318" fmla="*/ 1178787 h 3415370"/>
              <a:gd name="connsiteX1319" fmla="*/ 6295499 w 7451018"/>
              <a:gd name="connsiteY1319" fmla="*/ 1170476 h 3415370"/>
              <a:gd name="connsiteX1320" fmla="*/ 6298315 w 7451018"/>
              <a:gd name="connsiteY1320" fmla="*/ 1177178 h 3415370"/>
              <a:gd name="connsiteX1321" fmla="*/ 6302336 w 7451018"/>
              <a:gd name="connsiteY1321" fmla="*/ 1170476 h 3415370"/>
              <a:gd name="connsiteX1322" fmla="*/ 6303475 w 7451018"/>
              <a:gd name="connsiteY1322" fmla="*/ 1177178 h 3415370"/>
              <a:gd name="connsiteX1323" fmla="*/ 6322107 w 7451018"/>
              <a:gd name="connsiteY1323" fmla="*/ 1177178 h 3415370"/>
              <a:gd name="connsiteX1324" fmla="*/ 6325793 w 7451018"/>
              <a:gd name="connsiteY1324" fmla="*/ 1170611 h 3415370"/>
              <a:gd name="connsiteX1325" fmla="*/ 6320766 w 7451018"/>
              <a:gd name="connsiteY1325" fmla="*/ 1168198 h 3415370"/>
              <a:gd name="connsiteX1326" fmla="*/ 6354009 w 7451018"/>
              <a:gd name="connsiteY1326" fmla="*/ 1130263 h 3415370"/>
              <a:gd name="connsiteX1327" fmla="*/ 6354009 w 7451018"/>
              <a:gd name="connsiteY1327" fmla="*/ 1136966 h 3415370"/>
              <a:gd name="connsiteX1328" fmla="*/ 6349586 w 7451018"/>
              <a:gd name="connsiteY1328" fmla="*/ 1150370 h 3415370"/>
              <a:gd name="connsiteX1329" fmla="*/ 6400924 w 7451018"/>
              <a:gd name="connsiteY1329" fmla="*/ 1097356 h 3415370"/>
              <a:gd name="connsiteX1330" fmla="*/ 6407626 w 7451018"/>
              <a:gd name="connsiteY1330" fmla="*/ 1075038 h 3415370"/>
              <a:gd name="connsiteX1331" fmla="*/ 6400924 w 7451018"/>
              <a:gd name="connsiteY1331" fmla="*/ 1068872 h 3415370"/>
              <a:gd name="connsiteX1332" fmla="*/ 6407626 w 7451018"/>
              <a:gd name="connsiteY1332" fmla="*/ 1062706 h 3415370"/>
              <a:gd name="connsiteX1333" fmla="*/ 6405951 w 7451018"/>
              <a:gd name="connsiteY1333" fmla="*/ 1056808 h 3415370"/>
              <a:gd name="connsiteX1334" fmla="*/ 6422103 w 7451018"/>
              <a:gd name="connsiteY1334" fmla="*/ 1038846 h 3415370"/>
              <a:gd name="connsiteX1335" fmla="*/ 6427532 w 7451018"/>
              <a:gd name="connsiteY1335" fmla="*/ 1030871 h 3415370"/>
              <a:gd name="connsiteX1336" fmla="*/ 6420629 w 7451018"/>
              <a:gd name="connsiteY1336" fmla="*/ 1030871 h 3415370"/>
              <a:gd name="connsiteX1337" fmla="*/ 6404276 w 7451018"/>
              <a:gd name="connsiteY1337" fmla="*/ 1011100 h 3415370"/>
              <a:gd name="connsiteX1338" fmla="*/ 6400924 w 7451018"/>
              <a:gd name="connsiteY1338" fmla="*/ 1005470 h 3415370"/>
              <a:gd name="connsiteX1339" fmla="*/ 6410308 w 7451018"/>
              <a:gd name="connsiteY1339" fmla="*/ 1002856 h 3415370"/>
              <a:gd name="connsiteX1340" fmla="*/ 6434435 w 7451018"/>
              <a:gd name="connsiteY1340" fmla="*/ 978997 h 3415370"/>
              <a:gd name="connsiteX1341" fmla="*/ 6453470 w 7451018"/>
              <a:gd name="connsiteY1341" fmla="*/ 935835 h 3415370"/>
              <a:gd name="connsiteX1342" fmla="*/ 3790302 w 7451018"/>
              <a:gd name="connsiteY1342" fmla="*/ 929200 h 3415370"/>
              <a:gd name="connsiteX1343" fmla="*/ 3766174 w 7451018"/>
              <a:gd name="connsiteY1343" fmla="*/ 935902 h 3415370"/>
              <a:gd name="connsiteX1344" fmla="*/ 3760813 w 7451018"/>
              <a:gd name="connsiteY1344" fmla="*/ 956343 h 3415370"/>
              <a:gd name="connsiteX1345" fmla="*/ 3793855 w 7451018"/>
              <a:gd name="connsiteY1345" fmla="*/ 992200 h 3415370"/>
              <a:gd name="connsiteX1346" fmla="*/ 3841172 w 7451018"/>
              <a:gd name="connsiteY1346" fmla="*/ 1027989 h 3415370"/>
              <a:gd name="connsiteX1347" fmla="*/ 3839161 w 7451018"/>
              <a:gd name="connsiteY1347" fmla="*/ 1029731 h 3415370"/>
              <a:gd name="connsiteX1348" fmla="*/ 3888556 w 7451018"/>
              <a:gd name="connsiteY1348" fmla="*/ 1076646 h 3415370"/>
              <a:gd name="connsiteX1349" fmla="*/ 3860340 w 7451018"/>
              <a:gd name="connsiteY1349" fmla="*/ 1056540 h 3415370"/>
              <a:gd name="connsiteX1350" fmla="*/ 3852297 w 7451018"/>
              <a:gd name="connsiteY1350" fmla="*/ 1076646 h 3415370"/>
              <a:gd name="connsiteX1351" fmla="*/ 3841909 w 7451018"/>
              <a:gd name="connsiteY1351" fmla="*/ 1123561 h 3415370"/>
              <a:gd name="connsiteX1352" fmla="*/ 3827365 w 7451018"/>
              <a:gd name="connsiteY1352" fmla="*/ 1117663 h 3415370"/>
              <a:gd name="connsiteX1353" fmla="*/ 3820663 w 7451018"/>
              <a:gd name="connsiteY1353" fmla="*/ 1136966 h 3415370"/>
              <a:gd name="connsiteX1354" fmla="*/ 3827365 w 7451018"/>
              <a:gd name="connsiteY1354" fmla="*/ 1135022 h 3415370"/>
              <a:gd name="connsiteX1355" fmla="*/ 3822004 w 7451018"/>
              <a:gd name="connsiteY1355" fmla="*/ 1150370 h 3415370"/>
              <a:gd name="connsiteX1356" fmla="*/ 3769325 w 7451018"/>
              <a:gd name="connsiteY1356" fmla="*/ 1116859 h 3415370"/>
              <a:gd name="connsiteX1357" fmla="*/ 3772810 w 7451018"/>
              <a:gd name="connsiteY1357" fmla="*/ 1110157 h 3415370"/>
              <a:gd name="connsiteX1358" fmla="*/ 3774150 w 7451018"/>
              <a:gd name="connsiteY1358" fmla="*/ 1116725 h 3415370"/>
              <a:gd name="connsiteX1359" fmla="*/ 3814765 w 7451018"/>
              <a:gd name="connsiteY1359" fmla="*/ 1110157 h 3415370"/>
              <a:gd name="connsiteX1360" fmla="*/ 3813961 w 7451018"/>
              <a:gd name="connsiteY1360" fmla="*/ 1106538 h 3415370"/>
              <a:gd name="connsiteX1361" fmla="*/ 3822272 w 7451018"/>
              <a:gd name="connsiteY1361" fmla="*/ 1102383 h 3415370"/>
              <a:gd name="connsiteX1362" fmla="*/ 3816776 w 7451018"/>
              <a:gd name="connsiteY1362" fmla="*/ 1111028 h 3415370"/>
              <a:gd name="connsiteX1363" fmla="*/ 3820864 w 7451018"/>
              <a:gd name="connsiteY1363" fmla="*/ 1116792 h 3415370"/>
              <a:gd name="connsiteX1364" fmla="*/ 3842043 w 7451018"/>
              <a:gd name="connsiteY1364" fmla="*/ 1096686 h 3415370"/>
              <a:gd name="connsiteX1365" fmla="*/ 3800557 w 7451018"/>
              <a:gd name="connsiteY1365" fmla="*/ 1057479 h 3415370"/>
              <a:gd name="connsiteX1366" fmla="*/ 3801294 w 7451018"/>
              <a:gd name="connsiteY1366" fmla="*/ 1056473 h 3415370"/>
              <a:gd name="connsiteX1367" fmla="*/ 3803640 w 7451018"/>
              <a:gd name="connsiteY1367" fmla="*/ 1049771 h 3415370"/>
              <a:gd name="connsiteX1368" fmla="*/ 3794391 w 7451018"/>
              <a:gd name="connsiteY1368" fmla="*/ 1056473 h 3415370"/>
              <a:gd name="connsiteX1369" fmla="*/ 3786147 w 7451018"/>
              <a:gd name="connsiteY1369" fmla="*/ 1050508 h 3415370"/>
              <a:gd name="connsiteX1370" fmla="*/ 3784874 w 7451018"/>
              <a:gd name="connsiteY1370" fmla="*/ 1052519 h 3415370"/>
              <a:gd name="connsiteX1371" fmla="*/ 3785946 w 7451018"/>
              <a:gd name="connsiteY1371" fmla="*/ 1050374 h 3415370"/>
              <a:gd name="connsiteX1372" fmla="*/ 3743991 w 7451018"/>
              <a:gd name="connsiteY1372" fmla="*/ 1009558 h 3415370"/>
              <a:gd name="connsiteX1373" fmla="*/ 3740238 w 7451018"/>
              <a:gd name="connsiteY1373" fmla="*/ 1016260 h 3415370"/>
              <a:gd name="connsiteX1374" fmla="*/ 3733535 w 7451018"/>
              <a:gd name="connsiteY1374" fmla="*/ 1015657 h 3415370"/>
              <a:gd name="connsiteX1375" fmla="*/ 3732843 w 7451018"/>
              <a:gd name="connsiteY1375" fmla="*/ 1012238 h 3415370"/>
              <a:gd name="connsiteX1376" fmla="*/ 3731240 w 7451018"/>
              <a:gd name="connsiteY1376" fmla="*/ 1004322 h 3415370"/>
              <a:gd name="connsiteX1377" fmla="*/ 3726833 w 7451018"/>
              <a:gd name="connsiteY1377" fmla="*/ 996154 h 3415370"/>
              <a:gd name="connsiteX1378" fmla="*/ 3726833 w 7451018"/>
              <a:gd name="connsiteY1378" fmla="*/ 1004465 h 3415370"/>
              <a:gd name="connsiteX1379" fmla="*/ 3715833 w 7451018"/>
              <a:gd name="connsiteY1379" fmla="*/ 1009558 h 3415370"/>
              <a:gd name="connsiteX1380" fmla="*/ 3722738 w 7451018"/>
              <a:gd name="connsiteY1380" fmla="*/ 996154 h 3415370"/>
              <a:gd name="connsiteX1381" fmla="*/ 3726833 w 7451018"/>
              <a:gd name="connsiteY1381" fmla="*/ 991328 h 3415370"/>
              <a:gd name="connsiteX1382" fmla="*/ 3684739 w 7451018"/>
              <a:gd name="connsiteY1382" fmla="*/ 962643 h 3415370"/>
              <a:gd name="connsiteX1383" fmla="*/ 3657993 w 7451018"/>
              <a:gd name="connsiteY1383" fmla="*/ 982750 h 3415370"/>
              <a:gd name="connsiteX1384" fmla="*/ 3646464 w 7451018"/>
              <a:gd name="connsiteY1384" fmla="*/ 996154 h 3415370"/>
              <a:gd name="connsiteX1385" fmla="*/ 3590640 w 7451018"/>
              <a:gd name="connsiteY1385" fmla="*/ 982750 h 3415370"/>
              <a:gd name="connsiteX1386" fmla="*/ 3572747 w 7451018"/>
              <a:gd name="connsiteY1386" fmla="*/ 1009558 h 3415370"/>
              <a:gd name="connsiteX1387" fmla="*/ 3574961 w 7451018"/>
              <a:gd name="connsiteY1387" fmla="*/ 1016260 h 3415370"/>
              <a:gd name="connsiteX1388" fmla="*/ 3579448 w 7451018"/>
              <a:gd name="connsiteY1388" fmla="*/ 1023834 h 3415370"/>
              <a:gd name="connsiteX1389" fmla="*/ 3523560 w 7451018"/>
              <a:gd name="connsiteY1389" fmla="*/ 1056406 h 3415370"/>
              <a:gd name="connsiteX1390" fmla="*/ 3505143 w 7451018"/>
              <a:gd name="connsiteY1390" fmla="*/ 1081003 h 3415370"/>
              <a:gd name="connsiteX1391" fmla="*/ 3499034 w 7451018"/>
              <a:gd name="connsiteY1391" fmla="*/ 1109554 h 3415370"/>
              <a:gd name="connsiteX1392" fmla="*/ 3493872 w 7451018"/>
              <a:gd name="connsiteY1392" fmla="*/ 1130197 h 3415370"/>
              <a:gd name="connsiteX1393" fmla="*/ 3452119 w 7451018"/>
              <a:gd name="connsiteY1393" fmla="*/ 1150303 h 3415370"/>
              <a:gd name="connsiteX1394" fmla="*/ 3396545 w 7451018"/>
              <a:gd name="connsiteY1394" fmla="*/ 1163707 h 3415370"/>
              <a:gd name="connsiteX1395" fmla="*/ 3445480 w 7451018"/>
              <a:gd name="connsiteY1395" fmla="*/ 1178519 h 3415370"/>
              <a:gd name="connsiteX1396" fmla="*/ 3452720 w 7451018"/>
              <a:gd name="connsiteY1396" fmla="*/ 1190516 h 3415370"/>
              <a:gd name="connsiteX1397" fmla="*/ 3479194 w 7451018"/>
              <a:gd name="connsiteY1397" fmla="*/ 1183814 h 3415370"/>
              <a:gd name="connsiteX1398" fmla="*/ 3577909 w 7451018"/>
              <a:gd name="connsiteY1398" fmla="*/ 1150303 h 3415370"/>
              <a:gd name="connsiteX1399" fmla="*/ 3612888 w 7451018"/>
              <a:gd name="connsiteY1399" fmla="*/ 1150303 h 3415370"/>
              <a:gd name="connsiteX1400" fmla="*/ 3655442 w 7451018"/>
              <a:gd name="connsiteY1400" fmla="*/ 1143601 h 3415370"/>
              <a:gd name="connsiteX1401" fmla="*/ 3672337 w 7451018"/>
              <a:gd name="connsiteY1401" fmla="*/ 1143601 h 3415370"/>
              <a:gd name="connsiteX1402" fmla="*/ 3726766 w 7451018"/>
              <a:gd name="connsiteY1402" fmla="*/ 1147220 h 3415370"/>
              <a:gd name="connsiteX1403" fmla="*/ 3732999 w 7451018"/>
              <a:gd name="connsiteY1403" fmla="*/ 1136899 h 3415370"/>
              <a:gd name="connsiteX1404" fmla="*/ 3737289 w 7451018"/>
              <a:gd name="connsiteY1404" fmla="*/ 1136899 h 3415370"/>
              <a:gd name="connsiteX1405" fmla="*/ 3718651 w 7451018"/>
              <a:gd name="connsiteY1405" fmla="*/ 1210622 h 3415370"/>
              <a:gd name="connsiteX1406" fmla="*/ 3775021 w 7451018"/>
              <a:gd name="connsiteY1406" fmla="*/ 1244133 h 3415370"/>
              <a:gd name="connsiteX1407" fmla="*/ 3813559 w 7451018"/>
              <a:gd name="connsiteY1407" fmla="*/ 1250835 h 3415370"/>
              <a:gd name="connsiteX1408" fmla="*/ 3840837 w 7451018"/>
              <a:gd name="connsiteY1408" fmla="*/ 1280994 h 3415370"/>
              <a:gd name="connsiteX1409" fmla="*/ 3917509 w 7451018"/>
              <a:gd name="connsiteY1409" fmla="*/ 1298018 h 3415370"/>
              <a:gd name="connsiteX1410" fmla="*/ 3952897 w 7451018"/>
              <a:gd name="connsiteY1410" fmla="*/ 1243865 h 3415370"/>
              <a:gd name="connsiteX1411" fmla="*/ 4028296 w 7451018"/>
              <a:gd name="connsiteY1411" fmla="*/ 1277643 h 3415370"/>
              <a:gd name="connsiteX1412" fmla="*/ 4092234 w 7451018"/>
              <a:gd name="connsiteY1412" fmla="*/ 1284345 h 3415370"/>
              <a:gd name="connsiteX1413" fmla="*/ 4112073 w 7451018"/>
              <a:gd name="connsiteY1413" fmla="*/ 1291048 h 3415370"/>
              <a:gd name="connsiteX1414" fmla="*/ 4129364 w 7451018"/>
              <a:gd name="connsiteY1414" fmla="*/ 1277643 h 3415370"/>
              <a:gd name="connsiteX1415" fmla="*/ 4135530 w 7451018"/>
              <a:gd name="connsiteY1415" fmla="*/ 1279788 h 3415370"/>
              <a:gd name="connsiteX1416" fmla="*/ 4179429 w 7451018"/>
              <a:gd name="connsiteY1416" fmla="*/ 1284345 h 3415370"/>
              <a:gd name="connsiteX1417" fmla="*/ 4255164 w 7451018"/>
              <a:gd name="connsiteY1417" fmla="*/ 1150571 h 3415370"/>
              <a:gd name="connsiteX1418" fmla="*/ 4253957 w 7451018"/>
              <a:gd name="connsiteY1418" fmla="*/ 1148225 h 3415370"/>
              <a:gd name="connsiteX1419" fmla="*/ 4248662 w 7451018"/>
              <a:gd name="connsiteY1419" fmla="*/ 1150504 h 3415370"/>
              <a:gd name="connsiteX1420" fmla="*/ 4192499 w 7451018"/>
              <a:gd name="connsiteY1420" fmla="*/ 1170611 h 3415370"/>
              <a:gd name="connsiteX1421" fmla="*/ 4191024 w 7451018"/>
              <a:gd name="connsiteY1421" fmla="*/ 1163908 h 3415370"/>
              <a:gd name="connsiteX1422" fmla="*/ 4143371 w 7451018"/>
              <a:gd name="connsiteY1422" fmla="*/ 1148560 h 3415370"/>
              <a:gd name="connsiteX1423" fmla="*/ 4134391 w 7451018"/>
              <a:gd name="connsiteY1423" fmla="*/ 1163908 h 3415370"/>
              <a:gd name="connsiteX1424" fmla="*/ 4108856 w 7451018"/>
              <a:gd name="connsiteY1424" fmla="*/ 1154525 h 3415370"/>
              <a:gd name="connsiteX1425" fmla="*/ 4093239 w 7451018"/>
              <a:gd name="connsiteY1425" fmla="*/ 1150504 h 3415370"/>
              <a:gd name="connsiteX1426" fmla="*/ 4090425 w 7451018"/>
              <a:gd name="connsiteY1426" fmla="*/ 1157206 h 3415370"/>
              <a:gd name="connsiteX1427" fmla="*/ 4090625 w 7451018"/>
              <a:gd name="connsiteY1427" fmla="*/ 1170611 h 3415370"/>
              <a:gd name="connsiteX1428" fmla="*/ 4089151 w 7451018"/>
              <a:gd name="connsiteY1428" fmla="*/ 1170275 h 3415370"/>
              <a:gd name="connsiteX1429" fmla="*/ 4088749 w 7451018"/>
              <a:gd name="connsiteY1429" fmla="*/ 1171951 h 3415370"/>
              <a:gd name="connsiteX1430" fmla="*/ 4075345 w 7451018"/>
              <a:gd name="connsiteY1430" fmla="*/ 1163774 h 3415370"/>
              <a:gd name="connsiteX1431" fmla="*/ 4075211 w 7451018"/>
              <a:gd name="connsiteY1431" fmla="*/ 1162232 h 3415370"/>
              <a:gd name="connsiteX1432" fmla="*/ 4063147 w 7451018"/>
              <a:gd name="connsiteY1432" fmla="*/ 1155262 h 3415370"/>
              <a:gd name="connsiteX1433" fmla="*/ 4068575 w 7451018"/>
              <a:gd name="connsiteY1433" fmla="*/ 1150571 h 3415370"/>
              <a:gd name="connsiteX1434" fmla="*/ 4061873 w 7451018"/>
              <a:gd name="connsiteY1434" fmla="*/ 1137167 h 3415370"/>
              <a:gd name="connsiteX1435" fmla="*/ 4055171 w 7451018"/>
              <a:gd name="connsiteY1435" fmla="*/ 1130465 h 3415370"/>
              <a:gd name="connsiteX1436" fmla="*/ 4041767 w 7451018"/>
              <a:gd name="connsiteY1436" fmla="*/ 1131202 h 3415370"/>
              <a:gd name="connsiteX1437" fmla="*/ 4055171 w 7451018"/>
              <a:gd name="connsiteY1437" fmla="*/ 1126175 h 3415370"/>
              <a:gd name="connsiteX1438" fmla="*/ 4068575 w 7451018"/>
              <a:gd name="connsiteY1438" fmla="*/ 1124164 h 3415370"/>
              <a:gd name="connsiteX1439" fmla="*/ 4044046 w 7451018"/>
              <a:gd name="connsiteY1439" fmla="*/ 1110358 h 3415370"/>
              <a:gd name="connsiteX1440" fmla="*/ 4061806 w 7451018"/>
              <a:gd name="connsiteY1440" fmla="*/ 1090252 h 3415370"/>
              <a:gd name="connsiteX1441" fmla="*/ 4061538 w 7451018"/>
              <a:gd name="connsiteY1441" fmla="*/ 1090453 h 3415370"/>
              <a:gd name="connsiteX1442" fmla="*/ 4041767 w 7451018"/>
              <a:gd name="connsiteY1442" fmla="*/ 1090386 h 3415370"/>
              <a:gd name="connsiteX1443" fmla="*/ 4048134 w 7451018"/>
              <a:gd name="connsiteY1443" fmla="*/ 1083483 h 3415370"/>
              <a:gd name="connsiteX1444" fmla="*/ 4041767 w 7451018"/>
              <a:gd name="connsiteY1444" fmla="*/ 1073028 h 3415370"/>
              <a:gd name="connsiteX1445" fmla="*/ 4044314 w 7451018"/>
              <a:gd name="connsiteY1445" fmla="*/ 1069743 h 3415370"/>
              <a:gd name="connsiteX1446" fmla="*/ 4040159 w 7451018"/>
              <a:gd name="connsiteY1446" fmla="*/ 1063711 h 3415370"/>
              <a:gd name="connsiteX1447" fmla="*/ 4048335 w 7451018"/>
              <a:gd name="connsiteY1447" fmla="*/ 1066526 h 3415370"/>
              <a:gd name="connsiteX1448" fmla="*/ 4056110 w 7451018"/>
              <a:gd name="connsiteY1448" fmla="*/ 1056674 h 3415370"/>
              <a:gd name="connsiteX1449" fmla="*/ 4015361 w 7451018"/>
              <a:gd name="connsiteY1449" fmla="*/ 1056674 h 3415370"/>
              <a:gd name="connsiteX1450" fmla="*/ 4014891 w 7451018"/>
              <a:gd name="connsiteY1450" fmla="*/ 1049637 h 3415370"/>
              <a:gd name="connsiteX1451" fmla="*/ 4007815 w 7451018"/>
              <a:gd name="connsiteY1451" fmla="*/ 1056052 h 3415370"/>
              <a:gd name="connsiteX1452" fmla="*/ 4007720 w 7451018"/>
              <a:gd name="connsiteY1452" fmla="*/ 1056138 h 3415370"/>
              <a:gd name="connsiteX1453" fmla="*/ 4007385 w 7451018"/>
              <a:gd name="connsiteY1453" fmla="*/ 1056138 h 3415370"/>
              <a:gd name="connsiteX1454" fmla="*/ 4007720 w 7451018"/>
              <a:gd name="connsiteY1454" fmla="*/ 1056473 h 3415370"/>
              <a:gd name="connsiteX1455" fmla="*/ 4007519 w 7451018"/>
              <a:gd name="connsiteY1455" fmla="*/ 1056339 h 3415370"/>
              <a:gd name="connsiteX1456" fmla="*/ 4014958 w 7451018"/>
              <a:gd name="connsiteY1456" fmla="*/ 1061768 h 3415370"/>
              <a:gd name="connsiteX1457" fmla="*/ 4012813 w 7451018"/>
              <a:gd name="connsiteY1457" fmla="*/ 1070079 h 3415370"/>
              <a:gd name="connsiteX1458" fmla="*/ 4007050 w 7451018"/>
              <a:gd name="connsiteY1458" fmla="*/ 1064113 h 3415370"/>
              <a:gd name="connsiteX1459" fmla="*/ 4008256 w 7451018"/>
              <a:gd name="connsiteY1459" fmla="*/ 1070950 h 3415370"/>
              <a:gd name="connsiteX1460" fmla="*/ 4003799 w 7451018"/>
              <a:gd name="connsiteY1460" fmla="*/ 1070682 h 3415370"/>
              <a:gd name="connsiteX1461" fmla="*/ 4000224 w 7451018"/>
              <a:gd name="connsiteY1461" fmla="*/ 1076324 h 3415370"/>
              <a:gd name="connsiteX1462" fmla="*/ 4000147 w 7451018"/>
              <a:gd name="connsiteY1462" fmla="*/ 1076445 h 3415370"/>
              <a:gd name="connsiteX1463" fmla="*/ 3988686 w 7451018"/>
              <a:gd name="connsiteY1463" fmla="*/ 1063377 h 3415370"/>
              <a:gd name="connsiteX1464" fmla="*/ 3981515 w 7451018"/>
              <a:gd name="connsiteY1464" fmla="*/ 1059824 h 3415370"/>
              <a:gd name="connsiteX1465" fmla="*/ 3974209 w 7451018"/>
              <a:gd name="connsiteY1465" fmla="*/ 1066862 h 3415370"/>
              <a:gd name="connsiteX1466" fmla="*/ 3981515 w 7451018"/>
              <a:gd name="connsiteY1466" fmla="*/ 1070079 h 3415370"/>
              <a:gd name="connsiteX1467" fmla="*/ 4007787 w 7451018"/>
              <a:gd name="connsiteY1467" fmla="*/ 1079595 h 3415370"/>
              <a:gd name="connsiteX1468" fmla="*/ 4015026 w 7451018"/>
              <a:gd name="connsiteY1468" fmla="*/ 1087303 h 3415370"/>
              <a:gd name="connsiteX1469" fmla="*/ 4008324 w 7451018"/>
              <a:gd name="connsiteY1469" fmla="*/ 1089649 h 3415370"/>
              <a:gd name="connsiteX1470" fmla="*/ 4002626 w 7451018"/>
              <a:gd name="connsiteY1470" fmla="*/ 1094675 h 3415370"/>
              <a:gd name="connsiteX1471" fmla="*/ 4001688 w 7451018"/>
              <a:gd name="connsiteY1471" fmla="*/ 1090185 h 3415370"/>
              <a:gd name="connsiteX1472" fmla="*/ 4000281 w 7451018"/>
              <a:gd name="connsiteY1472" fmla="*/ 1096283 h 3415370"/>
              <a:gd name="connsiteX1473" fmla="*/ 4011004 w 7451018"/>
              <a:gd name="connsiteY1473" fmla="*/ 1105331 h 3415370"/>
              <a:gd name="connsiteX1474" fmla="*/ 4007720 w 7451018"/>
              <a:gd name="connsiteY1474" fmla="*/ 1107677 h 3415370"/>
              <a:gd name="connsiteX1475" fmla="*/ 4015026 w 7451018"/>
              <a:gd name="connsiteY1475" fmla="*/ 1110760 h 3415370"/>
              <a:gd name="connsiteX1476" fmla="*/ 4033590 w 7451018"/>
              <a:gd name="connsiteY1476" fmla="*/ 1130465 h 3415370"/>
              <a:gd name="connsiteX1477" fmla="*/ 4015026 w 7451018"/>
              <a:gd name="connsiteY1477" fmla="*/ 1128119 h 3415370"/>
              <a:gd name="connsiteX1478" fmla="*/ 4018578 w 7451018"/>
              <a:gd name="connsiteY1478" fmla="*/ 1124164 h 3415370"/>
              <a:gd name="connsiteX1479" fmla="*/ 4015026 w 7451018"/>
              <a:gd name="connsiteY1479" fmla="*/ 1120880 h 3415370"/>
              <a:gd name="connsiteX1480" fmla="*/ 4008390 w 7451018"/>
              <a:gd name="connsiteY1480" fmla="*/ 1120076 h 3415370"/>
              <a:gd name="connsiteX1481" fmla="*/ 4008324 w 7451018"/>
              <a:gd name="connsiteY1481" fmla="*/ 1126175 h 3415370"/>
              <a:gd name="connsiteX1482" fmla="*/ 4021728 w 7451018"/>
              <a:gd name="connsiteY1482" fmla="*/ 1138306 h 3415370"/>
              <a:gd name="connsiteX1483" fmla="*/ 4015026 w 7451018"/>
              <a:gd name="connsiteY1483" fmla="*/ 1139311 h 3415370"/>
              <a:gd name="connsiteX1484" fmla="*/ 4014490 w 7451018"/>
              <a:gd name="connsiteY1484" fmla="*/ 1138909 h 3415370"/>
              <a:gd name="connsiteX1485" fmla="*/ 4021660 w 7451018"/>
              <a:gd name="connsiteY1485" fmla="*/ 1150370 h 3415370"/>
              <a:gd name="connsiteX1486" fmla="*/ 4021660 w 7451018"/>
              <a:gd name="connsiteY1486" fmla="*/ 1150504 h 3415370"/>
              <a:gd name="connsiteX1487" fmla="*/ 4014288 w 7451018"/>
              <a:gd name="connsiteY1487" fmla="*/ 1150303 h 3415370"/>
              <a:gd name="connsiteX1488" fmla="*/ 4017371 w 7451018"/>
              <a:gd name="connsiteY1488" fmla="*/ 1143802 h 3415370"/>
              <a:gd name="connsiteX1489" fmla="*/ 4013551 w 7451018"/>
              <a:gd name="connsiteY1489" fmla="*/ 1143400 h 3415370"/>
              <a:gd name="connsiteX1490" fmla="*/ 4010267 w 7451018"/>
              <a:gd name="connsiteY1490" fmla="*/ 1130398 h 3415370"/>
              <a:gd name="connsiteX1491" fmla="*/ 4008256 w 7451018"/>
              <a:gd name="connsiteY1491" fmla="*/ 1127917 h 3415370"/>
              <a:gd name="connsiteX1492" fmla="*/ 3996260 w 7451018"/>
              <a:gd name="connsiteY1492" fmla="*/ 1123696 h 3415370"/>
              <a:gd name="connsiteX1493" fmla="*/ 3995522 w 7451018"/>
              <a:gd name="connsiteY1493" fmla="*/ 1137100 h 3415370"/>
              <a:gd name="connsiteX1494" fmla="*/ 3983190 w 7451018"/>
              <a:gd name="connsiteY1494" fmla="*/ 1136966 h 3415370"/>
              <a:gd name="connsiteX1495" fmla="*/ 3983166 w 7451018"/>
              <a:gd name="connsiteY1495" fmla="*/ 1136891 h 3415370"/>
              <a:gd name="connsiteX1496" fmla="*/ 3981447 w 7451018"/>
              <a:gd name="connsiteY1496" fmla="*/ 1136834 h 3415370"/>
              <a:gd name="connsiteX1497" fmla="*/ 3981447 w 7451018"/>
              <a:gd name="connsiteY1497" fmla="*/ 1137032 h 3415370"/>
              <a:gd name="connsiteX1498" fmla="*/ 3981447 w 7451018"/>
              <a:gd name="connsiteY1498" fmla="*/ 1137167 h 3415370"/>
              <a:gd name="connsiteX1499" fmla="*/ 3985804 w 7451018"/>
              <a:gd name="connsiteY1499" fmla="*/ 1157139 h 3415370"/>
              <a:gd name="connsiteX1500" fmla="*/ 3981917 w 7451018"/>
              <a:gd name="connsiteY1500" fmla="*/ 1164780 h 3415370"/>
              <a:gd name="connsiteX1501" fmla="*/ 3980711 w 7451018"/>
              <a:gd name="connsiteY1501" fmla="*/ 1151241 h 3415370"/>
              <a:gd name="connsiteX1502" fmla="*/ 3981447 w 7451018"/>
              <a:gd name="connsiteY1502" fmla="*/ 1150504 h 3415370"/>
              <a:gd name="connsiteX1503" fmla="*/ 3974678 w 7451018"/>
              <a:gd name="connsiteY1503" fmla="*/ 1158479 h 3415370"/>
              <a:gd name="connsiteX1504" fmla="*/ 3966368 w 7451018"/>
              <a:gd name="connsiteY1504" fmla="*/ 1148158 h 3415370"/>
              <a:gd name="connsiteX1505" fmla="*/ 3954639 w 7451018"/>
              <a:gd name="connsiteY1505" fmla="*/ 1150437 h 3415370"/>
              <a:gd name="connsiteX1506" fmla="*/ 3941235 w 7451018"/>
              <a:gd name="connsiteY1506" fmla="*/ 1122891 h 3415370"/>
              <a:gd name="connsiteX1507" fmla="*/ 3944854 w 7451018"/>
              <a:gd name="connsiteY1507" fmla="*/ 1115787 h 3415370"/>
              <a:gd name="connsiteX1508" fmla="*/ 3941235 w 7451018"/>
              <a:gd name="connsiteY1508" fmla="*/ 1108615 h 3415370"/>
              <a:gd name="connsiteX1509" fmla="*/ 3941235 w 7451018"/>
              <a:gd name="connsiteY1509" fmla="*/ 1109621 h 3415370"/>
              <a:gd name="connsiteX1510" fmla="*/ 3939425 w 7451018"/>
              <a:gd name="connsiteY1510" fmla="*/ 1123628 h 3415370"/>
              <a:gd name="connsiteX1511" fmla="*/ 3935940 w 7451018"/>
              <a:gd name="connsiteY1511" fmla="*/ 1130330 h 3415370"/>
              <a:gd name="connsiteX1512" fmla="*/ 3927830 w 7451018"/>
              <a:gd name="connsiteY1512" fmla="*/ 1109621 h 3415370"/>
              <a:gd name="connsiteX1513" fmla="*/ 3928166 w 7451018"/>
              <a:gd name="connsiteY1513" fmla="*/ 1090117 h 3415370"/>
              <a:gd name="connsiteX1514" fmla="*/ 3923139 w 7451018"/>
              <a:gd name="connsiteY1514" fmla="*/ 1089984 h 3415370"/>
              <a:gd name="connsiteX1515" fmla="*/ 3914426 w 7451018"/>
              <a:gd name="connsiteY1515" fmla="*/ 1084153 h 3415370"/>
              <a:gd name="connsiteX1516" fmla="*/ 3907724 w 7451018"/>
              <a:gd name="connsiteY1516" fmla="*/ 1076713 h 3415370"/>
              <a:gd name="connsiteX1517" fmla="*/ 3908327 w 7451018"/>
              <a:gd name="connsiteY1517" fmla="*/ 1070011 h 3415370"/>
              <a:gd name="connsiteX1518" fmla="*/ 3921128 w 7451018"/>
              <a:gd name="connsiteY1518" fmla="*/ 1070011 h 3415370"/>
              <a:gd name="connsiteX1519" fmla="*/ 3906585 w 7451018"/>
              <a:gd name="connsiteY1519" fmla="*/ 1056607 h 3415370"/>
              <a:gd name="connsiteX1520" fmla="*/ 3914426 w 7451018"/>
              <a:gd name="connsiteY1520" fmla="*/ 1023096 h 3415370"/>
              <a:gd name="connsiteX1521" fmla="*/ 3901022 w 7451018"/>
              <a:gd name="connsiteY1521" fmla="*/ 1023096 h 3415370"/>
              <a:gd name="connsiteX1522" fmla="*/ 3859670 w 7451018"/>
              <a:gd name="connsiteY1522" fmla="*/ 1000510 h 3415370"/>
              <a:gd name="connsiteX1523" fmla="*/ 3853035 w 7451018"/>
              <a:gd name="connsiteY1523" fmla="*/ 1002990 h 3415370"/>
              <a:gd name="connsiteX1524" fmla="*/ 3852423 w 7451018"/>
              <a:gd name="connsiteY1524" fmla="*/ 999564 h 3415370"/>
              <a:gd name="connsiteX1525" fmla="*/ 3852166 w 7451018"/>
              <a:gd name="connsiteY1525" fmla="*/ 996327 h 3415370"/>
              <a:gd name="connsiteX1526" fmla="*/ 3854107 w 7451018"/>
              <a:gd name="connsiteY1526" fmla="*/ 996422 h 3415370"/>
              <a:gd name="connsiteX1527" fmla="*/ 3852163 w 7451018"/>
              <a:gd name="connsiteY1527" fmla="*/ 996288 h 3415370"/>
              <a:gd name="connsiteX1528" fmla="*/ 3852166 w 7451018"/>
              <a:gd name="connsiteY1528" fmla="*/ 996327 h 3415370"/>
              <a:gd name="connsiteX1529" fmla="*/ 3847272 w 7451018"/>
              <a:gd name="connsiteY1529" fmla="*/ 996087 h 3415370"/>
              <a:gd name="connsiteX1530" fmla="*/ 3847338 w 7451018"/>
              <a:gd name="connsiteY1530" fmla="*/ 996154 h 3415370"/>
              <a:gd name="connsiteX1531" fmla="*/ 3846970 w 7451018"/>
              <a:gd name="connsiteY1531" fmla="*/ 996048 h 3415370"/>
              <a:gd name="connsiteX1532" fmla="*/ 3847003 w 7451018"/>
              <a:gd name="connsiteY1532" fmla="*/ 996087 h 3415370"/>
              <a:gd name="connsiteX1533" fmla="*/ 3835810 w 7451018"/>
              <a:gd name="connsiteY1533" fmla="*/ 997293 h 3415370"/>
              <a:gd name="connsiteX1534" fmla="*/ 3842780 w 7451018"/>
              <a:gd name="connsiteY1534" fmla="*/ 991127 h 3415370"/>
              <a:gd name="connsiteX1535" fmla="*/ 3835006 w 7451018"/>
              <a:gd name="connsiteY1535" fmla="*/ 982147 h 3415370"/>
              <a:gd name="connsiteX1536" fmla="*/ 3800557 w 7451018"/>
              <a:gd name="connsiteY1536" fmla="*/ 949440 h 3415370"/>
              <a:gd name="connsiteX1537" fmla="*/ 3795262 w 7451018"/>
              <a:gd name="connsiteY1537" fmla="*/ 956008 h 3415370"/>
              <a:gd name="connsiteX1538" fmla="*/ 3790302 w 7451018"/>
              <a:gd name="connsiteY1538" fmla="*/ 929200 h 3415370"/>
              <a:gd name="connsiteX1539" fmla="*/ 1823299 w 7451018"/>
              <a:gd name="connsiteY1539" fmla="*/ 925312 h 3415370"/>
              <a:gd name="connsiteX1540" fmla="*/ 1818071 w 7451018"/>
              <a:gd name="connsiteY1540" fmla="*/ 929199 h 3415370"/>
              <a:gd name="connsiteX1541" fmla="*/ 1823299 w 7451018"/>
              <a:gd name="connsiteY1541" fmla="*/ 934091 h 3415370"/>
              <a:gd name="connsiteX1542" fmla="*/ 1816597 w 7451018"/>
              <a:gd name="connsiteY1542" fmla="*/ 937242 h 3415370"/>
              <a:gd name="connsiteX1543" fmla="*/ 1823299 w 7451018"/>
              <a:gd name="connsiteY1543" fmla="*/ 941263 h 3415370"/>
              <a:gd name="connsiteX1544" fmla="*/ 1850108 w 7451018"/>
              <a:gd name="connsiteY1544" fmla="*/ 957482 h 3415370"/>
              <a:gd name="connsiteX1545" fmla="*/ 1833755 w 7451018"/>
              <a:gd name="connsiteY1545" fmla="*/ 929132 h 3415370"/>
              <a:gd name="connsiteX1546" fmla="*/ 1823299 w 7451018"/>
              <a:gd name="connsiteY1546" fmla="*/ 925312 h 3415370"/>
              <a:gd name="connsiteX1547" fmla="*/ 1763315 w 7451018"/>
              <a:gd name="connsiteY1547" fmla="*/ 923704 h 3415370"/>
              <a:gd name="connsiteX1548" fmla="*/ 1759294 w 7451018"/>
              <a:gd name="connsiteY1548" fmla="*/ 929199 h 3415370"/>
              <a:gd name="connsiteX1549" fmla="*/ 1778127 w 7451018"/>
              <a:gd name="connsiteY1549" fmla="*/ 967067 h 3415370"/>
              <a:gd name="connsiteX1550" fmla="*/ 1803260 w 7451018"/>
              <a:gd name="connsiteY1550" fmla="*/ 996220 h 3415370"/>
              <a:gd name="connsiteX1551" fmla="*/ 1803595 w 7451018"/>
              <a:gd name="connsiteY1551" fmla="*/ 989586 h 3415370"/>
              <a:gd name="connsiteX1552" fmla="*/ 1811034 w 7451018"/>
              <a:gd name="connsiteY1552" fmla="*/ 989518 h 3415370"/>
              <a:gd name="connsiteX1553" fmla="*/ 1822897 w 7451018"/>
              <a:gd name="connsiteY1553" fmla="*/ 956074 h 3415370"/>
              <a:gd name="connsiteX1554" fmla="*/ 1783087 w 7451018"/>
              <a:gd name="connsiteY1554" fmla="*/ 931210 h 3415370"/>
              <a:gd name="connsiteX1555" fmla="*/ 1783690 w 7451018"/>
              <a:gd name="connsiteY1555" fmla="*/ 929199 h 3415370"/>
              <a:gd name="connsiteX1556" fmla="*/ 1763315 w 7451018"/>
              <a:gd name="connsiteY1556" fmla="*/ 923704 h 3415370"/>
              <a:gd name="connsiteX1557" fmla="*/ 2231127 w 7451018"/>
              <a:gd name="connsiteY1557" fmla="*/ 921559 h 3415370"/>
              <a:gd name="connsiteX1558" fmla="*/ 2231061 w 7451018"/>
              <a:gd name="connsiteY1558" fmla="*/ 923637 h 3415370"/>
              <a:gd name="connsiteX1559" fmla="*/ 2230189 w 7451018"/>
              <a:gd name="connsiteY1559" fmla="*/ 923637 h 3415370"/>
              <a:gd name="connsiteX1560" fmla="*/ 2231127 w 7451018"/>
              <a:gd name="connsiteY1560" fmla="*/ 921559 h 3415370"/>
              <a:gd name="connsiteX1561" fmla="*/ 2185217 w 7451018"/>
              <a:gd name="connsiteY1561" fmla="*/ 916935 h 3415370"/>
              <a:gd name="connsiteX1562" fmla="*/ 2208407 w 7451018"/>
              <a:gd name="connsiteY1562" fmla="*/ 930339 h 3415370"/>
              <a:gd name="connsiteX1563" fmla="*/ 2208876 w 7451018"/>
              <a:gd name="connsiteY1563" fmla="*/ 930339 h 3415370"/>
              <a:gd name="connsiteX1564" fmla="*/ 2185217 w 7451018"/>
              <a:gd name="connsiteY1564" fmla="*/ 916935 h 3415370"/>
              <a:gd name="connsiteX1565" fmla="*/ 4162071 w 7451018"/>
              <a:gd name="connsiteY1565" fmla="*/ 909696 h 3415370"/>
              <a:gd name="connsiteX1566" fmla="*/ 4122394 w 7451018"/>
              <a:gd name="connsiteY1566" fmla="*/ 955941 h 3415370"/>
              <a:gd name="connsiteX1567" fmla="*/ 4101952 w 7451018"/>
              <a:gd name="connsiteY1567" fmla="*/ 964721 h 3415370"/>
              <a:gd name="connsiteX1568" fmla="*/ 4088548 w 7451018"/>
              <a:gd name="connsiteY1568" fmla="*/ 990189 h 3415370"/>
              <a:gd name="connsiteX1569" fmla="*/ 4088548 w 7451018"/>
              <a:gd name="connsiteY1569" fmla="*/ 989452 h 3415370"/>
              <a:gd name="connsiteX1570" fmla="*/ 4081779 w 7451018"/>
              <a:gd name="connsiteY1570" fmla="*/ 1009558 h 3415370"/>
              <a:gd name="connsiteX1571" fmla="*/ 4081645 w 7451018"/>
              <a:gd name="connsiteY1571" fmla="*/ 1009558 h 3415370"/>
              <a:gd name="connsiteX1572" fmla="*/ 4154430 w 7451018"/>
              <a:gd name="connsiteY1572" fmla="*/ 1043069 h 3415370"/>
              <a:gd name="connsiteX1573" fmla="*/ 4187874 w 7451018"/>
              <a:gd name="connsiteY1573" fmla="*/ 1022963 h 3415370"/>
              <a:gd name="connsiteX1574" fmla="*/ 4236062 w 7451018"/>
              <a:gd name="connsiteY1574" fmla="*/ 1016260 h 3415370"/>
              <a:gd name="connsiteX1575" fmla="*/ 4236062 w 7451018"/>
              <a:gd name="connsiteY1575" fmla="*/ 1022963 h 3415370"/>
              <a:gd name="connsiteX1576" fmla="*/ 4235058 w 7451018"/>
              <a:gd name="connsiteY1576" fmla="*/ 1022963 h 3415370"/>
              <a:gd name="connsiteX1577" fmla="*/ 4254628 w 7451018"/>
              <a:gd name="connsiteY1577" fmla="*/ 1022963 h 3415370"/>
              <a:gd name="connsiteX1578" fmla="*/ 4323190 w 7451018"/>
              <a:gd name="connsiteY1578" fmla="*/ 1043069 h 3415370"/>
              <a:gd name="connsiteX1579" fmla="*/ 4365146 w 7451018"/>
              <a:gd name="connsiteY1579" fmla="*/ 1002789 h 3415370"/>
              <a:gd name="connsiteX1580" fmla="*/ 4263072 w 7451018"/>
              <a:gd name="connsiteY1580" fmla="*/ 943207 h 3415370"/>
              <a:gd name="connsiteX1581" fmla="*/ 4243234 w 7451018"/>
              <a:gd name="connsiteY1581" fmla="*/ 947362 h 3415370"/>
              <a:gd name="connsiteX1582" fmla="*/ 4196855 w 7451018"/>
              <a:gd name="connsiteY1582" fmla="*/ 956544 h 3415370"/>
              <a:gd name="connsiteX1583" fmla="*/ 4182378 w 7451018"/>
              <a:gd name="connsiteY1583" fmla="*/ 942537 h 3415370"/>
              <a:gd name="connsiteX1584" fmla="*/ 4182378 w 7451018"/>
              <a:gd name="connsiteY1584" fmla="*/ 935835 h 3415370"/>
              <a:gd name="connsiteX1585" fmla="*/ 4200675 w 7451018"/>
              <a:gd name="connsiteY1585" fmla="*/ 923637 h 3415370"/>
              <a:gd name="connsiteX1586" fmla="*/ 4201077 w 7451018"/>
              <a:gd name="connsiteY1586" fmla="*/ 923637 h 3415370"/>
              <a:gd name="connsiteX1587" fmla="*/ 4162272 w 7451018"/>
              <a:gd name="connsiteY1587" fmla="*/ 917404 h 3415370"/>
              <a:gd name="connsiteX1588" fmla="*/ 4162071 w 7451018"/>
              <a:gd name="connsiteY1588" fmla="*/ 909696 h 3415370"/>
              <a:gd name="connsiteX1589" fmla="*/ 4288473 w 7451018"/>
              <a:gd name="connsiteY1589" fmla="*/ 903330 h 3415370"/>
              <a:gd name="connsiteX1590" fmla="*/ 4262335 w 7451018"/>
              <a:gd name="connsiteY1590" fmla="*/ 909026 h 3415370"/>
              <a:gd name="connsiteX1591" fmla="*/ 4255431 w 7451018"/>
              <a:gd name="connsiteY1591" fmla="*/ 915728 h 3415370"/>
              <a:gd name="connsiteX1592" fmla="*/ 4232109 w 7451018"/>
              <a:gd name="connsiteY1592" fmla="*/ 922431 h 3415370"/>
              <a:gd name="connsiteX1593" fmla="*/ 4262335 w 7451018"/>
              <a:gd name="connsiteY1593" fmla="*/ 935835 h 3415370"/>
              <a:gd name="connsiteX1594" fmla="*/ 4296851 w 7451018"/>
              <a:gd name="connsiteY1594" fmla="*/ 915394 h 3415370"/>
              <a:gd name="connsiteX1595" fmla="*/ 4288473 w 7451018"/>
              <a:gd name="connsiteY1595" fmla="*/ 903330 h 3415370"/>
              <a:gd name="connsiteX1596" fmla="*/ 4593756 w 7451018"/>
              <a:gd name="connsiteY1596" fmla="*/ 902324 h 3415370"/>
              <a:gd name="connsiteX1597" fmla="*/ 4584909 w 7451018"/>
              <a:gd name="connsiteY1597" fmla="*/ 903195 h 3415370"/>
              <a:gd name="connsiteX1598" fmla="*/ 4579347 w 7451018"/>
              <a:gd name="connsiteY1598" fmla="*/ 909026 h 3415370"/>
              <a:gd name="connsiteX1599" fmla="*/ 4576934 w 7451018"/>
              <a:gd name="connsiteY1599" fmla="*/ 902458 h 3415370"/>
              <a:gd name="connsiteX1600" fmla="*/ 4540474 w 7451018"/>
              <a:gd name="connsiteY1600" fmla="*/ 922431 h 3415370"/>
              <a:gd name="connsiteX1601" fmla="*/ 4530354 w 7451018"/>
              <a:gd name="connsiteY1601" fmla="*/ 915728 h 3415370"/>
              <a:gd name="connsiteX1602" fmla="*/ 4518022 w 7451018"/>
              <a:gd name="connsiteY1602" fmla="*/ 935835 h 3415370"/>
              <a:gd name="connsiteX1603" fmla="*/ 4507366 w 7451018"/>
              <a:gd name="connsiteY1603" fmla="*/ 929133 h 3415370"/>
              <a:gd name="connsiteX1604" fmla="*/ 4504149 w 7451018"/>
              <a:gd name="connsiteY1604" fmla="*/ 937175 h 3415370"/>
              <a:gd name="connsiteX1605" fmla="*/ 4477675 w 7451018"/>
              <a:gd name="connsiteY1605" fmla="*/ 962643 h 3415370"/>
              <a:gd name="connsiteX1606" fmla="*/ 4493292 w 7451018"/>
              <a:gd name="connsiteY1606" fmla="*/ 973702 h 3415370"/>
              <a:gd name="connsiteX1607" fmla="*/ 4504149 w 7451018"/>
              <a:gd name="connsiteY1607" fmla="*/ 971892 h 3415370"/>
              <a:gd name="connsiteX1608" fmla="*/ 4490744 w 7451018"/>
              <a:gd name="connsiteY1608" fmla="*/ 985096 h 3415370"/>
              <a:gd name="connsiteX1609" fmla="*/ 4490744 w 7451018"/>
              <a:gd name="connsiteY1609" fmla="*/ 996154 h 3415370"/>
              <a:gd name="connsiteX1610" fmla="*/ 4536386 w 7451018"/>
              <a:gd name="connsiteY1610" fmla="*/ 1056473 h 3415370"/>
              <a:gd name="connsiteX1611" fmla="*/ 4556827 w 7451018"/>
              <a:gd name="connsiteY1611" fmla="*/ 1056473 h 3415370"/>
              <a:gd name="connsiteX1612" fmla="*/ 4557766 w 7451018"/>
              <a:gd name="connsiteY1612" fmla="*/ 1062572 h 3415370"/>
              <a:gd name="connsiteX1613" fmla="*/ 4553820 w 7451018"/>
              <a:gd name="connsiteY1613" fmla="*/ 1062874 h 3415370"/>
              <a:gd name="connsiteX1614" fmla="*/ 4549121 w 7451018"/>
              <a:gd name="connsiteY1614" fmla="*/ 1067799 h 3415370"/>
              <a:gd name="connsiteX1615" fmla="*/ 4549120 w 7451018"/>
              <a:gd name="connsiteY1615" fmla="*/ 1067800 h 3415370"/>
              <a:gd name="connsiteX1616" fmla="*/ 4536386 w 7451018"/>
              <a:gd name="connsiteY1616" fmla="*/ 1063175 h 3415370"/>
              <a:gd name="connsiteX1617" fmla="*/ 4535917 w 7451018"/>
              <a:gd name="connsiteY1617" fmla="*/ 1069877 h 3415370"/>
              <a:gd name="connsiteX1618" fmla="*/ 4524255 w 7451018"/>
              <a:gd name="connsiteY1618" fmla="*/ 1117127 h 3415370"/>
              <a:gd name="connsiteX1619" fmla="*/ 4570902 w 7451018"/>
              <a:gd name="connsiteY1619" fmla="*/ 1150303 h 3415370"/>
              <a:gd name="connsiteX1620" fmla="*/ 4618085 w 7451018"/>
              <a:gd name="connsiteY1620" fmla="*/ 1107476 h 3415370"/>
              <a:gd name="connsiteX1621" fmla="*/ 4624854 w 7451018"/>
              <a:gd name="connsiteY1621" fmla="*/ 1096150 h 3415370"/>
              <a:gd name="connsiteX1622" fmla="*/ 4608904 w 7451018"/>
              <a:gd name="connsiteY1622" fmla="*/ 1076513 h 3415370"/>
              <a:gd name="connsiteX1623" fmla="*/ 4596974 w 7451018"/>
              <a:gd name="connsiteY1623" fmla="*/ 1036300 h 3415370"/>
              <a:gd name="connsiteX1624" fmla="*/ 4597912 w 7451018"/>
              <a:gd name="connsiteY1624" fmla="*/ 1006542 h 3415370"/>
              <a:gd name="connsiteX1625" fmla="*/ 4578074 w 7451018"/>
              <a:gd name="connsiteY1625" fmla="*/ 995551 h 3415370"/>
              <a:gd name="connsiteX1626" fmla="*/ 4569897 w 7451018"/>
              <a:gd name="connsiteY1626" fmla="*/ 996154 h 3415370"/>
              <a:gd name="connsiteX1627" fmla="*/ 4557833 w 7451018"/>
              <a:gd name="connsiteY1627" fmla="*/ 968876 h 3415370"/>
              <a:gd name="connsiteX1628" fmla="*/ 4544428 w 7451018"/>
              <a:gd name="connsiteY1628" fmla="*/ 963716 h 3415370"/>
              <a:gd name="connsiteX1629" fmla="*/ 4544428 w 7451018"/>
              <a:gd name="connsiteY1629" fmla="*/ 956544 h 3415370"/>
              <a:gd name="connsiteX1630" fmla="*/ 4559241 w 7451018"/>
              <a:gd name="connsiteY1630" fmla="*/ 955807 h 3415370"/>
              <a:gd name="connsiteX1631" fmla="*/ 4557833 w 7451018"/>
              <a:gd name="connsiteY1631" fmla="*/ 952456 h 3415370"/>
              <a:gd name="connsiteX1632" fmla="*/ 4567283 w 7451018"/>
              <a:gd name="connsiteY1632" fmla="*/ 942537 h 3415370"/>
              <a:gd name="connsiteX1633" fmla="*/ 4591344 w 7451018"/>
              <a:gd name="connsiteY1633" fmla="*/ 937175 h 3415370"/>
              <a:gd name="connsiteX1634" fmla="*/ 4598046 w 7451018"/>
              <a:gd name="connsiteY1634" fmla="*/ 935835 h 3415370"/>
              <a:gd name="connsiteX1635" fmla="*/ 4604748 w 7451018"/>
              <a:gd name="connsiteY1635" fmla="*/ 907551 h 3415370"/>
              <a:gd name="connsiteX1636" fmla="*/ 4593756 w 7451018"/>
              <a:gd name="connsiteY1636" fmla="*/ 902324 h 3415370"/>
              <a:gd name="connsiteX1637" fmla="*/ 4316488 w 7451018"/>
              <a:gd name="connsiteY1637" fmla="*/ 895622 h 3415370"/>
              <a:gd name="connsiteX1638" fmla="*/ 4305497 w 7451018"/>
              <a:gd name="connsiteY1638" fmla="*/ 895882 h 3415370"/>
              <a:gd name="connsiteX1639" fmla="*/ 4297775 w 7451018"/>
              <a:gd name="connsiteY1639" fmla="*/ 901680 h 3415370"/>
              <a:gd name="connsiteX1640" fmla="*/ 4292294 w 7451018"/>
              <a:gd name="connsiteY1640" fmla="*/ 902659 h 3415370"/>
              <a:gd name="connsiteX1641" fmla="*/ 4296918 w 7451018"/>
              <a:gd name="connsiteY1641" fmla="*/ 902324 h 3415370"/>
              <a:gd name="connsiteX1642" fmla="*/ 4297775 w 7451018"/>
              <a:gd name="connsiteY1642" fmla="*/ 901680 h 3415370"/>
              <a:gd name="connsiteX1643" fmla="*/ 4306226 w 7451018"/>
              <a:gd name="connsiteY1643" fmla="*/ 900171 h 3415370"/>
              <a:gd name="connsiteX1644" fmla="*/ 4316488 w 7451018"/>
              <a:gd name="connsiteY1644" fmla="*/ 895622 h 3415370"/>
              <a:gd name="connsiteX1645" fmla="*/ 2341040 w 7451018"/>
              <a:gd name="connsiteY1645" fmla="*/ 894215 h 3415370"/>
              <a:gd name="connsiteX1646" fmla="*/ 2345395 w 7451018"/>
              <a:gd name="connsiteY1646" fmla="*/ 904536 h 3415370"/>
              <a:gd name="connsiteX1647" fmla="*/ 2337288 w 7451018"/>
              <a:gd name="connsiteY1647" fmla="*/ 900313 h 3415370"/>
              <a:gd name="connsiteX1648" fmla="*/ 2341040 w 7451018"/>
              <a:gd name="connsiteY1648" fmla="*/ 894215 h 3415370"/>
              <a:gd name="connsiteX1649" fmla="*/ 2350833 w 7451018"/>
              <a:gd name="connsiteY1649" fmla="*/ 889523 h 3415370"/>
              <a:gd name="connsiteX1650" fmla="*/ 2352776 w 7451018"/>
              <a:gd name="connsiteY1650" fmla="*/ 892339 h 3415370"/>
              <a:gd name="connsiteX1651" fmla="*/ 2358606 w 7451018"/>
              <a:gd name="connsiteY1651" fmla="*/ 890126 h 3415370"/>
              <a:gd name="connsiteX1652" fmla="*/ 2359747 w 7451018"/>
              <a:gd name="connsiteY1652" fmla="*/ 890126 h 3415370"/>
              <a:gd name="connsiteX1653" fmla="*/ 2350833 w 7451018"/>
              <a:gd name="connsiteY1653" fmla="*/ 889523 h 3415370"/>
              <a:gd name="connsiteX1654" fmla="*/ 2231944 w 7451018"/>
              <a:gd name="connsiteY1654" fmla="*/ 876118 h 3415370"/>
              <a:gd name="connsiteX1655" fmla="*/ 2234826 w 7451018"/>
              <a:gd name="connsiteY1655" fmla="*/ 883423 h 3415370"/>
              <a:gd name="connsiteX1656" fmla="*/ 2234290 w 7451018"/>
              <a:gd name="connsiteY1656" fmla="*/ 883423 h 3415370"/>
              <a:gd name="connsiteX1657" fmla="*/ 2230872 w 7451018"/>
              <a:gd name="connsiteY1657" fmla="*/ 889388 h 3415370"/>
              <a:gd name="connsiteX1658" fmla="*/ 2218741 w 7451018"/>
              <a:gd name="connsiteY1658" fmla="*/ 893476 h 3415370"/>
              <a:gd name="connsiteX1659" fmla="*/ 2218741 w 7451018"/>
              <a:gd name="connsiteY1659" fmla="*/ 888517 h 3415370"/>
              <a:gd name="connsiteX1660" fmla="*/ 2231944 w 7451018"/>
              <a:gd name="connsiteY1660" fmla="*/ 876118 h 3415370"/>
              <a:gd name="connsiteX1661" fmla="*/ 1676659 w 7451018"/>
              <a:gd name="connsiteY1661" fmla="*/ 868813 h 3415370"/>
              <a:gd name="connsiteX1662" fmla="*/ 1657354 w 7451018"/>
              <a:gd name="connsiteY1662" fmla="*/ 875717 h 3415370"/>
              <a:gd name="connsiteX1663" fmla="*/ 1676659 w 7451018"/>
              <a:gd name="connsiteY1663" fmla="*/ 868813 h 3415370"/>
              <a:gd name="connsiteX1664" fmla="*/ 952292 w 7451018"/>
              <a:gd name="connsiteY1664" fmla="*/ 866803 h 3415370"/>
              <a:gd name="connsiteX1665" fmla="*/ 952024 w 7451018"/>
              <a:gd name="connsiteY1665" fmla="*/ 866936 h 3415370"/>
              <a:gd name="connsiteX1666" fmla="*/ 951955 w 7451018"/>
              <a:gd name="connsiteY1666" fmla="*/ 867138 h 3415370"/>
              <a:gd name="connsiteX1667" fmla="*/ 952292 w 7451018"/>
              <a:gd name="connsiteY1667" fmla="*/ 866803 h 3415370"/>
              <a:gd name="connsiteX1668" fmla="*/ 1707687 w 7451018"/>
              <a:gd name="connsiteY1668" fmla="*/ 855409 h 3415370"/>
              <a:gd name="connsiteX1669" fmla="*/ 1655748 w 7451018"/>
              <a:gd name="connsiteY1669" fmla="*/ 870891 h 3415370"/>
              <a:gd name="connsiteX1670" fmla="*/ 1607292 w 7451018"/>
              <a:gd name="connsiteY1670" fmla="*/ 902257 h 3415370"/>
              <a:gd name="connsiteX1671" fmla="*/ 1635707 w 7451018"/>
              <a:gd name="connsiteY1671" fmla="*/ 895287 h 3415370"/>
              <a:gd name="connsiteX1672" fmla="*/ 1629876 w 7451018"/>
              <a:gd name="connsiteY1672" fmla="*/ 902257 h 3415370"/>
              <a:gd name="connsiteX1673" fmla="*/ 1696025 w 7451018"/>
              <a:gd name="connsiteY1673" fmla="*/ 889188 h 3415370"/>
              <a:gd name="connsiteX1674" fmla="*/ 1679538 w 7451018"/>
              <a:gd name="connsiteY1674" fmla="*/ 896091 h 3415370"/>
              <a:gd name="connsiteX1675" fmla="*/ 1678201 w 7451018"/>
              <a:gd name="connsiteY1675" fmla="*/ 896962 h 3415370"/>
              <a:gd name="connsiteX1676" fmla="*/ 1749643 w 7451018"/>
              <a:gd name="connsiteY1676" fmla="*/ 909026 h 3415370"/>
              <a:gd name="connsiteX1677" fmla="*/ 1742940 w 7451018"/>
              <a:gd name="connsiteY1677" fmla="*/ 888250 h 3415370"/>
              <a:gd name="connsiteX1678" fmla="*/ 1744884 w 7451018"/>
              <a:gd name="connsiteY1678" fmla="*/ 875515 h 3415370"/>
              <a:gd name="connsiteX1679" fmla="*/ 1731681 w 7451018"/>
              <a:gd name="connsiteY1679" fmla="*/ 875515 h 3415370"/>
              <a:gd name="connsiteX1680" fmla="*/ 1728665 w 7451018"/>
              <a:gd name="connsiteY1680" fmla="*/ 875515 h 3415370"/>
              <a:gd name="connsiteX1681" fmla="*/ 1716065 w 7451018"/>
              <a:gd name="connsiteY1681" fmla="*/ 861709 h 3415370"/>
              <a:gd name="connsiteX1682" fmla="*/ 1707687 w 7451018"/>
              <a:gd name="connsiteY1682" fmla="*/ 855409 h 3415370"/>
              <a:gd name="connsiteX1683" fmla="*/ 6497971 w 7451018"/>
              <a:gd name="connsiteY1683" fmla="*/ 848707 h 3415370"/>
              <a:gd name="connsiteX1684" fmla="*/ 6508694 w 7451018"/>
              <a:gd name="connsiteY1684" fmla="*/ 862111 h 3415370"/>
              <a:gd name="connsiteX1685" fmla="*/ 6497971 w 7451018"/>
              <a:gd name="connsiteY1685" fmla="*/ 848707 h 3415370"/>
              <a:gd name="connsiteX1686" fmla="*/ 3465641 w 7451018"/>
              <a:gd name="connsiteY1686" fmla="*/ 842123 h 3415370"/>
              <a:gd name="connsiteX1687" fmla="*/ 3460071 w 7451018"/>
              <a:gd name="connsiteY1687" fmla="*/ 846562 h 3415370"/>
              <a:gd name="connsiteX1688" fmla="*/ 3465641 w 7451018"/>
              <a:gd name="connsiteY1688" fmla="*/ 842123 h 3415370"/>
              <a:gd name="connsiteX1689" fmla="*/ 3452875 w 7451018"/>
              <a:gd name="connsiteY1689" fmla="*/ 836107 h 3415370"/>
              <a:gd name="connsiteX1690" fmla="*/ 3459180 w 7451018"/>
              <a:gd name="connsiteY1690" fmla="*/ 841469 h 3415370"/>
              <a:gd name="connsiteX1691" fmla="*/ 3452875 w 7451018"/>
              <a:gd name="connsiteY1691" fmla="*/ 836107 h 3415370"/>
              <a:gd name="connsiteX1692" fmla="*/ 2185693 w 7451018"/>
              <a:gd name="connsiteY1692" fmla="*/ 825914 h 3415370"/>
              <a:gd name="connsiteX1693" fmla="*/ 2232139 w 7451018"/>
              <a:gd name="connsiteY1693" fmla="*/ 848506 h 3415370"/>
              <a:gd name="connsiteX1694" fmla="*/ 2187301 w 7451018"/>
              <a:gd name="connsiteY1694" fmla="*/ 840732 h 3415370"/>
              <a:gd name="connsiteX1695" fmla="*/ 2187034 w 7451018"/>
              <a:gd name="connsiteY1695" fmla="*/ 835370 h 3415370"/>
              <a:gd name="connsiteX1696" fmla="*/ 2169742 w 7451018"/>
              <a:gd name="connsiteY1696" fmla="*/ 828668 h 3415370"/>
              <a:gd name="connsiteX1697" fmla="*/ 2185693 w 7451018"/>
              <a:gd name="connsiteY1697" fmla="*/ 825914 h 3415370"/>
              <a:gd name="connsiteX1698" fmla="*/ 2355391 w 7451018"/>
              <a:gd name="connsiteY1698" fmla="*/ 781686 h 3415370"/>
              <a:gd name="connsiteX1699" fmla="*/ 2359411 w 7451018"/>
              <a:gd name="connsiteY1699" fmla="*/ 800519 h 3415370"/>
              <a:gd name="connsiteX1700" fmla="*/ 2359076 w 7451018"/>
              <a:gd name="connsiteY1700" fmla="*/ 802060 h 3415370"/>
              <a:gd name="connsiteX1701" fmla="*/ 2358003 w 7451018"/>
              <a:gd name="connsiteY1701" fmla="*/ 808428 h 3415370"/>
              <a:gd name="connsiteX1702" fmla="*/ 2352776 w 7451018"/>
              <a:gd name="connsiteY1702" fmla="*/ 801390 h 3415370"/>
              <a:gd name="connsiteX1703" fmla="*/ 2346074 w 7451018"/>
              <a:gd name="connsiteY1703" fmla="*/ 815130 h 3415370"/>
              <a:gd name="connsiteX1704" fmla="*/ 2332670 w 7451018"/>
              <a:gd name="connsiteY1704" fmla="*/ 828534 h 3415370"/>
              <a:gd name="connsiteX1705" fmla="*/ 2347950 w 7451018"/>
              <a:gd name="connsiteY1705" fmla="*/ 821832 h 3415370"/>
              <a:gd name="connsiteX1706" fmla="*/ 2352843 w 7451018"/>
              <a:gd name="connsiteY1706" fmla="*/ 815130 h 3415370"/>
              <a:gd name="connsiteX1707" fmla="*/ 2350029 w 7451018"/>
              <a:gd name="connsiteY1707" fmla="*/ 821832 h 3415370"/>
              <a:gd name="connsiteX1708" fmla="*/ 2359478 w 7451018"/>
              <a:gd name="connsiteY1708" fmla="*/ 824981 h 3415370"/>
              <a:gd name="connsiteX1709" fmla="*/ 2351436 w 7451018"/>
              <a:gd name="connsiteY1709" fmla="*/ 831684 h 3415370"/>
              <a:gd name="connsiteX1710" fmla="*/ 2351369 w 7451018"/>
              <a:gd name="connsiteY1710" fmla="*/ 835303 h 3415370"/>
              <a:gd name="connsiteX1711" fmla="*/ 2371141 w 7451018"/>
              <a:gd name="connsiteY1711" fmla="*/ 828534 h 3415370"/>
              <a:gd name="connsiteX1712" fmla="*/ 2391649 w 7451018"/>
              <a:gd name="connsiteY1712" fmla="*/ 835236 h 3415370"/>
              <a:gd name="connsiteX1713" fmla="*/ 2406528 w 7451018"/>
              <a:gd name="connsiteY1713" fmla="*/ 845357 h 3415370"/>
              <a:gd name="connsiteX1714" fmla="*/ 2398486 w 7451018"/>
              <a:gd name="connsiteY1714" fmla="*/ 848641 h 3415370"/>
              <a:gd name="connsiteX1715" fmla="*/ 2398754 w 7451018"/>
              <a:gd name="connsiteY1715" fmla="*/ 855343 h 3415370"/>
              <a:gd name="connsiteX1716" fmla="*/ 2413231 w 7451018"/>
              <a:gd name="connsiteY1716" fmla="*/ 857554 h 3415370"/>
              <a:gd name="connsiteX1717" fmla="*/ 2399893 w 7451018"/>
              <a:gd name="connsiteY1717" fmla="*/ 867742 h 3415370"/>
              <a:gd name="connsiteX1718" fmla="*/ 2398754 w 7451018"/>
              <a:gd name="connsiteY1718" fmla="*/ 875449 h 3415370"/>
              <a:gd name="connsiteX1719" fmla="*/ 2393659 w 7451018"/>
              <a:gd name="connsiteY1719" fmla="*/ 881011 h 3415370"/>
              <a:gd name="connsiteX1720" fmla="*/ 2408315 w 7451018"/>
              <a:gd name="connsiteY1720" fmla="*/ 877264 h 3415370"/>
              <a:gd name="connsiteX1721" fmla="*/ 2408338 w 7451018"/>
              <a:gd name="connsiteY1721" fmla="*/ 877258 h 3415370"/>
              <a:gd name="connsiteX1722" fmla="*/ 2406461 w 7451018"/>
              <a:gd name="connsiteY1722" fmla="*/ 883089 h 3415370"/>
              <a:gd name="connsiteX1723" fmla="*/ 2413834 w 7451018"/>
              <a:gd name="connsiteY1723" fmla="*/ 877125 h 3415370"/>
              <a:gd name="connsiteX1724" fmla="*/ 2392052 w 7451018"/>
              <a:gd name="connsiteY1724" fmla="*/ 901185 h 3415370"/>
              <a:gd name="connsiteX1725" fmla="*/ 2387494 w 7451018"/>
              <a:gd name="connsiteY1725" fmla="*/ 907284 h 3415370"/>
              <a:gd name="connsiteX1726" fmla="*/ 2381328 w 7451018"/>
              <a:gd name="connsiteY1726" fmla="*/ 900917 h 3415370"/>
              <a:gd name="connsiteX1727" fmla="*/ 2385551 w 7451018"/>
              <a:gd name="connsiteY1727" fmla="*/ 888853 h 3415370"/>
              <a:gd name="connsiteX1728" fmla="*/ 2365913 w 7451018"/>
              <a:gd name="connsiteY1728" fmla="*/ 895288 h 3415370"/>
              <a:gd name="connsiteX1729" fmla="*/ 2346140 w 7451018"/>
              <a:gd name="connsiteY1729" fmla="*/ 902258 h 3415370"/>
              <a:gd name="connsiteX1730" fmla="*/ 2346140 w 7451018"/>
              <a:gd name="connsiteY1730" fmla="*/ 895556 h 3415370"/>
              <a:gd name="connsiteX1731" fmla="*/ 2349358 w 7451018"/>
              <a:gd name="connsiteY1731" fmla="*/ 894148 h 3415370"/>
              <a:gd name="connsiteX1732" fmla="*/ 2334145 w 7451018"/>
              <a:gd name="connsiteY1732" fmla="*/ 882151 h 3415370"/>
              <a:gd name="connsiteX1733" fmla="*/ 2279454 w 7451018"/>
              <a:gd name="connsiteY1733" fmla="*/ 888853 h 3415370"/>
              <a:gd name="connsiteX1734" fmla="*/ 2272350 w 7451018"/>
              <a:gd name="connsiteY1734" fmla="*/ 874913 h 3415370"/>
              <a:gd name="connsiteX1735" fmla="*/ 2292457 w 7451018"/>
              <a:gd name="connsiteY1735" fmla="*/ 863720 h 3415370"/>
              <a:gd name="connsiteX1736" fmla="*/ 2279052 w 7451018"/>
              <a:gd name="connsiteY1736" fmla="*/ 862715 h 3415370"/>
              <a:gd name="connsiteX1737" fmla="*/ 2292457 w 7451018"/>
              <a:gd name="connsiteY1737" fmla="*/ 853600 h 3415370"/>
              <a:gd name="connsiteX1738" fmla="*/ 2321745 w 7451018"/>
              <a:gd name="connsiteY1738" fmla="*/ 801792 h 3415370"/>
              <a:gd name="connsiteX1739" fmla="*/ 2326639 w 7451018"/>
              <a:gd name="connsiteY1739" fmla="*/ 795090 h 3415370"/>
              <a:gd name="connsiteX1740" fmla="*/ 2355391 w 7451018"/>
              <a:gd name="connsiteY1740" fmla="*/ 781686 h 3415370"/>
              <a:gd name="connsiteX1741" fmla="*/ 2361396 w 7451018"/>
              <a:gd name="connsiteY1741" fmla="*/ 775047 h 3415370"/>
              <a:gd name="connsiteX1742" fmla="*/ 2358012 w 7451018"/>
              <a:gd name="connsiteY1742" fmla="*/ 780278 h 3415370"/>
              <a:gd name="connsiteX1743" fmla="*/ 2361396 w 7451018"/>
              <a:gd name="connsiteY1743" fmla="*/ 775047 h 3415370"/>
              <a:gd name="connsiteX1744" fmla="*/ 1864327 w 7451018"/>
              <a:gd name="connsiteY1744" fmla="*/ 770962 h 3415370"/>
              <a:gd name="connsiteX1745" fmla="*/ 1855145 w 7451018"/>
              <a:gd name="connsiteY1745" fmla="*/ 779139 h 3415370"/>
              <a:gd name="connsiteX1746" fmla="*/ 1864327 w 7451018"/>
              <a:gd name="connsiteY1746" fmla="*/ 770962 h 3415370"/>
              <a:gd name="connsiteX1747" fmla="*/ 1852768 w 7451018"/>
              <a:gd name="connsiteY1747" fmla="*/ 741859 h 3415370"/>
              <a:gd name="connsiteX1748" fmla="*/ 1853132 w 7451018"/>
              <a:gd name="connsiteY1748" fmla="*/ 743416 h 3415370"/>
              <a:gd name="connsiteX1749" fmla="*/ 1850251 w 7451018"/>
              <a:gd name="connsiteY1749" fmla="*/ 751728 h 3415370"/>
              <a:gd name="connsiteX1750" fmla="*/ 1852768 w 7451018"/>
              <a:gd name="connsiteY1750" fmla="*/ 741859 h 3415370"/>
              <a:gd name="connsiteX1751" fmla="*/ 3292248 w 7451018"/>
              <a:gd name="connsiteY1751" fmla="*/ 725588 h 3415370"/>
              <a:gd name="connsiteX1752" fmla="*/ 3292316 w 7451018"/>
              <a:gd name="connsiteY1752" fmla="*/ 727264 h 3415370"/>
              <a:gd name="connsiteX1753" fmla="*/ 3291110 w 7451018"/>
              <a:gd name="connsiteY1753" fmla="*/ 728135 h 3415370"/>
              <a:gd name="connsiteX1754" fmla="*/ 3292248 w 7451018"/>
              <a:gd name="connsiteY1754" fmla="*/ 725588 h 3415370"/>
              <a:gd name="connsiteX1755" fmla="*/ 3687881 w 7451018"/>
              <a:gd name="connsiteY1755" fmla="*/ 724985 h 3415370"/>
              <a:gd name="connsiteX1756" fmla="*/ 3687881 w 7451018"/>
              <a:gd name="connsiteY1756" fmla="*/ 725588 h 3415370"/>
              <a:gd name="connsiteX1757" fmla="*/ 3687219 w 7451018"/>
              <a:gd name="connsiteY1757" fmla="*/ 725846 h 3415370"/>
              <a:gd name="connsiteX1758" fmla="*/ 3688335 w 7451018"/>
              <a:gd name="connsiteY1758" fmla="*/ 726481 h 3415370"/>
              <a:gd name="connsiteX1759" fmla="*/ 3688435 w 7451018"/>
              <a:gd name="connsiteY1759" fmla="*/ 727600 h 3415370"/>
              <a:gd name="connsiteX1760" fmla="*/ 3687202 w 7451018"/>
              <a:gd name="connsiteY1760" fmla="*/ 725852 h 3415370"/>
              <a:gd name="connsiteX1761" fmla="*/ 3686674 w 7451018"/>
              <a:gd name="connsiteY1761" fmla="*/ 726057 h 3415370"/>
              <a:gd name="connsiteX1762" fmla="*/ 3686542 w 7451018"/>
              <a:gd name="connsiteY1762" fmla="*/ 725119 h 3415370"/>
              <a:gd name="connsiteX1763" fmla="*/ 3687881 w 7451018"/>
              <a:gd name="connsiteY1763" fmla="*/ 724985 h 3415370"/>
              <a:gd name="connsiteX1764" fmla="*/ 779313 w 7451018"/>
              <a:gd name="connsiteY1764" fmla="*/ 721366 h 3415370"/>
              <a:gd name="connsiteX1765" fmla="*/ 771137 w 7451018"/>
              <a:gd name="connsiteY1765" fmla="*/ 739261 h 3415370"/>
              <a:gd name="connsiteX1766" fmla="*/ 775024 w 7451018"/>
              <a:gd name="connsiteY1766" fmla="*/ 741472 h 3415370"/>
              <a:gd name="connsiteX1767" fmla="*/ 793991 w 7451018"/>
              <a:gd name="connsiteY1767" fmla="*/ 774983 h 3415370"/>
              <a:gd name="connsiteX1768" fmla="*/ 791847 w 7451018"/>
              <a:gd name="connsiteY1768" fmla="*/ 780210 h 3415370"/>
              <a:gd name="connsiteX1769" fmla="*/ 755991 w 7451018"/>
              <a:gd name="connsiteY1769" fmla="*/ 748174 h 3415370"/>
              <a:gd name="connsiteX1770" fmla="*/ 769193 w 7451018"/>
              <a:gd name="connsiteY1770" fmla="*/ 728068 h 3415370"/>
              <a:gd name="connsiteX1771" fmla="*/ 779313 w 7451018"/>
              <a:gd name="connsiteY1771" fmla="*/ 721366 h 3415370"/>
              <a:gd name="connsiteX1772" fmla="*/ 2319261 w 7451018"/>
              <a:gd name="connsiteY1772" fmla="*/ 720026 h 3415370"/>
              <a:gd name="connsiteX1773" fmla="*/ 2312626 w 7451018"/>
              <a:gd name="connsiteY1773" fmla="*/ 721433 h 3415370"/>
              <a:gd name="connsiteX1774" fmla="*/ 2319261 w 7451018"/>
              <a:gd name="connsiteY1774" fmla="*/ 720026 h 3415370"/>
              <a:gd name="connsiteX1775" fmla="*/ 3417774 w 7451018"/>
              <a:gd name="connsiteY1775" fmla="*/ 714664 h 3415370"/>
              <a:gd name="connsiteX1776" fmla="*/ 3405037 w 7451018"/>
              <a:gd name="connsiteY1776" fmla="*/ 726124 h 3415370"/>
              <a:gd name="connsiteX1777" fmla="*/ 3417774 w 7451018"/>
              <a:gd name="connsiteY1777" fmla="*/ 714664 h 3415370"/>
              <a:gd name="connsiteX1778" fmla="*/ 78055 w 7451018"/>
              <a:gd name="connsiteY1778" fmla="*/ 714664 h 3415370"/>
              <a:gd name="connsiteX1779" fmla="*/ 79798 w 7451018"/>
              <a:gd name="connsiteY1779" fmla="*/ 721366 h 3415370"/>
              <a:gd name="connsiteX1780" fmla="*/ 92733 w 7451018"/>
              <a:gd name="connsiteY1780" fmla="*/ 721366 h 3415370"/>
              <a:gd name="connsiteX1781" fmla="*/ 59893 w 7451018"/>
              <a:gd name="connsiteY1781" fmla="*/ 734770 h 3415370"/>
              <a:gd name="connsiteX1782" fmla="*/ 17870 w 7451018"/>
              <a:gd name="connsiteY1782" fmla="*/ 748174 h 3415370"/>
              <a:gd name="connsiteX1783" fmla="*/ 1718 w 7451018"/>
              <a:gd name="connsiteY1783" fmla="*/ 761176 h 3415370"/>
              <a:gd name="connsiteX1784" fmla="*/ 2924 w 7451018"/>
              <a:gd name="connsiteY1784" fmla="*/ 754876 h 3415370"/>
              <a:gd name="connsiteX1785" fmla="*/ 13782 w 7451018"/>
              <a:gd name="connsiteY1785" fmla="*/ 742410 h 3415370"/>
              <a:gd name="connsiteX1786" fmla="*/ 40658 w 7451018"/>
              <a:gd name="connsiteY1786" fmla="*/ 741472 h 3415370"/>
              <a:gd name="connsiteX1787" fmla="*/ 40591 w 7451018"/>
              <a:gd name="connsiteY1787" fmla="*/ 728135 h 3415370"/>
              <a:gd name="connsiteX1788" fmla="*/ 53995 w 7451018"/>
              <a:gd name="connsiteY1788" fmla="*/ 726125 h 3415370"/>
              <a:gd name="connsiteX1789" fmla="*/ 55469 w 7451018"/>
              <a:gd name="connsiteY1789" fmla="*/ 727397 h 3415370"/>
              <a:gd name="connsiteX1790" fmla="*/ 62574 w 7451018"/>
              <a:gd name="connsiteY1790" fmla="*/ 727867 h 3415370"/>
              <a:gd name="connsiteX1791" fmla="*/ 78055 w 7451018"/>
              <a:gd name="connsiteY1791" fmla="*/ 714664 h 3415370"/>
              <a:gd name="connsiteX1792" fmla="*/ 799748 w 7451018"/>
              <a:gd name="connsiteY1792" fmla="*/ 710911 h 3415370"/>
              <a:gd name="connsiteX1793" fmla="*/ 799146 w 7451018"/>
              <a:gd name="connsiteY1793" fmla="*/ 720093 h 3415370"/>
              <a:gd name="connsiteX1794" fmla="*/ 801424 w 7451018"/>
              <a:gd name="connsiteY1794" fmla="*/ 711916 h 3415370"/>
              <a:gd name="connsiteX1795" fmla="*/ 799748 w 7451018"/>
              <a:gd name="connsiteY1795" fmla="*/ 710911 h 3415370"/>
              <a:gd name="connsiteX1796" fmla="*/ 3819531 w 7451018"/>
              <a:gd name="connsiteY1796" fmla="*/ 697005 h 3415370"/>
              <a:gd name="connsiteX1797" fmla="*/ 3811548 w 7451018"/>
              <a:gd name="connsiteY1797" fmla="*/ 702801 h 3415370"/>
              <a:gd name="connsiteX1798" fmla="*/ 3819531 w 7451018"/>
              <a:gd name="connsiteY1798" fmla="*/ 697005 h 3415370"/>
              <a:gd name="connsiteX1799" fmla="*/ 3736685 w 7451018"/>
              <a:gd name="connsiteY1799" fmla="*/ 695564 h 3415370"/>
              <a:gd name="connsiteX1800" fmla="*/ 3746470 w 7451018"/>
              <a:gd name="connsiteY1800" fmla="*/ 701595 h 3415370"/>
              <a:gd name="connsiteX1801" fmla="*/ 3746940 w 7451018"/>
              <a:gd name="connsiteY1801" fmla="*/ 699786 h 3415370"/>
              <a:gd name="connsiteX1802" fmla="*/ 3736685 w 7451018"/>
              <a:gd name="connsiteY1802" fmla="*/ 695564 h 3415370"/>
              <a:gd name="connsiteX1803" fmla="*/ 3362486 w 7451018"/>
              <a:gd name="connsiteY1803" fmla="*/ 693351 h 3415370"/>
              <a:gd name="connsiteX1804" fmla="*/ 3384930 w 7451018"/>
              <a:gd name="connsiteY1804" fmla="*/ 702667 h 3415370"/>
              <a:gd name="connsiteX1805" fmla="*/ 3378228 w 7451018"/>
              <a:gd name="connsiteY1805" fmla="*/ 734168 h 3415370"/>
              <a:gd name="connsiteX1806" fmla="*/ 3331319 w 7451018"/>
              <a:gd name="connsiteY1806" fmla="*/ 788388 h 3415370"/>
              <a:gd name="connsiteX1807" fmla="*/ 3294392 w 7451018"/>
              <a:gd name="connsiteY1807" fmla="*/ 781685 h 3415370"/>
              <a:gd name="connsiteX1808" fmla="*/ 3284408 w 7451018"/>
              <a:gd name="connsiteY1808" fmla="*/ 781149 h 3415370"/>
              <a:gd name="connsiteX1809" fmla="*/ 3285548 w 7451018"/>
              <a:gd name="connsiteY1809" fmla="*/ 774983 h 3415370"/>
              <a:gd name="connsiteX1810" fmla="*/ 3298679 w 7451018"/>
              <a:gd name="connsiteY1810" fmla="*/ 768281 h 3415370"/>
              <a:gd name="connsiteX1811" fmla="*/ 3310135 w 7451018"/>
              <a:gd name="connsiteY1811" fmla="*/ 754877 h 3415370"/>
              <a:gd name="connsiteX1812" fmla="*/ 3297876 w 7451018"/>
              <a:gd name="connsiteY1812" fmla="*/ 742545 h 3415370"/>
              <a:gd name="connsiteX1813" fmla="*/ 3291175 w 7451018"/>
              <a:gd name="connsiteY1813" fmla="*/ 736312 h 3415370"/>
              <a:gd name="connsiteX1814" fmla="*/ 3297809 w 7451018"/>
              <a:gd name="connsiteY1814" fmla="*/ 733966 h 3415370"/>
              <a:gd name="connsiteX1815" fmla="*/ 3292382 w 7451018"/>
              <a:gd name="connsiteY1815" fmla="*/ 725589 h 3415370"/>
              <a:gd name="connsiteX1816" fmla="*/ 3317977 w 7451018"/>
              <a:gd name="connsiteY1816" fmla="*/ 719021 h 3415370"/>
              <a:gd name="connsiteX1817" fmla="*/ 3322806 w 7451018"/>
              <a:gd name="connsiteY1817" fmla="*/ 714664 h 3415370"/>
              <a:gd name="connsiteX1818" fmla="*/ 3323944 w 7451018"/>
              <a:gd name="connsiteY1818" fmla="*/ 721366 h 3415370"/>
              <a:gd name="connsiteX1819" fmla="*/ 3325085 w 7451018"/>
              <a:gd name="connsiteY1819" fmla="*/ 717136 h 3415370"/>
              <a:gd name="connsiteX1820" fmla="*/ 3328767 w 7451018"/>
              <a:gd name="connsiteY1820" fmla="*/ 714713 h 3415370"/>
              <a:gd name="connsiteX1821" fmla="*/ 3330370 w 7451018"/>
              <a:gd name="connsiteY1821" fmla="*/ 714731 h 3415370"/>
              <a:gd name="connsiteX1822" fmla="*/ 3328854 w 7451018"/>
              <a:gd name="connsiteY1822" fmla="*/ 714664 h 3415370"/>
              <a:gd name="connsiteX1823" fmla="*/ 3328767 w 7451018"/>
              <a:gd name="connsiteY1823" fmla="*/ 714713 h 3415370"/>
              <a:gd name="connsiteX1824" fmla="*/ 3324480 w 7451018"/>
              <a:gd name="connsiteY1824" fmla="*/ 714664 h 3415370"/>
              <a:gd name="connsiteX1825" fmla="*/ 3329654 w 7451018"/>
              <a:gd name="connsiteY1825" fmla="*/ 701260 h 3415370"/>
              <a:gd name="connsiteX1826" fmla="*/ 3331644 w 7451018"/>
              <a:gd name="connsiteY1826" fmla="*/ 696501 h 3415370"/>
              <a:gd name="connsiteX1827" fmla="*/ 3362486 w 7451018"/>
              <a:gd name="connsiteY1827" fmla="*/ 693351 h 3415370"/>
              <a:gd name="connsiteX1828" fmla="*/ 3404890 w 7451018"/>
              <a:gd name="connsiteY1828" fmla="*/ 687923 h 3415370"/>
              <a:gd name="connsiteX1829" fmla="*/ 3403080 w 7451018"/>
              <a:gd name="connsiteY1829" fmla="*/ 694692 h 3415370"/>
              <a:gd name="connsiteX1830" fmla="*/ 3402544 w 7451018"/>
              <a:gd name="connsiteY1830" fmla="*/ 694893 h 3415370"/>
              <a:gd name="connsiteX1831" fmla="*/ 3404019 w 7451018"/>
              <a:gd name="connsiteY1831" fmla="*/ 695295 h 3415370"/>
              <a:gd name="connsiteX1832" fmla="*/ 3407102 w 7451018"/>
              <a:gd name="connsiteY1832" fmla="*/ 687923 h 3415370"/>
              <a:gd name="connsiteX1833" fmla="*/ 3404890 w 7451018"/>
              <a:gd name="connsiteY1833" fmla="*/ 687923 h 3415370"/>
              <a:gd name="connsiteX1834" fmla="*/ 283608 w 7451018"/>
              <a:gd name="connsiteY1834" fmla="*/ 678071 h 3415370"/>
              <a:gd name="connsiteX1835" fmla="*/ 279318 w 7451018"/>
              <a:gd name="connsiteY1835" fmla="*/ 685443 h 3415370"/>
              <a:gd name="connsiteX1836" fmla="*/ 283608 w 7451018"/>
              <a:gd name="connsiteY1836" fmla="*/ 678071 h 3415370"/>
              <a:gd name="connsiteX1837" fmla="*/ 717146 w 7451018"/>
              <a:gd name="connsiteY1837" fmla="*/ 674100 h 3415370"/>
              <a:gd name="connsiteX1838" fmla="*/ 717180 w 7451018"/>
              <a:gd name="connsiteY1838" fmla="*/ 674116 h 3415370"/>
              <a:gd name="connsiteX1839" fmla="*/ 717180 w 7451018"/>
              <a:gd name="connsiteY1839" fmla="*/ 674183 h 3415370"/>
              <a:gd name="connsiteX1840" fmla="*/ 717112 w 7451018"/>
              <a:gd name="connsiteY1840" fmla="*/ 674786 h 3415370"/>
              <a:gd name="connsiteX1841" fmla="*/ 717112 w 7451018"/>
              <a:gd name="connsiteY1841" fmla="*/ 674250 h 3415370"/>
              <a:gd name="connsiteX1842" fmla="*/ 258911 w 7451018"/>
              <a:gd name="connsiteY1842" fmla="*/ 671419 h 3415370"/>
              <a:gd name="connsiteX1843" fmla="*/ 261491 w 7451018"/>
              <a:gd name="connsiteY1843" fmla="*/ 675055 h 3415370"/>
              <a:gd name="connsiteX1844" fmla="*/ 255728 w 7451018"/>
              <a:gd name="connsiteY1844" fmla="*/ 675122 h 3415370"/>
              <a:gd name="connsiteX1845" fmla="*/ 258911 w 7451018"/>
              <a:gd name="connsiteY1845" fmla="*/ 671419 h 3415370"/>
              <a:gd name="connsiteX1846" fmla="*/ 1859229 w 7451018"/>
              <a:gd name="connsiteY1846" fmla="*/ 654948 h 3415370"/>
              <a:gd name="connsiteX1847" fmla="*/ 1863519 w 7451018"/>
              <a:gd name="connsiteY1847" fmla="*/ 665939 h 3415370"/>
              <a:gd name="connsiteX1848" fmla="*/ 1876923 w 7451018"/>
              <a:gd name="connsiteY1848" fmla="*/ 666945 h 3415370"/>
              <a:gd name="connsiteX1849" fmla="*/ 1870221 w 7451018"/>
              <a:gd name="connsiteY1849" fmla="*/ 680215 h 3415370"/>
              <a:gd name="connsiteX1850" fmla="*/ 1867473 w 7451018"/>
              <a:gd name="connsiteY1850" fmla="*/ 687856 h 3415370"/>
              <a:gd name="connsiteX1851" fmla="*/ 1863519 w 7451018"/>
              <a:gd name="connsiteY1851" fmla="*/ 684169 h 3415370"/>
              <a:gd name="connsiteX1852" fmla="*/ 1863519 w 7451018"/>
              <a:gd name="connsiteY1852" fmla="*/ 684639 h 3415370"/>
              <a:gd name="connsiteX1853" fmla="*/ 1861441 w 7451018"/>
              <a:gd name="connsiteY1853" fmla="*/ 681087 h 3415370"/>
              <a:gd name="connsiteX1854" fmla="*/ 1854873 w 7451018"/>
              <a:gd name="connsiteY1854" fmla="*/ 687118 h 3415370"/>
              <a:gd name="connsiteX1855" fmla="*/ 1848505 w 7451018"/>
              <a:gd name="connsiteY1855" fmla="*/ 681087 h 3415370"/>
              <a:gd name="connsiteX1856" fmla="*/ 1851254 w 7451018"/>
              <a:gd name="connsiteY1856" fmla="*/ 674384 h 3415370"/>
              <a:gd name="connsiteX1857" fmla="*/ 1843412 w 7451018"/>
              <a:gd name="connsiteY1857" fmla="*/ 674049 h 3415370"/>
              <a:gd name="connsiteX1858" fmla="*/ 1852351 w 7451018"/>
              <a:gd name="connsiteY1858" fmla="*/ 666032 h 3415370"/>
              <a:gd name="connsiteX1859" fmla="*/ 1859194 w 7451018"/>
              <a:gd name="connsiteY1859" fmla="*/ 655004 h 3415370"/>
              <a:gd name="connsiteX1860" fmla="*/ 1853736 w 7451018"/>
              <a:gd name="connsiteY1860" fmla="*/ 652535 h 3415370"/>
              <a:gd name="connsiteX1861" fmla="*/ 1850251 w 7451018"/>
              <a:gd name="connsiteY1861" fmla="*/ 661985 h 3415370"/>
              <a:gd name="connsiteX1862" fmla="*/ 1853736 w 7451018"/>
              <a:gd name="connsiteY1862" fmla="*/ 652535 h 3415370"/>
              <a:gd name="connsiteX1863" fmla="*/ 729577 w 7451018"/>
              <a:gd name="connsiteY1863" fmla="*/ 648112 h 3415370"/>
              <a:gd name="connsiteX1864" fmla="*/ 726360 w 7451018"/>
              <a:gd name="connsiteY1864" fmla="*/ 654412 h 3415370"/>
              <a:gd name="connsiteX1865" fmla="*/ 730852 w 7451018"/>
              <a:gd name="connsiteY1865" fmla="*/ 654345 h 3415370"/>
              <a:gd name="connsiteX1866" fmla="*/ 729577 w 7451018"/>
              <a:gd name="connsiteY1866" fmla="*/ 648112 h 3415370"/>
              <a:gd name="connsiteX1867" fmla="*/ 1884769 w 7451018"/>
              <a:gd name="connsiteY1867" fmla="*/ 643421 h 3415370"/>
              <a:gd name="connsiteX1868" fmla="*/ 1883026 w 7451018"/>
              <a:gd name="connsiteY1868" fmla="*/ 650794 h 3415370"/>
              <a:gd name="connsiteX1869" fmla="*/ 1884769 w 7451018"/>
              <a:gd name="connsiteY1869" fmla="*/ 643421 h 3415370"/>
              <a:gd name="connsiteX1870" fmla="*/ 3738625 w 7451018"/>
              <a:gd name="connsiteY1870" fmla="*/ 642351 h 3415370"/>
              <a:gd name="connsiteX1871" fmla="*/ 3740975 w 7451018"/>
              <a:gd name="connsiteY1871" fmla="*/ 645565 h 3415370"/>
              <a:gd name="connsiteX1872" fmla="*/ 3732932 w 7451018"/>
              <a:gd name="connsiteY1872" fmla="*/ 649788 h 3415370"/>
              <a:gd name="connsiteX1873" fmla="*/ 3738625 w 7451018"/>
              <a:gd name="connsiteY1873" fmla="*/ 642351 h 3415370"/>
              <a:gd name="connsiteX1874" fmla="*/ 713962 w 7451018"/>
              <a:gd name="connsiteY1874" fmla="*/ 639399 h 3415370"/>
              <a:gd name="connsiteX1875" fmla="*/ 715972 w 7451018"/>
              <a:gd name="connsiteY1875" fmla="*/ 646504 h 3415370"/>
              <a:gd name="connsiteX1876" fmla="*/ 713962 w 7451018"/>
              <a:gd name="connsiteY1876" fmla="*/ 639399 h 3415370"/>
              <a:gd name="connsiteX1877" fmla="*/ 3331608 w 7451018"/>
              <a:gd name="connsiteY1877" fmla="*/ 631045 h 3415370"/>
              <a:gd name="connsiteX1878" fmla="*/ 3327882 w 7451018"/>
              <a:gd name="connsiteY1878" fmla="*/ 635513 h 3415370"/>
              <a:gd name="connsiteX1879" fmla="*/ 3331608 w 7451018"/>
              <a:gd name="connsiteY1879" fmla="*/ 631045 h 3415370"/>
              <a:gd name="connsiteX1880" fmla="*/ 3358841 w 7451018"/>
              <a:gd name="connsiteY1880" fmla="*/ 629413 h 3415370"/>
              <a:gd name="connsiteX1881" fmla="*/ 3355835 w 7451018"/>
              <a:gd name="connsiteY1881" fmla="*/ 633970 h 3415370"/>
              <a:gd name="connsiteX1882" fmla="*/ 3357909 w 7451018"/>
              <a:gd name="connsiteY1882" fmla="*/ 634306 h 3415370"/>
              <a:gd name="connsiteX1883" fmla="*/ 3358841 w 7451018"/>
              <a:gd name="connsiteY1883" fmla="*/ 629413 h 3415370"/>
              <a:gd name="connsiteX1884" fmla="*/ 3907658 w 7451018"/>
              <a:gd name="connsiteY1884" fmla="*/ 627537 h 3415370"/>
              <a:gd name="connsiteX1885" fmla="*/ 3907658 w 7451018"/>
              <a:gd name="connsiteY1885" fmla="*/ 634239 h 3415370"/>
              <a:gd name="connsiteX1886" fmla="*/ 3899146 w 7451018"/>
              <a:gd name="connsiteY1886" fmla="*/ 634306 h 3415370"/>
              <a:gd name="connsiteX1887" fmla="*/ 3902229 w 7451018"/>
              <a:gd name="connsiteY1887" fmla="*/ 647777 h 3415370"/>
              <a:gd name="connsiteX1888" fmla="*/ 3893583 w 7451018"/>
              <a:gd name="connsiteY1888" fmla="*/ 647845 h 3415370"/>
              <a:gd name="connsiteX1889" fmla="*/ 3887551 w 7451018"/>
              <a:gd name="connsiteY1889" fmla="*/ 655083 h 3415370"/>
              <a:gd name="connsiteX1890" fmla="*/ 3883195 w 7451018"/>
              <a:gd name="connsiteY1890" fmla="*/ 661651 h 3415370"/>
              <a:gd name="connsiteX1891" fmla="*/ 3879710 w 7451018"/>
              <a:gd name="connsiteY1891" fmla="*/ 648850 h 3415370"/>
              <a:gd name="connsiteX1892" fmla="*/ 3880112 w 7451018"/>
              <a:gd name="connsiteY1892" fmla="*/ 648850 h 3415370"/>
              <a:gd name="connsiteX1893" fmla="*/ 3880849 w 7451018"/>
              <a:gd name="connsiteY1893" fmla="*/ 648850 h 3415370"/>
              <a:gd name="connsiteX1894" fmla="*/ 3881453 w 7451018"/>
              <a:gd name="connsiteY1894" fmla="*/ 648850 h 3415370"/>
              <a:gd name="connsiteX1895" fmla="*/ 3907658 w 7451018"/>
              <a:gd name="connsiteY1895" fmla="*/ 627537 h 3415370"/>
              <a:gd name="connsiteX1896" fmla="*/ 346009 w 7451018"/>
              <a:gd name="connsiteY1896" fmla="*/ 614106 h 3415370"/>
              <a:gd name="connsiteX1897" fmla="*/ 348887 w 7451018"/>
              <a:gd name="connsiteY1897" fmla="*/ 615070 h 3415370"/>
              <a:gd name="connsiteX1898" fmla="*/ 361353 w 7451018"/>
              <a:gd name="connsiteY1898" fmla="*/ 620834 h 3415370"/>
              <a:gd name="connsiteX1899" fmla="*/ 349959 w 7451018"/>
              <a:gd name="connsiteY1899" fmla="*/ 627536 h 3415370"/>
              <a:gd name="connsiteX1900" fmla="*/ 348887 w 7451018"/>
              <a:gd name="connsiteY1900" fmla="*/ 632295 h 3415370"/>
              <a:gd name="connsiteX1901" fmla="*/ 351969 w 7451018"/>
              <a:gd name="connsiteY1901" fmla="*/ 634238 h 3415370"/>
              <a:gd name="connsiteX1902" fmla="*/ 326770 w 7451018"/>
              <a:gd name="connsiteY1902" fmla="*/ 654345 h 3415370"/>
              <a:gd name="connsiteX1903" fmla="*/ 320738 w 7451018"/>
              <a:gd name="connsiteY1903" fmla="*/ 661047 h 3415370"/>
              <a:gd name="connsiteX1904" fmla="*/ 316181 w 7451018"/>
              <a:gd name="connsiteY1904" fmla="*/ 661047 h 3415370"/>
              <a:gd name="connsiteX1905" fmla="*/ 295270 w 7451018"/>
              <a:gd name="connsiteY1905" fmla="*/ 669023 h 3415370"/>
              <a:gd name="connsiteX1906" fmla="*/ 308674 w 7451018"/>
              <a:gd name="connsiteY1906" fmla="*/ 661047 h 3415370"/>
              <a:gd name="connsiteX1907" fmla="*/ 295270 w 7451018"/>
              <a:gd name="connsiteY1907" fmla="*/ 644560 h 3415370"/>
              <a:gd name="connsiteX1908" fmla="*/ 328781 w 7451018"/>
              <a:gd name="connsiteY1908" fmla="*/ 627536 h 3415370"/>
              <a:gd name="connsiteX1909" fmla="*/ 346009 w 7451018"/>
              <a:gd name="connsiteY1909" fmla="*/ 614106 h 3415370"/>
              <a:gd name="connsiteX1910" fmla="*/ 351727 w 7451018"/>
              <a:gd name="connsiteY1910" fmla="*/ 604481 h 3415370"/>
              <a:gd name="connsiteX1911" fmla="*/ 359007 w 7451018"/>
              <a:gd name="connsiteY1911" fmla="*/ 605822 h 3415370"/>
              <a:gd name="connsiteX1912" fmla="*/ 349222 w 7451018"/>
              <a:gd name="connsiteY1912" fmla="*/ 608972 h 3415370"/>
              <a:gd name="connsiteX1913" fmla="*/ 351727 w 7451018"/>
              <a:gd name="connsiteY1913" fmla="*/ 604481 h 3415370"/>
              <a:gd name="connsiteX1914" fmla="*/ 322686 w 7451018"/>
              <a:gd name="connsiteY1914" fmla="*/ 593825 h 3415370"/>
              <a:gd name="connsiteX1915" fmla="*/ 322352 w 7451018"/>
              <a:gd name="connsiteY1915" fmla="*/ 593959 h 3415370"/>
              <a:gd name="connsiteX1916" fmla="*/ 328717 w 7451018"/>
              <a:gd name="connsiteY1916" fmla="*/ 594294 h 3415370"/>
              <a:gd name="connsiteX1917" fmla="*/ 328449 w 7451018"/>
              <a:gd name="connsiteY1917" fmla="*/ 600728 h 3415370"/>
              <a:gd name="connsiteX1918" fmla="*/ 322350 w 7451018"/>
              <a:gd name="connsiteY1918" fmla="*/ 593959 h 3415370"/>
              <a:gd name="connsiteX1919" fmla="*/ 322284 w 7451018"/>
              <a:gd name="connsiteY1919" fmla="*/ 593892 h 3415370"/>
              <a:gd name="connsiteX1920" fmla="*/ 322686 w 7451018"/>
              <a:gd name="connsiteY1920" fmla="*/ 593825 h 3415370"/>
              <a:gd name="connsiteX1921" fmla="*/ 3456432 w 7451018"/>
              <a:gd name="connsiteY1921" fmla="*/ 593758 h 3415370"/>
              <a:gd name="connsiteX1922" fmla="*/ 3459180 w 7451018"/>
              <a:gd name="connsiteY1922" fmla="*/ 593959 h 3415370"/>
              <a:gd name="connsiteX1923" fmla="*/ 3449666 w 7451018"/>
              <a:gd name="connsiteY1923" fmla="*/ 607363 h 3415370"/>
              <a:gd name="connsiteX1924" fmla="*/ 3430093 w 7451018"/>
              <a:gd name="connsiteY1924" fmla="*/ 627469 h 3415370"/>
              <a:gd name="connsiteX1925" fmla="*/ 3428820 w 7451018"/>
              <a:gd name="connsiteY1925" fmla="*/ 634172 h 3415370"/>
              <a:gd name="connsiteX1926" fmla="*/ 3452208 w 7451018"/>
              <a:gd name="connsiteY1926" fmla="*/ 667682 h 3415370"/>
              <a:gd name="connsiteX1927" fmla="*/ 3451943 w 7451018"/>
              <a:gd name="connsiteY1927" fmla="*/ 671972 h 3415370"/>
              <a:gd name="connsiteX1928" fmla="*/ 3454690 w 7451018"/>
              <a:gd name="connsiteY1928" fmla="*/ 674384 h 3415370"/>
              <a:gd name="connsiteX1929" fmla="*/ 3505559 w 7451018"/>
              <a:gd name="connsiteY1929" fmla="*/ 726996 h 3415370"/>
              <a:gd name="connsiteX1930" fmla="*/ 3505559 w 7451018"/>
              <a:gd name="connsiteY1930" fmla="*/ 728136 h 3415370"/>
              <a:gd name="connsiteX1931" fmla="*/ 3518952 w 7451018"/>
              <a:gd name="connsiteY1931" fmla="*/ 749582 h 3415370"/>
              <a:gd name="connsiteX1932" fmla="*/ 3512273 w 7451018"/>
              <a:gd name="connsiteY1932" fmla="*/ 751660 h 3415370"/>
              <a:gd name="connsiteX1933" fmla="*/ 3528138 w 7451018"/>
              <a:gd name="connsiteY1933" fmla="*/ 788387 h 3415370"/>
              <a:gd name="connsiteX1934" fmla="*/ 3471713 w 7451018"/>
              <a:gd name="connsiteY1934" fmla="*/ 809030 h 3415370"/>
              <a:gd name="connsiteX1935" fmla="*/ 3453213 w 7451018"/>
              <a:gd name="connsiteY1935" fmla="*/ 815665 h 3415370"/>
              <a:gd name="connsiteX1936" fmla="*/ 3452944 w 7451018"/>
              <a:gd name="connsiteY1936" fmla="*/ 808494 h 3415370"/>
              <a:gd name="connsiteX1937" fmla="*/ 3438606 w 7451018"/>
              <a:gd name="connsiteY1937" fmla="*/ 813722 h 3415370"/>
              <a:gd name="connsiteX1938" fmla="*/ 3416351 w 7451018"/>
              <a:gd name="connsiteY1938" fmla="*/ 815196 h 3415370"/>
              <a:gd name="connsiteX1939" fmla="*/ 3404822 w 7451018"/>
              <a:gd name="connsiteY1939" fmla="*/ 821898 h 3415370"/>
              <a:gd name="connsiteX1940" fmla="*/ 3398389 w 7451018"/>
              <a:gd name="connsiteY1940" fmla="*/ 827059 h 3415370"/>
              <a:gd name="connsiteX1941" fmla="*/ 3389272 w 7451018"/>
              <a:gd name="connsiteY1941" fmla="*/ 828600 h 3415370"/>
              <a:gd name="connsiteX1942" fmla="*/ 3384983 w 7451018"/>
              <a:gd name="connsiteY1942" fmla="*/ 820960 h 3415370"/>
              <a:gd name="connsiteX1943" fmla="*/ 3418496 w 7451018"/>
              <a:gd name="connsiteY1943" fmla="*/ 797502 h 3415370"/>
              <a:gd name="connsiteX1944" fmla="*/ 3438739 w 7451018"/>
              <a:gd name="connsiteY1944" fmla="*/ 794486 h 3415370"/>
              <a:gd name="connsiteX1945" fmla="*/ 3414073 w 7451018"/>
              <a:gd name="connsiteY1945" fmla="*/ 781753 h 3415370"/>
              <a:gd name="connsiteX1946" fmla="*/ 3391686 w 7451018"/>
              <a:gd name="connsiteY1946" fmla="*/ 778200 h 3415370"/>
              <a:gd name="connsiteX1947" fmla="*/ 3419235 w 7451018"/>
              <a:gd name="connsiteY1947" fmla="*/ 768348 h 3415370"/>
              <a:gd name="connsiteX1948" fmla="*/ 3418496 w 7451018"/>
              <a:gd name="connsiteY1948" fmla="*/ 754944 h 3415370"/>
              <a:gd name="connsiteX1949" fmla="*/ 3412666 w 7451018"/>
              <a:gd name="connsiteY1949" fmla="*/ 761646 h 3415370"/>
              <a:gd name="connsiteX1950" fmla="*/ 3411057 w 7451018"/>
              <a:gd name="connsiteY1950" fmla="*/ 757424 h 3415370"/>
              <a:gd name="connsiteX1951" fmla="*/ 3407639 w 7451018"/>
              <a:gd name="connsiteY1951" fmla="*/ 761646 h 3415370"/>
              <a:gd name="connsiteX1952" fmla="*/ 3405493 w 7451018"/>
              <a:gd name="connsiteY1952" fmla="*/ 756753 h 3415370"/>
              <a:gd name="connsiteX1953" fmla="*/ 3415548 w 7451018"/>
              <a:gd name="connsiteY1953" fmla="*/ 749381 h 3415370"/>
              <a:gd name="connsiteX1954" fmla="*/ 3411728 w 7451018"/>
              <a:gd name="connsiteY1954" fmla="*/ 748242 h 3415370"/>
              <a:gd name="connsiteX1955" fmla="*/ 3411728 w 7451018"/>
              <a:gd name="connsiteY1955" fmla="*/ 741540 h 3415370"/>
              <a:gd name="connsiteX1956" fmla="*/ 3412599 w 7451018"/>
              <a:gd name="connsiteY1956" fmla="*/ 740468 h 3415370"/>
              <a:gd name="connsiteX1957" fmla="*/ 3438538 w 7451018"/>
              <a:gd name="connsiteY1957" fmla="*/ 741540 h 3415370"/>
              <a:gd name="connsiteX1958" fmla="*/ 3445242 w 7451018"/>
              <a:gd name="connsiteY1958" fmla="*/ 728202 h 3415370"/>
              <a:gd name="connsiteX1959" fmla="*/ 3433444 w 7451018"/>
              <a:gd name="connsiteY1959" fmla="*/ 707962 h 3415370"/>
              <a:gd name="connsiteX1960" fmla="*/ 3413402 w 7451018"/>
              <a:gd name="connsiteY1960" fmla="*/ 714731 h 3415370"/>
              <a:gd name="connsiteX1961" fmla="*/ 3412263 w 7451018"/>
              <a:gd name="connsiteY1961" fmla="*/ 708029 h 3415370"/>
              <a:gd name="connsiteX1962" fmla="*/ 3408242 w 7451018"/>
              <a:gd name="connsiteY1962" fmla="*/ 708029 h 3415370"/>
              <a:gd name="connsiteX1963" fmla="*/ 3403951 w 7451018"/>
              <a:gd name="connsiteY1963" fmla="*/ 714731 h 3415370"/>
              <a:gd name="connsiteX1964" fmla="*/ 3400198 w 7451018"/>
              <a:gd name="connsiteY1964" fmla="*/ 700455 h 3415370"/>
              <a:gd name="connsiteX1965" fmla="*/ 3398322 w 7451018"/>
              <a:gd name="connsiteY1965" fmla="*/ 696300 h 3415370"/>
              <a:gd name="connsiteX1966" fmla="*/ 3398322 w 7451018"/>
              <a:gd name="connsiteY1966" fmla="*/ 691475 h 3415370"/>
              <a:gd name="connsiteX1967" fmla="*/ 3391869 w 7451018"/>
              <a:gd name="connsiteY1967" fmla="*/ 694306 h 3415370"/>
              <a:gd name="connsiteX1968" fmla="*/ 3391753 w 7451018"/>
              <a:gd name="connsiteY1968" fmla="*/ 694357 h 3415370"/>
              <a:gd name="connsiteX1969" fmla="*/ 3384915 w 7451018"/>
              <a:gd name="connsiteY1969" fmla="*/ 695563 h 3415370"/>
              <a:gd name="connsiteX1970" fmla="*/ 3384783 w 7451018"/>
              <a:gd name="connsiteY1970" fmla="*/ 685845 h 3415370"/>
              <a:gd name="connsiteX1971" fmla="*/ 3371516 w 7451018"/>
              <a:gd name="connsiteY1971" fmla="*/ 688459 h 3415370"/>
              <a:gd name="connsiteX1972" fmla="*/ 3379017 w 7451018"/>
              <a:gd name="connsiteY1972" fmla="*/ 674519 h 3415370"/>
              <a:gd name="connsiteX1973" fmla="*/ 3371516 w 7451018"/>
              <a:gd name="connsiteY1973" fmla="*/ 666007 h 3415370"/>
              <a:gd name="connsiteX1974" fmla="*/ 3358107 w 7451018"/>
              <a:gd name="connsiteY1974" fmla="*/ 668085 h 3415370"/>
              <a:gd name="connsiteX1975" fmla="*/ 3358107 w 7451018"/>
              <a:gd name="connsiteY1975" fmla="*/ 665136 h 3415370"/>
              <a:gd name="connsiteX1976" fmla="*/ 3378146 w 7451018"/>
              <a:gd name="connsiteY1976" fmla="*/ 661248 h 3415370"/>
              <a:gd name="connsiteX1977" fmla="*/ 3377814 w 7451018"/>
              <a:gd name="connsiteY1977" fmla="*/ 661717 h 3415370"/>
              <a:gd name="connsiteX1978" fmla="*/ 3378212 w 7451018"/>
              <a:gd name="connsiteY1978" fmla="*/ 661651 h 3415370"/>
              <a:gd name="connsiteX1979" fmla="*/ 3378146 w 7451018"/>
              <a:gd name="connsiteY1979" fmla="*/ 661248 h 3415370"/>
              <a:gd name="connsiteX1980" fmla="*/ 3372182 w 7451018"/>
              <a:gd name="connsiteY1980" fmla="*/ 655618 h 3415370"/>
              <a:gd name="connsiteX1981" fmla="*/ 3368430 w 7451018"/>
              <a:gd name="connsiteY1981" fmla="*/ 655618 h 3415370"/>
              <a:gd name="connsiteX1982" fmla="*/ 3374192 w 7451018"/>
              <a:gd name="connsiteY1982" fmla="*/ 651463 h 3415370"/>
              <a:gd name="connsiteX1983" fmla="*/ 3367692 w 7451018"/>
              <a:gd name="connsiteY1983" fmla="*/ 636517 h 3415370"/>
              <a:gd name="connsiteX1984" fmla="*/ 3344705 w 7451018"/>
              <a:gd name="connsiteY1984" fmla="*/ 660444 h 3415370"/>
              <a:gd name="connsiteX1985" fmla="*/ 3352347 w 7451018"/>
              <a:gd name="connsiteY1985" fmla="*/ 642147 h 3415370"/>
              <a:gd name="connsiteX1986" fmla="*/ 3347317 w 7451018"/>
              <a:gd name="connsiteY1986" fmla="*/ 642147 h 3415370"/>
              <a:gd name="connsiteX1987" fmla="*/ 3346913 w 7451018"/>
              <a:gd name="connsiteY1987" fmla="*/ 642147 h 3415370"/>
              <a:gd name="connsiteX1988" fmla="*/ 3346850 w 7451018"/>
              <a:gd name="connsiteY1988" fmla="*/ 641544 h 3415370"/>
              <a:gd name="connsiteX1989" fmla="*/ 3350135 w 7451018"/>
              <a:gd name="connsiteY1989" fmla="*/ 634238 h 3415370"/>
              <a:gd name="connsiteX1990" fmla="*/ 3351946 w 7451018"/>
              <a:gd name="connsiteY1990" fmla="*/ 634172 h 3415370"/>
              <a:gd name="connsiteX1991" fmla="*/ 3351408 w 7451018"/>
              <a:gd name="connsiteY1991" fmla="*/ 630217 h 3415370"/>
              <a:gd name="connsiteX1992" fmla="*/ 3376873 w 7451018"/>
              <a:gd name="connsiteY1992" fmla="*/ 627469 h 3415370"/>
              <a:gd name="connsiteX1993" fmla="*/ 3369501 w 7451018"/>
              <a:gd name="connsiteY1993" fmla="*/ 634172 h 3415370"/>
              <a:gd name="connsiteX1994" fmla="*/ 3384915 w 7451018"/>
              <a:gd name="connsiteY1994" fmla="*/ 638327 h 3415370"/>
              <a:gd name="connsiteX1995" fmla="*/ 3394567 w 7451018"/>
              <a:gd name="connsiteY1995" fmla="*/ 627469 h 3415370"/>
              <a:gd name="connsiteX1996" fmla="*/ 3398723 w 7451018"/>
              <a:gd name="connsiteY1996" fmla="*/ 620767 h 3415370"/>
              <a:gd name="connsiteX1997" fmla="*/ 3436997 w 7451018"/>
              <a:gd name="connsiteY1997" fmla="*/ 607363 h 3415370"/>
              <a:gd name="connsiteX1998" fmla="*/ 3443631 w 7451018"/>
              <a:gd name="connsiteY1998" fmla="*/ 593959 h 3415370"/>
              <a:gd name="connsiteX1999" fmla="*/ 3456432 w 7451018"/>
              <a:gd name="connsiteY1999" fmla="*/ 593758 h 3415370"/>
              <a:gd name="connsiteX2000" fmla="*/ 1850183 w 7451018"/>
              <a:gd name="connsiteY2000" fmla="*/ 581225 h 3415370"/>
              <a:gd name="connsiteX2001" fmla="*/ 1852195 w 7451018"/>
              <a:gd name="connsiteY2001" fmla="*/ 583370 h 3415370"/>
              <a:gd name="connsiteX2002" fmla="*/ 1842409 w 7451018"/>
              <a:gd name="connsiteY2002" fmla="*/ 590675 h 3415370"/>
              <a:gd name="connsiteX2003" fmla="*/ 1850183 w 7451018"/>
              <a:gd name="connsiteY2003" fmla="*/ 581225 h 3415370"/>
              <a:gd name="connsiteX2004" fmla="*/ 3947321 w 7451018"/>
              <a:gd name="connsiteY2004" fmla="*/ 580341 h 3415370"/>
              <a:gd name="connsiteX2005" fmla="*/ 3947133 w 7451018"/>
              <a:gd name="connsiteY2005" fmla="*/ 580622 h 3415370"/>
              <a:gd name="connsiteX2006" fmla="*/ 3947466 w 7451018"/>
              <a:gd name="connsiteY2006" fmla="*/ 580574 h 3415370"/>
              <a:gd name="connsiteX2007" fmla="*/ 3947334 w 7451018"/>
              <a:gd name="connsiteY2007" fmla="*/ 580354 h 3415370"/>
              <a:gd name="connsiteX2008" fmla="*/ 2567336 w 7451018"/>
              <a:gd name="connsiteY2008" fmla="*/ 580152 h 3415370"/>
              <a:gd name="connsiteX2009" fmla="*/ 2567336 w 7451018"/>
              <a:gd name="connsiteY2009" fmla="*/ 580286 h 3415370"/>
              <a:gd name="connsiteX2010" fmla="*/ 2567739 w 7451018"/>
              <a:gd name="connsiteY2010" fmla="*/ 580353 h 3415370"/>
              <a:gd name="connsiteX2011" fmla="*/ 2565393 w 7451018"/>
              <a:gd name="connsiteY2011" fmla="*/ 580622 h 3415370"/>
              <a:gd name="connsiteX2012" fmla="*/ 2567336 w 7451018"/>
              <a:gd name="connsiteY2012" fmla="*/ 580152 h 3415370"/>
              <a:gd name="connsiteX2013" fmla="*/ 2101516 w 7451018"/>
              <a:gd name="connsiteY2013" fmla="*/ 567217 h 3415370"/>
              <a:gd name="connsiteX2014" fmla="*/ 2089452 w 7451018"/>
              <a:gd name="connsiteY2014" fmla="*/ 580621 h 3415370"/>
              <a:gd name="connsiteX2015" fmla="*/ 2101516 w 7451018"/>
              <a:gd name="connsiteY2015" fmla="*/ 567217 h 3415370"/>
              <a:gd name="connsiteX2016" fmla="*/ 3492156 w 7451018"/>
              <a:gd name="connsiteY2016" fmla="*/ 558907 h 3415370"/>
              <a:gd name="connsiteX2017" fmla="*/ 3479887 w 7451018"/>
              <a:gd name="connsiteY2017" fmla="*/ 586587 h 3415370"/>
              <a:gd name="connsiteX2018" fmla="*/ 3469566 w 7451018"/>
              <a:gd name="connsiteY2018" fmla="*/ 573920 h 3415370"/>
              <a:gd name="connsiteX2019" fmla="*/ 3492156 w 7451018"/>
              <a:gd name="connsiteY2019" fmla="*/ 558907 h 3415370"/>
              <a:gd name="connsiteX2020" fmla="*/ 2157952 w 7451018"/>
              <a:gd name="connsiteY2020" fmla="*/ 553709 h 3415370"/>
              <a:gd name="connsiteX2021" fmla="*/ 2156812 w 7451018"/>
              <a:gd name="connsiteY2021" fmla="*/ 558036 h 3415370"/>
              <a:gd name="connsiteX2022" fmla="*/ 2157952 w 7451018"/>
              <a:gd name="connsiteY2022" fmla="*/ 553709 h 3415370"/>
              <a:gd name="connsiteX2023" fmla="*/ 1562855 w 7451018"/>
              <a:gd name="connsiteY2023" fmla="*/ 547982 h 3415370"/>
              <a:gd name="connsiteX2024" fmla="*/ 1562787 w 7451018"/>
              <a:gd name="connsiteY2024" fmla="*/ 548049 h 3415370"/>
              <a:gd name="connsiteX2025" fmla="*/ 1562787 w 7451018"/>
              <a:gd name="connsiteY2025" fmla="*/ 548049 h 3415370"/>
              <a:gd name="connsiteX2026" fmla="*/ 1562855 w 7451018"/>
              <a:gd name="connsiteY2026" fmla="*/ 547982 h 3415370"/>
              <a:gd name="connsiteX2027" fmla="*/ 1563794 w 7451018"/>
              <a:gd name="connsiteY2027" fmla="*/ 546843 h 3415370"/>
              <a:gd name="connsiteX2028" fmla="*/ 1563191 w 7451018"/>
              <a:gd name="connsiteY2028" fmla="*/ 547647 h 3415370"/>
              <a:gd name="connsiteX2029" fmla="*/ 1563369 w 7451018"/>
              <a:gd name="connsiteY2029" fmla="*/ 547344 h 3415370"/>
              <a:gd name="connsiteX2030" fmla="*/ 2151715 w 7451018"/>
              <a:gd name="connsiteY2030" fmla="*/ 533439 h 3415370"/>
              <a:gd name="connsiteX2031" fmla="*/ 2171821 w 7451018"/>
              <a:gd name="connsiteY2031" fmla="*/ 540543 h 3415370"/>
              <a:gd name="connsiteX2032" fmla="*/ 2161902 w 7451018"/>
              <a:gd name="connsiteY2032" fmla="*/ 547178 h 3415370"/>
              <a:gd name="connsiteX2033" fmla="*/ 2149838 w 7451018"/>
              <a:gd name="connsiteY2033" fmla="*/ 540476 h 3415370"/>
              <a:gd name="connsiteX2034" fmla="*/ 2155200 w 7451018"/>
              <a:gd name="connsiteY2034" fmla="*/ 540476 h 3415370"/>
              <a:gd name="connsiteX2035" fmla="*/ 2151715 w 7451018"/>
              <a:gd name="connsiteY2035" fmla="*/ 533439 h 3415370"/>
              <a:gd name="connsiteX2036" fmla="*/ 1850548 w 7451018"/>
              <a:gd name="connsiteY2036" fmla="*/ 514242 h 3415370"/>
              <a:gd name="connsiteX2037" fmla="*/ 1856817 w 7451018"/>
              <a:gd name="connsiteY2037" fmla="*/ 540410 h 3415370"/>
              <a:gd name="connsiteX2038" fmla="*/ 1849043 w 7451018"/>
              <a:gd name="connsiteY2038" fmla="*/ 521242 h 3415370"/>
              <a:gd name="connsiteX2039" fmla="*/ 1850548 w 7451018"/>
              <a:gd name="connsiteY2039" fmla="*/ 514242 h 3415370"/>
              <a:gd name="connsiteX2040" fmla="*/ 1957352 w 7451018"/>
              <a:gd name="connsiteY2040" fmla="*/ 512997 h 3415370"/>
              <a:gd name="connsiteX2041" fmla="*/ 1974576 w 7451018"/>
              <a:gd name="connsiteY2041" fmla="*/ 513600 h 3415370"/>
              <a:gd name="connsiteX2042" fmla="*/ 1957352 w 7451018"/>
              <a:gd name="connsiteY2042" fmla="*/ 512997 h 3415370"/>
              <a:gd name="connsiteX2043" fmla="*/ 1781517 w 7451018"/>
              <a:gd name="connsiteY2043" fmla="*/ 508088 h 3415370"/>
              <a:gd name="connsiteX2044" fmla="*/ 1809901 w 7451018"/>
              <a:gd name="connsiteY2044" fmla="*/ 509981 h 3415370"/>
              <a:gd name="connsiteX2045" fmla="*/ 1762985 w 7451018"/>
              <a:gd name="connsiteY2045" fmla="*/ 520168 h 3415370"/>
              <a:gd name="connsiteX2046" fmla="*/ 1781517 w 7451018"/>
              <a:gd name="connsiteY2046" fmla="*/ 508088 h 3415370"/>
              <a:gd name="connsiteX2047" fmla="*/ 3937540 w 7451018"/>
              <a:gd name="connsiteY2047" fmla="*/ 501653 h 3415370"/>
              <a:gd name="connsiteX2048" fmla="*/ 3941369 w 7451018"/>
              <a:gd name="connsiteY2048" fmla="*/ 507903 h 3415370"/>
              <a:gd name="connsiteX2049" fmla="*/ 3935069 w 7451018"/>
              <a:gd name="connsiteY2049" fmla="*/ 502943 h 3415370"/>
              <a:gd name="connsiteX2050" fmla="*/ 3937540 w 7451018"/>
              <a:gd name="connsiteY2050" fmla="*/ 501653 h 3415370"/>
              <a:gd name="connsiteX2051" fmla="*/ 1877661 w 7451018"/>
              <a:gd name="connsiteY2051" fmla="*/ 497783 h 3415370"/>
              <a:gd name="connsiteX2052" fmla="*/ 1877661 w 7451018"/>
              <a:gd name="connsiteY2052" fmla="*/ 497783 h 3415370"/>
              <a:gd name="connsiteX2053" fmla="*/ 2083679 w 7451018"/>
              <a:gd name="connsiteY2053" fmla="*/ 493427 h 3415370"/>
              <a:gd name="connsiteX2054" fmla="*/ 2090738 w 7451018"/>
              <a:gd name="connsiteY2054" fmla="*/ 494287 h 3415370"/>
              <a:gd name="connsiteX2055" fmla="*/ 2091387 w 7451018"/>
              <a:gd name="connsiteY2055" fmla="*/ 498789 h 3415370"/>
              <a:gd name="connsiteX2056" fmla="*/ 2103250 w 7451018"/>
              <a:gd name="connsiteY2056" fmla="*/ 500196 h 3415370"/>
              <a:gd name="connsiteX2057" fmla="*/ 2094344 w 7451018"/>
              <a:gd name="connsiteY2057" fmla="*/ 494726 h 3415370"/>
              <a:gd name="connsiteX2058" fmla="*/ 2090738 w 7451018"/>
              <a:gd name="connsiteY2058" fmla="*/ 494287 h 3415370"/>
              <a:gd name="connsiteX2059" fmla="*/ 2090725 w 7451018"/>
              <a:gd name="connsiteY2059" fmla="*/ 494198 h 3415370"/>
              <a:gd name="connsiteX2060" fmla="*/ 2083679 w 7451018"/>
              <a:gd name="connsiteY2060" fmla="*/ 493427 h 3415370"/>
              <a:gd name="connsiteX2061" fmla="*/ 2024365 w 7451018"/>
              <a:gd name="connsiteY2061" fmla="*/ 492623 h 3415370"/>
              <a:gd name="connsiteX2062" fmla="*/ 2013307 w 7451018"/>
              <a:gd name="connsiteY2062" fmla="*/ 493293 h 3415370"/>
              <a:gd name="connsiteX2063" fmla="*/ 2024365 w 7451018"/>
              <a:gd name="connsiteY2063" fmla="*/ 493628 h 3415370"/>
              <a:gd name="connsiteX2064" fmla="*/ 2024365 w 7451018"/>
              <a:gd name="connsiteY2064" fmla="*/ 492623 h 3415370"/>
              <a:gd name="connsiteX2065" fmla="*/ 1912103 w 7451018"/>
              <a:gd name="connsiteY2065" fmla="*/ 489648 h 3415370"/>
              <a:gd name="connsiteX2066" fmla="*/ 1923840 w 7451018"/>
              <a:gd name="connsiteY2066" fmla="*/ 496711 h 3415370"/>
              <a:gd name="connsiteX2067" fmla="*/ 1904337 w 7451018"/>
              <a:gd name="connsiteY2067" fmla="*/ 493494 h 3415370"/>
              <a:gd name="connsiteX2068" fmla="*/ 1912103 w 7451018"/>
              <a:gd name="connsiteY2068" fmla="*/ 489648 h 3415370"/>
              <a:gd name="connsiteX2069" fmla="*/ 2427728 w 7451018"/>
              <a:gd name="connsiteY2069" fmla="*/ 480023 h 3415370"/>
              <a:gd name="connsiteX2070" fmla="*/ 2425452 w 7451018"/>
              <a:gd name="connsiteY2070" fmla="*/ 486792 h 3415370"/>
              <a:gd name="connsiteX2071" fmla="*/ 2426521 w 7451018"/>
              <a:gd name="connsiteY2071" fmla="*/ 480090 h 3415370"/>
              <a:gd name="connsiteX2072" fmla="*/ 2427728 w 7451018"/>
              <a:gd name="connsiteY2072" fmla="*/ 480023 h 3415370"/>
              <a:gd name="connsiteX2073" fmla="*/ 1892475 w 7451018"/>
              <a:gd name="connsiteY2073" fmla="*/ 478178 h 3415370"/>
              <a:gd name="connsiteX2074" fmla="*/ 1898573 w 7451018"/>
              <a:gd name="connsiteY2074" fmla="*/ 485652 h 3415370"/>
              <a:gd name="connsiteX2075" fmla="*/ 1889659 w 7451018"/>
              <a:gd name="connsiteY2075" fmla="*/ 481430 h 3415370"/>
              <a:gd name="connsiteX2076" fmla="*/ 1892475 w 7451018"/>
              <a:gd name="connsiteY2076" fmla="*/ 478178 h 3415370"/>
              <a:gd name="connsiteX2077" fmla="*/ 4025568 w 7451018"/>
              <a:gd name="connsiteY2077" fmla="*/ 446554 h 3415370"/>
              <a:gd name="connsiteX2078" fmla="*/ 4021393 w 7451018"/>
              <a:gd name="connsiteY2078" fmla="*/ 450937 h 3415370"/>
              <a:gd name="connsiteX2079" fmla="*/ 4025568 w 7451018"/>
              <a:gd name="connsiteY2079" fmla="*/ 446554 h 3415370"/>
              <a:gd name="connsiteX2080" fmla="*/ 7263827 w 7451018"/>
              <a:gd name="connsiteY2080" fmla="*/ 440748 h 3415370"/>
              <a:gd name="connsiteX2081" fmla="*/ 7261816 w 7451018"/>
              <a:gd name="connsiteY2081" fmla="*/ 446646 h 3415370"/>
              <a:gd name="connsiteX2082" fmla="*/ 7258866 w 7451018"/>
              <a:gd name="connsiteY2082" fmla="*/ 445640 h 3415370"/>
              <a:gd name="connsiteX2083" fmla="*/ 7263827 w 7451018"/>
              <a:gd name="connsiteY2083" fmla="*/ 440748 h 3415370"/>
              <a:gd name="connsiteX2084" fmla="*/ 4015026 w 7451018"/>
              <a:gd name="connsiteY2084" fmla="*/ 440079 h 3415370"/>
              <a:gd name="connsiteX2085" fmla="*/ 4007236 w 7451018"/>
              <a:gd name="connsiteY2085" fmla="*/ 445293 h 3415370"/>
              <a:gd name="connsiteX2086" fmla="*/ 4007117 w 7451018"/>
              <a:gd name="connsiteY2086" fmla="*/ 445373 h 3415370"/>
              <a:gd name="connsiteX2087" fmla="*/ 4003230 w 7451018"/>
              <a:gd name="connsiteY2087" fmla="*/ 441083 h 3415370"/>
              <a:gd name="connsiteX2088" fmla="*/ 4002426 w 7451018"/>
              <a:gd name="connsiteY2088" fmla="*/ 446646 h 3415370"/>
              <a:gd name="connsiteX2089" fmla="*/ 3994450 w 7451018"/>
              <a:gd name="connsiteY2089" fmla="*/ 440883 h 3415370"/>
              <a:gd name="connsiteX2090" fmla="*/ 3973874 w 7451018"/>
              <a:gd name="connsiteY2090" fmla="*/ 453348 h 3415370"/>
              <a:gd name="connsiteX2091" fmla="*/ 3968915 w 7451018"/>
              <a:gd name="connsiteY2091" fmla="*/ 446781 h 3415370"/>
              <a:gd name="connsiteX2092" fmla="*/ 3962682 w 7451018"/>
              <a:gd name="connsiteY2092" fmla="*/ 453348 h 3415370"/>
              <a:gd name="connsiteX2093" fmla="*/ 3954907 w 7451018"/>
              <a:gd name="connsiteY2093" fmla="*/ 466753 h 3415370"/>
              <a:gd name="connsiteX2094" fmla="*/ 3955778 w 7451018"/>
              <a:gd name="connsiteY2094" fmla="*/ 473455 h 3415370"/>
              <a:gd name="connsiteX2095" fmla="*/ 3940498 w 7451018"/>
              <a:gd name="connsiteY2095" fmla="*/ 489138 h 3415370"/>
              <a:gd name="connsiteX2096" fmla="*/ 3941235 w 7451018"/>
              <a:gd name="connsiteY2096" fmla="*/ 488534 h 3415370"/>
              <a:gd name="connsiteX2097" fmla="*/ 3939962 w 7451018"/>
              <a:gd name="connsiteY2097" fmla="*/ 490076 h 3415370"/>
              <a:gd name="connsiteX2098" fmla="*/ 3941168 w 7451018"/>
              <a:gd name="connsiteY2098" fmla="*/ 493561 h 3415370"/>
              <a:gd name="connsiteX2099" fmla="*/ 3934532 w 7451018"/>
              <a:gd name="connsiteY2099" fmla="*/ 492690 h 3415370"/>
              <a:gd name="connsiteX2100" fmla="*/ 3935605 w 7451018"/>
              <a:gd name="connsiteY2100" fmla="*/ 491483 h 3415370"/>
              <a:gd name="connsiteX2101" fmla="*/ 3919520 w 7451018"/>
              <a:gd name="connsiteY2101" fmla="*/ 493561 h 3415370"/>
              <a:gd name="connsiteX2102" fmla="*/ 3899614 w 7451018"/>
              <a:gd name="connsiteY2102" fmla="*/ 506965 h 3415370"/>
              <a:gd name="connsiteX2103" fmla="*/ 3873543 w 7451018"/>
              <a:gd name="connsiteY2103" fmla="*/ 520370 h 3415370"/>
              <a:gd name="connsiteX2104" fmla="*/ 3873107 w 7451018"/>
              <a:gd name="connsiteY2104" fmla="*/ 523285 h 3415370"/>
              <a:gd name="connsiteX2105" fmla="*/ 3875640 w 7451018"/>
              <a:gd name="connsiteY2105" fmla="*/ 527134 h 3415370"/>
              <a:gd name="connsiteX2106" fmla="*/ 3875688 w 7451018"/>
              <a:gd name="connsiteY2106" fmla="*/ 527206 h 3415370"/>
              <a:gd name="connsiteX2107" fmla="*/ 3867511 w 7451018"/>
              <a:gd name="connsiteY2107" fmla="*/ 535449 h 3415370"/>
              <a:gd name="connsiteX2108" fmla="*/ 3866841 w 7451018"/>
              <a:gd name="connsiteY2108" fmla="*/ 547111 h 3415370"/>
              <a:gd name="connsiteX2109" fmla="*/ 3894319 w 7451018"/>
              <a:gd name="connsiteY2109" fmla="*/ 569094 h 3415370"/>
              <a:gd name="connsiteX2110" fmla="*/ 3907724 w 7451018"/>
              <a:gd name="connsiteY2110" fmla="*/ 589469 h 3415370"/>
              <a:gd name="connsiteX2111" fmla="*/ 3880915 w 7451018"/>
              <a:gd name="connsiteY2111" fmla="*/ 608771 h 3415370"/>
              <a:gd name="connsiteX2112" fmla="*/ 3874213 w 7451018"/>
              <a:gd name="connsiteY2112" fmla="*/ 610849 h 3415370"/>
              <a:gd name="connsiteX2113" fmla="*/ 3860809 w 7451018"/>
              <a:gd name="connsiteY2113" fmla="*/ 627202 h 3415370"/>
              <a:gd name="connsiteX2114" fmla="*/ 3854107 w 7451018"/>
              <a:gd name="connsiteY2114" fmla="*/ 652804 h 3415370"/>
              <a:gd name="connsiteX2115" fmla="*/ 3854107 w 7451018"/>
              <a:gd name="connsiteY2115" fmla="*/ 654345 h 3415370"/>
              <a:gd name="connsiteX2116" fmla="*/ 3867511 w 7451018"/>
              <a:gd name="connsiteY2116" fmla="*/ 644560 h 3415370"/>
              <a:gd name="connsiteX2117" fmla="*/ 3854107 w 7451018"/>
              <a:gd name="connsiteY2117" fmla="*/ 660846 h 3415370"/>
              <a:gd name="connsiteX2118" fmla="*/ 3847404 w 7451018"/>
              <a:gd name="connsiteY2118" fmla="*/ 664868 h 3415370"/>
              <a:gd name="connsiteX2119" fmla="*/ 3803640 w 7451018"/>
              <a:gd name="connsiteY2119" fmla="*/ 681154 h 3415370"/>
              <a:gd name="connsiteX2120" fmla="*/ 3772743 w 7451018"/>
              <a:gd name="connsiteY2120" fmla="*/ 694558 h 3415370"/>
              <a:gd name="connsiteX2121" fmla="*/ 3760277 w 7451018"/>
              <a:gd name="connsiteY2121" fmla="*/ 687856 h 3415370"/>
              <a:gd name="connsiteX2122" fmla="*/ 3760277 w 7451018"/>
              <a:gd name="connsiteY2122" fmla="*/ 694558 h 3415370"/>
              <a:gd name="connsiteX2123" fmla="*/ 3766174 w 7451018"/>
              <a:gd name="connsiteY2123" fmla="*/ 694089 h 3415370"/>
              <a:gd name="connsiteX2124" fmla="*/ 3766160 w 7451018"/>
              <a:gd name="connsiteY2124" fmla="*/ 694112 h 3415370"/>
              <a:gd name="connsiteX2125" fmla="*/ 3763175 w 7451018"/>
              <a:gd name="connsiteY2125" fmla="*/ 698781 h 3415370"/>
              <a:gd name="connsiteX2126" fmla="*/ 3761282 w 7451018"/>
              <a:gd name="connsiteY2126" fmla="*/ 701260 h 3415370"/>
              <a:gd name="connsiteX2127" fmla="*/ 3768319 w 7451018"/>
              <a:gd name="connsiteY2127" fmla="*/ 707962 h 3415370"/>
              <a:gd name="connsiteX2128" fmla="*/ 3733401 w 7451018"/>
              <a:gd name="connsiteY2128" fmla="*/ 707628 h 3415370"/>
              <a:gd name="connsiteX2129" fmla="*/ 3727771 w 7451018"/>
              <a:gd name="connsiteY2129" fmla="*/ 707962 h 3415370"/>
              <a:gd name="connsiteX2130" fmla="*/ 3719183 w 7451018"/>
              <a:gd name="connsiteY2130" fmla="*/ 705415 h 3415370"/>
              <a:gd name="connsiteX2131" fmla="*/ 3718984 w 7451018"/>
              <a:gd name="connsiteY2131" fmla="*/ 716005 h 3415370"/>
              <a:gd name="connsiteX2132" fmla="*/ 3733602 w 7451018"/>
              <a:gd name="connsiteY2132" fmla="*/ 716005 h 3415370"/>
              <a:gd name="connsiteX2133" fmla="*/ 3739903 w 7451018"/>
              <a:gd name="connsiteY2133" fmla="*/ 720831 h 3415370"/>
              <a:gd name="connsiteX2134" fmla="*/ 3736886 w 7451018"/>
              <a:gd name="connsiteY2134" fmla="*/ 728203 h 3415370"/>
              <a:gd name="connsiteX2135" fmla="*/ 3778507 w 7451018"/>
              <a:gd name="connsiteY2135" fmla="*/ 708096 h 3415370"/>
              <a:gd name="connsiteX2136" fmla="*/ 3787756 w 7451018"/>
              <a:gd name="connsiteY2136" fmla="*/ 714798 h 3415370"/>
              <a:gd name="connsiteX2137" fmla="*/ 3788895 w 7451018"/>
              <a:gd name="connsiteY2137" fmla="*/ 708096 h 3415370"/>
              <a:gd name="connsiteX2138" fmla="*/ 3796401 w 7451018"/>
              <a:gd name="connsiteY2138" fmla="*/ 721500 h 3415370"/>
              <a:gd name="connsiteX2139" fmla="*/ 3900754 w 7451018"/>
              <a:gd name="connsiteY2139" fmla="*/ 710978 h 3415370"/>
              <a:gd name="connsiteX2140" fmla="*/ 3897470 w 7451018"/>
              <a:gd name="connsiteY2140" fmla="*/ 714665 h 3415370"/>
              <a:gd name="connsiteX2141" fmla="*/ 3976287 w 7451018"/>
              <a:gd name="connsiteY2141" fmla="*/ 634373 h 3415370"/>
              <a:gd name="connsiteX2142" fmla="*/ 3987882 w 7451018"/>
              <a:gd name="connsiteY2142" fmla="*/ 649654 h 3415370"/>
              <a:gd name="connsiteX2143" fmla="*/ 4014691 w 7451018"/>
              <a:gd name="connsiteY2143" fmla="*/ 646571 h 3415370"/>
              <a:gd name="connsiteX2144" fmla="*/ 4014691 w 7451018"/>
              <a:gd name="connsiteY2144" fmla="*/ 622309 h 3415370"/>
              <a:gd name="connsiteX2145" fmla="*/ 4007989 w 7451018"/>
              <a:gd name="connsiteY2145" fmla="*/ 627671 h 3415370"/>
              <a:gd name="connsiteX2146" fmla="*/ 3981447 w 7451018"/>
              <a:gd name="connsiteY2146" fmla="*/ 627671 h 3415370"/>
              <a:gd name="connsiteX2147" fmla="*/ 3975215 w 7451018"/>
              <a:gd name="connsiteY2147" fmla="*/ 627202 h 3415370"/>
              <a:gd name="connsiteX2148" fmla="*/ 3975349 w 7451018"/>
              <a:gd name="connsiteY2148" fmla="*/ 627671 h 3415370"/>
              <a:gd name="connsiteX2149" fmla="*/ 3974277 w 7451018"/>
              <a:gd name="connsiteY2149" fmla="*/ 626398 h 3415370"/>
              <a:gd name="connsiteX2150" fmla="*/ 3967708 w 7451018"/>
              <a:gd name="connsiteY2150" fmla="*/ 626398 h 3415370"/>
              <a:gd name="connsiteX2151" fmla="*/ 3966703 w 7451018"/>
              <a:gd name="connsiteY2151" fmla="*/ 634373 h 3415370"/>
              <a:gd name="connsiteX2152" fmla="*/ 3963284 w 7451018"/>
              <a:gd name="connsiteY2152" fmla="*/ 634373 h 3415370"/>
              <a:gd name="connsiteX2153" fmla="*/ 3963419 w 7451018"/>
              <a:gd name="connsiteY2153" fmla="*/ 627671 h 3415370"/>
              <a:gd name="connsiteX2154" fmla="*/ 3954304 w 7451018"/>
              <a:gd name="connsiteY2154" fmla="*/ 620232 h 3415370"/>
              <a:gd name="connsiteX2155" fmla="*/ 3971663 w 7451018"/>
              <a:gd name="connsiteY2155" fmla="*/ 614266 h 3415370"/>
              <a:gd name="connsiteX2156" fmla="*/ 3961006 w 7451018"/>
              <a:gd name="connsiteY2156" fmla="*/ 605889 h 3415370"/>
              <a:gd name="connsiteX2157" fmla="*/ 3994047 w 7451018"/>
              <a:gd name="connsiteY2157" fmla="*/ 600527 h 3415370"/>
              <a:gd name="connsiteX2158" fmla="*/ 3987815 w 7451018"/>
              <a:gd name="connsiteY2158" fmla="*/ 596707 h 3415370"/>
              <a:gd name="connsiteX2159" fmla="*/ 3994584 w 7451018"/>
              <a:gd name="connsiteY2159" fmla="*/ 600795 h 3415370"/>
              <a:gd name="connsiteX2160" fmla="*/ 4015495 w 7451018"/>
              <a:gd name="connsiteY2160" fmla="*/ 587793 h 3415370"/>
              <a:gd name="connsiteX2161" fmla="*/ 4014691 w 7451018"/>
              <a:gd name="connsiteY2161" fmla="*/ 594093 h 3415370"/>
              <a:gd name="connsiteX2162" fmla="*/ 4022331 w 7451018"/>
              <a:gd name="connsiteY2162" fmla="*/ 587391 h 3415370"/>
              <a:gd name="connsiteX2163" fmla="*/ 4060063 w 7451018"/>
              <a:gd name="connsiteY2163" fmla="*/ 587391 h 3415370"/>
              <a:gd name="connsiteX2164" fmla="*/ 4085398 w 7451018"/>
              <a:gd name="connsiteY2164" fmla="*/ 594093 h 3415370"/>
              <a:gd name="connsiteX2165" fmla="*/ 4089419 w 7451018"/>
              <a:gd name="connsiteY2165" fmla="*/ 580689 h 3415370"/>
              <a:gd name="connsiteX2166" fmla="*/ 4095117 w 7451018"/>
              <a:gd name="connsiteY2166" fmla="*/ 587391 h 3415370"/>
              <a:gd name="connsiteX2167" fmla="*/ 4125008 w 7451018"/>
              <a:gd name="connsiteY2167" fmla="*/ 581091 h 3415370"/>
              <a:gd name="connsiteX2168" fmla="*/ 4081645 w 7451018"/>
              <a:gd name="connsiteY2168" fmla="*/ 573987 h 3415370"/>
              <a:gd name="connsiteX2169" fmla="*/ 4080572 w 7451018"/>
              <a:gd name="connsiteY2169" fmla="*/ 567285 h 3415370"/>
              <a:gd name="connsiteX2170" fmla="*/ 4068375 w 7451018"/>
              <a:gd name="connsiteY2170" fmla="*/ 567351 h 3415370"/>
              <a:gd name="connsiteX2171" fmla="*/ 4068308 w 7451018"/>
              <a:gd name="connsiteY2171" fmla="*/ 573987 h 3415370"/>
              <a:gd name="connsiteX2172" fmla="*/ 4044582 w 7451018"/>
              <a:gd name="connsiteY2172" fmla="*/ 580823 h 3415370"/>
              <a:gd name="connsiteX2173" fmla="*/ 4040226 w 7451018"/>
              <a:gd name="connsiteY2173" fmla="*/ 574657 h 3415370"/>
              <a:gd name="connsiteX2174" fmla="*/ 3998270 w 7451018"/>
              <a:gd name="connsiteY2174" fmla="*/ 581024 h 3415370"/>
              <a:gd name="connsiteX2175" fmla="*/ 3977561 w 7451018"/>
              <a:gd name="connsiteY2175" fmla="*/ 581359 h 3415370"/>
              <a:gd name="connsiteX2176" fmla="*/ 3968580 w 7451018"/>
              <a:gd name="connsiteY2176" fmla="*/ 581962 h 3415370"/>
              <a:gd name="connsiteX2177" fmla="*/ 3955915 w 7451018"/>
              <a:gd name="connsiteY2177" fmla="*/ 586405 h 3415370"/>
              <a:gd name="connsiteX2178" fmla="*/ 3956649 w 7451018"/>
              <a:gd name="connsiteY2178" fmla="*/ 587324 h 3415370"/>
              <a:gd name="connsiteX2179" fmla="*/ 3955874 w 7451018"/>
              <a:gd name="connsiteY2179" fmla="*/ 586419 h 3415370"/>
              <a:gd name="connsiteX2180" fmla="*/ 3955778 w 7451018"/>
              <a:gd name="connsiteY2180" fmla="*/ 586453 h 3415370"/>
              <a:gd name="connsiteX2181" fmla="*/ 3955770 w 7451018"/>
              <a:gd name="connsiteY2181" fmla="*/ 586328 h 3415370"/>
              <a:gd name="connsiteX2182" fmla="*/ 3955443 w 7451018"/>
              <a:gd name="connsiteY2182" fmla="*/ 580756 h 3415370"/>
              <a:gd name="connsiteX2183" fmla="*/ 3948071 w 7451018"/>
              <a:gd name="connsiteY2183" fmla="*/ 581292 h 3415370"/>
              <a:gd name="connsiteX2184" fmla="*/ 3948027 w 7451018"/>
              <a:gd name="connsiteY2184" fmla="*/ 581242 h 3415370"/>
              <a:gd name="connsiteX2185" fmla="*/ 3947641 w 7451018"/>
              <a:gd name="connsiteY2185" fmla="*/ 580809 h 3415370"/>
              <a:gd name="connsiteX2186" fmla="*/ 3947870 w 7451018"/>
              <a:gd name="connsiteY2186" fmla="*/ 582298 h 3415370"/>
              <a:gd name="connsiteX2187" fmla="*/ 3945458 w 7451018"/>
              <a:gd name="connsiteY2187" fmla="*/ 580689 h 3415370"/>
              <a:gd name="connsiteX2188" fmla="*/ 3947240 w 7451018"/>
              <a:gd name="connsiteY2188" fmla="*/ 580259 h 3415370"/>
              <a:gd name="connsiteX2189" fmla="*/ 3941101 w 7451018"/>
              <a:gd name="connsiteY2189" fmla="*/ 574054 h 3415370"/>
              <a:gd name="connsiteX2190" fmla="*/ 3945390 w 7451018"/>
              <a:gd name="connsiteY2190" fmla="*/ 580823 h 3415370"/>
              <a:gd name="connsiteX2191" fmla="*/ 3941637 w 7451018"/>
              <a:gd name="connsiteY2191" fmla="*/ 585448 h 3415370"/>
              <a:gd name="connsiteX2192" fmla="*/ 3941619 w 7451018"/>
              <a:gd name="connsiteY2192" fmla="*/ 585433 h 3415370"/>
              <a:gd name="connsiteX2193" fmla="*/ 3934399 w 7451018"/>
              <a:gd name="connsiteY2193" fmla="*/ 579282 h 3415370"/>
              <a:gd name="connsiteX2194" fmla="*/ 3909601 w 7451018"/>
              <a:gd name="connsiteY2194" fmla="*/ 579147 h 3415370"/>
              <a:gd name="connsiteX2195" fmla="*/ 3909539 w 7451018"/>
              <a:gd name="connsiteY2195" fmla="*/ 578963 h 3415370"/>
              <a:gd name="connsiteX2196" fmla="*/ 3907590 w 7451018"/>
              <a:gd name="connsiteY2196" fmla="*/ 573249 h 3415370"/>
              <a:gd name="connsiteX2197" fmla="*/ 3934399 w 7451018"/>
              <a:gd name="connsiteY2197" fmla="*/ 573987 h 3415370"/>
              <a:gd name="connsiteX2198" fmla="*/ 3934131 w 7451018"/>
              <a:gd name="connsiteY2198" fmla="*/ 567821 h 3415370"/>
              <a:gd name="connsiteX2199" fmla="*/ 3941101 w 7451018"/>
              <a:gd name="connsiteY2199" fmla="*/ 568156 h 3415370"/>
              <a:gd name="connsiteX2200" fmla="*/ 3947803 w 7451018"/>
              <a:gd name="connsiteY2200" fmla="*/ 554886 h 3415370"/>
              <a:gd name="connsiteX2201" fmla="*/ 3949880 w 7451018"/>
              <a:gd name="connsiteY2201" fmla="*/ 540543 h 3415370"/>
              <a:gd name="connsiteX2202" fmla="*/ 3950684 w 7451018"/>
              <a:gd name="connsiteY2202" fmla="*/ 540476 h 3415370"/>
              <a:gd name="connsiteX2203" fmla="*/ 3946396 w 7451018"/>
              <a:gd name="connsiteY2203" fmla="*/ 506965 h 3415370"/>
              <a:gd name="connsiteX2204" fmla="*/ 3953969 w 7451018"/>
              <a:gd name="connsiteY2204" fmla="*/ 500263 h 3415370"/>
              <a:gd name="connsiteX2205" fmla="*/ 4009262 w 7451018"/>
              <a:gd name="connsiteY2205" fmla="*/ 466753 h 3415370"/>
              <a:gd name="connsiteX2206" fmla="*/ 4012747 w 7451018"/>
              <a:gd name="connsiteY2206" fmla="*/ 465412 h 3415370"/>
              <a:gd name="connsiteX2207" fmla="*/ 4028229 w 7451018"/>
              <a:gd name="connsiteY2207" fmla="*/ 453951 h 3415370"/>
              <a:gd name="connsiteX2208" fmla="*/ 4029704 w 7451018"/>
              <a:gd name="connsiteY2208" fmla="*/ 447249 h 3415370"/>
              <a:gd name="connsiteX2209" fmla="*/ 4015026 w 7451018"/>
              <a:gd name="connsiteY2209" fmla="*/ 440079 h 3415370"/>
              <a:gd name="connsiteX2210" fmla="*/ 1738770 w 7451018"/>
              <a:gd name="connsiteY2210" fmla="*/ 439743 h 3415370"/>
              <a:gd name="connsiteX2211" fmla="*/ 1757824 w 7451018"/>
              <a:gd name="connsiteY2211" fmla="*/ 446646 h 3415370"/>
              <a:gd name="connsiteX2212" fmla="*/ 1822031 w 7451018"/>
              <a:gd name="connsiteY2212" fmla="*/ 480156 h 3415370"/>
              <a:gd name="connsiteX2213" fmla="*/ 1849778 w 7451018"/>
              <a:gd name="connsiteY2213" fmla="*/ 489405 h 3415370"/>
              <a:gd name="connsiteX2214" fmla="*/ 1829403 w 7451018"/>
              <a:gd name="connsiteY2214" fmla="*/ 499458 h 3415370"/>
              <a:gd name="connsiteX2215" fmla="*/ 1813988 w 7451018"/>
              <a:gd name="connsiteY2215" fmla="*/ 493561 h 3415370"/>
              <a:gd name="connsiteX2216" fmla="*/ 1796897 w 7451018"/>
              <a:gd name="connsiteY2216" fmla="*/ 486859 h 3415370"/>
              <a:gd name="connsiteX2217" fmla="*/ 1760437 w 7451018"/>
              <a:gd name="connsiteY2217" fmla="*/ 493561 h 3415370"/>
              <a:gd name="connsiteX2218" fmla="*/ 1729541 w 7451018"/>
              <a:gd name="connsiteY2218" fmla="*/ 491751 h 3415370"/>
              <a:gd name="connsiteX2219" fmla="*/ 1696029 w 7451018"/>
              <a:gd name="connsiteY2219" fmla="*/ 492689 h 3415370"/>
              <a:gd name="connsiteX2220" fmla="*/ 1718281 w 7451018"/>
              <a:gd name="connsiteY2220" fmla="*/ 480156 h 3415370"/>
              <a:gd name="connsiteX2221" fmla="*/ 1716404 w 7451018"/>
              <a:gd name="connsiteY2221" fmla="*/ 478347 h 3415370"/>
              <a:gd name="connsiteX2222" fmla="*/ 1738770 w 7451018"/>
              <a:gd name="connsiteY2222" fmla="*/ 439743 h 3415370"/>
              <a:gd name="connsiteX2223" fmla="*/ 3205617 w 7451018"/>
              <a:gd name="connsiteY2223" fmla="*/ 420207 h 3415370"/>
              <a:gd name="connsiteX2224" fmla="*/ 3210686 w 7451018"/>
              <a:gd name="connsiteY2224" fmla="*/ 425334 h 3415370"/>
              <a:gd name="connsiteX2225" fmla="*/ 3197279 w 7451018"/>
              <a:gd name="connsiteY2225" fmla="*/ 426473 h 3415370"/>
              <a:gd name="connsiteX2226" fmla="*/ 3224090 w 7451018"/>
              <a:gd name="connsiteY2226" fmla="*/ 448791 h 3415370"/>
              <a:gd name="connsiteX2227" fmla="*/ 3216517 w 7451018"/>
              <a:gd name="connsiteY2227" fmla="*/ 466686 h 3415370"/>
              <a:gd name="connsiteX2228" fmla="*/ 3198353 w 7451018"/>
              <a:gd name="connsiteY2228" fmla="*/ 480090 h 3415370"/>
              <a:gd name="connsiteX2229" fmla="*/ 3175032 w 7451018"/>
              <a:gd name="connsiteY2229" fmla="*/ 486792 h 3415370"/>
              <a:gd name="connsiteX2230" fmla="*/ 3173959 w 7451018"/>
              <a:gd name="connsiteY2230" fmla="*/ 480090 h 3415370"/>
              <a:gd name="connsiteX2231" fmla="*/ 3172487 w 7451018"/>
              <a:gd name="connsiteY2231" fmla="*/ 486792 h 3415370"/>
              <a:gd name="connsiteX2232" fmla="*/ 3146010 w 7451018"/>
              <a:gd name="connsiteY2232" fmla="*/ 487060 h 3415370"/>
              <a:gd name="connsiteX2233" fmla="*/ 3082006 w 7451018"/>
              <a:gd name="connsiteY2233" fmla="*/ 499996 h 3415370"/>
              <a:gd name="connsiteX2234" fmla="*/ 3085290 w 7451018"/>
              <a:gd name="connsiteY2234" fmla="*/ 494030 h 3415370"/>
              <a:gd name="connsiteX2235" fmla="*/ 3036425 w 7451018"/>
              <a:gd name="connsiteY2235" fmla="*/ 487797 h 3415370"/>
              <a:gd name="connsiteX2236" fmla="*/ 3036425 w 7451018"/>
              <a:gd name="connsiteY2236" fmla="*/ 479621 h 3415370"/>
              <a:gd name="connsiteX2237" fmla="*/ 3050834 w 7451018"/>
              <a:gd name="connsiteY2237" fmla="*/ 473656 h 3415370"/>
              <a:gd name="connsiteX2238" fmla="*/ 3042057 w 7451018"/>
              <a:gd name="connsiteY2238" fmla="*/ 473656 h 3415370"/>
              <a:gd name="connsiteX2239" fmla="*/ 3042767 w 7451018"/>
              <a:gd name="connsiteY2239" fmla="*/ 470707 h 3415370"/>
              <a:gd name="connsiteX2240" fmla="*/ 3043088 w 7451018"/>
              <a:gd name="connsiteY2240" fmla="*/ 467356 h 3415370"/>
              <a:gd name="connsiteX2241" fmla="*/ 3043125 w 7451018"/>
              <a:gd name="connsiteY2241" fmla="*/ 467356 h 3415370"/>
              <a:gd name="connsiteX2242" fmla="*/ 3043125 w 7451018"/>
              <a:gd name="connsiteY2242" fmla="*/ 466954 h 3415370"/>
              <a:gd name="connsiteX2243" fmla="*/ 3043088 w 7451018"/>
              <a:gd name="connsiteY2243" fmla="*/ 467356 h 3415370"/>
              <a:gd name="connsiteX2244" fmla="*/ 3009218 w 7451018"/>
              <a:gd name="connsiteY2244" fmla="*/ 466954 h 3415370"/>
              <a:gd name="connsiteX2245" fmla="*/ 3008343 w 7451018"/>
              <a:gd name="connsiteY2245" fmla="*/ 460252 h 3415370"/>
              <a:gd name="connsiteX2246" fmla="*/ 3036425 w 7451018"/>
              <a:gd name="connsiteY2246" fmla="*/ 453549 h 3415370"/>
              <a:gd name="connsiteX2247" fmla="*/ 3025906 w 7451018"/>
              <a:gd name="connsiteY2247" fmla="*/ 446847 h 3415370"/>
              <a:gd name="connsiteX2248" fmla="*/ 2996215 w 7451018"/>
              <a:gd name="connsiteY2248" fmla="*/ 446982 h 3415370"/>
              <a:gd name="connsiteX2249" fmla="*/ 3009617 w 7451018"/>
              <a:gd name="connsiteY2249" fmla="*/ 440883 h 3415370"/>
              <a:gd name="connsiteX2250" fmla="*/ 3008470 w 7451018"/>
              <a:gd name="connsiteY2250" fmla="*/ 435948 h 3415370"/>
              <a:gd name="connsiteX2251" fmla="*/ 3010066 w 7451018"/>
              <a:gd name="connsiteY2251" fmla="*/ 433405 h 3415370"/>
              <a:gd name="connsiteX2252" fmla="*/ 3010554 w 7451018"/>
              <a:gd name="connsiteY2252" fmla="*/ 435320 h 3415370"/>
              <a:gd name="connsiteX2253" fmla="*/ 3010088 w 7451018"/>
              <a:gd name="connsiteY2253" fmla="*/ 433376 h 3415370"/>
              <a:gd name="connsiteX2254" fmla="*/ 3010066 w 7451018"/>
              <a:gd name="connsiteY2254" fmla="*/ 433405 h 3415370"/>
              <a:gd name="connsiteX2255" fmla="*/ 3009617 w 7451018"/>
              <a:gd name="connsiteY2255" fmla="*/ 431634 h 3415370"/>
              <a:gd name="connsiteX2256" fmla="*/ 3025837 w 7451018"/>
              <a:gd name="connsiteY2256" fmla="*/ 426674 h 3415370"/>
              <a:gd name="connsiteX2257" fmla="*/ 3069939 w 7451018"/>
              <a:gd name="connsiteY2257" fmla="*/ 432639 h 3415370"/>
              <a:gd name="connsiteX2258" fmla="*/ 3063299 w 7451018"/>
              <a:gd name="connsiteY2258" fmla="*/ 439945 h 3415370"/>
              <a:gd name="connsiteX2259" fmla="*/ 3068262 w 7451018"/>
              <a:gd name="connsiteY2259" fmla="*/ 446714 h 3415370"/>
              <a:gd name="connsiteX2260" fmla="*/ 3069806 w 7451018"/>
              <a:gd name="connsiteY2260" fmla="*/ 446714 h 3415370"/>
              <a:gd name="connsiteX2261" fmla="*/ 3083345 w 7451018"/>
              <a:gd name="connsiteY2261" fmla="*/ 440681 h 3415370"/>
              <a:gd name="connsiteX2262" fmla="*/ 3083548 w 7451018"/>
              <a:gd name="connsiteY2262" fmla="*/ 426541 h 3415370"/>
              <a:gd name="connsiteX2263" fmla="*/ 3096483 w 7451018"/>
              <a:gd name="connsiteY2263" fmla="*/ 433243 h 3415370"/>
              <a:gd name="connsiteX2264" fmla="*/ 3123557 w 7451018"/>
              <a:gd name="connsiteY2264" fmla="*/ 433243 h 3415370"/>
              <a:gd name="connsiteX2265" fmla="*/ 3143796 w 7451018"/>
              <a:gd name="connsiteY2265" fmla="*/ 432170 h 3415370"/>
              <a:gd name="connsiteX2266" fmla="*/ 3164506 w 7451018"/>
              <a:gd name="connsiteY2266" fmla="*/ 426004 h 3415370"/>
              <a:gd name="connsiteX2267" fmla="*/ 3203316 w 7451018"/>
              <a:gd name="connsiteY2267" fmla="*/ 425937 h 3415370"/>
              <a:gd name="connsiteX2268" fmla="*/ 3205617 w 7451018"/>
              <a:gd name="connsiteY2268" fmla="*/ 420207 h 3415370"/>
              <a:gd name="connsiteX2269" fmla="*/ 1261795 w 7451018"/>
              <a:gd name="connsiteY2269" fmla="*/ 386125 h 3415370"/>
              <a:gd name="connsiteX2270" fmla="*/ 1261809 w 7451018"/>
              <a:gd name="connsiteY2270" fmla="*/ 386125 h 3415370"/>
              <a:gd name="connsiteX2271" fmla="*/ 1262063 w 7451018"/>
              <a:gd name="connsiteY2271" fmla="*/ 386327 h 3415370"/>
              <a:gd name="connsiteX2272" fmla="*/ 1261795 w 7451018"/>
              <a:gd name="connsiteY2272" fmla="*/ 386125 h 3415370"/>
              <a:gd name="connsiteX2273" fmla="*/ 1261569 w 7451018"/>
              <a:gd name="connsiteY2273" fmla="*/ 385936 h 3415370"/>
              <a:gd name="connsiteX2274" fmla="*/ 1262264 w 7451018"/>
              <a:gd name="connsiteY2274" fmla="*/ 386125 h 3415370"/>
              <a:gd name="connsiteX2275" fmla="*/ 1261809 w 7451018"/>
              <a:gd name="connsiteY2275" fmla="*/ 386125 h 3415370"/>
              <a:gd name="connsiteX2276" fmla="*/ 1260455 w 7451018"/>
              <a:gd name="connsiteY2276" fmla="*/ 385053 h 3415370"/>
              <a:gd name="connsiteX2277" fmla="*/ 1261569 w 7451018"/>
              <a:gd name="connsiteY2277" fmla="*/ 385936 h 3415370"/>
              <a:gd name="connsiteX2278" fmla="*/ 1261527 w 7451018"/>
              <a:gd name="connsiteY2278" fmla="*/ 385924 h 3415370"/>
              <a:gd name="connsiteX2279" fmla="*/ 1260455 w 7451018"/>
              <a:gd name="connsiteY2279" fmla="*/ 385053 h 3415370"/>
              <a:gd name="connsiteX2280" fmla="*/ 1153300 w 7451018"/>
              <a:gd name="connsiteY2280" fmla="*/ 384383 h 3415370"/>
              <a:gd name="connsiteX2281" fmla="*/ 1160203 w 7451018"/>
              <a:gd name="connsiteY2281" fmla="*/ 388740 h 3415370"/>
              <a:gd name="connsiteX2282" fmla="*/ 1153300 w 7451018"/>
              <a:gd name="connsiteY2282" fmla="*/ 384383 h 3415370"/>
              <a:gd name="connsiteX2283" fmla="*/ 1233648 w 7451018"/>
              <a:gd name="connsiteY2283" fmla="*/ 382507 h 3415370"/>
              <a:gd name="connsiteX2284" fmla="*/ 1228957 w 7451018"/>
              <a:gd name="connsiteY2284" fmla="*/ 385389 h 3415370"/>
              <a:gd name="connsiteX2285" fmla="*/ 1234586 w 7451018"/>
              <a:gd name="connsiteY2285" fmla="*/ 388271 h 3415370"/>
              <a:gd name="connsiteX2286" fmla="*/ 1245979 w 7451018"/>
              <a:gd name="connsiteY2286" fmla="*/ 386260 h 3415370"/>
              <a:gd name="connsiteX2287" fmla="*/ 1245578 w 7451018"/>
              <a:gd name="connsiteY2287" fmla="*/ 386193 h 3415370"/>
              <a:gd name="connsiteX2288" fmla="*/ 1244907 w 7451018"/>
              <a:gd name="connsiteY2288" fmla="*/ 386260 h 3415370"/>
              <a:gd name="connsiteX2289" fmla="*/ 1244103 w 7451018"/>
              <a:gd name="connsiteY2289" fmla="*/ 385925 h 3415370"/>
              <a:gd name="connsiteX2290" fmla="*/ 1233648 w 7451018"/>
              <a:gd name="connsiteY2290" fmla="*/ 382507 h 3415370"/>
              <a:gd name="connsiteX2291" fmla="*/ 1252749 w 7451018"/>
              <a:gd name="connsiteY2291" fmla="*/ 379290 h 3415370"/>
              <a:gd name="connsiteX2292" fmla="*/ 1253620 w 7451018"/>
              <a:gd name="connsiteY2292" fmla="*/ 379357 h 3415370"/>
              <a:gd name="connsiteX2293" fmla="*/ 1253486 w 7451018"/>
              <a:gd name="connsiteY2293" fmla="*/ 379357 h 3415370"/>
              <a:gd name="connsiteX2294" fmla="*/ 1252749 w 7451018"/>
              <a:gd name="connsiteY2294" fmla="*/ 379290 h 3415370"/>
              <a:gd name="connsiteX2295" fmla="*/ 1433918 w 7451018"/>
              <a:gd name="connsiteY2295" fmla="*/ 374196 h 3415370"/>
              <a:gd name="connsiteX2296" fmla="*/ 1433918 w 7451018"/>
              <a:gd name="connsiteY2296" fmla="*/ 374196 h 3415370"/>
              <a:gd name="connsiteX2297" fmla="*/ 4625128 w 7451018"/>
              <a:gd name="connsiteY2297" fmla="*/ 372228 h 3415370"/>
              <a:gd name="connsiteX2298" fmla="*/ 4624922 w 7451018"/>
              <a:gd name="connsiteY2298" fmla="*/ 372454 h 3415370"/>
              <a:gd name="connsiteX2299" fmla="*/ 4624922 w 7451018"/>
              <a:gd name="connsiteY2299" fmla="*/ 372521 h 3415370"/>
              <a:gd name="connsiteX2300" fmla="*/ 4624964 w 7451018"/>
              <a:gd name="connsiteY2300" fmla="*/ 372530 h 3415370"/>
              <a:gd name="connsiteX2301" fmla="*/ 1873532 w 7451018"/>
              <a:gd name="connsiteY2301" fmla="*/ 368349 h 3415370"/>
              <a:gd name="connsiteX2302" fmla="*/ 1877260 w 7451018"/>
              <a:gd name="connsiteY2302" fmla="*/ 372856 h 3415370"/>
              <a:gd name="connsiteX2303" fmla="*/ 1863520 w 7451018"/>
              <a:gd name="connsiteY2303" fmla="*/ 379424 h 3415370"/>
              <a:gd name="connsiteX2304" fmla="*/ 1873532 w 7451018"/>
              <a:gd name="connsiteY2304" fmla="*/ 368349 h 3415370"/>
              <a:gd name="connsiteX2305" fmla="*/ 1399398 w 7451018"/>
              <a:gd name="connsiteY2305" fmla="*/ 366154 h 3415370"/>
              <a:gd name="connsiteX2306" fmla="*/ 1386263 w 7451018"/>
              <a:gd name="connsiteY2306" fmla="*/ 367025 h 3415370"/>
              <a:gd name="connsiteX2307" fmla="*/ 1387402 w 7451018"/>
              <a:gd name="connsiteY2307" fmla="*/ 366221 h 3415370"/>
              <a:gd name="connsiteX2308" fmla="*/ 1399398 w 7451018"/>
              <a:gd name="connsiteY2308" fmla="*/ 366154 h 3415370"/>
              <a:gd name="connsiteX2309" fmla="*/ 1386128 w 7451018"/>
              <a:gd name="connsiteY2309" fmla="*/ 366154 h 3415370"/>
              <a:gd name="connsiteX2310" fmla="*/ 1386196 w 7451018"/>
              <a:gd name="connsiteY2310" fmla="*/ 366154 h 3415370"/>
              <a:gd name="connsiteX2311" fmla="*/ 1386263 w 7451018"/>
              <a:gd name="connsiteY2311" fmla="*/ 367025 h 3415370"/>
              <a:gd name="connsiteX2312" fmla="*/ 1386128 w 7451018"/>
              <a:gd name="connsiteY2312" fmla="*/ 366154 h 3415370"/>
              <a:gd name="connsiteX2313" fmla="*/ 5094742 w 7451018"/>
              <a:gd name="connsiteY2313" fmla="*/ 360658 h 3415370"/>
              <a:gd name="connsiteX2314" fmla="*/ 5099233 w 7451018"/>
              <a:gd name="connsiteY2314" fmla="*/ 366757 h 3415370"/>
              <a:gd name="connsiteX2315" fmla="*/ 5114044 w 7451018"/>
              <a:gd name="connsiteY2315" fmla="*/ 371248 h 3415370"/>
              <a:gd name="connsiteX2316" fmla="*/ 5110291 w 7451018"/>
              <a:gd name="connsiteY2316" fmla="*/ 379558 h 3415370"/>
              <a:gd name="connsiteX2317" fmla="*/ 5114044 w 7451018"/>
              <a:gd name="connsiteY2317" fmla="*/ 381502 h 3415370"/>
              <a:gd name="connsiteX2318" fmla="*/ 5107342 w 7451018"/>
              <a:gd name="connsiteY2318" fmla="*/ 379625 h 3415370"/>
              <a:gd name="connsiteX2319" fmla="*/ 5113240 w 7451018"/>
              <a:gd name="connsiteY2319" fmla="*/ 389477 h 3415370"/>
              <a:gd name="connsiteX2320" fmla="*/ 5122691 w 7451018"/>
              <a:gd name="connsiteY2320" fmla="*/ 379692 h 3415370"/>
              <a:gd name="connsiteX2321" fmla="*/ 5121417 w 7451018"/>
              <a:gd name="connsiteY2321" fmla="*/ 373124 h 3415370"/>
              <a:gd name="connsiteX2322" fmla="*/ 5114044 w 7451018"/>
              <a:gd name="connsiteY2322" fmla="*/ 365751 h 3415370"/>
              <a:gd name="connsiteX2323" fmla="*/ 5098094 w 7451018"/>
              <a:gd name="connsiteY2323" fmla="*/ 360658 h 3415370"/>
              <a:gd name="connsiteX2324" fmla="*/ 5094742 w 7451018"/>
              <a:gd name="connsiteY2324" fmla="*/ 360658 h 3415370"/>
              <a:gd name="connsiteX2325" fmla="*/ 1629273 w 7451018"/>
              <a:gd name="connsiteY2325" fmla="*/ 359451 h 3415370"/>
              <a:gd name="connsiteX2326" fmla="*/ 1633362 w 7451018"/>
              <a:gd name="connsiteY2326" fmla="*/ 372856 h 3415370"/>
              <a:gd name="connsiteX2327" fmla="*/ 1635707 w 7451018"/>
              <a:gd name="connsiteY2327" fmla="*/ 375403 h 3415370"/>
              <a:gd name="connsiteX2328" fmla="*/ 1642008 w 7451018"/>
              <a:gd name="connsiteY2328" fmla="*/ 363071 h 3415370"/>
              <a:gd name="connsiteX2329" fmla="*/ 1629273 w 7451018"/>
              <a:gd name="connsiteY2329" fmla="*/ 359451 h 3415370"/>
              <a:gd name="connsiteX2330" fmla="*/ 1432902 w 7451018"/>
              <a:gd name="connsiteY2330" fmla="*/ 353143 h 3415370"/>
              <a:gd name="connsiteX2331" fmla="*/ 1434585 w 7451018"/>
              <a:gd name="connsiteY2331" fmla="*/ 362065 h 3415370"/>
              <a:gd name="connsiteX2332" fmla="*/ 1421181 w 7451018"/>
              <a:gd name="connsiteY2332" fmla="*/ 366153 h 3415370"/>
              <a:gd name="connsiteX2333" fmla="*/ 1428151 w 7451018"/>
              <a:gd name="connsiteY2333" fmla="*/ 359451 h 3415370"/>
              <a:gd name="connsiteX2334" fmla="*/ 1432902 w 7451018"/>
              <a:gd name="connsiteY2334" fmla="*/ 353143 h 3415370"/>
              <a:gd name="connsiteX2335" fmla="*/ 1548513 w 7451018"/>
              <a:gd name="connsiteY2335" fmla="*/ 345712 h 3415370"/>
              <a:gd name="connsiteX2336" fmla="*/ 1547846 w 7451018"/>
              <a:gd name="connsiteY2336" fmla="*/ 345779 h 3415370"/>
              <a:gd name="connsiteX2337" fmla="*/ 1547907 w 7451018"/>
              <a:gd name="connsiteY2337" fmla="*/ 345779 h 3415370"/>
              <a:gd name="connsiteX2338" fmla="*/ 1548110 w 7451018"/>
              <a:gd name="connsiteY2338" fmla="*/ 346114 h 3415370"/>
              <a:gd name="connsiteX2339" fmla="*/ 1547977 w 7451018"/>
              <a:gd name="connsiteY2339" fmla="*/ 346047 h 3415370"/>
              <a:gd name="connsiteX2340" fmla="*/ 1547843 w 7451018"/>
              <a:gd name="connsiteY2340" fmla="*/ 345779 h 3415370"/>
              <a:gd name="connsiteX2341" fmla="*/ 1547775 w 7451018"/>
              <a:gd name="connsiteY2341" fmla="*/ 345779 h 3415370"/>
              <a:gd name="connsiteX2342" fmla="*/ 1532965 w 7451018"/>
              <a:gd name="connsiteY2342" fmla="*/ 346047 h 3415370"/>
              <a:gd name="connsiteX2343" fmla="*/ 1521705 w 7451018"/>
              <a:gd name="connsiteY2343" fmla="*/ 352749 h 3415370"/>
              <a:gd name="connsiteX2344" fmla="*/ 1521772 w 7451018"/>
              <a:gd name="connsiteY2344" fmla="*/ 359586 h 3415370"/>
              <a:gd name="connsiteX2345" fmla="*/ 1534976 w 7451018"/>
              <a:gd name="connsiteY2345" fmla="*/ 359719 h 3415370"/>
              <a:gd name="connsiteX2346" fmla="*/ 1535846 w 7451018"/>
              <a:gd name="connsiteY2346" fmla="*/ 366757 h 3415370"/>
              <a:gd name="connsiteX2347" fmla="*/ 1496035 w 7451018"/>
              <a:gd name="connsiteY2347" fmla="*/ 374129 h 3415370"/>
              <a:gd name="connsiteX2348" fmla="*/ 1507429 w 7451018"/>
              <a:gd name="connsiteY2348" fmla="*/ 374129 h 3415370"/>
              <a:gd name="connsiteX2349" fmla="*/ 1519493 w 7451018"/>
              <a:gd name="connsiteY2349" fmla="*/ 373526 h 3415370"/>
              <a:gd name="connsiteX2350" fmla="*/ 1515069 w 7451018"/>
              <a:gd name="connsiteY2350" fmla="*/ 386327 h 3415370"/>
              <a:gd name="connsiteX2351" fmla="*/ 1521772 w 7451018"/>
              <a:gd name="connsiteY2351" fmla="*/ 389678 h 3415370"/>
              <a:gd name="connsiteX2352" fmla="*/ 1516142 w 7451018"/>
              <a:gd name="connsiteY2352" fmla="*/ 394705 h 3415370"/>
              <a:gd name="connsiteX2353" fmla="*/ 1528675 w 7451018"/>
              <a:gd name="connsiteY2353" fmla="*/ 399731 h 3415370"/>
              <a:gd name="connsiteX2354" fmla="*/ 1529547 w 7451018"/>
              <a:gd name="connsiteY2354" fmla="*/ 392962 h 3415370"/>
              <a:gd name="connsiteX2355" fmla="*/ 1521705 w 7451018"/>
              <a:gd name="connsiteY2355" fmla="*/ 390616 h 3415370"/>
              <a:gd name="connsiteX2356" fmla="*/ 1561515 w 7451018"/>
              <a:gd name="connsiteY2356" fmla="*/ 366154 h 3415370"/>
              <a:gd name="connsiteX2357" fmla="*/ 1541811 w 7451018"/>
              <a:gd name="connsiteY2357" fmla="*/ 366154 h 3415370"/>
              <a:gd name="connsiteX2358" fmla="*/ 1541811 w 7451018"/>
              <a:gd name="connsiteY2358" fmla="*/ 360054 h 3415370"/>
              <a:gd name="connsiteX2359" fmla="*/ 1551529 w 7451018"/>
              <a:gd name="connsiteY2359" fmla="*/ 359451 h 3415370"/>
              <a:gd name="connsiteX2360" fmla="*/ 1553137 w 7451018"/>
              <a:gd name="connsiteY2360" fmla="*/ 352951 h 3415370"/>
              <a:gd name="connsiteX2361" fmla="*/ 1548111 w 7451018"/>
              <a:gd name="connsiteY2361" fmla="*/ 346114 h 3415370"/>
              <a:gd name="connsiteX2362" fmla="*/ 1548513 w 7451018"/>
              <a:gd name="connsiteY2362" fmla="*/ 345712 h 3415370"/>
              <a:gd name="connsiteX2363" fmla="*/ 1888252 w 7451018"/>
              <a:gd name="connsiteY2363" fmla="*/ 339756 h 3415370"/>
              <a:gd name="connsiteX2364" fmla="*/ 1884564 w 7451018"/>
              <a:gd name="connsiteY2364" fmla="*/ 346047 h 3415370"/>
              <a:gd name="connsiteX2365" fmla="*/ 1881347 w 7451018"/>
              <a:gd name="connsiteY2365" fmla="*/ 359451 h 3415370"/>
              <a:gd name="connsiteX2366" fmla="*/ 1856884 w 7451018"/>
              <a:gd name="connsiteY2366" fmla="*/ 362065 h 3415370"/>
              <a:gd name="connsiteX2367" fmla="*/ 1870959 w 7451018"/>
              <a:gd name="connsiteY2367" fmla="*/ 352749 h 3415370"/>
              <a:gd name="connsiteX2368" fmla="*/ 1874377 w 7451018"/>
              <a:gd name="connsiteY2368" fmla="*/ 352481 h 3415370"/>
              <a:gd name="connsiteX2369" fmla="*/ 1870222 w 7451018"/>
              <a:gd name="connsiteY2369" fmla="*/ 346784 h 3415370"/>
              <a:gd name="connsiteX2370" fmla="*/ 1878139 w 7451018"/>
              <a:gd name="connsiteY2370" fmla="*/ 341758 h 3415370"/>
              <a:gd name="connsiteX2371" fmla="*/ 1736165 w 7451018"/>
              <a:gd name="connsiteY2371" fmla="*/ 339345 h 3415370"/>
              <a:gd name="connsiteX2372" fmla="*/ 1736366 w 7451018"/>
              <a:gd name="connsiteY2372" fmla="*/ 339948 h 3415370"/>
              <a:gd name="connsiteX2373" fmla="*/ 1736165 w 7451018"/>
              <a:gd name="connsiteY2373" fmla="*/ 339345 h 3415370"/>
              <a:gd name="connsiteX2374" fmla="*/ 1890262 w 7451018"/>
              <a:gd name="connsiteY2374" fmla="*/ 336329 h 3415370"/>
              <a:gd name="connsiteX2375" fmla="*/ 1890328 w 7451018"/>
              <a:gd name="connsiteY2375" fmla="*/ 339345 h 3415370"/>
              <a:gd name="connsiteX2376" fmla="*/ 1888252 w 7451018"/>
              <a:gd name="connsiteY2376" fmla="*/ 339756 h 3415370"/>
              <a:gd name="connsiteX2377" fmla="*/ 1748034 w 7451018"/>
              <a:gd name="connsiteY2377" fmla="*/ 333850 h 3415370"/>
              <a:gd name="connsiteX2378" fmla="*/ 1741399 w 7451018"/>
              <a:gd name="connsiteY2378" fmla="*/ 340552 h 3415370"/>
              <a:gd name="connsiteX2379" fmla="*/ 1751855 w 7451018"/>
              <a:gd name="connsiteY2379" fmla="*/ 340552 h 3415370"/>
              <a:gd name="connsiteX2380" fmla="*/ 1748034 w 7451018"/>
              <a:gd name="connsiteY2380" fmla="*/ 333850 h 3415370"/>
              <a:gd name="connsiteX2381" fmla="*/ 1423974 w 7451018"/>
              <a:gd name="connsiteY2381" fmla="*/ 321166 h 3415370"/>
              <a:gd name="connsiteX2382" fmla="*/ 1434646 w 7451018"/>
              <a:gd name="connsiteY2382" fmla="*/ 322321 h 3415370"/>
              <a:gd name="connsiteX2383" fmla="*/ 1421042 w 7451018"/>
              <a:gd name="connsiteY2383" fmla="*/ 325941 h 3415370"/>
              <a:gd name="connsiteX2384" fmla="*/ 1423974 w 7451018"/>
              <a:gd name="connsiteY2384" fmla="*/ 321166 h 3415370"/>
              <a:gd name="connsiteX2385" fmla="*/ 1109459 w 7451018"/>
              <a:gd name="connsiteY2385" fmla="*/ 319842 h 3415370"/>
              <a:gd name="connsiteX2386" fmla="*/ 1108186 w 7451018"/>
              <a:gd name="connsiteY2386" fmla="*/ 326544 h 3415370"/>
              <a:gd name="connsiteX2387" fmla="*/ 1110867 w 7451018"/>
              <a:gd name="connsiteY2387" fmla="*/ 326209 h 3415370"/>
              <a:gd name="connsiteX2388" fmla="*/ 1109459 w 7451018"/>
              <a:gd name="connsiteY2388" fmla="*/ 319842 h 3415370"/>
              <a:gd name="connsiteX2389" fmla="*/ 5238638 w 7451018"/>
              <a:gd name="connsiteY2389" fmla="*/ 299133 h 3415370"/>
              <a:gd name="connsiteX2390" fmla="*/ 5216923 w 7451018"/>
              <a:gd name="connsiteY2390" fmla="*/ 305835 h 3415370"/>
              <a:gd name="connsiteX2391" fmla="*/ 5229791 w 7451018"/>
              <a:gd name="connsiteY2391" fmla="*/ 312537 h 3415370"/>
              <a:gd name="connsiteX2392" fmla="*/ 5238638 w 7451018"/>
              <a:gd name="connsiteY2392" fmla="*/ 299133 h 3415370"/>
              <a:gd name="connsiteX2393" fmla="*/ 5116885 w 7451018"/>
              <a:gd name="connsiteY2393" fmla="*/ 285410 h 3415370"/>
              <a:gd name="connsiteX2394" fmla="*/ 5115921 w 7451018"/>
              <a:gd name="connsiteY2394" fmla="*/ 292430 h 3415370"/>
              <a:gd name="connsiteX2395" fmla="*/ 5118200 w 7451018"/>
              <a:gd name="connsiteY2395" fmla="*/ 285728 h 3415370"/>
              <a:gd name="connsiteX2396" fmla="*/ 5116885 w 7451018"/>
              <a:gd name="connsiteY2396" fmla="*/ 285410 h 3415370"/>
              <a:gd name="connsiteX2397" fmla="*/ 1840792 w 7451018"/>
              <a:gd name="connsiteY2397" fmla="*/ 276881 h 3415370"/>
              <a:gd name="connsiteX2398" fmla="*/ 1834493 w 7451018"/>
              <a:gd name="connsiteY2398" fmla="*/ 279026 h 3415370"/>
              <a:gd name="connsiteX2399" fmla="*/ 1836704 w 7451018"/>
              <a:gd name="connsiteY2399" fmla="*/ 285728 h 3415370"/>
              <a:gd name="connsiteX2400" fmla="*/ 1840792 w 7451018"/>
              <a:gd name="connsiteY2400" fmla="*/ 276881 h 3415370"/>
              <a:gd name="connsiteX2401" fmla="*/ 4598114 w 7451018"/>
              <a:gd name="connsiteY2401" fmla="*/ 272056 h 3415370"/>
              <a:gd name="connsiteX2402" fmla="*/ 4597979 w 7451018"/>
              <a:gd name="connsiteY2402" fmla="*/ 272526 h 3415370"/>
              <a:gd name="connsiteX2403" fmla="*/ 4597979 w 7451018"/>
              <a:gd name="connsiteY2403" fmla="*/ 272324 h 3415370"/>
              <a:gd name="connsiteX2404" fmla="*/ 4598114 w 7451018"/>
              <a:gd name="connsiteY2404" fmla="*/ 272056 h 3415370"/>
              <a:gd name="connsiteX2405" fmla="*/ 2996202 w 7451018"/>
              <a:gd name="connsiteY2405" fmla="*/ 264214 h 3415370"/>
              <a:gd name="connsiteX2406" fmla="*/ 2995869 w 7451018"/>
              <a:gd name="connsiteY2406" fmla="*/ 264683 h 3415370"/>
              <a:gd name="connsiteX2407" fmla="*/ 2996202 w 7451018"/>
              <a:gd name="connsiteY2407" fmla="*/ 265219 h 3415370"/>
              <a:gd name="connsiteX2408" fmla="*/ 2994795 w 7451018"/>
              <a:gd name="connsiteY2408" fmla="*/ 265621 h 3415370"/>
              <a:gd name="connsiteX2409" fmla="*/ 2996202 w 7451018"/>
              <a:gd name="connsiteY2409" fmla="*/ 274334 h 3415370"/>
              <a:gd name="connsiteX2410" fmla="*/ 3010343 w 7451018"/>
              <a:gd name="connsiteY2410" fmla="*/ 278355 h 3415370"/>
              <a:gd name="connsiteX2411" fmla="*/ 2996202 w 7451018"/>
              <a:gd name="connsiteY2411" fmla="*/ 264214 h 3415370"/>
              <a:gd name="connsiteX2412" fmla="*/ 1843205 w 7451018"/>
              <a:gd name="connsiteY2412" fmla="*/ 261935 h 3415370"/>
              <a:gd name="connsiteX2413" fmla="*/ 1838849 w 7451018"/>
              <a:gd name="connsiteY2413" fmla="*/ 265688 h 3415370"/>
              <a:gd name="connsiteX2414" fmla="*/ 1840994 w 7451018"/>
              <a:gd name="connsiteY2414" fmla="*/ 272391 h 3415370"/>
              <a:gd name="connsiteX2415" fmla="*/ 1843205 w 7451018"/>
              <a:gd name="connsiteY2415" fmla="*/ 272860 h 3415370"/>
              <a:gd name="connsiteX2416" fmla="*/ 1843473 w 7451018"/>
              <a:gd name="connsiteY2416" fmla="*/ 272391 h 3415370"/>
              <a:gd name="connsiteX2417" fmla="*/ 1876984 w 7451018"/>
              <a:gd name="connsiteY2417" fmla="*/ 279026 h 3415370"/>
              <a:gd name="connsiteX2418" fmla="*/ 1889919 w 7451018"/>
              <a:gd name="connsiteY2418" fmla="*/ 266694 h 3415370"/>
              <a:gd name="connsiteX2419" fmla="*/ 1844144 w 7451018"/>
              <a:gd name="connsiteY2419" fmla="*/ 262338 h 3415370"/>
              <a:gd name="connsiteX2420" fmla="*/ 1843205 w 7451018"/>
              <a:gd name="connsiteY2420" fmla="*/ 261935 h 3415370"/>
              <a:gd name="connsiteX2421" fmla="*/ 1493497 w 7451018"/>
              <a:gd name="connsiteY2421" fmla="*/ 252444 h 3415370"/>
              <a:gd name="connsiteX2422" fmla="*/ 1478681 w 7451018"/>
              <a:gd name="connsiteY2422" fmla="*/ 258919 h 3415370"/>
              <a:gd name="connsiteX2423" fmla="*/ 1494900 w 7451018"/>
              <a:gd name="connsiteY2423" fmla="*/ 259120 h 3415370"/>
              <a:gd name="connsiteX2424" fmla="*/ 1493497 w 7451018"/>
              <a:gd name="connsiteY2424" fmla="*/ 252444 h 3415370"/>
              <a:gd name="connsiteX2425" fmla="*/ 1494900 w 7451018"/>
              <a:gd name="connsiteY2425" fmla="*/ 252083 h 3415370"/>
              <a:gd name="connsiteX2426" fmla="*/ 1494900 w 7451018"/>
              <a:gd name="connsiteY2426" fmla="*/ 253021 h 3415370"/>
              <a:gd name="connsiteX2427" fmla="*/ 1495301 w 7451018"/>
              <a:gd name="connsiteY2427" fmla="*/ 252150 h 3415370"/>
              <a:gd name="connsiteX2428" fmla="*/ 1494900 w 7451018"/>
              <a:gd name="connsiteY2428" fmla="*/ 252083 h 3415370"/>
              <a:gd name="connsiteX2429" fmla="*/ 1495034 w 7451018"/>
              <a:gd name="connsiteY2429" fmla="*/ 250742 h 3415370"/>
              <a:gd name="connsiteX2430" fmla="*/ 1494966 w 7451018"/>
              <a:gd name="connsiteY2430" fmla="*/ 250877 h 3415370"/>
              <a:gd name="connsiteX2431" fmla="*/ 1494966 w 7451018"/>
              <a:gd name="connsiteY2431" fmla="*/ 250944 h 3415370"/>
              <a:gd name="connsiteX2432" fmla="*/ 1495034 w 7451018"/>
              <a:gd name="connsiteY2432" fmla="*/ 250742 h 3415370"/>
              <a:gd name="connsiteX2433" fmla="*/ 3006167 w 7451018"/>
              <a:gd name="connsiteY2433" fmla="*/ 248112 h 3415370"/>
              <a:gd name="connsiteX2434" fmla="*/ 3002367 w 7451018"/>
              <a:gd name="connsiteY2434" fmla="*/ 250072 h 3415370"/>
              <a:gd name="connsiteX2435" fmla="*/ 3015503 w 7451018"/>
              <a:gd name="connsiteY2435" fmla="*/ 251882 h 3415370"/>
              <a:gd name="connsiteX2436" fmla="*/ 3006167 w 7451018"/>
              <a:gd name="connsiteY2436" fmla="*/ 248112 h 3415370"/>
              <a:gd name="connsiteX2437" fmla="*/ 1272514 w 7451018"/>
              <a:gd name="connsiteY2437" fmla="*/ 245222 h 3415370"/>
              <a:gd name="connsiteX2438" fmla="*/ 1277891 w 7451018"/>
              <a:gd name="connsiteY2438" fmla="*/ 245582 h 3415370"/>
              <a:gd name="connsiteX2439" fmla="*/ 1268107 w 7451018"/>
              <a:gd name="connsiteY2439" fmla="*/ 252285 h 3415370"/>
              <a:gd name="connsiteX2440" fmla="*/ 1267035 w 7451018"/>
              <a:gd name="connsiteY2440" fmla="*/ 246923 h 3415370"/>
              <a:gd name="connsiteX2441" fmla="*/ 1272514 w 7451018"/>
              <a:gd name="connsiteY2441" fmla="*/ 245222 h 3415370"/>
              <a:gd name="connsiteX2442" fmla="*/ 5775145 w 7451018"/>
              <a:gd name="connsiteY2442" fmla="*/ 239551 h 3415370"/>
              <a:gd name="connsiteX2443" fmla="*/ 5731916 w 7451018"/>
              <a:gd name="connsiteY2443" fmla="*/ 245516 h 3415370"/>
              <a:gd name="connsiteX2444" fmla="*/ 5715629 w 7451018"/>
              <a:gd name="connsiteY2444" fmla="*/ 258920 h 3415370"/>
              <a:gd name="connsiteX2445" fmla="*/ 5771056 w 7451018"/>
              <a:gd name="connsiteY2445" fmla="*/ 245516 h 3415370"/>
              <a:gd name="connsiteX2446" fmla="*/ 5784662 w 7451018"/>
              <a:gd name="connsiteY2446" fmla="*/ 252218 h 3415370"/>
              <a:gd name="connsiteX2447" fmla="*/ 5785332 w 7451018"/>
              <a:gd name="connsiteY2447" fmla="*/ 247660 h 3415370"/>
              <a:gd name="connsiteX2448" fmla="*/ 5787678 w 7451018"/>
              <a:gd name="connsiteY2448" fmla="*/ 245516 h 3415370"/>
              <a:gd name="connsiteX2449" fmla="*/ 5775145 w 7451018"/>
              <a:gd name="connsiteY2449" fmla="*/ 239551 h 3415370"/>
              <a:gd name="connsiteX2450" fmla="*/ 6453402 w 7451018"/>
              <a:gd name="connsiteY2450" fmla="*/ 238813 h 3415370"/>
              <a:gd name="connsiteX2451" fmla="*/ 6484500 w 7451018"/>
              <a:gd name="connsiteY2451" fmla="*/ 252217 h 3415370"/>
              <a:gd name="connsiteX2452" fmla="*/ 6487985 w 7451018"/>
              <a:gd name="connsiteY2452" fmla="*/ 257043 h 3415370"/>
              <a:gd name="connsiteX2453" fmla="*/ 6400857 w 7451018"/>
              <a:gd name="connsiteY2453" fmla="*/ 250944 h 3415370"/>
              <a:gd name="connsiteX2454" fmla="*/ 6453402 w 7451018"/>
              <a:gd name="connsiteY2454" fmla="*/ 238813 h 3415370"/>
              <a:gd name="connsiteX2455" fmla="*/ 1484713 w 7451018"/>
              <a:gd name="connsiteY2455" fmla="*/ 238813 h 3415370"/>
              <a:gd name="connsiteX2456" fmla="*/ 1495502 w 7451018"/>
              <a:gd name="connsiteY2456" fmla="*/ 252217 h 3415370"/>
              <a:gd name="connsiteX2457" fmla="*/ 1508304 w 7451018"/>
              <a:gd name="connsiteY2457" fmla="*/ 272323 h 3415370"/>
              <a:gd name="connsiteX2458" fmla="*/ 1510181 w 7451018"/>
              <a:gd name="connsiteY2458" fmla="*/ 279026 h 3415370"/>
              <a:gd name="connsiteX2459" fmla="*/ 1474794 w 7451018"/>
              <a:gd name="connsiteY2459" fmla="*/ 296786 h 3415370"/>
              <a:gd name="connsiteX2460" fmla="*/ 1405427 w 7451018"/>
              <a:gd name="connsiteY2460" fmla="*/ 285728 h 3415370"/>
              <a:gd name="connsiteX2461" fmla="*/ 1374596 w 7451018"/>
              <a:gd name="connsiteY2461" fmla="*/ 269911 h 3415370"/>
              <a:gd name="connsiteX2462" fmla="*/ 1424594 w 7451018"/>
              <a:gd name="connsiteY2462" fmla="*/ 265621 h 3415370"/>
              <a:gd name="connsiteX2463" fmla="*/ 1401137 w 7451018"/>
              <a:gd name="connsiteY2463" fmla="*/ 245515 h 3415370"/>
              <a:gd name="connsiteX2464" fmla="*/ 1410788 w 7451018"/>
              <a:gd name="connsiteY2464" fmla="*/ 245515 h 3415370"/>
              <a:gd name="connsiteX2465" fmla="*/ 1484713 w 7451018"/>
              <a:gd name="connsiteY2465" fmla="*/ 238813 h 3415370"/>
              <a:gd name="connsiteX2466" fmla="*/ 1608498 w 7451018"/>
              <a:gd name="connsiteY2466" fmla="*/ 231843 h 3415370"/>
              <a:gd name="connsiteX2467" fmla="*/ 1647437 w 7451018"/>
              <a:gd name="connsiteY2467" fmla="*/ 236602 h 3415370"/>
              <a:gd name="connsiteX2468" fmla="*/ 1618550 w 7451018"/>
              <a:gd name="connsiteY2468" fmla="*/ 255702 h 3415370"/>
              <a:gd name="connsiteX2469" fmla="*/ 1567882 w 7451018"/>
              <a:gd name="connsiteY2469" fmla="*/ 272056 h 3415370"/>
              <a:gd name="connsiteX2470" fmla="*/ 1553808 w 7451018"/>
              <a:gd name="connsiteY2470" fmla="*/ 285460 h 3415370"/>
              <a:gd name="connsiteX2471" fmla="*/ 1567882 w 7451018"/>
              <a:gd name="connsiteY2471" fmla="*/ 292162 h 3415370"/>
              <a:gd name="connsiteX2472" fmla="*/ 1599986 w 7451018"/>
              <a:gd name="connsiteY2472" fmla="*/ 318971 h 3415370"/>
              <a:gd name="connsiteX2473" fmla="*/ 1599937 w 7451018"/>
              <a:gd name="connsiteY2473" fmla="*/ 319251 h 3415370"/>
              <a:gd name="connsiteX2474" fmla="*/ 1599425 w 7451018"/>
              <a:gd name="connsiteY2474" fmla="*/ 322146 h 3415370"/>
              <a:gd name="connsiteX2475" fmla="*/ 1600120 w 7451018"/>
              <a:gd name="connsiteY2475" fmla="*/ 325673 h 3415370"/>
              <a:gd name="connsiteX2476" fmla="*/ 1610240 w 7451018"/>
              <a:gd name="connsiteY2476" fmla="*/ 325673 h 3415370"/>
              <a:gd name="connsiteX2477" fmla="*/ 1611111 w 7451018"/>
              <a:gd name="connsiteY2477" fmla="*/ 332375 h 3415370"/>
              <a:gd name="connsiteX2478" fmla="*/ 1593686 w 7451018"/>
              <a:gd name="connsiteY2478" fmla="*/ 339077 h 3415370"/>
              <a:gd name="connsiteX2479" fmla="*/ 1607895 w 7451018"/>
              <a:gd name="connsiteY2479" fmla="*/ 345779 h 3415370"/>
              <a:gd name="connsiteX2480" fmla="*/ 1602265 w 7451018"/>
              <a:gd name="connsiteY2480" fmla="*/ 338340 h 3415370"/>
              <a:gd name="connsiteX2481" fmla="*/ 1615668 w 7451018"/>
              <a:gd name="connsiteY2481" fmla="*/ 341423 h 3415370"/>
              <a:gd name="connsiteX2482" fmla="*/ 1638523 w 7451018"/>
              <a:gd name="connsiteY2482" fmla="*/ 352481 h 3415370"/>
              <a:gd name="connsiteX2483" fmla="*/ 1640735 w 7451018"/>
              <a:gd name="connsiteY2483" fmla="*/ 359183 h 3415370"/>
              <a:gd name="connsiteX2484" fmla="*/ 1674715 w 7451018"/>
              <a:gd name="connsiteY2484" fmla="*/ 359183 h 3415370"/>
              <a:gd name="connsiteX2485" fmla="*/ 1675988 w 7451018"/>
              <a:gd name="connsiteY2485" fmla="*/ 383311 h 3415370"/>
              <a:gd name="connsiteX2486" fmla="*/ 1696092 w 7451018"/>
              <a:gd name="connsiteY2486" fmla="*/ 402479 h 3415370"/>
              <a:gd name="connsiteX2487" fmla="*/ 1712177 w 7451018"/>
              <a:gd name="connsiteY2487" fmla="*/ 399329 h 3415370"/>
              <a:gd name="connsiteX2488" fmla="*/ 1710435 w 7451018"/>
              <a:gd name="connsiteY2488" fmla="*/ 392627 h 3415370"/>
              <a:gd name="connsiteX2489" fmla="*/ 1702794 w 7451018"/>
              <a:gd name="connsiteY2489" fmla="*/ 379088 h 3415370"/>
              <a:gd name="connsiteX2490" fmla="*/ 1707469 w 7451018"/>
              <a:gd name="connsiteY2490" fmla="*/ 378025 h 3415370"/>
              <a:gd name="connsiteX2491" fmla="*/ 1712922 w 7451018"/>
              <a:gd name="connsiteY2491" fmla="*/ 372908 h 3415370"/>
              <a:gd name="connsiteX2492" fmla="*/ 1713049 w 7451018"/>
              <a:gd name="connsiteY2492" fmla="*/ 372789 h 3415370"/>
              <a:gd name="connsiteX2493" fmla="*/ 1716199 w 7451018"/>
              <a:gd name="connsiteY2493" fmla="*/ 378084 h 3415370"/>
              <a:gd name="connsiteX2494" fmla="*/ 1716199 w 7451018"/>
              <a:gd name="connsiteY2494" fmla="*/ 385254 h 3415370"/>
              <a:gd name="connsiteX2495" fmla="*/ 1722900 w 7451018"/>
              <a:gd name="connsiteY2495" fmla="*/ 384115 h 3415370"/>
              <a:gd name="connsiteX2496" fmla="*/ 1743007 w 7451018"/>
              <a:gd name="connsiteY2496" fmla="*/ 365819 h 3415370"/>
              <a:gd name="connsiteX2497" fmla="*/ 1736506 w 7451018"/>
              <a:gd name="connsiteY2497" fmla="*/ 339613 h 3415370"/>
              <a:gd name="connsiteX2498" fmla="*/ 1739120 w 7451018"/>
              <a:gd name="connsiteY2498" fmla="*/ 339010 h 3415370"/>
              <a:gd name="connsiteX2499" fmla="*/ 1702057 w 7451018"/>
              <a:gd name="connsiteY2499" fmla="*/ 332308 h 3415370"/>
              <a:gd name="connsiteX2500" fmla="*/ 1658361 w 7451018"/>
              <a:gd name="connsiteY2500" fmla="*/ 306572 h 3415370"/>
              <a:gd name="connsiteX2501" fmla="*/ 1642209 w 7451018"/>
              <a:gd name="connsiteY2501" fmla="*/ 305499 h 3415370"/>
              <a:gd name="connsiteX2502" fmla="*/ 1636579 w 7451018"/>
              <a:gd name="connsiteY2502" fmla="*/ 288409 h 3415370"/>
              <a:gd name="connsiteX2503" fmla="*/ 1644823 w 7451018"/>
              <a:gd name="connsiteY2503" fmla="*/ 271989 h 3415370"/>
              <a:gd name="connsiteX2504" fmla="*/ 1749307 w 7451018"/>
              <a:gd name="connsiteY2504" fmla="*/ 238478 h 3415370"/>
              <a:gd name="connsiteX2505" fmla="*/ 1718411 w 7451018"/>
              <a:gd name="connsiteY2505" fmla="*/ 265287 h 3415370"/>
              <a:gd name="connsiteX2506" fmla="*/ 1823299 w 7451018"/>
              <a:gd name="connsiteY2506" fmla="*/ 251882 h 3415370"/>
              <a:gd name="connsiteX2507" fmla="*/ 1829800 w 7451018"/>
              <a:gd name="connsiteY2507" fmla="*/ 251882 h 3415370"/>
              <a:gd name="connsiteX2508" fmla="*/ 1930735 w 7451018"/>
              <a:gd name="connsiteY2508" fmla="*/ 258585 h 3415370"/>
              <a:gd name="connsiteX2509" fmla="*/ 1930735 w 7451018"/>
              <a:gd name="connsiteY2509" fmla="*/ 265287 h 3415370"/>
              <a:gd name="connsiteX2510" fmla="*/ 1919677 w 7451018"/>
              <a:gd name="connsiteY2510" fmla="*/ 265287 h 3415370"/>
              <a:gd name="connsiteX2511" fmla="*/ 1920615 w 7451018"/>
              <a:gd name="connsiteY2511" fmla="*/ 271989 h 3415370"/>
              <a:gd name="connsiteX2512" fmla="*/ 1982745 w 7451018"/>
              <a:gd name="connsiteY2512" fmla="*/ 292899 h 3415370"/>
              <a:gd name="connsiteX2513" fmla="*/ 1984219 w 7451018"/>
              <a:gd name="connsiteY2513" fmla="*/ 293436 h 3415370"/>
              <a:gd name="connsiteX2514" fmla="*/ 1984286 w 7451018"/>
              <a:gd name="connsiteY2514" fmla="*/ 295513 h 3415370"/>
              <a:gd name="connsiteX2515" fmla="*/ 2036899 w 7451018"/>
              <a:gd name="connsiteY2515" fmla="*/ 305499 h 3415370"/>
              <a:gd name="connsiteX2516" fmla="*/ 2064712 w 7451018"/>
              <a:gd name="connsiteY2516" fmla="*/ 314882 h 3415370"/>
              <a:gd name="connsiteX2517" fmla="*/ 2092124 w 7451018"/>
              <a:gd name="connsiteY2517" fmla="*/ 318904 h 3415370"/>
              <a:gd name="connsiteX2518" fmla="*/ 2084818 w 7451018"/>
              <a:gd name="connsiteY2518" fmla="*/ 332308 h 3415370"/>
              <a:gd name="connsiteX2519" fmla="*/ 2110957 w 7451018"/>
              <a:gd name="connsiteY2519" fmla="*/ 345712 h 3415370"/>
              <a:gd name="connsiteX2520" fmla="*/ 2125836 w 7451018"/>
              <a:gd name="connsiteY2520" fmla="*/ 352414 h 3415370"/>
              <a:gd name="connsiteX2521" fmla="*/ 2098223 w 7451018"/>
              <a:gd name="connsiteY2521" fmla="*/ 365819 h 3415370"/>
              <a:gd name="connsiteX2522" fmla="*/ 2125836 w 7451018"/>
              <a:gd name="connsiteY2522" fmla="*/ 372521 h 3415370"/>
              <a:gd name="connsiteX2523" fmla="*/ 2138436 w 7451018"/>
              <a:gd name="connsiteY2523" fmla="*/ 377078 h 3415370"/>
              <a:gd name="connsiteX2524" fmla="*/ 2138436 w 7451018"/>
              <a:gd name="connsiteY2524" fmla="*/ 380161 h 3415370"/>
              <a:gd name="connsiteX2525" fmla="*/ 2136492 w 7451018"/>
              <a:gd name="connsiteY2525" fmla="*/ 381434 h 3415370"/>
              <a:gd name="connsiteX2526" fmla="*/ 2187161 w 7451018"/>
              <a:gd name="connsiteY2526" fmla="*/ 392694 h 3415370"/>
              <a:gd name="connsiteX2527" fmla="*/ 2203448 w 7451018"/>
              <a:gd name="connsiteY2527" fmla="*/ 406098 h 3415370"/>
              <a:gd name="connsiteX2528" fmla="*/ 2206798 w 7451018"/>
              <a:gd name="connsiteY2528" fmla="*/ 406098 h 3415370"/>
              <a:gd name="connsiteX2529" fmla="*/ 2238164 w 7451018"/>
              <a:gd name="connsiteY2529" fmla="*/ 412867 h 3415370"/>
              <a:gd name="connsiteX2530" fmla="*/ 2218929 w 7451018"/>
              <a:gd name="connsiteY2530" fmla="*/ 426339 h 3415370"/>
              <a:gd name="connsiteX2531" fmla="*/ 2224828 w 7451018"/>
              <a:gd name="connsiteY2531" fmla="*/ 432773 h 3415370"/>
              <a:gd name="connsiteX2532" fmla="*/ 2220002 w 7451018"/>
              <a:gd name="connsiteY2532" fmla="*/ 446847 h 3415370"/>
              <a:gd name="connsiteX2533" fmla="*/ 2196679 w 7451018"/>
              <a:gd name="connsiteY2533" fmla="*/ 447450 h 3415370"/>
              <a:gd name="connsiteX2534" fmla="*/ 2196544 w 7451018"/>
              <a:gd name="connsiteY2534" fmla="*/ 447450 h 3415370"/>
              <a:gd name="connsiteX2535" fmla="*/ 2198823 w 7451018"/>
              <a:gd name="connsiteY2535" fmla="*/ 461257 h 3415370"/>
              <a:gd name="connsiteX2536" fmla="*/ 2180592 w 7451018"/>
              <a:gd name="connsiteY2536" fmla="*/ 459648 h 3415370"/>
              <a:gd name="connsiteX2537" fmla="*/ 2174025 w 7451018"/>
              <a:gd name="connsiteY2537" fmla="*/ 452946 h 3415370"/>
              <a:gd name="connsiteX2538" fmla="*/ 2167390 w 7451018"/>
              <a:gd name="connsiteY2538" fmla="*/ 459648 h 3415370"/>
              <a:gd name="connsiteX2539" fmla="*/ 2145205 w 7451018"/>
              <a:gd name="connsiteY2539" fmla="*/ 432840 h 3415370"/>
              <a:gd name="connsiteX2540" fmla="*/ 2144066 w 7451018"/>
              <a:gd name="connsiteY2540" fmla="*/ 439542 h 3415370"/>
              <a:gd name="connsiteX2541" fmla="*/ 2112834 w 7451018"/>
              <a:gd name="connsiteY2541" fmla="*/ 426138 h 3415370"/>
              <a:gd name="connsiteX2542" fmla="*/ 2125166 w 7451018"/>
              <a:gd name="connsiteY2542" fmla="*/ 435186 h 3415370"/>
              <a:gd name="connsiteX2543" fmla="*/ 2118263 w 7451018"/>
              <a:gd name="connsiteY2543" fmla="*/ 434716 h 3415370"/>
              <a:gd name="connsiteX2544" fmla="*/ 2104188 w 7451018"/>
              <a:gd name="connsiteY2544" fmla="*/ 439542 h 3415370"/>
              <a:gd name="connsiteX2545" fmla="*/ 2122217 w 7451018"/>
              <a:gd name="connsiteY2545" fmla="*/ 452946 h 3415370"/>
              <a:gd name="connsiteX2546" fmla="*/ 2150165 w 7451018"/>
              <a:gd name="connsiteY2546" fmla="*/ 461324 h 3415370"/>
              <a:gd name="connsiteX2547" fmla="*/ 2150271 w 7451018"/>
              <a:gd name="connsiteY2547" fmla="*/ 461484 h 3415370"/>
              <a:gd name="connsiteX2548" fmla="*/ 2150969 w 7451018"/>
              <a:gd name="connsiteY2548" fmla="*/ 462530 h 3415370"/>
              <a:gd name="connsiteX2549" fmla="*/ 2172014 w 7451018"/>
              <a:gd name="connsiteY2549" fmla="*/ 479755 h 3415370"/>
              <a:gd name="connsiteX2550" fmla="*/ 2176446 w 7451018"/>
              <a:gd name="connsiteY2550" fmla="*/ 483893 h 3415370"/>
              <a:gd name="connsiteX2551" fmla="*/ 2185123 w 7451018"/>
              <a:gd name="connsiteY2551" fmla="*/ 488720 h 3415370"/>
              <a:gd name="connsiteX2552" fmla="*/ 2185151 w 7451018"/>
              <a:gd name="connsiteY2552" fmla="*/ 488735 h 3415370"/>
              <a:gd name="connsiteX2553" fmla="*/ 2185073 w 7451018"/>
              <a:gd name="connsiteY2553" fmla="*/ 488821 h 3415370"/>
              <a:gd name="connsiteX2554" fmla="*/ 2181347 w 7451018"/>
              <a:gd name="connsiteY2554" fmla="*/ 492907 h 3415370"/>
              <a:gd name="connsiteX2555" fmla="*/ 2179253 w 7451018"/>
              <a:gd name="connsiteY2555" fmla="*/ 493159 h 3415370"/>
              <a:gd name="connsiteX2556" fmla="*/ 2182604 w 7451018"/>
              <a:gd name="connsiteY2556" fmla="*/ 499392 h 3415370"/>
              <a:gd name="connsiteX2557" fmla="*/ 2165312 w 7451018"/>
              <a:gd name="connsiteY2557" fmla="*/ 505558 h 3415370"/>
              <a:gd name="connsiteX2558" fmla="*/ 2172014 w 7451018"/>
              <a:gd name="connsiteY2558" fmla="*/ 509646 h 3415370"/>
              <a:gd name="connsiteX2559" fmla="*/ 2163904 w 7451018"/>
              <a:gd name="connsiteY2559" fmla="*/ 512528 h 3415370"/>
              <a:gd name="connsiteX2560" fmla="*/ 2164240 w 7451018"/>
              <a:gd name="connsiteY2560" fmla="*/ 513265 h 3415370"/>
              <a:gd name="connsiteX2561" fmla="*/ 2178783 w 7451018"/>
              <a:gd name="connsiteY2561" fmla="*/ 517756 h 3415370"/>
              <a:gd name="connsiteX2562" fmla="*/ 2159615 w 7451018"/>
              <a:gd name="connsiteY2562" fmla="*/ 519968 h 3415370"/>
              <a:gd name="connsiteX2563" fmla="*/ 2132002 w 7451018"/>
              <a:gd name="connsiteY2563" fmla="*/ 513265 h 3415370"/>
              <a:gd name="connsiteX2564" fmla="*/ 2125970 w 7451018"/>
              <a:gd name="connsiteY2564" fmla="*/ 506563 h 3415370"/>
              <a:gd name="connsiteX2565" fmla="*/ 2117525 w 7451018"/>
              <a:gd name="connsiteY2565" fmla="*/ 499861 h 3415370"/>
              <a:gd name="connsiteX2566" fmla="*/ 2107807 w 7451018"/>
              <a:gd name="connsiteY2566" fmla="*/ 493159 h 3415370"/>
              <a:gd name="connsiteX2567" fmla="*/ 2104054 w 7451018"/>
              <a:gd name="connsiteY2567" fmla="*/ 499660 h 3415370"/>
              <a:gd name="connsiteX2568" fmla="*/ 2145273 w 7451018"/>
              <a:gd name="connsiteY2568" fmla="*/ 524860 h 3415370"/>
              <a:gd name="connsiteX2569" fmla="*/ 2142189 w 7451018"/>
              <a:gd name="connsiteY2569" fmla="*/ 533305 h 3415370"/>
              <a:gd name="connsiteX2570" fmla="*/ 2144937 w 7451018"/>
              <a:gd name="connsiteY2570" fmla="*/ 540007 h 3415370"/>
              <a:gd name="connsiteX2571" fmla="*/ 2011161 w 7451018"/>
              <a:gd name="connsiteY2571" fmla="*/ 495237 h 3415370"/>
              <a:gd name="connsiteX2572" fmla="*/ 2013038 w 7451018"/>
              <a:gd name="connsiteY2572" fmla="*/ 493025 h 3415370"/>
              <a:gd name="connsiteX2573" fmla="*/ 2004459 w 7451018"/>
              <a:gd name="connsiteY2573" fmla="*/ 485116 h 3415370"/>
              <a:gd name="connsiteX2574" fmla="*/ 1977650 w 7451018"/>
              <a:gd name="connsiteY2574" fmla="*/ 478884 h 3415370"/>
              <a:gd name="connsiteX2575" fmla="*/ 1944140 w 7451018"/>
              <a:gd name="connsiteY2575" fmla="*/ 472918 h 3415370"/>
              <a:gd name="connsiteX2576" fmla="*/ 1907412 w 7451018"/>
              <a:gd name="connsiteY2576" fmla="*/ 479620 h 3415370"/>
              <a:gd name="connsiteX2577" fmla="*/ 1884021 w 7451018"/>
              <a:gd name="connsiteY2577" fmla="*/ 461726 h 3415370"/>
              <a:gd name="connsiteX2578" fmla="*/ 1883820 w 7451018"/>
              <a:gd name="connsiteY2578" fmla="*/ 457504 h 3415370"/>
              <a:gd name="connsiteX2579" fmla="*/ 1900575 w 7451018"/>
              <a:gd name="connsiteY2579" fmla="*/ 452879 h 3415370"/>
              <a:gd name="connsiteX2580" fmla="*/ 1963107 w 7451018"/>
              <a:gd name="connsiteY2580" fmla="*/ 446177 h 3415370"/>
              <a:gd name="connsiteX2581" fmla="*/ 1978724 w 7451018"/>
              <a:gd name="connsiteY2581" fmla="*/ 446177 h 3415370"/>
              <a:gd name="connsiteX2582" fmla="*/ 1962839 w 7451018"/>
              <a:gd name="connsiteY2582" fmla="*/ 432773 h 3415370"/>
              <a:gd name="connsiteX2583" fmla="*/ 1962705 w 7451018"/>
              <a:gd name="connsiteY2583" fmla="*/ 427009 h 3415370"/>
              <a:gd name="connsiteX2584" fmla="*/ 2004459 w 7451018"/>
              <a:gd name="connsiteY2584" fmla="*/ 405965 h 3415370"/>
              <a:gd name="connsiteX2585" fmla="*/ 2004459 w 7451018"/>
              <a:gd name="connsiteY2585" fmla="*/ 399262 h 3415370"/>
              <a:gd name="connsiteX2586" fmla="*/ 2003052 w 7451018"/>
              <a:gd name="connsiteY2586" fmla="*/ 401474 h 3415370"/>
              <a:gd name="connsiteX2587" fmla="*/ 1999836 w 7451018"/>
              <a:gd name="connsiteY2587" fmla="*/ 392560 h 3415370"/>
              <a:gd name="connsiteX2588" fmla="*/ 1992060 w 7451018"/>
              <a:gd name="connsiteY2588" fmla="*/ 379156 h 3415370"/>
              <a:gd name="connsiteX2589" fmla="*/ 1975640 w 7451018"/>
              <a:gd name="connsiteY2589" fmla="*/ 379156 h 3415370"/>
              <a:gd name="connsiteX2590" fmla="*/ 1991055 w 7451018"/>
              <a:gd name="connsiteY2590" fmla="*/ 384115 h 3415370"/>
              <a:gd name="connsiteX2591" fmla="*/ 1964246 w 7451018"/>
              <a:gd name="connsiteY2591" fmla="*/ 379156 h 3415370"/>
              <a:gd name="connsiteX2592" fmla="*/ 1950373 w 7451018"/>
              <a:gd name="connsiteY2592" fmla="*/ 379156 h 3415370"/>
              <a:gd name="connsiteX2593" fmla="*/ 1957544 w 7451018"/>
              <a:gd name="connsiteY2593" fmla="*/ 383110 h 3415370"/>
              <a:gd name="connsiteX2594" fmla="*/ 1952183 w 7451018"/>
              <a:gd name="connsiteY2594" fmla="*/ 386528 h 3415370"/>
              <a:gd name="connsiteX2595" fmla="*/ 1957477 w 7451018"/>
              <a:gd name="connsiteY2595" fmla="*/ 394504 h 3415370"/>
              <a:gd name="connsiteX2596" fmla="*/ 1903926 w 7451018"/>
              <a:gd name="connsiteY2596" fmla="*/ 394437 h 3415370"/>
              <a:gd name="connsiteX2597" fmla="*/ 1949100 w 7451018"/>
              <a:gd name="connsiteY2597" fmla="*/ 379223 h 3415370"/>
              <a:gd name="connsiteX2598" fmla="*/ 1944140 w 7451018"/>
              <a:gd name="connsiteY2598" fmla="*/ 372990 h 3415370"/>
              <a:gd name="connsiteX2599" fmla="*/ 1946687 w 7451018"/>
              <a:gd name="connsiteY2599" fmla="*/ 365885 h 3415370"/>
              <a:gd name="connsiteX2600" fmla="*/ 1917331 w 7451018"/>
              <a:gd name="connsiteY2600" fmla="*/ 368030 h 3415370"/>
              <a:gd name="connsiteX2601" fmla="*/ 1917733 w 7451018"/>
              <a:gd name="connsiteY2601" fmla="*/ 366154 h 3415370"/>
              <a:gd name="connsiteX2602" fmla="*/ 1917934 w 7451018"/>
              <a:gd name="connsiteY2602" fmla="*/ 361663 h 3415370"/>
              <a:gd name="connsiteX2603" fmla="*/ 1937371 w 7451018"/>
              <a:gd name="connsiteY2603" fmla="*/ 353688 h 3415370"/>
              <a:gd name="connsiteX2604" fmla="*/ 1916796 w 7451018"/>
              <a:gd name="connsiteY2604" fmla="*/ 353688 h 3415370"/>
              <a:gd name="connsiteX2605" fmla="*/ 1903859 w 7451018"/>
              <a:gd name="connsiteY2605" fmla="*/ 346986 h 3415370"/>
              <a:gd name="connsiteX2606" fmla="*/ 1915321 w 7451018"/>
              <a:gd name="connsiteY2606" fmla="*/ 346986 h 3415370"/>
              <a:gd name="connsiteX2607" fmla="*/ 1904128 w 7451018"/>
              <a:gd name="connsiteY2607" fmla="*/ 341155 h 3415370"/>
              <a:gd name="connsiteX2608" fmla="*/ 1899705 w 7451018"/>
              <a:gd name="connsiteY2608" fmla="*/ 344774 h 3415370"/>
              <a:gd name="connsiteX2609" fmla="*/ 1890321 w 7451018"/>
              <a:gd name="connsiteY2609" fmla="*/ 335793 h 3415370"/>
              <a:gd name="connsiteX2610" fmla="*/ 1890388 w 7451018"/>
              <a:gd name="connsiteY2610" fmla="*/ 336061 h 3415370"/>
              <a:gd name="connsiteX2611" fmla="*/ 1890255 w 7451018"/>
              <a:gd name="connsiteY2611" fmla="*/ 335726 h 3415370"/>
              <a:gd name="connsiteX2612" fmla="*/ 1880201 w 7451018"/>
              <a:gd name="connsiteY2612" fmla="*/ 328622 h 3415370"/>
              <a:gd name="connsiteX2613" fmla="*/ 1863713 w 7451018"/>
              <a:gd name="connsiteY2613" fmla="*/ 339680 h 3415370"/>
              <a:gd name="connsiteX2614" fmla="*/ 1852052 w 7451018"/>
              <a:gd name="connsiteY2614" fmla="*/ 345980 h 3415370"/>
              <a:gd name="connsiteX2615" fmla="*/ 1850377 w 7451018"/>
              <a:gd name="connsiteY2615" fmla="*/ 351677 h 3415370"/>
              <a:gd name="connsiteX2616" fmla="*/ 1803462 w 7451018"/>
              <a:gd name="connsiteY2616" fmla="*/ 341490 h 3415370"/>
              <a:gd name="connsiteX2617" fmla="*/ 1819144 w 7451018"/>
              <a:gd name="connsiteY2617" fmla="*/ 352548 h 3415370"/>
              <a:gd name="connsiteX2618" fmla="*/ 1820216 w 7451018"/>
              <a:gd name="connsiteY2618" fmla="*/ 359250 h 3415370"/>
              <a:gd name="connsiteX2619" fmla="*/ 1808152 w 7451018"/>
              <a:gd name="connsiteY2619" fmla="*/ 386126 h 3415370"/>
              <a:gd name="connsiteX2620" fmla="*/ 1821088 w 7451018"/>
              <a:gd name="connsiteY2620" fmla="*/ 406299 h 3415370"/>
              <a:gd name="connsiteX2621" fmla="*/ 1786169 w 7451018"/>
              <a:gd name="connsiteY2621" fmla="*/ 426540 h 3415370"/>
              <a:gd name="connsiteX2622" fmla="*/ 1785633 w 7451018"/>
              <a:gd name="connsiteY2622" fmla="*/ 433577 h 3415370"/>
              <a:gd name="connsiteX2623" fmla="*/ 1783287 w 7451018"/>
              <a:gd name="connsiteY2623" fmla="*/ 427478 h 3415370"/>
              <a:gd name="connsiteX2624" fmla="*/ 1775245 w 7451018"/>
              <a:gd name="connsiteY2624" fmla="*/ 427478 h 3415370"/>
              <a:gd name="connsiteX2625" fmla="*/ 1775111 w 7451018"/>
              <a:gd name="connsiteY2625" fmla="*/ 433577 h 3415370"/>
              <a:gd name="connsiteX2626" fmla="*/ 1776585 w 7451018"/>
              <a:gd name="connsiteY2626" fmla="*/ 435454 h 3415370"/>
              <a:gd name="connsiteX2627" fmla="*/ 1783020 w 7451018"/>
              <a:gd name="connsiteY2627" fmla="*/ 432974 h 3415370"/>
              <a:gd name="connsiteX2628" fmla="*/ 1763449 w 7451018"/>
              <a:gd name="connsiteY2628" fmla="*/ 439676 h 3415370"/>
              <a:gd name="connsiteX2629" fmla="*/ 1753060 w 7451018"/>
              <a:gd name="connsiteY2629" fmla="*/ 426271 h 3415370"/>
              <a:gd name="connsiteX2630" fmla="*/ 1751922 w 7451018"/>
              <a:gd name="connsiteY2630" fmla="*/ 432974 h 3415370"/>
              <a:gd name="connsiteX2631" fmla="*/ 1736104 w 7451018"/>
              <a:gd name="connsiteY2631" fmla="*/ 419569 h 3415370"/>
              <a:gd name="connsiteX2632" fmla="*/ 1714791 w 7451018"/>
              <a:gd name="connsiteY2632" fmla="*/ 419569 h 3415370"/>
              <a:gd name="connsiteX2633" fmla="*/ 1713786 w 7451018"/>
              <a:gd name="connsiteY2633" fmla="*/ 426271 h 3415370"/>
              <a:gd name="connsiteX2634" fmla="*/ 1729669 w 7451018"/>
              <a:gd name="connsiteY2634" fmla="*/ 432974 h 3415370"/>
              <a:gd name="connsiteX2635" fmla="*/ 1703398 w 7451018"/>
              <a:gd name="connsiteY2635" fmla="*/ 447250 h 3415370"/>
              <a:gd name="connsiteX2636" fmla="*/ 1702995 w 7451018"/>
              <a:gd name="connsiteY2636" fmla="*/ 446378 h 3415370"/>
              <a:gd name="connsiteX2637" fmla="*/ 1702928 w 7451018"/>
              <a:gd name="connsiteY2637" fmla="*/ 447585 h 3415370"/>
              <a:gd name="connsiteX2638" fmla="*/ 1702870 w 7451018"/>
              <a:gd name="connsiteY2638" fmla="*/ 447744 h 3415370"/>
              <a:gd name="connsiteX2639" fmla="*/ 1695230 w 7451018"/>
              <a:gd name="connsiteY2639" fmla="*/ 468763 h 3415370"/>
              <a:gd name="connsiteX2640" fmla="*/ 1671096 w 7451018"/>
              <a:gd name="connsiteY2640" fmla="*/ 486524 h 3415370"/>
              <a:gd name="connsiteX2641" fmla="*/ 1640868 w 7451018"/>
              <a:gd name="connsiteY2641" fmla="*/ 491349 h 3415370"/>
              <a:gd name="connsiteX2642" fmla="*/ 1618483 w 7451018"/>
              <a:gd name="connsiteY2642" fmla="*/ 513332 h 3415370"/>
              <a:gd name="connsiteX2643" fmla="*/ 1618149 w 7451018"/>
              <a:gd name="connsiteY2643" fmla="*/ 520034 h 3415370"/>
              <a:gd name="connsiteX2644" fmla="*/ 1616607 w 7451018"/>
              <a:gd name="connsiteY2644" fmla="*/ 513332 h 3415370"/>
              <a:gd name="connsiteX2645" fmla="*/ 1599784 w 7451018"/>
              <a:gd name="connsiteY2645" fmla="*/ 513064 h 3415370"/>
              <a:gd name="connsiteX2646" fmla="*/ 1604342 w 7451018"/>
              <a:gd name="connsiteY2646" fmla="*/ 520034 h 3415370"/>
              <a:gd name="connsiteX2647" fmla="*/ 1588994 w 7451018"/>
              <a:gd name="connsiteY2647" fmla="*/ 520034 h 3415370"/>
              <a:gd name="connsiteX2648" fmla="*/ 1588994 w 7451018"/>
              <a:gd name="connsiteY2648" fmla="*/ 528010 h 3415370"/>
              <a:gd name="connsiteX2649" fmla="*/ 1580013 w 7451018"/>
              <a:gd name="connsiteY2649" fmla="*/ 533439 h 3415370"/>
              <a:gd name="connsiteX2650" fmla="*/ 1577600 w 7451018"/>
              <a:gd name="connsiteY2650" fmla="*/ 540141 h 3415370"/>
              <a:gd name="connsiteX2651" fmla="*/ 1575657 w 7451018"/>
              <a:gd name="connsiteY2651" fmla="*/ 533439 h 3415370"/>
              <a:gd name="connsiteX2652" fmla="*/ 1567614 w 7451018"/>
              <a:gd name="connsiteY2652" fmla="*/ 540141 h 3415370"/>
              <a:gd name="connsiteX2653" fmla="*/ 1563369 w 7451018"/>
              <a:gd name="connsiteY2653" fmla="*/ 547344 h 3415370"/>
              <a:gd name="connsiteX2654" fmla="*/ 1563057 w 7451018"/>
              <a:gd name="connsiteY2654" fmla="*/ 547714 h 3415370"/>
              <a:gd name="connsiteX2655" fmla="*/ 1562252 w 7451018"/>
              <a:gd name="connsiteY2655" fmla="*/ 546374 h 3415370"/>
              <a:gd name="connsiteX2656" fmla="*/ 1562707 w 7451018"/>
              <a:gd name="connsiteY2656" fmla="*/ 548129 h 3415370"/>
              <a:gd name="connsiteX2657" fmla="*/ 1562787 w 7451018"/>
              <a:gd name="connsiteY2657" fmla="*/ 548049 h 3415370"/>
              <a:gd name="connsiteX2658" fmla="*/ 1562707 w 7451018"/>
              <a:gd name="connsiteY2658" fmla="*/ 548129 h 3415370"/>
              <a:gd name="connsiteX2659" fmla="*/ 1562722 w 7451018"/>
              <a:gd name="connsiteY2659" fmla="*/ 548183 h 3415370"/>
              <a:gd name="connsiteX2660" fmla="*/ 1562252 w 7451018"/>
              <a:gd name="connsiteY2660" fmla="*/ 553545 h 3415370"/>
              <a:gd name="connsiteX2661" fmla="*/ 1548847 w 7451018"/>
              <a:gd name="connsiteY2661" fmla="*/ 560247 h 3415370"/>
              <a:gd name="connsiteX2662" fmla="*/ 1542147 w 7451018"/>
              <a:gd name="connsiteY2662" fmla="*/ 600460 h 3415370"/>
              <a:gd name="connsiteX2663" fmla="*/ 1548847 w 7451018"/>
              <a:gd name="connsiteY2663" fmla="*/ 609508 h 3415370"/>
              <a:gd name="connsiteX2664" fmla="*/ 1576796 w 7451018"/>
              <a:gd name="connsiteY2664" fmla="*/ 607162 h 3415370"/>
              <a:gd name="connsiteX2665" fmla="*/ 1595362 w 7451018"/>
              <a:gd name="connsiteY2665" fmla="*/ 647375 h 3415370"/>
              <a:gd name="connsiteX2666" fmla="*/ 1682956 w 7451018"/>
              <a:gd name="connsiteY2666" fmla="*/ 667481 h 3415370"/>
              <a:gd name="connsiteX2667" fmla="*/ 1799373 w 7451018"/>
              <a:gd name="connsiteY2667" fmla="*/ 700992 h 3415370"/>
              <a:gd name="connsiteX2668" fmla="*/ 1802255 w 7451018"/>
              <a:gd name="connsiteY2668" fmla="*/ 694290 h 3415370"/>
              <a:gd name="connsiteX2669" fmla="*/ 1803595 w 7451018"/>
              <a:gd name="connsiteY2669" fmla="*/ 702467 h 3415370"/>
              <a:gd name="connsiteX2670" fmla="*/ 1810297 w 7451018"/>
              <a:gd name="connsiteY2670" fmla="*/ 743148 h 3415370"/>
              <a:gd name="connsiteX2671" fmla="*/ 1803595 w 7451018"/>
              <a:gd name="connsiteY2671" fmla="*/ 754609 h 3415370"/>
              <a:gd name="connsiteX2672" fmla="*/ 1811169 w 7451018"/>
              <a:gd name="connsiteY2672" fmla="*/ 755279 h 3415370"/>
              <a:gd name="connsiteX2673" fmla="*/ 1822361 w 7451018"/>
              <a:gd name="connsiteY2673" fmla="*/ 774715 h 3415370"/>
              <a:gd name="connsiteX2674" fmla="*/ 1842803 w 7451018"/>
              <a:gd name="connsiteY2674" fmla="*/ 788119 h 3415370"/>
              <a:gd name="connsiteX2675" fmla="*/ 1850309 w 7451018"/>
              <a:gd name="connsiteY2675" fmla="*/ 792677 h 3415370"/>
              <a:gd name="connsiteX2676" fmla="*/ 1857480 w 7451018"/>
              <a:gd name="connsiteY2676" fmla="*/ 788119 h 3415370"/>
              <a:gd name="connsiteX2677" fmla="*/ 1869544 w 7451018"/>
              <a:gd name="connsiteY2677" fmla="*/ 788119 h 3415370"/>
              <a:gd name="connsiteX2678" fmla="*/ 1870550 w 7451018"/>
              <a:gd name="connsiteY2678" fmla="*/ 788119 h 3415370"/>
              <a:gd name="connsiteX2679" fmla="*/ 1877252 w 7451018"/>
              <a:gd name="connsiteY2679" fmla="*/ 765533 h 3415370"/>
              <a:gd name="connsiteX2680" fmla="*/ 1874974 w 7451018"/>
              <a:gd name="connsiteY2680" fmla="*/ 761311 h 3415370"/>
              <a:gd name="connsiteX2681" fmla="*/ 1863848 w 7451018"/>
              <a:gd name="connsiteY2681" fmla="*/ 740132 h 3415370"/>
              <a:gd name="connsiteX2682" fmla="*/ 1868941 w 7451018"/>
              <a:gd name="connsiteY2682" fmla="*/ 734837 h 3415370"/>
              <a:gd name="connsiteX2683" fmla="*/ 1868338 w 7451018"/>
              <a:gd name="connsiteY2683" fmla="*/ 734637 h 3415370"/>
              <a:gd name="connsiteX2684" fmla="*/ 1869143 w 7451018"/>
              <a:gd name="connsiteY2684" fmla="*/ 734637 h 3415370"/>
              <a:gd name="connsiteX2685" fmla="*/ 1870081 w 7451018"/>
              <a:gd name="connsiteY2685" fmla="*/ 733899 h 3415370"/>
              <a:gd name="connsiteX2686" fmla="*/ 1863580 w 7451018"/>
              <a:gd name="connsiteY2686" fmla="*/ 721098 h 3415370"/>
              <a:gd name="connsiteX2687" fmla="*/ 1861703 w 7451018"/>
              <a:gd name="connsiteY2687" fmla="*/ 727800 h 3415370"/>
              <a:gd name="connsiteX2688" fmla="*/ 1850377 w 7451018"/>
              <a:gd name="connsiteY2688" fmla="*/ 706488 h 3415370"/>
              <a:gd name="connsiteX2689" fmla="*/ 1912639 w 7451018"/>
              <a:gd name="connsiteY2689" fmla="*/ 680885 h 3415370"/>
              <a:gd name="connsiteX2690" fmla="*/ 1897962 w 7451018"/>
              <a:gd name="connsiteY2690" fmla="*/ 627268 h 3415370"/>
              <a:gd name="connsiteX2691" fmla="*/ 1877252 w 7451018"/>
              <a:gd name="connsiteY2691" fmla="*/ 600460 h 3415370"/>
              <a:gd name="connsiteX2692" fmla="*/ 1883887 w 7451018"/>
              <a:gd name="connsiteY2692" fmla="*/ 607162 h 3415370"/>
              <a:gd name="connsiteX2693" fmla="*/ 1884021 w 7451018"/>
              <a:gd name="connsiteY2693" fmla="*/ 599924 h 3415370"/>
              <a:gd name="connsiteX2694" fmla="*/ 1891193 w 7451018"/>
              <a:gd name="connsiteY2694" fmla="*/ 593758 h 3415370"/>
              <a:gd name="connsiteX2695" fmla="*/ 1892064 w 7451018"/>
              <a:gd name="connsiteY2695" fmla="*/ 587257 h 3415370"/>
              <a:gd name="connsiteX2696" fmla="*/ 1898230 w 7451018"/>
              <a:gd name="connsiteY2696" fmla="*/ 587056 h 3415370"/>
              <a:gd name="connsiteX2697" fmla="*/ 1903994 w 7451018"/>
              <a:gd name="connsiteY2697" fmla="*/ 583101 h 3415370"/>
              <a:gd name="connsiteX2698" fmla="*/ 1891997 w 7451018"/>
              <a:gd name="connsiteY2698" fmla="*/ 560582 h 3415370"/>
              <a:gd name="connsiteX2699" fmla="*/ 1876381 w 7451018"/>
              <a:gd name="connsiteY2699" fmla="*/ 566949 h 3415370"/>
              <a:gd name="connsiteX2700" fmla="*/ 1877252 w 7451018"/>
              <a:gd name="connsiteY2700" fmla="*/ 560247 h 3415370"/>
              <a:gd name="connsiteX2701" fmla="*/ 1892801 w 7451018"/>
              <a:gd name="connsiteY2701" fmla="*/ 553545 h 3415370"/>
              <a:gd name="connsiteX2702" fmla="*/ 1897292 w 7451018"/>
              <a:gd name="connsiteY2702" fmla="*/ 549322 h 3415370"/>
              <a:gd name="connsiteX2703" fmla="*/ 1894678 w 7451018"/>
              <a:gd name="connsiteY2703" fmla="*/ 540141 h 3415370"/>
              <a:gd name="connsiteX2704" fmla="*/ 1891193 w 7451018"/>
              <a:gd name="connsiteY2704" fmla="*/ 520034 h 3415370"/>
              <a:gd name="connsiteX2705" fmla="*/ 1956070 w 7451018"/>
              <a:gd name="connsiteY2705" fmla="*/ 526736 h 3415370"/>
              <a:gd name="connsiteX2706" fmla="*/ 1963844 w 7451018"/>
              <a:gd name="connsiteY2706" fmla="*/ 526736 h 3415370"/>
              <a:gd name="connsiteX2707" fmla="*/ 2017797 w 7451018"/>
              <a:gd name="connsiteY2707" fmla="*/ 534846 h 3415370"/>
              <a:gd name="connsiteX2708" fmla="*/ 2024834 w 7451018"/>
              <a:gd name="connsiteY2708" fmla="*/ 540141 h 3415370"/>
              <a:gd name="connsiteX2709" fmla="*/ 2024700 w 7451018"/>
              <a:gd name="connsiteY2709" fmla="*/ 540141 h 3415370"/>
              <a:gd name="connsiteX2710" fmla="*/ 2024633 w 7451018"/>
              <a:gd name="connsiteY2710" fmla="*/ 540141 h 3415370"/>
              <a:gd name="connsiteX2711" fmla="*/ 2024767 w 7451018"/>
              <a:gd name="connsiteY2711" fmla="*/ 540342 h 3415370"/>
              <a:gd name="connsiteX2712" fmla="*/ 2071549 w 7451018"/>
              <a:gd name="connsiteY2712" fmla="*/ 553545 h 3415370"/>
              <a:gd name="connsiteX2713" fmla="*/ 2064846 w 7451018"/>
              <a:gd name="connsiteY2713" fmla="*/ 564738 h 3415370"/>
              <a:gd name="connsiteX2714" fmla="*/ 2064511 w 7451018"/>
              <a:gd name="connsiteY2714" fmla="*/ 580354 h 3415370"/>
              <a:gd name="connsiteX2715" fmla="*/ 2070945 w 7451018"/>
              <a:gd name="connsiteY2715" fmla="*/ 587927 h 3415370"/>
              <a:gd name="connsiteX2716" fmla="*/ 2066455 w 7451018"/>
              <a:gd name="connsiteY2716" fmla="*/ 593087 h 3415370"/>
              <a:gd name="connsiteX2717" fmla="*/ 2073291 w 7451018"/>
              <a:gd name="connsiteY2717" fmla="*/ 593825 h 3415370"/>
              <a:gd name="connsiteX2718" fmla="*/ 2077580 w 7451018"/>
              <a:gd name="connsiteY2718" fmla="*/ 600527 h 3415370"/>
              <a:gd name="connsiteX2719" fmla="*/ 2104322 w 7451018"/>
              <a:gd name="connsiteY2719" fmla="*/ 613931 h 3415370"/>
              <a:gd name="connsiteX2720" fmla="*/ 2127646 w 7451018"/>
              <a:gd name="connsiteY2720" fmla="*/ 607229 h 3415370"/>
              <a:gd name="connsiteX2721" fmla="*/ 2145205 w 7451018"/>
              <a:gd name="connsiteY2721" fmla="*/ 602538 h 3415370"/>
              <a:gd name="connsiteX2722" fmla="*/ 2145205 w 7451018"/>
              <a:gd name="connsiteY2722" fmla="*/ 594361 h 3415370"/>
              <a:gd name="connsiteX2723" fmla="*/ 2160419 w 7451018"/>
              <a:gd name="connsiteY2723" fmla="*/ 573718 h 3415370"/>
              <a:gd name="connsiteX2724" fmla="*/ 2182872 w 7451018"/>
              <a:gd name="connsiteY2724" fmla="*/ 587122 h 3415370"/>
              <a:gd name="connsiteX2725" fmla="*/ 2212227 w 7451018"/>
              <a:gd name="connsiteY2725" fmla="*/ 613931 h 3415370"/>
              <a:gd name="connsiteX2726" fmla="*/ 2212227 w 7451018"/>
              <a:gd name="connsiteY2726" fmla="*/ 627335 h 3415370"/>
              <a:gd name="connsiteX2727" fmla="*/ 2218594 w 7451018"/>
              <a:gd name="connsiteY2727" fmla="*/ 627335 h 3415370"/>
              <a:gd name="connsiteX2728" fmla="*/ 2219332 w 7451018"/>
              <a:gd name="connsiteY2728" fmla="*/ 623716 h 3415370"/>
              <a:gd name="connsiteX2729" fmla="*/ 2218929 w 7451018"/>
              <a:gd name="connsiteY2729" fmla="*/ 627335 h 3415370"/>
              <a:gd name="connsiteX2730" fmla="*/ 2225967 w 7451018"/>
              <a:gd name="connsiteY2730" fmla="*/ 629413 h 3415370"/>
              <a:gd name="connsiteX2731" fmla="*/ 2230458 w 7451018"/>
              <a:gd name="connsiteY2731" fmla="*/ 627335 h 3415370"/>
              <a:gd name="connsiteX2732" fmla="*/ 2231597 w 7451018"/>
              <a:gd name="connsiteY2732" fmla="*/ 640740 h 3415370"/>
              <a:gd name="connsiteX2733" fmla="*/ 2239103 w 7451018"/>
              <a:gd name="connsiteY2733" fmla="*/ 640271 h 3415370"/>
              <a:gd name="connsiteX2734" fmla="*/ 2239103 w 7451018"/>
              <a:gd name="connsiteY2734" fmla="*/ 667548 h 3415370"/>
              <a:gd name="connsiteX2735" fmla="*/ 2247414 w 7451018"/>
              <a:gd name="connsiteY2735" fmla="*/ 674050 h 3415370"/>
              <a:gd name="connsiteX2736" fmla="*/ 2249625 w 7451018"/>
              <a:gd name="connsiteY2736" fmla="*/ 674318 h 3415370"/>
              <a:gd name="connsiteX2737" fmla="*/ 2245805 w 7451018"/>
              <a:gd name="connsiteY2737" fmla="*/ 680952 h 3415370"/>
              <a:gd name="connsiteX2738" fmla="*/ 2272546 w 7451018"/>
              <a:gd name="connsiteY2738" fmla="*/ 694357 h 3415370"/>
              <a:gd name="connsiteX2739" fmla="*/ 2286019 w 7451018"/>
              <a:gd name="connsiteY2739" fmla="*/ 694357 h 3415370"/>
              <a:gd name="connsiteX2740" fmla="*/ 2286688 w 7451018"/>
              <a:gd name="connsiteY2740" fmla="*/ 697239 h 3415370"/>
              <a:gd name="connsiteX2741" fmla="*/ 2290911 w 7451018"/>
              <a:gd name="connsiteY2741" fmla="*/ 694357 h 3415370"/>
              <a:gd name="connsiteX2742" fmla="*/ 2292720 w 7451018"/>
              <a:gd name="connsiteY2742" fmla="*/ 707761 h 3415370"/>
              <a:gd name="connsiteX2743" fmla="*/ 2299423 w 7451018"/>
              <a:gd name="connsiteY2743" fmla="*/ 703471 h 3415370"/>
              <a:gd name="connsiteX2744" fmla="*/ 2326232 w 7451018"/>
              <a:gd name="connsiteY2744" fmla="*/ 712654 h 3415370"/>
              <a:gd name="connsiteX2745" fmla="*/ 2326232 w 7451018"/>
              <a:gd name="connsiteY2745" fmla="*/ 715737 h 3415370"/>
              <a:gd name="connsiteX2746" fmla="*/ 2319529 w 7451018"/>
              <a:gd name="connsiteY2746" fmla="*/ 719825 h 3415370"/>
              <a:gd name="connsiteX2747" fmla="*/ 2332934 w 7451018"/>
              <a:gd name="connsiteY2747" fmla="*/ 731084 h 3415370"/>
              <a:gd name="connsiteX2748" fmla="*/ 2353107 w 7451018"/>
              <a:gd name="connsiteY2748" fmla="*/ 734637 h 3415370"/>
              <a:gd name="connsiteX2749" fmla="*/ 2359742 w 7451018"/>
              <a:gd name="connsiteY2749" fmla="*/ 765735 h 3415370"/>
              <a:gd name="connsiteX2750" fmla="*/ 2353040 w 7451018"/>
              <a:gd name="connsiteY2750" fmla="*/ 766874 h 3415370"/>
              <a:gd name="connsiteX2751" fmla="*/ 2359742 w 7451018"/>
              <a:gd name="connsiteY2751" fmla="*/ 768817 h 3415370"/>
              <a:gd name="connsiteX2752" fmla="*/ 2288565 w 7451018"/>
              <a:gd name="connsiteY2752" fmla="*/ 801658 h 3415370"/>
              <a:gd name="connsiteX2753" fmla="*/ 2292720 w 7451018"/>
              <a:gd name="connsiteY2753" fmla="*/ 806550 h 3415370"/>
              <a:gd name="connsiteX2754" fmla="*/ 2284519 w 7451018"/>
              <a:gd name="connsiteY2754" fmla="*/ 808151 h 3415370"/>
              <a:gd name="connsiteX2755" fmla="*/ 2279281 w 7451018"/>
              <a:gd name="connsiteY2755" fmla="*/ 813749 h 3415370"/>
              <a:gd name="connsiteX2756" fmla="*/ 2279316 w 7451018"/>
              <a:gd name="connsiteY2756" fmla="*/ 813654 h 3415370"/>
              <a:gd name="connsiteX2757" fmla="*/ 2278177 w 7451018"/>
              <a:gd name="connsiteY2757" fmla="*/ 814928 h 3415370"/>
              <a:gd name="connsiteX2758" fmla="*/ 2279281 w 7451018"/>
              <a:gd name="connsiteY2758" fmla="*/ 813749 h 3415370"/>
              <a:gd name="connsiteX2759" fmla="*/ 2278780 w 7451018"/>
              <a:gd name="connsiteY2759" fmla="*/ 815062 h 3415370"/>
              <a:gd name="connsiteX2760" fmla="*/ 2278847 w 7451018"/>
              <a:gd name="connsiteY2760" fmla="*/ 815062 h 3415370"/>
              <a:gd name="connsiteX2761" fmla="*/ 2278445 w 7451018"/>
              <a:gd name="connsiteY2761" fmla="*/ 815397 h 3415370"/>
              <a:gd name="connsiteX2762" fmla="*/ 2118464 w 7451018"/>
              <a:gd name="connsiteY2762" fmla="*/ 829003 h 3415370"/>
              <a:gd name="connsiteX2763" fmla="*/ 2064846 w 7451018"/>
              <a:gd name="connsiteY2763" fmla="*/ 873974 h 3415370"/>
              <a:gd name="connsiteX2764" fmla="*/ 2064444 w 7451018"/>
              <a:gd name="connsiteY2764" fmla="*/ 875382 h 3415370"/>
              <a:gd name="connsiteX2765" fmla="*/ 2116721 w 7451018"/>
              <a:gd name="connsiteY2765" fmla="*/ 848640 h 3415370"/>
              <a:gd name="connsiteX2766" fmla="*/ 2165848 w 7451018"/>
              <a:gd name="connsiteY2766" fmla="*/ 868545 h 3415370"/>
              <a:gd name="connsiteX2767" fmla="*/ 2165647 w 7451018"/>
              <a:gd name="connsiteY2767" fmla="*/ 868746 h 3415370"/>
              <a:gd name="connsiteX2768" fmla="*/ 2141452 w 7451018"/>
              <a:gd name="connsiteY2768" fmla="*/ 872231 h 3415370"/>
              <a:gd name="connsiteX2769" fmla="*/ 2151505 w 7451018"/>
              <a:gd name="connsiteY2769" fmla="*/ 882151 h 3415370"/>
              <a:gd name="connsiteX2770" fmla="*/ 2170741 w 7451018"/>
              <a:gd name="connsiteY2770" fmla="*/ 869416 h 3415370"/>
              <a:gd name="connsiteX2771" fmla="*/ 2185285 w 7451018"/>
              <a:gd name="connsiteY2771" fmla="*/ 916733 h 3415370"/>
              <a:gd name="connsiteX2772" fmla="*/ 2185418 w 7451018"/>
              <a:gd name="connsiteY2772" fmla="*/ 915661 h 3415370"/>
              <a:gd name="connsiteX2773" fmla="*/ 2185418 w 7451018"/>
              <a:gd name="connsiteY2773" fmla="*/ 902457 h 3415370"/>
              <a:gd name="connsiteX2774" fmla="*/ 2225631 w 7451018"/>
              <a:gd name="connsiteY2774" fmla="*/ 910634 h 3415370"/>
              <a:gd name="connsiteX2775" fmla="*/ 2210351 w 7451018"/>
              <a:gd name="connsiteY2775" fmla="*/ 929132 h 3415370"/>
              <a:gd name="connsiteX2776" fmla="*/ 2211892 w 7451018"/>
              <a:gd name="connsiteY2776" fmla="*/ 928931 h 3415370"/>
              <a:gd name="connsiteX2777" fmla="*/ 2211960 w 7451018"/>
              <a:gd name="connsiteY2777" fmla="*/ 929199 h 3415370"/>
              <a:gd name="connsiteX2778" fmla="*/ 2225229 w 7451018"/>
              <a:gd name="connsiteY2778" fmla="*/ 922631 h 3415370"/>
              <a:gd name="connsiteX2779" fmla="*/ 2232333 w 7451018"/>
              <a:gd name="connsiteY2779" fmla="*/ 929668 h 3415370"/>
              <a:gd name="connsiteX2780" fmla="*/ 2231329 w 7451018"/>
              <a:gd name="connsiteY2780" fmla="*/ 921492 h 3415370"/>
              <a:gd name="connsiteX2781" fmla="*/ 2238031 w 7451018"/>
              <a:gd name="connsiteY2781" fmla="*/ 913785 h 3415370"/>
              <a:gd name="connsiteX2782" fmla="*/ 2256998 w 7451018"/>
              <a:gd name="connsiteY2782" fmla="*/ 908959 h 3415370"/>
              <a:gd name="connsiteX2783" fmla="*/ 2258271 w 7451018"/>
              <a:gd name="connsiteY2783" fmla="*/ 915661 h 3415370"/>
              <a:gd name="connsiteX2784" fmla="*/ 2272480 w 7451018"/>
              <a:gd name="connsiteY2784" fmla="*/ 923837 h 3415370"/>
              <a:gd name="connsiteX2785" fmla="*/ 2178649 w 7451018"/>
              <a:gd name="connsiteY2785" fmla="*/ 960633 h 3415370"/>
              <a:gd name="connsiteX2786" fmla="*/ 2152578 w 7451018"/>
              <a:gd name="connsiteY2786" fmla="*/ 989385 h 3415370"/>
              <a:gd name="connsiteX2787" fmla="*/ 2151774 w 7451018"/>
              <a:gd name="connsiteY2787" fmla="*/ 987039 h 3415370"/>
              <a:gd name="connsiteX2788" fmla="*/ 2145005 w 7451018"/>
              <a:gd name="connsiteY2788" fmla="*/ 985966 h 3415370"/>
              <a:gd name="connsiteX2789" fmla="*/ 2138503 w 7451018"/>
              <a:gd name="connsiteY2789" fmla="*/ 989451 h 3415370"/>
              <a:gd name="connsiteX2790" fmla="*/ 2138503 w 7451018"/>
              <a:gd name="connsiteY2790" fmla="*/ 982749 h 3415370"/>
              <a:gd name="connsiteX2791" fmla="*/ 2145005 w 7451018"/>
              <a:gd name="connsiteY2791" fmla="*/ 984224 h 3415370"/>
              <a:gd name="connsiteX2792" fmla="*/ 2145205 w 7451018"/>
              <a:gd name="connsiteY2792" fmla="*/ 981007 h 3415370"/>
              <a:gd name="connsiteX2793" fmla="*/ 2159816 w 7451018"/>
              <a:gd name="connsiteY2793" fmla="*/ 942603 h 3415370"/>
              <a:gd name="connsiteX2794" fmla="*/ 2159012 w 7451018"/>
              <a:gd name="connsiteY2794" fmla="*/ 935901 h 3415370"/>
              <a:gd name="connsiteX2795" fmla="*/ 2125098 w 7451018"/>
              <a:gd name="connsiteY2795" fmla="*/ 948434 h 3415370"/>
              <a:gd name="connsiteX2796" fmla="*/ 2125032 w 7451018"/>
              <a:gd name="connsiteY2796" fmla="*/ 962710 h 3415370"/>
              <a:gd name="connsiteX2797" fmla="*/ 2086159 w 7451018"/>
              <a:gd name="connsiteY2797" fmla="*/ 976114 h 3415370"/>
              <a:gd name="connsiteX2798" fmla="*/ 2078183 w 7451018"/>
              <a:gd name="connsiteY2798" fmla="*/ 970820 h 3415370"/>
              <a:gd name="connsiteX2799" fmla="*/ 2071481 w 7451018"/>
              <a:gd name="connsiteY2799" fmla="*/ 977991 h 3415370"/>
              <a:gd name="connsiteX2800" fmla="*/ 2037970 w 7451018"/>
              <a:gd name="connsiteY2800" fmla="*/ 1009625 h 3415370"/>
              <a:gd name="connsiteX2801" fmla="*/ 2051374 w 7451018"/>
              <a:gd name="connsiteY2801" fmla="*/ 1021890 h 3415370"/>
              <a:gd name="connsiteX2802" fmla="*/ 2050705 w 7451018"/>
              <a:gd name="connsiteY2802" fmla="*/ 1016394 h 3415370"/>
              <a:gd name="connsiteX2803" fmla="*/ 2056536 w 7451018"/>
              <a:gd name="connsiteY2803" fmla="*/ 1033216 h 3415370"/>
              <a:gd name="connsiteX2804" fmla="*/ 2056397 w 7451018"/>
              <a:gd name="connsiteY2804" fmla="*/ 1033163 h 3415370"/>
              <a:gd name="connsiteX2805" fmla="*/ 2047957 w 7451018"/>
              <a:gd name="connsiteY2805" fmla="*/ 1029932 h 3415370"/>
              <a:gd name="connsiteX2806" fmla="*/ 2051843 w 7451018"/>
              <a:gd name="connsiteY2806" fmla="*/ 1036769 h 3415370"/>
              <a:gd name="connsiteX2807" fmla="*/ 2057608 w 7451018"/>
              <a:gd name="connsiteY2807" fmla="*/ 1043806 h 3415370"/>
              <a:gd name="connsiteX2808" fmla="*/ 2050705 w 7451018"/>
              <a:gd name="connsiteY2808" fmla="*/ 1044409 h 3415370"/>
              <a:gd name="connsiteX2809" fmla="*/ 2040316 w 7451018"/>
              <a:gd name="connsiteY2809" fmla="*/ 1044409 h 3415370"/>
              <a:gd name="connsiteX2810" fmla="*/ 2037903 w 7451018"/>
              <a:gd name="connsiteY2810" fmla="*/ 1036836 h 3415370"/>
              <a:gd name="connsiteX2811" fmla="*/ 2025437 w 7451018"/>
              <a:gd name="connsiteY2811" fmla="*/ 1036501 h 3415370"/>
              <a:gd name="connsiteX2812" fmla="*/ 2025371 w 7451018"/>
              <a:gd name="connsiteY2812" fmla="*/ 1036501 h 3415370"/>
              <a:gd name="connsiteX2813" fmla="*/ 2025188 w 7451018"/>
              <a:gd name="connsiteY2813" fmla="*/ 1036501 h 3415370"/>
              <a:gd name="connsiteX2814" fmla="*/ 2024966 w 7451018"/>
              <a:gd name="connsiteY2814" fmla="*/ 1036634 h 3415370"/>
              <a:gd name="connsiteX2815" fmla="*/ 2025144 w 7451018"/>
              <a:gd name="connsiteY2815" fmla="*/ 1036501 h 3415370"/>
              <a:gd name="connsiteX2816" fmla="*/ 2024499 w 7451018"/>
              <a:gd name="connsiteY2816" fmla="*/ 1036501 h 3415370"/>
              <a:gd name="connsiteX2817" fmla="*/ 2025102 w 7451018"/>
              <a:gd name="connsiteY2817" fmla="*/ 1036769 h 3415370"/>
              <a:gd name="connsiteX2818" fmla="*/ 2024432 w 7451018"/>
              <a:gd name="connsiteY2818" fmla="*/ 1040991 h 3415370"/>
              <a:gd name="connsiteX2819" fmla="*/ 2023293 w 7451018"/>
              <a:gd name="connsiteY2819" fmla="*/ 1036501 h 3415370"/>
              <a:gd name="connsiteX2820" fmla="*/ 2015117 w 7451018"/>
              <a:gd name="connsiteY2820" fmla="*/ 1043203 h 3415370"/>
              <a:gd name="connsiteX2821" fmla="*/ 1950775 w 7451018"/>
              <a:gd name="connsiteY2821" fmla="*/ 1096351 h 3415370"/>
              <a:gd name="connsiteX2822" fmla="*/ 1951915 w 7451018"/>
              <a:gd name="connsiteY2822" fmla="*/ 1090386 h 3415370"/>
              <a:gd name="connsiteX2823" fmla="*/ 1944073 w 7451018"/>
              <a:gd name="connsiteY2823" fmla="*/ 1090118 h 3415370"/>
              <a:gd name="connsiteX2824" fmla="*/ 1933484 w 7451018"/>
              <a:gd name="connsiteY2824" fmla="*/ 1142528 h 3415370"/>
              <a:gd name="connsiteX2825" fmla="*/ 1927519 w 7451018"/>
              <a:gd name="connsiteY2825" fmla="*/ 1118467 h 3415370"/>
              <a:gd name="connsiteX2826" fmla="*/ 1928323 w 7451018"/>
              <a:gd name="connsiteY2826" fmla="*/ 1143735 h 3415370"/>
              <a:gd name="connsiteX2827" fmla="*/ 1929194 w 7451018"/>
              <a:gd name="connsiteY2827" fmla="*/ 1195810 h 3415370"/>
              <a:gd name="connsiteX2828" fmla="*/ 1891796 w 7451018"/>
              <a:gd name="connsiteY2828" fmla="*/ 1224160 h 3415370"/>
              <a:gd name="connsiteX2829" fmla="*/ 1856944 w 7451018"/>
              <a:gd name="connsiteY2829" fmla="*/ 1244267 h 3415370"/>
              <a:gd name="connsiteX2830" fmla="*/ 1843406 w 7451018"/>
              <a:gd name="connsiteY2830" fmla="*/ 1257671 h 3415370"/>
              <a:gd name="connsiteX2831" fmla="*/ 1843540 w 7451018"/>
              <a:gd name="connsiteY2831" fmla="*/ 1351299 h 3415370"/>
              <a:gd name="connsiteX2832" fmla="*/ 1850242 w 7451018"/>
              <a:gd name="connsiteY2832" fmla="*/ 1420599 h 3415370"/>
              <a:gd name="connsiteX2833" fmla="*/ 1845417 w 7451018"/>
              <a:gd name="connsiteY2833" fmla="*/ 1418522 h 3415370"/>
              <a:gd name="connsiteX2834" fmla="*/ 1844948 w 7451018"/>
              <a:gd name="connsiteY2834" fmla="*/ 1425224 h 3415370"/>
              <a:gd name="connsiteX2835" fmla="*/ 1849505 w 7451018"/>
              <a:gd name="connsiteY2835" fmla="*/ 1424620 h 3415370"/>
              <a:gd name="connsiteX2836" fmla="*/ 1831275 w 7451018"/>
              <a:gd name="connsiteY2836" fmla="*/ 1445330 h 3415370"/>
              <a:gd name="connsiteX2837" fmla="*/ 1836771 w 7451018"/>
              <a:gd name="connsiteY2837" fmla="*/ 1431926 h 3415370"/>
              <a:gd name="connsiteX2838" fmla="*/ 1826047 w 7451018"/>
              <a:gd name="connsiteY2838" fmla="*/ 1438628 h 3415370"/>
              <a:gd name="connsiteX2839" fmla="*/ 1796558 w 7451018"/>
              <a:gd name="connsiteY2839" fmla="*/ 1390037 h 3415370"/>
              <a:gd name="connsiteX2840" fmla="*/ 1789856 w 7451018"/>
              <a:gd name="connsiteY2840" fmla="*/ 1338029 h 3415370"/>
              <a:gd name="connsiteX2841" fmla="*/ 1776854 w 7451018"/>
              <a:gd name="connsiteY2841" fmla="*/ 1324692 h 3415370"/>
              <a:gd name="connsiteX2842" fmla="*/ 1766063 w 7451018"/>
              <a:gd name="connsiteY2842" fmla="*/ 1312494 h 3415370"/>
              <a:gd name="connsiteX2843" fmla="*/ 1761573 w 7451018"/>
              <a:gd name="connsiteY2843" fmla="*/ 1317990 h 3415370"/>
              <a:gd name="connsiteX2844" fmla="*/ 1729536 w 7451018"/>
              <a:gd name="connsiteY2844" fmla="*/ 1315577 h 3415370"/>
              <a:gd name="connsiteX2845" fmla="*/ 1662919 w 7451018"/>
              <a:gd name="connsiteY2845" fmla="*/ 1305792 h 3415370"/>
              <a:gd name="connsiteX2846" fmla="*/ 1656619 w 7451018"/>
              <a:gd name="connsiteY2846" fmla="*/ 1322816 h 3415370"/>
              <a:gd name="connsiteX2847" fmla="*/ 1655814 w 7451018"/>
              <a:gd name="connsiteY2847" fmla="*/ 1324826 h 3415370"/>
              <a:gd name="connsiteX2848" fmla="*/ 1661847 w 7451018"/>
              <a:gd name="connsiteY2848" fmla="*/ 1324893 h 3415370"/>
              <a:gd name="connsiteX2849" fmla="*/ 1662517 w 7451018"/>
              <a:gd name="connsiteY2849" fmla="*/ 1324692 h 3415370"/>
              <a:gd name="connsiteX2850" fmla="*/ 1662517 w 7451018"/>
              <a:gd name="connsiteY2850" fmla="*/ 1324759 h 3415370"/>
              <a:gd name="connsiteX2851" fmla="*/ 1661311 w 7451018"/>
              <a:gd name="connsiteY2851" fmla="*/ 1325362 h 3415370"/>
              <a:gd name="connsiteX2852" fmla="*/ 1662249 w 7451018"/>
              <a:gd name="connsiteY2852" fmla="*/ 1338365 h 3415370"/>
              <a:gd name="connsiteX2853" fmla="*/ 1656016 w 7451018"/>
              <a:gd name="connsiteY2853" fmla="*/ 1342185 h 3415370"/>
              <a:gd name="connsiteX2854" fmla="*/ 1655967 w 7451018"/>
              <a:gd name="connsiteY2854" fmla="*/ 1342117 h 3415370"/>
              <a:gd name="connsiteX2855" fmla="*/ 1648375 w 7451018"/>
              <a:gd name="connsiteY2855" fmla="*/ 1331595 h 3415370"/>
              <a:gd name="connsiteX2856" fmla="*/ 1615535 w 7451018"/>
              <a:gd name="connsiteY2856" fmla="*/ 1324692 h 3415370"/>
              <a:gd name="connsiteX2857" fmla="*/ 1602332 w 7451018"/>
              <a:gd name="connsiteY2857" fmla="*/ 1331394 h 3415370"/>
              <a:gd name="connsiteX2858" fmla="*/ 1548513 w 7451018"/>
              <a:gd name="connsiteY2858" fmla="*/ 1330992 h 3415370"/>
              <a:gd name="connsiteX2859" fmla="*/ 1518823 w 7451018"/>
              <a:gd name="connsiteY2859" fmla="*/ 1351501 h 3415370"/>
              <a:gd name="connsiteX2860" fmla="*/ 1494896 w 7451018"/>
              <a:gd name="connsiteY2860" fmla="*/ 1417583 h 3415370"/>
              <a:gd name="connsiteX2861" fmla="*/ 1494896 w 7451018"/>
              <a:gd name="connsiteY2861" fmla="*/ 1524616 h 3415370"/>
              <a:gd name="connsiteX2862" fmla="*/ 1515002 w 7451018"/>
              <a:gd name="connsiteY2862" fmla="*/ 1574480 h 3415370"/>
              <a:gd name="connsiteX2863" fmla="*/ 1515069 w 7451018"/>
              <a:gd name="connsiteY2863" fmla="*/ 1578904 h 3415370"/>
              <a:gd name="connsiteX2864" fmla="*/ 1521101 w 7451018"/>
              <a:gd name="connsiteY2864" fmla="*/ 1586075 h 3415370"/>
              <a:gd name="connsiteX2865" fmla="*/ 1548982 w 7451018"/>
              <a:gd name="connsiteY2865" fmla="*/ 1606182 h 3415370"/>
              <a:gd name="connsiteX2866" fmla="*/ 1604008 w 7451018"/>
              <a:gd name="connsiteY2866" fmla="*/ 1592777 h 3415370"/>
              <a:gd name="connsiteX2867" fmla="*/ 1622170 w 7451018"/>
              <a:gd name="connsiteY2867" fmla="*/ 1574614 h 3415370"/>
              <a:gd name="connsiteX2868" fmla="*/ 1642879 w 7451018"/>
              <a:gd name="connsiteY2868" fmla="*/ 1525756 h 3415370"/>
              <a:gd name="connsiteX2869" fmla="*/ 1700181 w 7451018"/>
              <a:gd name="connsiteY2869" fmla="*/ 1519054 h 3415370"/>
              <a:gd name="connsiteX2870" fmla="*/ 1704939 w 7451018"/>
              <a:gd name="connsiteY2870" fmla="*/ 1544321 h 3415370"/>
              <a:gd name="connsiteX2871" fmla="*/ 1682554 w 7451018"/>
              <a:gd name="connsiteY2871" fmla="*/ 1620524 h 3415370"/>
              <a:gd name="connsiteX2872" fmla="*/ 1682554 w 7451018"/>
              <a:gd name="connsiteY2872" fmla="*/ 1630510 h 3415370"/>
              <a:gd name="connsiteX2873" fmla="*/ 1677999 w 7451018"/>
              <a:gd name="connsiteY2873" fmla="*/ 1639692 h 3415370"/>
              <a:gd name="connsiteX2874" fmla="*/ 1678331 w 7451018"/>
              <a:gd name="connsiteY2874" fmla="*/ 1639625 h 3415370"/>
              <a:gd name="connsiteX2875" fmla="*/ 1671900 w 7451018"/>
              <a:gd name="connsiteY2875" fmla="*/ 1654705 h 3415370"/>
              <a:gd name="connsiteX2876" fmla="*/ 1682554 w 7451018"/>
              <a:gd name="connsiteY2876" fmla="*/ 1662077 h 3415370"/>
              <a:gd name="connsiteX2877" fmla="*/ 1743074 w 7451018"/>
              <a:gd name="connsiteY2877" fmla="*/ 1653029 h 3415370"/>
              <a:gd name="connsiteX2878" fmla="*/ 1776384 w 7451018"/>
              <a:gd name="connsiteY2878" fmla="*/ 1740693 h 3415370"/>
              <a:gd name="connsiteX2879" fmla="*/ 1776384 w 7451018"/>
              <a:gd name="connsiteY2879" fmla="*/ 1790691 h 3415370"/>
              <a:gd name="connsiteX2880" fmla="*/ 1816597 w 7451018"/>
              <a:gd name="connsiteY2880" fmla="*/ 1825341 h 3415370"/>
              <a:gd name="connsiteX2881" fmla="*/ 1818273 w 7451018"/>
              <a:gd name="connsiteY2881" fmla="*/ 1827285 h 3415370"/>
              <a:gd name="connsiteX2882" fmla="*/ 1816262 w 7451018"/>
              <a:gd name="connsiteY2882" fmla="*/ 1827151 h 3415370"/>
              <a:gd name="connsiteX2883" fmla="*/ 1845953 w 7451018"/>
              <a:gd name="connsiteY2883" fmla="*/ 1820583 h 3415370"/>
              <a:gd name="connsiteX2884" fmla="*/ 1883485 w 7451018"/>
              <a:gd name="connsiteY2884" fmla="*/ 1813881 h 3415370"/>
              <a:gd name="connsiteX2885" fmla="*/ 1883418 w 7451018"/>
              <a:gd name="connsiteY2885" fmla="*/ 1820583 h 3415370"/>
              <a:gd name="connsiteX2886" fmla="*/ 1885764 w 7451018"/>
              <a:gd name="connsiteY2886" fmla="*/ 1813881 h 3415370"/>
              <a:gd name="connsiteX2887" fmla="*/ 1897157 w 7451018"/>
              <a:gd name="connsiteY2887" fmla="*/ 1829429 h 3415370"/>
              <a:gd name="connsiteX2888" fmla="*/ 1910562 w 7451018"/>
              <a:gd name="connsiteY2888" fmla="*/ 1847392 h 3415370"/>
              <a:gd name="connsiteX2889" fmla="*/ 1917264 w 7451018"/>
              <a:gd name="connsiteY2889" fmla="*/ 1847392 h 3415370"/>
              <a:gd name="connsiteX2890" fmla="*/ 1912639 w 7451018"/>
              <a:gd name="connsiteY2890" fmla="*/ 1838611 h 3415370"/>
              <a:gd name="connsiteX2891" fmla="*/ 1938845 w 7451018"/>
              <a:gd name="connsiteY2891" fmla="*/ 1814417 h 3415370"/>
              <a:gd name="connsiteX2892" fmla="*/ 1938443 w 7451018"/>
              <a:gd name="connsiteY2892" fmla="*/ 1800409 h 3415370"/>
              <a:gd name="connsiteX2893" fmla="*/ 1935830 w 7451018"/>
              <a:gd name="connsiteY2893" fmla="*/ 1800409 h 3415370"/>
              <a:gd name="connsiteX2894" fmla="*/ 1961164 w 7451018"/>
              <a:gd name="connsiteY2894" fmla="*/ 1780303 h 3415370"/>
              <a:gd name="connsiteX2895" fmla="*/ 1966660 w 7451018"/>
              <a:gd name="connsiteY2895" fmla="*/ 1780303 h 3415370"/>
              <a:gd name="connsiteX2896" fmla="*/ 2011095 w 7451018"/>
              <a:gd name="connsiteY2896" fmla="*/ 1749339 h 3415370"/>
              <a:gd name="connsiteX2897" fmla="*/ 2017328 w 7451018"/>
              <a:gd name="connsiteY2897" fmla="*/ 1767167 h 3415370"/>
              <a:gd name="connsiteX2898" fmla="*/ 2017797 w 7451018"/>
              <a:gd name="connsiteY2898" fmla="*/ 1774271 h 3415370"/>
              <a:gd name="connsiteX2899" fmla="*/ 2051308 w 7451018"/>
              <a:gd name="connsiteY2899" fmla="*/ 1768105 h 3415370"/>
              <a:gd name="connsiteX2900" fmla="*/ 2052179 w 7451018"/>
              <a:gd name="connsiteY2900" fmla="*/ 1766899 h 3415370"/>
              <a:gd name="connsiteX2901" fmla="*/ 2057809 w 7451018"/>
              <a:gd name="connsiteY2901" fmla="*/ 1748401 h 3415370"/>
              <a:gd name="connsiteX2902" fmla="*/ 2098223 w 7451018"/>
              <a:gd name="connsiteY2902" fmla="*/ 1781442 h 3415370"/>
              <a:gd name="connsiteX2903" fmla="*/ 2095743 w 7451018"/>
              <a:gd name="connsiteY2903" fmla="*/ 1783855 h 3415370"/>
              <a:gd name="connsiteX2904" fmla="*/ 2158878 w 7451018"/>
              <a:gd name="connsiteY2904" fmla="*/ 1800544 h 3415370"/>
              <a:gd name="connsiteX2905" fmla="*/ 2164776 w 7451018"/>
              <a:gd name="connsiteY2905" fmla="*/ 1800677 h 3415370"/>
              <a:gd name="connsiteX2906" fmla="*/ 2174293 w 7451018"/>
              <a:gd name="connsiteY2906" fmla="*/ 1794310 h 3415370"/>
              <a:gd name="connsiteX2907" fmla="*/ 2208675 w 7451018"/>
              <a:gd name="connsiteY2907" fmla="*/ 1781510 h 3415370"/>
              <a:gd name="connsiteX2908" fmla="*/ 2225967 w 7451018"/>
              <a:gd name="connsiteY2908" fmla="*/ 1781510 h 3415370"/>
              <a:gd name="connsiteX2909" fmla="*/ 2225498 w 7451018"/>
              <a:gd name="connsiteY2909" fmla="*/ 1787608 h 3415370"/>
              <a:gd name="connsiteX2910" fmla="*/ 2245805 w 7451018"/>
              <a:gd name="connsiteY2910" fmla="*/ 1780303 h 3415370"/>
              <a:gd name="connsiteX2911" fmla="*/ 2224828 w 7451018"/>
              <a:gd name="connsiteY2911" fmla="*/ 1807111 h 3415370"/>
              <a:gd name="connsiteX2912" fmla="*/ 2252306 w 7451018"/>
              <a:gd name="connsiteY2912" fmla="*/ 1837539 h 3415370"/>
              <a:gd name="connsiteX2913" fmla="*/ 2318323 w 7451018"/>
              <a:gd name="connsiteY2913" fmla="*/ 1894239 h 3415370"/>
              <a:gd name="connsiteX2914" fmla="*/ 2346070 w 7451018"/>
              <a:gd name="connsiteY2914" fmla="*/ 1907643 h 3415370"/>
              <a:gd name="connsiteX2915" fmla="*/ 2439834 w 7451018"/>
              <a:gd name="connsiteY2915" fmla="*/ 1939612 h 3415370"/>
              <a:gd name="connsiteX2916" fmla="*/ 2458331 w 7451018"/>
              <a:gd name="connsiteY2916" fmla="*/ 1994771 h 3415370"/>
              <a:gd name="connsiteX2917" fmla="*/ 2473411 w 7451018"/>
              <a:gd name="connsiteY2917" fmla="*/ 2034984 h 3415370"/>
              <a:gd name="connsiteX2918" fmla="*/ 2538959 w 7451018"/>
              <a:gd name="connsiteY2918" fmla="*/ 2068494 h 3415370"/>
              <a:gd name="connsiteX2919" fmla="*/ 2547135 w 7451018"/>
              <a:gd name="connsiteY2919" fmla="*/ 2070036 h 3415370"/>
              <a:gd name="connsiteX2920" fmla="*/ 2567241 w 7451018"/>
              <a:gd name="connsiteY2920" fmla="*/ 2075196 h 3415370"/>
              <a:gd name="connsiteX2921" fmla="*/ 2567241 w 7451018"/>
              <a:gd name="connsiteY2921" fmla="*/ 2083306 h 3415370"/>
              <a:gd name="connsiteX2922" fmla="*/ 2573742 w 7451018"/>
              <a:gd name="connsiteY2922" fmla="*/ 2081765 h 3415370"/>
              <a:gd name="connsiteX2923" fmla="*/ 2574814 w 7451018"/>
              <a:gd name="connsiteY2923" fmla="*/ 2075196 h 3415370"/>
              <a:gd name="connsiteX2924" fmla="*/ 2582589 w 7451018"/>
              <a:gd name="connsiteY2924" fmla="*/ 2081899 h 3415370"/>
              <a:gd name="connsiteX2925" fmla="*/ 2587347 w 7451018"/>
              <a:gd name="connsiteY2925" fmla="*/ 2108707 h 3415370"/>
              <a:gd name="connsiteX2926" fmla="*/ 2619987 w 7451018"/>
              <a:gd name="connsiteY2926" fmla="*/ 2108707 h 3415370"/>
              <a:gd name="connsiteX2927" fmla="*/ 2698135 w 7451018"/>
              <a:gd name="connsiteY2927" fmla="*/ 2128612 h 3415370"/>
              <a:gd name="connsiteX2928" fmla="*/ 2748200 w 7451018"/>
              <a:gd name="connsiteY2928" fmla="*/ 2169831 h 3415370"/>
              <a:gd name="connsiteX2929" fmla="*/ 2774538 w 7451018"/>
              <a:gd name="connsiteY2929" fmla="*/ 2179147 h 3415370"/>
              <a:gd name="connsiteX2930" fmla="*/ 2787941 w 7451018"/>
              <a:gd name="connsiteY2930" fmla="*/ 2217416 h 3415370"/>
              <a:gd name="connsiteX2931" fmla="*/ 2769846 w 7451018"/>
              <a:gd name="connsiteY2931" fmla="*/ 2283901 h 3415370"/>
              <a:gd name="connsiteX2932" fmla="*/ 2725948 w 7451018"/>
              <a:gd name="connsiteY2932" fmla="*/ 2349649 h 3415370"/>
              <a:gd name="connsiteX2933" fmla="*/ 2700815 w 7451018"/>
              <a:gd name="connsiteY2933" fmla="*/ 2383226 h 3415370"/>
              <a:gd name="connsiteX2934" fmla="*/ 2694113 w 7451018"/>
              <a:gd name="connsiteY2934" fmla="*/ 2460167 h 3415370"/>
              <a:gd name="connsiteX2935" fmla="*/ 2700815 w 7451018"/>
              <a:gd name="connsiteY2935" fmla="*/ 2461306 h 3415370"/>
              <a:gd name="connsiteX2936" fmla="*/ 2674007 w 7451018"/>
              <a:gd name="connsiteY2936" fmla="*/ 2538782 h 3415370"/>
              <a:gd name="connsiteX2937" fmla="*/ 2645992 w 7451018"/>
              <a:gd name="connsiteY2937" fmla="*/ 2597694 h 3415370"/>
              <a:gd name="connsiteX2938" fmla="*/ 2647198 w 7451018"/>
              <a:gd name="connsiteY2938" fmla="*/ 2595885 h 3415370"/>
              <a:gd name="connsiteX2939" fmla="*/ 2639090 w 7451018"/>
              <a:gd name="connsiteY2939" fmla="*/ 2604396 h 3415370"/>
              <a:gd name="connsiteX2940" fmla="*/ 2640495 w 7451018"/>
              <a:gd name="connsiteY2940" fmla="*/ 2611165 h 3415370"/>
              <a:gd name="connsiteX2941" fmla="*/ 2586677 w 7451018"/>
              <a:gd name="connsiteY2941" fmla="*/ 2617063 h 3415370"/>
              <a:gd name="connsiteX2942" fmla="*/ 2569855 w 7451018"/>
              <a:gd name="connsiteY2942" fmla="*/ 2624503 h 3415370"/>
              <a:gd name="connsiteX2943" fmla="*/ 2571128 w 7451018"/>
              <a:gd name="connsiteY2943" fmla="*/ 2631205 h 3415370"/>
              <a:gd name="connsiteX2944" fmla="*/ 2561947 w 7451018"/>
              <a:gd name="connsiteY2944" fmla="*/ 2631205 h 3415370"/>
              <a:gd name="connsiteX2945" fmla="*/ 2506453 w 7451018"/>
              <a:gd name="connsiteY2945" fmla="*/ 2689648 h 3415370"/>
              <a:gd name="connsiteX2946" fmla="*/ 2506453 w 7451018"/>
              <a:gd name="connsiteY2946" fmla="*/ 2715116 h 3415370"/>
              <a:gd name="connsiteX2947" fmla="*/ 2499750 w 7451018"/>
              <a:gd name="connsiteY2947" fmla="*/ 2716255 h 3415370"/>
              <a:gd name="connsiteX2948" fmla="*/ 2499750 w 7451018"/>
              <a:gd name="connsiteY2948" fmla="*/ 2731469 h 3415370"/>
              <a:gd name="connsiteX2949" fmla="*/ 2472941 w 7451018"/>
              <a:gd name="connsiteY2949" fmla="*/ 2780395 h 3415370"/>
              <a:gd name="connsiteX2950" fmla="*/ 2419323 w 7451018"/>
              <a:gd name="connsiteY2950" fmla="*/ 2858005 h 3415370"/>
              <a:gd name="connsiteX2951" fmla="*/ 2386886 w 7451018"/>
              <a:gd name="connsiteY2951" fmla="*/ 2899290 h 3415370"/>
              <a:gd name="connsiteX2952" fmla="*/ 2336821 w 7451018"/>
              <a:gd name="connsiteY2952" fmla="*/ 2906059 h 3415370"/>
              <a:gd name="connsiteX2953" fmla="*/ 2338898 w 7451018"/>
              <a:gd name="connsiteY2953" fmla="*/ 2899491 h 3415370"/>
              <a:gd name="connsiteX2954" fmla="*/ 2325494 w 7451018"/>
              <a:gd name="connsiteY2954" fmla="*/ 2893124 h 3415370"/>
              <a:gd name="connsiteX2955" fmla="*/ 2298820 w 7451018"/>
              <a:gd name="connsiteY2955" fmla="*/ 2887025 h 3415370"/>
              <a:gd name="connsiteX2956" fmla="*/ 2298685 w 7451018"/>
              <a:gd name="connsiteY2956" fmla="*/ 2887025 h 3415370"/>
              <a:gd name="connsiteX2957" fmla="*/ 2297077 w 7451018"/>
              <a:gd name="connsiteY2957" fmla="*/ 2887025 h 3415370"/>
              <a:gd name="connsiteX2958" fmla="*/ 2297077 w 7451018"/>
              <a:gd name="connsiteY2958" fmla="*/ 2893124 h 3415370"/>
              <a:gd name="connsiteX2959" fmla="*/ 2328778 w 7451018"/>
              <a:gd name="connsiteY2959" fmla="*/ 2939436 h 3415370"/>
              <a:gd name="connsiteX2960" fmla="*/ 2331660 w 7451018"/>
              <a:gd name="connsiteY2960" fmla="*/ 2932734 h 3415370"/>
              <a:gd name="connsiteX2961" fmla="*/ 2305990 w 7451018"/>
              <a:gd name="connsiteY2961" fmla="*/ 2986686 h 3415370"/>
              <a:gd name="connsiteX2962" fmla="*/ 2225028 w 7451018"/>
              <a:gd name="connsiteY2962" fmla="*/ 3005653 h 3415370"/>
              <a:gd name="connsiteX2963" fmla="*/ 2224693 w 7451018"/>
              <a:gd name="connsiteY2963" fmla="*/ 3011551 h 3415370"/>
              <a:gd name="connsiteX2964" fmla="*/ 2216651 w 7451018"/>
              <a:gd name="connsiteY2964" fmla="*/ 3026497 h 3415370"/>
              <a:gd name="connsiteX2965" fmla="*/ 2218326 w 7451018"/>
              <a:gd name="connsiteY2965" fmla="*/ 3034204 h 3415370"/>
              <a:gd name="connsiteX2966" fmla="*/ 2220270 w 7451018"/>
              <a:gd name="connsiteY2966" fmla="*/ 3026497 h 3415370"/>
              <a:gd name="connsiteX2967" fmla="*/ 2202040 w 7451018"/>
              <a:gd name="connsiteY2967" fmla="*/ 3056656 h 3415370"/>
              <a:gd name="connsiteX2968" fmla="*/ 2158007 w 7451018"/>
              <a:gd name="connsiteY2968" fmla="*/ 3046603 h 3415370"/>
              <a:gd name="connsiteX2969" fmla="*/ 2186625 w 7451018"/>
              <a:gd name="connsiteY2969" fmla="*/ 3073412 h 3415370"/>
              <a:gd name="connsiteX2970" fmla="*/ 2178113 w 7451018"/>
              <a:gd name="connsiteY2970" fmla="*/ 3098410 h 3415370"/>
              <a:gd name="connsiteX2971" fmla="*/ 2148020 w 7451018"/>
              <a:gd name="connsiteY2971" fmla="*/ 3140433 h 3415370"/>
              <a:gd name="connsiteX2972" fmla="*/ 2150768 w 7451018"/>
              <a:gd name="connsiteY2972" fmla="*/ 3152899 h 3415370"/>
              <a:gd name="connsiteX2973" fmla="*/ 2151304 w 7451018"/>
              <a:gd name="connsiteY2973" fmla="*/ 3153837 h 3415370"/>
              <a:gd name="connsiteX2974" fmla="*/ 2151238 w 7451018"/>
              <a:gd name="connsiteY2974" fmla="*/ 3153837 h 3415370"/>
              <a:gd name="connsiteX2975" fmla="*/ 2104389 w 7451018"/>
              <a:gd name="connsiteY2975" fmla="*/ 3173944 h 3415370"/>
              <a:gd name="connsiteX2976" fmla="*/ 2145138 w 7451018"/>
              <a:gd name="connsiteY2976" fmla="*/ 3200752 h 3415370"/>
              <a:gd name="connsiteX2977" fmla="*/ 2131198 w 7451018"/>
              <a:gd name="connsiteY2977" fmla="*/ 3231984 h 3415370"/>
              <a:gd name="connsiteX2978" fmla="*/ 2090784 w 7451018"/>
              <a:gd name="connsiteY2978" fmla="*/ 3281178 h 3415370"/>
              <a:gd name="connsiteX2979" fmla="*/ 2079859 w 7451018"/>
              <a:gd name="connsiteY2979" fmla="*/ 3328294 h 3415370"/>
              <a:gd name="connsiteX2980" fmla="*/ 2069136 w 7451018"/>
              <a:gd name="connsiteY2980" fmla="*/ 3328093 h 3415370"/>
              <a:gd name="connsiteX2981" fmla="*/ 2097285 w 7451018"/>
              <a:gd name="connsiteY2981" fmla="*/ 3348936 h 3415370"/>
              <a:gd name="connsiteX2982" fmla="*/ 2088840 w 7451018"/>
              <a:gd name="connsiteY2982" fmla="*/ 3348199 h 3415370"/>
              <a:gd name="connsiteX2983" fmla="*/ 2108879 w 7451018"/>
              <a:gd name="connsiteY2983" fmla="*/ 3368305 h 3415370"/>
              <a:gd name="connsiteX2984" fmla="*/ 2158141 w 7451018"/>
              <a:gd name="connsiteY2984" fmla="*/ 3381710 h 3415370"/>
              <a:gd name="connsiteX2985" fmla="*/ 2139710 w 7451018"/>
              <a:gd name="connsiteY2985" fmla="*/ 3395114 h 3415370"/>
              <a:gd name="connsiteX2986" fmla="*/ 2092929 w 7451018"/>
              <a:gd name="connsiteY2986" fmla="*/ 3393371 h 3415370"/>
              <a:gd name="connsiteX2987" fmla="*/ 2097687 w 7451018"/>
              <a:gd name="connsiteY2987" fmla="*/ 3415220 h 3415370"/>
              <a:gd name="connsiteX2988" fmla="*/ 2093397 w 7451018"/>
              <a:gd name="connsiteY2988" fmla="*/ 3408518 h 3415370"/>
              <a:gd name="connsiteX2989" fmla="*/ 2057541 w 7451018"/>
              <a:gd name="connsiteY2989" fmla="*/ 3401816 h 3415370"/>
              <a:gd name="connsiteX2990" fmla="*/ 2056268 w 7451018"/>
              <a:gd name="connsiteY2990" fmla="*/ 3408518 h 3415370"/>
              <a:gd name="connsiteX2991" fmla="*/ 1970948 w 7451018"/>
              <a:gd name="connsiteY2991" fmla="*/ 3358051 h 3415370"/>
              <a:gd name="connsiteX2992" fmla="*/ 1977115 w 7451018"/>
              <a:gd name="connsiteY2992" fmla="*/ 3352354 h 3415370"/>
              <a:gd name="connsiteX2993" fmla="*/ 1974367 w 7451018"/>
              <a:gd name="connsiteY2993" fmla="*/ 3348199 h 3415370"/>
              <a:gd name="connsiteX2994" fmla="*/ 1969877 w 7451018"/>
              <a:gd name="connsiteY2994" fmla="*/ 3353359 h 3415370"/>
              <a:gd name="connsiteX2995" fmla="*/ 1957813 w 7451018"/>
              <a:gd name="connsiteY2995" fmla="*/ 3334795 h 3415370"/>
              <a:gd name="connsiteX2996" fmla="*/ 1967531 w 7451018"/>
              <a:gd name="connsiteY2996" fmla="*/ 3338749 h 3415370"/>
              <a:gd name="connsiteX2997" fmla="*/ 1950239 w 7451018"/>
              <a:gd name="connsiteY2997" fmla="*/ 3301284 h 3415370"/>
              <a:gd name="connsiteX2998" fmla="*/ 1951111 w 7451018"/>
              <a:gd name="connsiteY2998" fmla="*/ 3294649 h 3415370"/>
              <a:gd name="connsiteX2999" fmla="*/ 1950172 w 7451018"/>
              <a:gd name="connsiteY2999" fmla="*/ 3294314 h 3415370"/>
              <a:gd name="connsiteX3000" fmla="*/ 1950306 w 7451018"/>
              <a:gd name="connsiteY3000" fmla="*/ 3292303 h 3415370"/>
              <a:gd name="connsiteX3001" fmla="*/ 1944140 w 7451018"/>
              <a:gd name="connsiteY3001" fmla="*/ 3268175 h 3415370"/>
              <a:gd name="connsiteX3002" fmla="*/ 1936902 w 7451018"/>
              <a:gd name="connsiteY3002" fmla="*/ 3269314 h 3415370"/>
              <a:gd name="connsiteX3003" fmla="*/ 1944609 w 7451018"/>
              <a:gd name="connsiteY3003" fmla="*/ 3222065 h 3415370"/>
              <a:gd name="connsiteX3004" fmla="*/ 1944877 w 7451018"/>
              <a:gd name="connsiteY3004" fmla="*/ 3222065 h 3415370"/>
              <a:gd name="connsiteX3005" fmla="*/ 1963711 w 7451018"/>
              <a:gd name="connsiteY3005" fmla="*/ 3210068 h 3415370"/>
              <a:gd name="connsiteX3006" fmla="*/ 1963979 w 7451018"/>
              <a:gd name="connsiteY3006" fmla="*/ 3200752 h 3415370"/>
              <a:gd name="connsiteX3007" fmla="*/ 1957008 w 7451018"/>
              <a:gd name="connsiteY3007" fmla="*/ 3161679 h 3415370"/>
              <a:gd name="connsiteX3008" fmla="*/ 1957008 w 7451018"/>
              <a:gd name="connsiteY3008" fmla="*/ 3161612 h 3415370"/>
              <a:gd name="connsiteX3009" fmla="*/ 1957277 w 7451018"/>
              <a:gd name="connsiteY3009" fmla="*/ 3161344 h 3415370"/>
              <a:gd name="connsiteX3010" fmla="*/ 1957745 w 7451018"/>
              <a:gd name="connsiteY3010" fmla="*/ 3160673 h 3415370"/>
              <a:gd name="connsiteX3011" fmla="*/ 1957880 w 7451018"/>
              <a:gd name="connsiteY3011" fmla="*/ 3160539 h 3415370"/>
              <a:gd name="connsiteX3012" fmla="*/ 1957813 w 7451018"/>
              <a:gd name="connsiteY3012" fmla="*/ 3160673 h 3415370"/>
              <a:gd name="connsiteX3013" fmla="*/ 1957277 w 7451018"/>
              <a:gd name="connsiteY3013" fmla="*/ 3161544 h 3415370"/>
              <a:gd name="connsiteX3014" fmla="*/ 1957277 w 7451018"/>
              <a:gd name="connsiteY3014" fmla="*/ 3161612 h 3415370"/>
              <a:gd name="connsiteX3015" fmla="*/ 1962906 w 7451018"/>
              <a:gd name="connsiteY3015" fmla="*/ 3160673 h 3415370"/>
              <a:gd name="connsiteX3016" fmla="*/ 1957075 w 7451018"/>
              <a:gd name="connsiteY3016" fmla="*/ 3155513 h 3415370"/>
              <a:gd name="connsiteX3017" fmla="*/ 1957075 w 7451018"/>
              <a:gd name="connsiteY3017" fmla="*/ 3141237 h 3415370"/>
              <a:gd name="connsiteX3018" fmla="*/ 1957075 w 7451018"/>
              <a:gd name="connsiteY3018" fmla="*/ 3140567 h 3415370"/>
              <a:gd name="connsiteX3019" fmla="*/ 1957075 w 7451018"/>
              <a:gd name="connsiteY3019" fmla="*/ 3140433 h 3415370"/>
              <a:gd name="connsiteX3020" fmla="*/ 1958751 w 7451018"/>
              <a:gd name="connsiteY3020" fmla="*/ 3133731 h 3415370"/>
              <a:gd name="connsiteX3021" fmla="*/ 1959958 w 7451018"/>
              <a:gd name="connsiteY3021" fmla="*/ 3133999 h 3415370"/>
              <a:gd name="connsiteX3022" fmla="*/ 1983884 w 7451018"/>
              <a:gd name="connsiteY3022" fmla="*/ 3135138 h 3415370"/>
              <a:gd name="connsiteX3023" fmla="*/ 1985023 w 7451018"/>
              <a:gd name="connsiteY3023" fmla="*/ 3134267 h 3415370"/>
              <a:gd name="connsiteX3024" fmla="*/ 1997288 w 7451018"/>
              <a:gd name="connsiteY3024" fmla="*/ 3098544 h 3415370"/>
              <a:gd name="connsiteX3025" fmla="*/ 1983951 w 7451018"/>
              <a:gd name="connsiteY3025" fmla="*/ 3094322 h 3415370"/>
              <a:gd name="connsiteX3026" fmla="*/ 1990586 w 7451018"/>
              <a:gd name="connsiteY3026" fmla="*/ 3100555 h 3415370"/>
              <a:gd name="connsiteX3027" fmla="*/ 1970480 w 7451018"/>
              <a:gd name="connsiteY3027" fmla="*/ 3081186 h 3415370"/>
              <a:gd name="connsiteX3028" fmla="*/ 1990586 w 7451018"/>
              <a:gd name="connsiteY3028" fmla="*/ 3011752 h 3415370"/>
              <a:gd name="connsiteX3029" fmla="*/ 1977182 w 7451018"/>
              <a:gd name="connsiteY3029" fmla="*/ 2965842 h 3415370"/>
              <a:gd name="connsiteX3030" fmla="*/ 1983884 w 7451018"/>
              <a:gd name="connsiteY3030" fmla="*/ 2952706 h 3415370"/>
              <a:gd name="connsiteX3031" fmla="*/ 1987838 w 7451018"/>
              <a:gd name="connsiteY3031" fmla="*/ 2959542 h 3415370"/>
              <a:gd name="connsiteX3032" fmla="*/ 2003990 w 7451018"/>
              <a:gd name="connsiteY3032" fmla="*/ 2923016 h 3415370"/>
              <a:gd name="connsiteX3033" fmla="*/ 2020076 w 7451018"/>
              <a:gd name="connsiteY3033" fmla="*/ 2872415 h 3415370"/>
              <a:gd name="connsiteX3034" fmla="*/ 2024097 w 7451018"/>
              <a:gd name="connsiteY3034" fmla="*/ 2853782 h 3415370"/>
              <a:gd name="connsiteX3035" fmla="*/ 2030799 w 7451018"/>
              <a:gd name="connsiteY3035" fmla="*/ 2774162 h 3415370"/>
              <a:gd name="connsiteX3036" fmla="*/ 2022690 w 7451018"/>
              <a:gd name="connsiteY3036" fmla="*/ 2758479 h 3415370"/>
              <a:gd name="connsiteX3037" fmla="*/ 2044204 w 7451018"/>
              <a:gd name="connsiteY3037" fmla="*/ 2684621 h 3415370"/>
              <a:gd name="connsiteX3038" fmla="*/ 2045142 w 7451018"/>
              <a:gd name="connsiteY3038" fmla="*/ 2671351 h 3415370"/>
              <a:gd name="connsiteX3039" fmla="*/ 2050906 w 7451018"/>
              <a:gd name="connsiteY3039" fmla="*/ 2500916 h 3415370"/>
              <a:gd name="connsiteX3040" fmla="*/ 2003990 w 7451018"/>
              <a:gd name="connsiteY3040" fmla="*/ 2461239 h 3415370"/>
              <a:gd name="connsiteX3041" fmla="*/ 1984688 w 7451018"/>
              <a:gd name="connsiteY3041" fmla="*/ 2450248 h 3415370"/>
              <a:gd name="connsiteX3042" fmla="*/ 1943671 w 7451018"/>
              <a:gd name="connsiteY3042" fmla="*/ 2414458 h 3415370"/>
              <a:gd name="connsiteX3043" fmla="*/ 1903458 w 7451018"/>
              <a:gd name="connsiteY3043" fmla="*/ 2345024 h 3415370"/>
              <a:gd name="connsiteX3044" fmla="*/ 1864585 w 7451018"/>
              <a:gd name="connsiteY3044" fmla="*/ 2249184 h 3415370"/>
              <a:gd name="connsiteX3045" fmla="*/ 1830605 w 7451018"/>
              <a:gd name="connsiteY3045" fmla="*/ 2202537 h 3415370"/>
              <a:gd name="connsiteX3046" fmla="*/ 1822965 w 7451018"/>
              <a:gd name="connsiteY3046" fmla="*/ 2148585 h 3415370"/>
              <a:gd name="connsiteX3047" fmla="*/ 1843071 w 7451018"/>
              <a:gd name="connsiteY3047" fmla="*/ 2126669 h 3415370"/>
              <a:gd name="connsiteX3048" fmla="*/ 1847829 w 7451018"/>
              <a:gd name="connsiteY3048" fmla="*/ 2123117 h 3415370"/>
              <a:gd name="connsiteX3049" fmla="*/ 1843071 w 7451018"/>
              <a:gd name="connsiteY3049" fmla="*/ 2123117 h 3415370"/>
              <a:gd name="connsiteX3050" fmla="*/ 1822965 w 7451018"/>
              <a:gd name="connsiteY3050" fmla="*/ 2101536 h 3415370"/>
              <a:gd name="connsiteX3051" fmla="*/ 1836369 w 7451018"/>
              <a:gd name="connsiteY3051" fmla="*/ 2068762 h 3415370"/>
              <a:gd name="connsiteX3052" fmla="*/ 1849774 w 7451018"/>
              <a:gd name="connsiteY3052" fmla="*/ 2044233 h 3415370"/>
              <a:gd name="connsiteX3053" fmla="*/ 1843071 w 7451018"/>
              <a:gd name="connsiteY3053" fmla="*/ 2029019 h 3415370"/>
              <a:gd name="connsiteX3054" fmla="*/ 1865121 w 7451018"/>
              <a:gd name="connsiteY3054" fmla="*/ 2021378 h 3415370"/>
              <a:gd name="connsiteX3055" fmla="*/ 1870282 w 7451018"/>
              <a:gd name="connsiteY3055" fmla="*/ 2014676 h 3415370"/>
              <a:gd name="connsiteX3056" fmla="*/ 1895147 w 7451018"/>
              <a:gd name="connsiteY3056" fmla="*/ 1977948 h 3415370"/>
              <a:gd name="connsiteX3057" fmla="*/ 1896689 w 7451018"/>
              <a:gd name="connsiteY3057" fmla="*/ 1914815 h 3415370"/>
              <a:gd name="connsiteX3058" fmla="*/ 1896689 w 7451018"/>
              <a:gd name="connsiteY3058" fmla="*/ 1893368 h 3415370"/>
              <a:gd name="connsiteX3059" fmla="*/ 1903391 w 7451018"/>
              <a:gd name="connsiteY3059" fmla="*/ 1894038 h 3415370"/>
              <a:gd name="connsiteX3060" fmla="*/ 1876582 w 7451018"/>
              <a:gd name="connsiteY3060" fmla="*/ 1849536 h 3415370"/>
              <a:gd name="connsiteX3061" fmla="*/ 1883284 w 7451018"/>
              <a:gd name="connsiteY3061" fmla="*/ 1847793 h 3415370"/>
              <a:gd name="connsiteX3062" fmla="*/ 1863580 w 7451018"/>
              <a:gd name="connsiteY3062" fmla="*/ 1828290 h 3415370"/>
              <a:gd name="connsiteX3063" fmla="*/ 1857615 w 7451018"/>
              <a:gd name="connsiteY3063" fmla="*/ 1840421 h 3415370"/>
              <a:gd name="connsiteX3064" fmla="*/ 1842468 w 7451018"/>
              <a:gd name="connsiteY3064" fmla="*/ 1847056 h 3415370"/>
              <a:gd name="connsiteX3065" fmla="*/ 1842066 w 7451018"/>
              <a:gd name="connsiteY3065" fmla="*/ 1847123 h 3415370"/>
              <a:gd name="connsiteX3066" fmla="*/ 1841463 w 7451018"/>
              <a:gd name="connsiteY3066" fmla="*/ 1872457 h 3415370"/>
              <a:gd name="connsiteX3067" fmla="*/ 1816128 w 7451018"/>
              <a:gd name="connsiteY3067" fmla="*/ 1860527 h 3415370"/>
              <a:gd name="connsiteX3068" fmla="*/ 1816178 w 7451018"/>
              <a:gd name="connsiteY3068" fmla="*/ 1867858 h 3415370"/>
              <a:gd name="connsiteX3069" fmla="*/ 1816144 w 7451018"/>
              <a:gd name="connsiteY3069" fmla="*/ 1871980 h 3415370"/>
              <a:gd name="connsiteX3070" fmla="*/ 1810842 w 7451018"/>
              <a:gd name="connsiteY3070" fmla="*/ 1864180 h 3415370"/>
              <a:gd name="connsiteX3071" fmla="*/ 1816195 w 7451018"/>
              <a:gd name="connsiteY3071" fmla="*/ 1854697 h 3415370"/>
              <a:gd name="connsiteX3072" fmla="*/ 1813850 w 7451018"/>
              <a:gd name="connsiteY3072" fmla="*/ 1854227 h 3415370"/>
              <a:gd name="connsiteX3073" fmla="*/ 1807215 w 7451018"/>
              <a:gd name="connsiteY3073" fmla="*/ 1848396 h 3415370"/>
              <a:gd name="connsiteX3074" fmla="*/ 1809493 w 7451018"/>
              <a:gd name="connsiteY3074" fmla="*/ 1854629 h 3415370"/>
              <a:gd name="connsiteX3075" fmla="*/ 1802121 w 7451018"/>
              <a:gd name="connsiteY3075" fmla="*/ 1853356 h 3415370"/>
              <a:gd name="connsiteX3076" fmla="*/ 1796826 w 7451018"/>
              <a:gd name="connsiteY3076" fmla="*/ 1847123 h 3415370"/>
              <a:gd name="connsiteX3077" fmla="*/ 1789386 w 7451018"/>
              <a:gd name="connsiteY3077" fmla="*/ 1847123 h 3415370"/>
              <a:gd name="connsiteX3078" fmla="*/ 1788833 w 7451018"/>
              <a:gd name="connsiteY3078" fmla="*/ 1851076 h 3415370"/>
              <a:gd name="connsiteX3079" fmla="*/ 1784762 w 7451018"/>
              <a:gd name="connsiteY3079" fmla="*/ 1847123 h 3415370"/>
              <a:gd name="connsiteX3080" fmla="*/ 1768811 w 7451018"/>
              <a:gd name="connsiteY3080" fmla="*/ 1833853 h 3415370"/>
              <a:gd name="connsiteX3081" fmla="*/ 1768543 w 7451018"/>
              <a:gd name="connsiteY3081" fmla="*/ 1833518 h 3415370"/>
              <a:gd name="connsiteX3082" fmla="*/ 1749040 w 7451018"/>
              <a:gd name="connsiteY3082" fmla="*/ 1806978 h 3415370"/>
              <a:gd name="connsiteX3083" fmla="*/ 1742739 w 7451018"/>
              <a:gd name="connsiteY3083" fmla="*/ 1820382 h 3415370"/>
              <a:gd name="connsiteX3084" fmla="*/ 1737579 w 7451018"/>
              <a:gd name="connsiteY3084" fmla="*/ 1806978 h 3415370"/>
              <a:gd name="connsiteX3085" fmla="*/ 1728665 w 7451018"/>
              <a:gd name="connsiteY3085" fmla="*/ 1786871 h 3415370"/>
              <a:gd name="connsiteX3086" fmla="*/ 1729603 w 7451018"/>
              <a:gd name="connsiteY3086" fmla="*/ 1787273 h 3415370"/>
              <a:gd name="connsiteX3087" fmla="*/ 1729938 w 7451018"/>
              <a:gd name="connsiteY3087" fmla="*/ 1787073 h 3415370"/>
              <a:gd name="connsiteX3088" fmla="*/ 1722432 w 7451018"/>
              <a:gd name="connsiteY3088" fmla="*/ 1781308 h 3415370"/>
              <a:gd name="connsiteX3089" fmla="*/ 1722432 w 7451018"/>
              <a:gd name="connsiteY3089" fmla="*/ 1766765 h 3415370"/>
              <a:gd name="connsiteX3090" fmla="*/ 1688385 w 7451018"/>
              <a:gd name="connsiteY3090" fmla="*/ 1726552 h 3415370"/>
              <a:gd name="connsiteX3091" fmla="*/ 1626459 w 7451018"/>
              <a:gd name="connsiteY3091" fmla="*/ 1706446 h 3415370"/>
              <a:gd name="connsiteX3092" fmla="*/ 1582627 w 7451018"/>
              <a:gd name="connsiteY3092" fmla="*/ 1681446 h 3415370"/>
              <a:gd name="connsiteX3093" fmla="*/ 1491411 w 7451018"/>
              <a:gd name="connsiteY3093" fmla="*/ 1659530 h 3415370"/>
              <a:gd name="connsiteX3094" fmla="*/ 1401602 w 7451018"/>
              <a:gd name="connsiteY3094" fmla="*/ 1619318 h 3415370"/>
              <a:gd name="connsiteX3095" fmla="*/ 1322718 w 7451018"/>
              <a:gd name="connsiteY3095" fmla="*/ 1545594 h 3415370"/>
              <a:gd name="connsiteX3096" fmla="*/ 1320540 w 7451018"/>
              <a:gd name="connsiteY3096" fmla="*/ 1542235 h 3415370"/>
              <a:gd name="connsiteX3097" fmla="*/ 1319129 w 7451018"/>
              <a:gd name="connsiteY3097" fmla="*/ 1538999 h 3415370"/>
              <a:gd name="connsiteX3098" fmla="*/ 1318965 w 7451018"/>
              <a:gd name="connsiteY3098" fmla="*/ 1538624 h 3415370"/>
              <a:gd name="connsiteX3099" fmla="*/ 1321780 w 7451018"/>
              <a:gd name="connsiteY3099" fmla="*/ 1532860 h 3415370"/>
              <a:gd name="connsiteX3100" fmla="*/ 1321926 w 7451018"/>
              <a:gd name="connsiteY3100" fmla="*/ 1532820 h 3415370"/>
              <a:gd name="connsiteX3101" fmla="*/ 1326940 w 7451018"/>
              <a:gd name="connsiteY3101" fmla="*/ 1531453 h 3415370"/>
              <a:gd name="connsiteX3102" fmla="*/ 1326940 w 7451018"/>
              <a:gd name="connsiteY3102" fmla="*/ 1524348 h 3415370"/>
              <a:gd name="connsiteX3103" fmla="*/ 1266622 w 7451018"/>
              <a:gd name="connsiteY3103" fmla="*/ 1437824 h 3415370"/>
              <a:gd name="connsiteX3104" fmla="*/ 1239210 w 7451018"/>
              <a:gd name="connsiteY3104" fmla="*/ 1425157 h 3415370"/>
              <a:gd name="connsiteX3105" fmla="*/ 1210995 w 7451018"/>
              <a:gd name="connsiteY3105" fmla="*/ 1364972 h 3415370"/>
              <a:gd name="connsiteX3106" fmla="*/ 1209856 w 7451018"/>
              <a:gd name="connsiteY3106" fmla="*/ 1372009 h 3415370"/>
              <a:gd name="connsiteX3107" fmla="*/ 1198663 w 7451018"/>
              <a:gd name="connsiteY3107" fmla="*/ 1365910 h 3415370"/>
              <a:gd name="connsiteX3108" fmla="*/ 1197792 w 7451018"/>
              <a:gd name="connsiteY3108" fmla="*/ 1365910 h 3415370"/>
              <a:gd name="connsiteX3109" fmla="*/ 1192966 w 7451018"/>
              <a:gd name="connsiteY3109" fmla="*/ 1356862 h 3415370"/>
              <a:gd name="connsiteX3110" fmla="*/ 1172859 w 7451018"/>
              <a:gd name="connsiteY3110" fmla="*/ 1332735 h 3415370"/>
              <a:gd name="connsiteX3111" fmla="*/ 1161733 w 7451018"/>
              <a:gd name="connsiteY3111" fmla="*/ 1284278 h 3415370"/>
              <a:gd name="connsiteX3112" fmla="*/ 1151211 w 7451018"/>
              <a:gd name="connsiteY3112" fmla="*/ 1284278 h 3415370"/>
              <a:gd name="connsiteX3113" fmla="*/ 1131104 w 7451018"/>
              <a:gd name="connsiteY3113" fmla="*/ 1270874 h 3415370"/>
              <a:gd name="connsiteX3114" fmla="*/ 1132713 w 7451018"/>
              <a:gd name="connsiteY3114" fmla="*/ 1312226 h 3415370"/>
              <a:gd name="connsiteX3115" fmla="*/ 1152820 w 7451018"/>
              <a:gd name="connsiteY3115" fmla="*/ 1327708 h 3415370"/>
              <a:gd name="connsiteX3116" fmla="*/ 1166224 w 7451018"/>
              <a:gd name="connsiteY3116" fmla="*/ 1337828 h 3415370"/>
              <a:gd name="connsiteX3117" fmla="*/ 1165823 w 7451018"/>
              <a:gd name="connsiteY3117" fmla="*/ 1337832 h 3415370"/>
              <a:gd name="connsiteX3118" fmla="*/ 1165822 w 7451018"/>
              <a:gd name="connsiteY3118" fmla="*/ 1337828 h 3415370"/>
              <a:gd name="connsiteX3119" fmla="*/ 1165815 w 7451018"/>
              <a:gd name="connsiteY3119" fmla="*/ 1337832 h 3415370"/>
              <a:gd name="connsiteX3120" fmla="*/ 1158986 w 7451018"/>
              <a:gd name="connsiteY3120" fmla="*/ 1337895 h 3415370"/>
              <a:gd name="connsiteX3121" fmla="*/ 1158383 w 7451018"/>
              <a:gd name="connsiteY3121" fmla="*/ 1338297 h 3415370"/>
              <a:gd name="connsiteX3122" fmla="*/ 1159455 w 7451018"/>
              <a:gd name="connsiteY3122" fmla="*/ 1341782 h 3415370"/>
              <a:gd name="connsiteX3123" fmla="*/ 1165815 w 7451018"/>
              <a:gd name="connsiteY3123" fmla="*/ 1337832 h 3415370"/>
              <a:gd name="connsiteX3124" fmla="*/ 1165823 w 7451018"/>
              <a:gd name="connsiteY3124" fmla="*/ 1337832 h 3415370"/>
              <a:gd name="connsiteX3125" fmla="*/ 1168818 w 7451018"/>
              <a:gd name="connsiteY3125" fmla="*/ 1347239 h 3415370"/>
              <a:gd name="connsiteX3126" fmla="*/ 1198931 w 7451018"/>
              <a:gd name="connsiteY3126" fmla="*/ 1404447 h 3415370"/>
              <a:gd name="connsiteX3127" fmla="*/ 1205499 w 7451018"/>
              <a:gd name="connsiteY3127" fmla="*/ 1412892 h 3415370"/>
              <a:gd name="connsiteX3128" fmla="*/ 1211598 w 7451018"/>
              <a:gd name="connsiteY3128" fmla="*/ 1431658 h 3415370"/>
              <a:gd name="connsiteX3129" fmla="*/ 1213005 w 7451018"/>
              <a:gd name="connsiteY3129" fmla="*/ 1452904 h 3415370"/>
              <a:gd name="connsiteX3130" fmla="*/ 1219573 w 7451018"/>
              <a:gd name="connsiteY3130" fmla="*/ 1451697 h 3415370"/>
              <a:gd name="connsiteX3131" fmla="*/ 1219707 w 7451018"/>
              <a:gd name="connsiteY3131" fmla="*/ 1445799 h 3415370"/>
              <a:gd name="connsiteX3132" fmla="*/ 1231436 w 7451018"/>
              <a:gd name="connsiteY3132" fmla="*/ 1491910 h 3415370"/>
              <a:gd name="connsiteX3133" fmla="*/ 1193703 w 7451018"/>
              <a:gd name="connsiteY3133" fmla="*/ 1451697 h 3415370"/>
              <a:gd name="connsiteX3134" fmla="*/ 1192564 w 7451018"/>
              <a:gd name="connsiteY3134" fmla="*/ 1458399 h 3415370"/>
              <a:gd name="connsiteX3135" fmla="*/ 1179494 w 7451018"/>
              <a:gd name="connsiteY3135" fmla="*/ 1409071 h 3415370"/>
              <a:gd name="connsiteX3136" fmla="*/ 1152685 w 7451018"/>
              <a:gd name="connsiteY3136" fmla="*/ 1391378 h 3415370"/>
              <a:gd name="connsiteX3137" fmla="*/ 1154562 w 7451018"/>
              <a:gd name="connsiteY3137" fmla="*/ 1398080 h 3415370"/>
              <a:gd name="connsiteX3138" fmla="*/ 1119174 w 7451018"/>
              <a:gd name="connsiteY3138" fmla="*/ 1371271 h 3415370"/>
              <a:gd name="connsiteX3139" fmla="*/ 1112740 w 7451018"/>
              <a:gd name="connsiteY3139" fmla="*/ 1360347 h 3415370"/>
              <a:gd name="connsiteX3140" fmla="*/ 1119375 w 7451018"/>
              <a:gd name="connsiteY3140" fmla="*/ 1353645 h 3415370"/>
              <a:gd name="connsiteX3141" fmla="*/ 1132646 w 7451018"/>
              <a:gd name="connsiteY3141" fmla="*/ 1343324 h 3415370"/>
              <a:gd name="connsiteX3142" fmla="*/ 1099135 w 7451018"/>
              <a:gd name="connsiteY3142" fmla="*/ 1306060 h 3415370"/>
              <a:gd name="connsiteX3143" fmla="*/ 1085797 w 7451018"/>
              <a:gd name="connsiteY3143" fmla="*/ 1270740 h 3415370"/>
              <a:gd name="connsiteX3144" fmla="*/ 1072326 w 7451018"/>
              <a:gd name="connsiteY3144" fmla="*/ 1254051 h 3415370"/>
              <a:gd name="connsiteX3145" fmla="*/ 1077734 w 7451018"/>
              <a:gd name="connsiteY3145" fmla="*/ 1250646 h 3415370"/>
              <a:gd name="connsiteX3146" fmla="*/ 1077822 w 7451018"/>
              <a:gd name="connsiteY3146" fmla="*/ 1250740 h 3415370"/>
              <a:gd name="connsiteX3147" fmla="*/ 1078919 w 7451018"/>
              <a:gd name="connsiteY3147" fmla="*/ 1252493 h 3415370"/>
              <a:gd name="connsiteX3148" fmla="*/ 1079028 w 7451018"/>
              <a:gd name="connsiteY3148" fmla="*/ 1252041 h 3415370"/>
              <a:gd name="connsiteX3149" fmla="*/ 1077822 w 7451018"/>
              <a:gd name="connsiteY3149" fmla="*/ 1250740 h 3415370"/>
              <a:gd name="connsiteX3150" fmla="*/ 1077755 w 7451018"/>
              <a:gd name="connsiteY3150" fmla="*/ 1250633 h 3415370"/>
              <a:gd name="connsiteX3151" fmla="*/ 1077734 w 7451018"/>
              <a:gd name="connsiteY3151" fmla="*/ 1250646 h 3415370"/>
              <a:gd name="connsiteX3152" fmla="*/ 1049505 w 7451018"/>
              <a:gd name="connsiteY3152" fmla="*/ 1220206 h 3415370"/>
              <a:gd name="connsiteX3153" fmla="*/ 1027393 w 7451018"/>
              <a:gd name="connsiteY3153" fmla="*/ 1214162 h 3415370"/>
              <a:gd name="connsiteX3154" fmla="*/ 1026307 w 7451018"/>
              <a:gd name="connsiteY3154" fmla="*/ 1213654 h 3415370"/>
              <a:gd name="connsiteX3155" fmla="*/ 1026047 w 7451018"/>
              <a:gd name="connsiteY3155" fmla="*/ 1213794 h 3415370"/>
              <a:gd name="connsiteX3156" fmla="*/ 1013950 w 7451018"/>
              <a:gd name="connsiteY3156" fmla="*/ 1210488 h 3415370"/>
              <a:gd name="connsiteX3157" fmla="*/ 1019848 w 7451018"/>
              <a:gd name="connsiteY3157" fmla="*/ 1217123 h 3415370"/>
              <a:gd name="connsiteX3158" fmla="*/ 1026047 w 7451018"/>
              <a:gd name="connsiteY3158" fmla="*/ 1213794 h 3415370"/>
              <a:gd name="connsiteX3159" fmla="*/ 1027393 w 7451018"/>
              <a:gd name="connsiteY3159" fmla="*/ 1214162 h 3415370"/>
              <a:gd name="connsiteX3160" fmla="*/ 1033722 w 7451018"/>
              <a:gd name="connsiteY3160" fmla="*/ 1217123 h 3415370"/>
              <a:gd name="connsiteX3161" fmla="*/ 1019580 w 7451018"/>
              <a:gd name="connsiteY3161" fmla="*/ 1223624 h 3415370"/>
              <a:gd name="connsiteX3162" fmla="*/ 1012007 w 7451018"/>
              <a:gd name="connsiteY3162" fmla="*/ 1217123 h 3415370"/>
              <a:gd name="connsiteX3163" fmla="*/ 1012007 w 7451018"/>
              <a:gd name="connsiteY3163" fmla="*/ 1210420 h 3415370"/>
              <a:gd name="connsiteX3164" fmla="*/ 1012141 w 7451018"/>
              <a:gd name="connsiteY3164" fmla="*/ 1210420 h 3415370"/>
              <a:gd name="connsiteX3165" fmla="*/ 999742 w 7451018"/>
              <a:gd name="connsiteY3165" fmla="*/ 1183612 h 3415370"/>
              <a:gd name="connsiteX3166" fmla="*/ 979299 w 7451018"/>
              <a:gd name="connsiteY3166" fmla="*/ 1143399 h 3415370"/>
              <a:gd name="connsiteX3167" fmla="*/ 965092 w 7451018"/>
              <a:gd name="connsiteY3167" fmla="*/ 1136831 h 3415370"/>
              <a:gd name="connsiteX3168" fmla="*/ 971794 w 7451018"/>
              <a:gd name="connsiteY3168" fmla="*/ 1135692 h 3415370"/>
              <a:gd name="connsiteX3169" fmla="*/ 959931 w 7451018"/>
              <a:gd name="connsiteY3169" fmla="*/ 1123360 h 3415370"/>
              <a:gd name="connsiteX3170" fmla="*/ 959731 w 7451018"/>
              <a:gd name="connsiteY3170" fmla="*/ 1123427 h 3415370"/>
              <a:gd name="connsiteX3171" fmla="*/ 959731 w 7451018"/>
              <a:gd name="connsiteY3171" fmla="*/ 1123360 h 3415370"/>
              <a:gd name="connsiteX3172" fmla="*/ 959731 w 7451018"/>
              <a:gd name="connsiteY3172" fmla="*/ 1123293 h 3415370"/>
              <a:gd name="connsiteX3173" fmla="*/ 959060 w 7451018"/>
              <a:gd name="connsiteY3173" fmla="*/ 1123226 h 3415370"/>
              <a:gd name="connsiteX3174" fmla="*/ 959731 w 7451018"/>
              <a:gd name="connsiteY3174" fmla="*/ 1123360 h 3415370"/>
              <a:gd name="connsiteX3175" fmla="*/ 958524 w 7451018"/>
              <a:gd name="connsiteY3175" fmla="*/ 1123092 h 3415370"/>
              <a:gd name="connsiteX3176" fmla="*/ 951688 w 7451018"/>
              <a:gd name="connsiteY3176" fmla="*/ 1111229 h 3415370"/>
              <a:gd name="connsiteX3177" fmla="*/ 931581 w 7451018"/>
              <a:gd name="connsiteY3177" fmla="*/ 984760 h 3415370"/>
              <a:gd name="connsiteX3178" fmla="*/ 931581 w 7451018"/>
              <a:gd name="connsiteY3178" fmla="*/ 893008 h 3415370"/>
              <a:gd name="connsiteX3179" fmla="*/ 934664 w 7451018"/>
              <a:gd name="connsiteY3179" fmla="*/ 864256 h 3415370"/>
              <a:gd name="connsiteX3180" fmla="*/ 873071 w 7451018"/>
              <a:gd name="connsiteY3180" fmla="*/ 828265 h 3415370"/>
              <a:gd name="connsiteX3181" fmla="*/ 852362 w 7451018"/>
              <a:gd name="connsiteY3181" fmla="*/ 814861 h 3415370"/>
              <a:gd name="connsiteX3182" fmla="*/ 844186 w 7451018"/>
              <a:gd name="connsiteY3182" fmla="*/ 813856 h 3415370"/>
              <a:gd name="connsiteX3183" fmla="*/ 845459 w 7451018"/>
              <a:gd name="connsiteY3183" fmla="*/ 808159 h 3415370"/>
              <a:gd name="connsiteX3184" fmla="*/ 844454 w 7451018"/>
              <a:gd name="connsiteY3184" fmla="*/ 806216 h 3415370"/>
              <a:gd name="connsiteX3185" fmla="*/ 831049 w 7451018"/>
              <a:gd name="connsiteY3185" fmla="*/ 805277 h 3415370"/>
              <a:gd name="connsiteX3186" fmla="*/ 851156 w 7451018"/>
              <a:gd name="connsiteY3186" fmla="*/ 788991 h 3415370"/>
              <a:gd name="connsiteX3187" fmla="*/ 844454 w 7451018"/>
              <a:gd name="connsiteY3187" fmla="*/ 778670 h 3415370"/>
              <a:gd name="connsiteX3188" fmla="*/ 837752 w 7451018"/>
              <a:gd name="connsiteY3188" fmla="*/ 764461 h 3415370"/>
              <a:gd name="connsiteX3189" fmla="*/ 830782 w 7451018"/>
              <a:gd name="connsiteY3189" fmla="*/ 767946 h 3415370"/>
              <a:gd name="connsiteX3190" fmla="*/ 830713 w 7451018"/>
              <a:gd name="connsiteY3190" fmla="*/ 767544 h 3415370"/>
              <a:gd name="connsiteX3191" fmla="*/ 824748 w 7451018"/>
              <a:gd name="connsiteY3191" fmla="*/ 767946 h 3415370"/>
              <a:gd name="connsiteX3192" fmla="*/ 824882 w 7451018"/>
              <a:gd name="connsiteY3192" fmla="*/ 754542 h 3415370"/>
              <a:gd name="connsiteX3193" fmla="*/ 800687 w 7451018"/>
              <a:gd name="connsiteY3193" fmla="*/ 734436 h 3415370"/>
              <a:gd name="connsiteX3194" fmla="*/ 790836 w 7451018"/>
              <a:gd name="connsiteY3194" fmla="*/ 722707 h 3415370"/>
              <a:gd name="connsiteX3195" fmla="*/ 797537 w 7451018"/>
              <a:gd name="connsiteY3195" fmla="*/ 721634 h 3415370"/>
              <a:gd name="connsiteX3196" fmla="*/ 789294 w 7451018"/>
              <a:gd name="connsiteY3196" fmla="*/ 714329 h 3415370"/>
              <a:gd name="connsiteX3197" fmla="*/ 790836 w 7451018"/>
              <a:gd name="connsiteY3197" fmla="*/ 701260 h 3415370"/>
              <a:gd name="connsiteX3198" fmla="*/ 770729 w 7451018"/>
              <a:gd name="connsiteY3198" fmla="*/ 698177 h 3415370"/>
              <a:gd name="connsiteX3199" fmla="*/ 771198 w 7451018"/>
              <a:gd name="connsiteY3199" fmla="*/ 714329 h 3415370"/>
              <a:gd name="connsiteX3200" fmla="*/ 757325 w 7451018"/>
              <a:gd name="connsiteY3200" fmla="*/ 707627 h 3415370"/>
              <a:gd name="connsiteX3201" fmla="*/ 757392 w 7451018"/>
              <a:gd name="connsiteY3201" fmla="*/ 714396 h 3415370"/>
              <a:gd name="connsiteX3202" fmla="*/ 753036 w 7451018"/>
              <a:gd name="connsiteY3202" fmla="*/ 714463 h 3415370"/>
              <a:gd name="connsiteX3203" fmla="*/ 750623 w 7451018"/>
              <a:gd name="connsiteY3203" fmla="*/ 706688 h 3415370"/>
              <a:gd name="connsiteX3204" fmla="*/ 730516 w 7451018"/>
              <a:gd name="connsiteY3204" fmla="*/ 679478 h 3415370"/>
              <a:gd name="connsiteX3205" fmla="*/ 722810 w 7451018"/>
              <a:gd name="connsiteY3205" fmla="*/ 682025 h 3415370"/>
              <a:gd name="connsiteX3206" fmla="*/ 721937 w 7451018"/>
              <a:gd name="connsiteY3206" fmla="*/ 682025 h 3415370"/>
              <a:gd name="connsiteX3207" fmla="*/ 719458 w 7451018"/>
              <a:gd name="connsiteY3207" fmla="*/ 663728 h 3415370"/>
              <a:gd name="connsiteX3208" fmla="*/ 717146 w 7451018"/>
              <a:gd name="connsiteY3208" fmla="*/ 674100 h 3415370"/>
              <a:gd name="connsiteX3209" fmla="*/ 709371 w 7451018"/>
              <a:gd name="connsiteY3209" fmla="*/ 670213 h 3415370"/>
              <a:gd name="connsiteX3210" fmla="*/ 703775 w 7451018"/>
              <a:gd name="connsiteY3210" fmla="*/ 667414 h 3415370"/>
              <a:gd name="connsiteX3211" fmla="*/ 696938 w 7451018"/>
              <a:gd name="connsiteY3211" fmla="*/ 660712 h 3415370"/>
              <a:gd name="connsiteX3212" fmla="*/ 698034 w 7451018"/>
              <a:gd name="connsiteY3212" fmla="*/ 654459 h 3415370"/>
              <a:gd name="connsiteX3213" fmla="*/ 697541 w 7451018"/>
              <a:gd name="connsiteY3213" fmla="*/ 654345 h 3415370"/>
              <a:gd name="connsiteX3214" fmla="*/ 698054 w 7451018"/>
              <a:gd name="connsiteY3214" fmla="*/ 654345 h 3415370"/>
              <a:gd name="connsiteX3215" fmla="*/ 698078 w 7451018"/>
              <a:gd name="connsiteY3215" fmla="*/ 654211 h 3415370"/>
              <a:gd name="connsiteX3216" fmla="*/ 698949 w 7451018"/>
              <a:gd name="connsiteY3216" fmla="*/ 654010 h 3415370"/>
              <a:gd name="connsiteX3217" fmla="*/ 698278 w 7451018"/>
              <a:gd name="connsiteY3217" fmla="*/ 654010 h 3415370"/>
              <a:gd name="connsiteX3218" fmla="*/ 698748 w 7451018"/>
              <a:gd name="connsiteY3218" fmla="*/ 653675 h 3415370"/>
              <a:gd name="connsiteX3219" fmla="*/ 697072 w 7451018"/>
              <a:gd name="connsiteY3219" fmla="*/ 653407 h 3415370"/>
              <a:gd name="connsiteX3220" fmla="*/ 697273 w 7451018"/>
              <a:gd name="connsiteY3220" fmla="*/ 654010 h 3415370"/>
              <a:gd name="connsiteX3221" fmla="*/ 690370 w 7451018"/>
              <a:gd name="connsiteY3221" fmla="*/ 654412 h 3415370"/>
              <a:gd name="connsiteX3222" fmla="*/ 679714 w 7451018"/>
              <a:gd name="connsiteY3222" fmla="*/ 633904 h 3415370"/>
              <a:gd name="connsiteX3223" fmla="*/ 651230 w 7451018"/>
              <a:gd name="connsiteY3223" fmla="*/ 613797 h 3415370"/>
              <a:gd name="connsiteX3224" fmla="*/ 608066 w 7451018"/>
              <a:gd name="connsiteY3224" fmla="*/ 593691 h 3415370"/>
              <a:gd name="connsiteX3225" fmla="*/ 611350 w 7451018"/>
              <a:gd name="connsiteY3225" fmla="*/ 586989 h 3415370"/>
              <a:gd name="connsiteX3226" fmla="*/ 610814 w 7451018"/>
              <a:gd name="connsiteY3226" fmla="*/ 586989 h 3415370"/>
              <a:gd name="connsiteX3227" fmla="*/ 610680 w 7451018"/>
              <a:gd name="connsiteY3227" fmla="*/ 587056 h 3415370"/>
              <a:gd name="connsiteX3228" fmla="*/ 509612 w 7451018"/>
              <a:gd name="connsiteY3228" fmla="*/ 587056 h 3415370"/>
              <a:gd name="connsiteX3229" fmla="*/ 511622 w 7451018"/>
              <a:gd name="connsiteY3229" fmla="*/ 580488 h 3415370"/>
              <a:gd name="connsiteX3230" fmla="*/ 463702 w 7451018"/>
              <a:gd name="connsiteY3230" fmla="*/ 572378 h 3415370"/>
              <a:gd name="connsiteX3231" fmla="*/ 473487 w 7451018"/>
              <a:gd name="connsiteY3231" fmla="*/ 564470 h 3415370"/>
              <a:gd name="connsiteX3232" fmla="*/ 453179 w 7451018"/>
              <a:gd name="connsiteY3232" fmla="*/ 560314 h 3415370"/>
              <a:gd name="connsiteX3233" fmla="*/ 449091 w 7451018"/>
              <a:gd name="connsiteY3233" fmla="*/ 573786 h 3415370"/>
              <a:gd name="connsiteX3234" fmla="*/ 462496 w 7451018"/>
              <a:gd name="connsiteY3234" fmla="*/ 574121 h 3415370"/>
              <a:gd name="connsiteX3235" fmla="*/ 440446 w 7451018"/>
              <a:gd name="connsiteY3235" fmla="*/ 587391 h 3415370"/>
              <a:gd name="connsiteX3236" fmla="*/ 442389 w 7451018"/>
              <a:gd name="connsiteY3236" fmla="*/ 581024 h 3415370"/>
              <a:gd name="connsiteX3237" fmla="*/ 425768 w 7451018"/>
              <a:gd name="connsiteY3237" fmla="*/ 588329 h 3415370"/>
              <a:gd name="connsiteX3238" fmla="*/ 399830 w 7451018"/>
              <a:gd name="connsiteY3238" fmla="*/ 588329 h 3415370"/>
              <a:gd name="connsiteX3239" fmla="*/ 388571 w 7451018"/>
              <a:gd name="connsiteY3239" fmla="*/ 601130 h 3415370"/>
              <a:gd name="connsiteX3240" fmla="*/ 388705 w 7451018"/>
              <a:gd name="connsiteY3240" fmla="*/ 593825 h 3415370"/>
              <a:gd name="connsiteX3241" fmla="*/ 355194 w 7451018"/>
              <a:gd name="connsiteY3241" fmla="*/ 601532 h 3415370"/>
              <a:gd name="connsiteX3242" fmla="*/ 355194 w 7451018"/>
              <a:gd name="connsiteY3242" fmla="*/ 593356 h 3415370"/>
              <a:gd name="connsiteX3243" fmla="*/ 364979 w 7451018"/>
              <a:gd name="connsiteY3243" fmla="*/ 593825 h 3415370"/>
              <a:gd name="connsiteX3244" fmla="*/ 365382 w 7451018"/>
              <a:gd name="connsiteY3244" fmla="*/ 587122 h 3415370"/>
              <a:gd name="connsiteX3245" fmla="*/ 355194 w 7451018"/>
              <a:gd name="connsiteY3245" fmla="*/ 587257 h 3415370"/>
              <a:gd name="connsiteX3246" fmla="*/ 367795 w 7451018"/>
              <a:gd name="connsiteY3246" fmla="*/ 560314 h 3415370"/>
              <a:gd name="connsiteX3247" fmla="*/ 388638 w 7451018"/>
              <a:gd name="connsiteY3247" fmla="*/ 553612 h 3415370"/>
              <a:gd name="connsiteX3248" fmla="*/ 356803 w 7451018"/>
              <a:gd name="connsiteY3248" fmla="*/ 566614 h 3415370"/>
              <a:gd name="connsiteX3249" fmla="*/ 361829 w 7451018"/>
              <a:gd name="connsiteY3249" fmla="*/ 566882 h 3415370"/>
              <a:gd name="connsiteX3250" fmla="*/ 361829 w 7451018"/>
              <a:gd name="connsiteY3250" fmla="*/ 571976 h 3415370"/>
              <a:gd name="connsiteX3251" fmla="*/ 354859 w 7451018"/>
              <a:gd name="connsiteY3251" fmla="*/ 573718 h 3415370"/>
              <a:gd name="connsiteX3252" fmla="*/ 352111 w 7451018"/>
              <a:gd name="connsiteY3252" fmla="*/ 567016 h 3415370"/>
              <a:gd name="connsiteX3253" fmla="*/ 335088 w 7451018"/>
              <a:gd name="connsiteY3253" fmla="*/ 585179 h 3415370"/>
              <a:gd name="connsiteX3254" fmla="*/ 328118 w 7451018"/>
              <a:gd name="connsiteY3254" fmla="*/ 593825 h 3415370"/>
              <a:gd name="connsiteX3255" fmla="*/ 326844 w 7451018"/>
              <a:gd name="connsiteY3255" fmla="*/ 592552 h 3415370"/>
              <a:gd name="connsiteX3256" fmla="*/ 321684 w 7451018"/>
              <a:gd name="connsiteY3256" fmla="*/ 593356 h 3415370"/>
              <a:gd name="connsiteX3257" fmla="*/ 321952 w 7451018"/>
              <a:gd name="connsiteY3257" fmla="*/ 593691 h 3415370"/>
              <a:gd name="connsiteX3258" fmla="*/ 314982 w 7451018"/>
              <a:gd name="connsiteY3258" fmla="*/ 593825 h 3415370"/>
              <a:gd name="connsiteX3259" fmla="*/ 316054 w 7451018"/>
              <a:gd name="connsiteY3259" fmla="*/ 599656 h 3415370"/>
              <a:gd name="connsiteX3260" fmla="*/ 335088 w 7451018"/>
              <a:gd name="connsiteY3260" fmla="*/ 606559 h 3415370"/>
              <a:gd name="connsiteX3261" fmla="*/ 328386 w 7451018"/>
              <a:gd name="connsiteY3261" fmla="*/ 614735 h 3415370"/>
              <a:gd name="connsiteX3262" fmla="*/ 297891 w 7451018"/>
              <a:gd name="connsiteY3262" fmla="*/ 634037 h 3415370"/>
              <a:gd name="connsiteX3263" fmla="*/ 296752 w 7451018"/>
              <a:gd name="connsiteY3263" fmla="*/ 627335 h 3415370"/>
              <a:gd name="connsiteX3264" fmla="*/ 268067 w 7451018"/>
              <a:gd name="connsiteY3264" fmla="*/ 652468 h 3415370"/>
              <a:gd name="connsiteX3265" fmla="*/ 255064 w 7451018"/>
              <a:gd name="connsiteY3265" fmla="*/ 658969 h 3415370"/>
              <a:gd name="connsiteX3266" fmla="*/ 254662 w 7451018"/>
              <a:gd name="connsiteY3266" fmla="*/ 658634 h 3415370"/>
              <a:gd name="connsiteX3267" fmla="*/ 251646 w 7451018"/>
              <a:gd name="connsiteY3267" fmla="*/ 660913 h 3415370"/>
              <a:gd name="connsiteX3268" fmla="*/ 254662 w 7451018"/>
              <a:gd name="connsiteY3268" fmla="*/ 665739 h 3415370"/>
              <a:gd name="connsiteX3269" fmla="*/ 241258 w 7451018"/>
              <a:gd name="connsiteY3269" fmla="*/ 664733 h 3415370"/>
              <a:gd name="connsiteX3270" fmla="*/ 234556 w 7451018"/>
              <a:gd name="connsiteY3270" fmla="*/ 667548 h 3415370"/>
              <a:gd name="connsiteX3271" fmla="*/ 241258 w 7451018"/>
              <a:gd name="connsiteY3271" fmla="*/ 671837 h 3415370"/>
              <a:gd name="connsiteX3272" fmla="*/ 234690 w 7451018"/>
              <a:gd name="connsiteY3272" fmla="*/ 671502 h 3415370"/>
              <a:gd name="connsiteX3273" fmla="*/ 234556 w 7451018"/>
              <a:gd name="connsiteY3273" fmla="*/ 674921 h 3415370"/>
              <a:gd name="connsiteX3274" fmla="*/ 213243 w 7451018"/>
              <a:gd name="connsiteY3274" fmla="*/ 687654 h 3415370"/>
              <a:gd name="connsiteX3275" fmla="*/ 214450 w 7451018"/>
              <a:gd name="connsiteY3275" fmla="*/ 680952 h 3415370"/>
              <a:gd name="connsiteX3276" fmla="*/ 194343 w 7451018"/>
              <a:gd name="connsiteY3276" fmla="*/ 689196 h 3415370"/>
              <a:gd name="connsiteX3277" fmla="*/ 194544 w 7451018"/>
              <a:gd name="connsiteY3277" fmla="*/ 684237 h 3415370"/>
              <a:gd name="connsiteX3278" fmla="*/ 189718 w 7451018"/>
              <a:gd name="connsiteY3278" fmla="*/ 687654 h 3415370"/>
              <a:gd name="connsiteX3279" fmla="*/ 202050 w 7451018"/>
              <a:gd name="connsiteY3279" fmla="*/ 694357 h 3415370"/>
              <a:gd name="connsiteX3280" fmla="*/ 207680 w 7451018"/>
              <a:gd name="connsiteY3280" fmla="*/ 701059 h 3415370"/>
              <a:gd name="connsiteX3281" fmla="*/ 208031 w 7451018"/>
              <a:gd name="connsiteY3281" fmla="*/ 701059 h 3415370"/>
              <a:gd name="connsiteX3282" fmla="*/ 208082 w 7451018"/>
              <a:gd name="connsiteY3282" fmla="*/ 701059 h 3415370"/>
              <a:gd name="connsiteX3283" fmla="*/ 207211 w 7451018"/>
              <a:gd name="connsiteY3283" fmla="*/ 707761 h 3415370"/>
              <a:gd name="connsiteX3284" fmla="*/ 202386 w 7451018"/>
              <a:gd name="connsiteY3284" fmla="*/ 707359 h 3415370"/>
              <a:gd name="connsiteX3285" fmla="*/ 194611 w 7451018"/>
              <a:gd name="connsiteY3285" fmla="*/ 701729 h 3415370"/>
              <a:gd name="connsiteX3286" fmla="*/ 180939 w 7451018"/>
              <a:gd name="connsiteY3286" fmla="*/ 705482 h 3415370"/>
              <a:gd name="connsiteX3287" fmla="*/ 188445 w 7451018"/>
              <a:gd name="connsiteY3287" fmla="*/ 694357 h 3415370"/>
              <a:gd name="connsiteX3288" fmla="*/ 173499 w 7451018"/>
              <a:gd name="connsiteY3288" fmla="*/ 701059 h 3415370"/>
              <a:gd name="connsiteX3289" fmla="*/ 174237 w 7451018"/>
              <a:gd name="connsiteY3289" fmla="*/ 693217 h 3415370"/>
              <a:gd name="connsiteX3290" fmla="*/ 166462 w 7451018"/>
              <a:gd name="connsiteY3290" fmla="*/ 694558 h 3415370"/>
              <a:gd name="connsiteX3291" fmla="*/ 159961 w 7451018"/>
              <a:gd name="connsiteY3291" fmla="*/ 699316 h 3415370"/>
              <a:gd name="connsiteX3292" fmla="*/ 152790 w 7451018"/>
              <a:gd name="connsiteY3292" fmla="*/ 707828 h 3415370"/>
              <a:gd name="connsiteX3293" fmla="*/ 148433 w 7451018"/>
              <a:gd name="connsiteY3293" fmla="*/ 701796 h 3415370"/>
              <a:gd name="connsiteX3294" fmla="*/ 141061 w 7451018"/>
              <a:gd name="connsiteY3294" fmla="*/ 713190 h 3415370"/>
              <a:gd name="connsiteX3295" fmla="*/ 140726 w 7451018"/>
              <a:gd name="connsiteY3295" fmla="*/ 714999 h 3415370"/>
              <a:gd name="connsiteX3296" fmla="*/ 140257 w 7451018"/>
              <a:gd name="connsiteY3296" fmla="*/ 713994 h 3415370"/>
              <a:gd name="connsiteX3297" fmla="*/ 140525 w 7451018"/>
              <a:gd name="connsiteY3297" fmla="*/ 713257 h 3415370"/>
              <a:gd name="connsiteX3298" fmla="*/ 142468 w 7451018"/>
              <a:gd name="connsiteY3298" fmla="*/ 708901 h 3415370"/>
              <a:gd name="connsiteX3299" fmla="*/ 143608 w 7451018"/>
              <a:gd name="connsiteY3299" fmla="*/ 708901 h 3415370"/>
              <a:gd name="connsiteX3300" fmla="*/ 140726 w 7451018"/>
              <a:gd name="connsiteY3300" fmla="*/ 706019 h 3415370"/>
              <a:gd name="connsiteX3301" fmla="*/ 126852 w 7451018"/>
              <a:gd name="connsiteY3301" fmla="*/ 706957 h 3415370"/>
              <a:gd name="connsiteX3302" fmla="*/ 87109 w 7451018"/>
              <a:gd name="connsiteY3302" fmla="*/ 715133 h 3415370"/>
              <a:gd name="connsiteX3303" fmla="*/ 117403 w 7451018"/>
              <a:gd name="connsiteY3303" fmla="*/ 700925 h 3415370"/>
              <a:gd name="connsiteX3304" fmla="*/ 177253 w 7451018"/>
              <a:gd name="connsiteY3304" fmla="*/ 680819 h 3415370"/>
              <a:gd name="connsiteX3305" fmla="*/ 247759 w 7451018"/>
              <a:gd name="connsiteY3305" fmla="*/ 613797 h 3415370"/>
              <a:gd name="connsiteX3306" fmla="*/ 220146 w 7451018"/>
              <a:gd name="connsiteY3306" fmla="*/ 613797 h 3415370"/>
              <a:gd name="connsiteX3307" fmla="*/ 221152 w 7451018"/>
              <a:gd name="connsiteY3307" fmla="*/ 607095 h 3415370"/>
              <a:gd name="connsiteX3308" fmla="*/ 188512 w 7451018"/>
              <a:gd name="connsiteY3308" fmla="*/ 607095 h 3415370"/>
              <a:gd name="connsiteX3309" fmla="*/ 187037 w 7451018"/>
              <a:gd name="connsiteY3309" fmla="*/ 613730 h 3415370"/>
              <a:gd name="connsiteX3310" fmla="*/ 181006 w 7451018"/>
              <a:gd name="connsiteY3310" fmla="*/ 614602 h 3415370"/>
              <a:gd name="connsiteX3311" fmla="*/ 181609 w 7451018"/>
              <a:gd name="connsiteY3311" fmla="*/ 607095 h 3415370"/>
              <a:gd name="connsiteX3312" fmla="*/ 145082 w 7451018"/>
              <a:gd name="connsiteY3312" fmla="*/ 613797 h 3415370"/>
              <a:gd name="connsiteX3313" fmla="*/ 153929 w 7451018"/>
              <a:gd name="connsiteY3313" fmla="*/ 606827 h 3415370"/>
              <a:gd name="connsiteX3314" fmla="*/ 88982 w 7451018"/>
              <a:gd name="connsiteY3314" fmla="*/ 580824 h 3415370"/>
              <a:gd name="connsiteX3315" fmla="*/ 76432 w 7451018"/>
              <a:gd name="connsiteY3315" fmla="*/ 567941 h 3415370"/>
              <a:gd name="connsiteX3316" fmla="*/ 76444 w 7451018"/>
              <a:gd name="connsiteY3316" fmla="*/ 568022 h 3415370"/>
              <a:gd name="connsiteX3317" fmla="*/ 74165 w 7451018"/>
              <a:gd name="connsiteY3317" fmla="*/ 567151 h 3415370"/>
              <a:gd name="connsiteX3318" fmla="*/ 76310 w 7451018"/>
              <a:gd name="connsiteY3318" fmla="*/ 567151 h 3415370"/>
              <a:gd name="connsiteX3319" fmla="*/ 76371 w 7451018"/>
              <a:gd name="connsiteY3319" fmla="*/ 567545 h 3415370"/>
              <a:gd name="connsiteX3320" fmla="*/ 85902 w 7451018"/>
              <a:gd name="connsiteY3320" fmla="*/ 560314 h 3415370"/>
              <a:gd name="connsiteX3321" fmla="*/ 66064 w 7451018"/>
              <a:gd name="connsiteY3321" fmla="*/ 528479 h 3415370"/>
              <a:gd name="connsiteX3322" fmla="*/ 66356 w 7451018"/>
              <a:gd name="connsiteY3322" fmla="*/ 528835 h 3415370"/>
              <a:gd name="connsiteX3323" fmla="*/ 68209 w 7451018"/>
              <a:gd name="connsiteY3323" fmla="*/ 531093 h 3415370"/>
              <a:gd name="connsiteX3324" fmla="*/ 87176 w 7451018"/>
              <a:gd name="connsiteY3324" fmla="*/ 519901 h 3415370"/>
              <a:gd name="connsiteX3325" fmla="*/ 126718 w 7451018"/>
              <a:gd name="connsiteY3325" fmla="*/ 506496 h 3415370"/>
              <a:gd name="connsiteX3326" fmla="*/ 139251 w 7451018"/>
              <a:gd name="connsiteY3326" fmla="*/ 493092 h 3415370"/>
              <a:gd name="connsiteX3327" fmla="*/ 141664 w 7451018"/>
              <a:gd name="connsiteY3327" fmla="*/ 486390 h 3415370"/>
              <a:gd name="connsiteX3328" fmla="*/ 174304 w 7451018"/>
              <a:gd name="connsiteY3328" fmla="*/ 486054 h 3415370"/>
              <a:gd name="connsiteX3329" fmla="*/ 158888 w 7451018"/>
              <a:gd name="connsiteY3329" fmla="*/ 472986 h 3415370"/>
              <a:gd name="connsiteX3330" fmla="*/ 159760 w 7451018"/>
              <a:gd name="connsiteY3330" fmla="*/ 466284 h 3415370"/>
              <a:gd name="connsiteX3331" fmla="*/ 172896 w 7451018"/>
              <a:gd name="connsiteY3331" fmla="*/ 466284 h 3415370"/>
              <a:gd name="connsiteX3332" fmla="*/ 166730 w 7451018"/>
              <a:gd name="connsiteY3332" fmla="*/ 459179 h 3415370"/>
              <a:gd name="connsiteX3333" fmla="*/ 134158 w 7451018"/>
              <a:gd name="connsiteY3333" fmla="*/ 474862 h 3415370"/>
              <a:gd name="connsiteX3334" fmla="*/ 129868 w 7451018"/>
              <a:gd name="connsiteY3334" fmla="*/ 472986 h 3415370"/>
              <a:gd name="connsiteX3335" fmla="*/ 53732 w 7451018"/>
              <a:gd name="connsiteY3335" fmla="*/ 459582 h 3415370"/>
              <a:gd name="connsiteX3336" fmla="*/ 20221 w 7451018"/>
              <a:gd name="connsiteY3336" fmla="*/ 441217 h 3415370"/>
              <a:gd name="connsiteX3337" fmla="*/ 120753 w 7451018"/>
              <a:gd name="connsiteY3337" fmla="*/ 418765 h 3415370"/>
              <a:gd name="connsiteX3338" fmla="*/ 114051 w 7451018"/>
              <a:gd name="connsiteY3338" fmla="*/ 424797 h 3415370"/>
              <a:gd name="connsiteX3339" fmla="*/ 114051 w 7451018"/>
              <a:gd name="connsiteY3339" fmla="*/ 428014 h 3415370"/>
              <a:gd name="connsiteX3340" fmla="*/ 117268 w 7451018"/>
              <a:gd name="connsiteY3340" fmla="*/ 432705 h 3415370"/>
              <a:gd name="connsiteX3341" fmla="*/ 123837 w 7451018"/>
              <a:gd name="connsiteY3341" fmla="*/ 432705 h 3415370"/>
              <a:gd name="connsiteX3342" fmla="*/ 153527 w 7451018"/>
              <a:gd name="connsiteY3342" fmla="*/ 432705 h 3415370"/>
              <a:gd name="connsiteX3343" fmla="*/ 149237 w 7451018"/>
              <a:gd name="connsiteY3343" fmla="*/ 419301 h 3415370"/>
              <a:gd name="connsiteX3344" fmla="*/ 134158 w 7451018"/>
              <a:gd name="connsiteY3344" fmla="*/ 410589 h 3415370"/>
              <a:gd name="connsiteX3345" fmla="*/ 114051 w 7451018"/>
              <a:gd name="connsiteY3345" fmla="*/ 406501 h 3415370"/>
              <a:gd name="connsiteX3346" fmla="*/ 48437 w 7451018"/>
              <a:gd name="connsiteY3346" fmla="*/ 379088 h 3415370"/>
              <a:gd name="connsiteX3347" fmla="*/ 47030 w 7451018"/>
              <a:gd name="connsiteY3347" fmla="*/ 374867 h 3415370"/>
              <a:gd name="connsiteX3348" fmla="*/ 111504 w 7451018"/>
              <a:gd name="connsiteY3348" fmla="*/ 358982 h 3415370"/>
              <a:gd name="connsiteX3349" fmla="*/ 133688 w 7451018"/>
              <a:gd name="connsiteY3349" fmla="*/ 332241 h 3415370"/>
              <a:gd name="connsiteX3350" fmla="*/ 220079 w 7451018"/>
              <a:gd name="connsiteY3350" fmla="*/ 312202 h 3415370"/>
              <a:gd name="connsiteX3351" fmla="*/ 286833 w 7451018"/>
              <a:gd name="connsiteY3351" fmla="*/ 305834 h 3415370"/>
              <a:gd name="connsiteX3352" fmla="*/ 288374 w 7451018"/>
              <a:gd name="connsiteY3352" fmla="*/ 305969 h 3415370"/>
              <a:gd name="connsiteX3353" fmla="*/ 285760 w 7451018"/>
              <a:gd name="connsiteY3353" fmla="*/ 313274 h 3415370"/>
              <a:gd name="connsiteX3354" fmla="*/ 305331 w 7451018"/>
              <a:gd name="connsiteY3354" fmla="*/ 313274 h 3415370"/>
              <a:gd name="connsiteX3355" fmla="*/ 350637 w 7451018"/>
              <a:gd name="connsiteY3355" fmla="*/ 319373 h 3415370"/>
              <a:gd name="connsiteX3356" fmla="*/ 363773 w 7451018"/>
              <a:gd name="connsiteY3356" fmla="*/ 318769 h 3415370"/>
              <a:gd name="connsiteX3357" fmla="*/ 388973 w 7451018"/>
              <a:gd name="connsiteY3357" fmla="*/ 321853 h 3415370"/>
              <a:gd name="connsiteX3358" fmla="*/ 395675 w 7451018"/>
              <a:gd name="connsiteY3358" fmla="*/ 321919 h 3415370"/>
              <a:gd name="connsiteX3359" fmla="*/ 397101 w 7451018"/>
              <a:gd name="connsiteY3359" fmla="*/ 319239 h 3415370"/>
              <a:gd name="connsiteX3360" fmla="*/ 397351 w 7451018"/>
              <a:gd name="connsiteY3360" fmla="*/ 318769 h 3415370"/>
              <a:gd name="connsiteX3361" fmla="*/ 433140 w 7451018"/>
              <a:gd name="connsiteY3361" fmla="*/ 325471 h 3415370"/>
              <a:gd name="connsiteX3362" fmla="*/ 433207 w 7451018"/>
              <a:gd name="connsiteY3362" fmla="*/ 319105 h 3415370"/>
              <a:gd name="connsiteX3363" fmla="*/ 433673 w 7451018"/>
              <a:gd name="connsiteY3363" fmla="*/ 319311 h 3415370"/>
              <a:gd name="connsiteX3364" fmla="*/ 440914 w 7451018"/>
              <a:gd name="connsiteY3364" fmla="*/ 322522 h 3415370"/>
              <a:gd name="connsiteX3365" fmla="*/ 441116 w 7451018"/>
              <a:gd name="connsiteY3365" fmla="*/ 322590 h 3415370"/>
              <a:gd name="connsiteX3366" fmla="*/ 448555 w 7451018"/>
              <a:gd name="connsiteY3366" fmla="*/ 325203 h 3415370"/>
              <a:gd name="connsiteX3367" fmla="*/ 448988 w 7451018"/>
              <a:gd name="connsiteY3367" fmla="*/ 325820 h 3415370"/>
              <a:gd name="connsiteX3368" fmla="*/ 453448 w 7451018"/>
              <a:gd name="connsiteY3368" fmla="*/ 332174 h 3415370"/>
              <a:gd name="connsiteX3369" fmla="*/ 462093 w 7451018"/>
              <a:gd name="connsiteY3369" fmla="*/ 332174 h 3415370"/>
              <a:gd name="connsiteX3370" fmla="*/ 626430 w 7451018"/>
              <a:gd name="connsiteY3370" fmla="*/ 338876 h 3415370"/>
              <a:gd name="connsiteX3371" fmla="*/ 627167 w 7451018"/>
              <a:gd name="connsiteY3371" fmla="*/ 345578 h 3415370"/>
              <a:gd name="connsiteX3372" fmla="*/ 684673 w 7451018"/>
              <a:gd name="connsiteY3372" fmla="*/ 359250 h 3415370"/>
              <a:gd name="connsiteX3373" fmla="*/ 690705 w 7451018"/>
              <a:gd name="connsiteY3373" fmla="*/ 356637 h 3415370"/>
              <a:gd name="connsiteX3374" fmla="*/ 684003 w 7451018"/>
              <a:gd name="connsiteY3374" fmla="*/ 355497 h 3415370"/>
              <a:gd name="connsiteX3375" fmla="*/ 694994 w 7451018"/>
              <a:gd name="connsiteY3375" fmla="*/ 352280 h 3415370"/>
              <a:gd name="connsiteX3376" fmla="*/ 697341 w 7451018"/>
              <a:gd name="connsiteY3376" fmla="*/ 338876 h 3415370"/>
              <a:gd name="connsiteX3377" fmla="*/ 704445 w 7451018"/>
              <a:gd name="connsiteY3377" fmla="*/ 345176 h 3415370"/>
              <a:gd name="connsiteX3378" fmla="*/ 717514 w 7451018"/>
              <a:gd name="connsiteY3378" fmla="*/ 345578 h 3415370"/>
              <a:gd name="connsiteX3379" fmla="*/ 723345 w 7451018"/>
              <a:gd name="connsiteY3379" fmla="*/ 339613 h 3415370"/>
              <a:gd name="connsiteX3380" fmla="*/ 723825 w 7451018"/>
              <a:gd name="connsiteY3380" fmla="*/ 339915 h 3415370"/>
              <a:gd name="connsiteX3381" fmla="*/ 731112 w 7451018"/>
              <a:gd name="connsiteY3381" fmla="*/ 344497 h 3415370"/>
              <a:gd name="connsiteX3382" fmla="*/ 737621 w 7451018"/>
              <a:gd name="connsiteY3382" fmla="*/ 347321 h 3415370"/>
              <a:gd name="connsiteX3383" fmla="*/ 788289 w 7451018"/>
              <a:gd name="connsiteY3383" fmla="*/ 338876 h 3415370"/>
              <a:gd name="connsiteX3384" fmla="*/ 823274 w 7451018"/>
              <a:gd name="connsiteY3384" fmla="*/ 339278 h 3415370"/>
              <a:gd name="connsiteX3385" fmla="*/ 834307 w 7451018"/>
              <a:gd name="connsiteY3385" fmla="*/ 333020 h 3415370"/>
              <a:gd name="connsiteX3386" fmla="*/ 834735 w 7451018"/>
              <a:gd name="connsiteY3386" fmla="*/ 332777 h 3415370"/>
              <a:gd name="connsiteX3387" fmla="*/ 843046 w 7451018"/>
              <a:gd name="connsiteY3387" fmla="*/ 338876 h 3415370"/>
              <a:gd name="connsiteX3388" fmla="*/ 851223 w 7451018"/>
              <a:gd name="connsiteY3388" fmla="*/ 332174 h 3415370"/>
              <a:gd name="connsiteX3389" fmla="*/ 850820 w 7451018"/>
              <a:gd name="connsiteY3389" fmla="*/ 325471 h 3415370"/>
              <a:gd name="connsiteX3390" fmla="*/ 844923 w 7451018"/>
              <a:gd name="connsiteY3390" fmla="*/ 326946 h 3415370"/>
              <a:gd name="connsiteX3391" fmla="*/ 844923 w 7451018"/>
              <a:gd name="connsiteY3391" fmla="*/ 318769 h 3415370"/>
              <a:gd name="connsiteX3392" fmla="*/ 906381 w 7451018"/>
              <a:gd name="connsiteY3392" fmla="*/ 345578 h 3415370"/>
              <a:gd name="connsiteX3393" fmla="*/ 932050 w 7451018"/>
              <a:gd name="connsiteY3393" fmla="*/ 340284 h 3415370"/>
              <a:gd name="connsiteX3394" fmla="*/ 938752 w 7451018"/>
              <a:gd name="connsiteY3394" fmla="*/ 341288 h 3415370"/>
              <a:gd name="connsiteX3395" fmla="*/ 930844 w 7451018"/>
              <a:gd name="connsiteY3395" fmla="*/ 345645 h 3415370"/>
              <a:gd name="connsiteX3396" fmla="*/ 930441 w 7451018"/>
              <a:gd name="connsiteY3396" fmla="*/ 352347 h 3415370"/>
              <a:gd name="connsiteX3397" fmla="*/ 944985 w 7451018"/>
              <a:gd name="connsiteY3397" fmla="*/ 352347 h 3415370"/>
              <a:gd name="connsiteX3398" fmla="*/ 1093840 w 7451018"/>
              <a:gd name="connsiteY3398" fmla="*/ 359050 h 3415370"/>
              <a:gd name="connsiteX3399" fmla="*/ 1144509 w 7451018"/>
              <a:gd name="connsiteY3399" fmla="*/ 372454 h 3415370"/>
              <a:gd name="connsiteX3400" fmla="*/ 1124938 w 7451018"/>
              <a:gd name="connsiteY3400" fmla="*/ 379290 h 3415370"/>
              <a:gd name="connsiteX3401" fmla="*/ 1121923 w 7451018"/>
              <a:gd name="connsiteY3401" fmla="*/ 386193 h 3415370"/>
              <a:gd name="connsiteX3402" fmla="*/ 1139589 w 7451018"/>
              <a:gd name="connsiteY3402" fmla="*/ 386302 h 3415370"/>
              <a:gd name="connsiteX3403" fmla="*/ 1139204 w 7451018"/>
              <a:gd name="connsiteY3403" fmla="*/ 386260 h 3415370"/>
              <a:gd name="connsiteX3404" fmla="*/ 1147247 w 7451018"/>
              <a:gd name="connsiteY3404" fmla="*/ 386260 h 3415370"/>
              <a:gd name="connsiteX3405" fmla="*/ 1144168 w 7451018"/>
              <a:gd name="connsiteY3405" fmla="*/ 386645 h 3415370"/>
              <a:gd name="connsiteX3406" fmla="*/ 1154026 w 7451018"/>
              <a:gd name="connsiteY3406" fmla="*/ 392560 h 3415370"/>
              <a:gd name="connsiteX3407" fmla="*/ 1234519 w 7451018"/>
              <a:gd name="connsiteY3407" fmla="*/ 379424 h 3415370"/>
              <a:gd name="connsiteX3408" fmla="*/ 1238406 w 7451018"/>
              <a:gd name="connsiteY3408" fmla="*/ 378485 h 3415370"/>
              <a:gd name="connsiteX3409" fmla="*/ 1239009 w 7451018"/>
              <a:gd name="connsiteY3409" fmla="*/ 378352 h 3415370"/>
              <a:gd name="connsiteX3410" fmla="*/ 1238674 w 7451018"/>
              <a:gd name="connsiteY3410" fmla="*/ 378552 h 3415370"/>
              <a:gd name="connsiteX3411" fmla="*/ 1238896 w 7451018"/>
              <a:gd name="connsiteY3411" fmla="*/ 378746 h 3415370"/>
              <a:gd name="connsiteX3412" fmla="*/ 1246650 w 7451018"/>
              <a:gd name="connsiteY3412" fmla="*/ 385522 h 3415370"/>
              <a:gd name="connsiteX3413" fmla="*/ 1253754 w 7451018"/>
              <a:gd name="connsiteY3413" fmla="*/ 385188 h 3415370"/>
              <a:gd name="connsiteX3414" fmla="*/ 1250068 w 7451018"/>
              <a:gd name="connsiteY3414" fmla="*/ 392828 h 3415370"/>
              <a:gd name="connsiteX3415" fmla="*/ 1253754 w 7451018"/>
              <a:gd name="connsiteY3415" fmla="*/ 396447 h 3415370"/>
              <a:gd name="connsiteX3416" fmla="*/ 1267158 w 7451018"/>
              <a:gd name="connsiteY3416" fmla="*/ 392359 h 3415370"/>
              <a:gd name="connsiteX3417" fmla="*/ 1267158 w 7451018"/>
              <a:gd name="connsiteY3417" fmla="*/ 385925 h 3415370"/>
              <a:gd name="connsiteX3418" fmla="*/ 1262332 w 7451018"/>
              <a:gd name="connsiteY3418" fmla="*/ 385724 h 3415370"/>
              <a:gd name="connsiteX3419" fmla="*/ 1268030 w 7451018"/>
              <a:gd name="connsiteY3419" fmla="*/ 385590 h 3415370"/>
              <a:gd name="connsiteX3420" fmla="*/ 1268766 w 7451018"/>
              <a:gd name="connsiteY3420" fmla="*/ 379826 h 3415370"/>
              <a:gd name="connsiteX3421" fmla="*/ 1260590 w 7451018"/>
              <a:gd name="connsiteY3421" fmla="*/ 384718 h 3415370"/>
              <a:gd name="connsiteX3422" fmla="*/ 1253687 w 7451018"/>
              <a:gd name="connsiteY3422" fmla="*/ 379357 h 3415370"/>
              <a:gd name="connsiteX3423" fmla="*/ 1253620 w 7451018"/>
              <a:gd name="connsiteY3423" fmla="*/ 379357 h 3415370"/>
              <a:gd name="connsiteX3424" fmla="*/ 1253821 w 7451018"/>
              <a:gd name="connsiteY3424" fmla="*/ 379290 h 3415370"/>
              <a:gd name="connsiteX3425" fmla="*/ 1324259 w 7451018"/>
              <a:gd name="connsiteY3425" fmla="*/ 372588 h 3415370"/>
              <a:gd name="connsiteX3426" fmla="*/ 1330693 w 7451018"/>
              <a:gd name="connsiteY3426" fmla="*/ 372588 h 3415370"/>
              <a:gd name="connsiteX3427" fmla="*/ 1341417 w 7451018"/>
              <a:gd name="connsiteY3427" fmla="*/ 379022 h 3415370"/>
              <a:gd name="connsiteX3428" fmla="*/ 1346846 w 7451018"/>
              <a:gd name="connsiteY3428" fmla="*/ 379290 h 3415370"/>
              <a:gd name="connsiteX3429" fmla="*/ 1404417 w 7451018"/>
              <a:gd name="connsiteY3429" fmla="*/ 392694 h 3415370"/>
              <a:gd name="connsiteX3430" fmla="*/ 1454952 w 7451018"/>
              <a:gd name="connsiteY3430" fmla="*/ 383512 h 3415370"/>
              <a:gd name="connsiteX3431" fmla="*/ 1455422 w 7451018"/>
              <a:gd name="connsiteY3431" fmla="*/ 383512 h 3415370"/>
              <a:gd name="connsiteX3432" fmla="*/ 1461453 w 7451018"/>
              <a:gd name="connsiteY3432" fmla="*/ 386394 h 3415370"/>
              <a:gd name="connsiteX3433" fmla="*/ 1461654 w 7451018"/>
              <a:gd name="connsiteY3433" fmla="*/ 372588 h 3415370"/>
              <a:gd name="connsiteX3434" fmla="*/ 1476466 w 7451018"/>
              <a:gd name="connsiteY3434" fmla="*/ 372588 h 3415370"/>
              <a:gd name="connsiteX3435" fmla="*/ 1476466 w 7451018"/>
              <a:gd name="connsiteY3435" fmla="*/ 365885 h 3415370"/>
              <a:gd name="connsiteX3436" fmla="*/ 1454751 w 7451018"/>
              <a:gd name="connsiteY3436" fmla="*/ 362803 h 3415370"/>
              <a:gd name="connsiteX3437" fmla="*/ 1446105 w 7451018"/>
              <a:gd name="connsiteY3437" fmla="*/ 365885 h 3415370"/>
              <a:gd name="connsiteX3438" fmla="*/ 1444430 w 7451018"/>
              <a:gd name="connsiteY3438" fmla="*/ 358513 h 3415370"/>
              <a:gd name="connsiteX3439" fmla="*/ 1462660 w 7451018"/>
              <a:gd name="connsiteY3439" fmla="*/ 352481 h 3415370"/>
              <a:gd name="connsiteX3440" fmla="*/ 1491545 w 7451018"/>
              <a:gd name="connsiteY3440" fmla="*/ 339077 h 3415370"/>
              <a:gd name="connsiteX3441" fmla="*/ 1520565 w 7451018"/>
              <a:gd name="connsiteY3441" fmla="*/ 345779 h 3415370"/>
              <a:gd name="connsiteX3442" fmla="*/ 1501665 w 7451018"/>
              <a:gd name="connsiteY3442" fmla="*/ 327147 h 3415370"/>
              <a:gd name="connsiteX3443" fmla="*/ 1509104 w 7451018"/>
              <a:gd name="connsiteY3443" fmla="*/ 325606 h 3415370"/>
              <a:gd name="connsiteX3444" fmla="*/ 1502871 w 7451018"/>
              <a:gd name="connsiteY3444" fmla="*/ 314614 h 3415370"/>
              <a:gd name="connsiteX3445" fmla="*/ 1508367 w 7451018"/>
              <a:gd name="connsiteY3445" fmla="*/ 305566 h 3415370"/>
              <a:gd name="connsiteX3446" fmla="*/ 1501665 w 7451018"/>
              <a:gd name="connsiteY3446" fmla="*/ 305768 h 3415370"/>
              <a:gd name="connsiteX3447" fmla="*/ 1505686 w 7451018"/>
              <a:gd name="connsiteY3447" fmla="*/ 298864 h 3415370"/>
              <a:gd name="connsiteX3448" fmla="*/ 1508903 w 7451018"/>
              <a:gd name="connsiteY3448" fmla="*/ 305566 h 3415370"/>
              <a:gd name="connsiteX3449" fmla="*/ 1517817 w 7451018"/>
              <a:gd name="connsiteY3449" fmla="*/ 298864 h 3415370"/>
              <a:gd name="connsiteX3450" fmla="*/ 1535243 w 7451018"/>
              <a:gd name="connsiteY3450" fmla="*/ 287403 h 3415370"/>
              <a:gd name="connsiteX3451" fmla="*/ 1529077 w 7451018"/>
              <a:gd name="connsiteY3451" fmla="*/ 272056 h 3415370"/>
              <a:gd name="connsiteX3452" fmla="*/ 1521839 w 7451018"/>
              <a:gd name="connsiteY3452" fmla="*/ 258651 h 3415370"/>
              <a:gd name="connsiteX3453" fmla="*/ 1515136 w 7451018"/>
              <a:gd name="connsiteY3453" fmla="*/ 259858 h 3415370"/>
              <a:gd name="connsiteX3454" fmla="*/ 1530954 w 7451018"/>
              <a:gd name="connsiteY3454" fmla="*/ 238545 h 3415370"/>
              <a:gd name="connsiteX3455" fmla="*/ 1608498 w 7451018"/>
              <a:gd name="connsiteY3455" fmla="*/ 231843 h 3415370"/>
              <a:gd name="connsiteX3456" fmla="*/ 1463701 w 7451018"/>
              <a:gd name="connsiteY3456" fmla="*/ 227923 h 3415370"/>
              <a:gd name="connsiteX3457" fmla="*/ 1466759 w 7451018"/>
              <a:gd name="connsiteY3457" fmla="*/ 231710 h 3415370"/>
              <a:gd name="connsiteX3458" fmla="*/ 1456974 w 7451018"/>
              <a:gd name="connsiteY3458" fmla="*/ 229565 h 3415370"/>
              <a:gd name="connsiteX3459" fmla="*/ 1463701 w 7451018"/>
              <a:gd name="connsiteY3459" fmla="*/ 227923 h 3415370"/>
              <a:gd name="connsiteX3460" fmla="*/ 943314 w 7451018"/>
              <a:gd name="connsiteY3460" fmla="*/ 225409 h 3415370"/>
              <a:gd name="connsiteX3461" fmla="*/ 987948 w 7451018"/>
              <a:gd name="connsiteY3461" fmla="*/ 225409 h 3415370"/>
              <a:gd name="connsiteX3462" fmla="*/ 1039220 w 7451018"/>
              <a:gd name="connsiteY3462" fmla="*/ 232647 h 3415370"/>
              <a:gd name="connsiteX3463" fmla="*/ 1119646 w 7451018"/>
              <a:gd name="connsiteY3463" fmla="*/ 250944 h 3415370"/>
              <a:gd name="connsiteX3464" fmla="*/ 1118709 w 7451018"/>
              <a:gd name="connsiteY3464" fmla="*/ 251748 h 3415370"/>
              <a:gd name="connsiteX3465" fmla="*/ 1146455 w 7451018"/>
              <a:gd name="connsiteY3465" fmla="*/ 267297 h 3415370"/>
              <a:gd name="connsiteX3466" fmla="*/ 1149271 w 7451018"/>
              <a:gd name="connsiteY3466" fmla="*/ 272324 h 3415370"/>
              <a:gd name="connsiteX3467" fmla="*/ 1206374 w 7451018"/>
              <a:gd name="connsiteY3467" fmla="*/ 272189 h 3415370"/>
              <a:gd name="connsiteX3468" fmla="*/ 1204899 w 7451018"/>
              <a:gd name="connsiteY3468" fmla="*/ 272324 h 3415370"/>
              <a:gd name="connsiteX3469" fmla="*/ 1206374 w 7451018"/>
              <a:gd name="connsiteY3469" fmla="*/ 272324 h 3415370"/>
              <a:gd name="connsiteX3470" fmla="*/ 1206775 w 7451018"/>
              <a:gd name="connsiteY3470" fmla="*/ 274401 h 3415370"/>
              <a:gd name="connsiteX3471" fmla="*/ 1206708 w 7451018"/>
              <a:gd name="connsiteY3471" fmla="*/ 272324 h 3415370"/>
              <a:gd name="connsiteX3472" fmla="*/ 1206375 w 7451018"/>
              <a:gd name="connsiteY3472" fmla="*/ 272324 h 3415370"/>
              <a:gd name="connsiteX3473" fmla="*/ 1206375 w 7451018"/>
              <a:gd name="connsiteY3473" fmla="*/ 272189 h 3415370"/>
              <a:gd name="connsiteX3474" fmla="*/ 1206710 w 7451018"/>
              <a:gd name="connsiteY3474" fmla="*/ 272324 h 3415370"/>
              <a:gd name="connsiteX3475" fmla="*/ 1220180 w 7451018"/>
              <a:gd name="connsiteY3475" fmla="*/ 272324 h 3415370"/>
              <a:gd name="connsiteX3476" fmla="*/ 1220180 w 7451018"/>
              <a:gd name="connsiteY3476" fmla="*/ 265621 h 3415370"/>
              <a:gd name="connsiteX3477" fmla="*/ 1212137 w 7451018"/>
              <a:gd name="connsiteY3477" fmla="*/ 265621 h 3415370"/>
              <a:gd name="connsiteX3478" fmla="*/ 1212874 w 7451018"/>
              <a:gd name="connsiteY3478" fmla="*/ 258919 h 3415370"/>
              <a:gd name="connsiteX3479" fmla="*/ 1238209 w 7451018"/>
              <a:gd name="connsiteY3479" fmla="*/ 265621 h 3415370"/>
              <a:gd name="connsiteX3480" fmla="*/ 1257779 w 7451018"/>
              <a:gd name="connsiteY3480" fmla="*/ 279026 h 3415370"/>
              <a:gd name="connsiteX3481" fmla="*/ 1263274 w 7451018"/>
              <a:gd name="connsiteY3481" fmla="*/ 285728 h 3415370"/>
              <a:gd name="connsiteX3482" fmla="*/ 1267094 w 7451018"/>
              <a:gd name="connsiteY3482" fmla="*/ 285728 h 3415370"/>
              <a:gd name="connsiteX3483" fmla="*/ 1267094 w 7451018"/>
              <a:gd name="connsiteY3483" fmla="*/ 285728 h 3415370"/>
              <a:gd name="connsiteX3484" fmla="*/ 1267094 w 7451018"/>
              <a:gd name="connsiteY3484" fmla="*/ 285795 h 3415370"/>
              <a:gd name="connsiteX3485" fmla="*/ 1266290 w 7451018"/>
              <a:gd name="connsiteY3485" fmla="*/ 292430 h 3415370"/>
              <a:gd name="connsiteX3486" fmla="*/ 1280498 w 7451018"/>
              <a:gd name="connsiteY3486" fmla="*/ 292430 h 3415370"/>
              <a:gd name="connsiteX3487" fmla="*/ 1261062 w 7451018"/>
              <a:gd name="connsiteY3487" fmla="*/ 259857 h 3415370"/>
              <a:gd name="connsiteX3488" fmla="*/ 1260392 w 7451018"/>
              <a:gd name="connsiteY3488" fmla="*/ 260125 h 3415370"/>
              <a:gd name="connsiteX3489" fmla="*/ 1260928 w 7451018"/>
              <a:gd name="connsiteY3489" fmla="*/ 259656 h 3415370"/>
              <a:gd name="connsiteX3490" fmla="*/ 1260392 w 7451018"/>
              <a:gd name="connsiteY3490" fmla="*/ 258919 h 3415370"/>
              <a:gd name="connsiteX3491" fmla="*/ 1261934 w 7451018"/>
              <a:gd name="connsiteY3491" fmla="*/ 258852 h 3415370"/>
              <a:gd name="connsiteX3492" fmla="*/ 1289948 w 7451018"/>
              <a:gd name="connsiteY3492" fmla="*/ 252217 h 3415370"/>
              <a:gd name="connsiteX3493" fmla="*/ 1347518 w 7451018"/>
              <a:gd name="connsiteY3493" fmla="*/ 247860 h 3415370"/>
              <a:gd name="connsiteX3494" fmla="*/ 1334114 w 7451018"/>
              <a:gd name="connsiteY3494" fmla="*/ 285660 h 3415370"/>
              <a:gd name="connsiteX3495" fmla="*/ 1340816 w 7451018"/>
              <a:gd name="connsiteY3495" fmla="*/ 287604 h 3415370"/>
              <a:gd name="connsiteX3496" fmla="*/ 1340884 w 7451018"/>
              <a:gd name="connsiteY3496" fmla="*/ 287336 h 3415370"/>
              <a:gd name="connsiteX3497" fmla="*/ 1347518 w 7451018"/>
              <a:gd name="connsiteY3497" fmla="*/ 304896 h 3415370"/>
              <a:gd name="connsiteX3498" fmla="*/ 1347184 w 7451018"/>
              <a:gd name="connsiteY3498" fmla="*/ 306437 h 3415370"/>
              <a:gd name="connsiteX3499" fmla="*/ 1380425 w 7451018"/>
              <a:gd name="connsiteY3499" fmla="*/ 319239 h 3415370"/>
              <a:gd name="connsiteX3500" fmla="*/ 1412395 w 7451018"/>
              <a:gd name="connsiteY3500" fmla="*/ 325941 h 3415370"/>
              <a:gd name="connsiteX3501" fmla="*/ 1413535 w 7451018"/>
              <a:gd name="connsiteY3501" fmla="*/ 332643 h 3415370"/>
              <a:gd name="connsiteX3502" fmla="*/ 1414607 w 7451018"/>
              <a:gd name="connsiteY3502" fmla="*/ 331168 h 3415370"/>
              <a:gd name="connsiteX3503" fmla="*/ 1414540 w 7451018"/>
              <a:gd name="connsiteY3503" fmla="*/ 330498 h 3415370"/>
              <a:gd name="connsiteX3504" fmla="*/ 1414808 w 7451018"/>
              <a:gd name="connsiteY3504" fmla="*/ 330900 h 3415370"/>
              <a:gd name="connsiteX3505" fmla="*/ 1421042 w 7451018"/>
              <a:gd name="connsiteY3505" fmla="*/ 325941 h 3415370"/>
              <a:gd name="connsiteX3506" fmla="*/ 1421242 w 7451018"/>
              <a:gd name="connsiteY3506" fmla="*/ 327415 h 3415370"/>
              <a:gd name="connsiteX3507" fmla="*/ 1416283 w 7451018"/>
              <a:gd name="connsiteY3507" fmla="*/ 333246 h 3415370"/>
              <a:gd name="connsiteX3508" fmla="*/ 1414406 w 7451018"/>
              <a:gd name="connsiteY3508" fmla="*/ 345377 h 3415370"/>
              <a:gd name="connsiteX3509" fmla="*/ 1415009 w 7451018"/>
              <a:gd name="connsiteY3509" fmla="*/ 352749 h 3415370"/>
              <a:gd name="connsiteX3510" fmla="*/ 1401136 w 7451018"/>
              <a:gd name="connsiteY3510" fmla="*/ 345779 h 3415370"/>
              <a:gd name="connsiteX3511" fmla="*/ 1405626 w 7451018"/>
              <a:gd name="connsiteY3511" fmla="*/ 346047 h 3415370"/>
              <a:gd name="connsiteX3512" fmla="*/ 1404152 w 7451018"/>
              <a:gd name="connsiteY3512" fmla="*/ 342763 h 3415370"/>
              <a:gd name="connsiteX3513" fmla="*/ 1390546 w 7451018"/>
              <a:gd name="connsiteY3513" fmla="*/ 346047 h 3415370"/>
              <a:gd name="connsiteX3514" fmla="*/ 1406765 w 7451018"/>
              <a:gd name="connsiteY3514" fmla="*/ 355698 h 3415370"/>
              <a:gd name="connsiteX3515" fmla="*/ 1380157 w 7451018"/>
              <a:gd name="connsiteY3515" fmla="*/ 366154 h 3415370"/>
              <a:gd name="connsiteX3516" fmla="*/ 1302212 w 7451018"/>
              <a:gd name="connsiteY3516" fmla="*/ 352749 h 3415370"/>
              <a:gd name="connsiteX3517" fmla="*/ 1238074 w 7451018"/>
              <a:gd name="connsiteY3517" fmla="*/ 369103 h 3415370"/>
              <a:gd name="connsiteX3518" fmla="*/ 1198197 w 7451018"/>
              <a:gd name="connsiteY3518" fmla="*/ 374665 h 3415370"/>
              <a:gd name="connsiteX3519" fmla="*/ 1197392 w 7451018"/>
              <a:gd name="connsiteY3519" fmla="*/ 375201 h 3415370"/>
              <a:gd name="connsiteX3520" fmla="*/ 1190489 w 7451018"/>
              <a:gd name="connsiteY3520" fmla="*/ 380563 h 3415370"/>
              <a:gd name="connsiteX3521" fmla="*/ 1196656 w 7451018"/>
              <a:gd name="connsiteY3521" fmla="*/ 374799 h 3415370"/>
              <a:gd name="connsiteX3522" fmla="*/ 1146523 w 7451018"/>
              <a:gd name="connsiteY3522" fmla="*/ 362132 h 3415370"/>
              <a:gd name="connsiteX3523" fmla="*/ 1153225 w 7451018"/>
              <a:gd name="connsiteY3523" fmla="*/ 359183 h 3415370"/>
              <a:gd name="connsiteX3524" fmla="*/ 1146455 w 7451018"/>
              <a:gd name="connsiteY3524" fmla="*/ 359585 h 3415370"/>
              <a:gd name="connsiteX3525" fmla="*/ 1080841 w 7451018"/>
              <a:gd name="connsiteY3525" fmla="*/ 346315 h 3415370"/>
              <a:gd name="connsiteX3526" fmla="*/ 1106510 w 7451018"/>
              <a:gd name="connsiteY3526" fmla="*/ 327013 h 3415370"/>
              <a:gd name="connsiteX3527" fmla="*/ 1099607 w 7451018"/>
              <a:gd name="connsiteY3527" fmla="*/ 319239 h 3415370"/>
              <a:gd name="connsiteX3528" fmla="*/ 1052289 w 7451018"/>
              <a:gd name="connsiteY3528" fmla="*/ 305834 h 3415370"/>
              <a:gd name="connsiteX3529" fmla="*/ 1070050 w 7451018"/>
              <a:gd name="connsiteY3529" fmla="*/ 303756 h 3415370"/>
              <a:gd name="connsiteX3530" fmla="*/ 1053161 w 7451018"/>
              <a:gd name="connsiteY3530" fmla="*/ 299132 h 3415370"/>
              <a:gd name="connsiteX3531" fmla="*/ 1038484 w 7451018"/>
              <a:gd name="connsiteY3531" fmla="*/ 299132 h 3415370"/>
              <a:gd name="connsiteX3532" fmla="*/ 1037611 w 7451018"/>
              <a:gd name="connsiteY3532" fmla="*/ 285728 h 3415370"/>
              <a:gd name="connsiteX3533" fmla="*/ 1054166 w 7451018"/>
              <a:gd name="connsiteY3533" fmla="*/ 279026 h 3415370"/>
              <a:gd name="connsiteX3534" fmla="*/ 1045922 w 7451018"/>
              <a:gd name="connsiteY3534" fmla="*/ 274401 h 3415370"/>
              <a:gd name="connsiteX3535" fmla="*/ 1048603 w 7451018"/>
              <a:gd name="connsiteY3535" fmla="*/ 272189 h 3415370"/>
              <a:gd name="connsiteX3536" fmla="*/ 985469 w 7451018"/>
              <a:gd name="connsiteY3536" fmla="*/ 299132 h 3415370"/>
              <a:gd name="connsiteX3537" fmla="*/ 895058 w 7451018"/>
              <a:gd name="connsiteY3537" fmla="*/ 285728 h 3415370"/>
              <a:gd name="connsiteX3538" fmla="*/ 898475 w 7451018"/>
              <a:gd name="connsiteY3538" fmla="*/ 279026 h 3415370"/>
              <a:gd name="connsiteX3539" fmla="*/ 915097 w 7451018"/>
              <a:gd name="connsiteY3539" fmla="*/ 265621 h 3415370"/>
              <a:gd name="connsiteX3540" fmla="*/ 920258 w 7451018"/>
              <a:gd name="connsiteY3540" fmla="*/ 265621 h 3415370"/>
              <a:gd name="connsiteX3541" fmla="*/ 927897 w 7451018"/>
              <a:gd name="connsiteY3541" fmla="*/ 252217 h 3415370"/>
              <a:gd name="connsiteX3542" fmla="*/ 931986 w 7451018"/>
              <a:gd name="connsiteY3542" fmla="*/ 244844 h 3415370"/>
              <a:gd name="connsiteX3543" fmla="*/ 937549 w 7451018"/>
              <a:gd name="connsiteY3543" fmla="*/ 245515 h 3415370"/>
              <a:gd name="connsiteX3544" fmla="*/ 925284 w 7451018"/>
              <a:gd name="connsiteY3544" fmla="*/ 232111 h 3415370"/>
              <a:gd name="connsiteX3545" fmla="*/ 943314 w 7451018"/>
              <a:gd name="connsiteY3545" fmla="*/ 225409 h 3415370"/>
              <a:gd name="connsiteX3546" fmla="*/ 2320024 w 7451018"/>
              <a:gd name="connsiteY3546" fmla="*/ 218773 h 3415370"/>
              <a:gd name="connsiteX3547" fmla="*/ 2319823 w 7451018"/>
              <a:gd name="connsiteY3547" fmla="*/ 219176 h 3415370"/>
              <a:gd name="connsiteX3548" fmla="*/ 2320493 w 7451018"/>
              <a:gd name="connsiteY3548" fmla="*/ 218840 h 3415370"/>
              <a:gd name="connsiteX3549" fmla="*/ 2320024 w 7451018"/>
              <a:gd name="connsiteY3549" fmla="*/ 218773 h 3415370"/>
              <a:gd name="connsiteX3550" fmla="*/ 1492625 w 7451018"/>
              <a:gd name="connsiteY3550" fmla="*/ 218707 h 3415370"/>
              <a:gd name="connsiteX3551" fmla="*/ 1487465 w 7451018"/>
              <a:gd name="connsiteY3551" fmla="*/ 225409 h 3415370"/>
              <a:gd name="connsiteX3552" fmla="*/ 1480563 w 7451018"/>
              <a:gd name="connsiteY3552" fmla="*/ 225342 h 3415370"/>
              <a:gd name="connsiteX3553" fmla="*/ 1492625 w 7451018"/>
              <a:gd name="connsiteY3553" fmla="*/ 218707 h 3415370"/>
              <a:gd name="connsiteX3554" fmla="*/ 3090169 w 7451018"/>
              <a:gd name="connsiteY3554" fmla="*/ 207246 h 3415370"/>
              <a:gd name="connsiteX3555" fmla="*/ 3083400 w 7451018"/>
              <a:gd name="connsiteY3555" fmla="*/ 211066 h 3415370"/>
              <a:gd name="connsiteX3556" fmla="*/ 3090169 w 7451018"/>
              <a:gd name="connsiteY3556" fmla="*/ 207246 h 3415370"/>
              <a:gd name="connsiteX3557" fmla="*/ 1357106 w 7451018"/>
              <a:gd name="connsiteY3557" fmla="*/ 199203 h 3415370"/>
              <a:gd name="connsiteX3558" fmla="*/ 1360525 w 7451018"/>
              <a:gd name="connsiteY3558" fmla="*/ 206508 h 3415370"/>
              <a:gd name="connsiteX3559" fmla="*/ 1334655 w 7451018"/>
              <a:gd name="connsiteY3559" fmla="*/ 206508 h 3415370"/>
              <a:gd name="connsiteX3560" fmla="*/ 1334119 w 7451018"/>
              <a:gd name="connsiteY3560" fmla="*/ 205972 h 3415370"/>
              <a:gd name="connsiteX3561" fmla="*/ 1357106 w 7451018"/>
              <a:gd name="connsiteY3561" fmla="*/ 199203 h 3415370"/>
              <a:gd name="connsiteX3562" fmla="*/ 6559297 w 7451018"/>
              <a:gd name="connsiteY3562" fmla="*/ 198600 h 3415370"/>
              <a:gd name="connsiteX3563" fmla="*/ 6628396 w 7451018"/>
              <a:gd name="connsiteY3563" fmla="*/ 212005 h 3415370"/>
              <a:gd name="connsiteX3564" fmla="*/ 6635500 w 7451018"/>
              <a:gd name="connsiteY3564" fmla="*/ 205303 h 3415370"/>
              <a:gd name="connsiteX3565" fmla="*/ 6635500 w 7451018"/>
              <a:gd name="connsiteY3565" fmla="*/ 212005 h 3415370"/>
              <a:gd name="connsiteX3566" fmla="*/ 6536242 w 7451018"/>
              <a:gd name="connsiteY3566" fmla="*/ 212005 h 3415370"/>
              <a:gd name="connsiteX3567" fmla="*/ 6559297 w 7451018"/>
              <a:gd name="connsiteY3567" fmla="*/ 198600 h 3415370"/>
              <a:gd name="connsiteX3568" fmla="*/ 2130966 w 7451018"/>
              <a:gd name="connsiteY3568" fmla="*/ 191872 h 3415370"/>
              <a:gd name="connsiteX3569" fmla="*/ 2131175 w 7451018"/>
              <a:gd name="connsiteY3569" fmla="*/ 191877 h 3415370"/>
              <a:gd name="connsiteX3570" fmla="*/ 2130685 w 7451018"/>
              <a:gd name="connsiteY3570" fmla="*/ 192568 h 3415370"/>
              <a:gd name="connsiteX3571" fmla="*/ 2131825 w 7451018"/>
              <a:gd name="connsiteY3571" fmla="*/ 190959 h 3415370"/>
              <a:gd name="connsiteX3572" fmla="*/ 2132026 w 7451018"/>
              <a:gd name="connsiteY3572" fmla="*/ 191898 h 3415370"/>
              <a:gd name="connsiteX3573" fmla="*/ 2131175 w 7451018"/>
              <a:gd name="connsiteY3573" fmla="*/ 191877 h 3415370"/>
              <a:gd name="connsiteX3574" fmla="*/ 1863596 w 7451018"/>
              <a:gd name="connsiteY3574" fmla="*/ 186671 h 3415370"/>
              <a:gd name="connsiteX3575" fmla="*/ 1874512 w 7451018"/>
              <a:gd name="connsiteY3575" fmla="*/ 191764 h 3415370"/>
              <a:gd name="connsiteX3576" fmla="*/ 1850116 w 7451018"/>
              <a:gd name="connsiteY3576" fmla="*/ 192837 h 3415370"/>
              <a:gd name="connsiteX3577" fmla="*/ 1863596 w 7451018"/>
              <a:gd name="connsiteY3577" fmla="*/ 186671 h 3415370"/>
              <a:gd name="connsiteX3578" fmla="*/ 6372839 w 7451018"/>
              <a:gd name="connsiteY3578" fmla="*/ 183739 h 3415370"/>
              <a:gd name="connsiteX3579" fmla="*/ 6393887 w 7451018"/>
              <a:gd name="connsiteY3579" fmla="*/ 185196 h 3415370"/>
              <a:gd name="connsiteX3580" fmla="*/ 6411447 w 7451018"/>
              <a:gd name="connsiteY3580" fmla="*/ 191898 h 3415370"/>
              <a:gd name="connsiteX3581" fmla="*/ 6427733 w 7451018"/>
              <a:gd name="connsiteY3581" fmla="*/ 193842 h 3415370"/>
              <a:gd name="connsiteX3582" fmla="*/ 6474179 w 7451018"/>
              <a:gd name="connsiteY3582" fmla="*/ 191898 h 3415370"/>
              <a:gd name="connsiteX3583" fmla="*/ 6511442 w 7451018"/>
              <a:gd name="connsiteY3583" fmla="*/ 205303 h 3415370"/>
              <a:gd name="connsiteX3584" fmla="*/ 6426058 w 7451018"/>
              <a:gd name="connsiteY3584" fmla="*/ 218707 h 3415370"/>
              <a:gd name="connsiteX3585" fmla="*/ 6347307 w 7451018"/>
              <a:gd name="connsiteY3585" fmla="*/ 207179 h 3415370"/>
              <a:gd name="connsiteX3586" fmla="*/ 6372839 w 7451018"/>
              <a:gd name="connsiteY3586" fmla="*/ 183739 h 3415370"/>
              <a:gd name="connsiteX3587" fmla="*/ 2051799 w 7451018"/>
              <a:gd name="connsiteY3587" fmla="*/ 178159 h 3415370"/>
              <a:gd name="connsiteX3588" fmla="*/ 2052336 w 7451018"/>
              <a:gd name="connsiteY3588" fmla="*/ 179097 h 3415370"/>
              <a:gd name="connsiteX3589" fmla="*/ 2051599 w 7451018"/>
              <a:gd name="connsiteY3589" fmla="*/ 178227 h 3415370"/>
              <a:gd name="connsiteX3590" fmla="*/ 2051598 w 7451018"/>
              <a:gd name="connsiteY3590" fmla="*/ 178226 h 3415370"/>
              <a:gd name="connsiteX3591" fmla="*/ 2051799 w 7451018"/>
              <a:gd name="connsiteY3591" fmla="*/ 178159 h 3415370"/>
              <a:gd name="connsiteX3592" fmla="*/ 1410367 w 7451018"/>
              <a:gd name="connsiteY3592" fmla="*/ 176333 h 3415370"/>
              <a:gd name="connsiteX3593" fmla="*/ 1414337 w 7451018"/>
              <a:gd name="connsiteY3593" fmla="*/ 181510 h 3415370"/>
              <a:gd name="connsiteX3594" fmla="*/ 1412931 w 7451018"/>
              <a:gd name="connsiteY3594" fmla="*/ 176685 h 3415370"/>
              <a:gd name="connsiteX3595" fmla="*/ 1410367 w 7451018"/>
              <a:gd name="connsiteY3595" fmla="*/ 176333 h 3415370"/>
              <a:gd name="connsiteX3596" fmla="*/ 5731781 w 7451018"/>
              <a:gd name="connsiteY3596" fmla="*/ 171591 h 3415370"/>
              <a:gd name="connsiteX3597" fmla="*/ 5723940 w 7451018"/>
              <a:gd name="connsiteY3597" fmla="*/ 171792 h 3415370"/>
              <a:gd name="connsiteX3598" fmla="*/ 5722667 w 7451018"/>
              <a:gd name="connsiteY3598" fmla="*/ 178494 h 3415370"/>
              <a:gd name="connsiteX3599" fmla="*/ 5731781 w 7451018"/>
              <a:gd name="connsiteY3599" fmla="*/ 171591 h 3415370"/>
              <a:gd name="connsiteX3600" fmla="*/ 3090036 w 7451018"/>
              <a:gd name="connsiteY3600" fmla="*/ 170451 h 3415370"/>
              <a:gd name="connsiteX3601" fmla="*/ 3092181 w 7451018"/>
              <a:gd name="connsiteY3601" fmla="*/ 170787 h 3415370"/>
              <a:gd name="connsiteX3602" fmla="*/ 3094059 w 7451018"/>
              <a:gd name="connsiteY3602" fmla="*/ 171859 h 3415370"/>
              <a:gd name="connsiteX3603" fmla="*/ 3090036 w 7451018"/>
              <a:gd name="connsiteY3603" fmla="*/ 170451 h 3415370"/>
              <a:gd name="connsiteX3604" fmla="*/ 1126288 w 7451018"/>
              <a:gd name="connsiteY3604" fmla="*/ 165090 h 3415370"/>
              <a:gd name="connsiteX3605" fmla="*/ 1152226 w 7451018"/>
              <a:gd name="connsiteY3605" fmla="*/ 165090 h 3415370"/>
              <a:gd name="connsiteX3606" fmla="*/ 1126288 w 7451018"/>
              <a:gd name="connsiteY3606" fmla="*/ 171792 h 3415370"/>
              <a:gd name="connsiteX3607" fmla="*/ 4902013 w 7451018"/>
              <a:gd name="connsiteY3607" fmla="*/ 165056 h 3415370"/>
              <a:gd name="connsiteX3608" fmla="*/ 4933154 w 7451018"/>
              <a:gd name="connsiteY3608" fmla="*/ 165090 h 3415370"/>
              <a:gd name="connsiteX3609" fmla="*/ 4937778 w 7451018"/>
              <a:gd name="connsiteY3609" fmla="*/ 171792 h 3415370"/>
              <a:gd name="connsiteX3610" fmla="*/ 4778601 w 7451018"/>
              <a:gd name="connsiteY3610" fmla="*/ 205302 h 3415370"/>
              <a:gd name="connsiteX3611" fmla="*/ 4771966 w 7451018"/>
              <a:gd name="connsiteY3611" fmla="*/ 212005 h 3415370"/>
              <a:gd name="connsiteX3612" fmla="*/ 4725386 w 7451018"/>
              <a:gd name="connsiteY3612" fmla="*/ 225409 h 3415370"/>
              <a:gd name="connsiteX3613" fmla="*/ 4727062 w 7451018"/>
              <a:gd name="connsiteY3613" fmla="*/ 232111 h 3415370"/>
              <a:gd name="connsiteX3614" fmla="*/ 4710507 w 7451018"/>
              <a:gd name="connsiteY3614" fmla="*/ 238813 h 3415370"/>
              <a:gd name="connsiteX3615" fmla="*/ 4711982 w 7451018"/>
              <a:gd name="connsiteY3615" fmla="*/ 243840 h 3415370"/>
              <a:gd name="connsiteX3616" fmla="*/ 4696835 w 7451018"/>
              <a:gd name="connsiteY3616" fmla="*/ 252217 h 3415370"/>
              <a:gd name="connsiteX3617" fmla="*/ 4678471 w 7451018"/>
              <a:gd name="connsiteY3617" fmla="*/ 258919 h 3415370"/>
              <a:gd name="connsiteX3618" fmla="*/ 4671769 w 7451018"/>
              <a:gd name="connsiteY3618" fmla="*/ 266224 h 3415370"/>
              <a:gd name="connsiteX3619" fmla="*/ 4665067 w 7451018"/>
              <a:gd name="connsiteY3619" fmla="*/ 292430 h 3415370"/>
              <a:gd name="connsiteX3620" fmla="*/ 4701996 w 7451018"/>
              <a:gd name="connsiteY3620" fmla="*/ 319238 h 3415370"/>
              <a:gd name="connsiteX3621" fmla="*/ 4663726 w 7451018"/>
              <a:gd name="connsiteY3621" fmla="*/ 319238 h 3415370"/>
              <a:gd name="connsiteX3622" fmla="*/ 4662252 w 7451018"/>
              <a:gd name="connsiteY3622" fmla="*/ 325941 h 3415370"/>
              <a:gd name="connsiteX3623" fmla="*/ 4614935 w 7451018"/>
              <a:gd name="connsiteY3623" fmla="*/ 312536 h 3415370"/>
              <a:gd name="connsiteX3624" fmla="*/ 4611584 w 7451018"/>
              <a:gd name="connsiteY3624" fmla="*/ 309454 h 3415370"/>
              <a:gd name="connsiteX3625" fmla="*/ 4610981 w 7451018"/>
              <a:gd name="connsiteY3625" fmla="*/ 312738 h 3415370"/>
              <a:gd name="connsiteX3626" fmla="*/ 4597978 w 7451018"/>
              <a:gd name="connsiteY3626" fmla="*/ 310057 h 3415370"/>
              <a:gd name="connsiteX3627" fmla="*/ 4590673 w 7451018"/>
              <a:gd name="connsiteY3627" fmla="*/ 299132 h 3415370"/>
              <a:gd name="connsiteX3628" fmla="*/ 4573382 w 7451018"/>
              <a:gd name="connsiteY3628" fmla="*/ 292363 h 3415370"/>
              <a:gd name="connsiteX3629" fmla="*/ 4587792 w 7451018"/>
              <a:gd name="connsiteY3629" fmla="*/ 285661 h 3415370"/>
              <a:gd name="connsiteX3630" fmla="*/ 4590673 w 7451018"/>
              <a:gd name="connsiteY3630" fmla="*/ 278959 h 3415370"/>
              <a:gd name="connsiteX3631" fmla="*/ 4591410 w 7451018"/>
              <a:gd name="connsiteY3631" fmla="*/ 285661 h 3415370"/>
              <a:gd name="connsiteX3632" fmla="*/ 4592483 w 7451018"/>
              <a:gd name="connsiteY3632" fmla="*/ 280769 h 3415370"/>
              <a:gd name="connsiteX3633" fmla="*/ 4598112 w 7451018"/>
              <a:gd name="connsiteY3633" fmla="*/ 272458 h 3415370"/>
              <a:gd name="connsiteX3634" fmla="*/ 4598582 w 7451018"/>
              <a:gd name="connsiteY3634" fmla="*/ 272257 h 3415370"/>
              <a:gd name="connsiteX3635" fmla="*/ 4598247 w 7451018"/>
              <a:gd name="connsiteY3635" fmla="*/ 272056 h 3415370"/>
              <a:gd name="connsiteX3636" fmla="*/ 4598179 w 7451018"/>
              <a:gd name="connsiteY3636" fmla="*/ 272056 h 3415370"/>
              <a:gd name="connsiteX3637" fmla="*/ 4591343 w 7451018"/>
              <a:gd name="connsiteY3637" fmla="*/ 265621 h 3415370"/>
              <a:gd name="connsiteX3638" fmla="*/ 4629612 w 7451018"/>
              <a:gd name="connsiteY3638" fmla="*/ 252217 h 3415370"/>
              <a:gd name="connsiteX3639" fmla="*/ 4618822 w 7451018"/>
              <a:gd name="connsiteY3639" fmla="*/ 244443 h 3415370"/>
              <a:gd name="connsiteX3640" fmla="*/ 4645832 w 7451018"/>
              <a:gd name="connsiteY3640" fmla="*/ 232111 h 3415370"/>
              <a:gd name="connsiteX3641" fmla="*/ 4666743 w 7451018"/>
              <a:gd name="connsiteY3641" fmla="*/ 218707 h 3415370"/>
              <a:gd name="connsiteX3642" fmla="*/ 4663995 w 7451018"/>
              <a:gd name="connsiteY3642" fmla="*/ 205302 h 3415370"/>
              <a:gd name="connsiteX3643" fmla="*/ 4679275 w 7451018"/>
              <a:gd name="connsiteY3643" fmla="*/ 212005 h 3415370"/>
              <a:gd name="connsiteX3644" fmla="*/ 4685173 w 7451018"/>
              <a:gd name="connsiteY3644" fmla="*/ 205034 h 3415370"/>
              <a:gd name="connsiteX3645" fmla="*/ 4700455 w 7451018"/>
              <a:gd name="connsiteY3645" fmla="*/ 205302 h 3415370"/>
              <a:gd name="connsiteX3646" fmla="*/ 4750117 w 7451018"/>
              <a:gd name="connsiteY3646" fmla="*/ 191898 h 3415370"/>
              <a:gd name="connsiteX3647" fmla="*/ 4748643 w 7451018"/>
              <a:gd name="connsiteY3647" fmla="*/ 185196 h 3415370"/>
              <a:gd name="connsiteX3648" fmla="*/ 4771095 w 7451018"/>
              <a:gd name="connsiteY3648" fmla="*/ 178494 h 3415370"/>
              <a:gd name="connsiteX3649" fmla="*/ 4872834 w 7451018"/>
              <a:gd name="connsiteY3649" fmla="*/ 173467 h 3415370"/>
              <a:gd name="connsiteX3650" fmla="*/ 4902013 w 7451018"/>
              <a:gd name="connsiteY3650" fmla="*/ 165056 h 3415370"/>
              <a:gd name="connsiteX3651" fmla="*/ 1276669 w 7451018"/>
              <a:gd name="connsiteY3651" fmla="*/ 163389 h 3415370"/>
              <a:gd name="connsiteX3652" fmla="*/ 1282249 w 7451018"/>
              <a:gd name="connsiteY3652" fmla="*/ 165224 h 3415370"/>
              <a:gd name="connsiteX3653" fmla="*/ 1274810 w 7451018"/>
              <a:gd name="connsiteY3653" fmla="*/ 167436 h 3415370"/>
              <a:gd name="connsiteX3654" fmla="*/ 1276669 w 7451018"/>
              <a:gd name="connsiteY3654" fmla="*/ 163389 h 3415370"/>
              <a:gd name="connsiteX3655" fmla="*/ 1246476 w 7451018"/>
              <a:gd name="connsiteY3655" fmla="*/ 163170 h 3415370"/>
              <a:gd name="connsiteX3656" fmla="*/ 1267163 w 7451018"/>
              <a:gd name="connsiteY3656" fmla="*/ 185196 h 3415370"/>
              <a:gd name="connsiteX3657" fmla="*/ 1289749 w 7451018"/>
              <a:gd name="connsiteY3657" fmla="*/ 191898 h 3415370"/>
              <a:gd name="connsiteX3658" fmla="*/ 1327414 w 7451018"/>
              <a:gd name="connsiteY3658" fmla="*/ 193842 h 3415370"/>
              <a:gd name="connsiteX3659" fmla="*/ 1300137 w 7451018"/>
              <a:gd name="connsiteY3659" fmla="*/ 218707 h 3415370"/>
              <a:gd name="connsiteX3660" fmla="*/ 1297256 w 7451018"/>
              <a:gd name="connsiteY3660" fmla="*/ 212004 h 3415370"/>
              <a:gd name="connsiteX3661" fmla="*/ 1272726 w 7451018"/>
              <a:gd name="connsiteY3661" fmla="*/ 212004 h 3415370"/>
              <a:gd name="connsiteX3662" fmla="*/ 1132986 w 7451018"/>
              <a:gd name="connsiteY3662" fmla="*/ 220383 h 3415370"/>
              <a:gd name="connsiteX3663" fmla="*/ 1161202 w 7451018"/>
              <a:gd name="connsiteY3663" fmla="*/ 211603 h 3415370"/>
              <a:gd name="connsiteX3664" fmla="*/ 1144647 w 7451018"/>
              <a:gd name="connsiteY3664" fmla="*/ 212004 h 3415370"/>
              <a:gd name="connsiteX3665" fmla="*/ 1146042 w 7451018"/>
              <a:gd name="connsiteY3665" fmla="*/ 206635 h 3415370"/>
              <a:gd name="connsiteX3666" fmla="*/ 1146457 w 7451018"/>
              <a:gd name="connsiteY3666" fmla="*/ 206174 h 3415370"/>
              <a:gd name="connsiteX3667" fmla="*/ 1146457 w 7451018"/>
              <a:gd name="connsiteY3667" fmla="*/ 205034 h 3415370"/>
              <a:gd name="connsiteX3668" fmla="*/ 1146042 w 7451018"/>
              <a:gd name="connsiteY3668" fmla="*/ 206635 h 3415370"/>
              <a:gd name="connsiteX3669" fmla="*/ 1139120 w 7451018"/>
              <a:gd name="connsiteY3669" fmla="*/ 214314 h 3415370"/>
              <a:gd name="connsiteX3670" fmla="*/ 1093107 w 7451018"/>
              <a:gd name="connsiteY3670" fmla="*/ 212004 h 3415370"/>
              <a:gd name="connsiteX3671" fmla="*/ 1146457 w 7451018"/>
              <a:gd name="connsiteY3671" fmla="*/ 181644 h 3415370"/>
              <a:gd name="connsiteX3672" fmla="*/ 1248465 w 7451018"/>
              <a:gd name="connsiteY3672" fmla="*/ 198600 h 3415370"/>
              <a:gd name="connsiteX3673" fmla="*/ 1228694 w 7451018"/>
              <a:gd name="connsiteY3673" fmla="*/ 191295 h 3415370"/>
              <a:gd name="connsiteX3674" fmla="*/ 1237406 w 7451018"/>
              <a:gd name="connsiteY3674" fmla="*/ 185196 h 3415370"/>
              <a:gd name="connsiteX3675" fmla="*/ 1219780 w 7451018"/>
              <a:gd name="connsiteY3675" fmla="*/ 185196 h 3415370"/>
              <a:gd name="connsiteX3676" fmla="*/ 1220115 w 7451018"/>
              <a:gd name="connsiteY3676" fmla="*/ 177556 h 3415370"/>
              <a:gd name="connsiteX3677" fmla="*/ 1240221 w 7451018"/>
              <a:gd name="connsiteY3677" fmla="*/ 168508 h 3415370"/>
              <a:gd name="connsiteX3678" fmla="*/ 1246476 w 7451018"/>
              <a:gd name="connsiteY3678" fmla="*/ 163170 h 3415370"/>
              <a:gd name="connsiteX3679" fmla="*/ 1152395 w 7451018"/>
              <a:gd name="connsiteY3679" fmla="*/ 159144 h 3415370"/>
              <a:gd name="connsiteX3680" fmla="*/ 1147202 w 7451018"/>
              <a:gd name="connsiteY3680" fmla="*/ 163414 h 3415370"/>
              <a:gd name="connsiteX3681" fmla="*/ 1152395 w 7451018"/>
              <a:gd name="connsiteY3681" fmla="*/ 159144 h 3415370"/>
              <a:gd name="connsiteX3682" fmla="*/ 1308919 w 7451018"/>
              <a:gd name="connsiteY3682" fmla="*/ 151685 h 3415370"/>
              <a:gd name="connsiteX3683" fmla="*/ 1354090 w 7451018"/>
              <a:gd name="connsiteY3683" fmla="*/ 158387 h 3415370"/>
              <a:gd name="connsiteX3684" fmla="*/ 1354090 w 7451018"/>
              <a:gd name="connsiteY3684" fmla="*/ 165089 h 3415370"/>
              <a:gd name="connsiteX3685" fmla="*/ 1342094 w 7451018"/>
              <a:gd name="connsiteY3685" fmla="*/ 165089 h 3415370"/>
              <a:gd name="connsiteX3686" fmla="*/ 1329829 w 7451018"/>
              <a:gd name="connsiteY3686" fmla="*/ 158387 h 3415370"/>
              <a:gd name="connsiteX3687" fmla="*/ 1308919 w 7451018"/>
              <a:gd name="connsiteY3687" fmla="*/ 151685 h 3415370"/>
              <a:gd name="connsiteX3688" fmla="*/ 2119694 w 7451018"/>
              <a:gd name="connsiteY3688" fmla="*/ 151149 h 3415370"/>
              <a:gd name="connsiteX3689" fmla="*/ 2110914 w 7451018"/>
              <a:gd name="connsiteY3689" fmla="*/ 152959 h 3415370"/>
              <a:gd name="connsiteX3690" fmla="*/ 2119694 w 7451018"/>
              <a:gd name="connsiteY3690" fmla="*/ 151149 h 3415370"/>
              <a:gd name="connsiteX3691" fmla="*/ 1070739 w 7451018"/>
              <a:gd name="connsiteY3691" fmla="*/ 149457 h 3415370"/>
              <a:gd name="connsiteX3692" fmla="*/ 1119515 w 7451018"/>
              <a:gd name="connsiteY3692" fmla="*/ 157114 h 3415370"/>
              <a:gd name="connsiteX3693" fmla="*/ 1100346 w 7451018"/>
              <a:gd name="connsiteY3693" fmla="*/ 158388 h 3415370"/>
              <a:gd name="connsiteX3694" fmla="*/ 1100748 w 7451018"/>
              <a:gd name="connsiteY3694" fmla="*/ 165090 h 3415370"/>
              <a:gd name="connsiteX3695" fmla="*/ 1112812 w 7451018"/>
              <a:gd name="connsiteY3695" fmla="*/ 164286 h 3415370"/>
              <a:gd name="connsiteX3696" fmla="*/ 1106110 w 7451018"/>
              <a:gd name="connsiteY3696" fmla="*/ 169379 h 3415370"/>
              <a:gd name="connsiteX3697" fmla="*/ 1070924 w 7451018"/>
              <a:gd name="connsiteY3697" fmla="*/ 185196 h 3415370"/>
              <a:gd name="connsiteX3698" fmla="*/ 1031448 w 7451018"/>
              <a:gd name="connsiteY3698" fmla="*/ 198601 h 3415370"/>
              <a:gd name="connsiteX3699" fmla="*/ 1032520 w 7451018"/>
              <a:gd name="connsiteY3699" fmla="*/ 198332 h 3415370"/>
              <a:gd name="connsiteX3700" fmla="*/ 1032855 w 7451018"/>
              <a:gd name="connsiteY3700" fmla="*/ 198601 h 3415370"/>
              <a:gd name="connsiteX3701" fmla="*/ 1067908 w 7451018"/>
              <a:gd name="connsiteY3701" fmla="*/ 185196 h 3415370"/>
              <a:gd name="connsiteX3702" fmla="*/ 1057586 w 7451018"/>
              <a:gd name="connsiteY3702" fmla="*/ 171792 h 3415370"/>
              <a:gd name="connsiteX3703" fmla="*/ 1007253 w 7451018"/>
              <a:gd name="connsiteY3703" fmla="*/ 191898 h 3415370"/>
              <a:gd name="connsiteX3704" fmla="*/ 1004171 w 7451018"/>
              <a:gd name="connsiteY3704" fmla="*/ 187005 h 3415370"/>
              <a:gd name="connsiteX3705" fmla="*/ 992307 w 7451018"/>
              <a:gd name="connsiteY3705" fmla="*/ 191898 h 3415370"/>
              <a:gd name="connsiteX3706" fmla="*/ 957189 w 7451018"/>
              <a:gd name="connsiteY3706" fmla="*/ 191898 h 3415370"/>
              <a:gd name="connsiteX3707" fmla="*/ 989693 w 7451018"/>
              <a:gd name="connsiteY3707" fmla="*/ 175210 h 3415370"/>
              <a:gd name="connsiteX3708" fmla="*/ 1021060 w 7451018"/>
              <a:gd name="connsiteY3708" fmla="*/ 158388 h 3415370"/>
              <a:gd name="connsiteX3709" fmla="*/ 1070739 w 7451018"/>
              <a:gd name="connsiteY3709" fmla="*/ 149457 h 3415370"/>
              <a:gd name="connsiteX3710" fmla="*/ 5646958 w 7451018"/>
              <a:gd name="connsiteY3710" fmla="*/ 147446 h 3415370"/>
              <a:gd name="connsiteX3711" fmla="*/ 5713820 w 7451018"/>
              <a:gd name="connsiteY3711" fmla="*/ 155439 h 3415370"/>
              <a:gd name="connsiteX3712" fmla="*/ 5703968 w 7451018"/>
              <a:gd name="connsiteY3712" fmla="*/ 164889 h 3415370"/>
              <a:gd name="connsiteX3713" fmla="*/ 5718310 w 7451018"/>
              <a:gd name="connsiteY3713" fmla="*/ 164889 h 3415370"/>
              <a:gd name="connsiteX3714" fmla="*/ 5733466 w 7451018"/>
              <a:gd name="connsiteY3714" fmla="*/ 165040 h 3415370"/>
              <a:gd name="connsiteX3715" fmla="*/ 5737166 w 7451018"/>
              <a:gd name="connsiteY3715" fmla="*/ 164763 h 3415370"/>
              <a:gd name="connsiteX3716" fmla="*/ 5737278 w 7451018"/>
              <a:gd name="connsiteY3716" fmla="*/ 164755 h 3415370"/>
              <a:gd name="connsiteX3717" fmla="*/ 5737076 w 7451018"/>
              <a:gd name="connsiteY3717" fmla="*/ 170854 h 3415370"/>
              <a:gd name="connsiteX3718" fmla="*/ 5739557 w 7451018"/>
              <a:gd name="connsiteY3718" fmla="*/ 178360 h 3415370"/>
              <a:gd name="connsiteX3719" fmla="*/ 5751352 w 7451018"/>
              <a:gd name="connsiteY3719" fmla="*/ 164956 h 3415370"/>
              <a:gd name="connsiteX3720" fmla="*/ 5804433 w 7451018"/>
              <a:gd name="connsiteY3720" fmla="*/ 168307 h 3415370"/>
              <a:gd name="connsiteX3721" fmla="*/ 5845048 w 7451018"/>
              <a:gd name="connsiteY3721" fmla="*/ 179835 h 3415370"/>
              <a:gd name="connsiteX3722" fmla="*/ 5859055 w 7451018"/>
              <a:gd name="connsiteY3722" fmla="*/ 184995 h 3415370"/>
              <a:gd name="connsiteX3723" fmla="*/ 5858050 w 7451018"/>
              <a:gd name="connsiteY3723" fmla="*/ 185130 h 3415370"/>
              <a:gd name="connsiteX3724" fmla="*/ 5864752 w 7451018"/>
              <a:gd name="connsiteY3724" fmla="*/ 187676 h 3415370"/>
              <a:gd name="connsiteX3725" fmla="*/ 5867174 w 7451018"/>
              <a:gd name="connsiteY3725" fmla="*/ 186863 h 3415370"/>
              <a:gd name="connsiteX3726" fmla="*/ 5870843 w 7451018"/>
              <a:gd name="connsiteY3726" fmla="*/ 192221 h 3415370"/>
              <a:gd name="connsiteX3727" fmla="*/ 5870851 w 7451018"/>
              <a:gd name="connsiteY3727" fmla="*/ 192233 h 3415370"/>
              <a:gd name="connsiteX3728" fmla="*/ 5870832 w 7451018"/>
              <a:gd name="connsiteY3728" fmla="*/ 192249 h 3415370"/>
              <a:gd name="connsiteX3729" fmla="*/ 5835297 w 7451018"/>
              <a:gd name="connsiteY3729" fmla="*/ 220810 h 3415370"/>
              <a:gd name="connsiteX3730" fmla="*/ 5778228 w 7451018"/>
              <a:gd name="connsiteY3730" fmla="*/ 238880 h 3415370"/>
              <a:gd name="connsiteX3731" fmla="*/ 5811135 w 7451018"/>
              <a:gd name="connsiteY3731" fmla="*/ 238747 h 3415370"/>
              <a:gd name="connsiteX3732" fmla="*/ 5820317 w 7451018"/>
              <a:gd name="connsiteY3732" fmla="*/ 238143 h 3415370"/>
              <a:gd name="connsiteX3733" fmla="*/ 5816832 w 7451018"/>
              <a:gd name="connsiteY3733" fmla="*/ 238747 h 3415370"/>
              <a:gd name="connsiteX3734" fmla="*/ 5846523 w 7451018"/>
              <a:gd name="connsiteY3734" fmla="*/ 245449 h 3415370"/>
              <a:gd name="connsiteX3735" fmla="*/ 5844646 w 7451018"/>
              <a:gd name="connsiteY3735" fmla="*/ 237607 h 3415370"/>
              <a:gd name="connsiteX3736" fmla="*/ 5858050 w 7451018"/>
              <a:gd name="connsiteY3736" fmla="*/ 246789 h 3415370"/>
              <a:gd name="connsiteX3737" fmla="*/ 5974132 w 7451018"/>
              <a:gd name="connsiteY3737" fmla="*/ 245449 h 3415370"/>
              <a:gd name="connsiteX3738" fmla="*/ 5967966 w 7451018"/>
              <a:gd name="connsiteY3738" fmla="*/ 258853 h 3415370"/>
              <a:gd name="connsiteX3739" fmla="*/ 6061662 w 7451018"/>
              <a:gd name="connsiteY3739" fmla="*/ 265555 h 3415370"/>
              <a:gd name="connsiteX3740" fmla="*/ 6072452 w 7451018"/>
              <a:gd name="connsiteY3740" fmla="*/ 240824 h 3415370"/>
              <a:gd name="connsiteX3741" fmla="*/ 6097049 w 7451018"/>
              <a:gd name="connsiteY3741" fmla="*/ 238545 h 3415370"/>
              <a:gd name="connsiteX3742" fmla="*/ 6097028 w 7451018"/>
              <a:gd name="connsiteY3742" fmla="*/ 238618 h 3415370"/>
              <a:gd name="connsiteX3743" fmla="*/ 6098456 w 7451018"/>
              <a:gd name="connsiteY3743" fmla="*/ 238813 h 3415370"/>
              <a:gd name="connsiteX3744" fmla="*/ 6098524 w 7451018"/>
              <a:gd name="connsiteY3744" fmla="*/ 238947 h 3415370"/>
              <a:gd name="connsiteX3745" fmla="*/ 6097027 w 7451018"/>
              <a:gd name="connsiteY3745" fmla="*/ 238622 h 3415370"/>
              <a:gd name="connsiteX3746" fmla="*/ 6095884 w 7451018"/>
              <a:gd name="connsiteY3746" fmla="*/ 242651 h 3415370"/>
              <a:gd name="connsiteX3747" fmla="*/ 6095776 w 7451018"/>
              <a:gd name="connsiteY3747" fmla="*/ 245449 h 3415370"/>
              <a:gd name="connsiteX3748" fmla="*/ 6131967 w 7451018"/>
              <a:gd name="connsiteY3748" fmla="*/ 252151 h 3415370"/>
              <a:gd name="connsiteX3749" fmla="*/ 6133106 w 7451018"/>
              <a:gd name="connsiteY3749" fmla="*/ 245449 h 3415370"/>
              <a:gd name="connsiteX3750" fmla="*/ 6135989 w 7451018"/>
              <a:gd name="connsiteY3750" fmla="*/ 252151 h 3415370"/>
              <a:gd name="connsiteX3751" fmla="*/ 6193225 w 7451018"/>
              <a:gd name="connsiteY3751" fmla="*/ 265555 h 3415370"/>
              <a:gd name="connsiteX3752" fmla="*/ 6191885 w 7451018"/>
              <a:gd name="connsiteY3752" fmla="*/ 292364 h 3415370"/>
              <a:gd name="connsiteX3753" fmla="*/ 6192756 w 7451018"/>
              <a:gd name="connsiteY3753" fmla="*/ 299066 h 3415370"/>
              <a:gd name="connsiteX3754" fmla="*/ 6187863 w 7451018"/>
              <a:gd name="connsiteY3754" fmla="*/ 292364 h 3415370"/>
              <a:gd name="connsiteX3755" fmla="*/ 6199659 w 7451018"/>
              <a:gd name="connsiteY3755" fmla="*/ 305768 h 3415370"/>
              <a:gd name="connsiteX3756" fmla="*/ 6220034 w 7451018"/>
              <a:gd name="connsiteY3756" fmla="*/ 311062 h 3415370"/>
              <a:gd name="connsiteX3757" fmla="*/ 6226266 w 7451018"/>
              <a:gd name="connsiteY3757" fmla="*/ 318636 h 3415370"/>
              <a:gd name="connsiteX3758" fmla="*/ 6273651 w 7451018"/>
              <a:gd name="connsiteY3758" fmla="*/ 290621 h 3415370"/>
              <a:gd name="connsiteX3759" fmla="*/ 6260247 w 7451018"/>
              <a:gd name="connsiteY3759" fmla="*/ 292296 h 3415370"/>
              <a:gd name="connsiteX3760" fmla="*/ 6346168 w 7451018"/>
              <a:gd name="connsiteY3760" fmla="*/ 298998 h 3415370"/>
              <a:gd name="connsiteX3761" fmla="*/ 6394290 w 7451018"/>
              <a:gd name="connsiteY3761" fmla="*/ 298998 h 3415370"/>
              <a:gd name="connsiteX3762" fmla="*/ 6405214 w 7451018"/>
              <a:gd name="connsiteY3762" fmla="*/ 298998 h 3415370"/>
              <a:gd name="connsiteX3763" fmla="*/ 6400992 w 7451018"/>
              <a:gd name="connsiteY3763" fmla="*/ 290688 h 3415370"/>
              <a:gd name="connsiteX3764" fmla="*/ 6394290 w 7451018"/>
              <a:gd name="connsiteY3764" fmla="*/ 287538 h 3415370"/>
              <a:gd name="connsiteX3765" fmla="*/ 6395898 w 7451018"/>
              <a:gd name="connsiteY3765" fmla="*/ 285393 h 3415370"/>
              <a:gd name="connsiteX3766" fmla="*/ 6392212 w 7451018"/>
              <a:gd name="connsiteY3766" fmla="*/ 285594 h 3415370"/>
              <a:gd name="connsiteX3767" fmla="*/ 6428068 w 7451018"/>
              <a:gd name="connsiteY3767" fmla="*/ 271587 h 3415370"/>
              <a:gd name="connsiteX3768" fmla="*/ 6423712 w 7451018"/>
              <a:gd name="connsiteY3768" fmla="*/ 266359 h 3415370"/>
              <a:gd name="connsiteX3769" fmla="*/ 6616600 w 7451018"/>
              <a:gd name="connsiteY3769" fmla="*/ 292296 h 3415370"/>
              <a:gd name="connsiteX3770" fmla="*/ 6668542 w 7451018"/>
              <a:gd name="connsiteY3770" fmla="*/ 312402 h 3415370"/>
              <a:gd name="connsiteX3771" fmla="*/ 6787169 w 7451018"/>
              <a:gd name="connsiteY3771" fmla="*/ 312402 h 3415370"/>
              <a:gd name="connsiteX3772" fmla="*/ 6821954 w 7451018"/>
              <a:gd name="connsiteY3772" fmla="*/ 338407 h 3415370"/>
              <a:gd name="connsiteX3773" fmla="*/ 6850036 w 7451018"/>
              <a:gd name="connsiteY3773" fmla="*/ 345645 h 3415370"/>
              <a:gd name="connsiteX3774" fmla="*/ 6859955 w 7451018"/>
              <a:gd name="connsiteY3774" fmla="*/ 339479 h 3415370"/>
              <a:gd name="connsiteX3775" fmla="*/ 6865450 w 7451018"/>
              <a:gd name="connsiteY3775" fmla="*/ 345913 h 3415370"/>
              <a:gd name="connsiteX3776" fmla="*/ 7011156 w 7451018"/>
              <a:gd name="connsiteY3776" fmla="*/ 339211 h 3415370"/>
              <a:gd name="connsiteX3777" fmla="*/ 7024090 w 7451018"/>
              <a:gd name="connsiteY3777" fmla="*/ 339680 h 3415370"/>
              <a:gd name="connsiteX3778" fmla="*/ 6997349 w 7451018"/>
              <a:gd name="connsiteY3778" fmla="*/ 345913 h 3415370"/>
              <a:gd name="connsiteX3779" fmla="*/ 7015980 w 7451018"/>
              <a:gd name="connsiteY3779" fmla="*/ 359317 h 3415370"/>
              <a:gd name="connsiteX3780" fmla="*/ 7018109 w 7451018"/>
              <a:gd name="connsiteY3780" fmla="*/ 353000 h 3415370"/>
              <a:gd name="connsiteX3781" fmla="*/ 7018126 w 7451018"/>
              <a:gd name="connsiteY3781" fmla="*/ 352951 h 3415370"/>
              <a:gd name="connsiteX3782" fmla="*/ 7018132 w 7451018"/>
              <a:gd name="connsiteY3782" fmla="*/ 352961 h 3415370"/>
              <a:gd name="connsiteX3783" fmla="*/ 7022256 w 7451018"/>
              <a:gd name="connsiteY3783" fmla="*/ 359159 h 3415370"/>
              <a:gd name="connsiteX3784" fmla="*/ 7024425 w 7451018"/>
              <a:gd name="connsiteY3784" fmla="*/ 365618 h 3415370"/>
              <a:gd name="connsiteX3785" fmla="*/ 7050430 w 7451018"/>
              <a:gd name="connsiteY3785" fmla="*/ 359385 h 3415370"/>
              <a:gd name="connsiteX3786" fmla="*/ 7030927 w 7451018"/>
              <a:gd name="connsiteY3786" fmla="*/ 345981 h 3415370"/>
              <a:gd name="connsiteX3787" fmla="*/ 7044331 w 7451018"/>
              <a:gd name="connsiteY3787" fmla="*/ 339680 h 3415370"/>
              <a:gd name="connsiteX3788" fmla="*/ 7041315 w 7451018"/>
              <a:gd name="connsiteY3788" fmla="*/ 333246 h 3415370"/>
              <a:gd name="connsiteX3789" fmla="*/ 7159340 w 7451018"/>
              <a:gd name="connsiteY3789" fmla="*/ 339279 h 3415370"/>
              <a:gd name="connsiteX3790" fmla="*/ 7287619 w 7451018"/>
              <a:gd name="connsiteY3790" fmla="*/ 373660 h 3415370"/>
              <a:gd name="connsiteX3791" fmla="*/ 7343247 w 7451018"/>
              <a:gd name="connsiteY3791" fmla="*/ 399665 h 3415370"/>
              <a:gd name="connsiteX3792" fmla="*/ 7419585 w 7451018"/>
              <a:gd name="connsiteY3792" fmla="*/ 413069 h 3415370"/>
              <a:gd name="connsiteX3793" fmla="*/ 7451018 w 7451018"/>
              <a:gd name="connsiteY3793" fmla="*/ 427612 h 3415370"/>
              <a:gd name="connsiteX3794" fmla="*/ 7426756 w 7451018"/>
              <a:gd name="connsiteY3794" fmla="*/ 445842 h 3415370"/>
              <a:gd name="connsiteX3795" fmla="*/ 7397200 w 7451018"/>
              <a:gd name="connsiteY3795" fmla="*/ 459246 h 3415370"/>
              <a:gd name="connsiteX3796" fmla="*/ 7400818 w 7451018"/>
              <a:gd name="connsiteY3796" fmla="*/ 465948 h 3415370"/>
              <a:gd name="connsiteX3797" fmla="*/ 7392776 w 7451018"/>
              <a:gd name="connsiteY3797" fmla="*/ 467423 h 3415370"/>
              <a:gd name="connsiteX3798" fmla="*/ 7399479 w 7451018"/>
              <a:gd name="connsiteY3798" fmla="*/ 472517 h 3415370"/>
              <a:gd name="connsiteX3799" fmla="*/ 7328033 w 7451018"/>
              <a:gd name="connsiteY3799" fmla="*/ 459246 h 3415370"/>
              <a:gd name="connsiteX3800" fmla="*/ 7263827 w 7451018"/>
              <a:gd name="connsiteY3800" fmla="*/ 439944 h 3415370"/>
              <a:gd name="connsiteX3801" fmla="*/ 7260945 w 7451018"/>
              <a:gd name="connsiteY3801" fmla="*/ 439140 h 3415370"/>
              <a:gd name="connsiteX3802" fmla="*/ 7252098 w 7451018"/>
              <a:gd name="connsiteY3802" fmla="*/ 425736 h 3415370"/>
              <a:gd name="connsiteX3803" fmla="*/ 7208064 w 7451018"/>
              <a:gd name="connsiteY3803" fmla="*/ 472382 h 3415370"/>
              <a:gd name="connsiteX3804" fmla="*/ 7185076 w 7451018"/>
              <a:gd name="connsiteY3804" fmla="*/ 466485 h 3415370"/>
              <a:gd name="connsiteX3805" fmla="*/ 7185076 w 7451018"/>
              <a:gd name="connsiteY3805" fmla="*/ 469367 h 3415370"/>
              <a:gd name="connsiteX3806" fmla="*/ 7191016 w 7451018"/>
              <a:gd name="connsiteY3806" fmla="*/ 473212 h 3415370"/>
              <a:gd name="connsiteX3807" fmla="*/ 7198790 w 7451018"/>
              <a:gd name="connsiteY3807" fmla="*/ 471700 h 3415370"/>
              <a:gd name="connsiteX3808" fmla="*/ 7199419 w 7451018"/>
              <a:gd name="connsiteY3808" fmla="*/ 471578 h 3415370"/>
              <a:gd name="connsiteX3809" fmla="*/ 7231992 w 7451018"/>
              <a:gd name="connsiteY3809" fmla="*/ 504083 h 3415370"/>
              <a:gd name="connsiteX3810" fmla="*/ 7225758 w 7451018"/>
              <a:gd name="connsiteY3810" fmla="*/ 506094 h 3415370"/>
              <a:gd name="connsiteX3811" fmla="*/ 7166377 w 7451018"/>
              <a:gd name="connsiteY3811" fmla="*/ 525798 h 3415370"/>
              <a:gd name="connsiteX3812" fmla="*/ 7104651 w 7451018"/>
              <a:gd name="connsiteY3812" fmla="*/ 546307 h 3415370"/>
              <a:gd name="connsiteX3813" fmla="*/ 7044331 w 7451018"/>
              <a:gd name="connsiteY3813" fmla="*/ 581560 h 3415370"/>
              <a:gd name="connsiteX3814" fmla="*/ 6990647 w 7451018"/>
              <a:gd name="connsiteY3814" fmla="*/ 566414 h 3415370"/>
              <a:gd name="connsiteX3815" fmla="*/ 6950032 w 7451018"/>
              <a:gd name="connsiteY3815" fmla="*/ 586520 h 3415370"/>
              <a:gd name="connsiteX3816" fmla="*/ 6950434 w 7451018"/>
              <a:gd name="connsiteY3816" fmla="*/ 571373 h 3415370"/>
              <a:gd name="connsiteX3817" fmla="*/ 6934483 w 7451018"/>
              <a:gd name="connsiteY3817" fmla="*/ 579818 h 3415370"/>
              <a:gd name="connsiteX3818" fmla="*/ 6923626 w 7451018"/>
              <a:gd name="connsiteY3818" fmla="*/ 579818 h 3415370"/>
              <a:gd name="connsiteX3819" fmla="*/ 6912031 w 7451018"/>
              <a:gd name="connsiteY3819" fmla="*/ 586520 h 3415370"/>
              <a:gd name="connsiteX3820" fmla="*/ 6905328 w 7451018"/>
              <a:gd name="connsiteY3820" fmla="*/ 579885 h 3415370"/>
              <a:gd name="connsiteX3821" fmla="*/ 6903519 w 7451018"/>
              <a:gd name="connsiteY3821" fmla="*/ 579818 h 3415370"/>
              <a:gd name="connsiteX3822" fmla="*/ 6896884 w 7451018"/>
              <a:gd name="connsiteY3822" fmla="*/ 585716 h 3415370"/>
              <a:gd name="connsiteX3823" fmla="*/ 6869137 w 7451018"/>
              <a:gd name="connsiteY3823" fmla="*/ 633435 h 3415370"/>
              <a:gd name="connsiteX3824" fmla="*/ 6896884 w 7451018"/>
              <a:gd name="connsiteY3824" fmla="*/ 634574 h 3415370"/>
              <a:gd name="connsiteX3825" fmla="*/ 6883480 w 7451018"/>
              <a:gd name="connsiteY3825" fmla="*/ 645900 h 3415370"/>
              <a:gd name="connsiteX3826" fmla="*/ 6883480 w 7451018"/>
              <a:gd name="connsiteY3826" fmla="*/ 660310 h 3415370"/>
              <a:gd name="connsiteX3827" fmla="*/ 6889311 w 7451018"/>
              <a:gd name="connsiteY3827" fmla="*/ 660310 h 3415370"/>
              <a:gd name="connsiteX3828" fmla="*/ 6891321 w 7451018"/>
              <a:gd name="connsiteY3828" fmla="*/ 653608 h 3415370"/>
              <a:gd name="connsiteX3829" fmla="*/ 6889444 w 7451018"/>
              <a:gd name="connsiteY3829" fmla="*/ 675390 h 3415370"/>
              <a:gd name="connsiteX3830" fmla="*/ 6869740 w 7451018"/>
              <a:gd name="connsiteY3830" fmla="*/ 673714 h 3415370"/>
              <a:gd name="connsiteX3831" fmla="*/ 6870075 w 7451018"/>
              <a:gd name="connsiteY3831" fmla="*/ 708029 h 3415370"/>
              <a:gd name="connsiteX3832" fmla="*/ 6828254 w 7451018"/>
              <a:gd name="connsiteY3832" fmla="*/ 746902 h 3415370"/>
              <a:gd name="connsiteX3833" fmla="*/ 6796352 w 7451018"/>
              <a:gd name="connsiteY3833" fmla="*/ 754140 h 3415370"/>
              <a:gd name="connsiteX3834" fmla="*/ 6754530 w 7451018"/>
              <a:gd name="connsiteY3834" fmla="*/ 807288 h 3415370"/>
              <a:gd name="connsiteX3835" fmla="*/ 6729330 w 7451018"/>
              <a:gd name="connsiteY3835" fmla="*/ 707560 h 3415370"/>
              <a:gd name="connsiteX3836" fmla="*/ 6757210 w 7451018"/>
              <a:gd name="connsiteY3836" fmla="*/ 633502 h 3415370"/>
              <a:gd name="connsiteX3837" fmla="*/ 6770481 w 7451018"/>
              <a:gd name="connsiteY3837" fmla="*/ 633502 h 3415370"/>
              <a:gd name="connsiteX3838" fmla="*/ 6816525 w 7451018"/>
              <a:gd name="connsiteY3838" fmla="*/ 599924 h 3415370"/>
              <a:gd name="connsiteX3839" fmla="*/ 6830934 w 7451018"/>
              <a:gd name="connsiteY3839" fmla="*/ 593289 h 3415370"/>
              <a:gd name="connsiteX3840" fmla="*/ 6904324 w 7451018"/>
              <a:gd name="connsiteY3840" fmla="*/ 546374 h 3415370"/>
              <a:gd name="connsiteX3841" fmla="*/ 6909483 w 7451018"/>
              <a:gd name="connsiteY3841" fmla="*/ 519565 h 3415370"/>
              <a:gd name="connsiteX3842" fmla="*/ 6920877 w 7451018"/>
              <a:gd name="connsiteY3842" fmla="*/ 519565 h 3415370"/>
              <a:gd name="connsiteX3843" fmla="*/ 6918733 w 7451018"/>
              <a:gd name="connsiteY3843" fmla="*/ 512863 h 3415370"/>
              <a:gd name="connsiteX3844" fmla="*/ 6890182 w 7451018"/>
              <a:gd name="connsiteY3844" fmla="*/ 519565 h 3415370"/>
              <a:gd name="connsiteX3845" fmla="*/ 6889645 w 7451018"/>
              <a:gd name="connsiteY3845" fmla="*/ 532970 h 3415370"/>
              <a:gd name="connsiteX3846" fmla="*/ 6896482 w 7451018"/>
              <a:gd name="connsiteY3846" fmla="*/ 537930 h 3415370"/>
              <a:gd name="connsiteX3847" fmla="*/ 6889244 w 7451018"/>
              <a:gd name="connsiteY3847" fmla="*/ 545436 h 3415370"/>
              <a:gd name="connsiteX3848" fmla="*/ 6860692 w 7451018"/>
              <a:gd name="connsiteY3848" fmla="*/ 551468 h 3415370"/>
              <a:gd name="connsiteX3849" fmla="*/ 6823227 w 7451018"/>
              <a:gd name="connsiteY3849" fmla="*/ 566347 h 3415370"/>
              <a:gd name="connsiteX3850" fmla="*/ 6828186 w 7451018"/>
              <a:gd name="connsiteY3850" fmla="*/ 554751 h 3415370"/>
              <a:gd name="connsiteX3851" fmla="*/ 6816525 w 7451018"/>
              <a:gd name="connsiteY3851" fmla="*/ 557164 h 3415370"/>
              <a:gd name="connsiteX3852" fmla="*/ 6821819 w 7451018"/>
              <a:gd name="connsiteY3852" fmla="*/ 553076 h 3415370"/>
              <a:gd name="connsiteX3853" fmla="*/ 6829929 w 7451018"/>
              <a:gd name="connsiteY3853" fmla="*/ 539873 h 3415370"/>
              <a:gd name="connsiteX3854" fmla="*/ 6829259 w 7451018"/>
              <a:gd name="connsiteY3854" fmla="*/ 533037 h 3415370"/>
              <a:gd name="connsiteX3855" fmla="*/ 6826914 w 7451018"/>
              <a:gd name="connsiteY3855" fmla="*/ 533037 h 3415370"/>
              <a:gd name="connsiteX3856" fmla="*/ 6810426 w 7451018"/>
              <a:gd name="connsiteY3856" fmla="*/ 539940 h 3415370"/>
              <a:gd name="connsiteX3857" fmla="*/ 6809823 w 7451018"/>
              <a:gd name="connsiteY3857" fmla="*/ 533037 h 3415370"/>
              <a:gd name="connsiteX3858" fmla="*/ 6756206 w 7451018"/>
              <a:gd name="connsiteY3858" fmla="*/ 544967 h 3415370"/>
              <a:gd name="connsiteX3859" fmla="*/ 6709626 w 7451018"/>
              <a:gd name="connsiteY3859" fmla="*/ 585313 h 3415370"/>
              <a:gd name="connsiteX3860" fmla="*/ 6729062 w 7451018"/>
              <a:gd name="connsiteY3860" fmla="*/ 596774 h 3415370"/>
              <a:gd name="connsiteX3861" fmla="*/ 6645285 w 7451018"/>
              <a:gd name="connsiteY3861" fmla="*/ 613462 h 3415370"/>
              <a:gd name="connsiteX3862" fmla="*/ 6636706 w 7451018"/>
              <a:gd name="connsiteY3862" fmla="*/ 601734 h 3415370"/>
              <a:gd name="connsiteX3863" fmla="*/ 6655808 w 7451018"/>
              <a:gd name="connsiteY3863" fmla="*/ 600058 h 3415370"/>
              <a:gd name="connsiteX3864" fmla="*/ 6622163 w 7451018"/>
              <a:gd name="connsiteY3864" fmla="*/ 593356 h 3415370"/>
              <a:gd name="connsiteX3865" fmla="*/ 6601051 w 7451018"/>
              <a:gd name="connsiteY3865" fmla="*/ 586654 h 3415370"/>
              <a:gd name="connsiteX3866" fmla="*/ 6596024 w 7451018"/>
              <a:gd name="connsiteY3866" fmla="*/ 600058 h 3415370"/>
              <a:gd name="connsiteX3867" fmla="*/ 6536442 w 7451018"/>
              <a:gd name="connsiteY3867" fmla="*/ 600058 h 3415370"/>
              <a:gd name="connsiteX3868" fmla="*/ 6424449 w 7451018"/>
              <a:gd name="connsiteY3868" fmla="*/ 627671 h 3415370"/>
              <a:gd name="connsiteX3869" fmla="*/ 6360779 w 7451018"/>
              <a:gd name="connsiteY3869" fmla="*/ 678540 h 3415370"/>
              <a:gd name="connsiteX3870" fmla="*/ 6345632 w 7451018"/>
              <a:gd name="connsiteY3870" fmla="*/ 687186 h 3415370"/>
              <a:gd name="connsiteX3871" fmla="*/ 6313931 w 7451018"/>
              <a:gd name="connsiteY3871" fmla="*/ 707359 h 3415370"/>
              <a:gd name="connsiteX3872" fmla="*/ 6312121 w 7451018"/>
              <a:gd name="connsiteY3872" fmla="*/ 706890 h 3415370"/>
              <a:gd name="connsiteX3873" fmla="*/ 6322644 w 7451018"/>
              <a:gd name="connsiteY3873" fmla="*/ 714330 h 3415370"/>
              <a:gd name="connsiteX3874" fmla="*/ 6340807 w 7451018"/>
              <a:gd name="connsiteY3874" fmla="*/ 730079 h 3415370"/>
              <a:gd name="connsiteX3875" fmla="*/ 6349184 w 7451018"/>
              <a:gd name="connsiteY3875" fmla="*/ 728672 h 3415370"/>
              <a:gd name="connsiteX3876" fmla="*/ 6350189 w 7451018"/>
              <a:gd name="connsiteY3876" fmla="*/ 728672 h 3415370"/>
              <a:gd name="connsiteX3877" fmla="*/ 6367615 w 7451018"/>
              <a:gd name="connsiteY3877" fmla="*/ 714866 h 3415370"/>
              <a:gd name="connsiteX3878" fmla="*/ 6367347 w 7451018"/>
              <a:gd name="connsiteY3878" fmla="*/ 720764 h 3415370"/>
              <a:gd name="connsiteX3879" fmla="*/ 6360913 w 7451018"/>
              <a:gd name="connsiteY3879" fmla="*/ 720428 h 3415370"/>
              <a:gd name="connsiteX3880" fmla="*/ 6360913 w 7451018"/>
              <a:gd name="connsiteY3880" fmla="*/ 727466 h 3415370"/>
              <a:gd name="connsiteX3881" fmla="*/ 6364733 w 7451018"/>
              <a:gd name="connsiteY3881" fmla="*/ 727466 h 3415370"/>
              <a:gd name="connsiteX3882" fmla="*/ 6360913 w 7451018"/>
              <a:gd name="connsiteY3882" fmla="*/ 734168 h 3415370"/>
              <a:gd name="connsiteX3883" fmla="*/ 6373270 w 7451018"/>
              <a:gd name="connsiteY3883" fmla="*/ 725455 h 3415370"/>
              <a:gd name="connsiteX3884" fmla="*/ 6383079 w 7451018"/>
              <a:gd name="connsiteY3884" fmla="*/ 715239 h 3415370"/>
              <a:gd name="connsiteX3885" fmla="*/ 6383566 w 7451018"/>
              <a:gd name="connsiteY3885" fmla="*/ 714731 h 3415370"/>
              <a:gd name="connsiteX3886" fmla="*/ 6404477 w 7451018"/>
              <a:gd name="connsiteY3886" fmla="*/ 714062 h 3415370"/>
              <a:gd name="connsiteX3887" fmla="*/ 6414530 w 7451018"/>
              <a:gd name="connsiteY3887" fmla="*/ 728538 h 3415370"/>
              <a:gd name="connsiteX3888" fmla="*/ 6434837 w 7451018"/>
              <a:gd name="connsiteY3888" fmla="*/ 767679 h 3415370"/>
              <a:gd name="connsiteX3889" fmla="*/ 6448041 w 7451018"/>
              <a:gd name="connsiteY3889" fmla="*/ 762116 h 3415370"/>
              <a:gd name="connsiteX3890" fmla="*/ 6442143 w 7451018"/>
              <a:gd name="connsiteY3890" fmla="*/ 741607 h 3415370"/>
              <a:gd name="connsiteX3891" fmla="*/ 6463589 w 7451018"/>
              <a:gd name="connsiteY3891" fmla="*/ 729677 h 3415370"/>
              <a:gd name="connsiteX3892" fmla="*/ 6458563 w 7451018"/>
              <a:gd name="connsiteY3892" fmla="*/ 716072 h 3415370"/>
              <a:gd name="connsiteX3893" fmla="*/ 6459233 w 7451018"/>
              <a:gd name="connsiteY3893" fmla="*/ 720696 h 3415370"/>
              <a:gd name="connsiteX3894" fmla="*/ 6461512 w 7451018"/>
              <a:gd name="connsiteY3894" fmla="*/ 713994 h 3415370"/>
              <a:gd name="connsiteX3895" fmla="*/ 6468214 w 7451018"/>
              <a:gd name="connsiteY3895" fmla="*/ 728605 h 3415370"/>
              <a:gd name="connsiteX3896" fmla="*/ 6498307 w 7451018"/>
              <a:gd name="connsiteY3896" fmla="*/ 848037 h 3415370"/>
              <a:gd name="connsiteX3897" fmla="*/ 6473911 w 7451018"/>
              <a:gd name="connsiteY3897" fmla="*/ 848037 h 3415370"/>
              <a:gd name="connsiteX3898" fmla="*/ 6482289 w 7451018"/>
              <a:gd name="connsiteY3898" fmla="*/ 901654 h 3415370"/>
              <a:gd name="connsiteX3899" fmla="*/ 6481686 w 7451018"/>
              <a:gd name="connsiteY3899" fmla="*/ 922229 h 3415370"/>
              <a:gd name="connsiteX3900" fmla="*/ 6475989 w 7451018"/>
              <a:gd name="connsiteY3900" fmla="*/ 908356 h 3415370"/>
              <a:gd name="connsiteX3901" fmla="*/ 6464461 w 7451018"/>
              <a:gd name="connsiteY3901" fmla="*/ 908356 h 3415370"/>
              <a:gd name="connsiteX3902" fmla="*/ 6453805 w 7451018"/>
              <a:gd name="connsiteY3902" fmla="*/ 928462 h 3415370"/>
              <a:gd name="connsiteX3903" fmla="*/ 6448175 w 7451018"/>
              <a:gd name="connsiteY3903" fmla="*/ 849846 h 3415370"/>
              <a:gd name="connsiteX3904" fmla="*/ 6440266 w 7451018"/>
              <a:gd name="connsiteY3904" fmla="*/ 774313 h 3415370"/>
              <a:gd name="connsiteX3905" fmla="*/ 6440467 w 7451018"/>
              <a:gd name="connsiteY3905" fmla="*/ 775319 h 3415370"/>
              <a:gd name="connsiteX3906" fmla="*/ 6426192 w 7451018"/>
              <a:gd name="connsiteY3906" fmla="*/ 794420 h 3415370"/>
              <a:gd name="connsiteX3907" fmla="*/ 6428068 w 7451018"/>
              <a:gd name="connsiteY3907" fmla="*/ 823306 h 3415370"/>
              <a:gd name="connsiteX3908" fmla="*/ 6389933 w 7451018"/>
              <a:gd name="connsiteY3908" fmla="*/ 894951 h 3415370"/>
              <a:gd name="connsiteX3909" fmla="*/ 6338997 w 7451018"/>
              <a:gd name="connsiteY3909" fmla="*/ 948569 h 3415370"/>
              <a:gd name="connsiteX3910" fmla="*/ 6326062 w 7451018"/>
              <a:gd name="connsiteY3910" fmla="*/ 961973 h 3415370"/>
              <a:gd name="connsiteX3911" fmla="*/ 6309641 w 7451018"/>
              <a:gd name="connsiteY3911" fmla="*/ 988781 h 3415370"/>
              <a:gd name="connsiteX3912" fmla="*/ 6261118 w 7451018"/>
              <a:gd name="connsiteY3912" fmla="*/ 1004330 h 3415370"/>
              <a:gd name="connsiteX3913" fmla="*/ 6246775 w 7451018"/>
              <a:gd name="connsiteY3913" fmla="*/ 996489 h 3415370"/>
              <a:gd name="connsiteX3914" fmla="*/ 6233638 w 7451018"/>
              <a:gd name="connsiteY3914" fmla="*/ 999237 h 3415370"/>
              <a:gd name="connsiteX3915" fmla="*/ 6220369 w 7451018"/>
              <a:gd name="connsiteY3915" fmla="*/ 1007883 h 3415370"/>
              <a:gd name="connsiteX3916" fmla="*/ 6213466 w 7451018"/>
              <a:gd name="connsiteY3916" fmla="*/ 1015590 h 3415370"/>
              <a:gd name="connsiteX3917" fmla="*/ 6206964 w 7451018"/>
              <a:gd name="connsiteY3917" fmla="*/ 1022225 h 3415370"/>
              <a:gd name="connsiteX3918" fmla="*/ 6197179 w 7451018"/>
              <a:gd name="connsiteY3918" fmla="*/ 1028994 h 3415370"/>
              <a:gd name="connsiteX3919" fmla="*/ 6200262 w 7451018"/>
              <a:gd name="connsiteY3919" fmla="*/ 1049704 h 3415370"/>
              <a:gd name="connsiteX3920" fmla="*/ 6176939 w 7451018"/>
              <a:gd name="connsiteY3920" fmla="*/ 1062505 h 3415370"/>
              <a:gd name="connsiteX3921" fmla="*/ 6153347 w 7451018"/>
              <a:gd name="connsiteY3921" fmla="*/ 1080802 h 3415370"/>
              <a:gd name="connsiteX3922" fmla="*/ 6180156 w 7451018"/>
              <a:gd name="connsiteY3922" fmla="*/ 1194470 h 3415370"/>
              <a:gd name="connsiteX3923" fmla="*/ 6159647 w 7451018"/>
              <a:gd name="connsiteY3923" fmla="*/ 1198826 h 3415370"/>
              <a:gd name="connsiteX3924" fmla="*/ 6157636 w 7451018"/>
              <a:gd name="connsiteY3924" fmla="*/ 1209952 h 3415370"/>
              <a:gd name="connsiteX3925" fmla="*/ 6152677 w 7451018"/>
              <a:gd name="connsiteY3925" fmla="*/ 1203652 h 3415370"/>
              <a:gd name="connsiteX3926" fmla="*/ 6148254 w 7451018"/>
              <a:gd name="connsiteY3926" fmla="*/ 1209273 h 3415370"/>
              <a:gd name="connsiteX3927" fmla="*/ 6146582 w 7451018"/>
              <a:gd name="connsiteY3927" fmla="*/ 1208825 h 3415370"/>
              <a:gd name="connsiteX3928" fmla="*/ 6146645 w 7451018"/>
              <a:gd name="connsiteY3928" fmla="*/ 1208812 h 3415370"/>
              <a:gd name="connsiteX3929" fmla="*/ 6145036 w 7451018"/>
              <a:gd name="connsiteY3929" fmla="*/ 1208411 h 3415370"/>
              <a:gd name="connsiteX3930" fmla="*/ 6146582 w 7451018"/>
              <a:gd name="connsiteY3930" fmla="*/ 1208825 h 3415370"/>
              <a:gd name="connsiteX3931" fmla="*/ 6139801 w 7451018"/>
              <a:gd name="connsiteY3931" fmla="*/ 1210186 h 3415370"/>
              <a:gd name="connsiteX3932" fmla="*/ 6132302 w 7451018"/>
              <a:gd name="connsiteY3932" fmla="*/ 1215581 h 3415370"/>
              <a:gd name="connsiteX3933" fmla="*/ 6125600 w 7451018"/>
              <a:gd name="connsiteY3933" fmla="*/ 1209952 h 3415370"/>
              <a:gd name="connsiteX3934" fmla="*/ 6113201 w 7451018"/>
              <a:gd name="connsiteY3934" fmla="*/ 1211896 h 3415370"/>
              <a:gd name="connsiteX3935" fmla="*/ 6119903 w 7451018"/>
              <a:gd name="connsiteY3935" fmla="*/ 1183344 h 3415370"/>
              <a:gd name="connsiteX3936" fmla="*/ 6126204 w 7451018"/>
              <a:gd name="connsiteY3936" fmla="*/ 1185154 h 3415370"/>
              <a:gd name="connsiteX3937" fmla="*/ 6133307 w 7451018"/>
              <a:gd name="connsiteY3937" fmla="*/ 1171147 h 3415370"/>
              <a:gd name="connsiteX3938" fmla="*/ 6127544 w 7451018"/>
              <a:gd name="connsiteY3938" fmla="*/ 1163439 h 3415370"/>
              <a:gd name="connsiteX3939" fmla="*/ 6128616 w 7451018"/>
              <a:gd name="connsiteY3939" fmla="*/ 1163171 h 3415370"/>
              <a:gd name="connsiteX3940" fmla="*/ 6122585 w 7451018"/>
              <a:gd name="connsiteY3940" fmla="*/ 1149767 h 3415370"/>
              <a:gd name="connsiteX3941" fmla="*/ 6125935 w 7451018"/>
              <a:gd name="connsiteY3941" fmla="*/ 1143065 h 3415370"/>
              <a:gd name="connsiteX3942" fmla="*/ 6124595 w 7451018"/>
              <a:gd name="connsiteY3942" fmla="*/ 1141724 h 3415370"/>
              <a:gd name="connsiteX3943" fmla="*/ 6118898 w 7451018"/>
              <a:gd name="connsiteY3943" fmla="*/ 1143065 h 3415370"/>
              <a:gd name="connsiteX3944" fmla="*/ 6118027 w 7451018"/>
              <a:gd name="connsiteY3944" fmla="*/ 1136363 h 3415370"/>
              <a:gd name="connsiteX3945" fmla="*/ 6126605 w 7451018"/>
              <a:gd name="connsiteY3945" fmla="*/ 1136363 h 3415370"/>
              <a:gd name="connsiteX3946" fmla="*/ 6101606 w 7451018"/>
              <a:gd name="connsiteY3946" fmla="*/ 1122958 h 3415370"/>
              <a:gd name="connsiteX3947" fmla="*/ 6097451 w 7451018"/>
              <a:gd name="connsiteY3947" fmla="*/ 1116256 h 3415370"/>
              <a:gd name="connsiteX3948" fmla="*/ 6092693 w 7451018"/>
              <a:gd name="connsiteY3948" fmla="*/ 1116055 h 3415370"/>
              <a:gd name="connsiteX3949" fmla="*/ 6093707 w 7451018"/>
              <a:gd name="connsiteY3949" fmla="*/ 1107652 h 3415370"/>
              <a:gd name="connsiteX3950" fmla="*/ 6097521 w 7451018"/>
              <a:gd name="connsiteY3950" fmla="*/ 1103076 h 3415370"/>
              <a:gd name="connsiteX3951" fmla="*/ 6097858 w 7451018"/>
              <a:gd name="connsiteY3951" fmla="*/ 1102672 h 3415370"/>
              <a:gd name="connsiteX3952" fmla="*/ 6097987 w 7451018"/>
              <a:gd name="connsiteY3952" fmla="*/ 1102517 h 3415370"/>
              <a:gd name="connsiteX3953" fmla="*/ 6106566 w 7451018"/>
              <a:gd name="connsiteY3953" fmla="*/ 1086432 h 3415370"/>
              <a:gd name="connsiteX3954" fmla="*/ 6106566 w 7451018"/>
              <a:gd name="connsiteY3954" fmla="*/ 1082745 h 3415370"/>
              <a:gd name="connsiteX3955" fmla="*/ 6086460 w 7451018"/>
              <a:gd name="connsiteY3955" fmla="*/ 1083483 h 3415370"/>
              <a:gd name="connsiteX3956" fmla="*/ 6087398 w 7451018"/>
              <a:gd name="connsiteY3956" fmla="*/ 1076043 h 3415370"/>
              <a:gd name="connsiteX3957" fmla="*/ 6059651 w 7451018"/>
              <a:gd name="connsiteY3957" fmla="*/ 1079462 h 3415370"/>
              <a:gd name="connsiteX3958" fmla="*/ 6060187 w 7451018"/>
              <a:gd name="connsiteY3958" fmla="*/ 1082745 h 3415370"/>
              <a:gd name="connsiteX3959" fmla="*/ 6036863 w 7451018"/>
              <a:gd name="connsiteY3959" fmla="*/ 1096150 h 3415370"/>
              <a:gd name="connsiteX3960" fmla="*/ 6018701 w 7451018"/>
              <a:gd name="connsiteY3960" fmla="*/ 1102852 h 3415370"/>
              <a:gd name="connsiteX3961" fmla="*/ 6026609 w 7451018"/>
              <a:gd name="connsiteY3961" fmla="*/ 1089448 h 3415370"/>
              <a:gd name="connsiteX3962" fmla="*/ 6026207 w 7451018"/>
              <a:gd name="connsiteY3962" fmla="*/ 1087303 h 3415370"/>
              <a:gd name="connsiteX3963" fmla="*/ 6012736 w 7451018"/>
              <a:gd name="connsiteY3963" fmla="*/ 1057947 h 3415370"/>
              <a:gd name="connsiteX3964" fmla="*/ 6010122 w 7451018"/>
              <a:gd name="connsiteY3964" fmla="*/ 1055937 h 3415370"/>
              <a:gd name="connsiteX3965" fmla="*/ 5985928 w 7451018"/>
              <a:gd name="connsiteY3965" fmla="*/ 1074300 h 3415370"/>
              <a:gd name="connsiteX3966" fmla="*/ 5980297 w 7451018"/>
              <a:gd name="connsiteY3966" fmla="*/ 1081137 h 3415370"/>
              <a:gd name="connsiteX3967" fmla="*/ 5979024 w 7451018"/>
              <a:gd name="connsiteY3967" fmla="*/ 1089448 h 3415370"/>
              <a:gd name="connsiteX3968" fmla="*/ 5958315 w 7451018"/>
              <a:gd name="connsiteY3968" fmla="*/ 1096150 h 3415370"/>
              <a:gd name="connsiteX3969" fmla="*/ 5959119 w 7451018"/>
              <a:gd name="connsiteY3969" fmla="*/ 1089448 h 3415370"/>
              <a:gd name="connsiteX3970" fmla="*/ 5972121 w 7451018"/>
              <a:gd name="connsiteY3970" fmla="*/ 1109554 h 3415370"/>
              <a:gd name="connsiteX3971" fmla="*/ 5972523 w 7451018"/>
              <a:gd name="connsiteY3971" fmla="*/ 1136363 h 3415370"/>
              <a:gd name="connsiteX3972" fmla="*/ 6008514 w 7451018"/>
              <a:gd name="connsiteY3972" fmla="*/ 1122958 h 3415370"/>
              <a:gd name="connsiteX3973" fmla="*/ 6010927 w 7451018"/>
              <a:gd name="connsiteY3973" fmla="*/ 1116256 h 3415370"/>
              <a:gd name="connsiteX3974" fmla="*/ 6021851 w 7451018"/>
              <a:gd name="connsiteY3974" fmla="*/ 1129660 h 3415370"/>
              <a:gd name="connsiteX3975" fmla="*/ 6022990 w 7451018"/>
              <a:gd name="connsiteY3975" fmla="*/ 1122958 h 3415370"/>
              <a:gd name="connsiteX3976" fmla="*/ 6050871 w 7451018"/>
              <a:gd name="connsiteY3976" fmla="*/ 1136363 h 3415370"/>
              <a:gd name="connsiteX3977" fmla="*/ 6046917 w 7451018"/>
              <a:gd name="connsiteY3977" fmla="*/ 1149432 h 3415370"/>
              <a:gd name="connsiteX3978" fmla="*/ 6035657 w 7451018"/>
              <a:gd name="connsiteY3978" fmla="*/ 1143065 h 3415370"/>
              <a:gd name="connsiteX3979" fmla="*/ 6019371 w 7451018"/>
              <a:gd name="connsiteY3979" fmla="*/ 1155866 h 3415370"/>
              <a:gd name="connsiteX3980" fmla="*/ 6012669 w 7451018"/>
              <a:gd name="connsiteY3980" fmla="*/ 1158882 h 3415370"/>
              <a:gd name="connsiteX3981" fmla="*/ 6005967 w 7451018"/>
              <a:gd name="connsiteY3981" fmla="*/ 1168130 h 3415370"/>
              <a:gd name="connsiteX3982" fmla="*/ 5979158 w 7451018"/>
              <a:gd name="connsiteY3982" fmla="*/ 1189980 h 3415370"/>
              <a:gd name="connsiteX3983" fmla="*/ 5979158 w 7451018"/>
              <a:gd name="connsiteY3983" fmla="*/ 1196682 h 3415370"/>
              <a:gd name="connsiteX3984" fmla="*/ 6022990 w 7451018"/>
              <a:gd name="connsiteY3984" fmla="*/ 1250366 h 3415370"/>
              <a:gd name="connsiteX3985" fmla="*/ 6039477 w 7451018"/>
              <a:gd name="connsiteY3985" fmla="*/ 1280391 h 3415370"/>
              <a:gd name="connsiteX3986" fmla="*/ 6019371 w 7451018"/>
              <a:gd name="connsiteY3986" fmla="*/ 1303045 h 3415370"/>
              <a:gd name="connsiteX3987" fmla="*/ 6014545 w 7451018"/>
              <a:gd name="connsiteY3987" fmla="*/ 1305122 h 3415370"/>
              <a:gd name="connsiteX3988" fmla="*/ 6037668 w 7451018"/>
              <a:gd name="connsiteY3988" fmla="*/ 1305122 h 3415370"/>
              <a:gd name="connsiteX3989" fmla="*/ 6045443 w 7451018"/>
              <a:gd name="connsiteY3989" fmla="*/ 1304519 h 3415370"/>
              <a:gd name="connsiteX3990" fmla="*/ 6039477 w 7451018"/>
              <a:gd name="connsiteY3990" fmla="*/ 1337426 h 3415370"/>
              <a:gd name="connsiteX3991" fmla="*/ 6026073 w 7451018"/>
              <a:gd name="connsiteY3991" fmla="*/ 1350831 h 3415370"/>
              <a:gd name="connsiteX3992" fmla="*/ 6019572 w 7451018"/>
              <a:gd name="connsiteY3992" fmla="*/ 1370937 h 3415370"/>
              <a:gd name="connsiteX3993" fmla="*/ 6012736 w 7451018"/>
              <a:gd name="connsiteY3993" fmla="*/ 1368390 h 3415370"/>
              <a:gd name="connsiteX3994" fmla="*/ 6009921 w 7451018"/>
              <a:gd name="connsiteY3994" fmla="*/ 1370937 h 3415370"/>
              <a:gd name="connsiteX3995" fmla="*/ 6012736 w 7451018"/>
              <a:gd name="connsiteY3995" fmla="*/ 1379181 h 3415370"/>
              <a:gd name="connsiteX3996" fmla="*/ 5992630 w 7451018"/>
              <a:gd name="connsiteY3996" fmla="*/ 1402638 h 3415370"/>
              <a:gd name="connsiteX3997" fmla="*/ 5990485 w 7451018"/>
              <a:gd name="connsiteY3997" fmla="*/ 1404448 h 3415370"/>
              <a:gd name="connsiteX3998" fmla="*/ 5972054 w 7451018"/>
              <a:gd name="connsiteY3998" fmla="*/ 1444660 h 3415370"/>
              <a:gd name="connsiteX3999" fmla="*/ 5952349 w 7451018"/>
              <a:gd name="connsiteY3999" fmla="*/ 1466845 h 3415370"/>
              <a:gd name="connsiteX4000" fmla="*/ 5937739 w 7451018"/>
              <a:gd name="connsiteY4000" fmla="*/ 1471469 h 3415370"/>
              <a:gd name="connsiteX4001" fmla="*/ 5930568 w 7451018"/>
              <a:gd name="connsiteY4001" fmla="*/ 1478171 h 3415370"/>
              <a:gd name="connsiteX4002" fmla="*/ 5932243 w 7451018"/>
              <a:gd name="connsiteY4002" fmla="*/ 1477970 h 3415370"/>
              <a:gd name="connsiteX4003" fmla="*/ 5904295 w 7451018"/>
              <a:gd name="connsiteY4003" fmla="*/ 1497607 h 3415370"/>
              <a:gd name="connsiteX4004" fmla="*/ 5892566 w 7451018"/>
              <a:gd name="connsiteY4004" fmla="*/ 1491777 h 3415370"/>
              <a:gd name="connsiteX4005" fmla="*/ 5892633 w 7451018"/>
              <a:gd name="connsiteY4005" fmla="*/ 1491575 h 3415370"/>
              <a:gd name="connsiteX4006" fmla="*/ 5892365 w 7451018"/>
              <a:gd name="connsiteY4006" fmla="*/ 1491709 h 3415370"/>
              <a:gd name="connsiteX4007" fmla="*/ 5892098 w 7451018"/>
              <a:gd name="connsiteY4007" fmla="*/ 1491575 h 3415370"/>
              <a:gd name="connsiteX4008" fmla="*/ 5892098 w 7451018"/>
              <a:gd name="connsiteY4008" fmla="*/ 1491843 h 3415370"/>
              <a:gd name="connsiteX4009" fmla="*/ 5865289 w 7451018"/>
              <a:gd name="connsiteY4009" fmla="*/ 1498479 h 3415370"/>
              <a:gd name="connsiteX4010" fmla="*/ 5865155 w 7451018"/>
              <a:gd name="connsiteY4010" fmla="*/ 1498143 h 3415370"/>
              <a:gd name="connsiteX4011" fmla="*/ 5851348 w 7451018"/>
              <a:gd name="connsiteY4011" fmla="*/ 1517981 h 3415370"/>
              <a:gd name="connsiteX4012" fmla="*/ 5850276 w 7451018"/>
              <a:gd name="connsiteY4012" fmla="*/ 1518183 h 3415370"/>
              <a:gd name="connsiteX4013" fmla="*/ 5848801 w 7451018"/>
              <a:gd name="connsiteY4013" fmla="*/ 1518317 h 3415370"/>
              <a:gd name="connsiteX4014" fmla="*/ 5850007 w 7451018"/>
              <a:gd name="connsiteY4014" fmla="*/ 1518384 h 3415370"/>
              <a:gd name="connsiteX4015" fmla="*/ 5849720 w 7451018"/>
              <a:gd name="connsiteY4015" fmla="*/ 1518777 h 3415370"/>
              <a:gd name="connsiteX4016" fmla="*/ 5850746 w 7451018"/>
              <a:gd name="connsiteY4016" fmla="*/ 1518585 h 3415370"/>
              <a:gd name="connsiteX4017" fmla="*/ 5851214 w 7451018"/>
              <a:gd name="connsiteY4017" fmla="*/ 1519523 h 3415370"/>
              <a:gd name="connsiteX4018" fmla="*/ 5849538 w 7451018"/>
              <a:gd name="connsiteY4018" fmla="*/ 1519026 h 3415370"/>
              <a:gd name="connsiteX4019" fmla="*/ 5845115 w 7451018"/>
              <a:gd name="connsiteY4019" fmla="*/ 1525086 h 3415370"/>
              <a:gd name="connsiteX4020" fmla="*/ 5798334 w 7451018"/>
              <a:gd name="connsiteY4020" fmla="*/ 1533062 h 3415370"/>
              <a:gd name="connsiteX4021" fmla="*/ 5805036 w 7451018"/>
              <a:gd name="connsiteY4021" fmla="*/ 1535206 h 3415370"/>
              <a:gd name="connsiteX4022" fmla="*/ 5805036 w 7451018"/>
              <a:gd name="connsiteY4022" fmla="*/ 1538289 h 3415370"/>
              <a:gd name="connsiteX4023" fmla="*/ 5801752 w 7451018"/>
              <a:gd name="connsiteY4023" fmla="*/ 1551961 h 3415370"/>
              <a:gd name="connsiteX4024" fmla="*/ 5782986 w 7451018"/>
              <a:gd name="connsiteY4024" fmla="*/ 1605578 h 3415370"/>
              <a:gd name="connsiteX4025" fmla="*/ 5791565 w 7451018"/>
              <a:gd name="connsiteY4025" fmla="*/ 1558663 h 3415370"/>
              <a:gd name="connsiteX4026" fmla="*/ 5784863 w 7451018"/>
              <a:gd name="connsiteY4026" fmla="*/ 1553570 h 3415370"/>
              <a:gd name="connsiteX4027" fmla="*/ 5784193 w 7451018"/>
              <a:gd name="connsiteY4027" fmla="*/ 1526024 h 3415370"/>
              <a:gd name="connsiteX4028" fmla="*/ 5764220 w 7451018"/>
              <a:gd name="connsiteY4028" fmla="*/ 1519791 h 3415370"/>
              <a:gd name="connsiteX4029" fmla="*/ 5751352 w 7451018"/>
              <a:gd name="connsiteY4029" fmla="*/ 1524080 h 3415370"/>
              <a:gd name="connsiteX4030" fmla="*/ 5735066 w 7451018"/>
              <a:gd name="connsiteY4030" fmla="*/ 1544790 h 3415370"/>
              <a:gd name="connsiteX4031" fmla="*/ 5730106 w 7451018"/>
              <a:gd name="connsiteY4031" fmla="*/ 1540702 h 3415370"/>
              <a:gd name="connsiteX4032" fmla="*/ 5723940 w 7451018"/>
              <a:gd name="connsiteY4032" fmla="*/ 1538490 h 3415370"/>
              <a:gd name="connsiteX4033" fmla="*/ 5704370 w 7451018"/>
              <a:gd name="connsiteY4033" fmla="*/ 1562819 h 3415370"/>
              <a:gd name="connsiteX4034" fmla="*/ 5717774 w 7451018"/>
              <a:gd name="connsiteY4034" fmla="*/ 1603568 h 3415370"/>
              <a:gd name="connsiteX4035" fmla="*/ 5757987 w 7451018"/>
              <a:gd name="connsiteY4035" fmla="*/ 1654571 h 3415370"/>
              <a:gd name="connsiteX4036" fmla="*/ 5763885 w 7451018"/>
              <a:gd name="connsiteY4036" fmla="*/ 1666032 h 3415370"/>
              <a:gd name="connsiteX4037" fmla="*/ 5778093 w 7451018"/>
              <a:gd name="connsiteY4037" fmla="*/ 1707854 h 3415370"/>
              <a:gd name="connsiteX4038" fmla="*/ 5771391 w 7451018"/>
              <a:gd name="connsiteY4038" fmla="*/ 1714153 h 3415370"/>
              <a:gd name="connsiteX4039" fmla="*/ 5725281 w 7451018"/>
              <a:gd name="connsiteY4039" fmla="*/ 1794378 h 3415370"/>
              <a:gd name="connsiteX4040" fmla="*/ 5724141 w 7451018"/>
              <a:gd name="connsiteY4040" fmla="*/ 1794378 h 3415370"/>
              <a:gd name="connsiteX4041" fmla="*/ 5717774 w 7451018"/>
              <a:gd name="connsiteY4041" fmla="*/ 1808050 h 3415370"/>
              <a:gd name="connsiteX4042" fmla="*/ 5689625 w 7451018"/>
              <a:gd name="connsiteY4042" fmla="*/ 1833384 h 3415370"/>
              <a:gd name="connsiteX4043" fmla="*/ 5683325 w 7451018"/>
              <a:gd name="connsiteY4043" fmla="*/ 1799874 h 3415370"/>
              <a:gd name="connsiteX4044" fmla="*/ 5678031 w 7451018"/>
              <a:gd name="connsiteY4044" fmla="*/ 1799940 h 3415370"/>
              <a:gd name="connsiteX4045" fmla="*/ 5674947 w 7451018"/>
              <a:gd name="connsiteY4045" fmla="*/ 1806576 h 3415370"/>
              <a:gd name="connsiteX4046" fmla="*/ 5672401 w 7451018"/>
              <a:gd name="connsiteY4046" fmla="*/ 1793171 h 3415370"/>
              <a:gd name="connsiteX4047" fmla="*/ 5637416 w 7451018"/>
              <a:gd name="connsiteY4047" fmla="*/ 1752959 h 3415370"/>
              <a:gd name="connsiteX4048" fmla="*/ 5635271 w 7451018"/>
              <a:gd name="connsiteY4048" fmla="*/ 1752556 h 3415370"/>
              <a:gd name="connsiteX4049" fmla="*/ 5634266 w 7451018"/>
              <a:gd name="connsiteY4049" fmla="*/ 1752959 h 3415370"/>
              <a:gd name="connsiteX4050" fmla="*/ 5624012 w 7451018"/>
              <a:gd name="connsiteY4050" fmla="*/ 1745251 h 3415370"/>
              <a:gd name="connsiteX4051" fmla="*/ 5610607 w 7451018"/>
              <a:gd name="connsiteY4051" fmla="*/ 1739554 h 3415370"/>
              <a:gd name="connsiteX4052" fmla="*/ 5598141 w 7451018"/>
              <a:gd name="connsiteY4052" fmla="*/ 1739554 h 3415370"/>
              <a:gd name="connsiteX4053" fmla="*/ 5597470 w 7451018"/>
              <a:gd name="connsiteY4053" fmla="*/ 1732852 h 3415370"/>
              <a:gd name="connsiteX4054" fmla="*/ 5599146 w 7451018"/>
              <a:gd name="connsiteY4054" fmla="*/ 1719448 h 3415370"/>
              <a:gd name="connsiteX4055" fmla="*/ 5570394 w 7451018"/>
              <a:gd name="connsiteY4055" fmla="*/ 1784995 h 3415370"/>
              <a:gd name="connsiteX4056" fmla="*/ 5569389 w 7451018"/>
              <a:gd name="connsiteY4056" fmla="*/ 1820784 h 3415370"/>
              <a:gd name="connsiteX4057" fmla="*/ 5572003 w 7451018"/>
              <a:gd name="connsiteY4057" fmla="*/ 1819980 h 3415370"/>
              <a:gd name="connsiteX4058" fmla="*/ 5574884 w 7451018"/>
              <a:gd name="connsiteY4058" fmla="*/ 1806576 h 3415370"/>
              <a:gd name="connsiteX4059" fmla="*/ 5577163 w 7451018"/>
              <a:gd name="connsiteY4059" fmla="*/ 1819846 h 3415370"/>
              <a:gd name="connsiteX4060" fmla="*/ 5577230 w 7451018"/>
              <a:gd name="connsiteY4060" fmla="*/ 1819913 h 3415370"/>
              <a:gd name="connsiteX4061" fmla="*/ 5581854 w 7451018"/>
              <a:gd name="connsiteY4061" fmla="*/ 1806576 h 3415370"/>
              <a:gd name="connsiteX4062" fmla="*/ 5583932 w 7451018"/>
              <a:gd name="connsiteY4062" fmla="*/ 1820650 h 3415370"/>
              <a:gd name="connsiteX4063" fmla="*/ 5577364 w 7451018"/>
              <a:gd name="connsiteY4063" fmla="*/ 1819980 h 3415370"/>
              <a:gd name="connsiteX4064" fmla="*/ 5583597 w 7451018"/>
              <a:gd name="connsiteY4064" fmla="*/ 1840086 h 3415370"/>
              <a:gd name="connsiteX4065" fmla="*/ 5601157 w 7451018"/>
              <a:gd name="connsiteY4065" fmla="*/ 1880299 h 3415370"/>
              <a:gd name="connsiteX4066" fmla="*/ 5604039 w 7451018"/>
              <a:gd name="connsiteY4066" fmla="*/ 1880299 h 3415370"/>
              <a:gd name="connsiteX4067" fmla="*/ 5609467 w 7451018"/>
              <a:gd name="connsiteY4067" fmla="*/ 1873597 h 3415370"/>
              <a:gd name="connsiteX4068" fmla="*/ 5657656 w 7451018"/>
              <a:gd name="connsiteY4068" fmla="*/ 1963406 h 3415370"/>
              <a:gd name="connsiteX4069" fmla="*/ 5671060 w 7451018"/>
              <a:gd name="connsiteY4069" fmla="*/ 2015414 h 3415370"/>
              <a:gd name="connsiteX4070" fmla="*/ 5654171 w 7451018"/>
              <a:gd name="connsiteY4070" fmla="*/ 2019972 h 3415370"/>
              <a:gd name="connsiteX4071" fmla="*/ 5636276 w 7451018"/>
              <a:gd name="connsiteY4071" fmla="*/ 2007640 h 3415370"/>
              <a:gd name="connsiteX4072" fmla="*/ 5626759 w 7451018"/>
              <a:gd name="connsiteY4072" fmla="*/ 1994235 h 3415370"/>
              <a:gd name="connsiteX4073" fmla="*/ 5588088 w 7451018"/>
              <a:gd name="connsiteY4073" fmla="*/ 1920579 h 3415370"/>
              <a:gd name="connsiteX4074" fmla="*/ 5583932 w 7451018"/>
              <a:gd name="connsiteY4074" fmla="*/ 1893034 h 3415370"/>
              <a:gd name="connsiteX4075" fmla="*/ 5572338 w 7451018"/>
              <a:gd name="connsiteY4075" fmla="*/ 1873597 h 3415370"/>
              <a:gd name="connsiteX4076" fmla="*/ 5563826 w 7451018"/>
              <a:gd name="connsiteY4076" fmla="*/ 1873597 h 3415370"/>
              <a:gd name="connsiteX4077" fmla="*/ 5557124 w 7451018"/>
              <a:gd name="connsiteY4077" fmla="*/ 1853491 h 3415370"/>
              <a:gd name="connsiteX4078" fmla="*/ 5550422 w 7451018"/>
              <a:gd name="connsiteY4078" fmla="*/ 1853491 h 3415370"/>
              <a:gd name="connsiteX4079" fmla="*/ 5544725 w 7451018"/>
              <a:gd name="connsiteY4079" fmla="*/ 1860193 h 3415370"/>
              <a:gd name="connsiteX4080" fmla="*/ 5547473 w 7451018"/>
              <a:gd name="connsiteY4080" fmla="*/ 1813278 h 3415370"/>
              <a:gd name="connsiteX4081" fmla="*/ 5543719 w 7451018"/>
              <a:gd name="connsiteY4081" fmla="*/ 1786000 h 3415370"/>
              <a:gd name="connsiteX4082" fmla="*/ 5550422 w 7451018"/>
              <a:gd name="connsiteY4082" fmla="*/ 1782046 h 3415370"/>
              <a:gd name="connsiteX4083" fmla="*/ 5543719 w 7451018"/>
              <a:gd name="connsiteY4083" fmla="*/ 1777891 h 3415370"/>
              <a:gd name="connsiteX4084" fmla="*/ 5548478 w 7451018"/>
              <a:gd name="connsiteY4084" fmla="*/ 1773333 h 3415370"/>
              <a:gd name="connsiteX4085" fmla="*/ 5543719 w 7451018"/>
              <a:gd name="connsiteY4085" fmla="*/ 1774807 h 3415370"/>
              <a:gd name="connsiteX4086" fmla="*/ 5537017 w 7451018"/>
              <a:gd name="connsiteY4086" fmla="*/ 1769714 h 3415370"/>
              <a:gd name="connsiteX4087" fmla="*/ 5542982 w 7451018"/>
              <a:gd name="connsiteY4087" fmla="*/ 1752959 h 3415370"/>
              <a:gd name="connsiteX4088" fmla="*/ 5531522 w 7451018"/>
              <a:gd name="connsiteY4088" fmla="*/ 1748133 h 3415370"/>
              <a:gd name="connsiteX4089" fmla="*/ 5545596 w 7451018"/>
              <a:gd name="connsiteY4089" fmla="*/ 1732852 h 3415370"/>
              <a:gd name="connsiteX4090" fmla="*/ 5550422 w 7451018"/>
              <a:gd name="connsiteY4090" fmla="*/ 1739152 h 3415370"/>
              <a:gd name="connsiteX4091" fmla="*/ 5543719 w 7451018"/>
              <a:gd name="connsiteY4091" fmla="*/ 1716634 h 3415370"/>
              <a:gd name="connsiteX4092" fmla="*/ 5516911 w 7451018"/>
              <a:gd name="connsiteY4092" fmla="*/ 1625618 h 3415370"/>
              <a:gd name="connsiteX4093" fmla="*/ 5494660 w 7451018"/>
              <a:gd name="connsiteY4093" fmla="*/ 1652426 h 3415370"/>
              <a:gd name="connsiteX4094" fmla="*/ 5464433 w 7451018"/>
              <a:gd name="connsiteY4094" fmla="*/ 1665831 h 3415370"/>
              <a:gd name="connsiteX4095" fmla="*/ 5463294 w 7451018"/>
              <a:gd name="connsiteY4095" fmla="*/ 1641234 h 3415370"/>
              <a:gd name="connsiteX4096" fmla="*/ 5469996 w 7451018"/>
              <a:gd name="connsiteY4096" fmla="*/ 1622803 h 3415370"/>
              <a:gd name="connsiteX4097" fmla="*/ 5459205 w 7451018"/>
              <a:gd name="connsiteY4097" fmla="*/ 1592107 h 3415370"/>
              <a:gd name="connsiteX4098" fmla="*/ 5444662 w 7451018"/>
              <a:gd name="connsiteY4098" fmla="*/ 1565299 h 3415370"/>
              <a:gd name="connsiteX4099" fmla="*/ 5409610 w 7451018"/>
              <a:gd name="connsiteY4099" fmla="*/ 1499417 h 3415370"/>
              <a:gd name="connsiteX4100" fmla="*/ 5400696 w 7451018"/>
              <a:gd name="connsiteY4100" fmla="*/ 1498277 h 3415370"/>
              <a:gd name="connsiteX4101" fmla="*/ 5372211 w 7451018"/>
              <a:gd name="connsiteY4101" fmla="*/ 1511682 h 3415370"/>
              <a:gd name="connsiteX4102" fmla="*/ 5369397 w 7451018"/>
              <a:gd name="connsiteY4102" fmla="*/ 1518384 h 3415370"/>
              <a:gd name="connsiteX4103" fmla="*/ 5354987 w 7451018"/>
              <a:gd name="connsiteY4103" fmla="*/ 1518451 h 3415370"/>
              <a:gd name="connsiteX4104" fmla="*/ 5342588 w 7451018"/>
              <a:gd name="connsiteY4104" fmla="*/ 1521869 h 3415370"/>
              <a:gd name="connsiteX4105" fmla="*/ 5320872 w 7451018"/>
              <a:gd name="connsiteY4105" fmla="*/ 1521735 h 3415370"/>
              <a:gd name="connsiteX4106" fmla="*/ 5315779 w 7451018"/>
              <a:gd name="connsiteY4106" fmla="*/ 1538155 h 3415370"/>
              <a:gd name="connsiteX4107" fmla="*/ 5194001 w 7451018"/>
              <a:gd name="connsiteY4107" fmla="*/ 1652426 h 3415370"/>
              <a:gd name="connsiteX4108" fmla="*/ 5177849 w 7451018"/>
              <a:gd name="connsiteY4108" fmla="*/ 1659129 h 3415370"/>
              <a:gd name="connsiteX4109" fmla="*/ 5154526 w 7451018"/>
              <a:gd name="connsiteY4109" fmla="*/ 1799874 h 3415370"/>
              <a:gd name="connsiteX4110" fmla="*/ 5154861 w 7451018"/>
              <a:gd name="connsiteY4110" fmla="*/ 1818640 h 3415370"/>
              <a:gd name="connsiteX4111" fmla="*/ 5168265 w 7451018"/>
              <a:gd name="connsiteY4111" fmla="*/ 1826682 h 3415370"/>
              <a:gd name="connsiteX4112" fmla="*/ 5163239 w 7451018"/>
              <a:gd name="connsiteY4112" fmla="*/ 1813143 h 3415370"/>
              <a:gd name="connsiteX4113" fmla="*/ 5186160 w 7451018"/>
              <a:gd name="connsiteY4113" fmla="*/ 1900406 h 3415370"/>
              <a:gd name="connsiteX4114" fmla="*/ 5129661 w 7451018"/>
              <a:gd name="connsiteY4114" fmla="*/ 1830368 h 3415370"/>
              <a:gd name="connsiteX4115" fmla="*/ 5094474 w 7451018"/>
              <a:gd name="connsiteY4115" fmla="*/ 1832848 h 3415370"/>
              <a:gd name="connsiteX4116" fmla="*/ 5075172 w 7451018"/>
              <a:gd name="connsiteY4116" fmla="*/ 1775411 h 3415370"/>
              <a:gd name="connsiteX4117" fmla="*/ 5020684 w 7451018"/>
              <a:gd name="connsiteY4117" fmla="*/ 1545192 h 3415370"/>
              <a:gd name="connsiteX4118" fmla="*/ 5008150 w 7451018"/>
              <a:gd name="connsiteY4118" fmla="*/ 1520595 h 3415370"/>
              <a:gd name="connsiteX4119" fmla="*/ 4933556 w 7451018"/>
              <a:gd name="connsiteY4119" fmla="*/ 1498411 h 3415370"/>
              <a:gd name="connsiteX4120" fmla="*/ 4967066 w 7451018"/>
              <a:gd name="connsiteY4120" fmla="*/ 1491508 h 3415370"/>
              <a:gd name="connsiteX4121" fmla="*/ 4915326 w 7451018"/>
              <a:gd name="connsiteY4121" fmla="*/ 1465705 h 3415370"/>
              <a:gd name="connsiteX4122" fmla="*/ 4900045 w 7451018"/>
              <a:gd name="connsiteY4122" fmla="*/ 1444325 h 3415370"/>
              <a:gd name="connsiteX4123" fmla="*/ 4850382 w 7451018"/>
              <a:gd name="connsiteY4123" fmla="*/ 1431189 h 3415370"/>
              <a:gd name="connsiteX4124" fmla="*/ 4853130 w 7451018"/>
              <a:gd name="connsiteY4124" fmla="*/ 1431122 h 3415370"/>
              <a:gd name="connsiteX4125" fmla="*/ 4832957 w 7451018"/>
              <a:gd name="connsiteY4125" fmla="*/ 1431390 h 3415370"/>
              <a:gd name="connsiteX4126" fmla="*/ 4832689 w 7451018"/>
              <a:gd name="connsiteY4126" fmla="*/ 1431390 h 3415370"/>
              <a:gd name="connsiteX4127" fmla="*/ 4799513 w 7451018"/>
              <a:gd name="connsiteY4127" fmla="*/ 1433133 h 3415370"/>
              <a:gd name="connsiteX4128" fmla="*/ 4785304 w 7451018"/>
              <a:gd name="connsiteY4128" fmla="*/ 1431189 h 3415370"/>
              <a:gd name="connsiteX4129" fmla="*/ 4761981 w 7451018"/>
              <a:gd name="connsiteY4129" fmla="*/ 1431189 h 3415370"/>
              <a:gd name="connsiteX4130" fmla="*/ 4758630 w 7451018"/>
              <a:gd name="connsiteY4130" fmla="*/ 1430586 h 3415370"/>
              <a:gd name="connsiteX4131" fmla="*/ 4759300 w 7451018"/>
              <a:gd name="connsiteY4131" fmla="*/ 1429045 h 3415370"/>
              <a:gd name="connsiteX4132" fmla="*/ 4730883 w 7451018"/>
              <a:gd name="connsiteY4132" fmla="*/ 1431189 h 3415370"/>
              <a:gd name="connsiteX4133" fmla="*/ 4707827 w 7451018"/>
              <a:gd name="connsiteY4133" fmla="*/ 1417785 h 3415370"/>
              <a:gd name="connsiteX4134" fmla="*/ 4706688 w 7451018"/>
              <a:gd name="connsiteY4134" fmla="*/ 1424487 h 3415370"/>
              <a:gd name="connsiteX4135" fmla="*/ 4678807 w 7451018"/>
              <a:gd name="connsiteY4135" fmla="*/ 1384341 h 3415370"/>
              <a:gd name="connsiteX4136" fmla="*/ 4678807 w 7451018"/>
              <a:gd name="connsiteY4136" fmla="*/ 1391445 h 3415370"/>
              <a:gd name="connsiteX4137" fmla="*/ 4642749 w 7451018"/>
              <a:gd name="connsiteY4137" fmla="*/ 1404649 h 3415370"/>
              <a:gd name="connsiteX4138" fmla="*/ 4618488 w 7451018"/>
              <a:gd name="connsiteY4138" fmla="*/ 1393858 h 3415370"/>
              <a:gd name="connsiteX4139" fmla="*/ 4612791 w 7451018"/>
              <a:gd name="connsiteY4139" fmla="*/ 1392183 h 3415370"/>
              <a:gd name="connsiteX4140" fmla="*/ 4613393 w 7451018"/>
              <a:gd name="connsiteY4140" fmla="*/ 1392183 h 3415370"/>
              <a:gd name="connsiteX4141" fmla="*/ 4564871 w 7451018"/>
              <a:gd name="connsiteY4141" fmla="*/ 1350294 h 3415370"/>
              <a:gd name="connsiteX4142" fmla="*/ 4524658 w 7451018"/>
              <a:gd name="connsiteY4142" fmla="*/ 1310886 h 3415370"/>
              <a:gd name="connsiteX4143" fmla="*/ 4511455 w 7451018"/>
              <a:gd name="connsiteY4143" fmla="*/ 1331327 h 3415370"/>
              <a:gd name="connsiteX4144" fmla="*/ 4505422 w 7451018"/>
              <a:gd name="connsiteY4144" fmla="*/ 1325228 h 3415370"/>
              <a:gd name="connsiteX4145" fmla="*/ 4502675 w 7451018"/>
              <a:gd name="connsiteY4145" fmla="*/ 1325228 h 3415370"/>
              <a:gd name="connsiteX4146" fmla="*/ 4515676 w 7451018"/>
              <a:gd name="connsiteY4146" fmla="*/ 1358136 h 3415370"/>
              <a:gd name="connsiteX4147" fmla="*/ 4524456 w 7451018"/>
              <a:gd name="connsiteY4147" fmla="*/ 1370937 h 3415370"/>
              <a:gd name="connsiteX4148" fmla="*/ 4531360 w 7451018"/>
              <a:gd name="connsiteY4148" fmla="*/ 1379181 h 3415370"/>
              <a:gd name="connsiteX4149" fmla="*/ 4538263 w 7451018"/>
              <a:gd name="connsiteY4149" fmla="*/ 1384341 h 3415370"/>
              <a:gd name="connsiteX4150" fmla="*/ 4551466 w 7451018"/>
              <a:gd name="connsiteY4150" fmla="*/ 1418589 h 3415370"/>
              <a:gd name="connsiteX4151" fmla="*/ 4558437 w 7451018"/>
              <a:gd name="connsiteY4151" fmla="*/ 1433535 h 3415370"/>
              <a:gd name="connsiteX4152" fmla="*/ 4571103 w 7451018"/>
              <a:gd name="connsiteY4152" fmla="*/ 1404448 h 3415370"/>
              <a:gd name="connsiteX4153" fmla="*/ 4576868 w 7451018"/>
              <a:gd name="connsiteY4153" fmla="*/ 1451363 h 3415370"/>
              <a:gd name="connsiteX4154" fmla="*/ 4585513 w 7451018"/>
              <a:gd name="connsiteY4154" fmla="*/ 1456523 h 3415370"/>
              <a:gd name="connsiteX4155" fmla="*/ 4586652 w 7451018"/>
              <a:gd name="connsiteY4155" fmla="*/ 1452435 h 3415370"/>
              <a:gd name="connsiteX4156" fmla="*/ 4585714 w 7451018"/>
              <a:gd name="connsiteY4156" fmla="*/ 1456590 h 3415370"/>
              <a:gd name="connsiteX4157" fmla="*/ 4591813 w 7451018"/>
              <a:gd name="connsiteY4157" fmla="*/ 1457998 h 3415370"/>
              <a:gd name="connsiteX4158" fmla="*/ 4598381 w 7451018"/>
              <a:gd name="connsiteY4158" fmla="*/ 1451496 h 3415370"/>
              <a:gd name="connsiteX4159" fmla="*/ 4608434 w 7451018"/>
              <a:gd name="connsiteY4159" fmla="*/ 1457998 h 3415370"/>
              <a:gd name="connsiteX4160" fmla="*/ 4611786 w 7451018"/>
              <a:gd name="connsiteY4160" fmla="*/ 1451296 h 3415370"/>
              <a:gd name="connsiteX4161" fmla="*/ 4618488 w 7451018"/>
              <a:gd name="connsiteY4161" fmla="*/ 1451496 h 3415370"/>
              <a:gd name="connsiteX4162" fmla="*/ 4618488 w 7451018"/>
              <a:gd name="connsiteY4162" fmla="*/ 1453038 h 3415370"/>
              <a:gd name="connsiteX4163" fmla="*/ 4618555 w 7451018"/>
              <a:gd name="connsiteY4163" fmla="*/ 1453105 h 3415370"/>
              <a:gd name="connsiteX4164" fmla="*/ 4618488 w 7451018"/>
              <a:gd name="connsiteY4164" fmla="*/ 1453105 h 3415370"/>
              <a:gd name="connsiteX4165" fmla="*/ 4618488 w 7451018"/>
              <a:gd name="connsiteY4165" fmla="*/ 1453574 h 3415370"/>
              <a:gd name="connsiteX4166" fmla="*/ 4618823 w 7451018"/>
              <a:gd name="connsiteY4166" fmla="*/ 1453574 h 3415370"/>
              <a:gd name="connsiteX4167" fmla="*/ 4618823 w 7451018"/>
              <a:gd name="connsiteY4167" fmla="*/ 1454580 h 3415370"/>
              <a:gd name="connsiteX4168" fmla="*/ 4625190 w 7451018"/>
              <a:gd name="connsiteY4168" fmla="*/ 1453440 h 3415370"/>
              <a:gd name="connsiteX4169" fmla="*/ 4665403 w 7451018"/>
              <a:gd name="connsiteY4169" fmla="*/ 1417852 h 3415370"/>
              <a:gd name="connsiteX4170" fmla="*/ 4678807 w 7451018"/>
              <a:gd name="connsiteY4170" fmla="*/ 1397679 h 3415370"/>
              <a:gd name="connsiteX4171" fmla="*/ 4679008 w 7451018"/>
              <a:gd name="connsiteY4171" fmla="*/ 1398080 h 3415370"/>
              <a:gd name="connsiteX4172" fmla="*/ 4678911 w 7451018"/>
              <a:gd name="connsiteY4172" fmla="*/ 1398542 h 3415370"/>
              <a:gd name="connsiteX4173" fmla="*/ 4676988 w 7451018"/>
              <a:gd name="connsiteY4173" fmla="*/ 1407679 h 3415370"/>
              <a:gd name="connsiteX4174" fmla="*/ 4685442 w 7451018"/>
              <a:gd name="connsiteY4174" fmla="*/ 1451429 h 3415370"/>
              <a:gd name="connsiteX4175" fmla="*/ 4717277 w 7451018"/>
              <a:gd name="connsiteY4175" fmla="*/ 1471402 h 3415370"/>
              <a:gd name="connsiteX4176" fmla="*/ 4719623 w 7451018"/>
              <a:gd name="connsiteY4176" fmla="*/ 1464700 h 3415370"/>
              <a:gd name="connsiteX4177" fmla="*/ 4724784 w 7451018"/>
              <a:gd name="connsiteY4177" fmla="*/ 1471402 h 3415370"/>
              <a:gd name="connsiteX4178" fmla="*/ 4738590 w 7451018"/>
              <a:gd name="connsiteY4178" fmla="*/ 1491508 h 3415370"/>
              <a:gd name="connsiteX4179" fmla="*/ 4752531 w 7451018"/>
              <a:gd name="connsiteY4179" fmla="*/ 1496334 h 3415370"/>
              <a:gd name="connsiteX4180" fmla="*/ 4726057 w 7451018"/>
              <a:gd name="connsiteY4180" fmla="*/ 1539831 h 3415370"/>
              <a:gd name="connsiteX4181" fmla="*/ 4725655 w 7451018"/>
              <a:gd name="connsiteY4181" fmla="*/ 1558530 h 3415370"/>
              <a:gd name="connsiteX4182" fmla="*/ 4720494 w 7451018"/>
              <a:gd name="connsiteY4182" fmla="*/ 1551828 h 3415370"/>
              <a:gd name="connsiteX4183" fmla="*/ 4712318 w 7451018"/>
              <a:gd name="connsiteY4183" fmla="*/ 1549347 h 3415370"/>
              <a:gd name="connsiteX4184" fmla="*/ 4707559 w 7451018"/>
              <a:gd name="connsiteY4184" fmla="*/ 1585338 h 3415370"/>
              <a:gd name="connsiteX4185" fmla="*/ 4665537 w 7451018"/>
              <a:gd name="connsiteY4185" fmla="*/ 1618245 h 3415370"/>
              <a:gd name="connsiteX4186" fmla="*/ 4671569 w 7451018"/>
              <a:gd name="connsiteY4186" fmla="*/ 1617642 h 3415370"/>
              <a:gd name="connsiteX4187" fmla="*/ 4664397 w 7451018"/>
              <a:gd name="connsiteY4187" fmla="*/ 1621932 h 3415370"/>
              <a:gd name="connsiteX4188" fmla="*/ 4663191 w 7451018"/>
              <a:gd name="connsiteY4188" fmla="*/ 1621194 h 3415370"/>
              <a:gd name="connsiteX4189" fmla="*/ 4651730 w 7451018"/>
              <a:gd name="connsiteY4189" fmla="*/ 1630913 h 3415370"/>
              <a:gd name="connsiteX4190" fmla="*/ 4591746 w 7451018"/>
              <a:gd name="connsiteY4190" fmla="*/ 1666702 h 3415370"/>
              <a:gd name="connsiteX4191" fmla="*/ 4554214 w 7451018"/>
              <a:gd name="connsiteY4191" fmla="*/ 1685536 h 3415370"/>
              <a:gd name="connsiteX4192" fmla="*/ 4432369 w 7451018"/>
              <a:gd name="connsiteY4192" fmla="*/ 1732852 h 3415370"/>
              <a:gd name="connsiteX4193" fmla="*/ 4404086 w 7451018"/>
              <a:gd name="connsiteY4193" fmla="*/ 1738080 h 3415370"/>
              <a:gd name="connsiteX4194" fmla="*/ 4410788 w 7451018"/>
              <a:gd name="connsiteY4194" fmla="*/ 1735936 h 3415370"/>
              <a:gd name="connsiteX4195" fmla="*/ 4390681 w 7451018"/>
              <a:gd name="connsiteY4195" fmla="*/ 1672265 h 3415370"/>
              <a:gd name="connsiteX4196" fmla="*/ 4383711 w 7451018"/>
              <a:gd name="connsiteY4196" fmla="*/ 1659129 h 3415370"/>
              <a:gd name="connsiteX4197" fmla="*/ 4390413 w 7451018"/>
              <a:gd name="connsiteY4197" fmla="*/ 1659463 h 3415370"/>
              <a:gd name="connsiteX4198" fmla="*/ 4390681 w 7451018"/>
              <a:gd name="connsiteY4198" fmla="*/ 1657520 h 3415370"/>
              <a:gd name="connsiteX4199" fmla="*/ 4390816 w 7451018"/>
              <a:gd name="connsiteY4199" fmla="*/ 1658391 h 3415370"/>
              <a:gd name="connsiteX4200" fmla="*/ 4390681 w 7451018"/>
              <a:gd name="connsiteY4200" fmla="*/ 1637011 h 3415370"/>
              <a:gd name="connsiteX4201" fmla="*/ 4363873 w 7451018"/>
              <a:gd name="connsiteY4201" fmla="*/ 1592107 h 3415370"/>
              <a:gd name="connsiteX4202" fmla="*/ 4363001 w 7451018"/>
              <a:gd name="connsiteY4202" fmla="*/ 1592912 h 3415370"/>
              <a:gd name="connsiteX4203" fmla="*/ 4362934 w 7451018"/>
              <a:gd name="connsiteY4203" fmla="*/ 1597737 h 3415370"/>
              <a:gd name="connsiteX4204" fmla="*/ 4362532 w 7451018"/>
              <a:gd name="connsiteY4204" fmla="*/ 1598005 h 3415370"/>
              <a:gd name="connsiteX4205" fmla="*/ 4359516 w 7451018"/>
              <a:gd name="connsiteY4205" fmla="*/ 1598809 h 3415370"/>
              <a:gd name="connsiteX4206" fmla="*/ 4360521 w 7451018"/>
              <a:gd name="connsiteY4206" fmla="*/ 1585405 h 3415370"/>
              <a:gd name="connsiteX4207" fmla="*/ 4357104 w 7451018"/>
              <a:gd name="connsiteY4207" fmla="*/ 1582926 h 3415370"/>
              <a:gd name="connsiteX4208" fmla="*/ 4356031 w 7451018"/>
              <a:gd name="connsiteY4208" fmla="*/ 1585405 h 3415370"/>
              <a:gd name="connsiteX4209" fmla="*/ 4345643 w 7451018"/>
              <a:gd name="connsiteY4209" fmla="*/ 1558597 h 3415370"/>
              <a:gd name="connsiteX4210" fmla="*/ 4310188 w 7451018"/>
              <a:gd name="connsiteY4210" fmla="*/ 1478171 h 3415370"/>
              <a:gd name="connsiteX4211" fmla="*/ 4309652 w 7451018"/>
              <a:gd name="connsiteY4211" fmla="*/ 1478037 h 3415370"/>
              <a:gd name="connsiteX4212" fmla="*/ 4310188 w 7451018"/>
              <a:gd name="connsiteY4212" fmla="*/ 1477970 h 3415370"/>
              <a:gd name="connsiteX4213" fmla="*/ 4300604 w 7451018"/>
              <a:gd name="connsiteY4213" fmla="*/ 1471871 h 3415370"/>
              <a:gd name="connsiteX4214" fmla="*/ 4303017 w 7451018"/>
              <a:gd name="connsiteY4214" fmla="*/ 1471536 h 3415370"/>
              <a:gd name="connsiteX4215" fmla="*/ 4302481 w 7451018"/>
              <a:gd name="connsiteY4215" fmla="*/ 1471469 h 3415370"/>
              <a:gd name="connsiteX4216" fmla="*/ 4276476 w 7451018"/>
              <a:gd name="connsiteY4216" fmla="*/ 1429849 h 3415370"/>
              <a:gd name="connsiteX4217" fmla="*/ 4269976 w 7451018"/>
              <a:gd name="connsiteY4217" fmla="*/ 1430117 h 3415370"/>
              <a:gd name="connsiteX4218" fmla="*/ 4265351 w 7451018"/>
              <a:gd name="connsiteY4218" fmla="*/ 1411150 h 3415370"/>
              <a:gd name="connsiteX4219" fmla="*/ 4256571 w 7451018"/>
              <a:gd name="connsiteY4219" fmla="*/ 1407732 h 3415370"/>
              <a:gd name="connsiteX4220" fmla="*/ 4263273 w 7451018"/>
              <a:gd name="connsiteY4220" fmla="*/ 1404783 h 3415370"/>
              <a:gd name="connsiteX4221" fmla="*/ 4256571 w 7451018"/>
              <a:gd name="connsiteY4221" fmla="*/ 1398617 h 3415370"/>
              <a:gd name="connsiteX4222" fmla="*/ 4252349 w 7451018"/>
              <a:gd name="connsiteY4222" fmla="*/ 1391110 h 3415370"/>
              <a:gd name="connsiteX4223" fmla="*/ 4236465 w 7451018"/>
              <a:gd name="connsiteY4223" fmla="*/ 1364302 h 3415370"/>
              <a:gd name="connsiteX4224" fmla="*/ 4229763 w 7451018"/>
              <a:gd name="connsiteY4224" fmla="*/ 1365977 h 3415370"/>
              <a:gd name="connsiteX4225" fmla="*/ 4210795 w 7451018"/>
              <a:gd name="connsiteY4225" fmla="*/ 1364302 h 3415370"/>
              <a:gd name="connsiteX4226" fmla="*/ 4188209 w 7451018"/>
              <a:gd name="connsiteY4226" fmla="*/ 1337493 h 3415370"/>
              <a:gd name="connsiteX4227" fmla="*/ 4186734 w 7451018"/>
              <a:gd name="connsiteY4227" fmla="*/ 1338029 h 3415370"/>
              <a:gd name="connsiteX4228" fmla="*/ 4189617 w 7451018"/>
              <a:gd name="connsiteY4228" fmla="*/ 1345670 h 3415370"/>
              <a:gd name="connsiteX4229" fmla="*/ 4216425 w 7451018"/>
              <a:gd name="connsiteY4229" fmla="*/ 1374221 h 3415370"/>
              <a:gd name="connsiteX4230" fmla="*/ 4216425 w 7451018"/>
              <a:gd name="connsiteY4230" fmla="*/ 1377304 h 3415370"/>
              <a:gd name="connsiteX4231" fmla="*/ 4208651 w 7451018"/>
              <a:gd name="connsiteY4231" fmla="*/ 1377907 h 3415370"/>
              <a:gd name="connsiteX4232" fmla="*/ 4216425 w 7451018"/>
              <a:gd name="connsiteY4232" fmla="*/ 1384676 h 3415370"/>
              <a:gd name="connsiteX4233" fmla="*/ 4209723 w 7451018"/>
              <a:gd name="connsiteY4233" fmla="*/ 1385079 h 3415370"/>
              <a:gd name="connsiteX4234" fmla="*/ 4234319 w 7451018"/>
              <a:gd name="connsiteY4234" fmla="*/ 1439299 h 3415370"/>
              <a:gd name="connsiteX4235" fmla="*/ 4236330 w 7451018"/>
              <a:gd name="connsiteY4235" fmla="*/ 1439299 h 3415370"/>
              <a:gd name="connsiteX4236" fmla="*/ 4248126 w 7451018"/>
              <a:gd name="connsiteY4236" fmla="*/ 1458802 h 3415370"/>
              <a:gd name="connsiteX4237" fmla="*/ 4249936 w 7451018"/>
              <a:gd name="connsiteY4237" fmla="*/ 1465973 h 3415370"/>
              <a:gd name="connsiteX4238" fmla="*/ 4249266 w 7451018"/>
              <a:gd name="connsiteY4238" fmla="*/ 1465169 h 3415370"/>
              <a:gd name="connsiteX4239" fmla="*/ 4243234 w 7451018"/>
              <a:gd name="connsiteY4239" fmla="*/ 1464900 h 3415370"/>
              <a:gd name="connsiteX4240" fmla="*/ 4268299 w 7451018"/>
              <a:gd name="connsiteY4240" fmla="*/ 1503371 h 3415370"/>
              <a:gd name="connsiteX4241" fmla="*/ 4292897 w 7451018"/>
              <a:gd name="connsiteY4241" fmla="*/ 1591504 h 3415370"/>
              <a:gd name="connsiteX4242" fmla="*/ 4323660 w 7451018"/>
              <a:gd name="connsiteY4242" fmla="*/ 1656649 h 3415370"/>
              <a:gd name="connsiteX4243" fmla="*/ 4323660 w 7451018"/>
              <a:gd name="connsiteY4243" fmla="*/ 1652561 h 3415370"/>
              <a:gd name="connsiteX4244" fmla="*/ 4330362 w 7451018"/>
              <a:gd name="connsiteY4244" fmla="*/ 1653566 h 3415370"/>
              <a:gd name="connsiteX4245" fmla="*/ 4329826 w 7451018"/>
              <a:gd name="connsiteY4245" fmla="*/ 1658659 h 3415370"/>
              <a:gd name="connsiteX4246" fmla="*/ 4324129 w 7451018"/>
              <a:gd name="connsiteY4246" fmla="*/ 1658659 h 3415370"/>
              <a:gd name="connsiteX4247" fmla="*/ 4330295 w 7451018"/>
              <a:gd name="connsiteY4247" fmla="*/ 1667909 h 3415370"/>
              <a:gd name="connsiteX4248" fmla="*/ 4336997 w 7451018"/>
              <a:gd name="connsiteY4248" fmla="*/ 1666837 h 3415370"/>
              <a:gd name="connsiteX4249" fmla="*/ 4340348 w 7451018"/>
              <a:gd name="connsiteY4249" fmla="*/ 1659263 h 3415370"/>
              <a:gd name="connsiteX4250" fmla="*/ 4344570 w 7451018"/>
              <a:gd name="connsiteY4250" fmla="*/ 1665965 h 3415370"/>
              <a:gd name="connsiteX4251" fmla="*/ 4345241 w 7451018"/>
              <a:gd name="connsiteY4251" fmla="*/ 1671260 h 3415370"/>
              <a:gd name="connsiteX4252" fmla="*/ 4339007 w 7451018"/>
              <a:gd name="connsiteY4252" fmla="*/ 1665965 h 3415370"/>
              <a:gd name="connsiteX4253" fmla="*/ 4339074 w 7451018"/>
              <a:gd name="connsiteY4253" fmla="*/ 1668780 h 3415370"/>
              <a:gd name="connsiteX4254" fmla="*/ 4343766 w 7451018"/>
              <a:gd name="connsiteY4254" fmla="*/ 1672198 h 3415370"/>
              <a:gd name="connsiteX4255" fmla="*/ 4343029 w 7451018"/>
              <a:gd name="connsiteY4255" fmla="*/ 1672668 h 3415370"/>
              <a:gd name="connsiteX4256" fmla="*/ 4343472 w 7451018"/>
              <a:gd name="connsiteY4256" fmla="*/ 1672640 h 3415370"/>
              <a:gd name="connsiteX4257" fmla="*/ 4344905 w 7451018"/>
              <a:gd name="connsiteY4257" fmla="*/ 1671728 h 3415370"/>
              <a:gd name="connsiteX4258" fmla="*/ 4344113 w 7451018"/>
              <a:gd name="connsiteY4258" fmla="*/ 1672614 h 3415370"/>
              <a:gd name="connsiteX4259" fmla="*/ 4355964 w 7451018"/>
              <a:gd name="connsiteY4259" fmla="*/ 1686072 h 3415370"/>
              <a:gd name="connsiteX4260" fmla="*/ 4390547 w 7451018"/>
              <a:gd name="connsiteY4260" fmla="*/ 1722799 h 3415370"/>
              <a:gd name="connsiteX4261" fmla="*/ 4388805 w 7451018"/>
              <a:gd name="connsiteY4261" fmla="*/ 1719582 h 3415370"/>
              <a:gd name="connsiteX4262" fmla="*/ 4402612 w 7451018"/>
              <a:gd name="connsiteY4262" fmla="*/ 1759795 h 3415370"/>
              <a:gd name="connsiteX4263" fmla="*/ 4404153 w 7451018"/>
              <a:gd name="connsiteY4263" fmla="*/ 1759996 h 3415370"/>
              <a:gd name="connsiteX4264" fmla="*/ 4427074 w 7451018"/>
              <a:gd name="connsiteY4264" fmla="*/ 1791764 h 3415370"/>
              <a:gd name="connsiteX4265" fmla="*/ 4571505 w 7451018"/>
              <a:gd name="connsiteY4265" fmla="*/ 1757650 h 3415370"/>
              <a:gd name="connsiteX4266" fmla="*/ 4564803 w 7451018"/>
              <a:gd name="connsiteY4266" fmla="*/ 1772864 h 3415370"/>
              <a:gd name="connsiteX4267" fmla="*/ 4573583 w 7451018"/>
              <a:gd name="connsiteY4267" fmla="*/ 1793373 h 3415370"/>
              <a:gd name="connsiteX4268" fmla="*/ 4570500 w 7451018"/>
              <a:gd name="connsiteY4268" fmla="*/ 1794244 h 3415370"/>
              <a:gd name="connsiteX4269" fmla="*/ 4565205 w 7451018"/>
              <a:gd name="connsiteY4269" fmla="*/ 1793373 h 3415370"/>
              <a:gd name="connsiteX4270" fmla="*/ 4531225 w 7451018"/>
              <a:gd name="connsiteY4270" fmla="*/ 1881573 h 3415370"/>
              <a:gd name="connsiteX4271" fmla="*/ 4449660 w 7451018"/>
              <a:gd name="connsiteY4271" fmla="*/ 2001072 h 3415370"/>
              <a:gd name="connsiteX4272" fmla="*/ 4356768 w 7451018"/>
              <a:gd name="connsiteY4272" fmla="*/ 2107367 h 3415370"/>
              <a:gd name="connsiteX4273" fmla="*/ 4336394 w 7451018"/>
              <a:gd name="connsiteY4273" fmla="*/ 2132835 h 3415370"/>
              <a:gd name="connsiteX4274" fmla="*/ 4322118 w 7451018"/>
              <a:gd name="connsiteY4274" fmla="*/ 2161923 h 3415370"/>
              <a:gd name="connsiteX4275" fmla="*/ 4316823 w 7451018"/>
              <a:gd name="connsiteY4275" fmla="*/ 2171373 h 3415370"/>
              <a:gd name="connsiteX4276" fmla="*/ 4316823 w 7451018"/>
              <a:gd name="connsiteY4276" fmla="*/ 2188597 h 3415370"/>
              <a:gd name="connsiteX4277" fmla="*/ 4322520 w 7451018"/>
              <a:gd name="connsiteY4277" fmla="*/ 2196103 h 3415370"/>
              <a:gd name="connsiteX4278" fmla="*/ 4322721 w 7451018"/>
              <a:gd name="connsiteY4278" fmla="*/ 2207095 h 3415370"/>
              <a:gd name="connsiteX4279" fmla="*/ 4319303 w 7451018"/>
              <a:gd name="connsiteY4279" fmla="*/ 2203543 h 3415370"/>
              <a:gd name="connsiteX4280" fmla="*/ 4323458 w 7451018"/>
              <a:gd name="connsiteY4280" fmla="*/ 2229011 h 3415370"/>
              <a:gd name="connsiteX4281" fmla="*/ 4323525 w 7451018"/>
              <a:gd name="connsiteY4281" fmla="*/ 2228675 h 3415370"/>
              <a:gd name="connsiteX4282" fmla="*/ 4325670 w 7451018"/>
              <a:gd name="connsiteY4282" fmla="*/ 2229011 h 3415370"/>
              <a:gd name="connsiteX4283" fmla="*/ 4323458 w 7451018"/>
              <a:gd name="connsiteY4283" fmla="*/ 2242415 h 3415370"/>
              <a:gd name="connsiteX4284" fmla="*/ 4323458 w 7451018"/>
              <a:gd name="connsiteY4284" fmla="*/ 2242597 h 3415370"/>
              <a:gd name="connsiteX4285" fmla="*/ 4330371 w 7451018"/>
              <a:gd name="connsiteY4285" fmla="*/ 2238636 h 3415370"/>
              <a:gd name="connsiteX4286" fmla="*/ 4336595 w 7451018"/>
              <a:gd name="connsiteY4286" fmla="*/ 2235176 h 3415370"/>
              <a:gd name="connsiteX4287" fmla="*/ 4333177 w 7451018"/>
              <a:gd name="connsiteY4287" fmla="*/ 2249452 h 3415370"/>
              <a:gd name="connsiteX4288" fmla="*/ 4330564 w 7451018"/>
              <a:gd name="connsiteY4288" fmla="*/ 2249452 h 3415370"/>
              <a:gd name="connsiteX4289" fmla="*/ 4329265 w 7451018"/>
              <a:gd name="connsiteY4289" fmla="*/ 2245975 h 3415370"/>
              <a:gd name="connsiteX4290" fmla="*/ 4323458 w 7451018"/>
              <a:gd name="connsiteY4290" fmla="*/ 2242892 h 3415370"/>
              <a:gd name="connsiteX4291" fmla="*/ 4323458 w 7451018"/>
              <a:gd name="connsiteY4291" fmla="*/ 2256356 h 3415370"/>
              <a:gd name="connsiteX4292" fmla="*/ 4323458 w 7451018"/>
              <a:gd name="connsiteY4292" fmla="*/ 2262320 h 3415370"/>
              <a:gd name="connsiteX4293" fmla="*/ 4334584 w 7451018"/>
              <a:gd name="connsiteY4293" fmla="*/ 2289330 h 3415370"/>
              <a:gd name="connsiteX4294" fmla="*/ 4348458 w 7451018"/>
              <a:gd name="connsiteY4294" fmla="*/ 2309235 h 3415370"/>
              <a:gd name="connsiteX4295" fmla="*/ 4350200 w 7451018"/>
              <a:gd name="connsiteY4295" fmla="*/ 2312787 h 3415370"/>
              <a:gd name="connsiteX4296" fmla="*/ 4352479 w 7451018"/>
              <a:gd name="connsiteY4296" fmla="*/ 2322841 h 3415370"/>
              <a:gd name="connsiteX4297" fmla="*/ 4350669 w 7451018"/>
              <a:gd name="connsiteY4297" fmla="*/ 2322706 h 3415370"/>
              <a:gd name="connsiteX4298" fmla="*/ 4350736 w 7451018"/>
              <a:gd name="connsiteY4298" fmla="*/ 2322841 h 3415370"/>
              <a:gd name="connsiteX4299" fmla="*/ 4351004 w 7451018"/>
              <a:gd name="connsiteY4299" fmla="*/ 2395358 h 3415370"/>
              <a:gd name="connsiteX4300" fmla="*/ 4350267 w 7451018"/>
              <a:gd name="connsiteY4300" fmla="*/ 2395023 h 3415370"/>
              <a:gd name="connsiteX4301" fmla="*/ 4350669 w 7451018"/>
              <a:gd name="connsiteY4301" fmla="*/ 2395626 h 3415370"/>
              <a:gd name="connsiteX4302" fmla="*/ 4350669 w 7451018"/>
              <a:gd name="connsiteY4302" fmla="*/ 2395625 h 3415370"/>
              <a:gd name="connsiteX4303" fmla="*/ 4350669 w 7451018"/>
              <a:gd name="connsiteY4303" fmla="*/ 2395627 h 3415370"/>
              <a:gd name="connsiteX4304" fmla="*/ 4351205 w 7451018"/>
              <a:gd name="connsiteY4304" fmla="*/ 2396430 h 3415370"/>
              <a:gd name="connsiteX4305" fmla="*/ 4351407 w 7451018"/>
              <a:gd name="connsiteY4305" fmla="*/ 2396899 h 3415370"/>
              <a:gd name="connsiteX4306" fmla="*/ 4356969 w 7451018"/>
              <a:gd name="connsiteY4306" fmla="*/ 2414928 h 3415370"/>
              <a:gd name="connsiteX4307" fmla="*/ 4318767 w 7451018"/>
              <a:gd name="connsiteY4307" fmla="*/ 2471494 h 3415370"/>
              <a:gd name="connsiteX4308" fmla="*/ 4301610 w 7451018"/>
              <a:gd name="connsiteY4308" fmla="*/ 2471494 h 3415370"/>
              <a:gd name="connsiteX4309" fmla="*/ 4241022 w 7451018"/>
              <a:gd name="connsiteY4309" fmla="*/ 2578125 h 3415370"/>
              <a:gd name="connsiteX4310" fmla="*/ 4243636 w 7451018"/>
              <a:gd name="connsiteY4310" fmla="*/ 2570820 h 3415370"/>
              <a:gd name="connsiteX4311" fmla="*/ 4249735 w 7451018"/>
              <a:gd name="connsiteY4311" fmla="*/ 2629463 h 3415370"/>
              <a:gd name="connsiteX4312" fmla="*/ 4185595 w 7451018"/>
              <a:gd name="connsiteY4312" fmla="*/ 2684756 h 3415370"/>
              <a:gd name="connsiteX4313" fmla="*/ 4189415 w 7451018"/>
              <a:gd name="connsiteY4313" fmla="*/ 2686566 h 3415370"/>
              <a:gd name="connsiteX4314" fmla="*/ 4189415 w 7451018"/>
              <a:gd name="connsiteY4314" fmla="*/ 2687437 h 3415370"/>
              <a:gd name="connsiteX4315" fmla="*/ 4196117 w 7451018"/>
              <a:gd name="connsiteY4315" fmla="*/ 2683482 h 3415370"/>
              <a:gd name="connsiteX4316" fmla="*/ 4171320 w 7451018"/>
              <a:gd name="connsiteY4316" fmla="*/ 2758479 h 3415370"/>
              <a:gd name="connsiteX4317" fmla="*/ 4114351 w 7451018"/>
              <a:gd name="connsiteY4317" fmla="*/ 2831465 h 3415370"/>
              <a:gd name="connsiteX4318" fmla="*/ 4041968 w 7451018"/>
              <a:gd name="connsiteY4318" fmla="*/ 2877308 h 3415370"/>
              <a:gd name="connsiteX4319" fmla="*/ 4039823 w 7451018"/>
              <a:gd name="connsiteY4319" fmla="*/ 2885820 h 3415370"/>
              <a:gd name="connsiteX4320" fmla="*/ 4021862 w 7451018"/>
              <a:gd name="connsiteY4320" fmla="*/ 2886423 h 3415370"/>
              <a:gd name="connsiteX4321" fmla="*/ 3975282 w 7451018"/>
              <a:gd name="connsiteY4321" fmla="*/ 2879118 h 3415370"/>
              <a:gd name="connsiteX4322" fmla="*/ 3925820 w 7451018"/>
              <a:gd name="connsiteY4322" fmla="*/ 2899224 h 3415370"/>
              <a:gd name="connsiteX4323" fmla="*/ 3894655 w 7451018"/>
              <a:gd name="connsiteY4323" fmla="*/ 2886155 h 3415370"/>
              <a:gd name="connsiteX4324" fmla="*/ 3889495 w 7451018"/>
              <a:gd name="connsiteY4324" fmla="*/ 2892522 h 3415370"/>
              <a:gd name="connsiteX4325" fmla="*/ 3887819 w 7451018"/>
              <a:gd name="connsiteY4325" fmla="*/ 2846545 h 3415370"/>
              <a:gd name="connsiteX4326" fmla="*/ 3854308 w 7451018"/>
              <a:gd name="connsiteY4326" fmla="*/ 2757943 h 3415370"/>
              <a:gd name="connsiteX4327" fmla="*/ 3820797 w 7451018"/>
              <a:gd name="connsiteY4327" fmla="*/ 2696752 h 3415370"/>
              <a:gd name="connsiteX4328" fmla="*/ 3807393 w 7451018"/>
              <a:gd name="connsiteY4328" fmla="*/ 2625442 h 3415370"/>
              <a:gd name="connsiteX4329" fmla="*/ 3753776 w 7451018"/>
              <a:gd name="connsiteY4329" fmla="*/ 2431683 h 3415370"/>
              <a:gd name="connsiteX4330" fmla="*/ 3793988 w 7451018"/>
              <a:gd name="connsiteY4330" fmla="*/ 2342880 h 3415370"/>
              <a:gd name="connsiteX4331" fmla="*/ 3780584 w 7451018"/>
              <a:gd name="connsiteY4331" fmla="*/ 2257294 h 3415370"/>
              <a:gd name="connsiteX4332" fmla="*/ 3760478 w 7451018"/>
              <a:gd name="connsiteY4332" fmla="*/ 2182766 h 3415370"/>
              <a:gd name="connsiteX4333" fmla="*/ 3687496 w 7451018"/>
              <a:gd name="connsiteY4333" fmla="*/ 2061458 h 3415370"/>
              <a:gd name="connsiteX4334" fmla="*/ 3693501 w 7451018"/>
              <a:gd name="connsiteY4334" fmla="*/ 2064540 h 3415370"/>
              <a:gd name="connsiteX4335" fmla="*/ 3700353 w 7451018"/>
              <a:gd name="connsiteY4335" fmla="*/ 2035789 h 3415370"/>
              <a:gd name="connsiteX4336" fmla="*/ 3706451 w 7451018"/>
              <a:gd name="connsiteY4336" fmla="*/ 2027746 h 3415370"/>
              <a:gd name="connsiteX4337" fmla="*/ 3707993 w 7451018"/>
              <a:gd name="connsiteY4337" fmla="*/ 1967561 h 3415370"/>
              <a:gd name="connsiteX4338" fmla="*/ 3680787 w 7451018"/>
              <a:gd name="connsiteY4338" fmla="*/ 1937603 h 3415370"/>
              <a:gd name="connsiteX4339" fmla="*/ 3632520 w 7451018"/>
              <a:gd name="connsiteY4339" fmla="*/ 1947522 h 3415370"/>
              <a:gd name="connsiteX4340" fmla="*/ 3614761 w 7451018"/>
              <a:gd name="connsiteY4340" fmla="*/ 1919105 h 3415370"/>
              <a:gd name="connsiteX4341" fmla="*/ 3596802 w 7451018"/>
              <a:gd name="connsiteY4341" fmla="*/ 1893905 h 3415370"/>
              <a:gd name="connsiteX4342" fmla="*/ 3532068 w 7451018"/>
              <a:gd name="connsiteY4342" fmla="*/ 1900607 h 3415370"/>
              <a:gd name="connsiteX4343" fmla="*/ 3462102 w 7451018"/>
              <a:gd name="connsiteY4343" fmla="*/ 1934117 h 3415370"/>
              <a:gd name="connsiteX4344" fmla="*/ 3413104 w 7451018"/>
              <a:gd name="connsiteY4344" fmla="*/ 1920713 h 3415370"/>
              <a:gd name="connsiteX4345" fmla="*/ 3372554 w 7451018"/>
              <a:gd name="connsiteY4345" fmla="*/ 1934117 h 3415370"/>
              <a:gd name="connsiteX4346" fmla="*/ 3317599 w 7451018"/>
              <a:gd name="connsiteY4346" fmla="*/ 1927415 h 3415370"/>
              <a:gd name="connsiteX4347" fmla="*/ 3236710 w 7451018"/>
              <a:gd name="connsiteY4347" fmla="*/ 1867096 h 3415370"/>
              <a:gd name="connsiteX4348" fmla="*/ 3237786 w 7451018"/>
              <a:gd name="connsiteY4348" fmla="*/ 1859590 h 3415370"/>
              <a:gd name="connsiteX4349" fmla="*/ 3240738 w 7451018"/>
              <a:gd name="connsiteY4349" fmla="*/ 1860394 h 3415370"/>
              <a:gd name="connsiteX4350" fmla="*/ 3244491 w 7451018"/>
              <a:gd name="connsiteY4350" fmla="*/ 1859523 h 3415370"/>
              <a:gd name="connsiteX4351" fmla="*/ 3237654 w 7451018"/>
              <a:gd name="connsiteY4351" fmla="*/ 1850743 h 3415370"/>
              <a:gd name="connsiteX4352" fmla="*/ 3233228 w 7451018"/>
              <a:gd name="connsiteY4352" fmla="*/ 1853692 h 3415370"/>
              <a:gd name="connsiteX4353" fmla="*/ 3231084 w 7451018"/>
              <a:gd name="connsiteY4353" fmla="*/ 1821857 h 3415370"/>
              <a:gd name="connsiteX4354" fmla="*/ 3217681 w 7451018"/>
              <a:gd name="connsiteY4354" fmla="*/ 1817835 h 3415370"/>
              <a:gd name="connsiteX4355" fmla="*/ 3223713 w 7451018"/>
              <a:gd name="connsiteY4355" fmla="*/ 1812407 h 3415370"/>
              <a:gd name="connsiteX4356" fmla="*/ 3220296 w 7451018"/>
              <a:gd name="connsiteY4356" fmla="*/ 1806844 h 3415370"/>
              <a:gd name="connsiteX4357" fmla="*/ 3199855 w 7451018"/>
              <a:gd name="connsiteY4357" fmla="*/ 1785598 h 3415370"/>
              <a:gd name="connsiteX4358" fmla="*/ 3191813 w 7451018"/>
              <a:gd name="connsiteY4358" fmla="*/ 1787006 h 3415370"/>
              <a:gd name="connsiteX4359" fmla="*/ 3184239 w 7451018"/>
              <a:gd name="connsiteY4359" fmla="*/ 1773468 h 3415370"/>
              <a:gd name="connsiteX4360" fmla="*/ 3184105 w 7451018"/>
              <a:gd name="connsiteY4360" fmla="*/ 1774406 h 3415370"/>
              <a:gd name="connsiteX4361" fmla="*/ 3184039 w 7451018"/>
              <a:gd name="connsiteY4361" fmla="*/ 1780638 h 3415370"/>
              <a:gd name="connsiteX4362" fmla="*/ 3177536 w 7451018"/>
              <a:gd name="connsiteY4362" fmla="*/ 1778092 h 3415370"/>
              <a:gd name="connsiteX4363" fmla="*/ 3177536 w 7451018"/>
              <a:gd name="connsiteY4363" fmla="*/ 1777421 h 3415370"/>
              <a:gd name="connsiteX4364" fmla="*/ 3164126 w 7451018"/>
              <a:gd name="connsiteY4364" fmla="*/ 1772998 h 3415370"/>
              <a:gd name="connsiteX4365" fmla="*/ 3165135 w 7451018"/>
              <a:gd name="connsiteY4365" fmla="*/ 1768173 h 3415370"/>
              <a:gd name="connsiteX4366" fmla="*/ 3164126 w 7451018"/>
              <a:gd name="connsiteY4366" fmla="*/ 1766899 h 3415370"/>
              <a:gd name="connsiteX4367" fmla="*/ 3170902 w 7451018"/>
              <a:gd name="connsiteY4367" fmla="*/ 1760063 h 3415370"/>
              <a:gd name="connsiteX4368" fmla="*/ 3157426 w 7451018"/>
              <a:gd name="connsiteY4368" fmla="*/ 1747530 h 3415370"/>
              <a:gd name="connsiteX4369" fmla="*/ 3157426 w 7451018"/>
              <a:gd name="connsiteY4369" fmla="*/ 1717973 h 3415370"/>
              <a:gd name="connsiteX4370" fmla="*/ 3162722 w 7451018"/>
              <a:gd name="connsiteY4370" fmla="*/ 1719716 h 3415370"/>
              <a:gd name="connsiteX4371" fmla="*/ 3162183 w 7451018"/>
              <a:gd name="connsiteY4371" fmla="*/ 1713014 h 3415370"/>
              <a:gd name="connsiteX4372" fmla="*/ 3157426 w 7451018"/>
              <a:gd name="connsiteY4372" fmla="*/ 1714891 h 3415370"/>
              <a:gd name="connsiteX4373" fmla="*/ 3157426 w 7451018"/>
              <a:gd name="connsiteY4373" fmla="*/ 1697532 h 3415370"/>
              <a:gd name="connsiteX4374" fmla="*/ 3149518 w 7451018"/>
              <a:gd name="connsiteY4374" fmla="*/ 1691902 h 3415370"/>
              <a:gd name="connsiteX4375" fmla="*/ 3170835 w 7451018"/>
              <a:gd name="connsiteY4375" fmla="*/ 1559870 h 3415370"/>
              <a:gd name="connsiteX4376" fmla="*/ 3157426 w 7451018"/>
              <a:gd name="connsiteY4376" fmla="*/ 1534335 h 3415370"/>
              <a:gd name="connsiteX4377" fmla="*/ 3150737 w 7451018"/>
              <a:gd name="connsiteY4377" fmla="*/ 1539496 h 3415370"/>
              <a:gd name="connsiteX4378" fmla="*/ 3164126 w 7451018"/>
              <a:gd name="connsiteY4378" fmla="*/ 1499752 h 3415370"/>
              <a:gd name="connsiteX4379" fmla="*/ 3188123 w 7451018"/>
              <a:gd name="connsiteY4379" fmla="*/ 1452703 h 3415370"/>
              <a:gd name="connsiteX4380" fmla="*/ 3237855 w 7451018"/>
              <a:gd name="connsiteY4380" fmla="*/ 1364100 h 3415370"/>
              <a:gd name="connsiteX4381" fmla="*/ 3306674 w 7451018"/>
              <a:gd name="connsiteY4381" fmla="*/ 1304117 h 3415370"/>
              <a:gd name="connsiteX4382" fmla="*/ 3304868 w 7451018"/>
              <a:gd name="connsiteY4382" fmla="*/ 1302977 h 3415370"/>
              <a:gd name="connsiteX4383" fmla="*/ 3298166 w 7451018"/>
              <a:gd name="connsiteY4383" fmla="*/ 1299828 h 3415370"/>
              <a:gd name="connsiteX4384" fmla="*/ 3311567 w 7451018"/>
              <a:gd name="connsiteY4384" fmla="*/ 1260553 h 3415370"/>
              <a:gd name="connsiteX4385" fmla="*/ 3359681 w 7451018"/>
              <a:gd name="connsiteY4385" fmla="*/ 1216989 h 3415370"/>
              <a:gd name="connsiteX4386" fmla="*/ 3392456 w 7451018"/>
              <a:gd name="connsiteY4386" fmla="*/ 1170074 h 3415370"/>
              <a:gd name="connsiteX4387" fmla="*/ 3378579 w 7451018"/>
              <a:gd name="connsiteY4387" fmla="*/ 1155062 h 3415370"/>
              <a:gd name="connsiteX4388" fmla="*/ 3353587 w 7451018"/>
              <a:gd name="connsiteY4388" fmla="*/ 1136564 h 3415370"/>
              <a:gd name="connsiteX4389" fmla="*/ 3318270 w 7451018"/>
              <a:gd name="connsiteY4389" fmla="*/ 1142797 h 3415370"/>
              <a:gd name="connsiteX4390" fmla="*/ 3318270 w 7451018"/>
              <a:gd name="connsiteY4390" fmla="*/ 1138708 h 3415370"/>
              <a:gd name="connsiteX4391" fmla="*/ 3324978 w 7451018"/>
              <a:gd name="connsiteY4391" fmla="*/ 1109219 h 3415370"/>
              <a:gd name="connsiteX4392" fmla="*/ 3316192 w 7451018"/>
              <a:gd name="connsiteY4392" fmla="*/ 1109688 h 3415370"/>
              <a:gd name="connsiteX4393" fmla="*/ 3323968 w 7451018"/>
              <a:gd name="connsiteY4393" fmla="*/ 982347 h 3415370"/>
              <a:gd name="connsiteX4394" fmla="*/ 3327657 w 7451018"/>
              <a:gd name="connsiteY4394" fmla="*/ 988111 h 3415370"/>
              <a:gd name="connsiteX4395" fmla="*/ 3332606 w 7451018"/>
              <a:gd name="connsiteY4395" fmla="*/ 982347 h 3415370"/>
              <a:gd name="connsiteX4396" fmla="*/ 3388768 w 7451018"/>
              <a:gd name="connsiteY4396" fmla="*/ 975645 h 3415370"/>
              <a:gd name="connsiteX4397" fmla="*/ 3458817 w 7451018"/>
              <a:gd name="connsiteY4397" fmla="*/ 987374 h 3415370"/>
              <a:gd name="connsiteX4398" fmla="*/ 3479194 w 7451018"/>
              <a:gd name="connsiteY4398" fmla="*/ 927591 h 3415370"/>
              <a:gd name="connsiteX4399" fmla="*/ 3475302 w 7451018"/>
              <a:gd name="connsiteY4399" fmla="*/ 915326 h 3415370"/>
              <a:gd name="connsiteX4400" fmla="*/ 3467395 w 7451018"/>
              <a:gd name="connsiteY4400" fmla="*/ 908624 h 3415370"/>
              <a:gd name="connsiteX4401" fmla="*/ 3460424 w 7451018"/>
              <a:gd name="connsiteY4401" fmla="*/ 904268 h 3415370"/>
              <a:gd name="connsiteX4402" fmla="*/ 3457880 w 7451018"/>
              <a:gd name="connsiteY4402" fmla="*/ 907283 h 3415370"/>
              <a:gd name="connsiteX4403" fmla="*/ 3460356 w 7451018"/>
              <a:gd name="connsiteY4403" fmla="*/ 904000 h 3415370"/>
              <a:gd name="connsiteX4404" fmla="*/ 3459619 w 7451018"/>
              <a:gd name="connsiteY4404" fmla="*/ 895153 h 3415370"/>
              <a:gd name="connsiteX4405" fmla="*/ 3452382 w 7451018"/>
              <a:gd name="connsiteY4405" fmla="*/ 890126 h 3415370"/>
              <a:gd name="connsiteX4406" fmla="*/ 3449231 w 7451018"/>
              <a:gd name="connsiteY4406" fmla="*/ 895153 h 3415370"/>
              <a:gd name="connsiteX4407" fmla="*/ 3446083 w 7451018"/>
              <a:gd name="connsiteY4407" fmla="*/ 890462 h 3415370"/>
              <a:gd name="connsiteX4408" fmla="*/ 3439714 w 7451018"/>
              <a:gd name="connsiteY4408" fmla="*/ 895153 h 3415370"/>
              <a:gd name="connsiteX4409" fmla="*/ 3440319 w 7451018"/>
              <a:gd name="connsiteY4409" fmla="*/ 881748 h 3415370"/>
              <a:gd name="connsiteX4410" fmla="*/ 3411964 w 7451018"/>
              <a:gd name="connsiteY4410" fmla="*/ 868344 h 3415370"/>
              <a:gd name="connsiteX4411" fmla="*/ 3400836 w 7451018"/>
              <a:gd name="connsiteY4411" fmla="*/ 861642 h 3415370"/>
              <a:gd name="connsiteX4412" fmla="*/ 3432811 w 7451018"/>
              <a:gd name="connsiteY4412" fmla="*/ 854940 h 3415370"/>
              <a:gd name="connsiteX4413" fmla="*/ 3446620 w 7451018"/>
              <a:gd name="connsiteY4413" fmla="*/ 848238 h 3415370"/>
              <a:gd name="connsiteX4414" fmla="*/ 3467933 w 7451018"/>
              <a:gd name="connsiteY4414" fmla="*/ 854940 h 3415370"/>
              <a:gd name="connsiteX4415" fmla="*/ 3470074 w 7451018"/>
              <a:gd name="connsiteY4415" fmla="*/ 849243 h 3415370"/>
              <a:gd name="connsiteX4416" fmla="*/ 3475709 w 7451018"/>
              <a:gd name="connsiteY4416" fmla="*/ 834834 h 3415370"/>
              <a:gd name="connsiteX4417" fmla="*/ 3484487 w 7451018"/>
              <a:gd name="connsiteY4417" fmla="*/ 835370 h 3415370"/>
              <a:gd name="connsiteX4418" fmla="*/ 3508486 w 7451018"/>
              <a:gd name="connsiteY4418" fmla="*/ 841536 h 3415370"/>
              <a:gd name="connsiteX4419" fmla="*/ 3562575 w 7451018"/>
              <a:gd name="connsiteY4419" fmla="*/ 797032 h 3415370"/>
              <a:gd name="connsiteX4420" fmla="*/ 3578635 w 7451018"/>
              <a:gd name="connsiteY4420" fmla="*/ 787694 h 3415370"/>
              <a:gd name="connsiteX4421" fmla="*/ 3579104 w 7451018"/>
              <a:gd name="connsiteY4421" fmla="*/ 786712 h 3415370"/>
              <a:gd name="connsiteX4422" fmla="*/ 3579049 w 7451018"/>
              <a:gd name="connsiteY4422" fmla="*/ 787820 h 3415370"/>
              <a:gd name="connsiteX4423" fmla="*/ 3579246 w 7451018"/>
              <a:gd name="connsiteY4423" fmla="*/ 787919 h 3415370"/>
              <a:gd name="connsiteX4424" fmla="*/ 3579317 w 7451018"/>
              <a:gd name="connsiteY4424" fmla="*/ 787584 h 3415370"/>
              <a:gd name="connsiteX4425" fmla="*/ 3579582 w 7451018"/>
              <a:gd name="connsiteY4425" fmla="*/ 787852 h 3415370"/>
              <a:gd name="connsiteX4426" fmla="*/ 3579383 w 7451018"/>
              <a:gd name="connsiteY4426" fmla="*/ 786243 h 3415370"/>
              <a:gd name="connsiteX4427" fmla="*/ 3579582 w 7451018"/>
              <a:gd name="connsiteY4427" fmla="*/ 781217 h 3415370"/>
              <a:gd name="connsiteX4428" fmla="*/ 3586282 w 7451018"/>
              <a:gd name="connsiteY4428" fmla="*/ 774514 h 3415370"/>
              <a:gd name="connsiteX4429" fmla="*/ 3614962 w 7451018"/>
              <a:gd name="connsiteY4429" fmla="*/ 741004 h 3415370"/>
              <a:gd name="connsiteX4430" fmla="*/ 3679577 w 7451018"/>
              <a:gd name="connsiteY4430" fmla="*/ 733162 h 3415370"/>
              <a:gd name="connsiteX4431" fmla="*/ 3690296 w 7451018"/>
              <a:gd name="connsiteY4431" fmla="*/ 727600 h 3415370"/>
              <a:gd name="connsiteX4432" fmla="*/ 3688335 w 7451018"/>
              <a:gd name="connsiteY4432" fmla="*/ 726481 h 3415370"/>
              <a:gd name="connsiteX4433" fmla="*/ 3688222 w 7451018"/>
              <a:gd name="connsiteY4433" fmla="*/ 725120 h 3415370"/>
              <a:gd name="connsiteX4434" fmla="*/ 3689162 w 7451018"/>
              <a:gd name="connsiteY4434" fmla="*/ 724717 h 3415370"/>
              <a:gd name="connsiteX4435" fmla="*/ 3688165 w 7451018"/>
              <a:gd name="connsiteY4435" fmla="*/ 724517 h 3415370"/>
              <a:gd name="connsiteX4436" fmla="*/ 3688101 w 7451018"/>
              <a:gd name="connsiteY4436" fmla="*/ 720897 h 3415370"/>
              <a:gd name="connsiteX4437" fmla="*/ 3686817 w 7451018"/>
              <a:gd name="connsiteY4437" fmla="*/ 714463 h 3415370"/>
              <a:gd name="connsiteX4438" fmla="*/ 3682329 w 7451018"/>
              <a:gd name="connsiteY4438" fmla="*/ 714262 h 3415370"/>
              <a:gd name="connsiteX4439" fmla="*/ 3681459 w 7451018"/>
              <a:gd name="connsiteY4439" fmla="*/ 694156 h 3415370"/>
              <a:gd name="connsiteX4440" fmla="*/ 3680855 w 7451018"/>
              <a:gd name="connsiteY4440" fmla="*/ 653943 h 3415370"/>
              <a:gd name="connsiteX4441" fmla="*/ 3727303 w 7451018"/>
              <a:gd name="connsiteY4441" fmla="*/ 634373 h 3415370"/>
              <a:gd name="connsiteX4442" fmla="*/ 3727226 w 7451018"/>
              <a:gd name="connsiteY4442" fmla="*/ 634708 h 3415370"/>
              <a:gd name="connsiteX4443" fmla="*/ 3725895 w 7451018"/>
              <a:gd name="connsiteY4443" fmla="*/ 640539 h 3415370"/>
              <a:gd name="connsiteX4444" fmla="*/ 3720326 w 7451018"/>
              <a:gd name="connsiteY4444" fmla="*/ 657294 h 3415370"/>
              <a:gd name="connsiteX4445" fmla="*/ 3726967 w 7451018"/>
              <a:gd name="connsiteY4445" fmla="*/ 662388 h 3415370"/>
              <a:gd name="connsiteX4446" fmla="*/ 3726967 w 7451018"/>
              <a:gd name="connsiteY4446" fmla="*/ 680751 h 3415370"/>
              <a:gd name="connsiteX4447" fmla="*/ 3732396 w 7451018"/>
              <a:gd name="connsiteY4447" fmla="*/ 680215 h 3415370"/>
              <a:gd name="connsiteX4448" fmla="*/ 3732463 w 7451018"/>
              <a:gd name="connsiteY4448" fmla="*/ 680247 h 3415370"/>
              <a:gd name="connsiteX4449" fmla="*/ 3733669 w 7451018"/>
              <a:gd name="connsiteY4449" fmla="*/ 680819 h 3415370"/>
              <a:gd name="connsiteX4450" fmla="*/ 3727101 w 7451018"/>
              <a:gd name="connsiteY4450" fmla="*/ 685979 h 3415370"/>
              <a:gd name="connsiteX4451" fmla="*/ 3726967 w 7451018"/>
              <a:gd name="connsiteY4451" fmla="*/ 681087 h 3415370"/>
              <a:gd name="connsiteX4452" fmla="*/ 3720326 w 7451018"/>
              <a:gd name="connsiteY4452" fmla="*/ 681355 h 3415370"/>
              <a:gd name="connsiteX4453" fmla="*/ 3732195 w 7451018"/>
              <a:gd name="connsiteY4453" fmla="*/ 695362 h 3415370"/>
              <a:gd name="connsiteX4454" fmla="*/ 3736819 w 7451018"/>
              <a:gd name="connsiteY4454" fmla="*/ 695362 h 3415370"/>
              <a:gd name="connsiteX4455" fmla="*/ 3736886 w 7451018"/>
              <a:gd name="connsiteY4455" fmla="*/ 681355 h 3415370"/>
              <a:gd name="connsiteX4456" fmla="*/ 3766309 w 7451018"/>
              <a:gd name="connsiteY4456" fmla="*/ 674049 h 3415370"/>
              <a:gd name="connsiteX4457" fmla="*/ 3765169 w 7451018"/>
              <a:gd name="connsiteY4457" fmla="*/ 667347 h 3415370"/>
              <a:gd name="connsiteX4458" fmla="*/ 3774150 w 7451018"/>
              <a:gd name="connsiteY4458" fmla="*/ 663058 h 3415370"/>
              <a:gd name="connsiteX4459" fmla="*/ 3747878 w 7451018"/>
              <a:gd name="connsiteY4459" fmla="*/ 640539 h 3415370"/>
              <a:gd name="connsiteX4460" fmla="*/ 3740371 w 7451018"/>
              <a:gd name="connsiteY4460" fmla="*/ 613530 h 3415370"/>
              <a:gd name="connsiteX4461" fmla="*/ 3726967 w 7451018"/>
              <a:gd name="connsiteY4461" fmla="*/ 601265 h 3415370"/>
              <a:gd name="connsiteX4462" fmla="*/ 3729513 w 7451018"/>
              <a:gd name="connsiteY4462" fmla="*/ 600259 h 3415370"/>
              <a:gd name="connsiteX4463" fmla="*/ 3726967 w 7451018"/>
              <a:gd name="connsiteY4463" fmla="*/ 600192 h 3415370"/>
              <a:gd name="connsiteX4464" fmla="*/ 3707324 w 7451018"/>
              <a:gd name="connsiteY4464" fmla="*/ 606961 h 3415370"/>
              <a:gd name="connsiteX4465" fmla="*/ 3656652 w 7451018"/>
              <a:gd name="connsiteY4465" fmla="*/ 627068 h 3415370"/>
              <a:gd name="connsiteX4466" fmla="*/ 3639895 w 7451018"/>
              <a:gd name="connsiteY4466" fmla="*/ 625727 h 3415370"/>
              <a:gd name="connsiteX4467" fmla="*/ 3613089 w 7451018"/>
              <a:gd name="connsiteY4467" fmla="*/ 594831 h 3415370"/>
              <a:gd name="connsiteX4468" fmla="*/ 3606385 w 7451018"/>
              <a:gd name="connsiteY4468" fmla="*/ 558371 h 3415370"/>
              <a:gd name="connsiteX4469" fmla="*/ 3600292 w 7451018"/>
              <a:gd name="connsiteY4469" fmla="*/ 554283 h 3415370"/>
              <a:gd name="connsiteX4470" fmla="*/ 3605042 w 7451018"/>
              <a:gd name="connsiteY4470" fmla="*/ 546642 h 3415370"/>
              <a:gd name="connsiteX4471" fmla="*/ 3606385 w 7451018"/>
              <a:gd name="connsiteY4471" fmla="*/ 542085 h 3415370"/>
              <a:gd name="connsiteX4472" fmla="*/ 3641573 w 7451018"/>
              <a:gd name="connsiteY4472" fmla="*/ 506429 h 3415370"/>
              <a:gd name="connsiteX4473" fmla="*/ 3647599 w 7451018"/>
              <a:gd name="connsiteY4473" fmla="*/ 512260 h 3415370"/>
              <a:gd name="connsiteX4474" fmla="*/ 3669322 w 7451018"/>
              <a:gd name="connsiteY4474" fmla="*/ 499593 h 3415370"/>
              <a:gd name="connsiteX4475" fmla="*/ 3679645 w 7451018"/>
              <a:gd name="connsiteY4475" fmla="*/ 493226 h 3415370"/>
              <a:gd name="connsiteX4476" fmla="*/ 3678839 w 7451018"/>
              <a:gd name="connsiteY4476" fmla="*/ 486524 h 3415370"/>
              <a:gd name="connsiteX4477" fmla="*/ 3713622 w 7451018"/>
              <a:gd name="connsiteY4477" fmla="*/ 480157 h 3415370"/>
              <a:gd name="connsiteX4478" fmla="*/ 3735814 w 7451018"/>
              <a:gd name="connsiteY4478" fmla="*/ 467356 h 3415370"/>
              <a:gd name="connsiteX4479" fmla="*/ 3733669 w 7451018"/>
              <a:gd name="connsiteY4479" fmla="*/ 467356 h 3415370"/>
              <a:gd name="connsiteX4480" fmla="*/ 3729782 w 7451018"/>
              <a:gd name="connsiteY4480" fmla="*/ 458174 h 3415370"/>
              <a:gd name="connsiteX4481" fmla="*/ 3733201 w 7451018"/>
              <a:gd name="connsiteY4481" fmla="*/ 452812 h 3415370"/>
              <a:gd name="connsiteX4482" fmla="*/ 3734741 w 7451018"/>
              <a:gd name="connsiteY4482" fmla="*/ 455560 h 3415370"/>
              <a:gd name="connsiteX4483" fmla="*/ 3735747 w 7451018"/>
              <a:gd name="connsiteY4483" fmla="*/ 452947 h 3415370"/>
              <a:gd name="connsiteX4484" fmla="*/ 3747007 w 7451018"/>
              <a:gd name="connsiteY4484" fmla="*/ 459782 h 3415370"/>
              <a:gd name="connsiteX4485" fmla="*/ 3753842 w 7451018"/>
              <a:gd name="connsiteY4485" fmla="*/ 453415 h 3415370"/>
              <a:gd name="connsiteX4486" fmla="*/ 3756456 w 7451018"/>
              <a:gd name="connsiteY4486" fmla="*/ 447317 h 3415370"/>
              <a:gd name="connsiteX4487" fmla="*/ 3755853 w 7451018"/>
              <a:gd name="connsiteY4487" fmla="*/ 447317 h 3415370"/>
              <a:gd name="connsiteX4488" fmla="*/ 3747007 w 7451018"/>
              <a:gd name="connsiteY4488" fmla="*/ 442826 h 3415370"/>
              <a:gd name="connsiteX4489" fmla="*/ 3756725 w 7451018"/>
              <a:gd name="connsiteY4489" fmla="*/ 432773 h 3415370"/>
              <a:gd name="connsiteX4490" fmla="*/ 3757328 w 7451018"/>
              <a:gd name="connsiteY4490" fmla="*/ 426138 h 3415370"/>
              <a:gd name="connsiteX4491" fmla="*/ 3760411 w 7451018"/>
              <a:gd name="connsiteY4491" fmla="*/ 431365 h 3415370"/>
              <a:gd name="connsiteX4492" fmla="*/ 3773815 w 7451018"/>
              <a:gd name="connsiteY4492" fmla="*/ 424530 h 3415370"/>
              <a:gd name="connsiteX4493" fmla="*/ 3768520 w 7451018"/>
              <a:gd name="connsiteY4493" fmla="*/ 420508 h 3415370"/>
              <a:gd name="connsiteX4494" fmla="*/ 3783198 w 7451018"/>
              <a:gd name="connsiteY4494" fmla="*/ 413202 h 3415370"/>
              <a:gd name="connsiteX4495" fmla="*/ 3793922 w 7451018"/>
              <a:gd name="connsiteY4495" fmla="*/ 398324 h 3415370"/>
              <a:gd name="connsiteX4496" fmla="*/ 3800624 w 7451018"/>
              <a:gd name="connsiteY4496" fmla="*/ 397319 h 3415370"/>
              <a:gd name="connsiteX4497" fmla="*/ 3800624 w 7451018"/>
              <a:gd name="connsiteY4497" fmla="*/ 401407 h 3415370"/>
              <a:gd name="connsiteX4498" fmla="*/ 3812018 w 7451018"/>
              <a:gd name="connsiteY4498" fmla="*/ 393499 h 3415370"/>
              <a:gd name="connsiteX4499" fmla="*/ 3807326 w 7451018"/>
              <a:gd name="connsiteY4499" fmla="*/ 385791 h 3415370"/>
              <a:gd name="connsiteX4500" fmla="*/ 3829980 w 7451018"/>
              <a:gd name="connsiteY4500" fmla="*/ 379089 h 3415370"/>
              <a:gd name="connsiteX4501" fmla="*/ 3808532 w 7451018"/>
              <a:gd name="connsiteY4501" fmla="*/ 379089 h 3415370"/>
              <a:gd name="connsiteX4502" fmla="*/ 3773815 w 7451018"/>
              <a:gd name="connsiteY4502" fmla="*/ 391220 h 3415370"/>
              <a:gd name="connsiteX4503" fmla="*/ 3767180 w 7451018"/>
              <a:gd name="connsiteY4503" fmla="*/ 392359 h 3415370"/>
              <a:gd name="connsiteX4504" fmla="*/ 3773815 w 7451018"/>
              <a:gd name="connsiteY4504" fmla="*/ 387198 h 3415370"/>
              <a:gd name="connsiteX4505" fmla="*/ 3804913 w 7451018"/>
              <a:gd name="connsiteY4505" fmla="*/ 372253 h 3415370"/>
              <a:gd name="connsiteX4506" fmla="*/ 3800624 w 7451018"/>
              <a:gd name="connsiteY4506" fmla="*/ 367829 h 3415370"/>
              <a:gd name="connsiteX4507" fmla="*/ 3845930 w 7451018"/>
              <a:gd name="connsiteY4507" fmla="*/ 352883 h 3415370"/>
              <a:gd name="connsiteX4508" fmla="*/ 3839631 w 7451018"/>
              <a:gd name="connsiteY4508" fmla="*/ 359049 h 3415370"/>
              <a:gd name="connsiteX4509" fmla="*/ 3840837 w 7451018"/>
              <a:gd name="connsiteY4509" fmla="*/ 359988 h 3415370"/>
              <a:gd name="connsiteX4510" fmla="*/ 3840837 w 7451018"/>
              <a:gd name="connsiteY4510" fmla="*/ 360515 h 3415370"/>
              <a:gd name="connsiteX4511" fmla="*/ 3840916 w 7451018"/>
              <a:gd name="connsiteY4511" fmla="*/ 360564 h 3415370"/>
              <a:gd name="connsiteX4512" fmla="*/ 3841038 w 7451018"/>
              <a:gd name="connsiteY4512" fmla="*/ 360524 h 3415370"/>
              <a:gd name="connsiteX4513" fmla="*/ 3841056 w 7451018"/>
              <a:gd name="connsiteY4513" fmla="*/ 360652 h 3415370"/>
              <a:gd name="connsiteX4514" fmla="*/ 3841172 w 7451018"/>
              <a:gd name="connsiteY4514" fmla="*/ 360724 h 3415370"/>
              <a:gd name="connsiteX4515" fmla="*/ 3841072 w 7451018"/>
              <a:gd name="connsiteY4515" fmla="*/ 360764 h 3415370"/>
              <a:gd name="connsiteX4516" fmla="*/ 3841105 w 7451018"/>
              <a:gd name="connsiteY4516" fmla="*/ 360993 h 3415370"/>
              <a:gd name="connsiteX4517" fmla="*/ 3841373 w 7451018"/>
              <a:gd name="connsiteY4517" fmla="*/ 360323 h 3415370"/>
              <a:gd name="connsiteX4518" fmla="*/ 3848888 w 7451018"/>
              <a:gd name="connsiteY4518" fmla="*/ 353002 h 3415370"/>
              <a:gd name="connsiteX4519" fmla="*/ 3849147 w 7451018"/>
              <a:gd name="connsiteY4519" fmla="*/ 352750 h 3415370"/>
              <a:gd name="connsiteX4520" fmla="*/ 3853973 w 7451018"/>
              <a:gd name="connsiteY4520" fmla="*/ 357441 h 3415370"/>
              <a:gd name="connsiteX4521" fmla="*/ 3861747 w 7451018"/>
              <a:gd name="connsiteY4521" fmla="*/ 345645 h 3415370"/>
              <a:gd name="connsiteX4522" fmla="*/ 3868115 w 7451018"/>
              <a:gd name="connsiteY4522" fmla="*/ 345645 h 3415370"/>
              <a:gd name="connsiteX4523" fmla="*/ 3890030 w 7451018"/>
              <a:gd name="connsiteY4523" fmla="*/ 338943 h 3415370"/>
              <a:gd name="connsiteX4524" fmla="*/ 3887752 w 7451018"/>
              <a:gd name="connsiteY4524" fmla="*/ 332107 h 3415370"/>
              <a:gd name="connsiteX4525" fmla="*/ 3906718 w 7451018"/>
              <a:gd name="connsiteY4525" fmla="*/ 325539 h 3415370"/>
              <a:gd name="connsiteX4526" fmla="*/ 3908528 w 7451018"/>
              <a:gd name="connsiteY4526" fmla="*/ 330632 h 3415370"/>
              <a:gd name="connsiteX4527" fmla="*/ 3921196 w 7451018"/>
              <a:gd name="connsiteY4527" fmla="*/ 327080 h 3415370"/>
              <a:gd name="connsiteX4528" fmla="*/ 3921196 w 7451018"/>
              <a:gd name="connsiteY4528" fmla="*/ 326947 h 3415370"/>
              <a:gd name="connsiteX4529" fmla="*/ 3921396 w 7451018"/>
              <a:gd name="connsiteY4529" fmla="*/ 327818 h 3415370"/>
              <a:gd name="connsiteX4530" fmla="*/ 3921196 w 7451018"/>
              <a:gd name="connsiteY4530" fmla="*/ 328153 h 3415370"/>
              <a:gd name="connsiteX4531" fmla="*/ 3921396 w 7451018"/>
              <a:gd name="connsiteY4531" fmla="*/ 328086 h 3415370"/>
              <a:gd name="connsiteX4532" fmla="*/ 3921592 w 7451018"/>
              <a:gd name="connsiteY4532" fmla="*/ 328419 h 3415370"/>
              <a:gd name="connsiteX4533" fmla="*/ 3921597 w 7451018"/>
              <a:gd name="connsiteY4533" fmla="*/ 328421 h 3415370"/>
              <a:gd name="connsiteX4534" fmla="*/ 3921594 w 7451018"/>
              <a:gd name="connsiteY4534" fmla="*/ 328422 h 3415370"/>
              <a:gd name="connsiteX4535" fmla="*/ 3923876 w 7451018"/>
              <a:gd name="connsiteY4535" fmla="*/ 332308 h 3415370"/>
              <a:gd name="connsiteX4536" fmla="*/ 3921665 w 7451018"/>
              <a:gd name="connsiteY4536" fmla="*/ 328019 h 3415370"/>
              <a:gd name="connsiteX4537" fmla="*/ 3931383 w 7451018"/>
              <a:gd name="connsiteY4537" fmla="*/ 332442 h 3415370"/>
              <a:gd name="connsiteX4538" fmla="*/ 3947937 w 7451018"/>
              <a:gd name="connsiteY4538" fmla="*/ 333514 h 3415370"/>
              <a:gd name="connsiteX4539" fmla="*/ 3946329 w 7451018"/>
              <a:gd name="connsiteY4539" fmla="*/ 326142 h 3415370"/>
              <a:gd name="connsiteX4540" fmla="*/ 3968781 w 7451018"/>
              <a:gd name="connsiteY4540" fmla="*/ 326745 h 3415370"/>
              <a:gd name="connsiteX4541" fmla="*/ 3969786 w 7451018"/>
              <a:gd name="connsiteY4541" fmla="*/ 326745 h 3415370"/>
              <a:gd name="connsiteX4542" fmla="*/ 3961341 w 7451018"/>
              <a:gd name="connsiteY4542" fmla="*/ 324601 h 3415370"/>
              <a:gd name="connsiteX4543" fmla="*/ 3961341 w 7451018"/>
              <a:gd name="connsiteY4543" fmla="*/ 318904 h 3415370"/>
              <a:gd name="connsiteX4544" fmla="*/ 3997868 w 7451018"/>
              <a:gd name="connsiteY4544" fmla="*/ 318904 h 3415370"/>
              <a:gd name="connsiteX4545" fmla="*/ 3998136 w 7451018"/>
              <a:gd name="connsiteY4545" fmla="*/ 312202 h 3415370"/>
              <a:gd name="connsiteX4546" fmla="*/ 3994852 w 7451018"/>
              <a:gd name="connsiteY4546" fmla="*/ 311799 h 3415370"/>
              <a:gd name="connsiteX4547" fmla="*/ 4008524 w 7451018"/>
              <a:gd name="connsiteY4547" fmla="*/ 305500 h 3415370"/>
              <a:gd name="connsiteX4548" fmla="*/ 4010267 w 7451018"/>
              <a:gd name="connsiteY4548" fmla="*/ 305500 h 3415370"/>
              <a:gd name="connsiteX4549" fmla="*/ 4008256 w 7451018"/>
              <a:gd name="connsiteY4549" fmla="*/ 312202 h 3415370"/>
              <a:gd name="connsiteX4550" fmla="*/ 4028362 w 7451018"/>
              <a:gd name="connsiteY4550" fmla="*/ 312202 h 3415370"/>
              <a:gd name="connsiteX4551" fmla="*/ 4055171 w 7451018"/>
              <a:gd name="connsiteY4551" fmla="*/ 310794 h 3415370"/>
              <a:gd name="connsiteX4552" fmla="*/ 4041767 w 7451018"/>
              <a:gd name="connsiteY4552" fmla="*/ 315955 h 3415370"/>
              <a:gd name="connsiteX4553" fmla="*/ 4047866 w 7451018"/>
              <a:gd name="connsiteY4553" fmla="*/ 316893 h 3415370"/>
              <a:gd name="connsiteX4554" fmla="*/ 4046525 w 7451018"/>
              <a:gd name="connsiteY4554" fmla="*/ 318904 h 3415370"/>
              <a:gd name="connsiteX4555" fmla="*/ 4047811 w 7451018"/>
              <a:gd name="connsiteY4555" fmla="*/ 317228 h 3415370"/>
              <a:gd name="connsiteX4556" fmla="*/ 4047800 w 7451018"/>
              <a:gd name="connsiteY4556" fmla="*/ 317228 h 3415370"/>
              <a:gd name="connsiteX4557" fmla="*/ 4047821 w 7451018"/>
              <a:gd name="connsiteY4557" fmla="*/ 317215 h 3415370"/>
              <a:gd name="connsiteX4558" fmla="*/ 4048067 w 7451018"/>
              <a:gd name="connsiteY4558" fmla="*/ 316893 h 3415370"/>
              <a:gd name="connsiteX4559" fmla="*/ 4048279 w 7451018"/>
              <a:gd name="connsiteY4559" fmla="*/ 316928 h 3415370"/>
              <a:gd name="connsiteX4560" fmla="*/ 4048335 w 7451018"/>
              <a:gd name="connsiteY4560" fmla="*/ 316893 h 3415370"/>
              <a:gd name="connsiteX4561" fmla="*/ 4048297 w 7451018"/>
              <a:gd name="connsiteY4561" fmla="*/ 316931 h 3415370"/>
              <a:gd name="connsiteX4562" fmla="*/ 4048469 w 7451018"/>
              <a:gd name="connsiteY4562" fmla="*/ 316960 h 3415370"/>
              <a:gd name="connsiteX4563" fmla="*/ 4048402 w 7451018"/>
              <a:gd name="connsiteY4563" fmla="*/ 316625 h 3415370"/>
              <a:gd name="connsiteX4564" fmla="*/ 4061873 w 7451018"/>
              <a:gd name="connsiteY4564" fmla="*/ 319105 h 3415370"/>
              <a:gd name="connsiteX4565" fmla="*/ 4068575 w 7451018"/>
              <a:gd name="connsiteY4565" fmla="*/ 318971 h 3415370"/>
              <a:gd name="connsiteX4566" fmla="*/ 4100880 w 7451018"/>
              <a:gd name="connsiteY4566" fmla="*/ 312269 h 3415370"/>
              <a:gd name="connsiteX4567" fmla="*/ 4117300 w 7451018"/>
              <a:gd name="connsiteY4567" fmla="*/ 312269 h 3415370"/>
              <a:gd name="connsiteX4568" fmla="*/ 4155703 w 7451018"/>
              <a:gd name="connsiteY4568" fmla="*/ 325137 h 3415370"/>
              <a:gd name="connsiteX4569" fmla="*/ 4124940 w 7451018"/>
              <a:gd name="connsiteY4569" fmla="*/ 332375 h 3415370"/>
              <a:gd name="connsiteX4570" fmla="*/ 4125343 w 7451018"/>
              <a:gd name="connsiteY4570" fmla="*/ 339077 h 3415370"/>
              <a:gd name="connsiteX4571" fmla="*/ 4166963 w 7451018"/>
              <a:gd name="connsiteY4571" fmla="*/ 339077 h 3415370"/>
              <a:gd name="connsiteX4572" fmla="*/ 4192297 w 7451018"/>
              <a:gd name="connsiteY4572" fmla="*/ 345779 h 3415370"/>
              <a:gd name="connsiteX4573" fmla="*/ 4363470 w 7451018"/>
              <a:gd name="connsiteY4573" fmla="*/ 392426 h 3415370"/>
              <a:gd name="connsiteX4574" fmla="*/ 4356768 w 7451018"/>
              <a:gd name="connsiteY4574" fmla="*/ 399396 h 3415370"/>
              <a:gd name="connsiteX4575" fmla="*/ 4368832 w 7451018"/>
              <a:gd name="connsiteY4575" fmla="*/ 405696 h 3415370"/>
              <a:gd name="connsiteX4576" fmla="*/ 4363403 w 7451018"/>
              <a:gd name="connsiteY4576" fmla="*/ 412398 h 3415370"/>
              <a:gd name="connsiteX4577" fmla="*/ 4206908 w 7451018"/>
              <a:gd name="connsiteY4577" fmla="*/ 412934 h 3415370"/>
              <a:gd name="connsiteX4578" fmla="*/ 4200943 w 7451018"/>
              <a:gd name="connsiteY4578" fmla="*/ 419570 h 3415370"/>
              <a:gd name="connsiteX4579" fmla="*/ 4235727 w 7451018"/>
              <a:gd name="connsiteY4579" fmla="*/ 440079 h 3415370"/>
              <a:gd name="connsiteX4580" fmla="*/ 4229427 w 7451018"/>
              <a:gd name="connsiteY4580" fmla="*/ 439743 h 3415370"/>
              <a:gd name="connsiteX4581" fmla="*/ 4222725 w 7451018"/>
              <a:gd name="connsiteY4581" fmla="*/ 453282 h 3415370"/>
              <a:gd name="connsiteX4582" fmla="*/ 4235058 w 7451018"/>
              <a:gd name="connsiteY4582" fmla="*/ 473723 h 3415370"/>
              <a:gd name="connsiteX4583" fmla="*/ 4282308 w 7451018"/>
              <a:gd name="connsiteY4583" fmla="*/ 487730 h 3415370"/>
              <a:gd name="connsiteX4584" fmla="*/ 4284922 w 7451018"/>
              <a:gd name="connsiteY4584" fmla="*/ 487730 h 3415370"/>
              <a:gd name="connsiteX4585" fmla="*/ 4294170 w 7451018"/>
              <a:gd name="connsiteY4585" fmla="*/ 480425 h 3415370"/>
              <a:gd name="connsiteX4586" fmla="*/ 4296449 w 7451018"/>
              <a:gd name="connsiteY4586" fmla="*/ 481096 h 3415370"/>
              <a:gd name="connsiteX4587" fmla="*/ 4291556 w 7451018"/>
              <a:gd name="connsiteY4587" fmla="*/ 473120 h 3415370"/>
              <a:gd name="connsiteX4588" fmla="*/ 4264413 w 7451018"/>
              <a:gd name="connsiteY4588" fmla="*/ 460855 h 3415370"/>
              <a:gd name="connsiteX4589" fmla="*/ 4269603 w 7451018"/>
              <a:gd name="connsiteY4589" fmla="*/ 453264 h 3415370"/>
              <a:gd name="connsiteX4590" fmla="*/ 4269774 w 7451018"/>
              <a:gd name="connsiteY4590" fmla="*/ 453013 h 3415370"/>
              <a:gd name="connsiteX4591" fmla="*/ 4270579 w 7451018"/>
              <a:gd name="connsiteY4591" fmla="*/ 453013 h 3415370"/>
              <a:gd name="connsiteX4592" fmla="*/ 4269707 w 7451018"/>
              <a:gd name="connsiteY4592" fmla="*/ 453550 h 3415370"/>
              <a:gd name="connsiteX4593" fmla="*/ 4340348 w 7451018"/>
              <a:gd name="connsiteY4593" fmla="*/ 460855 h 3415370"/>
              <a:gd name="connsiteX4594" fmla="*/ 4337734 w 7451018"/>
              <a:gd name="connsiteY4594" fmla="*/ 460855 h 3415370"/>
              <a:gd name="connsiteX4595" fmla="*/ 4337332 w 7451018"/>
              <a:gd name="connsiteY4595" fmla="*/ 460855 h 3415370"/>
              <a:gd name="connsiteX4596" fmla="*/ 4417155 w 7451018"/>
              <a:gd name="connsiteY4596" fmla="*/ 428685 h 3415370"/>
              <a:gd name="connsiteX4597" fmla="*/ 4427611 w 7451018"/>
              <a:gd name="connsiteY4597" fmla="*/ 412734 h 3415370"/>
              <a:gd name="connsiteX4598" fmla="*/ 4411860 w 7451018"/>
              <a:gd name="connsiteY4598" fmla="*/ 403015 h 3415370"/>
              <a:gd name="connsiteX4599" fmla="*/ 4424058 w 7451018"/>
              <a:gd name="connsiteY4599" fmla="*/ 380094 h 3415370"/>
              <a:gd name="connsiteX4600" fmla="*/ 4403683 w 7451018"/>
              <a:gd name="connsiteY4600" fmla="*/ 372521 h 3415370"/>
              <a:gd name="connsiteX4601" fmla="*/ 4403683 w 7451018"/>
              <a:gd name="connsiteY4601" fmla="*/ 365819 h 3415370"/>
              <a:gd name="connsiteX4602" fmla="*/ 4468493 w 7451018"/>
              <a:gd name="connsiteY4602" fmla="*/ 379223 h 3415370"/>
              <a:gd name="connsiteX4603" fmla="*/ 4477407 w 7451018"/>
              <a:gd name="connsiteY4603" fmla="*/ 381167 h 3415370"/>
              <a:gd name="connsiteX4604" fmla="*/ 4441149 w 7451018"/>
              <a:gd name="connsiteY4604" fmla="*/ 399330 h 3415370"/>
              <a:gd name="connsiteX4605" fmla="*/ 4497513 w 7451018"/>
              <a:gd name="connsiteY4605" fmla="*/ 406635 h 3415370"/>
              <a:gd name="connsiteX4606" fmla="*/ 4516481 w 7451018"/>
              <a:gd name="connsiteY4606" fmla="*/ 392627 h 3415370"/>
              <a:gd name="connsiteX4607" fmla="*/ 4513264 w 7451018"/>
              <a:gd name="connsiteY4607" fmla="*/ 386863 h 3415370"/>
              <a:gd name="connsiteX4608" fmla="*/ 4636450 w 7451018"/>
              <a:gd name="connsiteY4608" fmla="*/ 359519 h 3415370"/>
              <a:gd name="connsiteX4609" fmla="*/ 4636651 w 7451018"/>
              <a:gd name="connsiteY4609" fmla="*/ 359117 h 3415370"/>
              <a:gd name="connsiteX4610" fmla="*/ 4637321 w 7451018"/>
              <a:gd name="connsiteY4610" fmla="*/ 359385 h 3415370"/>
              <a:gd name="connsiteX4611" fmla="*/ 4645028 w 7451018"/>
              <a:gd name="connsiteY4611" fmla="*/ 359720 h 3415370"/>
              <a:gd name="connsiteX4612" fmla="*/ 4641610 w 7451018"/>
              <a:gd name="connsiteY4612" fmla="*/ 365819 h 3415370"/>
              <a:gd name="connsiteX4613" fmla="*/ 4636918 w 7451018"/>
              <a:gd name="connsiteY4613" fmla="*/ 360323 h 3415370"/>
              <a:gd name="connsiteX4614" fmla="*/ 4628474 w 7451018"/>
              <a:gd name="connsiteY4614" fmla="*/ 365819 h 3415370"/>
              <a:gd name="connsiteX4615" fmla="*/ 4628080 w 7451018"/>
              <a:gd name="connsiteY4615" fmla="*/ 368986 h 3415370"/>
              <a:gd name="connsiteX4616" fmla="*/ 4625392 w 7451018"/>
              <a:gd name="connsiteY4616" fmla="*/ 371937 h 3415370"/>
              <a:gd name="connsiteX4617" fmla="*/ 4625346 w 7451018"/>
              <a:gd name="connsiteY4617" fmla="*/ 372610 h 3415370"/>
              <a:gd name="connsiteX4618" fmla="*/ 4629747 w 7451018"/>
              <a:gd name="connsiteY4618" fmla="*/ 373526 h 3415370"/>
              <a:gd name="connsiteX4619" fmla="*/ 4638326 w 7451018"/>
              <a:gd name="connsiteY4619" fmla="*/ 375001 h 3415370"/>
              <a:gd name="connsiteX4620" fmla="*/ 4638192 w 7451018"/>
              <a:gd name="connsiteY4620" fmla="*/ 372454 h 3415370"/>
              <a:gd name="connsiteX4621" fmla="*/ 4639331 w 7451018"/>
              <a:gd name="connsiteY4621" fmla="*/ 379156 h 3415370"/>
              <a:gd name="connsiteX4622" fmla="*/ 4645095 w 7451018"/>
              <a:gd name="connsiteY4622" fmla="*/ 379156 h 3415370"/>
              <a:gd name="connsiteX4623" fmla="*/ 4691072 w 7451018"/>
              <a:gd name="connsiteY4623" fmla="*/ 372454 h 3415370"/>
              <a:gd name="connsiteX4624" fmla="*/ 4745627 w 7451018"/>
              <a:gd name="connsiteY4624" fmla="*/ 367829 h 3415370"/>
              <a:gd name="connsiteX4625" fmla="*/ 4734636 w 7451018"/>
              <a:gd name="connsiteY4625" fmla="*/ 369974 h 3415370"/>
              <a:gd name="connsiteX4626" fmla="*/ 4732223 w 7451018"/>
              <a:gd name="connsiteY4626" fmla="*/ 370979 h 3415370"/>
              <a:gd name="connsiteX4627" fmla="*/ 4747169 w 7451018"/>
              <a:gd name="connsiteY4627" fmla="*/ 372454 h 3415370"/>
              <a:gd name="connsiteX4628" fmla="*/ 4772436 w 7451018"/>
              <a:gd name="connsiteY4628" fmla="*/ 358714 h 3415370"/>
              <a:gd name="connsiteX4629" fmla="*/ 4769152 w 7451018"/>
              <a:gd name="connsiteY4629" fmla="*/ 358714 h 3415370"/>
              <a:gd name="connsiteX4630" fmla="*/ 4764327 w 7451018"/>
              <a:gd name="connsiteY4630" fmla="*/ 359049 h 3415370"/>
              <a:gd name="connsiteX4631" fmla="*/ 4752531 w 7451018"/>
              <a:gd name="connsiteY4631" fmla="*/ 345645 h 3415370"/>
              <a:gd name="connsiteX4632" fmla="*/ 4718551 w 7451018"/>
              <a:gd name="connsiteY4632" fmla="*/ 325539 h 3415370"/>
              <a:gd name="connsiteX4633" fmla="*/ 4731303 w 7451018"/>
              <a:gd name="connsiteY4633" fmla="*/ 319972 h 3415370"/>
              <a:gd name="connsiteX4634" fmla="*/ 4731754 w 7451018"/>
              <a:gd name="connsiteY4634" fmla="*/ 319775 h 3415370"/>
              <a:gd name="connsiteX4635" fmla="*/ 4765667 w 7451018"/>
              <a:gd name="connsiteY4635" fmla="*/ 340351 h 3415370"/>
              <a:gd name="connsiteX4636" fmla="*/ 4926251 w 7451018"/>
              <a:gd name="connsiteY4636" fmla="*/ 376944 h 3415370"/>
              <a:gd name="connsiteX4637" fmla="*/ 4935835 w 7451018"/>
              <a:gd name="connsiteY4637" fmla="*/ 365819 h 3415370"/>
              <a:gd name="connsiteX4638" fmla="*/ 4913114 w 7451018"/>
              <a:gd name="connsiteY4638" fmla="*/ 350538 h 3415370"/>
              <a:gd name="connsiteX4639" fmla="*/ 4906412 w 7451018"/>
              <a:gd name="connsiteY4639" fmla="*/ 345713 h 3415370"/>
              <a:gd name="connsiteX4640" fmla="*/ 4906211 w 7451018"/>
              <a:gd name="connsiteY4640" fmla="*/ 352347 h 3415370"/>
              <a:gd name="connsiteX4641" fmla="*/ 4901720 w 7451018"/>
              <a:gd name="connsiteY4641" fmla="*/ 332308 h 3415370"/>
              <a:gd name="connsiteX4642" fmla="*/ 4898973 w 7451018"/>
              <a:gd name="connsiteY4642" fmla="*/ 332308 h 3415370"/>
              <a:gd name="connsiteX4643" fmla="*/ 4901720 w 7451018"/>
              <a:gd name="connsiteY4643" fmla="*/ 318904 h 3415370"/>
              <a:gd name="connsiteX4644" fmla="*/ 4885167 w 7451018"/>
              <a:gd name="connsiteY4644" fmla="*/ 318904 h 3415370"/>
              <a:gd name="connsiteX4645" fmla="*/ 4940191 w 7451018"/>
              <a:gd name="connsiteY4645" fmla="*/ 264885 h 3415370"/>
              <a:gd name="connsiteX4646" fmla="*/ 5020349 w 7451018"/>
              <a:gd name="connsiteY4646" fmla="*/ 270045 h 3415370"/>
              <a:gd name="connsiteX4647" fmla="*/ 4999840 w 7451018"/>
              <a:gd name="connsiteY4647" fmla="*/ 298865 h 3415370"/>
              <a:gd name="connsiteX4648" fmla="*/ 5012373 w 7451018"/>
              <a:gd name="connsiteY4648" fmla="*/ 359184 h 3415370"/>
              <a:gd name="connsiteX4649" fmla="*/ 5032949 w 7451018"/>
              <a:gd name="connsiteY4649" fmla="*/ 376944 h 3415370"/>
              <a:gd name="connsiteX4650" fmla="*/ 5033753 w 7451018"/>
              <a:gd name="connsiteY4650" fmla="*/ 376073 h 3415370"/>
              <a:gd name="connsiteX4651" fmla="*/ 5033016 w 7451018"/>
              <a:gd name="connsiteY4651" fmla="*/ 377011 h 3415370"/>
              <a:gd name="connsiteX4652" fmla="*/ 5033685 w 7451018"/>
              <a:gd name="connsiteY4652" fmla="*/ 379290 h 3415370"/>
              <a:gd name="connsiteX4653" fmla="*/ 5032078 w 7451018"/>
              <a:gd name="connsiteY4653" fmla="*/ 378083 h 3415370"/>
              <a:gd name="connsiteX4654" fmla="*/ 5025308 w 7451018"/>
              <a:gd name="connsiteY4654" fmla="*/ 379290 h 3415370"/>
              <a:gd name="connsiteX4655" fmla="*/ 5027051 w 7451018"/>
              <a:gd name="connsiteY4655" fmla="*/ 392426 h 3415370"/>
              <a:gd name="connsiteX4656" fmla="*/ 5001783 w 7451018"/>
              <a:gd name="connsiteY4656" fmla="*/ 412801 h 3415370"/>
              <a:gd name="connsiteX4657" fmla="*/ 4980873 w 7451018"/>
              <a:gd name="connsiteY4657" fmla="*/ 419503 h 3415370"/>
              <a:gd name="connsiteX4658" fmla="*/ 4981275 w 7451018"/>
              <a:gd name="connsiteY4658" fmla="*/ 426205 h 3415370"/>
              <a:gd name="connsiteX4659" fmla="*/ 5054999 w 7451018"/>
              <a:gd name="connsiteY4659" fmla="*/ 392694 h 3415370"/>
              <a:gd name="connsiteX4660" fmla="*/ 5047157 w 7451018"/>
              <a:gd name="connsiteY4660" fmla="*/ 366891 h 3415370"/>
              <a:gd name="connsiteX4661" fmla="*/ 5069878 w 7451018"/>
              <a:gd name="connsiteY4661" fmla="*/ 359452 h 3415370"/>
              <a:gd name="connsiteX4662" fmla="*/ 5033753 w 7451018"/>
              <a:gd name="connsiteY4662" fmla="*/ 355699 h 3415370"/>
              <a:gd name="connsiteX4663" fmla="*/ 5040455 w 7451018"/>
              <a:gd name="connsiteY4663" fmla="*/ 350538 h 3415370"/>
              <a:gd name="connsiteX4664" fmla="*/ 5027051 w 7451018"/>
              <a:gd name="connsiteY4664" fmla="*/ 342496 h 3415370"/>
              <a:gd name="connsiteX4665" fmla="*/ 5047157 w 7451018"/>
              <a:gd name="connsiteY4665" fmla="*/ 323059 h 3415370"/>
              <a:gd name="connsiteX4666" fmla="*/ 5019879 w 7451018"/>
              <a:gd name="connsiteY4666" fmla="*/ 305634 h 3415370"/>
              <a:gd name="connsiteX4667" fmla="*/ 5027051 w 7451018"/>
              <a:gd name="connsiteY4667" fmla="*/ 293570 h 3415370"/>
              <a:gd name="connsiteX4668" fmla="*/ 5040455 w 7451018"/>
              <a:gd name="connsiteY4668" fmla="*/ 261936 h 3415370"/>
              <a:gd name="connsiteX4669" fmla="*/ 5060494 w 7451018"/>
              <a:gd name="connsiteY4669" fmla="*/ 258719 h 3415370"/>
              <a:gd name="connsiteX4670" fmla="*/ 5060494 w 7451018"/>
              <a:gd name="connsiteY4670" fmla="*/ 265421 h 3415370"/>
              <a:gd name="connsiteX4671" fmla="*/ 5075843 w 7451018"/>
              <a:gd name="connsiteY4671" fmla="*/ 278825 h 3415370"/>
              <a:gd name="connsiteX4672" fmla="*/ 5073898 w 7451018"/>
              <a:gd name="connsiteY4672" fmla="*/ 283449 h 3415370"/>
              <a:gd name="connsiteX4673" fmla="*/ 5068202 w 7451018"/>
              <a:gd name="connsiteY4673" fmla="*/ 291492 h 3415370"/>
              <a:gd name="connsiteX4674" fmla="*/ 5072022 w 7451018"/>
              <a:gd name="connsiteY4674" fmla="*/ 302819 h 3415370"/>
              <a:gd name="connsiteX4675" fmla="*/ 5071955 w 7451018"/>
              <a:gd name="connsiteY4675" fmla="*/ 305634 h 3415370"/>
              <a:gd name="connsiteX4676" fmla="*/ 5111565 w 7451018"/>
              <a:gd name="connsiteY4676" fmla="*/ 305634 h 3415370"/>
              <a:gd name="connsiteX4677" fmla="*/ 5087370 w 7451018"/>
              <a:gd name="connsiteY4677" fmla="*/ 292632 h 3415370"/>
              <a:gd name="connsiteX4678" fmla="*/ 5080668 w 7451018"/>
              <a:gd name="connsiteY4678" fmla="*/ 288476 h 3415370"/>
              <a:gd name="connsiteX4679" fmla="*/ 5134285 w 7451018"/>
              <a:gd name="connsiteY4679" fmla="*/ 272123 h 3415370"/>
              <a:gd name="connsiteX4680" fmla="*/ 5220005 w 7451018"/>
              <a:gd name="connsiteY4680" fmla="*/ 292229 h 3415370"/>
              <a:gd name="connsiteX4681" fmla="*/ 5208009 w 7451018"/>
              <a:gd name="connsiteY4681" fmla="*/ 285393 h 3415370"/>
              <a:gd name="connsiteX4682" fmla="*/ 5211360 w 7451018"/>
              <a:gd name="connsiteY4682" fmla="*/ 278825 h 3415370"/>
              <a:gd name="connsiteX4683" fmla="*/ 5181133 w 7451018"/>
              <a:gd name="connsiteY4683" fmla="*/ 265421 h 3415370"/>
              <a:gd name="connsiteX4684" fmla="*/ 5167796 w 7451018"/>
              <a:gd name="connsiteY4684" fmla="*/ 258920 h 3415370"/>
              <a:gd name="connsiteX4685" fmla="*/ 5174029 w 7451018"/>
              <a:gd name="connsiteY4685" fmla="*/ 255770 h 3415370"/>
              <a:gd name="connsiteX4686" fmla="*/ 5168466 w 7451018"/>
              <a:gd name="connsiteY4686" fmla="*/ 245314 h 3415370"/>
              <a:gd name="connsiteX4687" fmla="*/ 5301839 w 7451018"/>
              <a:gd name="connsiteY4687" fmla="*/ 236534 h 3415370"/>
              <a:gd name="connsiteX4688" fmla="*/ 5301839 w 7451018"/>
              <a:gd name="connsiteY4688" fmla="*/ 234457 h 3415370"/>
              <a:gd name="connsiteX4689" fmla="*/ 5287630 w 7451018"/>
              <a:gd name="connsiteY4689" fmla="*/ 231910 h 3415370"/>
              <a:gd name="connsiteX4690" fmla="*/ 5288435 w 7451018"/>
              <a:gd name="connsiteY4690" fmla="*/ 225208 h 3415370"/>
              <a:gd name="connsiteX4691" fmla="*/ 5254924 w 7451018"/>
              <a:gd name="connsiteY4691" fmla="*/ 227286 h 3415370"/>
              <a:gd name="connsiteX4692" fmla="*/ 5271344 w 7451018"/>
              <a:gd name="connsiteY4692" fmla="*/ 218506 h 3415370"/>
              <a:gd name="connsiteX4693" fmla="*/ 5268328 w 7451018"/>
              <a:gd name="connsiteY4693" fmla="*/ 219176 h 3415370"/>
              <a:gd name="connsiteX4694" fmla="*/ 5271210 w 7451018"/>
              <a:gd name="connsiteY4694" fmla="*/ 211804 h 3415370"/>
              <a:gd name="connsiteX4695" fmla="*/ 5274628 w 7451018"/>
              <a:gd name="connsiteY4695" fmla="*/ 211804 h 3415370"/>
              <a:gd name="connsiteX4696" fmla="*/ 5281665 w 7451018"/>
              <a:gd name="connsiteY4696" fmla="*/ 218506 h 3415370"/>
              <a:gd name="connsiteX4697" fmla="*/ 5279789 w 7451018"/>
              <a:gd name="connsiteY4697" fmla="*/ 211804 h 3415370"/>
              <a:gd name="connsiteX4698" fmla="*/ 5288367 w 7451018"/>
              <a:gd name="connsiteY4698" fmla="*/ 215088 h 3415370"/>
              <a:gd name="connsiteX4699" fmla="*/ 5399221 w 7451018"/>
              <a:gd name="connsiteY4699" fmla="*/ 192167 h 3415370"/>
              <a:gd name="connsiteX4700" fmla="*/ 5399301 w 7451018"/>
              <a:gd name="connsiteY4700" fmla="*/ 192253 h 3415370"/>
              <a:gd name="connsiteX4701" fmla="*/ 5402765 w 7451018"/>
              <a:gd name="connsiteY4701" fmla="*/ 196012 h 3415370"/>
              <a:gd name="connsiteX4702" fmla="*/ 5405655 w 7451018"/>
              <a:gd name="connsiteY4702" fmla="*/ 198399 h 3415370"/>
              <a:gd name="connsiteX4703" fmla="*/ 5429180 w 7451018"/>
              <a:gd name="connsiteY4703" fmla="*/ 184995 h 3415370"/>
              <a:gd name="connsiteX4704" fmla="*/ 5521670 w 7451018"/>
              <a:gd name="connsiteY4704" fmla="*/ 184995 h 3415370"/>
              <a:gd name="connsiteX4705" fmla="*/ 5557928 w 7451018"/>
              <a:gd name="connsiteY4705" fmla="*/ 178293 h 3415370"/>
              <a:gd name="connsiteX4706" fmla="*/ 5556521 w 7451018"/>
              <a:gd name="connsiteY4706" fmla="*/ 176283 h 3415370"/>
              <a:gd name="connsiteX4707" fmla="*/ 5603436 w 7451018"/>
              <a:gd name="connsiteY4707" fmla="*/ 172127 h 3415370"/>
              <a:gd name="connsiteX4708" fmla="*/ 5596734 w 7451018"/>
              <a:gd name="connsiteY4708" fmla="*/ 167100 h 3415370"/>
              <a:gd name="connsiteX4709" fmla="*/ 5646958 w 7451018"/>
              <a:gd name="connsiteY4709" fmla="*/ 147446 h 3415370"/>
              <a:gd name="connsiteX4710" fmla="*/ 1626867 w 7451018"/>
              <a:gd name="connsiteY4710" fmla="*/ 145084 h 3415370"/>
              <a:gd name="connsiteX4711" fmla="*/ 1649053 w 7451018"/>
              <a:gd name="connsiteY4711" fmla="*/ 151686 h 3415370"/>
              <a:gd name="connsiteX4712" fmla="*/ 1649053 w 7451018"/>
              <a:gd name="connsiteY4712" fmla="*/ 158388 h 3415370"/>
              <a:gd name="connsiteX4713" fmla="*/ 1614737 w 7451018"/>
              <a:gd name="connsiteY4713" fmla="*/ 158187 h 3415370"/>
              <a:gd name="connsiteX4714" fmla="*/ 1626867 w 7451018"/>
              <a:gd name="connsiteY4714" fmla="*/ 145084 h 3415370"/>
              <a:gd name="connsiteX4715" fmla="*/ 1394027 w 7451018"/>
              <a:gd name="connsiteY4715" fmla="*/ 143500 h 3415370"/>
              <a:gd name="connsiteX4716" fmla="*/ 1415818 w 7451018"/>
              <a:gd name="connsiteY4716" fmla="*/ 146189 h 3415370"/>
              <a:gd name="connsiteX4717" fmla="*/ 1416690 w 7451018"/>
              <a:gd name="connsiteY4717" fmla="*/ 146189 h 3415370"/>
              <a:gd name="connsiteX4718" fmla="*/ 1381839 w 7451018"/>
              <a:gd name="connsiteY4718" fmla="*/ 146189 h 3415370"/>
              <a:gd name="connsiteX4719" fmla="*/ 1394027 w 7451018"/>
              <a:gd name="connsiteY4719" fmla="*/ 143500 h 3415370"/>
              <a:gd name="connsiteX4720" fmla="*/ 1167965 w 7451018"/>
              <a:gd name="connsiteY4720" fmla="*/ 138884 h 3415370"/>
              <a:gd name="connsiteX4721" fmla="*/ 1188616 w 7451018"/>
              <a:gd name="connsiteY4721" fmla="*/ 138885 h 3415370"/>
              <a:gd name="connsiteX4722" fmla="*/ 1234391 w 7451018"/>
              <a:gd name="connsiteY4722" fmla="*/ 146190 h 3415370"/>
              <a:gd name="connsiteX4723" fmla="*/ 1225612 w 7451018"/>
              <a:gd name="connsiteY4723" fmla="*/ 146190 h 3415370"/>
              <a:gd name="connsiteX4724" fmla="*/ 1159729 w 7451018"/>
              <a:gd name="connsiteY4724" fmla="*/ 151953 h 3415370"/>
              <a:gd name="connsiteX4725" fmla="*/ 1167965 w 7451018"/>
              <a:gd name="connsiteY4725" fmla="*/ 138884 h 3415370"/>
              <a:gd name="connsiteX4726" fmla="*/ 1547526 w 7451018"/>
              <a:gd name="connsiteY4726" fmla="*/ 131973 h 3415370"/>
              <a:gd name="connsiteX4727" fmla="*/ 1553147 w 7451018"/>
              <a:gd name="connsiteY4727" fmla="*/ 132584 h 3415370"/>
              <a:gd name="connsiteX4728" fmla="*/ 1543365 w 7451018"/>
              <a:gd name="connsiteY4728" fmla="*/ 134729 h 3415370"/>
              <a:gd name="connsiteX4729" fmla="*/ 1547526 w 7451018"/>
              <a:gd name="connsiteY4729" fmla="*/ 131973 h 3415370"/>
              <a:gd name="connsiteX4730" fmla="*/ 3811749 w 7451018"/>
              <a:gd name="connsiteY4730" fmla="*/ 124943 h 3415370"/>
              <a:gd name="connsiteX4731" fmla="*/ 3812531 w 7451018"/>
              <a:gd name="connsiteY4731" fmla="*/ 125248 h 3415370"/>
              <a:gd name="connsiteX4732" fmla="*/ 3814949 w 7451018"/>
              <a:gd name="connsiteY4732" fmla="*/ 129400 h 3415370"/>
              <a:gd name="connsiteX4733" fmla="*/ 3809203 w 7451018"/>
              <a:gd name="connsiteY4733" fmla="*/ 131645 h 3415370"/>
              <a:gd name="connsiteX4734" fmla="*/ 3801294 w 7451018"/>
              <a:gd name="connsiteY4734" fmla="*/ 135935 h 3415370"/>
              <a:gd name="connsiteX4735" fmla="*/ 3801093 w 7451018"/>
              <a:gd name="connsiteY4735" fmla="*/ 138347 h 3415370"/>
              <a:gd name="connsiteX4736" fmla="*/ 3828907 w 7451018"/>
              <a:gd name="connsiteY4736" fmla="*/ 131645 h 3415370"/>
              <a:gd name="connsiteX4737" fmla="*/ 3812531 w 7451018"/>
              <a:gd name="connsiteY4737" fmla="*/ 125248 h 3415370"/>
              <a:gd name="connsiteX4738" fmla="*/ 3812353 w 7451018"/>
              <a:gd name="connsiteY4738" fmla="*/ 124943 h 3415370"/>
              <a:gd name="connsiteX4739" fmla="*/ 3812218 w 7451018"/>
              <a:gd name="connsiteY4739" fmla="*/ 125011 h 3415370"/>
              <a:gd name="connsiteX4740" fmla="*/ 3811749 w 7451018"/>
              <a:gd name="connsiteY4740" fmla="*/ 124943 h 3415370"/>
              <a:gd name="connsiteX4741" fmla="*/ 1226259 w 7451018"/>
              <a:gd name="connsiteY4741" fmla="*/ 119986 h 3415370"/>
              <a:gd name="connsiteX4742" fmla="*/ 1246925 w 7451018"/>
              <a:gd name="connsiteY4742" fmla="*/ 131646 h 3415370"/>
              <a:gd name="connsiteX4743" fmla="*/ 1206511 w 7451018"/>
              <a:gd name="connsiteY4743" fmla="*/ 131579 h 3415370"/>
              <a:gd name="connsiteX4744" fmla="*/ 1158456 w 7451018"/>
              <a:gd name="connsiteY4744" fmla="*/ 131579 h 3415370"/>
              <a:gd name="connsiteX4745" fmla="*/ 1226259 w 7451018"/>
              <a:gd name="connsiteY4745" fmla="*/ 119986 h 3415370"/>
              <a:gd name="connsiteX4746" fmla="*/ 1709364 w 7451018"/>
              <a:gd name="connsiteY4746" fmla="*/ 119381 h 3415370"/>
              <a:gd name="connsiteX4747" fmla="*/ 1709029 w 7451018"/>
              <a:gd name="connsiteY4747" fmla="*/ 119448 h 3415370"/>
              <a:gd name="connsiteX4748" fmla="*/ 1710303 w 7451018"/>
              <a:gd name="connsiteY4748" fmla="*/ 119381 h 3415370"/>
              <a:gd name="connsiteX4749" fmla="*/ 1468094 w 7451018"/>
              <a:gd name="connsiteY4749" fmla="*/ 118175 h 3415370"/>
              <a:gd name="connsiteX4750" fmla="*/ 1515008 w 7451018"/>
              <a:gd name="connsiteY4750" fmla="*/ 124676 h 3415370"/>
              <a:gd name="connsiteX4751" fmla="*/ 1537395 w 7451018"/>
              <a:gd name="connsiteY4751" fmla="*/ 131579 h 3415370"/>
              <a:gd name="connsiteX4752" fmla="*/ 1541817 w 7451018"/>
              <a:gd name="connsiteY4752" fmla="*/ 138817 h 3415370"/>
              <a:gd name="connsiteX4753" fmla="*/ 1530491 w 7451018"/>
              <a:gd name="connsiteY4753" fmla="*/ 144983 h 3415370"/>
              <a:gd name="connsiteX4754" fmla="*/ 1582096 w 7451018"/>
              <a:gd name="connsiteY4754" fmla="*/ 149005 h 3415370"/>
              <a:gd name="connsiteX4755" fmla="*/ 1513735 w 7451018"/>
              <a:gd name="connsiteY4755" fmla="*/ 144983 h 3415370"/>
              <a:gd name="connsiteX4756" fmla="*/ 1481833 w 7451018"/>
              <a:gd name="connsiteY4756" fmla="*/ 138281 h 3415370"/>
              <a:gd name="connsiteX4757" fmla="*/ 1468094 w 7451018"/>
              <a:gd name="connsiteY4757" fmla="*/ 131579 h 3415370"/>
              <a:gd name="connsiteX4758" fmla="*/ 5610004 w 7451018"/>
              <a:gd name="connsiteY4758" fmla="*/ 107183 h 3415370"/>
              <a:gd name="connsiteX4759" fmla="*/ 5630001 w 7451018"/>
              <a:gd name="connsiteY4759" fmla="*/ 107518 h 3415370"/>
              <a:gd name="connsiteX4760" fmla="*/ 5645879 w 7451018"/>
              <a:gd name="connsiteY4760" fmla="*/ 111059 h 3415370"/>
              <a:gd name="connsiteX4761" fmla="*/ 5647334 w 7451018"/>
              <a:gd name="connsiteY4761" fmla="*/ 110199 h 3415370"/>
              <a:gd name="connsiteX4762" fmla="*/ 5646530 w 7451018"/>
              <a:gd name="connsiteY4762" fmla="*/ 111205 h 3415370"/>
              <a:gd name="connsiteX4763" fmla="*/ 5645912 w 7451018"/>
              <a:gd name="connsiteY4763" fmla="*/ 111081 h 3415370"/>
              <a:gd name="connsiteX4764" fmla="*/ 5642593 w 7451018"/>
              <a:gd name="connsiteY4764" fmla="*/ 113550 h 3415370"/>
              <a:gd name="connsiteX4765" fmla="*/ 5646597 w 7451018"/>
              <a:gd name="connsiteY4765" fmla="*/ 111204 h 3415370"/>
              <a:gd name="connsiteX4766" fmla="*/ 5648540 w 7451018"/>
              <a:gd name="connsiteY4766" fmla="*/ 111472 h 3415370"/>
              <a:gd name="connsiteX4767" fmla="*/ 5675886 w 7451018"/>
              <a:gd name="connsiteY4767" fmla="*/ 118174 h 3415370"/>
              <a:gd name="connsiteX4768" fmla="*/ 5691702 w 7451018"/>
              <a:gd name="connsiteY4768" fmla="*/ 131579 h 3415370"/>
              <a:gd name="connsiteX4769" fmla="*/ 5569053 w 7451018"/>
              <a:gd name="connsiteY4769" fmla="*/ 138281 h 3415370"/>
              <a:gd name="connsiteX4770" fmla="*/ 5583195 w 7451018"/>
              <a:gd name="connsiteY4770" fmla="*/ 124877 h 3415370"/>
              <a:gd name="connsiteX4771" fmla="*/ 5589495 w 7451018"/>
              <a:gd name="connsiteY4771" fmla="*/ 118174 h 3415370"/>
              <a:gd name="connsiteX4772" fmla="*/ 5610004 w 7451018"/>
              <a:gd name="connsiteY4772" fmla="*/ 107183 h 3415370"/>
              <a:gd name="connsiteX4773" fmla="*/ 1747231 w 7451018"/>
              <a:gd name="connsiteY4773" fmla="*/ 104771 h 3415370"/>
              <a:gd name="connsiteX4774" fmla="*/ 1741267 w 7451018"/>
              <a:gd name="connsiteY4774" fmla="*/ 111473 h 3415370"/>
              <a:gd name="connsiteX4775" fmla="*/ 1756481 w 7451018"/>
              <a:gd name="connsiteY4775" fmla="*/ 109998 h 3415370"/>
              <a:gd name="connsiteX4776" fmla="*/ 1747231 w 7451018"/>
              <a:gd name="connsiteY4776" fmla="*/ 104771 h 3415370"/>
              <a:gd name="connsiteX4777" fmla="*/ 1347772 w 7451018"/>
              <a:gd name="connsiteY4777" fmla="*/ 102022 h 3415370"/>
              <a:gd name="connsiteX4778" fmla="*/ 1381031 w 7451018"/>
              <a:gd name="connsiteY4778" fmla="*/ 118174 h 3415370"/>
              <a:gd name="connsiteX4779" fmla="*/ 1415011 w 7451018"/>
              <a:gd name="connsiteY4779" fmla="*/ 118174 h 3415370"/>
              <a:gd name="connsiteX4780" fmla="*/ 1440077 w 7451018"/>
              <a:gd name="connsiteY4780" fmla="*/ 124877 h 3415370"/>
              <a:gd name="connsiteX4781" fmla="*/ 1441418 w 7451018"/>
              <a:gd name="connsiteY4781" fmla="*/ 131579 h 3415370"/>
              <a:gd name="connsiteX4782" fmla="*/ 1461659 w 7451018"/>
              <a:gd name="connsiteY4782" fmla="*/ 137745 h 3415370"/>
              <a:gd name="connsiteX4783" fmla="*/ 1458644 w 7451018"/>
              <a:gd name="connsiteY4783" fmla="*/ 138281 h 3415370"/>
              <a:gd name="connsiteX4784" fmla="*/ 1415950 w 7451018"/>
              <a:gd name="connsiteY4784" fmla="*/ 138281 h 3415370"/>
              <a:gd name="connsiteX4785" fmla="*/ 1334050 w 7451018"/>
              <a:gd name="connsiteY4785" fmla="*/ 131579 h 3415370"/>
              <a:gd name="connsiteX4786" fmla="*/ 1334050 w 7451018"/>
              <a:gd name="connsiteY4786" fmla="*/ 124877 h 3415370"/>
              <a:gd name="connsiteX4787" fmla="*/ 1352212 w 7451018"/>
              <a:gd name="connsiteY4787" fmla="*/ 124877 h 3415370"/>
              <a:gd name="connsiteX4788" fmla="*/ 1335189 w 7451018"/>
              <a:gd name="connsiteY4788" fmla="*/ 123871 h 3415370"/>
              <a:gd name="connsiteX4789" fmla="*/ 1332642 w 7451018"/>
              <a:gd name="connsiteY4789" fmla="*/ 118241 h 3415370"/>
              <a:gd name="connsiteX4790" fmla="*/ 1314011 w 7451018"/>
              <a:gd name="connsiteY4790" fmla="*/ 113416 h 3415370"/>
              <a:gd name="connsiteX4791" fmla="*/ 1347772 w 7451018"/>
              <a:gd name="connsiteY4791" fmla="*/ 102022 h 3415370"/>
              <a:gd name="connsiteX4792" fmla="*/ 1740571 w 7451018"/>
              <a:gd name="connsiteY4792" fmla="*/ 101202 h 3415370"/>
              <a:gd name="connsiteX4793" fmla="*/ 1740797 w 7451018"/>
              <a:gd name="connsiteY4793" fmla="*/ 104034 h 3415370"/>
              <a:gd name="connsiteX4794" fmla="*/ 1740797 w 7451018"/>
              <a:gd name="connsiteY4794" fmla="*/ 103899 h 3415370"/>
              <a:gd name="connsiteX4795" fmla="*/ 1740571 w 7451018"/>
              <a:gd name="connsiteY4795" fmla="*/ 101202 h 3415370"/>
              <a:gd name="connsiteX4796" fmla="*/ 3149819 w 7451018"/>
              <a:gd name="connsiteY4796" fmla="*/ 84731 h 3415370"/>
              <a:gd name="connsiteX4797" fmla="*/ 3150219 w 7451018"/>
              <a:gd name="connsiteY4797" fmla="*/ 91433 h 3415370"/>
              <a:gd name="connsiteX4798" fmla="*/ 3155447 w 7451018"/>
              <a:gd name="connsiteY4798" fmla="*/ 90495 h 3415370"/>
              <a:gd name="connsiteX4799" fmla="*/ 3149819 w 7451018"/>
              <a:gd name="connsiteY4799" fmla="*/ 84731 h 3415370"/>
              <a:gd name="connsiteX4800" fmla="*/ 1455818 w 7451018"/>
              <a:gd name="connsiteY4800" fmla="*/ 84440 h 3415370"/>
              <a:gd name="connsiteX4801" fmla="*/ 1463338 w 7451018"/>
              <a:gd name="connsiteY4801" fmla="*/ 98068 h 3415370"/>
              <a:gd name="connsiteX4802" fmla="*/ 1430496 w 7451018"/>
              <a:gd name="connsiteY4802" fmla="*/ 98068 h 3415370"/>
              <a:gd name="connsiteX4803" fmla="*/ 1446314 w 7451018"/>
              <a:gd name="connsiteY4803" fmla="*/ 84664 h 3415370"/>
              <a:gd name="connsiteX4804" fmla="*/ 1455818 w 7451018"/>
              <a:gd name="connsiteY4804" fmla="*/ 84440 h 3415370"/>
              <a:gd name="connsiteX4805" fmla="*/ 1663323 w 7451018"/>
              <a:gd name="connsiteY4805" fmla="*/ 83525 h 3415370"/>
              <a:gd name="connsiteX4806" fmla="*/ 1661246 w 7451018"/>
              <a:gd name="connsiteY4806" fmla="*/ 84531 h 3415370"/>
              <a:gd name="connsiteX4807" fmla="*/ 1661044 w 7451018"/>
              <a:gd name="connsiteY4807" fmla="*/ 84464 h 3415370"/>
              <a:gd name="connsiteX4808" fmla="*/ 1663323 w 7451018"/>
              <a:gd name="connsiteY4808" fmla="*/ 83525 h 3415370"/>
              <a:gd name="connsiteX4809" fmla="*/ 2113444 w 7451018"/>
              <a:gd name="connsiteY4809" fmla="*/ 77912 h 3415370"/>
              <a:gd name="connsiteX4810" fmla="*/ 2115069 w 7451018"/>
              <a:gd name="connsiteY4810" fmla="*/ 78029 h 3415370"/>
              <a:gd name="connsiteX4811" fmla="*/ 2114942 w 7451018"/>
              <a:gd name="connsiteY4811" fmla="*/ 78143 h 3415370"/>
              <a:gd name="connsiteX4812" fmla="*/ 3978222 w 7451018"/>
              <a:gd name="connsiteY4812" fmla="*/ 76538 h 3415370"/>
              <a:gd name="connsiteX4813" fmla="*/ 3994718 w 7451018"/>
              <a:gd name="connsiteY4813" fmla="*/ 85736 h 3415370"/>
              <a:gd name="connsiteX4814" fmla="*/ 3995858 w 7451018"/>
              <a:gd name="connsiteY4814" fmla="*/ 85736 h 3415370"/>
              <a:gd name="connsiteX4815" fmla="*/ 4001622 w 7451018"/>
              <a:gd name="connsiteY4815" fmla="*/ 85133 h 3415370"/>
              <a:gd name="connsiteX4816" fmla="*/ 4002225 w 7451018"/>
              <a:gd name="connsiteY4816" fmla="*/ 79436 h 3415370"/>
              <a:gd name="connsiteX4817" fmla="*/ 4075345 w 7451018"/>
              <a:gd name="connsiteY4817" fmla="*/ 90696 h 3415370"/>
              <a:gd name="connsiteX4818" fmla="*/ 4045520 w 7451018"/>
              <a:gd name="connsiteY4818" fmla="*/ 97867 h 3415370"/>
              <a:gd name="connsiteX4819" fmla="*/ 4016299 w 7451018"/>
              <a:gd name="connsiteY4819" fmla="*/ 111271 h 3415370"/>
              <a:gd name="connsiteX4820" fmla="*/ 3948071 w 7451018"/>
              <a:gd name="connsiteY4820" fmla="*/ 111271 h 3415370"/>
              <a:gd name="connsiteX4821" fmla="*/ 3896867 w 7451018"/>
              <a:gd name="connsiteY4821" fmla="*/ 100146 h 3415370"/>
              <a:gd name="connsiteX4822" fmla="*/ 3901022 w 7451018"/>
              <a:gd name="connsiteY4822" fmla="*/ 107049 h 3415370"/>
              <a:gd name="connsiteX4823" fmla="*/ 3912616 w 7451018"/>
              <a:gd name="connsiteY4823" fmla="*/ 104569 h 3415370"/>
              <a:gd name="connsiteX4824" fmla="*/ 3938353 w 7451018"/>
              <a:gd name="connsiteY4824" fmla="*/ 117973 h 3415370"/>
              <a:gd name="connsiteX4825" fmla="*/ 3968043 w 7451018"/>
              <a:gd name="connsiteY4825" fmla="*/ 132450 h 3415370"/>
              <a:gd name="connsiteX4826" fmla="*/ 3968043 w 7451018"/>
              <a:gd name="connsiteY4826" fmla="*/ 131445 h 3415370"/>
              <a:gd name="connsiteX4827" fmla="*/ 3968245 w 7451018"/>
              <a:gd name="connsiteY4827" fmla="*/ 131310 h 3415370"/>
              <a:gd name="connsiteX4828" fmla="*/ 3998405 w 7451018"/>
              <a:gd name="connsiteY4828" fmla="*/ 144849 h 3415370"/>
              <a:gd name="connsiteX4829" fmla="*/ 4014958 w 7451018"/>
              <a:gd name="connsiteY4829" fmla="*/ 142771 h 3415370"/>
              <a:gd name="connsiteX4830" fmla="*/ 3968043 w 7451018"/>
              <a:gd name="connsiteY4830" fmla="*/ 154031 h 3415370"/>
              <a:gd name="connsiteX4831" fmla="*/ 3975148 w 7451018"/>
              <a:gd name="connsiteY4831" fmla="*/ 151685 h 3415370"/>
              <a:gd name="connsiteX4832" fmla="*/ 3941704 w 7451018"/>
              <a:gd name="connsiteY4832" fmla="*/ 157381 h 3415370"/>
              <a:gd name="connsiteX4833" fmla="*/ 3934533 w 7451018"/>
              <a:gd name="connsiteY4833" fmla="*/ 150211 h 3415370"/>
              <a:gd name="connsiteX4834" fmla="*/ 3949009 w 7451018"/>
              <a:gd name="connsiteY4834" fmla="*/ 145519 h 3415370"/>
              <a:gd name="connsiteX4835" fmla="*/ 3924815 w 7451018"/>
              <a:gd name="connsiteY4835" fmla="*/ 126016 h 3415370"/>
              <a:gd name="connsiteX4836" fmla="*/ 3914359 w 7451018"/>
              <a:gd name="connsiteY4836" fmla="*/ 126016 h 3415370"/>
              <a:gd name="connsiteX4837" fmla="*/ 3916035 w 7451018"/>
              <a:gd name="connsiteY4837" fmla="*/ 132115 h 3415370"/>
              <a:gd name="connsiteX4838" fmla="*/ 3900955 w 7451018"/>
              <a:gd name="connsiteY4838" fmla="*/ 131512 h 3415370"/>
              <a:gd name="connsiteX4839" fmla="*/ 3894186 w 7451018"/>
              <a:gd name="connsiteY4839" fmla="*/ 138214 h 3415370"/>
              <a:gd name="connsiteX4840" fmla="*/ 3867444 w 7451018"/>
              <a:gd name="connsiteY4840" fmla="*/ 163212 h 3415370"/>
              <a:gd name="connsiteX4841" fmla="*/ 3863490 w 7451018"/>
              <a:gd name="connsiteY4841" fmla="*/ 171724 h 3415370"/>
              <a:gd name="connsiteX4842" fmla="*/ 3840636 w 7451018"/>
              <a:gd name="connsiteY4842" fmla="*/ 175411 h 3415370"/>
              <a:gd name="connsiteX4843" fmla="*/ 3847338 w 7451018"/>
              <a:gd name="connsiteY4843" fmla="*/ 171724 h 3415370"/>
              <a:gd name="connsiteX4844" fmla="*/ 3793720 w 7451018"/>
              <a:gd name="connsiteY4844" fmla="*/ 150947 h 3415370"/>
              <a:gd name="connsiteX4845" fmla="*/ 3813827 w 7451018"/>
              <a:gd name="connsiteY4845" fmla="*/ 148937 h 3415370"/>
              <a:gd name="connsiteX4846" fmla="*/ 3813827 w 7451018"/>
              <a:gd name="connsiteY4846" fmla="*/ 144916 h 3415370"/>
              <a:gd name="connsiteX4847" fmla="*/ 3788359 w 7451018"/>
              <a:gd name="connsiteY4847" fmla="*/ 138214 h 3415370"/>
              <a:gd name="connsiteX4848" fmla="*/ 3760210 w 7451018"/>
              <a:gd name="connsiteY4848" fmla="*/ 127490 h 3415370"/>
              <a:gd name="connsiteX4849" fmla="*/ 3746470 w 7451018"/>
              <a:gd name="connsiteY4849" fmla="*/ 118577 h 3415370"/>
              <a:gd name="connsiteX4850" fmla="*/ 3739567 w 7451018"/>
              <a:gd name="connsiteY4850" fmla="*/ 111673 h 3415370"/>
              <a:gd name="connsiteX4851" fmla="*/ 3727771 w 7451018"/>
              <a:gd name="connsiteY4851" fmla="*/ 104770 h 3415370"/>
              <a:gd name="connsiteX4852" fmla="*/ 3726766 w 7451018"/>
              <a:gd name="connsiteY4852" fmla="*/ 97934 h 3415370"/>
              <a:gd name="connsiteX4853" fmla="*/ 3755719 w 7451018"/>
              <a:gd name="connsiteY4853" fmla="*/ 97934 h 3415370"/>
              <a:gd name="connsiteX4854" fmla="*/ 3760277 w 7451018"/>
              <a:gd name="connsiteY4854" fmla="*/ 97934 h 3415370"/>
              <a:gd name="connsiteX4855" fmla="*/ 3774217 w 7451018"/>
              <a:gd name="connsiteY4855" fmla="*/ 97934 h 3415370"/>
              <a:gd name="connsiteX4856" fmla="*/ 3798412 w 7451018"/>
              <a:gd name="connsiteY4856" fmla="*/ 97599 h 3415370"/>
              <a:gd name="connsiteX4857" fmla="*/ 3827366 w 7451018"/>
              <a:gd name="connsiteY4857" fmla="*/ 97934 h 3415370"/>
              <a:gd name="connsiteX4858" fmla="*/ 3828170 w 7451018"/>
              <a:gd name="connsiteY4858" fmla="*/ 99207 h 3415370"/>
              <a:gd name="connsiteX4859" fmla="*/ 3853101 w 7451018"/>
              <a:gd name="connsiteY4859" fmla="*/ 91232 h 3415370"/>
              <a:gd name="connsiteX4860" fmla="*/ 3877698 w 7451018"/>
              <a:gd name="connsiteY4860" fmla="*/ 93444 h 3415370"/>
              <a:gd name="connsiteX4861" fmla="*/ 3873878 w 7451018"/>
              <a:gd name="connsiteY4861" fmla="*/ 91232 h 3415370"/>
              <a:gd name="connsiteX4862" fmla="*/ 3894320 w 7451018"/>
              <a:gd name="connsiteY4862" fmla="*/ 84530 h 3415370"/>
              <a:gd name="connsiteX4863" fmla="*/ 3895459 w 7451018"/>
              <a:gd name="connsiteY4863" fmla="*/ 77828 h 3415370"/>
              <a:gd name="connsiteX4864" fmla="*/ 3901089 w 7451018"/>
              <a:gd name="connsiteY4864" fmla="*/ 84530 h 3415370"/>
              <a:gd name="connsiteX4865" fmla="*/ 3900620 w 7451018"/>
              <a:gd name="connsiteY4865" fmla="*/ 77895 h 3415370"/>
              <a:gd name="connsiteX4866" fmla="*/ 3907792 w 7451018"/>
              <a:gd name="connsiteY4866" fmla="*/ 84664 h 3415370"/>
              <a:gd name="connsiteX4867" fmla="*/ 3948004 w 7451018"/>
              <a:gd name="connsiteY4867" fmla="*/ 82854 h 3415370"/>
              <a:gd name="connsiteX4868" fmla="*/ 3968111 w 7451018"/>
              <a:gd name="connsiteY4868" fmla="*/ 87143 h 3415370"/>
              <a:gd name="connsiteX4869" fmla="*/ 3978222 w 7451018"/>
              <a:gd name="connsiteY4869" fmla="*/ 76538 h 3415370"/>
              <a:gd name="connsiteX4870" fmla="*/ 4799111 w 7451018"/>
              <a:gd name="connsiteY4870" fmla="*/ 69450 h 3415370"/>
              <a:gd name="connsiteX4871" fmla="*/ 4737384 w 7451018"/>
              <a:gd name="connsiteY4871" fmla="*/ 77962 h 3415370"/>
              <a:gd name="connsiteX4872" fmla="*/ 4739730 w 7451018"/>
              <a:gd name="connsiteY4872" fmla="*/ 71260 h 3415370"/>
              <a:gd name="connsiteX4873" fmla="*/ 4799111 w 7451018"/>
              <a:gd name="connsiteY4873" fmla="*/ 69450 h 3415370"/>
              <a:gd name="connsiteX4874" fmla="*/ 5495999 w 7451018"/>
              <a:gd name="connsiteY4874" fmla="*/ 60269 h 3415370"/>
              <a:gd name="connsiteX4875" fmla="*/ 5542914 w 7451018"/>
              <a:gd name="connsiteY4875" fmla="*/ 73538 h 3415370"/>
              <a:gd name="connsiteX4876" fmla="*/ 5523009 w 7451018"/>
              <a:gd name="connsiteY4876" fmla="*/ 78364 h 3415370"/>
              <a:gd name="connsiteX4877" fmla="*/ 5522808 w 7451018"/>
              <a:gd name="connsiteY4877" fmla="*/ 84664 h 3415370"/>
              <a:gd name="connsiteX4878" fmla="*/ 5547137 w 7451018"/>
              <a:gd name="connsiteY4878" fmla="*/ 91366 h 3415370"/>
              <a:gd name="connsiteX4879" fmla="*/ 5588891 w 7451018"/>
              <a:gd name="connsiteY4879" fmla="*/ 98069 h 3415370"/>
              <a:gd name="connsiteX4880" fmla="*/ 5580849 w 7451018"/>
              <a:gd name="connsiteY4880" fmla="*/ 104771 h 3415370"/>
              <a:gd name="connsiteX4881" fmla="*/ 5488426 w 7451018"/>
              <a:gd name="connsiteY4881" fmla="*/ 111473 h 3415370"/>
              <a:gd name="connsiteX4882" fmla="*/ 5431860 w 7451018"/>
              <a:gd name="connsiteY4882" fmla="*/ 98069 h 3415370"/>
              <a:gd name="connsiteX4883" fmla="*/ 5392787 w 7451018"/>
              <a:gd name="connsiteY4883" fmla="*/ 91299 h 3415370"/>
              <a:gd name="connsiteX4884" fmla="*/ 5408872 w 7451018"/>
              <a:gd name="connsiteY4884" fmla="*/ 86741 h 3415370"/>
              <a:gd name="connsiteX4885" fmla="*/ 5402169 w 7451018"/>
              <a:gd name="connsiteY4885" fmla="*/ 84731 h 3415370"/>
              <a:gd name="connsiteX4886" fmla="*/ 5402304 w 7451018"/>
              <a:gd name="connsiteY4886" fmla="*/ 77962 h 3415370"/>
              <a:gd name="connsiteX4887" fmla="*/ 5408604 w 7451018"/>
              <a:gd name="connsiteY4887" fmla="*/ 84664 h 3415370"/>
              <a:gd name="connsiteX4888" fmla="*/ 5428978 w 7451018"/>
              <a:gd name="connsiteY4888" fmla="*/ 77962 h 3415370"/>
              <a:gd name="connsiteX4889" fmla="*/ 5495999 w 7451018"/>
              <a:gd name="connsiteY4889" fmla="*/ 60269 h 3415370"/>
              <a:gd name="connsiteX4890" fmla="*/ 4713416 w 7451018"/>
              <a:gd name="connsiteY4890" fmla="*/ 42499 h 3415370"/>
              <a:gd name="connsiteX4891" fmla="*/ 4738390 w 7451018"/>
              <a:gd name="connsiteY4891" fmla="*/ 45456 h 3415370"/>
              <a:gd name="connsiteX4892" fmla="*/ 4731219 w 7451018"/>
              <a:gd name="connsiteY4892" fmla="*/ 50751 h 3415370"/>
              <a:gd name="connsiteX4893" fmla="*/ 4738725 w 7451018"/>
              <a:gd name="connsiteY4893" fmla="*/ 57856 h 3415370"/>
              <a:gd name="connsiteX4894" fmla="*/ 4738725 w 7451018"/>
              <a:gd name="connsiteY4894" fmla="*/ 59263 h 3415370"/>
              <a:gd name="connsiteX4895" fmla="*/ 4714731 w 7451018"/>
              <a:gd name="connsiteY4895" fmla="*/ 58258 h 3415370"/>
              <a:gd name="connsiteX4896" fmla="*/ 4732023 w 7451018"/>
              <a:gd name="connsiteY4896" fmla="*/ 65362 h 3415370"/>
              <a:gd name="connsiteX4897" fmla="*/ 4725321 w 7451018"/>
              <a:gd name="connsiteY4897" fmla="*/ 64558 h 3415370"/>
              <a:gd name="connsiteX4898" fmla="*/ 4732023 w 7451018"/>
              <a:gd name="connsiteY4898" fmla="*/ 71461 h 3415370"/>
              <a:gd name="connsiteX4899" fmla="*/ 4709437 w 7451018"/>
              <a:gd name="connsiteY4899" fmla="*/ 71260 h 3415370"/>
              <a:gd name="connsiteX4900" fmla="*/ 4626866 w 7451018"/>
              <a:gd name="connsiteY4900" fmla="*/ 71260 h 3415370"/>
              <a:gd name="connsiteX4901" fmla="*/ 4635780 w 7451018"/>
              <a:gd name="connsiteY4901" fmla="*/ 71260 h 3415370"/>
              <a:gd name="connsiteX4902" fmla="*/ 4631825 w 7451018"/>
              <a:gd name="connsiteY4902" fmla="*/ 65362 h 3415370"/>
              <a:gd name="connsiteX4903" fmla="*/ 4658299 w 7451018"/>
              <a:gd name="connsiteY4903" fmla="*/ 64357 h 3415370"/>
              <a:gd name="connsiteX4904" fmla="*/ 4658299 w 7451018"/>
              <a:gd name="connsiteY4904" fmla="*/ 57856 h 3415370"/>
              <a:gd name="connsiteX4905" fmla="*/ 4714061 w 7451018"/>
              <a:gd name="connsiteY4905" fmla="*/ 52360 h 3415370"/>
              <a:gd name="connsiteX4906" fmla="*/ 4711916 w 7451018"/>
              <a:gd name="connsiteY4906" fmla="*/ 52360 h 3415370"/>
              <a:gd name="connsiteX4907" fmla="*/ 4713416 w 7451018"/>
              <a:gd name="connsiteY4907" fmla="*/ 42499 h 3415370"/>
              <a:gd name="connsiteX4908" fmla="*/ 2886828 w 7451018"/>
              <a:gd name="connsiteY4908" fmla="*/ 38955 h 3415370"/>
              <a:gd name="connsiteX4909" fmla="*/ 2886425 w 7451018"/>
              <a:gd name="connsiteY4909" fmla="*/ 45657 h 3415370"/>
              <a:gd name="connsiteX4910" fmla="*/ 2966179 w 7451018"/>
              <a:gd name="connsiteY4910" fmla="*/ 38955 h 3415370"/>
              <a:gd name="connsiteX4911" fmla="*/ 2886828 w 7451018"/>
              <a:gd name="connsiteY4911" fmla="*/ 38955 h 3415370"/>
              <a:gd name="connsiteX4912" fmla="*/ 3029244 w 7451018"/>
              <a:gd name="connsiteY4912" fmla="*/ 37280 h 3415370"/>
              <a:gd name="connsiteX4913" fmla="*/ 2994327 w 7451018"/>
              <a:gd name="connsiteY4913" fmla="*/ 37816 h 3415370"/>
              <a:gd name="connsiteX4914" fmla="*/ 2998882 w 7451018"/>
              <a:gd name="connsiteY4914" fmla="*/ 51220 h 3415370"/>
              <a:gd name="connsiteX4915" fmla="*/ 3023008 w 7451018"/>
              <a:gd name="connsiteY4915" fmla="*/ 51220 h 3415370"/>
              <a:gd name="connsiteX4916" fmla="*/ 3029244 w 7451018"/>
              <a:gd name="connsiteY4916" fmla="*/ 37280 h 3415370"/>
              <a:gd name="connsiteX4917" fmla="*/ 1934022 w 7451018"/>
              <a:gd name="connsiteY4917" fmla="*/ 11611 h 3415370"/>
              <a:gd name="connsiteX4918" fmla="*/ 1975307 w 7451018"/>
              <a:gd name="connsiteY4918" fmla="*/ 18916 h 3415370"/>
              <a:gd name="connsiteX4919" fmla="*/ 1979194 w 7451018"/>
              <a:gd name="connsiteY4919" fmla="*/ 18916 h 3415370"/>
              <a:gd name="connsiteX4920" fmla="*/ 2023697 w 7451018"/>
              <a:gd name="connsiteY4920" fmla="*/ 18313 h 3415370"/>
              <a:gd name="connsiteX4921" fmla="*/ 2132473 w 7451018"/>
              <a:gd name="connsiteY4921" fmla="*/ 24412 h 3415370"/>
              <a:gd name="connsiteX4922" fmla="*/ 2151038 w 7451018"/>
              <a:gd name="connsiteY4922" fmla="*/ 24412 h 3415370"/>
              <a:gd name="connsiteX4923" fmla="*/ 2207404 w 7451018"/>
              <a:gd name="connsiteY4923" fmla="*/ 29774 h 3415370"/>
              <a:gd name="connsiteX4924" fmla="*/ 2216384 w 7451018"/>
              <a:gd name="connsiteY4924" fmla="*/ 24546 h 3415370"/>
              <a:gd name="connsiteX4925" fmla="*/ 2239708 w 7451018"/>
              <a:gd name="connsiteY4925" fmla="*/ 31382 h 3415370"/>
              <a:gd name="connsiteX4926" fmla="*/ 2239105 w 7451018"/>
              <a:gd name="connsiteY4926" fmla="*/ 37950 h 3415370"/>
              <a:gd name="connsiteX4927" fmla="*/ 2152446 w 7451018"/>
              <a:gd name="connsiteY4927" fmla="*/ 52427 h 3415370"/>
              <a:gd name="connsiteX4928" fmla="*/ 2170608 w 7451018"/>
              <a:gd name="connsiteY4928" fmla="*/ 52427 h 3415370"/>
              <a:gd name="connsiteX4929" fmla="*/ 2068400 w 7451018"/>
              <a:gd name="connsiteY4929" fmla="*/ 85334 h 3415370"/>
              <a:gd name="connsiteX4930" fmla="*/ 1961836 w 7451018"/>
              <a:gd name="connsiteY4930" fmla="*/ 104637 h 3415370"/>
              <a:gd name="connsiteX4931" fmla="*/ 1964918 w 7451018"/>
              <a:gd name="connsiteY4931" fmla="*/ 111540 h 3415370"/>
              <a:gd name="connsiteX4932" fmla="*/ 1952854 w 7451018"/>
              <a:gd name="connsiteY4932" fmla="*/ 118242 h 3415370"/>
              <a:gd name="connsiteX4933" fmla="*/ 1972023 w 7451018"/>
              <a:gd name="connsiteY4933" fmla="*/ 118242 h 3415370"/>
              <a:gd name="connsiteX4934" fmla="*/ 1971151 w 7451018"/>
              <a:gd name="connsiteY4934" fmla="*/ 124944 h 3415370"/>
              <a:gd name="connsiteX4935" fmla="*/ 1951983 w 7451018"/>
              <a:gd name="connsiteY4935" fmla="*/ 131646 h 3415370"/>
              <a:gd name="connsiteX4936" fmla="*/ 1927654 w 7451018"/>
              <a:gd name="connsiteY4936" fmla="*/ 138349 h 3415370"/>
              <a:gd name="connsiteX4937" fmla="*/ 1895819 w 7451018"/>
              <a:gd name="connsiteY4937" fmla="*/ 145051 h 3415370"/>
              <a:gd name="connsiteX4938" fmla="*/ 1876919 w 7451018"/>
              <a:gd name="connsiteY4938" fmla="*/ 166431 h 3415370"/>
              <a:gd name="connsiteX4939" fmla="*/ 1895082 w 7451018"/>
              <a:gd name="connsiteY4939" fmla="*/ 165157 h 3415370"/>
              <a:gd name="connsiteX4940" fmla="*/ 1890323 w 7451018"/>
              <a:gd name="connsiteY4940" fmla="*/ 178561 h 3415370"/>
              <a:gd name="connsiteX4941" fmla="*/ 1823301 w 7451018"/>
              <a:gd name="connsiteY4941" fmla="*/ 186805 h 3415370"/>
              <a:gd name="connsiteX4942" fmla="*/ 1829333 w 7451018"/>
              <a:gd name="connsiteY4942" fmla="*/ 179098 h 3415370"/>
              <a:gd name="connsiteX4943" fmla="*/ 1769617 w 7451018"/>
              <a:gd name="connsiteY4943" fmla="*/ 178628 h 3415370"/>
              <a:gd name="connsiteX4944" fmla="*/ 1759362 w 7451018"/>
              <a:gd name="connsiteY4944" fmla="*/ 178628 h 3415370"/>
              <a:gd name="connsiteX4945" fmla="*/ 1716067 w 7451018"/>
              <a:gd name="connsiteY4945" fmla="*/ 180706 h 3415370"/>
              <a:gd name="connsiteX4946" fmla="*/ 1714323 w 7451018"/>
              <a:gd name="connsiteY4946" fmla="*/ 178628 h 3415370"/>
              <a:gd name="connsiteX4947" fmla="*/ 1660709 w 7451018"/>
              <a:gd name="connsiteY4947" fmla="*/ 179098 h 3415370"/>
              <a:gd name="connsiteX4948" fmla="*/ 1643619 w 7451018"/>
              <a:gd name="connsiteY4948" fmla="*/ 185397 h 3415370"/>
              <a:gd name="connsiteX4949" fmla="*/ 1660174 w 7451018"/>
              <a:gd name="connsiteY4949" fmla="*/ 198869 h 3415370"/>
              <a:gd name="connsiteX4950" fmla="*/ 1662452 w 7451018"/>
              <a:gd name="connsiteY4950" fmla="*/ 199338 h 3415370"/>
              <a:gd name="connsiteX4951" fmla="*/ 1749443 w 7451018"/>
              <a:gd name="connsiteY4951" fmla="*/ 199271 h 3415370"/>
              <a:gd name="connsiteX4952" fmla="*/ 1830338 w 7451018"/>
              <a:gd name="connsiteY4952" fmla="*/ 193172 h 3415370"/>
              <a:gd name="connsiteX4953" fmla="*/ 1831210 w 7451018"/>
              <a:gd name="connsiteY4953" fmla="*/ 193172 h 3415370"/>
              <a:gd name="connsiteX4954" fmla="*/ 1828462 w 7451018"/>
              <a:gd name="connsiteY4954" fmla="*/ 199271 h 3415370"/>
              <a:gd name="connsiteX4955" fmla="*/ 1854399 w 7451018"/>
              <a:gd name="connsiteY4955" fmla="*/ 212072 h 3415370"/>
              <a:gd name="connsiteX4956" fmla="*/ 1783356 w 7451018"/>
              <a:gd name="connsiteY4956" fmla="*/ 219780 h 3415370"/>
              <a:gd name="connsiteX4957" fmla="*/ 1776386 w 7451018"/>
              <a:gd name="connsiteY4957" fmla="*/ 225476 h 3415370"/>
              <a:gd name="connsiteX4958" fmla="*/ 1671567 w 7451018"/>
              <a:gd name="connsiteY4958" fmla="*/ 218774 h 3415370"/>
              <a:gd name="connsiteX4959" fmla="*/ 1662452 w 7451018"/>
              <a:gd name="connsiteY4959" fmla="*/ 221388 h 3415370"/>
              <a:gd name="connsiteX4960" fmla="*/ 1622238 w 7451018"/>
              <a:gd name="connsiteY4960" fmla="*/ 222393 h 3415370"/>
              <a:gd name="connsiteX4961" fmla="*/ 1604345 w 7451018"/>
              <a:gd name="connsiteY4961" fmla="*/ 218774 h 3415370"/>
              <a:gd name="connsiteX4962" fmla="*/ 1603272 w 7451018"/>
              <a:gd name="connsiteY4962" fmla="*/ 225342 h 3415370"/>
              <a:gd name="connsiteX4963" fmla="*/ 1597307 w 7451018"/>
              <a:gd name="connsiteY4963" fmla="*/ 218372 h 3415370"/>
              <a:gd name="connsiteX4964" fmla="*/ 1596838 w 7451018"/>
              <a:gd name="connsiteY4964" fmla="*/ 218774 h 3415370"/>
              <a:gd name="connsiteX4965" fmla="*/ 1596369 w 7451018"/>
              <a:gd name="connsiteY4965" fmla="*/ 217769 h 3415370"/>
              <a:gd name="connsiteX4966" fmla="*/ 1595364 w 7451018"/>
              <a:gd name="connsiteY4966" fmla="*/ 218372 h 3415370"/>
              <a:gd name="connsiteX4967" fmla="*/ 1596235 w 7451018"/>
              <a:gd name="connsiteY4967" fmla="*/ 217501 h 3415370"/>
              <a:gd name="connsiteX4968" fmla="*/ 1594828 w 7451018"/>
              <a:gd name="connsiteY4968" fmla="*/ 212809 h 3415370"/>
              <a:gd name="connsiteX4969" fmla="*/ 1595364 w 7451018"/>
              <a:gd name="connsiteY4969" fmla="*/ 212072 h 3415370"/>
              <a:gd name="connsiteX4970" fmla="*/ 1596369 w 7451018"/>
              <a:gd name="connsiteY4970" fmla="*/ 198668 h 3415370"/>
              <a:gd name="connsiteX4971" fmla="*/ 1573179 w 7451018"/>
              <a:gd name="connsiteY4971" fmla="*/ 178561 h 3415370"/>
              <a:gd name="connsiteX4972" fmla="*/ 1557379 w 7451018"/>
              <a:gd name="connsiteY4972" fmla="*/ 185842 h 3415370"/>
              <a:gd name="connsiteX4973" fmla="*/ 1549627 w 7451018"/>
              <a:gd name="connsiteY4973" fmla="*/ 185586 h 3415370"/>
              <a:gd name="connsiteX4974" fmla="*/ 1541882 w 7451018"/>
              <a:gd name="connsiteY4974" fmla="*/ 185330 h 3415370"/>
              <a:gd name="connsiteX4975" fmla="*/ 1541748 w 7451018"/>
              <a:gd name="connsiteY4975" fmla="*/ 187743 h 3415370"/>
              <a:gd name="connsiteX4976" fmla="*/ 1543289 w 7451018"/>
              <a:gd name="connsiteY4976" fmla="*/ 191899 h 3415370"/>
              <a:gd name="connsiteX4977" fmla="*/ 1549587 w 7451018"/>
              <a:gd name="connsiteY4977" fmla="*/ 185598 h 3415370"/>
              <a:gd name="connsiteX4978" fmla="*/ 1554545 w 7451018"/>
              <a:gd name="connsiteY4978" fmla="*/ 198601 h 3415370"/>
              <a:gd name="connsiteX4979" fmla="*/ 1570298 w 7451018"/>
              <a:gd name="connsiteY4979" fmla="*/ 205303 h 3415370"/>
              <a:gd name="connsiteX4980" fmla="*/ 1571571 w 7451018"/>
              <a:gd name="connsiteY4980" fmla="*/ 224136 h 3415370"/>
              <a:gd name="connsiteX4981" fmla="*/ 1530889 w 7451018"/>
              <a:gd name="connsiteY4981" fmla="*/ 218707 h 3415370"/>
              <a:gd name="connsiteX4982" fmla="*/ 1535045 w 7451018"/>
              <a:gd name="connsiteY4982" fmla="*/ 225476 h 3415370"/>
              <a:gd name="connsiteX4983" fmla="*/ 1521104 w 7451018"/>
              <a:gd name="connsiteY4983" fmla="*/ 225410 h 3415370"/>
              <a:gd name="connsiteX4984" fmla="*/ 1523448 w 7451018"/>
              <a:gd name="connsiteY4984" fmla="*/ 218774 h 3415370"/>
              <a:gd name="connsiteX4985" fmla="*/ 1508302 w 7451018"/>
              <a:gd name="connsiteY4985" fmla="*/ 212005 h 3415370"/>
              <a:gd name="connsiteX4986" fmla="*/ 1504751 w 7451018"/>
              <a:gd name="connsiteY4986" fmla="*/ 218707 h 3415370"/>
              <a:gd name="connsiteX4987" fmla="*/ 1501600 w 7451018"/>
              <a:gd name="connsiteY4987" fmla="*/ 210195 h 3415370"/>
              <a:gd name="connsiteX4988" fmla="*/ 1513865 w 7451018"/>
              <a:gd name="connsiteY4988" fmla="*/ 204431 h 3415370"/>
              <a:gd name="connsiteX4989" fmla="*/ 1493892 w 7451018"/>
              <a:gd name="connsiteY4989" fmla="*/ 211536 h 3415370"/>
              <a:gd name="connsiteX4990" fmla="*/ 1488196 w 7451018"/>
              <a:gd name="connsiteY4990" fmla="*/ 204499 h 3415370"/>
              <a:gd name="connsiteX4991" fmla="*/ 1482633 w 7451018"/>
              <a:gd name="connsiteY4991" fmla="*/ 205772 h 3415370"/>
              <a:gd name="connsiteX4992" fmla="*/ 1488196 w 7451018"/>
              <a:gd name="connsiteY4992" fmla="*/ 210195 h 3415370"/>
              <a:gd name="connsiteX4993" fmla="*/ 1459847 w 7451018"/>
              <a:gd name="connsiteY4993" fmla="*/ 218372 h 3415370"/>
              <a:gd name="connsiteX4994" fmla="*/ 1417488 w 7451018"/>
              <a:gd name="connsiteY4994" fmla="*/ 205370 h 3415370"/>
              <a:gd name="connsiteX4995" fmla="*/ 1342357 w 7451018"/>
              <a:gd name="connsiteY4995" fmla="*/ 178561 h 3415370"/>
              <a:gd name="connsiteX4996" fmla="*/ 1334047 w 7451018"/>
              <a:gd name="connsiteY4996" fmla="*/ 176550 h 3415370"/>
              <a:gd name="connsiteX4997" fmla="*/ 1385385 w 7451018"/>
              <a:gd name="connsiteY4997" fmla="*/ 185264 h 3415370"/>
              <a:gd name="connsiteX4998" fmla="*/ 1387664 w 7451018"/>
              <a:gd name="connsiteY4998" fmla="*/ 186805 h 3415370"/>
              <a:gd name="connsiteX4999" fmla="*/ 1394365 w 7451018"/>
              <a:gd name="connsiteY4999" fmla="*/ 185264 h 3415370"/>
              <a:gd name="connsiteX5000" fmla="*/ 1388065 w 7451018"/>
              <a:gd name="connsiteY5000" fmla="*/ 180035 h 3415370"/>
              <a:gd name="connsiteX5001" fmla="*/ 1399392 w 7451018"/>
              <a:gd name="connsiteY5001" fmla="*/ 171859 h 3415370"/>
              <a:gd name="connsiteX5002" fmla="*/ 1440879 w 7451018"/>
              <a:gd name="connsiteY5002" fmla="*/ 165157 h 3415370"/>
              <a:gd name="connsiteX5003" fmla="*/ 1454754 w 7451018"/>
              <a:gd name="connsiteY5003" fmla="*/ 178561 h 3415370"/>
              <a:gd name="connsiteX5004" fmla="*/ 1488263 w 7451018"/>
              <a:gd name="connsiteY5004" fmla="*/ 179634 h 3415370"/>
              <a:gd name="connsiteX5005" fmla="*/ 1481561 w 7451018"/>
              <a:gd name="connsiteY5005" fmla="*/ 180773 h 3415370"/>
              <a:gd name="connsiteX5006" fmla="*/ 1486052 w 7451018"/>
              <a:gd name="connsiteY5006" fmla="*/ 191831 h 3415370"/>
              <a:gd name="connsiteX5007" fmla="*/ 1494496 w 7451018"/>
              <a:gd name="connsiteY5007" fmla="*/ 204499 h 3415370"/>
              <a:gd name="connsiteX5008" fmla="*/ 1541882 w 7451018"/>
              <a:gd name="connsiteY5008" fmla="*/ 191899 h 3415370"/>
              <a:gd name="connsiteX5009" fmla="*/ 1486654 w 7451018"/>
              <a:gd name="connsiteY5009" fmla="*/ 165224 h 3415370"/>
              <a:gd name="connsiteX5010" fmla="*/ 1497310 w 7451018"/>
              <a:gd name="connsiteY5010" fmla="*/ 165291 h 3415370"/>
              <a:gd name="connsiteX5011" fmla="*/ 1526599 w 7451018"/>
              <a:gd name="connsiteY5011" fmla="*/ 158723 h 3415370"/>
              <a:gd name="connsiteX5012" fmla="*/ 1576396 w 7451018"/>
              <a:gd name="connsiteY5012" fmla="*/ 171725 h 3415370"/>
              <a:gd name="connsiteX5013" fmla="*/ 1576371 w 7451018"/>
              <a:gd name="connsiteY5013" fmla="*/ 171756 h 3415370"/>
              <a:gd name="connsiteX5014" fmla="*/ 1575391 w 7451018"/>
              <a:gd name="connsiteY5014" fmla="*/ 172998 h 3415370"/>
              <a:gd name="connsiteX5015" fmla="*/ 1630280 w 7451018"/>
              <a:gd name="connsiteY5015" fmla="*/ 172998 h 3415370"/>
              <a:gd name="connsiteX5016" fmla="*/ 1649114 w 7451018"/>
              <a:gd name="connsiteY5016" fmla="*/ 172395 h 3415370"/>
              <a:gd name="connsiteX5017" fmla="*/ 1696496 w 7451018"/>
              <a:gd name="connsiteY5017" fmla="*/ 158321 h 3415370"/>
              <a:gd name="connsiteX5018" fmla="*/ 1685907 w 7451018"/>
              <a:gd name="connsiteY5018" fmla="*/ 151753 h 3415370"/>
              <a:gd name="connsiteX5019" fmla="*/ 1675924 w 7451018"/>
              <a:gd name="connsiteY5019" fmla="*/ 142973 h 3415370"/>
              <a:gd name="connsiteX5020" fmla="*/ 1736240 w 7451018"/>
              <a:gd name="connsiteY5020" fmla="*/ 151820 h 3415370"/>
              <a:gd name="connsiteX5021" fmla="*/ 1736173 w 7451018"/>
              <a:gd name="connsiteY5021" fmla="*/ 151552 h 3415370"/>
              <a:gd name="connsiteX5022" fmla="*/ 1736843 w 7451018"/>
              <a:gd name="connsiteY5022" fmla="*/ 151886 h 3415370"/>
              <a:gd name="connsiteX5023" fmla="*/ 1737245 w 7451018"/>
              <a:gd name="connsiteY5023" fmla="*/ 145721 h 3415370"/>
              <a:gd name="connsiteX5024" fmla="*/ 1737112 w 7451018"/>
              <a:gd name="connsiteY5024" fmla="*/ 145319 h 3415370"/>
              <a:gd name="connsiteX5025" fmla="*/ 1732085 w 7451018"/>
              <a:gd name="connsiteY5025" fmla="*/ 138952 h 3415370"/>
              <a:gd name="connsiteX5026" fmla="*/ 1693480 w 7451018"/>
              <a:gd name="connsiteY5026" fmla="*/ 125078 h 3415370"/>
              <a:gd name="connsiteX5027" fmla="*/ 1687582 w 7451018"/>
              <a:gd name="connsiteY5027" fmla="*/ 125614 h 3415370"/>
              <a:gd name="connsiteX5028" fmla="*/ 1675321 w 7451018"/>
              <a:gd name="connsiteY5028" fmla="*/ 138147 h 3415370"/>
              <a:gd name="connsiteX5029" fmla="*/ 1675857 w 7451018"/>
              <a:gd name="connsiteY5029" fmla="*/ 131981 h 3415370"/>
              <a:gd name="connsiteX5030" fmla="*/ 1657358 w 7451018"/>
              <a:gd name="connsiteY5030" fmla="*/ 132249 h 3415370"/>
              <a:gd name="connsiteX5031" fmla="*/ 1653270 w 7451018"/>
              <a:gd name="connsiteY5031" fmla="*/ 132852 h 3415370"/>
              <a:gd name="connsiteX5032" fmla="*/ 1640938 w 7451018"/>
              <a:gd name="connsiteY5032" fmla="*/ 132852 h 3415370"/>
              <a:gd name="connsiteX5033" fmla="*/ 1548515 w 7451018"/>
              <a:gd name="connsiteY5033" fmla="*/ 117035 h 3415370"/>
              <a:gd name="connsiteX5034" fmla="*/ 1582495 w 7451018"/>
              <a:gd name="connsiteY5034" fmla="*/ 108457 h 3415370"/>
              <a:gd name="connsiteX5035" fmla="*/ 1553943 w 7451018"/>
              <a:gd name="connsiteY5035" fmla="*/ 111540 h 3415370"/>
              <a:gd name="connsiteX5036" fmla="*/ 1554949 w 7451018"/>
              <a:gd name="connsiteY5036" fmla="*/ 108457 h 3415370"/>
              <a:gd name="connsiteX5037" fmla="*/ 1502269 w 7451018"/>
              <a:gd name="connsiteY5037" fmla="*/ 91500 h 3415370"/>
              <a:gd name="connsiteX5038" fmla="*/ 1515139 w 7451018"/>
              <a:gd name="connsiteY5038" fmla="*/ 78096 h 3415370"/>
              <a:gd name="connsiteX5039" fmla="*/ 1551665 w 7451018"/>
              <a:gd name="connsiteY5039" fmla="*/ 64692 h 3415370"/>
              <a:gd name="connsiteX5040" fmla="*/ 1661112 w 7451018"/>
              <a:gd name="connsiteY5040" fmla="*/ 84597 h 3415370"/>
              <a:gd name="connsiteX5041" fmla="*/ 1661044 w 7451018"/>
              <a:gd name="connsiteY5041" fmla="*/ 84798 h 3415370"/>
              <a:gd name="connsiteX5042" fmla="*/ 1661379 w 7451018"/>
              <a:gd name="connsiteY5042" fmla="*/ 84665 h 3415370"/>
              <a:gd name="connsiteX5043" fmla="*/ 1662921 w 7451018"/>
              <a:gd name="connsiteY5043" fmla="*/ 84798 h 3415370"/>
              <a:gd name="connsiteX5044" fmla="*/ 1663457 w 7451018"/>
              <a:gd name="connsiteY5044" fmla="*/ 83659 h 3415370"/>
              <a:gd name="connsiteX5045" fmla="*/ 1690263 w 7451018"/>
              <a:gd name="connsiteY5045" fmla="*/ 78364 h 3415370"/>
              <a:gd name="connsiteX5046" fmla="*/ 1709565 w 7451018"/>
              <a:gd name="connsiteY5046" fmla="*/ 92037 h 3415370"/>
              <a:gd name="connsiteX5047" fmla="*/ 1702930 w 7451018"/>
              <a:gd name="connsiteY5047" fmla="*/ 98136 h 3415370"/>
              <a:gd name="connsiteX5048" fmla="*/ 1711642 w 7451018"/>
              <a:gd name="connsiteY5048" fmla="*/ 98069 h 3415370"/>
              <a:gd name="connsiteX5049" fmla="*/ 1732755 w 7451018"/>
              <a:gd name="connsiteY5049" fmla="*/ 78096 h 3415370"/>
              <a:gd name="connsiteX5050" fmla="*/ 1635709 w 7451018"/>
              <a:gd name="connsiteY5050" fmla="*/ 64692 h 3415370"/>
              <a:gd name="connsiteX5051" fmla="*/ 1635709 w 7451018"/>
              <a:gd name="connsiteY5051" fmla="*/ 59196 h 3415370"/>
              <a:gd name="connsiteX5052" fmla="*/ 1638926 w 7451018"/>
              <a:gd name="connsiteY5052" fmla="*/ 59196 h 3415370"/>
              <a:gd name="connsiteX5053" fmla="*/ 1622506 w 7451018"/>
              <a:gd name="connsiteY5053" fmla="*/ 51891 h 3415370"/>
              <a:gd name="connsiteX5054" fmla="*/ 1602200 w 7451018"/>
              <a:gd name="connsiteY5054" fmla="*/ 52226 h 3415370"/>
              <a:gd name="connsiteX5055" fmla="*/ 1602334 w 7451018"/>
              <a:gd name="connsiteY5055" fmla="*/ 50751 h 3415370"/>
              <a:gd name="connsiteX5056" fmla="*/ 1702729 w 7451018"/>
              <a:gd name="connsiteY5056" fmla="*/ 38956 h 3415370"/>
              <a:gd name="connsiteX5057" fmla="*/ 1729538 w 7451018"/>
              <a:gd name="connsiteY5057" fmla="*/ 37816 h 3415370"/>
              <a:gd name="connsiteX5058" fmla="*/ 1729538 w 7451018"/>
              <a:gd name="connsiteY5058" fmla="*/ 32320 h 3415370"/>
              <a:gd name="connsiteX5059" fmla="*/ 1729471 w 7451018"/>
              <a:gd name="connsiteY5059" fmla="*/ 32320 h 3415370"/>
              <a:gd name="connsiteX5060" fmla="*/ 1728533 w 7451018"/>
              <a:gd name="connsiteY5060" fmla="*/ 31717 h 3415370"/>
              <a:gd name="connsiteX5061" fmla="*/ 1729270 w 7451018"/>
              <a:gd name="connsiteY5061" fmla="*/ 31114 h 3415370"/>
              <a:gd name="connsiteX5062" fmla="*/ 1729605 w 7451018"/>
              <a:gd name="connsiteY5062" fmla="*/ 31114 h 3415370"/>
              <a:gd name="connsiteX5063" fmla="*/ 1785568 w 7451018"/>
              <a:gd name="connsiteY5063" fmla="*/ 37481 h 3415370"/>
              <a:gd name="connsiteX5064" fmla="*/ 1799508 w 7451018"/>
              <a:gd name="connsiteY5064" fmla="*/ 31181 h 3415370"/>
              <a:gd name="connsiteX5065" fmla="*/ 1817604 w 7451018"/>
              <a:gd name="connsiteY5065" fmla="*/ 24479 h 3415370"/>
              <a:gd name="connsiteX5066" fmla="*/ 1816666 w 7451018"/>
              <a:gd name="connsiteY5066" fmla="*/ 22737 h 3415370"/>
              <a:gd name="connsiteX5067" fmla="*/ 1897897 w 7451018"/>
              <a:gd name="connsiteY5067" fmla="*/ 17911 h 3415370"/>
              <a:gd name="connsiteX5068" fmla="*/ 1897092 w 7451018"/>
              <a:gd name="connsiteY5068" fmla="*/ 17844 h 3415370"/>
              <a:gd name="connsiteX5069" fmla="*/ 1934022 w 7451018"/>
              <a:gd name="connsiteY5069" fmla="*/ 11611 h 3415370"/>
              <a:gd name="connsiteX5070" fmla="*/ 2824685 w 7451018"/>
              <a:gd name="connsiteY5070" fmla="*/ 172 h 3415370"/>
              <a:gd name="connsiteX5071" fmla="*/ 2996403 w 7451018"/>
              <a:gd name="connsiteY5071" fmla="*/ 17844 h 3415370"/>
              <a:gd name="connsiteX5072" fmla="*/ 3035075 w 7451018"/>
              <a:gd name="connsiteY5072" fmla="*/ 24546 h 3415370"/>
              <a:gd name="connsiteX5073" fmla="*/ 3070126 w 7451018"/>
              <a:gd name="connsiteY5073" fmla="*/ 27830 h 3415370"/>
              <a:gd name="connsiteX5074" fmla="*/ 3053638 w 7451018"/>
              <a:gd name="connsiteY5074" fmla="*/ 35270 h 3415370"/>
              <a:gd name="connsiteX5075" fmla="*/ 3071534 w 7451018"/>
              <a:gd name="connsiteY5075" fmla="*/ 57922 h 3415370"/>
              <a:gd name="connsiteX5076" fmla="*/ 3117046 w 7451018"/>
              <a:gd name="connsiteY5076" fmla="*/ 52293 h 3415370"/>
              <a:gd name="connsiteX5077" fmla="*/ 3277893 w 7451018"/>
              <a:gd name="connsiteY5077" fmla="*/ 56381 h 3415370"/>
              <a:gd name="connsiteX5078" fmla="*/ 3215700 w 7451018"/>
              <a:gd name="connsiteY5078" fmla="*/ 64759 h 3415370"/>
              <a:gd name="connsiteX5079" fmla="*/ 3176826 w 7451018"/>
              <a:gd name="connsiteY5079" fmla="*/ 78163 h 3415370"/>
              <a:gd name="connsiteX5080" fmla="*/ 3182994 w 7451018"/>
              <a:gd name="connsiteY5080" fmla="*/ 84865 h 3415370"/>
              <a:gd name="connsiteX5081" fmla="*/ 3156183 w 7451018"/>
              <a:gd name="connsiteY5081" fmla="*/ 91567 h 3415370"/>
              <a:gd name="connsiteX5082" fmla="*/ 3155847 w 7451018"/>
              <a:gd name="connsiteY5082" fmla="*/ 91031 h 3415370"/>
              <a:gd name="connsiteX5083" fmla="*/ 3109272 w 7451018"/>
              <a:gd name="connsiteY5083" fmla="*/ 98270 h 3415370"/>
              <a:gd name="connsiteX5084" fmla="*/ 3105185 w 7451018"/>
              <a:gd name="connsiteY5084" fmla="*/ 105307 h 3415370"/>
              <a:gd name="connsiteX5085" fmla="*/ 3116979 w 7451018"/>
              <a:gd name="connsiteY5085" fmla="*/ 104972 h 3415370"/>
              <a:gd name="connsiteX5086" fmla="*/ 3116979 w 7451018"/>
              <a:gd name="connsiteY5086" fmla="*/ 111674 h 3415370"/>
              <a:gd name="connsiteX5087" fmla="*/ 3116374 w 7451018"/>
              <a:gd name="connsiteY5087" fmla="*/ 113081 h 3415370"/>
              <a:gd name="connsiteX5088" fmla="*/ 3099889 w 7451018"/>
              <a:gd name="connsiteY5088" fmla="*/ 119582 h 3415370"/>
              <a:gd name="connsiteX5089" fmla="*/ 3084205 w 7451018"/>
              <a:gd name="connsiteY5089" fmla="*/ 119582 h 3415370"/>
              <a:gd name="connsiteX5090" fmla="*/ 3076763 w 7451018"/>
              <a:gd name="connsiteY5090" fmla="*/ 126284 h 3415370"/>
              <a:gd name="connsiteX5091" fmla="*/ 3070059 w 7451018"/>
              <a:gd name="connsiteY5091" fmla="*/ 139688 h 3415370"/>
              <a:gd name="connsiteX5092" fmla="*/ 3078641 w 7451018"/>
              <a:gd name="connsiteY5092" fmla="*/ 139688 h 3415370"/>
              <a:gd name="connsiteX5093" fmla="*/ 3089700 w 7451018"/>
              <a:gd name="connsiteY5093" fmla="*/ 139085 h 3415370"/>
              <a:gd name="connsiteX5094" fmla="*/ 3103576 w 7451018"/>
              <a:gd name="connsiteY5094" fmla="*/ 137946 h 3415370"/>
              <a:gd name="connsiteX5095" fmla="*/ 3103576 w 7451018"/>
              <a:gd name="connsiteY5095" fmla="*/ 136941 h 3415370"/>
              <a:gd name="connsiteX5096" fmla="*/ 3108671 w 7451018"/>
              <a:gd name="connsiteY5096" fmla="*/ 145184 h 3415370"/>
              <a:gd name="connsiteX5097" fmla="*/ 3116979 w 7451018"/>
              <a:gd name="connsiteY5097" fmla="*/ 151216 h 3415370"/>
              <a:gd name="connsiteX5098" fmla="*/ 3098282 w 7451018"/>
              <a:gd name="connsiteY5098" fmla="*/ 151887 h 3415370"/>
              <a:gd name="connsiteX5099" fmla="*/ 3130316 w 7451018"/>
              <a:gd name="connsiteY5099" fmla="*/ 171189 h 3415370"/>
              <a:gd name="connsiteX5100" fmla="*/ 3122135 w 7451018"/>
              <a:gd name="connsiteY5100" fmla="*/ 178627 h 3415370"/>
              <a:gd name="connsiteX5101" fmla="*/ 3121869 w 7451018"/>
              <a:gd name="connsiteY5101" fmla="*/ 178627 h 3415370"/>
              <a:gd name="connsiteX5102" fmla="*/ 3129646 w 7451018"/>
              <a:gd name="connsiteY5102" fmla="*/ 187341 h 3415370"/>
              <a:gd name="connsiteX5103" fmla="*/ 3123076 w 7451018"/>
              <a:gd name="connsiteY5103" fmla="*/ 191161 h 3415370"/>
              <a:gd name="connsiteX5104" fmla="*/ 3110211 w 7451018"/>
              <a:gd name="connsiteY5104" fmla="*/ 171524 h 3415370"/>
              <a:gd name="connsiteX5105" fmla="*/ 3103508 w 7451018"/>
              <a:gd name="connsiteY5105" fmla="*/ 173534 h 3415370"/>
              <a:gd name="connsiteX5106" fmla="*/ 3092250 w 7451018"/>
              <a:gd name="connsiteY5106" fmla="*/ 170786 h 3415370"/>
              <a:gd name="connsiteX5107" fmla="*/ 3080987 w 7451018"/>
              <a:gd name="connsiteY5107" fmla="*/ 171858 h 3415370"/>
              <a:gd name="connsiteX5108" fmla="*/ 3105857 w 7451018"/>
              <a:gd name="connsiteY5108" fmla="*/ 198667 h 3415370"/>
              <a:gd name="connsiteX5109" fmla="*/ 3093785 w 7451018"/>
              <a:gd name="connsiteY5109" fmla="*/ 212071 h 3415370"/>
              <a:gd name="connsiteX5110" fmla="*/ 3096806 w 7451018"/>
              <a:gd name="connsiteY5110" fmla="*/ 212071 h 3415370"/>
              <a:gd name="connsiteX5111" fmla="*/ 3097744 w 7451018"/>
              <a:gd name="connsiteY5111" fmla="*/ 218640 h 3415370"/>
              <a:gd name="connsiteX5112" fmla="*/ 3123612 w 7451018"/>
              <a:gd name="connsiteY5112" fmla="*/ 225475 h 3415370"/>
              <a:gd name="connsiteX5113" fmla="*/ 3076697 w 7451018"/>
              <a:gd name="connsiteY5113" fmla="*/ 237741 h 3415370"/>
              <a:gd name="connsiteX5114" fmla="*/ 3096806 w 7451018"/>
              <a:gd name="connsiteY5114" fmla="*/ 239818 h 3415370"/>
              <a:gd name="connsiteX5115" fmla="*/ 3083400 w 7451018"/>
              <a:gd name="connsiteY5115" fmla="*/ 245917 h 3415370"/>
              <a:gd name="connsiteX5116" fmla="*/ 3085277 w 7451018"/>
              <a:gd name="connsiteY5116" fmla="*/ 252284 h 3415370"/>
              <a:gd name="connsiteX5117" fmla="*/ 3030851 w 7451018"/>
              <a:gd name="connsiteY5117" fmla="*/ 258986 h 3415370"/>
              <a:gd name="connsiteX5118" fmla="*/ 3042915 w 7451018"/>
              <a:gd name="connsiteY5118" fmla="*/ 258986 h 3415370"/>
              <a:gd name="connsiteX5119" fmla="*/ 3053098 w 7451018"/>
              <a:gd name="connsiteY5119" fmla="*/ 265688 h 3415370"/>
              <a:gd name="connsiteX5120" fmla="*/ 3048944 w 7451018"/>
              <a:gd name="connsiteY5120" fmla="*/ 272390 h 3415370"/>
              <a:gd name="connsiteX5121" fmla="*/ 3056520 w 7451018"/>
              <a:gd name="connsiteY5121" fmla="*/ 277551 h 3415370"/>
              <a:gd name="connsiteX5122" fmla="*/ 3049814 w 7451018"/>
              <a:gd name="connsiteY5122" fmla="*/ 279092 h 3415370"/>
              <a:gd name="connsiteX5123" fmla="*/ 3021937 w 7451018"/>
              <a:gd name="connsiteY5123" fmla="*/ 281640 h 3415370"/>
              <a:gd name="connsiteX5124" fmla="*/ 3056520 w 7451018"/>
              <a:gd name="connsiteY5124" fmla="*/ 292832 h 3415370"/>
              <a:gd name="connsiteX5125" fmla="*/ 3050956 w 7451018"/>
              <a:gd name="connsiteY5125" fmla="*/ 299333 h 3415370"/>
              <a:gd name="connsiteX5126" fmla="*/ 3059333 w 7451018"/>
              <a:gd name="connsiteY5126" fmla="*/ 292564 h 3415370"/>
              <a:gd name="connsiteX5127" fmla="*/ 3063222 w 7451018"/>
              <a:gd name="connsiteY5127" fmla="*/ 298998 h 3415370"/>
              <a:gd name="connsiteX5128" fmla="*/ 3056520 w 7451018"/>
              <a:gd name="connsiteY5128" fmla="*/ 301009 h 3415370"/>
              <a:gd name="connsiteX5129" fmla="*/ 3056520 w 7451018"/>
              <a:gd name="connsiteY5129" fmla="*/ 312603 h 3415370"/>
              <a:gd name="connsiteX5130" fmla="*/ 3063222 w 7451018"/>
              <a:gd name="connsiteY5130" fmla="*/ 311196 h 3415370"/>
              <a:gd name="connsiteX5131" fmla="*/ 3060875 w 7451018"/>
              <a:gd name="connsiteY5131" fmla="*/ 319305 h 3415370"/>
              <a:gd name="connsiteX5132" fmla="*/ 3065368 w 7451018"/>
              <a:gd name="connsiteY5132" fmla="*/ 319305 h 3415370"/>
              <a:gd name="connsiteX5133" fmla="*/ 3043116 w 7451018"/>
              <a:gd name="connsiteY5133" fmla="*/ 323125 h 3415370"/>
              <a:gd name="connsiteX5134" fmla="*/ 3002904 w 7451018"/>
              <a:gd name="connsiteY5134" fmla="*/ 311129 h 3415370"/>
              <a:gd name="connsiteX5135" fmla="*/ 2984204 w 7451018"/>
              <a:gd name="connsiteY5135" fmla="*/ 319238 h 3415370"/>
              <a:gd name="connsiteX5136" fmla="*/ 2962357 w 7451018"/>
              <a:gd name="connsiteY5136" fmla="*/ 327146 h 3415370"/>
              <a:gd name="connsiteX5137" fmla="*/ 3049681 w 7451018"/>
              <a:gd name="connsiteY5137" fmla="*/ 332709 h 3415370"/>
              <a:gd name="connsiteX5138" fmla="*/ 3050084 w 7451018"/>
              <a:gd name="connsiteY5138" fmla="*/ 333112 h 3415370"/>
              <a:gd name="connsiteX5139" fmla="*/ 2997140 w 7451018"/>
              <a:gd name="connsiteY5139" fmla="*/ 356770 h 3415370"/>
              <a:gd name="connsiteX5140" fmla="*/ 2989834 w 7451018"/>
              <a:gd name="connsiteY5140" fmla="*/ 352816 h 3415370"/>
              <a:gd name="connsiteX5141" fmla="*/ 2907401 w 7451018"/>
              <a:gd name="connsiteY5141" fmla="*/ 379624 h 3415370"/>
              <a:gd name="connsiteX5142" fmla="*/ 2848624 w 7451018"/>
              <a:gd name="connsiteY5142" fmla="*/ 380898 h 3415370"/>
              <a:gd name="connsiteX5143" fmla="*/ 2842392 w 7451018"/>
              <a:gd name="connsiteY5143" fmla="*/ 393029 h 3415370"/>
              <a:gd name="connsiteX5144" fmla="*/ 2835687 w 7451018"/>
              <a:gd name="connsiteY5144" fmla="*/ 389678 h 3415370"/>
              <a:gd name="connsiteX5145" fmla="*/ 2822418 w 7451018"/>
              <a:gd name="connsiteY5145" fmla="*/ 393095 h 3415370"/>
              <a:gd name="connsiteX5146" fmla="*/ 2822283 w 7451018"/>
              <a:gd name="connsiteY5146" fmla="*/ 393095 h 3415370"/>
              <a:gd name="connsiteX5147" fmla="*/ 2822216 w 7451018"/>
              <a:gd name="connsiteY5147" fmla="*/ 393095 h 3415370"/>
              <a:gd name="connsiteX5148" fmla="*/ 2822418 w 7451018"/>
              <a:gd name="connsiteY5148" fmla="*/ 394637 h 3415370"/>
              <a:gd name="connsiteX5149" fmla="*/ 2822283 w 7451018"/>
              <a:gd name="connsiteY5149" fmla="*/ 400066 h 3415370"/>
              <a:gd name="connsiteX5150" fmla="*/ 2815582 w 7451018"/>
              <a:gd name="connsiteY5150" fmla="*/ 403953 h 3415370"/>
              <a:gd name="connsiteX5151" fmla="*/ 2807474 w 7451018"/>
              <a:gd name="connsiteY5151" fmla="*/ 413269 h 3415370"/>
              <a:gd name="connsiteX5152" fmla="*/ 2795408 w 7451018"/>
              <a:gd name="connsiteY5152" fmla="*/ 419971 h 3415370"/>
              <a:gd name="connsiteX5153" fmla="*/ 2795481 w 7451018"/>
              <a:gd name="connsiteY5153" fmla="*/ 425601 h 3415370"/>
              <a:gd name="connsiteX5154" fmla="*/ 2715050 w 7451018"/>
              <a:gd name="connsiteY5154" fmla="*/ 442021 h 3415370"/>
              <a:gd name="connsiteX5155" fmla="*/ 2688242 w 7451018"/>
              <a:gd name="connsiteY5155" fmla="*/ 447249 h 3415370"/>
              <a:gd name="connsiteX5156" fmla="*/ 2687841 w 7451018"/>
              <a:gd name="connsiteY5156" fmla="*/ 447919 h 3415370"/>
              <a:gd name="connsiteX5157" fmla="*/ 2688309 w 7451018"/>
              <a:gd name="connsiteY5157" fmla="*/ 448254 h 3415370"/>
              <a:gd name="connsiteX5158" fmla="*/ 2693270 w 7451018"/>
              <a:gd name="connsiteY5158" fmla="*/ 453414 h 3415370"/>
              <a:gd name="connsiteX5159" fmla="*/ 2688242 w 7451018"/>
              <a:gd name="connsiteY5159" fmla="*/ 453549 h 3415370"/>
              <a:gd name="connsiteX5160" fmla="*/ 2671687 w 7451018"/>
              <a:gd name="connsiteY5160" fmla="*/ 460117 h 3415370"/>
              <a:gd name="connsiteX5161" fmla="*/ 2670412 w 7451018"/>
              <a:gd name="connsiteY5161" fmla="*/ 465546 h 3415370"/>
              <a:gd name="connsiteX5162" fmla="*/ 2674838 w 7451018"/>
              <a:gd name="connsiteY5162" fmla="*/ 466819 h 3415370"/>
              <a:gd name="connsiteX5163" fmla="*/ 2674838 w 7451018"/>
              <a:gd name="connsiteY5163" fmla="*/ 474393 h 3415370"/>
              <a:gd name="connsiteX5164" fmla="*/ 2667396 w 7451018"/>
              <a:gd name="connsiteY5164" fmla="*/ 473521 h 3415370"/>
              <a:gd name="connsiteX5165" fmla="*/ 2667999 w 7451018"/>
              <a:gd name="connsiteY5165" fmla="*/ 494097 h 3415370"/>
              <a:gd name="connsiteX5166" fmla="*/ 2659352 w 7451018"/>
              <a:gd name="connsiteY5166" fmla="*/ 499391 h 3415370"/>
              <a:gd name="connsiteX5167" fmla="*/ 2656338 w 7451018"/>
              <a:gd name="connsiteY5167" fmla="*/ 506965 h 3415370"/>
              <a:gd name="connsiteX5168" fmla="*/ 2634624 w 7451018"/>
              <a:gd name="connsiteY5168" fmla="*/ 520369 h 3415370"/>
              <a:gd name="connsiteX5169" fmla="*/ 2634624 w 7451018"/>
              <a:gd name="connsiteY5169" fmla="*/ 526200 h 3415370"/>
              <a:gd name="connsiteX5170" fmla="*/ 2627920 w 7451018"/>
              <a:gd name="connsiteY5170" fmla="*/ 546708 h 3415370"/>
              <a:gd name="connsiteX5171" fmla="*/ 2568005 w 7451018"/>
              <a:gd name="connsiteY5171" fmla="*/ 580420 h 3415370"/>
              <a:gd name="connsiteX5172" fmla="*/ 2563046 w 7451018"/>
              <a:gd name="connsiteY5172" fmla="*/ 573986 h 3415370"/>
              <a:gd name="connsiteX5173" fmla="*/ 2525917 w 7451018"/>
              <a:gd name="connsiteY5173" fmla="*/ 567284 h 3415370"/>
              <a:gd name="connsiteX5174" fmla="*/ 2522432 w 7451018"/>
              <a:gd name="connsiteY5174" fmla="*/ 560582 h 3415370"/>
              <a:gd name="connsiteX5175" fmla="*/ 2492203 w 7451018"/>
              <a:gd name="connsiteY5175" fmla="*/ 553879 h 3415370"/>
              <a:gd name="connsiteX5176" fmla="*/ 2486170 w 7451018"/>
              <a:gd name="connsiteY5176" fmla="*/ 547177 h 3415370"/>
              <a:gd name="connsiteX5177" fmla="*/ 2460367 w 7451018"/>
              <a:gd name="connsiteY5177" fmla="*/ 520235 h 3415370"/>
              <a:gd name="connsiteX5178" fmla="*/ 2463451 w 7451018"/>
              <a:gd name="connsiteY5178" fmla="*/ 520369 h 3415370"/>
              <a:gd name="connsiteX5179" fmla="*/ 2446424 w 7451018"/>
              <a:gd name="connsiteY5179" fmla="*/ 500263 h 3415370"/>
              <a:gd name="connsiteX5180" fmla="*/ 2446827 w 7451018"/>
              <a:gd name="connsiteY5180" fmla="*/ 500196 h 3415370"/>
              <a:gd name="connsiteX5181" fmla="*/ 2446692 w 7451018"/>
              <a:gd name="connsiteY5181" fmla="*/ 499994 h 3415370"/>
              <a:gd name="connsiteX5182" fmla="*/ 2440190 w 7451018"/>
              <a:gd name="connsiteY5182" fmla="*/ 486858 h 3415370"/>
              <a:gd name="connsiteX5183" fmla="*/ 2434094 w 7451018"/>
              <a:gd name="connsiteY5183" fmla="*/ 488132 h 3415370"/>
              <a:gd name="connsiteX5184" fmla="*/ 2431748 w 7451018"/>
              <a:gd name="connsiteY5184" fmla="*/ 486858 h 3415370"/>
              <a:gd name="connsiteX5185" fmla="*/ 2433492 w 7451018"/>
              <a:gd name="connsiteY5185" fmla="*/ 481430 h 3415370"/>
              <a:gd name="connsiteX5186" fmla="*/ 2427995 w 7451018"/>
              <a:gd name="connsiteY5186" fmla="*/ 480156 h 3415370"/>
              <a:gd name="connsiteX5187" fmla="*/ 2420018 w 7451018"/>
              <a:gd name="connsiteY5187" fmla="*/ 460050 h 3415370"/>
              <a:gd name="connsiteX5188" fmla="*/ 2413386 w 7451018"/>
              <a:gd name="connsiteY5188" fmla="*/ 451940 h 3415370"/>
              <a:gd name="connsiteX5189" fmla="*/ 2399981 w 7451018"/>
              <a:gd name="connsiteY5189" fmla="*/ 447919 h 3415370"/>
              <a:gd name="connsiteX5190" fmla="*/ 2393277 w 7451018"/>
              <a:gd name="connsiteY5190" fmla="*/ 413336 h 3415370"/>
              <a:gd name="connsiteX5191" fmla="*/ 2393277 w 7451018"/>
              <a:gd name="connsiteY5191" fmla="*/ 413269 h 3415370"/>
              <a:gd name="connsiteX5192" fmla="*/ 2393413 w 7451018"/>
              <a:gd name="connsiteY5192" fmla="*/ 413336 h 3415370"/>
              <a:gd name="connsiteX5193" fmla="*/ 2393746 w 7451018"/>
              <a:gd name="connsiteY5193" fmla="*/ 413269 h 3415370"/>
              <a:gd name="connsiteX5194" fmla="*/ 2395491 w 7451018"/>
              <a:gd name="connsiteY5194" fmla="*/ 379759 h 3415370"/>
              <a:gd name="connsiteX5195" fmla="*/ 2398975 w 7451018"/>
              <a:gd name="connsiteY5195" fmla="*/ 366354 h 3415370"/>
              <a:gd name="connsiteX5196" fmla="*/ 2400048 w 7451018"/>
              <a:gd name="connsiteY5196" fmla="*/ 373057 h 3415370"/>
              <a:gd name="connsiteX5197" fmla="*/ 2429468 w 7451018"/>
              <a:gd name="connsiteY5197" fmla="*/ 366354 h 3415370"/>
              <a:gd name="connsiteX5198" fmla="*/ 2430073 w 7451018"/>
              <a:gd name="connsiteY5198" fmla="*/ 359652 h 3415370"/>
              <a:gd name="connsiteX5199" fmla="*/ 2433558 w 7451018"/>
              <a:gd name="connsiteY5199" fmla="*/ 366354 h 3415370"/>
              <a:gd name="connsiteX5200" fmla="*/ 2440257 w 7451018"/>
              <a:gd name="connsiteY5200" fmla="*/ 368432 h 3415370"/>
              <a:gd name="connsiteX5201" fmla="*/ 2453666 w 7451018"/>
              <a:gd name="connsiteY5201" fmla="*/ 346248 h 3415370"/>
              <a:gd name="connsiteX5202" fmla="*/ 2440257 w 7451018"/>
              <a:gd name="connsiteY5202" fmla="*/ 347990 h 3415370"/>
              <a:gd name="connsiteX5203" fmla="*/ 2440257 w 7451018"/>
              <a:gd name="connsiteY5203" fmla="*/ 338809 h 3415370"/>
              <a:gd name="connsiteX5204" fmla="*/ 2411441 w 7451018"/>
              <a:gd name="connsiteY5204" fmla="*/ 333179 h 3415370"/>
              <a:gd name="connsiteX5205" fmla="*/ 2433558 w 7451018"/>
              <a:gd name="connsiteY5205" fmla="*/ 339546 h 3415370"/>
              <a:gd name="connsiteX5206" fmla="*/ 2396361 w 7451018"/>
              <a:gd name="connsiteY5206" fmla="*/ 359719 h 3415370"/>
              <a:gd name="connsiteX5207" fmla="*/ 2367744 w 7451018"/>
              <a:gd name="connsiteY5207" fmla="*/ 327146 h 3415370"/>
              <a:gd name="connsiteX5208" fmla="*/ 2367007 w 7451018"/>
              <a:gd name="connsiteY5208" fmla="*/ 319908 h 3415370"/>
              <a:gd name="connsiteX5209" fmla="*/ 2377393 w 7451018"/>
              <a:gd name="connsiteY5209" fmla="*/ 327214 h 3415370"/>
              <a:gd name="connsiteX5210" fmla="*/ 2384566 w 7451018"/>
              <a:gd name="connsiteY5210" fmla="*/ 327214 h 3415370"/>
              <a:gd name="connsiteX5211" fmla="*/ 2373306 w 7451018"/>
              <a:gd name="connsiteY5211" fmla="*/ 320981 h 3415370"/>
              <a:gd name="connsiteX5212" fmla="*/ 2373373 w 7451018"/>
              <a:gd name="connsiteY5212" fmla="*/ 317295 h 3415370"/>
              <a:gd name="connsiteX5213" fmla="*/ 2397266 w 7451018"/>
              <a:gd name="connsiteY5213" fmla="*/ 313047 h 3415370"/>
              <a:gd name="connsiteX5214" fmla="*/ 2425935 w 7451018"/>
              <a:gd name="connsiteY5214" fmla="*/ 318969 h 3415370"/>
              <a:gd name="connsiteX5215" fmla="*/ 2425316 w 7451018"/>
              <a:gd name="connsiteY5215" fmla="*/ 318166 h 3415370"/>
              <a:gd name="connsiteX5216" fmla="*/ 2426009 w 7451018"/>
              <a:gd name="connsiteY5216" fmla="*/ 318984 h 3415370"/>
              <a:gd name="connsiteX5217" fmla="*/ 2426588 w 7451018"/>
              <a:gd name="connsiteY5217" fmla="*/ 319104 h 3415370"/>
              <a:gd name="connsiteX5218" fmla="*/ 2426855 w 7451018"/>
              <a:gd name="connsiteY5218" fmla="*/ 319171 h 3415370"/>
              <a:gd name="connsiteX5219" fmla="*/ 2426855 w 7451018"/>
              <a:gd name="connsiteY5219" fmla="*/ 319104 h 3415370"/>
              <a:gd name="connsiteX5220" fmla="*/ 2427124 w 7451018"/>
              <a:gd name="connsiteY5220" fmla="*/ 319305 h 3415370"/>
              <a:gd name="connsiteX5221" fmla="*/ 2425717 w 7451018"/>
              <a:gd name="connsiteY5221" fmla="*/ 318233 h 3415370"/>
              <a:gd name="connsiteX5222" fmla="*/ 2421627 w 7451018"/>
              <a:gd name="connsiteY5222" fmla="*/ 312603 h 3415370"/>
              <a:gd name="connsiteX5223" fmla="*/ 2400115 w 7451018"/>
              <a:gd name="connsiteY5223" fmla="*/ 292497 h 3415370"/>
              <a:gd name="connsiteX5224" fmla="*/ 2393413 w 7451018"/>
              <a:gd name="connsiteY5224" fmla="*/ 292497 h 3415370"/>
              <a:gd name="connsiteX5225" fmla="*/ 2394217 w 7451018"/>
              <a:gd name="connsiteY5225" fmla="*/ 298596 h 3415370"/>
              <a:gd name="connsiteX5226" fmla="*/ 2401656 w 7451018"/>
              <a:gd name="connsiteY5226" fmla="*/ 312603 h 3415370"/>
              <a:gd name="connsiteX5227" fmla="*/ 2387917 w 7451018"/>
              <a:gd name="connsiteY5227" fmla="*/ 306437 h 3415370"/>
              <a:gd name="connsiteX5228" fmla="*/ 2367677 w 7451018"/>
              <a:gd name="connsiteY5228" fmla="*/ 299199 h 3415370"/>
              <a:gd name="connsiteX5229" fmla="*/ 2346496 w 7451018"/>
              <a:gd name="connsiteY5229" fmla="*/ 294843 h 3415370"/>
              <a:gd name="connsiteX5230" fmla="*/ 2353200 w 7451018"/>
              <a:gd name="connsiteY5230" fmla="*/ 290754 h 3415370"/>
              <a:gd name="connsiteX5231" fmla="*/ 2345491 w 7451018"/>
              <a:gd name="connsiteY5231" fmla="*/ 285795 h 3415370"/>
              <a:gd name="connsiteX5232" fmla="*/ 2350584 w 7451018"/>
              <a:gd name="connsiteY5232" fmla="*/ 277484 h 3415370"/>
              <a:gd name="connsiteX5233" fmla="*/ 2347437 w 7451018"/>
              <a:gd name="connsiteY5233" fmla="*/ 272390 h 3415370"/>
              <a:gd name="connsiteX5234" fmla="*/ 2337649 w 7451018"/>
              <a:gd name="connsiteY5234" fmla="*/ 272390 h 3415370"/>
              <a:gd name="connsiteX5235" fmla="*/ 2341271 w 7451018"/>
              <a:gd name="connsiteY5235" fmla="*/ 265755 h 3415370"/>
              <a:gd name="connsiteX5236" fmla="*/ 2339727 w 7451018"/>
              <a:gd name="connsiteY5236" fmla="*/ 259120 h 3415370"/>
              <a:gd name="connsiteX5237" fmla="*/ 2326659 w 7451018"/>
              <a:gd name="connsiteY5237" fmla="*/ 245850 h 3415370"/>
              <a:gd name="connsiteX5238" fmla="*/ 2326324 w 7451018"/>
              <a:gd name="connsiteY5238" fmla="*/ 239483 h 3415370"/>
              <a:gd name="connsiteX5239" fmla="*/ 2320359 w 7451018"/>
              <a:gd name="connsiteY5239" fmla="*/ 233384 h 3415370"/>
              <a:gd name="connsiteX5240" fmla="*/ 2331752 w 7451018"/>
              <a:gd name="connsiteY5240" fmla="*/ 233384 h 3415370"/>
              <a:gd name="connsiteX5241" fmla="*/ 2315533 w 7451018"/>
              <a:gd name="connsiteY5241" fmla="*/ 226883 h 3415370"/>
              <a:gd name="connsiteX5242" fmla="*/ 2321162 w 7451018"/>
              <a:gd name="connsiteY5242" fmla="*/ 218908 h 3415370"/>
              <a:gd name="connsiteX5243" fmla="*/ 2320024 w 7451018"/>
              <a:gd name="connsiteY5243" fmla="*/ 219444 h 3415370"/>
              <a:gd name="connsiteX5244" fmla="*/ 2319755 w 7451018"/>
              <a:gd name="connsiteY5244" fmla="*/ 219578 h 3415370"/>
              <a:gd name="connsiteX5245" fmla="*/ 2317810 w 7451018"/>
              <a:gd name="connsiteY5245" fmla="*/ 220315 h 3415370"/>
              <a:gd name="connsiteX5246" fmla="*/ 2314260 w 7451018"/>
              <a:gd name="connsiteY5246" fmla="*/ 225475 h 3415370"/>
              <a:gd name="connsiteX5247" fmla="*/ 2313321 w 7451018"/>
              <a:gd name="connsiteY5247" fmla="*/ 221789 h 3415370"/>
              <a:gd name="connsiteX5248" fmla="*/ 2306150 w 7451018"/>
              <a:gd name="connsiteY5248" fmla="*/ 223532 h 3415370"/>
              <a:gd name="connsiteX5249" fmla="*/ 2306150 w 7451018"/>
              <a:gd name="connsiteY5249" fmla="*/ 219444 h 3415370"/>
              <a:gd name="connsiteX5250" fmla="*/ 2311779 w 7451018"/>
              <a:gd name="connsiteY5250" fmla="*/ 218237 h 3415370"/>
              <a:gd name="connsiteX5251" fmla="*/ 2298778 w 7451018"/>
              <a:gd name="connsiteY5251" fmla="*/ 212138 h 3415370"/>
              <a:gd name="connsiteX5252" fmla="*/ 2291003 w 7451018"/>
              <a:gd name="connsiteY5252" fmla="*/ 205436 h 3415370"/>
              <a:gd name="connsiteX5253" fmla="*/ 2291741 w 7451018"/>
              <a:gd name="connsiteY5253" fmla="*/ 198734 h 3415370"/>
              <a:gd name="connsiteX5254" fmla="*/ 2274382 w 7451018"/>
              <a:gd name="connsiteY5254" fmla="*/ 192032 h 3415370"/>
              <a:gd name="connsiteX5255" fmla="*/ 2267612 w 7451018"/>
              <a:gd name="connsiteY5255" fmla="*/ 198332 h 3415370"/>
              <a:gd name="connsiteX5256" fmla="*/ 2262787 w 7451018"/>
              <a:gd name="connsiteY5256" fmla="*/ 192166 h 3415370"/>
              <a:gd name="connsiteX5257" fmla="*/ 2261647 w 7451018"/>
              <a:gd name="connsiteY5257" fmla="*/ 198801 h 3415370"/>
              <a:gd name="connsiteX5258" fmla="*/ 2262720 w 7451018"/>
              <a:gd name="connsiteY5258" fmla="*/ 192166 h 3415370"/>
              <a:gd name="connsiteX5259" fmla="*/ 2262652 w 7451018"/>
              <a:gd name="connsiteY5259" fmla="*/ 192099 h 3415370"/>
              <a:gd name="connsiteX5260" fmla="*/ 2237452 w 7451018"/>
              <a:gd name="connsiteY5260" fmla="*/ 192099 h 3415370"/>
              <a:gd name="connsiteX5261" fmla="*/ 2231420 w 7451018"/>
              <a:gd name="connsiteY5261" fmla="*/ 185397 h 3415370"/>
              <a:gd name="connsiteX5262" fmla="*/ 2225791 w 7451018"/>
              <a:gd name="connsiteY5262" fmla="*/ 187877 h 3415370"/>
              <a:gd name="connsiteX5263" fmla="*/ 2218820 w 7451018"/>
              <a:gd name="connsiteY5263" fmla="*/ 187206 h 3415370"/>
              <a:gd name="connsiteX5264" fmla="*/ 2214196 w 7451018"/>
              <a:gd name="connsiteY5264" fmla="*/ 192032 h 3415370"/>
              <a:gd name="connsiteX5265" fmla="*/ 2214196 w 7451018"/>
              <a:gd name="connsiteY5265" fmla="*/ 185531 h 3415370"/>
              <a:gd name="connsiteX5266" fmla="*/ 2194625 w 7451018"/>
              <a:gd name="connsiteY5266" fmla="*/ 178627 h 3415370"/>
              <a:gd name="connsiteX5267" fmla="*/ 2189867 w 7451018"/>
              <a:gd name="connsiteY5267" fmla="*/ 185330 h 3415370"/>
              <a:gd name="connsiteX5268" fmla="*/ 2189129 w 7451018"/>
              <a:gd name="connsiteY5268" fmla="*/ 192032 h 3415370"/>
              <a:gd name="connsiteX5269" fmla="*/ 2182494 w 7451018"/>
              <a:gd name="connsiteY5269" fmla="*/ 185397 h 3415370"/>
              <a:gd name="connsiteX5270" fmla="*/ 2179612 w 7451018"/>
              <a:gd name="connsiteY5270" fmla="*/ 192166 h 3415370"/>
              <a:gd name="connsiteX5271" fmla="*/ 2178875 w 7451018"/>
              <a:gd name="connsiteY5271" fmla="*/ 182984 h 3415370"/>
              <a:gd name="connsiteX5272" fmla="*/ 2137321 w 7451018"/>
              <a:gd name="connsiteY5272" fmla="*/ 192568 h 3415370"/>
              <a:gd name="connsiteX5273" fmla="*/ 2142683 w 7451018"/>
              <a:gd name="connsiteY5273" fmla="*/ 186469 h 3415370"/>
              <a:gd name="connsiteX5274" fmla="*/ 2136450 w 7451018"/>
              <a:gd name="connsiteY5274" fmla="*/ 186469 h 3415370"/>
              <a:gd name="connsiteX5275" fmla="*/ 2133517 w 7451018"/>
              <a:gd name="connsiteY5275" fmla="*/ 185548 h 3415370"/>
              <a:gd name="connsiteX5276" fmla="*/ 2130966 w 7451018"/>
              <a:gd name="connsiteY5276" fmla="*/ 191872 h 3415370"/>
              <a:gd name="connsiteX5277" fmla="*/ 2109180 w 7451018"/>
              <a:gd name="connsiteY5277" fmla="*/ 191329 h 3415370"/>
              <a:gd name="connsiteX5278" fmla="*/ 2085781 w 7451018"/>
              <a:gd name="connsiteY5278" fmla="*/ 185330 h 3415370"/>
              <a:gd name="connsiteX5279" fmla="*/ 2084641 w 7451018"/>
              <a:gd name="connsiteY5279" fmla="*/ 192099 h 3415370"/>
              <a:gd name="connsiteX5280" fmla="*/ 2078609 w 7451018"/>
              <a:gd name="connsiteY5280" fmla="*/ 185464 h 3415370"/>
              <a:gd name="connsiteX5281" fmla="*/ 2052135 w 7451018"/>
              <a:gd name="connsiteY5281" fmla="*/ 178226 h 3415370"/>
              <a:gd name="connsiteX5282" fmla="*/ 2058972 w 7451018"/>
              <a:gd name="connsiteY5282" fmla="*/ 173065 h 3415370"/>
              <a:gd name="connsiteX5283" fmla="*/ 2052671 w 7451018"/>
              <a:gd name="connsiteY5283" fmla="*/ 173065 h 3415370"/>
              <a:gd name="connsiteX5284" fmla="*/ 2024723 w 7451018"/>
              <a:gd name="connsiteY5284" fmla="*/ 164955 h 3415370"/>
              <a:gd name="connsiteX5285" fmla="*/ 2044159 w 7451018"/>
              <a:gd name="connsiteY5285" fmla="*/ 157248 h 3415370"/>
              <a:gd name="connsiteX5286" fmla="*/ 2030688 w 7451018"/>
              <a:gd name="connsiteY5286" fmla="*/ 158454 h 3415370"/>
              <a:gd name="connsiteX5287" fmla="*/ 1997981 w 7451018"/>
              <a:gd name="connsiteY5287" fmla="*/ 158454 h 3415370"/>
              <a:gd name="connsiteX5288" fmla="*/ 1997981 w 7451018"/>
              <a:gd name="connsiteY5288" fmla="*/ 151752 h 3415370"/>
              <a:gd name="connsiteX5289" fmla="*/ 2050125 w 7451018"/>
              <a:gd name="connsiteY5289" fmla="*/ 150278 h 3415370"/>
              <a:gd name="connsiteX5290" fmla="*/ 2024790 w 7451018"/>
              <a:gd name="connsiteY5290" fmla="*/ 143978 h 3415370"/>
              <a:gd name="connsiteX5291" fmla="*/ 1991279 w 7451018"/>
              <a:gd name="connsiteY5291" fmla="*/ 135801 h 3415370"/>
              <a:gd name="connsiteX5292" fmla="*/ 2000059 w 7451018"/>
              <a:gd name="connsiteY5292" fmla="*/ 131646 h 3415370"/>
              <a:gd name="connsiteX5293" fmla="*/ 2072577 w 7451018"/>
              <a:gd name="connsiteY5293" fmla="*/ 118242 h 3415370"/>
              <a:gd name="connsiteX5294" fmla="*/ 2162119 w 7451018"/>
              <a:gd name="connsiteY5294" fmla="*/ 104837 h 3415370"/>
              <a:gd name="connsiteX5295" fmla="*/ 2162522 w 7451018"/>
              <a:gd name="connsiteY5295" fmla="*/ 98135 h 3415370"/>
              <a:gd name="connsiteX5296" fmla="*/ 2158768 w 7451018"/>
              <a:gd name="connsiteY5296" fmla="*/ 91031 h 3415370"/>
              <a:gd name="connsiteX5297" fmla="*/ 2118554 w 7451018"/>
              <a:gd name="connsiteY5297" fmla="*/ 91433 h 3415370"/>
              <a:gd name="connsiteX5298" fmla="*/ 2105150 w 7451018"/>
              <a:gd name="connsiteY5298" fmla="*/ 86876 h 3415370"/>
              <a:gd name="connsiteX5299" fmla="*/ 2114942 w 7451018"/>
              <a:gd name="connsiteY5299" fmla="*/ 78143 h 3415370"/>
              <a:gd name="connsiteX5300" fmla="*/ 2118554 w 7451018"/>
              <a:gd name="connsiteY5300" fmla="*/ 78699 h 3415370"/>
              <a:gd name="connsiteX5301" fmla="*/ 2124989 w 7451018"/>
              <a:gd name="connsiteY5301" fmla="*/ 71461 h 3415370"/>
              <a:gd name="connsiteX5302" fmla="*/ 2125257 w 7451018"/>
              <a:gd name="connsiteY5302" fmla="*/ 70589 h 3415370"/>
              <a:gd name="connsiteX5303" fmla="*/ 2130820 w 7451018"/>
              <a:gd name="connsiteY5303" fmla="*/ 71595 h 3415370"/>
              <a:gd name="connsiteX5304" fmla="*/ 2133300 w 7451018"/>
              <a:gd name="connsiteY5304" fmla="*/ 78096 h 3415370"/>
              <a:gd name="connsiteX5305" fmla="*/ 2160376 w 7451018"/>
              <a:gd name="connsiteY5305" fmla="*/ 71393 h 3415370"/>
              <a:gd name="connsiteX5306" fmla="*/ 2239396 w 7451018"/>
              <a:gd name="connsiteY5306" fmla="*/ 64691 h 3415370"/>
              <a:gd name="connsiteX5307" fmla="*/ 2234771 w 7451018"/>
              <a:gd name="connsiteY5307" fmla="*/ 58057 h 3415370"/>
              <a:gd name="connsiteX5308" fmla="*/ 2241541 w 7451018"/>
              <a:gd name="connsiteY5308" fmla="*/ 57989 h 3415370"/>
              <a:gd name="connsiteX5309" fmla="*/ 2241541 w 7451018"/>
              <a:gd name="connsiteY5309" fmla="*/ 51287 h 3415370"/>
              <a:gd name="connsiteX5310" fmla="*/ 2232493 w 7451018"/>
              <a:gd name="connsiteY5310" fmla="*/ 47132 h 3415370"/>
              <a:gd name="connsiteX5311" fmla="*/ 2338790 w 7451018"/>
              <a:gd name="connsiteY5311" fmla="*/ 37883 h 3415370"/>
              <a:gd name="connsiteX5312" fmla="*/ 2382823 w 7451018"/>
              <a:gd name="connsiteY5312" fmla="*/ 31181 h 3415370"/>
              <a:gd name="connsiteX5313" fmla="*/ 2400785 w 7451018"/>
              <a:gd name="connsiteY5313" fmla="*/ 45389 h 3415370"/>
              <a:gd name="connsiteX5314" fmla="*/ 2408560 w 7451018"/>
              <a:gd name="connsiteY5314" fmla="*/ 44585 h 3415370"/>
              <a:gd name="connsiteX5315" fmla="*/ 2400719 w 7451018"/>
              <a:gd name="connsiteY5315" fmla="*/ 31181 h 3415370"/>
              <a:gd name="connsiteX5316" fmla="*/ 2420153 w 7451018"/>
              <a:gd name="connsiteY5316" fmla="*/ 37883 h 3415370"/>
              <a:gd name="connsiteX5317" fmla="*/ 2467336 w 7451018"/>
              <a:gd name="connsiteY5317" fmla="*/ 44585 h 3415370"/>
              <a:gd name="connsiteX5318" fmla="*/ 2446424 w 7451018"/>
              <a:gd name="connsiteY5318" fmla="*/ 24479 h 3415370"/>
              <a:gd name="connsiteX5319" fmla="*/ 2467537 w 7451018"/>
              <a:gd name="connsiteY5319" fmla="*/ 23608 h 3415370"/>
              <a:gd name="connsiteX5320" fmla="*/ 2475782 w 7451018"/>
              <a:gd name="connsiteY5320" fmla="*/ 21597 h 3415370"/>
              <a:gd name="connsiteX5321" fmla="*/ 2471760 w 7451018"/>
              <a:gd name="connsiteY5321" fmla="*/ 23942 h 3415370"/>
              <a:gd name="connsiteX5322" fmla="*/ 2510970 w 7451018"/>
              <a:gd name="connsiteY5322" fmla="*/ 31248 h 3415370"/>
              <a:gd name="connsiteX5323" fmla="*/ 2575445 w 7451018"/>
              <a:gd name="connsiteY5323" fmla="*/ 44049 h 3415370"/>
              <a:gd name="connsiteX5324" fmla="*/ 2517539 w 7451018"/>
              <a:gd name="connsiteY5324" fmla="*/ 24546 h 3415370"/>
              <a:gd name="connsiteX5325" fmla="*/ 2500513 w 7451018"/>
              <a:gd name="connsiteY5325" fmla="*/ 23742 h 3415370"/>
              <a:gd name="connsiteX5326" fmla="*/ 2521963 w 7451018"/>
              <a:gd name="connsiteY5326" fmla="*/ 19318 h 3415370"/>
              <a:gd name="connsiteX5327" fmla="*/ 2560834 w 7451018"/>
              <a:gd name="connsiteY5327" fmla="*/ 14627 h 3415370"/>
              <a:gd name="connsiteX5328" fmla="*/ 2645885 w 7451018"/>
              <a:gd name="connsiteY5328" fmla="*/ 4440 h 3415370"/>
              <a:gd name="connsiteX5329" fmla="*/ 2650507 w 7451018"/>
              <a:gd name="connsiteY5329" fmla="*/ 10136 h 3415370"/>
              <a:gd name="connsiteX5330" fmla="*/ 2653324 w 7451018"/>
              <a:gd name="connsiteY5330" fmla="*/ 6115 h 3415370"/>
              <a:gd name="connsiteX5331" fmla="*/ 2661297 w 7451018"/>
              <a:gd name="connsiteY5331" fmla="*/ 11544 h 3415370"/>
              <a:gd name="connsiteX5332" fmla="*/ 2701512 w 7451018"/>
              <a:gd name="connsiteY5332" fmla="*/ 11142 h 3415370"/>
              <a:gd name="connsiteX5333" fmla="*/ 2795340 w 7451018"/>
              <a:gd name="connsiteY5333" fmla="*/ 2362 h 3415370"/>
              <a:gd name="connsiteX5334" fmla="*/ 2824685 w 7451018"/>
              <a:gd name="connsiteY5334" fmla="*/ 172 h 341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Lst>
            <a:rect l="l" t="t" r="r" b="b"/>
            <a:pathLst>
              <a:path w="7451018" h="3415370">
                <a:moveTo>
                  <a:pt x="2174448" y="3383510"/>
                </a:moveTo>
                <a:cubicBezTo>
                  <a:pt x="2177615" y="3384055"/>
                  <a:pt x="2181117" y="3386367"/>
                  <a:pt x="2185809" y="3388814"/>
                </a:cubicBezTo>
                <a:cubicBezTo>
                  <a:pt x="2182591" y="3388814"/>
                  <a:pt x="2178503" y="3394176"/>
                  <a:pt x="2165099" y="3395516"/>
                </a:cubicBezTo>
                <a:lnTo>
                  <a:pt x="2165099" y="3388814"/>
                </a:lnTo>
                <a:cubicBezTo>
                  <a:pt x="2168450" y="3384189"/>
                  <a:pt x="2171281" y="3382966"/>
                  <a:pt x="2174448" y="3383510"/>
                </a:cubicBezTo>
                <a:close/>
                <a:moveTo>
                  <a:pt x="1956483" y="3112962"/>
                </a:moveTo>
                <a:cubicBezTo>
                  <a:pt x="1959030" y="3111279"/>
                  <a:pt x="1962583" y="3110675"/>
                  <a:pt x="1962784" y="3114093"/>
                </a:cubicBezTo>
                <a:cubicBezTo>
                  <a:pt x="1968078" y="3115367"/>
                  <a:pt x="1956416" y="3122606"/>
                  <a:pt x="1956215" y="3118316"/>
                </a:cubicBezTo>
                <a:cubicBezTo>
                  <a:pt x="1952395" y="3117411"/>
                  <a:pt x="1953936" y="3114646"/>
                  <a:pt x="1956483" y="3112962"/>
                </a:cubicBezTo>
                <a:close/>
                <a:moveTo>
                  <a:pt x="2170607" y="3092940"/>
                </a:moveTo>
                <a:cubicBezTo>
                  <a:pt x="2169300" y="3091792"/>
                  <a:pt x="2167121" y="3091474"/>
                  <a:pt x="2162565" y="3093786"/>
                </a:cubicBezTo>
                <a:cubicBezTo>
                  <a:pt x="2164910" y="3094992"/>
                  <a:pt x="2170338" y="3095998"/>
                  <a:pt x="2173422" y="3097070"/>
                </a:cubicBezTo>
                <a:cubicBezTo>
                  <a:pt x="2172349" y="3096065"/>
                  <a:pt x="2171913" y="3094088"/>
                  <a:pt x="2170607" y="3092940"/>
                </a:cubicBezTo>
                <a:close/>
                <a:moveTo>
                  <a:pt x="7092671" y="3036512"/>
                </a:moveTo>
                <a:cubicBezTo>
                  <a:pt x="7095771" y="3034543"/>
                  <a:pt x="7097882" y="3034958"/>
                  <a:pt x="7097882" y="3039700"/>
                </a:cubicBezTo>
                <a:cubicBezTo>
                  <a:pt x="7098686" y="3038962"/>
                  <a:pt x="7089169" y="3040638"/>
                  <a:pt x="7089302" y="3040303"/>
                </a:cubicBezTo>
                <a:cubicBezTo>
                  <a:pt x="7092519" y="3040303"/>
                  <a:pt x="7090777" y="3047005"/>
                  <a:pt x="7090174" y="3047005"/>
                </a:cubicBezTo>
                <a:cubicBezTo>
                  <a:pt x="7090911" y="3047943"/>
                  <a:pt x="7103913" y="3053708"/>
                  <a:pt x="7097078" y="3053708"/>
                </a:cubicBezTo>
                <a:cubicBezTo>
                  <a:pt x="7098417" y="3053439"/>
                  <a:pt x="7098619" y="3054176"/>
                  <a:pt x="7097882" y="3055986"/>
                </a:cubicBezTo>
                <a:cubicBezTo>
                  <a:pt x="7097882" y="3057594"/>
                  <a:pt x="7116983" y="3040303"/>
                  <a:pt x="7110682" y="3040303"/>
                </a:cubicBezTo>
                <a:cubicBezTo>
                  <a:pt x="7111219" y="3040638"/>
                  <a:pt x="7115374" y="3039766"/>
                  <a:pt x="7114972" y="3040303"/>
                </a:cubicBezTo>
                <a:cubicBezTo>
                  <a:pt x="7118390" y="3040303"/>
                  <a:pt x="7119864" y="3047005"/>
                  <a:pt x="7114837" y="3047005"/>
                </a:cubicBezTo>
                <a:cubicBezTo>
                  <a:pt x="7116446" y="3046536"/>
                  <a:pt x="7117518" y="3047139"/>
                  <a:pt x="7117988" y="3048882"/>
                </a:cubicBezTo>
                <a:cubicBezTo>
                  <a:pt x="7122947" y="3045531"/>
                  <a:pt x="7122277" y="3051294"/>
                  <a:pt x="7122746" y="3053708"/>
                </a:cubicBezTo>
                <a:cubicBezTo>
                  <a:pt x="7122076" y="3053708"/>
                  <a:pt x="7113162" y="3078505"/>
                  <a:pt x="7111286" y="3081521"/>
                </a:cubicBezTo>
                <a:cubicBezTo>
                  <a:pt x="7111286" y="3081052"/>
                  <a:pt x="7101769" y="3106654"/>
                  <a:pt x="7091180" y="3107257"/>
                </a:cubicBezTo>
                <a:cubicBezTo>
                  <a:pt x="7091180" y="3110274"/>
                  <a:pt x="7091648" y="3112619"/>
                  <a:pt x="7089905" y="3114027"/>
                </a:cubicBezTo>
                <a:cubicBezTo>
                  <a:pt x="7095602" y="3114027"/>
                  <a:pt x="7098417" y="3116104"/>
                  <a:pt x="7097882" y="3122270"/>
                </a:cubicBezTo>
                <a:cubicBezTo>
                  <a:pt x="7097882" y="3116573"/>
                  <a:pt x="7092721" y="3125621"/>
                  <a:pt x="7093792" y="3127162"/>
                </a:cubicBezTo>
                <a:cubicBezTo>
                  <a:pt x="7069598" y="3111413"/>
                  <a:pt x="7051570" y="3149883"/>
                  <a:pt x="7050967" y="3160942"/>
                </a:cubicBezTo>
                <a:cubicBezTo>
                  <a:pt x="7050430" y="3162684"/>
                  <a:pt x="7050698" y="3165633"/>
                  <a:pt x="7048888" y="3166973"/>
                </a:cubicBezTo>
                <a:cubicBezTo>
                  <a:pt x="7050564" y="3168448"/>
                  <a:pt x="7051704" y="3173407"/>
                  <a:pt x="7050967" y="3172200"/>
                </a:cubicBezTo>
                <a:cubicBezTo>
                  <a:pt x="7050967" y="3182991"/>
                  <a:pt x="7000432" y="3192911"/>
                  <a:pt x="6997417" y="3194251"/>
                </a:cubicBezTo>
                <a:cubicBezTo>
                  <a:pt x="6996612" y="3193044"/>
                  <a:pt x="6991183" y="3186074"/>
                  <a:pt x="6990648" y="3185538"/>
                </a:cubicBezTo>
                <a:cubicBezTo>
                  <a:pt x="6990648" y="3179506"/>
                  <a:pt x="6938639" y="3186878"/>
                  <a:pt x="6963839" y="3161008"/>
                </a:cubicBezTo>
                <a:cubicBezTo>
                  <a:pt x="6963839" y="3145861"/>
                  <a:pt x="6984078" y="3136545"/>
                  <a:pt x="6990648" y="3134133"/>
                </a:cubicBezTo>
                <a:cubicBezTo>
                  <a:pt x="6990982" y="3130715"/>
                  <a:pt x="6990446" y="3130514"/>
                  <a:pt x="6997350" y="3125353"/>
                </a:cubicBezTo>
                <a:cubicBezTo>
                  <a:pt x="6997350" y="3124146"/>
                  <a:pt x="7042186" y="3099281"/>
                  <a:pt x="7047347" y="3094322"/>
                </a:cubicBezTo>
                <a:cubicBezTo>
                  <a:pt x="7055926" y="3086011"/>
                  <a:pt x="7060550" y="3075087"/>
                  <a:pt x="7068392" y="3066106"/>
                </a:cubicBezTo>
                <a:cubicBezTo>
                  <a:pt x="7065175" y="3069776"/>
                  <a:pt x="7083371" y="3042418"/>
                  <a:pt x="7092671" y="3036512"/>
                </a:cubicBezTo>
                <a:close/>
                <a:moveTo>
                  <a:pt x="6507823" y="3033601"/>
                </a:moveTo>
                <a:cubicBezTo>
                  <a:pt x="6508628" y="3033935"/>
                  <a:pt x="6513588" y="3033131"/>
                  <a:pt x="6512985" y="3033601"/>
                </a:cubicBezTo>
                <a:cubicBezTo>
                  <a:pt x="6514794" y="3033601"/>
                  <a:pt x="6514794" y="3045530"/>
                  <a:pt x="6514794" y="3044860"/>
                </a:cubicBezTo>
                <a:cubicBezTo>
                  <a:pt x="6531214" y="3051495"/>
                  <a:pt x="6543613" y="3047005"/>
                  <a:pt x="6563384" y="3047005"/>
                </a:cubicBezTo>
                <a:cubicBezTo>
                  <a:pt x="6558525" y="3048814"/>
                  <a:pt x="6562831" y="3047708"/>
                  <a:pt x="6567850" y="3045916"/>
                </a:cubicBezTo>
                <a:lnTo>
                  <a:pt x="6576586" y="3040705"/>
                </a:lnTo>
                <a:lnTo>
                  <a:pt x="6576588" y="3040704"/>
                </a:lnTo>
                <a:cubicBezTo>
                  <a:pt x="6584161" y="3042179"/>
                  <a:pt x="6578666" y="3046469"/>
                  <a:pt x="6581815" y="3049819"/>
                </a:cubicBezTo>
                <a:cubicBezTo>
                  <a:pt x="6581815" y="3054645"/>
                  <a:pt x="6580743" y="3087218"/>
                  <a:pt x="6582954" y="3087218"/>
                </a:cubicBezTo>
                <a:cubicBezTo>
                  <a:pt x="6578531" y="3087553"/>
                  <a:pt x="6575113" y="3085743"/>
                  <a:pt x="6575113" y="3081520"/>
                </a:cubicBezTo>
                <a:cubicBezTo>
                  <a:pt x="6575113" y="3086413"/>
                  <a:pt x="6577861" y="3089630"/>
                  <a:pt x="6581615" y="3092646"/>
                </a:cubicBezTo>
                <a:cubicBezTo>
                  <a:pt x="6580207" y="3092981"/>
                  <a:pt x="6569684" y="3107391"/>
                  <a:pt x="6576052" y="3107391"/>
                </a:cubicBezTo>
                <a:cubicBezTo>
                  <a:pt x="6573504" y="3106855"/>
                  <a:pt x="6570086" y="3106988"/>
                  <a:pt x="6567741" y="3106385"/>
                </a:cubicBezTo>
                <a:cubicBezTo>
                  <a:pt x="6564389" y="3113222"/>
                  <a:pt x="6560972" y="3110608"/>
                  <a:pt x="6555006" y="3114093"/>
                </a:cubicBezTo>
                <a:cubicBezTo>
                  <a:pt x="6555006" y="3121465"/>
                  <a:pt x="6548975" y="3122202"/>
                  <a:pt x="6544082" y="3114026"/>
                </a:cubicBezTo>
                <a:cubicBezTo>
                  <a:pt x="6540396" y="3114026"/>
                  <a:pt x="6541669" y="3120728"/>
                  <a:pt x="6542340" y="3120728"/>
                </a:cubicBezTo>
                <a:cubicBezTo>
                  <a:pt x="6545289" y="3122873"/>
                  <a:pt x="6528935" y="3114026"/>
                  <a:pt x="6536308" y="3114026"/>
                </a:cubicBezTo>
                <a:cubicBezTo>
                  <a:pt x="6529337" y="3112819"/>
                  <a:pt x="6492342" y="3033601"/>
                  <a:pt x="6507823" y="3033601"/>
                </a:cubicBezTo>
                <a:close/>
                <a:moveTo>
                  <a:pt x="1975513" y="2985425"/>
                </a:moveTo>
                <a:cubicBezTo>
                  <a:pt x="1975510" y="2985915"/>
                  <a:pt x="1975267" y="2987222"/>
                  <a:pt x="1974580" y="2989836"/>
                </a:cubicBezTo>
                <a:cubicBezTo>
                  <a:pt x="1973374" y="2989836"/>
                  <a:pt x="1975522" y="2983955"/>
                  <a:pt x="1975513" y="2985425"/>
                </a:cubicBezTo>
                <a:close/>
                <a:moveTo>
                  <a:pt x="7086449" y="2885392"/>
                </a:moveTo>
                <a:cubicBezTo>
                  <a:pt x="7090015" y="2884739"/>
                  <a:pt x="7097228" y="2898335"/>
                  <a:pt x="7097882" y="2899491"/>
                </a:cubicBezTo>
                <a:cubicBezTo>
                  <a:pt x="7098753" y="2899692"/>
                  <a:pt x="7108135" y="2902977"/>
                  <a:pt x="7111822" y="2904854"/>
                </a:cubicBezTo>
                <a:cubicBezTo>
                  <a:pt x="7110482" y="2904518"/>
                  <a:pt x="7109074" y="2904652"/>
                  <a:pt x="7111286" y="2906193"/>
                </a:cubicBezTo>
                <a:cubicBezTo>
                  <a:pt x="7123082" y="2910081"/>
                  <a:pt x="7125829" y="2913566"/>
                  <a:pt x="7131392" y="2926434"/>
                </a:cubicBezTo>
                <a:cubicBezTo>
                  <a:pt x="7131392" y="2926702"/>
                  <a:pt x="7128845" y="2926702"/>
                  <a:pt x="7126701" y="2926635"/>
                </a:cubicBezTo>
                <a:cubicBezTo>
                  <a:pt x="7130923" y="2932399"/>
                  <a:pt x="7131124" y="2937962"/>
                  <a:pt x="7131392" y="2939704"/>
                </a:cubicBezTo>
                <a:cubicBezTo>
                  <a:pt x="7132263" y="2943190"/>
                  <a:pt x="7135346" y="2946273"/>
                  <a:pt x="7136285" y="2946406"/>
                </a:cubicBezTo>
                <a:cubicBezTo>
                  <a:pt x="7139234" y="2946406"/>
                  <a:pt x="7139166" y="2951902"/>
                  <a:pt x="7144797" y="2951969"/>
                </a:cubicBezTo>
                <a:cubicBezTo>
                  <a:pt x="7144797" y="2946339"/>
                  <a:pt x="7141177" y="2945267"/>
                  <a:pt x="7138095" y="2940710"/>
                </a:cubicBezTo>
                <a:cubicBezTo>
                  <a:pt x="7138095" y="2938833"/>
                  <a:pt x="7146003" y="2940107"/>
                  <a:pt x="7146070" y="2939704"/>
                </a:cubicBezTo>
                <a:cubicBezTo>
                  <a:pt x="7144260" y="2939704"/>
                  <a:pt x="7144864" y="2943793"/>
                  <a:pt x="7144797" y="2944731"/>
                </a:cubicBezTo>
                <a:cubicBezTo>
                  <a:pt x="7147008" y="2944597"/>
                  <a:pt x="7149287" y="2944664"/>
                  <a:pt x="7151499" y="2944865"/>
                </a:cubicBezTo>
                <a:cubicBezTo>
                  <a:pt x="7151499" y="2944329"/>
                  <a:pt x="7150560" y="2939772"/>
                  <a:pt x="7150359" y="2939772"/>
                </a:cubicBezTo>
                <a:cubicBezTo>
                  <a:pt x="7154046" y="2946607"/>
                  <a:pt x="7152370" y="2942654"/>
                  <a:pt x="7158201" y="2947881"/>
                </a:cubicBezTo>
                <a:cubicBezTo>
                  <a:pt x="7156056" y="2946742"/>
                  <a:pt x="7153845" y="2946206"/>
                  <a:pt x="7151499" y="2946474"/>
                </a:cubicBezTo>
                <a:cubicBezTo>
                  <a:pt x="7157196" y="2978644"/>
                  <a:pt x="7170533" y="2966580"/>
                  <a:pt x="7194392" y="2966580"/>
                </a:cubicBezTo>
                <a:cubicBezTo>
                  <a:pt x="7188025" y="2970400"/>
                  <a:pt x="7209874" y="2962358"/>
                  <a:pt x="7210143" y="2968322"/>
                </a:cubicBezTo>
                <a:cubicBezTo>
                  <a:pt x="7205116" y="2966982"/>
                  <a:pt x="7205451" y="2996606"/>
                  <a:pt x="7205116" y="2994729"/>
                </a:cubicBezTo>
                <a:cubicBezTo>
                  <a:pt x="7205116" y="2995667"/>
                  <a:pt x="7196202" y="3006860"/>
                  <a:pt x="7193588" y="3013428"/>
                </a:cubicBezTo>
                <a:cubicBezTo>
                  <a:pt x="7169393" y="3013428"/>
                  <a:pt x="7190438" y="3009005"/>
                  <a:pt x="7178308" y="3022543"/>
                </a:cubicBezTo>
                <a:cubicBezTo>
                  <a:pt x="7173079" y="3028374"/>
                  <a:pt x="7164970" y="3047877"/>
                  <a:pt x="7164970" y="3046871"/>
                </a:cubicBezTo>
                <a:cubicBezTo>
                  <a:pt x="7157397" y="3061080"/>
                  <a:pt x="7147678" y="3070664"/>
                  <a:pt x="7136017" y="3060343"/>
                </a:cubicBezTo>
                <a:cubicBezTo>
                  <a:pt x="7135949" y="3065369"/>
                  <a:pt x="7136888" y="3067447"/>
                  <a:pt x="7132263" y="3067045"/>
                </a:cubicBezTo>
                <a:cubicBezTo>
                  <a:pt x="7136218" y="3067045"/>
                  <a:pt x="7124690" y="3055853"/>
                  <a:pt x="7124690" y="3060008"/>
                </a:cubicBezTo>
                <a:cubicBezTo>
                  <a:pt x="7122277" y="3061482"/>
                  <a:pt x="7131392" y="3047140"/>
                  <a:pt x="7131392" y="3054847"/>
                </a:cubicBezTo>
                <a:cubicBezTo>
                  <a:pt x="7153643" y="3033266"/>
                  <a:pt x="7115374" y="3025358"/>
                  <a:pt x="7104986" y="3007597"/>
                </a:cubicBezTo>
                <a:cubicBezTo>
                  <a:pt x="7107600" y="3008067"/>
                  <a:pt x="7123819" y="2986485"/>
                  <a:pt x="7124690" y="2983536"/>
                </a:cubicBezTo>
                <a:cubicBezTo>
                  <a:pt x="7128577" y="2970803"/>
                  <a:pt x="7130252" y="2972142"/>
                  <a:pt x="7124690" y="2955522"/>
                </a:cubicBezTo>
                <a:cubicBezTo>
                  <a:pt x="7120266" y="2942385"/>
                  <a:pt x="7102104" y="2927104"/>
                  <a:pt x="7091179" y="2908070"/>
                </a:cubicBezTo>
                <a:cubicBezTo>
                  <a:pt x="7091179" y="2905322"/>
                  <a:pt x="7097882" y="2906529"/>
                  <a:pt x="7097882" y="2906060"/>
                </a:cubicBezTo>
                <a:cubicBezTo>
                  <a:pt x="7093190" y="2902709"/>
                  <a:pt x="7088029" y="2895001"/>
                  <a:pt x="7084477" y="2891784"/>
                </a:cubicBezTo>
                <a:cubicBezTo>
                  <a:pt x="7084477" y="2887411"/>
                  <a:pt x="7085261" y="2885610"/>
                  <a:pt x="7086449" y="2885392"/>
                </a:cubicBezTo>
                <a:close/>
                <a:moveTo>
                  <a:pt x="2013856" y="2848370"/>
                </a:moveTo>
                <a:cubicBezTo>
                  <a:pt x="2016804" y="2848253"/>
                  <a:pt x="2019753" y="2848354"/>
                  <a:pt x="2019753" y="2849023"/>
                </a:cubicBezTo>
                <a:cubicBezTo>
                  <a:pt x="2018346" y="2852241"/>
                  <a:pt x="2017944" y="2855324"/>
                  <a:pt x="2012850" y="2851972"/>
                </a:cubicBezTo>
                <a:cubicBezTo>
                  <a:pt x="2012850" y="2852375"/>
                  <a:pt x="2012716" y="2852710"/>
                  <a:pt x="2012314" y="2852978"/>
                </a:cubicBezTo>
                <a:cubicBezTo>
                  <a:pt x="2012247" y="2852643"/>
                  <a:pt x="2021764" y="2858339"/>
                  <a:pt x="2016067" y="2858339"/>
                </a:cubicBezTo>
                <a:cubicBezTo>
                  <a:pt x="2008024" y="2857267"/>
                  <a:pt x="2011979" y="2853112"/>
                  <a:pt x="2007958" y="2849023"/>
                </a:cubicBezTo>
                <a:cubicBezTo>
                  <a:pt x="2007958" y="2848823"/>
                  <a:pt x="2010906" y="2848488"/>
                  <a:pt x="2013856" y="2848370"/>
                </a:cubicBezTo>
                <a:close/>
                <a:moveTo>
                  <a:pt x="2015463" y="2837832"/>
                </a:moveTo>
                <a:cubicBezTo>
                  <a:pt x="2016133" y="2840982"/>
                  <a:pt x="2016133" y="2840445"/>
                  <a:pt x="2017205" y="2843930"/>
                </a:cubicBezTo>
                <a:cubicBezTo>
                  <a:pt x="2017205" y="2850699"/>
                  <a:pt x="2006214" y="2842523"/>
                  <a:pt x="2008828" y="2841920"/>
                </a:cubicBezTo>
                <a:cubicBezTo>
                  <a:pt x="2008828" y="2842590"/>
                  <a:pt x="2015463" y="2833743"/>
                  <a:pt x="2015463" y="2837832"/>
                </a:cubicBezTo>
                <a:close/>
                <a:moveTo>
                  <a:pt x="5871589" y="2684956"/>
                </a:moveTo>
                <a:cubicBezTo>
                  <a:pt x="5870382" y="2699567"/>
                  <a:pt x="5876750" y="2683683"/>
                  <a:pt x="5871589" y="2684956"/>
                </a:cubicBezTo>
                <a:close/>
                <a:moveTo>
                  <a:pt x="2574063" y="2626596"/>
                </a:moveTo>
                <a:cubicBezTo>
                  <a:pt x="2575518" y="2625060"/>
                  <a:pt x="2573156" y="2631205"/>
                  <a:pt x="2572603" y="2631205"/>
                </a:cubicBezTo>
                <a:lnTo>
                  <a:pt x="2571128" y="2631205"/>
                </a:lnTo>
                <a:cubicBezTo>
                  <a:pt x="2572670" y="2628474"/>
                  <a:pt x="2573579" y="2627108"/>
                  <a:pt x="2574063" y="2626596"/>
                </a:cubicBezTo>
                <a:close/>
                <a:moveTo>
                  <a:pt x="4498922" y="2377127"/>
                </a:moveTo>
                <a:lnTo>
                  <a:pt x="4499009" y="2377606"/>
                </a:lnTo>
                <a:lnTo>
                  <a:pt x="4498762" y="2377338"/>
                </a:lnTo>
                <a:close/>
                <a:moveTo>
                  <a:pt x="4498318" y="2376859"/>
                </a:moveTo>
                <a:lnTo>
                  <a:pt x="4498762" y="2377338"/>
                </a:lnTo>
                <a:lnTo>
                  <a:pt x="4497447" y="2379072"/>
                </a:lnTo>
                <a:cubicBezTo>
                  <a:pt x="4497447" y="2377932"/>
                  <a:pt x="4497782" y="2377262"/>
                  <a:pt x="4498251" y="2376926"/>
                </a:cubicBezTo>
                <a:cubicBezTo>
                  <a:pt x="4498184" y="2376926"/>
                  <a:pt x="4498184" y="2376926"/>
                  <a:pt x="4498118" y="2376926"/>
                </a:cubicBezTo>
                <a:cubicBezTo>
                  <a:pt x="4498251" y="2376859"/>
                  <a:pt x="4498251" y="2376859"/>
                  <a:pt x="4498318" y="2376859"/>
                </a:cubicBezTo>
                <a:close/>
                <a:moveTo>
                  <a:pt x="4517151" y="2358495"/>
                </a:moveTo>
                <a:cubicBezTo>
                  <a:pt x="4522110" y="2358495"/>
                  <a:pt x="4513464" y="2368414"/>
                  <a:pt x="4513666" y="2367878"/>
                </a:cubicBezTo>
                <a:cubicBezTo>
                  <a:pt x="4508840" y="2367878"/>
                  <a:pt x="4516280" y="2358965"/>
                  <a:pt x="4517151" y="2358495"/>
                </a:cubicBezTo>
                <a:close/>
                <a:moveTo>
                  <a:pt x="6293690" y="2342947"/>
                </a:moveTo>
                <a:cubicBezTo>
                  <a:pt x="6293690" y="2343081"/>
                  <a:pt x="6293690" y="2343215"/>
                  <a:pt x="6293690" y="2343349"/>
                </a:cubicBezTo>
                <a:lnTo>
                  <a:pt x="6296036" y="2343349"/>
                </a:lnTo>
                <a:cubicBezTo>
                  <a:pt x="6294829" y="2343349"/>
                  <a:pt x="6294093" y="2343215"/>
                  <a:pt x="6293690" y="2342947"/>
                </a:cubicBezTo>
                <a:close/>
                <a:moveTo>
                  <a:pt x="4529215" y="2336647"/>
                </a:moveTo>
                <a:cubicBezTo>
                  <a:pt x="4540006" y="2336647"/>
                  <a:pt x="4555219" y="2411710"/>
                  <a:pt x="4555688" y="2418681"/>
                </a:cubicBezTo>
                <a:cubicBezTo>
                  <a:pt x="4562525" y="2420357"/>
                  <a:pt x="4547914" y="2443814"/>
                  <a:pt x="4549054" y="2443948"/>
                </a:cubicBezTo>
                <a:cubicBezTo>
                  <a:pt x="4547914" y="2442272"/>
                  <a:pt x="4543223" y="2438184"/>
                  <a:pt x="4540206" y="2434632"/>
                </a:cubicBezTo>
                <a:cubicBezTo>
                  <a:pt x="4541011" y="2442540"/>
                  <a:pt x="4540006" y="2453666"/>
                  <a:pt x="4539871" y="2458156"/>
                </a:cubicBezTo>
                <a:cubicBezTo>
                  <a:pt x="4542016" y="2457687"/>
                  <a:pt x="4544831" y="2457285"/>
                  <a:pt x="4544764" y="2457352"/>
                </a:cubicBezTo>
                <a:cubicBezTo>
                  <a:pt x="4547579" y="2457352"/>
                  <a:pt x="4538531" y="2483357"/>
                  <a:pt x="4537727" y="2466266"/>
                </a:cubicBezTo>
                <a:cubicBezTo>
                  <a:pt x="4535582" y="2469282"/>
                  <a:pt x="4531427" y="2474509"/>
                  <a:pt x="4530958" y="2474845"/>
                </a:cubicBezTo>
                <a:cubicBezTo>
                  <a:pt x="4530958" y="2492807"/>
                  <a:pt x="4523786" y="2517470"/>
                  <a:pt x="4517553" y="2540727"/>
                </a:cubicBezTo>
                <a:cubicBezTo>
                  <a:pt x="4507902" y="2576851"/>
                  <a:pt x="4505423" y="2631004"/>
                  <a:pt x="4484043" y="2658483"/>
                </a:cubicBezTo>
                <a:cubicBezTo>
                  <a:pt x="4463803" y="2684487"/>
                  <a:pt x="4387666" y="2672557"/>
                  <a:pt x="4411258" y="2624436"/>
                </a:cubicBezTo>
                <a:cubicBezTo>
                  <a:pt x="4404556" y="2612975"/>
                  <a:pt x="4400132" y="2564519"/>
                  <a:pt x="4409984" y="2564519"/>
                </a:cubicBezTo>
                <a:cubicBezTo>
                  <a:pt x="4416954" y="2565055"/>
                  <a:pt x="4414609" y="2558219"/>
                  <a:pt x="4417021" y="2552388"/>
                </a:cubicBezTo>
                <a:cubicBezTo>
                  <a:pt x="4417021" y="2546893"/>
                  <a:pt x="4421109" y="2544346"/>
                  <a:pt x="4423723" y="2546289"/>
                </a:cubicBezTo>
                <a:cubicBezTo>
                  <a:pt x="4423723" y="2515526"/>
                  <a:pt x="4400601" y="2437246"/>
                  <a:pt x="4450599" y="2437246"/>
                </a:cubicBezTo>
                <a:cubicBezTo>
                  <a:pt x="4451135" y="2436509"/>
                  <a:pt x="4453146" y="2436374"/>
                  <a:pt x="4454888" y="2430544"/>
                </a:cubicBezTo>
                <a:cubicBezTo>
                  <a:pt x="4456698" y="2432152"/>
                  <a:pt x="4457101" y="2434431"/>
                  <a:pt x="4456027" y="2437246"/>
                </a:cubicBezTo>
                <a:cubicBezTo>
                  <a:pt x="4458575" y="2434900"/>
                  <a:pt x="4457837" y="2431415"/>
                  <a:pt x="4457435" y="2430476"/>
                </a:cubicBezTo>
                <a:cubicBezTo>
                  <a:pt x="4460987" y="2429471"/>
                  <a:pt x="4484043" y="2419686"/>
                  <a:pt x="4484043" y="2418882"/>
                </a:cubicBezTo>
                <a:cubicBezTo>
                  <a:pt x="4488332" y="2409432"/>
                  <a:pt x="4489136" y="2408493"/>
                  <a:pt x="4497447" y="2401523"/>
                </a:cubicBezTo>
                <a:cubicBezTo>
                  <a:pt x="4494699" y="2402529"/>
                  <a:pt x="4492488" y="2402127"/>
                  <a:pt x="4490745" y="2400518"/>
                </a:cubicBezTo>
                <a:cubicBezTo>
                  <a:pt x="4490443" y="2401272"/>
                  <a:pt x="4498096" y="2388831"/>
                  <a:pt x="4499765" y="2381744"/>
                </a:cubicBezTo>
                <a:lnTo>
                  <a:pt x="4499009" y="2377606"/>
                </a:lnTo>
                <a:lnTo>
                  <a:pt x="4504149" y="2383160"/>
                </a:lnTo>
                <a:cubicBezTo>
                  <a:pt x="4507701" y="2372704"/>
                  <a:pt x="4507433" y="2365533"/>
                  <a:pt x="4514739" y="2375184"/>
                </a:cubicBezTo>
                <a:cubicBezTo>
                  <a:pt x="4514202" y="2367544"/>
                  <a:pt x="4529484" y="2336379"/>
                  <a:pt x="4529215" y="2336647"/>
                </a:cubicBezTo>
                <a:close/>
                <a:moveTo>
                  <a:pt x="6454407" y="2303136"/>
                </a:moveTo>
                <a:cubicBezTo>
                  <a:pt x="6454005" y="2303002"/>
                  <a:pt x="6466940" y="2309838"/>
                  <a:pt x="6459434" y="2309838"/>
                </a:cubicBezTo>
                <a:cubicBezTo>
                  <a:pt x="6460506" y="2310173"/>
                  <a:pt x="6468013" y="2309503"/>
                  <a:pt x="6468013" y="2309704"/>
                </a:cubicBezTo>
                <a:cubicBezTo>
                  <a:pt x="6467812" y="2310442"/>
                  <a:pt x="6467477" y="2316607"/>
                  <a:pt x="6465064" y="2316607"/>
                </a:cubicBezTo>
                <a:cubicBezTo>
                  <a:pt x="6465064" y="2316742"/>
                  <a:pt x="6481417" y="2344019"/>
                  <a:pt x="6481417" y="2340400"/>
                </a:cubicBezTo>
                <a:cubicBezTo>
                  <a:pt x="6477731" y="2351660"/>
                  <a:pt x="6476927" y="2356083"/>
                  <a:pt x="6488119" y="2364996"/>
                </a:cubicBezTo>
                <a:cubicBezTo>
                  <a:pt x="6486042" y="2363724"/>
                  <a:pt x="6483830" y="2363589"/>
                  <a:pt x="6481417" y="2363992"/>
                </a:cubicBezTo>
                <a:cubicBezTo>
                  <a:pt x="6487382" y="2372905"/>
                  <a:pt x="6490197" y="2391403"/>
                  <a:pt x="6488119" y="2404807"/>
                </a:cubicBezTo>
                <a:cubicBezTo>
                  <a:pt x="6489058" y="2404807"/>
                  <a:pt x="6489996" y="2404807"/>
                  <a:pt x="6490934" y="2404807"/>
                </a:cubicBezTo>
                <a:cubicBezTo>
                  <a:pt x="6490331" y="2404807"/>
                  <a:pt x="6497167" y="2390800"/>
                  <a:pt x="6496698" y="2390800"/>
                </a:cubicBezTo>
                <a:cubicBezTo>
                  <a:pt x="6496832" y="2390934"/>
                  <a:pt x="6499915" y="2392744"/>
                  <a:pt x="6501322" y="2394285"/>
                </a:cubicBezTo>
                <a:cubicBezTo>
                  <a:pt x="6501457" y="2391001"/>
                  <a:pt x="6501457" y="2387449"/>
                  <a:pt x="6501457" y="2393213"/>
                </a:cubicBezTo>
                <a:cubicBezTo>
                  <a:pt x="6508829" y="2397837"/>
                  <a:pt x="6507220" y="2395626"/>
                  <a:pt x="6508293" y="2401322"/>
                </a:cubicBezTo>
                <a:cubicBezTo>
                  <a:pt x="6509231" y="2399379"/>
                  <a:pt x="6511376" y="2396899"/>
                  <a:pt x="6511376" y="2396899"/>
                </a:cubicBezTo>
                <a:cubicBezTo>
                  <a:pt x="6513118" y="2396899"/>
                  <a:pt x="6514593" y="2407756"/>
                  <a:pt x="6521563" y="2410303"/>
                </a:cubicBezTo>
                <a:cubicBezTo>
                  <a:pt x="6520089" y="2421294"/>
                  <a:pt x="6523105" y="2446361"/>
                  <a:pt x="6521563" y="2450248"/>
                </a:cubicBezTo>
                <a:cubicBezTo>
                  <a:pt x="6521563" y="2454873"/>
                  <a:pt x="6538922" y="2461172"/>
                  <a:pt x="6533426" y="2463920"/>
                </a:cubicBezTo>
                <a:cubicBezTo>
                  <a:pt x="6540463" y="2467539"/>
                  <a:pt x="6537447" y="2479201"/>
                  <a:pt x="6535772" y="2483490"/>
                </a:cubicBezTo>
                <a:cubicBezTo>
                  <a:pt x="6536308" y="2483423"/>
                  <a:pt x="6536978" y="2483558"/>
                  <a:pt x="6538051" y="2484026"/>
                </a:cubicBezTo>
                <a:cubicBezTo>
                  <a:pt x="6548841" y="2484026"/>
                  <a:pt x="6536107" y="2490393"/>
                  <a:pt x="6534901" y="2490728"/>
                </a:cubicBezTo>
                <a:cubicBezTo>
                  <a:pt x="6535302" y="2491935"/>
                  <a:pt x="6555007" y="2529534"/>
                  <a:pt x="6555007" y="2515593"/>
                </a:cubicBezTo>
                <a:cubicBezTo>
                  <a:pt x="6557152" y="2518141"/>
                  <a:pt x="6558224" y="2519548"/>
                  <a:pt x="6558693" y="2520285"/>
                </a:cubicBezTo>
                <a:cubicBezTo>
                  <a:pt x="6558358" y="2519280"/>
                  <a:pt x="6558358" y="2517537"/>
                  <a:pt x="6562245" y="2517537"/>
                </a:cubicBezTo>
                <a:cubicBezTo>
                  <a:pt x="6559229" y="2512376"/>
                  <a:pt x="6570556" y="2527724"/>
                  <a:pt x="6569819" y="2530606"/>
                </a:cubicBezTo>
                <a:cubicBezTo>
                  <a:pt x="6576253" y="2529266"/>
                  <a:pt x="6580944" y="2537845"/>
                  <a:pt x="6587244" y="2537778"/>
                </a:cubicBezTo>
                <a:cubicBezTo>
                  <a:pt x="6588919" y="2537778"/>
                  <a:pt x="6601922" y="2538113"/>
                  <a:pt x="6601922" y="2543407"/>
                </a:cubicBezTo>
                <a:cubicBezTo>
                  <a:pt x="6597096" y="2548568"/>
                  <a:pt x="6601453" y="2547563"/>
                  <a:pt x="6595957" y="2548903"/>
                </a:cubicBezTo>
                <a:cubicBezTo>
                  <a:pt x="6595890" y="2549707"/>
                  <a:pt x="6594214" y="2558621"/>
                  <a:pt x="6594214" y="2558890"/>
                </a:cubicBezTo>
                <a:cubicBezTo>
                  <a:pt x="6596627" y="2558755"/>
                  <a:pt x="6601922" y="2558219"/>
                  <a:pt x="6601922" y="2560029"/>
                </a:cubicBezTo>
                <a:cubicBezTo>
                  <a:pt x="6603799" y="2565592"/>
                  <a:pt x="6606881" y="2577186"/>
                  <a:pt x="6608624" y="2593003"/>
                </a:cubicBezTo>
                <a:cubicBezTo>
                  <a:pt x="6610366" y="2590925"/>
                  <a:pt x="6612579" y="2590322"/>
                  <a:pt x="6615326" y="2591260"/>
                </a:cubicBezTo>
                <a:cubicBezTo>
                  <a:pt x="6613248" y="2588379"/>
                  <a:pt x="6610701" y="2589786"/>
                  <a:pt x="6609026" y="2586704"/>
                </a:cubicBezTo>
                <a:cubicBezTo>
                  <a:pt x="6612779" y="2590524"/>
                  <a:pt x="6642738" y="2596086"/>
                  <a:pt x="6635433" y="2621688"/>
                </a:cubicBezTo>
                <a:cubicBezTo>
                  <a:pt x="6635433" y="2611769"/>
                  <a:pt x="6670820" y="2664381"/>
                  <a:pt x="6676382" y="2664917"/>
                </a:cubicBezTo>
                <a:cubicBezTo>
                  <a:pt x="6677455" y="2663107"/>
                  <a:pt x="6685766" y="2651579"/>
                  <a:pt x="6683152" y="2651579"/>
                </a:cubicBezTo>
                <a:cubicBezTo>
                  <a:pt x="6685162" y="2651513"/>
                  <a:pt x="6687106" y="2651714"/>
                  <a:pt x="6689050" y="2652250"/>
                </a:cubicBezTo>
                <a:cubicBezTo>
                  <a:pt x="6681610" y="2674501"/>
                  <a:pt x="6683084" y="2692865"/>
                  <a:pt x="6682348" y="2718601"/>
                </a:cubicBezTo>
                <a:cubicBezTo>
                  <a:pt x="6684224" y="2714245"/>
                  <a:pt x="6687441" y="2708682"/>
                  <a:pt x="6688916" y="2705666"/>
                </a:cubicBezTo>
                <a:cubicBezTo>
                  <a:pt x="6688111" y="2709486"/>
                  <a:pt x="6690927" y="2737970"/>
                  <a:pt x="6690927" y="2738707"/>
                </a:cubicBezTo>
                <a:cubicBezTo>
                  <a:pt x="6689184" y="2736161"/>
                  <a:pt x="6688581" y="2736161"/>
                  <a:pt x="6689050" y="2738841"/>
                </a:cubicBezTo>
                <a:cubicBezTo>
                  <a:pt x="6703795" y="2739110"/>
                  <a:pt x="6692066" y="2738305"/>
                  <a:pt x="6695886" y="2740919"/>
                </a:cubicBezTo>
                <a:cubicBezTo>
                  <a:pt x="6695886" y="2741656"/>
                  <a:pt x="6692334" y="2745477"/>
                  <a:pt x="6692535" y="2747956"/>
                </a:cubicBezTo>
                <a:cubicBezTo>
                  <a:pt x="6693406" y="2748224"/>
                  <a:pt x="6675043" y="2845941"/>
                  <a:pt x="6670351" y="2845941"/>
                </a:cubicBezTo>
                <a:cubicBezTo>
                  <a:pt x="6669480" y="2846277"/>
                  <a:pt x="6669010" y="2846210"/>
                  <a:pt x="6668810" y="2846076"/>
                </a:cubicBezTo>
                <a:cubicBezTo>
                  <a:pt x="6668943" y="2846344"/>
                  <a:pt x="6669077" y="2846880"/>
                  <a:pt x="6669145" y="2847952"/>
                </a:cubicBezTo>
                <a:cubicBezTo>
                  <a:pt x="6669145" y="2843193"/>
                  <a:pt x="6650647" y="2859547"/>
                  <a:pt x="6655740" y="2857134"/>
                </a:cubicBezTo>
                <a:cubicBezTo>
                  <a:pt x="6655740" y="2865311"/>
                  <a:pt x="6634427" y="2904853"/>
                  <a:pt x="6628932" y="2912226"/>
                </a:cubicBezTo>
                <a:cubicBezTo>
                  <a:pt x="6628932" y="2929986"/>
                  <a:pt x="6608959" y="2946004"/>
                  <a:pt x="6622230" y="2961151"/>
                </a:cubicBezTo>
                <a:cubicBezTo>
                  <a:pt x="6622230" y="2964904"/>
                  <a:pt x="6561843" y="2989233"/>
                  <a:pt x="6547166" y="3000023"/>
                </a:cubicBezTo>
                <a:cubicBezTo>
                  <a:pt x="6535370" y="3000023"/>
                  <a:pt x="6477999" y="2993321"/>
                  <a:pt x="6451861" y="2993321"/>
                </a:cubicBezTo>
                <a:cubicBezTo>
                  <a:pt x="6451526" y="2993120"/>
                  <a:pt x="6447035" y="2988562"/>
                  <a:pt x="6447906" y="2987088"/>
                </a:cubicBezTo>
                <a:cubicBezTo>
                  <a:pt x="6445896" y="2988362"/>
                  <a:pt x="6442210" y="2990975"/>
                  <a:pt x="6441540" y="2992383"/>
                </a:cubicBezTo>
                <a:cubicBezTo>
                  <a:pt x="6423510" y="2973349"/>
                  <a:pt x="6407828" y="2974823"/>
                  <a:pt x="6407828" y="2948752"/>
                </a:cubicBezTo>
                <a:cubicBezTo>
                  <a:pt x="6408096" y="2949288"/>
                  <a:pt x="6382427" y="2918592"/>
                  <a:pt x="6371971" y="2916448"/>
                </a:cubicBezTo>
                <a:cubicBezTo>
                  <a:pt x="6372642" y="2915510"/>
                  <a:pt x="6373245" y="2914705"/>
                  <a:pt x="6374317" y="2914169"/>
                </a:cubicBezTo>
                <a:cubicBezTo>
                  <a:pt x="6374317" y="2910349"/>
                  <a:pt x="6374317" y="2903178"/>
                  <a:pt x="6374317" y="2897883"/>
                </a:cubicBezTo>
                <a:cubicBezTo>
                  <a:pt x="6375322" y="2902440"/>
                  <a:pt x="6374317" y="2891583"/>
                  <a:pt x="6374317" y="2889773"/>
                </a:cubicBezTo>
                <a:cubicBezTo>
                  <a:pt x="6374384" y="2889773"/>
                  <a:pt x="6367615" y="2888634"/>
                  <a:pt x="6367615" y="2888634"/>
                </a:cubicBezTo>
                <a:cubicBezTo>
                  <a:pt x="6367682" y="2907735"/>
                  <a:pt x="6367079" y="2913432"/>
                  <a:pt x="6354211" y="2906127"/>
                </a:cubicBezTo>
                <a:cubicBezTo>
                  <a:pt x="6349988" y="2910684"/>
                  <a:pt x="6348178" y="2913700"/>
                  <a:pt x="6344023" y="2919531"/>
                </a:cubicBezTo>
                <a:cubicBezTo>
                  <a:pt x="6332228" y="2919531"/>
                  <a:pt x="6354211" y="2891918"/>
                  <a:pt x="6354211" y="2900899"/>
                </a:cubicBezTo>
                <a:cubicBezTo>
                  <a:pt x="6353943" y="2899491"/>
                  <a:pt x="6354144" y="2892722"/>
                  <a:pt x="6355819" y="2892722"/>
                </a:cubicBezTo>
                <a:cubicBezTo>
                  <a:pt x="6354009" y="2889975"/>
                  <a:pt x="6356623" y="2889505"/>
                  <a:pt x="6356690" y="2879318"/>
                </a:cubicBezTo>
                <a:cubicBezTo>
                  <a:pt x="6353741" y="2879318"/>
                  <a:pt x="6355685" y="2883406"/>
                  <a:pt x="6354479" y="2880189"/>
                </a:cubicBezTo>
                <a:cubicBezTo>
                  <a:pt x="6355685" y="2880927"/>
                  <a:pt x="6361381" y="2871812"/>
                  <a:pt x="6363795" y="2867790"/>
                </a:cubicBezTo>
                <a:cubicBezTo>
                  <a:pt x="6362789" y="2867656"/>
                  <a:pt x="6361918" y="2867187"/>
                  <a:pt x="6361114" y="2866450"/>
                </a:cubicBezTo>
                <a:cubicBezTo>
                  <a:pt x="6349653" y="2877039"/>
                  <a:pt x="6327268" y="2886423"/>
                  <a:pt x="6327402" y="2899156"/>
                </a:cubicBezTo>
                <a:cubicBezTo>
                  <a:pt x="6328944" y="2899358"/>
                  <a:pt x="6334037" y="2900966"/>
                  <a:pt x="6334037" y="2904049"/>
                </a:cubicBezTo>
                <a:cubicBezTo>
                  <a:pt x="6333501" y="2904853"/>
                  <a:pt x="6327938" y="2908204"/>
                  <a:pt x="6327805" y="2906260"/>
                </a:cubicBezTo>
                <a:cubicBezTo>
                  <a:pt x="6320834" y="2906260"/>
                  <a:pt x="6320633" y="2907333"/>
                  <a:pt x="6320633" y="2904049"/>
                </a:cubicBezTo>
                <a:cubicBezTo>
                  <a:pt x="6320566" y="2904049"/>
                  <a:pt x="6320633" y="2906260"/>
                  <a:pt x="6320633" y="2906260"/>
                </a:cubicBezTo>
                <a:cubicBezTo>
                  <a:pt x="6321839" y="2906730"/>
                  <a:pt x="6311049" y="2900162"/>
                  <a:pt x="6308033" y="2899090"/>
                </a:cubicBezTo>
                <a:cubicBezTo>
                  <a:pt x="6307832" y="2899290"/>
                  <a:pt x="6307631" y="2899558"/>
                  <a:pt x="6307631" y="2899558"/>
                </a:cubicBezTo>
                <a:cubicBezTo>
                  <a:pt x="6301531" y="2899558"/>
                  <a:pt x="6311317" y="2888902"/>
                  <a:pt x="6313462" y="2889237"/>
                </a:cubicBezTo>
                <a:cubicBezTo>
                  <a:pt x="6308703" y="2883071"/>
                  <a:pt x="6302604" y="2870337"/>
                  <a:pt x="6300459" y="2867455"/>
                </a:cubicBezTo>
                <a:cubicBezTo>
                  <a:pt x="6300459" y="2866383"/>
                  <a:pt x="6290406" y="2856330"/>
                  <a:pt x="6287725" y="2859010"/>
                </a:cubicBezTo>
                <a:cubicBezTo>
                  <a:pt x="6287658" y="2858809"/>
                  <a:pt x="6287189" y="2858944"/>
                  <a:pt x="6285982" y="2859345"/>
                </a:cubicBezTo>
                <a:cubicBezTo>
                  <a:pt x="6287189" y="2859345"/>
                  <a:pt x="6287122" y="2848690"/>
                  <a:pt x="6287055" y="2846344"/>
                </a:cubicBezTo>
                <a:cubicBezTo>
                  <a:pt x="6286653" y="2846142"/>
                  <a:pt x="6286586" y="2846009"/>
                  <a:pt x="6286988" y="2845941"/>
                </a:cubicBezTo>
                <a:cubicBezTo>
                  <a:pt x="6286988" y="2845941"/>
                  <a:pt x="6286988" y="2845874"/>
                  <a:pt x="6286988" y="2845874"/>
                </a:cubicBezTo>
                <a:cubicBezTo>
                  <a:pt x="6286988" y="2845941"/>
                  <a:pt x="6287055" y="2845941"/>
                  <a:pt x="6287055" y="2845941"/>
                </a:cubicBezTo>
                <a:cubicBezTo>
                  <a:pt x="6287189" y="2845874"/>
                  <a:pt x="6287189" y="2845874"/>
                  <a:pt x="6287390" y="2845874"/>
                </a:cubicBezTo>
                <a:cubicBezTo>
                  <a:pt x="6276063" y="2840043"/>
                  <a:pt x="6265809" y="2836759"/>
                  <a:pt x="6253947" y="2832470"/>
                </a:cubicBezTo>
                <a:cubicBezTo>
                  <a:pt x="6215342" y="2818463"/>
                  <a:pt x="6077010" y="2830728"/>
                  <a:pt x="6072452" y="2880524"/>
                </a:cubicBezTo>
                <a:cubicBezTo>
                  <a:pt x="6072452" y="2887494"/>
                  <a:pt x="6046448" y="2879385"/>
                  <a:pt x="6054423" y="2879385"/>
                </a:cubicBezTo>
                <a:cubicBezTo>
                  <a:pt x="6056032" y="2878514"/>
                  <a:pt x="6039880" y="2882803"/>
                  <a:pt x="6037132" y="2884948"/>
                </a:cubicBezTo>
                <a:cubicBezTo>
                  <a:pt x="6026006" y="2880860"/>
                  <a:pt x="5985324" y="2872281"/>
                  <a:pt x="5985324" y="2884747"/>
                </a:cubicBezTo>
                <a:cubicBezTo>
                  <a:pt x="5985458" y="2884345"/>
                  <a:pt x="5985928" y="2892856"/>
                  <a:pt x="5987067" y="2892856"/>
                </a:cubicBezTo>
                <a:cubicBezTo>
                  <a:pt x="5972993" y="2891985"/>
                  <a:pt x="5973797" y="2899558"/>
                  <a:pt x="5963542" y="2899558"/>
                </a:cubicBezTo>
                <a:cubicBezTo>
                  <a:pt x="5961197" y="2901636"/>
                  <a:pt x="5956773" y="2907601"/>
                  <a:pt x="5952149" y="2911756"/>
                </a:cubicBezTo>
                <a:cubicBezTo>
                  <a:pt x="5951076" y="2909745"/>
                  <a:pt x="5944642" y="2905925"/>
                  <a:pt x="5945112" y="2906260"/>
                </a:cubicBezTo>
                <a:cubicBezTo>
                  <a:pt x="5944777" y="2908606"/>
                  <a:pt x="5945245" y="2910885"/>
                  <a:pt x="5946452" y="2912962"/>
                </a:cubicBezTo>
                <a:cubicBezTo>
                  <a:pt x="5936197" y="2907601"/>
                  <a:pt x="5904094" y="2892924"/>
                  <a:pt x="5897862" y="2892856"/>
                </a:cubicBezTo>
                <a:cubicBezTo>
                  <a:pt x="5895583" y="2889237"/>
                  <a:pt x="5881307" y="2866115"/>
                  <a:pt x="5891226" y="2866115"/>
                </a:cubicBezTo>
                <a:cubicBezTo>
                  <a:pt x="5893036" y="2867053"/>
                  <a:pt x="5900676" y="2873353"/>
                  <a:pt x="5897862" y="2872884"/>
                </a:cubicBezTo>
                <a:cubicBezTo>
                  <a:pt x="5917499" y="2872884"/>
                  <a:pt x="5898465" y="2822082"/>
                  <a:pt x="5898263" y="2820741"/>
                </a:cubicBezTo>
                <a:cubicBezTo>
                  <a:pt x="5893773" y="2794134"/>
                  <a:pt x="5886869" y="2768867"/>
                  <a:pt x="5878157" y="2745610"/>
                </a:cubicBezTo>
                <a:cubicBezTo>
                  <a:pt x="5868841" y="2720813"/>
                  <a:pt x="5847059" y="2692932"/>
                  <a:pt x="5844646" y="2672826"/>
                </a:cubicBezTo>
                <a:lnTo>
                  <a:pt x="5851348" y="2672826"/>
                </a:lnTo>
                <a:cubicBezTo>
                  <a:pt x="5854767" y="2679528"/>
                  <a:pt x="5853225" y="2679796"/>
                  <a:pt x="5858051" y="2685694"/>
                </a:cubicBezTo>
                <a:cubicBezTo>
                  <a:pt x="5858922" y="2684621"/>
                  <a:pt x="5856241" y="2671619"/>
                  <a:pt x="5859324" y="2671619"/>
                </a:cubicBezTo>
                <a:cubicBezTo>
                  <a:pt x="5859592" y="2671887"/>
                  <a:pt x="5871053" y="2674970"/>
                  <a:pt x="5864485" y="2678321"/>
                </a:cubicBezTo>
                <a:cubicBezTo>
                  <a:pt x="5865423" y="2678321"/>
                  <a:pt x="5871455" y="2678589"/>
                  <a:pt x="5871455" y="2677718"/>
                </a:cubicBezTo>
                <a:cubicBezTo>
                  <a:pt x="5871455" y="2677450"/>
                  <a:pt x="5871388" y="2674702"/>
                  <a:pt x="5871455" y="2674702"/>
                </a:cubicBezTo>
                <a:cubicBezTo>
                  <a:pt x="5849941" y="2674300"/>
                  <a:pt x="5859190" y="2590657"/>
                  <a:pt x="5870181" y="2584223"/>
                </a:cubicBezTo>
                <a:cubicBezTo>
                  <a:pt x="5869310" y="2582682"/>
                  <a:pt x="5869176" y="2577856"/>
                  <a:pt x="5871388" y="2577856"/>
                </a:cubicBezTo>
                <a:cubicBezTo>
                  <a:pt x="5871455" y="2577990"/>
                  <a:pt x="5875208" y="2577722"/>
                  <a:pt x="5874873" y="2577856"/>
                </a:cubicBezTo>
                <a:cubicBezTo>
                  <a:pt x="5884725" y="2577856"/>
                  <a:pt x="5874136" y="2590188"/>
                  <a:pt x="5871857" y="2591931"/>
                </a:cubicBezTo>
                <a:cubicBezTo>
                  <a:pt x="5873198" y="2592400"/>
                  <a:pt x="5877889" y="2595751"/>
                  <a:pt x="5878157" y="2597962"/>
                </a:cubicBezTo>
                <a:cubicBezTo>
                  <a:pt x="5880704" y="2577521"/>
                  <a:pt x="5892767" y="2572026"/>
                  <a:pt x="5905904" y="2565056"/>
                </a:cubicBezTo>
                <a:cubicBezTo>
                  <a:pt x="5898800" y="2561570"/>
                  <a:pt x="5910595" y="2559962"/>
                  <a:pt x="5912271" y="2560096"/>
                </a:cubicBezTo>
                <a:cubicBezTo>
                  <a:pt x="5913411" y="2558822"/>
                  <a:pt x="5922525" y="2555337"/>
                  <a:pt x="5925005" y="2555270"/>
                </a:cubicBezTo>
                <a:cubicBezTo>
                  <a:pt x="5925340" y="2555471"/>
                  <a:pt x="5921051" y="2552053"/>
                  <a:pt x="5918839" y="2549775"/>
                </a:cubicBezTo>
                <a:cubicBezTo>
                  <a:pt x="5920113" y="2549841"/>
                  <a:pt x="5923195" y="2547898"/>
                  <a:pt x="5925139" y="2546826"/>
                </a:cubicBezTo>
                <a:cubicBezTo>
                  <a:pt x="5926144" y="2537107"/>
                  <a:pt x="5937069" y="2551048"/>
                  <a:pt x="5931640" y="2551048"/>
                </a:cubicBezTo>
                <a:cubicBezTo>
                  <a:pt x="5952953" y="2551048"/>
                  <a:pt x="5970848" y="2546691"/>
                  <a:pt x="5993836" y="2537643"/>
                </a:cubicBezTo>
                <a:cubicBezTo>
                  <a:pt x="6019639" y="2527524"/>
                  <a:pt x="6021181" y="2505071"/>
                  <a:pt x="6041689" y="2490327"/>
                </a:cubicBezTo>
                <a:cubicBezTo>
                  <a:pt x="6028754" y="2493209"/>
                  <a:pt x="6051743" y="2449913"/>
                  <a:pt x="6052413" y="2449310"/>
                </a:cubicBezTo>
                <a:cubicBezTo>
                  <a:pt x="6052413" y="2459162"/>
                  <a:pt x="6066688" y="2440530"/>
                  <a:pt x="6063270" y="2443813"/>
                </a:cubicBezTo>
                <a:cubicBezTo>
                  <a:pt x="6055227" y="2443813"/>
                  <a:pt x="6059986" y="2437111"/>
                  <a:pt x="6065951" y="2437111"/>
                </a:cubicBezTo>
                <a:lnTo>
                  <a:pt x="6070790" y="2437444"/>
                </a:lnTo>
                <a:lnTo>
                  <a:pt x="6070844" y="2437447"/>
                </a:lnTo>
                <a:cubicBezTo>
                  <a:pt x="6070106" y="2439524"/>
                  <a:pt x="6070040" y="2443813"/>
                  <a:pt x="6071179" y="2443813"/>
                </a:cubicBezTo>
                <a:cubicBezTo>
                  <a:pt x="6082975" y="2448371"/>
                  <a:pt x="6077345" y="2440329"/>
                  <a:pt x="6083578" y="2450516"/>
                </a:cubicBezTo>
                <a:cubicBezTo>
                  <a:pt x="6094101" y="2450516"/>
                  <a:pt x="6082372" y="2428868"/>
                  <a:pt x="6079623" y="2423707"/>
                </a:cubicBezTo>
                <a:cubicBezTo>
                  <a:pt x="6079489" y="2423707"/>
                  <a:pt x="6079423" y="2423707"/>
                  <a:pt x="6079221" y="2423707"/>
                </a:cubicBezTo>
                <a:cubicBezTo>
                  <a:pt x="6079356" y="2423707"/>
                  <a:pt x="6079423" y="2423640"/>
                  <a:pt x="6079556" y="2423640"/>
                </a:cubicBezTo>
                <a:cubicBezTo>
                  <a:pt x="6079087" y="2422769"/>
                  <a:pt x="6078886" y="2422367"/>
                  <a:pt x="6079221" y="2422836"/>
                </a:cubicBezTo>
                <a:cubicBezTo>
                  <a:pt x="6079825" y="2423037"/>
                  <a:pt x="6080294" y="2423238"/>
                  <a:pt x="6080629" y="2423372"/>
                </a:cubicBezTo>
                <a:cubicBezTo>
                  <a:pt x="6091084" y="2420223"/>
                  <a:pt x="6083176" y="2414860"/>
                  <a:pt x="6092224" y="2423037"/>
                </a:cubicBezTo>
                <a:cubicBezTo>
                  <a:pt x="6091285" y="2420021"/>
                  <a:pt x="6096580" y="2408695"/>
                  <a:pt x="6099328" y="2408896"/>
                </a:cubicBezTo>
                <a:cubicBezTo>
                  <a:pt x="6099060" y="2406483"/>
                  <a:pt x="6099127" y="2403534"/>
                  <a:pt x="6099328" y="2402528"/>
                </a:cubicBezTo>
                <a:cubicBezTo>
                  <a:pt x="6099328" y="2403668"/>
                  <a:pt x="6107236" y="2404204"/>
                  <a:pt x="6109046" y="2403735"/>
                </a:cubicBezTo>
                <a:cubicBezTo>
                  <a:pt x="6108778" y="2396631"/>
                  <a:pt x="6116753" y="2385907"/>
                  <a:pt x="6118898" y="2392274"/>
                </a:cubicBezTo>
                <a:cubicBezTo>
                  <a:pt x="6119434" y="2389862"/>
                  <a:pt x="6122584" y="2390331"/>
                  <a:pt x="6127276" y="2390331"/>
                </a:cubicBezTo>
                <a:cubicBezTo>
                  <a:pt x="6145975" y="2366471"/>
                  <a:pt x="6160251" y="2414124"/>
                  <a:pt x="6166081" y="2412649"/>
                </a:cubicBezTo>
                <a:cubicBezTo>
                  <a:pt x="6166484" y="2408091"/>
                  <a:pt x="6193091" y="2410303"/>
                  <a:pt x="6191952" y="2410437"/>
                </a:cubicBezTo>
                <a:cubicBezTo>
                  <a:pt x="6192890" y="2409298"/>
                  <a:pt x="6193292" y="2408024"/>
                  <a:pt x="6193158" y="2406684"/>
                </a:cubicBezTo>
                <a:cubicBezTo>
                  <a:pt x="6193158" y="2408494"/>
                  <a:pt x="6176000" y="2390331"/>
                  <a:pt x="6193493" y="2390331"/>
                </a:cubicBezTo>
                <a:cubicBezTo>
                  <a:pt x="6198453" y="2382891"/>
                  <a:pt x="6196643" y="2377731"/>
                  <a:pt x="6203613" y="2375653"/>
                </a:cubicBezTo>
                <a:cubicBezTo>
                  <a:pt x="6202005" y="2373173"/>
                  <a:pt x="6199324" y="2368348"/>
                  <a:pt x="6199793" y="2368951"/>
                </a:cubicBezTo>
                <a:cubicBezTo>
                  <a:pt x="6199793" y="2365533"/>
                  <a:pt x="6215811" y="2353067"/>
                  <a:pt x="6221106" y="2350252"/>
                </a:cubicBezTo>
                <a:cubicBezTo>
                  <a:pt x="6220168" y="2350252"/>
                  <a:pt x="6218559" y="2343617"/>
                  <a:pt x="6221374" y="2343617"/>
                </a:cubicBezTo>
                <a:cubicBezTo>
                  <a:pt x="6224189" y="2344555"/>
                  <a:pt x="6199793" y="2329609"/>
                  <a:pt x="6199793" y="2338657"/>
                </a:cubicBezTo>
                <a:cubicBezTo>
                  <a:pt x="6199793" y="2331821"/>
                  <a:pt x="6205892" y="2332491"/>
                  <a:pt x="6206495" y="2331955"/>
                </a:cubicBezTo>
                <a:cubicBezTo>
                  <a:pt x="6206495" y="2327867"/>
                  <a:pt x="6206562" y="2324516"/>
                  <a:pt x="6206495" y="2324516"/>
                </a:cubicBezTo>
                <a:lnTo>
                  <a:pt x="6233304" y="2324516"/>
                </a:lnTo>
                <a:cubicBezTo>
                  <a:pt x="6232567" y="2324516"/>
                  <a:pt x="6232901" y="2332759"/>
                  <a:pt x="6233236" y="2336915"/>
                </a:cubicBezTo>
                <a:cubicBezTo>
                  <a:pt x="6230221" y="2337317"/>
                  <a:pt x="6218559" y="2343416"/>
                  <a:pt x="6225194" y="2343416"/>
                </a:cubicBezTo>
                <a:cubicBezTo>
                  <a:pt x="6222849" y="2342076"/>
                  <a:pt x="6241548" y="2350118"/>
                  <a:pt x="6231762" y="2350118"/>
                </a:cubicBezTo>
                <a:cubicBezTo>
                  <a:pt x="6240944" y="2350587"/>
                  <a:pt x="6235582" y="2345762"/>
                  <a:pt x="6241816" y="2343416"/>
                </a:cubicBezTo>
                <a:cubicBezTo>
                  <a:pt x="6242486" y="2345627"/>
                  <a:pt x="6242821" y="2347839"/>
                  <a:pt x="6242955" y="2350118"/>
                </a:cubicBezTo>
                <a:cubicBezTo>
                  <a:pt x="6248987" y="2345694"/>
                  <a:pt x="6244832" y="2343416"/>
                  <a:pt x="6253947" y="2343416"/>
                </a:cubicBezTo>
                <a:cubicBezTo>
                  <a:pt x="6252874" y="2341137"/>
                  <a:pt x="6254013" y="2338121"/>
                  <a:pt x="6254818" y="2336714"/>
                </a:cubicBezTo>
                <a:cubicBezTo>
                  <a:pt x="6253008" y="2336714"/>
                  <a:pt x="6253008" y="2338121"/>
                  <a:pt x="6253410" y="2334167"/>
                </a:cubicBezTo>
                <a:cubicBezTo>
                  <a:pt x="6253410" y="2335910"/>
                  <a:pt x="6246038" y="2336848"/>
                  <a:pt x="6245301" y="2336714"/>
                </a:cubicBezTo>
                <a:cubicBezTo>
                  <a:pt x="6251266" y="2336714"/>
                  <a:pt x="6238599" y="2330012"/>
                  <a:pt x="6238398" y="2330012"/>
                </a:cubicBezTo>
                <a:cubicBezTo>
                  <a:pt x="6239939" y="2330012"/>
                  <a:pt x="6240944" y="2323310"/>
                  <a:pt x="6239269" y="2323310"/>
                </a:cubicBezTo>
                <a:cubicBezTo>
                  <a:pt x="6239067" y="2323511"/>
                  <a:pt x="6260179" y="2311379"/>
                  <a:pt x="6260179" y="2316876"/>
                </a:cubicBezTo>
                <a:cubicBezTo>
                  <a:pt x="6260113" y="2316674"/>
                  <a:pt x="6260045" y="2321634"/>
                  <a:pt x="6259375" y="2323310"/>
                </a:cubicBezTo>
                <a:cubicBezTo>
                  <a:pt x="6264670" y="2323578"/>
                  <a:pt x="6265206" y="2325454"/>
                  <a:pt x="6266882" y="2333229"/>
                </a:cubicBezTo>
                <a:cubicBezTo>
                  <a:pt x="6266882" y="2334770"/>
                  <a:pt x="6272378" y="2331687"/>
                  <a:pt x="6273718" y="2330012"/>
                </a:cubicBezTo>
                <a:cubicBezTo>
                  <a:pt x="6274924" y="2339395"/>
                  <a:pt x="6279884" y="2336245"/>
                  <a:pt x="6286787" y="2336647"/>
                </a:cubicBezTo>
                <a:cubicBezTo>
                  <a:pt x="6290741" y="2336647"/>
                  <a:pt x="6293154" y="2337451"/>
                  <a:pt x="6293623" y="2341338"/>
                </a:cubicBezTo>
                <a:cubicBezTo>
                  <a:pt x="6295365" y="2338859"/>
                  <a:pt x="6302403" y="2335239"/>
                  <a:pt x="6301465" y="2336647"/>
                </a:cubicBezTo>
                <a:cubicBezTo>
                  <a:pt x="6295433" y="2336647"/>
                  <a:pt x="6308234" y="2345694"/>
                  <a:pt x="6307094" y="2345359"/>
                </a:cubicBezTo>
                <a:cubicBezTo>
                  <a:pt x="6307094" y="2345158"/>
                  <a:pt x="6321370" y="2336647"/>
                  <a:pt x="6323046" y="2336647"/>
                </a:cubicBezTo>
                <a:cubicBezTo>
                  <a:pt x="6325794" y="2334368"/>
                  <a:pt x="6337053" y="2325588"/>
                  <a:pt x="6340002" y="2323645"/>
                </a:cubicBezTo>
                <a:cubicBezTo>
                  <a:pt x="6338394" y="2323779"/>
                  <a:pt x="6347307" y="2305817"/>
                  <a:pt x="6347307" y="2317881"/>
                </a:cubicBezTo>
                <a:cubicBezTo>
                  <a:pt x="6341275" y="2325722"/>
                  <a:pt x="6333568" y="2335575"/>
                  <a:pt x="6328541" y="2341003"/>
                </a:cubicBezTo>
                <a:cubicBezTo>
                  <a:pt x="6331490" y="2338054"/>
                  <a:pt x="6338862" y="2332358"/>
                  <a:pt x="6340605" y="2344690"/>
                </a:cubicBezTo>
                <a:cubicBezTo>
                  <a:pt x="6340940" y="2344488"/>
                  <a:pt x="6343487" y="2344287"/>
                  <a:pt x="6345364" y="2344153"/>
                </a:cubicBezTo>
                <a:cubicBezTo>
                  <a:pt x="6345229" y="2360238"/>
                  <a:pt x="6342951" y="2364728"/>
                  <a:pt x="6333300" y="2378066"/>
                </a:cubicBezTo>
                <a:cubicBezTo>
                  <a:pt x="6333233" y="2378066"/>
                  <a:pt x="6333166" y="2378066"/>
                  <a:pt x="6333166" y="2378066"/>
                </a:cubicBezTo>
                <a:cubicBezTo>
                  <a:pt x="6334171" y="2378066"/>
                  <a:pt x="6333903" y="2383763"/>
                  <a:pt x="6333903" y="2384701"/>
                </a:cubicBezTo>
                <a:cubicBezTo>
                  <a:pt x="6333903" y="2387047"/>
                  <a:pt x="6340069" y="2381685"/>
                  <a:pt x="6341343" y="2378669"/>
                </a:cubicBezTo>
                <a:cubicBezTo>
                  <a:pt x="6344493" y="2385036"/>
                  <a:pt x="6352133" y="2403668"/>
                  <a:pt x="6346369" y="2403668"/>
                </a:cubicBezTo>
                <a:cubicBezTo>
                  <a:pt x="6343353" y="2400652"/>
                  <a:pt x="6336517" y="2399245"/>
                  <a:pt x="6332563" y="2396966"/>
                </a:cubicBezTo>
                <a:cubicBezTo>
                  <a:pt x="6333367" y="2396966"/>
                  <a:pt x="6334908" y="2392542"/>
                  <a:pt x="6333903" y="2390264"/>
                </a:cubicBezTo>
                <a:cubicBezTo>
                  <a:pt x="6338460" y="2387985"/>
                  <a:pt x="6327201" y="2391805"/>
                  <a:pt x="6327201" y="2389325"/>
                </a:cubicBezTo>
                <a:cubicBezTo>
                  <a:pt x="6325458" y="2391671"/>
                  <a:pt x="6313797" y="2412046"/>
                  <a:pt x="6313797" y="2410705"/>
                </a:cubicBezTo>
                <a:cubicBezTo>
                  <a:pt x="6315874" y="2412917"/>
                  <a:pt x="6335310" y="2430477"/>
                  <a:pt x="6334573" y="2430477"/>
                </a:cubicBezTo>
                <a:cubicBezTo>
                  <a:pt x="6336048" y="2428667"/>
                  <a:pt x="6336651" y="2427528"/>
                  <a:pt x="6336852" y="2426857"/>
                </a:cubicBezTo>
                <a:cubicBezTo>
                  <a:pt x="6337120" y="2427662"/>
                  <a:pt x="6337924" y="2428935"/>
                  <a:pt x="6340672" y="2430477"/>
                </a:cubicBezTo>
                <a:cubicBezTo>
                  <a:pt x="6342884" y="2429471"/>
                  <a:pt x="6344693" y="2426456"/>
                  <a:pt x="6346034" y="2424445"/>
                </a:cubicBezTo>
                <a:cubicBezTo>
                  <a:pt x="6347307" y="2427125"/>
                  <a:pt x="6361046" y="2437179"/>
                  <a:pt x="6350659" y="2437179"/>
                </a:cubicBezTo>
                <a:cubicBezTo>
                  <a:pt x="6361248" y="2446897"/>
                  <a:pt x="6371837" y="2455207"/>
                  <a:pt x="6388459" y="2457285"/>
                </a:cubicBezTo>
                <a:cubicBezTo>
                  <a:pt x="6392882" y="2453532"/>
                  <a:pt x="6407693" y="2443345"/>
                  <a:pt x="6407693" y="2450382"/>
                </a:cubicBezTo>
                <a:cubicBezTo>
                  <a:pt x="6404946" y="2451924"/>
                  <a:pt x="6394692" y="2463987"/>
                  <a:pt x="6392212" y="2463987"/>
                </a:cubicBezTo>
                <a:cubicBezTo>
                  <a:pt x="6393418" y="2465864"/>
                  <a:pt x="6395697" y="2464724"/>
                  <a:pt x="6393753" y="2470690"/>
                </a:cubicBezTo>
                <a:cubicBezTo>
                  <a:pt x="6401594" y="2470690"/>
                  <a:pt x="6406018" y="2479000"/>
                  <a:pt x="6411782" y="2484094"/>
                </a:cubicBezTo>
                <a:cubicBezTo>
                  <a:pt x="6411849" y="2478933"/>
                  <a:pt x="6437250" y="2443077"/>
                  <a:pt x="6439529" y="2428064"/>
                </a:cubicBezTo>
                <a:cubicBezTo>
                  <a:pt x="6442746" y="2406818"/>
                  <a:pt x="6436379" y="2373173"/>
                  <a:pt x="6447906" y="2357691"/>
                </a:cubicBezTo>
                <a:cubicBezTo>
                  <a:pt x="6447906" y="2362115"/>
                  <a:pt x="6449850" y="2303136"/>
                  <a:pt x="6454407" y="2303136"/>
                </a:cubicBezTo>
                <a:close/>
                <a:moveTo>
                  <a:pt x="5974474" y="2276067"/>
                </a:moveTo>
                <a:cubicBezTo>
                  <a:pt x="5976126" y="2274116"/>
                  <a:pt x="5980666" y="2273865"/>
                  <a:pt x="5989681" y="2276663"/>
                </a:cubicBezTo>
                <a:cubicBezTo>
                  <a:pt x="6004694" y="2281354"/>
                  <a:pt x="6026878" y="2297439"/>
                  <a:pt x="5994841" y="2303068"/>
                </a:cubicBezTo>
                <a:cubicBezTo>
                  <a:pt x="5990569" y="2303068"/>
                  <a:pt x="5969520" y="2281919"/>
                  <a:pt x="5974474" y="2276067"/>
                </a:cubicBezTo>
                <a:close/>
                <a:moveTo>
                  <a:pt x="6146846" y="2249452"/>
                </a:moveTo>
                <a:cubicBezTo>
                  <a:pt x="6149527" y="2249452"/>
                  <a:pt x="6092894" y="2289397"/>
                  <a:pt x="6092559" y="2296367"/>
                </a:cubicBezTo>
                <a:cubicBezTo>
                  <a:pt x="6092559" y="2293217"/>
                  <a:pt x="6061594" y="2310911"/>
                  <a:pt x="6060924" y="2302332"/>
                </a:cubicBezTo>
                <a:cubicBezTo>
                  <a:pt x="6053552" y="2300590"/>
                  <a:pt x="6085857" y="2266476"/>
                  <a:pt x="6085857" y="2277936"/>
                </a:cubicBezTo>
                <a:cubicBezTo>
                  <a:pt x="6091486" y="2266610"/>
                  <a:pt x="6087934" y="2271703"/>
                  <a:pt x="6099261" y="2269559"/>
                </a:cubicBezTo>
                <a:cubicBezTo>
                  <a:pt x="6101070" y="2249586"/>
                  <a:pt x="6131632" y="2255953"/>
                  <a:pt x="6146846" y="2249452"/>
                </a:cubicBezTo>
                <a:close/>
                <a:moveTo>
                  <a:pt x="5975740" y="2242750"/>
                </a:moveTo>
                <a:cubicBezTo>
                  <a:pt x="5978220" y="2242750"/>
                  <a:pt x="5978555" y="2256288"/>
                  <a:pt x="5978555" y="2258768"/>
                </a:cubicBezTo>
                <a:cubicBezTo>
                  <a:pt x="5982509" y="2255685"/>
                  <a:pt x="5985526" y="2254076"/>
                  <a:pt x="5991959" y="2256154"/>
                </a:cubicBezTo>
                <a:cubicBezTo>
                  <a:pt x="5992295" y="2253741"/>
                  <a:pt x="5991759" y="2251530"/>
                  <a:pt x="5990418" y="2249452"/>
                </a:cubicBezTo>
                <a:cubicBezTo>
                  <a:pt x="6002013" y="2248045"/>
                  <a:pt x="6020377" y="2257025"/>
                  <a:pt x="6031101" y="2251194"/>
                </a:cubicBezTo>
                <a:cubicBezTo>
                  <a:pt x="6032172" y="2252736"/>
                  <a:pt x="6036127" y="2255014"/>
                  <a:pt x="6038874" y="2256288"/>
                </a:cubicBezTo>
                <a:cubicBezTo>
                  <a:pt x="6038874" y="2256422"/>
                  <a:pt x="6038874" y="2256489"/>
                  <a:pt x="6038874" y="2256624"/>
                </a:cubicBezTo>
                <a:cubicBezTo>
                  <a:pt x="6038473" y="2257092"/>
                  <a:pt x="6038741" y="2257025"/>
                  <a:pt x="6039411" y="2256556"/>
                </a:cubicBezTo>
                <a:cubicBezTo>
                  <a:pt x="6040684" y="2257092"/>
                  <a:pt x="6041623" y="2257428"/>
                  <a:pt x="6041623" y="2257227"/>
                </a:cubicBezTo>
                <a:lnTo>
                  <a:pt x="6041688" y="2254931"/>
                </a:lnTo>
                <a:lnTo>
                  <a:pt x="6039478" y="2256557"/>
                </a:lnTo>
                <a:cubicBezTo>
                  <a:pt x="6039276" y="2256423"/>
                  <a:pt x="6039143" y="2256356"/>
                  <a:pt x="6038941" y="2256289"/>
                </a:cubicBezTo>
                <a:cubicBezTo>
                  <a:pt x="6039009" y="2254211"/>
                  <a:pt x="6039461" y="2253457"/>
                  <a:pt x="6040022" y="2253423"/>
                </a:cubicBezTo>
                <a:lnTo>
                  <a:pt x="6041722" y="2254852"/>
                </a:lnTo>
                <a:lnTo>
                  <a:pt x="6050260" y="2247391"/>
                </a:lnTo>
                <a:cubicBezTo>
                  <a:pt x="6052682" y="2244861"/>
                  <a:pt x="6053921" y="2242817"/>
                  <a:pt x="6051743" y="2242817"/>
                </a:cubicBezTo>
                <a:cubicBezTo>
                  <a:pt x="6059317" y="2241744"/>
                  <a:pt x="6055966" y="2247039"/>
                  <a:pt x="6058378" y="2249519"/>
                </a:cubicBezTo>
                <a:cubicBezTo>
                  <a:pt x="6074932" y="2249519"/>
                  <a:pt x="6082908" y="2251932"/>
                  <a:pt x="6090415" y="2243018"/>
                </a:cubicBezTo>
                <a:cubicBezTo>
                  <a:pt x="6090683" y="2244224"/>
                  <a:pt x="6099128" y="2250189"/>
                  <a:pt x="6103483" y="2250926"/>
                </a:cubicBezTo>
                <a:cubicBezTo>
                  <a:pt x="6096781" y="2254613"/>
                  <a:pt x="6083914" y="2260712"/>
                  <a:pt x="6078618" y="2262857"/>
                </a:cubicBezTo>
                <a:cubicBezTo>
                  <a:pt x="6074866" y="2262857"/>
                  <a:pt x="6065348" y="2258098"/>
                  <a:pt x="6059048" y="2256154"/>
                </a:cubicBezTo>
                <a:cubicBezTo>
                  <a:pt x="6048928" y="2261717"/>
                  <a:pt x="6031703" y="2267615"/>
                  <a:pt x="6025873" y="2269559"/>
                </a:cubicBezTo>
                <a:cubicBezTo>
                  <a:pt x="6025203" y="2269559"/>
                  <a:pt x="6013206" y="2268687"/>
                  <a:pt x="6005364" y="2262857"/>
                </a:cubicBezTo>
                <a:cubicBezTo>
                  <a:pt x="5998595" y="2268352"/>
                  <a:pt x="6001142" y="2268553"/>
                  <a:pt x="5991959" y="2262857"/>
                </a:cubicBezTo>
                <a:cubicBezTo>
                  <a:pt x="5991223" y="2265537"/>
                  <a:pt x="5991826" y="2267749"/>
                  <a:pt x="5993904" y="2269559"/>
                </a:cubicBezTo>
                <a:cubicBezTo>
                  <a:pt x="5979427" y="2262588"/>
                  <a:pt x="5981035" y="2269559"/>
                  <a:pt x="5973193" y="2269559"/>
                </a:cubicBezTo>
                <a:cubicBezTo>
                  <a:pt x="5968636" y="2267079"/>
                  <a:pt x="5969575" y="2273312"/>
                  <a:pt x="5969440" y="2262857"/>
                </a:cubicBezTo>
                <a:cubicBezTo>
                  <a:pt x="5966960" y="2264264"/>
                  <a:pt x="5943034" y="2276261"/>
                  <a:pt x="5935997" y="2276261"/>
                </a:cubicBezTo>
                <a:cubicBezTo>
                  <a:pt x="5926547" y="2269291"/>
                  <a:pt x="5924000" y="2263326"/>
                  <a:pt x="5924938" y="2254546"/>
                </a:cubicBezTo>
                <a:cubicBezTo>
                  <a:pt x="5924938" y="2246436"/>
                  <a:pt x="5937337" y="2253808"/>
                  <a:pt x="5940085" y="2256154"/>
                </a:cubicBezTo>
                <a:cubicBezTo>
                  <a:pt x="5937605" y="2256154"/>
                  <a:pt x="5966156" y="2246570"/>
                  <a:pt x="5975740" y="2242750"/>
                </a:cubicBezTo>
                <a:close/>
                <a:moveTo>
                  <a:pt x="6118295" y="2230551"/>
                </a:moveTo>
                <a:cubicBezTo>
                  <a:pt x="6119166" y="2230551"/>
                  <a:pt x="6127946" y="2230551"/>
                  <a:pt x="6129487" y="2230551"/>
                </a:cubicBezTo>
                <a:cubicBezTo>
                  <a:pt x="6129353" y="2230551"/>
                  <a:pt x="6136256" y="2236516"/>
                  <a:pt x="6138602" y="2236717"/>
                </a:cubicBezTo>
                <a:cubicBezTo>
                  <a:pt x="6132369" y="2241543"/>
                  <a:pt x="6119501" y="2248245"/>
                  <a:pt x="6113134" y="2250055"/>
                </a:cubicBezTo>
                <a:cubicBezTo>
                  <a:pt x="6106700" y="2250055"/>
                  <a:pt x="6119166" y="2230551"/>
                  <a:pt x="6118295" y="2230551"/>
                </a:cubicBezTo>
                <a:close/>
                <a:moveTo>
                  <a:pt x="5710670" y="2181224"/>
                </a:moveTo>
                <a:cubicBezTo>
                  <a:pt x="5710670" y="2183235"/>
                  <a:pt x="5717372" y="2178946"/>
                  <a:pt x="5717372" y="2190406"/>
                </a:cubicBezTo>
                <a:cubicBezTo>
                  <a:pt x="5723873" y="2190205"/>
                  <a:pt x="5726621" y="2187189"/>
                  <a:pt x="5729503" y="2195902"/>
                </a:cubicBezTo>
                <a:cubicBezTo>
                  <a:pt x="5729637" y="2193623"/>
                  <a:pt x="5729972" y="2191411"/>
                  <a:pt x="5730643" y="2189200"/>
                </a:cubicBezTo>
                <a:cubicBezTo>
                  <a:pt x="5731447" y="2190004"/>
                  <a:pt x="5737680" y="2197041"/>
                  <a:pt x="5736674" y="2195902"/>
                </a:cubicBezTo>
                <a:cubicBezTo>
                  <a:pt x="5740294" y="2195902"/>
                  <a:pt x="5757518" y="2208368"/>
                  <a:pt x="5757518" y="2201599"/>
                </a:cubicBezTo>
                <a:cubicBezTo>
                  <a:pt x="5756781" y="2207765"/>
                  <a:pt x="5760065" y="2210982"/>
                  <a:pt x="5760199" y="2215740"/>
                </a:cubicBezTo>
                <a:cubicBezTo>
                  <a:pt x="5761003" y="2214936"/>
                  <a:pt x="5764020" y="2212724"/>
                  <a:pt x="5764890" y="2211115"/>
                </a:cubicBezTo>
                <a:cubicBezTo>
                  <a:pt x="5791766" y="2230417"/>
                  <a:pt x="5818642" y="2187457"/>
                  <a:pt x="5844646" y="2218153"/>
                </a:cubicBezTo>
                <a:cubicBezTo>
                  <a:pt x="5854096" y="2207430"/>
                  <a:pt x="5870919" y="2217081"/>
                  <a:pt x="5878157" y="2220901"/>
                </a:cubicBezTo>
                <a:cubicBezTo>
                  <a:pt x="5878157" y="2227536"/>
                  <a:pt x="5851348" y="2233031"/>
                  <a:pt x="5851348" y="2227000"/>
                </a:cubicBezTo>
                <a:cubicBezTo>
                  <a:pt x="5851214" y="2227335"/>
                  <a:pt x="5846791" y="2229480"/>
                  <a:pt x="5845250" y="2229480"/>
                </a:cubicBezTo>
                <a:cubicBezTo>
                  <a:pt x="5847461" y="2230820"/>
                  <a:pt x="5855102" y="2236047"/>
                  <a:pt x="5849204" y="2236047"/>
                </a:cubicBezTo>
                <a:cubicBezTo>
                  <a:pt x="5864015" y="2234238"/>
                  <a:pt x="5889685" y="2243219"/>
                  <a:pt x="5878157" y="2243420"/>
                </a:cubicBezTo>
                <a:cubicBezTo>
                  <a:pt x="5890288" y="2244962"/>
                  <a:pt x="5893371" y="2246101"/>
                  <a:pt x="5906776" y="2249451"/>
                </a:cubicBezTo>
                <a:cubicBezTo>
                  <a:pt x="5907245" y="2249451"/>
                  <a:pt x="5899336" y="2262454"/>
                  <a:pt x="5894845" y="2267681"/>
                </a:cubicBezTo>
                <a:cubicBezTo>
                  <a:pt x="5894242" y="2262253"/>
                  <a:pt x="5878090" y="2247039"/>
                  <a:pt x="5878090" y="2254546"/>
                </a:cubicBezTo>
                <a:cubicBezTo>
                  <a:pt x="5878090" y="2253540"/>
                  <a:pt x="5883988" y="2261114"/>
                  <a:pt x="5884792" y="2263794"/>
                </a:cubicBezTo>
                <a:cubicBezTo>
                  <a:pt x="5884792" y="2267279"/>
                  <a:pt x="5851282" y="2252669"/>
                  <a:pt x="5851282" y="2257628"/>
                </a:cubicBezTo>
                <a:cubicBezTo>
                  <a:pt x="5851080" y="2256958"/>
                  <a:pt x="5851080" y="2256422"/>
                  <a:pt x="5851080" y="2255819"/>
                </a:cubicBezTo>
                <a:cubicBezTo>
                  <a:pt x="5850745" y="2255953"/>
                  <a:pt x="5850410" y="2256087"/>
                  <a:pt x="5850008" y="2256154"/>
                </a:cubicBezTo>
                <a:cubicBezTo>
                  <a:pt x="5849069" y="2267816"/>
                  <a:pt x="5773134" y="2237723"/>
                  <a:pt x="5771057" y="2236182"/>
                </a:cubicBezTo>
                <a:cubicBezTo>
                  <a:pt x="5771727" y="2235444"/>
                  <a:pt x="5757653" y="2250658"/>
                  <a:pt x="5757653" y="2239332"/>
                </a:cubicBezTo>
                <a:cubicBezTo>
                  <a:pt x="5747130" y="2245631"/>
                  <a:pt x="5743243" y="2241007"/>
                  <a:pt x="5737613" y="2236182"/>
                </a:cubicBezTo>
                <a:cubicBezTo>
                  <a:pt x="5729570" y="2236182"/>
                  <a:pt x="5706448" y="2222777"/>
                  <a:pt x="5713552" y="2222777"/>
                </a:cubicBezTo>
                <a:cubicBezTo>
                  <a:pt x="5715764" y="2223732"/>
                  <a:pt x="5699465" y="2214735"/>
                  <a:pt x="5690159" y="2213654"/>
                </a:cubicBezTo>
                <a:lnTo>
                  <a:pt x="5684226" y="2215839"/>
                </a:lnTo>
                <a:lnTo>
                  <a:pt x="5685202" y="2215941"/>
                </a:lnTo>
                <a:cubicBezTo>
                  <a:pt x="5685135" y="2216009"/>
                  <a:pt x="5684733" y="2216209"/>
                  <a:pt x="5683660" y="2216880"/>
                </a:cubicBezTo>
                <a:cubicBezTo>
                  <a:pt x="5683660" y="2216477"/>
                  <a:pt x="5683795" y="2216142"/>
                  <a:pt x="5683928" y="2215807"/>
                </a:cubicBezTo>
                <a:lnTo>
                  <a:pt x="5684139" y="2215829"/>
                </a:lnTo>
                <a:lnTo>
                  <a:pt x="5685311" y="2210588"/>
                </a:lnTo>
                <a:cubicBezTo>
                  <a:pt x="5687598" y="2208485"/>
                  <a:pt x="5690563" y="2206793"/>
                  <a:pt x="5690563" y="2207765"/>
                </a:cubicBezTo>
                <a:cubicBezTo>
                  <a:pt x="5688620" y="2210043"/>
                  <a:pt x="5702829" y="2197108"/>
                  <a:pt x="5710670" y="2190741"/>
                </a:cubicBezTo>
                <a:cubicBezTo>
                  <a:pt x="5710603" y="2187457"/>
                  <a:pt x="5710402" y="2184709"/>
                  <a:pt x="5710670" y="2181224"/>
                </a:cubicBezTo>
                <a:close/>
                <a:moveTo>
                  <a:pt x="6297980" y="2175728"/>
                </a:moveTo>
                <a:cubicBezTo>
                  <a:pt x="6305619" y="2175728"/>
                  <a:pt x="6299990" y="2196304"/>
                  <a:pt x="6300325" y="2195365"/>
                </a:cubicBezTo>
                <a:cubicBezTo>
                  <a:pt x="6300325" y="2195902"/>
                  <a:pt x="6300325" y="2196371"/>
                  <a:pt x="6300325" y="2196505"/>
                </a:cubicBezTo>
                <a:cubicBezTo>
                  <a:pt x="6302805" y="2199052"/>
                  <a:pt x="6311450" y="2215941"/>
                  <a:pt x="6302269" y="2215941"/>
                </a:cubicBezTo>
                <a:cubicBezTo>
                  <a:pt x="6302202" y="2216008"/>
                  <a:pt x="6290607" y="2221504"/>
                  <a:pt x="6288463" y="2222643"/>
                </a:cubicBezTo>
                <a:cubicBezTo>
                  <a:pt x="6285983" y="2222643"/>
                  <a:pt x="6286184" y="2199454"/>
                  <a:pt x="6286921" y="2195835"/>
                </a:cubicBezTo>
                <a:cubicBezTo>
                  <a:pt x="6288529" y="2185312"/>
                  <a:pt x="6288730" y="2181291"/>
                  <a:pt x="6297980" y="2175728"/>
                </a:cubicBezTo>
                <a:close/>
                <a:moveTo>
                  <a:pt x="5978421" y="2175728"/>
                </a:moveTo>
                <a:cubicBezTo>
                  <a:pt x="5978488" y="2176063"/>
                  <a:pt x="5978621" y="2176331"/>
                  <a:pt x="5978689" y="2176666"/>
                </a:cubicBezTo>
                <a:cubicBezTo>
                  <a:pt x="5978555" y="2177337"/>
                  <a:pt x="5978488" y="2178074"/>
                  <a:pt x="5978421" y="2179012"/>
                </a:cubicBezTo>
                <a:cubicBezTo>
                  <a:pt x="5978621" y="2177940"/>
                  <a:pt x="5978621" y="2176867"/>
                  <a:pt x="5978421" y="2175728"/>
                </a:cubicBezTo>
                <a:close/>
                <a:moveTo>
                  <a:pt x="4329893" y="2166881"/>
                </a:moveTo>
                <a:cubicBezTo>
                  <a:pt x="4329893" y="2170836"/>
                  <a:pt x="4336595" y="2168691"/>
                  <a:pt x="4336595" y="2167887"/>
                </a:cubicBezTo>
                <a:cubicBezTo>
                  <a:pt x="4338137" y="2173517"/>
                  <a:pt x="4338204" y="2180822"/>
                  <a:pt x="4332574" y="2182364"/>
                </a:cubicBezTo>
                <a:cubicBezTo>
                  <a:pt x="4332574" y="2182833"/>
                  <a:pt x="4323191" y="2183101"/>
                  <a:pt x="4323191" y="2181157"/>
                </a:cubicBezTo>
                <a:cubicBezTo>
                  <a:pt x="4328619" y="2173382"/>
                  <a:pt x="4326408" y="2176399"/>
                  <a:pt x="4329893" y="2166881"/>
                </a:cubicBezTo>
                <a:close/>
                <a:moveTo>
                  <a:pt x="2836467" y="2140274"/>
                </a:moveTo>
                <a:cubicBezTo>
                  <a:pt x="2837069" y="2140274"/>
                  <a:pt x="2831507" y="2150529"/>
                  <a:pt x="2836467" y="2140274"/>
                </a:cubicBezTo>
                <a:close/>
                <a:moveTo>
                  <a:pt x="6119234" y="2122111"/>
                </a:moveTo>
                <a:cubicBezTo>
                  <a:pt x="6124863" y="2123049"/>
                  <a:pt x="6129823" y="2122111"/>
                  <a:pt x="6137598" y="2122111"/>
                </a:cubicBezTo>
                <a:cubicBezTo>
                  <a:pt x="6180089" y="2165071"/>
                  <a:pt x="6100266" y="2122111"/>
                  <a:pt x="6119234" y="2122111"/>
                </a:cubicBezTo>
                <a:close/>
                <a:moveTo>
                  <a:pt x="6180220" y="2113525"/>
                </a:moveTo>
                <a:cubicBezTo>
                  <a:pt x="6182652" y="2113206"/>
                  <a:pt x="6184344" y="2113717"/>
                  <a:pt x="6184512" y="2115678"/>
                </a:cubicBezTo>
                <a:cubicBezTo>
                  <a:pt x="6201535" y="2119899"/>
                  <a:pt x="6221641" y="2117688"/>
                  <a:pt x="6219966" y="2141950"/>
                </a:cubicBezTo>
                <a:cubicBezTo>
                  <a:pt x="6220972" y="2141146"/>
                  <a:pt x="6235113" y="2148920"/>
                  <a:pt x="6222848" y="2148920"/>
                </a:cubicBezTo>
                <a:cubicBezTo>
                  <a:pt x="6217620" y="2145569"/>
                  <a:pt x="6200329" y="2128814"/>
                  <a:pt x="6197514" y="2128814"/>
                </a:cubicBezTo>
                <a:cubicBezTo>
                  <a:pt x="6186455" y="2131628"/>
                  <a:pt x="6189136" y="2128814"/>
                  <a:pt x="6177675" y="2128814"/>
                </a:cubicBezTo>
                <a:cubicBezTo>
                  <a:pt x="6178480" y="2143960"/>
                  <a:pt x="6179686" y="2139001"/>
                  <a:pt x="6171308" y="2135516"/>
                </a:cubicBezTo>
                <a:cubicBezTo>
                  <a:pt x="6171175" y="2143625"/>
                  <a:pt x="6166349" y="2143357"/>
                  <a:pt x="6158909" y="2142218"/>
                </a:cubicBezTo>
                <a:cubicBezTo>
                  <a:pt x="6160585" y="2142218"/>
                  <a:pt x="6159446" y="2129618"/>
                  <a:pt x="6159580" y="2130153"/>
                </a:cubicBezTo>
                <a:cubicBezTo>
                  <a:pt x="6157502" y="2128814"/>
                  <a:pt x="6155290" y="2128411"/>
                  <a:pt x="6152878" y="2128814"/>
                </a:cubicBezTo>
                <a:cubicBezTo>
                  <a:pt x="6152743" y="2131092"/>
                  <a:pt x="6153012" y="2133304"/>
                  <a:pt x="6153749" y="2135516"/>
                </a:cubicBezTo>
                <a:cubicBezTo>
                  <a:pt x="6151403" y="2133639"/>
                  <a:pt x="6150130" y="2130556"/>
                  <a:pt x="6148387" y="2129014"/>
                </a:cubicBezTo>
                <a:lnTo>
                  <a:pt x="6148388" y="2129014"/>
                </a:lnTo>
                <a:lnTo>
                  <a:pt x="6153389" y="2124733"/>
                </a:lnTo>
                <a:cubicBezTo>
                  <a:pt x="6154905" y="2123150"/>
                  <a:pt x="6155961" y="2121843"/>
                  <a:pt x="6155626" y="2122112"/>
                </a:cubicBezTo>
                <a:cubicBezTo>
                  <a:pt x="6154888" y="2122112"/>
                  <a:pt x="6154688" y="2118693"/>
                  <a:pt x="6159580" y="2122112"/>
                </a:cubicBezTo>
                <a:cubicBezTo>
                  <a:pt x="6158977" y="2122916"/>
                  <a:pt x="6172925" y="2114484"/>
                  <a:pt x="6180220" y="2113525"/>
                </a:cubicBezTo>
                <a:close/>
                <a:moveTo>
                  <a:pt x="5748981" y="2112712"/>
                </a:moveTo>
                <a:cubicBezTo>
                  <a:pt x="5753480" y="2112946"/>
                  <a:pt x="5757451" y="2114906"/>
                  <a:pt x="5757451" y="2120369"/>
                </a:cubicBezTo>
                <a:cubicBezTo>
                  <a:pt x="5752894" y="2124457"/>
                  <a:pt x="5752692" y="2130020"/>
                  <a:pt x="5750749" y="2130020"/>
                </a:cubicBezTo>
                <a:lnTo>
                  <a:pt x="5730643" y="2130020"/>
                </a:lnTo>
                <a:cubicBezTo>
                  <a:pt x="5729571" y="2130020"/>
                  <a:pt x="5733257" y="2128546"/>
                  <a:pt x="5734530" y="2129283"/>
                </a:cubicBezTo>
                <a:cubicBezTo>
                  <a:pt x="5734597" y="2127004"/>
                  <a:pt x="5734731" y="2124324"/>
                  <a:pt x="5734999" y="2122112"/>
                </a:cubicBezTo>
                <a:cubicBezTo>
                  <a:pt x="5733390" y="2122112"/>
                  <a:pt x="5731983" y="2122715"/>
                  <a:pt x="5730643" y="2124055"/>
                </a:cubicBezTo>
                <a:cubicBezTo>
                  <a:pt x="5728833" y="2115678"/>
                  <a:pt x="5733457" y="2118694"/>
                  <a:pt x="5737345" y="2115410"/>
                </a:cubicBezTo>
                <a:cubicBezTo>
                  <a:pt x="5739456" y="2113969"/>
                  <a:pt x="5744482" y="2112477"/>
                  <a:pt x="5748981" y="2112712"/>
                </a:cubicBezTo>
                <a:close/>
                <a:moveTo>
                  <a:pt x="6618477" y="2102005"/>
                </a:moveTo>
                <a:cubicBezTo>
                  <a:pt x="6618074" y="2100731"/>
                  <a:pt x="6628530" y="2113599"/>
                  <a:pt x="6628128" y="2107634"/>
                </a:cubicBezTo>
                <a:cubicBezTo>
                  <a:pt x="6629736" y="2108104"/>
                  <a:pt x="6628396" y="2108707"/>
                  <a:pt x="6630809" y="2108707"/>
                </a:cubicBezTo>
                <a:cubicBezTo>
                  <a:pt x="6642671" y="2115208"/>
                  <a:pt x="6696154" y="2141279"/>
                  <a:pt x="6676652" y="2167484"/>
                </a:cubicBezTo>
                <a:cubicBezTo>
                  <a:pt x="6676115" y="2165406"/>
                  <a:pt x="6672965" y="2161519"/>
                  <a:pt x="6668341" y="2156694"/>
                </a:cubicBezTo>
                <a:cubicBezTo>
                  <a:pt x="6662376" y="2183904"/>
                  <a:pt x="6641465" y="2212187"/>
                  <a:pt x="6602324" y="2200726"/>
                </a:cubicBezTo>
                <a:cubicBezTo>
                  <a:pt x="6602458" y="2199185"/>
                  <a:pt x="6602593" y="2197040"/>
                  <a:pt x="6602593" y="2195834"/>
                </a:cubicBezTo>
                <a:cubicBezTo>
                  <a:pt x="6586240" y="2209305"/>
                  <a:pt x="6588451" y="2184440"/>
                  <a:pt x="6583156" y="2182363"/>
                </a:cubicBezTo>
                <a:cubicBezTo>
                  <a:pt x="6588451" y="2182497"/>
                  <a:pt x="6608759" y="2182094"/>
                  <a:pt x="6610635" y="2182430"/>
                </a:cubicBezTo>
                <a:cubicBezTo>
                  <a:pt x="6612914" y="2182430"/>
                  <a:pt x="6618677" y="2170835"/>
                  <a:pt x="6620956" y="2169026"/>
                </a:cubicBezTo>
                <a:cubicBezTo>
                  <a:pt x="6622364" y="2169026"/>
                  <a:pt x="6621761" y="2180687"/>
                  <a:pt x="6621962" y="2182430"/>
                </a:cubicBezTo>
                <a:cubicBezTo>
                  <a:pt x="6634361" y="2182430"/>
                  <a:pt x="6634226" y="2169026"/>
                  <a:pt x="6639253" y="2169026"/>
                </a:cubicBezTo>
                <a:cubicBezTo>
                  <a:pt x="6637243" y="2169093"/>
                  <a:pt x="6635568" y="2171773"/>
                  <a:pt x="6635568" y="2167886"/>
                </a:cubicBezTo>
                <a:cubicBezTo>
                  <a:pt x="6635568" y="2169294"/>
                  <a:pt x="6647430" y="2169427"/>
                  <a:pt x="6649307" y="2169026"/>
                </a:cubicBezTo>
                <a:cubicBezTo>
                  <a:pt x="6651451" y="2169026"/>
                  <a:pt x="6642202" y="2148919"/>
                  <a:pt x="6656478" y="2148919"/>
                </a:cubicBezTo>
                <a:cubicBezTo>
                  <a:pt x="6656746" y="2148986"/>
                  <a:pt x="6660566" y="2150796"/>
                  <a:pt x="6663917" y="2152136"/>
                </a:cubicBezTo>
                <a:cubicBezTo>
                  <a:pt x="6646425" y="2134778"/>
                  <a:pt x="6617136" y="2110114"/>
                  <a:pt x="6614992" y="2108707"/>
                </a:cubicBezTo>
                <a:cubicBezTo>
                  <a:pt x="6614522" y="2109443"/>
                  <a:pt x="6620555" y="2102005"/>
                  <a:pt x="6618477" y="2102005"/>
                </a:cubicBezTo>
                <a:close/>
                <a:moveTo>
                  <a:pt x="5570796" y="2095370"/>
                </a:moveTo>
                <a:cubicBezTo>
                  <a:pt x="5581854" y="2106697"/>
                  <a:pt x="5585072" y="2111724"/>
                  <a:pt x="5589897" y="2127138"/>
                </a:cubicBezTo>
                <a:cubicBezTo>
                  <a:pt x="5589897" y="2122380"/>
                  <a:pt x="5597270" y="2135517"/>
                  <a:pt x="5590634" y="2135584"/>
                </a:cubicBezTo>
                <a:cubicBezTo>
                  <a:pt x="5591036" y="2136120"/>
                  <a:pt x="5571869" y="2108775"/>
                  <a:pt x="5577700" y="2108775"/>
                </a:cubicBezTo>
                <a:cubicBezTo>
                  <a:pt x="5576962" y="2107970"/>
                  <a:pt x="5571265" y="2109176"/>
                  <a:pt x="5570059" y="2107501"/>
                </a:cubicBezTo>
                <a:lnTo>
                  <a:pt x="5570058" y="2107431"/>
                </a:lnTo>
                <a:lnTo>
                  <a:pt x="5569950" y="2100305"/>
                </a:lnTo>
                <a:cubicBezTo>
                  <a:pt x="5569992" y="2097649"/>
                  <a:pt x="5570193" y="2095370"/>
                  <a:pt x="5570796" y="2095370"/>
                </a:cubicBezTo>
                <a:close/>
                <a:moveTo>
                  <a:pt x="6148958" y="2077601"/>
                </a:moveTo>
                <a:cubicBezTo>
                  <a:pt x="6150667" y="2076353"/>
                  <a:pt x="6153281" y="2077274"/>
                  <a:pt x="6157168" y="2081899"/>
                </a:cubicBezTo>
                <a:cubicBezTo>
                  <a:pt x="6163334" y="2081899"/>
                  <a:pt x="6163334" y="2083172"/>
                  <a:pt x="6165545" y="2088601"/>
                </a:cubicBezTo>
                <a:cubicBezTo>
                  <a:pt x="6164339" y="2089338"/>
                  <a:pt x="6162261" y="2095303"/>
                  <a:pt x="6163267" y="2095303"/>
                </a:cubicBezTo>
                <a:cubicBezTo>
                  <a:pt x="6157101" y="2094164"/>
                  <a:pt x="6162463" y="2090210"/>
                  <a:pt x="6156632" y="2088601"/>
                </a:cubicBezTo>
                <a:cubicBezTo>
                  <a:pt x="6156565" y="2097113"/>
                  <a:pt x="6147851" y="2098319"/>
                  <a:pt x="6147248" y="2090478"/>
                </a:cubicBezTo>
                <a:cubicBezTo>
                  <a:pt x="6145640" y="2090076"/>
                  <a:pt x="6146176" y="2087395"/>
                  <a:pt x="6146176" y="2086323"/>
                </a:cubicBezTo>
                <a:cubicBezTo>
                  <a:pt x="6146444" y="2082268"/>
                  <a:pt x="6147249" y="2078849"/>
                  <a:pt x="6148958" y="2077601"/>
                </a:cubicBezTo>
                <a:close/>
                <a:moveTo>
                  <a:pt x="5549685" y="2075598"/>
                </a:moveTo>
                <a:cubicBezTo>
                  <a:pt x="5558465" y="2077743"/>
                  <a:pt x="5563491" y="2071242"/>
                  <a:pt x="5569791" y="2091349"/>
                </a:cubicBezTo>
                <a:cubicBezTo>
                  <a:pt x="5569791" y="2110718"/>
                  <a:pt x="5546937" y="2074929"/>
                  <a:pt x="5549685" y="2075598"/>
                </a:cubicBezTo>
                <a:close/>
                <a:moveTo>
                  <a:pt x="6257163" y="2059932"/>
                </a:moveTo>
                <a:cubicBezTo>
                  <a:pt x="6280755" y="2061122"/>
                  <a:pt x="6300861" y="2068428"/>
                  <a:pt x="6286920" y="2088601"/>
                </a:cubicBezTo>
                <a:cubicBezTo>
                  <a:pt x="6289400" y="2098520"/>
                  <a:pt x="6286920" y="2092220"/>
                  <a:pt x="6286920" y="2097582"/>
                </a:cubicBezTo>
                <a:cubicBezTo>
                  <a:pt x="6285714" y="2096844"/>
                  <a:pt x="6292751" y="2105490"/>
                  <a:pt x="6293287" y="2107970"/>
                </a:cubicBezTo>
                <a:cubicBezTo>
                  <a:pt x="6293690" y="2106294"/>
                  <a:pt x="6293622" y="2102006"/>
                  <a:pt x="6294493" y="2102006"/>
                </a:cubicBezTo>
                <a:cubicBezTo>
                  <a:pt x="6294628" y="2102139"/>
                  <a:pt x="6297107" y="2102006"/>
                  <a:pt x="6297107" y="2102006"/>
                </a:cubicBezTo>
                <a:cubicBezTo>
                  <a:pt x="6302537" y="2102006"/>
                  <a:pt x="6300124" y="2116013"/>
                  <a:pt x="6300324" y="2117956"/>
                </a:cubicBezTo>
                <a:cubicBezTo>
                  <a:pt x="6300324" y="2108841"/>
                  <a:pt x="6306625" y="2126468"/>
                  <a:pt x="6307027" y="2128814"/>
                </a:cubicBezTo>
                <a:cubicBezTo>
                  <a:pt x="6308100" y="2123184"/>
                  <a:pt x="6312924" y="2119565"/>
                  <a:pt x="6313595" y="2127473"/>
                </a:cubicBezTo>
                <a:cubicBezTo>
                  <a:pt x="6315873" y="2124324"/>
                  <a:pt x="6320498" y="2116549"/>
                  <a:pt x="6321235" y="2115410"/>
                </a:cubicBezTo>
                <a:cubicBezTo>
                  <a:pt x="6323313" y="2115410"/>
                  <a:pt x="6322844" y="2117956"/>
                  <a:pt x="6322039" y="2120034"/>
                </a:cubicBezTo>
                <a:cubicBezTo>
                  <a:pt x="6327066" y="2113264"/>
                  <a:pt x="6324720" y="2109780"/>
                  <a:pt x="6333835" y="2109646"/>
                </a:cubicBezTo>
                <a:cubicBezTo>
                  <a:pt x="6334036" y="2109914"/>
                  <a:pt x="6331959" y="2103278"/>
                  <a:pt x="6330753" y="2101335"/>
                </a:cubicBezTo>
                <a:cubicBezTo>
                  <a:pt x="6333567" y="2100061"/>
                  <a:pt x="6342079" y="2097113"/>
                  <a:pt x="6346703" y="2095504"/>
                </a:cubicBezTo>
                <a:cubicBezTo>
                  <a:pt x="6346302" y="2095236"/>
                  <a:pt x="6345832" y="2095102"/>
                  <a:pt x="6345497" y="2095303"/>
                </a:cubicBezTo>
                <a:cubicBezTo>
                  <a:pt x="6354612" y="2078950"/>
                  <a:pt x="6373914" y="2082904"/>
                  <a:pt x="6386916" y="2095303"/>
                </a:cubicBezTo>
                <a:cubicBezTo>
                  <a:pt x="6395964" y="2095303"/>
                  <a:pt x="6400857" y="2096376"/>
                  <a:pt x="6400857" y="2103681"/>
                </a:cubicBezTo>
                <a:cubicBezTo>
                  <a:pt x="6419589" y="2103580"/>
                  <a:pt x="6438188" y="2110165"/>
                  <a:pt x="6455982" y="2118476"/>
                </a:cubicBezTo>
                <a:lnTo>
                  <a:pt x="6506192" y="2143580"/>
                </a:lnTo>
                <a:lnTo>
                  <a:pt x="6505478" y="2142218"/>
                </a:lnTo>
                <a:cubicBezTo>
                  <a:pt x="6506282" y="2143089"/>
                  <a:pt x="6507153" y="2143826"/>
                  <a:pt x="6508024" y="2144429"/>
                </a:cubicBezTo>
                <a:lnTo>
                  <a:pt x="6506322" y="2143673"/>
                </a:lnTo>
                <a:lnTo>
                  <a:pt x="6511258" y="2149473"/>
                </a:lnTo>
                <a:cubicBezTo>
                  <a:pt x="6512984" y="2150998"/>
                  <a:pt x="6514458" y="2151501"/>
                  <a:pt x="6514726" y="2149189"/>
                </a:cubicBezTo>
                <a:lnTo>
                  <a:pt x="6514733" y="2149194"/>
                </a:lnTo>
                <a:lnTo>
                  <a:pt x="6520499" y="2153712"/>
                </a:lnTo>
                <a:cubicBezTo>
                  <a:pt x="6522316" y="2155187"/>
                  <a:pt x="6523338" y="2156226"/>
                  <a:pt x="6521495" y="2155623"/>
                </a:cubicBezTo>
                <a:cubicBezTo>
                  <a:pt x="6526187" y="2175327"/>
                  <a:pt x="6567472" y="2188463"/>
                  <a:pt x="6567941" y="2196237"/>
                </a:cubicBezTo>
                <a:cubicBezTo>
                  <a:pt x="6592136" y="2202336"/>
                  <a:pt x="6560837" y="2219293"/>
                  <a:pt x="6555610" y="2216880"/>
                </a:cubicBezTo>
                <a:cubicBezTo>
                  <a:pt x="6557151" y="2224386"/>
                  <a:pt x="6601787" y="2273714"/>
                  <a:pt x="6601787" y="2268755"/>
                </a:cubicBezTo>
                <a:cubicBezTo>
                  <a:pt x="6602256" y="2269894"/>
                  <a:pt x="6615325" y="2286649"/>
                  <a:pt x="6620152" y="2287386"/>
                </a:cubicBezTo>
                <a:cubicBezTo>
                  <a:pt x="6619012" y="2288861"/>
                  <a:pt x="6617470" y="2290335"/>
                  <a:pt x="6615527" y="2290134"/>
                </a:cubicBezTo>
                <a:cubicBezTo>
                  <a:pt x="6619280" y="2291877"/>
                  <a:pt x="6626652" y="2297239"/>
                  <a:pt x="6635499" y="2296300"/>
                </a:cubicBezTo>
                <a:cubicBezTo>
                  <a:pt x="6638783" y="2296300"/>
                  <a:pt x="6631478" y="2303137"/>
                  <a:pt x="6630874" y="2303471"/>
                </a:cubicBezTo>
                <a:cubicBezTo>
                  <a:pt x="6633287" y="2304677"/>
                  <a:pt x="6650914" y="2309704"/>
                  <a:pt x="6633556" y="2309704"/>
                </a:cubicBezTo>
                <a:cubicBezTo>
                  <a:pt x="6634628" y="2309571"/>
                  <a:pt x="6606009" y="2303002"/>
                  <a:pt x="6611103" y="2303002"/>
                </a:cubicBezTo>
                <a:cubicBezTo>
                  <a:pt x="6567003" y="2300724"/>
                  <a:pt x="6545757" y="2279545"/>
                  <a:pt x="6536240" y="2249385"/>
                </a:cubicBezTo>
                <a:cubicBezTo>
                  <a:pt x="6529203" y="2249385"/>
                  <a:pt x="6513453" y="2239265"/>
                  <a:pt x="6505411" y="2235981"/>
                </a:cubicBezTo>
                <a:cubicBezTo>
                  <a:pt x="6500183" y="2235981"/>
                  <a:pt x="6505075" y="2242683"/>
                  <a:pt x="6494486" y="2242683"/>
                </a:cubicBezTo>
                <a:cubicBezTo>
                  <a:pt x="6497033" y="2237992"/>
                  <a:pt x="6488990" y="2251731"/>
                  <a:pt x="6487985" y="2249117"/>
                </a:cubicBezTo>
                <a:cubicBezTo>
                  <a:pt x="6488521" y="2252937"/>
                  <a:pt x="6487650" y="2249117"/>
                  <a:pt x="6486845" y="2249385"/>
                </a:cubicBezTo>
                <a:cubicBezTo>
                  <a:pt x="6487918" y="2249385"/>
                  <a:pt x="6488119" y="2252870"/>
                  <a:pt x="6488119" y="2256288"/>
                </a:cubicBezTo>
                <a:cubicBezTo>
                  <a:pt x="6489393" y="2256690"/>
                  <a:pt x="6489058" y="2257428"/>
                  <a:pt x="6488052" y="2258366"/>
                </a:cubicBezTo>
                <a:cubicBezTo>
                  <a:pt x="6487985" y="2260846"/>
                  <a:pt x="6487851" y="2262789"/>
                  <a:pt x="6487851" y="2262789"/>
                </a:cubicBezTo>
                <a:cubicBezTo>
                  <a:pt x="6486711" y="2262789"/>
                  <a:pt x="6486644" y="2261114"/>
                  <a:pt x="6486711" y="2259439"/>
                </a:cubicBezTo>
                <a:cubicBezTo>
                  <a:pt x="6484231" y="2261181"/>
                  <a:pt x="6480546" y="2262857"/>
                  <a:pt x="6481216" y="2262789"/>
                </a:cubicBezTo>
                <a:cubicBezTo>
                  <a:pt x="6480948" y="2277065"/>
                  <a:pt x="6448978" y="2284437"/>
                  <a:pt x="6426593" y="2276194"/>
                </a:cubicBezTo>
                <a:cubicBezTo>
                  <a:pt x="6417746" y="2272910"/>
                  <a:pt x="6424716" y="2260711"/>
                  <a:pt x="6411916" y="2256087"/>
                </a:cubicBezTo>
                <a:cubicBezTo>
                  <a:pt x="6403471" y="2253005"/>
                  <a:pt x="6390670" y="2256087"/>
                  <a:pt x="6389463" y="2256087"/>
                </a:cubicBezTo>
                <a:cubicBezTo>
                  <a:pt x="6382024" y="2257964"/>
                  <a:pt x="6368485" y="2256891"/>
                  <a:pt x="6360108" y="2256087"/>
                </a:cubicBezTo>
                <a:cubicBezTo>
                  <a:pt x="6359907" y="2256087"/>
                  <a:pt x="6364330" y="2229614"/>
                  <a:pt x="6381019" y="2229279"/>
                </a:cubicBezTo>
                <a:cubicBezTo>
                  <a:pt x="6384571" y="2229279"/>
                  <a:pt x="6374048" y="2196572"/>
                  <a:pt x="6374048" y="2194361"/>
                </a:cubicBezTo>
                <a:cubicBezTo>
                  <a:pt x="6372641" y="2191948"/>
                  <a:pt x="6366810" y="2186854"/>
                  <a:pt x="6367346" y="2182230"/>
                </a:cubicBezTo>
                <a:cubicBezTo>
                  <a:pt x="6367346" y="2171037"/>
                  <a:pt x="6315941" y="2168624"/>
                  <a:pt x="6315807" y="2155623"/>
                </a:cubicBezTo>
                <a:cubicBezTo>
                  <a:pt x="6310579" y="2157767"/>
                  <a:pt x="6313461" y="2159911"/>
                  <a:pt x="6309171" y="2162325"/>
                </a:cubicBezTo>
                <a:cubicBezTo>
                  <a:pt x="6310646" y="2162325"/>
                  <a:pt x="6286451" y="2145234"/>
                  <a:pt x="6286920" y="2145569"/>
                </a:cubicBezTo>
                <a:cubicBezTo>
                  <a:pt x="6286920" y="2152473"/>
                  <a:pt x="6276599" y="2138599"/>
                  <a:pt x="6276197" y="2135985"/>
                </a:cubicBezTo>
                <a:cubicBezTo>
                  <a:pt x="6275191" y="2138733"/>
                  <a:pt x="6272377" y="2145435"/>
                  <a:pt x="6271036" y="2148921"/>
                </a:cubicBezTo>
                <a:cubicBezTo>
                  <a:pt x="6280553" y="2148921"/>
                  <a:pt x="6260112" y="2155421"/>
                  <a:pt x="6260112" y="2149524"/>
                </a:cubicBezTo>
                <a:cubicBezTo>
                  <a:pt x="6260246" y="2135114"/>
                  <a:pt x="6240005" y="2122983"/>
                  <a:pt x="6240005" y="2120972"/>
                </a:cubicBezTo>
                <a:cubicBezTo>
                  <a:pt x="6240340" y="2120503"/>
                  <a:pt x="6240676" y="2116348"/>
                  <a:pt x="6240005" y="2115878"/>
                </a:cubicBezTo>
                <a:cubicBezTo>
                  <a:pt x="6240005" y="2104284"/>
                  <a:pt x="6254750" y="2112863"/>
                  <a:pt x="6258637" y="2114806"/>
                </a:cubicBezTo>
                <a:cubicBezTo>
                  <a:pt x="6260313" y="2114136"/>
                  <a:pt x="6275124" y="2107635"/>
                  <a:pt x="6278878" y="2107769"/>
                </a:cubicBezTo>
                <a:cubicBezTo>
                  <a:pt x="6274052" y="2101469"/>
                  <a:pt x="6257699" y="2103413"/>
                  <a:pt x="6253343" y="2102006"/>
                </a:cubicBezTo>
                <a:cubicBezTo>
                  <a:pt x="6253276" y="2115678"/>
                  <a:pt x="6248852" y="2105356"/>
                  <a:pt x="6247042" y="2102006"/>
                </a:cubicBezTo>
                <a:cubicBezTo>
                  <a:pt x="6239268" y="2102006"/>
                  <a:pt x="6212527" y="2075197"/>
                  <a:pt x="6213331" y="2075197"/>
                </a:cubicBezTo>
                <a:cubicBezTo>
                  <a:pt x="6210315" y="2076001"/>
                  <a:pt x="6208036" y="2074928"/>
                  <a:pt x="6206494" y="2072047"/>
                </a:cubicBezTo>
                <a:cubicBezTo>
                  <a:pt x="6206159" y="2072047"/>
                  <a:pt x="6206763" y="2068495"/>
                  <a:pt x="6206494" y="2067958"/>
                </a:cubicBezTo>
                <a:cubicBezTo>
                  <a:pt x="6206494" y="2063669"/>
                  <a:pt x="6233571" y="2058743"/>
                  <a:pt x="6257163" y="2059932"/>
                </a:cubicBezTo>
                <a:close/>
                <a:moveTo>
                  <a:pt x="5556119" y="2041686"/>
                </a:moveTo>
                <a:cubicBezTo>
                  <a:pt x="5557525" y="2041686"/>
                  <a:pt x="5555783" y="2048388"/>
                  <a:pt x="5556990" y="2048388"/>
                </a:cubicBezTo>
                <a:cubicBezTo>
                  <a:pt x="5543988" y="2050131"/>
                  <a:pt x="5553036" y="2055761"/>
                  <a:pt x="5549752" y="2064943"/>
                </a:cubicBezTo>
                <a:cubicBezTo>
                  <a:pt x="5549752" y="2065747"/>
                  <a:pt x="5542246" y="2058106"/>
                  <a:pt x="5543050" y="2046579"/>
                </a:cubicBezTo>
                <a:cubicBezTo>
                  <a:pt x="5543050" y="2051672"/>
                  <a:pt x="5552969" y="2042825"/>
                  <a:pt x="5556119" y="2041686"/>
                </a:cubicBezTo>
                <a:close/>
                <a:moveTo>
                  <a:pt x="5519259" y="2007795"/>
                </a:moveTo>
                <a:cubicBezTo>
                  <a:pt x="5524819" y="2008263"/>
                  <a:pt x="5535978" y="2022501"/>
                  <a:pt x="5536280" y="2023054"/>
                </a:cubicBezTo>
                <a:cubicBezTo>
                  <a:pt x="5536280" y="2024394"/>
                  <a:pt x="5536347" y="2034983"/>
                  <a:pt x="5536213" y="2034983"/>
                </a:cubicBezTo>
                <a:cubicBezTo>
                  <a:pt x="5534001" y="2034782"/>
                  <a:pt x="5531790" y="2034850"/>
                  <a:pt x="5529578" y="2035318"/>
                </a:cubicBezTo>
                <a:cubicBezTo>
                  <a:pt x="5527165" y="2029555"/>
                  <a:pt x="5523479" y="2024595"/>
                  <a:pt x="5522876" y="2023188"/>
                </a:cubicBezTo>
                <a:cubicBezTo>
                  <a:pt x="5522876" y="2022115"/>
                  <a:pt x="5522876" y="2021043"/>
                  <a:pt x="5522876" y="2019971"/>
                </a:cubicBezTo>
                <a:cubicBezTo>
                  <a:pt x="5521066" y="2017826"/>
                  <a:pt x="5511683" y="2025466"/>
                  <a:pt x="5519190" y="2014877"/>
                </a:cubicBezTo>
                <a:cubicBezTo>
                  <a:pt x="5516911" y="2014877"/>
                  <a:pt x="5515973" y="2016016"/>
                  <a:pt x="5516174" y="2012934"/>
                </a:cubicBezTo>
                <a:cubicBezTo>
                  <a:pt x="5516174" y="2009013"/>
                  <a:pt x="5517405" y="2007639"/>
                  <a:pt x="5519259" y="2007795"/>
                </a:cubicBezTo>
                <a:close/>
                <a:moveTo>
                  <a:pt x="6093363" y="2001405"/>
                </a:moveTo>
                <a:cubicBezTo>
                  <a:pt x="6094436" y="2001272"/>
                  <a:pt x="6100668" y="2004154"/>
                  <a:pt x="6099328" y="2004690"/>
                </a:cubicBezTo>
                <a:cubicBezTo>
                  <a:pt x="6099328" y="2004086"/>
                  <a:pt x="6105762" y="2031565"/>
                  <a:pt x="6079490" y="2041618"/>
                </a:cubicBezTo>
                <a:cubicBezTo>
                  <a:pt x="6074597" y="2043495"/>
                  <a:pt x="5998796" y="2040144"/>
                  <a:pt x="5998796" y="2041484"/>
                </a:cubicBezTo>
                <a:cubicBezTo>
                  <a:pt x="5995913" y="2055022"/>
                  <a:pt x="6007307" y="2081831"/>
                  <a:pt x="6010457" y="2081831"/>
                </a:cubicBezTo>
                <a:cubicBezTo>
                  <a:pt x="6024867" y="2065746"/>
                  <a:pt x="6061192" y="2050331"/>
                  <a:pt x="6065817" y="2075062"/>
                </a:cubicBezTo>
                <a:cubicBezTo>
                  <a:pt x="6065817" y="2074861"/>
                  <a:pt x="6051809" y="2074124"/>
                  <a:pt x="6052413" y="2074056"/>
                </a:cubicBezTo>
                <a:cubicBezTo>
                  <a:pt x="6052413" y="2074526"/>
                  <a:pt x="6052413" y="2074861"/>
                  <a:pt x="6052413" y="2075196"/>
                </a:cubicBezTo>
                <a:cubicBezTo>
                  <a:pt x="6052413" y="2077274"/>
                  <a:pt x="6052212" y="2075799"/>
                  <a:pt x="6052345" y="2075330"/>
                </a:cubicBezTo>
                <a:cubicBezTo>
                  <a:pt x="6049799" y="2079619"/>
                  <a:pt x="6032306" y="2102005"/>
                  <a:pt x="6032306" y="2092354"/>
                </a:cubicBezTo>
                <a:cubicBezTo>
                  <a:pt x="6032306" y="2098788"/>
                  <a:pt x="6025604" y="2091751"/>
                  <a:pt x="6025604" y="2098520"/>
                </a:cubicBezTo>
                <a:cubicBezTo>
                  <a:pt x="6032708" y="2105557"/>
                  <a:pt x="6039009" y="2105690"/>
                  <a:pt x="6039009" y="2116883"/>
                </a:cubicBezTo>
                <a:cubicBezTo>
                  <a:pt x="6042829" y="2118760"/>
                  <a:pt x="6047386" y="2121106"/>
                  <a:pt x="6052413" y="2126065"/>
                </a:cubicBezTo>
                <a:cubicBezTo>
                  <a:pt x="6052413" y="2135180"/>
                  <a:pt x="6039009" y="2134778"/>
                  <a:pt x="6052413" y="2146372"/>
                </a:cubicBezTo>
                <a:cubicBezTo>
                  <a:pt x="6052413" y="2145568"/>
                  <a:pt x="6071313" y="2139268"/>
                  <a:pt x="6059115" y="2153611"/>
                </a:cubicBezTo>
                <a:cubicBezTo>
                  <a:pt x="6059115" y="2164670"/>
                  <a:pt x="6061930" y="2161452"/>
                  <a:pt x="6058780" y="2175728"/>
                </a:cubicBezTo>
                <a:cubicBezTo>
                  <a:pt x="6060121" y="2175728"/>
                  <a:pt x="6065817" y="2175996"/>
                  <a:pt x="6065817" y="2177068"/>
                </a:cubicBezTo>
                <a:cubicBezTo>
                  <a:pt x="6063136" y="2180955"/>
                  <a:pt x="6059517" y="2180084"/>
                  <a:pt x="6057037" y="2182430"/>
                </a:cubicBezTo>
                <a:cubicBezTo>
                  <a:pt x="6064209" y="2182430"/>
                  <a:pt x="6053083" y="2189400"/>
                  <a:pt x="6052413" y="2190338"/>
                </a:cubicBezTo>
                <a:cubicBezTo>
                  <a:pt x="6051407" y="2188194"/>
                  <a:pt x="6047721" y="2189199"/>
                  <a:pt x="6044973" y="2189132"/>
                </a:cubicBezTo>
                <a:cubicBezTo>
                  <a:pt x="6047989" y="2189132"/>
                  <a:pt x="6033177" y="2169026"/>
                  <a:pt x="6040617" y="2169026"/>
                </a:cubicBezTo>
                <a:cubicBezTo>
                  <a:pt x="6036327" y="2169160"/>
                  <a:pt x="6029692" y="2168891"/>
                  <a:pt x="6024196" y="2169026"/>
                </a:cubicBezTo>
                <a:cubicBezTo>
                  <a:pt x="6026074" y="2169026"/>
                  <a:pt x="6026006" y="2154683"/>
                  <a:pt x="6025537" y="2153611"/>
                </a:cubicBezTo>
                <a:cubicBezTo>
                  <a:pt x="6025537" y="2158302"/>
                  <a:pt x="6020912" y="2150997"/>
                  <a:pt x="6021583" y="2148920"/>
                </a:cubicBezTo>
                <a:cubicBezTo>
                  <a:pt x="6020845" y="2148920"/>
                  <a:pt x="6020242" y="2148920"/>
                  <a:pt x="6019840" y="2148852"/>
                </a:cubicBezTo>
                <a:cubicBezTo>
                  <a:pt x="6019840" y="2148852"/>
                  <a:pt x="6019840" y="2148852"/>
                  <a:pt x="6019840" y="2148920"/>
                </a:cubicBezTo>
                <a:cubicBezTo>
                  <a:pt x="6010591" y="2148920"/>
                  <a:pt x="6011127" y="2115409"/>
                  <a:pt x="6013942" y="2115409"/>
                </a:cubicBezTo>
                <a:cubicBezTo>
                  <a:pt x="6011932" y="2115811"/>
                  <a:pt x="5998728" y="2122044"/>
                  <a:pt x="5998728" y="2123049"/>
                </a:cubicBezTo>
                <a:cubicBezTo>
                  <a:pt x="6004425" y="2128478"/>
                  <a:pt x="6013004" y="2172846"/>
                  <a:pt x="5998728" y="2173114"/>
                </a:cubicBezTo>
                <a:cubicBezTo>
                  <a:pt x="6014881" y="2191880"/>
                  <a:pt x="5982978" y="2195499"/>
                  <a:pt x="5978689" y="2176666"/>
                </a:cubicBezTo>
                <a:cubicBezTo>
                  <a:pt x="5979426" y="2171975"/>
                  <a:pt x="5981303" y="2172176"/>
                  <a:pt x="5985324" y="2169026"/>
                </a:cubicBezTo>
                <a:cubicBezTo>
                  <a:pt x="5978354" y="2169294"/>
                  <a:pt x="5966625" y="2163329"/>
                  <a:pt x="5976075" y="2162457"/>
                </a:cubicBezTo>
                <a:cubicBezTo>
                  <a:pt x="5978890" y="2156828"/>
                  <a:pt x="5985324" y="2147780"/>
                  <a:pt x="5985324" y="2156761"/>
                </a:cubicBezTo>
                <a:cubicBezTo>
                  <a:pt x="5984787" y="2143960"/>
                  <a:pt x="5980298" y="2140206"/>
                  <a:pt x="5982576" y="2135917"/>
                </a:cubicBezTo>
                <a:cubicBezTo>
                  <a:pt x="5981303" y="2133169"/>
                  <a:pt x="5965217" y="2132767"/>
                  <a:pt x="5965217" y="2126132"/>
                </a:cubicBezTo>
                <a:cubicBezTo>
                  <a:pt x="5963274" y="2118693"/>
                  <a:pt x="5971316" y="2125060"/>
                  <a:pt x="5971987" y="2122178"/>
                </a:cubicBezTo>
                <a:cubicBezTo>
                  <a:pt x="5963207" y="2113264"/>
                  <a:pt x="5966223" y="2109511"/>
                  <a:pt x="5973058" y="2108908"/>
                </a:cubicBezTo>
                <a:cubicBezTo>
                  <a:pt x="5972456" y="2108506"/>
                  <a:pt x="5971987" y="2107567"/>
                  <a:pt x="5971987" y="2105758"/>
                </a:cubicBezTo>
                <a:cubicBezTo>
                  <a:pt x="5976007" y="2097112"/>
                  <a:pt x="5987468" y="2055157"/>
                  <a:pt x="5989010" y="2055157"/>
                </a:cubicBezTo>
                <a:cubicBezTo>
                  <a:pt x="5989077" y="2055626"/>
                  <a:pt x="5985659" y="2049460"/>
                  <a:pt x="5985391" y="2048656"/>
                </a:cubicBezTo>
                <a:cubicBezTo>
                  <a:pt x="5985391" y="2049795"/>
                  <a:pt x="5989681" y="2047985"/>
                  <a:pt x="5991356" y="2047114"/>
                </a:cubicBezTo>
                <a:cubicBezTo>
                  <a:pt x="5989681" y="2046645"/>
                  <a:pt x="5985257" y="2042289"/>
                  <a:pt x="5985391" y="2042490"/>
                </a:cubicBezTo>
                <a:cubicBezTo>
                  <a:pt x="5985391" y="2042758"/>
                  <a:pt x="5997254" y="2024059"/>
                  <a:pt x="5998796" y="2021579"/>
                </a:cubicBezTo>
                <a:cubicBezTo>
                  <a:pt x="5998192" y="2021177"/>
                  <a:pt x="6005498" y="2021512"/>
                  <a:pt x="6005498" y="2022049"/>
                </a:cubicBezTo>
                <a:cubicBezTo>
                  <a:pt x="6005699" y="2021781"/>
                  <a:pt x="6005430" y="2023388"/>
                  <a:pt x="6005163" y="2024998"/>
                </a:cubicBezTo>
                <a:cubicBezTo>
                  <a:pt x="6006302" y="2022249"/>
                  <a:pt x="6009251" y="2020976"/>
                  <a:pt x="6012200" y="2020105"/>
                </a:cubicBezTo>
                <a:cubicBezTo>
                  <a:pt x="6009452" y="2021043"/>
                  <a:pt x="6007173" y="2020708"/>
                  <a:pt x="6005498" y="2018965"/>
                </a:cubicBezTo>
                <a:cubicBezTo>
                  <a:pt x="6020979" y="2016285"/>
                  <a:pt x="6026810" y="2016419"/>
                  <a:pt x="6034585" y="2014810"/>
                </a:cubicBezTo>
                <a:cubicBezTo>
                  <a:pt x="6038338" y="2014810"/>
                  <a:pt x="6041354" y="2021512"/>
                  <a:pt x="6036327" y="2021512"/>
                </a:cubicBezTo>
                <a:cubicBezTo>
                  <a:pt x="6047319" y="2019904"/>
                  <a:pt x="6047319" y="2022987"/>
                  <a:pt x="6052413" y="2028214"/>
                </a:cubicBezTo>
                <a:cubicBezTo>
                  <a:pt x="6064678" y="2024461"/>
                  <a:pt x="6092626" y="2024863"/>
                  <a:pt x="6092626" y="2009784"/>
                </a:cubicBezTo>
                <a:cubicBezTo>
                  <a:pt x="6093162" y="2008979"/>
                  <a:pt x="6091888" y="2001405"/>
                  <a:pt x="6093363" y="2001405"/>
                </a:cubicBezTo>
                <a:close/>
                <a:moveTo>
                  <a:pt x="6159580" y="1993430"/>
                </a:moveTo>
                <a:cubicBezTo>
                  <a:pt x="6159580" y="1996111"/>
                  <a:pt x="6166283" y="1993832"/>
                  <a:pt x="6166283" y="1994436"/>
                </a:cubicBezTo>
                <a:cubicBezTo>
                  <a:pt x="6165948" y="1995106"/>
                  <a:pt x="6161658" y="1999596"/>
                  <a:pt x="6159915" y="2000803"/>
                </a:cubicBezTo>
                <a:cubicBezTo>
                  <a:pt x="6161860" y="2001473"/>
                  <a:pt x="6168628" y="2010521"/>
                  <a:pt x="6167087" y="2013671"/>
                </a:cubicBezTo>
                <a:cubicBezTo>
                  <a:pt x="6184043" y="2005293"/>
                  <a:pt x="6180826" y="2021244"/>
                  <a:pt x="6168227" y="2029019"/>
                </a:cubicBezTo>
                <a:cubicBezTo>
                  <a:pt x="6171912" y="2030829"/>
                  <a:pt x="6179687" y="2039876"/>
                  <a:pt x="6179687" y="2034246"/>
                </a:cubicBezTo>
                <a:cubicBezTo>
                  <a:pt x="6179687" y="2036726"/>
                  <a:pt x="6179687" y="2039139"/>
                  <a:pt x="6179687" y="2041619"/>
                </a:cubicBezTo>
                <a:cubicBezTo>
                  <a:pt x="6179754" y="2041619"/>
                  <a:pt x="6178949" y="2041552"/>
                  <a:pt x="6178816" y="2041954"/>
                </a:cubicBezTo>
                <a:cubicBezTo>
                  <a:pt x="6174861" y="2039742"/>
                  <a:pt x="6159580" y="2044836"/>
                  <a:pt x="6159580" y="2039474"/>
                </a:cubicBezTo>
                <a:cubicBezTo>
                  <a:pt x="6161993" y="2055023"/>
                  <a:pt x="6165077" y="2062864"/>
                  <a:pt x="6172315" y="2075934"/>
                </a:cubicBezTo>
                <a:cubicBezTo>
                  <a:pt x="6170639" y="2074526"/>
                  <a:pt x="6166283" y="2074526"/>
                  <a:pt x="6166283" y="2076134"/>
                </a:cubicBezTo>
                <a:cubicBezTo>
                  <a:pt x="6162395" y="2072449"/>
                  <a:pt x="6119904" y="2046779"/>
                  <a:pt x="6146847" y="2055090"/>
                </a:cubicBezTo>
                <a:cubicBezTo>
                  <a:pt x="6153146" y="2055090"/>
                  <a:pt x="6153013" y="2031700"/>
                  <a:pt x="6152878" y="2028215"/>
                </a:cubicBezTo>
                <a:cubicBezTo>
                  <a:pt x="6151605" y="2027276"/>
                  <a:pt x="6147382" y="2029152"/>
                  <a:pt x="6146176" y="2028215"/>
                </a:cubicBezTo>
                <a:cubicBezTo>
                  <a:pt x="6144233" y="2013537"/>
                  <a:pt x="6147249" y="2003216"/>
                  <a:pt x="6159580" y="1993430"/>
                </a:cubicBezTo>
                <a:close/>
                <a:moveTo>
                  <a:pt x="5528774" y="1991487"/>
                </a:moveTo>
                <a:cubicBezTo>
                  <a:pt x="5528774" y="1991889"/>
                  <a:pt x="5511146" y="2006163"/>
                  <a:pt x="5528774" y="1991487"/>
                </a:cubicBezTo>
                <a:close/>
                <a:moveTo>
                  <a:pt x="5497341" y="1974664"/>
                </a:moveTo>
                <a:cubicBezTo>
                  <a:pt x="5499419" y="1974664"/>
                  <a:pt x="5508131" y="1987667"/>
                  <a:pt x="5509471" y="1991553"/>
                </a:cubicBezTo>
                <a:cubicBezTo>
                  <a:pt x="5509471" y="1999461"/>
                  <a:pt x="5491912" y="1983846"/>
                  <a:pt x="5489365" y="1979288"/>
                </a:cubicBezTo>
                <a:cubicBezTo>
                  <a:pt x="5489365" y="1979020"/>
                  <a:pt x="5492649" y="1978082"/>
                  <a:pt x="5497341" y="1974664"/>
                </a:cubicBezTo>
                <a:close/>
                <a:moveTo>
                  <a:pt x="3692343" y="1954558"/>
                </a:moveTo>
                <a:cubicBezTo>
                  <a:pt x="3695828" y="1954558"/>
                  <a:pt x="3692815" y="1967627"/>
                  <a:pt x="3689200" y="1968565"/>
                </a:cubicBezTo>
                <a:cubicBezTo>
                  <a:pt x="3689395" y="1966487"/>
                  <a:pt x="3675120" y="1962667"/>
                  <a:pt x="3692343" y="1954558"/>
                </a:cubicBezTo>
                <a:close/>
                <a:moveTo>
                  <a:pt x="5482730" y="1909854"/>
                </a:moveTo>
                <a:cubicBezTo>
                  <a:pt x="5482730" y="1909386"/>
                  <a:pt x="5534069" y="1926543"/>
                  <a:pt x="5543050" y="1932709"/>
                </a:cubicBezTo>
                <a:cubicBezTo>
                  <a:pt x="5545463" y="1934385"/>
                  <a:pt x="5577968" y="1970711"/>
                  <a:pt x="5582057" y="1981233"/>
                </a:cubicBezTo>
                <a:cubicBezTo>
                  <a:pt x="5588826" y="1981233"/>
                  <a:pt x="5592378" y="1988739"/>
                  <a:pt x="5593853" y="1994637"/>
                </a:cubicBezTo>
                <a:cubicBezTo>
                  <a:pt x="5610741" y="1994637"/>
                  <a:pt x="5609803" y="2001473"/>
                  <a:pt x="5632121" y="2008041"/>
                </a:cubicBezTo>
                <a:cubicBezTo>
                  <a:pt x="5624951" y="2008041"/>
                  <a:pt x="5650284" y="2030829"/>
                  <a:pt x="5650284" y="2029153"/>
                </a:cubicBezTo>
                <a:cubicBezTo>
                  <a:pt x="5647604" y="2024059"/>
                  <a:pt x="5646732" y="2023992"/>
                  <a:pt x="5643582" y="2019904"/>
                </a:cubicBezTo>
                <a:cubicBezTo>
                  <a:pt x="5645928" y="2021311"/>
                  <a:pt x="5648475" y="2021847"/>
                  <a:pt x="5651156" y="2021446"/>
                </a:cubicBezTo>
                <a:cubicBezTo>
                  <a:pt x="5647670" y="2021446"/>
                  <a:pt x="5653167" y="2024394"/>
                  <a:pt x="5656987" y="2025064"/>
                </a:cubicBezTo>
                <a:cubicBezTo>
                  <a:pt x="5656987" y="2020842"/>
                  <a:pt x="5663957" y="2021780"/>
                  <a:pt x="5670391" y="2018965"/>
                </a:cubicBezTo>
                <a:cubicBezTo>
                  <a:pt x="5670391" y="2008108"/>
                  <a:pt x="5680646" y="2021714"/>
                  <a:pt x="5683795" y="2025064"/>
                </a:cubicBezTo>
                <a:cubicBezTo>
                  <a:pt x="5688487" y="2030024"/>
                  <a:pt x="5677697" y="2036525"/>
                  <a:pt x="5672737" y="2034783"/>
                </a:cubicBezTo>
                <a:cubicBezTo>
                  <a:pt x="5674211" y="2037799"/>
                  <a:pt x="5674814" y="2040815"/>
                  <a:pt x="5677093" y="2044366"/>
                </a:cubicBezTo>
                <a:cubicBezTo>
                  <a:pt x="5677093" y="2035587"/>
                  <a:pt x="5690162" y="2061725"/>
                  <a:pt x="5683125" y="2061725"/>
                </a:cubicBezTo>
                <a:cubicBezTo>
                  <a:pt x="5680779" y="2064205"/>
                  <a:pt x="5680243" y="2058575"/>
                  <a:pt x="5680176" y="2055626"/>
                </a:cubicBezTo>
                <a:cubicBezTo>
                  <a:pt x="5679573" y="2058039"/>
                  <a:pt x="5677093" y="2066484"/>
                  <a:pt x="5677093" y="2058709"/>
                </a:cubicBezTo>
                <a:cubicBezTo>
                  <a:pt x="5677093" y="2078548"/>
                  <a:pt x="5669051" y="2061658"/>
                  <a:pt x="5663689" y="2056698"/>
                </a:cubicBezTo>
                <a:cubicBezTo>
                  <a:pt x="5663689" y="2057168"/>
                  <a:pt x="5663689" y="2052945"/>
                  <a:pt x="5663689" y="2049527"/>
                </a:cubicBezTo>
                <a:cubicBezTo>
                  <a:pt x="5663689" y="2047450"/>
                  <a:pt x="5663689" y="2045707"/>
                  <a:pt x="5663689" y="2045439"/>
                </a:cubicBezTo>
                <a:cubicBezTo>
                  <a:pt x="5662885" y="2046243"/>
                  <a:pt x="5667576" y="2042490"/>
                  <a:pt x="5669654" y="2041351"/>
                </a:cubicBezTo>
                <a:cubicBezTo>
                  <a:pt x="5662818" y="2039273"/>
                  <a:pt x="5663689" y="2035721"/>
                  <a:pt x="5663689" y="2029086"/>
                </a:cubicBezTo>
                <a:cubicBezTo>
                  <a:pt x="5663689" y="2040546"/>
                  <a:pt x="5658327" y="2030829"/>
                  <a:pt x="5656987" y="2028148"/>
                </a:cubicBezTo>
                <a:cubicBezTo>
                  <a:pt x="5659534" y="2041418"/>
                  <a:pt x="5655914" y="2039139"/>
                  <a:pt x="5662080" y="2047383"/>
                </a:cubicBezTo>
                <a:cubicBezTo>
                  <a:pt x="5659333" y="2047986"/>
                  <a:pt x="5654172" y="2054956"/>
                  <a:pt x="5656182" y="2054956"/>
                </a:cubicBezTo>
                <a:cubicBezTo>
                  <a:pt x="5655043" y="2056162"/>
                  <a:pt x="5659198" y="2061256"/>
                  <a:pt x="5650284" y="2063736"/>
                </a:cubicBezTo>
                <a:cubicBezTo>
                  <a:pt x="5650284" y="2062395"/>
                  <a:pt x="5670391" y="2080357"/>
                  <a:pt x="5670391" y="2072918"/>
                </a:cubicBezTo>
                <a:cubicBezTo>
                  <a:pt x="5673944" y="2080626"/>
                  <a:pt x="5683795" y="2095102"/>
                  <a:pt x="5683795" y="2103547"/>
                </a:cubicBezTo>
                <a:cubicBezTo>
                  <a:pt x="5689492" y="2104418"/>
                  <a:pt x="5692642" y="2102541"/>
                  <a:pt x="5697803" y="2108573"/>
                </a:cubicBezTo>
                <a:cubicBezTo>
                  <a:pt x="5697200" y="2108573"/>
                  <a:pt x="5697133" y="2102474"/>
                  <a:pt x="5697200" y="2101871"/>
                </a:cubicBezTo>
                <a:cubicBezTo>
                  <a:pt x="5671999" y="2099525"/>
                  <a:pt x="5695792" y="2081094"/>
                  <a:pt x="5697803" y="2081765"/>
                </a:cubicBezTo>
                <a:cubicBezTo>
                  <a:pt x="5706516" y="2084714"/>
                  <a:pt x="5713955" y="2114203"/>
                  <a:pt x="5722400" y="2115209"/>
                </a:cubicBezTo>
                <a:cubicBezTo>
                  <a:pt x="5721194" y="2115074"/>
                  <a:pt x="5717910" y="2114940"/>
                  <a:pt x="5717306" y="2114873"/>
                </a:cubicBezTo>
                <a:cubicBezTo>
                  <a:pt x="5726689" y="2124390"/>
                  <a:pt x="5726287" y="2124524"/>
                  <a:pt x="5710604" y="2124055"/>
                </a:cubicBezTo>
                <a:cubicBezTo>
                  <a:pt x="5710604" y="2122514"/>
                  <a:pt x="5710604" y="2122111"/>
                  <a:pt x="5710604" y="2122044"/>
                </a:cubicBezTo>
                <a:cubicBezTo>
                  <a:pt x="5710604" y="2122044"/>
                  <a:pt x="5710604" y="2122044"/>
                  <a:pt x="5710604" y="2121978"/>
                </a:cubicBezTo>
                <a:cubicBezTo>
                  <a:pt x="5703969" y="2131293"/>
                  <a:pt x="5697200" y="2184107"/>
                  <a:pt x="5697200" y="2194494"/>
                </a:cubicBezTo>
                <a:cubicBezTo>
                  <a:pt x="5687817" y="2195433"/>
                  <a:pt x="5695256" y="2195835"/>
                  <a:pt x="5687147" y="2195835"/>
                </a:cubicBezTo>
                <a:cubicBezTo>
                  <a:pt x="5686275" y="2195902"/>
                  <a:pt x="5684801" y="2194159"/>
                  <a:pt x="5683728" y="2192551"/>
                </a:cubicBezTo>
                <a:cubicBezTo>
                  <a:pt x="5683259" y="2203341"/>
                  <a:pt x="5651089" y="2166815"/>
                  <a:pt x="5650284" y="2165809"/>
                </a:cubicBezTo>
                <a:cubicBezTo>
                  <a:pt x="5611077" y="2125060"/>
                  <a:pt x="5557124" y="2062731"/>
                  <a:pt x="5556454" y="2012867"/>
                </a:cubicBezTo>
                <a:cubicBezTo>
                  <a:pt x="5554711" y="2012867"/>
                  <a:pt x="5552835" y="2013135"/>
                  <a:pt x="5551495" y="2013537"/>
                </a:cubicBezTo>
                <a:cubicBezTo>
                  <a:pt x="5550758" y="2011459"/>
                  <a:pt x="5548948" y="2009314"/>
                  <a:pt x="5546870" y="2007974"/>
                </a:cubicBezTo>
                <a:cubicBezTo>
                  <a:pt x="5548009" y="2008175"/>
                  <a:pt x="5549148" y="2008242"/>
                  <a:pt x="5550356" y="2008108"/>
                </a:cubicBezTo>
                <a:cubicBezTo>
                  <a:pt x="5543117" y="2008108"/>
                  <a:pt x="5529646" y="1985723"/>
                  <a:pt x="5529646" y="1980227"/>
                </a:cubicBezTo>
                <a:cubicBezTo>
                  <a:pt x="5527032" y="1975536"/>
                  <a:pt x="5516241" y="1969906"/>
                  <a:pt x="5516241" y="1960858"/>
                </a:cubicBezTo>
                <a:cubicBezTo>
                  <a:pt x="5496805" y="1952882"/>
                  <a:pt x="5485344" y="1934318"/>
                  <a:pt x="5476028" y="1919037"/>
                </a:cubicBezTo>
                <a:cubicBezTo>
                  <a:pt x="5477704" y="1917294"/>
                  <a:pt x="5479916" y="1916892"/>
                  <a:pt x="5482730" y="1917898"/>
                </a:cubicBezTo>
                <a:cubicBezTo>
                  <a:pt x="5475090" y="1911731"/>
                  <a:pt x="5474152" y="1910793"/>
                  <a:pt x="5482730" y="1909854"/>
                </a:cubicBezTo>
                <a:close/>
                <a:moveTo>
                  <a:pt x="6112800" y="1879628"/>
                </a:moveTo>
                <a:cubicBezTo>
                  <a:pt x="6112800" y="1880231"/>
                  <a:pt x="6112800" y="1880767"/>
                  <a:pt x="6112397" y="1880767"/>
                </a:cubicBezTo>
                <a:lnTo>
                  <a:pt x="6112756" y="1879640"/>
                </a:lnTo>
                <a:close/>
                <a:moveTo>
                  <a:pt x="5936382" y="1874283"/>
                </a:moveTo>
                <a:cubicBezTo>
                  <a:pt x="5937638" y="1874233"/>
                  <a:pt x="5938476" y="1876378"/>
                  <a:pt x="5938476" y="1881371"/>
                </a:cubicBezTo>
                <a:cubicBezTo>
                  <a:pt x="5944240" y="1888944"/>
                  <a:pt x="5953958" y="1886464"/>
                  <a:pt x="5948462" y="1899131"/>
                </a:cubicBezTo>
                <a:cubicBezTo>
                  <a:pt x="5950808" y="1900002"/>
                  <a:pt x="5951680" y="1901410"/>
                  <a:pt x="5955164" y="1894239"/>
                </a:cubicBezTo>
                <a:cubicBezTo>
                  <a:pt x="5957377" y="1894239"/>
                  <a:pt x="5997857" y="1924398"/>
                  <a:pt x="5963609" y="1927749"/>
                </a:cubicBezTo>
                <a:cubicBezTo>
                  <a:pt x="5961062" y="1927749"/>
                  <a:pt x="5974534" y="1939545"/>
                  <a:pt x="5971518" y="1941020"/>
                </a:cubicBezTo>
                <a:cubicBezTo>
                  <a:pt x="5971652" y="1941220"/>
                  <a:pt x="5971786" y="1941355"/>
                  <a:pt x="5971987" y="1941555"/>
                </a:cubicBezTo>
                <a:cubicBezTo>
                  <a:pt x="5971987" y="1944304"/>
                  <a:pt x="5951880" y="1952413"/>
                  <a:pt x="5951880" y="1951743"/>
                </a:cubicBezTo>
                <a:cubicBezTo>
                  <a:pt x="5951880" y="1953151"/>
                  <a:pt x="5950875" y="1954088"/>
                  <a:pt x="5948931" y="1954625"/>
                </a:cubicBezTo>
                <a:cubicBezTo>
                  <a:pt x="5943235" y="1965080"/>
                  <a:pt x="5944910" y="1978685"/>
                  <a:pt x="5958583" y="1988135"/>
                </a:cubicBezTo>
                <a:cubicBezTo>
                  <a:pt x="5954160" y="1993095"/>
                  <a:pt x="5964682" y="2028348"/>
                  <a:pt x="5973327" y="2028348"/>
                </a:cubicBezTo>
                <a:cubicBezTo>
                  <a:pt x="5972121" y="2027946"/>
                  <a:pt x="5971652" y="2028214"/>
                  <a:pt x="5971987" y="2029287"/>
                </a:cubicBezTo>
                <a:cubicBezTo>
                  <a:pt x="5971987" y="2030694"/>
                  <a:pt x="5953891" y="2029219"/>
                  <a:pt x="5949937" y="2028616"/>
                </a:cubicBezTo>
                <a:cubicBezTo>
                  <a:pt x="5949468" y="2031297"/>
                  <a:pt x="5945313" y="2075330"/>
                  <a:pt x="5937873" y="2075330"/>
                </a:cubicBezTo>
                <a:cubicBezTo>
                  <a:pt x="5927283" y="2078346"/>
                  <a:pt x="5921050" y="2096375"/>
                  <a:pt x="5925072" y="2115610"/>
                </a:cubicBezTo>
                <a:cubicBezTo>
                  <a:pt x="5924536" y="2116481"/>
                  <a:pt x="5917900" y="2149254"/>
                  <a:pt x="5918906" y="2149254"/>
                </a:cubicBezTo>
                <a:cubicBezTo>
                  <a:pt x="5917632" y="2147176"/>
                  <a:pt x="5919107" y="2150193"/>
                  <a:pt x="5918370" y="2150193"/>
                </a:cubicBezTo>
                <a:lnTo>
                  <a:pt x="5911667" y="2150193"/>
                </a:lnTo>
                <a:cubicBezTo>
                  <a:pt x="5912069" y="2143491"/>
                  <a:pt x="5912204" y="2140274"/>
                  <a:pt x="5911667" y="2135850"/>
                </a:cubicBezTo>
                <a:cubicBezTo>
                  <a:pt x="5908853" y="2138330"/>
                  <a:pt x="5890087" y="2155688"/>
                  <a:pt x="5886065" y="2155688"/>
                </a:cubicBezTo>
                <a:cubicBezTo>
                  <a:pt x="5886065" y="2155688"/>
                  <a:pt x="5878157" y="2153275"/>
                  <a:pt x="5878157" y="2150595"/>
                </a:cubicBezTo>
                <a:cubicBezTo>
                  <a:pt x="5878223" y="2150528"/>
                  <a:pt x="5881977" y="2148450"/>
                  <a:pt x="5883853" y="2148115"/>
                </a:cubicBezTo>
                <a:cubicBezTo>
                  <a:pt x="5880636" y="2145367"/>
                  <a:pt x="5872192" y="2135582"/>
                  <a:pt x="5879765" y="2135582"/>
                </a:cubicBezTo>
                <a:cubicBezTo>
                  <a:pt x="5868907" y="2134040"/>
                  <a:pt x="5864752" y="2130488"/>
                  <a:pt x="5858050" y="2128142"/>
                </a:cubicBezTo>
                <a:lnTo>
                  <a:pt x="5858050" y="2128869"/>
                </a:lnTo>
                <a:lnTo>
                  <a:pt x="5858050" y="2128947"/>
                </a:lnTo>
                <a:cubicBezTo>
                  <a:pt x="5851348" y="2130288"/>
                  <a:pt x="5853158" y="2126065"/>
                  <a:pt x="5851348" y="2122178"/>
                </a:cubicBezTo>
                <a:cubicBezTo>
                  <a:pt x="5843305" y="2135850"/>
                  <a:pt x="5844780" y="2136386"/>
                  <a:pt x="5835665" y="2129751"/>
                </a:cubicBezTo>
                <a:cubicBezTo>
                  <a:pt x="5835531" y="2132432"/>
                  <a:pt x="5824874" y="2140542"/>
                  <a:pt x="5824472" y="2135515"/>
                </a:cubicBezTo>
                <a:cubicBezTo>
                  <a:pt x="5824807" y="2135649"/>
                  <a:pt x="5823735" y="2125261"/>
                  <a:pt x="5824138" y="2123183"/>
                </a:cubicBezTo>
                <a:cubicBezTo>
                  <a:pt x="5810398" y="2138464"/>
                  <a:pt x="5785265" y="2112795"/>
                  <a:pt x="5784259" y="2101736"/>
                </a:cubicBezTo>
                <a:cubicBezTo>
                  <a:pt x="5786471" y="2101133"/>
                  <a:pt x="5788683" y="2100798"/>
                  <a:pt x="5790962" y="2100597"/>
                </a:cubicBezTo>
                <a:cubicBezTo>
                  <a:pt x="5790828" y="2099056"/>
                  <a:pt x="5775814" y="2081965"/>
                  <a:pt x="5786404" y="2081965"/>
                </a:cubicBezTo>
                <a:cubicBezTo>
                  <a:pt x="5784863" y="2082166"/>
                  <a:pt x="5784259" y="2079351"/>
                  <a:pt x="5784259" y="2078212"/>
                </a:cubicBezTo>
                <a:cubicBezTo>
                  <a:pt x="5784259" y="2087193"/>
                  <a:pt x="5770185" y="2078145"/>
                  <a:pt x="5770855" y="2078212"/>
                </a:cubicBezTo>
                <a:cubicBezTo>
                  <a:pt x="5772531" y="2076470"/>
                  <a:pt x="5774810" y="2076134"/>
                  <a:pt x="5777557" y="2077073"/>
                </a:cubicBezTo>
                <a:cubicBezTo>
                  <a:pt x="5764354" y="2067555"/>
                  <a:pt x="5766566" y="2047650"/>
                  <a:pt x="5766834" y="2041685"/>
                </a:cubicBezTo>
                <a:cubicBezTo>
                  <a:pt x="5761941" y="2041685"/>
                  <a:pt x="5764421" y="2027342"/>
                  <a:pt x="5764153" y="2028281"/>
                </a:cubicBezTo>
                <a:cubicBezTo>
                  <a:pt x="5763818" y="2016419"/>
                  <a:pt x="5765963" y="2007840"/>
                  <a:pt x="5770855" y="2000668"/>
                </a:cubicBezTo>
                <a:cubicBezTo>
                  <a:pt x="5770855" y="2005293"/>
                  <a:pt x="5779568" y="1999194"/>
                  <a:pt x="5781377" y="1996245"/>
                </a:cubicBezTo>
                <a:cubicBezTo>
                  <a:pt x="5784259" y="2002947"/>
                  <a:pt x="5783991" y="1999060"/>
                  <a:pt x="5784393" y="2008175"/>
                </a:cubicBezTo>
                <a:cubicBezTo>
                  <a:pt x="5784528" y="2008108"/>
                  <a:pt x="5790224" y="2001406"/>
                  <a:pt x="5790291" y="2001473"/>
                </a:cubicBezTo>
                <a:cubicBezTo>
                  <a:pt x="5791028" y="2001473"/>
                  <a:pt x="5791095" y="2004287"/>
                  <a:pt x="5791095" y="2006298"/>
                </a:cubicBezTo>
                <a:cubicBezTo>
                  <a:pt x="5792235" y="2005293"/>
                  <a:pt x="5793977" y="2004153"/>
                  <a:pt x="5795586" y="2003148"/>
                </a:cubicBezTo>
                <a:cubicBezTo>
                  <a:pt x="5797396" y="2005561"/>
                  <a:pt x="5808052" y="2009650"/>
                  <a:pt x="5805773" y="2008175"/>
                </a:cubicBezTo>
                <a:cubicBezTo>
                  <a:pt x="5796926" y="2008175"/>
                  <a:pt x="5831510" y="1975737"/>
                  <a:pt x="5832582" y="1974664"/>
                </a:cubicBezTo>
                <a:cubicBezTo>
                  <a:pt x="5841562" y="1966019"/>
                  <a:pt x="5856508" y="1957909"/>
                  <a:pt x="5864819" y="1949665"/>
                </a:cubicBezTo>
                <a:cubicBezTo>
                  <a:pt x="5864819" y="1943968"/>
                  <a:pt x="5864887" y="1938606"/>
                  <a:pt x="5864819" y="1933312"/>
                </a:cubicBezTo>
                <a:cubicBezTo>
                  <a:pt x="5864819" y="1942293"/>
                  <a:pt x="5891628" y="1920578"/>
                  <a:pt x="5891628" y="1922120"/>
                </a:cubicBezTo>
                <a:cubicBezTo>
                  <a:pt x="5896118" y="1916289"/>
                  <a:pt x="5898867" y="1913005"/>
                  <a:pt x="5903692" y="1908179"/>
                </a:cubicBezTo>
                <a:cubicBezTo>
                  <a:pt x="5903625" y="1909453"/>
                  <a:pt x="5905971" y="1912468"/>
                  <a:pt x="5906976" y="1913742"/>
                </a:cubicBezTo>
                <a:cubicBezTo>
                  <a:pt x="5906641" y="1910123"/>
                  <a:pt x="5918370" y="1889681"/>
                  <a:pt x="5919509" y="1887537"/>
                </a:cubicBezTo>
                <a:cubicBezTo>
                  <a:pt x="5917297" y="1887537"/>
                  <a:pt x="5931774" y="1868436"/>
                  <a:pt x="5931774" y="1880365"/>
                </a:cubicBezTo>
                <a:cubicBezTo>
                  <a:pt x="5933450" y="1876579"/>
                  <a:pt x="5935125" y="1874333"/>
                  <a:pt x="5936382" y="1874283"/>
                </a:cubicBezTo>
                <a:close/>
                <a:moveTo>
                  <a:pt x="1816144" y="1871980"/>
                </a:moveTo>
                <a:lnTo>
                  <a:pt x="1816195" y="1872055"/>
                </a:lnTo>
                <a:cubicBezTo>
                  <a:pt x="1812911" y="1873798"/>
                  <a:pt x="1812911" y="1874401"/>
                  <a:pt x="1816128" y="1873931"/>
                </a:cubicBezTo>
                <a:close/>
                <a:moveTo>
                  <a:pt x="6065750" y="1858986"/>
                </a:moveTo>
                <a:cubicBezTo>
                  <a:pt x="6065348" y="1861331"/>
                  <a:pt x="6065817" y="1863542"/>
                  <a:pt x="6066689" y="1865688"/>
                </a:cubicBezTo>
                <a:cubicBezTo>
                  <a:pt x="6067225" y="1865084"/>
                  <a:pt x="6067895" y="1864414"/>
                  <a:pt x="6068364" y="1864012"/>
                </a:cubicBezTo>
                <a:cubicBezTo>
                  <a:pt x="6066822" y="1861867"/>
                  <a:pt x="6065750" y="1860125"/>
                  <a:pt x="6065750" y="1858986"/>
                </a:cubicBezTo>
                <a:close/>
                <a:moveTo>
                  <a:pt x="1788833" y="1851076"/>
                </a:moveTo>
                <a:lnTo>
                  <a:pt x="1789386" y="1851613"/>
                </a:lnTo>
                <a:cubicBezTo>
                  <a:pt x="1788918" y="1852284"/>
                  <a:pt x="1788582" y="1853021"/>
                  <a:pt x="1788448" y="1853825"/>
                </a:cubicBezTo>
                <a:close/>
                <a:moveTo>
                  <a:pt x="1869247" y="1833920"/>
                </a:moveTo>
                <a:cubicBezTo>
                  <a:pt x="1871324" y="1833920"/>
                  <a:pt x="1875815" y="1843304"/>
                  <a:pt x="1876954" y="1846722"/>
                </a:cubicBezTo>
                <a:cubicBezTo>
                  <a:pt x="1876954" y="1848397"/>
                  <a:pt x="1863550" y="1846051"/>
                  <a:pt x="1863550" y="1848732"/>
                </a:cubicBezTo>
                <a:cubicBezTo>
                  <a:pt x="1867236" y="1841092"/>
                  <a:pt x="1868979" y="1840354"/>
                  <a:pt x="1869247" y="1833920"/>
                </a:cubicBezTo>
                <a:close/>
                <a:moveTo>
                  <a:pt x="6061827" y="1805834"/>
                </a:moveTo>
                <a:cubicBezTo>
                  <a:pt x="6061654" y="1805369"/>
                  <a:pt x="6061377" y="1816025"/>
                  <a:pt x="6061930" y="1810998"/>
                </a:cubicBezTo>
                <a:cubicBezTo>
                  <a:pt x="6061930" y="1807379"/>
                  <a:pt x="6061884" y="1805988"/>
                  <a:pt x="6061827" y="1805834"/>
                </a:cubicBezTo>
                <a:close/>
                <a:moveTo>
                  <a:pt x="2225028" y="1787608"/>
                </a:moveTo>
                <a:cubicBezTo>
                  <a:pt x="2217321" y="1790289"/>
                  <a:pt x="2218259" y="1794914"/>
                  <a:pt x="2209345" y="1794914"/>
                </a:cubicBezTo>
                <a:cubicBezTo>
                  <a:pt x="2210418" y="1794914"/>
                  <a:pt x="2211020" y="1794914"/>
                  <a:pt x="2211490" y="1794914"/>
                </a:cubicBezTo>
                <a:cubicBezTo>
                  <a:pt x="2215243" y="1794914"/>
                  <a:pt x="2216785" y="1803761"/>
                  <a:pt x="2225431" y="1803827"/>
                </a:cubicBezTo>
                <a:cubicBezTo>
                  <a:pt x="2227576" y="1801616"/>
                  <a:pt x="2238031" y="1787608"/>
                  <a:pt x="2225028" y="1787608"/>
                </a:cubicBezTo>
                <a:close/>
                <a:moveTo>
                  <a:pt x="5547606" y="1767570"/>
                </a:moveTo>
                <a:cubicBezTo>
                  <a:pt x="5545060" y="1767905"/>
                  <a:pt x="5541307" y="1768306"/>
                  <a:pt x="5542982" y="1768306"/>
                </a:cubicBezTo>
                <a:cubicBezTo>
                  <a:pt x="5543049" y="1774406"/>
                  <a:pt x="5545797" y="1771590"/>
                  <a:pt x="5548210" y="1772931"/>
                </a:cubicBezTo>
                <a:cubicBezTo>
                  <a:pt x="5548411" y="1772529"/>
                  <a:pt x="5548612" y="1772127"/>
                  <a:pt x="5548746" y="1771658"/>
                </a:cubicBezTo>
                <a:cubicBezTo>
                  <a:pt x="5548478" y="1770719"/>
                  <a:pt x="5548076" y="1769245"/>
                  <a:pt x="5547606" y="1767570"/>
                </a:cubicBezTo>
                <a:close/>
                <a:moveTo>
                  <a:pt x="3171104" y="1760868"/>
                </a:moveTo>
                <a:cubicBezTo>
                  <a:pt x="3171439" y="1762409"/>
                  <a:pt x="3171036" y="1766631"/>
                  <a:pt x="3170500" y="1766296"/>
                </a:cubicBezTo>
                <a:cubicBezTo>
                  <a:pt x="3172711" y="1765960"/>
                  <a:pt x="3174991" y="1765894"/>
                  <a:pt x="3177201" y="1766162"/>
                </a:cubicBezTo>
                <a:cubicBezTo>
                  <a:pt x="3175862" y="1765089"/>
                  <a:pt x="3173586" y="1763079"/>
                  <a:pt x="3171104" y="1760868"/>
                </a:cubicBezTo>
                <a:close/>
                <a:moveTo>
                  <a:pt x="5992294" y="1760129"/>
                </a:moveTo>
                <a:cubicBezTo>
                  <a:pt x="5991021" y="1760129"/>
                  <a:pt x="5993232" y="1786938"/>
                  <a:pt x="5990552" y="1786938"/>
                </a:cubicBezTo>
                <a:cubicBezTo>
                  <a:pt x="5991624" y="1787943"/>
                  <a:pt x="5998795" y="1785799"/>
                  <a:pt x="5998795" y="1789552"/>
                </a:cubicBezTo>
                <a:cubicBezTo>
                  <a:pt x="5998795" y="1789552"/>
                  <a:pt x="5998728" y="1792568"/>
                  <a:pt x="5998795" y="1792634"/>
                </a:cubicBezTo>
                <a:cubicBezTo>
                  <a:pt x="5998795" y="1790959"/>
                  <a:pt x="5949401" y="1840622"/>
                  <a:pt x="5940286" y="1840622"/>
                </a:cubicBezTo>
                <a:cubicBezTo>
                  <a:pt x="5940084" y="1844308"/>
                  <a:pt x="5940487" y="1850407"/>
                  <a:pt x="5938208" y="1852686"/>
                </a:cubicBezTo>
                <a:cubicBezTo>
                  <a:pt x="5938275" y="1852753"/>
                  <a:pt x="5938342" y="1852753"/>
                  <a:pt x="5938409" y="1852820"/>
                </a:cubicBezTo>
                <a:cubicBezTo>
                  <a:pt x="5939683" y="1852217"/>
                  <a:pt x="5932109" y="1860460"/>
                  <a:pt x="5931774" y="1860728"/>
                </a:cubicBezTo>
                <a:cubicBezTo>
                  <a:pt x="5924335" y="1860728"/>
                  <a:pt x="5951612" y="1817634"/>
                  <a:pt x="5958582" y="1816092"/>
                </a:cubicBezTo>
                <a:cubicBezTo>
                  <a:pt x="5958582" y="1811066"/>
                  <a:pt x="5968435" y="1800477"/>
                  <a:pt x="5971987" y="1794645"/>
                </a:cubicBezTo>
                <a:cubicBezTo>
                  <a:pt x="5971987" y="1791495"/>
                  <a:pt x="5971250" y="1789619"/>
                  <a:pt x="5978488" y="1786938"/>
                </a:cubicBezTo>
                <a:cubicBezTo>
                  <a:pt x="5978823" y="1786938"/>
                  <a:pt x="5978689" y="1787340"/>
                  <a:pt x="5978689" y="1785463"/>
                </a:cubicBezTo>
                <a:cubicBezTo>
                  <a:pt x="5977215" y="1774740"/>
                  <a:pt x="5982978" y="1763749"/>
                  <a:pt x="5992294" y="1760129"/>
                </a:cubicBezTo>
                <a:close/>
                <a:moveTo>
                  <a:pt x="5610004" y="1740090"/>
                </a:moveTo>
                <a:cubicBezTo>
                  <a:pt x="5609602" y="1740693"/>
                  <a:pt x="5610874" y="1746792"/>
                  <a:pt x="5610473" y="1746792"/>
                </a:cubicBezTo>
                <a:cubicBezTo>
                  <a:pt x="5610540" y="1746859"/>
                  <a:pt x="5608798" y="1740560"/>
                  <a:pt x="5610004" y="1740090"/>
                </a:cubicBezTo>
                <a:close/>
                <a:moveTo>
                  <a:pt x="6035926" y="1737342"/>
                </a:moveTo>
                <a:cubicBezTo>
                  <a:pt x="6034719" y="1747195"/>
                  <a:pt x="6048727" y="1772126"/>
                  <a:pt x="6048659" y="1766966"/>
                </a:cubicBezTo>
                <a:cubicBezTo>
                  <a:pt x="6048727" y="1766898"/>
                  <a:pt x="6050670" y="1760264"/>
                  <a:pt x="6051005" y="1760264"/>
                </a:cubicBezTo>
                <a:cubicBezTo>
                  <a:pt x="6051140" y="1760264"/>
                  <a:pt x="6054089" y="1760464"/>
                  <a:pt x="6054424" y="1760264"/>
                </a:cubicBezTo>
                <a:cubicBezTo>
                  <a:pt x="6049665" y="1760264"/>
                  <a:pt x="6054692" y="1764754"/>
                  <a:pt x="6056770" y="1766362"/>
                </a:cubicBezTo>
                <a:cubicBezTo>
                  <a:pt x="6056770" y="1764888"/>
                  <a:pt x="6061461" y="1761000"/>
                  <a:pt x="6062265" y="1760331"/>
                </a:cubicBezTo>
                <a:cubicBezTo>
                  <a:pt x="6070174" y="1760331"/>
                  <a:pt x="6062064" y="1773735"/>
                  <a:pt x="6062064" y="1773802"/>
                </a:cubicBezTo>
                <a:cubicBezTo>
                  <a:pt x="6063203" y="1773064"/>
                  <a:pt x="6064477" y="1772729"/>
                  <a:pt x="6065817" y="1772596"/>
                </a:cubicBezTo>
                <a:cubicBezTo>
                  <a:pt x="6058914" y="1773534"/>
                  <a:pt x="6066018" y="1775142"/>
                  <a:pt x="6065683" y="1780973"/>
                </a:cubicBezTo>
                <a:cubicBezTo>
                  <a:pt x="6068364" y="1780973"/>
                  <a:pt x="6070039" y="1781375"/>
                  <a:pt x="6070978" y="1782045"/>
                </a:cubicBezTo>
                <a:cubicBezTo>
                  <a:pt x="6071782" y="1779298"/>
                  <a:pt x="6072452" y="1776751"/>
                  <a:pt x="6072519" y="1774807"/>
                </a:cubicBezTo>
                <a:lnTo>
                  <a:pt x="6079221" y="1774807"/>
                </a:lnTo>
                <a:cubicBezTo>
                  <a:pt x="6079221" y="1801616"/>
                  <a:pt x="6070174" y="1805234"/>
                  <a:pt x="6065817" y="1828624"/>
                </a:cubicBezTo>
                <a:cubicBezTo>
                  <a:pt x="6065817" y="1842766"/>
                  <a:pt x="6030363" y="1800409"/>
                  <a:pt x="6044974" y="1800409"/>
                </a:cubicBezTo>
                <a:cubicBezTo>
                  <a:pt x="6045041" y="1800342"/>
                  <a:pt x="6050402" y="1800208"/>
                  <a:pt x="6052145" y="1800878"/>
                </a:cubicBezTo>
                <a:cubicBezTo>
                  <a:pt x="6051072" y="1797929"/>
                  <a:pt x="6046515" y="1790959"/>
                  <a:pt x="6045778" y="1793774"/>
                </a:cubicBezTo>
                <a:cubicBezTo>
                  <a:pt x="6045845" y="1791763"/>
                  <a:pt x="6045778" y="1787139"/>
                  <a:pt x="6045644" y="1787005"/>
                </a:cubicBezTo>
                <a:cubicBezTo>
                  <a:pt x="6045309" y="1787273"/>
                  <a:pt x="6041086" y="1786670"/>
                  <a:pt x="6041690" y="1787005"/>
                </a:cubicBezTo>
                <a:cubicBezTo>
                  <a:pt x="6047990" y="1787005"/>
                  <a:pt x="6032239" y="1798867"/>
                  <a:pt x="6032306" y="1793774"/>
                </a:cubicBezTo>
                <a:cubicBezTo>
                  <a:pt x="6034384" y="1774807"/>
                  <a:pt x="6032306" y="1761939"/>
                  <a:pt x="6032306" y="1757985"/>
                </a:cubicBezTo>
                <a:cubicBezTo>
                  <a:pt x="6032910" y="1747931"/>
                  <a:pt x="6032039" y="1742436"/>
                  <a:pt x="6035926" y="1737342"/>
                </a:cubicBezTo>
                <a:close/>
                <a:moveTo>
                  <a:pt x="4390212" y="1699877"/>
                </a:moveTo>
                <a:cubicBezTo>
                  <a:pt x="4396914" y="1701754"/>
                  <a:pt x="4393161" y="1709461"/>
                  <a:pt x="4394367" y="1710064"/>
                </a:cubicBezTo>
                <a:cubicBezTo>
                  <a:pt x="4394367" y="1714555"/>
                  <a:pt x="4396914" y="1714555"/>
                  <a:pt x="4390212" y="1719983"/>
                </a:cubicBezTo>
                <a:close/>
                <a:moveTo>
                  <a:pt x="3148304" y="1688952"/>
                </a:moveTo>
                <a:cubicBezTo>
                  <a:pt x="3148503" y="1690293"/>
                  <a:pt x="3148776" y="1691365"/>
                  <a:pt x="3149243" y="1692236"/>
                </a:cubicBezTo>
                <a:cubicBezTo>
                  <a:pt x="3147970" y="1692772"/>
                  <a:pt x="3146626" y="1693107"/>
                  <a:pt x="3145153" y="1693175"/>
                </a:cubicBezTo>
                <a:cubicBezTo>
                  <a:pt x="3145754" y="1692437"/>
                  <a:pt x="3147098" y="1690628"/>
                  <a:pt x="3148304" y="1688952"/>
                </a:cubicBezTo>
                <a:close/>
                <a:moveTo>
                  <a:pt x="3150148" y="1685552"/>
                </a:moveTo>
                <a:cubicBezTo>
                  <a:pt x="3150012" y="1686189"/>
                  <a:pt x="3149207" y="1687546"/>
                  <a:pt x="3148234" y="1688954"/>
                </a:cubicBezTo>
                <a:cubicBezTo>
                  <a:pt x="3148099" y="1688216"/>
                  <a:pt x="3148032" y="1687412"/>
                  <a:pt x="3148032" y="1686473"/>
                </a:cubicBezTo>
                <a:cubicBezTo>
                  <a:pt x="3149744" y="1684999"/>
                  <a:pt x="3150283" y="1684915"/>
                  <a:pt x="3150148" y="1685552"/>
                </a:cubicBezTo>
                <a:close/>
                <a:moveTo>
                  <a:pt x="4379824" y="1674275"/>
                </a:moveTo>
                <a:cubicBezTo>
                  <a:pt x="4384851" y="1674275"/>
                  <a:pt x="4380963" y="1684529"/>
                  <a:pt x="4380695" y="1682653"/>
                </a:cubicBezTo>
                <a:cubicBezTo>
                  <a:pt x="4376674" y="1682653"/>
                  <a:pt x="4377612" y="1675616"/>
                  <a:pt x="4379824" y="1674275"/>
                </a:cubicBezTo>
                <a:close/>
                <a:moveTo>
                  <a:pt x="4329356" y="1659061"/>
                </a:moveTo>
                <a:cubicBezTo>
                  <a:pt x="4329490" y="1659061"/>
                  <a:pt x="4329624" y="1659061"/>
                  <a:pt x="4329758" y="1659061"/>
                </a:cubicBezTo>
                <a:cubicBezTo>
                  <a:pt x="4329758" y="1659262"/>
                  <a:pt x="4329758" y="1659396"/>
                  <a:pt x="4329691" y="1659664"/>
                </a:cubicBezTo>
                <a:cubicBezTo>
                  <a:pt x="4329624" y="1659597"/>
                  <a:pt x="4329490" y="1659396"/>
                  <a:pt x="4329356" y="1659061"/>
                </a:cubicBezTo>
                <a:close/>
                <a:moveTo>
                  <a:pt x="1669152" y="1657654"/>
                </a:moveTo>
                <a:cubicBezTo>
                  <a:pt x="1667946" y="1658927"/>
                  <a:pt x="1666941" y="1659664"/>
                  <a:pt x="1666539" y="1659664"/>
                </a:cubicBezTo>
                <a:cubicBezTo>
                  <a:pt x="1667610" y="1659799"/>
                  <a:pt x="1668750" y="1659664"/>
                  <a:pt x="1669889" y="1659664"/>
                </a:cubicBezTo>
                <a:cubicBezTo>
                  <a:pt x="1669085" y="1659664"/>
                  <a:pt x="1668951" y="1658793"/>
                  <a:pt x="1669152" y="1657654"/>
                </a:cubicBezTo>
                <a:close/>
                <a:moveTo>
                  <a:pt x="4376807" y="1649946"/>
                </a:moveTo>
                <a:cubicBezTo>
                  <a:pt x="4376807" y="1654906"/>
                  <a:pt x="4376607" y="1652828"/>
                  <a:pt x="4376137" y="1650080"/>
                </a:cubicBezTo>
                <a:lnTo>
                  <a:pt x="4376206" y="1650066"/>
                </a:lnTo>
                <a:close/>
                <a:moveTo>
                  <a:pt x="4388470" y="1646729"/>
                </a:moveTo>
                <a:cubicBezTo>
                  <a:pt x="4392759" y="1646729"/>
                  <a:pt x="4387263" y="1656179"/>
                  <a:pt x="4386727" y="1656112"/>
                </a:cubicBezTo>
                <a:cubicBezTo>
                  <a:pt x="4375199" y="1646930"/>
                  <a:pt x="4385521" y="1650281"/>
                  <a:pt x="4388470" y="1646729"/>
                </a:cubicBezTo>
                <a:close/>
                <a:moveTo>
                  <a:pt x="4377210" y="1626154"/>
                </a:moveTo>
                <a:cubicBezTo>
                  <a:pt x="4372452" y="1626154"/>
                  <a:pt x="4389409" y="1642909"/>
                  <a:pt x="4390213" y="1643780"/>
                </a:cubicBezTo>
                <a:cubicBezTo>
                  <a:pt x="4390213" y="1643043"/>
                  <a:pt x="4377345" y="1648874"/>
                  <a:pt x="4376205" y="1649880"/>
                </a:cubicBezTo>
                <a:cubicBezTo>
                  <a:pt x="4376004" y="1648606"/>
                  <a:pt x="4375803" y="1647199"/>
                  <a:pt x="4375535" y="1646260"/>
                </a:cubicBezTo>
                <a:cubicBezTo>
                  <a:pt x="4375937" y="1646394"/>
                  <a:pt x="4376272" y="1646327"/>
                  <a:pt x="4376607" y="1646060"/>
                </a:cubicBezTo>
                <a:cubicBezTo>
                  <a:pt x="4372787" y="1642172"/>
                  <a:pt x="4372049" y="1642038"/>
                  <a:pt x="4368564" y="1639558"/>
                </a:cubicBezTo>
                <a:cubicBezTo>
                  <a:pt x="4366621" y="1639558"/>
                  <a:pt x="4374731" y="1630175"/>
                  <a:pt x="4376809" y="1629505"/>
                </a:cubicBezTo>
                <a:cubicBezTo>
                  <a:pt x="4374529" y="1626757"/>
                  <a:pt x="4374663" y="1625617"/>
                  <a:pt x="4377210" y="1626154"/>
                </a:cubicBezTo>
                <a:close/>
                <a:moveTo>
                  <a:pt x="1680208" y="1624813"/>
                </a:moveTo>
                <a:cubicBezTo>
                  <a:pt x="1679404" y="1635135"/>
                  <a:pt x="1680543" y="1628365"/>
                  <a:pt x="1681816" y="1628365"/>
                </a:cubicBezTo>
                <a:cubicBezTo>
                  <a:pt x="1683559" y="1629773"/>
                  <a:pt x="1681213" y="1627092"/>
                  <a:pt x="1680208" y="1624813"/>
                </a:cubicBezTo>
                <a:close/>
                <a:moveTo>
                  <a:pt x="1903258" y="1592584"/>
                </a:moveTo>
                <a:cubicBezTo>
                  <a:pt x="1913245" y="1593631"/>
                  <a:pt x="1923667" y="1596865"/>
                  <a:pt x="1925410" y="1599345"/>
                </a:cubicBezTo>
                <a:cubicBezTo>
                  <a:pt x="1941429" y="1621930"/>
                  <a:pt x="1892635" y="1617507"/>
                  <a:pt x="1892233" y="1611275"/>
                </a:cubicBezTo>
                <a:cubicBezTo>
                  <a:pt x="1886134" y="1609733"/>
                  <a:pt x="1896858" y="1603433"/>
                  <a:pt x="1883118" y="1606047"/>
                </a:cubicBezTo>
                <a:cubicBezTo>
                  <a:pt x="1883788" y="1603768"/>
                  <a:pt x="1883989" y="1601356"/>
                  <a:pt x="1883721" y="1598943"/>
                </a:cubicBezTo>
                <a:cubicBezTo>
                  <a:pt x="1883721" y="1592676"/>
                  <a:pt x="1893272" y="1591537"/>
                  <a:pt x="1903258" y="1592584"/>
                </a:cubicBezTo>
                <a:close/>
                <a:moveTo>
                  <a:pt x="6029072" y="1592081"/>
                </a:moveTo>
                <a:cubicBezTo>
                  <a:pt x="6034903" y="1592290"/>
                  <a:pt x="6039846" y="1592709"/>
                  <a:pt x="6038070" y="1592709"/>
                </a:cubicBezTo>
                <a:cubicBezTo>
                  <a:pt x="6043097" y="1601624"/>
                  <a:pt x="6045711" y="1612213"/>
                  <a:pt x="6045711" y="1620390"/>
                </a:cubicBezTo>
                <a:cubicBezTo>
                  <a:pt x="6045778" y="1621194"/>
                  <a:pt x="6045778" y="1621394"/>
                  <a:pt x="6045644" y="1621394"/>
                </a:cubicBezTo>
                <a:cubicBezTo>
                  <a:pt x="6046716" y="1628432"/>
                  <a:pt x="6045644" y="1653028"/>
                  <a:pt x="6040617" y="1653028"/>
                </a:cubicBezTo>
                <a:cubicBezTo>
                  <a:pt x="6036328" y="1654570"/>
                  <a:pt x="6033915" y="1663953"/>
                  <a:pt x="6033982" y="1655039"/>
                </a:cubicBezTo>
                <a:cubicBezTo>
                  <a:pt x="6033848" y="1661272"/>
                  <a:pt x="6033110" y="1658726"/>
                  <a:pt x="6028084" y="1659932"/>
                </a:cubicBezTo>
                <a:cubicBezTo>
                  <a:pt x="6030564" y="1660401"/>
                  <a:pt x="6029760" y="1660468"/>
                  <a:pt x="6025604" y="1660200"/>
                </a:cubicBezTo>
                <a:cubicBezTo>
                  <a:pt x="6025537" y="1668645"/>
                  <a:pt x="6032239" y="1688818"/>
                  <a:pt x="6032306" y="1699877"/>
                </a:cubicBezTo>
                <a:cubicBezTo>
                  <a:pt x="6031703" y="1700145"/>
                  <a:pt x="6059115" y="1690695"/>
                  <a:pt x="6059115" y="1699877"/>
                </a:cubicBezTo>
                <a:cubicBezTo>
                  <a:pt x="6060053" y="1700815"/>
                  <a:pt x="6059584" y="1700748"/>
                  <a:pt x="6058981" y="1700413"/>
                </a:cubicBezTo>
                <a:cubicBezTo>
                  <a:pt x="6059249" y="1702088"/>
                  <a:pt x="6059316" y="1707584"/>
                  <a:pt x="6059115" y="1706579"/>
                </a:cubicBezTo>
                <a:cubicBezTo>
                  <a:pt x="6053150" y="1708254"/>
                  <a:pt x="6079221" y="1702558"/>
                  <a:pt x="6079221" y="1705976"/>
                </a:cubicBezTo>
                <a:cubicBezTo>
                  <a:pt x="6078082" y="1706914"/>
                  <a:pt x="6076340" y="1709930"/>
                  <a:pt x="6079221" y="1713080"/>
                </a:cubicBezTo>
                <a:cubicBezTo>
                  <a:pt x="6079221" y="1713684"/>
                  <a:pt x="6071246" y="1712745"/>
                  <a:pt x="6070709" y="1713214"/>
                </a:cubicBezTo>
                <a:cubicBezTo>
                  <a:pt x="6073994" y="1713214"/>
                  <a:pt x="6072117" y="1719581"/>
                  <a:pt x="6071715" y="1719916"/>
                </a:cubicBezTo>
                <a:cubicBezTo>
                  <a:pt x="6090146" y="1719916"/>
                  <a:pt x="6085588" y="1729836"/>
                  <a:pt x="6079221" y="1738682"/>
                </a:cubicBezTo>
                <a:cubicBezTo>
                  <a:pt x="6081299" y="1739888"/>
                  <a:pt x="6083578" y="1740358"/>
                  <a:pt x="6085923" y="1740023"/>
                </a:cubicBezTo>
                <a:cubicBezTo>
                  <a:pt x="6087666" y="1736873"/>
                  <a:pt x="6085991" y="1735264"/>
                  <a:pt x="6087264" y="1733321"/>
                </a:cubicBezTo>
                <a:cubicBezTo>
                  <a:pt x="6093162" y="1733321"/>
                  <a:pt x="6088336" y="1742369"/>
                  <a:pt x="6100199" y="1733321"/>
                </a:cubicBezTo>
                <a:cubicBezTo>
                  <a:pt x="6110922" y="1733321"/>
                  <a:pt x="6114475" y="1770919"/>
                  <a:pt x="6119166" y="1780839"/>
                </a:cubicBezTo>
                <a:cubicBezTo>
                  <a:pt x="6116955" y="1778627"/>
                  <a:pt x="6099328" y="1782850"/>
                  <a:pt x="6099328" y="1778291"/>
                </a:cubicBezTo>
                <a:cubicBezTo>
                  <a:pt x="6099663" y="1778962"/>
                  <a:pt x="6099328" y="1781241"/>
                  <a:pt x="6099076" y="1783294"/>
                </a:cubicBezTo>
                <a:lnTo>
                  <a:pt x="6099296" y="1786477"/>
                </a:lnTo>
                <a:lnTo>
                  <a:pt x="6099328" y="1786938"/>
                </a:lnTo>
                <a:lnTo>
                  <a:pt x="6100132" y="1786686"/>
                </a:lnTo>
                <a:lnTo>
                  <a:pt x="6100400" y="1786603"/>
                </a:lnTo>
                <a:cubicBezTo>
                  <a:pt x="6105024" y="1787339"/>
                  <a:pt x="6106097" y="1792031"/>
                  <a:pt x="6106499" y="1797192"/>
                </a:cubicBezTo>
                <a:cubicBezTo>
                  <a:pt x="6109448" y="1792836"/>
                  <a:pt x="6113469" y="1789149"/>
                  <a:pt x="6112732" y="1791495"/>
                </a:cubicBezTo>
                <a:cubicBezTo>
                  <a:pt x="6112732" y="1791830"/>
                  <a:pt x="6112732" y="1792165"/>
                  <a:pt x="6112732" y="1792501"/>
                </a:cubicBezTo>
                <a:lnTo>
                  <a:pt x="6112732" y="1805299"/>
                </a:lnTo>
                <a:lnTo>
                  <a:pt x="6112732" y="1811936"/>
                </a:lnTo>
                <a:cubicBezTo>
                  <a:pt x="6112866" y="1811802"/>
                  <a:pt x="6113134" y="1808854"/>
                  <a:pt x="6113067" y="1806776"/>
                </a:cubicBezTo>
                <a:cubicBezTo>
                  <a:pt x="6114274" y="1809725"/>
                  <a:pt x="6118965" y="1804028"/>
                  <a:pt x="6119702" y="1801481"/>
                </a:cubicBezTo>
                <a:cubicBezTo>
                  <a:pt x="6123723" y="1811535"/>
                  <a:pt x="6126003" y="1808050"/>
                  <a:pt x="6119434" y="1820381"/>
                </a:cubicBezTo>
                <a:cubicBezTo>
                  <a:pt x="6132169" y="1845648"/>
                  <a:pt x="6134514" y="1868637"/>
                  <a:pt x="6126136" y="1895445"/>
                </a:cubicBezTo>
                <a:lnTo>
                  <a:pt x="6119434" y="1895445"/>
                </a:lnTo>
                <a:cubicBezTo>
                  <a:pt x="6119903" y="1888810"/>
                  <a:pt x="6121244" y="1879025"/>
                  <a:pt x="6114743" y="1876344"/>
                </a:cubicBezTo>
                <a:cubicBezTo>
                  <a:pt x="6114207" y="1876344"/>
                  <a:pt x="6113604" y="1876344"/>
                  <a:pt x="6112732" y="1876344"/>
                </a:cubicBezTo>
                <a:cubicBezTo>
                  <a:pt x="6111726" y="1876813"/>
                  <a:pt x="6112129" y="1878087"/>
                  <a:pt x="6112800" y="1879226"/>
                </a:cubicBezTo>
                <a:cubicBezTo>
                  <a:pt x="6112800" y="1878756"/>
                  <a:pt x="6112800" y="1878422"/>
                  <a:pt x="6113000" y="1878355"/>
                </a:cubicBezTo>
                <a:cubicBezTo>
                  <a:pt x="6113000" y="1878690"/>
                  <a:pt x="6112933" y="1879025"/>
                  <a:pt x="6112866" y="1879293"/>
                </a:cubicBezTo>
                <a:lnTo>
                  <a:pt x="6112756" y="1879640"/>
                </a:lnTo>
                <a:lnTo>
                  <a:pt x="6106030" y="1881370"/>
                </a:lnTo>
                <a:cubicBezTo>
                  <a:pt x="6133710" y="1918098"/>
                  <a:pt x="6079221" y="1919305"/>
                  <a:pt x="6079221" y="1886397"/>
                </a:cubicBezTo>
                <a:cubicBezTo>
                  <a:pt x="6080696" y="1879561"/>
                  <a:pt x="6073123" y="1870647"/>
                  <a:pt x="6068766" y="1864548"/>
                </a:cubicBezTo>
                <a:cubicBezTo>
                  <a:pt x="6068565" y="1865084"/>
                  <a:pt x="6068096" y="1865888"/>
                  <a:pt x="6067292" y="1867028"/>
                </a:cubicBezTo>
                <a:cubicBezTo>
                  <a:pt x="6067359" y="1867162"/>
                  <a:pt x="6067359" y="1867296"/>
                  <a:pt x="6067425" y="1867430"/>
                </a:cubicBezTo>
                <a:cubicBezTo>
                  <a:pt x="6067225" y="1867497"/>
                  <a:pt x="6067024" y="1867497"/>
                  <a:pt x="6066889" y="1867564"/>
                </a:cubicBezTo>
                <a:cubicBezTo>
                  <a:pt x="6066554" y="1868033"/>
                  <a:pt x="6066219" y="1868502"/>
                  <a:pt x="6065817" y="1869105"/>
                </a:cubicBezTo>
                <a:cubicBezTo>
                  <a:pt x="6065817" y="1867430"/>
                  <a:pt x="6059987" y="1866156"/>
                  <a:pt x="6059115" y="1867162"/>
                </a:cubicBezTo>
                <a:cubicBezTo>
                  <a:pt x="6059115" y="1865219"/>
                  <a:pt x="6057841" y="1871116"/>
                  <a:pt x="6052748" y="1874132"/>
                </a:cubicBezTo>
                <a:cubicBezTo>
                  <a:pt x="6052279" y="1874132"/>
                  <a:pt x="6052614" y="1861935"/>
                  <a:pt x="6052413" y="1860728"/>
                </a:cubicBezTo>
                <a:cubicBezTo>
                  <a:pt x="6039411" y="1904225"/>
                  <a:pt x="6019506" y="1853556"/>
                  <a:pt x="6054222" y="1847324"/>
                </a:cubicBezTo>
                <a:cubicBezTo>
                  <a:pt x="6046649" y="1847324"/>
                  <a:pt x="6064543" y="1837271"/>
                  <a:pt x="6065683" y="1834590"/>
                </a:cubicBezTo>
                <a:cubicBezTo>
                  <a:pt x="6070777" y="1839013"/>
                  <a:pt x="6075401" y="1837807"/>
                  <a:pt x="6079088" y="1845112"/>
                </a:cubicBezTo>
                <a:cubicBezTo>
                  <a:pt x="6080696" y="1841761"/>
                  <a:pt x="6087197" y="1835461"/>
                  <a:pt x="6085588" y="1834187"/>
                </a:cubicBezTo>
                <a:cubicBezTo>
                  <a:pt x="6087532" y="1834724"/>
                  <a:pt x="6089409" y="1835997"/>
                  <a:pt x="6090750" y="1837405"/>
                </a:cubicBezTo>
                <a:cubicBezTo>
                  <a:pt x="6093162" y="1831775"/>
                  <a:pt x="6099127" y="1821654"/>
                  <a:pt x="6099328" y="1829094"/>
                </a:cubicBezTo>
                <a:cubicBezTo>
                  <a:pt x="6101004" y="1827820"/>
                  <a:pt x="6106030" y="1824805"/>
                  <a:pt x="6106030" y="1825341"/>
                </a:cubicBezTo>
                <a:cubicBezTo>
                  <a:pt x="6105293" y="1827084"/>
                  <a:pt x="6106030" y="1826816"/>
                  <a:pt x="6106902" y="1827284"/>
                </a:cubicBezTo>
                <a:cubicBezTo>
                  <a:pt x="6111995" y="1827284"/>
                  <a:pt x="6099328" y="1800409"/>
                  <a:pt x="6099328" y="1803894"/>
                </a:cubicBezTo>
                <a:cubicBezTo>
                  <a:pt x="6099864" y="1805637"/>
                  <a:pt x="6093698" y="1795315"/>
                  <a:pt x="6092492" y="1784592"/>
                </a:cubicBezTo>
                <a:cubicBezTo>
                  <a:pt x="6091285" y="1786871"/>
                  <a:pt x="6083846" y="1792366"/>
                  <a:pt x="6082974" y="1793773"/>
                </a:cubicBezTo>
                <a:cubicBezTo>
                  <a:pt x="6080026" y="1792366"/>
                  <a:pt x="6078752" y="1790288"/>
                  <a:pt x="6079221" y="1787608"/>
                </a:cubicBezTo>
                <a:cubicBezTo>
                  <a:pt x="6079221" y="1787071"/>
                  <a:pt x="6081902" y="1786468"/>
                  <a:pt x="6084047" y="1786200"/>
                </a:cubicBezTo>
                <a:cubicBezTo>
                  <a:pt x="6078685" y="1781107"/>
                  <a:pt x="6090280" y="1753963"/>
                  <a:pt x="6092291" y="1759794"/>
                </a:cubicBezTo>
                <a:cubicBezTo>
                  <a:pt x="6089677" y="1743173"/>
                  <a:pt x="6060858" y="1734594"/>
                  <a:pt x="6049866" y="1721927"/>
                </a:cubicBezTo>
                <a:cubicBezTo>
                  <a:pt x="6053954" y="1737074"/>
                  <a:pt x="6018835" y="1697263"/>
                  <a:pt x="6018835" y="1717236"/>
                </a:cubicBezTo>
                <a:cubicBezTo>
                  <a:pt x="6050603" y="1752824"/>
                  <a:pt x="5998729" y="1757850"/>
                  <a:pt x="5998729" y="1721324"/>
                </a:cubicBezTo>
                <a:cubicBezTo>
                  <a:pt x="6008983" y="1720519"/>
                  <a:pt x="5998461" y="1715426"/>
                  <a:pt x="6011798" y="1720050"/>
                </a:cubicBezTo>
                <a:cubicBezTo>
                  <a:pt x="6011865" y="1717839"/>
                  <a:pt x="6012066" y="1715560"/>
                  <a:pt x="6012334" y="1713348"/>
                </a:cubicBezTo>
                <a:cubicBezTo>
                  <a:pt x="6011865" y="1712879"/>
                  <a:pt x="6012133" y="1714353"/>
                  <a:pt x="6012133" y="1714220"/>
                </a:cubicBezTo>
                <a:cubicBezTo>
                  <a:pt x="6009452" y="1710199"/>
                  <a:pt x="5992027" y="1684462"/>
                  <a:pt x="5992027" y="1687679"/>
                </a:cubicBezTo>
                <a:cubicBezTo>
                  <a:pt x="5991021" y="1675816"/>
                  <a:pt x="5979896" y="1649208"/>
                  <a:pt x="5991155" y="1646662"/>
                </a:cubicBezTo>
                <a:cubicBezTo>
                  <a:pt x="5991357" y="1644517"/>
                  <a:pt x="5999600" y="1648739"/>
                  <a:pt x="5998796" y="1654168"/>
                </a:cubicBezTo>
                <a:cubicBezTo>
                  <a:pt x="5999265" y="1653297"/>
                  <a:pt x="5999868" y="1652962"/>
                  <a:pt x="6000673" y="1653096"/>
                </a:cubicBezTo>
                <a:cubicBezTo>
                  <a:pt x="5998527" y="1653096"/>
                  <a:pt x="5994841" y="1632788"/>
                  <a:pt x="6005498" y="1632587"/>
                </a:cubicBezTo>
                <a:cubicBezTo>
                  <a:pt x="5999667" y="1627494"/>
                  <a:pt x="5995042" y="1626756"/>
                  <a:pt x="6005498" y="1622534"/>
                </a:cubicBezTo>
                <a:cubicBezTo>
                  <a:pt x="5986530" y="1622199"/>
                  <a:pt x="6015082" y="1592576"/>
                  <a:pt x="6014747" y="1592709"/>
                </a:cubicBezTo>
                <a:cubicBezTo>
                  <a:pt x="6016523" y="1591872"/>
                  <a:pt x="6023242" y="1591872"/>
                  <a:pt x="6029072" y="1592081"/>
                </a:cubicBezTo>
                <a:close/>
                <a:moveTo>
                  <a:pt x="2026834" y="1562257"/>
                </a:moveTo>
                <a:cubicBezTo>
                  <a:pt x="2035455" y="1559987"/>
                  <a:pt x="2048105" y="1561143"/>
                  <a:pt x="2058359" y="1565835"/>
                </a:cubicBezTo>
                <a:cubicBezTo>
                  <a:pt x="2048172" y="1565835"/>
                  <a:pt x="2077997" y="1577228"/>
                  <a:pt x="2077997" y="1575486"/>
                </a:cubicBezTo>
                <a:cubicBezTo>
                  <a:pt x="2080610" y="1578032"/>
                  <a:pt x="2072836" y="1579239"/>
                  <a:pt x="2073909" y="1579239"/>
                </a:cubicBezTo>
                <a:cubicBezTo>
                  <a:pt x="2089659" y="1583260"/>
                  <a:pt x="2092273" y="1589895"/>
                  <a:pt x="2087112" y="1599345"/>
                </a:cubicBezTo>
                <a:cubicBezTo>
                  <a:pt x="2085771" y="1599345"/>
                  <a:pt x="2084431" y="1603032"/>
                  <a:pt x="2085235" y="1604908"/>
                </a:cubicBezTo>
                <a:cubicBezTo>
                  <a:pt x="2070356" y="1595190"/>
                  <a:pt x="2051858" y="1605846"/>
                  <a:pt x="2040532" y="1599345"/>
                </a:cubicBezTo>
                <a:cubicBezTo>
                  <a:pt x="2042073" y="1599345"/>
                  <a:pt x="2029406" y="1613353"/>
                  <a:pt x="2025183" y="1617977"/>
                </a:cubicBezTo>
                <a:cubicBezTo>
                  <a:pt x="2024848" y="1614626"/>
                  <a:pt x="2017677" y="1607321"/>
                  <a:pt x="2017677" y="1614224"/>
                </a:cubicBezTo>
                <a:cubicBezTo>
                  <a:pt x="2017811" y="1607991"/>
                  <a:pt x="2017811" y="1592643"/>
                  <a:pt x="2018012" y="1592643"/>
                </a:cubicBezTo>
                <a:cubicBezTo>
                  <a:pt x="2017610" y="1589895"/>
                  <a:pt x="2016873" y="1579239"/>
                  <a:pt x="2019487" y="1579239"/>
                </a:cubicBezTo>
                <a:cubicBezTo>
                  <a:pt x="2013622" y="1570225"/>
                  <a:pt x="2018213" y="1564528"/>
                  <a:pt x="2026834" y="1562257"/>
                </a:cubicBezTo>
                <a:close/>
                <a:moveTo>
                  <a:pt x="5008620" y="1511682"/>
                </a:moveTo>
                <a:cubicBezTo>
                  <a:pt x="5008620" y="1512352"/>
                  <a:pt x="5008553" y="1512955"/>
                  <a:pt x="5008553" y="1513558"/>
                </a:cubicBezTo>
                <a:cubicBezTo>
                  <a:pt x="5008888" y="1513089"/>
                  <a:pt x="5009223" y="1512687"/>
                  <a:pt x="5009558" y="1512486"/>
                </a:cubicBezTo>
                <a:cubicBezTo>
                  <a:pt x="5009290" y="1512218"/>
                  <a:pt x="5008955" y="1512017"/>
                  <a:pt x="5008620" y="1511682"/>
                </a:cubicBezTo>
                <a:close/>
                <a:moveTo>
                  <a:pt x="5891829" y="1492245"/>
                </a:moveTo>
                <a:cubicBezTo>
                  <a:pt x="5891896" y="1492245"/>
                  <a:pt x="5891963" y="1492312"/>
                  <a:pt x="5892030" y="1492312"/>
                </a:cubicBezTo>
                <a:cubicBezTo>
                  <a:pt x="5891561" y="1494322"/>
                  <a:pt x="5891360" y="1494322"/>
                  <a:pt x="5891494" y="1492379"/>
                </a:cubicBezTo>
                <a:cubicBezTo>
                  <a:pt x="5891561" y="1492312"/>
                  <a:pt x="5891695" y="1492245"/>
                  <a:pt x="5891829" y="1492245"/>
                </a:cubicBezTo>
                <a:close/>
                <a:moveTo>
                  <a:pt x="1824431" y="1477983"/>
                </a:moveTo>
                <a:cubicBezTo>
                  <a:pt x="1845279" y="1480939"/>
                  <a:pt x="1857343" y="1492614"/>
                  <a:pt x="1874986" y="1492111"/>
                </a:cubicBezTo>
                <a:cubicBezTo>
                  <a:pt x="1877601" y="1492111"/>
                  <a:pt x="1879008" y="1493720"/>
                  <a:pt x="1879678" y="1495663"/>
                </a:cubicBezTo>
                <a:cubicBezTo>
                  <a:pt x="1879745" y="1494256"/>
                  <a:pt x="1880281" y="1493050"/>
                  <a:pt x="1881354" y="1492111"/>
                </a:cubicBezTo>
                <a:cubicBezTo>
                  <a:pt x="1899316" y="1502567"/>
                  <a:pt x="1970828" y="1552163"/>
                  <a:pt x="1970828" y="1552029"/>
                </a:cubicBezTo>
                <a:cubicBezTo>
                  <a:pt x="1970627" y="1554442"/>
                  <a:pt x="1970761" y="1556787"/>
                  <a:pt x="1971163" y="1559133"/>
                </a:cubicBezTo>
                <a:cubicBezTo>
                  <a:pt x="1956284" y="1562685"/>
                  <a:pt x="1945896" y="1564628"/>
                  <a:pt x="1936512" y="1559200"/>
                </a:cubicBezTo>
                <a:cubicBezTo>
                  <a:pt x="1917478" y="1559200"/>
                  <a:pt x="1914128" y="1562216"/>
                  <a:pt x="1896769" y="1565902"/>
                </a:cubicBezTo>
                <a:cubicBezTo>
                  <a:pt x="1888994" y="1565902"/>
                  <a:pt x="1910575" y="1545662"/>
                  <a:pt x="1910374" y="1545795"/>
                </a:cubicBezTo>
                <a:cubicBezTo>
                  <a:pt x="1905816" y="1545729"/>
                  <a:pt x="1903873" y="1548611"/>
                  <a:pt x="1903538" y="1544120"/>
                </a:cubicBezTo>
                <a:cubicBezTo>
                  <a:pt x="1884571" y="1537418"/>
                  <a:pt x="1875924" y="1554173"/>
                  <a:pt x="1863459" y="1533731"/>
                </a:cubicBezTo>
                <a:cubicBezTo>
                  <a:pt x="1863459" y="1534938"/>
                  <a:pt x="1875321" y="1537485"/>
                  <a:pt x="1880616" y="1538557"/>
                </a:cubicBezTo>
                <a:cubicBezTo>
                  <a:pt x="1875992" y="1536346"/>
                  <a:pt x="1876863" y="1527767"/>
                  <a:pt x="1876863" y="1523477"/>
                </a:cubicBezTo>
                <a:cubicBezTo>
                  <a:pt x="1875590" y="1523544"/>
                  <a:pt x="1872171" y="1521936"/>
                  <a:pt x="1870697" y="1520662"/>
                </a:cubicBezTo>
                <a:cubicBezTo>
                  <a:pt x="1869691" y="1522673"/>
                  <a:pt x="1868686" y="1525689"/>
                  <a:pt x="1869155" y="1525689"/>
                </a:cubicBezTo>
                <a:cubicBezTo>
                  <a:pt x="1862520" y="1523142"/>
                  <a:pt x="1852333" y="1518853"/>
                  <a:pt x="1850054" y="1518987"/>
                </a:cubicBezTo>
                <a:cubicBezTo>
                  <a:pt x="1843218" y="1514697"/>
                  <a:pt x="1805149" y="1510274"/>
                  <a:pt x="1803340" y="1505516"/>
                </a:cubicBezTo>
                <a:cubicBezTo>
                  <a:pt x="1795364" y="1505046"/>
                  <a:pt x="1809170" y="1499684"/>
                  <a:pt x="1812052" y="1498813"/>
                </a:cubicBezTo>
                <a:cubicBezTo>
                  <a:pt x="1806892" y="1498679"/>
                  <a:pt x="1808031" y="1496266"/>
                  <a:pt x="1796503" y="1492111"/>
                </a:cubicBezTo>
                <a:cubicBezTo>
                  <a:pt x="1795699" y="1495864"/>
                  <a:pt x="1795699" y="1497607"/>
                  <a:pt x="1795766" y="1498277"/>
                </a:cubicBezTo>
                <a:cubicBezTo>
                  <a:pt x="1795498" y="1497540"/>
                  <a:pt x="1794292" y="1495931"/>
                  <a:pt x="1789801" y="1496870"/>
                </a:cubicBezTo>
                <a:cubicBezTo>
                  <a:pt x="1789801" y="1499752"/>
                  <a:pt x="1791744" y="1498478"/>
                  <a:pt x="1787455" y="1498747"/>
                </a:cubicBezTo>
                <a:cubicBezTo>
                  <a:pt x="1789868" y="1498747"/>
                  <a:pt x="1769158" y="1513759"/>
                  <a:pt x="1769694" y="1513223"/>
                </a:cubicBezTo>
                <a:cubicBezTo>
                  <a:pt x="1769694" y="1508867"/>
                  <a:pt x="1760847" y="1514764"/>
                  <a:pt x="1756960" y="1517579"/>
                </a:cubicBezTo>
                <a:cubicBezTo>
                  <a:pt x="1756692" y="1515569"/>
                  <a:pt x="1752335" y="1511816"/>
                  <a:pt x="1752871" y="1512218"/>
                </a:cubicBezTo>
                <a:cubicBezTo>
                  <a:pt x="1746169" y="1512218"/>
                  <a:pt x="1753609" y="1524415"/>
                  <a:pt x="1742886" y="1511212"/>
                </a:cubicBezTo>
                <a:cubicBezTo>
                  <a:pt x="1742886" y="1500757"/>
                  <a:pt x="1783635" y="1481723"/>
                  <a:pt x="1800123" y="1478707"/>
                </a:cubicBezTo>
                <a:cubicBezTo>
                  <a:pt x="1809556" y="1476981"/>
                  <a:pt x="1817481" y="1476998"/>
                  <a:pt x="1824431" y="1477983"/>
                </a:cubicBezTo>
                <a:close/>
                <a:moveTo>
                  <a:pt x="4592282" y="1445866"/>
                </a:moveTo>
                <a:cubicBezTo>
                  <a:pt x="4594159" y="1445866"/>
                  <a:pt x="4590540" y="1456387"/>
                  <a:pt x="4592282" y="1445866"/>
                </a:cubicBezTo>
                <a:close/>
                <a:moveTo>
                  <a:pt x="6025939" y="1425157"/>
                </a:moveTo>
                <a:cubicBezTo>
                  <a:pt x="6026944" y="1425693"/>
                  <a:pt x="6033445" y="1430384"/>
                  <a:pt x="6036528" y="1432261"/>
                </a:cubicBezTo>
                <a:cubicBezTo>
                  <a:pt x="6035054" y="1434406"/>
                  <a:pt x="6037936" y="1445263"/>
                  <a:pt x="6038740" y="1446335"/>
                </a:cubicBezTo>
                <a:cubicBezTo>
                  <a:pt x="6025805" y="1463091"/>
                  <a:pt x="6018902" y="1494121"/>
                  <a:pt x="6012132" y="1513290"/>
                </a:cubicBezTo>
                <a:cubicBezTo>
                  <a:pt x="6012132" y="1510944"/>
                  <a:pt x="6005430" y="1512887"/>
                  <a:pt x="6005430" y="1512284"/>
                </a:cubicBezTo>
                <a:cubicBezTo>
                  <a:pt x="6000940" y="1494657"/>
                  <a:pt x="5991624" y="1485877"/>
                  <a:pt x="5998728" y="1476629"/>
                </a:cubicBezTo>
                <a:cubicBezTo>
                  <a:pt x="5998728" y="1452903"/>
                  <a:pt x="6025536" y="1440974"/>
                  <a:pt x="6025536" y="1430653"/>
                </a:cubicBezTo>
                <a:cubicBezTo>
                  <a:pt x="6021113" y="1432998"/>
                  <a:pt x="6027882" y="1425157"/>
                  <a:pt x="6025939" y="1425157"/>
                </a:cubicBezTo>
                <a:close/>
                <a:moveTo>
                  <a:pt x="1206699" y="1410345"/>
                </a:moveTo>
                <a:cubicBezTo>
                  <a:pt x="1206699" y="1410948"/>
                  <a:pt x="1206632" y="1411484"/>
                  <a:pt x="1206565" y="1411887"/>
                </a:cubicBezTo>
                <a:cubicBezTo>
                  <a:pt x="1206833" y="1412087"/>
                  <a:pt x="1206632" y="1412355"/>
                  <a:pt x="1206498" y="1412020"/>
                </a:cubicBezTo>
                <a:cubicBezTo>
                  <a:pt x="1206364" y="1412557"/>
                  <a:pt x="1206163" y="1412892"/>
                  <a:pt x="1205895" y="1413093"/>
                </a:cubicBezTo>
                <a:cubicBezTo>
                  <a:pt x="1205962" y="1412623"/>
                  <a:pt x="1205962" y="1412222"/>
                  <a:pt x="1205962" y="1411752"/>
                </a:cubicBezTo>
                <a:cubicBezTo>
                  <a:pt x="1206230" y="1411752"/>
                  <a:pt x="1206364" y="1411752"/>
                  <a:pt x="1206498" y="1411819"/>
                </a:cubicBezTo>
                <a:cubicBezTo>
                  <a:pt x="1206431" y="1411551"/>
                  <a:pt x="1206498" y="1411082"/>
                  <a:pt x="1206699" y="1410345"/>
                </a:cubicBezTo>
                <a:close/>
                <a:moveTo>
                  <a:pt x="4552539" y="1404983"/>
                </a:moveTo>
                <a:cubicBezTo>
                  <a:pt x="4552807" y="1405117"/>
                  <a:pt x="4557164" y="1405050"/>
                  <a:pt x="4557699" y="1404983"/>
                </a:cubicBezTo>
                <a:cubicBezTo>
                  <a:pt x="4562525" y="1404983"/>
                  <a:pt x="4553477" y="1424754"/>
                  <a:pt x="4552941" y="1417449"/>
                </a:cubicBezTo>
                <a:cubicBezTo>
                  <a:pt x="4549925" y="1416644"/>
                  <a:pt x="4550528" y="1404983"/>
                  <a:pt x="4552539" y="1404983"/>
                </a:cubicBezTo>
                <a:close/>
                <a:moveTo>
                  <a:pt x="4635770" y="1403961"/>
                </a:moveTo>
                <a:cubicBezTo>
                  <a:pt x="4636667" y="1403224"/>
                  <a:pt x="4637890" y="1403575"/>
                  <a:pt x="4639197" y="1406189"/>
                </a:cubicBezTo>
                <a:cubicBezTo>
                  <a:pt x="4639197" y="1411752"/>
                  <a:pt x="4632696" y="1409138"/>
                  <a:pt x="4634304" y="1408267"/>
                </a:cubicBezTo>
                <a:cubicBezTo>
                  <a:pt x="4634304" y="1406525"/>
                  <a:pt x="4634874" y="1404698"/>
                  <a:pt x="4635770" y="1403961"/>
                </a:cubicBezTo>
                <a:close/>
                <a:moveTo>
                  <a:pt x="4550396" y="1329063"/>
                </a:moveTo>
                <a:cubicBezTo>
                  <a:pt x="4550411" y="1329836"/>
                  <a:pt x="4550293" y="1331897"/>
                  <a:pt x="4549925" y="1336019"/>
                </a:cubicBezTo>
                <a:cubicBezTo>
                  <a:pt x="4549120" y="1336019"/>
                  <a:pt x="4550352" y="1326745"/>
                  <a:pt x="4550396" y="1329063"/>
                </a:cubicBezTo>
                <a:close/>
                <a:moveTo>
                  <a:pt x="1662716" y="1323620"/>
                </a:moveTo>
                <a:cubicBezTo>
                  <a:pt x="1662649" y="1323955"/>
                  <a:pt x="1662582" y="1324223"/>
                  <a:pt x="1662448" y="1324558"/>
                </a:cubicBezTo>
                <a:cubicBezTo>
                  <a:pt x="1662247" y="1324558"/>
                  <a:pt x="1662113" y="1324558"/>
                  <a:pt x="1661911" y="1324626"/>
                </a:cubicBezTo>
                <a:cubicBezTo>
                  <a:pt x="1662179" y="1324357"/>
                  <a:pt x="1662381" y="1324022"/>
                  <a:pt x="1662716" y="1323620"/>
                </a:cubicBezTo>
                <a:close/>
                <a:moveTo>
                  <a:pt x="1662448" y="1312360"/>
                </a:moveTo>
                <a:lnTo>
                  <a:pt x="1669150" y="1312360"/>
                </a:lnTo>
                <a:cubicBezTo>
                  <a:pt x="1667541" y="1316314"/>
                  <a:pt x="1664593" y="1321073"/>
                  <a:pt x="1662716" y="1323620"/>
                </a:cubicBezTo>
                <a:cubicBezTo>
                  <a:pt x="1663319" y="1321073"/>
                  <a:pt x="1662582" y="1318325"/>
                  <a:pt x="1662448" y="1312360"/>
                </a:cubicBezTo>
                <a:close/>
                <a:moveTo>
                  <a:pt x="1051994" y="1228165"/>
                </a:moveTo>
                <a:cubicBezTo>
                  <a:pt x="1053911" y="1227763"/>
                  <a:pt x="1055772" y="1228249"/>
                  <a:pt x="1055973" y="1230796"/>
                </a:cubicBezTo>
                <a:cubicBezTo>
                  <a:pt x="1060932" y="1232002"/>
                  <a:pt x="1047663" y="1238102"/>
                  <a:pt x="1047663" y="1230863"/>
                </a:cubicBezTo>
                <a:cubicBezTo>
                  <a:pt x="1048098" y="1229858"/>
                  <a:pt x="1050075" y="1228567"/>
                  <a:pt x="1051994" y="1228165"/>
                </a:cubicBezTo>
                <a:close/>
                <a:moveTo>
                  <a:pt x="6225395" y="1217391"/>
                </a:moveTo>
                <a:cubicBezTo>
                  <a:pt x="6226803" y="1217391"/>
                  <a:pt x="6227205" y="1224093"/>
                  <a:pt x="6225663" y="1224093"/>
                </a:cubicBezTo>
                <a:cubicBezTo>
                  <a:pt x="6228277" y="1223892"/>
                  <a:pt x="6240006" y="1225232"/>
                  <a:pt x="6240006" y="1222753"/>
                </a:cubicBezTo>
                <a:cubicBezTo>
                  <a:pt x="6237928" y="1228115"/>
                  <a:pt x="6237526" y="1231868"/>
                  <a:pt x="6242083" y="1230795"/>
                </a:cubicBezTo>
                <a:cubicBezTo>
                  <a:pt x="6242083" y="1230126"/>
                  <a:pt x="6247311" y="1226506"/>
                  <a:pt x="6251132" y="1222887"/>
                </a:cubicBezTo>
                <a:cubicBezTo>
                  <a:pt x="6245099" y="1222217"/>
                  <a:pt x="6228612" y="1218263"/>
                  <a:pt x="6225395" y="1217391"/>
                </a:cubicBezTo>
                <a:close/>
                <a:moveTo>
                  <a:pt x="6299789" y="1212767"/>
                </a:moveTo>
                <a:cubicBezTo>
                  <a:pt x="6299588" y="1212968"/>
                  <a:pt x="6299387" y="1213035"/>
                  <a:pt x="6299320" y="1213102"/>
                </a:cubicBezTo>
                <a:cubicBezTo>
                  <a:pt x="6299521" y="1213169"/>
                  <a:pt x="6299655" y="1213370"/>
                  <a:pt x="6299789" y="1213571"/>
                </a:cubicBezTo>
                <a:cubicBezTo>
                  <a:pt x="6299789" y="1213303"/>
                  <a:pt x="6299722" y="1213035"/>
                  <a:pt x="6299789" y="1212767"/>
                </a:cubicBezTo>
                <a:close/>
                <a:moveTo>
                  <a:pt x="3739567" y="1195073"/>
                </a:moveTo>
                <a:cubicBezTo>
                  <a:pt x="3739500" y="1196078"/>
                  <a:pt x="3745263" y="1199027"/>
                  <a:pt x="3736417" y="1203450"/>
                </a:cubicBezTo>
                <a:cubicBezTo>
                  <a:pt x="3736015" y="1202646"/>
                  <a:pt x="3735411" y="1202311"/>
                  <a:pt x="3734674" y="1202445"/>
                </a:cubicBezTo>
                <a:cubicBezTo>
                  <a:pt x="3730384" y="1202445"/>
                  <a:pt x="3738495" y="1195341"/>
                  <a:pt x="3739567" y="1195073"/>
                </a:cubicBezTo>
                <a:close/>
                <a:moveTo>
                  <a:pt x="4225539" y="1176508"/>
                </a:moveTo>
                <a:cubicBezTo>
                  <a:pt x="4220110" y="1179054"/>
                  <a:pt x="4217094" y="1180998"/>
                  <a:pt x="4209253" y="1183880"/>
                </a:cubicBezTo>
                <a:cubicBezTo>
                  <a:pt x="4208583" y="1183009"/>
                  <a:pt x="4213408" y="1189979"/>
                  <a:pt x="4215218" y="1190650"/>
                </a:cubicBezTo>
                <a:cubicBezTo>
                  <a:pt x="4210124" y="1194805"/>
                  <a:pt x="4195849" y="1201440"/>
                  <a:pt x="4195849" y="1202311"/>
                </a:cubicBezTo>
                <a:cubicBezTo>
                  <a:pt x="4183718" y="1207807"/>
                  <a:pt x="4181440" y="1201842"/>
                  <a:pt x="4175743" y="1193196"/>
                </a:cubicBezTo>
                <a:cubicBezTo>
                  <a:pt x="4175743" y="1184550"/>
                  <a:pt x="4213341" y="1179725"/>
                  <a:pt x="4225539" y="1176508"/>
                </a:cubicBezTo>
                <a:close/>
                <a:moveTo>
                  <a:pt x="4000683" y="1170409"/>
                </a:moveTo>
                <a:cubicBezTo>
                  <a:pt x="4001353" y="1172620"/>
                  <a:pt x="4001621" y="1174833"/>
                  <a:pt x="4001487" y="1177111"/>
                </a:cubicBezTo>
                <a:cubicBezTo>
                  <a:pt x="4003095" y="1177915"/>
                  <a:pt x="4003498" y="1177781"/>
                  <a:pt x="4003431" y="1177379"/>
                </a:cubicBezTo>
                <a:cubicBezTo>
                  <a:pt x="4011071" y="1179323"/>
                  <a:pt x="4007452" y="1175100"/>
                  <a:pt x="4014891" y="1183813"/>
                </a:cubicBezTo>
                <a:cubicBezTo>
                  <a:pt x="4014958" y="1183746"/>
                  <a:pt x="4016768" y="1183746"/>
                  <a:pt x="4016835" y="1183813"/>
                </a:cubicBezTo>
                <a:cubicBezTo>
                  <a:pt x="4016902" y="1175503"/>
                  <a:pt x="4028295" y="1174698"/>
                  <a:pt x="4028295" y="1180999"/>
                </a:cubicBezTo>
                <a:cubicBezTo>
                  <a:pt x="4033456" y="1172620"/>
                  <a:pt x="4031647" y="1181937"/>
                  <a:pt x="4034327" y="1183813"/>
                </a:cubicBezTo>
                <a:cubicBezTo>
                  <a:pt x="4035266" y="1183813"/>
                  <a:pt x="4055104" y="1184483"/>
                  <a:pt x="4055104" y="1181870"/>
                </a:cubicBezTo>
                <a:cubicBezTo>
                  <a:pt x="4054702" y="1184215"/>
                  <a:pt x="4054836" y="1185958"/>
                  <a:pt x="4055104" y="1191052"/>
                </a:cubicBezTo>
                <a:cubicBezTo>
                  <a:pt x="4055104" y="1188170"/>
                  <a:pt x="4050279" y="1190582"/>
                  <a:pt x="4047933" y="1193196"/>
                </a:cubicBezTo>
                <a:cubicBezTo>
                  <a:pt x="4047732" y="1192527"/>
                  <a:pt x="4047598" y="1191923"/>
                  <a:pt x="4047665" y="1191454"/>
                </a:cubicBezTo>
                <a:cubicBezTo>
                  <a:pt x="4045587" y="1193934"/>
                  <a:pt x="4042035" y="1197553"/>
                  <a:pt x="4039555" y="1197218"/>
                </a:cubicBezTo>
                <a:cubicBezTo>
                  <a:pt x="4041566" y="1197017"/>
                  <a:pt x="4042303" y="1196011"/>
                  <a:pt x="4041699" y="1194134"/>
                </a:cubicBezTo>
                <a:cubicBezTo>
                  <a:pt x="4041699" y="1202177"/>
                  <a:pt x="3995656" y="1185891"/>
                  <a:pt x="3994383" y="1177111"/>
                </a:cubicBezTo>
                <a:cubicBezTo>
                  <a:pt x="3997265" y="1177111"/>
                  <a:pt x="3999678" y="1172219"/>
                  <a:pt x="4000683" y="1170409"/>
                </a:cubicBezTo>
                <a:close/>
                <a:moveTo>
                  <a:pt x="4075211" y="1169672"/>
                </a:moveTo>
                <a:cubicBezTo>
                  <a:pt x="4068040" y="1192191"/>
                  <a:pt x="4065359" y="1177111"/>
                  <a:pt x="4064555" y="1177111"/>
                </a:cubicBezTo>
                <a:cubicBezTo>
                  <a:pt x="4063147" y="1177446"/>
                  <a:pt x="4075211" y="1170610"/>
                  <a:pt x="4075211" y="1169672"/>
                </a:cubicBezTo>
                <a:close/>
                <a:moveTo>
                  <a:pt x="4055724" y="1167326"/>
                </a:moveTo>
                <a:cubicBezTo>
                  <a:pt x="4056746" y="1166873"/>
                  <a:pt x="4057785" y="1167359"/>
                  <a:pt x="4057651" y="1167527"/>
                </a:cubicBezTo>
                <a:cubicBezTo>
                  <a:pt x="4061805" y="1167527"/>
                  <a:pt x="4053965" y="1177915"/>
                  <a:pt x="4053898" y="1172754"/>
                </a:cubicBezTo>
                <a:cubicBezTo>
                  <a:pt x="4053696" y="1169169"/>
                  <a:pt x="4054702" y="1167778"/>
                  <a:pt x="4055724" y="1167326"/>
                </a:cubicBezTo>
                <a:close/>
                <a:moveTo>
                  <a:pt x="4042498" y="1157941"/>
                </a:moveTo>
                <a:cubicBezTo>
                  <a:pt x="4042605" y="1158462"/>
                  <a:pt x="4042538" y="1159853"/>
                  <a:pt x="4042102" y="1162634"/>
                </a:cubicBezTo>
                <a:cubicBezTo>
                  <a:pt x="4040293" y="1162634"/>
                  <a:pt x="4042177" y="1156377"/>
                  <a:pt x="4042498" y="1157941"/>
                </a:cubicBezTo>
                <a:close/>
                <a:moveTo>
                  <a:pt x="4035199" y="1154257"/>
                </a:moveTo>
                <a:cubicBezTo>
                  <a:pt x="4042236" y="1154257"/>
                  <a:pt x="4033657" y="1165047"/>
                  <a:pt x="4033189" y="1160624"/>
                </a:cubicBezTo>
                <a:cubicBezTo>
                  <a:pt x="4032250" y="1159552"/>
                  <a:pt x="4026151" y="1162366"/>
                  <a:pt x="4035199" y="1154257"/>
                </a:cubicBezTo>
                <a:close/>
                <a:moveTo>
                  <a:pt x="4080464" y="1151585"/>
                </a:moveTo>
                <a:cubicBezTo>
                  <a:pt x="4077892" y="1151023"/>
                  <a:pt x="4075814" y="1152615"/>
                  <a:pt x="4074943" y="1157876"/>
                </a:cubicBezTo>
                <a:cubicBezTo>
                  <a:pt x="4077490" y="1157876"/>
                  <a:pt x="4079031" y="1157876"/>
                  <a:pt x="4079903" y="1158011"/>
                </a:cubicBezTo>
                <a:cubicBezTo>
                  <a:pt x="4081645" y="1156670"/>
                  <a:pt x="4084661" y="1158211"/>
                  <a:pt x="4088481" y="1158211"/>
                </a:cubicBezTo>
                <a:cubicBezTo>
                  <a:pt x="4088548" y="1158211"/>
                  <a:pt x="4088682" y="1158211"/>
                  <a:pt x="4088950" y="1158211"/>
                </a:cubicBezTo>
                <a:cubicBezTo>
                  <a:pt x="4086102" y="1154860"/>
                  <a:pt x="4083035" y="1152146"/>
                  <a:pt x="4080464" y="1151585"/>
                </a:cubicBezTo>
                <a:close/>
                <a:moveTo>
                  <a:pt x="4049005" y="1150302"/>
                </a:moveTo>
                <a:cubicBezTo>
                  <a:pt x="4054903" y="1148760"/>
                  <a:pt x="4053093" y="1154457"/>
                  <a:pt x="4055104" y="1155396"/>
                </a:cubicBezTo>
                <a:cubicBezTo>
                  <a:pt x="4055104" y="1158948"/>
                  <a:pt x="4063616" y="1155329"/>
                  <a:pt x="4061136" y="1157004"/>
                </a:cubicBezTo>
                <a:cubicBezTo>
                  <a:pt x="4064353" y="1157004"/>
                  <a:pt x="4061941" y="1162902"/>
                  <a:pt x="4059393" y="1163707"/>
                </a:cubicBezTo>
                <a:cubicBezTo>
                  <a:pt x="4055037" y="1163707"/>
                  <a:pt x="4053228" y="1157004"/>
                  <a:pt x="4056779" y="1157004"/>
                </a:cubicBezTo>
                <a:cubicBezTo>
                  <a:pt x="4055171" y="1155798"/>
                  <a:pt x="4050546" y="1157674"/>
                  <a:pt x="4049005" y="1157004"/>
                </a:cubicBezTo>
                <a:cubicBezTo>
                  <a:pt x="4047798" y="1157004"/>
                  <a:pt x="4048536" y="1150302"/>
                  <a:pt x="4049005" y="1150302"/>
                </a:cubicBezTo>
                <a:close/>
                <a:moveTo>
                  <a:pt x="4012881" y="1150101"/>
                </a:moveTo>
                <a:cubicBezTo>
                  <a:pt x="4013350" y="1150101"/>
                  <a:pt x="4013752" y="1150101"/>
                  <a:pt x="4014221" y="1150101"/>
                </a:cubicBezTo>
                <a:cubicBezTo>
                  <a:pt x="4014221" y="1150168"/>
                  <a:pt x="4014221" y="1150235"/>
                  <a:pt x="4014221" y="1150302"/>
                </a:cubicBezTo>
                <a:cubicBezTo>
                  <a:pt x="4013618" y="1150436"/>
                  <a:pt x="4013216" y="1150302"/>
                  <a:pt x="4012881" y="1150101"/>
                </a:cubicBezTo>
                <a:close/>
                <a:moveTo>
                  <a:pt x="4009329" y="1143600"/>
                </a:moveTo>
                <a:cubicBezTo>
                  <a:pt x="4011809" y="1145141"/>
                  <a:pt x="4011139" y="1149229"/>
                  <a:pt x="4012881" y="1150100"/>
                </a:cubicBezTo>
                <a:cubicBezTo>
                  <a:pt x="4010334" y="1150167"/>
                  <a:pt x="4008190" y="1150703"/>
                  <a:pt x="4008190" y="1152313"/>
                </a:cubicBezTo>
                <a:cubicBezTo>
                  <a:pt x="4008793" y="1151776"/>
                  <a:pt x="4008056" y="1143600"/>
                  <a:pt x="4009329" y="1143600"/>
                </a:cubicBezTo>
                <a:close/>
                <a:moveTo>
                  <a:pt x="4035065" y="1136907"/>
                </a:moveTo>
                <a:cubicBezTo>
                  <a:pt x="4038785" y="1136915"/>
                  <a:pt x="4043175" y="1137401"/>
                  <a:pt x="4045855" y="1137501"/>
                </a:cubicBezTo>
                <a:cubicBezTo>
                  <a:pt x="4041097" y="1138909"/>
                  <a:pt x="4042974" y="1143667"/>
                  <a:pt x="4041231" y="1143667"/>
                </a:cubicBezTo>
                <a:cubicBezTo>
                  <a:pt x="4042035" y="1143802"/>
                  <a:pt x="4041700" y="1144338"/>
                  <a:pt x="4041700" y="1145277"/>
                </a:cubicBezTo>
                <a:cubicBezTo>
                  <a:pt x="4042773" y="1142796"/>
                  <a:pt x="4044984" y="1143667"/>
                  <a:pt x="4048402" y="1143667"/>
                </a:cubicBezTo>
                <a:cubicBezTo>
                  <a:pt x="4051686" y="1145209"/>
                  <a:pt x="4055641" y="1144204"/>
                  <a:pt x="4056579" y="1143802"/>
                </a:cubicBezTo>
                <a:cubicBezTo>
                  <a:pt x="4050815" y="1148359"/>
                  <a:pt x="4048804" y="1148426"/>
                  <a:pt x="4040963" y="1150370"/>
                </a:cubicBezTo>
                <a:cubicBezTo>
                  <a:pt x="4041835" y="1150370"/>
                  <a:pt x="4041901" y="1151844"/>
                  <a:pt x="4041633" y="1153386"/>
                </a:cubicBezTo>
                <a:cubicBezTo>
                  <a:pt x="4037143" y="1150839"/>
                  <a:pt x="4021862" y="1150102"/>
                  <a:pt x="4022197" y="1154727"/>
                </a:cubicBezTo>
                <a:cubicBezTo>
                  <a:pt x="4018443" y="1153788"/>
                  <a:pt x="4034864" y="1143601"/>
                  <a:pt x="4031714" y="1143735"/>
                </a:cubicBezTo>
                <a:cubicBezTo>
                  <a:pt x="4033926" y="1143601"/>
                  <a:pt x="4031781" y="1143601"/>
                  <a:pt x="4031982" y="1143534"/>
                </a:cubicBezTo>
                <a:cubicBezTo>
                  <a:pt x="4031915" y="1144539"/>
                  <a:pt x="4024208" y="1142663"/>
                  <a:pt x="4022130" y="1144271"/>
                </a:cubicBezTo>
                <a:cubicBezTo>
                  <a:pt x="4024408" y="1139914"/>
                  <a:pt x="4026218" y="1138105"/>
                  <a:pt x="4028296" y="1139178"/>
                </a:cubicBezTo>
                <a:cubicBezTo>
                  <a:pt x="4028296" y="1137368"/>
                  <a:pt x="4031345" y="1136899"/>
                  <a:pt x="4035065" y="1136907"/>
                </a:cubicBezTo>
                <a:close/>
                <a:moveTo>
                  <a:pt x="3981766" y="1132517"/>
                </a:moveTo>
                <a:lnTo>
                  <a:pt x="3981461" y="1135039"/>
                </a:lnTo>
                <a:lnTo>
                  <a:pt x="3983123" y="1136765"/>
                </a:lnTo>
                <a:lnTo>
                  <a:pt x="3983126" y="1136766"/>
                </a:lnTo>
                <a:close/>
                <a:moveTo>
                  <a:pt x="4061806" y="1130934"/>
                </a:moveTo>
                <a:cubicBezTo>
                  <a:pt x="4061806" y="1132877"/>
                  <a:pt x="4064219" y="1136429"/>
                  <a:pt x="4066900" y="1136899"/>
                </a:cubicBezTo>
                <a:cubicBezTo>
                  <a:pt x="4067034" y="1136899"/>
                  <a:pt x="4067101" y="1136899"/>
                  <a:pt x="4067168" y="1136899"/>
                </a:cubicBezTo>
                <a:cubicBezTo>
                  <a:pt x="4065359" y="1136429"/>
                  <a:pt x="4063884" y="1135022"/>
                  <a:pt x="4061806" y="1130934"/>
                </a:cubicBezTo>
                <a:close/>
                <a:moveTo>
                  <a:pt x="1923688" y="1100487"/>
                </a:moveTo>
                <a:cubicBezTo>
                  <a:pt x="1923585" y="1101017"/>
                  <a:pt x="1923380" y="1102449"/>
                  <a:pt x="1923028" y="1105331"/>
                </a:cubicBezTo>
                <a:cubicBezTo>
                  <a:pt x="1923380" y="1105432"/>
                  <a:pt x="1923996" y="1098897"/>
                  <a:pt x="1923688" y="1100487"/>
                </a:cubicBezTo>
                <a:close/>
                <a:moveTo>
                  <a:pt x="4001488" y="1094138"/>
                </a:moveTo>
                <a:cubicBezTo>
                  <a:pt x="4001890" y="1094272"/>
                  <a:pt x="4002158" y="1094339"/>
                  <a:pt x="4002493" y="1094473"/>
                </a:cubicBezTo>
                <a:cubicBezTo>
                  <a:pt x="4002292" y="1097288"/>
                  <a:pt x="4001488" y="1099432"/>
                  <a:pt x="4001488" y="1094138"/>
                </a:cubicBezTo>
                <a:close/>
                <a:moveTo>
                  <a:pt x="4015645" y="1093318"/>
                </a:moveTo>
                <a:cubicBezTo>
                  <a:pt x="4017723" y="1092429"/>
                  <a:pt x="4019717" y="1093200"/>
                  <a:pt x="4019985" y="1097222"/>
                </a:cubicBezTo>
                <a:cubicBezTo>
                  <a:pt x="4026620" y="1098965"/>
                  <a:pt x="4010736" y="1104996"/>
                  <a:pt x="4010803" y="1099366"/>
                </a:cubicBezTo>
                <a:cubicBezTo>
                  <a:pt x="4011406" y="1096753"/>
                  <a:pt x="4013567" y="1094206"/>
                  <a:pt x="4015645" y="1093318"/>
                </a:cubicBezTo>
                <a:close/>
                <a:moveTo>
                  <a:pt x="4609841" y="1091122"/>
                </a:moveTo>
                <a:cubicBezTo>
                  <a:pt x="4609438" y="1098562"/>
                  <a:pt x="4603005" y="1104527"/>
                  <a:pt x="4605819" y="1098361"/>
                </a:cubicBezTo>
                <a:cubicBezTo>
                  <a:pt x="4597375" y="1096349"/>
                  <a:pt x="4609841" y="1086631"/>
                  <a:pt x="4609841" y="1091122"/>
                </a:cubicBezTo>
                <a:close/>
                <a:moveTo>
                  <a:pt x="3542323" y="1088546"/>
                </a:moveTo>
                <a:cubicBezTo>
                  <a:pt x="3544334" y="1088772"/>
                  <a:pt x="3545769" y="1089832"/>
                  <a:pt x="3545769" y="1092194"/>
                </a:cubicBezTo>
                <a:cubicBezTo>
                  <a:pt x="3542822" y="1098561"/>
                  <a:pt x="3541080" y="1095546"/>
                  <a:pt x="3539400" y="1102113"/>
                </a:cubicBezTo>
                <a:cubicBezTo>
                  <a:pt x="3539137" y="1102315"/>
                  <a:pt x="3539000" y="1102649"/>
                  <a:pt x="3539199" y="1102918"/>
                </a:cubicBezTo>
                <a:lnTo>
                  <a:pt x="3539095" y="1103285"/>
                </a:lnTo>
                <a:lnTo>
                  <a:pt x="3539327" y="1103000"/>
                </a:lnTo>
                <a:lnTo>
                  <a:pt x="3539199" y="1102918"/>
                </a:lnTo>
                <a:cubicBezTo>
                  <a:pt x="3539268" y="1102583"/>
                  <a:pt x="3539336" y="1102382"/>
                  <a:pt x="3539400" y="1102114"/>
                </a:cubicBezTo>
                <a:lnTo>
                  <a:pt x="3539400" y="1103000"/>
                </a:lnTo>
                <a:lnTo>
                  <a:pt x="3541212" y="1103388"/>
                </a:lnTo>
                <a:lnTo>
                  <a:pt x="3539085" y="1103322"/>
                </a:lnTo>
                <a:lnTo>
                  <a:pt x="3539065" y="1103387"/>
                </a:lnTo>
                <a:cubicBezTo>
                  <a:pt x="3536385" y="1103387"/>
                  <a:pt x="3532362" y="1103387"/>
                  <a:pt x="3532362" y="1103387"/>
                </a:cubicBezTo>
                <a:cubicBezTo>
                  <a:pt x="3533770" y="1095211"/>
                  <a:pt x="3532094" y="1098896"/>
                  <a:pt x="3531891" y="1096350"/>
                </a:cubicBezTo>
                <a:cubicBezTo>
                  <a:pt x="3525057" y="1094691"/>
                  <a:pt x="3536280" y="1087868"/>
                  <a:pt x="3542323" y="1088546"/>
                </a:cubicBezTo>
                <a:close/>
                <a:moveTo>
                  <a:pt x="4027442" y="1070488"/>
                </a:moveTo>
                <a:cubicBezTo>
                  <a:pt x="4025058" y="1068540"/>
                  <a:pt x="4034596" y="1075188"/>
                  <a:pt x="4034596" y="1075841"/>
                </a:cubicBezTo>
                <a:cubicBezTo>
                  <a:pt x="4030357" y="1072741"/>
                  <a:pt x="4028237" y="1071137"/>
                  <a:pt x="4027442" y="1070488"/>
                </a:cubicBezTo>
                <a:close/>
                <a:moveTo>
                  <a:pt x="3574197" y="1068457"/>
                </a:moveTo>
                <a:cubicBezTo>
                  <a:pt x="3577195" y="1067779"/>
                  <a:pt x="3579275" y="1068001"/>
                  <a:pt x="3579275" y="1069743"/>
                </a:cubicBezTo>
                <a:cubicBezTo>
                  <a:pt x="3580548" y="1074904"/>
                  <a:pt x="3572572" y="1070548"/>
                  <a:pt x="3572572" y="1072894"/>
                </a:cubicBezTo>
                <a:cubicBezTo>
                  <a:pt x="3572436" y="1072826"/>
                  <a:pt x="3579275" y="1081003"/>
                  <a:pt x="3579340" y="1075843"/>
                </a:cubicBezTo>
                <a:cubicBezTo>
                  <a:pt x="3580281" y="1081204"/>
                  <a:pt x="3578673" y="1089984"/>
                  <a:pt x="3572371" y="1089984"/>
                </a:cubicBezTo>
                <a:cubicBezTo>
                  <a:pt x="3574648" y="1089582"/>
                  <a:pt x="3562055" y="1092598"/>
                  <a:pt x="3568282" y="1089984"/>
                </a:cubicBezTo>
                <a:cubicBezTo>
                  <a:pt x="3572371" y="1089984"/>
                  <a:pt x="3553946" y="1080064"/>
                  <a:pt x="3554077" y="1082142"/>
                </a:cubicBezTo>
                <a:cubicBezTo>
                  <a:pt x="3547998" y="1080635"/>
                  <a:pt x="3565211" y="1070493"/>
                  <a:pt x="3574197" y="1068457"/>
                </a:cubicBezTo>
                <a:close/>
                <a:moveTo>
                  <a:pt x="4048335" y="1067666"/>
                </a:moveTo>
                <a:cubicBezTo>
                  <a:pt x="4048134" y="1069073"/>
                  <a:pt x="4047598" y="1069811"/>
                  <a:pt x="4046794" y="1070011"/>
                </a:cubicBezTo>
                <a:cubicBezTo>
                  <a:pt x="4047732" y="1070347"/>
                  <a:pt x="4048402" y="1070749"/>
                  <a:pt x="4048402" y="1070749"/>
                </a:cubicBezTo>
                <a:cubicBezTo>
                  <a:pt x="4048402" y="1069877"/>
                  <a:pt x="4048402" y="1068805"/>
                  <a:pt x="4048335" y="1067666"/>
                </a:cubicBezTo>
                <a:close/>
                <a:moveTo>
                  <a:pt x="3591340" y="1063242"/>
                </a:moveTo>
                <a:cubicBezTo>
                  <a:pt x="3589795" y="1060628"/>
                  <a:pt x="3598642" y="1074703"/>
                  <a:pt x="3599316" y="1069408"/>
                </a:cubicBezTo>
                <a:cubicBezTo>
                  <a:pt x="3599250" y="1071016"/>
                  <a:pt x="3599448" y="1075038"/>
                  <a:pt x="3599388" y="1074836"/>
                </a:cubicBezTo>
                <a:cubicBezTo>
                  <a:pt x="3599388" y="1082276"/>
                  <a:pt x="3578406" y="1069072"/>
                  <a:pt x="3585978" y="1070882"/>
                </a:cubicBezTo>
                <a:cubicBezTo>
                  <a:pt x="3585978" y="1070815"/>
                  <a:pt x="3592346" y="1063242"/>
                  <a:pt x="3591340" y="1063242"/>
                </a:cubicBezTo>
                <a:close/>
                <a:moveTo>
                  <a:pt x="4008122" y="1056406"/>
                </a:moveTo>
                <a:cubicBezTo>
                  <a:pt x="4008189" y="1056473"/>
                  <a:pt x="4008256" y="1056540"/>
                  <a:pt x="4008457" y="1056540"/>
                </a:cubicBezTo>
                <a:cubicBezTo>
                  <a:pt x="4010066" y="1057411"/>
                  <a:pt x="4009529" y="1057210"/>
                  <a:pt x="4008189" y="1056540"/>
                </a:cubicBezTo>
                <a:lnTo>
                  <a:pt x="4008188" y="1056539"/>
                </a:lnTo>
                <a:close/>
                <a:moveTo>
                  <a:pt x="4036212" y="1055886"/>
                </a:moveTo>
                <a:cubicBezTo>
                  <a:pt x="4038617" y="1054730"/>
                  <a:pt x="4041566" y="1054462"/>
                  <a:pt x="4041566" y="1057478"/>
                </a:cubicBezTo>
                <a:cubicBezTo>
                  <a:pt x="4041163" y="1061567"/>
                  <a:pt x="4034461" y="1064448"/>
                  <a:pt x="4034126" y="1059622"/>
                </a:cubicBezTo>
                <a:cubicBezTo>
                  <a:pt x="4031948" y="1059086"/>
                  <a:pt x="4033808" y="1057042"/>
                  <a:pt x="4036212" y="1055886"/>
                </a:cubicBezTo>
                <a:close/>
                <a:moveTo>
                  <a:pt x="3679828" y="1043069"/>
                </a:moveTo>
                <a:cubicBezTo>
                  <a:pt x="3679893" y="1043069"/>
                  <a:pt x="3679893" y="1043069"/>
                  <a:pt x="3679961" y="1043069"/>
                </a:cubicBezTo>
                <a:cubicBezTo>
                  <a:pt x="3680229" y="1043069"/>
                  <a:pt x="3680632" y="1043069"/>
                  <a:pt x="3681168" y="1043069"/>
                </a:cubicBezTo>
                <a:cubicBezTo>
                  <a:pt x="3681033" y="1043069"/>
                  <a:pt x="3680831" y="1043136"/>
                  <a:pt x="3680632" y="1043270"/>
                </a:cubicBezTo>
                <a:cubicBezTo>
                  <a:pt x="3681098" y="1043471"/>
                  <a:pt x="3680831" y="1043471"/>
                  <a:pt x="3680429" y="1043404"/>
                </a:cubicBezTo>
                <a:cubicBezTo>
                  <a:pt x="3680229" y="1043538"/>
                  <a:pt x="3680030" y="1043672"/>
                  <a:pt x="3679828" y="1043807"/>
                </a:cubicBezTo>
                <a:cubicBezTo>
                  <a:pt x="3679828" y="1043605"/>
                  <a:pt x="3679828" y="1043471"/>
                  <a:pt x="3679828" y="1043337"/>
                </a:cubicBezTo>
                <a:cubicBezTo>
                  <a:pt x="3679557" y="1043270"/>
                  <a:pt x="3679424" y="1043203"/>
                  <a:pt x="3679828" y="1043136"/>
                </a:cubicBezTo>
                <a:cubicBezTo>
                  <a:pt x="3679828" y="1043136"/>
                  <a:pt x="3679828" y="1043069"/>
                  <a:pt x="3679828" y="1043069"/>
                </a:cubicBezTo>
                <a:close/>
                <a:moveTo>
                  <a:pt x="1793257" y="1019655"/>
                </a:moveTo>
                <a:cubicBezTo>
                  <a:pt x="1787565" y="1021257"/>
                  <a:pt x="1776820" y="1034188"/>
                  <a:pt x="1781947" y="1029664"/>
                </a:cubicBezTo>
                <a:cubicBezTo>
                  <a:pt x="1784963" y="1029664"/>
                  <a:pt x="1787225" y="1029681"/>
                  <a:pt x="1788783" y="1028960"/>
                </a:cubicBezTo>
                <a:lnTo>
                  <a:pt x="1791359" y="1023908"/>
                </a:lnTo>
                <a:lnTo>
                  <a:pt x="1791061" y="1023967"/>
                </a:lnTo>
                <a:cubicBezTo>
                  <a:pt x="1791196" y="1023632"/>
                  <a:pt x="1791330" y="1023364"/>
                  <a:pt x="1791463" y="1023029"/>
                </a:cubicBezTo>
                <a:lnTo>
                  <a:pt x="1791401" y="1023832"/>
                </a:lnTo>
                <a:lnTo>
                  <a:pt x="1794949" y="1022962"/>
                </a:lnTo>
                <a:cubicBezTo>
                  <a:pt x="1795955" y="1023431"/>
                  <a:pt x="1796491" y="1023431"/>
                  <a:pt x="1796491" y="1022895"/>
                </a:cubicBezTo>
                <a:cubicBezTo>
                  <a:pt x="1796491" y="1019846"/>
                  <a:pt x="1795154" y="1019121"/>
                  <a:pt x="1793257" y="1019655"/>
                </a:cubicBezTo>
                <a:close/>
                <a:moveTo>
                  <a:pt x="1844680" y="1003593"/>
                </a:moveTo>
                <a:cubicBezTo>
                  <a:pt x="1844412" y="1003459"/>
                  <a:pt x="1854666" y="1009759"/>
                  <a:pt x="1849371" y="1009759"/>
                </a:cubicBezTo>
                <a:cubicBezTo>
                  <a:pt x="1831476" y="1007078"/>
                  <a:pt x="1818943" y="1009223"/>
                  <a:pt x="1816597" y="1014986"/>
                </a:cubicBezTo>
                <a:cubicBezTo>
                  <a:pt x="1816597" y="1002654"/>
                  <a:pt x="1781478" y="1036969"/>
                  <a:pt x="1796960" y="1036969"/>
                </a:cubicBezTo>
                <a:cubicBezTo>
                  <a:pt x="1808220" y="1029061"/>
                  <a:pt x="1858151" y="1004062"/>
                  <a:pt x="1868606" y="1004062"/>
                </a:cubicBezTo>
                <a:cubicBezTo>
                  <a:pt x="1864183" y="1004062"/>
                  <a:pt x="1859827" y="1004062"/>
                  <a:pt x="1855403" y="1004129"/>
                </a:cubicBezTo>
                <a:cubicBezTo>
                  <a:pt x="1853392" y="1004129"/>
                  <a:pt x="1846690" y="1002588"/>
                  <a:pt x="1844680" y="1003593"/>
                </a:cubicBezTo>
                <a:close/>
                <a:moveTo>
                  <a:pt x="3699930" y="995283"/>
                </a:moveTo>
                <a:cubicBezTo>
                  <a:pt x="3699930" y="997294"/>
                  <a:pt x="3706636" y="995551"/>
                  <a:pt x="3706636" y="996288"/>
                </a:cubicBezTo>
                <a:cubicBezTo>
                  <a:pt x="3709046" y="1011033"/>
                  <a:pt x="3706567" y="1026782"/>
                  <a:pt x="3699930" y="1036367"/>
                </a:cubicBezTo>
                <a:cubicBezTo>
                  <a:pt x="3716620" y="1048096"/>
                  <a:pt x="3706636" y="1050039"/>
                  <a:pt x="3706636" y="1063779"/>
                </a:cubicBezTo>
                <a:cubicBezTo>
                  <a:pt x="3707037" y="1064516"/>
                  <a:pt x="3710052" y="1096753"/>
                  <a:pt x="3705361" y="1096753"/>
                </a:cubicBezTo>
                <a:cubicBezTo>
                  <a:pt x="3700670" y="1088844"/>
                  <a:pt x="3702141" y="1091995"/>
                  <a:pt x="3699398" y="1091324"/>
                </a:cubicBezTo>
                <a:cubicBezTo>
                  <a:pt x="3698991" y="1094139"/>
                  <a:pt x="3686529" y="1100171"/>
                  <a:pt x="3686529" y="1096216"/>
                </a:cubicBezTo>
                <a:cubicBezTo>
                  <a:pt x="3680564" y="1095613"/>
                  <a:pt x="3678017" y="1095881"/>
                  <a:pt x="3677682" y="1089984"/>
                </a:cubicBezTo>
                <a:cubicBezTo>
                  <a:pt x="3679090" y="1084823"/>
                  <a:pt x="3678552" y="1075306"/>
                  <a:pt x="3679424" y="1069877"/>
                </a:cubicBezTo>
                <a:cubicBezTo>
                  <a:pt x="3682907" y="1069877"/>
                  <a:pt x="3679961" y="1062572"/>
                  <a:pt x="3675941" y="1056473"/>
                </a:cubicBezTo>
                <a:cubicBezTo>
                  <a:pt x="3667626" y="1056473"/>
                  <a:pt x="3675873" y="1046621"/>
                  <a:pt x="3679759" y="1043806"/>
                </a:cubicBezTo>
                <a:cubicBezTo>
                  <a:pt x="3679759" y="1045549"/>
                  <a:pt x="3679961" y="1049771"/>
                  <a:pt x="3680564" y="1049771"/>
                </a:cubicBezTo>
                <a:cubicBezTo>
                  <a:pt x="3687737" y="1049905"/>
                  <a:pt x="3683244" y="1043069"/>
                  <a:pt x="3688075" y="1043069"/>
                </a:cubicBezTo>
                <a:cubicBezTo>
                  <a:pt x="3689012" y="1043069"/>
                  <a:pt x="3696315" y="1036367"/>
                  <a:pt x="3696442" y="1036367"/>
                </a:cubicBezTo>
                <a:cubicBezTo>
                  <a:pt x="3675271" y="1022293"/>
                  <a:pt x="3682443" y="1005001"/>
                  <a:pt x="3699930" y="995283"/>
                </a:cubicBezTo>
                <a:close/>
                <a:moveTo>
                  <a:pt x="3844657" y="993272"/>
                </a:moveTo>
                <a:lnTo>
                  <a:pt x="3846946" y="996019"/>
                </a:lnTo>
                <a:lnTo>
                  <a:pt x="3847205" y="996019"/>
                </a:lnTo>
                <a:lnTo>
                  <a:pt x="3847246" y="996061"/>
                </a:lnTo>
                <a:close/>
                <a:moveTo>
                  <a:pt x="1916728" y="976047"/>
                </a:moveTo>
                <a:cubicBezTo>
                  <a:pt x="1894008" y="975980"/>
                  <a:pt x="1868204" y="987173"/>
                  <a:pt x="1858553" y="989116"/>
                </a:cubicBezTo>
                <a:cubicBezTo>
                  <a:pt x="1874974" y="986637"/>
                  <a:pt x="1895884" y="992467"/>
                  <a:pt x="1905334" y="989451"/>
                </a:cubicBezTo>
                <a:cubicBezTo>
                  <a:pt x="1912505" y="987173"/>
                  <a:pt x="1935293" y="976047"/>
                  <a:pt x="1916728" y="976047"/>
                </a:cubicBezTo>
                <a:close/>
                <a:moveTo>
                  <a:pt x="1774050" y="972684"/>
                </a:moveTo>
                <a:cubicBezTo>
                  <a:pt x="1772350" y="971301"/>
                  <a:pt x="1768945" y="979381"/>
                  <a:pt x="1774776" y="977924"/>
                </a:cubicBezTo>
                <a:cubicBezTo>
                  <a:pt x="1774994" y="974657"/>
                  <a:pt x="1774617" y="973144"/>
                  <a:pt x="1774050" y="972684"/>
                </a:cubicBezTo>
                <a:close/>
                <a:moveTo>
                  <a:pt x="1919543" y="969881"/>
                </a:moveTo>
                <a:cubicBezTo>
                  <a:pt x="1919543" y="970149"/>
                  <a:pt x="1919543" y="970149"/>
                  <a:pt x="1919543" y="970082"/>
                </a:cubicBezTo>
                <a:cubicBezTo>
                  <a:pt x="1919208" y="975645"/>
                  <a:pt x="1922626" y="969144"/>
                  <a:pt x="1919543" y="969881"/>
                </a:cubicBezTo>
                <a:close/>
                <a:moveTo>
                  <a:pt x="2269944" y="969680"/>
                </a:moveTo>
                <a:cubicBezTo>
                  <a:pt x="2276243" y="969680"/>
                  <a:pt x="2259287" y="983688"/>
                  <a:pt x="2259287" y="973903"/>
                </a:cubicBezTo>
                <a:cubicBezTo>
                  <a:pt x="2261767" y="972428"/>
                  <a:pt x="2266861" y="971758"/>
                  <a:pt x="2269944" y="969680"/>
                </a:cubicBezTo>
                <a:close/>
                <a:moveTo>
                  <a:pt x="4571170" y="949239"/>
                </a:moveTo>
                <a:cubicBezTo>
                  <a:pt x="4570634" y="949507"/>
                  <a:pt x="4565205" y="954734"/>
                  <a:pt x="4561385" y="955807"/>
                </a:cubicBezTo>
                <a:cubicBezTo>
                  <a:pt x="4562793" y="955807"/>
                  <a:pt x="4564066" y="955874"/>
                  <a:pt x="4565139" y="955874"/>
                </a:cubicBezTo>
                <a:cubicBezTo>
                  <a:pt x="4566546" y="955271"/>
                  <a:pt x="4569629" y="955740"/>
                  <a:pt x="4571170" y="955941"/>
                </a:cubicBezTo>
                <a:cubicBezTo>
                  <a:pt x="4571170" y="953730"/>
                  <a:pt x="4571170" y="951451"/>
                  <a:pt x="4571170" y="949239"/>
                </a:cubicBezTo>
                <a:close/>
                <a:moveTo>
                  <a:pt x="6453470" y="935835"/>
                </a:moveTo>
                <a:cubicBezTo>
                  <a:pt x="6460574" y="935835"/>
                  <a:pt x="6474916" y="958086"/>
                  <a:pt x="6481083" y="962643"/>
                </a:cubicBezTo>
                <a:cubicBezTo>
                  <a:pt x="6489326" y="962643"/>
                  <a:pt x="6497235" y="968206"/>
                  <a:pt x="6500049" y="969346"/>
                </a:cubicBezTo>
                <a:cubicBezTo>
                  <a:pt x="6504406" y="969346"/>
                  <a:pt x="6517676" y="969077"/>
                  <a:pt x="6520826" y="964721"/>
                </a:cubicBezTo>
                <a:cubicBezTo>
                  <a:pt x="6518816" y="970954"/>
                  <a:pt x="6520156" y="970686"/>
                  <a:pt x="6515330" y="976316"/>
                </a:cubicBezTo>
                <a:cubicBezTo>
                  <a:pt x="6516805" y="976517"/>
                  <a:pt x="6520893" y="982415"/>
                  <a:pt x="6521697" y="985900"/>
                </a:cubicBezTo>
                <a:cubicBezTo>
                  <a:pt x="6522837" y="984961"/>
                  <a:pt x="6527126" y="983755"/>
                  <a:pt x="6529137" y="983152"/>
                </a:cubicBezTo>
                <a:cubicBezTo>
                  <a:pt x="6521965" y="986436"/>
                  <a:pt x="6487181" y="1011837"/>
                  <a:pt x="6481216" y="1013311"/>
                </a:cubicBezTo>
                <a:cubicBezTo>
                  <a:pt x="6472168" y="1015523"/>
                  <a:pt x="6443148" y="1004733"/>
                  <a:pt x="6428337" y="1016462"/>
                </a:cubicBezTo>
                <a:cubicBezTo>
                  <a:pt x="6430012" y="1016462"/>
                  <a:pt x="6424248" y="1012038"/>
                  <a:pt x="6420696" y="1010429"/>
                </a:cubicBezTo>
                <a:cubicBezTo>
                  <a:pt x="6419288" y="1011100"/>
                  <a:pt x="6413927" y="1012373"/>
                  <a:pt x="6414262" y="1012373"/>
                </a:cubicBezTo>
                <a:cubicBezTo>
                  <a:pt x="6416541" y="1013245"/>
                  <a:pt x="6439596" y="1030938"/>
                  <a:pt x="6433564" y="1030938"/>
                </a:cubicBezTo>
                <a:cubicBezTo>
                  <a:pt x="6432425" y="1030938"/>
                  <a:pt x="6431352" y="1030938"/>
                  <a:pt x="6430213" y="1030938"/>
                </a:cubicBezTo>
                <a:cubicBezTo>
                  <a:pt x="6440467" y="1030938"/>
                  <a:pt x="6427532" y="1035764"/>
                  <a:pt x="6440467" y="1030335"/>
                </a:cubicBezTo>
                <a:cubicBezTo>
                  <a:pt x="6448778" y="1030335"/>
                  <a:pt x="6449381" y="1094273"/>
                  <a:pt x="6447772" y="1096284"/>
                </a:cubicBezTo>
                <a:cubicBezTo>
                  <a:pt x="6447772" y="1101177"/>
                  <a:pt x="6443952" y="1103522"/>
                  <a:pt x="6441070" y="1102383"/>
                </a:cubicBezTo>
                <a:cubicBezTo>
                  <a:pt x="6441070" y="1105868"/>
                  <a:pt x="6441473" y="1116792"/>
                  <a:pt x="6443014" y="1116792"/>
                </a:cubicBezTo>
                <a:cubicBezTo>
                  <a:pt x="6440467" y="1115285"/>
                  <a:pt x="6439981" y="1115167"/>
                  <a:pt x="6439294" y="1114656"/>
                </a:cubicBezTo>
                <a:lnTo>
                  <a:pt x="6434426" y="1110210"/>
                </a:lnTo>
                <a:lnTo>
                  <a:pt x="6434368" y="1110157"/>
                </a:lnTo>
                <a:lnTo>
                  <a:pt x="6434368" y="1110559"/>
                </a:lnTo>
                <a:lnTo>
                  <a:pt x="6434368" y="1110560"/>
                </a:lnTo>
                <a:cubicBezTo>
                  <a:pt x="6434368" y="1123428"/>
                  <a:pt x="6429878" y="1197218"/>
                  <a:pt x="6408498" y="1197218"/>
                </a:cubicBezTo>
                <a:cubicBezTo>
                  <a:pt x="6408900" y="1197888"/>
                  <a:pt x="6393552" y="1190516"/>
                  <a:pt x="6403270" y="1190516"/>
                </a:cubicBezTo>
                <a:cubicBezTo>
                  <a:pt x="6402600" y="1190381"/>
                  <a:pt x="6394759" y="1183412"/>
                  <a:pt x="6394893" y="1183814"/>
                </a:cubicBezTo>
                <a:cubicBezTo>
                  <a:pt x="6397239" y="1183814"/>
                  <a:pt x="6380684" y="1225501"/>
                  <a:pt x="6380684" y="1191052"/>
                </a:cubicBezTo>
                <a:cubicBezTo>
                  <a:pt x="6380684" y="1202312"/>
                  <a:pt x="6332160" y="1211628"/>
                  <a:pt x="6327067" y="1230862"/>
                </a:cubicBezTo>
                <a:cubicBezTo>
                  <a:pt x="6327067" y="1242390"/>
                  <a:pt x="6310311" y="1214577"/>
                  <a:pt x="6313662" y="1224026"/>
                </a:cubicBezTo>
                <a:cubicBezTo>
                  <a:pt x="6312858" y="1223021"/>
                  <a:pt x="6307027" y="1224496"/>
                  <a:pt x="6306558" y="1224026"/>
                </a:cubicBezTo>
                <a:cubicBezTo>
                  <a:pt x="6306759" y="1224026"/>
                  <a:pt x="6308099" y="1210622"/>
                  <a:pt x="6306290" y="1210622"/>
                </a:cubicBezTo>
                <a:cubicBezTo>
                  <a:pt x="6305285" y="1210823"/>
                  <a:pt x="6300124" y="1210354"/>
                  <a:pt x="6300325" y="1210622"/>
                </a:cubicBezTo>
                <a:cubicBezTo>
                  <a:pt x="6300996" y="1211963"/>
                  <a:pt x="6301464" y="1217257"/>
                  <a:pt x="6301397" y="1217324"/>
                </a:cubicBezTo>
                <a:cubicBezTo>
                  <a:pt x="6301129" y="1217056"/>
                  <a:pt x="6300929" y="1216788"/>
                  <a:pt x="6300727" y="1216520"/>
                </a:cubicBezTo>
                <a:cubicBezTo>
                  <a:pt x="6300929" y="1219804"/>
                  <a:pt x="6299990" y="1224026"/>
                  <a:pt x="6302269" y="1224026"/>
                </a:cubicBezTo>
                <a:cubicBezTo>
                  <a:pt x="6299856" y="1226238"/>
                  <a:pt x="6295164" y="1232069"/>
                  <a:pt x="6288462" y="1237431"/>
                </a:cubicBezTo>
                <a:cubicBezTo>
                  <a:pt x="6285848" y="1237431"/>
                  <a:pt x="6285447" y="1232672"/>
                  <a:pt x="6285916" y="1230795"/>
                </a:cubicBezTo>
                <a:cubicBezTo>
                  <a:pt x="6282230" y="1231130"/>
                  <a:pt x="6274857" y="1232136"/>
                  <a:pt x="6272310" y="1230729"/>
                </a:cubicBezTo>
                <a:cubicBezTo>
                  <a:pt x="6275594" y="1230729"/>
                  <a:pt x="6256024" y="1244133"/>
                  <a:pt x="6254080" y="1244133"/>
                </a:cubicBezTo>
                <a:cubicBezTo>
                  <a:pt x="6254952" y="1246144"/>
                  <a:pt x="6251198" y="1239642"/>
                  <a:pt x="6248719" y="1237296"/>
                </a:cubicBezTo>
                <a:cubicBezTo>
                  <a:pt x="6248316" y="1237229"/>
                  <a:pt x="6247914" y="1237096"/>
                  <a:pt x="6247646" y="1236894"/>
                </a:cubicBezTo>
                <a:cubicBezTo>
                  <a:pt x="6245300" y="1241787"/>
                  <a:pt x="6241414" y="1248221"/>
                  <a:pt x="6240006" y="1250433"/>
                </a:cubicBezTo>
                <a:cubicBezTo>
                  <a:pt x="6239671" y="1272282"/>
                  <a:pt x="6199793" y="1306060"/>
                  <a:pt x="6199793" y="1280794"/>
                </a:cubicBezTo>
                <a:cubicBezTo>
                  <a:pt x="6213264" y="1270673"/>
                  <a:pt x="6198653" y="1262765"/>
                  <a:pt x="6206495" y="1250835"/>
                </a:cubicBezTo>
                <a:cubicBezTo>
                  <a:pt x="6205422" y="1250835"/>
                  <a:pt x="6193090" y="1249628"/>
                  <a:pt x="6193090" y="1252242"/>
                </a:cubicBezTo>
                <a:cubicBezTo>
                  <a:pt x="6192621" y="1251103"/>
                  <a:pt x="6192086" y="1244401"/>
                  <a:pt x="6194029" y="1243865"/>
                </a:cubicBezTo>
                <a:cubicBezTo>
                  <a:pt x="6187059" y="1242591"/>
                  <a:pt x="6190812" y="1230930"/>
                  <a:pt x="6193493" y="1224026"/>
                </a:cubicBezTo>
                <a:cubicBezTo>
                  <a:pt x="6197648" y="1224026"/>
                  <a:pt x="6200731" y="1230126"/>
                  <a:pt x="6209243" y="1217458"/>
                </a:cubicBezTo>
                <a:cubicBezTo>
                  <a:pt x="6212795" y="1216989"/>
                  <a:pt x="6218760" y="1217458"/>
                  <a:pt x="6220034" y="1217391"/>
                </a:cubicBezTo>
                <a:cubicBezTo>
                  <a:pt x="6220168" y="1217592"/>
                  <a:pt x="6216146" y="1214577"/>
                  <a:pt x="6214269" y="1214174"/>
                </a:cubicBezTo>
                <a:cubicBezTo>
                  <a:pt x="6217486" y="1211694"/>
                  <a:pt x="6225865" y="1203987"/>
                  <a:pt x="6219497" y="1203987"/>
                </a:cubicBezTo>
                <a:cubicBezTo>
                  <a:pt x="6242888" y="1204322"/>
                  <a:pt x="6247713" y="1173560"/>
                  <a:pt x="6273651" y="1178787"/>
                </a:cubicBezTo>
                <a:cubicBezTo>
                  <a:pt x="6273651" y="1189377"/>
                  <a:pt x="6298851" y="1170476"/>
                  <a:pt x="6295499" y="1170476"/>
                </a:cubicBezTo>
                <a:cubicBezTo>
                  <a:pt x="6298985" y="1170543"/>
                  <a:pt x="6297242" y="1177178"/>
                  <a:pt x="6298315" y="1177178"/>
                </a:cubicBezTo>
                <a:cubicBezTo>
                  <a:pt x="6298448" y="1176910"/>
                  <a:pt x="6302872" y="1168935"/>
                  <a:pt x="6302336" y="1170476"/>
                </a:cubicBezTo>
                <a:cubicBezTo>
                  <a:pt x="6303006" y="1172688"/>
                  <a:pt x="6303341" y="1174900"/>
                  <a:pt x="6303475" y="1177178"/>
                </a:cubicBezTo>
                <a:cubicBezTo>
                  <a:pt x="6310177" y="1175972"/>
                  <a:pt x="6312791" y="1177178"/>
                  <a:pt x="6322107" y="1177178"/>
                </a:cubicBezTo>
                <a:cubicBezTo>
                  <a:pt x="6322040" y="1176977"/>
                  <a:pt x="6324520" y="1170744"/>
                  <a:pt x="6325793" y="1170611"/>
                </a:cubicBezTo>
                <a:cubicBezTo>
                  <a:pt x="6324319" y="1169538"/>
                  <a:pt x="6321973" y="1168198"/>
                  <a:pt x="6320766" y="1168198"/>
                </a:cubicBezTo>
                <a:cubicBezTo>
                  <a:pt x="6337857" y="1157944"/>
                  <a:pt x="6340807" y="1137703"/>
                  <a:pt x="6354009" y="1130263"/>
                </a:cubicBezTo>
                <a:lnTo>
                  <a:pt x="6354009" y="1136966"/>
                </a:lnTo>
                <a:cubicBezTo>
                  <a:pt x="6347307" y="1142663"/>
                  <a:pt x="6349519" y="1141389"/>
                  <a:pt x="6349586" y="1150370"/>
                </a:cubicBezTo>
                <a:cubicBezTo>
                  <a:pt x="6368218" y="1132944"/>
                  <a:pt x="6395965" y="1123293"/>
                  <a:pt x="6400924" y="1097356"/>
                </a:cubicBezTo>
                <a:cubicBezTo>
                  <a:pt x="6400924" y="1092262"/>
                  <a:pt x="6409436" y="1086968"/>
                  <a:pt x="6407626" y="1075038"/>
                </a:cubicBezTo>
                <a:cubicBezTo>
                  <a:pt x="6407626" y="1086364"/>
                  <a:pt x="6399048" y="1066995"/>
                  <a:pt x="6400924" y="1068872"/>
                </a:cubicBezTo>
                <a:cubicBezTo>
                  <a:pt x="6400924" y="1072760"/>
                  <a:pt x="6407626" y="1067063"/>
                  <a:pt x="6407626" y="1062706"/>
                </a:cubicBezTo>
                <a:cubicBezTo>
                  <a:pt x="6407559" y="1062706"/>
                  <a:pt x="6406755" y="1057948"/>
                  <a:pt x="6405951" y="1056808"/>
                </a:cubicBezTo>
                <a:cubicBezTo>
                  <a:pt x="6407291" y="1056808"/>
                  <a:pt x="6421366" y="1029798"/>
                  <a:pt x="6422103" y="1038846"/>
                </a:cubicBezTo>
                <a:cubicBezTo>
                  <a:pt x="6421634" y="1038713"/>
                  <a:pt x="6430615" y="1030871"/>
                  <a:pt x="6427532" y="1030871"/>
                </a:cubicBezTo>
                <a:cubicBezTo>
                  <a:pt x="6425253" y="1030871"/>
                  <a:pt x="6422908" y="1030871"/>
                  <a:pt x="6420629" y="1030871"/>
                </a:cubicBezTo>
                <a:cubicBezTo>
                  <a:pt x="6399115" y="1044275"/>
                  <a:pt x="6412050" y="1009223"/>
                  <a:pt x="6404276" y="1011100"/>
                </a:cubicBezTo>
                <a:cubicBezTo>
                  <a:pt x="6404477" y="1008888"/>
                  <a:pt x="6408632" y="1008419"/>
                  <a:pt x="6400924" y="1005470"/>
                </a:cubicBezTo>
                <a:cubicBezTo>
                  <a:pt x="6400924" y="1004800"/>
                  <a:pt x="6410710" y="1002856"/>
                  <a:pt x="6410308" y="1002856"/>
                </a:cubicBezTo>
                <a:cubicBezTo>
                  <a:pt x="6414262" y="982683"/>
                  <a:pt x="6424986" y="992870"/>
                  <a:pt x="6434435" y="978997"/>
                </a:cubicBezTo>
                <a:cubicBezTo>
                  <a:pt x="6446700" y="960900"/>
                  <a:pt x="6433296" y="940727"/>
                  <a:pt x="6453470" y="935835"/>
                </a:cubicBezTo>
                <a:close/>
                <a:moveTo>
                  <a:pt x="3790302" y="929200"/>
                </a:moveTo>
                <a:cubicBezTo>
                  <a:pt x="3782394" y="930339"/>
                  <a:pt x="3774686" y="931814"/>
                  <a:pt x="3766174" y="935902"/>
                </a:cubicBezTo>
                <a:cubicBezTo>
                  <a:pt x="3773145" y="935902"/>
                  <a:pt x="3763024" y="956142"/>
                  <a:pt x="3760813" y="956343"/>
                </a:cubicBezTo>
                <a:cubicBezTo>
                  <a:pt x="3766242" y="967469"/>
                  <a:pt x="3785946" y="984224"/>
                  <a:pt x="3793855" y="992200"/>
                </a:cubicBezTo>
                <a:cubicBezTo>
                  <a:pt x="3792983" y="991328"/>
                  <a:pt x="3826829" y="1024772"/>
                  <a:pt x="3841172" y="1027989"/>
                </a:cubicBezTo>
                <a:cubicBezTo>
                  <a:pt x="3840435" y="1028592"/>
                  <a:pt x="3839697" y="1029195"/>
                  <a:pt x="3839161" y="1029731"/>
                </a:cubicBezTo>
                <a:cubicBezTo>
                  <a:pt x="3852901" y="1029731"/>
                  <a:pt x="3905579" y="1076646"/>
                  <a:pt x="3888556" y="1076646"/>
                </a:cubicBezTo>
                <a:cubicBezTo>
                  <a:pt x="3880447" y="1069073"/>
                  <a:pt x="3871465" y="1062706"/>
                  <a:pt x="3860340" y="1056540"/>
                </a:cubicBezTo>
                <a:cubicBezTo>
                  <a:pt x="3860340" y="1059824"/>
                  <a:pt x="3852364" y="1073363"/>
                  <a:pt x="3852297" y="1076646"/>
                </a:cubicBezTo>
                <a:cubicBezTo>
                  <a:pt x="3887484" y="1076646"/>
                  <a:pt x="3841373" y="1123561"/>
                  <a:pt x="3841909" y="1123561"/>
                </a:cubicBezTo>
                <a:cubicBezTo>
                  <a:pt x="3834000" y="1125237"/>
                  <a:pt x="3831655" y="1120143"/>
                  <a:pt x="3827365" y="1117663"/>
                </a:cubicBezTo>
                <a:cubicBezTo>
                  <a:pt x="3827365" y="1126443"/>
                  <a:pt x="3824751" y="1129862"/>
                  <a:pt x="3820663" y="1136966"/>
                </a:cubicBezTo>
                <a:cubicBezTo>
                  <a:pt x="3823143" y="1137435"/>
                  <a:pt x="3825422" y="1136764"/>
                  <a:pt x="3827365" y="1135022"/>
                </a:cubicBezTo>
                <a:cubicBezTo>
                  <a:pt x="3827432" y="1138909"/>
                  <a:pt x="3820261" y="1150370"/>
                  <a:pt x="3822004" y="1150370"/>
                </a:cubicBezTo>
                <a:cubicBezTo>
                  <a:pt x="3801562" y="1148761"/>
                  <a:pt x="3752636" y="1116859"/>
                  <a:pt x="3769325" y="1116859"/>
                </a:cubicBezTo>
                <a:cubicBezTo>
                  <a:pt x="3769459" y="1116591"/>
                  <a:pt x="3764834" y="1112972"/>
                  <a:pt x="3772810" y="1110157"/>
                </a:cubicBezTo>
                <a:cubicBezTo>
                  <a:pt x="3774150" y="1110157"/>
                  <a:pt x="3774285" y="1114581"/>
                  <a:pt x="3774150" y="1116725"/>
                </a:cubicBezTo>
                <a:cubicBezTo>
                  <a:pt x="3778171" y="1115586"/>
                  <a:pt x="3809939" y="1110358"/>
                  <a:pt x="3814765" y="1110157"/>
                </a:cubicBezTo>
                <a:cubicBezTo>
                  <a:pt x="3814431" y="1109420"/>
                  <a:pt x="3814095" y="1108280"/>
                  <a:pt x="3813961" y="1106538"/>
                </a:cubicBezTo>
                <a:cubicBezTo>
                  <a:pt x="3809672" y="1105466"/>
                  <a:pt x="3822272" y="1099702"/>
                  <a:pt x="3822272" y="1102383"/>
                </a:cubicBezTo>
                <a:cubicBezTo>
                  <a:pt x="3821869" y="1104930"/>
                  <a:pt x="3819055" y="1110157"/>
                  <a:pt x="3816776" y="1111028"/>
                </a:cubicBezTo>
                <a:cubicBezTo>
                  <a:pt x="3819122" y="1112838"/>
                  <a:pt x="3817312" y="1115251"/>
                  <a:pt x="3820864" y="1116792"/>
                </a:cubicBezTo>
                <a:cubicBezTo>
                  <a:pt x="3820864" y="1112838"/>
                  <a:pt x="3844724" y="1096686"/>
                  <a:pt x="3842043" y="1096686"/>
                </a:cubicBezTo>
                <a:cubicBezTo>
                  <a:pt x="3838491" y="1075172"/>
                  <a:pt x="3800557" y="1057411"/>
                  <a:pt x="3800557" y="1057479"/>
                </a:cubicBezTo>
                <a:cubicBezTo>
                  <a:pt x="3800154" y="1055133"/>
                  <a:pt x="3800423" y="1054798"/>
                  <a:pt x="3801294" y="1056473"/>
                </a:cubicBezTo>
                <a:cubicBezTo>
                  <a:pt x="3800892" y="1057947"/>
                  <a:pt x="3806991" y="1049771"/>
                  <a:pt x="3803640" y="1049771"/>
                </a:cubicBezTo>
                <a:cubicBezTo>
                  <a:pt x="3799551" y="1050843"/>
                  <a:pt x="3796804" y="1053994"/>
                  <a:pt x="3794391" y="1056473"/>
                </a:cubicBezTo>
                <a:cubicBezTo>
                  <a:pt x="3793988" y="1056473"/>
                  <a:pt x="3790771" y="1054127"/>
                  <a:pt x="3786147" y="1050508"/>
                </a:cubicBezTo>
                <a:cubicBezTo>
                  <a:pt x="3785812" y="1051045"/>
                  <a:pt x="3785410" y="1051648"/>
                  <a:pt x="3784874" y="1052519"/>
                </a:cubicBezTo>
                <a:cubicBezTo>
                  <a:pt x="3784605" y="1052519"/>
                  <a:pt x="3785275" y="1051380"/>
                  <a:pt x="3785946" y="1050374"/>
                </a:cubicBezTo>
                <a:cubicBezTo>
                  <a:pt x="3771604" y="1039114"/>
                  <a:pt x="3744058" y="1015657"/>
                  <a:pt x="3743991" y="1009558"/>
                </a:cubicBezTo>
                <a:cubicBezTo>
                  <a:pt x="3742047" y="1011100"/>
                  <a:pt x="3741444" y="1015456"/>
                  <a:pt x="3740238" y="1016260"/>
                </a:cubicBezTo>
                <a:cubicBezTo>
                  <a:pt x="3740103" y="1015992"/>
                  <a:pt x="3733535" y="1016595"/>
                  <a:pt x="3733535" y="1015657"/>
                </a:cubicBezTo>
                <a:lnTo>
                  <a:pt x="3732843" y="1012238"/>
                </a:lnTo>
                <a:lnTo>
                  <a:pt x="3731240" y="1004322"/>
                </a:lnTo>
                <a:cubicBezTo>
                  <a:pt x="3729899" y="1001817"/>
                  <a:pt x="3728207" y="999840"/>
                  <a:pt x="3726833" y="996154"/>
                </a:cubicBezTo>
                <a:cubicBezTo>
                  <a:pt x="3726833" y="998902"/>
                  <a:pt x="3726833" y="1001717"/>
                  <a:pt x="3726833" y="1004465"/>
                </a:cubicBezTo>
                <a:cubicBezTo>
                  <a:pt x="3726833" y="998031"/>
                  <a:pt x="3716368" y="1008419"/>
                  <a:pt x="3715833" y="1009558"/>
                </a:cubicBezTo>
                <a:cubicBezTo>
                  <a:pt x="3714160" y="1009558"/>
                  <a:pt x="3711413" y="996154"/>
                  <a:pt x="3722738" y="996154"/>
                </a:cubicBezTo>
                <a:cubicBezTo>
                  <a:pt x="3721396" y="999304"/>
                  <a:pt x="3724883" y="993339"/>
                  <a:pt x="3726833" y="991328"/>
                </a:cubicBezTo>
                <a:cubicBezTo>
                  <a:pt x="3726833" y="977857"/>
                  <a:pt x="3698404" y="962643"/>
                  <a:pt x="3684739" y="962643"/>
                </a:cubicBezTo>
                <a:cubicBezTo>
                  <a:pt x="3682190" y="969747"/>
                  <a:pt x="3670195" y="982750"/>
                  <a:pt x="3657993" y="982750"/>
                </a:cubicBezTo>
                <a:cubicBezTo>
                  <a:pt x="3658394" y="981811"/>
                  <a:pt x="3648209" y="991998"/>
                  <a:pt x="3646464" y="996154"/>
                </a:cubicBezTo>
                <a:cubicBezTo>
                  <a:pt x="3617916" y="999840"/>
                  <a:pt x="3609201" y="982750"/>
                  <a:pt x="3590640" y="982750"/>
                </a:cubicBezTo>
                <a:cubicBezTo>
                  <a:pt x="3577437" y="989787"/>
                  <a:pt x="3572747" y="998366"/>
                  <a:pt x="3572747" y="1009558"/>
                </a:cubicBezTo>
                <a:cubicBezTo>
                  <a:pt x="3576499" y="1012708"/>
                  <a:pt x="3583668" y="1012306"/>
                  <a:pt x="3574961" y="1016260"/>
                </a:cubicBezTo>
                <a:cubicBezTo>
                  <a:pt x="3579849" y="1016260"/>
                  <a:pt x="3579513" y="1020550"/>
                  <a:pt x="3579448" y="1023834"/>
                </a:cubicBezTo>
                <a:cubicBezTo>
                  <a:pt x="3579448" y="1026180"/>
                  <a:pt x="3528114" y="1052519"/>
                  <a:pt x="3523560" y="1056406"/>
                </a:cubicBezTo>
                <a:cubicBezTo>
                  <a:pt x="3513063" y="1065320"/>
                  <a:pt x="3511864" y="1066258"/>
                  <a:pt x="3505143" y="1081003"/>
                </a:cubicBezTo>
                <a:cubicBezTo>
                  <a:pt x="3506685" y="1077652"/>
                  <a:pt x="3499034" y="1124031"/>
                  <a:pt x="3499034" y="1109554"/>
                </a:cubicBezTo>
                <a:cubicBezTo>
                  <a:pt x="3499034" y="1109889"/>
                  <a:pt x="3491528" y="1130197"/>
                  <a:pt x="3493872" y="1130197"/>
                </a:cubicBezTo>
                <a:cubicBezTo>
                  <a:pt x="3474635" y="1133749"/>
                  <a:pt x="3470679" y="1143131"/>
                  <a:pt x="3452119" y="1150303"/>
                </a:cubicBezTo>
                <a:cubicBezTo>
                  <a:pt x="3434019" y="1157273"/>
                  <a:pt x="3406802" y="1153788"/>
                  <a:pt x="3396545" y="1163707"/>
                </a:cubicBezTo>
                <a:cubicBezTo>
                  <a:pt x="3396411" y="1183814"/>
                  <a:pt x="3427450" y="1192526"/>
                  <a:pt x="3445480" y="1178519"/>
                </a:cubicBezTo>
                <a:cubicBezTo>
                  <a:pt x="3445414" y="1181937"/>
                  <a:pt x="3453453" y="1190516"/>
                  <a:pt x="3452720" y="1190516"/>
                </a:cubicBezTo>
                <a:cubicBezTo>
                  <a:pt x="3461029" y="1188773"/>
                  <a:pt x="3464850" y="1183814"/>
                  <a:pt x="3479194" y="1183814"/>
                </a:cubicBezTo>
                <a:cubicBezTo>
                  <a:pt x="3485291" y="1167930"/>
                  <a:pt x="3577839" y="1138373"/>
                  <a:pt x="3577909" y="1150303"/>
                </a:cubicBezTo>
                <a:cubicBezTo>
                  <a:pt x="3588762" y="1138373"/>
                  <a:pt x="3608397" y="1143936"/>
                  <a:pt x="3612888" y="1150303"/>
                </a:cubicBezTo>
                <a:cubicBezTo>
                  <a:pt x="3630646" y="1144137"/>
                  <a:pt x="3638021" y="1134419"/>
                  <a:pt x="3655442" y="1143601"/>
                </a:cubicBezTo>
                <a:cubicBezTo>
                  <a:pt x="3656854" y="1143466"/>
                  <a:pt x="3668448" y="1143131"/>
                  <a:pt x="3672337" y="1143601"/>
                </a:cubicBezTo>
                <a:cubicBezTo>
                  <a:pt x="3701024" y="1143601"/>
                  <a:pt x="3712148" y="1121483"/>
                  <a:pt x="3726766" y="1147220"/>
                </a:cubicBezTo>
                <a:cubicBezTo>
                  <a:pt x="3726766" y="1155731"/>
                  <a:pt x="3730050" y="1136899"/>
                  <a:pt x="3732999" y="1136899"/>
                </a:cubicBezTo>
                <a:cubicBezTo>
                  <a:pt x="3733066" y="1137032"/>
                  <a:pt x="3737289" y="1136832"/>
                  <a:pt x="3737289" y="1136899"/>
                </a:cubicBezTo>
                <a:cubicBezTo>
                  <a:pt x="3731726" y="1136899"/>
                  <a:pt x="3739903" y="1197553"/>
                  <a:pt x="3718651" y="1210622"/>
                </a:cubicBezTo>
                <a:cubicBezTo>
                  <a:pt x="3726833" y="1210622"/>
                  <a:pt x="3750290" y="1237163"/>
                  <a:pt x="3775021" y="1244133"/>
                </a:cubicBezTo>
                <a:cubicBezTo>
                  <a:pt x="3792045" y="1248958"/>
                  <a:pt x="3801294" y="1244133"/>
                  <a:pt x="3813559" y="1250835"/>
                </a:cubicBezTo>
                <a:cubicBezTo>
                  <a:pt x="3827902" y="1258676"/>
                  <a:pt x="3828370" y="1272215"/>
                  <a:pt x="3840837" y="1280994"/>
                </a:cubicBezTo>
                <a:cubicBezTo>
                  <a:pt x="3851828" y="1288702"/>
                  <a:pt x="3906383" y="1307334"/>
                  <a:pt x="3917509" y="1298018"/>
                </a:cubicBezTo>
                <a:cubicBezTo>
                  <a:pt x="3941101" y="1278180"/>
                  <a:pt x="3909601" y="1249896"/>
                  <a:pt x="3952897" y="1243865"/>
                </a:cubicBezTo>
                <a:cubicBezTo>
                  <a:pt x="3978566" y="1240313"/>
                  <a:pt x="4022130" y="1260754"/>
                  <a:pt x="4028296" y="1277643"/>
                </a:cubicBezTo>
                <a:cubicBezTo>
                  <a:pt x="4049408" y="1268126"/>
                  <a:pt x="4067504" y="1282066"/>
                  <a:pt x="4092234" y="1284345"/>
                </a:cubicBezTo>
                <a:cubicBezTo>
                  <a:pt x="4103025" y="1285351"/>
                  <a:pt x="4100344" y="1291383"/>
                  <a:pt x="4112073" y="1291048"/>
                </a:cubicBezTo>
                <a:cubicBezTo>
                  <a:pt x="4121321" y="1290780"/>
                  <a:pt x="4125008" y="1277643"/>
                  <a:pt x="4129364" y="1277643"/>
                </a:cubicBezTo>
                <a:cubicBezTo>
                  <a:pt x="4133989" y="1287294"/>
                  <a:pt x="4131710" y="1279788"/>
                  <a:pt x="4135530" y="1279788"/>
                </a:cubicBezTo>
                <a:cubicBezTo>
                  <a:pt x="4135530" y="1264105"/>
                  <a:pt x="4177351" y="1284211"/>
                  <a:pt x="4179429" y="1284345"/>
                </a:cubicBezTo>
                <a:cubicBezTo>
                  <a:pt x="4260659" y="1289305"/>
                  <a:pt x="4232242" y="1192594"/>
                  <a:pt x="4255164" y="1150571"/>
                </a:cubicBezTo>
                <a:cubicBezTo>
                  <a:pt x="4254560" y="1150102"/>
                  <a:pt x="4254024" y="1148896"/>
                  <a:pt x="4253957" y="1148225"/>
                </a:cubicBezTo>
                <a:cubicBezTo>
                  <a:pt x="4253220" y="1151241"/>
                  <a:pt x="4248930" y="1150504"/>
                  <a:pt x="4248662" y="1150504"/>
                </a:cubicBezTo>
                <a:cubicBezTo>
                  <a:pt x="4230299" y="1151710"/>
                  <a:pt x="4217296" y="1165517"/>
                  <a:pt x="4192499" y="1170611"/>
                </a:cubicBezTo>
                <a:cubicBezTo>
                  <a:pt x="4190555" y="1170611"/>
                  <a:pt x="4192096" y="1164578"/>
                  <a:pt x="4191024" y="1163908"/>
                </a:cubicBezTo>
                <a:cubicBezTo>
                  <a:pt x="4190957" y="1177111"/>
                  <a:pt x="4158854" y="1144271"/>
                  <a:pt x="4143371" y="1148560"/>
                </a:cubicBezTo>
                <a:cubicBezTo>
                  <a:pt x="4142768" y="1157608"/>
                  <a:pt x="4143238" y="1163908"/>
                  <a:pt x="4134391" y="1163908"/>
                </a:cubicBezTo>
                <a:cubicBezTo>
                  <a:pt x="4123198" y="1165181"/>
                  <a:pt x="4114686" y="1166321"/>
                  <a:pt x="4108856" y="1154525"/>
                </a:cubicBezTo>
                <a:cubicBezTo>
                  <a:pt x="4108856" y="1154659"/>
                  <a:pt x="4100009" y="1150504"/>
                  <a:pt x="4093239" y="1150504"/>
                </a:cubicBezTo>
                <a:cubicBezTo>
                  <a:pt x="4096323" y="1152180"/>
                  <a:pt x="4095652" y="1157206"/>
                  <a:pt x="4090425" y="1157206"/>
                </a:cubicBezTo>
                <a:cubicBezTo>
                  <a:pt x="4089889" y="1156000"/>
                  <a:pt x="4096859" y="1170611"/>
                  <a:pt x="4090625" y="1170611"/>
                </a:cubicBezTo>
                <a:cubicBezTo>
                  <a:pt x="4089955" y="1170476"/>
                  <a:pt x="4089554" y="1170409"/>
                  <a:pt x="4089151" y="1170275"/>
                </a:cubicBezTo>
                <a:cubicBezTo>
                  <a:pt x="4089352" y="1170677"/>
                  <a:pt x="4089419" y="1171214"/>
                  <a:pt x="4088749" y="1171951"/>
                </a:cubicBezTo>
                <a:cubicBezTo>
                  <a:pt x="4088749" y="1173023"/>
                  <a:pt x="4075345" y="1161563"/>
                  <a:pt x="4075345" y="1163774"/>
                </a:cubicBezTo>
                <a:cubicBezTo>
                  <a:pt x="4075211" y="1163104"/>
                  <a:pt x="4075211" y="1162568"/>
                  <a:pt x="4075211" y="1162232"/>
                </a:cubicBezTo>
                <a:cubicBezTo>
                  <a:pt x="4071860" y="1159552"/>
                  <a:pt x="4065761" y="1155128"/>
                  <a:pt x="4063147" y="1155262"/>
                </a:cubicBezTo>
                <a:cubicBezTo>
                  <a:pt x="4065090" y="1153587"/>
                  <a:pt x="4067034" y="1154123"/>
                  <a:pt x="4068575" y="1150571"/>
                </a:cubicBezTo>
                <a:cubicBezTo>
                  <a:pt x="4063415" y="1145343"/>
                  <a:pt x="4061673" y="1149700"/>
                  <a:pt x="4061873" y="1137167"/>
                </a:cubicBezTo>
                <a:cubicBezTo>
                  <a:pt x="4055640" y="1135625"/>
                  <a:pt x="4057718" y="1137100"/>
                  <a:pt x="4055171" y="1130465"/>
                </a:cubicBezTo>
                <a:cubicBezTo>
                  <a:pt x="4053563" y="1130062"/>
                  <a:pt x="4041767" y="1130598"/>
                  <a:pt x="4041767" y="1131202"/>
                </a:cubicBezTo>
                <a:cubicBezTo>
                  <a:pt x="4048670" y="1124097"/>
                  <a:pt x="4047531" y="1125840"/>
                  <a:pt x="4055171" y="1126175"/>
                </a:cubicBezTo>
                <a:cubicBezTo>
                  <a:pt x="4055171" y="1122757"/>
                  <a:pt x="4062410" y="1123829"/>
                  <a:pt x="4068575" y="1124164"/>
                </a:cubicBezTo>
                <a:cubicBezTo>
                  <a:pt x="4068575" y="1118468"/>
                  <a:pt x="4048000" y="1113910"/>
                  <a:pt x="4044046" y="1110358"/>
                </a:cubicBezTo>
                <a:cubicBezTo>
                  <a:pt x="4039220" y="1110358"/>
                  <a:pt x="4071726" y="1090252"/>
                  <a:pt x="4061806" y="1090252"/>
                </a:cubicBezTo>
                <a:cubicBezTo>
                  <a:pt x="4061270" y="1090855"/>
                  <a:pt x="4061337" y="1090654"/>
                  <a:pt x="4061538" y="1090453"/>
                </a:cubicBezTo>
                <a:cubicBezTo>
                  <a:pt x="4058321" y="1092598"/>
                  <a:pt x="4041767" y="1104058"/>
                  <a:pt x="4041767" y="1090386"/>
                </a:cubicBezTo>
                <a:cubicBezTo>
                  <a:pt x="4041365" y="1083215"/>
                  <a:pt x="4046727" y="1086029"/>
                  <a:pt x="4048134" y="1083483"/>
                </a:cubicBezTo>
                <a:cubicBezTo>
                  <a:pt x="4046124" y="1079662"/>
                  <a:pt x="4049139" y="1076781"/>
                  <a:pt x="4041767" y="1073028"/>
                </a:cubicBezTo>
                <a:cubicBezTo>
                  <a:pt x="4041767" y="1070480"/>
                  <a:pt x="4042906" y="1069811"/>
                  <a:pt x="4044314" y="1069743"/>
                </a:cubicBezTo>
                <a:cubicBezTo>
                  <a:pt x="4040494" y="1067866"/>
                  <a:pt x="4036003" y="1061969"/>
                  <a:pt x="4040159" y="1063711"/>
                </a:cubicBezTo>
                <a:cubicBezTo>
                  <a:pt x="4040561" y="1059489"/>
                  <a:pt x="4047397" y="1063443"/>
                  <a:pt x="4048335" y="1066526"/>
                </a:cubicBezTo>
                <a:cubicBezTo>
                  <a:pt x="4048268" y="1061768"/>
                  <a:pt x="4049139" y="1056674"/>
                  <a:pt x="4056110" y="1056674"/>
                </a:cubicBezTo>
                <a:cubicBezTo>
                  <a:pt x="4045453" y="1048832"/>
                  <a:pt x="4026888" y="1047626"/>
                  <a:pt x="4015361" y="1056674"/>
                </a:cubicBezTo>
                <a:cubicBezTo>
                  <a:pt x="4015427" y="1056674"/>
                  <a:pt x="4014891" y="1049771"/>
                  <a:pt x="4014891" y="1049637"/>
                </a:cubicBezTo>
                <a:lnTo>
                  <a:pt x="4007815" y="1056052"/>
                </a:lnTo>
                <a:lnTo>
                  <a:pt x="4007720" y="1056138"/>
                </a:lnTo>
                <a:cubicBezTo>
                  <a:pt x="4007184" y="1055534"/>
                  <a:pt x="4007117" y="1055602"/>
                  <a:pt x="4007385" y="1056138"/>
                </a:cubicBezTo>
                <a:cubicBezTo>
                  <a:pt x="4007519" y="1056272"/>
                  <a:pt x="4007586" y="1056339"/>
                  <a:pt x="4007720" y="1056473"/>
                </a:cubicBezTo>
                <a:cubicBezTo>
                  <a:pt x="4007653" y="1056406"/>
                  <a:pt x="4007586" y="1056406"/>
                  <a:pt x="4007519" y="1056339"/>
                </a:cubicBezTo>
                <a:cubicBezTo>
                  <a:pt x="4008927" y="1058819"/>
                  <a:pt x="4014958" y="1067197"/>
                  <a:pt x="4014958" y="1061768"/>
                </a:cubicBezTo>
                <a:cubicBezTo>
                  <a:pt x="4015226" y="1061567"/>
                  <a:pt x="4014490" y="1070079"/>
                  <a:pt x="4012813" y="1070079"/>
                </a:cubicBezTo>
                <a:cubicBezTo>
                  <a:pt x="4009597" y="1069207"/>
                  <a:pt x="4009195" y="1065722"/>
                  <a:pt x="4007050" y="1064113"/>
                </a:cubicBezTo>
                <a:cubicBezTo>
                  <a:pt x="4008524" y="1065923"/>
                  <a:pt x="4009262" y="1070279"/>
                  <a:pt x="4008256" y="1070950"/>
                </a:cubicBezTo>
                <a:cubicBezTo>
                  <a:pt x="4008256" y="1067833"/>
                  <a:pt x="4005960" y="1068755"/>
                  <a:pt x="4003799" y="1070682"/>
                </a:cubicBezTo>
                <a:lnTo>
                  <a:pt x="4000224" y="1076324"/>
                </a:lnTo>
                <a:lnTo>
                  <a:pt x="4000147" y="1076445"/>
                </a:lnTo>
                <a:cubicBezTo>
                  <a:pt x="3992440" y="1072625"/>
                  <a:pt x="3990831" y="1069676"/>
                  <a:pt x="3988686" y="1063377"/>
                </a:cubicBezTo>
                <a:cubicBezTo>
                  <a:pt x="3983257" y="1063377"/>
                  <a:pt x="3981515" y="1062773"/>
                  <a:pt x="3981515" y="1059824"/>
                </a:cubicBezTo>
                <a:cubicBezTo>
                  <a:pt x="3979236" y="1062438"/>
                  <a:pt x="3977493" y="1065186"/>
                  <a:pt x="3974209" y="1066862"/>
                </a:cubicBezTo>
                <a:cubicBezTo>
                  <a:pt x="3973606" y="1066594"/>
                  <a:pt x="3982520" y="1070883"/>
                  <a:pt x="3981515" y="1070079"/>
                </a:cubicBezTo>
                <a:cubicBezTo>
                  <a:pt x="3984799" y="1086432"/>
                  <a:pt x="3997466" y="1095680"/>
                  <a:pt x="4007787" y="1079595"/>
                </a:cubicBezTo>
                <a:cubicBezTo>
                  <a:pt x="4009463" y="1082745"/>
                  <a:pt x="4015026" y="1087303"/>
                  <a:pt x="4015026" y="1087303"/>
                </a:cubicBezTo>
                <a:cubicBezTo>
                  <a:pt x="4015026" y="1086900"/>
                  <a:pt x="4009195" y="1089716"/>
                  <a:pt x="4008324" y="1089649"/>
                </a:cubicBezTo>
                <a:cubicBezTo>
                  <a:pt x="4008457" y="1093066"/>
                  <a:pt x="4010066" y="1097490"/>
                  <a:pt x="4002626" y="1094675"/>
                </a:cubicBezTo>
                <a:cubicBezTo>
                  <a:pt x="4002827" y="1092598"/>
                  <a:pt x="4002693" y="1090185"/>
                  <a:pt x="4001688" y="1090185"/>
                </a:cubicBezTo>
                <a:cubicBezTo>
                  <a:pt x="3998806" y="1091257"/>
                  <a:pt x="4001420" y="1094876"/>
                  <a:pt x="4000281" y="1096283"/>
                </a:cubicBezTo>
                <a:cubicBezTo>
                  <a:pt x="4003632" y="1099903"/>
                  <a:pt x="4007921" y="1103924"/>
                  <a:pt x="4011004" y="1105331"/>
                </a:cubicBezTo>
                <a:cubicBezTo>
                  <a:pt x="4009395" y="1106538"/>
                  <a:pt x="4007787" y="1107611"/>
                  <a:pt x="4007720" y="1107677"/>
                </a:cubicBezTo>
                <a:cubicBezTo>
                  <a:pt x="4008658" y="1108214"/>
                  <a:pt x="4015026" y="1111096"/>
                  <a:pt x="4015026" y="1110760"/>
                </a:cubicBezTo>
                <a:cubicBezTo>
                  <a:pt x="4018645" y="1113106"/>
                  <a:pt x="4029234" y="1123964"/>
                  <a:pt x="4033590" y="1130465"/>
                </a:cubicBezTo>
                <a:cubicBezTo>
                  <a:pt x="4039756" y="1130465"/>
                  <a:pt x="4029837" y="1140249"/>
                  <a:pt x="4015026" y="1128119"/>
                </a:cubicBezTo>
                <a:cubicBezTo>
                  <a:pt x="4016097" y="1126711"/>
                  <a:pt x="4017304" y="1125438"/>
                  <a:pt x="4018578" y="1124164"/>
                </a:cubicBezTo>
                <a:cubicBezTo>
                  <a:pt x="4016567" y="1122288"/>
                  <a:pt x="4014824" y="1120747"/>
                  <a:pt x="4015026" y="1120880"/>
                </a:cubicBezTo>
                <a:cubicBezTo>
                  <a:pt x="4015026" y="1127046"/>
                  <a:pt x="4010199" y="1122623"/>
                  <a:pt x="4008390" y="1120076"/>
                </a:cubicBezTo>
                <a:cubicBezTo>
                  <a:pt x="4008524" y="1122020"/>
                  <a:pt x="4008860" y="1124835"/>
                  <a:pt x="4008324" y="1126175"/>
                </a:cubicBezTo>
                <a:cubicBezTo>
                  <a:pt x="4008324" y="1121417"/>
                  <a:pt x="4021259" y="1137770"/>
                  <a:pt x="4021728" y="1138306"/>
                </a:cubicBezTo>
                <a:cubicBezTo>
                  <a:pt x="4019985" y="1139914"/>
                  <a:pt x="4017773" y="1140249"/>
                  <a:pt x="4015026" y="1139311"/>
                </a:cubicBezTo>
                <a:cubicBezTo>
                  <a:pt x="4014758" y="1139110"/>
                  <a:pt x="4014691" y="1139043"/>
                  <a:pt x="4014490" y="1138909"/>
                </a:cubicBezTo>
                <a:cubicBezTo>
                  <a:pt x="4017706" y="1141590"/>
                  <a:pt x="4026487" y="1149432"/>
                  <a:pt x="4021660" y="1150370"/>
                </a:cubicBezTo>
                <a:cubicBezTo>
                  <a:pt x="4021660" y="1150437"/>
                  <a:pt x="4021660" y="1150437"/>
                  <a:pt x="4021660" y="1150504"/>
                </a:cubicBezTo>
                <a:cubicBezTo>
                  <a:pt x="4021660" y="1150906"/>
                  <a:pt x="4017840" y="1150370"/>
                  <a:pt x="4014288" y="1150303"/>
                </a:cubicBezTo>
                <a:cubicBezTo>
                  <a:pt x="4014288" y="1147689"/>
                  <a:pt x="4014691" y="1144606"/>
                  <a:pt x="4017371" y="1143802"/>
                </a:cubicBezTo>
                <a:cubicBezTo>
                  <a:pt x="4012546" y="1143802"/>
                  <a:pt x="4017505" y="1141121"/>
                  <a:pt x="4013551" y="1143400"/>
                </a:cubicBezTo>
                <a:cubicBezTo>
                  <a:pt x="4015361" y="1140853"/>
                  <a:pt x="4008592" y="1126778"/>
                  <a:pt x="4010267" y="1130398"/>
                </a:cubicBezTo>
                <a:cubicBezTo>
                  <a:pt x="4007921" y="1131939"/>
                  <a:pt x="4007251" y="1131068"/>
                  <a:pt x="4008256" y="1127917"/>
                </a:cubicBezTo>
                <a:cubicBezTo>
                  <a:pt x="4008256" y="1131269"/>
                  <a:pt x="3998270" y="1123696"/>
                  <a:pt x="3996260" y="1123696"/>
                </a:cubicBezTo>
                <a:cubicBezTo>
                  <a:pt x="3996528" y="1122422"/>
                  <a:pt x="3992841" y="1137100"/>
                  <a:pt x="3995522" y="1137100"/>
                </a:cubicBezTo>
                <a:cubicBezTo>
                  <a:pt x="3991501" y="1136296"/>
                  <a:pt x="3985938" y="1137636"/>
                  <a:pt x="3983190" y="1136966"/>
                </a:cubicBezTo>
                <a:lnTo>
                  <a:pt x="3983166" y="1136891"/>
                </a:lnTo>
                <a:lnTo>
                  <a:pt x="3981447" y="1136834"/>
                </a:lnTo>
                <a:lnTo>
                  <a:pt x="3981447" y="1137032"/>
                </a:lnTo>
                <a:cubicBezTo>
                  <a:pt x="3981447" y="1137032"/>
                  <a:pt x="3981447" y="1137100"/>
                  <a:pt x="3981447" y="1137167"/>
                </a:cubicBezTo>
                <a:cubicBezTo>
                  <a:pt x="3988887" y="1143936"/>
                  <a:pt x="3990027" y="1151978"/>
                  <a:pt x="3985804" y="1157139"/>
                </a:cubicBezTo>
                <a:cubicBezTo>
                  <a:pt x="3996193" y="1157139"/>
                  <a:pt x="3982252" y="1169136"/>
                  <a:pt x="3981917" y="1164780"/>
                </a:cubicBezTo>
                <a:cubicBezTo>
                  <a:pt x="3982319" y="1164913"/>
                  <a:pt x="3981046" y="1154190"/>
                  <a:pt x="3980711" y="1151241"/>
                </a:cubicBezTo>
                <a:cubicBezTo>
                  <a:pt x="3980979" y="1152246"/>
                  <a:pt x="3981783" y="1153453"/>
                  <a:pt x="3981447" y="1150504"/>
                </a:cubicBezTo>
                <a:cubicBezTo>
                  <a:pt x="3981447" y="1143198"/>
                  <a:pt x="3975148" y="1156737"/>
                  <a:pt x="3974678" y="1158479"/>
                </a:cubicBezTo>
                <a:cubicBezTo>
                  <a:pt x="3974209" y="1157809"/>
                  <a:pt x="3969987" y="1152113"/>
                  <a:pt x="3966368" y="1148158"/>
                </a:cubicBezTo>
                <a:cubicBezTo>
                  <a:pt x="3962615" y="1149566"/>
                  <a:pt x="3954639" y="1152246"/>
                  <a:pt x="3954639" y="1150437"/>
                </a:cubicBezTo>
                <a:cubicBezTo>
                  <a:pt x="3953969" y="1139848"/>
                  <a:pt x="3941235" y="1124164"/>
                  <a:pt x="3941235" y="1122891"/>
                </a:cubicBezTo>
                <a:cubicBezTo>
                  <a:pt x="3943246" y="1118266"/>
                  <a:pt x="3944183" y="1117127"/>
                  <a:pt x="3944854" y="1115787"/>
                </a:cubicBezTo>
                <a:cubicBezTo>
                  <a:pt x="3943580" y="1113240"/>
                  <a:pt x="3941436" y="1108883"/>
                  <a:pt x="3941235" y="1108615"/>
                </a:cubicBezTo>
                <a:cubicBezTo>
                  <a:pt x="3941235" y="1109085"/>
                  <a:pt x="3941235" y="1109353"/>
                  <a:pt x="3941235" y="1109621"/>
                </a:cubicBezTo>
                <a:cubicBezTo>
                  <a:pt x="3939894" y="1117328"/>
                  <a:pt x="3939023" y="1117597"/>
                  <a:pt x="3939425" y="1123628"/>
                </a:cubicBezTo>
                <a:cubicBezTo>
                  <a:pt x="3944921" y="1123628"/>
                  <a:pt x="3942307" y="1129995"/>
                  <a:pt x="3935940" y="1130330"/>
                </a:cubicBezTo>
                <a:cubicBezTo>
                  <a:pt x="3939492" y="1130330"/>
                  <a:pt x="3927227" y="1108280"/>
                  <a:pt x="3927830" y="1109621"/>
                </a:cubicBezTo>
                <a:cubicBezTo>
                  <a:pt x="3927830" y="1102717"/>
                  <a:pt x="3941101" y="1090117"/>
                  <a:pt x="3928166" y="1090117"/>
                </a:cubicBezTo>
                <a:cubicBezTo>
                  <a:pt x="3927697" y="1089849"/>
                  <a:pt x="3925083" y="1090117"/>
                  <a:pt x="3923139" y="1089984"/>
                </a:cubicBezTo>
                <a:cubicBezTo>
                  <a:pt x="3921865" y="1087169"/>
                  <a:pt x="3914426" y="1078054"/>
                  <a:pt x="3914426" y="1084153"/>
                </a:cubicBezTo>
                <a:cubicBezTo>
                  <a:pt x="3913085" y="1082209"/>
                  <a:pt x="3913823" y="1080333"/>
                  <a:pt x="3907724" y="1076713"/>
                </a:cubicBezTo>
                <a:cubicBezTo>
                  <a:pt x="3908327" y="1076580"/>
                  <a:pt x="3906987" y="1070011"/>
                  <a:pt x="3908327" y="1070011"/>
                </a:cubicBezTo>
                <a:cubicBezTo>
                  <a:pt x="3917442" y="1073697"/>
                  <a:pt x="3910338" y="1070212"/>
                  <a:pt x="3921128" y="1070011"/>
                </a:cubicBezTo>
                <a:cubicBezTo>
                  <a:pt x="3910941" y="1070347"/>
                  <a:pt x="3908596" y="1056607"/>
                  <a:pt x="3906585" y="1056607"/>
                </a:cubicBezTo>
                <a:cubicBezTo>
                  <a:pt x="3908528" y="1041058"/>
                  <a:pt x="3907791" y="1032479"/>
                  <a:pt x="3914426" y="1023096"/>
                </a:cubicBezTo>
                <a:cubicBezTo>
                  <a:pt x="3911142" y="1022292"/>
                  <a:pt x="3904373" y="1022963"/>
                  <a:pt x="3901022" y="1023096"/>
                </a:cubicBezTo>
                <a:cubicBezTo>
                  <a:pt x="3895191" y="1014249"/>
                  <a:pt x="3871599" y="997025"/>
                  <a:pt x="3859670" y="1000510"/>
                </a:cubicBezTo>
                <a:cubicBezTo>
                  <a:pt x="3866305" y="1002454"/>
                  <a:pt x="3853504" y="1002789"/>
                  <a:pt x="3853035" y="1002990"/>
                </a:cubicBezTo>
                <a:cubicBezTo>
                  <a:pt x="3852733" y="1002688"/>
                  <a:pt x="3852549" y="1001113"/>
                  <a:pt x="3852423" y="999564"/>
                </a:cubicBezTo>
                <a:lnTo>
                  <a:pt x="3852166" y="996327"/>
                </a:lnTo>
                <a:lnTo>
                  <a:pt x="3854107" y="996422"/>
                </a:lnTo>
                <a:cubicBezTo>
                  <a:pt x="3854576" y="999237"/>
                  <a:pt x="3853906" y="999237"/>
                  <a:pt x="3852163" y="996288"/>
                </a:cubicBezTo>
                <a:lnTo>
                  <a:pt x="3852166" y="996327"/>
                </a:lnTo>
                <a:lnTo>
                  <a:pt x="3847272" y="996087"/>
                </a:lnTo>
                <a:lnTo>
                  <a:pt x="3847338" y="996154"/>
                </a:lnTo>
                <a:lnTo>
                  <a:pt x="3846970" y="996048"/>
                </a:lnTo>
                <a:lnTo>
                  <a:pt x="3847003" y="996087"/>
                </a:lnTo>
                <a:cubicBezTo>
                  <a:pt x="3842981" y="996154"/>
                  <a:pt x="3838290" y="996556"/>
                  <a:pt x="3835810" y="997293"/>
                </a:cubicBezTo>
                <a:cubicBezTo>
                  <a:pt x="3837955" y="995752"/>
                  <a:pt x="3841373" y="992937"/>
                  <a:pt x="3842780" y="991127"/>
                </a:cubicBezTo>
                <a:cubicBezTo>
                  <a:pt x="3840032" y="988045"/>
                  <a:pt x="3837150" y="984626"/>
                  <a:pt x="3835006" y="982147"/>
                </a:cubicBezTo>
                <a:cubicBezTo>
                  <a:pt x="3826762" y="991597"/>
                  <a:pt x="3800691" y="951451"/>
                  <a:pt x="3800557" y="949440"/>
                </a:cubicBezTo>
                <a:cubicBezTo>
                  <a:pt x="3800557" y="950513"/>
                  <a:pt x="3799685" y="953462"/>
                  <a:pt x="3795262" y="956008"/>
                </a:cubicBezTo>
                <a:cubicBezTo>
                  <a:pt x="3792313" y="956008"/>
                  <a:pt x="3782193" y="929200"/>
                  <a:pt x="3790302" y="929200"/>
                </a:cubicBezTo>
                <a:close/>
                <a:moveTo>
                  <a:pt x="1823299" y="925312"/>
                </a:moveTo>
                <a:cubicBezTo>
                  <a:pt x="1822160" y="926719"/>
                  <a:pt x="1819748" y="928395"/>
                  <a:pt x="1818071" y="929199"/>
                </a:cubicBezTo>
                <a:cubicBezTo>
                  <a:pt x="1819815" y="930003"/>
                  <a:pt x="1822697" y="933288"/>
                  <a:pt x="1823299" y="934091"/>
                </a:cubicBezTo>
                <a:cubicBezTo>
                  <a:pt x="1823299" y="938783"/>
                  <a:pt x="1816597" y="932617"/>
                  <a:pt x="1816597" y="937242"/>
                </a:cubicBezTo>
                <a:cubicBezTo>
                  <a:pt x="1813447" y="931545"/>
                  <a:pt x="1823299" y="952121"/>
                  <a:pt x="1823299" y="941263"/>
                </a:cubicBezTo>
                <a:cubicBezTo>
                  <a:pt x="1825109" y="945820"/>
                  <a:pt x="1850108" y="957147"/>
                  <a:pt x="1850108" y="957482"/>
                </a:cubicBezTo>
                <a:cubicBezTo>
                  <a:pt x="1846087" y="951316"/>
                  <a:pt x="1837777" y="933422"/>
                  <a:pt x="1833755" y="929132"/>
                </a:cubicBezTo>
                <a:cubicBezTo>
                  <a:pt x="1830672" y="929132"/>
                  <a:pt x="1827656" y="929333"/>
                  <a:pt x="1823299" y="925312"/>
                </a:cubicBezTo>
                <a:close/>
                <a:moveTo>
                  <a:pt x="1763315" y="923704"/>
                </a:moveTo>
                <a:cubicBezTo>
                  <a:pt x="1762712" y="925782"/>
                  <a:pt x="1758691" y="929870"/>
                  <a:pt x="1759294" y="929199"/>
                </a:cubicBezTo>
                <a:cubicBezTo>
                  <a:pt x="1783020" y="929199"/>
                  <a:pt x="1786303" y="951785"/>
                  <a:pt x="1778127" y="967067"/>
                </a:cubicBezTo>
                <a:cubicBezTo>
                  <a:pt x="1783958" y="966731"/>
                  <a:pt x="1802791" y="991663"/>
                  <a:pt x="1803260" y="996220"/>
                </a:cubicBezTo>
                <a:cubicBezTo>
                  <a:pt x="1803260" y="996020"/>
                  <a:pt x="1803662" y="991328"/>
                  <a:pt x="1803595" y="989586"/>
                </a:cubicBezTo>
                <a:cubicBezTo>
                  <a:pt x="1805136" y="989854"/>
                  <a:pt x="1810230" y="990256"/>
                  <a:pt x="1811034" y="989518"/>
                </a:cubicBezTo>
                <a:cubicBezTo>
                  <a:pt x="1799172" y="989518"/>
                  <a:pt x="1819881" y="956477"/>
                  <a:pt x="1822897" y="956074"/>
                </a:cubicBezTo>
                <a:cubicBezTo>
                  <a:pt x="1812576" y="943810"/>
                  <a:pt x="1800914" y="925446"/>
                  <a:pt x="1783087" y="931210"/>
                </a:cubicBezTo>
                <a:cubicBezTo>
                  <a:pt x="1783087" y="930071"/>
                  <a:pt x="1782684" y="929400"/>
                  <a:pt x="1783690" y="929199"/>
                </a:cubicBezTo>
                <a:cubicBezTo>
                  <a:pt x="1773905" y="929199"/>
                  <a:pt x="1768007" y="930138"/>
                  <a:pt x="1763315" y="923704"/>
                </a:cubicBezTo>
                <a:close/>
                <a:moveTo>
                  <a:pt x="2231127" y="921559"/>
                </a:moveTo>
                <a:cubicBezTo>
                  <a:pt x="2230524" y="922766"/>
                  <a:pt x="2230391" y="923637"/>
                  <a:pt x="2231061" y="923637"/>
                </a:cubicBezTo>
                <a:cubicBezTo>
                  <a:pt x="2230792" y="923637"/>
                  <a:pt x="2230591" y="923637"/>
                  <a:pt x="2230189" y="923637"/>
                </a:cubicBezTo>
                <a:cubicBezTo>
                  <a:pt x="2230591" y="922296"/>
                  <a:pt x="2230860" y="921693"/>
                  <a:pt x="2231127" y="921559"/>
                </a:cubicBezTo>
                <a:close/>
                <a:moveTo>
                  <a:pt x="2185217" y="916935"/>
                </a:moveTo>
                <a:cubicBezTo>
                  <a:pt x="2188971" y="928999"/>
                  <a:pt x="2196276" y="923637"/>
                  <a:pt x="2208407" y="930339"/>
                </a:cubicBezTo>
                <a:cubicBezTo>
                  <a:pt x="2208407" y="930339"/>
                  <a:pt x="2208608" y="930339"/>
                  <a:pt x="2208876" y="930339"/>
                </a:cubicBezTo>
                <a:cubicBezTo>
                  <a:pt x="2201102" y="923637"/>
                  <a:pt x="2194333" y="920822"/>
                  <a:pt x="2185217" y="916935"/>
                </a:cubicBezTo>
                <a:close/>
                <a:moveTo>
                  <a:pt x="4162071" y="909696"/>
                </a:moveTo>
                <a:cubicBezTo>
                  <a:pt x="4140892" y="911975"/>
                  <a:pt x="4118507" y="955941"/>
                  <a:pt x="4122394" y="955941"/>
                </a:cubicBezTo>
                <a:cubicBezTo>
                  <a:pt x="4110129" y="956008"/>
                  <a:pt x="4110196" y="959091"/>
                  <a:pt x="4101952" y="964721"/>
                </a:cubicBezTo>
                <a:cubicBezTo>
                  <a:pt x="4101952" y="976048"/>
                  <a:pt x="4102757" y="982951"/>
                  <a:pt x="4088548" y="990189"/>
                </a:cubicBezTo>
                <a:cubicBezTo>
                  <a:pt x="4088548" y="990256"/>
                  <a:pt x="4089084" y="989251"/>
                  <a:pt x="4088548" y="989452"/>
                </a:cubicBezTo>
                <a:cubicBezTo>
                  <a:pt x="4085130" y="997428"/>
                  <a:pt x="4082382" y="1004465"/>
                  <a:pt x="4081779" y="1009558"/>
                </a:cubicBezTo>
                <a:cubicBezTo>
                  <a:pt x="4080639" y="1005671"/>
                  <a:pt x="4081645" y="1010161"/>
                  <a:pt x="4081645" y="1009558"/>
                </a:cubicBezTo>
                <a:cubicBezTo>
                  <a:pt x="4093441" y="1032211"/>
                  <a:pt x="4125142" y="1049570"/>
                  <a:pt x="4154430" y="1043069"/>
                </a:cubicBezTo>
                <a:cubicBezTo>
                  <a:pt x="4162808" y="1041192"/>
                  <a:pt x="4172526" y="1026649"/>
                  <a:pt x="4187874" y="1022963"/>
                </a:cubicBezTo>
                <a:cubicBezTo>
                  <a:pt x="4203289" y="1019209"/>
                  <a:pt x="4222658" y="1026581"/>
                  <a:pt x="4236062" y="1016260"/>
                </a:cubicBezTo>
                <a:lnTo>
                  <a:pt x="4236062" y="1022963"/>
                </a:lnTo>
                <a:cubicBezTo>
                  <a:pt x="4236062" y="1022896"/>
                  <a:pt x="4235058" y="1022828"/>
                  <a:pt x="4235058" y="1022963"/>
                </a:cubicBezTo>
                <a:cubicBezTo>
                  <a:pt x="4249266" y="1025845"/>
                  <a:pt x="4239950" y="1032279"/>
                  <a:pt x="4254628" y="1022963"/>
                </a:cubicBezTo>
                <a:cubicBezTo>
                  <a:pt x="4261665" y="1022963"/>
                  <a:pt x="4292025" y="1045549"/>
                  <a:pt x="4323190" y="1043069"/>
                </a:cubicBezTo>
                <a:cubicBezTo>
                  <a:pt x="4352479" y="1040723"/>
                  <a:pt x="4385990" y="1034155"/>
                  <a:pt x="4365146" y="1002789"/>
                </a:cubicBezTo>
                <a:cubicBezTo>
                  <a:pt x="4352144" y="1002789"/>
                  <a:pt x="4263072" y="940191"/>
                  <a:pt x="4263072" y="943207"/>
                </a:cubicBezTo>
                <a:cubicBezTo>
                  <a:pt x="4263072" y="952590"/>
                  <a:pt x="4248729" y="949909"/>
                  <a:pt x="4243234" y="947362"/>
                </a:cubicBezTo>
                <a:cubicBezTo>
                  <a:pt x="4243234" y="959560"/>
                  <a:pt x="4208651" y="963917"/>
                  <a:pt x="4196855" y="956544"/>
                </a:cubicBezTo>
                <a:cubicBezTo>
                  <a:pt x="4196855" y="946558"/>
                  <a:pt x="4202485" y="940995"/>
                  <a:pt x="4182378" y="942537"/>
                </a:cubicBezTo>
                <a:lnTo>
                  <a:pt x="4182378" y="935835"/>
                </a:lnTo>
                <a:cubicBezTo>
                  <a:pt x="4189080" y="933221"/>
                  <a:pt x="4195514" y="923637"/>
                  <a:pt x="4200675" y="923637"/>
                </a:cubicBezTo>
                <a:cubicBezTo>
                  <a:pt x="4200675" y="923637"/>
                  <a:pt x="4200876" y="923637"/>
                  <a:pt x="4201077" y="923637"/>
                </a:cubicBezTo>
                <a:cubicBezTo>
                  <a:pt x="4190823" y="923637"/>
                  <a:pt x="4162272" y="923168"/>
                  <a:pt x="4162272" y="917404"/>
                </a:cubicBezTo>
                <a:cubicBezTo>
                  <a:pt x="4161334" y="915259"/>
                  <a:pt x="4161736" y="911037"/>
                  <a:pt x="4162071" y="909696"/>
                </a:cubicBezTo>
                <a:close/>
                <a:moveTo>
                  <a:pt x="4288473" y="903330"/>
                </a:moveTo>
                <a:cubicBezTo>
                  <a:pt x="4280028" y="905206"/>
                  <a:pt x="4272187" y="909026"/>
                  <a:pt x="4262335" y="909026"/>
                </a:cubicBezTo>
                <a:cubicBezTo>
                  <a:pt x="4262804" y="908959"/>
                  <a:pt x="4256504" y="915058"/>
                  <a:pt x="4255431" y="915728"/>
                </a:cubicBezTo>
                <a:cubicBezTo>
                  <a:pt x="4251075" y="915728"/>
                  <a:pt x="4240017" y="914455"/>
                  <a:pt x="4232109" y="922431"/>
                </a:cubicBezTo>
                <a:cubicBezTo>
                  <a:pt x="4234253" y="922431"/>
                  <a:pt x="4245244" y="936840"/>
                  <a:pt x="4262335" y="935835"/>
                </a:cubicBezTo>
                <a:cubicBezTo>
                  <a:pt x="4272053" y="935232"/>
                  <a:pt x="4305966" y="925714"/>
                  <a:pt x="4296851" y="915394"/>
                </a:cubicBezTo>
                <a:cubicBezTo>
                  <a:pt x="4291288" y="922096"/>
                  <a:pt x="4289210" y="907351"/>
                  <a:pt x="4288473" y="903330"/>
                </a:cubicBezTo>
                <a:close/>
                <a:moveTo>
                  <a:pt x="4593756" y="902324"/>
                </a:moveTo>
                <a:cubicBezTo>
                  <a:pt x="4585379" y="902525"/>
                  <a:pt x="4594292" y="907083"/>
                  <a:pt x="4584909" y="903195"/>
                </a:cubicBezTo>
                <a:cubicBezTo>
                  <a:pt x="4585178" y="905005"/>
                  <a:pt x="4579213" y="909093"/>
                  <a:pt x="4579347" y="909026"/>
                </a:cubicBezTo>
                <a:cubicBezTo>
                  <a:pt x="4579481" y="909026"/>
                  <a:pt x="4577403" y="904469"/>
                  <a:pt x="4576934" y="902458"/>
                </a:cubicBezTo>
                <a:cubicBezTo>
                  <a:pt x="4556492" y="904134"/>
                  <a:pt x="4543960" y="922431"/>
                  <a:pt x="4540474" y="922431"/>
                </a:cubicBezTo>
                <a:cubicBezTo>
                  <a:pt x="4534108" y="917471"/>
                  <a:pt x="4538062" y="919214"/>
                  <a:pt x="4530354" y="915728"/>
                </a:cubicBezTo>
                <a:cubicBezTo>
                  <a:pt x="4531828" y="915728"/>
                  <a:pt x="4513532" y="935835"/>
                  <a:pt x="4518022" y="935835"/>
                </a:cubicBezTo>
                <a:cubicBezTo>
                  <a:pt x="4510516" y="932685"/>
                  <a:pt x="4507433" y="938449"/>
                  <a:pt x="4507366" y="929133"/>
                </a:cubicBezTo>
                <a:cubicBezTo>
                  <a:pt x="4505288" y="931277"/>
                  <a:pt x="4504216" y="937175"/>
                  <a:pt x="4504149" y="937175"/>
                </a:cubicBezTo>
                <a:cubicBezTo>
                  <a:pt x="4504149" y="927725"/>
                  <a:pt x="4480089" y="962643"/>
                  <a:pt x="4477675" y="962643"/>
                </a:cubicBezTo>
                <a:cubicBezTo>
                  <a:pt x="4477206" y="962241"/>
                  <a:pt x="4489605" y="969747"/>
                  <a:pt x="4493292" y="973702"/>
                </a:cubicBezTo>
                <a:cubicBezTo>
                  <a:pt x="4497246" y="969547"/>
                  <a:pt x="4504149" y="964252"/>
                  <a:pt x="4504149" y="971892"/>
                </a:cubicBezTo>
                <a:cubicBezTo>
                  <a:pt x="4499122" y="976986"/>
                  <a:pt x="4494096" y="980940"/>
                  <a:pt x="4490744" y="985096"/>
                </a:cubicBezTo>
                <a:cubicBezTo>
                  <a:pt x="4490879" y="985766"/>
                  <a:pt x="4491147" y="990859"/>
                  <a:pt x="4490744" y="996154"/>
                </a:cubicBezTo>
                <a:cubicBezTo>
                  <a:pt x="4505221" y="1008553"/>
                  <a:pt x="4536252" y="1040656"/>
                  <a:pt x="4536386" y="1056473"/>
                </a:cubicBezTo>
                <a:cubicBezTo>
                  <a:pt x="4545032" y="1056942"/>
                  <a:pt x="4551198" y="1057344"/>
                  <a:pt x="4556827" y="1056473"/>
                </a:cubicBezTo>
                <a:cubicBezTo>
                  <a:pt x="4557632" y="1058417"/>
                  <a:pt x="4557900" y="1060494"/>
                  <a:pt x="4557766" y="1062572"/>
                </a:cubicBezTo>
                <a:cubicBezTo>
                  <a:pt x="4557766" y="1061031"/>
                  <a:pt x="4555856" y="1061567"/>
                  <a:pt x="4553820" y="1062874"/>
                </a:cubicBezTo>
                <a:lnTo>
                  <a:pt x="4549121" y="1067799"/>
                </a:lnTo>
                <a:lnTo>
                  <a:pt x="4549120" y="1067800"/>
                </a:lnTo>
                <a:cubicBezTo>
                  <a:pt x="4545032" y="1064516"/>
                  <a:pt x="4546439" y="1066392"/>
                  <a:pt x="4536386" y="1063175"/>
                </a:cubicBezTo>
                <a:cubicBezTo>
                  <a:pt x="4535917" y="1065387"/>
                  <a:pt x="4535783" y="1067598"/>
                  <a:pt x="4535917" y="1069877"/>
                </a:cubicBezTo>
                <a:cubicBezTo>
                  <a:pt x="4539871" y="1067398"/>
                  <a:pt x="4517084" y="1098361"/>
                  <a:pt x="4524255" y="1117127"/>
                </a:cubicBezTo>
                <a:cubicBezTo>
                  <a:pt x="4526936" y="1124164"/>
                  <a:pt x="4562390" y="1150303"/>
                  <a:pt x="4570902" y="1150303"/>
                </a:cubicBezTo>
                <a:cubicBezTo>
                  <a:pt x="4628340" y="1156402"/>
                  <a:pt x="4618085" y="1132073"/>
                  <a:pt x="4618085" y="1107476"/>
                </a:cubicBezTo>
                <a:cubicBezTo>
                  <a:pt x="4622040" y="1105801"/>
                  <a:pt x="4624787" y="1102383"/>
                  <a:pt x="4624854" y="1096150"/>
                </a:cubicBezTo>
                <a:cubicBezTo>
                  <a:pt x="4623715" y="1095815"/>
                  <a:pt x="4594829" y="1076513"/>
                  <a:pt x="4608904" y="1076513"/>
                </a:cubicBezTo>
                <a:cubicBezTo>
                  <a:pt x="4596505" y="1070079"/>
                  <a:pt x="4597108" y="1042265"/>
                  <a:pt x="4596974" y="1036300"/>
                </a:cubicBezTo>
                <a:cubicBezTo>
                  <a:pt x="4596974" y="1036970"/>
                  <a:pt x="4596906" y="1004733"/>
                  <a:pt x="4597912" y="1006542"/>
                </a:cubicBezTo>
                <a:cubicBezTo>
                  <a:pt x="4594159" y="999974"/>
                  <a:pt x="4579146" y="1006676"/>
                  <a:pt x="4578074" y="995551"/>
                </a:cubicBezTo>
                <a:cubicBezTo>
                  <a:pt x="4576666" y="996958"/>
                  <a:pt x="4568825" y="996087"/>
                  <a:pt x="4569897" y="996154"/>
                </a:cubicBezTo>
                <a:cubicBezTo>
                  <a:pt x="4577604" y="996154"/>
                  <a:pt x="4559106" y="970619"/>
                  <a:pt x="4557833" y="968876"/>
                </a:cubicBezTo>
                <a:cubicBezTo>
                  <a:pt x="4557833" y="974975"/>
                  <a:pt x="4544428" y="957751"/>
                  <a:pt x="4544428" y="963716"/>
                </a:cubicBezTo>
                <a:cubicBezTo>
                  <a:pt x="4544428" y="961303"/>
                  <a:pt x="4544428" y="958890"/>
                  <a:pt x="4544428" y="956544"/>
                </a:cubicBezTo>
                <a:cubicBezTo>
                  <a:pt x="4544428" y="956008"/>
                  <a:pt x="4552472" y="955807"/>
                  <a:pt x="4559241" y="955807"/>
                </a:cubicBezTo>
                <a:cubicBezTo>
                  <a:pt x="4558370" y="955405"/>
                  <a:pt x="4557833" y="954400"/>
                  <a:pt x="4557833" y="952456"/>
                </a:cubicBezTo>
                <a:cubicBezTo>
                  <a:pt x="4557900" y="952389"/>
                  <a:pt x="4566948" y="942537"/>
                  <a:pt x="4567283" y="942537"/>
                </a:cubicBezTo>
                <a:cubicBezTo>
                  <a:pt x="4563932" y="945888"/>
                  <a:pt x="4591344" y="926854"/>
                  <a:pt x="4591344" y="937175"/>
                </a:cubicBezTo>
                <a:cubicBezTo>
                  <a:pt x="4592483" y="935835"/>
                  <a:pt x="4595365" y="935299"/>
                  <a:pt x="4598046" y="935835"/>
                </a:cubicBezTo>
                <a:cubicBezTo>
                  <a:pt x="4600928" y="921894"/>
                  <a:pt x="4604748" y="916265"/>
                  <a:pt x="4604748" y="907551"/>
                </a:cubicBezTo>
                <a:cubicBezTo>
                  <a:pt x="4604748" y="914321"/>
                  <a:pt x="4593756" y="903665"/>
                  <a:pt x="4593756" y="902324"/>
                </a:cubicBezTo>
                <a:close/>
                <a:moveTo>
                  <a:pt x="4316488" y="895622"/>
                </a:moveTo>
                <a:cubicBezTo>
                  <a:pt x="4312233" y="895555"/>
                  <a:pt x="4308664" y="895203"/>
                  <a:pt x="4305497" y="895882"/>
                </a:cubicBezTo>
                <a:lnTo>
                  <a:pt x="4297775" y="901680"/>
                </a:lnTo>
                <a:lnTo>
                  <a:pt x="4292294" y="902659"/>
                </a:lnTo>
                <a:cubicBezTo>
                  <a:pt x="4293835" y="902458"/>
                  <a:pt x="4295309" y="902324"/>
                  <a:pt x="4296918" y="902324"/>
                </a:cubicBezTo>
                <a:lnTo>
                  <a:pt x="4297775" y="901680"/>
                </a:lnTo>
                <a:lnTo>
                  <a:pt x="4306226" y="900171"/>
                </a:lnTo>
                <a:cubicBezTo>
                  <a:pt x="4309736" y="898605"/>
                  <a:pt x="4312635" y="896695"/>
                  <a:pt x="4316488" y="895622"/>
                </a:cubicBezTo>
                <a:close/>
                <a:moveTo>
                  <a:pt x="2341040" y="894215"/>
                </a:moveTo>
                <a:cubicBezTo>
                  <a:pt x="2341644" y="894348"/>
                  <a:pt x="2345262" y="904066"/>
                  <a:pt x="2345395" y="904536"/>
                </a:cubicBezTo>
                <a:cubicBezTo>
                  <a:pt x="2345395" y="911573"/>
                  <a:pt x="2330920" y="900381"/>
                  <a:pt x="2337288" y="900313"/>
                </a:cubicBezTo>
                <a:cubicBezTo>
                  <a:pt x="2334003" y="899911"/>
                  <a:pt x="2340638" y="889121"/>
                  <a:pt x="2341040" y="894215"/>
                </a:cubicBezTo>
                <a:close/>
                <a:moveTo>
                  <a:pt x="2350833" y="889523"/>
                </a:moveTo>
                <a:cubicBezTo>
                  <a:pt x="2352643" y="889523"/>
                  <a:pt x="2353044" y="890864"/>
                  <a:pt x="2352776" y="892339"/>
                </a:cubicBezTo>
                <a:cubicBezTo>
                  <a:pt x="2354921" y="891065"/>
                  <a:pt x="2356530" y="890126"/>
                  <a:pt x="2358606" y="890126"/>
                </a:cubicBezTo>
                <a:cubicBezTo>
                  <a:pt x="2359545" y="890126"/>
                  <a:pt x="2359680" y="890126"/>
                  <a:pt x="2359747" y="890126"/>
                </a:cubicBezTo>
                <a:cubicBezTo>
                  <a:pt x="2358674" y="890126"/>
                  <a:pt x="2351034" y="889725"/>
                  <a:pt x="2350833" y="889523"/>
                </a:cubicBezTo>
                <a:close/>
                <a:moveTo>
                  <a:pt x="2231944" y="876118"/>
                </a:moveTo>
                <a:cubicBezTo>
                  <a:pt x="2245014" y="877257"/>
                  <a:pt x="2233486" y="876721"/>
                  <a:pt x="2234826" y="883423"/>
                </a:cubicBezTo>
                <a:cubicBezTo>
                  <a:pt x="2234760" y="883423"/>
                  <a:pt x="2234558" y="883423"/>
                  <a:pt x="2234290" y="883423"/>
                </a:cubicBezTo>
                <a:cubicBezTo>
                  <a:pt x="2234357" y="883423"/>
                  <a:pt x="2236033" y="888450"/>
                  <a:pt x="2230872" y="889388"/>
                </a:cubicBezTo>
                <a:cubicBezTo>
                  <a:pt x="2228861" y="892940"/>
                  <a:pt x="2218741" y="903932"/>
                  <a:pt x="2218741" y="893476"/>
                </a:cubicBezTo>
                <a:cubicBezTo>
                  <a:pt x="2218741" y="893410"/>
                  <a:pt x="2218807" y="888584"/>
                  <a:pt x="2218741" y="888517"/>
                </a:cubicBezTo>
                <a:cubicBezTo>
                  <a:pt x="2218741" y="895621"/>
                  <a:pt x="2236233" y="876118"/>
                  <a:pt x="2231944" y="876118"/>
                </a:cubicBezTo>
                <a:close/>
                <a:moveTo>
                  <a:pt x="1676659" y="868813"/>
                </a:moveTo>
                <a:cubicBezTo>
                  <a:pt x="1670827" y="877459"/>
                  <a:pt x="1658963" y="875381"/>
                  <a:pt x="1657354" y="875717"/>
                </a:cubicBezTo>
                <a:cubicBezTo>
                  <a:pt x="1657824" y="870288"/>
                  <a:pt x="1669218" y="867942"/>
                  <a:pt x="1676659" y="868813"/>
                </a:cubicBezTo>
                <a:close/>
                <a:moveTo>
                  <a:pt x="952292" y="866803"/>
                </a:moveTo>
                <a:cubicBezTo>
                  <a:pt x="952157" y="866870"/>
                  <a:pt x="952089" y="866870"/>
                  <a:pt x="952024" y="866936"/>
                </a:cubicBezTo>
                <a:cubicBezTo>
                  <a:pt x="952024" y="867003"/>
                  <a:pt x="951955" y="867070"/>
                  <a:pt x="951955" y="867138"/>
                </a:cubicBezTo>
                <a:cubicBezTo>
                  <a:pt x="952292" y="866936"/>
                  <a:pt x="952425" y="866870"/>
                  <a:pt x="952292" y="866803"/>
                </a:cubicBezTo>
                <a:close/>
                <a:moveTo>
                  <a:pt x="1707687" y="855409"/>
                </a:moveTo>
                <a:cubicBezTo>
                  <a:pt x="1698639" y="855409"/>
                  <a:pt x="1675117" y="868545"/>
                  <a:pt x="1655748" y="870891"/>
                </a:cubicBezTo>
                <a:cubicBezTo>
                  <a:pt x="1655748" y="874912"/>
                  <a:pt x="1611849" y="897498"/>
                  <a:pt x="1607292" y="902257"/>
                </a:cubicBezTo>
                <a:cubicBezTo>
                  <a:pt x="1610442" y="902257"/>
                  <a:pt x="1635707" y="892338"/>
                  <a:pt x="1635707" y="895287"/>
                </a:cubicBezTo>
                <a:cubicBezTo>
                  <a:pt x="1637450" y="902659"/>
                  <a:pt x="1634702" y="902257"/>
                  <a:pt x="1629876" y="902257"/>
                </a:cubicBezTo>
                <a:cubicBezTo>
                  <a:pt x="1648711" y="916465"/>
                  <a:pt x="1676458" y="873572"/>
                  <a:pt x="1696025" y="889188"/>
                </a:cubicBezTo>
                <a:cubicBezTo>
                  <a:pt x="1696025" y="887914"/>
                  <a:pt x="1683626" y="895085"/>
                  <a:pt x="1679538" y="896091"/>
                </a:cubicBezTo>
                <a:cubicBezTo>
                  <a:pt x="1679202" y="896560"/>
                  <a:pt x="1678734" y="896828"/>
                  <a:pt x="1678201" y="896962"/>
                </a:cubicBezTo>
                <a:cubicBezTo>
                  <a:pt x="1674916" y="897498"/>
                  <a:pt x="1751721" y="912377"/>
                  <a:pt x="1749643" y="909026"/>
                </a:cubicBezTo>
                <a:cubicBezTo>
                  <a:pt x="1750447" y="899844"/>
                  <a:pt x="1742940" y="891533"/>
                  <a:pt x="1742940" y="888250"/>
                </a:cubicBezTo>
                <a:cubicBezTo>
                  <a:pt x="1744347" y="885904"/>
                  <a:pt x="1744214" y="880006"/>
                  <a:pt x="1744884" y="875515"/>
                </a:cubicBezTo>
                <a:cubicBezTo>
                  <a:pt x="1741063" y="875515"/>
                  <a:pt x="1735434" y="876185"/>
                  <a:pt x="1731681" y="875515"/>
                </a:cubicBezTo>
                <a:cubicBezTo>
                  <a:pt x="1733423" y="875515"/>
                  <a:pt x="1727726" y="891199"/>
                  <a:pt x="1728665" y="875515"/>
                </a:cubicBezTo>
                <a:cubicBezTo>
                  <a:pt x="1724978" y="875515"/>
                  <a:pt x="1716065" y="862446"/>
                  <a:pt x="1716065" y="861709"/>
                </a:cubicBezTo>
                <a:cubicBezTo>
                  <a:pt x="1715730" y="860704"/>
                  <a:pt x="1711842" y="855409"/>
                  <a:pt x="1707687" y="855409"/>
                </a:cubicBezTo>
                <a:close/>
                <a:moveTo>
                  <a:pt x="6497971" y="848707"/>
                </a:moveTo>
                <a:cubicBezTo>
                  <a:pt x="6502060" y="851991"/>
                  <a:pt x="6505745" y="856615"/>
                  <a:pt x="6508694" y="862111"/>
                </a:cubicBezTo>
                <a:cubicBezTo>
                  <a:pt x="6505075" y="862111"/>
                  <a:pt x="6501456" y="856951"/>
                  <a:pt x="6497971" y="848707"/>
                </a:cubicBezTo>
                <a:close/>
                <a:moveTo>
                  <a:pt x="3465641" y="842123"/>
                </a:moveTo>
                <a:cubicBezTo>
                  <a:pt x="3465070" y="842616"/>
                  <a:pt x="3463438" y="843932"/>
                  <a:pt x="3460071" y="846562"/>
                </a:cubicBezTo>
                <a:cubicBezTo>
                  <a:pt x="3459469" y="846562"/>
                  <a:pt x="3467347" y="840644"/>
                  <a:pt x="3465641" y="842123"/>
                </a:cubicBezTo>
                <a:close/>
                <a:moveTo>
                  <a:pt x="3452875" y="836107"/>
                </a:moveTo>
                <a:cubicBezTo>
                  <a:pt x="3453549" y="830142"/>
                  <a:pt x="3464540" y="841469"/>
                  <a:pt x="3459180" y="841469"/>
                </a:cubicBezTo>
                <a:cubicBezTo>
                  <a:pt x="3448324" y="841134"/>
                  <a:pt x="3451340" y="834833"/>
                  <a:pt x="3452875" y="836107"/>
                </a:cubicBezTo>
                <a:close/>
                <a:moveTo>
                  <a:pt x="2185693" y="825914"/>
                </a:moveTo>
                <a:cubicBezTo>
                  <a:pt x="2203022" y="827243"/>
                  <a:pt x="2222991" y="839307"/>
                  <a:pt x="2232139" y="848506"/>
                </a:cubicBezTo>
                <a:cubicBezTo>
                  <a:pt x="2232139" y="852460"/>
                  <a:pt x="2187704" y="846696"/>
                  <a:pt x="2187301" y="840732"/>
                </a:cubicBezTo>
                <a:cubicBezTo>
                  <a:pt x="2183281" y="839726"/>
                  <a:pt x="2185224" y="836106"/>
                  <a:pt x="2187034" y="835370"/>
                </a:cubicBezTo>
                <a:cubicBezTo>
                  <a:pt x="2177986" y="835370"/>
                  <a:pt x="2173093" y="837380"/>
                  <a:pt x="2169742" y="828668"/>
                </a:cubicBezTo>
                <a:cubicBezTo>
                  <a:pt x="2174433" y="826221"/>
                  <a:pt x="2179917" y="825471"/>
                  <a:pt x="2185693" y="825914"/>
                </a:cubicBezTo>
                <a:close/>
                <a:moveTo>
                  <a:pt x="2355391" y="781686"/>
                </a:moveTo>
                <a:cubicBezTo>
                  <a:pt x="2355726" y="787249"/>
                  <a:pt x="2359411" y="800519"/>
                  <a:pt x="2359411" y="800519"/>
                </a:cubicBezTo>
                <a:cubicBezTo>
                  <a:pt x="2359277" y="801323"/>
                  <a:pt x="2359210" y="801725"/>
                  <a:pt x="2359076" y="802060"/>
                </a:cubicBezTo>
                <a:cubicBezTo>
                  <a:pt x="2359612" y="803334"/>
                  <a:pt x="2360083" y="808428"/>
                  <a:pt x="2358003" y="808428"/>
                </a:cubicBezTo>
                <a:cubicBezTo>
                  <a:pt x="2350899" y="809098"/>
                  <a:pt x="2354653" y="805479"/>
                  <a:pt x="2352776" y="801390"/>
                </a:cubicBezTo>
                <a:cubicBezTo>
                  <a:pt x="2352776" y="809232"/>
                  <a:pt x="2345604" y="808428"/>
                  <a:pt x="2346074" y="815130"/>
                </a:cubicBezTo>
                <a:cubicBezTo>
                  <a:pt x="2342053" y="817811"/>
                  <a:pt x="2338166" y="820223"/>
                  <a:pt x="2332670" y="828534"/>
                </a:cubicBezTo>
                <a:cubicBezTo>
                  <a:pt x="2338366" y="825049"/>
                  <a:pt x="2342321" y="823709"/>
                  <a:pt x="2347950" y="821832"/>
                </a:cubicBezTo>
                <a:cubicBezTo>
                  <a:pt x="2339372" y="821832"/>
                  <a:pt x="2354385" y="813789"/>
                  <a:pt x="2352843" y="815130"/>
                </a:cubicBezTo>
                <a:cubicBezTo>
                  <a:pt x="2356865" y="815130"/>
                  <a:pt x="2352374" y="819888"/>
                  <a:pt x="2350029" y="821832"/>
                </a:cubicBezTo>
                <a:cubicBezTo>
                  <a:pt x="2352710" y="821698"/>
                  <a:pt x="2359478" y="821429"/>
                  <a:pt x="2359478" y="824981"/>
                </a:cubicBezTo>
                <a:cubicBezTo>
                  <a:pt x="2356730" y="829740"/>
                  <a:pt x="2353648" y="827529"/>
                  <a:pt x="2351436" y="831684"/>
                </a:cubicBezTo>
                <a:cubicBezTo>
                  <a:pt x="2351436" y="832421"/>
                  <a:pt x="2351436" y="833493"/>
                  <a:pt x="2351369" y="835303"/>
                </a:cubicBezTo>
                <a:cubicBezTo>
                  <a:pt x="2354586" y="834834"/>
                  <a:pt x="2379786" y="828601"/>
                  <a:pt x="2371141" y="828534"/>
                </a:cubicBezTo>
                <a:cubicBezTo>
                  <a:pt x="2383205" y="826992"/>
                  <a:pt x="2387561" y="830812"/>
                  <a:pt x="2391649" y="835236"/>
                </a:cubicBezTo>
                <a:cubicBezTo>
                  <a:pt x="2393928" y="835236"/>
                  <a:pt x="2401368" y="843011"/>
                  <a:pt x="2406528" y="845357"/>
                </a:cubicBezTo>
                <a:cubicBezTo>
                  <a:pt x="2406528" y="847635"/>
                  <a:pt x="2397748" y="848641"/>
                  <a:pt x="2398486" y="848641"/>
                </a:cubicBezTo>
                <a:cubicBezTo>
                  <a:pt x="2404451" y="854204"/>
                  <a:pt x="2397682" y="855343"/>
                  <a:pt x="2398754" y="855343"/>
                </a:cubicBezTo>
                <a:cubicBezTo>
                  <a:pt x="2399424" y="855476"/>
                  <a:pt x="2413231" y="855007"/>
                  <a:pt x="2413231" y="857554"/>
                </a:cubicBezTo>
                <a:cubicBezTo>
                  <a:pt x="2406595" y="867339"/>
                  <a:pt x="2407668" y="863519"/>
                  <a:pt x="2399893" y="867742"/>
                </a:cubicBezTo>
                <a:cubicBezTo>
                  <a:pt x="2399960" y="869015"/>
                  <a:pt x="2400094" y="875449"/>
                  <a:pt x="2398754" y="875449"/>
                </a:cubicBezTo>
                <a:cubicBezTo>
                  <a:pt x="2400094" y="874109"/>
                  <a:pt x="2396005" y="876522"/>
                  <a:pt x="2393659" y="881011"/>
                </a:cubicBezTo>
                <a:lnTo>
                  <a:pt x="2408315" y="877264"/>
                </a:lnTo>
                <a:lnTo>
                  <a:pt x="2408338" y="877258"/>
                </a:lnTo>
                <a:cubicBezTo>
                  <a:pt x="2407400" y="878465"/>
                  <a:pt x="2406662" y="880342"/>
                  <a:pt x="2406461" y="883089"/>
                </a:cubicBezTo>
                <a:cubicBezTo>
                  <a:pt x="2406461" y="887044"/>
                  <a:pt x="2413163" y="880408"/>
                  <a:pt x="2413834" y="877125"/>
                </a:cubicBezTo>
                <a:cubicBezTo>
                  <a:pt x="2434073" y="902391"/>
                  <a:pt x="2395134" y="900381"/>
                  <a:pt x="2392052" y="901185"/>
                </a:cubicBezTo>
                <a:cubicBezTo>
                  <a:pt x="2392052" y="901118"/>
                  <a:pt x="2389103" y="905005"/>
                  <a:pt x="2387494" y="907284"/>
                </a:cubicBezTo>
                <a:cubicBezTo>
                  <a:pt x="2386823" y="905005"/>
                  <a:pt x="2383473" y="901185"/>
                  <a:pt x="2381328" y="900917"/>
                </a:cubicBezTo>
                <a:cubicBezTo>
                  <a:pt x="2384210" y="896628"/>
                  <a:pt x="2388834" y="888853"/>
                  <a:pt x="2385551" y="888853"/>
                </a:cubicBezTo>
                <a:cubicBezTo>
                  <a:pt x="2378647" y="892875"/>
                  <a:pt x="2373620" y="892339"/>
                  <a:pt x="2365913" y="895288"/>
                </a:cubicBezTo>
                <a:cubicBezTo>
                  <a:pt x="2365913" y="901923"/>
                  <a:pt x="2359545" y="904067"/>
                  <a:pt x="2346140" y="902258"/>
                </a:cubicBezTo>
                <a:lnTo>
                  <a:pt x="2346140" y="895556"/>
                </a:lnTo>
                <a:cubicBezTo>
                  <a:pt x="2347348" y="895086"/>
                  <a:pt x="2348419" y="894617"/>
                  <a:pt x="2349358" y="894148"/>
                </a:cubicBezTo>
                <a:cubicBezTo>
                  <a:pt x="2345671" y="889054"/>
                  <a:pt x="2338702" y="887312"/>
                  <a:pt x="2334145" y="882151"/>
                </a:cubicBezTo>
                <a:cubicBezTo>
                  <a:pt x="2334011" y="895019"/>
                  <a:pt x="2293596" y="878197"/>
                  <a:pt x="2279454" y="888853"/>
                </a:cubicBezTo>
                <a:cubicBezTo>
                  <a:pt x="2282873" y="888853"/>
                  <a:pt x="2272551" y="875583"/>
                  <a:pt x="2272350" y="874913"/>
                </a:cubicBezTo>
                <a:cubicBezTo>
                  <a:pt x="2272350" y="873170"/>
                  <a:pt x="2293999" y="863318"/>
                  <a:pt x="2292457" y="863720"/>
                </a:cubicBezTo>
                <a:cubicBezTo>
                  <a:pt x="2292457" y="860637"/>
                  <a:pt x="2279052" y="862245"/>
                  <a:pt x="2279052" y="862715"/>
                </a:cubicBezTo>
                <a:cubicBezTo>
                  <a:pt x="2279790" y="852997"/>
                  <a:pt x="2284280" y="856147"/>
                  <a:pt x="2292457" y="853600"/>
                </a:cubicBezTo>
                <a:cubicBezTo>
                  <a:pt x="2292457" y="845692"/>
                  <a:pt x="2322281" y="801792"/>
                  <a:pt x="2321745" y="801792"/>
                </a:cubicBezTo>
                <a:cubicBezTo>
                  <a:pt x="2321745" y="801725"/>
                  <a:pt x="2319399" y="796699"/>
                  <a:pt x="2326639" y="795090"/>
                </a:cubicBezTo>
                <a:cubicBezTo>
                  <a:pt x="2329185" y="795090"/>
                  <a:pt x="2345404" y="781686"/>
                  <a:pt x="2355391" y="781686"/>
                </a:cubicBezTo>
                <a:close/>
                <a:moveTo>
                  <a:pt x="2361396" y="775047"/>
                </a:moveTo>
                <a:cubicBezTo>
                  <a:pt x="2361024" y="775628"/>
                  <a:pt x="2360023" y="777178"/>
                  <a:pt x="2358012" y="780278"/>
                </a:cubicBezTo>
                <a:cubicBezTo>
                  <a:pt x="2357961" y="780278"/>
                  <a:pt x="2362511" y="773303"/>
                  <a:pt x="2361396" y="775047"/>
                </a:cubicBezTo>
                <a:close/>
                <a:moveTo>
                  <a:pt x="1864327" y="770962"/>
                </a:moveTo>
                <a:cubicBezTo>
                  <a:pt x="1864327" y="775050"/>
                  <a:pt x="1855145" y="783629"/>
                  <a:pt x="1855145" y="779139"/>
                </a:cubicBezTo>
                <a:cubicBezTo>
                  <a:pt x="1858362" y="769890"/>
                  <a:pt x="1863657" y="771632"/>
                  <a:pt x="1864327" y="770962"/>
                </a:cubicBezTo>
                <a:close/>
                <a:moveTo>
                  <a:pt x="1852768" y="741859"/>
                </a:moveTo>
                <a:cubicBezTo>
                  <a:pt x="1854021" y="741397"/>
                  <a:pt x="1854506" y="741724"/>
                  <a:pt x="1853132" y="743416"/>
                </a:cubicBezTo>
                <a:cubicBezTo>
                  <a:pt x="1853132" y="748108"/>
                  <a:pt x="1859164" y="750320"/>
                  <a:pt x="1850251" y="751728"/>
                </a:cubicBezTo>
                <a:cubicBezTo>
                  <a:pt x="1838339" y="751728"/>
                  <a:pt x="1849007" y="743245"/>
                  <a:pt x="1852768" y="741859"/>
                </a:cubicBezTo>
                <a:close/>
                <a:moveTo>
                  <a:pt x="3292248" y="725588"/>
                </a:moveTo>
                <a:cubicBezTo>
                  <a:pt x="3291979" y="726258"/>
                  <a:pt x="3292048" y="726861"/>
                  <a:pt x="3292316" y="727264"/>
                </a:cubicBezTo>
                <a:cubicBezTo>
                  <a:pt x="3291712" y="727331"/>
                  <a:pt x="3291176" y="727532"/>
                  <a:pt x="3291110" y="728135"/>
                </a:cubicBezTo>
                <a:cubicBezTo>
                  <a:pt x="3291110" y="725990"/>
                  <a:pt x="3291579" y="725387"/>
                  <a:pt x="3292248" y="725588"/>
                </a:cubicBezTo>
                <a:close/>
                <a:moveTo>
                  <a:pt x="3687881" y="724985"/>
                </a:moveTo>
                <a:cubicBezTo>
                  <a:pt x="3687881" y="725186"/>
                  <a:pt x="3687881" y="725387"/>
                  <a:pt x="3687881" y="725588"/>
                </a:cubicBezTo>
                <a:lnTo>
                  <a:pt x="3687219" y="725846"/>
                </a:lnTo>
                <a:lnTo>
                  <a:pt x="3688335" y="726481"/>
                </a:lnTo>
                <a:lnTo>
                  <a:pt x="3688435" y="727600"/>
                </a:lnTo>
                <a:lnTo>
                  <a:pt x="3687202" y="725852"/>
                </a:lnTo>
                <a:lnTo>
                  <a:pt x="3686674" y="726057"/>
                </a:lnTo>
                <a:cubicBezTo>
                  <a:pt x="3686611" y="725789"/>
                  <a:pt x="3686476" y="725454"/>
                  <a:pt x="3686542" y="725119"/>
                </a:cubicBezTo>
                <a:cubicBezTo>
                  <a:pt x="3687012" y="724985"/>
                  <a:pt x="3687415" y="724918"/>
                  <a:pt x="3687881" y="724985"/>
                </a:cubicBezTo>
                <a:close/>
                <a:moveTo>
                  <a:pt x="779313" y="721366"/>
                </a:moveTo>
                <a:cubicBezTo>
                  <a:pt x="784139" y="721366"/>
                  <a:pt x="773483" y="736177"/>
                  <a:pt x="771137" y="739261"/>
                </a:cubicBezTo>
                <a:cubicBezTo>
                  <a:pt x="777303" y="739394"/>
                  <a:pt x="780185" y="741472"/>
                  <a:pt x="775024" y="741472"/>
                </a:cubicBezTo>
                <a:cubicBezTo>
                  <a:pt x="782262" y="757088"/>
                  <a:pt x="785077" y="759299"/>
                  <a:pt x="793991" y="774983"/>
                </a:cubicBezTo>
                <a:cubicBezTo>
                  <a:pt x="803306" y="774983"/>
                  <a:pt x="794795" y="778266"/>
                  <a:pt x="791847" y="780210"/>
                </a:cubicBezTo>
                <a:cubicBezTo>
                  <a:pt x="781860" y="768012"/>
                  <a:pt x="766982" y="761512"/>
                  <a:pt x="755991" y="748174"/>
                </a:cubicBezTo>
                <a:cubicBezTo>
                  <a:pt x="730254" y="717077"/>
                  <a:pt x="769127" y="722639"/>
                  <a:pt x="769193" y="728068"/>
                </a:cubicBezTo>
                <a:cubicBezTo>
                  <a:pt x="775426" y="724985"/>
                  <a:pt x="771271" y="722974"/>
                  <a:pt x="779313" y="721366"/>
                </a:cubicBezTo>
                <a:close/>
                <a:moveTo>
                  <a:pt x="2319261" y="720026"/>
                </a:moveTo>
                <a:cubicBezTo>
                  <a:pt x="2317116" y="720428"/>
                  <a:pt x="2314703" y="720830"/>
                  <a:pt x="2312626" y="721433"/>
                </a:cubicBezTo>
                <a:cubicBezTo>
                  <a:pt x="2318255" y="724785"/>
                  <a:pt x="2319127" y="720696"/>
                  <a:pt x="2319261" y="720026"/>
                </a:cubicBezTo>
                <a:close/>
                <a:moveTo>
                  <a:pt x="3417774" y="714664"/>
                </a:moveTo>
                <a:cubicBezTo>
                  <a:pt x="3425615" y="714664"/>
                  <a:pt x="3405037" y="740131"/>
                  <a:pt x="3405037" y="726124"/>
                </a:cubicBezTo>
                <a:cubicBezTo>
                  <a:pt x="3406981" y="719020"/>
                  <a:pt x="3413081" y="719824"/>
                  <a:pt x="3417774" y="714664"/>
                </a:cubicBezTo>
                <a:close/>
                <a:moveTo>
                  <a:pt x="78055" y="714664"/>
                </a:moveTo>
                <a:cubicBezTo>
                  <a:pt x="82880" y="714664"/>
                  <a:pt x="80736" y="722036"/>
                  <a:pt x="79798" y="721366"/>
                </a:cubicBezTo>
                <a:cubicBezTo>
                  <a:pt x="83015" y="721366"/>
                  <a:pt x="89046" y="720294"/>
                  <a:pt x="92733" y="721366"/>
                </a:cubicBezTo>
                <a:cubicBezTo>
                  <a:pt x="93738" y="721366"/>
                  <a:pt x="68605" y="734770"/>
                  <a:pt x="59893" y="734770"/>
                </a:cubicBezTo>
                <a:cubicBezTo>
                  <a:pt x="49370" y="744555"/>
                  <a:pt x="32749" y="747973"/>
                  <a:pt x="17870" y="748174"/>
                </a:cubicBezTo>
                <a:cubicBezTo>
                  <a:pt x="25578" y="748174"/>
                  <a:pt x="2858" y="759099"/>
                  <a:pt x="1718" y="761176"/>
                </a:cubicBezTo>
                <a:cubicBezTo>
                  <a:pt x="244" y="759501"/>
                  <a:pt x="-1767" y="754876"/>
                  <a:pt x="2924" y="754876"/>
                </a:cubicBezTo>
                <a:cubicBezTo>
                  <a:pt x="3662" y="751927"/>
                  <a:pt x="9895" y="744421"/>
                  <a:pt x="13782" y="742410"/>
                </a:cubicBezTo>
                <a:cubicBezTo>
                  <a:pt x="13782" y="731151"/>
                  <a:pt x="33621" y="736848"/>
                  <a:pt x="40658" y="741472"/>
                </a:cubicBezTo>
                <a:cubicBezTo>
                  <a:pt x="40658" y="737116"/>
                  <a:pt x="41863" y="735105"/>
                  <a:pt x="40591" y="728135"/>
                </a:cubicBezTo>
                <a:cubicBezTo>
                  <a:pt x="40591" y="726861"/>
                  <a:pt x="53995" y="730481"/>
                  <a:pt x="53995" y="726125"/>
                </a:cubicBezTo>
                <a:cubicBezTo>
                  <a:pt x="54933" y="726661"/>
                  <a:pt x="55335" y="727063"/>
                  <a:pt x="55469" y="727397"/>
                </a:cubicBezTo>
                <a:cubicBezTo>
                  <a:pt x="57413" y="727532"/>
                  <a:pt x="60764" y="727599"/>
                  <a:pt x="62574" y="727867"/>
                </a:cubicBezTo>
                <a:cubicBezTo>
                  <a:pt x="60026" y="726191"/>
                  <a:pt x="77653" y="714932"/>
                  <a:pt x="78055" y="714664"/>
                </a:cubicBezTo>
                <a:close/>
                <a:moveTo>
                  <a:pt x="799748" y="710911"/>
                </a:moveTo>
                <a:cubicBezTo>
                  <a:pt x="799815" y="710174"/>
                  <a:pt x="799748" y="720093"/>
                  <a:pt x="799146" y="720093"/>
                </a:cubicBezTo>
                <a:cubicBezTo>
                  <a:pt x="799480" y="719691"/>
                  <a:pt x="804037" y="727264"/>
                  <a:pt x="801424" y="711916"/>
                </a:cubicBezTo>
                <a:cubicBezTo>
                  <a:pt x="800687" y="712050"/>
                  <a:pt x="800149" y="711715"/>
                  <a:pt x="799748" y="710911"/>
                </a:cubicBezTo>
                <a:close/>
                <a:moveTo>
                  <a:pt x="3819531" y="697005"/>
                </a:moveTo>
                <a:cubicBezTo>
                  <a:pt x="3822468" y="695073"/>
                  <a:pt x="3812653" y="702801"/>
                  <a:pt x="3811548" y="702801"/>
                </a:cubicBezTo>
                <a:cubicBezTo>
                  <a:pt x="3816156" y="699366"/>
                  <a:pt x="3818552" y="697649"/>
                  <a:pt x="3819531" y="697005"/>
                </a:cubicBezTo>
                <a:close/>
                <a:moveTo>
                  <a:pt x="3736685" y="695564"/>
                </a:moveTo>
                <a:cubicBezTo>
                  <a:pt x="3736685" y="702601"/>
                  <a:pt x="3735076" y="704745"/>
                  <a:pt x="3746470" y="701595"/>
                </a:cubicBezTo>
                <a:cubicBezTo>
                  <a:pt x="3746336" y="700925"/>
                  <a:pt x="3746537" y="700322"/>
                  <a:pt x="3746940" y="699786"/>
                </a:cubicBezTo>
                <a:cubicBezTo>
                  <a:pt x="3737289" y="703137"/>
                  <a:pt x="3739366" y="699585"/>
                  <a:pt x="3736685" y="695564"/>
                </a:cubicBezTo>
                <a:close/>
                <a:moveTo>
                  <a:pt x="3362486" y="693351"/>
                </a:moveTo>
                <a:cubicBezTo>
                  <a:pt x="3374412" y="693284"/>
                  <a:pt x="3384930" y="695295"/>
                  <a:pt x="3384930" y="702667"/>
                </a:cubicBezTo>
                <a:cubicBezTo>
                  <a:pt x="3404435" y="711179"/>
                  <a:pt x="3393441" y="723511"/>
                  <a:pt x="3378228" y="734168"/>
                </a:cubicBezTo>
                <a:cubicBezTo>
                  <a:pt x="3378228" y="780747"/>
                  <a:pt x="3365427" y="757491"/>
                  <a:pt x="3331319" y="788388"/>
                </a:cubicBezTo>
                <a:cubicBezTo>
                  <a:pt x="3332444" y="788388"/>
                  <a:pt x="3287822" y="781685"/>
                  <a:pt x="3294392" y="781685"/>
                </a:cubicBezTo>
                <a:cubicBezTo>
                  <a:pt x="3291043" y="781149"/>
                  <a:pt x="3286822" y="783026"/>
                  <a:pt x="3284408" y="781149"/>
                </a:cubicBezTo>
                <a:cubicBezTo>
                  <a:pt x="3284408" y="781887"/>
                  <a:pt x="3285146" y="776056"/>
                  <a:pt x="3285548" y="774983"/>
                </a:cubicBezTo>
                <a:cubicBezTo>
                  <a:pt x="3277573" y="772839"/>
                  <a:pt x="3295731" y="768281"/>
                  <a:pt x="3298679" y="768281"/>
                </a:cubicBezTo>
                <a:cubicBezTo>
                  <a:pt x="3302365" y="764394"/>
                  <a:pt x="3307455" y="754877"/>
                  <a:pt x="3310135" y="754877"/>
                </a:cubicBezTo>
                <a:cubicBezTo>
                  <a:pt x="3306318" y="750185"/>
                  <a:pt x="3303302" y="745561"/>
                  <a:pt x="3297876" y="742545"/>
                </a:cubicBezTo>
                <a:cubicBezTo>
                  <a:pt x="3297407" y="746834"/>
                  <a:pt x="3289566" y="735039"/>
                  <a:pt x="3291175" y="736312"/>
                </a:cubicBezTo>
                <a:cubicBezTo>
                  <a:pt x="3291175" y="735575"/>
                  <a:pt x="3296067" y="734033"/>
                  <a:pt x="3297809" y="733966"/>
                </a:cubicBezTo>
                <a:cubicBezTo>
                  <a:pt x="3296939" y="731687"/>
                  <a:pt x="3294057" y="726192"/>
                  <a:pt x="3292382" y="725589"/>
                </a:cubicBezTo>
                <a:cubicBezTo>
                  <a:pt x="3295062" y="719423"/>
                  <a:pt x="3317977" y="704745"/>
                  <a:pt x="3317977" y="719021"/>
                </a:cubicBezTo>
                <a:cubicBezTo>
                  <a:pt x="3320927" y="718819"/>
                  <a:pt x="3316102" y="714061"/>
                  <a:pt x="3322806" y="714664"/>
                </a:cubicBezTo>
                <a:cubicBezTo>
                  <a:pt x="3323472" y="716876"/>
                  <a:pt x="3323809" y="719087"/>
                  <a:pt x="3323944" y="721366"/>
                </a:cubicBezTo>
                <a:cubicBezTo>
                  <a:pt x="3324813" y="718618"/>
                  <a:pt x="3324733" y="717730"/>
                  <a:pt x="3325085" y="717136"/>
                </a:cubicBezTo>
                <a:lnTo>
                  <a:pt x="3328767" y="714713"/>
                </a:lnTo>
                <a:lnTo>
                  <a:pt x="3330370" y="714731"/>
                </a:lnTo>
                <a:cubicBezTo>
                  <a:pt x="3329842" y="715737"/>
                  <a:pt x="3329504" y="714664"/>
                  <a:pt x="3328854" y="714664"/>
                </a:cubicBezTo>
                <a:lnTo>
                  <a:pt x="3328767" y="714713"/>
                </a:lnTo>
                <a:lnTo>
                  <a:pt x="3324480" y="714664"/>
                </a:lnTo>
                <a:cubicBezTo>
                  <a:pt x="3320524" y="714664"/>
                  <a:pt x="3337946" y="701260"/>
                  <a:pt x="3329654" y="701260"/>
                </a:cubicBezTo>
                <a:cubicBezTo>
                  <a:pt x="3331117" y="699317"/>
                  <a:pt x="3331582" y="697574"/>
                  <a:pt x="3331644" y="696501"/>
                </a:cubicBezTo>
                <a:cubicBezTo>
                  <a:pt x="3337242" y="695563"/>
                  <a:pt x="3350567" y="693418"/>
                  <a:pt x="3362486" y="693351"/>
                </a:cubicBezTo>
                <a:close/>
                <a:moveTo>
                  <a:pt x="3404890" y="687923"/>
                </a:moveTo>
                <a:cubicBezTo>
                  <a:pt x="3405293" y="688928"/>
                  <a:pt x="3404622" y="694557"/>
                  <a:pt x="3403080" y="694692"/>
                </a:cubicBezTo>
                <a:cubicBezTo>
                  <a:pt x="3402880" y="694759"/>
                  <a:pt x="3402745" y="694826"/>
                  <a:pt x="3402544" y="694893"/>
                </a:cubicBezTo>
                <a:cubicBezTo>
                  <a:pt x="3403080" y="694960"/>
                  <a:pt x="3403550" y="695094"/>
                  <a:pt x="3404019" y="695295"/>
                </a:cubicBezTo>
                <a:cubicBezTo>
                  <a:pt x="3404622" y="692346"/>
                  <a:pt x="3405896" y="687923"/>
                  <a:pt x="3407102" y="687923"/>
                </a:cubicBezTo>
                <a:cubicBezTo>
                  <a:pt x="3406901" y="688057"/>
                  <a:pt x="3405560" y="687990"/>
                  <a:pt x="3404890" y="687923"/>
                </a:cubicBezTo>
                <a:close/>
                <a:moveTo>
                  <a:pt x="283608" y="678071"/>
                </a:moveTo>
                <a:cubicBezTo>
                  <a:pt x="286088" y="678071"/>
                  <a:pt x="286020" y="686180"/>
                  <a:pt x="279318" y="685443"/>
                </a:cubicBezTo>
                <a:cubicBezTo>
                  <a:pt x="271477" y="685443"/>
                  <a:pt x="284479" y="676797"/>
                  <a:pt x="283608" y="678071"/>
                </a:cubicBezTo>
                <a:close/>
                <a:moveTo>
                  <a:pt x="717146" y="674100"/>
                </a:moveTo>
                <a:lnTo>
                  <a:pt x="717180" y="674116"/>
                </a:lnTo>
                <a:cubicBezTo>
                  <a:pt x="717180" y="674183"/>
                  <a:pt x="717180" y="674116"/>
                  <a:pt x="717180" y="674183"/>
                </a:cubicBezTo>
                <a:cubicBezTo>
                  <a:pt x="717180" y="674318"/>
                  <a:pt x="717112" y="674451"/>
                  <a:pt x="717112" y="674786"/>
                </a:cubicBezTo>
                <a:cubicBezTo>
                  <a:pt x="717112" y="674586"/>
                  <a:pt x="717112" y="674451"/>
                  <a:pt x="717112" y="674250"/>
                </a:cubicBezTo>
                <a:close/>
                <a:moveTo>
                  <a:pt x="258911" y="671419"/>
                </a:moveTo>
                <a:cubicBezTo>
                  <a:pt x="260151" y="671520"/>
                  <a:pt x="261290" y="672844"/>
                  <a:pt x="261491" y="675055"/>
                </a:cubicBezTo>
                <a:cubicBezTo>
                  <a:pt x="264440" y="675793"/>
                  <a:pt x="255728" y="682696"/>
                  <a:pt x="255728" y="675122"/>
                </a:cubicBezTo>
                <a:cubicBezTo>
                  <a:pt x="256331" y="672441"/>
                  <a:pt x="257671" y="671318"/>
                  <a:pt x="258911" y="671419"/>
                </a:cubicBezTo>
                <a:close/>
                <a:moveTo>
                  <a:pt x="1859229" y="654948"/>
                </a:moveTo>
                <a:cubicBezTo>
                  <a:pt x="1863586" y="656891"/>
                  <a:pt x="1862379" y="660913"/>
                  <a:pt x="1863519" y="665939"/>
                </a:cubicBezTo>
                <a:cubicBezTo>
                  <a:pt x="1863519" y="650927"/>
                  <a:pt x="1876923" y="674719"/>
                  <a:pt x="1876923" y="666945"/>
                </a:cubicBezTo>
                <a:cubicBezTo>
                  <a:pt x="1878800" y="676797"/>
                  <a:pt x="1875784" y="676864"/>
                  <a:pt x="1870221" y="680215"/>
                </a:cubicBezTo>
                <a:cubicBezTo>
                  <a:pt x="1870221" y="683901"/>
                  <a:pt x="1870422" y="686314"/>
                  <a:pt x="1867473" y="687856"/>
                </a:cubicBezTo>
                <a:cubicBezTo>
                  <a:pt x="1864859" y="687252"/>
                  <a:pt x="1863519" y="686046"/>
                  <a:pt x="1863519" y="684169"/>
                </a:cubicBezTo>
                <a:cubicBezTo>
                  <a:pt x="1863519" y="684370"/>
                  <a:pt x="1863519" y="684504"/>
                  <a:pt x="1863519" y="684639"/>
                </a:cubicBezTo>
                <a:cubicBezTo>
                  <a:pt x="1863519" y="682896"/>
                  <a:pt x="1862647" y="681087"/>
                  <a:pt x="1861441" y="681087"/>
                </a:cubicBezTo>
                <a:cubicBezTo>
                  <a:pt x="1857487" y="682561"/>
                  <a:pt x="1857755" y="685242"/>
                  <a:pt x="1854873" y="687118"/>
                </a:cubicBezTo>
                <a:cubicBezTo>
                  <a:pt x="1855074" y="685576"/>
                  <a:pt x="1849712" y="681623"/>
                  <a:pt x="1848505" y="681087"/>
                </a:cubicBezTo>
                <a:cubicBezTo>
                  <a:pt x="1851857" y="681087"/>
                  <a:pt x="1847970" y="674384"/>
                  <a:pt x="1851254" y="674384"/>
                </a:cubicBezTo>
                <a:cubicBezTo>
                  <a:pt x="1850919" y="673714"/>
                  <a:pt x="1843412" y="675121"/>
                  <a:pt x="1843412" y="674049"/>
                </a:cubicBezTo>
                <a:cubicBezTo>
                  <a:pt x="1843144" y="674384"/>
                  <a:pt x="1847919" y="670463"/>
                  <a:pt x="1852351" y="666032"/>
                </a:cubicBezTo>
                <a:lnTo>
                  <a:pt x="1859194" y="655004"/>
                </a:lnTo>
                <a:close/>
                <a:moveTo>
                  <a:pt x="1853736" y="652535"/>
                </a:moveTo>
                <a:cubicBezTo>
                  <a:pt x="1859969" y="652535"/>
                  <a:pt x="1852998" y="661181"/>
                  <a:pt x="1850251" y="661985"/>
                </a:cubicBezTo>
                <a:cubicBezTo>
                  <a:pt x="1841002" y="661985"/>
                  <a:pt x="1854473" y="650591"/>
                  <a:pt x="1853736" y="652535"/>
                </a:cubicBezTo>
                <a:close/>
                <a:moveTo>
                  <a:pt x="729577" y="648112"/>
                </a:moveTo>
                <a:cubicBezTo>
                  <a:pt x="729444" y="650458"/>
                  <a:pt x="728036" y="652335"/>
                  <a:pt x="726360" y="654412"/>
                </a:cubicBezTo>
                <a:cubicBezTo>
                  <a:pt x="728572" y="654345"/>
                  <a:pt x="730449" y="654412"/>
                  <a:pt x="730852" y="654345"/>
                </a:cubicBezTo>
                <a:cubicBezTo>
                  <a:pt x="730985" y="654479"/>
                  <a:pt x="731388" y="647710"/>
                  <a:pt x="729577" y="648112"/>
                </a:cubicBezTo>
                <a:close/>
                <a:moveTo>
                  <a:pt x="1884769" y="643421"/>
                </a:moveTo>
                <a:cubicBezTo>
                  <a:pt x="1887383" y="643421"/>
                  <a:pt x="1889059" y="650324"/>
                  <a:pt x="1883026" y="650794"/>
                </a:cubicBezTo>
                <a:cubicBezTo>
                  <a:pt x="1874313" y="650794"/>
                  <a:pt x="1885239" y="642415"/>
                  <a:pt x="1884769" y="643421"/>
                </a:cubicBezTo>
                <a:close/>
                <a:moveTo>
                  <a:pt x="3738625" y="642351"/>
                </a:moveTo>
                <a:cubicBezTo>
                  <a:pt x="3739986" y="642386"/>
                  <a:pt x="3740975" y="643269"/>
                  <a:pt x="3740975" y="645565"/>
                </a:cubicBezTo>
                <a:cubicBezTo>
                  <a:pt x="3739165" y="651262"/>
                  <a:pt x="3735479" y="647508"/>
                  <a:pt x="3732932" y="649788"/>
                </a:cubicBezTo>
                <a:cubicBezTo>
                  <a:pt x="3727102" y="649788"/>
                  <a:pt x="3734541" y="642247"/>
                  <a:pt x="3738625" y="642351"/>
                </a:cubicBezTo>
                <a:close/>
                <a:moveTo>
                  <a:pt x="713962" y="639399"/>
                </a:moveTo>
                <a:cubicBezTo>
                  <a:pt x="719391" y="640740"/>
                  <a:pt x="710074" y="647978"/>
                  <a:pt x="715972" y="646504"/>
                </a:cubicBezTo>
                <a:cubicBezTo>
                  <a:pt x="716308" y="642416"/>
                  <a:pt x="715906" y="637791"/>
                  <a:pt x="713962" y="639399"/>
                </a:cubicBezTo>
                <a:close/>
                <a:moveTo>
                  <a:pt x="3331608" y="631045"/>
                </a:moveTo>
                <a:cubicBezTo>
                  <a:pt x="3331207" y="631541"/>
                  <a:pt x="3330108" y="632865"/>
                  <a:pt x="3327882" y="635513"/>
                </a:cubicBezTo>
                <a:cubicBezTo>
                  <a:pt x="3327731" y="635513"/>
                  <a:pt x="3332819" y="629556"/>
                  <a:pt x="3331608" y="631045"/>
                </a:cubicBezTo>
                <a:close/>
                <a:moveTo>
                  <a:pt x="3358841" y="629413"/>
                </a:moveTo>
                <a:cubicBezTo>
                  <a:pt x="3358177" y="630821"/>
                  <a:pt x="3357041" y="632630"/>
                  <a:pt x="3355835" y="633970"/>
                </a:cubicBezTo>
                <a:cubicBezTo>
                  <a:pt x="3357443" y="633837"/>
                  <a:pt x="3358310" y="633770"/>
                  <a:pt x="3357909" y="634306"/>
                </a:cubicBezTo>
                <a:cubicBezTo>
                  <a:pt x="3358573" y="634306"/>
                  <a:pt x="3358841" y="631424"/>
                  <a:pt x="3358841" y="629413"/>
                </a:cubicBezTo>
                <a:close/>
                <a:moveTo>
                  <a:pt x="3907658" y="627537"/>
                </a:moveTo>
                <a:lnTo>
                  <a:pt x="3907658" y="634239"/>
                </a:lnTo>
                <a:cubicBezTo>
                  <a:pt x="3907658" y="635580"/>
                  <a:pt x="3900084" y="633502"/>
                  <a:pt x="3899146" y="634306"/>
                </a:cubicBezTo>
                <a:cubicBezTo>
                  <a:pt x="3899146" y="634842"/>
                  <a:pt x="3902296" y="647777"/>
                  <a:pt x="3902229" y="647777"/>
                </a:cubicBezTo>
                <a:cubicBezTo>
                  <a:pt x="3899079" y="646638"/>
                  <a:pt x="3900822" y="647845"/>
                  <a:pt x="3893583" y="647845"/>
                </a:cubicBezTo>
                <a:cubicBezTo>
                  <a:pt x="3891975" y="651464"/>
                  <a:pt x="3895795" y="654882"/>
                  <a:pt x="3887551" y="655083"/>
                </a:cubicBezTo>
                <a:cubicBezTo>
                  <a:pt x="3887551" y="657361"/>
                  <a:pt x="3886010" y="659171"/>
                  <a:pt x="3883195" y="661651"/>
                </a:cubicBezTo>
                <a:cubicBezTo>
                  <a:pt x="3882391" y="661651"/>
                  <a:pt x="3880045" y="648850"/>
                  <a:pt x="3879710" y="648850"/>
                </a:cubicBezTo>
                <a:cubicBezTo>
                  <a:pt x="3879910" y="648850"/>
                  <a:pt x="3879978" y="648850"/>
                  <a:pt x="3880112" y="648850"/>
                </a:cubicBezTo>
                <a:cubicBezTo>
                  <a:pt x="3880179" y="648850"/>
                  <a:pt x="3880447" y="648850"/>
                  <a:pt x="3880849" y="648850"/>
                </a:cubicBezTo>
                <a:cubicBezTo>
                  <a:pt x="3881050" y="648850"/>
                  <a:pt x="3881184" y="648850"/>
                  <a:pt x="3881453" y="648850"/>
                </a:cubicBezTo>
                <a:cubicBezTo>
                  <a:pt x="3882056" y="635445"/>
                  <a:pt x="3894253" y="627939"/>
                  <a:pt x="3907658" y="627537"/>
                </a:cubicBezTo>
                <a:close/>
                <a:moveTo>
                  <a:pt x="346009" y="614106"/>
                </a:moveTo>
                <a:cubicBezTo>
                  <a:pt x="347747" y="613424"/>
                  <a:pt x="348887" y="613562"/>
                  <a:pt x="348887" y="615070"/>
                </a:cubicBezTo>
                <a:cubicBezTo>
                  <a:pt x="353176" y="618556"/>
                  <a:pt x="359744" y="621236"/>
                  <a:pt x="361353" y="620834"/>
                </a:cubicBezTo>
                <a:cubicBezTo>
                  <a:pt x="359878" y="620834"/>
                  <a:pt x="358136" y="629882"/>
                  <a:pt x="349959" y="627536"/>
                </a:cubicBezTo>
                <a:cubicBezTo>
                  <a:pt x="349624" y="627536"/>
                  <a:pt x="349356" y="632094"/>
                  <a:pt x="348887" y="632295"/>
                </a:cubicBezTo>
                <a:cubicBezTo>
                  <a:pt x="348887" y="640672"/>
                  <a:pt x="355656" y="627068"/>
                  <a:pt x="351969" y="634238"/>
                </a:cubicBezTo>
                <a:cubicBezTo>
                  <a:pt x="357466" y="645230"/>
                  <a:pt x="345603" y="654345"/>
                  <a:pt x="326770" y="654345"/>
                </a:cubicBezTo>
                <a:cubicBezTo>
                  <a:pt x="330188" y="657361"/>
                  <a:pt x="326703" y="661047"/>
                  <a:pt x="320738" y="661047"/>
                </a:cubicBezTo>
                <a:cubicBezTo>
                  <a:pt x="324961" y="660712"/>
                  <a:pt x="316583" y="661047"/>
                  <a:pt x="316181" y="661047"/>
                </a:cubicBezTo>
                <a:cubicBezTo>
                  <a:pt x="320001" y="652200"/>
                  <a:pt x="295270" y="678808"/>
                  <a:pt x="295270" y="669023"/>
                </a:cubicBezTo>
                <a:cubicBezTo>
                  <a:pt x="301034" y="665538"/>
                  <a:pt x="302107" y="664064"/>
                  <a:pt x="308674" y="661047"/>
                </a:cubicBezTo>
                <a:cubicBezTo>
                  <a:pt x="303581" y="655485"/>
                  <a:pt x="302776" y="648380"/>
                  <a:pt x="295270" y="644560"/>
                </a:cubicBezTo>
                <a:cubicBezTo>
                  <a:pt x="295270" y="640271"/>
                  <a:pt x="323553" y="629145"/>
                  <a:pt x="328781" y="627536"/>
                </a:cubicBezTo>
                <a:cubicBezTo>
                  <a:pt x="330188" y="625576"/>
                  <a:pt x="340794" y="616151"/>
                  <a:pt x="346009" y="614106"/>
                </a:cubicBezTo>
                <a:close/>
                <a:moveTo>
                  <a:pt x="351727" y="604481"/>
                </a:moveTo>
                <a:cubicBezTo>
                  <a:pt x="354969" y="602722"/>
                  <a:pt x="359007" y="601935"/>
                  <a:pt x="359007" y="605822"/>
                </a:cubicBezTo>
                <a:cubicBezTo>
                  <a:pt x="355991" y="612523"/>
                  <a:pt x="354650" y="605420"/>
                  <a:pt x="349222" y="608972"/>
                </a:cubicBezTo>
                <a:cubicBezTo>
                  <a:pt x="346038" y="608972"/>
                  <a:pt x="348485" y="606241"/>
                  <a:pt x="351727" y="604481"/>
                </a:cubicBezTo>
                <a:close/>
                <a:moveTo>
                  <a:pt x="322686" y="593825"/>
                </a:moveTo>
                <a:lnTo>
                  <a:pt x="322352" y="593959"/>
                </a:lnTo>
                <a:lnTo>
                  <a:pt x="328717" y="594294"/>
                </a:lnTo>
                <a:cubicBezTo>
                  <a:pt x="328851" y="594361"/>
                  <a:pt x="328717" y="600661"/>
                  <a:pt x="328449" y="600728"/>
                </a:cubicBezTo>
                <a:cubicBezTo>
                  <a:pt x="327712" y="600326"/>
                  <a:pt x="316921" y="595634"/>
                  <a:pt x="322350" y="593959"/>
                </a:cubicBezTo>
                <a:lnTo>
                  <a:pt x="322284" y="593892"/>
                </a:lnTo>
                <a:cubicBezTo>
                  <a:pt x="322418" y="593825"/>
                  <a:pt x="322552" y="593825"/>
                  <a:pt x="322686" y="593825"/>
                </a:cubicBezTo>
                <a:close/>
                <a:moveTo>
                  <a:pt x="3456432" y="593758"/>
                </a:moveTo>
                <a:cubicBezTo>
                  <a:pt x="3456298" y="593490"/>
                  <a:pt x="3456835" y="593356"/>
                  <a:pt x="3459180" y="593959"/>
                </a:cubicBezTo>
                <a:cubicBezTo>
                  <a:pt x="3458913" y="593959"/>
                  <a:pt x="3456766" y="607363"/>
                  <a:pt x="3449666" y="607363"/>
                </a:cubicBezTo>
                <a:cubicBezTo>
                  <a:pt x="3448124" y="616947"/>
                  <a:pt x="3443297" y="622577"/>
                  <a:pt x="3430093" y="627469"/>
                </a:cubicBezTo>
                <a:cubicBezTo>
                  <a:pt x="3429422" y="629681"/>
                  <a:pt x="3429020" y="631893"/>
                  <a:pt x="3428820" y="634172"/>
                </a:cubicBezTo>
                <a:cubicBezTo>
                  <a:pt x="3474125" y="629212"/>
                  <a:pt x="3479489" y="648045"/>
                  <a:pt x="3452208" y="667682"/>
                </a:cubicBezTo>
                <a:cubicBezTo>
                  <a:pt x="3452612" y="668085"/>
                  <a:pt x="3453213" y="670095"/>
                  <a:pt x="3451943" y="671972"/>
                </a:cubicBezTo>
                <a:cubicBezTo>
                  <a:pt x="3467557" y="672306"/>
                  <a:pt x="3454355" y="673714"/>
                  <a:pt x="3454690" y="674384"/>
                </a:cubicBezTo>
                <a:cubicBezTo>
                  <a:pt x="3466350" y="674384"/>
                  <a:pt x="3502482" y="718485"/>
                  <a:pt x="3505559" y="726996"/>
                </a:cubicBezTo>
                <a:cubicBezTo>
                  <a:pt x="3505559" y="727130"/>
                  <a:pt x="3505559" y="727599"/>
                  <a:pt x="3505559" y="728136"/>
                </a:cubicBezTo>
                <a:cubicBezTo>
                  <a:pt x="3509839" y="735709"/>
                  <a:pt x="3515726" y="742344"/>
                  <a:pt x="3518952" y="749582"/>
                </a:cubicBezTo>
                <a:cubicBezTo>
                  <a:pt x="3518952" y="752062"/>
                  <a:pt x="3512273" y="748174"/>
                  <a:pt x="3512273" y="751660"/>
                </a:cubicBezTo>
                <a:cubicBezTo>
                  <a:pt x="3552005" y="751258"/>
                  <a:pt x="3549460" y="788387"/>
                  <a:pt x="3528138" y="788387"/>
                </a:cubicBezTo>
                <a:cubicBezTo>
                  <a:pt x="3559509" y="807556"/>
                  <a:pt x="3486592" y="812046"/>
                  <a:pt x="3471713" y="809030"/>
                </a:cubicBezTo>
                <a:cubicBezTo>
                  <a:pt x="3473389" y="811108"/>
                  <a:pt x="3457771" y="819284"/>
                  <a:pt x="3453213" y="815665"/>
                </a:cubicBezTo>
                <a:cubicBezTo>
                  <a:pt x="3453815" y="814995"/>
                  <a:pt x="3453549" y="808494"/>
                  <a:pt x="3452944" y="808494"/>
                </a:cubicBezTo>
                <a:cubicBezTo>
                  <a:pt x="3442827" y="807489"/>
                  <a:pt x="3440547" y="812180"/>
                  <a:pt x="3438606" y="813722"/>
                </a:cubicBezTo>
                <a:cubicBezTo>
                  <a:pt x="3438606" y="826858"/>
                  <a:pt x="3422184" y="821496"/>
                  <a:pt x="3416351" y="815196"/>
                </a:cubicBezTo>
                <a:cubicBezTo>
                  <a:pt x="3416218" y="823909"/>
                  <a:pt x="3411660" y="821898"/>
                  <a:pt x="3404822" y="821898"/>
                </a:cubicBezTo>
                <a:cubicBezTo>
                  <a:pt x="3402343" y="825249"/>
                  <a:pt x="3405629" y="831415"/>
                  <a:pt x="3398389" y="827059"/>
                </a:cubicBezTo>
                <a:cubicBezTo>
                  <a:pt x="3398389" y="820625"/>
                  <a:pt x="3394902" y="827259"/>
                  <a:pt x="3389272" y="828600"/>
                </a:cubicBezTo>
                <a:cubicBezTo>
                  <a:pt x="3385318" y="828600"/>
                  <a:pt x="3386055" y="821898"/>
                  <a:pt x="3384983" y="820960"/>
                </a:cubicBezTo>
                <a:cubicBezTo>
                  <a:pt x="3384983" y="820156"/>
                  <a:pt x="3418496" y="798374"/>
                  <a:pt x="3418496" y="797502"/>
                </a:cubicBezTo>
                <a:cubicBezTo>
                  <a:pt x="3422720" y="794956"/>
                  <a:pt x="3431500" y="793548"/>
                  <a:pt x="3438739" y="794486"/>
                </a:cubicBezTo>
                <a:cubicBezTo>
                  <a:pt x="3430227" y="791805"/>
                  <a:pt x="3415548" y="781753"/>
                  <a:pt x="3414073" y="781753"/>
                </a:cubicBezTo>
                <a:cubicBezTo>
                  <a:pt x="3400399" y="789459"/>
                  <a:pt x="3402678" y="790264"/>
                  <a:pt x="3391686" y="778200"/>
                </a:cubicBezTo>
                <a:cubicBezTo>
                  <a:pt x="3391686" y="777195"/>
                  <a:pt x="3418296" y="768482"/>
                  <a:pt x="3419235" y="768348"/>
                </a:cubicBezTo>
                <a:cubicBezTo>
                  <a:pt x="3419435" y="768348"/>
                  <a:pt x="3418764" y="756821"/>
                  <a:pt x="3418496" y="754944"/>
                </a:cubicBezTo>
                <a:cubicBezTo>
                  <a:pt x="3417358" y="756083"/>
                  <a:pt x="3418429" y="759970"/>
                  <a:pt x="3412666" y="761646"/>
                </a:cubicBezTo>
                <a:cubicBezTo>
                  <a:pt x="3411393" y="760574"/>
                  <a:pt x="3410922" y="759099"/>
                  <a:pt x="3411057" y="757424"/>
                </a:cubicBezTo>
                <a:cubicBezTo>
                  <a:pt x="3409046" y="766807"/>
                  <a:pt x="3411459" y="757825"/>
                  <a:pt x="3407639" y="761646"/>
                </a:cubicBezTo>
                <a:cubicBezTo>
                  <a:pt x="3405629" y="760439"/>
                  <a:pt x="3405091" y="758831"/>
                  <a:pt x="3405493" y="756753"/>
                </a:cubicBezTo>
                <a:cubicBezTo>
                  <a:pt x="3405493" y="756083"/>
                  <a:pt x="3416954" y="748711"/>
                  <a:pt x="3415548" y="749381"/>
                </a:cubicBezTo>
                <a:cubicBezTo>
                  <a:pt x="3415615" y="749448"/>
                  <a:pt x="3411728" y="746834"/>
                  <a:pt x="3411728" y="748242"/>
                </a:cubicBezTo>
                <a:lnTo>
                  <a:pt x="3411728" y="741540"/>
                </a:lnTo>
                <a:cubicBezTo>
                  <a:pt x="3411728" y="741942"/>
                  <a:pt x="3412464" y="741540"/>
                  <a:pt x="3412599" y="740468"/>
                </a:cubicBezTo>
                <a:cubicBezTo>
                  <a:pt x="3412599" y="742746"/>
                  <a:pt x="3436730" y="741137"/>
                  <a:pt x="3438538" y="741540"/>
                </a:cubicBezTo>
                <a:cubicBezTo>
                  <a:pt x="3440214" y="736714"/>
                  <a:pt x="3445242" y="729945"/>
                  <a:pt x="3445242" y="728202"/>
                </a:cubicBezTo>
                <a:cubicBezTo>
                  <a:pt x="3445242" y="725655"/>
                  <a:pt x="3420843" y="717546"/>
                  <a:pt x="3433444" y="707962"/>
                </a:cubicBezTo>
                <a:cubicBezTo>
                  <a:pt x="3421647" y="710040"/>
                  <a:pt x="3420843" y="708967"/>
                  <a:pt x="3413402" y="714731"/>
                </a:cubicBezTo>
                <a:cubicBezTo>
                  <a:pt x="3411593" y="713123"/>
                  <a:pt x="3411191" y="710844"/>
                  <a:pt x="3412263" y="708029"/>
                </a:cubicBezTo>
                <a:cubicBezTo>
                  <a:pt x="3411525" y="708498"/>
                  <a:pt x="3409112" y="707828"/>
                  <a:pt x="3408242" y="708029"/>
                </a:cubicBezTo>
                <a:cubicBezTo>
                  <a:pt x="3418429" y="708029"/>
                  <a:pt x="3403951" y="714731"/>
                  <a:pt x="3403951" y="714731"/>
                </a:cubicBezTo>
                <a:cubicBezTo>
                  <a:pt x="3405761" y="714731"/>
                  <a:pt x="3395640" y="704477"/>
                  <a:pt x="3400198" y="700455"/>
                </a:cubicBezTo>
                <a:cubicBezTo>
                  <a:pt x="3398857" y="699316"/>
                  <a:pt x="3398254" y="697976"/>
                  <a:pt x="3398322" y="696300"/>
                </a:cubicBezTo>
                <a:cubicBezTo>
                  <a:pt x="3390881" y="698244"/>
                  <a:pt x="3399328" y="691274"/>
                  <a:pt x="3398322" y="691475"/>
                </a:cubicBezTo>
                <a:lnTo>
                  <a:pt x="3391869" y="694306"/>
                </a:lnTo>
                <a:lnTo>
                  <a:pt x="3391753" y="694357"/>
                </a:lnTo>
                <a:cubicBezTo>
                  <a:pt x="3389741" y="694156"/>
                  <a:pt x="3384915" y="694826"/>
                  <a:pt x="3384915" y="695563"/>
                </a:cubicBezTo>
                <a:cubicBezTo>
                  <a:pt x="3384380" y="693083"/>
                  <a:pt x="3384112" y="688861"/>
                  <a:pt x="3384783" y="685845"/>
                </a:cubicBezTo>
                <a:cubicBezTo>
                  <a:pt x="3380493" y="688794"/>
                  <a:pt x="3371516" y="688057"/>
                  <a:pt x="3371516" y="688459"/>
                </a:cubicBezTo>
                <a:cubicBezTo>
                  <a:pt x="3372249" y="684638"/>
                  <a:pt x="3376474" y="674519"/>
                  <a:pt x="3379017" y="674519"/>
                </a:cubicBezTo>
                <a:cubicBezTo>
                  <a:pt x="3373592" y="672575"/>
                  <a:pt x="3370037" y="673915"/>
                  <a:pt x="3371516" y="666007"/>
                </a:cubicBezTo>
                <a:cubicBezTo>
                  <a:pt x="3371516" y="670028"/>
                  <a:pt x="3358107" y="666342"/>
                  <a:pt x="3358107" y="668085"/>
                </a:cubicBezTo>
                <a:cubicBezTo>
                  <a:pt x="3358177" y="668085"/>
                  <a:pt x="3358043" y="665136"/>
                  <a:pt x="3358107" y="665136"/>
                </a:cubicBezTo>
                <a:cubicBezTo>
                  <a:pt x="3358107" y="657964"/>
                  <a:pt x="3377609" y="662991"/>
                  <a:pt x="3378146" y="661248"/>
                </a:cubicBezTo>
                <a:cubicBezTo>
                  <a:pt x="3378080" y="661449"/>
                  <a:pt x="3377945" y="661583"/>
                  <a:pt x="3377814" y="661717"/>
                </a:cubicBezTo>
                <a:cubicBezTo>
                  <a:pt x="3377945" y="661717"/>
                  <a:pt x="3378080" y="661651"/>
                  <a:pt x="3378212" y="661651"/>
                </a:cubicBezTo>
                <a:cubicBezTo>
                  <a:pt x="3378212" y="661516"/>
                  <a:pt x="3378146" y="661383"/>
                  <a:pt x="3378146" y="661248"/>
                </a:cubicBezTo>
                <a:cubicBezTo>
                  <a:pt x="3377609" y="653407"/>
                  <a:pt x="3374394" y="655618"/>
                  <a:pt x="3372182" y="655618"/>
                </a:cubicBezTo>
                <a:cubicBezTo>
                  <a:pt x="3371312" y="655618"/>
                  <a:pt x="3369837" y="655618"/>
                  <a:pt x="3368430" y="655618"/>
                </a:cubicBezTo>
                <a:cubicBezTo>
                  <a:pt x="3370709" y="648916"/>
                  <a:pt x="3373325" y="651731"/>
                  <a:pt x="3374192" y="651463"/>
                </a:cubicBezTo>
                <a:cubicBezTo>
                  <a:pt x="3364942" y="648514"/>
                  <a:pt x="3365880" y="640338"/>
                  <a:pt x="3367692" y="636517"/>
                </a:cubicBezTo>
                <a:cubicBezTo>
                  <a:pt x="3357973" y="646906"/>
                  <a:pt x="3344705" y="662923"/>
                  <a:pt x="3344705" y="660444"/>
                </a:cubicBezTo>
                <a:cubicBezTo>
                  <a:pt x="3354423" y="654949"/>
                  <a:pt x="3349262" y="648849"/>
                  <a:pt x="3352347" y="642147"/>
                </a:cubicBezTo>
                <a:cubicBezTo>
                  <a:pt x="3350067" y="642147"/>
                  <a:pt x="3348457" y="642147"/>
                  <a:pt x="3347317" y="642147"/>
                </a:cubicBezTo>
                <a:cubicBezTo>
                  <a:pt x="3347183" y="642147"/>
                  <a:pt x="3347118" y="642147"/>
                  <a:pt x="3346913" y="642147"/>
                </a:cubicBezTo>
                <a:cubicBezTo>
                  <a:pt x="3344168" y="642147"/>
                  <a:pt x="3345309" y="641544"/>
                  <a:pt x="3346850" y="641544"/>
                </a:cubicBezTo>
                <a:cubicBezTo>
                  <a:pt x="3343364" y="641343"/>
                  <a:pt x="3349329" y="633837"/>
                  <a:pt x="3350135" y="634238"/>
                </a:cubicBezTo>
                <a:cubicBezTo>
                  <a:pt x="3350736" y="634238"/>
                  <a:pt x="3351342" y="634172"/>
                  <a:pt x="3351946" y="634172"/>
                </a:cubicBezTo>
                <a:cubicBezTo>
                  <a:pt x="3351609" y="633300"/>
                  <a:pt x="3351408" y="632094"/>
                  <a:pt x="3351408" y="630217"/>
                </a:cubicBezTo>
                <a:cubicBezTo>
                  <a:pt x="3373522" y="609441"/>
                  <a:pt x="3386324" y="627469"/>
                  <a:pt x="3376873" y="627469"/>
                </a:cubicBezTo>
                <a:cubicBezTo>
                  <a:pt x="3375470" y="628207"/>
                  <a:pt x="3372721" y="630753"/>
                  <a:pt x="3369501" y="634172"/>
                </a:cubicBezTo>
                <a:cubicBezTo>
                  <a:pt x="3372517" y="634373"/>
                  <a:pt x="3384915" y="635244"/>
                  <a:pt x="3384915" y="638327"/>
                </a:cubicBezTo>
                <a:cubicBezTo>
                  <a:pt x="3385183" y="635780"/>
                  <a:pt x="3384514" y="631357"/>
                  <a:pt x="3394567" y="627469"/>
                </a:cubicBezTo>
                <a:cubicBezTo>
                  <a:pt x="3384581" y="627469"/>
                  <a:pt x="3400265" y="620767"/>
                  <a:pt x="3398723" y="620767"/>
                </a:cubicBezTo>
                <a:cubicBezTo>
                  <a:pt x="3403415" y="608704"/>
                  <a:pt x="3427948" y="617483"/>
                  <a:pt x="3436997" y="607363"/>
                </a:cubicBezTo>
                <a:cubicBezTo>
                  <a:pt x="3424596" y="607363"/>
                  <a:pt x="3448660" y="593959"/>
                  <a:pt x="3443631" y="593959"/>
                </a:cubicBezTo>
                <a:cubicBezTo>
                  <a:pt x="3450534" y="592618"/>
                  <a:pt x="3451137" y="593221"/>
                  <a:pt x="3456432" y="593758"/>
                </a:cubicBezTo>
                <a:close/>
                <a:moveTo>
                  <a:pt x="1850183" y="581225"/>
                </a:moveTo>
                <a:cubicBezTo>
                  <a:pt x="1850988" y="581828"/>
                  <a:pt x="1851658" y="582565"/>
                  <a:pt x="1852195" y="583370"/>
                </a:cubicBezTo>
                <a:cubicBezTo>
                  <a:pt x="1849983" y="589066"/>
                  <a:pt x="1845827" y="586989"/>
                  <a:pt x="1842409" y="590675"/>
                </a:cubicBezTo>
                <a:cubicBezTo>
                  <a:pt x="1838992" y="590675"/>
                  <a:pt x="1846967" y="581828"/>
                  <a:pt x="1850183" y="581225"/>
                </a:cubicBezTo>
                <a:close/>
                <a:moveTo>
                  <a:pt x="3947321" y="580341"/>
                </a:moveTo>
                <a:lnTo>
                  <a:pt x="3947133" y="580622"/>
                </a:lnTo>
                <a:lnTo>
                  <a:pt x="3947466" y="580574"/>
                </a:lnTo>
                <a:lnTo>
                  <a:pt x="3947334" y="580354"/>
                </a:lnTo>
                <a:close/>
                <a:moveTo>
                  <a:pt x="2567336" y="580152"/>
                </a:moveTo>
                <a:cubicBezTo>
                  <a:pt x="2567269" y="580219"/>
                  <a:pt x="2567269" y="580219"/>
                  <a:pt x="2567336" y="580286"/>
                </a:cubicBezTo>
                <a:cubicBezTo>
                  <a:pt x="2567471" y="580353"/>
                  <a:pt x="2567604" y="580353"/>
                  <a:pt x="2567739" y="580353"/>
                </a:cubicBezTo>
                <a:cubicBezTo>
                  <a:pt x="2567336" y="580487"/>
                  <a:pt x="2566600" y="580622"/>
                  <a:pt x="2565393" y="580622"/>
                </a:cubicBezTo>
                <a:cubicBezTo>
                  <a:pt x="2566465" y="580555"/>
                  <a:pt x="2567001" y="580353"/>
                  <a:pt x="2567336" y="580152"/>
                </a:cubicBezTo>
                <a:close/>
                <a:moveTo>
                  <a:pt x="2101516" y="567217"/>
                </a:moveTo>
                <a:cubicBezTo>
                  <a:pt x="2108956" y="567217"/>
                  <a:pt x="2090993" y="579682"/>
                  <a:pt x="2089452" y="580621"/>
                </a:cubicBezTo>
                <a:cubicBezTo>
                  <a:pt x="2071825" y="580621"/>
                  <a:pt x="2100108" y="567686"/>
                  <a:pt x="2101516" y="567217"/>
                </a:cubicBezTo>
                <a:close/>
                <a:moveTo>
                  <a:pt x="3492156" y="558907"/>
                </a:moveTo>
                <a:cubicBezTo>
                  <a:pt x="3491013" y="573384"/>
                  <a:pt x="3487262" y="580153"/>
                  <a:pt x="3479887" y="586587"/>
                </a:cubicBezTo>
                <a:cubicBezTo>
                  <a:pt x="3479753" y="583839"/>
                  <a:pt x="3469967" y="574456"/>
                  <a:pt x="3469566" y="573920"/>
                </a:cubicBezTo>
                <a:cubicBezTo>
                  <a:pt x="3461523" y="573920"/>
                  <a:pt x="3492156" y="554551"/>
                  <a:pt x="3492156" y="558907"/>
                </a:cubicBezTo>
                <a:close/>
                <a:moveTo>
                  <a:pt x="2157952" y="553709"/>
                </a:moveTo>
                <a:cubicBezTo>
                  <a:pt x="2157935" y="554190"/>
                  <a:pt x="2157633" y="555472"/>
                  <a:pt x="2156812" y="558036"/>
                </a:cubicBezTo>
                <a:cubicBezTo>
                  <a:pt x="2155505" y="558036"/>
                  <a:pt x="2158006" y="552267"/>
                  <a:pt x="2157952" y="553709"/>
                </a:cubicBezTo>
                <a:close/>
                <a:moveTo>
                  <a:pt x="1562855" y="547982"/>
                </a:moveTo>
                <a:lnTo>
                  <a:pt x="1562787" y="548049"/>
                </a:lnTo>
                <a:lnTo>
                  <a:pt x="1562787" y="548049"/>
                </a:lnTo>
                <a:cubicBezTo>
                  <a:pt x="1562787" y="548049"/>
                  <a:pt x="1562855" y="547982"/>
                  <a:pt x="1562855" y="547982"/>
                </a:cubicBezTo>
                <a:close/>
                <a:moveTo>
                  <a:pt x="1563794" y="546843"/>
                </a:moveTo>
                <a:cubicBezTo>
                  <a:pt x="1563527" y="547245"/>
                  <a:pt x="1563392" y="547446"/>
                  <a:pt x="1563191" y="547647"/>
                </a:cubicBezTo>
                <a:lnTo>
                  <a:pt x="1563369" y="547344"/>
                </a:lnTo>
                <a:close/>
                <a:moveTo>
                  <a:pt x="2151715" y="533439"/>
                </a:moveTo>
                <a:cubicBezTo>
                  <a:pt x="2151715" y="528814"/>
                  <a:pt x="2171821" y="540811"/>
                  <a:pt x="2171821" y="540543"/>
                </a:cubicBezTo>
                <a:cubicBezTo>
                  <a:pt x="2170346" y="550194"/>
                  <a:pt x="2164247" y="543894"/>
                  <a:pt x="2161902" y="547178"/>
                </a:cubicBezTo>
                <a:cubicBezTo>
                  <a:pt x="2153457" y="547178"/>
                  <a:pt x="2150374" y="540476"/>
                  <a:pt x="2149838" y="540476"/>
                </a:cubicBezTo>
                <a:cubicBezTo>
                  <a:pt x="2150307" y="539940"/>
                  <a:pt x="2154462" y="540811"/>
                  <a:pt x="2155200" y="540476"/>
                </a:cubicBezTo>
                <a:cubicBezTo>
                  <a:pt x="2154127" y="540476"/>
                  <a:pt x="2151245" y="534578"/>
                  <a:pt x="2151715" y="533439"/>
                </a:cubicBezTo>
                <a:close/>
                <a:moveTo>
                  <a:pt x="1850548" y="514242"/>
                </a:moveTo>
                <a:cubicBezTo>
                  <a:pt x="1855161" y="507253"/>
                  <a:pt x="1866200" y="559469"/>
                  <a:pt x="1856817" y="540410"/>
                </a:cubicBezTo>
                <a:cubicBezTo>
                  <a:pt x="1858225" y="543292"/>
                  <a:pt x="1828265" y="526469"/>
                  <a:pt x="1849043" y="521242"/>
                </a:cubicBezTo>
                <a:cubicBezTo>
                  <a:pt x="1849361" y="517446"/>
                  <a:pt x="1849889" y="515240"/>
                  <a:pt x="1850548" y="514242"/>
                </a:cubicBezTo>
                <a:close/>
                <a:moveTo>
                  <a:pt x="1957352" y="512997"/>
                </a:moveTo>
                <a:cubicBezTo>
                  <a:pt x="1957352" y="513935"/>
                  <a:pt x="1973236" y="513667"/>
                  <a:pt x="1974576" y="513600"/>
                </a:cubicBezTo>
                <a:cubicBezTo>
                  <a:pt x="1974175" y="513600"/>
                  <a:pt x="1965998" y="521911"/>
                  <a:pt x="1957352" y="512997"/>
                </a:cubicBezTo>
                <a:close/>
                <a:moveTo>
                  <a:pt x="1781517" y="508088"/>
                </a:moveTo>
                <a:cubicBezTo>
                  <a:pt x="1791604" y="506278"/>
                  <a:pt x="1803333" y="506798"/>
                  <a:pt x="1809901" y="509981"/>
                </a:cubicBezTo>
                <a:cubicBezTo>
                  <a:pt x="1809901" y="529149"/>
                  <a:pt x="1773910" y="530489"/>
                  <a:pt x="1762985" y="520168"/>
                </a:cubicBezTo>
                <a:cubicBezTo>
                  <a:pt x="1762985" y="514036"/>
                  <a:pt x="1771430" y="509897"/>
                  <a:pt x="1781517" y="508088"/>
                </a:cubicBezTo>
                <a:close/>
                <a:moveTo>
                  <a:pt x="3937540" y="501653"/>
                </a:moveTo>
                <a:cubicBezTo>
                  <a:pt x="3938520" y="501636"/>
                  <a:pt x="3939727" y="502876"/>
                  <a:pt x="3941369" y="507903"/>
                </a:cubicBezTo>
                <a:cubicBezTo>
                  <a:pt x="3941369" y="509713"/>
                  <a:pt x="3936007" y="503345"/>
                  <a:pt x="3935069" y="502943"/>
                </a:cubicBezTo>
                <a:cubicBezTo>
                  <a:pt x="3935806" y="502943"/>
                  <a:pt x="3936560" y="501670"/>
                  <a:pt x="3937540" y="501653"/>
                </a:cubicBezTo>
                <a:close/>
                <a:moveTo>
                  <a:pt x="1877661" y="497783"/>
                </a:moveTo>
                <a:cubicBezTo>
                  <a:pt x="1925179" y="509645"/>
                  <a:pt x="1878264" y="505892"/>
                  <a:pt x="1877661" y="497783"/>
                </a:cubicBezTo>
                <a:close/>
                <a:moveTo>
                  <a:pt x="2083679" y="493427"/>
                </a:moveTo>
                <a:lnTo>
                  <a:pt x="2090738" y="494287"/>
                </a:lnTo>
                <a:lnTo>
                  <a:pt x="2091387" y="498789"/>
                </a:lnTo>
                <a:cubicBezTo>
                  <a:pt x="2095878" y="500397"/>
                  <a:pt x="2098960" y="499124"/>
                  <a:pt x="2103250" y="500196"/>
                </a:cubicBezTo>
                <a:cubicBezTo>
                  <a:pt x="2104657" y="500196"/>
                  <a:pt x="2099647" y="497113"/>
                  <a:pt x="2094344" y="494726"/>
                </a:cubicBezTo>
                <a:lnTo>
                  <a:pt x="2090738" y="494287"/>
                </a:lnTo>
                <a:lnTo>
                  <a:pt x="2090725" y="494198"/>
                </a:lnTo>
                <a:cubicBezTo>
                  <a:pt x="2089862" y="494030"/>
                  <a:pt x="2087935" y="494500"/>
                  <a:pt x="2083679" y="493427"/>
                </a:cubicBezTo>
                <a:close/>
                <a:moveTo>
                  <a:pt x="2024365" y="492623"/>
                </a:moveTo>
                <a:cubicBezTo>
                  <a:pt x="2024365" y="489674"/>
                  <a:pt x="2018936" y="491551"/>
                  <a:pt x="2013307" y="493293"/>
                </a:cubicBezTo>
                <a:cubicBezTo>
                  <a:pt x="2017127" y="492422"/>
                  <a:pt x="2024365" y="494566"/>
                  <a:pt x="2024365" y="493628"/>
                </a:cubicBezTo>
                <a:cubicBezTo>
                  <a:pt x="2024164" y="493695"/>
                  <a:pt x="2018333" y="493494"/>
                  <a:pt x="2024365" y="492623"/>
                </a:cubicBezTo>
                <a:close/>
                <a:moveTo>
                  <a:pt x="1912103" y="489648"/>
                </a:moveTo>
                <a:cubicBezTo>
                  <a:pt x="1914943" y="489556"/>
                  <a:pt x="1918445" y="491282"/>
                  <a:pt x="1923840" y="496711"/>
                </a:cubicBezTo>
                <a:cubicBezTo>
                  <a:pt x="1923840" y="509645"/>
                  <a:pt x="1901723" y="493494"/>
                  <a:pt x="1904337" y="493494"/>
                </a:cubicBezTo>
                <a:cubicBezTo>
                  <a:pt x="1907084" y="491651"/>
                  <a:pt x="1909263" y="489740"/>
                  <a:pt x="1912103" y="489648"/>
                </a:cubicBezTo>
                <a:close/>
                <a:moveTo>
                  <a:pt x="2427728" y="480023"/>
                </a:moveTo>
                <a:cubicBezTo>
                  <a:pt x="2428530" y="483910"/>
                  <a:pt x="2428197" y="486792"/>
                  <a:pt x="2425452" y="486792"/>
                </a:cubicBezTo>
                <a:cubicBezTo>
                  <a:pt x="2424980" y="487261"/>
                  <a:pt x="2428130" y="479755"/>
                  <a:pt x="2426521" y="480090"/>
                </a:cubicBezTo>
                <a:cubicBezTo>
                  <a:pt x="2426924" y="479956"/>
                  <a:pt x="2427325" y="480090"/>
                  <a:pt x="2427728" y="480023"/>
                </a:cubicBezTo>
                <a:close/>
                <a:moveTo>
                  <a:pt x="1892475" y="478178"/>
                </a:moveTo>
                <a:cubicBezTo>
                  <a:pt x="1897354" y="478050"/>
                  <a:pt x="1906163" y="485602"/>
                  <a:pt x="1898573" y="485652"/>
                </a:cubicBezTo>
                <a:cubicBezTo>
                  <a:pt x="1894350" y="482167"/>
                  <a:pt x="1889860" y="489673"/>
                  <a:pt x="1889659" y="481430"/>
                </a:cubicBezTo>
                <a:cubicBezTo>
                  <a:pt x="1889659" y="479118"/>
                  <a:pt x="1890849" y="478221"/>
                  <a:pt x="1892475" y="478178"/>
                </a:cubicBezTo>
                <a:close/>
                <a:moveTo>
                  <a:pt x="4025568" y="446554"/>
                </a:moveTo>
                <a:cubicBezTo>
                  <a:pt x="4027023" y="445093"/>
                  <a:pt x="4021644" y="450937"/>
                  <a:pt x="4021393" y="450937"/>
                </a:cubicBezTo>
                <a:cubicBezTo>
                  <a:pt x="4023839" y="448339"/>
                  <a:pt x="4025083" y="447041"/>
                  <a:pt x="4025568" y="446554"/>
                </a:cubicBezTo>
                <a:close/>
                <a:moveTo>
                  <a:pt x="7263827" y="440748"/>
                </a:moveTo>
                <a:cubicBezTo>
                  <a:pt x="7264698" y="441552"/>
                  <a:pt x="7264831" y="443161"/>
                  <a:pt x="7261816" y="446646"/>
                </a:cubicBezTo>
                <a:cubicBezTo>
                  <a:pt x="7260140" y="445439"/>
                  <a:pt x="7259202" y="445104"/>
                  <a:pt x="7258866" y="445640"/>
                </a:cubicBezTo>
                <a:cubicBezTo>
                  <a:pt x="7259269" y="442892"/>
                  <a:pt x="7261012" y="441351"/>
                  <a:pt x="7263827" y="440748"/>
                </a:cubicBezTo>
                <a:close/>
                <a:moveTo>
                  <a:pt x="4015026" y="440079"/>
                </a:moveTo>
                <a:lnTo>
                  <a:pt x="4007236" y="445293"/>
                </a:lnTo>
                <a:lnTo>
                  <a:pt x="4007117" y="445373"/>
                </a:lnTo>
                <a:cubicBezTo>
                  <a:pt x="4006111" y="444100"/>
                  <a:pt x="4004570" y="442290"/>
                  <a:pt x="4003230" y="441083"/>
                </a:cubicBezTo>
                <a:cubicBezTo>
                  <a:pt x="4003900" y="443228"/>
                  <a:pt x="4003900" y="446646"/>
                  <a:pt x="4002426" y="446646"/>
                </a:cubicBezTo>
                <a:cubicBezTo>
                  <a:pt x="4004302" y="448389"/>
                  <a:pt x="3994718" y="443094"/>
                  <a:pt x="3994450" y="440883"/>
                </a:cubicBezTo>
                <a:cubicBezTo>
                  <a:pt x="3988418" y="444100"/>
                  <a:pt x="3974880" y="453348"/>
                  <a:pt x="3973874" y="453348"/>
                </a:cubicBezTo>
                <a:cubicBezTo>
                  <a:pt x="3969853" y="452343"/>
                  <a:pt x="3968446" y="448054"/>
                  <a:pt x="3968915" y="446781"/>
                </a:cubicBezTo>
                <a:cubicBezTo>
                  <a:pt x="3964827" y="447652"/>
                  <a:pt x="3959331" y="453348"/>
                  <a:pt x="3962682" y="453348"/>
                </a:cubicBezTo>
                <a:cubicBezTo>
                  <a:pt x="3948004" y="459581"/>
                  <a:pt x="3946797" y="459514"/>
                  <a:pt x="3954907" y="466753"/>
                </a:cubicBezTo>
                <a:cubicBezTo>
                  <a:pt x="3955511" y="466753"/>
                  <a:pt x="3953098" y="473455"/>
                  <a:pt x="3955778" y="473455"/>
                </a:cubicBezTo>
                <a:cubicBezTo>
                  <a:pt x="3955644" y="473656"/>
                  <a:pt x="3944385" y="483240"/>
                  <a:pt x="3940498" y="489138"/>
                </a:cubicBezTo>
                <a:cubicBezTo>
                  <a:pt x="3940766" y="489004"/>
                  <a:pt x="3940967" y="488803"/>
                  <a:pt x="3941235" y="488534"/>
                </a:cubicBezTo>
                <a:cubicBezTo>
                  <a:pt x="3941235" y="489138"/>
                  <a:pt x="3940766" y="489607"/>
                  <a:pt x="3939962" y="490076"/>
                </a:cubicBezTo>
                <a:cubicBezTo>
                  <a:pt x="3938822" y="492154"/>
                  <a:pt x="3938822" y="493561"/>
                  <a:pt x="3941168" y="493561"/>
                </a:cubicBezTo>
                <a:cubicBezTo>
                  <a:pt x="3941101" y="493762"/>
                  <a:pt x="3934532" y="493628"/>
                  <a:pt x="3934532" y="492690"/>
                </a:cubicBezTo>
                <a:cubicBezTo>
                  <a:pt x="3934868" y="492154"/>
                  <a:pt x="3935270" y="491819"/>
                  <a:pt x="3935605" y="491483"/>
                </a:cubicBezTo>
                <a:cubicBezTo>
                  <a:pt x="3929708" y="492757"/>
                  <a:pt x="3921061" y="493159"/>
                  <a:pt x="3919520" y="493561"/>
                </a:cubicBezTo>
                <a:cubicBezTo>
                  <a:pt x="3920592" y="493561"/>
                  <a:pt x="3903904" y="506965"/>
                  <a:pt x="3899614" y="506965"/>
                </a:cubicBezTo>
                <a:cubicBezTo>
                  <a:pt x="3896732" y="508909"/>
                  <a:pt x="3874884" y="519900"/>
                  <a:pt x="3873543" y="520370"/>
                </a:cubicBezTo>
                <a:cubicBezTo>
                  <a:pt x="3872270" y="520370"/>
                  <a:pt x="3872437" y="521744"/>
                  <a:pt x="3873107" y="523285"/>
                </a:cubicBezTo>
                <a:lnTo>
                  <a:pt x="3875640" y="527134"/>
                </a:lnTo>
                <a:lnTo>
                  <a:pt x="3875688" y="527206"/>
                </a:lnTo>
                <a:cubicBezTo>
                  <a:pt x="3873744" y="528815"/>
                  <a:pt x="3867511" y="536254"/>
                  <a:pt x="3867511" y="535449"/>
                </a:cubicBezTo>
                <a:cubicBezTo>
                  <a:pt x="3873744" y="544564"/>
                  <a:pt x="3875889" y="533372"/>
                  <a:pt x="3866841" y="547111"/>
                </a:cubicBezTo>
                <a:cubicBezTo>
                  <a:pt x="3852901" y="547111"/>
                  <a:pt x="3894319" y="576668"/>
                  <a:pt x="3894319" y="569094"/>
                </a:cubicBezTo>
                <a:cubicBezTo>
                  <a:pt x="3894119" y="568826"/>
                  <a:pt x="3903301" y="582164"/>
                  <a:pt x="3907724" y="589469"/>
                </a:cubicBezTo>
                <a:cubicBezTo>
                  <a:pt x="3907724" y="594160"/>
                  <a:pt x="3892444" y="606358"/>
                  <a:pt x="3880915" y="608771"/>
                </a:cubicBezTo>
                <a:cubicBezTo>
                  <a:pt x="3880915" y="615540"/>
                  <a:pt x="3874213" y="614401"/>
                  <a:pt x="3874213" y="610849"/>
                </a:cubicBezTo>
                <a:cubicBezTo>
                  <a:pt x="3861412" y="613262"/>
                  <a:pt x="3862552" y="618221"/>
                  <a:pt x="3860809" y="627202"/>
                </a:cubicBezTo>
                <a:cubicBezTo>
                  <a:pt x="3860809" y="625459"/>
                  <a:pt x="3848544" y="654279"/>
                  <a:pt x="3854107" y="652804"/>
                </a:cubicBezTo>
                <a:cubicBezTo>
                  <a:pt x="3854107" y="653273"/>
                  <a:pt x="3854107" y="653809"/>
                  <a:pt x="3854107" y="654345"/>
                </a:cubicBezTo>
                <a:cubicBezTo>
                  <a:pt x="3852834" y="657026"/>
                  <a:pt x="3867511" y="626330"/>
                  <a:pt x="3867511" y="644560"/>
                </a:cubicBezTo>
                <a:cubicBezTo>
                  <a:pt x="3863825" y="650056"/>
                  <a:pt x="3859335" y="655887"/>
                  <a:pt x="3854107" y="660846"/>
                </a:cubicBezTo>
                <a:cubicBezTo>
                  <a:pt x="3854107" y="672843"/>
                  <a:pt x="3851560" y="680551"/>
                  <a:pt x="3847404" y="664868"/>
                </a:cubicBezTo>
                <a:cubicBezTo>
                  <a:pt x="3847404" y="682092"/>
                  <a:pt x="3811883" y="681154"/>
                  <a:pt x="3803640" y="681154"/>
                </a:cubicBezTo>
                <a:cubicBezTo>
                  <a:pt x="3810208" y="696837"/>
                  <a:pt x="3792045" y="697641"/>
                  <a:pt x="3772743" y="694558"/>
                </a:cubicBezTo>
                <a:cubicBezTo>
                  <a:pt x="3781590" y="694558"/>
                  <a:pt x="3760813" y="688057"/>
                  <a:pt x="3760277" y="687856"/>
                </a:cubicBezTo>
                <a:cubicBezTo>
                  <a:pt x="3760277" y="690068"/>
                  <a:pt x="3760277" y="692347"/>
                  <a:pt x="3760277" y="694558"/>
                </a:cubicBezTo>
                <a:cubicBezTo>
                  <a:pt x="3758266" y="694826"/>
                  <a:pt x="3764097" y="694893"/>
                  <a:pt x="3766174" y="694089"/>
                </a:cubicBezTo>
                <a:lnTo>
                  <a:pt x="3766160" y="694112"/>
                </a:lnTo>
                <a:lnTo>
                  <a:pt x="3763175" y="698781"/>
                </a:lnTo>
                <a:cubicBezTo>
                  <a:pt x="3762153" y="700406"/>
                  <a:pt x="3761316" y="701663"/>
                  <a:pt x="3761282" y="701260"/>
                </a:cubicBezTo>
                <a:cubicBezTo>
                  <a:pt x="3767984" y="701260"/>
                  <a:pt x="3767046" y="707962"/>
                  <a:pt x="3768319" y="707962"/>
                </a:cubicBezTo>
                <a:cubicBezTo>
                  <a:pt x="3758601" y="714330"/>
                  <a:pt x="3745934" y="718015"/>
                  <a:pt x="3733401" y="707628"/>
                </a:cubicBezTo>
                <a:cubicBezTo>
                  <a:pt x="3733401" y="709303"/>
                  <a:pt x="3729447" y="708432"/>
                  <a:pt x="3727771" y="707962"/>
                </a:cubicBezTo>
                <a:cubicBezTo>
                  <a:pt x="3727838" y="707962"/>
                  <a:pt x="3719588" y="710442"/>
                  <a:pt x="3719183" y="705415"/>
                </a:cubicBezTo>
                <a:cubicBezTo>
                  <a:pt x="3716239" y="704679"/>
                  <a:pt x="3718514" y="715871"/>
                  <a:pt x="3718984" y="716005"/>
                </a:cubicBezTo>
                <a:cubicBezTo>
                  <a:pt x="3723878" y="716005"/>
                  <a:pt x="3728709" y="716005"/>
                  <a:pt x="3733602" y="716005"/>
                </a:cubicBezTo>
                <a:cubicBezTo>
                  <a:pt x="3750425" y="716005"/>
                  <a:pt x="3739903" y="718083"/>
                  <a:pt x="3739903" y="720831"/>
                </a:cubicBezTo>
                <a:cubicBezTo>
                  <a:pt x="3740573" y="718418"/>
                  <a:pt x="3734675" y="728203"/>
                  <a:pt x="3736886" y="728203"/>
                </a:cubicBezTo>
                <a:cubicBezTo>
                  <a:pt x="3745867" y="725455"/>
                  <a:pt x="3774150" y="708096"/>
                  <a:pt x="3778507" y="708096"/>
                </a:cubicBezTo>
                <a:cubicBezTo>
                  <a:pt x="3787822" y="709705"/>
                  <a:pt x="3782326" y="708968"/>
                  <a:pt x="3787756" y="714798"/>
                </a:cubicBezTo>
                <a:cubicBezTo>
                  <a:pt x="3786683" y="711984"/>
                  <a:pt x="3787085" y="709705"/>
                  <a:pt x="3788895" y="708096"/>
                </a:cubicBezTo>
                <a:cubicBezTo>
                  <a:pt x="3792179" y="713659"/>
                  <a:pt x="3797608" y="725790"/>
                  <a:pt x="3796401" y="721500"/>
                </a:cubicBezTo>
                <a:cubicBezTo>
                  <a:pt x="3802500" y="721500"/>
                  <a:pt x="3900754" y="700791"/>
                  <a:pt x="3900754" y="710978"/>
                </a:cubicBezTo>
                <a:cubicBezTo>
                  <a:pt x="3900955" y="713458"/>
                  <a:pt x="3899414" y="714330"/>
                  <a:pt x="3897470" y="714665"/>
                </a:cubicBezTo>
                <a:cubicBezTo>
                  <a:pt x="3956516" y="711179"/>
                  <a:pt x="3924748" y="631960"/>
                  <a:pt x="3976287" y="634373"/>
                </a:cubicBezTo>
                <a:cubicBezTo>
                  <a:pt x="3976555" y="634373"/>
                  <a:pt x="3986340" y="645297"/>
                  <a:pt x="3987882" y="649654"/>
                </a:cubicBezTo>
                <a:cubicBezTo>
                  <a:pt x="3987882" y="660243"/>
                  <a:pt x="4008122" y="646705"/>
                  <a:pt x="4014691" y="646571"/>
                </a:cubicBezTo>
                <a:cubicBezTo>
                  <a:pt x="4013417" y="636585"/>
                  <a:pt x="4014691" y="627470"/>
                  <a:pt x="4014691" y="622309"/>
                </a:cubicBezTo>
                <a:cubicBezTo>
                  <a:pt x="4015495" y="621907"/>
                  <a:pt x="4007117" y="628743"/>
                  <a:pt x="4007989" y="627671"/>
                </a:cubicBezTo>
                <a:cubicBezTo>
                  <a:pt x="3999544" y="615875"/>
                  <a:pt x="3993176" y="627671"/>
                  <a:pt x="3981447" y="627671"/>
                </a:cubicBezTo>
                <a:cubicBezTo>
                  <a:pt x="3981783" y="627872"/>
                  <a:pt x="3978298" y="625526"/>
                  <a:pt x="3975215" y="627202"/>
                </a:cubicBezTo>
                <a:cubicBezTo>
                  <a:pt x="3975215" y="627470"/>
                  <a:pt x="3975215" y="627671"/>
                  <a:pt x="3975349" y="627671"/>
                </a:cubicBezTo>
                <a:cubicBezTo>
                  <a:pt x="3972467" y="630620"/>
                  <a:pt x="3973807" y="627068"/>
                  <a:pt x="3974277" y="626398"/>
                </a:cubicBezTo>
                <a:cubicBezTo>
                  <a:pt x="3973405" y="626934"/>
                  <a:pt x="3967708" y="630553"/>
                  <a:pt x="3967708" y="626398"/>
                </a:cubicBezTo>
                <a:cubicBezTo>
                  <a:pt x="3966636" y="627202"/>
                  <a:pt x="3969384" y="634373"/>
                  <a:pt x="3966703" y="634373"/>
                </a:cubicBezTo>
                <a:cubicBezTo>
                  <a:pt x="3966435" y="634172"/>
                  <a:pt x="3963151" y="634507"/>
                  <a:pt x="3963284" y="634373"/>
                </a:cubicBezTo>
                <a:cubicBezTo>
                  <a:pt x="3960604" y="634373"/>
                  <a:pt x="3960001" y="627671"/>
                  <a:pt x="3963419" y="627671"/>
                </a:cubicBezTo>
                <a:cubicBezTo>
                  <a:pt x="3963084" y="627134"/>
                  <a:pt x="3955980" y="623113"/>
                  <a:pt x="3954304" y="620232"/>
                </a:cubicBezTo>
                <a:cubicBezTo>
                  <a:pt x="3954304" y="615607"/>
                  <a:pt x="3967843" y="614803"/>
                  <a:pt x="3971663" y="614266"/>
                </a:cubicBezTo>
                <a:cubicBezTo>
                  <a:pt x="3969585" y="614266"/>
                  <a:pt x="3962749" y="607431"/>
                  <a:pt x="3961006" y="605889"/>
                </a:cubicBezTo>
                <a:cubicBezTo>
                  <a:pt x="3961006" y="603208"/>
                  <a:pt x="3990093" y="599656"/>
                  <a:pt x="3994047" y="600527"/>
                </a:cubicBezTo>
                <a:cubicBezTo>
                  <a:pt x="3990897" y="598717"/>
                  <a:pt x="3989959" y="601130"/>
                  <a:pt x="3987815" y="596707"/>
                </a:cubicBezTo>
                <a:cubicBezTo>
                  <a:pt x="3987815" y="590407"/>
                  <a:pt x="3994584" y="597445"/>
                  <a:pt x="3994584" y="600795"/>
                </a:cubicBezTo>
                <a:cubicBezTo>
                  <a:pt x="4001085" y="595434"/>
                  <a:pt x="4008793" y="593758"/>
                  <a:pt x="4015495" y="587793"/>
                </a:cubicBezTo>
                <a:cubicBezTo>
                  <a:pt x="4014691" y="589268"/>
                  <a:pt x="4014958" y="594294"/>
                  <a:pt x="4014691" y="594093"/>
                </a:cubicBezTo>
                <a:cubicBezTo>
                  <a:pt x="4024274" y="592283"/>
                  <a:pt x="4018310" y="587391"/>
                  <a:pt x="4022331" y="587391"/>
                </a:cubicBezTo>
                <a:cubicBezTo>
                  <a:pt x="4033255" y="587793"/>
                  <a:pt x="4045989" y="587592"/>
                  <a:pt x="4060063" y="587391"/>
                </a:cubicBezTo>
                <a:cubicBezTo>
                  <a:pt x="4063415" y="587391"/>
                  <a:pt x="4074005" y="594629"/>
                  <a:pt x="4085398" y="594093"/>
                </a:cubicBezTo>
                <a:cubicBezTo>
                  <a:pt x="4092100" y="593758"/>
                  <a:pt x="4085264" y="580689"/>
                  <a:pt x="4089419" y="580689"/>
                </a:cubicBezTo>
                <a:cubicBezTo>
                  <a:pt x="4090961" y="581158"/>
                  <a:pt x="4094044" y="587927"/>
                  <a:pt x="4095117" y="587391"/>
                </a:cubicBezTo>
                <a:cubicBezTo>
                  <a:pt x="4105371" y="581426"/>
                  <a:pt x="4107381" y="578544"/>
                  <a:pt x="4125008" y="581091"/>
                </a:cubicBezTo>
                <a:cubicBezTo>
                  <a:pt x="4112944" y="571574"/>
                  <a:pt x="4088213" y="568491"/>
                  <a:pt x="4081645" y="573987"/>
                </a:cubicBezTo>
                <a:cubicBezTo>
                  <a:pt x="4079903" y="572311"/>
                  <a:pt x="4079500" y="570100"/>
                  <a:pt x="4080572" y="567285"/>
                </a:cubicBezTo>
                <a:cubicBezTo>
                  <a:pt x="4073803" y="572110"/>
                  <a:pt x="4079433" y="576198"/>
                  <a:pt x="4068375" y="567351"/>
                </a:cubicBezTo>
                <a:cubicBezTo>
                  <a:pt x="4068442" y="568223"/>
                  <a:pt x="4068240" y="572713"/>
                  <a:pt x="4068308" y="573987"/>
                </a:cubicBezTo>
                <a:cubicBezTo>
                  <a:pt x="4067704" y="566547"/>
                  <a:pt x="4048670" y="580823"/>
                  <a:pt x="4044582" y="580823"/>
                </a:cubicBezTo>
                <a:cubicBezTo>
                  <a:pt x="4044180" y="580689"/>
                  <a:pt x="4039957" y="576131"/>
                  <a:pt x="4040226" y="574657"/>
                </a:cubicBezTo>
                <a:cubicBezTo>
                  <a:pt x="4031379" y="582029"/>
                  <a:pt x="4015897" y="582432"/>
                  <a:pt x="3998270" y="581024"/>
                </a:cubicBezTo>
                <a:cubicBezTo>
                  <a:pt x="3996393" y="581024"/>
                  <a:pt x="3990965" y="591279"/>
                  <a:pt x="3977561" y="581359"/>
                </a:cubicBezTo>
                <a:cubicBezTo>
                  <a:pt x="3977427" y="598114"/>
                  <a:pt x="3952360" y="582029"/>
                  <a:pt x="3968580" y="581962"/>
                </a:cubicBezTo>
                <a:lnTo>
                  <a:pt x="3955915" y="586405"/>
                </a:lnTo>
                <a:lnTo>
                  <a:pt x="3956649" y="587324"/>
                </a:lnTo>
                <a:lnTo>
                  <a:pt x="3955874" y="586419"/>
                </a:lnTo>
                <a:lnTo>
                  <a:pt x="3955778" y="586453"/>
                </a:lnTo>
                <a:lnTo>
                  <a:pt x="3955770" y="586328"/>
                </a:lnTo>
                <a:lnTo>
                  <a:pt x="3955443" y="580756"/>
                </a:lnTo>
                <a:cubicBezTo>
                  <a:pt x="3954773" y="580756"/>
                  <a:pt x="3949345" y="580957"/>
                  <a:pt x="3948071" y="581292"/>
                </a:cubicBezTo>
                <a:lnTo>
                  <a:pt x="3948027" y="581242"/>
                </a:lnTo>
                <a:lnTo>
                  <a:pt x="3947641" y="580809"/>
                </a:lnTo>
                <a:lnTo>
                  <a:pt x="3947870" y="582298"/>
                </a:lnTo>
                <a:cubicBezTo>
                  <a:pt x="3946865" y="581627"/>
                  <a:pt x="3946128" y="581158"/>
                  <a:pt x="3945458" y="580689"/>
                </a:cubicBezTo>
                <a:lnTo>
                  <a:pt x="3947240" y="580259"/>
                </a:lnTo>
                <a:lnTo>
                  <a:pt x="3941101" y="574054"/>
                </a:lnTo>
                <a:cubicBezTo>
                  <a:pt x="3943580" y="578745"/>
                  <a:pt x="3941302" y="578008"/>
                  <a:pt x="3945390" y="580823"/>
                </a:cubicBezTo>
                <a:cubicBezTo>
                  <a:pt x="3944117" y="581896"/>
                  <a:pt x="3942709" y="583906"/>
                  <a:pt x="3941637" y="585448"/>
                </a:cubicBezTo>
                <a:lnTo>
                  <a:pt x="3941619" y="585433"/>
                </a:lnTo>
                <a:lnTo>
                  <a:pt x="3934399" y="579282"/>
                </a:lnTo>
                <a:cubicBezTo>
                  <a:pt x="3934332" y="580689"/>
                  <a:pt x="3915834" y="582767"/>
                  <a:pt x="3909601" y="579147"/>
                </a:cubicBezTo>
                <a:lnTo>
                  <a:pt x="3909539" y="578963"/>
                </a:lnTo>
                <a:lnTo>
                  <a:pt x="3907590" y="573249"/>
                </a:lnTo>
                <a:cubicBezTo>
                  <a:pt x="3907590" y="560516"/>
                  <a:pt x="3930847" y="570502"/>
                  <a:pt x="3934399" y="573987"/>
                </a:cubicBezTo>
                <a:cubicBezTo>
                  <a:pt x="3934532" y="571909"/>
                  <a:pt x="3934399" y="569899"/>
                  <a:pt x="3934131" y="567821"/>
                </a:cubicBezTo>
                <a:cubicBezTo>
                  <a:pt x="3936141" y="568089"/>
                  <a:pt x="3941101" y="568156"/>
                  <a:pt x="3941101" y="568156"/>
                </a:cubicBezTo>
                <a:cubicBezTo>
                  <a:pt x="3939425" y="559510"/>
                  <a:pt x="3943379" y="559645"/>
                  <a:pt x="3947803" y="554886"/>
                </a:cubicBezTo>
                <a:cubicBezTo>
                  <a:pt x="3947803" y="545503"/>
                  <a:pt x="3947200" y="548317"/>
                  <a:pt x="3949880" y="540543"/>
                </a:cubicBezTo>
                <a:cubicBezTo>
                  <a:pt x="3950149" y="540476"/>
                  <a:pt x="3950417" y="540476"/>
                  <a:pt x="3950684" y="540476"/>
                </a:cubicBezTo>
                <a:cubicBezTo>
                  <a:pt x="3944452" y="540476"/>
                  <a:pt x="3945457" y="507904"/>
                  <a:pt x="3946396" y="506965"/>
                </a:cubicBezTo>
                <a:cubicBezTo>
                  <a:pt x="3929975" y="506965"/>
                  <a:pt x="3953633" y="500263"/>
                  <a:pt x="3953969" y="500263"/>
                </a:cubicBezTo>
                <a:cubicBezTo>
                  <a:pt x="3968446" y="494432"/>
                  <a:pt x="3992908" y="466753"/>
                  <a:pt x="4009262" y="466753"/>
                </a:cubicBezTo>
                <a:cubicBezTo>
                  <a:pt x="4008927" y="467490"/>
                  <a:pt x="4011541" y="465211"/>
                  <a:pt x="4012747" y="465412"/>
                </a:cubicBezTo>
                <a:cubicBezTo>
                  <a:pt x="4014623" y="462396"/>
                  <a:pt x="4024542" y="455225"/>
                  <a:pt x="4028229" y="453951"/>
                </a:cubicBezTo>
                <a:cubicBezTo>
                  <a:pt x="4028229" y="453951"/>
                  <a:pt x="4029770" y="448188"/>
                  <a:pt x="4029704" y="447249"/>
                </a:cubicBezTo>
                <a:cubicBezTo>
                  <a:pt x="4022465" y="445440"/>
                  <a:pt x="4015762" y="440615"/>
                  <a:pt x="4015026" y="440079"/>
                </a:cubicBezTo>
                <a:close/>
                <a:moveTo>
                  <a:pt x="1738770" y="439743"/>
                </a:moveTo>
                <a:cubicBezTo>
                  <a:pt x="1743624" y="440819"/>
                  <a:pt x="1749798" y="443261"/>
                  <a:pt x="1757824" y="446646"/>
                </a:cubicBezTo>
                <a:cubicBezTo>
                  <a:pt x="1766671" y="450332"/>
                  <a:pt x="1821293" y="480156"/>
                  <a:pt x="1822031" y="480156"/>
                </a:cubicBezTo>
                <a:cubicBezTo>
                  <a:pt x="1839658" y="480223"/>
                  <a:pt x="1839390" y="484378"/>
                  <a:pt x="1849778" y="489405"/>
                </a:cubicBezTo>
                <a:cubicBezTo>
                  <a:pt x="1847164" y="489338"/>
                  <a:pt x="1830744" y="496978"/>
                  <a:pt x="1829403" y="499458"/>
                </a:cubicBezTo>
                <a:cubicBezTo>
                  <a:pt x="1824108" y="495437"/>
                  <a:pt x="1821428" y="496174"/>
                  <a:pt x="1813988" y="493561"/>
                </a:cubicBezTo>
                <a:cubicBezTo>
                  <a:pt x="1808023" y="493561"/>
                  <a:pt x="1793480" y="486859"/>
                  <a:pt x="1796897" y="486859"/>
                </a:cubicBezTo>
                <a:cubicBezTo>
                  <a:pt x="1773038" y="473588"/>
                  <a:pt x="1782756" y="493561"/>
                  <a:pt x="1760437" y="493561"/>
                </a:cubicBezTo>
                <a:cubicBezTo>
                  <a:pt x="1760169" y="495437"/>
                  <a:pt x="1735305" y="523250"/>
                  <a:pt x="1729541" y="491751"/>
                </a:cubicBezTo>
                <a:cubicBezTo>
                  <a:pt x="1729541" y="495772"/>
                  <a:pt x="1696029" y="493091"/>
                  <a:pt x="1696029" y="492689"/>
                </a:cubicBezTo>
                <a:cubicBezTo>
                  <a:pt x="1706485" y="485853"/>
                  <a:pt x="1702798" y="482703"/>
                  <a:pt x="1718281" y="480156"/>
                </a:cubicBezTo>
                <a:cubicBezTo>
                  <a:pt x="1717410" y="478950"/>
                  <a:pt x="1716807" y="478414"/>
                  <a:pt x="1716404" y="478347"/>
                </a:cubicBezTo>
                <a:cubicBezTo>
                  <a:pt x="1721531" y="445574"/>
                  <a:pt x="1724208" y="436513"/>
                  <a:pt x="1738770" y="439743"/>
                </a:cubicBezTo>
                <a:close/>
                <a:moveTo>
                  <a:pt x="3205617" y="420207"/>
                </a:moveTo>
                <a:cubicBezTo>
                  <a:pt x="3206949" y="421162"/>
                  <a:pt x="3208742" y="423927"/>
                  <a:pt x="3210686" y="425334"/>
                </a:cubicBezTo>
                <a:cubicBezTo>
                  <a:pt x="3210686" y="427277"/>
                  <a:pt x="3197885" y="426205"/>
                  <a:pt x="3197279" y="426473"/>
                </a:cubicBezTo>
                <a:cubicBezTo>
                  <a:pt x="3206597" y="437666"/>
                  <a:pt x="3220606" y="439877"/>
                  <a:pt x="3224090" y="448791"/>
                </a:cubicBezTo>
                <a:cubicBezTo>
                  <a:pt x="3224090" y="451204"/>
                  <a:pt x="3236889" y="466686"/>
                  <a:pt x="3216517" y="466686"/>
                </a:cubicBezTo>
                <a:cubicBezTo>
                  <a:pt x="3218260" y="465480"/>
                  <a:pt x="3194534" y="480090"/>
                  <a:pt x="3198353" y="480090"/>
                </a:cubicBezTo>
                <a:cubicBezTo>
                  <a:pt x="3179855" y="479420"/>
                  <a:pt x="3183140" y="479688"/>
                  <a:pt x="3175032" y="486792"/>
                </a:cubicBezTo>
                <a:cubicBezTo>
                  <a:pt x="3174428" y="484580"/>
                  <a:pt x="3174095" y="482369"/>
                  <a:pt x="3173959" y="480090"/>
                </a:cubicBezTo>
                <a:cubicBezTo>
                  <a:pt x="3173893" y="480224"/>
                  <a:pt x="3166652" y="486792"/>
                  <a:pt x="3172487" y="486792"/>
                </a:cubicBezTo>
                <a:cubicBezTo>
                  <a:pt x="3163702" y="486792"/>
                  <a:pt x="3154783" y="486323"/>
                  <a:pt x="3146010" y="487060"/>
                </a:cubicBezTo>
                <a:cubicBezTo>
                  <a:pt x="3145805" y="504955"/>
                  <a:pt x="3093534" y="498454"/>
                  <a:pt x="3082006" y="499996"/>
                </a:cubicBezTo>
                <a:cubicBezTo>
                  <a:pt x="3084284" y="498856"/>
                  <a:pt x="3082072" y="495974"/>
                  <a:pt x="3085290" y="494030"/>
                </a:cubicBezTo>
                <a:cubicBezTo>
                  <a:pt x="3078720" y="492556"/>
                  <a:pt x="3036425" y="478884"/>
                  <a:pt x="3036425" y="487797"/>
                </a:cubicBezTo>
                <a:cubicBezTo>
                  <a:pt x="3036492" y="487664"/>
                  <a:pt x="3036694" y="480157"/>
                  <a:pt x="3036425" y="479621"/>
                </a:cubicBezTo>
                <a:cubicBezTo>
                  <a:pt x="3036425" y="486658"/>
                  <a:pt x="3055259" y="473656"/>
                  <a:pt x="3050834" y="473656"/>
                </a:cubicBezTo>
                <a:cubicBezTo>
                  <a:pt x="3051235" y="473723"/>
                  <a:pt x="3043062" y="473656"/>
                  <a:pt x="3042057" y="473656"/>
                </a:cubicBezTo>
                <a:cubicBezTo>
                  <a:pt x="3042123" y="474025"/>
                  <a:pt x="3042474" y="472433"/>
                  <a:pt x="3042767" y="470707"/>
                </a:cubicBezTo>
                <a:lnTo>
                  <a:pt x="3043088" y="467356"/>
                </a:lnTo>
                <a:lnTo>
                  <a:pt x="3043125" y="467356"/>
                </a:lnTo>
                <a:cubicBezTo>
                  <a:pt x="3040584" y="466954"/>
                  <a:pt x="3040584" y="466820"/>
                  <a:pt x="3043125" y="466954"/>
                </a:cubicBezTo>
                <a:lnTo>
                  <a:pt x="3043088" y="467356"/>
                </a:lnTo>
                <a:lnTo>
                  <a:pt x="3009218" y="466954"/>
                </a:lnTo>
                <a:cubicBezTo>
                  <a:pt x="3008207" y="466954"/>
                  <a:pt x="3011628" y="460252"/>
                  <a:pt x="3008343" y="460252"/>
                </a:cubicBezTo>
                <a:cubicBezTo>
                  <a:pt x="3024294" y="457973"/>
                  <a:pt x="3024023" y="454689"/>
                  <a:pt x="3036425" y="453549"/>
                </a:cubicBezTo>
                <a:cubicBezTo>
                  <a:pt x="3033006" y="451338"/>
                  <a:pt x="3023288" y="446446"/>
                  <a:pt x="3025906" y="446847"/>
                </a:cubicBezTo>
                <a:cubicBezTo>
                  <a:pt x="3023556" y="446847"/>
                  <a:pt x="2996215" y="446714"/>
                  <a:pt x="2996215" y="446982"/>
                </a:cubicBezTo>
                <a:cubicBezTo>
                  <a:pt x="3003990" y="441218"/>
                  <a:pt x="2999229" y="440749"/>
                  <a:pt x="3009617" y="440883"/>
                </a:cubicBezTo>
                <a:cubicBezTo>
                  <a:pt x="3009617" y="438168"/>
                  <a:pt x="3008813" y="436862"/>
                  <a:pt x="3008470" y="435948"/>
                </a:cubicBezTo>
                <a:lnTo>
                  <a:pt x="3010066" y="433405"/>
                </a:lnTo>
                <a:lnTo>
                  <a:pt x="3010554" y="435320"/>
                </a:lnTo>
                <a:cubicBezTo>
                  <a:pt x="3010419" y="434650"/>
                  <a:pt x="3010284" y="434047"/>
                  <a:pt x="3010088" y="433376"/>
                </a:cubicBezTo>
                <a:lnTo>
                  <a:pt x="3010066" y="433405"/>
                </a:lnTo>
                <a:lnTo>
                  <a:pt x="3009617" y="431634"/>
                </a:lnTo>
                <a:cubicBezTo>
                  <a:pt x="3009617" y="433578"/>
                  <a:pt x="3022418" y="428149"/>
                  <a:pt x="3025837" y="426674"/>
                </a:cubicBezTo>
                <a:cubicBezTo>
                  <a:pt x="3025569" y="426674"/>
                  <a:pt x="3069939" y="417358"/>
                  <a:pt x="3069939" y="432639"/>
                </a:cubicBezTo>
                <a:cubicBezTo>
                  <a:pt x="3067791" y="435789"/>
                  <a:pt x="3064908" y="437867"/>
                  <a:pt x="3063299" y="439945"/>
                </a:cubicBezTo>
                <a:cubicBezTo>
                  <a:pt x="3064908" y="440615"/>
                  <a:pt x="3074765" y="446714"/>
                  <a:pt x="3068262" y="446714"/>
                </a:cubicBezTo>
                <a:cubicBezTo>
                  <a:pt x="3068329" y="446647"/>
                  <a:pt x="3069468" y="446781"/>
                  <a:pt x="3069806" y="446714"/>
                </a:cubicBezTo>
                <a:cubicBezTo>
                  <a:pt x="3070877" y="445239"/>
                  <a:pt x="3083345" y="431768"/>
                  <a:pt x="3083345" y="440681"/>
                </a:cubicBezTo>
                <a:cubicBezTo>
                  <a:pt x="3083345" y="439341"/>
                  <a:pt x="3083280" y="426541"/>
                  <a:pt x="3083548" y="426541"/>
                </a:cubicBezTo>
                <a:cubicBezTo>
                  <a:pt x="3092330" y="427478"/>
                  <a:pt x="3092666" y="432304"/>
                  <a:pt x="3096483" y="433243"/>
                </a:cubicBezTo>
                <a:cubicBezTo>
                  <a:pt x="3109622" y="433243"/>
                  <a:pt x="3111430" y="422184"/>
                  <a:pt x="3123557" y="433243"/>
                </a:cubicBezTo>
                <a:cubicBezTo>
                  <a:pt x="3138636" y="427747"/>
                  <a:pt x="3132807" y="424999"/>
                  <a:pt x="3143796" y="432170"/>
                </a:cubicBezTo>
                <a:cubicBezTo>
                  <a:pt x="3146342" y="429891"/>
                  <a:pt x="3162898" y="424731"/>
                  <a:pt x="3164506" y="426004"/>
                </a:cubicBezTo>
                <a:cubicBezTo>
                  <a:pt x="3162630" y="418766"/>
                  <a:pt x="3198287" y="424060"/>
                  <a:pt x="3203316" y="425937"/>
                </a:cubicBezTo>
                <a:cubicBezTo>
                  <a:pt x="3203414" y="420106"/>
                  <a:pt x="3204285" y="419252"/>
                  <a:pt x="3205617" y="420207"/>
                </a:cubicBezTo>
                <a:close/>
                <a:moveTo>
                  <a:pt x="1261795" y="386125"/>
                </a:moveTo>
                <a:lnTo>
                  <a:pt x="1261809" y="386125"/>
                </a:lnTo>
                <a:lnTo>
                  <a:pt x="1262063" y="386327"/>
                </a:lnTo>
                <a:cubicBezTo>
                  <a:pt x="1261929" y="386260"/>
                  <a:pt x="1261862" y="386192"/>
                  <a:pt x="1261795" y="386125"/>
                </a:cubicBezTo>
                <a:close/>
                <a:moveTo>
                  <a:pt x="1261569" y="385936"/>
                </a:moveTo>
                <a:lnTo>
                  <a:pt x="1262264" y="386125"/>
                </a:lnTo>
                <a:lnTo>
                  <a:pt x="1261809" y="386125"/>
                </a:lnTo>
                <a:close/>
                <a:moveTo>
                  <a:pt x="1260455" y="385053"/>
                </a:moveTo>
                <a:lnTo>
                  <a:pt x="1261569" y="385936"/>
                </a:lnTo>
                <a:lnTo>
                  <a:pt x="1261527" y="385924"/>
                </a:lnTo>
                <a:cubicBezTo>
                  <a:pt x="1261058" y="385589"/>
                  <a:pt x="1260723" y="385321"/>
                  <a:pt x="1260455" y="385053"/>
                </a:cubicBezTo>
                <a:close/>
                <a:moveTo>
                  <a:pt x="1153300" y="384383"/>
                </a:moveTo>
                <a:cubicBezTo>
                  <a:pt x="1150686" y="383177"/>
                  <a:pt x="1169050" y="388740"/>
                  <a:pt x="1160203" y="388740"/>
                </a:cubicBezTo>
                <a:cubicBezTo>
                  <a:pt x="1154774" y="389879"/>
                  <a:pt x="1150551" y="384450"/>
                  <a:pt x="1153300" y="384383"/>
                </a:cubicBezTo>
                <a:close/>
                <a:moveTo>
                  <a:pt x="1233648" y="382507"/>
                </a:moveTo>
                <a:cubicBezTo>
                  <a:pt x="1231972" y="383713"/>
                  <a:pt x="1230230" y="384853"/>
                  <a:pt x="1228957" y="385389"/>
                </a:cubicBezTo>
                <a:cubicBezTo>
                  <a:pt x="1231235" y="385925"/>
                  <a:pt x="1233782" y="385724"/>
                  <a:pt x="1234586" y="388271"/>
                </a:cubicBezTo>
                <a:cubicBezTo>
                  <a:pt x="1237200" y="387332"/>
                  <a:pt x="1244639" y="386461"/>
                  <a:pt x="1245979" y="386260"/>
                </a:cubicBezTo>
                <a:cubicBezTo>
                  <a:pt x="1246114" y="386260"/>
                  <a:pt x="1245912" y="386260"/>
                  <a:pt x="1245578" y="386193"/>
                </a:cubicBezTo>
                <a:cubicBezTo>
                  <a:pt x="1245376" y="386193"/>
                  <a:pt x="1245175" y="386260"/>
                  <a:pt x="1244907" y="386260"/>
                </a:cubicBezTo>
                <a:cubicBezTo>
                  <a:pt x="1244438" y="386059"/>
                  <a:pt x="1244170" y="385992"/>
                  <a:pt x="1244103" y="385925"/>
                </a:cubicBezTo>
                <a:cubicBezTo>
                  <a:pt x="1241556" y="385456"/>
                  <a:pt x="1237066" y="384518"/>
                  <a:pt x="1233648" y="382507"/>
                </a:cubicBezTo>
                <a:close/>
                <a:moveTo>
                  <a:pt x="1252749" y="379290"/>
                </a:moveTo>
                <a:cubicBezTo>
                  <a:pt x="1253285" y="379290"/>
                  <a:pt x="1253486" y="379357"/>
                  <a:pt x="1253620" y="379357"/>
                </a:cubicBezTo>
                <a:lnTo>
                  <a:pt x="1253486" y="379357"/>
                </a:lnTo>
                <a:cubicBezTo>
                  <a:pt x="1253217" y="379357"/>
                  <a:pt x="1253017" y="379290"/>
                  <a:pt x="1252749" y="379290"/>
                </a:cubicBezTo>
                <a:close/>
                <a:moveTo>
                  <a:pt x="1433918" y="374196"/>
                </a:moveTo>
                <a:cubicBezTo>
                  <a:pt x="1435526" y="374196"/>
                  <a:pt x="1426144" y="385053"/>
                  <a:pt x="1433918" y="374196"/>
                </a:cubicBezTo>
                <a:close/>
                <a:moveTo>
                  <a:pt x="4625128" y="372228"/>
                </a:moveTo>
                <a:lnTo>
                  <a:pt x="4624922" y="372454"/>
                </a:lnTo>
                <a:cubicBezTo>
                  <a:pt x="4624922" y="372521"/>
                  <a:pt x="4624922" y="372521"/>
                  <a:pt x="4624922" y="372521"/>
                </a:cubicBezTo>
                <a:lnTo>
                  <a:pt x="4624964" y="372530"/>
                </a:lnTo>
                <a:close/>
                <a:moveTo>
                  <a:pt x="1873532" y="368349"/>
                </a:moveTo>
                <a:cubicBezTo>
                  <a:pt x="1875685" y="366941"/>
                  <a:pt x="1876791" y="368131"/>
                  <a:pt x="1877260" y="372856"/>
                </a:cubicBezTo>
                <a:cubicBezTo>
                  <a:pt x="1885504" y="372856"/>
                  <a:pt x="1863520" y="385054"/>
                  <a:pt x="1863520" y="379424"/>
                </a:cubicBezTo>
                <a:cubicBezTo>
                  <a:pt x="1868178" y="373761"/>
                  <a:pt x="1871379" y="369756"/>
                  <a:pt x="1873532" y="368349"/>
                </a:cubicBezTo>
                <a:close/>
                <a:moveTo>
                  <a:pt x="1399398" y="366154"/>
                </a:moveTo>
                <a:cubicBezTo>
                  <a:pt x="1406505" y="366154"/>
                  <a:pt x="1387134" y="383512"/>
                  <a:pt x="1386263" y="367025"/>
                </a:cubicBezTo>
                <a:cubicBezTo>
                  <a:pt x="1387470" y="366958"/>
                  <a:pt x="1389346" y="366422"/>
                  <a:pt x="1387402" y="366221"/>
                </a:cubicBezTo>
                <a:cubicBezTo>
                  <a:pt x="1391289" y="366422"/>
                  <a:pt x="1395980" y="366958"/>
                  <a:pt x="1399398" y="366154"/>
                </a:cubicBezTo>
                <a:close/>
                <a:moveTo>
                  <a:pt x="1386128" y="366154"/>
                </a:moveTo>
                <a:lnTo>
                  <a:pt x="1386196" y="366154"/>
                </a:lnTo>
                <a:cubicBezTo>
                  <a:pt x="1386196" y="366489"/>
                  <a:pt x="1386263" y="366757"/>
                  <a:pt x="1386263" y="367025"/>
                </a:cubicBezTo>
                <a:cubicBezTo>
                  <a:pt x="1385392" y="367092"/>
                  <a:pt x="1384855" y="366891"/>
                  <a:pt x="1386128" y="366154"/>
                </a:cubicBezTo>
                <a:close/>
                <a:moveTo>
                  <a:pt x="5094742" y="360658"/>
                </a:moveTo>
                <a:cubicBezTo>
                  <a:pt x="5095547" y="360658"/>
                  <a:pt x="5099367" y="362334"/>
                  <a:pt x="5099233" y="366757"/>
                </a:cubicBezTo>
                <a:cubicBezTo>
                  <a:pt x="5104796" y="366757"/>
                  <a:pt x="5114044" y="372454"/>
                  <a:pt x="5114044" y="371248"/>
                </a:cubicBezTo>
                <a:cubicBezTo>
                  <a:pt x="5113240" y="375336"/>
                  <a:pt x="5110426" y="375738"/>
                  <a:pt x="5110291" y="379558"/>
                </a:cubicBezTo>
                <a:cubicBezTo>
                  <a:pt x="5110091" y="378351"/>
                  <a:pt x="5115586" y="376274"/>
                  <a:pt x="5114044" y="381502"/>
                </a:cubicBezTo>
                <a:cubicBezTo>
                  <a:pt x="5112034" y="379960"/>
                  <a:pt x="5109755" y="379357"/>
                  <a:pt x="5107342" y="379625"/>
                </a:cubicBezTo>
                <a:cubicBezTo>
                  <a:pt x="5107342" y="380362"/>
                  <a:pt x="5112302" y="385724"/>
                  <a:pt x="5113240" y="389477"/>
                </a:cubicBezTo>
                <a:cubicBezTo>
                  <a:pt x="5116457" y="386126"/>
                  <a:pt x="5119742" y="382976"/>
                  <a:pt x="5122691" y="379692"/>
                </a:cubicBezTo>
                <a:cubicBezTo>
                  <a:pt x="5122556" y="377413"/>
                  <a:pt x="5122087" y="375336"/>
                  <a:pt x="5121417" y="373124"/>
                </a:cubicBezTo>
                <a:cubicBezTo>
                  <a:pt x="5120813" y="372521"/>
                  <a:pt x="5114044" y="373995"/>
                  <a:pt x="5114044" y="365751"/>
                </a:cubicBezTo>
                <a:cubicBezTo>
                  <a:pt x="5111364" y="363942"/>
                  <a:pt x="5105399" y="360658"/>
                  <a:pt x="5098094" y="360658"/>
                </a:cubicBezTo>
                <a:cubicBezTo>
                  <a:pt x="5096954" y="360658"/>
                  <a:pt x="5095882" y="360658"/>
                  <a:pt x="5094742" y="360658"/>
                </a:cubicBezTo>
                <a:close/>
                <a:moveTo>
                  <a:pt x="1629273" y="359451"/>
                </a:moveTo>
                <a:cubicBezTo>
                  <a:pt x="1631217" y="360457"/>
                  <a:pt x="1644018" y="372856"/>
                  <a:pt x="1633362" y="372856"/>
                </a:cubicBezTo>
                <a:cubicBezTo>
                  <a:pt x="1635372" y="373794"/>
                  <a:pt x="1636847" y="372253"/>
                  <a:pt x="1635707" y="375403"/>
                </a:cubicBezTo>
                <a:cubicBezTo>
                  <a:pt x="1635707" y="379893"/>
                  <a:pt x="1647571" y="361060"/>
                  <a:pt x="1642008" y="363071"/>
                </a:cubicBezTo>
                <a:cubicBezTo>
                  <a:pt x="1639394" y="362132"/>
                  <a:pt x="1636043" y="358178"/>
                  <a:pt x="1629273" y="359451"/>
                </a:cubicBezTo>
                <a:close/>
                <a:moveTo>
                  <a:pt x="1432902" y="353143"/>
                </a:moveTo>
                <a:cubicBezTo>
                  <a:pt x="1433915" y="353922"/>
                  <a:pt x="1434418" y="357239"/>
                  <a:pt x="1434585" y="362065"/>
                </a:cubicBezTo>
                <a:cubicBezTo>
                  <a:pt x="1434585" y="367828"/>
                  <a:pt x="1421181" y="365282"/>
                  <a:pt x="1421181" y="366153"/>
                </a:cubicBezTo>
                <a:cubicBezTo>
                  <a:pt x="1418970" y="358178"/>
                  <a:pt x="1422119" y="359451"/>
                  <a:pt x="1428151" y="359451"/>
                </a:cubicBezTo>
                <a:cubicBezTo>
                  <a:pt x="1430362" y="354123"/>
                  <a:pt x="1431887" y="352363"/>
                  <a:pt x="1432902" y="353143"/>
                </a:cubicBezTo>
                <a:close/>
                <a:moveTo>
                  <a:pt x="1548513" y="345712"/>
                </a:moveTo>
                <a:lnTo>
                  <a:pt x="1547846" y="345779"/>
                </a:lnTo>
                <a:lnTo>
                  <a:pt x="1547907" y="345779"/>
                </a:lnTo>
                <a:cubicBezTo>
                  <a:pt x="1547907" y="345846"/>
                  <a:pt x="1548041" y="345980"/>
                  <a:pt x="1548110" y="346114"/>
                </a:cubicBezTo>
                <a:cubicBezTo>
                  <a:pt x="1547907" y="346181"/>
                  <a:pt x="1547706" y="346047"/>
                  <a:pt x="1547977" y="346047"/>
                </a:cubicBezTo>
                <a:lnTo>
                  <a:pt x="1547843" y="345779"/>
                </a:lnTo>
                <a:lnTo>
                  <a:pt x="1547775" y="345779"/>
                </a:lnTo>
                <a:cubicBezTo>
                  <a:pt x="1542951" y="346382"/>
                  <a:pt x="1537856" y="345846"/>
                  <a:pt x="1532965" y="346047"/>
                </a:cubicBezTo>
                <a:cubicBezTo>
                  <a:pt x="1539802" y="346047"/>
                  <a:pt x="1526129" y="352749"/>
                  <a:pt x="1521705" y="352749"/>
                </a:cubicBezTo>
                <a:cubicBezTo>
                  <a:pt x="1518153" y="349867"/>
                  <a:pt x="1521370" y="358312"/>
                  <a:pt x="1521772" y="359586"/>
                </a:cubicBezTo>
                <a:cubicBezTo>
                  <a:pt x="1525391" y="360189"/>
                  <a:pt x="1531624" y="360189"/>
                  <a:pt x="1534976" y="359719"/>
                </a:cubicBezTo>
                <a:cubicBezTo>
                  <a:pt x="1535646" y="359719"/>
                  <a:pt x="1534372" y="366757"/>
                  <a:pt x="1535846" y="366757"/>
                </a:cubicBezTo>
                <a:cubicBezTo>
                  <a:pt x="1525123" y="372186"/>
                  <a:pt x="1516075" y="374062"/>
                  <a:pt x="1496035" y="374129"/>
                </a:cubicBezTo>
                <a:cubicBezTo>
                  <a:pt x="1499654" y="374129"/>
                  <a:pt x="1505820" y="374129"/>
                  <a:pt x="1507429" y="374129"/>
                </a:cubicBezTo>
                <a:cubicBezTo>
                  <a:pt x="1518689" y="374129"/>
                  <a:pt x="1510579" y="373526"/>
                  <a:pt x="1519493" y="373526"/>
                </a:cubicBezTo>
                <a:cubicBezTo>
                  <a:pt x="1521169" y="382842"/>
                  <a:pt x="1522911" y="379960"/>
                  <a:pt x="1515069" y="386327"/>
                </a:cubicBezTo>
                <a:cubicBezTo>
                  <a:pt x="1515136" y="387467"/>
                  <a:pt x="1522039" y="385054"/>
                  <a:pt x="1521772" y="389678"/>
                </a:cubicBezTo>
                <a:cubicBezTo>
                  <a:pt x="1521772" y="386997"/>
                  <a:pt x="1518689" y="390952"/>
                  <a:pt x="1516142" y="394705"/>
                </a:cubicBezTo>
                <a:cubicBezTo>
                  <a:pt x="1520632" y="398860"/>
                  <a:pt x="1529144" y="405965"/>
                  <a:pt x="1528675" y="399731"/>
                </a:cubicBezTo>
                <a:cubicBezTo>
                  <a:pt x="1527402" y="399396"/>
                  <a:pt x="1529345" y="392962"/>
                  <a:pt x="1529547" y="392962"/>
                </a:cubicBezTo>
                <a:cubicBezTo>
                  <a:pt x="1527200" y="391019"/>
                  <a:pt x="1523380" y="394705"/>
                  <a:pt x="1521705" y="390616"/>
                </a:cubicBezTo>
                <a:cubicBezTo>
                  <a:pt x="1521705" y="375536"/>
                  <a:pt x="1557829" y="383847"/>
                  <a:pt x="1561515" y="366154"/>
                </a:cubicBezTo>
                <a:cubicBezTo>
                  <a:pt x="1557025" y="366154"/>
                  <a:pt x="1541811" y="366087"/>
                  <a:pt x="1541811" y="366154"/>
                </a:cubicBezTo>
                <a:cubicBezTo>
                  <a:pt x="1542951" y="365416"/>
                  <a:pt x="1539129" y="359183"/>
                  <a:pt x="1541811" y="360054"/>
                </a:cubicBezTo>
                <a:cubicBezTo>
                  <a:pt x="1541811" y="357374"/>
                  <a:pt x="1550389" y="361060"/>
                  <a:pt x="1551529" y="359451"/>
                </a:cubicBezTo>
                <a:cubicBezTo>
                  <a:pt x="1543956" y="359451"/>
                  <a:pt x="1549518" y="355229"/>
                  <a:pt x="1553137" y="352951"/>
                </a:cubicBezTo>
                <a:cubicBezTo>
                  <a:pt x="1551327" y="351275"/>
                  <a:pt x="1548982" y="347454"/>
                  <a:pt x="1548111" y="346114"/>
                </a:cubicBezTo>
                <a:cubicBezTo>
                  <a:pt x="1548313" y="346114"/>
                  <a:pt x="1548513" y="346047"/>
                  <a:pt x="1548513" y="345712"/>
                </a:cubicBezTo>
                <a:close/>
                <a:moveTo>
                  <a:pt x="1888252" y="339756"/>
                </a:moveTo>
                <a:lnTo>
                  <a:pt x="1884564" y="346047"/>
                </a:lnTo>
                <a:cubicBezTo>
                  <a:pt x="1890797" y="352615"/>
                  <a:pt x="1886843" y="359451"/>
                  <a:pt x="1881347" y="359451"/>
                </a:cubicBezTo>
                <a:cubicBezTo>
                  <a:pt x="1883559" y="357910"/>
                  <a:pt x="1856884" y="373459"/>
                  <a:pt x="1856884" y="362065"/>
                </a:cubicBezTo>
                <a:cubicBezTo>
                  <a:pt x="1860838" y="358714"/>
                  <a:pt x="1865999" y="352749"/>
                  <a:pt x="1870959" y="352749"/>
                </a:cubicBezTo>
                <a:cubicBezTo>
                  <a:pt x="1871361" y="353353"/>
                  <a:pt x="1872836" y="353218"/>
                  <a:pt x="1874377" y="352481"/>
                </a:cubicBezTo>
                <a:cubicBezTo>
                  <a:pt x="1872500" y="351408"/>
                  <a:pt x="1870355" y="348661"/>
                  <a:pt x="1870222" y="346784"/>
                </a:cubicBezTo>
                <a:cubicBezTo>
                  <a:pt x="1870222" y="344606"/>
                  <a:pt x="1873824" y="342964"/>
                  <a:pt x="1878139" y="341758"/>
                </a:cubicBezTo>
                <a:close/>
                <a:moveTo>
                  <a:pt x="1736165" y="339345"/>
                </a:moveTo>
                <a:cubicBezTo>
                  <a:pt x="1736232" y="339546"/>
                  <a:pt x="1736299" y="339747"/>
                  <a:pt x="1736366" y="339948"/>
                </a:cubicBezTo>
                <a:cubicBezTo>
                  <a:pt x="1731273" y="340752"/>
                  <a:pt x="1724570" y="340149"/>
                  <a:pt x="1736165" y="339345"/>
                </a:cubicBezTo>
                <a:close/>
                <a:moveTo>
                  <a:pt x="1890262" y="336329"/>
                </a:moveTo>
                <a:cubicBezTo>
                  <a:pt x="1890462" y="337334"/>
                  <a:pt x="1890529" y="338272"/>
                  <a:pt x="1890328" y="339345"/>
                </a:cubicBezTo>
                <a:lnTo>
                  <a:pt x="1888252" y="339756"/>
                </a:lnTo>
                <a:close/>
                <a:moveTo>
                  <a:pt x="1748034" y="333850"/>
                </a:moveTo>
                <a:cubicBezTo>
                  <a:pt x="1735500" y="331839"/>
                  <a:pt x="1747967" y="340552"/>
                  <a:pt x="1741399" y="340552"/>
                </a:cubicBezTo>
                <a:cubicBezTo>
                  <a:pt x="1744884" y="340552"/>
                  <a:pt x="1748369" y="340552"/>
                  <a:pt x="1751855" y="340552"/>
                </a:cubicBezTo>
                <a:cubicBezTo>
                  <a:pt x="1749106" y="340350"/>
                  <a:pt x="1748101" y="339144"/>
                  <a:pt x="1748034" y="333850"/>
                </a:cubicBezTo>
                <a:close/>
                <a:moveTo>
                  <a:pt x="1423974" y="321166"/>
                </a:moveTo>
                <a:cubicBezTo>
                  <a:pt x="1426068" y="319339"/>
                  <a:pt x="1429452" y="318501"/>
                  <a:pt x="1434646" y="322321"/>
                </a:cubicBezTo>
                <a:cubicBezTo>
                  <a:pt x="1434646" y="328822"/>
                  <a:pt x="1425196" y="323729"/>
                  <a:pt x="1421042" y="325941"/>
                </a:cubicBezTo>
                <a:cubicBezTo>
                  <a:pt x="1421075" y="325807"/>
                  <a:pt x="1421879" y="322992"/>
                  <a:pt x="1423974" y="321166"/>
                </a:cubicBezTo>
                <a:close/>
                <a:moveTo>
                  <a:pt x="1109459" y="319842"/>
                </a:moveTo>
                <a:cubicBezTo>
                  <a:pt x="1109459" y="323595"/>
                  <a:pt x="1108923" y="325605"/>
                  <a:pt x="1108186" y="326544"/>
                </a:cubicBezTo>
                <a:cubicBezTo>
                  <a:pt x="1109057" y="326409"/>
                  <a:pt x="1109995" y="326343"/>
                  <a:pt x="1110867" y="326209"/>
                </a:cubicBezTo>
                <a:cubicBezTo>
                  <a:pt x="1110063" y="324265"/>
                  <a:pt x="1109660" y="319975"/>
                  <a:pt x="1109459" y="319842"/>
                </a:cubicBezTo>
                <a:close/>
                <a:moveTo>
                  <a:pt x="5238638" y="299133"/>
                </a:moveTo>
                <a:cubicBezTo>
                  <a:pt x="5233812" y="296653"/>
                  <a:pt x="5224764" y="302350"/>
                  <a:pt x="5216923" y="305835"/>
                </a:cubicBezTo>
                <a:cubicBezTo>
                  <a:pt x="5208612" y="305835"/>
                  <a:pt x="5222418" y="313475"/>
                  <a:pt x="5229791" y="312537"/>
                </a:cubicBezTo>
                <a:cubicBezTo>
                  <a:pt x="5223424" y="312537"/>
                  <a:pt x="5236694" y="300138"/>
                  <a:pt x="5238638" y="299133"/>
                </a:cubicBezTo>
                <a:close/>
                <a:moveTo>
                  <a:pt x="5116885" y="285410"/>
                </a:moveTo>
                <a:cubicBezTo>
                  <a:pt x="5116357" y="286885"/>
                  <a:pt x="5115888" y="289582"/>
                  <a:pt x="5115921" y="292430"/>
                </a:cubicBezTo>
                <a:cubicBezTo>
                  <a:pt x="5122824" y="289280"/>
                  <a:pt x="5131269" y="285728"/>
                  <a:pt x="5118200" y="285728"/>
                </a:cubicBezTo>
                <a:cubicBezTo>
                  <a:pt x="5117999" y="283684"/>
                  <a:pt x="5117413" y="283936"/>
                  <a:pt x="5116885" y="285410"/>
                </a:cubicBezTo>
                <a:close/>
                <a:moveTo>
                  <a:pt x="1840792" y="276881"/>
                </a:moveTo>
                <a:cubicBezTo>
                  <a:pt x="1838983" y="278088"/>
                  <a:pt x="1836503" y="279026"/>
                  <a:pt x="1834493" y="279026"/>
                </a:cubicBezTo>
                <a:cubicBezTo>
                  <a:pt x="1837374" y="279026"/>
                  <a:pt x="1837910" y="283450"/>
                  <a:pt x="1836704" y="285728"/>
                </a:cubicBezTo>
                <a:cubicBezTo>
                  <a:pt x="1837508" y="282913"/>
                  <a:pt x="1839250" y="279629"/>
                  <a:pt x="1840792" y="276881"/>
                </a:cubicBezTo>
                <a:close/>
                <a:moveTo>
                  <a:pt x="4598114" y="272056"/>
                </a:moveTo>
                <a:cubicBezTo>
                  <a:pt x="4598114" y="272257"/>
                  <a:pt x="4598046" y="272391"/>
                  <a:pt x="4597979" y="272526"/>
                </a:cubicBezTo>
                <a:cubicBezTo>
                  <a:pt x="4597979" y="272459"/>
                  <a:pt x="4597979" y="272391"/>
                  <a:pt x="4597979" y="272324"/>
                </a:cubicBezTo>
                <a:cubicBezTo>
                  <a:pt x="4598046" y="272190"/>
                  <a:pt x="4598046" y="272123"/>
                  <a:pt x="4598114" y="272056"/>
                </a:cubicBezTo>
                <a:close/>
                <a:moveTo>
                  <a:pt x="2996202" y="264214"/>
                </a:moveTo>
                <a:cubicBezTo>
                  <a:pt x="2996066" y="264415"/>
                  <a:pt x="2996001" y="264549"/>
                  <a:pt x="2995869" y="264683"/>
                </a:cubicBezTo>
                <a:cubicBezTo>
                  <a:pt x="2996001" y="264616"/>
                  <a:pt x="2996136" y="264750"/>
                  <a:pt x="2996202" y="265219"/>
                </a:cubicBezTo>
                <a:cubicBezTo>
                  <a:pt x="2996202" y="266694"/>
                  <a:pt x="2996337" y="265621"/>
                  <a:pt x="2994795" y="265621"/>
                </a:cubicBezTo>
                <a:cubicBezTo>
                  <a:pt x="2995130" y="266895"/>
                  <a:pt x="2996337" y="274669"/>
                  <a:pt x="2996202" y="274334"/>
                </a:cubicBezTo>
                <a:cubicBezTo>
                  <a:pt x="2995665" y="274334"/>
                  <a:pt x="3001829" y="276010"/>
                  <a:pt x="3010343" y="278355"/>
                </a:cubicBezTo>
                <a:cubicBezTo>
                  <a:pt x="3002231" y="275206"/>
                  <a:pt x="2996202" y="270380"/>
                  <a:pt x="2996202" y="264214"/>
                </a:cubicBezTo>
                <a:close/>
                <a:moveTo>
                  <a:pt x="1843205" y="261935"/>
                </a:moveTo>
                <a:cubicBezTo>
                  <a:pt x="1842535" y="263812"/>
                  <a:pt x="1840391" y="265688"/>
                  <a:pt x="1838849" y="265688"/>
                </a:cubicBezTo>
                <a:cubicBezTo>
                  <a:pt x="1841797" y="271118"/>
                  <a:pt x="1840860" y="267364"/>
                  <a:pt x="1840994" y="272391"/>
                </a:cubicBezTo>
                <a:cubicBezTo>
                  <a:pt x="1842133" y="272391"/>
                  <a:pt x="1842803" y="272592"/>
                  <a:pt x="1843205" y="272860"/>
                </a:cubicBezTo>
                <a:cubicBezTo>
                  <a:pt x="1843272" y="272726"/>
                  <a:pt x="1843406" y="272525"/>
                  <a:pt x="1843473" y="272391"/>
                </a:cubicBezTo>
                <a:cubicBezTo>
                  <a:pt x="1843473" y="265354"/>
                  <a:pt x="1879799" y="281171"/>
                  <a:pt x="1876984" y="279026"/>
                </a:cubicBezTo>
                <a:cubicBezTo>
                  <a:pt x="1879263" y="273262"/>
                  <a:pt x="1883686" y="268705"/>
                  <a:pt x="1889919" y="266694"/>
                </a:cubicBezTo>
                <a:cubicBezTo>
                  <a:pt x="1874035" y="269844"/>
                  <a:pt x="1845149" y="277551"/>
                  <a:pt x="1844144" y="262338"/>
                </a:cubicBezTo>
                <a:cubicBezTo>
                  <a:pt x="1844210" y="262338"/>
                  <a:pt x="1843808" y="262203"/>
                  <a:pt x="1843205" y="261935"/>
                </a:cubicBezTo>
                <a:close/>
                <a:moveTo>
                  <a:pt x="1493497" y="252444"/>
                </a:moveTo>
                <a:cubicBezTo>
                  <a:pt x="1490820" y="250173"/>
                  <a:pt x="1484713" y="258919"/>
                  <a:pt x="1478681" y="258919"/>
                </a:cubicBezTo>
                <a:cubicBezTo>
                  <a:pt x="1483841" y="259254"/>
                  <a:pt x="1494363" y="259187"/>
                  <a:pt x="1494900" y="259120"/>
                </a:cubicBezTo>
                <a:cubicBezTo>
                  <a:pt x="1494900" y="255183"/>
                  <a:pt x="1494389" y="253202"/>
                  <a:pt x="1493497" y="252444"/>
                </a:cubicBezTo>
                <a:close/>
                <a:moveTo>
                  <a:pt x="1494900" y="252083"/>
                </a:moveTo>
                <a:cubicBezTo>
                  <a:pt x="1494900" y="252418"/>
                  <a:pt x="1494900" y="252686"/>
                  <a:pt x="1494900" y="253021"/>
                </a:cubicBezTo>
                <a:cubicBezTo>
                  <a:pt x="1494900" y="252418"/>
                  <a:pt x="1495100" y="252217"/>
                  <a:pt x="1495301" y="252150"/>
                </a:cubicBezTo>
                <a:cubicBezTo>
                  <a:pt x="1495168" y="252150"/>
                  <a:pt x="1494966" y="252150"/>
                  <a:pt x="1494900" y="252083"/>
                </a:cubicBezTo>
                <a:close/>
                <a:moveTo>
                  <a:pt x="1495034" y="250742"/>
                </a:moveTo>
                <a:cubicBezTo>
                  <a:pt x="1494966" y="250810"/>
                  <a:pt x="1494966" y="250810"/>
                  <a:pt x="1494966" y="250877"/>
                </a:cubicBezTo>
                <a:cubicBezTo>
                  <a:pt x="1494966" y="250877"/>
                  <a:pt x="1494966" y="250944"/>
                  <a:pt x="1494966" y="250944"/>
                </a:cubicBezTo>
                <a:cubicBezTo>
                  <a:pt x="1494966" y="250877"/>
                  <a:pt x="1494966" y="250810"/>
                  <a:pt x="1495034" y="250742"/>
                </a:cubicBezTo>
                <a:close/>
                <a:moveTo>
                  <a:pt x="3006167" y="248112"/>
                </a:moveTo>
                <a:cubicBezTo>
                  <a:pt x="3004410" y="248615"/>
                  <a:pt x="3003575" y="250072"/>
                  <a:pt x="3002367" y="250072"/>
                </a:cubicBezTo>
                <a:cubicBezTo>
                  <a:pt x="3004510" y="249536"/>
                  <a:pt x="3011950" y="251547"/>
                  <a:pt x="3015503" y="251882"/>
                </a:cubicBezTo>
                <a:cubicBezTo>
                  <a:pt x="3010607" y="248062"/>
                  <a:pt x="3007928" y="247609"/>
                  <a:pt x="3006167" y="248112"/>
                </a:cubicBezTo>
                <a:close/>
                <a:moveTo>
                  <a:pt x="1272514" y="245222"/>
                </a:moveTo>
                <a:cubicBezTo>
                  <a:pt x="1275244" y="245214"/>
                  <a:pt x="1277959" y="245549"/>
                  <a:pt x="1277891" y="245582"/>
                </a:cubicBezTo>
                <a:cubicBezTo>
                  <a:pt x="1278964" y="245046"/>
                  <a:pt x="1281175" y="253290"/>
                  <a:pt x="1268107" y="252285"/>
                </a:cubicBezTo>
                <a:cubicBezTo>
                  <a:pt x="1267168" y="250609"/>
                  <a:pt x="1266833" y="248799"/>
                  <a:pt x="1267035" y="246923"/>
                </a:cubicBezTo>
                <a:cubicBezTo>
                  <a:pt x="1267035" y="245582"/>
                  <a:pt x="1269783" y="245230"/>
                  <a:pt x="1272514" y="245222"/>
                </a:cubicBezTo>
                <a:close/>
                <a:moveTo>
                  <a:pt x="5775145" y="239551"/>
                </a:moveTo>
                <a:cubicBezTo>
                  <a:pt x="5756781" y="243505"/>
                  <a:pt x="5740562" y="245516"/>
                  <a:pt x="5731916" y="245516"/>
                </a:cubicBezTo>
                <a:cubicBezTo>
                  <a:pt x="5728364" y="255636"/>
                  <a:pt x="5723471" y="251883"/>
                  <a:pt x="5715629" y="258920"/>
                </a:cubicBezTo>
                <a:cubicBezTo>
                  <a:pt x="5737144" y="258920"/>
                  <a:pt x="5756446" y="245516"/>
                  <a:pt x="5771056" y="245516"/>
                </a:cubicBezTo>
                <a:cubicBezTo>
                  <a:pt x="5776954" y="247191"/>
                  <a:pt x="5780037" y="249402"/>
                  <a:pt x="5784662" y="252218"/>
                </a:cubicBezTo>
                <a:cubicBezTo>
                  <a:pt x="5784259" y="252218"/>
                  <a:pt x="5784997" y="249671"/>
                  <a:pt x="5785332" y="247660"/>
                </a:cubicBezTo>
                <a:cubicBezTo>
                  <a:pt x="5785935" y="247325"/>
                  <a:pt x="5786672" y="246722"/>
                  <a:pt x="5787678" y="245516"/>
                </a:cubicBezTo>
                <a:cubicBezTo>
                  <a:pt x="5789889" y="246253"/>
                  <a:pt x="5776217" y="241494"/>
                  <a:pt x="5775145" y="239551"/>
                </a:cubicBezTo>
                <a:close/>
                <a:moveTo>
                  <a:pt x="6453402" y="238813"/>
                </a:moveTo>
                <a:cubicBezTo>
                  <a:pt x="6467075" y="238545"/>
                  <a:pt x="6485438" y="252217"/>
                  <a:pt x="6484500" y="252217"/>
                </a:cubicBezTo>
                <a:cubicBezTo>
                  <a:pt x="6484635" y="252954"/>
                  <a:pt x="6479138" y="253758"/>
                  <a:pt x="6487985" y="257043"/>
                </a:cubicBezTo>
                <a:cubicBezTo>
                  <a:pt x="6487985" y="265152"/>
                  <a:pt x="6407827" y="250541"/>
                  <a:pt x="6400857" y="250944"/>
                </a:cubicBezTo>
                <a:cubicBezTo>
                  <a:pt x="6400857" y="249000"/>
                  <a:pt x="6444958" y="238947"/>
                  <a:pt x="6453402" y="238813"/>
                </a:cubicBezTo>
                <a:close/>
                <a:moveTo>
                  <a:pt x="1484713" y="238813"/>
                </a:moveTo>
                <a:cubicBezTo>
                  <a:pt x="1501535" y="242499"/>
                  <a:pt x="1501333" y="238678"/>
                  <a:pt x="1495502" y="252217"/>
                </a:cubicBezTo>
                <a:cubicBezTo>
                  <a:pt x="1497983" y="252955"/>
                  <a:pt x="1506830" y="268169"/>
                  <a:pt x="1508304" y="272323"/>
                </a:cubicBezTo>
                <a:cubicBezTo>
                  <a:pt x="1513666" y="271452"/>
                  <a:pt x="1512057" y="273061"/>
                  <a:pt x="1510181" y="279026"/>
                </a:cubicBezTo>
                <a:cubicBezTo>
                  <a:pt x="1522043" y="279026"/>
                  <a:pt x="1474794" y="315284"/>
                  <a:pt x="1474794" y="296786"/>
                </a:cubicBezTo>
                <a:cubicBezTo>
                  <a:pt x="1474794" y="312671"/>
                  <a:pt x="1407035" y="285728"/>
                  <a:pt x="1405427" y="285728"/>
                </a:cubicBezTo>
                <a:cubicBezTo>
                  <a:pt x="1403616" y="284052"/>
                  <a:pt x="1377879" y="268838"/>
                  <a:pt x="1374596" y="269911"/>
                </a:cubicBezTo>
                <a:cubicBezTo>
                  <a:pt x="1387798" y="251078"/>
                  <a:pt x="1406565" y="263678"/>
                  <a:pt x="1424594" y="265621"/>
                </a:cubicBezTo>
                <a:cubicBezTo>
                  <a:pt x="1423119" y="265621"/>
                  <a:pt x="1403415" y="245515"/>
                  <a:pt x="1401137" y="245515"/>
                </a:cubicBezTo>
                <a:cubicBezTo>
                  <a:pt x="1403348" y="244040"/>
                  <a:pt x="1408375" y="246654"/>
                  <a:pt x="1410788" y="245515"/>
                </a:cubicBezTo>
                <a:cubicBezTo>
                  <a:pt x="1422249" y="245515"/>
                  <a:pt x="1478614" y="238813"/>
                  <a:pt x="1484713" y="238813"/>
                </a:cubicBezTo>
                <a:close/>
                <a:moveTo>
                  <a:pt x="1608498" y="231843"/>
                </a:moveTo>
                <a:cubicBezTo>
                  <a:pt x="1612653" y="235127"/>
                  <a:pt x="1640265" y="238478"/>
                  <a:pt x="1647437" y="236602"/>
                </a:cubicBezTo>
                <a:cubicBezTo>
                  <a:pt x="1636981" y="243907"/>
                  <a:pt x="1628604" y="250140"/>
                  <a:pt x="1618550" y="255702"/>
                </a:cubicBezTo>
                <a:cubicBezTo>
                  <a:pt x="1605951" y="262606"/>
                  <a:pt x="1570966" y="269710"/>
                  <a:pt x="1567882" y="272056"/>
                </a:cubicBezTo>
                <a:cubicBezTo>
                  <a:pt x="1583230" y="272056"/>
                  <a:pt x="1559572" y="285460"/>
                  <a:pt x="1553808" y="285460"/>
                </a:cubicBezTo>
                <a:cubicBezTo>
                  <a:pt x="1554880" y="292698"/>
                  <a:pt x="1560778" y="294240"/>
                  <a:pt x="1567882" y="292162"/>
                </a:cubicBezTo>
                <a:cubicBezTo>
                  <a:pt x="1567078" y="292162"/>
                  <a:pt x="1592345" y="313810"/>
                  <a:pt x="1599986" y="318971"/>
                </a:cubicBezTo>
                <a:lnTo>
                  <a:pt x="1599937" y="319251"/>
                </a:lnTo>
                <a:lnTo>
                  <a:pt x="1599425" y="322146"/>
                </a:lnTo>
                <a:cubicBezTo>
                  <a:pt x="1599936" y="323880"/>
                  <a:pt x="1600656" y="325673"/>
                  <a:pt x="1600120" y="325673"/>
                </a:cubicBezTo>
                <a:cubicBezTo>
                  <a:pt x="1603336" y="326611"/>
                  <a:pt x="1607828" y="325003"/>
                  <a:pt x="1610240" y="325673"/>
                </a:cubicBezTo>
                <a:cubicBezTo>
                  <a:pt x="1610508" y="325673"/>
                  <a:pt x="1606353" y="332375"/>
                  <a:pt x="1611111" y="332375"/>
                </a:cubicBezTo>
                <a:cubicBezTo>
                  <a:pt x="1604946" y="335726"/>
                  <a:pt x="1600992" y="339077"/>
                  <a:pt x="1593686" y="339077"/>
                </a:cubicBezTo>
                <a:cubicBezTo>
                  <a:pt x="1596769" y="343433"/>
                  <a:pt x="1600923" y="345779"/>
                  <a:pt x="1607895" y="345779"/>
                </a:cubicBezTo>
                <a:cubicBezTo>
                  <a:pt x="1607292" y="343634"/>
                  <a:pt x="1602398" y="338474"/>
                  <a:pt x="1602265" y="338340"/>
                </a:cubicBezTo>
                <a:cubicBezTo>
                  <a:pt x="1602265" y="337535"/>
                  <a:pt x="1615870" y="341490"/>
                  <a:pt x="1615668" y="341423"/>
                </a:cubicBezTo>
                <a:cubicBezTo>
                  <a:pt x="1615668" y="338541"/>
                  <a:pt x="1642410" y="352481"/>
                  <a:pt x="1638523" y="352481"/>
                </a:cubicBezTo>
                <a:cubicBezTo>
                  <a:pt x="1643683" y="355095"/>
                  <a:pt x="1641069" y="356234"/>
                  <a:pt x="1640735" y="359183"/>
                </a:cubicBezTo>
                <a:cubicBezTo>
                  <a:pt x="1653335" y="350806"/>
                  <a:pt x="1662450" y="352280"/>
                  <a:pt x="1674715" y="359183"/>
                </a:cubicBezTo>
                <a:cubicBezTo>
                  <a:pt x="1702526" y="374732"/>
                  <a:pt x="1675988" y="369907"/>
                  <a:pt x="1675988" y="383311"/>
                </a:cubicBezTo>
                <a:cubicBezTo>
                  <a:pt x="1681079" y="388740"/>
                  <a:pt x="1687849" y="394973"/>
                  <a:pt x="1696092" y="402479"/>
                </a:cubicBezTo>
                <a:cubicBezTo>
                  <a:pt x="1696092" y="398391"/>
                  <a:pt x="1708826" y="399329"/>
                  <a:pt x="1712177" y="399329"/>
                </a:cubicBezTo>
                <a:cubicBezTo>
                  <a:pt x="1711574" y="397788"/>
                  <a:pt x="1710300" y="393766"/>
                  <a:pt x="1710435" y="392627"/>
                </a:cubicBezTo>
                <a:cubicBezTo>
                  <a:pt x="1701990" y="392627"/>
                  <a:pt x="1701990" y="381904"/>
                  <a:pt x="1702794" y="379088"/>
                </a:cubicBezTo>
                <a:cubicBezTo>
                  <a:pt x="1702794" y="380999"/>
                  <a:pt x="1705056" y="379859"/>
                  <a:pt x="1707469" y="378025"/>
                </a:cubicBezTo>
                <a:lnTo>
                  <a:pt x="1712922" y="372908"/>
                </a:lnTo>
                <a:lnTo>
                  <a:pt x="1713049" y="372789"/>
                </a:lnTo>
                <a:cubicBezTo>
                  <a:pt x="1713518" y="374330"/>
                  <a:pt x="1716199" y="383177"/>
                  <a:pt x="1716199" y="378084"/>
                </a:cubicBezTo>
                <a:cubicBezTo>
                  <a:pt x="1717070" y="379290"/>
                  <a:pt x="1715730" y="383579"/>
                  <a:pt x="1716199" y="385254"/>
                </a:cubicBezTo>
                <a:cubicBezTo>
                  <a:pt x="1718544" y="385389"/>
                  <a:pt x="1720756" y="384986"/>
                  <a:pt x="1722900" y="384115"/>
                </a:cubicBezTo>
                <a:cubicBezTo>
                  <a:pt x="1725113" y="374196"/>
                  <a:pt x="1729201" y="371650"/>
                  <a:pt x="1743007" y="365819"/>
                </a:cubicBezTo>
                <a:cubicBezTo>
                  <a:pt x="1738182" y="354693"/>
                  <a:pt x="1740594" y="352481"/>
                  <a:pt x="1736506" y="339613"/>
                </a:cubicBezTo>
                <a:cubicBezTo>
                  <a:pt x="1737512" y="339479"/>
                  <a:pt x="1738383" y="339278"/>
                  <a:pt x="1739120" y="339010"/>
                </a:cubicBezTo>
                <a:cubicBezTo>
                  <a:pt x="1722968" y="339010"/>
                  <a:pt x="1699309" y="338005"/>
                  <a:pt x="1702057" y="332308"/>
                </a:cubicBezTo>
                <a:cubicBezTo>
                  <a:pt x="1667141" y="332308"/>
                  <a:pt x="1652531" y="313676"/>
                  <a:pt x="1658361" y="306572"/>
                </a:cubicBezTo>
                <a:cubicBezTo>
                  <a:pt x="1652799" y="305901"/>
                  <a:pt x="1647169" y="305432"/>
                  <a:pt x="1642209" y="305499"/>
                </a:cubicBezTo>
                <a:cubicBezTo>
                  <a:pt x="1649849" y="305499"/>
                  <a:pt x="1639528" y="289079"/>
                  <a:pt x="1636579" y="288409"/>
                </a:cubicBezTo>
                <a:cubicBezTo>
                  <a:pt x="1639193" y="284722"/>
                  <a:pt x="1646566" y="271989"/>
                  <a:pt x="1644823" y="271989"/>
                </a:cubicBezTo>
                <a:cubicBezTo>
                  <a:pt x="1668884" y="251681"/>
                  <a:pt x="1687044" y="238478"/>
                  <a:pt x="1749307" y="238478"/>
                </a:cubicBezTo>
                <a:cubicBezTo>
                  <a:pt x="1746492" y="238478"/>
                  <a:pt x="1720287" y="262405"/>
                  <a:pt x="1718411" y="265287"/>
                </a:cubicBezTo>
                <a:cubicBezTo>
                  <a:pt x="1724844" y="265287"/>
                  <a:pt x="1813246" y="218237"/>
                  <a:pt x="1823299" y="251882"/>
                </a:cubicBezTo>
                <a:cubicBezTo>
                  <a:pt x="1822831" y="252485"/>
                  <a:pt x="1829331" y="251413"/>
                  <a:pt x="1829800" y="251882"/>
                </a:cubicBezTo>
                <a:cubicBezTo>
                  <a:pt x="1833621" y="226280"/>
                  <a:pt x="1917331" y="253491"/>
                  <a:pt x="1930735" y="258585"/>
                </a:cubicBezTo>
                <a:lnTo>
                  <a:pt x="1930735" y="265287"/>
                </a:lnTo>
                <a:cubicBezTo>
                  <a:pt x="1930735" y="266627"/>
                  <a:pt x="1922760" y="264817"/>
                  <a:pt x="1919677" y="265287"/>
                </a:cubicBezTo>
                <a:cubicBezTo>
                  <a:pt x="1920615" y="267364"/>
                  <a:pt x="1921218" y="269576"/>
                  <a:pt x="1920615" y="271989"/>
                </a:cubicBezTo>
                <a:cubicBezTo>
                  <a:pt x="1952115" y="269241"/>
                  <a:pt x="1963643" y="285996"/>
                  <a:pt x="1982745" y="292899"/>
                </a:cubicBezTo>
                <a:cubicBezTo>
                  <a:pt x="1983013" y="291693"/>
                  <a:pt x="1984018" y="289012"/>
                  <a:pt x="1984219" y="293436"/>
                </a:cubicBezTo>
                <a:cubicBezTo>
                  <a:pt x="1984286" y="294039"/>
                  <a:pt x="1984286" y="294642"/>
                  <a:pt x="1984286" y="295513"/>
                </a:cubicBezTo>
                <a:cubicBezTo>
                  <a:pt x="2003723" y="285393"/>
                  <a:pt x="2032073" y="305499"/>
                  <a:pt x="2036899" y="305499"/>
                </a:cubicBezTo>
                <a:cubicBezTo>
                  <a:pt x="2037702" y="306102"/>
                  <a:pt x="2064712" y="317094"/>
                  <a:pt x="2064712" y="314882"/>
                </a:cubicBezTo>
                <a:cubicBezTo>
                  <a:pt x="2064712" y="313206"/>
                  <a:pt x="2081870" y="317765"/>
                  <a:pt x="2092124" y="318904"/>
                </a:cubicBezTo>
                <a:cubicBezTo>
                  <a:pt x="2093867" y="318904"/>
                  <a:pt x="2085422" y="331637"/>
                  <a:pt x="2084818" y="332308"/>
                </a:cubicBezTo>
                <a:cubicBezTo>
                  <a:pt x="2095274" y="322121"/>
                  <a:pt x="2123088" y="328957"/>
                  <a:pt x="2110957" y="345712"/>
                </a:cubicBezTo>
                <a:cubicBezTo>
                  <a:pt x="2116654" y="345712"/>
                  <a:pt x="2121546" y="345846"/>
                  <a:pt x="2125836" y="352414"/>
                </a:cubicBezTo>
                <a:cubicBezTo>
                  <a:pt x="2123558" y="352414"/>
                  <a:pt x="2101038" y="364612"/>
                  <a:pt x="2098223" y="365819"/>
                </a:cubicBezTo>
                <a:cubicBezTo>
                  <a:pt x="2108746" y="367695"/>
                  <a:pt x="2107673" y="372118"/>
                  <a:pt x="2125836" y="372521"/>
                </a:cubicBezTo>
                <a:cubicBezTo>
                  <a:pt x="2118464" y="372521"/>
                  <a:pt x="2138436" y="387667"/>
                  <a:pt x="2138436" y="377078"/>
                </a:cubicBezTo>
                <a:cubicBezTo>
                  <a:pt x="2138637" y="377145"/>
                  <a:pt x="2138236" y="380094"/>
                  <a:pt x="2138436" y="380161"/>
                </a:cubicBezTo>
                <a:cubicBezTo>
                  <a:pt x="2137498" y="380228"/>
                  <a:pt x="2136827" y="380630"/>
                  <a:pt x="2136492" y="381434"/>
                </a:cubicBezTo>
                <a:cubicBezTo>
                  <a:pt x="2150836" y="385054"/>
                  <a:pt x="2169668" y="385858"/>
                  <a:pt x="2187161" y="392694"/>
                </a:cubicBezTo>
                <a:cubicBezTo>
                  <a:pt x="2178582" y="392694"/>
                  <a:pt x="2211222" y="406098"/>
                  <a:pt x="2203448" y="406098"/>
                </a:cubicBezTo>
                <a:cubicBezTo>
                  <a:pt x="2203381" y="406098"/>
                  <a:pt x="2206530" y="405897"/>
                  <a:pt x="2206798" y="406098"/>
                </a:cubicBezTo>
                <a:cubicBezTo>
                  <a:pt x="2217254" y="406098"/>
                  <a:pt x="2226905" y="406366"/>
                  <a:pt x="2238164" y="412867"/>
                </a:cubicBezTo>
                <a:cubicBezTo>
                  <a:pt x="2241382" y="412867"/>
                  <a:pt x="2226168" y="425199"/>
                  <a:pt x="2218929" y="426339"/>
                </a:cubicBezTo>
                <a:cubicBezTo>
                  <a:pt x="2218929" y="426271"/>
                  <a:pt x="2223085" y="431834"/>
                  <a:pt x="2224828" y="432773"/>
                </a:cubicBezTo>
                <a:cubicBezTo>
                  <a:pt x="2222079" y="435856"/>
                  <a:pt x="2214707" y="446847"/>
                  <a:pt x="2220002" y="446847"/>
                </a:cubicBezTo>
                <a:cubicBezTo>
                  <a:pt x="2208474" y="444769"/>
                  <a:pt x="2208809" y="447450"/>
                  <a:pt x="2196679" y="447450"/>
                </a:cubicBezTo>
                <a:cubicBezTo>
                  <a:pt x="2196611" y="447450"/>
                  <a:pt x="2196611" y="447450"/>
                  <a:pt x="2196544" y="447450"/>
                </a:cubicBezTo>
                <a:cubicBezTo>
                  <a:pt x="2198755" y="454152"/>
                  <a:pt x="2198152" y="459246"/>
                  <a:pt x="2198823" y="461257"/>
                </a:cubicBezTo>
                <a:cubicBezTo>
                  <a:pt x="2198823" y="461592"/>
                  <a:pt x="2173220" y="456900"/>
                  <a:pt x="2180592" y="459648"/>
                </a:cubicBezTo>
                <a:cubicBezTo>
                  <a:pt x="2175232" y="459648"/>
                  <a:pt x="2173690" y="452946"/>
                  <a:pt x="2174025" y="452946"/>
                </a:cubicBezTo>
                <a:cubicBezTo>
                  <a:pt x="2173087" y="453549"/>
                  <a:pt x="2167323" y="459782"/>
                  <a:pt x="2167390" y="459648"/>
                </a:cubicBezTo>
                <a:cubicBezTo>
                  <a:pt x="2162631" y="459648"/>
                  <a:pt x="2146412" y="437196"/>
                  <a:pt x="2145205" y="432840"/>
                </a:cubicBezTo>
                <a:cubicBezTo>
                  <a:pt x="2145071" y="435118"/>
                  <a:pt x="2144670" y="437330"/>
                  <a:pt x="2144066" y="439542"/>
                </a:cubicBezTo>
                <a:cubicBezTo>
                  <a:pt x="2135152" y="429355"/>
                  <a:pt x="2127311" y="428885"/>
                  <a:pt x="2112834" y="426138"/>
                </a:cubicBezTo>
                <a:cubicBezTo>
                  <a:pt x="2110823" y="426138"/>
                  <a:pt x="2123155" y="434850"/>
                  <a:pt x="2125166" y="435186"/>
                </a:cubicBezTo>
                <a:cubicBezTo>
                  <a:pt x="2125166" y="446110"/>
                  <a:pt x="2119268" y="438536"/>
                  <a:pt x="2118263" y="434716"/>
                </a:cubicBezTo>
                <a:cubicBezTo>
                  <a:pt x="2116386" y="440346"/>
                  <a:pt x="2111963" y="438805"/>
                  <a:pt x="2104188" y="439542"/>
                </a:cubicBezTo>
                <a:cubicBezTo>
                  <a:pt x="2115582" y="439542"/>
                  <a:pt x="2121748" y="447585"/>
                  <a:pt x="2122217" y="452946"/>
                </a:cubicBezTo>
                <a:cubicBezTo>
                  <a:pt x="2116989" y="452946"/>
                  <a:pt x="2143128" y="461324"/>
                  <a:pt x="2150165" y="461324"/>
                </a:cubicBezTo>
                <a:lnTo>
                  <a:pt x="2150271" y="461484"/>
                </a:lnTo>
                <a:lnTo>
                  <a:pt x="2150969" y="462530"/>
                </a:lnTo>
                <a:cubicBezTo>
                  <a:pt x="2152108" y="461122"/>
                  <a:pt x="2178448" y="482301"/>
                  <a:pt x="2172014" y="479755"/>
                </a:cubicBezTo>
                <a:cubicBezTo>
                  <a:pt x="2170171" y="478548"/>
                  <a:pt x="2172952" y="481162"/>
                  <a:pt x="2176446" y="483893"/>
                </a:cubicBezTo>
                <a:lnTo>
                  <a:pt x="2185123" y="488720"/>
                </a:lnTo>
                <a:lnTo>
                  <a:pt x="2185151" y="488735"/>
                </a:lnTo>
                <a:lnTo>
                  <a:pt x="2185073" y="488821"/>
                </a:lnTo>
                <a:lnTo>
                  <a:pt x="2181347" y="492907"/>
                </a:lnTo>
                <a:cubicBezTo>
                  <a:pt x="2180091" y="493393"/>
                  <a:pt x="2179119" y="493226"/>
                  <a:pt x="2179253" y="493159"/>
                </a:cubicBezTo>
                <a:cubicBezTo>
                  <a:pt x="2175298" y="493159"/>
                  <a:pt x="2179453" y="497582"/>
                  <a:pt x="2182604" y="499392"/>
                </a:cubicBezTo>
                <a:cubicBezTo>
                  <a:pt x="2172081" y="499459"/>
                  <a:pt x="2171947" y="503078"/>
                  <a:pt x="2165312" y="505558"/>
                </a:cubicBezTo>
                <a:cubicBezTo>
                  <a:pt x="2165312" y="506295"/>
                  <a:pt x="2171344" y="507434"/>
                  <a:pt x="2172014" y="509646"/>
                </a:cubicBezTo>
                <a:cubicBezTo>
                  <a:pt x="2172014" y="515745"/>
                  <a:pt x="2163301" y="512461"/>
                  <a:pt x="2163904" y="512528"/>
                </a:cubicBezTo>
                <a:cubicBezTo>
                  <a:pt x="2164708" y="513131"/>
                  <a:pt x="2166853" y="513265"/>
                  <a:pt x="2164240" y="513265"/>
                </a:cubicBezTo>
                <a:cubicBezTo>
                  <a:pt x="2168395" y="515477"/>
                  <a:pt x="2178783" y="517823"/>
                  <a:pt x="2178783" y="517756"/>
                </a:cubicBezTo>
                <a:cubicBezTo>
                  <a:pt x="2169802" y="527340"/>
                  <a:pt x="2167054" y="523519"/>
                  <a:pt x="2159615" y="519968"/>
                </a:cubicBezTo>
                <a:cubicBezTo>
                  <a:pt x="2151238" y="519968"/>
                  <a:pt x="2135688" y="513265"/>
                  <a:pt x="2132002" y="513265"/>
                </a:cubicBezTo>
                <a:cubicBezTo>
                  <a:pt x="2126305" y="513600"/>
                  <a:pt x="2125032" y="506362"/>
                  <a:pt x="2125970" y="506563"/>
                </a:cubicBezTo>
                <a:cubicBezTo>
                  <a:pt x="2121480" y="506563"/>
                  <a:pt x="2118598" y="508507"/>
                  <a:pt x="2117525" y="499861"/>
                </a:cubicBezTo>
                <a:cubicBezTo>
                  <a:pt x="2110957" y="499861"/>
                  <a:pt x="2107807" y="499124"/>
                  <a:pt x="2107807" y="493159"/>
                </a:cubicBezTo>
                <a:cubicBezTo>
                  <a:pt x="2099765" y="493159"/>
                  <a:pt x="2109617" y="500531"/>
                  <a:pt x="2104054" y="499660"/>
                </a:cubicBezTo>
                <a:cubicBezTo>
                  <a:pt x="2109416" y="503614"/>
                  <a:pt x="2145273" y="524324"/>
                  <a:pt x="2145273" y="524860"/>
                </a:cubicBezTo>
                <a:cubicBezTo>
                  <a:pt x="2145942" y="528077"/>
                  <a:pt x="2142122" y="532501"/>
                  <a:pt x="2142189" y="533305"/>
                </a:cubicBezTo>
                <a:cubicBezTo>
                  <a:pt x="2146881" y="533305"/>
                  <a:pt x="2143999" y="540007"/>
                  <a:pt x="2144937" y="540007"/>
                </a:cubicBezTo>
                <a:cubicBezTo>
                  <a:pt x="2087231" y="528881"/>
                  <a:pt x="2048761" y="519297"/>
                  <a:pt x="2011161" y="495237"/>
                </a:cubicBezTo>
                <a:cubicBezTo>
                  <a:pt x="2011161" y="494030"/>
                  <a:pt x="2011966" y="493360"/>
                  <a:pt x="2013038" y="493025"/>
                </a:cubicBezTo>
                <a:cubicBezTo>
                  <a:pt x="2004929" y="495639"/>
                  <a:pt x="1996752" y="497850"/>
                  <a:pt x="2004459" y="485116"/>
                </a:cubicBezTo>
                <a:cubicBezTo>
                  <a:pt x="1994607" y="484915"/>
                  <a:pt x="1990452" y="479554"/>
                  <a:pt x="1977650" y="478884"/>
                </a:cubicBezTo>
                <a:cubicBezTo>
                  <a:pt x="1977650" y="471444"/>
                  <a:pt x="1958214" y="471243"/>
                  <a:pt x="1944140" y="472918"/>
                </a:cubicBezTo>
                <a:cubicBezTo>
                  <a:pt x="1936566" y="473589"/>
                  <a:pt x="1924368" y="483307"/>
                  <a:pt x="1907412" y="479620"/>
                </a:cubicBezTo>
                <a:cubicBezTo>
                  <a:pt x="1905066" y="479151"/>
                  <a:pt x="1887975" y="466820"/>
                  <a:pt x="1884021" y="461726"/>
                </a:cubicBezTo>
                <a:cubicBezTo>
                  <a:pt x="1883217" y="462664"/>
                  <a:pt x="1882480" y="462463"/>
                  <a:pt x="1883820" y="457504"/>
                </a:cubicBezTo>
                <a:cubicBezTo>
                  <a:pt x="1883820" y="455560"/>
                  <a:pt x="1893270" y="452946"/>
                  <a:pt x="1900575" y="452879"/>
                </a:cubicBezTo>
                <a:cubicBezTo>
                  <a:pt x="1898967" y="452879"/>
                  <a:pt x="1952652" y="446579"/>
                  <a:pt x="1963107" y="446177"/>
                </a:cubicBezTo>
                <a:cubicBezTo>
                  <a:pt x="1968335" y="446177"/>
                  <a:pt x="1973429" y="446177"/>
                  <a:pt x="1978724" y="446177"/>
                </a:cubicBezTo>
                <a:cubicBezTo>
                  <a:pt x="1978924" y="446177"/>
                  <a:pt x="1965386" y="433912"/>
                  <a:pt x="1962839" y="432773"/>
                </a:cubicBezTo>
                <a:cubicBezTo>
                  <a:pt x="1964447" y="432773"/>
                  <a:pt x="1962303" y="427076"/>
                  <a:pt x="1962705" y="427009"/>
                </a:cubicBezTo>
                <a:cubicBezTo>
                  <a:pt x="1962973" y="423457"/>
                  <a:pt x="1997757" y="407372"/>
                  <a:pt x="2004459" y="405965"/>
                </a:cubicBezTo>
                <a:cubicBezTo>
                  <a:pt x="2011161" y="405965"/>
                  <a:pt x="2004459" y="399396"/>
                  <a:pt x="2004459" y="399262"/>
                </a:cubicBezTo>
                <a:cubicBezTo>
                  <a:pt x="2004459" y="399128"/>
                  <a:pt x="2003656" y="399865"/>
                  <a:pt x="2003052" y="401474"/>
                </a:cubicBezTo>
                <a:cubicBezTo>
                  <a:pt x="2002717" y="394571"/>
                  <a:pt x="1999836" y="392560"/>
                  <a:pt x="1999836" y="392560"/>
                </a:cubicBezTo>
                <a:cubicBezTo>
                  <a:pt x="1996216" y="392560"/>
                  <a:pt x="1992262" y="383177"/>
                  <a:pt x="1992060" y="379156"/>
                </a:cubicBezTo>
                <a:cubicBezTo>
                  <a:pt x="1992195" y="379156"/>
                  <a:pt x="1981873" y="379558"/>
                  <a:pt x="1975640" y="379156"/>
                </a:cubicBezTo>
                <a:cubicBezTo>
                  <a:pt x="1981538" y="380630"/>
                  <a:pt x="1991055" y="383311"/>
                  <a:pt x="1991055" y="384115"/>
                </a:cubicBezTo>
                <a:cubicBezTo>
                  <a:pt x="1977650" y="398927"/>
                  <a:pt x="1946084" y="393968"/>
                  <a:pt x="1964246" y="379156"/>
                </a:cubicBezTo>
                <a:cubicBezTo>
                  <a:pt x="1963443" y="369102"/>
                  <a:pt x="1957142" y="373593"/>
                  <a:pt x="1950373" y="379156"/>
                </a:cubicBezTo>
                <a:cubicBezTo>
                  <a:pt x="1954864" y="379156"/>
                  <a:pt x="1957678" y="377145"/>
                  <a:pt x="1957544" y="383110"/>
                </a:cubicBezTo>
                <a:cubicBezTo>
                  <a:pt x="1957544" y="380697"/>
                  <a:pt x="1954126" y="384316"/>
                  <a:pt x="1952183" y="386528"/>
                </a:cubicBezTo>
                <a:cubicBezTo>
                  <a:pt x="1953791" y="387735"/>
                  <a:pt x="1956472" y="392694"/>
                  <a:pt x="1957477" y="394504"/>
                </a:cubicBezTo>
                <a:cubicBezTo>
                  <a:pt x="1956807" y="401809"/>
                  <a:pt x="1908753" y="417157"/>
                  <a:pt x="1903926" y="394437"/>
                </a:cubicBezTo>
                <a:cubicBezTo>
                  <a:pt x="1899303" y="372722"/>
                  <a:pt x="1939516" y="371448"/>
                  <a:pt x="1949100" y="379223"/>
                </a:cubicBezTo>
                <a:cubicBezTo>
                  <a:pt x="1948898" y="375268"/>
                  <a:pt x="1944140" y="370309"/>
                  <a:pt x="1944140" y="372990"/>
                </a:cubicBezTo>
                <a:cubicBezTo>
                  <a:pt x="1942062" y="366824"/>
                  <a:pt x="1943269" y="366020"/>
                  <a:pt x="1946687" y="365885"/>
                </a:cubicBezTo>
                <a:cubicBezTo>
                  <a:pt x="1938979" y="365416"/>
                  <a:pt x="1917331" y="364009"/>
                  <a:pt x="1917331" y="368030"/>
                </a:cubicBezTo>
                <a:cubicBezTo>
                  <a:pt x="1916929" y="364746"/>
                  <a:pt x="1917063" y="364210"/>
                  <a:pt x="1917733" y="366154"/>
                </a:cubicBezTo>
                <a:cubicBezTo>
                  <a:pt x="1918471" y="365484"/>
                  <a:pt x="1918269" y="363473"/>
                  <a:pt x="1917934" y="361663"/>
                </a:cubicBezTo>
                <a:cubicBezTo>
                  <a:pt x="1921621" y="367159"/>
                  <a:pt x="1940655" y="353688"/>
                  <a:pt x="1937371" y="353688"/>
                </a:cubicBezTo>
                <a:cubicBezTo>
                  <a:pt x="1929864" y="353688"/>
                  <a:pt x="1917599" y="353688"/>
                  <a:pt x="1916796" y="353688"/>
                </a:cubicBezTo>
                <a:cubicBezTo>
                  <a:pt x="1901983" y="360390"/>
                  <a:pt x="1907680" y="346986"/>
                  <a:pt x="1903859" y="346986"/>
                </a:cubicBezTo>
                <a:cubicBezTo>
                  <a:pt x="1907680" y="346986"/>
                  <a:pt x="1911500" y="346986"/>
                  <a:pt x="1915321" y="346986"/>
                </a:cubicBezTo>
                <a:cubicBezTo>
                  <a:pt x="1911366" y="346986"/>
                  <a:pt x="1904799" y="343299"/>
                  <a:pt x="1904128" y="341155"/>
                </a:cubicBezTo>
                <a:cubicBezTo>
                  <a:pt x="1902587" y="342294"/>
                  <a:pt x="1900777" y="343769"/>
                  <a:pt x="1899705" y="344774"/>
                </a:cubicBezTo>
                <a:cubicBezTo>
                  <a:pt x="1899168" y="343031"/>
                  <a:pt x="1895080" y="339479"/>
                  <a:pt x="1890321" y="335793"/>
                </a:cubicBezTo>
                <a:cubicBezTo>
                  <a:pt x="1890388" y="335860"/>
                  <a:pt x="1890388" y="335994"/>
                  <a:pt x="1890388" y="336061"/>
                </a:cubicBezTo>
                <a:cubicBezTo>
                  <a:pt x="1890388" y="335927"/>
                  <a:pt x="1890321" y="335860"/>
                  <a:pt x="1890255" y="335726"/>
                </a:cubicBezTo>
                <a:cubicBezTo>
                  <a:pt x="1886836" y="333112"/>
                  <a:pt x="1883217" y="330565"/>
                  <a:pt x="1880201" y="328622"/>
                </a:cubicBezTo>
                <a:cubicBezTo>
                  <a:pt x="1883552" y="333313"/>
                  <a:pt x="1867467" y="339412"/>
                  <a:pt x="1863713" y="339680"/>
                </a:cubicBezTo>
                <a:cubicBezTo>
                  <a:pt x="1863915" y="341557"/>
                  <a:pt x="1860094" y="346918"/>
                  <a:pt x="1852052" y="345980"/>
                </a:cubicBezTo>
                <a:cubicBezTo>
                  <a:pt x="1851247" y="347119"/>
                  <a:pt x="1850711" y="351543"/>
                  <a:pt x="1850377" y="351677"/>
                </a:cubicBezTo>
                <a:cubicBezTo>
                  <a:pt x="1850377" y="347722"/>
                  <a:pt x="1803462" y="332911"/>
                  <a:pt x="1803462" y="341490"/>
                </a:cubicBezTo>
                <a:cubicBezTo>
                  <a:pt x="1805472" y="342160"/>
                  <a:pt x="1818407" y="351476"/>
                  <a:pt x="1819144" y="352548"/>
                </a:cubicBezTo>
                <a:cubicBezTo>
                  <a:pt x="1825914" y="352548"/>
                  <a:pt x="1824237" y="359250"/>
                  <a:pt x="1820216" y="359250"/>
                </a:cubicBezTo>
                <a:cubicBezTo>
                  <a:pt x="1820954" y="370309"/>
                  <a:pt x="1815391" y="377681"/>
                  <a:pt x="1808152" y="386126"/>
                </a:cubicBezTo>
                <a:cubicBezTo>
                  <a:pt x="1818340" y="386126"/>
                  <a:pt x="1829063" y="406299"/>
                  <a:pt x="1821088" y="406299"/>
                </a:cubicBezTo>
                <a:cubicBezTo>
                  <a:pt x="1817938" y="413068"/>
                  <a:pt x="1796960" y="420977"/>
                  <a:pt x="1786169" y="426540"/>
                </a:cubicBezTo>
                <a:cubicBezTo>
                  <a:pt x="1790526" y="428819"/>
                  <a:pt x="1792939" y="428617"/>
                  <a:pt x="1785633" y="433577"/>
                </a:cubicBezTo>
                <a:cubicBezTo>
                  <a:pt x="1787041" y="433577"/>
                  <a:pt x="1781143" y="427478"/>
                  <a:pt x="1783287" y="427478"/>
                </a:cubicBezTo>
                <a:cubicBezTo>
                  <a:pt x="1780607" y="427478"/>
                  <a:pt x="1777926" y="427478"/>
                  <a:pt x="1775245" y="427478"/>
                </a:cubicBezTo>
                <a:cubicBezTo>
                  <a:pt x="1777725" y="427478"/>
                  <a:pt x="1776786" y="432773"/>
                  <a:pt x="1775111" y="433577"/>
                </a:cubicBezTo>
                <a:cubicBezTo>
                  <a:pt x="1776384" y="434046"/>
                  <a:pt x="1776854" y="434314"/>
                  <a:pt x="1776585" y="435454"/>
                </a:cubicBezTo>
                <a:cubicBezTo>
                  <a:pt x="1776585" y="432840"/>
                  <a:pt x="1779199" y="431231"/>
                  <a:pt x="1783020" y="432974"/>
                </a:cubicBezTo>
                <a:cubicBezTo>
                  <a:pt x="1781210" y="432974"/>
                  <a:pt x="1781143" y="443563"/>
                  <a:pt x="1763449" y="439676"/>
                </a:cubicBezTo>
                <a:cubicBezTo>
                  <a:pt x="1762980" y="439609"/>
                  <a:pt x="1753798" y="427478"/>
                  <a:pt x="1753060" y="426271"/>
                </a:cubicBezTo>
                <a:cubicBezTo>
                  <a:pt x="1754133" y="429087"/>
                  <a:pt x="1753731" y="431365"/>
                  <a:pt x="1751922" y="432974"/>
                </a:cubicBezTo>
                <a:cubicBezTo>
                  <a:pt x="1750916" y="431834"/>
                  <a:pt x="1735500" y="419569"/>
                  <a:pt x="1736104" y="419569"/>
                </a:cubicBezTo>
                <a:cubicBezTo>
                  <a:pt x="1720891" y="422586"/>
                  <a:pt x="1732150" y="423524"/>
                  <a:pt x="1714791" y="419569"/>
                </a:cubicBezTo>
                <a:cubicBezTo>
                  <a:pt x="1716065" y="419569"/>
                  <a:pt x="1718008" y="426271"/>
                  <a:pt x="1713786" y="426271"/>
                </a:cubicBezTo>
                <a:cubicBezTo>
                  <a:pt x="1727726" y="427545"/>
                  <a:pt x="1723370" y="427880"/>
                  <a:pt x="1729669" y="432974"/>
                </a:cubicBezTo>
                <a:cubicBezTo>
                  <a:pt x="1728866" y="433577"/>
                  <a:pt x="1706950" y="445037"/>
                  <a:pt x="1703398" y="447250"/>
                </a:cubicBezTo>
                <a:cubicBezTo>
                  <a:pt x="1703263" y="446847"/>
                  <a:pt x="1702995" y="446378"/>
                  <a:pt x="1702995" y="446378"/>
                </a:cubicBezTo>
                <a:cubicBezTo>
                  <a:pt x="1702995" y="446780"/>
                  <a:pt x="1702928" y="447182"/>
                  <a:pt x="1702928" y="447585"/>
                </a:cubicBezTo>
                <a:lnTo>
                  <a:pt x="1702870" y="447744"/>
                </a:lnTo>
                <a:lnTo>
                  <a:pt x="1695230" y="468763"/>
                </a:lnTo>
                <a:cubicBezTo>
                  <a:pt x="1690128" y="475482"/>
                  <a:pt x="1682286" y="481631"/>
                  <a:pt x="1671096" y="486524"/>
                </a:cubicBezTo>
                <a:cubicBezTo>
                  <a:pt x="1653603" y="494165"/>
                  <a:pt x="1647973" y="487395"/>
                  <a:pt x="1640868" y="491349"/>
                </a:cubicBezTo>
                <a:cubicBezTo>
                  <a:pt x="1628737" y="498051"/>
                  <a:pt x="1629073" y="509847"/>
                  <a:pt x="1618483" y="513332"/>
                </a:cubicBezTo>
                <a:cubicBezTo>
                  <a:pt x="1624314" y="515209"/>
                  <a:pt x="1623510" y="517420"/>
                  <a:pt x="1618149" y="520034"/>
                </a:cubicBezTo>
                <a:cubicBezTo>
                  <a:pt x="1619086" y="520034"/>
                  <a:pt x="1613524" y="513332"/>
                  <a:pt x="1616607" y="513332"/>
                </a:cubicBezTo>
                <a:cubicBezTo>
                  <a:pt x="1614730" y="513332"/>
                  <a:pt x="1602131" y="511992"/>
                  <a:pt x="1599784" y="513064"/>
                </a:cubicBezTo>
                <a:cubicBezTo>
                  <a:pt x="1601662" y="514405"/>
                  <a:pt x="1606622" y="520034"/>
                  <a:pt x="1604342" y="520034"/>
                </a:cubicBezTo>
                <a:cubicBezTo>
                  <a:pt x="1596568" y="523788"/>
                  <a:pt x="1600523" y="524860"/>
                  <a:pt x="1588994" y="520034"/>
                </a:cubicBezTo>
                <a:cubicBezTo>
                  <a:pt x="1588860" y="519029"/>
                  <a:pt x="1589128" y="528010"/>
                  <a:pt x="1588994" y="528010"/>
                </a:cubicBezTo>
                <a:cubicBezTo>
                  <a:pt x="1583163" y="524391"/>
                  <a:pt x="1583230" y="529149"/>
                  <a:pt x="1580013" y="533439"/>
                </a:cubicBezTo>
                <a:cubicBezTo>
                  <a:pt x="1584034" y="533439"/>
                  <a:pt x="1581086" y="536924"/>
                  <a:pt x="1577600" y="540141"/>
                </a:cubicBezTo>
                <a:cubicBezTo>
                  <a:pt x="1576864" y="540141"/>
                  <a:pt x="1575791" y="533640"/>
                  <a:pt x="1575657" y="533439"/>
                </a:cubicBezTo>
                <a:cubicBezTo>
                  <a:pt x="1576997" y="541548"/>
                  <a:pt x="1573446" y="540208"/>
                  <a:pt x="1567614" y="540141"/>
                </a:cubicBezTo>
                <a:lnTo>
                  <a:pt x="1563369" y="547344"/>
                </a:lnTo>
                <a:lnTo>
                  <a:pt x="1563057" y="547714"/>
                </a:lnTo>
                <a:cubicBezTo>
                  <a:pt x="1562588" y="548050"/>
                  <a:pt x="1562252" y="547714"/>
                  <a:pt x="1562252" y="546374"/>
                </a:cubicBezTo>
                <a:lnTo>
                  <a:pt x="1562707" y="548129"/>
                </a:lnTo>
                <a:lnTo>
                  <a:pt x="1562787" y="548049"/>
                </a:lnTo>
                <a:lnTo>
                  <a:pt x="1562707" y="548129"/>
                </a:lnTo>
                <a:lnTo>
                  <a:pt x="1562722" y="548183"/>
                </a:lnTo>
                <a:cubicBezTo>
                  <a:pt x="1560376" y="551535"/>
                  <a:pt x="1562185" y="553210"/>
                  <a:pt x="1562252" y="553545"/>
                </a:cubicBezTo>
                <a:cubicBezTo>
                  <a:pt x="1562252" y="557231"/>
                  <a:pt x="1549316" y="560046"/>
                  <a:pt x="1548847" y="560247"/>
                </a:cubicBezTo>
                <a:cubicBezTo>
                  <a:pt x="1542683" y="576131"/>
                  <a:pt x="1543819" y="593288"/>
                  <a:pt x="1542147" y="600460"/>
                </a:cubicBezTo>
                <a:cubicBezTo>
                  <a:pt x="1546436" y="606894"/>
                  <a:pt x="1547910" y="605084"/>
                  <a:pt x="1548847" y="609508"/>
                </a:cubicBezTo>
                <a:cubicBezTo>
                  <a:pt x="1548847" y="605285"/>
                  <a:pt x="1573446" y="607966"/>
                  <a:pt x="1576796" y="607162"/>
                </a:cubicBezTo>
                <a:cubicBezTo>
                  <a:pt x="1579075" y="607162"/>
                  <a:pt x="1590536" y="637254"/>
                  <a:pt x="1595362" y="647375"/>
                </a:cubicBezTo>
                <a:cubicBezTo>
                  <a:pt x="1628068" y="647509"/>
                  <a:pt x="1677262" y="649854"/>
                  <a:pt x="1682956" y="667481"/>
                </a:cubicBezTo>
                <a:cubicBezTo>
                  <a:pt x="1714122" y="691408"/>
                  <a:pt x="1772497" y="677535"/>
                  <a:pt x="1799373" y="700992"/>
                </a:cubicBezTo>
                <a:cubicBezTo>
                  <a:pt x="1799440" y="694357"/>
                  <a:pt x="1798434" y="695161"/>
                  <a:pt x="1802255" y="694290"/>
                </a:cubicBezTo>
                <a:cubicBezTo>
                  <a:pt x="1804265" y="694290"/>
                  <a:pt x="1803595" y="703003"/>
                  <a:pt x="1803595" y="702467"/>
                </a:cubicBezTo>
                <a:cubicBezTo>
                  <a:pt x="1803528" y="708699"/>
                  <a:pt x="1810297" y="739261"/>
                  <a:pt x="1810297" y="743148"/>
                </a:cubicBezTo>
                <a:cubicBezTo>
                  <a:pt x="1804935" y="749113"/>
                  <a:pt x="1805673" y="749180"/>
                  <a:pt x="1803595" y="754609"/>
                </a:cubicBezTo>
                <a:cubicBezTo>
                  <a:pt x="1826852" y="721902"/>
                  <a:pt x="1852454" y="776056"/>
                  <a:pt x="1811169" y="755279"/>
                </a:cubicBezTo>
                <a:cubicBezTo>
                  <a:pt x="1815391" y="758831"/>
                  <a:pt x="1822361" y="775185"/>
                  <a:pt x="1822361" y="774715"/>
                </a:cubicBezTo>
                <a:cubicBezTo>
                  <a:pt x="1835833" y="775251"/>
                  <a:pt x="1835900" y="780278"/>
                  <a:pt x="1842803" y="788119"/>
                </a:cubicBezTo>
                <a:cubicBezTo>
                  <a:pt x="1845082" y="788119"/>
                  <a:pt x="1848232" y="790667"/>
                  <a:pt x="1850309" y="792677"/>
                </a:cubicBezTo>
                <a:cubicBezTo>
                  <a:pt x="1850377" y="788656"/>
                  <a:pt x="1853259" y="788119"/>
                  <a:pt x="1857480" y="788119"/>
                </a:cubicBezTo>
                <a:cubicBezTo>
                  <a:pt x="1859827" y="783562"/>
                  <a:pt x="1863848" y="780747"/>
                  <a:pt x="1869544" y="788119"/>
                </a:cubicBezTo>
                <a:cubicBezTo>
                  <a:pt x="1869612" y="788119"/>
                  <a:pt x="1872561" y="788186"/>
                  <a:pt x="1870550" y="788119"/>
                </a:cubicBezTo>
                <a:cubicBezTo>
                  <a:pt x="1870550" y="782288"/>
                  <a:pt x="1877252" y="774850"/>
                  <a:pt x="1877252" y="765533"/>
                </a:cubicBezTo>
                <a:cubicBezTo>
                  <a:pt x="1873767" y="765667"/>
                  <a:pt x="1867601" y="770627"/>
                  <a:pt x="1874974" y="761311"/>
                </a:cubicBezTo>
                <a:cubicBezTo>
                  <a:pt x="1873767" y="761311"/>
                  <a:pt x="1863848" y="742210"/>
                  <a:pt x="1863848" y="740132"/>
                </a:cubicBezTo>
                <a:cubicBezTo>
                  <a:pt x="1862977" y="740937"/>
                  <a:pt x="1866596" y="736915"/>
                  <a:pt x="1868941" y="734837"/>
                </a:cubicBezTo>
                <a:cubicBezTo>
                  <a:pt x="1868740" y="734771"/>
                  <a:pt x="1868540" y="734704"/>
                  <a:pt x="1868338" y="734637"/>
                </a:cubicBezTo>
                <a:cubicBezTo>
                  <a:pt x="1868606" y="734637"/>
                  <a:pt x="1868874" y="734637"/>
                  <a:pt x="1869143" y="734637"/>
                </a:cubicBezTo>
                <a:cubicBezTo>
                  <a:pt x="1869478" y="734301"/>
                  <a:pt x="1869812" y="734033"/>
                  <a:pt x="1870081" y="733899"/>
                </a:cubicBezTo>
                <a:cubicBezTo>
                  <a:pt x="1868204" y="731420"/>
                  <a:pt x="1860765" y="721098"/>
                  <a:pt x="1863580" y="721098"/>
                </a:cubicBezTo>
                <a:cubicBezTo>
                  <a:pt x="1860765" y="720428"/>
                  <a:pt x="1864451" y="727800"/>
                  <a:pt x="1861703" y="727800"/>
                </a:cubicBezTo>
                <a:cubicBezTo>
                  <a:pt x="1855940" y="718887"/>
                  <a:pt x="1851315" y="708833"/>
                  <a:pt x="1850377" y="706488"/>
                </a:cubicBezTo>
                <a:cubicBezTo>
                  <a:pt x="1850377" y="707694"/>
                  <a:pt x="1905267" y="691810"/>
                  <a:pt x="1912639" y="680885"/>
                </a:cubicBezTo>
                <a:cubicBezTo>
                  <a:pt x="1920883" y="668620"/>
                  <a:pt x="1921956" y="631826"/>
                  <a:pt x="1897962" y="627268"/>
                </a:cubicBezTo>
                <a:cubicBezTo>
                  <a:pt x="1891930" y="627268"/>
                  <a:pt x="1871354" y="600460"/>
                  <a:pt x="1877252" y="600460"/>
                </a:cubicBezTo>
                <a:cubicBezTo>
                  <a:pt x="1881743" y="603677"/>
                  <a:pt x="1877587" y="606626"/>
                  <a:pt x="1883887" y="607162"/>
                </a:cubicBezTo>
                <a:cubicBezTo>
                  <a:pt x="1884156" y="606291"/>
                  <a:pt x="1884089" y="602203"/>
                  <a:pt x="1884021" y="599924"/>
                </a:cubicBezTo>
                <a:cubicBezTo>
                  <a:pt x="1885093" y="605352"/>
                  <a:pt x="1892667" y="592484"/>
                  <a:pt x="1891193" y="593758"/>
                </a:cubicBezTo>
                <a:cubicBezTo>
                  <a:pt x="1890388" y="593758"/>
                  <a:pt x="1890053" y="588329"/>
                  <a:pt x="1892064" y="587257"/>
                </a:cubicBezTo>
                <a:cubicBezTo>
                  <a:pt x="1893136" y="587190"/>
                  <a:pt x="1895281" y="587056"/>
                  <a:pt x="1898230" y="587056"/>
                </a:cubicBezTo>
                <a:cubicBezTo>
                  <a:pt x="1896889" y="588731"/>
                  <a:pt x="1903994" y="586318"/>
                  <a:pt x="1903994" y="583101"/>
                </a:cubicBezTo>
                <a:cubicBezTo>
                  <a:pt x="1903659" y="582498"/>
                  <a:pt x="1889651" y="563196"/>
                  <a:pt x="1891997" y="560582"/>
                </a:cubicBezTo>
                <a:cubicBezTo>
                  <a:pt x="1885898" y="563129"/>
                  <a:pt x="1881876" y="563062"/>
                  <a:pt x="1876381" y="566949"/>
                </a:cubicBezTo>
                <a:cubicBezTo>
                  <a:pt x="1877855" y="566949"/>
                  <a:pt x="1876783" y="560247"/>
                  <a:pt x="1877252" y="560247"/>
                </a:cubicBezTo>
                <a:cubicBezTo>
                  <a:pt x="1883887" y="558237"/>
                  <a:pt x="1886568" y="553545"/>
                  <a:pt x="1892801" y="553545"/>
                </a:cubicBezTo>
                <a:cubicBezTo>
                  <a:pt x="1893806" y="551936"/>
                  <a:pt x="1884825" y="549524"/>
                  <a:pt x="1897292" y="549322"/>
                </a:cubicBezTo>
                <a:cubicBezTo>
                  <a:pt x="1889517" y="541816"/>
                  <a:pt x="1890991" y="550462"/>
                  <a:pt x="1894678" y="540141"/>
                </a:cubicBezTo>
                <a:cubicBezTo>
                  <a:pt x="1889048" y="540141"/>
                  <a:pt x="1875577" y="520034"/>
                  <a:pt x="1891193" y="520034"/>
                </a:cubicBezTo>
                <a:cubicBezTo>
                  <a:pt x="1887775" y="501871"/>
                  <a:pt x="1956070" y="524391"/>
                  <a:pt x="1956070" y="526736"/>
                </a:cubicBezTo>
                <a:cubicBezTo>
                  <a:pt x="1958147" y="521710"/>
                  <a:pt x="1963711" y="514136"/>
                  <a:pt x="1963844" y="526736"/>
                </a:cubicBezTo>
                <a:cubicBezTo>
                  <a:pt x="1971619" y="519565"/>
                  <a:pt x="2016926" y="523318"/>
                  <a:pt x="2017797" y="534846"/>
                </a:cubicBezTo>
                <a:cubicBezTo>
                  <a:pt x="2018668" y="535583"/>
                  <a:pt x="2021282" y="538130"/>
                  <a:pt x="2024834" y="540141"/>
                </a:cubicBezTo>
                <a:cubicBezTo>
                  <a:pt x="2024767" y="540141"/>
                  <a:pt x="2024767" y="540141"/>
                  <a:pt x="2024700" y="540141"/>
                </a:cubicBezTo>
                <a:cubicBezTo>
                  <a:pt x="2024700" y="540141"/>
                  <a:pt x="2024633" y="540141"/>
                  <a:pt x="2024633" y="540141"/>
                </a:cubicBezTo>
                <a:cubicBezTo>
                  <a:pt x="2024633" y="540141"/>
                  <a:pt x="2024299" y="540275"/>
                  <a:pt x="2024767" y="540342"/>
                </a:cubicBezTo>
                <a:cubicBezTo>
                  <a:pt x="2025839" y="560314"/>
                  <a:pt x="2071549" y="552138"/>
                  <a:pt x="2071549" y="553545"/>
                </a:cubicBezTo>
                <a:cubicBezTo>
                  <a:pt x="2071146" y="554148"/>
                  <a:pt x="2064846" y="571842"/>
                  <a:pt x="2064846" y="564738"/>
                </a:cubicBezTo>
                <a:cubicBezTo>
                  <a:pt x="2064980" y="568893"/>
                  <a:pt x="2065919" y="576399"/>
                  <a:pt x="2064511" y="580354"/>
                </a:cubicBezTo>
                <a:cubicBezTo>
                  <a:pt x="2061495" y="580354"/>
                  <a:pt x="2068801" y="588061"/>
                  <a:pt x="2070945" y="587927"/>
                </a:cubicBezTo>
                <a:cubicBezTo>
                  <a:pt x="2069605" y="589736"/>
                  <a:pt x="2067997" y="591546"/>
                  <a:pt x="2066455" y="593087"/>
                </a:cubicBezTo>
                <a:cubicBezTo>
                  <a:pt x="2068398" y="593758"/>
                  <a:pt x="2070677" y="593758"/>
                  <a:pt x="2073291" y="593825"/>
                </a:cubicBezTo>
                <a:cubicBezTo>
                  <a:pt x="2063573" y="593825"/>
                  <a:pt x="2082339" y="600527"/>
                  <a:pt x="2077580" y="600527"/>
                </a:cubicBezTo>
                <a:cubicBezTo>
                  <a:pt x="2088639" y="608569"/>
                  <a:pt x="2097017" y="612993"/>
                  <a:pt x="2104322" y="613931"/>
                </a:cubicBezTo>
                <a:cubicBezTo>
                  <a:pt x="2109282" y="613931"/>
                  <a:pt x="2120877" y="607229"/>
                  <a:pt x="2127646" y="607229"/>
                </a:cubicBezTo>
                <a:cubicBezTo>
                  <a:pt x="2128986" y="607497"/>
                  <a:pt x="2142927" y="603342"/>
                  <a:pt x="2145205" y="602538"/>
                </a:cubicBezTo>
                <a:cubicBezTo>
                  <a:pt x="2145205" y="600326"/>
                  <a:pt x="2145273" y="593892"/>
                  <a:pt x="2145205" y="594361"/>
                </a:cubicBezTo>
                <a:cubicBezTo>
                  <a:pt x="2145205" y="591412"/>
                  <a:pt x="2155594" y="573718"/>
                  <a:pt x="2160419" y="573718"/>
                </a:cubicBezTo>
                <a:cubicBezTo>
                  <a:pt x="2170741" y="563799"/>
                  <a:pt x="2181934" y="576399"/>
                  <a:pt x="2182872" y="587122"/>
                </a:cubicBezTo>
                <a:cubicBezTo>
                  <a:pt x="2191383" y="587122"/>
                  <a:pt x="2204252" y="606961"/>
                  <a:pt x="2212227" y="613931"/>
                </a:cubicBezTo>
                <a:cubicBezTo>
                  <a:pt x="2213836" y="620165"/>
                  <a:pt x="2212830" y="620834"/>
                  <a:pt x="2212227" y="627335"/>
                </a:cubicBezTo>
                <a:cubicBezTo>
                  <a:pt x="2213300" y="627202"/>
                  <a:pt x="2218259" y="626867"/>
                  <a:pt x="2218594" y="627335"/>
                </a:cubicBezTo>
                <a:cubicBezTo>
                  <a:pt x="2217723" y="627335"/>
                  <a:pt x="2218460" y="625459"/>
                  <a:pt x="2219332" y="623716"/>
                </a:cubicBezTo>
                <a:cubicBezTo>
                  <a:pt x="2219600" y="625258"/>
                  <a:pt x="2220136" y="627000"/>
                  <a:pt x="2218929" y="627335"/>
                </a:cubicBezTo>
                <a:cubicBezTo>
                  <a:pt x="2223018" y="628609"/>
                  <a:pt x="2225163" y="626397"/>
                  <a:pt x="2225967" y="629413"/>
                </a:cubicBezTo>
                <a:cubicBezTo>
                  <a:pt x="2226905" y="627470"/>
                  <a:pt x="2228313" y="626732"/>
                  <a:pt x="2230458" y="627335"/>
                </a:cubicBezTo>
                <a:cubicBezTo>
                  <a:pt x="2233339" y="627335"/>
                  <a:pt x="2232401" y="640740"/>
                  <a:pt x="2231597" y="640740"/>
                </a:cubicBezTo>
                <a:cubicBezTo>
                  <a:pt x="2232602" y="641879"/>
                  <a:pt x="2239103" y="639131"/>
                  <a:pt x="2239103" y="640271"/>
                </a:cubicBezTo>
                <a:cubicBezTo>
                  <a:pt x="2238634" y="653675"/>
                  <a:pt x="2249760" y="658299"/>
                  <a:pt x="2239103" y="667548"/>
                </a:cubicBezTo>
                <a:cubicBezTo>
                  <a:pt x="2234277" y="665873"/>
                  <a:pt x="2253445" y="672843"/>
                  <a:pt x="2247414" y="674050"/>
                </a:cubicBezTo>
                <a:cubicBezTo>
                  <a:pt x="2248151" y="674116"/>
                  <a:pt x="2248888" y="674183"/>
                  <a:pt x="2249625" y="674318"/>
                </a:cubicBezTo>
                <a:cubicBezTo>
                  <a:pt x="2247213" y="677199"/>
                  <a:pt x="2244532" y="682695"/>
                  <a:pt x="2245805" y="680952"/>
                </a:cubicBezTo>
                <a:cubicBezTo>
                  <a:pt x="2258405" y="683231"/>
                  <a:pt x="2267587" y="688995"/>
                  <a:pt x="2272546" y="694357"/>
                </a:cubicBezTo>
                <a:cubicBezTo>
                  <a:pt x="2271274" y="694357"/>
                  <a:pt x="2283940" y="694424"/>
                  <a:pt x="2286019" y="694357"/>
                </a:cubicBezTo>
                <a:cubicBezTo>
                  <a:pt x="2286085" y="694491"/>
                  <a:pt x="2286353" y="695765"/>
                  <a:pt x="2286688" y="697239"/>
                </a:cubicBezTo>
                <a:cubicBezTo>
                  <a:pt x="2287962" y="696033"/>
                  <a:pt x="2289906" y="694893"/>
                  <a:pt x="2290911" y="694357"/>
                </a:cubicBezTo>
                <a:cubicBezTo>
                  <a:pt x="2291380" y="694357"/>
                  <a:pt x="2292787" y="705751"/>
                  <a:pt x="2292720" y="707761"/>
                </a:cubicBezTo>
                <a:cubicBezTo>
                  <a:pt x="2297546" y="703673"/>
                  <a:pt x="2299155" y="703405"/>
                  <a:pt x="2299423" y="703471"/>
                </a:cubicBezTo>
                <a:cubicBezTo>
                  <a:pt x="2299489" y="698914"/>
                  <a:pt x="2326232" y="713659"/>
                  <a:pt x="2326232" y="712654"/>
                </a:cubicBezTo>
                <a:cubicBezTo>
                  <a:pt x="2326232" y="712922"/>
                  <a:pt x="2326097" y="715670"/>
                  <a:pt x="2326232" y="715737"/>
                </a:cubicBezTo>
                <a:cubicBezTo>
                  <a:pt x="2326232" y="718149"/>
                  <a:pt x="2323216" y="719088"/>
                  <a:pt x="2319529" y="719825"/>
                </a:cubicBezTo>
                <a:cubicBezTo>
                  <a:pt x="2324154" y="724248"/>
                  <a:pt x="2327437" y="726661"/>
                  <a:pt x="2332934" y="731084"/>
                </a:cubicBezTo>
                <a:cubicBezTo>
                  <a:pt x="2332934" y="729744"/>
                  <a:pt x="2348615" y="733899"/>
                  <a:pt x="2353107" y="734637"/>
                </a:cubicBezTo>
                <a:cubicBezTo>
                  <a:pt x="2344327" y="734637"/>
                  <a:pt x="2360278" y="766807"/>
                  <a:pt x="2359742" y="765735"/>
                </a:cubicBezTo>
                <a:cubicBezTo>
                  <a:pt x="2358066" y="767477"/>
                  <a:pt x="2355788" y="767879"/>
                  <a:pt x="2353040" y="766874"/>
                </a:cubicBezTo>
                <a:cubicBezTo>
                  <a:pt x="2353710" y="767946"/>
                  <a:pt x="2359742" y="767544"/>
                  <a:pt x="2359742" y="768817"/>
                </a:cubicBezTo>
                <a:cubicBezTo>
                  <a:pt x="2343389" y="787650"/>
                  <a:pt x="2312357" y="801524"/>
                  <a:pt x="2288565" y="801658"/>
                </a:cubicBezTo>
                <a:cubicBezTo>
                  <a:pt x="2289771" y="802060"/>
                  <a:pt x="2292922" y="805009"/>
                  <a:pt x="2292720" y="806550"/>
                </a:cubicBezTo>
                <a:cubicBezTo>
                  <a:pt x="2292720" y="803836"/>
                  <a:pt x="2288465" y="805562"/>
                  <a:pt x="2284519" y="808151"/>
                </a:cubicBezTo>
                <a:lnTo>
                  <a:pt x="2279281" y="813749"/>
                </a:lnTo>
                <a:lnTo>
                  <a:pt x="2279316" y="813654"/>
                </a:lnTo>
                <a:cubicBezTo>
                  <a:pt x="2279316" y="813654"/>
                  <a:pt x="2278713" y="814325"/>
                  <a:pt x="2278177" y="814928"/>
                </a:cubicBezTo>
                <a:lnTo>
                  <a:pt x="2279281" y="813749"/>
                </a:lnTo>
                <a:lnTo>
                  <a:pt x="2278780" y="815062"/>
                </a:lnTo>
                <a:cubicBezTo>
                  <a:pt x="2278780" y="815062"/>
                  <a:pt x="2278847" y="815062"/>
                  <a:pt x="2278847" y="815062"/>
                </a:cubicBezTo>
                <a:cubicBezTo>
                  <a:pt x="2278646" y="815263"/>
                  <a:pt x="2278579" y="815263"/>
                  <a:pt x="2278445" y="815397"/>
                </a:cubicBezTo>
                <a:cubicBezTo>
                  <a:pt x="2266716" y="827260"/>
                  <a:pt x="2130729" y="819687"/>
                  <a:pt x="2118464" y="829003"/>
                </a:cubicBezTo>
                <a:cubicBezTo>
                  <a:pt x="2118464" y="851053"/>
                  <a:pt x="2064846" y="849042"/>
                  <a:pt x="2064846" y="873974"/>
                </a:cubicBezTo>
                <a:cubicBezTo>
                  <a:pt x="2064243" y="874242"/>
                  <a:pt x="2064377" y="875046"/>
                  <a:pt x="2064444" y="875382"/>
                </a:cubicBezTo>
                <a:cubicBezTo>
                  <a:pt x="2075838" y="862379"/>
                  <a:pt x="2097486" y="853867"/>
                  <a:pt x="2116721" y="848640"/>
                </a:cubicBezTo>
                <a:cubicBezTo>
                  <a:pt x="2134281" y="843814"/>
                  <a:pt x="2211222" y="852527"/>
                  <a:pt x="2165848" y="868545"/>
                </a:cubicBezTo>
                <a:cubicBezTo>
                  <a:pt x="2165714" y="868679"/>
                  <a:pt x="2165647" y="868746"/>
                  <a:pt x="2165647" y="868746"/>
                </a:cubicBezTo>
                <a:cubicBezTo>
                  <a:pt x="2160352" y="869684"/>
                  <a:pt x="2150768" y="882955"/>
                  <a:pt x="2141452" y="872231"/>
                </a:cubicBezTo>
                <a:cubicBezTo>
                  <a:pt x="2139844" y="874108"/>
                  <a:pt x="2148155" y="880676"/>
                  <a:pt x="2151505" y="882151"/>
                </a:cubicBezTo>
                <a:cubicBezTo>
                  <a:pt x="2151572" y="875180"/>
                  <a:pt x="2164910" y="873705"/>
                  <a:pt x="2170741" y="869416"/>
                </a:cubicBezTo>
                <a:cubicBezTo>
                  <a:pt x="2165580" y="875716"/>
                  <a:pt x="2153248" y="926250"/>
                  <a:pt x="2185285" y="916733"/>
                </a:cubicBezTo>
                <a:cubicBezTo>
                  <a:pt x="2185351" y="916331"/>
                  <a:pt x="2185418" y="915996"/>
                  <a:pt x="2185418" y="915661"/>
                </a:cubicBezTo>
                <a:cubicBezTo>
                  <a:pt x="2170473" y="908356"/>
                  <a:pt x="2168529" y="894684"/>
                  <a:pt x="2185418" y="902457"/>
                </a:cubicBezTo>
                <a:cubicBezTo>
                  <a:pt x="2185418" y="912444"/>
                  <a:pt x="2225631" y="907552"/>
                  <a:pt x="2225631" y="910634"/>
                </a:cubicBezTo>
                <a:cubicBezTo>
                  <a:pt x="2216584" y="917068"/>
                  <a:pt x="2210686" y="920219"/>
                  <a:pt x="2210351" y="929132"/>
                </a:cubicBezTo>
                <a:cubicBezTo>
                  <a:pt x="2211088" y="929199"/>
                  <a:pt x="2211557" y="929065"/>
                  <a:pt x="2211892" y="928931"/>
                </a:cubicBezTo>
                <a:cubicBezTo>
                  <a:pt x="2211892" y="928999"/>
                  <a:pt x="2211892" y="929065"/>
                  <a:pt x="2211960" y="929199"/>
                </a:cubicBezTo>
                <a:cubicBezTo>
                  <a:pt x="2220337" y="929199"/>
                  <a:pt x="2218929" y="925982"/>
                  <a:pt x="2225229" y="922631"/>
                </a:cubicBezTo>
                <a:cubicBezTo>
                  <a:pt x="2225564" y="922631"/>
                  <a:pt x="2225564" y="930339"/>
                  <a:pt x="2232333" y="929668"/>
                </a:cubicBezTo>
                <a:cubicBezTo>
                  <a:pt x="2232401" y="928395"/>
                  <a:pt x="2232267" y="921090"/>
                  <a:pt x="2231329" y="921492"/>
                </a:cubicBezTo>
                <a:cubicBezTo>
                  <a:pt x="2232602" y="918744"/>
                  <a:pt x="2236221" y="914119"/>
                  <a:pt x="2238031" y="913785"/>
                </a:cubicBezTo>
                <a:cubicBezTo>
                  <a:pt x="2239371" y="887378"/>
                  <a:pt x="2263298" y="908959"/>
                  <a:pt x="2256998" y="908959"/>
                </a:cubicBezTo>
                <a:cubicBezTo>
                  <a:pt x="2259142" y="909897"/>
                  <a:pt x="2258271" y="914589"/>
                  <a:pt x="2258271" y="915661"/>
                </a:cubicBezTo>
                <a:cubicBezTo>
                  <a:pt x="2267252" y="916465"/>
                  <a:pt x="2268660" y="921894"/>
                  <a:pt x="2272480" y="923837"/>
                </a:cubicBezTo>
                <a:cubicBezTo>
                  <a:pt x="2272480" y="937577"/>
                  <a:pt x="2178649" y="958555"/>
                  <a:pt x="2178649" y="960633"/>
                </a:cubicBezTo>
                <a:cubicBezTo>
                  <a:pt x="2176438" y="964519"/>
                  <a:pt x="2156801" y="989385"/>
                  <a:pt x="2152578" y="989385"/>
                </a:cubicBezTo>
                <a:cubicBezTo>
                  <a:pt x="2148490" y="989786"/>
                  <a:pt x="2151774" y="989451"/>
                  <a:pt x="2151774" y="987039"/>
                </a:cubicBezTo>
                <a:cubicBezTo>
                  <a:pt x="2144535" y="987709"/>
                  <a:pt x="2145005" y="991797"/>
                  <a:pt x="2145005" y="985966"/>
                </a:cubicBezTo>
                <a:cubicBezTo>
                  <a:pt x="2141385" y="987307"/>
                  <a:pt x="2145205" y="989451"/>
                  <a:pt x="2138503" y="989451"/>
                </a:cubicBezTo>
                <a:lnTo>
                  <a:pt x="2138503" y="982749"/>
                </a:lnTo>
                <a:cubicBezTo>
                  <a:pt x="2138503" y="981945"/>
                  <a:pt x="2145005" y="983554"/>
                  <a:pt x="2145005" y="984224"/>
                </a:cubicBezTo>
                <a:cubicBezTo>
                  <a:pt x="2144602" y="984090"/>
                  <a:pt x="2146077" y="980135"/>
                  <a:pt x="2145205" y="981007"/>
                </a:cubicBezTo>
                <a:cubicBezTo>
                  <a:pt x="2145205" y="981610"/>
                  <a:pt x="2121346" y="942603"/>
                  <a:pt x="2159816" y="942603"/>
                </a:cubicBezTo>
                <a:cubicBezTo>
                  <a:pt x="2158274" y="941129"/>
                  <a:pt x="2158074" y="938381"/>
                  <a:pt x="2159012" y="935901"/>
                </a:cubicBezTo>
                <a:cubicBezTo>
                  <a:pt x="2156666" y="935901"/>
                  <a:pt x="2125098" y="951115"/>
                  <a:pt x="2125098" y="948434"/>
                </a:cubicBezTo>
                <a:cubicBezTo>
                  <a:pt x="2125098" y="949440"/>
                  <a:pt x="2125098" y="962710"/>
                  <a:pt x="2125032" y="962710"/>
                </a:cubicBezTo>
                <a:cubicBezTo>
                  <a:pt x="2108879" y="943206"/>
                  <a:pt x="2097553" y="976114"/>
                  <a:pt x="2086159" y="976114"/>
                </a:cubicBezTo>
                <a:cubicBezTo>
                  <a:pt x="2084082" y="976851"/>
                  <a:pt x="2078183" y="977321"/>
                  <a:pt x="2078183" y="970820"/>
                </a:cubicBezTo>
                <a:cubicBezTo>
                  <a:pt x="2075972" y="972965"/>
                  <a:pt x="2075972" y="976918"/>
                  <a:pt x="2071481" y="977991"/>
                </a:cubicBezTo>
                <a:cubicBezTo>
                  <a:pt x="2053720" y="978393"/>
                  <a:pt x="2045142" y="992602"/>
                  <a:pt x="2037970" y="1009625"/>
                </a:cubicBezTo>
                <a:cubicBezTo>
                  <a:pt x="2042595" y="1017667"/>
                  <a:pt x="2044539" y="1019142"/>
                  <a:pt x="2051374" y="1021890"/>
                </a:cubicBezTo>
                <a:cubicBezTo>
                  <a:pt x="2051374" y="1020013"/>
                  <a:pt x="2051308" y="1016394"/>
                  <a:pt x="2050705" y="1016394"/>
                </a:cubicBezTo>
                <a:cubicBezTo>
                  <a:pt x="2057273" y="1023565"/>
                  <a:pt x="2058144" y="1024101"/>
                  <a:pt x="2056536" y="1033216"/>
                </a:cubicBezTo>
                <a:lnTo>
                  <a:pt x="2056397" y="1033163"/>
                </a:lnTo>
                <a:lnTo>
                  <a:pt x="2047957" y="1029932"/>
                </a:lnTo>
                <a:cubicBezTo>
                  <a:pt x="2049767" y="1033619"/>
                  <a:pt x="2050771" y="1036769"/>
                  <a:pt x="2051843" y="1036769"/>
                </a:cubicBezTo>
                <a:cubicBezTo>
                  <a:pt x="2048761" y="1036165"/>
                  <a:pt x="2065449" y="1043806"/>
                  <a:pt x="2057608" y="1043806"/>
                </a:cubicBezTo>
                <a:cubicBezTo>
                  <a:pt x="2058747" y="1044275"/>
                  <a:pt x="2051374" y="1044409"/>
                  <a:pt x="2050705" y="1044409"/>
                </a:cubicBezTo>
                <a:cubicBezTo>
                  <a:pt x="2048493" y="1044409"/>
                  <a:pt x="2042193" y="1044409"/>
                  <a:pt x="2040316" y="1044409"/>
                </a:cubicBezTo>
                <a:cubicBezTo>
                  <a:pt x="2037434" y="1044409"/>
                  <a:pt x="2037903" y="1037841"/>
                  <a:pt x="2037903" y="1036836"/>
                </a:cubicBezTo>
                <a:cubicBezTo>
                  <a:pt x="2034284" y="1037171"/>
                  <a:pt x="2029592" y="1036501"/>
                  <a:pt x="2025437" y="1036501"/>
                </a:cubicBezTo>
                <a:cubicBezTo>
                  <a:pt x="2025371" y="1036501"/>
                  <a:pt x="2025371" y="1036501"/>
                  <a:pt x="2025371" y="1036501"/>
                </a:cubicBezTo>
                <a:lnTo>
                  <a:pt x="2025188" y="1036501"/>
                </a:lnTo>
                <a:lnTo>
                  <a:pt x="2024966" y="1036634"/>
                </a:lnTo>
                <a:lnTo>
                  <a:pt x="2025144" y="1036501"/>
                </a:lnTo>
                <a:lnTo>
                  <a:pt x="2024499" y="1036501"/>
                </a:lnTo>
                <a:cubicBezTo>
                  <a:pt x="2024566" y="1036634"/>
                  <a:pt x="2024834" y="1036701"/>
                  <a:pt x="2025102" y="1036769"/>
                </a:cubicBezTo>
                <a:cubicBezTo>
                  <a:pt x="2024700" y="1037372"/>
                  <a:pt x="2024432" y="1039382"/>
                  <a:pt x="2024432" y="1040991"/>
                </a:cubicBezTo>
                <a:cubicBezTo>
                  <a:pt x="2024299" y="1039248"/>
                  <a:pt x="2024164" y="1036501"/>
                  <a:pt x="2023293" y="1036501"/>
                </a:cubicBezTo>
                <a:cubicBezTo>
                  <a:pt x="2017328" y="1038109"/>
                  <a:pt x="2019003" y="1040119"/>
                  <a:pt x="2015117" y="1043203"/>
                </a:cubicBezTo>
                <a:cubicBezTo>
                  <a:pt x="2011161" y="1043203"/>
                  <a:pt x="1950775" y="1083080"/>
                  <a:pt x="1950775" y="1096351"/>
                </a:cubicBezTo>
                <a:cubicBezTo>
                  <a:pt x="1951445" y="1094876"/>
                  <a:pt x="1949703" y="1091324"/>
                  <a:pt x="1951915" y="1090386"/>
                </a:cubicBezTo>
                <a:cubicBezTo>
                  <a:pt x="1949636" y="1090922"/>
                  <a:pt x="1945749" y="1091994"/>
                  <a:pt x="1944073" y="1090118"/>
                </a:cubicBezTo>
                <a:cubicBezTo>
                  <a:pt x="1961700" y="1107342"/>
                  <a:pt x="1944207" y="1130599"/>
                  <a:pt x="1933484" y="1142528"/>
                </a:cubicBezTo>
                <a:cubicBezTo>
                  <a:pt x="1934421" y="1138708"/>
                  <a:pt x="1930602" y="1126443"/>
                  <a:pt x="1927519" y="1118467"/>
                </a:cubicBezTo>
                <a:cubicBezTo>
                  <a:pt x="1928122" y="1126175"/>
                  <a:pt x="1932545" y="1143735"/>
                  <a:pt x="1928323" y="1143735"/>
                </a:cubicBezTo>
                <a:cubicBezTo>
                  <a:pt x="1946687" y="1161428"/>
                  <a:pt x="1944877" y="1177580"/>
                  <a:pt x="1929194" y="1195810"/>
                </a:cubicBezTo>
                <a:cubicBezTo>
                  <a:pt x="1928255" y="1196949"/>
                  <a:pt x="1883284" y="1224160"/>
                  <a:pt x="1891796" y="1224160"/>
                </a:cubicBezTo>
                <a:cubicBezTo>
                  <a:pt x="1873633" y="1223758"/>
                  <a:pt x="1862910" y="1235554"/>
                  <a:pt x="1856944" y="1244267"/>
                </a:cubicBezTo>
                <a:cubicBezTo>
                  <a:pt x="1858285" y="1242390"/>
                  <a:pt x="1845886" y="1257671"/>
                  <a:pt x="1843406" y="1257671"/>
                </a:cubicBezTo>
                <a:cubicBezTo>
                  <a:pt x="1797764" y="1282468"/>
                  <a:pt x="1843540" y="1327507"/>
                  <a:pt x="1843540" y="1351299"/>
                </a:cubicBezTo>
                <a:cubicBezTo>
                  <a:pt x="1833956" y="1366782"/>
                  <a:pt x="1856944" y="1389837"/>
                  <a:pt x="1850242" y="1420599"/>
                </a:cubicBezTo>
                <a:cubicBezTo>
                  <a:pt x="1848902" y="1418991"/>
                  <a:pt x="1847293" y="1418254"/>
                  <a:pt x="1845417" y="1418522"/>
                </a:cubicBezTo>
                <a:cubicBezTo>
                  <a:pt x="1845953" y="1420867"/>
                  <a:pt x="1845819" y="1423146"/>
                  <a:pt x="1844948" y="1425224"/>
                </a:cubicBezTo>
                <a:cubicBezTo>
                  <a:pt x="1846087" y="1425224"/>
                  <a:pt x="1848366" y="1425224"/>
                  <a:pt x="1849505" y="1424620"/>
                </a:cubicBezTo>
                <a:cubicBezTo>
                  <a:pt x="1844612" y="1431457"/>
                  <a:pt x="1838313" y="1440437"/>
                  <a:pt x="1831275" y="1445330"/>
                </a:cubicBezTo>
                <a:cubicBezTo>
                  <a:pt x="1828997" y="1445330"/>
                  <a:pt x="1836436" y="1432730"/>
                  <a:pt x="1836771" y="1431926"/>
                </a:cubicBezTo>
                <a:cubicBezTo>
                  <a:pt x="1830605" y="1433936"/>
                  <a:pt x="1830471" y="1438561"/>
                  <a:pt x="1826047" y="1438628"/>
                </a:cubicBezTo>
                <a:cubicBezTo>
                  <a:pt x="1827723" y="1438628"/>
                  <a:pt x="1798301" y="1394461"/>
                  <a:pt x="1796558" y="1390037"/>
                </a:cubicBezTo>
                <a:cubicBezTo>
                  <a:pt x="1790191" y="1373550"/>
                  <a:pt x="1789856" y="1357465"/>
                  <a:pt x="1789856" y="1338029"/>
                </a:cubicBezTo>
                <a:cubicBezTo>
                  <a:pt x="1782885" y="1335952"/>
                  <a:pt x="1779803" y="1332467"/>
                  <a:pt x="1776854" y="1324692"/>
                </a:cubicBezTo>
                <a:cubicBezTo>
                  <a:pt x="1776318" y="1324692"/>
                  <a:pt x="1769883" y="1317051"/>
                  <a:pt x="1766063" y="1312494"/>
                </a:cubicBezTo>
                <a:cubicBezTo>
                  <a:pt x="1765326" y="1314639"/>
                  <a:pt x="1760701" y="1318660"/>
                  <a:pt x="1761573" y="1317990"/>
                </a:cubicBezTo>
                <a:cubicBezTo>
                  <a:pt x="1767537" y="1317990"/>
                  <a:pt x="1729536" y="1334611"/>
                  <a:pt x="1729536" y="1315577"/>
                </a:cubicBezTo>
                <a:cubicBezTo>
                  <a:pt x="1724442" y="1299961"/>
                  <a:pt x="1684028" y="1316314"/>
                  <a:pt x="1662919" y="1305792"/>
                </a:cubicBezTo>
                <a:cubicBezTo>
                  <a:pt x="1664930" y="1309880"/>
                  <a:pt x="1655278" y="1323150"/>
                  <a:pt x="1656619" y="1322816"/>
                </a:cubicBezTo>
                <a:cubicBezTo>
                  <a:pt x="1656149" y="1323419"/>
                  <a:pt x="1655949" y="1324088"/>
                  <a:pt x="1655814" y="1324826"/>
                </a:cubicBezTo>
                <a:cubicBezTo>
                  <a:pt x="1655748" y="1326166"/>
                  <a:pt x="1657960" y="1325630"/>
                  <a:pt x="1661847" y="1324893"/>
                </a:cubicBezTo>
                <a:cubicBezTo>
                  <a:pt x="1661913" y="1324826"/>
                  <a:pt x="1662517" y="1324826"/>
                  <a:pt x="1662517" y="1324692"/>
                </a:cubicBezTo>
                <a:lnTo>
                  <a:pt x="1662517" y="1324759"/>
                </a:lnTo>
                <a:cubicBezTo>
                  <a:pt x="1662249" y="1325094"/>
                  <a:pt x="1661445" y="1325295"/>
                  <a:pt x="1661311" y="1325362"/>
                </a:cubicBezTo>
                <a:cubicBezTo>
                  <a:pt x="1661311" y="1328646"/>
                  <a:pt x="1661579" y="1333405"/>
                  <a:pt x="1662249" y="1338365"/>
                </a:cubicBezTo>
                <a:cubicBezTo>
                  <a:pt x="1661445" y="1335549"/>
                  <a:pt x="1658161" y="1339302"/>
                  <a:pt x="1656016" y="1342185"/>
                </a:cubicBezTo>
                <a:lnTo>
                  <a:pt x="1655967" y="1342117"/>
                </a:lnTo>
                <a:lnTo>
                  <a:pt x="1648375" y="1331595"/>
                </a:lnTo>
                <a:cubicBezTo>
                  <a:pt x="1635104" y="1341582"/>
                  <a:pt x="1610977" y="1343525"/>
                  <a:pt x="1615535" y="1324692"/>
                </a:cubicBezTo>
                <a:cubicBezTo>
                  <a:pt x="1608899" y="1326769"/>
                  <a:pt x="1608564" y="1328646"/>
                  <a:pt x="1602332" y="1331394"/>
                </a:cubicBezTo>
                <a:cubicBezTo>
                  <a:pt x="1596032" y="1331394"/>
                  <a:pt x="1548513" y="1313566"/>
                  <a:pt x="1548513" y="1330992"/>
                </a:cubicBezTo>
                <a:cubicBezTo>
                  <a:pt x="1539802" y="1337158"/>
                  <a:pt x="1527335" y="1344932"/>
                  <a:pt x="1518823" y="1351501"/>
                </a:cubicBezTo>
                <a:cubicBezTo>
                  <a:pt x="1489132" y="1374422"/>
                  <a:pt x="1502670" y="1375494"/>
                  <a:pt x="1494896" y="1417583"/>
                </a:cubicBezTo>
                <a:cubicBezTo>
                  <a:pt x="1489936" y="1444526"/>
                  <a:pt x="1462123" y="1496602"/>
                  <a:pt x="1494896" y="1524616"/>
                </a:cubicBezTo>
                <a:cubicBezTo>
                  <a:pt x="1494896" y="1535071"/>
                  <a:pt x="1508903" y="1553637"/>
                  <a:pt x="1515002" y="1574480"/>
                </a:cubicBezTo>
                <a:cubicBezTo>
                  <a:pt x="1515002" y="1571062"/>
                  <a:pt x="1515069" y="1576290"/>
                  <a:pt x="1515069" y="1578904"/>
                </a:cubicBezTo>
                <a:cubicBezTo>
                  <a:pt x="1515806" y="1576156"/>
                  <a:pt x="1521570" y="1587080"/>
                  <a:pt x="1521101" y="1586075"/>
                </a:cubicBezTo>
                <a:cubicBezTo>
                  <a:pt x="1537856" y="1586075"/>
                  <a:pt x="1548915" y="1595458"/>
                  <a:pt x="1548982" y="1606182"/>
                </a:cubicBezTo>
                <a:cubicBezTo>
                  <a:pt x="1563928" y="1593380"/>
                  <a:pt x="1593753" y="1592777"/>
                  <a:pt x="1604008" y="1592777"/>
                </a:cubicBezTo>
                <a:cubicBezTo>
                  <a:pt x="1609436" y="1587348"/>
                  <a:pt x="1621365" y="1575888"/>
                  <a:pt x="1622170" y="1574614"/>
                </a:cubicBezTo>
                <a:cubicBezTo>
                  <a:pt x="1622170" y="1559467"/>
                  <a:pt x="1632289" y="1533463"/>
                  <a:pt x="1642879" y="1525756"/>
                </a:cubicBezTo>
                <a:cubicBezTo>
                  <a:pt x="1648576" y="1521600"/>
                  <a:pt x="1691266" y="1513960"/>
                  <a:pt x="1700181" y="1519054"/>
                </a:cubicBezTo>
                <a:cubicBezTo>
                  <a:pt x="1716466" y="1528302"/>
                  <a:pt x="1704269" y="1528973"/>
                  <a:pt x="1704939" y="1544321"/>
                </a:cubicBezTo>
                <a:cubicBezTo>
                  <a:pt x="1705676" y="1561411"/>
                  <a:pt x="1687379" y="1604505"/>
                  <a:pt x="1682554" y="1620524"/>
                </a:cubicBezTo>
                <a:cubicBezTo>
                  <a:pt x="1682554" y="1623607"/>
                  <a:pt x="1682554" y="1628433"/>
                  <a:pt x="1682554" y="1630510"/>
                </a:cubicBezTo>
                <a:cubicBezTo>
                  <a:pt x="1682286" y="1632722"/>
                  <a:pt x="1679873" y="1637212"/>
                  <a:pt x="1677999" y="1639692"/>
                </a:cubicBezTo>
                <a:cubicBezTo>
                  <a:pt x="1678133" y="1639625"/>
                  <a:pt x="1678267" y="1639558"/>
                  <a:pt x="1678331" y="1639625"/>
                </a:cubicBezTo>
                <a:cubicBezTo>
                  <a:pt x="1682889" y="1639625"/>
                  <a:pt x="1676927" y="1648740"/>
                  <a:pt x="1671900" y="1654705"/>
                </a:cubicBezTo>
                <a:cubicBezTo>
                  <a:pt x="1674581" y="1658391"/>
                  <a:pt x="1675251" y="1661809"/>
                  <a:pt x="1682554" y="1662077"/>
                </a:cubicBezTo>
                <a:cubicBezTo>
                  <a:pt x="1682554" y="1662613"/>
                  <a:pt x="1745018" y="1653029"/>
                  <a:pt x="1743074" y="1653029"/>
                </a:cubicBezTo>
                <a:cubicBezTo>
                  <a:pt x="1794681" y="1671996"/>
                  <a:pt x="1776384" y="1688484"/>
                  <a:pt x="1776384" y="1740693"/>
                </a:cubicBezTo>
                <a:cubicBezTo>
                  <a:pt x="1783488" y="1747195"/>
                  <a:pt x="1767336" y="1768574"/>
                  <a:pt x="1776384" y="1790691"/>
                </a:cubicBezTo>
                <a:cubicBezTo>
                  <a:pt x="1783422" y="1807982"/>
                  <a:pt x="1816597" y="1822392"/>
                  <a:pt x="1816597" y="1825341"/>
                </a:cubicBezTo>
                <a:cubicBezTo>
                  <a:pt x="1816329" y="1826480"/>
                  <a:pt x="1816865" y="1827151"/>
                  <a:pt x="1818273" y="1827285"/>
                </a:cubicBezTo>
                <a:cubicBezTo>
                  <a:pt x="1817536" y="1827553"/>
                  <a:pt x="1816865" y="1827486"/>
                  <a:pt x="1816262" y="1827151"/>
                </a:cubicBezTo>
                <a:cubicBezTo>
                  <a:pt x="1818674" y="1843906"/>
                  <a:pt x="1839184" y="1820583"/>
                  <a:pt x="1845953" y="1820583"/>
                </a:cubicBezTo>
                <a:cubicBezTo>
                  <a:pt x="1851181" y="1814350"/>
                  <a:pt x="1869947" y="1811736"/>
                  <a:pt x="1883485" y="1813881"/>
                </a:cubicBezTo>
                <a:cubicBezTo>
                  <a:pt x="1882949" y="1814886"/>
                  <a:pt x="1881676" y="1820583"/>
                  <a:pt x="1883418" y="1820583"/>
                </a:cubicBezTo>
                <a:cubicBezTo>
                  <a:pt x="1884490" y="1818840"/>
                  <a:pt x="1884424" y="1815355"/>
                  <a:pt x="1885764" y="1813881"/>
                </a:cubicBezTo>
                <a:cubicBezTo>
                  <a:pt x="1885295" y="1813881"/>
                  <a:pt x="1897157" y="1827017"/>
                  <a:pt x="1897157" y="1829429"/>
                </a:cubicBezTo>
                <a:cubicBezTo>
                  <a:pt x="1902050" y="1834255"/>
                  <a:pt x="1909289" y="1834925"/>
                  <a:pt x="1910562" y="1847392"/>
                </a:cubicBezTo>
                <a:cubicBezTo>
                  <a:pt x="1911433" y="1845246"/>
                  <a:pt x="1917399" y="1847592"/>
                  <a:pt x="1917264" y="1847392"/>
                </a:cubicBezTo>
                <a:cubicBezTo>
                  <a:pt x="1917868" y="1848463"/>
                  <a:pt x="1914851" y="1841091"/>
                  <a:pt x="1912639" y="1838611"/>
                </a:cubicBezTo>
                <a:cubicBezTo>
                  <a:pt x="1923028" y="1828424"/>
                  <a:pt x="1929931" y="1818907"/>
                  <a:pt x="1938845" y="1814417"/>
                </a:cubicBezTo>
                <a:cubicBezTo>
                  <a:pt x="1935360" y="1812607"/>
                  <a:pt x="1938443" y="1802018"/>
                  <a:pt x="1938443" y="1800409"/>
                </a:cubicBezTo>
                <a:cubicBezTo>
                  <a:pt x="1937906" y="1800409"/>
                  <a:pt x="1935762" y="1800276"/>
                  <a:pt x="1935830" y="1800409"/>
                </a:cubicBezTo>
                <a:cubicBezTo>
                  <a:pt x="1936298" y="1799069"/>
                  <a:pt x="1961030" y="1761269"/>
                  <a:pt x="1961164" y="1780303"/>
                </a:cubicBezTo>
                <a:cubicBezTo>
                  <a:pt x="1961298" y="1780035"/>
                  <a:pt x="1967464" y="1780705"/>
                  <a:pt x="1966660" y="1780303"/>
                </a:cubicBezTo>
                <a:cubicBezTo>
                  <a:pt x="1975707" y="1780303"/>
                  <a:pt x="1996819" y="1754969"/>
                  <a:pt x="2011095" y="1749339"/>
                </a:cubicBezTo>
                <a:cubicBezTo>
                  <a:pt x="2035223" y="1739755"/>
                  <a:pt x="2043533" y="1753964"/>
                  <a:pt x="2017328" y="1767167"/>
                </a:cubicBezTo>
                <a:cubicBezTo>
                  <a:pt x="2018400" y="1767636"/>
                  <a:pt x="2017797" y="1772998"/>
                  <a:pt x="2017797" y="1774271"/>
                </a:cubicBezTo>
                <a:cubicBezTo>
                  <a:pt x="2019539" y="1775679"/>
                  <a:pt x="2051308" y="1776684"/>
                  <a:pt x="2051308" y="1768105"/>
                </a:cubicBezTo>
                <a:cubicBezTo>
                  <a:pt x="2051308" y="1767301"/>
                  <a:pt x="2051308" y="1766899"/>
                  <a:pt x="2052179" y="1766899"/>
                </a:cubicBezTo>
                <a:cubicBezTo>
                  <a:pt x="2051308" y="1751819"/>
                  <a:pt x="2054056" y="1756645"/>
                  <a:pt x="2057809" y="1748401"/>
                </a:cubicBezTo>
                <a:cubicBezTo>
                  <a:pt x="2061562" y="1755304"/>
                  <a:pt x="2098223" y="1782046"/>
                  <a:pt x="2098223" y="1781442"/>
                </a:cubicBezTo>
                <a:cubicBezTo>
                  <a:pt x="2097754" y="1782046"/>
                  <a:pt x="2096815" y="1782917"/>
                  <a:pt x="2095743" y="1783855"/>
                </a:cubicBezTo>
                <a:cubicBezTo>
                  <a:pt x="2109282" y="1781778"/>
                  <a:pt x="2151841" y="1800544"/>
                  <a:pt x="2158878" y="1800544"/>
                </a:cubicBezTo>
                <a:cubicBezTo>
                  <a:pt x="2158811" y="1798667"/>
                  <a:pt x="2161291" y="1800677"/>
                  <a:pt x="2164776" y="1800677"/>
                </a:cubicBezTo>
                <a:cubicBezTo>
                  <a:pt x="2166183" y="1794779"/>
                  <a:pt x="2166250" y="1792501"/>
                  <a:pt x="2174293" y="1794310"/>
                </a:cubicBezTo>
                <a:cubicBezTo>
                  <a:pt x="2168864" y="1794310"/>
                  <a:pt x="2207134" y="1781510"/>
                  <a:pt x="2208675" y="1781510"/>
                </a:cubicBezTo>
                <a:cubicBezTo>
                  <a:pt x="2210083" y="1781510"/>
                  <a:pt x="2226838" y="1781510"/>
                  <a:pt x="2225967" y="1781510"/>
                </a:cubicBezTo>
                <a:cubicBezTo>
                  <a:pt x="2227710" y="1781510"/>
                  <a:pt x="2223822" y="1786469"/>
                  <a:pt x="2225498" y="1787608"/>
                </a:cubicBezTo>
                <a:cubicBezTo>
                  <a:pt x="2232401" y="1782247"/>
                  <a:pt x="2234613" y="1782046"/>
                  <a:pt x="2245805" y="1780303"/>
                </a:cubicBezTo>
                <a:cubicBezTo>
                  <a:pt x="2244532" y="1780303"/>
                  <a:pt x="2248016" y="1808452"/>
                  <a:pt x="2224828" y="1807111"/>
                </a:cubicBezTo>
                <a:cubicBezTo>
                  <a:pt x="2240176" y="1807111"/>
                  <a:pt x="2252440" y="1814752"/>
                  <a:pt x="2252306" y="1837539"/>
                </a:cubicBezTo>
                <a:cubicBezTo>
                  <a:pt x="2252306" y="1820784"/>
                  <a:pt x="2316111" y="1892631"/>
                  <a:pt x="2318323" y="1894239"/>
                </a:cubicBezTo>
                <a:cubicBezTo>
                  <a:pt x="2324891" y="1894239"/>
                  <a:pt x="2342250" y="1905365"/>
                  <a:pt x="2346070" y="1907643"/>
                </a:cubicBezTo>
                <a:cubicBezTo>
                  <a:pt x="2366110" y="1892094"/>
                  <a:pt x="2439834" y="1915753"/>
                  <a:pt x="2439834" y="1939612"/>
                </a:cubicBezTo>
                <a:cubicBezTo>
                  <a:pt x="2443184" y="1941690"/>
                  <a:pt x="2460073" y="1994771"/>
                  <a:pt x="2458331" y="1994771"/>
                </a:cubicBezTo>
                <a:cubicBezTo>
                  <a:pt x="2473679" y="1997184"/>
                  <a:pt x="2473411" y="2017290"/>
                  <a:pt x="2473411" y="2034984"/>
                </a:cubicBezTo>
                <a:cubicBezTo>
                  <a:pt x="2493517" y="2058240"/>
                  <a:pt x="2519992" y="2055693"/>
                  <a:pt x="2538959" y="2068494"/>
                </a:cubicBezTo>
                <a:cubicBezTo>
                  <a:pt x="2541103" y="2068494"/>
                  <a:pt x="2547135" y="2067489"/>
                  <a:pt x="2547135" y="2070036"/>
                </a:cubicBezTo>
                <a:cubicBezTo>
                  <a:pt x="2555177" y="2072382"/>
                  <a:pt x="2559266" y="2075867"/>
                  <a:pt x="2567241" y="2075196"/>
                </a:cubicBezTo>
                <a:cubicBezTo>
                  <a:pt x="2570593" y="2081028"/>
                  <a:pt x="2566571" y="2080759"/>
                  <a:pt x="2567241" y="2083306"/>
                </a:cubicBezTo>
                <a:cubicBezTo>
                  <a:pt x="2567241" y="2083440"/>
                  <a:pt x="2572401" y="2082502"/>
                  <a:pt x="2573742" y="2081765"/>
                </a:cubicBezTo>
                <a:cubicBezTo>
                  <a:pt x="2573273" y="2081161"/>
                  <a:pt x="2572200" y="2075196"/>
                  <a:pt x="2574814" y="2075196"/>
                </a:cubicBezTo>
                <a:cubicBezTo>
                  <a:pt x="2581852" y="2080558"/>
                  <a:pt x="2579038" y="2082234"/>
                  <a:pt x="2582589" y="2081899"/>
                </a:cubicBezTo>
                <a:cubicBezTo>
                  <a:pt x="2584332" y="2081899"/>
                  <a:pt x="2586812" y="2100062"/>
                  <a:pt x="2587347" y="2108707"/>
                </a:cubicBezTo>
                <a:cubicBezTo>
                  <a:pt x="2604438" y="2097046"/>
                  <a:pt x="2605578" y="2107367"/>
                  <a:pt x="2619987" y="2108707"/>
                </a:cubicBezTo>
                <a:cubicBezTo>
                  <a:pt x="2645388" y="2111053"/>
                  <a:pt x="2682116" y="2117353"/>
                  <a:pt x="2698135" y="2128612"/>
                </a:cubicBezTo>
                <a:cubicBezTo>
                  <a:pt x="2718442" y="2142888"/>
                  <a:pt x="2723669" y="2162860"/>
                  <a:pt x="2748200" y="2169831"/>
                </a:cubicBezTo>
                <a:cubicBezTo>
                  <a:pt x="2748200" y="2158638"/>
                  <a:pt x="2774941" y="2179482"/>
                  <a:pt x="2774538" y="2179147"/>
                </a:cubicBezTo>
                <a:cubicBezTo>
                  <a:pt x="2780436" y="2185178"/>
                  <a:pt x="2785867" y="2209842"/>
                  <a:pt x="2787941" y="2217416"/>
                </a:cubicBezTo>
                <a:cubicBezTo>
                  <a:pt x="2787941" y="2248714"/>
                  <a:pt x="2783854" y="2263928"/>
                  <a:pt x="2769846" y="2283901"/>
                </a:cubicBezTo>
                <a:cubicBezTo>
                  <a:pt x="2753962" y="2306554"/>
                  <a:pt x="2739688" y="2330012"/>
                  <a:pt x="2725948" y="2349649"/>
                </a:cubicBezTo>
                <a:cubicBezTo>
                  <a:pt x="2718642" y="2360104"/>
                  <a:pt x="2704569" y="2370023"/>
                  <a:pt x="2700815" y="2383226"/>
                </a:cubicBezTo>
                <a:cubicBezTo>
                  <a:pt x="2693443" y="2408896"/>
                  <a:pt x="2708522" y="2442339"/>
                  <a:pt x="2694113" y="2460167"/>
                </a:cubicBezTo>
                <a:cubicBezTo>
                  <a:pt x="2696862" y="2459229"/>
                  <a:pt x="2699140" y="2459630"/>
                  <a:pt x="2700815" y="2461306"/>
                </a:cubicBezTo>
                <a:cubicBezTo>
                  <a:pt x="2692504" y="2481613"/>
                  <a:pt x="2681915" y="2517671"/>
                  <a:pt x="2674007" y="2538782"/>
                </a:cubicBezTo>
                <a:cubicBezTo>
                  <a:pt x="2669650" y="2550310"/>
                  <a:pt x="2657921" y="2597694"/>
                  <a:pt x="2645992" y="2597694"/>
                </a:cubicBezTo>
                <a:cubicBezTo>
                  <a:pt x="2645992" y="2597829"/>
                  <a:pt x="2647198" y="2596756"/>
                  <a:pt x="2647198" y="2595885"/>
                </a:cubicBezTo>
                <a:cubicBezTo>
                  <a:pt x="2648069" y="2591931"/>
                  <a:pt x="2636810" y="2604396"/>
                  <a:pt x="2639090" y="2604396"/>
                </a:cubicBezTo>
                <a:cubicBezTo>
                  <a:pt x="2639221" y="2604732"/>
                  <a:pt x="2639692" y="2604732"/>
                  <a:pt x="2640495" y="2611165"/>
                </a:cubicBezTo>
                <a:cubicBezTo>
                  <a:pt x="2640495" y="2607948"/>
                  <a:pt x="2586409" y="2614249"/>
                  <a:pt x="2586677" y="2617063"/>
                </a:cubicBezTo>
                <a:cubicBezTo>
                  <a:pt x="2592977" y="2618605"/>
                  <a:pt x="2572938" y="2624034"/>
                  <a:pt x="2569855" y="2624503"/>
                </a:cubicBezTo>
                <a:cubicBezTo>
                  <a:pt x="2570056" y="2626782"/>
                  <a:pt x="2570458" y="2628993"/>
                  <a:pt x="2571128" y="2631205"/>
                </a:cubicBezTo>
                <a:lnTo>
                  <a:pt x="2561947" y="2631205"/>
                </a:lnTo>
                <a:cubicBezTo>
                  <a:pt x="2528034" y="2637572"/>
                  <a:pt x="2506453" y="2674233"/>
                  <a:pt x="2506453" y="2689648"/>
                </a:cubicBezTo>
                <a:cubicBezTo>
                  <a:pt x="2498678" y="2701913"/>
                  <a:pt x="2496802" y="2701979"/>
                  <a:pt x="2506453" y="2715116"/>
                </a:cubicBezTo>
                <a:cubicBezTo>
                  <a:pt x="2504777" y="2716859"/>
                  <a:pt x="2502499" y="2717260"/>
                  <a:pt x="2499750" y="2716255"/>
                </a:cubicBezTo>
                <a:cubicBezTo>
                  <a:pt x="2510675" y="2721818"/>
                  <a:pt x="2506051" y="2724767"/>
                  <a:pt x="2499750" y="2731469"/>
                </a:cubicBezTo>
                <a:cubicBezTo>
                  <a:pt x="2499750" y="2748493"/>
                  <a:pt x="2481252" y="2767795"/>
                  <a:pt x="2472941" y="2780395"/>
                </a:cubicBezTo>
                <a:cubicBezTo>
                  <a:pt x="2456387" y="2805460"/>
                  <a:pt x="2435745" y="2834079"/>
                  <a:pt x="2419323" y="2858005"/>
                </a:cubicBezTo>
                <a:cubicBezTo>
                  <a:pt x="2412221" y="2868259"/>
                  <a:pt x="2397744" y="2893727"/>
                  <a:pt x="2386886" y="2899290"/>
                </a:cubicBezTo>
                <a:cubicBezTo>
                  <a:pt x="2370265" y="2907802"/>
                  <a:pt x="2355654" y="2897079"/>
                  <a:pt x="2336821" y="2906059"/>
                </a:cubicBezTo>
                <a:cubicBezTo>
                  <a:pt x="2338563" y="2904049"/>
                  <a:pt x="2339233" y="2901971"/>
                  <a:pt x="2338898" y="2899491"/>
                </a:cubicBezTo>
                <a:cubicBezTo>
                  <a:pt x="2325963" y="2894465"/>
                  <a:pt x="2327103" y="2899491"/>
                  <a:pt x="2325494" y="2893124"/>
                </a:cubicBezTo>
                <a:cubicBezTo>
                  <a:pt x="2314905" y="2890175"/>
                  <a:pt x="2306996" y="2887025"/>
                  <a:pt x="2298820" y="2887025"/>
                </a:cubicBezTo>
                <a:cubicBezTo>
                  <a:pt x="2298685" y="2887025"/>
                  <a:pt x="2298685" y="2887025"/>
                  <a:pt x="2298685" y="2887025"/>
                </a:cubicBezTo>
                <a:cubicBezTo>
                  <a:pt x="2298619" y="2887025"/>
                  <a:pt x="2298283" y="2887025"/>
                  <a:pt x="2297077" y="2887025"/>
                </a:cubicBezTo>
                <a:cubicBezTo>
                  <a:pt x="2299892" y="2893727"/>
                  <a:pt x="2297881" y="2890711"/>
                  <a:pt x="2297077" y="2893124"/>
                </a:cubicBezTo>
                <a:cubicBezTo>
                  <a:pt x="2324087" y="2893124"/>
                  <a:pt x="2319395" y="2925227"/>
                  <a:pt x="2328778" y="2939436"/>
                </a:cubicBezTo>
                <a:cubicBezTo>
                  <a:pt x="2328912" y="2931930"/>
                  <a:pt x="2327839" y="2933940"/>
                  <a:pt x="2331660" y="2932734"/>
                </a:cubicBezTo>
                <a:cubicBezTo>
                  <a:pt x="2353040" y="2932734"/>
                  <a:pt x="2301969" y="2988093"/>
                  <a:pt x="2305990" y="2986686"/>
                </a:cubicBezTo>
                <a:cubicBezTo>
                  <a:pt x="2297143" y="2991042"/>
                  <a:pt x="2225028" y="3012422"/>
                  <a:pt x="2225028" y="3005653"/>
                </a:cubicBezTo>
                <a:cubicBezTo>
                  <a:pt x="2224626" y="3007463"/>
                  <a:pt x="2224626" y="3009942"/>
                  <a:pt x="2224693" y="3011551"/>
                </a:cubicBezTo>
                <a:cubicBezTo>
                  <a:pt x="2221677" y="3019593"/>
                  <a:pt x="2216986" y="3025961"/>
                  <a:pt x="2216651" y="3026497"/>
                </a:cubicBezTo>
                <a:cubicBezTo>
                  <a:pt x="2218393" y="3026497"/>
                  <a:pt x="2218393" y="3033199"/>
                  <a:pt x="2218326" y="3034204"/>
                </a:cubicBezTo>
                <a:cubicBezTo>
                  <a:pt x="2218326" y="3032663"/>
                  <a:pt x="2219063" y="3028373"/>
                  <a:pt x="2220270" y="3026497"/>
                </a:cubicBezTo>
                <a:cubicBezTo>
                  <a:pt x="2229452" y="3026497"/>
                  <a:pt x="2207334" y="3054578"/>
                  <a:pt x="2202040" y="3056656"/>
                </a:cubicBezTo>
                <a:cubicBezTo>
                  <a:pt x="2185552" y="3063090"/>
                  <a:pt x="2169334" y="3050691"/>
                  <a:pt x="2158007" y="3046603"/>
                </a:cubicBezTo>
                <a:cubicBezTo>
                  <a:pt x="2152108" y="3067648"/>
                  <a:pt x="2166250" y="3091507"/>
                  <a:pt x="2186625" y="3073412"/>
                </a:cubicBezTo>
                <a:cubicBezTo>
                  <a:pt x="2205793" y="3073412"/>
                  <a:pt x="2178113" y="3111480"/>
                  <a:pt x="2178113" y="3098410"/>
                </a:cubicBezTo>
                <a:cubicBezTo>
                  <a:pt x="2178113" y="3097539"/>
                  <a:pt x="2142189" y="3142108"/>
                  <a:pt x="2148020" y="3140433"/>
                </a:cubicBezTo>
                <a:cubicBezTo>
                  <a:pt x="2152108" y="3140433"/>
                  <a:pt x="2150366" y="3149950"/>
                  <a:pt x="2150768" y="3152899"/>
                </a:cubicBezTo>
                <a:cubicBezTo>
                  <a:pt x="2150902" y="3153033"/>
                  <a:pt x="2151036" y="3153301"/>
                  <a:pt x="2151304" y="3153837"/>
                </a:cubicBezTo>
                <a:cubicBezTo>
                  <a:pt x="2151304" y="3153837"/>
                  <a:pt x="2151238" y="3153837"/>
                  <a:pt x="2151238" y="3153837"/>
                </a:cubicBezTo>
                <a:cubicBezTo>
                  <a:pt x="2126507" y="3150419"/>
                  <a:pt x="2118196" y="3161812"/>
                  <a:pt x="2104389" y="3173944"/>
                </a:cubicBezTo>
                <a:cubicBezTo>
                  <a:pt x="2114845" y="3189090"/>
                  <a:pt x="2120943" y="3199948"/>
                  <a:pt x="2145138" y="3200752"/>
                </a:cubicBezTo>
                <a:cubicBezTo>
                  <a:pt x="2148423" y="3200752"/>
                  <a:pt x="2140715" y="3231179"/>
                  <a:pt x="2131198" y="3231984"/>
                </a:cubicBezTo>
                <a:cubicBezTo>
                  <a:pt x="2131198" y="3234330"/>
                  <a:pt x="2095676" y="3268979"/>
                  <a:pt x="2090784" y="3281178"/>
                </a:cubicBezTo>
                <a:cubicBezTo>
                  <a:pt x="2090583" y="3281647"/>
                  <a:pt x="2074631" y="3314152"/>
                  <a:pt x="2079859" y="3328294"/>
                </a:cubicBezTo>
                <a:cubicBezTo>
                  <a:pt x="2076910" y="3327958"/>
                  <a:pt x="2073425" y="3328093"/>
                  <a:pt x="2069136" y="3328093"/>
                </a:cubicBezTo>
                <a:cubicBezTo>
                  <a:pt x="2076106" y="3331846"/>
                  <a:pt x="2089644" y="3341362"/>
                  <a:pt x="2097285" y="3348936"/>
                </a:cubicBezTo>
                <a:cubicBezTo>
                  <a:pt x="2095609" y="3348199"/>
                  <a:pt x="2089242" y="3348199"/>
                  <a:pt x="2088840" y="3348199"/>
                </a:cubicBezTo>
                <a:cubicBezTo>
                  <a:pt x="2096146" y="3353293"/>
                  <a:pt x="2105930" y="3365088"/>
                  <a:pt x="2108879" y="3368305"/>
                </a:cubicBezTo>
                <a:cubicBezTo>
                  <a:pt x="2127980" y="3368305"/>
                  <a:pt x="2131265" y="3384056"/>
                  <a:pt x="2158141" y="3381710"/>
                </a:cubicBezTo>
                <a:cubicBezTo>
                  <a:pt x="2167323" y="3381710"/>
                  <a:pt x="2140112" y="3394979"/>
                  <a:pt x="2139710" y="3395114"/>
                </a:cubicBezTo>
                <a:cubicBezTo>
                  <a:pt x="2129054" y="3398130"/>
                  <a:pt x="2104590" y="3395248"/>
                  <a:pt x="2092929" y="3393371"/>
                </a:cubicBezTo>
                <a:cubicBezTo>
                  <a:pt x="2096614" y="3398331"/>
                  <a:pt x="2103652" y="3415220"/>
                  <a:pt x="2097687" y="3415220"/>
                </a:cubicBezTo>
                <a:cubicBezTo>
                  <a:pt x="2099228" y="3416561"/>
                  <a:pt x="2084685" y="3408518"/>
                  <a:pt x="2093397" y="3408518"/>
                </a:cubicBezTo>
                <a:cubicBezTo>
                  <a:pt x="2076709" y="3409456"/>
                  <a:pt x="2068935" y="3408451"/>
                  <a:pt x="2057541" y="3401816"/>
                </a:cubicBezTo>
                <a:cubicBezTo>
                  <a:pt x="2058278" y="3401414"/>
                  <a:pt x="2058479" y="3408182"/>
                  <a:pt x="2056268" y="3408518"/>
                </a:cubicBezTo>
                <a:cubicBezTo>
                  <a:pt x="2038976" y="3408518"/>
                  <a:pt x="1982878" y="3372728"/>
                  <a:pt x="1970948" y="3358051"/>
                </a:cubicBezTo>
                <a:cubicBezTo>
                  <a:pt x="1972423" y="3358185"/>
                  <a:pt x="1976444" y="3354499"/>
                  <a:pt x="1977115" y="3352354"/>
                </a:cubicBezTo>
                <a:cubicBezTo>
                  <a:pt x="1974769" y="3353359"/>
                  <a:pt x="1973830" y="3351952"/>
                  <a:pt x="1974367" y="3348199"/>
                </a:cubicBezTo>
                <a:cubicBezTo>
                  <a:pt x="1975171" y="3347462"/>
                  <a:pt x="1970546" y="3351148"/>
                  <a:pt x="1969877" y="3353359"/>
                </a:cubicBezTo>
                <a:cubicBezTo>
                  <a:pt x="1964783" y="3348668"/>
                  <a:pt x="1950373" y="3334795"/>
                  <a:pt x="1957813" y="3334795"/>
                </a:cubicBezTo>
                <a:cubicBezTo>
                  <a:pt x="1962571" y="3337408"/>
                  <a:pt x="1964582" y="3338012"/>
                  <a:pt x="1967531" y="3338749"/>
                </a:cubicBezTo>
                <a:cubicBezTo>
                  <a:pt x="1952652" y="3330974"/>
                  <a:pt x="1940387" y="3310198"/>
                  <a:pt x="1950239" y="3301284"/>
                </a:cubicBezTo>
                <a:cubicBezTo>
                  <a:pt x="1952317" y="3301284"/>
                  <a:pt x="1948497" y="3294649"/>
                  <a:pt x="1951111" y="3294649"/>
                </a:cubicBezTo>
                <a:cubicBezTo>
                  <a:pt x="1950708" y="3294448"/>
                  <a:pt x="1950440" y="3294314"/>
                  <a:pt x="1950172" y="3294314"/>
                </a:cubicBezTo>
                <a:cubicBezTo>
                  <a:pt x="1950239" y="3293845"/>
                  <a:pt x="1950306" y="3293308"/>
                  <a:pt x="1950306" y="3292303"/>
                </a:cubicBezTo>
                <a:cubicBezTo>
                  <a:pt x="1946620" y="3286405"/>
                  <a:pt x="1942397" y="3287344"/>
                  <a:pt x="1944140" y="3268175"/>
                </a:cubicBezTo>
                <a:cubicBezTo>
                  <a:pt x="1942196" y="3268310"/>
                  <a:pt x="1936902" y="3268578"/>
                  <a:pt x="1936902" y="3269314"/>
                </a:cubicBezTo>
                <a:cubicBezTo>
                  <a:pt x="1937840" y="3253162"/>
                  <a:pt x="1932277" y="3235469"/>
                  <a:pt x="1944609" y="3222065"/>
                </a:cubicBezTo>
                <a:cubicBezTo>
                  <a:pt x="1944676" y="3222065"/>
                  <a:pt x="1944810" y="3222065"/>
                  <a:pt x="1944877" y="3222065"/>
                </a:cubicBezTo>
                <a:cubicBezTo>
                  <a:pt x="1942800" y="3222065"/>
                  <a:pt x="1963711" y="3204103"/>
                  <a:pt x="1963711" y="3210068"/>
                </a:cubicBezTo>
                <a:cubicBezTo>
                  <a:pt x="1963040" y="3207052"/>
                  <a:pt x="1962772" y="3200752"/>
                  <a:pt x="1963979" y="3200752"/>
                </a:cubicBezTo>
                <a:cubicBezTo>
                  <a:pt x="1931205" y="3191570"/>
                  <a:pt x="1940655" y="3185739"/>
                  <a:pt x="1957008" y="3161679"/>
                </a:cubicBezTo>
                <a:cubicBezTo>
                  <a:pt x="1957008" y="3161612"/>
                  <a:pt x="1957008" y="3161612"/>
                  <a:pt x="1957008" y="3161612"/>
                </a:cubicBezTo>
                <a:cubicBezTo>
                  <a:pt x="1957075" y="3161544"/>
                  <a:pt x="1957209" y="3161410"/>
                  <a:pt x="1957277" y="3161344"/>
                </a:cubicBezTo>
                <a:cubicBezTo>
                  <a:pt x="1957410" y="3161009"/>
                  <a:pt x="1957611" y="3160807"/>
                  <a:pt x="1957745" y="3160673"/>
                </a:cubicBezTo>
                <a:cubicBezTo>
                  <a:pt x="1957813" y="3160606"/>
                  <a:pt x="1957813" y="3160606"/>
                  <a:pt x="1957880" y="3160539"/>
                </a:cubicBezTo>
                <a:cubicBezTo>
                  <a:pt x="1957880" y="3160606"/>
                  <a:pt x="1957813" y="3160606"/>
                  <a:pt x="1957813" y="3160673"/>
                </a:cubicBezTo>
                <a:cubicBezTo>
                  <a:pt x="1958549" y="3160070"/>
                  <a:pt x="1959287" y="3160740"/>
                  <a:pt x="1957277" y="3161544"/>
                </a:cubicBezTo>
                <a:cubicBezTo>
                  <a:pt x="1957277" y="3161544"/>
                  <a:pt x="1957277" y="3161612"/>
                  <a:pt x="1957277" y="3161612"/>
                </a:cubicBezTo>
                <a:cubicBezTo>
                  <a:pt x="1959153" y="3161142"/>
                  <a:pt x="1961030" y="3160874"/>
                  <a:pt x="1962906" y="3160673"/>
                </a:cubicBezTo>
                <a:cubicBezTo>
                  <a:pt x="1960962" y="3159399"/>
                  <a:pt x="1956606" y="3155043"/>
                  <a:pt x="1957075" y="3155513"/>
                </a:cubicBezTo>
                <a:cubicBezTo>
                  <a:pt x="1957075" y="3156049"/>
                  <a:pt x="1957075" y="3144923"/>
                  <a:pt x="1957075" y="3141237"/>
                </a:cubicBezTo>
                <a:cubicBezTo>
                  <a:pt x="1957075" y="3141371"/>
                  <a:pt x="1957075" y="3141103"/>
                  <a:pt x="1957075" y="3140567"/>
                </a:cubicBezTo>
                <a:cubicBezTo>
                  <a:pt x="1956874" y="3140701"/>
                  <a:pt x="1956874" y="3140701"/>
                  <a:pt x="1957075" y="3140433"/>
                </a:cubicBezTo>
                <a:cubicBezTo>
                  <a:pt x="1957209" y="3137752"/>
                  <a:pt x="1958013" y="3129910"/>
                  <a:pt x="1958751" y="3133731"/>
                </a:cubicBezTo>
                <a:cubicBezTo>
                  <a:pt x="1959354" y="3133731"/>
                  <a:pt x="1959622" y="3133865"/>
                  <a:pt x="1959958" y="3133999"/>
                </a:cubicBezTo>
                <a:cubicBezTo>
                  <a:pt x="1967799" y="3120259"/>
                  <a:pt x="1983884" y="3112954"/>
                  <a:pt x="1983884" y="3135138"/>
                </a:cubicBezTo>
                <a:cubicBezTo>
                  <a:pt x="1983884" y="3132591"/>
                  <a:pt x="1984688" y="3133463"/>
                  <a:pt x="1985023" y="3134267"/>
                </a:cubicBezTo>
                <a:cubicBezTo>
                  <a:pt x="1986498" y="3129442"/>
                  <a:pt x="1995680" y="3102231"/>
                  <a:pt x="1997288" y="3098544"/>
                </a:cubicBezTo>
                <a:cubicBezTo>
                  <a:pt x="1997288" y="3100890"/>
                  <a:pt x="1983616" y="3090301"/>
                  <a:pt x="1983951" y="3094322"/>
                </a:cubicBezTo>
                <a:cubicBezTo>
                  <a:pt x="1979996" y="3093317"/>
                  <a:pt x="1990586" y="3104174"/>
                  <a:pt x="1990586" y="3100555"/>
                </a:cubicBezTo>
                <a:cubicBezTo>
                  <a:pt x="1973362" y="3132122"/>
                  <a:pt x="1967531" y="3104107"/>
                  <a:pt x="1970480" y="3081186"/>
                </a:cubicBezTo>
                <a:cubicBezTo>
                  <a:pt x="1973294" y="3059203"/>
                  <a:pt x="1990586" y="3030920"/>
                  <a:pt x="1990586" y="3011752"/>
                </a:cubicBezTo>
                <a:cubicBezTo>
                  <a:pt x="1986498" y="3003508"/>
                  <a:pt x="1977182" y="2977035"/>
                  <a:pt x="1977182" y="2965842"/>
                </a:cubicBezTo>
                <a:cubicBezTo>
                  <a:pt x="1978254" y="2961419"/>
                  <a:pt x="1978053" y="2957130"/>
                  <a:pt x="1983884" y="2952706"/>
                </a:cubicBezTo>
                <a:cubicBezTo>
                  <a:pt x="1983884" y="2952974"/>
                  <a:pt x="1984956" y="2955722"/>
                  <a:pt x="1987838" y="2959542"/>
                </a:cubicBezTo>
                <a:cubicBezTo>
                  <a:pt x="1992396" y="2959542"/>
                  <a:pt x="1994809" y="2923150"/>
                  <a:pt x="2003990" y="2923016"/>
                </a:cubicBezTo>
                <a:cubicBezTo>
                  <a:pt x="2006604" y="2929517"/>
                  <a:pt x="2006336" y="2872415"/>
                  <a:pt x="2020076" y="2872415"/>
                </a:cubicBezTo>
                <a:cubicBezTo>
                  <a:pt x="2016859" y="2862294"/>
                  <a:pt x="2014982" y="2856531"/>
                  <a:pt x="2024097" y="2853782"/>
                </a:cubicBezTo>
                <a:cubicBezTo>
                  <a:pt x="2024097" y="2828918"/>
                  <a:pt x="2010425" y="2774564"/>
                  <a:pt x="2030799" y="2774162"/>
                </a:cubicBezTo>
                <a:cubicBezTo>
                  <a:pt x="2021819" y="2766186"/>
                  <a:pt x="2026979" y="2768331"/>
                  <a:pt x="2022690" y="2758479"/>
                </a:cubicBezTo>
                <a:cubicBezTo>
                  <a:pt x="2034218" y="2758479"/>
                  <a:pt x="2032341" y="2701242"/>
                  <a:pt x="2044204" y="2684621"/>
                </a:cubicBezTo>
                <a:cubicBezTo>
                  <a:pt x="2044204" y="2681337"/>
                  <a:pt x="2033748" y="2671351"/>
                  <a:pt x="2045142" y="2671351"/>
                </a:cubicBezTo>
                <a:cubicBezTo>
                  <a:pt x="2040384" y="2617667"/>
                  <a:pt x="2050906" y="2546088"/>
                  <a:pt x="2050906" y="2500916"/>
                </a:cubicBezTo>
                <a:cubicBezTo>
                  <a:pt x="2044337" y="2497029"/>
                  <a:pt x="2003990" y="2465595"/>
                  <a:pt x="2003990" y="2461239"/>
                </a:cubicBezTo>
                <a:cubicBezTo>
                  <a:pt x="2004996" y="2462579"/>
                  <a:pt x="1990787" y="2452995"/>
                  <a:pt x="1984688" y="2450248"/>
                </a:cubicBezTo>
                <a:cubicBezTo>
                  <a:pt x="1970077" y="2450248"/>
                  <a:pt x="1944743" y="2421629"/>
                  <a:pt x="1943671" y="2414458"/>
                </a:cubicBezTo>
                <a:cubicBezTo>
                  <a:pt x="1933215" y="2414257"/>
                  <a:pt x="1903458" y="2344957"/>
                  <a:pt x="1903458" y="2345024"/>
                </a:cubicBezTo>
                <a:cubicBezTo>
                  <a:pt x="1901983" y="2319355"/>
                  <a:pt x="1875577" y="2256757"/>
                  <a:pt x="1864585" y="2249184"/>
                </a:cubicBezTo>
                <a:cubicBezTo>
                  <a:pt x="1870148" y="2249184"/>
                  <a:pt x="1830068" y="2201465"/>
                  <a:pt x="1830605" y="2202537"/>
                </a:cubicBezTo>
                <a:cubicBezTo>
                  <a:pt x="1826517" y="2194293"/>
                  <a:pt x="1820753" y="2158169"/>
                  <a:pt x="1822965" y="2148585"/>
                </a:cubicBezTo>
                <a:cubicBezTo>
                  <a:pt x="1830672" y="2138867"/>
                  <a:pt x="1843205" y="2126535"/>
                  <a:pt x="1843071" y="2126669"/>
                </a:cubicBezTo>
                <a:cubicBezTo>
                  <a:pt x="1843071" y="2132969"/>
                  <a:pt x="1845819" y="2127674"/>
                  <a:pt x="1847829" y="2123117"/>
                </a:cubicBezTo>
                <a:lnTo>
                  <a:pt x="1843071" y="2123117"/>
                </a:lnTo>
                <a:cubicBezTo>
                  <a:pt x="1836503" y="2116415"/>
                  <a:pt x="1830471" y="2108506"/>
                  <a:pt x="1822965" y="2101536"/>
                </a:cubicBezTo>
                <a:cubicBezTo>
                  <a:pt x="1822965" y="2102742"/>
                  <a:pt x="1834894" y="2071175"/>
                  <a:pt x="1836369" y="2068762"/>
                </a:cubicBezTo>
                <a:cubicBezTo>
                  <a:pt x="1836369" y="2055425"/>
                  <a:pt x="1849774" y="2045774"/>
                  <a:pt x="1849774" y="2044233"/>
                </a:cubicBezTo>
                <a:cubicBezTo>
                  <a:pt x="1841731" y="2036659"/>
                  <a:pt x="1849103" y="2035922"/>
                  <a:pt x="1843071" y="2029019"/>
                </a:cubicBezTo>
                <a:cubicBezTo>
                  <a:pt x="1843071" y="2026740"/>
                  <a:pt x="1861904" y="2021982"/>
                  <a:pt x="1865121" y="2021378"/>
                </a:cubicBezTo>
                <a:cubicBezTo>
                  <a:pt x="1860698" y="2021378"/>
                  <a:pt x="1872025" y="2014676"/>
                  <a:pt x="1870282" y="2014676"/>
                </a:cubicBezTo>
                <a:cubicBezTo>
                  <a:pt x="1871086" y="1992626"/>
                  <a:pt x="1885764" y="1993900"/>
                  <a:pt x="1895147" y="1977948"/>
                </a:cubicBezTo>
                <a:cubicBezTo>
                  <a:pt x="1907680" y="1956636"/>
                  <a:pt x="1896689" y="1943098"/>
                  <a:pt x="1896689" y="1914815"/>
                </a:cubicBezTo>
                <a:cubicBezTo>
                  <a:pt x="1905133" y="1900472"/>
                  <a:pt x="1902050" y="1908179"/>
                  <a:pt x="1896689" y="1893368"/>
                </a:cubicBezTo>
                <a:cubicBezTo>
                  <a:pt x="1898900" y="1893971"/>
                  <a:pt x="1901112" y="1894172"/>
                  <a:pt x="1903391" y="1894038"/>
                </a:cubicBezTo>
                <a:cubicBezTo>
                  <a:pt x="1897425" y="1878757"/>
                  <a:pt x="1886099" y="1866559"/>
                  <a:pt x="1876582" y="1849536"/>
                </a:cubicBezTo>
                <a:cubicBezTo>
                  <a:pt x="1876582" y="1844576"/>
                  <a:pt x="1881944" y="1847459"/>
                  <a:pt x="1883284" y="1847793"/>
                </a:cubicBezTo>
                <a:cubicBezTo>
                  <a:pt x="1874035" y="1840622"/>
                  <a:pt x="1875643" y="1835395"/>
                  <a:pt x="1863580" y="1828290"/>
                </a:cubicBezTo>
                <a:cubicBezTo>
                  <a:pt x="1863781" y="1831642"/>
                  <a:pt x="1853057" y="1840421"/>
                  <a:pt x="1857615" y="1840421"/>
                </a:cubicBezTo>
                <a:cubicBezTo>
                  <a:pt x="1852789" y="1841493"/>
                  <a:pt x="1848634" y="1844442"/>
                  <a:pt x="1842468" y="1847056"/>
                </a:cubicBezTo>
                <a:cubicBezTo>
                  <a:pt x="1842334" y="1847056"/>
                  <a:pt x="1842267" y="1847123"/>
                  <a:pt x="1842066" y="1847123"/>
                </a:cubicBezTo>
                <a:cubicBezTo>
                  <a:pt x="1853392" y="1847123"/>
                  <a:pt x="1846557" y="1869106"/>
                  <a:pt x="1841463" y="1872457"/>
                </a:cubicBezTo>
                <a:cubicBezTo>
                  <a:pt x="1829465" y="1880433"/>
                  <a:pt x="1825914" y="1860527"/>
                  <a:pt x="1816128" y="1860527"/>
                </a:cubicBezTo>
                <a:cubicBezTo>
                  <a:pt x="1815994" y="1861365"/>
                  <a:pt x="1816095" y="1864716"/>
                  <a:pt x="1816178" y="1867858"/>
                </a:cubicBezTo>
                <a:lnTo>
                  <a:pt x="1816144" y="1871980"/>
                </a:lnTo>
                <a:lnTo>
                  <a:pt x="1810842" y="1864180"/>
                </a:lnTo>
                <a:cubicBezTo>
                  <a:pt x="1810749" y="1862287"/>
                  <a:pt x="1812442" y="1860125"/>
                  <a:pt x="1816195" y="1854697"/>
                </a:cubicBezTo>
                <a:cubicBezTo>
                  <a:pt x="1812107" y="1854965"/>
                  <a:pt x="1811302" y="1854831"/>
                  <a:pt x="1813850" y="1854227"/>
                </a:cubicBezTo>
                <a:cubicBezTo>
                  <a:pt x="1808220" y="1852820"/>
                  <a:pt x="1810297" y="1848396"/>
                  <a:pt x="1807215" y="1848396"/>
                </a:cubicBezTo>
                <a:cubicBezTo>
                  <a:pt x="1808287" y="1849938"/>
                  <a:pt x="1810096" y="1851748"/>
                  <a:pt x="1809493" y="1854629"/>
                </a:cubicBezTo>
                <a:cubicBezTo>
                  <a:pt x="1809493" y="1853557"/>
                  <a:pt x="1802590" y="1854161"/>
                  <a:pt x="1802121" y="1853356"/>
                </a:cubicBezTo>
                <a:cubicBezTo>
                  <a:pt x="1798032" y="1852954"/>
                  <a:pt x="1795485" y="1847123"/>
                  <a:pt x="1796826" y="1847123"/>
                </a:cubicBezTo>
                <a:cubicBezTo>
                  <a:pt x="1796223" y="1847659"/>
                  <a:pt x="1787443" y="1846118"/>
                  <a:pt x="1789386" y="1847123"/>
                </a:cubicBezTo>
                <a:lnTo>
                  <a:pt x="1788833" y="1851076"/>
                </a:lnTo>
                <a:lnTo>
                  <a:pt x="1784762" y="1847123"/>
                </a:lnTo>
                <a:cubicBezTo>
                  <a:pt x="1779400" y="1846989"/>
                  <a:pt x="1774038" y="1841158"/>
                  <a:pt x="1768811" y="1833853"/>
                </a:cubicBezTo>
                <a:cubicBezTo>
                  <a:pt x="1768677" y="1835327"/>
                  <a:pt x="1767403" y="1838209"/>
                  <a:pt x="1768543" y="1833518"/>
                </a:cubicBezTo>
                <a:cubicBezTo>
                  <a:pt x="1761706" y="1823867"/>
                  <a:pt x="1755071" y="1811802"/>
                  <a:pt x="1749040" y="1806978"/>
                </a:cubicBezTo>
                <a:cubicBezTo>
                  <a:pt x="1749040" y="1812808"/>
                  <a:pt x="1743812" y="1813479"/>
                  <a:pt x="1742739" y="1820382"/>
                </a:cubicBezTo>
                <a:cubicBezTo>
                  <a:pt x="1743208" y="1820382"/>
                  <a:pt x="1736305" y="1803894"/>
                  <a:pt x="1737579" y="1806978"/>
                </a:cubicBezTo>
                <a:cubicBezTo>
                  <a:pt x="1726855" y="1806978"/>
                  <a:pt x="1725984" y="1796991"/>
                  <a:pt x="1728665" y="1786871"/>
                </a:cubicBezTo>
                <a:cubicBezTo>
                  <a:pt x="1729669" y="1786871"/>
                  <a:pt x="1729737" y="1787073"/>
                  <a:pt x="1729603" y="1787273"/>
                </a:cubicBezTo>
                <a:cubicBezTo>
                  <a:pt x="1729669" y="1787206"/>
                  <a:pt x="1729737" y="1787139"/>
                  <a:pt x="1729938" y="1787073"/>
                </a:cubicBezTo>
                <a:cubicBezTo>
                  <a:pt x="1725917" y="1785062"/>
                  <a:pt x="1723973" y="1787407"/>
                  <a:pt x="1722432" y="1781308"/>
                </a:cubicBezTo>
                <a:cubicBezTo>
                  <a:pt x="1722432" y="1779164"/>
                  <a:pt x="1723571" y="1770719"/>
                  <a:pt x="1722432" y="1766765"/>
                </a:cubicBezTo>
                <a:cubicBezTo>
                  <a:pt x="1705475" y="1753964"/>
                  <a:pt x="1692138" y="1740894"/>
                  <a:pt x="1688385" y="1726552"/>
                </a:cubicBezTo>
                <a:cubicBezTo>
                  <a:pt x="1661713" y="1729568"/>
                  <a:pt x="1641069" y="1718375"/>
                  <a:pt x="1626459" y="1706446"/>
                </a:cubicBezTo>
                <a:cubicBezTo>
                  <a:pt x="1606553" y="1706446"/>
                  <a:pt x="1602601" y="1699140"/>
                  <a:pt x="1582627" y="1681446"/>
                </a:cubicBezTo>
                <a:cubicBezTo>
                  <a:pt x="1545430" y="1648539"/>
                  <a:pt x="1536651" y="1668578"/>
                  <a:pt x="1491411" y="1659530"/>
                </a:cubicBezTo>
                <a:cubicBezTo>
                  <a:pt x="1464537" y="1654169"/>
                  <a:pt x="1411923" y="1633593"/>
                  <a:pt x="1401602" y="1619318"/>
                </a:cubicBezTo>
                <a:cubicBezTo>
                  <a:pt x="1372582" y="1619318"/>
                  <a:pt x="1304556" y="1563220"/>
                  <a:pt x="1322718" y="1545594"/>
                </a:cubicBezTo>
                <a:cubicBezTo>
                  <a:pt x="1321914" y="1545594"/>
                  <a:pt x="1321177" y="1543936"/>
                  <a:pt x="1320540" y="1542235"/>
                </a:cubicBezTo>
                <a:lnTo>
                  <a:pt x="1319129" y="1538999"/>
                </a:lnTo>
                <a:lnTo>
                  <a:pt x="1318965" y="1538624"/>
                </a:lnTo>
                <a:cubicBezTo>
                  <a:pt x="1319970" y="1537619"/>
                  <a:pt x="1322651" y="1534267"/>
                  <a:pt x="1321780" y="1532860"/>
                </a:cubicBezTo>
                <a:lnTo>
                  <a:pt x="1321926" y="1532820"/>
                </a:lnTo>
                <a:lnTo>
                  <a:pt x="1326940" y="1531453"/>
                </a:lnTo>
                <a:cubicBezTo>
                  <a:pt x="1323723" y="1520394"/>
                  <a:pt x="1326940" y="1530582"/>
                  <a:pt x="1326940" y="1524348"/>
                </a:cubicBezTo>
                <a:cubicBezTo>
                  <a:pt x="1320640" y="1520595"/>
                  <a:pt x="1266622" y="1443654"/>
                  <a:pt x="1266622" y="1437824"/>
                </a:cubicBezTo>
                <a:cubicBezTo>
                  <a:pt x="1258379" y="1432797"/>
                  <a:pt x="1255228" y="1428441"/>
                  <a:pt x="1239210" y="1425157"/>
                </a:cubicBezTo>
                <a:cubicBezTo>
                  <a:pt x="1248861" y="1425157"/>
                  <a:pt x="1211866" y="1368322"/>
                  <a:pt x="1210995" y="1364972"/>
                </a:cubicBezTo>
                <a:cubicBezTo>
                  <a:pt x="1212067" y="1367854"/>
                  <a:pt x="1211665" y="1370400"/>
                  <a:pt x="1209856" y="1372009"/>
                </a:cubicBezTo>
                <a:cubicBezTo>
                  <a:pt x="1204359" y="1368859"/>
                  <a:pt x="1204426" y="1365910"/>
                  <a:pt x="1198663" y="1365910"/>
                </a:cubicBezTo>
                <a:cubicBezTo>
                  <a:pt x="1198395" y="1365910"/>
                  <a:pt x="1198126" y="1365910"/>
                  <a:pt x="1197792" y="1365910"/>
                </a:cubicBezTo>
                <a:cubicBezTo>
                  <a:pt x="1196451" y="1359208"/>
                  <a:pt x="1198260" y="1363899"/>
                  <a:pt x="1192966" y="1356862"/>
                </a:cubicBezTo>
                <a:cubicBezTo>
                  <a:pt x="1192966" y="1357197"/>
                  <a:pt x="1172859" y="1333874"/>
                  <a:pt x="1172859" y="1332735"/>
                </a:cubicBezTo>
                <a:cubicBezTo>
                  <a:pt x="1173261" y="1324759"/>
                  <a:pt x="1153557" y="1284278"/>
                  <a:pt x="1161733" y="1284278"/>
                </a:cubicBezTo>
                <a:cubicBezTo>
                  <a:pt x="1158315" y="1283809"/>
                  <a:pt x="1154629" y="1284948"/>
                  <a:pt x="1151211" y="1284278"/>
                </a:cubicBezTo>
                <a:cubicBezTo>
                  <a:pt x="1158449" y="1284278"/>
                  <a:pt x="1130635" y="1270874"/>
                  <a:pt x="1131104" y="1270874"/>
                </a:cubicBezTo>
                <a:cubicBezTo>
                  <a:pt x="1124871" y="1282402"/>
                  <a:pt x="1129228" y="1295671"/>
                  <a:pt x="1132713" y="1312226"/>
                </a:cubicBezTo>
                <a:cubicBezTo>
                  <a:pt x="1132713" y="1312829"/>
                  <a:pt x="1152820" y="1323820"/>
                  <a:pt x="1152820" y="1327708"/>
                </a:cubicBezTo>
                <a:cubicBezTo>
                  <a:pt x="1156170" y="1328177"/>
                  <a:pt x="1162471" y="1329383"/>
                  <a:pt x="1166224" y="1337828"/>
                </a:cubicBezTo>
                <a:lnTo>
                  <a:pt x="1165823" y="1337832"/>
                </a:lnTo>
                <a:lnTo>
                  <a:pt x="1165822" y="1337828"/>
                </a:lnTo>
                <a:lnTo>
                  <a:pt x="1165815" y="1337832"/>
                </a:lnTo>
                <a:lnTo>
                  <a:pt x="1158986" y="1337895"/>
                </a:lnTo>
                <a:cubicBezTo>
                  <a:pt x="1159522" y="1337627"/>
                  <a:pt x="1158181" y="1336085"/>
                  <a:pt x="1158383" y="1338297"/>
                </a:cubicBezTo>
                <a:cubicBezTo>
                  <a:pt x="1162001" y="1339169"/>
                  <a:pt x="1159522" y="1338096"/>
                  <a:pt x="1159455" y="1341782"/>
                </a:cubicBezTo>
                <a:lnTo>
                  <a:pt x="1165815" y="1337832"/>
                </a:lnTo>
                <a:lnTo>
                  <a:pt x="1165823" y="1337832"/>
                </a:lnTo>
                <a:lnTo>
                  <a:pt x="1168818" y="1347239"/>
                </a:lnTo>
                <a:cubicBezTo>
                  <a:pt x="1176461" y="1364310"/>
                  <a:pt x="1195161" y="1399119"/>
                  <a:pt x="1198931" y="1404447"/>
                </a:cubicBezTo>
                <a:cubicBezTo>
                  <a:pt x="1198060" y="1404179"/>
                  <a:pt x="1203421" y="1413897"/>
                  <a:pt x="1205499" y="1412892"/>
                </a:cubicBezTo>
                <a:cubicBezTo>
                  <a:pt x="1205097" y="1422208"/>
                  <a:pt x="1207175" y="1431658"/>
                  <a:pt x="1211598" y="1431658"/>
                </a:cubicBezTo>
                <a:cubicBezTo>
                  <a:pt x="1214279" y="1441577"/>
                  <a:pt x="1220981" y="1439701"/>
                  <a:pt x="1213005" y="1452904"/>
                </a:cubicBezTo>
                <a:cubicBezTo>
                  <a:pt x="1213005" y="1452501"/>
                  <a:pt x="1218970" y="1451295"/>
                  <a:pt x="1219573" y="1451697"/>
                </a:cubicBezTo>
                <a:cubicBezTo>
                  <a:pt x="1219507" y="1449552"/>
                  <a:pt x="1219439" y="1446268"/>
                  <a:pt x="1219707" y="1445799"/>
                </a:cubicBezTo>
                <a:cubicBezTo>
                  <a:pt x="1219707" y="1442918"/>
                  <a:pt x="1255027" y="1491910"/>
                  <a:pt x="1231436" y="1491910"/>
                </a:cubicBezTo>
                <a:cubicBezTo>
                  <a:pt x="1222589" y="1479109"/>
                  <a:pt x="1207979" y="1463560"/>
                  <a:pt x="1193703" y="1451697"/>
                </a:cubicBezTo>
                <a:cubicBezTo>
                  <a:pt x="1193569" y="1453976"/>
                  <a:pt x="1193166" y="1456188"/>
                  <a:pt x="1192564" y="1458399"/>
                </a:cubicBezTo>
                <a:cubicBezTo>
                  <a:pt x="1175540" y="1448748"/>
                  <a:pt x="1179494" y="1430921"/>
                  <a:pt x="1179494" y="1409071"/>
                </a:cubicBezTo>
                <a:cubicBezTo>
                  <a:pt x="1171787" y="1405118"/>
                  <a:pt x="1160393" y="1394930"/>
                  <a:pt x="1152685" y="1391378"/>
                </a:cubicBezTo>
                <a:cubicBezTo>
                  <a:pt x="1152149" y="1393925"/>
                  <a:pt x="1152753" y="1396136"/>
                  <a:pt x="1154562" y="1398080"/>
                </a:cubicBezTo>
                <a:cubicBezTo>
                  <a:pt x="1140488" y="1390239"/>
                  <a:pt x="1126413" y="1373550"/>
                  <a:pt x="1119174" y="1371271"/>
                </a:cubicBezTo>
                <a:cubicBezTo>
                  <a:pt x="1123463" y="1371271"/>
                  <a:pt x="1114483" y="1362157"/>
                  <a:pt x="1112740" y="1360347"/>
                </a:cubicBezTo>
                <a:cubicBezTo>
                  <a:pt x="1113746" y="1360414"/>
                  <a:pt x="1117968" y="1356393"/>
                  <a:pt x="1119375" y="1353645"/>
                </a:cubicBezTo>
                <a:cubicBezTo>
                  <a:pt x="1129361" y="1377505"/>
                  <a:pt x="1135796" y="1359074"/>
                  <a:pt x="1132646" y="1343324"/>
                </a:cubicBezTo>
                <a:cubicBezTo>
                  <a:pt x="1131574" y="1338029"/>
                  <a:pt x="1099135" y="1318057"/>
                  <a:pt x="1099135" y="1306060"/>
                </a:cubicBezTo>
                <a:cubicBezTo>
                  <a:pt x="1097660" y="1295671"/>
                  <a:pt x="1089819" y="1279922"/>
                  <a:pt x="1085797" y="1270740"/>
                </a:cubicBezTo>
                <a:cubicBezTo>
                  <a:pt x="1088813" y="1270740"/>
                  <a:pt x="1078961" y="1256129"/>
                  <a:pt x="1072326" y="1254051"/>
                </a:cubicBezTo>
                <a:lnTo>
                  <a:pt x="1077734" y="1250646"/>
                </a:lnTo>
                <a:lnTo>
                  <a:pt x="1077822" y="1250740"/>
                </a:lnTo>
                <a:lnTo>
                  <a:pt x="1078919" y="1252493"/>
                </a:lnTo>
                <a:cubicBezTo>
                  <a:pt x="1079062" y="1253231"/>
                  <a:pt x="1079028" y="1253583"/>
                  <a:pt x="1079028" y="1252041"/>
                </a:cubicBezTo>
                <a:lnTo>
                  <a:pt x="1077822" y="1250740"/>
                </a:lnTo>
                <a:lnTo>
                  <a:pt x="1077755" y="1250633"/>
                </a:lnTo>
                <a:lnTo>
                  <a:pt x="1077734" y="1250646"/>
                </a:lnTo>
                <a:lnTo>
                  <a:pt x="1049505" y="1220206"/>
                </a:lnTo>
                <a:lnTo>
                  <a:pt x="1027393" y="1214162"/>
                </a:lnTo>
                <a:lnTo>
                  <a:pt x="1026307" y="1213654"/>
                </a:lnTo>
                <a:lnTo>
                  <a:pt x="1026047" y="1213794"/>
                </a:lnTo>
                <a:lnTo>
                  <a:pt x="1013950" y="1210488"/>
                </a:lnTo>
                <a:cubicBezTo>
                  <a:pt x="1016966" y="1211426"/>
                  <a:pt x="1011939" y="1217525"/>
                  <a:pt x="1019848" y="1217123"/>
                </a:cubicBezTo>
                <a:lnTo>
                  <a:pt x="1026047" y="1213794"/>
                </a:lnTo>
                <a:lnTo>
                  <a:pt x="1027393" y="1214162"/>
                </a:lnTo>
                <a:lnTo>
                  <a:pt x="1033722" y="1217123"/>
                </a:lnTo>
                <a:cubicBezTo>
                  <a:pt x="1035799" y="1217123"/>
                  <a:pt x="1020318" y="1222552"/>
                  <a:pt x="1019580" y="1223624"/>
                </a:cubicBezTo>
                <a:cubicBezTo>
                  <a:pt x="1016631" y="1221278"/>
                  <a:pt x="1012007" y="1218329"/>
                  <a:pt x="1012007" y="1217123"/>
                </a:cubicBezTo>
                <a:lnTo>
                  <a:pt x="1012007" y="1210420"/>
                </a:lnTo>
                <a:cubicBezTo>
                  <a:pt x="1012073" y="1210420"/>
                  <a:pt x="1012073" y="1210420"/>
                  <a:pt x="1012141" y="1210420"/>
                </a:cubicBezTo>
                <a:cubicBezTo>
                  <a:pt x="1011404" y="1209281"/>
                  <a:pt x="1000613" y="1183612"/>
                  <a:pt x="999742" y="1183612"/>
                </a:cubicBezTo>
                <a:cubicBezTo>
                  <a:pt x="1001954" y="1185154"/>
                  <a:pt x="966165" y="1143399"/>
                  <a:pt x="979299" y="1143399"/>
                </a:cubicBezTo>
                <a:cubicBezTo>
                  <a:pt x="968509" y="1143199"/>
                  <a:pt x="973670" y="1141054"/>
                  <a:pt x="965092" y="1136831"/>
                </a:cubicBezTo>
                <a:cubicBezTo>
                  <a:pt x="966767" y="1135088"/>
                  <a:pt x="969045" y="1134754"/>
                  <a:pt x="971794" y="1135692"/>
                </a:cubicBezTo>
                <a:cubicBezTo>
                  <a:pt x="963886" y="1126242"/>
                  <a:pt x="962545" y="1123829"/>
                  <a:pt x="959931" y="1123360"/>
                </a:cubicBezTo>
                <a:cubicBezTo>
                  <a:pt x="959931" y="1123427"/>
                  <a:pt x="959865" y="1123494"/>
                  <a:pt x="959731" y="1123427"/>
                </a:cubicBezTo>
                <a:lnTo>
                  <a:pt x="959731" y="1123360"/>
                </a:lnTo>
                <a:lnTo>
                  <a:pt x="959731" y="1123293"/>
                </a:lnTo>
                <a:cubicBezTo>
                  <a:pt x="959529" y="1123226"/>
                  <a:pt x="959328" y="1123226"/>
                  <a:pt x="959060" y="1123226"/>
                </a:cubicBezTo>
                <a:cubicBezTo>
                  <a:pt x="959261" y="1123293"/>
                  <a:pt x="959462" y="1123293"/>
                  <a:pt x="959731" y="1123360"/>
                </a:cubicBezTo>
                <a:cubicBezTo>
                  <a:pt x="960065" y="1127716"/>
                  <a:pt x="949208" y="1121081"/>
                  <a:pt x="958524" y="1123092"/>
                </a:cubicBezTo>
                <a:cubicBezTo>
                  <a:pt x="957854" y="1121416"/>
                  <a:pt x="951688" y="1102182"/>
                  <a:pt x="951688" y="1111229"/>
                </a:cubicBezTo>
                <a:cubicBezTo>
                  <a:pt x="944517" y="1101377"/>
                  <a:pt x="906113" y="1007078"/>
                  <a:pt x="931581" y="984760"/>
                </a:cubicBezTo>
                <a:cubicBezTo>
                  <a:pt x="931581" y="946625"/>
                  <a:pt x="931581" y="925647"/>
                  <a:pt x="931581" y="893008"/>
                </a:cubicBezTo>
                <a:cubicBezTo>
                  <a:pt x="917170" y="876521"/>
                  <a:pt x="919985" y="868009"/>
                  <a:pt x="934664" y="864256"/>
                </a:cubicBezTo>
                <a:cubicBezTo>
                  <a:pt x="910939" y="853063"/>
                  <a:pt x="870994" y="825919"/>
                  <a:pt x="873071" y="828265"/>
                </a:cubicBezTo>
                <a:cubicBezTo>
                  <a:pt x="861208" y="828265"/>
                  <a:pt x="853903" y="819687"/>
                  <a:pt x="852362" y="814861"/>
                </a:cubicBezTo>
                <a:cubicBezTo>
                  <a:pt x="849614" y="814861"/>
                  <a:pt x="843985" y="813588"/>
                  <a:pt x="844186" y="813856"/>
                </a:cubicBezTo>
                <a:cubicBezTo>
                  <a:pt x="842711" y="812046"/>
                  <a:pt x="845392" y="808360"/>
                  <a:pt x="845459" y="808159"/>
                </a:cubicBezTo>
                <a:cubicBezTo>
                  <a:pt x="844252" y="808159"/>
                  <a:pt x="843985" y="807824"/>
                  <a:pt x="844454" y="806216"/>
                </a:cubicBezTo>
                <a:cubicBezTo>
                  <a:pt x="844454" y="809030"/>
                  <a:pt x="831049" y="807891"/>
                  <a:pt x="831049" y="805277"/>
                </a:cubicBezTo>
                <a:cubicBezTo>
                  <a:pt x="856115" y="804339"/>
                  <a:pt x="851156" y="796631"/>
                  <a:pt x="851156" y="788991"/>
                </a:cubicBezTo>
                <a:cubicBezTo>
                  <a:pt x="851892" y="778803"/>
                  <a:pt x="844454" y="783428"/>
                  <a:pt x="844454" y="778670"/>
                </a:cubicBezTo>
                <a:cubicBezTo>
                  <a:pt x="845660" y="775854"/>
                  <a:pt x="837752" y="771163"/>
                  <a:pt x="837752" y="764461"/>
                </a:cubicBezTo>
                <a:cubicBezTo>
                  <a:pt x="833999" y="767477"/>
                  <a:pt x="831049" y="768080"/>
                  <a:pt x="830782" y="767946"/>
                </a:cubicBezTo>
                <a:cubicBezTo>
                  <a:pt x="830782" y="767812"/>
                  <a:pt x="830782" y="767678"/>
                  <a:pt x="830713" y="767544"/>
                </a:cubicBezTo>
                <a:cubicBezTo>
                  <a:pt x="829708" y="771297"/>
                  <a:pt x="826692" y="766405"/>
                  <a:pt x="824748" y="767946"/>
                </a:cubicBezTo>
                <a:cubicBezTo>
                  <a:pt x="824815" y="767946"/>
                  <a:pt x="823474" y="754542"/>
                  <a:pt x="824882" y="754542"/>
                </a:cubicBezTo>
                <a:cubicBezTo>
                  <a:pt x="817376" y="751794"/>
                  <a:pt x="796397" y="734436"/>
                  <a:pt x="800687" y="734436"/>
                </a:cubicBezTo>
                <a:cubicBezTo>
                  <a:pt x="798609" y="729342"/>
                  <a:pt x="796129" y="727197"/>
                  <a:pt x="790836" y="722707"/>
                </a:cubicBezTo>
                <a:cubicBezTo>
                  <a:pt x="792511" y="721031"/>
                  <a:pt x="794789" y="720696"/>
                  <a:pt x="797537" y="721634"/>
                </a:cubicBezTo>
                <a:cubicBezTo>
                  <a:pt x="796129" y="720361"/>
                  <a:pt x="789763" y="714865"/>
                  <a:pt x="789294" y="714329"/>
                </a:cubicBezTo>
                <a:cubicBezTo>
                  <a:pt x="793851" y="714329"/>
                  <a:pt x="790836" y="704946"/>
                  <a:pt x="790836" y="701260"/>
                </a:cubicBezTo>
                <a:cubicBezTo>
                  <a:pt x="786278" y="707292"/>
                  <a:pt x="770729" y="707359"/>
                  <a:pt x="770729" y="698177"/>
                </a:cubicBezTo>
                <a:cubicBezTo>
                  <a:pt x="770729" y="700456"/>
                  <a:pt x="771734" y="714329"/>
                  <a:pt x="771198" y="714329"/>
                </a:cubicBezTo>
                <a:cubicBezTo>
                  <a:pt x="768517" y="713525"/>
                  <a:pt x="759402" y="709236"/>
                  <a:pt x="757325" y="707627"/>
                </a:cubicBezTo>
                <a:cubicBezTo>
                  <a:pt x="756655" y="708096"/>
                  <a:pt x="758062" y="714396"/>
                  <a:pt x="757392" y="714396"/>
                </a:cubicBezTo>
                <a:cubicBezTo>
                  <a:pt x="757124" y="714195"/>
                  <a:pt x="753438" y="714463"/>
                  <a:pt x="753036" y="714463"/>
                </a:cubicBezTo>
                <a:cubicBezTo>
                  <a:pt x="750824" y="714463"/>
                  <a:pt x="750623" y="707024"/>
                  <a:pt x="750623" y="706688"/>
                </a:cubicBezTo>
                <a:cubicBezTo>
                  <a:pt x="734471" y="700322"/>
                  <a:pt x="732260" y="688057"/>
                  <a:pt x="730516" y="679478"/>
                </a:cubicBezTo>
                <a:cubicBezTo>
                  <a:pt x="730516" y="683097"/>
                  <a:pt x="726629" y="682025"/>
                  <a:pt x="722810" y="682025"/>
                </a:cubicBezTo>
                <a:cubicBezTo>
                  <a:pt x="722541" y="682025"/>
                  <a:pt x="722339" y="682025"/>
                  <a:pt x="721937" y="682025"/>
                </a:cubicBezTo>
                <a:cubicBezTo>
                  <a:pt x="719793" y="671905"/>
                  <a:pt x="720865" y="669291"/>
                  <a:pt x="719458" y="663728"/>
                </a:cubicBezTo>
                <a:lnTo>
                  <a:pt x="717146" y="674100"/>
                </a:lnTo>
                <a:lnTo>
                  <a:pt x="709371" y="670213"/>
                </a:lnTo>
                <a:cubicBezTo>
                  <a:pt x="706371" y="668705"/>
                  <a:pt x="703741" y="667381"/>
                  <a:pt x="703775" y="667414"/>
                </a:cubicBezTo>
                <a:cubicBezTo>
                  <a:pt x="699820" y="658769"/>
                  <a:pt x="702702" y="665940"/>
                  <a:pt x="696938" y="660712"/>
                </a:cubicBezTo>
                <a:lnTo>
                  <a:pt x="698034" y="654459"/>
                </a:lnTo>
                <a:lnTo>
                  <a:pt x="697541" y="654345"/>
                </a:lnTo>
                <a:lnTo>
                  <a:pt x="698054" y="654345"/>
                </a:lnTo>
                <a:lnTo>
                  <a:pt x="698078" y="654211"/>
                </a:lnTo>
                <a:cubicBezTo>
                  <a:pt x="698413" y="654144"/>
                  <a:pt x="698547" y="654211"/>
                  <a:pt x="698949" y="654010"/>
                </a:cubicBezTo>
                <a:cubicBezTo>
                  <a:pt x="698814" y="654010"/>
                  <a:pt x="698614" y="654010"/>
                  <a:pt x="698278" y="654010"/>
                </a:cubicBezTo>
                <a:cubicBezTo>
                  <a:pt x="698479" y="653876"/>
                  <a:pt x="698614" y="653742"/>
                  <a:pt x="698748" y="653675"/>
                </a:cubicBezTo>
                <a:cubicBezTo>
                  <a:pt x="698211" y="654077"/>
                  <a:pt x="697675" y="654010"/>
                  <a:pt x="697072" y="653407"/>
                </a:cubicBezTo>
                <a:cubicBezTo>
                  <a:pt x="697005" y="653742"/>
                  <a:pt x="697206" y="653876"/>
                  <a:pt x="697273" y="654010"/>
                </a:cubicBezTo>
                <a:cubicBezTo>
                  <a:pt x="694726" y="653943"/>
                  <a:pt x="690370" y="653876"/>
                  <a:pt x="690370" y="654412"/>
                </a:cubicBezTo>
                <a:cubicBezTo>
                  <a:pt x="688226" y="644828"/>
                  <a:pt x="681590" y="636718"/>
                  <a:pt x="679714" y="633904"/>
                </a:cubicBezTo>
                <a:cubicBezTo>
                  <a:pt x="679312" y="633904"/>
                  <a:pt x="653710" y="614400"/>
                  <a:pt x="651230" y="613797"/>
                </a:cubicBezTo>
                <a:cubicBezTo>
                  <a:pt x="644461" y="613797"/>
                  <a:pt x="620867" y="597243"/>
                  <a:pt x="608066" y="593691"/>
                </a:cubicBezTo>
                <a:cubicBezTo>
                  <a:pt x="607463" y="593691"/>
                  <a:pt x="610546" y="587927"/>
                  <a:pt x="611350" y="586989"/>
                </a:cubicBezTo>
                <a:cubicBezTo>
                  <a:pt x="611149" y="586989"/>
                  <a:pt x="610948" y="586989"/>
                  <a:pt x="610814" y="586989"/>
                </a:cubicBezTo>
                <a:cubicBezTo>
                  <a:pt x="610747" y="587056"/>
                  <a:pt x="610747" y="587056"/>
                  <a:pt x="610680" y="587056"/>
                </a:cubicBezTo>
                <a:cubicBezTo>
                  <a:pt x="578107" y="592082"/>
                  <a:pt x="538029" y="565073"/>
                  <a:pt x="509612" y="587056"/>
                </a:cubicBezTo>
                <a:cubicBezTo>
                  <a:pt x="507467" y="587056"/>
                  <a:pt x="510684" y="581493"/>
                  <a:pt x="511622" y="580488"/>
                </a:cubicBezTo>
                <a:cubicBezTo>
                  <a:pt x="507802" y="580019"/>
                  <a:pt x="470605" y="568759"/>
                  <a:pt x="463702" y="572378"/>
                </a:cubicBezTo>
                <a:cubicBezTo>
                  <a:pt x="465981" y="570033"/>
                  <a:pt x="470605" y="565676"/>
                  <a:pt x="473487" y="564470"/>
                </a:cubicBezTo>
                <a:cubicBezTo>
                  <a:pt x="467053" y="561386"/>
                  <a:pt x="462965" y="561319"/>
                  <a:pt x="453179" y="560314"/>
                </a:cubicBezTo>
                <a:cubicBezTo>
                  <a:pt x="462093" y="560314"/>
                  <a:pt x="446410" y="573786"/>
                  <a:pt x="449091" y="573786"/>
                </a:cubicBezTo>
                <a:cubicBezTo>
                  <a:pt x="464842" y="564738"/>
                  <a:pt x="453716" y="572713"/>
                  <a:pt x="462496" y="574121"/>
                </a:cubicBezTo>
                <a:cubicBezTo>
                  <a:pt x="462496" y="581895"/>
                  <a:pt x="448421" y="586050"/>
                  <a:pt x="440446" y="587391"/>
                </a:cubicBezTo>
                <a:cubicBezTo>
                  <a:pt x="443462" y="586721"/>
                  <a:pt x="444131" y="584777"/>
                  <a:pt x="442389" y="581024"/>
                </a:cubicBezTo>
                <a:cubicBezTo>
                  <a:pt x="430527" y="584375"/>
                  <a:pt x="433475" y="574925"/>
                  <a:pt x="425768" y="588329"/>
                </a:cubicBezTo>
                <a:cubicBezTo>
                  <a:pt x="418931" y="588329"/>
                  <a:pt x="404455" y="588329"/>
                  <a:pt x="399830" y="588329"/>
                </a:cubicBezTo>
                <a:cubicBezTo>
                  <a:pt x="396278" y="595031"/>
                  <a:pt x="394402" y="595634"/>
                  <a:pt x="388571" y="601130"/>
                </a:cubicBezTo>
                <a:cubicBezTo>
                  <a:pt x="388705" y="598918"/>
                  <a:pt x="388705" y="596037"/>
                  <a:pt x="388705" y="593825"/>
                </a:cubicBezTo>
                <a:cubicBezTo>
                  <a:pt x="386895" y="595366"/>
                  <a:pt x="355194" y="606224"/>
                  <a:pt x="355194" y="601532"/>
                </a:cubicBezTo>
                <a:cubicBezTo>
                  <a:pt x="355731" y="600326"/>
                  <a:pt x="355529" y="594495"/>
                  <a:pt x="355194" y="593356"/>
                </a:cubicBezTo>
                <a:cubicBezTo>
                  <a:pt x="355194" y="593758"/>
                  <a:pt x="364309" y="594160"/>
                  <a:pt x="364979" y="593825"/>
                </a:cubicBezTo>
                <a:cubicBezTo>
                  <a:pt x="365314" y="591613"/>
                  <a:pt x="365515" y="589402"/>
                  <a:pt x="365382" y="587122"/>
                </a:cubicBezTo>
                <a:cubicBezTo>
                  <a:pt x="364309" y="586989"/>
                  <a:pt x="355529" y="587324"/>
                  <a:pt x="355194" y="587257"/>
                </a:cubicBezTo>
                <a:cubicBezTo>
                  <a:pt x="356803" y="585380"/>
                  <a:pt x="375301" y="560314"/>
                  <a:pt x="367795" y="560314"/>
                </a:cubicBezTo>
                <a:cubicBezTo>
                  <a:pt x="378987" y="557499"/>
                  <a:pt x="378182" y="556159"/>
                  <a:pt x="388638" y="553612"/>
                </a:cubicBezTo>
                <a:cubicBezTo>
                  <a:pt x="375770" y="553746"/>
                  <a:pt x="357607" y="559979"/>
                  <a:pt x="356803" y="566614"/>
                </a:cubicBezTo>
                <a:cubicBezTo>
                  <a:pt x="356803" y="566614"/>
                  <a:pt x="361829" y="567687"/>
                  <a:pt x="361829" y="566882"/>
                </a:cubicBezTo>
                <a:cubicBezTo>
                  <a:pt x="361695" y="567217"/>
                  <a:pt x="361494" y="571440"/>
                  <a:pt x="361829" y="571976"/>
                </a:cubicBezTo>
                <a:cubicBezTo>
                  <a:pt x="359819" y="573651"/>
                  <a:pt x="357473" y="574254"/>
                  <a:pt x="354859" y="573718"/>
                </a:cubicBezTo>
                <a:cubicBezTo>
                  <a:pt x="354189" y="573718"/>
                  <a:pt x="358746" y="567016"/>
                  <a:pt x="352111" y="567016"/>
                </a:cubicBezTo>
                <a:cubicBezTo>
                  <a:pt x="351710" y="575461"/>
                  <a:pt x="344672" y="583236"/>
                  <a:pt x="335088" y="585179"/>
                </a:cubicBezTo>
                <a:cubicBezTo>
                  <a:pt x="335088" y="587726"/>
                  <a:pt x="330128" y="591881"/>
                  <a:pt x="328118" y="593825"/>
                </a:cubicBezTo>
                <a:cubicBezTo>
                  <a:pt x="327314" y="593825"/>
                  <a:pt x="326978" y="593288"/>
                  <a:pt x="326844" y="592552"/>
                </a:cubicBezTo>
                <a:cubicBezTo>
                  <a:pt x="325705" y="593490"/>
                  <a:pt x="323895" y="593691"/>
                  <a:pt x="321684" y="593356"/>
                </a:cubicBezTo>
                <a:cubicBezTo>
                  <a:pt x="321684" y="593490"/>
                  <a:pt x="321818" y="593624"/>
                  <a:pt x="321952" y="593691"/>
                </a:cubicBezTo>
                <a:cubicBezTo>
                  <a:pt x="319673" y="594093"/>
                  <a:pt x="317327" y="594160"/>
                  <a:pt x="314982" y="593825"/>
                </a:cubicBezTo>
                <a:cubicBezTo>
                  <a:pt x="315383" y="594160"/>
                  <a:pt x="315786" y="597913"/>
                  <a:pt x="316054" y="599656"/>
                </a:cubicBezTo>
                <a:cubicBezTo>
                  <a:pt x="322152" y="600862"/>
                  <a:pt x="335088" y="603878"/>
                  <a:pt x="335088" y="606559"/>
                </a:cubicBezTo>
                <a:cubicBezTo>
                  <a:pt x="331067" y="609240"/>
                  <a:pt x="330731" y="611318"/>
                  <a:pt x="328386" y="614735"/>
                </a:cubicBezTo>
                <a:cubicBezTo>
                  <a:pt x="328386" y="613864"/>
                  <a:pt x="299500" y="632429"/>
                  <a:pt x="297891" y="634037"/>
                </a:cubicBezTo>
                <a:cubicBezTo>
                  <a:pt x="296081" y="632429"/>
                  <a:pt x="295680" y="630151"/>
                  <a:pt x="296752" y="627335"/>
                </a:cubicBezTo>
                <a:cubicBezTo>
                  <a:pt x="285559" y="637522"/>
                  <a:pt x="271016" y="644761"/>
                  <a:pt x="268067" y="652468"/>
                </a:cubicBezTo>
                <a:cubicBezTo>
                  <a:pt x="268067" y="651463"/>
                  <a:pt x="257812" y="656222"/>
                  <a:pt x="255064" y="658969"/>
                </a:cubicBezTo>
                <a:cubicBezTo>
                  <a:pt x="254930" y="658902"/>
                  <a:pt x="254863" y="658769"/>
                  <a:pt x="254662" y="658634"/>
                </a:cubicBezTo>
                <a:cubicBezTo>
                  <a:pt x="254662" y="659975"/>
                  <a:pt x="253254" y="660645"/>
                  <a:pt x="251646" y="660913"/>
                </a:cubicBezTo>
                <a:cubicBezTo>
                  <a:pt x="253522" y="661182"/>
                  <a:pt x="254662" y="662254"/>
                  <a:pt x="254662" y="665739"/>
                </a:cubicBezTo>
                <a:cubicBezTo>
                  <a:pt x="254662" y="670698"/>
                  <a:pt x="240856" y="664667"/>
                  <a:pt x="241258" y="664733"/>
                </a:cubicBezTo>
                <a:cubicBezTo>
                  <a:pt x="241258" y="668352"/>
                  <a:pt x="238644" y="667816"/>
                  <a:pt x="234556" y="667548"/>
                </a:cubicBezTo>
                <a:cubicBezTo>
                  <a:pt x="239783" y="669090"/>
                  <a:pt x="237773" y="669224"/>
                  <a:pt x="241258" y="671837"/>
                </a:cubicBezTo>
                <a:cubicBezTo>
                  <a:pt x="241258" y="676194"/>
                  <a:pt x="237907" y="674116"/>
                  <a:pt x="234690" y="671502"/>
                </a:cubicBezTo>
                <a:cubicBezTo>
                  <a:pt x="234488" y="672776"/>
                  <a:pt x="234154" y="673982"/>
                  <a:pt x="234556" y="674921"/>
                </a:cubicBezTo>
                <a:cubicBezTo>
                  <a:pt x="234556" y="670833"/>
                  <a:pt x="213712" y="687386"/>
                  <a:pt x="213243" y="687654"/>
                </a:cubicBezTo>
                <a:cubicBezTo>
                  <a:pt x="214382" y="685510"/>
                  <a:pt x="214785" y="683298"/>
                  <a:pt x="214450" y="680952"/>
                </a:cubicBezTo>
                <a:cubicBezTo>
                  <a:pt x="214785" y="680752"/>
                  <a:pt x="194343" y="691073"/>
                  <a:pt x="194343" y="689196"/>
                </a:cubicBezTo>
                <a:cubicBezTo>
                  <a:pt x="193739" y="688928"/>
                  <a:pt x="194007" y="686448"/>
                  <a:pt x="194544" y="684237"/>
                </a:cubicBezTo>
                <a:cubicBezTo>
                  <a:pt x="193941" y="686180"/>
                  <a:pt x="193471" y="687654"/>
                  <a:pt x="189718" y="687654"/>
                </a:cubicBezTo>
                <a:cubicBezTo>
                  <a:pt x="196756" y="695228"/>
                  <a:pt x="189450" y="690470"/>
                  <a:pt x="202050" y="694357"/>
                </a:cubicBezTo>
                <a:cubicBezTo>
                  <a:pt x="193338" y="694357"/>
                  <a:pt x="206742" y="706957"/>
                  <a:pt x="207680" y="701059"/>
                </a:cubicBezTo>
                <a:lnTo>
                  <a:pt x="208031" y="701059"/>
                </a:lnTo>
                <a:lnTo>
                  <a:pt x="208082" y="701059"/>
                </a:lnTo>
                <a:cubicBezTo>
                  <a:pt x="207278" y="701059"/>
                  <a:pt x="208284" y="707761"/>
                  <a:pt x="207211" y="707761"/>
                </a:cubicBezTo>
                <a:cubicBezTo>
                  <a:pt x="206005" y="706823"/>
                  <a:pt x="203793" y="707024"/>
                  <a:pt x="202386" y="707359"/>
                </a:cubicBezTo>
                <a:cubicBezTo>
                  <a:pt x="201514" y="706152"/>
                  <a:pt x="196956" y="703137"/>
                  <a:pt x="194611" y="701729"/>
                </a:cubicBezTo>
                <a:cubicBezTo>
                  <a:pt x="194678" y="704276"/>
                  <a:pt x="180939" y="713056"/>
                  <a:pt x="180939" y="705482"/>
                </a:cubicBezTo>
                <a:cubicBezTo>
                  <a:pt x="183217" y="704410"/>
                  <a:pt x="190657" y="694357"/>
                  <a:pt x="188445" y="694357"/>
                </a:cubicBezTo>
                <a:cubicBezTo>
                  <a:pt x="184960" y="695362"/>
                  <a:pt x="183150" y="702265"/>
                  <a:pt x="173499" y="701059"/>
                </a:cubicBezTo>
                <a:cubicBezTo>
                  <a:pt x="175041" y="701059"/>
                  <a:pt x="174237" y="691073"/>
                  <a:pt x="174237" y="693217"/>
                </a:cubicBezTo>
                <a:cubicBezTo>
                  <a:pt x="174237" y="693888"/>
                  <a:pt x="169277" y="694558"/>
                  <a:pt x="166462" y="694558"/>
                </a:cubicBezTo>
                <a:cubicBezTo>
                  <a:pt x="172226" y="696166"/>
                  <a:pt x="160631" y="705884"/>
                  <a:pt x="159961" y="699316"/>
                </a:cubicBezTo>
                <a:cubicBezTo>
                  <a:pt x="160229" y="699383"/>
                  <a:pt x="151047" y="707828"/>
                  <a:pt x="152790" y="707828"/>
                </a:cubicBezTo>
                <a:cubicBezTo>
                  <a:pt x="149573" y="708431"/>
                  <a:pt x="150109" y="703673"/>
                  <a:pt x="148433" y="701796"/>
                </a:cubicBezTo>
                <a:cubicBezTo>
                  <a:pt x="148902" y="703807"/>
                  <a:pt x="143474" y="710643"/>
                  <a:pt x="141061" y="713190"/>
                </a:cubicBezTo>
                <a:cubicBezTo>
                  <a:pt x="143004" y="714597"/>
                  <a:pt x="142938" y="715402"/>
                  <a:pt x="140726" y="714999"/>
                </a:cubicBezTo>
                <a:cubicBezTo>
                  <a:pt x="140190" y="714999"/>
                  <a:pt x="140122" y="714597"/>
                  <a:pt x="140257" y="713994"/>
                </a:cubicBezTo>
                <a:cubicBezTo>
                  <a:pt x="139922" y="714262"/>
                  <a:pt x="139989" y="714061"/>
                  <a:pt x="140525" y="713257"/>
                </a:cubicBezTo>
                <a:cubicBezTo>
                  <a:pt x="141195" y="711447"/>
                  <a:pt x="142938" y="708901"/>
                  <a:pt x="142468" y="708901"/>
                </a:cubicBezTo>
                <a:cubicBezTo>
                  <a:pt x="142803" y="708901"/>
                  <a:pt x="143139" y="708901"/>
                  <a:pt x="143608" y="708901"/>
                </a:cubicBezTo>
                <a:cubicBezTo>
                  <a:pt x="141128" y="708901"/>
                  <a:pt x="140793" y="708230"/>
                  <a:pt x="140726" y="706019"/>
                </a:cubicBezTo>
                <a:cubicBezTo>
                  <a:pt x="140726" y="710241"/>
                  <a:pt x="126919" y="706890"/>
                  <a:pt x="126852" y="706957"/>
                </a:cubicBezTo>
                <a:cubicBezTo>
                  <a:pt x="129735" y="712586"/>
                  <a:pt x="89254" y="725522"/>
                  <a:pt x="87109" y="715133"/>
                </a:cubicBezTo>
                <a:cubicBezTo>
                  <a:pt x="83423" y="697037"/>
                  <a:pt x="108288" y="706823"/>
                  <a:pt x="117403" y="700925"/>
                </a:cubicBezTo>
                <a:cubicBezTo>
                  <a:pt x="140457" y="685979"/>
                  <a:pt x="152990" y="680819"/>
                  <a:pt x="177253" y="680819"/>
                </a:cubicBezTo>
                <a:cubicBezTo>
                  <a:pt x="177186" y="680885"/>
                  <a:pt x="252920" y="613797"/>
                  <a:pt x="247759" y="613797"/>
                </a:cubicBezTo>
                <a:cubicBezTo>
                  <a:pt x="238845" y="613797"/>
                  <a:pt x="222693" y="613194"/>
                  <a:pt x="220146" y="613797"/>
                </a:cubicBezTo>
                <a:cubicBezTo>
                  <a:pt x="221152" y="611653"/>
                  <a:pt x="221487" y="609441"/>
                  <a:pt x="221152" y="607095"/>
                </a:cubicBezTo>
                <a:cubicBezTo>
                  <a:pt x="220079" y="628140"/>
                  <a:pt x="198833" y="615406"/>
                  <a:pt x="188512" y="607095"/>
                </a:cubicBezTo>
                <a:cubicBezTo>
                  <a:pt x="189250" y="607095"/>
                  <a:pt x="187440" y="611988"/>
                  <a:pt x="187037" y="613730"/>
                </a:cubicBezTo>
                <a:cubicBezTo>
                  <a:pt x="185429" y="613864"/>
                  <a:pt x="181006" y="613730"/>
                  <a:pt x="181006" y="614602"/>
                </a:cubicBezTo>
                <a:cubicBezTo>
                  <a:pt x="184759" y="606224"/>
                  <a:pt x="181609" y="607095"/>
                  <a:pt x="181609" y="607095"/>
                </a:cubicBezTo>
                <a:cubicBezTo>
                  <a:pt x="183552" y="607095"/>
                  <a:pt x="143742" y="613797"/>
                  <a:pt x="145082" y="613797"/>
                </a:cubicBezTo>
                <a:cubicBezTo>
                  <a:pt x="144479" y="614602"/>
                  <a:pt x="152387" y="603342"/>
                  <a:pt x="153929" y="606827"/>
                </a:cubicBezTo>
                <a:cubicBezTo>
                  <a:pt x="148651" y="574456"/>
                  <a:pt x="109745" y="586080"/>
                  <a:pt x="88982" y="580824"/>
                </a:cubicBezTo>
                <a:lnTo>
                  <a:pt x="76432" y="567941"/>
                </a:lnTo>
                <a:lnTo>
                  <a:pt x="76444" y="568022"/>
                </a:lnTo>
                <a:cubicBezTo>
                  <a:pt x="75304" y="568558"/>
                  <a:pt x="74433" y="568424"/>
                  <a:pt x="74165" y="567151"/>
                </a:cubicBezTo>
                <a:cubicBezTo>
                  <a:pt x="74433" y="567553"/>
                  <a:pt x="75171" y="567620"/>
                  <a:pt x="76310" y="567151"/>
                </a:cubicBezTo>
                <a:lnTo>
                  <a:pt x="76371" y="567545"/>
                </a:lnTo>
                <a:lnTo>
                  <a:pt x="85902" y="560314"/>
                </a:lnTo>
                <a:cubicBezTo>
                  <a:pt x="75045" y="550328"/>
                  <a:pt x="54335" y="545301"/>
                  <a:pt x="66064" y="528479"/>
                </a:cubicBezTo>
                <a:lnTo>
                  <a:pt x="66356" y="528835"/>
                </a:lnTo>
                <a:lnTo>
                  <a:pt x="68209" y="531093"/>
                </a:lnTo>
                <a:cubicBezTo>
                  <a:pt x="71224" y="527541"/>
                  <a:pt x="85165" y="520905"/>
                  <a:pt x="87176" y="519901"/>
                </a:cubicBezTo>
                <a:cubicBezTo>
                  <a:pt x="85567" y="497046"/>
                  <a:pt x="112644" y="494231"/>
                  <a:pt x="126718" y="506496"/>
                </a:cubicBezTo>
                <a:cubicBezTo>
                  <a:pt x="126786" y="503413"/>
                  <a:pt x="137844" y="493092"/>
                  <a:pt x="139251" y="493092"/>
                </a:cubicBezTo>
                <a:cubicBezTo>
                  <a:pt x="134761" y="489942"/>
                  <a:pt x="130941" y="491148"/>
                  <a:pt x="141664" y="486390"/>
                </a:cubicBezTo>
                <a:cubicBezTo>
                  <a:pt x="140190" y="486390"/>
                  <a:pt x="174304" y="500732"/>
                  <a:pt x="174304" y="486054"/>
                </a:cubicBezTo>
                <a:cubicBezTo>
                  <a:pt x="164518" y="478012"/>
                  <a:pt x="171355" y="477074"/>
                  <a:pt x="158888" y="472986"/>
                </a:cubicBezTo>
                <a:cubicBezTo>
                  <a:pt x="162508" y="472986"/>
                  <a:pt x="160698" y="466284"/>
                  <a:pt x="159760" y="466284"/>
                </a:cubicBezTo>
                <a:cubicBezTo>
                  <a:pt x="164116" y="465345"/>
                  <a:pt x="168406" y="466685"/>
                  <a:pt x="172896" y="466284"/>
                </a:cubicBezTo>
                <a:cubicBezTo>
                  <a:pt x="167668" y="466284"/>
                  <a:pt x="169210" y="462061"/>
                  <a:pt x="166730" y="459179"/>
                </a:cubicBezTo>
                <a:cubicBezTo>
                  <a:pt x="159894" y="467222"/>
                  <a:pt x="134158" y="470171"/>
                  <a:pt x="134158" y="474862"/>
                </a:cubicBezTo>
                <a:cubicBezTo>
                  <a:pt x="133890" y="474728"/>
                  <a:pt x="123434" y="469836"/>
                  <a:pt x="129868" y="472986"/>
                </a:cubicBezTo>
                <a:cubicBezTo>
                  <a:pt x="103261" y="472986"/>
                  <a:pt x="54000" y="477543"/>
                  <a:pt x="53732" y="459582"/>
                </a:cubicBezTo>
                <a:cubicBezTo>
                  <a:pt x="47499" y="450265"/>
                  <a:pt x="34296" y="445574"/>
                  <a:pt x="20221" y="441217"/>
                </a:cubicBezTo>
                <a:cubicBezTo>
                  <a:pt x="20221" y="428416"/>
                  <a:pt x="120753" y="416219"/>
                  <a:pt x="120753" y="418765"/>
                </a:cubicBezTo>
                <a:cubicBezTo>
                  <a:pt x="114521" y="420105"/>
                  <a:pt x="113918" y="424931"/>
                  <a:pt x="114051" y="424797"/>
                </a:cubicBezTo>
                <a:cubicBezTo>
                  <a:pt x="114051" y="425870"/>
                  <a:pt x="114051" y="426942"/>
                  <a:pt x="114051" y="428014"/>
                </a:cubicBezTo>
                <a:cubicBezTo>
                  <a:pt x="110298" y="424931"/>
                  <a:pt x="116263" y="431231"/>
                  <a:pt x="117268" y="432705"/>
                </a:cubicBezTo>
                <a:cubicBezTo>
                  <a:pt x="117335" y="422921"/>
                  <a:pt x="123769" y="424395"/>
                  <a:pt x="123837" y="432705"/>
                </a:cubicBezTo>
                <a:cubicBezTo>
                  <a:pt x="134761" y="431231"/>
                  <a:pt x="135632" y="430762"/>
                  <a:pt x="153527" y="432705"/>
                </a:cubicBezTo>
                <a:cubicBezTo>
                  <a:pt x="158620" y="432705"/>
                  <a:pt x="141798" y="419301"/>
                  <a:pt x="149237" y="419301"/>
                </a:cubicBezTo>
                <a:cubicBezTo>
                  <a:pt x="141262" y="416956"/>
                  <a:pt x="139922" y="414074"/>
                  <a:pt x="134158" y="410589"/>
                </a:cubicBezTo>
                <a:cubicBezTo>
                  <a:pt x="134158" y="419436"/>
                  <a:pt x="114051" y="400402"/>
                  <a:pt x="114051" y="406501"/>
                </a:cubicBezTo>
                <a:cubicBezTo>
                  <a:pt x="99641" y="388874"/>
                  <a:pt x="75514" y="381301"/>
                  <a:pt x="48437" y="379088"/>
                </a:cubicBezTo>
                <a:cubicBezTo>
                  <a:pt x="47365" y="377816"/>
                  <a:pt x="46896" y="376408"/>
                  <a:pt x="47030" y="374867"/>
                </a:cubicBezTo>
                <a:cubicBezTo>
                  <a:pt x="47030" y="356502"/>
                  <a:pt x="96089" y="365148"/>
                  <a:pt x="111504" y="358982"/>
                </a:cubicBezTo>
                <a:cubicBezTo>
                  <a:pt x="123970" y="353956"/>
                  <a:pt x="123903" y="337670"/>
                  <a:pt x="133688" y="332241"/>
                </a:cubicBezTo>
                <a:cubicBezTo>
                  <a:pt x="152186" y="322054"/>
                  <a:pt x="200911" y="311263"/>
                  <a:pt x="220079" y="312202"/>
                </a:cubicBezTo>
                <a:cubicBezTo>
                  <a:pt x="251043" y="312202"/>
                  <a:pt x="264380" y="290219"/>
                  <a:pt x="286833" y="305834"/>
                </a:cubicBezTo>
                <a:cubicBezTo>
                  <a:pt x="287234" y="305834"/>
                  <a:pt x="287704" y="305901"/>
                  <a:pt x="288374" y="305969"/>
                </a:cubicBezTo>
                <a:cubicBezTo>
                  <a:pt x="292194" y="308650"/>
                  <a:pt x="285492" y="313274"/>
                  <a:pt x="285760" y="313274"/>
                </a:cubicBezTo>
                <a:cubicBezTo>
                  <a:pt x="288910" y="313274"/>
                  <a:pt x="301577" y="313274"/>
                  <a:pt x="305331" y="313274"/>
                </a:cubicBezTo>
                <a:cubicBezTo>
                  <a:pt x="317663" y="313274"/>
                  <a:pt x="358880" y="319373"/>
                  <a:pt x="350637" y="319373"/>
                </a:cubicBezTo>
                <a:cubicBezTo>
                  <a:pt x="352111" y="320445"/>
                  <a:pt x="361829" y="318769"/>
                  <a:pt x="363773" y="318769"/>
                </a:cubicBezTo>
                <a:cubicBezTo>
                  <a:pt x="362165" y="318769"/>
                  <a:pt x="388973" y="322254"/>
                  <a:pt x="388973" y="321853"/>
                </a:cubicBezTo>
                <a:cubicBezTo>
                  <a:pt x="395474" y="318501"/>
                  <a:pt x="391922" y="318971"/>
                  <a:pt x="395675" y="321919"/>
                </a:cubicBezTo>
                <a:lnTo>
                  <a:pt x="397101" y="319239"/>
                </a:lnTo>
                <a:lnTo>
                  <a:pt x="397351" y="318769"/>
                </a:lnTo>
                <a:cubicBezTo>
                  <a:pt x="411291" y="318636"/>
                  <a:pt x="420205" y="325471"/>
                  <a:pt x="433140" y="325471"/>
                </a:cubicBezTo>
                <a:cubicBezTo>
                  <a:pt x="433542" y="324667"/>
                  <a:pt x="424293" y="323796"/>
                  <a:pt x="433207" y="319105"/>
                </a:cubicBezTo>
                <a:lnTo>
                  <a:pt x="433673" y="319311"/>
                </a:lnTo>
                <a:lnTo>
                  <a:pt x="440914" y="322522"/>
                </a:lnTo>
                <a:cubicBezTo>
                  <a:pt x="441182" y="322121"/>
                  <a:pt x="441317" y="322054"/>
                  <a:pt x="441116" y="322590"/>
                </a:cubicBezTo>
                <a:cubicBezTo>
                  <a:pt x="444131" y="323662"/>
                  <a:pt x="447148" y="324735"/>
                  <a:pt x="448555" y="325203"/>
                </a:cubicBezTo>
                <a:lnTo>
                  <a:pt x="448988" y="325820"/>
                </a:lnTo>
                <a:lnTo>
                  <a:pt x="453448" y="332174"/>
                </a:lnTo>
                <a:cubicBezTo>
                  <a:pt x="453514" y="322791"/>
                  <a:pt x="462496" y="323126"/>
                  <a:pt x="462093" y="332174"/>
                </a:cubicBezTo>
                <a:cubicBezTo>
                  <a:pt x="493191" y="311799"/>
                  <a:pt x="601431" y="364411"/>
                  <a:pt x="626430" y="338876"/>
                </a:cubicBezTo>
                <a:cubicBezTo>
                  <a:pt x="633738" y="338876"/>
                  <a:pt x="625558" y="346986"/>
                  <a:pt x="627167" y="345578"/>
                </a:cubicBezTo>
                <a:cubicBezTo>
                  <a:pt x="642584" y="345578"/>
                  <a:pt x="658468" y="362467"/>
                  <a:pt x="684673" y="359250"/>
                </a:cubicBezTo>
                <a:cubicBezTo>
                  <a:pt x="686349" y="358446"/>
                  <a:pt x="689834" y="356972"/>
                  <a:pt x="690705" y="356637"/>
                </a:cubicBezTo>
                <a:cubicBezTo>
                  <a:pt x="687958" y="357575"/>
                  <a:pt x="685678" y="357240"/>
                  <a:pt x="684003" y="355497"/>
                </a:cubicBezTo>
                <a:cubicBezTo>
                  <a:pt x="687555" y="354358"/>
                  <a:pt x="698413" y="352280"/>
                  <a:pt x="694994" y="352280"/>
                </a:cubicBezTo>
                <a:cubicBezTo>
                  <a:pt x="694190" y="354894"/>
                  <a:pt x="692112" y="338876"/>
                  <a:pt x="697341" y="338876"/>
                </a:cubicBezTo>
                <a:cubicBezTo>
                  <a:pt x="697876" y="334386"/>
                  <a:pt x="704914" y="343902"/>
                  <a:pt x="704445" y="345176"/>
                </a:cubicBezTo>
                <a:cubicBezTo>
                  <a:pt x="709404" y="344908"/>
                  <a:pt x="715571" y="345712"/>
                  <a:pt x="717514" y="345578"/>
                </a:cubicBezTo>
                <a:cubicBezTo>
                  <a:pt x="718788" y="344372"/>
                  <a:pt x="718921" y="341959"/>
                  <a:pt x="723345" y="339613"/>
                </a:cubicBezTo>
                <a:lnTo>
                  <a:pt x="723825" y="339915"/>
                </a:lnTo>
                <a:lnTo>
                  <a:pt x="731112" y="344497"/>
                </a:lnTo>
                <a:cubicBezTo>
                  <a:pt x="734672" y="346215"/>
                  <a:pt x="738024" y="347589"/>
                  <a:pt x="737621" y="347321"/>
                </a:cubicBezTo>
                <a:cubicBezTo>
                  <a:pt x="737621" y="344439"/>
                  <a:pt x="788221" y="330968"/>
                  <a:pt x="788289" y="338876"/>
                </a:cubicBezTo>
                <a:cubicBezTo>
                  <a:pt x="798810" y="332911"/>
                  <a:pt x="839361" y="326879"/>
                  <a:pt x="823274" y="339278"/>
                </a:cubicBezTo>
                <a:lnTo>
                  <a:pt x="834307" y="333020"/>
                </a:lnTo>
                <a:lnTo>
                  <a:pt x="834735" y="332777"/>
                </a:lnTo>
                <a:cubicBezTo>
                  <a:pt x="838757" y="335458"/>
                  <a:pt x="836344" y="339881"/>
                  <a:pt x="843046" y="338876"/>
                </a:cubicBezTo>
                <a:cubicBezTo>
                  <a:pt x="843114" y="327549"/>
                  <a:pt x="844119" y="335324"/>
                  <a:pt x="851223" y="332174"/>
                </a:cubicBezTo>
                <a:cubicBezTo>
                  <a:pt x="851356" y="329895"/>
                  <a:pt x="851223" y="327684"/>
                  <a:pt x="850820" y="325471"/>
                </a:cubicBezTo>
                <a:cubicBezTo>
                  <a:pt x="848743" y="325338"/>
                  <a:pt x="846799" y="325807"/>
                  <a:pt x="844923" y="326946"/>
                </a:cubicBezTo>
                <a:cubicBezTo>
                  <a:pt x="845325" y="326075"/>
                  <a:pt x="846866" y="321316"/>
                  <a:pt x="844923" y="318769"/>
                </a:cubicBezTo>
                <a:cubicBezTo>
                  <a:pt x="844923" y="317630"/>
                  <a:pt x="900550" y="345578"/>
                  <a:pt x="906381" y="345578"/>
                </a:cubicBezTo>
                <a:cubicBezTo>
                  <a:pt x="908794" y="337267"/>
                  <a:pt x="932050" y="319440"/>
                  <a:pt x="932050" y="340284"/>
                </a:cubicBezTo>
                <a:cubicBezTo>
                  <a:pt x="932050" y="337468"/>
                  <a:pt x="938752" y="338273"/>
                  <a:pt x="938752" y="341288"/>
                </a:cubicBezTo>
                <a:cubicBezTo>
                  <a:pt x="935401" y="345511"/>
                  <a:pt x="934128" y="342897"/>
                  <a:pt x="930844" y="345645"/>
                </a:cubicBezTo>
                <a:cubicBezTo>
                  <a:pt x="930844" y="347857"/>
                  <a:pt x="930709" y="350135"/>
                  <a:pt x="930441" y="352347"/>
                </a:cubicBezTo>
                <a:cubicBezTo>
                  <a:pt x="948873" y="344505"/>
                  <a:pt x="931581" y="348661"/>
                  <a:pt x="944985" y="352347"/>
                </a:cubicBezTo>
                <a:cubicBezTo>
                  <a:pt x="945253" y="321718"/>
                  <a:pt x="1066562" y="359050"/>
                  <a:pt x="1093840" y="359050"/>
                </a:cubicBezTo>
                <a:cubicBezTo>
                  <a:pt x="1113746" y="355899"/>
                  <a:pt x="1138410" y="362602"/>
                  <a:pt x="1144509" y="372454"/>
                </a:cubicBezTo>
                <a:cubicBezTo>
                  <a:pt x="1152886" y="372454"/>
                  <a:pt x="1134321" y="379424"/>
                  <a:pt x="1124938" y="379290"/>
                </a:cubicBezTo>
                <a:cubicBezTo>
                  <a:pt x="1129831" y="380094"/>
                  <a:pt x="1125072" y="384651"/>
                  <a:pt x="1121923" y="386193"/>
                </a:cubicBezTo>
                <a:lnTo>
                  <a:pt x="1139589" y="386302"/>
                </a:lnTo>
                <a:lnTo>
                  <a:pt x="1139204" y="386260"/>
                </a:lnTo>
                <a:cubicBezTo>
                  <a:pt x="1143628" y="386528"/>
                  <a:pt x="1146979" y="386260"/>
                  <a:pt x="1147247" y="386260"/>
                </a:cubicBezTo>
                <a:lnTo>
                  <a:pt x="1144168" y="386645"/>
                </a:lnTo>
                <a:lnTo>
                  <a:pt x="1154026" y="392560"/>
                </a:lnTo>
                <a:cubicBezTo>
                  <a:pt x="1168972" y="392560"/>
                  <a:pt x="1210995" y="384853"/>
                  <a:pt x="1234519" y="379424"/>
                </a:cubicBezTo>
                <a:cubicBezTo>
                  <a:pt x="1235323" y="378419"/>
                  <a:pt x="1236798" y="378217"/>
                  <a:pt x="1238406" y="378485"/>
                </a:cubicBezTo>
                <a:cubicBezTo>
                  <a:pt x="1238607" y="378419"/>
                  <a:pt x="1238808" y="378419"/>
                  <a:pt x="1239009" y="378352"/>
                </a:cubicBezTo>
                <a:cubicBezTo>
                  <a:pt x="1238875" y="378419"/>
                  <a:pt x="1238808" y="378485"/>
                  <a:pt x="1238674" y="378552"/>
                </a:cubicBezTo>
                <a:lnTo>
                  <a:pt x="1238896" y="378746"/>
                </a:lnTo>
                <a:lnTo>
                  <a:pt x="1246650" y="385522"/>
                </a:lnTo>
                <a:cubicBezTo>
                  <a:pt x="1249532" y="385724"/>
                  <a:pt x="1253754" y="386059"/>
                  <a:pt x="1253754" y="385188"/>
                </a:cubicBezTo>
                <a:cubicBezTo>
                  <a:pt x="1254826" y="384316"/>
                  <a:pt x="1252213" y="390482"/>
                  <a:pt x="1250068" y="392828"/>
                </a:cubicBezTo>
                <a:cubicBezTo>
                  <a:pt x="1251810" y="393633"/>
                  <a:pt x="1253754" y="394905"/>
                  <a:pt x="1253754" y="396447"/>
                </a:cubicBezTo>
                <a:cubicBezTo>
                  <a:pt x="1256033" y="395442"/>
                  <a:pt x="1260523" y="391488"/>
                  <a:pt x="1267158" y="392359"/>
                </a:cubicBezTo>
                <a:cubicBezTo>
                  <a:pt x="1267158" y="390214"/>
                  <a:pt x="1267158" y="388070"/>
                  <a:pt x="1267158" y="385925"/>
                </a:cubicBezTo>
                <a:cubicBezTo>
                  <a:pt x="1266956" y="386863"/>
                  <a:pt x="1264276" y="386260"/>
                  <a:pt x="1262332" y="385724"/>
                </a:cubicBezTo>
                <a:cubicBezTo>
                  <a:pt x="1264075" y="385791"/>
                  <a:pt x="1266622" y="385590"/>
                  <a:pt x="1268030" y="385590"/>
                </a:cubicBezTo>
                <a:cubicBezTo>
                  <a:pt x="1266488" y="384585"/>
                  <a:pt x="1267158" y="381166"/>
                  <a:pt x="1268766" y="379826"/>
                </a:cubicBezTo>
                <a:cubicBezTo>
                  <a:pt x="1266421" y="380965"/>
                  <a:pt x="1261796" y="383244"/>
                  <a:pt x="1260590" y="384718"/>
                </a:cubicBezTo>
                <a:cubicBezTo>
                  <a:pt x="1258110" y="382037"/>
                  <a:pt x="1262064" y="380027"/>
                  <a:pt x="1253687" y="379357"/>
                </a:cubicBezTo>
                <a:lnTo>
                  <a:pt x="1253620" y="379357"/>
                </a:lnTo>
                <a:cubicBezTo>
                  <a:pt x="1253687" y="379290"/>
                  <a:pt x="1253687" y="379290"/>
                  <a:pt x="1253821" y="379290"/>
                </a:cubicBezTo>
                <a:cubicBezTo>
                  <a:pt x="1265147" y="342026"/>
                  <a:pt x="1322651" y="372588"/>
                  <a:pt x="1324259" y="372588"/>
                </a:cubicBezTo>
                <a:cubicBezTo>
                  <a:pt x="1324058" y="372789"/>
                  <a:pt x="1330291" y="372253"/>
                  <a:pt x="1330693" y="372588"/>
                </a:cubicBezTo>
                <a:cubicBezTo>
                  <a:pt x="1333374" y="372588"/>
                  <a:pt x="1343629" y="357575"/>
                  <a:pt x="1341417" y="379022"/>
                </a:cubicBezTo>
                <a:cubicBezTo>
                  <a:pt x="1343226" y="378687"/>
                  <a:pt x="1347516" y="378419"/>
                  <a:pt x="1346846" y="379290"/>
                </a:cubicBezTo>
                <a:cubicBezTo>
                  <a:pt x="1364338" y="379290"/>
                  <a:pt x="1393626" y="383780"/>
                  <a:pt x="1404417" y="392694"/>
                </a:cubicBezTo>
                <a:cubicBezTo>
                  <a:pt x="1402340" y="392694"/>
                  <a:pt x="1439604" y="382775"/>
                  <a:pt x="1454952" y="383512"/>
                </a:cubicBezTo>
                <a:cubicBezTo>
                  <a:pt x="1455489" y="381033"/>
                  <a:pt x="1456426" y="378552"/>
                  <a:pt x="1455422" y="383512"/>
                </a:cubicBezTo>
                <a:cubicBezTo>
                  <a:pt x="1458974" y="383780"/>
                  <a:pt x="1461318" y="384585"/>
                  <a:pt x="1461453" y="386394"/>
                </a:cubicBezTo>
                <a:cubicBezTo>
                  <a:pt x="1461252" y="386327"/>
                  <a:pt x="1463933" y="372588"/>
                  <a:pt x="1461654" y="372588"/>
                </a:cubicBezTo>
                <a:cubicBezTo>
                  <a:pt x="1467284" y="371783"/>
                  <a:pt x="1471506" y="373995"/>
                  <a:pt x="1476466" y="372588"/>
                </a:cubicBezTo>
                <a:cubicBezTo>
                  <a:pt x="1473249" y="372588"/>
                  <a:pt x="1476399" y="367092"/>
                  <a:pt x="1476466" y="365885"/>
                </a:cubicBezTo>
                <a:cubicBezTo>
                  <a:pt x="1468423" y="367092"/>
                  <a:pt x="1461520" y="364076"/>
                  <a:pt x="1454751" y="362803"/>
                </a:cubicBezTo>
                <a:cubicBezTo>
                  <a:pt x="1454751" y="367561"/>
                  <a:pt x="1450729" y="366958"/>
                  <a:pt x="1446105" y="365885"/>
                </a:cubicBezTo>
                <a:cubicBezTo>
                  <a:pt x="1452674" y="365885"/>
                  <a:pt x="1447982" y="360189"/>
                  <a:pt x="1444430" y="358513"/>
                </a:cubicBezTo>
                <a:cubicBezTo>
                  <a:pt x="1449255" y="356369"/>
                  <a:pt x="1454417" y="353352"/>
                  <a:pt x="1462660" y="352481"/>
                </a:cubicBezTo>
                <a:cubicBezTo>
                  <a:pt x="1459777" y="352481"/>
                  <a:pt x="1478342" y="340149"/>
                  <a:pt x="1491545" y="339077"/>
                </a:cubicBezTo>
                <a:cubicBezTo>
                  <a:pt x="1493354" y="338943"/>
                  <a:pt x="1513327" y="345779"/>
                  <a:pt x="1520565" y="345779"/>
                </a:cubicBezTo>
                <a:cubicBezTo>
                  <a:pt x="1511316" y="339144"/>
                  <a:pt x="1510378" y="335190"/>
                  <a:pt x="1501665" y="327147"/>
                </a:cubicBezTo>
                <a:cubicBezTo>
                  <a:pt x="1501665" y="325271"/>
                  <a:pt x="1508166" y="325539"/>
                  <a:pt x="1509104" y="325606"/>
                </a:cubicBezTo>
                <a:cubicBezTo>
                  <a:pt x="1507362" y="320311"/>
                  <a:pt x="1508836" y="318166"/>
                  <a:pt x="1502871" y="314614"/>
                </a:cubicBezTo>
                <a:cubicBezTo>
                  <a:pt x="1504949" y="312603"/>
                  <a:pt x="1508903" y="304494"/>
                  <a:pt x="1508367" y="305566"/>
                </a:cubicBezTo>
                <a:cubicBezTo>
                  <a:pt x="1506156" y="305499"/>
                  <a:pt x="1503877" y="305499"/>
                  <a:pt x="1501665" y="305768"/>
                </a:cubicBezTo>
                <a:cubicBezTo>
                  <a:pt x="1500525" y="306437"/>
                  <a:pt x="1505888" y="297054"/>
                  <a:pt x="1505686" y="298864"/>
                </a:cubicBezTo>
                <a:cubicBezTo>
                  <a:pt x="1505285" y="298864"/>
                  <a:pt x="1508635" y="305365"/>
                  <a:pt x="1508903" y="305566"/>
                </a:cubicBezTo>
                <a:cubicBezTo>
                  <a:pt x="1508970" y="297390"/>
                  <a:pt x="1511249" y="298663"/>
                  <a:pt x="1517817" y="298864"/>
                </a:cubicBezTo>
                <a:cubicBezTo>
                  <a:pt x="1509506" y="298864"/>
                  <a:pt x="1535243" y="284254"/>
                  <a:pt x="1535243" y="287403"/>
                </a:cubicBezTo>
                <a:cubicBezTo>
                  <a:pt x="1536048" y="276881"/>
                  <a:pt x="1531892" y="274603"/>
                  <a:pt x="1529077" y="272056"/>
                </a:cubicBezTo>
                <a:cubicBezTo>
                  <a:pt x="1521302" y="272056"/>
                  <a:pt x="1520163" y="265420"/>
                  <a:pt x="1521839" y="258651"/>
                </a:cubicBezTo>
                <a:cubicBezTo>
                  <a:pt x="1519493" y="258450"/>
                  <a:pt x="1517281" y="258853"/>
                  <a:pt x="1515136" y="259858"/>
                </a:cubicBezTo>
                <a:cubicBezTo>
                  <a:pt x="1518823" y="253156"/>
                  <a:pt x="1525391" y="243773"/>
                  <a:pt x="1530954" y="238545"/>
                </a:cubicBezTo>
                <a:cubicBezTo>
                  <a:pt x="1536315" y="238545"/>
                  <a:pt x="1599517" y="231843"/>
                  <a:pt x="1608498" y="231843"/>
                </a:cubicBezTo>
                <a:close/>
                <a:moveTo>
                  <a:pt x="1463701" y="227923"/>
                </a:moveTo>
                <a:cubicBezTo>
                  <a:pt x="1466759" y="229364"/>
                  <a:pt x="1469205" y="231710"/>
                  <a:pt x="1466759" y="231710"/>
                </a:cubicBezTo>
                <a:cubicBezTo>
                  <a:pt x="1462670" y="229632"/>
                  <a:pt x="1459721" y="233586"/>
                  <a:pt x="1456974" y="229565"/>
                </a:cubicBezTo>
                <a:cubicBezTo>
                  <a:pt x="1456974" y="225946"/>
                  <a:pt x="1460643" y="226482"/>
                  <a:pt x="1463701" y="227923"/>
                </a:cubicBezTo>
                <a:close/>
                <a:moveTo>
                  <a:pt x="943314" y="225409"/>
                </a:moveTo>
                <a:cubicBezTo>
                  <a:pt x="957053" y="223196"/>
                  <a:pt x="974209" y="224269"/>
                  <a:pt x="987948" y="225409"/>
                </a:cubicBezTo>
                <a:cubicBezTo>
                  <a:pt x="999745" y="226413"/>
                  <a:pt x="1039220" y="228558"/>
                  <a:pt x="1039220" y="232647"/>
                </a:cubicBezTo>
                <a:cubicBezTo>
                  <a:pt x="1080640" y="230837"/>
                  <a:pt x="1094714" y="236400"/>
                  <a:pt x="1119646" y="250944"/>
                </a:cubicBezTo>
                <a:cubicBezTo>
                  <a:pt x="1119646" y="251212"/>
                  <a:pt x="1119245" y="251480"/>
                  <a:pt x="1118709" y="251748"/>
                </a:cubicBezTo>
                <a:cubicBezTo>
                  <a:pt x="1132515" y="249402"/>
                  <a:pt x="1145316" y="250944"/>
                  <a:pt x="1146455" y="267297"/>
                </a:cubicBezTo>
                <a:cubicBezTo>
                  <a:pt x="1146455" y="261466"/>
                  <a:pt x="1149271" y="270715"/>
                  <a:pt x="1149271" y="272324"/>
                </a:cubicBezTo>
                <a:cubicBezTo>
                  <a:pt x="1154967" y="257713"/>
                  <a:pt x="1202352" y="256037"/>
                  <a:pt x="1206374" y="272189"/>
                </a:cubicBezTo>
                <a:cubicBezTo>
                  <a:pt x="1206039" y="272122"/>
                  <a:pt x="1205569" y="272122"/>
                  <a:pt x="1204899" y="272324"/>
                </a:cubicBezTo>
                <a:cubicBezTo>
                  <a:pt x="1205435" y="272324"/>
                  <a:pt x="1205904" y="272324"/>
                  <a:pt x="1206374" y="272324"/>
                </a:cubicBezTo>
                <a:cubicBezTo>
                  <a:pt x="1206575" y="272993"/>
                  <a:pt x="1206775" y="273664"/>
                  <a:pt x="1206775" y="274401"/>
                </a:cubicBezTo>
                <a:cubicBezTo>
                  <a:pt x="1207178" y="273328"/>
                  <a:pt x="1207111" y="272659"/>
                  <a:pt x="1206708" y="272324"/>
                </a:cubicBezTo>
                <a:lnTo>
                  <a:pt x="1206375" y="272324"/>
                </a:lnTo>
                <a:cubicBezTo>
                  <a:pt x="1206375" y="272256"/>
                  <a:pt x="1206375" y="272256"/>
                  <a:pt x="1206375" y="272189"/>
                </a:cubicBezTo>
                <a:cubicBezTo>
                  <a:pt x="1206509" y="272256"/>
                  <a:pt x="1206643" y="272256"/>
                  <a:pt x="1206710" y="272324"/>
                </a:cubicBezTo>
                <a:lnTo>
                  <a:pt x="1220180" y="272324"/>
                </a:lnTo>
                <a:lnTo>
                  <a:pt x="1220180" y="265621"/>
                </a:lnTo>
                <a:cubicBezTo>
                  <a:pt x="1220180" y="264884"/>
                  <a:pt x="1212540" y="266559"/>
                  <a:pt x="1212137" y="265621"/>
                </a:cubicBezTo>
                <a:cubicBezTo>
                  <a:pt x="1215154" y="265621"/>
                  <a:pt x="1212673" y="258919"/>
                  <a:pt x="1212874" y="258919"/>
                </a:cubicBezTo>
                <a:cubicBezTo>
                  <a:pt x="1218370" y="259187"/>
                  <a:pt x="1244039" y="265621"/>
                  <a:pt x="1238209" y="265621"/>
                </a:cubicBezTo>
                <a:cubicBezTo>
                  <a:pt x="1244843" y="266559"/>
                  <a:pt x="1262470" y="279026"/>
                  <a:pt x="1257779" y="279026"/>
                </a:cubicBezTo>
                <a:cubicBezTo>
                  <a:pt x="1256237" y="278087"/>
                  <a:pt x="1262000" y="285728"/>
                  <a:pt x="1263274" y="285728"/>
                </a:cubicBezTo>
                <a:lnTo>
                  <a:pt x="1267094" y="285728"/>
                </a:lnTo>
                <a:lnTo>
                  <a:pt x="1267094" y="285728"/>
                </a:lnTo>
                <a:lnTo>
                  <a:pt x="1267094" y="285795"/>
                </a:lnTo>
                <a:cubicBezTo>
                  <a:pt x="1267430" y="288073"/>
                  <a:pt x="1267161" y="290285"/>
                  <a:pt x="1266290" y="292430"/>
                </a:cubicBezTo>
                <a:cubicBezTo>
                  <a:pt x="1270579" y="292094"/>
                  <a:pt x="1275940" y="292094"/>
                  <a:pt x="1280498" y="292430"/>
                </a:cubicBezTo>
                <a:cubicBezTo>
                  <a:pt x="1271518" y="282779"/>
                  <a:pt x="1268502" y="269575"/>
                  <a:pt x="1261062" y="259857"/>
                </a:cubicBezTo>
                <a:cubicBezTo>
                  <a:pt x="1260794" y="259992"/>
                  <a:pt x="1260727" y="259992"/>
                  <a:pt x="1260392" y="260125"/>
                </a:cubicBezTo>
                <a:cubicBezTo>
                  <a:pt x="1260526" y="259924"/>
                  <a:pt x="1260794" y="259790"/>
                  <a:pt x="1260928" y="259656"/>
                </a:cubicBezTo>
                <a:cubicBezTo>
                  <a:pt x="1260727" y="259455"/>
                  <a:pt x="1260593" y="259187"/>
                  <a:pt x="1260392" y="258919"/>
                </a:cubicBezTo>
                <a:cubicBezTo>
                  <a:pt x="1261062" y="258852"/>
                  <a:pt x="1261532" y="258852"/>
                  <a:pt x="1261934" y="258852"/>
                </a:cubicBezTo>
                <a:cubicBezTo>
                  <a:pt x="1268099" y="253691"/>
                  <a:pt x="1279292" y="251815"/>
                  <a:pt x="1289948" y="252217"/>
                </a:cubicBezTo>
                <a:cubicBezTo>
                  <a:pt x="1285659" y="252217"/>
                  <a:pt x="1347518" y="229832"/>
                  <a:pt x="1347518" y="247860"/>
                </a:cubicBezTo>
                <a:cubicBezTo>
                  <a:pt x="1334450" y="257444"/>
                  <a:pt x="1321782" y="270379"/>
                  <a:pt x="1334114" y="285660"/>
                </a:cubicBezTo>
                <a:cubicBezTo>
                  <a:pt x="1335454" y="285728"/>
                  <a:pt x="1340816" y="286264"/>
                  <a:pt x="1340816" y="287604"/>
                </a:cubicBezTo>
                <a:cubicBezTo>
                  <a:pt x="1340884" y="287537"/>
                  <a:pt x="1340884" y="287470"/>
                  <a:pt x="1340884" y="287336"/>
                </a:cubicBezTo>
                <a:cubicBezTo>
                  <a:pt x="1344570" y="291759"/>
                  <a:pt x="1347184" y="303622"/>
                  <a:pt x="1347518" y="304896"/>
                </a:cubicBezTo>
                <a:cubicBezTo>
                  <a:pt x="1347518" y="305633"/>
                  <a:pt x="1347385" y="306102"/>
                  <a:pt x="1347184" y="306437"/>
                </a:cubicBezTo>
                <a:cubicBezTo>
                  <a:pt x="1356700" y="309319"/>
                  <a:pt x="1364810" y="320914"/>
                  <a:pt x="1380425" y="319239"/>
                </a:cubicBezTo>
                <a:cubicBezTo>
                  <a:pt x="1395573" y="319239"/>
                  <a:pt x="1398589" y="337803"/>
                  <a:pt x="1412395" y="325941"/>
                </a:cubicBezTo>
                <a:cubicBezTo>
                  <a:pt x="1414205" y="327549"/>
                  <a:pt x="1414607" y="329828"/>
                  <a:pt x="1413535" y="332643"/>
                </a:cubicBezTo>
                <a:cubicBezTo>
                  <a:pt x="1413401" y="333045"/>
                  <a:pt x="1413870" y="332307"/>
                  <a:pt x="1414607" y="331168"/>
                </a:cubicBezTo>
                <a:cubicBezTo>
                  <a:pt x="1414540" y="330967"/>
                  <a:pt x="1414540" y="330766"/>
                  <a:pt x="1414540" y="330498"/>
                </a:cubicBezTo>
                <a:cubicBezTo>
                  <a:pt x="1414674" y="330632"/>
                  <a:pt x="1414741" y="330766"/>
                  <a:pt x="1414808" y="330900"/>
                </a:cubicBezTo>
                <a:cubicBezTo>
                  <a:pt x="1416684" y="328018"/>
                  <a:pt x="1420237" y="323327"/>
                  <a:pt x="1421042" y="325941"/>
                </a:cubicBezTo>
                <a:cubicBezTo>
                  <a:pt x="1421176" y="326276"/>
                  <a:pt x="1421242" y="326745"/>
                  <a:pt x="1421242" y="327415"/>
                </a:cubicBezTo>
                <a:cubicBezTo>
                  <a:pt x="1421176" y="327549"/>
                  <a:pt x="1418226" y="332375"/>
                  <a:pt x="1416283" y="333246"/>
                </a:cubicBezTo>
                <a:cubicBezTo>
                  <a:pt x="1421444" y="342428"/>
                  <a:pt x="1414004" y="340819"/>
                  <a:pt x="1414406" y="345377"/>
                </a:cubicBezTo>
                <a:cubicBezTo>
                  <a:pt x="1416082" y="345779"/>
                  <a:pt x="1413803" y="352749"/>
                  <a:pt x="1415009" y="352749"/>
                </a:cubicBezTo>
                <a:cubicBezTo>
                  <a:pt x="1410318" y="349666"/>
                  <a:pt x="1406296" y="349465"/>
                  <a:pt x="1401136" y="345779"/>
                </a:cubicBezTo>
                <a:cubicBezTo>
                  <a:pt x="1402610" y="345645"/>
                  <a:pt x="1404152" y="345712"/>
                  <a:pt x="1405626" y="346047"/>
                </a:cubicBezTo>
                <a:cubicBezTo>
                  <a:pt x="1404956" y="345712"/>
                  <a:pt x="1404352" y="342830"/>
                  <a:pt x="1404152" y="342763"/>
                </a:cubicBezTo>
                <a:cubicBezTo>
                  <a:pt x="1397785" y="345310"/>
                  <a:pt x="1397583" y="342897"/>
                  <a:pt x="1390546" y="346047"/>
                </a:cubicBezTo>
                <a:cubicBezTo>
                  <a:pt x="1387597" y="346047"/>
                  <a:pt x="1402610" y="355631"/>
                  <a:pt x="1406765" y="355698"/>
                </a:cubicBezTo>
                <a:cubicBezTo>
                  <a:pt x="1399059" y="360992"/>
                  <a:pt x="1390278" y="366154"/>
                  <a:pt x="1380157" y="366154"/>
                </a:cubicBezTo>
                <a:cubicBezTo>
                  <a:pt x="1366016" y="366019"/>
                  <a:pt x="1299666" y="354022"/>
                  <a:pt x="1302212" y="352749"/>
                </a:cubicBezTo>
                <a:cubicBezTo>
                  <a:pt x="1295310" y="349331"/>
                  <a:pt x="1250272" y="366958"/>
                  <a:pt x="1238074" y="369103"/>
                </a:cubicBezTo>
                <a:cubicBezTo>
                  <a:pt x="1228423" y="370778"/>
                  <a:pt x="1213411" y="373526"/>
                  <a:pt x="1198197" y="374665"/>
                </a:cubicBezTo>
                <a:cubicBezTo>
                  <a:pt x="1197996" y="374799"/>
                  <a:pt x="1197795" y="375000"/>
                  <a:pt x="1197392" y="375201"/>
                </a:cubicBezTo>
                <a:cubicBezTo>
                  <a:pt x="1200341" y="375201"/>
                  <a:pt x="1193639" y="380697"/>
                  <a:pt x="1190489" y="380563"/>
                </a:cubicBezTo>
                <a:cubicBezTo>
                  <a:pt x="1183050" y="380563"/>
                  <a:pt x="1192567" y="376140"/>
                  <a:pt x="1196656" y="374799"/>
                </a:cubicBezTo>
                <a:cubicBezTo>
                  <a:pt x="1175744" y="376207"/>
                  <a:pt x="1154632" y="374330"/>
                  <a:pt x="1146523" y="362132"/>
                </a:cubicBezTo>
                <a:cubicBezTo>
                  <a:pt x="1146523" y="361864"/>
                  <a:pt x="1152621" y="360256"/>
                  <a:pt x="1153225" y="359183"/>
                </a:cubicBezTo>
                <a:cubicBezTo>
                  <a:pt x="1153225" y="355631"/>
                  <a:pt x="1146388" y="359920"/>
                  <a:pt x="1146455" y="359585"/>
                </a:cubicBezTo>
                <a:cubicBezTo>
                  <a:pt x="1137005" y="359585"/>
                  <a:pt x="1089084" y="351543"/>
                  <a:pt x="1080841" y="346315"/>
                </a:cubicBezTo>
                <a:cubicBezTo>
                  <a:pt x="1056177" y="346315"/>
                  <a:pt x="1097060" y="330029"/>
                  <a:pt x="1106510" y="327013"/>
                </a:cubicBezTo>
                <a:cubicBezTo>
                  <a:pt x="1103964" y="326141"/>
                  <a:pt x="1100680" y="320713"/>
                  <a:pt x="1099607" y="319239"/>
                </a:cubicBezTo>
                <a:cubicBezTo>
                  <a:pt x="1075077" y="340350"/>
                  <a:pt x="1063683" y="305834"/>
                  <a:pt x="1052289" y="305834"/>
                </a:cubicBezTo>
                <a:cubicBezTo>
                  <a:pt x="1057383" y="306370"/>
                  <a:pt x="1064018" y="305231"/>
                  <a:pt x="1070050" y="303756"/>
                </a:cubicBezTo>
                <a:cubicBezTo>
                  <a:pt x="1064823" y="302282"/>
                  <a:pt x="1059662" y="299132"/>
                  <a:pt x="1053161" y="299132"/>
                </a:cubicBezTo>
                <a:cubicBezTo>
                  <a:pt x="1048403" y="298528"/>
                  <a:pt x="1043309" y="299400"/>
                  <a:pt x="1038484" y="299132"/>
                </a:cubicBezTo>
                <a:cubicBezTo>
                  <a:pt x="1039355" y="299132"/>
                  <a:pt x="1040628" y="285728"/>
                  <a:pt x="1037611" y="285728"/>
                </a:cubicBezTo>
                <a:cubicBezTo>
                  <a:pt x="1045990" y="283315"/>
                  <a:pt x="1045185" y="279026"/>
                  <a:pt x="1054166" y="279026"/>
                </a:cubicBezTo>
                <a:cubicBezTo>
                  <a:pt x="1050882" y="275942"/>
                  <a:pt x="1047330" y="282310"/>
                  <a:pt x="1045922" y="274401"/>
                </a:cubicBezTo>
                <a:cubicBezTo>
                  <a:pt x="1045922" y="273798"/>
                  <a:pt x="1046995" y="272993"/>
                  <a:pt x="1048603" y="272189"/>
                </a:cubicBezTo>
                <a:cubicBezTo>
                  <a:pt x="1021526" y="283449"/>
                  <a:pt x="985536" y="304896"/>
                  <a:pt x="985469" y="299132"/>
                </a:cubicBezTo>
                <a:cubicBezTo>
                  <a:pt x="966436" y="317362"/>
                  <a:pt x="903637" y="295111"/>
                  <a:pt x="895058" y="285728"/>
                </a:cubicBezTo>
                <a:cubicBezTo>
                  <a:pt x="894588" y="285728"/>
                  <a:pt x="898074" y="285057"/>
                  <a:pt x="898475" y="279026"/>
                </a:cubicBezTo>
                <a:cubicBezTo>
                  <a:pt x="907658" y="278690"/>
                  <a:pt x="908864" y="273798"/>
                  <a:pt x="915097" y="265621"/>
                </a:cubicBezTo>
                <a:cubicBezTo>
                  <a:pt x="907724" y="265621"/>
                  <a:pt x="915498" y="265353"/>
                  <a:pt x="920258" y="265621"/>
                </a:cubicBezTo>
                <a:cubicBezTo>
                  <a:pt x="916840" y="265621"/>
                  <a:pt x="923207" y="252217"/>
                  <a:pt x="927897" y="252217"/>
                </a:cubicBezTo>
                <a:cubicBezTo>
                  <a:pt x="928032" y="251547"/>
                  <a:pt x="927428" y="248598"/>
                  <a:pt x="931986" y="244844"/>
                </a:cubicBezTo>
                <a:cubicBezTo>
                  <a:pt x="931986" y="246051"/>
                  <a:pt x="940029" y="245515"/>
                  <a:pt x="937549" y="245515"/>
                </a:cubicBezTo>
                <a:cubicBezTo>
                  <a:pt x="930109" y="241091"/>
                  <a:pt x="927897" y="239148"/>
                  <a:pt x="925284" y="232111"/>
                </a:cubicBezTo>
                <a:cubicBezTo>
                  <a:pt x="905513" y="232111"/>
                  <a:pt x="939627" y="226012"/>
                  <a:pt x="943314" y="225409"/>
                </a:cubicBezTo>
                <a:close/>
                <a:moveTo>
                  <a:pt x="2320024" y="218773"/>
                </a:moveTo>
                <a:cubicBezTo>
                  <a:pt x="2319957" y="218908"/>
                  <a:pt x="2319890" y="219041"/>
                  <a:pt x="2319823" y="219176"/>
                </a:cubicBezTo>
                <a:cubicBezTo>
                  <a:pt x="2320024" y="218975"/>
                  <a:pt x="2320292" y="218908"/>
                  <a:pt x="2320493" y="218840"/>
                </a:cubicBezTo>
                <a:cubicBezTo>
                  <a:pt x="2320359" y="218840"/>
                  <a:pt x="2320224" y="218773"/>
                  <a:pt x="2320024" y="218773"/>
                </a:cubicBezTo>
                <a:close/>
                <a:moveTo>
                  <a:pt x="1492625" y="218707"/>
                </a:moveTo>
                <a:cubicBezTo>
                  <a:pt x="1499126" y="218707"/>
                  <a:pt x="1491084" y="225409"/>
                  <a:pt x="1487465" y="225409"/>
                </a:cubicBezTo>
                <a:cubicBezTo>
                  <a:pt x="1487398" y="225208"/>
                  <a:pt x="1482506" y="225274"/>
                  <a:pt x="1480563" y="225342"/>
                </a:cubicBezTo>
                <a:cubicBezTo>
                  <a:pt x="1486661" y="220785"/>
                  <a:pt x="1483445" y="221522"/>
                  <a:pt x="1492625" y="218707"/>
                </a:cubicBezTo>
                <a:close/>
                <a:moveTo>
                  <a:pt x="3090169" y="207246"/>
                </a:moveTo>
                <a:cubicBezTo>
                  <a:pt x="3079445" y="204230"/>
                  <a:pt x="3085813" y="209122"/>
                  <a:pt x="3083400" y="211066"/>
                </a:cubicBezTo>
                <a:cubicBezTo>
                  <a:pt x="3088628" y="209257"/>
                  <a:pt x="3094459" y="213613"/>
                  <a:pt x="3090169" y="207246"/>
                </a:cubicBezTo>
                <a:close/>
                <a:moveTo>
                  <a:pt x="1357106" y="199203"/>
                </a:moveTo>
                <a:cubicBezTo>
                  <a:pt x="1358984" y="199203"/>
                  <a:pt x="1362267" y="206508"/>
                  <a:pt x="1360525" y="206508"/>
                </a:cubicBezTo>
                <a:cubicBezTo>
                  <a:pt x="1355029" y="206508"/>
                  <a:pt x="1337001" y="206508"/>
                  <a:pt x="1334655" y="206508"/>
                </a:cubicBezTo>
                <a:cubicBezTo>
                  <a:pt x="1334789" y="206508"/>
                  <a:pt x="1335057" y="207179"/>
                  <a:pt x="1334119" y="205972"/>
                </a:cubicBezTo>
                <a:cubicBezTo>
                  <a:pt x="1334119" y="204363"/>
                  <a:pt x="1352818" y="199806"/>
                  <a:pt x="1357106" y="199203"/>
                </a:cubicBezTo>
                <a:close/>
                <a:moveTo>
                  <a:pt x="6559297" y="198600"/>
                </a:moveTo>
                <a:cubicBezTo>
                  <a:pt x="6574175" y="197863"/>
                  <a:pt x="6619147" y="203225"/>
                  <a:pt x="6628396" y="212005"/>
                </a:cubicBezTo>
                <a:cubicBezTo>
                  <a:pt x="6628530" y="201751"/>
                  <a:pt x="6628798" y="207380"/>
                  <a:pt x="6635500" y="205303"/>
                </a:cubicBezTo>
                <a:lnTo>
                  <a:pt x="6635500" y="212005"/>
                </a:lnTo>
                <a:cubicBezTo>
                  <a:pt x="6615394" y="229564"/>
                  <a:pt x="6562246" y="215020"/>
                  <a:pt x="6536242" y="212005"/>
                </a:cubicBezTo>
                <a:cubicBezTo>
                  <a:pt x="6528333" y="212005"/>
                  <a:pt x="6557622" y="198667"/>
                  <a:pt x="6559297" y="198600"/>
                </a:cubicBezTo>
                <a:close/>
                <a:moveTo>
                  <a:pt x="2130966" y="191872"/>
                </a:moveTo>
                <a:lnTo>
                  <a:pt x="2131175" y="191877"/>
                </a:lnTo>
                <a:lnTo>
                  <a:pt x="2130685" y="192568"/>
                </a:lnTo>
                <a:close/>
                <a:moveTo>
                  <a:pt x="2131825" y="190959"/>
                </a:moveTo>
                <a:cubicBezTo>
                  <a:pt x="2131892" y="191227"/>
                  <a:pt x="2131959" y="191496"/>
                  <a:pt x="2132026" y="191898"/>
                </a:cubicBezTo>
                <a:lnTo>
                  <a:pt x="2131175" y="191877"/>
                </a:lnTo>
                <a:close/>
                <a:moveTo>
                  <a:pt x="1863596" y="186671"/>
                </a:moveTo>
                <a:cubicBezTo>
                  <a:pt x="1867441" y="186788"/>
                  <a:pt x="1870860" y="188782"/>
                  <a:pt x="1874512" y="191764"/>
                </a:cubicBezTo>
                <a:cubicBezTo>
                  <a:pt x="1867810" y="191697"/>
                  <a:pt x="1850116" y="191697"/>
                  <a:pt x="1850116" y="192837"/>
                </a:cubicBezTo>
                <a:cubicBezTo>
                  <a:pt x="1855478" y="188313"/>
                  <a:pt x="1859750" y="186553"/>
                  <a:pt x="1863596" y="186671"/>
                </a:cubicBezTo>
                <a:close/>
                <a:moveTo>
                  <a:pt x="6372839" y="183739"/>
                </a:moveTo>
                <a:cubicBezTo>
                  <a:pt x="6378736" y="183064"/>
                  <a:pt x="6385727" y="183420"/>
                  <a:pt x="6393887" y="185196"/>
                </a:cubicBezTo>
                <a:cubicBezTo>
                  <a:pt x="6404678" y="185196"/>
                  <a:pt x="6415334" y="191898"/>
                  <a:pt x="6411447" y="191898"/>
                </a:cubicBezTo>
                <a:cubicBezTo>
                  <a:pt x="6418082" y="191027"/>
                  <a:pt x="6423980" y="192904"/>
                  <a:pt x="6427733" y="193842"/>
                </a:cubicBezTo>
                <a:cubicBezTo>
                  <a:pt x="6427733" y="173735"/>
                  <a:pt x="6464126" y="190088"/>
                  <a:pt x="6474179" y="191898"/>
                </a:cubicBezTo>
                <a:cubicBezTo>
                  <a:pt x="6504607" y="197260"/>
                  <a:pt x="6519753" y="188212"/>
                  <a:pt x="6511442" y="205303"/>
                </a:cubicBezTo>
                <a:cubicBezTo>
                  <a:pt x="6517675" y="217836"/>
                  <a:pt x="6453804" y="216562"/>
                  <a:pt x="6426058" y="218707"/>
                </a:cubicBezTo>
                <a:cubicBezTo>
                  <a:pt x="6400523" y="220717"/>
                  <a:pt x="6362253" y="229162"/>
                  <a:pt x="6347307" y="207179"/>
                </a:cubicBezTo>
                <a:cubicBezTo>
                  <a:pt x="6347307" y="197076"/>
                  <a:pt x="6355149" y="185765"/>
                  <a:pt x="6372839" y="183739"/>
                </a:cubicBezTo>
                <a:close/>
                <a:moveTo>
                  <a:pt x="2051799" y="178159"/>
                </a:moveTo>
                <a:cubicBezTo>
                  <a:pt x="2051933" y="178427"/>
                  <a:pt x="2052068" y="178762"/>
                  <a:pt x="2052336" y="179097"/>
                </a:cubicBezTo>
                <a:lnTo>
                  <a:pt x="2051599" y="178227"/>
                </a:lnTo>
                <a:lnTo>
                  <a:pt x="2051598" y="178226"/>
                </a:lnTo>
                <a:cubicBezTo>
                  <a:pt x="2051665" y="178226"/>
                  <a:pt x="2051733" y="178159"/>
                  <a:pt x="2051799" y="178159"/>
                </a:cubicBezTo>
                <a:close/>
                <a:moveTo>
                  <a:pt x="1410367" y="176333"/>
                </a:moveTo>
                <a:cubicBezTo>
                  <a:pt x="1409965" y="177305"/>
                  <a:pt x="1410652" y="179198"/>
                  <a:pt x="1414337" y="181510"/>
                </a:cubicBezTo>
                <a:cubicBezTo>
                  <a:pt x="1422782" y="182716"/>
                  <a:pt x="1414405" y="179701"/>
                  <a:pt x="1412931" y="176685"/>
                </a:cubicBezTo>
                <a:cubicBezTo>
                  <a:pt x="1412261" y="175311"/>
                  <a:pt x="1410769" y="175361"/>
                  <a:pt x="1410367" y="176333"/>
                </a:cubicBezTo>
                <a:close/>
                <a:moveTo>
                  <a:pt x="5731781" y="171591"/>
                </a:moveTo>
                <a:cubicBezTo>
                  <a:pt x="5729235" y="171457"/>
                  <a:pt x="5726689" y="171390"/>
                  <a:pt x="5723940" y="171792"/>
                </a:cubicBezTo>
                <a:cubicBezTo>
                  <a:pt x="5723203" y="174004"/>
                  <a:pt x="5722801" y="176215"/>
                  <a:pt x="5722667" y="178494"/>
                </a:cubicBezTo>
                <a:cubicBezTo>
                  <a:pt x="5723471" y="178092"/>
                  <a:pt x="5727760" y="173669"/>
                  <a:pt x="5731781" y="171591"/>
                </a:cubicBezTo>
                <a:close/>
                <a:moveTo>
                  <a:pt x="3090036" y="170451"/>
                </a:moveTo>
                <a:cubicBezTo>
                  <a:pt x="3089501" y="170251"/>
                  <a:pt x="3090507" y="170384"/>
                  <a:pt x="3092181" y="170787"/>
                </a:cubicBezTo>
                <a:cubicBezTo>
                  <a:pt x="3092784" y="171121"/>
                  <a:pt x="3093321" y="171389"/>
                  <a:pt x="3094059" y="171859"/>
                </a:cubicBezTo>
                <a:cubicBezTo>
                  <a:pt x="3092784" y="171121"/>
                  <a:pt x="3091447" y="170652"/>
                  <a:pt x="3090036" y="170451"/>
                </a:cubicBezTo>
                <a:close/>
                <a:moveTo>
                  <a:pt x="1126288" y="165090"/>
                </a:moveTo>
                <a:cubicBezTo>
                  <a:pt x="1132990" y="165090"/>
                  <a:pt x="1143580" y="165291"/>
                  <a:pt x="1152226" y="165090"/>
                </a:cubicBezTo>
                <a:cubicBezTo>
                  <a:pt x="1170053" y="165090"/>
                  <a:pt x="1132990" y="172864"/>
                  <a:pt x="1126288" y="171792"/>
                </a:cubicBezTo>
                <a:close/>
                <a:moveTo>
                  <a:pt x="4902013" y="165056"/>
                </a:moveTo>
                <a:cubicBezTo>
                  <a:pt x="4915074" y="164403"/>
                  <a:pt x="4928462" y="165157"/>
                  <a:pt x="4933154" y="165090"/>
                </a:cubicBezTo>
                <a:cubicBezTo>
                  <a:pt x="4935700" y="165961"/>
                  <a:pt x="4943944" y="171792"/>
                  <a:pt x="4937778" y="171792"/>
                </a:cubicBezTo>
                <a:cubicBezTo>
                  <a:pt x="4928931" y="190759"/>
                  <a:pt x="4778601" y="204029"/>
                  <a:pt x="4778601" y="205302"/>
                </a:cubicBezTo>
                <a:cubicBezTo>
                  <a:pt x="4778870" y="209324"/>
                  <a:pt x="4776926" y="212005"/>
                  <a:pt x="4771966" y="212005"/>
                </a:cubicBezTo>
                <a:cubicBezTo>
                  <a:pt x="4759701" y="220851"/>
                  <a:pt x="4735171" y="234658"/>
                  <a:pt x="4725386" y="225409"/>
                </a:cubicBezTo>
                <a:cubicBezTo>
                  <a:pt x="4724113" y="228425"/>
                  <a:pt x="4724716" y="230637"/>
                  <a:pt x="4727062" y="232111"/>
                </a:cubicBezTo>
                <a:cubicBezTo>
                  <a:pt x="4719556" y="237339"/>
                  <a:pt x="4720896" y="235060"/>
                  <a:pt x="4710507" y="238813"/>
                </a:cubicBezTo>
                <a:cubicBezTo>
                  <a:pt x="4716339" y="238813"/>
                  <a:pt x="4704676" y="247190"/>
                  <a:pt x="4711982" y="243840"/>
                </a:cubicBezTo>
                <a:cubicBezTo>
                  <a:pt x="4711982" y="244376"/>
                  <a:pt x="4698980" y="252217"/>
                  <a:pt x="4696835" y="252217"/>
                </a:cubicBezTo>
                <a:cubicBezTo>
                  <a:pt x="4693685" y="253692"/>
                  <a:pt x="4687787" y="257713"/>
                  <a:pt x="4678471" y="258919"/>
                </a:cubicBezTo>
                <a:cubicBezTo>
                  <a:pt x="4678002" y="260528"/>
                  <a:pt x="4677198" y="262003"/>
                  <a:pt x="4671769" y="266224"/>
                </a:cubicBezTo>
                <a:cubicBezTo>
                  <a:pt x="4671769" y="277417"/>
                  <a:pt x="4645966" y="278221"/>
                  <a:pt x="4665067" y="292430"/>
                </a:cubicBezTo>
                <a:cubicBezTo>
                  <a:pt x="4671166" y="307041"/>
                  <a:pt x="4689999" y="311464"/>
                  <a:pt x="4701996" y="319238"/>
                </a:cubicBezTo>
                <a:cubicBezTo>
                  <a:pt x="4707760" y="319238"/>
                  <a:pt x="4663860" y="336731"/>
                  <a:pt x="4663726" y="319238"/>
                </a:cubicBezTo>
                <a:cubicBezTo>
                  <a:pt x="4663191" y="319841"/>
                  <a:pt x="4663794" y="325941"/>
                  <a:pt x="4662252" y="325941"/>
                </a:cubicBezTo>
                <a:cubicBezTo>
                  <a:pt x="4661917" y="325672"/>
                  <a:pt x="4608433" y="312536"/>
                  <a:pt x="4614935" y="312536"/>
                </a:cubicBezTo>
                <a:cubicBezTo>
                  <a:pt x="4613259" y="312536"/>
                  <a:pt x="4612053" y="311062"/>
                  <a:pt x="4611584" y="309454"/>
                </a:cubicBezTo>
                <a:cubicBezTo>
                  <a:pt x="4611114" y="310794"/>
                  <a:pt x="4610779" y="312067"/>
                  <a:pt x="4610981" y="312738"/>
                </a:cubicBezTo>
                <a:cubicBezTo>
                  <a:pt x="4608970" y="311598"/>
                  <a:pt x="4597978" y="314681"/>
                  <a:pt x="4597978" y="310057"/>
                </a:cubicBezTo>
                <a:cubicBezTo>
                  <a:pt x="4606155" y="310325"/>
                  <a:pt x="4583837" y="299132"/>
                  <a:pt x="4590673" y="299132"/>
                </a:cubicBezTo>
                <a:cubicBezTo>
                  <a:pt x="4579480" y="300138"/>
                  <a:pt x="4573114" y="298127"/>
                  <a:pt x="4573382" y="292363"/>
                </a:cubicBezTo>
                <a:cubicBezTo>
                  <a:pt x="4575861" y="292363"/>
                  <a:pt x="4573918" y="277149"/>
                  <a:pt x="4587792" y="285661"/>
                </a:cubicBezTo>
                <a:cubicBezTo>
                  <a:pt x="4587858" y="280634"/>
                  <a:pt x="4586786" y="279160"/>
                  <a:pt x="4590673" y="278959"/>
                </a:cubicBezTo>
                <a:cubicBezTo>
                  <a:pt x="4592550" y="278959"/>
                  <a:pt x="4591410" y="285661"/>
                  <a:pt x="4591410" y="285661"/>
                </a:cubicBezTo>
                <a:cubicBezTo>
                  <a:pt x="4592616" y="284387"/>
                  <a:pt x="4592751" y="282444"/>
                  <a:pt x="4592483" y="280769"/>
                </a:cubicBezTo>
                <a:cubicBezTo>
                  <a:pt x="4594158" y="280769"/>
                  <a:pt x="4597174" y="274603"/>
                  <a:pt x="4598112" y="272458"/>
                </a:cubicBezTo>
                <a:cubicBezTo>
                  <a:pt x="4597978" y="274938"/>
                  <a:pt x="4598112" y="274938"/>
                  <a:pt x="4598582" y="272257"/>
                </a:cubicBezTo>
                <a:cubicBezTo>
                  <a:pt x="4598447" y="272190"/>
                  <a:pt x="4598381" y="272122"/>
                  <a:pt x="4598247" y="272056"/>
                </a:cubicBezTo>
                <a:cubicBezTo>
                  <a:pt x="4598313" y="271787"/>
                  <a:pt x="4598313" y="271787"/>
                  <a:pt x="4598179" y="272056"/>
                </a:cubicBezTo>
                <a:cubicBezTo>
                  <a:pt x="4594024" y="269173"/>
                  <a:pt x="4593019" y="267230"/>
                  <a:pt x="4591343" y="265621"/>
                </a:cubicBezTo>
                <a:cubicBezTo>
                  <a:pt x="4605954" y="260997"/>
                  <a:pt x="4616074" y="252217"/>
                  <a:pt x="4629612" y="252217"/>
                </a:cubicBezTo>
                <a:cubicBezTo>
                  <a:pt x="4631422" y="253491"/>
                  <a:pt x="4621503" y="244912"/>
                  <a:pt x="4618822" y="244443"/>
                </a:cubicBezTo>
                <a:cubicBezTo>
                  <a:pt x="4625926" y="240220"/>
                  <a:pt x="4638862" y="232111"/>
                  <a:pt x="4645832" y="232111"/>
                </a:cubicBezTo>
                <a:cubicBezTo>
                  <a:pt x="4648043" y="230234"/>
                  <a:pt x="4661850" y="218707"/>
                  <a:pt x="4666743" y="218707"/>
                </a:cubicBezTo>
                <a:cubicBezTo>
                  <a:pt x="4666743" y="218774"/>
                  <a:pt x="4663391" y="205302"/>
                  <a:pt x="4663995" y="205302"/>
                </a:cubicBezTo>
                <a:cubicBezTo>
                  <a:pt x="4676863" y="207916"/>
                  <a:pt x="4670563" y="205437"/>
                  <a:pt x="4679275" y="212005"/>
                </a:cubicBezTo>
                <a:cubicBezTo>
                  <a:pt x="4678739" y="212005"/>
                  <a:pt x="4683833" y="204968"/>
                  <a:pt x="4685173" y="205034"/>
                </a:cubicBezTo>
                <a:cubicBezTo>
                  <a:pt x="4685173" y="204766"/>
                  <a:pt x="4693551" y="206710"/>
                  <a:pt x="4700455" y="205302"/>
                </a:cubicBezTo>
                <a:cubicBezTo>
                  <a:pt x="4715735" y="205302"/>
                  <a:pt x="4723174" y="180505"/>
                  <a:pt x="4750117" y="191898"/>
                </a:cubicBezTo>
                <a:cubicBezTo>
                  <a:pt x="4750050" y="195718"/>
                  <a:pt x="4752061" y="181845"/>
                  <a:pt x="4748643" y="185196"/>
                </a:cubicBezTo>
                <a:cubicBezTo>
                  <a:pt x="4742343" y="185196"/>
                  <a:pt x="4778870" y="178494"/>
                  <a:pt x="4771095" y="178494"/>
                </a:cubicBezTo>
                <a:cubicBezTo>
                  <a:pt x="4784566" y="179097"/>
                  <a:pt x="4872834" y="180974"/>
                  <a:pt x="4872834" y="173467"/>
                </a:cubicBezTo>
                <a:cubicBezTo>
                  <a:pt x="4876219" y="167771"/>
                  <a:pt x="4888953" y="165710"/>
                  <a:pt x="4902013" y="165056"/>
                </a:cubicBezTo>
                <a:close/>
                <a:moveTo>
                  <a:pt x="1276669" y="163389"/>
                </a:moveTo>
                <a:cubicBezTo>
                  <a:pt x="1278998" y="162124"/>
                  <a:pt x="1281947" y="161840"/>
                  <a:pt x="1282249" y="165224"/>
                </a:cubicBezTo>
                <a:cubicBezTo>
                  <a:pt x="1286538" y="166296"/>
                  <a:pt x="1275279" y="174205"/>
                  <a:pt x="1274810" y="167436"/>
                </a:cubicBezTo>
                <a:cubicBezTo>
                  <a:pt x="1272632" y="166900"/>
                  <a:pt x="1274340" y="164654"/>
                  <a:pt x="1276669" y="163389"/>
                </a:cubicBezTo>
                <a:close/>
                <a:moveTo>
                  <a:pt x="1246476" y="163170"/>
                </a:moveTo>
                <a:cubicBezTo>
                  <a:pt x="1256708" y="165215"/>
                  <a:pt x="1275055" y="185196"/>
                  <a:pt x="1267163" y="185196"/>
                </a:cubicBezTo>
                <a:cubicBezTo>
                  <a:pt x="1276211" y="189150"/>
                  <a:pt x="1281840" y="187609"/>
                  <a:pt x="1289749" y="191898"/>
                </a:cubicBezTo>
                <a:cubicBezTo>
                  <a:pt x="1287738" y="191898"/>
                  <a:pt x="1327414" y="179499"/>
                  <a:pt x="1327414" y="193842"/>
                </a:cubicBezTo>
                <a:cubicBezTo>
                  <a:pt x="1324465" y="199807"/>
                  <a:pt x="1308783" y="218707"/>
                  <a:pt x="1300137" y="218707"/>
                </a:cubicBezTo>
                <a:cubicBezTo>
                  <a:pt x="1297054" y="218506"/>
                  <a:pt x="1297792" y="212004"/>
                  <a:pt x="1297256" y="212004"/>
                </a:cubicBezTo>
                <a:cubicBezTo>
                  <a:pt x="1284856" y="218305"/>
                  <a:pt x="1285862" y="219042"/>
                  <a:pt x="1272726" y="212004"/>
                </a:cubicBezTo>
                <a:cubicBezTo>
                  <a:pt x="1224672" y="212004"/>
                  <a:pt x="1174137" y="244175"/>
                  <a:pt x="1132986" y="220383"/>
                </a:cubicBezTo>
                <a:cubicBezTo>
                  <a:pt x="1132986" y="221119"/>
                  <a:pt x="1160599" y="212004"/>
                  <a:pt x="1161202" y="211603"/>
                </a:cubicBezTo>
                <a:cubicBezTo>
                  <a:pt x="1156310" y="212139"/>
                  <a:pt x="1149942" y="211938"/>
                  <a:pt x="1144647" y="212004"/>
                </a:cubicBezTo>
                <a:lnTo>
                  <a:pt x="1146042" y="206635"/>
                </a:lnTo>
                <a:lnTo>
                  <a:pt x="1146457" y="206174"/>
                </a:lnTo>
                <a:cubicBezTo>
                  <a:pt x="1146457" y="205772"/>
                  <a:pt x="1146457" y="205437"/>
                  <a:pt x="1146457" y="205034"/>
                </a:cubicBezTo>
                <a:lnTo>
                  <a:pt x="1146042" y="206635"/>
                </a:lnTo>
                <a:lnTo>
                  <a:pt x="1139120" y="214314"/>
                </a:lnTo>
                <a:cubicBezTo>
                  <a:pt x="1125781" y="218464"/>
                  <a:pt x="1098436" y="212407"/>
                  <a:pt x="1093107" y="212004"/>
                </a:cubicBezTo>
                <a:cubicBezTo>
                  <a:pt x="1033123" y="212004"/>
                  <a:pt x="1130372" y="151417"/>
                  <a:pt x="1146457" y="181644"/>
                </a:cubicBezTo>
                <a:cubicBezTo>
                  <a:pt x="1146457" y="179767"/>
                  <a:pt x="1232983" y="198600"/>
                  <a:pt x="1248465" y="198600"/>
                </a:cubicBezTo>
                <a:cubicBezTo>
                  <a:pt x="1239752" y="198600"/>
                  <a:pt x="1233184" y="194847"/>
                  <a:pt x="1228694" y="191295"/>
                </a:cubicBezTo>
                <a:cubicBezTo>
                  <a:pt x="1231441" y="190558"/>
                  <a:pt x="1236401" y="185732"/>
                  <a:pt x="1237406" y="185196"/>
                </a:cubicBezTo>
                <a:cubicBezTo>
                  <a:pt x="1233854" y="183387"/>
                  <a:pt x="1223935" y="185196"/>
                  <a:pt x="1219780" y="185196"/>
                </a:cubicBezTo>
                <a:cubicBezTo>
                  <a:pt x="1220048" y="185196"/>
                  <a:pt x="1220115" y="178226"/>
                  <a:pt x="1220115" y="177556"/>
                </a:cubicBezTo>
                <a:cubicBezTo>
                  <a:pt x="1220115" y="181912"/>
                  <a:pt x="1236736" y="169379"/>
                  <a:pt x="1240221" y="168508"/>
                </a:cubicBezTo>
                <a:cubicBezTo>
                  <a:pt x="1240556" y="163800"/>
                  <a:pt x="1243065" y="162489"/>
                  <a:pt x="1246476" y="163170"/>
                </a:cubicBezTo>
                <a:close/>
                <a:moveTo>
                  <a:pt x="1152395" y="159144"/>
                </a:moveTo>
                <a:cubicBezTo>
                  <a:pt x="1151986" y="159619"/>
                  <a:pt x="1150503" y="160884"/>
                  <a:pt x="1147202" y="163414"/>
                </a:cubicBezTo>
                <a:cubicBezTo>
                  <a:pt x="1145191" y="163414"/>
                  <a:pt x="1153624" y="157721"/>
                  <a:pt x="1152395" y="159144"/>
                </a:cubicBezTo>
                <a:close/>
                <a:moveTo>
                  <a:pt x="1308919" y="151685"/>
                </a:moveTo>
                <a:cubicBezTo>
                  <a:pt x="1324132" y="151685"/>
                  <a:pt x="1333984" y="151014"/>
                  <a:pt x="1354090" y="158387"/>
                </a:cubicBezTo>
                <a:lnTo>
                  <a:pt x="1354090" y="165089"/>
                </a:lnTo>
                <a:cubicBezTo>
                  <a:pt x="1347388" y="164754"/>
                  <a:pt x="1338743" y="165558"/>
                  <a:pt x="1342094" y="165089"/>
                </a:cubicBezTo>
                <a:cubicBezTo>
                  <a:pt x="1334252" y="165089"/>
                  <a:pt x="1329695" y="167502"/>
                  <a:pt x="1329829" y="158387"/>
                </a:cubicBezTo>
                <a:cubicBezTo>
                  <a:pt x="1329762" y="169111"/>
                  <a:pt x="1313208" y="154165"/>
                  <a:pt x="1308919" y="151685"/>
                </a:cubicBezTo>
                <a:close/>
                <a:moveTo>
                  <a:pt x="2119694" y="151149"/>
                </a:moveTo>
                <a:cubicBezTo>
                  <a:pt x="2117817" y="151149"/>
                  <a:pt x="2115003" y="149742"/>
                  <a:pt x="2110914" y="152959"/>
                </a:cubicBezTo>
                <a:cubicBezTo>
                  <a:pt x="2121369" y="154500"/>
                  <a:pt x="2122710" y="149607"/>
                  <a:pt x="2119694" y="151149"/>
                </a:cubicBezTo>
                <a:close/>
                <a:moveTo>
                  <a:pt x="1070739" y="149457"/>
                </a:moveTo>
                <a:cubicBezTo>
                  <a:pt x="1089170" y="148201"/>
                  <a:pt x="1107451" y="149709"/>
                  <a:pt x="1119515" y="157114"/>
                </a:cubicBezTo>
                <a:cubicBezTo>
                  <a:pt x="1119515" y="159527"/>
                  <a:pt x="1102089" y="158120"/>
                  <a:pt x="1100346" y="158388"/>
                </a:cubicBezTo>
                <a:cubicBezTo>
                  <a:pt x="1100547" y="160599"/>
                  <a:pt x="1100681" y="162878"/>
                  <a:pt x="1100748" y="165090"/>
                </a:cubicBezTo>
                <a:cubicBezTo>
                  <a:pt x="1101754" y="165291"/>
                  <a:pt x="1112812" y="165291"/>
                  <a:pt x="1112812" y="164286"/>
                </a:cubicBezTo>
                <a:cubicBezTo>
                  <a:pt x="1112209" y="165559"/>
                  <a:pt x="1106110" y="176953"/>
                  <a:pt x="1106110" y="169379"/>
                </a:cubicBezTo>
                <a:cubicBezTo>
                  <a:pt x="1093376" y="177958"/>
                  <a:pt x="1087813" y="180103"/>
                  <a:pt x="1070924" y="185196"/>
                </a:cubicBezTo>
                <a:cubicBezTo>
                  <a:pt x="1064757" y="185196"/>
                  <a:pt x="1057251" y="210932"/>
                  <a:pt x="1031448" y="198601"/>
                </a:cubicBezTo>
                <a:cubicBezTo>
                  <a:pt x="1032118" y="198601"/>
                  <a:pt x="1032453" y="198466"/>
                  <a:pt x="1032520" y="198332"/>
                </a:cubicBezTo>
                <a:cubicBezTo>
                  <a:pt x="1032654" y="198399"/>
                  <a:pt x="1032721" y="198466"/>
                  <a:pt x="1032855" y="198601"/>
                </a:cubicBezTo>
                <a:cubicBezTo>
                  <a:pt x="1032922" y="189954"/>
                  <a:pt x="1059529" y="185397"/>
                  <a:pt x="1067908" y="185196"/>
                </a:cubicBezTo>
                <a:cubicBezTo>
                  <a:pt x="1061674" y="185196"/>
                  <a:pt x="1058324" y="176148"/>
                  <a:pt x="1057586" y="171792"/>
                </a:cubicBezTo>
                <a:cubicBezTo>
                  <a:pt x="1052023" y="171792"/>
                  <a:pt x="1025348" y="193507"/>
                  <a:pt x="1007253" y="191898"/>
                </a:cubicBezTo>
                <a:cubicBezTo>
                  <a:pt x="1005176" y="191898"/>
                  <a:pt x="1005510" y="189083"/>
                  <a:pt x="1004171" y="187005"/>
                </a:cubicBezTo>
                <a:cubicBezTo>
                  <a:pt x="1001087" y="189016"/>
                  <a:pt x="991972" y="191898"/>
                  <a:pt x="992307" y="191898"/>
                </a:cubicBezTo>
                <a:cubicBezTo>
                  <a:pt x="977762" y="191831"/>
                  <a:pt x="966906" y="189954"/>
                  <a:pt x="957189" y="191898"/>
                </a:cubicBezTo>
                <a:cubicBezTo>
                  <a:pt x="948542" y="191898"/>
                  <a:pt x="987548" y="175880"/>
                  <a:pt x="989693" y="175210"/>
                </a:cubicBezTo>
                <a:cubicBezTo>
                  <a:pt x="996797" y="172998"/>
                  <a:pt x="1012279" y="160934"/>
                  <a:pt x="1021060" y="158388"/>
                </a:cubicBezTo>
                <a:cubicBezTo>
                  <a:pt x="1033726" y="154735"/>
                  <a:pt x="1052308" y="150714"/>
                  <a:pt x="1070739" y="149457"/>
                </a:cubicBezTo>
                <a:close/>
                <a:moveTo>
                  <a:pt x="5646958" y="147446"/>
                </a:moveTo>
                <a:cubicBezTo>
                  <a:pt x="5673457" y="147296"/>
                  <a:pt x="5702728" y="151753"/>
                  <a:pt x="5713820" y="155439"/>
                </a:cubicBezTo>
                <a:cubicBezTo>
                  <a:pt x="5708727" y="157985"/>
                  <a:pt x="5700415" y="167570"/>
                  <a:pt x="5703968" y="164889"/>
                </a:cubicBezTo>
                <a:cubicBezTo>
                  <a:pt x="5715429" y="154032"/>
                  <a:pt x="5707252" y="162208"/>
                  <a:pt x="5718310" y="164889"/>
                </a:cubicBezTo>
                <a:cubicBezTo>
                  <a:pt x="5718461" y="151669"/>
                  <a:pt x="5727886" y="161860"/>
                  <a:pt x="5733466" y="165040"/>
                </a:cubicBezTo>
                <a:lnTo>
                  <a:pt x="5737166" y="164763"/>
                </a:lnTo>
                <a:lnTo>
                  <a:pt x="5737278" y="164755"/>
                </a:lnTo>
                <a:cubicBezTo>
                  <a:pt x="5737211" y="166632"/>
                  <a:pt x="5737344" y="169513"/>
                  <a:pt x="5737076" y="170854"/>
                </a:cubicBezTo>
                <a:cubicBezTo>
                  <a:pt x="5738551" y="171725"/>
                  <a:pt x="5739489" y="173937"/>
                  <a:pt x="5739557" y="178360"/>
                </a:cubicBezTo>
                <a:cubicBezTo>
                  <a:pt x="5741098" y="174607"/>
                  <a:pt x="5748470" y="164956"/>
                  <a:pt x="5751352" y="164956"/>
                </a:cubicBezTo>
                <a:cubicBezTo>
                  <a:pt x="5763684" y="170519"/>
                  <a:pt x="5796458" y="169648"/>
                  <a:pt x="5804433" y="168307"/>
                </a:cubicBezTo>
                <a:cubicBezTo>
                  <a:pt x="5813280" y="168173"/>
                  <a:pt x="5839954" y="166028"/>
                  <a:pt x="5845048" y="179835"/>
                </a:cubicBezTo>
                <a:cubicBezTo>
                  <a:pt x="5847461" y="172798"/>
                  <a:pt x="5860396" y="183722"/>
                  <a:pt x="5859055" y="184995"/>
                </a:cubicBezTo>
                <a:cubicBezTo>
                  <a:pt x="5857983" y="184928"/>
                  <a:pt x="5856643" y="184928"/>
                  <a:pt x="5858050" y="185130"/>
                </a:cubicBezTo>
                <a:cubicBezTo>
                  <a:pt x="5863412" y="185398"/>
                  <a:pt x="5862675" y="187006"/>
                  <a:pt x="5864752" y="187676"/>
                </a:cubicBezTo>
                <a:cubicBezTo>
                  <a:pt x="5864752" y="183956"/>
                  <a:pt x="5865858" y="184895"/>
                  <a:pt x="5867174" y="186863"/>
                </a:cubicBezTo>
                <a:lnTo>
                  <a:pt x="5870843" y="192221"/>
                </a:lnTo>
                <a:lnTo>
                  <a:pt x="5870851" y="192233"/>
                </a:lnTo>
                <a:lnTo>
                  <a:pt x="5870832" y="192249"/>
                </a:lnTo>
                <a:lnTo>
                  <a:pt x="5835297" y="220810"/>
                </a:lnTo>
                <a:cubicBezTo>
                  <a:pt x="5818005" y="228643"/>
                  <a:pt x="5797128" y="234725"/>
                  <a:pt x="5778228" y="238880"/>
                </a:cubicBezTo>
                <a:cubicBezTo>
                  <a:pt x="5788817" y="240556"/>
                  <a:pt x="5800412" y="237741"/>
                  <a:pt x="5811135" y="238747"/>
                </a:cubicBezTo>
                <a:cubicBezTo>
                  <a:pt x="5817100" y="235530"/>
                  <a:pt x="5811537" y="232648"/>
                  <a:pt x="5820317" y="238143"/>
                </a:cubicBezTo>
                <a:cubicBezTo>
                  <a:pt x="5818843" y="238143"/>
                  <a:pt x="5817435" y="238344"/>
                  <a:pt x="5816832" y="238747"/>
                </a:cubicBezTo>
                <a:cubicBezTo>
                  <a:pt x="5826751" y="238747"/>
                  <a:pt x="5830974" y="246655"/>
                  <a:pt x="5846523" y="245449"/>
                </a:cubicBezTo>
                <a:cubicBezTo>
                  <a:pt x="5846723" y="245449"/>
                  <a:pt x="5844244" y="238479"/>
                  <a:pt x="5844646" y="237607"/>
                </a:cubicBezTo>
                <a:cubicBezTo>
                  <a:pt x="5844646" y="237339"/>
                  <a:pt x="5858050" y="242768"/>
                  <a:pt x="5858050" y="246789"/>
                </a:cubicBezTo>
                <a:cubicBezTo>
                  <a:pt x="5893036" y="242567"/>
                  <a:pt x="5942766" y="246185"/>
                  <a:pt x="5974132" y="245449"/>
                </a:cubicBezTo>
                <a:cubicBezTo>
                  <a:pt x="5976142" y="245449"/>
                  <a:pt x="5968569" y="258182"/>
                  <a:pt x="5967966" y="258853"/>
                </a:cubicBezTo>
                <a:cubicBezTo>
                  <a:pt x="6004626" y="258853"/>
                  <a:pt x="6042829" y="265555"/>
                  <a:pt x="6061662" y="265555"/>
                </a:cubicBezTo>
                <a:cubicBezTo>
                  <a:pt x="6056635" y="250743"/>
                  <a:pt x="6072050" y="245181"/>
                  <a:pt x="6072452" y="240824"/>
                </a:cubicBezTo>
                <a:cubicBezTo>
                  <a:pt x="6075066" y="240623"/>
                  <a:pt x="6091084" y="237808"/>
                  <a:pt x="6097049" y="238545"/>
                </a:cubicBezTo>
                <a:lnTo>
                  <a:pt x="6097028" y="238618"/>
                </a:lnTo>
                <a:lnTo>
                  <a:pt x="6098456" y="238813"/>
                </a:lnTo>
                <a:cubicBezTo>
                  <a:pt x="6098456" y="238880"/>
                  <a:pt x="6098524" y="238947"/>
                  <a:pt x="6098524" y="238947"/>
                </a:cubicBezTo>
                <a:lnTo>
                  <a:pt x="6097027" y="238622"/>
                </a:lnTo>
                <a:lnTo>
                  <a:pt x="6095884" y="242651"/>
                </a:lnTo>
                <a:cubicBezTo>
                  <a:pt x="6095641" y="244159"/>
                  <a:pt x="6095575" y="245449"/>
                  <a:pt x="6095776" y="245449"/>
                </a:cubicBezTo>
                <a:cubicBezTo>
                  <a:pt x="6112330" y="243103"/>
                  <a:pt x="6125198" y="245181"/>
                  <a:pt x="6131967" y="252151"/>
                </a:cubicBezTo>
                <a:cubicBezTo>
                  <a:pt x="6132101" y="249872"/>
                  <a:pt x="6132503" y="247660"/>
                  <a:pt x="6133106" y="245449"/>
                </a:cubicBezTo>
                <a:cubicBezTo>
                  <a:pt x="6137598" y="244443"/>
                  <a:pt x="6133978" y="252151"/>
                  <a:pt x="6135989" y="252151"/>
                </a:cubicBezTo>
                <a:cubicBezTo>
                  <a:pt x="6150264" y="240221"/>
                  <a:pt x="6188734" y="254697"/>
                  <a:pt x="6193225" y="265555"/>
                </a:cubicBezTo>
                <a:cubicBezTo>
                  <a:pt x="6192890" y="276345"/>
                  <a:pt x="6192286" y="287672"/>
                  <a:pt x="6191885" y="292364"/>
                </a:cubicBezTo>
                <a:cubicBezTo>
                  <a:pt x="6195437" y="292364"/>
                  <a:pt x="6193895" y="297122"/>
                  <a:pt x="6192756" y="299066"/>
                </a:cubicBezTo>
                <a:cubicBezTo>
                  <a:pt x="6191885" y="299066"/>
                  <a:pt x="6192554" y="292364"/>
                  <a:pt x="6187863" y="292364"/>
                </a:cubicBezTo>
                <a:cubicBezTo>
                  <a:pt x="6191885" y="301813"/>
                  <a:pt x="6195705" y="302819"/>
                  <a:pt x="6199659" y="305768"/>
                </a:cubicBezTo>
                <a:cubicBezTo>
                  <a:pt x="6204283" y="305768"/>
                  <a:pt x="6220034" y="317764"/>
                  <a:pt x="6220034" y="311062"/>
                </a:cubicBezTo>
                <a:cubicBezTo>
                  <a:pt x="6221777" y="313006"/>
                  <a:pt x="6224658" y="316893"/>
                  <a:pt x="6226266" y="318636"/>
                </a:cubicBezTo>
                <a:cubicBezTo>
                  <a:pt x="6241950" y="310995"/>
                  <a:pt x="6248451" y="275407"/>
                  <a:pt x="6273651" y="290621"/>
                </a:cubicBezTo>
                <a:cubicBezTo>
                  <a:pt x="6273651" y="294106"/>
                  <a:pt x="6261855" y="291425"/>
                  <a:pt x="6260247" y="292296"/>
                </a:cubicBezTo>
                <a:cubicBezTo>
                  <a:pt x="6287055" y="303958"/>
                  <a:pt x="6325458" y="283048"/>
                  <a:pt x="6346168" y="298998"/>
                </a:cubicBezTo>
                <a:cubicBezTo>
                  <a:pt x="6365001" y="298998"/>
                  <a:pt x="6374250" y="287337"/>
                  <a:pt x="6394290" y="298998"/>
                </a:cubicBezTo>
                <a:cubicBezTo>
                  <a:pt x="6395563" y="298596"/>
                  <a:pt x="6403739" y="298262"/>
                  <a:pt x="6405214" y="298998"/>
                </a:cubicBezTo>
                <a:cubicBezTo>
                  <a:pt x="6403538" y="298998"/>
                  <a:pt x="6401126" y="291693"/>
                  <a:pt x="6400992" y="290688"/>
                </a:cubicBezTo>
                <a:cubicBezTo>
                  <a:pt x="6400992" y="297993"/>
                  <a:pt x="6395965" y="289079"/>
                  <a:pt x="6394290" y="287538"/>
                </a:cubicBezTo>
                <a:cubicBezTo>
                  <a:pt x="6394290" y="286398"/>
                  <a:pt x="6394959" y="285728"/>
                  <a:pt x="6395898" y="285393"/>
                </a:cubicBezTo>
                <a:cubicBezTo>
                  <a:pt x="6394490" y="285527"/>
                  <a:pt x="6393150" y="285594"/>
                  <a:pt x="6392212" y="285594"/>
                </a:cubicBezTo>
                <a:cubicBezTo>
                  <a:pt x="6378875" y="285594"/>
                  <a:pt x="6419423" y="273062"/>
                  <a:pt x="6428068" y="271587"/>
                </a:cubicBezTo>
                <a:cubicBezTo>
                  <a:pt x="6426259" y="270246"/>
                  <a:pt x="6425052" y="268102"/>
                  <a:pt x="6423712" y="266359"/>
                </a:cubicBezTo>
                <a:cubicBezTo>
                  <a:pt x="6447504" y="275608"/>
                  <a:pt x="6627524" y="262472"/>
                  <a:pt x="6616600" y="292296"/>
                </a:cubicBezTo>
                <a:cubicBezTo>
                  <a:pt x="6639655" y="292296"/>
                  <a:pt x="6654668" y="303355"/>
                  <a:pt x="6668542" y="312402"/>
                </a:cubicBezTo>
                <a:cubicBezTo>
                  <a:pt x="6713111" y="312402"/>
                  <a:pt x="6748766" y="304025"/>
                  <a:pt x="6787169" y="312402"/>
                </a:cubicBezTo>
                <a:cubicBezTo>
                  <a:pt x="6795011" y="314079"/>
                  <a:pt x="6851912" y="323462"/>
                  <a:pt x="6821954" y="338407"/>
                </a:cubicBezTo>
                <a:cubicBezTo>
                  <a:pt x="6829594" y="342160"/>
                  <a:pt x="6850036" y="332710"/>
                  <a:pt x="6850036" y="345645"/>
                </a:cubicBezTo>
                <a:cubicBezTo>
                  <a:pt x="6850036" y="349801"/>
                  <a:pt x="6860692" y="341088"/>
                  <a:pt x="6859955" y="339479"/>
                </a:cubicBezTo>
                <a:cubicBezTo>
                  <a:pt x="6863373" y="341088"/>
                  <a:pt x="6862703" y="345913"/>
                  <a:pt x="6865450" y="345913"/>
                </a:cubicBezTo>
                <a:cubicBezTo>
                  <a:pt x="6876039" y="336463"/>
                  <a:pt x="7007402" y="335659"/>
                  <a:pt x="7011156" y="339211"/>
                </a:cubicBezTo>
                <a:cubicBezTo>
                  <a:pt x="7011289" y="323730"/>
                  <a:pt x="7022616" y="339479"/>
                  <a:pt x="7024090" y="339680"/>
                </a:cubicBezTo>
                <a:cubicBezTo>
                  <a:pt x="7017321" y="348728"/>
                  <a:pt x="7010082" y="345913"/>
                  <a:pt x="6997349" y="345913"/>
                </a:cubicBezTo>
                <a:cubicBezTo>
                  <a:pt x="6998488" y="346717"/>
                  <a:pt x="7013903" y="359317"/>
                  <a:pt x="7015980" y="359317"/>
                </a:cubicBezTo>
                <a:lnTo>
                  <a:pt x="7018109" y="353000"/>
                </a:lnTo>
                <a:lnTo>
                  <a:pt x="7018126" y="352951"/>
                </a:lnTo>
                <a:lnTo>
                  <a:pt x="7018132" y="352961"/>
                </a:lnTo>
                <a:lnTo>
                  <a:pt x="7022256" y="359159"/>
                </a:lnTo>
                <a:cubicBezTo>
                  <a:pt x="7024090" y="361848"/>
                  <a:pt x="7025598" y="364579"/>
                  <a:pt x="7024425" y="365618"/>
                </a:cubicBezTo>
                <a:cubicBezTo>
                  <a:pt x="7035819" y="362266"/>
                  <a:pt x="7038098" y="359385"/>
                  <a:pt x="7050430" y="359385"/>
                </a:cubicBezTo>
                <a:cubicBezTo>
                  <a:pt x="7043326" y="352883"/>
                  <a:pt x="7048286" y="344707"/>
                  <a:pt x="7030927" y="345981"/>
                </a:cubicBezTo>
                <a:cubicBezTo>
                  <a:pt x="7030256" y="339279"/>
                  <a:pt x="7035484" y="340351"/>
                  <a:pt x="7044331" y="339680"/>
                </a:cubicBezTo>
                <a:cubicBezTo>
                  <a:pt x="7044331" y="336530"/>
                  <a:pt x="7042857" y="334385"/>
                  <a:pt x="7041315" y="333246"/>
                </a:cubicBezTo>
                <a:cubicBezTo>
                  <a:pt x="7090508" y="329761"/>
                  <a:pt x="7106997" y="335056"/>
                  <a:pt x="7159340" y="339279"/>
                </a:cubicBezTo>
                <a:cubicBezTo>
                  <a:pt x="7206858" y="343165"/>
                  <a:pt x="7247071" y="358581"/>
                  <a:pt x="7287619" y="373660"/>
                </a:cubicBezTo>
                <a:cubicBezTo>
                  <a:pt x="7305111" y="380228"/>
                  <a:pt x="7331049" y="396113"/>
                  <a:pt x="7343247" y="399665"/>
                </a:cubicBezTo>
                <a:cubicBezTo>
                  <a:pt x="7359869" y="404490"/>
                  <a:pt x="7406113" y="404356"/>
                  <a:pt x="7419585" y="413069"/>
                </a:cubicBezTo>
                <a:cubicBezTo>
                  <a:pt x="7420992" y="416688"/>
                  <a:pt x="7446661" y="427411"/>
                  <a:pt x="7451018" y="427612"/>
                </a:cubicBezTo>
                <a:cubicBezTo>
                  <a:pt x="7444986" y="427479"/>
                  <a:pt x="7432185" y="442491"/>
                  <a:pt x="7426756" y="445842"/>
                </a:cubicBezTo>
                <a:cubicBezTo>
                  <a:pt x="7433592" y="441687"/>
                  <a:pt x="7387280" y="459246"/>
                  <a:pt x="7397200" y="459246"/>
                </a:cubicBezTo>
                <a:cubicBezTo>
                  <a:pt x="7396328" y="457571"/>
                  <a:pt x="7402963" y="465948"/>
                  <a:pt x="7400818" y="465948"/>
                </a:cubicBezTo>
                <a:cubicBezTo>
                  <a:pt x="7399880" y="466283"/>
                  <a:pt x="7392776" y="464809"/>
                  <a:pt x="7392776" y="467423"/>
                </a:cubicBezTo>
                <a:cubicBezTo>
                  <a:pt x="7392909" y="467557"/>
                  <a:pt x="7397200" y="468026"/>
                  <a:pt x="7399479" y="472517"/>
                </a:cubicBezTo>
                <a:cubicBezTo>
                  <a:pt x="7399479" y="490411"/>
                  <a:pt x="7332791" y="459246"/>
                  <a:pt x="7328033" y="459246"/>
                </a:cubicBezTo>
                <a:cubicBezTo>
                  <a:pt x="7329910" y="462396"/>
                  <a:pt x="7280046" y="436057"/>
                  <a:pt x="7263827" y="439944"/>
                </a:cubicBezTo>
                <a:cubicBezTo>
                  <a:pt x="7262888" y="439073"/>
                  <a:pt x="7260945" y="439207"/>
                  <a:pt x="7260945" y="439140"/>
                </a:cubicBezTo>
                <a:cubicBezTo>
                  <a:pt x="7261548" y="439140"/>
                  <a:pt x="7251427" y="425133"/>
                  <a:pt x="7252098" y="425736"/>
                </a:cubicBezTo>
                <a:cubicBezTo>
                  <a:pt x="7240302" y="449998"/>
                  <a:pt x="7247138" y="453617"/>
                  <a:pt x="7208064" y="472382"/>
                </a:cubicBezTo>
                <a:cubicBezTo>
                  <a:pt x="7208266" y="470439"/>
                  <a:pt x="7185076" y="459381"/>
                  <a:pt x="7185076" y="466485"/>
                </a:cubicBezTo>
                <a:cubicBezTo>
                  <a:pt x="7185143" y="466485"/>
                  <a:pt x="7185076" y="469367"/>
                  <a:pt x="7185076" y="469367"/>
                </a:cubicBezTo>
                <a:cubicBezTo>
                  <a:pt x="7185076" y="472248"/>
                  <a:pt x="7187841" y="473187"/>
                  <a:pt x="7191016" y="473212"/>
                </a:cubicBezTo>
                <a:lnTo>
                  <a:pt x="7198790" y="471700"/>
                </a:lnTo>
                <a:lnTo>
                  <a:pt x="7199419" y="471578"/>
                </a:lnTo>
                <a:cubicBezTo>
                  <a:pt x="7204512" y="477208"/>
                  <a:pt x="7231992" y="502810"/>
                  <a:pt x="7231992" y="504083"/>
                </a:cubicBezTo>
                <a:cubicBezTo>
                  <a:pt x="7232192" y="508038"/>
                  <a:pt x="7226429" y="504754"/>
                  <a:pt x="7225758" y="506094"/>
                </a:cubicBezTo>
                <a:cubicBezTo>
                  <a:pt x="7239230" y="533104"/>
                  <a:pt x="7192382" y="520370"/>
                  <a:pt x="7166377" y="525798"/>
                </a:cubicBezTo>
                <a:cubicBezTo>
                  <a:pt x="7144461" y="530356"/>
                  <a:pt x="7117250" y="534913"/>
                  <a:pt x="7104651" y="546307"/>
                </a:cubicBezTo>
                <a:cubicBezTo>
                  <a:pt x="7087091" y="550194"/>
                  <a:pt x="7051435" y="562928"/>
                  <a:pt x="7044331" y="581560"/>
                </a:cubicBezTo>
                <a:cubicBezTo>
                  <a:pt x="7044331" y="576266"/>
                  <a:pt x="7004252" y="564939"/>
                  <a:pt x="6990647" y="566414"/>
                </a:cubicBezTo>
                <a:cubicBezTo>
                  <a:pt x="6975767" y="568022"/>
                  <a:pt x="6960755" y="577874"/>
                  <a:pt x="6950032" y="586520"/>
                </a:cubicBezTo>
                <a:cubicBezTo>
                  <a:pt x="6950903" y="586520"/>
                  <a:pt x="6950434" y="570636"/>
                  <a:pt x="6950434" y="571373"/>
                </a:cubicBezTo>
                <a:cubicBezTo>
                  <a:pt x="6948289" y="572110"/>
                  <a:pt x="6937700" y="579818"/>
                  <a:pt x="6934483" y="579818"/>
                </a:cubicBezTo>
                <a:cubicBezTo>
                  <a:pt x="6930931" y="582096"/>
                  <a:pt x="6929322" y="592083"/>
                  <a:pt x="6923626" y="579818"/>
                </a:cubicBezTo>
                <a:cubicBezTo>
                  <a:pt x="6917861" y="579617"/>
                  <a:pt x="6907742" y="586520"/>
                  <a:pt x="6912031" y="586520"/>
                </a:cubicBezTo>
                <a:cubicBezTo>
                  <a:pt x="6913304" y="587391"/>
                  <a:pt x="6897420" y="580555"/>
                  <a:pt x="6905328" y="579885"/>
                </a:cubicBezTo>
                <a:cubicBezTo>
                  <a:pt x="6904591" y="579885"/>
                  <a:pt x="6903787" y="579818"/>
                  <a:pt x="6903519" y="579818"/>
                </a:cubicBezTo>
                <a:cubicBezTo>
                  <a:pt x="6903049" y="581091"/>
                  <a:pt x="6896884" y="591279"/>
                  <a:pt x="6896884" y="585716"/>
                </a:cubicBezTo>
                <a:cubicBezTo>
                  <a:pt x="6895946" y="606090"/>
                  <a:pt x="6868936" y="608302"/>
                  <a:pt x="6869137" y="633435"/>
                </a:cubicBezTo>
                <a:cubicBezTo>
                  <a:pt x="6874030" y="631424"/>
                  <a:pt x="6896884" y="625124"/>
                  <a:pt x="6896884" y="634574"/>
                </a:cubicBezTo>
                <a:cubicBezTo>
                  <a:pt x="6895142" y="635513"/>
                  <a:pt x="6883480" y="646236"/>
                  <a:pt x="6883480" y="645900"/>
                </a:cubicBezTo>
                <a:cubicBezTo>
                  <a:pt x="6883948" y="650056"/>
                  <a:pt x="6884284" y="656356"/>
                  <a:pt x="6883480" y="660310"/>
                </a:cubicBezTo>
                <a:cubicBezTo>
                  <a:pt x="6884485" y="659975"/>
                  <a:pt x="6890047" y="661181"/>
                  <a:pt x="6889311" y="660310"/>
                </a:cubicBezTo>
                <a:cubicBezTo>
                  <a:pt x="6889779" y="660310"/>
                  <a:pt x="6889311" y="653876"/>
                  <a:pt x="6891321" y="653608"/>
                </a:cubicBezTo>
                <a:cubicBezTo>
                  <a:pt x="6890248" y="653608"/>
                  <a:pt x="6902111" y="671503"/>
                  <a:pt x="6889444" y="675390"/>
                </a:cubicBezTo>
                <a:cubicBezTo>
                  <a:pt x="6878520" y="678741"/>
                  <a:pt x="6883680" y="673714"/>
                  <a:pt x="6869740" y="673714"/>
                </a:cubicBezTo>
                <a:cubicBezTo>
                  <a:pt x="6864445" y="686381"/>
                  <a:pt x="6860089" y="694558"/>
                  <a:pt x="6870075" y="708029"/>
                </a:cubicBezTo>
                <a:cubicBezTo>
                  <a:pt x="6870075" y="718217"/>
                  <a:pt x="6799769" y="713056"/>
                  <a:pt x="6828254" y="746902"/>
                </a:cubicBezTo>
                <a:cubicBezTo>
                  <a:pt x="6822088" y="744891"/>
                  <a:pt x="6800037" y="752866"/>
                  <a:pt x="6796352" y="754140"/>
                </a:cubicBezTo>
                <a:cubicBezTo>
                  <a:pt x="6808214" y="754542"/>
                  <a:pt x="6759959" y="801926"/>
                  <a:pt x="6754530" y="807288"/>
                </a:cubicBezTo>
                <a:cubicBezTo>
                  <a:pt x="6757345" y="800385"/>
                  <a:pt x="6729933" y="714463"/>
                  <a:pt x="6729330" y="707560"/>
                </a:cubicBezTo>
                <a:cubicBezTo>
                  <a:pt x="6725443" y="663393"/>
                  <a:pt x="6757345" y="649386"/>
                  <a:pt x="6757210" y="633502"/>
                </a:cubicBezTo>
                <a:cubicBezTo>
                  <a:pt x="6757345" y="634038"/>
                  <a:pt x="6762841" y="633502"/>
                  <a:pt x="6770481" y="633502"/>
                </a:cubicBezTo>
                <a:cubicBezTo>
                  <a:pt x="6780333" y="622242"/>
                  <a:pt x="6813576" y="619092"/>
                  <a:pt x="6816525" y="599924"/>
                </a:cubicBezTo>
                <a:cubicBezTo>
                  <a:pt x="6816525" y="602873"/>
                  <a:pt x="6828857" y="593289"/>
                  <a:pt x="6830934" y="593289"/>
                </a:cubicBezTo>
                <a:cubicBezTo>
                  <a:pt x="6850773" y="583370"/>
                  <a:pt x="6883613" y="546374"/>
                  <a:pt x="6904324" y="546374"/>
                </a:cubicBezTo>
                <a:cubicBezTo>
                  <a:pt x="6905462" y="550127"/>
                  <a:pt x="6903519" y="519565"/>
                  <a:pt x="6909483" y="519565"/>
                </a:cubicBezTo>
                <a:cubicBezTo>
                  <a:pt x="6913103" y="518828"/>
                  <a:pt x="6917258" y="520303"/>
                  <a:pt x="6920877" y="519565"/>
                </a:cubicBezTo>
                <a:cubicBezTo>
                  <a:pt x="6920676" y="519565"/>
                  <a:pt x="6919470" y="512863"/>
                  <a:pt x="6918733" y="512863"/>
                </a:cubicBezTo>
                <a:cubicBezTo>
                  <a:pt x="6910354" y="521107"/>
                  <a:pt x="6903854" y="517890"/>
                  <a:pt x="6890182" y="519565"/>
                </a:cubicBezTo>
                <a:cubicBezTo>
                  <a:pt x="6895745" y="523319"/>
                  <a:pt x="6893264" y="527541"/>
                  <a:pt x="6889645" y="532970"/>
                </a:cubicBezTo>
                <a:cubicBezTo>
                  <a:pt x="6893264" y="532970"/>
                  <a:pt x="6895543" y="534713"/>
                  <a:pt x="6896482" y="537930"/>
                </a:cubicBezTo>
                <a:cubicBezTo>
                  <a:pt x="6895142" y="536321"/>
                  <a:pt x="6890986" y="542085"/>
                  <a:pt x="6889244" y="545436"/>
                </a:cubicBezTo>
                <a:cubicBezTo>
                  <a:pt x="6877917" y="533841"/>
                  <a:pt x="6874901" y="545368"/>
                  <a:pt x="6860692" y="551468"/>
                </a:cubicBezTo>
                <a:cubicBezTo>
                  <a:pt x="6866992" y="548787"/>
                  <a:pt x="6823227" y="572378"/>
                  <a:pt x="6823227" y="566347"/>
                </a:cubicBezTo>
                <a:cubicBezTo>
                  <a:pt x="6824903" y="562593"/>
                  <a:pt x="6827382" y="557968"/>
                  <a:pt x="6828186" y="554751"/>
                </a:cubicBezTo>
                <a:cubicBezTo>
                  <a:pt x="6825037" y="558572"/>
                  <a:pt x="6816525" y="566145"/>
                  <a:pt x="6816525" y="557164"/>
                </a:cubicBezTo>
                <a:cubicBezTo>
                  <a:pt x="6817396" y="555623"/>
                  <a:pt x="6819809" y="554082"/>
                  <a:pt x="6821819" y="553076"/>
                </a:cubicBezTo>
                <a:cubicBezTo>
                  <a:pt x="6812637" y="548385"/>
                  <a:pt x="6824903" y="542889"/>
                  <a:pt x="6829929" y="539873"/>
                </a:cubicBezTo>
                <a:cubicBezTo>
                  <a:pt x="6829929" y="539270"/>
                  <a:pt x="6830399" y="533037"/>
                  <a:pt x="6829259" y="533037"/>
                </a:cubicBezTo>
                <a:cubicBezTo>
                  <a:pt x="6828991" y="533171"/>
                  <a:pt x="6826980" y="532836"/>
                  <a:pt x="6826914" y="533037"/>
                </a:cubicBezTo>
                <a:cubicBezTo>
                  <a:pt x="6826846" y="540342"/>
                  <a:pt x="6813375" y="540208"/>
                  <a:pt x="6810426" y="539940"/>
                </a:cubicBezTo>
                <a:cubicBezTo>
                  <a:pt x="6811230" y="539203"/>
                  <a:pt x="6809488" y="532903"/>
                  <a:pt x="6809823" y="533037"/>
                </a:cubicBezTo>
                <a:cubicBezTo>
                  <a:pt x="6796419" y="540811"/>
                  <a:pt x="6767733" y="539136"/>
                  <a:pt x="6756206" y="544967"/>
                </a:cubicBezTo>
                <a:cubicBezTo>
                  <a:pt x="6756206" y="550798"/>
                  <a:pt x="6721355" y="578947"/>
                  <a:pt x="6709626" y="585313"/>
                </a:cubicBezTo>
                <a:cubicBezTo>
                  <a:pt x="6711301" y="588463"/>
                  <a:pt x="6723901" y="594160"/>
                  <a:pt x="6729062" y="596774"/>
                </a:cubicBezTo>
                <a:cubicBezTo>
                  <a:pt x="6724370" y="596171"/>
                  <a:pt x="6661370" y="613462"/>
                  <a:pt x="6645285" y="613462"/>
                </a:cubicBezTo>
                <a:cubicBezTo>
                  <a:pt x="6644079" y="612189"/>
                  <a:pt x="6638985" y="603744"/>
                  <a:pt x="6636706" y="601734"/>
                </a:cubicBezTo>
                <a:cubicBezTo>
                  <a:pt x="6642404" y="599857"/>
                  <a:pt x="6648703" y="600460"/>
                  <a:pt x="6655808" y="600058"/>
                </a:cubicBezTo>
                <a:cubicBezTo>
                  <a:pt x="6645419" y="600058"/>
                  <a:pt x="6638716" y="589603"/>
                  <a:pt x="6622163" y="593356"/>
                </a:cubicBezTo>
                <a:cubicBezTo>
                  <a:pt x="6620286" y="584777"/>
                  <a:pt x="6613115" y="586654"/>
                  <a:pt x="6601051" y="586654"/>
                </a:cubicBezTo>
                <a:cubicBezTo>
                  <a:pt x="6600850" y="587324"/>
                  <a:pt x="6595287" y="600058"/>
                  <a:pt x="6596024" y="600058"/>
                </a:cubicBezTo>
                <a:cubicBezTo>
                  <a:pt x="6576186" y="593423"/>
                  <a:pt x="6552662" y="600192"/>
                  <a:pt x="6536442" y="600058"/>
                </a:cubicBezTo>
                <a:cubicBezTo>
                  <a:pt x="6488320" y="599656"/>
                  <a:pt x="6465199" y="600393"/>
                  <a:pt x="6424449" y="627671"/>
                </a:cubicBezTo>
                <a:cubicBezTo>
                  <a:pt x="6400522" y="643689"/>
                  <a:pt x="6371301" y="662857"/>
                  <a:pt x="6360779" y="678540"/>
                </a:cubicBezTo>
                <a:cubicBezTo>
                  <a:pt x="6360779" y="676931"/>
                  <a:pt x="6337790" y="687186"/>
                  <a:pt x="6345632" y="687186"/>
                </a:cubicBezTo>
                <a:cubicBezTo>
                  <a:pt x="6337723" y="690537"/>
                  <a:pt x="6322644" y="698981"/>
                  <a:pt x="6313931" y="707359"/>
                </a:cubicBezTo>
                <a:cubicBezTo>
                  <a:pt x="6312925" y="707359"/>
                  <a:pt x="6312725" y="705751"/>
                  <a:pt x="6312121" y="706890"/>
                </a:cubicBezTo>
                <a:cubicBezTo>
                  <a:pt x="6314333" y="711448"/>
                  <a:pt x="6322576" y="704745"/>
                  <a:pt x="6322644" y="714330"/>
                </a:cubicBezTo>
                <a:cubicBezTo>
                  <a:pt x="6334105" y="700657"/>
                  <a:pt x="6354077" y="707761"/>
                  <a:pt x="6340807" y="730079"/>
                </a:cubicBezTo>
                <a:cubicBezTo>
                  <a:pt x="6340807" y="731487"/>
                  <a:pt x="6349787" y="721970"/>
                  <a:pt x="6349184" y="728672"/>
                </a:cubicBezTo>
                <a:cubicBezTo>
                  <a:pt x="6349519" y="728672"/>
                  <a:pt x="6349787" y="728672"/>
                  <a:pt x="6350189" y="728672"/>
                </a:cubicBezTo>
                <a:cubicBezTo>
                  <a:pt x="6350793" y="728672"/>
                  <a:pt x="6367615" y="708029"/>
                  <a:pt x="6367615" y="714866"/>
                </a:cubicBezTo>
                <a:cubicBezTo>
                  <a:pt x="6367681" y="717077"/>
                  <a:pt x="6367615" y="718619"/>
                  <a:pt x="6367347" y="720764"/>
                </a:cubicBezTo>
                <a:cubicBezTo>
                  <a:pt x="6366006" y="720496"/>
                  <a:pt x="6360243" y="721367"/>
                  <a:pt x="6360913" y="720428"/>
                </a:cubicBezTo>
                <a:cubicBezTo>
                  <a:pt x="6360913" y="719222"/>
                  <a:pt x="6360846" y="727533"/>
                  <a:pt x="6360913" y="727466"/>
                </a:cubicBezTo>
                <a:cubicBezTo>
                  <a:pt x="6360913" y="727265"/>
                  <a:pt x="6374451" y="727466"/>
                  <a:pt x="6364733" y="727466"/>
                </a:cubicBezTo>
                <a:cubicBezTo>
                  <a:pt x="6364733" y="727466"/>
                  <a:pt x="6362522" y="732828"/>
                  <a:pt x="6360913" y="734168"/>
                </a:cubicBezTo>
                <a:cubicBezTo>
                  <a:pt x="6361650" y="733833"/>
                  <a:pt x="6367632" y="729811"/>
                  <a:pt x="6373270" y="725455"/>
                </a:cubicBezTo>
                <a:lnTo>
                  <a:pt x="6383079" y="715239"/>
                </a:lnTo>
                <a:lnTo>
                  <a:pt x="6383566" y="714731"/>
                </a:lnTo>
                <a:cubicBezTo>
                  <a:pt x="6394893" y="719892"/>
                  <a:pt x="6395228" y="714062"/>
                  <a:pt x="6404477" y="714062"/>
                </a:cubicBezTo>
                <a:cubicBezTo>
                  <a:pt x="6409504" y="721099"/>
                  <a:pt x="6413927" y="723445"/>
                  <a:pt x="6414530" y="728538"/>
                </a:cubicBezTo>
                <a:cubicBezTo>
                  <a:pt x="6414530" y="746968"/>
                  <a:pt x="6453403" y="730615"/>
                  <a:pt x="6434837" y="767679"/>
                </a:cubicBezTo>
                <a:cubicBezTo>
                  <a:pt x="6436111" y="770225"/>
                  <a:pt x="6446298" y="763255"/>
                  <a:pt x="6448041" y="762116"/>
                </a:cubicBezTo>
                <a:cubicBezTo>
                  <a:pt x="6448041" y="756821"/>
                  <a:pt x="6443885" y="744355"/>
                  <a:pt x="6442143" y="741607"/>
                </a:cubicBezTo>
                <a:cubicBezTo>
                  <a:pt x="6451325" y="739596"/>
                  <a:pt x="6453938" y="734503"/>
                  <a:pt x="6463589" y="729677"/>
                </a:cubicBezTo>
                <a:cubicBezTo>
                  <a:pt x="6452665" y="724048"/>
                  <a:pt x="6458563" y="720428"/>
                  <a:pt x="6458563" y="716072"/>
                </a:cubicBezTo>
                <a:cubicBezTo>
                  <a:pt x="6458898" y="717547"/>
                  <a:pt x="6459166" y="719155"/>
                  <a:pt x="6459233" y="720696"/>
                </a:cubicBezTo>
                <a:cubicBezTo>
                  <a:pt x="6460775" y="719758"/>
                  <a:pt x="6460172" y="714463"/>
                  <a:pt x="6461512" y="713994"/>
                </a:cubicBezTo>
                <a:cubicBezTo>
                  <a:pt x="6461177" y="713793"/>
                  <a:pt x="6485371" y="728337"/>
                  <a:pt x="6468214" y="728605"/>
                </a:cubicBezTo>
                <a:cubicBezTo>
                  <a:pt x="6472436" y="732626"/>
                  <a:pt x="6484366" y="815130"/>
                  <a:pt x="6498307" y="848037"/>
                </a:cubicBezTo>
                <a:cubicBezTo>
                  <a:pt x="6491135" y="842340"/>
                  <a:pt x="6482557" y="841134"/>
                  <a:pt x="6473911" y="848037"/>
                </a:cubicBezTo>
                <a:cubicBezTo>
                  <a:pt x="6454274" y="848037"/>
                  <a:pt x="6471632" y="893812"/>
                  <a:pt x="6482289" y="901654"/>
                </a:cubicBezTo>
                <a:cubicBezTo>
                  <a:pt x="6489124" y="901654"/>
                  <a:pt x="6485238" y="916130"/>
                  <a:pt x="6481686" y="922229"/>
                </a:cubicBezTo>
                <a:cubicBezTo>
                  <a:pt x="6483830" y="926519"/>
                  <a:pt x="6470158" y="908356"/>
                  <a:pt x="6475989" y="908356"/>
                </a:cubicBezTo>
                <a:cubicBezTo>
                  <a:pt x="6473040" y="908155"/>
                  <a:pt x="6455949" y="906948"/>
                  <a:pt x="6464461" y="908356"/>
                </a:cubicBezTo>
                <a:cubicBezTo>
                  <a:pt x="6460707" y="908356"/>
                  <a:pt x="6453871" y="928462"/>
                  <a:pt x="6453805" y="928462"/>
                </a:cubicBezTo>
                <a:cubicBezTo>
                  <a:pt x="6440400" y="898705"/>
                  <a:pt x="6456552" y="868612"/>
                  <a:pt x="6448175" y="849846"/>
                </a:cubicBezTo>
                <a:cubicBezTo>
                  <a:pt x="6448175" y="811577"/>
                  <a:pt x="6458898" y="801591"/>
                  <a:pt x="6440266" y="774313"/>
                </a:cubicBezTo>
                <a:cubicBezTo>
                  <a:pt x="6439529" y="774716"/>
                  <a:pt x="6439596" y="775051"/>
                  <a:pt x="6440467" y="775319"/>
                </a:cubicBezTo>
                <a:cubicBezTo>
                  <a:pt x="6440802" y="775386"/>
                  <a:pt x="6427331" y="794420"/>
                  <a:pt x="6426192" y="794420"/>
                </a:cubicBezTo>
                <a:cubicBezTo>
                  <a:pt x="6422572" y="803870"/>
                  <a:pt x="6419423" y="811711"/>
                  <a:pt x="6428068" y="823306"/>
                </a:cubicBezTo>
                <a:cubicBezTo>
                  <a:pt x="6428068" y="828400"/>
                  <a:pt x="6400187" y="894951"/>
                  <a:pt x="6389933" y="894951"/>
                </a:cubicBezTo>
                <a:cubicBezTo>
                  <a:pt x="6377735" y="901051"/>
                  <a:pt x="6360578" y="948569"/>
                  <a:pt x="6338997" y="948569"/>
                </a:cubicBezTo>
                <a:cubicBezTo>
                  <a:pt x="6338929" y="950981"/>
                  <a:pt x="6334171" y="961973"/>
                  <a:pt x="6326062" y="961973"/>
                </a:cubicBezTo>
                <a:cubicBezTo>
                  <a:pt x="6323314" y="967134"/>
                  <a:pt x="6311451" y="988781"/>
                  <a:pt x="6309641" y="988781"/>
                </a:cubicBezTo>
                <a:cubicBezTo>
                  <a:pt x="6309909" y="988648"/>
                  <a:pt x="6266479" y="1005805"/>
                  <a:pt x="6261118" y="1004330"/>
                </a:cubicBezTo>
                <a:cubicBezTo>
                  <a:pt x="6260783" y="1005068"/>
                  <a:pt x="6247244" y="1000845"/>
                  <a:pt x="6246775" y="996489"/>
                </a:cubicBezTo>
                <a:cubicBezTo>
                  <a:pt x="6244832" y="996355"/>
                  <a:pt x="6235448" y="999304"/>
                  <a:pt x="6233638" y="999237"/>
                </a:cubicBezTo>
                <a:cubicBezTo>
                  <a:pt x="6232834" y="1005470"/>
                  <a:pt x="6220369" y="1009692"/>
                  <a:pt x="6220369" y="1007883"/>
                </a:cubicBezTo>
                <a:cubicBezTo>
                  <a:pt x="6220838" y="1008553"/>
                  <a:pt x="6221441" y="1015590"/>
                  <a:pt x="6213466" y="1015590"/>
                </a:cubicBezTo>
                <a:cubicBezTo>
                  <a:pt x="6208171" y="1017869"/>
                  <a:pt x="6206964" y="1016462"/>
                  <a:pt x="6206964" y="1022225"/>
                </a:cubicBezTo>
                <a:cubicBezTo>
                  <a:pt x="6199056" y="1025241"/>
                  <a:pt x="6201536" y="1028994"/>
                  <a:pt x="6197179" y="1028994"/>
                </a:cubicBezTo>
                <a:cubicBezTo>
                  <a:pt x="6200329" y="1036970"/>
                  <a:pt x="6197179" y="1039785"/>
                  <a:pt x="6200262" y="1049704"/>
                </a:cubicBezTo>
                <a:cubicBezTo>
                  <a:pt x="6200262" y="1046956"/>
                  <a:pt x="6176805" y="1062572"/>
                  <a:pt x="6176939" y="1062505"/>
                </a:cubicBezTo>
                <a:cubicBezTo>
                  <a:pt x="6179285" y="1062505"/>
                  <a:pt x="6154017" y="1074837"/>
                  <a:pt x="6153347" y="1080802"/>
                </a:cubicBezTo>
                <a:cubicBezTo>
                  <a:pt x="6150867" y="1102181"/>
                  <a:pt x="6235918" y="1169873"/>
                  <a:pt x="6180156" y="1194470"/>
                </a:cubicBezTo>
                <a:cubicBezTo>
                  <a:pt x="6180156" y="1205462"/>
                  <a:pt x="6162798" y="1206065"/>
                  <a:pt x="6159647" y="1198826"/>
                </a:cubicBezTo>
                <a:cubicBezTo>
                  <a:pt x="6160384" y="1202646"/>
                  <a:pt x="6161323" y="1209952"/>
                  <a:pt x="6157636" y="1209952"/>
                </a:cubicBezTo>
                <a:cubicBezTo>
                  <a:pt x="6157704" y="1210019"/>
                  <a:pt x="6152744" y="1205059"/>
                  <a:pt x="6152677" y="1203652"/>
                </a:cubicBezTo>
                <a:cubicBezTo>
                  <a:pt x="6151638" y="1204825"/>
                  <a:pt x="6149845" y="1207590"/>
                  <a:pt x="6148254" y="1209273"/>
                </a:cubicBezTo>
                <a:lnTo>
                  <a:pt x="6146582" y="1208825"/>
                </a:lnTo>
                <a:lnTo>
                  <a:pt x="6146645" y="1208812"/>
                </a:lnTo>
                <a:cubicBezTo>
                  <a:pt x="6145304" y="1207941"/>
                  <a:pt x="6146444" y="1208745"/>
                  <a:pt x="6145036" y="1208411"/>
                </a:cubicBezTo>
                <a:lnTo>
                  <a:pt x="6146582" y="1208825"/>
                </a:lnTo>
                <a:lnTo>
                  <a:pt x="6139801" y="1210186"/>
                </a:lnTo>
                <a:cubicBezTo>
                  <a:pt x="6136324" y="1211862"/>
                  <a:pt x="6132738" y="1214208"/>
                  <a:pt x="6132302" y="1215581"/>
                </a:cubicBezTo>
                <a:cubicBezTo>
                  <a:pt x="6129822" y="1214107"/>
                  <a:pt x="6126002" y="1211628"/>
                  <a:pt x="6125600" y="1209952"/>
                </a:cubicBezTo>
                <a:cubicBezTo>
                  <a:pt x="6122115" y="1211225"/>
                  <a:pt x="6113201" y="1208075"/>
                  <a:pt x="6113201" y="1211896"/>
                </a:cubicBezTo>
                <a:cubicBezTo>
                  <a:pt x="6118027" y="1201373"/>
                  <a:pt x="6116552" y="1198223"/>
                  <a:pt x="6119903" y="1183344"/>
                </a:cubicBezTo>
                <a:cubicBezTo>
                  <a:pt x="6119903" y="1181066"/>
                  <a:pt x="6124059" y="1183479"/>
                  <a:pt x="6126204" y="1185154"/>
                </a:cubicBezTo>
                <a:cubicBezTo>
                  <a:pt x="6127611" y="1180597"/>
                  <a:pt x="6137128" y="1165852"/>
                  <a:pt x="6133307" y="1171147"/>
                </a:cubicBezTo>
                <a:cubicBezTo>
                  <a:pt x="6133307" y="1170141"/>
                  <a:pt x="6129353" y="1165852"/>
                  <a:pt x="6127544" y="1163439"/>
                </a:cubicBezTo>
                <a:cubicBezTo>
                  <a:pt x="6127812" y="1163439"/>
                  <a:pt x="6128214" y="1163305"/>
                  <a:pt x="6128616" y="1163171"/>
                </a:cubicBezTo>
                <a:cubicBezTo>
                  <a:pt x="6127075" y="1163171"/>
                  <a:pt x="6121713" y="1146147"/>
                  <a:pt x="6122585" y="1149767"/>
                </a:cubicBezTo>
                <a:cubicBezTo>
                  <a:pt x="6113269" y="1149767"/>
                  <a:pt x="6126338" y="1143065"/>
                  <a:pt x="6125935" y="1143065"/>
                </a:cubicBezTo>
                <a:cubicBezTo>
                  <a:pt x="6125466" y="1142998"/>
                  <a:pt x="6124997" y="1142462"/>
                  <a:pt x="6124595" y="1141724"/>
                </a:cubicBezTo>
                <a:cubicBezTo>
                  <a:pt x="6122450" y="1142260"/>
                  <a:pt x="6119367" y="1142662"/>
                  <a:pt x="6118898" y="1143065"/>
                </a:cubicBezTo>
                <a:cubicBezTo>
                  <a:pt x="6120775" y="1143065"/>
                  <a:pt x="6120171" y="1136363"/>
                  <a:pt x="6118027" y="1136363"/>
                </a:cubicBezTo>
                <a:cubicBezTo>
                  <a:pt x="6119636" y="1135692"/>
                  <a:pt x="6120641" y="1137770"/>
                  <a:pt x="6126605" y="1136363"/>
                </a:cubicBezTo>
                <a:cubicBezTo>
                  <a:pt x="6121177" y="1120143"/>
                  <a:pt x="6106164" y="1122489"/>
                  <a:pt x="6101606" y="1122958"/>
                </a:cubicBezTo>
                <a:cubicBezTo>
                  <a:pt x="6097786" y="1122958"/>
                  <a:pt x="6092625" y="1123428"/>
                  <a:pt x="6097451" y="1116256"/>
                </a:cubicBezTo>
                <a:cubicBezTo>
                  <a:pt x="6095038" y="1116256"/>
                  <a:pt x="6093497" y="1116189"/>
                  <a:pt x="6092693" y="1116055"/>
                </a:cubicBezTo>
                <a:cubicBezTo>
                  <a:pt x="6092760" y="1111833"/>
                  <a:pt x="6092961" y="1109470"/>
                  <a:pt x="6093707" y="1107652"/>
                </a:cubicBezTo>
                <a:lnTo>
                  <a:pt x="6097521" y="1103076"/>
                </a:lnTo>
                <a:lnTo>
                  <a:pt x="6097858" y="1102672"/>
                </a:lnTo>
                <a:lnTo>
                  <a:pt x="6097987" y="1102517"/>
                </a:lnTo>
                <a:cubicBezTo>
                  <a:pt x="6094837" y="1099836"/>
                  <a:pt x="6106566" y="1082411"/>
                  <a:pt x="6106566" y="1086432"/>
                </a:cubicBezTo>
                <a:cubicBezTo>
                  <a:pt x="6106365" y="1086364"/>
                  <a:pt x="6106700" y="1082477"/>
                  <a:pt x="6106566" y="1082745"/>
                </a:cubicBezTo>
                <a:cubicBezTo>
                  <a:pt x="6105360" y="1082679"/>
                  <a:pt x="6086460" y="1082075"/>
                  <a:pt x="6086460" y="1083483"/>
                </a:cubicBezTo>
                <a:cubicBezTo>
                  <a:pt x="6085923" y="1081941"/>
                  <a:pt x="6085454" y="1076848"/>
                  <a:pt x="6087398" y="1076043"/>
                </a:cubicBezTo>
                <a:cubicBezTo>
                  <a:pt x="6077144" y="1076043"/>
                  <a:pt x="6059651" y="1075977"/>
                  <a:pt x="6059651" y="1079462"/>
                </a:cubicBezTo>
                <a:cubicBezTo>
                  <a:pt x="6058981" y="1079595"/>
                  <a:pt x="6059852" y="1082745"/>
                  <a:pt x="6060187" y="1082745"/>
                </a:cubicBezTo>
                <a:cubicBezTo>
                  <a:pt x="6047051" y="1081673"/>
                  <a:pt x="6041354" y="1096150"/>
                  <a:pt x="6036863" y="1096150"/>
                </a:cubicBezTo>
                <a:cubicBezTo>
                  <a:pt x="6037467" y="1095747"/>
                  <a:pt x="6027682" y="1099099"/>
                  <a:pt x="6018701" y="1102852"/>
                </a:cubicBezTo>
                <a:cubicBezTo>
                  <a:pt x="6013071" y="1102852"/>
                  <a:pt x="6025671" y="1090587"/>
                  <a:pt x="6026609" y="1089448"/>
                </a:cubicBezTo>
                <a:cubicBezTo>
                  <a:pt x="6025872" y="1089448"/>
                  <a:pt x="6026274" y="1087839"/>
                  <a:pt x="6026207" y="1087303"/>
                </a:cubicBezTo>
                <a:cubicBezTo>
                  <a:pt x="6031167" y="1088710"/>
                  <a:pt x="6042025" y="1020215"/>
                  <a:pt x="6012736" y="1057947"/>
                </a:cubicBezTo>
                <a:cubicBezTo>
                  <a:pt x="6012736" y="1055066"/>
                  <a:pt x="6012334" y="1055937"/>
                  <a:pt x="6010122" y="1055937"/>
                </a:cubicBezTo>
                <a:cubicBezTo>
                  <a:pt x="6007039" y="1064314"/>
                  <a:pt x="5995646" y="1072692"/>
                  <a:pt x="5985928" y="1074300"/>
                </a:cubicBezTo>
                <a:cubicBezTo>
                  <a:pt x="5985928" y="1078322"/>
                  <a:pt x="5984252" y="1080400"/>
                  <a:pt x="5980297" y="1081137"/>
                </a:cubicBezTo>
                <a:cubicBezTo>
                  <a:pt x="5983179" y="1082209"/>
                  <a:pt x="5990619" y="1089448"/>
                  <a:pt x="5979024" y="1089448"/>
                </a:cubicBezTo>
                <a:cubicBezTo>
                  <a:pt x="5971049" y="1090453"/>
                  <a:pt x="5964816" y="1090319"/>
                  <a:pt x="5958315" y="1096150"/>
                </a:cubicBezTo>
                <a:cubicBezTo>
                  <a:pt x="5958515" y="1096150"/>
                  <a:pt x="5959253" y="1089849"/>
                  <a:pt x="5959119" y="1089448"/>
                </a:cubicBezTo>
                <a:cubicBezTo>
                  <a:pt x="5935259" y="1100975"/>
                  <a:pt x="5955500" y="1123494"/>
                  <a:pt x="5972121" y="1109554"/>
                </a:cubicBezTo>
                <a:cubicBezTo>
                  <a:pt x="5979359" y="1109554"/>
                  <a:pt x="5976142" y="1130465"/>
                  <a:pt x="5972523" y="1136363"/>
                </a:cubicBezTo>
                <a:cubicBezTo>
                  <a:pt x="5992630" y="1135223"/>
                  <a:pt x="5994372" y="1122958"/>
                  <a:pt x="6008514" y="1122958"/>
                </a:cubicBezTo>
                <a:cubicBezTo>
                  <a:pt x="6007441" y="1123494"/>
                  <a:pt x="6003688" y="1117328"/>
                  <a:pt x="6010927" y="1116256"/>
                </a:cubicBezTo>
                <a:cubicBezTo>
                  <a:pt x="6012468" y="1116256"/>
                  <a:pt x="6019840" y="1126645"/>
                  <a:pt x="6021851" y="1129660"/>
                </a:cubicBezTo>
                <a:cubicBezTo>
                  <a:pt x="6021985" y="1127381"/>
                  <a:pt x="6022387" y="1125170"/>
                  <a:pt x="6022990" y="1122958"/>
                </a:cubicBezTo>
                <a:cubicBezTo>
                  <a:pt x="6031033" y="1125840"/>
                  <a:pt x="6046850" y="1133212"/>
                  <a:pt x="6050871" y="1136363"/>
                </a:cubicBezTo>
                <a:cubicBezTo>
                  <a:pt x="6057975" y="1136363"/>
                  <a:pt x="6044907" y="1147354"/>
                  <a:pt x="6046917" y="1149432"/>
                </a:cubicBezTo>
                <a:cubicBezTo>
                  <a:pt x="6041354" y="1147555"/>
                  <a:pt x="6034250" y="1143065"/>
                  <a:pt x="6035657" y="1143065"/>
                </a:cubicBezTo>
                <a:cubicBezTo>
                  <a:pt x="6029625" y="1148761"/>
                  <a:pt x="6024598" y="1151174"/>
                  <a:pt x="6019371" y="1155866"/>
                </a:cubicBezTo>
                <a:cubicBezTo>
                  <a:pt x="6019371" y="1159820"/>
                  <a:pt x="6012669" y="1167460"/>
                  <a:pt x="6012669" y="1158882"/>
                </a:cubicBezTo>
                <a:cubicBezTo>
                  <a:pt x="6011128" y="1162434"/>
                  <a:pt x="6003889" y="1170275"/>
                  <a:pt x="6005967" y="1168130"/>
                </a:cubicBezTo>
                <a:cubicBezTo>
                  <a:pt x="6005967" y="1169873"/>
                  <a:pt x="5982308" y="1186293"/>
                  <a:pt x="5979158" y="1189980"/>
                </a:cubicBezTo>
                <a:cubicBezTo>
                  <a:pt x="5979158" y="1192191"/>
                  <a:pt x="5979158" y="1194470"/>
                  <a:pt x="5979158" y="1196682"/>
                </a:cubicBezTo>
                <a:cubicBezTo>
                  <a:pt x="6004224" y="1202110"/>
                  <a:pt x="6010859" y="1227511"/>
                  <a:pt x="6022990" y="1250366"/>
                </a:cubicBezTo>
                <a:cubicBezTo>
                  <a:pt x="6029491" y="1262631"/>
                  <a:pt x="6040684" y="1270472"/>
                  <a:pt x="6039477" y="1280391"/>
                </a:cubicBezTo>
                <a:cubicBezTo>
                  <a:pt x="6038271" y="1290177"/>
                  <a:pt x="6019371" y="1297951"/>
                  <a:pt x="6019371" y="1303045"/>
                </a:cubicBezTo>
                <a:cubicBezTo>
                  <a:pt x="6017159" y="1304251"/>
                  <a:pt x="6015752" y="1304452"/>
                  <a:pt x="6014545" y="1305122"/>
                </a:cubicBezTo>
                <a:cubicBezTo>
                  <a:pt x="6023192" y="1305122"/>
                  <a:pt x="6037467" y="1305122"/>
                  <a:pt x="6037668" y="1305122"/>
                </a:cubicBezTo>
                <a:cubicBezTo>
                  <a:pt x="6038137" y="1305122"/>
                  <a:pt x="6045174" y="1304787"/>
                  <a:pt x="6045443" y="1304519"/>
                </a:cubicBezTo>
                <a:cubicBezTo>
                  <a:pt x="6048458" y="1304519"/>
                  <a:pt x="6040416" y="1332869"/>
                  <a:pt x="6039477" y="1337426"/>
                </a:cubicBezTo>
                <a:cubicBezTo>
                  <a:pt x="6033714" y="1342654"/>
                  <a:pt x="6032105" y="1343324"/>
                  <a:pt x="6026073" y="1350831"/>
                </a:cubicBezTo>
                <a:cubicBezTo>
                  <a:pt x="6028285" y="1353177"/>
                  <a:pt x="6027548" y="1370937"/>
                  <a:pt x="6019572" y="1370937"/>
                </a:cubicBezTo>
                <a:cubicBezTo>
                  <a:pt x="6019371" y="1370937"/>
                  <a:pt x="6013741" y="1369127"/>
                  <a:pt x="6012736" y="1368390"/>
                </a:cubicBezTo>
                <a:cubicBezTo>
                  <a:pt x="6012870" y="1371808"/>
                  <a:pt x="6014947" y="1370937"/>
                  <a:pt x="6009921" y="1370937"/>
                </a:cubicBezTo>
                <a:cubicBezTo>
                  <a:pt x="6009854" y="1372076"/>
                  <a:pt x="6012535" y="1376835"/>
                  <a:pt x="6012736" y="1379181"/>
                </a:cubicBezTo>
                <a:cubicBezTo>
                  <a:pt x="6012736" y="1379917"/>
                  <a:pt x="5992630" y="1403911"/>
                  <a:pt x="5992630" y="1402638"/>
                </a:cubicBezTo>
                <a:cubicBezTo>
                  <a:pt x="5993032" y="1405855"/>
                  <a:pt x="5994037" y="1403375"/>
                  <a:pt x="5990485" y="1404448"/>
                </a:cubicBezTo>
                <a:cubicBezTo>
                  <a:pt x="6001409" y="1404448"/>
                  <a:pt x="5980297" y="1444660"/>
                  <a:pt x="5972054" y="1444660"/>
                </a:cubicBezTo>
                <a:cubicBezTo>
                  <a:pt x="5969373" y="1450022"/>
                  <a:pt x="5953422" y="1464096"/>
                  <a:pt x="5952349" y="1466845"/>
                </a:cubicBezTo>
                <a:cubicBezTo>
                  <a:pt x="5952349" y="1466911"/>
                  <a:pt x="5943771" y="1471134"/>
                  <a:pt x="5937739" y="1471469"/>
                </a:cubicBezTo>
                <a:cubicBezTo>
                  <a:pt x="5942297" y="1471469"/>
                  <a:pt x="5934991" y="1478171"/>
                  <a:pt x="5930568" y="1478171"/>
                </a:cubicBezTo>
                <a:cubicBezTo>
                  <a:pt x="5931774" y="1478707"/>
                  <a:pt x="5932310" y="1478640"/>
                  <a:pt x="5932243" y="1477970"/>
                </a:cubicBezTo>
                <a:cubicBezTo>
                  <a:pt x="5932243" y="1482125"/>
                  <a:pt x="5911802" y="1493720"/>
                  <a:pt x="5904295" y="1497607"/>
                </a:cubicBezTo>
                <a:cubicBezTo>
                  <a:pt x="5903357" y="1496133"/>
                  <a:pt x="5894712" y="1492648"/>
                  <a:pt x="5892566" y="1491777"/>
                </a:cubicBezTo>
                <a:cubicBezTo>
                  <a:pt x="5892633" y="1491709"/>
                  <a:pt x="5892633" y="1491642"/>
                  <a:pt x="5892633" y="1491575"/>
                </a:cubicBezTo>
                <a:cubicBezTo>
                  <a:pt x="5892633" y="1491575"/>
                  <a:pt x="5892566" y="1491642"/>
                  <a:pt x="5892365" y="1491709"/>
                </a:cubicBezTo>
                <a:cubicBezTo>
                  <a:pt x="5892164" y="1491575"/>
                  <a:pt x="5892030" y="1491575"/>
                  <a:pt x="5892098" y="1491575"/>
                </a:cubicBezTo>
                <a:cubicBezTo>
                  <a:pt x="5892098" y="1491709"/>
                  <a:pt x="5892098" y="1491709"/>
                  <a:pt x="5892098" y="1491843"/>
                </a:cubicBezTo>
                <a:cubicBezTo>
                  <a:pt x="5888411" y="1493720"/>
                  <a:pt x="5865289" y="1505583"/>
                  <a:pt x="5865289" y="1498479"/>
                </a:cubicBezTo>
                <a:cubicBezTo>
                  <a:pt x="5865221" y="1498479"/>
                  <a:pt x="5865155" y="1498344"/>
                  <a:pt x="5865155" y="1498143"/>
                </a:cubicBezTo>
                <a:cubicBezTo>
                  <a:pt x="5864015" y="1506320"/>
                  <a:pt x="5859324" y="1516038"/>
                  <a:pt x="5851348" y="1517981"/>
                </a:cubicBezTo>
                <a:cubicBezTo>
                  <a:pt x="5851080" y="1517781"/>
                  <a:pt x="5850678" y="1517915"/>
                  <a:pt x="5850276" y="1518183"/>
                </a:cubicBezTo>
                <a:cubicBezTo>
                  <a:pt x="5849807" y="1518249"/>
                  <a:pt x="5849271" y="1518317"/>
                  <a:pt x="5848801" y="1518317"/>
                </a:cubicBezTo>
                <a:cubicBezTo>
                  <a:pt x="5849136" y="1518317"/>
                  <a:pt x="5849539" y="1518317"/>
                  <a:pt x="5850007" y="1518384"/>
                </a:cubicBezTo>
                <a:lnTo>
                  <a:pt x="5849720" y="1518777"/>
                </a:lnTo>
                <a:lnTo>
                  <a:pt x="5850746" y="1518585"/>
                </a:lnTo>
                <a:cubicBezTo>
                  <a:pt x="5850947" y="1518719"/>
                  <a:pt x="5851148" y="1518987"/>
                  <a:pt x="5851214" y="1519523"/>
                </a:cubicBezTo>
                <a:lnTo>
                  <a:pt x="5849538" y="1519026"/>
                </a:lnTo>
                <a:lnTo>
                  <a:pt x="5845115" y="1525086"/>
                </a:lnTo>
                <a:cubicBezTo>
                  <a:pt x="5827957" y="1525086"/>
                  <a:pt x="5821323" y="1520126"/>
                  <a:pt x="5798334" y="1533062"/>
                </a:cubicBezTo>
                <a:cubicBezTo>
                  <a:pt x="5798736" y="1533062"/>
                  <a:pt x="5805036" y="1534000"/>
                  <a:pt x="5805036" y="1535206"/>
                </a:cubicBezTo>
                <a:cubicBezTo>
                  <a:pt x="5804970" y="1535340"/>
                  <a:pt x="5804970" y="1538155"/>
                  <a:pt x="5805036" y="1538289"/>
                </a:cubicBezTo>
                <a:cubicBezTo>
                  <a:pt x="5805036" y="1535072"/>
                  <a:pt x="5790292" y="1551961"/>
                  <a:pt x="5801752" y="1551961"/>
                </a:cubicBezTo>
                <a:cubicBezTo>
                  <a:pt x="5810532" y="1556117"/>
                  <a:pt x="5805237" y="1603568"/>
                  <a:pt x="5782986" y="1605578"/>
                </a:cubicBezTo>
                <a:cubicBezTo>
                  <a:pt x="5748872" y="1608662"/>
                  <a:pt x="5751955" y="1554240"/>
                  <a:pt x="5791565" y="1558663"/>
                </a:cubicBezTo>
                <a:cubicBezTo>
                  <a:pt x="5794313" y="1561076"/>
                  <a:pt x="5784863" y="1545058"/>
                  <a:pt x="5784863" y="1553570"/>
                </a:cubicBezTo>
                <a:cubicBezTo>
                  <a:pt x="5779970" y="1539629"/>
                  <a:pt x="5776553" y="1536815"/>
                  <a:pt x="5784193" y="1526024"/>
                </a:cubicBezTo>
                <a:cubicBezTo>
                  <a:pt x="5780909" y="1527968"/>
                  <a:pt x="5765561" y="1522472"/>
                  <a:pt x="5764220" y="1519791"/>
                </a:cubicBezTo>
                <a:cubicBezTo>
                  <a:pt x="5757786" y="1522539"/>
                  <a:pt x="5751486" y="1525890"/>
                  <a:pt x="5751352" y="1524080"/>
                </a:cubicBezTo>
                <a:cubicBezTo>
                  <a:pt x="5748671" y="1526628"/>
                  <a:pt x="5732184" y="1542243"/>
                  <a:pt x="5735066" y="1544790"/>
                </a:cubicBezTo>
                <a:cubicBezTo>
                  <a:pt x="5733457" y="1543919"/>
                  <a:pt x="5730977" y="1542177"/>
                  <a:pt x="5730106" y="1540702"/>
                </a:cubicBezTo>
                <a:cubicBezTo>
                  <a:pt x="5728096" y="1544254"/>
                  <a:pt x="5724007" y="1549883"/>
                  <a:pt x="5723940" y="1538490"/>
                </a:cubicBezTo>
                <a:cubicBezTo>
                  <a:pt x="5722265" y="1542913"/>
                  <a:pt x="5704370" y="1567041"/>
                  <a:pt x="5704370" y="1562819"/>
                </a:cubicBezTo>
                <a:cubicBezTo>
                  <a:pt x="5697802" y="1589024"/>
                  <a:pt x="5717774" y="1594855"/>
                  <a:pt x="5717774" y="1603568"/>
                </a:cubicBezTo>
                <a:cubicBezTo>
                  <a:pt x="5721326" y="1631516"/>
                  <a:pt x="5743645" y="1646595"/>
                  <a:pt x="5757987" y="1654571"/>
                </a:cubicBezTo>
                <a:cubicBezTo>
                  <a:pt x="5757987" y="1657587"/>
                  <a:pt x="5761204" y="1663418"/>
                  <a:pt x="5763885" y="1666032"/>
                </a:cubicBezTo>
                <a:cubicBezTo>
                  <a:pt x="5761673" y="1666032"/>
                  <a:pt x="5778093" y="1708792"/>
                  <a:pt x="5778093" y="1707854"/>
                </a:cubicBezTo>
                <a:cubicBezTo>
                  <a:pt x="5777557" y="1715896"/>
                  <a:pt x="5773402" y="1710132"/>
                  <a:pt x="5771391" y="1714153"/>
                </a:cubicBezTo>
                <a:cubicBezTo>
                  <a:pt x="5771391" y="1741431"/>
                  <a:pt x="5763349" y="1814485"/>
                  <a:pt x="5725281" y="1794378"/>
                </a:cubicBezTo>
                <a:cubicBezTo>
                  <a:pt x="5725214" y="1794378"/>
                  <a:pt x="5724744" y="1794378"/>
                  <a:pt x="5724141" y="1794378"/>
                </a:cubicBezTo>
                <a:cubicBezTo>
                  <a:pt x="5722734" y="1801080"/>
                  <a:pt x="5723069" y="1805168"/>
                  <a:pt x="5717774" y="1808050"/>
                </a:cubicBezTo>
                <a:cubicBezTo>
                  <a:pt x="5717774" y="1812875"/>
                  <a:pt x="5697198" y="1833384"/>
                  <a:pt x="5689625" y="1833384"/>
                </a:cubicBezTo>
                <a:cubicBezTo>
                  <a:pt x="5666838" y="1856976"/>
                  <a:pt x="5679907" y="1799874"/>
                  <a:pt x="5683325" y="1799874"/>
                </a:cubicBezTo>
                <a:cubicBezTo>
                  <a:pt x="5681717" y="1800543"/>
                  <a:pt x="5679505" y="1800075"/>
                  <a:pt x="5678031" y="1799940"/>
                </a:cubicBezTo>
                <a:cubicBezTo>
                  <a:pt x="5678299" y="1800812"/>
                  <a:pt x="5675350" y="1805771"/>
                  <a:pt x="5674947" y="1806576"/>
                </a:cubicBezTo>
                <a:cubicBezTo>
                  <a:pt x="5668379" y="1806509"/>
                  <a:pt x="5672133" y="1796590"/>
                  <a:pt x="5672401" y="1793171"/>
                </a:cubicBezTo>
                <a:cubicBezTo>
                  <a:pt x="5643113" y="1793171"/>
                  <a:pt x="5646195" y="1785397"/>
                  <a:pt x="5637416" y="1752959"/>
                </a:cubicBezTo>
                <a:cubicBezTo>
                  <a:pt x="5636612" y="1753093"/>
                  <a:pt x="5635941" y="1753026"/>
                  <a:pt x="5635271" y="1752556"/>
                </a:cubicBezTo>
                <a:cubicBezTo>
                  <a:pt x="5635003" y="1752824"/>
                  <a:pt x="5634667" y="1752959"/>
                  <a:pt x="5634266" y="1752959"/>
                </a:cubicBezTo>
                <a:cubicBezTo>
                  <a:pt x="5635338" y="1752959"/>
                  <a:pt x="5624012" y="1766899"/>
                  <a:pt x="5624012" y="1745251"/>
                </a:cubicBezTo>
                <a:cubicBezTo>
                  <a:pt x="5623006" y="1744648"/>
                  <a:pt x="5613287" y="1741565"/>
                  <a:pt x="5610607" y="1739554"/>
                </a:cubicBezTo>
                <a:cubicBezTo>
                  <a:pt x="5600755" y="1743844"/>
                  <a:pt x="5602363" y="1742302"/>
                  <a:pt x="5598141" y="1739554"/>
                </a:cubicBezTo>
                <a:cubicBezTo>
                  <a:pt x="5595795" y="1739554"/>
                  <a:pt x="5597203" y="1732852"/>
                  <a:pt x="5597470" y="1732852"/>
                </a:cubicBezTo>
                <a:cubicBezTo>
                  <a:pt x="5597403" y="1732852"/>
                  <a:pt x="5595929" y="1719448"/>
                  <a:pt x="5599146" y="1719448"/>
                </a:cubicBezTo>
                <a:cubicBezTo>
                  <a:pt x="5581453" y="1718644"/>
                  <a:pt x="5571064" y="1775143"/>
                  <a:pt x="5570394" y="1784995"/>
                </a:cubicBezTo>
                <a:cubicBezTo>
                  <a:pt x="5570394" y="1785665"/>
                  <a:pt x="5558665" y="1823465"/>
                  <a:pt x="5569389" y="1820784"/>
                </a:cubicBezTo>
                <a:cubicBezTo>
                  <a:pt x="5570126" y="1819980"/>
                  <a:pt x="5570930" y="1819712"/>
                  <a:pt x="5572003" y="1819980"/>
                </a:cubicBezTo>
                <a:cubicBezTo>
                  <a:pt x="5565434" y="1819980"/>
                  <a:pt x="5575086" y="1806106"/>
                  <a:pt x="5574884" y="1806576"/>
                </a:cubicBezTo>
                <a:cubicBezTo>
                  <a:pt x="5578772" y="1806576"/>
                  <a:pt x="5576627" y="1817835"/>
                  <a:pt x="5577163" y="1819846"/>
                </a:cubicBezTo>
                <a:cubicBezTo>
                  <a:pt x="5577163" y="1819846"/>
                  <a:pt x="5577230" y="1819913"/>
                  <a:pt x="5577230" y="1819913"/>
                </a:cubicBezTo>
                <a:cubicBezTo>
                  <a:pt x="5581921" y="1812608"/>
                  <a:pt x="5575890" y="1812540"/>
                  <a:pt x="5581854" y="1806576"/>
                </a:cubicBezTo>
                <a:cubicBezTo>
                  <a:pt x="5585206" y="1806576"/>
                  <a:pt x="5583865" y="1820449"/>
                  <a:pt x="5583932" y="1820650"/>
                </a:cubicBezTo>
                <a:cubicBezTo>
                  <a:pt x="5581788" y="1819913"/>
                  <a:pt x="5579643" y="1819712"/>
                  <a:pt x="5577364" y="1819980"/>
                </a:cubicBezTo>
                <a:cubicBezTo>
                  <a:pt x="5578839" y="1822125"/>
                  <a:pt x="5588892" y="1840086"/>
                  <a:pt x="5583597" y="1840086"/>
                </a:cubicBezTo>
                <a:cubicBezTo>
                  <a:pt x="5581989" y="1837137"/>
                  <a:pt x="5595996" y="1880299"/>
                  <a:pt x="5601157" y="1880299"/>
                </a:cubicBezTo>
                <a:cubicBezTo>
                  <a:pt x="5601425" y="1880165"/>
                  <a:pt x="5603972" y="1880232"/>
                  <a:pt x="5604039" y="1880299"/>
                </a:cubicBezTo>
                <a:cubicBezTo>
                  <a:pt x="5603368" y="1880567"/>
                  <a:pt x="5608797" y="1874000"/>
                  <a:pt x="5609467" y="1873597"/>
                </a:cubicBezTo>
                <a:cubicBezTo>
                  <a:pt x="5640297" y="1873597"/>
                  <a:pt x="5654640" y="1946449"/>
                  <a:pt x="5657656" y="1963406"/>
                </a:cubicBezTo>
                <a:cubicBezTo>
                  <a:pt x="5657656" y="1979692"/>
                  <a:pt x="5669854" y="1992761"/>
                  <a:pt x="5671060" y="2015414"/>
                </a:cubicBezTo>
                <a:cubicBezTo>
                  <a:pt x="5671060" y="2008109"/>
                  <a:pt x="5658460" y="2016821"/>
                  <a:pt x="5654171" y="2019972"/>
                </a:cubicBezTo>
                <a:cubicBezTo>
                  <a:pt x="5652965" y="2016821"/>
                  <a:pt x="5635807" y="2007372"/>
                  <a:pt x="5636276" y="2007640"/>
                </a:cubicBezTo>
                <a:cubicBezTo>
                  <a:pt x="5638153" y="2007640"/>
                  <a:pt x="5626491" y="1993632"/>
                  <a:pt x="5626759" y="1994235"/>
                </a:cubicBezTo>
                <a:cubicBezTo>
                  <a:pt x="5611612" y="1994235"/>
                  <a:pt x="5578839" y="1927683"/>
                  <a:pt x="5588088" y="1920579"/>
                </a:cubicBezTo>
                <a:cubicBezTo>
                  <a:pt x="5582592" y="1921786"/>
                  <a:pt x="5583932" y="1901813"/>
                  <a:pt x="5583932" y="1893034"/>
                </a:cubicBezTo>
                <a:cubicBezTo>
                  <a:pt x="5579844" y="1888543"/>
                  <a:pt x="5573946" y="1881640"/>
                  <a:pt x="5572338" y="1873597"/>
                </a:cubicBezTo>
                <a:cubicBezTo>
                  <a:pt x="5572338" y="1873597"/>
                  <a:pt x="5563223" y="1873396"/>
                  <a:pt x="5563826" y="1873597"/>
                </a:cubicBezTo>
                <a:cubicBezTo>
                  <a:pt x="5561882" y="1866895"/>
                  <a:pt x="5560609" y="1862204"/>
                  <a:pt x="5557124" y="1853491"/>
                </a:cubicBezTo>
                <a:cubicBezTo>
                  <a:pt x="5556721" y="1853960"/>
                  <a:pt x="5549953" y="1852888"/>
                  <a:pt x="5550422" y="1853491"/>
                </a:cubicBezTo>
                <a:cubicBezTo>
                  <a:pt x="5550220" y="1853960"/>
                  <a:pt x="5548344" y="1855568"/>
                  <a:pt x="5544725" y="1860193"/>
                </a:cubicBezTo>
                <a:cubicBezTo>
                  <a:pt x="5544792" y="1860193"/>
                  <a:pt x="5539966" y="1813278"/>
                  <a:pt x="5547473" y="1813278"/>
                </a:cubicBezTo>
                <a:cubicBezTo>
                  <a:pt x="5548679" y="1803492"/>
                  <a:pt x="5551226" y="1797528"/>
                  <a:pt x="5543719" y="1786000"/>
                </a:cubicBezTo>
                <a:cubicBezTo>
                  <a:pt x="5543719" y="1782314"/>
                  <a:pt x="5551695" y="1789083"/>
                  <a:pt x="5550422" y="1782046"/>
                </a:cubicBezTo>
                <a:cubicBezTo>
                  <a:pt x="5550422" y="1787407"/>
                  <a:pt x="5541307" y="1775746"/>
                  <a:pt x="5543719" y="1777891"/>
                </a:cubicBezTo>
                <a:cubicBezTo>
                  <a:pt x="5543719" y="1777891"/>
                  <a:pt x="5546467" y="1776684"/>
                  <a:pt x="5548478" y="1773333"/>
                </a:cubicBezTo>
                <a:cubicBezTo>
                  <a:pt x="5546467" y="1772797"/>
                  <a:pt x="5543719" y="1772328"/>
                  <a:pt x="5543719" y="1774807"/>
                </a:cubicBezTo>
                <a:cubicBezTo>
                  <a:pt x="5543586" y="1771926"/>
                  <a:pt x="5537017" y="1772462"/>
                  <a:pt x="5537017" y="1769714"/>
                </a:cubicBezTo>
                <a:cubicBezTo>
                  <a:pt x="5541977" y="1763347"/>
                  <a:pt x="5547539" y="1752959"/>
                  <a:pt x="5542982" y="1752959"/>
                </a:cubicBezTo>
                <a:cubicBezTo>
                  <a:pt x="5538693" y="1753696"/>
                  <a:pt x="5536414" y="1755706"/>
                  <a:pt x="5531522" y="1748133"/>
                </a:cubicBezTo>
                <a:cubicBezTo>
                  <a:pt x="5535275" y="1748133"/>
                  <a:pt x="5546668" y="1732852"/>
                  <a:pt x="5545596" y="1732852"/>
                </a:cubicBezTo>
                <a:cubicBezTo>
                  <a:pt x="5550087" y="1735198"/>
                  <a:pt x="5549550" y="1738683"/>
                  <a:pt x="5550422" y="1739152"/>
                </a:cubicBezTo>
                <a:cubicBezTo>
                  <a:pt x="5550422" y="1728496"/>
                  <a:pt x="5549819" y="1722464"/>
                  <a:pt x="5543719" y="1716634"/>
                </a:cubicBezTo>
                <a:cubicBezTo>
                  <a:pt x="5543719" y="1700817"/>
                  <a:pt x="5523546" y="1645791"/>
                  <a:pt x="5516911" y="1625618"/>
                </a:cubicBezTo>
                <a:cubicBezTo>
                  <a:pt x="5517447" y="1638553"/>
                  <a:pt x="5509271" y="1652426"/>
                  <a:pt x="5494660" y="1652426"/>
                </a:cubicBezTo>
                <a:cubicBezTo>
                  <a:pt x="5492381" y="1667774"/>
                  <a:pt x="5472207" y="1665294"/>
                  <a:pt x="5464433" y="1665831"/>
                </a:cubicBezTo>
                <a:cubicBezTo>
                  <a:pt x="5448281" y="1665831"/>
                  <a:pt x="5464299" y="1639893"/>
                  <a:pt x="5463294" y="1641234"/>
                </a:cubicBezTo>
                <a:cubicBezTo>
                  <a:pt x="5463294" y="1630712"/>
                  <a:pt x="5460613" y="1623004"/>
                  <a:pt x="5469996" y="1622803"/>
                </a:cubicBezTo>
                <a:cubicBezTo>
                  <a:pt x="5465840" y="1615699"/>
                  <a:pt x="5459540" y="1596598"/>
                  <a:pt x="5459205" y="1592107"/>
                </a:cubicBezTo>
                <a:cubicBezTo>
                  <a:pt x="5455385" y="1592107"/>
                  <a:pt x="5437491" y="1565299"/>
                  <a:pt x="5444662" y="1565299"/>
                </a:cubicBezTo>
                <a:cubicBezTo>
                  <a:pt x="5424220" y="1560138"/>
                  <a:pt x="5409610" y="1529107"/>
                  <a:pt x="5409610" y="1499417"/>
                </a:cubicBezTo>
                <a:cubicBezTo>
                  <a:pt x="5403845" y="1503438"/>
                  <a:pt x="5403444" y="1505449"/>
                  <a:pt x="5400696" y="1498277"/>
                </a:cubicBezTo>
                <a:cubicBezTo>
                  <a:pt x="5390844" y="1498277"/>
                  <a:pt x="5386621" y="1530649"/>
                  <a:pt x="5372211" y="1511682"/>
                </a:cubicBezTo>
                <a:cubicBezTo>
                  <a:pt x="5369330" y="1511682"/>
                  <a:pt x="5369195" y="1517580"/>
                  <a:pt x="5369397" y="1518384"/>
                </a:cubicBezTo>
                <a:cubicBezTo>
                  <a:pt x="5365844" y="1518585"/>
                  <a:pt x="5359746" y="1518920"/>
                  <a:pt x="5354987" y="1518451"/>
                </a:cubicBezTo>
                <a:cubicBezTo>
                  <a:pt x="5357601" y="1519054"/>
                  <a:pt x="5346274" y="1522137"/>
                  <a:pt x="5342588" y="1521869"/>
                </a:cubicBezTo>
                <a:cubicBezTo>
                  <a:pt x="5342588" y="1525488"/>
                  <a:pt x="5329921" y="1515971"/>
                  <a:pt x="5320872" y="1521735"/>
                </a:cubicBezTo>
                <a:cubicBezTo>
                  <a:pt x="5306530" y="1530984"/>
                  <a:pt x="5316986" y="1536614"/>
                  <a:pt x="5315779" y="1538155"/>
                </a:cubicBezTo>
                <a:cubicBezTo>
                  <a:pt x="5301035" y="1557457"/>
                  <a:pt x="5219201" y="1652426"/>
                  <a:pt x="5194001" y="1652426"/>
                </a:cubicBezTo>
                <a:cubicBezTo>
                  <a:pt x="5190382" y="1660804"/>
                  <a:pt x="5188975" y="1668713"/>
                  <a:pt x="5177849" y="1659129"/>
                </a:cubicBezTo>
                <a:cubicBezTo>
                  <a:pt x="5165450" y="1659129"/>
                  <a:pt x="5179391" y="1797595"/>
                  <a:pt x="5154526" y="1799874"/>
                </a:cubicBezTo>
                <a:cubicBezTo>
                  <a:pt x="5145142" y="1813211"/>
                  <a:pt x="5154861" y="1814953"/>
                  <a:pt x="5154861" y="1818640"/>
                </a:cubicBezTo>
                <a:cubicBezTo>
                  <a:pt x="5162099" y="1823800"/>
                  <a:pt x="5154526" y="1826012"/>
                  <a:pt x="5168265" y="1826682"/>
                </a:cubicBezTo>
                <a:cubicBezTo>
                  <a:pt x="5168131" y="1826481"/>
                  <a:pt x="5165182" y="1816629"/>
                  <a:pt x="5163239" y="1813143"/>
                </a:cubicBezTo>
                <a:cubicBezTo>
                  <a:pt x="5181937" y="1801616"/>
                  <a:pt x="5235421" y="1881908"/>
                  <a:pt x="5186160" y="1900406"/>
                </a:cubicBezTo>
                <a:cubicBezTo>
                  <a:pt x="5135156" y="1919574"/>
                  <a:pt x="5193867" y="1797260"/>
                  <a:pt x="5129661" y="1830368"/>
                </a:cubicBezTo>
                <a:cubicBezTo>
                  <a:pt x="5110492" y="1840221"/>
                  <a:pt x="5119138" y="1868168"/>
                  <a:pt x="5094474" y="1832848"/>
                </a:cubicBezTo>
                <a:cubicBezTo>
                  <a:pt x="5086499" y="1821454"/>
                  <a:pt x="5080735" y="1789485"/>
                  <a:pt x="5075172" y="1775411"/>
                </a:cubicBezTo>
                <a:cubicBezTo>
                  <a:pt x="5069677" y="1761672"/>
                  <a:pt x="4990457" y="1545729"/>
                  <a:pt x="5020684" y="1545192"/>
                </a:cubicBezTo>
                <a:cubicBezTo>
                  <a:pt x="5019210" y="1542511"/>
                  <a:pt x="5010831" y="1526091"/>
                  <a:pt x="5008150" y="1520595"/>
                </a:cubicBezTo>
                <a:cubicBezTo>
                  <a:pt x="5000712" y="1557323"/>
                  <a:pt x="4953327" y="1536680"/>
                  <a:pt x="4933556" y="1498411"/>
                </a:cubicBezTo>
                <a:cubicBezTo>
                  <a:pt x="4933556" y="1502232"/>
                  <a:pt x="4964855" y="1492380"/>
                  <a:pt x="4967066" y="1491508"/>
                </a:cubicBezTo>
                <a:cubicBezTo>
                  <a:pt x="4932148" y="1498076"/>
                  <a:pt x="4931344" y="1471737"/>
                  <a:pt x="4915326" y="1465705"/>
                </a:cubicBezTo>
                <a:cubicBezTo>
                  <a:pt x="4898436" y="1472407"/>
                  <a:pt x="4900045" y="1449218"/>
                  <a:pt x="4900045" y="1444325"/>
                </a:cubicBezTo>
                <a:cubicBezTo>
                  <a:pt x="4872901" y="1430653"/>
                  <a:pt x="4888584" y="1432663"/>
                  <a:pt x="4850382" y="1431189"/>
                </a:cubicBezTo>
                <a:cubicBezTo>
                  <a:pt x="4851253" y="1431055"/>
                  <a:pt x="4852191" y="1431055"/>
                  <a:pt x="4853130" y="1431122"/>
                </a:cubicBezTo>
                <a:cubicBezTo>
                  <a:pt x="4848974" y="1431189"/>
                  <a:pt x="4841267" y="1431256"/>
                  <a:pt x="4832957" y="1431390"/>
                </a:cubicBezTo>
                <a:cubicBezTo>
                  <a:pt x="4832755" y="1432932"/>
                  <a:pt x="4830074" y="1438092"/>
                  <a:pt x="4832689" y="1431390"/>
                </a:cubicBezTo>
                <a:cubicBezTo>
                  <a:pt x="4817072" y="1431658"/>
                  <a:pt x="4799513" y="1432060"/>
                  <a:pt x="4799513" y="1433133"/>
                </a:cubicBezTo>
                <a:cubicBezTo>
                  <a:pt x="4799513" y="1442918"/>
                  <a:pt x="4786846" y="1436350"/>
                  <a:pt x="4785304" y="1431189"/>
                </a:cubicBezTo>
                <a:cubicBezTo>
                  <a:pt x="4776993" y="1435009"/>
                  <a:pt x="4768683" y="1431189"/>
                  <a:pt x="4761981" y="1431189"/>
                </a:cubicBezTo>
                <a:cubicBezTo>
                  <a:pt x="4759970" y="1430653"/>
                  <a:pt x="4759032" y="1430586"/>
                  <a:pt x="4758630" y="1430586"/>
                </a:cubicBezTo>
                <a:cubicBezTo>
                  <a:pt x="4758897" y="1430452"/>
                  <a:pt x="4759300" y="1430117"/>
                  <a:pt x="4759300" y="1429045"/>
                </a:cubicBezTo>
                <a:cubicBezTo>
                  <a:pt x="4743348" y="1429714"/>
                  <a:pt x="4740735" y="1427369"/>
                  <a:pt x="4730883" y="1431189"/>
                </a:cubicBezTo>
                <a:cubicBezTo>
                  <a:pt x="4728671" y="1431189"/>
                  <a:pt x="4707827" y="1417785"/>
                  <a:pt x="4707827" y="1417785"/>
                </a:cubicBezTo>
                <a:cubicBezTo>
                  <a:pt x="4708900" y="1420600"/>
                  <a:pt x="4708497" y="1422879"/>
                  <a:pt x="4706688" y="1424487"/>
                </a:cubicBezTo>
                <a:cubicBezTo>
                  <a:pt x="4690535" y="1415774"/>
                  <a:pt x="4694892" y="1393925"/>
                  <a:pt x="4678807" y="1384341"/>
                </a:cubicBezTo>
                <a:cubicBezTo>
                  <a:pt x="4678137" y="1390373"/>
                  <a:pt x="4679142" y="1390842"/>
                  <a:pt x="4678807" y="1391445"/>
                </a:cubicBezTo>
                <a:cubicBezTo>
                  <a:pt x="4678807" y="1393188"/>
                  <a:pt x="4646637" y="1402303"/>
                  <a:pt x="4642749" y="1404649"/>
                </a:cubicBezTo>
                <a:cubicBezTo>
                  <a:pt x="4644559" y="1404649"/>
                  <a:pt x="4618488" y="1394260"/>
                  <a:pt x="4618488" y="1393858"/>
                </a:cubicBezTo>
                <a:cubicBezTo>
                  <a:pt x="4610780" y="1395601"/>
                  <a:pt x="4600593" y="1392183"/>
                  <a:pt x="4612791" y="1392183"/>
                </a:cubicBezTo>
                <a:lnTo>
                  <a:pt x="4613393" y="1392183"/>
                </a:lnTo>
                <a:cubicBezTo>
                  <a:pt x="4599989" y="1392183"/>
                  <a:pt x="4572913" y="1360012"/>
                  <a:pt x="4564871" y="1350294"/>
                </a:cubicBezTo>
                <a:cubicBezTo>
                  <a:pt x="4543357" y="1324223"/>
                  <a:pt x="4553946" y="1312964"/>
                  <a:pt x="4524658" y="1310886"/>
                </a:cubicBezTo>
                <a:cubicBezTo>
                  <a:pt x="4526265" y="1308875"/>
                  <a:pt x="4501736" y="1331327"/>
                  <a:pt x="4511455" y="1331327"/>
                </a:cubicBezTo>
                <a:cubicBezTo>
                  <a:pt x="4504819" y="1331394"/>
                  <a:pt x="4506628" y="1325228"/>
                  <a:pt x="4505422" y="1325228"/>
                </a:cubicBezTo>
                <a:cubicBezTo>
                  <a:pt x="4504484" y="1325228"/>
                  <a:pt x="4503613" y="1325228"/>
                  <a:pt x="4502675" y="1325228"/>
                </a:cubicBezTo>
                <a:cubicBezTo>
                  <a:pt x="4502473" y="1325228"/>
                  <a:pt x="4517821" y="1358136"/>
                  <a:pt x="4515676" y="1358136"/>
                </a:cubicBezTo>
                <a:cubicBezTo>
                  <a:pt x="4517821" y="1359208"/>
                  <a:pt x="4521038" y="1363296"/>
                  <a:pt x="4524456" y="1370937"/>
                </a:cubicBezTo>
                <a:cubicBezTo>
                  <a:pt x="4530556" y="1370937"/>
                  <a:pt x="4531360" y="1372612"/>
                  <a:pt x="4531360" y="1379181"/>
                </a:cubicBezTo>
                <a:cubicBezTo>
                  <a:pt x="4527271" y="1377974"/>
                  <a:pt x="4547110" y="1384341"/>
                  <a:pt x="4538263" y="1384341"/>
                </a:cubicBezTo>
                <a:cubicBezTo>
                  <a:pt x="4545233" y="1386419"/>
                  <a:pt x="4551399" y="1402638"/>
                  <a:pt x="4551466" y="1418589"/>
                </a:cubicBezTo>
                <a:cubicBezTo>
                  <a:pt x="4551935" y="1418656"/>
                  <a:pt x="4557364" y="1430318"/>
                  <a:pt x="4558437" y="1433535"/>
                </a:cubicBezTo>
                <a:cubicBezTo>
                  <a:pt x="4556560" y="1417919"/>
                  <a:pt x="4563061" y="1412021"/>
                  <a:pt x="4571103" y="1404448"/>
                </a:cubicBezTo>
                <a:cubicBezTo>
                  <a:pt x="4581760" y="1404448"/>
                  <a:pt x="4578476" y="1451363"/>
                  <a:pt x="4576868" y="1451363"/>
                </a:cubicBezTo>
                <a:cubicBezTo>
                  <a:pt x="4578007" y="1452032"/>
                  <a:pt x="4581425" y="1454781"/>
                  <a:pt x="4585513" y="1456523"/>
                </a:cubicBezTo>
                <a:cubicBezTo>
                  <a:pt x="4585714" y="1455719"/>
                  <a:pt x="4586049" y="1454445"/>
                  <a:pt x="4586652" y="1452435"/>
                </a:cubicBezTo>
                <a:cubicBezTo>
                  <a:pt x="4587054" y="1452435"/>
                  <a:pt x="4586250" y="1455116"/>
                  <a:pt x="4585714" y="1456590"/>
                </a:cubicBezTo>
                <a:cubicBezTo>
                  <a:pt x="4587658" y="1457394"/>
                  <a:pt x="4589736" y="1457998"/>
                  <a:pt x="4591813" y="1457998"/>
                </a:cubicBezTo>
                <a:cubicBezTo>
                  <a:pt x="4593689" y="1454848"/>
                  <a:pt x="4599923" y="1460008"/>
                  <a:pt x="4598381" y="1451496"/>
                </a:cubicBezTo>
                <a:cubicBezTo>
                  <a:pt x="4598515" y="1458869"/>
                  <a:pt x="4602268" y="1457998"/>
                  <a:pt x="4608434" y="1457998"/>
                </a:cubicBezTo>
                <a:cubicBezTo>
                  <a:pt x="4603140" y="1452435"/>
                  <a:pt x="4604949" y="1450558"/>
                  <a:pt x="4611786" y="1451296"/>
                </a:cubicBezTo>
                <a:cubicBezTo>
                  <a:pt x="4615404" y="1449620"/>
                  <a:pt x="4613461" y="1442784"/>
                  <a:pt x="4618488" y="1451496"/>
                </a:cubicBezTo>
                <a:cubicBezTo>
                  <a:pt x="4618488" y="1451697"/>
                  <a:pt x="4618488" y="1452167"/>
                  <a:pt x="4618488" y="1453038"/>
                </a:cubicBezTo>
                <a:cubicBezTo>
                  <a:pt x="4618555" y="1453105"/>
                  <a:pt x="4618555" y="1453105"/>
                  <a:pt x="4618555" y="1453105"/>
                </a:cubicBezTo>
                <a:cubicBezTo>
                  <a:pt x="4618488" y="1453105"/>
                  <a:pt x="4618488" y="1453105"/>
                  <a:pt x="4618488" y="1453105"/>
                </a:cubicBezTo>
                <a:cubicBezTo>
                  <a:pt x="4618488" y="1453239"/>
                  <a:pt x="4618488" y="1453373"/>
                  <a:pt x="4618488" y="1453574"/>
                </a:cubicBezTo>
                <a:cubicBezTo>
                  <a:pt x="4618689" y="1453641"/>
                  <a:pt x="4618756" y="1453574"/>
                  <a:pt x="4618823" y="1453574"/>
                </a:cubicBezTo>
                <a:cubicBezTo>
                  <a:pt x="4619091" y="1454043"/>
                  <a:pt x="4619224" y="1454445"/>
                  <a:pt x="4618823" y="1454580"/>
                </a:cubicBezTo>
                <a:cubicBezTo>
                  <a:pt x="4619158" y="1454646"/>
                  <a:pt x="4625190" y="1446470"/>
                  <a:pt x="4625190" y="1453440"/>
                </a:cubicBezTo>
                <a:cubicBezTo>
                  <a:pt x="4635310" y="1446068"/>
                  <a:pt x="4651730" y="1427972"/>
                  <a:pt x="4665403" y="1417852"/>
                </a:cubicBezTo>
                <a:cubicBezTo>
                  <a:pt x="4665403" y="1411015"/>
                  <a:pt x="4673043" y="1403777"/>
                  <a:pt x="4678807" y="1397679"/>
                </a:cubicBezTo>
                <a:cubicBezTo>
                  <a:pt x="4678807" y="1397947"/>
                  <a:pt x="4678941" y="1398014"/>
                  <a:pt x="4679008" y="1398080"/>
                </a:cubicBezTo>
                <a:lnTo>
                  <a:pt x="4678911" y="1398542"/>
                </a:lnTo>
                <a:lnTo>
                  <a:pt x="4676988" y="1407679"/>
                </a:lnTo>
                <a:cubicBezTo>
                  <a:pt x="4677525" y="1422678"/>
                  <a:pt x="4684386" y="1449721"/>
                  <a:pt x="4685442" y="1451429"/>
                </a:cubicBezTo>
                <a:cubicBezTo>
                  <a:pt x="4692613" y="1462823"/>
                  <a:pt x="4715468" y="1471402"/>
                  <a:pt x="4717277" y="1471402"/>
                </a:cubicBezTo>
                <a:cubicBezTo>
                  <a:pt x="4716942" y="1472139"/>
                  <a:pt x="4721232" y="1464700"/>
                  <a:pt x="4719623" y="1464700"/>
                </a:cubicBezTo>
                <a:cubicBezTo>
                  <a:pt x="4725521" y="1465169"/>
                  <a:pt x="4724850" y="1471469"/>
                  <a:pt x="4724784" y="1471402"/>
                </a:cubicBezTo>
                <a:cubicBezTo>
                  <a:pt x="4729810" y="1471402"/>
                  <a:pt x="4737049" y="1486615"/>
                  <a:pt x="4738590" y="1491508"/>
                </a:cubicBezTo>
                <a:cubicBezTo>
                  <a:pt x="4741271" y="1491508"/>
                  <a:pt x="4752531" y="1497808"/>
                  <a:pt x="4752531" y="1496334"/>
                </a:cubicBezTo>
                <a:cubicBezTo>
                  <a:pt x="4745561" y="1513223"/>
                  <a:pt x="4735775" y="1525957"/>
                  <a:pt x="4726057" y="1539831"/>
                </a:cubicBezTo>
                <a:cubicBezTo>
                  <a:pt x="4727666" y="1540769"/>
                  <a:pt x="4734368" y="1558530"/>
                  <a:pt x="4725655" y="1558530"/>
                </a:cubicBezTo>
                <a:cubicBezTo>
                  <a:pt x="4725387" y="1558194"/>
                  <a:pt x="4713860" y="1551828"/>
                  <a:pt x="4720494" y="1551828"/>
                </a:cubicBezTo>
                <a:cubicBezTo>
                  <a:pt x="4711915" y="1550353"/>
                  <a:pt x="4716473" y="1553905"/>
                  <a:pt x="4712318" y="1549347"/>
                </a:cubicBezTo>
                <a:cubicBezTo>
                  <a:pt x="4712318" y="1545527"/>
                  <a:pt x="4696903" y="1585338"/>
                  <a:pt x="4707559" y="1585338"/>
                </a:cubicBezTo>
                <a:cubicBezTo>
                  <a:pt x="4687051" y="1585941"/>
                  <a:pt x="4676059" y="1604707"/>
                  <a:pt x="4665537" y="1618245"/>
                </a:cubicBezTo>
                <a:cubicBezTo>
                  <a:pt x="4667949" y="1616369"/>
                  <a:pt x="4671368" y="1614961"/>
                  <a:pt x="4671569" y="1617642"/>
                </a:cubicBezTo>
                <a:cubicBezTo>
                  <a:pt x="4675724" y="1618648"/>
                  <a:pt x="4666944" y="1622401"/>
                  <a:pt x="4664397" y="1621932"/>
                </a:cubicBezTo>
                <a:cubicBezTo>
                  <a:pt x="4663526" y="1621932"/>
                  <a:pt x="4663191" y="1621663"/>
                  <a:pt x="4663191" y="1621194"/>
                </a:cubicBezTo>
                <a:cubicBezTo>
                  <a:pt x="4659572" y="1625618"/>
                  <a:pt x="4655819" y="1629170"/>
                  <a:pt x="4651730" y="1630913"/>
                </a:cubicBezTo>
                <a:cubicBezTo>
                  <a:pt x="4627536" y="1640966"/>
                  <a:pt x="4592617" y="1631516"/>
                  <a:pt x="4591746" y="1666702"/>
                </a:cubicBezTo>
                <a:cubicBezTo>
                  <a:pt x="4591746" y="1671729"/>
                  <a:pt x="4559308" y="1682854"/>
                  <a:pt x="4554214" y="1685536"/>
                </a:cubicBezTo>
                <a:cubicBezTo>
                  <a:pt x="4535381" y="1695588"/>
                  <a:pt x="4441417" y="1742302"/>
                  <a:pt x="4432369" y="1732852"/>
                </a:cubicBezTo>
                <a:cubicBezTo>
                  <a:pt x="4432302" y="1744849"/>
                  <a:pt x="4412530" y="1738281"/>
                  <a:pt x="4404086" y="1738080"/>
                </a:cubicBezTo>
                <a:cubicBezTo>
                  <a:pt x="4404086" y="1736874"/>
                  <a:pt x="4410385" y="1735936"/>
                  <a:pt x="4410788" y="1735936"/>
                </a:cubicBezTo>
                <a:cubicBezTo>
                  <a:pt x="4403147" y="1724743"/>
                  <a:pt x="4390950" y="1685937"/>
                  <a:pt x="4390681" y="1672265"/>
                </a:cubicBezTo>
                <a:cubicBezTo>
                  <a:pt x="4388403" y="1670455"/>
                  <a:pt x="4377947" y="1659129"/>
                  <a:pt x="4383711" y="1659129"/>
                </a:cubicBezTo>
                <a:cubicBezTo>
                  <a:pt x="4385520" y="1659263"/>
                  <a:pt x="4388604" y="1659732"/>
                  <a:pt x="4390413" y="1659463"/>
                </a:cubicBezTo>
                <a:cubicBezTo>
                  <a:pt x="4390279" y="1659263"/>
                  <a:pt x="4390347" y="1658659"/>
                  <a:pt x="4390681" y="1657520"/>
                </a:cubicBezTo>
                <a:cubicBezTo>
                  <a:pt x="4390681" y="1657855"/>
                  <a:pt x="4390748" y="1658123"/>
                  <a:pt x="4390816" y="1658391"/>
                </a:cubicBezTo>
                <a:cubicBezTo>
                  <a:pt x="4391218" y="1649544"/>
                  <a:pt x="4390681" y="1639357"/>
                  <a:pt x="4390681" y="1637011"/>
                </a:cubicBezTo>
                <a:cubicBezTo>
                  <a:pt x="4384046" y="1629706"/>
                  <a:pt x="4368296" y="1608394"/>
                  <a:pt x="4363873" y="1592107"/>
                </a:cubicBezTo>
                <a:cubicBezTo>
                  <a:pt x="4363671" y="1592308"/>
                  <a:pt x="4363336" y="1592643"/>
                  <a:pt x="4363001" y="1592912"/>
                </a:cubicBezTo>
                <a:cubicBezTo>
                  <a:pt x="4364542" y="1594051"/>
                  <a:pt x="4364609" y="1596397"/>
                  <a:pt x="4362934" y="1597737"/>
                </a:cubicBezTo>
                <a:cubicBezTo>
                  <a:pt x="4362666" y="1598943"/>
                  <a:pt x="4362264" y="1599815"/>
                  <a:pt x="4362532" y="1598005"/>
                </a:cubicBezTo>
                <a:cubicBezTo>
                  <a:pt x="4361795" y="1598474"/>
                  <a:pt x="4360789" y="1598809"/>
                  <a:pt x="4359516" y="1598809"/>
                </a:cubicBezTo>
                <a:cubicBezTo>
                  <a:pt x="4359315" y="1597938"/>
                  <a:pt x="4354958" y="1585405"/>
                  <a:pt x="4360521" y="1585405"/>
                </a:cubicBezTo>
                <a:cubicBezTo>
                  <a:pt x="4357305" y="1583930"/>
                  <a:pt x="4357104" y="1588555"/>
                  <a:pt x="4357104" y="1582926"/>
                </a:cubicBezTo>
                <a:cubicBezTo>
                  <a:pt x="4356902" y="1584198"/>
                  <a:pt x="4356165" y="1586075"/>
                  <a:pt x="4356031" y="1585405"/>
                </a:cubicBezTo>
                <a:cubicBezTo>
                  <a:pt x="4355361" y="1585405"/>
                  <a:pt x="4345978" y="1558597"/>
                  <a:pt x="4345643" y="1558597"/>
                </a:cubicBezTo>
                <a:cubicBezTo>
                  <a:pt x="4313271" y="1549012"/>
                  <a:pt x="4309987" y="1500489"/>
                  <a:pt x="4310188" y="1478171"/>
                </a:cubicBezTo>
                <a:cubicBezTo>
                  <a:pt x="4310054" y="1478037"/>
                  <a:pt x="4309853" y="1478037"/>
                  <a:pt x="4309652" y="1478037"/>
                </a:cubicBezTo>
                <a:cubicBezTo>
                  <a:pt x="4309786" y="1478037"/>
                  <a:pt x="4309987" y="1477970"/>
                  <a:pt x="4310188" y="1477970"/>
                </a:cubicBezTo>
                <a:cubicBezTo>
                  <a:pt x="4311060" y="1478506"/>
                  <a:pt x="4304894" y="1473547"/>
                  <a:pt x="4300604" y="1471871"/>
                </a:cubicBezTo>
                <a:cubicBezTo>
                  <a:pt x="4301810" y="1471670"/>
                  <a:pt x="4302816" y="1471603"/>
                  <a:pt x="4303017" y="1471536"/>
                </a:cubicBezTo>
                <a:cubicBezTo>
                  <a:pt x="4302816" y="1471469"/>
                  <a:pt x="4302682" y="1471469"/>
                  <a:pt x="4302481" y="1471469"/>
                </a:cubicBezTo>
                <a:cubicBezTo>
                  <a:pt x="4288339" y="1471469"/>
                  <a:pt x="4277750" y="1431323"/>
                  <a:pt x="4276476" y="1429849"/>
                </a:cubicBezTo>
                <a:cubicBezTo>
                  <a:pt x="4275069" y="1431457"/>
                  <a:pt x="4272053" y="1431792"/>
                  <a:pt x="4269976" y="1430117"/>
                </a:cubicBezTo>
                <a:cubicBezTo>
                  <a:pt x="4269976" y="1433401"/>
                  <a:pt x="4263876" y="1419460"/>
                  <a:pt x="4265351" y="1411150"/>
                </a:cubicBezTo>
                <a:cubicBezTo>
                  <a:pt x="4263541" y="1411150"/>
                  <a:pt x="4256571" y="1410547"/>
                  <a:pt x="4256571" y="1407732"/>
                </a:cubicBezTo>
                <a:cubicBezTo>
                  <a:pt x="4256236" y="1407798"/>
                  <a:pt x="4263139" y="1404984"/>
                  <a:pt x="4263273" y="1404783"/>
                </a:cubicBezTo>
                <a:cubicBezTo>
                  <a:pt x="4263273" y="1405319"/>
                  <a:pt x="4256638" y="1403509"/>
                  <a:pt x="4256571" y="1398617"/>
                </a:cubicBezTo>
                <a:cubicBezTo>
                  <a:pt x="4253354" y="1396606"/>
                  <a:pt x="4245378" y="1391110"/>
                  <a:pt x="4252349" y="1391110"/>
                </a:cubicBezTo>
                <a:cubicBezTo>
                  <a:pt x="4250539" y="1386017"/>
                  <a:pt x="4240955" y="1371205"/>
                  <a:pt x="4236465" y="1364302"/>
                </a:cubicBezTo>
                <a:cubicBezTo>
                  <a:pt x="4234052" y="1363900"/>
                  <a:pt x="4231773" y="1364503"/>
                  <a:pt x="4229763" y="1365977"/>
                </a:cubicBezTo>
                <a:cubicBezTo>
                  <a:pt x="4229763" y="1371540"/>
                  <a:pt x="4211264" y="1364570"/>
                  <a:pt x="4210795" y="1364302"/>
                </a:cubicBezTo>
                <a:cubicBezTo>
                  <a:pt x="4205434" y="1364034"/>
                  <a:pt x="4194710" y="1347747"/>
                  <a:pt x="4188209" y="1337493"/>
                </a:cubicBezTo>
                <a:cubicBezTo>
                  <a:pt x="4187740" y="1337761"/>
                  <a:pt x="4187271" y="1337963"/>
                  <a:pt x="4186734" y="1338029"/>
                </a:cubicBezTo>
                <a:cubicBezTo>
                  <a:pt x="4189550" y="1338968"/>
                  <a:pt x="4189617" y="1341581"/>
                  <a:pt x="4189617" y="1345670"/>
                </a:cubicBezTo>
                <a:cubicBezTo>
                  <a:pt x="4194845" y="1350897"/>
                  <a:pt x="4216425" y="1372880"/>
                  <a:pt x="4216425" y="1374221"/>
                </a:cubicBezTo>
                <a:cubicBezTo>
                  <a:pt x="4216291" y="1374288"/>
                  <a:pt x="4216358" y="1377237"/>
                  <a:pt x="4216425" y="1377304"/>
                </a:cubicBezTo>
                <a:cubicBezTo>
                  <a:pt x="4216425" y="1377304"/>
                  <a:pt x="4210795" y="1377773"/>
                  <a:pt x="4208651" y="1377907"/>
                </a:cubicBezTo>
                <a:cubicBezTo>
                  <a:pt x="4213208" y="1378041"/>
                  <a:pt x="4216090" y="1379917"/>
                  <a:pt x="4216425" y="1384676"/>
                </a:cubicBezTo>
                <a:cubicBezTo>
                  <a:pt x="4214213" y="1384743"/>
                  <a:pt x="4211935" y="1385079"/>
                  <a:pt x="4209723" y="1385079"/>
                </a:cubicBezTo>
                <a:cubicBezTo>
                  <a:pt x="4218770" y="1398952"/>
                  <a:pt x="4230433" y="1425894"/>
                  <a:pt x="4234319" y="1439299"/>
                </a:cubicBezTo>
                <a:cubicBezTo>
                  <a:pt x="4235459" y="1439299"/>
                  <a:pt x="4235995" y="1439299"/>
                  <a:pt x="4236330" y="1439299"/>
                </a:cubicBezTo>
                <a:cubicBezTo>
                  <a:pt x="4238408" y="1452703"/>
                  <a:pt x="4244239" y="1455853"/>
                  <a:pt x="4248126" y="1458802"/>
                </a:cubicBezTo>
                <a:cubicBezTo>
                  <a:pt x="4251411" y="1458802"/>
                  <a:pt x="4249936" y="1466911"/>
                  <a:pt x="4249936" y="1465973"/>
                </a:cubicBezTo>
                <a:cubicBezTo>
                  <a:pt x="4249802" y="1466040"/>
                  <a:pt x="4249533" y="1465638"/>
                  <a:pt x="4249266" y="1465169"/>
                </a:cubicBezTo>
                <a:cubicBezTo>
                  <a:pt x="4247926" y="1465571"/>
                  <a:pt x="4244976" y="1465504"/>
                  <a:pt x="4243234" y="1464900"/>
                </a:cubicBezTo>
                <a:cubicBezTo>
                  <a:pt x="4244239" y="1486079"/>
                  <a:pt x="4259386" y="1487286"/>
                  <a:pt x="4268299" y="1503371"/>
                </a:cubicBezTo>
                <a:cubicBezTo>
                  <a:pt x="4284586" y="1532860"/>
                  <a:pt x="4278554" y="1560473"/>
                  <a:pt x="4292897" y="1591504"/>
                </a:cubicBezTo>
                <a:cubicBezTo>
                  <a:pt x="4300202" y="1607388"/>
                  <a:pt x="4323660" y="1619184"/>
                  <a:pt x="4323660" y="1656649"/>
                </a:cubicBezTo>
                <a:cubicBezTo>
                  <a:pt x="4323861" y="1656581"/>
                  <a:pt x="4323525" y="1652158"/>
                  <a:pt x="4323660" y="1652561"/>
                </a:cubicBezTo>
                <a:cubicBezTo>
                  <a:pt x="4323660" y="1652360"/>
                  <a:pt x="4330362" y="1652963"/>
                  <a:pt x="4330362" y="1653566"/>
                </a:cubicBezTo>
                <a:cubicBezTo>
                  <a:pt x="4328485" y="1654705"/>
                  <a:pt x="4329289" y="1657453"/>
                  <a:pt x="4329826" y="1658659"/>
                </a:cubicBezTo>
                <a:cubicBezTo>
                  <a:pt x="4328217" y="1658794"/>
                  <a:pt x="4325268" y="1659530"/>
                  <a:pt x="4324129" y="1658659"/>
                </a:cubicBezTo>
                <a:cubicBezTo>
                  <a:pt x="4325804" y="1662011"/>
                  <a:pt x="4327480" y="1664557"/>
                  <a:pt x="4330295" y="1667909"/>
                </a:cubicBezTo>
                <a:cubicBezTo>
                  <a:pt x="4330295" y="1664289"/>
                  <a:pt x="4336997" y="1666166"/>
                  <a:pt x="4336997" y="1666837"/>
                </a:cubicBezTo>
                <a:cubicBezTo>
                  <a:pt x="4334316" y="1649276"/>
                  <a:pt x="4340482" y="1659263"/>
                  <a:pt x="4340348" y="1659263"/>
                </a:cubicBezTo>
                <a:cubicBezTo>
                  <a:pt x="4344101" y="1657855"/>
                  <a:pt x="4345307" y="1660066"/>
                  <a:pt x="4344570" y="1665965"/>
                </a:cubicBezTo>
                <a:cubicBezTo>
                  <a:pt x="4352278" y="1665965"/>
                  <a:pt x="4348256" y="1669249"/>
                  <a:pt x="4345241" y="1671260"/>
                </a:cubicBezTo>
                <a:cubicBezTo>
                  <a:pt x="4344302" y="1668847"/>
                  <a:pt x="4336260" y="1664356"/>
                  <a:pt x="4339007" y="1665965"/>
                </a:cubicBezTo>
                <a:cubicBezTo>
                  <a:pt x="4339074" y="1667306"/>
                  <a:pt x="4339074" y="1668177"/>
                  <a:pt x="4339074" y="1668780"/>
                </a:cubicBezTo>
                <a:cubicBezTo>
                  <a:pt x="4340683" y="1669517"/>
                  <a:pt x="4342224" y="1670723"/>
                  <a:pt x="4343766" y="1672198"/>
                </a:cubicBezTo>
                <a:cubicBezTo>
                  <a:pt x="4343431" y="1672399"/>
                  <a:pt x="4343163" y="1672600"/>
                  <a:pt x="4343029" y="1672668"/>
                </a:cubicBezTo>
                <a:lnTo>
                  <a:pt x="4343472" y="1672640"/>
                </a:lnTo>
                <a:lnTo>
                  <a:pt x="4344905" y="1671728"/>
                </a:lnTo>
                <a:lnTo>
                  <a:pt x="4344113" y="1672614"/>
                </a:lnTo>
                <a:lnTo>
                  <a:pt x="4355964" y="1686072"/>
                </a:lnTo>
                <a:cubicBezTo>
                  <a:pt x="4366553" y="1686072"/>
                  <a:pt x="4384046" y="1716432"/>
                  <a:pt x="4390547" y="1722799"/>
                </a:cubicBezTo>
                <a:cubicBezTo>
                  <a:pt x="4389609" y="1721928"/>
                  <a:pt x="4389073" y="1720855"/>
                  <a:pt x="4388805" y="1719582"/>
                </a:cubicBezTo>
                <a:cubicBezTo>
                  <a:pt x="4392156" y="1723604"/>
                  <a:pt x="4425398" y="1759795"/>
                  <a:pt x="4402612" y="1759795"/>
                </a:cubicBezTo>
                <a:cubicBezTo>
                  <a:pt x="4403885" y="1761672"/>
                  <a:pt x="4404555" y="1760532"/>
                  <a:pt x="4404153" y="1759996"/>
                </a:cubicBezTo>
                <a:cubicBezTo>
                  <a:pt x="4412329" y="1761940"/>
                  <a:pt x="4416551" y="1789150"/>
                  <a:pt x="4427074" y="1791764"/>
                </a:cubicBezTo>
                <a:cubicBezTo>
                  <a:pt x="4445103" y="1796322"/>
                  <a:pt x="4571505" y="1753428"/>
                  <a:pt x="4571505" y="1757650"/>
                </a:cubicBezTo>
                <a:cubicBezTo>
                  <a:pt x="4569427" y="1771255"/>
                  <a:pt x="4572511" y="1764821"/>
                  <a:pt x="4564803" y="1772864"/>
                </a:cubicBezTo>
                <a:cubicBezTo>
                  <a:pt x="4574522" y="1772998"/>
                  <a:pt x="4571706" y="1788547"/>
                  <a:pt x="4573583" y="1793373"/>
                </a:cubicBezTo>
                <a:cubicBezTo>
                  <a:pt x="4570634" y="1792635"/>
                  <a:pt x="4569629" y="1792970"/>
                  <a:pt x="4570500" y="1794244"/>
                </a:cubicBezTo>
                <a:cubicBezTo>
                  <a:pt x="4568757" y="1793641"/>
                  <a:pt x="4565407" y="1793506"/>
                  <a:pt x="4565205" y="1793373"/>
                </a:cubicBezTo>
                <a:cubicBezTo>
                  <a:pt x="4564871" y="1829765"/>
                  <a:pt x="4544094" y="1855434"/>
                  <a:pt x="4531225" y="1881573"/>
                </a:cubicBezTo>
                <a:cubicBezTo>
                  <a:pt x="4507701" y="1929292"/>
                  <a:pt x="4494900" y="1962065"/>
                  <a:pt x="4449660" y="2001072"/>
                </a:cubicBezTo>
                <a:cubicBezTo>
                  <a:pt x="4410654" y="2034716"/>
                  <a:pt x="4380628" y="2085384"/>
                  <a:pt x="4356768" y="2107367"/>
                </a:cubicBezTo>
                <a:cubicBezTo>
                  <a:pt x="4356768" y="2105960"/>
                  <a:pt x="4335254" y="2135918"/>
                  <a:pt x="4336394" y="2132835"/>
                </a:cubicBezTo>
                <a:cubicBezTo>
                  <a:pt x="4336394" y="2146642"/>
                  <a:pt x="4327413" y="2159041"/>
                  <a:pt x="4322118" y="2161923"/>
                </a:cubicBezTo>
                <a:cubicBezTo>
                  <a:pt x="4319772" y="2161923"/>
                  <a:pt x="4316823" y="2165676"/>
                  <a:pt x="4316823" y="2171373"/>
                </a:cubicBezTo>
                <a:lnTo>
                  <a:pt x="4316823" y="2188597"/>
                </a:lnTo>
                <a:cubicBezTo>
                  <a:pt x="4323525" y="2189267"/>
                  <a:pt x="4322520" y="2191546"/>
                  <a:pt x="4322520" y="2196103"/>
                </a:cubicBezTo>
                <a:cubicBezTo>
                  <a:pt x="4333780" y="2206023"/>
                  <a:pt x="4322855" y="2208502"/>
                  <a:pt x="4322721" y="2207095"/>
                </a:cubicBezTo>
                <a:cubicBezTo>
                  <a:pt x="4321381" y="2206760"/>
                  <a:pt x="4320241" y="2205420"/>
                  <a:pt x="4319303" y="2203543"/>
                </a:cubicBezTo>
                <a:cubicBezTo>
                  <a:pt x="4320576" y="2218220"/>
                  <a:pt x="4322654" y="2230686"/>
                  <a:pt x="4323458" y="2229011"/>
                </a:cubicBezTo>
                <a:cubicBezTo>
                  <a:pt x="4323525" y="2228877"/>
                  <a:pt x="4323525" y="2228810"/>
                  <a:pt x="4323525" y="2228675"/>
                </a:cubicBezTo>
                <a:cubicBezTo>
                  <a:pt x="4323928" y="2228877"/>
                  <a:pt x="4324531" y="2229011"/>
                  <a:pt x="4325670" y="2229011"/>
                </a:cubicBezTo>
                <a:cubicBezTo>
                  <a:pt x="4325536" y="2230552"/>
                  <a:pt x="4323861" y="2238058"/>
                  <a:pt x="4323458" y="2242415"/>
                </a:cubicBezTo>
                <a:lnTo>
                  <a:pt x="4323458" y="2242597"/>
                </a:lnTo>
                <a:lnTo>
                  <a:pt x="4330371" y="2238636"/>
                </a:lnTo>
                <a:cubicBezTo>
                  <a:pt x="4333563" y="2236701"/>
                  <a:pt x="4336595" y="2234875"/>
                  <a:pt x="4336595" y="2235176"/>
                </a:cubicBezTo>
                <a:cubicBezTo>
                  <a:pt x="4335255" y="2237321"/>
                  <a:pt x="4339276" y="2249452"/>
                  <a:pt x="4333177" y="2249452"/>
                </a:cubicBezTo>
                <a:cubicBezTo>
                  <a:pt x="4333110" y="2249385"/>
                  <a:pt x="4330564" y="2249452"/>
                  <a:pt x="4330564" y="2249452"/>
                </a:cubicBezTo>
                <a:cubicBezTo>
                  <a:pt x="4330329" y="2249452"/>
                  <a:pt x="4330195" y="2247692"/>
                  <a:pt x="4329265" y="2245975"/>
                </a:cubicBezTo>
                <a:lnTo>
                  <a:pt x="4323458" y="2242892"/>
                </a:lnTo>
                <a:lnTo>
                  <a:pt x="4323458" y="2256356"/>
                </a:lnTo>
                <a:cubicBezTo>
                  <a:pt x="4332573" y="2257227"/>
                  <a:pt x="4331702" y="2259573"/>
                  <a:pt x="4323458" y="2262320"/>
                </a:cubicBezTo>
                <a:cubicBezTo>
                  <a:pt x="4334182" y="2262455"/>
                  <a:pt x="4329289" y="2289330"/>
                  <a:pt x="4334584" y="2289330"/>
                </a:cubicBezTo>
                <a:cubicBezTo>
                  <a:pt x="4337868" y="2291274"/>
                  <a:pt x="4344101" y="2300791"/>
                  <a:pt x="4348458" y="2309235"/>
                </a:cubicBezTo>
                <a:cubicBezTo>
                  <a:pt x="4349128" y="2301729"/>
                  <a:pt x="4349932" y="2297105"/>
                  <a:pt x="4350200" y="2312787"/>
                </a:cubicBezTo>
                <a:cubicBezTo>
                  <a:pt x="4352881" y="2318417"/>
                  <a:pt x="4354221" y="2322841"/>
                  <a:pt x="4352479" y="2322841"/>
                </a:cubicBezTo>
                <a:cubicBezTo>
                  <a:pt x="4351205" y="2322841"/>
                  <a:pt x="4350803" y="2322774"/>
                  <a:pt x="4350669" y="2322706"/>
                </a:cubicBezTo>
                <a:cubicBezTo>
                  <a:pt x="4350669" y="2322774"/>
                  <a:pt x="4350736" y="2322774"/>
                  <a:pt x="4350736" y="2322841"/>
                </a:cubicBezTo>
                <a:cubicBezTo>
                  <a:pt x="4349664" y="2322841"/>
                  <a:pt x="4349329" y="2385841"/>
                  <a:pt x="4351004" y="2395358"/>
                </a:cubicBezTo>
                <a:cubicBezTo>
                  <a:pt x="4350736" y="2395224"/>
                  <a:pt x="4350535" y="2395156"/>
                  <a:pt x="4350267" y="2395023"/>
                </a:cubicBezTo>
                <a:lnTo>
                  <a:pt x="4350669" y="2395626"/>
                </a:lnTo>
                <a:lnTo>
                  <a:pt x="4350669" y="2395625"/>
                </a:lnTo>
                <a:lnTo>
                  <a:pt x="4350669" y="2395627"/>
                </a:lnTo>
                <a:lnTo>
                  <a:pt x="4351205" y="2396430"/>
                </a:lnTo>
                <a:cubicBezTo>
                  <a:pt x="4351272" y="2396631"/>
                  <a:pt x="4351339" y="2396899"/>
                  <a:pt x="4351407" y="2396899"/>
                </a:cubicBezTo>
                <a:cubicBezTo>
                  <a:pt x="4356098" y="2403735"/>
                  <a:pt x="4356969" y="2413990"/>
                  <a:pt x="4356969" y="2414928"/>
                </a:cubicBezTo>
                <a:cubicBezTo>
                  <a:pt x="4347654" y="2430879"/>
                  <a:pt x="4324263" y="2471494"/>
                  <a:pt x="4318767" y="2471494"/>
                </a:cubicBezTo>
                <a:lnTo>
                  <a:pt x="4301610" y="2471494"/>
                </a:lnTo>
                <a:cubicBezTo>
                  <a:pt x="4262804" y="2491600"/>
                  <a:pt x="4222658" y="2534360"/>
                  <a:pt x="4241022" y="2578125"/>
                </a:cubicBezTo>
                <a:cubicBezTo>
                  <a:pt x="4245110" y="2578125"/>
                  <a:pt x="4241424" y="2571489"/>
                  <a:pt x="4243636" y="2570820"/>
                </a:cubicBezTo>
                <a:cubicBezTo>
                  <a:pt x="4243368" y="2570820"/>
                  <a:pt x="4249735" y="2629798"/>
                  <a:pt x="4249735" y="2629463"/>
                </a:cubicBezTo>
                <a:cubicBezTo>
                  <a:pt x="4234789" y="2662035"/>
                  <a:pt x="4203490" y="2655200"/>
                  <a:pt x="4185595" y="2684756"/>
                </a:cubicBezTo>
                <a:cubicBezTo>
                  <a:pt x="4186869" y="2685292"/>
                  <a:pt x="4188142" y="2685895"/>
                  <a:pt x="4189415" y="2686566"/>
                </a:cubicBezTo>
                <a:lnTo>
                  <a:pt x="4189415" y="2687437"/>
                </a:lnTo>
                <a:cubicBezTo>
                  <a:pt x="4188142" y="2689715"/>
                  <a:pt x="4196117" y="2678322"/>
                  <a:pt x="4196117" y="2683482"/>
                </a:cubicBezTo>
                <a:cubicBezTo>
                  <a:pt x="4181976" y="2703924"/>
                  <a:pt x="4186601" y="2734150"/>
                  <a:pt x="4171320" y="2758479"/>
                </a:cubicBezTo>
                <a:cubicBezTo>
                  <a:pt x="4153090" y="2787633"/>
                  <a:pt x="4132782" y="2810823"/>
                  <a:pt x="4114351" y="2831465"/>
                </a:cubicBezTo>
                <a:cubicBezTo>
                  <a:pt x="4100210" y="2847282"/>
                  <a:pt x="4041968" y="2889037"/>
                  <a:pt x="4041968" y="2877308"/>
                </a:cubicBezTo>
                <a:cubicBezTo>
                  <a:pt x="4040963" y="2878112"/>
                  <a:pt x="4042772" y="2885820"/>
                  <a:pt x="4039823" y="2885820"/>
                </a:cubicBezTo>
                <a:cubicBezTo>
                  <a:pt x="4023939" y="2877241"/>
                  <a:pt x="4036673" y="2885350"/>
                  <a:pt x="4021862" y="2886423"/>
                </a:cubicBezTo>
                <a:cubicBezTo>
                  <a:pt x="4021862" y="2884613"/>
                  <a:pt x="3979303" y="2880658"/>
                  <a:pt x="3975282" y="2879118"/>
                </a:cubicBezTo>
                <a:cubicBezTo>
                  <a:pt x="3975215" y="2885953"/>
                  <a:pt x="3933796" y="2899224"/>
                  <a:pt x="3925820" y="2899224"/>
                </a:cubicBezTo>
                <a:cubicBezTo>
                  <a:pt x="3915565" y="2899492"/>
                  <a:pt x="3901625" y="2887964"/>
                  <a:pt x="3894655" y="2886155"/>
                </a:cubicBezTo>
                <a:cubicBezTo>
                  <a:pt x="3896464" y="2887428"/>
                  <a:pt x="3891304" y="2891986"/>
                  <a:pt x="3889495" y="2892522"/>
                </a:cubicBezTo>
                <a:cubicBezTo>
                  <a:pt x="3894588" y="2892522"/>
                  <a:pt x="3860072" y="2847014"/>
                  <a:pt x="3887819" y="2846545"/>
                </a:cubicBezTo>
                <a:cubicBezTo>
                  <a:pt x="3884668" y="2812833"/>
                  <a:pt x="3854308" y="2789041"/>
                  <a:pt x="3854308" y="2757943"/>
                </a:cubicBezTo>
                <a:cubicBezTo>
                  <a:pt x="3837821" y="2742394"/>
                  <a:pt x="3820797" y="2723829"/>
                  <a:pt x="3820797" y="2696752"/>
                </a:cubicBezTo>
                <a:cubicBezTo>
                  <a:pt x="3809471" y="2685224"/>
                  <a:pt x="3811414" y="2647492"/>
                  <a:pt x="3807393" y="2625442"/>
                </a:cubicBezTo>
                <a:cubicBezTo>
                  <a:pt x="3796401" y="2565257"/>
                  <a:pt x="3722804" y="2475381"/>
                  <a:pt x="3753776" y="2431683"/>
                </a:cubicBezTo>
                <a:cubicBezTo>
                  <a:pt x="3753776" y="2388186"/>
                  <a:pt x="3786818" y="2372168"/>
                  <a:pt x="3793988" y="2342880"/>
                </a:cubicBezTo>
                <a:cubicBezTo>
                  <a:pt x="3800624" y="2315937"/>
                  <a:pt x="3782193" y="2275255"/>
                  <a:pt x="3780584" y="2257294"/>
                </a:cubicBezTo>
                <a:cubicBezTo>
                  <a:pt x="3778171" y="2230552"/>
                  <a:pt x="3770263" y="2205956"/>
                  <a:pt x="3760478" y="2182766"/>
                </a:cubicBezTo>
                <a:cubicBezTo>
                  <a:pt x="3756725" y="2173786"/>
                  <a:pt x="3684609" y="2061458"/>
                  <a:pt x="3687496" y="2061458"/>
                </a:cubicBezTo>
                <a:cubicBezTo>
                  <a:pt x="3690102" y="2061926"/>
                  <a:pt x="3692104" y="2064004"/>
                  <a:pt x="3693501" y="2064540"/>
                </a:cubicBezTo>
                <a:cubicBezTo>
                  <a:pt x="3700687" y="2061659"/>
                  <a:pt x="3701421" y="2046043"/>
                  <a:pt x="3700353" y="2035789"/>
                </a:cubicBezTo>
                <a:cubicBezTo>
                  <a:pt x="3701155" y="2036190"/>
                  <a:pt x="3705110" y="2027880"/>
                  <a:pt x="3706451" y="2027746"/>
                </a:cubicBezTo>
                <a:cubicBezTo>
                  <a:pt x="3697261" y="2007774"/>
                  <a:pt x="3719116" y="1986326"/>
                  <a:pt x="3707993" y="1967561"/>
                </a:cubicBezTo>
                <a:cubicBezTo>
                  <a:pt x="3700820" y="1966891"/>
                  <a:pt x="3695450" y="1934184"/>
                  <a:pt x="3680787" y="1937603"/>
                </a:cubicBezTo>
                <a:cubicBezTo>
                  <a:pt x="3680787" y="1937736"/>
                  <a:pt x="3631984" y="1947254"/>
                  <a:pt x="3632520" y="1947522"/>
                </a:cubicBezTo>
                <a:cubicBezTo>
                  <a:pt x="3622876" y="1943299"/>
                  <a:pt x="3619786" y="1925606"/>
                  <a:pt x="3614761" y="1919105"/>
                </a:cubicBezTo>
                <a:cubicBezTo>
                  <a:pt x="3612080" y="1915620"/>
                  <a:pt x="3610607" y="1899266"/>
                  <a:pt x="3596802" y="1893905"/>
                </a:cubicBezTo>
                <a:cubicBezTo>
                  <a:pt x="3573212" y="1884655"/>
                  <a:pt x="3549302" y="1900607"/>
                  <a:pt x="3532068" y="1900607"/>
                </a:cubicBezTo>
                <a:cubicBezTo>
                  <a:pt x="3525567" y="1907845"/>
                  <a:pt x="3478121" y="1933648"/>
                  <a:pt x="3462102" y="1934117"/>
                </a:cubicBezTo>
                <a:cubicBezTo>
                  <a:pt x="3446954" y="1934586"/>
                  <a:pt x="3434221" y="1918568"/>
                  <a:pt x="3413104" y="1920713"/>
                </a:cubicBezTo>
                <a:cubicBezTo>
                  <a:pt x="3401239" y="1921919"/>
                  <a:pt x="3383475" y="1932106"/>
                  <a:pt x="3372554" y="1934117"/>
                </a:cubicBezTo>
                <a:cubicBezTo>
                  <a:pt x="3346887" y="1938809"/>
                  <a:pt x="3339040" y="1940149"/>
                  <a:pt x="3317599" y="1927415"/>
                </a:cubicBezTo>
                <a:cubicBezTo>
                  <a:pt x="3293210" y="1912939"/>
                  <a:pt x="3278405" y="1870849"/>
                  <a:pt x="3236710" y="1867096"/>
                </a:cubicBezTo>
                <a:cubicBezTo>
                  <a:pt x="3237654" y="1864616"/>
                  <a:pt x="3238053" y="1862136"/>
                  <a:pt x="3237786" y="1859590"/>
                </a:cubicBezTo>
                <a:cubicBezTo>
                  <a:pt x="3237786" y="1858986"/>
                  <a:pt x="3239867" y="1862404"/>
                  <a:pt x="3240738" y="1860394"/>
                </a:cubicBezTo>
                <a:cubicBezTo>
                  <a:pt x="3238862" y="1859389"/>
                  <a:pt x="3240066" y="1859054"/>
                  <a:pt x="3244491" y="1859523"/>
                </a:cubicBezTo>
                <a:cubicBezTo>
                  <a:pt x="3246232" y="1860930"/>
                  <a:pt x="3240534" y="1854898"/>
                  <a:pt x="3237654" y="1850743"/>
                </a:cubicBezTo>
                <a:cubicBezTo>
                  <a:pt x="3236781" y="1853088"/>
                  <a:pt x="3235374" y="1854094"/>
                  <a:pt x="3233228" y="1853692"/>
                </a:cubicBezTo>
                <a:cubicBezTo>
                  <a:pt x="3230549" y="1853692"/>
                  <a:pt x="3230949" y="1825007"/>
                  <a:pt x="3231084" y="1821857"/>
                </a:cubicBezTo>
                <a:cubicBezTo>
                  <a:pt x="3231216" y="1821923"/>
                  <a:pt x="3217681" y="1817500"/>
                  <a:pt x="3217681" y="1817835"/>
                </a:cubicBezTo>
                <a:cubicBezTo>
                  <a:pt x="3217213" y="1818371"/>
                  <a:pt x="3221971" y="1813077"/>
                  <a:pt x="3223713" y="1812407"/>
                </a:cubicBezTo>
                <a:cubicBezTo>
                  <a:pt x="3219223" y="1810530"/>
                  <a:pt x="3219020" y="1810865"/>
                  <a:pt x="3220296" y="1806844"/>
                </a:cubicBezTo>
                <a:cubicBezTo>
                  <a:pt x="3207227" y="1806844"/>
                  <a:pt x="3200927" y="1785464"/>
                  <a:pt x="3199855" y="1785598"/>
                </a:cubicBezTo>
                <a:cubicBezTo>
                  <a:pt x="3199855" y="1785464"/>
                  <a:pt x="3192214" y="1786939"/>
                  <a:pt x="3191813" y="1787006"/>
                </a:cubicBezTo>
                <a:cubicBezTo>
                  <a:pt x="3194962" y="1787006"/>
                  <a:pt x="3184239" y="1768843"/>
                  <a:pt x="3184239" y="1773468"/>
                </a:cubicBezTo>
                <a:cubicBezTo>
                  <a:pt x="3184239" y="1774003"/>
                  <a:pt x="3184239" y="1774272"/>
                  <a:pt x="3184105" y="1774406"/>
                </a:cubicBezTo>
                <a:cubicBezTo>
                  <a:pt x="3184575" y="1776818"/>
                  <a:pt x="3184844" y="1780638"/>
                  <a:pt x="3184039" y="1780638"/>
                </a:cubicBezTo>
                <a:cubicBezTo>
                  <a:pt x="3183234" y="1780974"/>
                  <a:pt x="3175260" y="1781108"/>
                  <a:pt x="3177536" y="1778092"/>
                </a:cubicBezTo>
                <a:cubicBezTo>
                  <a:pt x="3177536" y="1777891"/>
                  <a:pt x="3177536" y="1777623"/>
                  <a:pt x="3177536" y="1777421"/>
                </a:cubicBezTo>
                <a:cubicBezTo>
                  <a:pt x="3174457" y="1777623"/>
                  <a:pt x="3164126" y="1776885"/>
                  <a:pt x="3164126" y="1772998"/>
                </a:cubicBezTo>
                <a:cubicBezTo>
                  <a:pt x="3163928" y="1771255"/>
                  <a:pt x="3164398" y="1769714"/>
                  <a:pt x="3165135" y="1768173"/>
                </a:cubicBezTo>
                <a:cubicBezTo>
                  <a:pt x="3164530" y="1768441"/>
                  <a:pt x="3164126" y="1768105"/>
                  <a:pt x="3164126" y="1766899"/>
                </a:cubicBezTo>
                <a:cubicBezTo>
                  <a:pt x="3168487" y="1766095"/>
                  <a:pt x="3166005" y="1763146"/>
                  <a:pt x="3170902" y="1760063"/>
                </a:cubicBezTo>
                <a:cubicBezTo>
                  <a:pt x="3164798" y="1754567"/>
                  <a:pt x="3157426" y="1747664"/>
                  <a:pt x="3157426" y="1747530"/>
                </a:cubicBezTo>
                <a:cubicBezTo>
                  <a:pt x="3156750" y="1738415"/>
                  <a:pt x="3156750" y="1722665"/>
                  <a:pt x="3157426" y="1717973"/>
                </a:cubicBezTo>
                <a:cubicBezTo>
                  <a:pt x="3158970" y="1719448"/>
                  <a:pt x="3160712" y="1720051"/>
                  <a:pt x="3162722" y="1719716"/>
                </a:cubicBezTo>
                <a:cubicBezTo>
                  <a:pt x="3161713" y="1717638"/>
                  <a:pt x="3161584" y="1715427"/>
                  <a:pt x="3162183" y="1713014"/>
                </a:cubicBezTo>
                <a:cubicBezTo>
                  <a:pt x="3160442" y="1712947"/>
                  <a:pt x="3158836" y="1713550"/>
                  <a:pt x="3157426" y="1714891"/>
                </a:cubicBezTo>
                <a:cubicBezTo>
                  <a:pt x="3158365" y="1712075"/>
                  <a:pt x="3157426" y="1705574"/>
                  <a:pt x="3157426" y="1697532"/>
                </a:cubicBezTo>
                <a:cubicBezTo>
                  <a:pt x="3154536" y="1695991"/>
                  <a:pt x="3151269" y="1695387"/>
                  <a:pt x="3149518" y="1691902"/>
                </a:cubicBezTo>
                <a:cubicBezTo>
                  <a:pt x="3176665" y="1680710"/>
                  <a:pt x="3166340" y="1563355"/>
                  <a:pt x="3170835" y="1559870"/>
                </a:cubicBezTo>
                <a:cubicBezTo>
                  <a:pt x="3170835" y="1550152"/>
                  <a:pt x="3162250" y="1543651"/>
                  <a:pt x="3157426" y="1534335"/>
                </a:cubicBezTo>
                <a:cubicBezTo>
                  <a:pt x="3157426" y="1543584"/>
                  <a:pt x="3150737" y="1536479"/>
                  <a:pt x="3150737" y="1539496"/>
                </a:cubicBezTo>
                <a:cubicBezTo>
                  <a:pt x="3152269" y="1523075"/>
                  <a:pt x="3156214" y="1508465"/>
                  <a:pt x="3164126" y="1499752"/>
                </a:cubicBezTo>
                <a:cubicBezTo>
                  <a:pt x="3164126" y="1483398"/>
                  <a:pt x="3179081" y="1469525"/>
                  <a:pt x="3188123" y="1452703"/>
                </a:cubicBezTo>
                <a:cubicBezTo>
                  <a:pt x="3202602" y="1425760"/>
                  <a:pt x="3216543" y="1382934"/>
                  <a:pt x="3237855" y="1364100"/>
                </a:cubicBezTo>
                <a:cubicBezTo>
                  <a:pt x="3262054" y="1342654"/>
                  <a:pt x="3297229" y="1347279"/>
                  <a:pt x="3306674" y="1304117"/>
                </a:cubicBezTo>
                <a:cubicBezTo>
                  <a:pt x="3305207" y="1304519"/>
                  <a:pt x="3304532" y="1304184"/>
                  <a:pt x="3304868" y="1302977"/>
                </a:cubicBezTo>
                <a:cubicBezTo>
                  <a:pt x="3304868" y="1306127"/>
                  <a:pt x="3298166" y="1302374"/>
                  <a:pt x="3298166" y="1299828"/>
                </a:cubicBezTo>
                <a:cubicBezTo>
                  <a:pt x="3301114" y="1290310"/>
                  <a:pt x="3306142" y="1271947"/>
                  <a:pt x="3311567" y="1260553"/>
                </a:cubicBezTo>
                <a:cubicBezTo>
                  <a:pt x="3324299" y="1234012"/>
                  <a:pt x="3339443" y="1235219"/>
                  <a:pt x="3359681" y="1216989"/>
                </a:cubicBezTo>
                <a:cubicBezTo>
                  <a:pt x="3370945" y="1206869"/>
                  <a:pt x="3378848" y="1170074"/>
                  <a:pt x="3392456" y="1170074"/>
                </a:cubicBezTo>
                <a:cubicBezTo>
                  <a:pt x="3384214" y="1168600"/>
                  <a:pt x="3378579" y="1163640"/>
                  <a:pt x="3378579" y="1155062"/>
                </a:cubicBezTo>
                <a:cubicBezTo>
                  <a:pt x="3374978" y="1149096"/>
                  <a:pt x="3366388" y="1140317"/>
                  <a:pt x="3353587" y="1136564"/>
                </a:cubicBezTo>
                <a:cubicBezTo>
                  <a:pt x="3361091" y="1138775"/>
                  <a:pt x="3318270" y="1150169"/>
                  <a:pt x="3318270" y="1142797"/>
                </a:cubicBezTo>
                <a:cubicBezTo>
                  <a:pt x="3318001" y="1143131"/>
                  <a:pt x="3318538" y="1138909"/>
                  <a:pt x="3318270" y="1138708"/>
                </a:cubicBezTo>
                <a:cubicBezTo>
                  <a:pt x="3318270" y="1135960"/>
                  <a:pt x="3324842" y="1120009"/>
                  <a:pt x="3324978" y="1109219"/>
                </a:cubicBezTo>
                <a:cubicBezTo>
                  <a:pt x="3324978" y="1109353"/>
                  <a:pt x="3317064" y="1110157"/>
                  <a:pt x="3316192" y="1109688"/>
                </a:cubicBezTo>
                <a:cubicBezTo>
                  <a:pt x="3324570" y="1109688"/>
                  <a:pt x="3314983" y="982347"/>
                  <a:pt x="3323968" y="982347"/>
                </a:cubicBezTo>
                <a:cubicBezTo>
                  <a:pt x="3323429" y="981074"/>
                  <a:pt x="3327587" y="986034"/>
                  <a:pt x="3327657" y="988111"/>
                </a:cubicBezTo>
                <a:cubicBezTo>
                  <a:pt x="3329079" y="986235"/>
                  <a:pt x="3331144" y="982347"/>
                  <a:pt x="3332606" y="982347"/>
                </a:cubicBezTo>
                <a:cubicBezTo>
                  <a:pt x="3344273" y="966866"/>
                  <a:pt x="3371482" y="992334"/>
                  <a:pt x="3388768" y="975645"/>
                </a:cubicBezTo>
                <a:cubicBezTo>
                  <a:pt x="3396880" y="975645"/>
                  <a:pt x="3449705" y="990524"/>
                  <a:pt x="3458817" y="987374"/>
                </a:cubicBezTo>
                <a:cubicBezTo>
                  <a:pt x="3486031" y="977991"/>
                  <a:pt x="3479194" y="943341"/>
                  <a:pt x="3479194" y="927591"/>
                </a:cubicBezTo>
                <a:cubicBezTo>
                  <a:pt x="3479394" y="928462"/>
                  <a:pt x="3472355" y="915326"/>
                  <a:pt x="3475302" y="915326"/>
                </a:cubicBezTo>
                <a:cubicBezTo>
                  <a:pt x="3469676" y="913181"/>
                  <a:pt x="3467868" y="909228"/>
                  <a:pt x="3467395" y="908624"/>
                </a:cubicBezTo>
                <a:cubicBezTo>
                  <a:pt x="3463106" y="908624"/>
                  <a:pt x="3461296" y="906680"/>
                  <a:pt x="3460424" y="904268"/>
                </a:cubicBezTo>
                <a:cubicBezTo>
                  <a:pt x="3460022" y="904804"/>
                  <a:pt x="3459218" y="905742"/>
                  <a:pt x="3457880" y="907283"/>
                </a:cubicBezTo>
                <a:cubicBezTo>
                  <a:pt x="3457273" y="907283"/>
                  <a:pt x="3459422" y="904871"/>
                  <a:pt x="3460356" y="904000"/>
                </a:cubicBezTo>
                <a:cubicBezTo>
                  <a:pt x="3459351" y="900716"/>
                  <a:pt x="3460022" y="896694"/>
                  <a:pt x="3459619" y="895153"/>
                </a:cubicBezTo>
                <a:cubicBezTo>
                  <a:pt x="3454258" y="895153"/>
                  <a:pt x="3452782" y="892070"/>
                  <a:pt x="3452382" y="890126"/>
                </a:cubicBezTo>
                <a:cubicBezTo>
                  <a:pt x="3452250" y="892137"/>
                  <a:pt x="3451245" y="893812"/>
                  <a:pt x="3449231" y="895153"/>
                </a:cubicBezTo>
                <a:cubicBezTo>
                  <a:pt x="3449231" y="895220"/>
                  <a:pt x="3447022" y="892472"/>
                  <a:pt x="3446083" y="890462"/>
                </a:cubicBezTo>
                <a:cubicBezTo>
                  <a:pt x="3443737" y="892673"/>
                  <a:pt x="3439046" y="895823"/>
                  <a:pt x="3439714" y="895153"/>
                </a:cubicBezTo>
                <a:cubicBezTo>
                  <a:pt x="3439582" y="895153"/>
                  <a:pt x="3437906" y="881748"/>
                  <a:pt x="3440319" y="881748"/>
                </a:cubicBezTo>
                <a:cubicBezTo>
                  <a:pt x="3423294" y="884899"/>
                  <a:pt x="3406602" y="879001"/>
                  <a:pt x="3411964" y="868344"/>
                </a:cubicBezTo>
                <a:cubicBezTo>
                  <a:pt x="3412567" y="869618"/>
                  <a:pt x="3402243" y="863988"/>
                  <a:pt x="3400836" y="861642"/>
                </a:cubicBezTo>
                <a:cubicBezTo>
                  <a:pt x="3400231" y="861642"/>
                  <a:pt x="3424970" y="854940"/>
                  <a:pt x="3432811" y="854940"/>
                </a:cubicBezTo>
                <a:cubicBezTo>
                  <a:pt x="3439985" y="848506"/>
                  <a:pt x="3436769" y="852326"/>
                  <a:pt x="3446620" y="848238"/>
                </a:cubicBezTo>
                <a:cubicBezTo>
                  <a:pt x="3444074" y="848238"/>
                  <a:pt x="3457678" y="855275"/>
                  <a:pt x="3467933" y="854940"/>
                </a:cubicBezTo>
                <a:cubicBezTo>
                  <a:pt x="3462707" y="854940"/>
                  <a:pt x="3467395" y="851120"/>
                  <a:pt x="3470074" y="849243"/>
                </a:cubicBezTo>
                <a:cubicBezTo>
                  <a:pt x="3465922" y="836845"/>
                  <a:pt x="3462973" y="825987"/>
                  <a:pt x="3475709" y="834834"/>
                </a:cubicBezTo>
                <a:cubicBezTo>
                  <a:pt x="3475838" y="819151"/>
                  <a:pt x="3487772" y="832823"/>
                  <a:pt x="3484487" y="835370"/>
                </a:cubicBezTo>
                <a:cubicBezTo>
                  <a:pt x="3489051" y="838654"/>
                  <a:pt x="3496891" y="842072"/>
                  <a:pt x="3508486" y="841536"/>
                </a:cubicBezTo>
                <a:cubicBezTo>
                  <a:pt x="3500683" y="841536"/>
                  <a:pt x="3539155" y="812507"/>
                  <a:pt x="3562575" y="797032"/>
                </a:cubicBezTo>
                <a:lnTo>
                  <a:pt x="3578635" y="787694"/>
                </a:lnTo>
                <a:lnTo>
                  <a:pt x="3579104" y="786712"/>
                </a:lnTo>
                <a:lnTo>
                  <a:pt x="3579049" y="787820"/>
                </a:lnTo>
                <a:lnTo>
                  <a:pt x="3579246" y="787919"/>
                </a:lnTo>
                <a:cubicBezTo>
                  <a:pt x="3579246" y="788857"/>
                  <a:pt x="3579246" y="788455"/>
                  <a:pt x="3579317" y="787584"/>
                </a:cubicBezTo>
                <a:cubicBezTo>
                  <a:pt x="3579513" y="787584"/>
                  <a:pt x="3579582" y="787717"/>
                  <a:pt x="3579582" y="787852"/>
                </a:cubicBezTo>
                <a:cubicBezTo>
                  <a:pt x="3580788" y="785171"/>
                  <a:pt x="3580052" y="785439"/>
                  <a:pt x="3579383" y="786243"/>
                </a:cubicBezTo>
                <a:cubicBezTo>
                  <a:pt x="3579513" y="783831"/>
                  <a:pt x="3579648" y="780412"/>
                  <a:pt x="3579582" y="781217"/>
                </a:cubicBezTo>
                <a:cubicBezTo>
                  <a:pt x="3590841" y="780815"/>
                  <a:pt x="3584740" y="779206"/>
                  <a:pt x="3586282" y="774514"/>
                </a:cubicBezTo>
                <a:cubicBezTo>
                  <a:pt x="3603372" y="769823"/>
                  <a:pt x="3599621" y="751124"/>
                  <a:pt x="3614962" y="741004"/>
                </a:cubicBezTo>
                <a:cubicBezTo>
                  <a:pt x="3630042" y="731085"/>
                  <a:pt x="3668315" y="728069"/>
                  <a:pt x="3679577" y="733162"/>
                </a:cubicBezTo>
                <a:cubicBezTo>
                  <a:pt x="3681187" y="731286"/>
                  <a:pt x="3690177" y="727666"/>
                  <a:pt x="3690296" y="727600"/>
                </a:cubicBezTo>
                <a:lnTo>
                  <a:pt x="3688335" y="726481"/>
                </a:lnTo>
                <a:lnTo>
                  <a:pt x="3688222" y="725120"/>
                </a:lnTo>
                <a:cubicBezTo>
                  <a:pt x="3688560" y="724986"/>
                  <a:pt x="3688828" y="724852"/>
                  <a:pt x="3689162" y="724717"/>
                </a:cubicBezTo>
                <a:cubicBezTo>
                  <a:pt x="3688828" y="724584"/>
                  <a:pt x="3688489" y="724517"/>
                  <a:pt x="3688165" y="724517"/>
                </a:cubicBezTo>
                <a:cubicBezTo>
                  <a:pt x="3688027" y="722975"/>
                  <a:pt x="3688027" y="721434"/>
                  <a:pt x="3688101" y="720897"/>
                </a:cubicBezTo>
                <a:cubicBezTo>
                  <a:pt x="3684804" y="720696"/>
                  <a:pt x="3687292" y="716943"/>
                  <a:pt x="3686817" y="714463"/>
                </a:cubicBezTo>
                <a:cubicBezTo>
                  <a:pt x="3685483" y="714463"/>
                  <a:pt x="3675821" y="714262"/>
                  <a:pt x="3682329" y="714262"/>
                </a:cubicBezTo>
                <a:cubicBezTo>
                  <a:pt x="3681922" y="708834"/>
                  <a:pt x="3680449" y="699317"/>
                  <a:pt x="3681459" y="694156"/>
                </a:cubicBezTo>
                <a:cubicBezTo>
                  <a:pt x="3663623" y="694156"/>
                  <a:pt x="3677634" y="658300"/>
                  <a:pt x="3680855" y="653943"/>
                </a:cubicBezTo>
                <a:cubicBezTo>
                  <a:pt x="3688165" y="643957"/>
                  <a:pt x="3713887" y="638930"/>
                  <a:pt x="3727303" y="634373"/>
                </a:cubicBezTo>
                <a:lnTo>
                  <a:pt x="3727226" y="634708"/>
                </a:lnTo>
                <a:lnTo>
                  <a:pt x="3725895" y="640539"/>
                </a:lnTo>
                <a:cubicBezTo>
                  <a:pt x="3730587" y="642818"/>
                  <a:pt x="3726029" y="651866"/>
                  <a:pt x="3720326" y="657294"/>
                </a:cubicBezTo>
                <a:cubicBezTo>
                  <a:pt x="3720326" y="657294"/>
                  <a:pt x="3726565" y="659506"/>
                  <a:pt x="3726967" y="662388"/>
                </a:cubicBezTo>
                <a:cubicBezTo>
                  <a:pt x="3726967" y="665940"/>
                  <a:pt x="3739165" y="666208"/>
                  <a:pt x="3726967" y="680751"/>
                </a:cubicBezTo>
                <a:cubicBezTo>
                  <a:pt x="3729179" y="681556"/>
                  <a:pt x="3730921" y="681355"/>
                  <a:pt x="3732396" y="680215"/>
                </a:cubicBezTo>
                <a:lnTo>
                  <a:pt x="3732463" y="680247"/>
                </a:lnTo>
                <a:lnTo>
                  <a:pt x="3733669" y="680819"/>
                </a:lnTo>
                <a:cubicBezTo>
                  <a:pt x="3733468" y="680886"/>
                  <a:pt x="3728307" y="683968"/>
                  <a:pt x="3727101" y="685979"/>
                </a:cubicBezTo>
                <a:cubicBezTo>
                  <a:pt x="3725485" y="683902"/>
                  <a:pt x="3730854" y="685711"/>
                  <a:pt x="3726967" y="681087"/>
                </a:cubicBezTo>
                <a:cubicBezTo>
                  <a:pt x="3724815" y="681087"/>
                  <a:pt x="3722537" y="681422"/>
                  <a:pt x="3720326" y="681355"/>
                </a:cubicBezTo>
                <a:cubicBezTo>
                  <a:pt x="3725219" y="686449"/>
                  <a:pt x="3729112" y="688660"/>
                  <a:pt x="3732195" y="695362"/>
                </a:cubicBezTo>
                <a:cubicBezTo>
                  <a:pt x="3733267" y="695362"/>
                  <a:pt x="3735411" y="695362"/>
                  <a:pt x="3736819" y="695362"/>
                </a:cubicBezTo>
                <a:cubicBezTo>
                  <a:pt x="3734272" y="688660"/>
                  <a:pt x="3729179" y="681355"/>
                  <a:pt x="3736886" y="681355"/>
                </a:cubicBezTo>
                <a:cubicBezTo>
                  <a:pt x="3737690" y="677602"/>
                  <a:pt x="3748816" y="673581"/>
                  <a:pt x="3766309" y="674049"/>
                </a:cubicBezTo>
                <a:cubicBezTo>
                  <a:pt x="3766711" y="672240"/>
                  <a:pt x="3768722" y="667347"/>
                  <a:pt x="3765169" y="667347"/>
                </a:cubicBezTo>
                <a:cubicBezTo>
                  <a:pt x="3768990" y="666342"/>
                  <a:pt x="3770732" y="664801"/>
                  <a:pt x="3774150" y="663058"/>
                </a:cubicBezTo>
                <a:cubicBezTo>
                  <a:pt x="3765303" y="658635"/>
                  <a:pt x="3751899" y="643622"/>
                  <a:pt x="3747878" y="640539"/>
                </a:cubicBezTo>
                <a:cubicBezTo>
                  <a:pt x="3745934" y="640539"/>
                  <a:pt x="3740371" y="613395"/>
                  <a:pt x="3740371" y="613530"/>
                </a:cubicBezTo>
                <a:cubicBezTo>
                  <a:pt x="3737624" y="608100"/>
                  <a:pt x="3731056" y="603476"/>
                  <a:pt x="3726967" y="601265"/>
                </a:cubicBezTo>
                <a:cubicBezTo>
                  <a:pt x="3727838" y="600996"/>
                  <a:pt x="3728709" y="600662"/>
                  <a:pt x="3729513" y="600259"/>
                </a:cubicBezTo>
                <a:cubicBezTo>
                  <a:pt x="3728643" y="600259"/>
                  <a:pt x="3727771" y="600259"/>
                  <a:pt x="3726967" y="600192"/>
                </a:cubicBezTo>
                <a:cubicBezTo>
                  <a:pt x="3719987" y="605286"/>
                  <a:pt x="3721396" y="606961"/>
                  <a:pt x="3707324" y="606961"/>
                </a:cubicBezTo>
                <a:cubicBezTo>
                  <a:pt x="3696202" y="617417"/>
                  <a:pt x="3670195" y="639131"/>
                  <a:pt x="3656652" y="627068"/>
                </a:cubicBezTo>
                <a:cubicBezTo>
                  <a:pt x="3656589" y="637188"/>
                  <a:pt x="3646727" y="628944"/>
                  <a:pt x="3639895" y="625727"/>
                </a:cubicBezTo>
                <a:cubicBezTo>
                  <a:pt x="3639895" y="631290"/>
                  <a:pt x="3613960" y="596975"/>
                  <a:pt x="3613089" y="594831"/>
                </a:cubicBezTo>
                <a:cubicBezTo>
                  <a:pt x="3611410" y="590675"/>
                  <a:pt x="3608397" y="565408"/>
                  <a:pt x="3606385" y="558371"/>
                </a:cubicBezTo>
                <a:cubicBezTo>
                  <a:pt x="3606385" y="563330"/>
                  <a:pt x="3601964" y="556896"/>
                  <a:pt x="3600292" y="554283"/>
                </a:cubicBezTo>
                <a:cubicBezTo>
                  <a:pt x="3602698" y="554953"/>
                  <a:pt x="3611142" y="547045"/>
                  <a:pt x="3605042" y="546642"/>
                </a:cubicBezTo>
                <a:cubicBezTo>
                  <a:pt x="3605646" y="543894"/>
                  <a:pt x="3606385" y="535114"/>
                  <a:pt x="3606385" y="542085"/>
                </a:cubicBezTo>
                <a:cubicBezTo>
                  <a:pt x="3606988" y="530959"/>
                  <a:pt x="3635472" y="506697"/>
                  <a:pt x="3641573" y="506429"/>
                </a:cubicBezTo>
                <a:cubicBezTo>
                  <a:pt x="3642175" y="507032"/>
                  <a:pt x="3647267" y="510585"/>
                  <a:pt x="3647599" y="512260"/>
                </a:cubicBezTo>
                <a:cubicBezTo>
                  <a:pt x="3654572" y="507770"/>
                  <a:pt x="3661412" y="503547"/>
                  <a:pt x="3669322" y="499593"/>
                </a:cubicBezTo>
                <a:cubicBezTo>
                  <a:pt x="3658394" y="494232"/>
                  <a:pt x="3676225" y="493896"/>
                  <a:pt x="3679645" y="493226"/>
                </a:cubicBezTo>
                <a:cubicBezTo>
                  <a:pt x="3679645" y="492020"/>
                  <a:pt x="3681124" y="486524"/>
                  <a:pt x="3678839" y="486524"/>
                </a:cubicBezTo>
                <a:cubicBezTo>
                  <a:pt x="3693048" y="490143"/>
                  <a:pt x="3704039" y="488937"/>
                  <a:pt x="3713622" y="480157"/>
                </a:cubicBezTo>
                <a:cubicBezTo>
                  <a:pt x="3714695" y="478079"/>
                  <a:pt x="3725419" y="467356"/>
                  <a:pt x="3735814" y="467356"/>
                </a:cubicBezTo>
                <a:lnTo>
                  <a:pt x="3733669" y="467356"/>
                </a:lnTo>
                <a:cubicBezTo>
                  <a:pt x="3735613" y="467356"/>
                  <a:pt x="3732396" y="460185"/>
                  <a:pt x="3729782" y="458174"/>
                </a:cubicBezTo>
                <a:cubicBezTo>
                  <a:pt x="3730988" y="456029"/>
                  <a:pt x="3732262" y="453683"/>
                  <a:pt x="3733201" y="452812"/>
                </a:cubicBezTo>
                <a:cubicBezTo>
                  <a:pt x="3734005" y="453617"/>
                  <a:pt x="3734540" y="454488"/>
                  <a:pt x="3734741" y="455560"/>
                </a:cubicBezTo>
                <a:cubicBezTo>
                  <a:pt x="3734675" y="454153"/>
                  <a:pt x="3734741" y="452947"/>
                  <a:pt x="3735747" y="452947"/>
                </a:cubicBezTo>
                <a:cubicBezTo>
                  <a:pt x="3739768" y="458241"/>
                  <a:pt x="3741510" y="456767"/>
                  <a:pt x="3747007" y="459782"/>
                </a:cubicBezTo>
                <a:cubicBezTo>
                  <a:pt x="3744460" y="451673"/>
                  <a:pt x="3747945" y="453415"/>
                  <a:pt x="3753842" y="453415"/>
                </a:cubicBezTo>
                <a:cubicBezTo>
                  <a:pt x="3754312" y="454019"/>
                  <a:pt x="3754714" y="447317"/>
                  <a:pt x="3756456" y="447317"/>
                </a:cubicBezTo>
                <a:cubicBezTo>
                  <a:pt x="3756256" y="447317"/>
                  <a:pt x="3756055" y="447317"/>
                  <a:pt x="3755853" y="447317"/>
                </a:cubicBezTo>
                <a:cubicBezTo>
                  <a:pt x="3755183" y="447317"/>
                  <a:pt x="3747007" y="446981"/>
                  <a:pt x="3747007" y="442826"/>
                </a:cubicBezTo>
                <a:cubicBezTo>
                  <a:pt x="3746605" y="443228"/>
                  <a:pt x="3757328" y="432773"/>
                  <a:pt x="3756725" y="432773"/>
                </a:cubicBezTo>
                <a:cubicBezTo>
                  <a:pt x="3758467" y="434046"/>
                  <a:pt x="3749821" y="426138"/>
                  <a:pt x="3757328" y="426138"/>
                </a:cubicBezTo>
                <a:cubicBezTo>
                  <a:pt x="3757730" y="424730"/>
                  <a:pt x="3759673" y="428953"/>
                  <a:pt x="3760411" y="431365"/>
                </a:cubicBezTo>
                <a:cubicBezTo>
                  <a:pt x="3760344" y="417157"/>
                  <a:pt x="3764767" y="422787"/>
                  <a:pt x="3773815" y="424530"/>
                </a:cubicBezTo>
                <a:cubicBezTo>
                  <a:pt x="3773815" y="421111"/>
                  <a:pt x="3770330" y="420508"/>
                  <a:pt x="3768520" y="420508"/>
                </a:cubicBezTo>
                <a:cubicBezTo>
                  <a:pt x="3774485" y="413806"/>
                  <a:pt x="3777568" y="413873"/>
                  <a:pt x="3783198" y="413202"/>
                </a:cubicBezTo>
                <a:cubicBezTo>
                  <a:pt x="3784471" y="413202"/>
                  <a:pt x="3794659" y="396514"/>
                  <a:pt x="3793922" y="398324"/>
                </a:cubicBezTo>
                <a:cubicBezTo>
                  <a:pt x="3793922" y="400201"/>
                  <a:pt x="3800624" y="399463"/>
                  <a:pt x="3800624" y="397319"/>
                </a:cubicBezTo>
                <a:cubicBezTo>
                  <a:pt x="3799484" y="402747"/>
                  <a:pt x="3800222" y="399866"/>
                  <a:pt x="3800624" y="401407"/>
                </a:cubicBezTo>
                <a:cubicBezTo>
                  <a:pt x="3800624" y="400602"/>
                  <a:pt x="3808063" y="396179"/>
                  <a:pt x="3812018" y="393499"/>
                </a:cubicBezTo>
                <a:cubicBezTo>
                  <a:pt x="3809135" y="391287"/>
                  <a:pt x="3804511" y="382708"/>
                  <a:pt x="3807326" y="385791"/>
                </a:cubicBezTo>
                <a:cubicBezTo>
                  <a:pt x="3815033" y="384585"/>
                  <a:pt x="3818854" y="379089"/>
                  <a:pt x="3829980" y="379089"/>
                </a:cubicBezTo>
                <a:cubicBezTo>
                  <a:pt x="3823009" y="379156"/>
                  <a:pt x="3807996" y="379089"/>
                  <a:pt x="3808532" y="379089"/>
                </a:cubicBezTo>
                <a:cubicBezTo>
                  <a:pt x="3795999" y="379089"/>
                  <a:pt x="3779512" y="387333"/>
                  <a:pt x="3773815" y="391220"/>
                </a:cubicBezTo>
                <a:cubicBezTo>
                  <a:pt x="3773815" y="394772"/>
                  <a:pt x="3768185" y="392493"/>
                  <a:pt x="3767180" y="392359"/>
                </a:cubicBezTo>
                <a:cubicBezTo>
                  <a:pt x="3768185" y="385724"/>
                  <a:pt x="3773078" y="387668"/>
                  <a:pt x="3773815" y="387198"/>
                </a:cubicBezTo>
                <a:cubicBezTo>
                  <a:pt x="3773815" y="376073"/>
                  <a:pt x="3792581" y="372185"/>
                  <a:pt x="3804913" y="372253"/>
                </a:cubicBezTo>
                <a:cubicBezTo>
                  <a:pt x="3802970" y="371917"/>
                  <a:pt x="3801562" y="370845"/>
                  <a:pt x="3800624" y="367829"/>
                </a:cubicBezTo>
                <a:cubicBezTo>
                  <a:pt x="3800624" y="360524"/>
                  <a:pt x="3837888" y="356704"/>
                  <a:pt x="3845930" y="352883"/>
                </a:cubicBezTo>
                <a:cubicBezTo>
                  <a:pt x="3843316" y="355096"/>
                  <a:pt x="3840367" y="357575"/>
                  <a:pt x="3839631" y="359049"/>
                </a:cubicBezTo>
                <a:cubicBezTo>
                  <a:pt x="3840300" y="359049"/>
                  <a:pt x="3840635" y="359452"/>
                  <a:pt x="3840837" y="359988"/>
                </a:cubicBezTo>
                <a:lnTo>
                  <a:pt x="3840837" y="360515"/>
                </a:lnTo>
                <a:lnTo>
                  <a:pt x="3840916" y="360564"/>
                </a:lnTo>
                <a:lnTo>
                  <a:pt x="3841038" y="360524"/>
                </a:lnTo>
                <a:lnTo>
                  <a:pt x="3841056" y="360652"/>
                </a:lnTo>
                <a:lnTo>
                  <a:pt x="3841172" y="360724"/>
                </a:lnTo>
                <a:lnTo>
                  <a:pt x="3841072" y="360764"/>
                </a:lnTo>
                <a:lnTo>
                  <a:pt x="3841105" y="360993"/>
                </a:lnTo>
                <a:cubicBezTo>
                  <a:pt x="3841306" y="360993"/>
                  <a:pt x="3841373" y="360725"/>
                  <a:pt x="3841373" y="360323"/>
                </a:cubicBezTo>
                <a:lnTo>
                  <a:pt x="3848888" y="353002"/>
                </a:lnTo>
                <a:lnTo>
                  <a:pt x="3849147" y="352750"/>
                </a:lnTo>
                <a:cubicBezTo>
                  <a:pt x="3850086" y="353755"/>
                  <a:pt x="3852699" y="355900"/>
                  <a:pt x="3853973" y="357441"/>
                </a:cubicBezTo>
                <a:cubicBezTo>
                  <a:pt x="3853169" y="351275"/>
                  <a:pt x="3854911" y="345645"/>
                  <a:pt x="3861747" y="345645"/>
                </a:cubicBezTo>
                <a:cubicBezTo>
                  <a:pt x="3860608" y="344975"/>
                  <a:pt x="3865567" y="345645"/>
                  <a:pt x="3868115" y="345645"/>
                </a:cubicBezTo>
                <a:cubicBezTo>
                  <a:pt x="3876760" y="344372"/>
                  <a:pt x="3879508" y="342026"/>
                  <a:pt x="3890030" y="338943"/>
                </a:cubicBezTo>
                <a:cubicBezTo>
                  <a:pt x="3887819" y="338943"/>
                  <a:pt x="3887484" y="333514"/>
                  <a:pt x="3887752" y="332107"/>
                </a:cubicBezTo>
                <a:cubicBezTo>
                  <a:pt x="3887752" y="336598"/>
                  <a:pt x="3907925" y="324869"/>
                  <a:pt x="3906718" y="325539"/>
                </a:cubicBezTo>
                <a:cubicBezTo>
                  <a:pt x="3906718" y="325539"/>
                  <a:pt x="3907992" y="328555"/>
                  <a:pt x="3908528" y="330632"/>
                </a:cubicBezTo>
                <a:cubicBezTo>
                  <a:pt x="3912214" y="327282"/>
                  <a:pt x="3921196" y="321116"/>
                  <a:pt x="3921196" y="327080"/>
                </a:cubicBezTo>
                <a:cubicBezTo>
                  <a:pt x="3921196" y="327013"/>
                  <a:pt x="3921196" y="327013"/>
                  <a:pt x="3921196" y="326947"/>
                </a:cubicBezTo>
                <a:cubicBezTo>
                  <a:pt x="3921196" y="327215"/>
                  <a:pt x="3921329" y="327483"/>
                  <a:pt x="3921396" y="327818"/>
                </a:cubicBezTo>
                <a:cubicBezTo>
                  <a:pt x="3921262" y="327885"/>
                  <a:pt x="3921196" y="327951"/>
                  <a:pt x="3921196" y="328153"/>
                </a:cubicBezTo>
                <a:cubicBezTo>
                  <a:pt x="3921262" y="328153"/>
                  <a:pt x="3921329" y="328086"/>
                  <a:pt x="3921396" y="328086"/>
                </a:cubicBezTo>
                <a:lnTo>
                  <a:pt x="3921592" y="328419"/>
                </a:lnTo>
                <a:lnTo>
                  <a:pt x="3921597" y="328421"/>
                </a:lnTo>
                <a:lnTo>
                  <a:pt x="3921594" y="328422"/>
                </a:lnTo>
                <a:lnTo>
                  <a:pt x="3923876" y="332308"/>
                </a:lnTo>
                <a:cubicBezTo>
                  <a:pt x="3925016" y="332308"/>
                  <a:pt x="3922737" y="328823"/>
                  <a:pt x="3921665" y="328019"/>
                </a:cubicBezTo>
                <a:cubicBezTo>
                  <a:pt x="3928300" y="326544"/>
                  <a:pt x="3926356" y="326276"/>
                  <a:pt x="3931383" y="332442"/>
                </a:cubicBezTo>
                <a:cubicBezTo>
                  <a:pt x="3931517" y="315351"/>
                  <a:pt x="3947937" y="335458"/>
                  <a:pt x="3947937" y="333514"/>
                </a:cubicBezTo>
                <a:cubicBezTo>
                  <a:pt x="3948942" y="332442"/>
                  <a:pt x="3947535" y="326142"/>
                  <a:pt x="3946329" y="326142"/>
                </a:cubicBezTo>
                <a:cubicBezTo>
                  <a:pt x="3951623" y="326879"/>
                  <a:pt x="3959398" y="326745"/>
                  <a:pt x="3968781" y="326745"/>
                </a:cubicBezTo>
                <a:cubicBezTo>
                  <a:pt x="3969049" y="326745"/>
                  <a:pt x="3969384" y="326745"/>
                  <a:pt x="3969786" y="326745"/>
                </a:cubicBezTo>
                <a:cubicBezTo>
                  <a:pt x="3966636" y="326745"/>
                  <a:pt x="3963821" y="326477"/>
                  <a:pt x="3961341" y="324601"/>
                </a:cubicBezTo>
                <a:cubicBezTo>
                  <a:pt x="3962012" y="323863"/>
                  <a:pt x="3961810" y="319507"/>
                  <a:pt x="3961341" y="318904"/>
                </a:cubicBezTo>
                <a:cubicBezTo>
                  <a:pt x="3961341" y="313341"/>
                  <a:pt x="3991769" y="314145"/>
                  <a:pt x="3997868" y="318904"/>
                </a:cubicBezTo>
                <a:cubicBezTo>
                  <a:pt x="3997868" y="325271"/>
                  <a:pt x="3998136" y="312202"/>
                  <a:pt x="3998136" y="312202"/>
                </a:cubicBezTo>
                <a:cubicBezTo>
                  <a:pt x="3995321" y="314815"/>
                  <a:pt x="3994249" y="314682"/>
                  <a:pt x="3994852" y="311799"/>
                </a:cubicBezTo>
                <a:cubicBezTo>
                  <a:pt x="3994852" y="313408"/>
                  <a:pt x="4008122" y="305968"/>
                  <a:pt x="4008524" y="305500"/>
                </a:cubicBezTo>
                <a:cubicBezTo>
                  <a:pt x="4009328" y="305500"/>
                  <a:pt x="4006179" y="307645"/>
                  <a:pt x="4010267" y="305500"/>
                </a:cubicBezTo>
                <a:cubicBezTo>
                  <a:pt x="4008592" y="307510"/>
                  <a:pt x="4007921" y="309722"/>
                  <a:pt x="4008256" y="312202"/>
                </a:cubicBezTo>
                <a:cubicBezTo>
                  <a:pt x="4022130" y="305232"/>
                  <a:pt x="4015897" y="307711"/>
                  <a:pt x="4028362" y="312202"/>
                </a:cubicBezTo>
                <a:cubicBezTo>
                  <a:pt x="4039622" y="304762"/>
                  <a:pt x="4041633" y="306237"/>
                  <a:pt x="4055171" y="310794"/>
                </a:cubicBezTo>
                <a:cubicBezTo>
                  <a:pt x="4055171" y="311465"/>
                  <a:pt x="4041365" y="315955"/>
                  <a:pt x="4041767" y="315955"/>
                </a:cubicBezTo>
                <a:cubicBezTo>
                  <a:pt x="4040426" y="317094"/>
                  <a:pt x="4045989" y="316893"/>
                  <a:pt x="4047866" y="316893"/>
                </a:cubicBezTo>
                <a:cubicBezTo>
                  <a:pt x="4047531" y="317228"/>
                  <a:pt x="4047128" y="317899"/>
                  <a:pt x="4046525" y="318904"/>
                </a:cubicBezTo>
                <a:lnTo>
                  <a:pt x="4047811" y="317228"/>
                </a:lnTo>
                <a:lnTo>
                  <a:pt x="4047800" y="317228"/>
                </a:lnTo>
                <a:lnTo>
                  <a:pt x="4047821" y="317215"/>
                </a:lnTo>
                <a:lnTo>
                  <a:pt x="4048067" y="316893"/>
                </a:lnTo>
                <a:lnTo>
                  <a:pt x="4048279" y="316928"/>
                </a:lnTo>
                <a:lnTo>
                  <a:pt x="4048335" y="316893"/>
                </a:lnTo>
                <a:lnTo>
                  <a:pt x="4048297" y="316931"/>
                </a:lnTo>
                <a:lnTo>
                  <a:pt x="4048469" y="316960"/>
                </a:lnTo>
                <a:cubicBezTo>
                  <a:pt x="4048536" y="316759"/>
                  <a:pt x="4048469" y="316692"/>
                  <a:pt x="4048402" y="316625"/>
                </a:cubicBezTo>
                <a:cubicBezTo>
                  <a:pt x="4052960" y="311799"/>
                  <a:pt x="4061873" y="307041"/>
                  <a:pt x="4061873" y="319105"/>
                </a:cubicBezTo>
                <a:cubicBezTo>
                  <a:pt x="4060667" y="321785"/>
                  <a:pt x="4070921" y="318368"/>
                  <a:pt x="4068575" y="318971"/>
                </a:cubicBezTo>
                <a:cubicBezTo>
                  <a:pt x="4072798" y="291827"/>
                  <a:pt x="4096591" y="312269"/>
                  <a:pt x="4100880" y="312269"/>
                </a:cubicBezTo>
                <a:cubicBezTo>
                  <a:pt x="4105974" y="313274"/>
                  <a:pt x="4112140" y="312402"/>
                  <a:pt x="4117300" y="312269"/>
                </a:cubicBezTo>
                <a:cubicBezTo>
                  <a:pt x="4116697" y="312269"/>
                  <a:pt x="4155703" y="325472"/>
                  <a:pt x="4155703" y="325137"/>
                </a:cubicBezTo>
                <a:cubicBezTo>
                  <a:pt x="4146856" y="328220"/>
                  <a:pt x="4139618" y="332710"/>
                  <a:pt x="4124940" y="332375"/>
                </a:cubicBezTo>
                <a:cubicBezTo>
                  <a:pt x="4125142" y="334587"/>
                  <a:pt x="4125276" y="336866"/>
                  <a:pt x="4125343" y="339077"/>
                </a:cubicBezTo>
                <a:cubicBezTo>
                  <a:pt x="4141160" y="339144"/>
                  <a:pt x="4159993" y="338675"/>
                  <a:pt x="4166963" y="339077"/>
                </a:cubicBezTo>
                <a:cubicBezTo>
                  <a:pt x="4160596" y="338675"/>
                  <a:pt x="4201077" y="345779"/>
                  <a:pt x="4192297" y="345779"/>
                </a:cubicBezTo>
                <a:cubicBezTo>
                  <a:pt x="4198798" y="347388"/>
                  <a:pt x="4363470" y="374398"/>
                  <a:pt x="4363470" y="392426"/>
                </a:cubicBezTo>
                <a:cubicBezTo>
                  <a:pt x="4363470" y="394437"/>
                  <a:pt x="4358109" y="396984"/>
                  <a:pt x="4356768" y="399396"/>
                </a:cubicBezTo>
                <a:cubicBezTo>
                  <a:pt x="4365950" y="401340"/>
                  <a:pt x="4361996" y="400737"/>
                  <a:pt x="4368832" y="405696"/>
                </a:cubicBezTo>
                <a:cubicBezTo>
                  <a:pt x="4367156" y="406836"/>
                  <a:pt x="4364476" y="410857"/>
                  <a:pt x="4363403" y="412398"/>
                </a:cubicBezTo>
                <a:cubicBezTo>
                  <a:pt x="4361527" y="447517"/>
                  <a:pt x="4207780" y="429824"/>
                  <a:pt x="4206908" y="412934"/>
                </a:cubicBezTo>
                <a:cubicBezTo>
                  <a:pt x="4206439" y="413806"/>
                  <a:pt x="4204026" y="417291"/>
                  <a:pt x="4200943" y="419570"/>
                </a:cubicBezTo>
                <a:cubicBezTo>
                  <a:pt x="4214817" y="419570"/>
                  <a:pt x="4229360" y="434582"/>
                  <a:pt x="4235727" y="440079"/>
                </a:cubicBezTo>
                <a:cubicBezTo>
                  <a:pt x="4234186" y="439542"/>
                  <a:pt x="4228690" y="440279"/>
                  <a:pt x="4229427" y="439743"/>
                </a:cubicBezTo>
                <a:cubicBezTo>
                  <a:pt x="4226009" y="446378"/>
                  <a:pt x="4231103" y="447517"/>
                  <a:pt x="4222725" y="453282"/>
                </a:cubicBezTo>
                <a:cubicBezTo>
                  <a:pt x="4236264" y="457839"/>
                  <a:pt x="4234990" y="460788"/>
                  <a:pt x="4235058" y="473723"/>
                </a:cubicBezTo>
                <a:cubicBezTo>
                  <a:pt x="4259989" y="472517"/>
                  <a:pt x="4261597" y="481028"/>
                  <a:pt x="4282308" y="487730"/>
                </a:cubicBezTo>
                <a:cubicBezTo>
                  <a:pt x="4283179" y="487730"/>
                  <a:pt x="4284050" y="487730"/>
                  <a:pt x="4284922" y="487730"/>
                </a:cubicBezTo>
                <a:cubicBezTo>
                  <a:pt x="4284183" y="487730"/>
                  <a:pt x="4285859" y="480358"/>
                  <a:pt x="4294170" y="480425"/>
                </a:cubicBezTo>
                <a:cubicBezTo>
                  <a:pt x="4294908" y="480828"/>
                  <a:pt x="4295712" y="480693"/>
                  <a:pt x="4296449" y="481096"/>
                </a:cubicBezTo>
                <a:cubicBezTo>
                  <a:pt x="4294773" y="480023"/>
                  <a:pt x="4284117" y="473120"/>
                  <a:pt x="4291556" y="473120"/>
                </a:cubicBezTo>
                <a:cubicBezTo>
                  <a:pt x="4273461" y="473321"/>
                  <a:pt x="4271583" y="471445"/>
                  <a:pt x="4264413" y="460855"/>
                </a:cubicBezTo>
                <a:lnTo>
                  <a:pt x="4269603" y="453264"/>
                </a:lnTo>
                <a:lnTo>
                  <a:pt x="4269774" y="453013"/>
                </a:lnTo>
                <a:cubicBezTo>
                  <a:pt x="4269976" y="453282"/>
                  <a:pt x="4270444" y="453080"/>
                  <a:pt x="4270579" y="453013"/>
                </a:cubicBezTo>
                <a:cubicBezTo>
                  <a:pt x="4270444" y="453080"/>
                  <a:pt x="4270244" y="453215"/>
                  <a:pt x="4269707" y="453550"/>
                </a:cubicBezTo>
                <a:cubicBezTo>
                  <a:pt x="4292963" y="457504"/>
                  <a:pt x="4324531" y="474259"/>
                  <a:pt x="4340348" y="460855"/>
                </a:cubicBezTo>
                <a:cubicBezTo>
                  <a:pt x="4339209" y="460855"/>
                  <a:pt x="4338337" y="460855"/>
                  <a:pt x="4337734" y="460855"/>
                </a:cubicBezTo>
                <a:cubicBezTo>
                  <a:pt x="4337734" y="460855"/>
                  <a:pt x="4337600" y="460855"/>
                  <a:pt x="4337332" y="460855"/>
                </a:cubicBezTo>
                <a:cubicBezTo>
                  <a:pt x="4307038" y="420642"/>
                  <a:pt x="4417155" y="418028"/>
                  <a:pt x="4417155" y="428685"/>
                </a:cubicBezTo>
                <a:cubicBezTo>
                  <a:pt x="4422852" y="423524"/>
                  <a:pt x="4426605" y="416151"/>
                  <a:pt x="4427611" y="412734"/>
                </a:cubicBezTo>
                <a:cubicBezTo>
                  <a:pt x="4431766" y="412734"/>
                  <a:pt x="4416485" y="402144"/>
                  <a:pt x="4411860" y="403015"/>
                </a:cubicBezTo>
                <a:cubicBezTo>
                  <a:pt x="4417624" y="395978"/>
                  <a:pt x="4417758" y="388539"/>
                  <a:pt x="4424058" y="380094"/>
                </a:cubicBezTo>
                <a:cubicBezTo>
                  <a:pt x="4424058" y="375671"/>
                  <a:pt x="4410385" y="372923"/>
                  <a:pt x="4403683" y="372521"/>
                </a:cubicBezTo>
                <a:lnTo>
                  <a:pt x="4403683" y="365819"/>
                </a:lnTo>
                <a:cubicBezTo>
                  <a:pt x="4423790" y="368031"/>
                  <a:pt x="4462395" y="379223"/>
                  <a:pt x="4468493" y="379223"/>
                </a:cubicBezTo>
                <a:cubicBezTo>
                  <a:pt x="4469767" y="380027"/>
                  <a:pt x="4477407" y="378821"/>
                  <a:pt x="4477407" y="381167"/>
                </a:cubicBezTo>
                <a:cubicBezTo>
                  <a:pt x="4473386" y="387734"/>
                  <a:pt x="4456028" y="399330"/>
                  <a:pt x="4441149" y="399330"/>
                </a:cubicBezTo>
                <a:cubicBezTo>
                  <a:pt x="4464606" y="399330"/>
                  <a:pt x="4470504" y="420709"/>
                  <a:pt x="4497513" y="406635"/>
                </a:cubicBezTo>
                <a:cubicBezTo>
                  <a:pt x="4497513" y="393834"/>
                  <a:pt x="4498117" y="392627"/>
                  <a:pt x="4516481" y="392627"/>
                </a:cubicBezTo>
                <a:cubicBezTo>
                  <a:pt x="4516347" y="391220"/>
                  <a:pt x="4514738" y="388405"/>
                  <a:pt x="4513264" y="386863"/>
                </a:cubicBezTo>
                <a:cubicBezTo>
                  <a:pt x="4529885" y="383848"/>
                  <a:pt x="4609976" y="363138"/>
                  <a:pt x="4636450" y="359519"/>
                </a:cubicBezTo>
                <a:cubicBezTo>
                  <a:pt x="4636315" y="359251"/>
                  <a:pt x="4636383" y="359049"/>
                  <a:pt x="4636651" y="359117"/>
                </a:cubicBezTo>
                <a:cubicBezTo>
                  <a:pt x="4637053" y="359117"/>
                  <a:pt x="4637253" y="359184"/>
                  <a:pt x="4637321" y="359385"/>
                </a:cubicBezTo>
                <a:cubicBezTo>
                  <a:pt x="4642146" y="358781"/>
                  <a:pt x="4645028" y="358781"/>
                  <a:pt x="4645028" y="359720"/>
                </a:cubicBezTo>
                <a:cubicBezTo>
                  <a:pt x="4644157" y="360055"/>
                  <a:pt x="4643620" y="365819"/>
                  <a:pt x="4641610" y="365819"/>
                </a:cubicBezTo>
                <a:cubicBezTo>
                  <a:pt x="4641476" y="365751"/>
                  <a:pt x="4638192" y="362199"/>
                  <a:pt x="4636918" y="360323"/>
                </a:cubicBezTo>
                <a:cubicBezTo>
                  <a:pt x="4635444" y="362133"/>
                  <a:pt x="4630485" y="365483"/>
                  <a:pt x="4628474" y="365819"/>
                </a:cubicBezTo>
                <a:cubicBezTo>
                  <a:pt x="4633165" y="365819"/>
                  <a:pt x="4630853" y="367377"/>
                  <a:pt x="4628080" y="368986"/>
                </a:cubicBezTo>
                <a:lnTo>
                  <a:pt x="4625392" y="371937"/>
                </a:lnTo>
                <a:lnTo>
                  <a:pt x="4625346" y="372610"/>
                </a:lnTo>
                <a:lnTo>
                  <a:pt x="4629747" y="373526"/>
                </a:lnTo>
                <a:cubicBezTo>
                  <a:pt x="4630820" y="369706"/>
                  <a:pt x="4633702" y="375738"/>
                  <a:pt x="4638326" y="375001"/>
                </a:cubicBezTo>
                <a:cubicBezTo>
                  <a:pt x="4635712" y="372856"/>
                  <a:pt x="4635645" y="371985"/>
                  <a:pt x="4638192" y="372454"/>
                </a:cubicBezTo>
                <a:cubicBezTo>
                  <a:pt x="4640001" y="374062"/>
                  <a:pt x="4640404" y="376341"/>
                  <a:pt x="4639331" y="379156"/>
                </a:cubicBezTo>
                <a:cubicBezTo>
                  <a:pt x="4640671" y="377815"/>
                  <a:pt x="4643822" y="378486"/>
                  <a:pt x="4645095" y="379156"/>
                </a:cubicBezTo>
                <a:cubicBezTo>
                  <a:pt x="4651060" y="363741"/>
                  <a:pt x="4677668" y="360658"/>
                  <a:pt x="4691072" y="372454"/>
                </a:cubicBezTo>
                <a:cubicBezTo>
                  <a:pt x="4708766" y="372454"/>
                  <a:pt x="4726258" y="347857"/>
                  <a:pt x="4745627" y="367829"/>
                </a:cubicBezTo>
                <a:cubicBezTo>
                  <a:pt x="4745627" y="369304"/>
                  <a:pt x="4736915" y="369438"/>
                  <a:pt x="4734636" y="369974"/>
                </a:cubicBezTo>
                <a:cubicBezTo>
                  <a:pt x="4737049" y="370913"/>
                  <a:pt x="4736244" y="371248"/>
                  <a:pt x="4732223" y="370979"/>
                </a:cubicBezTo>
                <a:cubicBezTo>
                  <a:pt x="4735172" y="371381"/>
                  <a:pt x="4741942" y="372588"/>
                  <a:pt x="4747169" y="372454"/>
                </a:cubicBezTo>
                <a:cubicBezTo>
                  <a:pt x="4744957" y="372454"/>
                  <a:pt x="4768884" y="360792"/>
                  <a:pt x="4772436" y="358714"/>
                </a:cubicBezTo>
                <a:cubicBezTo>
                  <a:pt x="4770694" y="358714"/>
                  <a:pt x="4769621" y="358714"/>
                  <a:pt x="4769152" y="358714"/>
                </a:cubicBezTo>
                <a:cubicBezTo>
                  <a:pt x="4767544" y="359117"/>
                  <a:pt x="4765935" y="359251"/>
                  <a:pt x="4764327" y="359049"/>
                </a:cubicBezTo>
                <a:cubicBezTo>
                  <a:pt x="4768281" y="359049"/>
                  <a:pt x="4754005" y="346584"/>
                  <a:pt x="4752531" y="345645"/>
                </a:cubicBezTo>
                <a:cubicBezTo>
                  <a:pt x="4743818" y="345645"/>
                  <a:pt x="4718819" y="325539"/>
                  <a:pt x="4718551" y="325539"/>
                </a:cubicBezTo>
                <a:lnTo>
                  <a:pt x="4731303" y="319972"/>
                </a:lnTo>
                <a:lnTo>
                  <a:pt x="4731754" y="319775"/>
                </a:lnTo>
                <a:cubicBezTo>
                  <a:pt x="4741740" y="327885"/>
                  <a:pt x="4752999" y="331906"/>
                  <a:pt x="4765667" y="340351"/>
                </a:cubicBezTo>
                <a:cubicBezTo>
                  <a:pt x="4765667" y="317362"/>
                  <a:pt x="4921023" y="374934"/>
                  <a:pt x="4926251" y="376944"/>
                </a:cubicBezTo>
                <a:cubicBezTo>
                  <a:pt x="4929266" y="373057"/>
                  <a:pt x="4934226" y="365819"/>
                  <a:pt x="4935835" y="365819"/>
                </a:cubicBezTo>
                <a:cubicBezTo>
                  <a:pt x="4925111" y="361530"/>
                  <a:pt x="4923770" y="357173"/>
                  <a:pt x="4913114" y="350538"/>
                </a:cubicBezTo>
                <a:cubicBezTo>
                  <a:pt x="4913114" y="353822"/>
                  <a:pt x="4912444" y="349398"/>
                  <a:pt x="4906412" y="345713"/>
                </a:cubicBezTo>
                <a:cubicBezTo>
                  <a:pt x="4905808" y="346382"/>
                  <a:pt x="4905943" y="351342"/>
                  <a:pt x="4906211" y="352347"/>
                </a:cubicBezTo>
                <a:cubicBezTo>
                  <a:pt x="4889455" y="348527"/>
                  <a:pt x="4889322" y="340283"/>
                  <a:pt x="4901720" y="332308"/>
                </a:cubicBezTo>
                <a:cubicBezTo>
                  <a:pt x="4901251" y="332308"/>
                  <a:pt x="4899375" y="332040"/>
                  <a:pt x="4898973" y="332308"/>
                </a:cubicBezTo>
                <a:cubicBezTo>
                  <a:pt x="4897967" y="332308"/>
                  <a:pt x="4901319" y="320043"/>
                  <a:pt x="4901720" y="318904"/>
                </a:cubicBezTo>
                <a:cubicBezTo>
                  <a:pt x="4893879" y="318904"/>
                  <a:pt x="4886104" y="318636"/>
                  <a:pt x="4885167" y="318904"/>
                </a:cubicBezTo>
                <a:cubicBezTo>
                  <a:pt x="4900581" y="318904"/>
                  <a:pt x="4924306" y="272525"/>
                  <a:pt x="4940191" y="264885"/>
                </a:cubicBezTo>
                <a:cubicBezTo>
                  <a:pt x="4944212" y="262941"/>
                  <a:pt x="5010698" y="258719"/>
                  <a:pt x="5020349" y="270045"/>
                </a:cubicBezTo>
                <a:cubicBezTo>
                  <a:pt x="5026983" y="277887"/>
                  <a:pt x="5005939" y="296585"/>
                  <a:pt x="4999840" y="298865"/>
                </a:cubicBezTo>
                <a:cubicBezTo>
                  <a:pt x="5027788" y="298865"/>
                  <a:pt x="5012976" y="340551"/>
                  <a:pt x="5012373" y="359184"/>
                </a:cubicBezTo>
                <a:cubicBezTo>
                  <a:pt x="5013110" y="359184"/>
                  <a:pt x="5028525" y="371649"/>
                  <a:pt x="5032949" y="376944"/>
                </a:cubicBezTo>
                <a:cubicBezTo>
                  <a:pt x="5033217" y="376676"/>
                  <a:pt x="5033418" y="376408"/>
                  <a:pt x="5033753" y="376073"/>
                </a:cubicBezTo>
                <a:cubicBezTo>
                  <a:pt x="5033485" y="376475"/>
                  <a:pt x="5033284" y="376676"/>
                  <a:pt x="5033016" y="377011"/>
                </a:cubicBezTo>
                <a:cubicBezTo>
                  <a:pt x="5034155" y="378351"/>
                  <a:pt x="5034557" y="379290"/>
                  <a:pt x="5033685" y="379290"/>
                </a:cubicBezTo>
                <a:cubicBezTo>
                  <a:pt x="5031876" y="379625"/>
                  <a:pt x="5031407" y="379156"/>
                  <a:pt x="5032078" y="378083"/>
                </a:cubicBezTo>
                <a:cubicBezTo>
                  <a:pt x="5029329" y="380965"/>
                  <a:pt x="5029329" y="377480"/>
                  <a:pt x="5025308" y="379290"/>
                </a:cubicBezTo>
                <a:cubicBezTo>
                  <a:pt x="5024973" y="379290"/>
                  <a:pt x="5027185" y="389679"/>
                  <a:pt x="5027051" y="392426"/>
                </a:cubicBezTo>
                <a:cubicBezTo>
                  <a:pt x="5027051" y="385657"/>
                  <a:pt x="4996824" y="412801"/>
                  <a:pt x="5001783" y="412801"/>
                </a:cubicBezTo>
                <a:cubicBezTo>
                  <a:pt x="4996556" y="413873"/>
                  <a:pt x="4992065" y="417224"/>
                  <a:pt x="4980873" y="419503"/>
                </a:cubicBezTo>
                <a:cubicBezTo>
                  <a:pt x="4981677" y="421648"/>
                  <a:pt x="4981811" y="423859"/>
                  <a:pt x="4981275" y="426205"/>
                </a:cubicBezTo>
                <a:cubicBezTo>
                  <a:pt x="5017199" y="426607"/>
                  <a:pt x="5026247" y="401943"/>
                  <a:pt x="5054999" y="392694"/>
                </a:cubicBezTo>
                <a:cubicBezTo>
                  <a:pt x="5056339" y="392694"/>
                  <a:pt x="5045079" y="368700"/>
                  <a:pt x="5047157" y="366891"/>
                </a:cubicBezTo>
                <a:cubicBezTo>
                  <a:pt x="5053122" y="361798"/>
                  <a:pt x="5061031" y="360055"/>
                  <a:pt x="5069878" y="359452"/>
                </a:cubicBezTo>
                <a:cubicBezTo>
                  <a:pt x="5053525" y="359117"/>
                  <a:pt x="5033753" y="358045"/>
                  <a:pt x="5033753" y="355699"/>
                </a:cubicBezTo>
                <a:cubicBezTo>
                  <a:pt x="5033619" y="351677"/>
                  <a:pt x="5040455" y="352548"/>
                  <a:pt x="5040455" y="350538"/>
                </a:cubicBezTo>
                <a:cubicBezTo>
                  <a:pt x="5039382" y="349934"/>
                  <a:pt x="5027051" y="339882"/>
                  <a:pt x="5027051" y="342496"/>
                </a:cubicBezTo>
                <a:cubicBezTo>
                  <a:pt x="5029061" y="340619"/>
                  <a:pt x="5047157" y="322791"/>
                  <a:pt x="5047157" y="323059"/>
                </a:cubicBezTo>
                <a:cubicBezTo>
                  <a:pt x="5039517" y="314212"/>
                  <a:pt x="5035362" y="308113"/>
                  <a:pt x="5019879" y="305634"/>
                </a:cubicBezTo>
                <a:cubicBezTo>
                  <a:pt x="5021085" y="305634"/>
                  <a:pt x="5027051" y="285930"/>
                  <a:pt x="5027051" y="293570"/>
                </a:cubicBezTo>
                <a:cubicBezTo>
                  <a:pt x="5041594" y="287806"/>
                  <a:pt x="5084287" y="272726"/>
                  <a:pt x="5040455" y="261936"/>
                </a:cubicBezTo>
                <a:cubicBezTo>
                  <a:pt x="5040455" y="256440"/>
                  <a:pt x="5060494" y="258785"/>
                  <a:pt x="5060494" y="258719"/>
                </a:cubicBezTo>
                <a:lnTo>
                  <a:pt x="5060494" y="265421"/>
                </a:lnTo>
                <a:cubicBezTo>
                  <a:pt x="5073898" y="264818"/>
                  <a:pt x="5074368" y="270917"/>
                  <a:pt x="5075843" y="278825"/>
                </a:cubicBezTo>
                <a:cubicBezTo>
                  <a:pt x="5089112" y="278825"/>
                  <a:pt x="5073898" y="288275"/>
                  <a:pt x="5073898" y="283449"/>
                </a:cubicBezTo>
                <a:cubicBezTo>
                  <a:pt x="5071151" y="287270"/>
                  <a:pt x="5072357" y="288342"/>
                  <a:pt x="5068202" y="291492"/>
                </a:cubicBezTo>
                <a:cubicBezTo>
                  <a:pt x="5071218" y="292028"/>
                  <a:pt x="5079060" y="298530"/>
                  <a:pt x="5072022" y="302819"/>
                </a:cubicBezTo>
                <a:cubicBezTo>
                  <a:pt x="5072022" y="303422"/>
                  <a:pt x="5072022" y="304293"/>
                  <a:pt x="5071955" y="305634"/>
                </a:cubicBezTo>
                <a:cubicBezTo>
                  <a:pt x="5085091" y="305700"/>
                  <a:pt x="5098562" y="306974"/>
                  <a:pt x="5111565" y="305634"/>
                </a:cubicBezTo>
                <a:cubicBezTo>
                  <a:pt x="5099701" y="305634"/>
                  <a:pt x="5088778" y="296317"/>
                  <a:pt x="5087370" y="292632"/>
                </a:cubicBezTo>
                <a:cubicBezTo>
                  <a:pt x="5081539" y="292564"/>
                  <a:pt x="5083818" y="292364"/>
                  <a:pt x="5080668" y="288476"/>
                </a:cubicBezTo>
                <a:cubicBezTo>
                  <a:pt x="5080668" y="278289"/>
                  <a:pt x="5125773" y="272458"/>
                  <a:pt x="5134285" y="272123"/>
                </a:cubicBezTo>
                <a:cubicBezTo>
                  <a:pt x="5162970" y="271051"/>
                  <a:pt x="5188304" y="290286"/>
                  <a:pt x="5220005" y="292229"/>
                </a:cubicBezTo>
                <a:cubicBezTo>
                  <a:pt x="5226574" y="292229"/>
                  <a:pt x="5208009" y="278825"/>
                  <a:pt x="5208009" y="285393"/>
                </a:cubicBezTo>
                <a:cubicBezTo>
                  <a:pt x="5206735" y="284589"/>
                  <a:pt x="5211427" y="278825"/>
                  <a:pt x="5211360" y="278825"/>
                </a:cubicBezTo>
                <a:cubicBezTo>
                  <a:pt x="5190986" y="282779"/>
                  <a:pt x="5175034" y="265421"/>
                  <a:pt x="5181133" y="265421"/>
                </a:cubicBezTo>
                <a:cubicBezTo>
                  <a:pt x="5180329" y="265086"/>
                  <a:pt x="5167796" y="256641"/>
                  <a:pt x="5167796" y="258920"/>
                </a:cubicBezTo>
                <a:cubicBezTo>
                  <a:pt x="5166657" y="255032"/>
                  <a:pt x="5171549" y="255703"/>
                  <a:pt x="5174029" y="255770"/>
                </a:cubicBezTo>
                <a:cubicBezTo>
                  <a:pt x="5171616" y="254027"/>
                  <a:pt x="5162769" y="245314"/>
                  <a:pt x="5168466" y="245314"/>
                </a:cubicBezTo>
                <a:cubicBezTo>
                  <a:pt x="5189846" y="245381"/>
                  <a:pt x="5301839" y="248531"/>
                  <a:pt x="5301839" y="236534"/>
                </a:cubicBezTo>
                <a:cubicBezTo>
                  <a:pt x="5301771" y="236468"/>
                  <a:pt x="5301973" y="234390"/>
                  <a:pt x="5301839" y="234457"/>
                </a:cubicBezTo>
                <a:cubicBezTo>
                  <a:pt x="5301839" y="229967"/>
                  <a:pt x="5289842" y="232379"/>
                  <a:pt x="5287630" y="231910"/>
                </a:cubicBezTo>
                <a:cubicBezTo>
                  <a:pt x="5288971" y="229967"/>
                  <a:pt x="5289239" y="227688"/>
                  <a:pt x="5288435" y="225208"/>
                </a:cubicBezTo>
                <a:cubicBezTo>
                  <a:pt x="5283140" y="229564"/>
                  <a:pt x="5254924" y="236870"/>
                  <a:pt x="5254924" y="227286"/>
                </a:cubicBezTo>
                <a:cubicBezTo>
                  <a:pt x="5258878" y="224002"/>
                  <a:pt x="5267926" y="220048"/>
                  <a:pt x="5271344" y="218506"/>
                </a:cubicBezTo>
                <a:cubicBezTo>
                  <a:pt x="5270406" y="218975"/>
                  <a:pt x="5269401" y="219243"/>
                  <a:pt x="5268328" y="219176"/>
                </a:cubicBezTo>
                <a:cubicBezTo>
                  <a:pt x="5269266" y="218774"/>
                  <a:pt x="5267792" y="211804"/>
                  <a:pt x="5271210" y="211804"/>
                </a:cubicBezTo>
                <a:cubicBezTo>
                  <a:pt x="5271478" y="212072"/>
                  <a:pt x="5274829" y="211602"/>
                  <a:pt x="5274628" y="211804"/>
                </a:cubicBezTo>
                <a:cubicBezTo>
                  <a:pt x="5263838" y="211804"/>
                  <a:pt x="5284547" y="220249"/>
                  <a:pt x="5281665" y="218506"/>
                </a:cubicBezTo>
                <a:cubicBezTo>
                  <a:pt x="5282269" y="215959"/>
                  <a:pt x="5281598" y="213747"/>
                  <a:pt x="5279789" y="211804"/>
                </a:cubicBezTo>
                <a:cubicBezTo>
                  <a:pt x="5281196" y="212139"/>
                  <a:pt x="5287161" y="215021"/>
                  <a:pt x="5288367" y="215088"/>
                </a:cubicBezTo>
                <a:cubicBezTo>
                  <a:pt x="5288367" y="199204"/>
                  <a:pt x="5373485" y="212876"/>
                  <a:pt x="5399221" y="192167"/>
                </a:cubicBezTo>
                <a:lnTo>
                  <a:pt x="5399301" y="192253"/>
                </a:lnTo>
                <a:lnTo>
                  <a:pt x="5402765" y="196012"/>
                </a:lnTo>
                <a:cubicBezTo>
                  <a:pt x="5404449" y="197428"/>
                  <a:pt x="5406024" y="198601"/>
                  <a:pt x="5405655" y="198399"/>
                </a:cubicBezTo>
                <a:cubicBezTo>
                  <a:pt x="5409408" y="198399"/>
                  <a:pt x="5429649" y="184593"/>
                  <a:pt x="5429180" y="184995"/>
                </a:cubicBezTo>
                <a:cubicBezTo>
                  <a:pt x="5453374" y="189754"/>
                  <a:pt x="5499887" y="184995"/>
                  <a:pt x="5521670" y="184995"/>
                </a:cubicBezTo>
                <a:cubicBezTo>
                  <a:pt x="5532192" y="186805"/>
                  <a:pt x="5547003" y="184057"/>
                  <a:pt x="5557928" y="178293"/>
                </a:cubicBezTo>
                <a:cubicBezTo>
                  <a:pt x="5558397" y="178293"/>
                  <a:pt x="5554577" y="178293"/>
                  <a:pt x="5556521" y="176283"/>
                </a:cubicBezTo>
                <a:cubicBezTo>
                  <a:pt x="5556521" y="181309"/>
                  <a:pt x="5603436" y="179567"/>
                  <a:pt x="5603436" y="172127"/>
                </a:cubicBezTo>
                <a:cubicBezTo>
                  <a:pt x="5603636" y="172730"/>
                  <a:pt x="5597337" y="167905"/>
                  <a:pt x="5596734" y="167100"/>
                </a:cubicBezTo>
                <a:cubicBezTo>
                  <a:pt x="5596734" y="152356"/>
                  <a:pt x="5620459" y="147597"/>
                  <a:pt x="5646958" y="147446"/>
                </a:cubicBezTo>
                <a:close/>
                <a:moveTo>
                  <a:pt x="1626867" y="145084"/>
                </a:moveTo>
                <a:cubicBezTo>
                  <a:pt x="1633771" y="144514"/>
                  <a:pt x="1642350" y="147229"/>
                  <a:pt x="1649053" y="151686"/>
                </a:cubicBezTo>
                <a:lnTo>
                  <a:pt x="1649053" y="158388"/>
                </a:lnTo>
                <a:cubicBezTo>
                  <a:pt x="1628946" y="162543"/>
                  <a:pt x="1617687" y="164487"/>
                  <a:pt x="1614737" y="158187"/>
                </a:cubicBezTo>
                <a:cubicBezTo>
                  <a:pt x="1614737" y="149507"/>
                  <a:pt x="1619964" y="145654"/>
                  <a:pt x="1626867" y="145084"/>
                </a:cubicBezTo>
                <a:close/>
                <a:moveTo>
                  <a:pt x="1394027" y="143500"/>
                </a:moveTo>
                <a:cubicBezTo>
                  <a:pt x="1401410" y="142721"/>
                  <a:pt x="1410389" y="142838"/>
                  <a:pt x="1415818" y="146189"/>
                </a:cubicBezTo>
                <a:cubicBezTo>
                  <a:pt x="1416087" y="146189"/>
                  <a:pt x="1416288" y="146189"/>
                  <a:pt x="1416690" y="146189"/>
                </a:cubicBezTo>
                <a:cubicBezTo>
                  <a:pt x="1411262" y="146189"/>
                  <a:pt x="1382709" y="157248"/>
                  <a:pt x="1381839" y="146189"/>
                </a:cubicBezTo>
                <a:cubicBezTo>
                  <a:pt x="1380867" y="145955"/>
                  <a:pt x="1386648" y="144279"/>
                  <a:pt x="1394027" y="143500"/>
                </a:cubicBezTo>
                <a:close/>
                <a:moveTo>
                  <a:pt x="1167965" y="138884"/>
                </a:moveTo>
                <a:cubicBezTo>
                  <a:pt x="1174156" y="138399"/>
                  <a:pt x="1182416" y="140091"/>
                  <a:pt x="1188616" y="138885"/>
                </a:cubicBezTo>
                <a:cubicBezTo>
                  <a:pt x="1201752" y="136337"/>
                  <a:pt x="1251079" y="146190"/>
                  <a:pt x="1234391" y="146190"/>
                </a:cubicBezTo>
                <a:cubicBezTo>
                  <a:pt x="1231509" y="146190"/>
                  <a:pt x="1228560" y="146190"/>
                  <a:pt x="1225612" y="146190"/>
                </a:cubicBezTo>
                <a:cubicBezTo>
                  <a:pt x="1222864" y="159594"/>
                  <a:pt x="1163483" y="169513"/>
                  <a:pt x="1159729" y="151953"/>
                </a:cubicBezTo>
                <a:cubicBezTo>
                  <a:pt x="1157651" y="142034"/>
                  <a:pt x="1161773" y="139370"/>
                  <a:pt x="1167965" y="138884"/>
                </a:cubicBezTo>
                <a:close/>
                <a:moveTo>
                  <a:pt x="1547526" y="131973"/>
                </a:moveTo>
                <a:cubicBezTo>
                  <a:pt x="1549227" y="132484"/>
                  <a:pt x="1551169" y="133556"/>
                  <a:pt x="1553147" y="132584"/>
                </a:cubicBezTo>
                <a:cubicBezTo>
                  <a:pt x="1559513" y="132584"/>
                  <a:pt x="1543365" y="143039"/>
                  <a:pt x="1543365" y="134729"/>
                </a:cubicBezTo>
                <a:cubicBezTo>
                  <a:pt x="1544363" y="131512"/>
                  <a:pt x="1545825" y="131462"/>
                  <a:pt x="1547526" y="131973"/>
                </a:cubicBezTo>
                <a:close/>
                <a:moveTo>
                  <a:pt x="3811749" y="124943"/>
                </a:moveTo>
                <a:lnTo>
                  <a:pt x="3812531" y="125248"/>
                </a:lnTo>
                <a:lnTo>
                  <a:pt x="3814949" y="129400"/>
                </a:lnTo>
                <a:cubicBezTo>
                  <a:pt x="3812671" y="131444"/>
                  <a:pt x="3809001" y="133120"/>
                  <a:pt x="3809203" y="131645"/>
                </a:cubicBezTo>
                <a:cubicBezTo>
                  <a:pt x="3803908" y="131645"/>
                  <a:pt x="3805047" y="132181"/>
                  <a:pt x="3801294" y="135935"/>
                </a:cubicBezTo>
                <a:cubicBezTo>
                  <a:pt x="3800624" y="134461"/>
                  <a:pt x="3800557" y="135265"/>
                  <a:pt x="3801093" y="138347"/>
                </a:cubicBezTo>
                <a:cubicBezTo>
                  <a:pt x="3812888" y="134394"/>
                  <a:pt x="3816575" y="131645"/>
                  <a:pt x="3828907" y="131645"/>
                </a:cubicBezTo>
                <a:lnTo>
                  <a:pt x="3812531" y="125248"/>
                </a:lnTo>
                <a:lnTo>
                  <a:pt x="3812353" y="124943"/>
                </a:lnTo>
                <a:cubicBezTo>
                  <a:pt x="3812285" y="124943"/>
                  <a:pt x="3812285" y="125011"/>
                  <a:pt x="3812218" y="125011"/>
                </a:cubicBezTo>
                <a:cubicBezTo>
                  <a:pt x="3812018" y="124943"/>
                  <a:pt x="3811817" y="124943"/>
                  <a:pt x="3811749" y="124943"/>
                </a:cubicBezTo>
                <a:close/>
                <a:moveTo>
                  <a:pt x="1226259" y="119986"/>
                </a:moveTo>
                <a:cubicBezTo>
                  <a:pt x="1234082" y="121287"/>
                  <a:pt x="1241228" y="124743"/>
                  <a:pt x="1246925" y="131646"/>
                </a:cubicBezTo>
                <a:cubicBezTo>
                  <a:pt x="1246925" y="131512"/>
                  <a:pt x="1212275" y="131579"/>
                  <a:pt x="1206511" y="131579"/>
                </a:cubicBezTo>
                <a:cubicBezTo>
                  <a:pt x="1193777" y="131646"/>
                  <a:pt x="1174005" y="131311"/>
                  <a:pt x="1158456" y="131579"/>
                </a:cubicBezTo>
                <a:cubicBezTo>
                  <a:pt x="1173234" y="131579"/>
                  <a:pt x="1202791" y="116084"/>
                  <a:pt x="1226259" y="119986"/>
                </a:cubicBezTo>
                <a:close/>
                <a:moveTo>
                  <a:pt x="1709364" y="119381"/>
                </a:moveTo>
                <a:cubicBezTo>
                  <a:pt x="1709298" y="119381"/>
                  <a:pt x="1709163" y="119448"/>
                  <a:pt x="1709029" y="119448"/>
                </a:cubicBezTo>
                <a:cubicBezTo>
                  <a:pt x="1709499" y="119448"/>
                  <a:pt x="1709833" y="119381"/>
                  <a:pt x="1710303" y="119381"/>
                </a:cubicBezTo>
                <a:close/>
                <a:moveTo>
                  <a:pt x="1468094" y="118175"/>
                </a:moveTo>
                <a:cubicBezTo>
                  <a:pt x="1488200" y="114823"/>
                  <a:pt x="1502140" y="121861"/>
                  <a:pt x="1515008" y="124676"/>
                </a:cubicBezTo>
                <a:cubicBezTo>
                  <a:pt x="1530491" y="128027"/>
                  <a:pt x="1547646" y="122330"/>
                  <a:pt x="1537395" y="131579"/>
                </a:cubicBezTo>
                <a:cubicBezTo>
                  <a:pt x="1539202" y="131579"/>
                  <a:pt x="1542287" y="139890"/>
                  <a:pt x="1541817" y="138817"/>
                </a:cubicBezTo>
                <a:cubicBezTo>
                  <a:pt x="1541817" y="142704"/>
                  <a:pt x="1536456" y="144983"/>
                  <a:pt x="1530491" y="144983"/>
                </a:cubicBezTo>
                <a:cubicBezTo>
                  <a:pt x="1548384" y="144983"/>
                  <a:pt x="1567418" y="143308"/>
                  <a:pt x="1582096" y="149005"/>
                </a:cubicBezTo>
                <a:cubicBezTo>
                  <a:pt x="1582096" y="167636"/>
                  <a:pt x="1502005" y="144983"/>
                  <a:pt x="1513735" y="144983"/>
                </a:cubicBezTo>
                <a:cubicBezTo>
                  <a:pt x="1497448" y="146592"/>
                  <a:pt x="1485922" y="143978"/>
                  <a:pt x="1481833" y="138281"/>
                </a:cubicBezTo>
                <a:cubicBezTo>
                  <a:pt x="1474126" y="138281"/>
                  <a:pt x="1474796" y="131713"/>
                  <a:pt x="1468094" y="131579"/>
                </a:cubicBezTo>
                <a:close/>
                <a:moveTo>
                  <a:pt x="5610004" y="107183"/>
                </a:moveTo>
                <a:cubicBezTo>
                  <a:pt x="5616203" y="105775"/>
                  <a:pt x="5623441" y="106378"/>
                  <a:pt x="5630001" y="107518"/>
                </a:cubicBezTo>
                <a:lnTo>
                  <a:pt x="5645879" y="111059"/>
                </a:lnTo>
                <a:lnTo>
                  <a:pt x="5647334" y="110199"/>
                </a:lnTo>
                <a:cubicBezTo>
                  <a:pt x="5647334" y="110467"/>
                  <a:pt x="5647066" y="110802"/>
                  <a:pt x="5646530" y="111205"/>
                </a:cubicBezTo>
                <a:lnTo>
                  <a:pt x="5645912" y="111081"/>
                </a:lnTo>
                <a:lnTo>
                  <a:pt x="5642593" y="113550"/>
                </a:lnTo>
                <a:cubicBezTo>
                  <a:pt x="5643414" y="113248"/>
                  <a:pt x="5645458" y="112143"/>
                  <a:pt x="5646597" y="111204"/>
                </a:cubicBezTo>
                <a:cubicBezTo>
                  <a:pt x="5647401" y="111338"/>
                  <a:pt x="5648072" y="111472"/>
                  <a:pt x="5648540" y="111472"/>
                </a:cubicBezTo>
                <a:cubicBezTo>
                  <a:pt x="5666435" y="110534"/>
                  <a:pt x="5670993" y="113885"/>
                  <a:pt x="5675886" y="118174"/>
                </a:cubicBezTo>
                <a:cubicBezTo>
                  <a:pt x="5686676" y="118174"/>
                  <a:pt x="5691635" y="131579"/>
                  <a:pt x="5691702" y="131579"/>
                </a:cubicBezTo>
                <a:cubicBezTo>
                  <a:pt x="5660940" y="129366"/>
                  <a:pt x="5590567" y="154165"/>
                  <a:pt x="5569053" y="138281"/>
                </a:cubicBezTo>
                <a:cubicBezTo>
                  <a:pt x="5571600" y="138281"/>
                  <a:pt x="5582658" y="125211"/>
                  <a:pt x="5583195" y="124877"/>
                </a:cubicBezTo>
                <a:cubicBezTo>
                  <a:pt x="5593985" y="127490"/>
                  <a:pt x="5586278" y="121860"/>
                  <a:pt x="5589495" y="118174"/>
                </a:cubicBezTo>
                <a:cubicBezTo>
                  <a:pt x="5601089" y="118174"/>
                  <a:pt x="5607055" y="107853"/>
                  <a:pt x="5610004" y="107183"/>
                </a:cubicBezTo>
                <a:close/>
                <a:moveTo>
                  <a:pt x="1747231" y="104771"/>
                </a:moveTo>
                <a:cubicBezTo>
                  <a:pt x="1753465" y="104771"/>
                  <a:pt x="1746427" y="111473"/>
                  <a:pt x="1741267" y="111473"/>
                </a:cubicBezTo>
                <a:cubicBezTo>
                  <a:pt x="1745020" y="120186"/>
                  <a:pt x="1756749" y="113082"/>
                  <a:pt x="1756481" y="109998"/>
                </a:cubicBezTo>
                <a:cubicBezTo>
                  <a:pt x="1753599" y="109261"/>
                  <a:pt x="1755944" y="102559"/>
                  <a:pt x="1747231" y="104771"/>
                </a:cubicBezTo>
                <a:close/>
                <a:moveTo>
                  <a:pt x="1347772" y="102022"/>
                </a:moveTo>
                <a:cubicBezTo>
                  <a:pt x="1364611" y="102860"/>
                  <a:pt x="1381366" y="108289"/>
                  <a:pt x="1381031" y="118174"/>
                </a:cubicBezTo>
                <a:cubicBezTo>
                  <a:pt x="1391353" y="109395"/>
                  <a:pt x="1404690" y="109060"/>
                  <a:pt x="1415011" y="118174"/>
                </a:cubicBezTo>
                <a:cubicBezTo>
                  <a:pt x="1419167" y="118174"/>
                  <a:pt x="1438603" y="124407"/>
                  <a:pt x="1440077" y="124877"/>
                </a:cubicBezTo>
                <a:cubicBezTo>
                  <a:pt x="1452613" y="124877"/>
                  <a:pt x="1444903" y="128898"/>
                  <a:pt x="1441418" y="131579"/>
                </a:cubicBezTo>
                <a:cubicBezTo>
                  <a:pt x="1446915" y="132383"/>
                  <a:pt x="1461659" y="136069"/>
                  <a:pt x="1461659" y="137745"/>
                </a:cubicBezTo>
                <a:cubicBezTo>
                  <a:pt x="1462263" y="140627"/>
                  <a:pt x="1461458" y="140828"/>
                  <a:pt x="1458644" y="138281"/>
                </a:cubicBezTo>
                <a:cubicBezTo>
                  <a:pt x="1447584" y="147731"/>
                  <a:pt x="1426271" y="148736"/>
                  <a:pt x="1415950" y="138281"/>
                </a:cubicBezTo>
                <a:cubicBezTo>
                  <a:pt x="1387733" y="138281"/>
                  <a:pt x="1360858" y="140760"/>
                  <a:pt x="1334050" y="131579"/>
                </a:cubicBezTo>
                <a:lnTo>
                  <a:pt x="1334050" y="124877"/>
                </a:lnTo>
                <a:cubicBezTo>
                  <a:pt x="1340752" y="124340"/>
                  <a:pt x="1345846" y="125145"/>
                  <a:pt x="1352212" y="124877"/>
                </a:cubicBezTo>
                <a:cubicBezTo>
                  <a:pt x="1339813" y="118979"/>
                  <a:pt x="1348459" y="119314"/>
                  <a:pt x="1335189" y="123871"/>
                </a:cubicBezTo>
                <a:cubicBezTo>
                  <a:pt x="1335860" y="122263"/>
                  <a:pt x="1331704" y="119046"/>
                  <a:pt x="1332642" y="118241"/>
                </a:cubicBezTo>
                <a:cubicBezTo>
                  <a:pt x="1324935" y="118309"/>
                  <a:pt x="1319038" y="118777"/>
                  <a:pt x="1314011" y="113416"/>
                </a:cubicBezTo>
                <a:cubicBezTo>
                  <a:pt x="1314011" y="104938"/>
                  <a:pt x="1330933" y="101185"/>
                  <a:pt x="1347772" y="102022"/>
                </a:cubicBezTo>
                <a:close/>
                <a:moveTo>
                  <a:pt x="1740571" y="101202"/>
                </a:moveTo>
                <a:cubicBezTo>
                  <a:pt x="1740713" y="102358"/>
                  <a:pt x="1740931" y="104436"/>
                  <a:pt x="1740797" y="104034"/>
                </a:cubicBezTo>
                <a:lnTo>
                  <a:pt x="1740797" y="103899"/>
                </a:lnTo>
                <a:cubicBezTo>
                  <a:pt x="1740362" y="99811"/>
                  <a:pt x="1740429" y="100046"/>
                  <a:pt x="1740571" y="101202"/>
                </a:cubicBezTo>
                <a:close/>
                <a:moveTo>
                  <a:pt x="3149819" y="84731"/>
                </a:moveTo>
                <a:cubicBezTo>
                  <a:pt x="3149752" y="87010"/>
                  <a:pt x="3149819" y="89221"/>
                  <a:pt x="3150219" y="91433"/>
                </a:cubicBezTo>
                <a:cubicBezTo>
                  <a:pt x="3152096" y="91634"/>
                  <a:pt x="3153762" y="91232"/>
                  <a:pt x="3155447" y="90495"/>
                </a:cubicBezTo>
                <a:cubicBezTo>
                  <a:pt x="3154100" y="88819"/>
                  <a:pt x="3151023" y="85334"/>
                  <a:pt x="3149819" y="84731"/>
                </a:cubicBezTo>
                <a:close/>
                <a:moveTo>
                  <a:pt x="1455818" y="84440"/>
                </a:moveTo>
                <a:cubicBezTo>
                  <a:pt x="1461905" y="87437"/>
                  <a:pt x="1459417" y="98068"/>
                  <a:pt x="1463338" y="98068"/>
                </a:cubicBezTo>
                <a:cubicBezTo>
                  <a:pt x="1450268" y="97867"/>
                  <a:pt x="1443431" y="99811"/>
                  <a:pt x="1430496" y="98068"/>
                </a:cubicBezTo>
                <a:cubicBezTo>
                  <a:pt x="1412266" y="98068"/>
                  <a:pt x="1448525" y="83994"/>
                  <a:pt x="1446314" y="84664"/>
                </a:cubicBezTo>
                <a:cubicBezTo>
                  <a:pt x="1450805" y="83290"/>
                  <a:pt x="1453789" y="83441"/>
                  <a:pt x="1455818" y="84440"/>
                </a:cubicBezTo>
                <a:close/>
                <a:moveTo>
                  <a:pt x="1663323" y="83525"/>
                </a:moveTo>
                <a:cubicBezTo>
                  <a:pt x="1662653" y="83860"/>
                  <a:pt x="1661982" y="84128"/>
                  <a:pt x="1661246" y="84531"/>
                </a:cubicBezTo>
                <a:cubicBezTo>
                  <a:pt x="1661179" y="84531"/>
                  <a:pt x="1661112" y="84464"/>
                  <a:pt x="1661044" y="84464"/>
                </a:cubicBezTo>
                <a:cubicBezTo>
                  <a:pt x="1661446" y="84196"/>
                  <a:pt x="1662653" y="83659"/>
                  <a:pt x="1663323" y="83525"/>
                </a:cubicBezTo>
                <a:close/>
                <a:moveTo>
                  <a:pt x="2113444" y="77912"/>
                </a:moveTo>
                <a:cubicBezTo>
                  <a:pt x="2111450" y="77895"/>
                  <a:pt x="2110579" y="78029"/>
                  <a:pt x="2115069" y="78029"/>
                </a:cubicBezTo>
                <a:lnTo>
                  <a:pt x="2114942" y="78143"/>
                </a:lnTo>
                <a:close/>
                <a:moveTo>
                  <a:pt x="3978222" y="76538"/>
                </a:moveTo>
                <a:cubicBezTo>
                  <a:pt x="3983006" y="76135"/>
                  <a:pt x="3988854" y="79034"/>
                  <a:pt x="3994718" y="85736"/>
                </a:cubicBezTo>
                <a:cubicBezTo>
                  <a:pt x="3995321" y="85736"/>
                  <a:pt x="3995791" y="85736"/>
                  <a:pt x="3995858" y="85736"/>
                </a:cubicBezTo>
                <a:cubicBezTo>
                  <a:pt x="3995589" y="85736"/>
                  <a:pt x="3998873" y="85133"/>
                  <a:pt x="4001622" y="85133"/>
                </a:cubicBezTo>
                <a:cubicBezTo>
                  <a:pt x="4002358" y="83458"/>
                  <a:pt x="4002358" y="81045"/>
                  <a:pt x="4002225" y="79436"/>
                </a:cubicBezTo>
                <a:cubicBezTo>
                  <a:pt x="4020052" y="76956"/>
                  <a:pt x="4059863" y="81849"/>
                  <a:pt x="4075345" y="90696"/>
                </a:cubicBezTo>
                <a:cubicBezTo>
                  <a:pt x="4075345" y="97599"/>
                  <a:pt x="4056311" y="99275"/>
                  <a:pt x="4045520" y="97867"/>
                </a:cubicBezTo>
                <a:cubicBezTo>
                  <a:pt x="4047933" y="97867"/>
                  <a:pt x="4028162" y="110132"/>
                  <a:pt x="4016299" y="111271"/>
                </a:cubicBezTo>
                <a:cubicBezTo>
                  <a:pt x="3985871" y="114220"/>
                  <a:pt x="3965028" y="111271"/>
                  <a:pt x="3948071" y="111271"/>
                </a:cubicBezTo>
                <a:cubicBezTo>
                  <a:pt x="3937348" y="109327"/>
                  <a:pt x="3914829" y="105172"/>
                  <a:pt x="3896867" y="100146"/>
                </a:cubicBezTo>
                <a:cubicBezTo>
                  <a:pt x="3899413" y="102022"/>
                  <a:pt x="3901022" y="104301"/>
                  <a:pt x="3901022" y="107049"/>
                </a:cubicBezTo>
                <a:cubicBezTo>
                  <a:pt x="3903301" y="109126"/>
                  <a:pt x="3903770" y="112879"/>
                  <a:pt x="3912616" y="104569"/>
                </a:cubicBezTo>
                <a:cubicBezTo>
                  <a:pt x="3911008" y="104569"/>
                  <a:pt x="3948272" y="117973"/>
                  <a:pt x="3938353" y="117973"/>
                </a:cubicBezTo>
                <a:cubicBezTo>
                  <a:pt x="3953567" y="119716"/>
                  <a:pt x="3962816" y="119783"/>
                  <a:pt x="3968043" y="132450"/>
                </a:cubicBezTo>
                <a:cubicBezTo>
                  <a:pt x="3968043" y="131981"/>
                  <a:pt x="3968043" y="131713"/>
                  <a:pt x="3968043" y="131445"/>
                </a:cubicBezTo>
                <a:cubicBezTo>
                  <a:pt x="3968111" y="129970"/>
                  <a:pt x="3968245" y="130774"/>
                  <a:pt x="3968245" y="131310"/>
                </a:cubicBezTo>
                <a:cubicBezTo>
                  <a:pt x="3970389" y="129903"/>
                  <a:pt x="3998337" y="133924"/>
                  <a:pt x="3998405" y="144849"/>
                </a:cubicBezTo>
                <a:cubicBezTo>
                  <a:pt x="4001085" y="143843"/>
                  <a:pt x="4014958" y="135466"/>
                  <a:pt x="4014958" y="142771"/>
                </a:cubicBezTo>
                <a:cubicBezTo>
                  <a:pt x="4008458" y="153494"/>
                  <a:pt x="3986676" y="164553"/>
                  <a:pt x="3968043" y="154031"/>
                </a:cubicBezTo>
                <a:cubicBezTo>
                  <a:pt x="3968043" y="149875"/>
                  <a:pt x="3973539" y="152556"/>
                  <a:pt x="3975148" y="151685"/>
                </a:cubicBezTo>
                <a:cubicBezTo>
                  <a:pt x="3964425" y="146189"/>
                  <a:pt x="3949144" y="153829"/>
                  <a:pt x="3941704" y="157381"/>
                </a:cubicBezTo>
                <a:cubicBezTo>
                  <a:pt x="3941905" y="155237"/>
                  <a:pt x="3935337" y="150546"/>
                  <a:pt x="3934533" y="150211"/>
                </a:cubicBezTo>
                <a:cubicBezTo>
                  <a:pt x="3934868" y="149540"/>
                  <a:pt x="3947334" y="145854"/>
                  <a:pt x="3949009" y="145519"/>
                </a:cubicBezTo>
                <a:cubicBezTo>
                  <a:pt x="3941771" y="145519"/>
                  <a:pt x="3924412" y="126016"/>
                  <a:pt x="3924815" y="126016"/>
                </a:cubicBezTo>
                <a:cubicBezTo>
                  <a:pt x="3921330" y="126016"/>
                  <a:pt x="3917844" y="126016"/>
                  <a:pt x="3914359" y="126016"/>
                </a:cubicBezTo>
                <a:cubicBezTo>
                  <a:pt x="3914024" y="126016"/>
                  <a:pt x="3914561" y="130037"/>
                  <a:pt x="3916035" y="132115"/>
                </a:cubicBezTo>
                <a:cubicBezTo>
                  <a:pt x="3911880" y="132785"/>
                  <a:pt x="3904641" y="129769"/>
                  <a:pt x="3900955" y="131512"/>
                </a:cubicBezTo>
                <a:cubicBezTo>
                  <a:pt x="3905579" y="140023"/>
                  <a:pt x="3901357" y="138214"/>
                  <a:pt x="3894186" y="138214"/>
                </a:cubicBezTo>
                <a:cubicBezTo>
                  <a:pt x="3890634" y="146591"/>
                  <a:pt x="3872136" y="159660"/>
                  <a:pt x="3867444" y="163212"/>
                </a:cubicBezTo>
                <a:cubicBezTo>
                  <a:pt x="3867444" y="165558"/>
                  <a:pt x="3865568" y="167502"/>
                  <a:pt x="3863490" y="171724"/>
                </a:cubicBezTo>
                <a:cubicBezTo>
                  <a:pt x="3868047" y="180839"/>
                  <a:pt x="3840636" y="177488"/>
                  <a:pt x="3840636" y="175411"/>
                </a:cubicBezTo>
                <a:cubicBezTo>
                  <a:pt x="3840569" y="171389"/>
                  <a:pt x="3846265" y="175544"/>
                  <a:pt x="3847338" y="171724"/>
                </a:cubicBezTo>
                <a:cubicBezTo>
                  <a:pt x="3827633" y="172059"/>
                  <a:pt x="3805583" y="163347"/>
                  <a:pt x="3793720" y="150947"/>
                </a:cubicBezTo>
                <a:cubicBezTo>
                  <a:pt x="3793720" y="151417"/>
                  <a:pt x="3813827" y="154164"/>
                  <a:pt x="3813827" y="148937"/>
                </a:cubicBezTo>
                <a:cubicBezTo>
                  <a:pt x="3813827" y="147597"/>
                  <a:pt x="3813827" y="146256"/>
                  <a:pt x="3813827" y="144916"/>
                </a:cubicBezTo>
                <a:cubicBezTo>
                  <a:pt x="3802165" y="145519"/>
                  <a:pt x="3783533" y="138214"/>
                  <a:pt x="3788359" y="138214"/>
                </a:cubicBezTo>
                <a:cubicBezTo>
                  <a:pt x="3784605" y="137879"/>
                  <a:pt x="3760210" y="132785"/>
                  <a:pt x="3760210" y="127490"/>
                </a:cubicBezTo>
                <a:cubicBezTo>
                  <a:pt x="3766108" y="126016"/>
                  <a:pt x="3742918" y="127289"/>
                  <a:pt x="3746470" y="118577"/>
                </a:cubicBezTo>
                <a:cubicBezTo>
                  <a:pt x="3744929" y="119045"/>
                  <a:pt x="3734340" y="112879"/>
                  <a:pt x="3739567" y="111673"/>
                </a:cubicBezTo>
                <a:cubicBezTo>
                  <a:pt x="3735814" y="111607"/>
                  <a:pt x="3733267" y="108858"/>
                  <a:pt x="3727771" y="104770"/>
                </a:cubicBezTo>
                <a:cubicBezTo>
                  <a:pt x="3726230" y="104770"/>
                  <a:pt x="3726699" y="99073"/>
                  <a:pt x="3726766" y="97934"/>
                </a:cubicBezTo>
                <a:cubicBezTo>
                  <a:pt x="3726766" y="97934"/>
                  <a:pt x="3755652" y="85334"/>
                  <a:pt x="3755719" y="97934"/>
                </a:cubicBezTo>
                <a:cubicBezTo>
                  <a:pt x="3756188" y="97599"/>
                  <a:pt x="3760947" y="98336"/>
                  <a:pt x="3760277" y="97934"/>
                </a:cubicBezTo>
                <a:cubicBezTo>
                  <a:pt x="3768185" y="87546"/>
                  <a:pt x="3762957" y="93510"/>
                  <a:pt x="3774217" y="97934"/>
                </a:cubicBezTo>
                <a:cubicBezTo>
                  <a:pt x="3774418" y="80374"/>
                  <a:pt x="3801629" y="95186"/>
                  <a:pt x="3798412" y="97599"/>
                </a:cubicBezTo>
                <a:cubicBezTo>
                  <a:pt x="3811213" y="94382"/>
                  <a:pt x="3815771" y="93913"/>
                  <a:pt x="3827366" y="97934"/>
                </a:cubicBezTo>
                <a:cubicBezTo>
                  <a:pt x="3827566" y="98269"/>
                  <a:pt x="3827834" y="98738"/>
                  <a:pt x="3828170" y="99207"/>
                </a:cubicBezTo>
                <a:cubicBezTo>
                  <a:pt x="3828974" y="91165"/>
                  <a:pt x="3847271" y="88752"/>
                  <a:pt x="3853101" y="91232"/>
                </a:cubicBezTo>
                <a:cubicBezTo>
                  <a:pt x="3858732" y="91232"/>
                  <a:pt x="3868450" y="91768"/>
                  <a:pt x="3877698" y="93444"/>
                </a:cubicBezTo>
                <a:cubicBezTo>
                  <a:pt x="3876224" y="92706"/>
                  <a:pt x="3874884" y="91969"/>
                  <a:pt x="3873878" y="91232"/>
                </a:cubicBezTo>
                <a:cubicBezTo>
                  <a:pt x="3882524" y="91232"/>
                  <a:pt x="3878905" y="68780"/>
                  <a:pt x="3894320" y="84530"/>
                </a:cubicBezTo>
                <a:cubicBezTo>
                  <a:pt x="3893248" y="81648"/>
                  <a:pt x="3893650" y="79436"/>
                  <a:pt x="3895459" y="77828"/>
                </a:cubicBezTo>
                <a:cubicBezTo>
                  <a:pt x="3897403" y="80106"/>
                  <a:pt x="3899346" y="81447"/>
                  <a:pt x="3901089" y="84530"/>
                </a:cubicBezTo>
                <a:cubicBezTo>
                  <a:pt x="3902094" y="88149"/>
                  <a:pt x="3899615" y="77895"/>
                  <a:pt x="3900620" y="77895"/>
                </a:cubicBezTo>
                <a:cubicBezTo>
                  <a:pt x="3908193" y="79503"/>
                  <a:pt x="3907724" y="75214"/>
                  <a:pt x="3907792" y="84664"/>
                </a:cubicBezTo>
                <a:cubicBezTo>
                  <a:pt x="3918850" y="72265"/>
                  <a:pt x="3936879" y="81313"/>
                  <a:pt x="3948004" y="82854"/>
                </a:cubicBezTo>
                <a:cubicBezTo>
                  <a:pt x="3952829" y="84396"/>
                  <a:pt x="3968111" y="83926"/>
                  <a:pt x="3968111" y="87143"/>
                </a:cubicBezTo>
                <a:cubicBezTo>
                  <a:pt x="3969719" y="80643"/>
                  <a:pt x="3973439" y="76940"/>
                  <a:pt x="3978222" y="76538"/>
                </a:cubicBezTo>
                <a:close/>
                <a:moveTo>
                  <a:pt x="4799111" y="69450"/>
                </a:moveTo>
                <a:cubicBezTo>
                  <a:pt x="4793080" y="82586"/>
                  <a:pt x="4756418" y="94381"/>
                  <a:pt x="4737384" y="77962"/>
                </a:cubicBezTo>
                <a:cubicBezTo>
                  <a:pt x="4739663" y="77962"/>
                  <a:pt x="4738323" y="75616"/>
                  <a:pt x="4739730" y="71260"/>
                </a:cubicBezTo>
                <a:cubicBezTo>
                  <a:pt x="4749113" y="71260"/>
                  <a:pt x="4799111" y="72600"/>
                  <a:pt x="4799111" y="69450"/>
                </a:cubicBezTo>
                <a:close/>
                <a:moveTo>
                  <a:pt x="5495999" y="60269"/>
                </a:moveTo>
                <a:cubicBezTo>
                  <a:pt x="5494391" y="60067"/>
                  <a:pt x="5542914" y="71796"/>
                  <a:pt x="5542914" y="73538"/>
                </a:cubicBezTo>
                <a:cubicBezTo>
                  <a:pt x="5545796" y="72935"/>
                  <a:pt x="5525288" y="82050"/>
                  <a:pt x="5523009" y="78364"/>
                </a:cubicBezTo>
                <a:cubicBezTo>
                  <a:pt x="5523277" y="80241"/>
                  <a:pt x="5522875" y="84664"/>
                  <a:pt x="5522808" y="84664"/>
                </a:cubicBezTo>
                <a:cubicBezTo>
                  <a:pt x="5533666" y="87010"/>
                  <a:pt x="5538961" y="88551"/>
                  <a:pt x="5547137" y="91366"/>
                </a:cubicBezTo>
                <a:cubicBezTo>
                  <a:pt x="5557793" y="91366"/>
                  <a:pt x="5583999" y="98069"/>
                  <a:pt x="5588891" y="98069"/>
                </a:cubicBezTo>
                <a:cubicBezTo>
                  <a:pt x="5581720" y="100280"/>
                  <a:pt x="5585339" y="104771"/>
                  <a:pt x="5580849" y="104771"/>
                </a:cubicBezTo>
                <a:cubicBezTo>
                  <a:pt x="5606652" y="137879"/>
                  <a:pt x="5488493" y="122665"/>
                  <a:pt x="5488426" y="111473"/>
                </a:cubicBezTo>
                <a:cubicBezTo>
                  <a:pt x="5472542" y="124743"/>
                  <a:pt x="5447610" y="98069"/>
                  <a:pt x="5431860" y="98069"/>
                </a:cubicBezTo>
                <a:cubicBezTo>
                  <a:pt x="5415038" y="101286"/>
                  <a:pt x="5399757" y="99006"/>
                  <a:pt x="5392787" y="91299"/>
                </a:cubicBezTo>
                <a:cubicBezTo>
                  <a:pt x="5382667" y="91299"/>
                  <a:pt x="5403175" y="84932"/>
                  <a:pt x="5408872" y="86741"/>
                </a:cubicBezTo>
                <a:cubicBezTo>
                  <a:pt x="5408872" y="83726"/>
                  <a:pt x="5402169" y="84329"/>
                  <a:pt x="5402169" y="84731"/>
                </a:cubicBezTo>
                <a:cubicBezTo>
                  <a:pt x="5402840" y="83726"/>
                  <a:pt x="5401098" y="77962"/>
                  <a:pt x="5402304" y="77962"/>
                </a:cubicBezTo>
                <a:cubicBezTo>
                  <a:pt x="5409006" y="83324"/>
                  <a:pt x="5408470" y="71260"/>
                  <a:pt x="5408604" y="84664"/>
                </a:cubicBezTo>
                <a:cubicBezTo>
                  <a:pt x="5412089" y="78431"/>
                  <a:pt x="5418121" y="78833"/>
                  <a:pt x="5428978" y="77962"/>
                </a:cubicBezTo>
                <a:cubicBezTo>
                  <a:pt x="5417250" y="59531"/>
                  <a:pt x="5495999" y="61475"/>
                  <a:pt x="5495999" y="60269"/>
                </a:cubicBezTo>
                <a:close/>
                <a:moveTo>
                  <a:pt x="4713416" y="42499"/>
                </a:moveTo>
                <a:cubicBezTo>
                  <a:pt x="4720009" y="41988"/>
                  <a:pt x="4730515" y="43614"/>
                  <a:pt x="4738390" y="45456"/>
                </a:cubicBezTo>
                <a:cubicBezTo>
                  <a:pt x="4741942" y="46261"/>
                  <a:pt x="4736514" y="48808"/>
                  <a:pt x="4731219" y="50751"/>
                </a:cubicBezTo>
                <a:cubicBezTo>
                  <a:pt x="4734637" y="52561"/>
                  <a:pt x="4737251" y="57320"/>
                  <a:pt x="4738725" y="57856"/>
                </a:cubicBezTo>
                <a:cubicBezTo>
                  <a:pt x="4738457" y="57856"/>
                  <a:pt x="4737653" y="58928"/>
                  <a:pt x="4738725" y="59263"/>
                </a:cubicBezTo>
                <a:cubicBezTo>
                  <a:pt x="4738725" y="59330"/>
                  <a:pt x="4718685" y="55175"/>
                  <a:pt x="4714731" y="58258"/>
                </a:cubicBezTo>
                <a:cubicBezTo>
                  <a:pt x="4721233" y="57320"/>
                  <a:pt x="4725254" y="63150"/>
                  <a:pt x="4732023" y="65362"/>
                </a:cubicBezTo>
                <a:cubicBezTo>
                  <a:pt x="4729811" y="64692"/>
                  <a:pt x="4727600" y="64424"/>
                  <a:pt x="4725321" y="64558"/>
                </a:cubicBezTo>
                <a:cubicBezTo>
                  <a:pt x="4726058" y="65630"/>
                  <a:pt x="4732492" y="73539"/>
                  <a:pt x="4732023" y="71461"/>
                </a:cubicBezTo>
                <a:cubicBezTo>
                  <a:pt x="4732023" y="81716"/>
                  <a:pt x="4706957" y="71260"/>
                  <a:pt x="4709437" y="71260"/>
                </a:cubicBezTo>
                <a:cubicBezTo>
                  <a:pt x="4692279" y="85066"/>
                  <a:pt x="4645364" y="78900"/>
                  <a:pt x="4626866" y="71260"/>
                </a:cubicBezTo>
                <a:cubicBezTo>
                  <a:pt x="4620968" y="71260"/>
                  <a:pt x="4634104" y="71260"/>
                  <a:pt x="4635780" y="71260"/>
                </a:cubicBezTo>
                <a:cubicBezTo>
                  <a:pt x="4634842" y="71260"/>
                  <a:pt x="4631825" y="66367"/>
                  <a:pt x="4631825" y="65362"/>
                </a:cubicBezTo>
                <a:cubicBezTo>
                  <a:pt x="4631825" y="64424"/>
                  <a:pt x="4646570" y="64290"/>
                  <a:pt x="4658299" y="64357"/>
                </a:cubicBezTo>
                <a:lnTo>
                  <a:pt x="4658299" y="57856"/>
                </a:lnTo>
                <a:cubicBezTo>
                  <a:pt x="4678406" y="60469"/>
                  <a:pt x="4683902" y="52360"/>
                  <a:pt x="4714061" y="52360"/>
                </a:cubicBezTo>
                <a:lnTo>
                  <a:pt x="4711916" y="52360"/>
                </a:lnTo>
                <a:cubicBezTo>
                  <a:pt x="4704142" y="45658"/>
                  <a:pt x="4706823" y="43010"/>
                  <a:pt x="4713416" y="42499"/>
                </a:cubicBezTo>
                <a:close/>
                <a:moveTo>
                  <a:pt x="2886828" y="38955"/>
                </a:moveTo>
                <a:cubicBezTo>
                  <a:pt x="2887362" y="38955"/>
                  <a:pt x="2887229" y="43513"/>
                  <a:pt x="2886425" y="45657"/>
                </a:cubicBezTo>
                <a:cubicBezTo>
                  <a:pt x="2911758" y="39626"/>
                  <a:pt x="2933070" y="38955"/>
                  <a:pt x="2966179" y="38955"/>
                </a:cubicBezTo>
                <a:cubicBezTo>
                  <a:pt x="2939703" y="38955"/>
                  <a:pt x="2913299" y="38955"/>
                  <a:pt x="2886828" y="38955"/>
                </a:cubicBezTo>
                <a:close/>
                <a:moveTo>
                  <a:pt x="3029244" y="37280"/>
                </a:moveTo>
                <a:cubicBezTo>
                  <a:pt x="3014363" y="37950"/>
                  <a:pt x="2999954" y="37749"/>
                  <a:pt x="2994327" y="37816"/>
                </a:cubicBezTo>
                <a:cubicBezTo>
                  <a:pt x="2997875" y="39693"/>
                  <a:pt x="3011546" y="51220"/>
                  <a:pt x="2998882" y="51220"/>
                </a:cubicBezTo>
                <a:cubicBezTo>
                  <a:pt x="3005918" y="51555"/>
                  <a:pt x="3022137" y="51287"/>
                  <a:pt x="3023008" y="51220"/>
                </a:cubicBezTo>
                <a:cubicBezTo>
                  <a:pt x="3023882" y="44719"/>
                  <a:pt x="3026160" y="40229"/>
                  <a:pt x="3029244" y="37280"/>
                </a:cubicBezTo>
                <a:close/>
                <a:moveTo>
                  <a:pt x="1934022" y="11611"/>
                </a:moveTo>
                <a:cubicBezTo>
                  <a:pt x="1950308" y="24948"/>
                  <a:pt x="1965321" y="5512"/>
                  <a:pt x="1975307" y="18916"/>
                </a:cubicBezTo>
                <a:cubicBezTo>
                  <a:pt x="1976580" y="18916"/>
                  <a:pt x="1977921" y="18916"/>
                  <a:pt x="1979194" y="18916"/>
                </a:cubicBezTo>
                <a:cubicBezTo>
                  <a:pt x="1985628" y="18916"/>
                  <a:pt x="2016995" y="18313"/>
                  <a:pt x="2023697" y="18313"/>
                </a:cubicBezTo>
                <a:cubicBezTo>
                  <a:pt x="2048226" y="3367"/>
                  <a:pt x="2104525" y="24412"/>
                  <a:pt x="2132473" y="24412"/>
                </a:cubicBezTo>
                <a:cubicBezTo>
                  <a:pt x="2134484" y="23473"/>
                  <a:pt x="2150904" y="7053"/>
                  <a:pt x="2151038" y="24412"/>
                </a:cubicBezTo>
                <a:cubicBezTo>
                  <a:pt x="2165984" y="19520"/>
                  <a:pt x="2187833" y="14828"/>
                  <a:pt x="2207404" y="29774"/>
                </a:cubicBezTo>
                <a:cubicBezTo>
                  <a:pt x="2209481" y="27160"/>
                  <a:pt x="2222149" y="21731"/>
                  <a:pt x="2216384" y="24546"/>
                </a:cubicBezTo>
                <a:cubicBezTo>
                  <a:pt x="2213771" y="24546"/>
                  <a:pt x="2234011" y="30310"/>
                  <a:pt x="2239708" y="31382"/>
                </a:cubicBezTo>
                <a:cubicBezTo>
                  <a:pt x="2237899" y="31382"/>
                  <a:pt x="2239105" y="37950"/>
                  <a:pt x="2239105" y="37950"/>
                </a:cubicBezTo>
                <a:cubicBezTo>
                  <a:pt x="2238502" y="45390"/>
                  <a:pt x="2161226" y="52427"/>
                  <a:pt x="2152446" y="52427"/>
                </a:cubicBezTo>
                <a:cubicBezTo>
                  <a:pt x="2158545" y="52427"/>
                  <a:pt x="2164576" y="52427"/>
                  <a:pt x="2170608" y="52427"/>
                </a:cubicBezTo>
                <a:cubicBezTo>
                  <a:pt x="2151976" y="52427"/>
                  <a:pt x="2090115" y="76488"/>
                  <a:pt x="2068400" y="85334"/>
                </a:cubicBezTo>
                <a:cubicBezTo>
                  <a:pt x="2040050" y="96929"/>
                  <a:pt x="1999368" y="103564"/>
                  <a:pt x="1961836" y="104637"/>
                </a:cubicBezTo>
                <a:cubicBezTo>
                  <a:pt x="1964047" y="105709"/>
                  <a:pt x="1965120" y="107920"/>
                  <a:pt x="1964918" y="111540"/>
                </a:cubicBezTo>
                <a:cubicBezTo>
                  <a:pt x="1965857" y="111540"/>
                  <a:pt x="1961836" y="118242"/>
                  <a:pt x="1952854" y="118242"/>
                </a:cubicBezTo>
                <a:cubicBezTo>
                  <a:pt x="1959222" y="118644"/>
                  <a:pt x="1965656" y="118242"/>
                  <a:pt x="1972023" y="118242"/>
                </a:cubicBezTo>
                <a:cubicBezTo>
                  <a:pt x="1969811" y="118242"/>
                  <a:pt x="1971151" y="124944"/>
                  <a:pt x="1971151" y="124944"/>
                </a:cubicBezTo>
                <a:cubicBezTo>
                  <a:pt x="1958552" y="122465"/>
                  <a:pt x="1958619" y="128899"/>
                  <a:pt x="1951983" y="131646"/>
                </a:cubicBezTo>
                <a:cubicBezTo>
                  <a:pt x="1957948" y="131646"/>
                  <a:pt x="1929732" y="138349"/>
                  <a:pt x="1927654" y="138349"/>
                </a:cubicBezTo>
                <a:cubicBezTo>
                  <a:pt x="1919411" y="148000"/>
                  <a:pt x="1910832" y="143442"/>
                  <a:pt x="1895819" y="145051"/>
                </a:cubicBezTo>
                <a:cubicBezTo>
                  <a:pt x="1887173" y="145051"/>
                  <a:pt x="1876919" y="165157"/>
                  <a:pt x="1876919" y="166431"/>
                </a:cubicBezTo>
                <a:cubicBezTo>
                  <a:pt x="1876651" y="166498"/>
                  <a:pt x="1897294" y="165425"/>
                  <a:pt x="1895082" y="165157"/>
                </a:cubicBezTo>
                <a:cubicBezTo>
                  <a:pt x="1902789" y="165157"/>
                  <a:pt x="1888983" y="179432"/>
                  <a:pt x="1890323" y="178561"/>
                </a:cubicBezTo>
                <a:cubicBezTo>
                  <a:pt x="1885699" y="178293"/>
                  <a:pt x="1823301" y="187743"/>
                  <a:pt x="1823301" y="186805"/>
                </a:cubicBezTo>
                <a:cubicBezTo>
                  <a:pt x="1824776" y="181778"/>
                  <a:pt x="1829266" y="179299"/>
                  <a:pt x="1829333" y="179098"/>
                </a:cubicBezTo>
                <a:cubicBezTo>
                  <a:pt x="1826518" y="173535"/>
                  <a:pt x="1779871" y="178628"/>
                  <a:pt x="1769617" y="178628"/>
                </a:cubicBezTo>
                <a:cubicBezTo>
                  <a:pt x="1769014" y="179031"/>
                  <a:pt x="1762379" y="178628"/>
                  <a:pt x="1759362" y="178628"/>
                </a:cubicBezTo>
                <a:cubicBezTo>
                  <a:pt x="1764322" y="178628"/>
                  <a:pt x="1716067" y="193239"/>
                  <a:pt x="1716067" y="180706"/>
                </a:cubicBezTo>
                <a:cubicBezTo>
                  <a:pt x="1716334" y="179567"/>
                  <a:pt x="1715731" y="178896"/>
                  <a:pt x="1714323" y="178628"/>
                </a:cubicBezTo>
                <a:cubicBezTo>
                  <a:pt x="1695424" y="182649"/>
                  <a:pt x="1688386" y="182716"/>
                  <a:pt x="1660709" y="179098"/>
                </a:cubicBezTo>
                <a:cubicBezTo>
                  <a:pt x="1664463" y="180706"/>
                  <a:pt x="1650857" y="186336"/>
                  <a:pt x="1643619" y="185397"/>
                </a:cubicBezTo>
                <a:cubicBezTo>
                  <a:pt x="1646300" y="185397"/>
                  <a:pt x="1661245" y="200343"/>
                  <a:pt x="1660174" y="198869"/>
                </a:cubicBezTo>
                <a:cubicBezTo>
                  <a:pt x="1663122" y="198869"/>
                  <a:pt x="1662452" y="199003"/>
                  <a:pt x="1662452" y="199338"/>
                </a:cubicBezTo>
                <a:cubicBezTo>
                  <a:pt x="1666473" y="196523"/>
                  <a:pt x="1749443" y="200142"/>
                  <a:pt x="1749443" y="199271"/>
                </a:cubicBezTo>
                <a:cubicBezTo>
                  <a:pt x="1763987" y="186939"/>
                  <a:pt x="1806345" y="193172"/>
                  <a:pt x="1830338" y="193172"/>
                </a:cubicBezTo>
                <a:cubicBezTo>
                  <a:pt x="1830607" y="193172"/>
                  <a:pt x="1830875" y="193172"/>
                  <a:pt x="1831210" y="193172"/>
                </a:cubicBezTo>
                <a:cubicBezTo>
                  <a:pt x="1829199" y="193172"/>
                  <a:pt x="1830607" y="199271"/>
                  <a:pt x="1828462" y="199271"/>
                </a:cubicBezTo>
                <a:cubicBezTo>
                  <a:pt x="1848501" y="197261"/>
                  <a:pt x="1875712" y="212072"/>
                  <a:pt x="1854399" y="212072"/>
                </a:cubicBezTo>
                <a:cubicBezTo>
                  <a:pt x="1876852" y="217769"/>
                  <a:pt x="1802257" y="236333"/>
                  <a:pt x="1783356" y="219780"/>
                </a:cubicBezTo>
                <a:cubicBezTo>
                  <a:pt x="1782485" y="221589"/>
                  <a:pt x="1776855" y="225275"/>
                  <a:pt x="1776386" y="225476"/>
                </a:cubicBezTo>
                <a:cubicBezTo>
                  <a:pt x="1763383" y="225208"/>
                  <a:pt x="1677399" y="231910"/>
                  <a:pt x="1671567" y="218774"/>
                </a:cubicBezTo>
                <a:cubicBezTo>
                  <a:pt x="1666071" y="218774"/>
                  <a:pt x="1668819" y="230167"/>
                  <a:pt x="1662452" y="221388"/>
                </a:cubicBezTo>
                <a:cubicBezTo>
                  <a:pt x="1662452" y="229833"/>
                  <a:pt x="1622238" y="225342"/>
                  <a:pt x="1622238" y="222393"/>
                </a:cubicBezTo>
                <a:cubicBezTo>
                  <a:pt x="1607361" y="226616"/>
                  <a:pt x="1611784" y="225543"/>
                  <a:pt x="1604345" y="218774"/>
                </a:cubicBezTo>
                <a:cubicBezTo>
                  <a:pt x="1605350" y="221522"/>
                  <a:pt x="1605015" y="223733"/>
                  <a:pt x="1603272" y="225342"/>
                </a:cubicBezTo>
                <a:cubicBezTo>
                  <a:pt x="1602668" y="224337"/>
                  <a:pt x="1599451" y="220115"/>
                  <a:pt x="1597307" y="218372"/>
                </a:cubicBezTo>
                <a:cubicBezTo>
                  <a:pt x="1597374" y="218640"/>
                  <a:pt x="1597374" y="218774"/>
                  <a:pt x="1596838" y="218774"/>
                </a:cubicBezTo>
                <a:cubicBezTo>
                  <a:pt x="1596771" y="218707"/>
                  <a:pt x="1596570" y="218305"/>
                  <a:pt x="1596369" y="217769"/>
                </a:cubicBezTo>
                <a:cubicBezTo>
                  <a:pt x="1595765" y="217501"/>
                  <a:pt x="1595364" y="217567"/>
                  <a:pt x="1595364" y="218372"/>
                </a:cubicBezTo>
                <a:cubicBezTo>
                  <a:pt x="1591945" y="215691"/>
                  <a:pt x="1594560" y="216495"/>
                  <a:pt x="1596235" y="217501"/>
                </a:cubicBezTo>
                <a:cubicBezTo>
                  <a:pt x="1595632" y="216093"/>
                  <a:pt x="1594895" y="213949"/>
                  <a:pt x="1594828" y="212809"/>
                </a:cubicBezTo>
                <a:cubicBezTo>
                  <a:pt x="1595162" y="213346"/>
                  <a:pt x="1595699" y="213747"/>
                  <a:pt x="1595364" y="212072"/>
                </a:cubicBezTo>
                <a:cubicBezTo>
                  <a:pt x="1581959" y="205772"/>
                  <a:pt x="1591543" y="204901"/>
                  <a:pt x="1596369" y="198668"/>
                </a:cubicBezTo>
                <a:cubicBezTo>
                  <a:pt x="1593889" y="198668"/>
                  <a:pt x="1579211" y="182381"/>
                  <a:pt x="1573179" y="178561"/>
                </a:cubicBezTo>
                <a:cubicBezTo>
                  <a:pt x="1573113" y="185297"/>
                  <a:pt x="1565220" y="186218"/>
                  <a:pt x="1557379" y="185842"/>
                </a:cubicBezTo>
                <a:lnTo>
                  <a:pt x="1549627" y="185586"/>
                </a:lnTo>
                <a:lnTo>
                  <a:pt x="1541882" y="185330"/>
                </a:lnTo>
                <a:cubicBezTo>
                  <a:pt x="1541546" y="186068"/>
                  <a:pt x="1541477" y="186872"/>
                  <a:pt x="1541748" y="187743"/>
                </a:cubicBezTo>
                <a:cubicBezTo>
                  <a:pt x="1543758" y="186805"/>
                  <a:pt x="1544227" y="188146"/>
                  <a:pt x="1543289" y="191899"/>
                </a:cubicBezTo>
                <a:cubicBezTo>
                  <a:pt x="1541413" y="193775"/>
                  <a:pt x="1550057" y="187274"/>
                  <a:pt x="1549587" y="185598"/>
                </a:cubicBezTo>
                <a:cubicBezTo>
                  <a:pt x="1557965" y="189687"/>
                  <a:pt x="1549587" y="192904"/>
                  <a:pt x="1554545" y="198601"/>
                </a:cubicBezTo>
                <a:cubicBezTo>
                  <a:pt x="1562657" y="198601"/>
                  <a:pt x="1567080" y="199003"/>
                  <a:pt x="1570298" y="205303"/>
                </a:cubicBezTo>
                <a:cubicBezTo>
                  <a:pt x="1564801" y="205303"/>
                  <a:pt x="1580485" y="217233"/>
                  <a:pt x="1571571" y="224136"/>
                </a:cubicBezTo>
                <a:cubicBezTo>
                  <a:pt x="1557027" y="235462"/>
                  <a:pt x="1536587" y="216898"/>
                  <a:pt x="1530889" y="218707"/>
                </a:cubicBezTo>
                <a:cubicBezTo>
                  <a:pt x="1533436" y="219512"/>
                  <a:pt x="1535581" y="226482"/>
                  <a:pt x="1535045" y="225476"/>
                </a:cubicBezTo>
                <a:cubicBezTo>
                  <a:pt x="1535045" y="225141"/>
                  <a:pt x="1522712" y="225678"/>
                  <a:pt x="1521104" y="225410"/>
                </a:cubicBezTo>
                <a:cubicBezTo>
                  <a:pt x="1517953" y="225410"/>
                  <a:pt x="1520835" y="221120"/>
                  <a:pt x="1523448" y="218774"/>
                </a:cubicBezTo>
                <a:cubicBezTo>
                  <a:pt x="1515674" y="219042"/>
                  <a:pt x="1511117" y="219913"/>
                  <a:pt x="1508302" y="212005"/>
                </a:cubicBezTo>
                <a:cubicBezTo>
                  <a:pt x="1506157" y="211201"/>
                  <a:pt x="1505488" y="217702"/>
                  <a:pt x="1504751" y="218707"/>
                </a:cubicBezTo>
                <a:cubicBezTo>
                  <a:pt x="1501868" y="216495"/>
                  <a:pt x="1500796" y="213614"/>
                  <a:pt x="1501600" y="210195"/>
                </a:cubicBezTo>
                <a:cubicBezTo>
                  <a:pt x="1501600" y="212876"/>
                  <a:pt x="1510715" y="206107"/>
                  <a:pt x="1513865" y="204431"/>
                </a:cubicBezTo>
                <a:cubicBezTo>
                  <a:pt x="1509643" y="205705"/>
                  <a:pt x="1495903" y="210061"/>
                  <a:pt x="1493892" y="211536"/>
                </a:cubicBezTo>
                <a:cubicBezTo>
                  <a:pt x="1489402" y="206241"/>
                  <a:pt x="1488397" y="207648"/>
                  <a:pt x="1488196" y="204499"/>
                </a:cubicBezTo>
                <a:cubicBezTo>
                  <a:pt x="1487727" y="206509"/>
                  <a:pt x="1484711" y="206442"/>
                  <a:pt x="1482633" y="205772"/>
                </a:cubicBezTo>
                <a:cubicBezTo>
                  <a:pt x="1483907" y="206509"/>
                  <a:pt x="1485850" y="208386"/>
                  <a:pt x="1488196" y="210195"/>
                </a:cubicBezTo>
                <a:cubicBezTo>
                  <a:pt x="1488196" y="210262"/>
                  <a:pt x="1461858" y="216696"/>
                  <a:pt x="1459847" y="218372"/>
                </a:cubicBezTo>
                <a:cubicBezTo>
                  <a:pt x="1451805" y="214820"/>
                  <a:pt x="1415679" y="205370"/>
                  <a:pt x="1417488" y="205370"/>
                </a:cubicBezTo>
                <a:cubicBezTo>
                  <a:pt x="1411389" y="189486"/>
                  <a:pt x="1344636" y="212072"/>
                  <a:pt x="1342357" y="178561"/>
                </a:cubicBezTo>
                <a:cubicBezTo>
                  <a:pt x="1342827" y="178561"/>
                  <a:pt x="1334047" y="179299"/>
                  <a:pt x="1334047" y="176550"/>
                </a:cubicBezTo>
                <a:cubicBezTo>
                  <a:pt x="1356767" y="164554"/>
                  <a:pt x="1374661" y="185264"/>
                  <a:pt x="1385385" y="185264"/>
                </a:cubicBezTo>
                <a:cubicBezTo>
                  <a:pt x="1389272" y="184660"/>
                  <a:pt x="1387664" y="184929"/>
                  <a:pt x="1387664" y="186805"/>
                </a:cubicBezTo>
                <a:cubicBezTo>
                  <a:pt x="1387328" y="184392"/>
                  <a:pt x="1392691" y="184727"/>
                  <a:pt x="1394365" y="185264"/>
                </a:cubicBezTo>
                <a:cubicBezTo>
                  <a:pt x="1393293" y="183856"/>
                  <a:pt x="1389875" y="182113"/>
                  <a:pt x="1388065" y="180035"/>
                </a:cubicBezTo>
                <a:cubicBezTo>
                  <a:pt x="1390880" y="180907"/>
                  <a:pt x="1408574" y="171859"/>
                  <a:pt x="1399392" y="171859"/>
                </a:cubicBezTo>
                <a:cubicBezTo>
                  <a:pt x="1421309" y="166699"/>
                  <a:pt x="1430558" y="165157"/>
                  <a:pt x="1440879" y="165157"/>
                </a:cubicBezTo>
                <a:cubicBezTo>
                  <a:pt x="1445504" y="173401"/>
                  <a:pt x="1449860" y="170921"/>
                  <a:pt x="1454754" y="178561"/>
                </a:cubicBezTo>
                <a:cubicBezTo>
                  <a:pt x="1463935" y="170720"/>
                  <a:pt x="1474792" y="168843"/>
                  <a:pt x="1488263" y="179634"/>
                </a:cubicBezTo>
                <a:cubicBezTo>
                  <a:pt x="1486052" y="180237"/>
                  <a:pt x="1483840" y="180572"/>
                  <a:pt x="1481561" y="180773"/>
                </a:cubicBezTo>
                <a:cubicBezTo>
                  <a:pt x="1489402" y="183655"/>
                  <a:pt x="1488330" y="187542"/>
                  <a:pt x="1486052" y="191831"/>
                </a:cubicBezTo>
                <a:cubicBezTo>
                  <a:pt x="1487190" y="193440"/>
                  <a:pt x="1492418" y="201818"/>
                  <a:pt x="1494496" y="204499"/>
                </a:cubicBezTo>
                <a:cubicBezTo>
                  <a:pt x="1494964" y="201214"/>
                  <a:pt x="1541882" y="191698"/>
                  <a:pt x="1541882" y="191899"/>
                </a:cubicBezTo>
                <a:cubicBezTo>
                  <a:pt x="1527136" y="185397"/>
                  <a:pt x="1496171" y="172395"/>
                  <a:pt x="1486654" y="165224"/>
                </a:cubicBezTo>
                <a:cubicBezTo>
                  <a:pt x="1494964" y="163749"/>
                  <a:pt x="1492887" y="165291"/>
                  <a:pt x="1497310" y="165291"/>
                </a:cubicBezTo>
                <a:cubicBezTo>
                  <a:pt x="1498651" y="165291"/>
                  <a:pt x="1512793" y="162543"/>
                  <a:pt x="1526599" y="158723"/>
                </a:cubicBezTo>
                <a:cubicBezTo>
                  <a:pt x="1522646" y="158723"/>
                  <a:pt x="1565472" y="163482"/>
                  <a:pt x="1576396" y="171725"/>
                </a:cubicBezTo>
                <a:lnTo>
                  <a:pt x="1576371" y="171756"/>
                </a:lnTo>
                <a:lnTo>
                  <a:pt x="1575391" y="172998"/>
                </a:lnTo>
                <a:cubicBezTo>
                  <a:pt x="1593688" y="172998"/>
                  <a:pt x="1611985" y="172998"/>
                  <a:pt x="1630280" y="172998"/>
                </a:cubicBezTo>
                <a:cubicBezTo>
                  <a:pt x="1634235" y="172998"/>
                  <a:pt x="1642010" y="159929"/>
                  <a:pt x="1649114" y="172395"/>
                </a:cubicBezTo>
                <a:cubicBezTo>
                  <a:pt x="1659905" y="162409"/>
                  <a:pt x="1682086" y="156444"/>
                  <a:pt x="1696496" y="158321"/>
                </a:cubicBezTo>
                <a:cubicBezTo>
                  <a:pt x="1690665" y="157516"/>
                  <a:pt x="1677197" y="151753"/>
                  <a:pt x="1685907" y="151753"/>
                </a:cubicBezTo>
                <a:cubicBezTo>
                  <a:pt x="1677934" y="148268"/>
                  <a:pt x="1677934" y="151618"/>
                  <a:pt x="1675924" y="142973"/>
                </a:cubicBezTo>
                <a:cubicBezTo>
                  <a:pt x="1675924" y="136807"/>
                  <a:pt x="1723238" y="144581"/>
                  <a:pt x="1736240" y="151820"/>
                </a:cubicBezTo>
                <a:cubicBezTo>
                  <a:pt x="1736240" y="151753"/>
                  <a:pt x="1736173" y="151618"/>
                  <a:pt x="1736173" y="151552"/>
                </a:cubicBezTo>
                <a:cubicBezTo>
                  <a:pt x="1736374" y="151618"/>
                  <a:pt x="1736574" y="151753"/>
                  <a:pt x="1736843" y="151886"/>
                </a:cubicBezTo>
                <a:cubicBezTo>
                  <a:pt x="1736843" y="147732"/>
                  <a:pt x="1737044" y="146190"/>
                  <a:pt x="1737245" y="145721"/>
                </a:cubicBezTo>
                <a:cubicBezTo>
                  <a:pt x="1737245" y="145587"/>
                  <a:pt x="1737178" y="145452"/>
                  <a:pt x="1737112" y="145319"/>
                </a:cubicBezTo>
                <a:cubicBezTo>
                  <a:pt x="1732152" y="145319"/>
                  <a:pt x="1726052" y="138952"/>
                  <a:pt x="1732085" y="138952"/>
                </a:cubicBezTo>
                <a:cubicBezTo>
                  <a:pt x="1709499" y="140627"/>
                  <a:pt x="1692340" y="131445"/>
                  <a:pt x="1693480" y="125078"/>
                </a:cubicBezTo>
                <a:cubicBezTo>
                  <a:pt x="1691670" y="125346"/>
                  <a:pt x="1689794" y="125614"/>
                  <a:pt x="1687582" y="125614"/>
                </a:cubicBezTo>
                <a:cubicBezTo>
                  <a:pt x="1685236" y="129435"/>
                  <a:pt x="1681215" y="134260"/>
                  <a:pt x="1675321" y="138147"/>
                </a:cubicBezTo>
                <a:cubicBezTo>
                  <a:pt x="1676058" y="137008"/>
                  <a:pt x="1675857" y="132920"/>
                  <a:pt x="1675857" y="131981"/>
                </a:cubicBezTo>
                <a:cubicBezTo>
                  <a:pt x="1675857" y="136472"/>
                  <a:pt x="1657492" y="145587"/>
                  <a:pt x="1657358" y="132249"/>
                </a:cubicBezTo>
                <a:cubicBezTo>
                  <a:pt x="1656956" y="132517"/>
                  <a:pt x="1653605" y="132852"/>
                  <a:pt x="1653270" y="132852"/>
                </a:cubicBezTo>
                <a:cubicBezTo>
                  <a:pt x="1649650" y="132852"/>
                  <a:pt x="1641943" y="132852"/>
                  <a:pt x="1640938" y="132852"/>
                </a:cubicBezTo>
                <a:cubicBezTo>
                  <a:pt x="1632292" y="139555"/>
                  <a:pt x="1548515" y="133657"/>
                  <a:pt x="1548515" y="117035"/>
                </a:cubicBezTo>
                <a:cubicBezTo>
                  <a:pt x="1558569" y="114154"/>
                  <a:pt x="1574586" y="112612"/>
                  <a:pt x="1582495" y="108457"/>
                </a:cubicBezTo>
                <a:cubicBezTo>
                  <a:pt x="1574586" y="111004"/>
                  <a:pt x="1558166" y="112076"/>
                  <a:pt x="1553943" y="111540"/>
                </a:cubicBezTo>
                <a:cubicBezTo>
                  <a:pt x="1555553" y="111540"/>
                  <a:pt x="1555419" y="109998"/>
                  <a:pt x="1554949" y="108457"/>
                </a:cubicBezTo>
                <a:cubicBezTo>
                  <a:pt x="1552201" y="123068"/>
                  <a:pt x="1503007" y="91835"/>
                  <a:pt x="1502269" y="91500"/>
                </a:cubicBezTo>
                <a:cubicBezTo>
                  <a:pt x="1501935" y="91500"/>
                  <a:pt x="1500193" y="77091"/>
                  <a:pt x="1515139" y="78096"/>
                </a:cubicBezTo>
                <a:cubicBezTo>
                  <a:pt x="1520567" y="67708"/>
                  <a:pt x="1534910" y="64692"/>
                  <a:pt x="1551665" y="64692"/>
                </a:cubicBezTo>
                <a:cubicBezTo>
                  <a:pt x="1563327" y="33996"/>
                  <a:pt x="1642613" y="81246"/>
                  <a:pt x="1661112" y="84597"/>
                </a:cubicBezTo>
                <a:cubicBezTo>
                  <a:pt x="1660978" y="84731"/>
                  <a:pt x="1660910" y="84798"/>
                  <a:pt x="1661044" y="84798"/>
                </a:cubicBezTo>
                <a:cubicBezTo>
                  <a:pt x="1661178" y="84731"/>
                  <a:pt x="1661245" y="84731"/>
                  <a:pt x="1661379" y="84665"/>
                </a:cubicBezTo>
                <a:cubicBezTo>
                  <a:pt x="1661916" y="84731"/>
                  <a:pt x="1662452" y="84798"/>
                  <a:pt x="1662921" y="84798"/>
                </a:cubicBezTo>
                <a:cubicBezTo>
                  <a:pt x="1664127" y="83793"/>
                  <a:pt x="1663994" y="83592"/>
                  <a:pt x="1663457" y="83659"/>
                </a:cubicBezTo>
                <a:cubicBezTo>
                  <a:pt x="1671969" y="79771"/>
                  <a:pt x="1677532" y="81514"/>
                  <a:pt x="1690263" y="78364"/>
                </a:cubicBezTo>
                <a:cubicBezTo>
                  <a:pt x="1687246" y="80375"/>
                  <a:pt x="1709565" y="93913"/>
                  <a:pt x="1709565" y="92037"/>
                </a:cubicBezTo>
                <a:cubicBezTo>
                  <a:pt x="1707756" y="94181"/>
                  <a:pt x="1703868" y="95320"/>
                  <a:pt x="1702930" y="98136"/>
                </a:cubicBezTo>
                <a:cubicBezTo>
                  <a:pt x="1702930" y="98537"/>
                  <a:pt x="1709163" y="98001"/>
                  <a:pt x="1711642" y="98069"/>
                </a:cubicBezTo>
                <a:cubicBezTo>
                  <a:pt x="1704137" y="96527"/>
                  <a:pt x="1729538" y="77493"/>
                  <a:pt x="1732755" y="78096"/>
                </a:cubicBezTo>
                <a:cubicBezTo>
                  <a:pt x="1690732" y="78096"/>
                  <a:pt x="1669221" y="69584"/>
                  <a:pt x="1635709" y="64692"/>
                </a:cubicBezTo>
                <a:lnTo>
                  <a:pt x="1635709" y="59196"/>
                </a:lnTo>
                <a:cubicBezTo>
                  <a:pt x="1635709" y="59196"/>
                  <a:pt x="1637251" y="59196"/>
                  <a:pt x="1638926" y="59196"/>
                </a:cubicBezTo>
                <a:cubicBezTo>
                  <a:pt x="1627467" y="59196"/>
                  <a:pt x="1627801" y="54438"/>
                  <a:pt x="1622506" y="51891"/>
                </a:cubicBezTo>
                <a:cubicBezTo>
                  <a:pt x="1622373" y="69987"/>
                  <a:pt x="1602200" y="46730"/>
                  <a:pt x="1602200" y="52226"/>
                </a:cubicBezTo>
                <a:cubicBezTo>
                  <a:pt x="1602267" y="51556"/>
                  <a:pt x="1602334" y="51086"/>
                  <a:pt x="1602334" y="50751"/>
                </a:cubicBezTo>
                <a:cubicBezTo>
                  <a:pt x="1617412" y="41838"/>
                  <a:pt x="1702729" y="38353"/>
                  <a:pt x="1702729" y="38956"/>
                </a:cubicBezTo>
                <a:cubicBezTo>
                  <a:pt x="1707756" y="38285"/>
                  <a:pt x="1721294" y="37883"/>
                  <a:pt x="1729538" y="37816"/>
                </a:cubicBezTo>
                <a:cubicBezTo>
                  <a:pt x="1729538" y="35605"/>
                  <a:pt x="1729538" y="32320"/>
                  <a:pt x="1729538" y="32320"/>
                </a:cubicBezTo>
                <a:cubicBezTo>
                  <a:pt x="1729538" y="32320"/>
                  <a:pt x="1729538" y="32320"/>
                  <a:pt x="1729471" y="32320"/>
                </a:cubicBezTo>
                <a:cubicBezTo>
                  <a:pt x="1729336" y="32320"/>
                  <a:pt x="1729068" y="31717"/>
                  <a:pt x="1728533" y="31717"/>
                </a:cubicBezTo>
                <a:cubicBezTo>
                  <a:pt x="1728801" y="31717"/>
                  <a:pt x="1729068" y="31114"/>
                  <a:pt x="1729270" y="31114"/>
                </a:cubicBezTo>
                <a:cubicBezTo>
                  <a:pt x="1726387" y="31047"/>
                  <a:pt x="1729202" y="31114"/>
                  <a:pt x="1729605" y="31114"/>
                </a:cubicBezTo>
                <a:cubicBezTo>
                  <a:pt x="1749108" y="31047"/>
                  <a:pt x="1773236" y="27562"/>
                  <a:pt x="1785568" y="37481"/>
                </a:cubicBezTo>
                <a:cubicBezTo>
                  <a:pt x="1786305" y="36208"/>
                  <a:pt x="1797297" y="31784"/>
                  <a:pt x="1799508" y="31181"/>
                </a:cubicBezTo>
                <a:cubicBezTo>
                  <a:pt x="1791667" y="31181"/>
                  <a:pt x="1811238" y="24144"/>
                  <a:pt x="1817604" y="24479"/>
                </a:cubicBezTo>
                <a:cubicBezTo>
                  <a:pt x="1817269" y="24479"/>
                  <a:pt x="1815862" y="22870"/>
                  <a:pt x="1816666" y="22737"/>
                </a:cubicBezTo>
                <a:cubicBezTo>
                  <a:pt x="1816666" y="18112"/>
                  <a:pt x="1877320" y="18045"/>
                  <a:pt x="1897897" y="17911"/>
                </a:cubicBezTo>
                <a:cubicBezTo>
                  <a:pt x="1897629" y="17911"/>
                  <a:pt x="1897360" y="17911"/>
                  <a:pt x="1897092" y="17844"/>
                </a:cubicBezTo>
                <a:cubicBezTo>
                  <a:pt x="1907213" y="12884"/>
                  <a:pt x="1925912" y="11611"/>
                  <a:pt x="1934022" y="11611"/>
                </a:cubicBezTo>
                <a:close/>
                <a:moveTo>
                  <a:pt x="2824685" y="172"/>
                </a:moveTo>
                <a:cubicBezTo>
                  <a:pt x="2877777" y="1671"/>
                  <a:pt x="2985344" y="12566"/>
                  <a:pt x="2996403" y="17844"/>
                </a:cubicBezTo>
                <a:cubicBezTo>
                  <a:pt x="3003840" y="15766"/>
                  <a:pt x="3027300" y="17375"/>
                  <a:pt x="3035075" y="24546"/>
                </a:cubicBezTo>
                <a:cubicBezTo>
                  <a:pt x="3035137" y="16772"/>
                  <a:pt x="3058863" y="23608"/>
                  <a:pt x="3070126" y="27830"/>
                </a:cubicBezTo>
                <a:cubicBezTo>
                  <a:pt x="3070126" y="31449"/>
                  <a:pt x="3063222" y="33795"/>
                  <a:pt x="3053638" y="35270"/>
                </a:cubicBezTo>
                <a:cubicBezTo>
                  <a:pt x="3065834" y="40028"/>
                  <a:pt x="3075961" y="50819"/>
                  <a:pt x="3071534" y="57922"/>
                </a:cubicBezTo>
                <a:cubicBezTo>
                  <a:pt x="3085344" y="52896"/>
                  <a:pt x="3098816" y="48003"/>
                  <a:pt x="3117046" y="52293"/>
                </a:cubicBezTo>
                <a:cubicBezTo>
                  <a:pt x="3117046" y="46462"/>
                  <a:pt x="3250753" y="49947"/>
                  <a:pt x="3277893" y="56381"/>
                </a:cubicBezTo>
                <a:cubicBezTo>
                  <a:pt x="3277893" y="62547"/>
                  <a:pt x="3225954" y="66300"/>
                  <a:pt x="3215700" y="64759"/>
                </a:cubicBezTo>
                <a:cubicBezTo>
                  <a:pt x="3217643" y="64759"/>
                  <a:pt x="3193985" y="79101"/>
                  <a:pt x="3176826" y="78163"/>
                </a:cubicBezTo>
                <a:cubicBezTo>
                  <a:pt x="3182056" y="78163"/>
                  <a:pt x="3186345" y="84865"/>
                  <a:pt x="3182994" y="84865"/>
                </a:cubicBezTo>
                <a:cubicBezTo>
                  <a:pt x="3174283" y="85133"/>
                  <a:pt x="3155914" y="91567"/>
                  <a:pt x="3156183" y="91567"/>
                </a:cubicBezTo>
                <a:cubicBezTo>
                  <a:pt x="3156183" y="91500"/>
                  <a:pt x="3156048" y="91299"/>
                  <a:pt x="3155847" y="91031"/>
                </a:cubicBezTo>
                <a:cubicBezTo>
                  <a:pt x="3145059" y="100280"/>
                  <a:pt x="3129176" y="98270"/>
                  <a:pt x="3109272" y="98270"/>
                </a:cubicBezTo>
                <a:cubicBezTo>
                  <a:pt x="3110748" y="101218"/>
                  <a:pt x="3108063" y="103698"/>
                  <a:pt x="3105185" y="105307"/>
                </a:cubicBezTo>
                <a:cubicBezTo>
                  <a:pt x="3109138" y="104770"/>
                  <a:pt x="3116979" y="105508"/>
                  <a:pt x="3116979" y="104972"/>
                </a:cubicBezTo>
                <a:lnTo>
                  <a:pt x="3116979" y="111674"/>
                </a:lnTo>
                <a:cubicBezTo>
                  <a:pt x="3116979" y="111271"/>
                  <a:pt x="3116109" y="112142"/>
                  <a:pt x="3116374" y="113081"/>
                </a:cubicBezTo>
                <a:cubicBezTo>
                  <a:pt x="3116374" y="108792"/>
                  <a:pt x="3100493" y="119582"/>
                  <a:pt x="3099889" y="119582"/>
                </a:cubicBezTo>
                <a:cubicBezTo>
                  <a:pt x="3095264" y="119582"/>
                  <a:pt x="3084406" y="119582"/>
                  <a:pt x="3084205" y="119582"/>
                </a:cubicBezTo>
                <a:cubicBezTo>
                  <a:pt x="3079244" y="126284"/>
                  <a:pt x="3085277" y="124877"/>
                  <a:pt x="3076763" y="126284"/>
                </a:cubicBezTo>
                <a:cubicBezTo>
                  <a:pt x="3076294" y="126955"/>
                  <a:pt x="3071000" y="132986"/>
                  <a:pt x="3070059" y="139688"/>
                </a:cubicBezTo>
                <a:cubicBezTo>
                  <a:pt x="3072944" y="139688"/>
                  <a:pt x="3075757" y="139688"/>
                  <a:pt x="3078641" y="139688"/>
                </a:cubicBezTo>
                <a:cubicBezTo>
                  <a:pt x="3080250" y="126284"/>
                  <a:pt x="3084538" y="130708"/>
                  <a:pt x="3089700" y="139085"/>
                </a:cubicBezTo>
                <a:cubicBezTo>
                  <a:pt x="3090104" y="139085"/>
                  <a:pt x="3100493" y="138214"/>
                  <a:pt x="3103576" y="137946"/>
                </a:cubicBezTo>
                <a:cubicBezTo>
                  <a:pt x="3103576" y="137678"/>
                  <a:pt x="3103576" y="137410"/>
                  <a:pt x="3103576" y="136941"/>
                </a:cubicBezTo>
                <a:cubicBezTo>
                  <a:pt x="3107528" y="139688"/>
                  <a:pt x="3108269" y="142570"/>
                  <a:pt x="3108671" y="145184"/>
                </a:cubicBezTo>
                <a:cubicBezTo>
                  <a:pt x="3112624" y="145184"/>
                  <a:pt x="3114698" y="143240"/>
                  <a:pt x="3116979" y="151216"/>
                </a:cubicBezTo>
                <a:cubicBezTo>
                  <a:pt x="3116979" y="152288"/>
                  <a:pt x="3100226" y="151953"/>
                  <a:pt x="3098282" y="151887"/>
                </a:cubicBezTo>
                <a:cubicBezTo>
                  <a:pt x="3111352" y="153964"/>
                  <a:pt x="3129712" y="149004"/>
                  <a:pt x="3130316" y="171189"/>
                </a:cubicBezTo>
                <a:cubicBezTo>
                  <a:pt x="3126897" y="172060"/>
                  <a:pt x="3113827" y="178427"/>
                  <a:pt x="3122135" y="178627"/>
                </a:cubicBezTo>
                <a:cubicBezTo>
                  <a:pt x="3122005" y="178627"/>
                  <a:pt x="3122005" y="178627"/>
                  <a:pt x="3121869" y="178627"/>
                </a:cubicBezTo>
                <a:cubicBezTo>
                  <a:pt x="3123208" y="182917"/>
                  <a:pt x="3126426" y="184660"/>
                  <a:pt x="3129646" y="187341"/>
                </a:cubicBezTo>
                <a:cubicBezTo>
                  <a:pt x="3127902" y="187206"/>
                  <a:pt x="3123276" y="189753"/>
                  <a:pt x="3123076" y="191161"/>
                </a:cubicBezTo>
                <a:cubicBezTo>
                  <a:pt x="3115439" y="187542"/>
                  <a:pt x="3110211" y="180973"/>
                  <a:pt x="3110211" y="171524"/>
                </a:cubicBezTo>
                <a:cubicBezTo>
                  <a:pt x="3105521" y="172931"/>
                  <a:pt x="3100291" y="169848"/>
                  <a:pt x="3103508" y="173534"/>
                </a:cubicBezTo>
                <a:cubicBezTo>
                  <a:pt x="3103508" y="172998"/>
                  <a:pt x="3096134" y="171457"/>
                  <a:pt x="3092250" y="170786"/>
                </a:cubicBezTo>
                <a:cubicBezTo>
                  <a:pt x="3083870" y="165961"/>
                  <a:pt x="3085476" y="171858"/>
                  <a:pt x="3080987" y="171858"/>
                </a:cubicBezTo>
                <a:cubicBezTo>
                  <a:pt x="3088292" y="171993"/>
                  <a:pt x="3102300" y="190759"/>
                  <a:pt x="3105857" y="198667"/>
                </a:cubicBezTo>
                <a:cubicBezTo>
                  <a:pt x="3122338" y="198667"/>
                  <a:pt x="3098613" y="210932"/>
                  <a:pt x="3093785" y="212071"/>
                </a:cubicBezTo>
                <a:cubicBezTo>
                  <a:pt x="3095194" y="212071"/>
                  <a:pt x="3097006" y="212071"/>
                  <a:pt x="3096806" y="212071"/>
                </a:cubicBezTo>
                <a:cubicBezTo>
                  <a:pt x="3104581" y="215959"/>
                  <a:pt x="3103911" y="218170"/>
                  <a:pt x="3097744" y="218640"/>
                </a:cubicBezTo>
                <a:cubicBezTo>
                  <a:pt x="3107264" y="218304"/>
                  <a:pt x="3116041" y="218840"/>
                  <a:pt x="3123612" y="225475"/>
                </a:cubicBezTo>
                <a:cubicBezTo>
                  <a:pt x="3123612" y="229027"/>
                  <a:pt x="3078708" y="237539"/>
                  <a:pt x="3076697" y="237741"/>
                </a:cubicBezTo>
                <a:cubicBezTo>
                  <a:pt x="3076697" y="240823"/>
                  <a:pt x="3096806" y="237138"/>
                  <a:pt x="3096806" y="239818"/>
                </a:cubicBezTo>
                <a:cubicBezTo>
                  <a:pt x="3098011" y="238813"/>
                  <a:pt x="3083400" y="243705"/>
                  <a:pt x="3083400" y="245917"/>
                </a:cubicBezTo>
                <a:cubicBezTo>
                  <a:pt x="3086215" y="241695"/>
                  <a:pt x="3081322" y="252284"/>
                  <a:pt x="3085277" y="252284"/>
                </a:cubicBezTo>
                <a:cubicBezTo>
                  <a:pt x="3059668" y="250006"/>
                  <a:pt x="3054710" y="256640"/>
                  <a:pt x="3030851" y="258986"/>
                </a:cubicBezTo>
                <a:cubicBezTo>
                  <a:pt x="3035007" y="258986"/>
                  <a:pt x="3037084" y="260863"/>
                  <a:pt x="3042915" y="258986"/>
                </a:cubicBezTo>
                <a:cubicBezTo>
                  <a:pt x="3051359" y="258986"/>
                  <a:pt x="3058796" y="259120"/>
                  <a:pt x="3053098" y="265688"/>
                </a:cubicBezTo>
                <a:cubicBezTo>
                  <a:pt x="3061344" y="265688"/>
                  <a:pt x="3052898" y="272055"/>
                  <a:pt x="3048944" y="272390"/>
                </a:cubicBezTo>
                <a:cubicBezTo>
                  <a:pt x="3054176" y="272390"/>
                  <a:pt x="3053638" y="274736"/>
                  <a:pt x="3056520" y="277551"/>
                </a:cubicBezTo>
                <a:cubicBezTo>
                  <a:pt x="3056520" y="279026"/>
                  <a:pt x="3046265" y="281036"/>
                  <a:pt x="3049814" y="279092"/>
                </a:cubicBezTo>
                <a:cubicBezTo>
                  <a:pt x="3045393" y="283114"/>
                  <a:pt x="3033463" y="283784"/>
                  <a:pt x="3021937" y="281640"/>
                </a:cubicBezTo>
                <a:cubicBezTo>
                  <a:pt x="3038359" y="286197"/>
                  <a:pt x="3056520" y="291559"/>
                  <a:pt x="3056520" y="292832"/>
                </a:cubicBezTo>
                <a:cubicBezTo>
                  <a:pt x="3054710" y="296250"/>
                  <a:pt x="3054979" y="298328"/>
                  <a:pt x="3050956" y="299333"/>
                </a:cubicBezTo>
                <a:cubicBezTo>
                  <a:pt x="3050753" y="302081"/>
                  <a:pt x="3059534" y="292229"/>
                  <a:pt x="3059333" y="292564"/>
                </a:cubicBezTo>
                <a:cubicBezTo>
                  <a:pt x="3062351" y="294038"/>
                  <a:pt x="3063690" y="296183"/>
                  <a:pt x="3063222" y="298998"/>
                </a:cubicBezTo>
                <a:cubicBezTo>
                  <a:pt x="3063222" y="300406"/>
                  <a:pt x="3056520" y="300003"/>
                  <a:pt x="3056520" y="301009"/>
                </a:cubicBezTo>
                <a:cubicBezTo>
                  <a:pt x="3063690" y="306973"/>
                  <a:pt x="3063490" y="302081"/>
                  <a:pt x="3056520" y="312603"/>
                </a:cubicBezTo>
                <a:cubicBezTo>
                  <a:pt x="3058999" y="313139"/>
                  <a:pt x="3061210" y="312670"/>
                  <a:pt x="3063222" y="311196"/>
                </a:cubicBezTo>
                <a:cubicBezTo>
                  <a:pt x="3064898" y="313810"/>
                  <a:pt x="3060942" y="317295"/>
                  <a:pt x="3060875" y="319305"/>
                </a:cubicBezTo>
                <a:cubicBezTo>
                  <a:pt x="3061813" y="320444"/>
                  <a:pt x="3062752" y="317227"/>
                  <a:pt x="3065368" y="319305"/>
                </a:cubicBezTo>
                <a:cubicBezTo>
                  <a:pt x="3060942" y="325404"/>
                  <a:pt x="3049347" y="330297"/>
                  <a:pt x="3043116" y="323125"/>
                </a:cubicBezTo>
                <a:cubicBezTo>
                  <a:pt x="3029781" y="338474"/>
                  <a:pt x="3002904" y="319640"/>
                  <a:pt x="3002904" y="311129"/>
                </a:cubicBezTo>
                <a:cubicBezTo>
                  <a:pt x="2986551" y="298596"/>
                  <a:pt x="2983200" y="319238"/>
                  <a:pt x="2984204" y="319238"/>
                </a:cubicBezTo>
                <a:cubicBezTo>
                  <a:pt x="2977372" y="321115"/>
                  <a:pt x="2967519" y="323260"/>
                  <a:pt x="2962357" y="327146"/>
                </a:cubicBezTo>
                <a:cubicBezTo>
                  <a:pt x="2995398" y="321316"/>
                  <a:pt x="3015567" y="335122"/>
                  <a:pt x="3049681" y="332709"/>
                </a:cubicBezTo>
                <a:cubicBezTo>
                  <a:pt x="3049347" y="332776"/>
                  <a:pt x="3050621" y="332978"/>
                  <a:pt x="3050084" y="333112"/>
                </a:cubicBezTo>
                <a:cubicBezTo>
                  <a:pt x="3049613" y="339546"/>
                  <a:pt x="3004710" y="354827"/>
                  <a:pt x="2997140" y="356770"/>
                </a:cubicBezTo>
                <a:cubicBezTo>
                  <a:pt x="2996472" y="365215"/>
                  <a:pt x="2990304" y="353888"/>
                  <a:pt x="2989834" y="352816"/>
                </a:cubicBezTo>
                <a:cubicBezTo>
                  <a:pt x="2976769" y="370711"/>
                  <a:pt x="2934207" y="379624"/>
                  <a:pt x="2907401" y="379624"/>
                </a:cubicBezTo>
                <a:cubicBezTo>
                  <a:pt x="2898421" y="378954"/>
                  <a:pt x="2863903" y="394570"/>
                  <a:pt x="2848624" y="380898"/>
                </a:cubicBezTo>
                <a:cubicBezTo>
                  <a:pt x="2849027" y="384048"/>
                  <a:pt x="2842458" y="392627"/>
                  <a:pt x="2842392" y="393029"/>
                </a:cubicBezTo>
                <a:cubicBezTo>
                  <a:pt x="2843731" y="393565"/>
                  <a:pt x="2835687" y="393565"/>
                  <a:pt x="2835687" y="389678"/>
                </a:cubicBezTo>
                <a:cubicBezTo>
                  <a:pt x="2835687" y="394570"/>
                  <a:pt x="2826103" y="393565"/>
                  <a:pt x="2822418" y="393095"/>
                </a:cubicBezTo>
                <a:cubicBezTo>
                  <a:pt x="2822352" y="393095"/>
                  <a:pt x="2822283" y="393095"/>
                  <a:pt x="2822283" y="393095"/>
                </a:cubicBezTo>
                <a:cubicBezTo>
                  <a:pt x="2822283" y="393095"/>
                  <a:pt x="2822283" y="393095"/>
                  <a:pt x="2822216" y="393095"/>
                </a:cubicBezTo>
                <a:cubicBezTo>
                  <a:pt x="2821747" y="394771"/>
                  <a:pt x="2822081" y="394972"/>
                  <a:pt x="2822418" y="394637"/>
                </a:cubicBezTo>
                <a:cubicBezTo>
                  <a:pt x="2822283" y="405495"/>
                  <a:pt x="2822283" y="395240"/>
                  <a:pt x="2822283" y="400066"/>
                </a:cubicBezTo>
                <a:cubicBezTo>
                  <a:pt x="2822754" y="402613"/>
                  <a:pt x="2822819" y="406969"/>
                  <a:pt x="2815582" y="403953"/>
                </a:cubicBezTo>
                <a:cubicBezTo>
                  <a:pt x="2815582" y="408912"/>
                  <a:pt x="2813034" y="413269"/>
                  <a:pt x="2807474" y="413269"/>
                </a:cubicBezTo>
                <a:cubicBezTo>
                  <a:pt x="2807540" y="419636"/>
                  <a:pt x="2802916" y="419971"/>
                  <a:pt x="2795408" y="419971"/>
                </a:cubicBezTo>
                <a:cubicBezTo>
                  <a:pt x="2795072" y="420240"/>
                  <a:pt x="2790651" y="430560"/>
                  <a:pt x="2795481" y="425601"/>
                </a:cubicBezTo>
                <a:cubicBezTo>
                  <a:pt x="2795481" y="431767"/>
                  <a:pt x="2730934" y="451605"/>
                  <a:pt x="2715050" y="442021"/>
                </a:cubicBezTo>
                <a:cubicBezTo>
                  <a:pt x="2715050" y="454018"/>
                  <a:pt x="2697892" y="442892"/>
                  <a:pt x="2688242" y="447249"/>
                </a:cubicBezTo>
                <a:cubicBezTo>
                  <a:pt x="2687706" y="446712"/>
                  <a:pt x="2687640" y="447919"/>
                  <a:pt x="2687841" y="447919"/>
                </a:cubicBezTo>
                <a:cubicBezTo>
                  <a:pt x="2688108" y="447919"/>
                  <a:pt x="2688242" y="448455"/>
                  <a:pt x="2688309" y="448254"/>
                </a:cubicBezTo>
                <a:cubicBezTo>
                  <a:pt x="2689381" y="450064"/>
                  <a:pt x="2691660" y="452477"/>
                  <a:pt x="2693270" y="453414"/>
                </a:cubicBezTo>
                <a:cubicBezTo>
                  <a:pt x="2691125" y="454755"/>
                  <a:pt x="2689316" y="454152"/>
                  <a:pt x="2688242" y="453549"/>
                </a:cubicBezTo>
                <a:cubicBezTo>
                  <a:pt x="2686232" y="462261"/>
                  <a:pt x="2680603" y="460117"/>
                  <a:pt x="2671687" y="460117"/>
                </a:cubicBezTo>
                <a:cubicBezTo>
                  <a:pt x="2675776" y="464742"/>
                  <a:pt x="2673431" y="465814"/>
                  <a:pt x="2670412" y="465546"/>
                </a:cubicBezTo>
                <a:cubicBezTo>
                  <a:pt x="2672156" y="466149"/>
                  <a:pt x="2673027" y="467288"/>
                  <a:pt x="2674838" y="466819"/>
                </a:cubicBezTo>
                <a:cubicBezTo>
                  <a:pt x="2674569" y="467489"/>
                  <a:pt x="2674236" y="472784"/>
                  <a:pt x="2674838" y="474393"/>
                </a:cubicBezTo>
                <a:cubicBezTo>
                  <a:pt x="2674838" y="473320"/>
                  <a:pt x="2668670" y="473119"/>
                  <a:pt x="2667396" y="473521"/>
                </a:cubicBezTo>
                <a:cubicBezTo>
                  <a:pt x="2668536" y="473521"/>
                  <a:pt x="2667932" y="490410"/>
                  <a:pt x="2667999" y="494097"/>
                </a:cubicBezTo>
                <a:cubicBezTo>
                  <a:pt x="2667264" y="490478"/>
                  <a:pt x="2660225" y="496912"/>
                  <a:pt x="2659352" y="499391"/>
                </a:cubicBezTo>
                <a:cubicBezTo>
                  <a:pt x="2656606" y="501000"/>
                  <a:pt x="2650173" y="506965"/>
                  <a:pt x="2656338" y="506965"/>
                </a:cubicBezTo>
                <a:cubicBezTo>
                  <a:pt x="2647626" y="508104"/>
                  <a:pt x="2643271" y="514069"/>
                  <a:pt x="2634624" y="520369"/>
                </a:cubicBezTo>
                <a:cubicBezTo>
                  <a:pt x="2634758" y="521039"/>
                  <a:pt x="2634624" y="530288"/>
                  <a:pt x="2634624" y="526200"/>
                </a:cubicBezTo>
                <a:cubicBezTo>
                  <a:pt x="2634156" y="541279"/>
                  <a:pt x="2635295" y="538665"/>
                  <a:pt x="2627920" y="546708"/>
                </a:cubicBezTo>
                <a:cubicBezTo>
                  <a:pt x="2627920" y="581157"/>
                  <a:pt x="2602789" y="585179"/>
                  <a:pt x="2568005" y="580420"/>
                </a:cubicBezTo>
                <a:cubicBezTo>
                  <a:pt x="2570953" y="579146"/>
                  <a:pt x="2555741" y="573986"/>
                  <a:pt x="2563046" y="573986"/>
                </a:cubicBezTo>
                <a:cubicBezTo>
                  <a:pt x="2546895" y="567887"/>
                  <a:pt x="2537244" y="567284"/>
                  <a:pt x="2525917" y="567284"/>
                </a:cubicBezTo>
                <a:cubicBezTo>
                  <a:pt x="2522499" y="567485"/>
                  <a:pt x="2525113" y="560582"/>
                  <a:pt x="2522432" y="560582"/>
                </a:cubicBezTo>
                <a:cubicBezTo>
                  <a:pt x="2508288" y="570903"/>
                  <a:pt x="2502926" y="558839"/>
                  <a:pt x="2492203" y="553879"/>
                </a:cubicBezTo>
                <a:cubicBezTo>
                  <a:pt x="2502056" y="553879"/>
                  <a:pt x="2482282" y="545636"/>
                  <a:pt x="2486170" y="547177"/>
                </a:cubicBezTo>
                <a:cubicBezTo>
                  <a:pt x="2491934" y="547177"/>
                  <a:pt x="2460367" y="518694"/>
                  <a:pt x="2460367" y="520235"/>
                </a:cubicBezTo>
                <a:cubicBezTo>
                  <a:pt x="2460970" y="515610"/>
                  <a:pt x="2460837" y="520369"/>
                  <a:pt x="2463451" y="520369"/>
                </a:cubicBezTo>
                <a:cubicBezTo>
                  <a:pt x="2458089" y="509311"/>
                  <a:pt x="2456279" y="507903"/>
                  <a:pt x="2446424" y="500263"/>
                </a:cubicBezTo>
                <a:cubicBezTo>
                  <a:pt x="2446692" y="500263"/>
                  <a:pt x="2446759" y="500263"/>
                  <a:pt x="2446827" y="500196"/>
                </a:cubicBezTo>
                <a:cubicBezTo>
                  <a:pt x="2446962" y="500061"/>
                  <a:pt x="2446759" y="499994"/>
                  <a:pt x="2446692" y="499994"/>
                </a:cubicBezTo>
                <a:cubicBezTo>
                  <a:pt x="2440525" y="492823"/>
                  <a:pt x="2440792" y="498587"/>
                  <a:pt x="2440190" y="486858"/>
                </a:cubicBezTo>
                <a:cubicBezTo>
                  <a:pt x="2437850" y="486188"/>
                  <a:pt x="2435770" y="486657"/>
                  <a:pt x="2434094" y="488132"/>
                </a:cubicBezTo>
                <a:cubicBezTo>
                  <a:pt x="2433289" y="487529"/>
                  <a:pt x="2431281" y="486657"/>
                  <a:pt x="2431748" y="486858"/>
                </a:cubicBezTo>
                <a:cubicBezTo>
                  <a:pt x="2433826" y="486858"/>
                  <a:pt x="2433758" y="482636"/>
                  <a:pt x="2433492" y="481430"/>
                </a:cubicBezTo>
                <a:cubicBezTo>
                  <a:pt x="2431815" y="480291"/>
                  <a:pt x="2430005" y="479955"/>
                  <a:pt x="2427995" y="480156"/>
                </a:cubicBezTo>
                <a:cubicBezTo>
                  <a:pt x="2426588" y="473119"/>
                  <a:pt x="2421428" y="462797"/>
                  <a:pt x="2420018" y="460050"/>
                </a:cubicBezTo>
                <a:cubicBezTo>
                  <a:pt x="2418210" y="458039"/>
                  <a:pt x="2418813" y="454018"/>
                  <a:pt x="2413386" y="451940"/>
                </a:cubicBezTo>
                <a:cubicBezTo>
                  <a:pt x="2413386" y="457034"/>
                  <a:pt x="2399981" y="439474"/>
                  <a:pt x="2399981" y="447919"/>
                </a:cubicBezTo>
                <a:cubicBezTo>
                  <a:pt x="2395557" y="434448"/>
                  <a:pt x="2393277" y="429891"/>
                  <a:pt x="2393277" y="413336"/>
                </a:cubicBezTo>
                <a:cubicBezTo>
                  <a:pt x="2393277" y="413336"/>
                  <a:pt x="2393277" y="413269"/>
                  <a:pt x="2393277" y="413269"/>
                </a:cubicBezTo>
                <a:cubicBezTo>
                  <a:pt x="2393345" y="413336"/>
                  <a:pt x="2393345" y="413336"/>
                  <a:pt x="2393413" y="413336"/>
                </a:cubicBezTo>
                <a:cubicBezTo>
                  <a:pt x="2393547" y="413269"/>
                  <a:pt x="2393547" y="413269"/>
                  <a:pt x="2393746" y="413269"/>
                </a:cubicBezTo>
                <a:cubicBezTo>
                  <a:pt x="2383024" y="406433"/>
                  <a:pt x="2393345" y="386528"/>
                  <a:pt x="2395491" y="379759"/>
                </a:cubicBezTo>
                <a:cubicBezTo>
                  <a:pt x="2385438" y="379759"/>
                  <a:pt x="2400517" y="364545"/>
                  <a:pt x="2398975" y="366354"/>
                </a:cubicBezTo>
                <a:cubicBezTo>
                  <a:pt x="2400382" y="368298"/>
                  <a:pt x="2400785" y="370576"/>
                  <a:pt x="2400048" y="373057"/>
                </a:cubicBezTo>
                <a:cubicBezTo>
                  <a:pt x="2408628" y="369571"/>
                  <a:pt x="2413252" y="367226"/>
                  <a:pt x="2429468" y="366354"/>
                </a:cubicBezTo>
                <a:cubicBezTo>
                  <a:pt x="2424913" y="366354"/>
                  <a:pt x="2427057" y="359652"/>
                  <a:pt x="2430073" y="359652"/>
                </a:cubicBezTo>
                <a:cubicBezTo>
                  <a:pt x="2435033" y="361060"/>
                  <a:pt x="2435166" y="363942"/>
                  <a:pt x="2433558" y="366354"/>
                </a:cubicBezTo>
                <a:cubicBezTo>
                  <a:pt x="2430610" y="366756"/>
                  <a:pt x="2440257" y="365751"/>
                  <a:pt x="2440257" y="368432"/>
                </a:cubicBezTo>
                <a:cubicBezTo>
                  <a:pt x="2445957" y="360657"/>
                  <a:pt x="2451387" y="351810"/>
                  <a:pt x="2453666" y="346248"/>
                </a:cubicBezTo>
                <a:cubicBezTo>
                  <a:pt x="2451319" y="345980"/>
                  <a:pt x="2440257" y="345444"/>
                  <a:pt x="2440257" y="347990"/>
                </a:cubicBezTo>
                <a:cubicBezTo>
                  <a:pt x="2439724" y="345712"/>
                  <a:pt x="2440257" y="340752"/>
                  <a:pt x="2440257" y="338809"/>
                </a:cubicBezTo>
                <a:cubicBezTo>
                  <a:pt x="2427392" y="336195"/>
                  <a:pt x="2423438" y="334251"/>
                  <a:pt x="2411441" y="333179"/>
                </a:cubicBezTo>
                <a:cubicBezTo>
                  <a:pt x="2419751" y="334318"/>
                  <a:pt x="2424579" y="338206"/>
                  <a:pt x="2433558" y="339546"/>
                </a:cubicBezTo>
                <a:cubicBezTo>
                  <a:pt x="2430610" y="354827"/>
                  <a:pt x="2408492" y="355899"/>
                  <a:pt x="2396361" y="359719"/>
                </a:cubicBezTo>
                <a:cubicBezTo>
                  <a:pt x="2388855" y="359719"/>
                  <a:pt x="2360840" y="332040"/>
                  <a:pt x="2367744" y="327146"/>
                </a:cubicBezTo>
                <a:cubicBezTo>
                  <a:pt x="2365734" y="325874"/>
                  <a:pt x="2366001" y="319908"/>
                  <a:pt x="2367007" y="319908"/>
                </a:cubicBezTo>
                <a:cubicBezTo>
                  <a:pt x="2371228" y="322522"/>
                  <a:pt x="2380143" y="327214"/>
                  <a:pt x="2377393" y="327214"/>
                </a:cubicBezTo>
                <a:cubicBezTo>
                  <a:pt x="2379806" y="327214"/>
                  <a:pt x="2382152" y="327214"/>
                  <a:pt x="2384566" y="327214"/>
                </a:cubicBezTo>
                <a:cubicBezTo>
                  <a:pt x="2381683" y="327214"/>
                  <a:pt x="2373306" y="316289"/>
                  <a:pt x="2373306" y="320981"/>
                </a:cubicBezTo>
                <a:cubicBezTo>
                  <a:pt x="2373373" y="320847"/>
                  <a:pt x="2373440" y="317362"/>
                  <a:pt x="2373373" y="317295"/>
                </a:cubicBezTo>
                <a:cubicBezTo>
                  <a:pt x="2373373" y="311765"/>
                  <a:pt x="2384867" y="311547"/>
                  <a:pt x="2397266" y="313047"/>
                </a:cubicBezTo>
                <a:lnTo>
                  <a:pt x="2425935" y="318969"/>
                </a:lnTo>
                <a:lnTo>
                  <a:pt x="2425316" y="318166"/>
                </a:lnTo>
                <a:lnTo>
                  <a:pt x="2426009" y="318984"/>
                </a:lnTo>
                <a:lnTo>
                  <a:pt x="2426588" y="319104"/>
                </a:lnTo>
                <a:cubicBezTo>
                  <a:pt x="2426588" y="319104"/>
                  <a:pt x="2426855" y="319171"/>
                  <a:pt x="2426855" y="319171"/>
                </a:cubicBezTo>
                <a:cubicBezTo>
                  <a:pt x="2426855" y="319104"/>
                  <a:pt x="2426855" y="319104"/>
                  <a:pt x="2426855" y="319104"/>
                </a:cubicBezTo>
                <a:cubicBezTo>
                  <a:pt x="2426855" y="319171"/>
                  <a:pt x="2426989" y="319238"/>
                  <a:pt x="2427124" y="319305"/>
                </a:cubicBezTo>
                <a:cubicBezTo>
                  <a:pt x="2425583" y="317764"/>
                  <a:pt x="2425381" y="317831"/>
                  <a:pt x="2425717" y="318233"/>
                </a:cubicBezTo>
                <a:cubicBezTo>
                  <a:pt x="2423438" y="316356"/>
                  <a:pt x="2417072" y="312603"/>
                  <a:pt x="2421627" y="312603"/>
                </a:cubicBezTo>
                <a:cubicBezTo>
                  <a:pt x="2407219" y="308917"/>
                  <a:pt x="2403399" y="304695"/>
                  <a:pt x="2400115" y="292497"/>
                </a:cubicBezTo>
                <a:cubicBezTo>
                  <a:pt x="2400048" y="292698"/>
                  <a:pt x="2393209" y="292295"/>
                  <a:pt x="2393413" y="292497"/>
                </a:cubicBezTo>
                <a:cubicBezTo>
                  <a:pt x="2394217" y="293636"/>
                  <a:pt x="2394418" y="296250"/>
                  <a:pt x="2394217" y="298596"/>
                </a:cubicBezTo>
                <a:cubicBezTo>
                  <a:pt x="2396764" y="296451"/>
                  <a:pt x="2404338" y="312603"/>
                  <a:pt x="2401656" y="312603"/>
                </a:cubicBezTo>
                <a:cubicBezTo>
                  <a:pt x="2395557" y="312603"/>
                  <a:pt x="2384365" y="308046"/>
                  <a:pt x="2387917" y="306437"/>
                </a:cubicBezTo>
                <a:cubicBezTo>
                  <a:pt x="2380679" y="306572"/>
                  <a:pt x="2367744" y="305432"/>
                  <a:pt x="2367677" y="299199"/>
                </a:cubicBezTo>
                <a:cubicBezTo>
                  <a:pt x="2366136" y="299936"/>
                  <a:pt x="2346496" y="304024"/>
                  <a:pt x="2346496" y="294843"/>
                </a:cubicBezTo>
                <a:cubicBezTo>
                  <a:pt x="2346362" y="291827"/>
                  <a:pt x="2353200" y="293234"/>
                  <a:pt x="2353200" y="290754"/>
                </a:cubicBezTo>
                <a:cubicBezTo>
                  <a:pt x="2352528" y="290218"/>
                  <a:pt x="2345358" y="285526"/>
                  <a:pt x="2345491" y="285795"/>
                </a:cubicBezTo>
                <a:cubicBezTo>
                  <a:pt x="2342006" y="285795"/>
                  <a:pt x="2347167" y="278489"/>
                  <a:pt x="2350584" y="277484"/>
                </a:cubicBezTo>
                <a:cubicBezTo>
                  <a:pt x="2349311" y="275809"/>
                  <a:pt x="2348101" y="273798"/>
                  <a:pt x="2347437" y="272390"/>
                </a:cubicBezTo>
                <a:cubicBezTo>
                  <a:pt x="2346027" y="272390"/>
                  <a:pt x="2344352" y="272993"/>
                  <a:pt x="2337649" y="272390"/>
                </a:cubicBezTo>
                <a:cubicBezTo>
                  <a:pt x="2344955" y="272390"/>
                  <a:pt x="2332355" y="265755"/>
                  <a:pt x="2341271" y="265755"/>
                </a:cubicBezTo>
                <a:cubicBezTo>
                  <a:pt x="2333026" y="265353"/>
                  <a:pt x="2330613" y="263610"/>
                  <a:pt x="2339727" y="259120"/>
                </a:cubicBezTo>
                <a:cubicBezTo>
                  <a:pt x="2336912" y="254295"/>
                  <a:pt x="2326190" y="245850"/>
                  <a:pt x="2326659" y="245850"/>
                </a:cubicBezTo>
                <a:cubicBezTo>
                  <a:pt x="2326324" y="244175"/>
                  <a:pt x="2326190" y="241359"/>
                  <a:pt x="2326324" y="239483"/>
                </a:cubicBezTo>
                <a:cubicBezTo>
                  <a:pt x="2328938" y="240421"/>
                  <a:pt x="2314260" y="233384"/>
                  <a:pt x="2320359" y="233384"/>
                </a:cubicBezTo>
                <a:cubicBezTo>
                  <a:pt x="2324179" y="233384"/>
                  <a:pt x="2327932" y="233384"/>
                  <a:pt x="2331752" y="233384"/>
                </a:cubicBezTo>
                <a:cubicBezTo>
                  <a:pt x="2327597" y="233384"/>
                  <a:pt x="2320963" y="230569"/>
                  <a:pt x="2315533" y="226883"/>
                </a:cubicBezTo>
                <a:cubicBezTo>
                  <a:pt x="2318749" y="225610"/>
                  <a:pt x="2323575" y="219779"/>
                  <a:pt x="2321162" y="218908"/>
                </a:cubicBezTo>
                <a:cubicBezTo>
                  <a:pt x="2320694" y="219108"/>
                  <a:pt x="2320359" y="219243"/>
                  <a:pt x="2320024" y="219444"/>
                </a:cubicBezTo>
                <a:cubicBezTo>
                  <a:pt x="2319486" y="220315"/>
                  <a:pt x="2319420" y="220047"/>
                  <a:pt x="2319755" y="219578"/>
                </a:cubicBezTo>
                <a:cubicBezTo>
                  <a:pt x="2318749" y="220047"/>
                  <a:pt x="2318146" y="220248"/>
                  <a:pt x="2317810" y="220315"/>
                </a:cubicBezTo>
                <a:cubicBezTo>
                  <a:pt x="2316738" y="221722"/>
                  <a:pt x="2315399" y="223599"/>
                  <a:pt x="2314260" y="225475"/>
                </a:cubicBezTo>
                <a:cubicBezTo>
                  <a:pt x="2312985" y="225475"/>
                  <a:pt x="2313119" y="223599"/>
                  <a:pt x="2313321" y="221789"/>
                </a:cubicBezTo>
                <a:cubicBezTo>
                  <a:pt x="2311443" y="225207"/>
                  <a:pt x="2306150" y="229497"/>
                  <a:pt x="2306150" y="223532"/>
                </a:cubicBezTo>
                <a:cubicBezTo>
                  <a:pt x="2307357" y="222593"/>
                  <a:pt x="2307289" y="220248"/>
                  <a:pt x="2306150" y="219444"/>
                </a:cubicBezTo>
                <a:cubicBezTo>
                  <a:pt x="2306150" y="218773"/>
                  <a:pt x="2309502" y="218975"/>
                  <a:pt x="2311779" y="218237"/>
                </a:cubicBezTo>
                <a:cubicBezTo>
                  <a:pt x="2309233" y="216763"/>
                  <a:pt x="2305882" y="214082"/>
                  <a:pt x="2298778" y="212138"/>
                </a:cubicBezTo>
                <a:cubicBezTo>
                  <a:pt x="2301458" y="212138"/>
                  <a:pt x="2295694" y="207581"/>
                  <a:pt x="2291003" y="205436"/>
                </a:cubicBezTo>
                <a:cubicBezTo>
                  <a:pt x="2294556" y="205436"/>
                  <a:pt x="2292008" y="198265"/>
                  <a:pt x="2291741" y="198734"/>
                </a:cubicBezTo>
                <a:cubicBezTo>
                  <a:pt x="2286782" y="188882"/>
                  <a:pt x="2274583" y="209055"/>
                  <a:pt x="2274382" y="192032"/>
                </a:cubicBezTo>
                <a:cubicBezTo>
                  <a:pt x="2270294" y="194512"/>
                  <a:pt x="2271231" y="196254"/>
                  <a:pt x="2267612" y="198332"/>
                </a:cubicBezTo>
                <a:cubicBezTo>
                  <a:pt x="2267947" y="197058"/>
                  <a:pt x="2263658" y="193037"/>
                  <a:pt x="2262787" y="192166"/>
                </a:cubicBezTo>
                <a:cubicBezTo>
                  <a:pt x="2263725" y="194981"/>
                  <a:pt x="2263390" y="197193"/>
                  <a:pt x="2261647" y="198801"/>
                </a:cubicBezTo>
                <a:cubicBezTo>
                  <a:pt x="2255682" y="192904"/>
                  <a:pt x="2262116" y="194043"/>
                  <a:pt x="2262720" y="192166"/>
                </a:cubicBezTo>
                <a:cubicBezTo>
                  <a:pt x="2262652" y="192099"/>
                  <a:pt x="2262652" y="192099"/>
                  <a:pt x="2262652" y="192099"/>
                </a:cubicBezTo>
                <a:cubicBezTo>
                  <a:pt x="2252666" y="192099"/>
                  <a:pt x="2240267" y="191898"/>
                  <a:pt x="2237452" y="192099"/>
                </a:cubicBezTo>
                <a:cubicBezTo>
                  <a:pt x="2243484" y="192099"/>
                  <a:pt x="2234972" y="185397"/>
                  <a:pt x="2231420" y="185397"/>
                </a:cubicBezTo>
                <a:cubicBezTo>
                  <a:pt x="2224986" y="190423"/>
                  <a:pt x="2230817" y="187139"/>
                  <a:pt x="2225791" y="187877"/>
                </a:cubicBezTo>
                <a:cubicBezTo>
                  <a:pt x="2225791" y="196522"/>
                  <a:pt x="2221098" y="190558"/>
                  <a:pt x="2218820" y="187206"/>
                </a:cubicBezTo>
                <a:cubicBezTo>
                  <a:pt x="2218016" y="189016"/>
                  <a:pt x="2215134" y="191630"/>
                  <a:pt x="2214196" y="192032"/>
                </a:cubicBezTo>
                <a:cubicBezTo>
                  <a:pt x="2209102" y="192032"/>
                  <a:pt x="2211783" y="187206"/>
                  <a:pt x="2214196" y="185531"/>
                </a:cubicBezTo>
                <a:cubicBezTo>
                  <a:pt x="2202802" y="182582"/>
                  <a:pt x="2197440" y="179767"/>
                  <a:pt x="2194625" y="178627"/>
                </a:cubicBezTo>
                <a:cubicBezTo>
                  <a:pt x="2194491" y="193841"/>
                  <a:pt x="2193553" y="180840"/>
                  <a:pt x="2189867" y="185330"/>
                </a:cubicBezTo>
                <a:cubicBezTo>
                  <a:pt x="2195094" y="185330"/>
                  <a:pt x="2190872" y="192032"/>
                  <a:pt x="2189129" y="192032"/>
                </a:cubicBezTo>
                <a:cubicBezTo>
                  <a:pt x="2183499" y="191831"/>
                  <a:pt x="2190135" y="185531"/>
                  <a:pt x="2182494" y="185397"/>
                </a:cubicBezTo>
                <a:cubicBezTo>
                  <a:pt x="2183231" y="185397"/>
                  <a:pt x="2181422" y="191764"/>
                  <a:pt x="2179612" y="192166"/>
                </a:cubicBezTo>
                <a:cubicBezTo>
                  <a:pt x="2177468" y="192166"/>
                  <a:pt x="2178875" y="184325"/>
                  <a:pt x="2178875" y="182984"/>
                </a:cubicBezTo>
                <a:cubicBezTo>
                  <a:pt x="2166944" y="190826"/>
                  <a:pt x="2155082" y="193775"/>
                  <a:pt x="2137321" y="192568"/>
                </a:cubicBezTo>
                <a:cubicBezTo>
                  <a:pt x="2140069" y="192568"/>
                  <a:pt x="2135579" y="186469"/>
                  <a:pt x="2142683" y="186469"/>
                </a:cubicBezTo>
                <a:cubicBezTo>
                  <a:pt x="2140605" y="186469"/>
                  <a:pt x="2138527" y="186469"/>
                  <a:pt x="2136450" y="186469"/>
                </a:cubicBezTo>
                <a:cubicBezTo>
                  <a:pt x="2136416" y="186469"/>
                  <a:pt x="2134958" y="185347"/>
                  <a:pt x="2133517" y="185548"/>
                </a:cubicBezTo>
                <a:lnTo>
                  <a:pt x="2130966" y="191872"/>
                </a:lnTo>
                <a:lnTo>
                  <a:pt x="2109180" y="191329"/>
                </a:lnTo>
                <a:cubicBezTo>
                  <a:pt x="2097710" y="188932"/>
                  <a:pt x="2086149" y="185632"/>
                  <a:pt x="2085781" y="185330"/>
                </a:cubicBezTo>
                <a:cubicBezTo>
                  <a:pt x="2085646" y="187609"/>
                  <a:pt x="2085245" y="189887"/>
                  <a:pt x="2084641" y="192099"/>
                </a:cubicBezTo>
                <a:cubicBezTo>
                  <a:pt x="2087456" y="183051"/>
                  <a:pt x="2080218" y="188681"/>
                  <a:pt x="2078609" y="185464"/>
                </a:cubicBezTo>
                <a:cubicBezTo>
                  <a:pt x="2075057" y="185464"/>
                  <a:pt x="2055621" y="176751"/>
                  <a:pt x="2052135" y="178226"/>
                </a:cubicBezTo>
                <a:cubicBezTo>
                  <a:pt x="2049857" y="173936"/>
                  <a:pt x="2054816" y="173065"/>
                  <a:pt x="2058972" y="173065"/>
                </a:cubicBezTo>
                <a:cubicBezTo>
                  <a:pt x="2057028" y="173065"/>
                  <a:pt x="2054280" y="173065"/>
                  <a:pt x="2052671" y="173065"/>
                </a:cubicBezTo>
                <a:cubicBezTo>
                  <a:pt x="2046706" y="173065"/>
                  <a:pt x="2024723" y="169312"/>
                  <a:pt x="2024723" y="164955"/>
                </a:cubicBezTo>
                <a:cubicBezTo>
                  <a:pt x="2028275" y="161806"/>
                  <a:pt x="2035580" y="159258"/>
                  <a:pt x="2044159" y="157248"/>
                </a:cubicBezTo>
                <a:cubicBezTo>
                  <a:pt x="2039401" y="157985"/>
                  <a:pt x="2034776" y="158454"/>
                  <a:pt x="2030688" y="158454"/>
                </a:cubicBezTo>
                <a:cubicBezTo>
                  <a:pt x="2029012" y="158722"/>
                  <a:pt x="2011386" y="158387"/>
                  <a:pt x="1997981" y="158454"/>
                </a:cubicBezTo>
                <a:lnTo>
                  <a:pt x="1997981" y="151752"/>
                </a:lnTo>
                <a:cubicBezTo>
                  <a:pt x="2017552" y="151752"/>
                  <a:pt x="2034576" y="152087"/>
                  <a:pt x="2050125" y="150278"/>
                </a:cubicBezTo>
                <a:cubicBezTo>
                  <a:pt x="2044830" y="149674"/>
                  <a:pt x="2024790" y="143710"/>
                  <a:pt x="2024790" y="143978"/>
                </a:cubicBezTo>
                <a:cubicBezTo>
                  <a:pt x="2020031" y="144514"/>
                  <a:pt x="1991279" y="141230"/>
                  <a:pt x="1991279" y="135801"/>
                </a:cubicBezTo>
                <a:cubicBezTo>
                  <a:pt x="1995903" y="130238"/>
                  <a:pt x="1996842" y="131646"/>
                  <a:pt x="2000059" y="131646"/>
                </a:cubicBezTo>
                <a:cubicBezTo>
                  <a:pt x="2006828" y="121861"/>
                  <a:pt x="2051867" y="118242"/>
                  <a:pt x="2072577" y="118242"/>
                </a:cubicBezTo>
                <a:cubicBezTo>
                  <a:pt x="2077671" y="109395"/>
                  <a:pt x="2148111" y="107518"/>
                  <a:pt x="2162119" y="104837"/>
                </a:cubicBezTo>
                <a:cubicBezTo>
                  <a:pt x="2162119" y="102626"/>
                  <a:pt x="2162253" y="100347"/>
                  <a:pt x="2162522" y="98135"/>
                </a:cubicBezTo>
                <a:cubicBezTo>
                  <a:pt x="2161382" y="96527"/>
                  <a:pt x="2161583" y="97666"/>
                  <a:pt x="2158768" y="91031"/>
                </a:cubicBezTo>
                <a:cubicBezTo>
                  <a:pt x="2158768" y="91701"/>
                  <a:pt x="2112657" y="91634"/>
                  <a:pt x="2118554" y="91433"/>
                </a:cubicBezTo>
                <a:cubicBezTo>
                  <a:pt x="2115404" y="90093"/>
                  <a:pt x="2105150" y="84396"/>
                  <a:pt x="2105150" y="86876"/>
                </a:cubicBezTo>
                <a:lnTo>
                  <a:pt x="2114942" y="78143"/>
                </a:lnTo>
                <a:lnTo>
                  <a:pt x="2118554" y="78699"/>
                </a:lnTo>
                <a:cubicBezTo>
                  <a:pt x="2116678" y="80710"/>
                  <a:pt x="2131088" y="72466"/>
                  <a:pt x="2124989" y="71461"/>
                </a:cubicBezTo>
                <a:cubicBezTo>
                  <a:pt x="2125190" y="71327"/>
                  <a:pt x="2125391" y="71059"/>
                  <a:pt x="2125257" y="70589"/>
                </a:cubicBezTo>
                <a:cubicBezTo>
                  <a:pt x="2125257" y="71595"/>
                  <a:pt x="2128876" y="71595"/>
                  <a:pt x="2130820" y="71595"/>
                </a:cubicBezTo>
                <a:cubicBezTo>
                  <a:pt x="2130149" y="73874"/>
                  <a:pt x="2129948" y="78096"/>
                  <a:pt x="2133300" y="78096"/>
                </a:cubicBezTo>
                <a:cubicBezTo>
                  <a:pt x="2142749" y="72198"/>
                  <a:pt x="2144291" y="72868"/>
                  <a:pt x="2160376" y="71393"/>
                </a:cubicBezTo>
                <a:cubicBezTo>
                  <a:pt x="2183097" y="71393"/>
                  <a:pt x="2204813" y="51690"/>
                  <a:pt x="2239396" y="64691"/>
                </a:cubicBezTo>
                <a:cubicBezTo>
                  <a:pt x="2240334" y="64691"/>
                  <a:pt x="2237117" y="59732"/>
                  <a:pt x="2234771" y="58057"/>
                </a:cubicBezTo>
                <a:cubicBezTo>
                  <a:pt x="2237117" y="57654"/>
                  <a:pt x="2240535" y="57789"/>
                  <a:pt x="2241541" y="57989"/>
                </a:cubicBezTo>
                <a:cubicBezTo>
                  <a:pt x="2241675" y="55778"/>
                  <a:pt x="2241675" y="53499"/>
                  <a:pt x="2241541" y="51287"/>
                </a:cubicBezTo>
                <a:cubicBezTo>
                  <a:pt x="2236782" y="48406"/>
                  <a:pt x="2236514" y="52091"/>
                  <a:pt x="2232493" y="47132"/>
                </a:cubicBezTo>
                <a:cubicBezTo>
                  <a:pt x="2232493" y="39827"/>
                  <a:pt x="2327731" y="38755"/>
                  <a:pt x="2338790" y="37883"/>
                </a:cubicBezTo>
                <a:cubicBezTo>
                  <a:pt x="2349110" y="37079"/>
                  <a:pt x="2363588" y="28768"/>
                  <a:pt x="2382823" y="31181"/>
                </a:cubicBezTo>
                <a:cubicBezTo>
                  <a:pt x="2383627" y="31315"/>
                  <a:pt x="2398037" y="40162"/>
                  <a:pt x="2400785" y="45389"/>
                </a:cubicBezTo>
                <a:cubicBezTo>
                  <a:pt x="2402394" y="44384"/>
                  <a:pt x="2405007" y="44585"/>
                  <a:pt x="2408560" y="44585"/>
                </a:cubicBezTo>
                <a:cubicBezTo>
                  <a:pt x="2406750" y="42776"/>
                  <a:pt x="2396294" y="31181"/>
                  <a:pt x="2400719" y="31181"/>
                </a:cubicBezTo>
                <a:cubicBezTo>
                  <a:pt x="2415463" y="30645"/>
                  <a:pt x="2413520" y="34800"/>
                  <a:pt x="2420153" y="37883"/>
                </a:cubicBezTo>
                <a:cubicBezTo>
                  <a:pt x="2434161" y="28836"/>
                  <a:pt x="2445287" y="43312"/>
                  <a:pt x="2467336" y="44585"/>
                </a:cubicBezTo>
                <a:cubicBezTo>
                  <a:pt x="2463518" y="44585"/>
                  <a:pt x="2445756" y="24479"/>
                  <a:pt x="2446424" y="24479"/>
                </a:cubicBezTo>
                <a:cubicBezTo>
                  <a:pt x="2452460" y="23339"/>
                  <a:pt x="2459899" y="23206"/>
                  <a:pt x="2467537" y="23608"/>
                </a:cubicBezTo>
                <a:cubicBezTo>
                  <a:pt x="2468677" y="22267"/>
                  <a:pt x="2472298" y="20324"/>
                  <a:pt x="2475782" y="21597"/>
                </a:cubicBezTo>
                <a:cubicBezTo>
                  <a:pt x="2479199" y="21597"/>
                  <a:pt x="2475179" y="22938"/>
                  <a:pt x="2471760" y="23942"/>
                </a:cubicBezTo>
                <a:cubicBezTo>
                  <a:pt x="2491195" y="25484"/>
                  <a:pt x="2510635" y="30310"/>
                  <a:pt x="2510970" y="31248"/>
                </a:cubicBezTo>
                <a:cubicBezTo>
                  <a:pt x="2530274" y="31248"/>
                  <a:pt x="2552524" y="41436"/>
                  <a:pt x="2575445" y="44049"/>
                </a:cubicBezTo>
                <a:cubicBezTo>
                  <a:pt x="2555875" y="40899"/>
                  <a:pt x="2522432" y="24546"/>
                  <a:pt x="2517539" y="24546"/>
                </a:cubicBezTo>
                <a:cubicBezTo>
                  <a:pt x="2517606" y="24546"/>
                  <a:pt x="2500513" y="25149"/>
                  <a:pt x="2500513" y="23742"/>
                </a:cubicBezTo>
                <a:cubicBezTo>
                  <a:pt x="2507417" y="19453"/>
                  <a:pt x="2514924" y="18313"/>
                  <a:pt x="2521963" y="19318"/>
                </a:cubicBezTo>
                <a:cubicBezTo>
                  <a:pt x="2531145" y="16839"/>
                  <a:pt x="2560834" y="7188"/>
                  <a:pt x="2560834" y="14627"/>
                </a:cubicBezTo>
                <a:cubicBezTo>
                  <a:pt x="2580337" y="9667"/>
                  <a:pt x="2637506" y="4440"/>
                  <a:pt x="2645885" y="4440"/>
                </a:cubicBezTo>
                <a:cubicBezTo>
                  <a:pt x="2646823" y="6115"/>
                  <a:pt x="2648765" y="8461"/>
                  <a:pt x="2650507" y="10136"/>
                </a:cubicBezTo>
                <a:cubicBezTo>
                  <a:pt x="2650642" y="9064"/>
                  <a:pt x="2651982" y="7456"/>
                  <a:pt x="2653324" y="6115"/>
                </a:cubicBezTo>
                <a:cubicBezTo>
                  <a:pt x="2653926" y="9131"/>
                  <a:pt x="2661297" y="14828"/>
                  <a:pt x="2661297" y="11544"/>
                </a:cubicBezTo>
                <a:cubicBezTo>
                  <a:pt x="2661297" y="-185"/>
                  <a:pt x="2693805" y="8461"/>
                  <a:pt x="2701512" y="11142"/>
                </a:cubicBezTo>
                <a:cubicBezTo>
                  <a:pt x="2717865" y="-4541"/>
                  <a:pt x="2778251" y="9868"/>
                  <a:pt x="2795340" y="2362"/>
                </a:cubicBezTo>
                <a:cubicBezTo>
                  <a:pt x="2795340" y="217"/>
                  <a:pt x="2806989" y="-327"/>
                  <a:pt x="2824685" y="172"/>
                </a:cubicBezTo>
                <a:close/>
              </a:path>
            </a:pathLst>
          </a:custGeom>
          <a:solidFill>
            <a:srgbClr val="CFD4E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spTree>
    <p:extLst>
      <p:ext uri="{BB962C8B-B14F-4D97-AF65-F5344CB8AC3E}">
        <p14:creationId xmlns:p14="http://schemas.microsoft.com/office/powerpoint/2010/main" val="3304004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3.xml><?xml version="1.0" encoding="utf-8"?>
<p:sldLayout xmlns:a="http://schemas.openxmlformats.org/drawingml/2006/main" xmlns:r="http://schemas.openxmlformats.org/officeDocument/2006/relationships" xmlns:p="http://schemas.openxmlformats.org/presentationml/2006/main" showMasterSp="0" preserve="1">
  <p:cSld name="Next Steps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Next </a:t>
            </a:r>
            <a:br>
              <a:rPr lang="en-US" sz="11500" noProof="0">
                <a:latin typeface="+mn-lt"/>
              </a:rPr>
            </a:br>
            <a:r>
              <a:rPr lang="en-US" sz="11500" noProof="0">
                <a:latin typeface="+mn-lt"/>
              </a:rPr>
              <a:t>steps</a:t>
            </a:r>
          </a:p>
        </p:txBody>
      </p:sp>
      <p:pic>
        <p:nvPicPr>
          <p:cNvPr id="4" name="Graphic 3" descr="Chevron arrows with solid fill">
            <a:extLst>
              <a:ext uri="{FF2B5EF4-FFF2-40B4-BE49-F238E27FC236}">
                <a16:creationId xmlns:a16="http://schemas.microsoft.com/office/drawing/2014/main" id="{AE6DAB79-7BF4-F2C5-A5B1-5BEBD40CE77D}"/>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80270" y="1582740"/>
            <a:ext cx="3433760" cy="3433760"/>
          </a:xfrm>
          <a:prstGeom prst="rect">
            <a:avLst/>
          </a:prstGeom>
        </p:spPr>
      </p:pic>
      <p:sp>
        <p:nvSpPr>
          <p:cNvPr id="3" name="TextBox 2">
            <a:extLst>
              <a:ext uri="{FF2B5EF4-FFF2-40B4-BE49-F238E27FC236}">
                <a16:creationId xmlns:a16="http://schemas.microsoft.com/office/drawing/2014/main" id="{3EB27161-7ED2-DD7C-A043-D81E30D9ABDD}"/>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447689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4.xml><?xml version="1.0" encoding="utf-8"?>
<p:sldLayout xmlns:a="http://schemas.openxmlformats.org/drawingml/2006/main" xmlns:r="http://schemas.openxmlformats.org/officeDocument/2006/relationships" xmlns:p="http://schemas.openxmlformats.org/presentationml/2006/main" preserve="1">
  <p:cSld name="Next Steps x2">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248E3F88-18E3-1851-D759-25A5742F4A12}"/>
              </a:ext>
            </a:extLst>
          </p:cNvPr>
          <p:cNvSpPr/>
          <p:nvPr/>
        </p:nvSpPr>
        <p:spPr>
          <a:xfrm>
            <a:off x="4675189" y="1063495"/>
            <a:ext cx="6721200" cy="5151567"/>
          </a:xfrm>
          <a:prstGeom prst="roundRect">
            <a:avLst>
              <a:gd name="adj" fmla="val 2109"/>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FA664307-D4BE-825C-30C0-7B2EC83B31C1}"/>
              </a:ext>
            </a:extLst>
          </p:cNvPr>
          <p:cNvSpPr/>
          <p:nvPr/>
        </p:nvSpPr>
        <p:spPr>
          <a:xfrm>
            <a:off x="4675189" y="1063496"/>
            <a:ext cx="6721200" cy="2581404"/>
          </a:xfrm>
          <a:prstGeom prst="roundRect">
            <a:avLst>
              <a:gd name="adj" fmla="val 420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2" name="Text Placeholder 8">
            <a:extLst>
              <a:ext uri="{FF2B5EF4-FFF2-40B4-BE49-F238E27FC236}">
                <a16:creationId xmlns:a16="http://schemas.microsoft.com/office/drawing/2014/main" id="{86E47316-AEF2-7241-9288-4A9C76A80300}"/>
              </a:ext>
            </a:extLst>
          </p:cNvPr>
          <p:cNvSpPr>
            <a:spLocks noGrp="1"/>
          </p:cNvSpPr>
          <p:nvPr>
            <p:ph type="body" sz="quarter" idx="19" hasCustomPrompt="1"/>
          </p:nvPr>
        </p:nvSpPr>
        <p:spPr>
          <a:xfrm>
            <a:off x="6102349" y="2072548"/>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24" name="Text Placeholder 8">
            <a:extLst>
              <a:ext uri="{FF2B5EF4-FFF2-40B4-BE49-F238E27FC236}">
                <a16:creationId xmlns:a16="http://schemas.microsoft.com/office/drawing/2014/main" id="{FFA40D00-9362-6A4B-33EE-1AA7EEE946A4}"/>
              </a:ext>
            </a:extLst>
          </p:cNvPr>
          <p:cNvSpPr>
            <a:spLocks noGrp="1"/>
          </p:cNvSpPr>
          <p:nvPr>
            <p:ph type="body" sz="quarter" idx="20"/>
          </p:nvPr>
        </p:nvSpPr>
        <p:spPr>
          <a:xfrm>
            <a:off x="7588250" y="1978877"/>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25" name="Text Placeholder 8">
            <a:extLst>
              <a:ext uri="{FF2B5EF4-FFF2-40B4-BE49-F238E27FC236}">
                <a16:creationId xmlns:a16="http://schemas.microsoft.com/office/drawing/2014/main" id="{A7F14501-AF4C-1A99-A20A-B2FBAF9A99D3}"/>
              </a:ext>
            </a:extLst>
          </p:cNvPr>
          <p:cNvSpPr>
            <a:spLocks noGrp="1"/>
          </p:cNvSpPr>
          <p:nvPr>
            <p:ph type="body" sz="quarter" idx="25"/>
          </p:nvPr>
        </p:nvSpPr>
        <p:spPr>
          <a:xfrm>
            <a:off x="7588250" y="4554658"/>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6" name="Text Placeholder 8">
            <a:extLst>
              <a:ext uri="{FF2B5EF4-FFF2-40B4-BE49-F238E27FC236}">
                <a16:creationId xmlns:a16="http://schemas.microsoft.com/office/drawing/2014/main" id="{159FF3FF-F721-B040-52CF-C9C26C3B3572}"/>
              </a:ext>
            </a:extLst>
          </p:cNvPr>
          <p:cNvSpPr>
            <a:spLocks noGrp="1"/>
          </p:cNvSpPr>
          <p:nvPr>
            <p:ph type="body" sz="quarter" idx="21" hasCustomPrompt="1"/>
          </p:nvPr>
        </p:nvSpPr>
        <p:spPr>
          <a:xfrm>
            <a:off x="6102349" y="4648244"/>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7" name="Text Placeholder 19">
            <a:extLst>
              <a:ext uri="{FF2B5EF4-FFF2-40B4-BE49-F238E27FC236}">
                <a16:creationId xmlns:a16="http://schemas.microsoft.com/office/drawing/2014/main" id="{08864575-9D76-7CA4-800B-B6E4AE2DE943}"/>
              </a:ext>
            </a:extLst>
          </p:cNvPr>
          <p:cNvSpPr>
            <a:spLocks noGrp="1"/>
          </p:cNvSpPr>
          <p:nvPr>
            <p:ph type="body" sz="quarter" idx="26" hasCustomPrompt="1"/>
          </p:nvPr>
        </p:nvSpPr>
        <p:spPr>
          <a:xfrm>
            <a:off x="5037973" y="2072059"/>
            <a:ext cx="971551" cy="564278"/>
          </a:xfrm>
        </p:spPr>
        <p:txBody>
          <a:bodyPr anchor="ctr"/>
          <a:lstStyle>
            <a:lvl1pPr>
              <a:defRPr sz="4300">
                <a:solidFill>
                  <a:schemeClr val="bg1"/>
                </a:solidFill>
              </a:defRPr>
            </a:lvl1pPr>
          </a:lstStyle>
          <a:p>
            <a:pPr lvl="0"/>
            <a:r>
              <a:rPr lang="en-US" noProof="0"/>
              <a:t>XX</a:t>
            </a:r>
          </a:p>
        </p:txBody>
      </p:sp>
      <p:sp>
        <p:nvSpPr>
          <p:cNvPr id="30" name="Text Placeholder 19">
            <a:extLst>
              <a:ext uri="{FF2B5EF4-FFF2-40B4-BE49-F238E27FC236}">
                <a16:creationId xmlns:a16="http://schemas.microsoft.com/office/drawing/2014/main" id="{C4AFDC9B-344F-BF24-251F-8ED1521E45B8}"/>
              </a:ext>
            </a:extLst>
          </p:cNvPr>
          <p:cNvSpPr>
            <a:spLocks noGrp="1"/>
          </p:cNvSpPr>
          <p:nvPr>
            <p:ph type="body" sz="quarter" idx="27" hasCustomPrompt="1"/>
          </p:nvPr>
        </p:nvSpPr>
        <p:spPr>
          <a:xfrm>
            <a:off x="5037973" y="4647840"/>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5868134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5.xml><?xml version="1.0" encoding="utf-8"?>
<p:sldLayout xmlns:a="http://schemas.openxmlformats.org/drawingml/2006/main" xmlns:r="http://schemas.openxmlformats.org/officeDocument/2006/relationships" xmlns:p="http://schemas.openxmlformats.org/presentationml/2006/main" preserve="1">
  <p:cSld name="Next Steps x3">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5896AEDD-0AD9-B063-AD2A-A603789B9E83}"/>
              </a:ext>
            </a:extLst>
          </p:cNvPr>
          <p:cNvSpPr/>
          <p:nvPr/>
        </p:nvSpPr>
        <p:spPr>
          <a:xfrm>
            <a:off x="4675189" y="1063497"/>
            <a:ext cx="6721200" cy="5159089"/>
          </a:xfrm>
          <a:prstGeom prst="roundRect">
            <a:avLst>
              <a:gd name="adj" fmla="val 2106"/>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2220456E-A1DE-B3AE-D1E0-94F5F2C8A37F}"/>
              </a:ext>
            </a:extLst>
          </p:cNvPr>
          <p:cNvSpPr/>
          <p:nvPr/>
        </p:nvSpPr>
        <p:spPr>
          <a:xfrm>
            <a:off x="4675189" y="1063497"/>
            <a:ext cx="6721200" cy="3430913"/>
          </a:xfrm>
          <a:prstGeom prst="roundRect">
            <a:avLst>
              <a:gd name="adj" fmla="val 3167"/>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ADFAF892-F564-336D-AC79-934B930816B0}"/>
              </a:ext>
            </a:extLst>
          </p:cNvPr>
          <p:cNvSpPr/>
          <p:nvPr/>
        </p:nvSpPr>
        <p:spPr>
          <a:xfrm>
            <a:off x="4675189" y="1063497"/>
            <a:ext cx="6721200" cy="1717200"/>
          </a:xfrm>
          <a:prstGeom prst="roundRect">
            <a:avLst>
              <a:gd name="adj" fmla="val 632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8" name="Text Placeholder 8">
            <a:extLst>
              <a:ext uri="{FF2B5EF4-FFF2-40B4-BE49-F238E27FC236}">
                <a16:creationId xmlns:a16="http://schemas.microsoft.com/office/drawing/2014/main" id="{BFEE7DEF-FA54-2A92-5921-2F3C6DB66BA2}"/>
              </a:ext>
            </a:extLst>
          </p:cNvPr>
          <p:cNvSpPr>
            <a:spLocks noGrp="1"/>
          </p:cNvSpPr>
          <p:nvPr>
            <p:ph type="body" sz="quarter" idx="19" hasCustomPrompt="1"/>
          </p:nvPr>
        </p:nvSpPr>
        <p:spPr>
          <a:xfrm>
            <a:off x="6102349" y="1640447"/>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19" name="Text Placeholder 8">
            <a:extLst>
              <a:ext uri="{FF2B5EF4-FFF2-40B4-BE49-F238E27FC236}">
                <a16:creationId xmlns:a16="http://schemas.microsoft.com/office/drawing/2014/main" id="{2D4C3294-6137-4138-F755-9B18457292E9}"/>
              </a:ext>
            </a:extLst>
          </p:cNvPr>
          <p:cNvSpPr>
            <a:spLocks noGrp="1"/>
          </p:cNvSpPr>
          <p:nvPr>
            <p:ph type="body" sz="quarter" idx="20"/>
          </p:nvPr>
        </p:nvSpPr>
        <p:spPr>
          <a:xfrm>
            <a:off x="7588250" y="1546776"/>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22" name="Text Placeholder 8">
            <a:extLst>
              <a:ext uri="{FF2B5EF4-FFF2-40B4-BE49-F238E27FC236}">
                <a16:creationId xmlns:a16="http://schemas.microsoft.com/office/drawing/2014/main" id="{2C6E9F9B-ED21-9220-A136-0C088C077592}"/>
              </a:ext>
            </a:extLst>
          </p:cNvPr>
          <p:cNvSpPr>
            <a:spLocks noGrp="1"/>
          </p:cNvSpPr>
          <p:nvPr>
            <p:ph type="body" sz="quarter" idx="25"/>
          </p:nvPr>
        </p:nvSpPr>
        <p:spPr>
          <a:xfrm>
            <a:off x="7588250" y="3258746"/>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4" name="Text Placeholder 8">
            <a:extLst>
              <a:ext uri="{FF2B5EF4-FFF2-40B4-BE49-F238E27FC236}">
                <a16:creationId xmlns:a16="http://schemas.microsoft.com/office/drawing/2014/main" id="{A99A64F5-E7CB-BA7B-C8C8-22C56B2B9C3E}"/>
              </a:ext>
            </a:extLst>
          </p:cNvPr>
          <p:cNvSpPr>
            <a:spLocks noGrp="1"/>
          </p:cNvSpPr>
          <p:nvPr>
            <p:ph type="body" sz="quarter" idx="21" hasCustomPrompt="1"/>
          </p:nvPr>
        </p:nvSpPr>
        <p:spPr>
          <a:xfrm>
            <a:off x="6102349" y="3352332"/>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5" name="Text Placeholder 8">
            <a:extLst>
              <a:ext uri="{FF2B5EF4-FFF2-40B4-BE49-F238E27FC236}">
                <a16:creationId xmlns:a16="http://schemas.microsoft.com/office/drawing/2014/main" id="{CE58EB58-6F38-6BDC-98C7-29F2091B43A8}"/>
              </a:ext>
            </a:extLst>
          </p:cNvPr>
          <p:cNvSpPr>
            <a:spLocks noGrp="1"/>
          </p:cNvSpPr>
          <p:nvPr>
            <p:ph type="body" sz="quarter" idx="28" hasCustomPrompt="1"/>
          </p:nvPr>
        </p:nvSpPr>
        <p:spPr>
          <a:xfrm>
            <a:off x="6102349" y="5074728"/>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6" name="Text Placeholder 8">
            <a:extLst>
              <a:ext uri="{FF2B5EF4-FFF2-40B4-BE49-F238E27FC236}">
                <a16:creationId xmlns:a16="http://schemas.microsoft.com/office/drawing/2014/main" id="{28FDF744-D21D-A860-C5CF-C026DD536486}"/>
              </a:ext>
            </a:extLst>
          </p:cNvPr>
          <p:cNvSpPr>
            <a:spLocks noGrp="1"/>
          </p:cNvSpPr>
          <p:nvPr>
            <p:ph type="body" sz="quarter" idx="30"/>
          </p:nvPr>
        </p:nvSpPr>
        <p:spPr>
          <a:xfrm>
            <a:off x="7588250" y="4981248"/>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1" name="Text Placeholder 19">
            <a:extLst>
              <a:ext uri="{FF2B5EF4-FFF2-40B4-BE49-F238E27FC236}">
                <a16:creationId xmlns:a16="http://schemas.microsoft.com/office/drawing/2014/main" id="{E8FAA2FF-67CB-717D-DD8A-1667D5326872}"/>
              </a:ext>
            </a:extLst>
          </p:cNvPr>
          <p:cNvSpPr>
            <a:spLocks noGrp="1"/>
          </p:cNvSpPr>
          <p:nvPr>
            <p:ph type="body" sz="quarter" idx="26" hasCustomPrompt="1"/>
          </p:nvPr>
        </p:nvSpPr>
        <p:spPr>
          <a:xfrm>
            <a:off x="5037973" y="1639958"/>
            <a:ext cx="971551" cy="564278"/>
          </a:xfrm>
        </p:spPr>
        <p:txBody>
          <a:bodyPr anchor="ctr"/>
          <a:lstStyle>
            <a:lvl1pPr>
              <a:defRPr sz="4300">
                <a:solidFill>
                  <a:schemeClr val="bg1"/>
                </a:solidFill>
              </a:defRPr>
            </a:lvl1pPr>
          </a:lstStyle>
          <a:p>
            <a:pPr lvl="0"/>
            <a:r>
              <a:rPr lang="en-US" noProof="0"/>
              <a:t>XX</a:t>
            </a:r>
          </a:p>
        </p:txBody>
      </p:sp>
      <p:sp>
        <p:nvSpPr>
          <p:cNvPr id="32" name="Text Placeholder 19">
            <a:extLst>
              <a:ext uri="{FF2B5EF4-FFF2-40B4-BE49-F238E27FC236}">
                <a16:creationId xmlns:a16="http://schemas.microsoft.com/office/drawing/2014/main" id="{5810EFAD-BD12-C636-46A8-62D32F0269B5}"/>
              </a:ext>
            </a:extLst>
          </p:cNvPr>
          <p:cNvSpPr>
            <a:spLocks noGrp="1"/>
          </p:cNvSpPr>
          <p:nvPr>
            <p:ph type="body" sz="quarter" idx="27" hasCustomPrompt="1"/>
          </p:nvPr>
        </p:nvSpPr>
        <p:spPr>
          <a:xfrm>
            <a:off x="5037973" y="3351928"/>
            <a:ext cx="971551" cy="564278"/>
          </a:xfrm>
        </p:spPr>
        <p:txBody>
          <a:bodyPr anchor="ctr"/>
          <a:lstStyle>
            <a:lvl1pPr>
              <a:defRPr sz="4300">
                <a:solidFill>
                  <a:schemeClr val="bg1"/>
                </a:solidFill>
              </a:defRPr>
            </a:lvl1pPr>
          </a:lstStyle>
          <a:p>
            <a:pPr lvl="0"/>
            <a:r>
              <a:rPr lang="en-US" noProof="0"/>
              <a:t>XX</a:t>
            </a:r>
          </a:p>
        </p:txBody>
      </p:sp>
      <p:sp>
        <p:nvSpPr>
          <p:cNvPr id="33" name="Text Placeholder 19">
            <a:extLst>
              <a:ext uri="{FF2B5EF4-FFF2-40B4-BE49-F238E27FC236}">
                <a16:creationId xmlns:a16="http://schemas.microsoft.com/office/drawing/2014/main" id="{BA83625E-D645-81C2-B247-20C777854BF7}"/>
              </a:ext>
            </a:extLst>
          </p:cNvPr>
          <p:cNvSpPr>
            <a:spLocks noGrp="1"/>
          </p:cNvSpPr>
          <p:nvPr>
            <p:ph type="body" sz="quarter" idx="35" hasCustomPrompt="1"/>
          </p:nvPr>
        </p:nvSpPr>
        <p:spPr>
          <a:xfrm>
            <a:off x="5037973" y="5074324"/>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4088444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6.xml><?xml version="1.0" encoding="utf-8"?>
<p:sldLayout xmlns:a="http://schemas.openxmlformats.org/drawingml/2006/main" xmlns:r="http://schemas.openxmlformats.org/officeDocument/2006/relationships" xmlns:p="http://schemas.openxmlformats.org/presentationml/2006/main" preserve="1">
  <p:cSld name="Next Steps x4">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17759FB-B5B9-F2B6-6492-E521AC4A58AE}"/>
              </a:ext>
            </a:extLst>
          </p:cNvPr>
          <p:cNvSpPr/>
          <p:nvPr/>
        </p:nvSpPr>
        <p:spPr>
          <a:xfrm>
            <a:off x="4675189" y="1063497"/>
            <a:ext cx="6721200" cy="5159089"/>
          </a:xfrm>
          <a:prstGeom prst="roundRect">
            <a:avLst>
              <a:gd name="adj" fmla="val 2106"/>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7FF3FF3A-D982-397E-334A-FE3829F8F735}"/>
              </a:ext>
            </a:extLst>
          </p:cNvPr>
          <p:cNvSpPr/>
          <p:nvPr/>
        </p:nvSpPr>
        <p:spPr>
          <a:xfrm>
            <a:off x="4675189" y="1063497"/>
            <a:ext cx="6721200" cy="3860864"/>
          </a:xfrm>
          <a:prstGeom prst="roundRect">
            <a:avLst>
              <a:gd name="adj" fmla="val 2814"/>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DE221A9E-E264-591D-0308-CF64B912F745}"/>
              </a:ext>
            </a:extLst>
          </p:cNvPr>
          <p:cNvSpPr/>
          <p:nvPr/>
        </p:nvSpPr>
        <p:spPr>
          <a:xfrm>
            <a:off x="4675189" y="1063497"/>
            <a:ext cx="6721200" cy="2581403"/>
          </a:xfrm>
          <a:prstGeom prst="roundRect">
            <a:avLst>
              <a:gd name="adj" fmla="val 4209"/>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6E5A7C3B-31D8-7A46-6147-0BE1FBCC53B5}"/>
              </a:ext>
            </a:extLst>
          </p:cNvPr>
          <p:cNvSpPr/>
          <p:nvPr/>
        </p:nvSpPr>
        <p:spPr>
          <a:xfrm>
            <a:off x="4675189" y="1063496"/>
            <a:ext cx="6721200" cy="1301319"/>
          </a:xfrm>
          <a:prstGeom prst="roundRect">
            <a:avLst>
              <a:gd name="adj" fmla="val 834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6102349" y="1427196"/>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7588250" y="1333525"/>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588250" y="2634845"/>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6102349" y="2728431"/>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6102349" y="3997275"/>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7588250" y="3903795"/>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6102349" y="5287573"/>
            <a:ext cx="1383191" cy="564279"/>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7588250" y="5194497"/>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8" name="Text Placeholder 19">
            <a:extLst>
              <a:ext uri="{FF2B5EF4-FFF2-40B4-BE49-F238E27FC236}">
                <a16:creationId xmlns:a16="http://schemas.microsoft.com/office/drawing/2014/main" id="{61FAA2CD-5B5F-AF0C-FA21-81A442555B91}"/>
              </a:ext>
            </a:extLst>
          </p:cNvPr>
          <p:cNvSpPr>
            <a:spLocks noGrp="1"/>
          </p:cNvSpPr>
          <p:nvPr>
            <p:ph type="body" sz="quarter" idx="26" hasCustomPrompt="1"/>
          </p:nvPr>
        </p:nvSpPr>
        <p:spPr>
          <a:xfrm>
            <a:off x="5037973" y="1426707"/>
            <a:ext cx="971551" cy="564278"/>
          </a:xfrm>
        </p:spPr>
        <p:txBody>
          <a:bodyPr anchor="ctr"/>
          <a:lstStyle>
            <a:lvl1pPr>
              <a:defRPr sz="4300">
                <a:solidFill>
                  <a:schemeClr val="bg1"/>
                </a:solidFill>
              </a:defRPr>
            </a:lvl1pPr>
          </a:lstStyle>
          <a:p>
            <a:pPr lvl="0"/>
            <a:r>
              <a:rPr lang="en-US" noProof="0"/>
              <a:t>XX</a:t>
            </a:r>
          </a:p>
        </p:txBody>
      </p:sp>
      <p:sp>
        <p:nvSpPr>
          <p:cNvPr id="19" name="Text Placeholder 19">
            <a:extLst>
              <a:ext uri="{FF2B5EF4-FFF2-40B4-BE49-F238E27FC236}">
                <a16:creationId xmlns:a16="http://schemas.microsoft.com/office/drawing/2014/main" id="{14032524-72B9-444A-AA19-9D165759F2AB}"/>
              </a:ext>
            </a:extLst>
          </p:cNvPr>
          <p:cNvSpPr>
            <a:spLocks noGrp="1"/>
          </p:cNvSpPr>
          <p:nvPr>
            <p:ph type="body" sz="quarter" idx="27" hasCustomPrompt="1"/>
          </p:nvPr>
        </p:nvSpPr>
        <p:spPr>
          <a:xfrm>
            <a:off x="5037973" y="2728027"/>
            <a:ext cx="971551" cy="564278"/>
          </a:xfrm>
        </p:spPr>
        <p:txBody>
          <a:bodyPr anchor="ctr"/>
          <a:lstStyle>
            <a:lvl1pPr>
              <a:defRPr sz="4300">
                <a:solidFill>
                  <a:schemeClr val="bg1"/>
                </a:solidFill>
              </a:defRPr>
            </a:lvl1pPr>
          </a:lstStyle>
          <a:p>
            <a:pPr lvl="0"/>
            <a:r>
              <a:rPr lang="en-US" noProof="0"/>
              <a:t>XX</a:t>
            </a:r>
          </a:p>
        </p:txBody>
      </p:sp>
      <p:sp>
        <p:nvSpPr>
          <p:cNvPr id="22" name="Text Placeholder 19">
            <a:extLst>
              <a:ext uri="{FF2B5EF4-FFF2-40B4-BE49-F238E27FC236}">
                <a16:creationId xmlns:a16="http://schemas.microsoft.com/office/drawing/2014/main" id="{6BE09930-598F-0DC3-E9F7-F5E9341361C4}"/>
              </a:ext>
            </a:extLst>
          </p:cNvPr>
          <p:cNvSpPr>
            <a:spLocks noGrp="1"/>
          </p:cNvSpPr>
          <p:nvPr>
            <p:ph type="body" sz="quarter" idx="35" hasCustomPrompt="1"/>
          </p:nvPr>
        </p:nvSpPr>
        <p:spPr>
          <a:xfrm>
            <a:off x="5037973" y="5287573"/>
            <a:ext cx="971551" cy="564278"/>
          </a:xfrm>
        </p:spPr>
        <p:txBody>
          <a:bodyPr anchor="ctr"/>
          <a:lstStyle>
            <a:lvl1pPr>
              <a:defRPr sz="4300">
                <a:solidFill>
                  <a:schemeClr val="bg1"/>
                </a:solidFill>
              </a:defRPr>
            </a:lvl1pPr>
          </a:lstStyle>
          <a:p>
            <a:pPr lvl="0"/>
            <a:r>
              <a:rPr lang="en-US" noProof="0"/>
              <a:t>XX</a:t>
            </a:r>
          </a:p>
        </p:txBody>
      </p:sp>
      <p:sp>
        <p:nvSpPr>
          <p:cNvPr id="24" name="Text Placeholder 19">
            <a:extLst>
              <a:ext uri="{FF2B5EF4-FFF2-40B4-BE49-F238E27FC236}">
                <a16:creationId xmlns:a16="http://schemas.microsoft.com/office/drawing/2014/main" id="{E624D9F7-C85C-8228-2671-9DC2E607AF5F}"/>
              </a:ext>
            </a:extLst>
          </p:cNvPr>
          <p:cNvSpPr>
            <a:spLocks noGrp="1"/>
          </p:cNvSpPr>
          <p:nvPr>
            <p:ph type="body" sz="quarter" idx="31" hasCustomPrompt="1"/>
          </p:nvPr>
        </p:nvSpPr>
        <p:spPr>
          <a:xfrm>
            <a:off x="5037973" y="3996871"/>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2655886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7.xml><?xml version="1.0" encoding="utf-8"?>
<p:sldLayout xmlns:a="http://schemas.openxmlformats.org/drawingml/2006/main" xmlns:r="http://schemas.openxmlformats.org/officeDocument/2006/relationships" xmlns:p="http://schemas.openxmlformats.org/presentationml/2006/main" showMasterSp="0" preserve="1">
  <p:cSld name="Case Study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Case study</a:t>
            </a:r>
          </a:p>
        </p:txBody>
      </p:sp>
      <p:pic>
        <p:nvPicPr>
          <p:cNvPr id="6" name="Graphic 5" descr="Open folder with solid fill">
            <a:extLst>
              <a:ext uri="{FF2B5EF4-FFF2-40B4-BE49-F238E27FC236}">
                <a16:creationId xmlns:a16="http://schemas.microsoft.com/office/drawing/2014/main" id="{E8E8FED3-276F-FF82-4CDD-8289C701E689}"/>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277531" y="1766888"/>
            <a:ext cx="3115488" cy="3115488"/>
          </a:xfrm>
          <a:prstGeom prst="rect">
            <a:avLst/>
          </a:prstGeom>
        </p:spPr>
      </p:pic>
      <p:sp>
        <p:nvSpPr>
          <p:cNvPr id="3" name="TextBox 2">
            <a:extLst>
              <a:ext uri="{FF2B5EF4-FFF2-40B4-BE49-F238E27FC236}">
                <a16:creationId xmlns:a16="http://schemas.microsoft.com/office/drawing/2014/main" id="{95964225-3AAB-EC4D-86B1-ECD27FF6A1B2}"/>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91282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8.xml><?xml version="1.0" encoding="utf-8"?>
<p:sldLayout xmlns:a="http://schemas.openxmlformats.org/drawingml/2006/main" xmlns:r="http://schemas.openxmlformats.org/officeDocument/2006/relationships" xmlns:p="http://schemas.openxmlformats.org/presentationml/2006/main" preserve="1">
  <p:cSld name="Case Study A">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5AF9345E-388F-9ABD-28CA-7D6AA5E65D0B}"/>
              </a:ext>
            </a:extLst>
          </p:cNvPr>
          <p:cNvSpPr/>
          <p:nvPr/>
        </p:nvSpPr>
        <p:spPr>
          <a:xfrm>
            <a:off x="5645149" y="3740149"/>
            <a:ext cx="5754689" cy="2474914"/>
          </a:xfrm>
          <a:prstGeom prst="roundRect">
            <a:avLst>
              <a:gd name="adj" fmla="val 4380"/>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807884" cy="107251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3173175"/>
            <a:ext cx="3807884" cy="471725"/>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2163"/>
            <a:ext cx="5754688" cy="2852737"/>
          </a:xfrm>
          <a:prstGeom prst="roundRect">
            <a:avLst>
              <a:gd name="adj" fmla="val 380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4005262"/>
            <a:ext cx="2147171" cy="184689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179763" y="4005261"/>
            <a:ext cx="2149168" cy="184689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6102351" y="4005261"/>
            <a:ext cx="2149168" cy="1846899"/>
          </a:xfrm>
        </p:spPr>
        <p:txBody>
          <a:bodyPr/>
          <a:lstStyle>
            <a:lvl1pPr>
              <a:defRPr>
                <a:solidFill>
                  <a:schemeClr val="bg1"/>
                </a:solidFill>
              </a:defRPr>
            </a:lvl1pPr>
            <a:lvl2pPr>
              <a:defRPr>
                <a:solidFill>
                  <a:schemeClr val="bg1"/>
                </a:solidFill>
              </a:defRPr>
            </a:lvl2pPr>
            <a:lvl3pPr>
              <a:buClrTx/>
              <a:buSzPct val="100000"/>
              <a:defRPr>
                <a:solidFill>
                  <a:schemeClr val="bg1"/>
                </a:solidFill>
              </a:defRPr>
            </a:lvl3pPr>
            <a:lvl4pPr>
              <a:buClrTx/>
              <a:buSzPct val="100000"/>
              <a:defRPr>
                <a:solidFill>
                  <a:schemeClr val="bg1"/>
                </a:solidFill>
              </a:defRPr>
            </a:lvl4pPr>
            <a:lvl5pPr>
              <a:buClrTx/>
              <a:buSzPct val="100000"/>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Chart Placeholder 8">
            <a:extLst>
              <a:ext uri="{FF2B5EF4-FFF2-40B4-BE49-F238E27FC236}">
                <a16:creationId xmlns:a16="http://schemas.microsoft.com/office/drawing/2014/main" id="{649AE133-740B-4A5F-FBD4-CFCF1045A977}"/>
              </a:ext>
            </a:extLst>
          </p:cNvPr>
          <p:cNvSpPr>
            <a:spLocks noGrp="1"/>
          </p:cNvSpPr>
          <p:nvPr>
            <p:ph type="chart" sz="quarter" idx="26" hasCustomPrompt="1"/>
          </p:nvPr>
        </p:nvSpPr>
        <p:spPr>
          <a:xfrm>
            <a:off x="8809755" y="4005260"/>
            <a:ext cx="2149168" cy="1846900"/>
          </a:xfrm>
        </p:spPr>
        <p:txBody>
          <a:bodyPr/>
          <a:lstStyle>
            <a:lvl1pPr>
              <a:defRPr>
                <a:solidFill>
                  <a:schemeClr val="bg1"/>
                </a:solidFill>
              </a:defRPr>
            </a:lvl1pPr>
          </a:lstStyle>
          <a:p>
            <a:r>
              <a:rPr lang="en-US" noProof="0"/>
              <a:t>Click icon to insert chart</a:t>
            </a:r>
          </a:p>
        </p:txBody>
      </p:sp>
      <p:sp>
        <p:nvSpPr>
          <p:cNvPr id="28" name="Text Placeholder 10">
            <a:extLst>
              <a:ext uri="{FF2B5EF4-FFF2-40B4-BE49-F238E27FC236}">
                <a16:creationId xmlns:a16="http://schemas.microsoft.com/office/drawing/2014/main" id="{FCAFAA0E-4298-994D-CDB7-3A5933F6CF67}"/>
              </a:ext>
            </a:extLst>
          </p:cNvPr>
          <p:cNvSpPr>
            <a:spLocks noGrp="1"/>
          </p:cNvSpPr>
          <p:nvPr>
            <p:ph type="body" sz="quarter" idx="22" hasCustomPrompt="1"/>
          </p:nvPr>
        </p:nvSpPr>
        <p:spPr>
          <a:xfrm>
            <a:off x="790575" y="792162"/>
            <a:ext cx="1508400" cy="277686"/>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Tree>
    <p:extLst>
      <p:ext uri="{BB962C8B-B14F-4D97-AF65-F5344CB8AC3E}">
        <p14:creationId xmlns:p14="http://schemas.microsoft.com/office/powerpoint/2010/main" val="4564998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9.xml><?xml version="1.0" encoding="utf-8"?>
<p:sldLayout xmlns:a="http://schemas.openxmlformats.org/drawingml/2006/main" xmlns:r="http://schemas.openxmlformats.org/officeDocument/2006/relationships" xmlns:p="http://schemas.openxmlformats.org/presentationml/2006/main" preserve="1">
  <p:cSld name="Case Study B">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5AF9345E-388F-9ABD-28CA-7D6AA5E65D0B}"/>
              </a:ext>
            </a:extLst>
          </p:cNvPr>
          <p:cNvSpPr/>
          <p:nvPr/>
        </p:nvSpPr>
        <p:spPr>
          <a:xfrm>
            <a:off x="5645149" y="790575"/>
            <a:ext cx="5754689" cy="5424488"/>
          </a:xfrm>
          <a:prstGeom prst="roundRect">
            <a:avLst>
              <a:gd name="adj" fmla="val 199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807884" cy="107251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3173175"/>
            <a:ext cx="3807884" cy="471725"/>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2163"/>
            <a:ext cx="5754688" cy="2852737"/>
          </a:xfrm>
          <a:prstGeom prst="roundRect">
            <a:avLst>
              <a:gd name="adj" fmla="val 380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4005262"/>
            <a:ext cx="2147171" cy="184689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179763" y="4005261"/>
            <a:ext cx="2149168" cy="184689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6102351" y="4005261"/>
            <a:ext cx="2149168" cy="184689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Chart Placeholder 8">
            <a:extLst>
              <a:ext uri="{FF2B5EF4-FFF2-40B4-BE49-F238E27FC236}">
                <a16:creationId xmlns:a16="http://schemas.microsoft.com/office/drawing/2014/main" id="{649AE133-740B-4A5F-FBD4-CFCF1045A977}"/>
              </a:ext>
            </a:extLst>
          </p:cNvPr>
          <p:cNvSpPr>
            <a:spLocks noGrp="1"/>
          </p:cNvSpPr>
          <p:nvPr>
            <p:ph type="chart" sz="quarter" idx="26" hasCustomPrompt="1"/>
          </p:nvPr>
        </p:nvSpPr>
        <p:spPr>
          <a:xfrm>
            <a:off x="8809755" y="4005260"/>
            <a:ext cx="2149168" cy="1846900"/>
          </a:xfrm>
        </p:spPr>
        <p:txBody>
          <a:bodyPr/>
          <a:lstStyle>
            <a:lvl1pPr>
              <a:defRPr>
                <a:solidFill>
                  <a:schemeClr val="bg1"/>
                </a:solidFill>
              </a:defRPr>
            </a:lvl1pPr>
          </a:lstStyle>
          <a:p>
            <a:r>
              <a:rPr lang="en-US" noProof="0"/>
              <a:t>Click icon to insert chart</a:t>
            </a:r>
          </a:p>
        </p:txBody>
      </p:sp>
      <p:sp>
        <p:nvSpPr>
          <p:cNvPr id="2" name="Text Placeholder 10">
            <a:extLst>
              <a:ext uri="{FF2B5EF4-FFF2-40B4-BE49-F238E27FC236}">
                <a16:creationId xmlns:a16="http://schemas.microsoft.com/office/drawing/2014/main" id="{8106C885-8482-EE33-E694-64A530C8A2CB}"/>
              </a:ext>
            </a:extLst>
          </p:cNvPr>
          <p:cNvSpPr>
            <a:spLocks noGrp="1"/>
          </p:cNvSpPr>
          <p:nvPr>
            <p:ph type="body" sz="quarter" idx="22" hasCustomPrompt="1"/>
          </p:nvPr>
        </p:nvSpPr>
        <p:spPr>
          <a:xfrm>
            <a:off x="790575" y="792162"/>
            <a:ext cx="1508400" cy="277686"/>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Tree>
    <p:extLst>
      <p:ext uri="{BB962C8B-B14F-4D97-AF65-F5344CB8AC3E}">
        <p14:creationId xmlns:p14="http://schemas.microsoft.com/office/powerpoint/2010/main" val="2154525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p:cSld name="Agenda Simple Dark">
    <p:bg>
      <p:bgPr>
        <a:solidFill>
          <a:schemeClr val="accent1"/>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9F60641-9787-2882-8CEC-65C4C2717A98}"/>
              </a:ext>
            </a:extLst>
          </p:cNvPr>
          <p:cNvSpPr/>
          <p:nvPr/>
        </p:nvSpPr>
        <p:spPr>
          <a:xfrm>
            <a:off x="3703638" y="1766888"/>
            <a:ext cx="7696200" cy="4453915"/>
          </a:xfrm>
          <a:prstGeom prst="roundRect">
            <a:avLst>
              <a:gd name="adj" fmla="val 233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AU" sz="1400">
              <a:solidFill>
                <a:schemeClr val="tx1"/>
              </a:solidFill>
            </a:endParaRPr>
          </a:p>
        </p:txBody>
      </p:sp>
      <p:sp>
        <p:nvSpPr>
          <p:cNvPr id="2" name="Title 1">
            <a:extLst>
              <a:ext uri="{FF2B5EF4-FFF2-40B4-BE49-F238E27FC236}">
                <a16:creationId xmlns:a16="http://schemas.microsoft.com/office/drawing/2014/main" id="{C873ECE1-0D96-5707-272B-2B5B23AAD36D}"/>
              </a:ext>
            </a:extLst>
          </p:cNvPr>
          <p:cNvSpPr>
            <a:spLocks noGrp="1"/>
          </p:cNvSpPr>
          <p:nvPr>
            <p:ph type="title" hasCustomPrompt="1"/>
          </p:nvPr>
        </p:nvSpPr>
        <p:spPr>
          <a:xfrm>
            <a:off x="794280" y="1780223"/>
            <a:ext cx="2385484" cy="1864677"/>
          </a:xfrm>
        </p:spPr>
        <p:txBody>
          <a:bodyPr/>
          <a:lstStyle>
            <a:lvl1pPr>
              <a:defRPr>
                <a:solidFill>
                  <a:schemeClr val="bg1"/>
                </a:solidFill>
              </a:defRPr>
            </a:lvl1pPr>
          </a:lstStyle>
          <a:p>
            <a:r>
              <a:rPr lang="en-US"/>
              <a:t>Agenda</a:t>
            </a:r>
            <a:endParaRPr lang="en-AU"/>
          </a:p>
        </p:txBody>
      </p:sp>
      <p:sp>
        <p:nvSpPr>
          <p:cNvPr id="3" name="Slide Number Placeholder 2">
            <a:extLst>
              <a:ext uri="{FF2B5EF4-FFF2-40B4-BE49-F238E27FC236}">
                <a16:creationId xmlns:a16="http://schemas.microsoft.com/office/drawing/2014/main" id="{F2E0E73D-B2D7-CF9E-DB18-42ED87DA08AB}"/>
              </a:ext>
            </a:extLst>
          </p:cNvPr>
          <p:cNvSpPr>
            <a:spLocks noGrp="1"/>
          </p:cNvSpPr>
          <p:nvPr>
            <p:ph type="sldNum" sz="quarter" idx="10"/>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 name="Footer Placeholder 3">
            <a:extLst>
              <a:ext uri="{FF2B5EF4-FFF2-40B4-BE49-F238E27FC236}">
                <a16:creationId xmlns:a16="http://schemas.microsoft.com/office/drawing/2014/main" id="{7A2F11D6-3296-B3CA-AD0D-E3F0B1C2C0A1}"/>
              </a:ext>
            </a:extLst>
          </p:cNvPr>
          <p:cNvSpPr>
            <a:spLocks noGrp="1"/>
          </p:cNvSpPr>
          <p:nvPr>
            <p:ph type="ftr" sz="quarter" idx="11"/>
          </p:nvPr>
        </p:nvSpPr>
        <p:spPr/>
        <p:txBody>
          <a:bodyPr/>
          <a:lstStyle>
            <a:lvl1pPr>
              <a:defRPr>
                <a:solidFill>
                  <a:schemeClr val="bg1"/>
                </a:solidFill>
              </a:defRPr>
            </a:lvl1pPr>
          </a:lstStyle>
          <a:p>
            <a:r>
              <a:rPr lang="en-US"/>
              <a:t>© Experian | Confidential</a:t>
            </a:r>
          </a:p>
        </p:txBody>
      </p:sp>
      <p:sp>
        <p:nvSpPr>
          <p:cNvPr id="8" name="Table Placeholder 7">
            <a:extLst>
              <a:ext uri="{FF2B5EF4-FFF2-40B4-BE49-F238E27FC236}">
                <a16:creationId xmlns:a16="http://schemas.microsoft.com/office/drawing/2014/main" id="{D1253559-BF0C-73B1-D215-16CDCB8321A1}"/>
              </a:ext>
            </a:extLst>
          </p:cNvPr>
          <p:cNvSpPr>
            <a:spLocks noGrp="1"/>
          </p:cNvSpPr>
          <p:nvPr>
            <p:ph type="tbl" sz="quarter" idx="12"/>
          </p:nvPr>
        </p:nvSpPr>
        <p:spPr>
          <a:xfrm>
            <a:off x="4156860" y="2302800"/>
            <a:ext cx="6789755" cy="3382088"/>
          </a:xfrm>
        </p:spPr>
        <p:txBody>
          <a:bodyPr/>
          <a:lstStyle/>
          <a:p>
            <a:r>
              <a:rPr lang="en-US" noProof="0"/>
              <a:t>Click icon to add table</a:t>
            </a:r>
          </a:p>
        </p:txBody>
      </p:sp>
      <p:pic>
        <p:nvPicPr>
          <p:cNvPr id="6" name="Graphic 5">
            <a:extLst>
              <a:ext uri="{FF2B5EF4-FFF2-40B4-BE49-F238E27FC236}">
                <a16:creationId xmlns:a16="http://schemas.microsoft.com/office/drawing/2014/main" id="{06C11F5A-D4CF-1DBC-6791-773D53429A4B}"/>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916909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0.xml><?xml version="1.0" encoding="utf-8"?>
<p:sldLayout xmlns:a="http://schemas.openxmlformats.org/drawingml/2006/main" xmlns:r="http://schemas.openxmlformats.org/officeDocument/2006/relationships" xmlns:p="http://schemas.openxmlformats.org/presentationml/2006/main" preserve="1">
  <p:cSld name="Case Study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E74E91F5-DD60-9E7F-0827-599382632F7F}"/>
              </a:ext>
            </a:extLst>
          </p:cNvPr>
          <p:cNvSpPr/>
          <p:nvPr/>
        </p:nvSpPr>
        <p:spPr>
          <a:xfrm>
            <a:off x="7067550" y="1766889"/>
            <a:ext cx="4332288" cy="4452936"/>
          </a:xfrm>
          <a:prstGeom prst="roundRect">
            <a:avLst>
              <a:gd name="adj" fmla="val 2502"/>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ext Placeholder 10">
            <a:extLst>
              <a:ext uri="{FF2B5EF4-FFF2-40B4-BE49-F238E27FC236}">
                <a16:creationId xmlns:a16="http://schemas.microsoft.com/office/drawing/2014/main" id="{CEA09A9A-B7BA-C22F-EF47-CB38D8F1633C}"/>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2133600"/>
            <a:ext cx="2841625" cy="371855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929062" y="2133599"/>
            <a:ext cx="2841625" cy="371856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7515225" y="2133599"/>
            <a:ext cx="3434613" cy="3718561"/>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8" name="Text Placeholder 10">
            <a:extLst>
              <a:ext uri="{FF2B5EF4-FFF2-40B4-BE49-F238E27FC236}">
                <a16:creationId xmlns:a16="http://schemas.microsoft.com/office/drawing/2014/main" id="{FCAFAA0E-4298-994D-CDB7-3A5933F6CF67}"/>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25" name="Picture Placeholder 101">
            <a:extLst>
              <a:ext uri="{FF2B5EF4-FFF2-40B4-BE49-F238E27FC236}">
                <a16:creationId xmlns:a16="http://schemas.microsoft.com/office/drawing/2014/main" id="{012BF825-2CE2-560B-8804-A1170FDB0EA1}"/>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3952949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1.xml><?xml version="1.0" encoding="utf-8"?>
<p:sldLayout xmlns:a="http://schemas.openxmlformats.org/drawingml/2006/main" xmlns:r="http://schemas.openxmlformats.org/officeDocument/2006/relationships" xmlns:p="http://schemas.openxmlformats.org/presentationml/2006/main" preserve="1">
  <p:cSld name="Case Study 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60D87C98-B006-EDF8-802B-B3458387A173}"/>
              </a:ext>
            </a:extLst>
          </p:cNvPr>
          <p:cNvSpPr/>
          <p:nvPr/>
        </p:nvSpPr>
        <p:spPr>
          <a:xfrm>
            <a:off x="793437"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EAA71684-05E2-DD89-9493-BB1D6C31DBA2}"/>
              </a:ext>
            </a:extLst>
          </p:cNvPr>
          <p:cNvSpPr/>
          <p:nvPr/>
        </p:nvSpPr>
        <p:spPr>
          <a:xfrm>
            <a:off x="4353191" y="1766889"/>
            <a:ext cx="3488400" cy="4451512"/>
          </a:xfrm>
          <a:prstGeom prst="roundRect">
            <a:avLst>
              <a:gd name="adj" fmla="val 309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5ADF70BD-A415-24A6-3438-E481A1715503}"/>
              </a:ext>
            </a:extLst>
          </p:cNvPr>
          <p:cNvSpPr/>
          <p:nvPr/>
        </p:nvSpPr>
        <p:spPr>
          <a:xfrm>
            <a:off x="7912945" y="1766889"/>
            <a:ext cx="3488400" cy="4451512"/>
          </a:xfrm>
          <a:prstGeom prst="roundRect">
            <a:avLst>
              <a:gd name="adj" fmla="val 309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1243437" y="2133600"/>
            <a:ext cx="2588400" cy="371855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4803191"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8362945"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5" name="Text Placeholder 10">
            <a:extLst>
              <a:ext uri="{FF2B5EF4-FFF2-40B4-BE49-F238E27FC236}">
                <a16:creationId xmlns:a16="http://schemas.microsoft.com/office/drawing/2014/main" id="{E9ED250E-1C13-F025-FE7D-8223A5568606}"/>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8" name="Text Placeholder 10">
            <a:extLst>
              <a:ext uri="{FF2B5EF4-FFF2-40B4-BE49-F238E27FC236}">
                <a16:creationId xmlns:a16="http://schemas.microsoft.com/office/drawing/2014/main" id="{708F6C9B-BE88-B0EC-2D0E-520207173A38}"/>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10" name="Picture Placeholder 101">
            <a:extLst>
              <a:ext uri="{FF2B5EF4-FFF2-40B4-BE49-F238E27FC236}">
                <a16:creationId xmlns:a16="http://schemas.microsoft.com/office/drawing/2014/main" id="{CA96F3E7-F979-CB41-54E6-CAC4533CDE07}"/>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1031833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2.xml><?xml version="1.0" encoding="utf-8"?>
<p:sldLayout xmlns:a="http://schemas.openxmlformats.org/drawingml/2006/main" xmlns:r="http://schemas.openxmlformats.org/officeDocument/2006/relationships" xmlns:p="http://schemas.openxmlformats.org/presentationml/2006/main" preserve="1">
  <p:cSld name="Case Study E">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5ADF70BD-A415-24A6-3438-E481A1715503}"/>
              </a:ext>
            </a:extLst>
          </p:cNvPr>
          <p:cNvSpPr/>
          <p:nvPr/>
        </p:nvSpPr>
        <p:spPr>
          <a:xfrm>
            <a:off x="7744565" y="1766889"/>
            <a:ext cx="3654000" cy="4451512"/>
          </a:xfrm>
          <a:prstGeom prst="roundRect">
            <a:avLst>
              <a:gd name="adj" fmla="val 295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EAA71684-05E2-DD89-9493-BB1D6C31DBA2}"/>
              </a:ext>
            </a:extLst>
          </p:cNvPr>
          <p:cNvSpPr/>
          <p:nvPr/>
        </p:nvSpPr>
        <p:spPr>
          <a:xfrm>
            <a:off x="4269000" y="1766889"/>
            <a:ext cx="3654000" cy="4451512"/>
          </a:xfrm>
          <a:prstGeom prst="roundRect">
            <a:avLst>
              <a:gd name="adj" fmla="val 295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60D87C98-B006-EDF8-802B-B3458387A173}"/>
              </a:ext>
            </a:extLst>
          </p:cNvPr>
          <p:cNvSpPr/>
          <p:nvPr/>
        </p:nvSpPr>
        <p:spPr>
          <a:xfrm>
            <a:off x="793435" y="1766889"/>
            <a:ext cx="3654000" cy="4451512"/>
          </a:xfrm>
          <a:prstGeom prst="roundRect">
            <a:avLst>
              <a:gd name="adj" fmla="val 295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1243437" y="2133600"/>
            <a:ext cx="2588400" cy="371855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4803191"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8362945"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5" name="Text Placeholder 10">
            <a:extLst>
              <a:ext uri="{FF2B5EF4-FFF2-40B4-BE49-F238E27FC236}">
                <a16:creationId xmlns:a16="http://schemas.microsoft.com/office/drawing/2014/main" id="{E5D081F5-CC7D-CC07-BDB6-9E73662B34AC}"/>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8" name="Text Placeholder 10">
            <a:extLst>
              <a:ext uri="{FF2B5EF4-FFF2-40B4-BE49-F238E27FC236}">
                <a16:creationId xmlns:a16="http://schemas.microsoft.com/office/drawing/2014/main" id="{E6CAAEFF-6B1B-F51C-6728-5490FC0D0704}"/>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10" name="Picture Placeholder 101">
            <a:extLst>
              <a:ext uri="{FF2B5EF4-FFF2-40B4-BE49-F238E27FC236}">
                <a16:creationId xmlns:a16="http://schemas.microsoft.com/office/drawing/2014/main" id="{7ECAA141-607A-9423-FCD4-E872FACB338D}"/>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21305383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3.xml><?xml version="1.0" encoding="utf-8"?>
<p:sldLayout xmlns:a="http://schemas.openxmlformats.org/drawingml/2006/main" xmlns:r="http://schemas.openxmlformats.org/officeDocument/2006/relationships" xmlns:p="http://schemas.openxmlformats.org/presentationml/2006/main" showMasterSp="0" preserve="1">
  <p:cSld name="Video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Video</a:t>
            </a:r>
          </a:p>
        </p:txBody>
      </p:sp>
      <p:sp>
        <p:nvSpPr>
          <p:cNvPr id="12" name="Freeform: Shape 11">
            <a:extLst>
              <a:ext uri="{FF2B5EF4-FFF2-40B4-BE49-F238E27FC236}">
                <a16:creationId xmlns:a16="http://schemas.microsoft.com/office/drawing/2014/main" id="{E6957855-246E-AAE5-1648-643D05D62BDD}"/>
              </a:ext>
            </a:extLst>
          </p:cNvPr>
          <p:cNvSpPr/>
          <p:nvPr/>
        </p:nvSpPr>
        <p:spPr>
          <a:xfrm>
            <a:off x="946298" y="2199489"/>
            <a:ext cx="3206602" cy="2094694"/>
          </a:xfrm>
          <a:custGeom>
            <a:avLst/>
            <a:gdLst>
              <a:gd name="connsiteX0" fmla="*/ 1617862 w 3797154"/>
              <a:gd name="connsiteY0" fmla="*/ 582960 h 2480468"/>
              <a:gd name="connsiteX1" fmla="*/ 1617862 w 3797154"/>
              <a:gd name="connsiteY1" fmla="*/ 1897508 h 2480468"/>
              <a:gd name="connsiteX2" fmla="*/ 2636491 w 3797154"/>
              <a:gd name="connsiteY2" fmla="*/ 1239980 h 2480468"/>
              <a:gd name="connsiteX3" fmla="*/ 337220 w 3797154"/>
              <a:gd name="connsiteY3" fmla="*/ 0 h 2480468"/>
              <a:gd name="connsiteX4" fmla="*/ 3459934 w 3797154"/>
              <a:gd name="connsiteY4" fmla="*/ 0 h 2480468"/>
              <a:gd name="connsiteX5" fmla="*/ 3797154 w 3797154"/>
              <a:gd name="connsiteY5" fmla="*/ 337220 h 2480468"/>
              <a:gd name="connsiteX6" fmla="*/ 3797154 w 3797154"/>
              <a:gd name="connsiteY6" fmla="*/ 2143248 h 2480468"/>
              <a:gd name="connsiteX7" fmla="*/ 3459934 w 3797154"/>
              <a:gd name="connsiteY7" fmla="*/ 2480468 h 2480468"/>
              <a:gd name="connsiteX8" fmla="*/ 337220 w 3797154"/>
              <a:gd name="connsiteY8" fmla="*/ 2480468 h 2480468"/>
              <a:gd name="connsiteX9" fmla="*/ 0 w 3797154"/>
              <a:gd name="connsiteY9" fmla="*/ 2143248 h 2480468"/>
              <a:gd name="connsiteX10" fmla="*/ 0 w 3797154"/>
              <a:gd name="connsiteY10" fmla="*/ 337220 h 2480468"/>
              <a:gd name="connsiteX11" fmla="*/ 337220 w 3797154"/>
              <a:gd name="connsiteY11"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7154" h="2480468">
                <a:moveTo>
                  <a:pt x="1617862" y="582960"/>
                </a:moveTo>
                <a:lnTo>
                  <a:pt x="1617862" y="1897508"/>
                </a:lnTo>
                <a:lnTo>
                  <a:pt x="2636491" y="1239980"/>
                </a:lnTo>
                <a:close/>
                <a:moveTo>
                  <a:pt x="337220" y="0"/>
                </a:moveTo>
                <a:lnTo>
                  <a:pt x="3459934" y="0"/>
                </a:lnTo>
                <a:cubicBezTo>
                  <a:pt x="3646175" y="0"/>
                  <a:pt x="3797154" y="150979"/>
                  <a:pt x="3797154" y="337220"/>
                </a:cubicBezTo>
                <a:lnTo>
                  <a:pt x="3797154" y="2143248"/>
                </a:lnTo>
                <a:cubicBezTo>
                  <a:pt x="3797154" y="2329489"/>
                  <a:pt x="3646175" y="2480468"/>
                  <a:pt x="3459934" y="2480468"/>
                </a:cubicBezTo>
                <a:lnTo>
                  <a:pt x="337220" y="2480468"/>
                </a:lnTo>
                <a:cubicBezTo>
                  <a:pt x="150979" y="2480468"/>
                  <a:pt x="0" y="2329489"/>
                  <a:pt x="0" y="2143248"/>
                </a:cubicBezTo>
                <a:lnTo>
                  <a:pt x="0" y="337220"/>
                </a:lnTo>
                <a:cubicBezTo>
                  <a:pt x="0" y="150979"/>
                  <a:pt x="150979" y="0"/>
                  <a:pt x="33722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3" name="TextBox 2">
            <a:extLst>
              <a:ext uri="{FF2B5EF4-FFF2-40B4-BE49-F238E27FC236}">
                <a16:creationId xmlns:a16="http://schemas.microsoft.com/office/drawing/2014/main" id="{B090A633-DE2B-8BE5-2A63-C5893CBE853D}"/>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807031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4.xml><?xml version="1.0" encoding="utf-8"?>
<p:sldLayout xmlns:a="http://schemas.openxmlformats.org/drawingml/2006/main" xmlns:r="http://schemas.openxmlformats.org/officeDocument/2006/relationships" xmlns:p="http://schemas.openxmlformats.org/presentationml/2006/main" preserve="1">
  <p:cSld name="Video Full Bleed">
    <p:spTree>
      <p:nvGrpSpPr>
        <p:cNvPr id="1" name=""/>
        <p:cNvGrpSpPr/>
        <p:nvPr/>
      </p:nvGrpSpPr>
      <p:grpSpPr>
        <a:xfrm>
          <a:off x="0" y="0"/>
          <a:ext cx="0" cy="0"/>
          <a:chOff x="0" y="0"/>
          <a:chExt cx="0" cy="0"/>
        </a:xfrm>
      </p:grpSpPr>
      <p:sp>
        <p:nvSpPr>
          <p:cNvPr id="6" name="Media Placeholder 5">
            <a:extLst>
              <a:ext uri="{FF2B5EF4-FFF2-40B4-BE49-F238E27FC236}">
                <a16:creationId xmlns:a16="http://schemas.microsoft.com/office/drawing/2014/main" id="{7B3F669D-88A4-8689-60E9-B7A314C0C1C9}"/>
              </a:ext>
            </a:extLst>
          </p:cNvPr>
          <p:cNvSpPr>
            <a:spLocks noGrp="1"/>
          </p:cNvSpPr>
          <p:nvPr>
            <p:ph type="media" sz="quarter" idx="12" hasCustomPrompt="1"/>
          </p:nvPr>
        </p:nvSpPr>
        <p:spPr>
          <a:xfrm>
            <a:off x="0" y="0"/>
            <a:ext cx="12192000" cy="6858000"/>
          </a:xfr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video</a:t>
            </a:r>
          </a:p>
        </p:txBody>
      </p:sp>
      <p:sp>
        <p:nvSpPr>
          <p:cNvPr id="3" name="Slide Number Placeholder 2">
            <a:extLst>
              <a:ext uri="{FF2B5EF4-FFF2-40B4-BE49-F238E27FC236}">
                <a16:creationId xmlns:a16="http://schemas.microsoft.com/office/drawing/2014/main" id="{D1B85793-2B2F-4815-73C0-E4667F3A7321}"/>
              </a:ext>
            </a:extLst>
          </p:cNvPr>
          <p:cNvSpPr>
            <a:spLocks noGrp="1"/>
          </p:cNvSpPr>
          <p:nvPr>
            <p:ph type="sldNum" sz="quarter" idx="10"/>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 name="Footer Placeholder 3">
            <a:extLst>
              <a:ext uri="{FF2B5EF4-FFF2-40B4-BE49-F238E27FC236}">
                <a16:creationId xmlns:a16="http://schemas.microsoft.com/office/drawing/2014/main" id="{9597DB07-159C-D942-97E9-52CFE347C1A3}"/>
              </a:ext>
            </a:extLst>
          </p:cNvPr>
          <p:cNvSpPr>
            <a:spLocks noGrp="1"/>
          </p:cNvSpPr>
          <p:nvPr>
            <p:ph type="ftr" sz="quarter" idx="11"/>
          </p:nvPr>
        </p:nvSpPr>
        <p:spPr/>
        <p:txBody>
          <a:bodyPr/>
          <a:lstStyle>
            <a:lvl1pPr>
              <a:defRPr>
                <a:solidFill>
                  <a:schemeClr val="bg1"/>
                </a:solidFill>
              </a:defRPr>
            </a:lvl1pPr>
          </a:lstStyle>
          <a:p>
            <a:r>
              <a:rPr lang="en-US" noProof="0"/>
              <a:t>© Experian | Confidential</a:t>
            </a:r>
          </a:p>
        </p:txBody>
      </p:sp>
      <p:sp>
        <p:nvSpPr>
          <p:cNvPr id="2" name="Text Placeholder 9">
            <a:extLst>
              <a:ext uri="{FF2B5EF4-FFF2-40B4-BE49-F238E27FC236}">
                <a16:creationId xmlns:a16="http://schemas.microsoft.com/office/drawing/2014/main" id="{3D60E80A-10F1-6EB6-FC24-51A27825AA1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575937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5.xml><?xml version="1.0" encoding="utf-8"?>
<p:sldLayout xmlns:a="http://schemas.openxmlformats.org/drawingml/2006/main" xmlns:r="http://schemas.openxmlformats.org/officeDocument/2006/relationships" xmlns:p="http://schemas.openxmlformats.org/presentationml/2006/main" preserve="1">
  <p:cSld name="Video and Content">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2" name="Media Placeholder 5">
            <a:extLst>
              <a:ext uri="{FF2B5EF4-FFF2-40B4-BE49-F238E27FC236}">
                <a16:creationId xmlns:a16="http://schemas.microsoft.com/office/drawing/2014/main" id="{28301BB3-62B2-F29E-891D-93CBAD6182F4}"/>
              </a:ext>
            </a:extLst>
          </p:cNvPr>
          <p:cNvSpPr>
            <a:spLocks noGrp="1"/>
          </p:cNvSpPr>
          <p:nvPr>
            <p:ph type="media" sz="quarter" idx="19" hasCustomPrompt="1"/>
          </p:nvPr>
        </p:nvSpPr>
        <p:spPr>
          <a:xfrm>
            <a:off x="3703637" y="1766888"/>
            <a:ext cx="7696201" cy="4448175"/>
          </a:xfrm>
          <a:prstGeom prst="roundRect">
            <a:avLst>
              <a:gd name="adj" fmla="val 2428"/>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video into placeholder</a:t>
            </a:r>
          </a:p>
        </p:txBody>
      </p:sp>
    </p:spTree>
    <p:extLst>
      <p:ext uri="{BB962C8B-B14F-4D97-AF65-F5344CB8AC3E}">
        <p14:creationId xmlns:p14="http://schemas.microsoft.com/office/powerpoint/2010/main" val="2624336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6.xml><?xml version="1.0" encoding="utf-8"?>
<p:sldLayout xmlns:a="http://schemas.openxmlformats.org/drawingml/2006/main" xmlns:r="http://schemas.openxmlformats.org/officeDocument/2006/relationships" xmlns:p="http://schemas.openxmlformats.org/presentationml/2006/main" showMasterSp="0" preserve="1">
  <p:cSld name="Partner Logo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Partner logos</a:t>
            </a:r>
          </a:p>
        </p:txBody>
      </p:sp>
      <p:pic>
        <p:nvPicPr>
          <p:cNvPr id="4" name="Graphic 3" descr="Badge Tm with solid fill">
            <a:extLst>
              <a:ext uri="{FF2B5EF4-FFF2-40B4-BE49-F238E27FC236}">
                <a16:creationId xmlns:a16="http://schemas.microsoft.com/office/drawing/2014/main" id="{50B74FAE-7C3B-8E35-ED53-CCFB6B162F12}"/>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23925" y="1524000"/>
            <a:ext cx="3619500" cy="3619500"/>
          </a:xfrm>
          <a:prstGeom prst="rect">
            <a:avLst/>
          </a:prstGeom>
        </p:spPr>
      </p:pic>
      <p:sp>
        <p:nvSpPr>
          <p:cNvPr id="3" name="TextBox 2">
            <a:extLst>
              <a:ext uri="{FF2B5EF4-FFF2-40B4-BE49-F238E27FC236}">
                <a16:creationId xmlns:a16="http://schemas.microsoft.com/office/drawing/2014/main" id="{934DC5F1-51E7-A4FA-632E-52416BD61BCB}"/>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947620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7.xml><?xml version="1.0" encoding="utf-8"?>
<p:sldLayout xmlns:a="http://schemas.openxmlformats.org/drawingml/2006/main" xmlns:r="http://schemas.openxmlformats.org/officeDocument/2006/relationships" xmlns:p="http://schemas.openxmlformats.org/presentationml/2006/main" preserve="1">
  <p:cSld name="Logos x6">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3" name="Rectangle: Rounded Corners 12">
            <a:extLst>
              <a:ext uri="{FF2B5EF4-FFF2-40B4-BE49-F238E27FC236}">
                <a16:creationId xmlns:a16="http://schemas.microsoft.com/office/drawing/2014/main" id="{828FC845-5896-40EC-E073-4E999BC3400B}"/>
              </a:ext>
            </a:extLst>
          </p:cNvPr>
          <p:cNvSpPr/>
          <p:nvPr/>
        </p:nvSpPr>
        <p:spPr>
          <a:xfrm>
            <a:off x="790575"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4" name="Rectangle: Rounded Corners 13">
            <a:extLst>
              <a:ext uri="{FF2B5EF4-FFF2-40B4-BE49-F238E27FC236}">
                <a16:creationId xmlns:a16="http://schemas.microsoft.com/office/drawing/2014/main" id="{A2D7DE2A-F36C-A1C5-7254-BD01C96F5B35}"/>
              </a:ext>
            </a:extLst>
          </p:cNvPr>
          <p:cNvSpPr/>
          <p:nvPr/>
        </p:nvSpPr>
        <p:spPr>
          <a:xfrm>
            <a:off x="4350837"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5" name="Rectangle: Rounded Corners 14">
            <a:extLst>
              <a:ext uri="{FF2B5EF4-FFF2-40B4-BE49-F238E27FC236}">
                <a16:creationId xmlns:a16="http://schemas.microsoft.com/office/drawing/2014/main" id="{D48CBE1E-470D-4370-5F80-644FE7F3C37A}"/>
              </a:ext>
            </a:extLst>
          </p:cNvPr>
          <p:cNvSpPr/>
          <p:nvPr/>
        </p:nvSpPr>
        <p:spPr>
          <a:xfrm>
            <a:off x="7911099"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6" name="Rectangle: Rounded Corners 15">
            <a:extLst>
              <a:ext uri="{FF2B5EF4-FFF2-40B4-BE49-F238E27FC236}">
                <a16:creationId xmlns:a16="http://schemas.microsoft.com/office/drawing/2014/main" id="{BEEA0447-054B-4630-6B93-291D67662EE1}"/>
              </a:ext>
            </a:extLst>
          </p:cNvPr>
          <p:cNvSpPr/>
          <p:nvPr/>
        </p:nvSpPr>
        <p:spPr>
          <a:xfrm>
            <a:off x="790575"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C4A67D18-F3C1-0AC0-38DF-2207290E78E4}"/>
              </a:ext>
            </a:extLst>
          </p:cNvPr>
          <p:cNvSpPr/>
          <p:nvPr/>
        </p:nvSpPr>
        <p:spPr>
          <a:xfrm>
            <a:off x="4350837"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8" name="Rectangle: Rounded Corners 17">
            <a:extLst>
              <a:ext uri="{FF2B5EF4-FFF2-40B4-BE49-F238E27FC236}">
                <a16:creationId xmlns:a16="http://schemas.microsoft.com/office/drawing/2014/main" id="{B3333606-F498-D88B-64B5-80B7CEC8ED60}"/>
              </a:ext>
            </a:extLst>
          </p:cNvPr>
          <p:cNvSpPr/>
          <p:nvPr/>
        </p:nvSpPr>
        <p:spPr>
          <a:xfrm>
            <a:off x="7911099"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6" name="Picture Placeholder 19">
            <a:extLst>
              <a:ext uri="{FF2B5EF4-FFF2-40B4-BE49-F238E27FC236}">
                <a16:creationId xmlns:a16="http://schemas.microsoft.com/office/drawing/2014/main" id="{CA8F0F78-CF88-DCB0-15E0-23DD13912098}"/>
              </a:ext>
            </a:extLst>
          </p:cNvPr>
          <p:cNvSpPr>
            <a:spLocks noGrp="1"/>
          </p:cNvSpPr>
          <p:nvPr>
            <p:ph type="pic" sz="quarter" idx="22" hasCustomPrompt="1"/>
          </p:nvPr>
        </p:nvSpPr>
        <p:spPr>
          <a:xfrm>
            <a:off x="1618752"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7" name="Picture Placeholder 26">
            <a:extLst>
              <a:ext uri="{FF2B5EF4-FFF2-40B4-BE49-F238E27FC236}">
                <a16:creationId xmlns:a16="http://schemas.microsoft.com/office/drawing/2014/main" id="{881B9CD0-E4F7-50D3-C854-D104BE65C0D1}"/>
              </a:ext>
            </a:extLst>
          </p:cNvPr>
          <p:cNvSpPr>
            <a:spLocks noGrp="1"/>
          </p:cNvSpPr>
          <p:nvPr>
            <p:ph type="pic" sz="quarter" idx="23" hasCustomPrompt="1"/>
          </p:nvPr>
        </p:nvSpPr>
        <p:spPr>
          <a:xfrm>
            <a:off x="5179014"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8" name="Picture Placeholder 19">
            <a:extLst>
              <a:ext uri="{FF2B5EF4-FFF2-40B4-BE49-F238E27FC236}">
                <a16:creationId xmlns:a16="http://schemas.microsoft.com/office/drawing/2014/main" id="{14257BF2-D221-D7F8-C3C4-C71DFE8F4287}"/>
              </a:ext>
            </a:extLst>
          </p:cNvPr>
          <p:cNvSpPr>
            <a:spLocks noGrp="1"/>
          </p:cNvSpPr>
          <p:nvPr>
            <p:ph type="pic" sz="quarter" idx="24" hasCustomPrompt="1"/>
          </p:nvPr>
        </p:nvSpPr>
        <p:spPr>
          <a:xfrm>
            <a:off x="8739276"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9" name="Picture Placeholder 26">
            <a:extLst>
              <a:ext uri="{FF2B5EF4-FFF2-40B4-BE49-F238E27FC236}">
                <a16:creationId xmlns:a16="http://schemas.microsoft.com/office/drawing/2014/main" id="{05319A44-B744-9BEC-8D68-A70EF58946C9}"/>
              </a:ext>
            </a:extLst>
          </p:cNvPr>
          <p:cNvSpPr>
            <a:spLocks noGrp="1"/>
          </p:cNvSpPr>
          <p:nvPr>
            <p:ph type="pic" sz="quarter" idx="25" hasCustomPrompt="1"/>
          </p:nvPr>
        </p:nvSpPr>
        <p:spPr>
          <a:xfrm>
            <a:off x="1618752"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0" name="Picture Placeholder 26">
            <a:extLst>
              <a:ext uri="{FF2B5EF4-FFF2-40B4-BE49-F238E27FC236}">
                <a16:creationId xmlns:a16="http://schemas.microsoft.com/office/drawing/2014/main" id="{0636A15E-194D-B3FC-4A4D-E42B2804C175}"/>
              </a:ext>
            </a:extLst>
          </p:cNvPr>
          <p:cNvSpPr>
            <a:spLocks noGrp="1"/>
          </p:cNvSpPr>
          <p:nvPr>
            <p:ph type="pic" sz="quarter" idx="26" hasCustomPrompt="1"/>
          </p:nvPr>
        </p:nvSpPr>
        <p:spPr>
          <a:xfrm>
            <a:off x="5179013"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1" name="Picture Placeholder 26">
            <a:extLst>
              <a:ext uri="{FF2B5EF4-FFF2-40B4-BE49-F238E27FC236}">
                <a16:creationId xmlns:a16="http://schemas.microsoft.com/office/drawing/2014/main" id="{E0C40000-AA5D-C562-F543-13931F859A0D}"/>
              </a:ext>
            </a:extLst>
          </p:cNvPr>
          <p:cNvSpPr>
            <a:spLocks noGrp="1"/>
          </p:cNvSpPr>
          <p:nvPr>
            <p:ph type="pic" sz="quarter" idx="27" hasCustomPrompt="1"/>
          </p:nvPr>
        </p:nvSpPr>
        <p:spPr>
          <a:xfrm>
            <a:off x="8739275"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Tree>
    <p:extLst>
      <p:ext uri="{BB962C8B-B14F-4D97-AF65-F5344CB8AC3E}">
        <p14:creationId xmlns:p14="http://schemas.microsoft.com/office/powerpoint/2010/main" val="3972345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8.xml><?xml version="1.0" encoding="utf-8"?>
<p:sldLayout xmlns:a="http://schemas.openxmlformats.org/drawingml/2006/main" xmlns:r="http://schemas.openxmlformats.org/officeDocument/2006/relationships" xmlns:p="http://schemas.openxmlformats.org/presentationml/2006/main" preserve="1">
  <p:cSld name="Logos x8">
    <p:bg>
      <p:bgPr>
        <a:solidFill>
          <a:schemeClr val="bg2"/>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45AF128-442B-58FB-E5A4-AEF50B3787F0}"/>
              </a:ext>
            </a:extLst>
          </p:cNvPr>
          <p:cNvSpPr/>
          <p:nvPr/>
        </p:nvSpPr>
        <p:spPr>
          <a:xfrm>
            <a:off x="790575"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C5B15178-B2A5-4A5E-0F9D-39FDCAA26855}"/>
              </a:ext>
            </a:extLst>
          </p:cNvPr>
          <p:cNvSpPr/>
          <p:nvPr/>
        </p:nvSpPr>
        <p:spPr>
          <a:xfrm>
            <a:off x="3464771"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C884B556-8F62-8AC0-95E5-1CE5C54A4E73}"/>
              </a:ext>
            </a:extLst>
          </p:cNvPr>
          <p:cNvSpPr/>
          <p:nvPr/>
        </p:nvSpPr>
        <p:spPr>
          <a:xfrm>
            <a:off x="6138967"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1AB68220-DF8D-7F2D-1693-52FE082B9645}"/>
              </a:ext>
            </a:extLst>
          </p:cNvPr>
          <p:cNvSpPr/>
          <p:nvPr/>
        </p:nvSpPr>
        <p:spPr>
          <a:xfrm>
            <a:off x="790575"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B35F9DDD-4FBA-C1B0-E2EA-31B4F34786A7}"/>
              </a:ext>
            </a:extLst>
          </p:cNvPr>
          <p:cNvSpPr/>
          <p:nvPr/>
        </p:nvSpPr>
        <p:spPr>
          <a:xfrm>
            <a:off x="3464771"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63A43776-F7F6-773B-CED0-3AF3087FBC44}"/>
              </a:ext>
            </a:extLst>
          </p:cNvPr>
          <p:cNvSpPr/>
          <p:nvPr/>
        </p:nvSpPr>
        <p:spPr>
          <a:xfrm>
            <a:off x="6138967"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9" name="Rectangle: Rounded Corners 18">
            <a:extLst>
              <a:ext uri="{FF2B5EF4-FFF2-40B4-BE49-F238E27FC236}">
                <a16:creationId xmlns:a16="http://schemas.microsoft.com/office/drawing/2014/main" id="{BA5440DE-7274-C456-8E15-1429A80965D4}"/>
              </a:ext>
            </a:extLst>
          </p:cNvPr>
          <p:cNvSpPr/>
          <p:nvPr/>
        </p:nvSpPr>
        <p:spPr>
          <a:xfrm>
            <a:off x="8813163"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0" name="Rectangle: Rounded Corners 19">
            <a:extLst>
              <a:ext uri="{FF2B5EF4-FFF2-40B4-BE49-F238E27FC236}">
                <a16:creationId xmlns:a16="http://schemas.microsoft.com/office/drawing/2014/main" id="{CB646139-02AA-0149-DC37-0B2918878111}"/>
              </a:ext>
            </a:extLst>
          </p:cNvPr>
          <p:cNvSpPr/>
          <p:nvPr/>
        </p:nvSpPr>
        <p:spPr>
          <a:xfrm>
            <a:off x="8813163"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6" name="Picture Placeholder 19">
            <a:extLst>
              <a:ext uri="{FF2B5EF4-FFF2-40B4-BE49-F238E27FC236}">
                <a16:creationId xmlns:a16="http://schemas.microsoft.com/office/drawing/2014/main" id="{CA8F0F78-CF88-DCB0-15E0-23DD13912098}"/>
              </a:ext>
            </a:extLst>
          </p:cNvPr>
          <p:cNvSpPr>
            <a:spLocks noGrp="1"/>
          </p:cNvSpPr>
          <p:nvPr>
            <p:ph type="pic" sz="quarter" idx="22" hasCustomPrompt="1"/>
          </p:nvPr>
        </p:nvSpPr>
        <p:spPr>
          <a:xfrm>
            <a:off x="1210118"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7" name="Picture Placeholder 26">
            <a:extLst>
              <a:ext uri="{FF2B5EF4-FFF2-40B4-BE49-F238E27FC236}">
                <a16:creationId xmlns:a16="http://schemas.microsoft.com/office/drawing/2014/main" id="{881B9CD0-E4F7-50D3-C854-D104BE65C0D1}"/>
              </a:ext>
            </a:extLst>
          </p:cNvPr>
          <p:cNvSpPr>
            <a:spLocks noGrp="1"/>
          </p:cNvSpPr>
          <p:nvPr>
            <p:ph type="pic" sz="quarter" idx="23" hasCustomPrompt="1"/>
          </p:nvPr>
        </p:nvSpPr>
        <p:spPr>
          <a:xfrm>
            <a:off x="3884314"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8" name="Picture Placeholder 19">
            <a:extLst>
              <a:ext uri="{FF2B5EF4-FFF2-40B4-BE49-F238E27FC236}">
                <a16:creationId xmlns:a16="http://schemas.microsoft.com/office/drawing/2014/main" id="{14257BF2-D221-D7F8-C3C4-C71DFE8F4287}"/>
              </a:ext>
            </a:extLst>
          </p:cNvPr>
          <p:cNvSpPr>
            <a:spLocks noGrp="1"/>
          </p:cNvSpPr>
          <p:nvPr>
            <p:ph type="pic" sz="quarter" idx="24" hasCustomPrompt="1"/>
          </p:nvPr>
        </p:nvSpPr>
        <p:spPr>
          <a:xfrm>
            <a:off x="6558511"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9" name="Picture Placeholder 26">
            <a:extLst>
              <a:ext uri="{FF2B5EF4-FFF2-40B4-BE49-F238E27FC236}">
                <a16:creationId xmlns:a16="http://schemas.microsoft.com/office/drawing/2014/main" id="{05319A44-B744-9BEC-8D68-A70EF58946C9}"/>
              </a:ext>
            </a:extLst>
          </p:cNvPr>
          <p:cNvSpPr>
            <a:spLocks noGrp="1"/>
          </p:cNvSpPr>
          <p:nvPr>
            <p:ph type="pic" sz="quarter" idx="25" hasCustomPrompt="1"/>
          </p:nvPr>
        </p:nvSpPr>
        <p:spPr>
          <a:xfrm>
            <a:off x="9232706"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0" name="Picture Placeholder 26">
            <a:extLst>
              <a:ext uri="{FF2B5EF4-FFF2-40B4-BE49-F238E27FC236}">
                <a16:creationId xmlns:a16="http://schemas.microsoft.com/office/drawing/2014/main" id="{0636A15E-194D-B3FC-4A4D-E42B2804C175}"/>
              </a:ext>
            </a:extLst>
          </p:cNvPr>
          <p:cNvSpPr>
            <a:spLocks noGrp="1"/>
          </p:cNvSpPr>
          <p:nvPr>
            <p:ph type="pic" sz="quarter" idx="26" hasCustomPrompt="1"/>
          </p:nvPr>
        </p:nvSpPr>
        <p:spPr>
          <a:xfrm>
            <a:off x="1210118" y="4614725"/>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1" name="Picture Placeholder 26">
            <a:extLst>
              <a:ext uri="{FF2B5EF4-FFF2-40B4-BE49-F238E27FC236}">
                <a16:creationId xmlns:a16="http://schemas.microsoft.com/office/drawing/2014/main" id="{E0C40000-AA5D-C562-F543-13931F859A0D}"/>
              </a:ext>
            </a:extLst>
          </p:cNvPr>
          <p:cNvSpPr>
            <a:spLocks noGrp="1"/>
          </p:cNvSpPr>
          <p:nvPr>
            <p:ph type="pic" sz="quarter" idx="27" hasCustomPrompt="1"/>
          </p:nvPr>
        </p:nvSpPr>
        <p:spPr>
          <a:xfrm>
            <a:off x="3884314" y="4614725"/>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2" name="Picture Placeholder 26">
            <a:extLst>
              <a:ext uri="{FF2B5EF4-FFF2-40B4-BE49-F238E27FC236}">
                <a16:creationId xmlns:a16="http://schemas.microsoft.com/office/drawing/2014/main" id="{1C3013DD-DF42-2D03-54C2-50D247D81FC6}"/>
              </a:ext>
            </a:extLst>
          </p:cNvPr>
          <p:cNvSpPr>
            <a:spLocks noGrp="1"/>
          </p:cNvSpPr>
          <p:nvPr>
            <p:ph type="pic" sz="quarter" idx="28" hasCustomPrompt="1"/>
          </p:nvPr>
        </p:nvSpPr>
        <p:spPr>
          <a:xfrm>
            <a:off x="6558511" y="4614725"/>
            <a:ext cx="1745714" cy="595450"/>
          </a:xfrm>
          <a:prstGeom prst="rect">
            <a:avLst/>
          </a:prstGeom>
          <a:noFill/>
          <a:ln>
            <a:noFill/>
          </a:ln>
        </p:spPr>
        <p:txBody>
          <a:bodyPr lIns="180000" tIns="180000" rIns="180000" bIns="180000" anchor="ctr"/>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3" name="Picture Placeholder 26">
            <a:extLst>
              <a:ext uri="{FF2B5EF4-FFF2-40B4-BE49-F238E27FC236}">
                <a16:creationId xmlns:a16="http://schemas.microsoft.com/office/drawing/2014/main" id="{0130F0B5-B3D9-A0DD-EB04-F079BEE09CAD}"/>
              </a:ext>
            </a:extLst>
          </p:cNvPr>
          <p:cNvSpPr>
            <a:spLocks noGrp="1"/>
          </p:cNvSpPr>
          <p:nvPr>
            <p:ph type="pic" sz="quarter" idx="29" hasCustomPrompt="1"/>
          </p:nvPr>
        </p:nvSpPr>
        <p:spPr>
          <a:xfrm>
            <a:off x="9232706" y="4614725"/>
            <a:ext cx="1745714" cy="595450"/>
          </a:xfrm>
          <a:prstGeom prst="rect">
            <a:avLst/>
          </a:prstGeom>
          <a:noFill/>
          <a:ln>
            <a:noFill/>
          </a:ln>
        </p:spPr>
        <p:txBody>
          <a:bodyPr lIns="180000" tIns="180000" rIns="180000" bIns="180000" anchor="ctr"/>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Tree>
    <p:extLst>
      <p:ext uri="{BB962C8B-B14F-4D97-AF65-F5344CB8AC3E}">
        <p14:creationId xmlns:p14="http://schemas.microsoft.com/office/powerpoint/2010/main" val="2044842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9.xml><?xml version="1.0" encoding="utf-8"?>
<p:sldLayout xmlns:a="http://schemas.openxmlformats.org/drawingml/2006/main" xmlns:r="http://schemas.openxmlformats.org/officeDocument/2006/relationships" xmlns:p="http://schemas.openxmlformats.org/presentationml/2006/main" preserve="1">
  <p:cSld name="Logo Groups x3 A">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3" name="Rectangle: Rounded Corners 22">
            <a:extLst>
              <a:ext uri="{FF2B5EF4-FFF2-40B4-BE49-F238E27FC236}">
                <a16:creationId xmlns:a16="http://schemas.microsoft.com/office/drawing/2014/main" id="{D398A0A7-11D4-EA1C-8747-6B4A743A152E}"/>
              </a:ext>
            </a:extLst>
          </p:cNvPr>
          <p:cNvSpPr/>
          <p:nvPr/>
        </p:nvSpPr>
        <p:spPr>
          <a:xfrm>
            <a:off x="3703638" y="1775593"/>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E43F7EBA-E9EE-F383-1358-74FDC12B39D8}"/>
              </a:ext>
            </a:extLst>
          </p:cNvPr>
          <p:cNvSpPr/>
          <p:nvPr/>
        </p:nvSpPr>
        <p:spPr>
          <a:xfrm>
            <a:off x="3703638" y="3075828"/>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5" name="Rectangle: Rounded Corners 24">
            <a:extLst>
              <a:ext uri="{FF2B5EF4-FFF2-40B4-BE49-F238E27FC236}">
                <a16:creationId xmlns:a16="http://schemas.microsoft.com/office/drawing/2014/main" id="{E7044A57-8F97-D27D-CF77-4C6E0403D338}"/>
              </a:ext>
            </a:extLst>
          </p:cNvPr>
          <p:cNvSpPr/>
          <p:nvPr/>
        </p:nvSpPr>
        <p:spPr>
          <a:xfrm>
            <a:off x="3703638" y="4376063"/>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 name="Picture Placeholder 19">
            <a:extLst>
              <a:ext uri="{FF2B5EF4-FFF2-40B4-BE49-F238E27FC236}">
                <a16:creationId xmlns:a16="http://schemas.microsoft.com/office/drawing/2014/main" id="{E497128D-B66E-1480-C502-4C31491A8CE3}"/>
              </a:ext>
            </a:extLst>
          </p:cNvPr>
          <p:cNvSpPr>
            <a:spLocks noGrp="1"/>
          </p:cNvSpPr>
          <p:nvPr>
            <p:ph type="pic" sz="quarter" idx="22" hasCustomPrompt="1"/>
          </p:nvPr>
        </p:nvSpPr>
        <p:spPr>
          <a:xfrm>
            <a:off x="4261292"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 name="Picture Placeholder 26">
            <a:extLst>
              <a:ext uri="{FF2B5EF4-FFF2-40B4-BE49-F238E27FC236}">
                <a16:creationId xmlns:a16="http://schemas.microsoft.com/office/drawing/2014/main" id="{CD6329E1-1AC8-0274-53E8-FD591ECFAAEA}"/>
              </a:ext>
            </a:extLst>
          </p:cNvPr>
          <p:cNvSpPr>
            <a:spLocks noGrp="1"/>
          </p:cNvSpPr>
          <p:nvPr>
            <p:ph type="pic" sz="quarter" idx="23" hasCustomPrompt="1"/>
          </p:nvPr>
        </p:nvSpPr>
        <p:spPr>
          <a:xfrm>
            <a:off x="5676118"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 name="Picture Placeholder 19">
            <a:extLst>
              <a:ext uri="{FF2B5EF4-FFF2-40B4-BE49-F238E27FC236}">
                <a16:creationId xmlns:a16="http://schemas.microsoft.com/office/drawing/2014/main" id="{D8E15330-35EA-F68E-57B8-7FC38D2353A4}"/>
              </a:ext>
            </a:extLst>
          </p:cNvPr>
          <p:cNvSpPr>
            <a:spLocks noGrp="1"/>
          </p:cNvSpPr>
          <p:nvPr>
            <p:ph type="pic" sz="quarter" idx="24" hasCustomPrompt="1"/>
          </p:nvPr>
        </p:nvSpPr>
        <p:spPr>
          <a:xfrm>
            <a:off x="7090944"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 name="Picture Placeholder 26">
            <a:extLst>
              <a:ext uri="{FF2B5EF4-FFF2-40B4-BE49-F238E27FC236}">
                <a16:creationId xmlns:a16="http://schemas.microsoft.com/office/drawing/2014/main" id="{E77F646F-6717-8BE4-775F-3A94B1326FAB}"/>
              </a:ext>
            </a:extLst>
          </p:cNvPr>
          <p:cNvSpPr>
            <a:spLocks noGrp="1"/>
          </p:cNvSpPr>
          <p:nvPr>
            <p:ph type="pic" sz="quarter" idx="25" hasCustomPrompt="1"/>
          </p:nvPr>
        </p:nvSpPr>
        <p:spPr>
          <a:xfrm>
            <a:off x="8505770"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89DBD2E2-D55E-BD93-632A-F53C4C1ECA74}"/>
              </a:ext>
            </a:extLst>
          </p:cNvPr>
          <p:cNvSpPr>
            <a:spLocks noGrp="1"/>
          </p:cNvSpPr>
          <p:nvPr>
            <p:ph type="pic" sz="quarter" idx="26" hasCustomPrompt="1"/>
          </p:nvPr>
        </p:nvSpPr>
        <p:spPr>
          <a:xfrm>
            <a:off x="9920596"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 name="Picture Placeholder 26">
            <a:extLst>
              <a:ext uri="{FF2B5EF4-FFF2-40B4-BE49-F238E27FC236}">
                <a16:creationId xmlns:a16="http://schemas.microsoft.com/office/drawing/2014/main" id="{3C805BDB-7740-DD37-43D0-66B867D0165B}"/>
              </a:ext>
            </a:extLst>
          </p:cNvPr>
          <p:cNvSpPr>
            <a:spLocks noGrp="1"/>
          </p:cNvSpPr>
          <p:nvPr>
            <p:ph type="pic" sz="quarter" idx="27" hasCustomPrompt="1"/>
          </p:nvPr>
        </p:nvSpPr>
        <p:spPr>
          <a:xfrm>
            <a:off x="4261292"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 name="Picture Placeholder 26">
            <a:extLst>
              <a:ext uri="{FF2B5EF4-FFF2-40B4-BE49-F238E27FC236}">
                <a16:creationId xmlns:a16="http://schemas.microsoft.com/office/drawing/2014/main" id="{97154BFF-5A54-6342-B6C7-0BE0E12CA257}"/>
              </a:ext>
            </a:extLst>
          </p:cNvPr>
          <p:cNvSpPr>
            <a:spLocks noGrp="1"/>
          </p:cNvSpPr>
          <p:nvPr>
            <p:ph type="pic" sz="quarter" idx="28" hasCustomPrompt="1"/>
          </p:nvPr>
        </p:nvSpPr>
        <p:spPr>
          <a:xfrm>
            <a:off x="5676118"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 name="Picture Placeholder 26">
            <a:extLst>
              <a:ext uri="{FF2B5EF4-FFF2-40B4-BE49-F238E27FC236}">
                <a16:creationId xmlns:a16="http://schemas.microsoft.com/office/drawing/2014/main" id="{A914497E-C7B0-5AAA-1606-8567C08D7383}"/>
              </a:ext>
            </a:extLst>
          </p:cNvPr>
          <p:cNvSpPr>
            <a:spLocks noGrp="1"/>
          </p:cNvSpPr>
          <p:nvPr>
            <p:ph type="pic" sz="quarter" idx="29" hasCustomPrompt="1"/>
          </p:nvPr>
        </p:nvSpPr>
        <p:spPr>
          <a:xfrm>
            <a:off x="7090944"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 name="Picture Placeholder 26">
            <a:extLst>
              <a:ext uri="{FF2B5EF4-FFF2-40B4-BE49-F238E27FC236}">
                <a16:creationId xmlns:a16="http://schemas.microsoft.com/office/drawing/2014/main" id="{6FA278E7-7150-EAA1-AFC5-3E88998A02FB}"/>
              </a:ext>
            </a:extLst>
          </p:cNvPr>
          <p:cNvSpPr>
            <a:spLocks noGrp="1"/>
          </p:cNvSpPr>
          <p:nvPr>
            <p:ph type="pic" sz="quarter" idx="30" hasCustomPrompt="1"/>
          </p:nvPr>
        </p:nvSpPr>
        <p:spPr>
          <a:xfrm>
            <a:off x="8505770"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E419948C-6ED2-3213-2EB8-58F725F2EBC4}"/>
              </a:ext>
            </a:extLst>
          </p:cNvPr>
          <p:cNvSpPr>
            <a:spLocks noGrp="1"/>
          </p:cNvSpPr>
          <p:nvPr>
            <p:ph type="pic" sz="quarter" idx="31" hasCustomPrompt="1"/>
          </p:nvPr>
        </p:nvSpPr>
        <p:spPr>
          <a:xfrm>
            <a:off x="9920596"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D1F51657-9608-040D-07E9-939EA6978A74}"/>
              </a:ext>
            </a:extLst>
          </p:cNvPr>
          <p:cNvSpPr>
            <a:spLocks noGrp="1"/>
          </p:cNvSpPr>
          <p:nvPr>
            <p:ph type="pic" sz="quarter" idx="32" hasCustomPrompt="1"/>
          </p:nvPr>
        </p:nvSpPr>
        <p:spPr>
          <a:xfrm>
            <a:off x="4261292"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56BAEDE1-E935-3AE8-9B18-39D8E3C5F129}"/>
              </a:ext>
            </a:extLst>
          </p:cNvPr>
          <p:cNvSpPr>
            <a:spLocks noGrp="1"/>
          </p:cNvSpPr>
          <p:nvPr>
            <p:ph type="pic" sz="quarter" idx="33" hasCustomPrompt="1"/>
          </p:nvPr>
        </p:nvSpPr>
        <p:spPr>
          <a:xfrm>
            <a:off x="5676118"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19">
            <a:extLst>
              <a:ext uri="{FF2B5EF4-FFF2-40B4-BE49-F238E27FC236}">
                <a16:creationId xmlns:a16="http://schemas.microsoft.com/office/drawing/2014/main" id="{58EECBCE-9CCC-54BD-89B0-DABBF78BFA08}"/>
              </a:ext>
            </a:extLst>
          </p:cNvPr>
          <p:cNvSpPr>
            <a:spLocks noGrp="1"/>
          </p:cNvSpPr>
          <p:nvPr>
            <p:ph type="pic" sz="quarter" idx="34" hasCustomPrompt="1"/>
          </p:nvPr>
        </p:nvSpPr>
        <p:spPr>
          <a:xfrm>
            <a:off x="7090944"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7DBB7916-A91C-1927-BE52-E4EAE7968986}"/>
              </a:ext>
            </a:extLst>
          </p:cNvPr>
          <p:cNvSpPr>
            <a:spLocks noGrp="1"/>
          </p:cNvSpPr>
          <p:nvPr>
            <p:ph type="pic" sz="quarter" idx="35" hasCustomPrompt="1"/>
          </p:nvPr>
        </p:nvSpPr>
        <p:spPr>
          <a:xfrm>
            <a:off x="8505770"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F1A3C67C-940D-B145-F198-C5E77DA1BC54}"/>
              </a:ext>
            </a:extLst>
          </p:cNvPr>
          <p:cNvSpPr>
            <a:spLocks noGrp="1"/>
          </p:cNvSpPr>
          <p:nvPr>
            <p:ph type="pic" sz="quarter" idx="36" hasCustomPrompt="1"/>
          </p:nvPr>
        </p:nvSpPr>
        <p:spPr>
          <a:xfrm>
            <a:off x="9920596"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29750080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p:cSld name="Agenda Simpl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73ECE1-0D96-5707-272B-2B5B23AAD36D}"/>
              </a:ext>
            </a:extLst>
          </p:cNvPr>
          <p:cNvSpPr>
            <a:spLocks noGrp="1"/>
          </p:cNvSpPr>
          <p:nvPr>
            <p:ph type="title" hasCustomPrompt="1"/>
          </p:nvPr>
        </p:nvSpPr>
        <p:spPr>
          <a:xfrm>
            <a:off x="794280" y="1780223"/>
            <a:ext cx="2385484" cy="1864677"/>
          </a:xfrm>
        </p:spPr>
        <p:txBody>
          <a:bodyPr/>
          <a:lstStyle>
            <a:lvl1pPr>
              <a:defRPr/>
            </a:lvl1pPr>
          </a:lstStyle>
          <a:p>
            <a:r>
              <a:rPr lang="en-US"/>
              <a:t>Agenda</a:t>
            </a:r>
            <a:endParaRPr lang="en-AU"/>
          </a:p>
        </p:txBody>
      </p:sp>
      <p:sp>
        <p:nvSpPr>
          <p:cNvPr id="3" name="Slide Number Placeholder 2">
            <a:extLst>
              <a:ext uri="{FF2B5EF4-FFF2-40B4-BE49-F238E27FC236}">
                <a16:creationId xmlns:a16="http://schemas.microsoft.com/office/drawing/2014/main" id="{F2E0E73D-B2D7-CF9E-DB18-42ED87DA08AB}"/>
              </a:ext>
            </a:extLst>
          </p:cNvPr>
          <p:cNvSpPr>
            <a:spLocks noGrp="1"/>
          </p:cNvSpPr>
          <p:nvPr>
            <p:ph type="sldNum" sz="quarter" idx="10"/>
          </p:nvPr>
        </p:nvSpPr>
        <p:spPr/>
        <p:txBody>
          <a:bodyPr/>
          <a:lstStyle/>
          <a:p>
            <a:fld id="{C5BB0411-7089-4314-80B8-B2E3315A0706}" type="slidenum">
              <a:rPr lang="en-US" smtClean="0"/>
              <a:pPr/>
              <a:t>‹#›</a:t>
            </a:fld>
            <a:endParaRPr lang="en-US"/>
          </a:p>
        </p:txBody>
      </p:sp>
      <p:sp>
        <p:nvSpPr>
          <p:cNvPr id="8" name="Table Placeholder 7">
            <a:extLst>
              <a:ext uri="{FF2B5EF4-FFF2-40B4-BE49-F238E27FC236}">
                <a16:creationId xmlns:a16="http://schemas.microsoft.com/office/drawing/2014/main" id="{D1253559-BF0C-73B1-D215-16CDCB8321A1}"/>
              </a:ext>
            </a:extLst>
          </p:cNvPr>
          <p:cNvSpPr>
            <a:spLocks noGrp="1"/>
          </p:cNvSpPr>
          <p:nvPr>
            <p:ph type="tbl" sz="quarter" idx="12"/>
          </p:nvPr>
        </p:nvSpPr>
        <p:spPr>
          <a:xfrm>
            <a:off x="4675188" y="1766888"/>
            <a:ext cx="6723062" cy="3384000"/>
          </a:xfrm>
        </p:spPr>
        <p:txBody>
          <a:bodyPr/>
          <a:lstStyle/>
          <a:p>
            <a:r>
              <a:rPr lang="en-US" noProof="0"/>
              <a:t>Click icon to add table</a:t>
            </a:r>
          </a:p>
        </p:txBody>
      </p:sp>
      <p:sp>
        <p:nvSpPr>
          <p:cNvPr id="5" name="Footer Placeholder 4">
            <a:extLst>
              <a:ext uri="{FF2B5EF4-FFF2-40B4-BE49-F238E27FC236}">
                <a16:creationId xmlns:a16="http://schemas.microsoft.com/office/drawing/2014/main" id="{503C1F0B-0E26-3AC8-E47B-C7CA4DDE3231}"/>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2685918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0.xml><?xml version="1.0" encoding="utf-8"?>
<p:sldLayout xmlns:a="http://schemas.openxmlformats.org/drawingml/2006/main" xmlns:r="http://schemas.openxmlformats.org/officeDocument/2006/relationships" xmlns:p="http://schemas.openxmlformats.org/presentationml/2006/main" preserve="1">
  <p:cSld name="Logo Groups x3 B">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3" name="Rectangle: Rounded Corners 12">
            <a:extLst>
              <a:ext uri="{FF2B5EF4-FFF2-40B4-BE49-F238E27FC236}">
                <a16:creationId xmlns:a16="http://schemas.microsoft.com/office/drawing/2014/main" id="{CAE4D0A1-7B41-D2E4-4366-7A6A9CB04070}"/>
              </a:ext>
            </a:extLst>
          </p:cNvPr>
          <p:cNvSpPr/>
          <p:nvPr/>
        </p:nvSpPr>
        <p:spPr>
          <a:xfrm>
            <a:off x="793437"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Rectangle: Rounded Corners 13">
            <a:extLst>
              <a:ext uri="{FF2B5EF4-FFF2-40B4-BE49-F238E27FC236}">
                <a16:creationId xmlns:a16="http://schemas.microsoft.com/office/drawing/2014/main" id="{AC2C91FB-48D8-C471-4A9F-ADA7A4173962}"/>
              </a:ext>
            </a:extLst>
          </p:cNvPr>
          <p:cNvSpPr/>
          <p:nvPr/>
        </p:nvSpPr>
        <p:spPr>
          <a:xfrm>
            <a:off x="4353191"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5" name="Rectangle: Rounded Corners 14">
            <a:extLst>
              <a:ext uri="{FF2B5EF4-FFF2-40B4-BE49-F238E27FC236}">
                <a16:creationId xmlns:a16="http://schemas.microsoft.com/office/drawing/2014/main" id="{2BD29528-2123-453F-F4A7-886ABCD6A66F}"/>
              </a:ext>
            </a:extLst>
          </p:cNvPr>
          <p:cNvSpPr/>
          <p:nvPr/>
        </p:nvSpPr>
        <p:spPr>
          <a:xfrm>
            <a:off x="7912945"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6" name="Picture Placeholder 19">
            <a:extLst>
              <a:ext uri="{FF2B5EF4-FFF2-40B4-BE49-F238E27FC236}">
                <a16:creationId xmlns:a16="http://schemas.microsoft.com/office/drawing/2014/main" id="{8288539D-0AE8-4D39-0B54-8109D8EC5F01}"/>
              </a:ext>
            </a:extLst>
          </p:cNvPr>
          <p:cNvSpPr>
            <a:spLocks noGrp="1"/>
          </p:cNvSpPr>
          <p:nvPr>
            <p:ph type="pic" sz="quarter" idx="22" hasCustomPrompt="1"/>
          </p:nvPr>
        </p:nvSpPr>
        <p:spPr>
          <a:xfrm>
            <a:off x="2069542"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9BD302DE-A20F-B65A-461D-92BF772B3182}"/>
              </a:ext>
            </a:extLst>
          </p:cNvPr>
          <p:cNvSpPr>
            <a:spLocks noGrp="1"/>
          </p:cNvSpPr>
          <p:nvPr>
            <p:ph type="pic" sz="quarter" idx="23" hasCustomPrompt="1"/>
          </p:nvPr>
        </p:nvSpPr>
        <p:spPr>
          <a:xfrm>
            <a:off x="2069542"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8C2C86C3-F09F-2A0A-6DCD-A2E590E4B5D8}"/>
              </a:ext>
            </a:extLst>
          </p:cNvPr>
          <p:cNvSpPr>
            <a:spLocks noGrp="1"/>
          </p:cNvSpPr>
          <p:nvPr>
            <p:ph type="pic" sz="quarter" idx="24" hasCustomPrompt="1"/>
          </p:nvPr>
        </p:nvSpPr>
        <p:spPr>
          <a:xfrm>
            <a:off x="2069542"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8F0713FE-6295-720B-1E3F-940469F51BE4}"/>
              </a:ext>
            </a:extLst>
          </p:cNvPr>
          <p:cNvSpPr>
            <a:spLocks noGrp="1"/>
          </p:cNvSpPr>
          <p:nvPr>
            <p:ph type="pic" sz="quarter" idx="25" hasCustomPrompt="1"/>
          </p:nvPr>
        </p:nvSpPr>
        <p:spPr>
          <a:xfrm>
            <a:off x="2069542"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4254B130-93F4-E945-66E2-4792A91650D5}"/>
              </a:ext>
            </a:extLst>
          </p:cNvPr>
          <p:cNvSpPr>
            <a:spLocks noGrp="1"/>
          </p:cNvSpPr>
          <p:nvPr>
            <p:ph type="pic" sz="quarter" idx="26" hasCustomPrompt="1"/>
          </p:nvPr>
        </p:nvSpPr>
        <p:spPr>
          <a:xfrm>
            <a:off x="2069542"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3" name="Picture Placeholder 26">
            <a:extLst>
              <a:ext uri="{FF2B5EF4-FFF2-40B4-BE49-F238E27FC236}">
                <a16:creationId xmlns:a16="http://schemas.microsoft.com/office/drawing/2014/main" id="{10A09409-FFCE-47FB-A3AD-35E1F3749831}"/>
              </a:ext>
            </a:extLst>
          </p:cNvPr>
          <p:cNvSpPr>
            <a:spLocks noGrp="1"/>
          </p:cNvSpPr>
          <p:nvPr>
            <p:ph type="pic" sz="quarter" idx="27" hasCustomPrompt="1"/>
          </p:nvPr>
        </p:nvSpPr>
        <p:spPr>
          <a:xfrm>
            <a:off x="5629296"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4" name="Picture Placeholder 26">
            <a:extLst>
              <a:ext uri="{FF2B5EF4-FFF2-40B4-BE49-F238E27FC236}">
                <a16:creationId xmlns:a16="http://schemas.microsoft.com/office/drawing/2014/main" id="{B27B3FBF-5DBD-A8E4-827B-1E1B5ABDC127}"/>
              </a:ext>
            </a:extLst>
          </p:cNvPr>
          <p:cNvSpPr>
            <a:spLocks noGrp="1"/>
          </p:cNvSpPr>
          <p:nvPr>
            <p:ph type="pic" sz="quarter" idx="28" hasCustomPrompt="1"/>
          </p:nvPr>
        </p:nvSpPr>
        <p:spPr>
          <a:xfrm>
            <a:off x="5629296"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5" name="Picture Placeholder 26">
            <a:extLst>
              <a:ext uri="{FF2B5EF4-FFF2-40B4-BE49-F238E27FC236}">
                <a16:creationId xmlns:a16="http://schemas.microsoft.com/office/drawing/2014/main" id="{F63042E5-7CE8-4808-6F0F-A4A16196EEF5}"/>
              </a:ext>
            </a:extLst>
          </p:cNvPr>
          <p:cNvSpPr>
            <a:spLocks noGrp="1"/>
          </p:cNvSpPr>
          <p:nvPr>
            <p:ph type="pic" sz="quarter" idx="29" hasCustomPrompt="1"/>
          </p:nvPr>
        </p:nvSpPr>
        <p:spPr>
          <a:xfrm>
            <a:off x="5629296"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6" name="Picture Placeholder 26">
            <a:extLst>
              <a:ext uri="{FF2B5EF4-FFF2-40B4-BE49-F238E27FC236}">
                <a16:creationId xmlns:a16="http://schemas.microsoft.com/office/drawing/2014/main" id="{151BA259-129E-F993-E67D-ABE0B5E375FA}"/>
              </a:ext>
            </a:extLst>
          </p:cNvPr>
          <p:cNvSpPr>
            <a:spLocks noGrp="1"/>
          </p:cNvSpPr>
          <p:nvPr>
            <p:ph type="pic" sz="quarter" idx="30" hasCustomPrompt="1"/>
          </p:nvPr>
        </p:nvSpPr>
        <p:spPr>
          <a:xfrm>
            <a:off x="5629296"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7" name="Picture Placeholder 26">
            <a:extLst>
              <a:ext uri="{FF2B5EF4-FFF2-40B4-BE49-F238E27FC236}">
                <a16:creationId xmlns:a16="http://schemas.microsoft.com/office/drawing/2014/main" id="{6ACB0B7C-4A41-06DB-ED47-589892EEBF4C}"/>
              </a:ext>
            </a:extLst>
          </p:cNvPr>
          <p:cNvSpPr>
            <a:spLocks noGrp="1"/>
          </p:cNvSpPr>
          <p:nvPr>
            <p:ph type="pic" sz="quarter" idx="31" hasCustomPrompt="1"/>
          </p:nvPr>
        </p:nvSpPr>
        <p:spPr>
          <a:xfrm>
            <a:off x="5629296"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8" name="Picture Placeholder 19">
            <a:extLst>
              <a:ext uri="{FF2B5EF4-FFF2-40B4-BE49-F238E27FC236}">
                <a16:creationId xmlns:a16="http://schemas.microsoft.com/office/drawing/2014/main" id="{84BC64F7-EE1F-72C6-89E5-596E0D07A8D8}"/>
              </a:ext>
            </a:extLst>
          </p:cNvPr>
          <p:cNvSpPr>
            <a:spLocks noGrp="1"/>
          </p:cNvSpPr>
          <p:nvPr>
            <p:ph type="pic" sz="quarter" idx="32" hasCustomPrompt="1"/>
          </p:nvPr>
        </p:nvSpPr>
        <p:spPr>
          <a:xfrm>
            <a:off x="918905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9" name="Picture Placeholder 26">
            <a:extLst>
              <a:ext uri="{FF2B5EF4-FFF2-40B4-BE49-F238E27FC236}">
                <a16:creationId xmlns:a16="http://schemas.microsoft.com/office/drawing/2014/main" id="{632368BB-820D-8BFD-9357-C82892DADE33}"/>
              </a:ext>
            </a:extLst>
          </p:cNvPr>
          <p:cNvSpPr>
            <a:spLocks noGrp="1"/>
          </p:cNvSpPr>
          <p:nvPr>
            <p:ph type="pic" sz="quarter" idx="33" hasCustomPrompt="1"/>
          </p:nvPr>
        </p:nvSpPr>
        <p:spPr>
          <a:xfrm>
            <a:off x="918905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19">
            <a:extLst>
              <a:ext uri="{FF2B5EF4-FFF2-40B4-BE49-F238E27FC236}">
                <a16:creationId xmlns:a16="http://schemas.microsoft.com/office/drawing/2014/main" id="{BF5A132E-480A-ADD2-8CD1-02B707AB2E9B}"/>
              </a:ext>
            </a:extLst>
          </p:cNvPr>
          <p:cNvSpPr>
            <a:spLocks noGrp="1"/>
          </p:cNvSpPr>
          <p:nvPr>
            <p:ph type="pic" sz="quarter" idx="34" hasCustomPrompt="1"/>
          </p:nvPr>
        </p:nvSpPr>
        <p:spPr>
          <a:xfrm>
            <a:off x="918905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27AA032A-AE76-AE48-9B9C-061DBCEE82EC}"/>
              </a:ext>
            </a:extLst>
          </p:cNvPr>
          <p:cNvSpPr>
            <a:spLocks noGrp="1"/>
          </p:cNvSpPr>
          <p:nvPr>
            <p:ph type="pic" sz="quarter" idx="35" hasCustomPrompt="1"/>
          </p:nvPr>
        </p:nvSpPr>
        <p:spPr>
          <a:xfrm>
            <a:off x="918905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D8470EA3-37D6-3BDE-5AAA-AFA97AD9ED71}"/>
              </a:ext>
            </a:extLst>
          </p:cNvPr>
          <p:cNvSpPr>
            <a:spLocks noGrp="1"/>
          </p:cNvSpPr>
          <p:nvPr>
            <p:ph type="pic" sz="quarter" idx="36" hasCustomPrompt="1"/>
          </p:nvPr>
        </p:nvSpPr>
        <p:spPr>
          <a:xfrm>
            <a:off x="918905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1201359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1.xml><?xml version="1.0" encoding="utf-8"?>
<p:sldLayout xmlns:a="http://schemas.openxmlformats.org/drawingml/2006/main" xmlns:r="http://schemas.openxmlformats.org/officeDocument/2006/relationships" xmlns:p="http://schemas.openxmlformats.org/presentationml/2006/main" preserve="1">
  <p:cSld name="Logo Groups x4 A">
    <p:bg>
      <p:bgPr>
        <a:solidFill>
          <a:schemeClr val="bg2"/>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8F70B186-1B72-EB65-9CA4-112BC6B7D8CF}"/>
              </a:ext>
            </a:extLst>
          </p:cNvPr>
          <p:cNvSpPr/>
          <p:nvPr/>
        </p:nvSpPr>
        <p:spPr>
          <a:xfrm>
            <a:off x="3703638" y="1775593"/>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6" name="Rectangle: Rounded Corners 25">
            <a:extLst>
              <a:ext uri="{FF2B5EF4-FFF2-40B4-BE49-F238E27FC236}">
                <a16:creationId xmlns:a16="http://schemas.microsoft.com/office/drawing/2014/main" id="{BFA48E8F-3131-E81D-8588-3B33E9151D6B}"/>
              </a:ext>
            </a:extLst>
          </p:cNvPr>
          <p:cNvSpPr/>
          <p:nvPr/>
        </p:nvSpPr>
        <p:spPr>
          <a:xfrm>
            <a:off x="3703638" y="2742252"/>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7" name="Rectangle: Rounded Corners 26">
            <a:extLst>
              <a:ext uri="{FF2B5EF4-FFF2-40B4-BE49-F238E27FC236}">
                <a16:creationId xmlns:a16="http://schemas.microsoft.com/office/drawing/2014/main" id="{EB80007F-C243-47E2-BD9F-C58A280E772E}"/>
              </a:ext>
            </a:extLst>
          </p:cNvPr>
          <p:cNvSpPr/>
          <p:nvPr/>
        </p:nvSpPr>
        <p:spPr>
          <a:xfrm>
            <a:off x="3703638" y="3716338"/>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8" name="Rectangle: Rounded Corners 27">
            <a:extLst>
              <a:ext uri="{FF2B5EF4-FFF2-40B4-BE49-F238E27FC236}">
                <a16:creationId xmlns:a16="http://schemas.microsoft.com/office/drawing/2014/main" id="{9219FCCB-7C92-8ACB-2B12-6952EC6392E5}"/>
              </a:ext>
            </a:extLst>
          </p:cNvPr>
          <p:cNvSpPr/>
          <p:nvPr/>
        </p:nvSpPr>
        <p:spPr>
          <a:xfrm>
            <a:off x="3703638" y="4706938"/>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Picture Placeholder 19">
            <a:extLst>
              <a:ext uri="{FF2B5EF4-FFF2-40B4-BE49-F238E27FC236}">
                <a16:creationId xmlns:a16="http://schemas.microsoft.com/office/drawing/2014/main" id="{E497128D-B66E-1480-C502-4C31491A8CE3}"/>
              </a:ext>
            </a:extLst>
          </p:cNvPr>
          <p:cNvSpPr>
            <a:spLocks noGrp="1"/>
          </p:cNvSpPr>
          <p:nvPr>
            <p:ph type="pic" sz="quarter" idx="22" hasCustomPrompt="1"/>
          </p:nvPr>
        </p:nvSpPr>
        <p:spPr>
          <a:xfrm>
            <a:off x="4261292"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 name="Picture Placeholder 26">
            <a:extLst>
              <a:ext uri="{FF2B5EF4-FFF2-40B4-BE49-F238E27FC236}">
                <a16:creationId xmlns:a16="http://schemas.microsoft.com/office/drawing/2014/main" id="{CD6329E1-1AC8-0274-53E8-FD591ECFAAEA}"/>
              </a:ext>
            </a:extLst>
          </p:cNvPr>
          <p:cNvSpPr>
            <a:spLocks noGrp="1"/>
          </p:cNvSpPr>
          <p:nvPr>
            <p:ph type="pic" sz="quarter" idx="23" hasCustomPrompt="1"/>
          </p:nvPr>
        </p:nvSpPr>
        <p:spPr>
          <a:xfrm>
            <a:off x="5676118"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 name="Picture Placeholder 19">
            <a:extLst>
              <a:ext uri="{FF2B5EF4-FFF2-40B4-BE49-F238E27FC236}">
                <a16:creationId xmlns:a16="http://schemas.microsoft.com/office/drawing/2014/main" id="{D8E15330-35EA-F68E-57B8-7FC38D2353A4}"/>
              </a:ext>
            </a:extLst>
          </p:cNvPr>
          <p:cNvSpPr>
            <a:spLocks noGrp="1"/>
          </p:cNvSpPr>
          <p:nvPr>
            <p:ph type="pic" sz="quarter" idx="24" hasCustomPrompt="1"/>
          </p:nvPr>
        </p:nvSpPr>
        <p:spPr>
          <a:xfrm>
            <a:off x="7090944"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 name="Picture Placeholder 26">
            <a:extLst>
              <a:ext uri="{FF2B5EF4-FFF2-40B4-BE49-F238E27FC236}">
                <a16:creationId xmlns:a16="http://schemas.microsoft.com/office/drawing/2014/main" id="{E77F646F-6717-8BE4-775F-3A94B1326FAB}"/>
              </a:ext>
            </a:extLst>
          </p:cNvPr>
          <p:cNvSpPr>
            <a:spLocks noGrp="1"/>
          </p:cNvSpPr>
          <p:nvPr>
            <p:ph type="pic" sz="quarter" idx="25" hasCustomPrompt="1"/>
          </p:nvPr>
        </p:nvSpPr>
        <p:spPr>
          <a:xfrm>
            <a:off x="8505770"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89DBD2E2-D55E-BD93-632A-F53C4C1ECA74}"/>
              </a:ext>
            </a:extLst>
          </p:cNvPr>
          <p:cNvSpPr>
            <a:spLocks noGrp="1"/>
          </p:cNvSpPr>
          <p:nvPr>
            <p:ph type="pic" sz="quarter" idx="26" hasCustomPrompt="1"/>
          </p:nvPr>
        </p:nvSpPr>
        <p:spPr>
          <a:xfrm>
            <a:off x="9920596"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 name="Picture Placeholder 26">
            <a:extLst>
              <a:ext uri="{FF2B5EF4-FFF2-40B4-BE49-F238E27FC236}">
                <a16:creationId xmlns:a16="http://schemas.microsoft.com/office/drawing/2014/main" id="{3C805BDB-7740-DD37-43D0-66B867D0165B}"/>
              </a:ext>
            </a:extLst>
          </p:cNvPr>
          <p:cNvSpPr>
            <a:spLocks noGrp="1"/>
          </p:cNvSpPr>
          <p:nvPr>
            <p:ph type="pic" sz="quarter" idx="27" hasCustomPrompt="1"/>
          </p:nvPr>
        </p:nvSpPr>
        <p:spPr>
          <a:xfrm>
            <a:off x="4261292"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 name="Picture Placeholder 26">
            <a:extLst>
              <a:ext uri="{FF2B5EF4-FFF2-40B4-BE49-F238E27FC236}">
                <a16:creationId xmlns:a16="http://schemas.microsoft.com/office/drawing/2014/main" id="{97154BFF-5A54-6342-B6C7-0BE0E12CA257}"/>
              </a:ext>
            </a:extLst>
          </p:cNvPr>
          <p:cNvSpPr>
            <a:spLocks noGrp="1"/>
          </p:cNvSpPr>
          <p:nvPr>
            <p:ph type="pic" sz="quarter" idx="28" hasCustomPrompt="1"/>
          </p:nvPr>
        </p:nvSpPr>
        <p:spPr>
          <a:xfrm>
            <a:off x="5676118"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 name="Picture Placeholder 26">
            <a:extLst>
              <a:ext uri="{FF2B5EF4-FFF2-40B4-BE49-F238E27FC236}">
                <a16:creationId xmlns:a16="http://schemas.microsoft.com/office/drawing/2014/main" id="{A914497E-C7B0-5AAA-1606-8567C08D7383}"/>
              </a:ext>
            </a:extLst>
          </p:cNvPr>
          <p:cNvSpPr>
            <a:spLocks noGrp="1"/>
          </p:cNvSpPr>
          <p:nvPr>
            <p:ph type="pic" sz="quarter" idx="29" hasCustomPrompt="1"/>
          </p:nvPr>
        </p:nvSpPr>
        <p:spPr>
          <a:xfrm>
            <a:off x="7090944"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 name="Picture Placeholder 26">
            <a:extLst>
              <a:ext uri="{FF2B5EF4-FFF2-40B4-BE49-F238E27FC236}">
                <a16:creationId xmlns:a16="http://schemas.microsoft.com/office/drawing/2014/main" id="{6FA278E7-7150-EAA1-AFC5-3E88998A02FB}"/>
              </a:ext>
            </a:extLst>
          </p:cNvPr>
          <p:cNvSpPr>
            <a:spLocks noGrp="1"/>
          </p:cNvSpPr>
          <p:nvPr>
            <p:ph type="pic" sz="quarter" idx="30" hasCustomPrompt="1"/>
          </p:nvPr>
        </p:nvSpPr>
        <p:spPr>
          <a:xfrm>
            <a:off x="8505770"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E419948C-6ED2-3213-2EB8-58F725F2EBC4}"/>
              </a:ext>
            </a:extLst>
          </p:cNvPr>
          <p:cNvSpPr>
            <a:spLocks noGrp="1"/>
          </p:cNvSpPr>
          <p:nvPr>
            <p:ph type="pic" sz="quarter" idx="31" hasCustomPrompt="1"/>
          </p:nvPr>
        </p:nvSpPr>
        <p:spPr>
          <a:xfrm>
            <a:off x="9920596"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D1F51657-9608-040D-07E9-939EA6978A74}"/>
              </a:ext>
            </a:extLst>
          </p:cNvPr>
          <p:cNvSpPr>
            <a:spLocks noGrp="1"/>
          </p:cNvSpPr>
          <p:nvPr>
            <p:ph type="pic" sz="quarter" idx="32" hasCustomPrompt="1"/>
          </p:nvPr>
        </p:nvSpPr>
        <p:spPr>
          <a:xfrm>
            <a:off x="4261292"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56BAEDE1-E935-3AE8-9B18-39D8E3C5F129}"/>
              </a:ext>
            </a:extLst>
          </p:cNvPr>
          <p:cNvSpPr>
            <a:spLocks noGrp="1"/>
          </p:cNvSpPr>
          <p:nvPr>
            <p:ph type="pic" sz="quarter" idx="33" hasCustomPrompt="1"/>
          </p:nvPr>
        </p:nvSpPr>
        <p:spPr>
          <a:xfrm>
            <a:off x="5676118"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19">
            <a:extLst>
              <a:ext uri="{FF2B5EF4-FFF2-40B4-BE49-F238E27FC236}">
                <a16:creationId xmlns:a16="http://schemas.microsoft.com/office/drawing/2014/main" id="{58EECBCE-9CCC-54BD-89B0-DABBF78BFA08}"/>
              </a:ext>
            </a:extLst>
          </p:cNvPr>
          <p:cNvSpPr>
            <a:spLocks noGrp="1"/>
          </p:cNvSpPr>
          <p:nvPr>
            <p:ph type="pic" sz="quarter" idx="34" hasCustomPrompt="1"/>
          </p:nvPr>
        </p:nvSpPr>
        <p:spPr>
          <a:xfrm>
            <a:off x="7090944"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7DBB7916-A91C-1927-BE52-E4EAE7968986}"/>
              </a:ext>
            </a:extLst>
          </p:cNvPr>
          <p:cNvSpPr>
            <a:spLocks noGrp="1"/>
          </p:cNvSpPr>
          <p:nvPr>
            <p:ph type="pic" sz="quarter" idx="35" hasCustomPrompt="1"/>
          </p:nvPr>
        </p:nvSpPr>
        <p:spPr>
          <a:xfrm>
            <a:off x="8505770"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F1A3C67C-940D-B145-F198-C5E77DA1BC54}"/>
              </a:ext>
            </a:extLst>
          </p:cNvPr>
          <p:cNvSpPr>
            <a:spLocks noGrp="1"/>
          </p:cNvSpPr>
          <p:nvPr>
            <p:ph type="pic" sz="quarter" idx="36" hasCustomPrompt="1"/>
          </p:nvPr>
        </p:nvSpPr>
        <p:spPr>
          <a:xfrm>
            <a:off x="9920596"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26">
            <a:extLst>
              <a:ext uri="{FF2B5EF4-FFF2-40B4-BE49-F238E27FC236}">
                <a16:creationId xmlns:a16="http://schemas.microsoft.com/office/drawing/2014/main" id="{CEAAEF4E-42F3-22DE-68B8-B306B34FC9A6}"/>
              </a:ext>
            </a:extLst>
          </p:cNvPr>
          <p:cNvSpPr>
            <a:spLocks noGrp="1"/>
          </p:cNvSpPr>
          <p:nvPr>
            <p:ph type="pic" sz="quarter" idx="37" hasCustomPrompt="1"/>
          </p:nvPr>
        </p:nvSpPr>
        <p:spPr>
          <a:xfrm>
            <a:off x="4261292"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652D1655-672C-D600-8F08-DE55EB1C7008}"/>
              </a:ext>
            </a:extLst>
          </p:cNvPr>
          <p:cNvSpPr>
            <a:spLocks noGrp="1"/>
          </p:cNvSpPr>
          <p:nvPr>
            <p:ph type="pic" sz="quarter" idx="38" hasCustomPrompt="1"/>
          </p:nvPr>
        </p:nvSpPr>
        <p:spPr>
          <a:xfrm>
            <a:off x="5676118"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4623DC08-4AE8-CF25-4FF4-070C6E639DFD}"/>
              </a:ext>
            </a:extLst>
          </p:cNvPr>
          <p:cNvSpPr>
            <a:spLocks noGrp="1"/>
          </p:cNvSpPr>
          <p:nvPr>
            <p:ph type="pic" sz="quarter" idx="39" hasCustomPrompt="1"/>
          </p:nvPr>
        </p:nvSpPr>
        <p:spPr>
          <a:xfrm>
            <a:off x="7090944"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3" name="Picture Placeholder 26">
            <a:extLst>
              <a:ext uri="{FF2B5EF4-FFF2-40B4-BE49-F238E27FC236}">
                <a16:creationId xmlns:a16="http://schemas.microsoft.com/office/drawing/2014/main" id="{E222E8CA-BE6C-1D96-28E1-52FC52078F66}"/>
              </a:ext>
            </a:extLst>
          </p:cNvPr>
          <p:cNvSpPr>
            <a:spLocks noGrp="1"/>
          </p:cNvSpPr>
          <p:nvPr>
            <p:ph type="pic" sz="quarter" idx="40" hasCustomPrompt="1"/>
          </p:nvPr>
        </p:nvSpPr>
        <p:spPr>
          <a:xfrm>
            <a:off x="8505770"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4" name="Picture Placeholder 26">
            <a:extLst>
              <a:ext uri="{FF2B5EF4-FFF2-40B4-BE49-F238E27FC236}">
                <a16:creationId xmlns:a16="http://schemas.microsoft.com/office/drawing/2014/main" id="{8417C9DE-B98D-F911-69B0-EAF28A0ACC79}"/>
              </a:ext>
            </a:extLst>
          </p:cNvPr>
          <p:cNvSpPr>
            <a:spLocks noGrp="1"/>
          </p:cNvSpPr>
          <p:nvPr>
            <p:ph type="pic" sz="quarter" idx="41" hasCustomPrompt="1"/>
          </p:nvPr>
        </p:nvSpPr>
        <p:spPr>
          <a:xfrm>
            <a:off x="9920596"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479952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2.xml><?xml version="1.0" encoding="utf-8"?>
<p:sldLayout xmlns:a="http://schemas.openxmlformats.org/drawingml/2006/main" xmlns:r="http://schemas.openxmlformats.org/officeDocument/2006/relationships" xmlns:p="http://schemas.openxmlformats.org/presentationml/2006/main" preserve="1">
  <p:cSld name="Logo Groups x4 B">
    <p:bg>
      <p:bgPr>
        <a:solidFill>
          <a:schemeClr val="bg2"/>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0201A1-5EE9-54C0-CE75-BDF21B1E9407}"/>
              </a:ext>
            </a:extLst>
          </p:cNvPr>
          <p:cNvSpPr/>
          <p:nvPr/>
        </p:nvSpPr>
        <p:spPr>
          <a:xfrm>
            <a:off x="793437"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BD784330-D6A6-265C-9BEF-6CD36E229EE1}"/>
              </a:ext>
            </a:extLst>
          </p:cNvPr>
          <p:cNvSpPr/>
          <p:nvPr/>
        </p:nvSpPr>
        <p:spPr>
          <a:xfrm>
            <a:off x="3464206"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E2592799-6423-F359-FE6D-9570FA603B3D}"/>
              </a:ext>
            </a:extLst>
          </p:cNvPr>
          <p:cNvSpPr/>
          <p:nvPr/>
        </p:nvSpPr>
        <p:spPr>
          <a:xfrm>
            <a:off x="6134975"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DD472300-E6C3-6A17-C9FC-28EE47961439}"/>
              </a:ext>
            </a:extLst>
          </p:cNvPr>
          <p:cNvSpPr/>
          <p:nvPr/>
        </p:nvSpPr>
        <p:spPr>
          <a:xfrm>
            <a:off x="8805745"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6" name="Picture Placeholder 19">
            <a:extLst>
              <a:ext uri="{FF2B5EF4-FFF2-40B4-BE49-F238E27FC236}">
                <a16:creationId xmlns:a16="http://schemas.microsoft.com/office/drawing/2014/main" id="{8288539D-0AE8-4D39-0B54-8109D8EC5F01}"/>
              </a:ext>
            </a:extLst>
          </p:cNvPr>
          <p:cNvSpPr>
            <a:spLocks noGrp="1"/>
          </p:cNvSpPr>
          <p:nvPr>
            <p:ph type="pic" sz="quarter" idx="22" hasCustomPrompt="1"/>
          </p:nvPr>
        </p:nvSpPr>
        <p:spPr>
          <a:xfrm>
            <a:off x="1623142"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9BD302DE-A20F-B65A-461D-92BF772B3182}"/>
              </a:ext>
            </a:extLst>
          </p:cNvPr>
          <p:cNvSpPr>
            <a:spLocks noGrp="1"/>
          </p:cNvSpPr>
          <p:nvPr>
            <p:ph type="pic" sz="quarter" idx="23" hasCustomPrompt="1"/>
          </p:nvPr>
        </p:nvSpPr>
        <p:spPr>
          <a:xfrm>
            <a:off x="1623142"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8C2C86C3-F09F-2A0A-6DCD-A2E590E4B5D8}"/>
              </a:ext>
            </a:extLst>
          </p:cNvPr>
          <p:cNvSpPr>
            <a:spLocks noGrp="1"/>
          </p:cNvSpPr>
          <p:nvPr>
            <p:ph type="pic" sz="quarter" idx="24" hasCustomPrompt="1"/>
          </p:nvPr>
        </p:nvSpPr>
        <p:spPr>
          <a:xfrm>
            <a:off x="1623142"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8F0713FE-6295-720B-1E3F-940469F51BE4}"/>
              </a:ext>
            </a:extLst>
          </p:cNvPr>
          <p:cNvSpPr>
            <a:spLocks noGrp="1"/>
          </p:cNvSpPr>
          <p:nvPr>
            <p:ph type="pic" sz="quarter" idx="25" hasCustomPrompt="1"/>
          </p:nvPr>
        </p:nvSpPr>
        <p:spPr>
          <a:xfrm>
            <a:off x="1623142"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4254B130-93F4-E945-66E2-4792A91650D5}"/>
              </a:ext>
            </a:extLst>
          </p:cNvPr>
          <p:cNvSpPr>
            <a:spLocks noGrp="1"/>
          </p:cNvSpPr>
          <p:nvPr>
            <p:ph type="pic" sz="quarter" idx="26" hasCustomPrompt="1"/>
          </p:nvPr>
        </p:nvSpPr>
        <p:spPr>
          <a:xfrm>
            <a:off x="1623142"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3" name="Picture Placeholder 26">
            <a:extLst>
              <a:ext uri="{FF2B5EF4-FFF2-40B4-BE49-F238E27FC236}">
                <a16:creationId xmlns:a16="http://schemas.microsoft.com/office/drawing/2014/main" id="{10A09409-FFCE-47FB-A3AD-35E1F3749831}"/>
              </a:ext>
            </a:extLst>
          </p:cNvPr>
          <p:cNvSpPr>
            <a:spLocks noGrp="1"/>
          </p:cNvSpPr>
          <p:nvPr>
            <p:ph type="pic" sz="quarter" idx="27" hasCustomPrompt="1"/>
          </p:nvPr>
        </p:nvSpPr>
        <p:spPr>
          <a:xfrm>
            <a:off x="4293911"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4" name="Picture Placeholder 26">
            <a:extLst>
              <a:ext uri="{FF2B5EF4-FFF2-40B4-BE49-F238E27FC236}">
                <a16:creationId xmlns:a16="http://schemas.microsoft.com/office/drawing/2014/main" id="{B27B3FBF-5DBD-A8E4-827B-1E1B5ABDC127}"/>
              </a:ext>
            </a:extLst>
          </p:cNvPr>
          <p:cNvSpPr>
            <a:spLocks noGrp="1"/>
          </p:cNvSpPr>
          <p:nvPr>
            <p:ph type="pic" sz="quarter" idx="28" hasCustomPrompt="1"/>
          </p:nvPr>
        </p:nvSpPr>
        <p:spPr>
          <a:xfrm>
            <a:off x="4293911"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5" name="Picture Placeholder 26">
            <a:extLst>
              <a:ext uri="{FF2B5EF4-FFF2-40B4-BE49-F238E27FC236}">
                <a16:creationId xmlns:a16="http://schemas.microsoft.com/office/drawing/2014/main" id="{F63042E5-7CE8-4808-6F0F-A4A16196EEF5}"/>
              </a:ext>
            </a:extLst>
          </p:cNvPr>
          <p:cNvSpPr>
            <a:spLocks noGrp="1"/>
          </p:cNvSpPr>
          <p:nvPr>
            <p:ph type="pic" sz="quarter" idx="29" hasCustomPrompt="1"/>
          </p:nvPr>
        </p:nvSpPr>
        <p:spPr>
          <a:xfrm>
            <a:off x="4293911"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6" name="Picture Placeholder 26">
            <a:extLst>
              <a:ext uri="{FF2B5EF4-FFF2-40B4-BE49-F238E27FC236}">
                <a16:creationId xmlns:a16="http://schemas.microsoft.com/office/drawing/2014/main" id="{151BA259-129E-F993-E67D-ABE0B5E375FA}"/>
              </a:ext>
            </a:extLst>
          </p:cNvPr>
          <p:cNvSpPr>
            <a:spLocks noGrp="1"/>
          </p:cNvSpPr>
          <p:nvPr>
            <p:ph type="pic" sz="quarter" idx="30" hasCustomPrompt="1"/>
          </p:nvPr>
        </p:nvSpPr>
        <p:spPr>
          <a:xfrm>
            <a:off x="4293911"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7" name="Picture Placeholder 26">
            <a:extLst>
              <a:ext uri="{FF2B5EF4-FFF2-40B4-BE49-F238E27FC236}">
                <a16:creationId xmlns:a16="http://schemas.microsoft.com/office/drawing/2014/main" id="{6ACB0B7C-4A41-06DB-ED47-589892EEBF4C}"/>
              </a:ext>
            </a:extLst>
          </p:cNvPr>
          <p:cNvSpPr>
            <a:spLocks noGrp="1"/>
          </p:cNvSpPr>
          <p:nvPr>
            <p:ph type="pic" sz="quarter" idx="31" hasCustomPrompt="1"/>
          </p:nvPr>
        </p:nvSpPr>
        <p:spPr>
          <a:xfrm>
            <a:off x="4293911"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8" name="Picture Placeholder 19">
            <a:extLst>
              <a:ext uri="{FF2B5EF4-FFF2-40B4-BE49-F238E27FC236}">
                <a16:creationId xmlns:a16="http://schemas.microsoft.com/office/drawing/2014/main" id="{84BC64F7-EE1F-72C6-89E5-596E0D07A8D8}"/>
              </a:ext>
            </a:extLst>
          </p:cNvPr>
          <p:cNvSpPr>
            <a:spLocks noGrp="1"/>
          </p:cNvSpPr>
          <p:nvPr>
            <p:ph type="pic" sz="quarter" idx="32" hasCustomPrompt="1"/>
          </p:nvPr>
        </p:nvSpPr>
        <p:spPr>
          <a:xfrm>
            <a:off x="696468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9" name="Picture Placeholder 26">
            <a:extLst>
              <a:ext uri="{FF2B5EF4-FFF2-40B4-BE49-F238E27FC236}">
                <a16:creationId xmlns:a16="http://schemas.microsoft.com/office/drawing/2014/main" id="{632368BB-820D-8BFD-9357-C82892DADE33}"/>
              </a:ext>
            </a:extLst>
          </p:cNvPr>
          <p:cNvSpPr>
            <a:spLocks noGrp="1"/>
          </p:cNvSpPr>
          <p:nvPr>
            <p:ph type="pic" sz="quarter" idx="33" hasCustomPrompt="1"/>
          </p:nvPr>
        </p:nvSpPr>
        <p:spPr>
          <a:xfrm>
            <a:off x="696468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19">
            <a:extLst>
              <a:ext uri="{FF2B5EF4-FFF2-40B4-BE49-F238E27FC236}">
                <a16:creationId xmlns:a16="http://schemas.microsoft.com/office/drawing/2014/main" id="{BF5A132E-480A-ADD2-8CD1-02B707AB2E9B}"/>
              </a:ext>
            </a:extLst>
          </p:cNvPr>
          <p:cNvSpPr>
            <a:spLocks noGrp="1"/>
          </p:cNvSpPr>
          <p:nvPr>
            <p:ph type="pic" sz="quarter" idx="34" hasCustomPrompt="1"/>
          </p:nvPr>
        </p:nvSpPr>
        <p:spPr>
          <a:xfrm>
            <a:off x="696468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27AA032A-AE76-AE48-9B9C-061DBCEE82EC}"/>
              </a:ext>
            </a:extLst>
          </p:cNvPr>
          <p:cNvSpPr>
            <a:spLocks noGrp="1"/>
          </p:cNvSpPr>
          <p:nvPr>
            <p:ph type="pic" sz="quarter" idx="35" hasCustomPrompt="1"/>
          </p:nvPr>
        </p:nvSpPr>
        <p:spPr>
          <a:xfrm>
            <a:off x="696468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D8470EA3-37D6-3BDE-5AAA-AFA97AD9ED71}"/>
              </a:ext>
            </a:extLst>
          </p:cNvPr>
          <p:cNvSpPr>
            <a:spLocks noGrp="1"/>
          </p:cNvSpPr>
          <p:nvPr>
            <p:ph type="pic" sz="quarter" idx="36" hasCustomPrompt="1"/>
          </p:nvPr>
        </p:nvSpPr>
        <p:spPr>
          <a:xfrm>
            <a:off x="696468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BDB2F6E8-187D-AE6B-AEC7-6D563DEDB79E}"/>
              </a:ext>
            </a:extLst>
          </p:cNvPr>
          <p:cNvSpPr>
            <a:spLocks noGrp="1"/>
          </p:cNvSpPr>
          <p:nvPr>
            <p:ph type="pic" sz="quarter" idx="37" hasCustomPrompt="1"/>
          </p:nvPr>
        </p:nvSpPr>
        <p:spPr>
          <a:xfrm>
            <a:off x="963545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 name="Picture Placeholder 26">
            <a:extLst>
              <a:ext uri="{FF2B5EF4-FFF2-40B4-BE49-F238E27FC236}">
                <a16:creationId xmlns:a16="http://schemas.microsoft.com/office/drawing/2014/main" id="{BA2B4C1D-7699-C4A3-9A8A-983021A957BF}"/>
              </a:ext>
            </a:extLst>
          </p:cNvPr>
          <p:cNvSpPr>
            <a:spLocks noGrp="1"/>
          </p:cNvSpPr>
          <p:nvPr>
            <p:ph type="pic" sz="quarter" idx="38" hasCustomPrompt="1"/>
          </p:nvPr>
        </p:nvSpPr>
        <p:spPr>
          <a:xfrm>
            <a:off x="963545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25B89BC4-C74F-94EA-D53B-79D8C8E29B2C}"/>
              </a:ext>
            </a:extLst>
          </p:cNvPr>
          <p:cNvSpPr>
            <a:spLocks noGrp="1"/>
          </p:cNvSpPr>
          <p:nvPr>
            <p:ph type="pic" sz="quarter" idx="39" hasCustomPrompt="1"/>
          </p:nvPr>
        </p:nvSpPr>
        <p:spPr>
          <a:xfrm>
            <a:off x="963545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26">
            <a:extLst>
              <a:ext uri="{FF2B5EF4-FFF2-40B4-BE49-F238E27FC236}">
                <a16:creationId xmlns:a16="http://schemas.microsoft.com/office/drawing/2014/main" id="{D67E78B5-F6CE-4645-47A3-4ACBF31C8FF4}"/>
              </a:ext>
            </a:extLst>
          </p:cNvPr>
          <p:cNvSpPr>
            <a:spLocks noGrp="1"/>
          </p:cNvSpPr>
          <p:nvPr>
            <p:ph type="pic" sz="quarter" idx="40" hasCustomPrompt="1"/>
          </p:nvPr>
        </p:nvSpPr>
        <p:spPr>
          <a:xfrm>
            <a:off x="963545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3" name="Picture Placeholder 26">
            <a:extLst>
              <a:ext uri="{FF2B5EF4-FFF2-40B4-BE49-F238E27FC236}">
                <a16:creationId xmlns:a16="http://schemas.microsoft.com/office/drawing/2014/main" id="{98CD83C9-7801-1FB5-8DEC-2D30A514E43A}"/>
              </a:ext>
            </a:extLst>
          </p:cNvPr>
          <p:cNvSpPr>
            <a:spLocks noGrp="1"/>
          </p:cNvSpPr>
          <p:nvPr>
            <p:ph type="pic" sz="quarter" idx="41" hasCustomPrompt="1"/>
          </p:nvPr>
        </p:nvSpPr>
        <p:spPr>
          <a:xfrm>
            <a:off x="963545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5021238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3.xml><?xml version="1.0" encoding="utf-8"?>
<p:sldLayout xmlns:a="http://schemas.openxmlformats.org/drawingml/2006/main" xmlns:r="http://schemas.openxmlformats.org/officeDocument/2006/relationships" xmlns:p="http://schemas.openxmlformats.org/presentationml/2006/main" preserve="1">
  <p:cSld name="Logos x80">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2" name="Text Placeholder 23">
            <a:extLst>
              <a:ext uri="{FF2B5EF4-FFF2-40B4-BE49-F238E27FC236}">
                <a16:creationId xmlns:a16="http://schemas.microsoft.com/office/drawing/2014/main" id="{4A173708-6749-8D82-4D22-2654F9515A2F}"/>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3" name="Text Placeholder 9">
            <a:extLst>
              <a:ext uri="{FF2B5EF4-FFF2-40B4-BE49-F238E27FC236}">
                <a16:creationId xmlns:a16="http://schemas.microsoft.com/office/drawing/2014/main" id="{ED46DD23-72C8-86DB-3BDD-ACFDF7C4D020}"/>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Rectangle: Rounded Corners 3">
            <a:extLst>
              <a:ext uri="{FF2B5EF4-FFF2-40B4-BE49-F238E27FC236}">
                <a16:creationId xmlns:a16="http://schemas.microsoft.com/office/drawing/2014/main" id="{75186698-7734-1C01-5B12-080ED4F19C8A}"/>
              </a:ext>
            </a:extLst>
          </p:cNvPr>
          <p:cNvSpPr/>
          <p:nvPr/>
        </p:nvSpPr>
        <p:spPr>
          <a:xfrm>
            <a:off x="790575" y="1766887"/>
            <a:ext cx="10609260" cy="4448176"/>
          </a:xfrm>
          <a:prstGeom prst="roundRect">
            <a:avLst>
              <a:gd name="adj" fmla="val 20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marL="0" marR="0" lvl="0" indent="0" algn="l"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89" name="Picture Placeholder 19">
            <a:extLst>
              <a:ext uri="{FF2B5EF4-FFF2-40B4-BE49-F238E27FC236}">
                <a16:creationId xmlns:a16="http://schemas.microsoft.com/office/drawing/2014/main" id="{62C3FD64-E8CC-69A0-697C-4E14CBFE62B4}"/>
              </a:ext>
            </a:extLst>
          </p:cNvPr>
          <p:cNvSpPr>
            <a:spLocks noGrp="1"/>
          </p:cNvSpPr>
          <p:nvPr>
            <p:ph type="pic" sz="quarter" idx="22" hasCustomPrompt="1"/>
          </p:nvPr>
        </p:nvSpPr>
        <p:spPr>
          <a:xfrm>
            <a:off x="1006964"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0" name="Picture Placeholder 26">
            <a:extLst>
              <a:ext uri="{FF2B5EF4-FFF2-40B4-BE49-F238E27FC236}">
                <a16:creationId xmlns:a16="http://schemas.microsoft.com/office/drawing/2014/main" id="{C6485685-F2BB-EB5E-94AC-F8856DA55037}"/>
              </a:ext>
            </a:extLst>
          </p:cNvPr>
          <p:cNvSpPr>
            <a:spLocks noGrp="1"/>
          </p:cNvSpPr>
          <p:nvPr>
            <p:ph type="pic" sz="quarter" idx="23" hasCustomPrompt="1"/>
          </p:nvPr>
        </p:nvSpPr>
        <p:spPr>
          <a:xfrm>
            <a:off x="2058591"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1" name="Picture Placeholder 19">
            <a:extLst>
              <a:ext uri="{FF2B5EF4-FFF2-40B4-BE49-F238E27FC236}">
                <a16:creationId xmlns:a16="http://schemas.microsoft.com/office/drawing/2014/main" id="{9A7796EF-1925-4A9A-3C81-EC0BD41BFD64}"/>
              </a:ext>
            </a:extLst>
          </p:cNvPr>
          <p:cNvSpPr>
            <a:spLocks noGrp="1"/>
          </p:cNvSpPr>
          <p:nvPr>
            <p:ph type="pic" sz="quarter" idx="24" hasCustomPrompt="1"/>
          </p:nvPr>
        </p:nvSpPr>
        <p:spPr>
          <a:xfrm>
            <a:off x="3110218"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2" name="Picture Placeholder 26">
            <a:extLst>
              <a:ext uri="{FF2B5EF4-FFF2-40B4-BE49-F238E27FC236}">
                <a16:creationId xmlns:a16="http://schemas.microsoft.com/office/drawing/2014/main" id="{6B34713F-34C4-3D73-F6D2-4B89BB2662EA}"/>
              </a:ext>
            </a:extLst>
          </p:cNvPr>
          <p:cNvSpPr>
            <a:spLocks noGrp="1"/>
          </p:cNvSpPr>
          <p:nvPr>
            <p:ph type="pic" sz="quarter" idx="25" hasCustomPrompt="1"/>
          </p:nvPr>
        </p:nvSpPr>
        <p:spPr>
          <a:xfrm>
            <a:off x="4161845"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3" name="Picture Placeholder 26">
            <a:extLst>
              <a:ext uri="{FF2B5EF4-FFF2-40B4-BE49-F238E27FC236}">
                <a16:creationId xmlns:a16="http://schemas.microsoft.com/office/drawing/2014/main" id="{271881D0-18A0-F198-A03F-01ED201A0124}"/>
              </a:ext>
            </a:extLst>
          </p:cNvPr>
          <p:cNvSpPr>
            <a:spLocks noGrp="1"/>
          </p:cNvSpPr>
          <p:nvPr>
            <p:ph type="pic" sz="quarter" idx="26" hasCustomPrompt="1"/>
          </p:nvPr>
        </p:nvSpPr>
        <p:spPr>
          <a:xfrm>
            <a:off x="5213472"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4" name="Picture Placeholder 26">
            <a:extLst>
              <a:ext uri="{FF2B5EF4-FFF2-40B4-BE49-F238E27FC236}">
                <a16:creationId xmlns:a16="http://schemas.microsoft.com/office/drawing/2014/main" id="{AB028FA8-1685-5CF5-9C05-D258A45B341A}"/>
              </a:ext>
            </a:extLst>
          </p:cNvPr>
          <p:cNvSpPr>
            <a:spLocks noGrp="1"/>
          </p:cNvSpPr>
          <p:nvPr>
            <p:ph type="pic" sz="quarter" idx="27" hasCustomPrompt="1"/>
          </p:nvPr>
        </p:nvSpPr>
        <p:spPr>
          <a:xfrm>
            <a:off x="6265099"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5" name="Picture Placeholder 26">
            <a:extLst>
              <a:ext uri="{FF2B5EF4-FFF2-40B4-BE49-F238E27FC236}">
                <a16:creationId xmlns:a16="http://schemas.microsoft.com/office/drawing/2014/main" id="{9BD9C375-6B4E-119E-698E-308500B87A70}"/>
              </a:ext>
            </a:extLst>
          </p:cNvPr>
          <p:cNvSpPr>
            <a:spLocks noGrp="1"/>
          </p:cNvSpPr>
          <p:nvPr>
            <p:ph type="pic" sz="quarter" idx="28" hasCustomPrompt="1"/>
          </p:nvPr>
        </p:nvSpPr>
        <p:spPr>
          <a:xfrm>
            <a:off x="7316726"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6" name="Picture Placeholder 26">
            <a:extLst>
              <a:ext uri="{FF2B5EF4-FFF2-40B4-BE49-F238E27FC236}">
                <a16:creationId xmlns:a16="http://schemas.microsoft.com/office/drawing/2014/main" id="{4A0CB004-74CE-2EFB-5F6E-10ABD437A6EA}"/>
              </a:ext>
            </a:extLst>
          </p:cNvPr>
          <p:cNvSpPr>
            <a:spLocks noGrp="1"/>
          </p:cNvSpPr>
          <p:nvPr>
            <p:ph type="pic" sz="quarter" idx="29" hasCustomPrompt="1"/>
          </p:nvPr>
        </p:nvSpPr>
        <p:spPr>
          <a:xfrm>
            <a:off x="8368353"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7" name="Picture Placeholder 26">
            <a:extLst>
              <a:ext uri="{FF2B5EF4-FFF2-40B4-BE49-F238E27FC236}">
                <a16:creationId xmlns:a16="http://schemas.microsoft.com/office/drawing/2014/main" id="{F4C895C8-CF67-83AE-579D-A402142657E8}"/>
              </a:ext>
            </a:extLst>
          </p:cNvPr>
          <p:cNvSpPr>
            <a:spLocks noGrp="1"/>
          </p:cNvSpPr>
          <p:nvPr>
            <p:ph type="pic" sz="quarter" idx="30" hasCustomPrompt="1"/>
          </p:nvPr>
        </p:nvSpPr>
        <p:spPr>
          <a:xfrm>
            <a:off x="9419980"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8" name="Picture Placeholder 26">
            <a:extLst>
              <a:ext uri="{FF2B5EF4-FFF2-40B4-BE49-F238E27FC236}">
                <a16:creationId xmlns:a16="http://schemas.microsoft.com/office/drawing/2014/main" id="{94D26DFA-E7A1-AB79-1C44-D84AA30F58DE}"/>
              </a:ext>
            </a:extLst>
          </p:cNvPr>
          <p:cNvSpPr>
            <a:spLocks noGrp="1"/>
          </p:cNvSpPr>
          <p:nvPr>
            <p:ph type="pic" sz="quarter" idx="31" hasCustomPrompt="1"/>
          </p:nvPr>
        </p:nvSpPr>
        <p:spPr>
          <a:xfrm>
            <a:off x="10471610"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1" name="Picture Placeholder 19">
            <a:extLst>
              <a:ext uri="{FF2B5EF4-FFF2-40B4-BE49-F238E27FC236}">
                <a16:creationId xmlns:a16="http://schemas.microsoft.com/office/drawing/2014/main" id="{F3C228DD-9D3C-C4EB-EAAD-41614084AB8E}"/>
              </a:ext>
            </a:extLst>
          </p:cNvPr>
          <p:cNvSpPr>
            <a:spLocks noGrp="1"/>
          </p:cNvSpPr>
          <p:nvPr>
            <p:ph type="pic" sz="quarter" idx="32" hasCustomPrompt="1"/>
          </p:nvPr>
        </p:nvSpPr>
        <p:spPr>
          <a:xfrm>
            <a:off x="1006964"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2" name="Picture Placeholder 26">
            <a:extLst>
              <a:ext uri="{FF2B5EF4-FFF2-40B4-BE49-F238E27FC236}">
                <a16:creationId xmlns:a16="http://schemas.microsoft.com/office/drawing/2014/main" id="{8023B357-D6E0-5B94-0756-A5707CBF501F}"/>
              </a:ext>
            </a:extLst>
          </p:cNvPr>
          <p:cNvSpPr>
            <a:spLocks noGrp="1"/>
          </p:cNvSpPr>
          <p:nvPr>
            <p:ph type="pic" sz="quarter" idx="33" hasCustomPrompt="1"/>
          </p:nvPr>
        </p:nvSpPr>
        <p:spPr>
          <a:xfrm>
            <a:off x="2058591"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3" name="Picture Placeholder 19">
            <a:extLst>
              <a:ext uri="{FF2B5EF4-FFF2-40B4-BE49-F238E27FC236}">
                <a16:creationId xmlns:a16="http://schemas.microsoft.com/office/drawing/2014/main" id="{416B6C07-1810-F6D1-916A-A34BD4099EFD}"/>
              </a:ext>
            </a:extLst>
          </p:cNvPr>
          <p:cNvSpPr>
            <a:spLocks noGrp="1"/>
          </p:cNvSpPr>
          <p:nvPr>
            <p:ph type="pic" sz="quarter" idx="34" hasCustomPrompt="1"/>
          </p:nvPr>
        </p:nvSpPr>
        <p:spPr>
          <a:xfrm>
            <a:off x="3110218"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4" name="Picture Placeholder 26">
            <a:extLst>
              <a:ext uri="{FF2B5EF4-FFF2-40B4-BE49-F238E27FC236}">
                <a16:creationId xmlns:a16="http://schemas.microsoft.com/office/drawing/2014/main" id="{D4144B50-DAF3-62D1-0958-F37638465E8B}"/>
              </a:ext>
            </a:extLst>
          </p:cNvPr>
          <p:cNvSpPr>
            <a:spLocks noGrp="1"/>
          </p:cNvSpPr>
          <p:nvPr>
            <p:ph type="pic" sz="quarter" idx="35" hasCustomPrompt="1"/>
          </p:nvPr>
        </p:nvSpPr>
        <p:spPr>
          <a:xfrm>
            <a:off x="4161845"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5" name="Picture Placeholder 26">
            <a:extLst>
              <a:ext uri="{FF2B5EF4-FFF2-40B4-BE49-F238E27FC236}">
                <a16:creationId xmlns:a16="http://schemas.microsoft.com/office/drawing/2014/main" id="{66BED088-26F1-2EF6-D687-5264E9B77264}"/>
              </a:ext>
            </a:extLst>
          </p:cNvPr>
          <p:cNvSpPr>
            <a:spLocks noGrp="1"/>
          </p:cNvSpPr>
          <p:nvPr>
            <p:ph type="pic" sz="quarter" idx="36" hasCustomPrompt="1"/>
          </p:nvPr>
        </p:nvSpPr>
        <p:spPr>
          <a:xfrm>
            <a:off x="5213472"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6" name="Picture Placeholder 26">
            <a:extLst>
              <a:ext uri="{FF2B5EF4-FFF2-40B4-BE49-F238E27FC236}">
                <a16:creationId xmlns:a16="http://schemas.microsoft.com/office/drawing/2014/main" id="{3BF7AA19-0AED-845B-0833-756C505C8FC2}"/>
              </a:ext>
            </a:extLst>
          </p:cNvPr>
          <p:cNvSpPr>
            <a:spLocks noGrp="1"/>
          </p:cNvSpPr>
          <p:nvPr>
            <p:ph type="pic" sz="quarter" idx="37" hasCustomPrompt="1"/>
          </p:nvPr>
        </p:nvSpPr>
        <p:spPr>
          <a:xfrm>
            <a:off x="6265099"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7" name="Picture Placeholder 26">
            <a:extLst>
              <a:ext uri="{FF2B5EF4-FFF2-40B4-BE49-F238E27FC236}">
                <a16:creationId xmlns:a16="http://schemas.microsoft.com/office/drawing/2014/main" id="{9C24549A-951C-3124-C2D3-B2299245A929}"/>
              </a:ext>
            </a:extLst>
          </p:cNvPr>
          <p:cNvSpPr>
            <a:spLocks noGrp="1"/>
          </p:cNvSpPr>
          <p:nvPr>
            <p:ph type="pic" sz="quarter" idx="38" hasCustomPrompt="1"/>
          </p:nvPr>
        </p:nvSpPr>
        <p:spPr>
          <a:xfrm>
            <a:off x="7316726"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8" name="Picture Placeholder 26">
            <a:extLst>
              <a:ext uri="{FF2B5EF4-FFF2-40B4-BE49-F238E27FC236}">
                <a16:creationId xmlns:a16="http://schemas.microsoft.com/office/drawing/2014/main" id="{E3CB58FA-B4AB-4446-277C-E621E532E9B3}"/>
              </a:ext>
            </a:extLst>
          </p:cNvPr>
          <p:cNvSpPr>
            <a:spLocks noGrp="1"/>
          </p:cNvSpPr>
          <p:nvPr>
            <p:ph type="pic" sz="quarter" idx="39" hasCustomPrompt="1"/>
          </p:nvPr>
        </p:nvSpPr>
        <p:spPr>
          <a:xfrm>
            <a:off x="8368353"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9" name="Picture Placeholder 26">
            <a:extLst>
              <a:ext uri="{FF2B5EF4-FFF2-40B4-BE49-F238E27FC236}">
                <a16:creationId xmlns:a16="http://schemas.microsoft.com/office/drawing/2014/main" id="{8CB646EB-044B-D708-A65D-44B43AA3BF74}"/>
              </a:ext>
            </a:extLst>
          </p:cNvPr>
          <p:cNvSpPr>
            <a:spLocks noGrp="1"/>
          </p:cNvSpPr>
          <p:nvPr>
            <p:ph type="pic" sz="quarter" idx="40" hasCustomPrompt="1"/>
          </p:nvPr>
        </p:nvSpPr>
        <p:spPr>
          <a:xfrm>
            <a:off x="9419980"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0" name="Picture Placeholder 26">
            <a:extLst>
              <a:ext uri="{FF2B5EF4-FFF2-40B4-BE49-F238E27FC236}">
                <a16:creationId xmlns:a16="http://schemas.microsoft.com/office/drawing/2014/main" id="{ACD9AB19-F338-49E0-B985-B74CACF1CDC7}"/>
              </a:ext>
            </a:extLst>
          </p:cNvPr>
          <p:cNvSpPr>
            <a:spLocks noGrp="1"/>
          </p:cNvSpPr>
          <p:nvPr>
            <p:ph type="pic" sz="quarter" idx="41" hasCustomPrompt="1"/>
          </p:nvPr>
        </p:nvSpPr>
        <p:spPr>
          <a:xfrm>
            <a:off x="10471610"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2" name="Picture Placeholder 19">
            <a:extLst>
              <a:ext uri="{FF2B5EF4-FFF2-40B4-BE49-F238E27FC236}">
                <a16:creationId xmlns:a16="http://schemas.microsoft.com/office/drawing/2014/main" id="{E2DD3CA5-5C06-FA3E-895B-1538E4AA754B}"/>
              </a:ext>
            </a:extLst>
          </p:cNvPr>
          <p:cNvSpPr>
            <a:spLocks noGrp="1"/>
          </p:cNvSpPr>
          <p:nvPr>
            <p:ph type="pic" sz="quarter" idx="42" hasCustomPrompt="1"/>
          </p:nvPr>
        </p:nvSpPr>
        <p:spPr>
          <a:xfrm>
            <a:off x="1006964"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3" name="Picture Placeholder 26">
            <a:extLst>
              <a:ext uri="{FF2B5EF4-FFF2-40B4-BE49-F238E27FC236}">
                <a16:creationId xmlns:a16="http://schemas.microsoft.com/office/drawing/2014/main" id="{CF834233-0F23-D7A6-F41A-DF6F289C3A19}"/>
              </a:ext>
            </a:extLst>
          </p:cNvPr>
          <p:cNvSpPr>
            <a:spLocks noGrp="1"/>
          </p:cNvSpPr>
          <p:nvPr>
            <p:ph type="pic" sz="quarter" idx="43" hasCustomPrompt="1"/>
          </p:nvPr>
        </p:nvSpPr>
        <p:spPr>
          <a:xfrm>
            <a:off x="2058591"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4" name="Picture Placeholder 19">
            <a:extLst>
              <a:ext uri="{FF2B5EF4-FFF2-40B4-BE49-F238E27FC236}">
                <a16:creationId xmlns:a16="http://schemas.microsoft.com/office/drawing/2014/main" id="{FF0531DE-735A-6DB8-8086-9296D43AB170}"/>
              </a:ext>
            </a:extLst>
          </p:cNvPr>
          <p:cNvSpPr>
            <a:spLocks noGrp="1"/>
          </p:cNvSpPr>
          <p:nvPr>
            <p:ph type="pic" sz="quarter" idx="44" hasCustomPrompt="1"/>
          </p:nvPr>
        </p:nvSpPr>
        <p:spPr>
          <a:xfrm>
            <a:off x="3110218"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5" name="Picture Placeholder 26">
            <a:extLst>
              <a:ext uri="{FF2B5EF4-FFF2-40B4-BE49-F238E27FC236}">
                <a16:creationId xmlns:a16="http://schemas.microsoft.com/office/drawing/2014/main" id="{63AF65A9-44D5-E245-241E-35872326B7AC}"/>
              </a:ext>
            </a:extLst>
          </p:cNvPr>
          <p:cNvSpPr>
            <a:spLocks noGrp="1"/>
          </p:cNvSpPr>
          <p:nvPr>
            <p:ph type="pic" sz="quarter" idx="45" hasCustomPrompt="1"/>
          </p:nvPr>
        </p:nvSpPr>
        <p:spPr>
          <a:xfrm>
            <a:off x="4161845"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6" name="Picture Placeholder 26">
            <a:extLst>
              <a:ext uri="{FF2B5EF4-FFF2-40B4-BE49-F238E27FC236}">
                <a16:creationId xmlns:a16="http://schemas.microsoft.com/office/drawing/2014/main" id="{89080D59-83FD-A4FB-6B1A-339BCC613269}"/>
              </a:ext>
            </a:extLst>
          </p:cNvPr>
          <p:cNvSpPr>
            <a:spLocks noGrp="1"/>
          </p:cNvSpPr>
          <p:nvPr>
            <p:ph type="pic" sz="quarter" idx="46" hasCustomPrompt="1"/>
          </p:nvPr>
        </p:nvSpPr>
        <p:spPr>
          <a:xfrm>
            <a:off x="5213472"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7" name="Picture Placeholder 26">
            <a:extLst>
              <a:ext uri="{FF2B5EF4-FFF2-40B4-BE49-F238E27FC236}">
                <a16:creationId xmlns:a16="http://schemas.microsoft.com/office/drawing/2014/main" id="{12959E7F-7C7D-7DF5-EF4C-094608A76859}"/>
              </a:ext>
            </a:extLst>
          </p:cNvPr>
          <p:cNvSpPr>
            <a:spLocks noGrp="1"/>
          </p:cNvSpPr>
          <p:nvPr>
            <p:ph type="pic" sz="quarter" idx="47" hasCustomPrompt="1"/>
          </p:nvPr>
        </p:nvSpPr>
        <p:spPr>
          <a:xfrm>
            <a:off x="6265099"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8" name="Picture Placeholder 26">
            <a:extLst>
              <a:ext uri="{FF2B5EF4-FFF2-40B4-BE49-F238E27FC236}">
                <a16:creationId xmlns:a16="http://schemas.microsoft.com/office/drawing/2014/main" id="{47D05500-144A-1C33-4C64-4968307EF303}"/>
              </a:ext>
            </a:extLst>
          </p:cNvPr>
          <p:cNvSpPr>
            <a:spLocks noGrp="1"/>
          </p:cNvSpPr>
          <p:nvPr>
            <p:ph type="pic" sz="quarter" idx="48" hasCustomPrompt="1"/>
          </p:nvPr>
        </p:nvSpPr>
        <p:spPr>
          <a:xfrm>
            <a:off x="7316726"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9" name="Picture Placeholder 26">
            <a:extLst>
              <a:ext uri="{FF2B5EF4-FFF2-40B4-BE49-F238E27FC236}">
                <a16:creationId xmlns:a16="http://schemas.microsoft.com/office/drawing/2014/main" id="{C9E64188-F536-0B9E-E99F-B62E9A456EDC}"/>
              </a:ext>
            </a:extLst>
          </p:cNvPr>
          <p:cNvSpPr>
            <a:spLocks noGrp="1"/>
          </p:cNvSpPr>
          <p:nvPr>
            <p:ph type="pic" sz="quarter" idx="49" hasCustomPrompt="1"/>
          </p:nvPr>
        </p:nvSpPr>
        <p:spPr>
          <a:xfrm>
            <a:off x="8368353"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0" name="Picture Placeholder 26">
            <a:extLst>
              <a:ext uri="{FF2B5EF4-FFF2-40B4-BE49-F238E27FC236}">
                <a16:creationId xmlns:a16="http://schemas.microsoft.com/office/drawing/2014/main" id="{4F83A669-D945-0E5B-38A2-16577B9CCA8C}"/>
              </a:ext>
            </a:extLst>
          </p:cNvPr>
          <p:cNvSpPr>
            <a:spLocks noGrp="1"/>
          </p:cNvSpPr>
          <p:nvPr>
            <p:ph type="pic" sz="quarter" idx="50" hasCustomPrompt="1"/>
          </p:nvPr>
        </p:nvSpPr>
        <p:spPr>
          <a:xfrm>
            <a:off x="9419980"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1" name="Picture Placeholder 26">
            <a:extLst>
              <a:ext uri="{FF2B5EF4-FFF2-40B4-BE49-F238E27FC236}">
                <a16:creationId xmlns:a16="http://schemas.microsoft.com/office/drawing/2014/main" id="{4E5A69CA-F56D-6121-BCFD-95EB909D7459}"/>
              </a:ext>
            </a:extLst>
          </p:cNvPr>
          <p:cNvSpPr>
            <a:spLocks noGrp="1"/>
          </p:cNvSpPr>
          <p:nvPr>
            <p:ph type="pic" sz="quarter" idx="51" hasCustomPrompt="1"/>
          </p:nvPr>
        </p:nvSpPr>
        <p:spPr>
          <a:xfrm>
            <a:off x="10471610"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3" name="Picture Placeholder 19">
            <a:extLst>
              <a:ext uri="{FF2B5EF4-FFF2-40B4-BE49-F238E27FC236}">
                <a16:creationId xmlns:a16="http://schemas.microsoft.com/office/drawing/2014/main" id="{07FD30F4-1513-56F8-B607-AEACE689AEE6}"/>
              </a:ext>
            </a:extLst>
          </p:cNvPr>
          <p:cNvSpPr>
            <a:spLocks noGrp="1"/>
          </p:cNvSpPr>
          <p:nvPr>
            <p:ph type="pic" sz="quarter" idx="52" hasCustomPrompt="1"/>
          </p:nvPr>
        </p:nvSpPr>
        <p:spPr>
          <a:xfrm>
            <a:off x="1006964"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4" name="Picture Placeholder 26">
            <a:extLst>
              <a:ext uri="{FF2B5EF4-FFF2-40B4-BE49-F238E27FC236}">
                <a16:creationId xmlns:a16="http://schemas.microsoft.com/office/drawing/2014/main" id="{ACB76502-F7ED-2BD0-4DB8-81F4E0A7C42A}"/>
              </a:ext>
            </a:extLst>
          </p:cNvPr>
          <p:cNvSpPr>
            <a:spLocks noGrp="1"/>
          </p:cNvSpPr>
          <p:nvPr>
            <p:ph type="pic" sz="quarter" idx="53" hasCustomPrompt="1"/>
          </p:nvPr>
        </p:nvSpPr>
        <p:spPr>
          <a:xfrm>
            <a:off x="2058591"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5" name="Picture Placeholder 19">
            <a:extLst>
              <a:ext uri="{FF2B5EF4-FFF2-40B4-BE49-F238E27FC236}">
                <a16:creationId xmlns:a16="http://schemas.microsoft.com/office/drawing/2014/main" id="{87488AF8-BBB7-7740-B8F2-26BF8A8F5D7B}"/>
              </a:ext>
            </a:extLst>
          </p:cNvPr>
          <p:cNvSpPr>
            <a:spLocks noGrp="1"/>
          </p:cNvSpPr>
          <p:nvPr>
            <p:ph type="pic" sz="quarter" idx="54" hasCustomPrompt="1"/>
          </p:nvPr>
        </p:nvSpPr>
        <p:spPr>
          <a:xfrm>
            <a:off x="3110218"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6" name="Picture Placeholder 26">
            <a:extLst>
              <a:ext uri="{FF2B5EF4-FFF2-40B4-BE49-F238E27FC236}">
                <a16:creationId xmlns:a16="http://schemas.microsoft.com/office/drawing/2014/main" id="{72227A9D-2BBA-85E7-B498-E9350E4CB005}"/>
              </a:ext>
            </a:extLst>
          </p:cNvPr>
          <p:cNvSpPr>
            <a:spLocks noGrp="1"/>
          </p:cNvSpPr>
          <p:nvPr>
            <p:ph type="pic" sz="quarter" idx="55" hasCustomPrompt="1"/>
          </p:nvPr>
        </p:nvSpPr>
        <p:spPr>
          <a:xfrm>
            <a:off x="4161845"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7" name="Picture Placeholder 26">
            <a:extLst>
              <a:ext uri="{FF2B5EF4-FFF2-40B4-BE49-F238E27FC236}">
                <a16:creationId xmlns:a16="http://schemas.microsoft.com/office/drawing/2014/main" id="{422739AE-39B3-E21A-1E7F-A550C1693398}"/>
              </a:ext>
            </a:extLst>
          </p:cNvPr>
          <p:cNvSpPr>
            <a:spLocks noGrp="1"/>
          </p:cNvSpPr>
          <p:nvPr>
            <p:ph type="pic" sz="quarter" idx="56" hasCustomPrompt="1"/>
          </p:nvPr>
        </p:nvSpPr>
        <p:spPr>
          <a:xfrm>
            <a:off x="5213472"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8" name="Picture Placeholder 26">
            <a:extLst>
              <a:ext uri="{FF2B5EF4-FFF2-40B4-BE49-F238E27FC236}">
                <a16:creationId xmlns:a16="http://schemas.microsoft.com/office/drawing/2014/main" id="{AD944216-6CBD-004E-0747-82D407369D1B}"/>
              </a:ext>
            </a:extLst>
          </p:cNvPr>
          <p:cNvSpPr>
            <a:spLocks noGrp="1"/>
          </p:cNvSpPr>
          <p:nvPr>
            <p:ph type="pic" sz="quarter" idx="57" hasCustomPrompt="1"/>
          </p:nvPr>
        </p:nvSpPr>
        <p:spPr>
          <a:xfrm>
            <a:off x="6265099"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9" name="Picture Placeholder 26">
            <a:extLst>
              <a:ext uri="{FF2B5EF4-FFF2-40B4-BE49-F238E27FC236}">
                <a16:creationId xmlns:a16="http://schemas.microsoft.com/office/drawing/2014/main" id="{0420FE0E-43D4-F9F7-263B-DBB3E5FBFA14}"/>
              </a:ext>
            </a:extLst>
          </p:cNvPr>
          <p:cNvSpPr>
            <a:spLocks noGrp="1"/>
          </p:cNvSpPr>
          <p:nvPr>
            <p:ph type="pic" sz="quarter" idx="58" hasCustomPrompt="1"/>
          </p:nvPr>
        </p:nvSpPr>
        <p:spPr>
          <a:xfrm>
            <a:off x="7316726"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0" name="Picture Placeholder 26">
            <a:extLst>
              <a:ext uri="{FF2B5EF4-FFF2-40B4-BE49-F238E27FC236}">
                <a16:creationId xmlns:a16="http://schemas.microsoft.com/office/drawing/2014/main" id="{A8A6AEF3-BFFE-B0FE-33E6-BD9D643EA153}"/>
              </a:ext>
            </a:extLst>
          </p:cNvPr>
          <p:cNvSpPr>
            <a:spLocks noGrp="1"/>
          </p:cNvSpPr>
          <p:nvPr>
            <p:ph type="pic" sz="quarter" idx="59" hasCustomPrompt="1"/>
          </p:nvPr>
        </p:nvSpPr>
        <p:spPr>
          <a:xfrm>
            <a:off x="8368353"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1" name="Picture Placeholder 26">
            <a:extLst>
              <a:ext uri="{FF2B5EF4-FFF2-40B4-BE49-F238E27FC236}">
                <a16:creationId xmlns:a16="http://schemas.microsoft.com/office/drawing/2014/main" id="{B7CC0716-179C-BC1F-2F00-D467B1943E62}"/>
              </a:ext>
            </a:extLst>
          </p:cNvPr>
          <p:cNvSpPr>
            <a:spLocks noGrp="1"/>
          </p:cNvSpPr>
          <p:nvPr>
            <p:ph type="pic" sz="quarter" idx="60" hasCustomPrompt="1"/>
          </p:nvPr>
        </p:nvSpPr>
        <p:spPr>
          <a:xfrm>
            <a:off x="9419980"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2" name="Picture Placeholder 26">
            <a:extLst>
              <a:ext uri="{FF2B5EF4-FFF2-40B4-BE49-F238E27FC236}">
                <a16:creationId xmlns:a16="http://schemas.microsoft.com/office/drawing/2014/main" id="{0B77BA1B-84D7-9F79-F8BB-30D966156912}"/>
              </a:ext>
            </a:extLst>
          </p:cNvPr>
          <p:cNvSpPr>
            <a:spLocks noGrp="1"/>
          </p:cNvSpPr>
          <p:nvPr>
            <p:ph type="pic" sz="quarter" idx="61" hasCustomPrompt="1"/>
          </p:nvPr>
        </p:nvSpPr>
        <p:spPr>
          <a:xfrm>
            <a:off x="10471610"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4" name="Picture Placeholder 19">
            <a:extLst>
              <a:ext uri="{FF2B5EF4-FFF2-40B4-BE49-F238E27FC236}">
                <a16:creationId xmlns:a16="http://schemas.microsoft.com/office/drawing/2014/main" id="{159EDC3D-E3F9-36B8-FD35-A51B92180C87}"/>
              </a:ext>
            </a:extLst>
          </p:cNvPr>
          <p:cNvSpPr>
            <a:spLocks noGrp="1"/>
          </p:cNvSpPr>
          <p:nvPr>
            <p:ph type="pic" sz="quarter" idx="62" hasCustomPrompt="1"/>
          </p:nvPr>
        </p:nvSpPr>
        <p:spPr>
          <a:xfrm>
            <a:off x="1006964"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5" name="Picture Placeholder 26">
            <a:extLst>
              <a:ext uri="{FF2B5EF4-FFF2-40B4-BE49-F238E27FC236}">
                <a16:creationId xmlns:a16="http://schemas.microsoft.com/office/drawing/2014/main" id="{F6B08B1E-7B0B-FDD3-FEDE-7D2B0DDB202D}"/>
              </a:ext>
            </a:extLst>
          </p:cNvPr>
          <p:cNvSpPr>
            <a:spLocks noGrp="1"/>
          </p:cNvSpPr>
          <p:nvPr>
            <p:ph type="pic" sz="quarter" idx="63" hasCustomPrompt="1"/>
          </p:nvPr>
        </p:nvSpPr>
        <p:spPr>
          <a:xfrm>
            <a:off x="2058591"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6" name="Picture Placeholder 19">
            <a:extLst>
              <a:ext uri="{FF2B5EF4-FFF2-40B4-BE49-F238E27FC236}">
                <a16:creationId xmlns:a16="http://schemas.microsoft.com/office/drawing/2014/main" id="{4CE2EBFD-55FF-B580-9C88-56FE30EB0F3A}"/>
              </a:ext>
            </a:extLst>
          </p:cNvPr>
          <p:cNvSpPr>
            <a:spLocks noGrp="1"/>
          </p:cNvSpPr>
          <p:nvPr>
            <p:ph type="pic" sz="quarter" idx="64" hasCustomPrompt="1"/>
          </p:nvPr>
        </p:nvSpPr>
        <p:spPr>
          <a:xfrm>
            <a:off x="3110218"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7" name="Picture Placeholder 26">
            <a:extLst>
              <a:ext uri="{FF2B5EF4-FFF2-40B4-BE49-F238E27FC236}">
                <a16:creationId xmlns:a16="http://schemas.microsoft.com/office/drawing/2014/main" id="{359F0CA7-B1FA-4AC4-F9F4-233371D84FF3}"/>
              </a:ext>
            </a:extLst>
          </p:cNvPr>
          <p:cNvSpPr>
            <a:spLocks noGrp="1"/>
          </p:cNvSpPr>
          <p:nvPr>
            <p:ph type="pic" sz="quarter" idx="65" hasCustomPrompt="1"/>
          </p:nvPr>
        </p:nvSpPr>
        <p:spPr>
          <a:xfrm>
            <a:off x="4161845"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8" name="Picture Placeholder 26">
            <a:extLst>
              <a:ext uri="{FF2B5EF4-FFF2-40B4-BE49-F238E27FC236}">
                <a16:creationId xmlns:a16="http://schemas.microsoft.com/office/drawing/2014/main" id="{41CFB93C-8E42-9F13-DA00-35527FB4FA84}"/>
              </a:ext>
            </a:extLst>
          </p:cNvPr>
          <p:cNvSpPr>
            <a:spLocks noGrp="1"/>
          </p:cNvSpPr>
          <p:nvPr>
            <p:ph type="pic" sz="quarter" idx="66" hasCustomPrompt="1"/>
          </p:nvPr>
        </p:nvSpPr>
        <p:spPr>
          <a:xfrm>
            <a:off x="5213472"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9" name="Picture Placeholder 26">
            <a:extLst>
              <a:ext uri="{FF2B5EF4-FFF2-40B4-BE49-F238E27FC236}">
                <a16:creationId xmlns:a16="http://schemas.microsoft.com/office/drawing/2014/main" id="{AC3261F1-EF68-23D7-F430-49A3F77E74CC}"/>
              </a:ext>
            </a:extLst>
          </p:cNvPr>
          <p:cNvSpPr>
            <a:spLocks noGrp="1"/>
          </p:cNvSpPr>
          <p:nvPr>
            <p:ph type="pic" sz="quarter" idx="67" hasCustomPrompt="1"/>
          </p:nvPr>
        </p:nvSpPr>
        <p:spPr>
          <a:xfrm>
            <a:off x="6265099"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0" name="Picture Placeholder 26">
            <a:extLst>
              <a:ext uri="{FF2B5EF4-FFF2-40B4-BE49-F238E27FC236}">
                <a16:creationId xmlns:a16="http://schemas.microsoft.com/office/drawing/2014/main" id="{52CBB441-7326-74D6-D4D2-7EE8ED6EF8D2}"/>
              </a:ext>
            </a:extLst>
          </p:cNvPr>
          <p:cNvSpPr>
            <a:spLocks noGrp="1"/>
          </p:cNvSpPr>
          <p:nvPr>
            <p:ph type="pic" sz="quarter" idx="68" hasCustomPrompt="1"/>
          </p:nvPr>
        </p:nvSpPr>
        <p:spPr>
          <a:xfrm>
            <a:off x="7316726"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1" name="Picture Placeholder 26">
            <a:extLst>
              <a:ext uri="{FF2B5EF4-FFF2-40B4-BE49-F238E27FC236}">
                <a16:creationId xmlns:a16="http://schemas.microsoft.com/office/drawing/2014/main" id="{589D74B8-61C9-0366-DDA3-7B636245A9FB}"/>
              </a:ext>
            </a:extLst>
          </p:cNvPr>
          <p:cNvSpPr>
            <a:spLocks noGrp="1"/>
          </p:cNvSpPr>
          <p:nvPr>
            <p:ph type="pic" sz="quarter" idx="69" hasCustomPrompt="1"/>
          </p:nvPr>
        </p:nvSpPr>
        <p:spPr>
          <a:xfrm>
            <a:off x="8368353"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2" name="Picture Placeholder 26">
            <a:extLst>
              <a:ext uri="{FF2B5EF4-FFF2-40B4-BE49-F238E27FC236}">
                <a16:creationId xmlns:a16="http://schemas.microsoft.com/office/drawing/2014/main" id="{FE12750A-36A8-4C64-2468-4391DBA4DB3B}"/>
              </a:ext>
            </a:extLst>
          </p:cNvPr>
          <p:cNvSpPr>
            <a:spLocks noGrp="1"/>
          </p:cNvSpPr>
          <p:nvPr>
            <p:ph type="pic" sz="quarter" idx="70" hasCustomPrompt="1"/>
          </p:nvPr>
        </p:nvSpPr>
        <p:spPr>
          <a:xfrm>
            <a:off x="9419980"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3" name="Picture Placeholder 26">
            <a:extLst>
              <a:ext uri="{FF2B5EF4-FFF2-40B4-BE49-F238E27FC236}">
                <a16:creationId xmlns:a16="http://schemas.microsoft.com/office/drawing/2014/main" id="{177212B6-AC83-75C6-5827-3E6BDD629BAB}"/>
              </a:ext>
            </a:extLst>
          </p:cNvPr>
          <p:cNvSpPr>
            <a:spLocks noGrp="1"/>
          </p:cNvSpPr>
          <p:nvPr>
            <p:ph type="pic" sz="quarter" idx="71" hasCustomPrompt="1"/>
          </p:nvPr>
        </p:nvSpPr>
        <p:spPr>
          <a:xfrm>
            <a:off x="10471610"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5" name="Picture Placeholder 19">
            <a:extLst>
              <a:ext uri="{FF2B5EF4-FFF2-40B4-BE49-F238E27FC236}">
                <a16:creationId xmlns:a16="http://schemas.microsoft.com/office/drawing/2014/main" id="{3C9AC117-48E9-410E-13C1-9A3ED00720CD}"/>
              </a:ext>
            </a:extLst>
          </p:cNvPr>
          <p:cNvSpPr>
            <a:spLocks noGrp="1"/>
          </p:cNvSpPr>
          <p:nvPr>
            <p:ph type="pic" sz="quarter" idx="72" hasCustomPrompt="1"/>
          </p:nvPr>
        </p:nvSpPr>
        <p:spPr>
          <a:xfrm>
            <a:off x="1006964"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6" name="Picture Placeholder 26">
            <a:extLst>
              <a:ext uri="{FF2B5EF4-FFF2-40B4-BE49-F238E27FC236}">
                <a16:creationId xmlns:a16="http://schemas.microsoft.com/office/drawing/2014/main" id="{D3DD50FF-3CE7-224B-F3F1-5D2623DD521F}"/>
              </a:ext>
            </a:extLst>
          </p:cNvPr>
          <p:cNvSpPr>
            <a:spLocks noGrp="1"/>
          </p:cNvSpPr>
          <p:nvPr>
            <p:ph type="pic" sz="quarter" idx="73" hasCustomPrompt="1"/>
          </p:nvPr>
        </p:nvSpPr>
        <p:spPr>
          <a:xfrm>
            <a:off x="2058591"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7" name="Picture Placeholder 19">
            <a:extLst>
              <a:ext uri="{FF2B5EF4-FFF2-40B4-BE49-F238E27FC236}">
                <a16:creationId xmlns:a16="http://schemas.microsoft.com/office/drawing/2014/main" id="{D658D167-994D-691A-4417-9FA22EC83F57}"/>
              </a:ext>
            </a:extLst>
          </p:cNvPr>
          <p:cNvSpPr>
            <a:spLocks noGrp="1"/>
          </p:cNvSpPr>
          <p:nvPr>
            <p:ph type="pic" sz="quarter" idx="74" hasCustomPrompt="1"/>
          </p:nvPr>
        </p:nvSpPr>
        <p:spPr>
          <a:xfrm>
            <a:off x="3110218"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8" name="Picture Placeholder 26">
            <a:extLst>
              <a:ext uri="{FF2B5EF4-FFF2-40B4-BE49-F238E27FC236}">
                <a16:creationId xmlns:a16="http://schemas.microsoft.com/office/drawing/2014/main" id="{5BBFD203-3ADF-867B-10FD-D712D479042B}"/>
              </a:ext>
            </a:extLst>
          </p:cNvPr>
          <p:cNvSpPr>
            <a:spLocks noGrp="1"/>
          </p:cNvSpPr>
          <p:nvPr>
            <p:ph type="pic" sz="quarter" idx="75" hasCustomPrompt="1"/>
          </p:nvPr>
        </p:nvSpPr>
        <p:spPr>
          <a:xfrm>
            <a:off x="4161845"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9" name="Picture Placeholder 26">
            <a:extLst>
              <a:ext uri="{FF2B5EF4-FFF2-40B4-BE49-F238E27FC236}">
                <a16:creationId xmlns:a16="http://schemas.microsoft.com/office/drawing/2014/main" id="{47184688-39EC-371E-1CB5-32E26377F2FC}"/>
              </a:ext>
            </a:extLst>
          </p:cNvPr>
          <p:cNvSpPr>
            <a:spLocks noGrp="1"/>
          </p:cNvSpPr>
          <p:nvPr>
            <p:ph type="pic" sz="quarter" idx="76" hasCustomPrompt="1"/>
          </p:nvPr>
        </p:nvSpPr>
        <p:spPr>
          <a:xfrm>
            <a:off x="5213472"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0" name="Picture Placeholder 26">
            <a:extLst>
              <a:ext uri="{FF2B5EF4-FFF2-40B4-BE49-F238E27FC236}">
                <a16:creationId xmlns:a16="http://schemas.microsoft.com/office/drawing/2014/main" id="{701951CF-65CD-62B7-2A9F-554047C7273D}"/>
              </a:ext>
            </a:extLst>
          </p:cNvPr>
          <p:cNvSpPr>
            <a:spLocks noGrp="1"/>
          </p:cNvSpPr>
          <p:nvPr>
            <p:ph type="pic" sz="quarter" idx="77" hasCustomPrompt="1"/>
          </p:nvPr>
        </p:nvSpPr>
        <p:spPr>
          <a:xfrm>
            <a:off x="6265099"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1" name="Picture Placeholder 26">
            <a:extLst>
              <a:ext uri="{FF2B5EF4-FFF2-40B4-BE49-F238E27FC236}">
                <a16:creationId xmlns:a16="http://schemas.microsoft.com/office/drawing/2014/main" id="{8BD29292-0706-CBF9-8681-7FA30614D8AC}"/>
              </a:ext>
            </a:extLst>
          </p:cNvPr>
          <p:cNvSpPr>
            <a:spLocks noGrp="1"/>
          </p:cNvSpPr>
          <p:nvPr>
            <p:ph type="pic" sz="quarter" idx="78" hasCustomPrompt="1"/>
          </p:nvPr>
        </p:nvSpPr>
        <p:spPr>
          <a:xfrm>
            <a:off x="7316726"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2" name="Picture Placeholder 26">
            <a:extLst>
              <a:ext uri="{FF2B5EF4-FFF2-40B4-BE49-F238E27FC236}">
                <a16:creationId xmlns:a16="http://schemas.microsoft.com/office/drawing/2014/main" id="{82216F6E-9EF3-CDB0-2CEA-0B06BA53D701}"/>
              </a:ext>
            </a:extLst>
          </p:cNvPr>
          <p:cNvSpPr>
            <a:spLocks noGrp="1"/>
          </p:cNvSpPr>
          <p:nvPr>
            <p:ph type="pic" sz="quarter" idx="79" hasCustomPrompt="1"/>
          </p:nvPr>
        </p:nvSpPr>
        <p:spPr>
          <a:xfrm>
            <a:off x="8368353"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3" name="Picture Placeholder 26">
            <a:extLst>
              <a:ext uri="{FF2B5EF4-FFF2-40B4-BE49-F238E27FC236}">
                <a16:creationId xmlns:a16="http://schemas.microsoft.com/office/drawing/2014/main" id="{08A99166-0CBA-38DC-2213-BDD2DD98AD31}"/>
              </a:ext>
            </a:extLst>
          </p:cNvPr>
          <p:cNvSpPr>
            <a:spLocks noGrp="1"/>
          </p:cNvSpPr>
          <p:nvPr>
            <p:ph type="pic" sz="quarter" idx="80" hasCustomPrompt="1"/>
          </p:nvPr>
        </p:nvSpPr>
        <p:spPr>
          <a:xfrm>
            <a:off x="9419980"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4" name="Picture Placeholder 26">
            <a:extLst>
              <a:ext uri="{FF2B5EF4-FFF2-40B4-BE49-F238E27FC236}">
                <a16:creationId xmlns:a16="http://schemas.microsoft.com/office/drawing/2014/main" id="{EA657A4F-911A-D9C5-7199-1E17AF3000F7}"/>
              </a:ext>
            </a:extLst>
          </p:cNvPr>
          <p:cNvSpPr>
            <a:spLocks noGrp="1"/>
          </p:cNvSpPr>
          <p:nvPr>
            <p:ph type="pic" sz="quarter" idx="81" hasCustomPrompt="1"/>
          </p:nvPr>
        </p:nvSpPr>
        <p:spPr>
          <a:xfrm>
            <a:off x="10471610"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6" name="Picture Placeholder 19">
            <a:extLst>
              <a:ext uri="{FF2B5EF4-FFF2-40B4-BE49-F238E27FC236}">
                <a16:creationId xmlns:a16="http://schemas.microsoft.com/office/drawing/2014/main" id="{7D900CBA-BC18-DB0B-2BF0-612058F162CA}"/>
              </a:ext>
            </a:extLst>
          </p:cNvPr>
          <p:cNvSpPr>
            <a:spLocks noGrp="1"/>
          </p:cNvSpPr>
          <p:nvPr>
            <p:ph type="pic" sz="quarter" idx="82" hasCustomPrompt="1"/>
          </p:nvPr>
        </p:nvSpPr>
        <p:spPr>
          <a:xfrm>
            <a:off x="1006964"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7" name="Picture Placeholder 26">
            <a:extLst>
              <a:ext uri="{FF2B5EF4-FFF2-40B4-BE49-F238E27FC236}">
                <a16:creationId xmlns:a16="http://schemas.microsoft.com/office/drawing/2014/main" id="{FBE10F3F-5221-2414-CF8D-7925CC5D79CD}"/>
              </a:ext>
            </a:extLst>
          </p:cNvPr>
          <p:cNvSpPr>
            <a:spLocks noGrp="1"/>
          </p:cNvSpPr>
          <p:nvPr>
            <p:ph type="pic" sz="quarter" idx="83" hasCustomPrompt="1"/>
          </p:nvPr>
        </p:nvSpPr>
        <p:spPr>
          <a:xfrm>
            <a:off x="2058591"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8" name="Picture Placeholder 19">
            <a:extLst>
              <a:ext uri="{FF2B5EF4-FFF2-40B4-BE49-F238E27FC236}">
                <a16:creationId xmlns:a16="http://schemas.microsoft.com/office/drawing/2014/main" id="{91C754BB-9038-1E11-6879-489752E51650}"/>
              </a:ext>
            </a:extLst>
          </p:cNvPr>
          <p:cNvSpPr>
            <a:spLocks noGrp="1"/>
          </p:cNvSpPr>
          <p:nvPr>
            <p:ph type="pic" sz="quarter" idx="84" hasCustomPrompt="1"/>
          </p:nvPr>
        </p:nvSpPr>
        <p:spPr>
          <a:xfrm>
            <a:off x="3110218"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9" name="Picture Placeholder 26">
            <a:extLst>
              <a:ext uri="{FF2B5EF4-FFF2-40B4-BE49-F238E27FC236}">
                <a16:creationId xmlns:a16="http://schemas.microsoft.com/office/drawing/2014/main" id="{4C93ECF6-378F-3C07-4880-07127E5139E0}"/>
              </a:ext>
            </a:extLst>
          </p:cNvPr>
          <p:cNvSpPr>
            <a:spLocks noGrp="1"/>
          </p:cNvSpPr>
          <p:nvPr>
            <p:ph type="pic" sz="quarter" idx="85" hasCustomPrompt="1"/>
          </p:nvPr>
        </p:nvSpPr>
        <p:spPr>
          <a:xfrm>
            <a:off x="4161845"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0" name="Picture Placeholder 26">
            <a:extLst>
              <a:ext uri="{FF2B5EF4-FFF2-40B4-BE49-F238E27FC236}">
                <a16:creationId xmlns:a16="http://schemas.microsoft.com/office/drawing/2014/main" id="{58452FE1-541F-37C3-1321-278A982F8E6E}"/>
              </a:ext>
            </a:extLst>
          </p:cNvPr>
          <p:cNvSpPr>
            <a:spLocks noGrp="1"/>
          </p:cNvSpPr>
          <p:nvPr>
            <p:ph type="pic" sz="quarter" idx="86" hasCustomPrompt="1"/>
          </p:nvPr>
        </p:nvSpPr>
        <p:spPr>
          <a:xfrm>
            <a:off x="5213472"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1" name="Picture Placeholder 26">
            <a:extLst>
              <a:ext uri="{FF2B5EF4-FFF2-40B4-BE49-F238E27FC236}">
                <a16:creationId xmlns:a16="http://schemas.microsoft.com/office/drawing/2014/main" id="{80B9B942-E3D0-C7A3-2AFD-3A408BABE203}"/>
              </a:ext>
            </a:extLst>
          </p:cNvPr>
          <p:cNvSpPr>
            <a:spLocks noGrp="1"/>
          </p:cNvSpPr>
          <p:nvPr>
            <p:ph type="pic" sz="quarter" idx="87" hasCustomPrompt="1"/>
          </p:nvPr>
        </p:nvSpPr>
        <p:spPr>
          <a:xfrm>
            <a:off x="6265099"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2" name="Picture Placeholder 26">
            <a:extLst>
              <a:ext uri="{FF2B5EF4-FFF2-40B4-BE49-F238E27FC236}">
                <a16:creationId xmlns:a16="http://schemas.microsoft.com/office/drawing/2014/main" id="{ED4F54CF-115B-4C33-FB16-EAD99F99E0DC}"/>
              </a:ext>
            </a:extLst>
          </p:cNvPr>
          <p:cNvSpPr>
            <a:spLocks noGrp="1"/>
          </p:cNvSpPr>
          <p:nvPr>
            <p:ph type="pic" sz="quarter" idx="88" hasCustomPrompt="1"/>
          </p:nvPr>
        </p:nvSpPr>
        <p:spPr>
          <a:xfrm>
            <a:off x="7316726"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3" name="Picture Placeholder 26">
            <a:extLst>
              <a:ext uri="{FF2B5EF4-FFF2-40B4-BE49-F238E27FC236}">
                <a16:creationId xmlns:a16="http://schemas.microsoft.com/office/drawing/2014/main" id="{FB0A3502-D883-7824-987C-0B69A6E81D02}"/>
              </a:ext>
            </a:extLst>
          </p:cNvPr>
          <p:cNvSpPr>
            <a:spLocks noGrp="1"/>
          </p:cNvSpPr>
          <p:nvPr>
            <p:ph type="pic" sz="quarter" idx="89" hasCustomPrompt="1"/>
          </p:nvPr>
        </p:nvSpPr>
        <p:spPr>
          <a:xfrm>
            <a:off x="8368353"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4" name="Picture Placeholder 26">
            <a:extLst>
              <a:ext uri="{FF2B5EF4-FFF2-40B4-BE49-F238E27FC236}">
                <a16:creationId xmlns:a16="http://schemas.microsoft.com/office/drawing/2014/main" id="{39EAD574-3567-7AE7-6195-C9CC1ADDAA5F}"/>
              </a:ext>
            </a:extLst>
          </p:cNvPr>
          <p:cNvSpPr>
            <a:spLocks noGrp="1"/>
          </p:cNvSpPr>
          <p:nvPr>
            <p:ph type="pic" sz="quarter" idx="90" hasCustomPrompt="1"/>
          </p:nvPr>
        </p:nvSpPr>
        <p:spPr>
          <a:xfrm>
            <a:off x="9419980"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5" name="Picture Placeholder 26">
            <a:extLst>
              <a:ext uri="{FF2B5EF4-FFF2-40B4-BE49-F238E27FC236}">
                <a16:creationId xmlns:a16="http://schemas.microsoft.com/office/drawing/2014/main" id="{3DB3C4A2-62C3-08EA-5DC3-2B8C45304578}"/>
              </a:ext>
            </a:extLst>
          </p:cNvPr>
          <p:cNvSpPr>
            <a:spLocks noGrp="1"/>
          </p:cNvSpPr>
          <p:nvPr>
            <p:ph type="pic" sz="quarter" idx="91" hasCustomPrompt="1"/>
          </p:nvPr>
        </p:nvSpPr>
        <p:spPr>
          <a:xfrm>
            <a:off x="10471610"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7" name="Picture Placeholder 19">
            <a:extLst>
              <a:ext uri="{FF2B5EF4-FFF2-40B4-BE49-F238E27FC236}">
                <a16:creationId xmlns:a16="http://schemas.microsoft.com/office/drawing/2014/main" id="{7F2DCE5E-FB6A-3EDC-9C46-8A6EF3C92D3A}"/>
              </a:ext>
            </a:extLst>
          </p:cNvPr>
          <p:cNvSpPr>
            <a:spLocks noGrp="1"/>
          </p:cNvSpPr>
          <p:nvPr>
            <p:ph type="pic" sz="quarter" idx="92" hasCustomPrompt="1"/>
          </p:nvPr>
        </p:nvSpPr>
        <p:spPr>
          <a:xfrm>
            <a:off x="1006964"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8" name="Picture Placeholder 26">
            <a:extLst>
              <a:ext uri="{FF2B5EF4-FFF2-40B4-BE49-F238E27FC236}">
                <a16:creationId xmlns:a16="http://schemas.microsoft.com/office/drawing/2014/main" id="{83893080-97FD-9208-BAC6-11D070E874D2}"/>
              </a:ext>
            </a:extLst>
          </p:cNvPr>
          <p:cNvSpPr>
            <a:spLocks noGrp="1"/>
          </p:cNvSpPr>
          <p:nvPr>
            <p:ph type="pic" sz="quarter" idx="93" hasCustomPrompt="1"/>
          </p:nvPr>
        </p:nvSpPr>
        <p:spPr>
          <a:xfrm>
            <a:off x="2058591"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9" name="Picture Placeholder 19">
            <a:extLst>
              <a:ext uri="{FF2B5EF4-FFF2-40B4-BE49-F238E27FC236}">
                <a16:creationId xmlns:a16="http://schemas.microsoft.com/office/drawing/2014/main" id="{766805DA-5A46-E351-62DB-4EDC97B35DC9}"/>
              </a:ext>
            </a:extLst>
          </p:cNvPr>
          <p:cNvSpPr>
            <a:spLocks noGrp="1"/>
          </p:cNvSpPr>
          <p:nvPr>
            <p:ph type="pic" sz="quarter" idx="94" hasCustomPrompt="1"/>
          </p:nvPr>
        </p:nvSpPr>
        <p:spPr>
          <a:xfrm>
            <a:off x="3110218"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0" name="Picture Placeholder 26">
            <a:extLst>
              <a:ext uri="{FF2B5EF4-FFF2-40B4-BE49-F238E27FC236}">
                <a16:creationId xmlns:a16="http://schemas.microsoft.com/office/drawing/2014/main" id="{BA2E54FD-BE11-51A3-9D65-67CE98C2BB01}"/>
              </a:ext>
            </a:extLst>
          </p:cNvPr>
          <p:cNvSpPr>
            <a:spLocks noGrp="1"/>
          </p:cNvSpPr>
          <p:nvPr>
            <p:ph type="pic" sz="quarter" idx="95" hasCustomPrompt="1"/>
          </p:nvPr>
        </p:nvSpPr>
        <p:spPr>
          <a:xfrm>
            <a:off x="4161845"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1" name="Picture Placeholder 26">
            <a:extLst>
              <a:ext uri="{FF2B5EF4-FFF2-40B4-BE49-F238E27FC236}">
                <a16:creationId xmlns:a16="http://schemas.microsoft.com/office/drawing/2014/main" id="{5B59B4DA-A46D-036C-2D85-78CCF340804B}"/>
              </a:ext>
            </a:extLst>
          </p:cNvPr>
          <p:cNvSpPr>
            <a:spLocks noGrp="1"/>
          </p:cNvSpPr>
          <p:nvPr>
            <p:ph type="pic" sz="quarter" idx="96" hasCustomPrompt="1"/>
          </p:nvPr>
        </p:nvSpPr>
        <p:spPr>
          <a:xfrm>
            <a:off x="5213472"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2" name="Picture Placeholder 26">
            <a:extLst>
              <a:ext uri="{FF2B5EF4-FFF2-40B4-BE49-F238E27FC236}">
                <a16:creationId xmlns:a16="http://schemas.microsoft.com/office/drawing/2014/main" id="{7675B508-A3BF-CCE9-DA5A-ECD60926A467}"/>
              </a:ext>
            </a:extLst>
          </p:cNvPr>
          <p:cNvSpPr>
            <a:spLocks noGrp="1"/>
          </p:cNvSpPr>
          <p:nvPr>
            <p:ph type="pic" sz="quarter" idx="97" hasCustomPrompt="1"/>
          </p:nvPr>
        </p:nvSpPr>
        <p:spPr>
          <a:xfrm>
            <a:off x="6265099"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3" name="Picture Placeholder 26">
            <a:extLst>
              <a:ext uri="{FF2B5EF4-FFF2-40B4-BE49-F238E27FC236}">
                <a16:creationId xmlns:a16="http://schemas.microsoft.com/office/drawing/2014/main" id="{D5BD3935-895A-2F50-733D-D9448DC97AA4}"/>
              </a:ext>
            </a:extLst>
          </p:cNvPr>
          <p:cNvSpPr>
            <a:spLocks noGrp="1"/>
          </p:cNvSpPr>
          <p:nvPr>
            <p:ph type="pic" sz="quarter" idx="98" hasCustomPrompt="1"/>
          </p:nvPr>
        </p:nvSpPr>
        <p:spPr>
          <a:xfrm>
            <a:off x="7316726"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4" name="Picture Placeholder 26">
            <a:extLst>
              <a:ext uri="{FF2B5EF4-FFF2-40B4-BE49-F238E27FC236}">
                <a16:creationId xmlns:a16="http://schemas.microsoft.com/office/drawing/2014/main" id="{B30EAD2D-76DB-A4DA-076A-1871D9330C3F}"/>
              </a:ext>
            </a:extLst>
          </p:cNvPr>
          <p:cNvSpPr>
            <a:spLocks noGrp="1"/>
          </p:cNvSpPr>
          <p:nvPr>
            <p:ph type="pic" sz="quarter" idx="99" hasCustomPrompt="1"/>
          </p:nvPr>
        </p:nvSpPr>
        <p:spPr>
          <a:xfrm>
            <a:off x="8368353"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5" name="Picture Placeholder 26">
            <a:extLst>
              <a:ext uri="{FF2B5EF4-FFF2-40B4-BE49-F238E27FC236}">
                <a16:creationId xmlns:a16="http://schemas.microsoft.com/office/drawing/2014/main" id="{0575AE5E-DE77-9A58-4B11-1BD4D4D96B1D}"/>
              </a:ext>
            </a:extLst>
          </p:cNvPr>
          <p:cNvSpPr>
            <a:spLocks noGrp="1"/>
          </p:cNvSpPr>
          <p:nvPr>
            <p:ph type="pic" sz="quarter" idx="100" hasCustomPrompt="1"/>
          </p:nvPr>
        </p:nvSpPr>
        <p:spPr>
          <a:xfrm>
            <a:off x="9419980"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6" name="Picture Placeholder 26">
            <a:extLst>
              <a:ext uri="{FF2B5EF4-FFF2-40B4-BE49-F238E27FC236}">
                <a16:creationId xmlns:a16="http://schemas.microsoft.com/office/drawing/2014/main" id="{DE3FAB6A-8AA3-81F8-73C0-C0B40C8138E9}"/>
              </a:ext>
            </a:extLst>
          </p:cNvPr>
          <p:cNvSpPr>
            <a:spLocks noGrp="1"/>
          </p:cNvSpPr>
          <p:nvPr>
            <p:ph type="pic" sz="quarter" idx="101" hasCustomPrompt="1"/>
          </p:nvPr>
        </p:nvSpPr>
        <p:spPr>
          <a:xfrm>
            <a:off x="10471610"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19448906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4.xml><?xml version="1.0" encoding="utf-8"?>
<p:sldLayout xmlns:a="http://schemas.openxmlformats.org/drawingml/2006/main" xmlns:r="http://schemas.openxmlformats.org/officeDocument/2006/relationships" xmlns:p="http://schemas.openxmlformats.org/presentationml/2006/main" showMasterSp="0" preserve="1">
  <p:cSld name="Devic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Devices</a:t>
            </a:r>
          </a:p>
        </p:txBody>
      </p:sp>
      <p:pic>
        <p:nvPicPr>
          <p:cNvPr id="4" name="Graphic 3" descr="Monitor with solid fill">
            <a:extLst>
              <a:ext uri="{FF2B5EF4-FFF2-40B4-BE49-F238E27FC236}">
                <a16:creationId xmlns:a16="http://schemas.microsoft.com/office/drawing/2014/main" id="{107006D6-9D04-7FF4-20BD-DAD93ABFB1B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00100" y="1517650"/>
            <a:ext cx="3721100" cy="3721100"/>
          </a:xfrm>
          <a:prstGeom prst="rect">
            <a:avLst/>
          </a:prstGeom>
        </p:spPr>
      </p:pic>
      <p:sp>
        <p:nvSpPr>
          <p:cNvPr id="3" name="TextBox 2">
            <a:extLst>
              <a:ext uri="{FF2B5EF4-FFF2-40B4-BE49-F238E27FC236}">
                <a16:creationId xmlns:a16="http://schemas.microsoft.com/office/drawing/2014/main" id="{7DDCBB6D-3DB9-E433-1EAC-287232EDCB9C}"/>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145722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5.xml><?xml version="1.0" encoding="utf-8"?>
<p:sldLayout xmlns:a="http://schemas.openxmlformats.org/drawingml/2006/main" xmlns:r="http://schemas.openxmlformats.org/officeDocument/2006/relationships" xmlns:p="http://schemas.openxmlformats.org/presentationml/2006/main" preserve="1">
  <p:cSld name="Device Desktop">
    <p:spTree>
      <p:nvGrpSpPr>
        <p:cNvPr id="1" name=""/>
        <p:cNvGrpSpPr/>
        <p:nvPr/>
      </p:nvGrpSpPr>
      <p:grpSpPr>
        <a:xfrm>
          <a:off x="0" y="0"/>
          <a:ext cx="0" cy="0"/>
          <a:chOff x="0" y="0"/>
          <a:chExt cx="0" cy="0"/>
        </a:xfrm>
      </p:grpSpPr>
      <p:pic>
        <p:nvPicPr>
          <p:cNvPr id="16" name="Picture 15" descr="A picture containing text, electronics, display, screenshot&#10;&#10;Description automatically generated">
            <a:extLst>
              <a:ext uri="{FF2B5EF4-FFF2-40B4-BE49-F238E27FC236}">
                <a16:creationId xmlns:a16="http://schemas.microsoft.com/office/drawing/2014/main" id="{07FD1CF5-D74E-16DF-23DF-5380BAD85894}"/>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4873175" y="1339850"/>
            <a:ext cx="6727550" cy="5518149"/>
          </a:xfrm>
          <a:custGeom>
            <a:avLst/>
            <a:gdLst>
              <a:gd name="connsiteX0" fmla="*/ 229293 w 6875830"/>
              <a:gd name="connsiteY0" fmla="*/ 227986 h 5639773"/>
              <a:gd name="connsiteX1" fmla="*/ 229293 w 6875830"/>
              <a:gd name="connsiteY1" fmla="*/ 3874473 h 5639773"/>
              <a:gd name="connsiteX2" fmla="*/ 6647954 w 6875830"/>
              <a:gd name="connsiteY2" fmla="*/ 3874473 h 5639773"/>
              <a:gd name="connsiteX3" fmla="*/ 6647954 w 6875830"/>
              <a:gd name="connsiteY3" fmla="*/ 227986 h 5639773"/>
              <a:gd name="connsiteX4" fmla="*/ 0 w 6875830"/>
              <a:gd name="connsiteY4" fmla="*/ 0 h 5639773"/>
              <a:gd name="connsiteX5" fmla="*/ 6875830 w 6875830"/>
              <a:gd name="connsiteY5" fmla="*/ 0 h 5639773"/>
              <a:gd name="connsiteX6" fmla="*/ 6875830 w 6875830"/>
              <a:gd name="connsiteY6" fmla="*/ 5639773 h 5639773"/>
              <a:gd name="connsiteX7" fmla="*/ 0 w 6875830"/>
              <a:gd name="connsiteY7" fmla="*/ 5639773 h 563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5830" h="5639773">
                <a:moveTo>
                  <a:pt x="229293" y="227986"/>
                </a:moveTo>
                <a:lnTo>
                  <a:pt x="229293" y="3874473"/>
                </a:lnTo>
                <a:lnTo>
                  <a:pt x="6647954" y="3874473"/>
                </a:lnTo>
                <a:lnTo>
                  <a:pt x="6647954" y="227986"/>
                </a:lnTo>
                <a:close/>
                <a:moveTo>
                  <a:pt x="0" y="0"/>
                </a:moveTo>
                <a:lnTo>
                  <a:pt x="6875830" y="0"/>
                </a:lnTo>
                <a:lnTo>
                  <a:pt x="6875830" y="5639773"/>
                </a:lnTo>
                <a:lnTo>
                  <a:pt x="0" y="5639773"/>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092700" y="1557338"/>
            <a:ext cx="6303473" cy="3579812"/>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904114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6.xml><?xml version="1.0" encoding="utf-8"?>
<p:sldLayout xmlns:a="http://schemas.openxmlformats.org/drawingml/2006/main" xmlns:r="http://schemas.openxmlformats.org/officeDocument/2006/relationships" xmlns:p="http://schemas.openxmlformats.org/presentationml/2006/main" preserve="1">
  <p:cSld name="1_Device Desktop B">
    <p:spTree>
      <p:nvGrpSpPr>
        <p:cNvPr id="1" name=""/>
        <p:cNvGrpSpPr/>
        <p:nvPr/>
      </p:nvGrpSpPr>
      <p:grpSpPr>
        <a:xfrm>
          <a:off x="0" y="0"/>
          <a:ext cx="0" cy="0"/>
          <a:chOff x="0" y="0"/>
          <a:chExt cx="0" cy="0"/>
        </a:xfrm>
      </p:grpSpPr>
      <p:pic>
        <p:nvPicPr>
          <p:cNvPr id="16" name="Picture 15" descr="A picture containing text, electronics, display, screenshot&#10;&#10;Description automatically generated">
            <a:extLst>
              <a:ext uri="{FF2B5EF4-FFF2-40B4-BE49-F238E27FC236}">
                <a16:creationId xmlns:a16="http://schemas.microsoft.com/office/drawing/2014/main" id="{07FD1CF5-D74E-16DF-23DF-5380BAD85894}"/>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5183275" y="1289788"/>
            <a:ext cx="5916745" cy="4853101"/>
          </a:xfrm>
          <a:custGeom>
            <a:avLst/>
            <a:gdLst>
              <a:gd name="connsiteX0" fmla="*/ 229293 w 6875830"/>
              <a:gd name="connsiteY0" fmla="*/ 227986 h 5639773"/>
              <a:gd name="connsiteX1" fmla="*/ 229293 w 6875830"/>
              <a:gd name="connsiteY1" fmla="*/ 3874473 h 5639773"/>
              <a:gd name="connsiteX2" fmla="*/ 6647954 w 6875830"/>
              <a:gd name="connsiteY2" fmla="*/ 3874473 h 5639773"/>
              <a:gd name="connsiteX3" fmla="*/ 6647954 w 6875830"/>
              <a:gd name="connsiteY3" fmla="*/ 227986 h 5639773"/>
              <a:gd name="connsiteX4" fmla="*/ 0 w 6875830"/>
              <a:gd name="connsiteY4" fmla="*/ 0 h 5639773"/>
              <a:gd name="connsiteX5" fmla="*/ 6875830 w 6875830"/>
              <a:gd name="connsiteY5" fmla="*/ 0 h 5639773"/>
              <a:gd name="connsiteX6" fmla="*/ 6875830 w 6875830"/>
              <a:gd name="connsiteY6" fmla="*/ 5639773 h 5639773"/>
              <a:gd name="connsiteX7" fmla="*/ 0 w 6875830"/>
              <a:gd name="connsiteY7" fmla="*/ 5639773 h 563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5830" h="5639773">
                <a:moveTo>
                  <a:pt x="229293" y="227986"/>
                </a:moveTo>
                <a:lnTo>
                  <a:pt x="229293" y="3874473"/>
                </a:lnTo>
                <a:lnTo>
                  <a:pt x="6647954" y="3874473"/>
                </a:lnTo>
                <a:lnTo>
                  <a:pt x="6647954" y="227986"/>
                </a:lnTo>
                <a:close/>
                <a:moveTo>
                  <a:pt x="0" y="0"/>
                </a:moveTo>
                <a:lnTo>
                  <a:pt x="6875830" y="0"/>
                </a:lnTo>
                <a:lnTo>
                  <a:pt x="6875830" y="5639773"/>
                </a:lnTo>
                <a:lnTo>
                  <a:pt x="0" y="5639773"/>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402801" y="1507276"/>
            <a:ext cx="5543778" cy="3148373"/>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267032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7.xml><?xml version="1.0" encoding="utf-8"?>
<p:sldLayout xmlns:a="http://schemas.openxmlformats.org/drawingml/2006/main" xmlns:r="http://schemas.openxmlformats.org/officeDocument/2006/relationships" xmlns:p="http://schemas.openxmlformats.org/presentationml/2006/main" preserve="1">
  <p:cSld name="Device Laptop">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4FA1F47-6F2A-9ECC-CDF3-1FD21826F8FD}"/>
              </a:ext>
            </a:extLst>
          </p:cNvPr>
          <p:cNvPicPr>
            <a:picLocks noChangeAspect="1"/>
          </p:cNvPicPr>
          <p:nvPr/>
        </p:nvPicPr>
        <p:blipFill>
          <a:blip r:embed="rId2"/>
          <a:stretch>
            <a:fillRect/>
          </a:stretch>
        </p:blipFill>
        <p:spPr>
          <a:xfrm>
            <a:off x="4688627" y="1224107"/>
            <a:ext cx="7316815" cy="4656863"/>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292248" y="1327759"/>
            <a:ext cx="6106438" cy="4075967"/>
          </a:xfrm>
          <a:prstGeom prst="round2SameRect">
            <a:avLst>
              <a:gd name="adj1" fmla="val 4132"/>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326029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8.xml><?xml version="1.0" encoding="utf-8"?>
<p:sldLayout xmlns:a="http://schemas.openxmlformats.org/drawingml/2006/main" xmlns:r="http://schemas.openxmlformats.org/officeDocument/2006/relationships" xmlns:p="http://schemas.openxmlformats.org/presentationml/2006/main" preserve="1">
  <p:cSld name="Device iPad">
    <p:spTree>
      <p:nvGrpSpPr>
        <p:cNvPr id="1" name=""/>
        <p:cNvGrpSpPr/>
        <p:nvPr/>
      </p:nvGrpSpPr>
      <p:grpSpPr>
        <a:xfrm>
          <a:off x="0" y="0"/>
          <a:ext cx="0" cy="0"/>
          <a:chOff x="0" y="0"/>
          <a:chExt cx="0" cy="0"/>
        </a:xfrm>
      </p:grpSpPr>
      <p:pic>
        <p:nvPicPr>
          <p:cNvPr id="2" name="Picture 1" descr="Shape, square&#10;&#10;Description automatically generated">
            <a:extLst>
              <a:ext uri="{FF2B5EF4-FFF2-40B4-BE49-F238E27FC236}">
                <a16:creationId xmlns:a16="http://schemas.microsoft.com/office/drawing/2014/main" id="{756C441C-5D40-75B9-1DBC-82A03560D7E7}"/>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5083108" y="1294095"/>
            <a:ext cx="6516482" cy="4690984"/>
          </a:xfrm>
          <a:custGeom>
            <a:avLst/>
            <a:gdLst>
              <a:gd name="connsiteX0" fmla="*/ 331870 w 6971820"/>
              <a:gd name="connsiteY0" fmla="*/ 234950 h 5018766"/>
              <a:gd name="connsiteX1" fmla="*/ 236590 w 6971820"/>
              <a:gd name="connsiteY1" fmla="*/ 330230 h 5018766"/>
              <a:gd name="connsiteX2" fmla="*/ 236590 w 6971820"/>
              <a:gd name="connsiteY2" fmla="*/ 4711669 h 5018766"/>
              <a:gd name="connsiteX3" fmla="*/ 331870 w 6971820"/>
              <a:gd name="connsiteY3" fmla="*/ 4806949 h 5018766"/>
              <a:gd name="connsiteX4" fmla="*/ 6669111 w 6971820"/>
              <a:gd name="connsiteY4" fmla="*/ 4806949 h 5018766"/>
              <a:gd name="connsiteX5" fmla="*/ 6764391 w 6971820"/>
              <a:gd name="connsiteY5" fmla="*/ 4711669 h 5018766"/>
              <a:gd name="connsiteX6" fmla="*/ 6764391 w 6971820"/>
              <a:gd name="connsiteY6" fmla="*/ 330230 h 5018766"/>
              <a:gd name="connsiteX7" fmla="*/ 6669111 w 6971820"/>
              <a:gd name="connsiteY7" fmla="*/ 234950 h 5018766"/>
              <a:gd name="connsiteX8" fmla="*/ 0 w 6971820"/>
              <a:gd name="connsiteY8" fmla="*/ 0 h 5018766"/>
              <a:gd name="connsiteX9" fmla="*/ 6971820 w 6971820"/>
              <a:gd name="connsiteY9" fmla="*/ 0 h 5018766"/>
              <a:gd name="connsiteX10" fmla="*/ 6971820 w 6971820"/>
              <a:gd name="connsiteY10" fmla="*/ 5018766 h 5018766"/>
              <a:gd name="connsiteX11" fmla="*/ 0 w 6971820"/>
              <a:gd name="connsiteY11" fmla="*/ 5018766 h 5018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71820" h="5018766">
                <a:moveTo>
                  <a:pt x="331870" y="234950"/>
                </a:moveTo>
                <a:cubicBezTo>
                  <a:pt x="279248" y="234950"/>
                  <a:pt x="236590" y="277608"/>
                  <a:pt x="236590" y="330230"/>
                </a:cubicBezTo>
                <a:lnTo>
                  <a:pt x="236590" y="4711669"/>
                </a:lnTo>
                <a:cubicBezTo>
                  <a:pt x="236590" y="4764291"/>
                  <a:pt x="279248" y="4806949"/>
                  <a:pt x="331870" y="4806949"/>
                </a:cubicBezTo>
                <a:lnTo>
                  <a:pt x="6669111" y="4806949"/>
                </a:lnTo>
                <a:cubicBezTo>
                  <a:pt x="6721733" y="4806949"/>
                  <a:pt x="6764391" y="4764291"/>
                  <a:pt x="6764391" y="4711669"/>
                </a:cubicBezTo>
                <a:lnTo>
                  <a:pt x="6764391" y="330230"/>
                </a:lnTo>
                <a:cubicBezTo>
                  <a:pt x="6764391" y="277608"/>
                  <a:pt x="6721733" y="234950"/>
                  <a:pt x="6669111" y="234950"/>
                </a:cubicBezTo>
                <a:close/>
                <a:moveTo>
                  <a:pt x="0" y="0"/>
                </a:moveTo>
                <a:lnTo>
                  <a:pt x="6971820" y="0"/>
                </a:lnTo>
                <a:lnTo>
                  <a:pt x="6971820" y="5018766"/>
                </a:lnTo>
                <a:lnTo>
                  <a:pt x="0" y="5018766"/>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296118" y="1515649"/>
            <a:ext cx="6115094" cy="4283901"/>
          </a:xfrm>
          <a:prstGeom prst="roundRect">
            <a:avLst>
              <a:gd name="adj" fmla="val 2047"/>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694008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9.xml><?xml version="1.0" encoding="utf-8"?>
<p:sldLayout xmlns:a="http://schemas.openxmlformats.org/drawingml/2006/main" xmlns:r="http://schemas.openxmlformats.org/officeDocument/2006/relationships" xmlns:p="http://schemas.openxmlformats.org/presentationml/2006/main" preserve="1">
  <p:cSld name="Device Mobile">
    <p:spTree>
      <p:nvGrpSpPr>
        <p:cNvPr id="1" name=""/>
        <p:cNvGrpSpPr/>
        <p:nvPr/>
      </p:nvGrpSpPr>
      <p:grpSpPr>
        <a:xfrm>
          <a:off x="0" y="0"/>
          <a:ext cx="0" cy="0"/>
          <a:chOff x="0" y="0"/>
          <a:chExt cx="0" cy="0"/>
        </a:xfrm>
      </p:grpSpPr>
      <p:pic>
        <p:nvPicPr>
          <p:cNvPr id="10" name="Picture 9" descr="A picture containing application&#10;&#10;Description automatically generated">
            <a:extLst>
              <a:ext uri="{FF2B5EF4-FFF2-40B4-BE49-F238E27FC236}">
                <a16:creationId xmlns:a16="http://schemas.microsoft.com/office/drawing/2014/main" id="{2C34EDD9-26BE-B0F0-0607-F7213C1BE65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767998" y="790574"/>
            <a:ext cx="2677409" cy="5424489"/>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4"/>
            <a:ext cx="6720946" cy="1361438"/>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5" y="3716339"/>
            <a:ext cx="6717029"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Picture Placeholder 12">
            <a:extLst>
              <a:ext uri="{FF2B5EF4-FFF2-40B4-BE49-F238E27FC236}">
                <a16:creationId xmlns:a16="http://schemas.microsoft.com/office/drawing/2014/main" id="{A0B8D243-E13C-9E95-D638-73C81ECF0E49}"/>
              </a:ext>
            </a:extLst>
          </p:cNvPr>
          <p:cNvSpPr>
            <a:spLocks noGrp="1"/>
          </p:cNvSpPr>
          <p:nvPr>
            <p:ph type="pic" sz="quarter" idx="14" hasCustomPrompt="1"/>
          </p:nvPr>
        </p:nvSpPr>
        <p:spPr>
          <a:xfrm>
            <a:off x="8906006" y="914400"/>
            <a:ext cx="2398734" cy="5179512"/>
          </a:xfrm>
          <a:custGeom>
            <a:avLst/>
            <a:gdLst>
              <a:gd name="connsiteX0" fmla="*/ 930937 w 2398734"/>
              <a:gd name="connsiteY0" fmla="*/ 80964 h 5179512"/>
              <a:gd name="connsiteX1" fmla="*/ 828544 w 2398734"/>
              <a:gd name="connsiteY1" fmla="*/ 183357 h 5179512"/>
              <a:gd name="connsiteX2" fmla="*/ 930937 w 2398734"/>
              <a:gd name="connsiteY2" fmla="*/ 285750 h 5179512"/>
              <a:gd name="connsiteX3" fmla="*/ 1471482 w 2398734"/>
              <a:gd name="connsiteY3" fmla="*/ 285750 h 5179512"/>
              <a:gd name="connsiteX4" fmla="*/ 1573875 w 2398734"/>
              <a:gd name="connsiteY4" fmla="*/ 183357 h 5179512"/>
              <a:gd name="connsiteX5" fmla="*/ 1471482 w 2398734"/>
              <a:gd name="connsiteY5" fmla="*/ 80964 h 5179512"/>
              <a:gd name="connsiteX6" fmla="*/ 336950 w 2398734"/>
              <a:gd name="connsiteY6" fmla="*/ 0 h 5179512"/>
              <a:gd name="connsiteX7" fmla="*/ 2061784 w 2398734"/>
              <a:gd name="connsiteY7" fmla="*/ 0 h 5179512"/>
              <a:gd name="connsiteX8" fmla="*/ 2398734 w 2398734"/>
              <a:gd name="connsiteY8" fmla="*/ 336950 h 5179512"/>
              <a:gd name="connsiteX9" fmla="*/ 2398734 w 2398734"/>
              <a:gd name="connsiteY9" fmla="*/ 4842562 h 5179512"/>
              <a:gd name="connsiteX10" fmla="*/ 2061784 w 2398734"/>
              <a:gd name="connsiteY10" fmla="*/ 5179512 h 5179512"/>
              <a:gd name="connsiteX11" fmla="*/ 336950 w 2398734"/>
              <a:gd name="connsiteY11" fmla="*/ 5179512 h 5179512"/>
              <a:gd name="connsiteX12" fmla="*/ 0 w 2398734"/>
              <a:gd name="connsiteY12" fmla="*/ 4842562 h 5179512"/>
              <a:gd name="connsiteX13" fmla="*/ 0 w 2398734"/>
              <a:gd name="connsiteY13" fmla="*/ 336950 h 5179512"/>
              <a:gd name="connsiteX14" fmla="*/ 336950 w 2398734"/>
              <a:gd name="connsiteY14" fmla="*/ 0 h 517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8734" h="5179512">
                <a:moveTo>
                  <a:pt x="930937" y="80964"/>
                </a:moveTo>
                <a:cubicBezTo>
                  <a:pt x="874387" y="80964"/>
                  <a:pt x="828544" y="126807"/>
                  <a:pt x="828544" y="183357"/>
                </a:cubicBezTo>
                <a:cubicBezTo>
                  <a:pt x="828544" y="239907"/>
                  <a:pt x="874387" y="285750"/>
                  <a:pt x="930937" y="285750"/>
                </a:cubicBezTo>
                <a:lnTo>
                  <a:pt x="1471482" y="285750"/>
                </a:lnTo>
                <a:cubicBezTo>
                  <a:pt x="1528032" y="285750"/>
                  <a:pt x="1573875" y="239907"/>
                  <a:pt x="1573875" y="183357"/>
                </a:cubicBezTo>
                <a:cubicBezTo>
                  <a:pt x="1573875" y="126807"/>
                  <a:pt x="1528032" y="80964"/>
                  <a:pt x="1471482" y="80964"/>
                </a:cubicBezTo>
                <a:close/>
                <a:moveTo>
                  <a:pt x="336950" y="0"/>
                </a:moveTo>
                <a:lnTo>
                  <a:pt x="2061784" y="0"/>
                </a:lnTo>
                <a:cubicBezTo>
                  <a:pt x="2247876" y="0"/>
                  <a:pt x="2398734" y="150858"/>
                  <a:pt x="2398734" y="336950"/>
                </a:cubicBezTo>
                <a:lnTo>
                  <a:pt x="2398734" y="4842562"/>
                </a:lnTo>
                <a:cubicBezTo>
                  <a:pt x="2398734" y="5028654"/>
                  <a:pt x="2247876" y="5179512"/>
                  <a:pt x="2061784" y="5179512"/>
                </a:cubicBezTo>
                <a:lnTo>
                  <a:pt x="336950" y="5179512"/>
                </a:lnTo>
                <a:cubicBezTo>
                  <a:pt x="150858" y="5179512"/>
                  <a:pt x="0" y="5028654"/>
                  <a:pt x="0" y="4842562"/>
                </a:cubicBezTo>
                <a:lnTo>
                  <a:pt x="0" y="336950"/>
                </a:lnTo>
                <a:cubicBezTo>
                  <a:pt x="0" y="150858"/>
                  <a:pt x="150858" y="0"/>
                  <a:pt x="336950" y="0"/>
                </a:cubicBez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61360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2_Agenda x9-12 Light">
    <p:bg>
      <p:bgPr>
        <a:solidFill>
          <a:schemeClr val="bg2"/>
        </a:solidFill>
        <a:effectLst/>
      </p:bgPr>
    </p:bg>
    <p:spTree>
      <p:nvGrpSpPr>
        <p:cNvPr id="1" name=""/>
        <p:cNvGrpSpPr/>
        <p:nvPr/>
      </p:nvGrpSpPr>
      <p:grpSpPr>
        <a:xfrm>
          <a:off x="0" y="0"/>
          <a:ext cx="0" cy="0"/>
          <a:chOff x="0" y="0"/>
          <a:chExt cx="0" cy="0"/>
        </a:xfrm>
      </p:grpSpPr>
      <p:sp>
        <p:nvSpPr>
          <p:cNvPr id="18" name="Rectangle: Rounded Corners 17">
            <a:extLst>
              <a:ext uri="{FF2B5EF4-FFF2-40B4-BE49-F238E27FC236}">
                <a16:creationId xmlns:a16="http://schemas.microsoft.com/office/drawing/2014/main" id="{BAE70E99-4613-72D9-8B06-2DFCFC44213F}"/>
              </a:ext>
            </a:extLst>
          </p:cNvPr>
          <p:cNvSpPr/>
          <p:nvPr/>
        </p:nvSpPr>
        <p:spPr>
          <a:xfrm>
            <a:off x="3703638" y="1766888"/>
            <a:ext cx="8115300" cy="4802187"/>
          </a:xfrm>
          <a:prstGeom prst="roundRect">
            <a:avLst>
              <a:gd name="adj" fmla="val 22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400" err="1">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6" y="1766888"/>
            <a:ext cx="2389188" cy="901700"/>
          </a:xfrm>
        </p:spPr>
        <p:txBody>
          <a:bodyPr wrap="square">
            <a:noAutofit/>
          </a:bodyPr>
          <a:lstStyle>
            <a:lvl1pPr>
              <a:defRPr>
                <a:solidFill>
                  <a:schemeClr val="accent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66214" y="2055643"/>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513824" y="2099458"/>
            <a:ext cx="1606979" cy="755858"/>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63660" y="2055643"/>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114257" y="2099458"/>
            <a:ext cx="1606979" cy="755858"/>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47904" y="2055643"/>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699725" y="2099458"/>
            <a:ext cx="1606979" cy="755858"/>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2" name="Text Placeholder 21">
            <a:extLst>
              <a:ext uri="{FF2B5EF4-FFF2-40B4-BE49-F238E27FC236}">
                <a16:creationId xmlns:a16="http://schemas.microsoft.com/office/drawing/2014/main" id="{892646F3-64B0-E34F-5911-ED061116A889}"/>
              </a:ext>
            </a:extLst>
          </p:cNvPr>
          <p:cNvSpPr>
            <a:spLocks noGrp="1"/>
          </p:cNvSpPr>
          <p:nvPr>
            <p:ph type="body" sz="quarter" idx="26" hasCustomPrompt="1"/>
          </p:nvPr>
        </p:nvSpPr>
        <p:spPr>
          <a:xfrm>
            <a:off x="4066214" y="3173431"/>
            <a:ext cx="391777" cy="360000"/>
          </a:xfrm>
        </p:spPr>
        <p:txBody>
          <a:bodyPr wrap="square" rIns="0" anchor="t" anchorCtr="0"/>
          <a:lstStyle>
            <a:lvl1pPr>
              <a:spcAft>
                <a:spcPts val="0"/>
              </a:spcAft>
              <a:defRPr sz="2400">
                <a:solidFill>
                  <a:schemeClr val="accent1"/>
                </a:solidFill>
                <a:latin typeface="+mn-lt"/>
                <a:ea typeface="Roboto" panose="02000000000000000000" pitchFamily="2" charset="0"/>
              </a:defRPr>
            </a:lvl1pPr>
            <a:lvl2pPr>
              <a:defRPr>
                <a:solidFill>
                  <a:schemeClr val="accent4"/>
                </a:solidFill>
              </a:defRPr>
            </a:lvl2pPr>
            <a:lvl3pPr>
              <a:defRPr>
                <a:solidFill>
                  <a:schemeClr val="accent4"/>
                </a:solidFill>
              </a:defRPr>
            </a:lvl3pPr>
            <a:lvl4pPr>
              <a:defRPr>
                <a:solidFill>
                  <a:schemeClr val="accent4"/>
                </a:solidFill>
              </a:defRPr>
            </a:lvl4pPr>
            <a:lvl5pPr>
              <a:defRPr>
                <a:solidFill>
                  <a:schemeClr val="accent4"/>
                </a:solidFill>
              </a:defRPr>
            </a:lvl5pPr>
          </a:lstStyle>
          <a:p>
            <a:pPr lvl="0"/>
            <a:r>
              <a:rPr lang="en-US"/>
              <a:t>04</a:t>
            </a:r>
          </a:p>
        </p:txBody>
      </p:sp>
      <p:sp>
        <p:nvSpPr>
          <p:cNvPr id="26" name="Text Placeholder 25">
            <a:extLst>
              <a:ext uri="{FF2B5EF4-FFF2-40B4-BE49-F238E27FC236}">
                <a16:creationId xmlns:a16="http://schemas.microsoft.com/office/drawing/2014/main" id="{6F2DE5B4-F37E-BC11-180D-64F195D3987D}"/>
              </a:ext>
            </a:extLst>
          </p:cNvPr>
          <p:cNvSpPr>
            <a:spLocks noGrp="1"/>
          </p:cNvSpPr>
          <p:nvPr>
            <p:ph type="body" sz="quarter" idx="27" hasCustomPrompt="1"/>
          </p:nvPr>
        </p:nvSpPr>
        <p:spPr>
          <a:xfrm>
            <a:off x="4513824" y="3219374"/>
            <a:ext cx="1606979" cy="755858"/>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6663660" y="3173431"/>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vl2pPr marL="0" indent="0">
              <a:buNone/>
              <a:defRPr/>
            </a:lvl2pPr>
          </a:lstStyle>
          <a:p>
            <a:pPr lvl="0"/>
            <a:r>
              <a:rPr lang="en-US"/>
              <a:t>05</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114257" y="3219374"/>
            <a:ext cx="1606979" cy="755858"/>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9247904" y="3173431"/>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stStyle>
          <a:p>
            <a:pPr lvl="0"/>
            <a:r>
              <a:rPr lang="en-US"/>
              <a:t>06</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9699725" y="3219374"/>
            <a:ext cx="1606979" cy="755858"/>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4066214" y="4291219"/>
            <a:ext cx="391777" cy="360000"/>
          </a:xfrm>
          <a:noFill/>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stStyle>
          <a:p>
            <a:pPr lvl="0"/>
            <a:r>
              <a:rPr lang="en-US"/>
              <a:t>07</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4513824" y="4339290"/>
            <a:ext cx="1606979" cy="755858"/>
          </a:xfrm>
          <a:noFill/>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30" name="Text Placeholder 29">
            <a:extLst>
              <a:ext uri="{FF2B5EF4-FFF2-40B4-BE49-F238E27FC236}">
                <a16:creationId xmlns:a16="http://schemas.microsoft.com/office/drawing/2014/main" id="{87EFBB06-8252-6E1F-E01F-363256FEB440}"/>
              </a:ext>
            </a:extLst>
          </p:cNvPr>
          <p:cNvSpPr>
            <a:spLocks noGrp="1"/>
          </p:cNvSpPr>
          <p:nvPr>
            <p:ph type="body" sz="quarter" idx="28" hasCustomPrompt="1"/>
          </p:nvPr>
        </p:nvSpPr>
        <p:spPr>
          <a:xfrm>
            <a:off x="6663660" y="4291219"/>
            <a:ext cx="391777" cy="360000"/>
          </a:xfrm>
        </p:spPr>
        <p:txBody>
          <a:bodyPr wrap="square" rIns="0" anchor="t" anchorCtr="0"/>
          <a:lstStyle>
            <a:lvl1pPr>
              <a:spcAft>
                <a:spcPts val="0"/>
              </a:spcAft>
              <a:defRPr sz="2400">
                <a:solidFill>
                  <a:schemeClr val="accent1"/>
                </a:solidFill>
                <a:latin typeface="+mn-lt"/>
                <a:ea typeface="Roboto" panose="02000000000000000000" pitchFamily="2" charset="0"/>
              </a:defRPr>
            </a:lvl1pPr>
          </a:lstStyle>
          <a:p>
            <a:pPr lvl="0"/>
            <a:r>
              <a:rPr lang="en-AU"/>
              <a:t>08</a:t>
            </a:r>
          </a:p>
        </p:txBody>
      </p:sp>
      <p:sp>
        <p:nvSpPr>
          <p:cNvPr id="34" name="Text Placeholder 33">
            <a:extLst>
              <a:ext uri="{FF2B5EF4-FFF2-40B4-BE49-F238E27FC236}">
                <a16:creationId xmlns:a16="http://schemas.microsoft.com/office/drawing/2014/main" id="{162CBBE9-3D56-5099-E894-08DA780DF6D5}"/>
              </a:ext>
            </a:extLst>
          </p:cNvPr>
          <p:cNvSpPr>
            <a:spLocks noGrp="1"/>
          </p:cNvSpPr>
          <p:nvPr>
            <p:ph type="body" sz="quarter" idx="29" hasCustomPrompt="1"/>
          </p:nvPr>
        </p:nvSpPr>
        <p:spPr>
          <a:xfrm>
            <a:off x="7064587" y="4339290"/>
            <a:ext cx="1606979" cy="755858"/>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0" name="Text Placeholder 49">
            <a:extLst>
              <a:ext uri="{FF2B5EF4-FFF2-40B4-BE49-F238E27FC236}">
                <a16:creationId xmlns:a16="http://schemas.microsoft.com/office/drawing/2014/main" id="{FE05878F-E077-B9B1-3726-5ED42E4CEA90}"/>
              </a:ext>
            </a:extLst>
          </p:cNvPr>
          <p:cNvSpPr>
            <a:spLocks noGrp="1"/>
          </p:cNvSpPr>
          <p:nvPr>
            <p:ph type="body" sz="quarter" idx="34" hasCustomPrompt="1"/>
          </p:nvPr>
        </p:nvSpPr>
        <p:spPr>
          <a:xfrm>
            <a:off x="9247904" y="4291219"/>
            <a:ext cx="391777" cy="360000"/>
          </a:xfrm>
        </p:spPr>
        <p:txBody>
          <a:bodyPr wrap="square" rIns="0"/>
          <a:lstStyle>
            <a:lvl1pPr>
              <a:defRPr sz="2400">
                <a:solidFill>
                  <a:schemeClr val="accent1"/>
                </a:solidFill>
              </a:defRPr>
            </a:lvl1pPr>
          </a:lstStyle>
          <a:p>
            <a:pPr lvl="0"/>
            <a:r>
              <a:rPr lang="en-US"/>
              <a:t>09</a:t>
            </a:r>
          </a:p>
        </p:txBody>
      </p:sp>
      <p:sp>
        <p:nvSpPr>
          <p:cNvPr id="40" name="Text Placeholder 39">
            <a:extLst>
              <a:ext uri="{FF2B5EF4-FFF2-40B4-BE49-F238E27FC236}">
                <a16:creationId xmlns:a16="http://schemas.microsoft.com/office/drawing/2014/main" id="{84062858-BFD7-A988-A6E9-19652EF6A325}"/>
              </a:ext>
            </a:extLst>
          </p:cNvPr>
          <p:cNvSpPr>
            <a:spLocks noGrp="1"/>
          </p:cNvSpPr>
          <p:nvPr>
            <p:ph type="body" sz="quarter" idx="30" hasCustomPrompt="1"/>
          </p:nvPr>
        </p:nvSpPr>
        <p:spPr>
          <a:xfrm>
            <a:off x="9699725" y="4339290"/>
            <a:ext cx="1606979" cy="755858"/>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2" name="Text Placeholder 51">
            <a:extLst>
              <a:ext uri="{FF2B5EF4-FFF2-40B4-BE49-F238E27FC236}">
                <a16:creationId xmlns:a16="http://schemas.microsoft.com/office/drawing/2014/main" id="{F1161F96-9575-7BE4-F16A-71A4FD264B8D}"/>
              </a:ext>
            </a:extLst>
          </p:cNvPr>
          <p:cNvSpPr>
            <a:spLocks noGrp="1"/>
          </p:cNvSpPr>
          <p:nvPr>
            <p:ph type="body" sz="quarter" idx="35" hasCustomPrompt="1"/>
          </p:nvPr>
        </p:nvSpPr>
        <p:spPr>
          <a:xfrm>
            <a:off x="4066214" y="5409008"/>
            <a:ext cx="391777" cy="360000"/>
          </a:xfrm>
        </p:spPr>
        <p:txBody>
          <a:bodyPr wrap="square" rIns="0"/>
          <a:lstStyle>
            <a:lvl1pPr>
              <a:defRPr sz="2400">
                <a:solidFill>
                  <a:schemeClr val="accent1"/>
                </a:solidFill>
              </a:defRPr>
            </a:lvl1pPr>
          </a:lstStyle>
          <a:p>
            <a:pPr lvl="0"/>
            <a:r>
              <a:rPr lang="en-US"/>
              <a:t>10</a:t>
            </a:r>
          </a:p>
        </p:txBody>
      </p:sp>
      <p:sp>
        <p:nvSpPr>
          <p:cNvPr id="42" name="Text Placeholder 41">
            <a:extLst>
              <a:ext uri="{FF2B5EF4-FFF2-40B4-BE49-F238E27FC236}">
                <a16:creationId xmlns:a16="http://schemas.microsoft.com/office/drawing/2014/main" id="{671D4104-919F-0135-748E-AF617EEF5390}"/>
              </a:ext>
            </a:extLst>
          </p:cNvPr>
          <p:cNvSpPr>
            <a:spLocks noGrp="1"/>
          </p:cNvSpPr>
          <p:nvPr>
            <p:ph type="body" sz="quarter" idx="31" hasCustomPrompt="1"/>
          </p:nvPr>
        </p:nvSpPr>
        <p:spPr>
          <a:xfrm>
            <a:off x="4513824" y="5459205"/>
            <a:ext cx="1606979" cy="755858"/>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4" name="Text Placeholder 53">
            <a:extLst>
              <a:ext uri="{FF2B5EF4-FFF2-40B4-BE49-F238E27FC236}">
                <a16:creationId xmlns:a16="http://schemas.microsoft.com/office/drawing/2014/main" id="{D48F7D7A-C525-3DAE-5F47-1AF42B54E8BA}"/>
              </a:ext>
            </a:extLst>
          </p:cNvPr>
          <p:cNvSpPr>
            <a:spLocks noGrp="1"/>
          </p:cNvSpPr>
          <p:nvPr>
            <p:ph type="body" sz="quarter" idx="36" hasCustomPrompt="1"/>
          </p:nvPr>
        </p:nvSpPr>
        <p:spPr>
          <a:xfrm>
            <a:off x="6663660" y="5409008"/>
            <a:ext cx="391777" cy="360000"/>
          </a:xfrm>
        </p:spPr>
        <p:txBody>
          <a:bodyPr wrap="square" rIns="0"/>
          <a:lstStyle>
            <a:lvl1pPr>
              <a:defRPr sz="2400">
                <a:solidFill>
                  <a:schemeClr val="accent1"/>
                </a:solidFill>
              </a:defRPr>
            </a:lvl1pPr>
          </a:lstStyle>
          <a:p>
            <a:pPr lvl="0"/>
            <a:r>
              <a:rPr lang="en-US"/>
              <a:t>11</a:t>
            </a:r>
          </a:p>
        </p:txBody>
      </p:sp>
      <p:sp>
        <p:nvSpPr>
          <p:cNvPr id="44" name="Text Placeholder 43">
            <a:extLst>
              <a:ext uri="{FF2B5EF4-FFF2-40B4-BE49-F238E27FC236}">
                <a16:creationId xmlns:a16="http://schemas.microsoft.com/office/drawing/2014/main" id="{9FCCDC58-92BF-5F26-7F2E-463414FF743A}"/>
              </a:ext>
            </a:extLst>
          </p:cNvPr>
          <p:cNvSpPr>
            <a:spLocks noGrp="1"/>
          </p:cNvSpPr>
          <p:nvPr>
            <p:ph type="body" sz="quarter" idx="32" hasCustomPrompt="1"/>
          </p:nvPr>
        </p:nvSpPr>
        <p:spPr>
          <a:xfrm>
            <a:off x="7114257" y="5459205"/>
            <a:ext cx="1606979" cy="755858"/>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6" name="Text Placeholder 55">
            <a:extLst>
              <a:ext uri="{FF2B5EF4-FFF2-40B4-BE49-F238E27FC236}">
                <a16:creationId xmlns:a16="http://schemas.microsoft.com/office/drawing/2014/main" id="{D1369682-67C9-5833-F89D-DEC07C86FB67}"/>
              </a:ext>
            </a:extLst>
          </p:cNvPr>
          <p:cNvSpPr>
            <a:spLocks noGrp="1"/>
          </p:cNvSpPr>
          <p:nvPr>
            <p:ph type="body" sz="quarter" idx="37" hasCustomPrompt="1"/>
          </p:nvPr>
        </p:nvSpPr>
        <p:spPr>
          <a:xfrm>
            <a:off x="9247904" y="5409008"/>
            <a:ext cx="391777" cy="360000"/>
          </a:xfrm>
        </p:spPr>
        <p:txBody>
          <a:bodyPr wrap="square" rIns="0"/>
          <a:lstStyle>
            <a:lvl1pPr>
              <a:defRPr sz="2400">
                <a:solidFill>
                  <a:schemeClr val="accent1"/>
                </a:solidFill>
              </a:defRPr>
            </a:lvl1pPr>
          </a:lstStyle>
          <a:p>
            <a:pPr lvl="0"/>
            <a:r>
              <a:rPr lang="en-US"/>
              <a:t>12</a:t>
            </a:r>
          </a:p>
        </p:txBody>
      </p:sp>
      <p:sp>
        <p:nvSpPr>
          <p:cNvPr id="48" name="Text Placeholder 47">
            <a:extLst>
              <a:ext uri="{FF2B5EF4-FFF2-40B4-BE49-F238E27FC236}">
                <a16:creationId xmlns:a16="http://schemas.microsoft.com/office/drawing/2014/main" id="{1E152F60-492B-9FD8-5AC2-A0FBF4628D47}"/>
              </a:ext>
            </a:extLst>
          </p:cNvPr>
          <p:cNvSpPr>
            <a:spLocks noGrp="1"/>
          </p:cNvSpPr>
          <p:nvPr>
            <p:ph type="body" sz="quarter" idx="33" hasCustomPrompt="1"/>
          </p:nvPr>
        </p:nvSpPr>
        <p:spPr>
          <a:xfrm>
            <a:off x="9699725" y="5459205"/>
            <a:ext cx="1606979" cy="755858"/>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7D970611-7897-694D-84E3-FA0BC73F0261}" type="slidenum">
              <a:rPr lang="en-US" smtClean="0"/>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lang="en-GB"/>
            </a:lvl1pPr>
          </a:lstStyle>
          <a:p>
            <a:endParaRPr lang="en-US"/>
          </a:p>
        </p:txBody>
      </p:sp>
    </p:spTree>
    <p:extLst>
      <p:ext uri="{BB962C8B-B14F-4D97-AF65-F5344CB8AC3E}">
        <p14:creationId xmlns:p14="http://schemas.microsoft.com/office/powerpoint/2010/main" val="2030677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p:cSld name="Agenda x4 Dark">
    <p:bg>
      <p:bgPr>
        <a:solidFill>
          <a:schemeClr val="accent1"/>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969481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0.xml><?xml version="1.0" encoding="utf-8"?>
<p:sldLayout xmlns:a="http://schemas.openxmlformats.org/drawingml/2006/main" xmlns:r="http://schemas.openxmlformats.org/officeDocument/2006/relationships" xmlns:p="http://schemas.openxmlformats.org/presentationml/2006/main" preserve="1">
  <p:cSld name="1_Device Mobile B">
    <p:spTree>
      <p:nvGrpSpPr>
        <p:cNvPr id="1" name=""/>
        <p:cNvGrpSpPr/>
        <p:nvPr/>
      </p:nvGrpSpPr>
      <p:grpSpPr>
        <a:xfrm>
          <a:off x="0" y="0"/>
          <a:ext cx="0" cy="0"/>
          <a:chOff x="0" y="0"/>
          <a:chExt cx="0" cy="0"/>
        </a:xfrm>
      </p:grpSpPr>
      <p:pic>
        <p:nvPicPr>
          <p:cNvPr id="10" name="Picture 9" descr="A picture containing application&#10;&#10;Description automatically generated">
            <a:extLst>
              <a:ext uri="{FF2B5EF4-FFF2-40B4-BE49-F238E27FC236}">
                <a16:creationId xmlns:a16="http://schemas.microsoft.com/office/drawing/2014/main" id="{2C34EDD9-26BE-B0F0-0607-F7213C1BE65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815097" y="790574"/>
            <a:ext cx="2677409" cy="5424489"/>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4"/>
            <a:ext cx="6511175" cy="1361438"/>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6507380"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Picture Placeholder 12">
            <a:extLst>
              <a:ext uri="{FF2B5EF4-FFF2-40B4-BE49-F238E27FC236}">
                <a16:creationId xmlns:a16="http://schemas.microsoft.com/office/drawing/2014/main" id="{A0B8D243-E13C-9E95-D638-73C81ECF0E49}"/>
              </a:ext>
            </a:extLst>
          </p:cNvPr>
          <p:cNvSpPr>
            <a:spLocks noGrp="1"/>
          </p:cNvSpPr>
          <p:nvPr>
            <p:ph type="pic" sz="quarter" idx="14"/>
          </p:nvPr>
        </p:nvSpPr>
        <p:spPr>
          <a:xfrm>
            <a:off x="7953105" y="914400"/>
            <a:ext cx="2398734" cy="5179512"/>
          </a:xfrm>
          <a:custGeom>
            <a:avLst/>
            <a:gdLst>
              <a:gd name="connsiteX0" fmla="*/ 930937 w 2398734"/>
              <a:gd name="connsiteY0" fmla="*/ 80964 h 5179512"/>
              <a:gd name="connsiteX1" fmla="*/ 828544 w 2398734"/>
              <a:gd name="connsiteY1" fmla="*/ 183357 h 5179512"/>
              <a:gd name="connsiteX2" fmla="*/ 930937 w 2398734"/>
              <a:gd name="connsiteY2" fmla="*/ 285750 h 5179512"/>
              <a:gd name="connsiteX3" fmla="*/ 1471482 w 2398734"/>
              <a:gd name="connsiteY3" fmla="*/ 285750 h 5179512"/>
              <a:gd name="connsiteX4" fmla="*/ 1573875 w 2398734"/>
              <a:gd name="connsiteY4" fmla="*/ 183357 h 5179512"/>
              <a:gd name="connsiteX5" fmla="*/ 1471482 w 2398734"/>
              <a:gd name="connsiteY5" fmla="*/ 80964 h 5179512"/>
              <a:gd name="connsiteX6" fmla="*/ 336950 w 2398734"/>
              <a:gd name="connsiteY6" fmla="*/ 0 h 5179512"/>
              <a:gd name="connsiteX7" fmla="*/ 2061784 w 2398734"/>
              <a:gd name="connsiteY7" fmla="*/ 0 h 5179512"/>
              <a:gd name="connsiteX8" fmla="*/ 2398734 w 2398734"/>
              <a:gd name="connsiteY8" fmla="*/ 336950 h 5179512"/>
              <a:gd name="connsiteX9" fmla="*/ 2398734 w 2398734"/>
              <a:gd name="connsiteY9" fmla="*/ 4842562 h 5179512"/>
              <a:gd name="connsiteX10" fmla="*/ 2061784 w 2398734"/>
              <a:gd name="connsiteY10" fmla="*/ 5179512 h 5179512"/>
              <a:gd name="connsiteX11" fmla="*/ 336950 w 2398734"/>
              <a:gd name="connsiteY11" fmla="*/ 5179512 h 5179512"/>
              <a:gd name="connsiteX12" fmla="*/ 0 w 2398734"/>
              <a:gd name="connsiteY12" fmla="*/ 4842562 h 5179512"/>
              <a:gd name="connsiteX13" fmla="*/ 0 w 2398734"/>
              <a:gd name="connsiteY13" fmla="*/ 336950 h 5179512"/>
              <a:gd name="connsiteX14" fmla="*/ 336950 w 2398734"/>
              <a:gd name="connsiteY14" fmla="*/ 0 h 517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8734" h="5179512">
                <a:moveTo>
                  <a:pt x="930937" y="80964"/>
                </a:moveTo>
                <a:cubicBezTo>
                  <a:pt x="874387" y="80964"/>
                  <a:pt x="828544" y="126807"/>
                  <a:pt x="828544" y="183357"/>
                </a:cubicBezTo>
                <a:cubicBezTo>
                  <a:pt x="828544" y="239907"/>
                  <a:pt x="874387" y="285750"/>
                  <a:pt x="930937" y="285750"/>
                </a:cubicBezTo>
                <a:lnTo>
                  <a:pt x="1471482" y="285750"/>
                </a:lnTo>
                <a:cubicBezTo>
                  <a:pt x="1528032" y="285750"/>
                  <a:pt x="1573875" y="239907"/>
                  <a:pt x="1573875" y="183357"/>
                </a:cubicBezTo>
                <a:cubicBezTo>
                  <a:pt x="1573875" y="126807"/>
                  <a:pt x="1528032" y="80964"/>
                  <a:pt x="1471482" y="80964"/>
                </a:cubicBezTo>
                <a:close/>
                <a:moveTo>
                  <a:pt x="336950" y="0"/>
                </a:moveTo>
                <a:lnTo>
                  <a:pt x="2061784" y="0"/>
                </a:lnTo>
                <a:cubicBezTo>
                  <a:pt x="2247876" y="0"/>
                  <a:pt x="2398734" y="150858"/>
                  <a:pt x="2398734" y="336950"/>
                </a:cubicBezTo>
                <a:lnTo>
                  <a:pt x="2398734" y="4842562"/>
                </a:lnTo>
                <a:cubicBezTo>
                  <a:pt x="2398734" y="5028654"/>
                  <a:pt x="2247876" y="5179512"/>
                  <a:pt x="2061784" y="5179512"/>
                </a:cubicBezTo>
                <a:lnTo>
                  <a:pt x="336950" y="5179512"/>
                </a:lnTo>
                <a:cubicBezTo>
                  <a:pt x="150858" y="5179512"/>
                  <a:pt x="0" y="5028654"/>
                  <a:pt x="0" y="4842562"/>
                </a:cubicBezTo>
                <a:lnTo>
                  <a:pt x="0" y="336950"/>
                </a:lnTo>
                <a:cubicBezTo>
                  <a:pt x="0" y="150858"/>
                  <a:pt x="150858" y="0"/>
                  <a:pt x="336950" y="0"/>
                </a:cubicBez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Click icon to add picture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025037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1.xml><?xml version="1.0" encoding="utf-8"?>
<p:sldLayout xmlns:a="http://schemas.openxmlformats.org/drawingml/2006/main" xmlns:r="http://schemas.openxmlformats.org/officeDocument/2006/relationships" xmlns:p="http://schemas.openxmlformats.org/presentationml/2006/main" showMasterSp="0" preserve="1">
  <p:cSld name="Text Only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Text only layouts</a:t>
            </a:r>
          </a:p>
        </p:txBody>
      </p:sp>
      <p:sp>
        <p:nvSpPr>
          <p:cNvPr id="16" name="Freeform: Shape 15">
            <a:extLst>
              <a:ext uri="{FF2B5EF4-FFF2-40B4-BE49-F238E27FC236}">
                <a16:creationId xmlns:a16="http://schemas.microsoft.com/office/drawing/2014/main" id="{009973A6-D712-23E6-DD5C-23326BB7EF8D}"/>
              </a:ext>
            </a:extLst>
          </p:cNvPr>
          <p:cNvSpPr/>
          <p:nvPr/>
        </p:nvSpPr>
        <p:spPr>
          <a:xfrm>
            <a:off x="946298" y="2199488"/>
            <a:ext cx="3206603" cy="2094694"/>
          </a:xfrm>
          <a:custGeom>
            <a:avLst/>
            <a:gdLst>
              <a:gd name="connsiteX0" fmla="*/ 1974728 w 3797154"/>
              <a:gd name="connsiteY0" fmla="*/ 1549796 h 2480468"/>
              <a:gd name="connsiteX1" fmla="*/ 1974728 w 3797154"/>
              <a:gd name="connsiteY1" fmla="*/ 1756171 h 2480468"/>
              <a:gd name="connsiteX2" fmla="*/ 2611051 w 3797154"/>
              <a:gd name="connsiteY2" fmla="*/ 1756171 h 2480468"/>
              <a:gd name="connsiteX3" fmla="*/ 3247374 w 3797154"/>
              <a:gd name="connsiteY3" fmla="*/ 1756171 h 2480468"/>
              <a:gd name="connsiteX4" fmla="*/ 3247374 w 3797154"/>
              <a:gd name="connsiteY4" fmla="*/ 1549796 h 2480468"/>
              <a:gd name="connsiteX5" fmla="*/ 1974728 w 3797154"/>
              <a:gd name="connsiteY5" fmla="*/ 1137046 h 2480468"/>
              <a:gd name="connsiteX6" fmla="*/ 1974728 w 3797154"/>
              <a:gd name="connsiteY6" fmla="*/ 1343421 h 2480468"/>
              <a:gd name="connsiteX7" fmla="*/ 2611051 w 3797154"/>
              <a:gd name="connsiteY7" fmla="*/ 1343421 h 2480468"/>
              <a:gd name="connsiteX8" fmla="*/ 3247374 w 3797154"/>
              <a:gd name="connsiteY8" fmla="*/ 1343421 h 2480468"/>
              <a:gd name="connsiteX9" fmla="*/ 3247374 w 3797154"/>
              <a:gd name="connsiteY9" fmla="*/ 1137046 h 2480468"/>
              <a:gd name="connsiteX10" fmla="*/ 1974728 w 3797154"/>
              <a:gd name="connsiteY10" fmla="*/ 724296 h 2480468"/>
              <a:gd name="connsiteX11" fmla="*/ 1974728 w 3797154"/>
              <a:gd name="connsiteY11" fmla="*/ 930671 h 2480468"/>
              <a:gd name="connsiteX12" fmla="*/ 2611051 w 3797154"/>
              <a:gd name="connsiteY12" fmla="*/ 930671 h 2480468"/>
              <a:gd name="connsiteX13" fmla="*/ 3247374 w 3797154"/>
              <a:gd name="connsiteY13" fmla="*/ 930671 h 2480468"/>
              <a:gd name="connsiteX14" fmla="*/ 3247374 w 3797154"/>
              <a:gd name="connsiteY14" fmla="*/ 724296 h 2480468"/>
              <a:gd name="connsiteX15" fmla="*/ 549780 w 3797154"/>
              <a:gd name="connsiteY15" fmla="*/ 638004 h 2480468"/>
              <a:gd name="connsiteX16" fmla="*/ 549780 w 3797154"/>
              <a:gd name="connsiteY16" fmla="*/ 841759 h 2480468"/>
              <a:gd name="connsiteX17" fmla="*/ 907174 w 3797154"/>
              <a:gd name="connsiteY17" fmla="*/ 841759 h 2480468"/>
              <a:gd name="connsiteX18" fmla="*/ 907174 w 3797154"/>
              <a:gd name="connsiteY18" fmla="*/ 1842463 h 2480468"/>
              <a:gd name="connsiteX19" fmla="*/ 1150366 w 3797154"/>
              <a:gd name="connsiteY19" fmla="*/ 1842463 h 2480468"/>
              <a:gd name="connsiteX20" fmla="*/ 1150366 w 3797154"/>
              <a:gd name="connsiteY20" fmla="*/ 841759 h 2480468"/>
              <a:gd name="connsiteX21" fmla="*/ 1506939 w 3797154"/>
              <a:gd name="connsiteY21" fmla="*/ 841759 h 2480468"/>
              <a:gd name="connsiteX22" fmla="*/ 1506939 w 3797154"/>
              <a:gd name="connsiteY22" fmla="*/ 638004 h 2480468"/>
              <a:gd name="connsiteX23" fmla="*/ 349920 w 3797154"/>
              <a:gd name="connsiteY23" fmla="*/ 0 h 2480468"/>
              <a:gd name="connsiteX24" fmla="*/ 3447234 w 3797154"/>
              <a:gd name="connsiteY24" fmla="*/ 0 h 2480468"/>
              <a:gd name="connsiteX25" fmla="*/ 3797154 w 3797154"/>
              <a:gd name="connsiteY25" fmla="*/ 349920 h 2480468"/>
              <a:gd name="connsiteX26" fmla="*/ 3797154 w 3797154"/>
              <a:gd name="connsiteY26" fmla="*/ 2130548 h 2480468"/>
              <a:gd name="connsiteX27" fmla="*/ 3447234 w 3797154"/>
              <a:gd name="connsiteY27" fmla="*/ 2480468 h 2480468"/>
              <a:gd name="connsiteX28" fmla="*/ 349920 w 3797154"/>
              <a:gd name="connsiteY28" fmla="*/ 2480468 h 2480468"/>
              <a:gd name="connsiteX29" fmla="*/ 0 w 3797154"/>
              <a:gd name="connsiteY29" fmla="*/ 2130548 h 2480468"/>
              <a:gd name="connsiteX30" fmla="*/ 0 w 3797154"/>
              <a:gd name="connsiteY30" fmla="*/ 349920 h 2480468"/>
              <a:gd name="connsiteX31" fmla="*/ 349920 w 3797154"/>
              <a:gd name="connsiteY31"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97154" h="2480468">
                <a:moveTo>
                  <a:pt x="1974728" y="1549796"/>
                </a:moveTo>
                <a:lnTo>
                  <a:pt x="1974728" y="1756171"/>
                </a:lnTo>
                <a:lnTo>
                  <a:pt x="2611051" y="1756171"/>
                </a:lnTo>
                <a:lnTo>
                  <a:pt x="3247374" y="1756171"/>
                </a:lnTo>
                <a:lnTo>
                  <a:pt x="3247374" y="1549796"/>
                </a:lnTo>
                <a:close/>
                <a:moveTo>
                  <a:pt x="1974728" y="1137046"/>
                </a:moveTo>
                <a:lnTo>
                  <a:pt x="1974728" y="1343421"/>
                </a:lnTo>
                <a:lnTo>
                  <a:pt x="2611051" y="1343421"/>
                </a:lnTo>
                <a:lnTo>
                  <a:pt x="3247374" y="1343421"/>
                </a:lnTo>
                <a:lnTo>
                  <a:pt x="3247374" y="1137046"/>
                </a:lnTo>
                <a:close/>
                <a:moveTo>
                  <a:pt x="1974728" y="724296"/>
                </a:moveTo>
                <a:lnTo>
                  <a:pt x="1974728" y="930671"/>
                </a:lnTo>
                <a:lnTo>
                  <a:pt x="2611051" y="930671"/>
                </a:lnTo>
                <a:lnTo>
                  <a:pt x="3247374" y="930671"/>
                </a:lnTo>
                <a:lnTo>
                  <a:pt x="3247374" y="724296"/>
                </a:lnTo>
                <a:close/>
                <a:moveTo>
                  <a:pt x="549780" y="638004"/>
                </a:moveTo>
                <a:lnTo>
                  <a:pt x="549780" y="841759"/>
                </a:lnTo>
                <a:lnTo>
                  <a:pt x="907174" y="841759"/>
                </a:lnTo>
                <a:lnTo>
                  <a:pt x="907174" y="1842463"/>
                </a:lnTo>
                <a:lnTo>
                  <a:pt x="1150366" y="1842463"/>
                </a:lnTo>
                <a:lnTo>
                  <a:pt x="1150366" y="841759"/>
                </a:lnTo>
                <a:lnTo>
                  <a:pt x="1506939" y="841759"/>
                </a:lnTo>
                <a:lnTo>
                  <a:pt x="1506939" y="638004"/>
                </a:lnTo>
                <a:close/>
                <a:moveTo>
                  <a:pt x="349920" y="0"/>
                </a:moveTo>
                <a:lnTo>
                  <a:pt x="3447234" y="0"/>
                </a:lnTo>
                <a:cubicBezTo>
                  <a:pt x="3640489" y="0"/>
                  <a:pt x="3797154" y="156665"/>
                  <a:pt x="3797154" y="349920"/>
                </a:cubicBezTo>
                <a:lnTo>
                  <a:pt x="3797154" y="2130548"/>
                </a:lnTo>
                <a:cubicBezTo>
                  <a:pt x="3797154" y="2323803"/>
                  <a:pt x="3640489" y="2480468"/>
                  <a:pt x="3447234" y="2480468"/>
                </a:cubicBezTo>
                <a:lnTo>
                  <a:pt x="349920" y="2480468"/>
                </a:lnTo>
                <a:cubicBezTo>
                  <a:pt x="156665" y="2480468"/>
                  <a:pt x="0" y="2323803"/>
                  <a:pt x="0" y="2130548"/>
                </a:cubicBezTo>
                <a:lnTo>
                  <a:pt x="0" y="349920"/>
                </a:lnTo>
                <a:cubicBezTo>
                  <a:pt x="0" y="156665"/>
                  <a:pt x="156665" y="0"/>
                  <a:pt x="34992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3" name="TextBox 2">
            <a:extLst>
              <a:ext uri="{FF2B5EF4-FFF2-40B4-BE49-F238E27FC236}">
                <a16:creationId xmlns:a16="http://schemas.microsoft.com/office/drawing/2014/main" id="{8B0D02C6-7396-0BB3-48A0-87719E049C40}"/>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659262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2.xml><?xml version="1.0" encoding="utf-8"?>
<p:sldLayout xmlns:a="http://schemas.openxmlformats.org/drawingml/2006/main" xmlns:r="http://schemas.openxmlformats.org/officeDocument/2006/relationships" xmlns:p="http://schemas.openxmlformats.org/presentationml/2006/main" preserve="1">
  <p:cSld name="Text Only x1">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A32B7379-3E51-1A64-2132-8CA950EBA72C}"/>
              </a:ext>
            </a:extLst>
          </p:cNvPr>
          <p:cNvSpPr/>
          <p:nvPr/>
        </p:nvSpPr>
        <p:spPr>
          <a:xfrm>
            <a:off x="4675188" y="1766889"/>
            <a:ext cx="6724650" cy="4451512"/>
          </a:xfrm>
          <a:prstGeom prst="roundRect">
            <a:avLst>
              <a:gd name="adj" fmla="val 242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Text Placeholder 8">
            <a:extLst>
              <a:ext uri="{FF2B5EF4-FFF2-40B4-BE49-F238E27FC236}">
                <a16:creationId xmlns:a16="http://schemas.microsoft.com/office/drawing/2014/main" id="{A379BB94-1F20-E97D-B6C5-C9AC699EEDED}"/>
              </a:ext>
            </a:extLst>
          </p:cNvPr>
          <p:cNvSpPr>
            <a:spLocks noGrp="1"/>
          </p:cNvSpPr>
          <p:nvPr>
            <p:ph type="body" sz="quarter" idx="17"/>
          </p:nvPr>
        </p:nvSpPr>
        <p:spPr>
          <a:xfrm>
            <a:off x="5128260" y="2133600"/>
            <a:ext cx="5818504"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81584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3.xml><?xml version="1.0" encoding="utf-8"?>
<p:sldLayout xmlns:a="http://schemas.openxmlformats.org/drawingml/2006/main" xmlns:r="http://schemas.openxmlformats.org/officeDocument/2006/relationships" xmlns:p="http://schemas.openxmlformats.org/presentationml/2006/main" preserve="1">
  <p:cSld name="1_Text Only x1 Bo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A32B7379-3E51-1A64-2132-8CA950EBA72C}"/>
              </a:ext>
            </a:extLst>
          </p:cNvPr>
          <p:cNvSpPr/>
          <p:nvPr/>
        </p:nvSpPr>
        <p:spPr>
          <a:xfrm>
            <a:off x="4675188" y="1766889"/>
            <a:ext cx="6724650" cy="4451512"/>
          </a:xfrm>
          <a:prstGeom prst="roundRect">
            <a:avLst>
              <a:gd name="adj" fmla="val 24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Text Placeholder 8">
            <a:extLst>
              <a:ext uri="{FF2B5EF4-FFF2-40B4-BE49-F238E27FC236}">
                <a16:creationId xmlns:a16="http://schemas.microsoft.com/office/drawing/2014/main" id="{A379BB94-1F20-E97D-B6C5-C9AC699EEDED}"/>
              </a:ext>
            </a:extLst>
          </p:cNvPr>
          <p:cNvSpPr>
            <a:spLocks noGrp="1"/>
          </p:cNvSpPr>
          <p:nvPr>
            <p:ph type="body" sz="quarter" idx="17"/>
          </p:nvPr>
        </p:nvSpPr>
        <p:spPr>
          <a:xfrm>
            <a:off x="5128260" y="2133600"/>
            <a:ext cx="5818504" cy="3718087"/>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147407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4.xml><?xml version="1.0" encoding="utf-8"?>
<p:sldLayout xmlns:a="http://schemas.openxmlformats.org/drawingml/2006/main" xmlns:r="http://schemas.openxmlformats.org/officeDocument/2006/relationships" xmlns:p="http://schemas.openxmlformats.org/presentationml/2006/main" preserve="1">
  <p:cSld name="Text Only x2">
    <p:spTree>
      <p:nvGrpSpPr>
        <p:cNvPr id="1" name=""/>
        <p:cNvGrpSpPr/>
        <p:nvPr/>
      </p:nvGrpSpPr>
      <p:grpSpPr>
        <a:xfrm>
          <a:off x="0" y="0"/>
          <a:ext cx="0" cy="0"/>
          <a:chOff x="0" y="0"/>
          <a:chExt cx="0" cy="0"/>
        </a:xfrm>
      </p:grpSpPr>
      <p:sp>
        <p:nvSpPr>
          <p:cNvPr id="23" name="Rectangle: Rounded Corners 22">
            <a:extLst>
              <a:ext uri="{FF2B5EF4-FFF2-40B4-BE49-F238E27FC236}">
                <a16:creationId xmlns:a16="http://schemas.microsoft.com/office/drawing/2014/main" id="{2A6D2BB4-19C7-88C2-8BCA-5CFA49EFE0E0}"/>
              </a:ext>
            </a:extLst>
          </p:cNvPr>
          <p:cNvSpPr/>
          <p:nvPr/>
        </p:nvSpPr>
        <p:spPr>
          <a:xfrm>
            <a:off x="4675188" y="1766889"/>
            <a:ext cx="3319200" cy="4451512"/>
          </a:xfrm>
          <a:prstGeom prst="roundRect">
            <a:avLst>
              <a:gd name="adj" fmla="val 325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F202F202-B1DA-BBB0-6DBC-4239C304FC77}"/>
              </a:ext>
            </a:extLst>
          </p:cNvPr>
          <p:cNvSpPr/>
          <p:nvPr/>
        </p:nvSpPr>
        <p:spPr>
          <a:xfrm>
            <a:off x="8069838" y="1766889"/>
            <a:ext cx="3319200" cy="4451512"/>
          </a:xfrm>
          <a:prstGeom prst="roundRect">
            <a:avLst>
              <a:gd name="adj" fmla="val 325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7" name="Text Placeholder 8">
            <a:extLst>
              <a:ext uri="{FF2B5EF4-FFF2-40B4-BE49-F238E27FC236}">
                <a16:creationId xmlns:a16="http://schemas.microsoft.com/office/drawing/2014/main" id="{6CFA9EFD-850A-078D-ECEE-972973771F10}"/>
              </a:ext>
            </a:extLst>
          </p:cNvPr>
          <p:cNvSpPr>
            <a:spLocks noGrp="1"/>
          </p:cNvSpPr>
          <p:nvPr>
            <p:ph type="body" sz="quarter" idx="17"/>
          </p:nvPr>
        </p:nvSpPr>
        <p:spPr>
          <a:xfrm>
            <a:off x="5128260" y="2133600"/>
            <a:ext cx="241554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8" name="Text Placeholder 9">
            <a:extLst>
              <a:ext uri="{FF2B5EF4-FFF2-40B4-BE49-F238E27FC236}">
                <a16:creationId xmlns:a16="http://schemas.microsoft.com/office/drawing/2014/main" id="{7FE8DE95-64FD-4790-B782-3270BCE1C7A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6AF09F1D-4F2E-5C34-1D8E-62A0C50D644A}"/>
              </a:ext>
            </a:extLst>
          </p:cNvPr>
          <p:cNvSpPr>
            <a:spLocks noGrp="1"/>
          </p:cNvSpPr>
          <p:nvPr>
            <p:ph type="body" sz="quarter" idx="19"/>
          </p:nvPr>
        </p:nvSpPr>
        <p:spPr>
          <a:xfrm>
            <a:off x="8521638" y="2133600"/>
            <a:ext cx="24156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695616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5.xml><?xml version="1.0" encoding="utf-8"?>
<p:sldLayout xmlns:a="http://schemas.openxmlformats.org/drawingml/2006/main" xmlns:r="http://schemas.openxmlformats.org/officeDocument/2006/relationships" xmlns:p="http://schemas.openxmlformats.org/presentationml/2006/main" preserve="1">
  <p:cSld name="1_Text Only x2 Bold">
    <p:spTree>
      <p:nvGrpSpPr>
        <p:cNvPr id="1" name=""/>
        <p:cNvGrpSpPr/>
        <p:nvPr/>
      </p:nvGrpSpPr>
      <p:grpSpPr>
        <a:xfrm>
          <a:off x="0" y="0"/>
          <a:ext cx="0" cy="0"/>
          <a:chOff x="0" y="0"/>
          <a:chExt cx="0" cy="0"/>
        </a:xfrm>
      </p:grpSpPr>
      <p:sp>
        <p:nvSpPr>
          <p:cNvPr id="23" name="Rectangle: Rounded Corners 22">
            <a:extLst>
              <a:ext uri="{FF2B5EF4-FFF2-40B4-BE49-F238E27FC236}">
                <a16:creationId xmlns:a16="http://schemas.microsoft.com/office/drawing/2014/main" id="{2A6D2BB4-19C7-88C2-8BCA-5CFA49EFE0E0}"/>
              </a:ext>
            </a:extLst>
          </p:cNvPr>
          <p:cNvSpPr/>
          <p:nvPr/>
        </p:nvSpPr>
        <p:spPr>
          <a:xfrm>
            <a:off x="4675188" y="1766889"/>
            <a:ext cx="3319200" cy="4451512"/>
          </a:xfrm>
          <a:prstGeom prst="roundRect">
            <a:avLst>
              <a:gd name="adj" fmla="val 325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F202F202-B1DA-BBB0-6DBC-4239C304FC77}"/>
              </a:ext>
            </a:extLst>
          </p:cNvPr>
          <p:cNvSpPr/>
          <p:nvPr/>
        </p:nvSpPr>
        <p:spPr>
          <a:xfrm>
            <a:off x="8069838" y="1766889"/>
            <a:ext cx="3319200" cy="4451512"/>
          </a:xfrm>
          <a:prstGeom prst="roundRect">
            <a:avLst>
              <a:gd name="adj" fmla="val 325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7" name="Text Placeholder 8">
            <a:extLst>
              <a:ext uri="{FF2B5EF4-FFF2-40B4-BE49-F238E27FC236}">
                <a16:creationId xmlns:a16="http://schemas.microsoft.com/office/drawing/2014/main" id="{6CFA9EFD-850A-078D-ECEE-972973771F10}"/>
              </a:ext>
            </a:extLst>
          </p:cNvPr>
          <p:cNvSpPr>
            <a:spLocks noGrp="1"/>
          </p:cNvSpPr>
          <p:nvPr>
            <p:ph type="body" sz="quarter" idx="17"/>
          </p:nvPr>
        </p:nvSpPr>
        <p:spPr>
          <a:xfrm>
            <a:off x="5128260" y="2133600"/>
            <a:ext cx="241554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8" name="Text Placeholder 9">
            <a:extLst>
              <a:ext uri="{FF2B5EF4-FFF2-40B4-BE49-F238E27FC236}">
                <a16:creationId xmlns:a16="http://schemas.microsoft.com/office/drawing/2014/main" id="{7FE8DE95-64FD-4790-B782-3270BCE1C7A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6AF09F1D-4F2E-5C34-1D8E-62A0C50D644A}"/>
              </a:ext>
            </a:extLst>
          </p:cNvPr>
          <p:cNvSpPr>
            <a:spLocks noGrp="1"/>
          </p:cNvSpPr>
          <p:nvPr>
            <p:ph type="body" sz="quarter" idx="19"/>
          </p:nvPr>
        </p:nvSpPr>
        <p:spPr>
          <a:xfrm>
            <a:off x="8521638" y="2133600"/>
            <a:ext cx="24156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008535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6.xml><?xml version="1.0" encoding="utf-8"?>
<p:sldLayout xmlns:a="http://schemas.openxmlformats.org/drawingml/2006/main" xmlns:r="http://schemas.openxmlformats.org/officeDocument/2006/relationships" xmlns:p="http://schemas.openxmlformats.org/presentationml/2006/main" preserve="1">
  <p:cSld name="Text Only x3">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B16CB29-687E-3C25-FD42-AE31C0F9B304}"/>
              </a:ext>
            </a:extLst>
          </p:cNvPr>
          <p:cNvSpPr/>
          <p:nvPr/>
        </p:nvSpPr>
        <p:spPr>
          <a:xfrm>
            <a:off x="793437"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2084581F-7BA8-AB0F-730A-7152553E5C55}"/>
              </a:ext>
            </a:extLst>
          </p:cNvPr>
          <p:cNvSpPr/>
          <p:nvPr/>
        </p:nvSpPr>
        <p:spPr>
          <a:xfrm>
            <a:off x="4353191"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DF825389-E812-7033-FD19-7DF44F78DCFC}"/>
              </a:ext>
            </a:extLst>
          </p:cNvPr>
          <p:cNvSpPr/>
          <p:nvPr/>
        </p:nvSpPr>
        <p:spPr>
          <a:xfrm>
            <a:off x="7912945"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258840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9166" y="2133600"/>
            <a:ext cx="25884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Text Placeholder 8">
            <a:extLst>
              <a:ext uri="{FF2B5EF4-FFF2-40B4-BE49-F238E27FC236}">
                <a16:creationId xmlns:a16="http://schemas.microsoft.com/office/drawing/2014/main" id="{3BFEA333-E799-BAA2-6183-0742064AF7DD}"/>
              </a:ext>
            </a:extLst>
          </p:cNvPr>
          <p:cNvSpPr>
            <a:spLocks noGrp="1"/>
          </p:cNvSpPr>
          <p:nvPr>
            <p:ph type="body" sz="quarter" idx="20"/>
          </p:nvPr>
        </p:nvSpPr>
        <p:spPr>
          <a:xfrm>
            <a:off x="8362945" y="2133600"/>
            <a:ext cx="25884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 name="Text Placeholder 9">
            <a:extLst>
              <a:ext uri="{FF2B5EF4-FFF2-40B4-BE49-F238E27FC236}">
                <a16:creationId xmlns:a16="http://schemas.microsoft.com/office/drawing/2014/main" id="{75B86140-87EC-DF0A-DBCA-63205574CCA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633254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7.xml><?xml version="1.0" encoding="utf-8"?>
<p:sldLayout xmlns:a="http://schemas.openxmlformats.org/drawingml/2006/main" xmlns:r="http://schemas.openxmlformats.org/officeDocument/2006/relationships" xmlns:p="http://schemas.openxmlformats.org/presentationml/2006/main" preserve="1">
  <p:cSld name="1_Text Only x3 Bo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B16CB29-687E-3C25-FD42-AE31C0F9B304}"/>
              </a:ext>
            </a:extLst>
          </p:cNvPr>
          <p:cNvSpPr/>
          <p:nvPr/>
        </p:nvSpPr>
        <p:spPr>
          <a:xfrm>
            <a:off x="793437"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2084581F-7BA8-AB0F-730A-7152553E5C55}"/>
              </a:ext>
            </a:extLst>
          </p:cNvPr>
          <p:cNvSpPr/>
          <p:nvPr/>
        </p:nvSpPr>
        <p:spPr>
          <a:xfrm>
            <a:off x="4353191"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DF825389-E812-7033-FD19-7DF44F78DCFC}"/>
              </a:ext>
            </a:extLst>
          </p:cNvPr>
          <p:cNvSpPr/>
          <p:nvPr/>
        </p:nvSpPr>
        <p:spPr>
          <a:xfrm>
            <a:off x="7912945"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258840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9166" y="2133600"/>
            <a:ext cx="25884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Text Placeholder 8">
            <a:extLst>
              <a:ext uri="{FF2B5EF4-FFF2-40B4-BE49-F238E27FC236}">
                <a16:creationId xmlns:a16="http://schemas.microsoft.com/office/drawing/2014/main" id="{3BFEA333-E799-BAA2-6183-0742064AF7DD}"/>
              </a:ext>
            </a:extLst>
          </p:cNvPr>
          <p:cNvSpPr>
            <a:spLocks noGrp="1"/>
          </p:cNvSpPr>
          <p:nvPr>
            <p:ph type="body" sz="quarter" idx="20"/>
          </p:nvPr>
        </p:nvSpPr>
        <p:spPr>
          <a:xfrm>
            <a:off x="8362945" y="2133600"/>
            <a:ext cx="25884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 name="Text Placeholder 9">
            <a:extLst>
              <a:ext uri="{FF2B5EF4-FFF2-40B4-BE49-F238E27FC236}">
                <a16:creationId xmlns:a16="http://schemas.microsoft.com/office/drawing/2014/main" id="{75B86140-87EC-DF0A-DBCA-63205574CCA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188393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8.xml><?xml version="1.0" encoding="utf-8"?>
<p:sldLayout xmlns:a="http://schemas.openxmlformats.org/drawingml/2006/main" xmlns:r="http://schemas.openxmlformats.org/officeDocument/2006/relationships" xmlns:p="http://schemas.openxmlformats.org/presentationml/2006/main" preserve="1">
  <p:cSld name="Text Only x4 A">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8BC847C-FC16-6499-5079-7A6E8497F181}"/>
              </a:ext>
            </a:extLst>
          </p:cNvPr>
          <p:cNvSpPr/>
          <p:nvPr/>
        </p:nvSpPr>
        <p:spPr>
          <a:xfrm>
            <a:off x="793437"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6FFE7077-8681-9ED8-FDDC-A63AFB5D6421}"/>
              </a:ext>
            </a:extLst>
          </p:cNvPr>
          <p:cNvSpPr/>
          <p:nvPr/>
        </p:nvSpPr>
        <p:spPr>
          <a:xfrm>
            <a:off x="3464206"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B20730B5-11AE-6DEC-99EA-5FD05C7C3086}"/>
              </a:ext>
            </a:extLst>
          </p:cNvPr>
          <p:cNvSpPr/>
          <p:nvPr/>
        </p:nvSpPr>
        <p:spPr>
          <a:xfrm>
            <a:off x="6134975"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DE4CBAD3-DE50-8BD3-4DEF-5896CEE4A5BC}"/>
              </a:ext>
            </a:extLst>
          </p:cNvPr>
          <p:cNvSpPr/>
          <p:nvPr/>
        </p:nvSpPr>
        <p:spPr>
          <a:xfrm>
            <a:off x="8805745"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169200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023432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9.xml><?xml version="1.0" encoding="utf-8"?>
<p:sldLayout xmlns:a="http://schemas.openxmlformats.org/drawingml/2006/main" xmlns:r="http://schemas.openxmlformats.org/officeDocument/2006/relationships" xmlns:p="http://schemas.openxmlformats.org/presentationml/2006/main" preserve="1">
  <p:cSld name="1_Text Only x4 A Bo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8BC847C-FC16-6499-5079-7A6E8497F181}"/>
              </a:ext>
            </a:extLst>
          </p:cNvPr>
          <p:cNvSpPr/>
          <p:nvPr/>
        </p:nvSpPr>
        <p:spPr>
          <a:xfrm>
            <a:off x="793437"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6FFE7077-8681-9ED8-FDDC-A63AFB5D6421}"/>
              </a:ext>
            </a:extLst>
          </p:cNvPr>
          <p:cNvSpPr/>
          <p:nvPr/>
        </p:nvSpPr>
        <p:spPr>
          <a:xfrm>
            <a:off x="3464206"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B20730B5-11AE-6DEC-99EA-5FD05C7C3086}"/>
              </a:ext>
            </a:extLst>
          </p:cNvPr>
          <p:cNvSpPr/>
          <p:nvPr/>
        </p:nvSpPr>
        <p:spPr>
          <a:xfrm>
            <a:off x="6134975"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DE4CBAD3-DE50-8BD3-4DEF-5896CEE4A5BC}"/>
              </a:ext>
            </a:extLst>
          </p:cNvPr>
          <p:cNvSpPr/>
          <p:nvPr/>
        </p:nvSpPr>
        <p:spPr>
          <a:xfrm>
            <a:off x="8805745"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169200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772334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p:cSld name="Agenda x4 Light">
    <p:bg>
      <p:bgPr>
        <a:solidFill>
          <a:schemeClr val="bg2"/>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3" name="Footer Placeholder 4">
            <a:extLst>
              <a:ext uri="{FF2B5EF4-FFF2-40B4-BE49-F238E27FC236}">
                <a16:creationId xmlns:a16="http://schemas.microsoft.com/office/drawing/2014/main" id="{471F38E1-8250-8FE3-F774-ECD846A42E16}"/>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2261902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0.xml><?xml version="1.0" encoding="utf-8"?>
<p:sldLayout xmlns:a="http://schemas.openxmlformats.org/drawingml/2006/main" xmlns:r="http://schemas.openxmlformats.org/officeDocument/2006/relationships" xmlns:p="http://schemas.openxmlformats.org/presentationml/2006/main" preserve="1">
  <p:cSld name="Text Only x4 B">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85C72AF8-860D-C92E-DFC0-310CF641F523}"/>
              </a:ext>
            </a:extLst>
          </p:cNvPr>
          <p:cNvSpPr/>
          <p:nvPr/>
        </p:nvSpPr>
        <p:spPr>
          <a:xfrm>
            <a:off x="803271" y="1766886"/>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1391AB81-8391-E8FE-D161-FB64856BF63F}"/>
              </a:ext>
            </a:extLst>
          </p:cNvPr>
          <p:cNvSpPr/>
          <p:nvPr/>
        </p:nvSpPr>
        <p:spPr>
          <a:xfrm>
            <a:off x="6134975" y="1766886"/>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8365E2F5-E7E5-F2B5-63B2-7F192532620B}"/>
              </a:ext>
            </a:extLst>
          </p:cNvPr>
          <p:cNvSpPr/>
          <p:nvPr/>
        </p:nvSpPr>
        <p:spPr>
          <a:xfrm>
            <a:off x="803271" y="4025413"/>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E69CC80B-37D6-9BF6-BC48-FA03E162D4C1}"/>
              </a:ext>
            </a:extLst>
          </p:cNvPr>
          <p:cNvSpPr/>
          <p:nvPr/>
        </p:nvSpPr>
        <p:spPr>
          <a:xfrm>
            <a:off x="6134975" y="4025413"/>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2133600"/>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6590608" y="2133600"/>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1248410" y="4391593"/>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88D3288E-952F-1708-5367-333DD3593887}"/>
              </a:ext>
            </a:extLst>
          </p:cNvPr>
          <p:cNvSpPr>
            <a:spLocks noGrp="1"/>
          </p:cNvSpPr>
          <p:nvPr>
            <p:ph type="body" sz="quarter" idx="22"/>
          </p:nvPr>
        </p:nvSpPr>
        <p:spPr>
          <a:xfrm>
            <a:off x="6590608" y="4391593"/>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Tree>
    <p:extLst>
      <p:ext uri="{BB962C8B-B14F-4D97-AF65-F5344CB8AC3E}">
        <p14:creationId xmlns:p14="http://schemas.microsoft.com/office/powerpoint/2010/main" val="2542910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1.xml><?xml version="1.0" encoding="utf-8"?>
<p:sldLayout xmlns:a="http://schemas.openxmlformats.org/drawingml/2006/main" xmlns:r="http://schemas.openxmlformats.org/officeDocument/2006/relationships" xmlns:p="http://schemas.openxmlformats.org/presentationml/2006/main" preserve="1">
  <p:cSld name="1_Text Only x4 B Bo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85C72AF8-860D-C92E-DFC0-310CF641F523}"/>
              </a:ext>
            </a:extLst>
          </p:cNvPr>
          <p:cNvSpPr/>
          <p:nvPr/>
        </p:nvSpPr>
        <p:spPr>
          <a:xfrm>
            <a:off x="803271" y="1766886"/>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1391AB81-8391-E8FE-D161-FB64856BF63F}"/>
              </a:ext>
            </a:extLst>
          </p:cNvPr>
          <p:cNvSpPr/>
          <p:nvPr/>
        </p:nvSpPr>
        <p:spPr>
          <a:xfrm>
            <a:off x="6134975" y="1766886"/>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8365E2F5-E7E5-F2B5-63B2-7F192532620B}"/>
              </a:ext>
            </a:extLst>
          </p:cNvPr>
          <p:cNvSpPr/>
          <p:nvPr/>
        </p:nvSpPr>
        <p:spPr>
          <a:xfrm>
            <a:off x="803271" y="4025413"/>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chemeClr val="bg1"/>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E69CC80B-37D6-9BF6-BC48-FA03E162D4C1}"/>
              </a:ext>
            </a:extLst>
          </p:cNvPr>
          <p:cNvSpPr/>
          <p:nvPr/>
        </p:nvSpPr>
        <p:spPr>
          <a:xfrm>
            <a:off x="6134975" y="4025413"/>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2133600"/>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6590608" y="2133600"/>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1248410" y="4391593"/>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88D3288E-952F-1708-5367-333DD3593887}"/>
              </a:ext>
            </a:extLst>
          </p:cNvPr>
          <p:cNvSpPr>
            <a:spLocks noGrp="1"/>
          </p:cNvSpPr>
          <p:nvPr>
            <p:ph type="body" sz="quarter" idx="22"/>
          </p:nvPr>
        </p:nvSpPr>
        <p:spPr>
          <a:xfrm>
            <a:off x="6590608" y="4391593"/>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Tree>
    <p:extLst>
      <p:ext uri="{BB962C8B-B14F-4D97-AF65-F5344CB8AC3E}">
        <p14:creationId xmlns:p14="http://schemas.microsoft.com/office/powerpoint/2010/main" val="12243891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2.xml><?xml version="1.0" encoding="utf-8"?>
<p:sldLayout xmlns:a="http://schemas.openxmlformats.org/drawingml/2006/main" xmlns:r="http://schemas.openxmlformats.org/officeDocument/2006/relationships" xmlns:p="http://schemas.openxmlformats.org/presentationml/2006/main" showMasterSp="0" preserve="1">
  <p:cSld name="Blanks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Blank layouts</a:t>
            </a:r>
          </a:p>
        </p:txBody>
      </p:sp>
      <p:sp>
        <p:nvSpPr>
          <p:cNvPr id="3" name="Rectangle: Rounded Corners 2">
            <a:extLst>
              <a:ext uri="{FF2B5EF4-FFF2-40B4-BE49-F238E27FC236}">
                <a16:creationId xmlns:a16="http://schemas.microsoft.com/office/drawing/2014/main" id="{89DA1E58-06A5-A7E2-07A2-D1B7CD79849B}"/>
              </a:ext>
            </a:extLst>
          </p:cNvPr>
          <p:cNvSpPr/>
          <p:nvPr/>
        </p:nvSpPr>
        <p:spPr>
          <a:xfrm>
            <a:off x="946298" y="2199488"/>
            <a:ext cx="3206603" cy="2094694"/>
          </a:xfrm>
          <a:prstGeom prst="roundRect">
            <a:avLst>
              <a:gd name="adj" fmla="val 1257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4" name="TextBox 3">
            <a:extLst>
              <a:ext uri="{FF2B5EF4-FFF2-40B4-BE49-F238E27FC236}">
                <a16:creationId xmlns:a16="http://schemas.microsoft.com/office/drawing/2014/main" id="{FAA55DE7-E0A9-D96B-433B-8F75D0901EDF}"/>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9232328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3.xml><?xml version="1.0" encoding="utf-8"?>
<p:sldLayout xmlns:a="http://schemas.openxmlformats.org/drawingml/2006/main" xmlns:r="http://schemas.openxmlformats.org/officeDocument/2006/relationships" xmlns:p="http://schemas.openxmlformats.org/presentationml/2006/main" preserve="1">
  <p:cSld name="Title Short Content A Whit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84027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1414.xml><?xml version="1.0" encoding="utf-8"?>
<p:sldLayout xmlns:a="http://schemas.openxmlformats.org/drawingml/2006/main" xmlns:r="http://schemas.openxmlformats.org/officeDocument/2006/relationships" xmlns:p="http://schemas.openxmlformats.org/presentationml/2006/main" preserve="1">
  <p:cSld name="Title Short Content A Light">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829506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5.xml><?xml version="1.0" encoding="utf-8"?>
<p:sldLayout xmlns:a="http://schemas.openxmlformats.org/drawingml/2006/main" xmlns:r="http://schemas.openxmlformats.org/officeDocument/2006/relationships" xmlns:p="http://schemas.openxmlformats.org/presentationml/2006/main" showMasterSp="0" preserve="1">
  <p:cSld name="Title Short Content A Dark">
    <p:bg>
      <p:bgPr>
        <a:solidFill>
          <a:schemeClr val="accent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lvl1pPr>
              <a:defRPr>
                <a:solidFill>
                  <a:schemeClr val="bg1"/>
                </a:solidFill>
              </a:defRPr>
            </a:lvl1p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solidFill>
                  <a:schemeClr val="bg1"/>
                </a:solidFill>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pic>
        <p:nvPicPr>
          <p:cNvPr id="2" name="Graphic 1">
            <a:extLst>
              <a:ext uri="{FF2B5EF4-FFF2-40B4-BE49-F238E27FC236}">
                <a16:creationId xmlns:a16="http://schemas.microsoft.com/office/drawing/2014/main" id="{51CBD0F3-B935-06B1-D42E-42DFADEA851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763934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6.xml><?xml version="1.0" encoding="utf-8"?>
<p:sldLayout xmlns:a="http://schemas.openxmlformats.org/drawingml/2006/main" xmlns:r="http://schemas.openxmlformats.org/officeDocument/2006/relationships" xmlns:p="http://schemas.openxmlformats.org/presentationml/2006/main" preserve="1">
  <p:cSld name="Title Short Content B White">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9">
            <a:extLst>
              <a:ext uri="{FF2B5EF4-FFF2-40B4-BE49-F238E27FC236}">
                <a16:creationId xmlns:a16="http://schemas.microsoft.com/office/drawing/2014/main" id="{E0B11B45-AD44-2E47-9AC2-ACF0A193380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715430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7.xml><?xml version="1.0" encoding="utf-8"?>
<p:sldLayout xmlns:a="http://schemas.openxmlformats.org/drawingml/2006/main" xmlns:r="http://schemas.openxmlformats.org/officeDocument/2006/relationships" xmlns:p="http://schemas.openxmlformats.org/presentationml/2006/main" preserve="1">
  <p:cSld name="Title Short Content B Light">
    <p:bg>
      <p:bgPr>
        <a:solidFill>
          <a:schemeClr val="bg2"/>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299041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8.xml><?xml version="1.0" encoding="utf-8"?>
<p:sldLayout xmlns:a="http://schemas.openxmlformats.org/drawingml/2006/main" xmlns:r="http://schemas.openxmlformats.org/officeDocument/2006/relationships" xmlns:p="http://schemas.openxmlformats.org/presentationml/2006/main" showMasterSp="0" preserve="1">
  <p:cSld name="Title Short Content B Dark">
    <p:bg>
      <p:bgPr>
        <a:solidFill>
          <a:schemeClr val="accent1"/>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lvl1pPr>
              <a:defRPr>
                <a:solidFill>
                  <a:schemeClr val="bg1"/>
                </a:solidFill>
              </a:defRPr>
            </a:lvl1p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solidFill>
                  <a:schemeClr val="bg1"/>
                </a:solidFill>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2" name="Graphic 1">
            <a:extLst>
              <a:ext uri="{FF2B5EF4-FFF2-40B4-BE49-F238E27FC236}">
                <a16:creationId xmlns:a16="http://schemas.microsoft.com/office/drawing/2014/main" id="{050EC71F-9966-7894-1CC8-35808AC5CA7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3" name="Text Placeholder 9">
            <a:extLst>
              <a:ext uri="{FF2B5EF4-FFF2-40B4-BE49-F238E27FC236}">
                <a16:creationId xmlns:a16="http://schemas.microsoft.com/office/drawing/2014/main" id="{DF01D793-A2A4-CB19-19EE-D6C0EE3B350F}"/>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91092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9.xml><?xml version="1.0" encoding="utf-8"?>
<p:sldLayout xmlns:a="http://schemas.openxmlformats.org/drawingml/2006/main" xmlns:r="http://schemas.openxmlformats.org/officeDocument/2006/relationships" xmlns:p="http://schemas.openxmlformats.org/presentationml/2006/main" preserve="1">
  <p:cSld name="Title Only A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6EA500-864E-F2FE-9F6B-153EA2D494D4}"/>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3" name="Footer Placeholder 2">
            <a:extLst>
              <a:ext uri="{FF2B5EF4-FFF2-40B4-BE49-F238E27FC236}">
                <a16:creationId xmlns:a16="http://schemas.microsoft.com/office/drawing/2014/main" id="{94134C22-B347-18A1-3EFA-3E9A3B705090}"/>
              </a:ext>
            </a:extLst>
          </p:cNvPr>
          <p:cNvSpPr>
            <a:spLocks noGrp="1"/>
          </p:cNvSpPr>
          <p:nvPr>
            <p:ph type="ftr" sz="quarter" idx="14"/>
          </p:nvPr>
        </p:nvSpPr>
        <p:spPr>
          <a:xfrm>
            <a:off x="790574" y="6457948"/>
            <a:ext cx="2841625" cy="111125"/>
          </a:xfrm>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C7F37331-D7E2-B6C9-165D-A3DC382C72F9}"/>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1" name="Text Placeholder 23">
            <a:extLst>
              <a:ext uri="{FF2B5EF4-FFF2-40B4-BE49-F238E27FC236}">
                <a16:creationId xmlns:a16="http://schemas.microsoft.com/office/drawing/2014/main" id="{0B2A5289-8709-801D-1ADE-ACCEB6DD19DD}"/>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2" name="Text Placeholder 9">
            <a:extLst>
              <a:ext uri="{FF2B5EF4-FFF2-40B4-BE49-F238E27FC236}">
                <a16:creationId xmlns:a16="http://schemas.microsoft.com/office/drawing/2014/main" id="{28EC1520-72DC-A7D9-FDA4-E28AD2107AFD}"/>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516761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p:cSld name="1_Agenda x4 Light">
    <p:bg>
      <p:bgPr>
        <a:solidFill>
          <a:schemeClr val="bg1"/>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rgbClr val="F6F8FB"/>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3" name="Footer Placeholder 4">
            <a:extLst>
              <a:ext uri="{FF2B5EF4-FFF2-40B4-BE49-F238E27FC236}">
                <a16:creationId xmlns:a16="http://schemas.microsoft.com/office/drawing/2014/main" id="{4D25BD74-D06F-5B54-EE10-BD815DA71F2E}"/>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1854483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0.xml><?xml version="1.0" encoding="utf-8"?>
<p:sldLayout xmlns:a="http://schemas.openxmlformats.org/drawingml/2006/main" xmlns:r="http://schemas.openxmlformats.org/officeDocument/2006/relationships" xmlns:p="http://schemas.openxmlformats.org/presentationml/2006/main" preserve="1">
  <p:cSld name="Title Only A Light">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2" name="Text Placeholder 23">
            <a:extLst>
              <a:ext uri="{FF2B5EF4-FFF2-40B4-BE49-F238E27FC236}">
                <a16:creationId xmlns:a16="http://schemas.microsoft.com/office/drawing/2014/main" id="{4A173708-6749-8D82-4D22-2654F9515A2F}"/>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3" name="Text Placeholder 9">
            <a:extLst>
              <a:ext uri="{FF2B5EF4-FFF2-40B4-BE49-F238E27FC236}">
                <a16:creationId xmlns:a16="http://schemas.microsoft.com/office/drawing/2014/main" id="{ED46DD23-72C8-86DB-3BDD-ACFDF7C4D020}"/>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71481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1.xml><?xml version="1.0" encoding="utf-8"?>
<p:sldLayout xmlns:a="http://schemas.openxmlformats.org/drawingml/2006/main" xmlns:r="http://schemas.openxmlformats.org/officeDocument/2006/relationships" xmlns:p="http://schemas.openxmlformats.org/presentationml/2006/main" showMasterSp="0" preserve="1">
  <p:cSld name="Title Only A Dark">
    <p:bg>
      <p:bgPr>
        <a:solidFill>
          <a:schemeClr val="accent1"/>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lvl1pPr>
              <a:defRPr>
                <a:solidFill>
                  <a:schemeClr val="bg1"/>
                </a:solidFill>
              </a:defRPr>
            </a:lvl1p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solidFill>
                  <a:schemeClr val="bg1"/>
                </a:solidFill>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solidFill>
                  <a:schemeClr val="bg1"/>
                </a:solidFill>
              </a:defRPr>
            </a:lvl1pPr>
          </a:lstStyle>
          <a:p>
            <a:fld id="{C5BB0411-7089-4314-80B8-B2E3315A0706}" type="slidenum">
              <a:rPr lang="en-US" smtClean="0"/>
              <a:pPr/>
              <a:t>‹#›</a:t>
            </a:fld>
            <a:endParaRPr lang="en-US"/>
          </a:p>
        </p:txBody>
      </p:sp>
      <p:pic>
        <p:nvPicPr>
          <p:cNvPr id="2" name="Graphic 1">
            <a:extLst>
              <a:ext uri="{FF2B5EF4-FFF2-40B4-BE49-F238E27FC236}">
                <a16:creationId xmlns:a16="http://schemas.microsoft.com/office/drawing/2014/main" id="{0DAEABA6-B664-0B03-2FDD-6FFA55ED5C3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4" name="Text Placeholder 23">
            <a:extLst>
              <a:ext uri="{FF2B5EF4-FFF2-40B4-BE49-F238E27FC236}">
                <a16:creationId xmlns:a16="http://schemas.microsoft.com/office/drawing/2014/main" id="{00D0BCE7-E498-50F4-F163-46130D05DA93}"/>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bg1"/>
                </a:solidFill>
              </a:defRPr>
            </a:lvl1pPr>
          </a:lstStyle>
          <a:p>
            <a:pPr lvl="0"/>
            <a:r>
              <a:rPr lang="en-US" noProof="0"/>
              <a:t>Slide subtitle goes here</a:t>
            </a:r>
          </a:p>
        </p:txBody>
      </p:sp>
      <p:sp>
        <p:nvSpPr>
          <p:cNvPr id="5" name="Text Placeholder 9">
            <a:extLst>
              <a:ext uri="{FF2B5EF4-FFF2-40B4-BE49-F238E27FC236}">
                <a16:creationId xmlns:a16="http://schemas.microsoft.com/office/drawing/2014/main" id="{4AE620FF-F7FC-95D0-DCA5-77506B40FCE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900944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2.xml><?xml version="1.0" encoding="utf-8"?>
<p:sldLayout xmlns:a="http://schemas.openxmlformats.org/drawingml/2006/main" xmlns:r="http://schemas.openxmlformats.org/officeDocument/2006/relationships" xmlns:p="http://schemas.openxmlformats.org/presentationml/2006/main" preserve="1">
  <p:cSld name="Title Only B White">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9">
            <a:extLst>
              <a:ext uri="{FF2B5EF4-FFF2-40B4-BE49-F238E27FC236}">
                <a16:creationId xmlns:a16="http://schemas.microsoft.com/office/drawing/2014/main" id="{E0B11B45-AD44-2E47-9AC2-ACF0A193380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218602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3.xml><?xml version="1.0" encoding="utf-8"?>
<p:sldLayout xmlns:a="http://schemas.openxmlformats.org/drawingml/2006/main" xmlns:r="http://schemas.openxmlformats.org/officeDocument/2006/relationships" xmlns:p="http://schemas.openxmlformats.org/presentationml/2006/main" preserve="1">
  <p:cSld name="Title Only B Light">
    <p:bg>
      <p:bgPr>
        <a:solidFill>
          <a:schemeClr val="bg2"/>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484570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4.xml><?xml version="1.0" encoding="utf-8"?>
<p:sldLayout xmlns:a="http://schemas.openxmlformats.org/drawingml/2006/main" xmlns:r="http://schemas.openxmlformats.org/officeDocument/2006/relationships" xmlns:p="http://schemas.openxmlformats.org/presentationml/2006/main" showMasterSp="0" preserve="1">
  <p:cSld name="Title Only B Dark">
    <p:bg>
      <p:bgPr>
        <a:solidFill>
          <a:schemeClr val="accent1"/>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lvl1pPr>
              <a:defRPr>
                <a:solidFill>
                  <a:schemeClr val="bg1"/>
                </a:solidFill>
              </a:defRPr>
            </a:lvl1p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solidFill>
                  <a:schemeClr val="bg1"/>
                </a:solidFill>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2" name="Graphic 1">
            <a:extLst>
              <a:ext uri="{FF2B5EF4-FFF2-40B4-BE49-F238E27FC236}">
                <a16:creationId xmlns:a16="http://schemas.microsoft.com/office/drawing/2014/main" id="{050EC71F-9966-7894-1CC8-35808AC5CA7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3" name="Text Placeholder 9">
            <a:extLst>
              <a:ext uri="{FF2B5EF4-FFF2-40B4-BE49-F238E27FC236}">
                <a16:creationId xmlns:a16="http://schemas.microsoft.com/office/drawing/2014/main" id="{DF01D793-A2A4-CB19-19EE-D6C0EE3B350F}"/>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4980163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5.xml><?xml version="1.0" encoding="utf-8"?>
<p:sldLayout xmlns:a="http://schemas.openxmlformats.org/drawingml/2006/main" xmlns:r="http://schemas.openxmlformats.org/officeDocument/2006/relationships" xmlns:p="http://schemas.openxmlformats.org/presentationml/2006/main" preserve="1">
  <p:cSld name="Blank Whit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lvl1pPr>
          </a:lstStyle>
          <a:p>
            <a:fld id="{C5BB0411-7089-4314-80B8-B2E3315A0706}" type="slidenum">
              <a:rPr lang="en-US" smtClean="0"/>
              <a:pPr/>
              <a:t>‹#›</a:t>
            </a:fld>
            <a:endParaRPr lang="en-US"/>
          </a:p>
        </p:txBody>
      </p:sp>
      <p:sp>
        <p:nvSpPr>
          <p:cNvPr id="5" name="Text Placeholder 9">
            <a:extLst>
              <a:ext uri="{FF2B5EF4-FFF2-40B4-BE49-F238E27FC236}">
                <a16:creationId xmlns:a16="http://schemas.microsoft.com/office/drawing/2014/main" id="{93E7A9FF-9884-AA00-AFC5-EC5739FA31D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3809548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6.xml><?xml version="1.0" encoding="utf-8"?>
<p:sldLayout xmlns:a="http://schemas.openxmlformats.org/drawingml/2006/main" xmlns:r="http://schemas.openxmlformats.org/officeDocument/2006/relationships" xmlns:p="http://schemas.openxmlformats.org/presentationml/2006/main" preserve="1">
  <p:cSld name="Blank Light">
    <p:bg>
      <p:bgPr>
        <a:solidFill>
          <a:schemeClr val="bg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lvl1pPr>
          </a:lstStyle>
          <a:p>
            <a:fld id="{C5BB0411-7089-4314-80B8-B2E3315A0706}" type="slidenum">
              <a:rPr lang="en-US" smtClean="0"/>
              <a:pPr/>
              <a:t>‹#›</a:t>
            </a:fld>
            <a:endParaRPr lang="en-US"/>
          </a:p>
        </p:txBody>
      </p:sp>
      <p:sp>
        <p:nvSpPr>
          <p:cNvPr id="2" name="Text Placeholder 9">
            <a:extLst>
              <a:ext uri="{FF2B5EF4-FFF2-40B4-BE49-F238E27FC236}">
                <a16:creationId xmlns:a16="http://schemas.microsoft.com/office/drawing/2014/main" id="{7D0A0F44-D9CB-1204-282F-5C4B4FE8CCF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828942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7.xml><?xml version="1.0" encoding="utf-8"?>
<p:sldLayout xmlns:a="http://schemas.openxmlformats.org/drawingml/2006/main" xmlns:r="http://schemas.openxmlformats.org/officeDocument/2006/relationships" xmlns:p="http://schemas.openxmlformats.org/presentationml/2006/main" showMasterSp="0" preserve="1">
  <p:cSld name="Blank Dark">
    <p:bg>
      <p:bgPr>
        <a:solidFill>
          <a:schemeClr val="accent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solidFill>
                  <a:schemeClr val="bg1"/>
                </a:solidFill>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solidFill>
                  <a:schemeClr val="bg1"/>
                </a:solidFill>
              </a:defRPr>
            </a:lvl1pPr>
          </a:lstStyle>
          <a:p>
            <a:fld id="{C5BB0411-7089-4314-80B8-B2E3315A0706}" type="slidenum">
              <a:rPr lang="en-US" smtClean="0"/>
              <a:pPr/>
              <a:t>‹#›</a:t>
            </a:fld>
            <a:endParaRPr lang="en-US"/>
          </a:p>
        </p:txBody>
      </p:sp>
      <p:pic>
        <p:nvPicPr>
          <p:cNvPr id="2" name="Graphic 1">
            <a:extLst>
              <a:ext uri="{FF2B5EF4-FFF2-40B4-BE49-F238E27FC236}">
                <a16:creationId xmlns:a16="http://schemas.microsoft.com/office/drawing/2014/main" id="{B3D2BF65-9C9D-1A0E-D274-A9043ED66213}"/>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5" name="Text Placeholder 9">
            <a:extLst>
              <a:ext uri="{FF2B5EF4-FFF2-40B4-BE49-F238E27FC236}">
                <a16:creationId xmlns:a16="http://schemas.microsoft.com/office/drawing/2014/main" id="{FAAEEC0A-9293-0DC2-2D45-B89165440A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656528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8.xml><?xml version="1.0" encoding="utf-8"?>
<p:sldLayout xmlns:a="http://schemas.openxmlformats.org/drawingml/2006/main" xmlns:r="http://schemas.openxmlformats.org/officeDocument/2006/relationships" xmlns:p="http://schemas.openxmlformats.org/presentationml/2006/main" showMasterSp="0" preserve="1">
  <p:cSld name="Closing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Closing layouts</a:t>
            </a:r>
          </a:p>
        </p:txBody>
      </p:sp>
      <p:pic>
        <p:nvPicPr>
          <p:cNvPr id="3" name="Graphic 2" descr="Clapping hands with solid fill">
            <a:extLst>
              <a:ext uri="{FF2B5EF4-FFF2-40B4-BE49-F238E27FC236}">
                <a16:creationId xmlns:a16="http://schemas.microsoft.com/office/drawing/2014/main" id="{85A9D2E2-99F8-4FE4-ED27-E35CBBAF5C9D}"/>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96912" y="1392238"/>
            <a:ext cx="3646488" cy="3646488"/>
          </a:xfrm>
          <a:prstGeom prst="rect">
            <a:avLst/>
          </a:prstGeom>
        </p:spPr>
      </p:pic>
      <p:sp>
        <p:nvSpPr>
          <p:cNvPr id="5" name="TextBox 4">
            <a:extLst>
              <a:ext uri="{FF2B5EF4-FFF2-40B4-BE49-F238E27FC236}">
                <a16:creationId xmlns:a16="http://schemas.microsoft.com/office/drawing/2014/main" id="{E85B7F58-ADEC-8784-C1A3-E15C313ED2A6}"/>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369624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9.xml><?xml version="1.0" encoding="utf-8"?>
<p:sldLayout xmlns:a="http://schemas.openxmlformats.org/drawingml/2006/main" xmlns:r="http://schemas.openxmlformats.org/officeDocument/2006/relationships" xmlns:p="http://schemas.openxmlformats.org/presentationml/2006/main" showMasterSp="0" preserve="1">
  <p:cSld name="Thank you A">
    <p:bg>
      <p:bgPr>
        <a:solidFill>
          <a:schemeClr val="accent1"/>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9AAD065-E104-FA57-0168-913C59B63C0C}"/>
              </a:ext>
            </a:extLst>
          </p:cNvPr>
          <p:cNvSpPr/>
          <p:nvPr/>
        </p:nvSpPr>
        <p:spPr>
          <a:xfrm>
            <a:off x="790575" y="3716338"/>
            <a:ext cx="4333875" cy="2502062"/>
          </a:xfrm>
          <a:prstGeom prst="roundRect">
            <a:avLst>
              <a:gd name="adj" fmla="val 431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741612"/>
            <a:ext cx="4333875" cy="687387"/>
          </a:xfrm>
        </p:spPr>
        <p:txBody>
          <a:bodyPr wrap="square" anchor="b" anchorCtr="0">
            <a:noAutofit/>
          </a:bodyPr>
          <a:lstStyle>
            <a:lvl1pPr>
              <a:defRPr sz="5400">
                <a:solidFill>
                  <a:schemeClr val="bg1"/>
                </a:solidFill>
              </a:defRPr>
            </a:lvl1pPr>
          </a:lstStyle>
          <a:p>
            <a:r>
              <a:rPr lang="en-US" noProof="0"/>
              <a:t>Thank you</a:t>
            </a:r>
          </a:p>
        </p:txBody>
      </p:sp>
      <p:sp>
        <p:nvSpPr>
          <p:cNvPr id="18" name="Footer Placeholder 17">
            <a:extLst>
              <a:ext uri="{FF2B5EF4-FFF2-40B4-BE49-F238E27FC236}">
                <a16:creationId xmlns:a16="http://schemas.microsoft.com/office/drawing/2014/main" id="{83602F0E-47EC-1452-4FA2-FE2893AA8007}"/>
              </a:ext>
            </a:extLst>
          </p:cNvPr>
          <p:cNvSpPr>
            <a:spLocks noGrp="1"/>
          </p:cNvSpPr>
          <p:nvPr>
            <p:ph type="ftr" sz="quarter" idx="15"/>
          </p:nvPr>
        </p:nvSpPr>
        <p:spPr>
          <a:xfrm>
            <a:off x="790574" y="6873875"/>
            <a:ext cx="2841625" cy="111125"/>
          </a:xfrm>
        </p:spPr>
        <p:txBody>
          <a:bodyPr/>
          <a:lstStyle>
            <a:lvl1pPr>
              <a:defRPr>
                <a:noFill/>
              </a:defRPr>
            </a:lvl1pPr>
          </a:lstStyle>
          <a:p>
            <a:r>
              <a:rPr lang="en-US" noProof="0"/>
              <a:t>© Experian | Confidential</a:t>
            </a:r>
          </a:p>
        </p:txBody>
      </p:sp>
      <p:sp>
        <p:nvSpPr>
          <p:cNvPr id="19" name="Slide Number Placeholder 18">
            <a:extLst>
              <a:ext uri="{FF2B5EF4-FFF2-40B4-BE49-F238E27FC236}">
                <a16:creationId xmlns:a16="http://schemas.microsoft.com/office/drawing/2014/main" id="{32413C44-7220-E85E-AB55-3533D311369E}"/>
              </a:ext>
            </a:extLst>
          </p:cNvPr>
          <p:cNvSpPr>
            <a:spLocks noGrp="1"/>
          </p:cNvSpPr>
          <p:nvPr>
            <p:ph type="sldNum" sz="quarter" idx="16"/>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1149351" y="4091940"/>
            <a:ext cx="3615097" cy="1750858"/>
          </a:xfrm>
        </p:spPr>
        <p:txBody>
          <a:bodyPr anchor="t" anchorCtr="0">
            <a:noAutofit/>
          </a:bodyPr>
          <a:lstStyle>
            <a:lvl1pPr>
              <a:lnSpc>
                <a:spcPct val="110000"/>
              </a:lnSpc>
              <a:spcAft>
                <a:spcPts val="1200"/>
              </a:spcAft>
              <a:defRPr sz="1400">
                <a:solidFill>
                  <a:schemeClr val="accent1"/>
                </a:solidFill>
              </a:defRPr>
            </a:lvl1pPr>
            <a:lvl2pPr>
              <a:spcAft>
                <a:spcPts val="600"/>
              </a:spcAft>
              <a:defRPr>
                <a:solidFill>
                  <a:schemeClr val="accent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320800"/>
            <a:ext cx="5756274" cy="4897599"/>
          </a:xfrm>
          <a:prstGeom prst="roundRect">
            <a:avLst>
              <a:gd name="adj" fmla="val 220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775817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p:cSld name="Agenda x6 Dark">
    <p:bg>
      <p:bgPr>
        <a:solidFill>
          <a:schemeClr val="accent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3185374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0.xml><?xml version="1.0" encoding="utf-8"?>
<p:sldLayout xmlns:a="http://schemas.openxmlformats.org/drawingml/2006/main" xmlns:r="http://schemas.openxmlformats.org/officeDocument/2006/relationships" xmlns:p="http://schemas.openxmlformats.org/presentationml/2006/main" showMasterSp="0" preserve="1">
  <p:cSld name="Thank you B">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741612"/>
            <a:ext cx="4333875" cy="687387"/>
          </a:xfrm>
        </p:spPr>
        <p:txBody>
          <a:bodyPr wrap="square" anchor="b" anchorCtr="0">
            <a:noAutofit/>
          </a:bodyPr>
          <a:lstStyle>
            <a:lvl1pPr>
              <a:defRPr sz="5400">
                <a:solidFill>
                  <a:schemeClr val="bg1"/>
                </a:solidFill>
              </a:defRPr>
            </a:lvl1pPr>
          </a:lstStyle>
          <a:p>
            <a:r>
              <a:rPr lang="en-US" noProof="0"/>
              <a:t>Thank you</a:t>
            </a:r>
          </a:p>
        </p:txBody>
      </p:sp>
      <p:sp>
        <p:nvSpPr>
          <p:cNvPr id="18" name="Footer Placeholder 17">
            <a:extLst>
              <a:ext uri="{FF2B5EF4-FFF2-40B4-BE49-F238E27FC236}">
                <a16:creationId xmlns:a16="http://schemas.microsoft.com/office/drawing/2014/main" id="{83602F0E-47EC-1452-4FA2-FE2893AA8007}"/>
              </a:ext>
            </a:extLst>
          </p:cNvPr>
          <p:cNvSpPr>
            <a:spLocks noGrp="1"/>
          </p:cNvSpPr>
          <p:nvPr>
            <p:ph type="ftr" sz="quarter" idx="15"/>
          </p:nvPr>
        </p:nvSpPr>
        <p:spPr>
          <a:xfrm>
            <a:off x="790574" y="6873875"/>
            <a:ext cx="2841625" cy="111125"/>
          </a:xfrm>
        </p:spPr>
        <p:txBody>
          <a:bodyPr/>
          <a:lstStyle>
            <a:lvl1pPr>
              <a:defRPr>
                <a:noFill/>
              </a:defRPr>
            </a:lvl1pPr>
          </a:lstStyle>
          <a:p>
            <a:r>
              <a:rPr lang="en-US" noProof="0"/>
              <a:t>© Experian | Confidential</a:t>
            </a:r>
          </a:p>
        </p:txBody>
      </p:sp>
      <p:sp>
        <p:nvSpPr>
          <p:cNvPr id="19" name="Slide Number Placeholder 18">
            <a:extLst>
              <a:ext uri="{FF2B5EF4-FFF2-40B4-BE49-F238E27FC236}">
                <a16:creationId xmlns:a16="http://schemas.microsoft.com/office/drawing/2014/main" id="{32413C44-7220-E85E-AB55-3533D311369E}"/>
              </a:ext>
            </a:extLst>
          </p:cNvPr>
          <p:cNvSpPr>
            <a:spLocks noGrp="1"/>
          </p:cNvSpPr>
          <p:nvPr>
            <p:ph type="sldNum" sz="quarter" idx="16"/>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790575" y="3729356"/>
            <a:ext cx="4333875" cy="1864994"/>
          </a:xfrm>
        </p:spPr>
        <p:txBody>
          <a:bodyPr anchor="t" anchorCtr="0">
            <a:noAutofit/>
          </a:bodyPr>
          <a:lstStyle>
            <a:lvl1pPr>
              <a:lnSpc>
                <a:spcPct val="110000"/>
              </a:lnSpc>
              <a:spcAft>
                <a:spcPts val="1200"/>
              </a:spcAft>
              <a:defRPr sz="1400">
                <a:solidFill>
                  <a:schemeClr val="bg1"/>
                </a:solidFill>
              </a:defRPr>
            </a:lvl1pPr>
            <a:lvl2pPr>
              <a:spcAft>
                <a:spcPts val="600"/>
              </a:spcAft>
              <a:defRPr>
                <a:solidFill>
                  <a:schemeClr val="bg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320800"/>
            <a:ext cx="5756274" cy="4897599"/>
          </a:xfrm>
          <a:prstGeom prst="roundRect">
            <a:avLst>
              <a:gd name="adj" fmla="val 220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082007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1.xml><?xml version="1.0" encoding="utf-8"?>
<p:sldLayout xmlns:a="http://schemas.openxmlformats.org/drawingml/2006/main" xmlns:r="http://schemas.openxmlformats.org/officeDocument/2006/relationships" xmlns:p="http://schemas.openxmlformats.org/presentationml/2006/main" showMasterSp="0" preserve="1">
  <p:cSld name="Logo Light">
    <p:bg>
      <p:bgPr>
        <a:solidFill>
          <a:schemeClr val="bg1"/>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solidFill>
              <a:srgbClr val="26478D"/>
            </a:solid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2" name="Footer Placeholder 1">
            <a:extLst>
              <a:ext uri="{FF2B5EF4-FFF2-40B4-BE49-F238E27FC236}">
                <a16:creationId xmlns:a16="http://schemas.microsoft.com/office/drawing/2014/main" id="{02644E14-84D9-9C1D-EB3E-3357353B72F3}"/>
              </a:ext>
            </a:extLst>
          </p:cNvPr>
          <p:cNvSpPr>
            <a:spLocks noGrp="1"/>
          </p:cNvSpPr>
          <p:nvPr>
            <p:ph type="ftr" sz="quarter" idx="10"/>
          </p:nvPr>
        </p:nvSpPr>
        <p:spPr>
          <a:xfrm>
            <a:off x="790574" y="6873875"/>
            <a:ext cx="2841625" cy="111125"/>
          </a:xfrm>
        </p:spPr>
        <p:txBody>
          <a:bodyPr/>
          <a:lstStyle>
            <a:lvl1pPr>
              <a:defRPr>
                <a:noFill/>
              </a:defRPr>
            </a:lvl1pPr>
          </a:lstStyle>
          <a:p>
            <a:r>
              <a:rPr lang="en-US" noProof="0"/>
              <a:t>© Experian | Confidential</a:t>
            </a:r>
          </a:p>
        </p:txBody>
      </p:sp>
      <p:sp>
        <p:nvSpPr>
          <p:cNvPr id="3" name="Slide Number Placeholder 2">
            <a:extLst>
              <a:ext uri="{FF2B5EF4-FFF2-40B4-BE49-F238E27FC236}">
                <a16:creationId xmlns:a16="http://schemas.microsoft.com/office/drawing/2014/main" id="{4E8AB13E-7973-54CC-4386-10793C7B2F87}"/>
              </a:ext>
            </a:extLst>
          </p:cNvPr>
          <p:cNvSpPr>
            <a:spLocks noGrp="1"/>
          </p:cNvSpPr>
          <p:nvPr>
            <p:ph type="sldNum" sz="quarter" idx="11"/>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2125859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2.xml><?xml version="1.0" encoding="utf-8"?>
<p:sldLayout xmlns:a="http://schemas.openxmlformats.org/drawingml/2006/main" xmlns:r="http://schemas.openxmlformats.org/officeDocument/2006/relationships" xmlns:p="http://schemas.openxmlformats.org/presentationml/2006/main" showMasterSp="0" preserve="1">
  <p:cSld name="Logo Dark">
    <p:bg>
      <p:bgPr>
        <a:solidFill>
          <a:schemeClr val="accent1"/>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a:solidFill>
            <a:schemeClr val="bg1"/>
          </a:solidFill>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grpFill/>
            <a:ln w="13233" cap="flat">
              <a:noFill/>
              <a:prstDash val="solid"/>
              <a:miter/>
            </a:ln>
          </p:spPr>
          <p:txBody>
            <a:bodyPr rtlCol="0" anchor="ctr"/>
            <a:lstStyle/>
            <a:p>
              <a:endParaRPr lang="en-US" noProof="0"/>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grpFill/>
            <a:ln w="13233" cap="flat">
              <a:noFill/>
              <a:prstDash val="solid"/>
              <a:miter/>
            </a:ln>
          </p:spPr>
          <p:txBody>
            <a:bodyPr rtlCol="0" anchor="ctr"/>
            <a:lstStyle/>
            <a:p>
              <a:endParaRPr lang="en-US" noProof="0"/>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grpFill/>
            <a:ln w="13233" cap="flat">
              <a:noFill/>
              <a:prstDash val="solid"/>
              <a:miter/>
            </a:ln>
          </p:spPr>
          <p:txBody>
            <a:bodyPr rtlCol="0" anchor="ctr"/>
            <a:lstStyle/>
            <a:p>
              <a:endParaRPr lang="en-US" noProof="0"/>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grpFill/>
            <a:ln w="13233" cap="flat">
              <a:noFill/>
              <a:prstDash val="solid"/>
              <a:miter/>
            </a:ln>
          </p:spPr>
          <p:txBody>
            <a:bodyPr rtlCol="0" anchor="ctr"/>
            <a:lstStyle/>
            <a:p>
              <a:endParaRPr lang="en-US" noProof="0"/>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grpFill/>
            <a:ln w="13233" cap="flat">
              <a:noFill/>
              <a:prstDash val="solid"/>
              <a:miter/>
            </a:ln>
          </p:spPr>
          <p:txBody>
            <a:bodyPr rtlCol="0" anchor="ctr"/>
            <a:lstStyle/>
            <a:p>
              <a:endParaRPr lang="en-US" noProof="0"/>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grpFill/>
            <a:ln w="13233" cap="flat">
              <a:noFill/>
              <a:prstDash val="solid"/>
              <a:miter/>
            </a:ln>
          </p:spPr>
          <p:txBody>
            <a:bodyPr rtlCol="0" anchor="ctr"/>
            <a:lstStyle/>
            <a:p>
              <a:endParaRPr lang="en-US" noProof="0"/>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grpFill/>
            <a:ln w="13233" cap="flat">
              <a:noFill/>
              <a:prstDash val="solid"/>
              <a:miter/>
            </a:ln>
          </p:spPr>
          <p:txBody>
            <a:bodyPr rtlCol="0" anchor="ctr"/>
            <a:lstStyle/>
            <a:p>
              <a:endParaRPr lang="en-US" noProof="0"/>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grpFill/>
            <a:ln w="13233" cap="flat">
              <a:noFill/>
              <a:prstDash val="solid"/>
              <a:miter/>
            </a:ln>
          </p:spPr>
          <p:txBody>
            <a:bodyPr rtlCol="0" anchor="ctr"/>
            <a:lstStyle/>
            <a:p>
              <a:endParaRPr lang="en-US" noProof="0"/>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grpFill/>
            <a:ln w="13233" cap="flat">
              <a:noFill/>
              <a:prstDash val="solid"/>
              <a:miter/>
            </a:ln>
          </p:spPr>
          <p:txBody>
            <a:bodyPr rtlCol="0" anchor="ctr"/>
            <a:lstStyle/>
            <a:p>
              <a:endParaRPr lang="en-US" noProof="0"/>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grpFill/>
            <a:ln w="13233" cap="flat">
              <a:noFill/>
              <a:prstDash val="solid"/>
              <a:miter/>
            </a:ln>
          </p:spPr>
          <p:txBody>
            <a:bodyPr rtlCol="0" anchor="ctr"/>
            <a:lstStyle/>
            <a:p>
              <a:endParaRPr lang="en-US" noProof="0"/>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grpFill/>
            <a:ln w="13233" cap="flat">
              <a:noFill/>
              <a:prstDash val="solid"/>
              <a:miter/>
            </a:ln>
          </p:spPr>
          <p:txBody>
            <a:bodyPr rtlCol="0" anchor="ctr"/>
            <a:lstStyle/>
            <a:p>
              <a:endParaRPr lang="en-US" noProof="0"/>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grpFill/>
            <a:ln w="13233" cap="flat">
              <a:noFill/>
              <a:prstDash val="solid"/>
              <a:miter/>
            </a:ln>
          </p:spPr>
          <p:txBody>
            <a:bodyPr rtlCol="0" anchor="ctr"/>
            <a:lstStyle/>
            <a:p>
              <a:endParaRPr lang="en-US" noProof="0"/>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grpFill/>
            <a:ln w="13233" cap="flat">
              <a:noFill/>
              <a:prstDash val="solid"/>
              <a:miter/>
            </a:ln>
          </p:spPr>
          <p:txBody>
            <a:bodyPr rtlCol="0" anchor="ctr"/>
            <a:lstStyle/>
            <a:p>
              <a:endParaRPr lang="en-US" noProof="0"/>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grpFill/>
            <a:ln w="13233" cap="flat">
              <a:noFill/>
              <a:prstDash val="solid"/>
              <a:miter/>
            </a:ln>
          </p:spPr>
          <p:txBody>
            <a:bodyPr rtlCol="0" anchor="ctr"/>
            <a:lstStyle/>
            <a:p>
              <a:endParaRPr lang="en-US" noProof="0"/>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grp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grpFill/>
              <a:ln w="13233" cap="flat">
                <a:noFill/>
                <a:prstDash val="solid"/>
                <a:miter/>
              </a:ln>
            </p:spPr>
            <p:txBody>
              <a:bodyPr rtlCol="0" anchor="ctr"/>
              <a:lstStyle/>
              <a:p>
                <a:endParaRPr lang="en-US" noProof="0"/>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grpFill/>
              <a:ln w="13233" cap="flat">
                <a:noFill/>
                <a:prstDash val="solid"/>
                <a:miter/>
              </a:ln>
            </p:spPr>
            <p:txBody>
              <a:bodyPr rtlCol="0" anchor="ctr"/>
              <a:lstStyle/>
              <a:p>
                <a:endParaRPr lang="en-US" noProof="0"/>
              </a:p>
            </p:txBody>
          </p:sp>
        </p:grpSp>
      </p:grpSp>
      <p:sp>
        <p:nvSpPr>
          <p:cNvPr id="2" name="Footer Placeholder 1">
            <a:extLst>
              <a:ext uri="{FF2B5EF4-FFF2-40B4-BE49-F238E27FC236}">
                <a16:creationId xmlns:a16="http://schemas.microsoft.com/office/drawing/2014/main" id="{6D79B392-6792-0268-DE20-329DC0C3588A}"/>
              </a:ext>
            </a:extLst>
          </p:cNvPr>
          <p:cNvSpPr>
            <a:spLocks noGrp="1"/>
          </p:cNvSpPr>
          <p:nvPr>
            <p:ph type="ftr" sz="quarter" idx="10"/>
          </p:nvPr>
        </p:nvSpPr>
        <p:spPr>
          <a:xfrm>
            <a:off x="790574" y="6877048"/>
            <a:ext cx="2841625" cy="111125"/>
          </a:xfrm>
        </p:spPr>
        <p:txBody>
          <a:bodyPr/>
          <a:lstStyle>
            <a:lvl1pPr>
              <a:defRPr>
                <a:noFill/>
              </a:defRPr>
            </a:lvl1pPr>
          </a:lstStyle>
          <a:p>
            <a:r>
              <a:rPr lang="en-US" noProof="0"/>
              <a:t>© Experian | Confidential</a:t>
            </a:r>
          </a:p>
        </p:txBody>
      </p:sp>
      <p:sp>
        <p:nvSpPr>
          <p:cNvPr id="3" name="Slide Number Placeholder 2">
            <a:extLst>
              <a:ext uri="{FF2B5EF4-FFF2-40B4-BE49-F238E27FC236}">
                <a16:creationId xmlns:a16="http://schemas.microsoft.com/office/drawing/2014/main" id="{BC053346-E89A-ABC8-E7CC-E65BA5DE73A6}"/>
              </a:ext>
            </a:extLst>
          </p:cNvPr>
          <p:cNvSpPr>
            <a:spLocks noGrp="1"/>
          </p:cNvSpPr>
          <p:nvPr>
            <p:ph type="sldNum" sz="quarter" idx="11"/>
          </p:nvPr>
        </p:nvSpPr>
        <p:spPr>
          <a:xfrm>
            <a:off x="373063" y="6877049"/>
            <a:ext cx="180181" cy="111125"/>
          </a:xfrm>
        </p:spPr>
        <p:txBody>
          <a:bodyPr/>
          <a:lstStyle>
            <a:lvl1pPr>
              <a:defRPr>
                <a:noFill/>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11144715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3.xml><?xml version="1.0" encoding="utf-8"?>
<p:sldLayout xmlns:a="http://schemas.openxmlformats.org/drawingml/2006/main" xmlns:r="http://schemas.openxmlformats.org/officeDocument/2006/relationships" xmlns:p="http://schemas.openxmlformats.org/presentationml/2006/main" showMasterSp="0" preserve="1">
  <p:cSld name="Last slide in Experian Template">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A56F48E-7BFD-94F1-AF87-4257A20614FB}"/>
              </a:ext>
            </a:extLst>
          </p:cNvPr>
          <p:cNvSpPr txBox="1"/>
          <p:nvPr/>
        </p:nvSpPr>
        <p:spPr>
          <a:xfrm>
            <a:off x="2158654" y="795403"/>
            <a:ext cx="7874694" cy="541966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lgn="ctr"/>
            <a:r>
              <a:rPr lang="en-US" sz="9600" noProof="0">
                <a:latin typeface="+mn-lt"/>
              </a:rPr>
              <a:t>Do not use slides after this layout</a:t>
            </a:r>
          </a:p>
          <a:p>
            <a:pPr lvl="0" algn="ctr"/>
            <a:br>
              <a:rPr lang="en-US" sz="3600" noProof="0">
                <a:latin typeface="+mn-lt"/>
              </a:rPr>
            </a:br>
            <a:r>
              <a:rPr lang="en-US" sz="3600" noProof="0">
                <a:latin typeface="+mn-lt"/>
              </a:rPr>
              <a:t>All slides after this layout are </a:t>
            </a:r>
            <a:br>
              <a:rPr lang="en-US" sz="3600" noProof="0">
                <a:latin typeface="+mn-lt"/>
              </a:rPr>
            </a:br>
            <a:r>
              <a:rPr lang="en-US" sz="3600" noProof="0">
                <a:latin typeface="+mn-lt"/>
              </a:rPr>
              <a:t>not part of this template</a:t>
            </a:r>
          </a:p>
        </p:txBody>
      </p:sp>
    </p:spTree>
    <p:extLst>
      <p:ext uri="{BB962C8B-B14F-4D97-AF65-F5344CB8AC3E}">
        <p14:creationId xmlns:p14="http://schemas.microsoft.com/office/powerpoint/2010/main" val="2031667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4.xml><?xml version="1.0" encoding="utf-8"?>
<p:sldLayout xmlns:a="http://schemas.openxmlformats.org/drawingml/2006/main" xmlns:r="http://schemas.openxmlformats.org/officeDocument/2006/relationships" xmlns:p="http://schemas.openxmlformats.org/presentationml/2006/main" preserve="1">
  <p:cSld name="1_Title with image_Opt. A">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36C14292-247A-FA87-6B0B-7888F693A158}"/>
              </a:ext>
            </a:extLst>
          </p:cNvPr>
          <p:cNvSpPr>
            <a:spLocks noGrp="1"/>
          </p:cNvSpPr>
          <p:nvPr>
            <p:ph type="pic" sz="quarter" idx="21" hasCustomPrompt="1"/>
          </p:nvPr>
        </p:nvSpPr>
        <p:spPr>
          <a:xfrm>
            <a:off x="0" y="0"/>
            <a:ext cx="12192000" cy="6858000"/>
          </a:xfrm>
          <a:custGeom>
            <a:avLst/>
            <a:gdLst>
              <a:gd name="connsiteX0" fmla="*/ 493685 w 12192000"/>
              <a:gd name="connsiteY0" fmla="*/ 3719513 h 6858000"/>
              <a:gd name="connsiteX1" fmla="*/ 373063 w 12192000"/>
              <a:gd name="connsiteY1" fmla="*/ 3840135 h 6858000"/>
              <a:gd name="connsiteX2" fmla="*/ 373063 w 12192000"/>
              <a:gd name="connsiteY2" fmla="*/ 6448453 h 6858000"/>
              <a:gd name="connsiteX3" fmla="*/ 493685 w 12192000"/>
              <a:gd name="connsiteY3" fmla="*/ 6569075 h 6858000"/>
              <a:gd name="connsiteX4" fmla="*/ 5453090 w 12192000"/>
              <a:gd name="connsiteY4" fmla="*/ 6569075 h 6858000"/>
              <a:gd name="connsiteX5" fmla="*/ 5573712 w 12192000"/>
              <a:gd name="connsiteY5" fmla="*/ 6448453 h 6858000"/>
              <a:gd name="connsiteX6" fmla="*/ 5573712 w 12192000"/>
              <a:gd name="connsiteY6" fmla="*/ 3840135 h 6858000"/>
              <a:gd name="connsiteX7" fmla="*/ 5453090 w 12192000"/>
              <a:gd name="connsiteY7" fmla="*/ 3719513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493685" y="3719513"/>
                </a:moveTo>
                <a:cubicBezTo>
                  <a:pt x="427067" y="3719513"/>
                  <a:pt x="373063" y="3773517"/>
                  <a:pt x="373063" y="3840135"/>
                </a:cubicBezTo>
                <a:lnTo>
                  <a:pt x="373063" y="6448453"/>
                </a:lnTo>
                <a:cubicBezTo>
                  <a:pt x="373063" y="6515071"/>
                  <a:pt x="427067" y="6569075"/>
                  <a:pt x="493685" y="6569075"/>
                </a:cubicBezTo>
                <a:lnTo>
                  <a:pt x="5453090" y="6569075"/>
                </a:lnTo>
                <a:cubicBezTo>
                  <a:pt x="5519708" y="6569075"/>
                  <a:pt x="5573712" y="6515071"/>
                  <a:pt x="5573712" y="6448453"/>
                </a:cubicBezTo>
                <a:lnTo>
                  <a:pt x="5573712" y="3840135"/>
                </a:lnTo>
                <a:cubicBezTo>
                  <a:pt x="5573712" y="3773517"/>
                  <a:pt x="5519708" y="3719513"/>
                  <a:pt x="5453090" y="3719513"/>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a:t>Drag and drop image into placeholder</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3614908" y="3428633"/>
            <a:ext cx="1958400" cy="216000"/>
          </a:xfrm>
          <a:prstGeom prst="roundRect">
            <a:avLst>
              <a:gd name="adj" fmla="val 50000"/>
            </a:avLst>
          </a:prstGeom>
          <a:solidFill>
            <a:schemeClr val="accent5"/>
          </a:solidFill>
        </p:spPr>
        <p:txBody>
          <a:bodyPr wrap="square" lIns="360000" rIns="36000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Speaker position</a:t>
            </a:r>
          </a:p>
        </p:txBody>
      </p:sp>
      <p:sp>
        <p:nvSpPr>
          <p:cNvPr id="6" name="Rectangle: Rounded Corners 5">
            <a:extLst>
              <a:ext uri="{FF2B5EF4-FFF2-40B4-BE49-F238E27FC236}">
                <a16:creationId xmlns:a16="http://schemas.microsoft.com/office/drawing/2014/main" id="{81F5EFDC-64D8-EED5-045C-C840633CBFC8}"/>
              </a:ext>
            </a:extLst>
          </p:cNvPr>
          <p:cNvSpPr/>
          <p:nvPr/>
        </p:nvSpPr>
        <p:spPr>
          <a:xfrm>
            <a:off x="373063" y="3716339"/>
            <a:ext cx="5200650" cy="2852736"/>
          </a:xfrm>
          <a:prstGeom prst="roundRect">
            <a:avLst>
              <a:gd name="adj" fmla="val 38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400" err="1">
              <a:solidFill>
                <a:schemeClr val="accent1"/>
              </a:solidFill>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9" y="4111626"/>
            <a:ext cx="3802064" cy="1484313"/>
          </a:xfrm>
        </p:spPr>
        <p:txBody>
          <a:bodyPr wrap="square" rIns="288000" anchor="t" anchorCtr="0">
            <a:noAutofit/>
          </a:bodyPr>
          <a:lstStyle>
            <a:lvl1pPr>
              <a:defRPr sz="3600"/>
            </a:lvl1pPr>
          </a:lstStyle>
          <a:p>
            <a:r>
              <a:rPr lang="en-US"/>
              <a:t>Presentation title goes here</a:t>
            </a:r>
            <a:endParaRPr lang="en-AU"/>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57730"/>
            <a:ext cx="3802063" cy="246221"/>
          </a:xfrm>
        </p:spPr>
        <p:txBody>
          <a:bodyPr wrap="square" rIns="288000" anchor="t" anchorCtr="0">
            <a:spAutoFit/>
          </a:bodyPr>
          <a:lstStyle>
            <a:lvl1pPr>
              <a:lnSpc>
                <a:spcPct val="100000"/>
              </a:lnSpc>
              <a:spcAft>
                <a:spcPts val="0"/>
              </a:spcAft>
              <a:defRPr sz="1600">
                <a:solidFill>
                  <a:schemeClr val="accent1"/>
                </a:solidFill>
              </a:defRPr>
            </a:lvl1pPr>
          </a:lstStyle>
          <a:p>
            <a:pPr lvl="0"/>
            <a:r>
              <a:rPr lang="en-US"/>
              <a:t>Presentation subtitle goes here</a:t>
            </a:r>
          </a:p>
        </p:txBody>
      </p:sp>
      <p:sp>
        <p:nvSpPr>
          <p:cNvPr id="37" name="Media Placeholder 36">
            <a:extLst>
              <a:ext uri="{FF2B5EF4-FFF2-40B4-BE49-F238E27FC236}">
                <a16:creationId xmlns:a16="http://schemas.microsoft.com/office/drawing/2014/main" id="{C1E5FBF0-AFAA-37F5-F774-15193C27DB32}"/>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a:t>Click icon to add media</a:t>
            </a:r>
            <a:endParaRPr lang="en-AU"/>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62346" y="3428633"/>
            <a:ext cx="2026800" cy="216000"/>
          </a:xfrm>
          <a:prstGeom prst="roundRect">
            <a:avLst>
              <a:gd name="adj" fmla="val 50000"/>
            </a:avLst>
          </a:prstGeom>
          <a:solidFill>
            <a:schemeClr val="accent3"/>
          </a:solidFill>
        </p:spPr>
        <p:txBody>
          <a:bodyPr wrap="square" lIns="360000" rIns="36000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3" y="3428633"/>
            <a:ext cx="1591200" cy="216000"/>
          </a:xfrm>
          <a:prstGeom prst="roundRect">
            <a:avLst>
              <a:gd name="adj" fmla="val 50000"/>
            </a:avLst>
          </a:prstGeom>
          <a:solidFill>
            <a:schemeClr val="accent1"/>
          </a:solidFill>
        </p:spPr>
        <p:txBody>
          <a:bodyPr lIns="360000" rIns="360000" anchor="ctr" anchorCtr="0">
            <a:noAutofit/>
          </a:bodyPr>
          <a:lstStyle>
            <a:lvl1pPr algn="l">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marL="0" indent="0">
              <a:buNone/>
              <a:defRPr/>
            </a:lvl2pPr>
          </a:lstStyle>
          <a:p>
            <a:pPr lvl="0"/>
            <a:r>
              <a:rPr lang="en-US"/>
              <a:t>Month XX, 2022</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84809" y="371477"/>
            <a:ext cx="1339200" cy="216000"/>
          </a:xfrm>
          <a:prstGeom prst="roundRect">
            <a:avLst>
              <a:gd name="adj" fmla="val 50000"/>
            </a:avLst>
          </a:prstGeom>
          <a:ln w="6350">
            <a:solidFill>
              <a:schemeClr val="bg1"/>
            </a:solidFill>
            <a:miter lim="800000"/>
          </a:ln>
        </p:spPr>
        <p:txBody>
          <a:bodyPr anchor="ctr" anchorCtr="0"/>
          <a:lstStyle>
            <a:lvl1pPr algn="ctr">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Confidential</a:t>
            </a:r>
          </a:p>
        </p:txBody>
      </p:sp>
    </p:spTree>
    <p:extLst>
      <p:ext uri="{BB962C8B-B14F-4D97-AF65-F5344CB8AC3E}">
        <p14:creationId xmlns:p14="http://schemas.microsoft.com/office/powerpoint/2010/main" val="1587975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5.xml><?xml version="1.0" encoding="utf-8"?>
<p:sldLayout xmlns:a="http://schemas.openxmlformats.org/drawingml/2006/main" xmlns:r="http://schemas.openxmlformats.org/officeDocument/2006/relationships" xmlns:p="http://schemas.openxmlformats.org/presentationml/2006/main" preserve="1">
  <p:cSld name="1_Title with image_Opt. B">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F08B5CFD-423C-5D95-E5E1-AF683F1DFED0}"/>
              </a:ext>
            </a:extLst>
          </p:cNvPr>
          <p:cNvSpPr>
            <a:spLocks noGrp="1"/>
          </p:cNvSpPr>
          <p:nvPr>
            <p:ph type="pic" sz="quarter" idx="21" hasCustomPrompt="1"/>
          </p:nvPr>
        </p:nvSpPr>
        <p:spPr>
          <a:xfrm>
            <a:off x="0" y="0"/>
            <a:ext cx="12192000" cy="6858000"/>
          </a:xfrm>
          <a:custGeom>
            <a:avLst/>
            <a:gdLst>
              <a:gd name="connsiteX0" fmla="*/ 481039 w 12192000"/>
              <a:gd name="connsiteY0" fmla="*/ 3716338 h 6858000"/>
              <a:gd name="connsiteX1" fmla="*/ 373063 w 12192000"/>
              <a:gd name="connsiteY1" fmla="*/ 3824314 h 6858000"/>
              <a:gd name="connsiteX2" fmla="*/ 373063 w 12192000"/>
              <a:gd name="connsiteY2" fmla="*/ 3840135 h 6858000"/>
              <a:gd name="connsiteX3" fmla="*/ 373063 w 12192000"/>
              <a:gd name="connsiteY3" fmla="*/ 6448453 h 6858000"/>
              <a:gd name="connsiteX4" fmla="*/ 373063 w 12192000"/>
              <a:gd name="connsiteY4" fmla="*/ 6461099 h 6858000"/>
              <a:gd name="connsiteX5" fmla="*/ 481039 w 12192000"/>
              <a:gd name="connsiteY5" fmla="*/ 6569075 h 6858000"/>
              <a:gd name="connsiteX6" fmla="*/ 493685 w 12192000"/>
              <a:gd name="connsiteY6" fmla="*/ 6569075 h 6858000"/>
              <a:gd name="connsiteX7" fmla="*/ 5453090 w 12192000"/>
              <a:gd name="connsiteY7" fmla="*/ 6569075 h 6858000"/>
              <a:gd name="connsiteX8" fmla="*/ 6437285 w 12192000"/>
              <a:gd name="connsiteY8" fmla="*/ 6569075 h 6858000"/>
              <a:gd name="connsiteX9" fmla="*/ 6545261 w 12192000"/>
              <a:gd name="connsiteY9" fmla="*/ 6461099 h 6858000"/>
              <a:gd name="connsiteX10" fmla="*/ 6545261 w 12192000"/>
              <a:gd name="connsiteY10" fmla="*/ 3824314 h 6858000"/>
              <a:gd name="connsiteX11" fmla="*/ 6437285 w 12192000"/>
              <a:gd name="connsiteY11" fmla="*/ 3716338 h 6858000"/>
              <a:gd name="connsiteX12" fmla="*/ 0 w 12192000"/>
              <a:gd name="connsiteY12" fmla="*/ 0 h 6858000"/>
              <a:gd name="connsiteX13" fmla="*/ 12192000 w 12192000"/>
              <a:gd name="connsiteY13" fmla="*/ 0 h 6858000"/>
              <a:gd name="connsiteX14" fmla="*/ 12192000 w 12192000"/>
              <a:gd name="connsiteY14" fmla="*/ 6858000 h 6858000"/>
              <a:gd name="connsiteX15" fmla="*/ 0 w 12192000"/>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6858000">
                <a:moveTo>
                  <a:pt x="481039" y="3716338"/>
                </a:moveTo>
                <a:cubicBezTo>
                  <a:pt x="421406" y="3716338"/>
                  <a:pt x="373063" y="3764681"/>
                  <a:pt x="373063" y="3824314"/>
                </a:cubicBezTo>
                <a:lnTo>
                  <a:pt x="373063" y="3840135"/>
                </a:lnTo>
                <a:lnTo>
                  <a:pt x="373063" y="6448453"/>
                </a:lnTo>
                <a:lnTo>
                  <a:pt x="373063" y="6461099"/>
                </a:lnTo>
                <a:cubicBezTo>
                  <a:pt x="373063" y="6520732"/>
                  <a:pt x="421406" y="6569075"/>
                  <a:pt x="481039" y="6569075"/>
                </a:cubicBezTo>
                <a:lnTo>
                  <a:pt x="493685" y="6569075"/>
                </a:lnTo>
                <a:lnTo>
                  <a:pt x="5453090" y="6569075"/>
                </a:lnTo>
                <a:lnTo>
                  <a:pt x="6437285" y="6569075"/>
                </a:lnTo>
                <a:cubicBezTo>
                  <a:pt x="6496918" y="6569075"/>
                  <a:pt x="6545261" y="6520732"/>
                  <a:pt x="6545261" y="6461099"/>
                </a:cubicBezTo>
                <a:lnTo>
                  <a:pt x="6545261" y="3824314"/>
                </a:lnTo>
                <a:cubicBezTo>
                  <a:pt x="6545261" y="3764681"/>
                  <a:pt x="6496918" y="3716338"/>
                  <a:pt x="6437285" y="371633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a:t>Drag and drop image into placeholder</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4077154" y="3428633"/>
            <a:ext cx="2469600" cy="216000"/>
          </a:xfrm>
          <a:prstGeom prst="roundRect">
            <a:avLst>
              <a:gd name="adj" fmla="val 50000"/>
            </a:avLst>
          </a:prstGeom>
          <a:solidFill>
            <a:schemeClr val="accent5"/>
          </a:solidFill>
        </p:spPr>
        <p:txBody>
          <a:bodyPr wrap="square" lIns="360000" rIns="36000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Speaker 2 name</a:t>
            </a:r>
          </a:p>
        </p:txBody>
      </p:sp>
      <p:sp>
        <p:nvSpPr>
          <p:cNvPr id="6" name="Rectangle: Rounded Corners 5">
            <a:extLst>
              <a:ext uri="{FF2B5EF4-FFF2-40B4-BE49-F238E27FC236}">
                <a16:creationId xmlns:a16="http://schemas.microsoft.com/office/drawing/2014/main" id="{81F5EFDC-64D8-EED5-045C-C840633CBFC8}"/>
              </a:ext>
            </a:extLst>
          </p:cNvPr>
          <p:cNvSpPr/>
          <p:nvPr/>
        </p:nvSpPr>
        <p:spPr>
          <a:xfrm>
            <a:off x="373063" y="3716339"/>
            <a:ext cx="5200650" cy="2852736"/>
          </a:xfrm>
          <a:prstGeom prst="roundRect">
            <a:avLst>
              <a:gd name="adj" fmla="val 38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400" err="1">
              <a:solidFill>
                <a:schemeClr val="accent1"/>
              </a:solidFill>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6"/>
            <a:ext cx="5295107" cy="1484313"/>
          </a:xfrm>
        </p:spPr>
        <p:txBody>
          <a:bodyPr wrap="square" rIns="288000" anchor="t" anchorCtr="0">
            <a:noAutofit/>
          </a:bodyPr>
          <a:lstStyle>
            <a:lvl1pPr>
              <a:defRPr sz="3600"/>
            </a:lvl1pPr>
          </a:lstStyle>
          <a:p>
            <a:r>
              <a:rPr lang="en-US"/>
              <a:t>Presentation title goes here</a:t>
            </a:r>
            <a:endParaRPr lang="en-AU"/>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099" y="5957730"/>
            <a:ext cx="5295106" cy="246221"/>
          </a:xfrm>
        </p:spPr>
        <p:txBody>
          <a:bodyPr wrap="square" rIns="288000" anchor="t" anchorCtr="0">
            <a:spAutoFit/>
          </a:bodyPr>
          <a:lstStyle>
            <a:lvl1pPr>
              <a:lnSpc>
                <a:spcPct val="100000"/>
              </a:lnSpc>
              <a:spcAft>
                <a:spcPts val="0"/>
              </a:spcAft>
              <a:defRPr sz="1600">
                <a:solidFill>
                  <a:schemeClr val="accent1"/>
                </a:solidFill>
              </a:defRPr>
            </a:lvl1pPr>
          </a:lstStyle>
          <a:p>
            <a:pPr lvl="0"/>
            <a:r>
              <a:rPr lang="en-US"/>
              <a:t>Presentation subtitle goes here</a:t>
            </a:r>
          </a:p>
        </p:txBody>
      </p:sp>
      <p:sp>
        <p:nvSpPr>
          <p:cNvPr id="37" name="Media Placeholder 36">
            <a:extLst>
              <a:ext uri="{FF2B5EF4-FFF2-40B4-BE49-F238E27FC236}">
                <a16:creationId xmlns:a16="http://schemas.microsoft.com/office/drawing/2014/main" id="{C1E5FBF0-AFAA-37F5-F774-15193C27DB32}"/>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a:t>Click icon to add media</a:t>
            </a:r>
            <a:endParaRPr lang="en-AU"/>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62346" y="3428633"/>
            <a:ext cx="2548800" cy="216000"/>
          </a:xfrm>
          <a:prstGeom prst="roundRect">
            <a:avLst>
              <a:gd name="adj" fmla="val 50000"/>
            </a:avLst>
          </a:prstGeom>
          <a:solidFill>
            <a:schemeClr val="accent3"/>
          </a:solidFill>
        </p:spPr>
        <p:txBody>
          <a:bodyPr wrap="square" lIns="360000" rIns="36000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Speaker 1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3" y="3428633"/>
            <a:ext cx="1591200" cy="216000"/>
          </a:xfrm>
          <a:prstGeom prst="roundRect">
            <a:avLst>
              <a:gd name="adj" fmla="val 50000"/>
            </a:avLst>
          </a:prstGeom>
          <a:solidFill>
            <a:schemeClr val="accent1"/>
          </a:solidFill>
        </p:spPr>
        <p:txBody>
          <a:bodyPr lIns="360000" rIns="360000" anchor="ctr" anchorCtr="0">
            <a:noAutofit/>
          </a:bodyPr>
          <a:lstStyle>
            <a:lvl1pPr algn="l">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marL="0" indent="0">
              <a:buNone/>
              <a:defRPr/>
            </a:lvl2pPr>
          </a:lstStyle>
          <a:p>
            <a:pPr lvl="0"/>
            <a:r>
              <a:rPr lang="en-US"/>
              <a:t>Month XX, 2022</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84809" y="371477"/>
            <a:ext cx="1339200" cy="216000"/>
          </a:xfrm>
          <a:prstGeom prst="roundRect">
            <a:avLst>
              <a:gd name="adj" fmla="val 50000"/>
            </a:avLst>
          </a:prstGeom>
          <a:ln w="6350">
            <a:solidFill>
              <a:schemeClr val="bg1"/>
            </a:solidFill>
            <a:miter lim="800000"/>
          </a:ln>
        </p:spPr>
        <p:txBody>
          <a:bodyPr anchor="ctr" anchorCtr="0"/>
          <a:lstStyle>
            <a:lvl1pPr algn="ctr">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Confidential</a:t>
            </a:r>
          </a:p>
        </p:txBody>
      </p:sp>
    </p:spTree>
    <p:extLst>
      <p:ext uri="{BB962C8B-B14F-4D97-AF65-F5344CB8AC3E}">
        <p14:creationId xmlns:p14="http://schemas.microsoft.com/office/powerpoint/2010/main" val="28489347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6.xml><?xml version="1.0" encoding="utf-8"?>
<p:sldLayout xmlns:a="http://schemas.openxmlformats.org/drawingml/2006/main" xmlns:r="http://schemas.openxmlformats.org/officeDocument/2006/relationships" xmlns:p="http://schemas.openxmlformats.org/presentationml/2006/main" preserve="1">
  <p:cSld name="1_Title with image_Opt. C">
    <p:bg>
      <p:bgPr>
        <a:solidFill>
          <a:schemeClr val="accent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B8B301D7-88F2-B3CB-3547-6C5B44AFF3DB}"/>
              </a:ext>
            </a:extLst>
          </p:cNvPr>
          <p:cNvSpPr/>
          <p:nvPr/>
        </p:nvSpPr>
        <p:spPr>
          <a:xfrm>
            <a:off x="373062" y="3716339"/>
            <a:ext cx="6172199" cy="2852736"/>
          </a:xfrm>
          <a:prstGeom prst="roundRect">
            <a:avLst>
              <a:gd name="adj" fmla="val 38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400" err="1">
              <a:solidFill>
                <a:schemeClr val="accent1"/>
              </a:solidFill>
            </a:endParaRPr>
          </a:p>
        </p:txBody>
      </p:sp>
      <p:sp>
        <p:nvSpPr>
          <p:cNvPr id="16" name="Picture Placeholder 15">
            <a:extLst>
              <a:ext uri="{FF2B5EF4-FFF2-40B4-BE49-F238E27FC236}">
                <a16:creationId xmlns:a16="http://schemas.microsoft.com/office/drawing/2014/main" id="{7377D954-F993-BD89-29BD-B004330E5BC9}"/>
              </a:ext>
            </a:extLst>
          </p:cNvPr>
          <p:cNvSpPr>
            <a:spLocks noGrp="1"/>
          </p:cNvSpPr>
          <p:nvPr>
            <p:ph type="pic" sz="quarter" idx="21" hasCustomPrompt="1"/>
          </p:nvPr>
        </p:nvSpPr>
        <p:spPr>
          <a:xfrm>
            <a:off x="0" y="0"/>
            <a:ext cx="12192000" cy="6858000"/>
          </a:xfrm>
          <a:custGeom>
            <a:avLst/>
            <a:gdLst>
              <a:gd name="connsiteX0" fmla="*/ 6729512 w 12192000"/>
              <a:gd name="connsiteY0" fmla="*/ 4691063 h 6858000"/>
              <a:gd name="connsiteX1" fmla="*/ 6616700 w 12192000"/>
              <a:gd name="connsiteY1" fmla="*/ 4803875 h 6858000"/>
              <a:gd name="connsiteX2" fmla="*/ 6616700 w 12192000"/>
              <a:gd name="connsiteY2" fmla="*/ 6456263 h 6858000"/>
              <a:gd name="connsiteX3" fmla="*/ 6729512 w 12192000"/>
              <a:gd name="connsiteY3" fmla="*/ 6569075 h 6858000"/>
              <a:gd name="connsiteX4" fmla="*/ 11706126 w 12192000"/>
              <a:gd name="connsiteY4" fmla="*/ 6569075 h 6858000"/>
              <a:gd name="connsiteX5" fmla="*/ 11818938 w 12192000"/>
              <a:gd name="connsiteY5" fmla="*/ 6456263 h 6858000"/>
              <a:gd name="connsiteX6" fmla="*/ 11818938 w 12192000"/>
              <a:gd name="connsiteY6" fmla="*/ 4803875 h 6858000"/>
              <a:gd name="connsiteX7" fmla="*/ 11706126 w 12192000"/>
              <a:gd name="connsiteY7" fmla="*/ 4691063 h 6858000"/>
              <a:gd name="connsiteX8" fmla="*/ 481723 w 12192000"/>
              <a:gd name="connsiteY8" fmla="*/ 3716339 h 6858000"/>
              <a:gd name="connsiteX9" fmla="*/ 373062 w 12192000"/>
              <a:gd name="connsiteY9" fmla="*/ 3825000 h 6858000"/>
              <a:gd name="connsiteX10" fmla="*/ 373062 w 12192000"/>
              <a:gd name="connsiteY10" fmla="*/ 6460414 h 6858000"/>
              <a:gd name="connsiteX11" fmla="*/ 481723 w 12192000"/>
              <a:gd name="connsiteY11" fmla="*/ 6569075 h 6858000"/>
              <a:gd name="connsiteX12" fmla="*/ 6436600 w 12192000"/>
              <a:gd name="connsiteY12" fmla="*/ 6569075 h 6858000"/>
              <a:gd name="connsiteX13" fmla="*/ 6545261 w 12192000"/>
              <a:gd name="connsiteY13" fmla="*/ 6460414 h 6858000"/>
              <a:gd name="connsiteX14" fmla="*/ 6545261 w 12192000"/>
              <a:gd name="connsiteY14" fmla="*/ 3825000 h 6858000"/>
              <a:gd name="connsiteX15" fmla="*/ 6436600 w 12192000"/>
              <a:gd name="connsiteY15" fmla="*/ 3716339 h 6858000"/>
              <a:gd name="connsiteX16" fmla="*/ 0 w 12192000"/>
              <a:gd name="connsiteY16" fmla="*/ 0 h 6858000"/>
              <a:gd name="connsiteX17" fmla="*/ 12192000 w 12192000"/>
              <a:gd name="connsiteY17" fmla="*/ 0 h 6858000"/>
              <a:gd name="connsiteX18" fmla="*/ 12192000 w 12192000"/>
              <a:gd name="connsiteY18" fmla="*/ 6858000 h 6858000"/>
              <a:gd name="connsiteX19" fmla="*/ 0 w 12192000"/>
              <a:gd name="connsiteY1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6858000">
                <a:moveTo>
                  <a:pt x="6729512" y="4691063"/>
                </a:moveTo>
                <a:cubicBezTo>
                  <a:pt x="6667208" y="4691063"/>
                  <a:pt x="6616700" y="4741571"/>
                  <a:pt x="6616700" y="4803875"/>
                </a:cubicBezTo>
                <a:lnTo>
                  <a:pt x="6616700" y="6456263"/>
                </a:lnTo>
                <a:cubicBezTo>
                  <a:pt x="6616700" y="6518567"/>
                  <a:pt x="6667208" y="6569075"/>
                  <a:pt x="6729512" y="6569075"/>
                </a:cubicBezTo>
                <a:lnTo>
                  <a:pt x="11706126" y="6569075"/>
                </a:lnTo>
                <a:cubicBezTo>
                  <a:pt x="11768430" y="6569075"/>
                  <a:pt x="11818938" y="6518567"/>
                  <a:pt x="11818938" y="6456263"/>
                </a:cubicBezTo>
                <a:lnTo>
                  <a:pt x="11818938" y="4803875"/>
                </a:lnTo>
                <a:cubicBezTo>
                  <a:pt x="11818938" y="4741571"/>
                  <a:pt x="11768430" y="4691063"/>
                  <a:pt x="11706126" y="4691063"/>
                </a:cubicBezTo>
                <a:close/>
                <a:moveTo>
                  <a:pt x="481723" y="3716339"/>
                </a:moveTo>
                <a:cubicBezTo>
                  <a:pt x="421711" y="3716339"/>
                  <a:pt x="373062" y="3764988"/>
                  <a:pt x="373062" y="3825000"/>
                </a:cubicBezTo>
                <a:lnTo>
                  <a:pt x="373062" y="6460414"/>
                </a:lnTo>
                <a:cubicBezTo>
                  <a:pt x="373062" y="6520426"/>
                  <a:pt x="421711" y="6569075"/>
                  <a:pt x="481723" y="6569075"/>
                </a:cubicBezTo>
                <a:lnTo>
                  <a:pt x="6436600" y="6569075"/>
                </a:lnTo>
                <a:cubicBezTo>
                  <a:pt x="6496612" y="6569075"/>
                  <a:pt x="6545261" y="6520426"/>
                  <a:pt x="6545261" y="6460414"/>
                </a:cubicBezTo>
                <a:lnTo>
                  <a:pt x="6545261" y="3825000"/>
                </a:lnTo>
                <a:cubicBezTo>
                  <a:pt x="6545261" y="3764988"/>
                  <a:pt x="6496612" y="3716339"/>
                  <a:pt x="6436600" y="3716339"/>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180000">
            <a:noAutofit/>
          </a:bodyPr>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0575" y="4076867"/>
            <a:ext cx="5295600" cy="2138196"/>
          </a:xfrm>
        </p:spPr>
        <p:txBody>
          <a:bodyPr wrap="square" anchor="ctr" anchorCtr="0">
            <a:noAutofit/>
          </a:bodyPr>
          <a:lstStyle>
            <a:lvl1pPr>
              <a:defRPr sz="3600"/>
            </a:lvl1pPr>
          </a:lstStyle>
          <a:p>
            <a:r>
              <a:rPr lang="en-US"/>
              <a:t>Presentation title goes here</a:t>
            </a:r>
            <a:endParaRPr lang="en-AU"/>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976698" y="5051063"/>
            <a:ext cx="4437428" cy="1164000"/>
          </a:xfrm>
        </p:spPr>
        <p:txBody>
          <a:bodyPr wrap="square" anchor="ctr" anchorCtr="0">
            <a:noAutofit/>
          </a:bodyPr>
          <a:lstStyle>
            <a:lvl1pPr>
              <a:lnSpc>
                <a:spcPct val="100000"/>
              </a:lnSpc>
              <a:spcAft>
                <a:spcPts val="0"/>
              </a:spcAft>
              <a:defRPr sz="2400">
                <a:solidFill>
                  <a:srgbClr val="A5B9D3"/>
                </a:solidFill>
              </a:defRPr>
            </a:lvl1pPr>
          </a:lstStyle>
          <a:p>
            <a:pPr lvl="0"/>
            <a:r>
              <a:rPr lang="en-US"/>
              <a:t>Presentation subtitle goes here</a:t>
            </a:r>
          </a:p>
        </p:txBody>
      </p:sp>
      <p:sp>
        <p:nvSpPr>
          <p:cNvPr id="37" name="Media Placeholder 36">
            <a:extLst>
              <a:ext uri="{FF2B5EF4-FFF2-40B4-BE49-F238E27FC236}">
                <a16:creationId xmlns:a16="http://schemas.microsoft.com/office/drawing/2014/main" id="{C1E5FBF0-AFAA-37F5-F774-15193C27DB32}"/>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a:t>Click icon to add media</a:t>
            </a:r>
            <a:endParaRPr lang="en-AU"/>
          </a:p>
        </p:txBody>
      </p:sp>
      <p:sp>
        <p:nvSpPr>
          <p:cNvPr id="4" name="Text Placeholder 19">
            <a:extLst>
              <a:ext uri="{FF2B5EF4-FFF2-40B4-BE49-F238E27FC236}">
                <a16:creationId xmlns:a16="http://schemas.microsoft.com/office/drawing/2014/main" id="{9ADA77F7-C62B-886F-02A0-205101617AE9}"/>
              </a:ext>
            </a:extLst>
          </p:cNvPr>
          <p:cNvSpPr>
            <a:spLocks noGrp="1"/>
          </p:cNvSpPr>
          <p:nvPr>
            <p:ph type="body" sz="quarter" idx="19" hasCustomPrompt="1"/>
          </p:nvPr>
        </p:nvSpPr>
        <p:spPr>
          <a:xfrm>
            <a:off x="4077154" y="3428633"/>
            <a:ext cx="2469600" cy="216000"/>
          </a:xfrm>
          <a:prstGeom prst="roundRect">
            <a:avLst>
              <a:gd name="adj" fmla="val 50000"/>
            </a:avLst>
          </a:prstGeom>
          <a:solidFill>
            <a:schemeClr val="accent5"/>
          </a:solidFill>
        </p:spPr>
        <p:txBody>
          <a:bodyPr wrap="square" lIns="360000" rIns="36000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Speaker job title</a:t>
            </a:r>
          </a:p>
        </p:txBody>
      </p:sp>
      <p:sp>
        <p:nvSpPr>
          <p:cNvPr id="6" name="Text Placeholder 17">
            <a:extLst>
              <a:ext uri="{FF2B5EF4-FFF2-40B4-BE49-F238E27FC236}">
                <a16:creationId xmlns:a16="http://schemas.microsoft.com/office/drawing/2014/main" id="{5D307672-13B7-8CE2-9CFF-F3DFA162344C}"/>
              </a:ext>
            </a:extLst>
          </p:cNvPr>
          <p:cNvSpPr>
            <a:spLocks noGrp="1"/>
          </p:cNvSpPr>
          <p:nvPr>
            <p:ph type="body" sz="quarter" idx="18" hasCustomPrompt="1"/>
          </p:nvPr>
        </p:nvSpPr>
        <p:spPr>
          <a:xfrm>
            <a:off x="1762346" y="3428633"/>
            <a:ext cx="2548800" cy="216000"/>
          </a:xfrm>
          <a:prstGeom prst="roundRect">
            <a:avLst>
              <a:gd name="adj" fmla="val 50000"/>
            </a:avLst>
          </a:prstGeom>
          <a:solidFill>
            <a:schemeClr val="accent3"/>
          </a:solidFill>
        </p:spPr>
        <p:txBody>
          <a:bodyPr wrap="square" lIns="360000" rIns="36000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Speaker name</a:t>
            </a:r>
          </a:p>
        </p:txBody>
      </p:sp>
      <p:sp>
        <p:nvSpPr>
          <p:cNvPr id="7" name="Text Placeholder 16">
            <a:extLst>
              <a:ext uri="{FF2B5EF4-FFF2-40B4-BE49-F238E27FC236}">
                <a16:creationId xmlns:a16="http://schemas.microsoft.com/office/drawing/2014/main" id="{05C8A390-0800-520A-A6AD-7EB8193C56B8}"/>
              </a:ext>
            </a:extLst>
          </p:cNvPr>
          <p:cNvSpPr>
            <a:spLocks noGrp="1"/>
          </p:cNvSpPr>
          <p:nvPr>
            <p:ph type="body" sz="quarter" idx="12" hasCustomPrompt="1"/>
          </p:nvPr>
        </p:nvSpPr>
        <p:spPr>
          <a:xfrm>
            <a:off x="373063" y="3428633"/>
            <a:ext cx="1591200" cy="216000"/>
          </a:xfrm>
          <a:prstGeom prst="roundRect">
            <a:avLst>
              <a:gd name="adj" fmla="val 50000"/>
            </a:avLst>
          </a:prstGeom>
          <a:solidFill>
            <a:schemeClr val="accent1"/>
          </a:solidFill>
        </p:spPr>
        <p:txBody>
          <a:bodyPr lIns="360000" rIns="360000" anchor="ctr" anchorCtr="0">
            <a:noAutofit/>
          </a:bodyPr>
          <a:lstStyle>
            <a:lvl1pPr algn="l">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marL="0" indent="0">
              <a:buNone/>
              <a:defRPr/>
            </a:lvl2pPr>
          </a:lstStyle>
          <a:p>
            <a:pPr lvl="0"/>
            <a:r>
              <a:rPr lang="en-US"/>
              <a:t>Month XX, 2022</a:t>
            </a:r>
          </a:p>
        </p:txBody>
      </p:sp>
      <p:sp>
        <p:nvSpPr>
          <p:cNvPr id="19" name="Text Placeholder 10">
            <a:extLst>
              <a:ext uri="{FF2B5EF4-FFF2-40B4-BE49-F238E27FC236}">
                <a16:creationId xmlns:a16="http://schemas.microsoft.com/office/drawing/2014/main" id="{9E1C70ED-408B-BC0B-8F8C-DE42836E23C2}"/>
              </a:ext>
            </a:extLst>
          </p:cNvPr>
          <p:cNvSpPr>
            <a:spLocks noGrp="1"/>
          </p:cNvSpPr>
          <p:nvPr>
            <p:ph type="body" sz="quarter" idx="22" hasCustomPrompt="1"/>
          </p:nvPr>
        </p:nvSpPr>
        <p:spPr>
          <a:xfrm>
            <a:off x="384809" y="371477"/>
            <a:ext cx="1339200" cy="216000"/>
          </a:xfrm>
          <a:prstGeom prst="roundRect">
            <a:avLst>
              <a:gd name="adj" fmla="val 50000"/>
            </a:avLst>
          </a:prstGeom>
          <a:ln w="6350">
            <a:solidFill>
              <a:schemeClr val="bg1"/>
            </a:solidFill>
            <a:miter lim="800000"/>
          </a:ln>
        </p:spPr>
        <p:txBody>
          <a:bodyPr anchor="ctr" anchorCtr="0"/>
          <a:lstStyle>
            <a:lvl1pPr algn="ctr">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Confidential</a:t>
            </a:r>
          </a:p>
        </p:txBody>
      </p:sp>
    </p:spTree>
    <p:extLst>
      <p:ext uri="{BB962C8B-B14F-4D97-AF65-F5344CB8AC3E}">
        <p14:creationId xmlns:p14="http://schemas.microsoft.com/office/powerpoint/2010/main" val="21015165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7.xml><?xml version="1.0" encoding="utf-8"?>
<p:sldLayout xmlns:a="http://schemas.openxmlformats.org/drawingml/2006/main" xmlns:r="http://schemas.openxmlformats.org/officeDocument/2006/relationships" xmlns:p="http://schemas.openxmlformats.org/presentationml/2006/main" showMasterSp="0" preserve="1">
  <p:cSld name="1_Title with image_Opt. D">
    <p:bg>
      <p:bgPr>
        <a:solidFill>
          <a:schemeClr val="accent1"/>
        </a:solidFill>
        <a:effectLst/>
      </p:bgPr>
    </p:bg>
    <p:spTree>
      <p:nvGrpSpPr>
        <p:cNvPr id="1" name=""/>
        <p:cNvGrpSpPr/>
        <p:nvPr/>
      </p:nvGrpSpPr>
      <p:grpSpPr>
        <a:xfrm>
          <a:off x="0" y="0"/>
          <a:ext cx="0" cy="0"/>
          <a:chOff x="0" y="0"/>
          <a:chExt cx="0" cy="0"/>
        </a:xfrm>
      </p:grpSpPr>
      <p:sp>
        <p:nvSpPr>
          <p:cNvPr id="33" name="Rectangle: Rounded Corners 32">
            <a:extLst>
              <a:ext uri="{FF2B5EF4-FFF2-40B4-BE49-F238E27FC236}">
                <a16:creationId xmlns:a16="http://schemas.microsoft.com/office/drawing/2014/main" id="{D30C6F11-DD4A-705B-2258-C70656290A76}"/>
              </a:ext>
            </a:extLst>
          </p:cNvPr>
          <p:cNvSpPr/>
          <p:nvPr/>
        </p:nvSpPr>
        <p:spPr>
          <a:xfrm>
            <a:off x="374967" y="5665788"/>
            <a:ext cx="5198746" cy="903287"/>
          </a:xfrm>
          <a:prstGeom prst="roundRect">
            <a:avLst>
              <a:gd name="adj" fmla="val 12030"/>
            </a:avLst>
          </a:prstGeom>
          <a:solidFill>
            <a:srgbClr val="3661A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a:lnSpc>
                <a:spcPct val="120000"/>
              </a:lnSpc>
            </a:pPr>
            <a:endParaRPr lang="en-AU" sz="1200">
              <a:solidFill>
                <a:srgbClr val="FFFFFF"/>
              </a:solidFill>
              <a:latin typeface="+mj-lt"/>
            </a:endParaRPr>
          </a:p>
        </p:txBody>
      </p:sp>
      <p:sp>
        <p:nvSpPr>
          <p:cNvPr id="34" name="Rectangle: Rounded Corners 33">
            <a:extLst>
              <a:ext uri="{FF2B5EF4-FFF2-40B4-BE49-F238E27FC236}">
                <a16:creationId xmlns:a16="http://schemas.microsoft.com/office/drawing/2014/main" id="{6A79360A-E62C-3AF8-759F-7E440A0D5CB7}"/>
              </a:ext>
            </a:extLst>
          </p:cNvPr>
          <p:cNvSpPr/>
          <p:nvPr/>
        </p:nvSpPr>
        <p:spPr>
          <a:xfrm>
            <a:off x="373062" y="2741615"/>
            <a:ext cx="5200651" cy="2852735"/>
          </a:xfrm>
          <a:prstGeom prst="roundRect">
            <a:avLst>
              <a:gd name="adj" fmla="val 38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endParaRPr lang="en-AU" sz="3600">
              <a:solidFill>
                <a:schemeClr val="accent1"/>
              </a:solidFill>
              <a:latin typeface="+mj-lt"/>
            </a:endParaRPr>
          </a:p>
        </p:txBody>
      </p:sp>
      <p:pic>
        <p:nvPicPr>
          <p:cNvPr id="11" name="Graphic 10">
            <a:extLst>
              <a:ext uri="{FF2B5EF4-FFF2-40B4-BE49-F238E27FC236}">
                <a16:creationId xmlns:a16="http://schemas.microsoft.com/office/drawing/2014/main" id="{755C9676-C499-0C08-1FC0-69E4213A9003}"/>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74967" y="373063"/>
            <a:ext cx="1003809" cy="323375"/>
          </a:xfrm>
          <a:prstGeom prst="rect">
            <a:avLst/>
          </a:prstGeom>
        </p:spPr>
      </p:pic>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3101614"/>
            <a:ext cx="3811588" cy="2132735"/>
          </a:xfrm>
        </p:spPr>
        <p:txBody>
          <a:bodyPr wrap="square" anchor="ctr" anchorCtr="0">
            <a:noAutofit/>
          </a:bodyPr>
          <a:lstStyle>
            <a:lvl1pPr>
              <a:defRPr sz="3600"/>
            </a:lvl1pPr>
          </a:lstStyle>
          <a:p>
            <a:r>
              <a:rPr lang="en-US"/>
              <a:t>Presentation title goes here</a:t>
            </a:r>
            <a:endParaRPr lang="en-AU"/>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790574" y="5899714"/>
            <a:ext cx="1870075" cy="435434"/>
          </a:xfrm>
        </p:spPr>
        <p:txBody>
          <a:bodyPr anchor="ctr" anchorCtr="0">
            <a:noAutofit/>
          </a:bodyPr>
          <a:lstStyle>
            <a:lvl1pPr>
              <a:lnSpc>
                <a:spcPct val="100000"/>
              </a:lnSpc>
              <a:spcAft>
                <a:spcPts val="600"/>
              </a:spcAft>
              <a:defRPr sz="1200">
                <a:solidFill>
                  <a:schemeClr val="bg1"/>
                </a:solidFill>
              </a:defRPr>
            </a:lvl1pPr>
          </a:lstStyle>
          <a:p>
            <a:pPr lvl="0"/>
            <a:r>
              <a:rPr lang="en-US" noProof="0"/>
              <a:t>Month XX, 2022</a:t>
            </a:r>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49" y="373063"/>
            <a:ext cx="6173789" cy="6196012"/>
          </a:xfrm>
          <a:prstGeom prst="roundRect">
            <a:avLst>
              <a:gd name="adj" fmla="val 176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Tree>
    <p:extLst>
      <p:ext uri="{BB962C8B-B14F-4D97-AF65-F5344CB8AC3E}">
        <p14:creationId xmlns:p14="http://schemas.microsoft.com/office/powerpoint/2010/main" val="3466194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8.xml><?xml version="1.0" encoding="utf-8"?>
<p:sldLayout xmlns:a="http://schemas.openxmlformats.org/drawingml/2006/main" xmlns:r="http://schemas.openxmlformats.org/officeDocument/2006/relationships" xmlns:p="http://schemas.openxmlformats.org/presentationml/2006/main" showMasterSp="0" preserve="1">
  <p:cSld name="1_Title with image_Opt. E">
    <p:bg>
      <p:bgPr>
        <a:solidFill>
          <a:schemeClr val="accent1"/>
        </a:solidFill>
        <a:effectLst/>
      </p:bgPr>
    </p:bg>
    <p:spTree>
      <p:nvGrpSpPr>
        <p:cNvPr id="1" name=""/>
        <p:cNvGrpSpPr/>
        <p:nvPr/>
      </p:nvGrpSpPr>
      <p:grpSpPr>
        <a:xfrm>
          <a:off x="0" y="0"/>
          <a:ext cx="0" cy="0"/>
          <a:chOff x="0" y="0"/>
          <a:chExt cx="0" cy="0"/>
        </a:xfrm>
      </p:grpSpPr>
      <p:sp>
        <p:nvSpPr>
          <p:cNvPr id="18" name="Rectangle: Rounded Corners 17">
            <a:extLst>
              <a:ext uri="{FF2B5EF4-FFF2-40B4-BE49-F238E27FC236}">
                <a16:creationId xmlns:a16="http://schemas.microsoft.com/office/drawing/2014/main" id="{10BC4789-8A1E-5291-7310-16775A93D700}"/>
              </a:ext>
            </a:extLst>
          </p:cNvPr>
          <p:cNvSpPr/>
          <p:nvPr/>
        </p:nvSpPr>
        <p:spPr>
          <a:xfrm>
            <a:off x="374967" y="4698841"/>
            <a:ext cx="5198746" cy="903287"/>
          </a:xfrm>
          <a:prstGeom prst="roundRect">
            <a:avLst>
              <a:gd name="adj" fmla="val 12030"/>
            </a:avLst>
          </a:prstGeom>
          <a:solidFill>
            <a:srgbClr val="9EABD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R="0" lvl="0" indent="0" fontAlgn="auto">
              <a:lnSpc>
                <a:spcPct val="100000"/>
              </a:lnSpc>
              <a:spcBef>
                <a:spcPts val="0"/>
              </a:spcBef>
              <a:spcAft>
                <a:spcPts val="600"/>
              </a:spcAft>
              <a:buClrTx/>
              <a:buSzTx/>
              <a:buFontTx/>
              <a:buNone/>
              <a:tabLst/>
            </a:pPr>
            <a:endParaRPr kumimoji="0" lang="en-AU" sz="1600" b="0" i="0" u="none" strike="noStrike" cap="none" spc="0" normalizeH="0" baseline="0">
              <a:ln>
                <a:noFill/>
              </a:ln>
              <a:solidFill>
                <a:srgbClr val="004796"/>
              </a:solidFill>
              <a:effectLst/>
              <a:uLnTx/>
              <a:uFillTx/>
              <a:latin typeface="+mj-lt"/>
            </a:endParaRPr>
          </a:p>
        </p:txBody>
      </p:sp>
      <p:sp>
        <p:nvSpPr>
          <p:cNvPr id="15" name="Rectangle: Rounded Corners 14">
            <a:extLst>
              <a:ext uri="{FF2B5EF4-FFF2-40B4-BE49-F238E27FC236}">
                <a16:creationId xmlns:a16="http://schemas.microsoft.com/office/drawing/2014/main" id="{1A2655FA-3638-4DA4-BA64-B59D54A1E3D9}"/>
              </a:ext>
            </a:extLst>
          </p:cNvPr>
          <p:cNvSpPr/>
          <p:nvPr/>
        </p:nvSpPr>
        <p:spPr>
          <a:xfrm>
            <a:off x="374967" y="5665788"/>
            <a:ext cx="5198746" cy="903287"/>
          </a:xfrm>
          <a:prstGeom prst="roundRect">
            <a:avLst>
              <a:gd name="adj" fmla="val 12030"/>
            </a:avLst>
          </a:prstGeom>
          <a:solidFill>
            <a:srgbClr val="3661A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a:lnSpc>
                <a:spcPct val="120000"/>
              </a:lnSpc>
            </a:pPr>
            <a:endParaRPr lang="en-AU" sz="1200">
              <a:solidFill>
                <a:srgbClr val="FFFFFF"/>
              </a:solidFill>
              <a:latin typeface="+mj-lt"/>
            </a:endParaRPr>
          </a:p>
        </p:txBody>
      </p:sp>
      <p:sp>
        <p:nvSpPr>
          <p:cNvPr id="17" name="Rectangle: Rounded Corners 16">
            <a:extLst>
              <a:ext uri="{FF2B5EF4-FFF2-40B4-BE49-F238E27FC236}">
                <a16:creationId xmlns:a16="http://schemas.microsoft.com/office/drawing/2014/main" id="{F121945F-BD71-716C-758B-2949A364425D}"/>
              </a:ext>
            </a:extLst>
          </p:cNvPr>
          <p:cNvSpPr/>
          <p:nvPr/>
        </p:nvSpPr>
        <p:spPr>
          <a:xfrm>
            <a:off x="373062" y="1782446"/>
            <a:ext cx="5200651" cy="2852735"/>
          </a:xfrm>
          <a:prstGeom prst="roundRect">
            <a:avLst>
              <a:gd name="adj" fmla="val 38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endParaRPr lang="en-AU" sz="3600">
              <a:solidFill>
                <a:schemeClr val="accent1"/>
              </a:solidFill>
              <a:latin typeface="+mj-lt"/>
            </a:endParaRPr>
          </a:p>
        </p:txBody>
      </p:sp>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045" y="2142445"/>
            <a:ext cx="3812117" cy="2132734"/>
          </a:xfrm>
        </p:spPr>
        <p:txBody>
          <a:bodyPr wrap="square" anchor="ctr" anchorCtr="0">
            <a:noAutofit/>
          </a:bodyPr>
          <a:lstStyle>
            <a:lvl1pPr>
              <a:defRPr sz="3600"/>
            </a:lvl1pPr>
          </a:lstStyle>
          <a:p>
            <a:r>
              <a:rPr lang="en-US"/>
              <a:t>Presentation title goes here</a:t>
            </a:r>
            <a:endParaRPr lang="en-AU"/>
          </a:p>
        </p:txBody>
      </p:sp>
      <p:sp>
        <p:nvSpPr>
          <p:cNvPr id="30" name="Text Placeholder 23">
            <a:extLst>
              <a:ext uri="{FF2B5EF4-FFF2-40B4-BE49-F238E27FC236}">
                <a16:creationId xmlns:a16="http://schemas.microsoft.com/office/drawing/2014/main" id="{2F2D1615-05BD-762B-C873-8C2DB754D0D0}"/>
              </a:ext>
            </a:extLst>
          </p:cNvPr>
          <p:cNvSpPr>
            <a:spLocks noGrp="1"/>
          </p:cNvSpPr>
          <p:nvPr>
            <p:ph type="body" sz="quarter" idx="13" hasCustomPrompt="1"/>
          </p:nvPr>
        </p:nvSpPr>
        <p:spPr>
          <a:xfrm>
            <a:off x="790046" y="4827949"/>
            <a:ext cx="3812117" cy="654294"/>
          </a:xfrm>
        </p:spPr>
        <p:txBody>
          <a:bodyPr wrap="square" anchor="ctr" anchorCtr="0">
            <a:noAutofit/>
          </a:bodyPr>
          <a:lstStyle>
            <a:lvl1pPr>
              <a:lnSpc>
                <a:spcPct val="100000"/>
              </a:lnSpc>
              <a:spcAft>
                <a:spcPts val="0"/>
              </a:spcAft>
              <a:defRPr sz="1600">
                <a:solidFill>
                  <a:schemeClr val="accent1"/>
                </a:solidFill>
              </a:defRPr>
            </a:lvl1pPr>
          </a:lstStyle>
          <a:p>
            <a:pPr lvl="0"/>
            <a:r>
              <a:rPr lang="en-US"/>
              <a:t>Presentation subtitle or speaker </a:t>
            </a:r>
            <a:br>
              <a:rPr lang="en-US"/>
            </a:br>
            <a:r>
              <a:rPr lang="en-US"/>
              <a:t>name and position goes here</a:t>
            </a:r>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790046" y="5899714"/>
            <a:ext cx="1870604" cy="435434"/>
          </a:xfrm>
        </p:spPr>
        <p:txBody>
          <a:bodyPr anchor="ctr" anchorCtr="0">
            <a:noAutofit/>
          </a:bodyPr>
          <a:lstStyle>
            <a:lvl1pPr>
              <a:lnSpc>
                <a:spcPct val="100000"/>
              </a:lnSpc>
              <a:spcAft>
                <a:spcPts val="600"/>
              </a:spcAft>
              <a:defRPr sz="1200">
                <a:solidFill>
                  <a:schemeClr val="bg1"/>
                </a:solidFill>
              </a:defRPr>
            </a:lvl1pPr>
          </a:lstStyle>
          <a:p>
            <a:pPr lvl="0"/>
            <a:r>
              <a:rPr lang="en-US" noProof="0"/>
              <a:t>Month XX, 2022</a:t>
            </a:r>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49" y="373063"/>
            <a:ext cx="6173789" cy="6196012"/>
          </a:xfrm>
          <a:prstGeom prst="roundRect">
            <a:avLst>
              <a:gd name="adj" fmla="val 176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pic>
        <p:nvPicPr>
          <p:cNvPr id="3" name="Graphic 2">
            <a:extLst>
              <a:ext uri="{FF2B5EF4-FFF2-40B4-BE49-F238E27FC236}">
                <a16:creationId xmlns:a16="http://schemas.microsoft.com/office/drawing/2014/main" id="{DEA4CBD9-81F9-89BD-EAC1-3476DE0FFF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74967" y="373063"/>
            <a:ext cx="1003809" cy="323375"/>
          </a:xfrm>
          <a:prstGeom prst="rect">
            <a:avLst/>
          </a:prstGeom>
        </p:spPr>
      </p:pic>
    </p:spTree>
    <p:extLst>
      <p:ext uri="{BB962C8B-B14F-4D97-AF65-F5344CB8AC3E}">
        <p14:creationId xmlns:p14="http://schemas.microsoft.com/office/powerpoint/2010/main" val="34394576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9.xml><?xml version="1.0" encoding="utf-8"?>
<p:sldLayout xmlns:a="http://schemas.openxmlformats.org/drawingml/2006/main" xmlns:r="http://schemas.openxmlformats.org/officeDocument/2006/relationships" xmlns:p="http://schemas.openxmlformats.org/presentationml/2006/main" showMasterSp="0" preserve="1">
  <p:cSld name="1_Title with image_Opt. F">
    <p:bg>
      <p:bgPr>
        <a:solidFill>
          <a:schemeClr val="accent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655AB46E-BB45-5CB4-440B-01C43585091D}"/>
              </a:ext>
            </a:extLst>
          </p:cNvPr>
          <p:cNvSpPr/>
          <p:nvPr/>
        </p:nvSpPr>
        <p:spPr>
          <a:xfrm>
            <a:off x="3703636" y="5665788"/>
            <a:ext cx="1870077" cy="903287"/>
          </a:xfrm>
          <a:prstGeom prst="roundRect">
            <a:avLst>
              <a:gd name="adj" fmla="val 12030"/>
            </a:avLst>
          </a:prstGeom>
          <a:solidFill>
            <a:srgbClr val="3661A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a:lnSpc>
                <a:spcPct val="120000"/>
              </a:lnSpc>
            </a:pPr>
            <a:endParaRPr lang="en-AU" sz="1200">
              <a:solidFill>
                <a:srgbClr val="FFFFFF"/>
              </a:solidFill>
              <a:latin typeface="+mj-lt"/>
            </a:endParaRPr>
          </a:p>
        </p:txBody>
      </p:sp>
      <p:sp>
        <p:nvSpPr>
          <p:cNvPr id="12" name="Rectangle: Rounded Corners 11">
            <a:extLst>
              <a:ext uri="{FF2B5EF4-FFF2-40B4-BE49-F238E27FC236}">
                <a16:creationId xmlns:a16="http://schemas.microsoft.com/office/drawing/2014/main" id="{9750D7D6-6F37-CEA8-26F0-DDD81168E90F}"/>
              </a:ext>
            </a:extLst>
          </p:cNvPr>
          <p:cNvSpPr/>
          <p:nvPr/>
        </p:nvSpPr>
        <p:spPr>
          <a:xfrm>
            <a:off x="374967" y="4698841"/>
            <a:ext cx="5198746" cy="903287"/>
          </a:xfrm>
          <a:prstGeom prst="roundRect">
            <a:avLst>
              <a:gd name="adj" fmla="val 12030"/>
            </a:avLst>
          </a:prstGeom>
          <a:solidFill>
            <a:srgbClr val="9EABD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R="0" lvl="0" indent="0" fontAlgn="auto">
              <a:lnSpc>
                <a:spcPct val="100000"/>
              </a:lnSpc>
              <a:spcBef>
                <a:spcPts val="0"/>
              </a:spcBef>
              <a:spcAft>
                <a:spcPts val="600"/>
              </a:spcAft>
              <a:buClrTx/>
              <a:buSzTx/>
              <a:buFontTx/>
              <a:buNone/>
              <a:tabLst/>
            </a:pPr>
            <a:endParaRPr kumimoji="0" lang="en-AU" sz="1600" b="0" i="0" u="none" strike="noStrike" cap="none" spc="0" normalizeH="0" baseline="0">
              <a:ln>
                <a:noFill/>
              </a:ln>
              <a:solidFill>
                <a:srgbClr val="004796"/>
              </a:solidFill>
              <a:effectLst/>
              <a:uLnTx/>
              <a:uFillTx/>
              <a:latin typeface="+mj-lt"/>
            </a:endParaRPr>
          </a:p>
        </p:txBody>
      </p:sp>
      <p:sp>
        <p:nvSpPr>
          <p:cNvPr id="13" name="Rectangle: Rounded Corners 12">
            <a:extLst>
              <a:ext uri="{FF2B5EF4-FFF2-40B4-BE49-F238E27FC236}">
                <a16:creationId xmlns:a16="http://schemas.microsoft.com/office/drawing/2014/main" id="{B22A6CBE-5C04-0A18-6D15-8C08F926F9C7}"/>
              </a:ext>
            </a:extLst>
          </p:cNvPr>
          <p:cNvSpPr/>
          <p:nvPr/>
        </p:nvSpPr>
        <p:spPr>
          <a:xfrm>
            <a:off x="374967" y="5665788"/>
            <a:ext cx="3257233" cy="903287"/>
          </a:xfrm>
          <a:prstGeom prst="roundRect">
            <a:avLst>
              <a:gd name="adj" fmla="val 12030"/>
            </a:avLst>
          </a:prstGeom>
          <a:solidFill>
            <a:srgbClr val="3661A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a:lnSpc>
                <a:spcPct val="120000"/>
              </a:lnSpc>
            </a:pPr>
            <a:endParaRPr lang="en-AU" sz="1200">
              <a:solidFill>
                <a:srgbClr val="FFFFFF"/>
              </a:solidFill>
              <a:latin typeface="+mj-lt"/>
            </a:endParaRPr>
          </a:p>
        </p:txBody>
      </p:sp>
      <p:sp>
        <p:nvSpPr>
          <p:cNvPr id="14" name="Rectangle: Rounded Corners 13">
            <a:extLst>
              <a:ext uri="{FF2B5EF4-FFF2-40B4-BE49-F238E27FC236}">
                <a16:creationId xmlns:a16="http://schemas.microsoft.com/office/drawing/2014/main" id="{E3798462-9FB4-4B76-3328-5EC556DA6C6E}"/>
              </a:ext>
            </a:extLst>
          </p:cNvPr>
          <p:cNvSpPr/>
          <p:nvPr/>
        </p:nvSpPr>
        <p:spPr>
          <a:xfrm>
            <a:off x="373062" y="1782446"/>
            <a:ext cx="5200651" cy="2852735"/>
          </a:xfrm>
          <a:prstGeom prst="roundRect">
            <a:avLst>
              <a:gd name="adj" fmla="val 38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endParaRPr lang="en-AU" sz="3600">
              <a:solidFill>
                <a:schemeClr val="accent1"/>
              </a:solidFill>
              <a:latin typeface="+mj-lt"/>
            </a:endParaRPr>
          </a:p>
        </p:txBody>
      </p:sp>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142444"/>
            <a:ext cx="3500438" cy="2132735"/>
          </a:xfrm>
        </p:spPr>
        <p:txBody>
          <a:bodyPr wrap="square" anchor="ctr" anchorCtr="0">
            <a:noAutofit/>
          </a:bodyPr>
          <a:lstStyle>
            <a:lvl1pPr>
              <a:defRPr sz="3600"/>
            </a:lvl1pPr>
          </a:lstStyle>
          <a:p>
            <a:r>
              <a:rPr lang="en-US"/>
              <a:t>Presentation title goes here</a:t>
            </a:r>
            <a:endParaRPr lang="en-AU"/>
          </a:p>
        </p:txBody>
      </p:sp>
      <p:sp>
        <p:nvSpPr>
          <p:cNvPr id="30" name="Text Placeholder 23">
            <a:extLst>
              <a:ext uri="{FF2B5EF4-FFF2-40B4-BE49-F238E27FC236}">
                <a16:creationId xmlns:a16="http://schemas.microsoft.com/office/drawing/2014/main" id="{2F2D1615-05BD-762B-C873-8C2DB754D0D0}"/>
              </a:ext>
            </a:extLst>
          </p:cNvPr>
          <p:cNvSpPr>
            <a:spLocks noGrp="1"/>
          </p:cNvSpPr>
          <p:nvPr>
            <p:ph type="body" sz="quarter" idx="13" hasCustomPrompt="1"/>
          </p:nvPr>
        </p:nvSpPr>
        <p:spPr>
          <a:xfrm>
            <a:off x="790575" y="4823337"/>
            <a:ext cx="3811588" cy="654294"/>
          </a:xfrm>
        </p:spPr>
        <p:txBody>
          <a:bodyPr wrap="square" anchor="ctr" anchorCtr="0">
            <a:noAutofit/>
          </a:bodyPr>
          <a:lstStyle>
            <a:lvl1pPr>
              <a:lnSpc>
                <a:spcPct val="100000"/>
              </a:lnSpc>
              <a:spcAft>
                <a:spcPts val="0"/>
              </a:spcAft>
              <a:defRPr sz="1600">
                <a:solidFill>
                  <a:schemeClr val="accent1"/>
                </a:solidFill>
              </a:defRPr>
            </a:lvl1pPr>
          </a:lstStyle>
          <a:p>
            <a:pPr lvl="0"/>
            <a:r>
              <a:rPr lang="en-US"/>
              <a:t>Presentation subtitle goes here</a:t>
            </a:r>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790575" y="5899714"/>
            <a:ext cx="2481503" cy="435434"/>
          </a:xfrm>
        </p:spPr>
        <p:txBody>
          <a:bodyPr anchor="ctr" anchorCtr="0">
            <a:noAutofit/>
          </a:bodyPr>
          <a:lstStyle>
            <a:lvl1pPr>
              <a:lnSpc>
                <a:spcPct val="100000"/>
              </a:lnSpc>
              <a:spcAft>
                <a:spcPts val="600"/>
              </a:spcAft>
              <a:defRPr sz="1200">
                <a:solidFill>
                  <a:schemeClr val="bg1"/>
                </a:solidFill>
              </a:defRPr>
            </a:lvl1pPr>
          </a:lstStyle>
          <a:p>
            <a:pPr lvl="0"/>
            <a:r>
              <a:rPr lang="en-US" noProof="0"/>
              <a:t>Speaker name and position</a:t>
            </a:r>
          </a:p>
        </p:txBody>
      </p:sp>
      <p:sp>
        <p:nvSpPr>
          <p:cNvPr id="38" name="Text Placeholder 37">
            <a:extLst>
              <a:ext uri="{FF2B5EF4-FFF2-40B4-BE49-F238E27FC236}">
                <a16:creationId xmlns:a16="http://schemas.microsoft.com/office/drawing/2014/main" id="{F24B3B11-C200-EFE8-D47A-48812E77FCE4}"/>
              </a:ext>
            </a:extLst>
          </p:cNvPr>
          <p:cNvSpPr>
            <a:spLocks noGrp="1"/>
          </p:cNvSpPr>
          <p:nvPr>
            <p:ph type="body" sz="quarter" idx="15" hasCustomPrompt="1"/>
          </p:nvPr>
        </p:nvSpPr>
        <p:spPr>
          <a:xfrm>
            <a:off x="4063634" y="5932765"/>
            <a:ext cx="1149960" cy="369332"/>
          </a:xfrm>
        </p:spPr>
        <p:txBody>
          <a:bodyPr wrap="square" anchor="ctr" anchorCtr="0">
            <a:noAutofit/>
          </a:bodyPr>
          <a:lstStyle>
            <a:lvl1pPr>
              <a:lnSpc>
                <a:spcPct val="100000"/>
              </a:lnSpc>
              <a:spcAft>
                <a:spcPts val="0"/>
              </a:spcAft>
              <a:defRPr sz="1200">
                <a:solidFill>
                  <a:schemeClr val="bg1"/>
                </a:solidFill>
              </a:defRPr>
            </a:lvl1pPr>
            <a:lvl2pPr marL="0" indent="0">
              <a:buNone/>
              <a:defRPr/>
            </a:lvl2pPr>
          </a:lstStyle>
          <a:p>
            <a:pPr lvl="0"/>
            <a:r>
              <a:rPr lang="en-US"/>
              <a:t>Month XX, 2022</a:t>
            </a:r>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49" y="373063"/>
            <a:ext cx="6173789" cy="6196012"/>
          </a:xfrm>
          <a:prstGeom prst="roundRect">
            <a:avLst>
              <a:gd name="adj" fmla="val 176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pic>
        <p:nvPicPr>
          <p:cNvPr id="3" name="Graphic 2">
            <a:extLst>
              <a:ext uri="{FF2B5EF4-FFF2-40B4-BE49-F238E27FC236}">
                <a16:creationId xmlns:a16="http://schemas.microsoft.com/office/drawing/2014/main" id="{2E6F7CAC-60A1-D999-DC7E-B5DBF5788C82}"/>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74967" y="373063"/>
            <a:ext cx="1003809" cy="323375"/>
          </a:xfrm>
          <a:prstGeom prst="rect">
            <a:avLst/>
          </a:prstGeom>
        </p:spPr>
      </p:pic>
    </p:spTree>
    <p:extLst>
      <p:ext uri="{BB962C8B-B14F-4D97-AF65-F5344CB8AC3E}">
        <p14:creationId xmlns:p14="http://schemas.microsoft.com/office/powerpoint/2010/main" val="2615214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p:cSld name="Agenda x6 Light">
    <p:bg>
      <p:bgPr>
        <a:solidFill>
          <a:schemeClr val="bg2"/>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CD8CC252-77F7-51A8-50B4-622154BF35A7}"/>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1192905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0.xml><?xml version="1.0" encoding="utf-8"?>
<p:sldLayout xmlns:a="http://schemas.openxmlformats.org/drawingml/2006/main" xmlns:r="http://schemas.openxmlformats.org/officeDocument/2006/relationships" xmlns:p="http://schemas.openxmlformats.org/presentationml/2006/main" showMasterSp="0" preserve="1">
  <p:cSld name="2_Agenda x6 Dark">
    <p:bg>
      <p:bgPr>
        <a:solidFill>
          <a:schemeClr val="accent1"/>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66888"/>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6291745" y="1766888"/>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8879853" y="1766888"/>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3703637" y="37268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52" name="Rectangle: Rounded Corners 51">
            <a:extLst>
              <a:ext uri="{FF2B5EF4-FFF2-40B4-BE49-F238E27FC236}">
                <a16:creationId xmlns:a16="http://schemas.microsoft.com/office/drawing/2014/main" id="{4932FCB1-CE2C-1839-85FB-CB354615CBA6}"/>
              </a:ext>
            </a:extLst>
          </p:cNvPr>
          <p:cNvSpPr/>
          <p:nvPr/>
        </p:nvSpPr>
        <p:spPr>
          <a:xfrm>
            <a:off x="6291745" y="37268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53" name="Rectangle: Rounded Corners 52">
            <a:extLst>
              <a:ext uri="{FF2B5EF4-FFF2-40B4-BE49-F238E27FC236}">
                <a16:creationId xmlns:a16="http://schemas.microsoft.com/office/drawing/2014/main" id="{E85633BA-389C-B5E9-8B65-EFFA625011C6}"/>
              </a:ext>
            </a:extLst>
          </p:cNvPr>
          <p:cNvSpPr/>
          <p:nvPr/>
        </p:nvSpPr>
        <p:spPr>
          <a:xfrm>
            <a:off x="8879853" y="37268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6" y="1766888"/>
            <a:ext cx="2389188" cy="901700"/>
          </a:xfrm>
        </p:spPr>
        <p:txBody>
          <a:bodyPr wrap="square">
            <a:noAutofit/>
          </a:bodyPr>
          <a:lstStyle>
            <a:lvl1pPr>
              <a:defRPr>
                <a:solidFill>
                  <a:schemeClr val="bg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71373"/>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2810"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2811" y="2271549"/>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47903"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47904" y="2271549"/>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23366"/>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6652811" y="3906809"/>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a:t>05</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6652811" y="4223366"/>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9247904" y="3906809"/>
            <a:ext cx="115416" cy="123111"/>
          </a:xfrm>
          <a:noFill/>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a:t>06</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9247904" y="4223367"/>
            <a:ext cx="1792997" cy="1005225"/>
          </a:xfrm>
          <a:noFill/>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GB"/>
              <a:t>Experian Presentation Concept Batch 1+2+3 | Confidential</a:t>
            </a:r>
            <a:endParaRPr lang="en-US"/>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41097001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1.xml><?xml version="1.0" encoding="utf-8"?>
<p:sldLayout xmlns:a="http://schemas.openxmlformats.org/drawingml/2006/main" xmlns:r="http://schemas.openxmlformats.org/officeDocument/2006/relationships" xmlns:p="http://schemas.openxmlformats.org/presentationml/2006/main" preserve="1">
  <p:cSld name="2_Agenda x6 Light (colour)">
    <p:bg>
      <p:bgPr>
        <a:solidFill>
          <a:schemeClr val="bg2"/>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F7F9750D-2EBE-752E-0534-A7B2212474CD}"/>
              </a:ext>
            </a:extLst>
          </p:cNvPr>
          <p:cNvSpPr/>
          <p:nvPr/>
        </p:nvSpPr>
        <p:spPr>
          <a:xfrm>
            <a:off x="3703637" y="1766888"/>
            <a:ext cx="2520000" cy="1878012"/>
          </a:xfrm>
          <a:prstGeom prst="roundRect">
            <a:avLst>
              <a:gd name="adj" fmla="val 5672"/>
            </a:avLst>
          </a:prstGeom>
          <a:solidFill>
            <a:schemeClr val="bg1"/>
          </a:solidFill>
          <a:ln w="6350" cap="flat">
            <a:noFill/>
            <a:prstDash val="solid"/>
            <a:miter/>
          </a:ln>
        </p:spPr>
        <p:txBody>
          <a:bodyPr wrap="square" rtlCol="0" anchor="ctr"/>
          <a:lstStyle/>
          <a:p>
            <a:endParaRPr lang="en-AU">
              <a:solidFill>
                <a:schemeClr val="accent1"/>
              </a:solidFill>
            </a:endParaRPr>
          </a:p>
        </p:txBody>
      </p:sp>
      <p:sp>
        <p:nvSpPr>
          <p:cNvPr id="49" name="Rectangle: Rounded Corners 48">
            <a:extLst>
              <a:ext uri="{FF2B5EF4-FFF2-40B4-BE49-F238E27FC236}">
                <a16:creationId xmlns:a16="http://schemas.microsoft.com/office/drawing/2014/main" id="{010B73F9-41E6-FB53-8CAE-85BA2BF0156D}"/>
              </a:ext>
            </a:extLst>
          </p:cNvPr>
          <p:cNvSpPr/>
          <p:nvPr/>
        </p:nvSpPr>
        <p:spPr>
          <a:xfrm>
            <a:off x="6291745" y="1766888"/>
            <a:ext cx="2520000" cy="1878012"/>
          </a:xfrm>
          <a:prstGeom prst="roundRect">
            <a:avLst>
              <a:gd name="adj" fmla="val 5672"/>
            </a:avLst>
          </a:prstGeom>
          <a:solidFill>
            <a:schemeClr val="bg1"/>
          </a:solidFill>
          <a:ln w="6350" cap="flat">
            <a:noFill/>
            <a:prstDash val="solid"/>
            <a:miter/>
          </a:ln>
        </p:spPr>
        <p:txBody>
          <a:bodyPr wrap="square" rtlCol="0" anchor="ctr"/>
          <a:lstStyle/>
          <a:p>
            <a:endParaRPr lang="en-AU">
              <a:solidFill>
                <a:schemeClr val="accent1"/>
              </a:solidFill>
            </a:endParaRPr>
          </a:p>
        </p:txBody>
      </p:sp>
      <p:sp>
        <p:nvSpPr>
          <p:cNvPr id="50" name="Rectangle: Rounded Corners 49">
            <a:extLst>
              <a:ext uri="{FF2B5EF4-FFF2-40B4-BE49-F238E27FC236}">
                <a16:creationId xmlns:a16="http://schemas.microsoft.com/office/drawing/2014/main" id="{8F3E8A56-77E2-23D3-7A5F-3AA311784F51}"/>
              </a:ext>
            </a:extLst>
          </p:cNvPr>
          <p:cNvSpPr/>
          <p:nvPr/>
        </p:nvSpPr>
        <p:spPr>
          <a:xfrm>
            <a:off x="8879853" y="1766888"/>
            <a:ext cx="2520000" cy="1878012"/>
          </a:xfrm>
          <a:prstGeom prst="roundRect">
            <a:avLst>
              <a:gd name="adj" fmla="val 5672"/>
            </a:avLst>
          </a:prstGeom>
          <a:solidFill>
            <a:schemeClr val="bg1"/>
          </a:solidFill>
          <a:ln w="6350" cap="flat">
            <a:noFill/>
            <a:prstDash val="solid"/>
            <a:miter/>
          </a:ln>
        </p:spPr>
        <p:txBody>
          <a:bodyPr wrap="square" rtlCol="0" anchor="ctr"/>
          <a:lstStyle/>
          <a:p>
            <a:endParaRPr lang="en-AU">
              <a:solidFill>
                <a:schemeClr val="bg1"/>
              </a:solidFill>
            </a:endParaRPr>
          </a:p>
        </p:txBody>
      </p:sp>
      <p:sp>
        <p:nvSpPr>
          <p:cNvPr id="51" name="Rectangle: Rounded Corners 50">
            <a:extLst>
              <a:ext uri="{FF2B5EF4-FFF2-40B4-BE49-F238E27FC236}">
                <a16:creationId xmlns:a16="http://schemas.microsoft.com/office/drawing/2014/main" id="{3546BCBD-1571-F04B-7AA4-764AE33D44D2}"/>
              </a:ext>
            </a:extLst>
          </p:cNvPr>
          <p:cNvSpPr/>
          <p:nvPr/>
        </p:nvSpPr>
        <p:spPr>
          <a:xfrm>
            <a:off x="3703637" y="37268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52" name="Rectangle: Rounded Corners 51">
            <a:extLst>
              <a:ext uri="{FF2B5EF4-FFF2-40B4-BE49-F238E27FC236}">
                <a16:creationId xmlns:a16="http://schemas.microsoft.com/office/drawing/2014/main" id="{115AD0D6-2188-67D6-1E3F-64FB5A14C7CF}"/>
              </a:ext>
            </a:extLst>
          </p:cNvPr>
          <p:cNvSpPr/>
          <p:nvPr/>
        </p:nvSpPr>
        <p:spPr>
          <a:xfrm>
            <a:off x="6291745" y="37268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53" name="Rectangle: Rounded Corners 52">
            <a:extLst>
              <a:ext uri="{FF2B5EF4-FFF2-40B4-BE49-F238E27FC236}">
                <a16:creationId xmlns:a16="http://schemas.microsoft.com/office/drawing/2014/main" id="{3196CB15-B0E5-12B2-73B6-80A09FFE6183}"/>
              </a:ext>
            </a:extLst>
          </p:cNvPr>
          <p:cNvSpPr/>
          <p:nvPr/>
        </p:nvSpPr>
        <p:spPr>
          <a:xfrm>
            <a:off x="8879853" y="37268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6" y="1766888"/>
            <a:ext cx="2389188" cy="901700"/>
          </a:xfrm>
        </p:spPr>
        <p:txBody>
          <a:bodyPr wrap="square">
            <a:noAutofit/>
          </a:bodyPr>
          <a:lstStyle>
            <a:lvl1pPr>
              <a:defRPr>
                <a:solidFill>
                  <a:schemeClr val="accent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69995"/>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2811" y="1957575"/>
            <a:ext cx="115416" cy="123111"/>
          </a:xfrm>
        </p:spPr>
        <p:txBody>
          <a:bodyPr wrap="square" rIns="0" anchor="ctr" anchorCtr="0">
            <a:noAutofit/>
          </a:bodyPr>
          <a:lstStyle>
            <a:lvl1pPr>
              <a:lnSpc>
                <a:spcPct val="100000"/>
              </a:lnSpc>
              <a:spcAft>
                <a:spcPts val="0"/>
              </a:spcAft>
              <a:defRPr sz="800">
                <a:solidFill>
                  <a:schemeClr val="accent3"/>
                </a:solidFill>
                <a:latin typeface="Roboto" panose="02000000000000000000" pitchFamily="2" charset="0"/>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2811" y="2269995"/>
            <a:ext cx="1792997" cy="1005225"/>
          </a:xfrm>
        </p:spPr>
        <p:txBody>
          <a:bodyPr wrap="square" rIns="0"/>
          <a:lstStyle>
            <a:lvl1pPr>
              <a:lnSpc>
                <a:spcPct val="100000"/>
              </a:lnSpc>
              <a:spcAft>
                <a:spcPts val="1000"/>
              </a:spcAft>
              <a:defRPr sz="1600">
                <a:solidFill>
                  <a:schemeClr val="accent3"/>
                </a:solidFill>
                <a:latin typeface="+mj-lt"/>
              </a:defRPr>
            </a:lvl1pPr>
            <a:lvl2pPr marL="0" indent="0">
              <a:buNone/>
              <a:defRPr sz="1200">
                <a:solidFill>
                  <a:schemeClr val="accent3"/>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47904" y="1957575"/>
            <a:ext cx="115416" cy="123111"/>
          </a:xfrm>
        </p:spPr>
        <p:txBody>
          <a:bodyPr wrap="square" rIns="0" anchor="ctr" anchorCtr="0">
            <a:noAutofit/>
          </a:bodyPr>
          <a:lstStyle>
            <a:lvl1pPr>
              <a:lnSpc>
                <a:spcPct val="100000"/>
              </a:lnSpc>
              <a:spcAft>
                <a:spcPts val="0"/>
              </a:spcAft>
              <a:defRPr sz="800">
                <a:solidFill>
                  <a:schemeClr val="accent4"/>
                </a:solidFill>
                <a:latin typeface="Roboto" panose="02000000000000000000" pitchFamily="2" charset="0"/>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47904" y="2269995"/>
            <a:ext cx="1792997" cy="1005225"/>
          </a:xfrm>
        </p:spPr>
        <p:txBody>
          <a:bodyPr wrap="square" rIns="0"/>
          <a:lstStyle>
            <a:lvl1pPr>
              <a:lnSpc>
                <a:spcPct val="100000"/>
              </a:lnSpc>
              <a:spcAft>
                <a:spcPts val="1000"/>
              </a:spcAft>
              <a:defRPr sz="1600">
                <a:solidFill>
                  <a:schemeClr val="accent4"/>
                </a:solidFill>
                <a:latin typeface="+mj-lt"/>
              </a:defRPr>
            </a:lvl1pPr>
            <a:lvl2pPr marL="0" indent="0">
              <a:buNone/>
              <a:defRPr sz="1200">
                <a:solidFill>
                  <a:schemeClr val="accent4"/>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23366"/>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6652811" y="3906809"/>
            <a:ext cx="115416" cy="123111"/>
          </a:xfrm>
        </p:spPr>
        <p:txBody>
          <a:bodyPr wrap="square" rIns="0" anchor="ctr" anchorCtr="0">
            <a:noAutofit/>
          </a:bodyPr>
          <a:lstStyle>
            <a:lvl1pPr>
              <a:lnSpc>
                <a:spcPct val="100000"/>
              </a:lnSpc>
              <a:spcAft>
                <a:spcPts val="0"/>
              </a:spcAft>
              <a:defRPr sz="800">
                <a:solidFill>
                  <a:schemeClr val="accent3"/>
                </a:solidFill>
                <a:latin typeface="Roboto" panose="02000000000000000000" pitchFamily="2" charset="0"/>
                <a:ea typeface="Roboto" panose="02000000000000000000" pitchFamily="2" charset="0"/>
              </a:defRPr>
            </a:lvl1pPr>
          </a:lstStyle>
          <a:p>
            <a:pPr lvl="0"/>
            <a:r>
              <a:rPr lang="en-US"/>
              <a:t>05</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6652811" y="4223366"/>
            <a:ext cx="1792997" cy="1005225"/>
          </a:xfrm>
        </p:spPr>
        <p:txBody>
          <a:bodyPr wrap="square" rIns="0"/>
          <a:lstStyle>
            <a:lvl1pPr>
              <a:lnSpc>
                <a:spcPct val="100000"/>
              </a:lnSpc>
              <a:spcAft>
                <a:spcPts val="1000"/>
              </a:spcAft>
              <a:defRPr sz="1600">
                <a:solidFill>
                  <a:schemeClr val="accent3"/>
                </a:solidFill>
                <a:latin typeface="+mj-lt"/>
              </a:defRPr>
            </a:lvl1pPr>
            <a:lvl2pPr marL="0" indent="0">
              <a:buNone/>
              <a:defRPr sz="1200">
                <a:solidFill>
                  <a:schemeClr val="accent3"/>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9247904" y="3906809"/>
            <a:ext cx="115416" cy="123111"/>
          </a:xfrm>
          <a:noFill/>
        </p:spPr>
        <p:txBody>
          <a:bodyPr wrap="square" rIns="0" anchor="ctr" anchorCtr="0">
            <a:noAutofit/>
          </a:bodyPr>
          <a:lstStyle>
            <a:lvl1pPr>
              <a:lnSpc>
                <a:spcPct val="100000"/>
              </a:lnSpc>
              <a:spcAft>
                <a:spcPts val="0"/>
              </a:spcAft>
              <a:defRPr sz="800">
                <a:solidFill>
                  <a:schemeClr val="accent4"/>
                </a:solidFill>
                <a:latin typeface="Roboto" panose="02000000000000000000" pitchFamily="2" charset="0"/>
                <a:ea typeface="Roboto" panose="02000000000000000000" pitchFamily="2" charset="0"/>
              </a:defRPr>
            </a:lvl1pPr>
          </a:lstStyle>
          <a:p>
            <a:pPr lvl="0"/>
            <a:r>
              <a:rPr lang="en-US"/>
              <a:t>06</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9247904" y="4223366"/>
            <a:ext cx="1792997" cy="1005225"/>
          </a:xfrm>
          <a:noFill/>
        </p:spPr>
        <p:txBody>
          <a:bodyPr wrap="square" rIns="0"/>
          <a:lstStyle>
            <a:lvl1pPr>
              <a:lnSpc>
                <a:spcPct val="100000"/>
              </a:lnSpc>
              <a:spcAft>
                <a:spcPts val="1000"/>
              </a:spcAft>
              <a:defRPr sz="1600">
                <a:solidFill>
                  <a:schemeClr val="accent4"/>
                </a:solidFill>
                <a:latin typeface="+mj-lt"/>
              </a:defRPr>
            </a:lvl1pPr>
            <a:lvl2pPr marL="0" indent="0">
              <a:buNone/>
              <a:defRPr sz="1200">
                <a:solidFill>
                  <a:schemeClr val="accent4"/>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4" name="Slide Number Placeholder 3">
            <a:extLst>
              <a:ext uri="{FF2B5EF4-FFF2-40B4-BE49-F238E27FC236}">
                <a16:creationId xmlns:a16="http://schemas.microsoft.com/office/drawing/2014/main" id="{BAB38245-1158-FC75-332B-525D58ECEC42}"/>
              </a:ext>
            </a:extLst>
          </p:cNvPr>
          <p:cNvSpPr>
            <a:spLocks noGrp="1"/>
          </p:cNvSpPr>
          <p:nvPr>
            <p:ph type="sldNum" sz="quarter" idx="25"/>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820C61D2-A2E8-EC90-A65F-EA75A4A32133}"/>
              </a:ext>
            </a:extLst>
          </p:cNvPr>
          <p:cNvSpPr>
            <a:spLocks noGrp="1"/>
          </p:cNvSpPr>
          <p:nvPr>
            <p:ph type="ftr" sz="quarter" idx="24"/>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1951675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2.xml><?xml version="1.0" encoding="utf-8"?>
<p:sldLayout xmlns:a="http://schemas.openxmlformats.org/drawingml/2006/main" xmlns:r="http://schemas.openxmlformats.org/officeDocument/2006/relationships" xmlns:p="http://schemas.openxmlformats.org/presentationml/2006/main" preserve="1">
  <p:cSld name="3_Agenda x6 Light (colour)">
    <p:bg>
      <p:bgPr>
        <a:solidFill>
          <a:schemeClr val="bg2"/>
        </a:solid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7A29E1E0-1E99-4986-8EEC-6D95FF1AD283}"/>
              </a:ext>
            </a:extLst>
          </p:cNvPr>
          <p:cNvGrpSpPr/>
          <p:nvPr/>
        </p:nvGrpSpPr>
        <p:grpSpPr>
          <a:xfrm>
            <a:off x="790575" y="3046412"/>
            <a:ext cx="10609263" cy="1839913"/>
            <a:chOff x="731837" y="2249488"/>
            <a:chExt cx="12880508" cy="1907533"/>
          </a:xfrm>
        </p:grpSpPr>
        <p:sp>
          <p:nvSpPr>
            <p:cNvPr id="48" name="Rectangle: Rounded Corners 47">
              <a:extLst>
                <a:ext uri="{FF2B5EF4-FFF2-40B4-BE49-F238E27FC236}">
                  <a16:creationId xmlns:a16="http://schemas.microsoft.com/office/drawing/2014/main" id="{F7F9750D-2EBE-752E-0534-A7B2212474CD}"/>
                </a:ext>
              </a:extLst>
            </p:cNvPr>
            <p:cNvSpPr/>
            <p:nvPr/>
          </p:nvSpPr>
          <p:spPr>
            <a:xfrm>
              <a:off x="731837" y="2249488"/>
              <a:ext cx="2520000" cy="1878012"/>
            </a:xfrm>
            <a:prstGeom prst="roundRect">
              <a:avLst>
                <a:gd name="adj" fmla="val 5672"/>
              </a:avLst>
            </a:prstGeom>
            <a:solidFill>
              <a:schemeClr val="bg1"/>
            </a:solidFill>
            <a:ln w="6350" cap="flat">
              <a:noFill/>
              <a:prstDash val="solid"/>
              <a:miter/>
            </a:ln>
          </p:spPr>
          <p:txBody>
            <a:bodyPr wrap="square" rtlCol="0" anchor="ctr"/>
            <a:lstStyle/>
            <a:p>
              <a:endParaRPr lang="en-AU">
                <a:solidFill>
                  <a:schemeClr val="accent1"/>
                </a:solidFill>
              </a:endParaRPr>
            </a:p>
          </p:txBody>
        </p:sp>
        <p:sp>
          <p:nvSpPr>
            <p:cNvPr id="49" name="Rectangle: Rounded Corners 48">
              <a:extLst>
                <a:ext uri="{FF2B5EF4-FFF2-40B4-BE49-F238E27FC236}">
                  <a16:creationId xmlns:a16="http://schemas.microsoft.com/office/drawing/2014/main" id="{010B73F9-41E6-FB53-8CAE-85BA2BF0156D}"/>
                </a:ext>
              </a:extLst>
            </p:cNvPr>
            <p:cNvSpPr/>
            <p:nvPr/>
          </p:nvSpPr>
          <p:spPr>
            <a:xfrm>
              <a:off x="3319945" y="2249488"/>
              <a:ext cx="2520000" cy="1878012"/>
            </a:xfrm>
            <a:prstGeom prst="roundRect">
              <a:avLst>
                <a:gd name="adj" fmla="val 5672"/>
              </a:avLst>
            </a:prstGeom>
            <a:solidFill>
              <a:schemeClr val="bg1"/>
            </a:solidFill>
            <a:ln w="6350" cap="flat">
              <a:noFill/>
              <a:prstDash val="solid"/>
              <a:miter/>
            </a:ln>
          </p:spPr>
          <p:txBody>
            <a:bodyPr wrap="square" rtlCol="0" anchor="ctr"/>
            <a:lstStyle/>
            <a:p>
              <a:endParaRPr lang="en-AU">
                <a:solidFill>
                  <a:schemeClr val="accent1"/>
                </a:solidFill>
              </a:endParaRPr>
            </a:p>
          </p:txBody>
        </p:sp>
        <p:sp>
          <p:nvSpPr>
            <p:cNvPr id="50" name="Rectangle: Rounded Corners 49">
              <a:extLst>
                <a:ext uri="{FF2B5EF4-FFF2-40B4-BE49-F238E27FC236}">
                  <a16:creationId xmlns:a16="http://schemas.microsoft.com/office/drawing/2014/main" id="{8F3E8A56-77E2-23D3-7A5F-3AA311784F51}"/>
                </a:ext>
              </a:extLst>
            </p:cNvPr>
            <p:cNvSpPr/>
            <p:nvPr/>
          </p:nvSpPr>
          <p:spPr>
            <a:xfrm>
              <a:off x="5908053" y="2249488"/>
              <a:ext cx="2520000" cy="1878012"/>
            </a:xfrm>
            <a:prstGeom prst="roundRect">
              <a:avLst>
                <a:gd name="adj" fmla="val 5672"/>
              </a:avLst>
            </a:prstGeom>
            <a:solidFill>
              <a:schemeClr val="bg1"/>
            </a:solidFill>
            <a:ln w="6350" cap="flat">
              <a:noFill/>
              <a:prstDash val="solid"/>
              <a:miter/>
            </a:ln>
          </p:spPr>
          <p:txBody>
            <a:bodyPr wrap="square" rtlCol="0" anchor="ctr"/>
            <a:lstStyle/>
            <a:p>
              <a:endParaRPr lang="en-AU">
                <a:solidFill>
                  <a:schemeClr val="bg1"/>
                </a:solidFill>
              </a:endParaRPr>
            </a:p>
          </p:txBody>
        </p:sp>
        <p:sp>
          <p:nvSpPr>
            <p:cNvPr id="51" name="Rectangle: Rounded Corners 50">
              <a:extLst>
                <a:ext uri="{FF2B5EF4-FFF2-40B4-BE49-F238E27FC236}">
                  <a16:creationId xmlns:a16="http://schemas.microsoft.com/office/drawing/2014/main" id="{3546BCBD-1571-F04B-7AA4-764AE33D44D2}"/>
                </a:ext>
              </a:extLst>
            </p:cNvPr>
            <p:cNvSpPr/>
            <p:nvPr/>
          </p:nvSpPr>
          <p:spPr>
            <a:xfrm>
              <a:off x="8504237" y="22790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52" name="Rectangle: Rounded Corners 51">
              <a:extLst>
                <a:ext uri="{FF2B5EF4-FFF2-40B4-BE49-F238E27FC236}">
                  <a16:creationId xmlns:a16="http://schemas.microsoft.com/office/drawing/2014/main" id="{115AD0D6-2188-67D6-1E3F-64FB5A14C7CF}"/>
                </a:ext>
              </a:extLst>
            </p:cNvPr>
            <p:cNvSpPr/>
            <p:nvPr/>
          </p:nvSpPr>
          <p:spPr>
            <a:xfrm>
              <a:off x="11092345" y="22790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gr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6" y="623888"/>
            <a:ext cx="2389188" cy="901700"/>
          </a:xfrm>
        </p:spPr>
        <p:txBody>
          <a:bodyPr wrap="square">
            <a:noAutofit/>
          </a:bodyPr>
          <a:lstStyle>
            <a:lvl1pPr>
              <a:defRPr>
                <a:solidFill>
                  <a:schemeClr val="accent1"/>
                </a:solidFill>
              </a:defRPr>
            </a:lvl1pPr>
          </a:lstStyle>
          <a:p>
            <a:r>
              <a:rPr lang="en-US"/>
              <a:t>Agenda</a:t>
            </a:r>
            <a:endParaRPr lang="en-AU"/>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928007" y="3925767"/>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3027801" y="3951167"/>
            <a:ext cx="1792997" cy="1005225"/>
          </a:xfrm>
        </p:spPr>
        <p:txBody>
          <a:bodyPr wrap="square" rIns="0"/>
          <a:lstStyle>
            <a:lvl1pPr>
              <a:lnSpc>
                <a:spcPct val="100000"/>
              </a:lnSpc>
              <a:spcAft>
                <a:spcPts val="1000"/>
              </a:spcAft>
              <a:defRPr sz="1600">
                <a:solidFill>
                  <a:schemeClr val="accent3"/>
                </a:solidFill>
                <a:latin typeface="+mj-lt"/>
              </a:defRPr>
            </a:lvl1pPr>
            <a:lvl2pPr marL="0" indent="0">
              <a:buNone/>
              <a:defRPr sz="1200">
                <a:solidFill>
                  <a:schemeClr val="accent3"/>
                </a:solidFill>
              </a:defRPr>
            </a:lvl2pPr>
          </a:lstStyle>
          <a:p>
            <a:pPr lvl="0"/>
            <a:r>
              <a:rPr lang="en-US"/>
              <a:t>Agenda item</a:t>
            </a:r>
          </a:p>
          <a:p>
            <a:pPr lvl="1"/>
            <a:r>
              <a:rPr lang="en-US"/>
              <a:t>Second level</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5205851" y="3925767"/>
            <a:ext cx="1792997" cy="1005225"/>
          </a:xfrm>
        </p:spPr>
        <p:txBody>
          <a:bodyPr wrap="square" rIns="0"/>
          <a:lstStyle>
            <a:lvl1pPr>
              <a:lnSpc>
                <a:spcPct val="100000"/>
              </a:lnSpc>
              <a:spcAft>
                <a:spcPts val="1000"/>
              </a:spcAft>
              <a:defRPr sz="1600">
                <a:solidFill>
                  <a:schemeClr val="accent4"/>
                </a:solidFill>
                <a:latin typeface="+mj-lt"/>
              </a:defRPr>
            </a:lvl1pPr>
            <a:lvl2pPr marL="0" indent="0">
              <a:buNone/>
              <a:defRPr sz="1200">
                <a:solidFill>
                  <a:schemeClr val="accent4"/>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316107" y="3910638"/>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9456738" y="3897938"/>
            <a:ext cx="1792997" cy="1005225"/>
          </a:xfrm>
        </p:spPr>
        <p:txBody>
          <a:bodyPr wrap="square" rIns="0"/>
          <a:lstStyle>
            <a:lvl1pPr>
              <a:lnSpc>
                <a:spcPct val="100000"/>
              </a:lnSpc>
              <a:spcAft>
                <a:spcPts val="1000"/>
              </a:spcAft>
              <a:defRPr sz="1600">
                <a:solidFill>
                  <a:schemeClr val="accent3"/>
                </a:solidFill>
                <a:latin typeface="+mj-lt"/>
              </a:defRPr>
            </a:lvl1pPr>
            <a:lvl2pPr marL="0" indent="0">
              <a:buNone/>
              <a:defRPr sz="1200">
                <a:solidFill>
                  <a:schemeClr val="accent3"/>
                </a:solidFill>
              </a:defRPr>
            </a:lvl2pPr>
            <a:lvl3pPr marL="180000" indent="0">
              <a:buNone/>
              <a:defRPr/>
            </a:lvl3pPr>
          </a:lstStyle>
          <a:p>
            <a:pPr lvl="0"/>
            <a:r>
              <a:rPr lang="en-US"/>
              <a:t>Agenda item</a:t>
            </a:r>
          </a:p>
          <a:p>
            <a:pPr lvl="1"/>
            <a:r>
              <a:rPr lang="en-US"/>
              <a:t>Second level</a:t>
            </a:r>
          </a:p>
        </p:txBody>
      </p:sp>
      <p:sp>
        <p:nvSpPr>
          <p:cNvPr id="4" name="Slide Number Placeholder 3">
            <a:extLst>
              <a:ext uri="{FF2B5EF4-FFF2-40B4-BE49-F238E27FC236}">
                <a16:creationId xmlns:a16="http://schemas.microsoft.com/office/drawing/2014/main" id="{BAB38245-1158-FC75-332B-525D58ECEC42}"/>
              </a:ext>
            </a:extLst>
          </p:cNvPr>
          <p:cNvSpPr>
            <a:spLocks noGrp="1"/>
          </p:cNvSpPr>
          <p:nvPr>
            <p:ph type="sldNum" sz="quarter" idx="25"/>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820C61D2-A2E8-EC90-A65F-EA75A4A32133}"/>
              </a:ext>
            </a:extLst>
          </p:cNvPr>
          <p:cNvSpPr>
            <a:spLocks noGrp="1"/>
          </p:cNvSpPr>
          <p:nvPr>
            <p:ph type="ftr" sz="quarter" idx="24"/>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2503149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3.xml><?xml version="1.0" encoding="utf-8"?>
<p:sldLayout xmlns:a="http://schemas.openxmlformats.org/drawingml/2006/main" xmlns:r="http://schemas.openxmlformats.org/officeDocument/2006/relationships" xmlns:p="http://schemas.openxmlformats.org/presentationml/2006/main" showMasterSp="0" preserve="1">
  <p:cSld name="2_Agenda x7-8 Dark">
    <p:bg>
      <p:bgPr>
        <a:solidFill>
          <a:schemeClr val="accent1"/>
        </a:solidFill>
        <a:effectLst/>
      </p:bgPr>
    </p:bg>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5F385F23-1201-27E5-B936-B1A1E86BBA85}"/>
              </a:ext>
            </a:extLst>
          </p:cNvPr>
          <p:cNvSpPr/>
          <p:nvPr/>
        </p:nvSpPr>
        <p:spPr>
          <a:xfrm>
            <a:off x="3703636" y="3725621"/>
            <a:ext cx="1872000" cy="1879200"/>
          </a:xfrm>
          <a:prstGeom prst="roundRect">
            <a:avLst>
              <a:gd name="adj" fmla="val 5805"/>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24" name="Rectangle: Rounded Corners 23">
            <a:extLst>
              <a:ext uri="{FF2B5EF4-FFF2-40B4-BE49-F238E27FC236}">
                <a16:creationId xmlns:a16="http://schemas.microsoft.com/office/drawing/2014/main" id="{039DDC5A-A859-5EBE-1E39-9F824F2F726A}"/>
              </a:ext>
            </a:extLst>
          </p:cNvPr>
          <p:cNvSpPr/>
          <p:nvPr/>
        </p:nvSpPr>
        <p:spPr>
          <a:xfrm>
            <a:off x="5645678" y="3725621"/>
            <a:ext cx="1872000" cy="1879200"/>
          </a:xfrm>
          <a:prstGeom prst="roundRect">
            <a:avLst>
              <a:gd name="adj" fmla="val 5805"/>
            </a:avLst>
          </a:prstGeom>
          <a:solidFill>
            <a:schemeClr val="bg1"/>
          </a:solidFill>
          <a:ln w="6350" cap="flat">
            <a:noFill/>
            <a:prstDash val="solid"/>
            <a:miter/>
          </a:ln>
        </p:spPr>
        <p:txBody>
          <a:bodyPr rtlCol="0" anchor="ctr"/>
          <a:lstStyle/>
          <a:p>
            <a:pPr lvl="0"/>
            <a:endParaRPr lang="en-AU">
              <a:solidFill>
                <a:schemeClr val="accent1"/>
              </a:solidFill>
            </a:endParaRPr>
          </a:p>
        </p:txBody>
      </p:sp>
      <p:sp>
        <p:nvSpPr>
          <p:cNvPr id="28" name="Rectangle: Rounded Corners 27">
            <a:extLst>
              <a:ext uri="{FF2B5EF4-FFF2-40B4-BE49-F238E27FC236}">
                <a16:creationId xmlns:a16="http://schemas.microsoft.com/office/drawing/2014/main" id="{B2B0D708-E536-815F-6477-20A4654345F0}"/>
              </a:ext>
            </a:extLst>
          </p:cNvPr>
          <p:cNvSpPr/>
          <p:nvPr/>
        </p:nvSpPr>
        <p:spPr>
          <a:xfrm>
            <a:off x="7587720" y="3725621"/>
            <a:ext cx="1872000" cy="1879200"/>
          </a:xfrm>
          <a:prstGeom prst="roundRect">
            <a:avLst>
              <a:gd name="adj" fmla="val 5805"/>
            </a:avLst>
          </a:prstGeom>
          <a:solidFill>
            <a:schemeClr val="bg1"/>
          </a:solidFill>
          <a:ln w="6350" cap="flat">
            <a:noFill/>
            <a:prstDash val="solid"/>
            <a:miter/>
          </a:ln>
        </p:spPr>
        <p:txBody>
          <a:bodyPr rtlCol="0" anchor="ctr"/>
          <a:lstStyle/>
          <a:p>
            <a:pPr lvl="0"/>
            <a:endParaRPr lang="en-AU">
              <a:solidFill>
                <a:schemeClr val="accent1"/>
              </a:solidFill>
            </a:endParaRPr>
          </a:p>
        </p:txBody>
      </p:sp>
      <p:sp>
        <p:nvSpPr>
          <p:cNvPr id="32" name="Rectangle: Rounded Corners 31">
            <a:extLst>
              <a:ext uri="{FF2B5EF4-FFF2-40B4-BE49-F238E27FC236}">
                <a16:creationId xmlns:a16="http://schemas.microsoft.com/office/drawing/2014/main" id="{C97C1EBC-E357-CDD8-DA5B-92BCB30BA608}"/>
              </a:ext>
            </a:extLst>
          </p:cNvPr>
          <p:cNvSpPr/>
          <p:nvPr/>
        </p:nvSpPr>
        <p:spPr>
          <a:xfrm>
            <a:off x="9529763" y="3726809"/>
            <a:ext cx="1870089" cy="1878012"/>
          </a:xfrm>
          <a:prstGeom prst="roundRect">
            <a:avLst>
              <a:gd name="adj" fmla="val 5811"/>
            </a:avLst>
          </a:prstGeom>
          <a:solidFill>
            <a:schemeClr val="bg1"/>
          </a:solidFill>
          <a:ln w="6350" cap="flat">
            <a:noFill/>
            <a:prstDash val="solid"/>
            <a:miter/>
          </a:ln>
        </p:spPr>
        <p:txBody>
          <a:bodyPr rtlCol="0" anchor="ctr"/>
          <a:lstStyle/>
          <a:p>
            <a:pPr lvl="0"/>
            <a:endParaRPr lang="en-AU">
              <a:solidFill>
                <a:schemeClr val="accent1"/>
              </a:solidFill>
            </a:endParaRPr>
          </a:p>
        </p:txBody>
      </p:sp>
      <p:sp>
        <p:nvSpPr>
          <p:cNvPr id="35" name="Rectangle: Rounded Corners 34">
            <a:extLst>
              <a:ext uri="{FF2B5EF4-FFF2-40B4-BE49-F238E27FC236}">
                <a16:creationId xmlns:a16="http://schemas.microsoft.com/office/drawing/2014/main" id="{20E6511C-965E-2E81-08D4-07D3B478FB16}"/>
              </a:ext>
            </a:extLst>
          </p:cNvPr>
          <p:cNvSpPr/>
          <p:nvPr/>
        </p:nvSpPr>
        <p:spPr>
          <a:xfrm>
            <a:off x="3703636" y="1772388"/>
            <a:ext cx="1872000" cy="1879200"/>
          </a:xfrm>
          <a:prstGeom prst="roundRect">
            <a:avLst>
              <a:gd name="adj" fmla="val 5805"/>
            </a:avLst>
          </a:prstGeom>
          <a:solidFill>
            <a:schemeClr val="bg1"/>
          </a:solidFill>
          <a:ln w="6350" cap="flat">
            <a:noFill/>
            <a:prstDash val="solid"/>
            <a:miter/>
          </a:ln>
        </p:spPr>
        <p:txBody>
          <a:bodyPr wrap="square" rtlCol="0" anchor="ctr"/>
          <a:lstStyle/>
          <a:p>
            <a:endParaRPr lang="en-AU">
              <a:solidFill>
                <a:schemeClr val="accent1"/>
              </a:solidFill>
            </a:endParaRPr>
          </a:p>
        </p:txBody>
      </p:sp>
      <p:sp>
        <p:nvSpPr>
          <p:cNvPr id="36" name="Rectangle: Rounded Corners 35">
            <a:extLst>
              <a:ext uri="{FF2B5EF4-FFF2-40B4-BE49-F238E27FC236}">
                <a16:creationId xmlns:a16="http://schemas.microsoft.com/office/drawing/2014/main" id="{AC505798-0917-BFDA-1BA3-0085DA7897AE}"/>
              </a:ext>
            </a:extLst>
          </p:cNvPr>
          <p:cNvSpPr/>
          <p:nvPr/>
        </p:nvSpPr>
        <p:spPr>
          <a:xfrm>
            <a:off x="5645678" y="1772388"/>
            <a:ext cx="1872000" cy="1879200"/>
          </a:xfrm>
          <a:prstGeom prst="roundRect">
            <a:avLst>
              <a:gd name="adj" fmla="val 5805"/>
            </a:avLst>
          </a:prstGeom>
          <a:solidFill>
            <a:schemeClr val="bg1"/>
          </a:solidFill>
          <a:ln w="6350" cap="flat">
            <a:noFill/>
            <a:prstDash val="solid"/>
            <a:miter/>
          </a:ln>
        </p:spPr>
        <p:txBody>
          <a:bodyPr wrap="square" rtlCol="0" anchor="ctr"/>
          <a:lstStyle/>
          <a:p>
            <a:pPr lvl="0"/>
            <a:endParaRPr lang="en-AU">
              <a:solidFill>
                <a:schemeClr val="accent1"/>
              </a:solidFill>
            </a:endParaRPr>
          </a:p>
        </p:txBody>
      </p:sp>
      <p:sp>
        <p:nvSpPr>
          <p:cNvPr id="37" name="Rectangle: Rounded Corners 36">
            <a:extLst>
              <a:ext uri="{FF2B5EF4-FFF2-40B4-BE49-F238E27FC236}">
                <a16:creationId xmlns:a16="http://schemas.microsoft.com/office/drawing/2014/main" id="{E7753354-074A-4077-B551-D69F0969B45E}"/>
              </a:ext>
            </a:extLst>
          </p:cNvPr>
          <p:cNvSpPr/>
          <p:nvPr/>
        </p:nvSpPr>
        <p:spPr>
          <a:xfrm>
            <a:off x="7587720" y="1772388"/>
            <a:ext cx="1872000" cy="1879200"/>
          </a:xfrm>
          <a:prstGeom prst="roundRect">
            <a:avLst>
              <a:gd name="adj" fmla="val 5805"/>
            </a:avLst>
          </a:prstGeom>
          <a:solidFill>
            <a:schemeClr val="bg1"/>
          </a:solidFill>
          <a:ln w="6350" cap="flat">
            <a:noFill/>
            <a:prstDash val="solid"/>
            <a:miter/>
          </a:ln>
        </p:spPr>
        <p:txBody>
          <a:bodyPr wrap="square" rtlCol="0" anchor="ctr"/>
          <a:lstStyle/>
          <a:p>
            <a:pPr lvl="0"/>
            <a:endParaRPr lang="en-AU">
              <a:solidFill>
                <a:schemeClr val="accent1"/>
              </a:solidFill>
            </a:endParaRPr>
          </a:p>
        </p:txBody>
      </p:sp>
      <p:sp>
        <p:nvSpPr>
          <p:cNvPr id="38" name="Rectangle: Rounded Corners 37">
            <a:extLst>
              <a:ext uri="{FF2B5EF4-FFF2-40B4-BE49-F238E27FC236}">
                <a16:creationId xmlns:a16="http://schemas.microsoft.com/office/drawing/2014/main" id="{07860343-FC97-37C1-2A5D-D16FE5098925}"/>
              </a:ext>
            </a:extLst>
          </p:cNvPr>
          <p:cNvSpPr/>
          <p:nvPr/>
        </p:nvSpPr>
        <p:spPr>
          <a:xfrm>
            <a:off x="9529763" y="1766888"/>
            <a:ext cx="1870089" cy="1878012"/>
          </a:xfrm>
          <a:prstGeom prst="roundRect">
            <a:avLst>
              <a:gd name="adj" fmla="val 5811"/>
            </a:avLst>
          </a:prstGeom>
          <a:solidFill>
            <a:schemeClr val="bg1"/>
          </a:solidFill>
          <a:ln w="6350" cap="flat">
            <a:noFill/>
            <a:prstDash val="solid"/>
            <a:miter/>
          </a:ln>
        </p:spPr>
        <p:txBody>
          <a:bodyPr wrap="square" rtlCol="0" anchor="ctr"/>
          <a:lstStyle/>
          <a:p>
            <a:pPr lvl="0"/>
            <a:endParaRPr lang="en-AU">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6" y="1766888"/>
            <a:ext cx="2389188" cy="901700"/>
          </a:xfrm>
        </p:spPr>
        <p:txBody>
          <a:bodyPr wrap="square">
            <a:noAutofit/>
          </a:bodyPr>
          <a:lstStyle>
            <a:lvl1pPr>
              <a:defRPr>
                <a:solidFill>
                  <a:schemeClr val="bg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3972159"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3972159" y="226999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05677"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05677" y="226999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7719"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7719" y="226999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2" name="Text Placeholder 21">
            <a:extLst>
              <a:ext uri="{FF2B5EF4-FFF2-40B4-BE49-F238E27FC236}">
                <a16:creationId xmlns:a16="http://schemas.microsoft.com/office/drawing/2014/main" id="{892646F3-64B0-E34F-5911-ED061116A889}"/>
              </a:ext>
            </a:extLst>
          </p:cNvPr>
          <p:cNvSpPr>
            <a:spLocks noGrp="1"/>
          </p:cNvSpPr>
          <p:nvPr>
            <p:ph type="body" sz="quarter" idx="26" hasCustomPrompt="1"/>
          </p:nvPr>
        </p:nvSpPr>
        <p:spPr>
          <a:xfrm>
            <a:off x="9889762" y="1957575"/>
            <a:ext cx="115200" cy="122400"/>
          </a:xfrm>
        </p:spPr>
        <p:txBody>
          <a:bodyPr wrap="square" rIns="0" anchor="ctr" anchorCtr="0"/>
          <a:lstStyle>
            <a:lvl1pPr>
              <a:spcAft>
                <a:spcPts val="0"/>
              </a:spcAft>
              <a:defRPr sz="800">
                <a:solidFill>
                  <a:schemeClr val="accent1"/>
                </a:solidFill>
                <a:latin typeface="Roboto" panose="02000000000000000000" pitchFamily="2" charset="0"/>
                <a:ea typeface="Roboto" panose="02000000000000000000" pitchFamily="2" charset="0"/>
              </a:defRPr>
            </a:lvl1pPr>
            <a:lvl2pPr>
              <a:defRPr>
                <a:solidFill>
                  <a:schemeClr val="accent4"/>
                </a:solidFill>
              </a:defRPr>
            </a:lvl2pPr>
            <a:lvl3pPr>
              <a:defRPr>
                <a:solidFill>
                  <a:schemeClr val="accent4"/>
                </a:solidFill>
              </a:defRPr>
            </a:lvl3pPr>
            <a:lvl4pPr>
              <a:defRPr>
                <a:solidFill>
                  <a:schemeClr val="accent4"/>
                </a:solidFill>
              </a:defRPr>
            </a:lvl4pPr>
            <a:lvl5pPr>
              <a:defRPr>
                <a:solidFill>
                  <a:schemeClr val="accent4"/>
                </a:solidFill>
              </a:defRPr>
            </a:lvl5pPr>
          </a:lstStyle>
          <a:p>
            <a:pPr lvl="0"/>
            <a:r>
              <a:rPr lang="en-US"/>
              <a:t>04</a:t>
            </a:r>
          </a:p>
        </p:txBody>
      </p:sp>
      <p:sp>
        <p:nvSpPr>
          <p:cNvPr id="26" name="Text Placeholder 25">
            <a:extLst>
              <a:ext uri="{FF2B5EF4-FFF2-40B4-BE49-F238E27FC236}">
                <a16:creationId xmlns:a16="http://schemas.microsoft.com/office/drawing/2014/main" id="{6F2DE5B4-F37E-BC11-180D-64F195D3987D}"/>
              </a:ext>
            </a:extLst>
          </p:cNvPr>
          <p:cNvSpPr>
            <a:spLocks noGrp="1"/>
          </p:cNvSpPr>
          <p:nvPr>
            <p:ph type="body" sz="quarter" idx="27" hasCustomPrompt="1"/>
          </p:nvPr>
        </p:nvSpPr>
        <p:spPr>
          <a:xfrm>
            <a:off x="9889762" y="2269996"/>
            <a:ext cx="1157917" cy="1004400"/>
          </a:xfrm>
        </p:spPr>
        <p:txBody>
          <a:bodyPr wrap="square" rIns="0"/>
          <a:lstStyle>
            <a:lvl1pPr>
              <a:spcAft>
                <a:spcPts val="1000"/>
              </a:spcAft>
              <a:defRPr sz="1200">
                <a:solidFill>
                  <a:schemeClr val="accent1"/>
                </a:solidFill>
                <a:latin typeface="+mj-lt"/>
              </a:defRPr>
            </a:lvl1pPr>
            <a:lvl2pPr>
              <a:defRPr sz="1000">
                <a:solidFill>
                  <a:schemeClr val="accent1"/>
                </a:solidFill>
              </a:defRPr>
            </a:lvl2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3972159" y="3906808"/>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05</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3972159" y="422336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6005677" y="3906808"/>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a:t>06</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6005677" y="422336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7947719" y="3906808"/>
            <a:ext cx="115416" cy="123111"/>
          </a:xfrm>
          <a:noFill/>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a:t>07</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7947719" y="4223366"/>
            <a:ext cx="1157917" cy="1004400"/>
          </a:xfrm>
          <a:noFill/>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30" name="Text Placeholder 29">
            <a:extLst>
              <a:ext uri="{FF2B5EF4-FFF2-40B4-BE49-F238E27FC236}">
                <a16:creationId xmlns:a16="http://schemas.microsoft.com/office/drawing/2014/main" id="{87EFBB06-8252-6E1F-E01F-363256FEB440}"/>
              </a:ext>
            </a:extLst>
          </p:cNvPr>
          <p:cNvSpPr>
            <a:spLocks noGrp="1"/>
          </p:cNvSpPr>
          <p:nvPr>
            <p:ph type="body" sz="quarter" idx="28" hasCustomPrompt="1"/>
          </p:nvPr>
        </p:nvSpPr>
        <p:spPr>
          <a:xfrm>
            <a:off x="9889762" y="3906808"/>
            <a:ext cx="115200" cy="122400"/>
          </a:xfrm>
        </p:spPr>
        <p:txBody>
          <a:bodyPr wrap="square" rIns="0" anchor="ctr" anchorCtr="0"/>
          <a:lstStyle>
            <a:lvl1pPr>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AU"/>
              <a:t>08</a:t>
            </a:r>
          </a:p>
        </p:txBody>
      </p:sp>
      <p:sp>
        <p:nvSpPr>
          <p:cNvPr id="34" name="Text Placeholder 33">
            <a:extLst>
              <a:ext uri="{FF2B5EF4-FFF2-40B4-BE49-F238E27FC236}">
                <a16:creationId xmlns:a16="http://schemas.microsoft.com/office/drawing/2014/main" id="{162CBBE9-3D56-5099-E894-08DA780DF6D5}"/>
              </a:ext>
            </a:extLst>
          </p:cNvPr>
          <p:cNvSpPr>
            <a:spLocks noGrp="1"/>
          </p:cNvSpPr>
          <p:nvPr>
            <p:ph type="body" sz="quarter" idx="29" hasCustomPrompt="1"/>
          </p:nvPr>
        </p:nvSpPr>
        <p:spPr>
          <a:xfrm>
            <a:off x="9889762" y="4223366"/>
            <a:ext cx="1157917" cy="1004400"/>
          </a:xfrm>
        </p:spPr>
        <p:txBody>
          <a:bodyPr wrap="square" rIns="0"/>
          <a:lstStyle>
            <a:lvl1pPr>
              <a:spcAft>
                <a:spcPts val="1000"/>
              </a:spcAft>
              <a:defRPr sz="1200">
                <a:solidFill>
                  <a:schemeClr val="accent1"/>
                </a:solidFill>
                <a:latin typeface="+mj-lt"/>
              </a:defRPr>
            </a:lvl1pPr>
            <a:lvl2pPr>
              <a:defRPr sz="1000">
                <a:solidFill>
                  <a:schemeClr val="accent1"/>
                </a:solidFill>
              </a:defRPr>
            </a:lvl2pPr>
          </a:lstStyle>
          <a:p>
            <a:pPr lvl="0"/>
            <a:r>
              <a:rPr lang="en-US"/>
              <a:t>Agenda item</a:t>
            </a:r>
          </a:p>
          <a:p>
            <a:pPr lvl="1"/>
            <a:r>
              <a:rPr lang="en-US"/>
              <a:t>Second level</a:t>
            </a:r>
          </a:p>
        </p:txBody>
      </p:sp>
      <p:sp>
        <p:nvSpPr>
          <p:cNvPr id="16" name="Slide Number Placeholder 15">
            <a:extLst>
              <a:ext uri="{FF2B5EF4-FFF2-40B4-BE49-F238E27FC236}">
                <a16:creationId xmlns:a16="http://schemas.microsoft.com/office/drawing/2014/main" id="{A9B133E0-273B-883B-5186-EAD0BF164621}"/>
              </a:ext>
            </a:extLst>
          </p:cNvPr>
          <p:cNvSpPr>
            <a:spLocks noGrp="1"/>
          </p:cNvSpPr>
          <p:nvPr>
            <p:ph type="sldNum" sz="quarter" idx="31"/>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3" name="Footer Placeholder 2">
            <a:extLst>
              <a:ext uri="{FF2B5EF4-FFF2-40B4-BE49-F238E27FC236}">
                <a16:creationId xmlns:a16="http://schemas.microsoft.com/office/drawing/2014/main" id="{E97B4A31-92FF-1594-41D5-8CADB131E638}"/>
              </a:ext>
            </a:extLst>
          </p:cNvPr>
          <p:cNvSpPr>
            <a:spLocks noGrp="1"/>
          </p:cNvSpPr>
          <p:nvPr>
            <p:ph type="ftr" sz="quarter" idx="30"/>
          </p:nvPr>
        </p:nvSpPr>
        <p:spPr/>
        <p:txBody>
          <a:bodyPr/>
          <a:lstStyle>
            <a:lvl1pPr>
              <a:defRPr>
                <a:solidFill>
                  <a:schemeClr val="bg1"/>
                </a:solidFill>
              </a:defRPr>
            </a:lvl1pPr>
          </a:lstStyle>
          <a:p>
            <a:r>
              <a:rPr lang="en-GB"/>
              <a:t>Experian Presentation Concept Batch 1+2+3 | Confidential</a:t>
            </a:r>
            <a:endParaRPr lang="en-US"/>
          </a:p>
        </p:txBody>
      </p:sp>
      <p:pic>
        <p:nvPicPr>
          <p:cNvPr id="59" name="Graphic 58">
            <a:extLst>
              <a:ext uri="{FF2B5EF4-FFF2-40B4-BE49-F238E27FC236}">
                <a16:creationId xmlns:a16="http://schemas.microsoft.com/office/drawing/2014/main" id="{6520D587-6365-4B97-0B09-BE006AC8AC4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9867513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4.xml><?xml version="1.0" encoding="utf-8"?>
<p:sldLayout xmlns:a="http://schemas.openxmlformats.org/drawingml/2006/main" xmlns:r="http://schemas.openxmlformats.org/officeDocument/2006/relationships" xmlns:p="http://schemas.openxmlformats.org/presentationml/2006/main" preserve="1">
  <p:cSld name="2_Agenda x7-8 Light">
    <p:bg>
      <p:bgPr>
        <a:solidFill>
          <a:schemeClr val="bg2"/>
        </a:solidFill>
        <a:effectLst/>
      </p:bgPr>
    </p:bg>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5F385F23-1201-27E5-B936-B1A1E86BBA85}"/>
              </a:ext>
            </a:extLst>
          </p:cNvPr>
          <p:cNvSpPr/>
          <p:nvPr/>
        </p:nvSpPr>
        <p:spPr>
          <a:xfrm>
            <a:off x="3703636" y="3725621"/>
            <a:ext cx="1872000" cy="1879200"/>
          </a:xfrm>
          <a:prstGeom prst="roundRect">
            <a:avLst>
              <a:gd name="adj" fmla="val 5805"/>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24" name="Rectangle: Rounded Corners 23">
            <a:extLst>
              <a:ext uri="{FF2B5EF4-FFF2-40B4-BE49-F238E27FC236}">
                <a16:creationId xmlns:a16="http://schemas.microsoft.com/office/drawing/2014/main" id="{039DDC5A-A859-5EBE-1E39-9F824F2F726A}"/>
              </a:ext>
            </a:extLst>
          </p:cNvPr>
          <p:cNvSpPr/>
          <p:nvPr/>
        </p:nvSpPr>
        <p:spPr>
          <a:xfrm>
            <a:off x="5645678" y="3725621"/>
            <a:ext cx="1872000" cy="1879200"/>
          </a:xfrm>
          <a:prstGeom prst="roundRect">
            <a:avLst>
              <a:gd name="adj" fmla="val 5805"/>
            </a:avLst>
          </a:prstGeom>
          <a:solidFill>
            <a:srgbClr val="CFD4ED"/>
          </a:solidFill>
          <a:ln w="6350" cap="flat">
            <a:noFill/>
            <a:prstDash val="solid"/>
            <a:miter/>
          </a:ln>
        </p:spPr>
        <p:txBody>
          <a:bodyPr rtlCol="0" anchor="ctr"/>
          <a:lstStyle/>
          <a:p>
            <a:pPr lvl="0"/>
            <a:endParaRPr lang="en-AU">
              <a:solidFill>
                <a:schemeClr val="accent1"/>
              </a:solidFill>
            </a:endParaRPr>
          </a:p>
        </p:txBody>
      </p:sp>
      <p:sp>
        <p:nvSpPr>
          <p:cNvPr id="28" name="Rectangle: Rounded Corners 27">
            <a:extLst>
              <a:ext uri="{FF2B5EF4-FFF2-40B4-BE49-F238E27FC236}">
                <a16:creationId xmlns:a16="http://schemas.microsoft.com/office/drawing/2014/main" id="{B2B0D708-E536-815F-6477-20A4654345F0}"/>
              </a:ext>
            </a:extLst>
          </p:cNvPr>
          <p:cNvSpPr/>
          <p:nvPr/>
        </p:nvSpPr>
        <p:spPr>
          <a:xfrm>
            <a:off x="7587720" y="3725621"/>
            <a:ext cx="1872000" cy="1879200"/>
          </a:xfrm>
          <a:prstGeom prst="roundRect">
            <a:avLst>
              <a:gd name="adj" fmla="val 5805"/>
            </a:avLst>
          </a:prstGeom>
          <a:solidFill>
            <a:srgbClr val="6B85C2"/>
          </a:solidFill>
          <a:ln w="6350" cap="flat">
            <a:noFill/>
            <a:prstDash val="solid"/>
            <a:miter/>
          </a:ln>
        </p:spPr>
        <p:txBody>
          <a:bodyPr rtlCol="0" anchor="ctr"/>
          <a:lstStyle/>
          <a:p>
            <a:pPr lvl="0"/>
            <a:endParaRPr lang="en-AU">
              <a:solidFill>
                <a:schemeClr val="bg1"/>
              </a:solidFill>
            </a:endParaRPr>
          </a:p>
        </p:txBody>
      </p:sp>
      <p:sp>
        <p:nvSpPr>
          <p:cNvPr id="32" name="Rectangle: Rounded Corners 31">
            <a:extLst>
              <a:ext uri="{FF2B5EF4-FFF2-40B4-BE49-F238E27FC236}">
                <a16:creationId xmlns:a16="http://schemas.microsoft.com/office/drawing/2014/main" id="{C97C1EBC-E357-CDD8-DA5B-92BCB30BA608}"/>
              </a:ext>
            </a:extLst>
          </p:cNvPr>
          <p:cNvSpPr/>
          <p:nvPr/>
        </p:nvSpPr>
        <p:spPr>
          <a:xfrm>
            <a:off x="9529763" y="3726809"/>
            <a:ext cx="1870089" cy="1878012"/>
          </a:xfrm>
          <a:prstGeom prst="roundRect">
            <a:avLst>
              <a:gd name="adj" fmla="val 5811"/>
            </a:avLst>
          </a:prstGeom>
          <a:solidFill>
            <a:srgbClr val="3661AB"/>
          </a:solidFill>
          <a:ln w="6350" cap="flat">
            <a:noFill/>
            <a:prstDash val="solid"/>
            <a:miter/>
          </a:ln>
        </p:spPr>
        <p:txBody>
          <a:bodyPr rtlCol="0" anchor="ctr"/>
          <a:lstStyle/>
          <a:p>
            <a:pPr lvl="0"/>
            <a:endParaRPr lang="en-AU">
              <a:solidFill>
                <a:schemeClr val="bg1"/>
              </a:solidFill>
            </a:endParaRPr>
          </a:p>
        </p:txBody>
      </p:sp>
      <p:sp>
        <p:nvSpPr>
          <p:cNvPr id="35" name="Rectangle: Rounded Corners 34">
            <a:extLst>
              <a:ext uri="{FF2B5EF4-FFF2-40B4-BE49-F238E27FC236}">
                <a16:creationId xmlns:a16="http://schemas.microsoft.com/office/drawing/2014/main" id="{20E6511C-965E-2E81-08D4-07D3B478FB16}"/>
              </a:ext>
            </a:extLst>
          </p:cNvPr>
          <p:cNvSpPr/>
          <p:nvPr/>
        </p:nvSpPr>
        <p:spPr>
          <a:xfrm>
            <a:off x="3703636" y="1772388"/>
            <a:ext cx="1872000" cy="1879200"/>
          </a:xfrm>
          <a:prstGeom prst="roundRect">
            <a:avLst>
              <a:gd name="adj" fmla="val 5805"/>
            </a:avLst>
          </a:prstGeom>
          <a:solidFill>
            <a:schemeClr val="bg1"/>
          </a:solidFill>
          <a:ln w="6350" cap="flat">
            <a:noFill/>
            <a:prstDash val="solid"/>
            <a:miter/>
          </a:ln>
        </p:spPr>
        <p:txBody>
          <a:bodyPr wrap="square" rtlCol="0" anchor="ctr"/>
          <a:lstStyle/>
          <a:p>
            <a:endParaRPr lang="en-AU">
              <a:solidFill>
                <a:schemeClr val="accent1"/>
              </a:solidFill>
            </a:endParaRPr>
          </a:p>
        </p:txBody>
      </p:sp>
      <p:sp>
        <p:nvSpPr>
          <p:cNvPr id="36" name="Rectangle: Rounded Corners 35">
            <a:extLst>
              <a:ext uri="{FF2B5EF4-FFF2-40B4-BE49-F238E27FC236}">
                <a16:creationId xmlns:a16="http://schemas.microsoft.com/office/drawing/2014/main" id="{AC505798-0917-BFDA-1BA3-0085DA7897AE}"/>
              </a:ext>
            </a:extLst>
          </p:cNvPr>
          <p:cNvSpPr/>
          <p:nvPr/>
        </p:nvSpPr>
        <p:spPr>
          <a:xfrm>
            <a:off x="5645678" y="1772388"/>
            <a:ext cx="1872000" cy="1879200"/>
          </a:xfrm>
          <a:prstGeom prst="roundRect">
            <a:avLst>
              <a:gd name="adj" fmla="val 5805"/>
            </a:avLst>
          </a:prstGeom>
          <a:solidFill>
            <a:srgbClr val="CFD4ED"/>
          </a:solidFill>
          <a:ln w="6350" cap="flat">
            <a:noFill/>
            <a:prstDash val="solid"/>
            <a:miter/>
          </a:ln>
        </p:spPr>
        <p:txBody>
          <a:bodyPr wrap="square" rtlCol="0" anchor="ctr"/>
          <a:lstStyle/>
          <a:p>
            <a:pPr lvl="0"/>
            <a:endParaRPr lang="en-AU">
              <a:solidFill>
                <a:schemeClr val="accent1"/>
              </a:solidFill>
            </a:endParaRPr>
          </a:p>
        </p:txBody>
      </p:sp>
      <p:sp>
        <p:nvSpPr>
          <p:cNvPr id="37" name="Rectangle: Rounded Corners 36">
            <a:extLst>
              <a:ext uri="{FF2B5EF4-FFF2-40B4-BE49-F238E27FC236}">
                <a16:creationId xmlns:a16="http://schemas.microsoft.com/office/drawing/2014/main" id="{E7753354-074A-4077-B551-D69F0969B45E}"/>
              </a:ext>
            </a:extLst>
          </p:cNvPr>
          <p:cNvSpPr/>
          <p:nvPr/>
        </p:nvSpPr>
        <p:spPr>
          <a:xfrm>
            <a:off x="7587720" y="1772388"/>
            <a:ext cx="1872000" cy="1879200"/>
          </a:xfrm>
          <a:prstGeom prst="roundRect">
            <a:avLst>
              <a:gd name="adj" fmla="val 5805"/>
            </a:avLst>
          </a:prstGeom>
          <a:solidFill>
            <a:srgbClr val="6B85C2"/>
          </a:solidFill>
          <a:ln w="6350" cap="flat">
            <a:noFill/>
            <a:prstDash val="solid"/>
            <a:miter/>
          </a:ln>
        </p:spPr>
        <p:txBody>
          <a:bodyPr wrap="square" rtlCol="0" anchor="ctr"/>
          <a:lstStyle/>
          <a:p>
            <a:pPr lvl="0"/>
            <a:endParaRPr lang="en-AU">
              <a:solidFill>
                <a:schemeClr val="bg1"/>
              </a:solidFill>
            </a:endParaRPr>
          </a:p>
        </p:txBody>
      </p:sp>
      <p:sp>
        <p:nvSpPr>
          <p:cNvPr id="38" name="Rectangle: Rounded Corners 37">
            <a:extLst>
              <a:ext uri="{FF2B5EF4-FFF2-40B4-BE49-F238E27FC236}">
                <a16:creationId xmlns:a16="http://schemas.microsoft.com/office/drawing/2014/main" id="{07860343-FC97-37C1-2A5D-D16FE5098925}"/>
              </a:ext>
            </a:extLst>
          </p:cNvPr>
          <p:cNvSpPr/>
          <p:nvPr/>
        </p:nvSpPr>
        <p:spPr>
          <a:xfrm>
            <a:off x="9529763" y="1766888"/>
            <a:ext cx="1870089" cy="1878012"/>
          </a:xfrm>
          <a:prstGeom prst="roundRect">
            <a:avLst>
              <a:gd name="adj" fmla="val 5811"/>
            </a:avLst>
          </a:prstGeom>
          <a:solidFill>
            <a:srgbClr val="3661AB"/>
          </a:solidFill>
          <a:ln w="6350" cap="flat">
            <a:noFill/>
            <a:prstDash val="solid"/>
            <a:miter/>
          </a:ln>
        </p:spPr>
        <p:txBody>
          <a:bodyPr wrap="square" rtlCol="0" anchor="ctr"/>
          <a:lstStyle/>
          <a:p>
            <a:pPr lvl="0"/>
            <a:endParaRPr lang="en-AU">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6" y="1766888"/>
            <a:ext cx="2389188" cy="901700"/>
          </a:xfrm>
        </p:spPr>
        <p:txBody>
          <a:bodyPr wrap="square">
            <a:noAutofit/>
          </a:bodyPr>
          <a:lstStyle>
            <a:lvl1pPr>
              <a:defRPr>
                <a:solidFill>
                  <a:schemeClr val="accent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3972159"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3972159" y="226999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05677"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05677" y="226999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7719" y="1957575"/>
            <a:ext cx="115416" cy="123111"/>
          </a:xfrm>
        </p:spPr>
        <p:txBody>
          <a:bodyPr wrap="square" rIns="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7719" y="2269996"/>
            <a:ext cx="1157917" cy="1004400"/>
          </a:xfrm>
        </p:spPr>
        <p:txBody>
          <a:bodyPr wrap="square" rIns="0"/>
          <a:lstStyle>
            <a:lvl1pPr>
              <a:lnSpc>
                <a:spcPct val="100000"/>
              </a:lnSpc>
              <a:spcAft>
                <a:spcPts val="1000"/>
              </a:spcAft>
              <a:defRPr sz="1400">
                <a:solidFill>
                  <a:schemeClr val="bg1"/>
                </a:solidFill>
                <a:latin typeface="+mj-lt"/>
              </a:defRPr>
            </a:lvl1pPr>
            <a:lvl2pPr marL="0" indent="0">
              <a:buNone/>
              <a:defRPr sz="1000">
                <a:solidFill>
                  <a:schemeClr val="bg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2" name="Text Placeholder 21">
            <a:extLst>
              <a:ext uri="{FF2B5EF4-FFF2-40B4-BE49-F238E27FC236}">
                <a16:creationId xmlns:a16="http://schemas.microsoft.com/office/drawing/2014/main" id="{892646F3-64B0-E34F-5911-ED061116A889}"/>
              </a:ext>
            </a:extLst>
          </p:cNvPr>
          <p:cNvSpPr>
            <a:spLocks noGrp="1"/>
          </p:cNvSpPr>
          <p:nvPr>
            <p:ph type="body" sz="quarter" idx="26" hasCustomPrompt="1"/>
          </p:nvPr>
        </p:nvSpPr>
        <p:spPr>
          <a:xfrm>
            <a:off x="9889762" y="1957575"/>
            <a:ext cx="115200" cy="122400"/>
          </a:xfrm>
        </p:spPr>
        <p:txBody>
          <a:bodyPr wrap="square" rIns="0" anchor="ctr" anchorCtr="0"/>
          <a:lstStyle>
            <a:lvl1pPr>
              <a:spcAft>
                <a:spcPts val="0"/>
              </a:spcAft>
              <a:defRPr sz="800">
                <a:solidFill>
                  <a:schemeClr val="bg1"/>
                </a:solidFill>
                <a:latin typeface="Roboto" panose="02000000000000000000" pitchFamily="2" charset="0"/>
                <a:ea typeface="Roboto" panose="02000000000000000000" pitchFamily="2" charset="0"/>
              </a:defRPr>
            </a:lvl1pPr>
            <a:lvl2pPr>
              <a:defRPr>
                <a:solidFill>
                  <a:schemeClr val="accent4"/>
                </a:solidFill>
              </a:defRPr>
            </a:lvl2pPr>
            <a:lvl3pPr>
              <a:defRPr>
                <a:solidFill>
                  <a:schemeClr val="accent4"/>
                </a:solidFill>
              </a:defRPr>
            </a:lvl3pPr>
            <a:lvl4pPr>
              <a:defRPr>
                <a:solidFill>
                  <a:schemeClr val="accent4"/>
                </a:solidFill>
              </a:defRPr>
            </a:lvl4pPr>
            <a:lvl5pPr>
              <a:defRPr>
                <a:solidFill>
                  <a:schemeClr val="accent4"/>
                </a:solidFill>
              </a:defRPr>
            </a:lvl5pPr>
          </a:lstStyle>
          <a:p>
            <a:pPr lvl="0"/>
            <a:r>
              <a:rPr lang="en-US"/>
              <a:t>04</a:t>
            </a:r>
          </a:p>
        </p:txBody>
      </p:sp>
      <p:sp>
        <p:nvSpPr>
          <p:cNvPr id="26" name="Text Placeholder 25">
            <a:extLst>
              <a:ext uri="{FF2B5EF4-FFF2-40B4-BE49-F238E27FC236}">
                <a16:creationId xmlns:a16="http://schemas.microsoft.com/office/drawing/2014/main" id="{6F2DE5B4-F37E-BC11-180D-64F195D3987D}"/>
              </a:ext>
            </a:extLst>
          </p:cNvPr>
          <p:cNvSpPr>
            <a:spLocks noGrp="1"/>
          </p:cNvSpPr>
          <p:nvPr>
            <p:ph type="body" sz="quarter" idx="27" hasCustomPrompt="1"/>
          </p:nvPr>
        </p:nvSpPr>
        <p:spPr>
          <a:xfrm>
            <a:off x="9889762" y="2269996"/>
            <a:ext cx="1157917" cy="1004400"/>
          </a:xfrm>
        </p:spPr>
        <p:txBody>
          <a:bodyPr wrap="square" rIns="0"/>
          <a:lstStyle>
            <a:lvl1pPr>
              <a:spcAft>
                <a:spcPts val="1000"/>
              </a:spcAft>
              <a:defRPr sz="1200">
                <a:solidFill>
                  <a:schemeClr val="bg1"/>
                </a:solidFill>
                <a:latin typeface="+mj-lt"/>
              </a:defRPr>
            </a:lvl1pPr>
            <a:lvl2pPr>
              <a:defRPr sz="1000">
                <a:solidFill>
                  <a:schemeClr val="bg1"/>
                </a:solidFill>
              </a:defRPr>
            </a:lvl2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3972159" y="3906808"/>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05</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3972159" y="422336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6005677" y="3906808"/>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a:t>06</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6005677" y="422336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7947719" y="3906808"/>
            <a:ext cx="115416" cy="123111"/>
          </a:xfrm>
          <a:noFill/>
        </p:spPr>
        <p:txBody>
          <a:bodyPr wrap="square" rIns="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07</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7947719" y="4223366"/>
            <a:ext cx="1157917" cy="1004400"/>
          </a:xfrm>
          <a:noFill/>
        </p:spPr>
        <p:txBody>
          <a:bodyPr wrap="square" rIns="0"/>
          <a:lstStyle>
            <a:lvl1pPr>
              <a:lnSpc>
                <a:spcPct val="100000"/>
              </a:lnSpc>
              <a:spcAft>
                <a:spcPts val="1000"/>
              </a:spcAft>
              <a:defRPr sz="1400">
                <a:solidFill>
                  <a:schemeClr val="bg1"/>
                </a:solidFill>
                <a:latin typeface="+mj-lt"/>
              </a:defRPr>
            </a:lvl1pPr>
            <a:lvl2pPr marL="0" indent="0">
              <a:buNone/>
              <a:defRPr sz="1000">
                <a:solidFill>
                  <a:schemeClr val="bg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30" name="Text Placeholder 29">
            <a:extLst>
              <a:ext uri="{FF2B5EF4-FFF2-40B4-BE49-F238E27FC236}">
                <a16:creationId xmlns:a16="http://schemas.microsoft.com/office/drawing/2014/main" id="{87EFBB06-8252-6E1F-E01F-363256FEB440}"/>
              </a:ext>
            </a:extLst>
          </p:cNvPr>
          <p:cNvSpPr>
            <a:spLocks noGrp="1"/>
          </p:cNvSpPr>
          <p:nvPr>
            <p:ph type="body" sz="quarter" idx="28" hasCustomPrompt="1"/>
          </p:nvPr>
        </p:nvSpPr>
        <p:spPr>
          <a:xfrm>
            <a:off x="9889762" y="3906808"/>
            <a:ext cx="115200" cy="122400"/>
          </a:xfrm>
        </p:spPr>
        <p:txBody>
          <a:bodyPr wrap="square" rIns="0" anchor="ctr" anchorCtr="0"/>
          <a:lstStyle>
            <a:lvl1pPr>
              <a:spcAft>
                <a:spcPts val="0"/>
              </a:spcAft>
              <a:defRPr sz="800">
                <a:solidFill>
                  <a:schemeClr val="bg1"/>
                </a:solidFill>
                <a:latin typeface="Roboto" panose="02000000000000000000" pitchFamily="2" charset="0"/>
                <a:ea typeface="Roboto" panose="02000000000000000000" pitchFamily="2" charset="0"/>
              </a:defRPr>
            </a:lvl1pPr>
          </a:lstStyle>
          <a:p>
            <a:pPr lvl="0"/>
            <a:r>
              <a:rPr lang="en-AU"/>
              <a:t>08</a:t>
            </a:r>
          </a:p>
        </p:txBody>
      </p:sp>
      <p:sp>
        <p:nvSpPr>
          <p:cNvPr id="34" name="Text Placeholder 33">
            <a:extLst>
              <a:ext uri="{FF2B5EF4-FFF2-40B4-BE49-F238E27FC236}">
                <a16:creationId xmlns:a16="http://schemas.microsoft.com/office/drawing/2014/main" id="{162CBBE9-3D56-5099-E894-08DA780DF6D5}"/>
              </a:ext>
            </a:extLst>
          </p:cNvPr>
          <p:cNvSpPr>
            <a:spLocks noGrp="1"/>
          </p:cNvSpPr>
          <p:nvPr>
            <p:ph type="body" sz="quarter" idx="29" hasCustomPrompt="1"/>
          </p:nvPr>
        </p:nvSpPr>
        <p:spPr>
          <a:xfrm>
            <a:off x="9889762" y="4223366"/>
            <a:ext cx="1157917" cy="1004400"/>
          </a:xfrm>
        </p:spPr>
        <p:txBody>
          <a:bodyPr wrap="square" rIns="0"/>
          <a:lstStyle>
            <a:lvl1pPr>
              <a:spcAft>
                <a:spcPts val="1000"/>
              </a:spcAft>
              <a:defRPr sz="1200">
                <a:solidFill>
                  <a:schemeClr val="bg1"/>
                </a:solidFill>
                <a:latin typeface="+mj-lt"/>
              </a:defRPr>
            </a:lvl1pPr>
            <a:lvl2pPr>
              <a:defRPr sz="1000">
                <a:solidFill>
                  <a:schemeClr val="bg1"/>
                </a:solidFill>
              </a:defRPr>
            </a:lvl2pPr>
          </a:lstStyle>
          <a:p>
            <a:pPr lvl="0"/>
            <a:r>
              <a:rPr lang="en-US"/>
              <a:t>Agenda item</a:t>
            </a:r>
          </a:p>
          <a:p>
            <a:pPr lvl="1"/>
            <a:r>
              <a:rPr lang="en-US"/>
              <a:t>Second level</a:t>
            </a:r>
          </a:p>
        </p:txBody>
      </p:sp>
      <p:sp>
        <p:nvSpPr>
          <p:cNvPr id="16" name="Slide Number Placeholder 15">
            <a:extLst>
              <a:ext uri="{FF2B5EF4-FFF2-40B4-BE49-F238E27FC236}">
                <a16:creationId xmlns:a16="http://schemas.microsoft.com/office/drawing/2014/main" id="{A9B133E0-273B-883B-5186-EAD0BF164621}"/>
              </a:ext>
            </a:extLst>
          </p:cNvPr>
          <p:cNvSpPr>
            <a:spLocks noGrp="1"/>
          </p:cNvSpPr>
          <p:nvPr>
            <p:ph type="sldNum" sz="quarter" idx="3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E97B4A31-92FF-1594-41D5-8CADB131E638}"/>
              </a:ext>
            </a:extLst>
          </p:cNvPr>
          <p:cNvSpPr>
            <a:spLocks noGrp="1"/>
          </p:cNvSpPr>
          <p:nvPr>
            <p:ph type="ftr" sz="quarter" idx="30"/>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38755592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5.xml><?xml version="1.0" encoding="utf-8"?>
<p:sldLayout xmlns:a="http://schemas.openxmlformats.org/drawingml/2006/main" xmlns:r="http://schemas.openxmlformats.org/officeDocument/2006/relationships" xmlns:p="http://schemas.openxmlformats.org/presentationml/2006/main" preserve="1">
  <p:cSld name="2_Agenda x7-8 Light (colour)">
    <p:bg>
      <p:bgPr>
        <a:solidFill>
          <a:schemeClr val="bg2"/>
        </a:solidFill>
        <a:effectLst/>
      </p:bgPr>
    </p:bg>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B7D68EFE-7291-F11C-866E-316E3E41C8EA}"/>
              </a:ext>
            </a:extLst>
          </p:cNvPr>
          <p:cNvSpPr/>
          <p:nvPr/>
        </p:nvSpPr>
        <p:spPr>
          <a:xfrm>
            <a:off x="3703636" y="3725621"/>
            <a:ext cx="1872000" cy="1879200"/>
          </a:xfrm>
          <a:prstGeom prst="roundRect">
            <a:avLst>
              <a:gd name="adj" fmla="val 5805"/>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24" name="Rectangle: Rounded Corners 23">
            <a:extLst>
              <a:ext uri="{FF2B5EF4-FFF2-40B4-BE49-F238E27FC236}">
                <a16:creationId xmlns:a16="http://schemas.microsoft.com/office/drawing/2014/main" id="{189FD978-B6C8-C0EE-BDF6-788E5D784BA9}"/>
              </a:ext>
            </a:extLst>
          </p:cNvPr>
          <p:cNvSpPr/>
          <p:nvPr/>
        </p:nvSpPr>
        <p:spPr>
          <a:xfrm>
            <a:off x="5645678" y="3725621"/>
            <a:ext cx="1872000" cy="1879200"/>
          </a:xfrm>
          <a:prstGeom prst="roundRect">
            <a:avLst>
              <a:gd name="adj" fmla="val 5805"/>
            </a:avLst>
          </a:prstGeom>
          <a:solidFill>
            <a:schemeClr val="bg1"/>
          </a:solidFill>
          <a:ln w="6350" cap="flat">
            <a:noFill/>
            <a:prstDash val="solid"/>
            <a:miter/>
          </a:ln>
        </p:spPr>
        <p:txBody>
          <a:bodyPr rtlCol="0" anchor="ctr"/>
          <a:lstStyle/>
          <a:p>
            <a:pPr lvl="0"/>
            <a:endParaRPr lang="en-AU">
              <a:solidFill>
                <a:schemeClr val="accent1"/>
              </a:solidFill>
            </a:endParaRPr>
          </a:p>
        </p:txBody>
      </p:sp>
      <p:sp>
        <p:nvSpPr>
          <p:cNvPr id="28" name="Rectangle: Rounded Corners 27">
            <a:extLst>
              <a:ext uri="{FF2B5EF4-FFF2-40B4-BE49-F238E27FC236}">
                <a16:creationId xmlns:a16="http://schemas.microsoft.com/office/drawing/2014/main" id="{C9E59DFA-7460-BD5E-5F4F-254285E84C81}"/>
              </a:ext>
            </a:extLst>
          </p:cNvPr>
          <p:cNvSpPr/>
          <p:nvPr/>
        </p:nvSpPr>
        <p:spPr>
          <a:xfrm>
            <a:off x="7587720" y="3725621"/>
            <a:ext cx="1872000" cy="1879200"/>
          </a:xfrm>
          <a:prstGeom prst="roundRect">
            <a:avLst>
              <a:gd name="adj" fmla="val 5805"/>
            </a:avLst>
          </a:prstGeom>
          <a:solidFill>
            <a:schemeClr val="bg1"/>
          </a:solidFill>
          <a:ln w="6350" cap="flat">
            <a:noFill/>
            <a:prstDash val="solid"/>
            <a:miter/>
          </a:ln>
        </p:spPr>
        <p:txBody>
          <a:bodyPr rtlCol="0" anchor="ctr"/>
          <a:lstStyle/>
          <a:p>
            <a:pPr lvl="0"/>
            <a:endParaRPr lang="en-AU">
              <a:solidFill>
                <a:schemeClr val="bg1"/>
              </a:solidFill>
            </a:endParaRPr>
          </a:p>
        </p:txBody>
      </p:sp>
      <p:sp>
        <p:nvSpPr>
          <p:cNvPr id="32" name="Rectangle: Rounded Corners 31">
            <a:extLst>
              <a:ext uri="{FF2B5EF4-FFF2-40B4-BE49-F238E27FC236}">
                <a16:creationId xmlns:a16="http://schemas.microsoft.com/office/drawing/2014/main" id="{B877E64A-D83D-4AFD-BF29-9A70F4BB4D89}"/>
              </a:ext>
            </a:extLst>
          </p:cNvPr>
          <p:cNvSpPr/>
          <p:nvPr/>
        </p:nvSpPr>
        <p:spPr>
          <a:xfrm>
            <a:off x="9529763" y="3726809"/>
            <a:ext cx="1870089" cy="1878012"/>
          </a:xfrm>
          <a:prstGeom prst="roundRect">
            <a:avLst>
              <a:gd name="adj" fmla="val 5811"/>
            </a:avLst>
          </a:prstGeom>
          <a:solidFill>
            <a:schemeClr val="bg1"/>
          </a:solidFill>
          <a:ln w="6350" cap="flat">
            <a:noFill/>
            <a:prstDash val="solid"/>
            <a:miter/>
          </a:ln>
        </p:spPr>
        <p:txBody>
          <a:bodyPr rtlCol="0" anchor="ctr"/>
          <a:lstStyle/>
          <a:p>
            <a:pPr lvl="0"/>
            <a:endParaRPr lang="en-AU">
              <a:solidFill>
                <a:schemeClr val="bg1"/>
              </a:solidFill>
            </a:endParaRPr>
          </a:p>
        </p:txBody>
      </p:sp>
      <p:sp>
        <p:nvSpPr>
          <p:cNvPr id="35" name="Rectangle: Rounded Corners 34">
            <a:extLst>
              <a:ext uri="{FF2B5EF4-FFF2-40B4-BE49-F238E27FC236}">
                <a16:creationId xmlns:a16="http://schemas.microsoft.com/office/drawing/2014/main" id="{0CBB25A1-EEA4-6639-5DBD-D39C72882162}"/>
              </a:ext>
            </a:extLst>
          </p:cNvPr>
          <p:cNvSpPr/>
          <p:nvPr/>
        </p:nvSpPr>
        <p:spPr>
          <a:xfrm>
            <a:off x="3703636" y="1772388"/>
            <a:ext cx="1872000" cy="1879200"/>
          </a:xfrm>
          <a:prstGeom prst="roundRect">
            <a:avLst>
              <a:gd name="adj" fmla="val 5805"/>
            </a:avLst>
          </a:prstGeom>
          <a:solidFill>
            <a:schemeClr val="bg1"/>
          </a:solidFill>
          <a:ln w="6350" cap="flat">
            <a:noFill/>
            <a:prstDash val="solid"/>
            <a:miter/>
          </a:ln>
        </p:spPr>
        <p:txBody>
          <a:bodyPr wrap="square" rtlCol="0" anchor="ctr"/>
          <a:lstStyle/>
          <a:p>
            <a:endParaRPr lang="en-AU">
              <a:solidFill>
                <a:schemeClr val="accent1"/>
              </a:solidFill>
            </a:endParaRPr>
          </a:p>
        </p:txBody>
      </p:sp>
      <p:sp>
        <p:nvSpPr>
          <p:cNvPr id="36" name="Rectangle: Rounded Corners 35">
            <a:extLst>
              <a:ext uri="{FF2B5EF4-FFF2-40B4-BE49-F238E27FC236}">
                <a16:creationId xmlns:a16="http://schemas.microsoft.com/office/drawing/2014/main" id="{1B95BB12-6A6F-8532-16F6-A29E39434E0E}"/>
              </a:ext>
            </a:extLst>
          </p:cNvPr>
          <p:cNvSpPr/>
          <p:nvPr/>
        </p:nvSpPr>
        <p:spPr>
          <a:xfrm>
            <a:off x="5645678" y="1772388"/>
            <a:ext cx="1872000" cy="1879200"/>
          </a:xfrm>
          <a:prstGeom prst="roundRect">
            <a:avLst>
              <a:gd name="adj" fmla="val 5805"/>
            </a:avLst>
          </a:prstGeom>
          <a:solidFill>
            <a:schemeClr val="bg1"/>
          </a:solidFill>
          <a:ln w="6350" cap="flat">
            <a:noFill/>
            <a:prstDash val="solid"/>
            <a:miter/>
          </a:ln>
        </p:spPr>
        <p:txBody>
          <a:bodyPr wrap="square" rtlCol="0" anchor="ctr"/>
          <a:lstStyle/>
          <a:p>
            <a:pPr lvl="0"/>
            <a:endParaRPr lang="en-AU">
              <a:solidFill>
                <a:schemeClr val="accent1"/>
              </a:solidFill>
            </a:endParaRPr>
          </a:p>
        </p:txBody>
      </p:sp>
      <p:sp>
        <p:nvSpPr>
          <p:cNvPr id="37" name="Rectangle: Rounded Corners 36">
            <a:extLst>
              <a:ext uri="{FF2B5EF4-FFF2-40B4-BE49-F238E27FC236}">
                <a16:creationId xmlns:a16="http://schemas.microsoft.com/office/drawing/2014/main" id="{42DB1B74-7E20-1D94-C26B-3AF6D5294FAA}"/>
              </a:ext>
            </a:extLst>
          </p:cNvPr>
          <p:cNvSpPr/>
          <p:nvPr/>
        </p:nvSpPr>
        <p:spPr>
          <a:xfrm>
            <a:off x="7587720" y="1772388"/>
            <a:ext cx="1872000" cy="1879200"/>
          </a:xfrm>
          <a:prstGeom prst="roundRect">
            <a:avLst>
              <a:gd name="adj" fmla="val 5805"/>
            </a:avLst>
          </a:prstGeom>
          <a:solidFill>
            <a:schemeClr val="bg1"/>
          </a:solidFill>
          <a:ln w="6350" cap="flat">
            <a:noFill/>
            <a:prstDash val="solid"/>
            <a:miter/>
          </a:ln>
        </p:spPr>
        <p:txBody>
          <a:bodyPr wrap="square" rtlCol="0" anchor="ctr"/>
          <a:lstStyle/>
          <a:p>
            <a:pPr lvl="0"/>
            <a:endParaRPr lang="en-AU">
              <a:solidFill>
                <a:schemeClr val="bg1"/>
              </a:solidFill>
            </a:endParaRPr>
          </a:p>
        </p:txBody>
      </p:sp>
      <p:sp>
        <p:nvSpPr>
          <p:cNvPr id="38" name="Rectangle: Rounded Corners 37">
            <a:extLst>
              <a:ext uri="{FF2B5EF4-FFF2-40B4-BE49-F238E27FC236}">
                <a16:creationId xmlns:a16="http://schemas.microsoft.com/office/drawing/2014/main" id="{8AB62144-8DE6-F93B-F9B2-1B0FCC1360CD}"/>
              </a:ext>
            </a:extLst>
          </p:cNvPr>
          <p:cNvSpPr/>
          <p:nvPr/>
        </p:nvSpPr>
        <p:spPr>
          <a:xfrm>
            <a:off x="9529763" y="1766888"/>
            <a:ext cx="1870089" cy="1878012"/>
          </a:xfrm>
          <a:prstGeom prst="roundRect">
            <a:avLst>
              <a:gd name="adj" fmla="val 5811"/>
            </a:avLst>
          </a:prstGeom>
          <a:solidFill>
            <a:schemeClr val="bg1"/>
          </a:solidFill>
          <a:ln w="6350" cap="flat">
            <a:noFill/>
            <a:prstDash val="solid"/>
            <a:miter/>
          </a:ln>
        </p:spPr>
        <p:txBody>
          <a:bodyPr wrap="square" rtlCol="0" anchor="ctr"/>
          <a:lstStyle/>
          <a:p>
            <a:pPr lvl="0"/>
            <a:endParaRPr lang="en-AU">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6" y="1766888"/>
            <a:ext cx="2389188" cy="901700"/>
          </a:xfrm>
        </p:spPr>
        <p:txBody>
          <a:bodyPr wrap="square">
            <a:noAutofit/>
          </a:bodyPr>
          <a:lstStyle>
            <a:lvl1pPr>
              <a:defRPr>
                <a:solidFill>
                  <a:schemeClr val="accent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3972159"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3972159" y="226999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05677" y="1957575"/>
            <a:ext cx="115416" cy="123111"/>
          </a:xfrm>
        </p:spPr>
        <p:txBody>
          <a:bodyPr wrap="square" rIns="0" anchor="ctr" anchorCtr="0">
            <a:noAutofit/>
          </a:bodyPr>
          <a:lstStyle>
            <a:lvl1pPr>
              <a:lnSpc>
                <a:spcPct val="100000"/>
              </a:lnSpc>
              <a:spcAft>
                <a:spcPts val="0"/>
              </a:spcAft>
              <a:defRPr sz="800">
                <a:solidFill>
                  <a:schemeClr val="accent3"/>
                </a:solidFill>
                <a:latin typeface="Roboto" panose="02000000000000000000" pitchFamily="2" charset="0"/>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05677" y="2269996"/>
            <a:ext cx="1157917" cy="1004400"/>
          </a:xfrm>
        </p:spPr>
        <p:txBody>
          <a:bodyPr wrap="square" rIns="0"/>
          <a:lstStyle>
            <a:lvl1pPr>
              <a:lnSpc>
                <a:spcPct val="100000"/>
              </a:lnSpc>
              <a:spcAft>
                <a:spcPts val="1000"/>
              </a:spcAft>
              <a:defRPr sz="1400">
                <a:solidFill>
                  <a:schemeClr val="accent3"/>
                </a:solidFill>
                <a:latin typeface="+mj-lt"/>
              </a:defRPr>
            </a:lvl1pPr>
            <a:lvl2pPr marL="0" indent="0">
              <a:buNone/>
              <a:defRPr sz="1000">
                <a:solidFill>
                  <a:schemeClr val="accent3"/>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7719" y="1957575"/>
            <a:ext cx="115416" cy="123111"/>
          </a:xfrm>
        </p:spPr>
        <p:txBody>
          <a:bodyPr wrap="square" rIns="0" anchor="ctr" anchorCtr="0">
            <a:noAutofit/>
          </a:bodyPr>
          <a:lstStyle>
            <a:lvl1pPr>
              <a:lnSpc>
                <a:spcPct val="100000"/>
              </a:lnSpc>
              <a:spcAft>
                <a:spcPts val="0"/>
              </a:spcAft>
              <a:defRPr sz="800">
                <a:solidFill>
                  <a:schemeClr val="accent4"/>
                </a:solidFill>
                <a:latin typeface="Roboto" panose="02000000000000000000" pitchFamily="2" charset="0"/>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7719" y="2269996"/>
            <a:ext cx="1157917" cy="1004400"/>
          </a:xfrm>
        </p:spPr>
        <p:txBody>
          <a:bodyPr wrap="square" rIns="0"/>
          <a:lstStyle>
            <a:lvl1pPr>
              <a:lnSpc>
                <a:spcPct val="100000"/>
              </a:lnSpc>
              <a:spcAft>
                <a:spcPts val="1000"/>
              </a:spcAft>
              <a:defRPr sz="1400">
                <a:solidFill>
                  <a:schemeClr val="accent4"/>
                </a:solidFill>
                <a:latin typeface="+mj-lt"/>
              </a:defRPr>
            </a:lvl1pPr>
            <a:lvl2pPr marL="0" indent="0">
              <a:buNone/>
              <a:defRPr sz="1000">
                <a:solidFill>
                  <a:schemeClr val="accent4"/>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2" name="Text Placeholder 21">
            <a:extLst>
              <a:ext uri="{FF2B5EF4-FFF2-40B4-BE49-F238E27FC236}">
                <a16:creationId xmlns:a16="http://schemas.microsoft.com/office/drawing/2014/main" id="{892646F3-64B0-E34F-5911-ED061116A889}"/>
              </a:ext>
            </a:extLst>
          </p:cNvPr>
          <p:cNvSpPr>
            <a:spLocks noGrp="1"/>
          </p:cNvSpPr>
          <p:nvPr>
            <p:ph type="body" sz="quarter" idx="26" hasCustomPrompt="1"/>
          </p:nvPr>
        </p:nvSpPr>
        <p:spPr>
          <a:xfrm>
            <a:off x="9889762" y="1957575"/>
            <a:ext cx="115200" cy="122400"/>
          </a:xfrm>
        </p:spPr>
        <p:txBody>
          <a:bodyPr wrap="square" rIns="0" anchor="ctr" anchorCtr="0"/>
          <a:lstStyle>
            <a:lvl1pPr>
              <a:spcAft>
                <a:spcPts val="0"/>
              </a:spcAft>
              <a:defRPr sz="800">
                <a:solidFill>
                  <a:schemeClr val="accent5"/>
                </a:solidFill>
                <a:latin typeface="Roboto" panose="02000000000000000000" pitchFamily="2" charset="0"/>
                <a:ea typeface="Roboto" panose="02000000000000000000" pitchFamily="2" charset="0"/>
              </a:defRPr>
            </a:lvl1pPr>
            <a:lvl2pPr>
              <a:defRPr>
                <a:solidFill>
                  <a:schemeClr val="accent4"/>
                </a:solidFill>
              </a:defRPr>
            </a:lvl2pPr>
            <a:lvl3pPr>
              <a:defRPr>
                <a:solidFill>
                  <a:schemeClr val="accent4"/>
                </a:solidFill>
              </a:defRPr>
            </a:lvl3pPr>
            <a:lvl4pPr>
              <a:defRPr>
                <a:solidFill>
                  <a:schemeClr val="accent4"/>
                </a:solidFill>
              </a:defRPr>
            </a:lvl4pPr>
            <a:lvl5pPr>
              <a:defRPr>
                <a:solidFill>
                  <a:schemeClr val="accent4"/>
                </a:solidFill>
              </a:defRPr>
            </a:lvl5pPr>
          </a:lstStyle>
          <a:p>
            <a:pPr lvl="0"/>
            <a:r>
              <a:rPr lang="en-US"/>
              <a:t>04</a:t>
            </a:r>
          </a:p>
        </p:txBody>
      </p:sp>
      <p:sp>
        <p:nvSpPr>
          <p:cNvPr id="26" name="Text Placeholder 25">
            <a:extLst>
              <a:ext uri="{FF2B5EF4-FFF2-40B4-BE49-F238E27FC236}">
                <a16:creationId xmlns:a16="http://schemas.microsoft.com/office/drawing/2014/main" id="{6F2DE5B4-F37E-BC11-180D-64F195D3987D}"/>
              </a:ext>
            </a:extLst>
          </p:cNvPr>
          <p:cNvSpPr>
            <a:spLocks noGrp="1"/>
          </p:cNvSpPr>
          <p:nvPr>
            <p:ph type="body" sz="quarter" idx="27" hasCustomPrompt="1"/>
          </p:nvPr>
        </p:nvSpPr>
        <p:spPr>
          <a:xfrm>
            <a:off x="9889762" y="2269996"/>
            <a:ext cx="1157917" cy="1004400"/>
          </a:xfrm>
        </p:spPr>
        <p:txBody>
          <a:bodyPr wrap="square" rIns="0"/>
          <a:lstStyle>
            <a:lvl1pPr>
              <a:spcAft>
                <a:spcPts val="1000"/>
              </a:spcAft>
              <a:defRPr>
                <a:solidFill>
                  <a:schemeClr val="accent5"/>
                </a:solidFill>
                <a:latin typeface="+mj-lt"/>
              </a:defRPr>
            </a:lvl1pPr>
            <a:lvl2pPr>
              <a:defRPr sz="1000">
                <a:solidFill>
                  <a:schemeClr val="accent5"/>
                </a:solidFill>
              </a:defRPr>
            </a:lvl2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3972159" y="3906808"/>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05</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3972159" y="422336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6005677" y="3906808"/>
            <a:ext cx="115416" cy="123111"/>
          </a:xfrm>
        </p:spPr>
        <p:txBody>
          <a:bodyPr wrap="square" rIns="0" anchor="ctr" anchorCtr="0">
            <a:noAutofit/>
          </a:bodyPr>
          <a:lstStyle>
            <a:lvl1pPr>
              <a:lnSpc>
                <a:spcPct val="100000"/>
              </a:lnSpc>
              <a:spcAft>
                <a:spcPts val="0"/>
              </a:spcAft>
              <a:defRPr sz="800">
                <a:solidFill>
                  <a:schemeClr val="accent3"/>
                </a:solidFill>
                <a:latin typeface="Roboto" panose="02000000000000000000" pitchFamily="2" charset="0"/>
                <a:ea typeface="Roboto" panose="02000000000000000000" pitchFamily="2" charset="0"/>
              </a:defRPr>
            </a:lvl1pPr>
          </a:lstStyle>
          <a:p>
            <a:pPr lvl="0"/>
            <a:r>
              <a:rPr lang="en-US"/>
              <a:t>06</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6005677" y="4223366"/>
            <a:ext cx="1157917" cy="1004400"/>
          </a:xfrm>
        </p:spPr>
        <p:txBody>
          <a:bodyPr wrap="square" rIns="0"/>
          <a:lstStyle>
            <a:lvl1pPr>
              <a:lnSpc>
                <a:spcPct val="100000"/>
              </a:lnSpc>
              <a:spcAft>
                <a:spcPts val="1000"/>
              </a:spcAft>
              <a:defRPr sz="1400">
                <a:solidFill>
                  <a:schemeClr val="accent3"/>
                </a:solidFill>
                <a:latin typeface="+mj-lt"/>
              </a:defRPr>
            </a:lvl1pPr>
            <a:lvl2pPr marL="0" indent="0">
              <a:buNone/>
              <a:defRPr sz="1000">
                <a:solidFill>
                  <a:schemeClr val="accent3"/>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7947719" y="3906808"/>
            <a:ext cx="115416" cy="123111"/>
          </a:xfrm>
          <a:noFill/>
        </p:spPr>
        <p:txBody>
          <a:bodyPr wrap="square" rIns="0" anchor="ctr" anchorCtr="0">
            <a:noAutofit/>
          </a:bodyPr>
          <a:lstStyle>
            <a:lvl1pPr>
              <a:lnSpc>
                <a:spcPct val="100000"/>
              </a:lnSpc>
              <a:spcAft>
                <a:spcPts val="0"/>
              </a:spcAft>
              <a:defRPr sz="800">
                <a:solidFill>
                  <a:schemeClr val="accent4"/>
                </a:solidFill>
                <a:latin typeface="Roboto" panose="02000000000000000000" pitchFamily="2" charset="0"/>
                <a:ea typeface="Roboto" panose="02000000000000000000" pitchFamily="2" charset="0"/>
              </a:defRPr>
            </a:lvl1pPr>
          </a:lstStyle>
          <a:p>
            <a:pPr lvl="0"/>
            <a:r>
              <a:rPr lang="en-US"/>
              <a:t>07</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7947719" y="4223366"/>
            <a:ext cx="1157917" cy="1004400"/>
          </a:xfrm>
          <a:noFill/>
        </p:spPr>
        <p:txBody>
          <a:bodyPr wrap="square" rIns="0"/>
          <a:lstStyle>
            <a:lvl1pPr>
              <a:lnSpc>
                <a:spcPct val="100000"/>
              </a:lnSpc>
              <a:spcAft>
                <a:spcPts val="1000"/>
              </a:spcAft>
              <a:defRPr sz="1400">
                <a:solidFill>
                  <a:schemeClr val="accent4"/>
                </a:solidFill>
                <a:latin typeface="+mj-lt"/>
              </a:defRPr>
            </a:lvl1pPr>
            <a:lvl2pPr marL="0" indent="0">
              <a:buNone/>
              <a:defRPr sz="1000">
                <a:solidFill>
                  <a:schemeClr val="accent4"/>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30" name="Text Placeholder 29">
            <a:extLst>
              <a:ext uri="{FF2B5EF4-FFF2-40B4-BE49-F238E27FC236}">
                <a16:creationId xmlns:a16="http://schemas.microsoft.com/office/drawing/2014/main" id="{87EFBB06-8252-6E1F-E01F-363256FEB440}"/>
              </a:ext>
            </a:extLst>
          </p:cNvPr>
          <p:cNvSpPr>
            <a:spLocks noGrp="1"/>
          </p:cNvSpPr>
          <p:nvPr>
            <p:ph type="body" sz="quarter" idx="28" hasCustomPrompt="1"/>
          </p:nvPr>
        </p:nvSpPr>
        <p:spPr>
          <a:xfrm>
            <a:off x="9889762" y="3906808"/>
            <a:ext cx="115200" cy="122400"/>
          </a:xfrm>
        </p:spPr>
        <p:txBody>
          <a:bodyPr wrap="square" rIns="0" anchor="ctr" anchorCtr="0"/>
          <a:lstStyle>
            <a:lvl1pPr>
              <a:spcAft>
                <a:spcPts val="0"/>
              </a:spcAft>
              <a:defRPr sz="800">
                <a:solidFill>
                  <a:schemeClr val="accent5"/>
                </a:solidFill>
                <a:latin typeface="Roboto" panose="02000000000000000000" pitchFamily="2" charset="0"/>
                <a:ea typeface="Roboto" panose="02000000000000000000" pitchFamily="2" charset="0"/>
              </a:defRPr>
            </a:lvl1pPr>
          </a:lstStyle>
          <a:p>
            <a:pPr lvl="0"/>
            <a:r>
              <a:rPr lang="en-AU"/>
              <a:t>08</a:t>
            </a:r>
          </a:p>
        </p:txBody>
      </p:sp>
      <p:sp>
        <p:nvSpPr>
          <p:cNvPr id="34" name="Text Placeholder 33">
            <a:extLst>
              <a:ext uri="{FF2B5EF4-FFF2-40B4-BE49-F238E27FC236}">
                <a16:creationId xmlns:a16="http://schemas.microsoft.com/office/drawing/2014/main" id="{162CBBE9-3D56-5099-E894-08DA780DF6D5}"/>
              </a:ext>
            </a:extLst>
          </p:cNvPr>
          <p:cNvSpPr>
            <a:spLocks noGrp="1"/>
          </p:cNvSpPr>
          <p:nvPr>
            <p:ph type="body" sz="quarter" idx="29" hasCustomPrompt="1"/>
          </p:nvPr>
        </p:nvSpPr>
        <p:spPr>
          <a:xfrm>
            <a:off x="9889762" y="4223366"/>
            <a:ext cx="1157917" cy="1004400"/>
          </a:xfrm>
        </p:spPr>
        <p:txBody>
          <a:bodyPr wrap="square" rIns="0"/>
          <a:lstStyle>
            <a:lvl1pPr>
              <a:spcAft>
                <a:spcPts val="1000"/>
              </a:spcAft>
              <a:defRPr>
                <a:solidFill>
                  <a:schemeClr val="accent5"/>
                </a:solidFill>
                <a:latin typeface="+mj-lt"/>
              </a:defRPr>
            </a:lvl1pPr>
            <a:lvl2pPr>
              <a:defRPr sz="1000">
                <a:solidFill>
                  <a:schemeClr val="accent5"/>
                </a:solidFill>
              </a:defRPr>
            </a:lvl2pPr>
          </a:lstStyle>
          <a:p>
            <a:pPr lvl="0"/>
            <a:r>
              <a:rPr lang="en-US"/>
              <a:t>Agenda item</a:t>
            </a:r>
          </a:p>
          <a:p>
            <a:pPr lvl="1"/>
            <a:r>
              <a:rPr lang="en-US"/>
              <a:t>Second level</a:t>
            </a:r>
          </a:p>
        </p:txBody>
      </p:sp>
      <p:sp>
        <p:nvSpPr>
          <p:cNvPr id="16" name="Slide Number Placeholder 15">
            <a:extLst>
              <a:ext uri="{FF2B5EF4-FFF2-40B4-BE49-F238E27FC236}">
                <a16:creationId xmlns:a16="http://schemas.microsoft.com/office/drawing/2014/main" id="{958305EF-E9E0-684B-862D-0FF7A844956A}"/>
              </a:ext>
            </a:extLst>
          </p:cNvPr>
          <p:cNvSpPr>
            <a:spLocks noGrp="1"/>
          </p:cNvSpPr>
          <p:nvPr>
            <p:ph type="sldNum" sz="quarter" idx="3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FFD0C7E5-B097-29D5-7071-62EEF4C70EE7}"/>
              </a:ext>
            </a:extLst>
          </p:cNvPr>
          <p:cNvSpPr>
            <a:spLocks noGrp="1"/>
          </p:cNvSpPr>
          <p:nvPr>
            <p:ph type="ftr" sz="quarter" idx="30"/>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3797332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6.xml><?xml version="1.0" encoding="utf-8"?>
<p:sldLayout xmlns:a="http://schemas.openxmlformats.org/drawingml/2006/main" xmlns:r="http://schemas.openxmlformats.org/officeDocument/2006/relationships" xmlns:p="http://schemas.openxmlformats.org/presentationml/2006/main" showMasterSp="0" preserve="1">
  <p:cSld name="2_Agenda x9-12 Dark">
    <p:bg>
      <p:bgPr>
        <a:solidFill>
          <a:schemeClr val="accent1"/>
        </a:solidFill>
        <a:effectLst/>
      </p:bgPr>
    </p:bg>
    <p:spTree>
      <p:nvGrpSpPr>
        <p:cNvPr id="1" name=""/>
        <p:cNvGrpSpPr/>
        <p:nvPr/>
      </p:nvGrpSpPr>
      <p:grpSpPr>
        <a:xfrm>
          <a:off x="0" y="0"/>
          <a:ext cx="0" cy="0"/>
          <a:chOff x="0" y="0"/>
          <a:chExt cx="0" cy="0"/>
        </a:xfrm>
      </p:grpSpPr>
      <p:sp>
        <p:nvSpPr>
          <p:cNvPr id="18" name="Rectangle: Rounded Corners 17">
            <a:extLst>
              <a:ext uri="{FF2B5EF4-FFF2-40B4-BE49-F238E27FC236}">
                <a16:creationId xmlns:a16="http://schemas.microsoft.com/office/drawing/2014/main" id="{BAE70E99-4613-72D9-8B06-2DFCFC44213F}"/>
              </a:ext>
            </a:extLst>
          </p:cNvPr>
          <p:cNvSpPr/>
          <p:nvPr/>
        </p:nvSpPr>
        <p:spPr>
          <a:xfrm>
            <a:off x="3703638" y="1766888"/>
            <a:ext cx="8115300" cy="4802187"/>
          </a:xfrm>
          <a:prstGeom prst="roundRect">
            <a:avLst>
              <a:gd name="adj" fmla="val 22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400" err="1">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5" y="1766888"/>
            <a:ext cx="2400829" cy="901700"/>
          </a:xfrm>
        </p:spPr>
        <p:txBody>
          <a:bodyPr wrap="square">
            <a:noAutofit/>
          </a:bodyPr>
          <a:lstStyle>
            <a:lvl1pPr>
              <a:defRPr>
                <a:solidFill>
                  <a:schemeClr val="bg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66214" y="2055643"/>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513824" y="2099458"/>
            <a:ext cx="1606979" cy="756000"/>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63660" y="2055643"/>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114257" y="2099458"/>
            <a:ext cx="1606979" cy="756000"/>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47904" y="2055643"/>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699725" y="2099458"/>
            <a:ext cx="1606979" cy="756000"/>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2" name="Text Placeholder 21">
            <a:extLst>
              <a:ext uri="{FF2B5EF4-FFF2-40B4-BE49-F238E27FC236}">
                <a16:creationId xmlns:a16="http://schemas.microsoft.com/office/drawing/2014/main" id="{892646F3-64B0-E34F-5911-ED061116A889}"/>
              </a:ext>
            </a:extLst>
          </p:cNvPr>
          <p:cNvSpPr>
            <a:spLocks noGrp="1"/>
          </p:cNvSpPr>
          <p:nvPr>
            <p:ph type="body" sz="quarter" idx="26" hasCustomPrompt="1"/>
          </p:nvPr>
        </p:nvSpPr>
        <p:spPr>
          <a:xfrm>
            <a:off x="4066214" y="3173431"/>
            <a:ext cx="391777" cy="360000"/>
          </a:xfrm>
        </p:spPr>
        <p:txBody>
          <a:bodyPr wrap="square" rIns="0" anchor="t" anchorCtr="0"/>
          <a:lstStyle>
            <a:lvl1pPr>
              <a:spcAft>
                <a:spcPts val="0"/>
              </a:spcAft>
              <a:defRPr sz="2400">
                <a:solidFill>
                  <a:schemeClr val="accent1"/>
                </a:solidFill>
                <a:latin typeface="+mn-lt"/>
                <a:ea typeface="Roboto" panose="02000000000000000000" pitchFamily="2" charset="0"/>
              </a:defRPr>
            </a:lvl1pPr>
            <a:lvl2pPr>
              <a:defRPr>
                <a:solidFill>
                  <a:schemeClr val="accent4"/>
                </a:solidFill>
              </a:defRPr>
            </a:lvl2pPr>
            <a:lvl3pPr>
              <a:defRPr>
                <a:solidFill>
                  <a:schemeClr val="accent4"/>
                </a:solidFill>
              </a:defRPr>
            </a:lvl3pPr>
            <a:lvl4pPr>
              <a:defRPr>
                <a:solidFill>
                  <a:schemeClr val="accent4"/>
                </a:solidFill>
              </a:defRPr>
            </a:lvl4pPr>
            <a:lvl5pPr>
              <a:defRPr>
                <a:solidFill>
                  <a:schemeClr val="accent4"/>
                </a:solidFill>
              </a:defRPr>
            </a:lvl5pPr>
          </a:lstStyle>
          <a:p>
            <a:pPr lvl="0"/>
            <a:r>
              <a:rPr lang="en-US"/>
              <a:t>04</a:t>
            </a:r>
          </a:p>
        </p:txBody>
      </p:sp>
      <p:sp>
        <p:nvSpPr>
          <p:cNvPr id="26" name="Text Placeholder 25">
            <a:extLst>
              <a:ext uri="{FF2B5EF4-FFF2-40B4-BE49-F238E27FC236}">
                <a16:creationId xmlns:a16="http://schemas.microsoft.com/office/drawing/2014/main" id="{6F2DE5B4-F37E-BC11-180D-64F195D3987D}"/>
              </a:ext>
            </a:extLst>
          </p:cNvPr>
          <p:cNvSpPr>
            <a:spLocks noGrp="1"/>
          </p:cNvSpPr>
          <p:nvPr>
            <p:ph type="body" sz="quarter" idx="27" hasCustomPrompt="1"/>
          </p:nvPr>
        </p:nvSpPr>
        <p:spPr>
          <a:xfrm>
            <a:off x="4513824" y="3219374"/>
            <a:ext cx="1606979" cy="756000"/>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6663660" y="3173431"/>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vl2pPr marL="0" indent="0">
              <a:buNone/>
              <a:defRPr/>
            </a:lvl2pPr>
          </a:lstStyle>
          <a:p>
            <a:pPr lvl="0"/>
            <a:r>
              <a:rPr lang="en-US"/>
              <a:t>05</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114257" y="3219374"/>
            <a:ext cx="1606979" cy="756000"/>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9247904" y="3173431"/>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stStyle>
          <a:p>
            <a:pPr lvl="0"/>
            <a:r>
              <a:rPr lang="en-US"/>
              <a:t>06</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9699725" y="3219374"/>
            <a:ext cx="1606979" cy="756000"/>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4066214" y="4291219"/>
            <a:ext cx="391777" cy="360000"/>
          </a:xfrm>
          <a:noFill/>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stStyle>
          <a:p>
            <a:pPr lvl="0"/>
            <a:r>
              <a:rPr lang="en-US"/>
              <a:t>07</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4513824" y="4339290"/>
            <a:ext cx="1606979" cy="756000"/>
          </a:xfrm>
          <a:noFill/>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30" name="Text Placeholder 29">
            <a:extLst>
              <a:ext uri="{FF2B5EF4-FFF2-40B4-BE49-F238E27FC236}">
                <a16:creationId xmlns:a16="http://schemas.microsoft.com/office/drawing/2014/main" id="{87EFBB06-8252-6E1F-E01F-363256FEB440}"/>
              </a:ext>
            </a:extLst>
          </p:cNvPr>
          <p:cNvSpPr>
            <a:spLocks noGrp="1"/>
          </p:cNvSpPr>
          <p:nvPr>
            <p:ph type="body" sz="quarter" idx="28" hasCustomPrompt="1"/>
          </p:nvPr>
        </p:nvSpPr>
        <p:spPr>
          <a:xfrm>
            <a:off x="6663660" y="4291219"/>
            <a:ext cx="391777" cy="360000"/>
          </a:xfrm>
        </p:spPr>
        <p:txBody>
          <a:bodyPr wrap="square" rIns="0" anchor="t" anchorCtr="0"/>
          <a:lstStyle>
            <a:lvl1pPr>
              <a:spcAft>
                <a:spcPts val="0"/>
              </a:spcAft>
              <a:defRPr sz="2400">
                <a:solidFill>
                  <a:schemeClr val="accent1"/>
                </a:solidFill>
                <a:latin typeface="+mn-lt"/>
                <a:ea typeface="Roboto" panose="02000000000000000000" pitchFamily="2" charset="0"/>
              </a:defRPr>
            </a:lvl1pPr>
          </a:lstStyle>
          <a:p>
            <a:pPr lvl="0"/>
            <a:r>
              <a:rPr lang="en-AU"/>
              <a:t>08</a:t>
            </a:r>
          </a:p>
        </p:txBody>
      </p:sp>
      <p:sp>
        <p:nvSpPr>
          <p:cNvPr id="34" name="Text Placeholder 33">
            <a:extLst>
              <a:ext uri="{FF2B5EF4-FFF2-40B4-BE49-F238E27FC236}">
                <a16:creationId xmlns:a16="http://schemas.microsoft.com/office/drawing/2014/main" id="{162CBBE9-3D56-5099-E894-08DA780DF6D5}"/>
              </a:ext>
            </a:extLst>
          </p:cNvPr>
          <p:cNvSpPr>
            <a:spLocks noGrp="1"/>
          </p:cNvSpPr>
          <p:nvPr>
            <p:ph type="body" sz="quarter" idx="29" hasCustomPrompt="1"/>
          </p:nvPr>
        </p:nvSpPr>
        <p:spPr>
          <a:xfrm>
            <a:off x="7064587" y="4339290"/>
            <a:ext cx="1606979" cy="756000"/>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0" name="Text Placeholder 49">
            <a:extLst>
              <a:ext uri="{FF2B5EF4-FFF2-40B4-BE49-F238E27FC236}">
                <a16:creationId xmlns:a16="http://schemas.microsoft.com/office/drawing/2014/main" id="{FE05878F-E077-B9B1-3726-5ED42E4CEA90}"/>
              </a:ext>
            </a:extLst>
          </p:cNvPr>
          <p:cNvSpPr>
            <a:spLocks noGrp="1"/>
          </p:cNvSpPr>
          <p:nvPr>
            <p:ph type="body" sz="quarter" idx="34" hasCustomPrompt="1"/>
          </p:nvPr>
        </p:nvSpPr>
        <p:spPr>
          <a:xfrm>
            <a:off x="9247904" y="4291219"/>
            <a:ext cx="391777" cy="360000"/>
          </a:xfrm>
        </p:spPr>
        <p:txBody>
          <a:bodyPr wrap="square" rIns="0"/>
          <a:lstStyle>
            <a:lvl1pPr>
              <a:defRPr sz="2400">
                <a:solidFill>
                  <a:schemeClr val="accent1"/>
                </a:solidFill>
              </a:defRPr>
            </a:lvl1pPr>
          </a:lstStyle>
          <a:p>
            <a:pPr lvl="0"/>
            <a:r>
              <a:rPr lang="en-US"/>
              <a:t>09</a:t>
            </a:r>
          </a:p>
        </p:txBody>
      </p:sp>
      <p:sp>
        <p:nvSpPr>
          <p:cNvPr id="40" name="Text Placeholder 39">
            <a:extLst>
              <a:ext uri="{FF2B5EF4-FFF2-40B4-BE49-F238E27FC236}">
                <a16:creationId xmlns:a16="http://schemas.microsoft.com/office/drawing/2014/main" id="{84062858-BFD7-A988-A6E9-19652EF6A325}"/>
              </a:ext>
            </a:extLst>
          </p:cNvPr>
          <p:cNvSpPr>
            <a:spLocks noGrp="1"/>
          </p:cNvSpPr>
          <p:nvPr>
            <p:ph type="body" sz="quarter" idx="30" hasCustomPrompt="1"/>
          </p:nvPr>
        </p:nvSpPr>
        <p:spPr>
          <a:xfrm>
            <a:off x="9699725" y="4339290"/>
            <a:ext cx="1606979" cy="756000"/>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2" name="Text Placeholder 51">
            <a:extLst>
              <a:ext uri="{FF2B5EF4-FFF2-40B4-BE49-F238E27FC236}">
                <a16:creationId xmlns:a16="http://schemas.microsoft.com/office/drawing/2014/main" id="{F1161F96-9575-7BE4-F16A-71A4FD264B8D}"/>
              </a:ext>
            </a:extLst>
          </p:cNvPr>
          <p:cNvSpPr>
            <a:spLocks noGrp="1"/>
          </p:cNvSpPr>
          <p:nvPr>
            <p:ph type="body" sz="quarter" idx="35" hasCustomPrompt="1"/>
          </p:nvPr>
        </p:nvSpPr>
        <p:spPr>
          <a:xfrm>
            <a:off x="4066214" y="5409008"/>
            <a:ext cx="391777" cy="360000"/>
          </a:xfrm>
        </p:spPr>
        <p:txBody>
          <a:bodyPr wrap="square" rIns="0"/>
          <a:lstStyle>
            <a:lvl1pPr>
              <a:defRPr sz="2400">
                <a:solidFill>
                  <a:schemeClr val="accent1"/>
                </a:solidFill>
              </a:defRPr>
            </a:lvl1pPr>
          </a:lstStyle>
          <a:p>
            <a:pPr lvl="0"/>
            <a:r>
              <a:rPr lang="en-US"/>
              <a:t>10</a:t>
            </a:r>
          </a:p>
        </p:txBody>
      </p:sp>
      <p:sp>
        <p:nvSpPr>
          <p:cNvPr id="42" name="Text Placeholder 41">
            <a:extLst>
              <a:ext uri="{FF2B5EF4-FFF2-40B4-BE49-F238E27FC236}">
                <a16:creationId xmlns:a16="http://schemas.microsoft.com/office/drawing/2014/main" id="{671D4104-919F-0135-748E-AF617EEF5390}"/>
              </a:ext>
            </a:extLst>
          </p:cNvPr>
          <p:cNvSpPr>
            <a:spLocks noGrp="1"/>
          </p:cNvSpPr>
          <p:nvPr>
            <p:ph type="body" sz="quarter" idx="31" hasCustomPrompt="1"/>
          </p:nvPr>
        </p:nvSpPr>
        <p:spPr>
          <a:xfrm>
            <a:off x="4513824" y="5459205"/>
            <a:ext cx="1606979" cy="756000"/>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4" name="Text Placeholder 53">
            <a:extLst>
              <a:ext uri="{FF2B5EF4-FFF2-40B4-BE49-F238E27FC236}">
                <a16:creationId xmlns:a16="http://schemas.microsoft.com/office/drawing/2014/main" id="{D48F7D7A-C525-3DAE-5F47-1AF42B54E8BA}"/>
              </a:ext>
            </a:extLst>
          </p:cNvPr>
          <p:cNvSpPr>
            <a:spLocks noGrp="1"/>
          </p:cNvSpPr>
          <p:nvPr>
            <p:ph type="body" sz="quarter" idx="36" hasCustomPrompt="1"/>
          </p:nvPr>
        </p:nvSpPr>
        <p:spPr>
          <a:xfrm>
            <a:off x="6663660" y="5409008"/>
            <a:ext cx="391777" cy="360000"/>
          </a:xfrm>
        </p:spPr>
        <p:txBody>
          <a:bodyPr wrap="square" rIns="0"/>
          <a:lstStyle>
            <a:lvl1pPr>
              <a:defRPr sz="2400">
                <a:solidFill>
                  <a:schemeClr val="accent1"/>
                </a:solidFill>
              </a:defRPr>
            </a:lvl1pPr>
          </a:lstStyle>
          <a:p>
            <a:pPr lvl="0"/>
            <a:r>
              <a:rPr lang="en-US"/>
              <a:t>11</a:t>
            </a:r>
          </a:p>
        </p:txBody>
      </p:sp>
      <p:sp>
        <p:nvSpPr>
          <p:cNvPr id="44" name="Text Placeholder 43">
            <a:extLst>
              <a:ext uri="{FF2B5EF4-FFF2-40B4-BE49-F238E27FC236}">
                <a16:creationId xmlns:a16="http://schemas.microsoft.com/office/drawing/2014/main" id="{9FCCDC58-92BF-5F26-7F2E-463414FF743A}"/>
              </a:ext>
            </a:extLst>
          </p:cNvPr>
          <p:cNvSpPr>
            <a:spLocks noGrp="1"/>
          </p:cNvSpPr>
          <p:nvPr>
            <p:ph type="body" sz="quarter" idx="32" hasCustomPrompt="1"/>
          </p:nvPr>
        </p:nvSpPr>
        <p:spPr>
          <a:xfrm>
            <a:off x="7114257" y="5459205"/>
            <a:ext cx="1606979" cy="756000"/>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6" name="Text Placeholder 55">
            <a:extLst>
              <a:ext uri="{FF2B5EF4-FFF2-40B4-BE49-F238E27FC236}">
                <a16:creationId xmlns:a16="http://schemas.microsoft.com/office/drawing/2014/main" id="{D1369682-67C9-5833-F89D-DEC07C86FB67}"/>
              </a:ext>
            </a:extLst>
          </p:cNvPr>
          <p:cNvSpPr>
            <a:spLocks noGrp="1"/>
          </p:cNvSpPr>
          <p:nvPr>
            <p:ph type="body" sz="quarter" idx="37" hasCustomPrompt="1"/>
          </p:nvPr>
        </p:nvSpPr>
        <p:spPr>
          <a:xfrm>
            <a:off x="9247904" y="5409008"/>
            <a:ext cx="391777" cy="360000"/>
          </a:xfrm>
        </p:spPr>
        <p:txBody>
          <a:bodyPr wrap="square" rIns="0"/>
          <a:lstStyle>
            <a:lvl1pPr>
              <a:defRPr sz="2400">
                <a:solidFill>
                  <a:schemeClr val="accent1"/>
                </a:solidFill>
              </a:defRPr>
            </a:lvl1pPr>
          </a:lstStyle>
          <a:p>
            <a:pPr lvl="0"/>
            <a:r>
              <a:rPr lang="en-US"/>
              <a:t>12</a:t>
            </a:r>
          </a:p>
        </p:txBody>
      </p:sp>
      <p:sp>
        <p:nvSpPr>
          <p:cNvPr id="48" name="Text Placeholder 47">
            <a:extLst>
              <a:ext uri="{FF2B5EF4-FFF2-40B4-BE49-F238E27FC236}">
                <a16:creationId xmlns:a16="http://schemas.microsoft.com/office/drawing/2014/main" id="{1E152F60-492B-9FD8-5AC2-A0FBF4628D47}"/>
              </a:ext>
            </a:extLst>
          </p:cNvPr>
          <p:cNvSpPr>
            <a:spLocks noGrp="1"/>
          </p:cNvSpPr>
          <p:nvPr>
            <p:ph type="body" sz="quarter" idx="33" hasCustomPrompt="1"/>
          </p:nvPr>
        </p:nvSpPr>
        <p:spPr>
          <a:xfrm>
            <a:off x="9699725" y="5459205"/>
            <a:ext cx="1606979" cy="756000"/>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GB"/>
              <a:t>Experian Presentation Concept Batch 1+2+3 | Confidential</a:t>
            </a:r>
            <a:endParaRPr lang="en-US"/>
          </a:p>
        </p:txBody>
      </p:sp>
      <p:pic>
        <p:nvPicPr>
          <p:cNvPr id="5" name="Graphic 4">
            <a:extLst>
              <a:ext uri="{FF2B5EF4-FFF2-40B4-BE49-F238E27FC236}">
                <a16:creationId xmlns:a16="http://schemas.microsoft.com/office/drawing/2014/main" id="{687DD037-2CA8-E065-5165-1FF076CC2D7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415181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7.xml><?xml version="1.0" encoding="utf-8"?>
<p:sldLayout xmlns:a="http://schemas.openxmlformats.org/drawingml/2006/main" xmlns:r="http://schemas.openxmlformats.org/officeDocument/2006/relationships" xmlns:p="http://schemas.openxmlformats.org/presentationml/2006/main" preserve="1">
  <p:cSld name="2_Agenda x9-12 Light">
    <p:bg>
      <p:bgPr>
        <a:solidFill>
          <a:schemeClr val="bg2"/>
        </a:solidFill>
        <a:effectLst/>
      </p:bgPr>
    </p:bg>
    <p:spTree>
      <p:nvGrpSpPr>
        <p:cNvPr id="1" name=""/>
        <p:cNvGrpSpPr/>
        <p:nvPr/>
      </p:nvGrpSpPr>
      <p:grpSpPr>
        <a:xfrm>
          <a:off x="0" y="0"/>
          <a:ext cx="0" cy="0"/>
          <a:chOff x="0" y="0"/>
          <a:chExt cx="0" cy="0"/>
        </a:xfrm>
      </p:grpSpPr>
      <p:sp>
        <p:nvSpPr>
          <p:cNvPr id="18" name="Rectangle: Rounded Corners 17">
            <a:extLst>
              <a:ext uri="{FF2B5EF4-FFF2-40B4-BE49-F238E27FC236}">
                <a16:creationId xmlns:a16="http://schemas.microsoft.com/office/drawing/2014/main" id="{BAE70E99-4613-72D9-8B06-2DFCFC44213F}"/>
              </a:ext>
            </a:extLst>
          </p:cNvPr>
          <p:cNvSpPr/>
          <p:nvPr/>
        </p:nvSpPr>
        <p:spPr>
          <a:xfrm>
            <a:off x="3703638" y="1766888"/>
            <a:ext cx="8115300" cy="4802187"/>
          </a:xfrm>
          <a:prstGeom prst="roundRect">
            <a:avLst>
              <a:gd name="adj" fmla="val 22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400" err="1">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6" y="1766888"/>
            <a:ext cx="2389188" cy="901700"/>
          </a:xfrm>
        </p:spPr>
        <p:txBody>
          <a:bodyPr wrap="square">
            <a:noAutofit/>
          </a:bodyPr>
          <a:lstStyle>
            <a:lvl1pPr>
              <a:defRPr>
                <a:solidFill>
                  <a:schemeClr val="accent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66214" y="2055643"/>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513824" y="2099458"/>
            <a:ext cx="1606979" cy="755858"/>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63660" y="2055643"/>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114257" y="2099458"/>
            <a:ext cx="1606979" cy="755858"/>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47904" y="2055643"/>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699725" y="2099458"/>
            <a:ext cx="1606979" cy="755858"/>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2" name="Text Placeholder 21">
            <a:extLst>
              <a:ext uri="{FF2B5EF4-FFF2-40B4-BE49-F238E27FC236}">
                <a16:creationId xmlns:a16="http://schemas.microsoft.com/office/drawing/2014/main" id="{892646F3-64B0-E34F-5911-ED061116A889}"/>
              </a:ext>
            </a:extLst>
          </p:cNvPr>
          <p:cNvSpPr>
            <a:spLocks noGrp="1"/>
          </p:cNvSpPr>
          <p:nvPr>
            <p:ph type="body" sz="quarter" idx="26" hasCustomPrompt="1"/>
          </p:nvPr>
        </p:nvSpPr>
        <p:spPr>
          <a:xfrm>
            <a:off x="4066214" y="3173431"/>
            <a:ext cx="391777" cy="360000"/>
          </a:xfrm>
        </p:spPr>
        <p:txBody>
          <a:bodyPr wrap="square" rIns="0" anchor="t" anchorCtr="0"/>
          <a:lstStyle>
            <a:lvl1pPr>
              <a:spcAft>
                <a:spcPts val="0"/>
              </a:spcAft>
              <a:defRPr sz="2400">
                <a:solidFill>
                  <a:schemeClr val="accent1"/>
                </a:solidFill>
                <a:latin typeface="+mn-lt"/>
                <a:ea typeface="Roboto" panose="02000000000000000000" pitchFamily="2" charset="0"/>
              </a:defRPr>
            </a:lvl1pPr>
            <a:lvl2pPr>
              <a:defRPr>
                <a:solidFill>
                  <a:schemeClr val="accent4"/>
                </a:solidFill>
              </a:defRPr>
            </a:lvl2pPr>
            <a:lvl3pPr>
              <a:defRPr>
                <a:solidFill>
                  <a:schemeClr val="accent4"/>
                </a:solidFill>
              </a:defRPr>
            </a:lvl3pPr>
            <a:lvl4pPr>
              <a:defRPr>
                <a:solidFill>
                  <a:schemeClr val="accent4"/>
                </a:solidFill>
              </a:defRPr>
            </a:lvl4pPr>
            <a:lvl5pPr>
              <a:defRPr>
                <a:solidFill>
                  <a:schemeClr val="accent4"/>
                </a:solidFill>
              </a:defRPr>
            </a:lvl5pPr>
          </a:lstStyle>
          <a:p>
            <a:pPr lvl="0"/>
            <a:r>
              <a:rPr lang="en-US"/>
              <a:t>04</a:t>
            </a:r>
          </a:p>
        </p:txBody>
      </p:sp>
      <p:sp>
        <p:nvSpPr>
          <p:cNvPr id="26" name="Text Placeholder 25">
            <a:extLst>
              <a:ext uri="{FF2B5EF4-FFF2-40B4-BE49-F238E27FC236}">
                <a16:creationId xmlns:a16="http://schemas.microsoft.com/office/drawing/2014/main" id="{6F2DE5B4-F37E-BC11-180D-64F195D3987D}"/>
              </a:ext>
            </a:extLst>
          </p:cNvPr>
          <p:cNvSpPr>
            <a:spLocks noGrp="1"/>
          </p:cNvSpPr>
          <p:nvPr>
            <p:ph type="body" sz="quarter" idx="27" hasCustomPrompt="1"/>
          </p:nvPr>
        </p:nvSpPr>
        <p:spPr>
          <a:xfrm>
            <a:off x="4513824" y="3219374"/>
            <a:ext cx="1606979" cy="755858"/>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6663660" y="3173431"/>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vl2pPr marL="0" indent="0">
              <a:buNone/>
              <a:defRPr/>
            </a:lvl2pPr>
          </a:lstStyle>
          <a:p>
            <a:pPr lvl="0"/>
            <a:r>
              <a:rPr lang="en-US"/>
              <a:t>05</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114257" y="3219374"/>
            <a:ext cx="1606979" cy="755858"/>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9247904" y="3173431"/>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stStyle>
          <a:p>
            <a:pPr lvl="0"/>
            <a:r>
              <a:rPr lang="en-US"/>
              <a:t>06</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9699725" y="3219374"/>
            <a:ext cx="1606979" cy="755858"/>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4066214" y="4291219"/>
            <a:ext cx="391777" cy="360000"/>
          </a:xfrm>
          <a:noFill/>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stStyle>
          <a:p>
            <a:pPr lvl="0"/>
            <a:r>
              <a:rPr lang="en-US"/>
              <a:t>07</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4513824" y="4339290"/>
            <a:ext cx="1606979" cy="755858"/>
          </a:xfrm>
          <a:noFill/>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30" name="Text Placeholder 29">
            <a:extLst>
              <a:ext uri="{FF2B5EF4-FFF2-40B4-BE49-F238E27FC236}">
                <a16:creationId xmlns:a16="http://schemas.microsoft.com/office/drawing/2014/main" id="{87EFBB06-8252-6E1F-E01F-363256FEB440}"/>
              </a:ext>
            </a:extLst>
          </p:cNvPr>
          <p:cNvSpPr>
            <a:spLocks noGrp="1"/>
          </p:cNvSpPr>
          <p:nvPr>
            <p:ph type="body" sz="quarter" idx="28" hasCustomPrompt="1"/>
          </p:nvPr>
        </p:nvSpPr>
        <p:spPr>
          <a:xfrm>
            <a:off x="6663660" y="4291219"/>
            <a:ext cx="391777" cy="360000"/>
          </a:xfrm>
        </p:spPr>
        <p:txBody>
          <a:bodyPr wrap="square" rIns="0" anchor="t" anchorCtr="0"/>
          <a:lstStyle>
            <a:lvl1pPr>
              <a:spcAft>
                <a:spcPts val="0"/>
              </a:spcAft>
              <a:defRPr sz="2400">
                <a:solidFill>
                  <a:schemeClr val="accent1"/>
                </a:solidFill>
                <a:latin typeface="+mn-lt"/>
                <a:ea typeface="Roboto" panose="02000000000000000000" pitchFamily="2" charset="0"/>
              </a:defRPr>
            </a:lvl1pPr>
          </a:lstStyle>
          <a:p>
            <a:pPr lvl="0"/>
            <a:r>
              <a:rPr lang="en-AU"/>
              <a:t>08</a:t>
            </a:r>
          </a:p>
        </p:txBody>
      </p:sp>
      <p:sp>
        <p:nvSpPr>
          <p:cNvPr id="34" name="Text Placeholder 33">
            <a:extLst>
              <a:ext uri="{FF2B5EF4-FFF2-40B4-BE49-F238E27FC236}">
                <a16:creationId xmlns:a16="http://schemas.microsoft.com/office/drawing/2014/main" id="{162CBBE9-3D56-5099-E894-08DA780DF6D5}"/>
              </a:ext>
            </a:extLst>
          </p:cNvPr>
          <p:cNvSpPr>
            <a:spLocks noGrp="1"/>
          </p:cNvSpPr>
          <p:nvPr>
            <p:ph type="body" sz="quarter" idx="29" hasCustomPrompt="1"/>
          </p:nvPr>
        </p:nvSpPr>
        <p:spPr>
          <a:xfrm>
            <a:off x="7064587" y="4339290"/>
            <a:ext cx="1606979" cy="755858"/>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0" name="Text Placeholder 49">
            <a:extLst>
              <a:ext uri="{FF2B5EF4-FFF2-40B4-BE49-F238E27FC236}">
                <a16:creationId xmlns:a16="http://schemas.microsoft.com/office/drawing/2014/main" id="{FE05878F-E077-B9B1-3726-5ED42E4CEA90}"/>
              </a:ext>
            </a:extLst>
          </p:cNvPr>
          <p:cNvSpPr>
            <a:spLocks noGrp="1"/>
          </p:cNvSpPr>
          <p:nvPr>
            <p:ph type="body" sz="quarter" idx="34" hasCustomPrompt="1"/>
          </p:nvPr>
        </p:nvSpPr>
        <p:spPr>
          <a:xfrm>
            <a:off x="9247904" y="4291219"/>
            <a:ext cx="391777" cy="360000"/>
          </a:xfrm>
        </p:spPr>
        <p:txBody>
          <a:bodyPr wrap="square" rIns="0"/>
          <a:lstStyle>
            <a:lvl1pPr>
              <a:defRPr sz="2400">
                <a:solidFill>
                  <a:schemeClr val="accent1"/>
                </a:solidFill>
              </a:defRPr>
            </a:lvl1pPr>
          </a:lstStyle>
          <a:p>
            <a:pPr lvl="0"/>
            <a:r>
              <a:rPr lang="en-US"/>
              <a:t>09</a:t>
            </a:r>
          </a:p>
        </p:txBody>
      </p:sp>
      <p:sp>
        <p:nvSpPr>
          <p:cNvPr id="40" name="Text Placeholder 39">
            <a:extLst>
              <a:ext uri="{FF2B5EF4-FFF2-40B4-BE49-F238E27FC236}">
                <a16:creationId xmlns:a16="http://schemas.microsoft.com/office/drawing/2014/main" id="{84062858-BFD7-A988-A6E9-19652EF6A325}"/>
              </a:ext>
            </a:extLst>
          </p:cNvPr>
          <p:cNvSpPr>
            <a:spLocks noGrp="1"/>
          </p:cNvSpPr>
          <p:nvPr>
            <p:ph type="body" sz="quarter" idx="30" hasCustomPrompt="1"/>
          </p:nvPr>
        </p:nvSpPr>
        <p:spPr>
          <a:xfrm>
            <a:off x="9699725" y="4339290"/>
            <a:ext cx="1606979" cy="755858"/>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2" name="Text Placeholder 51">
            <a:extLst>
              <a:ext uri="{FF2B5EF4-FFF2-40B4-BE49-F238E27FC236}">
                <a16:creationId xmlns:a16="http://schemas.microsoft.com/office/drawing/2014/main" id="{F1161F96-9575-7BE4-F16A-71A4FD264B8D}"/>
              </a:ext>
            </a:extLst>
          </p:cNvPr>
          <p:cNvSpPr>
            <a:spLocks noGrp="1"/>
          </p:cNvSpPr>
          <p:nvPr>
            <p:ph type="body" sz="quarter" idx="35" hasCustomPrompt="1"/>
          </p:nvPr>
        </p:nvSpPr>
        <p:spPr>
          <a:xfrm>
            <a:off x="4066214" y="5409008"/>
            <a:ext cx="391777" cy="360000"/>
          </a:xfrm>
        </p:spPr>
        <p:txBody>
          <a:bodyPr wrap="square" rIns="0"/>
          <a:lstStyle>
            <a:lvl1pPr>
              <a:defRPr sz="2400">
                <a:solidFill>
                  <a:schemeClr val="accent1"/>
                </a:solidFill>
              </a:defRPr>
            </a:lvl1pPr>
          </a:lstStyle>
          <a:p>
            <a:pPr lvl="0"/>
            <a:r>
              <a:rPr lang="en-US"/>
              <a:t>10</a:t>
            </a:r>
          </a:p>
        </p:txBody>
      </p:sp>
      <p:sp>
        <p:nvSpPr>
          <p:cNvPr id="42" name="Text Placeholder 41">
            <a:extLst>
              <a:ext uri="{FF2B5EF4-FFF2-40B4-BE49-F238E27FC236}">
                <a16:creationId xmlns:a16="http://schemas.microsoft.com/office/drawing/2014/main" id="{671D4104-919F-0135-748E-AF617EEF5390}"/>
              </a:ext>
            </a:extLst>
          </p:cNvPr>
          <p:cNvSpPr>
            <a:spLocks noGrp="1"/>
          </p:cNvSpPr>
          <p:nvPr>
            <p:ph type="body" sz="quarter" idx="31" hasCustomPrompt="1"/>
          </p:nvPr>
        </p:nvSpPr>
        <p:spPr>
          <a:xfrm>
            <a:off x="4513824" y="5459205"/>
            <a:ext cx="1606979" cy="755858"/>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4" name="Text Placeholder 53">
            <a:extLst>
              <a:ext uri="{FF2B5EF4-FFF2-40B4-BE49-F238E27FC236}">
                <a16:creationId xmlns:a16="http://schemas.microsoft.com/office/drawing/2014/main" id="{D48F7D7A-C525-3DAE-5F47-1AF42B54E8BA}"/>
              </a:ext>
            </a:extLst>
          </p:cNvPr>
          <p:cNvSpPr>
            <a:spLocks noGrp="1"/>
          </p:cNvSpPr>
          <p:nvPr>
            <p:ph type="body" sz="quarter" idx="36" hasCustomPrompt="1"/>
          </p:nvPr>
        </p:nvSpPr>
        <p:spPr>
          <a:xfrm>
            <a:off x="6663660" y="5409008"/>
            <a:ext cx="391777" cy="360000"/>
          </a:xfrm>
        </p:spPr>
        <p:txBody>
          <a:bodyPr wrap="square" rIns="0"/>
          <a:lstStyle>
            <a:lvl1pPr>
              <a:defRPr sz="2400">
                <a:solidFill>
                  <a:schemeClr val="accent1"/>
                </a:solidFill>
              </a:defRPr>
            </a:lvl1pPr>
          </a:lstStyle>
          <a:p>
            <a:pPr lvl="0"/>
            <a:r>
              <a:rPr lang="en-US"/>
              <a:t>11</a:t>
            </a:r>
          </a:p>
        </p:txBody>
      </p:sp>
      <p:sp>
        <p:nvSpPr>
          <p:cNvPr id="44" name="Text Placeholder 43">
            <a:extLst>
              <a:ext uri="{FF2B5EF4-FFF2-40B4-BE49-F238E27FC236}">
                <a16:creationId xmlns:a16="http://schemas.microsoft.com/office/drawing/2014/main" id="{9FCCDC58-92BF-5F26-7F2E-463414FF743A}"/>
              </a:ext>
            </a:extLst>
          </p:cNvPr>
          <p:cNvSpPr>
            <a:spLocks noGrp="1"/>
          </p:cNvSpPr>
          <p:nvPr>
            <p:ph type="body" sz="quarter" idx="32" hasCustomPrompt="1"/>
          </p:nvPr>
        </p:nvSpPr>
        <p:spPr>
          <a:xfrm>
            <a:off x="7114257" y="5459205"/>
            <a:ext cx="1606979" cy="755858"/>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6" name="Text Placeholder 55">
            <a:extLst>
              <a:ext uri="{FF2B5EF4-FFF2-40B4-BE49-F238E27FC236}">
                <a16:creationId xmlns:a16="http://schemas.microsoft.com/office/drawing/2014/main" id="{D1369682-67C9-5833-F89D-DEC07C86FB67}"/>
              </a:ext>
            </a:extLst>
          </p:cNvPr>
          <p:cNvSpPr>
            <a:spLocks noGrp="1"/>
          </p:cNvSpPr>
          <p:nvPr>
            <p:ph type="body" sz="quarter" idx="37" hasCustomPrompt="1"/>
          </p:nvPr>
        </p:nvSpPr>
        <p:spPr>
          <a:xfrm>
            <a:off x="9247904" y="5409008"/>
            <a:ext cx="391777" cy="360000"/>
          </a:xfrm>
        </p:spPr>
        <p:txBody>
          <a:bodyPr wrap="square" rIns="0"/>
          <a:lstStyle>
            <a:lvl1pPr>
              <a:defRPr sz="2400">
                <a:solidFill>
                  <a:schemeClr val="accent1"/>
                </a:solidFill>
              </a:defRPr>
            </a:lvl1pPr>
          </a:lstStyle>
          <a:p>
            <a:pPr lvl="0"/>
            <a:r>
              <a:rPr lang="en-US"/>
              <a:t>12</a:t>
            </a:r>
          </a:p>
        </p:txBody>
      </p:sp>
      <p:sp>
        <p:nvSpPr>
          <p:cNvPr id="48" name="Text Placeholder 47">
            <a:extLst>
              <a:ext uri="{FF2B5EF4-FFF2-40B4-BE49-F238E27FC236}">
                <a16:creationId xmlns:a16="http://schemas.microsoft.com/office/drawing/2014/main" id="{1E152F60-492B-9FD8-5AC2-A0FBF4628D47}"/>
              </a:ext>
            </a:extLst>
          </p:cNvPr>
          <p:cNvSpPr>
            <a:spLocks noGrp="1"/>
          </p:cNvSpPr>
          <p:nvPr>
            <p:ph type="body" sz="quarter" idx="33" hasCustomPrompt="1"/>
          </p:nvPr>
        </p:nvSpPr>
        <p:spPr>
          <a:xfrm>
            <a:off x="9699725" y="5459205"/>
            <a:ext cx="1606979" cy="755858"/>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lang="en-GB"/>
            </a:lvl1pPr>
          </a:lstStyle>
          <a:p>
            <a:r>
              <a:rPr lang="en-GB"/>
              <a:t>Experian Presentation Concept Batch 1+2+3 | Confidential</a:t>
            </a:r>
          </a:p>
        </p:txBody>
      </p:sp>
    </p:spTree>
    <p:extLst>
      <p:ext uri="{BB962C8B-B14F-4D97-AF65-F5344CB8AC3E}">
        <p14:creationId xmlns:p14="http://schemas.microsoft.com/office/powerpoint/2010/main" val="1232029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8.xml><?xml version="1.0" encoding="utf-8"?>
<p:sldLayout xmlns:a="http://schemas.openxmlformats.org/drawingml/2006/main" xmlns:r="http://schemas.openxmlformats.org/officeDocument/2006/relationships" xmlns:p="http://schemas.openxmlformats.org/presentationml/2006/main" showMasterSp="0" preserve="1">
  <p:cSld name="3_Divider_Opt. B (Dark Blue)">
    <p:bg>
      <p:bgPr>
        <a:solidFill>
          <a:schemeClr val="accent1"/>
        </a:solidFill>
        <a:effectLst/>
      </p:bgPr>
    </p:bg>
    <p:spTree>
      <p:nvGrpSpPr>
        <p:cNvPr id="1" name=""/>
        <p:cNvGrpSpPr/>
        <p:nvPr/>
      </p:nvGrpSpPr>
      <p:grpSpPr>
        <a:xfrm>
          <a:off x="0" y="0"/>
          <a:ext cx="0" cy="0"/>
          <a:chOff x="0" y="0"/>
          <a:chExt cx="0" cy="0"/>
        </a:xfrm>
      </p:grpSpPr>
      <p:sp>
        <p:nvSpPr>
          <p:cNvPr id="14" name="Text Placeholder 16">
            <a:extLst>
              <a:ext uri="{FF2B5EF4-FFF2-40B4-BE49-F238E27FC236}">
                <a16:creationId xmlns:a16="http://schemas.microsoft.com/office/drawing/2014/main" id="{C5C00772-589C-8FB9-6855-1A5EAF95351A}"/>
              </a:ext>
            </a:extLst>
          </p:cNvPr>
          <p:cNvSpPr>
            <a:spLocks noGrp="1"/>
          </p:cNvSpPr>
          <p:nvPr>
            <p:ph type="body" sz="quarter" idx="12" hasCustomPrompt="1"/>
          </p:nvPr>
        </p:nvSpPr>
        <p:spPr>
          <a:xfrm>
            <a:off x="6631509" y="2741613"/>
            <a:ext cx="1309686" cy="216000"/>
          </a:xfrm>
          <a:prstGeom prst="roundRect">
            <a:avLst>
              <a:gd name="adj" fmla="val 50000"/>
            </a:avLst>
          </a:prstGeom>
          <a:solidFill>
            <a:schemeClr val="bg1"/>
          </a:solidFill>
        </p:spPr>
        <p:txBody>
          <a:bodyPr lIns="360000" rIns="360000" anchor="ctr" anchorCtr="0"/>
          <a:lstStyle>
            <a:lvl1pPr algn="l">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Section 01</a:t>
            </a:r>
          </a:p>
        </p:txBody>
      </p:sp>
      <p:sp>
        <p:nvSpPr>
          <p:cNvPr id="4" name="Picture Placeholder 9">
            <a:extLst>
              <a:ext uri="{FF2B5EF4-FFF2-40B4-BE49-F238E27FC236}">
                <a16:creationId xmlns:a16="http://schemas.microsoft.com/office/drawing/2014/main" id="{BC83D795-4787-C489-4C77-680531E84A50}"/>
              </a:ext>
            </a:extLst>
          </p:cNvPr>
          <p:cNvSpPr>
            <a:spLocks noGrp="1"/>
          </p:cNvSpPr>
          <p:nvPr>
            <p:ph type="pic" sz="quarter" idx="14" hasCustomPrompt="1"/>
          </p:nvPr>
        </p:nvSpPr>
        <p:spPr>
          <a:xfrm>
            <a:off x="373064" y="373063"/>
            <a:ext cx="5200649" cy="6196012"/>
          </a:xfrm>
          <a:prstGeom prst="roundRect">
            <a:avLst>
              <a:gd name="adj" fmla="val 208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631509" y="3268639"/>
            <a:ext cx="4761663" cy="1350986"/>
          </a:xfrm>
        </p:spPr>
        <p:txBody>
          <a:bodyPr wrap="square" anchor="t" anchorCtr="0">
            <a:noAutofit/>
          </a:bodyPr>
          <a:lstStyle>
            <a:lvl1pPr>
              <a:defRPr sz="36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6631509" y="4693036"/>
            <a:ext cx="4768329" cy="893153"/>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6636797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9.xml><?xml version="1.0" encoding="utf-8"?>
<p:sldLayout xmlns:a="http://schemas.openxmlformats.org/drawingml/2006/main" xmlns:r="http://schemas.openxmlformats.org/officeDocument/2006/relationships" xmlns:p="http://schemas.openxmlformats.org/presentationml/2006/main" showMasterSp="0" preserve="1">
  <p:cSld name="3_Divider_Opt. B (Pink)">
    <p:bg>
      <p:bgPr>
        <a:solidFill>
          <a:schemeClr val="accent5"/>
        </a:solidFill>
        <a:effectLst/>
      </p:bgPr>
    </p:bg>
    <p:spTree>
      <p:nvGrpSpPr>
        <p:cNvPr id="1" name=""/>
        <p:cNvGrpSpPr/>
        <p:nvPr/>
      </p:nvGrpSpPr>
      <p:grpSpPr>
        <a:xfrm>
          <a:off x="0" y="0"/>
          <a:ext cx="0" cy="0"/>
          <a:chOff x="0" y="0"/>
          <a:chExt cx="0" cy="0"/>
        </a:xfrm>
      </p:grpSpPr>
      <p:sp>
        <p:nvSpPr>
          <p:cNvPr id="4" name="Picture Placeholder 9">
            <a:extLst>
              <a:ext uri="{FF2B5EF4-FFF2-40B4-BE49-F238E27FC236}">
                <a16:creationId xmlns:a16="http://schemas.microsoft.com/office/drawing/2014/main" id="{BC83D795-4787-C489-4C77-680531E84A50}"/>
              </a:ext>
            </a:extLst>
          </p:cNvPr>
          <p:cNvSpPr>
            <a:spLocks noGrp="1"/>
          </p:cNvSpPr>
          <p:nvPr>
            <p:ph type="pic" sz="quarter" idx="14" hasCustomPrompt="1"/>
          </p:nvPr>
        </p:nvSpPr>
        <p:spPr>
          <a:xfrm>
            <a:off x="373064" y="373063"/>
            <a:ext cx="5200649" cy="6196012"/>
          </a:xfrm>
          <a:prstGeom prst="roundRect">
            <a:avLst>
              <a:gd name="adj" fmla="val 208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631509" y="3268639"/>
            <a:ext cx="4761663" cy="1350986"/>
          </a:xfrm>
        </p:spPr>
        <p:txBody>
          <a:bodyPr wrap="square" anchor="t" anchorCtr="0">
            <a:noAutofit/>
          </a:bodyPr>
          <a:lstStyle>
            <a:lvl1pPr>
              <a:defRPr sz="36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6631509" y="4693036"/>
            <a:ext cx="4768329" cy="893153"/>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3" name="Text Placeholder 16">
            <a:extLst>
              <a:ext uri="{FF2B5EF4-FFF2-40B4-BE49-F238E27FC236}">
                <a16:creationId xmlns:a16="http://schemas.microsoft.com/office/drawing/2014/main" id="{5CC1D9D1-ED69-BAF9-930E-8AA9C6326FB2}"/>
              </a:ext>
            </a:extLst>
          </p:cNvPr>
          <p:cNvSpPr>
            <a:spLocks noGrp="1"/>
          </p:cNvSpPr>
          <p:nvPr>
            <p:ph type="body" sz="quarter" idx="15" hasCustomPrompt="1"/>
          </p:nvPr>
        </p:nvSpPr>
        <p:spPr>
          <a:xfrm>
            <a:off x="6631509" y="2741613"/>
            <a:ext cx="1309686" cy="216000"/>
          </a:xfrm>
          <a:prstGeom prst="roundRect">
            <a:avLst>
              <a:gd name="adj" fmla="val 50000"/>
            </a:avLst>
          </a:prstGeom>
          <a:solidFill>
            <a:schemeClr val="bg1"/>
          </a:solidFill>
        </p:spPr>
        <p:txBody>
          <a:bodyPr lIns="360000" rIns="360000" anchor="ctr" anchorCtr="0"/>
          <a:lstStyle>
            <a:lvl1pPr algn="l">
              <a:lnSpc>
                <a:spcPct val="100000"/>
              </a:lnSpc>
              <a:spcAft>
                <a:spcPts val="0"/>
              </a:spcAft>
              <a:defRPr sz="800">
                <a:solidFill>
                  <a:schemeClr val="accent5"/>
                </a:solidFill>
                <a:latin typeface="Roboto" panose="02000000000000000000" pitchFamily="2" charset="0"/>
                <a:ea typeface="Roboto" panose="02000000000000000000" pitchFamily="2" charset="0"/>
              </a:defRPr>
            </a:lvl1pPr>
            <a:lvl2pPr marL="0" indent="0">
              <a:buNone/>
              <a:defRPr/>
            </a:lvl2pPr>
          </a:lstStyle>
          <a:p>
            <a:pPr lvl="0"/>
            <a:r>
              <a:rPr lang="en-US"/>
              <a:t>Section 01</a:t>
            </a:r>
          </a:p>
        </p:txBody>
      </p:sp>
    </p:spTree>
    <p:extLst>
      <p:ext uri="{BB962C8B-B14F-4D97-AF65-F5344CB8AC3E}">
        <p14:creationId xmlns:p14="http://schemas.microsoft.com/office/powerpoint/2010/main" val="3914533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p:cSld name="1_Agenda x6 Light">
    <p:bg>
      <p:bgPr>
        <a:solidFill>
          <a:schemeClr val="bg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CD8CC252-77F7-51A8-50B4-622154BF35A7}"/>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611806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0.xml><?xml version="1.0" encoding="utf-8"?>
<p:sldLayout xmlns:a="http://schemas.openxmlformats.org/drawingml/2006/main" xmlns:r="http://schemas.openxmlformats.org/officeDocument/2006/relationships" xmlns:p="http://schemas.openxmlformats.org/presentationml/2006/main" showMasterSp="0" preserve="1">
  <p:cSld name="3_Divider_Opt. B (Purple)">
    <p:bg>
      <p:bgPr>
        <a:solidFill>
          <a:schemeClr val="accent3"/>
        </a:solidFill>
        <a:effectLst/>
      </p:bgPr>
    </p:bg>
    <p:spTree>
      <p:nvGrpSpPr>
        <p:cNvPr id="1" name=""/>
        <p:cNvGrpSpPr/>
        <p:nvPr/>
      </p:nvGrpSpPr>
      <p:grpSpPr>
        <a:xfrm>
          <a:off x="0" y="0"/>
          <a:ext cx="0" cy="0"/>
          <a:chOff x="0" y="0"/>
          <a:chExt cx="0" cy="0"/>
        </a:xfrm>
      </p:grpSpPr>
      <p:sp>
        <p:nvSpPr>
          <p:cNvPr id="4" name="Picture Placeholder 9">
            <a:extLst>
              <a:ext uri="{FF2B5EF4-FFF2-40B4-BE49-F238E27FC236}">
                <a16:creationId xmlns:a16="http://schemas.microsoft.com/office/drawing/2014/main" id="{BC83D795-4787-C489-4C77-680531E84A50}"/>
              </a:ext>
            </a:extLst>
          </p:cNvPr>
          <p:cNvSpPr>
            <a:spLocks noGrp="1"/>
          </p:cNvSpPr>
          <p:nvPr>
            <p:ph type="pic" sz="quarter" idx="14" hasCustomPrompt="1"/>
          </p:nvPr>
        </p:nvSpPr>
        <p:spPr>
          <a:xfrm>
            <a:off x="373064" y="373063"/>
            <a:ext cx="5200649" cy="6196012"/>
          </a:xfrm>
          <a:prstGeom prst="roundRect">
            <a:avLst>
              <a:gd name="adj" fmla="val 208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631509" y="3268639"/>
            <a:ext cx="4761663" cy="1350986"/>
          </a:xfrm>
        </p:spPr>
        <p:txBody>
          <a:bodyPr wrap="square" anchor="t" anchorCtr="0">
            <a:noAutofit/>
          </a:bodyPr>
          <a:lstStyle>
            <a:lvl1pPr>
              <a:defRPr sz="36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6631509" y="4693036"/>
            <a:ext cx="4768329" cy="893153"/>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3" name="Text Placeholder 16">
            <a:extLst>
              <a:ext uri="{FF2B5EF4-FFF2-40B4-BE49-F238E27FC236}">
                <a16:creationId xmlns:a16="http://schemas.microsoft.com/office/drawing/2014/main" id="{B5219471-99C2-B60A-663E-836A490F6579}"/>
              </a:ext>
            </a:extLst>
          </p:cNvPr>
          <p:cNvSpPr>
            <a:spLocks noGrp="1"/>
          </p:cNvSpPr>
          <p:nvPr>
            <p:ph type="body" sz="quarter" idx="15" hasCustomPrompt="1"/>
          </p:nvPr>
        </p:nvSpPr>
        <p:spPr>
          <a:xfrm>
            <a:off x="6631509" y="2741613"/>
            <a:ext cx="1309686" cy="216000"/>
          </a:xfrm>
          <a:prstGeom prst="roundRect">
            <a:avLst>
              <a:gd name="adj" fmla="val 50000"/>
            </a:avLst>
          </a:prstGeom>
          <a:solidFill>
            <a:schemeClr val="bg1"/>
          </a:solidFill>
        </p:spPr>
        <p:txBody>
          <a:bodyPr lIns="360000" rIns="360000" anchor="ctr" anchorCtr="0"/>
          <a:lstStyle>
            <a:lvl1pPr algn="l">
              <a:lnSpc>
                <a:spcPct val="100000"/>
              </a:lnSpc>
              <a:spcAft>
                <a:spcPts val="0"/>
              </a:spcAft>
              <a:defRPr sz="800">
                <a:solidFill>
                  <a:schemeClr val="accent3"/>
                </a:solidFill>
                <a:latin typeface="Roboto" panose="02000000000000000000" pitchFamily="2" charset="0"/>
                <a:ea typeface="Roboto" panose="02000000000000000000" pitchFamily="2" charset="0"/>
              </a:defRPr>
            </a:lvl1pPr>
            <a:lvl2pPr marL="0" indent="0">
              <a:buNone/>
              <a:defRPr/>
            </a:lvl2pPr>
          </a:lstStyle>
          <a:p>
            <a:pPr lvl="0"/>
            <a:r>
              <a:rPr lang="en-US"/>
              <a:t>Section 01</a:t>
            </a:r>
          </a:p>
        </p:txBody>
      </p:sp>
    </p:spTree>
    <p:extLst>
      <p:ext uri="{BB962C8B-B14F-4D97-AF65-F5344CB8AC3E}">
        <p14:creationId xmlns:p14="http://schemas.microsoft.com/office/powerpoint/2010/main" val="10697228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1.xml><?xml version="1.0" encoding="utf-8"?>
<p:sldLayout xmlns:a="http://schemas.openxmlformats.org/drawingml/2006/main" xmlns:r="http://schemas.openxmlformats.org/officeDocument/2006/relationships" xmlns:p="http://schemas.openxmlformats.org/presentationml/2006/main" showMasterSp="0" preserve="1">
  <p:cSld name="3_Divider_Opt. B (Light Blue)">
    <p:bg>
      <p:bgPr>
        <a:solidFill>
          <a:schemeClr val="accent2"/>
        </a:solidFill>
        <a:effectLst/>
      </p:bgPr>
    </p:bg>
    <p:spTree>
      <p:nvGrpSpPr>
        <p:cNvPr id="1" name=""/>
        <p:cNvGrpSpPr/>
        <p:nvPr/>
      </p:nvGrpSpPr>
      <p:grpSpPr>
        <a:xfrm>
          <a:off x="0" y="0"/>
          <a:ext cx="0" cy="0"/>
          <a:chOff x="0" y="0"/>
          <a:chExt cx="0" cy="0"/>
        </a:xfrm>
      </p:grpSpPr>
      <p:sp>
        <p:nvSpPr>
          <p:cNvPr id="4" name="Picture Placeholder 9">
            <a:extLst>
              <a:ext uri="{FF2B5EF4-FFF2-40B4-BE49-F238E27FC236}">
                <a16:creationId xmlns:a16="http://schemas.microsoft.com/office/drawing/2014/main" id="{BC83D795-4787-C489-4C77-680531E84A50}"/>
              </a:ext>
            </a:extLst>
          </p:cNvPr>
          <p:cNvSpPr>
            <a:spLocks noGrp="1"/>
          </p:cNvSpPr>
          <p:nvPr>
            <p:ph type="pic" sz="quarter" idx="14" hasCustomPrompt="1"/>
          </p:nvPr>
        </p:nvSpPr>
        <p:spPr>
          <a:xfrm>
            <a:off x="373064" y="373063"/>
            <a:ext cx="5200649" cy="6196012"/>
          </a:xfrm>
          <a:prstGeom prst="roundRect">
            <a:avLst>
              <a:gd name="adj" fmla="val 208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631509" y="3268639"/>
            <a:ext cx="4761663" cy="1350986"/>
          </a:xfrm>
        </p:spPr>
        <p:txBody>
          <a:bodyPr wrap="square" anchor="t" anchorCtr="0">
            <a:noAutofit/>
          </a:bodyPr>
          <a:lstStyle>
            <a:lvl1pPr>
              <a:defRPr sz="36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6631509" y="4693036"/>
            <a:ext cx="4768329" cy="893153"/>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3" name="Text Placeholder 16">
            <a:extLst>
              <a:ext uri="{FF2B5EF4-FFF2-40B4-BE49-F238E27FC236}">
                <a16:creationId xmlns:a16="http://schemas.microsoft.com/office/drawing/2014/main" id="{6186306C-32E6-6FEE-6C8D-65F2D0C8A6C6}"/>
              </a:ext>
            </a:extLst>
          </p:cNvPr>
          <p:cNvSpPr>
            <a:spLocks noGrp="1"/>
          </p:cNvSpPr>
          <p:nvPr>
            <p:ph type="body" sz="quarter" idx="15" hasCustomPrompt="1"/>
          </p:nvPr>
        </p:nvSpPr>
        <p:spPr>
          <a:xfrm>
            <a:off x="6631509" y="2741613"/>
            <a:ext cx="1309686" cy="216000"/>
          </a:xfrm>
          <a:prstGeom prst="roundRect">
            <a:avLst>
              <a:gd name="adj" fmla="val 50000"/>
            </a:avLst>
          </a:prstGeom>
          <a:solidFill>
            <a:schemeClr val="bg1"/>
          </a:solidFill>
        </p:spPr>
        <p:txBody>
          <a:bodyPr lIns="360000" rIns="360000" anchor="ctr" anchorCtr="0"/>
          <a:lstStyle>
            <a:lvl1pPr algn="l">
              <a:lnSpc>
                <a:spcPct val="100000"/>
              </a:lnSpc>
              <a:spcAft>
                <a:spcPts val="0"/>
              </a:spcAft>
              <a:defRPr sz="800">
                <a:solidFill>
                  <a:schemeClr val="accent2"/>
                </a:solidFill>
                <a:latin typeface="Roboto" panose="02000000000000000000" pitchFamily="2" charset="0"/>
                <a:ea typeface="Roboto" panose="02000000000000000000" pitchFamily="2" charset="0"/>
              </a:defRPr>
            </a:lvl1pPr>
            <a:lvl2pPr marL="0" indent="0">
              <a:buNone/>
              <a:defRPr/>
            </a:lvl2pPr>
          </a:lstStyle>
          <a:p>
            <a:pPr lvl="0"/>
            <a:r>
              <a:rPr lang="en-US"/>
              <a:t>Section 01</a:t>
            </a:r>
          </a:p>
        </p:txBody>
      </p:sp>
    </p:spTree>
    <p:extLst>
      <p:ext uri="{BB962C8B-B14F-4D97-AF65-F5344CB8AC3E}">
        <p14:creationId xmlns:p14="http://schemas.microsoft.com/office/powerpoint/2010/main" val="3323547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2.xml><?xml version="1.0" encoding="utf-8"?>
<p:sldLayout xmlns:a="http://schemas.openxmlformats.org/drawingml/2006/main" xmlns:r="http://schemas.openxmlformats.org/officeDocument/2006/relationships" xmlns:p="http://schemas.openxmlformats.org/presentationml/2006/main" showMasterSp="0" preserve="1">
  <p:cSld name="3_Divider_Opt. B (Raspberry)">
    <p:bg>
      <p:bgPr>
        <a:solidFill>
          <a:schemeClr val="accent4"/>
        </a:solidFill>
        <a:effectLst/>
      </p:bgPr>
    </p:bg>
    <p:spTree>
      <p:nvGrpSpPr>
        <p:cNvPr id="1" name=""/>
        <p:cNvGrpSpPr/>
        <p:nvPr/>
      </p:nvGrpSpPr>
      <p:grpSpPr>
        <a:xfrm>
          <a:off x="0" y="0"/>
          <a:ext cx="0" cy="0"/>
          <a:chOff x="0" y="0"/>
          <a:chExt cx="0" cy="0"/>
        </a:xfrm>
      </p:grpSpPr>
      <p:sp>
        <p:nvSpPr>
          <p:cNvPr id="4" name="Picture Placeholder 9">
            <a:extLst>
              <a:ext uri="{FF2B5EF4-FFF2-40B4-BE49-F238E27FC236}">
                <a16:creationId xmlns:a16="http://schemas.microsoft.com/office/drawing/2014/main" id="{BC83D795-4787-C489-4C77-680531E84A50}"/>
              </a:ext>
            </a:extLst>
          </p:cNvPr>
          <p:cNvSpPr>
            <a:spLocks noGrp="1"/>
          </p:cNvSpPr>
          <p:nvPr>
            <p:ph type="pic" sz="quarter" idx="14" hasCustomPrompt="1"/>
          </p:nvPr>
        </p:nvSpPr>
        <p:spPr>
          <a:xfrm>
            <a:off x="373064" y="373063"/>
            <a:ext cx="5200649" cy="6196012"/>
          </a:xfrm>
          <a:prstGeom prst="roundRect">
            <a:avLst>
              <a:gd name="adj" fmla="val 208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631509" y="3268639"/>
            <a:ext cx="4761663" cy="1350986"/>
          </a:xfrm>
        </p:spPr>
        <p:txBody>
          <a:bodyPr wrap="square" anchor="t" anchorCtr="0">
            <a:noAutofit/>
          </a:bodyPr>
          <a:lstStyle>
            <a:lvl1pPr>
              <a:defRPr sz="36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6631509" y="4693036"/>
            <a:ext cx="4768329" cy="893153"/>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3" name="Text Placeholder 16">
            <a:extLst>
              <a:ext uri="{FF2B5EF4-FFF2-40B4-BE49-F238E27FC236}">
                <a16:creationId xmlns:a16="http://schemas.microsoft.com/office/drawing/2014/main" id="{9A38C132-E5C9-568D-F679-60CF46D93518}"/>
              </a:ext>
            </a:extLst>
          </p:cNvPr>
          <p:cNvSpPr>
            <a:spLocks noGrp="1"/>
          </p:cNvSpPr>
          <p:nvPr>
            <p:ph type="body" sz="quarter" idx="15" hasCustomPrompt="1"/>
          </p:nvPr>
        </p:nvSpPr>
        <p:spPr>
          <a:xfrm>
            <a:off x="6631509" y="2741613"/>
            <a:ext cx="1309686" cy="216000"/>
          </a:xfrm>
          <a:prstGeom prst="roundRect">
            <a:avLst>
              <a:gd name="adj" fmla="val 50000"/>
            </a:avLst>
          </a:prstGeom>
          <a:solidFill>
            <a:schemeClr val="bg1"/>
          </a:solidFill>
        </p:spPr>
        <p:txBody>
          <a:bodyPr lIns="360000" rIns="360000" anchor="ctr" anchorCtr="0"/>
          <a:lstStyle>
            <a:lvl1pPr algn="l">
              <a:lnSpc>
                <a:spcPct val="100000"/>
              </a:lnSpc>
              <a:spcAft>
                <a:spcPts val="0"/>
              </a:spcAft>
              <a:defRPr sz="800">
                <a:solidFill>
                  <a:schemeClr val="accent4"/>
                </a:solidFill>
                <a:latin typeface="Roboto" panose="02000000000000000000" pitchFamily="2" charset="0"/>
                <a:ea typeface="Roboto" panose="02000000000000000000" pitchFamily="2" charset="0"/>
              </a:defRPr>
            </a:lvl1pPr>
            <a:lvl2pPr marL="0" indent="0">
              <a:buNone/>
              <a:defRPr/>
            </a:lvl2pPr>
          </a:lstStyle>
          <a:p>
            <a:pPr lvl="0"/>
            <a:r>
              <a:rPr lang="en-US"/>
              <a:t>Section 01</a:t>
            </a:r>
          </a:p>
        </p:txBody>
      </p:sp>
    </p:spTree>
    <p:extLst>
      <p:ext uri="{BB962C8B-B14F-4D97-AF65-F5344CB8AC3E}">
        <p14:creationId xmlns:p14="http://schemas.microsoft.com/office/powerpoint/2010/main" val="726476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3.xml><?xml version="1.0" encoding="utf-8"?>
<p:sldLayout xmlns:a="http://schemas.openxmlformats.org/drawingml/2006/main" xmlns:r="http://schemas.openxmlformats.org/officeDocument/2006/relationships" xmlns:p="http://schemas.openxmlformats.org/presentationml/2006/main" showMasterSp="0" preserve="1">
  <p:cSld name="3_Divider_Opt. 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93893" y="1766888"/>
            <a:ext cx="4779820" cy="2852738"/>
          </a:xfrm>
        </p:spPr>
        <p:txBody>
          <a:bodyPr wrap="square" anchor="b" anchorCtr="0">
            <a:noAutofit/>
          </a:bodyPr>
          <a:lstStyle>
            <a:lvl1pPr>
              <a:defRPr sz="54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793893" y="4691064"/>
            <a:ext cx="4779820" cy="903286"/>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5" name="Text Placeholder 16">
            <a:extLst>
              <a:ext uri="{FF2B5EF4-FFF2-40B4-BE49-F238E27FC236}">
                <a16:creationId xmlns:a16="http://schemas.microsoft.com/office/drawing/2014/main" id="{89BC16E0-1418-7E97-52E7-0E8519F465C0}"/>
              </a:ext>
            </a:extLst>
          </p:cNvPr>
          <p:cNvSpPr>
            <a:spLocks noGrp="1"/>
          </p:cNvSpPr>
          <p:nvPr>
            <p:ph type="body" sz="quarter" idx="14" hasCustomPrompt="1"/>
          </p:nvPr>
        </p:nvSpPr>
        <p:spPr>
          <a:xfrm>
            <a:off x="793893" y="1479818"/>
            <a:ext cx="1309686" cy="216000"/>
          </a:xfrm>
          <a:prstGeom prst="roundRect">
            <a:avLst>
              <a:gd name="adj" fmla="val 50000"/>
            </a:avLst>
          </a:prstGeom>
          <a:solidFill>
            <a:schemeClr val="bg1"/>
          </a:solidFill>
        </p:spPr>
        <p:txBody>
          <a:bodyPr lIns="360000" rIns="360000" anchor="ctr" anchorCtr="0"/>
          <a:lstStyle>
            <a:lvl1pPr algn="l">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Section 01</a:t>
            </a:r>
          </a:p>
        </p:txBody>
      </p:sp>
    </p:spTree>
    <p:extLst>
      <p:ext uri="{BB962C8B-B14F-4D97-AF65-F5344CB8AC3E}">
        <p14:creationId xmlns:p14="http://schemas.microsoft.com/office/powerpoint/2010/main" val="2147821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4.xml><?xml version="1.0" encoding="utf-8"?>
<p:sldLayout xmlns:a="http://schemas.openxmlformats.org/drawingml/2006/main" xmlns:r="http://schemas.openxmlformats.org/officeDocument/2006/relationships" xmlns:p="http://schemas.openxmlformats.org/presentationml/2006/main" showMasterSp="0" preserve="1">
  <p:cSld name="4_Statement_Opt. A (Dark Blue)">
    <p:bg>
      <p:bgPr>
        <a:solidFill>
          <a:schemeClr val="accent1"/>
        </a:solidFill>
        <a:effectLst/>
      </p:bgPr>
    </p:bg>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FBB648EC-4E67-2F16-39FC-C8241B5D25DC}"/>
              </a:ext>
            </a:extLst>
          </p:cNvPr>
          <p:cNvSpPr>
            <a:spLocks noGrp="1"/>
          </p:cNvSpPr>
          <p:nvPr>
            <p:ph type="pic" sz="quarter" idx="11" hasCustomPrompt="1"/>
          </p:nvPr>
        </p:nvSpPr>
        <p:spPr>
          <a:xfrm>
            <a:off x="0" y="0"/>
            <a:ext cx="12192000" cy="6858000"/>
          </a:xfrm>
          <a:custGeom>
            <a:avLst/>
            <a:gdLst>
              <a:gd name="connsiteX0" fmla="*/ 6725377 w 12192000"/>
              <a:gd name="connsiteY0" fmla="*/ 2741613 h 6858000"/>
              <a:gd name="connsiteX1" fmla="*/ 6616707 w 12192000"/>
              <a:gd name="connsiteY1" fmla="*/ 2850283 h 6858000"/>
              <a:gd name="connsiteX2" fmla="*/ 6616707 w 12192000"/>
              <a:gd name="connsiteY2" fmla="*/ 3825008 h 6858000"/>
              <a:gd name="connsiteX3" fmla="*/ 6616707 w 12192000"/>
              <a:gd name="connsiteY3" fmla="*/ 5131668 h 6858000"/>
              <a:gd name="connsiteX4" fmla="*/ 6616707 w 12192000"/>
              <a:gd name="connsiteY4" fmla="*/ 6106393 h 6858000"/>
              <a:gd name="connsiteX5" fmla="*/ 6725377 w 12192000"/>
              <a:gd name="connsiteY5" fmla="*/ 6215063 h 6858000"/>
              <a:gd name="connsiteX6" fmla="*/ 11291169 w 12192000"/>
              <a:gd name="connsiteY6" fmla="*/ 6215063 h 6858000"/>
              <a:gd name="connsiteX7" fmla="*/ 11399839 w 12192000"/>
              <a:gd name="connsiteY7" fmla="*/ 6106393 h 6858000"/>
              <a:gd name="connsiteX8" fmla="*/ 11399839 w 12192000"/>
              <a:gd name="connsiteY8" fmla="*/ 5131668 h 6858000"/>
              <a:gd name="connsiteX9" fmla="*/ 11399839 w 12192000"/>
              <a:gd name="connsiteY9" fmla="*/ 3825008 h 6858000"/>
              <a:gd name="connsiteX10" fmla="*/ 11399839 w 12192000"/>
              <a:gd name="connsiteY10" fmla="*/ 2850283 h 6858000"/>
              <a:gd name="connsiteX11" fmla="*/ 11291169 w 12192000"/>
              <a:gd name="connsiteY11" fmla="*/ 2741613 h 6858000"/>
              <a:gd name="connsiteX12" fmla="*/ 0 w 12192000"/>
              <a:gd name="connsiteY12" fmla="*/ 0 h 6858000"/>
              <a:gd name="connsiteX13" fmla="*/ 12192000 w 12192000"/>
              <a:gd name="connsiteY13" fmla="*/ 0 h 6858000"/>
              <a:gd name="connsiteX14" fmla="*/ 12192000 w 12192000"/>
              <a:gd name="connsiteY14" fmla="*/ 6858000 h 6858000"/>
              <a:gd name="connsiteX15" fmla="*/ 0 w 12192000"/>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6858000">
                <a:moveTo>
                  <a:pt x="6725377" y="2741613"/>
                </a:moveTo>
                <a:cubicBezTo>
                  <a:pt x="6665360" y="2741613"/>
                  <a:pt x="6616707" y="2790266"/>
                  <a:pt x="6616707" y="2850283"/>
                </a:cubicBezTo>
                <a:lnTo>
                  <a:pt x="6616707" y="3825008"/>
                </a:lnTo>
                <a:lnTo>
                  <a:pt x="6616707" y="5131668"/>
                </a:lnTo>
                <a:lnTo>
                  <a:pt x="6616707" y="6106393"/>
                </a:lnTo>
                <a:cubicBezTo>
                  <a:pt x="6616707" y="6166410"/>
                  <a:pt x="6665360" y="6215063"/>
                  <a:pt x="6725377" y="6215063"/>
                </a:cubicBezTo>
                <a:lnTo>
                  <a:pt x="11291169" y="6215063"/>
                </a:lnTo>
                <a:cubicBezTo>
                  <a:pt x="11351186" y="6215063"/>
                  <a:pt x="11399839" y="6166410"/>
                  <a:pt x="11399839" y="6106393"/>
                </a:cubicBezTo>
                <a:lnTo>
                  <a:pt x="11399839" y="5131668"/>
                </a:lnTo>
                <a:lnTo>
                  <a:pt x="11399839" y="3825008"/>
                </a:lnTo>
                <a:lnTo>
                  <a:pt x="11399839" y="2850283"/>
                </a:lnTo>
                <a:cubicBezTo>
                  <a:pt x="11399839" y="2790266"/>
                  <a:pt x="11351186" y="2741613"/>
                  <a:pt x="11291169" y="2741613"/>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a:t>Drag and drop image into placeholder</a:t>
            </a:r>
            <a:endParaRPr lang="en-AU"/>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989745" y="3191613"/>
            <a:ext cx="4037055" cy="2573449"/>
          </a:xfrm>
        </p:spPr>
        <p:txBody>
          <a:bodyPr wrap="square" anchor="ctr" anchorCtr="0">
            <a:noAutofit/>
          </a:bodyPr>
          <a:lstStyle>
            <a:lvl1pPr>
              <a:lnSpc>
                <a:spcPct val="100000"/>
              </a:lnSpc>
              <a:defRPr sz="3600">
                <a:solidFill>
                  <a:schemeClr val="bg1"/>
                </a:solidFill>
              </a:defRPr>
            </a:lvl1pPr>
          </a:lstStyle>
          <a:p>
            <a:r>
              <a:rPr lang="en-US"/>
              <a:t>Statement goes here </a:t>
            </a:r>
            <a:endParaRPr lang="en-AU"/>
          </a:p>
        </p:txBody>
      </p:sp>
      <p:sp>
        <p:nvSpPr>
          <p:cNvPr id="24" name="Media Placeholder 23">
            <a:extLst>
              <a:ext uri="{FF2B5EF4-FFF2-40B4-BE49-F238E27FC236}">
                <a16:creationId xmlns:a16="http://schemas.microsoft.com/office/drawing/2014/main" id="{2D7F3916-993E-4662-9376-9B062923FF0D}"/>
              </a:ext>
            </a:extLst>
          </p:cNvPr>
          <p:cNvSpPr>
            <a:spLocks noGrp="1"/>
          </p:cNvSpPr>
          <p:nvPr>
            <p:ph type="media" sz="quarter" idx="10"/>
          </p:nvPr>
        </p:nvSpPr>
        <p:spPr>
          <a:xfrm>
            <a:off x="11545470" y="324325"/>
            <a:ext cx="256375" cy="324655"/>
          </a:xfrm>
          <a:custGeom>
            <a:avLst/>
            <a:gdLst>
              <a:gd name="connsiteX0" fmla="*/ 97719 w 256375"/>
              <a:gd name="connsiteY0" fmla="*/ 262607 h 324655"/>
              <a:gd name="connsiteX1" fmla="*/ 127598 w 256375"/>
              <a:gd name="connsiteY1" fmla="*/ 262607 h 324655"/>
              <a:gd name="connsiteX2" fmla="*/ 143699 w 256375"/>
              <a:gd name="connsiteY2" fmla="*/ 278708 h 324655"/>
              <a:gd name="connsiteX3" fmla="*/ 143699 w 256375"/>
              <a:gd name="connsiteY3" fmla="*/ 308587 h 324655"/>
              <a:gd name="connsiteX4" fmla="*/ 127598 w 256375"/>
              <a:gd name="connsiteY4" fmla="*/ 324655 h 324655"/>
              <a:gd name="connsiteX5" fmla="*/ 97719 w 256375"/>
              <a:gd name="connsiteY5" fmla="*/ 324655 h 324655"/>
              <a:gd name="connsiteX6" fmla="*/ 81618 w 256375"/>
              <a:gd name="connsiteY6" fmla="*/ 308587 h 324655"/>
              <a:gd name="connsiteX7" fmla="*/ 81618 w 256375"/>
              <a:gd name="connsiteY7" fmla="*/ 278708 h 324655"/>
              <a:gd name="connsiteX8" fmla="*/ 97719 w 256375"/>
              <a:gd name="connsiteY8" fmla="*/ 262607 h 324655"/>
              <a:gd name="connsiteX9" fmla="*/ 228922 w 256375"/>
              <a:gd name="connsiteY9" fmla="*/ 220400 h 324655"/>
              <a:gd name="connsiteX10" fmla="*/ 237613 w 256375"/>
              <a:gd name="connsiteY10" fmla="*/ 220400 h 324655"/>
              <a:gd name="connsiteX11" fmla="*/ 238893 w 256375"/>
              <a:gd name="connsiteY11" fmla="*/ 221714 h 324655"/>
              <a:gd name="connsiteX12" fmla="*/ 237613 w 256375"/>
              <a:gd name="connsiteY12" fmla="*/ 223027 h 324655"/>
              <a:gd name="connsiteX13" fmla="*/ 234581 w 256375"/>
              <a:gd name="connsiteY13" fmla="*/ 223027 h 324655"/>
              <a:gd name="connsiteX14" fmla="*/ 234581 w 256375"/>
              <a:gd name="connsiteY14" fmla="*/ 236434 h 324655"/>
              <a:gd name="connsiteX15" fmla="*/ 233267 w 256375"/>
              <a:gd name="connsiteY15" fmla="*/ 237714 h 324655"/>
              <a:gd name="connsiteX16" fmla="*/ 233234 w 256375"/>
              <a:gd name="connsiteY16" fmla="*/ 237714 h 324655"/>
              <a:gd name="connsiteX17" fmla="*/ 231920 w 256375"/>
              <a:gd name="connsiteY17" fmla="*/ 236434 h 324655"/>
              <a:gd name="connsiteX18" fmla="*/ 231920 w 256375"/>
              <a:gd name="connsiteY18" fmla="*/ 223027 h 324655"/>
              <a:gd name="connsiteX19" fmla="*/ 228922 w 256375"/>
              <a:gd name="connsiteY19" fmla="*/ 223027 h 324655"/>
              <a:gd name="connsiteX20" fmla="*/ 227642 w 256375"/>
              <a:gd name="connsiteY20" fmla="*/ 221714 h 324655"/>
              <a:gd name="connsiteX21" fmla="*/ 228922 w 256375"/>
              <a:gd name="connsiteY21" fmla="*/ 220400 h 324655"/>
              <a:gd name="connsiteX22" fmla="*/ 243069 w 256375"/>
              <a:gd name="connsiteY22" fmla="*/ 220299 h 324655"/>
              <a:gd name="connsiteX23" fmla="*/ 244956 w 256375"/>
              <a:gd name="connsiteY23" fmla="*/ 221747 h 324655"/>
              <a:gd name="connsiteX24" fmla="*/ 248728 w 256375"/>
              <a:gd name="connsiteY24" fmla="*/ 232830 h 324655"/>
              <a:gd name="connsiteX25" fmla="*/ 252467 w 256375"/>
              <a:gd name="connsiteY25" fmla="*/ 221747 h 324655"/>
              <a:gd name="connsiteX26" fmla="*/ 254388 w 256375"/>
              <a:gd name="connsiteY26" fmla="*/ 220299 h 324655"/>
              <a:gd name="connsiteX27" fmla="*/ 256375 w 256375"/>
              <a:gd name="connsiteY27" fmla="*/ 222286 h 324655"/>
              <a:gd name="connsiteX28" fmla="*/ 256375 w 256375"/>
              <a:gd name="connsiteY28" fmla="*/ 236434 h 324655"/>
              <a:gd name="connsiteX29" fmla="*/ 255061 w 256375"/>
              <a:gd name="connsiteY29" fmla="*/ 237714 h 324655"/>
              <a:gd name="connsiteX30" fmla="*/ 253748 w 256375"/>
              <a:gd name="connsiteY30" fmla="*/ 236434 h 324655"/>
              <a:gd name="connsiteX31" fmla="*/ 253748 w 256375"/>
              <a:gd name="connsiteY31" fmla="*/ 225756 h 324655"/>
              <a:gd name="connsiteX32" fmla="*/ 251558 w 256375"/>
              <a:gd name="connsiteY32" fmla="*/ 232257 h 324655"/>
              <a:gd name="connsiteX33" fmla="*/ 250042 w 256375"/>
              <a:gd name="connsiteY33" fmla="*/ 236737 h 324655"/>
              <a:gd name="connsiteX34" fmla="*/ 248728 w 256375"/>
              <a:gd name="connsiteY34" fmla="*/ 237748 h 324655"/>
              <a:gd name="connsiteX35" fmla="*/ 248762 w 256375"/>
              <a:gd name="connsiteY35" fmla="*/ 237714 h 324655"/>
              <a:gd name="connsiteX36" fmla="*/ 247448 w 256375"/>
              <a:gd name="connsiteY36" fmla="*/ 236704 h 324655"/>
              <a:gd name="connsiteX37" fmla="*/ 243709 w 256375"/>
              <a:gd name="connsiteY37" fmla="*/ 225722 h 324655"/>
              <a:gd name="connsiteX38" fmla="*/ 243709 w 256375"/>
              <a:gd name="connsiteY38" fmla="*/ 236434 h 324655"/>
              <a:gd name="connsiteX39" fmla="*/ 242396 w 256375"/>
              <a:gd name="connsiteY39" fmla="*/ 237714 h 324655"/>
              <a:gd name="connsiteX40" fmla="*/ 241082 w 256375"/>
              <a:gd name="connsiteY40" fmla="*/ 236434 h 324655"/>
              <a:gd name="connsiteX41" fmla="*/ 241082 w 256375"/>
              <a:gd name="connsiteY41" fmla="*/ 222286 h 324655"/>
              <a:gd name="connsiteX42" fmla="*/ 243069 w 256375"/>
              <a:gd name="connsiteY42" fmla="*/ 220299 h 324655"/>
              <a:gd name="connsiteX43" fmla="*/ 34459 w 256375"/>
              <a:gd name="connsiteY43" fmla="*/ 192239 h 324655"/>
              <a:gd name="connsiteX44" fmla="*/ 59722 w 256375"/>
              <a:gd name="connsiteY44" fmla="*/ 192239 h 324655"/>
              <a:gd name="connsiteX45" fmla="*/ 73331 w 256375"/>
              <a:gd name="connsiteY45" fmla="*/ 205881 h 324655"/>
              <a:gd name="connsiteX46" fmla="*/ 73331 w 256375"/>
              <a:gd name="connsiteY46" fmla="*/ 231145 h 324655"/>
              <a:gd name="connsiteX47" fmla="*/ 59722 w 256375"/>
              <a:gd name="connsiteY47" fmla="*/ 244754 h 324655"/>
              <a:gd name="connsiteX48" fmla="*/ 34459 w 256375"/>
              <a:gd name="connsiteY48" fmla="*/ 244754 h 324655"/>
              <a:gd name="connsiteX49" fmla="*/ 20850 w 256375"/>
              <a:gd name="connsiteY49" fmla="*/ 231145 h 324655"/>
              <a:gd name="connsiteX50" fmla="*/ 20850 w 256375"/>
              <a:gd name="connsiteY50" fmla="*/ 205881 h 324655"/>
              <a:gd name="connsiteX51" fmla="*/ 34459 w 256375"/>
              <a:gd name="connsiteY51" fmla="*/ 192239 h 324655"/>
              <a:gd name="connsiteX52" fmla="*/ 171961 w 256375"/>
              <a:gd name="connsiteY52" fmla="*/ 138445 h 324655"/>
              <a:gd name="connsiteX53" fmla="*/ 133897 w 256375"/>
              <a:gd name="connsiteY53" fmla="*/ 165931 h 324655"/>
              <a:gd name="connsiteX54" fmla="*/ 209789 w 256375"/>
              <a:gd name="connsiteY54" fmla="*/ 165931 h 324655"/>
              <a:gd name="connsiteX55" fmla="*/ 171961 w 256375"/>
              <a:gd name="connsiteY55" fmla="*/ 138445 h 324655"/>
              <a:gd name="connsiteX56" fmla="*/ 171961 w 256375"/>
              <a:gd name="connsiteY56" fmla="*/ 118840 h 324655"/>
              <a:gd name="connsiteX57" fmla="*/ 231246 w 256375"/>
              <a:gd name="connsiteY57" fmla="*/ 174892 h 324655"/>
              <a:gd name="connsiteX58" fmla="*/ 231280 w 256375"/>
              <a:gd name="connsiteY58" fmla="*/ 174959 h 324655"/>
              <a:gd name="connsiteX59" fmla="*/ 223566 w 256375"/>
              <a:gd name="connsiteY59" fmla="*/ 185267 h 324655"/>
              <a:gd name="connsiteX60" fmla="*/ 222556 w 256375"/>
              <a:gd name="connsiteY60" fmla="*/ 185469 h 324655"/>
              <a:gd name="connsiteX61" fmla="*/ 222050 w 256375"/>
              <a:gd name="connsiteY61" fmla="*/ 185570 h 324655"/>
              <a:gd name="connsiteX62" fmla="*/ 221781 w 256375"/>
              <a:gd name="connsiteY62" fmla="*/ 185570 h 324655"/>
              <a:gd name="connsiteX63" fmla="*/ 221579 w 256375"/>
              <a:gd name="connsiteY63" fmla="*/ 185570 h 324655"/>
              <a:gd name="connsiteX64" fmla="*/ 132516 w 256375"/>
              <a:gd name="connsiteY64" fmla="*/ 185570 h 324655"/>
              <a:gd name="connsiteX65" fmla="*/ 171961 w 256375"/>
              <a:gd name="connsiteY65" fmla="*/ 218076 h 324655"/>
              <a:gd name="connsiteX66" fmla="*/ 198943 w 256375"/>
              <a:gd name="connsiteY66" fmla="*/ 207701 h 324655"/>
              <a:gd name="connsiteX67" fmla="*/ 206791 w 256375"/>
              <a:gd name="connsiteY67" fmla="*/ 203760 h 324655"/>
              <a:gd name="connsiteX68" fmla="*/ 216728 w 256375"/>
              <a:gd name="connsiteY68" fmla="*/ 213663 h 324655"/>
              <a:gd name="connsiteX69" fmla="*/ 213259 w 256375"/>
              <a:gd name="connsiteY69" fmla="*/ 221040 h 324655"/>
              <a:gd name="connsiteX70" fmla="*/ 171961 w 256375"/>
              <a:gd name="connsiteY70" fmla="*/ 237882 h 324655"/>
              <a:gd name="connsiteX71" fmla="*/ 112204 w 256375"/>
              <a:gd name="connsiteY71" fmla="*/ 178125 h 324655"/>
              <a:gd name="connsiteX72" fmla="*/ 171961 w 256375"/>
              <a:gd name="connsiteY72" fmla="*/ 118840 h 324655"/>
              <a:gd name="connsiteX73" fmla="*/ 22266 w 256375"/>
              <a:gd name="connsiteY73" fmla="*/ 72927 h 324655"/>
              <a:gd name="connsiteX74" fmla="*/ 63664 w 256375"/>
              <a:gd name="connsiteY74" fmla="*/ 72927 h 324655"/>
              <a:gd name="connsiteX75" fmla="*/ 85930 w 256375"/>
              <a:gd name="connsiteY75" fmla="*/ 95193 h 324655"/>
              <a:gd name="connsiteX76" fmla="*/ 85930 w 256375"/>
              <a:gd name="connsiteY76" fmla="*/ 136591 h 324655"/>
              <a:gd name="connsiteX77" fmla="*/ 63664 w 256375"/>
              <a:gd name="connsiteY77" fmla="*/ 158857 h 324655"/>
              <a:gd name="connsiteX78" fmla="*/ 22266 w 256375"/>
              <a:gd name="connsiteY78" fmla="*/ 158857 h 324655"/>
              <a:gd name="connsiteX79" fmla="*/ 0 w 256375"/>
              <a:gd name="connsiteY79" fmla="*/ 136591 h 324655"/>
              <a:gd name="connsiteX80" fmla="*/ 0 w 256375"/>
              <a:gd name="connsiteY80" fmla="*/ 95193 h 324655"/>
              <a:gd name="connsiteX81" fmla="*/ 22266 w 256375"/>
              <a:gd name="connsiteY81" fmla="*/ 72927 h 324655"/>
              <a:gd name="connsiteX82" fmla="*/ 216425 w 256375"/>
              <a:gd name="connsiteY82" fmla="*/ 48506 h 324655"/>
              <a:gd name="connsiteX83" fmla="*/ 237141 w 256375"/>
              <a:gd name="connsiteY83" fmla="*/ 48506 h 324655"/>
              <a:gd name="connsiteX84" fmla="*/ 248257 w 256375"/>
              <a:gd name="connsiteY84" fmla="*/ 59656 h 324655"/>
              <a:gd name="connsiteX85" fmla="*/ 248257 w 256375"/>
              <a:gd name="connsiteY85" fmla="*/ 80338 h 324655"/>
              <a:gd name="connsiteX86" fmla="*/ 237141 w 256375"/>
              <a:gd name="connsiteY86" fmla="*/ 91454 h 324655"/>
              <a:gd name="connsiteX87" fmla="*/ 216425 w 256375"/>
              <a:gd name="connsiteY87" fmla="*/ 91454 h 324655"/>
              <a:gd name="connsiteX88" fmla="*/ 205275 w 256375"/>
              <a:gd name="connsiteY88" fmla="*/ 80338 h 324655"/>
              <a:gd name="connsiteX89" fmla="*/ 205275 w 256375"/>
              <a:gd name="connsiteY89" fmla="*/ 59656 h 324655"/>
              <a:gd name="connsiteX90" fmla="*/ 216425 w 256375"/>
              <a:gd name="connsiteY90" fmla="*/ 48506 h 324655"/>
              <a:gd name="connsiteX91" fmla="*/ 122040 w 256375"/>
              <a:gd name="connsiteY91" fmla="*/ 0 h 324655"/>
              <a:gd name="connsiteX92" fmla="*/ 158824 w 256375"/>
              <a:gd name="connsiteY92" fmla="*/ 0 h 324655"/>
              <a:gd name="connsiteX93" fmla="*/ 178630 w 256375"/>
              <a:gd name="connsiteY93" fmla="*/ 19807 h 324655"/>
              <a:gd name="connsiteX94" fmla="*/ 178630 w 256375"/>
              <a:gd name="connsiteY94" fmla="*/ 56591 h 324655"/>
              <a:gd name="connsiteX95" fmla="*/ 158824 w 256375"/>
              <a:gd name="connsiteY95" fmla="*/ 76397 h 324655"/>
              <a:gd name="connsiteX96" fmla="*/ 122040 w 256375"/>
              <a:gd name="connsiteY96" fmla="*/ 76397 h 324655"/>
              <a:gd name="connsiteX97" fmla="*/ 102233 w 256375"/>
              <a:gd name="connsiteY97" fmla="*/ 56591 h 324655"/>
              <a:gd name="connsiteX98" fmla="*/ 102233 w 256375"/>
              <a:gd name="connsiteY98" fmla="*/ 19807 h 324655"/>
              <a:gd name="connsiteX99" fmla="*/ 122040 w 256375"/>
              <a:gd name="connsiteY99"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637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228922" y="220400"/>
                </a:moveTo>
                <a:lnTo>
                  <a:pt x="237613" y="220400"/>
                </a:lnTo>
                <a:cubicBezTo>
                  <a:pt x="238320" y="220400"/>
                  <a:pt x="238893" y="220973"/>
                  <a:pt x="238893" y="221714"/>
                </a:cubicBezTo>
                <a:cubicBezTo>
                  <a:pt x="238893" y="222455"/>
                  <a:pt x="238320" y="223027"/>
                  <a:pt x="237613" y="223027"/>
                </a:cubicBezTo>
                <a:lnTo>
                  <a:pt x="234581" y="223027"/>
                </a:lnTo>
                <a:lnTo>
                  <a:pt x="234581" y="236434"/>
                </a:lnTo>
                <a:cubicBezTo>
                  <a:pt x="234581" y="237141"/>
                  <a:pt x="234008" y="237714"/>
                  <a:pt x="233267" y="237714"/>
                </a:cubicBezTo>
                <a:lnTo>
                  <a:pt x="233234" y="237714"/>
                </a:lnTo>
                <a:cubicBezTo>
                  <a:pt x="232526" y="237714"/>
                  <a:pt x="231920" y="237141"/>
                  <a:pt x="231920" y="236434"/>
                </a:cubicBezTo>
                <a:lnTo>
                  <a:pt x="231920" y="223027"/>
                </a:lnTo>
                <a:lnTo>
                  <a:pt x="228922" y="223027"/>
                </a:lnTo>
                <a:cubicBezTo>
                  <a:pt x="228215" y="223027"/>
                  <a:pt x="227642" y="222421"/>
                  <a:pt x="227642" y="221714"/>
                </a:cubicBezTo>
                <a:cubicBezTo>
                  <a:pt x="227642" y="221006"/>
                  <a:pt x="228181" y="220400"/>
                  <a:pt x="228922" y="220400"/>
                </a:cubicBezTo>
                <a:close/>
                <a:moveTo>
                  <a:pt x="243069" y="220299"/>
                </a:moveTo>
                <a:cubicBezTo>
                  <a:pt x="243912" y="220299"/>
                  <a:pt x="244686" y="220905"/>
                  <a:pt x="244956" y="221747"/>
                </a:cubicBezTo>
                <a:lnTo>
                  <a:pt x="248728" y="232830"/>
                </a:lnTo>
                <a:lnTo>
                  <a:pt x="252467" y="221747"/>
                </a:lnTo>
                <a:cubicBezTo>
                  <a:pt x="252737" y="220905"/>
                  <a:pt x="253545" y="220299"/>
                  <a:pt x="254388" y="220299"/>
                </a:cubicBezTo>
                <a:cubicBezTo>
                  <a:pt x="255432" y="220299"/>
                  <a:pt x="256375" y="221208"/>
                  <a:pt x="256375" y="222286"/>
                </a:cubicBezTo>
                <a:lnTo>
                  <a:pt x="256375" y="236434"/>
                </a:lnTo>
                <a:cubicBezTo>
                  <a:pt x="256375" y="237141"/>
                  <a:pt x="255802" y="237714"/>
                  <a:pt x="255061" y="237714"/>
                </a:cubicBezTo>
                <a:cubicBezTo>
                  <a:pt x="254320" y="237714"/>
                  <a:pt x="253748" y="237141"/>
                  <a:pt x="253748" y="236434"/>
                </a:cubicBezTo>
                <a:lnTo>
                  <a:pt x="253748" y="225756"/>
                </a:lnTo>
                <a:cubicBezTo>
                  <a:pt x="253175" y="227474"/>
                  <a:pt x="252265" y="230101"/>
                  <a:pt x="251558" y="232257"/>
                </a:cubicBezTo>
                <a:cubicBezTo>
                  <a:pt x="250076" y="236670"/>
                  <a:pt x="250076" y="236670"/>
                  <a:pt x="250042" y="236737"/>
                </a:cubicBezTo>
                <a:cubicBezTo>
                  <a:pt x="249739" y="237411"/>
                  <a:pt x="249301" y="237748"/>
                  <a:pt x="248728" y="237748"/>
                </a:cubicBezTo>
                <a:lnTo>
                  <a:pt x="248762" y="237714"/>
                </a:lnTo>
                <a:cubicBezTo>
                  <a:pt x="248055" y="237714"/>
                  <a:pt x="247617" y="237175"/>
                  <a:pt x="247448" y="236704"/>
                </a:cubicBezTo>
                <a:lnTo>
                  <a:pt x="243709" y="225722"/>
                </a:lnTo>
                <a:lnTo>
                  <a:pt x="243709" y="236434"/>
                </a:lnTo>
                <a:cubicBezTo>
                  <a:pt x="243709" y="237141"/>
                  <a:pt x="243137" y="237714"/>
                  <a:pt x="242396" y="237714"/>
                </a:cubicBezTo>
                <a:cubicBezTo>
                  <a:pt x="241655" y="237714"/>
                  <a:pt x="241082" y="237141"/>
                  <a:pt x="241082" y="236434"/>
                </a:cubicBezTo>
                <a:lnTo>
                  <a:pt x="241082" y="222286"/>
                </a:lnTo>
                <a:cubicBezTo>
                  <a:pt x="241082" y="221242"/>
                  <a:pt x="241991" y="220299"/>
                  <a:pt x="243069" y="220299"/>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171961" y="138445"/>
                </a:moveTo>
                <a:cubicBezTo>
                  <a:pt x="153838" y="138445"/>
                  <a:pt x="138983" y="149931"/>
                  <a:pt x="133897" y="165931"/>
                </a:cubicBezTo>
                <a:lnTo>
                  <a:pt x="209789" y="165931"/>
                </a:lnTo>
                <a:cubicBezTo>
                  <a:pt x="204703" y="149931"/>
                  <a:pt x="189848" y="138445"/>
                  <a:pt x="171961" y="138445"/>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4"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sz="600">
                <a:noFill/>
              </a:defRPr>
            </a:lvl1pPr>
          </a:lstStyle>
          <a:p>
            <a:r>
              <a:rPr lang="en-US"/>
              <a:t>Click icon to add media</a:t>
            </a:r>
            <a:endParaRPr lang="en-AU"/>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GB"/>
              <a:t>Experian Presentation Concept Batch 1+2+3 | Confidential</a:t>
            </a:r>
            <a:endParaRPr lang="en-US"/>
          </a:p>
        </p:txBody>
      </p:sp>
    </p:spTree>
    <p:extLst>
      <p:ext uri="{BB962C8B-B14F-4D97-AF65-F5344CB8AC3E}">
        <p14:creationId xmlns:p14="http://schemas.microsoft.com/office/powerpoint/2010/main" val="1302371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5.xml><?xml version="1.0" encoding="utf-8"?>
<p:sldLayout xmlns:a="http://schemas.openxmlformats.org/drawingml/2006/main" xmlns:r="http://schemas.openxmlformats.org/officeDocument/2006/relationships" xmlns:p="http://schemas.openxmlformats.org/presentationml/2006/main" showMasterSp="0" preserve="1">
  <p:cSld name="4_Statement_Opt. B (Pink)">
    <p:bg>
      <p:bgPr>
        <a:solidFill>
          <a:schemeClr val="accent5"/>
        </a:solidFill>
        <a:effectLst/>
      </p:bgPr>
    </p:bg>
    <p:spTree>
      <p:nvGrpSpPr>
        <p:cNvPr id="1" name=""/>
        <p:cNvGrpSpPr/>
        <p:nvPr/>
      </p:nvGrpSpPr>
      <p:grpSpPr>
        <a:xfrm>
          <a:off x="0" y="0"/>
          <a:ext cx="0" cy="0"/>
          <a:chOff x="0" y="0"/>
          <a:chExt cx="0" cy="0"/>
        </a:xfrm>
      </p:grpSpPr>
      <p:sp>
        <p:nvSpPr>
          <p:cNvPr id="11" name="Picture Placeholder 9">
            <a:extLst>
              <a:ext uri="{FF2B5EF4-FFF2-40B4-BE49-F238E27FC236}">
                <a16:creationId xmlns:a16="http://schemas.microsoft.com/office/drawing/2014/main" id="{06B786B5-B86C-0C8C-0DE3-1A651E18AF15}"/>
              </a:ext>
            </a:extLst>
          </p:cNvPr>
          <p:cNvSpPr>
            <a:spLocks noGrp="1"/>
          </p:cNvSpPr>
          <p:nvPr>
            <p:ph type="pic" sz="quarter" idx="14" hasCustomPrompt="1"/>
          </p:nvPr>
        </p:nvSpPr>
        <p:spPr>
          <a:xfrm>
            <a:off x="371475" y="790574"/>
            <a:ext cx="5202238" cy="5424489"/>
          </a:xfrm>
          <a:prstGeom prst="roundRect">
            <a:avLst>
              <a:gd name="adj" fmla="val 208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618289" y="1766889"/>
            <a:ext cx="4781549" cy="3827462"/>
          </a:xfrm>
        </p:spPr>
        <p:txBody>
          <a:bodyPr wrap="square" anchor="ctr" anchorCtr="0">
            <a:noAutofit/>
          </a:bodyPr>
          <a:lstStyle>
            <a:lvl1pPr>
              <a:lnSpc>
                <a:spcPct val="100000"/>
              </a:lnSpc>
              <a:defRPr sz="3600">
                <a:solidFill>
                  <a:schemeClr val="bg1"/>
                </a:solidFill>
              </a:defRPr>
            </a:lvl1pPr>
          </a:lstStyle>
          <a:p>
            <a:r>
              <a:rPr lang="en-US" noProof="0"/>
              <a:t>Statement or quote goes here</a:t>
            </a:r>
          </a:p>
        </p:txBody>
      </p:sp>
      <p:sp>
        <p:nvSpPr>
          <p:cNvPr id="9" name="Slide Number Placeholder 8">
            <a:extLst>
              <a:ext uri="{FF2B5EF4-FFF2-40B4-BE49-F238E27FC236}">
                <a16:creationId xmlns:a16="http://schemas.microsoft.com/office/drawing/2014/main" id="{F4F992BA-AD8C-4015-4DA0-4C676C84F71A}"/>
              </a:ext>
            </a:extLst>
          </p:cNvPr>
          <p:cNvSpPr>
            <a:spLocks noGrp="1"/>
          </p:cNvSpPr>
          <p:nvPr>
            <p:ph type="sldNum" sz="quarter" idx="11"/>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8" name="Footer Placeholder 7">
            <a:extLst>
              <a:ext uri="{FF2B5EF4-FFF2-40B4-BE49-F238E27FC236}">
                <a16:creationId xmlns:a16="http://schemas.microsoft.com/office/drawing/2014/main" id="{D7C47C21-15AB-65EE-E85D-2AC89BA272EE}"/>
              </a:ext>
            </a:extLst>
          </p:cNvPr>
          <p:cNvSpPr>
            <a:spLocks noGrp="1"/>
          </p:cNvSpPr>
          <p:nvPr>
            <p:ph type="ftr" sz="quarter" idx="10"/>
          </p:nvPr>
        </p:nvSpPr>
        <p:spPr/>
        <p:txBody>
          <a:bodyPr/>
          <a:lstStyle>
            <a:lvl1pPr>
              <a:defRPr>
                <a:solidFill>
                  <a:schemeClr val="bg1"/>
                </a:solidFill>
              </a:defRPr>
            </a:lvl1pPr>
          </a:lstStyle>
          <a:p>
            <a:r>
              <a:rPr lang="en-GB"/>
              <a:t>Experian Presentation Concept Batch 1+2+3 | Confidential</a:t>
            </a:r>
            <a:endParaRPr lang="en-US"/>
          </a:p>
        </p:txBody>
      </p:sp>
      <p:pic>
        <p:nvPicPr>
          <p:cNvPr id="3" name="Graphic 2">
            <a:extLst>
              <a:ext uri="{FF2B5EF4-FFF2-40B4-BE49-F238E27FC236}">
                <a16:creationId xmlns:a16="http://schemas.microsoft.com/office/drawing/2014/main" id="{2473F119-7A7F-5C9C-A483-F0C3DA207904}"/>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4" name="Text Placeholder 23">
            <a:extLst>
              <a:ext uri="{FF2B5EF4-FFF2-40B4-BE49-F238E27FC236}">
                <a16:creationId xmlns:a16="http://schemas.microsoft.com/office/drawing/2014/main" id="{0F494255-88DB-CA74-2C2D-DCD60D8C31BA}"/>
              </a:ext>
            </a:extLst>
          </p:cNvPr>
          <p:cNvSpPr>
            <a:spLocks noGrp="1"/>
          </p:cNvSpPr>
          <p:nvPr>
            <p:ph type="body" sz="quarter" idx="13" hasCustomPrompt="1"/>
          </p:nvPr>
        </p:nvSpPr>
        <p:spPr>
          <a:xfrm>
            <a:off x="6618289" y="5665788"/>
            <a:ext cx="4470296" cy="388800"/>
          </a:xfrm>
          <a:prstGeom prst="roundRect">
            <a:avLst>
              <a:gd name="adj" fmla="val 27691"/>
            </a:avLst>
          </a:prstGeom>
          <a:solidFill>
            <a:schemeClr val="bg1"/>
          </a:solidFill>
        </p:spPr>
        <p:txBody>
          <a:bodyPr wrap="square" lIns="360000" rIns="360000" anchor="ctr" anchorCtr="0">
            <a:noAutofit/>
          </a:bodyPr>
          <a:lstStyle>
            <a:lvl1pPr>
              <a:lnSpc>
                <a:spcPct val="100000"/>
              </a:lnSpc>
              <a:spcAft>
                <a:spcPts val="0"/>
              </a:spcAft>
              <a:defRPr sz="1200">
                <a:solidFill>
                  <a:schemeClr val="accent5"/>
                </a:solidFill>
              </a:defRPr>
            </a:lvl1pPr>
          </a:lstStyle>
          <a:p>
            <a:pPr lvl="0"/>
            <a:r>
              <a:rPr lang="en-US"/>
              <a:t>Quote source goes here</a:t>
            </a:r>
          </a:p>
        </p:txBody>
      </p:sp>
      <p:sp>
        <p:nvSpPr>
          <p:cNvPr id="16" name="Media Placeholder 15">
            <a:extLst>
              <a:ext uri="{FF2B5EF4-FFF2-40B4-BE49-F238E27FC236}">
                <a16:creationId xmlns:a16="http://schemas.microsoft.com/office/drawing/2014/main" id="{A890AEF5-0EFE-4D1F-8581-8C1B8194767B}"/>
              </a:ext>
            </a:extLst>
          </p:cNvPr>
          <p:cNvSpPr>
            <a:spLocks noGrp="1"/>
          </p:cNvSpPr>
          <p:nvPr>
            <p:ph type="media" sz="quarter" idx="15"/>
          </p:nvPr>
        </p:nvSpPr>
        <p:spPr>
          <a:xfrm>
            <a:off x="6618289"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rgbClr val="FFB8D9"/>
            </a:solidFill>
          </a:ln>
        </p:spPr>
        <p:txBody>
          <a:bodyPr wrap="square">
            <a:noAutofit/>
          </a:bodyPr>
          <a:lstStyle>
            <a:lvl1pPr>
              <a:defRPr sz="600">
                <a:noFill/>
              </a:defRPr>
            </a:lvl1pPr>
          </a:lstStyle>
          <a:p>
            <a:r>
              <a:rPr lang="en-US"/>
              <a:t>Click icon to add media</a:t>
            </a:r>
            <a:endParaRPr lang="en-AU"/>
          </a:p>
        </p:txBody>
      </p:sp>
    </p:spTree>
    <p:extLst>
      <p:ext uri="{BB962C8B-B14F-4D97-AF65-F5344CB8AC3E}">
        <p14:creationId xmlns:p14="http://schemas.microsoft.com/office/powerpoint/2010/main" val="1045574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6.xml><?xml version="1.0" encoding="utf-8"?>
<p:sldLayout xmlns:a="http://schemas.openxmlformats.org/drawingml/2006/main" xmlns:r="http://schemas.openxmlformats.org/officeDocument/2006/relationships" xmlns:p="http://schemas.openxmlformats.org/presentationml/2006/main" showMasterSp="0" preserve="1">
  <p:cSld name="4_Quote_Opt. C (Plum)">
    <p:bg>
      <p:bgPr>
        <a:solidFill>
          <a:schemeClr val="accent4"/>
        </a:solidFill>
        <a:effectLst/>
      </p:bgPr>
    </p:bg>
    <p:spTree>
      <p:nvGrpSpPr>
        <p:cNvPr id="1" name=""/>
        <p:cNvGrpSpPr/>
        <p:nvPr/>
      </p:nvGrpSpPr>
      <p:grpSpPr>
        <a:xfrm>
          <a:off x="0" y="0"/>
          <a:ext cx="0" cy="0"/>
          <a:chOff x="0" y="0"/>
          <a:chExt cx="0" cy="0"/>
        </a:xfrm>
      </p:grpSpPr>
      <p:sp>
        <p:nvSpPr>
          <p:cNvPr id="22" name="Rectangle: Rounded Corners 21">
            <a:extLst>
              <a:ext uri="{FF2B5EF4-FFF2-40B4-BE49-F238E27FC236}">
                <a16:creationId xmlns:a16="http://schemas.microsoft.com/office/drawing/2014/main" id="{8566A7EB-8C45-C11B-3B76-D577D7E818C1}"/>
              </a:ext>
            </a:extLst>
          </p:cNvPr>
          <p:cNvSpPr/>
          <p:nvPr/>
        </p:nvSpPr>
        <p:spPr>
          <a:xfrm>
            <a:off x="5645151" y="5665788"/>
            <a:ext cx="5754688" cy="561976"/>
          </a:xfrm>
          <a:prstGeom prst="roundRect">
            <a:avLst>
              <a:gd name="adj" fmla="val 18401"/>
            </a:avLst>
          </a:prstGeom>
          <a:solidFill>
            <a:srgbClr val="F2D9ED"/>
          </a:solidFill>
          <a:ln w="6350" cap="flat">
            <a:noFill/>
            <a:prstDash val="solid"/>
            <a:miter/>
          </a:ln>
        </p:spPr>
        <p:txBody>
          <a:bodyPr lIns="324000" rtlCol="0" anchor="ctr"/>
          <a:lstStyle/>
          <a:p>
            <a:pPr algn="l">
              <a:lnSpc>
                <a:spcPct val="120000"/>
              </a:lnSpc>
              <a:spcAft>
                <a:spcPts val="600"/>
              </a:spcAft>
            </a:pPr>
            <a:endParaRPr lang="en-AU" sz="1200">
              <a:solidFill>
                <a:schemeClr val="accent5"/>
              </a:solidFill>
            </a:endParaRPr>
          </a:p>
        </p:txBody>
      </p:sp>
      <p:sp>
        <p:nvSpPr>
          <p:cNvPr id="21" name="Rectangle: Rounded Corners 20">
            <a:extLst>
              <a:ext uri="{FF2B5EF4-FFF2-40B4-BE49-F238E27FC236}">
                <a16:creationId xmlns:a16="http://schemas.microsoft.com/office/drawing/2014/main" id="{7F3C8452-0C46-5894-8048-BB8EDA4AFB27}"/>
              </a:ext>
            </a:extLst>
          </p:cNvPr>
          <p:cNvSpPr/>
          <p:nvPr/>
        </p:nvSpPr>
        <p:spPr>
          <a:xfrm>
            <a:off x="3911704" y="1766887"/>
            <a:ext cx="7505596" cy="3799439"/>
          </a:xfrm>
          <a:prstGeom prst="roundRect">
            <a:avLst>
              <a:gd name="adj" fmla="val 2722"/>
            </a:avLst>
          </a:prstGeom>
          <a:solidFill>
            <a:schemeClr val="bg1"/>
          </a:solidFill>
          <a:ln w="6350" cap="flat">
            <a:noFill/>
            <a:prstDash val="solid"/>
            <a:miter/>
          </a:ln>
        </p:spPr>
        <p:txBody>
          <a:bodyPr rtlCol="0" anchor="ctr"/>
          <a:lstStyle/>
          <a:p>
            <a:endParaRPr lang="en-AU">
              <a:solidFill>
                <a:schemeClr val="bg1"/>
              </a:solidFill>
            </a:endParaRPr>
          </a:p>
        </p:txBody>
      </p:sp>
      <p:sp>
        <p:nvSpPr>
          <p:cNvPr id="11" name="Picture Placeholder 9">
            <a:extLst>
              <a:ext uri="{FF2B5EF4-FFF2-40B4-BE49-F238E27FC236}">
                <a16:creationId xmlns:a16="http://schemas.microsoft.com/office/drawing/2014/main" id="{06B786B5-B86C-0C8C-0DE3-1A651E18AF15}"/>
              </a:ext>
            </a:extLst>
          </p:cNvPr>
          <p:cNvSpPr>
            <a:spLocks noGrp="1"/>
          </p:cNvSpPr>
          <p:nvPr>
            <p:ph type="pic" sz="quarter" idx="14" hasCustomPrompt="1"/>
          </p:nvPr>
        </p:nvSpPr>
        <p:spPr>
          <a:xfrm>
            <a:off x="790575" y="1766887"/>
            <a:ext cx="3811588" cy="3799439"/>
          </a:xfrm>
          <a:prstGeom prst="roundRect">
            <a:avLst>
              <a:gd name="adj" fmla="val 2722"/>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241822" y="3013075"/>
            <a:ext cx="5540898" cy="1913592"/>
          </a:xfrm>
        </p:spPr>
        <p:txBody>
          <a:bodyPr wrap="square" anchor="t" anchorCtr="0">
            <a:noAutofit/>
          </a:bodyPr>
          <a:lstStyle>
            <a:lvl1pPr>
              <a:lnSpc>
                <a:spcPct val="100000"/>
              </a:lnSpc>
              <a:defRPr sz="2400">
                <a:solidFill>
                  <a:schemeClr val="accent4"/>
                </a:solidFill>
              </a:defRPr>
            </a:lvl1pPr>
          </a:lstStyle>
          <a:p>
            <a:r>
              <a:rPr lang="en-US" noProof="0"/>
              <a:t>Quote goes here</a:t>
            </a:r>
          </a:p>
        </p:txBody>
      </p:sp>
      <p:sp>
        <p:nvSpPr>
          <p:cNvPr id="12" name="Text Placeholder 23">
            <a:extLst>
              <a:ext uri="{FF2B5EF4-FFF2-40B4-BE49-F238E27FC236}">
                <a16:creationId xmlns:a16="http://schemas.microsoft.com/office/drawing/2014/main" id="{04814C4E-CB0C-C179-33FF-15E5B054EEC9}"/>
              </a:ext>
            </a:extLst>
          </p:cNvPr>
          <p:cNvSpPr>
            <a:spLocks noGrp="1"/>
          </p:cNvSpPr>
          <p:nvPr>
            <p:ph type="body" sz="quarter" idx="13" hasCustomPrompt="1"/>
          </p:nvPr>
        </p:nvSpPr>
        <p:spPr>
          <a:xfrm>
            <a:off x="5648157" y="5849682"/>
            <a:ext cx="5134563" cy="184666"/>
          </a:xfrm>
        </p:spPr>
        <p:txBody>
          <a:bodyPr wrap="square" lIns="360000" rIns="360000" anchor="ctr" anchorCtr="0">
            <a:spAutoFit/>
          </a:bodyPr>
          <a:lstStyle>
            <a:lvl1pPr>
              <a:lnSpc>
                <a:spcPct val="100000"/>
              </a:lnSpc>
              <a:spcAft>
                <a:spcPts val="0"/>
              </a:spcAft>
              <a:defRPr sz="1200">
                <a:solidFill>
                  <a:schemeClr val="accent4"/>
                </a:solidFill>
              </a:defRPr>
            </a:lvl1pPr>
          </a:lstStyle>
          <a:p>
            <a:pPr lvl="0"/>
            <a:r>
              <a:rPr lang="en-US"/>
              <a:t>Quote source goes here</a:t>
            </a:r>
          </a:p>
        </p:txBody>
      </p:sp>
      <p:sp>
        <p:nvSpPr>
          <p:cNvPr id="9" name="Slide Number Placeholder 8">
            <a:extLst>
              <a:ext uri="{FF2B5EF4-FFF2-40B4-BE49-F238E27FC236}">
                <a16:creationId xmlns:a16="http://schemas.microsoft.com/office/drawing/2014/main" id="{F4F992BA-AD8C-4015-4DA0-4C676C84F71A}"/>
              </a:ext>
            </a:extLst>
          </p:cNvPr>
          <p:cNvSpPr>
            <a:spLocks noGrp="1"/>
          </p:cNvSpPr>
          <p:nvPr>
            <p:ph type="sldNum" sz="quarter" idx="11"/>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8" name="Footer Placeholder 7">
            <a:extLst>
              <a:ext uri="{FF2B5EF4-FFF2-40B4-BE49-F238E27FC236}">
                <a16:creationId xmlns:a16="http://schemas.microsoft.com/office/drawing/2014/main" id="{D7C47C21-15AB-65EE-E85D-2AC89BA272EE}"/>
              </a:ext>
            </a:extLst>
          </p:cNvPr>
          <p:cNvSpPr>
            <a:spLocks noGrp="1"/>
          </p:cNvSpPr>
          <p:nvPr>
            <p:ph type="ftr" sz="quarter" idx="10"/>
          </p:nvPr>
        </p:nvSpPr>
        <p:spPr/>
        <p:txBody>
          <a:bodyPr/>
          <a:lstStyle>
            <a:lvl1pPr>
              <a:defRPr>
                <a:solidFill>
                  <a:schemeClr val="bg1"/>
                </a:solidFill>
              </a:defRPr>
            </a:lvl1pPr>
          </a:lstStyle>
          <a:p>
            <a:r>
              <a:rPr lang="en-GB"/>
              <a:t>Experian Presentation Concept Batch 1+2+3 | Confidential</a:t>
            </a:r>
            <a:endParaRPr lang="en-US"/>
          </a:p>
        </p:txBody>
      </p:sp>
      <p:sp>
        <p:nvSpPr>
          <p:cNvPr id="10" name="Freeform: Shape 9">
            <a:extLst>
              <a:ext uri="{FF2B5EF4-FFF2-40B4-BE49-F238E27FC236}">
                <a16:creationId xmlns:a16="http://schemas.microsoft.com/office/drawing/2014/main" id="{29C6DFB9-BF18-3371-8803-16DFE1C2BD92}"/>
              </a:ext>
            </a:extLst>
          </p:cNvPr>
          <p:cNvSpPr/>
          <p:nvPr/>
        </p:nvSpPr>
        <p:spPr>
          <a:xfrm>
            <a:off x="5241821" y="2197101"/>
            <a:ext cx="639659" cy="591592"/>
          </a:xfrm>
          <a:custGeom>
            <a:avLst/>
            <a:gdLst/>
            <a:ahLst/>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spcAft>
                <a:spcPts val="600"/>
              </a:spcAft>
            </a:pPr>
            <a:endParaRPr lang="en-AU" sz="1400" err="1"/>
          </a:p>
        </p:txBody>
      </p:sp>
      <p:pic>
        <p:nvPicPr>
          <p:cNvPr id="3" name="Graphic 2">
            <a:extLst>
              <a:ext uri="{FF2B5EF4-FFF2-40B4-BE49-F238E27FC236}">
                <a16:creationId xmlns:a16="http://schemas.microsoft.com/office/drawing/2014/main" id="{FCD709A1-CA71-6C22-086B-8ECCAAF00C5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516455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7.xml><?xml version="1.0" encoding="utf-8"?>
<p:sldLayout xmlns:a="http://schemas.openxmlformats.org/drawingml/2006/main" xmlns:r="http://schemas.openxmlformats.org/officeDocument/2006/relationships" xmlns:p="http://schemas.openxmlformats.org/presentationml/2006/main" showMasterSp="0" preserve="1">
  <p:cSld name="4_Quote_Opt. D (Dark Blue)">
    <p:bg>
      <p:bgPr>
        <a:solidFill>
          <a:schemeClr val="accent1"/>
        </a:solidFill>
        <a:effectLst/>
      </p:bgPr>
    </p:bg>
    <p:spTree>
      <p:nvGrpSpPr>
        <p:cNvPr id="1" name=""/>
        <p:cNvGrpSpPr/>
        <p:nvPr/>
      </p:nvGrpSpPr>
      <p:grpSpPr>
        <a:xfrm>
          <a:off x="0" y="0"/>
          <a:ext cx="0" cy="0"/>
          <a:chOff x="0" y="0"/>
          <a:chExt cx="0" cy="0"/>
        </a:xfrm>
      </p:grpSpPr>
      <p:sp>
        <p:nvSpPr>
          <p:cNvPr id="16" name="Rectangle: Rounded Corners 15">
            <a:extLst>
              <a:ext uri="{FF2B5EF4-FFF2-40B4-BE49-F238E27FC236}">
                <a16:creationId xmlns:a16="http://schemas.microsoft.com/office/drawing/2014/main" id="{C5DED847-96DC-A91C-1223-AFE73F9016BE}"/>
              </a:ext>
            </a:extLst>
          </p:cNvPr>
          <p:cNvSpPr/>
          <p:nvPr/>
        </p:nvSpPr>
        <p:spPr>
          <a:xfrm>
            <a:off x="803591" y="5203393"/>
            <a:ext cx="4770121" cy="390005"/>
          </a:xfrm>
          <a:prstGeom prst="roundRect">
            <a:avLst>
              <a:gd name="adj" fmla="val 27862"/>
            </a:avLst>
          </a:prstGeom>
          <a:solidFill>
            <a:srgbClr val="CFD4ED"/>
          </a:solidFill>
          <a:ln w="6350" cap="flat">
            <a:noFill/>
            <a:prstDash val="solid"/>
            <a:miter/>
          </a:ln>
        </p:spPr>
        <p:txBody>
          <a:bodyPr lIns="360000" rIns="360000" rtlCol="0" anchor="ctr"/>
          <a:lstStyle/>
          <a:p>
            <a:pPr algn="l">
              <a:lnSpc>
                <a:spcPct val="120000"/>
              </a:lnSpc>
              <a:spcAft>
                <a:spcPts val="600"/>
              </a:spcAft>
            </a:pPr>
            <a:endParaRPr lang="en-AU" sz="1200">
              <a:solidFill>
                <a:schemeClr val="accent5"/>
              </a:solidFill>
            </a:endParaRP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3592" y="2741613"/>
            <a:ext cx="8653146" cy="1878012"/>
          </a:xfrm>
        </p:spPr>
        <p:txBody>
          <a:bodyPr wrap="square" anchor="t" anchorCtr="0">
            <a:noAutofit/>
          </a:bodyPr>
          <a:lstStyle>
            <a:lvl1pPr>
              <a:lnSpc>
                <a:spcPct val="100000"/>
              </a:lnSpc>
              <a:defRPr sz="3600">
                <a:solidFill>
                  <a:schemeClr val="bg1"/>
                </a:solidFill>
              </a:defRPr>
            </a:lvl1pPr>
          </a:lstStyle>
          <a:p>
            <a:r>
              <a:rPr lang="en-US" noProof="0"/>
              <a:t>Quote goes here</a:t>
            </a:r>
          </a:p>
        </p:txBody>
      </p:sp>
      <p:sp>
        <p:nvSpPr>
          <p:cNvPr id="12" name="Text Placeholder 23">
            <a:extLst>
              <a:ext uri="{FF2B5EF4-FFF2-40B4-BE49-F238E27FC236}">
                <a16:creationId xmlns:a16="http://schemas.microsoft.com/office/drawing/2014/main" id="{24CB6363-D4C5-A35A-6230-AC590145959C}"/>
              </a:ext>
            </a:extLst>
          </p:cNvPr>
          <p:cNvSpPr>
            <a:spLocks noGrp="1"/>
          </p:cNvSpPr>
          <p:nvPr>
            <p:ph type="body" sz="quarter" idx="13" hasCustomPrompt="1"/>
          </p:nvPr>
        </p:nvSpPr>
        <p:spPr>
          <a:xfrm>
            <a:off x="803592" y="5306062"/>
            <a:ext cx="4085538" cy="184666"/>
          </a:xfrm>
        </p:spPr>
        <p:txBody>
          <a:bodyPr wrap="square" lIns="360000" rIns="360000" anchor="ctr" anchorCtr="0">
            <a:noAutofit/>
          </a:bodyPr>
          <a:lstStyle>
            <a:lvl1pPr>
              <a:lnSpc>
                <a:spcPct val="100000"/>
              </a:lnSpc>
              <a:spcAft>
                <a:spcPts val="0"/>
              </a:spcAft>
              <a:defRPr sz="1200">
                <a:solidFill>
                  <a:schemeClr val="accent1"/>
                </a:solidFill>
              </a:defRPr>
            </a:lvl1pPr>
          </a:lstStyle>
          <a:p>
            <a:pPr lvl="0"/>
            <a:r>
              <a:rPr lang="en-US"/>
              <a:t>Quote source goes here</a:t>
            </a:r>
          </a:p>
        </p:txBody>
      </p:sp>
      <p:sp>
        <p:nvSpPr>
          <p:cNvPr id="9" name="Slide Number Placeholder 8">
            <a:extLst>
              <a:ext uri="{FF2B5EF4-FFF2-40B4-BE49-F238E27FC236}">
                <a16:creationId xmlns:a16="http://schemas.microsoft.com/office/drawing/2014/main" id="{F4F992BA-AD8C-4015-4DA0-4C676C84F71A}"/>
              </a:ext>
            </a:extLst>
          </p:cNvPr>
          <p:cNvSpPr>
            <a:spLocks noGrp="1"/>
          </p:cNvSpPr>
          <p:nvPr>
            <p:ph type="sldNum" sz="quarter" idx="11"/>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8" name="Footer Placeholder 7">
            <a:extLst>
              <a:ext uri="{FF2B5EF4-FFF2-40B4-BE49-F238E27FC236}">
                <a16:creationId xmlns:a16="http://schemas.microsoft.com/office/drawing/2014/main" id="{D7C47C21-15AB-65EE-E85D-2AC89BA272EE}"/>
              </a:ext>
            </a:extLst>
          </p:cNvPr>
          <p:cNvSpPr>
            <a:spLocks noGrp="1"/>
          </p:cNvSpPr>
          <p:nvPr>
            <p:ph type="ftr" sz="quarter" idx="10"/>
          </p:nvPr>
        </p:nvSpPr>
        <p:spPr/>
        <p:txBody>
          <a:bodyPr/>
          <a:lstStyle>
            <a:lvl1pPr>
              <a:defRPr>
                <a:solidFill>
                  <a:schemeClr val="bg1"/>
                </a:solidFill>
              </a:defRPr>
            </a:lvl1pPr>
          </a:lstStyle>
          <a:p>
            <a:r>
              <a:rPr lang="en-GB"/>
              <a:t>Experian Presentation Concept Batch 1+2+3 | Confidential</a:t>
            </a:r>
            <a:endParaRPr lang="en-US"/>
          </a:p>
        </p:txBody>
      </p:sp>
      <p:sp>
        <p:nvSpPr>
          <p:cNvPr id="6" name="Freeform: Shape 5">
            <a:extLst>
              <a:ext uri="{FF2B5EF4-FFF2-40B4-BE49-F238E27FC236}">
                <a16:creationId xmlns:a16="http://schemas.microsoft.com/office/drawing/2014/main" id="{C018A057-C8BD-0F50-E0A1-033DD808AF8B}"/>
              </a:ext>
            </a:extLst>
          </p:cNvPr>
          <p:cNvSpPr/>
          <p:nvPr/>
        </p:nvSpPr>
        <p:spPr>
          <a:xfrm>
            <a:off x="803592" y="1766888"/>
            <a:ext cx="639659" cy="591592"/>
          </a:xfrm>
          <a:custGeom>
            <a:avLst/>
            <a:gdLst/>
            <a:ahLst/>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rgbClr val="9EABD6"/>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spcAft>
                <a:spcPts val="600"/>
              </a:spcAft>
            </a:pPr>
            <a:endParaRPr lang="en-AU" sz="1400" err="1">
              <a:solidFill>
                <a:schemeClr val="bg1"/>
              </a:solidFill>
            </a:endParaRPr>
          </a:p>
        </p:txBody>
      </p:sp>
      <p:pic>
        <p:nvPicPr>
          <p:cNvPr id="3" name="Graphic 2">
            <a:extLst>
              <a:ext uri="{FF2B5EF4-FFF2-40B4-BE49-F238E27FC236}">
                <a16:creationId xmlns:a16="http://schemas.microsoft.com/office/drawing/2014/main" id="{337A90C1-3CD7-E188-9A76-0D33E60238DE}"/>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631038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8.xml><?xml version="1.0" encoding="utf-8"?>
<p:sldLayout xmlns:a="http://schemas.openxmlformats.org/drawingml/2006/main" xmlns:r="http://schemas.openxmlformats.org/officeDocument/2006/relationships" xmlns:p="http://schemas.openxmlformats.org/presentationml/2006/main" preserve="1">
  <p:cSld name="5_Team/ Presenters x2_Opt. A">
    <p:bg>
      <p:bgPr>
        <a:solidFill>
          <a:schemeClr val="bg2"/>
        </a:solidFill>
        <a:effectLst/>
      </p:bgPr>
    </p:bg>
    <p:spTree>
      <p:nvGrpSpPr>
        <p:cNvPr id="1" name=""/>
        <p:cNvGrpSpPr/>
        <p:nvPr/>
      </p:nvGrpSpPr>
      <p:grpSpPr>
        <a:xfrm>
          <a:off x="0" y="0"/>
          <a:ext cx="0" cy="0"/>
          <a:chOff x="0" y="0"/>
          <a:chExt cx="0" cy="0"/>
        </a:xfrm>
      </p:grpSpPr>
      <p:sp>
        <p:nvSpPr>
          <p:cNvPr id="30" name="Rectangle: Rounded Corners 29">
            <a:extLst>
              <a:ext uri="{FF2B5EF4-FFF2-40B4-BE49-F238E27FC236}">
                <a16:creationId xmlns:a16="http://schemas.microsoft.com/office/drawing/2014/main" id="{36256F82-C7D2-436C-1B22-E9E761D8CA29}"/>
              </a:ext>
            </a:extLst>
          </p:cNvPr>
          <p:cNvSpPr/>
          <p:nvPr/>
        </p:nvSpPr>
        <p:spPr>
          <a:xfrm>
            <a:off x="4675188" y="3976378"/>
            <a:ext cx="3326400" cy="1617972"/>
          </a:xfrm>
          <a:prstGeom prst="roundRect">
            <a:avLst>
              <a:gd name="adj" fmla="val 6716"/>
            </a:avLst>
          </a:prstGeom>
          <a:solidFill>
            <a:schemeClr val="accent1"/>
          </a:solidFill>
          <a:ln w="6350" cap="flat">
            <a:noFill/>
            <a:prstDash val="solid"/>
            <a:miter/>
          </a:ln>
        </p:spPr>
        <p:txBody>
          <a:bodyPr rtlCol="0" anchor="ctr"/>
          <a:lstStyle/>
          <a:p>
            <a:endParaRPr lang="en-AU"/>
          </a:p>
        </p:txBody>
      </p:sp>
      <p:sp>
        <p:nvSpPr>
          <p:cNvPr id="31" name="Rectangle: Rounded Corners 30">
            <a:extLst>
              <a:ext uri="{FF2B5EF4-FFF2-40B4-BE49-F238E27FC236}">
                <a16:creationId xmlns:a16="http://schemas.microsoft.com/office/drawing/2014/main" id="{D7B239ED-2345-B643-42BA-5F9B58D16A7F}"/>
              </a:ext>
            </a:extLst>
          </p:cNvPr>
          <p:cNvSpPr/>
          <p:nvPr/>
        </p:nvSpPr>
        <p:spPr>
          <a:xfrm>
            <a:off x="8082308" y="3976378"/>
            <a:ext cx="3326400" cy="1617972"/>
          </a:xfrm>
          <a:prstGeom prst="roundRect">
            <a:avLst>
              <a:gd name="adj" fmla="val 6716"/>
            </a:avLst>
          </a:prstGeom>
          <a:solidFill>
            <a:schemeClr val="accent1"/>
          </a:solidFill>
          <a:ln w="6350" cap="flat">
            <a:noFill/>
            <a:prstDash val="solid"/>
            <a:miter/>
          </a:ln>
        </p:spPr>
        <p:txBody>
          <a:bodyPr rtlCol="0" anchor="ctr"/>
          <a:lstStyle/>
          <a:p>
            <a:endParaRPr lang="en-AU"/>
          </a:p>
        </p:txBody>
      </p:sp>
      <p:sp>
        <p:nvSpPr>
          <p:cNvPr id="20" name="Picture Placeholder 19">
            <a:extLst>
              <a:ext uri="{FF2B5EF4-FFF2-40B4-BE49-F238E27FC236}">
                <a16:creationId xmlns:a16="http://schemas.microsoft.com/office/drawing/2014/main" id="{34D02B25-485C-A82E-283A-623D327939D4}"/>
              </a:ext>
            </a:extLst>
          </p:cNvPr>
          <p:cNvSpPr>
            <a:spLocks noGrp="1"/>
          </p:cNvSpPr>
          <p:nvPr>
            <p:ph type="pic" sz="quarter" idx="14" hasCustomPrompt="1"/>
          </p:nvPr>
        </p:nvSpPr>
        <p:spPr>
          <a:xfrm>
            <a:off x="4675188" y="1766887"/>
            <a:ext cx="3326400" cy="2852737"/>
          </a:xfrm>
          <a:prstGeom prst="round2SameRect">
            <a:avLst>
              <a:gd name="adj1" fmla="val 3770"/>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7" name="Picture Placeholder 26">
            <a:extLst>
              <a:ext uri="{FF2B5EF4-FFF2-40B4-BE49-F238E27FC236}">
                <a16:creationId xmlns:a16="http://schemas.microsoft.com/office/drawing/2014/main" id="{CE054FD2-BD54-F623-35E3-DD45C88CBA5D}"/>
              </a:ext>
            </a:extLst>
          </p:cNvPr>
          <p:cNvSpPr>
            <a:spLocks noGrp="1"/>
          </p:cNvSpPr>
          <p:nvPr>
            <p:ph type="pic" sz="quarter" idx="17" hasCustomPrompt="1"/>
          </p:nvPr>
        </p:nvSpPr>
        <p:spPr>
          <a:xfrm>
            <a:off x="8082308" y="1766887"/>
            <a:ext cx="3326400" cy="2852737"/>
          </a:xfrm>
          <a:prstGeom prst="round2SameRect">
            <a:avLst>
              <a:gd name="adj1" fmla="val 3894"/>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2" name="Title 1">
            <a:extLst>
              <a:ext uri="{FF2B5EF4-FFF2-40B4-BE49-F238E27FC236}">
                <a16:creationId xmlns:a16="http://schemas.microsoft.com/office/drawing/2014/main" id="{0EF78772-138F-9A1A-44FC-B74D8A6810CD}"/>
              </a:ext>
            </a:extLst>
          </p:cNvPr>
          <p:cNvSpPr>
            <a:spLocks noGrp="1"/>
          </p:cNvSpPr>
          <p:nvPr>
            <p:ph type="title" hasCustomPrompt="1"/>
          </p:nvPr>
        </p:nvSpPr>
        <p:spPr>
          <a:xfrm>
            <a:off x="790575" y="1766888"/>
            <a:ext cx="3360738" cy="901700"/>
          </a:xfrm>
        </p:spPr>
        <p:txBody>
          <a:bodyPr>
            <a:noAutofit/>
          </a:bodyPr>
          <a:lstStyle>
            <a:lvl1pPr>
              <a:defRPr/>
            </a:lvl1pPr>
          </a:lstStyle>
          <a:p>
            <a:r>
              <a:rPr lang="en-US"/>
              <a:t>Team slide title</a:t>
            </a:r>
            <a:endParaRPr lang="en-AU"/>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4918940" y="4848422"/>
            <a:ext cx="2831382" cy="517129"/>
          </a:xfrm>
        </p:spPr>
        <p:txBody>
          <a:bodyPr wrap="square" lIns="0" rIns="0" anchor="t" anchorCtr="0">
            <a:noAutofit/>
          </a:bodyPr>
          <a:lstStyle>
            <a:lvl1pPr>
              <a:lnSpc>
                <a:spcPct val="100000"/>
              </a:lnSpc>
              <a:spcAft>
                <a:spcPts val="600"/>
              </a:spcAft>
              <a:defRPr sz="1600">
                <a:solidFill>
                  <a:schemeClr val="bg1"/>
                </a:solidFill>
              </a:defRPr>
            </a:lvl1pPr>
            <a:lvl2pPr marL="0" indent="0">
              <a:spcAft>
                <a:spcPts val="0"/>
              </a:spcAft>
              <a:buNone/>
              <a:defRPr sz="1100">
                <a:solidFill>
                  <a:schemeClr val="bg1"/>
                </a:solidFill>
              </a:defRPr>
            </a:lvl2pPr>
          </a:lstStyle>
          <a:p>
            <a:pPr lvl="0"/>
            <a:r>
              <a:rPr lang="en-US"/>
              <a:t>Name</a:t>
            </a:r>
          </a:p>
          <a:p>
            <a:pPr lvl="1"/>
            <a:r>
              <a:rPr lang="en-US"/>
              <a:t>Job title</a:t>
            </a:r>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8328016" y="4848422"/>
            <a:ext cx="2831382" cy="517129"/>
          </a:xfrm>
        </p:spPr>
        <p:txBody>
          <a:bodyPr wrap="square">
            <a:noAutofit/>
          </a:bodyPr>
          <a:lstStyle>
            <a:lvl1pPr>
              <a:lnSpc>
                <a:spcPct val="100000"/>
              </a:lnSpc>
              <a:spcAft>
                <a:spcPts val="600"/>
              </a:spcAft>
              <a:defRPr>
                <a:solidFill>
                  <a:schemeClr val="bg1"/>
                </a:solidFill>
              </a:defRPr>
            </a:lvl1pPr>
            <a:lvl2pPr marL="0" indent="0">
              <a:spcAft>
                <a:spcPts val="0"/>
              </a:spcAft>
              <a:buNone/>
              <a:defRPr sz="1100">
                <a:solidFill>
                  <a:schemeClr val="bg1"/>
                </a:solidFill>
              </a:defRPr>
            </a:lvl2pPr>
            <a:lvl3pPr marL="180000" indent="0">
              <a:buNone/>
              <a:defRPr/>
            </a:lvl3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6" name="Text Placeholder 9">
            <a:extLst>
              <a:ext uri="{FF2B5EF4-FFF2-40B4-BE49-F238E27FC236}">
                <a16:creationId xmlns:a16="http://schemas.microsoft.com/office/drawing/2014/main" id="{07CF2BBF-DE84-C8DA-B49A-1F18E4C1905D}"/>
              </a:ext>
            </a:extLst>
          </p:cNvPr>
          <p:cNvSpPr>
            <a:spLocks noGrp="1"/>
          </p:cNvSpPr>
          <p:nvPr>
            <p:ph type="body" sz="quarter" idx="18" hasCustomPrompt="1"/>
          </p:nvPr>
        </p:nvSpPr>
        <p:spPr>
          <a:xfrm>
            <a:off x="790575" y="3191613"/>
            <a:ext cx="3360738" cy="2402737"/>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8819485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9.xml><?xml version="1.0" encoding="utf-8"?>
<p:sldLayout xmlns:a="http://schemas.openxmlformats.org/drawingml/2006/main" xmlns:r="http://schemas.openxmlformats.org/officeDocument/2006/relationships" xmlns:p="http://schemas.openxmlformats.org/presentationml/2006/main" preserve="1">
  <p:cSld name="6_Team/ Presenters x2_Opt. A">
    <p:bg>
      <p:bgPr>
        <a:solidFill>
          <a:schemeClr val="bg2"/>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E76CE8CB-05EB-47C6-54CF-BA6C32499A2D}"/>
              </a:ext>
            </a:extLst>
          </p:cNvPr>
          <p:cNvSpPr/>
          <p:nvPr/>
        </p:nvSpPr>
        <p:spPr>
          <a:xfrm>
            <a:off x="8082308" y="4691062"/>
            <a:ext cx="3326400" cy="879477"/>
          </a:xfrm>
          <a:prstGeom prst="roundRect">
            <a:avLst>
              <a:gd name="adj" fmla="val 12673"/>
            </a:avLst>
          </a:prstGeom>
          <a:solidFill>
            <a:schemeClr val="accent1"/>
          </a:solidFill>
          <a:ln w="6350" cap="flat">
            <a:noFill/>
            <a:prstDash val="solid"/>
            <a:miter/>
          </a:ln>
        </p:spPr>
        <p:txBody>
          <a:bodyPr rtlCol="0" anchor="ctr"/>
          <a:lstStyle/>
          <a:p>
            <a:endParaRPr lang="en-AU"/>
          </a:p>
        </p:txBody>
      </p:sp>
      <p:sp>
        <p:nvSpPr>
          <p:cNvPr id="9" name="Rectangle: Rounded Corners 8">
            <a:extLst>
              <a:ext uri="{FF2B5EF4-FFF2-40B4-BE49-F238E27FC236}">
                <a16:creationId xmlns:a16="http://schemas.microsoft.com/office/drawing/2014/main" id="{7F7C96BB-3876-119F-4A78-AB2596B794A6}"/>
              </a:ext>
            </a:extLst>
          </p:cNvPr>
          <p:cNvSpPr/>
          <p:nvPr/>
        </p:nvSpPr>
        <p:spPr>
          <a:xfrm>
            <a:off x="4675188" y="4691062"/>
            <a:ext cx="3326400" cy="879477"/>
          </a:xfrm>
          <a:prstGeom prst="roundRect">
            <a:avLst>
              <a:gd name="adj" fmla="val 12673"/>
            </a:avLst>
          </a:prstGeom>
          <a:solidFill>
            <a:schemeClr val="accent1"/>
          </a:solidFill>
          <a:ln w="6350" cap="flat">
            <a:noFill/>
            <a:prstDash val="solid"/>
            <a:miter/>
          </a:ln>
        </p:spPr>
        <p:txBody>
          <a:bodyPr rtlCol="0" anchor="ctr"/>
          <a:lstStyle/>
          <a:p>
            <a:endParaRPr lang="en-AU"/>
          </a:p>
        </p:txBody>
      </p:sp>
      <p:sp>
        <p:nvSpPr>
          <p:cNvPr id="20" name="Picture Placeholder 19">
            <a:extLst>
              <a:ext uri="{FF2B5EF4-FFF2-40B4-BE49-F238E27FC236}">
                <a16:creationId xmlns:a16="http://schemas.microsoft.com/office/drawing/2014/main" id="{34D02B25-485C-A82E-283A-623D327939D4}"/>
              </a:ext>
            </a:extLst>
          </p:cNvPr>
          <p:cNvSpPr>
            <a:spLocks noGrp="1"/>
          </p:cNvSpPr>
          <p:nvPr>
            <p:ph type="pic" sz="quarter" idx="14" hasCustomPrompt="1"/>
          </p:nvPr>
        </p:nvSpPr>
        <p:spPr>
          <a:xfrm>
            <a:off x="4675188" y="1766887"/>
            <a:ext cx="3326400" cy="2852737"/>
          </a:xfrm>
          <a:prstGeom prst="roundRect">
            <a:avLst>
              <a:gd name="adj" fmla="val 3812"/>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7" name="Picture Placeholder 26">
            <a:extLst>
              <a:ext uri="{FF2B5EF4-FFF2-40B4-BE49-F238E27FC236}">
                <a16:creationId xmlns:a16="http://schemas.microsoft.com/office/drawing/2014/main" id="{CE054FD2-BD54-F623-35E3-DD45C88CBA5D}"/>
              </a:ext>
            </a:extLst>
          </p:cNvPr>
          <p:cNvSpPr>
            <a:spLocks noGrp="1"/>
          </p:cNvSpPr>
          <p:nvPr>
            <p:ph type="pic" sz="quarter" idx="17" hasCustomPrompt="1"/>
          </p:nvPr>
        </p:nvSpPr>
        <p:spPr>
          <a:xfrm>
            <a:off x="8078708" y="1766887"/>
            <a:ext cx="3330000" cy="2852737"/>
          </a:xfrm>
          <a:prstGeom prst="roundRect">
            <a:avLst>
              <a:gd name="adj" fmla="val 3395"/>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2" name="Title 1">
            <a:extLst>
              <a:ext uri="{FF2B5EF4-FFF2-40B4-BE49-F238E27FC236}">
                <a16:creationId xmlns:a16="http://schemas.microsoft.com/office/drawing/2014/main" id="{0EF78772-138F-9A1A-44FC-B74D8A6810CD}"/>
              </a:ext>
            </a:extLst>
          </p:cNvPr>
          <p:cNvSpPr>
            <a:spLocks noGrp="1"/>
          </p:cNvSpPr>
          <p:nvPr>
            <p:ph type="title" hasCustomPrompt="1"/>
          </p:nvPr>
        </p:nvSpPr>
        <p:spPr>
          <a:xfrm>
            <a:off x="790575" y="1766888"/>
            <a:ext cx="3360738" cy="901700"/>
          </a:xfrm>
        </p:spPr>
        <p:txBody>
          <a:bodyPr>
            <a:noAutofit/>
          </a:bodyPr>
          <a:lstStyle>
            <a:lvl1pPr>
              <a:defRPr/>
            </a:lvl1pPr>
          </a:lstStyle>
          <a:p>
            <a:r>
              <a:rPr lang="en-US"/>
              <a:t>Team slide title</a:t>
            </a:r>
            <a:endParaRPr lang="en-AU"/>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4922697" y="4872236"/>
            <a:ext cx="2831382" cy="517129"/>
          </a:xfrm>
        </p:spPr>
        <p:txBody>
          <a:bodyPr wrap="square" lIns="0" rIns="0" anchor="t" anchorCtr="0">
            <a:noAutofit/>
          </a:bodyPr>
          <a:lstStyle>
            <a:lvl1pPr>
              <a:lnSpc>
                <a:spcPct val="100000"/>
              </a:lnSpc>
              <a:spcAft>
                <a:spcPts val="600"/>
              </a:spcAft>
              <a:defRPr sz="1600">
                <a:solidFill>
                  <a:schemeClr val="bg1"/>
                </a:solidFill>
              </a:defRPr>
            </a:lvl1pPr>
            <a:lvl2pPr marL="0" indent="0">
              <a:spcAft>
                <a:spcPts val="0"/>
              </a:spcAft>
              <a:buNone/>
              <a:defRPr sz="1100">
                <a:solidFill>
                  <a:schemeClr val="bg1"/>
                </a:solidFill>
              </a:defRPr>
            </a:lvl2pPr>
          </a:lstStyle>
          <a:p>
            <a:pPr lvl="0"/>
            <a:r>
              <a:rPr lang="en-US"/>
              <a:t>Name</a:t>
            </a:r>
          </a:p>
          <a:p>
            <a:pPr lvl="1"/>
            <a:r>
              <a:rPr lang="en-US"/>
              <a:t>Job title</a:t>
            </a:r>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8329817" y="4872236"/>
            <a:ext cx="2831382" cy="517129"/>
          </a:xfrm>
        </p:spPr>
        <p:txBody>
          <a:bodyPr wrap="square">
            <a:noAutofit/>
          </a:bodyPr>
          <a:lstStyle>
            <a:lvl1pPr>
              <a:lnSpc>
                <a:spcPct val="100000"/>
              </a:lnSpc>
              <a:spcAft>
                <a:spcPts val="600"/>
              </a:spcAft>
              <a:defRPr>
                <a:solidFill>
                  <a:schemeClr val="bg1"/>
                </a:solidFill>
              </a:defRPr>
            </a:lvl1pPr>
            <a:lvl2pPr marL="0" indent="0">
              <a:spcAft>
                <a:spcPts val="0"/>
              </a:spcAft>
              <a:buNone/>
              <a:defRPr sz="1100">
                <a:solidFill>
                  <a:schemeClr val="bg1"/>
                </a:solidFill>
              </a:defRPr>
            </a:lvl2pPr>
            <a:lvl3pPr marL="180000" indent="0">
              <a:buNone/>
              <a:defRPr/>
            </a:lvl3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7" name="Text Placeholder 9">
            <a:extLst>
              <a:ext uri="{FF2B5EF4-FFF2-40B4-BE49-F238E27FC236}">
                <a16:creationId xmlns:a16="http://schemas.microsoft.com/office/drawing/2014/main" id="{165FD375-13D1-DE63-F555-C94A3EB7ED1B}"/>
              </a:ext>
            </a:extLst>
          </p:cNvPr>
          <p:cNvSpPr>
            <a:spLocks noGrp="1"/>
          </p:cNvSpPr>
          <p:nvPr>
            <p:ph type="body" sz="quarter" idx="18" hasCustomPrompt="1"/>
          </p:nvPr>
        </p:nvSpPr>
        <p:spPr>
          <a:xfrm>
            <a:off x="790575" y="3191613"/>
            <a:ext cx="3360738" cy="2402737"/>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3846163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p:cSld name="Agenda x8 Dark">
    <p:bg>
      <p:bgPr>
        <a:solidFill>
          <a:schemeClr val="accent1"/>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3343335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0.xml><?xml version="1.0" encoding="utf-8"?>
<p:sldLayout xmlns:a="http://schemas.openxmlformats.org/drawingml/2006/main" xmlns:r="http://schemas.openxmlformats.org/officeDocument/2006/relationships" xmlns:p="http://schemas.openxmlformats.org/presentationml/2006/main" preserve="1">
  <p:cSld name="5_Team/ Presenters x2_Opt. B">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E0DB87CF-31A3-AAFC-1749-3B6FA1B85038}"/>
              </a:ext>
            </a:extLst>
          </p:cNvPr>
          <p:cNvSpPr/>
          <p:nvPr/>
        </p:nvSpPr>
        <p:spPr>
          <a:xfrm>
            <a:off x="4675188" y="1766888"/>
            <a:ext cx="6726238" cy="1879200"/>
          </a:xfrm>
          <a:prstGeom prst="roundRect">
            <a:avLst>
              <a:gd name="adj" fmla="val 5467"/>
            </a:avLst>
          </a:prstGeom>
          <a:solidFill>
            <a:schemeClr val="accent1"/>
          </a:solidFill>
          <a:ln w="6350" cap="flat">
            <a:noFill/>
            <a:prstDash val="solid"/>
            <a:miter/>
          </a:ln>
        </p:spPr>
        <p:txBody>
          <a:bodyPr rtlCol="0" anchor="ctr"/>
          <a:lstStyle/>
          <a:p>
            <a:endParaRPr lang="en-AU"/>
          </a:p>
        </p:txBody>
      </p:sp>
      <p:sp>
        <p:nvSpPr>
          <p:cNvPr id="23" name="Rectangle: Rounded Corners 22">
            <a:extLst>
              <a:ext uri="{FF2B5EF4-FFF2-40B4-BE49-F238E27FC236}">
                <a16:creationId xmlns:a16="http://schemas.microsoft.com/office/drawing/2014/main" id="{867AFCD7-096F-1D8C-964A-45C339673FDD}"/>
              </a:ext>
            </a:extLst>
          </p:cNvPr>
          <p:cNvSpPr/>
          <p:nvPr/>
        </p:nvSpPr>
        <p:spPr>
          <a:xfrm>
            <a:off x="4675188" y="3716338"/>
            <a:ext cx="6726238" cy="1879200"/>
          </a:xfrm>
          <a:prstGeom prst="roundRect">
            <a:avLst>
              <a:gd name="adj" fmla="val 5467"/>
            </a:avLst>
          </a:prstGeom>
          <a:solidFill>
            <a:srgbClr val="0070BD"/>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0EF78772-138F-9A1A-44FC-B74D8A6810CD}"/>
              </a:ext>
            </a:extLst>
          </p:cNvPr>
          <p:cNvSpPr>
            <a:spLocks noGrp="1"/>
          </p:cNvSpPr>
          <p:nvPr>
            <p:ph type="title" hasCustomPrompt="1"/>
          </p:nvPr>
        </p:nvSpPr>
        <p:spPr>
          <a:xfrm>
            <a:off x="790575" y="1766888"/>
            <a:ext cx="3360738" cy="901700"/>
          </a:xfrm>
        </p:spPr>
        <p:txBody>
          <a:bodyPr>
            <a:noAutofit/>
          </a:bodyPr>
          <a:lstStyle>
            <a:lvl1pPr>
              <a:defRPr/>
            </a:lvl1pPr>
          </a:lstStyle>
          <a:p>
            <a:r>
              <a:rPr lang="en-US"/>
              <a:t>Team slide title</a:t>
            </a:r>
            <a:endParaRPr lang="en-AU"/>
          </a:p>
        </p:txBody>
      </p:sp>
      <p:sp>
        <p:nvSpPr>
          <p:cNvPr id="20" name="Picture Placeholder 19">
            <a:extLst>
              <a:ext uri="{FF2B5EF4-FFF2-40B4-BE49-F238E27FC236}">
                <a16:creationId xmlns:a16="http://schemas.microsoft.com/office/drawing/2014/main" id="{34D02B25-485C-A82E-283A-623D327939D4}"/>
              </a:ext>
            </a:extLst>
          </p:cNvPr>
          <p:cNvSpPr>
            <a:spLocks noGrp="1"/>
          </p:cNvSpPr>
          <p:nvPr>
            <p:ph type="pic" sz="quarter" idx="14" hasCustomPrompt="1"/>
          </p:nvPr>
        </p:nvSpPr>
        <p:spPr>
          <a:xfrm>
            <a:off x="4675188" y="1766888"/>
            <a:ext cx="1870076" cy="1878012"/>
          </a:xfrm>
          <a:prstGeom prst="roundRect">
            <a:avLst>
              <a:gd name="adj" fmla="val 547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7065962" y="2140488"/>
            <a:ext cx="3886202" cy="1132001"/>
          </a:xfrm>
        </p:spPr>
        <p:txBody>
          <a:bodyPr wrap="square" lIns="0" rIns="0" anchor="t" anchorCtr="0">
            <a:noAutofit/>
          </a:bodyPr>
          <a:lstStyle>
            <a:lvl1pPr>
              <a:lnSpc>
                <a:spcPct val="100000"/>
              </a:lnSpc>
              <a:spcAft>
                <a:spcPts val="600"/>
              </a:spcAft>
              <a:defRPr sz="2400">
                <a:solidFill>
                  <a:schemeClr val="bg1"/>
                </a:solidFill>
              </a:defRPr>
            </a:lvl1pPr>
            <a:lvl2pPr marL="0" indent="0">
              <a:spcAft>
                <a:spcPts val="0"/>
              </a:spcAft>
              <a:buNone/>
              <a:defRPr sz="1400">
                <a:solidFill>
                  <a:schemeClr val="bg1"/>
                </a:solidFill>
              </a:defRPr>
            </a:lvl2pPr>
          </a:lstStyle>
          <a:p>
            <a:pPr lvl="0"/>
            <a:r>
              <a:rPr lang="en-US"/>
              <a:t>Name</a:t>
            </a:r>
          </a:p>
          <a:p>
            <a:pPr lvl="1"/>
            <a:r>
              <a:rPr lang="en-US"/>
              <a:t>Job title</a:t>
            </a:r>
          </a:p>
        </p:txBody>
      </p:sp>
      <p:sp>
        <p:nvSpPr>
          <p:cNvPr id="27" name="Picture Placeholder 26">
            <a:extLst>
              <a:ext uri="{FF2B5EF4-FFF2-40B4-BE49-F238E27FC236}">
                <a16:creationId xmlns:a16="http://schemas.microsoft.com/office/drawing/2014/main" id="{CE054FD2-BD54-F623-35E3-DD45C88CBA5D}"/>
              </a:ext>
            </a:extLst>
          </p:cNvPr>
          <p:cNvSpPr>
            <a:spLocks noGrp="1"/>
          </p:cNvSpPr>
          <p:nvPr>
            <p:ph type="pic" sz="quarter" idx="17" hasCustomPrompt="1"/>
          </p:nvPr>
        </p:nvSpPr>
        <p:spPr>
          <a:xfrm>
            <a:off x="4675187" y="3716338"/>
            <a:ext cx="1872000" cy="1879200"/>
          </a:xfrm>
          <a:prstGeom prst="roundRect">
            <a:avLst>
              <a:gd name="adj" fmla="val 5854"/>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7065962" y="4090738"/>
            <a:ext cx="3886202" cy="1130400"/>
          </a:xfrm>
        </p:spPr>
        <p:txBody>
          <a:bodyPr>
            <a:noAutofit/>
          </a:bodyPr>
          <a:lstStyle>
            <a:lvl1pPr>
              <a:lnSpc>
                <a:spcPct val="100000"/>
              </a:lnSpc>
              <a:spcAft>
                <a:spcPts val="600"/>
              </a:spcAft>
              <a:defRPr sz="2400">
                <a:solidFill>
                  <a:schemeClr val="bg1"/>
                </a:solidFill>
              </a:defRPr>
            </a:lvl1pPr>
            <a:lvl2pPr marL="0" indent="0">
              <a:spcAft>
                <a:spcPts val="0"/>
              </a:spcAft>
              <a:buNone/>
              <a:defRPr sz="1400">
                <a:solidFill>
                  <a:schemeClr val="bg1"/>
                </a:solidFill>
              </a:defRPr>
            </a:lvl2pPr>
            <a:lvl3pPr marL="180000" indent="0">
              <a:buNone/>
              <a:defRPr/>
            </a:lvl3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6" name="Text Placeholder 9">
            <a:extLst>
              <a:ext uri="{FF2B5EF4-FFF2-40B4-BE49-F238E27FC236}">
                <a16:creationId xmlns:a16="http://schemas.microsoft.com/office/drawing/2014/main" id="{F764BB1B-B93F-948C-AA62-8CA7D2149C4B}"/>
              </a:ext>
            </a:extLst>
          </p:cNvPr>
          <p:cNvSpPr>
            <a:spLocks noGrp="1"/>
          </p:cNvSpPr>
          <p:nvPr>
            <p:ph type="body" sz="quarter" idx="18" hasCustomPrompt="1"/>
          </p:nvPr>
        </p:nvSpPr>
        <p:spPr>
          <a:xfrm>
            <a:off x="790575" y="3191613"/>
            <a:ext cx="3360738" cy="2402737"/>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8825935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1.xml><?xml version="1.0" encoding="utf-8"?>
<p:sldLayout xmlns:a="http://schemas.openxmlformats.org/drawingml/2006/main" xmlns:r="http://schemas.openxmlformats.org/officeDocument/2006/relationships" xmlns:p="http://schemas.openxmlformats.org/presentationml/2006/main" preserve="1">
  <p:cSld name="6_Team/ Presenters x2_Opt. B">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E0DB87CF-31A3-AAFC-1749-3B6FA1B85038}"/>
              </a:ext>
            </a:extLst>
          </p:cNvPr>
          <p:cNvSpPr/>
          <p:nvPr/>
        </p:nvSpPr>
        <p:spPr>
          <a:xfrm>
            <a:off x="4675188" y="1766888"/>
            <a:ext cx="6726238" cy="1879200"/>
          </a:xfrm>
          <a:prstGeom prst="roundRect">
            <a:avLst>
              <a:gd name="adj" fmla="val 5467"/>
            </a:avLst>
          </a:prstGeom>
          <a:solidFill>
            <a:schemeClr val="bg1"/>
          </a:solidFill>
          <a:ln w="6350" cap="flat">
            <a:noFill/>
            <a:prstDash val="solid"/>
            <a:miter/>
          </a:ln>
        </p:spPr>
        <p:txBody>
          <a:bodyPr rtlCol="0" anchor="ctr"/>
          <a:lstStyle/>
          <a:p>
            <a:endParaRPr lang="en-AU"/>
          </a:p>
        </p:txBody>
      </p:sp>
      <p:sp>
        <p:nvSpPr>
          <p:cNvPr id="23" name="Rectangle: Rounded Corners 22">
            <a:extLst>
              <a:ext uri="{FF2B5EF4-FFF2-40B4-BE49-F238E27FC236}">
                <a16:creationId xmlns:a16="http://schemas.microsoft.com/office/drawing/2014/main" id="{867AFCD7-096F-1D8C-964A-45C339673FDD}"/>
              </a:ext>
            </a:extLst>
          </p:cNvPr>
          <p:cNvSpPr/>
          <p:nvPr/>
        </p:nvSpPr>
        <p:spPr>
          <a:xfrm>
            <a:off x="4675188" y="3716338"/>
            <a:ext cx="6726238" cy="1879200"/>
          </a:xfrm>
          <a:prstGeom prst="roundRect">
            <a:avLst>
              <a:gd name="adj" fmla="val 5467"/>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0EF78772-138F-9A1A-44FC-B74D8A6810CD}"/>
              </a:ext>
            </a:extLst>
          </p:cNvPr>
          <p:cNvSpPr>
            <a:spLocks noGrp="1"/>
          </p:cNvSpPr>
          <p:nvPr>
            <p:ph type="title" hasCustomPrompt="1"/>
          </p:nvPr>
        </p:nvSpPr>
        <p:spPr>
          <a:xfrm>
            <a:off x="790575" y="1766888"/>
            <a:ext cx="3360738" cy="901700"/>
          </a:xfrm>
        </p:spPr>
        <p:txBody>
          <a:bodyPr>
            <a:noAutofit/>
          </a:bodyPr>
          <a:lstStyle>
            <a:lvl1pPr>
              <a:defRPr/>
            </a:lvl1pPr>
          </a:lstStyle>
          <a:p>
            <a:r>
              <a:rPr lang="en-US"/>
              <a:t>Team slide title</a:t>
            </a:r>
            <a:endParaRPr lang="en-AU"/>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7065962" y="2140488"/>
            <a:ext cx="3886202" cy="1132001"/>
          </a:xfrm>
        </p:spPr>
        <p:txBody>
          <a:bodyPr wrap="square" lIns="0" rIns="0" anchor="t" anchorCtr="0">
            <a:noAutofit/>
          </a:bodyPr>
          <a:lstStyle>
            <a:lvl1pPr>
              <a:lnSpc>
                <a:spcPct val="100000"/>
              </a:lnSpc>
              <a:spcAft>
                <a:spcPts val="600"/>
              </a:spcAft>
              <a:defRPr sz="2400">
                <a:solidFill>
                  <a:srgbClr val="004796"/>
                </a:solidFill>
              </a:defRPr>
            </a:lvl1pPr>
            <a:lvl2pPr marL="0" indent="0">
              <a:spcAft>
                <a:spcPts val="0"/>
              </a:spcAft>
              <a:buNone/>
              <a:defRPr sz="1400">
                <a:solidFill>
                  <a:srgbClr val="004796"/>
                </a:solidFill>
              </a:defRPr>
            </a:lvl2pPr>
          </a:lstStyle>
          <a:p>
            <a:pPr lvl="0"/>
            <a:r>
              <a:rPr lang="en-US"/>
              <a:t>Name</a:t>
            </a:r>
          </a:p>
          <a:p>
            <a:pPr lvl="1"/>
            <a:r>
              <a:rPr lang="en-US"/>
              <a:t>Job title</a:t>
            </a:r>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7065962" y="4090738"/>
            <a:ext cx="3886202" cy="1130400"/>
          </a:xfrm>
        </p:spPr>
        <p:txBody>
          <a:bodyPr>
            <a:noAutofit/>
          </a:bodyPr>
          <a:lstStyle>
            <a:lvl1pPr>
              <a:lnSpc>
                <a:spcPct val="100000"/>
              </a:lnSpc>
              <a:spcAft>
                <a:spcPts val="600"/>
              </a:spcAft>
              <a:defRPr sz="2400">
                <a:solidFill>
                  <a:srgbClr val="004796"/>
                </a:solidFill>
              </a:defRPr>
            </a:lvl1pPr>
            <a:lvl2pPr marL="0" indent="0">
              <a:spcAft>
                <a:spcPts val="0"/>
              </a:spcAft>
              <a:buNone/>
              <a:defRPr sz="1400">
                <a:solidFill>
                  <a:srgbClr val="004796"/>
                </a:solidFill>
              </a:defRPr>
            </a:lvl2pPr>
            <a:lvl3pPr marL="180000" indent="0">
              <a:buNone/>
              <a:defRPr/>
            </a:lvl3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6" name="Text Placeholder 9">
            <a:extLst>
              <a:ext uri="{FF2B5EF4-FFF2-40B4-BE49-F238E27FC236}">
                <a16:creationId xmlns:a16="http://schemas.microsoft.com/office/drawing/2014/main" id="{F764BB1B-B93F-948C-AA62-8CA7D2149C4B}"/>
              </a:ext>
            </a:extLst>
          </p:cNvPr>
          <p:cNvSpPr>
            <a:spLocks noGrp="1"/>
          </p:cNvSpPr>
          <p:nvPr>
            <p:ph type="body" sz="quarter" idx="18" hasCustomPrompt="1"/>
          </p:nvPr>
        </p:nvSpPr>
        <p:spPr>
          <a:xfrm>
            <a:off x="790575" y="3191613"/>
            <a:ext cx="3360738" cy="2402737"/>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566437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2.xml><?xml version="1.0" encoding="utf-8"?>
<p:sldLayout xmlns:a="http://schemas.openxmlformats.org/drawingml/2006/main" xmlns:r="http://schemas.openxmlformats.org/officeDocument/2006/relationships" xmlns:p="http://schemas.openxmlformats.org/presentationml/2006/main" preserve="1">
  <p:cSld name="5_Team/ Presenters x4">
    <p:bg>
      <p:bgPr>
        <a:solidFill>
          <a:schemeClr val="bg2"/>
        </a:solidFill>
        <a:effectLst/>
      </p:bgPr>
    </p:bg>
    <p:spTree>
      <p:nvGrpSpPr>
        <p:cNvPr id="1" name=""/>
        <p:cNvGrpSpPr/>
        <p:nvPr/>
      </p:nvGrpSpPr>
      <p:grpSpPr>
        <a:xfrm>
          <a:off x="0" y="0"/>
          <a:ext cx="0" cy="0"/>
          <a:chOff x="0" y="0"/>
          <a:chExt cx="0" cy="0"/>
        </a:xfrm>
      </p:grpSpPr>
      <p:sp>
        <p:nvSpPr>
          <p:cNvPr id="43" name="Rectangle: Rounded Corners 42">
            <a:extLst>
              <a:ext uri="{FF2B5EF4-FFF2-40B4-BE49-F238E27FC236}">
                <a16:creationId xmlns:a16="http://schemas.microsoft.com/office/drawing/2014/main" id="{0E4A8100-AB2B-D700-08D3-71324865B4A0}"/>
              </a:ext>
            </a:extLst>
          </p:cNvPr>
          <p:cNvSpPr/>
          <p:nvPr/>
        </p:nvSpPr>
        <p:spPr>
          <a:xfrm>
            <a:off x="790575" y="4375683"/>
            <a:ext cx="2599200" cy="1218672"/>
          </a:xfrm>
          <a:prstGeom prst="roundRect">
            <a:avLst>
              <a:gd name="adj" fmla="val 8917"/>
            </a:avLst>
          </a:prstGeom>
          <a:solidFill>
            <a:schemeClr val="accent1"/>
          </a:solidFill>
          <a:ln w="6350" cap="flat">
            <a:noFill/>
            <a:prstDash val="solid"/>
            <a:miter/>
          </a:ln>
        </p:spPr>
        <p:txBody>
          <a:bodyPr rtlCol="0" anchor="ctr"/>
          <a:lstStyle/>
          <a:p>
            <a:endParaRPr lang="en-AU"/>
          </a:p>
        </p:txBody>
      </p:sp>
      <p:sp>
        <p:nvSpPr>
          <p:cNvPr id="44" name="Rectangle: Rounded Corners 43">
            <a:extLst>
              <a:ext uri="{FF2B5EF4-FFF2-40B4-BE49-F238E27FC236}">
                <a16:creationId xmlns:a16="http://schemas.microsoft.com/office/drawing/2014/main" id="{6C85D1DB-1F2B-FE8C-235F-69D61AB6BCD4}"/>
              </a:ext>
            </a:extLst>
          </p:cNvPr>
          <p:cNvSpPr/>
          <p:nvPr/>
        </p:nvSpPr>
        <p:spPr>
          <a:xfrm>
            <a:off x="6130617" y="4375683"/>
            <a:ext cx="2599200" cy="1218672"/>
          </a:xfrm>
          <a:prstGeom prst="roundRect">
            <a:avLst>
              <a:gd name="adj" fmla="val 8917"/>
            </a:avLst>
          </a:prstGeom>
          <a:solidFill>
            <a:schemeClr val="accent1"/>
          </a:solidFill>
          <a:ln w="6350" cap="flat">
            <a:noFill/>
            <a:prstDash val="solid"/>
            <a:miter/>
          </a:ln>
        </p:spPr>
        <p:txBody>
          <a:bodyPr rtlCol="0" anchor="ctr"/>
          <a:lstStyle/>
          <a:p>
            <a:endParaRPr lang="en-AU"/>
          </a:p>
        </p:txBody>
      </p:sp>
      <p:sp>
        <p:nvSpPr>
          <p:cNvPr id="45" name="Rectangle: Rounded Corners 44">
            <a:extLst>
              <a:ext uri="{FF2B5EF4-FFF2-40B4-BE49-F238E27FC236}">
                <a16:creationId xmlns:a16="http://schemas.microsoft.com/office/drawing/2014/main" id="{A0945305-2656-5405-6793-29E0E2DA505B}"/>
              </a:ext>
            </a:extLst>
          </p:cNvPr>
          <p:cNvSpPr/>
          <p:nvPr/>
        </p:nvSpPr>
        <p:spPr>
          <a:xfrm>
            <a:off x="3460596" y="4375683"/>
            <a:ext cx="2599200" cy="1218672"/>
          </a:xfrm>
          <a:prstGeom prst="roundRect">
            <a:avLst>
              <a:gd name="adj" fmla="val 8917"/>
            </a:avLst>
          </a:prstGeom>
          <a:solidFill>
            <a:schemeClr val="accent1"/>
          </a:solidFill>
          <a:ln w="6350" cap="flat">
            <a:noFill/>
            <a:prstDash val="solid"/>
            <a:miter/>
          </a:ln>
        </p:spPr>
        <p:txBody>
          <a:bodyPr rtlCol="0" anchor="ctr"/>
          <a:lstStyle/>
          <a:p>
            <a:endParaRPr lang="en-AU"/>
          </a:p>
        </p:txBody>
      </p:sp>
      <p:sp>
        <p:nvSpPr>
          <p:cNvPr id="46" name="Rectangle: Rounded Corners 45">
            <a:extLst>
              <a:ext uri="{FF2B5EF4-FFF2-40B4-BE49-F238E27FC236}">
                <a16:creationId xmlns:a16="http://schemas.microsoft.com/office/drawing/2014/main" id="{90C3F005-936D-A537-BD77-016665A414D9}"/>
              </a:ext>
            </a:extLst>
          </p:cNvPr>
          <p:cNvSpPr/>
          <p:nvPr/>
        </p:nvSpPr>
        <p:spPr>
          <a:xfrm>
            <a:off x="8800639" y="4375683"/>
            <a:ext cx="2599200" cy="1218672"/>
          </a:xfrm>
          <a:prstGeom prst="roundRect">
            <a:avLst>
              <a:gd name="adj" fmla="val 8917"/>
            </a:avLst>
          </a:prstGeom>
          <a:solidFill>
            <a:schemeClr val="accent1"/>
          </a:solidFill>
          <a:ln w="6350" cap="flat">
            <a:noFill/>
            <a:prstDash val="solid"/>
            <a:miter/>
          </a:ln>
        </p:spPr>
        <p:txBody>
          <a:bodyPr rtlCol="0" anchor="ctr"/>
          <a:lstStyle/>
          <a:p>
            <a:endParaRPr lang="en-AU"/>
          </a:p>
        </p:txBody>
      </p:sp>
      <p:pic>
        <p:nvPicPr>
          <p:cNvPr id="42" name="Picture 41" hidden="1">
            <a:extLst>
              <a:ext uri="{FF2B5EF4-FFF2-40B4-BE49-F238E27FC236}">
                <a16:creationId xmlns:a16="http://schemas.microsoft.com/office/drawing/2014/main" id="{6FB48233-672E-4037-3453-C92FEDE77A58}"/>
              </a:ext>
            </a:extLst>
          </p:cNvPr>
          <p:cNvPicPr>
            <a:picLocks noChangeAspect="1"/>
          </p:cNvPicPr>
          <p:nvPr/>
        </p:nvPicPr>
        <p:blipFill>
          <a:blip r:embed="rId2"/>
          <a:stretch>
            <a:fillRect/>
          </a:stretch>
        </p:blipFill>
        <p:spPr>
          <a:xfrm>
            <a:off x="0" y="0"/>
            <a:ext cx="12192000" cy="6858000"/>
          </a:xfrm>
          <a:prstGeom prst="rect">
            <a:avLst/>
          </a:prstGeom>
        </p:spPr>
      </p:pic>
      <p:sp>
        <p:nvSpPr>
          <p:cNvPr id="5" name="Title 4">
            <a:extLst>
              <a:ext uri="{FF2B5EF4-FFF2-40B4-BE49-F238E27FC236}">
                <a16:creationId xmlns:a16="http://schemas.microsoft.com/office/drawing/2014/main" id="{C891EE4D-016C-425B-01E4-763723822BF3}"/>
              </a:ext>
            </a:extLst>
          </p:cNvPr>
          <p:cNvSpPr>
            <a:spLocks noGrp="1"/>
          </p:cNvSpPr>
          <p:nvPr>
            <p:ph type="title" hasCustomPrompt="1"/>
          </p:nvPr>
        </p:nvSpPr>
        <p:spPr>
          <a:xfrm>
            <a:off x="790574" y="795019"/>
            <a:ext cx="9637713" cy="442800"/>
          </a:xfrm>
        </p:spPr>
        <p:txBody>
          <a:bodyPr/>
          <a:lstStyle>
            <a:lvl1pPr>
              <a:defRPr/>
            </a:lvl1pPr>
          </a:lstStyle>
          <a:p>
            <a:r>
              <a:rPr lang="en-US"/>
              <a:t>Team slide</a:t>
            </a:r>
            <a:endParaRPr lang="en-AU"/>
          </a:p>
        </p:txBody>
      </p:sp>
      <p:sp>
        <p:nvSpPr>
          <p:cNvPr id="7" name="Text Placeholder 23">
            <a:extLst>
              <a:ext uri="{FF2B5EF4-FFF2-40B4-BE49-F238E27FC236}">
                <a16:creationId xmlns:a16="http://schemas.microsoft.com/office/drawing/2014/main" id="{61D43EF3-6F10-A07D-3FC3-26E8C3502E7D}"/>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20" name="Picture Placeholder 19">
            <a:extLst>
              <a:ext uri="{FF2B5EF4-FFF2-40B4-BE49-F238E27FC236}">
                <a16:creationId xmlns:a16="http://schemas.microsoft.com/office/drawing/2014/main" id="{34D02B25-485C-A82E-283A-623D327939D4}"/>
              </a:ext>
            </a:extLst>
          </p:cNvPr>
          <p:cNvSpPr>
            <a:spLocks noGrp="1"/>
          </p:cNvSpPr>
          <p:nvPr>
            <p:ph type="pic" sz="quarter" idx="14" hasCustomPrompt="1"/>
          </p:nvPr>
        </p:nvSpPr>
        <p:spPr>
          <a:xfrm>
            <a:off x="790575" y="2217059"/>
            <a:ext cx="2599200" cy="2404539"/>
          </a:xfrm>
          <a:prstGeom prst="round2SameRect">
            <a:avLst>
              <a:gd name="adj1" fmla="val 4656"/>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1089137" y="4782989"/>
            <a:ext cx="1975680" cy="648000"/>
          </a:xfrm>
        </p:spPr>
        <p:txBody>
          <a:bodyPr wrap="square" lIns="0" rIns="0" anchor="t" anchorCtr="0">
            <a:noAutofit/>
          </a:bodyPr>
          <a:lstStyle>
            <a:lvl1pPr>
              <a:lnSpc>
                <a:spcPct val="100000"/>
              </a:lnSpc>
              <a:spcAft>
                <a:spcPts val="600"/>
              </a:spcAft>
              <a:defRPr sz="1600">
                <a:solidFill>
                  <a:schemeClr val="bg1"/>
                </a:solidFill>
              </a:defRPr>
            </a:lvl1pPr>
            <a:lvl2pPr marL="0" indent="0">
              <a:lnSpc>
                <a:spcPct val="100000"/>
              </a:lnSpc>
              <a:spcAft>
                <a:spcPts val="0"/>
              </a:spcAft>
              <a:buNone/>
              <a:defRPr sz="1100">
                <a:solidFill>
                  <a:schemeClr val="bg1"/>
                </a:solidFill>
              </a:defRPr>
            </a:lvl2pPr>
          </a:lstStyle>
          <a:p>
            <a:pPr lvl="0"/>
            <a:r>
              <a:rPr lang="en-US"/>
              <a:t>Name</a:t>
            </a:r>
          </a:p>
          <a:p>
            <a:pPr lvl="1"/>
            <a:r>
              <a:rPr lang="en-US"/>
              <a:t>Job title</a:t>
            </a:r>
          </a:p>
        </p:txBody>
      </p:sp>
      <p:sp>
        <p:nvSpPr>
          <p:cNvPr id="27" name="Picture Placeholder 26">
            <a:extLst>
              <a:ext uri="{FF2B5EF4-FFF2-40B4-BE49-F238E27FC236}">
                <a16:creationId xmlns:a16="http://schemas.microsoft.com/office/drawing/2014/main" id="{CE054FD2-BD54-F623-35E3-DD45C88CBA5D}"/>
              </a:ext>
            </a:extLst>
          </p:cNvPr>
          <p:cNvSpPr>
            <a:spLocks noGrp="1"/>
          </p:cNvSpPr>
          <p:nvPr>
            <p:ph type="pic" sz="quarter" idx="17" hasCustomPrompt="1"/>
          </p:nvPr>
        </p:nvSpPr>
        <p:spPr>
          <a:xfrm>
            <a:off x="3460596" y="2217059"/>
            <a:ext cx="2599200" cy="2404539"/>
          </a:xfrm>
          <a:prstGeom prst="round2SameRect">
            <a:avLst>
              <a:gd name="adj1" fmla="val 4013"/>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3766998" y="4782989"/>
            <a:ext cx="1975680" cy="648000"/>
          </a:xfrm>
        </p:spPr>
        <p:txBody>
          <a:bodyPr>
            <a:noAutofit/>
          </a:bodyPr>
          <a:lstStyle>
            <a:lvl1pPr>
              <a:lnSpc>
                <a:spcPct val="100000"/>
              </a:lnSpc>
              <a:spcAft>
                <a:spcPts val="600"/>
              </a:spcAft>
              <a:defRPr>
                <a:solidFill>
                  <a:schemeClr val="bg1"/>
                </a:solidFill>
              </a:defRPr>
            </a:lvl1pPr>
            <a:lvl2pPr marL="0" indent="0">
              <a:lnSpc>
                <a:spcPct val="100000"/>
              </a:lnSpc>
              <a:spcAft>
                <a:spcPts val="600"/>
              </a:spcAft>
              <a:buNone/>
              <a:defRPr sz="1100">
                <a:solidFill>
                  <a:schemeClr val="bg1"/>
                </a:solidFill>
              </a:defRPr>
            </a:lvl2pPr>
            <a:lvl3pPr marL="180000" indent="0">
              <a:buNone/>
              <a:defRPr/>
            </a:lvl3pPr>
          </a:lstStyle>
          <a:p>
            <a:pPr lvl="0"/>
            <a:r>
              <a:rPr lang="en-US"/>
              <a:t>Name</a:t>
            </a:r>
          </a:p>
          <a:p>
            <a:pPr lvl="1"/>
            <a:r>
              <a:rPr lang="en-US"/>
              <a:t>Job title</a:t>
            </a:r>
          </a:p>
        </p:txBody>
      </p:sp>
      <p:sp>
        <p:nvSpPr>
          <p:cNvPr id="34" name="Picture Placeholder 33">
            <a:extLst>
              <a:ext uri="{FF2B5EF4-FFF2-40B4-BE49-F238E27FC236}">
                <a16:creationId xmlns:a16="http://schemas.microsoft.com/office/drawing/2014/main" id="{FC8B1157-5C88-86F6-1F98-3C8473FD4B8C}"/>
              </a:ext>
            </a:extLst>
          </p:cNvPr>
          <p:cNvSpPr>
            <a:spLocks noGrp="1"/>
          </p:cNvSpPr>
          <p:nvPr>
            <p:ph type="pic" sz="quarter" idx="18" hasCustomPrompt="1"/>
          </p:nvPr>
        </p:nvSpPr>
        <p:spPr>
          <a:xfrm>
            <a:off x="6130617" y="2216888"/>
            <a:ext cx="2599200" cy="2402736"/>
          </a:xfrm>
          <a:prstGeom prst="round2SameRect">
            <a:avLst>
              <a:gd name="adj1" fmla="val 4858"/>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38" name="Text Placeholder 37">
            <a:extLst>
              <a:ext uri="{FF2B5EF4-FFF2-40B4-BE49-F238E27FC236}">
                <a16:creationId xmlns:a16="http://schemas.microsoft.com/office/drawing/2014/main" id="{E5F4DADC-CA5E-B237-8251-4D29FFD3BFAC}"/>
              </a:ext>
            </a:extLst>
          </p:cNvPr>
          <p:cNvSpPr>
            <a:spLocks noGrp="1"/>
          </p:cNvSpPr>
          <p:nvPr>
            <p:ph type="body" sz="quarter" idx="20" hasCustomPrompt="1"/>
          </p:nvPr>
        </p:nvSpPr>
        <p:spPr>
          <a:xfrm>
            <a:off x="6457847" y="4782989"/>
            <a:ext cx="1975680" cy="648000"/>
          </a:xfrm>
        </p:spPr>
        <p:txBody>
          <a:bodyPr>
            <a:noAutofit/>
          </a:bodyPr>
          <a:lstStyle>
            <a:lvl1pPr>
              <a:lnSpc>
                <a:spcPct val="100000"/>
              </a:lnSpc>
              <a:spcAft>
                <a:spcPts val="600"/>
              </a:spcAft>
              <a:defRPr>
                <a:solidFill>
                  <a:schemeClr val="bg1"/>
                </a:solidFill>
              </a:defRPr>
            </a:lvl1pPr>
            <a:lvl2pPr marL="0" indent="0">
              <a:lnSpc>
                <a:spcPct val="100000"/>
              </a:lnSpc>
              <a:spcAft>
                <a:spcPts val="600"/>
              </a:spcAft>
              <a:buNone/>
              <a:defRPr sz="1100">
                <a:solidFill>
                  <a:schemeClr val="bg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Name</a:t>
            </a:r>
          </a:p>
          <a:p>
            <a:pPr lvl="1"/>
            <a:r>
              <a:rPr lang="en-US"/>
              <a:t>Job title</a:t>
            </a:r>
          </a:p>
        </p:txBody>
      </p:sp>
      <p:sp>
        <p:nvSpPr>
          <p:cNvPr id="36" name="Picture Placeholder 35">
            <a:extLst>
              <a:ext uri="{FF2B5EF4-FFF2-40B4-BE49-F238E27FC236}">
                <a16:creationId xmlns:a16="http://schemas.microsoft.com/office/drawing/2014/main" id="{622CD9AC-CCF6-DDF0-CA2A-7ACDD2B21DD8}"/>
              </a:ext>
            </a:extLst>
          </p:cNvPr>
          <p:cNvSpPr>
            <a:spLocks noGrp="1"/>
          </p:cNvSpPr>
          <p:nvPr>
            <p:ph type="pic" sz="quarter" idx="19" hasCustomPrompt="1"/>
          </p:nvPr>
        </p:nvSpPr>
        <p:spPr>
          <a:xfrm>
            <a:off x="8800639" y="2216888"/>
            <a:ext cx="2599200" cy="2402736"/>
          </a:xfrm>
          <a:prstGeom prst="round2SameRect">
            <a:avLst>
              <a:gd name="adj1" fmla="val 4383"/>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40" name="Text Placeholder 39">
            <a:extLst>
              <a:ext uri="{FF2B5EF4-FFF2-40B4-BE49-F238E27FC236}">
                <a16:creationId xmlns:a16="http://schemas.microsoft.com/office/drawing/2014/main" id="{94312FAD-2E34-0CED-9D70-10B09D61CD7D}"/>
              </a:ext>
            </a:extLst>
          </p:cNvPr>
          <p:cNvSpPr>
            <a:spLocks noGrp="1"/>
          </p:cNvSpPr>
          <p:nvPr>
            <p:ph type="body" sz="quarter" idx="21" hasCustomPrompt="1"/>
          </p:nvPr>
        </p:nvSpPr>
        <p:spPr>
          <a:xfrm>
            <a:off x="9151217" y="4782989"/>
            <a:ext cx="1975680" cy="648000"/>
          </a:xfrm>
        </p:spPr>
        <p:txBody>
          <a:bodyPr>
            <a:noAutofit/>
          </a:bodyPr>
          <a:lstStyle>
            <a:lvl1pPr>
              <a:lnSpc>
                <a:spcPct val="100000"/>
              </a:lnSpc>
              <a:spcAft>
                <a:spcPts val="600"/>
              </a:spcAft>
              <a:defRPr>
                <a:solidFill>
                  <a:schemeClr val="bg1"/>
                </a:solidFill>
              </a:defRPr>
            </a:lvl1pPr>
            <a:lvl2pPr marL="0" indent="0">
              <a:lnSpc>
                <a:spcPct val="100000"/>
              </a:lnSpc>
              <a:spcAft>
                <a:spcPts val="600"/>
              </a:spcAft>
              <a:buNone/>
              <a:defRPr sz="1100">
                <a:solidFill>
                  <a:schemeClr val="bg1"/>
                </a:solidFill>
              </a:defRPr>
            </a:lvl2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3866152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3.xml><?xml version="1.0" encoding="utf-8"?>
<p:sldLayout xmlns:a="http://schemas.openxmlformats.org/drawingml/2006/main" xmlns:r="http://schemas.openxmlformats.org/officeDocument/2006/relationships" xmlns:p="http://schemas.openxmlformats.org/presentationml/2006/main" preserve="1">
  <p:cSld name="6_Team/ Presenters x4">
    <p:bg>
      <p:bgPr>
        <a:solidFill>
          <a:schemeClr val="bg2"/>
        </a:solidFill>
        <a:effectLst/>
      </p:bgPr>
    </p:bg>
    <p:spTree>
      <p:nvGrpSpPr>
        <p:cNvPr id="1" name=""/>
        <p:cNvGrpSpPr/>
        <p:nvPr/>
      </p:nvGrpSpPr>
      <p:grpSpPr>
        <a:xfrm>
          <a:off x="0" y="0"/>
          <a:ext cx="0" cy="0"/>
          <a:chOff x="0" y="0"/>
          <a:chExt cx="0" cy="0"/>
        </a:xfrm>
      </p:grpSpPr>
      <p:sp>
        <p:nvSpPr>
          <p:cNvPr id="43" name="Rectangle: Rounded Corners 42">
            <a:extLst>
              <a:ext uri="{FF2B5EF4-FFF2-40B4-BE49-F238E27FC236}">
                <a16:creationId xmlns:a16="http://schemas.microsoft.com/office/drawing/2014/main" id="{0E4A8100-AB2B-D700-08D3-71324865B4A0}"/>
              </a:ext>
            </a:extLst>
          </p:cNvPr>
          <p:cNvSpPr/>
          <p:nvPr/>
        </p:nvSpPr>
        <p:spPr>
          <a:xfrm>
            <a:off x="790575" y="4691063"/>
            <a:ext cx="2599200" cy="903292"/>
          </a:xfrm>
          <a:prstGeom prst="roundRect">
            <a:avLst>
              <a:gd name="adj" fmla="val 12783"/>
            </a:avLst>
          </a:prstGeom>
          <a:solidFill>
            <a:schemeClr val="accent1"/>
          </a:solidFill>
          <a:ln w="6350" cap="flat">
            <a:noFill/>
            <a:prstDash val="solid"/>
            <a:miter/>
          </a:ln>
        </p:spPr>
        <p:txBody>
          <a:bodyPr rtlCol="0" anchor="ctr"/>
          <a:lstStyle/>
          <a:p>
            <a:endParaRPr lang="en-AU"/>
          </a:p>
        </p:txBody>
      </p:sp>
      <p:sp>
        <p:nvSpPr>
          <p:cNvPr id="44" name="Rectangle: Rounded Corners 43">
            <a:extLst>
              <a:ext uri="{FF2B5EF4-FFF2-40B4-BE49-F238E27FC236}">
                <a16:creationId xmlns:a16="http://schemas.microsoft.com/office/drawing/2014/main" id="{6C85D1DB-1F2B-FE8C-235F-69D61AB6BCD4}"/>
              </a:ext>
            </a:extLst>
          </p:cNvPr>
          <p:cNvSpPr/>
          <p:nvPr/>
        </p:nvSpPr>
        <p:spPr>
          <a:xfrm>
            <a:off x="6130617" y="4691063"/>
            <a:ext cx="2599200" cy="903292"/>
          </a:xfrm>
          <a:prstGeom prst="roundRect">
            <a:avLst>
              <a:gd name="adj" fmla="val 12608"/>
            </a:avLst>
          </a:prstGeom>
          <a:solidFill>
            <a:schemeClr val="accent1"/>
          </a:solidFill>
          <a:ln w="6350" cap="flat">
            <a:noFill/>
            <a:prstDash val="solid"/>
            <a:miter/>
          </a:ln>
        </p:spPr>
        <p:txBody>
          <a:bodyPr rtlCol="0" anchor="ctr"/>
          <a:lstStyle/>
          <a:p>
            <a:endParaRPr lang="en-AU"/>
          </a:p>
        </p:txBody>
      </p:sp>
      <p:sp>
        <p:nvSpPr>
          <p:cNvPr id="45" name="Rectangle: Rounded Corners 44">
            <a:extLst>
              <a:ext uri="{FF2B5EF4-FFF2-40B4-BE49-F238E27FC236}">
                <a16:creationId xmlns:a16="http://schemas.microsoft.com/office/drawing/2014/main" id="{A0945305-2656-5405-6793-29E0E2DA505B}"/>
              </a:ext>
            </a:extLst>
          </p:cNvPr>
          <p:cNvSpPr/>
          <p:nvPr/>
        </p:nvSpPr>
        <p:spPr>
          <a:xfrm>
            <a:off x="3460596" y="4691063"/>
            <a:ext cx="2599200" cy="903292"/>
          </a:xfrm>
          <a:prstGeom prst="roundRect">
            <a:avLst>
              <a:gd name="adj" fmla="val 12432"/>
            </a:avLst>
          </a:prstGeom>
          <a:solidFill>
            <a:schemeClr val="accent1"/>
          </a:solidFill>
          <a:ln w="6350" cap="flat">
            <a:noFill/>
            <a:prstDash val="solid"/>
            <a:miter/>
          </a:ln>
        </p:spPr>
        <p:txBody>
          <a:bodyPr rtlCol="0" anchor="ctr"/>
          <a:lstStyle/>
          <a:p>
            <a:endParaRPr lang="en-AU"/>
          </a:p>
        </p:txBody>
      </p:sp>
      <p:sp>
        <p:nvSpPr>
          <p:cNvPr id="46" name="Rectangle: Rounded Corners 45">
            <a:extLst>
              <a:ext uri="{FF2B5EF4-FFF2-40B4-BE49-F238E27FC236}">
                <a16:creationId xmlns:a16="http://schemas.microsoft.com/office/drawing/2014/main" id="{90C3F005-936D-A537-BD77-016665A414D9}"/>
              </a:ext>
            </a:extLst>
          </p:cNvPr>
          <p:cNvSpPr/>
          <p:nvPr/>
        </p:nvSpPr>
        <p:spPr>
          <a:xfrm>
            <a:off x="8800639" y="4691063"/>
            <a:ext cx="2599200" cy="903292"/>
          </a:xfrm>
          <a:prstGeom prst="roundRect">
            <a:avLst>
              <a:gd name="adj" fmla="val 12344"/>
            </a:avLst>
          </a:prstGeom>
          <a:solidFill>
            <a:schemeClr val="accent1"/>
          </a:solidFill>
          <a:ln w="6350" cap="flat">
            <a:noFill/>
            <a:prstDash val="solid"/>
            <a:miter/>
          </a:ln>
        </p:spPr>
        <p:txBody>
          <a:bodyPr rtlCol="0" anchor="ctr"/>
          <a:lstStyle/>
          <a:p>
            <a:endParaRPr lang="en-AU"/>
          </a:p>
        </p:txBody>
      </p:sp>
      <p:pic>
        <p:nvPicPr>
          <p:cNvPr id="42" name="Picture 41" hidden="1">
            <a:extLst>
              <a:ext uri="{FF2B5EF4-FFF2-40B4-BE49-F238E27FC236}">
                <a16:creationId xmlns:a16="http://schemas.microsoft.com/office/drawing/2014/main" id="{6FB48233-672E-4037-3453-C92FEDE77A58}"/>
              </a:ext>
            </a:extLst>
          </p:cNvPr>
          <p:cNvPicPr>
            <a:picLocks noChangeAspect="1"/>
          </p:cNvPicPr>
          <p:nvPr/>
        </p:nvPicPr>
        <p:blipFill>
          <a:blip r:embed="rId2"/>
          <a:stretch>
            <a:fillRect/>
          </a:stretch>
        </p:blipFill>
        <p:spPr>
          <a:xfrm>
            <a:off x="0" y="0"/>
            <a:ext cx="12192000" cy="6858000"/>
          </a:xfrm>
          <a:prstGeom prst="rect">
            <a:avLst/>
          </a:prstGeom>
        </p:spPr>
      </p:pic>
      <p:sp>
        <p:nvSpPr>
          <p:cNvPr id="5" name="Title 4">
            <a:extLst>
              <a:ext uri="{FF2B5EF4-FFF2-40B4-BE49-F238E27FC236}">
                <a16:creationId xmlns:a16="http://schemas.microsoft.com/office/drawing/2014/main" id="{C891EE4D-016C-425B-01E4-763723822BF3}"/>
              </a:ext>
            </a:extLst>
          </p:cNvPr>
          <p:cNvSpPr>
            <a:spLocks noGrp="1"/>
          </p:cNvSpPr>
          <p:nvPr>
            <p:ph type="title" hasCustomPrompt="1"/>
          </p:nvPr>
        </p:nvSpPr>
        <p:spPr>
          <a:xfrm>
            <a:off x="790574" y="795019"/>
            <a:ext cx="9637713" cy="442800"/>
          </a:xfrm>
        </p:spPr>
        <p:txBody>
          <a:bodyPr/>
          <a:lstStyle>
            <a:lvl1pPr>
              <a:defRPr/>
            </a:lvl1pPr>
          </a:lstStyle>
          <a:p>
            <a:r>
              <a:rPr lang="en-US"/>
              <a:t>Team slide</a:t>
            </a:r>
            <a:endParaRPr lang="en-AU"/>
          </a:p>
        </p:txBody>
      </p:sp>
      <p:sp>
        <p:nvSpPr>
          <p:cNvPr id="7" name="Text Placeholder 23">
            <a:extLst>
              <a:ext uri="{FF2B5EF4-FFF2-40B4-BE49-F238E27FC236}">
                <a16:creationId xmlns:a16="http://schemas.microsoft.com/office/drawing/2014/main" id="{61D43EF3-6F10-A07D-3FC3-26E8C3502E7D}"/>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20" name="Picture Placeholder 19">
            <a:extLst>
              <a:ext uri="{FF2B5EF4-FFF2-40B4-BE49-F238E27FC236}">
                <a16:creationId xmlns:a16="http://schemas.microsoft.com/office/drawing/2014/main" id="{34D02B25-485C-A82E-283A-623D327939D4}"/>
              </a:ext>
            </a:extLst>
          </p:cNvPr>
          <p:cNvSpPr>
            <a:spLocks noGrp="1"/>
          </p:cNvSpPr>
          <p:nvPr>
            <p:ph type="pic" sz="quarter" idx="14" hasCustomPrompt="1"/>
          </p:nvPr>
        </p:nvSpPr>
        <p:spPr>
          <a:xfrm>
            <a:off x="790575" y="2217059"/>
            <a:ext cx="2599200" cy="2404539"/>
          </a:xfrm>
          <a:prstGeom prst="roundRect">
            <a:avLst>
              <a:gd name="adj" fmla="val 4783"/>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1089137" y="4818709"/>
            <a:ext cx="1975680" cy="648000"/>
          </a:xfrm>
        </p:spPr>
        <p:txBody>
          <a:bodyPr wrap="square" lIns="0" rIns="0" anchor="t" anchorCtr="0">
            <a:noAutofit/>
          </a:bodyPr>
          <a:lstStyle>
            <a:lvl1pPr>
              <a:lnSpc>
                <a:spcPct val="100000"/>
              </a:lnSpc>
              <a:spcAft>
                <a:spcPts val="600"/>
              </a:spcAft>
              <a:defRPr sz="1600">
                <a:solidFill>
                  <a:schemeClr val="bg1"/>
                </a:solidFill>
              </a:defRPr>
            </a:lvl1pPr>
            <a:lvl2pPr marL="0" indent="0">
              <a:lnSpc>
                <a:spcPct val="100000"/>
              </a:lnSpc>
              <a:spcAft>
                <a:spcPts val="0"/>
              </a:spcAft>
              <a:buNone/>
              <a:defRPr sz="1100">
                <a:solidFill>
                  <a:schemeClr val="bg1"/>
                </a:solidFill>
              </a:defRPr>
            </a:lvl2pPr>
          </a:lstStyle>
          <a:p>
            <a:pPr lvl="0"/>
            <a:r>
              <a:rPr lang="en-US"/>
              <a:t>Name</a:t>
            </a:r>
          </a:p>
          <a:p>
            <a:pPr lvl="1"/>
            <a:r>
              <a:rPr lang="en-US"/>
              <a:t>Job title</a:t>
            </a:r>
          </a:p>
        </p:txBody>
      </p:sp>
      <p:sp>
        <p:nvSpPr>
          <p:cNvPr id="27" name="Picture Placeholder 26">
            <a:extLst>
              <a:ext uri="{FF2B5EF4-FFF2-40B4-BE49-F238E27FC236}">
                <a16:creationId xmlns:a16="http://schemas.microsoft.com/office/drawing/2014/main" id="{CE054FD2-BD54-F623-35E3-DD45C88CBA5D}"/>
              </a:ext>
            </a:extLst>
          </p:cNvPr>
          <p:cNvSpPr>
            <a:spLocks noGrp="1"/>
          </p:cNvSpPr>
          <p:nvPr>
            <p:ph type="pic" sz="quarter" idx="17" hasCustomPrompt="1"/>
          </p:nvPr>
        </p:nvSpPr>
        <p:spPr>
          <a:xfrm>
            <a:off x="3460596" y="2217059"/>
            <a:ext cx="2599200" cy="2404539"/>
          </a:xfrm>
          <a:prstGeom prst="roundRect">
            <a:avLst>
              <a:gd name="adj" fmla="val 4585"/>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3766998" y="4818709"/>
            <a:ext cx="1975680" cy="648000"/>
          </a:xfrm>
        </p:spPr>
        <p:txBody>
          <a:bodyPr>
            <a:noAutofit/>
          </a:bodyPr>
          <a:lstStyle>
            <a:lvl1pPr>
              <a:lnSpc>
                <a:spcPct val="100000"/>
              </a:lnSpc>
              <a:spcAft>
                <a:spcPts val="600"/>
              </a:spcAft>
              <a:defRPr>
                <a:solidFill>
                  <a:schemeClr val="bg1"/>
                </a:solidFill>
              </a:defRPr>
            </a:lvl1pPr>
            <a:lvl2pPr marL="0" indent="0">
              <a:lnSpc>
                <a:spcPct val="100000"/>
              </a:lnSpc>
              <a:spcAft>
                <a:spcPts val="600"/>
              </a:spcAft>
              <a:buNone/>
              <a:defRPr sz="1100">
                <a:solidFill>
                  <a:schemeClr val="bg1"/>
                </a:solidFill>
              </a:defRPr>
            </a:lvl2pPr>
            <a:lvl3pPr marL="180000" indent="0">
              <a:buNone/>
              <a:defRPr/>
            </a:lvl3pPr>
          </a:lstStyle>
          <a:p>
            <a:pPr lvl="0"/>
            <a:r>
              <a:rPr lang="en-US"/>
              <a:t>Name</a:t>
            </a:r>
          </a:p>
          <a:p>
            <a:pPr lvl="1"/>
            <a:r>
              <a:rPr lang="en-US"/>
              <a:t>Job title</a:t>
            </a:r>
          </a:p>
        </p:txBody>
      </p:sp>
      <p:sp>
        <p:nvSpPr>
          <p:cNvPr id="34" name="Picture Placeholder 33">
            <a:extLst>
              <a:ext uri="{FF2B5EF4-FFF2-40B4-BE49-F238E27FC236}">
                <a16:creationId xmlns:a16="http://schemas.microsoft.com/office/drawing/2014/main" id="{FC8B1157-5C88-86F6-1F98-3C8473FD4B8C}"/>
              </a:ext>
            </a:extLst>
          </p:cNvPr>
          <p:cNvSpPr>
            <a:spLocks noGrp="1"/>
          </p:cNvSpPr>
          <p:nvPr>
            <p:ph type="pic" sz="quarter" idx="18" hasCustomPrompt="1"/>
          </p:nvPr>
        </p:nvSpPr>
        <p:spPr>
          <a:xfrm>
            <a:off x="6130617" y="2216888"/>
            <a:ext cx="2599200" cy="2402736"/>
          </a:xfrm>
          <a:prstGeom prst="roundRect">
            <a:avLst>
              <a:gd name="adj" fmla="val 5171"/>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38" name="Text Placeholder 37">
            <a:extLst>
              <a:ext uri="{FF2B5EF4-FFF2-40B4-BE49-F238E27FC236}">
                <a16:creationId xmlns:a16="http://schemas.microsoft.com/office/drawing/2014/main" id="{E5F4DADC-CA5E-B237-8251-4D29FFD3BFAC}"/>
              </a:ext>
            </a:extLst>
          </p:cNvPr>
          <p:cNvSpPr>
            <a:spLocks noGrp="1"/>
          </p:cNvSpPr>
          <p:nvPr>
            <p:ph type="body" sz="quarter" idx="20" hasCustomPrompt="1"/>
          </p:nvPr>
        </p:nvSpPr>
        <p:spPr>
          <a:xfrm>
            <a:off x="6457847" y="4818709"/>
            <a:ext cx="1975680" cy="648000"/>
          </a:xfrm>
        </p:spPr>
        <p:txBody>
          <a:bodyPr>
            <a:noAutofit/>
          </a:bodyPr>
          <a:lstStyle>
            <a:lvl1pPr>
              <a:lnSpc>
                <a:spcPct val="100000"/>
              </a:lnSpc>
              <a:spcAft>
                <a:spcPts val="600"/>
              </a:spcAft>
              <a:defRPr>
                <a:solidFill>
                  <a:schemeClr val="bg1"/>
                </a:solidFill>
              </a:defRPr>
            </a:lvl1pPr>
            <a:lvl2pPr marL="0" indent="0">
              <a:lnSpc>
                <a:spcPct val="100000"/>
              </a:lnSpc>
              <a:spcAft>
                <a:spcPts val="600"/>
              </a:spcAft>
              <a:buNone/>
              <a:defRPr sz="1100">
                <a:solidFill>
                  <a:schemeClr val="bg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Name</a:t>
            </a:r>
          </a:p>
          <a:p>
            <a:pPr lvl="1"/>
            <a:r>
              <a:rPr lang="en-US"/>
              <a:t>Job title</a:t>
            </a:r>
          </a:p>
        </p:txBody>
      </p:sp>
      <p:sp>
        <p:nvSpPr>
          <p:cNvPr id="36" name="Picture Placeholder 35">
            <a:extLst>
              <a:ext uri="{FF2B5EF4-FFF2-40B4-BE49-F238E27FC236}">
                <a16:creationId xmlns:a16="http://schemas.microsoft.com/office/drawing/2014/main" id="{622CD9AC-CCF6-DDF0-CA2A-7ACDD2B21DD8}"/>
              </a:ext>
            </a:extLst>
          </p:cNvPr>
          <p:cNvSpPr>
            <a:spLocks noGrp="1"/>
          </p:cNvSpPr>
          <p:nvPr>
            <p:ph type="pic" sz="quarter" idx="19" hasCustomPrompt="1"/>
          </p:nvPr>
        </p:nvSpPr>
        <p:spPr>
          <a:xfrm>
            <a:off x="8800639" y="2216888"/>
            <a:ext cx="2599200" cy="2402736"/>
          </a:xfrm>
          <a:prstGeom prst="roundRect">
            <a:avLst>
              <a:gd name="adj" fmla="val 4576"/>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40" name="Text Placeholder 39">
            <a:extLst>
              <a:ext uri="{FF2B5EF4-FFF2-40B4-BE49-F238E27FC236}">
                <a16:creationId xmlns:a16="http://schemas.microsoft.com/office/drawing/2014/main" id="{94312FAD-2E34-0CED-9D70-10B09D61CD7D}"/>
              </a:ext>
            </a:extLst>
          </p:cNvPr>
          <p:cNvSpPr>
            <a:spLocks noGrp="1"/>
          </p:cNvSpPr>
          <p:nvPr>
            <p:ph type="body" sz="quarter" idx="21" hasCustomPrompt="1"/>
          </p:nvPr>
        </p:nvSpPr>
        <p:spPr>
          <a:xfrm>
            <a:off x="9151217" y="4818709"/>
            <a:ext cx="1975680" cy="648000"/>
          </a:xfrm>
        </p:spPr>
        <p:txBody>
          <a:bodyPr>
            <a:noAutofit/>
          </a:bodyPr>
          <a:lstStyle>
            <a:lvl1pPr>
              <a:lnSpc>
                <a:spcPct val="100000"/>
              </a:lnSpc>
              <a:spcAft>
                <a:spcPts val="600"/>
              </a:spcAft>
              <a:defRPr>
                <a:solidFill>
                  <a:schemeClr val="bg1"/>
                </a:solidFill>
              </a:defRPr>
            </a:lvl1pPr>
            <a:lvl2pPr marL="0" indent="0">
              <a:lnSpc>
                <a:spcPct val="100000"/>
              </a:lnSpc>
              <a:spcAft>
                <a:spcPts val="600"/>
              </a:spcAft>
              <a:buNone/>
              <a:defRPr sz="1100">
                <a:solidFill>
                  <a:schemeClr val="bg1"/>
                </a:solidFill>
              </a:defRPr>
            </a:lvl2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1632597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4.xml><?xml version="1.0" encoding="utf-8"?>
<p:sldLayout xmlns:a="http://schemas.openxmlformats.org/drawingml/2006/main" xmlns:r="http://schemas.openxmlformats.org/officeDocument/2006/relationships" xmlns:p="http://schemas.openxmlformats.org/presentationml/2006/main" preserve="1">
  <p:cSld name="5_Team/ Presenters x6">
    <p:bg>
      <p:bgPr>
        <a:solidFill>
          <a:schemeClr val="bg2"/>
        </a:solidFill>
        <a:effectLst/>
      </p:bgPr>
    </p:bg>
    <p:spTree>
      <p:nvGrpSpPr>
        <p:cNvPr id="1" name=""/>
        <p:cNvGrpSpPr/>
        <p:nvPr/>
      </p:nvGrpSpPr>
      <p:grpSpPr>
        <a:xfrm>
          <a:off x="0" y="0"/>
          <a:ext cx="0" cy="0"/>
          <a:chOff x="0" y="0"/>
          <a:chExt cx="0" cy="0"/>
        </a:xfrm>
      </p:grpSpPr>
      <p:sp>
        <p:nvSpPr>
          <p:cNvPr id="54" name="Rectangle: Rounded Corners 53">
            <a:extLst>
              <a:ext uri="{FF2B5EF4-FFF2-40B4-BE49-F238E27FC236}">
                <a16:creationId xmlns:a16="http://schemas.microsoft.com/office/drawing/2014/main" id="{77EDF264-5452-EFA3-BD95-8DF8AADAE18F}"/>
              </a:ext>
            </a:extLst>
          </p:cNvPr>
          <p:cNvSpPr/>
          <p:nvPr/>
        </p:nvSpPr>
        <p:spPr>
          <a:xfrm>
            <a:off x="879741" y="1775233"/>
            <a:ext cx="3393809" cy="2181600"/>
          </a:xfrm>
          <a:prstGeom prst="roundRect">
            <a:avLst>
              <a:gd name="adj" fmla="val 5187"/>
            </a:avLst>
          </a:prstGeom>
          <a:solidFill>
            <a:schemeClr val="accent1"/>
          </a:solidFill>
          <a:ln w="6350" cap="flat">
            <a:noFill/>
            <a:prstDash val="solid"/>
            <a:miter/>
          </a:ln>
        </p:spPr>
        <p:txBody>
          <a:bodyPr rtlCol="0" anchor="ctr"/>
          <a:lstStyle/>
          <a:p>
            <a:endParaRPr lang="en-AU"/>
          </a:p>
        </p:txBody>
      </p:sp>
      <p:sp>
        <p:nvSpPr>
          <p:cNvPr id="55" name="Rectangle: Rounded Corners 54">
            <a:extLst>
              <a:ext uri="{FF2B5EF4-FFF2-40B4-BE49-F238E27FC236}">
                <a16:creationId xmlns:a16="http://schemas.microsoft.com/office/drawing/2014/main" id="{C6EFE482-97C8-23D5-0F30-FBE1A12451C5}"/>
              </a:ext>
            </a:extLst>
          </p:cNvPr>
          <p:cNvSpPr/>
          <p:nvPr/>
        </p:nvSpPr>
        <p:spPr>
          <a:xfrm>
            <a:off x="879741" y="4033128"/>
            <a:ext cx="3393809" cy="2181600"/>
          </a:xfrm>
          <a:prstGeom prst="roundRect">
            <a:avLst>
              <a:gd name="adj" fmla="val 5187"/>
            </a:avLst>
          </a:prstGeom>
          <a:solidFill>
            <a:schemeClr val="accent1"/>
          </a:solidFill>
          <a:ln w="6350" cap="flat">
            <a:noFill/>
            <a:prstDash val="solid"/>
            <a:miter/>
          </a:ln>
        </p:spPr>
        <p:txBody>
          <a:bodyPr rtlCol="0" anchor="ctr"/>
          <a:lstStyle/>
          <a:p>
            <a:endParaRPr lang="en-AU"/>
          </a:p>
        </p:txBody>
      </p:sp>
      <p:sp>
        <p:nvSpPr>
          <p:cNvPr id="56" name="Rectangle: Rounded Corners 55">
            <a:extLst>
              <a:ext uri="{FF2B5EF4-FFF2-40B4-BE49-F238E27FC236}">
                <a16:creationId xmlns:a16="http://schemas.microsoft.com/office/drawing/2014/main" id="{D780D473-B77D-8ECC-3F56-C9366A3234A7}"/>
              </a:ext>
            </a:extLst>
          </p:cNvPr>
          <p:cNvSpPr/>
          <p:nvPr/>
        </p:nvSpPr>
        <p:spPr>
          <a:xfrm>
            <a:off x="8022471" y="1775232"/>
            <a:ext cx="3393809" cy="2181600"/>
          </a:xfrm>
          <a:prstGeom prst="roundRect">
            <a:avLst>
              <a:gd name="adj" fmla="val 5187"/>
            </a:avLst>
          </a:prstGeom>
          <a:solidFill>
            <a:schemeClr val="accent1"/>
          </a:solidFill>
          <a:ln w="6350" cap="flat">
            <a:noFill/>
            <a:prstDash val="solid"/>
            <a:miter/>
          </a:ln>
        </p:spPr>
        <p:txBody>
          <a:bodyPr rtlCol="0" anchor="ctr"/>
          <a:lstStyle/>
          <a:p>
            <a:endParaRPr lang="en-AU"/>
          </a:p>
        </p:txBody>
      </p:sp>
      <p:sp>
        <p:nvSpPr>
          <p:cNvPr id="57" name="Rectangle: Rounded Corners 56">
            <a:extLst>
              <a:ext uri="{FF2B5EF4-FFF2-40B4-BE49-F238E27FC236}">
                <a16:creationId xmlns:a16="http://schemas.microsoft.com/office/drawing/2014/main" id="{18D56D49-7AEA-2C7D-B175-56D215995041}"/>
              </a:ext>
            </a:extLst>
          </p:cNvPr>
          <p:cNvSpPr/>
          <p:nvPr/>
        </p:nvSpPr>
        <p:spPr>
          <a:xfrm>
            <a:off x="8022471" y="4033127"/>
            <a:ext cx="3393809" cy="2181600"/>
          </a:xfrm>
          <a:prstGeom prst="roundRect">
            <a:avLst>
              <a:gd name="adj" fmla="val 5187"/>
            </a:avLst>
          </a:prstGeom>
          <a:solidFill>
            <a:schemeClr val="accent1"/>
          </a:solidFill>
          <a:ln w="6350" cap="flat">
            <a:noFill/>
            <a:prstDash val="solid"/>
            <a:miter/>
          </a:ln>
        </p:spPr>
        <p:txBody>
          <a:bodyPr rtlCol="0" anchor="ctr"/>
          <a:lstStyle/>
          <a:p>
            <a:endParaRPr lang="en-AU"/>
          </a:p>
        </p:txBody>
      </p:sp>
      <p:sp>
        <p:nvSpPr>
          <p:cNvPr id="58" name="Rectangle: Rounded Corners 57">
            <a:extLst>
              <a:ext uri="{FF2B5EF4-FFF2-40B4-BE49-F238E27FC236}">
                <a16:creationId xmlns:a16="http://schemas.microsoft.com/office/drawing/2014/main" id="{66EEC61E-46EF-3D7C-9328-8BA00DE3820A}"/>
              </a:ext>
            </a:extLst>
          </p:cNvPr>
          <p:cNvSpPr/>
          <p:nvPr/>
        </p:nvSpPr>
        <p:spPr>
          <a:xfrm>
            <a:off x="4448815" y="1775232"/>
            <a:ext cx="3393809" cy="2181600"/>
          </a:xfrm>
          <a:prstGeom prst="roundRect">
            <a:avLst>
              <a:gd name="adj" fmla="val 5187"/>
            </a:avLst>
          </a:prstGeom>
          <a:solidFill>
            <a:schemeClr val="accent1"/>
          </a:solidFill>
          <a:ln w="6350" cap="flat">
            <a:noFill/>
            <a:prstDash val="solid"/>
            <a:miter/>
          </a:ln>
        </p:spPr>
        <p:txBody>
          <a:bodyPr rtlCol="0" anchor="ctr"/>
          <a:lstStyle/>
          <a:p>
            <a:endParaRPr lang="en-AU"/>
          </a:p>
        </p:txBody>
      </p:sp>
      <p:sp>
        <p:nvSpPr>
          <p:cNvPr id="59" name="Rectangle: Rounded Corners 58">
            <a:extLst>
              <a:ext uri="{FF2B5EF4-FFF2-40B4-BE49-F238E27FC236}">
                <a16:creationId xmlns:a16="http://schemas.microsoft.com/office/drawing/2014/main" id="{0EAAC888-4ED3-948F-EBCA-36F2F2E16EBC}"/>
              </a:ext>
            </a:extLst>
          </p:cNvPr>
          <p:cNvSpPr/>
          <p:nvPr/>
        </p:nvSpPr>
        <p:spPr>
          <a:xfrm>
            <a:off x="4448815" y="4033127"/>
            <a:ext cx="3393809" cy="2181600"/>
          </a:xfrm>
          <a:prstGeom prst="roundRect">
            <a:avLst>
              <a:gd name="adj" fmla="val 5187"/>
            </a:avLst>
          </a:prstGeom>
          <a:solidFill>
            <a:schemeClr val="accent1"/>
          </a:solidFill>
          <a:ln w="6350" cap="flat">
            <a:noFill/>
            <a:prstDash val="solid"/>
            <a:miter/>
          </a:ln>
        </p:spPr>
        <p:txBody>
          <a:bodyPr rtlCol="0" anchor="ctr"/>
          <a:lstStyle/>
          <a:p>
            <a:endParaRPr lang="en-AU"/>
          </a:p>
        </p:txBody>
      </p:sp>
      <p:sp>
        <p:nvSpPr>
          <p:cNvPr id="5" name="Title 4">
            <a:extLst>
              <a:ext uri="{FF2B5EF4-FFF2-40B4-BE49-F238E27FC236}">
                <a16:creationId xmlns:a16="http://schemas.microsoft.com/office/drawing/2014/main" id="{C891EE4D-016C-425B-01E4-763723822BF3}"/>
              </a:ext>
            </a:extLst>
          </p:cNvPr>
          <p:cNvSpPr>
            <a:spLocks noGrp="1"/>
          </p:cNvSpPr>
          <p:nvPr>
            <p:ph type="title" hasCustomPrompt="1"/>
          </p:nvPr>
        </p:nvSpPr>
        <p:spPr>
          <a:xfrm>
            <a:off x="794279" y="790575"/>
            <a:ext cx="9629775" cy="442800"/>
          </a:xfrm>
        </p:spPr>
        <p:txBody>
          <a:bodyPr/>
          <a:lstStyle>
            <a:lvl1pPr>
              <a:defRPr/>
            </a:lvl1pPr>
          </a:lstStyle>
          <a:p>
            <a:r>
              <a:rPr lang="en-US"/>
              <a:t>Team slide</a:t>
            </a:r>
            <a:endParaRPr lang="en-AU"/>
          </a:p>
        </p:txBody>
      </p:sp>
      <p:sp>
        <p:nvSpPr>
          <p:cNvPr id="20" name="Picture Placeholder 19">
            <a:extLst>
              <a:ext uri="{FF2B5EF4-FFF2-40B4-BE49-F238E27FC236}">
                <a16:creationId xmlns:a16="http://schemas.microsoft.com/office/drawing/2014/main" id="{34D02B25-485C-A82E-283A-623D327939D4}"/>
              </a:ext>
            </a:extLst>
          </p:cNvPr>
          <p:cNvSpPr>
            <a:spLocks noGrp="1"/>
          </p:cNvSpPr>
          <p:nvPr>
            <p:ph type="pic" sz="quarter" idx="14" hasCustomPrompt="1"/>
          </p:nvPr>
        </p:nvSpPr>
        <p:spPr>
          <a:xfrm>
            <a:off x="794279" y="1775214"/>
            <a:ext cx="1702800" cy="2181787"/>
          </a:xfrm>
          <a:prstGeom prst="roundRect">
            <a:avLst>
              <a:gd name="adj" fmla="val 6878"/>
            </a:avLst>
          </a:prstGeom>
          <a:solidFill>
            <a:schemeClr val="bg1">
              <a:lumMod val="75000"/>
            </a:schemeClr>
          </a:solidFill>
        </p:spPr>
        <p:txBody>
          <a:bodyPr lIns="180000" tIns="180000" rIns="180000" bIns="180000"/>
          <a:lstStyle>
            <a:lvl1pPr>
              <a:defRPr sz="1100">
                <a:solidFill>
                  <a:schemeClr val="tx2"/>
                </a:solidFill>
              </a:defRPr>
            </a:lvl1pPr>
          </a:lstStyle>
          <a:p>
            <a:r>
              <a:rPr lang="en-US"/>
              <a:t>Drag and drop image into placeholder</a:t>
            </a:r>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2733675" y="2399749"/>
            <a:ext cx="1303946" cy="1102553"/>
          </a:xfrm>
        </p:spPr>
        <p:txBody>
          <a:bodyPr wrap="square" lIns="0" rIns="0" anchor="t" anchorCtr="0">
            <a:noAutofit/>
          </a:bodyPr>
          <a:lstStyle>
            <a:lvl1pPr>
              <a:lnSpc>
                <a:spcPct val="100000"/>
              </a:lnSpc>
              <a:spcAft>
                <a:spcPts val="600"/>
              </a:spcAft>
              <a:defRPr sz="1600">
                <a:solidFill>
                  <a:schemeClr val="bg1"/>
                </a:solidFill>
              </a:defRPr>
            </a:lvl1pPr>
            <a:lvl2pPr marL="0" indent="0">
              <a:spcAft>
                <a:spcPts val="0"/>
              </a:spcAft>
              <a:buNone/>
              <a:defRPr sz="1100">
                <a:solidFill>
                  <a:schemeClr val="bg1"/>
                </a:solidFill>
              </a:defRPr>
            </a:lvl2pPr>
          </a:lstStyle>
          <a:p>
            <a:pPr lvl="0"/>
            <a:r>
              <a:rPr lang="en-US"/>
              <a:t>Name</a:t>
            </a:r>
          </a:p>
          <a:p>
            <a:pPr lvl="1"/>
            <a:r>
              <a:rPr lang="en-US"/>
              <a:t>Job title</a:t>
            </a:r>
          </a:p>
          <a:p>
            <a:pPr lvl="1"/>
            <a:endParaRPr lang="en-US"/>
          </a:p>
        </p:txBody>
      </p:sp>
      <p:sp>
        <p:nvSpPr>
          <p:cNvPr id="27" name="Picture Placeholder 26">
            <a:extLst>
              <a:ext uri="{FF2B5EF4-FFF2-40B4-BE49-F238E27FC236}">
                <a16:creationId xmlns:a16="http://schemas.microsoft.com/office/drawing/2014/main" id="{CE054FD2-BD54-F623-35E3-DD45C88CBA5D}"/>
              </a:ext>
            </a:extLst>
          </p:cNvPr>
          <p:cNvSpPr>
            <a:spLocks noGrp="1"/>
          </p:cNvSpPr>
          <p:nvPr>
            <p:ph type="pic" sz="quarter" idx="17" hasCustomPrompt="1"/>
          </p:nvPr>
        </p:nvSpPr>
        <p:spPr>
          <a:xfrm>
            <a:off x="4344988" y="1775231"/>
            <a:ext cx="1702800" cy="2181600"/>
          </a:xfrm>
          <a:prstGeom prst="roundRect">
            <a:avLst>
              <a:gd name="adj" fmla="val 6739"/>
            </a:avLst>
          </a:prstGeom>
          <a:solidFill>
            <a:schemeClr val="bg1">
              <a:lumMod val="75000"/>
            </a:schemeClr>
          </a:solidFill>
        </p:spPr>
        <p:txBody>
          <a:bodyPr lIns="180000" tIns="180000" rIns="180000" bIns="180000"/>
          <a:lstStyle>
            <a:lvl1pPr>
              <a:defRPr sz="1100">
                <a:solidFill>
                  <a:schemeClr val="tx2"/>
                </a:solidFill>
              </a:defRPr>
            </a:lvl1pPr>
          </a:lstStyle>
          <a:p>
            <a:r>
              <a:rPr lang="en-US"/>
              <a:t>Drag and drop image into placeholder</a:t>
            </a:r>
            <a:endParaRPr lang="en-AU"/>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6283720" y="2399749"/>
            <a:ext cx="1303200" cy="1101600"/>
          </a:xfrm>
        </p:spPr>
        <p:txBody>
          <a:bodyPr>
            <a:noAutofit/>
          </a:bodyPr>
          <a:lstStyle>
            <a:lvl1pPr>
              <a:lnSpc>
                <a:spcPct val="100000"/>
              </a:lnSpc>
              <a:spcAft>
                <a:spcPts val="600"/>
              </a:spcAft>
              <a:defRPr>
                <a:solidFill>
                  <a:schemeClr val="bg1"/>
                </a:solidFill>
              </a:defRPr>
            </a:lvl1pPr>
            <a:lvl2pPr marL="0" indent="0">
              <a:spcAft>
                <a:spcPts val="0"/>
              </a:spcAft>
              <a:buNone/>
              <a:defRPr sz="1100">
                <a:solidFill>
                  <a:schemeClr val="bg1"/>
                </a:solidFill>
              </a:defRPr>
            </a:lvl2pPr>
            <a:lvl3pPr marL="180000" indent="0">
              <a:buNone/>
              <a:defRPr/>
            </a:lvl3pPr>
          </a:lstStyle>
          <a:p>
            <a:pPr lvl="0"/>
            <a:r>
              <a:rPr lang="en-US"/>
              <a:t>Name</a:t>
            </a:r>
          </a:p>
          <a:p>
            <a:pPr lvl="1"/>
            <a:r>
              <a:rPr lang="en-US"/>
              <a:t>Job title</a:t>
            </a:r>
          </a:p>
        </p:txBody>
      </p:sp>
      <p:sp>
        <p:nvSpPr>
          <p:cNvPr id="34" name="Picture Placeholder 33">
            <a:extLst>
              <a:ext uri="{FF2B5EF4-FFF2-40B4-BE49-F238E27FC236}">
                <a16:creationId xmlns:a16="http://schemas.microsoft.com/office/drawing/2014/main" id="{FC8B1157-5C88-86F6-1F98-3C8473FD4B8C}"/>
              </a:ext>
            </a:extLst>
          </p:cNvPr>
          <p:cNvSpPr>
            <a:spLocks noGrp="1"/>
          </p:cNvSpPr>
          <p:nvPr>
            <p:ph type="pic" sz="quarter" idx="18" hasCustomPrompt="1"/>
          </p:nvPr>
        </p:nvSpPr>
        <p:spPr>
          <a:xfrm>
            <a:off x="7917140" y="1775231"/>
            <a:ext cx="1702800" cy="2181600"/>
          </a:xfrm>
          <a:prstGeom prst="roundRect">
            <a:avLst>
              <a:gd name="adj" fmla="val 6878"/>
            </a:avLst>
          </a:prstGeom>
          <a:solidFill>
            <a:schemeClr val="bg1">
              <a:lumMod val="75000"/>
            </a:schemeClr>
          </a:solidFill>
        </p:spPr>
        <p:txBody>
          <a:bodyPr lIns="180000" tIns="180000" rIns="180000" bIns="180000"/>
          <a:lstStyle>
            <a:lvl1pPr>
              <a:defRPr sz="1100">
                <a:solidFill>
                  <a:schemeClr val="tx2"/>
                </a:solidFill>
              </a:defRPr>
            </a:lvl1pPr>
          </a:lstStyle>
          <a:p>
            <a:r>
              <a:rPr lang="en-US"/>
              <a:t>Drag and drop image into placeholder</a:t>
            </a:r>
            <a:endParaRPr lang="en-AU"/>
          </a:p>
        </p:txBody>
      </p:sp>
      <p:sp>
        <p:nvSpPr>
          <p:cNvPr id="38" name="Text Placeholder 37">
            <a:extLst>
              <a:ext uri="{FF2B5EF4-FFF2-40B4-BE49-F238E27FC236}">
                <a16:creationId xmlns:a16="http://schemas.microsoft.com/office/drawing/2014/main" id="{E5F4DADC-CA5E-B237-8251-4D29FFD3BFAC}"/>
              </a:ext>
            </a:extLst>
          </p:cNvPr>
          <p:cNvSpPr>
            <a:spLocks noGrp="1"/>
          </p:cNvSpPr>
          <p:nvPr>
            <p:ph type="body" sz="quarter" idx="20" hasCustomPrompt="1"/>
          </p:nvPr>
        </p:nvSpPr>
        <p:spPr>
          <a:xfrm>
            <a:off x="9856259" y="2399750"/>
            <a:ext cx="1303200" cy="1102552"/>
          </a:xfrm>
        </p:spPr>
        <p:txBody>
          <a:bodyPr/>
          <a:lstStyle>
            <a:lvl1pPr>
              <a:lnSpc>
                <a:spcPct val="100000"/>
              </a:lnSpc>
              <a:spcAft>
                <a:spcPts val="600"/>
              </a:spcAft>
              <a:defRPr>
                <a:solidFill>
                  <a:schemeClr val="bg1"/>
                </a:solidFill>
              </a:defRPr>
            </a:lvl1pPr>
            <a:lvl2pPr marL="0" indent="0">
              <a:buNone/>
              <a:defRPr sz="1100">
                <a:solidFill>
                  <a:schemeClr val="bg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Name</a:t>
            </a:r>
          </a:p>
          <a:p>
            <a:pPr lvl="1"/>
            <a:r>
              <a:rPr lang="en-US"/>
              <a:t>Job title</a:t>
            </a:r>
          </a:p>
        </p:txBody>
      </p:sp>
      <p:sp>
        <p:nvSpPr>
          <p:cNvPr id="36" name="Picture Placeholder 35">
            <a:extLst>
              <a:ext uri="{FF2B5EF4-FFF2-40B4-BE49-F238E27FC236}">
                <a16:creationId xmlns:a16="http://schemas.microsoft.com/office/drawing/2014/main" id="{622CD9AC-CCF6-DDF0-CA2A-7ACDD2B21DD8}"/>
              </a:ext>
            </a:extLst>
          </p:cNvPr>
          <p:cNvSpPr>
            <a:spLocks noGrp="1"/>
          </p:cNvSpPr>
          <p:nvPr>
            <p:ph type="pic" sz="quarter" idx="19" hasCustomPrompt="1"/>
          </p:nvPr>
        </p:nvSpPr>
        <p:spPr>
          <a:xfrm>
            <a:off x="794279" y="4033127"/>
            <a:ext cx="1702800" cy="2181600"/>
          </a:xfrm>
          <a:prstGeom prst="roundRect">
            <a:avLst>
              <a:gd name="adj" fmla="val 6599"/>
            </a:avLst>
          </a:prstGeom>
          <a:solidFill>
            <a:schemeClr val="bg1">
              <a:lumMod val="75000"/>
            </a:schemeClr>
          </a:solidFill>
        </p:spPr>
        <p:txBody>
          <a:bodyPr lIns="180000" tIns="180000" rIns="180000" bIns="180000"/>
          <a:lstStyle>
            <a:lvl1pPr>
              <a:defRPr sz="1100">
                <a:solidFill>
                  <a:schemeClr val="tx2"/>
                </a:solidFill>
              </a:defRPr>
            </a:lvl1pPr>
          </a:lstStyle>
          <a:p>
            <a:r>
              <a:rPr lang="en-US"/>
              <a:t>Drag and drop image into placeholder</a:t>
            </a:r>
            <a:endParaRPr lang="en-AU"/>
          </a:p>
        </p:txBody>
      </p:sp>
      <p:sp>
        <p:nvSpPr>
          <p:cNvPr id="40" name="Text Placeholder 39">
            <a:extLst>
              <a:ext uri="{FF2B5EF4-FFF2-40B4-BE49-F238E27FC236}">
                <a16:creationId xmlns:a16="http://schemas.microsoft.com/office/drawing/2014/main" id="{94312FAD-2E34-0CED-9D70-10B09D61CD7D}"/>
              </a:ext>
            </a:extLst>
          </p:cNvPr>
          <p:cNvSpPr>
            <a:spLocks noGrp="1"/>
          </p:cNvSpPr>
          <p:nvPr>
            <p:ph type="body" sz="quarter" idx="21" hasCustomPrompt="1"/>
          </p:nvPr>
        </p:nvSpPr>
        <p:spPr>
          <a:xfrm>
            <a:off x="2733675" y="4657643"/>
            <a:ext cx="1303200" cy="1102552"/>
          </a:xfrm>
        </p:spPr>
        <p:txBody>
          <a:bodyPr/>
          <a:lstStyle>
            <a:lvl1pPr>
              <a:lnSpc>
                <a:spcPct val="100000"/>
              </a:lnSpc>
              <a:spcAft>
                <a:spcPts val="600"/>
              </a:spcAft>
              <a:defRPr>
                <a:solidFill>
                  <a:schemeClr val="bg1"/>
                </a:solidFill>
              </a:defRPr>
            </a:lvl1pPr>
            <a:lvl2pPr marL="0" indent="0">
              <a:buNone/>
              <a:defRPr sz="1100">
                <a:solidFill>
                  <a:schemeClr val="bg1"/>
                </a:solidFill>
              </a:defRPr>
            </a:lvl2pPr>
          </a:lstStyle>
          <a:p>
            <a:pPr lvl="0"/>
            <a:r>
              <a:rPr lang="en-US"/>
              <a:t>Name</a:t>
            </a:r>
          </a:p>
          <a:p>
            <a:pPr lvl="1"/>
            <a:r>
              <a:rPr lang="en-US"/>
              <a:t>Job title</a:t>
            </a:r>
          </a:p>
        </p:txBody>
      </p:sp>
      <p:sp>
        <p:nvSpPr>
          <p:cNvPr id="31" name="Picture Placeholder 30">
            <a:extLst>
              <a:ext uri="{FF2B5EF4-FFF2-40B4-BE49-F238E27FC236}">
                <a16:creationId xmlns:a16="http://schemas.microsoft.com/office/drawing/2014/main" id="{B609FF81-D18A-E9CE-F52D-066FE9FDFBE2}"/>
              </a:ext>
            </a:extLst>
          </p:cNvPr>
          <p:cNvSpPr>
            <a:spLocks noGrp="1"/>
          </p:cNvSpPr>
          <p:nvPr>
            <p:ph type="pic" sz="quarter" idx="22" hasCustomPrompt="1"/>
          </p:nvPr>
        </p:nvSpPr>
        <p:spPr>
          <a:xfrm>
            <a:off x="4344988" y="4033127"/>
            <a:ext cx="1702800" cy="2181600"/>
          </a:xfrm>
          <a:prstGeom prst="roundRect">
            <a:avLst>
              <a:gd name="adj" fmla="val 6738"/>
            </a:avLst>
          </a:prstGeom>
          <a:solidFill>
            <a:schemeClr val="bg1">
              <a:lumMod val="75000"/>
            </a:schemeClr>
          </a:solidFill>
        </p:spPr>
        <p:txBody>
          <a:bodyPr lIns="180000" tIns="180000" rIns="180000" bIns="180000"/>
          <a:lstStyle>
            <a:lvl1pPr>
              <a:defRPr sz="1100">
                <a:solidFill>
                  <a:schemeClr val="tx2"/>
                </a:solidFill>
              </a:defRPr>
            </a:lvl1pPr>
          </a:lstStyle>
          <a:p>
            <a:r>
              <a:rPr lang="en-US"/>
              <a:t>Drag and drop image into placeholder</a:t>
            </a:r>
          </a:p>
        </p:txBody>
      </p:sp>
      <p:sp>
        <p:nvSpPr>
          <p:cNvPr id="37" name="Text Placeholder 36">
            <a:extLst>
              <a:ext uri="{FF2B5EF4-FFF2-40B4-BE49-F238E27FC236}">
                <a16:creationId xmlns:a16="http://schemas.microsoft.com/office/drawing/2014/main" id="{ED829D50-769D-CDCB-01A9-6F36658D4F27}"/>
              </a:ext>
            </a:extLst>
          </p:cNvPr>
          <p:cNvSpPr>
            <a:spLocks noGrp="1"/>
          </p:cNvSpPr>
          <p:nvPr>
            <p:ph type="body" sz="quarter" idx="24" hasCustomPrompt="1"/>
          </p:nvPr>
        </p:nvSpPr>
        <p:spPr>
          <a:xfrm>
            <a:off x="6283720" y="4657643"/>
            <a:ext cx="1303200" cy="1102552"/>
          </a:xfrm>
        </p:spPr>
        <p:txBody>
          <a:bodyPr/>
          <a:lstStyle>
            <a:lvl1pPr>
              <a:lnSpc>
                <a:spcPct val="100000"/>
              </a:lnSpc>
              <a:spcAft>
                <a:spcPts val="600"/>
              </a:spcAft>
              <a:defRPr>
                <a:solidFill>
                  <a:schemeClr val="bg1"/>
                </a:solidFill>
              </a:defRPr>
            </a:lvl1pPr>
            <a:lvl2pPr>
              <a:defRPr sz="1100">
                <a:solidFill>
                  <a:schemeClr val="bg1"/>
                </a:solidFill>
              </a:defRPr>
            </a:lvl2pPr>
          </a:lstStyle>
          <a:p>
            <a:pPr lvl="0"/>
            <a:r>
              <a:rPr lang="en-US"/>
              <a:t>Name</a:t>
            </a:r>
          </a:p>
          <a:p>
            <a:pPr lvl="1"/>
            <a:r>
              <a:rPr lang="en-US"/>
              <a:t>Job title</a:t>
            </a:r>
          </a:p>
        </p:txBody>
      </p:sp>
      <p:sp>
        <p:nvSpPr>
          <p:cNvPr id="33" name="Picture Placeholder 32">
            <a:extLst>
              <a:ext uri="{FF2B5EF4-FFF2-40B4-BE49-F238E27FC236}">
                <a16:creationId xmlns:a16="http://schemas.microsoft.com/office/drawing/2014/main" id="{2173DDFC-3F03-C7D4-8F2E-10F48470A85F}"/>
              </a:ext>
            </a:extLst>
          </p:cNvPr>
          <p:cNvSpPr>
            <a:spLocks noGrp="1"/>
          </p:cNvSpPr>
          <p:nvPr>
            <p:ph type="pic" sz="quarter" idx="23" hasCustomPrompt="1"/>
          </p:nvPr>
        </p:nvSpPr>
        <p:spPr>
          <a:xfrm>
            <a:off x="7916863" y="4033127"/>
            <a:ext cx="1703388" cy="2181600"/>
          </a:xfrm>
          <a:prstGeom prst="roundRect">
            <a:avLst>
              <a:gd name="adj" fmla="val 6555"/>
            </a:avLst>
          </a:prstGeom>
          <a:solidFill>
            <a:schemeClr val="bg1">
              <a:lumMod val="75000"/>
            </a:schemeClr>
          </a:solidFill>
        </p:spPr>
        <p:txBody>
          <a:bodyPr lIns="180000" tIns="180000" rIns="180000" bIns="180000"/>
          <a:lstStyle>
            <a:lvl1pPr>
              <a:lnSpc>
                <a:spcPct val="100000"/>
              </a:lnSpc>
              <a:spcAft>
                <a:spcPts val="600"/>
              </a:spcAft>
              <a:defRPr sz="1100">
                <a:solidFill>
                  <a:schemeClr val="tx2"/>
                </a:solidFill>
              </a:defRPr>
            </a:lvl1pPr>
          </a:lstStyle>
          <a:p>
            <a:pPr marL="0" marR="0" lvl="0" indent="0" algn="l" defTabSz="914400" rtl="0" eaLnBrk="1" fontAlgn="auto" latinLnBrk="0" hangingPunct="1">
              <a:lnSpc>
                <a:spcPct val="125000"/>
              </a:lnSpc>
              <a:spcBef>
                <a:spcPts val="0"/>
              </a:spcBef>
              <a:spcAft>
                <a:spcPts val="1200"/>
              </a:spcAft>
              <a:buClrTx/>
              <a:buSzTx/>
              <a:buFont typeface="Arial" panose="020B0604020202020204" pitchFamily="34" charset="0"/>
              <a:buNone/>
              <a:tabLst/>
              <a:defRPr/>
            </a:pPr>
            <a:r>
              <a:rPr lang="en-US"/>
              <a:t>Drag and drop image into placeholder</a:t>
            </a:r>
          </a:p>
        </p:txBody>
      </p:sp>
      <p:sp>
        <p:nvSpPr>
          <p:cNvPr id="41" name="Text Placeholder 40">
            <a:extLst>
              <a:ext uri="{FF2B5EF4-FFF2-40B4-BE49-F238E27FC236}">
                <a16:creationId xmlns:a16="http://schemas.microsoft.com/office/drawing/2014/main" id="{6A18CED6-8B41-3782-93C7-A9C9C3706989}"/>
              </a:ext>
            </a:extLst>
          </p:cNvPr>
          <p:cNvSpPr>
            <a:spLocks noGrp="1"/>
          </p:cNvSpPr>
          <p:nvPr>
            <p:ph type="body" sz="quarter" idx="25" hasCustomPrompt="1"/>
          </p:nvPr>
        </p:nvSpPr>
        <p:spPr>
          <a:xfrm>
            <a:off x="9856259" y="4657643"/>
            <a:ext cx="1303200" cy="1102552"/>
          </a:xfrm>
        </p:spPr>
        <p:txBody>
          <a:bodyPr/>
          <a:lstStyle>
            <a:lvl1pPr>
              <a:lnSpc>
                <a:spcPct val="100000"/>
              </a:lnSpc>
              <a:spcAft>
                <a:spcPts val="600"/>
              </a:spcAft>
              <a:defRPr>
                <a:solidFill>
                  <a:schemeClr val="bg1"/>
                </a:solidFill>
              </a:defRPr>
            </a:lvl1pPr>
            <a:lvl2pPr>
              <a:defRPr sz="1100">
                <a:solidFill>
                  <a:schemeClr val="bg1"/>
                </a:solidFill>
              </a:defRPr>
            </a:lvl2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18" name="Text Placeholder 23">
            <a:extLst>
              <a:ext uri="{FF2B5EF4-FFF2-40B4-BE49-F238E27FC236}">
                <a16:creationId xmlns:a16="http://schemas.microsoft.com/office/drawing/2014/main" id="{220B480A-69AD-F337-1B77-1641C1B5EC5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3075735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5.xml><?xml version="1.0" encoding="utf-8"?>
<p:sldLayout xmlns:a="http://schemas.openxmlformats.org/drawingml/2006/main" xmlns:r="http://schemas.openxmlformats.org/officeDocument/2006/relationships" xmlns:p="http://schemas.openxmlformats.org/presentationml/2006/main" preserve="1">
  <p:cSld name="5_Team/ Presenters x7-8">
    <p:bg>
      <p:bgPr>
        <a:solidFill>
          <a:schemeClr val="bg2"/>
        </a:solidFill>
        <a:effectLst/>
      </p:bgPr>
    </p:bg>
    <p:spTree>
      <p:nvGrpSpPr>
        <p:cNvPr id="1" name=""/>
        <p:cNvGrpSpPr/>
        <p:nvPr/>
      </p:nvGrpSpPr>
      <p:grpSpPr>
        <a:xfrm>
          <a:off x="0" y="0"/>
          <a:ext cx="0" cy="0"/>
          <a:chOff x="0" y="0"/>
          <a:chExt cx="0" cy="0"/>
        </a:xfrm>
      </p:grpSpPr>
      <p:sp>
        <p:nvSpPr>
          <p:cNvPr id="55" name="Rectangle: Rounded Corners 54">
            <a:extLst>
              <a:ext uri="{FF2B5EF4-FFF2-40B4-BE49-F238E27FC236}">
                <a16:creationId xmlns:a16="http://schemas.microsoft.com/office/drawing/2014/main" id="{BAA4A830-82FA-C91E-E0DD-4112AFFC9E27}"/>
              </a:ext>
            </a:extLst>
          </p:cNvPr>
          <p:cNvSpPr/>
          <p:nvPr/>
        </p:nvSpPr>
        <p:spPr>
          <a:xfrm>
            <a:off x="6164580" y="2896148"/>
            <a:ext cx="5238088"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56" name="Rectangle: Rounded Corners 55">
            <a:extLst>
              <a:ext uri="{FF2B5EF4-FFF2-40B4-BE49-F238E27FC236}">
                <a16:creationId xmlns:a16="http://schemas.microsoft.com/office/drawing/2014/main" id="{16AE58A1-6511-BB7B-DF4D-7B3FE31FD806}"/>
              </a:ext>
            </a:extLst>
          </p:cNvPr>
          <p:cNvSpPr/>
          <p:nvPr/>
        </p:nvSpPr>
        <p:spPr>
          <a:xfrm>
            <a:off x="6164580" y="4025408"/>
            <a:ext cx="5238088"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57" name="Rectangle: Rounded Corners 56">
            <a:extLst>
              <a:ext uri="{FF2B5EF4-FFF2-40B4-BE49-F238E27FC236}">
                <a16:creationId xmlns:a16="http://schemas.microsoft.com/office/drawing/2014/main" id="{EA63A4A3-54FF-F584-C3BD-C0EC819D95D5}"/>
              </a:ext>
            </a:extLst>
          </p:cNvPr>
          <p:cNvSpPr/>
          <p:nvPr/>
        </p:nvSpPr>
        <p:spPr>
          <a:xfrm>
            <a:off x="6164580" y="5154669"/>
            <a:ext cx="5238088"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58" name="Rectangle: Rounded Corners 57">
            <a:extLst>
              <a:ext uri="{FF2B5EF4-FFF2-40B4-BE49-F238E27FC236}">
                <a16:creationId xmlns:a16="http://schemas.microsoft.com/office/drawing/2014/main" id="{54A0369A-7491-CBC6-90AA-DD554311B049}"/>
              </a:ext>
            </a:extLst>
          </p:cNvPr>
          <p:cNvSpPr/>
          <p:nvPr/>
        </p:nvSpPr>
        <p:spPr>
          <a:xfrm>
            <a:off x="6164580" y="1766888"/>
            <a:ext cx="5238088"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53" name="Rectangle: Rounded Corners 52">
            <a:extLst>
              <a:ext uri="{FF2B5EF4-FFF2-40B4-BE49-F238E27FC236}">
                <a16:creationId xmlns:a16="http://schemas.microsoft.com/office/drawing/2014/main" id="{6A9F5102-CC7C-8E30-D6B0-1D8BE5A2016A}"/>
              </a:ext>
            </a:extLst>
          </p:cNvPr>
          <p:cNvSpPr/>
          <p:nvPr/>
        </p:nvSpPr>
        <p:spPr>
          <a:xfrm>
            <a:off x="819149" y="2896148"/>
            <a:ext cx="5253483"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54" name="Rectangle: Rounded Corners 53">
            <a:extLst>
              <a:ext uri="{FF2B5EF4-FFF2-40B4-BE49-F238E27FC236}">
                <a16:creationId xmlns:a16="http://schemas.microsoft.com/office/drawing/2014/main" id="{CFD78F4E-4A88-F0F8-82E3-D3198FA3AB9B}"/>
              </a:ext>
            </a:extLst>
          </p:cNvPr>
          <p:cNvSpPr/>
          <p:nvPr/>
        </p:nvSpPr>
        <p:spPr>
          <a:xfrm>
            <a:off x="819149" y="4025408"/>
            <a:ext cx="5253483"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45" name="Rectangle: Rounded Corners 44">
            <a:extLst>
              <a:ext uri="{FF2B5EF4-FFF2-40B4-BE49-F238E27FC236}">
                <a16:creationId xmlns:a16="http://schemas.microsoft.com/office/drawing/2014/main" id="{0A84E859-2724-5908-9CE7-7D047504F843}"/>
              </a:ext>
            </a:extLst>
          </p:cNvPr>
          <p:cNvSpPr/>
          <p:nvPr/>
        </p:nvSpPr>
        <p:spPr>
          <a:xfrm>
            <a:off x="819149" y="5154669"/>
            <a:ext cx="5253483"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2" name="Rectangle: Rounded Corners 1">
            <a:extLst>
              <a:ext uri="{FF2B5EF4-FFF2-40B4-BE49-F238E27FC236}">
                <a16:creationId xmlns:a16="http://schemas.microsoft.com/office/drawing/2014/main" id="{3105CC47-60C0-F2BF-F2D2-696A5F1B055C}"/>
              </a:ext>
            </a:extLst>
          </p:cNvPr>
          <p:cNvSpPr/>
          <p:nvPr/>
        </p:nvSpPr>
        <p:spPr>
          <a:xfrm>
            <a:off x="819149" y="1766888"/>
            <a:ext cx="5253483"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5" name="Title 4">
            <a:extLst>
              <a:ext uri="{FF2B5EF4-FFF2-40B4-BE49-F238E27FC236}">
                <a16:creationId xmlns:a16="http://schemas.microsoft.com/office/drawing/2014/main" id="{C891EE4D-016C-425B-01E4-763723822BF3}"/>
              </a:ext>
            </a:extLst>
          </p:cNvPr>
          <p:cNvSpPr>
            <a:spLocks noGrp="1"/>
          </p:cNvSpPr>
          <p:nvPr>
            <p:ph type="title" hasCustomPrompt="1"/>
          </p:nvPr>
        </p:nvSpPr>
        <p:spPr>
          <a:xfrm>
            <a:off x="794279" y="790575"/>
            <a:ext cx="9629775" cy="442800"/>
          </a:xfrm>
        </p:spPr>
        <p:txBody>
          <a:bodyPr/>
          <a:lstStyle>
            <a:lvl1pPr>
              <a:defRPr/>
            </a:lvl1pPr>
          </a:lstStyle>
          <a:p>
            <a:r>
              <a:rPr lang="en-US"/>
              <a:t>Team slide</a:t>
            </a:r>
            <a:endParaRPr lang="en-AU"/>
          </a:p>
        </p:txBody>
      </p:sp>
      <p:sp>
        <p:nvSpPr>
          <p:cNvPr id="20" name="Picture Placeholder 19">
            <a:extLst>
              <a:ext uri="{FF2B5EF4-FFF2-40B4-BE49-F238E27FC236}">
                <a16:creationId xmlns:a16="http://schemas.microsoft.com/office/drawing/2014/main" id="{34D02B25-485C-A82E-283A-623D327939D4}"/>
              </a:ext>
            </a:extLst>
          </p:cNvPr>
          <p:cNvSpPr>
            <a:spLocks noGrp="1"/>
          </p:cNvSpPr>
          <p:nvPr>
            <p:ph type="pic" sz="quarter" idx="14" hasCustomPrompt="1"/>
          </p:nvPr>
        </p:nvSpPr>
        <p:spPr>
          <a:xfrm>
            <a:off x="794279" y="1766888"/>
            <a:ext cx="1080000" cy="1054800"/>
          </a:xfrm>
          <a:prstGeom prst="roundRect">
            <a:avLst>
              <a:gd name="adj" fmla="val 6712"/>
            </a:avLst>
          </a:prstGeom>
          <a:solidFill>
            <a:schemeClr val="bg1">
              <a:lumMod val="75000"/>
            </a:schemeClr>
          </a:solidFill>
        </p:spPr>
        <p:txBody>
          <a:bodyPr lIns="108000" tIns="180000" rIns="108000" bIns="180000"/>
          <a:lstStyle>
            <a:lvl1pPr>
              <a:spcAft>
                <a:spcPts val="0"/>
              </a:spcAft>
              <a:defRPr sz="1000">
                <a:solidFill>
                  <a:schemeClr val="tx2"/>
                </a:solidFill>
              </a:defRPr>
            </a:lvl1pPr>
          </a:lstStyle>
          <a:p>
            <a:r>
              <a:rPr lang="en-US"/>
              <a:t>Drag and drop image into placeholder</a:t>
            </a:r>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2328669" y="1999113"/>
            <a:ext cx="3190542" cy="507600"/>
          </a:xfrm>
        </p:spPr>
        <p:txBody>
          <a:bodyPr wrap="square" lIns="0" rIns="0" anchor="t" anchorCtr="0">
            <a:noAutofit/>
          </a:bodyPr>
          <a:lstStyle>
            <a:lvl1pPr>
              <a:lnSpc>
                <a:spcPct val="100000"/>
              </a:lnSpc>
              <a:spcAft>
                <a:spcPts val="600"/>
              </a:spcAft>
              <a:defRPr sz="1800">
                <a:solidFill>
                  <a:schemeClr val="bg1"/>
                </a:solidFill>
              </a:defRPr>
            </a:lvl1pPr>
            <a:lvl2pPr marL="0" indent="0">
              <a:spcAft>
                <a:spcPts val="0"/>
              </a:spcAft>
              <a:buNone/>
              <a:defRPr sz="1200">
                <a:solidFill>
                  <a:schemeClr val="bg1"/>
                </a:solidFill>
              </a:defRPr>
            </a:lvl2pPr>
          </a:lstStyle>
          <a:p>
            <a:pPr lvl="0"/>
            <a:r>
              <a:rPr lang="en-US"/>
              <a:t>Name</a:t>
            </a:r>
          </a:p>
          <a:p>
            <a:pPr lvl="1"/>
            <a:r>
              <a:rPr lang="en-US"/>
              <a:t>Job title</a:t>
            </a:r>
          </a:p>
          <a:p>
            <a:pPr lvl="1"/>
            <a:endParaRPr lang="en-US"/>
          </a:p>
        </p:txBody>
      </p:sp>
      <p:sp>
        <p:nvSpPr>
          <p:cNvPr id="27" name="Picture Placeholder 26">
            <a:extLst>
              <a:ext uri="{FF2B5EF4-FFF2-40B4-BE49-F238E27FC236}">
                <a16:creationId xmlns:a16="http://schemas.microsoft.com/office/drawing/2014/main" id="{CE054FD2-BD54-F623-35E3-DD45C88CBA5D}"/>
              </a:ext>
            </a:extLst>
          </p:cNvPr>
          <p:cNvSpPr>
            <a:spLocks noGrp="1"/>
          </p:cNvSpPr>
          <p:nvPr>
            <p:ph type="pic" sz="quarter" idx="17" hasCustomPrompt="1"/>
          </p:nvPr>
        </p:nvSpPr>
        <p:spPr>
          <a:xfrm>
            <a:off x="6145213" y="1766888"/>
            <a:ext cx="1080000" cy="1054800"/>
          </a:xfrm>
          <a:prstGeom prst="roundRect">
            <a:avLst>
              <a:gd name="adj" fmla="val 7136"/>
            </a:avLst>
          </a:prstGeom>
          <a:solidFill>
            <a:schemeClr val="bg1">
              <a:lumMod val="75000"/>
            </a:schemeClr>
          </a:solidFill>
        </p:spPr>
        <p:txBody>
          <a:bodyPr lIns="108000" tIns="180000" rIns="108000" bIns="180000"/>
          <a:lstStyle>
            <a:lvl1pPr>
              <a:spcAft>
                <a:spcPts val="0"/>
              </a:spcAft>
              <a:defRPr sz="1000">
                <a:solidFill>
                  <a:schemeClr val="tx2"/>
                </a:solidFill>
              </a:defRPr>
            </a:lvl1pPr>
          </a:lstStyle>
          <a:p>
            <a:r>
              <a:rPr lang="en-US"/>
              <a:t>Drag and drop image into placeholder</a:t>
            </a:r>
            <a:endParaRPr lang="en-AU"/>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7690561" y="1999113"/>
            <a:ext cx="3189600" cy="507600"/>
          </a:xfrm>
        </p:spPr>
        <p:txBody>
          <a:bodyPr>
            <a:noAutofit/>
          </a:bodyPr>
          <a:lstStyle>
            <a:lvl1pPr>
              <a:lnSpc>
                <a:spcPct val="100000"/>
              </a:lnSpc>
              <a:spcAft>
                <a:spcPts val="600"/>
              </a:spcAft>
              <a:defRPr sz="1800">
                <a:solidFill>
                  <a:schemeClr val="bg1"/>
                </a:solidFill>
              </a:defRPr>
            </a:lvl1pPr>
            <a:lvl2pPr marL="0" indent="0">
              <a:spcAft>
                <a:spcPts val="0"/>
              </a:spcAft>
              <a:buNone/>
              <a:defRPr sz="1200">
                <a:solidFill>
                  <a:schemeClr val="bg1"/>
                </a:solidFill>
              </a:defRPr>
            </a:lvl2pPr>
            <a:lvl3pPr marL="180000" indent="0">
              <a:buNone/>
              <a:defRPr/>
            </a:lvl3pPr>
          </a:lstStyle>
          <a:p>
            <a:pPr lvl="0"/>
            <a:r>
              <a:rPr lang="en-US"/>
              <a:t>Name</a:t>
            </a:r>
          </a:p>
          <a:p>
            <a:pPr lvl="1"/>
            <a:r>
              <a:rPr lang="en-US"/>
              <a:t>Job title</a:t>
            </a:r>
          </a:p>
        </p:txBody>
      </p:sp>
      <p:sp>
        <p:nvSpPr>
          <p:cNvPr id="34" name="Picture Placeholder 33">
            <a:extLst>
              <a:ext uri="{FF2B5EF4-FFF2-40B4-BE49-F238E27FC236}">
                <a16:creationId xmlns:a16="http://schemas.microsoft.com/office/drawing/2014/main" id="{FC8B1157-5C88-86F6-1F98-3C8473FD4B8C}"/>
              </a:ext>
            </a:extLst>
          </p:cNvPr>
          <p:cNvSpPr>
            <a:spLocks noGrp="1"/>
          </p:cNvSpPr>
          <p:nvPr>
            <p:ph type="pic" sz="quarter" idx="18" hasCustomPrompt="1"/>
          </p:nvPr>
        </p:nvSpPr>
        <p:spPr>
          <a:xfrm>
            <a:off x="794279" y="2896148"/>
            <a:ext cx="1080000" cy="1054800"/>
          </a:xfrm>
          <a:prstGeom prst="roundRect">
            <a:avLst>
              <a:gd name="adj" fmla="val 6598"/>
            </a:avLst>
          </a:prstGeom>
          <a:solidFill>
            <a:schemeClr val="bg1">
              <a:lumMod val="75000"/>
            </a:schemeClr>
          </a:solidFill>
        </p:spPr>
        <p:txBody>
          <a:bodyPr lIns="108000" tIns="180000" rIns="108000" bIns="180000"/>
          <a:lstStyle>
            <a:lvl1pPr>
              <a:spcAft>
                <a:spcPts val="0"/>
              </a:spcAft>
              <a:defRPr sz="1000">
                <a:solidFill>
                  <a:schemeClr val="tx2"/>
                </a:solidFill>
              </a:defRPr>
            </a:lvl1pPr>
          </a:lstStyle>
          <a:p>
            <a:r>
              <a:rPr lang="en-US"/>
              <a:t>Drag and drop image into placeholder</a:t>
            </a:r>
            <a:endParaRPr lang="en-AU"/>
          </a:p>
        </p:txBody>
      </p:sp>
      <p:sp>
        <p:nvSpPr>
          <p:cNvPr id="38" name="Text Placeholder 37">
            <a:extLst>
              <a:ext uri="{FF2B5EF4-FFF2-40B4-BE49-F238E27FC236}">
                <a16:creationId xmlns:a16="http://schemas.microsoft.com/office/drawing/2014/main" id="{E5F4DADC-CA5E-B237-8251-4D29FFD3BFAC}"/>
              </a:ext>
            </a:extLst>
          </p:cNvPr>
          <p:cNvSpPr>
            <a:spLocks noGrp="1"/>
          </p:cNvSpPr>
          <p:nvPr>
            <p:ph type="body" sz="quarter" idx="20" hasCustomPrompt="1"/>
          </p:nvPr>
        </p:nvSpPr>
        <p:spPr>
          <a:xfrm>
            <a:off x="2328669" y="3124374"/>
            <a:ext cx="3245044" cy="507600"/>
          </a:xfrm>
        </p:spPr>
        <p:txBody>
          <a:bodyPr/>
          <a:lstStyle>
            <a:lvl1pPr>
              <a:lnSpc>
                <a:spcPct val="100000"/>
              </a:lnSpc>
              <a:spcAft>
                <a:spcPts val="600"/>
              </a:spcAft>
              <a:defRPr sz="1800">
                <a:solidFill>
                  <a:schemeClr val="bg1"/>
                </a:solidFill>
              </a:defRPr>
            </a:lvl1pPr>
            <a:lvl2pPr marL="0" indent="0">
              <a:buNone/>
              <a:defRPr sz="1200">
                <a:solidFill>
                  <a:schemeClr val="bg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Name</a:t>
            </a:r>
          </a:p>
          <a:p>
            <a:pPr lvl="1"/>
            <a:r>
              <a:rPr lang="en-US"/>
              <a:t>Job title</a:t>
            </a:r>
          </a:p>
        </p:txBody>
      </p:sp>
      <p:sp>
        <p:nvSpPr>
          <p:cNvPr id="36" name="Picture Placeholder 35">
            <a:extLst>
              <a:ext uri="{FF2B5EF4-FFF2-40B4-BE49-F238E27FC236}">
                <a16:creationId xmlns:a16="http://schemas.microsoft.com/office/drawing/2014/main" id="{622CD9AC-CCF6-DDF0-CA2A-7ACDD2B21DD8}"/>
              </a:ext>
            </a:extLst>
          </p:cNvPr>
          <p:cNvSpPr>
            <a:spLocks noGrp="1"/>
          </p:cNvSpPr>
          <p:nvPr>
            <p:ph type="pic" sz="quarter" idx="19" hasCustomPrompt="1"/>
          </p:nvPr>
        </p:nvSpPr>
        <p:spPr>
          <a:xfrm>
            <a:off x="6145213" y="2896148"/>
            <a:ext cx="1080000" cy="1054800"/>
          </a:xfrm>
          <a:prstGeom prst="roundRect">
            <a:avLst>
              <a:gd name="adj" fmla="val 6932"/>
            </a:avLst>
          </a:prstGeom>
          <a:solidFill>
            <a:schemeClr val="bg1">
              <a:lumMod val="75000"/>
            </a:schemeClr>
          </a:solidFill>
        </p:spPr>
        <p:txBody>
          <a:bodyPr lIns="108000" tIns="180000" rIns="108000" bIns="180000"/>
          <a:lstStyle>
            <a:lvl1pPr>
              <a:spcAft>
                <a:spcPts val="0"/>
              </a:spcAft>
              <a:defRPr sz="1000">
                <a:solidFill>
                  <a:schemeClr val="tx2"/>
                </a:solidFill>
              </a:defRPr>
            </a:lvl1pPr>
          </a:lstStyle>
          <a:p>
            <a:r>
              <a:rPr lang="en-US"/>
              <a:t>Drag and drop image into placeholder</a:t>
            </a:r>
            <a:endParaRPr lang="en-AU"/>
          </a:p>
        </p:txBody>
      </p:sp>
      <p:sp>
        <p:nvSpPr>
          <p:cNvPr id="40" name="Text Placeholder 39">
            <a:extLst>
              <a:ext uri="{FF2B5EF4-FFF2-40B4-BE49-F238E27FC236}">
                <a16:creationId xmlns:a16="http://schemas.microsoft.com/office/drawing/2014/main" id="{94312FAD-2E34-0CED-9D70-10B09D61CD7D}"/>
              </a:ext>
            </a:extLst>
          </p:cNvPr>
          <p:cNvSpPr>
            <a:spLocks noGrp="1"/>
          </p:cNvSpPr>
          <p:nvPr>
            <p:ph type="body" sz="quarter" idx="21" hasCustomPrompt="1"/>
          </p:nvPr>
        </p:nvSpPr>
        <p:spPr>
          <a:xfrm>
            <a:off x="7690561" y="3124374"/>
            <a:ext cx="3189600" cy="507600"/>
          </a:xfrm>
        </p:spPr>
        <p:txBody>
          <a:bodyPr/>
          <a:lstStyle>
            <a:lvl1pPr>
              <a:lnSpc>
                <a:spcPct val="100000"/>
              </a:lnSpc>
              <a:spcAft>
                <a:spcPts val="600"/>
              </a:spcAft>
              <a:defRPr sz="1800">
                <a:solidFill>
                  <a:schemeClr val="bg1"/>
                </a:solidFill>
              </a:defRPr>
            </a:lvl1pPr>
            <a:lvl2pPr marL="0" indent="0">
              <a:buNone/>
              <a:defRPr sz="1200">
                <a:solidFill>
                  <a:schemeClr val="bg1"/>
                </a:solidFill>
              </a:defRPr>
            </a:lvl2pPr>
          </a:lstStyle>
          <a:p>
            <a:pPr lvl="0"/>
            <a:r>
              <a:rPr lang="en-US"/>
              <a:t>Name</a:t>
            </a:r>
          </a:p>
          <a:p>
            <a:pPr lvl="1"/>
            <a:r>
              <a:rPr lang="en-US"/>
              <a:t>Job title</a:t>
            </a:r>
          </a:p>
        </p:txBody>
      </p:sp>
      <p:sp>
        <p:nvSpPr>
          <p:cNvPr id="31" name="Picture Placeholder 30">
            <a:extLst>
              <a:ext uri="{FF2B5EF4-FFF2-40B4-BE49-F238E27FC236}">
                <a16:creationId xmlns:a16="http://schemas.microsoft.com/office/drawing/2014/main" id="{B609FF81-D18A-E9CE-F52D-066FE9FDFBE2}"/>
              </a:ext>
            </a:extLst>
          </p:cNvPr>
          <p:cNvSpPr>
            <a:spLocks noGrp="1"/>
          </p:cNvSpPr>
          <p:nvPr>
            <p:ph type="pic" sz="quarter" idx="22" hasCustomPrompt="1"/>
          </p:nvPr>
        </p:nvSpPr>
        <p:spPr>
          <a:xfrm>
            <a:off x="794279" y="4025408"/>
            <a:ext cx="1080000" cy="1054800"/>
          </a:xfrm>
          <a:prstGeom prst="roundRect">
            <a:avLst>
              <a:gd name="adj" fmla="val 7190"/>
            </a:avLst>
          </a:prstGeom>
          <a:solidFill>
            <a:schemeClr val="bg1">
              <a:lumMod val="75000"/>
            </a:schemeClr>
          </a:solidFill>
        </p:spPr>
        <p:txBody>
          <a:bodyPr lIns="108000" tIns="180000" rIns="108000" bIns="180000"/>
          <a:lstStyle>
            <a:lvl1pPr>
              <a:spcAft>
                <a:spcPts val="0"/>
              </a:spcAft>
              <a:defRPr sz="1000">
                <a:solidFill>
                  <a:schemeClr val="tx2"/>
                </a:solidFill>
              </a:defRPr>
            </a:lvl1pPr>
          </a:lstStyle>
          <a:p>
            <a:r>
              <a:rPr lang="en-US"/>
              <a:t>Drag and drop image into placeholder</a:t>
            </a:r>
          </a:p>
        </p:txBody>
      </p:sp>
      <p:sp>
        <p:nvSpPr>
          <p:cNvPr id="37" name="Text Placeholder 36">
            <a:extLst>
              <a:ext uri="{FF2B5EF4-FFF2-40B4-BE49-F238E27FC236}">
                <a16:creationId xmlns:a16="http://schemas.microsoft.com/office/drawing/2014/main" id="{ED829D50-769D-CDCB-01A9-6F36658D4F27}"/>
              </a:ext>
            </a:extLst>
          </p:cNvPr>
          <p:cNvSpPr>
            <a:spLocks noGrp="1"/>
          </p:cNvSpPr>
          <p:nvPr>
            <p:ph type="body" sz="quarter" idx="24" hasCustomPrompt="1"/>
          </p:nvPr>
        </p:nvSpPr>
        <p:spPr>
          <a:xfrm>
            <a:off x="2328669" y="4249635"/>
            <a:ext cx="3245044" cy="507600"/>
          </a:xfrm>
        </p:spPr>
        <p:txBody>
          <a:bodyPr/>
          <a:lstStyle>
            <a:lvl1pPr>
              <a:lnSpc>
                <a:spcPct val="100000"/>
              </a:lnSpc>
              <a:spcAft>
                <a:spcPts val="600"/>
              </a:spcAft>
              <a:defRPr sz="1800">
                <a:solidFill>
                  <a:schemeClr val="bg1"/>
                </a:solidFill>
              </a:defRPr>
            </a:lvl1pPr>
            <a:lvl2pPr>
              <a:defRPr sz="1200">
                <a:solidFill>
                  <a:schemeClr val="bg1"/>
                </a:solidFill>
              </a:defRPr>
            </a:lvl2pPr>
          </a:lstStyle>
          <a:p>
            <a:pPr lvl="0"/>
            <a:r>
              <a:rPr lang="en-US"/>
              <a:t>Name</a:t>
            </a:r>
          </a:p>
          <a:p>
            <a:pPr lvl="1"/>
            <a:r>
              <a:rPr lang="en-US"/>
              <a:t>Job title</a:t>
            </a:r>
          </a:p>
        </p:txBody>
      </p:sp>
      <p:sp>
        <p:nvSpPr>
          <p:cNvPr id="42" name="Picture Placeholder 41">
            <a:extLst>
              <a:ext uri="{FF2B5EF4-FFF2-40B4-BE49-F238E27FC236}">
                <a16:creationId xmlns:a16="http://schemas.microsoft.com/office/drawing/2014/main" id="{91C3332D-0513-18C2-F448-87D73791B225}"/>
              </a:ext>
            </a:extLst>
          </p:cNvPr>
          <p:cNvSpPr>
            <a:spLocks noGrp="1"/>
          </p:cNvSpPr>
          <p:nvPr>
            <p:ph type="pic" sz="quarter" idx="28" hasCustomPrompt="1"/>
          </p:nvPr>
        </p:nvSpPr>
        <p:spPr>
          <a:xfrm>
            <a:off x="6145213" y="4025408"/>
            <a:ext cx="1080000" cy="1054800"/>
          </a:xfrm>
          <a:prstGeom prst="roundRect">
            <a:avLst>
              <a:gd name="adj" fmla="val 6498"/>
            </a:avLst>
          </a:prstGeom>
          <a:solidFill>
            <a:schemeClr val="bg1">
              <a:lumMod val="75000"/>
            </a:schemeClr>
          </a:solidFill>
        </p:spPr>
        <p:txBody>
          <a:bodyPr lIns="108000" tIns="180000" rIns="108000" bIns="180000"/>
          <a:lstStyle>
            <a:lvl1pPr>
              <a:spcAft>
                <a:spcPts val="0"/>
              </a:spcAft>
              <a:defRPr sz="1000">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41" name="Text Placeholder 40">
            <a:extLst>
              <a:ext uri="{FF2B5EF4-FFF2-40B4-BE49-F238E27FC236}">
                <a16:creationId xmlns:a16="http://schemas.microsoft.com/office/drawing/2014/main" id="{6A18CED6-8B41-3782-93C7-A9C9C3706989}"/>
              </a:ext>
            </a:extLst>
          </p:cNvPr>
          <p:cNvSpPr>
            <a:spLocks noGrp="1"/>
          </p:cNvSpPr>
          <p:nvPr>
            <p:ph type="body" sz="quarter" idx="25" hasCustomPrompt="1"/>
          </p:nvPr>
        </p:nvSpPr>
        <p:spPr>
          <a:xfrm>
            <a:off x="7690561" y="4249635"/>
            <a:ext cx="3189600" cy="507600"/>
          </a:xfrm>
        </p:spPr>
        <p:txBody>
          <a:bodyPr/>
          <a:lstStyle>
            <a:lvl1pPr>
              <a:lnSpc>
                <a:spcPct val="100000"/>
              </a:lnSpc>
              <a:spcAft>
                <a:spcPts val="600"/>
              </a:spcAft>
              <a:defRPr sz="1800">
                <a:solidFill>
                  <a:schemeClr val="bg1"/>
                </a:solidFill>
              </a:defRPr>
            </a:lvl1pPr>
            <a:lvl2pPr>
              <a:defRPr sz="1200">
                <a:solidFill>
                  <a:schemeClr val="bg1"/>
                </a:solidFill>
              </a:defRPr>
            </a:lvl2pPr>
          </a:lstStyle>
          <a:p>
            <a:pPr lvl="0"/>
            <a:r>
              <a:rPr lang="en-US"/>
              <a:t>Name</a:t>
            </a:r>
          </a:p>
          <a:p>
            <a:pPr lvl="1"/>
            <a:r>
              <a:rPr lang="en-US"/>
              <a:t>Job title</a:t>
            </a:r>
          </a:p>
        </p:txBody>
      </p:sp>
      <p:sp>
        <p:nvSpPr>
          <p:cNvPr id="44" name="Picture Placeholder 43">
            <a:extLst>
              <a:ext uri="{FF2B5EF4-FFF2-40B4-BE49-F238E27FC236}">
                <a16:creationId xmlns:a16="http://schemas.microsoft.com/office/drawing/2014/main" id="{76193901-F8EF-C23B-6D27-FF8B4A15621B}"/>
              </a:ext>
            </a:extLst>
          </p:cNvPr>
          <p:cNvSpPr>
            <a:spLocks noGrp="1"/>
          </p:cNvSpPr>
          <p:nvPr>
            <p:ph type="pic" sz="quarter" idx="29" hasCustomPrompt="1"/>
          </p:nvPr>
        </p:nvSpPr>
        <p:spPr>
          <a:xfrm>
            <a:off x="794279" y="5154669"/>
            <a:ext cx="1080000" cy="1054800"/>
          </a:xfrm>
          <a:prstGeom prst="roundRect">
            <a:avLst>
              <a:gd name="adj" fmla="val 6804"/>
            </a:avLst>
          </a:prstGeom>
          <a:solidFill>
            <a:schemeClr val="bg1">
              <a:lumMod val="75000"/>
            </a:schemeClr>
          </a:solidFill>
        </p:spPr>
        <p:txBody>
          <a:bodyPr lIns="108000" tIns="180000" rIns="108000" bIns="180000"/>
          <a:lstStyle>
            <a:lvl1pPr>
              <a:defRPr sz="1000">
                <a:solidFill>
                  <a:schemeClr val="tx2"/>
                </a:solidFill>
              </a:defRPr>
            </a:lvl1pPr>
          </a:lstStyle>
          <a:p>
            <a:r>
              <a:rPr lang="en-US"/>
              <a:t>Drag and drop image into placeholder</a:t>
            </a:r>
          </a:p>
        </p:txBody>
      </p:sp>
      <p:sp>
        <p:nvSpPr>
          <p:cNvPr id="18" name="Text Placeholder 17">
            <a:extLst>
              <a:ext uri="{FF2B5EF4-FFF2-40B4-BE49-F238E27FC236}">
                <a16:creationId xmlns:a16="http://schemas.microsoft.com/office/drawing/2014/main" id="{314D75CE-96A7-28FC-8369-C9000C3721E5}"/>
              </a:ext>
            </a:extLst>
          </p:cNvPr>
          <p:cNvSpPr>
            <a:spLocks noGrp="1"/>
          </p:cNvSpPr>
          <p:nvPr>
            <p:ph type="body" sz="quarter" idx="26" hasCustomPrompt="1"/>
          </p:nvPr>
        </p:nvSpPr>
        <p:spPr>
          <a:xfrm>
            <a:off x="2328669" y="5374896"/>
            <a:ext cx="3245044" cy="507600"/>
          </a:xfrm>
        </p:spPr>
        <p:txBody>
          <a:bodyPr/>
          <a:lstStyle>
            <a:lvl1pPr>
              <a:spcAft>
                <a:spcPts val="600"/>
              </a:spcAft>
              <a:defRPr sz="1800">
                <a:solidFill>
                  <a:schemeClr val="bg1"/>
                </a:solidFill>
              </a:defRPr>
            </a:lvl1pPr>
            <a:lvl2pPr>
              <a:defRPr sz="1200">
                <a:solidFill>
                  <a:schemeClr val="bg1"/>
                </a:solidFill>
              </a:defRPr>
            </a:lvl2pPr>
          </a:lstStyle>
          <a:p>
            <a:pPr lvl="0"/>
            <a:r>
              <a:rPr lang="en-US"/>
              <a:t>Name</a:t>
            </a:r>
          </a:p>
          <a:p>
            <a:pPr lvl="1"/>
            <a:r>
              <a:rPr lang="en-US"/>
              <a:t>Job title</a:t>
            </a:r>
          </a:p>
        </p:txBody>
      </p:sp>
      <p:sp>
        <p:nvSpPr>
          <p:cNvPr id="48" name="Picture Placeholder 47">
            <a:extLst>
              <a:ext uri="{FF2B5EF4-FFF2-40B4-BE49-F238E27FC236}">
                <a16:creationId xmlns:a16="http://schemas.microsoft.com/office/drawing/2014/main" id="{3DF7AF87-6E04-8ECA-C976-42D611C66AC9}"/>
              </a:ext>
            </a:extLst>
          </p:cNvPr>
          <p:cNvSpPr>
            <a:spLocks noGrp="1"/>
          </p:cNvSpPr>
          <p:nvPr>
            <p:ph type="pic" sz="quarter" idx="30" hasCustomPrompt="1"/>
          </p:nvPr>
        </p:nvSpPr>
        <p:spPr>
          <a:xfrm>
            <a:off x="6145213" y="5154669"/>
            <a:ext cx="1080000" cy="1054800"/>
          </a:xfrm>
          <a:prstGeom prst="roundRect">
            <a:avLst>
              <a:gd name="adj" fmla="val 6672"/>
            </a:avLst>
          </a:prstGeom>
          <a:solidFill>
            <a:schemeClr val="bg1">
              <a:lumMod val="75000"/>
            </a:schemeClr>
          </a:solidFill>
        </p:spPr>
        <p:txBody>
          <a:bodyPr lIns="108000" tIns="180000" rIns="108000" bIns="180000"/>
          <a:lstStyle>
            <a:lvl1pPr>
              <a:defRPr sz="1000">
                <a:solidFill>
                  <a:schemeClr val="tx2"/>
                </a:solidFill>
              </a:defRPr>
            </a:lvl1pPr>
          </a:lstStyle>
          <a:p>
            <a:r>
              <a:rPr lang="en-US"/>
              <a:t>Drag and drop image into placeholder</a:t>
            </a:r>
          </a:p>
        </p:txBody>
      </p:sp>
      <p:sp>
        <p:nvSpPr>
          <p:cNvPr id="21" name="Text Placeholder 20">
            <a:extLst>
              <a:ext uri="{FF2B5EF4-FFF2-40B4-BE49-F238E27FC236}">
                <a16:creationId xmlns:a16="http://schemas.microsoft.com/office/drawing/2014/main" id="{1888B99F-B711-308E-322E-81CFE13C15EA}"/>
              </a:ext>
            </a:extLst>
          </p:cNvPr>
          <p:cNvSpPr>
            <a:spLocks noGrp="1"/>
          </p:cNvSpPr>
          <p:nvPr>
            <p:ph type="body" sz="quarter" idx="27" hasCustomPrompt="1"/>
          </p:nvPr>
        </p:nvSpPr>
        <p:spPr>
          <a:xfrm>
            <a:off x="7690561" y="5374896"/>
            <a:ext cx="3189600" cy="507600"/>
          </a:xfrm>
        </p:spPr>
        <p:txBody>
          <a:bodyPr/>
          <a:lstStyle>
            <a:lvl1pPr>
              <a:spcAft>
                <a:spcPts val="600"/>
              </a:spcAft>
              <a:defRPr sz="1800">
                <a:solidFill>
                  <a:schemeClr val="bg1"/>
                </a:solidFill>
              </a:defRPr>
            </a:lvl1pPr>
            <a:lvl2pPr>
              <a:defRPr sz="1200">
                <a:solidFill>
                  <a:schemeClr val="bg1"/>
                </a:solidFill>
              </a:defRPr>
            </a:lvl2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15" name="Text Placeholder 23">
            <a:extLst>
              <a:ext uri="{FF2B5EF4-FFF2-40B4-BE49-F238E27FC236}">
                <a16:creationId xmlns:a16="http://schemas.microsoft.com/office/drawing/2014/main" id="{37665981-0A32-9C9A-8124-B47AE408FD90}"/>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42067700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6.xml><?xml version="1.0" encoding="utf-8"?>
<p:sldLayout xmlns:a="http://schemas.openxmlformats.org/drawingml/2006/main" xmlns:r="http://schemas.openxmlformats.org/officeDocument/2006/relationships" xmlns:p="http://schemas.openxmlformats.org/presentationml/2006/main" preserve="1">
  <p:cSld name="6_Content and 1x image_Opt. A">
    <p:spTree>
      <p:nvGrpSpPr>
        <p:cNvPr id="1" name=""/>
        <p:cNvGrpSpPr/>
        <p:nvPr/>
      </p:nvGrpSpPr>
      <p:grpSpPr>
        <a:xfrm>
          <a:off x="0" y="0"/>
          <a:ext cx="0" cy="0"/>
          <a:chOff x="0" y="0"/>
          <a:chExt cx="0" cy="0"/>
        </a:xfrm>
      </p:grpSpPr>
      <p:sp>
        <p:nvSpPr>
          <p:cNvPr id="5" name="Picture Placeholder 9">
            <a:extLst>
              <a:ext uri="{FF2B5EF4-FFF2-40B4-BE49-F238E27FC236}">
                <a16:creationId xmlns:a16="http://schemas.microsoft.com/office/drawing/2014/main" id="{15753B85-3E99-126C-3F63-1139B733B60D}"/>
              </a:ext>
            </a:extLst>
          </p:cNvPr>
          <p:cNvSpPr>
            <a:spLocks noGrp="1"/>
          </p:cNvSpPr>
          <p:nvPr>
            <p:ph type="pic" sz="quarter" idx="14" hasCustomPrompt="1"/>
          </p:nvPr>
        </p:nvSpPr>
        <p:spPr>
          <a:xfrm>
            <a:off x="5645151" y="790575"/>
            <a:ext cx="5754687" cy="5427248"/>
          </a:xfrm>
          <a:prstGeom prst="roundRect">
            <a:avLst>
              <a:gd name="adj" fmla="val 2374"/>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10" name="Text Placeholder 9">
            <a:extLst>
              <a:ext uri="{FF2B5EF4-FFF2-40B4-BE49-F238E27FC236}">
                <a16:creationId xmlns:a16="http://schemas.microsoft.com/office/drawing/2014/main" id="{E5B0477A-DC82-5546-1387-0E6E9D2C0575}"/>
              </a:ext>
            </a:extLst>
          </p:cNvPr>
          <p:cNvSpPr>
            <a:spLocks noGrp="1"/>
          </p:cNvSpPr>
          <p:nvPr>
            <p:ph type="body" sz="quarter" idx="15" hasCustomPrompt="1"/>
          </p:nvPr>
        </p:nvSpPr>
        <p:spPr>
          <a:xfrm>
            <a:off x="794279" y="2741613"/>
            <a:ext cx="4330171" cy="3461068"/>
          </a:xfrm>
        </p:spPr>
        <p:txBody>
          <a:bodyPr rIns="540000"/>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19" name="Title 18">
            <a:extLst>
              <a:ext uri="{FF2B5EF4-FFF2-40B4-BE49-F238E27FC236}">
                <a16:creationId xmlns:a16="http://schemas.microsoft.com/office/drawing/2014/main" id="{4E97AF77-FD64-6657-5032-A0CFF738883A}"/>
              </a:ext>
            </a:extLst>
          </p:cNvPr>
          <p:cNvSpPr>
            <a:spLocks noGrp="1"/>
          </p:cNvSpPr>
          <p:nvPr>
            <p:ph type="title" hasCustomPrompt="1"/>
          </p:nvPr>
        </p:nvSpPr>
        <p:spPr>
          <a:xfrm>
            <a:off x="794279" y="790574"/>
            <a:ext cx="4330171" cy="1426313"/>
          </a:xfrm>
        </p:spPr>
        <p:txBody>
          <a:bodyPr/>
          <a:lstStyle>
            <a:lvl1pPr>
              <a:defRPr/>
            </a:lvl1pPr>
          </a:lstStyle>
          <a:p>
            <a:r>
              <a:rPr lang="en-US"/>
              <a:t>Title goes here</a:t>
            </a:r>
            <a:endParaRPr lang="en-AU"/>
          </a:p>
        </p:txBody>
      </p:sp>
    </p:spTree>
    <p:extLst>
      <p:ext uri="{BB962C8B-B14F-4D97-AF65-F5344CB8AC3E}">
        <p14:creationId xmlns:p14="http://schemas.microsoft.com/office/powerpoint/2010/main" val="5994384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7.xml><?xml version="1.0" encoding="utf-8"?>
<p:sldLayout xmlns:a="http://schemas.openxmlformats.org/drawingml/2006/main" xmlns:r="http://schemas.openxmlformats.org/officeDocument/2006/relationships" xmlns:p="http://schemas.openxmlformats.org/presentationml/2006/main" preserve="1">
  <p:cSld name="6_Content and 2x image_Opt. 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3360738" cy="1350000"/>
          </a:xfrm>
        </p:spPr>
        <p:txBody>
          <a:bodyPr wrap="square">
            <a:noAutofit/>
          </a:bodyPr>
          <a:lstStyle>
            <a:lvl1pPr>
              <a:defRPr/>
            </a:lvl1pPr>
          </a:lstStyle>
          <a:p>
            <a:r>
              <a:rPr lang="en-US"/>
              <a:t>Title goes here</a:t>
            </a:r>
            <a:endParaRPr lang="en-AU"/>
          </a:p>
        </p:txBody>
      </p:sp>
      <p:sp>
        <p:nvSpPr>
          <p:cNvPr id="10" name="Text Placeholder 9">
            <a:extLst>
              <a:ext uri="{FF2B5EF4-FFF2-40B4-BE49-F238E27FC236}">
                <a16:creationId xmlns:a16="http://schemas.microsoft.com/office/drawing/2014/main" id="{E5B0477A-DC82-5546-1387-0E6E9D2C0575}"/>
              </a:ext>
            </a:extLst>
          </p:cNvPr>
          <p:cNvSpPr>
            <a:spLocks noGrp="1"/>
          </p:cNvSpPr>
          <p:nvPr>
            <p:ph type="body" sz="quarter" idx="15" hasCustomPrompt="1"/>
          </p:nvPr>
        </p:nvSpPr>
        <p:spPr>
          <a:xfrm>
            <a:off x="790575" y="3458817"/>
            <a:ext cx="3360738" cy="211172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5" name="Picture Placeholder 9">
            <a:extLst>
              <a:ext uri="{FF2B5EF4-FFF2-40B4-BE49-F238E27FC236}">
                <a16:creationId xmlns:a16="http://schemas.microsoft.com/office/drawing/2014/main" id="{15753B85-3E99-126C-3F63-1139B733B60D}"/>
              </a:ext>
            </a:extLst>
          </p:cNvPr>
          <p:cNvSpPr>
            <a:spLocks noGrp="1"/>
          </p:cNvSpPr>
          <p:nvPr>
            <p:ph type="pic" sz="quarter" idx="14" hasCustomPrompt="1"/>
          </p:nvPr>
        </p:nvSpPr>
        <p:spPr>
          <a:xfrm>
            <a:off x="4675188" y="1766888"/>
            <a:ext cx="3326400" cy="3827462"/>
          </a:xfrm>
          <a:prstGeom prst="roundRect">
            <a:avLst>
              <a:gd name="adj" fmla="val 396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12" name="Picture Placeholder 11">
            <a:extLst>
              <a:ext uri="{FF2B5EF4-FFF2-40B4-BE49-F238E27FC236}">
                <a16:creationId xmlns:a16="http://schemas.microsoft.com/office/drawing/2014/main" id="{0363B1C7-6FE5-F7F9-5ED9-42D90FD1606E}"/>
              </a:ext>
            </a:extLst>
          </p:cNvPr>
          <p:cNvSpPr>
            <a:spLocks noGrp="1"/>
          </p:cNvSpPr>
          <p:nvPr>
            <p:ph type="pic" sz="quarter" idx="16" hasCustomPrompt="1"/>
          </p:nvPr>
        </p:nvSpPr>
        <p:spPr>
          <a:xfrm>
            <a:off x="8073438" y="1766888"/>
            <a:ext cx="3326400" cy="3827462"/>
          </a:xfrm>
          <a:prstGeom prst="roundRect">
            <a:avLst>
              <a:gd name="adj" fmla="val 4200"/>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7235412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8.xml><?xml version="1.0" encoding="utf-8"?>
<p:sldLayout xmlns:a="http://schemas.openxmlformats.org/drawingml/2006/main" xmlns:r="http://schemas.openxmlformats.org/officeDocument/2006/relationships" xmlns:p="http://schemas.openxmlformats.org/presentationml/2006/main" preserve="1">
  <p:cSld name="6_Content and 1x image_Opt. B">
    <p:spTree>
      <p:nvGrpSpPr>
        <p:cNvPr id="1" name=""/>
        <p:cNvGrpSpPr/>
        <p:nvPr/>
      </p:nvGrpSpPr>
      <p:grpSpPr>
        <a:xfrm>
          <a:off x="0" y="0"/>
          <a:ext cx="0" cy="0"/>
          <a:chOff x="0" y="0"/>
          <a:chExt cx="0" cy="0"/>
        </a:xfrm>
      </p:grpSpPr>
      <p:sp>
        <p:nvSpPr>
          <p:cNvPr id="5" name="Picture Placeholder 9">
            <a:extLst>
              <a:ext uri="{FF2B5EF4-FFF2-40B4-BE49-F238E27FC236}">
                <a16:creationId xmlns:a16="http://schemas.microsoft.com/office/drawing/2014/main" id="{15753B85-3E99-126C-3F63-1139B733B60D}"/>
              </a:ext>
            </a:extLst>
          </p:cNvPr>
          <p:cNvSpPr>
            <a:spLocks noGrp="1"/>
          </p:cNvSpPr>
          <p:nvPr>
            <p:ph type="pic" sz="quarter" idx="14" hasCustomPrompt="1"/>
          </p:nvPr>
        </p:nvSpPr>
        <p:spPr>
          <a:xfrm>
            <a:off x="794280" y="2216887"/>
            <a:ext cx="4779433" cy="3998175"/>
          </a:xfrm>
          <a:prstGeom prst="roundRect">
            <a:avLst>
              <a:gd name="adj" fmla="val 2867"/>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10" name="Text Placeholder 9">
            <a:extLst>
              <a:ext uri="{FF2B5EF4-FFF2-40B4-BE49-F238E27FC236}">
                <a16:creationId xmlns:a16="http://schemas.microsoft.com/office/drawing/2014/main" id="{E5B0477A-DC82-5546-1387-0E6E9D2C0575}"/>
              </a:ext>
            </a:extLst>
          </p:cNvPr>
          <p:cNvSpPr>
            <a:spLocks noGrp="1"/>
          </p:cNvSpPr>
          <p:nvPr>
            <p:ph type="body" sz="quarter" idx="15" hasCustomPrompt="1"/>
          </p:nvPr>
        </p:nvSpPr>
        <p:spPr>
          <a:xfrm>
            <a:off x="6102350" y="2216886"/>
            <a:ext cx="5295370" cy="3995050"/>
          </a:xfrm>
        </p:spPr>
        <p:txBody>
          <a:bodyPr lIns="0"/>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18" name="Title 17">
            <a:extLst>
              <a:ext uri="{FF2B5EF4-FFF2-40B4-BE49-F238E27FC236}">
                <a16:creationId xmlns:a16="http://schemas.microsoft.com/office/drawing/2014/main" id="{3A242D78-ECED-019E-C591-C7018A1C0AFB}"/>
              </a:ext>
            </a:extLst>
          </p:cNvPr>
          <p:cNvSpPr>
            <a:spLocks noGrp="1"/>
          </p:cNvSpPr>
          <p:nvPr>
            <p:ph type="title" hasCustomPrompt="1"/>
          </p:nvPr>
        </p:nvSpPr>
        <p:spPr>
          <a:xfrm>
            <a:off x="794280" y="790575"/>
            <a:ext cx="4779434" cy="918000"/>
          </a:xfrm>
        </p:spPr>
        <p:txBody>
          <a:bodyPr/>
          <a:lstStyle>
            <a:lvl1pPr>
              <a:defRPr/>
            </a:lvl1pPr>
          </a:lstStyle>
          <a:p>
            <a:r>
              <a:rPr lang="en-US"/>
              <a:t>Title goes here</a:t>
            </a:r>
            <a:endParaRPr lang="en-AU"/>
          </a:p>
        </p:txBody>
      </p:sp>
    </p:spTree>
    <p:extLst>
      <p:ext uri="{BB962C8B-B14F-4D97-AF65-F5344CB8AC3E}">
        <p14:creationId xmlns:p14="http://schemas.microsoft.com/office/powerpoint/2010/main" val="3115359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9.xml><?xml version="1.0" encoding="utf-8"?>
<p:sldLayout xmlns:a="http://schemas.openxmlformats.org/drawingml/2006/main" xmlns:r="http://schemas.openxmlformats.org/officeDocument/2006/relationships" xmlns:p="http://schemas.openxmlformats.org/presentationml/2006/main" preserve="1">
  <p:cSld name="6_Content and 1x image_Opt. C">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1A45F16C-49B0-43A3-67DE-154A5583E622}"/>
              </a:ext>
            </a:extLst>
          </p:cNvPr>
          <p:cNvSpPr/>
          <p:nvPr/>
        </p:nvSpPr>
        <p:spPr>
          <a:xfrm>
            <a:off x="790575" y="1766888"/>
            <a:ext cx="5305425" cy="4449762"/>
          </a:xfrm>
          <a:prstGeom prst="roundRect">
            <a:avLst>
              <a:gd name="adj" fmla="val 257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600"/>
              </a:spcAft>
            </a:pPr>
            <a:endParaRPr lang="en-AU" sz="1400" err="1"/>
          </a:p>
        </p:txBody>
      </p:sp>
      <p:sp>
        <p:nvSpPr>
          <p:cNvPr id="11" name="Picture Placeholder 10">
            <a:extLst>
              <a:ext uri="{FF2B5EF4-FFF2-40B4-BE49-F238E27FC236}">
                <a16:creationId xmlns:a16="http://schemas.microsoft.com/office/drawing/2014/main" id="{9B0B88D7-E954-EDD3-F066-90ADB5C670D8}"/>
              </a:ext>
            </a:extLst>
          </p:cNvPr>
          <p:cNvSpPr>
            <a:spLocks noGrp="1"/>
          </p:cNvSpPr>
          <p:nvPr>
            <p:ph type="pic" sz="quarter" idx="14" hasCustomPrompt="1"/>
          </p:nvPr>
        </p:nvSpPr>
        <p:spPr>
          <a:xfrm>
            <a:off x="5968303" y="1766888"/>
            <a:ext cx="5431534" cy="4448591"/>
          </a:xfrm>
          <a:custGeom>
            <a:avLst/>
            <a:gdLst>
              <a:gd name="connsiteX0" fmla="*/ 0 w 5431534"/>
              <a:gd name="connsiteY0" fmla="*/ 0 h 4226400"/>
              <a:gd name="connsiteX1" fmla="*/ 5307954 w 5431534"/>
              <a:gd name="connsiteY1" fmla="*/ 0 h 4226400"/>
              <a:gd name="connsiteX2" fmla="*/ 5431534 w 5431534"/>
              <a:gd name="connsiteY2" fmla="*/ 123580 h 4226400"/>
              <a:gd name="connsiteX3" fmla="*/ 5431534 w 5431534"/>
              <a:gd name="connsiteY3" fmla="*/ 4102820 h 4226400"/>
              <a:gd name="connsiteX4" fmla="*/ 5307954 w 5431534"/>
              <a:gd name="connsiteY4" fmla="*/ 4226400 h 4226400"/>
              <a:gd name="connsiteX5" fmla="*/ 5508 w 5431534"/>
              <a:gd name="connsiteY5" fmla="*/ 4226400 h 4226400"/>
              <a:gd name="connsiteX6" fmla="*/ 42291 w 5431534"/>
              <a:gd name="connsiteY6" fmla="*/ 4218974 h 4226400"/>
              <a:gd name="connsiteX7" fmla="*/ 108647 w 5431534"/>
              <a:gd name="connsiteY7" fmla="*/ 4118865 h 4226400"/>
              <a:gd name="connsiteX8" fmla="*/ 108647 w 5431534"/>
              <a:gd name="connsiteY8" fmla="*/ 108647 h 4226400"/>
              <a:gd name="connsiteX9" fmla="*/ 0 w 5431534"/>
              <a:gd name="connsiteY9" fmla="*/ 0 h 422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1534" h="4226400">
                <a:moveTo>
                  <a:pt x="0" y="0"/>
                </a:moveTo>
                <a:lnTo>
                  <a:pt x="5307954" y="0"/>
                </a:lnTo>
                <a:cubicBezTo>
                  <a:pt x="5376205" y="0"/>
                  <a:pt x="5431534" y="55329"/>
                  <a:pt x="5431534" y="123580"/>
                </a:cubicBezTo>
                <a:lnTo>
                  <a:pt x="5431534" y="4102820"/>
                </a:lnTo>
                <a:cubicBezTo>
                  <a:pt x="5431534" y="4171071"/>
                  <a:pt x="5376205" y="4226400"/>
                  <a:pt x="5307954" y="4226400"/>
                </a:cubicBezTo>
                <a:lnTo>
                  <a:pt x="5508" y="4226400"/>
                </a:lnTo>
                <a:lnTo>
                  <a:pt x="42291" y="4218974"/>
                </a:lnTo>
                <a:cubicBezTo>
                  <a:pt x="81286" y="4202481"/>
                  <a:pt x="108647" y="4163868"/>
                  <a:pt x="108647" y="4118865"/>
                </a:cubicBezTo>
                <a:lnTo>
                  <a:pt x="108647" y="108647"/>
                </a:lnTo>
                <a:cubicBezTo>
                  <a:pt x="108647" y="48643"/>
                  <a:pt x="60004" y="0"/>
                  <a:pt x="0" y="0"/>
                </a:cubicBez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a:t>Drag and drop image into placeholder</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22" name="Title 21">
            <a:extLst>
              <a:ext uri="{FF2B5EF4-FFF2-40B4-BE49-F238E27FC236}">
                <a16:creationId xmlns:a16="http://schemas.microsoft.com/office/drawing/2014/main" id="{1E2950A0-C3DB-7708-514F-B330098A478B}"/>
              </a:ext>
            </a:extLst>
          </p:cNvPr>
          <p:cNvSpPr>
            <a:spLocks noGrp="1"/>
          </p:cNvSpPr>
          <p:nvPr>
            <p:ph type="title" hasCustomPrompt="1"/>
          </p:nvPr>
        </p:nvSpPr>
        <p:spPr/>
        <p:txBody>
          <a:bodyPr/>
          <a:lstStyle>
            <a:lvl1pPr>
              <a:defRPr/>
            </a:lvl1pPr>
          </a:lstStyle>
          <a:p>
            <a:r>
              <a:rPr lang="en-US"/>
              <a:t>Title goes here</a:t>
            </a:r>
            <a:endParaRPr lang="en-AU"/>
          </a:p>
        </p:txBody>
      </p:sp>
      <p:sp>
        <p:nvSpPr>
          <p:cNvPr id="23" name="Text Placeholder 9">
            <a:extLst>
              <a:ext uri="{FF2B5EF4-FFF2-40B4-BE49-F238E27FC236}">
                <a16:creationId xmlns:a16="http://schemas.microsoft.com/office/drawing/2014/main" id="{494D1057-CC17-F819-E143-8E8A59020D56}"/>
              </a:ext>
            </a:extLst>
          </p:cNvPr>
          <p:cNvSpPr>
            <a:spLocks noGrp="1"/>
          </p:cNvSpPr>
          <p:nvPr>
            <p:ph type="body" sz="quarter" idx="32" hasCustomPrompt="1"/>
          </p:nvPr>
        </p:nvSpPr>
        <p:spPr>
          <a:xfrm>
            <a:off x="1240576" y="2751757"/>
            <a:ext cx="4333138" cy="2842593"/>
          </a:xfrm>
        </p:spPr>
        <p:txBody>
          <a:bodyPr/>
          <a:lstStyle>
            <a:lvl1pPr>
              <a:spcBef>
                <a:spcPts val="0"/>
              </a:spcBef>
              <a:spcAft>
                <a:spcPts val="1200"/>
              </a:spcAft>
              <a:defRPr sz="1600">
                <a:solidFill>
                  <a:schemeClr val="bg1"/>
                </a:solidFill>
              </a:defRPr>
            </a:lvl1pPr>
            <a:lvl2pPr marL="0" indent="0">
              <a:spcBef>
                <a:spcPts val="0"/>
              </a:spcBef>
              <a:spcAft>
                <a:spcPts val="1200"/>
              </a:spcAft>
              <a:buNone/>
              <a:defRPr sz="1400">
                <a:solidFill>
                  <a:schemeClr val="bg1"/>
                </a:solidFill>
              </a:defRPr>
            </a:lvl2pPr>
            <a:lvl3pPr marL="172800" indent="-172800">
              <a:spcBef>
                <a:spcPts val="0"/>
              </a:spcBef>
              <a:spcAft>
                <a:spcPts val="600"/>
              </a:spcAft>
              <a:buClr>
                <a:schemeClr val="bg1"/>
              </a:buClr>
              <a:defRPr sz="1400">
                <a:solidFill>
                  <a:schemeClr val="bg1"/>
                </a:solidFill>
              </a:defRPr>
            </a:lvl3pPr>
            <a:lvl4pPr marL="345600" indent="-172800">
              <a:spcBef>
                <a:spcPts val="0"/>
              </a:spcBef>
              <a:spcAft>
                <a:spcPts val="600"/>
              </a:spcAft>
              <a:buClr>
                <a:schemeClr val="bg1"/>
              </a:buClr>
              <a:defRPr sz="1400">
                <a:solidFill>
                  <a:schemeClr val="bg1"/>
                </a:solidFill>
              </a:defRPr>
            </a:lvl4pPr>
            <a:lvl5pPr marL="518400" indent="-172800">
              <a:spcBef>
                <a:spcPts val="0"/>
              </a:spcBef>
              <a:spcAft>
                <a:spcPts val="600"/>
              </a:spcAft>
              <a:buClr>
                <a:schemeClr val="bg1"/>
              </a:buClr>
              <a:defRPr sz="1400">
                <a:solidFill>
                  <a:schemeClr val="bg1"/>
                </a:solidFill>
              </a:defRPr>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2858053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p:cSld name="Agenda x8 Light">
    <p:bg>
      <p:bgPr>
        <a:solidFill>
          <a:schemeClr val="bg2"/>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9975BB75-1413-C35D-47C7-E7B9E7C6FF95}"/>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3368060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0.xml><?xml version="1.0" encoding="utf-8"?>
<p:sldLayout xmlns:a="http://schemas.openxmlformats.org/drawingml/2006/main" xmlns:r="http://schemas.openxmlformats.org/officeDocument/2006/relationships" xmlns:p="http://schemas.openxmlformats.org/presentationml/2006/main" preserve="1">
  <p:cSld name="7_Content and 1x image_Opt. C">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1A45F16C-49B0-43A3-67DE-154A5583E622}"/>
              </a:ext>
            </a:extLst>
          </p:cNvPr>
          <p:cNvSpPr/>
          <p:nvPr/>
        </p:nvSpPr>
        <p:spPr>
          <a:xfrm>
            <a:off x="790575" y="1766888"/>
            <a:ext cx="5311775" cy="4449762"/>
          </a:xfrm>
          <a:prstGeom prst="roundRect">
            <a:avLst>
              <a:gd name="adj" fmla="val 257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600"/>
              </a:spcAft>
            </a:pPr>
            <a:endParaRPr lang="en-AU" sz="1400" err="1"/>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22" name="Title 21">
            <a:extLst>
              <a:ext uri="{FF2B5EF4-FFF2-40B4-BE49-F238E27FC236}">
                <a16:creationId xmlns:a16="http://schemas.microsoft.com/office/drawing/2014/main" id="{1E2950A0-C3DB-7708-514F-B330098A478B}"/>
              </a:ext>
            </a:extLst>
          </p:cNvPr>
          <p:cNvSpPr>
            <a:spLocks noGrp="1"/>
          </p:cNvSpPr>
          <p:nvPr>
            <p:ph type="title" hasCustomPrompt="1"/>
          </p:nvPr>
        </p:nvSpPr>
        <p:spPr/>
        <p:txBody>
          <a:bodyPr/>
          <a:lstStyle>
            <a:lvl1pPr>
              <a:defRPr/>
            </a:lvl1pPr>
          </a:lstStyle>
          <a:p>
            <a:r>
              <a:rPr lang="en-US"/>
              <a:t>Title goes here</a:t>
            </a:r>
            <a:endParaRPr lang="en-AU"/>
          </a:p>
        </p:txBody>
      </p:sp>
      <p:sp>
        <p:nvSpPr>
          <p:cNvPr id="23" name="Text Placeholder 9">
            <a:extLst>
              <a:ext uri="{FF2B5EF4-FFF2-40B4-BE49-F238E27FC236}">
                <a16:creationId xmlns:a16="http://schemas.microsoft.com/office/drawing/2014/main" id="{494D1057-CC17-F819-E143-8E8A59020D56}"/>
              </a:ext>
            </a:extLst>
          </p:cNvPr>
          <p:cNvSpPr>
            <a:spLocks noGrp="1"/>
          </p:cNvSpPr>
          <p:nvPr>
            <p:ph type="body" sz="quarter" idx="32" hasCustomPrompt="1"/>
          </p:nvPr>
        </p:nvSpPr>
        <p:spPr>
          <a:xfrm>
            <a:off x="1240576" y="2751757"/>
            <a:ext cx="4333138" cy="2842593"/>
          </a:xfrm>
        </p:spPr>
        <p:txBody>
          <a:bodyPr/>
          <a:lstStyle>
            <a:lvl1pPr>
              <a:spcBef>
                <a:spcPts val="0"/>
              </a:spcBef>
              <a:spcAft>
                <a:spcPts val="1200"/>
              </a:spcAft>
              <a:defRPr sz="1600">
                <a:solidFill>
                  <a:schemeClr val="bg1"/>
                </a:solidFill>
              </a:defRPr>
            </a:lvl1pPr>
            <a:lvl2pPr marL="0" indent="0">
              <a:spcBef>
                <a:spcPts val="0"/>
              </a:spcBef>
              <a:spcAft>
                <a:spcPts val="1200"/>
              </a:spcAft>
              <a:buNone/>
              <a:defRPr sz="1400">
                <a:solidFill>
                  <a:schemeClr val="bg1"/>
                </a:solidFill>
              </a:defRPr>
            </a:lvl2pPr>
            <a:lvl3pPr marL="172800" indent="-172800">
              <a:spcBef>
                <a:spcPts val="0"/>
              </a:spcBef>
              <a:spcAft>
                <a:spcPts val="600"/>
              </a:spcAft>
              <a:buClr>
                <a:schemeClr val="bg1"/>
              </a:buClr>
              <a:defRPr sz="1400">
                <a:solidFill>
                  <a:schemeClr val="bg1"/>
                </a:solidFill>
              </a:defRPr>
            </a:lvl3pPr>
            <a:lvl4pPr marL="345600" indent="-172800">
              <a:spcBef>
                <a:spcPts val="0"/>
              </a:spcBef>
              <a:spcAft>
                <a:spcPts val="600"/>
              </a:spcAft>
              <a:buClr>
                <a:schemeClr val="bg1"/>
              </a:buClr>
              <a:defRPr sz="1400">
                <a:solidFill>
                  <a:schemeClr val="bg1"/>
                </a:solidFill>
              </a:defRPr>
            </a:lvl4pPr>
            <a:lvl5pPr marL="518400" indent="-172800">
              <a:spcBef>
                <a:spcPts val="0"/>
              </a:spcBef>
              <a:spcAft>
                <a:spcPts val="600"/>
              </a:spcAft>
              <a:buClr>
                <a:schemeClr val="bg1"/>
              </a:buClr>
              <a:defRPr sz="1400">
                <a:solidFill>
                  <a:schemeClr val="bg1"/>
                </a:solidFill>
              </a:defRPr>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2" name="Picture Placeholder 9">
            <a:extLst>
              <a:ext uri="{FF2B5EF4-FFF2-40B4-BE49-F238E27FC236}">
                <a16:creationId xmlns:a16="http://schemas.microsoft.com/office/drawing/2014/main" id="{C0080D4A-C170-FBCF-5973-609DC833F8C0}"/>
              </a:ext>
            </a:extLst>
          </p:cNvPr>
          <p:cNvSpPr>
            <a:spLocks noGrp="1"/>
          </p:cNvSpPr>
          <p:nvPr>
            <p:ph type="pic" sz="quarter" idx="14" hasCustomPrompt="1"/>
          </p:nvPr>
        </p:nvSpPr>
        <p:spPr>
          <a:xfrm>
            <a:off x="6172459" y="1766888"/>
            <a:ext cx="5227379" cy="4448175"/>
          </a:xfrm>
          <a:prstGeom prst="roundRect">
            <a:avLst>
              <a:gd name="adj" fmla="val 2724"/>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Tree>
    <p:extLst>
      <p:ext uri="{BB962C8B-B14F-4D97-AF65-F5344CB8AC3E}">
        <p14:creationId xmlns:p14="http://schemas.microsoft.com/office/powerpoint/2010/main" val="409559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1.xml><?xml version="1.0" encoding="utf-8"?>
<p:sldLayout xmlns:a="http://schemas.openxmlformats.org/drawingml/2006/main" xmlns:r="http://schemas.openxmlformats.org/officeDocument/2006/relationships" xmlns:p="http://schemas.openxmlformats.org/presentationml/2006/main" preserve="1">
  <p:cSld name="6_Content and 1x image_Opt. E">
    <p:bg>
      <p:bgPr>
        <a:solidFill>
          <a:schemeClr val="bg2"/>
        </a:solidFill>
        <a:effectLst/>
      </p:bgPr>
    </p:bg>
    <p:spTree>
      <p:nvGrpSpPr>
        <p:cNvPr id="1" name=""/>
        <p:cNvGrpSpPr/>
        <p:nvPr/>
      </p:nvGrpSpPr>
      <p:grpSpPr>
        <a:xfrm>
          <a:off x="0" y="0"/>
          <a:ext cx="0" cy="0"/>
          <a:chOff x="0" y="0"/>
          <a:chExt cx="0" cy="0"/>
        </a:xfrm>
      </p:grpSpPr>
      <p:sp>
        <p:nvSpPr>
          <p:cNvPr id="14" name="Picture Placeholder 11">
            <a:extLst>
              <a:ext uri="{FF2B5EF4-FFF2-40B4-BE49-F238E27FC236}">
                <a16:creationId xmlns:a16="http://schemas.microsoft.com/office/drawing/2014/main" id="{F142C8CF-4832-E5FF-514C-FA49AA1D3A13}"/>
              </a:ext>
            </a:extLst>
          </p:cNvPr>
          <p:cNvSpPr>
            <a:spLocks noGrp="1"/>
          </p:cNvSpPr>
          <p:nvPr>
            <p:ph type="pic" sz="quarter" idx="16" hasCustomPrompt="1"/>
          </p:nvPr>
        </p:nvSpPr>
        <p:spPr>
          <a:xfrm>
            <a:off x="7484100" y="1766888"/>
            <a:ext cx="3915738" cy="4456004"/>
          </a:xfrm>
          <a:prstGeom prst="roundRect">
            <a:avLst>
              <a:gd name="adj" fmla="val 2871"/>
            </a:avLst>
          </a:prstGeom>
          <a:solidFill>
            <a:schemeClr val="bg1">
              <a:lumMod val="85000"/>
            </a:schemeClr>
          </a:solidFill>
        </p:spPr>
        <p:txBody>
          <a:bodyPr lIns="792000" tIns="180000" rIns="180000" bIns="180000"/>
          <a:lstStyle>
            <a:lvl1pPr>
              <a:defRPr>
                <a:solidFill>
                  <a:sysClr val="windowText" lastClr="000000"/>
                </a:solidFill>
              </a:defRPr>
            </a:lvl1pPr>
          </a:lstStyle>
          <a:p>
            <a:r>
              <a:rPr lang="en-US"/>
              <a:t>Drag and drop image into placeholder</a:t>
            </a:r>
            <a:endParaRPr lang="en-AU"/>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8" name="Rectangle: Rounded Corners 7">
            <a:extLst>
              <a:ext uri="{FF2B5EF4-FFF2-40B4-BE49-F238E27FC236}">
                <a16:creationId xmlns:a16="http://schemas.microsoft.com/office/drawing/2014/main" id="{BAE1B6E2-F68B-23A8-1E19-A0CA57CC0786}"/>
              </a:ext>
            </a:extLst>
          </p:cNvPr>
          <p:cNvSpPr/>
          <p:nvPr/>
        </p:nvSpPr>
        <p:spPr>
          <a:xfrm>
            <a:off x="794280" y="1766888"/>
            <a:ext cx="3453870" cy="4456004"/>
          </a:xfrm>
          <a:prstGeom prst="roundRect">
            <a:avLst>
              <a:gd name="adj" fmla="val 257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600"/>
              </a:spcAft>
            </a:pPr>
            <a:endParaRPr lang="en-AU" sz="1400" err="1"/>
          </a:p>
        </p:txBody>
      </p:sp>
      <p:sp>
        <p:nvSpPr>
          <p:cNvPr id="13" name="Picture Placeholder 12">
            <a:extLst>
              <a:ext uri="{FF2B5EF4-FFF2-40B4-BE49-F238E27FC236}">
                <a16:creationId xmlns:a16="http://schemas.microsoft.com/office/drawing/2014/main" id="{0395BB55-7F67-09D5-05BA-EDDBB9DC8A30}"/>
              </a:ext>
            </a:extLst>
          </p:cNvPr>
          <p:cNvSpPr>
            <a:spLocks noGrp="1"/>
          </p:cNvSpPr>
          <p:nvPr>
            <p:ph type="pic" sz="quarter" idx="14" hasCustomPrompt="1"/>
          </p:nvPr>
        </p:nvSpPr>
        <p:spPr>
          <a:xfrm>
            <a:off x="4078495" y="1766888"/>
            <a:ext cx="3644436" cy="4456004"/>
          </a:xfrm>
          <a:custGeom>
            <a:avLst/>
            <a:gdLst>
              <a:gd name="connsiteX0" fmla="*/ 5697 w 3644436"/>
              <a:gd name="connsiteY0" fmla="*/ 0 h 4568400"/>
              <a:gd name="connsiteX1" fmla="*/ 3531975 w 3644436"/>
              <a:gd name="connsiteY1" fmla="*/ 0 h 4568400"/>
              <a:gd name="connsiteX2" fmla="*/ 3644436 w 3644436"/>
              <a:gd name="connsiteY2" fmla="*/ 112461 h 4568400"/>
              <a:gd name="connsiteX3" fmla="*/ 3644436 w 3644436"/>
              <a:gd name="connsiteY3" fmla="*/ 4455939 h 4568400"/>
              <a:gd name="connsiteX4" fmla="*/ 3531975 w 3644436"/>
              <a:gd name="connsiteY4" fmla="*/ 4568400 h 4568400"/>
              <a:gd name="connsiteX5" fmla="*/ 5697 w 3644436"/>
              <a:gd name="connsiteY5" fmla="*/ 4568400 h 4568400"/>
              <a:gd name="connsiteX6" fmla="*/ 0 w 3644436"/>
              <a:gd name="connsiteY6" fmla="*/ 4567250 h 4568400"/>
              <a:gd name="connsiteX7" fmla="*/ 30042 w 3644436"/>
              <a:gd name="connsiteY7" fmla="*/ 4561185 h 4568400"/>
              <a:gd name="connsiteX8" fmla="*/ 86120 w 3644436"/>
              <a:gd name="connsiteY8" fmla="*/ 4476582 h 4568400"/>
              <a:gd name="connsiteX9" fmla="*/ 86120 w 3644436"/>
              <a:gd name="connsiteY9" fmla="*/ 91818 h 4568400"/>
              <a:gd name="connsiteX10" fmla="*/ 30042 w 3644436"/>
              <a:gd name="connsiteY10" fmla="*/ 7216 h 4568400"/>
              <a:gd name="connsiteX11" fmla="*/ 0 w 3644436"/>
              <a:gd name="connsiteY11" fmla="*/ 1150 h 456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44436" h="4568400">
                <a:moveTo>
                  <a:pt x="5697" y="0"/>
                </a:moveTo>
                <a:lnTo>
                  <a:pt x="3531975" y="0"/>
                </a:lnTo>
                <a:cubicBezTo>
                  <a:pt x="3594085" y="0"/>
                  <a:pt x="3644436" y="50351"/>
                  <a:pt x="3644436" y="112461"/>
                </a:cubicBezTo>
                <a:lnTo>
                  <a:pt x="3644436" y="4455939"/>
                </a:lnTo>
                <a:cubicBezTo>
                  <a:pt x="3644436" y="4518049"/>
                  <a:pt x="3594085" y="4568400"/>
                  <a:pt x="3531975" y="4568400"/>
                </a:cubicBezTo>
                <a:lnTo>
                  <a:pt x="5697" y="4568400"/>
                </a:lnTo>
                <a:lnTo>
                  <a:pt x="0" y="4567250"/>
                </a:lnTo>
                <a:lnTo>
                  <a:pt x="30042" y="4561185"/>
                </a:lnTo>
                <a:cubicBezTo>
                  <a:pt x="62997" y="4547246"/>
                  <a:pt x="86120" y="4514615"/>
                  <a:pt x="86120" y="4476582"/>
                </a:cubicBezTo>
                <a:lnTo>
                  <a:pt x="86120" y="91818"/>
                </a:lnTo>
                <a:cubicBezTo>
                  <a:pt x="86120" y="53786"/>
                  <a:pt x="62997" y="21154"/>
                  <a:pt x="30042" y="7216"/>
                </a:cubicBezTo>
                <a:lnTo>
                  <a:pt x="0" y="115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a:t>Drag and drop image into placeholder</a:t>
            </a:r>
          </a:p>
        </p:txBody>
      </p:sp>
      <p:sp>
        <p:nvSpPr>
          <p:cNvPr id="7" name="Title 6">
            <a:extLst>
              <a:ext uri="{FF2B5EF4-FFF2-40B4-BE49-F238E27FC236}">
                <a16:creationId xmlns:a16="http://schemas.microsoft.com/office/drawing/2014/main" id="{38E6CEB0-60D8-6D38-180A-EB47A683B762}"/>
              </a:ext>
            </a:extLst>
          </p:cNvPr>
          <p:cNvSpPr>
            <a:spLocks noGrp="1"/>
          </p:cNvSpPr>
          <p:nvPr>
            <p:ph type="title" hasCustomPrompt="1"/>
          </p:nvPr>
        </p:nvSpPr>
        <p:spPr/>
        <p:txBody>
          <a:bodyPr/>
          <a:lstStyle>
            <a:lvl1pPr>
              <a:defRPr/>
            </a:lvl1pPr>
          </a:lstStyle>
          <a:p>
            <a:r>
              <a:rPr lang="en-US"/>
              <a:t>Title goes here</a:t>
            </a:r>
            <a:endParaRPr lang="en-AU"/>
          </a:p>
        </p:txBody>
      </p:sp>
      <p:sp>
        <p:nvSpPr>
          <p:cNvPr id="11" name="Text Placeholder 9">
            <a:extLst>
              <a:ext uri="{FF2B5EF4-FFF2-40B4-BE49-F238E27FC236}">
                <a16:creationId xmlns:a16="http://schemas.microsoft.com/office/drawing/2014/main" id="{DC7B6D34-61B9-4645-F37D-C41656EFA6D9}"/>
              </a:ext>
            </a:extLst>
          </p:cNvPr>
          <p:cNvSpPr>
            <a:spLocks noGrp="1"/>
          </p:cNvSpPr>
          <p:nvPr>
            <p:ph type="body" sz="quarter" idx="32" hasCustomPrompt="1"/>
          </p:nvPr>
        </p:nvSpPr>
        <p:spPr>
          <a:xfrm>
            <a:off x="1240576" y="2751757"/>
            <a:ext cx="2463062" cy="2842593"/>
          </a:xfrm>
        </p:spPr>
        <p:txBody>
          <a:bodyPr/>
          <a:lstStyle>
            <a:lvl1pPr>
              <a:spcBef>
                <a:spcPts val="0"/>
              </a:spcBef>
              <a:spcAft>
                <a:spcPts val="1200"/>
              </a:spcAft>
              <a:defRPr sz="1600">
                <a:solidFill>
                  <a:schemeClr val="bg1"/>
                </a:solidFill>
              </a:defRPr>
            </a:lvl1pPr>
            <a:lvl2pPr marL="0" indent="0">
              <a:spcBef>
                <a:spcPts val="0"/>
              </a:spcBef>
              <a:spcAft>
                <a:spcPts val="1200"/>
              </a:spcAft>
              <a:buNone/>
              <a:defRPr sz="1400">
                <a:solidFill>
                  <a:schemeClr val="bg1"/>
                </a:solidFill>
              </a:defRPr>
            </a:lvl2pPr>
            <a:lvl3pPr marL="172800" indent="-172800">
              <a:spcBef>
                <a:spcPts val="0"/>
              </a:spcBef>
              <a:spcAft>
                <a:spcPts val="600"/>
              </a:spcAft>
              <a:buClr>
                <a:schemeClr val="bg1"/>
              </a:buClr>
              <a:defRPr sz="1400">
                <a:solidFill>
                  <a:schemeClr val="bg1"/>
                </a:solidFill>
              </a:defRPr>
            </a:lvl3pPr>
            <a:lvl4pPr marL="345600" indent="-172800">
              <a:spcBef>
                <a:spcPts val="0"/>
              </a:spcBef>
              <a:spcAft>
                <a:spcPts val="600"/>
              </a:spcAft>
              <a:buClr>
                <a:schemeClr val="bg1"/>
              </a:buClr>
              <a:defRPr sz="1400">
                <a:solidFill>
                  <a:schemeClr val="bg1"/>
                </a:solidFill>
              </a:defRPr>
            </a:lvl4pPr>
            <a:lvl5pPr marL="518400" indent="-172800">
              <a:spcBef>
                <a:spcPts val="0"/>
              </a:spcBef>
              <a:spcAft>
                <a:spcPts val="600"/>
              </a:spcAft>
              <a:buClr>
                <a:schemeClr val="bg1"/>
              </a:buClr>
              <a:defRPr sz="1400">
                <a:solidFill>
                  <a:schemeClr val="bg1"/>
                </a:solidFill>
              </a:defRPr>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22037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2.xml><?xml version="1.0" encoding="utf-8"?>
<p:sldLayout xmlns:a="http://schemas.openxmlformats.org/drawingml/2006/main" xmlns:r="http://schemas.openxmlformats.org/officeDocument/2006/relationships" xmlns:p="http://schemas.openxmlformats.org/presentationml/2006/main" preserve="1">
  <p:cSld name="7_Content and 1x image_Opt. E">
    <p:bg>
      <p:bgPr>
        <a:solidFill>
          <a:schemeClr val="bg2"/>
        </a:solidFill>
        <a:effectLst/>
      </p:bgPr>
    </p:bg>
    <p:spTree>
      <p:nvGrpSpPr>
        <p:cNvPr id="1" name=""/>
        <p:cNvGrpSpPr/>
        <p:nvPr/>
      </p:nvGrpSpPr>
      <p:grpSpPr>
        <a:xfrm>
          <a:off x="0" y="0"/>
          <a:ext cx="0" cy="0"/>
          <a:chOff x="0" y="0"/>
          <a:chExt cx="0" cy="0"/>
        </a:xfrm>
      </p:grpSpPr>
      <p:sp>
        <p:nvSpPr>
          <p:cNvPr id="14" name="Picture Placeholder 11">
            <a:extLst>
              <a:ext uri="{FF2B5EF4-FFF2-40B4-BE49-F238E27FC236}">
                <a16:creationId xmlns:a16="http://schemas.microsoft.com/office/drawing/2014/main" id="{F142C8CF-4832-E5FF-514C-FA49AA1D3A13}"/>
              </a:ext>
            </a:extLst>
          </p:cNvPr>
          <p:cNvSpPr>
            <a:spLocks noGrp="1"/>
          </p:cNvSpPr>
          <p:nvPr>
            <p:ph type="pic" sz="quarter" idx="16" hasCustomPrompt="1"/>
          </p:nvPr>
        </p:nvSpPr>
        <p:spPr>
          <a:xfrm>
            <a:off x="7900639" y="1766888"/>
            <a:ext cx="3499200" cy="4448175"/>
          </a:xfrm>
          <a:prstGeom prst="roundRect">
            <a:avLst>
              <a:gd name="adj" fmla="val 2871"/>
            </a:avLst>
          </a:prstGeom>
          <a:solidFill>
            <a:schemeClr val="bg1">
              <a:lumMod val="8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8" name="Rectangle: Rounded Corners 7">
            <a:extLst>
              <a:ext uri="{FF2B5EF4-FFF2-40B4-BE49-F238E27FC236}">
                <a16:creationId xmlns:a16="http://schemas.microsoft.com/office/drawing/2014/main" id="{BAE1B6E2-F68B-23A8-1E19-A0CA57CC0786}"/>
              </a:ext>
            </a:extLst>
          </p:cNvPr>
          <p:cNvSpPr/>
          <p:nvPr/>
        </p:nvSpPr>
        <p:spPr>
          <a:xfrm>
            <a:off x="794280" y="1766888"/>
            <a:ext cx="3453870" cy="4456004"/>
          </a:xfrm>
          <a:prstGeom prst="roundRect">
            <a:avLst>
              <a:gd name="adj" fmla="val 257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600"/>
              </a:spcAft>
            </a:pPr>
            <a:endParaRPr lang="en-AU" sz="1400" err="1"/>
          </a:p>
        </p:txBody>
      </p:sp>
      <p:sp>
        <p:nvSpPr>
          <p:cNvPr id="7" name="Title 6">
            <a:extLst>
              <a:ext uri="{FF2B5EF4-FFF2-40B4-BE49-F238E27FC236}">
                <a16:creationId xmlns:a16="http://schemas.microsoft.com/office/drawing/2014/main" id="{38E6CEB0-60D8-6D38-180A-EB47A683B762}"/>
              </a:ext>
            </a:extLst>
          </p:cNvPr>
          <p:cNvSpPr>
            <a:spLocks noGrp="1"/>
          </p:cNvSpPr>
          <p:nvPr>
            <p:ph type="title" hasCustomPrompt="1"/>
          </p:nvPr>
        </p:nvSpPr>
        <p:spPr/>
        <p:txBody>
          <a:bodyPr/>
          <a:lstStyle>
            <a:lvl1pPr>
              <a:defRPr/>
            </a:lvl1pPr>
          </a:lstStyle>
          <a:p>
            <a:r>
              <a:rPr lang="en-US"/>
              <a:t>Title goes here</a:t>
            </a:r>
            <a:endParaRPr lang="en-AU"/>
          </a:p>
        </p:txBody>
      </p:sp>
      <p:sp>
        <p:nvSpPr>
          <p:cNvPr id="11" name="Text Placeholder 9">
            <a:extLst>
              <a:ext uri="{FF2B5EF4-FFF2-40B4-BE49-F238E27FC236}">
                <a16:creationId xmlns:a16="http://schemas.microsoft.com/office/drawing/2014/main" id="{DC7B6D34-61B9-4645-F37D-C41656EFA6D9}"/>
              </a:ext>
            </a:extLst>
          </p:cNvPr>
          <p:cNvSpPr>
            <a:spLocks noGrp="1"/>
          </p:cNvSpPr>
          <p:nvPr>
            <p:ph type="body" sz="quarter" idx="32" hasCustomPrompt="1"/>
          </p:nvPr>
        </p:nvSpPr>
        <p:spPr>
          <a:xfrm>
            <a:off x="1240576" y="2751757"/>
            <a:ext cx="2463062" cy="2842593"/>
          </a:xfrm>
        </p:spPr>
        <p:txBody>
          <a:bodyPr/>
          <a:lstStyle>
            <a:lvl1pPr>
              <a:spcBef>
                <a:spcPts val="0"/>
              </a:spcBef>
              <a:spcAft>
                <a:spcPts val="1200"/>
              </a:spcAft>
              <a:defRPr sz="1600">
                <a:solidFill>
                  <a:schemeClr val="bg1"/>
                </a:solidFill>
              </a:defRPr>
            </a:lvl1pPr>
            <a:lvl2pPr marL="0" indent="0">
              <a:spcBef>
                <a:spcPts val="0"/>
              </a:spcBef>
              <a:spcAft>
                <a:spcPts val="1200"/>
              </a:spcAft>
              <a:buNone/>
              <a:defRPr sz="1400">
                <a:solidFill>
                  <a:schemeClr val="bg1"/>
                </a:solidFill>
              </a:defRPr>
            </a:lvl2pPr>
            <a:lvl3pPr marL="172800" indent="-172800">
              <a:spcBef>
                <a:spcPts val="0"/>
              </a:spcBef>
              <a:spcAft>
                <a:spcPts val="600"/>
              </a:spcAft>
              <a:buClr>
                <a:schemeClr val="bg1"/>
              </a:buClr>
              <a:defRPr sz="1400">
                <a:solidFill>
                  <a:schemeClr val="bg1"/>
                </a:solidFill>
              </a:defRPr>
            </a:lvl3pPr>
            <a:lvl4pPr marL="345600" indent="-172800">
              <a:spcBef>
                <a:spcPts val="0"/>
              </a:spcBef>
              <a:spcAft>
                <a:spcPts val="600"/>
              </a:spcAft>
              <a:buClr>
                <a:schemeClr val="bg1"/>
              </a:buClr>
              <a:defRPr sz="1400">
                <a:solidFill>
                  <a:schemeClr val="bg1"/>
                </a:solidFill>
              </a:defRPr>
            </a:lvl4pPr>
            <a:lvl5pPr marL="518400" indent="-172800">
              <a:spcBef>
                <a:spcPts val="0"/>
              </a:spcBef>
              <a:spcAft>
                <a:spcPts val="600"/>
              </a:spcAft>
              <a:buClr>
                <a:schemeClr val="bg1"/>
              </a:buClr>
              <a:defRPr sz="1400">
                <a:solidFill>
                  <a:schemeClr val="bg1"/>
                </a:solidFill>
              </a:defRPr>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2" name="Picture Placeholder 11">
            <a:extLst>
              <a:ext uri="{FF2B5EF4-FFF2-40B4-BE49-F238E27FC236}">
                <a16:creationId xmlns:a16="http://schemas.microsoft.com/office/drawing/2014/main" id="{62F5912F-80DA-727D-BF86-FD7982B844C6}"/>
              </a:ext>
            </a:extLst>
          </p:cNvPr>
          <p:cNvSpPr>
            <a:spLocks noGrp="1"/>
          </p:cNvSpPr>
          <p:nvPr>
            <p:ph type="pic" sz="quarter" idx="33" hasCustomPrompt="1"/>
          </p:nvPr>
        </p:nvSpPr>
        <p:spPr>
          <a:xfrm>
            <a:off x="4321271" y="1766888"/>
            <a:ext cx="3499200" cy="4448175"/>
          </a:xfrm>
          <a:prstGeom prst="roundRect">
            <a:avLst>
              <a:gd name="adj" fmla="val 2871"/>
            </a:avLst>
          </a:prstGeom>
          <a:solidFill>
            <a:schemeClr val="bg1">
              <a:lumMod val="8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Tree>
    <p:extLst>
      <p:ext uri="{BB962C8B-B14F-4D97-AF65-F5344CB8AC3E}">
        <p14:creationId xmlns:p14="http://schemas.microsoft.com/office/powerpoint/2010/main" val="10147170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3.xml><?xml version="1.0" encoding="utf-8"?>
<p:sldLayout xmlns:a="http://schemas.openxmlformats.org/drawingml/2006/main" xmlns:r="http://schemas.openxmlformats.org/officeDocument/2006/relationships" xmlns:p="http://schemas.openxmlformats.org/presentationml/2006/main" preserve="1">
  <p:cSld name="7_Comparison x2 content_Opt. B">
    <p:bg>
      <p:bgPr>
        <a:solidFill>
          <a:schemeClr val="bg2"/>
        </a:solidFill>
        <a:effectLst/>
      </p:bgPr>
    </p:bg>
    <p:spTree>
      <p:nvGrpSpPr>
        <p:cNvPr id="1" name=""/>
        <p:cNvGrpSpPr/>
        <p:nvPr/>
      </p:nvGrpSpPr>
      <p:grpSpPr>
        <a:xfrm>
          <a:off x="0" y="0"/>
          <a:ext cx="0" cy="0"/>
          <a:chOff x="0" y="0"/>
          <a:chExt cx="0" cy="0"/>
        </a:xfrm>
      </p:grpSpPr>
      <p:sp>
        <p:nvSpPr>
          <p:cNvPr id="25" name="Rectangle: Rounded Corners 24">
            <a:extLst>
              <a:ext uri="{FF2B5EF4-FFF2-40B4-BE49-F238E27FC236}">
                <a16:creationId xmlns:a16="http://schemas.microsoft.com/office/drawing/2014/main" id="{D48AA916-4520-E943-D30F-CF1BFA5C45F7}"/>
              </a:ext>
            </a:extLst>
          </p:cNvPr>
          <p:cNvSpPr/>
          <p:nvPr/>
        </p:nvSpPr>
        <p:spPr>
          <a:xfrm>
            <a:off x="4164806" y="1766888"/>
            <a:ext cx="7235032" cy="1878012"/>
          </a:xfrm>
          <a:prstGeom prst="roundRect">
            <a:avLst>
              <a:gd name="adj" fmla="val 6139"/>
            </a:avLst>
          </a:prstGeom>
          <a:solidFill>
            <a:schemeClr val="bg1"/>
          </a:solidFill>
          <a:ln w="6350" cap="flat">
            <a:noFill/>
            <a:prstDash val="solid"/>
            <a:miter/>
          </a:ln>
        </p:spPr>
        <p:txBody>
          <a:bodyPr rtlCol="0" anchor="ctr"/>
          <a:lstStyle/>
          <a:p>
            <a:endParaRPr lang="en-AU"/>
          </a:p>
        </p:txBody>
      </p:sp>
      <p:sp>
        <p:nvSpPr>
          <p:cNvPr id="26" name="Rectangle: Rounded Corners 25">
            <a:extLst>
              <a:ext uri="{FF2B5EF4-FFF2-40B4-BE49-F238E27FC236}">
                <a16:creationId xmlns:a16="http://schemas.microsoft.com/office/drawing/2014/main" id="{431A15AA-DFA4-7853-83B9-FE074103FDD8}"/>
              </a:ext>
            </a:extLst>
          </p:cNvPr>
          <p:cNvSpPr/>
          <p:nvPr/>
        </p:nvSpPr>
        <p:spPr>
          <a:xfrm>
            <a:off x="4164806" y="3716338"/>
            <a:ext cx="7235032" cy="1879200"/>
          </a:xfrm>
          <a:prstGeom prst="roundRect">
            <a:avLst>
              <a:gd name="adj" fmla="val 6139"/>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2841625" cy="1486800"/>
          </a:xfrm>
        </p:spPr>
        <p:txBody>
          <a:bodyPr/>
          <a:lstStyle/>
          <a:p>
            <a:r>
              <a:rPr lang="en-US"/>
              <a:t>Title goes here</a:t>
            </a:r>
            <a:endParaRPr lang="en-AU"/>
          </a:p>
        </p:txBody>
      </p:sp>
      <p:sp>
        <p:nvSpPr>
          <p:cNvPr id="11" name="Picture Placeholder 10">
            <a:extLst>
              <a:ext uri="{FF2B5EF4-FFF2-40B4-BE49-F238E27FC236}">
                <a16:creationId xmlns:a16="http://schemas.microsoft.com/office/drawing/2014/main" id="{382FD63E-C012-A708-5A4D-B5C0FE6B455A}"/>
              </a:ext>
            </a:extLst>
          </p:cNvPr>
          <p:cNvSpPr>
            <a:spLocks noGrp="1"/>
          </p:cNvSpPr>
          <p:nvPr>
            <p:ph type="pic" sz="quarter" idx="18" hasCustomPrompt="1"/>
          </p:nvPr>
        </p:nvSpPr>
        <p:spPr>
          <a:xfrm>
            <a:off x="4614805" y="2088674"/>
            <a:ext cx="627586" cy="627586"/>
          </a:xfrm>
          <a:noFill/>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8" name="Text Placeholder 9">
            <a:extLst>
              <a:ext uri="{FF2B5EF4-FFF2-40B4-BE49-F238E27FC236}">
                <a16:creationId xmlns:a16="http://schemas.microsoft.com/office/drawing/2014/main" id="{E1FC5FCD-6228-69FD-E75D-3C6E91855B08}"/>
              </a:ext>
            </a:extLst>
          </p:cNvPr>
          <p:cNvSpPr>
            <a:spLocks noGrp="1"/>
          </p:cNvSpPr>
          <p:nvPr>
            <p:ph type="body" sz="quarter" idx="15" hasCustomPrompt="1"/>
          </p:nvPr>
        </p:nvSpPr>
        <p:spPr>
          <a:xfrm>
            <a:off x="5581340" y="2088674"/>
            <a:ext cx="1242000" cy="536400"/>
          </a:xfrm>
        </p:spPr>
        <p:txBody>
          <a:bodyPr/>
          <a:lstStyle>
            <a:lvl1pPr>
              <a:lnSpc>
                <a:spcPct val="125000"/>
              </a:lnSpc>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p:txBody>
      </p:sp>
      <p:sp>
        <p:nvSpPr>
          <p:cNvPr id="22" name="Text Placeholder 21">
            <a:extLst>
              <a:ext uri="{FF2B5EF4-FFF2-40B4-BE49-F238E27FC236}">
                <a16:creationId xmlns:a16="http://schemas.microsoft.com/office/drawing/2014/main" id="{4C45938A-19B5-213B-1CD6-BF7C6025645B}"/>
              </a:ext>
            </a:extLst>
          </p:cNvPr>
          <p:cNvSpPr>
            <a:spLocks noGrp="1"/>
          </p:cNvSpPr>
          <p:nvPr>
            <p:ph type="body" sz="quarter" idx="20"/>
          </p:nvPr>
        </p:nvSpPr>
        <p:spPr>
          <a:xfrm>
            <a:off x="7059818" y="2088674"/>
            <a:ext cx="3888992" cy="1234440"/>
          </a:xfrm>
        </p:spPr>
        <p:txBody>
          <a:bodyPr/>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400"/>
            </a:lvl2pPr>
            <a:lvl3pPr marL="0" indent="0">
              <a:buNone/>
              <a:defRPr/>
            </a:lvl3pPr>
          </a:lstStyle>
          <a:p>
            <a:pPr lvl="0"/>
            <a:r>
              <a:rPr lang="en-US"/>
              <a:t>Click to edit Master text styles</a:t>
            </a:r>
          </a:p>
          <a:p>
            <a:pPr lvl="1"/>
            <a:r>
              <a:rPr lang="en-US"/>
              <a:t>Second level</a:t>
            </a:r>
          </a:p>
        </p:txBody>
      </p:sp>
      <p:sp>
        <p:nvSpPr>
          <p:cNvPr id="17" name="Picture Placeholder 16">
            <a:extLst>
              <a:ext uri="{FF2B5EF4-FFF2-40B4-BE49-F238E27FC236}">
                <a16:creationId xmlns:a16="http://schemas.microsoft.com/office/drawing/2014/main" id="{31502109-67E8-CC15-DD95-C76E80DDEA9D}"/>
              </a:ext>
            </a:extLst>
          </p:cNvPr>
          <p:cNvSpPr>
            <a:spLocks noGrp="1"/>
          </p:cNvSpPr>
          <p:nvPr>
            <p:ph type="pic" sz="quarter" idx="19" hasCustomPrompt="1"/>
          </p:nvPr>
        </p:nvSpPr>
        <p:spPr>
          <a:xfrm>
            <a:off x="4614805" y="4038538"/>
            <a:ext cx="627586" cy="627586"/>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9" name="Text Placeholder 22">
            <a:extLst>
              <a:ext uri="{FF2B5EF4-FFF2-40B4-BE49-F238E27FC236}">
                <a16:creationId xmlns:a16="http://schemas.microsoft.com/office/drawing/2014/main" id="{B61CF672-C6D1-BA7E-493C-1510A70500DF}"/>
              </a:ext>
            </a:extLst>
          </p:cNvPr>
          <p:cNvSpPr>
            <a:spLocks noGrp="1"/>
          </p:cNvSpPr>
          <p:nvPr>
            <p:ph type="body" sz="quarter" idx="17" hasCustomPrompt="1"/>
          </p:nvPr>
        </p:nvSpPr>
        <p:spPr>
          <a:xfrm>
            <a:off x="5581340" y="4038538"/>
            <a:ext cx="1242000" cy="536400"/>
          </a:xfrm>
        </p:spPr>
        <p:txBody>
          <a:bodyPr/>
          <a:lstStyle>
            <a:lvl1pPr>
              <a:lnSpc>
                <a:spcPct val="125000"/>
              </a:lnSpc>
              <a:defRPr sz="1600"/>
            </a:lvl1pPr>
          </a:lstStyle>
          <a:p>
            <a:pPr lvl="0"/>
            <a:r>
              <a:rPr lang="en-US"/>
              <a:t>Body text heading</a:t>
            </a:r>
          </a:p>
        </p:txBody>
      </p:sp>
      <p:sp>
        <p:nvSpPr>
          <p:cNvPr id="24" name="Text Placeholder 23">
            <a:extLst>
              <a:ext uri="{FF2B5EF4-FFF2-40B4-BE49-F238E27FC236}">
                <a16:creationId xmlns:a16="http://schemas.microsoft.com/office/drawing/2014/main" id="{73D05A6F-D057-78E8-F323-3E93536054BC}"/>
              </a:ext>
            </a:extLst>
          </p:cNvPr>
          <p:cNvSpPr>
            <a:spLocks noGrp="1"/>
          </p:cNvSpPr>
          <p:nvPr>
            <p:ph type="body" sz="quarter" idx="21"/>
          </p:nvPr>
        </p:nvSpPr>
        <p:spPr>
          <a:xfrm>
            <a:off x="7059818" y="4038538"/>
            <a:ext cx="3890020" cy="1234800"/>
          </a:xfrm>
        </p:spPr>
        <p:txBody>
          <a:bodyPr/>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400"/>
            </a:lvl2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6" name="Text Placeholder 9">
            <a:extLst>
              <a:ext uri="{FF2B5EF4-FFF2-40B4-BE49-F238E27FC236}">
                <a16:creationId xmlns:a16="http://schemas.microsoft.com/office/drawing/2014/main" id="{AF231771-9578-5ED4-7235-F289F6FD24D4}"/>
              </a:ext>
            </a:extLst>
          </p:cNvPr>
          <p:cNvSpPr>
            <a:spLocks noGrp="1"/>
          </p:cNvSpPr>
          <p:nvPr>
            <p:ph type="body" sz="quarter" idx="22" hasCustomPrompt="1"/>
          </p:nvPr>
        </p:nvSpPr>
        <p:spPr>
          <a:xfrm>
            <a:off x="790575" y="3456889"/>
            <a:ext cx="2841625"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030655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4.xml><?xml version="1.0" encoding="utf-8"?>
<p:sldLayout xmlns:a="http://schemas.openxmlformats.org/drawingml/2006/main" xmlns:r="http://schemas.openxmlformats.org/officeDocument/2006/relationships" xmlns:p="http://schemas.openxmlformats.org/presentationml/2006/main" preserve="1">
  <p:cSld name="7_Comparison x2 content_Opt. A">
    <p:bg>
      <p:bgPr>
        <a:solidFill>
          <a:schemeClr val="bg2"/>
        </a:solidFill>
        <a:effectLst/>
      </p:bgPr>
    </p:bg>
    <p:spTree>
      <p:nvGrpSpPr>
        <p:cNvPr id="1" name=""/>
        <p:cNvGrpSpPr/>
        <p:nvPr/>
      </p:nvGrpSpPr>
      <p:grpSpPr>
        <a:xfrm>
          <a:off x="0" y="0"/>
          <a:ext cx="0" cy="0"/>
          <a:chOff x="0" y="0"/>
          <a:chExt cx="0" cy="0"/>
        </a:xfrm>
      </p:grpSpPr>
      <p:sp>
        <p:nvSpPr>
          <p:cNvPr id="18" name="Rectangle: Rounded Corners 17">
            <a:extLst>
              <a:ext uri="{FF2B5EF4-FFF2-40B4-BE49-F238E27FC236}">
                <a16:creationId xmlns:a16="http://schemas.microsoft.com/office/drawing/2014/main" id="{5E98454B-2190-AD04-9751-71C9F19A3D70}"/>
              </a:ext>
            </a:extLst>
          </p:cNvPr>
          <p:cNvSpPr/>
          <p:nvPr/>
        </p:nvSpPr>
        <p:spPr>
          <a:xfrm>
            <a:off x="4151311" y="1766888"/>
            <a:ext cx="3585600" cy="3827462"/>
          </a:xfrm>
          <a:prstGeom prst="roundRect">
            <a:avLst>
              <a:gd name="adj" fmla="val 3316"/>
            </a:avLst>
          </a:prstGeom>
          <a:solidFill>
            <a:schemeClr val="bg1"/>
          </a:solidFill>
          <a:ln w="6350" cap="flat">
            <a:noFill/>
            <a:prstDash val="solid"/>
            <a:miter/>
          </a:ln>
        </p:spPr>
        <p:txBody>
          <a:bodyPr rtlCol="0" anchor="ctr"/>
          <a:lstStyle/>
          <a:p>
            <a:endParaRPr lang="en-AU"/>
          </a:p>
        </p:txBody>
      </p:sp>
      <p:sp>
        <p:nvSpPr>
          <p:cNvPr id="19" name="Rectangle: Rounded Corners 18">
            <a:extLst>
              <a:ext uri="{FF2B5EF4-FFF2-40B4-BE49-F238E27FC236}">
                <a16:creationId xmlns:a16="http://schemas.microsoft.com/office/drawing/2014/main" id="{50A6EF90-F242-3359-7A5E-B55C9CAE5AB7}"/>
              </a:ext>
            </a:extLst>
          </p:cNvPr>
          <p:cNvSpPr/>
          <p:nvPr/>
        </p:nvSpPr>
        <p:spPr>
          <a:xfrm>
            <a:off x="7814327" y="1766888"/>
            <a:ext cx="3585600" cy="3827462"/>
          </a:xfrm>
          <a:prstGeom prst="roundRect">
            <a:avLst>
              <a:gd name="adj" fmla="val 3316"/>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2841625" cy="1486800"/>
          </a:xfrm>
        </p:spPr>
        <p:txBody>
          <a:bodyPr/>
          <a:lstStyle>
            <a:lvl1pPr>
              <a:defRPr/>
            </a:lvl1pPr>
          </a:lstStyle>
          <a:p>
            <a:r>
              <a:rPr lang="en-US"/>
              <a:t>Title goes here</a:t>
            </a:r>
            <a:endParaRPr lang="en-AU"/>
          </a:p>
        </p:txBody>
      </p:sp>
      <p:sp>
        <p:nvSpPr>
          <p:cNvPr id="11" name="Picture Placeholder 10">
            <a:extLst>
              <a:ext uri="{FF2B5EF4-FFF2-40B4-BE49-F238E27FC236}">
                <a16:creationId xmlns:a16="http://schemas.microsoft.com/office/drawing/2014/main" id="{382FD63E-C012-A708-5A4D-B5C0FE6B455A}"/>
              </a:ext>
            </a:extLst>
          </p:cNvPr>
          <p:cNvSpPr>
            <a:spLocks noGrp="1" noChangeAspect="1"/>
          </p:cNvSpPr>
          <p:nvPr>
            <p:ph type="pic" sz="quarter" idx="18" hasCustomPrompt="1"/>
          </p:nvPr>
        </p:nvSpPr>
        <p:spPr>
          <a:xfrm>
            <a:off x="4584735" y="2112586"/>
            <a:ext cx="626400" cy="626400"/>
          </a:xfrm>
          <a:noFill/>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8" name="Text Placeholder 9">
            <a:extLst>
              <a:ext uri="{FF2B5EF4-FFF2-40B4-BE49-F238E27FC236}">
                <a16:creationId xmlns:a16="http://schemas.microsoft.com/office/drawing/2014/main" id="{E1FC5FCD-6228-69FD-E75D-3C6E91855B08}"/>
              </a:ext>
            </a:extLst>
          </p:cNvPr>
          <p:cNvSpPr>
            <a:spLocks noGrp="1"/>
          </p:cNvSpPr>
          <p:nvPr>
            <p:ph type="body" sz="quarter" idx="15" hasCustomPrompt="1"/>
          </p:nvPr>
        </p:nvSpPr>
        <p:spPr>
          <a:xfrm>
            <a:off x="4584735" y="3044530"/>
            <a:ext cx="2718752" cy="2207556"/>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7" name="Picture Placeholder 16">
            <a:extLst>
              <a:ext uri="{FF2B5EF4-FFF2-40B4-BE49-F238E27FC236}">
                <a16:creationId xmlns:a16="http://schemas.microsoft.com/office/drawing/2014/main" id="{31502109-67E8-CC15-DD95-C76E80DDEA9D}"/>
              </a:ext>
            </a:extLst>
          </p:cNvPr>
          <p:cNvSpPr>
            <a:spLocks noGrp="1" noChangeAspect="1"/>
          </p:cNvSpPr>
          <p:nvPr>
            <p:ph type="pic" sz="quarter" idx="19" hasCustomPrompt="1"/>
          </p:nvPr>
        </p:nvSpPr>
        <p:spPr>
          <a:xfrm>
            <a:off x="8247750" y="2110529"/>
            <a:ext cx="626400" cy="6264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9" name="Text Placeholder 22">
            <a:extLst>
              <a:ext uri="{FF2B5EF4-FFF2-40B4-BE49-F238E27FC236}">
                <a16:creationId xmlns:a16="http://schemas.microsoft.com/office/drawing/2014/main" id="{B61CF672-C6D1-BA7E-493C-1510A70500DF}"/>
              </a:ext>
            </a:extLst>
          </p:cNvPr>
          <p:cNvSpPr>
            <a:spLocks noGrp="1"/>
          </p:cNvSpPr>
          <p:nvPr>
            <p:ph type="body" sz="quarter" idx="17" hasCustomPrompt="1"/>
          </p:nvPr>
        </p:nvSpPr>
        <p:spPr>
          <a:xfrm>
            <a:off x="8247751" y="3044530"/>
            <a:ext cx="2718752" cy="2207556"/>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6" name="Text Placeholder 9">
            <a:extLst>
              <a:ext uri="{FF2B5EF4-FFF2-40B4-BE49-F238E27FC236}">
                <a16:creationId xmlns:a16="http://schemas.microsoft.com/office/drawing/2014/main" id="{651956F8-7789-0A80-6198-3966BC42D3DF}"/>
              </a:ext>
            </a:extLst>
          </p:cNvPr>
          <p:cNvSpPr>
            <a:spLocks noGrp="1"/>
          </p:cNvSpPr>
          <p:nvPr>
            <p:ph type="body" sz="quarter" idx="22"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977066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5.xml><?xml version="1.0" encoding="utf-8"?>
<p:sldLayout xmlns:a="http://schemas.openxmlformats.org/drawingml/2006/main" xmlns:r="http://schemas.openxmlformats.org/officeDocument/2006/relationships" xmlns:p="http://schemas.openxmlformats.org/presentationml/2006/main" preserve="1">
  <p:cSld name="8_Comparison x2 content_Opt. A">
    <p:bg>
      <p:bgPr>
        <a:solidFill>
          <a:schemeClr val="bg2"/>
        </a:solidFill>
        <a:effectLst/>
      </p:bgPr>
    </p:bg>
    <p:spTree>
      <p:nvGrpSpPr>
        <p:cNvPr id="1" name=""/>
        <p:cNvGrpSpPr/>
        <p:nvPr/>
      </p:nvGrpSpPr>
      <p:grpSpPr>
        <a:xfrm>
          <a:off x="0" y="0"/>
          <a:ext cx="0" cy="0"/>
          <a:chOff x="0" y="0"/>
          <a:chExt cx="0" cy="0"/>
        </a:xfrm>
      </p:grpSpPr>
      <p:sp>
        <p:nvSpPr>
          <p:cNvPr id="18" name="Rectangle: Rounded Corners 17">
            <a:extLst>
              <a:ext uri="{FF2B5EF4-FFF2-40B4-BE49-F238E27FC236}">
                <a16:creationId xmlns:a16="http://schemas.microsoft.com/office/drawing/2014/main" id="{5E98454B-2190-AD04-9751-71C9F19A3D70}"/>
              </a:ext>
            </a:extLst>
          </p:cNvPr>
          <p:cNvSpPr/>
          <p:nvPr/>
        </p:nvSpPr>
        <p:spPr>
          <a:xfrm>
            <a:off x="4151311" y="2989384"/>
            <a:ext cx="3585600" cy="2124319"/>
          </a:xfrm>
          <a:prstGeom prst="roundRect">
            <a:avLst>
              <a:gd name="adj" fmla="val 3316"/>
            </a:avLst>
          </a:prstGeom>
          <a:solidFill>
            <a:schemeClr val="bg1"/>
          </a:solidFill>
          <a:ln w="6350" cap="flat">
            <a:noFill/>
            <a:prstDash val="solid"/>
            <a:miter/>
          </a:ln>
        </p:spPr>
        <p:txBody>
          <a:bodyPr rtlCol="0" anchor="ctr"/>
          <a:lstStyle/>
          <a:p>
            <a:endParaRPr lang="en-AU"/>
          </a:p>
        </p:txBody>
      </p:sp>
      <p:sp>
        <p:nvSpPr>
          <p:cNvPr id="19" name="Rectangle: Rounded Corners 18">
            <a:extLst>
              <a:ext uri="{FF2B5EF4-FFF2-40B4-BE49-F238E27FC236}">
                <a16:creationId xmlns:a16="http://schemas.microsoft.com/office/drawing/2014/main" id="{50A6EF90-F242-3359-7A5E-B55C9CAE5AB7}"/>
              </a:ext>
            </a:extLst>
          </p:cNvPr>
          <p:cNvSpPr/>
          <p:nvPr/>
        </p:nvSpPr>
        <p:spPr>
          <a:xfrm>
            <a:off x="7814327" y="2954216"/>
            <a:ext cx="3585600" cy="2159488"/>
          </a:xfrm>
          <a:prstGeom prst="roundRect">
            <a:avLst>
              <a:gd name="adj" fmla="val 3316"/>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2841625" cy="1486800"/>
          </a:xfrm>
        </p:spPr>
        <p:txBody>
          <a:bodyPr/>
          <a:lstStyle>
            <a:lvl1pPr>
              <a:defRPr/>
            </a:lvl1pPr>
          </a:lstStyle>
          <a:p>
            <a:r>
              <a:rPr lang="en-US"/>
              <a:t>Title goes here</a:t>
            </a:r>
            <a:endParaRPr lang="en-AU"/>
          </a:p>
        </p:txBody>
      </p:sp>
      <p:sp>
        <p:nvSpPr>
          <p:cNvPr id="8" name="Text Placeholder 9">
            <a:extLst>
              <a:ext uri="{FF2B5EF4-FFF2-40B4-BE49-F238E27FC236}">
                <a16:creationId xmlns:a16="http://schemas.microsoft.com/office/drawing/2014/main" id="{E1FC5FCD-6228-69FD-E75D-3C6E91855B08}"/>
              </a:ext>
            </a:extLst>
          </p:cNvPr>
          <p:cNvSpPr>
            <a:spLocks noGrp="1"/>
          </p:cNvSpPr>
          <p:nvPr>
            <p:ph type="body" sz="quarter" idx="15" hasCustomPrompt="1"/>
          </p:nvPr>
        </p:nvSpPr>
        <p:spPr>
          <a:xfrm>
            <a:off x="4584735" y="3270738"/>
            <a:ext cx="2718752" cy="150070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9" name="Text Placeholder 22">
            <a:extLst>
              <a:ext uri="{FF2B5EF4-FFF2-40B4-BE49-F238E27FC236}">
                <a16:creationId xmlns:a16="http://schemas.microsoft.com/office/drawing/2014/main" id="{B61CF672-C6D1-BA7E-493C-1510A70500DF}"/>
              </a:ext>
            </a:extLst>
          </p:cNvPr>
          <p:cNvSpPr>
            <a:spLocks noGrp="1"/>
          </p:cNvSpPr>
          <p:nvPr>
            <p:ph type="body" sz="quarter" idx="17" hasCustomPrompt="1"/>
          </p:nvPr>
        </p:nvSpPr>
        <p:spPr>
          <a:xfrm>
            <a:off x="8247751" y="3235568"/>
            <a:ext cx="2718752" cy="1535871"/>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6" name="Text Placeholder 9">
            <a:extLst>
              <a:ext uri="{FF2B5EF4-FFF2-40B4-BE49-F238E27FC236}">
                <a16:creationId xmlns:a16="http://schemas.microsoft.com/office/drawing/2014/main" id="{651956F8-7789-0A80-6198-3966BC42D3DF}"/>
              </a:ext>
            </a:extLst>
          </p:cNvPr>
          <p:cNvSpPr>
            <a:spLocks noGrp="1"/>
          </p:cNvSpPr>
          <p:nvPr>
            <p:ph type="body" sz="quarter" idx="22"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41839039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6.xml><?xml version="1.0" encoding="utf-8"?>
<p:sldLayout xmlns:a="http://schemas.openxmlformats.org/drawingml/2006/main" xmlns:r="http://schemas.openxmlformats.org/officeDocument/2006/relationships" xmlns:p="http://schemas.openxmlformats.org/presentationml/2006/main" preserve="1">
  <p:cSld name="6_Content and 2x image_Opt. B">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291BC44A-34CA-7A8D-0AC9-9309E5F996C7}"/>
              </a:ext>
            </a:extLst>
          </p:cNvPr>
          <p:cNvSpPr/>
          <p:nvPr/>
        </p:nvSpPr>
        <p:spPr>
          <a:xfrm>
            <a:off x="7814327" y="1766889"/>
            <a:ext cx="3585600" cy="3827462"/>
          </a:xfrm>
          <a:prstGeom prst="roundRect">
            <a:avLst>
              <a:gd name="adj" fmla="val 3167"/>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4E0332E2-720E-C235-A52E-C6BAEDA3B783}"/>
              </a:ext>
            </a:extLst>
          </p:cNvPr>
          <p:cNvSpPr/>
          <p:nvPr/>
        </p:nvSpPr>
        <p:spPr>
          <a:xfrm>
            <a:off x="4151311" y="1766889"/>
            <a:ext cx="3585600" cy="3827462"/>
          </a:xfrm>
          <a:prstGeom prst="roundRect">
            <a:avLst>
              <a:gd name="adj" fmla="val 3167"/>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2841625" cy="1486800"/>
          </a:xfrm>
        </p:spPr>
        <p:txBody>
          <a:bodyPr wrap="square">
            <a:noAutofit/>
          </a:bodyPr>
          <a:lstStyle>
            <a:lvl1pPr>
              <a:defRPr/>
            </a:lvl1pPr>
          </a:lstStyle>
          <a:p>
            <a:r>
              <a:rPr lang="en-US"/>
              <a:t>Title goes here</a:t>
            </a:r>
            <a:endParaRPr lang="en-AU"/>
          </a:p>
        </p:txBody>
      </p:sp>
      <p:sp>
        <p:nvSpPr>
          <p:cNvPr id="5" name="Picture Placeholder 9">
            <a:extLst>
              <a:ext uri="{FF2B5EF4-FFF2-40B4-BE49-F238E27FC236}">
                <a16:creationId xmlns:a16="http://schemas.microsoft.com/office/drawing/2014/main" id="{15753B85-3E99-126C-3F63-1139B733B60D}"/>
              </a:ext>
            </a:extLst>
          </p:cNvPr>
          <p:cNvSpPr>
            <a:spLocks noGrp="1"/>
          </p:cNvSpPr>
          <p:nvPr>
            <p:ph type="pic" sz="quarter" idx="14" hasCustomPrompt="1"/>
          </p:nvPr>
        </p:nvSpPr>
        <p:spPr>
          <a:xfrm>
            <a:off x="4151311" y="1766888"/>
            <a:ext cx="3585600" cy="2264400"/>
          </a:xfrm>
          <a:prstGeom prst="round2SameRect">
            <a:avLst>
              <a:gd name="adj1" fmla="val 5240"/>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15" name="Text Placeholder 14">
            <a:extLst>
              <a:ext uri="{FF2B5EF4-FFF2-40B4-BE49-F238E27FC236}">
                <a16:creationId xmlns:a16="http://schemas.microsoft.com/office/drawing/2014/main" id="{292771E5-457D-788E-1CE6-DCFB9E0905B5}"/>
              </a:ext>
            </a:extLst>
          </p:cNvPr>
          <p:cNvSpPr>
            <a:spLocks noGrp="1"/>
          </p:cNvSpPr>
          <p:nvPr>
            <p:ph type="body" sz="quarter" idx="17" hasCustomPrompt="1"/>
          </p:nvPr>
        </p:nvSpPr>
        <p:spPr>
          <a:xfrm>
            <a:off x="4443924" y="4237036"/>
            <a:ext cx="3000374" cy="1101600"/>
          </a:xfrm>
        </p:spPr>
        <p:txBody>
          <a:bodyPr/>
          <a:lstStyle>
            <a:lvl1pPr>
              <a:lnSpc>
                <a:spcPct val="125000"/>
              </a:lnSpc>
              <a:defRPr sz="1400">
                <a:solidFill>
                  <a:schemeClr val="tx1"/>
                </a:solidFill>
              </a:defRPr>
            </a:lvl1pPr>
          </a:lstStyle>
          <a:p>
            <a:pPr lvl="0"/>
            <a:r>
              <a:rPr lang="en-US"/>
              <a:t>Insert text</a:t>
            </a:r>
          </a:p>
        </p:txBody>
      </p:sp>
      <p:sp>
        <p:nvSpPr>
          <p:cNvPr id="12" name="Picture Placeholder 11">
            <a:extLst>
              <a:ext uri="{FF2B5EF4-FFF2-40B4-BE49-F238E27FC236}">
                <a16:creationId xmlns:a16="http://schemas.microsoft.com/office/drawing/2014/main" id="{0363B1C7-6FE5-F7F9-5ED9-42D90FD1606E}"/>
              </a:ext>
            </a:extLst>
          </p:cNvPr>
          <p:cNvSpPr>
            <a:spLocks noGrp="1"/>
          </p:cNvSpPr>
          <p:nvPr>
            <p:ph type="pic" sz="quarter" idx="16" hasCustomPrompt="1"/>
          </p:nvPr>
        </p:nvSpPr>
        <p:spPr>
          <a:xfrm>
            <a:off x="7814327" y="1766888"/>
            <a:ext cx="3585600" cy="2264400"/>
          </a:xfrm>
          <a:prstGeom prst="round2SameRect">
            <a:avLst>
              <a:gd name="adj1" fmla="val 6151"/>
              <a:gd name="adj2" fmla="val 0"/>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17" name="Text Placeholder 16">
            <a:extLst>
              <a:ext uri="{FF2B5EF4-FFF2-40B4-BE49-F238E27FC236}">
                <a16:creationId xmlns:a16="http://schemas.microsoft.com/office/drawing/2014/main" id="{EFEBDEE0-D489-B59F-7C6E-E7E834FEF087}"/>
              </a:ext>
            </a:extLst>
          </p:cNvPr>
          <p:cNvSpPr>
            <a:spLocks noGrp="1"/>
          </p:cNvSpPr>
          <p:nvPr>
            <p:ph type="body" sz="quarter" idx="18" hasCustomPrompt="1"/>
          </p:nvPr>
        </p:nvSpPr>
        <p:spPr>
          <a:xfrm>
            <a:off x="8106940" y="4237036"/>
            <a:ext cx="3000374" cy="1101725"/>
          </a:xfrm>
        </p:spPr>
        <p:txBody>
          <a:bodyPr/>
          <a:lstStyle>
            <a:lvl1pPr>
              <a:lnSpc>
                <a:spcPct val="125000"/>
              </a:lnSpc>
              <a:defRPr sz="1400">
                <a:solidFill>
                  <a:schemeClr val="tx1"/>
                </a:solidFill>
              </a:defRPr>
            </a:lvl1pPr>
          </a:lstStyle>
          <a:p>
            <a:pPr lvl="0"/>
            <a:r>
              <a:rPr lang="en-US"/>
              <a:t>Insert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25" name="Text Placeholder 9">
            <a:extLst>
              <a:ext uri="{FF2B5EF4-FFF2-40B4-BE49-F238E27FC236}">
                <a16:creationId xmlns:a16="http://schemas.microsoft.com/office/drawing/2014/main" id="{EB1E3AA0-B45C-71DA-D930-A50DFA2227DC}"/>
              </a:ext>
            </a:extLst>
          </p:cNvPr>
          <p:cNvSpPr>
            <a:spLocks noGrp="1"/>
          </p:cNvSpPr>
          <p:nvPr>
            <p:ph type="body" sz="quarter" idx="22"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467377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7.xml><?xml version="1.0" encoding="utf-8"?>
<p:sldLayout xmlns:a="http://schemas.openxmlformats.org/drawingml/2006/main" xmlns:r="http://schemas.openxmlformats.org/officeDocument/2006/relationships" xmlns:p="http://schemas.openxmlformats.org/presentationml/2006/main" preserve="1">
  <p:cSld name="9_Content and 2x image_Opt. B">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291BC44A-34CA-7A8D-0AC9-9309E5F996C7}"/>
              </a:ext>
            </a:extLst>
          </p:cNvPr>
          <p:cNvSpPr/>
          <p:nvPr/>
        </p:nvSpPr>
        <p:spPr>
          <a:xfrm>
            <a:off x="8039099" y="1779589"/>
            <a:ext cx="3124201" cy="3827462"/>
          </a:xfrm>
          <a:prstGeom prst="roundRect">
            <a:avLst>
              <a:gd name="adj" fmla="val 3167"/>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4E0332E2-720E-C235-A52E-C6BAEDA3B783}"/>
              </a:ext>
            </a:extLst>
          </p:cNvPr>
          <p:cNvSpPr/>
          <p:nvPr/>
        </p:nvSpPr>
        <p:spPr>
          <a:xfrm>
            <a:off x="4151311" y="1766888"/>
            <a:ext cx="3113089" cy="3871911"/>
          </a:xfrm>
          <a:prstGeom prst="roundRect">
            <a:avLst>
              <a:gd name="adj" fmla="val 3167"/>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2841625" cy="1486800"/>
          </a:xfrm>
        </p:spPr>
        <p:txBody>
          <a:bodyPr wrap="square">
            <a:noAutofit/>
          </a:bodyPr>
          <a:lstStyle>
            <a:lvl1pPr>
              <a:defRPr/>
            </a:lvl1pPr>
          </a:lstStyle>
          <a:p>
            <a:r>
              <a:rPr lang="en-US"/>
              <a:t>Title goes here</a:t>
            </a:r>
            <a:endParaRPr lang="en-AU"/>
          </a:p>
        </p:txBody>
      </p:sp>
      <p:sp>
        <p:nvSpPr>
          <p:cNvPr id="15" name="Text Placeholder 14">
            <a:extLst>
              <a:ext uri="{FF2B5EF4-FFF2-40B4-BE49-F238E27FC236}">
                <a16:creationId xmlns:a16="http://schemas.microsoft.com/office/drawing/2014/main" id="{292771E5-457D-788E-1CE6-DCFB9E0905B5}"/>
              </a:ext>
            </a:extLst>
          </p:cNvPr>
          <p:cNvSpPr>
            <a:spLocks noGrp="1"/>
          </p:cNvSpPr>
          <p:nvPr>
            <p:ph type="body" sz="quarter" idx="17" hasCustomPrompt="1"/>
          </p:nvPr>
        </p:nvSpPr>
        <p:spPr>
          <a:xfrm>
            <a:off x="4443924" y="4237036"/>
            <a:ext cx="2541076" cy="1101600"/>
          </a:xfrm>
        </p:spPr>
        <p:txBody>
          <a:bodyPr/>
          <a:lstStyle>
            <a:lvl1pPr>
              <a:lnSpc>
                <a:spcPct val="125000"/>
              </a:lnSpc>
              <a:defRPr sz="1400">
                <a:solidFill>
                  <a:schemeClr val="tx1"/>
                </a:solidFill>
              </a:defRPr>
            </a:lvl1pPr>
          </a:lstStyle>
          <a:p>
            <a:pPr lvl="0"/>
            <a:r>
              <a:rPr lang="en-US"/>
              <a:t>Insert text</a:t>
            </a:r>
          </a:p>
        </p:txBody>
      </p:sp>
      <p:sp>
        <p:nvSpPr>
          <p:cNvPr id="17" name="Text Placeholder 16">
            <a:extLst>
              <a:ext uri="{FF2B5EF4-FFF2-40B4-BE49-F238E27FC236}">
                <a16:creationId xmlns:a16="http://schemas.microsoft.com/office/drawing/2014/main" id="{EFEBDEE0-D489-B59F-7C6E-E7E834FEF087}"/>
              </a:ext>
            </a:extLst>
          </p:cNvPr>
          <p:cNvSpPr>
            <a:spLocks noGrp="1"/>
          </p:cNvSpPr>
          <p:nvPr>
            <p:ph type="body" sz="quarter" idx="18" hasCustomPrompt="1"/>
          </p:nvPr>
        </p:nvSpPr>
        <p:spPr>
          <a:xfrm>
            <a:off x="8369300" y="4237036"/>
            <a:ext cx="2514600" cy="1101725"/>
          </a:xfrm>
        </p:spPr>
        <p:txBody>
          <a:bodyPr/>
          <a:lstStyle>
            <a:lvl1pPr>
              <a:lnSpc>
                <a:spcPct val="125000"/>
              </a:lnSpc>
              <a:defRPr sz="1400">
                <a:solidFill>
                  <a:schemeClr val="tx1"/>
                </a:solidFill>
              </a:defRPr>
            </a:lvl1pPr>
          </a:lstStyle>
          <a:p>
            <a:pPr lvl="0"/>
            <a:r>
              <a:rPr lang="en-US"/>
              <a:t>Insert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25" name="Text Placeholder 9">
            <a:extLst>
              <a:ext uri="{FF2B5EF4-FFF2-40B4-BE49-F238E27FC236}">
                <a16:creationId xmlns:a16="http://schemas.microsoft.com/office/drawing/2014/main" id="{EB1E3AA0-B45C-71DA-D930-A50DFA2227DC}"/>
              </a:ext>
            </a:extLst>
          </p:cNvPr>
          <p:cNvSpPr>
            <a:spLocks noGrp="1"/>
          </p:cNvSpPr>
          <p:nvPr>
            <p:ph type="body" sz="quarter" idx="22"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3074842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8.xml><?xml version="1.0" encoding="utf-8"?>
<p:sldLayout xmlns:a="http://schemas.openxmlformats.org/drawingml/2006/main" xmlns:r="http://schemas.openxmlformats.org/officeDocument/2006/relationships" xmlns:p="http://schemas.openxmlformats.org/presentationml/2006/main" preserve="1">
  <p:cSld name="7_Content and 2x image_Opt. B">
    <p:bg>
      <p:bgPr>
        <a:solidFill>
          <a:schemeClr val="bg2"/>
        </a:solidFill>
        <a:effectLst/>
      </p:bgPr>
    </p:bg>
    <p:spTree>
      <p:nvGrpSpPr>
        <p:cNvPr id="1" name=""/>
        <p:cNvGrpSpPr/>
        <p:nvPr/>
      </p:nvGrpSpPr>
      <p:grpSpPr>
        <a:xfrm>
          <a:off x="0" y="0"/>
          <a:ext cx="0" cy="0"/>
          <a:chOff x="0" y="0"/>
          <a:chExt cx="0" cy="0"/>
        </a:xfrm>
      </p:grpSpPr>
      <p:sp>
        <p:nvSpPr>
          <p:cNvPr id="28" name="Rectangle: Rounded Corners 27">
            <a:extLst>
              <a:ext uri="{FF2B5EF4-FFF2-40B4-BE49-F238E27FC236}">
                <a16:creationId xmlns:a16="http://schemas.microsoft.com/office/drawing/2014/main" id="{6917D999-BCFB-77CD-E805-C2D426688211}"/>
              </a:ext>
            </a:extLst>
          </p:cNvPr>
          <p:cNvSpPr/>
          <p:nvPr/>
        </p:nvSpPr>
        <p:spPr>
          <a:xfrm>
            <a:off x="7814327" y="3717150"/>
            <a:ext cx="3585600" cy="1877200"/>
          </a:xfrm>
          <a:prstGeom prst="roundRect">
            <a:avLst>
              <a:gd name="adj" fmla="val 6861"/>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4E0332E2-720E-C235-A52E-C6BAEDA3B783}"/>
              </a:ext>
            </a:extLst>
          </p:cNvPr>
          <p:cNvSpPr/>
          <p:nvPr/>
        </p:nvSpPr>
        <p:spPr>
          <a:xfrm>
            <a:off x="4151311" y="3717150"/>
            <a:ext cx="3585600" cy="1877200"/>
          </a:xfrm>
          <a:prstGeom prst="roundRect">
            <a:avLst>
              <a:gd name="adj" fmla="val 6861"/>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2841625" cy="1486800"/>
          </a:xfrm>
        </p:spPr>
        <p:txBody>
          <a:bodyPr wrap="square">
            <a:noAutofit/>
          </a:bodyPr>
          <a:lstStyle>
            <a:lvl1pPr>
              <a:defRPr/>
            </a:lvl1pPr>
          </a:lstStyle>
          <a:p>
            <a:r>
              <a:rPr lang="en-US"/>
              <a:t>Title goes here</a:t>
            </a:r>
            <a:endParaRPr lang="en-AU"/>
          </a:p>
        </p:txBody>
      </p:sp>
      <p:sp>
        <p:nvSpPr>
          <p:cNvPr id="5" name="Picture Placeholder 9">
            <a:extLst>
              <a:ext uri="{FF2B5EF4-FFF2-40B4-BE49-F238E27FC236}">
                <a16:creationId xmlns:a16="http://schemas.microsoft.com/office/drawing/2014/main" id="{15753B85-3E99-126C-3F63-1139B733B60D}"/>
              </a:ext>
            </a:extLst>
          </p:cNvPr>
          <p:cNvSpPr>
            <a:spLocks noGrp="1"/>
          </p:cNvSpPr>
          <p:nvPr>
            <p:ph type="pic" sz="quarter" idx="14" hasCustomPrompt="1"/>
          </p:nvPr>
        </p:nvSpPr>
        <p:spPr>
          <a:xfrm>
            <a:off x="4151311" y="1766888"/>
            <a:ext cx="3585600" cy="1878012"/>
          </a:xfrm>
          <a:prstGeom prst="roundRect">
            <a:avLst>
              <a:gd name="adj" fmla="val 5677"/>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15" name="Text Placeholder 14">
            <a:extLst>
              <a:ext uri="{FF2B5EF4-FFF2-40B4-BE49-F238E27FC236}">
                <a16:creationId xmlns:a16="http://schemas.microsoft.com/office/drawing/2014/main" id="{292771E5-457D-788E-1CE6-DCFB9E0905B5}"/>
              </a:ext>
            </a:extLst>
          </p:cNvPr>
          <p:cNvSpPr>
            <a:spLocks noGrp="1"/>
          </p:cNvSpPr>
          <p:nvPr>
            <p:ph type="body" sz="quarter" idx="17" hasCustomPrompt="1"/>
          </p:nvPr>
        </p:nvSpPr>
        <p:spPr>
          <a:xfrm>
            <a:off x="4443924" y="4033474"/>
            <a:ext cx="3000374" cy="1248339"/>
          </a:xfrm>
        </p:spPr>
        <p:txBody>
          <a:bodyPr/>
          <a:lstStyle>
            <a:lvl1pPr>
              <a:lnSpc>
                <a:spcPct val="125000"/>
              </a:lnSpc>
              <a:defRPr sz="1400">
                <a:solidFill>
                  <a:schemeClr val="tx1"/>
                </a:solidFill>
              </a:defRPr>
            </a:lvl1pPr>
          </a:lstStyle>
          <a:p>
            <a:pPr lvl="0"/>
            <a:r>
              <a:rPr lang="en-US"/>
              <a:t>Insert text</a:t>
            </a:r>
          </a:p>
        </p:txBody>
      </p:sp>
      <p:sp>
        <p:nvSpPr>
          <p:cNvPr id="12" name="Picture Placeholder 11">
            <a:extLst>
              <a:ext uri="{FF2B5EF4-FFF2-40B4-BE49-F238E27FC236}">
                <a16:creationId xmlns:a16="http://schemas.microsoft.com/office/drawing/2014/main" id="{0363B1C7-6FE5-F7F9-5ED9-42D90FD1606E}"/>
              </a:ext>
            </a:extLst>
          </p:cNvPr>
          <p:cNvSpPr>
            <a:spLocks noGrp="1"/>
          </p:cNvSpPr>
          <p:nvPr>
            <p:ph type="pic" sz="quarter" idx="16" hasCustomPrompt="1"/>
          </p:nvPr>
        </p:nvSpPr>
        <p:spPr>
          <a:xfrm>
            <a:off x="7814327" y="1766888"/>
            <a:ext cx="3585600" cy="1878012"/>
          </a:xfrm>
          <a:prstGeom prst="roundRect">
            <a:avLst>
              <a:gd name="adj" fmla="val 6244"/>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17" name="Text Placeholder 16">
            <a:extLst>
              <a:ext uri="{FF2B5EF4-FFF2-40B4-BE49-F238E27FC236}">
                <a16:creationId xmlns:a16="http://schemas.microsoft.com/office/drawing/2014/main" id="{EFEBDEE0-D489-B59F-7C6E-E7E834FEF087}"/>
              </a:ext>
            </a:extLst>
          </p:cNvPr>
          <p:cNvSpPr>
            <a:spLocks noGrp="1"/>
          </p:cNvSpPr>
          <p:nvPr>
            <p:ph type="body" sz="quarter" idx="18" hasCustomPrompt="1"/>
          </p:nvPr>
        </p:nvSpPr>
        <p:spPr>
          <a:xfrm>
            <a:off x="8106940" y="4033474"/>
            <a:ext cx="3000374" cy="1249725"/>
          </a:xfrm>
        </p:spPr>
        <p:txBody>
          <a:bodyPr/>
          <a:lstStyle>
            <a:lvl1pPr>
              <a:lnSpc>
                <a:spcPct val="125000"/>
              </a:lnSpc>
              <a:defRPr sz="1400">
                <a:solidFill>
                  <a:schemeClr val="tx1"/>
                </a:solidFill>
              </a:defRPr>
            </a:lvl1pPr>
          </a:lstStyle>
          <a:p>
            <a:pPr lvl="0"/>
            <a:r>
              <a:rPr lang="en-US"/>
              <a:t>Insert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25" name="Text Placeholder 9">
            <a:extLst>
              <a:ext uri="{FF2B5EF4-FFF2-40B4-BE49-F238E27FC236}">
                <a16:creationId xmlns:a16="http://schemas.microsoft.com/office/drawing/2014/main" id="{EB1E3AA0-B45C-71DA-D930-A50DFA2227DC}"/>
              </a:ext>
            </a:extLst>
          </p:cNvPr>
          <p:cNvSpPr>
            <a:spLocks noGrp="1"/>
          </p:cNvSpPr>
          <p:nvPr>
            <p:ph type="body" sz="quarter" idx="22"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490549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9.xml><?xml version="1.0" encoding="utf-8"?>
<p:sldLayout xmlns:a="http://schemas.openxmlformats.org/drawingml/2006/main" xmlns:r="http://schemas.openxmlformats.org/officeDocument/2006/relationships" xmlns:p="http://schemas.openxmlformats.org/presentationml/2006/main" preserve="1">
  <p:cSld name="7_Comparison x3 content_Opt. B">
    <p:bg>
      <p:bgPr>
        <a:solidFill>
          <a:schemeClr val="bg2"/>
        </a:solidFill>
        <a:effectLst/>
      </p:bgPr>
    </p:bg>
    <p:spTree>
      <p:nvGrpSpPr>
        <p:cNvPr id="1" name=""/>
        <p:cNvGrpSpPr/>
        <p:nvPr/>
      </p:nvGrpSpPr>
      <p:grpSpPr>
        <a:xfrm>
          <a:off x="0" y="0"/>
          <a:ext cx="0" cy="0"/>
          <a:chOff x="0" y="0"/>
          <a:chExt cx="0" cy="0"/>
        </a:xfrm>
      </p:grpSpPr>
      <p:sp>
        <p:nvSpPr>
          <p:cNvPr id="16" name="Rectangle: Rounded Corners 15">
            <a:extLst>
              <a:ext uri="{FF2B5EF4-FFF2-40B4-BE49-F238E27FC236}">
                <a16:creationId xmlns:a16="http://schemas.microsoft.com/office/drawing/2014/main" id="{DF2ABF25-292E-33EA-6C22-DEE8A7C8FD29}"/>
              </a:ext>
            </a:extLst>
          </p:cNvPr>
          <p:cNvSpPr/>
          <p:nvPr/>
        </p:nvSpPr>
        <p:spPr>
          <a:xfrm>
            <a:off x="4164806" y="1773238"/>
            <a:ext cx="7235032" cy="1223570"/>
          </a:xfrm>
          <a:prstGeom prst="roundRect">
            <a:avLst>
              <a:gd name="adj" fmla="val 9099"/>
            </a:avLst>
          </a:prstGeom>
          <a:solidFill>
            <a:schemeClr val="bg1"/>
          </a:solidFill>
          <a:ln w="6350" cap="flat">
            <a:noFill/>
            <a:prstDash val="solid"/>
            <a:miter/>
          </a:ln>
        </p:spPr>
        <p:txBody>
          <a:bodyPr rtlCol="0" anchor="ctr"/>
          <a:lstStyle/>
          <a:p>
            <a:endParaRPr lang="en-AU"/>
          </a:p>
        </p:txBody>
      </p:sp>
      <p:sp>
        <p:nvSpPr>
          <p:cNvPr id="20" name="Rectangle: Rounded Corners 19">
            <a:extLst>
              <a:ext uri="{FF2B5EF4-FFF2-40B4-BE49-F238E27FC236}">
                <a16:creationId xmlns:a16="http://schemas.microsoft.com/office/drawing/2014/main" id="{8D308EC9-2896-F3BF-8D18-5298E28EFB8E}"/>
              </a:ext>
            </a:extLst>
          </p:cNvPr>
          <p:cNvSpPr/>
          <p:nvPr/>
        </p:nvSpPr>
        <p:spPr>
          <a:xfrm>
            <a:off x="4164806" y="3072008"/>
            <a:ext cx="7235032" cy="1223570"/>
          </a:xfrm>
          <a:prstGeom prst="roundRect">
            <a:avLst>
              <a:gd name="adj" fmla="val 9099"/>
            </a:avLst>
          </a:prstGeom>
          <a:solidFill>
            <a:schemeClr val="bg1"/>
          </a:solidFill>
          <a:ln w="6350" cap="flat">
            <a:noFill/>
            <a:prstDash val="solid"/>
            <a:miter/>
          </a:ln>
        </p:spPr>
        <p:txBody>
          <a:bodyPr rtlCol="0" anchor="ctr"/>
          <a:lstStyle/>
          <a:p>
            <a:endParaRPr lang="en-AU"/>
          </a:p>
        </p:txBody>
      </p:sp>
      <p:sp>
        <p:nvSpPr>
          <p:cNvPr id="21" name="Rectangle: Rounded Corners 20">
            <a:extLst>
              <a:ext uri="{FF2B5EF4-FFF2-40B4-BE49-F238E27FC236}">
                <a16:creationId xmlns:a16="http://schemas.microsoft.com/office/drawing/2014/main" id="{D4502C56-8595-A0E3-4849-729C1ADBDBB2}"/>
              </a:ext>
            </a:extLst>
          </p:cNvPr>
          <p:cNvSpPr/>
          <p:nvPr/>
        </p:nvSpPr>
        <p:spPr>
          <a:xfrm>
            <a:off x="4164806" y="4370780"/>
            <a:ext cx="7235032" cy="1223570"/>
          </a:xfrm>
          <a:prstGeom prst="roundRect">
            <a:avLst>
              <a:gd name="adj" fmla="val 9099"/>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2841625" cy="1486800"/>
          </a:xfrm>
        </p:spPr>
        <p:txBody>
          <a:bodyPr/>
          <a:lstStyle/>
          <a:p>
            <a:r>
              <a:rPr lang="en-US"/>
              <a:t>Title goes here</a:t>
            </a:r>
            <a:endParaRPr lang="en-AU"/>
          </a:p>
        </p:txBody>
      </p:sp>
      <p:sp>
        <p:nvSpPr>
          <p:cNvPr id="11" name="Picture Placeholder 10">
            <a:extLst>
              <a:ext uri="{FF2B5EF4-FFF2-40B4-BE49-F238E27FC236}">
                <a16:creationId xmlns:a16="http://schemas.microsoft.com/office/drawing/2014/main" id="{382FD63E-C012-A708-5A4D-B5C0FE6B455A}"/>
              </a:ext>
            </a:extLst>
          </p:cNvPr>
          <p:cNvSpPr>
            <a:spLocks noGrp="1" noChangeAspect="1"/>
          </p:cNvSpPr>
          <p:nvPr>
            <p:ph type="pic" sz="quarter" idx="18" hasCustomPrompt="1"/>
          </p:nvPr>
        </p:nvSpPr>
        <p:spPr>
          <a:xfrm>
            <a:off x="4602163" y="2169023"/>
            <a:ext cx="432000" cy="432000"/>
          </a:xfrm>
          <a:noFill/>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8" name="Text Placeholder 9">
            <a:extLst>
              <a:ext uri="{FF2B5EF4-FFF2-40B4-BE49-F238E27FC236}">
                <a16:creationId xmlns:a16="http://schemas.microsoft.com/office/drawing/2014/main" id="{E1FC5FCD-6228-69FD-E75D-3C6E91855B08}"/>
              </a:ext>
            </a:extLst>
          </p:cNvPr>
          <p:cNvSpPr>
            <a:spLocks noGrp="1"/>
          </p:cNvSpPr>
          <p:nvPr>
            <p:ph type="body" sz="quarter" idx="15" hasCustomPrompt="1"/>
          </p:nvPr>
        </p:nvSpPr>
        <p:spPr>
          <a:xfrm>
            <a:off x="5450641" y="2116823"/>
            <a:ext cx="1242000" cy="536400"/>
          </a:xfrm>
        </p:spPr>
        <p:txBody>
          <a:bodyPr anchor="ctr" anchorCtr="0"/>
          <a:lstStyle>
            <a:lvl1pPr>
              <a:lnSpc>
                <a:spcPct val="100000"/>
              </a:lnSpc>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p:txBody>
      </p:sp>
      <p:sp>
        <p:nvSpPr>
          <p:cNvPr id="22" name="Text Placeholder 21">
            <a:extLst>
              <a:ext uri="{FF2B5EF4-FFF2-40B4-BE49-F238E27FC236}">
                <a16:creationId xmlns:a16="http://schemas.microsoft.com/office/drawing/2014/main" id="{4C45938A-19B5-213B-1CD6-BF7C6025645B}"/>
              </a:ext>
            </a:extLst>
          </p:cNvPr>
          <p:cNvSpPr>
            <a:spLocks noGrp="1"/>
          </p:cNvSpPr>
          <p:nvPr>
            <p:ph type="body" sz="quarter" idx="20"/>
          </p:nvPr>
        </p:nvSpPr>
        <p:spPr>
          <a:xfrm>
            <a:off x="6945314" y="2108004"/>
            <a:ext cx="4004524" cy="554038"/>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400"/>
            </a:lvl2pPr>
            <a:lvl3pPr marL="0" indent="0">
              <a:buNone/>
              <a:defRPr/>
            </a:lvl3pPr>
          </a:lstStyle>
          <a:p>
            <a:pPr lvl="0"/>
            <a:r>
              <a:rPr lang="en-US"/>
              <a:t>Click to edit Master text styles</a:t>
            </a:r>
          </a:p>
          <a:p>
            <a:pPr lvl="1"/>
            <a:r>
              <a:rPr lang="en-US"/>
              <a:t>Second level</a:t>
            </a:r>
          </a:p>
        </p:txBody>
      </p:sp>
      <p:sp>
        <p:nvSpPr>
          <p:cNvPr id="17" name="Picture Placeholder 16">
            <a:extLst>
              <a:ext uri="{FF2B5EF4-FFF2-40B4-BE49-F238E27FC236}">
                <a16:creationId xmlns:a16="http://schemas.microsoft.com/office/drawing/2014/main" id="{31502109-67E8-CC15-DD95-C76E80DDEA9D}"/>
              </a:ext>
            </a:extLst>
          </p:cNvPr>
          <p:cNvSpPr>
            <a:spLocks noGrp="1" noChangeAspect="1"/>
          </p:cNvSpPr>
          <p:nvPr>
            <p:ph type="pic" sz="quarter" idx="19" hasCustomPrompt="1"/>
          </p:nvPr>
        </p:nvSpPr>
        <p:spPr>
          <a:xfrm>
            <a:off x="4542262" y="3467793"/>
            <a:ext cx="432000" cy="4320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9" name="Text Placeholder 22">
            <a:extLst>
              <a:ext uri="{FF2B5EF4-FFF2-40B4-BE49-F238E27FC236}">
                <a16:creationId xmlns:a16="http://schemas.microsoft.com/office/drawing/2014/main" id="{B61CF672-C6D1-BA7E-493C-1510A70500DF}"/>
              </a:ext>
            </a:extLst>
          </p:cNvPr>
          <p:cNvSpPr>
            <a:spLocks noGrp="1"/>
          </p:cNvSpPr>
          <p:nvPr>
            <p:ph type="body" sz="quarter" idx="17" hasCustomPrompt="1"/>
          </p:nvPr>
        </p:nvSpPr>
        <p:spPr>
          <a:xfrm>
            <a:off x="5450641" y="3415593"/>
            <a:ext cx="1242000" cy="536400"/>
          </a:xfrm>
        </p:spPr>
        <p:txBody>
          <a:bodyPr anchor="ctr" anchorCtr="0"/>
          <a:lstStyle>
            <a:lvl1pPr>
              <a:lnSpc>
                <a:spcPct val="100000"/>
              </a:lnSpc>
              <a:defRPr sz="1600"/>
            </a:lvl1pPr>
          </a:lstStyle>
          <a:p>
            <a:pPr lvl="0"/>
            <a:r>
              <a:rPr lang="en-US"/>
              <a:t>Body text heading</a:t>
            </a:r>
          </a:p>
        </p:txBody>
      </p:sp>
      <p:sp>
        <p:nvSpPr>
          <p:cNvPr id="24" name="Text Placeholder 23">
            <a:extLst>
              <a:ext uri="{FF2B5EF4-FFF2-40B4-BE49-F238E27FC236}">
                <a16:creationId xmlns:a16="http://schemas.microsoft.com/office/drawing/2014/main" id="{73D05A6F-D057-78E8-F323-3E93536054BC}"/>
              </a:ext>
            </a:extLst>
          </p:cNvPr>
          <p:cNvSpPr>
            <a:spLocks noGrp="1"/>
          </p:cNvSpPr>
          <p:nvPr>
            <p:ph type="body" sz="quarter" idx="21"/>
          </p:nvPr>
        </p:nvSpPr>
        <p:spPr>
          <a:xfrm>
            <a:off x="6945313" y="3406593"/>
            <a:ext cx="4005583" cy="554400"/>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400"/>
            </a:lvl2pPr>
          </a:lstStyle>
          <a:p>
            <a:pPr lvl="0"/>
            <a:r>
              <a:rPr lang="en-US"/>
              <a:t>Click to edit Master text styles</a:t>
            </a:r>
          </a:p>
          <a:p>
            <a:pPr lvl="1"/>
            <a:r>
              <a:rPr lang="en-US"/>
              <a:t>Second level</a:t>
            </a:r>
          </a:p>
        </p:txBody>
      </p:sp>
      <p:sp>
        <p:nvSpPr>
          <p:cNvPr id="15" name="Picture Placeholder 14">
            <a:extLst>
              <a:ext uri="{FF2B5EF4-FFF2-40B4-BE49-F238E27FC236}">
                <a16:creationId xmlns:a16="http://schemas.microsoft.com/office/drawing/2014/main" id="{84EC4D1B-EF1D-E6B3-74CA-042172EC788E}"/>
              </a:ext>
            </a:extLst>
          </p:cNvPr>
          <p:cNvSpPr>
            <a:spLocks noGrp="1" noChangeAspect="1"/>
          </p:cNvSpPr>
          <p:nvPr>
            <p:ph type="pic" sz="quarter" idx="22" hasCustomPrompt="1"/>
          </p:nvPr>
        </p:nvSpPr>
        <p:spPr>
          <a:xfrm>
            <a:off x="4542262" y="4766565"/>
            <a:ext cx="432000" cy="4320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23" name="Text Placeholder 22">
            <a:extLst>
              <a:ext uri="{FF2B5EF4-FFF2-40B4-BE49-F238E27FC236}">
                <a16:creationId xmlns:a16="http://schemas.microsoft.com/office/drawing/2014/main" id="{0DAA45F7-CDE4-4AD8-E90E-0FC950C41527}"/>
              </a:ext>
            </a:extLst>
          </p:cNvPr>
          <p:cNvSpPr>
            <a:spLocks noGrp="1"/>
          </p:cNvSpPr>
          <p:nvPr>
            <p:ph type="body" sz="quarter" idx="23" hasCustomPrompt="1"/>
          </p:nvPr>
        </p:nvSpPr>
        <p:spPr>
          <a:xfrm>
            <a:off x="5450641" y="4714365"/>
            <a:ext cx="1242000" cy="536400"/>
          </a:xfrm>
        </p:spPr>
        <p:txBody>
          <a:bodyPr anchor="ctr" anchorCtr="0"/>
          <a:lstStyle>
            <a:lvl1pPr>
              <a:lnSpc>
                <a:spcPct val="100000"/>
              </a:lnSpc>
              <a:defRPr sz="1600"/>
            </a:lvl1pPr>
          </a:lstStyle>
          <a:p>
            <a:pPr lvl="0"/>
            <a:r>
              <a:rPr lang="en-US"/>
              <a:t>Body text heading</a:t>
            </a:r>
          </a:p>
        </p:txBody>
      </p:sp>
      <p:sp>
        <p:nvSpPr>
          <p:cNvPr id="29" name="Text Placeholder 28">
            <a:extLst>
              <a:ext uri="{FF2B5EF4-FFF2-40B4-BE49-F238E27FC236}">
                <a16:creationId xmlns:a16="http://schemas.microsoft.com/office/drawing/2014/main" id="{A06531F0-91A6-F910-75F8-C5F232A110AD}"/>
              </a:ext>
            </a:extLst>
          </p:cNvPr>
          <p:cNvSpPr>
            <a:spLocks noGrp="1"/>
          </p:cNvSpPr>
          <p:nvPr>
            <p:ph type="body" sz="quarter" idx="24"/>
          </p:nvPr>
        </p:nvSpPr>
        <p:spPr>
          <a:xfrm>
            <a:off x="6945312" y="4705365"/>
            <a:ext cx="4003937" cy="554400"/>
          </a:xfrm>
        </p:spPr>
        <p:txBody>
          <a:bodyPr anchor="ctr" anchorCtr="0"/>
          <a:lstStyle>
            <a:lvl1pPr>
              <a:defRPr sz="1400">
                <a:solidFill>
                  <a:schemeClr val="tx1"/>
                </a:solidFill>
              </a:defRPr>
            </a:lvl1pPr>
            <a:lvl2pPr marL="172800" indent="-172800">
              <a:buClr>
                <a:schemeClr val="accent1"/>
              </a:buClr>
              <a:buFont typeface="Arial" panose="020B0604020202020204" pitchFamily="34" charset="0"/>
              <a:buChar char="•"/>
              <a:defRPr sz="1400"/>
            </a:lvl2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6" name="Text Placeholder 9">
            <a:extLst>
              <a:ext uri="{FF2B5EF4-FFF2-40B4-BE49-F238E27FC236}">
                <a16:creationId xmlns:a16="http://schemas.microsoft.com/office/drawing/2014/main" id="{0ADEDFC9-FA30-8351-299D-0332A3C57E38}"/>
              </a:ext>
            </a:extLst>
          </p:cNvPr>
          <p:cNvSpPr>
            <a:spLocks noGrp="1"/>
          </p:cNvSpPr>
          <p:nvPr>
            <p:ph type="body" sz="quarter" idx="25"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369310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p:cSld name="1_Agenda x8 Light">
    <p:bg>
      <p:bgPr>
        <a:solidFill>
          <a:schemeClr val="bg1"/>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9975BB75-1413-C35D-47C7-E7B9E7C6FF95}"/>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2896668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0.xml><?xml version="1.0" encoding="utf-8"?>
<p:sldLayout xmlns:a="http://schemas.openxmlformats.org/drawingml/2006/main" xmlns:r="http://schemas.openxmlformats.org/officeDocument/2006/relationships" xmlns:p="http://schemas.openxmlformats.org/presentationml/2006/main" preserve="1">
  <p:cSld name="7_Comparison x3 content_Opt. A">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756F227-F0AF-DD1D-53F2-25E2F86E70EF}"/>
              </a:ext>
            </a:extLst>
          </p:cNvPr>
          <p:cNvSpPr/>
          <p:nvPr/>
        </p:nvSpPr>
        <p:spPr>
          <a:xfrm>
            <a:off x="4151312" y="1766888"/>
            <a:ext cx="2365200" cy="3827462"/>
          </a:xfrm>
          <a:prstGeom prst="roundRect">
            <a:avLst>
              <a:gd name="adj" fmla="val 4135"/>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EFB42E1A-00CF-F31C-3936-8F0CC1BC6C78}"/>
              </a:ext>
            </a:extLst>
          </p:cNvPr>
          <p:cNvSpPr/>
          <p:nvPr/>
        </p:nvSpPr>
        <p:spPr>
          <a:xfrm>
            <a:off x="9033049" y="1766888"/>
            <a:ext cx="2365200" cy="3827462"/>
          </a:xfrm>
          <a:prstGeom prst="roundRect">
            <a:avLst>
              <a:gd name="adj" fmla="val 4135"/>
            </a:avLst>
          </a:prstGeom>
          <a:solidFill>
            <a:schemeClr val="bg1"/>
          </a:solidFill>
          <a:ln w="6350" cap="flat">
            <a:noFill/>
            <a:prstDash val="solid"/>
            <a:miter/>
          </a:ln>
        </p:spPr>
        <p:txBody>
          <a:bodyPr rtlCol="0" anchor="ctr"/>
          <a:lstStyle/>
          <a:p>
            <a:endParaRPr lang="en-AU"/>
          </a:p>
        </p:txBody>
      </p:sp>
      <p:sp>
        <p:nvSpPr>
          <p:cNvPr id="10" name="Rectangle: Rounded Corners 9">
            <a:extLst>
              <a:ext uri="{FF2B5EF4-FFF2-40B4-BE49-F238E27FC236}">
                <a16:creationId xmlns:a16="http://schemas.microsoft.com/office/drawing/2014/main" id="{3F9F2B5C-E9F4-7D2D-7E20-8607A7D708F7}"/>
              </a:ext>
            </a:extLst>
          </p:cNvPr>
          <p:cNvSpPr/>
          <p:nvPr/>
        </p:nvSpPr>
        <p:spPr>
          <a:xfrm>
            <a:off x="6592181" y="1766888"/>
            <a:ext cx="2365200" cy="3827462"/>
          </a:xfrm>
          <a:prstGeom prst="roundRect">
            <a:avLst>
              <a:gd name="adj" fmla="val 4135"/>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2841625" cy="1486800"/>
          </a:xfrm>
        </p:spPr>
        <p:txBody>
          <a:bodyPr rIns="108000"/>
          <a:lstStyle/>
          <a:p>
            <a:r>
              <a:rPr lang="en-US"/>
              <a:t>Title goes here</a:t>
            </a:r>
            <a:endParaRPr lang="en-AU"/>
          </a:p>
        </p:txBody>
      </p:sp>
      <p:sp>
        <p:nvSpPr>
          <p:cNvPr id="11" name="Picture Placeholder 10">
            <a:extLst>
              <a:ext uri="{FF2B5EF4-FFF2-40B4-BE49-F238E27FC236}">
                <a16:creationId xmlns:a16="http://schemas.microsoft.com/office/drawing/2014/main" id="{382FD63E-C012-A708-5A4D-B5C0FE6B455A}"/>
              </a:ext>
            </a:extLst>
          </p:cNvPr>
          <p:cNvSpPr>
            <a:spLocks noGrp="1"/>
          </p:cNvSpPr>
          <p:nvPr>
            <p:ph type="pic" sz="quarter" idx="18" hasCustomPrompt="1"/>
          </p:nvPr>
        </p:nvSpPr>
        <p:spPr>
          <a:xfrm>
            <a:off x="4415912" y="2099735"/>
            <a:ext cx="561600" cy="561600"/>
          </a:xfrm>
          <a:noFill/>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8" name="Text Placeholder 9">
            <a:extLst>
              <a:ext uri="{FF2B5EF4-FFF2-40B4-BE49-F238E27FC236}">
                <a16:creationId xmlns:a16="http://schemas.microsoft.com/office/drawing/2014/main" id="{E1FC5FCD-6228-69FD-E75D-3C6E91855B08}"/>
              </a:ext>
            </a:extLst>
          </p:cNvPr>
          <p:cNvSpPr>
            <a:spLocks noGrp="1"/>
          </p:cNvSpPr>
          <p:nvPr>
            <p:ph type="body" sz="quarter" idx="15" hasCustomPrompt="1"/>
          </p:nvPr>
        </p:nvSpPr>
        <p:spPr>
          <a:xfrm>
            <a:off x="4415912" y="2886234"/>
            <a:ext cx="1836000" cy="2375195"/>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7" name="Picture Placeholder 16">
            <a:extLst>
              <a:ext uri="{FF2B5EF4-FFF2-40B4-BE49-F238E27FC236}">
                <a16:creationId xmlns:a16="http://schemas.microsoft.com/office/drawing/2014/main" id="{31502109-67E8-CC15-DD95-C76E80DDEA9D}"/>
              </a:ext>
            </a:extLst>
          </p:cNvPr>
          <p:cNvSpPr>
            <a:spLocks noGrp="1"/>
          </p:cNvSpPr>
          <p:nvPr>
            <p:ph type="pic" sz="quarter" idx="19" hasCustomPrompt="1"/>
          </p:nvPr>
        </p:nvSpPr>
        <p:spPr>
          <a:xfrm>
            <a:off x="6856781" y="2099735"/>
            <a:ext cx="561600" cy="5616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9" name="Text Placeholder 22">
            <a:extLst>
              <a:ext uri="{FF2B5EF4-FFF2-40B4-BE49-F238E27FC236}">
                <a16:creationId xmlns:a16="http://schemas.microsoft.com/office/drawing/2014/main" id="{B61CF672-C6D1-BA7E-493C-1510A70500DF}"/>
              </a:ext>
            </a:extLst>
          </p:cNvPr>
          <p:cNvSpPr>
            <a:spLocks noGrp="1"/>
          </p:cNvSpPr>
          <p:nvPr>
            <p:ph type="body" sz="quarter" idx="17" hasCustomPrompt="1"/>
          </p:nvPr>
        </p:nvSpPr>
        <p:spPr>
          <a:xfrm>
            <a:off x="6856781" y="2886234"/>
            <a:ext cx="1836000" cy="2375195"/>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16" name="Picture Placeholder 14">
            <a:extLst>
              <a:ext uri="{FF2B5EF4-FFF2-40B4-BE49-F238E27FC236}">
                <a16:creationId xmlns:a16="http://schemas.microsoft.com/office/drawing/2014/main" id="{7F20652D-2F1F-D1F0-3E4D-3509DA037739}"/>
              </a:ext>
            </a:extLst>
          </p:cNvPr>
          <p:cNvSpPr>
            <a:spLocks noGrp="1"/>
          </p:cNvSpPr>
          <p:nvPr>
            <p:ph type="pic" sz="quarter" idx="22" hasCustomPrompt="1"/>
          </p:nvPr>
        </p:nvSpPr>
        <p:spPr>
          <a:xfrm>
            <a:off x="9297649" y="2099735"/>
            <a:ext cx="561600" cy="5616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24" name="Text Placeholder 23">
            <a:extLst>
              <a:ext uri="{FF2B5EF4-FFF2-40B4-BE49-F238E27FC236}">
                <a16:creationId xmlns:a16="http://schemas.microsoft.com/office/drawing/2014/main" id="{90503E47-B49E-B2CC-35E1-1A6FC0B53853}"/>
              </a:ext>
            </a:extLst>
          </p:cNvPr>
          <p:cNvSpPr>
            <a:spLocks noGrp="1"/>
          </p:cNvSpPr>
          <p:nvPr>
            <p:ph type="body" sz="quarter" idx="23" hasCustomPrompt="1"/>
          </p:nvPr>
        </p:nvSpPr>
        <p:spPr>
          <a:xfrm>
            <a:off x="9297649" y="2886234"/>
            <a:ext cx="1836000" cy="237490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28" name="Text Placeholder 9">
            <a:extLst>
              <a:ext uri="{FF2B5EF4-FFF2-40B4-BE49-F238E27FC236}">
                <a16:creationId xmlns:a16="http://schemas.microsoft.com/office/drawing/2014/main" id="{23AFFFA1-7782-D35F-76EC-E9CC0193761C}"/>
              </a:ext>
            </a:extLst>
          </p:cNvPr>
          <p:cNvSpPr>
            <a:spLocks noGrp="1"/>
          </p:cNvSpPr>
          <p:nvPr>
            <p:ph type="body" sz="quarter" idx="25"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4208741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1.xml><?xml version="1.0" encoding="utf-8"?>
<p:sldLayout xmlns:a="http://schemas.openxmlformats.org/drawingml/2006/main" xmlns:r="http://schemas.openxmlformats.org/officeDocument/2006/relationships" xmlns:p="http://schemas.openxmlformats.org/presentationml/2006/main" preserve="1">
  <p:cSld name="7_Comparison x3 content_Opt. C">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333B05D3-68A8-C632-84A0-EAC60AD2E931}"/>
              </a:ext>
            </a:extLst>
          </p:cNvPr>
          <p:cNvSpPr/>
          <p:nvPr/>
        </p:nvSpPr>
        <p:spPr>
          <a:xfrm>
            <a:off x="804333" y="2120552"/>
            <a:ext cx="3481200" cy="4094511"/>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A07515A3-C381-B145-B4D6-DD1244199023}"/>
              </a:ext>
            </a:extLst>
          </p:cNvPr>
          <p:cNvSpPr/>
          <p:nvPr/>
        </p:nvSpPr>
        <p:spPr>
          <a:xfrm>
            <a:off x="4361351" y="2120552"/>
            <a:ext cx="3481200" cy="4094511"/>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98E00B6C-21E8-910B-AB28-DE7C1A401982}"/>
              </a:ext>
            </a:extLst>
          </p:cNvPr>
          <p:cNvSpPr/>
          <p:nvPr/>
        </p:nvSpPr>
        <p:spPr>
          <a:xfrm>
            <a:off x="7921015" y="2120552"/>
            <a:ext cx="3481200" cy="4094511"/>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15" name="Picture Placeholder 9">
            <a:extLst>
              <a:ext uri="{FF2B5EF4-FFF2-40B4-BE49-F238E27FC236}">
                <a16:creationId xmlns:a16="http://schemas.microsoft.com/office/drawing/2014/main" id="{123DE78E-CFD8-4F41-B022-C38D73649FC8}"/>
              </a:ext>
            </a:extLst>
          </p:cNvPr>
          <p:cNvSpPr>
            <a:spLocks noGrp="1"/>
          </p:cNvSpPr>
          <p:nvPr>
            <p:ph type="pic" sz="quarter" idx="14" hasCustomPrompt="1"/>
          </p:nvPr>
        </p:nvSpPr>
        <p:spPr>
          <a:xfrm>
            <a:off x="801687" y="1781494"/>
            <a:ext cx="3481200" cy="2073600"/>
          </a:xfrm>
          <a:prstGeom prst="round2SameRect">
            <a:avLst>
              <a:gd name="adj1" fmla="val 4836"/>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8" name="Text Placeholder 9">
            <a:extLst>
              <a:ext uri="{FF2B5EF4-FFF2-40B4-BE49-F238E27FC236}">
                <a16:creationId xmlns:a16="http://schemas.microsoft.com/office/drawing/2014/main" id="{1349048D-06BF-26D5-0FD9-E0E801EE3577}"/>
              </a:ext>
            </a:extLst>
          </p:cNvPr>
          <p:cNvSpPr>
            <a:spLocks noGrp="1"/>
          </p:cNvSpPr>
          <p:nvPr>
            <p:ph type="body" sz="quarter" idx="15" hasCustomPrompt="1"/>
          </p:nvPr>
        </p:nvSpPr>
        <p:spPr>
          <a:xfrm>
            <a:off x="1191999" y="4145363"/>
            <a:ext cx="2705868" cy="177840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6" name="Picture Placeholder 11">
            <a:extLst>
              <a:ext uri="{FF2B5EF4-FFF2-40B4-BE49-F238E27FC236}">
                <a16:creationId xmlns:a16="http://schemas.microsoft.com/office/drawing/2014/main" id="{1DB9A215-7213-9D82-18BC-4D54CA9E933B}"/>
              </a:ext>
            </a:extLst>
          </p:cNvPr>
          <p:cNvSpPr>
            <a:spLocks noGrp="1"/>
          </p:cNvSpPr>
          <p:nvPr>
            <p:ph type="pic" sz="quarter" idx="16" hasCustomPrompt="1"/>
          </p:nvPr>
        </p:nvSpPr>
        <p:spPr>
          <a:xfrm>
            <a:off x="4361351" y="1781494"/>
            <a:ext cx="3481200" cy="2073600"/>
          </a:xfrm>
          <a:prstGeom prst="round2SameRect">
            <a:avLst>
              <a:gd name="adj1" fmla="val 4594"/>
              <a:gd name="adj2" fmla="val 0"/>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9" name="Text Placeholder 22">
            <a:extLst>
              <a:ext uri="{FF2B5EF4-FFF2-40B4-BE49-F238E27FC236}">
                <a16:creationId xmlns:a16="http://schemas.microsoft.com/office/drawing/2014/main" id="{170E8203-D9F7-D30A-AAE3-89F30751673D}"/>
              </a:ext>
            </a:extLst>
          </p:cNvPr>
          <p:cNvSpPr>
            <a:spLocks noGrp="1"/>
          </p:cNvSpPr>
          <p:nvPr>
            <p:ph type="body" sz="quarter" idx="17" hasCustomPrompt="1"/>
          </p:nvPr>
        </p:nvSpPr>
        <p:spPr>
          <a:xfrm>
            <a:off x="4749017" y="4145363"/>
            <a:ext cx="2705868" cy="177840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8" name="Picture Placeholder 17">
            <a:extLst>
              <a:ext uri="{FF2B5EF4-FFF2-40B4-BE49-F238E27FC236}">
                <a16:creationId xmlns:a16="http://schemas.microsoft.com/office/drawing/2014/main" id="{142E7EEA-F1A5-66B0-BA07-AF0898C86ED1}"/>
              </a:ext>
            </a:extLst>
          </p:cNvPr>
          <p:cNvSpPr>
            <a:spLocks noGrp="1"/>
          </p:cNvSpPr>
          <p:nvPr>
            <p:ph type="pic" sz="quarter" idx="24" hasCustomPrompt="1"/>
          </p:nvPr>
        </p:nvSpPr>
        <p:spPr>
          <a:xfrm>
            <a:off x="7921015" y="1781494"/>
            <a:ext cx="3481200" cy="2073600"/>
          </a:xfrm>
          <a:prstGeom prst="round2SameRect">
            <a:avLst>
              <a:gd name="adj1" fmla="val 5030"/>
              <a:gd name="adj2" fmla="val 0"/>
            </a:avLst>
          </a:prstGeom>
          <a:solidFill>
            <a:schemeClr val="bg1">
              <a:lumMod val="75000"/>
            </a:schemeClr>
          </a:solidFill>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10" name="Text Placeholder 23">
            <a:extLst>
              <a:ext uri="{FF2B5EF4-FFF2-40B4-BE49-F238E27FC236}">
                <a16:creationId xmlns:a16="http://schemas.microsoft.com/office/drawing/2014/main" id="{02961BE1-3774-5415-1A5F-60D6DAA8A57E}"/>
              </a:ext>
            </a:extLst>
          </p:cNvPr>
          <p:cNvSpPr>
            <a:spLocks noGrp="1"/>
          </p:cNvSpPr>
          <p:nvPr>
            <p:ph type="body" sz="quarter" idx="23" hasCustomPrompt="1"/>
          </p:nvPr>
        </p:nvSpPr>
        <p:spPr>
          <a:xfrm>
            <a:off x="8308681" y="4145363"/>
            <a:ext cx="2705868" cy="177840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0" name="Title 29">
            <a:extLst>
              <a:ext uri="{FF2B5EF4-FFF2-40B4-BE49-F238E27FC236}">
                <a16:creationId xmlns:a16="http://schemas.microsoft.com/office/drawing/2014/main" id="{718ECC02-B0AB-1703-2A2D-326B11280C59}"/>
              </a:ext>
            </a:extLst>
          </p:cNvPr>
          <p:cNvSpPr>
            <a:spLocks noGrp="1"/>
          </p:cNvSpPr>
          <p:nvPr>
            <p:ph type="title" hasCustomPrompt="1"/>
          </p:nvPr>
        </p:nvSpPr>
        <p:spPr/>
        <p:txBody>
          <a:bodyPr/>
          <a:lstStyle>
            <a:lvl1pPr>
              <a:defRPr/>
            </a:lvl1pPr>
          </a:lstStyle>
          <a:p>
            <a:r>
              <a:rPr lang="en-US"/>
              <a:t>Title goes here</a:t>
            </a:r>
            <a:endParaRPr lang="en-AU"/>
          </a:p>
        </p:txBody>
      </p:sp>
      <p:sp>
        <p:nvSpPr>
          <p:cNvPr id="31" name="Text Placeholder 23">
            <a:extLst>
              <a:ext uri="{FF2B5EF4-FFF2-40B4-BE49-F238E27FC236}">
                <a16:creationId xmlns:a16="http://schemas.microsoft.com/office/drawing/2014/main" id="{8A53511B-94B3-4AA9-32F0-68A4CB32AA0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3198818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2.xml><?xml version="1.0" encoding="utf-8"?>
<p:sldLayout xmlns:a="http://schemas.openxmlformats.org/drawingml/2006/main" xmlns:r="http://schemas.openxmlformats.org/officeDocument/2006/relationships" xmlns:p="http://schemas.openxmlformats.org/presentationml/2006/main" preserve="1">
  <p:cSld name="9_Comparison x3 content_Opt. C">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333B05D3-68A8-C632-84A0-EAC60AD2E931}"/>
              </a:ext>
            </a:extLst>
          </p:cNvPr>
          <p:cNvSpPr/>
          <p:nvPr/>
        </p:nvSpPr>
        <p:spPr>
          <a:xfrm>
            <a:off x="804333" y="2120553"/>
            <a:ext cx="3481200" cy="2598203"/>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A07515A3-C381-B145-B4D6-DD1244199023}"/>
              </a:ext>
            </a:extLst>
          </p:cNvPr>
          <p:cNvSpPr/>
          <p:nvPr/>
        </p:nvSpPr>
        <p:spPr>
          <a:xfrm>
            <a:off x="4361351" y="2120553"/>
            <a:ext cx="3481200" cy="2598203"/>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98E00B6C-21E8-910B-AB28-DE7C1A401982}"/>
              </a:ext>
            </a:extLst>
          </p:cNvPr>
          <p:cNvSpPr/>
          <p:nvPr/>
        </p:nvSpPr>
        <p:spPr>
          <a:xfrm>
            <a:off x="7921015" y="2120553"/>
            <a:ext cx="3481200" cy="2598203"/>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15" name="Picture Placeholder 9">
            <a:extLst>
              <a:ext uri="{FF2B5EF4-FFF2-40B4-BE49-F238E27FC236}">
                <a16:creationId xmlns:a16="http://schemas.microsoft.com/office/drawing/2014/main" id="{123DE78E-CFD8-4F41-B022-C38D73649FC8}"/>
              </a:ext>
            </a:extLst>
          </p:cNvPr>
          <p:cNvSpPr>
            <a:spLocks noGrp="1"/>
          </p:cNvSpPr>
          <p:nvPr>
            <p:ph type="pic" sz="quarter" idx="14" hasCustomPrompt="1"/>
          </p:nvPr>
        </p:nvSpPr>
        <p:spPr>
          <a:xfrm>
            <a:off x="801687" y="1781494"/>
            <a:ext cx="3481200" cy="2073600"/>
          </a:xfrm>
          <a:prstGeom prst="round2SameRect">
            <a:avLst>
              <a:gd name="adj1" fmla="val 4836"/>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8" name="Text Placeholder 9">
            <a:extLst>
              <a:ext uri="{FF2B5EF4-FFF2-40B4-BE49-F238E27FC236}">
                <a16:creationId xmlns:a16="http://schemas.microsoft.com/office/drawing/2014/main" id="{1349048D-06BF-26D5-0FD9-E0E801EE3577}"/>
              </a:ext>
            </a:extLst>
          </p:cNvPr>
          <p:cNvSpPr>
            <a:spLocks noGrp="1"/>
          </p:cNvSpPr>
          <p:nvPr>
            <p:ph type="body" sz="quarter" idx="15" hasCustomPrompt="1"/>
          </p:nvPr>
        </p:nvSpPr>
        <p:spPr>
          <a:xfrm>
            <a:off x="1191999" y="4145363"/>
            <a:ext cx="2705868" cy="177840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6" name="Picture Placeholder 11">
            <a:extLst>
              <a:ext uri="{FF2B5EF4-FFF2-40B4-BE49-F238E27FC236}">
                <a16:creationId xmlns:a16="http://schemas.microsoft.com/office/drawing/2014/main" id="{1DB9A215-7213-9D82-18BC-4D54CA9E933B}"/>
              </a:ext>
            </a:extLst>
          </p:cNvPr>
          <p:cNvSpPr>
            <a:spLocks noGrp="1"/>
          </p:cNvSpPr>
          <p:nvPr>
            <p:ph type="pic" sz="quarter" idx="16" hasCustomPrompt="1"/>
          </p:nvPr>
        </p:nvSpPr>
        <p:spPr>
          <a:xfrm>
            <a:off x="4361351" y="1781494"/>
            <a:ext cx="3481200" cy="2073600"/>
          </a:xfrm>
          <a:prstGeom prst="round2SameRect">
            <a:avLst>
              <a:gd name="adj1" fmla="val 4594"/>
              <a:gd name="adj2" fmla="val 0"/>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9" name="Text Placeholder 22">
            <a:extLst>
              <a:ext uri="{FF2B5EF4-FFF2-40B4-BE49-F238E27FC236}">
                <a16:creationId xmlns:a16="http://schemas.microsoft.com/office/drawing/2014/main" id="{170E8203-D9F7-D30A-AAE3-89F30751673D}"/>
              </a:ext>
            </a:extLst>
          </p:cNvPr>
          <p:cNvSpPr>
            <a:spLocks noGrp="1"/>
          </p:cNvSpPr>
          <p:nvPr>
            <p:ph type="body" sz="quarter" idx="17" hasCustomPrompt="1"/>
          </p:nvPr>
        </p:nvSpPr>
        <p:spPr>
          <a:xfrm>
            <a:off x="4749017" y="4145363"/>
            <a:ext cx="2705868" cy="177840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8" name="Picture Placeholder 17">
            <a:extLst>
              <a:ext uri="{FF2B5EF4-FFF2-40B4-BE49-F238E27FC236}">
                <a16:creationId xmlns:a16="http://schemas.microsoft.com/office/drawing/2014/main" id="{142E7EEA-F1A5-66B0-BA07-AF0898C86ED1}"/>
              </a:ext>
            </a:extLst>
          </p:cNvPr>
          <p:cNvSpPr>
            <a:spLocks noGrp="1"/>
          </p:cNvSpPr>
          <p:nvPr>
            <p:ph type="pic" sz="quarter" idx="24" hasCustomPrompt="1"/>
          </p:nvPr>
        </p:nvSpPr>
        <p:spPr>
          <a:xfrm>
            <a:off x="7921015" y="1781494"/>
            <a:ext cx="3481200" cy="2073600"/>
          </a:xfrm>
          <a:prstGeom prst="round2SameRect">
            <a:avLst>
              <a:gd name="adj1" fmla="val 5030"/>
              <a:gd name="adj2" fmla="val 0"/>
            </a:avLst>
          </a:prstGeom>
          <a:solidFill>
            <a:schemeClr val="bg1">
              <a:lumMod val="75000"/>
            </a:schemeClr>
          </a:solidFill>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10" name="Text Placeholder 23">
            <a:extLst>
              <a:ext uri="{FF2B5EF4-FFF2-40B4-BE49-F238E27FC236}">
                <a16:creationId xmlns:a16="http://schemas.microsoft.com/office/drawing/2014/main" id="{02961BE1-3774-5415-1A5F-60D6DAA8A57E}"/>
              </a:ext>
            </a:extLst>
          </p:cNvPr>
          <p:cNvSpPr>
            <a:spLocks noGrp="1"/>
          </p:cNvSpPr>
          <p:nvPr>
            <p:ph type="body" sz="quarter" idx="23" hasCustomPrompt="1"/>
          </p:nvPr>
        </p:nvSpPr>
        <p:spPr>
          <a:xfrm>
            <a:off x="8308681" y="4145363"/>
            <a:ext cx="2705868" cy="177840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0" name="Title 29">
            <a:extLst>
              <a:ext uri="{FF2B5EF4-FFF2-40B4-BE49-F238E27FC236}">
                <a16:creationId xmlns:a16="http://schemas.microsoft.com/office/drawing/2014/main" id="{718ECC02-B0AB-1703-2A2D-326B11280C59}"/>
              </a:ext>
            </a:extLst>
          </p:cNvPr>
          <p:cNvSpPr>
            <a:spLocks noGrp="1"/>
          </p:cNvSpPr>
          <p:nvPr>
            <p:ph type="title" hasCustomPrompt="1"/>
          </p:nvPr>
        </p:nvSpPr>
        <p:spPr/>
        <p:txBody>
          <a:bodyPr/>
          <a:lstStyle>
            <a:lvl1pPr>
              <a:defRPr/>
            </a:lvl1pPr>
          </a:lstStyle>
          <a:p>
            <a:r>
              <a:rPr lang="en-US"/>
              <a:t>Title goes here</a:t>
            </a:r>
            <a:endParaRPr lang="en-AU"/>
          </a:p>
        </p:txBody>
      </p:sp>
      <p:sp>
        <p:nvSpPr>
          <p:cNvPr id="31" name="Text Placeholder 23">
            <a:extLst>
              <a:ext uri="{FF2B5EF4-FFF2-40B4-BE49-F238E27FC236}">
                <a16:creationId xmlns:a16="http://schemas.microsoft.com/office/drawing/2014/main" id="{8A53511B-94B3-4AA9-32F0-68A4CB32AA0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11695447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3.xml><?xml version="1.0" encoding="utf-8"?>
<p:sldLayout xmlns:a="http://schemas.openxmlformats.org/drawingml/2006/main" xmlns:r="http://schemas.openxmlformats.org/officeDocument/2006/relationships" xmlns:p="http://schemas.openxmlformats.org/presentationml/2006/main" preserve="1">
  <p:cSld name="8_Comparison x3 content_Opt. C">
    <p:bg>
      <p:bgPr>
        <a:solidFill>
          <a:schemeClr val="bg2"/>
        </a:solidFill>
        <a:effectLst/>
      </p:bgPr>
    </p:bg>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142E7EEA-F1A5-66B0-BA07-AF0898C86ED1}"/>
              </a:ext>
            </a:extLst>
          </p:cNvPr>
          <p:cNvSpPr>
            <a:spLocks noGrp="1"/>
          </p:cNvSpPr>
          <p:nvPr>
            <p:ph type="pic" sz="quarter" idx="24" hasCustomPrompt="1"/>
          </p:nvPr>
        </p:nvSpPr>
        <p:spPr>
          <a:xfrm>
            <a:off x="7921015" y="1781494"/>
            <a:ext cx="3481200" cy="1863406"/>
          </a:xfrm>
          <a:prstGeom prst="roundRect">
            <a:avLst>
              <a:gd name="adj" fmla="val 4910"/>
            </a:avLst>
          </a:prstGeom>
          <a:solidFill>
            <a:schemeClr val="bg1">
              <a:lumMod val="75000"/>
            </a:schemeClr>
          </a:solidFill>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16" name="Picture Placeholder 11">
            <a:extLst>
              <a:ext uri="{FF2B5EF4-FFF2-40B4-BE49-F238E27FC236}">
                <a16:creationId xmlns:a16="http://schemas.microsoft.com/office/drawing/2014/main" id="{1DB9A215-7213-9D82-18BC-4D54CA9E933B}"/>
              </a:ext>
            </a:extLst>
          </p:cNvPr>
          <p:cNvSpPr>
            <a:spLocks noGrp="1"/>
          </p:cNvSpPr>
          <p:nvPr>
            <p:ph type="pic" sz="quarter" idx="16" hasCustomPrompt="1"/>
          </p:nvPr>
        </p:nvSpPr>
        <p:spPr>
          <a:xfrm>
            <a:off x="4361351" y="1781494"/>
            <a:ext cx="3481200" cy="1863406"/>
          </a:xfrm>
          <a:prstGeom prst="roundRect">
            <a:avLst>
              <a:gd name="adj" fmla="val 4910"/>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15" name="Picture Placeholder 9">
            <a:extLst>
              <a:ext uri="{FF2B5EF4-FFF2-40B4-BE49-F238E27FC236}">
                <a16:creationId xmlns:a16="http://schemas.microsoft.com/office/drawing/2014/main" id="{123DE78E-CFD8-4F41-B022-C38D73649FC8}"/>
              </a:ext>
            </a:extLst>
          </p:cNvPr>
          <p:cNvSpPr>
            <a:spLocks noGrp="1"/>
          </p:cNvSpPr>
          <p:nvPr>
            <p:ph type="pic" sz="quarter" idx="14" hasCustomPrompt="1"/>
          </p:nvPr>
        </p:nvSpPr>
        <p:spPr>
          <a:xfrm>
            <a:off x="801687" y="1781494"/>
            <a:ext cx="3481200" cy="1863406"/>
          </a:xfrm>
          <a:prstGeom prst="roundRect">
            <a:avLst>
              <a:gd name="adj" fmla="val 445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5" name="Rectangle: Rounded Corners 4">
            <a:extLst>
              <a:ext uri="{FF2B5EF4-FFF2-40B4-BE49-F238E27FC236}">
                <a16:creationId xmlns:a16="http://schemas.microsoft.com/office/drawing/2014/main" id="{333B05D3-68A8-C632-84A0-EAC60AD2E931}"/>
              </a:ext>
            </a:extLst>
          </p:cNvPr>
          <p:cNvSpPr/>
          <p:nvPr/>
        </p:nvSpPr>
        <p:spPr>
          <a:xfrm>
            <a:off x="804333" y="3716338"/>
            <a:ext cx="3481200" cy="2498725"/>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A07515A3-C381-B145-B4D6-DD1244199023}"/>
              </a:ext>
            </a:extLst>
          </p:cNvPr>
          <p:cNvSpPr/>
          <p:nvPr/>
        </p:nvSpPr>
        <p:spPr>
          <a:xfrm>
            <a:off x="4361351" y="3716338"/>
            <a:ext cx="3481200" cy="2498725"/>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98E00B6C-21E8-910B-AB28-DE7C1A401982}"/>
              </a:ext>
            </a:extLst>
          </p:cNvPr>
          <p:cNvSpPr/>
          <p:nvPr/>
        </p:nvSpPr>
        <p:spPr>
          <a:xfrm>
            <a:off x="7921015" y="3716338"/>
            <a:ext cx="3481200" cy="2498725"/>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8" name="Text Placeholder 9">
            <a:extLst>
              <a:ext uri="{FF2B5EF4-FFF2-40B4-BE49-F238E27FC236}">
                <a16:creationId xmlns:a16="http://schemas.microsoft.com/office/drawing/2014/main" id="{1349048D-06BF-26D5-0FD9-E0E801EE3577}"/>
              </a:ext>
            </a:extLst>
          </p:cNvPr>
          <p:cNvSpPr>
            <a:spLocks noGrp="1"/>
          </p:cNvSpPr>
          <p:nvPr>
            <p:ph type="body" sz="quarter" idx="15" hasCustomPrompt="1"/>
          </p:nvPr>
        </p:nvSpPr>
        <p:spPr>
          <a:xfrm>
            <a:off x="1191999" y="4076500"/>
            <a:ext cx="2705868" cy="177840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9" name="Text Placeholder 22">
            <a:extLst>
              <a:ext uri="{FF2B5EF4-FFF2-40B4-BE49-F238E27FC236}">
                <a16:creationId xmlns:a16="http://schemas.microsoft.com/office/drawing/2014/main" id="{170E8203-D9F7-D30A-AAE3-89F30751673D}"/>
              </a:ext>
            </a:extLst>
          </p:cNvPr>
          <p:cNvSpPr>
            <a:spLocks noGrp="1"/>
          </p:cNvSpPr>
          <p:nvPr>
            <p:ph type="body" sz="quarter" idx="17" hasCustomPrompt="1"/>
          </p:nvPr>
        </p:nvSpPr>
        <p:spPr>
          <a:xfrm>
            <a:off x="4749017" y="4076500"/>
            <a:ext cx="2705868" cy="177840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0" name="Text Placeholder 23">
            <a:extLst>
              <a:ext uri="{FF2B5EF4-FFF2-40B4-BE49-F238E27FC236}">
                <a16:creationId xmlns:a16="http://schemas.microsoft.com/office/drawing/2014/main" id="{02961BE1-3774-5415-1A5F-60D6DAA8A57E}"/>
              </a:ext>
            </a:extLst>
          </p:cNvPr>
          <p:cNvSpPr>
            <a:spLocks noGrp="1"/>
          </p:cNvSpPr>
          <p:nvPr>
            <p:ph type="body" sz="quarter" idx="23" hasCustomPrompt="1"/>
          </p:nvPr>
        </p:nvSpPr>
        <p:spPr>
          <a:xfrm>
            <a:off x="8308681" y="4076500"/>
            <a:ext cx="2705868" cy="177840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0" name="Title 29">
            <a:extLst>
              <a:ext uri="{FF2B5EF4-FFF2-40B4-BE49-F238E27FC236}">
                <a16:creationId xmlns:a16="http://schemas.microsoft.com/office/drawing/2014/main" id="{718ECC02-B0AB-1703-2A2D-326B11280C59}"/>
              </a:ext>
            </a:extLst>
          </p:cNvPr>
          <p:cNvSpPr>
            <a:spLocks noGrp="1"/>
          </p:cNvSpPr>
          <p:nvPr>
            <p:ph type="title" hasCustomPrompt="1"/>
          </p:nvPr>
        </p:nvSpPr>
        <p:spPr/>
        <p:txBody>
          <a:bodyPr/>
          <a:lstStyle>
            <a:lvl1pPr>
              <a:defRPr/>
            </a:lvl1pPr>
          </a:lstStyle>
          <a:p>
            <a:r>
              <a:rPr lang="en-US"/>
              <a:t>Title goes here</a:t>
            </a:r>
            <a:endParaRPr lang="en-AU"/>
          </a:p>
        </p:txBody>
      </p:sp>
      <p:sp>
        <p:nvSpPr>
          <p:cNvPr id="31" name="Text Placeholder 23">
            <a:extLst>
              <a:ext uri="{FF2B5EF4-FFF2-40B4-BE49-F238E27FC236}">
                <a16:creationId xmlns:a16="http://schemas.microsoft.com/office/drawing/2014/main" id="{8A53511B-94B3-4AA9-32F0-68A4CB32AA0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1553242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4.xml><?xml version="1.0" encoding="utf-8"?>
<p:sldLayout xmlns:a="http://schemas.openxmlformats.org/drawingml/2006/main" xmlns:r="http://schemas.openxmlformats.org/officeDocument/2006/relationships" xmlns:p="http://schemas.openxmlformats.org/presentationml/2006/main" preserve="1">
  <p:cSld name="7_Comparison x4 content_Opt. A">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B760058E-085D-B12A-1202-95077097D597}"/>
              </a:ext>
            </a:extLst>
          </p:cNvPr>
          <p:cNvSpPr/>
          <p:nvPr/>
        </p:nvSpPr>
        <p:spPr>
          <a:xfrm>
            <a:off x="4151313" y="1770063"/>
            <a:ext cx="7248525" cy="897697"/>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8E331862-5BE4-7508-92C8-D59289FD0AFE}"/>
              </a:ext>
            </a:extLst>
          </p:cNvPr>
          <p:cNvSpPr/>
          <p:nvPr/>
        </p:nvSpPr>
        <p:spPr>
          <a:xfrm>
            <a:off x="4151313" y="2745593"/>
            <a:ext cx="7248525" cy="897697"/>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10" name="Rectangle: Rounded Corners 9">
            <a:extLst>
              <a:ext uri="{FF2B5EF4-FFF2-40B4-BE49-F238E27FC236}">
                <a16:creationId xmlns:a16="http://schemas.microsoft.com/office/drawing/2014/main" id="{2C594EC4-D8CA-96A6-B82C-636B98FC3B11}"/>
              </a:ext>
            </a:extLst>
          </p:cNvPr>
          <p:cNvSpPr/>
          <p:nvPr/>
        </p:nvSpPr>
        <p:spPr>
          <a:xfrm>
            <a:off x="4151313" y="3721123"/>
            <a:ext cx="7248525" cy="897697"/>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12" name="Rectangle: Rounded Corners 11">
            <a:extLst>
              <a:ext uri="{FF2B5EF4-FFF2-40B4-BE49-F238E27FC236}">
                <a16:creationId xmlns:a16="http://schemas.microsoft.com/office/drawing/2014/main" id="{A37BBCC4-6B52-37EA-EEB0-0CAF0CCD5F86}"/>
              </a:ext>
            </a:extLst>
          </p:cNvPr>
          <p:cNvSpPr/>
          <p:nvPr/>
        </p:nvSpPr>
        <p:spPr>
          <a:xfrm>
            <a:off x="4151313" y="4696653"/>
            <a:ext cx="7248525" cy="897697"/>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2841625" cy="1486800"/>
          </a:xfrm>
        </p:spPr>
        <p:txBody>
          <a:bodyPr/>
          <a:lstStyle/>
          <a:p>
            <a:r>
              <a:rPr lang="en-US"/>
              <a:t>Title goes here</a:t>
            </a:r>
            <a:endParaRPr lang="en-AU"/>
          </a:p>
        </p:txBody>
      </p:sp>
      <p:sp>
        <p:nvSpPr>
          <p:cNvPr id="11" name="Picture Placeholder 10">
            <a:extLst>
              <a:ext uri="{FF2B5EF4-FFF2-40B4-BE49-F238E27FC236}">
                <a16:creationId xmlns:a16="http://schemas.microsoft.com/office/drawing/2014/main" id="{382FD63E-C012-A708-5A4D-B5C0FE6B455A}"/>
              </a:ext>
            </a:extLst>
          </p:cNvPr>
          <p:cNvSpPr>
            <a:spLocks noGrp="1"/>
          </p:cNvSpPr>
          <p:nvPr>
            <p:ph type="pic" sz="quarter" idx="18" hasCustomPrompt="1"/>
          </p:nvPr>
        </p:nvSpPr>
        <p:spPr>
          <a:xfrm>
            <a:off x="4605179" y="2017726"/>
            <a:ext cx="402371" cy="402371"/>
          </a:xfrm>
          <a:noFill/>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8" name="Text Placeholder 9">
            <a:extLst>
              <a:ext uri="{FF2B5EF4-FFF2-40B4-BE49-F238E27FC236}">
                <a16:creationId xmlns:a16="http://schemas.microsoft.com/office/drawing/2014/main" id="{E1FC5FCD-6228-69FD-E75D-3C6E91855B08}"/>
              </a:ext>
            </a:extLst>
          </p:cNvPr>
          <p:cNvSpPr>
            <a:spLocks noGrp="1"/>
          </p:cNvSpPr>
          <p:nvPr>
            <p:ph type="body" sz="quarter" idx="15" hasCustomPrompt="1"/>
          </p:nvPr>
        </p:nvSpPr>
        <p:spPr>
          <a:xfrm>
            <a:off x="5447466" y="1950712"/>
            <a:ext cx="1242000" cy="536400"/>
          </a:xfrm>
        </p:spPr>
        <p:txBody>
          <a:bodyPr anchor="ctr" anchorCtr="0"/>
          <a:lstStyle>
            <a:lvl1pPr>
              <a:lnSpc>
                <a:spcPct val="100000"/>
              </a:lnSpc>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p:txBody>
      </p:sp>
      <p:sp>
        <p:nvSpPr>
          <p:cNvPr id="22" name="Text Placeholder 21">
            <a:extLst>
              <a:ext uri="{FF2B5EF4-FFF2-40B4-BE49-F238E27FC236}">
                <a16:creationId xmlns:a16="http://schemas.microsoft.com/office/drawing/2014/main" id="{4C45938A-19B5-213B-1CD6-BF7C6025645B}"/>
              </a:ext>
            </a:extLst>
          </p:cNvPr>
          <p:cNvSpPr>
            <a:spLocks noGrp="1"/>
          </p:cNvSpPr>
          <p:nvPr>
            <p:ph type="body" sz="quarter" idx="20"/>
          </p:nvPr>
        </p:nvSpPr>
        <p:spPr>
          <a:xfrm>
            <a:off x="6942139" y="1941893"/>
            <a:ext cx="4008288" cy="554038"/>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400"/>
            </a:lvl2pPr>
            <a:lvl3pPr marL="0" indent="0">
              <a:buNone/>
              <a:defRPr/>
            </a:lvl3pPr>
          </a:lstStyle>
          <a:p>
            <a:pPr lvl="0"/>
            <a:r>
              <a:rPr lang="en-US"/>
              <a:t>Click to edit Master text styles</a:t>
            </a:r>
          </a:p>
          <a:p>
            <a:pPr lvl="1"/>
            <a:r>
              <a:rPr lang="en-US"/>
              <a:t>Second level</a:t>
            </a:r>
          </a:p>
        </p:txBody>
      </p:sp>
      <p:sp>
        <p:nvSpPr>
          <p:cNvPr id="17" name="Picture Placeholder 16">
            <a:extLst>
              <a:ext uri="{FF2B5EF4-FFF2-40B4-BE49-F238E27FC236}">
                <a16:creationId xmlns:a16="http://schemas.microsoft.com/office/drawing/2014/main" id="{31502109-67E8-CC15-DD95-C76E80DDEA9D}"/>
              </a:ext>
            </a:extLst>
          </p:cNvPr>
          <p:cNvSpPr>
            <a:spLocks noGrp="1"/>
          </p:cNvSpPr>
          <p:nvPr>
            <p:ph type="pic" sz="quarter" idx="19" hasCustomPrompt="1"/>
          </p:nvPr>
        </p:nvSpPr>
        <p:spPr>
          <a:xfrm>
            <a:off x="4605179" y="2993256"/>
            <a:ext cx="402371" cy="402371"/>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9" name="Text Placeholder 22">
            <a:extLst>
              <a:ext uri="{FF2B5EF4-FFF2-40B4-BE49-F238E27FC236}">
                <a16:creationId xmlns:a16="http://schemas.microsoft.com/office/drawing/2014/main" id="{B61CF672-C6D1-BA7E-493C-1510A70500DF}"/>
              </a:ext>
            </a:extLst>
          </p:cNvPr>
          <p:cNvSpPr>
            <a:spLocks noGrp="1"/>
          </p:cNvSpPr>
          <p:nvPr>
            <p:ph type="body" sz="quarter" idx="17" hasCustomPrompt="1"/>
          </p:nvPr>
        </p:nvSpPr>
        <p:spPr>
          <a:xfrm>
            <a:off x="5447466" y="2926242"/>
            <a:ext cx="1242000" cy="536400"/>
          </a:xfrm>
        </p:spPr>
        <p:txBody>
          <a:bodyPr anchor="ctr" anchorCtr="0"/>
          <a:lstStyle>
            <a:lvl1pPr>
              <a:lnSpc>
                <a:spcPct val="100000"/>
              </a:lnSpc>
              <a:defRPr sz="1600"/>
            </a:lvl1pPr>
          </a:lstStyle>
          <a:p>
            <a:pPr lvl="0"/>
            <a:r>
              <a:rPr lang="en-US"/>
              <a:t>Body text heading</a:t>
            </a:r>
          </a:p>
        </p:txBody>
      </p:sp>
      <p:sp>
        <p:nvSpPr>
          <p:cNvPr id="24" name="Text Placeholder 23">
            <a:extLst>
              <a:ext uri="{FF2B5EF4-FFF2-40B4-BE49-F238E27FC236}">
                <a16:creationId xmlns:a16="http://schemas.microsoft.com/office/drawing/2014/main" id="{73D05A6F-D057-78E8-F323-3E93536054BC}"/>
              </a:ext>
            </a:extLst>
          </p:cNvPr>
          <p:cNvSpPr>
            <a:spLocks noGrp="1"/>
          </p:cNvSpPr>
          <p:nvPr>
            <p:ph type="body" sz="quarter" idx="21"/>
          </p:nvPr>
        </p:nvSpPr>
        <p:spPr>
          <a:xfrm>
            <a:off x="6942138" y="2917242"/>
            <a:ext cx="4009348" cy="554400"/>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400"/>
            </a:lvl2pPr>
          </a:lstStyle>
          <a:p>
            <a:pPr lvl="0"/>
            <a:r>
              <a:rPr lang="en-US"/>
              <a:t>Click to edit Master text styles</a:t>
            </a:r>
          </a:p>
          <a:p>
            <a:pPr lvl="1"/>
            <a:r>
              <a:rPr lang="en-US"/>
              <a:t>Second level</a:t>
            </a:r>
          </a:p>
        </p:txBody>
      </p:sp>
      <p:sp>
        <p:nvSpPr>
          <p:cNvPr id="15" name="Picture Placeholder 14">
            <a:extLst>
              <a:ext uri="{FF2B5EF4-FFF2-40B4-BE49-F238E27FC236}">
                <a16:creationId xmlns:a16="http://schemas.microsoft.com/office/drawing/2014/main" id="{84EC4D1B-EF1D-E6B3-74CA-042172EC788E}"/>
              </a:ext>
            </a:extLst>
          </p:cNvPr>
          <p:cNvSpPr>
            <a:spLocks noGrp="1"/>
          </p:cNvSpPr>
          <p:nvPr>
            <p:ph type="pic" sz="quarter" idx="22" hasCustomPrompt="1"/>
          </p:nvPr>
        </p:nvSpPr>
        <p:spPr>
          <a:xfrm>
            <a:off x="4605179" y="3968786"/>
            <a:ext cx="402371" cy="402371"/>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3" name="Text Placeholder 22">
            <a:extLst>
              <a:ext uri="{FF2B5EF4-FFF2-40B4-BE49-F238E27FC236}">
                <a16:creationId xmlns:a16="http://schemas.microsoft.com/office/drawing/2014/main" id="{0DAA45F7-CDE4-4AD8-E90E-0FC950C41527}"/>
              </a:ext>
            </a:extLst>
          </p:cNvPr>
          <p:cNvSpPr>
            <a:spLocks noGrp="1"/>
          </p:cNvSpPr>
          <p:nvPr>
            <p:ph type="body" sz="quarter" idx="23" hasCustomPrompt="1"/>
          </p:nvPr>
        </p:nvSpPr>
        <p:spPr>
          <a:xfrm>
            <a:off x="5447466" y="3901772"/>
            <a:ext cx="1242000" cy="536400"/>
          </a:xfrm>
        </p:spPr>
        <p:txBody>
          <a:bodyPr anchor="ctr" anchorCtr="0"/>
          <a:lstStyle>
            <a:lvl1pPr>
              <a:lnSpc>
                <a:spcPct val="100000"/>
              </a:lnSpc>
              <a:defRPr sz="1600"/>
            </a:lvl1pPr>
          </a:lstStyle>
          <a:p>
            <a:pPr lvl="0"/>
            <a:r>
              <a:rPr lang="en-US"/>
              <a:t>Body text heading</a:t>
            </a:r>
          </a:p>
        </p:txBody>
      </p:sp>
      <p:sp>
        <p:nvSpPr>
          <p:cNvPr id="29" name="Text Placeholder 28">
            <a:extLst>
              <a:ext uri="{FF2B5EF4-FFF2-40B4-BE49-F238E27FC236}">
                <a16:creationId xmlns:a16="http://schemas.microsoft.com/office/drawing/2014/main" id="{A06531F0-91A6-F910-75F8-C5F232A110AD}"/>
              </a:ext>
            </a:extLst>
          </p:cNvPr>
          <p:cNvSpPr>
            <a:spLocks noGrp="1"/>
          </p:cNvSpPr>
          <p:nvPr>
            <p:ph type="body" sz="quarter" idx="24"/>
          </p:nvPr>
        </p:nvSpPr>
        <p:spPr>
          <a:xfrm>
            <a:off x="6942138" y="3892771"/>
            <a:ext cx="4007700" cy="554400"/>
          </a:xfrm>
        </p:spPr>
        <p:txBody>
          <a:bodyPr anchor="ctr" anchorCtr="0"/>
          <a:lstStyle>
            <a:lvl1pPr>
              <a:lnSpc>
                <a:spcPct val="125000"/>
              </a:lnSpc>
              <a:defRPr sz="1400">
                <a:solidFill>
                  <a:schemeClr val="tx1"/>
                </a:solidFill>
              </a:defRPr>
            </a:lvl1pPr>
            <a:lvl2pPr marL="172800" indent="-172800">
              <a:buClr>
                <a:schemeClr val="accent1"/>
              </a:buClr>
              <a:buFont typeface="Arial" panose="020B0604020202020204" pitchFamily="34" charset="0"/>
              <a:buChar char="•"/>
              <a:defRPr sz="1400"/>
            </a:lvl2pPr>
          </a:lstStyle>
          <a:p>
            <a:pPr lvl="0"/>
            <a:r>
              <a:rPr lang="en-US"/>
              <a:t>Click to edit Master text styles</a:t>
            </a:r>
          </a:p>
          <a:p>
            <a:pPr lvl="1"/>
            <a:r>
              <a:rPr lang="en-US"/>
              <a:t>Second level</a:t>
            </a:r>
          </a:p>
        </p:txBody>
      </p:sp>
      <p:sp>
        <p:nvSpPr>
          <p:cNvPr id="32" name="Picture Placeholder 31">
            <a:extLst>
              <a:ext uri="{FF2B5EF4-FFF2-40B4-BE49-F238E27FC236}">
                <a16:creationId xmlns:a16="http://schemas.microsoft.com/office/drawing/2014/main" id="{3858FC5D-D32B-E0C1-EA51-388F43947FB8}"/>
              </a:ext>
            </a:extLst>
          </p:cNvPr>
          <p:cNvSpPr>
            <a:spLocks noGrp="1"/>
          </p:cNvSpPr>
          <p:nvPr>
            <p:ph type="pic" sz="quarter" idx="27" hasCustomPrompt="1"/>
          </p:nvPr>
        </p:nvSpPr>
        <p:spPr>
          <a:xfrm>
            <a:off x="4605179" y="4944316"/>
            <a:ext cx="402371" cy="402371"/>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5" name="Text Placeholder 24">
            <a:extLst>
              <a:ext uri="{FF2B5EF4-FFF2-40B4-BE49-F238E27FC236}">
                <a16:creationId xmlns:a16="http://schemas.microsoft.com/office/drawing/2014/main" id="{6EE34640-F40E-2EDC-4D74-9EC6391D850F}"/>
              </a:ext>
            </a:extLst>
          </p:cNvPr>
          <p:cNvSpPr>
            <a:spLocks noGrp="1"/>
          </p:cNvSpPr>
          <p:nvPr>
            <p:ph type="body" sz="quarter" idx="25" hasCustomPrompt="1"/>
          </p:nvPr>
        </p:nvSpPr>
        <p:spPr>
          <a:xfrm>
            <a:off x="5447466" y="4877302"/>
            <a:ext cx="1242000" cy="536400"/>
          </a:xfrm>
        </p:spPr>
        <p:txBody>
          <a:bodyPr anchor="ctr" anchorCtr="0"/>
          <a:lstStyle>
            <a:lvl1pPr>
              <a:lnSpc>
                <a:spcPct val="100000"/>
              </a:lnSpc>
              <a:defRPr sz="1600"/>
            </a:lvl1pPr>
          </a:lstStyle>
          <a:p>
            <a:pPr lvl="0"/>
            <a:r>
              <a:rPr lang="en-US"/>
              <a:t>Body text heading</a:t>
            </a:r>
          </a:p>
        </p:txBody>
      </p:sp>
      <p:sp>
        <p:nvSpPr>
          <p:cNvPr id="28" name="Text Placeholder 27">
            <a:extLst>
              <a:ext uri="{FF2B5EF4-FFF2-40B4-BE49-F238E27FC236}">
                <a16:creationId xmlns:a16="http://schemas.microsoft.com/office/drawing/2014/main" id="{2E16D332-5E85-707B-AEBF-C3EECBFDEB60}"/>
              </a:ext>
            </a:extLst>
          </p:cNvPr>
          <p:cNvSpPr>
            <a:spLocks noGrp="1"/>
          </p:cNvSpPr>
          <p:nvPr>
            <p:ph type="body" sz="quarter" idx="26"/>
          </p:nvPr>
        </p:nvSpPr>
        <p:spPr>
          <a:xfrm>
            <a:off x="6942136" y="4868301"/>
            <a:ext cx="4007688" cy="554400"/>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400"/>
            </a:lvl2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8" name="Text Placeholder 9">
            <a:extLst>
              <a:ext uri="{FF2B5EF4-FFF2-40B4-BE49-F238E27FC236}">
                <a16:creationId xmlns:a16="http://schemas.microsoft.com/office/drawing/2014/main" id="{5233E833-1539-7839-A491-66AA97A0361C}"/>
              </a:ext>
            </a:extLst>
          </p:cNvPr>
          <p:cNvSpPr>
            <a:spLocks noGrp="1"/>
          </p:cNvSpPr>
          <p:nvPr>
            <p:ph type="body" sz="quarter" idx="32"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5957229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5.xml><?xml version="1.0" encoding="utf-8"?>
<p:sldLayout xmlns:a="http://schemas.openxmlformats.org/drawingml/2006/main" xmlns:r="http://schemas.openxmlformats.org/officeDocument/2006/relationships" xmlns:p="http://schemas.openxmlformats.org/presentationml/2006/main" preserve="1">
  <p:cSld name="8_Comparison x4 content_Opt. A">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2841625" cy="1486800"/>
          </a:xfrm>
        </p:spPr>
        <p:txBody>
          <a:bodyPr/>
          <a:lstStyle/>
          <a:p>
            <a:r>
              <a:rPr lang="en-US"/>
              <a:t>Title goes here</a:t>
            </a:r>
            <a:endParaRPr lang="en-AU"/>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8" name="Text Placeholder 9">
            <a:extLst>
              <a:ext uri="{FF2B5EF4-FFF2-40B4-BE49-F238E27FC236}">
                <a16:creationId xmlns:a16="http://schemas.microsoft.com/office/drawing/2014/main" id="{5233E833-1539-7839-A491-66AA97A0361C}"/>
              </a:ext>
            </a:extLst>
          </p:cNvPr>
          <p:cNvSpPr>
            <a:spLocks noGrp="1"/>
          </p:cNvSpPr>
          <p:nvPr>
            <p:ph type="body" sz="quarter" idx="32"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27" name="Rectangle: Rounded Corners 26">
            <a:extLst>
              <a:ext uri="{FF2B5EF4-FFF2-40B4-BE49-F238E27FC236}">
                <a16:creationId xmlns:a16="http://schemas.microsoft.com/office/drawing/2014/main" id="{C2F80780-0F94-0B2B-FC1C-7437213DEB94}"/>
              </a:ext>
            </a:extLst>
          </p:cNvPr>
          <p:cNvSpPr/>
          <p:nvPr/>
        </p:nvSpPr>
        <p:spPr>
          <a:xfrm>
            <a:off x="4151314" y="1766887"/>
            <a:ext cx="1766476" cy="38274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30" name="Rectangle: Rounded Corners 29">
            <a:extLst>
              <a:ext uri="{FF2B5EF4-FFF2-40B4-BE49-F238E27FC236}">
                <a16:creationId xmlns:a16="http://schemas.microsoft.com/office/drawing/2014/main" id="{C19AA68E-99C2-F908-E05A-7BE465FBB5BB}"/>
              </a:ext>
            </a:extLst>
          </p:cNvPr>
          <p:cNvSpPr/>
          <p:nvPr/>
        </p:nvSpPr>
        <p:spPr>
          <a:xfrm>
            <a:off x="5979193" y="1766887"/>
            <a:ext cx="1766476" cy="38274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31" name="Rectangle: Rounded Corners 30">
            <a:extLst>
              <a:ext uri="{FF2B5EF4-FFF2-40B4-BE49-F238E27FC236}">
                <a16:creationId xmlns:a16="http://schemas.microsoft.com/office/drawing/2014/main" id="{E3FA6ACF-9EA6-8BE5-E594-F60963DD20F1}"/>
              </a:ext>
            </a:extLst>
          </p:cNvPr>
          <p:cNvSpPr/>
          <p:nvPr/>
        </p:nvSpPr>
        <p:spPr>
          <a:xfrm>
            <a:off x="7812486" y="1766887"/>
            <a:ext cx="1766476" cy="38274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33" name="Rectangle: Rounded Corners 32">
            <a:extLst>
              <a:ext uri="{FF2B5EF4-FFF2-40B4-BE49-F238E27FC236}">
                <a16:creationId xmlns:a16="http://schemas.microsoft.com/office/drawing/2014/main" id="{00A65411-655F-9BA6-0BD7-0100F879DF3F}"/>
              </a:ext>
            </a:extLst>
          </p:cNvPr>
          <p:cNvSpPr/>
          <p:nvPr/>
        </p:nvSpPr>
        <p:spPr>
          <a:xfrm>
            <a:off x="9634950" y="1766887"/>
            <a:ext cx="1766476" cy="38274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34" name="Picture Placeholder 10">
            <a:extLst>
              <a:ext uri="{FF2B5EF4-FFF2-40B4-BE49-F238E27FC236}">
                <a16:creationId xmlns:a16="http://schemas.microsoft.com/office/drawing/2014/main" id="{EEF4E6B8-7C76-8F06-6CF1-7ADD67887C1B}"/>
              </a:ext>
            </a:extLst>
          </p:cNvPr>
          <p:cNvSpPr>
            <a:spLocks noGrp="1"/>
          </p:cNvSpPr>
          <p:nvPr>
            <p:ph type="pic" sz="quarter" idx="18" hasCustomPrompt="1"/>
          </p:nvPr>
        </p:nvSpPr>
        <p:spPr>
          <a:xfrm>
            <a:off x="4359479" y="2078524"/>
            <a:ext cx="450000" cy="450000"/>
          </a:xfrm>
          <a:noFill/>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35" name="Text Placeholder 9">
            <a:extLst>
              <a:ext uri="{FF2B5EF4-FFF2-40B4-BE49-F238E27FC236}">
                <a16:creationId xmlns:a16="http://schemas.microsoft.com/office/drawing/2014/main" id="{893F92D5-8316-0C2A-54AD-F9D68EDAE14C}"/>
              </a:ext>
            </a:extLst>
          </p:cNvPr>
          <p:cNvSpPr>
            <a:spLocks noGrp="1"/>
          </p:cNvSpPr>
          <p:nvPr>
            <p:ph type="body" sz="quarter" idx="15" hasCustomPrompt="1"/>
          </p:nvPr>
        </p:nvSpPr>
        <p:spPr>
          <a:xfrm>
            <a:off x="4359478" y="2792415"/>
            <a:ext cx="1350147" cy="2516186"/>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200"/>
            </a:lvl2pPr>
            <a:lvl3pPr marL="172800" indent="-172800">
              <a:spcBef>
                <a:spcPts val="0"/>
              </a:spcBef>
              <a:spcAft>
                <a:spcPts val="600"/>
              </a:spcAft>
              <a:defRPr sz="1200"/>
            </a:lvl3pPr>
            <a:lvl4pPr marL="345600" indent="-172800">
              <a:spcBef>
                <a:spcPts val="0"/>
              </a:spcBef>
              <a:spcAft>
                <a:spcPts val="600"/>
              </a:spcAft>
              <a:defRPr sz="1200"/>
            </a:lvl4pPr>
            <a:lvl5pPr marL="518400" indent="-172800">
              <a:spcBef>
                <a:spcPts val="0"/>
              </a:spcBef>
              <a:spcAft>
                <a:spcPts val="600"/>
              </a:spcAft>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6" name="Picture Placeholder 16">
            <a:extLst>
              <a:ext uri="{FF2B5EF4-FFF2-40B4-BE49-F238E27FC236}">
                <a16:creationId xmlns:a16="http://schemas.microsoft.com/office/drawing/2014/main" id="{F4A47C1B-32DE-CBC8-E75E-8110959A570D}"/>
              </a:ext>
            </a:extLst>
          </p:cNvPr>
          <p:cNvSpPr>
            <a:spLocks noGrp="1"/>
          </p:cNvSpPr>
          <p:nvPr>
            <p:ph type="pic" sz="quarter" idx="19" hasCustomPrompt="1"/>
          </p:nvPr>
        </p:nvSpPr>
        <p:spPr>
          <a:xfrm>
            <a:off x="6187251" y="2078267"/>
            <a:ext cx="450000" cy="4500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37" name="Text Placeholder 22">
            <a:extLst>
              <a:ext uri="{FF2B5EF4-FFF2-40B4-BE49-F238E27FC236}">
                <a16:creationId xmlns:a16="http://schemas.microsoft.com/office/drawing/2014/main" id="{E97A03BA-83B9-2707-7F65-E1F2FDE575F4}"/>
              </a:ext>
            </a:extLst>
          </p:cNvPr>
          <p:cNvSpPr>
            <a:spLocks noGrp="1"/>
          </p:cNvSpPr>
          <p:nvPr>
            <p:ph type="body" sz="quarter" idx="17" hasCustomPrompt="1"/>
          </p:nvPr>
        </p:nvSpPr>
        <p:spPr>
          <a:xfrm>
            <a:off x="6187251" y="2792415"/>
            <a:ext cx="1350360" cy="2516186"/>
          </a:xfrm>
        </p:spPr>
        <p:txBody>
          <a:bodyPr/>
          <a:lstStyle>
            <a:lvl1pPr>
              <a:defRPr/>
            </a:lvl1pPr>
            <a:lvl2pPr>
              <a:defRPr sz="1200"/>
            </a:lvl2pPr>
            <a:lvl3pPr>
              <a:defRPr sz="1200"/>
            </a:lvl3pPr>
            <a:lvl4pPr>
              <a:defRPr sz="1200"/>
            </a:lvl4pPr>
            <a:lvl5pPr>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9" name="Picture Placeholder 14">
            <a:extLst>
              <a:ext uri="{FF2B5EF4-FFF2-40B4-BE49-F238E27FC236}">
                <a16:creationId xmlns:a16="http://schemas.microsoft.com/office/drawing/2014/main" id="{85520CC8-3169-744C-0D24-EA469D553440}"/>
              </a:ext>
            </a:extLst>
          </p:cNvPr>
          <p:cNvSpPr>
            <a:spLocks noGrp="1"/>
          </p:cNvSpPr>
          <p:nvPr>
            <p:ph type="pic" sz="quarter" idx="22" hasCustomPrompt="1"/>
          </p:nvPr>
        </p:nvSpPr>
        <p:spPr>
          <a:xfrm>
            <a:off x="8020544" y="2078267"/>
            <a:ext cx="450000" cy="4500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40" name="Text Placeholder 23">
            <a:extLst>
              <a:ext uri="{FF2B5EF4-FFF2-40B4-BE49-F238E27FC236}">
                <a16:creationId xmlns:a16="http://schemas.microsoft.com/office/drawing/2014/main" id="{BB5FE2D7-9574-7B52-FAFE-84653BAECDAA}"/>
              </a:ext>
            </a:extLst>
          </p:cNvPr>
          <p:cNvSpPr>
            <a:spLocks noGrp="1"/>
          </p:cNvSpPr>
          <p:nvPr>
            <p:ph type="body" sz="quarter" idx="23" hasCustomPrompt="1"/>
          </p:nvPr>
        </p:nvSpPr>
        <p:spPr>
          <a:xfrm>
            <a:off x="8020544" y="2792415"/>
            <a:ext cx="1350360" cy="2516186"/>
          </a:xfrm>
        </p:spPr>
        <p:txBody>
          <a:bodyPr/>
          <a:lstStyle>
            <a:lvl2pPr>
              <a:defRPr sz="1200"/>
            </a:lvl2pPr>
            <a:lvl3pPr>
              <a:defRPr sz="1200"/>
            </a:lvl3pPr>
            <a:lvl4pPr>
              <a:defRPr sz="1200"/>
            </a:lvl4pPr>
            <a:lvl5pPr>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41" name="Picture Placeholder 31">
            <a:extLst>
              <a:ext uri="{FF2B5EF4-FFF2-40B4-BE49-F238E27FC236}">
                <a16:creationId xmlns:a16="http://schemas.microsoft.com/office/drawing/2014/main" id="{30A71D05-ABCE-BD39-6F2F-E65938B3211A}"/>
              </a:ext>
            </a:extLst>
          </p:cNvPr>
          <p:cNvSpPr>
            <a:spLocks noGrp="1"/>
          </p:cNvSpPr>
          <p:nvPr>
            <p:ph type="pic" sz="quarter" idx="27" hasCustomPrompt="1"/>
          </p:nvPr>
        </p:nvSpPr>
        <p:spPr>
          <a:xfrm>
            <a:off x="9843008" y="2078524"/>
            <a:ext cx="450000" cy="4500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42" name="Text Placeholder 29">
            <a:extLst>
              <a:ext uri="{FF2B5EF4-FFF2-40B4-BE49-F238E27FC236}">
                <a16:creationId xmlns:a16="http://schemas.microsoft.com/office/drawing/2014/main" id="{9351F853-83A4-429D-1DB9-790FE0A7BC4A}"/>
              </a:ext>
            </a:extLst>
          </p:cNvPr>
          <p:cNvSpPr>
            <a:spLocks noGrp="1"/>
          </p:cNvSpPr>
          <p:nvPr>
            <p:ph type="body" sz="quarter" idx="26" hasCustomPrompt="1"/>
          </p:nvPr>
        </p:nvSpPr>
        <p:spPr>
          <a:xfrm>
            <a:off x="9843008" y="2792415"/>
            <a:ext cx="1350360" cy="2516186"/>
          </a:xfrm>
        </p:spPr>
        <p:txBody>
          <a:bodyPr/>
          <a:lstStyle>
            <a:lvl1pPr>
              <a:defRPr/>
            </a:lvl1pPr>
            <a:lvl2pPr>
              <a:defRPr sz="1200"/>
            </a:lvl2pPr>
            <a:lvl3pPr>
              <a:defRPr sz="1200"/>
            </a:lvl3pPr>
            <a:lvl4pPr>
              <a:defRPr sz="1200"/>
            </a:lvl4pPr>
            <a:lvl5pPr>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21426438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6.xml><?xml version="1.0" encoding="utf-8"?>
<p:sldLayout xmlns:a="http://schemas.openxmlformats.org/drawingml/2006/main" xmlns:r="http://schemas.openxmlformats.org/officeDocument/2006/relationships" xmlns:p="http://schemas.openxmlformats.org/presentationml/2006/main" preserve="1">
  <p:cSld name="7_Comparison x4 content_Opt. B">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F8A97777-7AE9-6EBB-06B2-A08EE742BBE1}"/>
              </a:ext>
            </a:extLst>
          </p:cNvPr>
          <p:cNvSpPr/>
          <p:nvPr/>
        </p:nvSpPr>
        <p:spPr>
          <a:xfrm>
            <a:off x="794279" y="2656574"/>
            <a:ext cx="2599200" cy="3576986"/>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12" name="Rectangle: Rounded Corners 11">
            <a:extLst>
              <a:ext uri="{FF2B5EF4-FFF2-40B4-BE49-F238E27FC236}">
                <a16:creationId xmlns:a16="http://schemas.microsoft.com/office/drawing/2014/main" id="{7C24A056-A273-F06B-6083-DA9E324EB7EC}"/>
              </a:ext>
            </a:extLst>
          </p:cNvPr>
          <p:cNvSpPr/>
          <p:nvPr/>
        </p:nvSpPr>
        <p:spPr>
          <a:xfrm>
            <a:off x="3465776" y="2656574"/>
            <a:ext cx="2599200" cy="3576986"/>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13" name="Rectangle: Rounded Corners 12">
            <a:extLst>
              <a:ext uri="{FF2B5EF4-FFF2-40B4-BE49-F238E27FC236}">
                <a16:creationId xmlns:a16="http://schemas.microsoft.com/office/drawing/2014/main" id="{76DC0EF9-BA43-9B5D-8E8D-21B63C29D888}"/>
              </a:ext>
            </a:extLst>
          </p:cNvPr>
          <p:cNvSpPr/>
          <p:nvPr/>
        </p:nvSpPr>
        <p:spPr>
          <a:xfrm>
            <a:off x="6137273" y="2656574"/>
            <a:ext cx="2599200" cy="3576986"/>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14" name="Rectangle: Rounded Corners 13">
            <a:extLst>
              <a:ext uri="{FF2B5EF4-FFF2-40B4-BE49-F238E27FC236}">
                <a16:creationId xmlns:a16="http://schemas.microsoft.com/office/drawing/2014/main" id="{39A68C9C-ADF6-1085-BB8F-002B3DF8253D}"/>
              </a:ext>
            </a:extLst>
          </p:cNvPr>
          <p:cNvSpPr/>
          <p:nvPr/>
        </p:nvSpPr>
        <p:spPr>
          <a:xfrm>
            <a:off x="8808769" y="2656574"/>
            <a:ext cx="2599200" cy="3576986"/>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15" name="Picture Placeholder 9">
            <a:extLst>
              <a:ext uri="{FF2B5EF4-FFF2-40B4-BE49-F238E27FC236}">
                <a16:creationId xmlns:a16="http://schemas.microsoft.com/office/drawing/2014/main" id="{123DE78E-CFD8-4F41-B022-C38D73649FC8}"/>
              </a:ext>
            </a:extLst>
          </p:cNvPr>
          <p:cNvSpPr>
            <a:spLocks noGrp="1"/>
          </p:cNvSpPr>
          <p:nvPr>
            <p:ph type="pic" sz="quarter" idx="14" hasCustomPrompt="1"/>
          </p:nvPr>
        </p:nvSpPr>
        <p:spPr>
          <a:xfrm>
            <a:off x="794279" y="1766888"/>
            <a:ext cx="2599200" cy="1631043"/>
          </a:xfrm>
          <a:prstGeom prst="round2SameRect">
            <a:avLst>
              <a:gd name="adj1" fmla="val 6456"/>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8" name="Text Placeholder 9">
            <a:extLst>
              <a:ext uri="{FF2B5EF4-FFF2-40B4-BE49-F238E27FC236}">
                <a16:creationId xmlns:a16="http://schemas.microsoft.com/office/drawing/2014/main" id="{1349048D-06BF-26D5-0FD9-E0E801EE3577}"/>
              </a:ext>
            </a:extLst>
          </p:cNvPr>
          <p:cNvSpPr>
            <a:spLocks noGrp="1"/>
          </p:cNvSpPr>
          <p:nvPr>
            <p:ph type="body" sz="quarter" idx="15" hasCustomPrompt="1"/>
          </p:nvPr>
        </p:nvSpPr>
        <p:spPr>
          <a:xfrm>
            <a:off x="1071292" y="3716337"/>
            <a:ext cx="2011634" cy="2198937"/>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6" name="Picture Placeholder 11">
            <a:extLst>
              <a:ext uri="{FF2B5EF4-FFF2-40B4-BE49-F238E27FC236}">
                <a16:creationId xmlns:a16="http://schemas.microsoft.com/office/drawing/2014/main" id="{1DB9A215-7213-9D82-18BC-4D54CA9E933B}"/>
              </a:ext>
            </a:extLst>
          </p:cNvPr>
          <p:cNvSpPr>
            <a:spLocks noGrp="1"/>
          </p:cNvSpPr>
          <p:nvPr>
            <p:ph type="pic" sz="quarter" idx="16" hasCustomPrompt="1"/>
          </p:nvPr>
        </p:nvSpPr>
        <p:spPr>
          <a:xfrm>
            <a:off x="3465776" y="1766888"/>
            <a:ext cx="2599200" cy="1631043"/>
          </a:xfrm>
          <a:prstGeom prst="round2SameRect">
            <a:avLst>
              <a:gd name="adj1" fmla="val 6509"/>
              <a:gd name="adj2" fmla="val 0"/>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9" name="Text Placeholder 22">
            <a:extLst>
              <a:ext uri="{FF2B5EF4-FFF2-40B4-BE49-F238E27FC236}">
                <a16:creationId xmlns:a16="http://schemas.microsoft.com/office/drawing/2014/main" id="{170E8203-D9F7-D30A-AAE3-89F30751673D}"/>
              </a:ext>
            </a:extLst>
          </p:cNvPr>
          <p:cNvSpPr>
            <a:spLocks noGrp="1"/>
          </p:cNvSpPr>
          <p:nvPr>
            <p:ph type="body" sz="quarter" idx="17" hasCustomPrompt="1"/>
          </p:nvPr>
        </p:nvSpPr>
        <p:spPr>
          <a:xfrm>
            <a:off x="3757618" y="3716337"/>
            <a:ext cx="2011634" cy="2198937"/>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8" name="Picture Placeholder 17">
            <a:extLst>
              <a:ext uri="{FF2B5EF4-FFF2-40B4-BE49-F238E27FC236}">
                <a16:creationId xmlns:a16="http://schemas.microsoft.com/office/drawing/2014/main" id="{142E7EEA-F1A5-66B0-BA07-AF0898C86ED1}"/>
              </a:ext>
            </a:extLst>
          </p:cNvPr>
          <p:cNvSpPr>
            <a:spLocks noGrp="1"/>
          </p:cNvSpPr>
          <p:nvPr>
            <p:ph type="pic" sz="quarter" idx="24" hasCustomPrompt="1"/>
          </p:nvPr>
        </p:nvSpPr>
        <p:spPr>
          <a:xfrm>
            <a:off x="6137273" y="1766888"/>
            <a:ext cx="2599200" cy="1631043"/>
          </a:xfrm>
          <a:prstGeom prst="round2SameRect">
            <a:avLst>
              <a:gd name="adj1" fmla="val 6798"/>
              <a:gd name="adj2" fmla="val 0"/>
            </a:avLst>
          </a:prstGeom>
          <a:solidFill>
            <a:schemeClr val="bg1">
              <a:lumMod val="75000"/>
            </a:schemeClr>
          </a:solidFill>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10" name="Text Placeholder 23">
            <a:extLst>
              <a:ext uri="{FF2B5EF4-FFF2-40B4-BE49-F238E27FC236}">
                <a16:creationId xmlns:a16="http://schemas.microsoft.com/office/drawing/2014/main" id="{02961BE1-3774-5415-1A5F-60D6DAA8A57E}"/>
              </a:ext>
            </a:extLst>
          </p:cNvPr>
          <p:cNvSpPr>
            <a:spLocks noGrp="1"/>
          </p:cNvSpPr>
          <p:nvPr>
            <p:ph type="body" sz="quarter" idx="23" hasCustomPrompt="1"/>
          </p:nvPr>
        </p:nvSpPr>
        <p:spPr>
          <a:xfrm>
            <a:off x="6442454" y="3716337"/>
            <a:ext cx="2011634" cy="2198937"/>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26" name="Picture Placeholder 25">
            <a:extLst>
              <a:ext uri="{FF2B5EF4-FFF2-40B4-BE49-F238E27FC236}">
                <a16:creationId xmlns:a16="http://schemas.microsoft.com/office/drawing/2014/main" id="{761548F3-E65A-A9B4-EF03-42DC73E4A933}"/>
              </a:ext>
            </a:extLst>
          </p:cNvPr>
          <p:cNvSpPr>
            <a:spLocks noGrp="1"/>
          </p:cNvSpPr>
          <p:nvPr>
            <p:ph type="pic" sz="quarter" idx="25" hasCustomPrompt="1"/>
          </p:nvPr>
        </p:nvSpPr>
        <p:spPr>
          <a:xfrm>
            <a:off x="8808769" y="1766888"/>
            <a:ext cx="2599200" cy="1631043"/>
          </a:xfrm>
          <a:prstGeom prst="round2SameRect">
            <a:avLst>
              <a:gd name="adj1" fmla="val 6502"/>
              <a:gd name="adj2" fmla="val 0"/>
            </a:avLst>
          </a:prstGeom>
          <a:solidFill>
            <a:schemeClr val="bg1">
              <a:lumMod val="75000"/>
            </a:schemeClr>
          </a:solidFill>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30" name="Text Placeholder 29">
            <a:extLst>
              <a:ext uri="{FF2B5EF4-FFF2-40B4-BE49-F238E27FC236}">
                <a16:creationId xmlns:a16="http://schemas.microsoft.com/office/drawing/2014/main" id="{0C5A382C-8565-C2BC-1AC2-7A95D68AC3E3}"/>
              </a:ext>
            </a:extLst>
          </p:cNvPr>
          <p:cNvSpPr>
            <a:spLocks noGrp="1"/>
          </p:cNvSpPr>
          <p:nvPr>
            <p:ph type="body" sz="quarter" idx="26" hasCustomPrompt="1"/>
          </p:nvPr>
        </p:nvSpPr>
        <p:spPr>
          <a:xfrm>
            <a:off x="9112647" y="3716337"/>
            <a:ext cx="2011634" cy="2198937"/>
          </a:xfrm>
        </p:spPr>
        <p:txBody>
          <a:bodyPr/>
          <a:lstStyle>
            <a:lvl1pPr>
              <a:defRPr sz="1600"/>
            </a:lvl1pPr>
            <a:lvl2pPr>
              <a:defRPr sz="1400"/>
            </a:lvl2pPr>
            <a:lvl3pPr>
              <a:defRPr sz="1400"/>
            </a:lvl3pPr>
            <a:lvl4pPr>
              <a:defRPr sz="1400"/>
            </a:lvl4pPr>
            <a:lvl5pPr>
              <a:defRPr sz="14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3" name="Title 32">
            <a:extLst>
              <a:ext uri="{FF2B5EF4-FFF2-40B4-BE49-F238E27FC236}">
                <a16:creationId xmlns:a16="http://schemas.microsoft.com/office/drawing/2014/main" id="{9CC37BCB-F51B-09DD-24BF-FC087A82545E}"/>
              </a:ext>
            </a:extLst>
          </p:cNvPr>
          <p:cNvSpPr>
            <a:spLocks noGrp="1"/>
          </p:cNvSpPr>
          <p:nvPr>
            <p:ph type="title" hasCustomPrompt="1"/>
          </p:nvPr>
        </p:nvSpPr>
        <p:spPr/>
        <p:txBody>
          <a:bodyPr/>
          <a:lstStyle>
            <a:lvl1pPr>
              <a:defRPr/>
            </a:lvl1pPr>
          </a:lstStyle>
          <a:p>
            <a:r>
              <a:rPr lang="en-US"/>
              <a:t>Title goes here</a:t>
            </a:r>
            <a:endParaRPr lang="en-AU"/>
          </a:p>
        </p:txBody>
      </p:sp>
      <p:sp>
        <p:nvSpPr>
          <p:cNvPr id="34" name="Text Placeholder 23">
            <a:extLst>
              <a:ext uri="{FF2B5EF4-FFF2-40B4-BE49-F238E27FC236}">
                <a16:creationId xmlns:a16="http://schemas.microsoft.com/office/drawing/2014/main" id="{16DF9571-C0C3-3709-2376-E55BFBD1211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2179650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7.xml><?xml version="1.0" encoding="utf-8"?>
<p:sldLayout xmlns:a="http://schemas.openxmlformats.org/drawingml/2006/main" xmlns:r="http://schemas.openxmlformats.org/officeDocument/2006/relationships" xmlns:p="http://schemas.openxmlformats.org/presentationml/2006/main" preserve="1">
  <p:cSld name="8_Comparison x4 content_Opt. B">
    <p:bg>
      <p:bgPr>
        <a:solidFill>
          <a:schemeClr val="bg2"/>
        </a:solidFill>
        <a:effectLst/>
      </p:bgPr>
    </p:bg>
    <p:spTree>
      <p:nvGrpSpPr>
        <p:cNvPr id="1" name=""/>
        <p:cNvGrpSpPr/>
        <p:nvPr/>
      </p:nvGrpSpPr>
      <p:grpSpPr>
        <a:xfrm>
          <a:off x="0" y="0"/>
          <a:ext cx="0" cy="0"/>
          <a:chOff x="0" y="0"/>
          <a:chExt cx="0" cy="0"/>
        </a:xfrm>
      </p:grpSpPr>
      <p:sp>
        <p:nvSpPr>
          <p:cNvPr id="21" name="Rectangle: Rounded Corners 20">
            <a:extLst>
              <a:ext uri="{FF2B5EF4-FFF2-40B4-BE49-F238E27FC236}">
                <a16:creationId xmlns:a16="http://schemas.microsoft.com/office/drawing/2014/main" id="{85839AAD-0797-4B33-EF73-BBB81E5793D8}"/>
              </a:ext>
            </a:extLst>
          </p:cNvPr>
          <p:cNvSpPr/>
          <p:nvPr/>
        </p:nvSpPr>
        <p:spPr>
          <a:xfrm>
            <a:off x="3465776" y="3274366"/>
            <a:ext cx="2599200" cy="2940697"/>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37" name="Rectangle: Rounded Corners 36">
            <a:extLst>
              <a:ext uri="{FF2B5EF4-FFF2-40B4-BE49-F238E27FC236}">
                <a16:creationId xmlns:a16="http://schemas.microsoft.com/office/drawing/2014/main" id="{9F1FF988-10B1-B4BF-5F2D-918F47709AC8}"/>
              </a:ext>
            </a:extLst>
          </p:cNvPr>
          <p:cNvSpPr/>
          <p:nvPr/>
        </p:nvSpPr>
        <p:spPr>
          <a:xfrm>
            <a:off x="6137273" y="3274366"/>
            <a:ext cx="2599200" cy="2940697"/>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38" name="Rectangle: Rounded Corners 37">
            <a:extLst>
              <a:ext uri="{FF2B5EF4-FFF2-40B4-BE49-F238E27FC236}">
                <a16:creationId xmlns:a16="http://schemas.microsoft.com/office/drawing/2014/main" id="{24108898-4FCF-8020-5749-A3837D619720}"/>
              </a:ext>
            </a:extLst>
          </p:cNvPr>
          <p:cNvSpPr/>
          <p:nvPr/>
        </p:nvSpPr>
        <p:spPr>
          <a:xfrm>
            <a:off x="8808769" y="3274366"/>
            <a:ext cx="2599200" cy="2940697"/>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11" name="Rectangle: Rounded Corners 10">
            <a:extLst>
              <a:ext uri="{FF2B5EF4-FFF2-40B4-BE49-F238E27FC236}">
                <a16:creationId xmlns:a16="http://schemas.microsoft.com/office/drawing/2014/main" id="{F8A97777-7AE9-6EBB-06B2-A08EE742BBE1}"/>
              </a:ext>
            </a:extLst>
          </p:cNvPr>
          <p:cNvSpPr/>
          <p:nvPr/>
        </p:nvSpPr>
        <p:spPr>
          <a:xfrm>
            <a:off x="794279" y="3274366"/>
            <a:ext cx="2599200" cy="2940697"/>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15" name="Picture Placeholder 9">
            <a:extLst>
              <a:ext uri="{FF2B5EF4-FFF2-40B4-BE49-F238E27FC236}">
                <a16:creationId xmlns:a16="http://schemas.microsoft.com/office/drawing/2014/main" id="{123DE78E-CFD8-4F41-B022-C38D73649FC8}"/>
              </a:ext>
            </a:extLst>
          </p:cNvPr>
          <p:cNvSpPr>
            <a:spLocks noGrp="1"/>
          </p:cNvSpPr>
          <p:nvPr>
            <p:ph type="pic" sz="quarter" idx="14" hasCustomPrompt="1"/>
          </p:nvPr>
        </p:nvSpPr>
        <p:spPr>
          <a:xfrm>
            <a:off x="794279" y="1766888"/>
            <a:ext cx="2599200" cy="1419772"/>
          </a:xfrm>
          <a:prstGeom prst="roundRect">
            <a:avLst>
              <a:gd name="adj" fmla="val 7275"/>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8" name="Text Placeholder 9">
            <a:extLst>
              <a:ext uri="{FF2B5EF4-FFF2-40B4-BE49-F238E27FC236}">
                <a16:creationId xmlns:a16="http://schemas.microsoft.com/office/drawing/2014/main" id="{1349048D-06BF-26D5-0FD9-E0E801EE3577}"/>
              </a:ext>
            </a:extLst>
          </p:cNvPr>
          <p:cNvSpPr>
            <a:spLocks noGrp="1"/>
          </p:cNvSpPr>
          <p:nvPr>
            <p:ph type="body" sz="quarter" idx="15" hasCustomPrompt="1"/>
          </p:nvPr>
        </p:nvSpPr>
        <p:spPr>
          <a:xfrm>
            <a:off x="1071292" y="3644901"/>
            <a:ext cx="2011634" cy="219731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6" name="Picture Placeholder 11">
            <a:extLst>
              <a:ext uri="{FF2B5EF4-FFF2-40B4-BE49-F238E27FC236}">
                <a16:creationId xmlns:a16="http://schemas.microsoft.com/office/drawing/2014/main" id="{1DB9A215-7213-9D82-18BC-4D54CA9E933B}"/>
              </a:ext>
            </a:extLst>
          </p:cNvPr>
          <p:cNvSpPr>
            <a:spLocks noGrp="1"/>
          </p:cNvSpPr>
          <p:nvPr>
            <p:ph type="pic" sz="quarter" idx="16" hasCustomPrompt="1"/>
          </p:nvPr>
        </p:nvSpPr>
        <p:spPr>
          <a:xfrm>
            <a:off x="3465776" y="1766888"/>
            <a:ext cx="2599200" cy="1418400"/>
          </a:xfrm>
          <a:prstGeom prst="roundRect">
            <a:avLst>
              <a:gd name="adj" fmla="val 7042"/>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9" name="Text Placeholder 22">
            <a:extLst>
              <a:ext uri="{FF2B5EF4-FFF2-40B4-BE49-F238E27FC236}">
                <a16:creationId xmlns:a16="http://schemas.microsoft.com/office/drawing/2014/main" id="{170E8203-D9F7-D30A-AAE3-89F30751673D}"/>
              </a:ext>
            </a:extLst>
          </p:cNvPr>
          <p:cNvSpPr>
            <a:spLocks noGrp="1"/>
          </p:cNvSpPr>
          <p:nvPr>
            <p:ph type="body" sz="quarter" idx="17" hasCustomPrompt="1"/>
          </p:nvPr>
        </p:nvSpPr>
        <p:spPr>
          <a:xfrm>
            <a:off x="3757618" y="3644901"/>
            <a:ext cx="2011634" cy="219731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8" name="Picture Placeholder 17">
            <a:extLst>
              <a:ext uri="{FF2B5EF4-FFF2-40B4-BE49-F238E27FC236}">
                <a16:creationId xmlns:a16="http://schemas.microsoft.com/office/drawing/2014/main" id="{142E7EEA-F1A5-66B0-BA07-AF0898C86ED1}"/>
              </a:ext>
            </a:extLst>
          </p:cNvPr>
          <p:cNvSpPr>
            <a:spLocks noGrp="1"/>
          </p:cNvSpPr>
          <p:nvPr>
            <p:ph type="pic" sz="quarter" idx="24" hasCustomPrompt="1"/>
          </p:nvPr>
        </p:nvSpPr>
        <p:spPr>
          <a:xfrm>
            <a:off x="6137273" y="1766888"/>
            <a:ext cx="2599200" cy="1418400"/>
          </a:xfrm>
          <a:prstGeom prst="roundRect">
            <a:avLst>
              <a:gd name="adj" fmla="val 7601"/>
            </a:avLst>
          </a:prstGeom>
          <a:solidFill>
            <a:schemeClr val="bg1">
              <a:lumMod val="75000"/>
            </a:schemeClr>
          </a:solidFill>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10" name="Text Placeholder 23">
            <a:extLst>
              <a:ext uri="{FF2B5EF4-FFF2-40B4-BE49-F238E27FC236}">
                <a16:creationId xmlns:a16="http://schemas.microsoft.com/office/drawing/2014/main" id="{02961BE1-3774-5415-1A5F-60D6DAA8A57E}"/>
              </a:ext>
            </a:extLst>
          </p:cNvPr>
          <p:cNvSpPr>
            <a:spLocks noGrp="1"/>
          </p:cNvSpPr>
          <p:nvPr>
            <p:ph type="body" sz="quarter" idx="23" hasCustomPrompt="1"/>
          </p:nvPr>
        </p:nvSpPr>
        <p:spPr>
          <a:xfrm>
            <a:off x="6442454" y="3644901"/>
            <a:ext cx="2011634" cy="219731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26" name="Picture Placeholder 25">
            <a:extLst>
              <a:ext uri="{FF2B5EF4-FFF2-40B4-BE49-F238E27FC236}">
                <a16:creationId xmlns:a16="http://schemas.microsoft.com/office/drawing/2014/main" id="{761548F3-E65A-A9B4-EF03-42DC73E4A933}"/>
              </a:ext>
            </a:extLst>
          </p:cNvPr>
          <p:cNvSpPr>
            <a:spLocks noGrp="1"/>
          </p:cNvSpPr>
          <p:nvPr>
            <p:ph type="pic" sz="quarter" idx="25" hasCustomPrompt="1"/>
          </p:nvPr>
        </p:nvSpPr>
        <p:spPr>
          <a:xfrm>
            <a:off x="8808769" y="1766888"/>
            <a:ext cx="2599200" cy="1418400"/>
          </a:xfrm>
          <a:prstGeom prst="roundRect">
            <a:avLst>
              <a:gd name="adj" fmla="val 7601"/>
            </a:avLst>
          </a:prstGeom>
          <a:solidFill>
            <a:schemeClr val="bg1">
              <a:lumMod val="75000"/>
            </a:schemeClr>
          </a:solidFill>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30" name="Text Placeholder 29">
            <a:extLst>
              <a:ext uri="{FF2B5EF4-FFF2-40B4-BE49-F238E27FC236}">
                <a16:creationId xmlns:a16="http://schemas.microsoft.com/office/drawing/2014/main" id="{0C5A382C-8565-C2BC-1AC2-7A95D68AC3E3}"/>
              </a:ext>
            </a:extLst>
          </p:cNvPr>
          <p:cNvSpPr>
            <a:spLocks noGrp="1"/>
          </p:cNvSpPr>
          <p:nvPr>
            <p:ph type="body" sz="quarter" idx="26" hasCustomPrompt="1"/>
          </p:nvPr>
        </p:nvSpPr>
        <p:spPr>
          <a:xfrm>
            <a:off x="9112647" y="3644901"/>
            <a:ext cx="2011634" cy="2197310"/>
          </a:xfrm>
        </p:spPr>
        <p:txBody>
          <a:bodyPr/>
          <a:lstStyle>
            <a:lvl1pPr>
              <a:defRPr sz="1600"/>
            </a:lvl1pPr>
            <a:lvl2pPr>
              <a:defRPr sz="1400"/>
            </a:lvl2pPr>
            <a:lvl3pPr>
              <a:defRPr sz="1400"/>
            </a:lvl3pPr>
            <a:lvl4pPr>
              <a:defRPr sz="1400"/>
            </a:lvl4pPr>
            <a:lvl5pPr>
              <a:defRPr sz="14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3" name="Title 32">
            <a:extLst>
              <a:ext uri="{FF2B5EF4-FFF2-40B4-BE49-F238E27FC236}">
                <a16:creationId xmlns:a16="http://schemas.microsoft.com/office/drawing/2014/main" id="{9CC37BCB-F51B-09DD-24BF-FC087A82545E}"/>
              </a:ext>
            </a:extLst>
          </p:cNvPr>
          <p:cNvSpPr>
            <a:spLocks noGrp="1"/>
          </p:cNvSpPr>
          <p:nvPr>
            <p:ph type="title" hasCustomPrompt="1"/>
          </p:nvPr>
        </p:nvSpPr>
        <p:spPr/>
        <p:txBody>
          <a:bodyPr/>
          <a:lstStyle>
            <a:lvl1pPr>
              <a:defRPr/>
            </a:lvl1pPr>
          </a:lstStyle>
          <a:p>
            <a:r>
              <a:rPr lang="en-US"/>
              <a:t>Title goes here</a:t>
            </a:r>
            <a:endParaRPr lang="en-AU"/>
          </a:p>
        </p:txBody>
      </p:sp>
      <p:sp>
        <p:nvSpPr>
          <p:cNvPr id="34" name="Text Placeholder 23">
            <a:extLst>
              <a:ext uri="{FF2B5EF4-FFF2-40B4-BE49-F238E27FC236}">
                <a16:creationId xmlns:a16="http://schemas.microsoft.com/office/drawing/2014/main" id="{16DF9571-C0C3-3709-2376-E55BFBD1211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1263405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8.xml><?xml version="1.0" encoding="utf-8"?>
<p:sldLayout xmlns:a="http://schemas.openxmlformats.org/drawingml/2006/main" xmlns:r="http://schemas.openxmlformats.org/officeDocument/2006/relationships" xmlns:p="http://schemas.openxmlformats.org/presentationml/2006/main" preserve="1">
  <p:cSld name="7_Comparison x5 content_Opt. A">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1DCC60A-806F-4762-25E6-950A1406F27A}"/>
              </a:ext>
            </a:extLst>
          </p:cNvPr>
          <p:cNvSpPr/>
          <p:nvPr/>
        </p:nvSpPr>
        <p:spPr>
          <a:xfrm>
            <a:off x="794279" y="1766887"/>
            <a:ext cx="2066400" cy="44497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5A9DF205-1ED1-BC9E-1C4C-5647C0573062}"/>
              </a:ext>
            </a:extLst>
          </p:cNvPr>
          <p:cNvSpPr/>
          <p:nvPr/>
        </p:nvSpPr>
        <p:spPr>
          <a:xfrm>
            <a:off x="2931101" y="1766887"/>
            <a:ext cx="2066400" cy="44497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AD213352-C62C-6CAF-E56D-792135CF92DB}"/>
              </a:ext>
            </a:extLst>
          </p:cNvPr>
          <p:cNvSpPr/>
          <p:nvPr/>
        </p:nvSpPr>
        <p:spPr>
          <a:xfrm>
            <a:off x="5067923" y="1766887"/>
            <a:ext cx="2066400" cy="44497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17" name="Rectangle: Rounded Corners 16">
            <a:extLst>
              <a:ext uri="{FF2B5EF4-FFF2-40B4-BE49-F238E27FC236}">
                <a16:creationId xmlns:a16="http://schemas.microsoft.com/office/drawing/2014/main" id="{D3B0D2BD-159B-7151-23F1-40D3A019B323}"/>
              </a:ext>
            </a:extLst>
          </p:cNvPr>
          <p:cNvSpPr/>
          <p:nvPr/>
        </p:nvSpPr>
        <p:spPr>
          <a:xfrm>
            <a:off x="7204745" y="1766887"/>
            <a:ext cx="2066400" cy="44497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19" name="Rectangle: Rounded Corners 18">
            <a:extLst>
              <a:ext uri="{FF2B5EF4-FFF2-40B4-BE49-F238E27FC236}">
                <a16:creationId xmlns:a16="http://schemas.microsoft.com/office/drawing/2014/main" id="{3BF52703-50B8-BACC-9013-263DF138B300}"/>
              </a:ext>
            </a:extLst>
          </p:cNvPr>
          <p:cNvSpPr/>
          <p:nvPr/>
        </p:nvSpPr>
        <p:spPr>
          <a:xfrm>
            <a:off x="9341569" y="1766887"/>
            <a:ext cx="2066400" cy="44497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22" name="Picture Placeholder 10">
            <a:extLst>
              <a:ext uri="{FF2B5EF4-FFF2-40B4-BE49-F238E27FC236}">
                <a16:creationId xmlns:a16="http://schemas.microsoft.com/office/drawing/2014/main" id="{98CB924C-6AB0-50A5-477C-4ED5BADCDEC8}"/>
              </a:ext>
            </a:extLst>
          </p:cNvPr>
          <p:cNvSpPr>
            <a:spLocks noGrp="1"/>
          </p:cNvSpPr>
          <p:nvPr>
            <p:ph type="pic" sz="quarter" idx="18" hasCustomPrompt="1"/>
          </p:nvPr>
        </p:nvSpPr>
        <p:spPr>
          <a:xfrm>
            <a:off x="1061045" y="2112731"/>
            <a:ext cx="546999" cy="546999"/>
          </a:xfrm>
          <a:noFill/>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8" name="Text Placeholder 9">
            <a:extLst>
              <a:ext uri="{FF2B5EF4-FFF2-40B4-BE49-F238E27FC236}">
                <a16:creationId xmlns:a16="http://schemas.microsoft.com/office/drawing/2014/main" id="{1349048D-06BF-26D5-0FD9-E0E801EE3577}"/>
              </a:ext>
            </a:extLst>
          </p:cNvPr>
          <p:cNvSpPr>
            <a:spLocks noGrp="1"/>
          </p:cNvSpPr>
          <p:nvPr>
            <p:ph type="body" sz="quarter" idx="15" hasCustomPrompt="1"/>
          </p:nvPr>
        </p:nvSpPr>
        <p:spPr>
          <a:xfrm>
            <a:off x="1061046" y="2939000"/>
            <a:ext cx="1532866" cy="291960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200"/>
            </a:lvl2pPr>
            <a:lvl3pPr marL="172800" indent="-172800">
              <a:spcBef>
                <a:spcPts val="0"/>
              </a:spcBef>
              <a:spcAft>
                <a:spcPts val="600"/>
              </a:spcAft>
              <a:defRPr sz="1200"/>
            </a:lvl3pPr>
            <a:lvl4pPr marL="345600" indent="-172800">
              <a:spcBef>
                <a:spcPts val="0"/>
              </a:spcBef>
              <a:spcAft>
                <a:spcPts val="600"/>
              </a:spcAft>
              <a:defRPr sz="1200"/>
            </a:lvl4pPr>
            <a:lvl5pPr marL="518400" indent="-172800">
              <a:spcBef>
                <a:spcPts val="0"/>
              </a:spcBef>
              <a:spcAft>
                <a:spcPts val="600"/>
              </a:spcAft>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23" name="Picture Placeholder 16">
            <a:extLst>
              <a:ext uri="{FF2B5EF4-FFF2-40B4-BE49-F238E27FC236}">
                <a16:creationId xmlns:a16="http://schemas.microsoft.com/office/drawing/2014/main" id="{7D20C5A7-CFAA-13CA-7EB5-FD85752A2F0B}"/>
              </a:ext>
            </a:extLst>
          </p:cNvPr>
          <p:cNvSpPr>
            <a:spLocks noGrp="1"/>
          </p:cNvSpPr>
          <p:nvPr>
            <p:ph type="pic" sz="quarter" idx="19" hasCustomPrompt="1"/>
          </p:nvPr>
        </p:nvSpPr>
        <p:spPr>
          <a:xfrm>
            <a:off x="3197867" y="2112474"/>
            <a:ext cx="546999" cy="546999"/>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9" name="Text Placeholder 22">
            <a:extLst>
              <a:ext uri="{FF2B5EF4-FFF2-40B4-BE49-F238E27FC236}">
                <a16:creationId xmlns:a16="http://schemas.microsoft.com/office/drawing/2014/main" id="{170E8203-D9F7-D30A-AAE3-89F30751673D}"/>
              </a:ext>
            </a:extLst>
          </p:cNvPr>
          <p:cNvSpPr>
            <a:spLocks noGrp="1"/>
          </p:cNvSpPr>
          <p:nvPr>
            <p:ph type="body" sz="quarter" idx="17" hasCustomPrompt="1"/>
          </p:nvPr>
        </p:nvSpPr>
        <p:spPr>
          <a:xfrm>
            <a:off x="3197868" y="2939000"/>
            <a:ext cx="1532866" cy="2919600"/>
          </a:xfrm>
        </p:spPr>
        <p:txBody>
          <a:bodyPr/>
          <a:lstStyle>
            <a:lvl1pPr>
              <a:defRPr/>
            </a:lvl1pPr>
            <a:lvl2pPr>
              <a:defRPr sz="1200"/>
            </a:lvl2pPr>
            <a:lvl3pPr>
              <a:defRPr sz="1200"/>
            </a:lvl3pPr>
            <a:lvl4pPr>
              <a:defRPr sz="1200"/>
            </a:lvl4pPr>
            <a:lvl5pPr>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24" name="Picture Placeholder 14">
            <a:extLst>
              <a:ext uri="{FF2B5EF4-FFF2-40B4-BE49-F238E27FC236}">
                <a16:creationId xmlns:a16="http://schemas.microsoft.com/office/drawing/2014/main" id="{37F37D99-1734-5391-FC59-BB2804ADECA0}"/>
              </a:ext>
            </a:extLst>
          </p:cNvPr>
          <p:cNvSpPr>
            <a:spLocks noGrp="1"/>
          </p:cNvSpPr>
          <p:nvPr>
            <p:ph type="pic" sz="quarter" idx="22" hasCustomPrompt="1"/>
          </p:nvPr>
        </p:nvSpPr>
        <p:spPr>
          <a:xfrm>
            <a:off x="5334689" y="2112474"/>
            <a:ext cx="546999" cy="546999"/>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10" name="Text Placeholder 23">
            <a:extLst>
              <a:ext uri="{FF2B5EF4-FFF2-40B4-BE49-F238E27FC236}">
                <a16:creationId xmlns:a16="http://schemas.microsoft.com/office/drawing/2014/main" id="{02961BE1-3774-5415-1A5F-60D6DAA8A57E}"/>
              </a:ext>
            </a:extLst>
          </p:cNvPr>
          <p:cNvSpPr>
            <a:spLocks noGrp="1"/>
          </p:cNvSpPr>
          <p:nvPr>
            <p:ph type="body" sz="quarter" idx="23" hasCustomPrompt="1"/>
          </p:nvPr>
        </p:nvSpPr>
        <p:spPr>
          <a:xfrm>
            <a:off x="5334690" y="2939000"/>
            <a:ext cx="1532866" cy="2919600"/>
          </a:xfrm>
        </p:spPr>
        <p:txBody>
          <a:bodyPr/>
          <a:lstStyle>
            <a:lvl2pPr>
              <a:defRPr sz="1200"/>
            </a:lvl2pPr>
            <a:lvl3pPr>
              <a:defRPr sz="1200"/>
            </a:lvl3pPr>
            <a:lvl4pPr>
              <a:defRPr sz="1200"/>
            </a:lvl4pPr>
            <a:lvl5pPr>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25" name="Picture Placeholder 31">
            <a:extLst>
              <a:ext uri="{FF2B5EF4-FFF2-40B4-BE49-F238E27FC236}">
                <a16:creationId xmlns:a16="http://schemas.microsoft.com/office/drawing/2014/main" id="{F0CF5443-6E09-83D8-BFEA-A2329BC7A9AA}"/>
              </a:ext>
            </a:extLst>
          </p:cNvPr>
          <p:cNvSpPr>
            <a:spLocks noGrp="1"/>
          </p:cNvSpPr>
          <p:nvPr>
            <p:ph type="pic" sz="quarter" idx="27" hasCustomPrompt="1"/>
          </p:nvPr>
        </p:nvSpPr>
        <p:spPr>
          <a:xfrm>
            <a:off x="7471510" y="2112731"/>
            <a:ext cx="546999" cy="546999"/>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30" name="Text Placeholder 29">
            <a:extLst>
              <a:ext uri="{FF2B5EF4-FFF2-40B4-BE49-F238E27FC236}">
                <a16:creationId xmlns:a16="http://schemas.microsoft.com/office/drawing/2014/main" id="{0C5A382C-8565-C2BC-1AC2-7A95D68AC3E3}"/>
              </a:ext>
            </a:extLst>
          </p:cNvPr>
          <p:cNvSpPr>
            <a:spLocks noGrp="1"/>
          </p:cNvSpPr>
          <p:nvPr>
            <p:ph type="body" sz="quarter" idx="26" hasCustomPrompt="1"/>
          </p:nvPr>
        </p:nvSpPr>
        <p:spPr>
          <a:xfrm>
            <a:off x="7471511" y="2939000"/>
            <a:ext cx="1532866" cy="2919600"/>
          </a:xfrm>
        </p:spPr>
        <p:txBody>
          <a:bodyPr/>
          <a:lstStyle>
            <a:lvl1pPr>
              <a:defRPr/>
            </a:lvl1pPr>
            <a:lvl2pPr>
              <a:defRPr sz="1200"/>
            </a:lvl2pPr>
            <a:lvl3pPr>
              <a:defRPr sz="1200"/>
            </a:lvl3pPr>
            <a:lvl4pPr>
              <a:defRPr sz="1200"/>
            </a:lvl4pPr>
            <a:lvl5pPr>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5" name="Picture Placeholder 34">
            <a:extLst>
              <a:ext uri="{FF2B5EF4-FFF2-40B4-BE49-F238E27FC236}">
                <a16:creationId xmlns:a16="http://schemas.microsoft.com/office/drawing/2014/main" id="{63D0F797-1FDE-541D-609F-6437DC7A1D53}"/>
              </a:ext>
            </a:extLst>
          </p:cNvPr>
          <p:cNvSpPr>
            <a:spLocks noGrp="1"/>
          </p:cNvSpPr>
          <p:nvPr>
            <p:ph type="pic" sz="quarter" idx="28" hasCustomPrompt="1"/>
          </p:nvPr>
        </p:nvSpPr>
        <p:spPr>
          <a:xfrm>
            <a:off x="9608336" y="2112474"/>
            <a:ext cx="548032" cy="546999"/>
          </a:xfrm>
        </p:spPr>
        <p:txBody>
          <a:bodyPr/>
          <a:lstStyle>
            <a:lvl1pPr>
              <a:defRPr sz="8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39" name="Text Placeholder 38">
            <a:extLst>
              <a:ext uri="{FF2B5EF4-FFF2-40B4-BE49-F238E27FC236}">
                <a16:creationId xmlns:a16="http://schemas.microsoft.com/office/drawing/2014/main" id="{A11CE036-CC24-92D9-E929-E896BAFEE0ED}"/>
              </a:ext>
            </a:extLst>
          </p:cNvPr>
          <p:cNvSpPr>
            <a:spLocks noGrp="1"/>
          </p:cNvSpPr>
          <p:nvPr>
            <p:ph type="body" sz="quarter" idx="29" hasCustomPrompt="1"/>
          </p:nvPr>
        </p:nvSpPr>
        <p:spPr>
          <a:xfrm>
            <a:off x="9608336" y="2939000"/>
            <a:ext cx="1532866" cy="2919600"/>
          </a:xfrm>
        </p:spPr>
        <p:txBody>
          <a:bodyPr/>
          <a:lstStyle>
            <a:lvl2pPr>
              <a:defRPr sz="1200"/>
            </a:lvl2pPr>
            <a:lvl3pPr>
              <a:defRPr sz="1200"/>
            </a:lvl3pPr>
            <a:lvl4pPr>
              <a:defRPr sz="1200"/>
            </a:lvl4pPr>
            <a:lvl5pPr>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7" name="Title 36">
            <a:extLst>
              <a:ext uri="{FF2B5EF4-FFF2-40B4-BE49-F238E27FC236}">
                <a16:creationId xmlns:a16="http://schemas.microsoft.com/office/drawing/2014/main" id="{94CD59F2-2178-6EE0-5D0F-DB6452891326}"/>
              </a:ext>
            </a:extLst>
          </p:cNvPr>
          <p:cNvSpPr>
            <a:spLocks noGrp="1"/>
          </p:cNvSpPr>
          <p:nvPr>
            <p:ph type="title" hasCustomPrompt="1"/>
          </p:nvPr>
        </p:nvSpPr>
        <p:spPr/>
        <p:txBody>
          <a:bodyPr/>
          <a:lstStyle>
            <a:lvl1pPr>
              <a:defRPr/>
            </a:lvl1pPr>
          </a:lstStyle>
          <a:p>
            <a:r>
              <a:rPr lang="en-US"/>
              <a:t>Title goes here</a:t>
            </a:r>
            <a:endParaRPr lang="en-AU"/>
          </a:p>
        </p:txBody>
      </p:sp>
      <p:sp>
        <p:nvSpPr>
          <p:cNvPr id="38" name="Text Placeholder 23">
            <a:extLst>
              <a:ext uri="{FF2B5EF4-FFF2-40B4-BE49-F238E27FC236}">
                <a16:creationId xmlns:a16="http://schemas.microsoft.com/office/drawing/2014/main" id="{8813AD50-D5EA-8FAF-0474-DD7C978EB1B8}"/>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2279169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9.xml><?xml version="1.0" encoding="utf-8"?>
<p:sldLayout xmlns:a="http://schemas.openxmlformats.org/drawingml/2006/main" xmlns:r="http://schemas.openxmlformats.org/officeDocument/2006/relationships" xmlns:p="http://schemas.openxmlformats.org/presentationml/2006/main" preserve="1">
  <p:cSld name="7_Comparison x6 content_Opt. A">
    <p:bg>
      <p:bgPr>
        <a:solidFill>
          <a:schemeClr val="bg2"/>
        </a:solidFill>
        <a:effectLst/>
      </p:bgPr>
    </p:bg>
    <p:spTree>
      <p:nvGrpSpPr>
        <p:cNvPr id="1" name=""/>
        <p:cNvGrpSpPr/>
        <p:nvPr/>
      </p:nvGrpSpPr>
      <p:grpSpPr>
        <a:xfrm>
          <a:off x="0" y="0"/>
          <a:ext cx="0" cy="0"/>
          <a:chOff x="0" y="0"/>
          <a:chExt cx="0" cy="0"/>
        </a:xfrm>
      </p:grpSpPr>
      <p:sp>
        <p:nvSpPr>
          <p:cNvPr id="14" name="Rectangle: Rounded Corners 13">
            <a:extLst>
              <a:ext uri="{FF2B5EF4-FFF2-40B4-BE49-F238E27FC236}">
                <a16:creationId xmlns:a16="http://schemas.microsoft.com/office/drawing/2014/main" id="{46648D4D-DF75-1CB3-CA30-3A02126A3621}"/>
              </a:ext>
            </a:extLst>
          </p:cNvPr>
          <p:cNvSpPr/>
          <p:nvPr/>
        </p:nvSpPr>
        <p:spPr>
          <a:xfrm>
            <a:off x="4675187" y="4796205"/>
            <a:ext cx="3325951" cy="1420445"/>
          </a:xfrm>
          <a:prstGeom prst="roundRect">
            <a:avLst>
              <a:gd name="adj" fmla="val 7453"/>
            </a:avLst>
          </a:prstGeom>
          <a:solidFill>
            <a:schemeClr val="bg1"/>
          </a:solidFill>
          <a:ln w="6350" cap="flat">
            <a:noFill/>
            <a:prstDash val="solid"/>
            <a:miter/>
          </a:ln>
        </p:spPr>
        <p:txBody>
          <a:bodyPr rtlCol="0" anchor="ctr"/>
          <a:lstStyle/>
          <a:p>
            <a:endParaRPr lang="en-AU"/>
          </a:p>
        </p:txBody>
      </p:sp>
      <p:sp>
        <p:nvSpPr>
          <p:cNvPr id="16" name="Rectangle: Rounded Corners 15">
            <a:extLst>
              <a:ext uri="{FF2B5EF4-FFF2-40B4-BE49-F238E27FC236}">
                <a16:creationId xmlns:a16="http://schemas.microsoft.com/office/drawing/2014/main" id="{FFFD96B6-E2A8-9C9B-554A-EEE2C2AC7331}"/>
              </a:ext>
            </a:extLst>
          </p:cNvPr>
          <p:cNvSpPr/>
          <p:nvPr/>
        </p:nvSpPr>
        <p:spPr>
          <a:xfrm>
            <a:off x="4675187" y="3281546"/>
            <a:ext cx="3325951" cy="1420445"/>
          </a:xfrm>
          <a:prstGeom prst="roundRect">
            <a:avLst>
              <a:gd name="adj" fmla="val 7453"/>
            </a:avLst>
          </a:prstGeom>
          <a:solidFill>
            <a:schemeClr val="bg1"/>
          </a:solidFill>
          <a:ln w="6350" cap="flat">
            <a:noFill/>
            <a:prstDash val="solid"/>
            <a:miter/>
          </a:ln>
        </p:spPr>
        <p:txBody>
          <a:bodyPr rtlCol="0" anchor="ctr"/>
          <a:lstStyle/>
          <a:p>
            <a:endParaRPr lang="en-AU"/>
          </a:p>
        </p:txBody>
      </p:sp>
      <p:sp>
        <p:nvSpPr>
          <p:cNvPr id="18" name="Rectangle: Rounded Corners 17">
            <a:extLst>
              <a:ext uri="{FF2B5EF4-FFF2-40B4-BE49-F238E27FC236}">
                <a16:creationId xmlns:a16="http://schemas.microsoft.com/office/drawing/2014/main" id="{72FD4F41-AC0A-2B03-1D8B-B6AFA95BA5D5}"/>
              </a:ext>
            </a:extLst>
          </p:cNvPr>
          <p:cNvSpPr/>
          <p:nvPr/>
        </p:nvSpPr>
        <p:spPr>
          <a:xfrm>
            <a:off x="4675187" y="1766888"/>
            <a:ext cx="3325951" cy="1420445"/>
          </a:xfrm>
          <a:prstGeom prst="roundRect">
            <a:avLst>
              <a:gd name="adj" fmla="val 7453"/>
            </a:avLst>
          </a:prstGeom>
          <a:solidFill>
            <a:schemeClr val="bg1"/>
          </a:solidFill>
          <a:ln w="6350" cap="flat">
            <a:noFill/>
            <a:prstDash val="solid"/>
            <a:miter/>
          </a:ln>
        </p:spPr>
        <p:txBody>
          <a:bodyPr rtlCol="0" anchor="ctr"/>
          <a:lstStyle/>
          <a:p>
            <a:endParaRPr lang="en-AU"/>
          </a:p>
        </p:txBody>
      </p:sp>
      <p:sp>
        <p:nvSpPr>
          <p:cNvPr id="19" name="Rectangle: Rounded Corners 18">
            <a:extLst>
              <a:ext uri="{FF2B5EF4-FFF2-40B4-BE49-F238E27FC236}">
                <a16:creationId xmlns:a16="http://schemas.microsoft.com/office/drawing/2014/main" id="{7A5D4308-5329-5A4D-6D47-7E00B5D52AE5}"/>
              </a:ext>
            </a:extLst>
          </p:cNvPr>
          <p:cNvSpPr/>
          <p:nvPr/>
        </p:nvSpPr>
        <p:spPr>
          <a:xfrm>
            <a:off x="8073887" y="4796205"/>
            <a:ext cx="3325951" cy="1420445"/>
          </a:xfrm>
          <a:prstGeom prst="roundRect">
            <a:avLst>
              <a:gd name="adj" fmla="val 7453"/>
            </a:avLst>
          </a:prstGeom>
          <a:solidFill>
            <a:schemeClr val="bg1"/>
          </a:solidFill>
          <a:ln w="6350" cap="flat">
            <a:noFill/>
            <a:prstDash val="solid"/>
            <a:miter/>
          </a:ln>
        </p:spPr>
        <p:txBody>
          <a:bodyPr rtlCol="0" anchor="ctr"/>
          <a:lstStyle/>
          <a:p>
            <a:endParaRPr lang="en-AU"/>
          </a:p>
        </p:txBody>
      </p:sp>
      <p:sp>
        <p:nvSpPr>
          <p:cNvPr id="20" name="Rectangle: Rounded Corners 19">
            <a:extLst>
              <a:ext uri="{FF2B5EF4-FFF2-40B4-BE49-F238E27FC236}">
                <a16:creationId xmlns:a16="http://schemas.microsoft.com/office/drawing/2014/main" id="{155284F6-C7E8-1494-BCBF-BA1C2F7F3135}"/>
              </a:ext>
            </a:extLst>
          </p:cNvPr>
          <p:cNvSpPr/>
          <p:nvPr/>
        </p:nvSpPr>
        <p:spPr>
          <a:xfrm>
            <a:off x="8073887" y="3281546"/>
            <a:ext cx="3325951" cy="1420445"/>
          </a:xfrm>
          <a:prstGeom prst="roundRect">
            <a:avLst>
              <a:gd name="adj" fmla="val 7453"/>
            </a:avLst>
          </a:prstGeom>
          <a:solidFill>
            <a:schemeClr val="bg1"/>
          </a:solidFill>
          <a:ln w="6350" cap="flat">
            <a:noFill/>
            <a:prstDash val="solid"/>
            <a:miter/>
          </a:ln>
        </p:spPr>
        <p:txBody>
          <a:bodyPr rtlCol="0" anchor="ctr"/>
          <a:lstStyle/>
          <a:p>
            <a:endParaRPr lang="en-AU"/>
          </a:p>
        </p:txBody>
      </p:sp>
      <p:sp>
        <p:nvSpPr>
          <p:cNvPr id="21" name="Rectangle: Rounded Corners 20">
            <a:extLst>
              <a:ext uri="{FF2B5EF4-FFF2-40B4-BE49-F238E27FC236}">
                <a16:creationId xmlns:a16="http://schemas.microsoft.com/office/drawing/2014/main" id="{657D49D8-6501-0D2A-7FE9-D8D0921619FC}"/>
              </a:ext>
            </a:extLst>
          </p:cNvPr>
          <p:cNvSpPr/>
          <p:nvPr/>
        </p:nvSpPr>
        <p:spPr>
          <a:xfrm>
            <a:off x="8073887" y="1766888"/>
            <a:ext cx="3325951" cy="1420445"/>
          </a:xfrm>
          <a:prstGeom prst="roundRect">
            <a:avLst>
              <a:gd name="adj" fmla="val 7453"/>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3360738" cy="1486800"/>
          </a:xfrm>
        </p:spPr>
        <p:txBody>
          <a:bodyPr/>
          <a:lstStyle/>
          <a:p>
            <a:r>
              <a:rPr lang="en-US"/>
              <a:t>Title goes here</a:t>
            </a:r>
            <a:endParaRPr lang="en-AU"/>
          </a:p>
        </p:txBody>
      </p:sp>
      <p:sp>
        <p:nvSpPr>
          <p:cNvPr id="11" name="Picture Placeholder 10">
            <a:extLst>
              <a:ext uri="{FF2B5EF4-FFF2-40B4-BE49-F238E27FC236}">
                <a16:creationId xmlns:a16="http://schemas.microsoft.com/office/drawing/2014/main" id="{382FD63E-C012-A708-5A4D-B5C0FE6B455A}"/>
              </a:ext>
            </a:extLst>
          </p:cNvPr>
          <p:cNvSpPr>
            <a:spLocks noGrp="1"/>
          </p:cNvSpPr>
          <p:nvPr>
            <p:ph type="pic" sz="quarter" idx="18" hasCustomPrompt="1"/>
          </p:nvPr>
        </p:nvSpPr>
        <p:spPr>
          <a:xfrm>
            <a:off x="5001578" y="2297111"/>
            <a:ext cx="360000" cy="360000"/>
          </a:xfrm>
          <a:noFill/>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2" name="Text Placeholder 21">
            <a:extLst>
              <a:ext uri="{FF2B5EF4-FFF2-40B4-BE49-F238E27FC236}">
                <a16:creationId xmlns:a16="http://schemas.microsoft.com/office/drawing/2014/main" id="{4C45938A-19B5-213B-1CD6-BF7C6025645B}"/>
              </a:ext>
            </a:extLst>
          </p:cNvPr>
          <p:cNvSpPr>
            <a:spLocks noGrp="1"/>
          </p:cNvSpPr>
          <p:nvPr>
            <p:ph type="body" sz="quarter" idx="20"/>
          </p:nvPr>
        </p:nvSpPr>
        <p:spPr>
          <a:xfrm>
            <a:off x="5647850" y="2108398"/>
            <a:ext cx="1940400" cy="737425"/>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a:lvl2pPr>
            <a:lvl3pPr marL="0" indent="0">
              <a:buNone/>
              <a:defRPr/>
            </a:lvl3pPr>
          </a:lstStyle>
          <a:p>
            <a:pPr lvl="0"/>
            <a:r>
              <a:rPr lang="en-US"/>
              <a:t>Click to edit Master text styles</a:t>
            </a:r>
          </a:p>
        </p:txBody>
      </p:sp>
      <p:sp>
        <p:nvSpPr>
          <p:cNvPr id="17" name="Picture Placeholder 16">
            <a:extLst>
              <a:ext uri="{FF2B5EF4-FFF2-40B4-BE49-F238E27FC236}">
                <a16:creationId xmlns:a16="http://schemas.microsoft.com/office/drawing/2014/main" id="{31502109-67E8-CC15-DD95-C76E80DDEA9D}"/>
              </a:ext>
            </a:extLst>
          </p:cNvPr>
          <p:cNvSpPr>
            <a:spLocks noGrp="1"/>
          </p:cNvSpPr>
          <p:nvPr>
            <p:ph type="pic" sz="quarter" idx="19" hasCustomPrompt="1"/>
          </p:nvPr>
        </p:nvSpPr>
        <p:spPr>
          <a:xfrm>
            <a:off x="5003384" y="3811768"/>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4" name="Text Placeholder 23">
            <a:extLst>
              <a:ext uri="{FF2B5EF4-FFF2-40B4-BE49-F238E27FC236}">
                <a16:creationId xmlns:a16="http://schemas.microsoft.com/office/drawing/2014/main" id="{73D05A6F-D057-78E8-F323-3E93536054BC}"/>
              </a:ext>
            </a:extLst>
          </p:cNvPr>
          <p:cNvSpPr>
            <a:spLocks noGrp="1"/>
          </p:cNvSpPr>
          <p:nvPr>
            <p:ph type="body" sz="quarter" idx="21"/>
          </p:nvPr>
        </p:nvSpPr>
        <p:spPr>
          <a:xfrm>
            <a:off x="5647850" y="3622815"/>
            <a:ext cx="1940400" cy="737906"/>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a:lvl2pPr>
          </a:lstStyle>
          <a:p>
            <a:pPr lvl="0"/>
            <a:r>
              <a:rPr lang="en-US"/>
              <a:t>Click to edit Master text styles</a:t>
            </a:r>
          </a:p>
        </p:txBody>
      </p:sp>
      <p:sp>
        <p:nvSpPr>
          <p:cNvPr id="15" name="Picture Placeholder 14">
            <a:extLst>
              <a:ext uri="{FF2B5EF4-FFF2-40B4-BE49-F238E27FC236}">
                <a16:creationId xmlns:a16="http://schemas.microsoft.com/office/drawing/2014/main" id="{84EC4D1B-EF1D-E6B3-74CA-042172EC788E}"/>
              </a:ext>
            </a:extLst>
          </p:cNvPr>
          <p:cNvSpPr>
            <a:spLocks noGrp="1"/>
          </p:cNvSpPr>
          <p:nvPr>
            <p:ph type="pic" sz="quarter" idx="22" hasCustomPrompt="1"/>
          </p:nvPr>
        </p:nvSpPr>
        <p:spPr>
          <a:xfrm>
            <a:off x="5003384" y="5326428"/>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9" name="Text Placeholder 28">
            <a:extLst>
              <a:ext uri="{FF2B5EF4-FFF2-40B4-BE49-F238E27FC236}">
                <a16:creationId xmlns:a16="http://schemas.microsoft.com/office/drawing/2014/main" id="{A06531F0-91A6-F910-75F8-C5F232A110AD}"/>
              </a:ext>
            </a:extLst>
          </p:cNvPr>
          <p:cNvSpPr>
            <a:spLocks noGrp="1"/>
          </p:cNvSpPr>
          <p:nvPr>
            <p:ph type="body" sz="quarter" idx="24"/>
          </p:nvPr>
        </p:nvSpPr>
        <p:spPr>
          <a:xfrm>
            <a:off x="5647850" y="5137474"/>
            <a:ext cx="1940400" cy="737906"/>
          </a:xfrm>
        </p:spPr>
        <p:txBody>
          <a:bodyPr anchor="ctr" anchorCtr="0"/>
          <a:lstStyle>
            <a:lvl1pPr>
              <a:lnSpc>
                <a:spcPct val="125000"/>
              </a:lnSpc>
              <a:defRPr sz="1400">
                <a:solidFill>
                  <a:schemeClr val="tx1"/>
                </a:solidFill>
              </a:defRPr>
            </a:lvl1pPr>
            <a:lvl2pPr marL="172800" indent="-172800">
              <a:buClr>
                <a:schemeClr val="accent1"/>
              </a:buClr>
              <a:buFont typeface="Arial" panose="020B0604020202020204" pitchFamily="34" charset="0"/>
              <a:buChar char="•"/>
              <a:defRPr/>
            </a:lvl2pPr>
          </a:lstStyle>
          <a:p>
            <a:pPr lvl="0"/>
            <a:r>
              <a:rPr lang="en-US"/>
              <a:t>Click to edit Master text styles</a:t>
            </a:r>
          </a:p>
        </p:txBody>
      </p:sp>
      <p:sp>
        <p:nvSpPr>
          <p:cNvPr id="32" name="Picture Placeholder 31">
            <a:extLst>
              <a:ext uri="{FF2B5EF4-FFF2-40B4-BE49-F238E27FC236}">
                <a16:creationId xmlns:a16="http://schemas.microsoft.com/office/drawing/2014/main" id="{3858FC5D-D32B-E0C1-EA51-388F43947FB8}"/>
              </a:ext>
            </a:extLst>
          </p:cNvPr>
          <p:cNvSpPr>
            <a:spLocks noGrp="1"/>
          </p:cNvSpPr>
          <p:nvPr>
            <p:ph type="pic" sz="quarter" idx="27" hasCustomPrompt="1"/>
          </p:nvPr>
        </p:nvSpPr>
        <p:spPr>
          <a:xfrm>
            <a:off x="8400278" y="2297111"/>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8" name="Text Placeholder 27">
            <a:extLst>
              <a:ext uri="{FF2B5EF4-FFF2-40B4-BE49-F238E27FC236}">
                <a16:creationId xmlns:a16="http://schemas.microsoft.com/office/drawing/2014/main" id="{2E16D332-5E85-707B-AEBF-C3EECBFDEB60}"/>
              </a:ext>
            </a:extLst>
          </p:cNvPr>
          <p:cNvSpPr>
            <a:spLocks noGrp="1"/>
          </p:cNvSpPr>
          <p:nvPr>
            <p:ph type="body" sz="quarter" idx="26"/>
          </p:nvPr>
        </p:nvSpPr>
        <p:spPr>
          <a:xfrm>
            <a:off x="9046550" y="2108158"/>
            <a:ext cx="1940400" cy="737906"/>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a:lvl2pPr>
          </a:lstStyle>
          <a:p>
            <a:pPr lvl="0"/>
            <a:r>
              <a:rPr lang="en-US"/>
              <a:t>Click to edit Master text styles</a:t>
            </a:r>
          </a:p>
        </p:txBody>
      </p:sp>
      <p:sp>
        <p:nvSpPr>
          <p:cNvPr id="35" name="Picture Placeholder 34">
            <a:extLst>
              <a:ext uri="{FF2B5EF4-FFF2-40B4-BE49-F238E27FC236}">
                <a16:creationId xmlns:a16="http://schemas.microsoft.com/office/drawing/2014/main" id="{88A0D195-D974-861D-591A-51ED87F84CB3}"/>
              </a:ext>
            </a:extLst>
          </p:cNvPr>
          <p:cNvSpPr>
            <a:spLocks noGrp="1"/>
          </p:cNvSpPr>
          <p:nvPr>
            <p:ph type="pic" sz="quarter" idx="29" hasCustomPrompt="1"/>
          </p:nvPr>
        </p:nvSpPr>
        <p:spPr>
          <a:xfrm>
            <a:off x="8400278" y="3811768"/>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39" name="Text Placeholder 38">
            <a:extLst>
              <a:ext uri="{FF2B5EF4-FFF2-40B4-BE49-F238E27FC236}">
                <a16:creationId xmlns:a16="http://schemas.microsoft.com/office/drawing/2014/main" id="{A9F6FAD0-F4C2-5236-CE9E-2E997BF19944}"/>
              </a:ext>
            </a:extLst>
          </p:cNvPr>
          <p:cNvSpPr>
            <a:spLocks noGrp="1"/>
          </p:cNvSpPr>
          <p:nvPr>
            <p:ph type="body" sz="quarter" idx="31"/>
          </p:nvPr>
        </p:nvSpPr>
        <p:spPr>
          <a:xfrm>
            <a:off x="9046550" y="3622815"/>
            <a:ext cx="1940400" cy="737906"/>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37" name="Picture Placeholder 36">
            <a:extLst>
              <a:ext uri="{FF2B5EF4-FFF2-40B4-BE49-F238E27FC236}">
                <a16:creationId xmlns:a16="http://schemas.microsoft.com/office/drawing/2014/main" id="{195AB063-12B0-9000-3910-C488547FAECB}"/>
              </a:ext>
            </a:extLst>
          </p:cNvPr>
          <p:cNvSpPr>
            <a:spLocks noGrp="1"/>
          </p:cNvSpPr>
          <p:nvPr>
            <p:ph type="pic" sz="quarter" idx="30" hasCustomPrompt="1"/>
          </p:nvPr>
        </p:nvSpPr>
        <p:spPr>
          <a:xfrm>
            <a:off x="8400278" y="5326427"/>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41" name="Text Placeholder 40">
            <a:extLst>
              <a:ext uri="{FF2B5EF4-FFF2-40B4-BE49-F238E27FC236}">
                <a16:creationId xmlns:a16="http://schemas.microsoft.com/office/drawing/2014/main" id="{76E9DE05-FE83-F13E-8767-58A78DA3A585}"/>
              </a:ext>
            </a:extLst>
          </p:cNvPr>
          <p:cNvSpPr>
            <a:spLocks noGrp="1"/>
          </p:cNvSpPr>
          <p:nvPr>
            <p:ph type="body" sz="quarter" idx="32"/>
          </p:nvPr>
        </p:nvSpPr>
        <p:spPr>
          <a:xfrm>
            <a:off x="9046550" y="5137474"/>
            <a:ext cx="1940400" cy="737906"/>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40" name="Text Placeholder 9">
            <a:extLst>
              <a:ext uri="{FF2B5EF4-FFF2-40B4-BE49-F238E27FC236}">
                <a16:creationId xmlns:a16="http://schemas.microsoft.com/office/drawing/2014/main" id="{D65BD718-F259-BD69-42D9-8102A007F047}"/>
              </a:ext>
            </a:extLst>
          </p:cNvPr>
          <p:cNvSpPr>
            <a:spLocks noGrp="1"/>
          </p:cNvSpPr>
          <p:nvPr>
            <p:ph type="body" sz="quarter" idx="34"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911991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p:cSld name="Agenda x9-12 Dark">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1946465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0.xml><?xml version="1.0" encoding="utf-8"?>
<p:sldLayout xmlns:a="http://schemas.openxmlformats.org/drawingml/2006/main" xmlns:r="http://schemas.openxmlformats.org/officeDocument/2006/relationships" xmlns:p="http://schemas.openxmlformats.org/presentationml/2006/main" preserve="1">
  <p:cSld name="7_Comparison x6 content_Opt. B">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2A460FD-8F46-D5A9-3109-248406057378}"/>
              </a:ext>
            </a:extLst>
          </p:cNvPr>
          <p:cNvSpPr/>
          <p:nvPr/>
        </p:nvSpPr>
        <p:spPr>
          <a:xfrm>
            <a:off x="790574" y="1766888"/>
            <a:ext cx="3491106" cy="2186162"/>
          </a:xfrm>
          <a:prstGeom prst="roundRect">
            <a:avLst>
              <a:gd name="adj" fmla="val 5187"/>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D4C3D3E8-65E3-8C29-A695-FE26578F26AF}"/>
              </a:ext>
            </a:extLst>
          </p:cNvPr>
          <p:cNvSpPr/>
          <p:nvPr/>
        </p:nvSpPr>
        <p:spPr>
          <a:xfrm>
            <a:off x="790574" y="4031482"/>
            <a:ext cx="3491106" cy="2185200"/>
          </a:xfrm>
          <a:prstGeom prst="roundRect">
            <a:avLst>
              <a:gd name="adj" fmla="val 5187"/>
            </a:avLst>
          </a:prstGeom>
          <a:solidFill>
            <a:schemeClr val="bg1"/>
          </a:solidFill>
          <a:ln w="6350" cap="flat">
            <a:noFill/>
            <a:prstDash val="solid"/>
            <a:miter/>
          </a:ln>
        </p:spPr>
        <p:txBody>
          <a:bodyPr rtlCol="0" anchor="ctr"/>
          <a:lstStyle/>
          <a:p>
            <a:endParaRPr lang="en-AU">
              <a:solidFill>
                <a:schemeClr val="bg1"/>
              </a:solidFill>
            </a:endParaRPr>
          </a:p>
        </p:txBody>
      </p:sp>
      <p:sp>
        <p:nvSpPr>
          <p:cNvPr id="7" name="Rectangle: Rounded Corners 6">
            <a:extLst>
              <a:ext uri="{FF2B5EF4-FFF2-40B4-BE49-F238E27FC236}">
                <a16:creationId xmlns:a16="http://schemas.microsoft.com/office/drawing/2014/main" id="{07B4D61B-6F26-8F2A-AAA3-9E359A5974D0}"/>
              </a:ext>
            </a:extLst>
          </p:cNvPr>
          <p:cNvSpPr/>
          <p:nvPr/>
        </p:nvSpPr>
        <p:spPr>
          <a:xfrm>
            <a:off x="4353718" y="1766887"/>
            <a:ext cx="3491106" cy="2185200"/>
          </a:xfrm>
          <a:prstGeom prst="roundRect">
            <a:avLst>
              <a:gd name="adj" fmla="val 5187"/>
            </a:avLst>
          </a:prstGeom>
          <a:solidFill>
            <a:schemeClr val="bg1"/>
          </a:solidFill>
          <a:ln w="6350" cap="flat">
            <a:noFill/>
            <a:prstDash val="solid"/>
            <a:miter/>
          </a:ln>
        </p:spPr>
        <p:txBody>
          <a:bodyPr rtlCol="0" anchor="ctr"/>
          <a:lstStyle/>
          <a:p>
            <a:endParaRPr lang="en-AU"/>
          </a:p>
        </p:txBody>
      </p:sp>
      <p:sp>
        <p:nvSpPr>
          <p:cNvPr id="8" name="Rectangle: Rounded Corners 7">
            <a:extLst>
              <a:ext uri="{FF2B5EF4-FFF2-40B4-BE49-F238E27FC236}">
                <a16:creationId xmlns:a16="http://schemas.microsoft.com/office/drawing/2014/main" id="{8121E8B1-B39B-2ED5-A95C-BF4A47AC0BD2}"/>
              </a:ext>
            </a:extLst>
          </p:cNvPr>
          <p:cNvSpPr/>
          <p:nvPr/>
        </p:nvSpPr>
        <p:spPr>
          <a:xfrm>
            <a:off x="4353718" y="4031482"/>
            <a:ext cx="3491106" cy="2185200"/>
          </a:xfrm>
          <a:prstGeom prst="roundRect">
            <a:avLst>
              <a:gd name="adj" fmla="val 5187"/>
            </a:avLst>
          </a:prstGeom>
          <a:solidFill>
            <a:schemeClr val="bg1"/>
          </a:solidFill>
          <a:ln w="6350" cap="flat">
            <a:noFill/>
            <a:prstDash val="solid"/>
            <a:miter/>
          </a:ln>
        </p:spPr>
        <p:txBody>
          <a:bodyPr rtlCol="0" anchor="ctr"/>
          <a:lstStyle/>
          <a:p>
            <a:endParaRPr lang="en-AU">
              <a:solidFill>
                <a:schemeClr val="bg1"/>
              </a:solidFill>
            </a:endParaRPr>
          </a:p>
        </p:txBody>
      </p:sp>
      <p:sp>
        <p:nvSpPr>
          <p:cNvPr id="9" name="Rectangle: Rounded Corners 8">
            <a:extLst>
              <a:ext uri="{FF2B5EF4-FFF2-40B4-BE49-F238E27FC236}">
                <a16:creationId xmlns:a16="http://schemas.microsoft.com/office/drawing/2014/main" id="{B392FDED-F1E4-FA16-2AF0-947A519AB131}"/>
              </a:ext>
            </a:extLst>
          </p:cNvPr>
          <p:cNvSpPr/>
          <p:nvPr/>
        </p:nvSpPr>
        <p:spPr>
          <a:xfrm>
            <a:off x="7916864" y="1766887"/>
            <a:ext cx="3491106" cy="2185200"/>
          </a:xfrm>
          <a:prstGeom prst="roundRect">
            <a:avLst>
              <a:gd name="adj" fmla="val 5187"/>
            </a:avLst>
          </a:prstGeom>
          <a:solidFill>
            <a:schemeClr val="bg1"/>
          </a:solidFill>
          <a:ln w="6350" cap="flat">
            <a:noFill/>
            <a:prstDash val="solid"/>
            <a:miter/>
          </a:ln>
        </p:spPr>
        <p:txBody>
          <a:bodyPr rtlCol="0" anchor="ctr"/>
          <a:lstStyle/>
          <a:p>
            <a:endParaRPr lang="en-AU"/>
          </a:p>
        </p:txBody>
      </p:sp>
      <p:sp>
        <p:nvSpPr>
          <p:cNvPr id="10" name="Rectangle: Rounded Corners 9">
            <a:extLst>
              <a:ext uri="{FF2B5EF4-FFF2-40B4-BE49-F238E27FC236}">
                <a16:creationId xmlns:a16="http://schemas.microsoft.com/office/drawing/2014/main" id="{2FBFF2AB-07A3-F12B-B48B-6985BC96A1CF}"/>
              </a:ext>
            </a:extLst>
          </p:cNvPr>
          <p:cNvSpPr/>
          <p:nvPr/>
        </p:nvSpPr>
        <p:spPr>
          <a:xfrm>
            <a:off x="7916864" y="4031482"/>
            <a:ext cx="3491106" cy="2185200"/>
          </a:xfrm>
          <a:prstGeom prst="roundRect">
            <a:avLst>
              <a:gd name="adj" fmla="val 5187"/>
            </a:avLst>
          </a:prstGeom>
          <a:solidFill>
            <a:schemeClr val="bg1"/>
          </a:solidFill>
          <a:ln w="6350" cap="flat">
            <a:noFill/>
            <a:prstDash val="solid"/>
            <a:miter/>
          </a:ln>
        </p:spPr>
        <p:txBody>
          <a:bodyPr rtlCol="0" anchor="ctr"/>
          <a:lstStyle/>
          <a:p>
            <a:endParaRPr lang="en-AU">
              <a:solidFill>
                <a:schemeClr val="bg1"/>
              </a:solidFill>
            </a:endParaRPr>
          </a:p>
        </p:txBody>
      </p:sp>
      <p:sp>
        <p:nvSpPr>
          <p:cNvPr id="2" name="Title 1">
            <a:extLst>
              <a:ext uri="{FF2B5EF4-FFF2-40B4-BE49-F238E27FC236}">
                <a16:creationId xmlns:a16="http://schemas.microsoft.com/office/drawing/2014/main" id="{50833375-32D0-5978-15B4-1FD0520EE47D}"/>
              </a:ext>
            </a:extLst>
          </p:cNvPr>
          <p:cNvSpPr>
            <a:spLocks noGrp="1"/>
          </p:cNvSpPr>
          <p:nvPr>
            <p:ph type="title" hasCustomPrompt="1"/>
          </p:nvPr>
        </p:nvSpPr>
        <p:spPr/>
        <p:txBody>
          <a:bodyPr/>
          <a:lstStyle/>
          <a:p>
            <a:r>
              <a:rPr lang="en-US"/>
              <a:t>Title goes here</a:t>
            </a:r>
            <a:endParaRPr lang="en-AU"/>
          </a:p>
        </p:txBody>
      </p:sp>
      <p:sp>
        <p:nvSpPr>
          <p:cNvPr id="13" name="Picture Placeholder 10">
            <a:extLst>
              <a:ext uri="{FF2B5EF4-FFF2-40B4-BE49-F238E27FC236}">
                <a16:creationId xmlns:a16="http://schemas.microsoft.com/office/drawing/2014/main" id="{7D223E9D-EFCC-BDB4-96A5-F8352361B81C}"/>
              </a:ext>
            </a:extLst>
          </p:cNvPr>
          <p:cNvSpPr>
            <a:spLocks noGrp="1"/>
          </p:cNvSpPr>
          <p:nvPr>
            <p:ph type="pic" sz="quarter" idx="18" hasCustomPrompt="1"/>
          </p:nvPr>
        </p:nvSpPr>
        <p:spPr>
          <a:xfrm>
            <a:off x="1131395" y="2124772"/>
            <a:ext cx="453600" cy="453600"/>
          </a:xfrm>
          <a:noFill/>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4" name="Text Placeholder 9">
            <a:extLst>
              <a:ext uri="{FF2B5EF4-FFF2-40B4-BE49-F238E27FC236}">
                <a16:creationId xmlns:a16="http://schemas.microsoft.com/office/drawing/2014/main" id="{65A73D62-36E9-CB69-7BBF-B6AA10B114F9}"/>
              </a:ext>
            </a:extLst>
          </p:cNvPr>
          <p:cNvSpPr>
            <a:spLocks noGrp="1"/>
          </p:cNvSpPr>
          <p:nvPr>
            <p:ph type="body" sz="quarter" idx="15" hasCustomPrompt="1"/>
          </p:nvPr>
        </p:nvSpPr>
        <p:spPr>
          <a:xfrm>
            <a:off x="1787643" y="2124772"/>
            <a:ext cx="2160000" cy="453600"/>
          </a:xfrm>
        </p:spPr>
        <p:txBody>
          <a:bodyPr anchor="ctr" anchorCtr="0"/>
          <a:lstStyle>
            <a:lvl1pPr>
              <a:lnSpc>
                <a:spcPct val="100000"/>
              </a:lnSpc>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p:txBody>
      </p:sp>
      <p:sp>
        <p:nvSpPr>
          <p:cNvPr id="15" name="Text Placeholder 21">
            <a:extLst>
              <a:ext uri="{FF2B5EF4-FFF2-40B4-BE49-F238E27FC236}">
                <a16:creationId xmlns:a16="http://schemas.microsoft.com/office/drawing/2014/main" id="{6239B24A-907D-3BC9-BD26-989BDE6B7A43}"/>
              </a:ext>
            </a:extLst>
          </p:cNvPr>
          <p:cNvSpPr>
            <a:spLocks noGrp="1"/>
          </p:cNvSpPr>
          <p:nvPr>
            <p:ph type="body" sz="quarter" idx="20"/>
          </p:nvPr>
        </p:nvSpPr>
        <p:spPr>
          <a:xfrm>
            <a:off x="1131394" y="2754745"/>
            <a:ext cx="2808000" cy="871200"/>
          </a:xfrm>
        </p:spPr>
        <p:txBody>
          <a:bodyPr/>
          <a:lstStyle>
            <a:lvl1pPr>
              <a:lnSpc>
                <a:spcPct val="125000"/>
              </a:lnSpc>
              <a:defRPr sz="1200">
                <a:solidFill>
                  <a:schemeClr val="tx1"/>
                </a:solidFill>
              </a:defRPr>
            </a:lvl1pPr>
            <a:lvl2pPr marL="172800" indent="-172800">
              <a:spcAft>
                <a:spcPts val="600"/>
              </a:spcAft>
              <a:buClr>
                <a:schemeClr val="accent1"/>
              </a:buClr>
              <a:buFont typeface="Arial" panose="020B0604020202020204" pitchFamily="34" charset="0"/>
              <a:buChar char="•"/>
              <a:defRPr sz="1200"/>
            </a:lvl2pPr>
            <a:lvl3pPr marL="0" indent="0">
              <a:buNone/>
              <a:defRPr/>
            </a:lvl3pPr>
          </a:lstStyle>
          <a:p>
            <a:pPr lvl="0"/>
            <a:r>
              <a:rPr lang="en-US"/>
              <a:t>Click to edit Master text styles</a:t>
            </a:r>
          </a:p>
          <a:p>
            <a:pPr lvl="1"/>
            <a:r>
              <a:rPr lang="en-US"/>
              <a:t>Second level</a:t>
            </a:r>
          </a:p>
        </p:txBody>
      </p:sp>
      <p:sp>
        <p:nvSpPr>
          <p:cNvPr id="16" name="Picture Placeholder 16">
            <a:extLst>
              <a:ext uri="{FF2B5EF4-FFF2-40B4-BE49-F238E27FC236}">
                <a16:creationId xmlns:a16="http://schemas.microsoft.com/office/drawing/2014/main" id="{991DD4D2-84E5-6B77-BBCE-35EC6C26D960}"/>
              </a:ext>
            </a:extLst>
          </p:cNvPr>
          <p:cNvSpPr>
            <a:spLocks noGrp="1"/>
          </p:cNvSpPr>
          <p:nvPr>
            <p:ph type="pic" sz="quarter" idx="19" hasCustomPrompt="1"/>
          </p:nvPr>
        </p:nvSpPr>
        <p:spPr>
          <a:xfrm>
            <a:off x="4709879" y="2124772"/>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7" name="Text Placeholder 22">
            <a:extLst>
              <a:ext uri="{FF2B5EF4-FFF2-40B4-BE49-F238E27FC236}">
                <a16:creationId xmlns:a16="http://schemas.microsoft.com/office/drawing/2014/main" id="{ACDD5714-A8F3-7060-65FC-5013B2953849}"/>
              </a:ext>
            </a:extLst>
          </p:cNvPr>
          <p:cNvSpPr>
            <a:spLocks noGrp="1"/>
          </p:cNvSpPr>
          <p:nvPr>
            <p:ph type="body" sz="quarter" idx="17" hasCustomPrompt="1"/>
          </p:nvPr>
        </p:nvSpPr>
        <p:spPr>
          <a:xfrm>
            <a:off x="5359440" y="2124772"/>
            <a:ext cx="2160000" cy="453600"/>
          </a:xfrm>
        </p:spPr>
        <p:txBody>
          <a:bodyPr anchor="ctr" anchorCtr="0"/>
          <a:lstStyle>
            <a:lvl1pPr>
              <a:lnSpc>
                <a:spcPct val="100000"/>
              </a:lnSpc>
              <a:defRPr sz="1600"/>
            </a:lvl1pPr>
          </a:lstStyle>
          <a:p>
            <a:pPr lvl="0"/>
            <a:r>
              <a:rPr lang="en-US"/>
              <a:t>Body text heading</a:t>
            </a:r>
          </a:p>
        </p:txBody>
      </p:sp>
      <p:sp>
        <p:nvSpPr>
          <p:cNvPr id="18" name="Text Placeholder 23">
            <a:extLst>
              <a:ext uri="{FF2B5EF4-FFF2-40B4-BE49-F238E27FC236}">
                <a16:creationId xmlns:a16="http://schemas.microsoft.com/office/drawing/2014/main" id="{09A907A4-052C-FAA3-E982-ADCB4E235CB7}"/>
              </a:ext>
            </a:extLst>
          </p:cNvPr>
          <p:cNvSpPr>
            <a:spLocks noGrp="1"/>
          </p:cNvSpPr>
          <p:nvPr>
            <p:ph type="body" sz="quarter" idx="21"/>
          </p:nvPr>
        </p:nvSpPr>
        <p:spPr>
          <a:xfrm>
            <a:off x="4709879" y="2754745"/>
            <a:ext cx="2808000" cy="871200"/>
          </a:xfrm>
        </p:spPr>
        <p:txBody>
          <a:bodyPr/>
          <a:lstStyle>
            <a:lvl1pPr>
              <a:lnSpc>
                <a:spcPct val="125000"/>
              </a:lnSpc>
              <a:defRPr sz="1200">
                <a:solidFill>
                  <a:schemeClr val="tx1"/>
                </a:solidFill>
              </a:defRPr>
            </a:lvl1pPr>
            <a:lvl2pPr marL="172800" indent="-172800">
              <a:spcAft>
                <a:spcPts val="600"/>
              </a:spcAft>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19" name="Picture Placeholder 14">
            <a:extLst>
              <a:ext uri="{FF2B5EF4-FFF2-40B4-BE49-F238E27FC236}">
                <a16:creationId xmlns:a16="http://schemas.microsoft.com/office/drawing/2014/main" id="{EEB074DF-44E6-FA4B-49DC-F447ABB3CE03}"/>
              </a:ext>
            </a:extLst>
          </p:cNvPr>
          <p:cNvSpPr>
            <a:spLocks noGrp="1"/>
          </p:cNvSpPr>
          <p:nvPr>
            <p:ph type="pic" sz="quarter" idx="22" hasCustomPrompt="1"/>
          </p:nvPr>
        </p:nvSpPr>
        <p:spPr>
          <a:xfrm>
            <a:off x="8265620" y="2124772"/>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0" name="Text Placeholder 22">
            <a:extLst>
              <a:ext uri="{FF2B5EF4-FFF2-40B4-BE49-F238E27FC236}">
                <a16:creationId xmlns:a16="http://schemas.microsoft.com/office/drawing/2014/main" id="{336772DD-E57B-F5B1-C6BD-B3F4FFA50D48}"/>
              </a:ext>
            </a:extLst>
          </p:cNvPr>
          <p:cNvSpPr>
            <a:spLocks noGrp="1"/>
          </p:cNvSpPr>
          <p:nvPr>
            <p:ph type="body" sz="quarter" idx="23" hasCustomPrompt="1"/>
          </p:nvPr>
        </p:nvSpPr>
        <p:spPr>
          <a:xfrm>
            <a:off x="8933168" y="2124772"/>
            <a:ext cx="2160000" cy="453600"/>
          </a:xfrm>
        </p:spPr>
        <p:txBody>
          <a:bodyPr anchor="ctr" anchorCtr="0"/>
          <a:lstStyle>
            <a:lvl1pPr>
              <a:lnSpc>
                <a:spcPct val="100000"/>
              </a:lnSpc>
              <a:defRPr sz="1600"/>
            </a:lvl1pPr>
          </a:lstStyle>
          <a:p>
            <a:pPr lvl="0"/>
            <a:r>
              <a:rPr lang="en-US"/>
              <a:t>Body text heading</a:t>
            </a:r>
          </a:p>
        </p:txBody>
      </p:sp>
      <p:sp>
        <p:nvSpPr>
          <p:cNvPr id="21" name="Text Placeholder 28">
            <a:extLst>
              <a:ext uri="{FF2B5EF4-FFF2-40B4-BE49-F238E27FC236}">
                <a16:creationId xmlns:a16="http://schemas.microsoft.com/office/drawing/2014/main" id="{28F2E62C-9B4A-A8D3-1D48-BA896D7E0E52}"/>
              </a:ext>
            </a:extLst>
          </p:cNvPr>
          <p:cNvSpPr>
            <a:spLocks noGrp="1"/>
          </p:cNvSpPr>
          <p:nvPr>
            <p:ph type="body" sz="quarter" idx="24"/>
          </p:nvPr>
        </p:nvSpPr>
        <p:spPr>
          <a:xfrm>
            <a:off x="8265184" y="2754745"/>
            <a:ext cx="2808000" cy="871200"/>
          </a:xfrm>
        </p:spPr>
        <p:txBody>
          <a:bodyPr/>
          <a:lstStyle>
            <a:lvl1pPr>
              <a:lnSpc>
                <a:spcPct val="125000"/>
              </a:lnSpc>
              <a:defRPr sz="1200">
                <a:solidFill>
                  <a:schemeClr val="tx1"/>
                </a:solidFill>
              </a:defRPr>
            </a:lvl1pPr>
            <a:lvl2pPr marL="172800" indent="-172800">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22" name="Picture Placeholder 31">
            <a:extLst>
              <a:ext uri="{FF2B5EF4-FFF2-40B4-BE49-F238E27FC236}">
                <a16:creationId xmlns:a16="http://schemas.microsoft.com/office/drawing/2014/main" id="{45FEF841-3712-CE52-305F-D75E39F56744}"/>
              </a:ext>
            </a:extLst>
          </p:cNvPr>
          <p:cNvSpPr>
            <a:spLocks noGrp="1"/>
          </p:cNvSpPr>
          <p:nvPr>
            <p:ph type="pic" sz="quarter" idx="27" hasCustomPrompt="1"/>
          </p:nvPr>
        </p:nvSpPr>
        <p:spPr>
          <a:xfrm>
            <a:off x="1131395" y="4391378"/>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3" name="Text Placeholder 24">
            <a:extLst>
              <a:ext uri="{FF2B5EF4-FFF2-40B4-BE49-F238E27FC236}">
                <a16:creationId xmlns:a16="http://schemas.microsoft.com/office/drawing/2014/main" id="{0050BB99-8D26-21E8-AC7E-73B6A6C3A34B}"/>
              </a:ext>
            </a:extLst>
          </p:cNvPr>
          <p:cNvSpPr>
            <a:spLocks noGrp="1"/>
          </p:cNvSpPr>
          <p:nvPr>
            <p:ph type="body" sz="quarter" idx="25" hasCustomPrompt="1"/>
          </p:nvPr>
        </p:nvSpPr>
        <p:spPr>
          <a:xfrm>
            <a:off x="1787643" y="4394978"/>
            <a:ext cx="2120400" cy="446400"/>
          </a:xfrm>
        </p:spPr>
        <p:txBody>
          <a:bodyPr anchor="ctr" anchorCtr="0"/>
          <a:lstStyle>
            <a:lvl1pPr>
              <a:lnSpc>
                <a:spcPct val="100000"/>
              </a:lnSpc>
              <a:defRPr sz="1600"/>
            </a:lvl1pPr>
          </a:lstStyle>
          <a:p>
            <a:pPr lvl="0"/>
            <a:r>
              <a:rPr lang="en-US"/>
              <a:t>Body text heading</a:t>
            </a:r>
          </a:p>
        </p:txBody>
      </p:sp>
      <p:sp>
        <p:nvSpPr>
          <p:cNvPr id="24" name="Text Placeholder 27">
            <a:extLst>
              <a:ext uri="{FF2B5EF4-FFF2-40B4-BE49-F238E27FC236}">
                <a16:creationId xmlns:a16="http://schemas.microsoft.com/office/drawing/2014/main" id="{B639690B-953B-1B06-0E5A-6CD0509539B6}"/>
              </a:ext>
            </a:extLst>
          </p:cNvPr>
          <p:cNvSpPr>
            <a:spLocks noGrp="1"/>
          </p:cNvSpPr>
          <p:nvPr>
            <p:ph type="body" sz="quarter" idx="26"/>
          </p:nvPr>
        </p:nvSpPr>
        <p:spPr>
          <a:xfrm>
            <a:off x="1131394" y="5021351"/>
            <a:ext cx="2808000" cy="871200"/>
          </a:xfrm>
        </p:spPr>
        <p:txBody>
          <a:bodyPr/>
          <a:lstStyle>
            <a:lvl1pPr>
              <a:lnSpc>
                <a:spcPct val="125000"/>
              </a:lnSpc>
              <a:defRPr sz="1200">
                <a:solidFill>
                  <a:schemeClr val="tx1"/>
                </a:solidFill>
              </a:defRPr>
            </a:lvl1pPr>
            <a:lvl2pPr marL="172800" indent="-172800">
              <a:spcAft>
                <a:spcPts val="600"/>
              </a:spcAft>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42" name="Picture Placeholder 41">
            <a:extLst>
              <a:ext uri="{FF2B5EF4-FFF2-40B4-BE49-F238E27FC236}">
                <a16:creationId xmlns:a16="http://schemas.microsoft.com/office/drawing/2014/main" id="{FD7EDDD7-07CD-3C7F-497D-25C8A066FC51}"/>
              </a:ext>
            </a:extLst>
          </p:cNvPr>
          <p:cNvSpPr>
            <a:spLocks noGrp="1"/>
          </p:cNvSpPr>
          <p:nvPr>
            <p:ph type="pic" sz="quarter" idx="32" hasCustomPrompt="1"/>
          </p:nvPr>
        </p:nvSpPr>
        <p:spPr>
          <a:xfrm>
            <a:off x="4707349" y="4391378"/>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34" name="Text Placeholder 33">
            <a:extLst>
              <a:ext uri="{FF2B5EF4-FFF2-40B4-BE49-F238E27FC236}">
                <a16:creationId xmlns:a16="http://schemas.microsoft.com/office/drawing/2014/main" id="{758372E7-C3D2-CFE1-44A2-5A9E6A3C03B5}"/>
              </a:ext>
            </a:extLst>
          </p:cNvPr>
          <p:cNvSpPr>
            <a:spLocks noGrp="1"/>
          </p:cNvSpPr>
          <p:nvPr>
            <p:ph type="body" sz="quarter" idx="28" hasCustomPrompt="1"/>
          </p:nvPr>
        </p:nvSpPr>
        <p:spPr>
          <a:xfrm>
            <a:off x="5359440" y="4391378"/>
            <a:ext cx="2160000" cy="453600"/>
          </a:xfrm>
        </p:spPr>
        <p:txBody>
          <a:bodyPr anchor="ctr" anchorCtr="0"/>
          <a:lstStyle>
            <a:lvl1pPr>
              <a:defRPr/>
            </a:lvl1pPr>
          </a:lstStyle>
          <a:p>
            <a:pPr lvl="0"/>
            <a:r>
              <a:rPr lang="en-US"/>
              <a:t>Body text heading</a:t>
            </a:r>
          </a:p>
        </p:txBody>
      </p:sp>
      <p:sp>
        <p:nvSpPr>
          <p:cNvPr id="38" name="Text Placeholder 37">
            <a:extLst>
              <a:ext uri="{FF2B5EF4-FFF2-40B4-BE49-F238E27FC236}">
                <a16:creationId xmlns:a16="http://schemas.microsoft.com/office/drawing/2014/main" id="{7F4DB437-C513-5272-7386-945F8296154B}"/>
              </a:ext>
            </a:extLst>
          </p:cNvPr>
          <p:cNvSpPr>
            <a:spLocks noGrp="1"/>
          </p:cNvSpPr>
          <p:nvPr>
            <p:ph type="body" sz="quarter" idx="30"/>
          </p:nvPr>
        </p:nvSpPr>
        <p:spPr>
          <a:xfrm>
            <a:off x="4709879" y="5021351"/>
            <a:ext cx="2808000" cy="871200"/>
          </a:xfrm>
        </p:spPr>
        <p:txBody>
          <a:bodyPr/>
          <a:lstStyle>
            <a:lvl1pPr>
              <a:lnSpc>
                <a:spcPct val="125000"/>
              </a:lnSpc>
              <a:defRPr sz="1200">
                <a:solidFill>
                  <a:schemeClr val="tx1"/>
                </a:solidFill>
              </a:defRPr>
            </a:lvl1pPr>
            <a:lvl2pPr>
              <a:defRPr sz="1200">
                <a:solidFill>
                  <a:schemeClr val="tx1"/>
                </a:solidFill>
              </a:defRPr>
            </a:lvl2pPr>
            <a:lvl3pPr marL="0" indent="0">
              <a:buNone/>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a:p>
            <a:pPr lvl="1"/>
            <a:r>
              <a:rPr lang="en-US"/>
              <a:t>Second level</a:t>
            </a:r>
          </a:p>
        </p:txBody>
      </p:sp>
      <p:sp>
        <p:nvSpPr>
          <p:cNvPr id="44" name="Picture Placeholder 43">
            <a:extLst>
              <a:ext uri="{FF2B5EF4-FFF2-40B4-BE49-F238E27FC236}">
                <a16:creationId xmlns:a16="http://schemas.microsoft.com/office/drawing/2014/main" id="{EE32C5F0-DDC3-DF3B-0856-F6A862338BA8}"/>
              </a:ext>
            </a:extLst>
          </p:cNvPr>
          <p:cNvSpPr>
            <a:spLocks noGrp="1"/>
          </p:cNvSpPr>
          <p:nvPr>
            <p:ph type="pic" sz="quarter" idx="33" hasCustomPrompt="1"/>
          </p:nvPr>
        </p:nvSpPr>
        <p:spPr>
          <a:xfrm>
            <a:off x="8265620" y="4391378"/>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36" name="Text Placeholder 35">
            <a:extLst>
              <a:ext uri="{FF2B5EF4-FFF2-40B4-BE49-F238E27FC236}">
                <a16:creationId xmlns:a16="http://schemas.microsoft.com/office/drawing/2014/main" id="{8E0C03AA-E8D5-846D-89E0-20468BF8936F}"/>
              </a:ext>
            </a:extLst>
          </p:cNvPr>
          <p:cNvSpPr>
            <a:spLocks noGrp="1"/>
          </p:cNvSpPr>
          <p:nvPr>
            <p:ph type="body" sz="quarter" idx="29" hasCustomPrompt="1"/>
          </p:nvPr>
        </p:nvSpPr>
        <p:spPr>
          <a:xfrm>
            <a:off x="8933168" y="4391378"/>
            <a:ext cx="2160000" cy="453600"/>
          </a:xfrm>
        </p:spPr>
        <p:txBody>
          <a:bodyPr anchor="ctr" anchorCtr="0"/>
          <a:lstStyle>
            <a:lvl1pPr>
              <a:defRPr/>
            </a:lvl1pPr>
          </a:lstStyle>
          <a:p>
            <a:pPr lvl="0"/>
            <a:r>
              <a:rPr lang="en-US"/>
              <a:t>Body text heading</a:t>
            </a:r>
          </a:p>
        </p:txBody>
      </p:sp>
      <p:sp>
        <p:nvSpPr>
          <p:cNvPr id="40" name="Text Placeholder 39">
            <a:extLst>
              <a:ext uri="{FF2B5EF4-FFF2-40B4-BE49-F238E27FC236}">
                <a16:creationId xmlns:a16="http://schemas.microsoft.com/office/drawing/2014/main" id="{B31004BB-78CD-B88B-0EA9-B09FAE1A5AD2}"/>
              </a:ext>
            </a:extLst>
          </p:cNvPr>
          <p:cNvSpPr>
            <a:spLocks noGrp="1"/>
          </p:cNvSpPr>
          <p:nvPr>
            <p:ph type="body" sz="quarter" idx="31"/>
          </p:nvPr>
        </p:nvSpPr>
        <p:spPr>
          <a:xfrm>
            <a:off x="8265184" y="5021351"/>
            <a:ext cx="2808000" cy="871200"/>
          </a:xfrm>
        </p:spPr>
        <p:txBody>
          <a:bodyPr/>
          <a:lstStyle>
            <a:lvl1pPr>
              <a:lnSpc>
                <a:spcPct val="125000"/>
              </a:lnSpc>
              <a:defRPr sz="1200">
                <a:solidFill>
                  <a:schemeClr val="tx1"/>
                </a:solidFill>
              </a:defRPr>
            </a:lvl1pPr>
            <a:lvl2pPr>
              <a:defRPr sz="1200">
                <a:solidFill>
                  <a:schemeClr val="tx1"/>
                </a:solidFill>
              </a:defRPr>
            </a:lvl2pPr>
            <a:lvl3pPr>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68D32D11-B9CA-A42C-2D4B-F23AB36FBDB8}"/>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BD6FC34-1982-03F1-A736-6EFE8059F856}"/>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47" name="Text Placeholder 23">
            <a:extLst>
              <a:ext uri="{FF2B5EF4-FFF2-40B4-BE49-F238E27FC236}">
                <a16:creationId xmlns:a16="http://schemas.microsoft.com/office/drawing/2014/main" id="{2210941F-E255-4B9E-38C1-308501A66E34}"/>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2160627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1.xml><?xml version="1.0" encoding="utf-8"?>
<p:sldLayout xmlns:a="http://schemas.openxmlformats.org/drawingml/2006/main" xmlns:r="http://schemas.openxmlformats.org/officeDocument/2006/relationships" xmlns:p="http://schemas.openxmlformats.org/presentationml/2006/main" preserve="1">
  <p:cSld name="7_Comparison x7-8 content_Opt. A">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40FD8BD-5929-E9B3-668E-7B98606E9824}"/>
              </a:ext>
            </a:extLst>
          </p:cNvPr>
          <p:cNvSpPr/>
          <p:nvPr/>
        </p:nvSpPr>
        <p:spPr>
          <a:xfrm>
            <a:off x="4675187" y="1766887"/>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A03E337F-9357-A704-2FD0-F116C38A8613}"/>
              </a:ext>
            </a:extLst>
          </p:cNvPr>
          <p:cNvSpPr/>
          <p:nvPr/>
        </p:nvSpPr>
        <p:spPr>
          <a:xfrm>
            <a:off x="4675187" y="2899244"/>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673E2652-9F91-2339-4C3E-F0192A6B367A}"/>
              </a:ext>
            </a:extLst>
          </p:cNvPr>
          <p:cNvSpPr/>
          <p:nvPr/>
        </p:nvSpPr>
        <p:spPr>
          <a:xfrm>
            <a:off x="4675187" y="4031602"/>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8" name="Rectangle: Rounded Corners 7">
            <a:extLst>
              <a:ext uri="{FF2B5EF4-FFF2-40B4-BE49-F238E27FC236}">
                <a16:creationId xmlns:a16="http://schemas.microsoft.com/office/drawing/2014/main" id="{4619B27D-FE1F-90FE-9D23-C62FC05E9432}"/>
              </a:ext>
            </a:extLst>
          </p:cNvPr>
          <p:cNvSpPr/>
          <p:nvPr/>
        </p:nvSpPr>
        <p:spPr>
          <a:xfrm>
            <a:off x="4675187" y="5163960"/>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9" name="Rectangle: Rounded Corners 8">
            <a:extLst>
              <a:ext uri="{FF2B5EF4-FFF2-40B4-BE49-F238E27FC236}">
                <a16:creationId xmlns:a16="http://schemas.microsoft.com/office/drawing/2014/main" id="{E3B473A6-4973-240E-C809-F3B2A59626C2}"/>
              </a:ext>
            </a:extLst>
          </p:cNvPr>
          <p:cNvSpPr/>
          <p:nvPr/>
        </p:nvSpPr>
        <p:spPr>
          <a:xfrm>
            <a:off x="8073438" y="1766887"/>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10" name="Rectangle: Rounded Corners 9">
            <a:extLst>
              <a:ext uri="{FF2B5EF4-FFF2-40B4-BE49-F238E27FC236}">
                <a16:creationId xmlns:a16="http://schemas.microsoft.com/office/drawing/2014/main" id="{240BDFBC-D925-5CFA-45AB-0E15D6380D30}"/>
              </a:ext>
            </a:extLst>
          </p:cNvPr>
          <p:cNvSpPr/>
          <p:nvPr/>
        </p:nvSpPr>
        <p:spPr>
          <a:xfrm>
            <a:off x="8073438" y="2899244"/>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12" name="Rectangle: Rounded Corners 11">
            <a:extLst>
              <a:ext uri="{FF2B5EF4-FFF2-40B4-BE49-F238E27FC236}">
                <a16:creationId xmlns:a16="http://schemas.microsoft.com/office/drawing/2014/main" id="{33F9786E-38C0-5877-1B15-F171B380442E}"/>
              </a:ext>
            </a:extLst>
          </p:cNvPr>
          <p:cNvSpPr/>
          <p:nvPr/>
        </p:nvSpPr>
        <p:spPr>
          <a:xfrm>
            <a:off x="8073438" y="4031602"/>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3" name="Rectangle: Rounded Corners 22">
            <a:extLst>
              <a:ext uri="{FF2B5EF4-FFF2-40B4-BE49-F238E27FC236}">
                <a16:creationId xmlns:a16="http://schemas.microsoft.com/office/drawing/2014/main" id="{C4393EAB-1033-87C7-0F1A-736F3236FB41}"/>
              </a:ext>
            </a:extLst>
          </p:cNvPr>
          <p:cNvSpPr/>
          <p:nvPr/>
        </p:nvSpPr>
        <p:spPr>
          <a:xfrm>
            <a:off x="8073438" y="5163960"/>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3360738" cy="1486800"/>
          </a:xfrm>
        </p:spPr>
        <p:txBody>
          <a:bodyPr/>
          <a:lstStyle/>
          <a:p>
            <a:r>
              <a:rPr lang="en-US"/>
              <a:t>Title goes here</a:t>
            </a:r>
            <a:endParaRPr lang="en-AU"/>
          </a:p>
        </p:txBody>
      </p:sp>
      <p:sp>
        <p:nvSpPr>
          <p:cNvPr id="11" name="Picture Placeholder 10">
            <a:extLst>
              <a:ext uri="{FF2B5EF4-FFF2-40B4-BE49-F238E27FC236}">
                <a16:creationId xmlns:a16="http://schemas.microsoft.com/office/drawing/2014/main" id="{382FD63E-C012-A708-5A4D-B5C0FE6B455A}"/>
              </a:ext>
            </a:extLst>
          </p:cNvPr>
          <p:cNvSpPr>
            <a:spLocks noGrp="1"/>
          </p:cNvSpPr>
          <p:nvPr>
            <p:ph type="pic" sz="quarter" idx="18" hasCustomPrompt="1"/>
          </p:nvPr>
        </p:nvSpPr>
        <p:spPr>
          <a:xfrm>
            <a:off x="4966369" y="2114102"/>
            <a:ext cx="360000" cy="360000"/>
          </a:xfrm>
          <a:noFill/>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2" name="Text Placeholder 21">
            <a:extLst>
              <a:ext uri="{FF2B5EF4-FFF2-40B4-BE49-F238E27FC236}">
                <a16:creationId xmlns:a16="http://schemas.microsoft.com/office/drawing/2014/main" id="{4C45938A-19B5-213B-1CD6-BF7C6025645B}"/>
              </a:ext>
            </a:extLst>
          </p:cNvPr>
          <p:cNvSpPr>
            <a:spLocks noGrp="1"/>
          </p:cNvSpPr>
          <p:nvPr>
            <p:ph type="body" sz="quarter" idx="20"/>
          </p:nvPr>
        </p:nvSpPr>
        <p:spPr>
          <a:xfrm>
            <a:off x="5645150" y="1958690"/>
            <a:ext cx="2021363" cy="670824"/>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a:lvl2pPr>
            <a:lvl3pPr marL="0" indent="0">
              <a:buNone/>
              <a:defRPr/>
            </a:lvl3pPr>
          </a:lstStyle>
          <a:p>
            <a:pPr lvl="0"/>
            <a:r>
              <a:rPr lang="en-US"/>
              <a:t>Click to edit Master text styles</a:t>
            </a:r>
          </a:p>
        </p:txBody>
      </p:sp>
      <p:sp>
        <p:nvSpPr>
          <p:cNvPr id="17" name="Picture Placeholder 16">
            <a:extLst>
              <a:ext uri="{FF2B5EF4-FFF2-40B4-BE49-F238E27FC236}">
                <a16:creationId xmlns:a16="http://schemas.microsoft.com/office/drawing/2014/main" id="{31502109-67E8-CC15-DD95-C76E80DDEA9D}"/>
              </a:ext>
            </a:extLst>
          </p:cNvPr>
          <p:cNvSpPr>
            <a:spLocks noGrp="1"/>
          </p:cNvSpPr>
          <p:nvPr>
            <p:ph type="pic" sz="quarter" idx="19" hasCustomPrompt="1"/>
          </p:nvPr>
        </p:nvSpPr>
        <p:spPr>
          <a:xfrm>
            <a:off x="4966369" y="3246459"/>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4" name="Text Placeholder 23">
            <a:extLst>
              <a:ext uri="{FF2B5EF4-FFF2-40B4-BE49-F238E27FC236}">
                <a16:creationId xmlns:a16="http://schemas.microsoft.com/office/drawing/2014/main" id="{73D05A6F-D057-78E8-F323-3E93536054BC}"/>
              </a:ext>
            </a:extLst>
          </p:cNvPr>
          <p:cNvSpPr>
            <a:spLocks noGrp="1"/>
          </p:cNvSpPr>
          <p:nvPr>
            <p:ph type="body" sz="quarter" idx="21"/>
          </p:nvPr>
        </p:nvSpPr>
        <p:spPr>
          <a:xfrm>
            <a:off x="5645150" y="3091047"/>
            <a:ext cx="2021363" cy="670824"/>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a:lvl2pPr>
          </a:lstStyle>
          <a:p>
            <a:pPr lvl="0"/>
            <a:r>
              <a:rPr lang="en-US"/>
              <a:t>Click to edit Master text styles</a:t>
            </a:r>
          </a:p>
        </p:txBody>
      </p:sp>
      <p:sp>
        <p:nvSpPr>
          <p:cNvPr id="15" name="Picture Placeholder 14">
            <a:extLst>
              <a:ext uri="{FF2B5EF4-FFF2-40B4-BE49-F238E27FC236}">
                <a16:creationId xmlns:a16="http://schemas.microsoft.com/office/drawing/2014/main" id="{84EC4D1B-EF1D-E6B3-74CA-042172EC788E}"/>
              </a:ext>
            </a:extLst>
          </p:cNvPr>
          <p:cNvSpPr>
            <a:spLocks noGrp="1"/>
          </p:cNvSpPr>
          <p:nvPr>
            <p:ph type="pic" sz="quarter" idx="22" hasCustomPrompt="1"/>
          </p:nvPr>
        </p:nvSpPr>
        <p:spPr>
          <a:xfrm>
            <a:off x="4966369" y="4378817"/>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9" name="Text Placeholder 28">
            <a:extLst>
              <a:ext uri="{FF2B5EF4-FFF2-40B4-BE49-F238E27FC236}">
                <a16:creationId xmlns:a16="http://schemas.microsoft.com/office/drawing/2014/main" id="{A06531F0-91A6-F910-75F8-C5F232A110AD}"/>
              </a:ext>
            </a:extLst>
          </p:cNvPr>
          <p:cNvSpPr>
            <a:spLocks noGrp="1"/>
          </p:cNvSpPr>
          <p:nvPr>
            <p:ph type="body" sz="quarter" idx="24"/>
          </p:nvPr>
        </p:nvSpPr>
        <p:spPr>
          <a:xfrm>
            <a:off x="5645150" y="4223405"/>
            <a:ext cx="2021363" cy="670824"/>
          </a:xfrm>
        </p:spPr>
        <p:txBody>
          <a:bodyPr anchor="ctr" anchorCtr="0"/>
          <a:lstStyle>
            <a:lvl1pPr>
              <a:lnSpc>
                <a:spcPct val="125000"/>
              </a:lnSpc>
              <a:defRPr sz="1400">
                <a:solidFill>
                  <a:schemeClr val="tx1"/>
                </a:solidFill>
              </a:defRPr>
            </a:lvl1pPr>
            <a:lvl2pPr marL="172800" indent="-172800">
              <a:buClr>
                <a:schemeClr val="accent1"/>
              </a:buClr>
              <a:buFont typeface="Arial" panose="020B0604020202020204" pitchFamily="34" charset="0"/>
              <a:buChar char="•"/>
              <a:defRPr/>
            </a:lvl2pPr>
          </a:lstStyle>
          <a:p>
            <a:pPr lvl="0"/>
            <a:r>
              <a:rPr lang="en-US"/>
              <a:t>Click to edit Master text styles</a:t>
            </a:r>
          </a:p>
        </p:txBody>
      </p:sp>
      <p:sp>
        <p:nvSpPr>
          <p:cNvPr id="32" name="Picture Placeholder 31">
            <a:extLst>
              <a:ext uri="{FF2B5EF4-FFF2-40B4-BE49-F238E27FC236}">
                <a16:creationId xmlns:a16="http://schemas.microsoft.com/office/drawing/2014/main" id="{3858FC5D-D32B-E0C1-EA51-388F43947FB8}"/>
              </a:ext>
            </a:extLst>
          </p:cNvPr>
          <p:cNvSpPr>
            <a:spLocks noGrp="1"/>
          </p:cNvSpPr>
          <p:nvPr>
            <p:ph type="pic" sz="quarter" idx="27" hasCustomPrompt="1"/>
          </p:nvPr>
        </p:nvSpPr>
        <p:spPr>
          <a:xfrm>
            <a:off x="4966369" y="5511175"/>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8" name="Text Placeholder 27">
            <a:extLst>
              <a:ext uri="{FF2B5EF4-FFF2-40B4-BE49-F238E27FC236}">
                <a16:creationId xmlns:a16="http://schemas.microsoft.com/office/drawing/2014/main" id="{2E16D332-5E85-707B-AEBF-C3EECBFDEB60}"/>
              </a:ext>
            </a:extLst>
          </p:cNvPr>
          <p:cNvSpPr>
            <a:spLocks noGrp="1"/>
          </p:cNvSpPr>
          <p:nvPr>
            <p:ph type="body" sz="quarter" idx="26"/>
          </p:nvPr>
        </p:nvSpPr>
        <p:spPr>
          <a:xfrm>
            <a:off x="5645150" y="5355763"/>
            <a:ext cx="2021363" cy="670824"/>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a:lvl2pPr>
          </a:lstStyle>
          <a:p>
            <a:pPr lvl="0"/>
            <a:r>
              <a:rPr lang="en-US"/>
              <a:t>Click to edit Master text styles</a:t>
            </a:r>
          </a:p>
        </p:txBody>
      </p:sp>
      <p:sp>
        <p:nvSpPr>
          <p:cNvPr id="35" name="Picture Placeholder 34">
            <a:extLst>
              <a:ext uri="{FF2B5EF4-FFF2-40B4-BE49-F238E27FC236}">
                <a16:creationId xmlns:a16="http://schemas.microsoft.com/office/drawing/2014/main" id="{88A0D195-D974-861D-591A-51ED87F84CB3}"/>
              </a:ext>
            </a:extLst>
          </p:cNvPr>
          <p:cNvSpPr>
            <a:spLocks noGrp="1"/>
          </p:cNvSpPr>
          <p:nvPr>
            <p:ph type="pic" sz="quarter" idx="29" hasCustomPrompt="1"/>
          </p:nvPr>
        </p:nvSpPr>
        <p:spPr>
          <a:xfrm>
            <a:off x="8363749" y="2114102"/>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39" name="Text Placeholder 38">
            <a:extLst>
              <a:ext uri="{FF2B5EF4-FFF2-40B4-BE49-F238E27FC236}">
                <a16:creationId xmlns:a16="http://schemas.microsoft.com/office/drawing/2014/main" id="{A9F6FAD0-F4C2-5236-CE9E-2E997BF19944}"/>
              </a:ext>
            </a:extLst>
          </p:cNvPr>
          <p:cNvSpPr>
            <a:spLocks noGrp="1"/>
          </p:cNvSpPr>
          <p:nvPr>
            <p:ph type="body" sz="quarter" idx="31"/>
          </p:nvPr>
        </p:nvSpPr>
        <p:spPr>
          <a:xfrm>
            <a:off x="9042530" y="1958690"/>
            <a:ext cx="2023200" cy="670824"/>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37" name="Picture Placeholder 36">
            <a:extLst>
              <a:ext uri="{FF2B5EF4-FFF2-40B4-BE49-F238E27FC236}">
                <a16:creationId xmlns:a16="http://schemas.microsoft.com/office/drawing/2014/main" id="{195AB063-12B0-9000-3910-C488547FAECB}"/>
              </a:ext>
            </a:extLst>
          </p:cNvPr>
          <p:cNvSpPr>
            <a:spLocks noGrp="1"/>
          </p:cNvSpPr>
          <p:nvPr>
            <p:ph type="pic" sz="quarter" idx="30" hasCustomPrompt="1"/>
          </p:nvPr>
        </p:nvSpPr>
        <p:spPr>
          <a:xfrm>
            <a:off x="8363749" y="3246459"/>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41" name="Text Placeholder 40">
            <a:extLst>
              <a:ext uri="{FF2B5EF4-FFF2-40B4-BE49-F238E27FC236}">
                <a16:creationId xmlns:a16="http://schemas.microsoft.com/office/drawing/2014/main" id="{76E9DE05-FE83-F13E-8767-58A78DA3A585}"/>
              </a:ext>
            </a:extLst>
          </p:cNvPr>
          <p:cNvSpPr>
            <a:spLocks noGrp="1"/>
          </p:cNvSpPr>
          <p:nvPr>
            <p:ph type="body" sz="quarter" idx="32"/>
          </p:nvPr>
        </p:nvSpPr>
        <p:spPr>
          <a:xfrm>
            <a:off x="9042530" y="3091047"/>
            <a:ext cx="2023200" cy="670824"/>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42" name="Picture Placeholder 41">
            <a:extLst>
              <a:ext uri="{FF2B5EF4-FFF2-40B4-BE49-F238E27FC236}">
                <a16:creationId xmlns:a16="http://schemas.microsoft.com/office/drawing/2014/main" id="{520E1353-14A3-F7A4-467F-38ADB9C937AD}"/>
              </a:ext>
            </a:extLst>
          </p:cNvPr>
          <p:cNvSpPr>
            <a:spLocks noGrp="1"/>
          </p:cNvSpPr>
          <p:nvPr>
            <p:ph type="pic" sz="quarter" idx="33" hasCustomPrompt="1"/>
          </p:nvPr>
        </p:nvSpPr>
        <p:spPr>
          <a:xfrm>
            <a:off x="8363749" y="4378817"/>
            <a:ext cx="360000" cy="3600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46" name="Text Placeholder 45">
            <a:extLst>
              <a:ext uri="{FF2B5EF4-FFF2-40B4-BE49-F238E27FC236}">
                <a16:creationId xmlns:a16="http://schemas.microsoft.com/office/drawing/2014/main" id="{8AAA57FA-A421-2584-450A-1BDFD9E13560}"/>
              </a:ext>
            </a:extLst>
          </p:cNvPr>
          <p:cNvSpPr>
            <a:spLocks noGrp="1"/>
          </p:cNvSpPr>
          <p:nvPr>
            <p:ph type="body" sz="quarter" idx="35"/>
          </p:nvPr>
        </p:nvSpPr>
        <p:spPr>
          <a:xfrm>
            <a:off x="9042530" y="4223912"/>
            <a:ext cx="2023200" cy="669810"/>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44" name="Picture Placeholder 43">
            <a:extLst>
              <a:ext uri="{FF2B5EF4-FFF2-40B4-BE49-F238E27FC236}">
                <a16:creationId xmlns:a16="http://schemas.microsoft.com/office/drawing/2014/main" id="{1B270F9B-0E21-9FEA-595D-D1AA5A08DEC1}"/>
              </a:ext>
            </a:extLst>
          </p:cNvPr>
          <p:cNvSpPr>
            <a:spLocks noGrp="1"/>
          </p:cNvSpPr>
          <p:nvPr>
            <p:ph type="pic" sz="quarter" idx="34" hasCustomPrompt="1"/>
          </p:nvPr>
        </p:nvSpPr>
        <p:spPr>
          <a:xfrm>
            <a:off x="8363749" y="5511175"/>
            <a:ext cx="360000" cy="3600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48" name="Text Placeholder 47">
            <a:extLst>
              <a:ext uri="{FF2B5EF4-FFF2-40B4-BE49-F238E27FC236}">
                <a16:creationId xmlns:a16="http://schemas.microsoft.com/office/drawing/2014/main" id="{2BDBB4E5-8EC8-5745-BE32-C3F32D67ACD5}"/>
              </a:ext>
            </a:extLst>
          </p:cNvPr>
          <p:cNvSpPr>
            <a:spLocks noGrp="1"/>
          </p:cNvSpPr>
          <p:nvPr>
            <p:ph type="body" sz="quarter" idx="36"/>
          </p:nvPr>
        </p:nvSpPr>
        <p:spPr>
          <a:xfrm>
            <a:off x="9042530" y="5355763"/>
            <a:ext cx="2023200" cy="670824"/>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43" name="Text Placeholder 9">
            <a:extLst>
              <a:ext uri="{FF2B5EF4-FFF2-40B4-BE49-F238E27FC236}">
                <a16:creationId xmlns:a16="http://schemas.microsoft.com/office/drawing/2014/main" id="{82A00920-10D8-1429-5D8A-4A4FAAE1B3E9}"/>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077943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2.xml><?xml version="1.0" encoding="utf-8"?>
<p:sldLayout xmlns:a="http://schemas.openxmlformats.org/drawingml/2006/main" xmlns:r="http://schemas.openxmlformats.org/officeDocument/2006/relationships" xmlns:p="http://schemas.openxmlformats.org/presentationml/2006/main" preserve="1">
  <p:cSld name="7_Comparison x7-8 content_Opt. B">
    <p:bg>
      <p:bgPr>
        <a:solidFill>
          <a:schemeClr val="bg2"/>
        </a:solidFill>
        <a:effectLst/>
      </p:bgPr>
    </p:bg>
    <p:spTree>
      <p:nvGrpSpPr>
        <p:cNvPr id="1" name=""/>
        <p:cNvGrpSpPr/>
        <p:nvPr/>
      </p:nvGrpSpPr>
      <p:grpSpPr>
        <a:xfrm>
          <a:off x="0" y="0"/>
          <a:ext cx="0" cy="0"/>
          <a:chOff x="0" y="0"/>
          <a:chExt cx="0" cy="0"/>
        </a:xfrm>
      </p:grpSpPr>
      <p:sp>
        <p:nvSpPr>
          <p:cNvPr id="25" name="Rectangle: Rounded Corners 24">
            <a:extLst>
              <a:ext uri="{FF2B5EF4-FFF2-40B4-BE49-F238E27FC236}">
                <a16:creationId xmlns:a16="http://schemas.microsoft.com/office/drawing/2014/main" id="{6D1848D1-5743-7B3D-33CC-F4203A1A58FD}"/>
              </a:ext>
            </a:extLst>
          </p:cNvPr>
          <p:cNvSpPr/>
          <p:nvPr/>
        </p:nvSpPr>
        <p:spPr>
          <a:xfrm>
            <a:off x="790573" y="1766886"/>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26" name="Rectangle: Rounded Corners 25">
            <a:extLst>
              <a:ext uri="{FF2B5EF4-FFF2-40B4-BE49-F238E27FC236}">
                <a16:creationId xmlns:a16="http://schemas.microsoft.com/office/drawing/2014/main" id="{640C4075-AE7F-29AF-DF8B-1912448485C7}"/>
              </a:ext>
            </a:extLst>
          </p:cNvPr>
          <p:cNvSpPr/>
          <p:nvPr/>
        </p:nvSpPr>
        <p:spPr>
          <a:xfrm>
            <a:off x="3461276" y="1766886"/>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27" name="Rectangle: Rounded Corners 26">
            <a:extLst>
              <a:ext uri="{FF2B5EF4-FFF2-40B4-BE49-F238E27FC236}">
                <a16:creationId xmlns:a16="http://schemas.microsoft.com/office/drawing/2014/main" id="{AC987873-F913-263D-CDE3-8D9BFD5F2F2E}"/>
              </a:ext>
            </a:extLst>
          </p:cNvPr>
          <p:cNvSpPr/>
          <p:nvPr/>
        </p:nvSpPr>
        <p:spPr>
          <a:xfrm>
            <a:off x="6131979" y="1766886"/>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28" name="Rectangle: Rounded Corners 27">
            <a:extLst>
              <a:ext uri="{FF2B5EF4-FFF2-40B4-BE49-F238E27FC236}">
                <a16:creationId xmlns:a16="http://schemas.microsoft.com/office/drawing/2014/main" id="{8DF43E8E-1CF5-1D97-C58B-12107D554FC7}"/>
              </a:ext>
            </a:extLst>
          </p:cNvPr>
          <p:cNvSpPr/>
          <p:nvPr/>
        </p:nvSpPr>
        <p:spPr>
          <a:xfrm>
            <a:off x="8802681" y="1766886"/>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29" name="Rectangle: Rounded Corners 28">
            <a:extLst>
              <a:ext uri="{FF2B5EF4-FFF2-40B4-BE49-F238E27FC236}">
                <a16:creationId xmlns:a16="http://schemas.microsoft.com/office/drawing/2014/main" id="{0CCF6B44-4979-B52A-30D6-08C5985BBEB6}"/>
              </a:ext>
            </a:extLst>
          </p:cNvPr>
          <p:cNvSpPr/>
          <p:nvPr/>
        </p:nvSpPr>
        <p:spPr>
          <a:xfrm>
            <a:off x="790573" y="4028580"/>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30" name="Rectangle: Rounded Corners 29">
            <a:extLst>
              <a:ext uri="{FF2B5EF4-FFF2-40B4-BE49-F238E27FC236}">
                <a16:creationId xmlns:a16="http://schemas.microsoft.com/office/drawing/2014/main" id="{82AE9DAB-1790-C1B1-C531-846A38E3B666}"/>
              </a:ext>
            </a:extLst>
          </p:cNvPr>
          <p:cNvSpPr/>
          <p:nvPr/>
        </p:nvSpPr>
        <p:spPr>
          <a:xfrm>
            <a:off x="3461276" y="4028580"/>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31" name="Rectangle: Rounded Corners 30">
            <a:extLst>
              <a:ext uri="{FF2B5EF4-FFF2-40B4-BE49-F238E27FC236}">
                <a16:creationId xmlns:a16="http://schemas.microsoft.com/office/drawing/2014/main" id="{27F52D3B-ADAC-FD1A-B103-630B086F1D60}"/>
              </a:ext>
            </a:extLst>
          </p:cNvPr>
          <p:cNvSpPr/>
          <p:nvPr/>
        </p:nvSpPr>
        <p:spPr>
          <a:xfrm>
            <a:off x="6131979" y="4028580"/>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32" name="Rectangle: Rounded Corners 31">
            <a:extLst>
              <a:ext uri="{FF2B5EF4-FFF2-40B4-BE49-F238E27FC236}">
                <a16:creationId xmlns:a16="http://schemas.microsoft.com/office/drawing/2014/main" id="{B983EDED-2D2F-7334-2E09-7C40F4B9ABBF}"/>
              </a:ext>
            </a:extLst>
          </p:cNvPr>
          <p:cNvSpPr/>
          <p:nvPr/>
        </p:nvSpPr>
        <p:spPr>
          <a:xfrm>
            <a:off x="8802681" y="4028580"/>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50833375-32D0-5978-15B4-1FD0520EE47D}"/>
              </a:ext>
            </a:extLst>
          </p:cNvPr>
          <p:cNvSpPr>
            <a:spLocks noGrp="1"/>
          </p:cNvSpPr>
          <p:nvPr>
            <p:ph type="title" hasCustomPrompt="1"/>
          </p:nvPr>
        </p:nvSpPr>
        <p:spPr/>
        <p:txBody>
          <a:bodyPr/>
          <a:lstStyle/>
          <a:p>
            <a:r>
              <a:rPr lang="en-US"/>
              <a:t>Title goes here</a:t>
            </a:r>
            <a:endParaRPr lang="en-AU"/>
          </a:p>
        </p:txBody>
      </p:sp>
      <p:sp>
        <p:nvSpPr>
          <p:cNvPr id="13" name="Picture Placeholder 10">
            <a:extLst>
              <a:ext uri="{FF2B5EF4-FFF2-40B4-BE49-F238E27FC236}">
                <a16:creationId xmlns:a16="http://schemas.microsoft.com/office/drawing/2014/main" id="{7D223E9D-EFCC-BDB4-96A5-F8352361B81C}"/>
              </a:ext>
            </a:extLst>
          </p:cNvPr>
          <p:cNvSpPr>
            <a:spLocks noGrp="1"/>
          </p:cNvSpPr>
          <p:nvPr>
            <p:ph type="pic" sz="quarter" idx="18" hasCustomPrompt="1"/>
          </p:nvPr>
        </p:nvSpPr>
        <p:spPr>
          <a:xfrm>
            <a:off x="1131395" y="2127326"/>
            <a:ext cx="453600" cy="453600"/>
          </a:xfrm>
          <a:noFill/>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4" name="Text Placeholder 9">
            <a:extLst>
              <a:ext uri="{FF2B5EF4-FFF2-40B4-BE49-F238E27FC236}">
                <a16:creationId xmlns:a16="http://schemas.microsoft.com/office/drawing/2014/main" id="{65A73D62-36E9-CB69-7BBF-B6AA10B114F9}"/>
              </a:ext>
            </a:extLst>
          </p:cNvPr>
          <p:cNvSpPr>
            <a:spLocks noGrp="1"/>
          </p:cNvSpPr>
          <p:nvPr>
            <p:ph type="body" sz="quarter" idx="15" hasCustomPrompt="1"/>
          </p:nvPr>
        </p:nvSpPr>
        <p:spPr>
          <a:xfrm>
            <a:off x="1786895" y="2130926"/>
            <a:ext cx="1202400" cy="446400"/>
          </a:xfrm>
        </p:spPr>
        <p:txBody>
          <a:bodyPr anchor="ctr" anchorCtr="0"/>
          <a:lstStyle>
            <a:lvl1pPr>
              <a:lnSpc>
                <a:spcPct val="100000"/>
              </a:lnSpc>
              <a:spcBef>
                <a:spcPts val="0"/>
              </a:spcBef>
              <a:spcAft>
                <a:spcPts val="1200"/>
              </a:spcAft>
              <a:defRPr sz="14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p:txBody>
      </p:sp>
      <p:sp>
        <p:nvSpPr>
          <p:cNvPr id="15" name="Text Placeholder 21">
            <a:extLst>
              <a:ext uri="{FF2B5EF4-FFF2-40B4-BE49-F238E27FC236}">
                <a16:creationId xmlns:a16="http://schemas.microsoft.com/office/drawing/2014/main" id="{6239B24A-907D-3BC9-BD26-989BDE6B7A43}"/>
              </a:ext>
            </a:extLst>
          </p:cNvPr>
          <p:cNvSpPr>
            <a:spLocks noGrp="1"/>
          </p:cNvSpPr>
          <p:nvPr>
            <p:ph type="body" sz="quarter" idx="20"/>
          </p:nvPr>
        </p:nvSpPr>
        <p:spPr>
          <a:xfrm>
            <a:off x="1131394" y="2751266"/>
            <a:ext cx="1850400" cy="893634"/>
          </a:xfrm>
        </p:spPr>
        <p:txBody>
          <a:bodyPr/>
          <a:lstStyle>
            <a:lvl1pPr>
              <a:lnSpc>
                <a:spcPct val="125000"/>
              </a:lnSpc>
              <a:defRPr sz="1200">
                <a:solidFill>
                  <a:schemeClr val="tx1"/>
                </a:solidFill>
              </a:defRPr>
            </a:lvl1pPr>
            <a:lvl2pPr marL="172800" indent="-172800">
              <a:spcAft>
                <a:spcPts val="600"/>
              </a:spcAft>
              <a:buClr>
                <a:schemeClr val="accent1"/>
              </a:buClr>
              <a:buFont typeface="Arial" panose="020B0604020202020204" pitchFamily="34" charset="0"/>
              <a:buChar char="•"/>
              <a:defRPr sz="1200"/>
            </a:lvl2pPr>
            <a:lvl3pPr marL="0" indent="0">
              <a:buNone/>
              <a:defRPr/>
            </a:lvl3pPr>
          </a:lstStyle>
          <a:p>
            <a:pPr lvl="0"/>
            <a:r>
              <a:rPr lang="en-US"/>
              <a:t>Click to edit Master text styles</a:t>
            </a:r>
          </a:p>
          <a:p>
            <a:pPr lvl="1"/>
            <a:r>
              <a:rPr lang="en-US"/>
              <a:t>Second level</a:t>
            </a:r>
          </a:p>
        </p:txBody>
      </p:sp>
      <p:sp>
        <p:nvSpPr>
          <p:cNvPr id="16" name="Picture Placeholder 16">
            <a:extLst>
              <a:ext uri="{FF2B5EF4-FFF2-40B4-BE49-F238E27FC236}">
                <a16:creationId xmlns:a16="http://schemas.microsoft.com/office/drawing/2014/main" id="{991DD4D2-84E5-6B77-BBCE-35EC6C26D960}"/>
              </a:ext>
            </a:extLst>
          </p:cNvPr>
          <p:cNvSpPr>
            <a:spLocks noGrp="1"/>
          </p:cNvSpPr>
          <p:nvPr>
            <p:ph type="pic" sz="quarter" idx="19" hasCustomPrompt="1"/>
          </p:nvPr>
        </p:nvSpPr>
        <p:spPr>
          <a:xfrm>
            <a:off x="3812361" y="2127326"/>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7" name="Text Placeholder 22">
            <a:extLst>
              <a:ext uri="{FF2B5EF4-FFF2-40B4-BE49-F238E27FC236}">
                <a16:creationId xmlns:a16="http://schemas.microsoft.com/office/drawing/2014/main" id="{ACDD5714-A8F3-7060-65FC-5013B2953849}"/>
              </a:ext>
            </a:extLst>
          </p:cNvPr>
          <p:cNvSpPr>
            <a:spLocks noGrp="1"/>
          </p:cNvSpPr>
          <p:nvPr>
            <p:ph type="body" sz="quarter" idx="17" hasCustomPrompt="1"/>
          </p:nvPr>
        </p:nvSpPr>
        <p:spPr>
          <a:xfrm>
            <a:off x="4491995" y="2130926"/>
            <a:ext cx="1202400" cy="446400"/>
          </a:xfrm>
        </p:spPr>
        <p:txBody>
          <a:bodyPr anchor="ctr" anchorCtr="0"/>
          <a:lstStyle>
            <a:lvl1pPr>
              <a:lnSpc>
                <a:spcPct val="100000"/>
              </a:lnSpc>
              <a:defRPr sz="1400"/>
            </a:lvl1pPr>
          </a:lstStyle>
          <a:p>
            <a:pPr lvl="0"/>
            <a:r>
              <a:rPr lang="en-US"/>
              <a:t>Body text heading</a:t>
            </a:r>
          </a:p>
        </p:txBody>
      </p:sp>
      <p:sp>
        <p:nvSpPr>
          <p:cNvPr id="18" name="Text Placeholder 23">
            <a:extLst>
              <a:ext uri="{FF2B5EF4-FFF2-40B4-BE49-F238E27FC236}">
                <a16:creationId xmlns:a16="http://schemas.microsoft.com/office/drawing/2014/main" id="{09A907A4-052C-FAA3-E982-ADCB4E235CB7}"/>
              </a:ext>
            </a:extLst>
          </p:cNvPr>
          <p:cNvSpPr>
            <a:spLocks noGrp="1"/>
          </p:cNvSpPr>
          <p:nvPr>
            <p:ph type="body" sz="quarter" idx="21"/>
          </p:nvPr>
        </p:nvSpPr>
        <p:spPr>
          <a:xfrm>
            <a:off x="3812361" y="2751266"/>
            <a:ext cx="1850400" cy="893634"/>
          </a:xfrm>
        </p:spPr>
        <p:txBody>
          <a:bodyPr/>
          <a:lstStyle>
            <a:lvl1pPr>
              <a:lnSpc>
                <a:spcPct val="125000"/>
              </a:lnSpc>
              <a:defRPr sz="1200">
                <a:solidFill>
                  <a:schemeClr val="tx1"/>
                </a:solidFill>
              </a:defRPr>
            </a:lvl1pPr>
            <a:lvl2pPr marL="172800" indent="-172800">
              <a:spcAft>
                <a:spcPts val="600"/>
              </a:spcAft>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19" name="Picture Placeholder 14">
            <a:extLst>
              <a:ext uri="{FF2B5EF4-FFF2-40B4-BE49-F238E27FC236}">
                <a16:creationId xmlns:a16="http://schemas.microsoft.com/office/drawing/2014/main" id="{EEB074DF-44E6-FA4B-49DC-F447ABB3CE03}"/>
              </a:ext>
            </a:extLst>
          </p:cNvPr>
          <p:cNvSpPr>
            <a:spLocks noGrp="1"/>
          </p:cNvSpPr>
          <p:nvPr>
            <p:ph type="pic" sz="quarter" idx="22" hasCustomPrompt="1"/>
          </p:nvPr>
        </p:nvSpPr>
        <p:spPr>
          <a:xfrm>
            <a:off x="6498696" y="2127326"/>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0" name="Text Placeholder 22">
            <a:extLst>
              <a:ext uri="{FF2B5EF4-FFF2-40B4-BE49-F238E27FC236}">
                <a16:creationId xmlns:a16="http://schemas.microsoft.com/office/drawing/2014/main" id="{336772DD-E57B-F5B1-C6BD-B3F4FFA50D48}"/>
              </a:ext>
            </a:extLst>
          </p:cNvPr>
          <p:cNvSpPr>
            <a:spLocks noGrp="1"/>
          </p:cNvSpPr>
          <p:nvPr>
            <p:ph type="body" sz="quarter" idx="23" hasCustomPrompt="1"/>
          </p:nvPr>
        </p:nvSpPr>
        <p:spPr>
          <a:xfrm>
            <a:off x="7158995" y="2130926"/>
            <a:ext cx="1202400" cy="446400"/>
          </a:xfrm>
        </p:spPr>
        <p:txBody>
          <a:bodyPr anchor="ctr" anchorCtr="0"/>
          <a:lstStyle>
            <a:lvl1pPr>
              <a:lnSpc>
                <a:spcPct val="100000"/>
              </a:lnSpc>
              <a:defRPr sz="1400"/>
            </a:lvl1pPr>
          </a:lstStyle>
          <a:p>
            <a:pPr lvl="0"/>
            <a:r>
              <a:rPr lang="en-US"/>
              <a:t>Body text heading</a:t>
            </a:r>
          </a:p>
        </p:txBody>
      </p:sp>
      <p:sp>
        <p:nvSpPr>
          <p:cNvPr id="21" name="Text Placeholder 28">
            <a:extLst>
              <a:ext uri="{FF2B5EF4-FFF2-40B4-BE49-F238E27FC236}">
                <a16:creationId xmlns:a16="http://schemas.microsoft.com/office/drawing/2014/main" id="{28F2E62C-9B4A-A8D3-1D48-BA896D7E0E52}"/>
              </a:ext>
            </a:extLst>
          </p:cNvPr>
          <p:cNvSpPr>
            <a:spLocks noGrp="1"/>
          </p:cNvSpPr>
          <p:nvPr>
            <p:ph type="body" sz="quarter" idx="24"/>
          </p:nvPr>
        </p:nvSpPr>
        <p:spPr>
          <a:xfrm>
            <a:off x="6498696" y="2751266"/>
            <a:ext cx="1850400" cy="893634"/>
          </a:xfrm>
        </p:spPr>
        <p:txBody>
          <a:bodyPr/>
          <a:lstStyle>
            <a:lvl1pPr>
              <a:lnSpc>
                <a:spcPct val="125000"/>
              </a:lnSpc>
              <a:defRPr sz="1200">
                <a:solidFill>
                  <a:schemeClr val="tx1"/>
                </a:solidFill>
              </a:defRPr>
            </a:lvl1pPr>
            <a:lvl2pPr marL="172800" indent="-172800">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22" name="Picture Placeholder 31">
            <a:extLst>
              <a:ext uri="{FF2B5EF4-FFF2-40B4-BE49-F238E27FC236}">
                <a16:creationId xmlns:a16="http://schemas.microsoft.com/office/drawing/2014/main" id="{45FEF841-3712-CE52-305F-D75E39F56744}"/>
              </a:ext>
            </a:extLst>
          </p:cNvPr>
          <p:cNvSpPr>
            <a:spLocks noGrp="1"/>
          </p:cNvSpPr>
          <p:nvPr>
            <p:ph type="pic" sz="quarter" idx="27" hasCustomPrompt="1"/>
          </p:nvPr>
        </p:nvSpPr>
        <p:spPr>
          <a:xfrm>
            <a:off x="9175466" y="2127326"/>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3" name="Text Placeholder 24">
            <a:extLst>
              <a:ext uri="{FF2B5EF4-FFF2-40B4-BE49-F238E27FC236}">
                <a16:creationId xmlns:a16="http://schemas.microsoft.com/office/drawing/2014/main" id="{0050BB99-8D26-21E8-AC7E-73B6A6C3A34B}"/>
              </a:ext>
            </a:extLst>
          </p:cNvPr>
          <p:cNvSpPr>
            <a:spLocks noGrp="1"/>
          </p:cNvSpPr>
          <p:nvPr>
            <p:ph type="body" sz="quarter" idx="25" hasCustomPrompt="1"/>
          </p:nvPr>
        </p:nvSpPr>
        <p:spPr>
          <a:xfrm>
            <a:off x="9845045" y="2130926"/>
            <a:ext cx="1202400" cy="446400"/>
          </a:xfrm>
        </p:spPr>
        <p:txBody>
          <a:bodyPr anchor="ctr" anchorCtr="0"/>
          <a:lstStyle>
            <a:lvl1pPr>
              <a:lnSpc>
                <a:spcPct val="100000"/>
              </a:lnSpc>
              <a:defRPr sz="1400"/>
            </a:lvl1pPr>
          </a:lstStyle>
          <a:p>
            <a:pPr lvl="0"/>
            <a:r>
              <a:rPr lang="en-US"/>
              <a:t>Body text heading</a:t>
            </a:r>
          </a:p>
        </p:txBody>
      </p:sp>
      <p:sp>
        <p:nvSpPr>
          <p:cNvPr id="24" name="Text Placeholder 27">
            <a:extLst>
              <a:ext uri="{FF2B5EF4-FFF2-40B4-BE49-F238E27FC236}">
                <a16:creationId xmlns:a16="http://schemas.microsoft.com/office/drawing/2014/main" id="{B639690B-953B-1B06-0E5A-6CD0509539B6}"/>
              </a:ext>
            </a:extLst>
          </p:cNvPr>
          <p:cNvSpPr>
            <a:spLocks noGrp="1"/>
          </p:cNvSpPr>
          <p:nvPr>
            <p:ph type="body" sz="quarter" idx="26"/>
          </p:nvPr>
        </p:nvSpPr>
        <p:spPr>
          <a:xfrm>
            <a:off x="9175466" y="2751266"/>
            <a:ext cx="1850400" cy="893634"/>
          </a:xfrm>
        </p:spPr>
        <p:txBody>
          <a:bodyPr/>
          <a:lstStyle>
            <a:lvl1pPr>
              <a:lnSpc>
                <a:spcPct val="125000"/>
              </a:lnSpc>
              <a:defRPr sz="1200">
                <a:solidFill>
                  <a:schemeClr val="tx1"/>
                </a:solidFill>
              </a:defRPr>
            </a:lvl1pPr>
            <a:lvl2pPr marL="172800" indent="-172800">
              <a:spcAft>
                <a:spcPts val="600"/>
              </a:spcAft>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42" name="Picture Placeholder 41">
            <a:extLst>
              <a:ext uri="{FF2B5EF4-FFF2-40B4-BE49-F238E27FC236}">
                <a16:creationId xmlns:a16="http://schemas.microsoft.com/office/drawing/2014/main" id="{FD7EDDD7-07CD-3C7F-497D-25C8A066FC51}"/>
              </a:ext>
            </a:extLst>
          </p:cNvPr>
          <p:cNvSpPr>
            <a:spLocks noGrp="1"/>
          </p:cNvSpPr>
          <p:nvPr>
            <p:ph type="pic" sz="quarter" idx="32" hasCustomPrompt="1"/>
          </p:nvPr>
        </p:nvSpPr>
        <p:spPr>
          <a:xfrm>
            <a:off x="1131395" y="4387434"/>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34" name="Text Placeholder 33">
            <a:extLst>
              <a:ext uri="{FF2B5EF4-FFF2-40B4-BE49-F238E27FC236}">
                <a16:creationId xmlns:a16="http://schemas.microsoft.com/office/drawing/2014/main" id="{758372E7-C3D2-CFE1-44A2-5A9E6A3C03B5}"/>
              </a:ext>
            </a:extLst>
          </p:cNvPr>
          <p:cNvSpPr>
            <a:spLocks noGrp="1"/>
          </p:cNvSpPr>
          <p:nvPr>
            <p:ph type="body" sz="quarter" idx="28" hasCustomPrompt="1"/>
          </p:nvPr>
        </p:nvSpPr>
        <p:spPr>
          <a:xfrm>
            <a:off x="1786895" y="4391034"/>
            <a:ext cx="1202400" cy="446400"/>
          </a:xfrm>
        </p:spPr>
        <p:txBody>
          <a:bodyPr anchor="ctr" anchorCtr="0"/>
          <a:lstStyle>
            <a:lvl1pPr>
              <a:defRPr sz="1400"/>
            </a:lvl1pPr>
          </a:lstStyle>
          <a:p>
            <a:pPr lvl="0"/>
            <a:r>
              <a:rPr lang="en-US"/>
              <a:t>Body text heading</a:t>
            </a:r>
          </a:p>
        </p:txBody>
      </p:sp>
      <p:sp>
        <p:nvSpPr>
          <p:cNvPr id="38" name="Text Placeholder 37">
            <a:extLst>
              <a:ext uri="{FF2B5EF4-FFF2-40B4-BE49-F238E27FC236}">
                <a16:creationId xmlns:a16="http://schemas.microsoft.com/office/drawing/2014/main" id="{7F4DB437-C513-5272-7386-945F8296154B}"/>
              </a:ext>
            </a:extLst>
          </p:cNvPr>
          <p:cNvSpPr>
            <a:spLocks noGrp="1"/>
          </p:cNvSpPr>
          <p:nvPr>
            <p:ph type="body" sz="quarter" idx="30"/>
          </p:nvPr>
        </p:nvSpPr>
        <p:spPr>
          <a:xfrm>
            <a:off x="1131394" y="5011374"/>
            <a:ext cx="1850400" cy="892800"/>
          </a:xfrm>
        </p:spPr>
        <p:txBody>
          <a:bodyPr/>
          <a:lstStyle>
            <a:lvl1pPr>
              <a:lnSpc>
                <a:spcPct val="125000"/>
              </a:lnSpc>
              <a:defRPr sz="1200">
                <a:solidFill>
                  <a:schemeClr val="tx1"/>
                </a:solidFill>
              </a:defRPr>
            </a:lvl1pPr>
            <a:lvl2pPr marL="171450" indent="-171450">
              <a:buClr>
                <a:schemeClr val="accent1"/>
              </a:buClr>
              <a:buFont typeface="Arial" panose="020B0604020202020204" pitchFamily="34" charset="0"/>
              <a:buChar char="•"/>
              <a:defRPr sz="1200">
                <a:solidFill>
                  <a:schemeClr val="tx1"/>
                </a:solidFill>
              </a:defRPr>
            </a:lvl2pPr>
            <a:lvl3pPr marL="0" indent="0">
              <a:buNone/>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a:p>
            <a:pPr lvl="1"/>
            <a:r>
              <a:rPr lang="en-US"/>
              <a:t>Second level</a:t>
            </a:r>
          </a:p>
        </p:txBody>
      </p:sp>
      <p:sp>
        <p:nvSpPr>
          <p:cNvPr id="44" name="Picture Placeholder 43">
            <a:extLst>
              <a:ext uri="{FF2B5EF4-FFF2-40B4-BE49-F238E27FC236}">
                <a16:creationId xmlns:a16="http://schemas.microsoft.com/office/drawing/2014/main" id="{EE32C5F0-DDC3-DF3B-0856-F6A862338BA8}"/>
              </a:ext>
            </a:extLst>
          </p:cNvPr>
          <p:cNvSpPr>
            <a:spLocks noGrp="1"/>
          </p:cNvSpPr>
          <p:nvPr>
            <p:ph type="pic" sz="quarter" idx="33" hasCustomPrompt="1"/>
          </p:nvPr>
        </p:nvSpPr>
        <p:spPr>
          <a:xfrm>
            <a:off x="3812361" y="4387434"/>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36" name="Text Placeholder 35">
            <a:extLst>
              <a:ext uri="{FF2B5EF4-FFF2-40B4-BE49-F238E27FC236}">
                <a16:creationId xmlns:a16="http://schemas.microsoft.com/office/drawing/2014/main" id="{8E0C03AA-E8D5-846D-89E0-20468BF8936F}"/>
              </a:ext>
            </a:extLst>
          </p:cNvPr>
          <p:cNvSpPr>
            <a:spLocks noGrp="1"/>
          </p:cNvSpPr>
          <p:nvPr>
            <p:ph type="body" sz="quarter" idx="29" hasCustomPrompt="1"/>
          </p:nvPr>
        </p:nvSpPr>
        <p:spPr>
          <a:xfrm>
            <a:off x="4491995" y="4391034"/>
            <a:ext cx="1202400" cy="446400"/>
          </a:xfrm>
        </p:spPr>
        <p:txBody>
          <a:bodyPr anchor="ctr" anchorCtr="0"/>
          <a:lstStyle>
            <a:lvl1pPr>
              <a:defRPr sz="1400"/>
            </a:lvl1pPr>
          </a:lstStyle>
          <a:p>
            <a:pPr lvl="0"/>
            <a:r>
              <a:rPr lang="en-US"/>
              <a:t>Body text heading</a:t>
            </a:r>
          </a:p>
        </p:txBody>
      </p:sp>
      <p:sp>
        <p:nvSpPr>
          <p:cNvPr id="40" name="Text Placeholder 39">
            <a:extLst>
              <a:ext uri="{FF2B5EF4-FFF2-40B4-BE49-F238E27FC236}">
                <a16:creationId xmlns:a16="http://schemas.microsoft.com/office/drawing/2014/main" id="{B31004BB-78CD-B88B-0EA9-B09FAE1A5AD2}"/>
              </a:ext>
            </a:extLst>
          </p:cNvPr>
          <p:cNvSpPr>
            <a:spLocks noGrp="1"/>
          </p:cNvSpPr>
          <p:nvPr>
            <p:ph type="body" sz="quarter" idx="31"/>
          </p:nvPr>
        </p:nvSpPr>
        <p:spPr>
          <a:xfrm>
            <a:off x="3812361" y="5011374"/>
            <a:ext cx="1850400" cy="892800"/>
          </a:xfrm>
        </p:spPr>
        <p:txBody>
          <a:bodyPr/>
          <a:lstStyle>
            <a:lvl1pPr>
              <a:lnSpc>
                <a:spcPct val="125000"/>
              </a:lnSpc>
              <a:defRPr sz="1200">
                <a:solidFill>
                  <a:schemeClr val="tx1"/>
                </a:solidFill>
              </a:defRPr>
            </a:lvl1pPr>
            <a:lvl2pPr marL="171450" indent="-171450">
              <a:buClr>
                <a:schemeClr val="accent1"/>
              </a:buClr>
              <a:buFont typeface="Arial" panose="020B0604020202020204" pitchFamily="34" charset="0"/>
              <a:buChar char="•"/>
              <a:defRPr sz="1200">
                <a:solidFill>
                  <a:schemeClr val="tx1"/>
                </a:solidFill>
              </a:defRPr>
            </a:lvl2pPr>
            <a:lvl3pPr>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a:p>
            <a:pPr lvl="1"/>
            <a:r>
              <a:rPr lang="en-US"/>
              <a:t>Second level</a:t>
            </a:r>
          </a:p>
        </p:txBody>
      </p:sp>
      <p:sp>
        <p:nvSpPr>
          <p:cNvPr id="57" name="Picture Placeholder 31">
            <a:extLst>
              <a:ext uri="{FF2B5EF4-FFF2-40B4-BE49-F238E27FC236}">
                <a16:creationId xmlns:a16="http://schemas.microsoft.com/office/drawing/2014/main" id="{7EEC59FB-1D0B-60C0-240B-00D84FD98B22}"/>
              </a:ext>
            </a:extLst>
          </p:cNvPr>
          <p:cNvSpPr>
            <a:spLocks noGrp="1"/>
          </p:cNvSpPr>
          <p:nvPr>
            <p:ph type="pic" sz="quarter" idx="34" hasCustomPrompt="1"/>
          </p:nvPr>
        </p:nvSpPr>
        <p:spPr>
          <a:xfrm>
            <a:off x="6498696" y="4387434"/>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58" name="Text Placeholder 27">
            <a:extLst>
              <a:ext uri="{FF2B5EF4-FFF2-40B4-BE49-F238E27FC236}">
                <a16:creationId xmlns:a16="http://schemas.microsoft.com/office/drawing/2014/main" id="{108C32AC-2188-027F-24A2-0BBCED3F86BA}"/>
              </a:ext>
            </a:extLst>
          </p:cNvPr>
          <p:cNvSpPr>
            <a:spLocks noGrp="1"/>
          </p:cNvSpPr>
          <p:nvPr>
            <p:ph type="body" sz="quarter" idx="35" hasCustomPrompt="1"/>
          </p:nvPr>
        </p:nvSpPr>
        <p:spPr>
          <a:xfrm>
            <a:off x="7158995" y="4391034"/>
            <a:ext cx="1202400" cy="446400"/>
          </a:xfrm>
        </p:spPr>
        <p:txBody>
          <a:bodyPr anchor="ctr" anchorCtr="0"/>
          <a:lstStyle>
            <a:lvl1pPr>
              <a:lnSpc>
                <a:spcPct val="100000"/>
              </a:lnSpc>
              <a:defRPr sz="1400">
                <a:solidFill>
                  <a:schemeClr val="accent1"/>
                </a:solidFill>
              </a:defRPr>
            </a:lvl1pPr>
            <a:lvl2pPr marL="172800" indent="-172800">
              <a:spcAft>
                <a:spcPts val="600"/>
              </a:spcAft>
              <a:buClr>
                <a:schemeClr val="accent1"/>
              </a:buClr>
              <a:buFont typeface="Arial" panose="020B0604020202020204" pitchFamily="34" charset="0"/>
              <a:buChar char="•"/>
              <a:defRPr/>
            </a:lvl2pPr>
          </a:lstStyle>
          <a:p>
            <a:pPr lvl="0"/>
            <a:r>
              <a:rPr lang="en-US"/>
              <a:t>Body text heading</a:t>
            </a:r>
          </a:p>
        </p:txBody>
      </p:sp>
      <p:sp>
        <p:nvSpPr>
          <p:cNvPr id="62" name="Text Placeholder 61">
            <a:extLst>
              <a:ext uri="{FF2B5EF4-FFF2-40B4-BE49-F238E27FC236}">
                <a16:creationId xmlns:a16="http://schemas.microsoft.com/office/drawing/2014/main" id="{084E0749-42B5-C06E-3257-AE79664ABD56}"/>
              </a:ext>
            </a:extLst>
          </p:cNvPr>
          <p:cNvSpPr>
            <a:spLocks noGrp="1"/>
          </p:cNvSpPr>
          <p:nvPr>
            <p:ph type="body" sz="quarter" idx="38"/>
          </p:nvPr>
        </p:nvSpPr>
        <p:spPr>
          <a:xfrm>
            <a:off x="6498696" y="5011374"/>
            <a:ext cx="1849438" cy="892800"/>
          </a:xfrm>
        </p:spPr>
        <p:txBody>
          <a:bodyPr/>
          <a:lstStyle>
            <a:lvl1pPr>
              <a:lnSpc>
                <a:spcPct val="125000"/>
              </a:lnSpc>
              <a:defRPr sz="1200">
                <a:solidFill>
                  <a:schemeClr val="tx1"/>
                </a:solidFill>
              </a:defRPr>
            </a:lvl1pPr>
            <a:lvl2pPr marL="171450" indent="-171450">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59" name="Picture Placeholder 43">
            <a:extLst>
              <a:ext uri="{FF2B5EF4-FFF2-40B4-BE49-F238E27FC236}">
                <a16:creationId xmlns:a16="http://schemas.microsoft.com/office/drawing/2014/main" id="{F6084221-D9D2-78B1-46E4-A3BC4C75DED3}"/>
              </a:ext>
            </a:extLst>
          </p:cNvPr>
          <p:cNvSpPr>
            <a:spLocks noGrp="1"/>
          </p:cNvSpPr>
          <p:nvPr>
            <p:ph type="pic" sz="quarter" idx="36" hasCustomPrompt="1"/>
          </p:nvPr>
        </p:nvSpPr>
        <p:spPr>
          <a:xfrm>
            <a:off x="9175466" y="4387434"/>
            <a:ext cx="453600" cy="4536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60" name="Text Placeholder 47">
            <a:extLst>
              <a:ext uri="{FF2B5EF4-FFF2-40B4-BE49-F238E27FC236}">
                <a16:creationId xmlns:a16="http://schemas.microsoft.com/office/drawing/2014/main" id="{6C216AF0-7EC1-6A6C-78CE-026873754944}"/>
              </a:ext>
            </a:extLst>
          </p:cNvPr>
          <p:cNvSpPr>
            <a:spLocks noGrp="1"/>
          </p:cNvSpPr>
          <p:nvPr>
            <p:ph type="body" sz="quarter" idx="37" hasCustomPrompt="1"/>
          </p:nvPr>
        </p:nvSpPr>
        <p:spPr>
          <a:xfrm>
            <a:off x="9845045" y="4391034"/>
            <a:ext cx="1202400" cy="446400"/>
          </a:xfrm>
        </p:spPr>
        <p:txBody>
          <a:bodyPr anchor="ctr" anchorCtr="0"/>
          <a:lstStyle>
            <a:lvl1pPr>
              <a:lnSpc>
                <a:spcPct val="100000"/>
              </a:lnSpc>
              <a:defRPr sz="1400">
                <a:solidFill>
                  <a:schemeClr val="accent1"/>
                </a:solidFill>
              </a:defRPr>
            </a:lvl1pPr>
          </a:lstStyle>
          <a:p>
            <a:pPr lvl="0"/>
            <a:r>
              <a:rPr lang="en-US"/>
              <a:t>Body text heading</a:t>
            </a:r>
          </a:p>
        </p:txBody>
      </p:sp>
      <p:sp>
        <p:nvSpPr>
          <p:cNvPr id="64" name="Text Placeholder 63">
            <a:extLst>
              <a:ext uri="{FF2B5EF4-FFF2-40B4-BE49-F238E27FC236}">
                <a16:creationId xmlns:a16="http://schemas.microsoft.com/office/drawing/2014/main" id="{C3A6D634-76CB-A957-9437-C521111C2637}"/>
              </a:ext>
            </a:extLst>
          </p:cNvPr>
          <p:cNvSpPr>
            <a:spLocks noGrp="1"/>
          </p:cNvSpPr>
          <p:nvPr>
            <p:ph type="body" sz="quarter" idx="39"/>
          </p:nvPr>
        </p:nvSpPr>
        <p:spPr>
          <a:xfrm>
            <a:off x="9175466" y="5011374"/>
            <a:ext cx="1850400" cy="892800"/>
          </a:xfrm>
        </p:spPr>
        <p:txBody>
          <a:bodyPr/>
          <a:lstStyle>
            <a:lvl1pPr>
              <a:lnSpc>
                <a:spcPct val="125000"/>
              </a:lnSpc>
              <a:defRPr sz="1200">
                <a:solidFill>
                  <a:schemeClr val="tx1"/>
                </a:solidFill>
              </a:defRPr>
            </a:lvl1pPr>
            <a:lvl2pPr marL="171450" indent="-171450">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68D32D11-B9CA-A42C-2D4B-F23AB36FBDB8}"/>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BD6FC34-1982-03F1-A736-6EFE8059F856}"/>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49" name="Text Placeholder 23">
            <a:extLst>
              <a:ext uri="{FF2B5EF4-FFF2-40B4-BE49-F238E27FC236}">
                <a16:creationId xmlns:a16="http://schemas.microsoft.com/office/drawing/2014/main" id="{FD655242-3D4E-6947-3F6E-4FB552168AA4}"/>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3544018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3.xml><?xml version="1.0" encoding="utf-8"?>
<p:sldLayout xmlns:a="http://schemas.openxmlformats.org/drawingml/2006/main" xmlns:r="http://schemas.openxmlformats.org/officeDocument/2006/relationships" xmlns:p="http://schemas.openxmlformats.org/presentationml/2006/main" preserve="1">
  <p:cSld name="7_Comparison x10 content_Opt. B">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365AE1A-5151-CDCF-0D84-F41BEAF35794}"/>
              </a:ext>
            </a:extLst>
          </p:cNvPr>
          <p:cNvSpPr/>
          <p:nvPr/>
        </p:nvSpPr>
        <p:spPr>
          <a:xfrm>
            <a:off x="790573" y="1766887"/>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0061ACB8-4BA7-06D2-42D8-EDF3F52571B4}"/>
              </a:ext>
            </a:extLst>
          </p:cNvPr>
          <p:cNvSpPr/>
          <p:nvPr/>
        </p:nvSpPr>
        <p:spPr>
          <a:xfrm>
            <a:off x="2927164" y="1766887"/>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E248231A-BBD2-B288-56A3-84972FE8FC7C}"/>
              </a:ext>
            </a:extLst>
          </p:cNvPr>
          <p:cNvSpPr/>
          <p:nvPr/>
        </p:nvSpPr>
        <p:spPr>
          <a:xfrm>
            <a:off x="5063756" y="1766887"/>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8" name="Rectangle: Rounded Corners 7">
            <a:extLst>
              <a:ext uri="{FF2B5EF4-FFF2-40B4-BE49-F238E27FC236}">
                <a16:creationId xmlns:a16="http://schemas.microsoft.com/office/drawing/2014/main" id="{E247EA35-5763-CE45-F739-4665C98F2D23}"/>
              </a:ext>
            </a:extLst>
          </p:cNvPr>
          <p:cNvSpPr/>
          <p:nvPr/>
        </p:nvSpPr>
        <p:spPr>
          <a:xfrm>
            <a:off x="7200347" y="1766887"/>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9" name="Rectangle: Rounded Corners 8">
            <a:extLst>
              <a:ext uri="{FF2B5EF4-FFF2-40B4-BE49-F238E27FC236}">
                <a16:creationId xmlns:a16="http://schemas.microsoft.com/office/drawing/2014/main" id="{F5742F98-E48E-1B67-AB12-36C3E6D05258}"/>
              </a:ext>
            </a:extLst>
          </p:cNvPr>
          <p:cNvSpPr/>
          <p:nvPr/>
        </p:nvSpPr>
        <p:spPr>
          <a:xfrm>
            <a:off x="9336938" y="1766887"/>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10" name="Rectangle: Rounded Corners 9">
            <a:extLst>
              <a:ext uri="{FF2B5EF4-FFF2-40B4-BE49-F238E27FC236}">
                <a16:creationId xmlns:a16="http://schemas.microsoft.com/office/drawing/2014/main" id="{4C8D102A-8674-11C6-A850-1049413362F4}"/>
              </a:ext>
            </a:extLst>
          </p:cNvPr>
          <p:cNvSpPr/>
          <p:nvPr/>
        </p:nvSpPr>
        <p:spPr>
          <a:xfrm>
            <a:off x="790573" y="4029675"/>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11" name="Rectangle: Rounded Corners 10">
            <a:extLst>
              <a:ext uri="{FF2B5EF4-FFF2-40B4-BE49-F238E27FC236}">
                <a16:creationId xmlns:a16="http://schemas.microsoft.com/office/drawing/2014/main" id="{7C27710D-3F3F-D00C-9309-4979A735E449}"/>
              </a:ext>
            </a:extLst>
          </p:cNvPr>
          <p:cNvSpPr/>
          <p:nvPr/>
        </p:nvSpPr>
        <p:spPr>
          <a:xfrm>
            <a:off x="2927164" y="4029675"/>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35" name="Rectangle: Rounded Corners 34">
            <a:extLst>
              <a:ext uri="{FF2B5EF4-FFF2-40B4-BE49-F238E27FC236}">
                <a16:creationId xmlns:a16="http://schemas.microsoft.com/office/drawing/2014/main" id="{F9BDE71C-A32C-D0A3-848D-2700EDC145E4}"/>
              </a:ext>
            </a:extLst>
          </p:cNvPr>
          <p:cNvSpPr/>
          <p:nvPr/>
        </p:nvSpPr>
        <p:spPr>
          <a:xfrm>
            <a:off x="5063756" y="4029675"/>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37" name="Rectangle: Rounded Corners 36">
            <a:extLst>
              <a:ext uri="{FF2B5EF4-FFF2-40B4-BE49-F238E27FC236}">
                <a16:creationId xmlns:a16="http://schemas.microsoft.com/office/drawing/2014/main" id="{F202BBD4-6F08-8CBD-BCAA-F33234F61C5F}"/>
              </a:ext>
            </a:extLst>
          </p:cNvPr>
          <p:cNvSpPr/>
          <p:nvPr/>
        </p:nvSpPr>
        <p:spPr>
          <a:xfrm>
            <a:off x="7200347" y="4029675"/>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39" name="Rectangle: Rounded Corners 38">
            <a:extLst>
              <a:ext uri="{FF2B5EF4-FFF2-40B4-BE49-F238E27FC236}">
                <a16:creationId xmlns:a16="http://schemas.microsoft.com/office/drawing/2014/main" id="{00DDB8ED-C233-75F9-508D-421E36480280}"/>
              </a:ext>
            </a:extLst>
          </p:cNvPr>
          <p:cNvSpPr/>
          <p:nvPr/>
        </p:nvSpPr>
        <p:spPr>
          <a:xfrm>
            <a:off x="9336938" y="4029675"/>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50833375-32D0-5978-15B4-1FD0520EE47D}"/>
              </a:ext>
            </a:extLst>
          </p:cNvPr>
          <p:cNvSpPr>
            <a:spLocks noGrp="1"/>
          </p:cNvSpPr>
          <p:nvPr>
            <p:ph type="title" hasCustomPrompt="1"/>
          </p:nvPr>
        </p:nvSpPr>
        <p:spPr/>
        <p:txBody>
          <a:bodyPr/>
          <a:lstStyle/>
          <a:p>
            <a:r>
              <a:rPr lang="en-US"/>
              <a:t>Title goes here</a:t>
            </a:r>
            <a:endParaRPr lang="en-AU"/>
          </a:p>
        </p:txBody>
      </p:sp>
      <p:sp>
        <p:nvSpPr>
          <p:cNvPr id="13" name="Picture Placeholder 10">
            <a:extLst>
              <a:ext uri="{FF2B5EF4-FFF2-40B4-BE49-F238E27FC236}">
                <a16:creationId xmlns:a16="http://schemas.microsoft.com/office/drawing/2014/main" id="{7D223E9D-EFCC-BDB4-96A5-F8352361B81C}"/>
              </a:ext>
            </a:extLst>
          </p:cNvPr>
          <p:cNvSpPr>
            <a:spLocks noGrp="1"/>
          </p:cNvSpPr>
          <p:nvPr>
            <p:ph type="pic" sz="quarter" idx="18" hasCustomPrompt="1"/>
          </p:nvPr>
        </p:nvSpPr>
        <p:spPr>
          <a:xfrm>
            <a:off x="1131395" y="2048073"/>
            <a:ext cx="453600" cy="453600"/>
          </a:xfrm>
          <a:noFill/>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5" name="Text Placeholder 21">
            <a:extLst>
              <a:ext uri="{FF2B5EF4-FFF2-40B4-BE49-F238E27FC236}">
                <a16:creationId xmlns:a16="http://schemas.microsoft.com/office/drawing/2014/main" id="{6239B24A-907D-3BC9-BD26-989BDE6B7A43}"/>
              </a:ext>
            </a:extLst>
          </p:cNvPr>
          <p:cNvSpPr>
            <a:spLocks noGrp="1"/>
          </p:cNvSpPr>
          <p:nvPr>
            <p:ph type="body" sz="quarter" idx="20"/>
          </p:nvPr>
        </p:nvSpPr>
        <p:spPr>
          <a:xfrm>
            <a:off x="1064434" y="2676998"/>
            <a:ext cx="1473120" cy="1002963"/>
          </a:xfrm>
        </p:spPr>
        <p:txBody>
          <a:bodyPr/>
          <a:lstStyle>
            <a:lvl1pPr>
              <a:lnSpc>
                <a:spcPct val="125000"/>
              </a:lnSpc>
              <a:defRPr sz="1100">
                <a:solidFill>
                  <a:schemeClr val="tx1"/>
                </a:solidFill>
              </a:defRPr>
            </a:lvl1pPr>
            <a:lvl2pPr marL="172800" indent="-172800">
              <a:spcAft>
                <a:spcPts val="600"/>
              </a:spcAft>
              <a:buClr>
                <a:schemeClr val="accent1"/>
              </a:buClr>
              <a:buFont typeface="Arial" panose="020B0604020202020204" pitchFamily="34" charset="0"/>
              <a:buChar char="•"/>
              <a:defRPr sz="1100"/>
            </a:lvl2pPr>
            <a:lvl3pPr marL="0" indent="0">
              <a:buNone/>
              <a:defRPr/>
            </a:lvl3pPr>
          </a:lstStyle>
          <a:p>
            <a:pPr lvl="0"/>
            <a:r>
              <a:rPr lang="en-US"/>
              <a:t>Click to edit Master text styles</a:t>
            </a:r>
          </a:p>
          <a:p>
            <a:pPr lvl="1"/>
            <a:r>
              <a:rPr lang="en-US"/>
              <a:t>Second level</a:t>
            </a:r>
          </a:p>
        </p:txBody>
      </p:sp>
      <p:sp>
        <p:nvSpPr>
          <p:cNvPr id="16" name="Picture Placeholder 16">
            <a:extLst>
              <a:ext uri="{FF2B5EF4-FFF2-40B4-BE49-F238E27FC236}">
                <a16:creationId xmlns:a16="http://schemas.microsoft.com/office/drawing/2014/main" id="{991DD4D2-84E5-6B77-BBCE-35EC6C26D960}"/>
              </a:ext>
            </a:extLst>
          </p:cNvPr>
          <p:cNvSpPr>
            <a:spLocks noGrp="1"/>
          </p:cNvSpPr>
          <p:nvPr>
            <p:ph type="pic" sz="quarter" idx="19" hasCustomPrompt="1"/>
          </p:nvPr>
        </p:nvSpPr>
        <p:spPr>
          <a:xfrm>
            <a:off x="3283445" y="2048073"/>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8" name="Text Placeholder 23">
            <a:extLst>
              <a:ext uri="{FF2B5EF4-FFF2-40B4-BE49-F238E27FC236}">
                <a16:creationId xmlns:a16="http://schemas.microsoft.com/office/drawing/2014/main" id="{09A907A4-052C-FAA3-E982-ADCB4E235CB7}"/>
              </a:ext>
            </a:extLst>
          </p:cNvPr>
          <p:cNvSpPr>
            <a:spLocks noGrp="1"/>
          </p:cNvSpPr>
          <p:nvPr>
            <p:ph type="body" sz="quarter" idx="21"/>
          </p:nvPr>
        </p:nvSpPr>
        <p:spPr>
          <a:xfrm>
            <a:off x="3216485" y="2676998"/>
            <a:ext cx="1473120" cy="1002963"/>
          </a:xfrm>
        </p:spPr>
        <p:txBody>
          <a:bodyPr/>
          <a:lstStyle>
            <a:lvl1pPr>
              <a:lnSpc>
                <a:spcPct val="125000"/>
              </a:lnSpc>
              <a:defRPr sz="1100">
                <a:solidFill>
                  <a:schemeClr val="tx1"/>
                </a:solidFill>
              </a:defRPr>
            </a:lvl1pPr>
            <a:lvl2pPr marL="172800" indent="-172800">
              <a:spcAft>
                <a:spcPts val="600"/>
              </a:spcAft>
              <a:buClr>
                <a:schemeClr val="accent1"/>
              </a:buClr>
              <a:buFont typeface="Arial" panose="020B0604020202020204" pitchFamily="34" charset="0"/>
              <a:buChar char="•"/>
              <a:defRPr sz="1100"/>
            </a:lvl2pPr>
          </a:lstStyle>
          <a:p>
            <a:pPr lvl="0"/>
            <a:r>
              <a:rPr lang="en-US"/>
              <a:t>Click to edit Master text styles</a:t>
            </a:r>
          </a:p>
          <a:p>
            <a:pPr lvl="1"/>
            <a:r>
              <a:rPr lang="en-US"/>
              <a:t>Second level</a:t>
            </a:r>
          </a:p>
        </p:txBody>
      </p:sp>
      <p:sp>
        <p:nvSpPr>
          <p:cNvPr id="19" name="Picture Placeholder 14">
            <a:extLst>
              <a:ext uri="{FF2B5EF4-FFF2-40B4-BE49-F238E27FC236}">
                <a16:creationId xmlns:a16="http://schemas.microsoft.com/office/drawing/2014/main" id="{EEB074DF-44E6-FA4B-49DC-F447ABB3CE03}"/>
              </a:ext>
            </a:extLst>
          </p:cNvPr>
          <p:cNvSpPr>
            <a:spLocks noGrp="1"/>
          </p:cNvSpPr>
          <p:nvPr>
            <p:ph type="pic" sz="quarter" idx="22" hasCustomPrompt="1"/>
          </p:nvPr>
        </p:nvSpPr>
        <p:spPr>
          <a:xfrm>
            <a:off x="5429484" y="2048073"/>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1" name="Text Placeholder 28">
            <a:extLst>
              <a:ext uri="{FF2B5EF4-FFF2-40B4-BE49-F238E27FC236}">
                <a16:creationId xmlns:a16="http://schemas.microsoft.com/office/drawing/2014/main" id="{28F2E62C-9B4A-A8D3-1D48-BA896D7E0E52}"/>
              </a:ext>
            </a:extLst>
          </p:cNvPr>
          <p:cNvSpPr>
            <a:spLocks noGrp="1"/>
          </p:cNvSpPr>
          <p:nvPr>
            <p:ph type="body" sz="quarter" idx="24"/>
          </p:nvPr>
        </p:nvSpPr>
        <p:spPr>
          <a:xfrm>
            <a:off x="5362524" y="2676998"/>
            <a:ext cx="1473120" cy="1002963"/>
          </a:xfrm>
        </p:spPr>
        <p:txBody>
          <a:bodyPr/>
          <a:lstStyle>
            <a:lvl1pPr>
              <a:lnSpc>
                <a:spcPct val="125000"/>
              </a:lnSpc>
              <a:defRPr sz="1100">
                <a:solidFill>
                  <a:schemeClr val="tx1"/>
                </a:solidFill>
              </a:defRPr>
            </a:lvl1pPr>
            <a:lvl2pPr marL="172800" indent="-172800">
              <a:buClr>
                <a:schemeClr val="accent1"/>
              </a:buClr>
              <a:buFont typeface="Arial" panose="020B0604020202020204" pitchFamily="34" charset="0"/>
              <a:buChar char="•"/>
              <a:defRPr sz="1100"/>
            </a:lvl2pPr>
          </a:lstStyle>
          <a:p>
            <a:pPr lvl="0"/>
            <a:r>
              <a:rPr lang="en-US"/>
              <a:t>Click to edit Master text styles</a:t>
            </a:r>
          </a:p>
          <a:p>
            <a:pPr lvl="1"/>
            <a:r>
              <a:rPr lang="en-US"/>
              <a:t>Second level</a:t>
            </a:r>
          </a:p>
        </p:txBody>
      </p:sp>
      <p:sp>
        <p:nvSpPr>
          <p:cNvPr id="22" name="Picture Placeholder 31">
            <a:extLst>
              <a:ext uri="{FF2B5EF4-FFF2-40B4-BE49-F238E27FC236}">
                <a16:creationId xmlns:a16="http://schemas.microsoft.com/office/drawing/2014/main" id="{45FEF841-3712-CE52-305F-D75E39F56744}"/>
              </a:ext>
            </a:extLst>
          </p:cNvPr>
          <p:cNvSpPr>
            <a:spLocks noGrp="1"/>
          </p:cNvSpPr>
          <p:nvPr>
            <p:ph type="pic" sz="quarter" idx="27" hasCustomPrompt="1"/>
          </p:nvPr>
        </p:nvSpPr>
        <p:spPr>
          <a:xfrm>
            <a:off x="7571333" y="2048073"/>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4" name="Text Placeholder 27">
            <a:extLst>
              <a:ext uri="{FF2B5EF4-FFF2-40B4-BE49-F238E27FC236}">
                <a16:creationId xmlns:a16="http://schemas.microsoft.com/office/drawing/2014/main" id="{B639690B-953B-1B06-0E5A-6CD0509539B6}"/>
              </a:ext>
            </a:extLst>
          </p:cNvPr>
          <p:cNvSpPr>
            <a:spLocks noGrp="1"/>
          </p:cNvSpPr>
          <p:nvPr>
            <p:ph type="body" sz="quarter" idx="26"/>
          </p:nvPr>
        </p:nvSpPr>
        <p:spPr>
          <a:xfrm>
            <a:off x="7504373" y="2676998"/>
            <a:ext cx="1473120" cy="1002963"/>
          </a:xfrm>
        </p:spPr>
        <p:txBody>
          <a:bodyPr/>
          <a:lstStyle>
            <a:lvl1pPr>
              <a:lnSpc>
                <a:spcPct val="125000"/>
              </a:lnSpc>
              <a:defRPr sz="1100">
                <a:solidFill>
                  <a:schemeClr val="tx1"/>
                </a:solidFill>
              </a:defRPr>
            </a:lvl1pPr>
            <a:lvl2pPr marL="172800" indent="-172800">
              <a:spcAft>
                <a:spcPts val="600"/>
              </a:spcAft>
              <a:buClr>
                <a:schemeClr val="accent1"/>
              </a:buClr>
              <a:buFont typeface="Arial" panose="020B0604020202020204" pitchFamily="34" charset="0"/>
              <a:buChar char="•"/>
              <a:defRPr sz="1100"/>
            </a:lvl2pPr>
          </a:lstStyle>
          <a:p>
            <a:pPr lvl="0"/>
            <a:r>
              <a:rPr lang="en-US"/>
              <a:t>Click to edit Master text styles</a:t>
            </a:r>
          </a:p>
          <a:p>
            <a:pPr lvl="1"/>
            <a:r>
              <a:rPr lang="en-US"/>
              <a:t>Second level</a:t>
            </a:r>
          </a:p>
        </p:txBody>
      </p:sp>
      <p:sp>
        <p:nvSpPr>
          <p:cNvPr id="42" name="Picture Placeholder 41">
            <a:extLst>
              <a:ext uri="{FF2B5EF4-FFF2-40B4-BE49-F238E27FC236}">
                <a16:creationId xmlns:a16="http://schemas.microsoft.com/office/drawing/2014/main" id="{FD7EDDD7-07CD-3C7F-497D-25C8A066FC51}"/>
              </a:ext>
            </a:extLst>
          </p:cNvPr>
          <p:cNvSpPr>
            <a:spLocks noGrp="1"/>
          </p:cNvSpPr>
          <p:nvPr>
            <p:ph type="pic" sz="quarter" idx="32" hasCustomPrompt="1"/>
          </p:nvPr>
        </p:nvSpPr>
        <p:spPr>
          <a:xfrm>
            <a:off x="9723819" y="2048073"/>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38" name="Text Placeholder 37">
            <a:extLst>
              <a:ext uri="{FF2B5EF4-FFF2-40B4-BE49-F238E27FC236}">
                <a16:creationId xmlns:a16="http://schemas.microsoft.com/office/drawing/2014/main" id="{7F4DB437-C513-5272-7386-945F8296154B}"/>
              </a:ext>
            </a:extLst>
          </p:cNvPr>
          <p:cNvSpPr>
            <a:spLocks noGrp="1"/>
          </p:cNvSpPr>
          <p:nvPr>
            <p:ph type="body" sz="quarter" idx="30"/>
          </p:nvPr>
        </p:nvSpPr>
        <p:spPr>
          <a:xfrm>
            <a:off x="9656859" y="2676998"/>
            <a:ext cx="1473120" cy="1002963"/>
          </a:xfrm>
        </p:spPr>
        <p:txBody>
          <a:bodyPr/>
          <a:lstStyle>
            <a:lvl1pPr>
              <a:lnSpc>
                <a:spcPct val="125000"/>
              </a:lnSpc>
              <a:defRPr sz="1100">
                <a:solidFill>
                  <a:schemeClr val="tx1"/>
                </a:solidFill>
              </a:defRPr>
            </a:lvl1pPr>
            <a:lvl2pPr marL="171450" indent="-171450">
              <a:buClr>
                <a:schemeClr val="accent1"/>
              </a:buClr>
              <a:buFont typeface="Arial" panose="020B0604020202020204" pitchFamily="34" charset="0"/>
              <a:buChar char="•"/>
              <a:defRPr sz="1100">
                <a:solidFill>
                  <a:schemeClr val="tx1"/>
                </a:solidFill>
              </a:defRPr>
            </a:lvl2pPr>
            <a:lvl3pPr marL="0" indent="0">
              <a:buNone/>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a:p>
            <a:pPr lvl="1"/>
            <a:r>
              <a:rPr lang="en-US"/>
              <a:t>Second level</a:t>
            </a:r>
          </a:p>
        </p:txBody>
      </p:sp>
      <p:sp>
        <p:nvSpPr>
          <p:cNvPr id="44" name="Picture Placeholder 43">
            <a:extLst>
              <a:ext uri="{FF2B5EF4-FFF2-40B4-BE49-F238E27FC236}">
                <a16:creationId xmlns:a16="http://schemas.microsoft.com/office/drawing/2014/main" id="{EE32C5F0-DDC3-DF3B-0856-F6A862338BA8}"/>
              </a:ext>
            </a:extLst>
          </p:cNvPr>
          <p:cNvSpPr>
            <a:spLocks noGrp="1"/>
          </p:cNvSpPr>
          <p:nvPr>
            <p:ph type="pic" sz="quarter" idx="33" hasCustomPrompt="1"/>
          </p:nvPr>
        </p:nvSpPr>
        <p:spPr>
          <a:xfrm>
            <a:off x="1131395" y="4314569"/>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40" name="Text Placeholder 39">
            <a:extLst>
              <a:ext uri="{FF2B5EF4-FFF2-40B4-BE49-F238E27FC236}">
                <a16:creationId xmlns:a16="http://schemas.microsoft.com/office/drawing/2014/main" id="{B31004BB-78CD-B88B-0EA9-B09FAE1A5AD2}"/>
              </a:ext>
            </a:extLst>
          </p:cNvPr>
          <p:cNvSpPr>
            <a:spLocks noGrp="1"/>
          </p:cNvSpPr>
          <p:nvPr>
            <p:ph type="body" sz="quarter" idx="31"/>
          </p:nvPr>
        </p:nvSpPr>
        <p:spPr>
          <a:xfrm>
            <a:off x="1064435" y="4943494"/>
            <a:ext cx="1473120" cy="1002963"/>
          </a:xfrm>
        </p:spPr>
        <p:txBody>
          <a:bodyPr/>
          <a:lstStyle>
            <a:lvl1pPr>
              <a:lnSpc>
                <a:spcPct val="125000"/>
              </a:lnSpc>
              <a:defRPr sz="1100">
                <a:solidFill>
                  <a:schemeClr val="tx1"/>
                </a:solidFill>
              </a:defRPr>
            </a:lvl1pPr>
            <a:lvl2pPr marL="171450" indent="-171450">
              <a:buClr>
                <a:schemeClr val="accent1"/>
              </a:buClr>
              <a:buFont typeface="Arial" panose="020B0604020202020204" pitchFamily="34" charset="0"/>
              <a:buChar char="•"/>
              <a:defRPr sz="1100">
                <a:solidFill>
                  <a:schemeClr val="tx1"/>
                </a:solidFill>
              </a:defRPr>
            </a:lvl2pPr>
            <a:lvl3pPr>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a:p>
            <a:pPr lvl="1"/>
            <a:r>
              <a:rPr lang="en-US"/>
              <a:t>Second level</a:t>
            </a:r>
          </a:p>
        </p:txBody>
      </p:sp>
      <p:sp>
        <p:nvSpPr>
          <p:cNvPr id="57" name="Picture Placeholder 31">
            <a:extLst>
              <a:ext uri="{FF2B5EF4-FFF2-40B4-BE49-F238E27FC236}">
                <a16:creationId xmlns:a16="http://schemas.microsoft.com/office/drawing/2014/main" id="{7EEC59FB-1D0B-60C0-240B-00D84FD98B22}"/>
              </a:ext>
            </a:extLst>
          </p:cNvPr>
          <p:cNvSpPr>
            <a:spLocks noGrp="1"/>
          </p:cNvSpPr>
          <p:nvPr>
            <p:ph type="pic" sz="quarter" idx="34" hasCustomPrompt="1"/>
          </p:nvPr>
        </p:nvSpPr>
        <p:spPr>
          <a:xfrm>
            <a:off x="3283445" y="4314569"/>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62" name="Text Placeholder 61">
            <a:extLst>
              <a:ext uri="{FF2B5EF4-FFF2-40B4-BE49-F238E27FC236}">
                <a16:creationId xmlns:a16="http://schemas.microsoft.com/office/drawing/2014/main" id="{084E0749-42B5-C06E-3257-AE79664ABD56}"/>
              </a:ext>
            </a:extLst>
          </p:cNvPr>
          <p:cNvSpPr>
            <a:spLocks noGrp="1"/>
          </p:cNvSpPr>
          <p:nvPr>
            <p:ph type="body" sz="quarter" idx="38"/>
          </p:nvPr>
        </p:nvSpPr>
        <p:spPr>
          <a:xfrm>
            <a:off x="3216485" y="4943494"/>
            <a:ext cx="1473120" cy="1002963"/>
          </a:xfrm>
        </p:spPr>
        <p:txBody>
          <a:bodyPr/>
          <a:lstStyle>
            <a:lvl1pPr>
              <a:lnSpc>
                <a:spcPct val="125000"/>
              </a:lnSpc>
              <a:defRPr sz="1100">
                <a:solidFill>
                  <a:schemeClr val="tx1"/>
                </a:solidFill>
              </a:defRPr>
            </a:lvl1pPr>
            <a:lvl2pPr marL="171450" indent="-171450">
              <a:buClr>
                <a:schemeClr val="accent1"/>
              </a:buClr>
              <a:buFont typeface="Arial" panose="020B0604020202020204" pitchFamily="34" charset="0"/>
              <a:buChar char="•"/>
              <a:defRPr sz="1100"/>
            </a:lvl2pPr>
          </a:lstStyle>
          <a:p>
            <a:pPr lvl="0"/>
            <a:r>
              <a:rPr lang="en-US"/>
              <a:t>Click to edit Master text styles</a:t>
            </a:r>
          </a:p>
          <a:p>
            <a:pPr lvl="1"/>
            <a:r>
              <a:rPr lang="en-US"/>
              <a:t>Second level</a:t>
            </a:r>
          </a:p>
        </p:txBody>
      </p:sp>
      <p:sp>
        <p:nvSpPr>
          <p:cNvPr id="59" name="Picture Placeholder 43">
            <a:extLst>
              <a:ext uri="{FF2B5EF4-FFF2-40B4-BE49-F238E27FC236}">
                <a16:creationId xmlns:a16="http://schemas.microsoft.com/office/drawing/2014/main" id="{F6084221-D9D2-78B1-46E4-A3BC4C75DED3}"/>
              </a:ext>
            </a:extLst>
          </p:cNvPr>
          <p:cNvSpPr>
            <a:spLocks noGrp="1"/>
          </p:cNvSpPr>
          <p:nvPr>
            <p:ph type="pic" sz="quarter" idx="36" hasCustomPrompt="1"/>
          </p:nvPr>
        </p:nvSpPr>
        <p:spPr>
          <a:xfrm>
            <a:off x="5429484" y="4314569"/>
            <a:ext cx="453600" cy="4536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64" name="Text Placeholder 63">
            <a:extLst>
              <a:ext uri="{FF2B5EF4-FFF2-40B4-BE49-F238E27FC236}">
                <a16:creationId xmlns:a16="http://schemas.microsoft.com/office/drawing/2014/main" id="{C3A6D634-76CB-A957-9437-C521111C2637}"/>
              </a:ext>
            </a:extLst>
          </p:cNvPr>
          <p:cNvSpPr>
            <a:spLocks noGrp="1"/>
          </p:cNvSpPr>
          <p:nvPr>
            <p:ph type="body" sz="quarter" idx="39"/>
          </p:nvPr>
        </p:nvSpPr>
        <p:spPr>
          <a:xfrm>
            <a:off x="5362524" y="4943494"/>
            <a:ext cx="1473120" cy="1002963"/>
          </a:xfrm>
        </p:spPr>
        <p:txBody>
          <a:bodyPr/>
          <a:lstStyle>
            <a:lvl1pPr>
              <a:lnSpc>
                <a:spcPct val="125000"/>
              </a:lnSpc>
              <a:defRPr sz="1100">
                <a:solidFill>
                  <a:schemeClr val="tx1"/>
                </a:solidFill>
              </a:defRPr>
            </a:lvl1pPr>
            <a:lvl2pPr marL="171450" indent="-171450">
              <a:buClr>
                <a:schemeClr val="accent1"/>
              </a:buClr>
              <a:buFont typeface="Arial" panose="020B0604020202020204" pitchFamily="34" charset="0"/>
              <a:buChar char="•"/>
              <a:defRPr sz="1100"/>
            </a:lvl2pPr>
          </a:lstStyle>
          <a:p>
            <a:pPr lvl="0"/>
            <a:r>
              <a:rPr lang="en-US"/>
              <a:t>Click to edit Master text styles</a:t>
            </a:r>
          </a:p>
          <a:p>
            <a:pPr lvl="1"/>
            <a:r>
              <a:rPr lang="en-US"/>
              <a:t>Second level</a:t>
            </a:r>
          </a:p>
        </p:txBody>
      </p:sp>
      <p:sp>
        <p:nvSpPr>
          <p:cNvPr id="50" name="Picture Placeholder 33">
            <a:extLst>
              <a:ext uri="{FF2B5EF4-FFF2-40B4-BE49-F238E27FC236}">
                <a16:creationId xmlns:a16="http://schemas.microsoft.com/office/drawing/2014/main" id="{2B5A3C78-611E-00A2-3BB5-7676044DD81E}"/>
              </a:ext>
            </a:extLst>
          </p:cNvPr>
          <p:cNvSpPr>
            <a:spLocks noGrp="1"/>
          </p:cNvSpPr>
          <p:nvPr>
            <p:ph type="pic" sz="quarter" idx="37" hasCustomPrompt="1"/>
          </p:nvPr>
        </p:nvSpPr>
        <p:spPr>
          <a:xfrm>
            <a:off x="7571333" y="4314569"/>
            <a:ext cx="453600" cy="4536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55" name="Text Placeholder 54">
            <a:extLst>
              <a:ext uri="{FF2B5EF4-FFF2-40B4-BE49-F238E27FC236}">
                <a16:creationId xmlns:a16="http://schemas.microsoft.com/office/drawing/2014/main" id="{70221766-AFE8-6BCB-969F-4BAB7763D8C6}"/>
              </a:ext>
            </a:extLst>
          </p:cNvPr>
          <p:cNvSpPr>
            <a:spLocks noGrp="1"/>
          </p:cNvSpPr>
          <p:nvPr>
            <p:ph type="body" sz="quarter" idx="42"/>
          </p:nvPr>
        </p:nvSpPr>
        <p:spPr>
          <a:xfrm>
            <a:off x="7503796" y="4943494"/>
            <a:ext cx="1473835" cy="1002963"/>
          </a:xfrm>
        </p:spPr>
        <p:txBody>
          <a:bodyPr/>
          <a:lstStyle>
            <a:lvl1pPr>
              <a:lnSpc>
                <a:spcPct val="125000"/>
              </a:lnSpc>
              <a:defRPr sz="1100">
                <a:solidFill>
                  <a:schemeClr val="tx1"/>
                </a:solidFill>
              </a:defRPr>
            </a:lvl1pPr>
            <a:lvl2pPr marL="171450" indent="-171450">
              <a:buClr>
                <a:schemeClr val="accent1"/>
              </a:buClr>
              <a:buFont typeface="Arial" panose="020B0604020202020204" pitchFamily="34" charset="0"/>
              <a:buChar char="•"/>
              <a:defRPr sz="1100"/>
            </a:lvl2pPr>
          </a:lstStyle>
          <a:p>
            <a:pPr lvl="0"/>
            <a:r>
              <a:rPr lang="en-US"/>
              <a:t>Click to edit Master text styles</a:t>
            </a:r>
          </a:p>
          <a:p>
            <a:pPr lvl="1"/>
            <a:r>
              <a:rPr lang="en-US"/>
              <a:t>Second level</a:t>
            </a:r>
          </a:p>
        </p:txBody>
      </p:sp>
      <p:sp>
        <p:nvSpPr>
          <p:cNvPr id="52" name="Picture Placeholder 37">
            <a:extLst>
              <a:ext uri="{FF2B5EF4-FFF2-40B4-BE49-F238E27FC236}">
                <a16:creationId xmlns:a16="http://schemas.microsoft.com/office/drawing/2014/main" id="{A8B2346D-58C5-AC93-818F-0D736EC81B72}"/>
              </a:ext>
            </a:extLst>
          </p:cNvPr>
          <p:cNvSpPr>
            <a:spLocks noGrp="1"/>
          </p:cNvSpPr>
          <p:nvPr>
            <p:ph type="pic" sz="quarter" idx="41" hasCustomPrompt="1"/>
          </p:nvPr>
        </p:nvSpPr>
        <p:spPr>
          <a:xfrm>
            <a:off x="9723819" y="4314569"/>
            <a:ext cx="453600" cy="4536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61" name="Text Placeholder 60">
            <a:extLst>
              <a:ext uri="{FF2B5EF4-FFF2-40B4-BE49-F238E27FC236}">
                <a16:creationId xmlns:a16="http://schemas.microsoft.com/office/drawing/2014/main" id="{CEB56458-E834-0269-1377-4193CC6A7709}"/>
              </a:ext>
            </a:extLst>
          </p:cNvPr>
          <p:cNvSpPr>
            <a:spLocks noGrp="1"/>
          </p:cNvSpPr>
          <p:nvPr>
            <p:ph type="body" sz="quarter" idx="43"/>
          </p:nvPr>
        </p:nvSpPr>
        <p:spPr>
          <a:xfrm>
            <a:off x="9656859" y="4943494"/>
            <a:ext cx="1473120" cy="1003352"/>
          </a:xfrm>
        </p:spPr>
        <p:txBody>
          <a:bodyPr/>
          <a:lstStyle>
            <a:lvl1pPr>
              <a:lnSpc>
                <a:spcPct val="125000"/>
              </a:lnSpc>
              <a:defRPr sz="1100">
                <a:solidFill>
                  <a:schemeClr val="tx1"/>
                </a:solidFill>
              </a:defRPr>
            </a:lvl1pPr>
            <a:lvl2pPr marL="171450" indent="-171450">
              <a:buClr>
                <a:schemeClr val="accent1"/>
              </a:buClr>
              <a:buFont typeface="Arial" panose="020B0604020202020204" pitchFamily="34" charset="0"/>
              <a:buChar char="•"/>
              <a:defRPr sz="1100"/>
            </a:lvl2pPr>
            <a:lvl3pPr>
              <a:defRPr sz="1100"/>
            </a:lvl3pPr>
            <a:lvl4pPr>
              <a:defRPr sz="1100"/>
            </a:lvl4pPr>
            <a:lvl5pPr>
              <a:defRPr sz="1100"/>
            </a:lvl5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68D32D11-B9CA-A42C-2D4B-F23AB36FBDB8}"/>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BD6FC34-1982-03F1-A736-6EFE8059F856}"/>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47" name="Text Placeholder 23">
            <a:extLst>
              <a:ext uri="{FF2B5EF4-FFF2-40B4-BE49-F238E27FC236}">
                <a16:creationId xmlns:a16="http://schemas.microsoft.com/office/drawing/2014/main" id="{D758146C-6803-5B13-49EB-DDF12C896942}"/>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1268446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4.xml><?xml version="1.0" encoding="utf-8"?>
<p:sldLayout xmlns:a="http://schemas.openxmlformats.org/drawingml/2006/main" xmlns:r="http://schemas.openxmlformats.org/officeDocument/2006/relationships" xmlns:p="http://schemas.openxmlformats.org/presentationml/2006/main" preserve="1">
  <p:cSld name="7_Comparison x12 content_Opt. B">
    <p:bg>
      <p:bgPr>
        <a:solidFill>
          <a:schemeClr val="bg2"/>
        </a:solidFill>
        <a:effectLst/>
      </p:bgPr>
    </p:bg>
    <p:spTree>
      <p:nvGrpSpPr>
        <p:cNvPr id="1" name=""/>
        <p:cNvGrpSpPr/>
        <p:nvPr/>
      </p:nvGrpSpPr>
      <p:grpSpPr>
        <a:xfrm>
          <a:off x="0" y="0"/>
          <a:ext cx="0" cy="0"/>
          <a:chOff x="0" y="0"/>
          <a:chExt cx="0" cy="0"/>
        </a:xfrm>
      </p:grpSpPr>
      <p:sp>
        <p:nvSpPr>
          <p:cNvPr id="14" name="Rectangle: Rounded Corners 13">
            <a:extLst>
              <a:ext uri="{FF2B5EF4-FFF2-40B4-BE49-F238E27FC236}">
                <a16:creationId xmlns:a16="http://schemas.microsoft.com/office/drawing/2014/main" id="{27C62BF0-01FB-8002-930A-03C3FDF7E40D}"/>
              </a:ext>
            </a:extLst>
          </p:cNvPr>
          <p:cNvSpPr/>
          <p:nvPr/>
        </p:nvSpPr>
        <p:spPr>
          <a:xfrm>
            <a:off x="790572" y="1766887"/>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17" name="Rectangle: Rounded Corners 16">
            <a:extLst>
              <a:ext uri="{FF2B5EF4-FFF2-40B4-BE49-F238E27FC236}">
                <a16:creationId xmlns:a16="http://schemas.microsoft.com/office/drawing/2014/main" id="{210F7B24-4BF9-766E-9F6F-AF5C26CB8DF0}"/>
              </a:ext>
            </a:extLst>
          </p:cNvPr>
          <p:cNvSpPr/>
          <p:nvPr/>
        </p:nvSpPr>
        <p:spPr>
          <a:xfrm>
            <a:off x="790572" y="2899245"/>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0" name="Rectangle: Rounded Corners 19">
            <a:extLst>
              <a:ext uri="{FF2B5EF4-FFF2-40B4-BE49-F238E27FC236}">
                <a16:creationId xmlns:a16="http://schemas.microsoft.com/office/drawing/2014/main" id="{211EFB29-E2FA-39A0-72E1-F782D70D2213}"/>
              </a:ext>
            </a:extLst>
          </p:cNvPr>
          <p:cNvSpPr/>
          <p:nvPr/>
        </p:nvSpPr>
        <p:spPr>
          <a:xfrm>
            <a:off x="790572" y="4031603"/>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3" name="Rectangle: Rounded Corners 22">
            <a:extLst>
              <a:ext uri="{FF2B5EF4-FFF2-40B4-BE49-F238E27FC236}">
                <a16:creationId xmlns:a16="http://schemas.microsoft.com/office/drawing/2014/main" id="{0B334370-FEDD-3031-7DC5-BA02B6218CD8}"/>
              </a:ext>
            </a:extLst>
          </p:cNvPr>
          <p:cNvSpPr/>
          <p:nvPr/>
        </p:nvSpPr>
        <p:spPr>
          <a:xfrm>
            <a:off x="790572" y="5163960"/>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5" name="Rectangle: Rounded Corners 24">
            <a:extLst>
              <a:ext uri="{FF2B5EF4-FFF2-40B4-BE49-F238E27FC236}">
                <a16:creationId xmlns:a16="http://schemas.microsoft.com/office/drawing/2014/main" id="{969B0C0D-3FF3-0E6C-D275-D1B522CE29B1}"/>
              </a:ext>
            </a:extLst>
          </p:cNvPr>
          <p:cNvSpPr/>
          <p:nvPr/>
        </p:nvSpPr>
        <p:spPr>
          <a:xfrm>
            <a:off x="4352840" y="1766887"/>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6" name="Rectangle: Rounded Corners 25">
            <a:extLst>
              <a:ext uri="{FF2B5EF4-FFF2-40B4-BE49-F238E27FC236}">
                <a16:creationId xmlns:a16="http://schemas.microsoft.com/office/drawing/2014/main" id="{D09D1273-B1F6-6932-9368-3EB470CDDF13}"/>
              </a:ext>
            </a:extLst>
          </p:cNvPr>
          <p:cNvSpPr/>
          <p:nvPr/>
        </p:nvSpPr>
        <p:spPr>
          <a:xfrm>
            <a:off x="4352840" y="2899244"/>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7" name="Rectangle: Rounded Corners 26">
            <a:extLst>
              <a:ext uri="{FF2B5EF4-FFF2-40B4-BE49-F238E27FC236}">
                <a16:creationId xmlns:a16="http://schemas.microsoft.com/office/drawing/2014/main" id="{70846A83-816B-C68C-1B37-ECF70BAF9FEC}"/>
              </a:ext>
            </a:extLst>
          </p:cNvPr>
          <p:cNvSpPr/>
          <p:nvPr/>
        </p:nvSpPr>
        <p:spPr>
          <a:xfrm>
            <a:off x="4352840" y="4031602"/>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8" name="Rectangle: Rounded Corners 27">
            <a:extLst>
              <a:ext uri="{FF2B5EF4-FFF2-40B4-BE49-F238E27FC236}">
                <a16:creationId xmlns:a16="http://schemas.microsoft.com/office/drawing/2014/main" id="{34FC32CC-FAE6-318F-4262-82144F2F820E}"/>
              </a:ext>
            </a:extLst>
          </p:cNvPr>
          <p:cNvSpPr/>
          <p:nvPr/>
        </p:nvSpPr>
        <p:spPr>
          <a:xfrm>
            <a:off x="4352840" y="5163960"/>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9" name="Rectangle: Rounded Corners 28">
            <a:extLst>
              <a:ext uri="{FF2B5EF4-FFF2-40B4-BE49-F238E27FC236}">
                <a16:creationId xmlns:a16="http://schemas.microsoft.com/office/drawing/2014/main" id="{BD4ED8C3-4160-3A31-A4C2-330CAB58F032}"/>
              </a:ext>
            </a:extLst>
          </p:cNvPr>
          <p:cNvSpPr/>
          <p:nvPr/>
        </p:nvSpPr>
        <p:spPr>
          <a:xfrm>
            <a:off x="7915107" y="1766887"/>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30" name="Rectangle: Rounded Corners 29">
            <a:extLst>
              <a:ext uri="{FF2B5EF4-FFF2-40B4-BE49-F238E27FC236}">
                <a16:creationId xmlns:a16="http://schemas.microsoft.com/office/drawing/2014/main" id="{DACE4528-4041-D8C5-65CE-DD0F8F6098D3}"/>
              </a:ext>
            </a:extLst>
          </p:cNvPr>
          <p:cNvSpPr/>
          <p:nvPr/>
        </p:nvSpPr>
        <p:spPr>
          <a:xfrm>
            <a:off x="7915107" y="2899244"/>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31" name="Rectangle: Rounded Corners 30">
            <a:extLst>
              <a:ext uri="{FF2B5EF4-FFF2-40B4-BE49-F238E27FC236}">
                <a16:creationId xmlns:a16="http://schemas.microsoft.com/office/drawing/2014/main" id="{AB236CFF-E3F2-0F93-22F1-80BC60FE6737}"/>
              </a:ext>
            </a:extLst>
          </p:cNvPr>
          <p:cNvSpPr/>
          <p:nvPr/>
        </p:nvSpPr>
        <p:spPr>
          <a:xfrm>
            <a:off x="7915107" y="4031602"/>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32" name="Rectangle: Rounded Corners 31">
            <a:extLst>
              <a:ext uri="{FF2B5EF4-FFF2-40B4-BE49-F238E27FC236}">
                <a16:creationId xmlns:a16="http://schemas.microsoft.com/office/drawing/2014/main" id="{0F01C5C1-4CB2-6883-0A2B-112B1352EBE4}"/>
              </a:ext>
            </a:extLst>
          </p:cNvPr>
          <p:cNvSpPr/>
          <p:nvPr/>
        </p:nvSpPr>
        <p:spPr>
          <a:xfrm>
            <a:off x="7915107" y="5163960"/>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50833375-32D0-5978-15B4-1FD0520EE47D}"/>
              </a:ext>
            </a:extLst>
          </p:cNvPr>
          <p:cNvSpPr>
            <a:spLocks noGrp="1"/>
          </p:cNvSpPr>
          <p:nvPr>
            <p:ph type="title" hasCustomPrompt="1"/>
          </p:nvPr>
        </p:nvSpPr>
        <p:spPr/>
        <p:txBody>
          <a:bodyPr/>
          <a:lstStyle/>
          <a:p>
            <a:r>
              <a:rPr lang="en-US"/>
              <a:t>Title goes here</a:t>
            </a:r>
            <a:endParaRPr lang="en-AU"/>
          </a:p>
        </p:txBody>
      </p:sp>
      <p:sp>
        <p:nvSpPr>
          <p:cNvPr id="13" name="Picture Placeholder 10">
            <a:extLst>
              <a:ext uri="{FF2B5EF4-FFF2-40B4-BE49-F238E27FC236}">
                <a16:creationId xmlns:a16="http://schemas.microsoft.com/office/drawing/2014/main" id="{7D223E9D-EFCC-BDB4-96A5-F8352361B81C}"/>
              </a:ext>
            </a:extLst>
          </p:cNvPr>
          <p:cNvSpPr>
            <a:spLocks noGrp="1"/>
          </p:cNvSpPr>
          <p:nvPr>
            <p:ph type="pic" sz="quarter" idx="18" hasCustomPrompt="1"/>
          </p:nvPr>
        </p:nvSpPr>
        <p:spPr>
          <a:xfrm>
            <a:off x="1052904" y="2096102"/>
            <a:ext cx="396000" cy="396000"/>
          </a:xfrm>
          <a:noFill/>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5" name="Text Placeholder 21">
            <a:extLst>
              <a:ext uri="{FF2B5EF4-FFF2-40B4-BE49-F238E27FC236}">
                <a16:creationId xmlns:a16="http://schemas.microsoft.com/office/drawing/2014/main" id="{6239B24A-907D-3BC9-BD26-989BDE6B7A43}"/>
              </a:ext>
            </a:extLst>
          </p:cNvPr>
          <p:cNvSpPr>
            <a:spLocks noGrp="1"/>
          </p:cNvSpPr>
          <p:nvPr>
            <p:ph type="body" sz="quarter" idx="20"/>
          </p:nvPr>
        </p:nvSpPr>
        <p:spPr>
          <a:xfrm>
            <a:off x="1862399" y="2042102"/>
            <a:ext cx="2120400" cy="504000"/>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100"/>
            </a:lvl2pPr>
            <a:lvl3pPr marL="0" indent="0">
              <a:buNone/>
              <a:defRPr/>
            </a:lvl3pPr>
          </a:lstStyle>
          <a:p>
            <a:pPr lvl="0"/>
            <a:r>
              <a:rPr lang="en-US"/>
              <a:t>Click to edit Master text styles</a:t>
            </a:r>
          </a:p>
        </p:txBody>
      </p:sp>
      <p:sp>
        <p:nvSpPr>
          <p:cNvPr id="16" name="Picture Placeholder 16">
            <a:extLst>
              <a:ext uri="{FF2B5EF4-FFF2-40B4-BE49-F238E27FC236}">
                <a16:creationId xmlns:a16="http://schemas.microsoft.com/office/drawing/2014/main" id="{991DD4D2-84E5-6B77-BBCE-35EC6C26D960}"/>
              </a:ext>
            </a:extLst>
          </p:cNvPr>
          <p:cNvSpPr>
            <a:spLocks noGrp="1"/>
          </p:cNvSpPr>
          <p:nvPr>
            <p:ph type="pic" sz="quarter" idx="19" hasCustomPrompt="1"/>
          </p:nvPr>
        </p:nvSpPr>
        <p:spPr>
          <a:xfrm>
            <a:off x="4614824" y="2096102"/>
            <a:ext cx="396000" cy="3960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8" name="Text Placeholder 23">
            <a:extLst>
              <a:ext uri="{FF2B5EF4-FFF2-40B4-BE49-F238E27FC236}">
                <a16:creationId xmlns:a16="http://schemas.microsoft.com/office/drawing/2014/main" id="{09A907A4-052C-FAA3-E982-ADCB4E235CB7}"/>
              </a:ext>
            </a:extLst>
          </p:cNvPr>
          <p:cNvSpPr>
            <a:spLocks noGrp="1"/>
          </p:cNvSpPr>
          <p:nvPr>
            <p:ph type="body" sz="quarter" idx="21"/>
          </p:nvPr>
        </p:nvSpPr>
        <p:spPr>
          <a:xfrm>
            <a:off x="5424319" y="2042102"/>
            <a:ext cx="2120400" cy="504000"/>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100"/>
            </a:lvl2pPr>
          </a:lstStyle>
          <a:p>
            <a:pPr lvl="0"/>
            <a:r>
              <a:rPr lang="en-US"/>
              <a:t>Click to edit Master text styles</a:t>
            </a:r>
          </a:p>
        </p:txBody>
      </p:sp>
      <p:sp>
        <p:nvSpPr>
          <p:cNvPr id="19" name="Picture Placeholder 14">
            <a:extLst>
              <a:ext uri="{FF2B5EF4-FFF2-40B4-BE49-F238E27FC236}">
                <a16:creationId xmlns:a16="http://schemas.microsoft.com/office/drawing/2014/main" id="{EEB074DF-44E6-FA4B-49DC-F447ABB3CE03}"/>
              </a:ext>
            </a:extLst>
          </p:cNvPr>
          <p:cNvSpPr>
            <a:spLocks noGrp="1"/>
          </p:cNvSpPr>
          <p:nvPr>
            <p:ph type="pic" sz="quarter" idx="22" hasCustomPrompt="1"/>
          </p:nvPr>
        </p:nvSpPr>
        <p:spPr>
          <a:xfrm>
            <a:off x="8183021" y="2096102"/>
            <a:ext cx="396000" cy="3960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1" name="Text Placeholder 28">
            <a:extLst>
              <a:ext uri="{FF2B5EF4-FFF2-40B4-BE49-F238E27FC236}">
                <a16:creationId xmlns:a16="http://schemas.microsoft.com/office/drawing/2014/main" id="{28F2E62C-9B4A-A8D3-1D48-BA896D7E0E52}"/>
              </a:ext>
            </a:extLst>
          </p:cNvPr>
          <p:cNvSpPr>
            <a:spLocks noGrp="1"/>
          </p:cNvSpPr>
          <p:nvPr>
            <p:ph type="body" sz="quarter" idx="24"/>
          </p:nvPr>
        </p:nvSpPr>
        <p:spPr>
          <a:xfrm>
            <a:off x="8992516" y="2042102"/>
            <a:ext cx="2120400" cy="504000"/>
          </a:xfrm>
        </p:spPr>
        <p:txBody>
          <a:bodyPr anchor="ctr" anchorCtr="0"/>
          <a:lstStyle>
            <a:lvl1pPr>
              <a:lnSpc>
                <a:spcPct val="125000"/>
              </a:lnSpc>
              <a:defRPr sz="1400">
                <a:solidFill>
                  <a:schemeClr val="tx1"/>
                </a:solidFill>
              </a:defRPr>
            </a:lvl1pPr>
            <a:lvl2pPr marL="172800" indent="-172800">
              <a:buClr>
                <a:schemeClr val="accent1"/>
              </a:buClr>
              <a:buFont typeface="Arial" panose="020B0604020202020204" pitchFamily="34" charset="0"/>
              <a:buChar char="•"/>
              <a:defRPr sz="1100"/>
            </a:lvl2pPr>
          </a:lstStyle>
          <a:p>
            <a:pPr lvl="0"/>
            <a:r>
              <a:rPr lang="en-US"/>
              <a:t>Click to edit Master text styles</a:t>
            </a:r>
          </a:p>
        </p:txBody>
      </p:sp>
      <p:sp>
        <p:nvSpPr>
          <p:cNvPr id="22" name="Picture Placeholder 31">
            <a:extLst>
              <a:ext uri="{FF2B5EF4-FFF2-40B4-BE49-F238E27FC236}">
                <a16:creationId xmlns:a16="http://schemas.microsoft.com/office/drawing/2014/main" id="{45FEF841-3712-CE52-305F-D75E39F56744}"/>
              </a:ext>
            </a:extLst>
          </p:cNvPr>
          <p:cNvSpPr>
            <a:spLocks noGrp="1"/>
          </p:cNvSpPr>
          <p:nvPr>
            <p:ph type="pic" sz="quarter" idx="27" hasCustomPrompt="1"/>
          </p:nvPr>
        </p:nvSpPr>
        <p:spPr>
          <a:xfrm>
            <a:off x="1052904" y="3228460"/>
            <a:ext cx="396000" cy="3960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4" name="Text Placeholder 27">
            <a:extLst>
              <a:ext uri="{FF2B5EF4-FFF2-40B4-BE49-F238E27FC236}">
                <a16:creationId xmlns:a16="http://schemas.microsoft.com/office/drawing/2014/main" id="{B639690B-953B-1B06-0E5A-6CD0509539B6}"/>
              </a:ext>
            </a:extLst>
          </p:cNvPr>
          <p:cNvSpPr>
            <a:spLocks noGrp="1"/>
          </p:cNvSpPr>
          <p:nvPr>
            <p:ph type="body" sz="quarter" idx="26"/>
          </p:nvPr>
        </p:nvSpPr>
        <p:spPr>
          <a:xfrm>
            <a:off x="1862399" y="3174460"/>
            <a:ext cx="2120400" cy="504000"/>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100"/>
            </a:lvl2pPr>
          </a:lstStyle>
          <a:p>
            <a:pPr lvl="0"/>
            <a:r>
              <a:rPr lang="en-US"/>
              <a:t>Click to edit Master text styles</a:t>
            </a:r>
          </a:p>
        </p:txBody>
      </p:sp>
      <p:sp>
        <p:nvSpPr>
          <p:cNvPr id="42" name="Picture Placeholder 41">
            <a:extLst>
              <a:ext uri="{FF2B5EF4-FFF2-40B4-BE49-F238E27FC236}">
                <a16:creationId xmlns:a16="http://schemas.microsoft.com/office/drawing/2014/main" id="{FD7EDDD7-07CD-3C7F-497D-25C8A066FC51}"/>
              </a:ext>
            </a:extLst>
          </p:cNvPr>
          <p:cNvSpPr>
            <a:spLocks noGrp="1"/>
          </p:cNvSpPr>
          <p:nvPr>
            <p:ph type="pic" sz="quarter" idx="32" hasCustomPrompt="1"/>
          </p:nvPr>
        </p:nvSpPr>
        <p:spPr>
          <a:xfrm>
            <a:off x="4614824" y="3228460"/>
            <a:ext cx="396000" cy="3960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38" name="Text Placeholder 37">
            <a:extLst>
              <a:ext uri="{FF2B5EF4-FFF2-40B4-BE49-F238E27FC236}">
                <a16:creationId xmlns:a16="http://schemas.microsoft.com/office/drawing/2014/main" id="{7F4DB437-C513-5272-7386-945F8296154B}"/>
              </a:ext>
            </a:extLst>
          </p:cNvPr>
          <p:cNvSpPr>
            <a:spLocks noGrp="1"/>
          </p:cNvSpPr>
          <p:nvPr>
            <p:ph type="body" sz="quarter" idx="30"/>
          </p:nvPr>
        </p:nvSpPr>
        <p:spPr>
          <a:xfrm>
            <a:off x="5424319" y="3174460"/>
            <a:ext cx="2120400" cy="504000"/>
          </a:xfrm>
        </p:spPr>
        <p:txBody>
          <a:bodyPr anchor="ctr" anchorCtr="0"/>
          <a:lstStyle>
            <a:lvl1pPr>
              <a:lnSpc>
                <a:spcPct val="125000"/>
              </a:lnSpc>
              <a:defRPr sz="1400">
                <a:solidFill>
                  <a:schemeClr val="tx1"/>
                </a:solidFill>
              </a:defRPr>
            </a:lvl1pPr>
            <a:lvl2pPr marL="171450" indent="-171450">
              <a:buClr>
                <a:schemeClr val="accent1"/>
              </a:buClr>
              <a:buFont typeface="Arial" panose="020B0604020202020204" pitchFamily="34" charset="0"/>
              <a:buChar char="•"/>
              <a:defRPr sz="1100">
                <a:solidFill>
                  <a:schemeClr val="tx1"/>
                </a:solidFill>
              </a:defRPr>
            </a:lvl2pPr>
            <a:lvl3pPr marL="0" indent="0">
              <a:buNone/>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p:txBody>
      </p:sp>
      <p:sp>
        <p:nvSpPr>
          <p:cNvPr id="44" name="Picture Placeholder 43">
            <a:extLst>
              <a:ext uri="{FF2B5EF4-FFF2-40B4-BE49-F238E27FC236}">
                <a16:creationId xmlns:a16="http://schemas.microsoft.com/office/drawing/2014/main" id="{EE32C5F0-DDC3-DF3B-0856-F6A862338BA8}"/>
              </a:ext>
            </a:extLst>
          </p:cNvPr>
          <p:cNvSpPr>
            <a:spLocks noGrp="1"/>
          </p:cNvSpPr>
          <p:nvPr>
            <p:ph type="pic" sz="quarter" idx="33" hasCustomPrompt="1"/>
          </p:nvPr>
        </p:nvSpPr>
        <p:spPr>
          <a:xfrm>
            <a:off x="8183021" y="3228460"/>
            <a:ext cx="396000" cy="3960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40" name="Text Placeholder 39">
            <a:extLst>
              <a:ext uri="{FF2B5EF4-FFF2-40B4-BE49-F238E27FC236}">
                <a16:creationId xmlns:a16="http://schemas.microsoft.com/office/drawing/2014/main" id="{B31004BB-78CD-B88B-0EA9-B09FAE1A5AD2}"/>
              </a:ext>
            </a:extLst>
          </p:cNvPr>
          <p:cNvSpPr>
            <a:spLocks noGrp="1"/>
          </p:cNvSpPr>
          <p:nvPr>
            <p:ph type="body" sz="quarter" idx="31"/>
          </p:nvPr>
        </p:nvSpPr>
        <p:spPr>
          <a:xfrm>
            <a:off x="8992516" y="3174460"/>
            <a:ext cx="2120400" cy="504000"/>
          </a:xfrm>
        </p:spPr>
        <p:txBody>
          <a:bodyPr anchor="ctr" anchorCtr="0"/>
          <a:lstStyle>
            <a:lvl1pPr>
              <a:lnSpc>
                <a:spcPct val="125000"/>
              </a:lnSpc>
              <a:defRPr sz="1400">
                <a:solidFill>
                  <a:schemeClr val="tx1"/>
                </a:solidFill>
              </a:defRPr>
            </a:lvl1pPr>
            <a:lvl2pPr marL="171450" indent="-171450">
              <a:buClr>
                <a:schemeClr val="accent1"/>
              </a:buClr>
              <a:buFont typeface="Arial" panose="020B0604020202020204" pitchFamily="34" charset="0"/>
              <a:buChar char="•"/>
              <a:defRPr sz="1100">
                <a:solidFill>
                  <a:schemeClr val="tx1"/>
                </a:solidFill>
              </a:defRPr>
            </a:lvl2pPr>
            <a:lvl3pPr>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p:txBody>
      </p:sp>
      <p:sp>
        <p:nvSpPr>
          <p:cNvPr id="57" name="Picture Placeholder 31">
            <a:extLst>
              <a:ext uri="{FF2B5EF4-FFF2-40B4-BE49-F238E27FC236}">
                <a16:creationId xmlns:a16="http://schemas.microsoft.com/office/drawing/2014/main" id="{7EEC59FB-1D0B-60C0-240B-00D84FD98B22}"/>
              </a:ext>
            </a:extLst>
          </p:cNvPr>
          <p:cNvSpPr>
            <a:spLocks noGrp="1"/>
          </p:cNvSpPr>
          <p:nvPr>
            <p:ph type="pic" sz="quarter" idx="34" hasCustomPrompt="1"/>
          </p:nvPr>
        </p:nvSpPr>
        <p:spPr>
          <a:xfrm>
            <a:off x="1052904" y="4360818"/>
            <a:ext cx="396000" cy="3960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62" name="Text Placeholder 61">
            <a:extLst>
              <a:ext uri="{FF2B5EF4-FFF2-40B4-BE49-F238E27FC236}">
                <a16:creationId xmlns:a16="http://schemas.microsoft.com/office/drawing/2014/main" id="{084E0749-42B5-C06E-3257-AE79664ABD56}"/>
              </a:ext>
            </a:extLst>
          </p:cNvPr>
          <p:cNvSpPr>
            <a:spLocks noGrp="1"/>
          </p:cNvSpPr>
          <p:nvPr>
            <p:ph type="body" sz="quarter" idx="38"/>
          </p:nvPr>
        </p:nvSpPr>
        <p:spPr>
          <a:xfrm>
            <a:off x="1862399" y="4306818"/>
            <a:ext cx="2120400" cy="504000"/>
          </a:xfrm>
        </p:spPr>
        <p:txBody>
          <a:bodyPr anchor="ctr" anchorCtr="0"/>
          <a:lstStyle>
            <a:lvl1pPr>
              <a:lnSpc>
                <a:spcPct val="125000"/>
              </a:lnSpc>
              <a:defRPr sz="1400">
                <a:solidFill>
                  <a:schemeClr val="tx1"/>
                </a:solidFill>
              </a:defRPr>
            </a:lvl1pPr>
            <a:lvl2pPr marL="171450" indent="-171450">
              <a:buClr>
                <a:schemeClr val="accent1"/>
              </a:buClr>
              <a:buFont typeface="Arial" panose="020B0604020202020204" pitchFamily="34" charset="0"/>
              <a:buChar char="•"/>
              <a:defRPr sz="1100"/>
            </a:lvl2pPr>
          </a:lstStyle>
          <a:p>
            <a:pPr lvl="0"/>
            <a:r>
              <a:rPr lang="en-US"/>
              <a:t>Click to edit Master text styles</a:t>
            </a:r>
          </a:p>
        </p:txBody>
      </p:sp>
      <p:sp>
        <p:nvSpPr>
          <p:cNvPr id="59" name="Picture Placeholder 43">
            <a:extLst>
              <a:ext uri="{FF2B5EF4-FFF2-40B4-BE49-F238E27FC236}">
                <a16:creationId xmlns:a16="http://schemas.microsoft.com/office/drawing/2014/main" id="{F6084221-D9D2-78B1-46E4-A3BC4C75DED3}"/>
              </a:ext>
            </a:extLst>
          </p:cNvPr>
          <p:cNvSpPr>
            <a:spLocks noGrp="1"/>
          </p:cNvSpPr>
          <p:nvPr>
            <p:ph type="pic" sz="quarter" idx="36" hasCustomPrompt="1"/>
          </p:nvPr>
        </p:nvSpPr>
        <p:spPr>
          <a:xfrm>
            <a:off x="4614824" y="4360818"/>
            <a:ext cx="396000" cy="3960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64" name="Text Placeholder 63">
            <a:extLst>
              <a:ext uri="{FF2B5EF4-FFF2-40B4-BE49-F238E27FC236}">
                <a16:creationId xmlns:a16="http://schemas.microsoft.com/office/drawing/2014/main" id="{C3A6D634-76CB-A957-9437-C521111C2637}"/>
              </a:ext>
            </a:extLst>
          </p:cNvPr>
          <p:cNvSpPr>
            <a:spLocks noGrp="1"/>
          </p:cNvSpPr>
          <p:nvPr>
            <p:ph type="body" sz="quarter" idx="39"/>
          </p:nvPr>
        </p:nvSpPr>
        <p:spPr>
          <a:xfrm>
            <a:off x="5424319" y="4306818"/>
            <a:ext cx="2120400" cy="504000"/>
          </a:xfrm>
        </p:spPr>
        <p:txBody>
          <a:bodyPr anchor="ctr" anchorCtr="0"/>
          <a:lstStyle>
            <a:lvl1pPr>
              <a:lnSpc>
                <a:spcPct val="125000"/>
              </a:lnSpc>
              <a:defRPr sz="1400">
                <a:solidFill>
                  <a:schemeClr val="tx1"/>
                </a:solidFill>
              </a:defRPr>
            </a:lvl1pPr>
            <a:lvl2pPr marL="171450" indent="-171450">
              <a:buClr>
                <a:schemeClr val="accent1"/>
              </a:buClr>
              <a:buFont typeface="Arial" panose="020B0604020202020204" pitchFamily="34" charset="0"/>
              <a:buChar char="•"/>
              <a:defRPr sz="1100"/>
            </a:lvl2pPr>
          </a:lstStyle>
          <a:p>
            <a:pPr lvl="0"/>
            <a:r>
              <a:rPr lang="en-US"/>
              <a:t>Click to edit Master text styles</a:t>
            </a:r>
          </a:p>
        </p:txBody>
      </p:sp>
      <p:sp>
        <p:nvSpPr>
          <p:cNvPr id="50" name="Picture Placeholder 33">
            <a:extLst>
              <a:ext uri="{FF2B5EF4-FFF2-40B4-BE49-F238E27FC236}">
                <a16:creationId xmlns:a16="http://schemas.microsoft.com/office/drawing/2014/main" id="{2B5A3C78-611E-00A2-3BB5-7676044DD81E}"/>
              </a:ext>
            </a:extLst>
          </p:cNvPr>
          <p:cNvSpPr>
            <a:spLocks noGrp="1"/>
          </p:cNvSpPr>
          <p:nvPr>
            <p:ph type="pic" sz="quarter" idx="37" hasCustomPrompt="1"/>
          </p:nvPr>
        </p:nvSpPr>
        <p:spPr>
          <a:xfrm>
            <a:off x="8183021" y="4360818"/>
            <a:ext cx="396000" cy="3960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55" name="Text Placeholder 54">
            <a:extLst>
              <a:ext uri="{FF2B5EF4-FFF2-40B4-BE49-F238E27FC236}">
                <a16:creationId xmlns:a16="http://schemas.microsoft.com/office/drawing/2014/main" id="{70221766-AFE8-6BCB-969F-4BAB7763D8C6}"/>
              </a:ext>
            </a:extLst>
          </p:cNvPr>
          <p:cNvSpPr>
            <a:spLocks noGrp="1"/>
          </p:cNvSpPr>
          <p:nvPr>
            <p:ph type="body" sz="quarter" idx="42"/>
          </p:nvPr>
        </p:nvSpPr>
        <p:spPr>
          <a:xfrm>
            <a:off x="8992516" y="4306818"/>
            <a:ext cx="2120400" cy="504000"/>
          </a:xfrm>
        </p:spPr>
        <p:txBody>
          <a:bodyPr anchor="ctr" anchorCtr="0"/>
          <a:lstStyle>
            <a:lvl1pPr>
              <a:lnSpc>
                <a:spcPct val="125000"/>
              </a:lnSpc>
              <a:defRPr sz="1400">
                <a:solidFill>
                  <a:schemeClr val="tx1"/>
                </a:solidFill>
              </a:defRPr>
            </a:lvl1pPr>
            <a:lvl2pPr marL="171450" indent="-171450">
              <a:buClr>
                <a:schemeClr val="accent1"/>
              </a:buClr>
              <a:buFont typeface="Arial" panose="020B0604020202020204" pitchFamily="34" charset="0"/>
              <a:buChar char="•"/>
              <a:defRPr sz="1100"/>
            </a:lvl2pPr>
          </a:lstStyle>
          <a:p>
            <a:pPr lvl="0"/>
            <a:r>
              <a:rPr lang="en-US"/>
              <a:t>Click to edit Master text styles</a:t>
            </a:r>
          </a:p>
        </p:txBody>
      </p:sp>
      <p:sp>
        <p:nvSpPr>
          <p:cNvPr id="52" name="Picture Placeholder 37">
            <a:extLst>
              <a:ext uri="{FF2B5EF4-FFF2-40B4-BE49-F238E27FC236}">
                <a16:creationId xmlns:a16="http://schemas.microsoft.com/office/drawing/2014/main" id="{A8B2346D-58C5-AC93-818F-0D736EC81B72}"/>
              </a:ext>
            </a:extLst>
          </p:cNvPr>
          <p:cNvSpPr>
            <a:spLocks noGrp="1"/>
          </p:cNvSpPr>
          <p:nvPr>
            <p:ph type="pic" sz="quarter" idx="41" hasCustomPrompt="1"/>
          </p:nvPr>
        </p:nvSpPr>
        <p:spPr>
          <a:xfrm>
            <a:off x="1052904" y="5493175"/>
            <a:ext cx="396000" cy="3960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61" name="Text Placeholder 60">
            <a:extLst>
              <a:ext uri="{FF2B5EF4-FFF2-40B4-BE49-F238E27FC236}">
                <a16:creationId xmlns:a16="http://schemas.microsoft.com/office/drawing/2014/main" id="{CEB56458-E834-0269-1377-4193CC6A7709}"/>
              </a:ext>
            </a:extLst>
          </p:cNvPr>
          <p:cNvSpPr>
            <a:spLocks noGrp="1"/>
          </p:cNvSpPr>
          <p:nvPr>
            <p:ph type="body" sz="quarter" idx="43"/>
          </p:nvPr>
        </p:nvSpPr>
        <p:spPr>
          <a:xfrm>
            <a:off x="1862399" y="5439175"/>
            <a:ext cx="2120400" cy="504000"/>
          </a:xfrm>
        </p:spPr>
        <p:txBody>
          <a:bodyPr anchor="ctr" anchorCtr="0"/>
          <a:lstStyle>
            <a:lvl1pPr>
              <a:lnSpc>
                <a:spcPct val="125000"/>
              </a:lnSpc>
              <a:defRPr sz="1400">
                <a:solidFill>
                  <a:schemeClr val="tx1"/>
                </a:solidFill>
              </a:defRPr>
            </a:lvl1pPr>
            <a:lvl2pPr marL="171450" indent="-171450">
              <a:buClr>
                <a:schemeClr val="accent1"/>
              </a:buClr>
              <a:buFont typeface="Arial" panose="020B0604020202020204" pitchFamily="34" charset="0"/>
              <a:buChar char="•"/>
              <a:defRPr sz="1400"/>
            </a:lvl2pPr>
            <a:lvl3pPr>
              <a:defRPr sz="1100"/>
            </a:lvl3pPr>
            <a:lvl4pPr>
              <a:defRPr sz="1100"/>
            </a:lvl4pPr>
            <a:lvl5pPr>
              <a:defRPr sz="1100"/>
            </a:lvl5pPr>
          </a:lstStyle>
          <a:p>
            <a:pPr lvl="0"/>
            <a:r>
              <a:rPr lang="en-US"/>
              <a:t>Click to edit Master text styles</a:t>
            </a:r>
          </a:p>
        </p:txBody>
      </p:sp>
      <p:sp>
        <p:nvSpPr>
          <p:cNvPr id="65" name="Picture Placeholder 50">
            <a:extLst>
              <a:ext uri="{FF2B5EF4-FFF2-40B4-BE49-F238E27FC236}">
                <a16:creationId xmlns:a16="http://schemas.microsoft.com/office/drawing/2014/main" id="{537F9ED3-A86C-726B-42B5-313499BBBA0A}"/>
              </a:ext>
            </a:extLst>
          </p:cNvPr>
          <p:cNvSpPr>
            <a:spLocks noGrp="1"/>
          </p:cNvSpPr>
          <p:nvPr>
            <p:ph type="pic" sz="quarter" idx="44" hasCustomPrompt="1"/>
          </p:nvPr>
        </p:nvSpPr>
        <p:spPr>
          <a:xfrm>
            <a:off x="4614824" y="5493175"/>
            <a:ext cx="396000" cy="3960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66" name="Text Placeholder 54">
            <a:extLst>
              <a:ext uri="{FF2B5EF4-FFF2-40B4-BE49-F238E27FC236}">
                <a16:creationId xmlns:a16="http://schemas.microsoft.com/office/drawing/2014/main" id="{FAEE91B2-5614-A626-80FF-D923A212A5AE}"/>
              </a:ext>
            </a:extLst>
          </p:cNvPr>
          <p:cNvSpPr>
            <a:spLocks noGrp="1"/>
          </p:cNvSpPr>
          <p:nvPr>
            <p:ph type="body" sz="quarter" idx="45"/>
          </p:nvPr>
        </p:nvSpPr>
        <p:spPr>
          <a:xfrm>
            <a:off x="5424318" y="5439175"/>
            <a:ext cx="2120400" cy="504000"/>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67" name="Picture Placeholder 52">
            <a:extLst>
              <a:ext uri="{FF2B5EF4-FFF2-40B4-BE49-F238E27FC236}">
                <a16:creationId xmlns:a16="http://schemas.microsoft.com/office/drawing/2014/main" id="{1E5FB9BE-35D6-9BAF-2469-C5CE4E441DE2}"/>
              </a:ext>
            </a:extLst>
          </p:cNvPr>
          <p:cNvSpPr>
            <a:spLocks noGrp="1"/>
          </p:cNvSpPr>
          <p:nvPr>
            <p:ph type="pic" sz="quarter" idx="46" hasCustomPrompt="1"/>
          </p:nvPr>
        </p:nvSpPr>
        <p:spPr>
          <a:xfrm>
            <a:off x="8183021" y="5493175"/>
            <a:ext cx="396000" cy="3960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68" name="Text Placeholder 56">
            <a:extLst>
              <a:ext uri="{FF2B5EF4-FFF2-40B4-BE49-F238E27FC236}">
                <a16:creationId xmlns:a16="http://schemas.microsoft.com/office/drawing/2014/main" id="{2990B9A2-30EC-55A2-063F-E4F9BAE4B5AC}"/>
              </a:ext>
            </a:extLst>
          </p:cNvPr>
          <p:cNvSpPr>
            <a:spLocks noGrp="1"/>
          </p:cNvSpPr>
          <p:nvPr>
            <p:ph type="body" sz="quarter" idx="47"/>
          </p:nvPr>
        </p:nvSpPr>
        <p:spPr>
          <a:xfrm>
            <a:off x="8992515" y="5439175"/>
            <a:ext cx="2120400" cy="504000"/>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3" name="Slide Number Placeholder 2">
            <a:extLst>
              <a:ext uri="{FF2B5EF4-FFF2-40B4-BE49-F238E27FC236}">
                <a16:creationId xmlns:a16="http://schemas.microsoft.com/office/drawing/2014/main" id="{68D32D11-B9CA-A42C-2D4B-F23AB36FBDB8}"/>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BD6FC34-1982-03F1-A736-6EFE8059F856}"/>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49" name="Text Placeholder 23">
            <a:extLst>
              <a:ext uri="{FF2B5EF4-FFF2-40B4-BE49-F238E27FC236}">
                <a16:creationId xmlns:a16="http://schemas.microsoft.com/office/drawing/2014/main" id="{B207CE24-724C-0417-E96E-DB6B07C7F17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356580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5.xml><?xml version="1.0" encoding="utf-8"?>
<p:sldLayout xmlns:a="http://schemas.openxmlformats.org/drawingml/2006/main" xmlns:r="http://schemas.openxmlformats.org/officeDocument/2006/relationships" xmlns:p="http://schemas.openxmlformats.org/presentationml/2006/main" preserve="1">
  <p:cSld name="8_Data callouts x1 data point_Opt. A (Dark Blue)">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1D5ED405-7EE4-12ED-CBC2-02DE06BD1F3B}"/>
              </a:ext>
            </a:extLst>
          </p:cNvPr>
          <p:cNvSpPr>
            <a:spLocks noGrp="1"/>
          </p:cNvSpPr>
          <p:nvPr>
            <p:ph type="pic" sz="quarter" idx="14" hasCustomPrompt="1"/>
          </p:nvPr>
        </p:nvSpPr>
        <p:spPr>
          <a:xfrm>
            <a:off x="7702439" y="1766865"/>
            <a:ext cx="3697399" cy="3821874"/>
          </a:xfrm>
          <a:custGeom>
            <a:avLst/>
            <a:gdLst>
              <a:gd name="connsiteX0" fmla="*/ 4691 w 3789233"/>
              <a:gd name="connsiteY0" fmla="*/ 0 h 3916800"/>
              <a:gd name="connsiteX1" fmla="*/ 3682175 w 3789233"/>
              <a:gd name="connsiteY1" fmla="*/ 0 h 3916800"/>
              <a:gd name="connsiteX2" fmla="*/ 3789233 w 3789233"/>
              <a:gd name="connsiteY2" fmla="*/ 107058 h 3916800"/>
              <a:gd name="connsiteX3" fmla="*/ 3789233 w 3789233"/>
              <a:gd name="connsiteY3" fmla="*/ 3809742 h 3916800"/>
              <a:gd name="connsiteX4" fmla="*/ 3682175 w 3789233"/>
              <a:gd name="connsiteY4" fmla="*/ 3916800 h 3916800"/>
              <a:gd name="connsiteX5" fmla="*/ 4691 w 3789233"/>
              <a:gd name="connsiteY5" fmla="*/ 3916800 h 3916800"/>
              <a:gd name="connsiteX6" fmla="*/ 1 w 3789233"/>
              <a:gd name="connsiteY6" fmla="*/ 3915853 h 3916800"/>
              <a:gd name="connsiteX7" fmla="*/ 182475 w 3789233"/>
              <a:gd name="connsiteY7" fmla="*/ 3915853 h 3916800"/>
              <a:gd name="connsiteX8" fmla="*/ 288796 w 3789233"/>
              <a:gd name="connsiteY8" fmla="*/ 3809532 h 3916800"/>
              <a:gd name="connsiteX9" fmla="*/ 288796 w 3789233"/>
              <a:gd name="connsiteY9" fmla="*/ 107268 h 3916800"/>
              <a:gd name="connsiteX10" fmla="*/ 182475 w 3789233"/>
              <a:gd name="connsiteY10" fmla="*/ 947 h 3916800"/>
              <a:gd name="connsiteX11" fmla="*/ 0 w 3789233"/>
              <a:gd name="connsiteY11" fmla="*/ 947 h 39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9233" h="3916800">
                <a:moveTo>
                  <a:pt x="4691" y="0"/>
                </a:moveTo>
                <a:lnTo>
                  <a:pt x="3682175" y="0"/>
                </a:lnTo>
                <a:cubicBezTo>
                  <a:pt x="3741302" y="0"/>
                  <a:pt x="3789233" y="47931"/>
                  <a:pt x="3789233" y="107058"/>
                </a:cubicBezTo>
                <a:lnTo>
                  <a:pt x="3789233" y="3809742"/>
                </a:lnTo>
                <a:cubicBezTo>
                  <a:pt x="3789233" y="3868869"/>
                  <a:pt x="3741302" y="3916800"/>
                  <a:pt x="3682175" y="3916800"/>
                </a:cubicBezTo>
                <a:lnTo>
                  <a:pt x="4691" y="3916800"/>
                </a:lnTo>
                <a:lnTo>
                  <a:pt x="1" y="3915853"/>
                </a:lnTo>
                <a:lnTo>
                  <a:pt x="182475" y="3915853"/>
                </a:lnTo>
                <a:cubicBezTo>
                  <a:pt x="241194" y="3915853"/>
                  <a:pt x="288796" y="3868251"/>
                  <a:pt x="288796" y="3809532"/>
                </a:cubicBezTo>
                <a:lnTo>
                  <a:pt x="288796" y="107268"/>
                </a:lnTo>
                <a:cubicBezTo>
                  <a:pt x="288796" y="48549"/>
                  <a:pt x="241194" y="947"/>
                  <a:pt x="182475" y="947"/>
                </a:cubicBezTo>
                <a:lnTo>
                  <a:pt x="0" y="947"/>
                </a:lnTo>
                <a:close/>
              </a:path>
            </a:pathLst>
          </a:custGeom>
          <a:solidFill>
            <a:schemeClr val="bg1">
              <a:lumMod val="75000"/>
            </a:schemeClr>
          </a:solidFill>
        </p:spPr>
        <p:txBody>
          <a:bodyPr wrap="square" lIns="540000" tIns="180000" rIns="180000" bIns="180000">
            <a:noAutofit/>
          </a:bodyPr>
          <a:lstStyle>
            <a:lvl1pPr>
              <a:defRPr>
                <a:solidFill>
                  <a:schemeClr val="tx2"/>
                </a:solidFill>
              </a:defRPr>
            </a:lvl1pPr>
          </a:lstStyle>
          <a:p>
            <a:r>
              <a:rPr lang="en-US"/>
              <a:t>Drag and drop image into placeholder</a:t>
            </a:r>
          </a:p>
        </p:txBody>
      </p:sp>
      <p:sp>
        <p:nvSpPr>
          <p:cNvPr id="9" name="Rectangle: Rounded Corners 8">
            <a:extLst>
              <a:ext uri="{FF2B5EF4-FFF2-40B4-BE49-F238E27FC236}">
                <a16:creationId xmlns:a16="http://schemas.microsoft.com/office/drawing/2014/main" id="{7D03E328-A9BD-9540-A54E-0B8970D5B774}"/>
              </a:ext>
            </a:extLst>
          </p:cNvPr>
          <p:cNvSpPr/>
          <p:nvPr/>
        </p:nvSpPr>
        <p:spPr>
          <a:xfrm>
            <a:off x="4675189" y="1767789"/>
            <a:ext cx="3477840" cy="3820026"/>
          </a:xfrm>
          <a:prstGeom prst="roundRect">
            <a:avLst>
              <a:gd name="adj" fmla="val 298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3360738" cy="1486800"/>
          </a:xfrm>
        </p:spPr>
        <p:txBody>
          <a:bodyPr wrap="square">
            <a:noAutofit/>
          </a:bodyPr>
          <a:lstStyle>
            <a:lvl1pPr>
              <a:defRPr>
                <a:solidFill>
                  <a:schemeClr val="accent1"/>
                </a:solidFill>
              </a:defRPr>
            </a:lvl1pPr>
          </a:lstStyle>
          <a:p>
            <a:r>
              <a:rPr lang="en-US"/>
              <a:t>Title goes here</a:t>
            </a:r>
            <a:endParaRPr lang="en-AU"/>
          </a:p>
        </p:txBody>
      </p:sp>
      <p:sp>
        <p:nvSpPr>
          <p:cNvPr id="16" name="Text Placeholder 15">
            <a:extLst>
              <a:ext uri="{FF2B5EF4-FFF2-40B4-BE49-F238E27FC236}">
                <a16:creationId xmlns:a16="http://schemas.microsoft.com/office/drawing/2014/main" id="{A13F9BC3-D19E-DFF2-F22D-0A304A30CBCC}"/>
              </a:ext>
            </a:extLst>
          </p:cNvPr>
          <p:cNvSpPr>
            <a:spLocks noGrp="1"/>
          </p:cNvSpPr>
          <p:nvPr>
            <p:ph type="body" sz="quarter" idx="16" hasCustomPrompt="1"/>
          </p:nvPr>
        </p:nvSpPr>
        <p:spPr>
          <a:xfrm>
            <a:off x="5145980" y="2447444"/>
            <a:ext cx="2390774" cy="1229329"/>
          </a:xfrm>
        </p:spPr>
        <p:txBody>
          <a:bodyPr anchor="ctr" anchorCtr="0"/>
          <a:lstStyle>
            <a:lvl1pPr>
              <a:spcAft>
                <a:spcPts val="0"/>
              </a:spcAft>
              <a:defRPr sz="8800">
                <a:solidFill>
                  <a:schemeClr val="bg1"/>
                </a:solidFill>
              </a:defRPr>
            </a:lvl1pPr>
          </a:lstStyle>
          <a:p>
            <a:pPr lvl="0"/>
            <a:r>
              <a:rPr lang="en-US"/>
              <a:t>XX</a:t>
            </a:r>
          </a:p>
        </p:txBody>
      </p:sp>
      <p:sp>
        <p:nvSpPr>
          <p:cNvPr id="18" name="Text Placeholder 17">
            <a:extLst>
              <a:ext uri="{FF2B5EF4-FFF2-40B4-BE49-F238E27FC236}">
                <a16:creationId xmlns:a16="http://schemas.microsoft.com/office/drawing/2014/main" id="{50BEB861-F967-5DB0-E767-BF40FAA345C5}"/>
              </a:ext>
            </a:extLst>
          </p:cNvPr>
          <p:cNvSpPr>
            <a:spLocks noGrp="1"/>
          </p:cNvSpPr>
          <p:nvPr>
            <p:ph type="body" sz="quarter" idx="17" hasCustomPrompt="1"/>
          </p:nvPr>
        </p:nvSpPr>
        <p:spPr>
          <a:xfrm>
            <a:off x="5145980" y="3734351"/>
            <a:ext cx="2390774" cy="1393200"/>
          </a:xfrm>
        </p:spPr>
        <p:txBody>
          <a:bodyPr/>
          <a:lstStyle>
            <a:lvl1pPr>
              <a:lnSpc>
                <a:spcPct val="125000"/>
              </a:lnSpc>
              <a:spcAft>
                <a:spcPts val="1200"/>
              </a:spcAft>
              <a:defRPr>
                <a:solidFill>
                  <a:schemeClr val="bg1"/>
                </a:solidFill>
              </a:defRPr>
            </a:lvl1pPr>
          </a:lstStyle>
          <a:p>
            <a:pPr lvl="0"/>
            <a:r>
              <a:rPr lang="en-US"/>
              <a:t>Data point text</a:t>
            </a:r>
          </a:p>
        </p:txBody>
      </p:sp>
      <p:sp>
        <p:nvSpPr>
          <p:cNvPr id="6" name="Text Placeholder 5">
            <a:extLst>
              <a:ext uri="{FF2B5EF4-FFF2-40B4-BE49-F238E27FC236}">
                <a16:creationId xmlns:a16="http://schemas.microsoft.com/office/drawing/2014/main" id="{7C2818DF-E811-AC73-6CFE-68598BFE86B0}"/>
              </a:ext>
            </a:extLst>
          </p:cNvPr>
          <p:cNvSpPr>
            <a:spLocks noGrp="1"/>
          </p:cNvSpPr>
          <p:nvPr>
            <p:ph type="body" sz="quarter" idx="18" hasCustomPrompt="1"/>
          </p:nvPr>
        </p:nvSpPr>
        <p:spPr>
          <a:xfrm>
            <a:off x="7916863" y="6457474"/>
            <a:ext cx="3500438" cy="111600"/>
          </a:xfrm>
        </p:spPr>
        <p:txBody>
          <a:bodyPr rIns="0"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27" name="Text Placeholder 9">
            <a:extLst>
              <a:ext uri="{FF2B5EF4-FFF2-40B4-BE49-F238E27FC236}">
                <a16:creationId xmlns:a16="http://schemas.microsoft.com/office/drawing/2014/main" id="{43DEF6CF-EE36-B64F-5432-9588A8EBD13B}"/>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092377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6.xml><?xml version="1.0" encoding="utf-8"?>
<p:sldLayout xmlns:a="http://schemas.openxmlformats.org/drawingml/2006/main" xmlns:r="http://schemas.openxmlformats.org/officeDocument/2006/relationships" xmlns:p="http://schemas.openxmlformats.org/presentationml/2006/main" preserve="1">
  <p:cSld name="8_Data callouts x2 data point_Opt. A (Multi)">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19BB3D49-2FBD-16A4-FC32-86E24C1ED80D}"/>
              </a:ext>
            </a:extLst>
          </p:cNvPr>
          <p:cNvGrpSpPr/>
          <p:nvPr/>
        </p:nvGrpSpPr>
        <p:grpSpPr>
          <a:xfrm>
            <a:off x="4675188" y="1766887"/>
            <a:ext cx="6724650" cy="3824073"/>
            <a:chOff x="4675188" y="1766887"/>
            <a:chExt cx="6732782" cy="3824073"/>
          </a:xfrm>
        </p:grpSpPr>
        <p:sp>
          <p:nvSpPr>
            <p:cNvPr id="5" name="Rectangle: Rounded Corners 4">
              <a:extLst>
                <a:ext uri="{FF2B5EF4-FFF2-40B4-BE49-F238E27FC236}">
                  <a16:creationId xmlns:a16="http://schemas.microsoft.com/office/drawing/2014/main" id="{7F4230C9-470E-F9B5-962D-9471EE79A32F}"/>
                </a:ext>
              </a:extLst>
            </p:cNvPr>
            <p:cNvSpPr/>
            <p:nvPr/>
          </p:nvSpPr>
          <p:spPr>
            <a:xfrm>
              <a:off x="8075612" y="1766887"/>
              <a:ext cx="3332358" cy="3824073"/>
            </a:xfrm>
            <a:prstGeom prst="roundRect">
              <a:avLst>
                <a:gd name="adj" fmla="val 298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6" name="Rectangle: Rounded Corners 5">
              <a:extLst>
                <a:ext uri="{FF2B5EF4-FFF2-40B4-BE49-F238E27FC236}">
                  <a16:creationId xmlns:a16="http://schemas.microsoft.com/office/drawing/2014/main" id="{F67911D1-1820-C7B0-F326-2B88A4730F00}"/>
                </a:ext>
              </a:extLst>
            </p:cNvPr>
            <p:cNvSpPr/>
            <p:nvPr/>
          </p:nvSpPr>
          <p:spPr>
            <a:xfrm>
              <a:off x="4675188" y="1766887"/>
              <a:ext cx="3332358" cy="3824073"/>
            </a:xfrm>
            <a:prstGeom prst="roundRect">
              <a:avLst>
                <a:gd name="adj" fmla="val 298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gr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3360738" cy="1486800"/>
          </a:xfrm>
        </p:spPr>
        <p:txBody>
          <a:bodyPr wrap="square">
            <a:noAutofit/>
          </a:bodyPr>
          <a:lstStyle>
            <a:lvl1pPr>
              <a:defRPr>
                <a:solidFill>
                  <a:schemeClr val="accent1"/>
                </a:solidFill>
              </a:defRPr>
            </a:lvl1pPr>
          </a:lstStyle>
          <a:p>
            <a:r>
              <a:rPr lang="en-US"/>
              <a:t>Title goes here</a:t>
            </a:r>
            <a:endParaRPr lang="en-AU"/>
          </a:p>
        </p:txBody>
      </p:sp>
      <p:sp>
        <p:nvSpPr>
          <p:cNvPr id="16" name="Text Placeholder 15">
            <a:extLst>
              <a:ext uri="{FF2B5EF4-FFF2-40B4-BE49-F238E27FC236}">
                <a16:creationId xmlns:a16="http://schemas.microsoft.com/office/drawing/2014/main" id="{A13F9BC3-D19E-DFF2-F22D-0A304A30CBCC}"/>
              </a:ext>
            </a:extLst>
          </p:cNvPr>
          <p:cNvSpPr>
            <a:spLocks noGrp="1"/>
          </p:cNvSpPr>
          <p:nvPr>
            <p:ph type="body" sz="quarter" idx="16" hasCustomPrompt="1"/>
          </p:nvPr>
        </p:nvSpPr>
        <p:spPr>
          <a:xfrm>
            <a:off x="5145980" y="2447444"/>
            <a:ext cx="2390774" cy="1229329"/>
          </a:xfrm>
        </p:spPr>
        <p:txBody>
          <a:bodyPr anchor="ctr" anchorCtr="0"/>
          <a:lstStyle>
            <a:lvl1pPr>
              <a:spcAft>
                <a:spcPts val="0"/>
              </a:spcAft>
              <a:defRPr sz="8800">
                <a:solidFill>
                  <a:schemeClr val="bg1"/>
                </a:solidFill>
              </a:defRPr>
            </a:lvl1pPr>
          </a:lstStyle>
          <a:p>
            <a:pPr lvl="0"/>
            <a:r>
              <a:rPr lang="en-US"/>
              <a:t>XX</a:t>
            </a:r>
          </a:p>
        </p:txBody>
      </p:sp>
      <p:sp>
        <p:nvSpPr>
          <p:cNvPr id="18" name="Text Placeholder 17">
            <a:extLst>
              <a:ext uri="{FF2B5EF4-FFF2-40B4-BE49-F238E27FC236}">
                <a16:creationId xmlns:a16="http://schemas.microsoft.com/office/drawing/2014/main" id="{50BEB861-F967-5DB0-E767-BF40FAA345C5}"/>
              </a:ext>
            </a:extLst>
          </p:cNvPr>
          <p:cNvSpPr>
            <a:spLocks noGrp="1"/>
          </p:cNvSpPr>
          <p:nvPr>
            <p:ph type="body" sz="quarter" idx="17" hasCustomPrompt="1"/>
          </p:nvPr>
        </p:nvSpPr>
        <p:spPr>
          <a:xfrm>
            <a:off x="5145980" y="3734351"/>
            <a:ext cx="2390774" cy="1393200"/>
          </a:xfrm>
        </p:spPr>
        <p:txBody>
          <a:bodyPr/>
          <a:lstStyle>
            <a:lvl1pPr>
              <a:lnSpc>
                <a:spcPct val="125000"/>
              </a:lnSpc>
              <a:spcAft>
                <a:spcPts val="1200"/>
              </a:spcAft>
              <a:defRPr>
                <a:solidFill>
                  <a:schemeClr val="bg1"/>
                </a:solidFill>
              </a:defRPr>
            </a:lvl1pPr>
          </a:lstStyle>
          <a:p>
            <a:pPr lvl="0"/>
            <a:r>
              <a:rPr lang="en-US"/>
              <a:t>Data point 1 text</a:t>
            </a:r>
          </a:p>
        </p:txBody>
      </p:sp>
      <p:sp>
        <p:nvSpPr>
          <p:cNvPr id="13" name="Text Placeholder 12">
            <a:extLst>
              <a:ext uri="{FF2B5EF4-FFF2-40B4-BE49-F238E27FC236}">
                <a16:creationId xmlns:a16="http://schemas.microsoft.com/office/drawing/2014/main" id="{98FA96BB-74A0-7A62-6419-B0EB1D6D2623}"/>
              </a:ext>
            </a:extLst>
          </p:cNvPr>
          <p:cNvSpPr>
            <a:spLocks noGrp="1"/>
          </p:cNvSpPr>
          <p:nvPr>
            <p:ph type="body" sz="quarter" idx="18" hasCustomPrompt="1"/>
          </p:nvPr>
        </p:nvSpPr>
        <p:spPr>
          <a:xfrm>
            <a:off x="8546404" y="2447384"/>
            <a:ext cx="2390773" cy="1228760"/>
          </a:xfrm>
        </p:spPr>
        <p:txBody>
          <a:bodyPr anchor="ctr" anchorCtr="0"/>
          <a:lstStyle>
            <a:lvl1pPr>
              <a:spcAft>
                <a:spcPts val="0"/>
              </a:spcAft>
              <a:defRPr sz="8800">
                <a:solidFill>
                  <a:schemeClr val="bg1"/>
                </a:solidFill>
              </a:defRPr>
            </a:lvl1pPr>
          </a:lstStyle>
          <a:p>
            <a:pPr lvl="0"/>
            <a:r>
              <a:rPr lang="en-US"/>
              <a:t>XX</a:t>
            </a:r>
          </a:p>
        </p:txBody>
      </p:sp>
      <p:sp>
        <p:nvSpPr>
          <p:cNvPr id="15" name="Text Placeholder 14">
            <a:extLst>
              <a:ext uri="{FF2B5EF4-FFF2-40B4-BE49-F238E27FC236}">
                <a16:creationId xmlns:a16="http://schemas.microsoft.com/office/drawing/2014/main" id="{8E2EE8E3-E326-053E-1BBC-EA34C2F27620}"/>
              </a:ext>
            </a:extLst>
          </p:cNvPr>
          <p:cNvSpPr>
            <a:spLocks noGrp="1"/>
          </p:cNvSpPr>
          <p:nvPr>
            <p:ph type="body" sz="quarter" idx="19" hasCustomPrompt="1"/>
          </p:nvPr>
        </p:nvSpPr>
        <p:spPr>
          <a:xfrm>
            <a:off x="8546404" y="3734351"/>
            <a:ext cx="2390774" cy="1393200"/>
          </a:xfrm>
        </p:spPr>
        <p:txBody>
          <a:bodyPr/>
          <a:lstStyle>
            <a:lvl1pPr>
              <a:lnSpc>
                <a:spcPct val="125000"/>
              </a:lnSpc>
              <a:spcAft>
                <a:spcPts val="1200"/>
              </a:spcAft>
              <a:defRPr>
                <a:solidFill>
                  <a:schemeClr val="bg1"/>
                </a:solidFill>
              </a:defRPr>
            </a:lvl1pPr>
          </a:lstStyle>
          <a:p>
            <a:pPr lvl="0"/>
            <a:r>
              <a:rPr lang="en-US"/>
              <a:t>Data point 2 text</a:t>
            </a:r>
          </a:p>
        </p:txBody>
      </p:sp>
      <p:sp>
        <p:nvSpPr>
          <p:cNvPr id="7" name="Text Placeholder 5">
            <a:extLst>
              <a:ext uri="{FF2B5EF4-FFF2-40B4-BE49-F238E27FC236}">
                <a16:creationId xmlns:a16="http://schemas.microsoft.com/office/drawing/2014/main" id="{1AFFFEA4-1995-6318-4D3F-D8B75AFA41F5}"/>
              </a:ext>
            </a:extLst>
          </p:cNvPr>
          <p:cNvSpPr>
            <a:spLocks noGrp="1"/>
          </p:cNvSpPr>
          <p:nvPr>
            <p:ph type="body" sz="quarter" idx="20"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9" name="Text Placeholder 9">
            <a:extLst>
              <a:ext uri="{FF2B5EF4-FFF2-40B4-BE49-F238E27FC236}">
                <a16:creationId xmlns:a16="http://schemas.microsoft.com/office/drawing/2014/main" id="{4F88BDAB-993C-6A18-7D9D-671508D560A1}"/>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3622394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7.xml><?xml version="1.0" encoding="utf-8"?>
<p:sldLayout xmlns:a="http://schemas.openxmlformats.org/drawingml/2006/main" xmlns:r="http://schemas.openxmlformats.org/officeDocument/2006/relationships" xmlns:p="http://schemas.openxmlformats.org/presentationml/2006/main" preserve="1">
  <p:cSld name="9_Data callouts x2 data point_Opt. A (Multi)">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F4230C9-470E-F9B5-962D-9471EE79A32F}"/>
              </a:ext>
            </a:extLst>
          </p:cNvPr>
          <p:cNvSpPr/>
          <p:nvPr/>
        </p:nvSpPr>
        <p:spPr>
          <a:xfrm>
            <a:off x="6930205" y="1766887"/>
            <a:ext cx="2209878" cy="3824073"/>
          </a:xfrm>
          <a:prstGeom prst="roundRect">
            <a:avLst>
              <a:gd name="adj" fmla="val 298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6" name="Rectangle: Rounded Corners 5">
            <a:extLst>
              <a:ext uri="{FF2B5EF4-FFF2-40B4-BE49-F238E27FC236}">
                <a16:creationId xmlns:a16="http://schemas.microsoft.com/office/drawing/2014/main" id="{F67911D1-1820-C7B0-F326-2B88A4730F00}"/>
              </a:ext>
            </a:extLst>
          </p:cNvPr>
          <p:cNvSpPr/>
          <p:nvPr/>
        </p:nvSpPr>
        <p:spPr>
          <a:xfrm>
            <a:off x="4675188" y="1766887"/>
            <a:ext cx="2209878" cy="3824073"/>
          </a:xfrm>
          <a:prstGeom prst="roundRect">
            <a:avLst>
              <a:gd name="adj" fmla="val 298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8" name="Rectangle: Rounded Corners 7">
            <a:extLst>
              <a:ext uri="{FF2B5EF4-FFF2-40B4-BE49-F238E27FC236}">
                <a16:creationId xmlns:a16="http://schemas.microsoft.com/office/drawing/2014/main" id="{63048C22-ADF1-A714-EB1D-6E21D2172E5D}"/>
              </a:ext>
            </a:extLst>
          </p:cNvPr>
          <p:cNvSpPr/>
          <p:nvPr/>
        </p:nvSpPr>
        <p:spPr>
          <a:xfrm>
            <a:off x="9189960" y="1766887"/>
            <a:ext cx="2209878" cy="3824073"/>
          </a:xfrm>
          <a:prstGeom prst="roundRect">
            <a:avLst>
              <a:gd name="adj" fmla="val 298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3360738" cy="1486800"/>
          </a:xfrm>
        </p:spPr>
        <p:txBody>
          <a:bodyPr wrap="square">
            <a:noAutofit/>
          </a:bodyPr>
          <a:lstStyle>
            <a:lvl1pPr>
              <a:defRPr>
                <a:solidFill>
                  <a:schemeClr val="accent1"/>
                </a:solidFill>
              </a:defRPr>
            </a:lvl1pPr>
          </a:lstStyle>
          <a:p>
            <a:r>
              <a:rPr lang="en-US"/>
              <a:t>Title goes here</a:t>
            </a:r>
            <a:endParaRPr lang="en-AU"/>
          </a:p>
        </p:txBody>
      </p:sp>
      <p:sp>
        <p:nvSpPr>
          <p:cNvPr id="16" name="Text Placeholder 15">
            <a:extLst>
              <a:ext uri="{FF2B5EF4-FFF2-40B4-BE49-F238E27FC236}">
                <a16:creationId xmlns:a16="http://schemas.microsoft.com/office/drawing/2014/main" id="{A13F9BC3-D19E-DFF2-F22D-0A304A30CBCC}"/>
              </a:ext>
            </a:extLst>
          </p:cNvPr>
          <p:cNvSpPr>
            <a:spLocks noGrp="1"/>
          </p:cNvSpPr>
          <p:nvPr>
            <p:ph type="body" sz="quarter" idx="16" hasCustomPrompt="1"/>
          </p:nvPr>
        </p:nvSpPr>
        <p:spPr>
          <a:xfrm>
            <a:off x="4973329" y="2276338"/>
            <a:ext cx="1613595" cy="1229329"/>
          </a:xfrm>
        </p:spPr>
        <p:txBody>
          <a:bodyPr anchor="ctr" anchorCtr="0"/>
          <a:lstStyle>
            <a:lvl1pPr>
              <a:spcAft>
                <a:spcPts val="0"/>
              </a:spcAft>
              <a:defRPr sz="7200">
                <a:solidFill>
                  <a:schemeClr val="bg1"/>
                </a:solidFill>
              </a:defRPr>
            </a:lvl1pPr>
          </a:lstStyle>
          <a:p>
            <a:pPr lvl="0"/>
            <a:r>
              <a:rPr lang="en-US"/>
              <a:t>XX</a:t>
            </a:r>
          </a:p>
        </p:txBody>
      </p:sp>
      <p:sp>
        <p:nvSpPr>
          <p:cNvPr id="18" name="Text Placeholder 17">
            <a:extLst>
              <a:ext uri="{FF2B5EF4-FFF2-40B4-BE49-F238E27FC236}">
                <a16:creationId xmlns:a16="http://schemas.microsoft.com/office/drawing/2014/main" id="{50BEB861-F967-5DB0-E767-BF40FAA345C5}"/>
              </a:ext>
            </a:extLst>
          </p:cNvPr>
          <p:cNvSpPr>
            <a:spLocks noGrp="1"/>
          </p:cNvSpPr>
          <p:nvPr>
            <p:ph type="body" sz="quarter" idx="17" hasCustomPrompt="1"/>
          </p:nvPr>
        </p:nvSpPr>
        <p:spPr>
          <a:xfrm>
            <a:off x="4973329" y="3563245"/>
            <a:ext cx="1613595" cy="1393200"/>
          </a:xfrm>
        </p:spPr>
        <p:txBody>
          <a:bodyPr/>
          <a:lstStyle>
            <a:lvl1pPr>
              <a:lnSpc>
                <a:spcPct val="125000"/>
              </a:lnSpc>
              <a:spcAft>
                <a:spcPts val="1200"/>
              </a:spcAft>
              <a:defRPr>
                <a:solidFill>
                  <a:schemeClr val="bg1"/>
                </a:solidFill>
              </a:defRPr>
            </a:lvl1pPr>
          </a:lstStyle>
          <a:p>
            <a:pPr lvl="0"/>
            <a:r>
              <a:rPr lang="en-US"/>
              <a:t>Data point 1 text</a:t>
            </a:r>
          </a:p>
        </p:txBody>
      </p:sp>
      <p:sp>
        <p:nvSpPr>
          <p:cNvPr id="13" name="Text Placeholder 12">
            <a:extLst>
              <a:ext uri="{FF2B5EF4-FFF2-40B4-BE49-F238E27FC236}">
                <a16:creationId xmlns:a16="http://schemas.microsoft.com/office/drawing/2014/main" id="{98FA96BB-74A0-7A62-6419-B0EB1D6D2623}"/>
              </a:ext>
            </a:extLst>
          </p:cNvPr>
          <p:cNvSpPr>
            <a:spLocks noGrp="1"/>
          </p:cNvSpPr>
          <p:nvPr>
            <p:ph type="body" sz="quarter" idx="18" hasCustomPrompt="1"/>
          </p:nvPr>
        </p:nvSpPr>
        <p:spPr>
          <a:xfrm>
            <a:off x="7228744" y="2276278"/>
            <a:ext cx="1612800" cy="1228760"/>
          </a:xfrm>
        </p:spPr>
        <p:txBody>
          <a:bodyPr anchor="ctr" anchorCtr="0"/>
          <a:lstStyle>
            <a:lvl1pPr>
              <a:spcAft>
                <a:spcPts val="0"/>
              </a:spcAft>
              <a:defRPr sz="7200">
                <a:solidFill>
                  <a:schemeClr val="bg1"/>
                </a:solidFill>
              </a:defRPr>
            </a:lvl1pPr>
          </a:lstStyle>
          <a:p>
            <a:pPr lvl="0"/>
            <a:r>
              <a:rPr lang="en-US"/>
              <a:t>XX</a:t>
            </a:r>
          </a:p>
        </p:txBody>
      </p:sp>
      <p:sp>
        <p:nvSpPr>
          <p:cNvPr id="15" name="Text Placeholder 14">
            <a:extLst>
              <a:ext uri="{FF2B5EF4-FFF2-40B4-BE49-F238E27FC236}">
                <a16:creationId xmlns:a16="http://schemas.microsoft.com/office/drawing/2014/main" id="{8E2EE8E3-E326-053E-1BBC-EA34C2F27620}"/>
              </a:ext>
            </a:extLst>
          </p:cNvPr>
          <p:cNvSpPr>
            <a:spLocks noGrp="1"/>
          </p:cNvSpPr>
          <p:nvPr>
            <p:ph type="body" sz="quarter" idx="19" hasCustomPrompt="1"/>
          </p:nvPr>
        </p:nvSpPr>
        <p:spPr>
          <a:xfrm>
            <a:off x="7228744" y="3563245"/>
            <a:ext cx="1612800" cy="1393200"/>
          </a:xfrm>
        </p:spPr>
        <p:txBody>
          <a:bodyPr/>
          <a:lstStyle>
            <a:lvl1pPr>
              <a:lnSpc>
                <a:spcPct val="125000"/>
              </a:lnSpc>
              <a:spcAft>
                <a:spcPts val="1200"/>
              </a:spcAft>
              <a:defRPr>
                <a:solidFill>
                  <a:schemeClr val="bg1"/>
                </a:solidFill>
              </a:defRPr>
            </a:lvl1pPr>
          </a:lstStyle>
          <a:p>
            <a:pPr lvl="0"/>
            <a:r>
              <a:rPr lang="en-US"/>
              <a:t>Data point 2 text</a:t>
            </a:r>
          </a:p>
        </p:txBody>
      </p:sp>
      <p:sp>
        <p:nvSpPr>
          <p:cNvPr id="7" name="Text Placeholder 5">
            <a:extLst>
              <a:ext uri="{FF2B5EF4-FFF2-40B4-BE49-F238E27FC236}">
                <a16:creationId xmlns:a16="http://schemas.microsoft.com/office/drawing/2014/main" id="{1AFFFEA4-1995-6318-4D3F-D8B75AFA41F5}"/>
              </a:ext>
            </a:extLst>
          </p:cNvPr>
          <p:cNvSpPr>
            <a:spLocks noGrp="1"/>
          </p:cNvSpPr>
          <p:nvPr>
            <p:ph type="body" sz="quarter" idx="20"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9" name="Text Placeholder 9">
            <a:extLst>
              <a:ext uri="{FF2B5EF4-FFF2-40B4-BE49-F238E27FC236}">
                <a16:creationId xmlns:a16="http://schemas.microsoft.com/office/drawing/2014/main" id="{4F88BDAB-993C-6A18-7D9D-671508D560A1}"/>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7" name="Text Placeholder 22">
            <a:extLst>
              <a:ext uri="{FF2B5EF4-FFF2-40B4-BE49-F238E27FC236}">
                <a16:creationId xmlns:a16="http://schemas.microsoft.com/office/drawing/2014/main" id="{8BD3980C-CA20-BD8C-7745-DDFE0758A474}"/>
              </a:ext>
            </a:extLst>
          </p:cNvPr>
          <p:cNvSpPr>
            <a:spLocks noGrp="1"/>
          </p:cNvSpPr>
          <p:nvPr>
            <p:ph type="body" sz="quarter" idx="41" hasCustomPrompt="1"/>
          </p:nvPr>
        </p:nvSpPr>
        <p:spPr>
          <a:xfrm>
            <a:off x="9488499" y="2276278"/>
            <a:ext cx="1612800" cy="1227600"/>
          </a:xfrm>
        </p:spPr>
        <p:txBody>
          <a:bodyPr anchor="ctr" anchorCtr="0"/>
          <a:lstStyle>
            <a:lvl1pPr>
              <a:spcAft>
                <a:spcPts val="0"/>
              </a:spcAft>
              <a:defRPr sz="7200">
                <a:solidFill>
                  <a:schemeClr val="bg1"/>
                </a:solidFill>
              </a:defRPr>
            </a:lvl1pPr>
          </a:lstStyle>
          <a:p>
            <a:pPr lvl="0"/>
            <a:r>
              <a:rPr lang="en-US"/>
              <a:t>XX</a:t>
            </a:r>
          </a:p>
        </p:txBody>
      </p:sp>
      <p:sp>
        <p:nvSpPr>
          <p:cNvPr id="32" name="Text Placeholder 24">
            <a:extLst>
              <a:ext uri="{FF2B5EF4-FFF2-40B4-BE49-F238E27FC236}">
                <a16:creationId xmlns:a16="http://schemas.microsoft.com/office/drawing/2014/main" id="{B3653042-EB84-4935-D976-65E77FC54B30}"/>
              </a:ext>
            </a:extLst>
          </p:cNvPr>
          <p:cNvSpPr>
            <a:spLocks noGrp="1"/>
          </p:cNvSpPr>
          <p:nvPr>
            <p:ph type="body" sz="quarter" idx="21" hasCustomPrompt="1"/>
          </p:nvPr>
        </p:nvSpPr>
        <p:spPr>
          <a:xfrm>
            <a:off x="9488499" y="3563245"/>
            <a:ext cx="1612800" cy="1393200"/>
          </a:xfrm>
        </p:spPr>
        <p:txBody>
          <a:bodyPr/>
          <a:lstStyle>
            <a:lvl1pPr>
              <a:lnSpc>
                <a:spcPct val="125000"/>
              </a:lnSpc>
              <a:spcAft>
                <a:spcPts val="1200"/>
              </a:spcAft>
              <a:defRPr sz="1400">
                <a:solidFill>
                  <a:schemeClr val="bg1"/>
                </a:solidFill>
              </a:defRPr>
            </a:lvl1pPr>
          </a:lstStyle>
          <a:p>
            <a:pPr lvl="0"/>
            <a:r>
              <a:rPr lang="en-US"/>
              <a:t>Data point 3 text</a:t>
            </a:r>
          </a:p>
        </p:txBody>
      </p:sp>
    </p:spTree>
    <p:extLst>
      <p:ext uri="{BB962C8B-B14F-4D97-AF65-F5344CB8AC3E}">
        <p14:creationId xmlns:p14="http://schemas.microsoft.com/office/powerpoint/2010/main" val="18122849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8.xml><?xml version="1.0" encoding="utf-8"?>
<p:sldLayout xmlns:a="http://schemas.openxmlformats.org/drawingml/2006/main" xmlns:r="http://schemas.openxmlformats.org/officeDocument/2006/relationships" xmlns:p="http://schemas.openxmlformats.org/presentationml/2006/main" preserve="1">
  <p:cSld name="8_Data callouts x4 data point_Opt. A (Multi)">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6A73F3EC-6D89-396F-F64B-01554BDE37FF}"/>
              </a:ext>
            </a:extLst>
          </p:cNvPr>
          <p:cNvSpPr/>
          <p:nvPr/>
        </p:nvSpPr>
        <p:spPr>
          <a:xfrm>
            <a:off x="8071904" y="1766888"/>
            <a:ext cx="3329522" cy="2187021"/>
          </a:xfrm>
          <a:prstGeom prst="roundRect">
            <a:avLst>
              <a:gd name="adj" fmla="val 5661"/>
            </a:avLst>
          </a:prstGeom>
          <a:solidFill>
            <a:schemeClr val="accent3"/>
          </a:solidFill>
          <a:ln w="6350" cap="flat">
            <a:noFill/>
            <a:prstDash val="solid"/>
            <a:miter/>
          </a:ln>
        </p:spPr>
        <p:txBody>
          <a:bodyPr rtlCol="0" anchor="ctr"/>
          <a:lstStyle/>
          <a:p>
            <a:endParaRPr lang="en-AU"/>
          </a:p>
        </p:txBody>
      </p:sp>
      <p:sp>
        <p:nvSpPr>
          <p:cNvPr id="13" name="Rectangle: Rounded Corners 12">
            <a:extLst>
              <a:ext uri="{FF2B5EF4-FFF2-40B4-BE49-F238E27FC236}">
                <a16:creationId xmlns:a16="http://schemas.microsoft.com/office/drawing/2014/main" id="{1F0BDEAA-E6AB-8ACF-185C-17953ED7CB2F}"/>
              </a:ext>
            </a:extLst>
          </p:cNvPr>
          <p:cNvSpPr/>
          <p:nvPr/>
        </p:nvSpPr>
        <p:spPr>
          <a:xfrm>
            <a:off x="4675188" y="1766888"/>
            <a:ext cx="3329522" cy="2187021"/>
          </a:xfrm>
          <a:prstGeom prst="roundRect">
            <a:avLst>
              <a:gd name="adj" fmla="val 5661"/>
            </a:avLst>
          </a:prstGeom>
          <a:solidFill>
            <a:schemeClr val="accent1"/>
          </a:solidFill>
          <a:ln w="6350" cap="flat">
            <a:noFill/>
            <a:prstDash val="solid"/>
            <a:miter/>
          </a:ln>
        </p:spPr>
        <p:txBody>
          <a:bodyPr rtlCol="0" anchor="ctr"/>
          <a:lstStyle/>
          <a:p>
            <a:endParaRPr lang="en-AU"/>
          </a:p>
        </p:txBody>
      </p:sp>
      <p:sp>
        <p:nvSpPr>
          <p:cNvPr id="15" name="Rectangle: Rounded Corners 14">
            <a:extLst>
              <a:ext uri="{FF2B5EF4-FFF2-40B4-BE49-F238E27FC236}">
                <a16:creationId xmlns:a16="http://schemas.microsoft.com/office/drawing/2014/main" id="{214AFA9B-8DF0-B26C-0E0A-5035E92A65EB}"/>
              </a:ext>
            </a:extLst>
          </p:cNvPr>
          <p:cNvSpPr/>
          <p:nvPr/>
        </p:nvSpPr>
        <p:spPr>
          <a:xfrm>
            <a:off x="8071904" y="4028043"/>
            <a:ext cx="3329522" cy="2187021"/>
          </a:xfrm>
          <a:prstGeom prst="roundRect">
            <a:avLst>
              <a:gd name="adj" fmla="val 5661"/>
            </a:avLst>
          </a:prstGeom>
          <a:solidFill>
            <a:schemeClr val="accent5"/>
          </a:solidFill>
          <a:ln w="6350" cap="flat">
            <a:noFill/>
            <a:prstDash val="solid"/>
            <a:miter/>
          </a:ln>
        </p:spPr>
        <p:txBody>
          <a:bodyPr rtlCol="0" anchor="ctr"/>
          <a:lstStyle/>
          <a:p>
            <a:endParaRPr lang="en-AU"/>
          </a:p>
        </p:txBody>
      </p:sp>
      <p:sp>
        <p:nvSpPr>
          <p:cNvPr id="16" name="Rectangle: Rounded Corners 15">
            <a:extLst>
              <a:ext uri="{FF2B5EF4-FFF2-40B4-BE49-F238E27FC236}">
                <a16:creationId xmlns:a16="http://schemas.microsoft.com/office/drawing/2014/main" id="{18C6F046-9EEB-9D03-1EEE-2B1E931F0922}"/>
              </a:ext>
            </a:extLst>
          </p:cNvPr>
          <p:cNvSpPr/>
          <p:nvPr/>
        </p:nvSpPr>
        <p:spPr>
          <a:xfrm>
            <a:off x="4675188" y="4028043"/>
            <a:ext cx="3329522" cy="2187021"/>
          </a:xfrm>
          <a:prstGeom prst="roundRect">
            <a:avLst>
              <a:gd name="adj" fmla="val 5661"/>
            </a:avLst>
          </a:prstGeom>
          <a:solidFill>
            <a:schemeClr val="accent4"/>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3360737" cy="1486800"/>
          </a:xfrm>
        </p:spPr>
        <p:txBody>
          <a:bodyPr wrap="square">
            <a:noAutofit/>
          </a:bodyPr>
          <a:lstStyle>
            <a:lvl1pPr>
              <a:defRPr>
                <a:solidFill>
                  <a:schemeClr val="accent1"/>
                </a:solidFill>
              </a:defRPr>
            </a:lvl1pPr>
          </a:lstStyle>
          <a:p>
            <a:r>
              <a:rPr lang="en-US"/>
              <a:t>Title goes here</a:t>
            </a:r>
            <a:endParaRPr lang="en-AU"/>
          </a:p>
        </p:txBody>
      </p:sp>
      <p:sp>
        <p:nvSpPr>
          <p:cNvPr id="12" name="Text Placeholder 15">
            <a:extLst>
              <a:ext uri="{FF2B5EF4-FFF2-40B4-BE49-F238E27FC236}">
                <a16:creationId xmlns:a16="http://schemas.microsoft.com/office/drawing/2014/main" id="{2D96A034-E7FC-A966-9F6B-B52C86C36E81}"/>
              </a:ext>
            </a:extLst>
          </p:cNvPr>
          <p:cNvSpPr>
            <a:spLocks noGrp="1"/>
          </p:cNvSpPr>
          <p:nvPr>
            <p:ph type="body" sz="quarter" idx="16" hasCustomPrompt="1"/>
          </p:nvPr>
        </p:nvSpPr>
        <p:spPr>
          <a:xfrm>
            <a:off x="5036554" y="2095522"/>
            <a:ext cx="1967495" cy="756000"/>
          </a:xfrm>
        </p:spPr>
        <p:txBody>
          <a:bodyPr anchor="ctr" anchorCtr="0"/>
          <a:lstStyle>
            <a:lvl1pPr>
              <a:spcAft>
                <a:spcPts val="0"/>
              </a:spcAft>
              <a:defRPr sz="6600">
                <a:solidFill>
                  <a:schemeClr val="bg1"/>
                </a:solidFill>
              </a:defRPr>
            </a:lvl1pPr>
          </a:lstStyle>
          <a:p>
            <a:pPr lvl="0"/>
            <a:r>
              <a:rPr lang="en-US"/>
              <a:t>XX</a:t>
            </a:r>
          </a:p>
        </p:txBody>
      </p:sp>
      <p:sp>
        <p:nvSpPr>
          <p:cNvPr id="14" name="Text Placeholder 17">
            <a:extLst>
              <a:ext uri="{FF2B5EF4-FFF2-40B4-BE49-F238E27FC236}">
                <a16:creationId xmlns:a16="http://schemas.microsoft.com/office/drawing/2014/main" id="{A94F834A-A9D6-D5F7-9954-2966DF3DC2F1}"/>
              </a:ext>
            </a:extLst>
          </p:cNvPr>
          <p:cNvSpPr>
            <a:spLocks noGrp="1"/>
          </p:cNvSpPr>
          <p:nvPr>
            <p:ph type="body" sz="quarter" idx="17" hasCustomPrompt="1"/>
          </p:nvPr>
        </p:nvSpPr>
        <p:spPr>
          <a:xfrm>
            <a:off x="5036554" y="2892447"/>
            <a:ext cx="2620800" cy="756000"/>
          </a:xfrm>
        </p:spPr>
        <p:txBody>
          <a:bodyPr/>
          <a:lstStyle>
            <a:lvl1pPr>
              <a:lnSpc>
                <a:spcPct val="125000"/>
              </a:lnSpc>
              <a:spcAft>
                <a:spcPts val="1200"/>
              </a:spcAft>
              <a:defRPr sz="1400">
                <a:solidFill>
                  <a:schemeClr val="bg1"/>
                </a:solidFill>
              </a:defRPr>
            </a:lvl1pPr>
          </a:lstStyle>
          <a:p>
            <a:pPr lvl="0"/>
            <a:r>
              <a:rPr lang="en-US"/>
              <a:t>Data point 1 text</a:t>
            </a:r>
          </a:p>
        </p:txBody>
      </p:sp>
      <p:sp>
        <p:nvSpPr>
          <p:cNvPr id="17" name="Text Placeholder 12">
            <a:extLst>
              <a:ext uri="{FF2B5EF4-FFF2-40B4-BE49-F238E27FC236}">
                <a16:creationId xmlns:a16="http://schemas.microsoft.com/office/drawing/2014/main" id="{BA15CC24-9135-1037-72E0-51F8D2F8E376}"/>
              </a:ext>
            </a:extLst>
          </p:cNvPr>
          <p:cNvSpPr>
            <a:spLocks noGrp="1"/>
          </p:cNvSpPr>
          <p:nvPr>
            <p:ph type="body" sz="quarter" idx="18" hasCustomPrompt="1"/>
          </p:nvPr>
        </p:nvSpPr>
        <p:spPr>
          <a:xfrm>
            <a:off x="8431974" y="2095522"/>
            <a:ext cx="1967495" cy="756000"/>
          </a:xfrm>
        </p:spPr>
        <p:txBody>
          <a:bodyPr anchor="ctr" anchorCtr="0">
            <a:noAutofit/>
          </a:bodyPr>
          <a:lstStyle>
            <a:lvl1pPr>
              <a:spcAft>
                <a:spcPts val="0"/>
              </a:spcAft>
              <a:defRPr sz="6600">
                <a:solidFill>
                  <a:schemeClr val="bg1"/>
                </a:solidFill>
              </a:defRPr>
            </a:lvl1pPr>
          </a:lstStyle>
          <a:p>
            <a:pPr lvl="0"/>
            <a:r>
              <a:rPr lang="en-US"/>
              <a:t>XX</a:t>
            </a:r>
          </a:p>
        </p:txBody>
      </p:sp>
      <p:sp>
        <p:nvSpPr>
          <p:cNvPr id="19" name="Text Placeholder 14">
            <a:extLst>
              <a:ext uri="{FF2B5EF4-FFF2-40B4-BE49-F238E27FC236}">
                <a16:creationId xmlns:a16="http://schemas.microsoft.com/office/drawing/2014/main" id="{70D3937E-D2A3-FA2D-9B07-A4DD7C0A19FD}"/>
              </a:ext>
            </a:extLst>
          </p:cNvPr>
          <p:cNvSpPr>
            <a:spLocks noGrp="1"/>
          </p:cNvSpPr>
          <p:nvPr>
            <p:ph type="body" sz="quarter" idx="19" hasCustomPrompt="1"/>
          </p:nvPr>
        </p:nvSpPr>
        <p:spPr>
          <a:xfrm>
            <a:off x="8431974" y="2892447"/>
            <a:ext cx="2620800" cy="756000"/>
          </a:xfrm>
        </p:spPr>
        <p:txBody>
          <a:bodyPr/>
          <a:lstStyle>
            <a:lvl1pPr>
              <a:lnSpc>
                <a:spcPct val="125000"/>
              </a:lnSpc>
              <a:spcAft>
                <a:spcPts val="1200"/>
              </a:spcAft>
              <a:defRPr sz="1400">
                <a:solidFill>
                  <a:schemeClr val="bg1"/>
                </a:solidFill>
              </a:defRPr>
            </a:lvl1pPr>
          </a:lstStyle>
          <a:p>
            <a:pPr lvl="0"/>
            <a:r>
              <a:rPr lang="en-US"/>
              <a:t>Data point 2 text</a:t>
            </a:r>
          </a:p>
        </p:txBody>
      </p:sp>
      <p:sp>
        <p:nvSpPr>
          <p:cNvPr id="23" name="Text Placeholder 22">
            <a:extLst>
              <a:ext uri="{FF2B5EF4-FFF2-40B4-BE49-F238E27FC236}">
                <a16:creationId xmlns:a16="http://schemas.microsoft.com/office/drawing/2014/main" id="{42D1D815-B04D-050D-B934-FD63226CFE0C}"/>
              </a:ext>
            </a:extLst>
          </p:cNvPr>
          <p:cNvSpPr>
            <a:spLocks noGrp="1"/>
          </p:cNvSpPr>
          <p:nvPr>
            <p:ph type="body" sz="quarter" idx="20" hasCustomPrompt="1"/>
          </p:nvPr>
        </p:nvSpPr>
        <p:spPr>
          <a:xfrm>
            <a:off x="5036554" y="4360540"/>
            <a:ext cx="1967495" cy="756000"/>
          </a:xfrm>
        </p:spPr>
        <p:txBody>
          <a:bodyPr anchor="ctr" anchorCtr="0"/>
          <a:lstStyle>
            <a:lvl1pPr>
              <a:spcAft>
                <a:spcPts val="0"/>
              </a:spcAft>
              <a:defRPr sz="6600">
                <a:solidFill>
                  <a:schemeClr val="bg1"/>
                </a:solidFill>
              </a:defRPr>
            </a:lvl1pPr>
          </a:lstStyle>
          <a:p>
            <a:pPr lvl="0"/>
            <a:r>
              <a:rPr lang="en-US"/>
              <a:t>XX</a:t>
            </a:r>
          </a:p>
        </p:txBody>
      </p:sp>
      <p:sp>
        <p:nvSpPr>
          <p:cNvPr id="25" name="Text Placeholder 24">
            <a:extLst>
              <a:ext uri="{FF2B5EF4-FFF2-40B4-BE49-F238E27FC236}">
                <a16:creationId xmlns:a16="http://schemas.microsoft.com/office/drawing/2014/main" id="{CCF10E33-A3B4-4D9E-D77F-CE0BA3AFAFAA}"/>
              </a:ext>
            </a:extLst>
          </p:cNvPr>
          <p:cNvSpPr>
            <a:spLocks noGrp="1"/>
          </p:cNvSpPr>
          <p:nvPr>
            <p:ph type="body" sz="quarter" idx="21" hasCustomPrompt="1"/>
          </p:nvPr>
        </p:nvSpPr>
        <p:spPr>
          <a:xfrm>
            <a:off x="5036554" y="5157465"/>
            <a:ext cx="2620800" cy="756000"/>
          </a:xfrm>
        </p:spPr>
        <p:txBody>
          <a:bodyPr/>
          <a:lstStyle>
            <a:lvl1pPr>
              <a:lnSpc>
                <a:spcPct val="125000"/>
              </a:lnSpc>
              <a:spcAft>
                <a:spcPts val="1200"/>
              </a:spcAft>
              <a:defRPr sz="1400">
                <a:solidFill>
                  <a:schemeClr val="bg1"/>
                </a:solidFill>
              </a:defRPr>
            </a:lvl1pPr>
          </a:lstStyle>
          <a:p>
            <a:pPr lvl="0"/>
            <a:r>
              <a:rPr lang="en-US"/>
              <a:t>Data point 3 text</a:t>
            </a:r>
          </a:p>
        </p:txBody>
      </p:sp>
      <p:sp>
        <p:nvSpPr>
          <p:cNvPr id="26" name="Text Placeholder 25">
            <a:extLst>
              <a:ext uri="{FF2B5EF4-FFF2-40B4-BE49-F238E27FC236}">
                <a16:creationId xmlns:a16="http://schemas.microsoft.com/office/drawing/2014/main" id="{528B79F5-F6CA-66C6-A40B-C2A3E8709EDB}"/>
              </a:ext>
            </a:extLst>
          </p:cNvPr>
          <p:cNvSpPr>
            <a:spLocks noGrp="1"/>
          </p:cNvSpPr>
          <p:nvPr>
            <p:ph type="body" sz="quarter" idx="23" hasCustomPrompt="1"/>
          </p:nvPr>
        </p:nvSpPr>
        <p:spPr>
          <a:xfrm>
            <a:off x="8431974" y="4360540"/>
            <a:ext cx="1969200" cy="756000"/>
          </a:xfrm>
        </p:spPr>
        <p:txBody>
          <a:bodyPr anchor="ctr" anchorCtr="0"/>
          <a:lstStyle>
            <a:lvl1pPr>
              <a:spcAft>
                <a:spcPts val="0"/>
              </a:spcAft>
              <a:defRPr sz="6600">
                <a:solidFill>
                  <a:schemeClr val="bg1"/>
                </a:solidFill>
              </a:defRPr>
            </a:lvl1pPr>
          </a:lstStyle>
          <a:p>
            <a:pPr lvl="0"/>
            <a:r>
              <a:rPr lang="en-US"/>
              <a:t>XX</a:t>
            </a:r>
          </a:p>
        </p:txBody>
      </p:sp>
      <p:sp>
        <p:nvSpPr>
          <p:cNvPr id="28" name="Text Placeholder 27">
            <a:extLst>
              <a:ext uri="{FF2B5EF4-FFF2-40B4-BE49-F238E27FC236}">
                <a16:creationId xmlns:a16="http://schemas.microsoft.com/office/drawing/2014/main" id="{8AC3F6E5-FC7C-B06C-3106-81902A075A56}"/>
              </a:ext>
            </a:extLst>
          </p:cNvPr>
          <p:cNvSpPr>
            <a:spLocks noGrp="1"/>
          </p:cNvSpPr>
          <p:nvPr>
            <p:ph type="body" sz="quarter" idx="24" hasCustomPrompt="1"/>
          </p:nvPr>
        </p:nvSpPr>
        <p:spPr>
          <a:xfrm>
            <a:off x="8431974" y="5157465"/>
            <a:ext cx="2620800" cy="756000"/>
          </a:xfrm>
        </p:spPr>
        <p:txBody>
          <a:bodyPr/>
          <a:lstStyle>
            <a:lvl1pPr>
              <a:lnSpc>
                <a:spcPct val="125000"/>
              </a:lnSpc>
              <a:defRPr sz="1400">
                <a:solidFill>
                  <a:schemeClr val="bg1"/>
                </a:solidFill>
              </a:defRPr>
            </a:lvl1pPr>
          </a:lstStyle>
          <a:p>
            <a:pPr lvl="0"/>
            <a:r>
              <a:rPr lang="en-US"/>
              <a:t>Data point 4 text</a:t>
            </a:r>
          </a:p>
        </p:txBody>
      </p:sp>
      <p:sp>
        <p:nvSpPr>
          <p:cNvPr id="7" name="Text Placeholder 5">
            <a:extLst>
              <a:ext uri="{FF2B5EF4-FFF2-40B4-BE49-F238E27FC236}">
                <a16:creationId xmlns:a16="http://schemas.microsoft.com/office/drawing/2014/main" id="{172178A4-1AD9-19BD-B0B7-8E3236DD1B6A}"/>
              </a:ext>
            </a:extLst>
          </p:cNvPr>
          <p:cNvSpPr>
            <a:spLocks noGrp="1"/>
          </p:cNvSpPr>
          <p:nvPr>
            <p:ph type="body" sz="quarter" idx="22"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37" name="Text Placeholder 9">
            <a:extLst>
              <a:ext uri="{FF2B5EF4-FFF2-40B4-BE49-F238E27FC236}">
                <a16:creationId xmlns:a16="http://schemas.microsoft.com/office/drawing/2014/main" id="{D8164A4D-409C-A5D4-7BEB-82A44326AC0B}"/>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926464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9.xml><?xml version="1.0" encoding="utf-8"?>
<p:sldLayout xmlns:a="http://schemas.openxmlformats.org/drawingml/2006/main" xmlns:r="http://schemas.openxmlformats.org/officeDocument/2006/relationships" xmlns:p="http://schemas.openxmlformats.org/presentationml/2006/main" preserve="1">
  <p:cSld name="8_Data callouts x6 data point_Opt. B (Multi)">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A454708-695D-A135-C576-6C44A62C5C95}"/>
              </a:ext>
            </a:extLst>
          </p:cNvPr>
          <p:cNvSpPr/>
          <p:nvPr/>
        </p:nvSpPr>
        <p:spPr>
          <a:xfrm>
            <a:off x="4151313" y="1766888"/>
            <a:ext cx="2372352" cy="1876373"/>
          </a:xfrm>
          <a:prstGeom prst="roundRect">
            <a:avLst>
              <a:gd name="adj" fmla="val 5680"/>
            </a:avLst>
          </a:prstGeom>
          <a:solidFill>
            <a:schemeClr val="accent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FE16CD68-E5C3-54C3-8C65-4F496A50FD5A}"/>
              </a:ext>
            </a:extLst>
          </p:cNvPr>
          <p:cNvSpPr/>
          <p:nvPr/>
        </p:nvSpPr>
        <p:spPr>
          <a:xfrm>
            <a:off x="6589399" y="1766888"/>
            <a:ext cx="2372352" cy="1876373"/>
          </a:xfrm>
          <a:prstGeom prst="roundRect">
            <a:avLst>
              <a:gd name="adj" fmla="val 5680"/>
            </a:avLst>
          </a:prstGeom>
          <a:solidFill>
            <a:schemeClr val="accent3"/>
          </a:solidFill>
          <a:ln w="6350" cap="flat">
            <a:noFill/>
            <a:prstDash val="solid"/>
            <a:miter/>
          </a:ln>
        </p:spPr>
        <p:txBody>
          <a:bodyPr rtlCol="0" anchor="ctr"/>
          <a:lstStyle/>
          <a:p>
            <a:endParaRPr lang="en-AU"/>
          </a:p>
        </p:txBody>
      </p:sp>
      <p:sp>
        <p:nvSpPr>
          <p:cNvPr id="9" name="Rectangle: Rounded Corners 8">
            <a:extLst>
              <a:ext uri="{FF2B5EF4-FFF2-40B4-BE49-F238E27FC236}">
                <a16:creationId xmlns:a16="http://schemas.microsoft.com/office/drawing/2014/main" id="{82471FA7-1DF9-F559-7642-DAA6516776AC}"/>
              </a:ext>
            </a:extLst>
          </p:cNvPr>
          <p:cNvSpPr/>
          <p:nvPr/>
        </p:nvSpPr>
        <p:spPr>
          <a:xfrm>
            <a:off x="9027486" y="1766888"/>
            <a:ext cx="2372352" cy="1876373"/>
          </a:xfrm>
          <a:prstGeom prst="roundRect">
            <a:avLst>
              <a:gd name="adj" fmla="val 5680"/>
            </a:avLst>
          </a:prstGeom>
          <a:solidFill>
            <a:schemeClr val="accent4"/>
          </a:solidFill>
          <a:ln w="6350" cap="flat">
            <a:noFill/>
            <a:prstDash val="solid"/>
            <a:miter/>
          </a:ln>
        </p:spPr>
        <p:txBody>
          <a:bodyPr rtlCol="0" anchor="ctr"/>
          <a:lstStyle/>
          <a:p>
            <a:endParaRPr lang="en-AU"/>
          </a:p>
        </p:txBody>
      </p:sp>
      <p:sp>
        <p:nvSpPr>
          <p:cNvPr id="11" name="Rectangle: Rounded Corners 10">
            <a:extLst>
              <a:ext uri="{FF2B5EF4-FFF2-40B4-BE49-F238E27FC236}">
                <a16:creationId xmlns:a16="http://schemas.microsoft.com/office/drawing/2014/main" id="{70F2E61B-BB5E-9E09-F4E1-6FDD00BA1490}"/>
              </a:ext>
            </a:extLst>
          </p:cNvPr>
          <p:cNvSpPr/>
          <p:nvPr/>
        </p:nvSpPr>
        <p:spPr>
          <a:xfrm>
            <a:off x="4151313" y="3719565"/>
            <a:ext cx="2372352" cy="1876373"/>
          </a:xfrm>
          <a:prstGeom prst="roundRect">
            <a:avLst>
              <a:gd name="adj" fmla="val 5680"/>
            </a:avLst>
          </a:prstGeom>
          <a:solidFill>
            <a:schemeClr val="accent5"/>
          </a:solidFill>
          <a:ln w="6350" cap="flat">
            <a:noFill/>
            <a:prstDash val="solid"/>
            <a:miter/>
          </a:ln>
        </p:spPr>
        <p:txBody>
          <a:bodyPr rtlCol="0" anchor="ctr"/>
          <a:lstStyle/>
          <a:p>
            <a:endParaRPr lang="en-AU">
              <a:solidFill>
                <a:schemeClr val="bg1"/>
              </a:solidFill>
            </a:endParaRPr>
          </a:p>
        </p:txBody>
      </p:sp>
      <p:sp>
        <p:nvSpPr>
          <p:cNvPr id="18" name="Rectangle: Rounded Corners 17">
            <a:extLst>
              <a:ext uri="{FF2B5EF4-FFF2-40B4-BE49-F238E27FC236}">
                <a16:creationId xmlns:a16="http://schemas.microsoft.com/office/drawing/2014/main" id="{EC70E1B4-458A-71AA-3374-D9AFC5BD4F78}"/>
              </a:ext>
            </a:extLst>
          </p:cNvPr>
          <p:cNvSpPr/>
          <p:nvPr/>
        </p:nvSpPr>
        <p:spPr>
          <a:xfrm>
            <a:off x="6589399" y="3719565"/>
            <a:ext cx="2372352" cy="1876373"/>
          </a:xfrm>
          <a:prstGeom prst="roundRect">
            <a:avLst>
              <a:gd name="adj" fmla="val 5680"/>
            </a:avLst>
          </a:prstGeom>
          <a:solidFill>
            <a:schemeClr val="accent2"/>
          </a:solidFill>
          <a:ln w="6350" cap="flat">
            <a:noFill/>
            <a:prstDash val="solid"/>
            <a:miter/>
          </a:ln>
        </p:spPr>
        <p:txBody>
          <a:bodyPr rtlCol="0" anchor="ctr"/>
          <a:lstStyle/>
          <a:p>
            <a:endParaRPr lang="en-AU">
              <a:solidFill>
                <a:schemeClr val="bg1"/>
              </a:solidFill>
            </a:endParaRPr>
          </a:p>
        </p:txBody>
      </p:sp>
      <p:sp>
        <p:nvSpPr>
          <p:cNvPr id="21" name="Rectangle: Rounded Corners 20">
            <a:extLst>
              <a:ext uri="{FF2B5EF4-FFF2-40B4-BE49-F238E27FC236}">
                <a16:creationId xmlns:a16="http://schemas.microsoft.com/office/drawing/2014/main" id="{DC608F6E-B62E-46B7-0777-5D837C80624D}"/>
              </a:ext>
            </a:extLst>
          </p:cNvPr>
          <p:cNvSpPr/>
          <p:nvPr/>
        </p:nvSpPr>
        <p:spPr>
          <a:xfrm>
            <a:off x="9027486" y="3712091"/>
            <a:ext cx="2372352" cy="1876373"/>
          </a:xfrm>
          <a:prstGeom prst="roundRect">
            <a:avLst>
              <a:gd name="adj" fmla="val 5680"/>
            </a:avLst>
          </a:prstGeom>
          <a:solidFill>
            <a:schemeClr val="tx1"/>
          </a:solidFill>
          <a:ln w="6350" cap="flat">
            <a:noFill/>
            <a:prstDash val="solid"/>
            <a:miter/>
          </a:ln>
        </p:spPr>
        <p:txBody>
          <a:bodyPr rtlCol="0" anchor="ctr"/>
          <a:lstStyle/>
          <a:p>
            <a:endParaRPr lang="en-AU">
              <a:solidFill>
                <a:schemeClr val="bg1"/>
              </a:solidFill>
            </a:endParaRPr>
          </a:p>
        </p:txBody>
      </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2841625" cy="1486800"/>
          </a:xfrm>
        </p:spPr>
        <p:txBody>
          <a:bodyPr wrap="square">
            <a:noAutofit/>
          </a:bodyPr>
          <a:lstStyle>
            <a:lvl1pPr>
              <a:defRPr>
                <a:solidFill>
                  <a:schemeClr val="accent1"/>
                </a:solidFill>
              </a:defRPr>
            </a:lvl1pPr>
          </a:lstStyle>
          <a:p>
            <a:r>
              <a:rPr lang="en-US"/>
              <a:t>Title goes here</a:t>
            </a:r>
            <a:endParaRPr lang="en-AU"/>
          </a:p>
        </p:txBody>
      </p:sp>
      <p:sp>
        <p:nvSpPr>
          <p:cNvPr id="7" name="Text Placeholder 5">
            <a:extLst>
              <a:ext uri="{FF2B5EF4-FFF2-40B4-BE49-F238E27FC236}">
                <a16:creationId xmlns:a16="http://schemas.microsoft.com/office/drawing/2014/main" id="{172178A4-1AD9-19BD-B0B7-8E3236DD1B6A}"/>
              </a:ext>
            </a:extLst>
          </p:cNvPr>
          <p:cNvSpPr>
            <a:spLocks noGrp="1"/>
          </p:cNvSpPr>
          <p:nvPr>
            <p:ph type="body" sz="quarter" idx="22"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24" name="Text Placeholder 15">
            <a:extLst>
              <a:ext uri="{FF2B5EF4-FFF2-40B4-BE49-F238E27FC236}">
                <a16:creationId xmlns:a16="http://schemas.microsoft.com/office/drawing/2014/main" id="{62674C88-38C8-1169-443E-DB11A4A40C8D}"/>
              </a:ext>
            </a:extLst>
          </p:cNvPr>
          <p:cNvSpPr>
            <a:spLocks noGrp="1"/>
          </p:cNvSpPr>
          <p:nvPr>
            <p:ph type="body" sz="quarter" idx="16" hasCustomPrompt="1"/>
          </p:nvPr>
        </p:nvSpPr>
        <p:spPr>
          <a:xfrm>
            <a:off x="4358289" y="2041127"/>
            <a:ext cx="1112400" cy="500400"/>
          </a:xfrm>
        </p:spPr>
        <p:txBody>
          <a:bodyPr anchor="ctr" anchorCtr="0"/>
          <a:lstStyle>
            <a:lvl1pPr>
              <a:spcAft>
                <a:spcPts val="0"/>
              </a:spcAft>
              <a:defRPr sz="4400">
                <a:solidFill>
                  <a:schemeClr val="bg1"/>
                </a:solidFill>
              </a:defRPr>
            </a:lvl1pPr>
          </a:lstStyle>
          <a:p>
            <a:pPr lvl="0"/>
            <a:r>
              <a:rPr lang="en-US"/>
              <a:t>XX</a:t>
            </a:r>
          </a:p>
        </p:txBody>
      </p:sp>
      <p:sp>
        <p:nvSpPr>
          <p:cNvPr id="27" name="Text Placeholder 17">
            <a:extLst>
              <a:ext uri="{FF2B5EF4-FFF2-40B4-BE49-F238E27FC236}">
                <a16:creationId xmlns:a16="http://schemas.microsoft.com/office/drawing/2014/main" id="{0EF10ED7-3232-664D-F5BB-CB40F9FC21C8}"/>
              </a:ext>
            </a:extLst>
          </p:cNvPr>
          <p:cNvSpPr>
            <a:spLocks noGrp="1"/>
          </p:cNvSpPr>
          <p:nvPr>
            <p:ph type="body" sz="quarter" idx="17" hasCustomPrompt="1"/>
          </p:nvPr>
        </p:nvSpPr>
        <p:spPr>
          <a:xfrm>
            <a:off x="4358289" y="2612283"/>
            <a:ext cx="1958400" cy="630000"/>
          </a:xfrm>
        </p:spPr>
        <p:txBody>
          <a:bodyPr/>
          <a:lstStyle>
            <a:lvl1pPr>
              <a:lnSpc>
                <a:spcPct val="125000"/>
              </a:lnSpc>
              <a:spcAft>
                <a:spcPts val="1200"/>
              </a:spcAft>
              <a:defRPr sz="1200">
                <a:solidFill>
                  <a:schemeClr val="bg1"/>
                </a:solidFill>
              </a:defRPr>
            </a:lvl1pPr>
          </a:lstStyle>
          <a:p>
            <a:pPr lvl="0"/>
            <a:r>
              <a:rPr lang="en-US"/>
              <a:t>Data point 1 text</a:t>
            </a:r>
          </a:p>
        </p:txBody>
      </p:sp>
      <p:sp>
        <p:nvSpPr>
          <p:cNvPr id="29" name="Text Placeholder 12">
            <a:extLst>
              <a:ext uri="{FF2B5EF4-FFF2-40B4-BE49-F238E27FC236}">
                <a16:creationId xmlns:a16="http://schemas.microsoft.com/office/drawing/2014/main" id="{8073D431-3EB7-7DA4-FC06-728581A8D04F}"/>
              </a:ext>
            </a:extLst>
          </p:cNvPr>
          <p:cNvSpPr>
            <a:spLocks noGrp="1"/>
          </p:cNvSpPr>
          <p:nvPr>
            <p:ph type="body" sz="quarter" idx="18" hasCustomPrompt="1"/>
          </p:nvPr>
        </p:nvSpPr>
        <p:spPr>
          <a:xfrm>
            <a:off x="6796375" y="2041127"/>
            <a:ext cx="1112400" cy="500400"/>
          </a:xfrm>
        </p:spPr>
        <p:txBody>
          <a:bodyPr anchor="ctr" anchorCtr="0">
            <a:noAutofit/>
          </a:bodyPr>
          <a:lstStyle>
            <a:lvl1pPr>
              <a:spcAft>
                <a:spcPts val="0"/>
              </a:spcAft>
              <a:defRPr sz="4400">
                <a:solidFill>
                  <a:schemeClr val="bg1"/>
                </a:solidFill>
              </a:defRPr>
            </a:lvl1pPr>
          </a:lstStyle>
          <a:p>
            <a:pPr lvl="0"/>
            <a:r>
              <a:rPr lang="en-US"/>
              <a:t>XX</a:t>
            </a:r>
          </a:p>
        </p:txBody>
      </p:sp>
      <p:sp>
        <p:nvSpPr>
          <p:cNvPr id="30" name="Text Placeholder 14">
            <a:extLst>
              <a:ext uri="{FF2B5EF4-FFF2-40B4-BE49-F238E27FC236}">
                <a16:creationId xmlns:a16="http://schemas.microsoft.com/office/drawing/2014/main" id="{2956309B-F12F-4BDA-D2B5-70407DA2776B}"/>
              </a:ext>
            </a:extLst>
          </p:cNvPr>
          <p:cNvSpPr>
            <a:spLocks noGrp="1"/>
          </p:cNvSpPr>
          <p:nvPr>
            <p:ph type="body" sz="quarter" idx="19" hasCustomPrompt="1"/>
          </p:nvPr>
        </p:nvSpPr>
        <p:spPr>
          <a:xfrm>
            <a:off x="6796375" y="2612283"/>
            <a:ext cx="1958400" cy="630000"/>
          </a:xfrm>
        </p:spPr>
        <p:txBody>
          <a:bodyPr/>
          <a:lstStyle>
            <a:lvl1pPr>
              <a:lnSpc>
                <a:spcPct val="125000"/>
              </a:lnSpc>
              <a:spcAft>
                <a:spcPts val="1200"/>
              </a:spcAft>
              <a:defRPr sz="1200">
                <a:solidFill>
                  <a:schemeClr val="bg1"/>
                </a:solidFill>
              </a:defRPr>
            </a:lvl1pPr>
          </a:lstStyle>
          <a:p>
            <a:pPr lvl="0"/>
            <a:r>
              <a:rPr lang="en-US"/>
              <a:t>Data point 2 text</a:t>
            </a:r>
          </a:p>
        </p:txBody>
      </p:sp>
      <p:sp>
        <p:nvSpPr>
          <p:cNvPr id="31" name="Text Placeholder 22">
            <a:extLst>
              <a:ext uri="{FF2B5EF4-FFF2-40B4-BE49-F238E27FC236}">
                <a16:creationId xmlns:a16="http://schemas.microsoft.com/office/drawing/2014/main" id="{65EE7F08-A49F-D17C-447B-794EB535A93B}"/>
              </a:ext>
            </a:extLst>
          </p:cNvPr>
          <p:cNvSpPr>
            <a:spLocks noGrp="1"/>
          </p:cNvSpPr>
          <p:nvPr>
            <p:ph type="body" sz="quarter" idx="20" hasCustomPrompt="1"/>
          </p:nvPr>
        </p:nvSpPr>
        <p:spPr>
          <a:xfrm>
            <a:off x="9234462" y="2041127"/>
            <a:ext cx="1112400" cy="500400"/>
          </a:xfrm>
        </p:spPr>
        <p:txBody>
          <a:bodyPr anchor="ctr" anchorCtr="0"/>
          <a:lstStyle>
            <a:lvl1pPr>
              <a:spcAft>
                <a:spcPts val="0"/>
              </a:spcAft>
              <a:defRPr sz="4400">
                <a:solidFill>
                  <a:schemeClr val="bg1"/>
                </a:solidFill>
              </a:defRPr>
            </a:lvl1pPr>
          </a:lstStyle>
          <a:p>
            <a:pPr lvl="0"/>
            <a:r>
              <a:rPr lang="en-US"/>
              <a:t>XX</a:t>
            </a:r>
          </a:p>
        </p:txBody>
      </p:sp>
      <p:sp>
        <p:nvSpPr>
          <p:cNvPr id="32" name="Text Placeholder 24">
            <a:extLst>
              <a:ext uri="{FF2B5EF4-FFF2-40B4-BE49-F238E27FC236}">
                <a16:creationId xmlns:a16="http://schemas.microsoft.com/office/drawing/2014/main" id="{E6D3D14E-3B51-C16B-A1A2-4138A2F12903}"/>
              </a:ext>
            </a:extLst>
          </p:cNvPr>
          <p:cNvSpPr>
            <a:spLocks noGrp="1"/>
          </p:cNvSpPr>
          <p:nvPr>
            <p:ph type="body" sz="quarter" idx="21" hasCustomPrompt="1"/>
          </p:nvPr>
        </p:nvSpPr>
        <p:spPr>
          <a:xfrm>
            <a:off x="9234462" y="2612283"/>
            <a:ext cx="1958400" cy="630000"/>
          </a:xfrm>
        </p:spPr>
        <p:txBody>
          <a:bodyPr/>
          <a:lstStyle>
            <a:lvl1pPr>
              <a:lnSpc>
                <a:spcPct val="125000"/>
              </a:lnSpc>
              <a:spcAft>
                <a:spcPts val="1200"/>
              </a:spcAft>
              <a:defRPr sz="1200">
                <a:solidFill>
                  <a:schemeClr val="bg1"/>
                </a:solidFill>
              </a:defRPr>
            </a:lvl1pPr>
          </a:lstStyle>
          <a:p>
            <a:pPr lvl="0"/>
            <a:r>
              <a:rPr lang="en-US"/>
              <a:t>Data point 3 text</a:t>
            </a:r>
          </a:p>
        </p:txBody>
      </p:sp>
      <p:sp>
        <p:nvSpPr>
          <p:cNvPr id="33" name="Text Placeholder 25">
            <a:extLst>
              <a:ext uri="{FF2B5EF4-FFF2-40B4-BE49-F238E27FC236}">
                <a16:creationId xmlns:a16="http://schemas.microsoft.com/office/drawing/2014/main" id="{9EB182BD-37C1-8CA4-1F6D-727283E50C3F}"/>
              </a:ext>
            </a:extLst>
          </p:cNvPr>
          <p:cNvSpPr>
            <a:spLocks noGrp="1"/>
          </p:cNvSpPr>
          <p:nvPr>
            <p:ph type="body" sz="quarter" idx="23" hasCustomPrompt="1"/>
          </p:nvPr>
        </p:nvSpPr>
        <p:spPr>
          <a:xfrm>
            <a:off x="4358289" y="3990629"/>
            <a:ext cx="1112400" cy="500400"/>
          </a:xfrm>
        </p:spPr>
        <p:txBody>
          <a:bodyPr anchor="ctr" anchorCtr="0"/>
          <a:lstStyle>
            <a:lvl1pPr>
              <a:spcAft>
                <a:spcPts val="0"/>
              </a:spcAft>
              <a:defRPr sz="4400">
                <a:solidFill>
                  <a:schemeClr val="bg1"/>
                </a:solidFill>
              </a:defRPr>
            </a:lvl1pPr>
          </a:lstStyle>
          <a:p>
            <a:pPr lvl="0"/>
            <a:r>
              <a:rPr lang="en-US"/>
              <a:t>XX</a:t>
            </a:r>
          </a:p>
        </p:txBody>
      </p:sp>
      <p:sp>
        <p:nvSpPr>
          <p:cNvPr id="34" name="Text Placeholder 27">
            <a:extLst>
              <a:ext uri="{FF2B5EF4-FFF2-40B4-BE49-F238E27FC236}">
                <a16:creationId xmlns:a16="http://schemas.microsoft.com/office/drawing/2014/main" id="{3880AD2E-52EE-D0F2-1905-87BEE2D72068}"/>
              </a:ext>
            </a:extLst>
          </p:cNvPr>
          <p:cNvSpPr>
            <a:spLocks noGrp="1"/>
          </p:cNvSpPr>
          <p:nvPr>
            <p:ph type="body" sz="quarter" idx="24" hasCustomPrompt="1"/>
          </p:nvPr>
        </p:nvSpPr>
        <p:spPr>
          <a:xfrm>
            <a:off x="4358289" y="4561785"/>
            <a:ext cx="1958400" cy="630000"/>
          </a:xfrm>
        </p:spPr>
        <p:txBody>
          <a:bodyPr/>
          <a:lstStyle>
            <a:lvl1pPr>
              <a:lnSpc>
                <a:spcPct val="125000"/>
              </a:lnSpc>
              <a:defRPr sz="1200">
                <a:solidFill>
                  <a:schemeClr val="bg1"/>
                </a:solidFill>
              </a:defRPr>
            </a:lvl1pPr>
          </a:lstStyle>
          <a:p>
            <a:pPr lvl="0"/>
            <a:r>
              <a:rPr lang="en-US"/>
              <a:t>Data point 4 text</a:t>
            </a:r>
          </a:p>
        </p:txBody>
      </p:sp>
      <p:sp>
        <p:nvSpPr>
          <p:cNvPr id="35" name="Text Placeholder 35">
            <a:extLst>
              <a:ext uri="{FF2B5EF4-FFF2-40B4-BE49-F238E27FC236}">
                <a16:creationId xmlns:a16="http://schemas.microsoft.com/office/drawing/2014/main" id="{1619C771-0CF9-41C5-9030-4215F8F2F0D2}"/>
              </a:ext>
            </a:extLst>
          </p:cNvPr>
          <p:cNvSpPr>
            <a:spLocks noGrp="1"/>
          </p:cNvSpPr>
          <p:nvPr>
            <p:ph type="body" sz="quarter" idx="25" hasCustomPrompt="1"/>
          </p:nvPr>
        </p:nvSpPr>
        <p:spPr>
          <a:xfrm>
            <a:off x="6796375" y="3990629"/>
            <a:ext cx="1112400" cy="500400"/>
          </a:xfrm>
        </p:spPr>
        <p:txBody>
          <a:bodyPr anchor="ctr" anchorCtr="0"/>
          <a:lstStyle>
            <a:lvl1pPr>
              <a:spcAft>
                <a:spcPts val="0"/>
              </a:spcAft>
              <a:defRPr sz="4400">
                <a:solidFill>
                  <a:schemeClr val="bg1"/>
                </a:solidFill>
              </a:defRPr>
            </a:lvl1pPr>
          </a:lstStyle>
          <a:p>
            <a:pPr lvl="0"/>
            <a:r>
              <a:rPr lang="en-US"/>
              <a:t>XX</a:t>
            </a:r>
          </a:p>
        </p:txBody>
      </p:sp>
      <p:sp>
        <p:nvSpPr>
          <p:cNvPr id="36" name="Text Placeholder 39">
            <a:extLst>
              <a:ext uri="{FF2B5EF4-FFF2-40B4-BE49-F238E27FC236}">
                <a16:creationId xmlns:a16="http://schemas.microsoft.com/office/drawing/2014/main" id="{FE180DF1-780D-5F8E-5699-7737F956544E}"/>
              </a:ext>
            </a:extLst>
          </p:cNvPr>
          <p:cNvSpPr>
            <a:spLocks noGrp="1"/>
          </p:cNvSpPr>
          <p:nvPr>
            <p:ph type="body" sz="quarter" idx="27" hasCustomPrompt="1"/>
          </p:nvPr>
        </p:nvSpPr>
        <p:spPr>
          <a:xfrm>
            <a:off x="6796375" y="4561785"/>
            <a:ext cx="1958400" cy="630000"/>
          </a:xfrm>
        </p:spPr>
        <p:txBody>
          <a:bodyPr/>
          <a:lstStyle>
            <a:lvl1pPr>
              <a:lnSpc>
                <a:spcPct val="125000"/>
              </a:lnSpc>
              <a:defRPr sz="1200">
                <a:solidFill>
                  <a:schemeClr val="bg1"/>
                </a:solidFill>
              </a:defRPr>
            </a:lvl1pPr>
          </a:lstStyle>
          <a:p>
            <a:pPr lvl="0"/>
            <a:r>
              <a:rPr lang="en-US"/>
              <a:t>Data point 5 text</a:t>
            </a:r>
          </a:p>
        </p:txBody>
      </p:sp>
      <p:sp>
        <p:nvSpPr>
          <p:cNvPr id="37" name="Text Placeholder 37">
            <a:extLst>
              <a:ext uri="{FF2B5EF4-FFF2-40B4-BE49-F238E27FC236}">
                <a16:creationId xmlns:a16="http://schemas.microsoft.com/office/drawing/2014/main" id="{E6B8733C-0F57-4979-0904-FA84DCF2B85A}"/>
              </a:ext>
            </a:extLst>
          </p:cNvPr>
          <p:cNvSpPr>
            <a:spLocks noGrp="1"/>
          </p:cNvSpPr>
          <p:nvPr>
            <p:ph type="body" sz="quarter" idx="26" hasCustomPrompt="1"/>
          </p:nvPr>
        </p:nvSpPr>
        <p:spPr>
          <a:xfrm>
            <a:off x="9234462" y="3990629"/>
            <a:ext cx="1112400" cy="500400"/>
          </a:xfrm>
        </p:spPr>
        <p:txBody>
          <a:bodyPr anchor="ctr" anchorCtr="0"/>
          <a:lstStyle>
            <a:lvl1pPr>
              <a:spcAft>
                <a:spcPts val="0"/>
              </a:spcAft>
              <a:defRPr sz="4400">
                <a:solidFill>
                  <a:schemeClr val="bg1"/>
                </a:solidFill>
              </a:defRPr>
            </a:lvl1pPr>
          </a:lstStyle>
          <a:p>
            <a:pPr lvl="0"/>
            <a:r>
              <a:rPr lang="en-US"/>
              <a:t>XX</a:t>
            </a:r>
          </a:p>
        </p:txBody>
      </p:sp>
      <p:sp>
        <p:nvSpPr>
          <p:cNvPr id="38" name="Text Placeholder 41">
            <a:extLst>
              <a:ext uri="{FF2B5EF4-FFF2-40B4-BE49-F238E27FC236}">
                <a16:creationId xmlns:a16="http://schemas.microsoft.com/office/drawing/2014/main" id="{DE98FD68-E6B2-E458-8022-6E4BD0A423FC}"/>
              </a:ext>
            </a:extLst>
          </p:cNvPr>
          <p:cNvSpPr>
            <a:spLocks noGrp="1"/>
          </p:cNvSpPr>
          <p:nvPr>
            <p:ph type="body" sz="quarter" idx="28" hasCustomPrompt="1"/>
          </p:nvPr>
        </p:nvSpPr>
        <p:spPr>
          <a:xfrm>
            <a:off x="9234462" y="4561785"/>
            <a:ext cx="1958400" cy="630000"/>
          </a:xfrm>
        </p:spPr>
        <p:txBody>
          <a:bodyPr/>
          <a:lstStyle>
            <a:lvl1pPr>
              <a:lnSpc>
                <a:spcPct val="125000"/>
              </a:lnSpc>
              <a:defRPr sz="1200">
                <a:solidFill>
                  <a:schemeClr val="bg1"/>
                </a:solidFill>
              </a:defRPr>
            </a:lvl1pPr>
          </a:lstStyle>
          <a:p>
            <a:pPr lvl="0"/>
            <a:r>
              <a:rPr lang="en-US"/>
              <a:t>Data point 6 text</a:t>
            </a:r>
          </a:p>
        </p:txBody>
      </p:sp>
      <p:sp>
        <p:nvSpPr>
          <p:cNvPr id="43" name="Text Placeholder 9">
            <a:extLst>
              <a:ext uri="{FF2B5EF4-FFF2-40B4-BE49-F238E27FC236}">
                <a16:creationId xmlns:a16="http://schemas.microsoft.com/office/drawing/2014/main" id="{6307DE5D-E00A-5526-669F-E20ADFEF79BC}"/>
              </a:ext>
            </a:extLst>
          </p:cNvPr>
          <p:cNvSpPr>
            <a:spLocks noGrp="1"/>
          </p:cNvSpPr>
          <p:nvPr>
            <p:ph type="body" sz="quarter" idx="38" hasCustomPrompt="1"/>
          </p:nvPr>
        </p:nvSpPr>
        <p:spPr>
          <a:xfrm>
            <a:off x="790575" y="3456889"/>
            <a:ext cx="2841625"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3692013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p:cSld name="3_Divider_Opt. B (Dark Blue)">
    <p:bg>
      <p:bgPr>
        <a:solidFill>
          <a:schemeClr val="accent1"/>
        </a:solidFill>
        <a:effectLst/>
      </p:bgPr>
    </p:bg>
    <p:spTree>
      <p:nvGrpSpPr>
        <p:cNvPr id="1" name=""/>
        <p:cNvGrpSpPr/>
        <p:nvPr/>
      </p:nvGrpSpPr>
      <p:grpSpPr>
        <a:xfrm>
          <a:off x="0" y="0"/>
          <a:ext cx="0" cy="0"/>
          <a:chOff x="0" y="0"/>
          <a:chExt cx="0" cy="0"/>
        </a:xfrm>
      </p:grpSpPr>
      <p:sp>
        <p:nvSpPr>
          <p:cNvPr id="14" name="Text Placeholder 16">
            <a:extLst>
              <a:ext uri="{FF2B5EF4-FFF2-40B4-BE49-F238E27FC236}">
                <a16:creationId xmlns:a16="http://schemas.microsoft.com/office/drawing/2014/main" id="{C5C00772-589C-8FB9-6855-1A5EAF95351A}"/>
              </a:ext>
            </a:extLst>
          </p:cNvPr>
          <p:cNvSpPr>
            <a:spLocks noGrp="1"/>
          </p:cNvSpPr>
          <p:nvPr>
            <p:ph type="body" sz="quarter" idx="12" hasCustomPrompt="1"/>
          </p:nvPr>
        </p:nvSpPr>
        <p:spPr>
          <a:xfrm>
            <a:off x="6631509" y="2741613"/>
            <a:ext cx="1309686" cy="216000"/>
          </a:xfrm>
          <a:prstGeom prst="roundRect">
            <a:avLst>
              <a:gd name="adj" fmla="val 50000"/>
            </a:avLst>
          </a:prstGeom>
          <a:solidFill>
            <a:schemeClr val="bg1"/>
          </a:solidFill>
        </p:spPr>
        <p:txBody>
          <a:bodyPr lIns="360000" rIns="360000" anchor="ctr" anchorCtr="0"/>
          <a:lstStyle>
            <a:lvl1pPr algn="l">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Section 01</a:t>
            </a:r>
          </a:p>
        </p:txBody>
      </p:sp>
      <p:sp>
        <p:nvSpPr>
          <p:cNvPr id="4" name="Picture Placeholder 9">
            <a:extLst>
              <a:ext uri="{FF2B5EF4-FFF2-40B4-BE49-F238E27FC236}">
                <a16:creationId xmlns:a16="http://schemas.microsoft.com/office/drawing/2014/main" id="{BC83D795-4787-C489-4C77-680531E84A50}"/>
              </a:ext>
            </a:extLst>
          </p:cNvPr>
          <p:cNvSpPr>
            <a:spLocks noGrp="1"/>
          </p:cNvSpPr>
          <p:nvPr>
            <p:ph type="pic" sz="quarter" idx="14" hasCustomPrompt="1"/>
          </p:nvPr>
        </p:nvSpPr>
        <p:spPr>
          <a:xfrm>
            <a:off x="373064" y="373063"/>
            <a:ext cx="5200649" cy="6196012"/>
          </a:xfrm>
          <a:prstGeom prst="roundRect">
            <a:avLst>
              <a:gd name="adj" fmla="val 208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631509" y="3268639"/>
            <a:ext cx="4761663" cy="1350986"/>
          </a:xfrm>
        </p:spPr>
        <p:txBody>
          <a:bodyPr wrap="square" anchor="t" anchorCtr="0">
            <a:noAutofit/>
          </a:bodyPr>
          <a:lstStyle>
            <a:lvl1pPr>
              <a:defRPr sz="36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6631509" y="4693036"/>
            <a:ext cx="4768329" cy="893153"/>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128002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p:cSld name="Agenda x9-12 Light">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 name="Footer Placeholder 4">
            <a:extLst>
              <a:ext uri="{FF2B5EF4-FFF2-40B4-BE49-F238E27FC236}">
                <a16:creationId xmlns:a16="http://schemas.microsoft.com/office/drawing/2014/main" id="{93472678-1947-C8D8-2BB0-505C293A6184}"/>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27180778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0.xml><?xml version="1.0" encoding="utf-8"?>
<p:sldLayout xmlns:a="http://schemas.openxmlformats.org/drawingml/2006/main" xmlns:r="http://schemas.openxmlformats.org/officeDocument/2006/relationships" xmlns:p="http://schemas.openxmlformats.org/presentationml/2006/main" preserve="1">
  <p:cSld name="9_Table and content x1 _Opt. A">
    <p:bg>
      <p:bgPr>
        <a:solidFill>
          <a:schemeClr val="bg2"/>
        </a:solidFill>
        <a:effectLst/>
      </p:bgPr>
    </p:bg>
    <p:spTree>
      <p:nvGrpSpPr>
        <p:cNvPr id="1" name=""/>
        <p:cNvGrpSpPr/>
        <p:nvPr/>
      </p:nvGrpSpPr>
      <p:grpSpPr>
        <a:xfrm>
          <a:off x="0" y="0"/>
          <a:ext cx="0" cy="0"/>
          <a:chOff x="0" y="0"/>
          <a:chExt cx="0" cy="0"/>
        </a:xfrm>
      </p:grpSpPr>
      <p:sp>
        <p:nvSpPr>
          <p:cNvPr id="5" name="Text Placeholder 9">
            <a:extLst>
              <a:ext uri="{FF2B5EF4-FFF2-40B4-BE49-F238E27FC236}">
                <a16:creationId xmlns:a16="http://schemas.microsoft.com/office/drawing/2014/main" id="{76D31DEE-334E-3F11-B768-0B2923290294}"/>
              </a:ext>
            </a:extLst>
          </p:cNvPr>
          <p:cNvSpPr>
            <a:spLocks noGrp="1"/>
          </p:cNvSpPr>
          <p:nvPr>
            <p:ph type="body" sz="quarter" idx="15" hasCustomPrompt="1"/>
          </p:nvPr>
        </p:nvSpPr>
        <p:spPr>
          <a:xfrm>
            <a:off x="790575" y="1766889"/>
            <a:ext cx="2841624" cy="3827462"/>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0" name="Table Placeholder 9">
            <a:extLst>
              <a:ext uri="{FF2B5EF4-FFF2-40B4-BE49-F238E27FC236}">
                <a16:creationId xmlns:a16="http://schemas.microsoft.com/office/drawing/2014/main" id="{DAC7F13E-E034-CB95-8532-576D6A663114}"/>
              </a:ext>
            </a:extLst>
          </p:cNvPr>
          <p:cNvSpPr>
            <a:spLocks noGrp="1"/>
          </p:cNvSpPr>
          <p:nvPr>
            <p:ph type="tbl" sz="quarter" idx="19" hasCustomPrompt="1"/>
          </p:nvPr>
        </p:nvSpPr>
        <p:spPr>
          <a:xfrm>
            <a:off x="4151313" y="1766886"/>
            <a:ext cx="7265987" cy="4449763"/>
          </a:xfrm>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
        <p:nvSpPr>
          <p:cNvPr id="6" name="Text Placeholder 5">
            <a:extLst>
              <a:ext uri="{FF2B5EF4-FFF2-40B4-BE49-F238E27FC236}">
                <a16:creationId xmlns:a16="http://schemas.microsoft.com/office/drawing/2014/main" id="{D1227E20-5A10-1A32-AF38-BCC04426A33E}"/>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25" name="Title 24">
            <a:extLst>
              <a:ext uri="{FF2B5EF4-FFF2-40B4-BE49-F238E27FC236}">
                <a16:creationId xmlns:a16="http://schemas.microsoft.com/office/drawing/2014/main" id="{49E42C45-D528-8435-AEE0-2806BCB3A990}"/>
              </a:ext>
            </a:extLst>
          </p:cNvPr>
          <p:cNvSpPr>
            <a:spLocks noGrp="1"/>
          </p:cNvSpPr>
          <p:nvPr>
            <p:ph type="title" hasCustomPrompt="1"/>
          </p:nvPr>
        </p:nvSpPr>
        <p:spPr/>
        <p:txBody>
          <a:bodyPr/>
          <a:lstStyle>
            <a:lvl1pPr>
              <a:defRPr/>
            </a:lvl1pPr>
          </a:lstStyle>
          <a:p>
            <a:r>
              <a:rPr lang="en-US"/>
              <a:t>Title goes here</a:t>
            </a:r>
            <a:endParaRPr lang="en-AU"/>
          </a:p>
        </p:txBody>
      </p:sp>
    </p:spTree>
    <p:extLst>
      <p:ext uri="{BB962C8B-B14F-4D97-AF65-F5344CB8AC3E}">
        <p14:creationId xmlns:p14="http://schemas.microsoft.com/office/powerpoint/2010/main" val="3786854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1.xml><?xml version="1.0" encoding="utf-8"?>
<p:sldLayout xmlns:a="http://schemas.openxmlformats.org/drawingml/2006/main" xmlns:r="http://schemas.openxmlformats.org/officeDocument/2006/relationships" xmlns:p="http://schemas.openxmlformats.org/presentationml/2006/main" preserve="1">
  <p:cSld name="9_Table x1 _Opt. B">
    <p:bg>
      <p:bgPr>
        <a:solidFill>
          <a:schemeClr val="bg2"/>
        </a:solidFill>
        <a:effectLst/>
      </p:bgPr>
    </p:bg>
    <p:spTree>
      <p:nvGrpSpPr>
        <p:cNvPr id="1" name=""/>
        <p:cNvGrpSpPr/>
        <p:nvPr/>
      </p:nvGrpSpPr>
      <p:grpSpPr>
        <a:xfrm>
          <a:off x="0" y="0"/>
          <a:ext cx="0" cy="0"/>
          <a:chOff x="0" y="0"/>
          <a:chExt cx="0" cy="0"/>
        </a:xfrm>
      </p:grpSpPr>
      <p:sp>
        <p:nvSpPr>
          <p:cNvPr id="10" name="Table Placeholder 9">
            <a:extLst>
              <a:ext uri="{FF2B5EF4-FFF2-40B4-BE49-F238E27FC236}">
                <a16:creationId xmlns:a16="http://schemas.microsoft.com/office/drawing/2014/main" id="{DAC7F13E-E034-CB95-8532-576D6A663114}"/>
              </a:ext>
            </a:extLst>
          </p:cNvPr>
          <p:cNvSpPr>
            <a:spLocks noGrp="1"/>
          </p:cNvSpPr>
          <p:nvPr>
            <p:ph type="tbl" sz="quarter" idx="19" hasCustomPrompt="1"/>
          </p:nvPr>
        </p:nvSpPr>
        <p:spPr>
          <a:xfrm>
            <a:off x="790575" y="1766888"/>
            <a:ext cx="10609263" cy="4448175"/>
          </a:xfrm>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
        <p:nvSpPr>
          <p:cNvPr id="6" name="Text Placeholder 5">
            <a:extLst>
              <a:ext uri="{FF2B5EF4-FFF2-40B4-BE49-F238E27FC236}">
                <a16:creationId xmlns:a16="http://schemas.microsoft.com/office/drawing/2014/main" id="{D1227E20-5A10-1A32-AF38-BCC04426A33E}"/>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8" name="Title 7">
            <a:extLst>
              <a:ext uri="{FF2B5EF4-FFF2-40B4-BE49-F238E27FC236}">
                <a16:creationId xmlns:a16="http://schemas.microsoft.com/office/drawing/2014/main" id="{8251C43A-2D98-8ECA-CD73-AE64B481FFD6}"/>
              </a:ext>
            </a:extLst>
          </p:cNvPr>
          <p:cNvSpPr>
            <a:spLocks noGrp="1"/>
          </p:cNvSpPr>
          <p:nvPr>
            <p:ph type="title" hasCustomPrompt="1"/>
          </p:nvPr>
        </p:nvSpPr>
        <p:spPr/>
        <p:txBody>
          <a:bodyPr/>
          <a:lstStyle>
            <a:lvl1pPr>
              <a:defRPr/>
            </a:lvl1pPr>
          </a:lstStyle>
          <a:p>
            <a:r>
              <a:rPr lang="en-US"/>
              <a:t>Title goes here</a:t>
            </a:r>
            <a:endParaRPr lang="en-AU"/>
          </a:p>
        </p:txBody>
      </p:sp>
      <p:sp>
        <p:nvSpPr>
          <p:cNvPr id="9" name="Text Placeholder 23">
            <a:extLst>
              <a:ext uri="{FF2B5EF4-FFF2-40B4-BE49-F238E27FC236}">
                <a16:creationId xmlns:a16="http://schemas.microsoft.com/office/drawing/2014/main" id="{6E2D4A86-1A90-18F4-E301-19663060CA97}"/>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838953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2.xml><?xml version="1.0" encoding="utf-8"?>
<p:sldLayout xmlns:a="http://schemas.openxmlformats.org/drawingml/2006/main" xmlns:r="http://schemas.openxmlformats.org/officeDocument/2006/relationships" xmlns:p="http://schemas.openxmlformats.org/presentationml/2006/main" preserve="1">
  <p:cSld name="10_Chart and content x1 _Opt. A">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03139F62-525E-6D10-BD15-DD9444E3F482}"/>
              </a:ext>
            </a:extLst>
          </p:cNvPr>
          <p:cNvSpPr/>
          <p:nvPr/>
        </p:nvSpPr>
        <p:spPr>
          <a:xfrm>
            <a:off x="4151312" y="1766887"/>
            <a:ext cx="7246937" cy="4449763"/>
          </a:xfrm>
          <a:prstGeom prst="roundRect">
            <a:avLst>
              <a:gd name="adj" fmla="val 206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9" name="Chart Placeholder 8">
            <a:extLst>
              <a:ext uri="{FF2B5EF4-FFF2-40B4-BE49-F238E27FC236}">
                <a16:creationId xmlns:a16="http://schemas.microsoft.com/office/drawing/2014/main" id="{F3C49707-F003-316B-FE21-E30604421E3C}"/>
              </a:ext>
            </a:extLst>
          </p:cNvPr>
          <p:cNvSpPr>
            <a:spLocks noGrp="1"/>
          </p:cNvSpPr>
          <p:nvPr>
            <p:ph type="chart" sz="quarter" idx="16" hasCustomPrompt="1"/>
          </p:nvPr>
        </p:nvSpPr>
        <p:spPr>
          <a:xfrm>
            <a:off x="4354780" y="1982968"/>
            <a:ext cx="6840000" cy="4017600"/>
          </a:xfrm>
        </p:spPr>
        <p:txBody>
          <a:bodyPr/>
          <a:lstStyle>
            <a:lvl1pPr>
              <a:defRPr>
                <a:solidFill>
                  <a:schemeClr val="tx2"/>
                </a:solidFill>
              </a:defRPr>
            </a:lvl1pPr>
          </a:lstStyle>
          <a:p>
            <a:r>
              <a:rPr lang="en-US" noProof="0"/>
              <a:t>Click icon to insert chart</a:t>
            </a:r>
          </a:p>
        </p:txBody>
      </p:sp>
      <p:sp>
        <p:nvSpPr>
          <p:cNvPr id="6" name="Text Placeholder 5">
            <a:extLst>
              <a:ext uri="{FF2B5EF4-FFF2-40B4-BE49-F238E27FC236}">
                <a16:creationId xmlns:a16="http://schemas.microsoft.com/office/drawing/2014/main" id="{D1227E20-5A10-1A32-AF38-BCC04426A33E}"/>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25" name="Title 24">
            <a:extLst>
              <a:ext uri="{FF2B5EF4-FFF2-40B4-BE49-F238E27FC236}">
                <a16:creationId xmlns:a16="http://schemas.microsoft.com/office/drawing/2014/main" id="{D32CA4F1-1242-FBAC-BA3A-A8BF6D5F2AEF}"/>
              </a:ext>
            </a:extLst>
          </p:cNvPr>
          <p:cNvSpPr>
            <a:spLocks noGrp="1"/>
          </p:cNvSpPr>
          <p:nvPr>
            <p:ph type="title" hasCustomPrompt="1"/>
          </p:nvPr>
        </p:nvSpPr>
        <p:spPr/>
        <p:txBody>
          <a:bodyPr/>
          <a:lstStyle>
            <a:lvl1pPr>
              <a:defRPr/>
            </a:lvl1pPr>
          </a:lstStyle>
          <a:p>
            <a:r>
              <a:rPr lang="en-US"/>
              <a:t>Title goes here</a:t>
            </a:r>
            <a:endParaRPr lang="en-AU"/>
          </a:p>
        </p:txBody>
      </p:sp>
      <p:sp>
        <p:nvSpPr>
          <p:cNvPr id="26" name="Text Placeholder 9">
            <a:extLst>
              <a:ext uri="{FF2B5EF4-FFF2-40B4-BE49-F238E27FC236}">
                <a16:creationId xmlns:a16="http://schemas.microsoft.com/office/drawing/2014/main" id="{78608DCF-0485-B3D8-6C04-0570C253B80E}"/>
              </a:ext>
            </a:extLst>
          </p:cNvPr>
          <p:cNvSpPr>
            <a:spLocks noGrp="1"/>
          </p:cNvSpPr>
          <p:nvPr>
            <p:ph type="body" sz="quarter" idx="15" hasCustomPrompt="1"/>
          </p:nvPr>
        </p:nvSpPr>
        <p:spPr>
          <a:xfrm>
            <a:off x="790575" y="1766889"/>
            <a:ext cx="2841624" cy="3827462"/>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70504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3.xml><?xml version="1.0" encoding="utf-8"?>
<p:sldLayout xmlns:a="http://schemas.openxmlformats.org/drawingml/2006/main" xmlns:r="http://schemas.openxmlformats.org/officeDocument/2006/relationships" xmlns:p="http://schemas.openxmlformats.org/presentationml/2006/main" preserve="1">
  <p:cSld name="11_Chart and content x1 _Opt. A">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03139F62-525E-6D10-BD15-DD9444E3F482}"/>
              </a:ext>
            </a:extLst>
          </p:cNvPr>
          <p:cNvSpPr/>
          <p:nvPr/>
        </p:nvSpPr>
        <p:spPr>
          <a:xfrm>
            <a:off x="4151312" y="1766887"/>
            <a:ext cx="7246937" cy="4449763"/>
          </a:xfrm>
          <a:prstGeom prst="roundRect">
            <a:avLst>
              <a:gd name="adj" fmla="val 206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6" name="Text Placeholder 5">
            <a:extLst>
              <a:ext uri="{FF2B5EF4-FFF2-40B4-BE49-F238E27FC236}">
                <a16:creationId xmlns:a16="http://schemas.microsoft.com/office/drawing/2014/main" id="{D1227E20-5A10-1A32-AF38-BCC04426A33E}"/>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25" name="Title 24">
            <a:extLst>
              <a:ext uri="{FF2B5EF4-FFF2-40B4-BE49-F238E27FC236}">
                <a16:creationId xmlns:a16="http://schemas.microsoft.com/office/drawing/2014/main" id="{D32CA4F1-1242-FBAC-BA3A-A8BF6D5F2AEF}"/>
              </a:ext>
            </a:extLst>
          </p:cNvPr>
          <p:cNvSpPr>
            <a:spLocks noGrp="1"/>
          </p:cNvSpPr>
          <p:nvPr>
            <p:ph type="title" hasCustomPrompt="1"/>
          </p:nvPr>
        </p:nvSpPr>
        <p:spPr/>
        <p:txBody>
          <a:bodyPr/>
          <a:lstStyle>
            <a:lvl1pPr>
              <a:defRPr/>
            </a:lvl1pPr>
          </a:lstStyle>
          <a:p>
            <a:r>
              <a:rPr lang="en-US"/>
              <a:t>Title goes here</a:t>
            </a:r>
            <a:endParaRPr lang="en-AU"/>
          </a:p>
        </p:txBody>
      </p:sp>
      <p:sp>
        <p:nvSpPr>
          <p:cNvPr id="10" name="Rectangle: Rounded Corners 9">
            <a:extLst>
              <a:ext uri="{FF2B5EF4-FFF2-40B4-BE49-F238E27FC236}">
                <a16:creationId xmlns:a16="http://schemas.microsoft.com/office/drawing/2014/main" id="{39539CB0-EFBC-402D-B68F-F46D65521FDC}"/>
              </a:ext>
            </a:extLst>
          </p:cNvPr>
          <p:cNvSpPr/>
          <p:nvPr/>
        </p:nvSpPr>
        <p:spPr>
          <a:xfrm>
            <a:off x="839416" y="1766887"/>
            <a:ext cx="7246937" cy="4449763"/>
          </a:xfrm>
          <a:prstGeom prst="roundRect">
            <a:avLst>
              <a:gd name="adj" fmla="val 206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Tree>
    <p:extLst>
      <p:ext uri="{BB962C8B-B14F-4D97-AF65-F5344CB8AC3E}">
        <p14:creationId xmlns:p14="http://schemas.microsoft.com/office/powerpoint/2010/main" val="19545494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4.xml><?xml version="1.0" encoding="utf-8"?>
<p:sldLayout xmlns:a="http://schemas.openxmlformats.org/drawingml/2006/main" xmlns:r="http://schemas.openxmlformats.org/officeDocument/2006/relationships" xmlns:p="http://schemas.openxmlformats.org/presentationml/2006/main" preserve="1">
  <p:cSld name="10_Chart x1 _Opt. B">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03139F62-525E-6D10-BD15-DD9444E3F482}"/>
              </a:ext>
            </a:extLst>
          </p:cNvPr>
          <p:cNvSpPr/>
          <p:nvPr/>
        </p:nvSpPr>
        <p:spPr>
          <a:xfrm>
            <a:off x="794279" y="1766887"/>
            <a:ext cx="10605559" cy="4449764"/>
          </a:xfrm>
          <a:prstGeom prst="roundRect">
            <a:avLst>
              <a:gd name="adj" fmla="val 206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9" name="Chart Placeholder 8">
            <a:extLst>
              <a:ext uri="{FF2B5EF4-FFF2-40B4-BE49-F238E27FC236}">
                <a16:creationId xmlns:a16="http://schemas.microsoft.com/office/drawing/2014/main" id="{F3C49707-F003-316B-FE21-E30604421E3C}"/>
              </a:ext>
            </a:extLst>
          </p:cNvPr>
          <p:cNvSpPr>
            <a:spLocks noGrp="1"/>
          </p:cNvSpPr>
          <p:nvPr>
            <p:ph type="chart" sz="quarter" idx="16" hasCustomPrompt="1"/>
          </p:nvPr>
        </p:nvSpPr>
        <p:spPr>
          <a:xfrm>
            <a:off x="1019253" y="1982969"/>
            <a:ext cx="10155611" cy="4017600"/>
          </a:xfrm>
        </p:spPr>
        <p:txBody>
          <a:bodyPr/>
          <a:lstStyle>
            <a:lvl1pPr>
              <a:defRPr>
                <a:solidFill>
                  <a:schemeClr val="tx2"/>
                </a:solidFill>
              </a:defRPr>
            </a:lvl1pPr>
          </a:lstStyle>
          <a:p>
            <a:r>
              <a:rPr lang="en-US" noProof="0"/>
              <a:t>Click icon to insert chart</a:t>
            </a:r>
          </a:p>
        </p:txBody>
      </p:sp>
      <p:sp>
        <p:nvSpPr>
          <p:cNvPr id="6" name="Text Placeholder 5">
            <a:extLst>
              <a:ext uri="{FF2B5EF4-FFF2-40B4-BE49-F238E27FC236}">
                <a16:creationId xmlns:a16="http://schemas.microsoft.com/office/drawing/2014/main" id="{D1227E20-5A10-1A32-AF38-BCC04426A33E}"/>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25" name="Title 24">
            <a:extLst>
              <a:ext uri="{FF2B5EF4-FFF2-40B4-BE49-F238E27FC236}">
                <a16:creationId xmlns:a16="http://schemas.microsoft.com/office/drawing/2014/main" id="{444AE03C-B1B7-E53B-AFC9-3E056AE30BA0}"/>
              </a:ext>
            </a:extLst>
          </p:cNvPr>
          <p:cNvSpPr>
            <a:spLocks noGrp="1"/>
          </p:cNvSpPr>
          <p:nvPr>
            <p:ph type="title" hasCustomPrompt="1"/>
          </p:nvPr>
        </p:nvSpPr>
        <p:spPr/>
        <p:txBody>
          <a:bodyPr/>
          <a:lstStyle>
            <a:lvl1pPr>
              <a:defRPr/>
            </a:lvl1pPr>
          </a:lstStyle>
          <a:p>
            <a:r>
              <a:rPr lang="en-US"/>
              <a:t>Title goes here</a:t>
            </a:r>
            <a:endParaRPr lang="en-AU"/>
          </a:p>
        </p:txBody>
      </p:sp>
      <p:sp>
        <p:nvSpPr>
          <p:cNvPr id="26" name="Text Placeholder 23">
            <a:extLst>
              <a:ext uri="{FF2B5EF4-FFF2-40B4-BE49-F238E27FC236}">
                <a16:creationId xmlns:a16="http://schemas.microsoft.com/office/drawing/2014/main" id="{8431D8A4-CDFA-20F4-B629-9FDB097E713A}"/>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1357402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5.xml><?xml version="1.0" encoding="utf-8"?>
<p:sldLayout xmlns:a="http://schemas.openxmlformats.org/drawingml/2006/main" xmlns:r="http://schemas.openxmlformats.org/officeDocument/2006/relationships" xmlns:p="http://schemas.openxmlformats.org/presentationml/2006/main" preserve="1">
  <p:cSld name="10_Chart and content x2 _Opt. A">
    <p:bg>
      <p:bgPr>
        <a:solidFill>
          <a:schemeClr val="bg2"/>
        </a:solidFill>
        <a:effectLst/>
      </p:bgPr>
    </p:bg>
    <p:spTree>
      <p:nvGrpSpPr>
        <p:cNvPr id="1" name=""/>
        <p:cNvGrpSpPr/>
        <p:nvPr/>
      </p:nvGrpSpPr>
      <p:grpSpPr>
        <a:xfrm>
          <a:off x="0" y="0"/>
          <a:ext cx="0" cy="0"/>
          <a:chOff x="0" y="0"/>
          <a:chExt cx="0" cy="0"/>
        </a:xfrm>
      </p:grpSpPr>
      <p:sp>
        <p:nvSpPr>
          <p:cNvPr id="13" name="Text Placeholder 9">
            <a:extLst>
              <a:ext uri="{FF2B5EF4-FFF2-40B4-BE49-F238E27FC236}">
                <a16:creationId xmlns:a16="http://schemas.microsoft.com/office/drawing/2014/main" id="{5EE59C35-1A94-2806-2EB8-CDBDBF3A8470}"/>
              </a:ext>
            </a:extLst>
          </p:cNvPr>
          <p:cNvSpPr>
            <a:spLocks noGrp="1"/>
          </p:cNvSpPr>
          <p:nvPr>
            <p:ph type="body" sz="quarter" idx="15" hasCustomPrompt="1"/>
          </p:nvPr>
        </p:nvSpPr>
        <p:spPr>
          <a:xfrm>
            <a:off x="790575" y="1766888"/>
            <a:ext cx="4690800" cy="95400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4" name="Text Placeholder 22">
            <a:extLst>
              <a:ext uri="{FF2B5EF4-FFF2-40B4-BE49-F238E27FC236}">
                <a16:creationId xmlns:a16="http://schemas.microsoft.com/office/drawing/2014/main" id="{679C7477-1395-331C-4506-94DC6F3842C7}"/>
              </a:ext>
            </a:extLst>
          </p:cNvPr>
          <p:cNvSpPr>
            <a:spLocks noGrp="1"/>
          </p:cNvSpPr>
          <p:nvPr>
            <p:ph type="body" sz="quarter" idx="18" hasCustomPrompt="1"/>
          </p:nvPr>
        </p:nvSpPr>
        <p:spPr>
          <a:xfrm>
            <a:off x="6217297" y="1766888"/>
            <a:ext cx="4690800" cy="954000"/>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5" name="Text Placeholder 5">
            <a:extLst>
              <a:ext uri="{FF2B5EF4-FFF2-40B4-BE49-F238E27FC236}">
                <a16:creationId xmlns:a16="http://schemas.microsoft.com/office/drawing/2014/main" id="{A50C4AAB-4EB3-2C6A-6708-0377E7DE2170}"/>
              </a:ext>
            </a:extLst>
          </p:cNvPr>
          <p:cNvSpPr>
            <a:spLocks noGrp="1"/>
          </p:cNvSpPr>
          <p:nvPr>
            <p:ph type="body" sz="quarter" idx="19"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28" name="Title 27">
            <a:extLst>
              <a:ext uri="{FF2B5EF4-FFF2-40B4-BE49-F238E27FC236}">
                <a16:creationId xmlns:a16="http://schemas.microsoft.com/office/drawing/2014/main" id="{EBA9CE70-16B8-F4ED-E2DC-87C440C81B60}"/>
              </a:ext>
            </a:extLst>
          </p:cNvPr>
          <p:cNvSpPr>
            <a:spLocks noGrp="1"/>
          </p:cNvSpPr>
          <p:nvPr>
            <p:ph type="title" hasCustomPrompt="1"/>
          </p:nvPr>
        </p:nvSpPr>
        <p:spPr/>
        <p:txBody>
          <a:bodyPr/>
          <a:lstStyle>
            <a:lvl1pPr>
              <a:defRPr/>
            </a:lvl1pPr>
          </a:lstStyle>
          <a:p>
            <a:r>
              <a:rPr lang="en-US"/>
              <a:t>Title goes here</a:t>
            </a:r>
            <a:endParaRPr lang="en-AU"/>
          </a:p>
        </p:txBody>
      </p:sp>
      <p:sp>
        <p:nvSpPr>
          <p:cNvPr id="29" name="Text Placeholder 23">
            <a:extLst>
              <a:ext uri="{FF2B5EF4-FFF2-40B4-BE49-F238E27FC236}">
                <a16:creationId xmlns:a16="http://schemas.microsoft.com/office/drawing/2014/main" id="{1DF9CCF0-B518-81A5-EF53-AC993BBCF76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grpSp>
        <p:nvGrpSpPr>
          <p:cNvPr id="38" name="Group 37">
            <a:extLst>
              <a:ext uri="{FF2B5EF4-FFF2-40B4-BE49-F238E27FC236}">
                <a16:creationId xmlns:a16="http://schemas.microsoft.com/office/drawing/2014/main" id="{B0B8B576-CFB0-B97E-3664-E93EB92197E9}"/>
              </a:ext>
            </a:extLst>
          </p:cNvPr>
          <p:cNvGrpSpPr/>
          <p:nvPr/>
        </p:nvGrpSpPr>
        <p:grpSpPr>
          <a:xfrm>
            <a:off x="790574" y="2927551"/>
            <a:ext cx="10609263" cy="3289099"/>
            <a:chOff x="790575" y="2980632"/>
            <a:chExt cx="10609263" cy="3236019"/>
          </a:xfrm>
        </p:grpSpPr>
        <p:sp>
          <p:nvSpPr>
            <p:cNvPr id="39" name="Rectangle: Rounded Corners 38">
              <a:extLst>
                <a:ext uri="{FF2B5EF4-FFF2-40B4-BE49-F238E27FC236}">
                  <a16:creationId xmlns:a16="http://schemas.microsoft.com/office/drawing/2014/main" id="{4F2E52A0-BDE6-7E05-5FC3-FB4F016F71E3}"/>
                </a:ext>
              </a:extLst>
            </p:cNvPr>
            <p:cNvSpPr/>
            <p:nvPr/>
          </p:nvSpPr>
          <p:spPr>
            <a:xfrm>
              <a:off x="790575" y="2980632"/>
              <a:ext cx="5269424"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40" name="Rectangle: Rounded Corners 39">
              <a:extLst>
                <a:ext uri="{FF2B5EF4-FFF2-40B4-BE49-F238E27FC236}">
                  <a16:creationId xmlns:a16="http://schemas.microsoft.com/office/drawing/2014/main" id="{007631C7-3EC6-72F7-F104-0D31903A2A91}"/>
                </a:ext>
              </a:extLst>
            </p:cNvPr>
            <p:cNvSpPr/>
            <p:nvPr/>
          </p:nvSpPr>
          <p:spPr>
            <a:xfrm>
              <a:off x="6136349" y="2980632"/>
              <a:ext cx="5263489"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grpSp>
      <p:sp>
        <p:nvSpPr>
          <p:cNvPr id="41" name="Chart Placeholder 8">
            <a:extLst>
              <a:ext uri="{FF2B5EF4-FFF2-40B4-BE49-F238E27FC236}">
                <a16:creationId xmlns:a16="http://schemas.microsoft.com/office/drawing/2014/main" id="{987D6C77-189D-B0BB-2722-E5784DCA8D7C}"/>
              </a:ext>
            </a:extLst>
          </p:cNvPr>
          <p:cNvSpPr>
            <a:spLocks noGrp="1"/>
          </p:cNvSpPr>
          <p:nvPr>
            <p:ph type="chart" sz="quarter" idx="16" hasCustomPrompt="1"/>
          </p:nvPr>
        </p:nvSpPr>
        <p:spPr>
          <a:xfrm>
            <a:off x="941286" y="3035239"/>
            <a:ext cx="4968000" cy="3100312"/>
          </a:xfrm>
        </p:spPr>
        <p:txBody>
          <a:bodyPr/>
          <a:lstStyle>
            <a:lvl1pPr>
              <a:defRPr>
                <a:solidFill>
                  <a:schemeClr val="tx2"/>
                </a:solidFill>
              </a:defRPr>
            </a:lvl1pPr>
          </a:lstStyle>
          <a:p>
            <a:r>
              <a:rPr lang="en-US" noProof="0"/>
              <a:t>Click icon to insert chart</a:t>
            </a:r>
          </a:p>
        </p:txBody>
      </p:sp>
      <p:sp>
        <p:nvSpPr>
          <p:cNvPr id="42" name="Chart Placeholder 11">
            <a:extLst>
              <a:ext uri="{FF2B5EF4-FFF2-40B4-BE49-F238E27FC236}">
                <a16:creationId xmlns:a16="http://schemas.microsoft.com/office/drawing/2014/main" id="{EDDEC748-CA1B-B334-4563-4FEA0D05CCD5}"/>
              </a:ext>
            </a:extLst>
          </p:cNvPr>
          <p:cNvSpPr>
            <a:spLocks noGrp="1"/>
          </p:cNvSpPr>
          <p:nvPr>
            <p:ph type="chart" sz="quarter" idx="17" hasCustomPrompt="1"/>
          </p:nvPr>
        </p:nvSpPr>
        <p:spPr>
          <a:xfrm>
            <a:off x="6284093" y="3035239"/>
            <a:ext cx="4968000" cy="3100312"/>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1921187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6.xml><?xml version="1.0" encoding="utf-8"?>
<p:sldLayout xmlns:a="http://schemas.openxmlformats.org/drawingml/2006/main" xmlns:r="http://schemas.openxmlformats.org/officeDocument/2006/relationships" xmlns:p="http://schemas.openxmlformats.org/presentationml/2006/main" preserve="1">
  <p:cSld name="11_Chart and content x2 _Opt. A">
    <p:bg>
      <p:bgPr>
        <a:solidFill>
          <a:schemeClr val="bg2"/>
        </a:solidFill>
        <a:effectLst/>
      </p:bgPr>
    </p:bg>
    <p:spTree>
      <p:nvGrpSpPr>
        <p:cNvPr id="1" name=""/>
        <p:cNvGrpSpPr/>
        <p:nvPr/>
      </p:nvGrpSpPr>
      <p:grpSpPr>
        <a:xfrm>
          <a:off x="0" y="0"/>
          <a:ext cx="0" cy="0"/>
          <a:chOff x="0" y="0"/>
          <a:chExt cx="0" cy="0"/>
        </a:xfrm>
      </p:grpSpPr>
      <p:sp>
        <p:nvSpPr>
          <p:cNvPr id="13" name="Text Placeholder 9">
            <a:extLst>
              <a:ext uri="{FF2B5EF4-FFF2-40B4-BE49-F238E27FC236}">
                <a16:creationId xmlns:a16="http://schemas.microsoft.com/office/drawing/2014/main" id="{5EE59C35-1A94-2806-2EB8-CDBDBF3A8470}"/>
              </a:ext>
            </a:extLst>
          </p:cNvPr>
          <p:cNvSpPr>
            <a:spLocks noGrp="1"/>
          </p:cNvSpPr>
          <p:nvPr>
            <p:ph type="body" sz="quarter" idx="15" hasCustomPrompt="1"/>
          </p:nvPr>
        </p:nvSpPr>
        <p:spPr>
          <a:xfrm>
            <a:off x="790575" y="1766887"/>
            <a:ext cx="4690800" cy="15726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4" name="Text Placeholder 22">
            <a:extLst>
              <a:ext uri="{FF2B5EF4-FFF2-40B4-BE49-F238E27FC236}">
                <a16:creationId xmlns:a16="http://schemas.microsoft.com/office/drawing/2014/main" id="{679C7477-1395-331C-4506-94DC6F3842C7}"/>
              </a:ext>
            </a:extLst>
          </p:cNvPr>
          <p:cNvSpPr>
            <a:spLocks noGrp="1"/>
          </p:cNvSpPr>
          <p:nvPr>
            <p:ph type="body" sz="quarter" idx="18" hasCustomPrompt="1"/>
          </p:nvPr>
        </p:nvSpPr>
        <p:spPr>
          <a:xfrm>
            <a:off x="6217297" y="1766887"/>
            <a:ext cx="4690800" cy="1572661"/>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5" name="Text Placeholder 5">
            <a:extLst>
              <a:ext uri="{FF2B5EF4-FFF2-40B4-BE49-F238E27FC236}">
                <a16:creationId xmlns:a16="http://schemas.microsoft.com/office/drawing/2014/main" id="{A50C4AAB-4EB3-2C6A-6708-0377E7DE2170}"/>
              </a:ext>
            </a:extLst>
          </p:cNvPr>
          <p:cNvSpPr>
            <a:spLocks noGrp="1"/>
          </p:cNvSpPr>
          <p:nvPr>
            <p:ph type="body" sz="quarter" idx="19"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28" name="Title 27">
            <a:extLst>
              <a:ext uri="{FF2B5EF4-FFF2-40B4-BE49-F238E27FC236}">
                <a16:creationId xmlns:a16="http://schemas.microsoft.com/office/drawing/2014/main" id="{EBA9CE70-16B8-F4ED-E2DC-87C440C81B60}"/>
              </a:ext>
            </a:extLst>
          </p:cNvPr>
          <p:cNvSpPr>
            <a:spLocks noGrp="1"/>
          </p:cNvSpPr>
          <p:nvPr>
            <p:ph type="title" hasCustomPrompt="1"/>
          </p:nvPr>
        </p:nvSpPr>
        <p:spPr/>
        <p:txBody>
          <a:bodyPr/>
          <a:lstStyle>
            <a:lvl1pPr>
              <a:defRPr/>
            </a:lvl1pPr>
          </a:lstStyle>
          <a:p>
            <a:r>
              <a:rPr lang="en-US"/>
              <a:t>Title goes here</a:t>
            </a:r>
            <a:endParaRPr lang="en-AU"/>
          </a:p>
        </p:txBody>
      </p:sp>
      <p:sp>
        <p:nvSpPr>
          <p:cNvPr id="29" name="Text Placeholder 23">
            <a:extLst>
              <a:ext uri="{FF2B5EF4-FFF2-40B4-BE49-F238E27FC236}">
                <a16:creationId xmlns:a16="http://schemas.microsoft.com/office/drawing/2014/main" id="{1DF9CCF0-B518-81A5-EF53-AC993BBCF76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grpSp>
        <p:nvGrpSpPr>
          <p:cNvPr id="35" name="Group 34">
            <a:extLst>
              <a:ext uri="{FF2B5EF4-FFF2-40B4-BE49-F238E27FC236}">
                <a16:creationId xmlns:a16="http://schemas.microsoft.com/office/drawing/2014/main" id="{ABC2236C-D086-E365-A8CF-60893D807E41}"/>
              </a:ext>
            </a:extLst>
          </p:cNvPr>
          <p:cNvGrpSpPr/>
          <p:nvPr/>
        </p:nvGrpSpPr>
        <p:grpSpPr>
          <a:xfrm>
            <a:off x="808038" y="3467100"/>
            <a:ext cx="10609263" cy="2749551"/>
            <a:chOff x="790575" y="2980632"/>
            <a:chExt cx="10609263" cy="3236019"/>
          </a:xfrm>
        </p:grpSpPr>
        <p:sp>
          <p:nvSpPr>
            <p:cNvPr id="36" name="Rectangle: Rounded Corners 35">
              <a:extLst>
                <a:ext uri="{FF2B5EF4-FFF2-40B4-BE49-F238E27FC236}">
                  <a16:creationId xmlns:a16="http://schemas.microsoft.com/office/drawing/2014/main" id="{6B0DEF2C-68D5-9D97-FA21-BEDB92604051}"/>
                </a:ext>
              </a:extLst>
            </p:cNvPr>
            <p:cNvSpPr/>
            <p:nvPr/>
          </p:nvSpPr>
          <p:spPr>
            <a:xfrm>
              <a:off x="790575" y="2980632"/>
              <a:ext cx="5269424"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37" name="Rectangle: Rounded Corners 36">
              <a:extLst>
                <a:ext uri="{FF2B5EF4-FFF2-40B4-BE49-F238E27FC236}">
                  <a16:creationId xmlns:a16="http://schemas.microsoft.com/office/drawing/2014/main" id="{D846DAA6-7DFD-3572-C6CC-1B4FC0A881B6}"/>
                </a:ext>
              </a:extLst>
            </p:cNvPr>
            <p:cNvSpPr/>
            <p:nvPr/>
          </p:nvSpPr>
          <p:spPr>
            <a:xfrm>
              <a:off x="6136349" y="2980632"/>
              <a:ext cx="5263489"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grpSp>
      <p:sp>
        <p:nvSpPr>
          <p:cNvPr id="38" name="Chart Placeholder 8">
            <a:extLst>
              <a:ext uri="{FF2B5EF4-FFF2-40B4-BE49-F238E27FC236}">
                <a16:creationId xmlns:a16="http://schemas.microsoft.com/office/drawing/2014/main" id="{EEF0D7FC-67FA-45A5-4F7B-D87E6A9AE6E8}"/>
              </a:ext>
            </a:extLst>
          </p:cNvPr>
          <p:cNvSpPr>
            <a:spLocks noGrp="1"/>
          </p:cNvSpPr>
          <p:nvPr>
            <p:ph type="chart" sz="quarter" idx="20" hasCustomPrompt="1"/>
          </p:nvPr>
        </p:nvSpPr>
        <p:spPr>
          <a:xfrm>
            <a:off x="958750" y="3598315"/>
            <a:ext cx="4968000" cy="2494327"/>
          </a:xfrm>
        </p:spPr>
        <p:txBody>
          <a:bodyPr/>
          <a:lstStyle>
            <a:lvl1pPr>
              <a:defRPr>
                <a:solidFill>
                  <a:schemeClr val="tx2"/>
                </a:solidFill>
              </a:defRPr>
            </a:lvl1pPr>
          </a:lstStyle>
          <a:p>
            <a:r>
              <a:rPr lang="en-US" noProof="0"/>
              <a:t>Click icon to insert chart</a:t>
            </a:r>
          </a:p>
        </p:txBody>
      </p:sp>
      <p:sp>
        <p:nvSpPr>
          <p:cNvPr id="39" name="Chart Placeholder 11">
            <a:extLst>
              <a:ext uri="{FF2B5EF4-FFF2-40B4-BE49-F238E27FC236}">
                <a16:creationId xmlns:a16="http://schemas.microsoft.com/office/drawing/2014/main" id="{6924410A-B6CA-F848-7987-7E5BA7EE33C6}"/>
              </a:ext>
            </a:extLst>
          </p:cNvPr>
          <p:cNvSpPr>
            <a:spLocks noGrp="1"/>
          </p:cNvSpPr>
          <p:nvPr>
            <p:ph type="chart" sz="quarter" idx="21" hasCustomPrompt="1"/>
          </p:nvPr>
        </p:nvSpPr>
        <p:spPr>
          <a:xfrm>
            <a:off x="6301557" y="3598315"/>
            <a:ext cx="4968000" cy="2494327"/>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1689657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7.xml><?xml version="1.0" encoding="utf-8"?>
<p:sldLayout xmlns:a="http://schemas.openxmlformats.org/drawingml/2006/main" xmlns:r="http://schemas.openxmlformats.org/officeDocument/2006/relationships" xmlns:p="http://schemas.openxmlformats.org/presentationml/2006/main" preserve="1">
  <p:cSld name="10_Chart and content x2 _Opt. B">
    <p:bg>
      <p:bgPr>
        <a:solidFill>
          <a:schemeClr val="bg2"/>
        </a:solid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0D36B86B-EECD-415D-6DD2-2223EB2DC338}"/>
              </a:ext>
            </a:extLst>
          </p:cNvPr>
          <p:cNvGrpSpPr/>
          <p:nvPr/>
        </p:nvGrpSpPr>
        <p:grpSpPr>
          <a:xfrm>
            <a:off x="790574" y="1766888"/>
            <a:ext cx="10609264" cy="4449763"/>
            <a:chOff x="782208" y="1766888"/>
            <a:chExt cx="10631932" cy="4449763"/>
          </a:xfrm>
        </p:grpSpPr>
        <p:sp>
          <p:nvSpPr>
            <p:cNvPr id="6" name="Rectangle: Rounded Corners 5">
              <a:extLst>
                <a:ext uri="{FF2B5EF4-FFF2-40B4-BE49-F238E27FC236}">
                  <a16:creationId xmlns:a16="http://schemas.microsoft.com/office/drawing/2014/main" id="{94C0F8A9-A91D-7019-48B3-925C7863CD1A}"/>
                </a:ext>
              </a:extLst>
            </p:cNvPr>
            <p:cNvSpPr/>
            <p:nvPr/>
          </p:nvSpPr>
          <p:spPr>
            <a:xfrm>
              <a:off x="782208" y="1766888"/>
              <a:ext cx="5277791" cy="4449763"/>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8" name="Rectangle: Rounded Corners 7">
              <a:extLst>
                <a:ext uri="{FF2B5EF4-FFF2-40B4-BE49-F238E27FC236}">
                  <a16:creationId xmlns:a16="http://schemas.microsoft.com/office/drawing/2014/main" id="{09BEB34B-E4E0-8E86-BD34-0254CF1BF6E5}"/>
                </a:ext>
              </a:extLst>
            </p:cNvPr>
            <p:cNvSpPr/>
            <p:nvPr/>
          </p:nvSpPr>
          <p:spPr>
            <a:xfrm>
              <a:off x="6136349" y="1766888"/>
              <a:ext cx="5277791" cy="4449763"/>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grpSp>
      <p:sp>
        <p:nvSpPr>
          <p:cNvPr id="9" name="Chart Placeholder 8">
            <a:extLst>
              <a:ext uri="{FF2B5EF4-FFF2-40B4-BE49-F238E27FC236}">
                <a16:creationId xmlns:a16="http://schemas.microsoft.com/office/drawing/2014/main" id="{F3C49707-F003-316B-FE21-E30604421E3C}"/>
              </a:ext>
            </a:extLst>
          </p:cNvPr>
          <p:cNvSpPr>
            <a:spLocks noGrp="1"/>
          </p:cNvSpPr>
          <p:nvPr>
            <p:ph type="chart" sz="quarter" idx="16" hasCustomPrompt="1"/>
          </p:nvPr>
        </p:nvSpPr>
        <p:spPr>
          <a:xfrm>
            <a:off x="1009104" y="1931857"/>
            <a:ext cx="4824000" cy="4119824"/>
          </a:xfrm>
        </p:spPr>
        <p:txBody>
          <a:bodyPr/>
          <a:lstStyle>
            <a:lvl1pPr>
              <a:defRPr>
                <a:solidFill>
                  <a:schemeClr val="tx2"/>
                </a:solidFill>
              </a:defRPr>
            </a:lvl1pPr>
          </a:lstStyle>
          <a:p>
            <a:r>
              <a:rPr lang="en-US" noProof="0"/>
              <a:t>Click icon to insert chart</a:t>
            </a:r>
          </a:p>
        </p:txBody>
      </p:sp>
      <p:sp>
        <p:nvSpPr>
          <p:cNvPr id="12" name="Chart Placeholder 11">
            <a:extLst>
              <a:ext uri="{FF2B5EF4-FFF2-40B4-BE49-F238E27FC236}">
                <a16:creationId xmlns:a16="http://schemas.microsoft.com/office/drawing/2014/main" id="{5BC2CCBA-8CF2-CA88-D0CF-4D0C735C60F3}"/>
              </a:ext>
            </a:extLst>
          </p:cNvPr>
          <p:cNvSpPr>
            <a:spLocks noGrp="1"/>
          </p:cNvSpPr>
          <p:nvPr>
            <p:ph type="chart" sz="quarter" idx="17" hasCustomPrompt="1"/>
          </p:nvPr>
        </p:nvSpPr>
        <p:spPr>
          <a:xfrm>
            <a:off x="6363245" y="1931857"/>
            <a:ext cx="4824000" cy="4119824"/>
          </a:xfrm>
        </p:spPr>
        <p:txBody>
          <a:bodyPr/>
          <a:lstStyle>
            <a:lvl1pPr>
              <a:defRPr>
                <a:solidFill>
                  <a:schemeClr val="tx2"/>
                </a:solidFill>
              </a:defRPr>
            </a:lvl1pPr>
          </a:lstStyle>
          <a:p>
            <a:r>
              <a:rPr lang="en-US" noProof="0"/>
              <a:t>Click icon to insert chart</a:t>
            </a:r>
          </a:p>
        </p:txBody>
      </p:sp>
      <p:sp>
        <p:nvSpPr>
          <p:cNvPr id="5" name="Text Placeholder 5">
            <a:extLst>
              <a:ext uri="{FF2B5EF4-FFF2-40B4-BE49-F238E27FC236}">
                <a16:creationId xmlns:a16="http://schemas.microsoft.com/office/drawing/2014/main" id="{A50C4AAB-4EB3-2C6A-6708-0377E7DE2170}"/>
              </a:ext>
            </a:extLst>
          </p:cNvPr>
          <p:cNvSpPr>
            <a:spLocks noGrp="1"/>
          </p:cNvSpPr>
          <p:nvPr>
            <p:ph type="body" sz="quarter" idx="19"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28" name="Title 27">
            <a:extLst>
              <a:ext uri="{FF2B5EF4-FFF2-40B4-BE49-F238E27FC236}">
                <a16:creationId xmlns:a16="http://schemas.microsoft.com/office/drawing/2014/main" id="{5579181C-0696-603C-C2AD-B303B4016F3E}"/>
              </a:ext>
            </a:extLst>
          </p:cNvPr>
          <p:cNvSpPr>
            <a:spLocks noGrp="1"/>
          </p:cNvSpPr>
          <p:nvPr>
            <p:ph type="title" hasCustomPrompt="1"/>
          </p:nvPr>
        </p:nvSpPr>
        <p:spPr/>
        <p:txBody>
          <a:bodyPr/>
          <a:lstStyle>
            <a:lvl1pPr>
              <a:defRPr/>
            </a:lvl1pPr>
          </a:lstStyle>
          <a:p>
            <a:r>
              <a:rPr lang="en-US"/>
              <a:t>Title goes here</a:t>
            </a:r>
            <a:endParaRPr lang="en-AU"/>
          </a:p>
        </p:txBody>
      </p:sp>
      <p:sp>
        <p:nvSpPr>
          <p:cNvPr id="29" name="Text Placeholder 23">
            <a:extLst>
              <a:ext uri="{FF2B5EF4-FFF2-40B4-BE49-F238E27FC236}">
                <a16:creationId xmlns:a16="http://schemas.microsoft.com/office/drawing/2014/main" id="{9D3CCA9F-F006-69A1-FE74-5011C373F5F4}"/>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3184100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8.xml><?xml version="1.0" encoding="utf-8"?>
<p:sldLayout xmlns:a="http://schemas.openxmlformats.org/drawingml/2006/main" xmlns:r="http://schemas.openxmlformats.org/officeDocument/2006/relationships" xmlns:p="http://schemas.openxmlformats.org/presentationml/2006/main" preserve="1">
  <p:cSld name="10_Data graphic x1 _Opt. A">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0070BE41-C302-3F24-7FBC-2CC86CF56E42}"/>
              </a:ext>
            </a:extLst>
          </p:cNvPr>
          <p:cNvSpPr/>
          <p:nvPr/>
        </p:nvSpPr>
        <p:spPr>
          <a:xfrm>
            <a:off x="790575" y="1766888"/>
            <a:ext cx="10609264" cy="4449761"/>
          </a:xfrm>
          <a:prstGeom prst="roundRect">
            <a:avLst>
              <a:gd name="adj" fmla="val 206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5" name="Text Placeholder 5">
            <a:extLst>
              <a:ext uri="{FF2B5EF4-FFF2-40B4-BE49-F238E27FC236}">
                <a16:creationId xmlns:a16="http://schemas.microsoft.com/office/drawing/2014/main" id="{7CE9D841-0D14-0842-FDA9-C35E808BEEE6}"/>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7" name="Title 6">
            <a:extLst>
              <a:ext uri="{FF2B5EF4-FFF2-40B4-BE49-F238E27FC236}">
                <a16:creationId xmlns:a16="http://schemas.microsoft.com/office/drawing/2014/main" id="{6D7BC5C3-5351-D5C1-514C-674C808D2A31}"/>
              </a:ext>
            </a:extLst>
          </p:cNvPr>
          <p:cNvSpPr>
            <a:spLocks noGrp="1"/>
          </p:cNvSpPr>
          <p:nvPr>
            <p:ph type="title" hasCustomPrompt="1"/>
          </p:nvPr>
        </p:nvSpPr>
        <p:spPr/>
        <p:txBody>
          <a:bodyPr/>
          <a:lstStyle>
            <a:lvl1pPr>
              <a:defRPr/>
            </a:lvl1pPr>
          </a:lstStyle>
          <a:p>
            <a:r>
              <a:rPr lang="en-US"/>
              <a:t>Title goes here</a:t>
            </a:r>
            <a:endParaRPr lang="en-AU"/>
          </a:p>
        </p:txBody>
      </p:sp>
      <p:sp>
        <p:nvSpPr>
          <p:cNvPr id="8" name="Text Placeholder 23">
            <a:extLst>
              <a:ext uri="{FF2B5EF4-FFF2-40B4-BE49-F238E27FC236}">
                <a16:creationId xmlns:a16="http://schemas.microsoft.com/office/drawing/2014/main" id="{F73B38D3-68BE-2FC8-B9E2-06ED0CBCAB96}"/>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1491845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9.xml><?xml version="1.0" encoding="utf-8"?>
<p:sldLayout xmlns:a="http://schemas.openxmlformats.org/drawingml/2006/main" xmlns:r="http://schemas.openxmlformats.org/officeDocument/2006/relationships" xmlns:p="http://schemas.openxmlformats.org/presentationml/2006/main" preserve="1">
  <p:cSld name="10_Data graphic x1 _Opt. B">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F0905346-C44A-1E4D-DB43-FFFEC2009BB3}"/>
              </a:ext>
            </a:extLst>
          </p:cNvPr>
          <p:cNvSpPr/>
          <p:nvPr/>
        </p:nvSpPr>
        <p:spPr>
          <a:xfrm>
            <a:off x="4675188" y="790575"/>
            <a:ext cx="6724650" cy="5426074"/>
          </a:xfrm>
          <a:prstGeom prst="roundRect">
            <a:avLst>
              <a:gd name="adj" fmla="val 16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2" name="Title 1">
            <a:extLst>
              <a:ext uri="{FF2B5EF4-FFF2-40B4-BE49-F238E27FC236}">
                <a16:creationId xmlns:a16="http://schemas.microsoft.com/office/drawing/2014/main" id="{75D312F5-F7D8-A770-3AFB-2E4E75C330F0}"/>
              </a:ext>
            </a:extLst>
          </p:cNvPr>
          <p:cNvSpPr>
            <a:spLocks noGrp="1"/>
          </p:cNvSpPr>
          <p:nvPr>
            <p:ph type="title" hasCustomPrompt="1"/>
          </p:nvPr>
        </p:nvSpPr>
        <p:spPr>
          <a:xfrm>
            <a:off x="790575" y="1766888"/>
            <a:ext cx="3360738" cy="1486800"/>
          </a:xfrm>
        </p:spPr>
        <p:txBody>
          <a:bodyPr/>
          <a:lstStyle/>
          <a:p>
            <a:r>
              <a:rPr lang="en-US"/>
              <a:t>Title goes here</a:t>
            </a:r>
            <a:endParaRPr lang="en-AU"/>
          </a:p>
        </p:txBody>
      </p:sp>
      <p:sp>
        <p:nvSpPr>
          <p:cNvPr id="6" name="Text Placeholder 5">
            <a:extLst>
              <a:ext uri="{FF2B5EF4-FFF2-40B4-BE49-F238E27FC236}">
                <a16:creationId xmlns:a16="http://schemas.microsoft.com/office/drawing/2014/main" id="{92F9D527-A686-3717-5780-E7561CEE6A9A}"/>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24" name="Text Placeholder 9">
            <a:extLst>
              <a:ext uri="{FF2B5EF4-FFF2-40B4-BE49-F238E27FC236}">
                <a16:creationId xmlns:a16="http://schemas.microsoft.com/office/drawing/2014/main" id="{631267A3-7515-4E1D-87D1-A42EE9C68D5A}"/>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848987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p:cSld name="1_Agenda x9-12 Light">
    <p:bg>
      <p:bgPr>
        <a:solidFill>
          <a:schemeClr val="bg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 name="Footer Placeholder 4">
            <a:extLst>
              <a:ext uri="{FF2B5EF4-FFF2-40B4-BE49-F238E27FC236}">
                <a16:creationId xmlns:a16="http://schemas.microsoft.com/office/drawing/2014/main" id="{93472678-1947-C8D8-2BB0-505C293A6184}"/>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3252921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0.xml><?xml version="1.0" encoding="utf-8"?>
<p:sldLayout xmlns:a="http://schemas.openxmlformats.org/drawingml/2006/main" xmlns:r="http://schemas.openxmlformats.org/officeDocument/2006/relationships" xmlns:p="http://schemas.openxmlformats.org/presentationml/2006/main" preserve="1">
  <p:cSld name="10_Data graphic x2 _Opt. A">
    <p:bg>
      <p:bgPr>
        <a:solidFill>
          <a:schemeClr val="bg2"/>
        </a:solidFill>
        <a:effectLst/>
      </p:bgPr>
    </p:bg>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FC830BA7-B053-B09E-3A19-F7BFC0B0068E}"/>
              </a:ext>
            </a:extLst>
          </p:cNvPr>
          <p:cNvGrpSpPr/>
          <p:nvPr/>
        </p:nvGrpSpPr>
        <p:grpSpPr>
          <a:xfrm>
            <a:off x="790574" y="2927551"/>
            <a:ext cx="10609263" cy="3289099"/>
            <a:chOff x="790575" y="2980632"/>
            <a:chExt cx="10609263" cy="3236019"/>
          </a:xfrm>
        </p:grpSpPr>
        <p:sp>
          <p:nvSpPr>
            <p:cNvPr id="28" name="Rectangle: Rounded Corners 27">
              <a:extLst>
                <a:ext uri="{FF2B5EF4-FFF2-40B4-BE49-F238E27FC236}">
                  <a16:creationId xmlns:a16="http://schemas.microsoft.com/office/drawing/2014/main" id="{8F841E5E-8338-0D1C-4FFE-C8B29FD4DB56}"/>
                </a:ext>
              </a:extLst>
            </p:cNvPr>
            <p:cNvSpPr/>
            <p:nvPr/>
          </p:nvSpPr>
          <p:spPr>
            <a:xfrm>
              <a:off x="790575" y="2980632"/>
              <a:ext cx="5269424"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29" name="Rectangle: Rounded Corners 28">
              <a:extLst>
                <a:ext uri="{FF2B5EF4-FFF2-40B4-BE49-F238E27FC236}">
                  <a16:creationId xmlns:a16="http://schemas.microsoft.com/office/drawing/2014/main" id="{C2791F35-87AB-A118-DEA0-13998B3A8244}"/>
                </a:ext>
              </a:extLst>
            </p:cNvPr>
            <p:cNvSpPr/>
            <p:nvPr/>
          </p:nvSpPr>
          <p:spPr>
            <a:xfrm>
              <a:off x="6136349" y="2980632"/>
              <a:ext cx="5263489"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grpSp>
      <p:sp>
        <p:nvSpPr>
          <p:cNvPr id="13" name="Text Placeholder 9">
            <a:extLst>
              <a:ext uri="{FF2B5EF4-FFF2-40B4-BE49-F238E27FC236}">
                <a16:creationId xmlns:a16="http://schemas.microsoft.com/office/drawing/2014/main" id="{5EE59C35-1A94-2806-2EB8-CDBDBF3A8470}"/>
              </a:ext>
            </a:extLst>
          </p:cNvPr>
          <p:cNvSpPr>
            <a:spLocks noGrp="1"/>
          </p:cNvSpPr>
          <p:nvPr>
            <p:ph type="body" sz="quarter" idx="15" hasCustomPrompt="1"/>
          </p:nvPr>
        </p:nvSpPr>
        <p:spPr>
          <a:xfrm>
            <a:off x="790575" y="1766888"/>
            <a:ext cx="4690800" cy="95400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Diagram 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4" name="Text Placeholder 22">
            <a:extLst>
              <a:ext uri="{FF2B5EF4-FFF2-40B4-BE49-F238E27FC236}">
                <a16:creationId xmlns:a16="http://schemas.microsoft.com/office/drawing/2014/main" id="{679C7477-1395-331C-4506-94DC6F3842C7}"/>
              </a:ext>
            </a:extLst>
          </p:cNvPr>
          <p:cNvSpPr>
            <a:spLocks noGrp="1"/>
          </p:cNvSpPr>
          <p:nvPr>
            <p:ph type="body" sz="quarter" idx="18" hasCustomPrompt="1"/>
          </p:nvPr>
        </p:nvSpPr>
        <p:spPr>
          <a:xfrm>
            <a:off x="6217297" y="1766888"/>
            <a:ext cx="4690800" cy="954000"/>
          </a:xfrm>
        </p:spPr>
        <p:txBody>
          <a:bodyPr/>
          <a:lstStyle>
            <a:lvl1pPr>
              <a:defRPr sz="1600"/>
            </a:lvl1pPr>
            <a:lvl2pPr>
              <a:defRPr sz="1400"/>
            </a:lvl2pPr>
            <a:lvl3pPr>
              <a:defRPr sz="1400"/>
            </a:lvl3pPr>
            <a:lvl4pPr>
              <a:defRPr sz="1400"/>
            </a:lvl4pPr>
            <a:lvl5pPr>
              <a:defRPr sz="1400"/>
            </a:lvl5pPr>
          </a:lstStyle>
          <a:p>
            <a:pPr lvl="0"/>
            <a:r>
              <a:rPr lang="en-US"/>
              <a:t>Diagram 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5" name="Text Placeholder 5">
            <a:extLst>
              <a:ext uri="{FF2B5EF4-FFF2-40B4-BE49-F238E27FC236}">
                <a16:creationId xmlns:a16="http://schemas.microsoft.com/office/drawing/2014/main" id="{C6674C5B-B409-34BE-C70C-7BC7BA22B3B0}"/>
              </a:ext>
            </a:extLst>
          </p:cNvPr>
          <p:cNvSpPr>
            <a:spLocks noGrp="1"/>
          </p:cNvSpPr>
          <p:nvPr>
            <p:ph type="body" sz="quarter" idx="19"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26" name="Title 25">
            <a:extLst>
              <a:ext uri="{FF2B5EF4-FFF2-40B4-BE49-F238E27FC236}">
                <a16:creationId xmlns:a16="http://schemas.microsoft.com/office/drawing/2014/main" id="{C28BC734-C90F-F5E9-1EF1-7CF7F497B643}"/>
              </a:ext>
            </a:extLst>
          </p:cNvPr>
          <p:cNvSpPr>
            <a:spLocks noGrp="1"/>
          </p:cNvSpPr>
          <p:nvPr>
            <p:ph type="title" hasCustomPrompt="1"/>
          </p:nvPr>
        </p:nvSpPr>
        <p:spPr/>
        <p:txBody>
          <a:bodyPr/>
          <a:lstStyle>
            <a:lvl1pPr>
              <a:defRPr/>
            </a:lvl1pPr>
          </a:lstStyle>
          <a:p>
            <a:r>
              <a:rPr lang="en-US"/>
              <a:t>Title goes here</a:t>
            </a:r>
            <a:endParaRPr lang="en-AU"/>
          </a:p>
        </p:txBody>
      </p:sp>
      <p:sp>
        <p:nvSpPr>
          <p:cNvPr id="30" name="Text Placeholder 23">
            <a:extLst>
              <a:ext uri="{FF2B5EF4-FFF2-40B4-BE49-F238E27FC236}">
                <a16:creationId xmlns:a16="http://schemas.microsoft.com/office/drawing/2014/main" id="{090FE376-5538-B6BF-F363-E261666F6040}"/>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1986696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1.xml><?xml version="1.0" encoding="utf-8"?>
<p:sldLayout xmlns:a="http://schemas.openxmlformats.org/drawingml/2006/main" xmlns:r="http://schemas.openxmlformats.org/officeDocument/2006/relationships" xmlns:p="http://schemas.openxmlformats.org/presentationml/2006/main" preserve="1">
  <p:cSld name="11_Data graphic x2 _Opt. A">
    <p:bg>
      <p:bgPr>
        <a:solidFill>
          <a:schemeClr val="bg2"/>
        </a:solidFill>
        <a:effectLst/>
      </p:bgPr>
    </p:bg>
    <p:spTree>
      <p:nvGrpSpPr>
        <p:cNvPr id="1" name=""/>
        <p:cNvGrpSpPr/>
        <p:nvPr/>
      </p:nvGrpSpPr>
      <p:grpSpPr>
        <a:xfrm>
          <a:off x="0" y="0"/>
          <a:ext cx="0" cy="0"/>
          <a:chOff x="0" y="0"/>
          <a:chExt cx="0" cy="0"/>
        </a:xfrm>
      </p:grpSpPr>
      <p:sp>
        <p:nvSpPr>
          <p:cNvPr id="13" name="Text Placeholder 9">
            <a:extLst>
              <a:ext uri="{FF2B5EF4-FFF2-40B4-BE49-F238E27FC236}">
                <a16:creationId xmlns:a16="http://schemas.microsoft.com/office/drawing/2014/main" id="{5EE59C35-1A94-2806-2EB8-CDBDBF3A8470}"/>
              </a:ext>
            </a:extLst>
          </p:cNvPr>
          <p:cNvSpPr>
            <a:spLocks noGrp="1"/>
          </p:cNvSpPr>
          <p:nvPr>
            <p:ph type="body" sz="quarter" idx="15" hasCustomPrompt="1"/>
          </p:nvPr>
        </p:nvSpPr>
        <p:spPr>
          <a:xfrm>
            <a:off x="790575" y="1766887"/>
            <a:ext cx="4690800" cy="1459389"/>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Diagram 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4" name="Text Placeholder 22">
            <a:extLst>
              <a:ext uri="{FF2B5EF4-FFF2-40B4-BE49-F238E27FC236}">
                <a16:creationId xmlns:a16="http://schemas.microsoft.com/office/drawing/2014/main" id="{679C7477-1395-331C-4506-94DC6F3842C7}"/>
              </a:ext>
            </a:extLst>
          </p:cNvPr>
          <p:cNvSpPr>
            <a:spLocks noGrp="1"/>
          </p:cNvSpPr>
          <p:nvPr>
            <p:ph type="body" sz="quarter" idx="18" hasCustomPrompt="1"/>
          </p:nvPr>
        </p:nvSpPr>
        <p:spPr>
          <a:xfrm>
            <a:off x="6217297" y="1766887"/>
            <a:ext cx="4690800" cy="1459389"/>
          </a:xfrm>
        </p:spPr>
        <p:txBody>
          <a:bodyPr/>
          <a:lstStyle>
            <a:lvl1pPr>
              <a:defRPr sz="1600"/>
            </a:lvl1pPr>
            <a:lvl2pPr>
              <a:defRPr sz="1400"/>
            </a:lvl2pPr>
            <a:lvl3pPr>
              <a:defRPr sz="1400"/>
            </a:lvl3pPr>
            <a:lvl4pPr>
              <a:defRPr sz="1400"/>
            </a:lvl4pPr>
            <a:lvl5pPr>
              <a:defRPr sz="1400"/>
            </a:lvl5pPr>
          </a:lstStyle>
          <a:p>
            <a:pPr lvl="0"/>
            <a:r>
              <a:rPr lang="en-US"/>
              <a:t>Diagram 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5" name="Text Placeholder 5">
            <a:extLst>
              <a:ext uri="{FF2B5EF4-FFF2-40B4-BE49-F238E27FC236}">
                <a16:creationId xmlns:a16="http://schemas.microsoft.com/office/drawing/2014/main" id="{C6674C5B-B409-34BE-C70C-7BC7BA22B3B0}"/>
              </a:ext>
            </a:extLst>
          </p:cNvPr>
          <p:cNvSpPr>
            <a:spLocks noGrp="1"/>
          </p:cNvSpPr>
          <p:nvPr>
            <p:ph type="body" sz="quarter" idx="19"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26" name="Title 25">
            <a:extLst>
              <a:ext uri="{FF2B5EF4-FFF2-40B4-BE49-F238E27FC236}">
                <a16:creationId xmlns:a16="http://schemas.microsoft.com/office/drawing/2014/main" id="{C28BC734-C90F-F5E9-1EF1-7CF7F497B643}"/>
              </a:ext>
            </a:extLst>
          </p:cNvPr>
          <p:cNvSpPr>
            <a:spLocks noGrp="1"/>
          </p:cNvSpPr>
          <p:nvPr>
            <p:ph type="title" hasCustomPrompt="1"/>
          </p:nvPr>
        </p:nvSpPr>
        <p:spPr/>
        <p:txBody>
          <a:bodyPr/>
          <a:lstStyle>
            <a:lvl1pPr>
              <a:defRPr/>
            </a:lvl1pPr>
          </a:lstStyle>
          <a:p>
            <a:r>
              <a:rPr lang="en-US"/>
              <a:t>Title goes here</a:t>
            </a:r>
            <a:endParaRPr lang="en-AU"/>
          </a:p>
        </p:txBody>
      </p:sp>
      <p:grpSp>
        <p:nvGrpSpPr>
          <p:cNvPr id="2" name="Group 1">
            <a:extLst>
              <a:ext uri="{FF2B5EF4-FFF2-40B4-BE49-F238E27FC236}">
                <a16:creationId xmlns:a16="http://schemas.microsoft.com/office/drawing/2014/main" id="{C9520618-0BCB-F2D3-21C2-C105937FC23F}"/>
              </a:ext>
            </a:extLst>
          </p:cNvPr>
          <p:cNvGrpSpPr/>
          <p:nvPr/>
        </p:nvGrpSpPr>
        <p:grpSpPr>
          <a:xfrm>
            <a:off x="808038" y="3467100"/>
            <a:ext cx="10609263" cy="2749551"/>
            <a:chOff x="790575" y="2980632"/>
            <a:chExt cx="10609263" cy="3236019"/>
          </a:xfrm>
        </p:grpSpPr>
        <p:sp>
          <p:nvSpPr>
            <p:cNvPr id="6" name="Rectangle: Rounded Corners 5">
              <a:extLst>
                <a:ext uri="{FF2B5EF4-FFF2-40B4-BE49-F238E27FC236}">
                  <a16:creationId xmlns:a16="http://schemas.microsoft.com/office/drawing/2014/main" id="{544A5BC1-511C-8D0F-818F-935FC0B921F3}"/>
                </a:ext>
              </a:extLst>
            </p:cNvPr>
            <p:cNvSpPr/>
            <p:nvPr/>
          </p:nvSpPr>
          <p:spPr>
            <a:xfrm>
              <a:off x="790575" y="2980632"/>
              <a:ext cx="5269424"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7" name="Rectangle: Rounded Corners 6">
              <a:extLst>
                <a:ext uri="{FF2B5EF4-FFF2-40B4-BE49-F238E27FC236}">
                  <a16:creationId xmlns:a16="http://schemas.microsoft.com/office/drawing/2014/main" id="{B0DE39EA-AA6A-C444-368C-7862F2C7A956}"/>
                </a:ext>
              </a:extLst>
            </p:cNvPr>
            <p:cNvSpPr/>
            <p:nvPr/>
          </p:nvSpPr>
          <p:spPr>
            <a:xfrm>
              <a:off x="6136349" y="2980632"/>
              <a:ext cx="5263489"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grpSp>
      <p:sp>
        <p:nvSpPr>
          <p:cNvPr id="8" name="Text Placeholder 23">
            <a:extLst>
              <a:ext uri="{FF2B5EF4-FFF2-40B4-BE49-F238E27FC236}">
                <a16:creationId xmlns:a16="http://schemas.microsoft.com/office/drawing/2014/main" id="{ED6E6402-F8AB-E4DF-026C-A6D8C7020261}"/>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387736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2.xml><?xml version="1.0" encoding="utf-8"?>
<p:sldLayout xmlns:a="http://schemas.openxmlformats.org/drawingml/2006/main" xmlns:r="http://schemas.openxmlformats.org/officeDocument/2006/relationships" xmlns:p="http://schemas.openxmlformats.org/presentationml/2006/main" preserve="1">
  <p:cSld name="12_Next steps x4 _Opt. A">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52554963-76BC-1ED4-F8F2-25D37D3D8886}"/>
              </a:ext>
            </a:extLst>
          </p:cNvPr>
          <p:cNvSpPr/>
          <p:nvPr/>
        </p:nvSpPr>
        <p:spPr>
          <a:xfrm>
            <a:off x="4675189" y="1063496"/>
            <a:ext cx="6724650" cy="5154895"/>
          </a:xfrm>
          <a:prstGeom prst="roundRect">
            <a:avLst>
              <a:gd name="adj" fmla="val 2791"/>
            </a:avLst>
          </a:prstGeom>
          <a:solidFill>
            <a:schemeClr val="accent3"/>
          </a:solidFill>
          <a:ln w="6350" cap="flat">
            <a:noFill/>
            <a:prstDash val="solid"/>
            <a:miter/>
          </a:ln>
        </p:spPr>
        <p:txBody>
          <a:bodyPr rtlCol="0" anchor="ctr"/>
          <a:lstStyle/>
          <a:p>
            <a:endParaRPr lang="en-AU"/>
          </a:p>
        </p:txBody>
      </p:sp>
      <p:sp>
        <p:nvSpPr>
          <p:cNvPr id="14" name="Rectangle: Rounded Corners 13">
            <a:extLst>
              <a:ext uri="{FF2B5EF4-FFF2-40B4-BE49-F238E27FC236}">
                <a16:creationId xmlns:a16="http://schemas.microsoft.com/office/drawing/2014/main" id="{867C64BA-D6B5-86A4-A2BD-F94774C9E790}"/>
              </a:ext>
            </a:extLst>
          </p:cNvPr>
          <p:cNvSpPr/>
          <p:nvPr/>
        </p:nvSpPr>
        <p:spPr>
          <a:xfrm>
            <a:off x="4675189" y="1063496"/>
            <a:ext cx="6724650" cy="3430916"/>
          </a:xfrm>
          <a:prstGeom prst="roundRect">
            <a:avLst>
              <a:gd name="adj" fmla="val 4119"/>
            </a:avLst>
          </a:prstGeom>
          <a:solidFill>
            <a:schemeClr val="accent2"/>
          </a:solidFill>
          <a:ln w="6350" cap="flat">
            <a:noFill/>
            <a:prstDash val="solid"/>
            <a:miter/>
          </a:ln>
        </p:spPr>
        <p:txBody>
          <a:bodyPr rtlCol="0" anchor="ctr"/>
          <a:lstStyle/>
          <a:p>
            <a:endParaRPr lang="en-AU"/>
          </a:p>
        </p:txBody>
      </p:sp>
      <p:sp>
        <p:nvSpPr>
          <p:cNvPr id="15" name="Rectangle: Rounded Corners 14">
            <a:extLst>
              <a:ext uri="{FF2B5EF4-FFF2-40B4-BE49-F238E27FC236}">
                <a16:creationId xmlns:a16="http://schemas.microsoft.com/office/drawing/2014/main" id="{EBCDB23C-8588-CF74-8E24-87E9FE413DCD}"/>
              </a:ext>
            </a:extLst>
          </p:cNvPr>
          <p:cNvSpPr/>
          <p:nvPr/>
        </p:nvSpPr>
        <p:spPr>
          <a:xfrm>
            <a:off x="4675189" y="1063496"/>
            <a:ext cx="6724650" cy="1717200"/>
          </a:xfrm>
          <a:prstGeom prst="roundRect">
            <a:avLst>
              <a:gd name="adj" fmla="val 7854"/>
            </a:avLst>
          </a:prstGeom>
          <a:solidFill>
            <a:schemeClr val="accent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67A48D77-B9FB-1928-BB08-14D0B0E37B59}"/>
              </a:ext>
            </a:extLst>
          </p:cNvPr>
          <p:cNvSpPr>
            <a:spLocks noGrp="1"/>
          </p:cNvSpPr>
          <p:nvPr>
            <p:ph type="title" hasCustomPrompt="1"/>
          </p:nvPr>
        </p:nvSpPr>
        <p:spPr>
          <a:xfrm>
            <a:off x="790576" y="1766888"/>
            <a:ext cx="3360738" cy="1486800"/>
          </a:xfrm>
        </p:spPr>
        <p:txBody>
          <a:bodyPr/>
          <a:lstStyle/>
          <a:p>
            <a:r>
              <a:rPr lang="en-US"/>
              <a:t>Title goes here</a:t>
            </a:r>
            <a:endParaRPr lang="en-AU"/>
          </a:p>
        </p:txBody>
      </p:sp>
      <p:sp>
        <p:nvSpPr>
          <p:cNvPr id="17" name="Text Placeholder 15">
            <a:extLst>
              <a:ext uri="{FF2B5EF4-FFF2-40B4-BE49-F238E27FC236}">
                <a16:creationId xmlns:a16="http://schemas.microsoft.com/office/drawing/2014/main" id="{5C0CE53D-4060-C773-4B43-C07A902B16BA}"/>
              </a:ext>
            </a:extLst>
          </p:cNvPr>
          <p:cNvSpPr>
            <a:spLocks noGrp="1"/>
          </p:cNvSpPr>
          <p:nvPr>
            <p:ph type="body" sz="quarter" idx="16" hasCustomPrompt="1"/>
          </p:nvPr>
        </p:nvSpPr>
        <p:spPr>
          <a:xfrm>
            <a:off x="5037973" y="1562396"/>
            <a:ext cx="699252" cy="795600"/>
          </a:xfrm>
        </p:spPr>
        <p:txBody>
          <a:bodyPr anchor="ctr" anchorCtr="0"/>
          <a:lstStyle>
            <a:lvl1pPr>
              <a:spcAft>
                <a:spcPts val="0"/>
              </a:spcAft>
              <a:defRPr sz="4000">
                <a:solidFill>
                  <a:schemeClr val="bg1"/>
                </a:solidFill>
              </a:defRPr>
            </a:lvl1pPr>
          </a:lstStyle>
          <a:p>
            <a:pPr lvl="0"/>
            <a:r>
              <a:rPr lang="en-US"/>
              <a:t>XX</a:t>
            </a:r>
          </a:p>
        </p:txBody>
      </p:sp>
      <p:sp>
        <p:nvSpPr>
          <p:cNvPr id="22" name="Text Placeholder 9">
            <a:extLst>
              <a:ext uri="{FF2B5EF4-FFF2-40B4-BE49-F238E27FC236}">
                <a16:creationId xmlns:a16="http://schemas.microsoft.com/office/drawing/2014/main" id="{8E3D45E9-FF90-EB71-DFE3-A4FD89263208}"/>
              </a:ext>
            </a:extLst>
          </p:cNvPr>
          <p:cNvSpPr>
            <a:spLocks noGrp="1"/>
          </p:cNvSpPr>
          <p:nvPr>
            <p:ph type="body" sz="quarter" idx="15" hasCustomPrompt="1"/>
          </p:nvPr>
        </p:nvSpPr>
        <p:spPr>
          <a:xfrm>
            <a:off x="5926890" y="1653896"/>
            <a:ext cx="1375609" cy="536400"/>
          </a:xfrm>
        </p:spPr>
        <p:txBody>
          <a:bodyPr/>
          <a:lstStyle>
            <a:lvl1pPr>
              <a:lnSpc>
                <a:spcPct val="125000"/>
              </a:lnSpc>
              <a:spcBef>
                <a:spcPts val="0"/>
              </a:spcBef>
              <a:spcAft>
                <a:spcPts val="1200"/>
              </a:spcAft>
              <a:defRPr sz="1600">
                <a:solidFill>
                  <a:schemeClr val="bg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p:txBody>
      </p:sp>
      <p:sp>
        <p:nvSpPr>
          <p:cNvPr id="25" name="Text Placeholder 21">
            <a:extLst>
              <a:ext uri="{FF2B5EF4-FFF2-40B4-BE49-F238E27FC236}">
                <a16:creationId xmlns:a16="http://schemas.microsoft.com/office/drawing/2014/main" id="{AC0768FB-FD6C-C198-5450-6E3732117992}"/>
              </a:ext>
            </a:extLst>
          </p:cNvPr>
          <p:cNvSpPr>
            <a:spLocks noGrp="1"/>
          </p:cNvSpPr>
          <p:nvPr>
            <p:ph type="body" sz="quarter" idx="21"/>
          </p:nvPr>
        </p:nvSpPr>
        <p:spPr>
          <a:xfrm>
            <a:off x="7519354" y="1670477"/>
            <a:ext cx="3548699" cy="554038"/>
          </a:xfrm>
        </p:spPr>
        <p:txBody>
          <a:bodyPr/>
          <a:lstStyle>
            <a:lvl1pPr>
              <a:lnSpc>
                <a:spcPct val="125000"/>
              </a:lnSpc>
              <a:defRPr sz="1400">
                <a:solidFill>
                  <a:schemeClr val="bg1"/>
                </a:solidFill>
              </a:defRPr>
            </a:lvl1pPr>
            <a:lvl2pPr marL="172800" indent="-172800">
              <a:spcAft>
                <a:spcPts val="600"/>
              </a:spcAft>
              <a:buClr>
                <a:schemeClr val="bg1"/>
              </a:buClr>
              <a:buFont typeface="Arial" panose="020B0604020202020204" pitchFamily="34" charset="0"/>
              <a:buChar char="•"/>
              <a:defRPr sz="1400">
                <a:solidFill>
                  <a:schemeClr val="bg1"/>
                </a:solidFill>
              </a:defRPr>
            </a:lvl2pPr>
            <a:lvl3pPr marL="0" indent="0">
              <a:buNone/>
              <a:defRPr/>
            </a:lvl3pPr>
          </a:lstStyle>
          <a:p>
            <a:pPr lvl="0"/>
            <a:r>
              <a:rPr lang="en-US"/>
              <a:t>Click to edit Master text styles</a:t>
            </a:r>
          </a:p>
          <a:p>
            <a:pPr lvl="1"/>
            <a:r>
              <a:rPr lang="en-US"/>
              <a:t>Second level</a:t>
            </a:r>
          </a:p>
        </p:txBody>
      </p:sp>
      <p:sp>
        <p:nvSpPr>
          <p:cNvPr id="18" name="Text Placeholder 12">
            <a:extLst>
              <a:ext uri="{FF2B5EF4-FFF2-40B4-BE49-F238E27FC236}">
                <a16:creationId xmlns:a16="http://schemas.microsoft.com/office/drawing/2014/main" id="{07A90611-49C9-7324-9F77-23AF97A29FB8}"/>
              </a:ext>
            </a:extLst>
          </p:cNvPr>
          <p:cNvSpPr>
            <a:spLocks noGrp="1"/>
          </p:cNvSpPr>
          <p:nvPr>
            <p:ph type="body" sz="quarter" idx="18" hasCustomPrompt="1"/>
          </p:nvPr>
        </p:nvSpPr>
        <p:spPr>
          <a:xfrm>
            <a:off x="5037973" y="3299581"/>
            <a:ext cx="699252" cy="756000"/>
          </a:xfrm>
        </p:spPr>
        <p:txBody>
          <a:bodyPr anchor="ctr" anchorCtr="0">
            <a:noAutofit/>
          </a:bodyPr>
          <a:lstStyle>
            <a:lvl1pPr>
              <a:spcAft>
                <a:spcPts val="0"/>
              </a:spcAft>
              <a:defRPr sz="4000">
                <a:solidFill>
                  <a:schemeClr val="bg1"/>
                </a:solidFill>
              </a:defRPr>
            </a:lvl1pPr>
          </a:lstStyle>
          <a:p>
            <a:pPr lvl="0"/>
            <a:r>
              <a:rPr lang="en-US"/>
              <a:t>XX</a:t>
            </a:r>
          </a:p>
        </p:txBody>
      </p:sp>
      <p:sp>
        <p:nvSpPr>
          <p:cNvPr id="26" name="Text Placeholder 22">
            <a:extLst>
              <a:ext uri="{FF2B5EF4-FFF2-40B4-BE49-F238E27FC236}">
                <a16:creationId xmlns:a16="http://schemas.microsoft.com/office/drawing/2014/main" id="{432357E6-CEDA-40FD-03BF-9D3DC7ED9320}"/>
              </a:ext>
            </a:extLst>
          </p:cNvPr>
          <p:cNvSpPr>
            <a:spLocks noGrp="1"/>
          </p:cNvSpPr>
          <p:nvPr>
            <p:ph type="body" sz="quarter" idx="17" hasCustomPrompt="1"/>
          </p:nvPr>
        </p:nvSpPr>
        <p:spPr>
          <a:xfrm>
            <a:off x="5926890" y="3371281"/>
            <a:ext cx="1375609" cy="536400"/>
          </a:xfrm>
        </p:spPr>
        <p:txBody>
          <a:bodyPr/>
          <a:lstStyle>
            <a:lvl1pPr>
              <a:lnSpc>
                <a:spcPct val="125000"/>
              </a:lnSpc>
              <a:defRPr sz="1600">
                <a:solidFill>
                  <a:schemeClr val="bg1"/>
                </a:solidFill>
              </a:defRPr>
            </a:lvl1pPr>
          </a:lstStyle>
          <a:p>
            <a:pPr lvl="0"/>
            <a:r>
              <a:rPr lang="en-US"/>
              <a:t>Body text heading</a:t>
            </a:r>
          </a:p>
        </p:txBody>
      </p:sp>
      <p:sp>
        <p:nvSpPr>
          <p:cNvPr id="27" name="Text Placeholder 23">
            <a:extLst>
              <a:ext uri="{FF2B5EF4-FFF2-40B4-BE49-F238E27FC236}">
                <a16:creationId xmlns:a16="http://schemas.microsoft.com/office/drawing/2014/main" id="{EAD51E31-13BC-D1FE-FFB7-7A0F4D68FDC9}"/>
              </a:ext>
            </a:extLst>
          </p:cNvPr>
          <p:cNvSpPr>
            <a:spLocks noGrp="1"/>
          </p:cNvSpPr>
          <p:nvPr>
            <p:ph type="body" sz="quarter" idx="22"/>
          </p:nvPr>
        </p:nvSpPr>
        <p:spPr>
          <a:xfrm>
            <a:off x="7519352" y="3387680"/>
            <a:ext cx="3548699" cy="554400"/>
          </a:xfrm>
        </p:spPr>
        <p:txBody>
          <a:bodyPr/>
          <a:lstStyle>
            <a:lvl1pPr>
              <a:lnSpc>
                <a:spcPct val="125000"/>
              </a:lnSpc>
              <a:defRPr sz="1400">
                <a:solidFill>
                  <a:schemeClr val="bg1"/>
                </a:solidFill>
              </a:defRPr>
            </a:lvl1pPr>
            <a:lvl2pPr marL="172800" indent="-172800">
              <a:spcAft>
                <a:spcPts val="600"/>
              </a:spcAft>
              <a:buClr>
                <a:schemeClr val="bg1"/>
              </a:buClr>
              <a:buFont typeface="Arial" panose="020B0604020202020204" pitchFamily="34" charset="0"/>
              <a:buChar char="•"/>
              <a:defRPr sz="1400">
                <a:solidFill>
                  <a:schemeClr val="bg1"/>
                </a:solidFill>
              </a:defRPr>
            </a:lvl2pPr>
          </a:lstStyle>
          <a:p>
            <a:pPr lvl="0"/>
            <a:r>
              <a:rPr lang="en-US"/>
              <a:t>Click to edit Master text styles</a:t>
            </a:r>
          </a:p>
          <a:p>
            <a:pPr lvl="1"/>
            <a:r>
              <a:rPr lang="en-US"/>
              <a:t>Second level</a:t>
            </a:r>
          </a:p>
        </p:txBody>
      </p:sp>
      <p:sp>
        <p:nvSpPr>
          <p:cNvPr id="21" name="Text Placeholder 22">
            <a:extLst>
              <a:ext uri="{FF2B5EF4-FFF2-40B4-BE49-F238E27FC236}">
                <a16:creationId xmlns:a16="http://schemas.microsoft.com/office/drawing/2014/main" id="{AE7D9EF4-62BF-D634-B5DD-88C68D591F64}"/>
              </a:ext>
            </a:extLst>
          </p:cNvPr>
          <p:cNvSpPr>
            <a:spLocks noGrp="1"/>
          </p:cNvSpPr>
          <p:nvPr>
            <p:ph type="body" sz="quarter" idx="20" hasCustomPrompt="1"/>
          </p:nvPr>
        </p:nvSpPr>
        <p:spPr>
          <a:xfrm>
            <a:off x="5037973" y="5016502"/>
            <a:ext cx="699252" cy="756000"/>
          </a:xfrm>
        </p:spPr>
        <p:txBody>
          <a:bodyPr anchor="ctr" anchorCtr="0"/>
          <a:lstStyle>
            <a:lvl1pPr>
              <a:spcAft>
                <a:spcPts val="0"/>
              </a:spcAft>
              <a:defRPr sz="4000">
                <a:solidFill>
                  <a:schemeClr val="bg1"/>
                </a:solidFill>
              </a:defRPr>
            </a:lvl1pPr>
          </a:lstStyle>
          <a:p>
            <a:pPr lvl="0"/>
            <a:r>
              <a:rPr lang="en-US"/>
              <a:t>XX</a:t>
            </a:r>
          </a:p>
        </p:txBody>
      </p:sp>
      <p:sp>
        <p:nvSpPr>
          <p:cNvPr id="28" name="Text Placeholder 22">
            <a:extLst>
              <a:ext uri="{FF2B5EF4-FFF2-40B4-BE49-F238E27FC236}">
                <a16:creationId xmlns:a16="http://schemas.microsoft.com/office/drawing/2014/main" id="{53439D67-946E-C2FC-5A01-07D21D9D2B3A}"/>
              </a:ext>
            </a:extLst>
          </p:cNvPr>
          <p:cNvSpPr>
            <a:spLocks noGrp="1"/>
          </p:cNvSpPr>
          <p:nvPr>
            <p:ph type="body" sz="quarter" idx="23" hasCustomPrompt="1"/>
          </p:nvPr>
        </p:nvSpPr>
        <p:spPr>
          <a:xfrm>
            <a:off x="5926890" y="5088202"/>
            <a:ext cx="1375609" cy="536400"/>
          </a:xfrm>
        </p:spPr>
        <p:txBody>
          <a:bodyPr/>
          <a:lstStyle>
            <a:lvl1pPr>
              <a:lnSpc>
                <a:spcPct val="125000"/>
              </a:lnSpc>
              <a:defRPr sz="1600">
                <a:solidFill>
                  <a:schemeClr val="bg1"/>
                </a:solidFill>
              </a:defRPr>
            </a:lvl1pPr>
          </a:lstStyle>
          <a:p>
            <a:pPr lvl="0"/>
            <a:r>
              <a:rPr lang="en-US"/>
              <a:t>Body text heading</a:t>
            </a:r>
          </a:p>
        </p:txBody>
      </p:sp>
      <p:sp>
        <p:nvSpPr>
          <p:cNvPr id="29" name="Text Placeholder 28">
            <a:extLst>
              <a:ext uri="{FF2B5EF4-FFF2-40B4-BE49-F238E27FC236}">
                <a16:creationId xmlns:a16="http://schemas.microsoft.com/office/drawing/2014/main" id="{16D73207-AF72-C5DD-3484-E765DC5E60B9}"/>
              </a:ext>
            </a:extLst>
          </p:cNvPr>
          <p:cNvSpPr>
            <a:spLocks noGrp="1"/>
          </p:cNvSpPr>
          <p:nvPr>
            <p:ph type="body" sz="quarter" idx="24"/>
          </p:nvPr>
        </p:nvSpPr>
        <p:spPr>
          <a:xfrm>
            <a:off x="7519353" y="5104602"/>
            <a:ext cx="3548699" cy="554400"/>
          </a:xfrm>
        </p:spPr>
        <p:txBody>
          <a:bodyPr/>
          <a:lstStyle>
            <a:lvl1pPr>
              <a:lnSpc>
                <a:spcPct val="125000"/>
              </a:lnSpc>
              <a:defRPr sz="1400">
                <a:solidFill>
                  <a:schemeClr val="bg1"/>
                </a:solidFill>
              </a:defRPr>
            </a:lvl1pPr>
            <a:lvl2pPr marL="172800" indent="-172800">
              <a:buClr>
                <a:schemeClr val="bg1"/>
              </a:buClr>
              <a:buFont typeface="Arial" panose="020B0604020202020204" pitchFamily="34" charset="0"/>
              <a:buChar char="•"/>
              <a:defRPr sz="1400">
                <a:solidFill>
                  <a:schemeClr val="bg1"/>
                </a:solidFill>
              </a:defRPr>
            </a:lvl2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9D914089-15EA-A0C5-B0F2-908F26909436}"/>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8AAA3DF2-04BB-9A62-EF6F-A7D56C69445A}"/>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9" name="Text Placeholder 9">
            <a:extLst>
              <a:ext uri="{FF2B5EF4-FFF2-40B4-BE49-F238E27FC236}">
                <a16:creationId xmlns:a16="http://schemas.microsoft.com/office/drawing/2014/main" id="{5039F91D-BE7A-3FAC-509B-D2CB0941863D}"/>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3524274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3.xml><?xml version="1.0" encoding="utf-8"?>
<p:sldLayout xmlns:a="http://schemas.openxmlformats.org/drawingml/2006/main" xmlns:r="http://schemas.openxmlformats.org/officeDocument/2006/relationships" xmlns:p="http://schemas.openxmlformats.org/presentationml/2006/main" preserve="1">
  <p:cSld name="13_Next steps x4 _Opt. A">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8E19C7EF-F0B8-3CB6-4951-9A2A1844185F}"/>
              </a:ext>
            </a:extLst>
          </p:cNvPr>
          <p:cNvSpPr/>
          <p:nvPr/>
        </p:nvSpPr>
        <p:spPr>
          <a:xfrm>
            <a:off x="4675189" y="1063497"/>
            <a:ext cx="6724650" cy="5159089"/>
          </a:xfrm>
          <a:prstGeom prst="roundRect">
            <a:avLst>
              <a:gd name="adj" fmla="val 2106"/>
            </a:avLst>
          </a:prstGeom>
          <a:solidFill>
            <a:schemeClr val="accent5"/>
          </a:solidFill>
          <a:ln w="6350" cap="flat">
            <a:noFill/>
            <a:prstDash val="solid"/>
            <a:miter/>
          </a:ln>
        </p:spPr>
        <p:txBody>
          <a:bodyPr rtlCol="0" anchor="ctr"/>
          <a:lstStyle/>
          <a:p>
            <a:endParaRPr lang="en-AU"/>
          </a:p>
        </p:txBody>
      </p:sp>
      <p:sp>
        <p:nvSpPr>
          <p:cNvPr id="9" name="Rectangle: Rounded Corners 8">
            <a:extLst>
              <a:ext uri="{FF2B5EF4-FFF2-40B4-BE49-F238E27FC236}">
                <a16:creationId xmlns:a16="http://schemas.microsoft.com/office/drawing/2014/main" id="{52554963-76BC-1ED4-F8F2-25D37D3D8886}"/>
              </a:ext>
            </a:extLst>
          </p:cNvPr>
          <p:cNvSpPr/>
          <p:nvPr/>
        </p:nvSpPr>
        <p:spPr>
          <a:xfrm>
            <a:off x="4675189" y="1063497"/>
            <a:ext cx="6724650" cy="3892768"/>
          </a:xfrm>
          <a:prstGeom prst="roundRect">
            <a:avLst>
              <a:gd name="adj" fmla="val 2791"/>
            </a:avLst>
          </a:prstGeom>
          <a:solidFill>
            <a:schemeClr val="accent3"/>
          </a:solidFill>
          <a:ln w="6350" cap="flat">
            <a:noFill/>
            <a:prstDash val="solid"/>
            <a:miter/>
          </a:ln>
        </p:spPr>
        <p:txBody>
          <a:bodyPr rtlCol="0" anchor="ctr"/>
          <a:lstStyle/>
          <a:p>
            <a:endParaRPr lang="en-AU"/>
          </a:p>
        </p:txBody>
      </p:sp>
      <p:sp>
        <p:nvSpPr>
          <p:cNvPr id="14" name="Rectangle: Rounded Corners 13">
            <a:extLst>
              <a:ext uri="{FF2B5EF4-FFF2-40B4-BE49-F238E27FC236}">
                <a16:creationId xmlns:a16="http://schemas.microsoft.com/office/drawing/2014/main" id="{867C64BA-D6B5-86A4-A2BD-F94774C9E790}"/>
              </a:ext>
            </a:extLst>
          </p:cNvPr>
          <p:cNvSpPr/>
          <p:nvPr/>
        </p:nvSpPr>
        <p:spPr>
          <a:xfrm>
            <a:off x="4675189" y="1063497"/>
            <a:ext cx="6724650" cy="2638171"/>
          </a:xfrm>
          <a:prstGeom prst="roundRect">
            <a:avLst>
              <a:gd name="adj" fmla="val 4119"/>
            </a:avLst>
          </a:prstGeom>
          <a:solidFill>
            <a:schemeClr val="accent2"/>
          </a:solidFill>
          <a:ln w="6350" cap="flat">
            <a:noFill/>
            <a:prstDash val="solid"/>
            <a:miter/>
          </a:ln>
        </p:spPr>
        <p:txBody>
          <a:bodyPr rtlCol="0" anchor="ctr"/>
          <a:lstStyle/>
          <a:p>
            <a:endParaRPr lang="en-AU"/>
          </a:p>
        </p:txBody>
      </p:sp>
      <p:sp>
        <p:nvSpPr>
          <p:cNvPr id="15" name="Rectangle: Rounded Corners 14">
            <a:extLst>
              <a:ext uri="{FF2B5EF4-FFF2-40B4-BE49-F238E27FC236}">
                <a16:creationId xmlns:a16="http://schemas.microsoft.com/office/drawing/2014/main" id="{EBCDB23C-8588-CF74-8E24-87E9FE413DCD}"/>
              </a:ext>
            </a:extLst>
          </p:cNvPr>
          <p:cNvSpPr/>
          <p:nvPr/>
        </p:nvSpPr>
        <p:spPr>
          <a:xfrm>
            <a:off x="4675189" y="1063497"/>
            <a:ext cx="6724650" cy="1383574"/>
          </a:xfrm>
          <a:prstGeom prst="roundRect">
            <a:avLst>
              <a:gd name="adj" fmla="val 7854"/>
            </a:avLst>
          </a:prstGeom>
          <a:solidFill>
            <a:schemeClr val="accent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67A48D77-B9FB-1928-BB08-14D0B0E37B59}"/>
              </a:ext>
            </a:extLst>
          </p:cNvPr>
          <p:cNvSpPr>
            <a:spLocks noGrp="1"/>
          </p:cNvSpPr>
          <p:nvPr>
            <p:ph type="title" hasCustomPrompt="1"/>
          </p:nvPr>
        </p:nvSpPr>
        <p:spPr>
          <a:xfrm>
            <a:off x="790576" y="1766888"/>
            <a:ext cx="3360738" cy="1486800"/>
          </a:xfrm>
        </p:spPr>
        <p:txBody>
          <a:bodyPr/>
          <a:lstStyle/>
          <a:p>
            <a:r>
              <a:rPr lang="en-US"/>
              <a:t>Title goes here</a:t>
            </a:r>
            <a:endParaRPr lang="en-AU"/>
          </a:p>
        </p:txBody>
      </p:sp>
      <p:sp>
        <p:nvSpPr>
          <p:cNvPr id="17" name="Text Placeholder 15">
            <a:extLst>
              <a:ext uri="{FF2B5EF4-FFF2-40B4-BE49-F238E27FC236}">
                <a16:creationId xmlns:a16="http://schemas.microsoft.com/office/drawing/2014/main" id="{5C0CE53D-4060-C773-4B43-C07A902B16BA}"/>
              </a:ext>
            </a:extLst>
          </p:cNvPr>
          <p:cNvSpPr>
            <a:spLocks noGrp="1"/>
          </p:cNvSpPr>
          <p:nvPr>
            <p:ph type="body" sz="quarter" idx="16" hasCustomPrompt="1"/>
          </p:nvPr>
        </p:nvSpPr>
        <p:spPr>
          <a:xfrm>
            <a:off x="5037973" y="1357484"/>
            <a:ext cx="699252" cy="795600"/>
          </a:xfrm>
        </p:spPr>
        <p:txBody>
          <a:bodyPr anchor="ctr" anchorCtr="0"/>
          <a:lstStyle>
            <a:lvl1pPr>
              <a:spcAft>
                <a:spcPts val="0"/>
              </a:spcAft>
              <a:defRPr sz="4000">
                <a:solidFill>
                  <a:schemeClr val="bg1"/>
                </a:solidFill>
              </a:defRPr>
            </a:lvl1pPr>
          </a:lstStyle>
          <a:p>
            <a:pPr lvl="0"/>
            <a:r>
              <a:rPr lang="en-US"/>
              <a:t>XX</a:t>
            </a:r>
          </a:p>
        </p:txBody>
      </p:sp>
      <p:sp>
        <p:nvSpPr>
          <p:cNvPr id="22" name="Text Placeholder 9">
            <a:extLst>
              <a:ext uri="{FF2B5EF4-FFF2-40B4-BE49-F238E27FC236}">
                <a16:creationId xmlns:a16="http://schemas.microsoft.com/office/drawing/2014/main" id="{8E3D45E9-FF90-EB71-DFE3-A4FD89263208}"/>
              </a:ext>
            </a:extLst>
          </p:cNvPr>
          <p:cNvSpPr>
            <a:spLocks noGrp="1"/>
          </p:cNvSpPr>
          <p:nvPr>
            <p:ph type="body" sz="quarter" idx="15" hasCustomPrompt="1"/>
          </p:nvPr>
        </p:nvSpPr>
        <p:spPr>
          <a:xfrm>
            <a:off x="5863391" y="1487084"/>
            <a:ext cx="1242000" cy="536400"/>
          </a:xfrm>
        </p:spPr>
        <p:txBody>
          <a:bodyPr/>
          <a:lstStyle>
            <a:lvl1pPr>
              <a:lnSpc>
                <a:spcPct val="125000"/>
              </a:lnSpc>
              <a:spcBef>
                <a:spcPts val="0"/>
              </a:spcBef>
              <a:spcAft>
                <a:spcPts val="1200"/>
              </a:spcAft>
              <a:defRPr sz="1400">
                <a:solidFill>
                  <a:schemeClr val="bg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p:txBody>
      </p:sp>
      <p:sp>
        <p:nvSpPr>
          <p:cNvPr id="25" name="Text Placeholder 21">
            <a:extLst>
              <a:ext uri="{FF2B5EF4-FFF2-40B4-BE49-F238E27FC236}">
                <a16:creationId xmlns:a16="http://schemas.microsoft.com/office/drawing/2014/main" id="{AC0768FB-FD6C-C198-5450-6E3732117992}"/>
              </a:ext>
            </a:extLst>
          </p:cNvPr>
          <p:cNvSpPr>
            <a:spLocks noGrp="1"/>
          </p:cNvSpPr>
          <p:nvPr>
            <p:ph type="body" sz="quarter" idx="21"/>
          </p:nvPr>
        </p:nvSpPr>
        <p:spPr>
          <a:xfrm>
            <a:off x="7519354" y="1478265"/>
            <a:ext cx="3548699" cy="554038"/>
          </a:xfrm>
        </p:spPr>
        <p:txBody>
          <a:bodyPr/>
          <a:lstStyle>
            <a:lvl1pPr>
              <a:lnSpc>
                <a:spcPct val="125000"/>
              </a:lnSpc>
              <a:defRPr sz="1400">
                <a:solidFill>
                  <a:schemeClr val="bg1"/>
                </a:solidFill>
              </a:defRPr>
            </a:lvl1pPr>
            <a:lvl2pPr marL="172800" indent="-172800">
              <a:spcAft>
                <a:spcPts val="600"/>
              </a:spcAft>
              <a:buClr>
                <a:schemeClr val="bg1"/>
              </a:buClr>
              <a:buFont typeface="Arial" panose="020B0604020202020204" pitchFamily="34" charset="0"/>
              <a:buChar char="•"/>
              <a:defRPr>
                <a:solidFill>
                  <a:schemeClr val="bg1"/>
                </a:solidFill>
              </a:defRPr>
            </a:lvl2pPr>
            <a:lvl3pPr marL="0" indent="0">
              <a:buNone/>
              <a:defRPr/>
            </a:lvl3pPr>
          </a:lstStyle>
          <a:p>
            <a:pPr lvl="0"/>
            <a:r>
              <a:rPr lang="en-US"/>
              <a:t>Click to edit Master text styles</a:t>
            </a:r>
          </a:p>
          <a:p>
            <a:pPr lvl="1"/>
            <a:r>
              <a:rPr lang="en-US"/>
              <a:t>Second level</a:t>
            </a:r>
          </a:p>
        </p:txBody>
      </p:sp>
      <p:sp>
        <p:nvSpPr>
          <p:cNvPr id="18" name="Text Placeholder 12">
            <a:extLst>
              <a:ext uri="{FF2B5EF4-FFF2-40B4-BE49-F238E27FC236}">
                <a16:creationId xmlns:a16="http://schemas.microsoft.com/office/drawing/2014/main" id="{07A90611-49C9-7324-9F77-23AF97A29FB8}"/>
              </a:ext>
            </a:extLst>
          </p:cNvPr>
          <p:cNvSpPr>
            <a:spLocks noGrp="1"/>
          </p:cNvSpPr>
          <p:nvPr>
            <p:ph type="body" sz="quarter" idx="18" hasCustomPrompt="1"/>
          </p:nvPr>
        </p:nvSpPr>
        <p:spPr>
          <a:xfrm>
            <a:off x="5037973" y="2701386"/>
            <a:ext cx="699252" cy="756000"/>
          </a:xfrm>
        </p:spPr>
        <p:txBody>
          <a:bodyPr anchor="ctr" anchorCtr="0">
            <a:noAutofit/>
          </a:bodyPr>
          <a:lstStyle>
            <a:lvl1pPr>
              <a:spcAft>
                <a:spcPts val="0"/>
              </a:spcAft>
              <a:defRPr sz="4000">
                <a:solidFill>
                  <a:schemeClr val="bg1"/>
                </a:solidFill>
              </a:defRPr>
            </a:lvl1pPr>
          </a:lstStyle>
          <a:p>
            <a:pPr lvl="0"/>
            <a:r>
              <a:rPr lang="en-US"/>
              <a:t>XX</a:t>
            </a:r>
          </a:p>
        </p:txBody>
      </p:sp>
      <p:sp>
        <p:nvSpPr>
          <p:cNvPr id="26" name="Text Placeholder 22">
            <a:extLst>
              <a:ext uri="{FF2B5EF4-FFF2-40B4-BE49-F238E27FC236}">
                <a16:creationId xmlns:a16="http://schemas.microsoft.com/office/drawing/2014/main" id="{432357E6-CEDA-40FD-03BF-9D3DC7ED9320}"/>
              </a:ext>
            </a:extLst>
          </p:cNvPr>
          <p:cNvSpPr>
            <a:spLocks noGrp="1"/>
          </p:cNvSpPr>
          <p:nvPr>
            <p:ph type="body" sz="quarter" idx="17" hasCustomPrompt="1"/>
          </p:nvPr>
        </p:nvSpPr>
        <p:spPr>
          <a:xfrm>
            <a:off x="5863391" y="2811186"/>
            <a:ext cx="1242000" cy="536400"/>
          </a:xfrm>
        </p:spPr>
        <p:txBody>
          <a:bodyPr/>
          <a:lstStyle>
            <a:lvl1pPr>
              <a:lnSpc>
                <a:spcPct val="125000"/>
              </a:lnSpc>
              <a:defRPr sz="1400">
                <a:solidFill>
                  <a:schemeClr val="bg1"/>
                </a:solidFill>
              </a:defRPr>
            </a:lvl1pPr>
          </a:lstStyle>
          <a:p>
            <a:pPr lvl="0"/>
            <a:r>
              <a:rPr lang="en-US"/>
              <a:t>Body text heading</a:t>
            </a:r>
          </a:p>
        </p:txBody>
      </p:sp>
      <p:sp>
        <p:nvSpPr>
          <p:cNvPr id="27" name="Text Placeholder 23">
            <a:extLst>
              <a:ext uri="{FF2B5EF4-FFF2-40B4-BE49-F238E27FC236}">
                <a16:creationId xmlns:a16="http://schemas.microsoft.com/office/drawing/2014/main" id="{EAD51E31-13BC-D1FE-FFB7-7A0F4D68FDC9}"/>
              </a:ext>
            </a:extLst>
          </p:cNvPr>
          <p:cNvSpPr>
            <a:spLocks noGrp="1"/>
          </p:cNvSpPr>
          <p:nvPr>
            <p:ph type="body" sz="quarter" idx="22"/>
          </p:nvPr>
        </p:nvSpPr>
        <p:spPr>
          <a:xfrm>
            <a:off x="7519352" y="2814751"/>
            <a:ext cx="3548699" cy="554400"/>
          </a:xfrm>
        </p:spPr>
        <p:txBody>
          <a:bodyPr/>
          <a:lstStyle>
            <a:lvl1pPr>
              <a:lnSpc>
                <a:spcPct val="125000"/>
              </a:lnSpc>
              <a:defRPr sz="1400">
                <a:solidFill>
                  <a:schemeClr val="bg1"/>
                </a:solidFill>
              </a:defRPr>
            </a:lvl1pPr>
            <a:lvl2pPr marL="172800" indent="-172800">
              <a:spcAft>
                <a:spcPts val="600"/>
              </a:spcAft>
              <a:buClr>
                <a:schemeClr val="bg1"/>
              </a:buClr>
              <a:buFont typeface="Arial" panose="020B0604020202020204" pitchFamily="34" charset="0"/>
              <a:buChar char="•"/>
              <a:defRPr>
                <a:solidFill>
                  <a:schemeClr val="bg1"/>
                </a:solidFill>
              </a:defRPr>
            </a:lvl2pPr>
          </a:lstStyle>
          <a:p>
            <a:pPr lvl="0"/>
            <a:r>
              <a:rPr lang="en-US"/>
              <a:t>Click to edit Master text styles</a:t>
            </a:r>
          </a:p>
          <a:p>
            <a:pPr lvl="1"/>
            <a:r>
              <a:rPr lang="en-US"/>
              <a:t>Second level</a:t>
            </a:r>
          </a:p>
        </p:txBody>
      </p:sp>
      <p:sp>
        <p:nvSpPr>
          <p:cNvPr id="21" name="Text Placeholder 22">
            <a:extLst>
              <a:ext uri="{FF2B5EF4-FFF2-40B4-BE49-F238E27FC236}">
                <a16:creationId xmlns:a16="http://schemas.microsoft.com/office/drawing/2014/main" id="{AE7D9EF4-62BF-D634-B5DD-88C68D591F64}"/>
              </a:ext>
            </a:extLst>
          </p:cNvPr>
          <p:cNvSpPr>
            <a:spLocks noGrp="1"/>
          </p:cNvSpPr>
          <p:nvPr>
            <p:ph type="body" sz="quarter" idx="20" hasCustomPrompt="1"/>
          </p:nvPr>
        </p:nvSpPr>
        <p:spPr>
          <a:xfrm>
            <a:off x="5037973" y="3936326"/>
            <a:ext cx="699252" cy="756000"/>
          </a:xfrm>
        </p:spPr>
        <p:txBody>
          <a:bodyPr anchor="ctr" anchorCtr="0"/>
          <a:lstStyle>
            <a:lvl1pPr>
              <a:spcAft>
                <a:spcPts val="0"/>
              </a:spcAft>
              <a:defRPr sz="4000">
                <a:solidFill>
                  <a:schemeClr val="bg1"/>
                </a:solidFill>
              </a:defRPr>
            </a:lvl1pPr>
          </a:lstStyle>
          <a:p>
            <a:pPr lvl="0"/>
            <a:r>
              <a:rPr lang="en-US"/>
              <a:t>XX</a:t>
            </a:r>
          </a:p>
        </p:txBody>
      </p:sp>
      <p:sp>
        <p:nvSpPr>
          <p:cNvPr id="28" name="Text Placeholder 22">
            <a:extLst>
              <a:ext uri="{FF2B5EF4-FFF2-40B4-BE49-F238E27FC236}">
                <a16:creationId xmlns:a16="http://schemas.microsoft.com/office/drawing/2014/main" id="{53439D67-946E-C2FC-5A01-07D21D9D2B3A}"/>
              </a:ext>
            </a:extLst>
          </p:cNvPr>
          <p:cNvSpPr>
            <a:spLocks noGrp="1"/>
          </p:cNvSpPr>
          <p:nvPr>
            <p:ph type="body" sz="quarter" idx="23" hasCustomPrompt="1"/>
          </p:nvPr>
        </p:nvSpPr>
        <p:spPr>
          <a:xfrm>
            <a:off x="5863391" y="4046126"/>
            <a:ext cx="1242000" cy="536400"/>
          </a:xfrm>
        </p:spPr>
        <p:txBody>
          <a:bodyPr/>
          <a:lstStyle>
            <a:lvl1pPr>
              <a:lnSpc>
                <a:spcPct val="125000"/>
              </a:lnSpc>
              <a:defRPr sz="1400">
                <a:solidFill>
                  <a:schemeClr val="bg1"/>
                </a:solidFill>
              </a:defRPr>
            </a:lvl1pPr>
          </a:lstStyle>
          <a:p>
            <a:pPr lvl="0"/>
            <a:r>
              <a:rPr lang="en-US"/>
              <a:t>Body text heading</a:t>
            </a:r>
          </a:p>
        </p:txBody>
      </p:sp>
      <p:sp>
        <p:nvSpPr>
          <p:cNvPr id="29" name="Text Placeholder 28">
            <a:extLst>
              <a:ext uri="{FF2B5EF4-FFF2-40B4-BE49-F238E27FC236}">
                <a16:creationId xmlns:a16="http://schemas.microsoft.com/office/drawing/2014/main" id="{16D73207-AF72-C5DD-3484-E765DC5E60B9}"/>
              </a:ext>
            </a:extLst>
          </p:cNvPr>
          <p:cNvSpPr>
            <a:spLocks noGrp="1"/>
          </p:cNvSpPr>
          <p:nvPr>
            <p:ph type="body" sz="quarter" idx="24"/>
          </p:nvPr>
        </p:nvSpPr>
        <p:spPr>
          <a:xfrm>
            <a:off x="7519353" y="4046103"/>
            <a:ext cx="3548699" cy="554400"/>
          </a:xfrm>
        </p:spPr>
        <p:txBody>
          <a:bodyPr/>
          <a:lstStyle>
            <a:lvl1pPr>
              <a:lnSpc>
                <a:spcPct val="125000"/>
              </a:lnSpc>
              <a:defRPr sz="1400">
                <a:solidFill>
                  <a:schemeClr val="bg1"/>
                </a:solidFill>
              </a:defRPr>
            </a:lvl1pPr>
            <a:lvl2pPr marL="172800" indent="-172800">
              <a:buClr>
                <a:schemeClr val="bg1"/>
              </a:buClr>
              <a:buFont typeface="Arial" panose="020B0604020202020204" pitchFamily="34" charset="0"/>
              <a:buChar char="•"/>
              <a:defRPr>
                <a:solidFill>
                  <a:schemeClr val="bg1"/>
                </a:solidFill>
              </a:defRPr>
            </a:lvl2pPr>
          </a:lstStyle>
          <a:p>
            <a:pPr lvl="0"/>
            <a:r>
              <a:rPr lang="en-US"/>
              <a:t>Click to edit Master text styles</a:t>
            </a:r>
          </a:p>
          <a:p>
            <a:pPr lvl="1"/>
            <a:r>
              <a:rPr lang="en-US"/>
              <a:t>Second level</a:t>
            </a:r>
          </a:p>
        </p:txBody>
      </p:sp>
      <p:sp>
        <p:nvSpPr>
          <p:cNvPr id="35" name="Text Placeholder 34">
            <a:extLst>
              <a:ext uri="{FF2B5EF4-FFF2-40B4-BE49-F238E27FC236}">
                <a16:creationId xmlns:a16="http://schemas.microsoft.com/office/drawing/2014/main" id="{56BA1CCE-7F1C-204B-5F57-865273F22B41}"/>
              </a:ext>
            </a:extLst>
          </p:cNvPr>
          <p:cNvSpPr>
            <a:spLocks noGrp="1"/>
          </p:cNvSpPr>
          <p:nvPr>
            <p:ph type="body" sz="quarter" idx="27" hasCustomPrompt="1"/>
          </p:nvPr>
        </p:nvSpPr>
        <p:spPr>
          <a:xfrm>
            <a:off x="5038399" y="5172302"/>
            <a:ext cx="698400" cy="795600"/>
          </a:xfrm>
        </p:spPr>
        <p:txBody>
          <a:bodyPr anchor="ctr" anchorCtr="0">
            <a:noAutofit/>
          </a:bodyPr>
          <a:lstStyle>
            <a:lvl1pPr>
              <a:spcAft>
                <a:spcPts val="0"/>
              </a:spcAft>
              <a:defRPr sz="4000">
                <a:solidFill>
                  <a:schemeClr val="bg1"/>
                </a:solidFill>
              </a:defRPr>
            </a:lvl1pPr>
          </a:lstStyle>
          <a:p>
            <a:pPr lvl="0"/>
            <a:r>
              <a:rPr lang="en-US"/>
              <a:t>XX</a:t>
            </a:r>
          </a:p>
        </p:txBody>
      </p:sp>
      <p:sp>
        <p:nvSpPr>
          <p:cNvPr id="30" name="Text Placeholder 24">
            <a:extLst>
              <a:ext uri="{FF2B5EF4-FFF2-40B4-BE49-F238E27FC236}">
                <a16:creationId xmlns:a16="http://schemas.microsoft.com/office/drawing/2014/main" id="{7E2C12CB-1EB6-131E-9A01-8652EEBA223E}"/>
              </a:ext>
            </a:extLst>
          </p:cNvPr>
          <p:cNvSpPr>
            <a:spLocks noGrp="1"/>
          </p:cNvSpPr>
          <p:nvPr>
            <p:ph type="body" sz="quarter" idx="25" hasCustomPrompt="1"/>
          </p:nvPr>
        </p:nvSpPr>
        <p:spPr>
          <a:xfrm>
            <a:off x="5863391" y="5301902"/>
            <a:ext cx="1242000" cy="536400"/>
          </a:xfrm>
        </p:spPr>
        <p:txBody>
          <a:bodyPr/>
          <a:lstStyle>
            <a:lvl1pPr>
              <a:lnSpc>
                <a:spcPct val="125000"/>
              </a:lnSpc>
              <a:defRPr sz="1400">
                <a:solidFill>
                  <a:schemeClr val="bg1"/>
                </a:solidFill>
              </a:defRPr>
            </a:lvl1pPr>
          </a:lstStyle>
          <a:p>
            <a:pPr lvl="0"/>
            <a:r>
              <a:rPr lang="en-US"/>
              <a:t>Body text heading</a:t>
            </a:r>
          </a:p>
        </p:txBody>
      </p:sp>
      <p:sp>
        <p:nvSpPr>
          <p:cNvPr id="31" name="Text Placeholder 27">
            <a:extLst>
              <a:ext uri="{FF2B5EF4-FFF2-40B4-BE49-F238E27FC236}">
                <a16:creationId xmlns:a16="http://schemas.microsoft.com/office/drawing/2014/main" id="{EEA51F24-599E-A394-0C84-564C2FECA257}"/>
              </a:ext>
            </a:extLst>
          </p:cNvPr>
          <p:cNvSpPr>
            <a:spLocks noGrp="1"/>
          </p:cNvSpPr>
          <p:nvPr>
            <p:ph type="body" sz="quarter" idx="26"/>
          </p:nvPr>
        </p:nvSpPr>
        <p:spPr>
          <a:xfrm>
            <a:off x="7519351" y="5301988"/>
            <a:ext cx="3548699" cy="554400"/>
          </a:xfrm>
        </p:spPr>
        <p:txBody>
          <a:bodyPr/>
          <a:lstStyle>
            <a:lvl1pPr>
              <a:lnSpc>
                <a:spcPct val="125000"/>
              </a:lnSpc>
              <a:defRPr sz="1400">
                <a:solidFill>
                  <a:schemeClr val="bg1"/>
                </a:solidFill>
              </a:defRPr>
            </a:lvl1pPr>
            <a:lvl2pPr marL="172800" indent="-172800">
              <a:spcAft>
                <a:spcPts val="600"/>
              </a:spcAft>
              <a:buClr>
                <a:schemeClr val="bg1"/>
              </a:buClr>
              <a:buFont typeface="Arial" panose="020B0604020202020204" pitchFamily="34" charset="0"/>
              <a:buChar char="•"/>
              <a:defRPr>
                <a:solidFill>
                  <a:schemeClr val="bg1"/>
                </a:solidFill>
              </a:defRPr>
            </a:lvl2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9D914089-15EA-A0C5-B0F2-908F26909436}"/>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8AAA3DF2-04BB-9A62-EF6F-A7D56C69445A}"/>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9" name="Text Placeholder 9">
            <a:extLst>
              <a:ext uri="{FF2B5EF4-FFF2-40B4-BE49-F238E27FC236}">
                <a16:creationId xmlns:a16="http://schemas.microsoft.com/office/drawing/2014/main" id="{5039F91D-BE7A-3FAC-509B-D2CB0941863D}"/>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451975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4.xml><?xml version="1.0" encoding="utf-8"?>
<p:sldLayout xmlns:a="http://schemas.openxmlformats.org/drawingml/2006/main" xmlns:r="http://schemas.openxmlformats.org/officeDocument/2006/relationships" xmlns:p="http://schemas.openxmlformats.org/presentationml/2006/main" preserve="1">
  <p:cSld name="13_Case study _Opt. A">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84954F73-CB41-41F0-CC0B-A3C91D8E2670}"/>
              </a:ext>
            </a:extLst>
          </p:cNvPr>
          <p:cNvSpPr/>
          <p:nvPr/>
        </p:nvSpPr>
        <p:spPr>
          <a:xfrm>
            <a:off x="790575" y="790575"/>
            <a:ext cx="1339383" cy="216000"/>
          </a:xfrm>
          <a:prstGeom prst="roundRect">
            <a:avLst>
              <a:gd name="adj" fmla="val 50000"/>
            </a:avLst>
          </a:prstGeom>
          <a:solidFill>
            <a:schemeClr val="accent1"/>
          </a:solidFill>
          <a:ln w="6350" cap="flat">
            <a:noFill/>
            <a:prstDash val="solid"/>
            <a:miter/>
          </a:ln>
        </p:spPr>
        <p:txBody>
          <a:bodyPr lIns="360000" rIns="360000" rtlCol="0" anchor="ctr"/>
          <a:lstStyle/>
          <a:p>
            <a:endParaRPr lang="en-AU" sz="800">
              <a:solidFill>
                <a:schemeClr val="bg1"/>
              </a:solidFill>
              <a:latin typeface="+mj-lt"/>
            </a:endParaRPr>
          </a:p>
        </p:txBody>
      </p:sp>
      <p:sp>
        <p:nvSpPr>
          <p:cNvPr id="6" name="Rectangle: Rounded Corners 5">
            <a:extLst>
              <a:ext uri="{FF2B5EF4-FFF2-40B4-BE49-F238E27FC236}">
                <a16:creationId xmlns:a16="http://schemas.microsoft.com/office/drawing/2014/main" id="{059C7003-E946-A005-DF43-ACEA33C2C110}"/>
              </a:ext>
            </a:extLst>
          </p:cNvPr>
          <p:cNvSpPr/>
          <p:nvPr/>
        </p:nvSpPr>
        <p:spPr>
          <a:xfrm>
            <a:off x="5765385" y="869357"/>
            <a:ext cx="5634453" cy="5345706"/>
          </a:xfrm>
          <a:prstGeom prst="roundRect">
            <a:avLst>
              <a:gd name="adj" fmla="val 2047"/>
            </a:avLst>
          </a:prstGeom>
          <a:solidFill>
            <a:schemeClr val="accent1"/>
          </a:solidFill>
          <a:ln w="6350" cap="flat">
            <a:noFill/>
            <a:prstDash val="solid"/>
            <a:miter/>
          </a:ln>
        </p:spPr>
        <p:txBody>
          <a:bodyPr rtlCol="0" anchor="ctr"/>
          <a:lstStyle/>
          <a:p>
            <a:endParaRPr lang="en-AU"/>
          </a:p>
        </p:txBody>
      </p:sp>
      <p:sp>
        <p:nvSpPr>
          <p:cNvPr id="24" name="Text Placeholder 8">
            <a:extLst>
              <a:ext uri="{FF2B5EF4-FFF2-40B4-BE49-F238E27FC236}">
                <a16:creationId xmlns:a16="http://schemas.microsoft.com/office/drawing/2014/main" id="{C4332001-6E4B-9B97-7D8A-3378FE6D8DD3}"/>
              </a:ext>
            </a:extLst>
          </p:cNvPr>
          <p:cNvSpPr>
            <a:spLocks noGrp="1"/>
          </p:cNvSpPr>
          <p:nvPr>
            <p:ph type="body" sz="quarter" idx="12" hasCustomPrompt="1"/>
          </p:nvPr>
        </p:nvSpPr>
        <p:spPr>
          <a:xfrm>
            <a:off x="919753" y="837019"/>
            <a:ext cx="1081026" cy="123111"/>
          </a:xfrm>
        </p:spPr>
        <p:txBody>
          <a:bodyPr wrap="none" anchor="ctr" anchorCtr="0">
            <a:noAutofit/>
          </a:bodyPr>
          <a:lstStyle>
            <a:lvl1pPr algn="ct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Insert text</a:t>
            </a:r>
          </a:p>
        </p:txBody>
      </p:sp>
      <p:sp>
        <p:nvSpPr>
          <p:cNvPr id="2" name="Title 1">
            <a:extLst>
              <a:ext uri="{FF2B5EF4-FFF2-40B4-BE49-F238E27FC236}">
                <a16:creationId xmlns:a16="http://schemas.microsoft.com/office/drawing/2014/main" id="{67A48D77-B9FB-1928-BB08-14D0B0E37B59}"/>
              </a:ext>
            </a:extLst>
          </p:cNvPr>
          <p:cNvSpPr>
            <a:spLocks noGrp="1"/>
          </p:cNvSpPr>
          <p:nvPr>
            <p:ph type="title" hasCustomPrompt="1"/>
          </p:nvPr>
        </p:nvSpPr>
        <p:spPr>
          <a:xfrm>
            <a:off x="790575" y="1766888"/>
            <a:ext cx="3811588" cy="1357200"/>
          </a:xfrm>
        </p:spPr>
        <p:txBody>
          <a:bodyPr/>
          <a:lstStyle/>
          <a:p>
            <a:r>
              <a:rPr lang="en-US"/>
              <a:t>Title goes here</a:t>
            </a:r>
            <a:endParaRPr lang="en-AU"/>
          </a:p>
        </p:txBody>
      </p:sp>
      <p:sp>
        <p:nvSpPr>
          <p:cNvPr id="10" name="Text Placeholder 23">
            <a:extLst>
              <a:ext uri="{FF2B5EF4-FFF2-40B4-BE49-F238E27FC236}">
                <a16:creationId xmlns:a16="http://schemas.microsoft.com/office/drawing/2014/main" id="{235FAF73-FA8B-8637-9697-FECB4322D47F}"/>
              </a:ext>
            </a:extLst>
          </p:cNvPr>
          <p:cNvSpPr>
            <a:spLocks noGrp="1"/>
          </p:cNvSpPr>
          <p:nvPr>
            <p:ph type="body" sz="quarter" idx="13" hasCustomPrompt="1"/>
          </p:nvPr>
        </p:nvSpPr>
        <p:spPr>
          <a:xfrm>
            <a:off x="790575" y="3255961"/>
            <a:ext cx="3811587"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11" name="Text Placeholder 9">
            <a:extLst>
              <a:ext uri="{FF2B5EF4-FFF2-40B4-BE49-F238E27FC236}">
                <a16:creationId xmlns:a16="http://schemas.microsoft.com/office/drawing/2014/main" id="{E723F3CA-125C-A0AE-74A0-34D7F10A4C3B}"/>
              </a:ext>
            </a:extLst>
          </p:cNvPr>
          <p:cNvSpPr>
            <a:spLocks noGrp="1"/>
          </p:cNvSpPr>
          <p:nvPr>
            <p:ph type="body" sz="quarter" idx="15" hasCustomPrompt="1"/>
          </p:nvPr>
        </p:nvSpPr>
        <p:spPr>
          <a:xfrm>
            <a:off x="790575" y="3897846"/>
            <a:ext cx="2304000" cy="2040991"/>
          </a:xfrm>
        </p:spPr>
        <p:txBody>
          <a:bodyPr/>
          <a:lstStyle>
            <a:lvl1pPr>
              <a:spcBef>
                <a:spcPts val="0"/>
              </a:spcBef>
              <a:spcAft>
                <a:spcPts val="8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2" name="Text Placeholder 22">
            <a:extLst>
              <a:ext uri="{FF2B5EF4-FFF2-40B4-BE49-F238E27FC236}">
                <a16:creationId xmlns:a16="http://schemas.microsoft.com/office/drawing/2014/main" id="{CF83B844-E9FA-8B10-53D4-D7A0BFCB760B}"/>
              </a:ext>
            </a:extLst>
          </p:cNvPr>
          <p:cNvSpPr>
            <a:spLocks noGrp="1"/>
          </p:cNvSpPr>
          <p:nvPr>
            <p:ph type="body" sz="quarter" idx="17" hasCustomPrompt="1"/>
          </p:nvPr>
        </p:nvSpPr>
        <p:spPr>
          <a:xfrm>
            <a:off x="3265203" y="3897846"/>
            <a:ext cx="2304000" cy="2040991"/>
          </a:xfrm>
        </p:spPr>
        <p:txBody>
          <a:bodyPr/>
          <a:lstStyle>
            <a:lvl1pPr>
              <a:spcAft>
                <a:spcPts val="800"/>
              </a:spcAft>
              <a:defRPr/>
            </a:lvl1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9" name="Picture Placeholder 9">
            <a:extLst>
              <a:ext uri="{FF2B5EF4-FFF2-40B4-BE49-F238E27FC236}">
                <a16:creationId xmlns:a16="http://schemas.microsoft.com/office/drawing/2014/main" id="{5FAB1CBF-5A6E-E74B-6800-9D5E2E1F7212}"/>
              </a:ext>
            </a:extLst>
          </p:cNvPr>
          <p:cNvSpPr>
            <a:spLocks noGrp="1"/>
          </p:cNvSpPr>
          <p:nvPr>
            <p:ph type="pic" sz="quarter" idx="14" hasCustomPrompt="1"/>
          </p:nvPr>
        </p:nvSpPr>
        <p:spPr>
          <a:xfrm>
            <a:off x="5765386" y="790575"/>
            <a:ext cx="5634754" cy="2649182"/>
          </a:xfrm>
          <a:prstGeom prst="round2SameRect">
            <a:avLst>
              <a:gd name="adj1" fmla="val 4152"/>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13" name="Text Placeholder 23">
            <a:extLst>
              <a:ext uri="{FF2B5EF4-FFF2-40B4-BE49-F238E27FC236}">
                <a16:creationId xmlns:a16="http://schemas.microsoft.com/office/drawing/2014/main" id="{5B0566AF-B86F-827C-24C7-E2F634B3BB8D}"/>
              </a:ext>
            </a:extLst>
          </p:cNvPr>
          <p:cNvSpPr>
            <a:spLocks noGrp="1"/>
          </p:cNvSpPr>
          <p:nvPr>
            <p:ph type="body" sz="quarter" idx="23" hasCustomPrompt="1"/>
          </p:nvPr>
        </p:nvSpPr>
        <p:spPr>
          <a:xfrm>
            <a:off x="6182659" y="3897637"/>
            <a:ext cx="2304000" cy="2041200"/>
          </a:xfrm>
        </p:spPr>
        <p:txBody>
          <a:bodyPr/>
          <a:lstStyle>
            <a:lvl1pPr>
              <a:spcAft>
                <a:spcPts val="800"/>
              </a:spcAft>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20" name="Text Placeholder 15">
            <a:extLst>
              <a:ext uri="{FF2B5EF4-FFF2-40B4-BE49-F238E27FC236}">
                <a16:creationId xmlns:a16="http://schemas.microsoft.com/office/drawing/2014/main" id="{9EF9CCC5-E306-6A50-5653-C0A325A322FA}"/>
              </a:ext>
            </a:extLst>
          </p:cNvPr>
          <p:cNvSpPr>
            <a:spLocks noGrp="1"/>
          </p:cNvSpPr>
          <p:nvPr>
            <p:ph type="body" sz="quarter" idx="16" hasCustomPrompt="1"/>
          </p:nvPr>
        </p:nvSpPr>
        <p:spPr>
          <a:xfrm>
            <a:off x="9380778" y="4549544"/>
            <a:ext cx="1023775" cy="543405"/>
          </a:xfrm>
        </p:spPr>
        <p:txBody>
          <a:bodyPr anchor="ctr" anchorCtr="0"/>
          <a:lstStyle>
            <a:lvl1pPr algn="ctr">
              <a:spcAft>
                <a:spcPts val="0"/>
              </a:spcAft>
              <a:defRPr sz="4000">
                <a:solidFill>
                  <a:schemeClr val="bg1"/>
                </a:solidFill>
              </a:defRPr>
            </a:lvl1pPr>
          </a:lstStyle>
          <a:p>
            <a:pPr lvl="0"/>
            <a:r>
              <a:rPr lang="en-US"/>
              <a:t>XX</a:t>
            </a:r>
          </a:p>
        </p:txBody>
      </p:sp>
      <p:sp>
        <p:nvSpPr>
          <p:cNvPr id="23" name="Chart Placeholder 22">
            <a:extLst>
              <a:ext uri="{FF2B5EF4-FFF2-40B4-BE49-F238E27FC236}">
                <a16:creationId xmlns:a16="http://schemas.microsoft.com/office/drawing/2014/main" id="{F8AFAD7F-47BF-BD80-C76E-8019C3A8ABBC}"/>
              </a:ext>
            </a:extLst>
          </p:cNvPr>
          <p:cNvSpPr>
            <a:spLocks noGrp="1"/>
          </p:cNvSpPr>
          <p:nvPr>
            <p:ph type="chart" sz="quarter" idx="24" hasCustomPrompt="1"/>
          </p:nvPr>
        </p:nvSpPr>
        <p:spPr>
          <a:xfrm>
            <a:off x="8844915" y="3774091"/>
            <a:ext cx="2095500" cy="2094310"/>
          </a:xfrm>
        </p:spPr>
        <p:txBody>
          <a:bodyPr/>
          <a:lstStyle>
            <a:lvl1pPr>
              <a:defRPr sz="1200">
                <a:solidFill>
                  <a:schemeClr val="bg1"/>
                </a:solidFill>
              </a:defRPr>
            </a:lvl1pPr>
          </a:lstStyle>
          <a:p>
            <a:r>
              <a:rPr lang="en-US" noProof="0"/>
              <a:t>Click icon to insert donut chart and send to back to insert number</a:t>
            </a:r>
          </a:p>
        </p:txBody>
      </p:sp>
      <p:sp>
        <p:nvSpPr>
          <p:cNvPr id="3" name="Slide Number Placeholder 2">
            <a:extLst>
              <a:ext uri="{FF2B5EF4-FFF2-40B4-BE49-F238E27FC236}">
                <a16:creationId xmlns:a16="http://schemas.microsoft.com/office/drawing/2014/main" id="{9D914089-15EA-A0C5-B0F2-908F26909436}"/>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8AAA3DF2-04BB-9A62-EF6F-A7D56C69445A}"/>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9" name="Rectangle 8">
            <a:extLst>
              <a:ext uri="{FF2B5EF4-FFF2-40B4-BE49-F238E27FC236}">
                <a16:creationId xmlns:a16="http://schemas.microsoft.com/office/drawing/2014/main" id="{4653E830-4303-A836-B848-4E62CC484FC0}"/>
              </a:ext>
            </a:extLst>
          </p:cNvPr>
          <p:cNvSpPr/>
          <p:nvPr/>
        </p:nvSpPr>
        <p:spPr>
          <a:xfrm>
            <a:off x="3082925" y="3897637"/>
            <a:ext cx="0" cy="65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US" sz="1400" err="1">
              <a:solidFill>
                <a:schemeClr val="accent1"/>
              </a:solidFill>
            </a:endParaRPr>
          </a:p>
        </p:txBody>
      </p:sp>
    </p:spTree>
    <p:extLst>
      <p:ext uri="{BB962C8B-B14F-4D97-AF65-F5344CB8AC3E}">
        <p14:creationId xmlns:p14="http://schemas.microsoft.com/office/powerpoint/2010/main" val="2880954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5.xml><?xml version="1.0" encoding="utf-8"?>
<p:sldLayout xmlns:a="http://schemas.openxmlformats.org/drawingml/2006/main" xmlns:r="http://schemas.openxmlformats.org/officeDocument/2006/relationships" xmlns:p="http://schemas.openxmlformats.org/presentationml/2006/main" preserve="1">
  <p:cSld name="13_Case study _Opt. B">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9525401E-92DD-A12F-14EF-48621A973A28}"/>
              </a:ext>
            </a:extLst>
          </p:cNvPr>
          <p:cNvSpPr/>
          <p:nvPr/>
        </p:nvSpPr>
        <p:spPr>
          <a:xfrm>
            <a:off x="1950244" y="381449"/>
            <a:ext cx="1577181" cy="216000"/>
          </a:xfrm>
          <a:prstGeom prst="roundRect">
            <a:avLst>
              <a:gd name="adj" fmla="val 50000"/>
            </a:avLst>
          </a:prstGeom>
          <a:solidFill>
            <a:srgbClr val="CFD4ED"/>
          </a:solidFill>
          <a:ln w="6350" cap="flat">
            <a:noFill/>
            <a:prstDash val="solid"/>
            <a:miter/>
          </a:ln>
        </p:spPr>
        <p:txBody>
          <a:bodyPr lIns="504000" rIns="360000" rtlCol="0" anchor="ctr"/>
          <a:lstStyle/>
          <a:p>
            <a:endParaRPr lang="en-AU" sz="800">
              <a:solidFill>
                <a:srgbClr val="1D4F91"/>
              </a:solidFill>
              <a:latin typeface="+mj-lt"/>
            </a:endParaRPr>
          </a:p>
        </p:txBody>
      </p:sp>
      <p:sp>
        <p:nvSpPr>
          <p:cNvPr id="8" name="Rectangle: Rounded Corners 7">
            <a:extLst>
              <a:ext uri="{FF2B5EF4-FFF2-40B4-BE49-F238E27FC236}">
                <a16:creationId xmlns:a16="http://schemas.microsoft.com/office/drawing/2014/main" id="{2C41087E-C186-DC73-0342-86FEDBD380B6}"/>
              </a:ext>
            </a:extLst>
          </p:cNvPr>
          <p:cNvSpPr/>
          <p:nvPr/>
        </p:nvSpPr>
        <p:spPr>
          <a:xfrm>
            <a:off x="795337" y="381449"/>
            <a:ext cx="1339383" cy="216000"/>
          </a:xfrm>
          <a:prstGeom prst="roundRect">
            <a:avLst>
              <a:gd name="adj" fmla="val 50000"/>
            </a:avLst>
          </a:prstGeom>
          <a:solidFill>
            <a:schemeClr val="accent1"/>
          </a:solidFill>
          <a:ln w="6350" cap="flat">
            <a:noFill/>
            <a:prstDash val="solid"/>
            <a:miter/>
          </a:ln>
        </p:spPr>
        <p:txBody>
          <a:bodyPr lIns="360000" rIns="360000" rtlCol="0" anchor="ctr"/>
          <a:lstStyle/>
          <a:p>
            <a:endParaRPr lang="en-AU" sz="800">
              <a:solidFill>
                <a:schemeClr val="bg1"/>
              </a:solidFill>
              <a:latin typeface="+mj-lt"/>
            </a:endParaRPr>
          </a:p>
        </p:txBody>
      </p:sp>
      <p:sp>
        <p:nvSpPr>
          <p:cNvPr id="22" name="Rectangle: Rounded Corners 21">
            <a:extLst>
              <a:ext uri="{FF2B5EF4-FFF2-40B4-BE49-F238E27FC236}">
                <a16:creationId xmlns:a16="http://schemas.microsoft.com/office/drawing/2014/main" id="{3917BCC7-04B6-D736-5D04-113ECB97C69D}"/>
              </a:ext>
            </a:extLst>
          </p:cNvPr>
          <p:cNvSpPr/>
          <p:nvPr/>
        </p:nvSpPr>
        <p:spPr>
          <a:xfrm>
            <a:off x="7071462" y="1969325"/>
            <a:ext cx="4328376" cy="4250499"/>
          </a:xfrm>
          <a:prstGeom prst="roundRect">
            <a:avLst>
              <a:gd name="adj" fmla="val 2047"/>
            </a:avLst>
          </a:prstGeom>
          <a:solidFill>
            <a:schemeClr val="accent1"/>
          </a:solidFill>
          <a:ln w="6350" cap="flat">
            <a:noFill/>
            <a:prstDash val="solid"/>
            <a:miter/>
          </a:ln>
        </p:spPr>
        <p:txBody>
          <a:bodyPr rtlCol="0" anchor="ctr"/>
          <a:lstStyle/>
          <a:p>
            <a:endParaRPr lang="en-AU"/>
          </a:p>
        </p:txBody>
      </p:sp>
      <p:sp>
        <p:nvSpPr>
          <p:cNvPr id="24" name="Text Placeholder 8">
            <a:extLst>
              <a:ext uri="{FF2B5EF4-FFF2-40B4-BE49-F238E27FC236}">
                <a16:creationId xmlns:a16="http://schemas.microsoft.com/office/drawing/2014/main" id="{C4332001-6E4B-9B97-7D8A-3378FE6D8DD3}"/>
              </a:ext>
            </a:extLst>
          </p:cNvPr>
          <p:cNvSpPr>
            <a:spLocks noGrp="1"/>
          </p:cNvSpPr>
          <p:nvPr>
            <p:ph type="body" sz="quarter" idx="12" hasCustomPrompt="1"/>
          </p:nvPr>
        </p:nvSpPr>
        <p:spPr>
          <a:xfrm>
            <a:off x="924515" y="427894"/>
            <a:ext cx="1081026" cy="123111"/>
          </a:xfrm>
        </p:spPr>
        <p:txBody>
          <a:bodyPr wrap="none" anchor="ctr" anchorCtr="0">
            <a:noAutofit/>
          </a:bodyPr>
          <a:lstStyle>
            <a:lvl1pPr algn="ct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Insert text</a:t>
            </a:r>
          </a:p>
        </p:txBody>
      </p:sp>
      <p:sp>
        <p:nvSpPr>
          <p:cNvPr id="14" name="Text Placeholder 17">
            <a:extLst>
              <a:ext uri="{FF2B5EF4-FFF2-40B4-BE49-F238E27FC236}">
                <a16:creationId xmlns:a16="http://schemas.microsoft.com/office/drawing/2014/main" id="{74D5F99D-3E79-535B-ACE6-666EDAD4363D}"/>
              </a:ext>
            </a:extLst>
          </p:cNvPr>
          <p:cNvSpPr>
            <a:spLocks noGrp="1"/>
          </p:cNvSpPr>
          <p:nvPr>
            <p:ph type="body" sz="quarter" idx="18" hasCustomPrompt="1"/>
          </p:nvPr>
        </p:nvSpPr>
        <p:spPr>
          <a:xfrm>
            <a:off x="2262014" y="427894"/>
            <a:ext cx="1080000" cy="123111"/>
          </a:xfrm>
        </p:spPr>
        <p:txBody>
          <a:bodyPr lIns="0" rIns="0" anchor="ctr" anchorCtr="0">
            <a:spAutoFit/>
          </a:bodyPr>
          <a:lstStyle>
            <a:lvl1pPr algn="ct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a:t>Insert text</a:t>
            </a:r>
          </a:p>
        </p:txBody>
      </p:sp>
      <p:sp>
        <p:nvSpPr>
          <p:cNvPr id="15" name="Picture Placeholder 10">
            <a:extLst>
              <a:ext uri="{FF2B5EF4-FFF2-40B4-BE49-F238E27FC236}">
                <a16:creationId xmlns:a16="http://schemas.microsoft.com/office/drawing/2014/main" id="{E8827750-BB5B-4D41-BC1E-48945796AB44}"/>
              </a:ext>
            </a:extLst>
          </p:cNvPr>
          <p:cNvSpPr>
            <a:spLocks noGrp="1"/>
          </p:cNvSpPr>
          <p:nvPr>
            <p:ph type="pic" sz="quarter" idx="24" hasCustomPrompt="1"/>
          </p:nvPr>
        </p:nvSpPr>
        <p:spPr>
          <a:xfrm>
            <a:off x="3768725" y="309449"/>
            <a:ext cx="360000" cy="360000"/>
          </a:xfrm>
          <a:noFill/>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18" name="Picture Placeholder 17">
            <a:extLst>
              <a:ext uri="{FF2B5EF4-FFF2-40B4-BE49-F238E27FC236}">
                <a16:creationId xmlns:a16="http://schemas.microsoft.com/office/drawing/2014/main" id="{06191725-8F67-50B9-F99C-E00D8A1431EA}"/>
              </a:ext>
            </a:extLst>
          </p:cNvPr>
          <p:cNvSpPr>
            <a:spLocks noGrp="1"/>
          </p:cNvSpPr>
          <p:nvPr>
            <p:ph type="pic" sz="quarter" idx="25" hasCustomPrompt="1"/>
          </p:nvPr>
        </p:nvSpPr>
        <p:spPr>
          <a:xfrm>
            <a:off x="10298113" y="319777"/>
            <a:ext cx="846137" cy="323850"/>
          </a:xfrm>
          <a:noFill/>
        </p:spPr>
        <p:txBody>
          <a:bodyPr/>
          <a:lstStyle>
            <a:lvl1pPr algn="l">
              <a:defRPr sz="700">
                <a:solidFill>
                  <a:schemeClr val="tx2"/>
                </a:solidFill>
                <a:latin typeface="Roboto" panose="02000000000000000000" pitchFamily="2" charset="0"/>
                <a:ea typeface="Roboto" panose="02000000000000000000" pitchFamily="2" charset="0"/>
              </a:defRPr>
            </a:lvl1pPr>
          </a:lstStyle>
          <a:p>
            <a:r>
              <a:rPr lang="en-AU"/>
              <a:t>Click icon to insert client logo</a:t>
            </a:r>
          </a:p>
        </p:txBody>
      </p:sp>
      <p:sp>
        <p:nvSpPr>
          <p:cNvPr id="11" name="Text Placeholder 9">
            <a:extLst>
              <a:ext uri="{FF2B5EF4-FFF2-40B4-BE49-F238E27FC236}">
                <a16:creationId xmlns:a16="http://schemas.microsoft.com/office/drawing/2014/main" id="{E723F3CA-125C-A0AE-74A0-34D7F10A4C3B}"/>
              </a:ext>
            </a:extLst>
          </p:cNvPr>
          <p:cNvSpPr>
            <a:spLocks noGrp="1"/>
          </p:cNvSpPr>
          <p:nvPr>
            <p:ph type="body" sz="quarter" idx="15" hasCustomPrompt="1"/>
          </p:nvPr>
        </p:nvSpPr>
        <p:spPr>
          <a:xfrm>
            <a:off x="794280" y="2309175"/>
            <a:ext cx="2788533" cy="3571200"/>
          </a:xfrm>
        </p:spPr>
        <p:txBody>
          <a:bodyPr rIns="180000"/>
          <a:lstStyle>
            <a:lvl1pPr>
              <a:spcBef>
                <a:spcPts val="0"/>
              </a:spcBef>
              <a:spcAft>
                <a:spcPts val="8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2" name="Text Placeholder 22">
            <a:extLst>
              <a:ext uri="{FF2B5EF4-FFF2-40B4-BE49-F238E27FC236}">
                <a16:creationId xmlns:a16="http://schemas.microsoft.com/office/drawing/2014/main" id="{CF83B844-E9FA-8B10-53D4-D7A0BFCB760B}"/>
              </a:ext>
            </a:extLst>
          </p:cNvPr>
          <p:cNvSpPr>
            <a:spLocks noGrp="1"/>
          </p:cNvSpPr>
          <p:nvPr>
            <p:ph type="body" sz="quarter" idx="17" hasCustomPrompt="1"/>
          </p:nvPr>
        </p:nvSpPr>
        <p:spPr>
          <a:xfrm>
            <a:off x="3756731" y="2309175"/>
            <a:ext cx="2788533" cy="3571200"/>
          </a:xfrm>
        </p:spPr>
        <p:txBody>
          <a:bodyPr rIns="180000"/>
          <a:lstStyle>
            <a:lvl1pPr>
              <a:spcAft>
                <a:spcPts val="800"/>
              </a:spcAft>
              <a:defRPr/>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3" name="Text Placeholder 23">
            <a:extLst>
              <a:ext uri="{FF2B5EF4-FFF2-40B4-BE49-F238E27FC236}">
                <a16:creationId xmlns:a16="http://schemas.microsoft.com/office/drawing/2014/main" id="{5B0566AF-B86F-827C-24C7-E2F634B3BB8D}"/>
              </a:ext>
            </a:extLst>
          </p:cNvPr>
          <p:cNvSpPr>
            <a:spLocks noGrp="1"/>
          </p:cNvSpPr>
          <p:nvPr>
            <p:ph type="body" sz="quarter" idx="23" hasCustomPrompt="1"/>
          </p:nvPr>
        </p:nvSpPr>
        <p:spPr>
          <a:xfrm>
            <a:off x="7507650" y="2309175"/>
            <a:ext cx="3456000" cy="3571200"/>
          </a:xfrm>
        </p:spPr>
        <p:txBody>
          <a:bodyPr/>
          <a:lstStyle>
            <a:lvl1pPr>
              <a:spcAft>
                <a:spcPts val="800"/>
              </a:spcAft>
              <a:defRPr>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D914089-15EA-A0C5-B0F2-908F26909436}"/>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8AAA3DF2-04BB-9A62-EF6F-A7D56C69445A}"/>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1" name="Title 30">
            <a:extLst>
              <a:ext uri="{FF2B5EF4-FFF2-40B4-BE49-F238E27FC236}">
                <a16:creationId xmlns:a16="http://schemas.microsoft.com/office/drawing/2014/main" id="{7C6DB168-8320-7583-747D-C033E1651D4A}"/>
              </a:ext>
            </a:extLst>
          </p:cNvPr>
          <p:cNvSpPr>
            <a:spLocks noGrp="1"/>
          </p:cNvSpPr>
          <p:nvPr>
            <p:ph type="title" hasCustomPrompt="1"/>
          </p:nvPr>
        </p:nvSpPr>
        <p:spPr>
          <a:xfrm>
            <a:off x="794280" y="790575"/>
            <a:ext cx="5750984" cy="964800"/>
          </a:xfrm>
        </p:spPr>
        <p:txBody>
          <a:bodyPr/>
          <a:lstStyle>
            <a:lvl1pPr>
              <a:defRPr/>
            </a:lvl1pPr>
          </a:lstStyle>
          <a:p>
            <a:r>
              <a:rPr lang="en-US"/>
              <a:t>Title goes here</a:t>
            </a:r>
            <a:endParaRPr lang="en-AU"/>
          </a:p>
        </p:txBody>
      </p:sp>
    </p:spTree>
    <p:extLst>
      <p:ext uri="{BB962C8B-B14F-4D97-AF65-F5344CB8AC3E}">
        <p14:creationId xmlns:p14="http://schemas.microsoft.com/office/powerpoint/2010/main" val="385464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6.xml><?xml version="1.0" encoding="utf-8"?>
<p:sldLayout xmlns:a="http://schemas.openxmlformats.org/drawingml/2006/main" xmlns:r="http://schemas.openxmlformats.org/officeDocument/2006/relationships" xmlns:p="http://schemas.openxmlformats.org/presentationml/2006/main" preserve="1">
  <p:cSld name="13_Case study _Opt. C (Multi)">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C2F9B4F3-0A8F-6B6B-BC80-5FE893581623}"/>
              </a:ext>
            </a:extLst>
          </p:cNvPr>
          <p:cNvGrpSpPr/>
          <p:nvPr/>
        </p:nvGrpSpPr>
        <p:grpSpPr>
          <a:xfrm>
            <a:off x="790575" y="1766886"/>
            <a:ext cx="10617394" cy="4449763"/>
            <a:chOff x="773112" y="1646238"/>
            <a:chExt cx="10644187" cy="4567237"/>
          </a:xfrm>
        </p:grpSpPr>
        <p:sp>
          <p:nvSpPr>
            <p:cNvPr id="5" name="Rectangle: Rounded Corners 4">
              <a:extLst>
                <a:ext uri="{FF2B5EF4-FFF2-40B4-BE49-F238E27FC236}">
                  <a16:creationId xmlns:a16="http://schemas.microsoft.com/office/drawing/2014/main" id="{49164ACB-6A74-57B0-C952-7B6B98A11D57}"/>
                </a:ext>
              </a:extLst>
            </p:cNvPr>
            <p:cNvSpPr/>
            <p:nvPr/>
          </p:nvSpPr>
          <p:spPr>
            <a:xfrm>
              <a:off x="7621172" y="1646238"/>
              <a:ext cx="3796127" cy="4567237"/>
            </a:xfrm>
            <a:prstGeom prst="roundRect">
              <a:avLst>
                <a:gd name="adj" fmla="val 2490"/>
              </a:avLst>
            </a:prstGeom>
            <a:solidFill>
              <a:schemeClr val="accent4"/>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AAA3A494-62F7-6051-D59F-2BDE357C5A9A}"/>
                </a:ext>
              </a:extLst>
            </p:cNvPr>
            <p:cNvSpPr/>
            <p:nvPr/>
          </p:nvSpPr>
          <p:spPr>
            <a:xfrm>
              <a:off x="4197142" y="1646239"/>
              <a:ext cx="3719721" cy="4567236"/>
            </a:xfrm>
            <a:prstGeom prst="roundRect">
              <a:avLst>
                <a:gd name="adj" fmla="val 2541"/>
              </a:avLst>
            </a:prstGeom>
            <a:solidFill>
              <a:schemeClr val="accent3"/>
            </a:solidFill>
            <a:ln w="6350" cap="flat">
              <a:noFill/>
              <a:prstDash val="solid"/>
              <a:miter/>
            </a:ln>
          </p:spPr>
          <p:txBody>
            <a:bodyPr rtlCol="0" anchor="ctr"/>
            <a:lstStyle/>
            <a:p>
              <a:endParaRPr lang="en-AU"/>
            </a:p>
          </p:txBody>
        </p:sp>
        <p:sp>
          <p:nvSpPr>
            <p:cNvPr id="9" name="Rectangle: Rounded Corners 8">
              <a:extLst>
                <a:ext uri="{FF2B5EF4-FFF2-40B4-BE49-F238E27FC236}">
                  <a16:creationId xmlns:a16="http://schemas.microsoft.com/office/drawing/2014/main" id="{CAF08817-F1AD-442B-A82D-53BA7084B1B4}"/>
                </a:ext>
              </a:extLst>
            </p:cNvPr>
            <p:cNvSpPr/>
            <p:nvPr/>
          </p:nvSpPr>
          <p:spPr>
            <a:xfrm>
              <a:off x="773112" y="1646239"/>
              <a:ext cx="3571876" cy="4567236"/>
            </a:xfrm>
            <a:prstGeom prst="roundRect">
              <a:avLst>
                <a:gd name="adj" fmla="val 2646"/>
              </a:avLst>
            </a:prstGeom>
            <a:solidFill>
              <a:schemeClr val="accent1"/>
            </a:solidFill>
            <a:ln w="6350" cap="flat">
              <a:noFill/>
              <a:prstDash val="solid"/>
              <a:miter/>
            </a:ln>
          </p:spPr>
          <p:txBody>
            <a:bodyPr rtlCol="0" anchor="ctr"/>
            <a:lstStyle/>
            <a:p>
              <a:endParaRPr lang="en-AU"/>
            </a:p>
          </p:txBody>
        </p:sp>
      </p:grpSp>
      <p:grpSp>
        <p:nvGrpSpPr>
          <p:cNvPr id="16" name="Group 15">
            <a:extLst>
              <a:ext uri="{FF2B5EF4-FFF2-40B4-BE49-F238E27FC236}">
                <a16:creationId xmlns:a16="http://schemas.microsoft.com/office/drawing/2014/main" id="{20923C2B-B17B-4F58-BEBC-3F95BF811DEB}"/>
              </a:ext>
            </a:extLst>
          </p:cNvPr>
          <p:cNvGrpSpPr/>
          <p:nvPr/>
        </p:nvGrpSpPr>
        <p:grpSpPr>
          <a:xfrm>
            <a:off x="795337" y="375099"/>
            <a:ext cx="2732088" cy="216000"/>
            <a:chOff x="776287" y="324299"/>
            <a:chExt cx="2732088" cy="216000"/>
          </a:xfrm>
        </p:grpSpPr>
        <p:sp>
          <p:nvSpPr>
            <p:cNvPr id="7" name="Rectangle: Rounded Corners 6">
              <a:extLst>
                <a:ext uri="{FF2B5EF4-FFF2-40B4-BE49-F238E27FC236}">
                  <a16:creationId xmlns:a16="http://schemas.microsoft.com/office/drawing/2014/main" id="{9525401E-92DD-A12F-14EF-48621A973A28}"/>
                </a:ext>
              </a:extLst>
            </p:cNvPr>
            <p:cNvSpPr/>
            <p:nvPr/>
          </p:nvSpPr>
          <p:spPr>
            <a:xfrm>
              <a:off x="1931194" y="324299"/>
              <a:ext cx="1577181" cy="216000"/>
            </a:xfrm>
            <a:prstGeom prst="roundRect">
              <a:avLst>
                <a:gd name="adj" fmla="val 50000"/>
              </a:avLst>
            </a:prstGeom>
            <a:solidFill>
              <a:schemeClr val="accent3"/>
            </a:solidFill>
            <a:ln w="6350" cap="flat">
              <a:noFill/>
              <a:prstDash val="solid"/>
              <a:miter/>
            </a:ln>
          </p:spPr>
          <p:txBody>
            <a:bodyPr lIns="504000" rIns="360000" rtlCol="0" anchor="ctr"/>
            <a:lstStyle/>
            <a:p>
              <a:endParaRPr lang="en-AU" sz="800">
                <a:solidFill>
                  <a:srgbClr val="1D4F91"/>
                </a:solidFill>
                <a:latin typeface="+mj-lt"/>
              </a:endParaRPr>
            </a:p>
          </p:txBody>
        </p:sp>
        <p:sp>
          <p:nvSpPr>
            <p:cNvPr id="8" name="Rectangle: Rounded Corners 7">
              <a:extLst>
                <a:ext uri="{FF2B5EF4-FFF2-40B4-BE49-F238E27FC236}">
                  <a16:creationId xmlns:a16="http://schemas.microsoft.com/office/drawing/2014/main" id="{2C41087E-C186-DC73-0342-86FEDBD380B6}"/>
                </a:ext>
              </a:extLst>
            </p:cNvPr>
            <p:cNvSpPr/>
            <p:nvPr/>
          </p:nvSpPr>
          <p:spPr>
            <a:xfrm>
              <a:off x="776287" y="324299"/>
              <a:ext cx="1339383" cy="216000"/>
            </a:xfrm>
            <a:prstGeom prst="roundRect">
              <a:avLst>
                <a:gd name="adj" fmla="val 50000"/>
              </a:avLst>
            </a:prstGeom>
            <a:solidFill>
              <a:schemeClr val="accent1"/>
            </a:solidFill>
            <a:ln w="6350" cap="flat">
              <a:noFill/>
              <a:prstDash val="solid"/>
              <a:miter/>
            </a:ln>
          </p:spPr>
          <p:txBody>
            <a:bodyPr lIns="360000" rIns="360000" rtlCol="0" anchor="ctr"/>
            <a:lstStyle/>
            <a:p>
              <a:endParaRPr lang="en-AU" sz="800">
                <a:solidFill>
                  <a:schemeClr val="bg1"/>
                </a:solidFill>
                <a:latin typeface="+mj-lt"/>
              </a:endParaRPr>
            </a:p>
          </p:txBody>
        </p:sp>
      </p:grpSp>
      <p:sp>
        <p:nvSpPr>
          <p:cNvPr id="24" name="Text Placeholder 8">
            <a:extLst>
              <a:ext uri="{FF2B5EF4-FFF2-40B4-BE49-F238E27FC236}">
                <a16:creationId xmlns:a16="http://schemas.microsoft.com/office/drawing/2014/main" id="{C4332001-6E4B-9B97-7D8A-3378FE6D8DD3}"/>
              </a:ext>
            </a:extLst>
          </p:cNvPr>
          <p:cNvSpPr>
            <a:spLocks noGrp="1"/>
          </p:cNvSpPr>
          <p:nvPr>
            <p:ph type="body" sz="quarter" idx="12" hasCustomPrompt="1"/>
          </p:nvPr>
        </p:nvSpPr>
        <p:spPr>
          <a:xfrm>
            <a:off x="924515" y="421544"/>
            <a:ext cx="1081026" cy="123111"/>
          </a:xfrm>
        </p:spPr>
        <p:txBody>
          <a:bodyPr wrap="none" anchor="ctr" anchorCtr="0">
            <a:noAutofit/>
          </a:bodyPr>
          <a:lstStyle>
            <a:lvl1pPr algn="ct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Insert text</a:t>
            </a:r>
          </a:p>
        </p:txBody>
      </p:sp>
      <p:sp>
        <p:nvSpPr>
          <p:cNvPr id="14" name="Text Placeholder 17">
            <a:extLst>
              <a:ext uri="{FF2B5EF4-FFF2-40B4-BE49-F238E27FC236}">
                <a16:creationId xmlns:a16="http://schemas.microsoft.com/office/drawing/2014/main" id="{74D5F99D-3E79-535B-ACE6-666EDAD4363D}"/>
              </a:ext>
            </a:extLst>
          </p:cNvPr>
          <p:cNvSpPr>
            <a:spLocks noGrp="1"/>
          </p:cNvSpPr>
          <p:nvPr>
            <p:ph type="body" sz="quarter" idx="18" hasCustomPrompt="1"/>
          </p:nvPr>
        </p:nvSpPr>
        <p:spPr>
          <a:xfrm>
            <a:off x="2262014" y="421544"/>
            <a:ext cx="1080000" cy="123111"/>
          </a:xfrm>
        </p:spPr>
        <p:txBody>
          <a:bodyPr lIns="0" rIns="0" anchor="ctr" anchorCtr="0">
            <a:spAutoFit/>
          </a:bodyPr>
          <a:lstStyle>
            <a:lvl1pPr algn="ctr">
              <a:lnSpc>
                <a:spcPct val="100000"/>
              </a:lnSpc>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Insert text</a:t>
            </a:r>
          </a:p>
        </p:txBody>
      </p:sp>
      <p:sp>
        <p:nvSpPr>
          <p:cNvPr id="15" name="Picture Placeholder 10">
            <a:extLst>
              <a:ext uri="{FF2B5EF4-FFF2-40B4-BE49-F238E27FC236}">
                <a16:creationId xmlns:a16="http://schemas.microsoft.com/office/drawing/2014/main" id="{E8827750-BB5B-4D41-BC1E-48945796AB44}"/>
              </a:ext>
            </a:extLst>
          </p:cNvPr>
          <p:cNvSpPr>
            <a:spLocks noGrp="1"/>
          </p:cNvSpPr>
          <p:nvPr>
            <p:ph type="pic" sz="quarter" idx="24" hasCustomPrompt="1"/>
          </p:nvPr>
        </p:nvSpPr>
        <p:spPr>
          <a:xfrm>
            <a:off x="3768725" y="303099"/>
            <a:ext cx="360000" cy="360000"/>
          </a:xfrm>
          <a:noFill/>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18" name="Picture Placeholder 17">
            <a:extLst>
              <a:ext uri="{FF2B5EF4-FFF2-40B4-BE49-F238E27FC236}">
                <a16:creationId xmlns:a16="http://schemas.microsoft.com/office/drawing/2014/main" id="{06191725-8F67-50B9-F99C-E00D8A1431EA}"/>
              </a:ext>
            </a:extLst>
          </p:cNvPr>
          <p:cNvSpPr>
            <a:spLocks noGrp="1"/>
          </p:cNvSpPr>
          <p:nvPr>
            <p:ph type="pic" sz="quarter" idx="25" hasCustomPrompt="1"/>
          </p:nvPr>
        </p:nvSpPr>
        <p:spPr>
          <a:xfrm>
            <a:off x="10298113" y="319777"/>
            <a:ext cx="846137" cy="323850"/>
          </a:xfrm>
          <a:noFill/>
        </p:spPr>
        <p:txBody>
          <a:bodyPr/>
          <a:lstStyle>
            <a:lvl1pPr algn="l">
              <a:defRPr sz="700">
                <a:solidFill>
                  <a:schemeClr val="tx2"/>
                </a:solidFill>
                <a:latin typeface="Roboto" panose="02000000000000000000" pitchFamily="2" charset="0"/>
                <a:ea typeface="Roboto" panose="02000000000000000000" pitchFamily="2" charset="0"/>
              </a:defRPr>
            </a:lvl1pPr>
          </a:lstStyle>
          <a:p>
            <a:r>
              <a:rPr lang="en-AU"/>
              <a:t>Click icon to insert client logo</a:t>
            </a:r>
          </a:p>
        </p:txBody>
      </p:sp>
      <p:sp>
        <p:nvSpPr>
          <p:cNvPr id="11" name="Text Placeholder 9">
            <a:extLst>
              <a:ext uri="{FF2B5EF4-FFF2-40B4-BE49-F238E27FC236}">
                <a16:creationId xmlns:a16="http://schemas.microsoft.com/office/drawing/2014/main" id="{E723F3CA-125C-A0AE-74A0-34D7F10A4C3B}"/>
              </a:ext>
            </a:extLst>
          </p:cNvPr>
          <p:cNvSpPr>
            <a:spLocks noGrp="1"/>
          </p:cNvSpPr>
          <p:nvPr>
            <p:ph type="body" sz="quarter" idx="15" hasCustomPrompt="1"/>
          </p:nvPr>
        </p:nvSpPr>
        <p:spPr>
          <a:xfrm>
            <a:off x="1212535" y="2041108"/>
            <a:ext cx="2642400" cy="3888000"/>
          </a:xfrm>
        </p:spPr>
        <p:txBody>
          <a:bodyPr/>
          <a:lstStyle>
            <a:lvl1pPr>
              <a:spcBef>
                <a:spcPts val="0"/>
              </a:spcBef>
              <a:spcAft>
                <a:spcPts val="800"/>
              </a:spcAft>
              <a:defRPr sz="1600">
                <a:solidFill>
                  <a:schemeClr val="bg1"/>
                </a:solidFill>
              </a:defRPr>
            </a:lvl1pPr>
            <a:lvl2pPr marL="0" indent="0">
              <a:spcBef>
                <a:spcPts val="0"/>
              </a:spcBef>
              <a:spcAft>
                <a:spcPts val="1200"/>
              </a:spcAft>
              <a:buNone/>
              <a:defRPr sz="1400">
                <a:solidFill>
                  <a:schemeClr val="bg1"/>
                </a:solidFill>
              </a:defRPr>
            </a:lvl2pPr>
            <a:lvl3pPr marL="172800" indent="-172800">
              <a:spcBef>
                <a:spcPts val="0"/>
              </a:spcBef>
              <a:spcAft>
                <a:spcPts val="600"/>
              </a:spcAft>
              <a:defRPr sz="1400">
                <a:solidFill>
                  <a:schemeClr val="bg1"/>
                </a:solidFill>
              </a:defRPr>
            </a:lvl3pPr>
            <a:lvl4pPr marL="345600" indent="-172800">
              <a:spcBef>
                <a:spcPts val="0"/>
              </a:spcBef>
              <a:spcAft>
                <a:spcPts val="600"/>
              </a:spcAft>
              <a:defRPr sz="1400">
                <a:solidFill>
                  <a:schemeClr val="bg1"/>
                </a:solidFill>
              </a:defRPr>
            </a:lvl4pPr>
            <a:lvl5pPr marL="518400" indent="-172800">
              <a:spcBef>
                <a:spcPts val="0"/>
              </a:spcBef>
              <a:spcAft>
                <a:spcPts val="600"/>
              </a:spcAft>
              <a:defRPr sz="1400">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2" name="Text Placeholder 22">
            <a:extLst>
              <a:ext uri="{FF2B5EF4-FFF2-40B4-BE49-F238E27FC236}">
                <a16:creationId xmlns:a16="http://schemas.microsoft.com/office/drawing/2014/main" id="{CF83B844-E9FA-8B10-53D4-D7A0BFCB760B}"/>
              </a:ext>
            </a:extLst>
          </p:cNvPr>
          <p:cNvSpPr>
            <a:spLocks noGrp="1"/>
          </p:cNvSpPr>
          <p:nvPr>
            <p:ph type="body" sz="quarter" idx="17" hasCustomPrompt="1"/>
          </p:nvPr>
        </p:nvSpPr>
        <p:spPr>
          <a:xfrm>
            <a:off x="4773839" y="2041108"/>
            <a:ext cx="2642400" cy="3888000"/>
          </a:xfrm>
        </p:spPr>
        <p:txBody>
          <a:bodyPr/>
          <a:lstStyle>
            <a:lvl1pPr>
              <a:spcAft>
                <a:spcPts val="800"/>
              </a:spcAft>
              <a:defRPr>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3" name="Text Placeholder 23">
            <a:extLst>
              <a:ext uri="{FF2B5EF4-FFF2-40B4-BE49-F238E27FC236}">
                <a16:creationId xmlns:a16="http://schemas.microsoft.com/office/drawing/2014/main" id="{5B0566AF-B86F-827C-24C7-E2F634B3BB8D}"/>
              </a:ext>
            </a:extLst>
          </p:cNvPr>
          <p:cNvSpPr>
            <a:spLocks noGrp="1"/>
          </p:cNvSpPr>
          <p:nvPr>
            <p:ph type="body" sz="quarter" idx="23" hasCustomPrompt="1"/>
          </p:nvPr>
        </p:nvSpPr>
        <p:spPr>
          <a:xfrm>
            <a:off x="8335143" y="2041108"/>
            <a:ext cx="2642400" cy="3888000"/>
          </a:xfrm>
        </p:spPr>
        <p:txBody>
          <a:bodyPr/>
          <a:lstStyle>
            <a:lvl1pPr>
              <a:spcAft>
                <a:spcPts val="800"/>
              </a:spcAft>
              <a:defRPr>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D914089-15EA-A0C5-B0F2-908F26909436}"/>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8AAA3DF2-04BB-9A62-EF6F-A7D56C69445A}"/>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5" name="Title 34">
            <a:extLst>
              <a:ext uri="{FF2B5EF4-FFF2-40B4-BE49-F238E27FC236}">
                <a16:creationId xmlns:a16="http://schemas.microsoft.com/office/drawing/2014/main" id="{4FBB166A-1D3B-FF96-6FD2-35B87DDC37ED}"/>
              </a:ext>
            </a:extLst>
          </p:cNvPr>
          <p:cNvSpPr>
            <a:spLocks noGrp="1"/>
          </p:cNvSpPr>
          <p:nvPr>
            <p:ph type="title" hasCustomPrompt="1"/>
          </p:nvPr>
        </p:nvSpPr>
        <p:spPr/>
        <p:txBody>
          <a:bodyPr/>
          <a:lstStyle>
            <a:lvl1pPr>
              <a:defRPr/>
            </a:lvl1pPr>
          </a:lstStyle>
          <a:p>
            <a:r>
              <a:rPr lang="en-US"/>
              <a:t>Title goes here</a:t>
            </a:r>
            <a:endParaRPr lang="en-AU"/>
          </a:p>
        </p:txBody>
      </p:sp>
    </p:spTree>
    <p:extLst>
      <p:ext uri="{BB962C8B-B14F-4D97-AF65-F5344CB8AC3E}">
        <p14:creationId xmlns:p14="http://schemas.microsoft.com/office/powerpoint/2010/main" val="4138122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7.xml><?xml version="1.0" encoding="utf-8"?>
<p:sldLayout xmlns:a="http://schemas.openxmlformats.org/drawingml/2006/main" xmlns:r="http://schemas.openxmlformats.org/officeDocument/2006/relationships" xmlns:p="http://schemas.openxmlformats.org/presentationml/2006/main" preserve="1">
  <p:cSld name="13_Case study _video Opt. A">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D1B85793-2B2F-4815-73C0-E4667F3A7321}"/>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9597DB07-159C-D942-97E9-52CFE347C1A3}"/>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6" name="Media Placeholder 5">
            <a:extLst>
              <a:ext uri="{FF2B5EF4-FFF2-40B4-BE49-F238E27FC236}">
                <a16:creationId xmlns:a16="http://schemas.microsoft.com/office/drawing/2014/main" id="{7B3F669D-88A4-8689-60E9-B7A314C0C1C9}"/>
              </a:ext>
            </a:extLst>
          </p:cNvPr>
          <p:cNvSpPr>
            <a:spLocks noGrp="1"/>
          </p:cNvSpPr>
          <p:nvPr>
            <p:ph type="media" sz="quarter" idx="12" hasCustomPrompt="1"/>
          </p:nvPr>
        </p:nvSpPr>
        <p:spPr>
          <a:xfrm>
            <a:off x="0" y="0"/>
            <a:ext cx="12192000" cy="6858000"/>
          </a:xfrm>
          <a:solidFill>
            <a:schemeClr val="bg1">
              <a:lumMod val="75000"/>
            </a:schemeClr>
          </a:solidFill>
        </p:spPr>
        <p:txBody>
          <a:bodyPr lIns="180000" tIns="180000" rIns="180000" bIns="180000"/>
          <a:lstStyle>
            <a:lvl1pPr>
              <a:defRPr>
                <a:solidFill>
                  <a:schemeClr val="tx2"/>
                </a:solidFill>
              </a:defRPr>
            </a:lvl1pPr>
          </a:lstStyle>
          <a:p>
            <a:r>
              <a:rPr lang="en-AU"/>
              <a:t>Click icon to insert video</a:t>
            </a:r>
          </a:p>
        </p:txBody>
      </p:sp>
    </p:spTree>
    <p:extLst>
      <p:ext uri="{BB962C8B-B14F-4D97-AF65-F5344CB8AC3E}">
        <p14:creationId xmlns:p14="http://schemas.microsoft.com/office/powerpoint/2010/main" val="1048912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8.xml><?xml version="1.0" encoding="utf-8"?>
<p:sldLayout xmlns:a="http://schemas.openxmlformats.org/drawingml/2006/main" xmlns:r="http://schemas.openxmlformats.org/officeDocument/2006/relationships" xmlns:p="http://schemas.openxmlformats.org/presentationml/2006/main" preserve="1">
  <p:cSld name="13_Case study _video Opt. C">
    <p:bg>
      <p:bgPr>
        <a:solidFill>
          <a:schemeClr val="bg2"/>
        </a:solidFill>
        <a:effectLst/>
      </p:bgPr>
    </p:bg>
    <p:spTree>
      <p:nvGrpSpPr>
        <p:cNvPr id="1" name=""/>
        <p:cNvGrpSpPr/>
        <p:nvPr/>
      </p:nvGrpSpPr>
      <p:grpSpPr>
        <a:xfrm>
          <a:off x="0" y="0"/>
          <a:ext cx="0" cy="0"/>
          <a:chOff x="0" y="0"/>
          <a:chExt cx="0" cy="0"/>
        </a:xfrm>
      </p:grpSpPr>
      <p:sp>
        <p:nvSpPr>
          <p:cNvPr id="10" name="Media Placeholder 5">
            <a:extLst>
              <a:ext uri="{FF2B5EF4-FFF2-40B4-BE49-F238E27FC236}">
                <a16:creationId xmlns:a16="http://schemas.microsoft.com/office/drawing/2014/main" id="{2B7F93E3-1272-2A8F-BDAB-DD2C7C74E1F2}"/>
              </a:ext>
            </a:extLst>
          </p:cNvPr>
          <p:cNvSpPr>
            <a:spLocks noGrp="1"/>
          </p:cNvSpPr>
          <p:nvPr>
            <p:ph type="media" sz="quarter" idx="12" hasCustomPrompt="1"/>
          </p:nvPr>
        </p:nvSpPr>
        <p:spPr>
          <a:xfrm>
            <a:off x="3703637" y="1766888"/>
            <a:ext cx="7696201" cy="4448175"/>
          </a:xfrm>
          <a:prstGeom prst="roundRect">
            <a:avLst>
              <a:gd name="adj" fmla="val 1914"/>
            </a:avLst>
          </a:prstGeom>
          <a:solidFill>
            <a:schemeClr val="bg1">
              <a:lumMod val="75000"/>
            </a:schemeClr>
          </a:solidFill>
        </p:spPr>
        <p:txBody>
          <a:bodyPr lIns="180000" tIns="180000" rIns="180000" bIns="180000"/>
          <a:lstStyle>
            <a:lvl1pPr>
              <a:defRPr>
                <a:solidFill>
                  <a:schemeClr val="tx2"/>
                </a:solidFill>
              </a:defRPr>
            </a:lvl1pPr>
          </a:lstStyle>
          <a:p>
            <a:r>
              <a:rPr lang="en-AU"/>
              <a:t>Drag and drop video into placeholder</a:t>
            </a:r>
          </a:p>
        </p:txBody>
      </p:sp>
      <p:sp>
        <p:nvSpPr>
          <p:cNvPr id="5" name="Text Placeholder 9">
            <a:extLst>
              <a:ext uri="{FF2B5EF4-FFF2-40B4-BE49-F238E27FC236}">
                <a16:creationId xmlns:a16="http://schemas.microsoft.com/office/drawing/2014/main" id="{76D31DEE-334E-3F11-B768-0B2923290294}"/>
              </a:ext>
            </a:extLst>
          </p:cNvPr>
          <p:cNvSpPr>
            <a:spLocks noGrp="1"/>
          </p:cNvSpPr>
          <p:nvPr>
            <p:ph type="body" sz="quarter" idx="15" hasCustomPrompt="1"/>
          </p:nvPr>
        </p:nvSpPr>
        <p:spPr>
          <a:xfrm>
            <a:off x="790575" y="1766888"/>
            <a:ext cx="2426367" cy="39102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6" name="Text Placeholder 5">
            <a:extLst>
              <a:ext uri="{FF2B5EF4-FFF2-40B4-BE49-F238E27FC236}">
                <a16:creationId xmlns:a16="http://schemas.microsoft.com/office/drawing/2014/main" id="{D1227E20-5A10-1A32-AF38-BCC04426A33E}"/>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24" name="Title 23">
            <a:extLst>
              <a:ext uri="{FF2B5EF4-FFF2-40B4-BE49-F238E27FC236}">
                <a16:creationId xmlns:a16="http://schemas.microsoft.com/office/drawing/2014/main" id="{FCE0940F-982F-D788-B2A6-09300070C1B5}"/>
              </a:ext>
            </a:extLst>
          </p:cNvPr>
          <p:cNvSpPr>
            <a:spLocks noGrp="1"/>
          </p:cNvSpPr>
          <p:nvPr>
            <p:ph type="title" hasCustomPrompt="1"/>
          </p:nvPr>
        </p:nvSpPr>
        <p:spPr/>
        <p:txBody>
          <a:bodyPr/>
          <a:lstStyle>
            <a:lvl1pPr>
              <a:defRPr/>
            </a:lvl1pPr>
          </a:lstStyle>
          <a:p>
            <a:r>
              <a:rPr lang="en-US"/>
              <a:t>Title goes here</a:t>
            </a:r>
            <a:endParaRPr lang="en-AU"/>
          </a:p>
        </p:txBody>
      </p:sp>
    </p:spTree>
    <p:extLst>
      <p:ext uri="{BB962C8B-B14F-4D97-AF65-F5344CB8AC3E}">
        <p14:creationId xmlns:p14="http://schemas.microsoft.com/office/powerpoint/2010/main" val="1721118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9.xml><?xml version="1.0" encoding="utf-8"?>
<p:sldLayout xmlns:a="http://schemas.openxmlformats.org/drawingml/2006/main" xmlns:r="http://schemas.openxmlformats.org/officeDocument/2006/relationships" xmlns:p="http://schemas.openxmlformats.org/presentationml/2006/main" preserve="1">
  <p:cSld name="15_Device desktop screen_Opt. A">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AFD94E1-8EFD-207E-4A6E-33503FE3323D}"/>
              </a:ext>
            </a:extLst>
          </p:cNvPr>
          <p:cNvSpPr/>
          <p:nvPr/>
        </p:nvSpPr>
        <p:spPr>
          <a:xfrm>
            <a:off x="790574" y="1372834"/>
            <a:ext cx="10626726" cy="4580705"/>
          </a:xfrm>
          <a:prstGeom prst="roundRect">
            <a:avLst>
              <a:gd name="adj" fmla="val 2367"/>
            </a:avLst>
          </a:prstGeom>
          <a:solidFill>
            <a:schemeClr val="bg1"/>
          </a:solidFill>
          <a:ln w="6350" cap="flat">
            <a:noFill/>
            <a:prstDash val="solid"/>
            <a:miter/>
          </a:ln>
        </p:spPr>
        <p:txBody>
          <a:bodyPr rtlCol="0" anchor="ctr"/>
          <a:lstStyle/>
          <a:p>
            <a:endParaRPr lang="en-AU"/>
          </a:p>
        </p:txBody>
      </p:sp>
      <p:pic>
        <p:nvPicPr>
          <p:cNvPr id="7" name="Picture 6" descr="A picture containing text, electronics, display&#10;&#10;Description automatically generated">
            <a:extLst>
              <a:ext uri="{FF2B5EF4-FFF2-40B4-BE49-F238E27FC236}">
                <a16:creationId xmlns:a16="http://schemas.microsoft.com/office/drawing/2014/main" id="{5319A7CE-4E99-60EE-B59A-0265CDF4474A}"/>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3490457" y="691863"/>
            <a:ext cx="9089607" cy="6501415"/>
          </a:xfrm>
          <a:prstGeom prst="rect">
            <a:avLst/>
          </a:prstGeom>
        </p:spPr>
      </p:pic>
      <p:sp>
        <p:nvSpPr>
          <p:cNvPr id="2" name="Title 1">
            <a:extLst>
              <a:ext uri="{FF2B5EF4-FFF2-40B4-BE49-F238E27FC236}">
                <a16:creationId xmlns:a16="http://schemas.microsoft.com/office/drawing/2014/main" id="{75D312F5-F7D8-A770-3AFB-2E4E75C330F0}"/>
              </a:ext>
            </a:extLst>
          </p:cNvPr>
          <p:cNvSpPr>
            <a:spLocks noGrp="1"/>
          </p:cNvSpPr>
          <p:nvPr>
            <p:ph type="title" hasCustomPrompt="1"/>
          </p:nvPr>
        </p:nvSpPr>
        <p:spPr>
          <a:xfrm>
            <a:off x="1199833" y="1777681"/>
            <a:ext cx="3073718" cy="1357200"/>
          </a:xfrm>
        </p:spPr>
        <p:txBody>
          <a:bodyPr/>
          <a:lstStyle/>
          <a:p>
            <a:r>
              <a:rPr lang="en-US"/>
              <a:t>Title goes here</a:t>
            </a:r>
            <a:endParaRPr lang="en-AU"/>
          </a:p>
        </p:txBody>
      </p:sp>
      <p:sp>
        <p:nvSpPr>
          <p:cNvPr id="8" name="Text Placeholder 9">
            <a:extLst>
              <a:ext uri="{FF2B5EF4-FFF2-40B4-BE49-F238E27FC236}">
                <a16:creationId xmlns:a16="http://schemas.microsoft.com/office/drawing/2014/main" id="{CCA1E41F-88D0-3E72-BC4D-B7734FE080B2}"/>
              </a:ext>
            </a:extLst>
          </p:cNvPr>
          <p:cNvSpPr>
            <a:spLocks noGrp="1"/>
          </p:cNvSpPr>
          <p:nvPr>
            <p:ph type="body" sz="quarter" idx="15" hasCustomPrompt="1"/>
          </p:nvPr>
        </p:nvSpPr>
        <p:spPr>
          <a:xfrm>
            <a:off x="1199833" y="3457574"/>
            <a:ext cx="3073718" cy="2136776"/>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1" name="Picture Placeholder 9">
            <a:extLst>
              <a:ext uri="{FF2B5EF4-FFF2-40B4-BE49-F238E27FC236}">
                <a16:creationId xmlns:a16="http://schemas.microsoft.com/office/drawing/2014/main" id="{D42198A9-72D0-C47A-2F96-069169683EEF}"/>
              </a:ext>
            </a:extLst>
          </p:cNvPr>
          <p:cNvSpPr>
            <a:spLocks noGrp="1"/>
          </p:cNvSpPr>
          <p:nvPr>
            <p:ph type="pic" sz="quarter" idx="14" hasCustomPrompt="1"/>
          </p:nvPr>
        </p:nvSpPr>
        <p:spPr>
          <a:xfrm>
            <a:off x="4718919" y="1407864"/>
            <a:ext cx="6634800" cy="3794400"/>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a:t>Click icon to insert screenshot</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328759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p:cSld name="Section Divider Layouts">
    <p:bg>
      <p:bgPr>
        <a:solidFill>
          <a:schemeClr val="tx2"/>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FDB76D0-1376-D60E-A9E3-F06114E4E7F4}"/>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Section dividers</a:t>
            </a:r>
          </a:p>
        </p:txBody>
      </p:sp>
      <p:grpSp>
        <p:nvGrpSpPr>
          <p:cNvPr id="7" name="Group 6">
            <a:extLst>
              <a:ext uri="{FF2B5EF4-FFF2-40B4-BE49-F238E27FC236}">
                <a16:creationId xmlns:a16="http://schemas.microsoft.com/office/drawing/2014/main" id="{CB54FD90-C3C2-C2AB-4358-20C63C63416E}"/>
              </a:ext>
            </a:extLst>
          </p:cNvPr>
          <p:cNvGrpSpPr/>
          <p:nvPr/>
        </p:nvGrpSpPr>
        <p:grpSpPr>
          <a:xfrm>
            <a:off x="1690688" y="1766888"/>
            <a:ext cx="1924050" cy="3390744"/>
            <a:chOff x="-3271839" y="2315371"/>
            <a:chExt cx="1343026" cy="2124868"/>
          </a:xfrm>
          <a:solidFill>
            <a:schemeClr val="bg1"/>
          </a:solidFill>
        </p:grpSpPr>
        <p:sp>
          <p:nvSpPr>
            <p:cNvPr id="5" name="Arrow: Chevron 4">
              <a:extLst>
                <a:ext uri="{FF2B5EF4-FFF2-40B4-BE49-F238E27FC236}">
                  <a16:creationId xmlns:a16="http://schemas.microsoft.com/office/drawing/2014/main" id="{0DCAB7B0-B746-23F9-C8D1-FDF20062EF10}"/>
                </a:ext>
              </a:extLst>
            </p:cNvPr>
            <p:cNvSpPr/>
            <p:nvPr/>
          </p:nvSpPr>
          <p:spPr>
            <a:xfrm rot="16200000">
              <a:off x="-3225007" y="3144046"/>
              <a:ext cx="1249361" cy="1343025"/>
            </a:xfrm>
            <a:prstGeom prst="chevron">
              <a:avLst>
                <a:gd name="adj" fmla="val 3856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latin typeface="+mn-lt"/>
              </a:endParaRPr>
            </a:p>
          </p:txBody>
        </p:sp>
        <p:sp>
          <p:nvSpPr>
            <p:cNvPr id="6" name="Rectangle 5">
              <a:extLst>
                <a:ext uri="{FF2B5EF4-FFF2-40B4-BE49-F238E27FC236}">
                  <a16:creationId xmlns:a16="http://schemas.microsoft.com/office/drawing/2014/main" id="{053F140B-A703-B21E-1707-614D4C1F5A1C}"/>
                </a:ext>
              </a:extLst>
            </p:cNvPr>
            <p:cNvSpPr/>
            <p:nvPr/>
          </p:nvSpPr>
          <p:spPr>
            <a:xfrm>
              <a:off x="-3271839" y="2315371"/>
              <a:ext cx="1343026" cy="1495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latin typeface="+mn-lt"/>
              </a:endParaRPr>
            </a:p>
          </p:txBody>
        </p:sp>
      </p:grpSp>
      <p:sp>
        <p:nvSpPr>
          <p:cNvPr id="2" name="TextBox 1">
            <a:extLst>
              <a:ext uri="{FF2B5EF4-FFF2-40B4-BE49-F238E27FC236}">
                <a16:creationId xmlns:a16="http://schemas.microsoft.com/office/drawing/2014/main" id="{9D991745-3E31-8D04-827C-50792838D7D1}"/>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529964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0.xml><?xml version="1.0" encoding="utf-8"?>
<p:sldLayout xmlns:a="http://schemas.openxmlformats.org/drawingml/2006/main" xmlns:r="http://schemas.openxmlformats.org/officeDocument/2006/relationships" xmlns:p="http://schemas.openxmlformats.org/presentationml/2006/main" preserve="1">
  <p:cSld name="15_Device laptop screen_Opt. A">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AFD94E1-8EFD-207E-4A6E-33503FE3323D}"/>
              </a:ext>
            </a:extLst>
          </p:cNvPr>
          <p:cNvSpPr/>
          <p:nvPr/>
        </p:nvSpPr>
        <p:spPr>
          <a:xfrm>
            <a:off x="790575" y="1372834"/>
            <a:ext cx="10626725" cy="4591533"/>
          </a:xfrm>
          <a:prstGeom prst="roundRect">
            <a:avLst>
              <a:gd name="adj" fmla="val 2367"/>
            </a:avLst>
          </a:prstGeom>
          <a:solidFill>
            <a:schemeClr val="bg1"/>
          </a:solidFill>
          <a:ln w="6350" cap="flat">
            <a:noFill/>
            <a:prstDash val="solid"/>
            <a:miter/>
          </a:ln>
        </p:spPr>
        <p:txBody>
          <a:bodyPr rtlCol="0" anchor="ctr"/>
          <a:lstStyle/>
          <a:p>
            <a:endParaRPr lang="en-AU"/>
          </a:p>
        </p:txBody>
      </p:sp>
      <p:pic>
        <p:nvPicPr>
          <p:cNvPr id="10" name="Graphic 9">
            <a:extLst>
              <a:ext uri="{FF2B5EF4-FFF2-40B4-BE49-F238E27FC236}">
                <a16:creationId xmlns:a16="http://schemas.microsoft.com/office/drawing/2014/main" id="{EF595F82-5968-3535-92C4-8C58280E1274}"/>
              </a:ext>
            </a:extLst>
          </p:cNvPr>
          <p:cNvPicPr>
            <a:picLocks noChangeAspect="1"/>
          </p:cNvPicPr>
          <p:nvPr/>
        </p:nvPicPr>
        <p:blipFill>
          <a:blip r:embed="rId2">
            <a:extLst>
              <a:ext uri="{96DAC541-7B7A-43D3-8B79-37D633B846F1}">
                <asvg:svgBlip xmlns:asvg="http://schemas.microsoft.com/office/drawing/2016/SVG/main" r:embed="rId3"/>
              </a:ext>
            </a:extLst>
          </a:blip>
          <a:srcRect/>
          <a:stretch>
            <a:fillRect/>
          </a:stretch>
        </p:blipFill>
        <p:spPr>
          <a:xfrm>
            <a:off x="3721658" y="1246173"/>
            <a:ext cx="8945622" cy="4797902"/>
          </a:xfrm>
          <a:custGeom>
            <a:avLst/>
            <a:gdLst>
              <a:gd name="connsiteX0" fmla="*/ 1267452 w 9159859"/>
              <a:gd name="connsiteY0" fmla="*/ 300353 h 4912806"/>
              <a:gd name="connsiteX1" fmla="*/ 1267452 w 9159859"/>
              <a:gd name="connsiteY1" fmla="*/ 4297678 h 4912806"/>
              <a:gd name="connsiteX2" fmla="*/ 7891773 w 9159859"/>
              <a:gd name="connsiteY2" fmla="*/ 4297678 h 4912806"/>
              <a:gd name="connsiteX3" fmla="*/ 7891773 w 9159859"/>
              <a:gd name="connsiteY3" fmla="*/ 300353 h 4912806"/>
              <a:gd name="connsiteX4" fmla="*/ 0 w 9159859"/>
              <a:gd name="connsiteY4" fmla="*/ 0 h 4912806"/>
              <a:gd name="connsiteX5" fmla="*/ 9159859 w 9159859"/>
              <a:gd name="connsiteY5" fmla="*/ 0 h 4912806"/>
              <a:gd name="connsiteX6" fmla="*/ 9159859 w 9159859"/>
              <a:gd name="connsiteY6" fmla="*/ 4912806 h 4912806"/>
              <a:gd name="connsiteX7" fmla="*/ 0 w 9159859"/>
              <a:gd name="connsiteY7" fmla="*/ 4912806 h 4912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59859" h="4912806">
                <a:moveTo>
                  <a:pt x="1267452" y="300353"/>
                </a:moveTo>
                <a:lnTo>
                  <a:pt x="1267452" y="4297678"/>
                </a:lnTo>
                <a:lnTo>
                  <a:pt x="7891773" y="4297678"/>
                </a:lnTo>
                <a:lnTo>
                  <a:pt x="7891773" y="300353"/>
                </a:lnTo>
                <a:close/>
                <a:moveTo>
                  <a:pt x="0" y="0"/>
                </a:moveTo>
                <a:lnTo>
                  <a:pt x="9159859" y="0"/>
                </a:lnTo>
                <a:lnTo>
                  <a:pt x="9159859" y="4912806"/>
                </a:lnTo>
                <a:lnTo>
                  <a:pt x="0" y="4912806"/>
                </a:lnTo>
                <a:close/>
              </a:path>
            </a:pathLst>
          </a:custGeom>
        </p:spPr>
      </p:pic>
      <p:sp>
        <p:nvSpPr>
          <p:cNvPr id="2" name="Title 1">
            <a:extLst>
              <a:ext uri="{FF2B5EF4-FFF2-40B4-BE49-F238E27FC236}">
                <a16:creationId xmlns:a16="http://schemas.microsoft.com/office/drawing/2014/main" id="{75D312F5-F7D8-A770-3AFB-2E4E75C330F0}"/>
              </a:ext>
            </a:extLst>
          </p:cNvPr>
          <p:cNvSpPr>
            <a:spLocks noGrp="1"/>
          </p:cNvSpPr>
          <p:nvPr>
            <p:ph type="title" hasCustomPrompt="1"/>
          </p:nvPr>
        </p:nvSpPr>
        <p:spPr>
          <a:xfrm>
            <a:off x="1199833" y="1777681"/>
            <a:ext cx="3073718" cy="1357200"/>
          </a:xfrm>
        </p:spPr>
        <p:txBody>
          <a:bodyPr/>
          <a:lstStyle/>
          <a:p>
            <a:r>
              <a:rPr lang="en-US"/>
              <a:t>Title goes here</a:t>
            </a:r>
            <a:endParaRPr lang="en-AU"/>
          </a:p>
        </p:txBody>
      </p:sp>
      <p:sp>
        <p:nvSpPr>
          <p:cNvPr id="8" name="Text Placeholder 9">
            <a:extLst>
              <a:ext uri="{FF2B5EF4-FFF2-40B4-BE49-F238E27FC236}">
                <a16:creationId xmlns:a16="http://schemas.microsoft.com/office/drawing/2014/main" id="{CCA1E41F-88D0-3E72-BC4D-B7734FE080B2}"/>
              </a:ext>
            </a:extLst>
          </p:cNvPr>
          <p:cNvSpPr>
            <a:spLocks noGrp="1"/>
          </p:cNvSpPr>
          <p:nvPr>
            <p:ph type="body" sz="quarter" idx="15" hasCustomPrompt="1"/>
          </p:nvPr>
        </p:nvSpPr>
        <p:spPr>
          <a:xfrm>
            <a:off x="1199833" y="3457574"/>
            <a:ext cx="3073718" cy="2136776"/>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1" name="Picture Placeholder 9">
            <a:extLst>
              <a:ext uri="{FF2B5EF4-FFF2-40B4-BE49-F238E27FC236}">
                <a16:creationId xmlns:a16="http://schemas.microsoft.com/office/drawing/2014/main" id="{D42198A9-72D0-C47A-2F96-069169683EEF}"/>
              </a:ext>
            </a:extLst>
          </p:cNvPr>
          <p:cNvSpPr>
            <a:spLocks noGrp="1"/>
          </p:cNvSpPr>
          <p:nvPr>
            <p:ph type="pic" sz="quarter" idx="14" hasCustomPrompt="1"/>
          </p:nvPr>
        </p:nvSpPr>
        <p:spPr>
          <a:xfrm>
            <a:off x="4957632" y="1543142"/>
            <a:ext cx="6459667" cy="3905158"/>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a:t>Click icon to insert screenshot</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28173053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1.xml><?xml version="1.0" encoding="utf-8"?>
<p:sldLayout xmlns:a="http://schemas.openxmlformats.org/drawingml/2006/main" xmlns:r="http://schemas.openxmlformats.org/officeDocument/2006/relationships" xmlns:p="http://schemas.openxmlformats.org/presentationml/2006/main" preserve="1">
  <p:cSld name="15_Device phone screen_Opt. A">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AFD94E1-8EFD-207E-4A6E-33503FE3323D}"/>
              </a:ext>
            </a:extLst>
          </p:cNvPr>
          <p:cNvSpPr/>
          <p:nvPr/>
        </p:nvSpPr>
        <p:spPr>
          <a:xfrm>
            <a:off x="790575" y="1372834"/>
            <a:ext cx="10626725" cy="4591533"/>
          </a:xfrm>
          <a:prstGeom prst="roundRect">
            <a:avLst>
              <a:gd name="adj" fmla="val 2367"/>
            </a:avLst>
          </a:prstGeom>
          <a:solidFill>
            <a:schemeClr val="bg1"/>
          </a:solidFill>
          <a:ln w="6350" cap="flat">
            <a:noFill/>
            <a:prstDash val="solid"/>
            <a:miter/>
          </a:ln>
        </p:spPr>
        <p:txBody>
          <a:bodyPr rtlCol="0" anchor="ctr"/>
          <a:lstStyle/>
          <a:p>
            <a:endParaRPr lang="en-AU"/>
          </a:p>
        </p:txBody>
      </p:sp>
      <p:pic>
        <p:nvPicPr>
          <p:cNvPr id="12" name="Picture 11" descr="A picture containing application&#10;&#10;Description automatically generated">
            <a:extLst>
              <a:ext uri="{FF2B5EF4-FFF2-40B4-BE49-F238E27FC236}">
                <a16:creationId xmlns:a16="http://schemas.microsoft.com/office/drawing/2014/main" id="{81F2BBA7-E929-5E8C-FC2D-E900FF56552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784399" y="965017"/>
            <a:ext cx="2786254" cy="5635622"/>
          </a:xfrm>
          <a:prstGeom prst="rect">
            <a:avLst/>
          </a:prstGeom>
        </p:spPr>
      </p:pic>
      <p:sp>
        <p:nvSpPr>
          <p:cNvPr id="2" name="Title 1">
            <a:extLst>
              <a:ext uri="{FF2B5EF4-FFF2-40B4-BE49-F238E27FC236}">
                <a16:creationId xmlns:a16="http://schemas.microsoft.com/office/drawing/2014/main" id="{75D312F5-F7D8-A770-3AFB-2E4E75C330F0}"/>
              </a:ext>
            </a:extLst>
          </p:cNvPr>
          <p:cNvSpPr>
            <a:spLocks noGrp="1"/>
          </p:cNvSpPr>
          <p:nvPr>
            <p:ph type="title" hasCustomPrompt="1"/>
          </p:nvPr>
        </p:nvSpPr>
        <p:spPr>
          <a:xfrm>
            <a:off x="1199832" y="1777681"/>
            <a:ext cx="4373882" cy="1357200"/>
          </a:xfrm>
        </p:spPr>
        <p:txBody>
          <a:bodyPr/>
          <a:lstStyle/>
          <a:p>
            <a:r>
              <a:rPr lang="en-US"/>
              <a:t>Title goes here</a:t>
            </a:r>
            <a:endParaRPr lang="en-AU"/>
          </a:p>
        </p:txBody>
      </p:sp>
      <p:sp>
        <p:nvSpPr>
          <p:cNvPr id="26" name="Text Placeholder 9">
            <a:extLst>
              <a:ext uri="{FF2B5EF4-FFF2-40B4-BE49-F238E27FC236}">
                <a16:creationId xmlns:a16="http://schemas.microsoft.com/office/drawing/2014/main" id="{D9EE29E0-1E70-618D-7CA9-0902D2438034}"/>
              </a:ext>
            </a:extLst>
          </p:cNvPr>
          <p:cNvSpPr>
            <a:spLocks noGrp="1"/>
          </p:cNvSpPr>
          <p:nvPr>
            <p:ph type="body" sz="quarter" idx="15" hasCustomPrompt="1"/>
          </p:nvPr>
        </p:nvSpPr>
        <p:spPr>
          <a:xfrm>
            <a:off x="1199833" y="3453375"/>
            <a:ext cx="3420000" cy="212263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28" name="Text Placeholder 27">
            <a:extLst>
              <a:ext uri="{FF2B5EF4-FFF2-40B4-BE49-F238E27FC236}">
                <a16:creationId xmlns:a16="http://schemas.microsoft.com/office/drawing/2014/main" id="{B4A891C8-9E78-AAE9-C926-47C346CD5975}"/>
              </a:ext>
            </a:extLst>
          </p:cNvPr>
          <p:cNvSpPr>
            <a:spLocks noGrp="1"/>
          </p:cNvSpPr>
          <p:nvPr>
            <p:ph type="body" sz="quarter" idx="19" hasCustomPrompt="1"/>
          </p:nvPr>
        </p:nvSpPr>
        <p:spPr>
          <a:xfrm>
            <a:off x="5016500" y="3453375"/>
            <a:ext cx="3419682" cy="2121926"/>
          </a:xfrm>
        </p:spPr>
        <p:txBody>
          <a:bodyPr/>
          <a:lstStyle>
            <a:lvl1pPr>
              <a:defRPr/>
            </a:lvl1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6" name="Picture Placeholder 15">
            <a:extLst>
              <a:ext uri="{FF2B5EF4-FFF2-40B4-BE49-F238E27FC236}">
                <a16:creationId xmlns:a16="http://schemas.microsoft.com/office/drawing/2014/main" id="{2ACD52D9-A192-E89F-D4A2-31CC5D72A27C}"/>
              </a:ext>
            </a:extLst>
          </p:cNvPr>
          <p:cNvSpPr>
            <a:spLocks noGrp="1"/>
          </p:cNvSpPr>
          <p:nvPr>
            <p:ph type="pic" sz="quarter" idx="14" hasCustomPrompt="1"/>
          </p:nvPr>
        </p:nvSpPr>
        <p:spPr>
          <a:xfrm>
            <a:off x="8935526" y="1093627"/>
            <a:ext cx="2484000" cy="5378400"/>
          </a:xfrm>
          <a:custGeom>
            <a:avLst/>
            <a:gdLst>
              <a:gd name="connsiteX0" fmla="*/ 295185 w 2484000"/>
              <a:gd name="connsiteY0" fmla="*/ 0 h 5378400"/>
              <a:gd name="connsiteX1" fmla="*/ 531061 w 2484000"/>
              <a:gd name="connsiteY1" fmla="*/ 0 h 5378400"/>
              <a:gd name="connsiteX2" fmla="*/ 557163 w 2484000"/>
              <a:gd name="connsiteY2" fmla="*/ 10905 h 5378400"/>
              <a:gd name="connsiteX3" fmla="*/ 567841 w 2484000"/>
              <a:gd name="connsiteY3" fmla="*/ 38352 h 5378400"/>
              <a:gd name="connsiteX4" fmla="*/ 572533 w 2484000"/>
              <a:gd name="connsiteY4" fmla="*/ 90354 h 5378400"/>
              <a:gd name="connsiteX5" fmla="*/ 693893 w 2484000"/>
              <a:gd name="connsiteY5" fmla="*/ 200206 h 5378400"/>
              <a:gd name="connsiteX6" fmla="*/ 738502 w 2484000"/>
              <a:gd name="connsiteY6" fmla="*/ 202971 h 5378400"/>
              <a:gd name="connsiteX7" fmla="*/ 1747427 w 2484000"/>
              <a:gd name="connsiteY7" fmla="*/ 202842 h 5378400"/>
              <a:gd name="connsiteX8" fmla="*/ 1805535 w 2484000"/>
              <a:gd name="connsiteY8" fmla="*/ 197186 h 5378400"/>
              <a:gd name="connsiteX9" fmla="*/ 1915581 w 2484000"/>
              <a:gd name="connsiteY9" fmla="*/ 72613 h 5378400"/>
              <a:gd name="connsiteX10" fmla="*/ 1916674 w 2484000"/>
              <a:gd name="connsiteY10" fmla="*/ 43366 h 5378400"/>
              <a:gd name="connsiteX11" fmla="*/ 1927625 w 2484000"/>
              <a:gd name="connsiteY11" fmla="*/ 10656 h 5378400"/>
              <a:gd name="connsiteX12" fmla="*/ 1959113 w 2484000"/>
              <a:gd name="connsiteY12" fmla="*/ 0 h 5378400"/>
              <a:gd name="connsiteX13" fmla="*/ 2190082 w 2484000"/>
              <a:gd name="connsiteY13" fmla="*/ 0 h 5378400"/>
              <a:gd name="connsiteX14" fmla="*/ 2293381 w 2484000"/>
              <a:gd name="connsiteY14" fmla="*/ 20030 h 5378400"/>
              <a:gd name="connsiteX15" fmla="*/ 2480594 w 2484000"/>
              <a:gd name="connsiteY15" fmla="*/ 257093 h 5378400"/>
              <a:gd name="connsiteX16" fmla="*/ 2483679 w 2484000"/>
              <a:gd name="connsiteY16" fmla="*/ 312438 h 5378400"/>
              <a:gd name="connsiteX17" fmla="*/ 2483808 w 2484000"/>
              <a:gd name="connsiteY17" fmla="*/ 2689092 h 5378400"/>
              <a:gd name="connsiteX18" fmla="*/ 2484000 w 2484000"/>
              <a:gd name="connsiteY18" fmla="*/ 5070310 h 5378400"/>
              <a:gd name="connsiteX19" fmla="*/ 2457196 w 2484000"/>
              <a:gd name="connsiteY19" fmla="*/ 5202018 h 5378400"/>
              <a:gd name="connsiteX20" fmla="*/ 2211714 w 2484000"/>
              <a:gd name="connsiteY20" fmla="*/ 5377050 h 5378400"/>
              <a:gd name="connsiteX21" fmla="*/ 2187181 w 2484000"/>
              <a:gd name="connsiteY21" fmla="*/ 5378400 h 5378400"/>
              <a:gd name="connsiteX22" fmla="*/ 305038 w 2484000"/>
              <a:gd name="connsiteY22" fmla="*/ 5378400 h 5378400"/>
              <a:gd name="connsiteX23" fmla="*/ 216218 w 2484000"/>
              <a:gd name="connsiteY23" fmla="*/ 5367088 h 5378400"/>
              <a:gd name="connsiteX24" fmla="*/ 26611 w 2484000"/>
              <a:gd name="connsiteY24" fmla="*/ 5200604 h 5378400"/>
              <a:gd name="connsiteX25" fmla="*/ 128 w 2484000"/>
              <a:gd name="connsiteY25" fmla="*/ 5082652 h 5378400"/>
              <a:gd name="connsiteX26" fmla="*/ 64 w 2484000"/>
              <a:gd name="connsiteY26" fmla="*/ 5067225 h 5378400"/>
              <a:gd name="connsiteX27" fmla="*/ 0 w 2484000"/>
              <a:gd name="connsiteY27" fmla="*/ 310895 h 5378400"/>
              <a:gd name="connsiteX28" fmla="*/ 18320 w 2484000"/>
              <a:gd name="connsiteY28" fmla="*/ 197378 h 5378400"/>
              <a:gd name="connsiteX29" fmla="*/ 207032 w 2484000"/>
              <a:gd name="connsiteY29" fmla="*/ 14397 h 537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84000" h="5378400">
                <a:moveTo>
                  <a:pt x="295185" y="0"/>
                </a:moveTo>
                <a:lnTo>
                  <a:pt x="531061" y="0"/>
                </a:lnTo>
                <a:lnTo>
                  <a:pt x="557163" y="10905"/>
                </a:lnTo>
                <a:cubicBezTo>
                  <a:pt x="563534" y="17510"/>
                  <a:pt x="567198" y="26814"/>
                  <a:pt x="567841" y="38352"/>
                </a:cubicBezTo>
                <a:cubicBezTo>
                  <a:pt x="568805" y="55708"/>
                  <a:pt x="568869" y="73449"/>
                  <a:pt x="572533" y="90354"/>
                </a:cubicBezTo>
                <a:cubicBezTo>
                  <a:pt x="586226" y="153219"/>
                  <a:pt x="630064" y="192429"/>
                  <a:pt x="693893" y="200206"/>
                </a:cubicBezTo>
                <a:cubicBezTo>
                  <a:pt x="708677" y="202007"/>
                  <a:pt x="723590" y="202971"/>
                  <a:pt x="738502" y="202971"/>
                </a:cubicBezTo>
                <a:cubicBezTo>
                  <a:pt x="1074810" y="203100"/>
                  <a:pt x="1411119" y="203164"/>
                  <a:pt x="1747427" y="202842"/>
                </a:cubicBezTo>
                <a:cubicBezTo>
                  <a:pt x="1766839" y="202842"/>
                  <a:pt x="1786637" y="201171"/>
                  <a:pt x="1805535" y="197186"/>
                </a:cubicBezTo>
                <a:cubicBezTo>
                  <a:pt x="1868786" y="183880"/>
                  <a:pt x="1909603" y="137020"/>
                  <a:pt x="1915581" y="72613"/>
                </a:cubicBezTo>
                <a:cubicBezTo>
                  <a:pt x="1916481" y="62906"/>
                  <a:pt x="1916609" y="53136"/>
                  <a:pt x="1916674" y="43366"/>
                </a:cubicBezTo>
                <a:cubicBezTo>
                  <a:pt x="1916770" y="28903"/>
                  <a:pt x="1920386" y="17976"/>
                  <a:pt x="1927625" y="10656"/>
                </a:cubicBezTo>
                <a:lnTo>
                  <a:pt x="1959113" y="0"/>
                </a:lnTo>
                <a:lnTo>
                  <a:pt x="2190082" y="0"/>
                </a:lnTo>
                <a:lnTo>
                  <a:pt x="2293381" y="20030"/>
                </a:lnTo>
                <a:cubicBezTo>
                  <a:pt x="2391418" y="58447"/>
                  <a:pt x="2465456" y="147755"/>
                  <a:pt x="2480594" y="257093"/>
                </a:cubicBezTo>
                <a:cubicBezTo>
                  <a:pt x="2483100" y="275349"/>
                  <a:pt x="2483679" y="293990"/>
                  <a:pt x="2483679" y="312438"/>
                </a:cubicBezTo>
                <a:cubicBezTo>
                  <a:pt x="2483808" y="1104678"/>
                  <a:pt x="2483808" y="1896917"/>
                  <a:pt x="2483808" y="2689092"/>
                </a:cubicBezTo>
                <a:cubicBezTo>
                  <a:pt x="2483808" y="3482810"/>
                  <a:pt x="2483743" y="4276592"/>
                  <a:pt x="2484000" y="5070310"/>
                </a:cubicBezTo>
                <a:cubicBezTo>
                  <a:pt x="2484000" y="5116269"/>
                  <a:pt x="2477186" y="5160687"/>
                  <a:pt x="2457196" y="5202018"/>
                </a:cubicBezTo>
                <a:cubicBezTo>
                  <a:pt x="2407444" y="5304864"/>
                  <a:pt x="2325681" y="5363873"/>
                  <a:pt x="2211714" y="5377050"/>
                </a:cubicBezTo>
                <a:lnTo>
                  <a:pt x="2187181" y="5378400"/>
                </a:lnTo>
                <a:lnTo>
                  <a:pt x="305038" y="5378400"/>
                </a:lnTo>
                <a:lnTo>
                  <a:pt x="216218" y="5367088"/>
                </a:lnTo>
                <a:cubicBezTo>
                  <a:pt x="132587" y="5344316"/>
                  <a:pt x="69132" y="5288008"/>
                  <a:pt x="26611" y="5200604"/>
                </a:cubicBezTo>
                <a:cubicBezTo>
                  <a:pt x="8613" y="5163579"/>
                  <a:pt x="1414" y="5123662"/>
                  <a:pt x="128" y="5082652"/>
                </a:cubicBezTo>
                <a:cubicBezTo>
                  <a:pt x="-65" y="5077510"/>
                  <a:pt x="64" y="5072367"/>
                  <a:pt x="64" y="5067225"/>
                </a:cubicBezTo>
                <a:cubicBezTo>
                  <a:pt x="64" y="3481782"/>
                  <a:pt x="64" y="1896338"/>
                  <a:pt x="0" y="310895"/>
                </a:cubicBezTo>
                <a:cubicBezTo>
                  <a:pt x="0" y="272006"/>
                  <a:pt x="5014" y="234081"/>
                  <a:pt x="18320" y="197378"/>
                </a:cubicBezTo>
                <a:cubicBezTo>
                  <a:pt x="50137" y="109348"/>
                  <a:pt x="120969" y="42615"/>
                  <a:pt x="207032" y="14397"/>
                </a:cubicBezTo>
                <a:close/>
              </a:path>
            </a:pathLst>
          </a:custGeom>
          <a:solidFill>
            <a:schemeClr val="bg1">
              <a:lumMod val="75000"/>
            </a:schemeClr>
          </a:solidFill>
        </p:spPr>
        <p:txBody>
          <a:bodyPr wrap="square" lIns="180000" tIns="288000" rIns="180000" bIns="180000">
            <a:noAutofit/>
          </a:bodyPr>
          <a:lstStyle>
            <a:lvl1pPr>
              <a:defRPr>
                <a:solidFill>
                  <a:schemeClr val="tx2"/>
                </a:solidFill>
              </a:defRPr>
            </a:lvl1pPr>
          </a:lstStyle>
          <a:p>
            <a:r>
              <a:rPr lang="en-US"/>
              <a:t>Drag and drop screenshot into placeholder</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1072227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2.xml><?xml version="1.0" encoding="utf-8"?>
<p:sldLayout xmlns:a="http://schemas.openxmlformats.org/drawingml/2006/main" xmlns:r="http://schemas.openxmlformats.org/officeDocument/2006/relationships" xmlns:p="http://schemas.openxmlformats.org/presentationml/2006/main" preserve="1">
  <p:cSld name="15_Device phone screen_Opt. B">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AFD94E1-8EFD-207E-4A6E-33503FE3323D}"/>
              </a:ext>
            </a:extLst>
          </p:cNvPr>
          <p:cNvSpPr/>
          <p:nvPr/>
        </p:nvSpPr>
        <p:spPr>
          <a:xfrm>
            <a:off x="790575" y="1372834"/>
            <a:ext cx="10626725" cy="4591533"/>
          </a:xfrm>
          <a:prstGeom prst="roundRect">
            <a:avLst>
              <a:gd name="adj" fmla="val 2367"/>
            </a:avLst>
          </a:prstGeom>
          <a:solidFill>
            <a:schemeClr val="bg1"/>
          </a:solidFill>
          <a:ln w="6350" cap="flat">
            <a:noFill/>
            <a:prstDash val="solid"/>
            <a:miter/>
          </a:ln>
        </p:spPr>
        <p:txBody>
          <a:bodyPr rtlCol="0" anchor="ctr"/>
          <a:lstStyle/>
          <a:p>
            <a:endParaRPr lang="en-AU"/>
          </a:p>
        </p:txBody>
      </p:sp>
      <p:pic>
        <p:nvPicPr>
          <p:cNvPr id="17" name="Picture 16" descr="A picture containing application&#10;&#10;Description automatically generated">
            <a:extLst>
              <a:ext uri="{FF2B5EF4-FFF2-40B4-BE49-F238E27FC236}">
                <a16:creationId xmlns:a16="http://schemas.microsoft.com/office/drawing/2014/main" id="{FDE48FCA-5B30-5C1E-600E-FA1A23014B2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919279" y="965017"/>
            <a:ext cx="2786254" cy="5635622"/>
          </a:xfrm>
          <a:prstGeom prst="rect">
            <a:avLst/>
          </a:prstGeom>
        </p:spPr>
      </p:pic>
      <p:pic>
        <p:nvPicPr>
          <p:cNvPr id="12" name="Picture 11" descr="A picture containing application&#10;&#10;Description automatically generated">
            <a:extLst>
              <a:ext uri="{FF2B5EF4-FFF2-40B4-BE49-F238E27FC236}">
                <a16:creationId xmlns:a16="http://schemas.microsoft.com/office/drawing/2014/main" id="{4C30D085-3353-445F-A4B3-2EFFB7771BEA}"/>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784399" y="965017"/>
            <a:ext cx="2786254" cy="5635622"/>
          </a:xfrm>
          <a:prstGeom prst="rect">
            <a:avLst/>
          </a:prstGeom>
        </p:spPr>
      </p:pic>
      <p:sp>
        <p:nvSpPr>
          <p:cNvPr id="2" name="Title 1">
            <a:extLst>
              <a:ext uri="{FF2B5EF4-FFF2-40B4-BE49-F238E27FC236}">
                <a16:creationId xmlns:a16="http://schemas.microsoft.com/office/drawing/2014/main" id="{75D312F5-F7D8-A770-3AFB-2E4E75C330F0}"/>
              </a:ext>
            </a:extLst>
          </p:cNvPr>
          <p:cNvSpPr>
            <a:spLocks noGrp="1"/>
          </p:cNvSpPr>
          <p:nvPr>
            <p:ph type="title" hasCustomPrompt="1"/>
          </p:nvPr>
        </p:nvSpPr>
        <p:spPr>
          <a:xfrm>
            <a:off x="1199833" y="1777681"/>
            <a:ext cx="3924617" cy="1357200"/>
          </a:xfrm>
        </p:spPr>
        <p:txBody>
          <a:bodyPr/>
          <a:lstStyle/>
          <a:p>
            <a:r>
              <a:rPr lang="en-US"/>
              <a:t>Title goes here</a:t>
            </a:r>
            <a:endParaRPr lang="en-AU"/>
          </a:p>
        </p:txBody>
      </p:sp>
      <p:sp>
        <p:nvSpPr>
          <p:cNvPr id="8" name="Text Placeholder 9">
            <a:extLst>
              <a:ext uri="{FF2B5EF4-FFF2-40B4-BE49-F238E27FC236}">
                <a16:creationId xmlns:a16="http://schemas.microsoft.com/office/drawing/2014/main" id="{CCA1E41F-88D0-3E72-BC4D-B7734FE080B2}"/>
              </a:ext>
            </a:extLst>
          </p:cNvPr>
          <p:cNvSpPr>
            <a:spLocks noGrp="1"/>
          </p:cNvSpPr>
          <p:nvPr>
            <p:ph type="body" sz="quarter" idx="15" hasCustomPrompt="1"/>
          </p:nvPr>
        </p:nvSpPr>
        <p:spPr>
          <a:xfrm>
            <a:off x="1199833" y="3457574"/>
            <a:ext cx="4373880" cy="2136776"/>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24" name="Picture Placeholder 23">
            <a:extLst>
              <a:ext uri="{FF2B5EF4-FFF2-40B4-BE49-F238E27FC236}">
                <a16:creationId xmlns:a16="http://schemas.microsoft.com/office/drawing/2014/main" id="{46C8F040-13CB-6FD6-1914-513BA7B57D8C}"/>
              </a:ext>
            </a:extLst>
          </p:cNvPr>
          <p:cNvSpPr>
            <a:spLocks noGrp="1"/>
          </p:cNvSpPr>
          <p:nvPr>
            <p:ph type="pic" sz="quarter" idx="16" hasCustomPrompt="1"/>
          </p:nvPr>
        </p:nvSpPr>
        <p:spPr>
          <a:xfrm>
            <a:off x="6070406" y="1093627"/>
            <a:ext cx="2484000" cy="5378400"/>
          </a:xfrm>
          <a:custGeom>
            <a:avLst/>
            <a:gdLst>
              <a:gd name="connsiteX0" fmla="*/ 295185 w 2484000"/>
              <a:gd name="connsiteY0" fmla="*/ 0 h 5378400"/>
              <a:gd name="connsiteX1" fmla="*/ 531062 w 2484000"/>
              <a:gd name="connsiteY1" fmla="*/ 0 h 5378400"/>
              <a:gd name="connsiteX2" fmla="*/ 557163 w 2484000"/>
              <a:gd name="connsiteY2" fmla="*/ 10905 h 5378400"/>
              <a:gd name="connsiteX3" fmla="*/ 567841 w 2484000"/>
              <a:gd name="connsiteY3" fmla="*/ 38352 h 5378400"/>
              <a:gd name="connsiteX4" fmla="*/ 572533 w 2484000"/>
              <a:gd name="connsiteY4" fmla="*/ 90354 h 5378400"/>
              <a:gd name="connsiteX5" fmla="*/ 693893 w 2484000"/>
              <a:gd name="connsiteY5" fmla="*/ 200206 h 5378400"/>
              <a:gd name="connsiteX6" fmla="*/ 738502 w 2484000"/>
              <a:gd name="connsiteY6" fmla="*/ 202971 h 5378400"/>
              <a:gd name="connsiteX7" fmla="*/ 1747427 w 2484000"/>
              <a:gd name="connsiteY7" fmla="*/ 202842 h 5378400"/>
              <a:gd name="connsiteX8" fmla="*/ 1805535 w 2484000"/>
              <a:gd name="connsiteY8" fmla="*/ 197186 h 5378400"/>
              <a:gd name="connsiteX9" fmla="*/ 1915581 w 2484000"/>
              <a:gd name="connsiteY9" fmla="*/ 72613 h 5378400"/>
              <a:gd name="connsiteX10" fmla="*/ 1916674 w 2484000"/>
              <a:gd name="connsiteY10" fmla="*/ 43366 h 5378400"/>
              <a:gd name="connsiteX11" fmla="*/ 1927625 w 2484000"/>
              <a:gd name="connsiteY11" fmla="*/ 10656 h 5378400"/>
              <a:gd name="connsiteX12" fmla="*/ 1959114 w 2484000"/>
              <a:gd name="connsiteY12" fmla="*/ 0 h 5378400"/>
              <a:gd name="connsiteX13" fmla="*/ 2190082 w 2484000"/>
              <a:gd name="connsiteY13" fmla="*/ 0 h 5378400"/>
              <a:gd name="connsiteX14" fmla="*/ 2293382 w 2484000"/>
              <a:gd name="connsiteY14" fmla="*/ 20030 h 5378400"/>
              <a:gd name="connsiteX15" fmla="*/ 2480594 w 2484000"/>
              <a:gd name="connsiteY15" fmla="*/ 257093 h 5378400"/>
              <a:gd name="connsiteX16" fmla="*/ 2483679 w 2484000"/>
              <a:gd name="connsiteY16" fmla="*/ 312438 h 5378400"/>
              <a:gd name="connsiteX17" fmla="*/ 2483808 w 2484000"/>
              <a:gd name="connsiteY17" fmla="*/ 2689092 h 5378400"/>
              <a:gd name="connsiteX18" fmla="*/ 2484000 w 2484000"/>
              <a:gd name="connsiteY18" fmla="*/ 5070310 h 5378400"/>
              <a:gd name="connsiteX19" fmla="*/ 2457196 w 2484000"/>
              <a:gd name="connsiteY19" fmla="*/ 5202018 h 5378400"/>
              <a:gd name="connsiteX20" fmla="*/ 2211714 w 2484000"/>
              <a:gd name="connsiteY20" fmla="*/ 5377050 h 5378400"/>
              <a:gd name="connsiteX21" fmla="*/ 2187181 w 2484000"/>
              <a:gd name="connsiteY21" fmla="*/ 5378400 h 5378400"/>
              <a:gd name="connsiteX22" fmla="*/ 305039 w 2484000"/>
              <a:gd name="connsiteY22" fmla="*/ 5378400 h 5378400"/>
              <a:gd name="connsiteX23" fmla="*/ 216218 w 2484000"/>
              <a:gd name="connsiteY23" fmla="*/ 5367088 h 5378400"/>
              <a:gd name="connsiteX24" fmla="*/ 26611 w 2484000"/>
              <a:gd name="connsiteY24" fmla="*/ 5200604 h 5378400"/>
              <a:gd name="connsiteX25" fmla="*/ 128 w 2484000"/>
              <a:gd name="connsiteY25" fmla="*/ 5082652 h 5378400"/>
              <a:gd name="connsiteX26" fmla="*/ 64 w 2484000"/>
              <a:gd name="connsiteY26" fmla="*/ 5067225 h 5378400"/>
              <a:gd name="connsiteX27" fmla="*/ 0 w 2484000"/>
              <a:gd name="connsiteY27" fmla="*/ 310895 h 5378400"/>
              <a:gd name="connsiteX28" fmla="*/ 18320 w 2484000"/>
              <a:gd name="connsiteY28" fmla="*/ 197378 h 5378400"/>
              <a:gd name="connsiteX29" fmla="*/ 207032 w 2484000"/>
              <a:gd name="connsiteY29" fmla="*/ 14397 h 537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84000" h="5378400">
                <a:moveTo>
                  <a:pt x="295185" y="0"/>
                </a:moveTo>
                <a:lnTo>
                  <a:pt x="531062" y="0"/>
                </a:lnTo>
                <a:lnTo>
                  <a:pt x="557163" y="10905"/>
                </a:lnTo>
                <a:cubicBezTo>
                  <a:pt x="563534" y="17510"/>
                  <a:pt x="567198" y="26814"/>
                  <a:pt x="567841" y="38352"/>
                </a:cubicBezTo>
                <a:cubicBezTo>
                  <a:pt x="568805" y="55708"/>
                  <a:pt x="568869" y="73449"/>
                  <a:pt x="572533" y="90354"/>
                </a:cubicBezTo>
                <a:cubicBezTo>
                  <a:pt x="586226" y="153219"/>
                  <a:pt x="630064" y="192429"/>
                  <a:pt x="693893" y="200206"/>
                </a:cubicBezTo>
                <a:cubicBezTo>
                  <a:pt x="708677" y="202007"/>
                  <a:pt x="723590" y="202971"/>
                  <a:pt x="738502" y="202971"/>
                </a:cubicBezTo>
                <a:cubicBezTo>
                  <a:pt x="1074810" y="203100"/>
                  <a:pt x="1411119" y="203164"/>
                  <a:pt x="1747427" y="202842"/>
                </a:cubicBezTo>
                <a:cubicBezTo>
                  <a:pt x="1766839" y="202842"/>
                  <a:pt x="1786637" y="201171"/>
                  <a:pt x="1805535" y="197186"/>
                </a:cubicBezTo>
                <a:cubicBezTo>
                  <a:pt x="1868786" y="183880"/>
                  <a:pt x="1909603" y="137020"/>
                  <a:pt x="1915581" y="72613"/>
                </a:cubicBezTo>
                <a:cubicBezTo>
                  <a:pt x="1916481" y="62906"/>
                  <a:pt x="1916609" y="53136"/>
                  <a:pt x="1916674" y="43366"/>
                </a:cubicBezTo>
                <a:cubicBezTo>
                  <a:pt x="1916770" y="28903"/>
                  <a:pt x="1920386" y="17976"/>
                  <a:pt x="1927625" y="10656"/>
                </a:cubicBezTo>
                <a:lnTo>
                  <a:pt x="1959114" y="0"/>
                </a:lnTo>
                <a:lnTo>
                  <a:pt x="2190082" y="0"/>
                </a:lnTo>
                <a:lnTo>
                  <a:pt x="2293382" y="20030"/>
                </a:lnTo>
                <a:cubicBezTo>
                  <a:pt x="2391418" y="58447"/>
                  <a:pt x="2465456" y="147755"/>
                  <a:pt x="2480594" y="257093"/>
                </a:cubicBezTo>
                <a:cubicBezTo>
                  <a:pt x="2483100" y="275349"/>
                  <a:pt x="2483679" y="293990"/>
                  <a:pt x="2483679" y="312438"/>
                </a:cubicBezTo>
                <a:cubicBezTo>
                  <a:pt x="2483808" y="1104678"/>
                  <a:pt x="2483808" y="1896917"/>
                  <a:pt x="2483808" y="2689092"/>
                </a:cubicBezTo>
                <a:cubicBezTo>
                  <a:pt x="2483808" y="3482810"/>
                  <a:pt x="2483743" y="4276592"/>
                  <a:pt x="2484000" y="5070310"/>
                </a:cubicBezTo>
                <a:cubicBezTo>
                  <a:pt x="2484000" y="5116269"/>
                  <a:pt x="2477186" y="5160687"/>
                  <a:pt x="2457196" y="5202018"/>
                </a:cubicBezTo>
                <a:cubicBezTo>
                  <a:pt x="2407444" y="5304864"/>
                  <a:pt x="2325681" y="5363873"/>
                  <a:pt x="2211714" y="5377050"/>
                </a:cubicBezTo>
                <a:lnTo>
                  <a:pt x="2187181" y="5378400"/>
                </a:lnTo>
                <a:lnTo>
                  <a:pt x="305039" y="5378400"/>
                </a:lnTo>
                <a:lnTo>
                  <a:pt x="216218" y="5367088"/>
                </a:lnTo>
                <a:cubicBezTo>
                  <a:pt x="132587" y="5344316"/>
                  <a:pt x="69132" y="5288008"/>
                  <a:pt x="26611" y="5200604"/>
                </a:cubicBezTo>
                <a:cubicBezTo>
                  <a:pt x="8613" y="5163579"/>
                  <a:pt x="1414" y="5123662"/>
                  <a:pt x="128" y="5082652"/>
                </a:cubicBezTo>
                <a:cubicBezTo>
                  <a:pt x="-65" y="5077510"/>
                  <a:pt x="64" y="5072367"/>
                  <a:pt x="64" y="5067225"/>
                </a:cubicBezTo>
                <a:cubicBezTo>
                  <a:pt x="64" y="3481782"/>
                  <a:pt x="64" y="1896338"/>
                  <a:pt x="0" y="310895"/>
                </a:cubicBezTo>
                <a:cubicBezTo>
                  <a:pt x="0" y="272006"/>
                  <a:pt x="5014" y="234081"/>
                  <a:pt x="18320" y="197378"/>
                </a:cubicBezTo>
                <a:cubicBezTo>
                  <a:pt x="50137" y="109348"/>
                  <a:pt x="120969" y="42615"/>
                  <a:pt x="207032" y="14397"/>
                </a:cubicBezTo>
                <a:close/>
              </a:path>
            </a:pathLst>
          </a:custGeom>
          <a:solidFill>
            <a:schemeClr val="bg1">
              <a:lumMod val="75000"/>
            </a:schemeClr>
          </a:solidFill>
        </p:spPr>
        <p:txBody>
          <a:bodyPr wrap="square" lIns="180000" tIns="288000" rIns="180000" bIns="180000">
            <a:noAutofit/>
          </a:bodyPr>
          <a:lstStyle>
            <a:lvl1pPr>
              <a:defRPr>
                <a:solidFill>
                  <a:schemeClr val="tx2"/>
                </a:solidFill>
              </a:defRPr>
            </a:lvl1pPr>
          </a:lstStyle>
          <a:p>
            <a:r>
              <a:rPr lang="en-US"/>
              <a:t>Drag and drop screenshot into placeholder</a:t>
            </a:r>
          </a:p>
        </p:txBody>
      </p:sp>
      <p:sp>
        <p:nvSpPr>
          <p:cNvPr id="20" name="Picture Placeholder 19">
            <a:extLst>
              <a:ext uri="{FF2B5EF4-FFF2-40B4-BE49-F238E27FC236}">
                <a16:creationId xmlns:a16="http://schemas.microsoft.com/office/drawing/2014/main" id="{61FEE011-1B51-90AC-6910-39394F4CC53A}"/>
              </a:ext>
            </a:extLst>
          </p:cNvPr>
          <p:cNvSpPr>
            <a:spLocks noGrp="1"/>
          </p:cNvSpPr>
          <p:nvPr>
            <p:ph type="pic" sz="quarter" idx="14" hasCustomPrompt="1"/>
          </p:nvPr>
        </p:nvSpPr>
        <p:spPr>
          <a:xfrm>
            <a:off x="8935526" y="1093627"/>
            <a:ext cx="2484000" cy="5378400"/>
          </a:xfrm>
          <a:custGeom>
            <a:avLst/>
            <a:gdLst>
              <a:gd name="connsiteX0" fmla="*/ 295185 w 2484000"/>
              <a:gd name="connsiteY0" fmla="*/ 0 h 5378400"/>
              <a:gd name="connsiteX1" fmla="*/ 531061 w 2484000"/>
              <a:gd name="connsiteY1" fmla="*/ 0 h 5378400"/>
              <a:gd name="connsiteX2" fmla="*/ 557163 w 2484000"/>
              <a:gd name="connsiteY2" fmla="*/ 10905 h 5378400"/>
              <a:gd name="connsiteX3" fmla="*/ 567841 w 2484000"/>
              <a:gd name="connsiteY3" fmla="*/ 38352 h 5378400"/>
              <a:gd name="connsiteX4" fmla="*/ 572533 w 2484000"/>
              <a:gd name="connsiteY4" fmla="*/ 90354 h 5378400"/>
              <a:gd name="connsiteX5" fmla="*/ 693893 w 2484000"/>
              <a:gd name="connsiteY5" fmla="*/ 200206 h 5378400"/>
              <a:gd name="connsiteX6" fmla="*/ 738502 w 2484000"/>
              <a:gd name="connsiteY6" fmla="*/ 202971 h 5378400"/>
              <a:gd name="connsiteX7" fmla="*/ 1747427 w 2484000"/>
              <a:gd name="connsiteY7" fmla="*/ 202842 h 5378400"/>
              <a:gd name="connsiteX8" fmla="*/ 1805535 w 2484000"/>
              <a:gd name="connsiteY8" fmla="*/ 197186 h 5378400"/>
              <a:gd name="connsiteX9" fmla="*/ 1915581 w 2484000"/>
              <a:gd name="connsiteY9" fmla="*/ 72613 h 5378400"/>
              <a:gd name="connsiteX10" fmla="*/ 1916674 w 2484000"/>
              <a:gd name="connsiteY10" fmla="*/ 43366 h 5378400"/>
              <a:gd name="connsiteX11" fmla="*/ 1927625 w 2484000"/>
              <a:gd name="connsiteY11" fmla="*/ 10656 h 5378400"/>
              <a:gd name="connsiteX12" fmla="*/ 1959113 w 2484000"/>
              <a:gd name="connsiteY12" fmla="*/ 0 h 5378400"/>
              <a:gd name="connsiteX13" fmla="*/ 2190082 w 2484000"/>
              <a:gd name="connsiteY13" fmla="*/ 0 h 5378400"/>
              <a:gd name="connsiteX14" fmla="*/ 2293381 w 2484000"/>
              <a:gd name="connsiteY14" fmla="*/ 20030 h 5378400"/>
              <a:gd name="connsiteX15" fmla="*/ 2480594 w 2484000"/>
              <a:gd name="connsiteY15" fmla="*/ 257093 h 5378400"/>
              <a:gd name="connsiteX16" fmla="*/ 2483679 w 2484000"/>
              <a:gd name="connsiteY16" fmla="*/ 312438 h 5378400"/>
              <a:gd name="connsiteX17" fmla="*/ 2483808 w 2484000"/>
              <a:gd name="connsiteY17" fmla="*/ 2689092 h 5378400"/>
              <a:gd name="connsiteX18" fmla="*/ 2484000 w 2484000"/>
              <a:gd name="connsiteY18" fmla="*/ 5070310 h 5378400"/>
              <a:gd name="connsiteX19" fmla="*/ 2457196 w 2484000"/>
              <a:gd name="connsiteY19" fmla="*/ 5202018 h 5378400"/>
              <a:gd name="connsiteX20" fmla="*/ 2211714 w 2484000"/>
              <a:gd name="connsiteY20" fmla="*/ 5377050 h 5378400"/>
              <a:gd name="connsiteX21" fmla="*/ 2187181 w 2484000"/>
              <a:gd name="connsiteY21" fmla="*/ 5378400 h 5378400"/>
              <a:gd name="connsiteX22" fmla="*/ 305038 w 2484000"/>
              <a:gd name="connsiteY22" fmla="*/ 5378400 h 5378400"/>
              <a:gd name="connsiteX23" fmla="*/ 216218 w 2484000"/>
              <a:gd name="connsiteY23" fmla="*/ 5367088 h 5378400"/>
              <a:gd name="connsiteX24" fmla="*/ 26611 w 2484000"/>
              <a:gd name="connsiteY24" fmla="*/ 5200604 h 5378400"/>
              <a:gd name="connsiteX25" fmla="*/ 128 w 2484000"/>
              <a:gd name="connsiteY25" fmla="*/ 5082652 h 5378400"/>
              <a:gd name="connsiteX26" fmla="*/ 64 w 2484000"/>
              <a:gd name="connsiteY26" fmla="*/ 5067225 h 5378400"/>
              <a:gd name="connsiteX27" fmla="*/ 0 w 2484000"/>
              <a:gd name="connsiteY27" fmla="*/ 310895 h 5378400"/>
              <a:gd name="connsiteX28" fmla="*/ 18320 w 2484000"/>
              <a:gd name="connsiteY28" fmla="*/ 197378 h 5378400"/>
              <a:gd name="connsiteX29" fmla="*/ 207032 w 2484000"/>
              <a:gd name="connsiteY29" fmla="*/ 14397 h 537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84000" h="5378400">
                <a:moveTo>
                  <a:pt x="295185" y="0"/>
                </a:moveTo>
                <a:lnTo>
                  <a:pt x="531061" y="0"/>
                </a:lnTo>
                <a:lnTo>
                  <a:pt x="557163" y="10905"/>
                </a:lnTo>
                <a:cubicBezTo>
                  <a:pt x="563534" y="17510"/>
                  <a:pt x="567198" y="26814"/>
                  <a:pt x="567841" y="38352"/>
                </a:cubicBezTo>
                <a:cubicBezTo>
                  <a:pt x="568805" y="55708"/>
                  <a:pt x="568869" y="73449"/>
                  <a:pt x="572533" y="90354"/>
                </a:cubicBezTo>
                <a:cubicBezTo>
                  <a:pt x="586226" y="153219"/>
                  <a:pt x="630064" y="192429"/>
                  <a:pt x="693893" y="200206"/>
                </a:cubicBezTo>
                <a:cubicBezTo>
                  <a:pt x="708677" y="202007"/>
                  <a:pt x="723590" y="202971"/>
                  <a:pt x="738502" y="202971"/>
                </a:cubicBezTo>
                <a:cubicBezTo>
                  <a:pt x="1074810" y="203100"/>
                  <a:pt x="1411119" y="203164"/>
                  <a:pt x="1747427" y="202842"/>
                </a:cubicBezTo>
                <a:cubicBezTo>
                  <a:pt x="1766839" y="202842"/>
                  <a:pt x="1786637" y="201171"/>
                  <a:pt x="1805535" y="197186"/>
                </a:cubicBezTo>
                <a:cubicBezTo>
                  <a:pt x="1868786" y="183880"/>
                  <a:pt x="1909603" y="137020"/>
                  <a:pt x="1915581" y="72613"/>
                </a:cubicBezTo>
                <a:cubicBezTo>
                  <a:pt x="1916481" y="62906"/>
                  <a:pt x="1916609" y="53136"/>
                  <a:pt x="1916674" y="43366"/>
                </a:cubicBezTo>
                <a:cubicBezTo>
                  <a:pt x="1916770" y="28903"/>
                  <a:pt x="1920386" y="17976"/>
                  <a:pt x="1927625" y="10656"/>
                </a:cubicBezTo>
                <a:lnTo>
                  <a:pt x="1959113" y="0"/>
                </a:lnTo>
                <a:lnTo>
                  <a:pt x="2190082" y="0"/>
                </a:lnTo>
                <a:lnTo>
                  <a:pt x="2293381" y="20030"/>
                </a:lnTo>
                <a:cubicBezTo>
                  <a:pt x="2391418" y="58447"/>
                  <a:pt x="2465456" y="147755"/>
                  <a:pt x="2480594" y="257093"/>
                </a:cubicBezTo>
                <a:cubicBezTo>
                  <a:pt x="2483100" y="275349"/>
                  <a:pt x="2483679" y="293990"/>
                  <a:pt x="2483679" y="312438"/>
                </a:cubicBezTo>
                <a:cubicBezTo>
                  <a:pt x="2483808" y="1104678"/>
                  <a:pt x="2483808" y="1896917"/>
                  <a:pt x="2483808" y="2689092"/>
                </a:cubicBezTo>
                <a:cubicBezTo>
                  <a:pt x="2483808" y="3482810"/>
                  <a:pt x="2483743" y="4276592"/>
                  <a:pt x="2484000" y="5070310"/>
                </a:cubicBezTo>
                <a:cubicBezTo>
                  <a:pt x="2484000" y="5116269"/>
                  <a:pt x="2477186" y="5160687"/>
                  <a:pt x="2457196" y="5202018"/>
                </a:cubicBezTo>
                <a:cubicBezTo>
                  <a:pt x="2407444" y="5304864"/>
                  <a:pt x="2325681" y="5363873"/>
                  <a:pt x="2211714" y="5377050"/>
                </a:cubicBezTo>
                <a:lnTo>
                  <a:pt x="2187181" y="5378400"/>
                </a:lnTo>
                <a:lnTo>
                  <a:pt x="305038" y="5378400"/>
                </a:lnTo>
                <a:lnTo>
                  <a:pt x="216218" y="5367088"/>
                </a:lnTo>
                <a:cubicBezTo>
                  <a:pt x="132587" y="5344316"/>
                  <a:pt x="69132" y="5288008"/>
                  <a:pt x="26611" y="5200604"/>
                </a:cubicBezTo>
                <a:cubicBezTo>
                  <a:pt x="8613" y="5163579"/>
                  <a:pt x="1414" y="5123662"/>
                  <a:pt x="128" y="5082652"/>
                </a:cubicBezTo>
                <a:cubicBezTo>
                  <a:pt x="-65" y="5077510"/>
                  <a:pt x="64" y="5072367"/>
                  <a:pt x="64" y="5067225"/>
                </a:cubicBezTo>
                <a:cubicBezTo>
                  <a:pt x="64" y="3481782"/>
                  <a:pt x="64" y="1896338"/>
                  <a:pt x="0" y="310895"/>
                </a:cubicBezTo>
                <a:cubicBezTo>
                  <a:pt x="0" y="272006"/>
                  <a:pt x="5014" y="234081"/>
                  <a:pt x="18320" y="197378"/>
                </a:cubicBezTo>
                <a:cubicBezTo>
                  <a:pt x="50137" y="109348"/>
                  <a:pt x="120969" y="42615"/>
                  <a:pt x="207032" y="14397"/>
                </a:cubicBezTo>
                <a:close/>
              </a:path>
            </a:pathLst>
          </a:custGeom>
          <a:solidFill>
            <a:schemeClr val="bg1">
              <a:lumMod val="75000"/>
            </a:schemeClr>
          </a:solidFill>
        </p:spPr>
        <p:txBody>
          <a:bodyPr wrap="square" lIns="180000" tIns="288000" rIns="180000" bIns="180000">
            <a:noAutofit/>
          </a:bodyPr>
          <a:lstStyle>
            <a:lvl1pPr>
              <a:defRPr>
                <a:solidFill>
                  <a:schemeClr val="tx2"/>
                </a:solidFill>
              </a:defRPr>
            </a:lvl1pPr>
          </a:lstStyle>
          <a:p>
            <a:r>
              <a:rPr lang="en-US"/>
              <a:t>Drag and drop screenshot into placeholder</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2407372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3.xml><?xml version="1.0" encoding="utf-8"?>
<p:sldLayout xmlns:a="http://schemas.openxmlformats.org/drawingml/2006/main" xmlns:r="http://schemas.openxmlformats.org/officeDocument/2006/relationships" xmlns:p="http://schemas.openxmlformats.org/presentationml/2006/main" preserve="1">
  <p:cSld name="15_Device tablet screen_Opt. A">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AFD94E1-8EFD-207E-4A6E-33503FE3323D}"/>
              </a:ext>
            </a:extLst>
          </p:cNvPr>
          <p:cNvSpPr/>
          <p:nvPr/>
        </p:nvSpPr>
        <p:spPr>
          <a:xfrm>
            <a:off x="790575" y="1372834"/>
            <a:ext cx="10626725" cy="4591533"/>
          </a:xfrm>
          <a:prstGeom prst="roundRect">
            <a:avLst>
              <a:gd name="adj" fmla="val 2367"/>
            </a:avLst>
          </a:prstGeom>
          <a:solidFill>
            <a:schemeClr val="bg1"/>
          </a:solidFill>
          <a:ln w="6350" cap="flat">
            <a:noFill/>
            <a:prstDash val="solid"/>
            <a:miter/>
          </a:ln>
        </p:spPr>
        <p:txBody>
          <a:bodyPr rtlCol="0" anchor="ctr"/>
          <a:lstStyle/>
          <a:p>
            <a:endParaRPr lang="en-AU"/>
          </a:p>
        </p:txBody>
      </p:sp>
      <p:pic>
        <p:nvPicPr>
          <p:cNvPr id="7" name="Picture 6" descr="Shape&#10;&#10;Description automatically generated with medium confidence">
            <a:extLst>
              <a:ext uri="{FF2B5EF4-FFF2-40B4-BE49-F238E27FC236}">
                <a16:creationId xmlns:a16="http://schemas.microsoft.com/office/drawing/2014/main" id="{F29B3B0B-4ACC-27A5-ACBE-CC51C3DBCA7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546944" y="736384"/>
            <a:ext cx="4068000" cy="5638918"/>
          </a:xfrm>
          <a:prstGeom prst="rect">
            <a:avLst/>
          </a:prstGeom>
        </p:spPr>
      </p:pic>
      <p:sp>
        <p:nvSpPr>
          <p:cNvPr id="2" name="Title 1">
            <a:extLst>
              <a:ext uri="{FF2B5EF4-FFF2-40B4-BE49-F238E27FC236}">
                <a16:creationId xmlns:a16="http://schemas.microsoft.com/office/drawing/2014/main" id="{75D312F5-F7D8-A770-3AFB-2E4E75C330F0}"/>
              </a:ext>
            </a:extLst>
          </p:cNvPr>
          <p:cNvSpPr>
            <a:spLocks noGrp="1"/>
          </p:cNvSpPr>
          <p:nvPr>
            <p:ph type="title" hasCustomPrompt="1"/>
          </p:nvPr>
        </p:nvSpPr>
        <p:spPr>
          <a:xfrm>
            <a:off x="1199832" y="1777681"/>
            <a:ext cx="4896167" cy="1357200"/>
          </a:xfrm>
        </p:spPr>
        <p:txBody>
          <a:bodyPr/>
          <a:lstStyle/>
          <a:p>
            <a:r>
              <a:rPr lang="en-US"/>
              <a:t>Title goes here</a:t>
            </a:r>
            <a:endParaRPr lang="en-AU"/>
          </a:p>
        </p:txBody>
      </p:sp>
      <p:sp>
        <p:nvSpPr>
          <p:cNvPr id="8" name="Text Placeholder 9">
            <a:extLst>
              <a:ext uri="{FF2B5EF4-FFF2-40B4-BE49-F238E27FC236}">
                <a16:creationId xmlns:a16="http://schemas.microsoft.com/office/drawing/2014/main" id="{CCA1E41F-88D0-3E72-BC4D-B7734FE080B2}"/>
              </a:ext>
            </a:extLst>
          </p:cNvPr>
          <p:cNvSpPr>
            <a:spLocks noGrp="1"/>
          </p:cNvSpPr>
          <p:nvPr>
            <p:ph type="body" sz="quarter" idx="15" hasCustomPrompt="1"/>
          </p:nvPr>
        </p:nvSpPr>
        <p:spPr>
          <a:xfrm>
            <a:off x="1199832" y="3457574"/>
            <a:ext cx="5345431" cy="2136776"/>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0" name="Picture Placeholder 9">
            <a:extLst>
              <a:ext uri="{FF2B5EF4-FFF2-40B4-BE49-F238E27FC236}">
                <a16:creationId xmlns:a16="http://schemas.microsoft.com/office/drawing/2014/main" id="{38BE6CCD-B499-39E1-62BE-E117D2ED87D2}"/>
              </a:ext>
            </a:extLst>
          </p:cNvPr>
          <p:cNvSpPr>
            <a:spLocks noGrp="1"/>
          </p:cNvSpPr>
          <p:nvPr>
            <p:ph type="pic" sz="quarter" idx="14" hasCustomPrompt="1"/>
          </p:nvPr>
        </p:nvSpPr>
        <p:spPr>
          <a:xfrm>
            <a:off x="7750682" y="1121283"/>
            <a:ext cx="3657600" cy="4867200"/>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a:t>Click icon to insert screenshot</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2614692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4.xml><?xml version="1.0" encoding="utf-8"?>
<p:sldLayout xmlns:a="http://schemas.openxmlformats.org/drawingml/2006/main" xmlns:r="http://schemas.openxmlformats.org/officeDocument/2006/relationships" xmlns:p="http://schemas.openxmlformats.org/presentationml/2006/main" preserve="1">
  <p:cSld name="15_Device tablet screen_Opt. B">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AFD94E1-8EFD-207E-4A6E-33503FE3323D}"/>
              </a:ext>
            </a:extLst>
          </p:cNvPr>
          <p:cNvSpPr/>
          <p:nvPr/>
        </p:nvSpPr>
        <p:spPr>
          <a:xfrm>
            <a:off x="790574" y="1372834"/>
            <a:ext cx="10626726" cy="4591533"/>
          </a:xfrm>
          <a:prstGeom prst="roundRect">
            <a:avLst>
              <a:gd name="adj" fmla="val 2367"/>
            </a:avLst>
          </a:prstGeom>
          <a:solidFill>
            <a:schemeClr val="bg1"/>
          </a:solidFill>
          <a:ln w="6350" cap="flat">
            <a:noFill/>
            <a:prstDash val="solid"/>
            <a:miter/>
          </a:ln>
        </p:spPr>
        <p:txBody>
          <a:bodyPr rtlCol="0" anchor="ctr"/>
          <a:lstStyle/>
          <a:p>
            <a:endParaRPr lang="en-AU"/>
          </a:p>
        </p:txBody>
      </p:sp>
      <p:pic>
        <p:nvPicPr>
          <p:cNvPr id="12" name="Picture 11" descr="Shape&#10;&#10;Description automatically generated with medium confidence">
            <a:extLst>
              <a:ext uri="{FF2B5EF4-FFF2-40B4-BE49-F238E27FC236}">
                <a16:creationId xmlns:a16="http://schemas.microsoft.com/office/drawing/2014/main" id="{AEE08458-9468-B9E8-864D-6DA8C7D27FE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rot="16200000">
            <a:off x="6825201" y="168995"/>
            <a:ext cx="4886646" cy="6773696"/>
          </a:xfrm>
          <a:prstGeom prst="rect">
            <a:avLst/>
          </a:prstGeom>
        </p:spPr>
      </p:pic>
      <p:sp>
        <p:nvSpPr>
          <p:cNvPr id="2" name="Title 1">
            <a:extLst>
              <a:ext uri="{FF2B5EF4-FFF2-40B4-BE49-F238E27FC236}">
                <a16:creationId xmlns:a16="http://schemas.microsoft.com/office/drawing/2014/main" id="{75D312F5-F7D8-A770-3AFB-2E4E75C330F0}"/>
              </a:ext>
            </a:extLst>
          </p:cNvPr>
          <p:cNvSpPr>
            <a:spLocks noGrp="1"/>
          </p:cNvSpPr>
          <p:nvPr>
            <p:ph type="title" hasCustomPrompt="1"/>
          </p:nvPr>
        </p:nvSpPr>
        <p:spPr>
          <a:xfrm>
            <a:off x="1199832" y="1777681"/>
            <a:ext cx="3924617" cy="1357200"/>
          </a:xfrm>
        </p:spPr>
        <p:txBody>
          <a:bodyPr/>
          <a:lstStyle/>
          <a:p>
            <a:r>
              <a:rPr lang="en-US"/>
              <a:t>Title goes here</a:t>
            </a:r>
            <a:endParaRPr lang="en-AU"/>
          </a:p>
        </p:txBody>
      </p:sp>
      <p:sp>
        <p:nvSpPr>
          <p:cNvPr id="8" name="Text Placeholder 9">
            <a:extLst>
              <a:ext uri="{FF2B5EF4-FFF2-40B4-BE49-F238E27FC236}">
                <a16:creationId xmlns:a16="http://schemas.microsoft.com/office/drawing/2014/main" id="{CCA1E41F-88D0-3E72-BC4D-B7734FE080B2}"/>
              </a:ext>
            </a:extLst>
          </p:cNvPr>
          <p:cNvSpPr>
            <a:spLocks noGrp="1"/>
          </p:cNvSpPr>
          <p:nvPr>
            <p:ph type="body" sz="quarter" idx="15" hasCustomPrompt="1"/>
          </p:nvPr>
        </p:nvSpPr>
        <p:spPr>
          <a:xfrm>
            <a:off x="1199832" y="3457574"/>
            <a:ext cx="4373881" cy="2136776"/>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0" name="Picture Placeholder 9">
            <a:extLst>
              <a:ext uri="{FF2B5EF4-FFF2-40B4-BE49-F238E27FC236}">
                <a16:creationId xmlns:a16="http://schemas.microsoft.com/office/drawing/2014/main" id="{38BE6CCD-B499-39E1-62BE-E117D2ED87D2}"/>
              </a:ext>
            </a:extLst>
          </p:cNvPr>
          <p:cNvSpPr>
            <a:spLocks noGrp="1"/>
          </p:cNvSpPr>
          <p:nvPr>
            <p:ph type="pic" sz="quarter" idx="14" hasCustomPrompt="1"/>
          </p:nvPr>
        </p:nvSpPr>
        <p:spPr>
          <a:xfrm>
            <a:off x="6344033" y="1359799"/>
            <a:ext cx="5842800" cy="4395600"/>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a:t>Click icon to insert screenshot</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847533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5.xml><?xml version="1.0" encoding="utf-8"?>
<p:sldLayout xmlns:a="http://schemas.openxmlformats.org/drawingml/2006/main" xmlns:r="http://schemas.openxmlformats.org/officeDocument/2006/relationships" xmlns:p="http://schemas.openxmlformats.org/presentationml/2006/main" preserve="1">
  <p:cSld name="16_Text only 1 column_Opt. A">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282AB5-EEF2-6CC2-1017-4C481B7230AC}"/>
              </a:ext>
            </a:extLst>
          </p:cNvPr>
          <p:cNvSpPr>
            <a:spLocks noGrp="1"/>
          </p:cNvSpPr>
          <p:nvPr>
            <p:ph type="title" hasCustomPrompt="1"/>
          </p:nvPr>
        </p:nvSpPr>
        <p:spPr>
          <a:xfrm>
            <a:off x="790575" y="1766888"/>
            <a:ext cx="3811588" cy="1357200"/>
          </a:xfrm>
        </p:spPr>
        <p:txBody>
          <a:bodyPr/>
          <a:lstStyle>
            <a:lvl1pPr>
              <a:defRPr/>
            </a:lvl1pPr>
          </a:lstStyle>
          <a:p>
            <a:r>
              <a:rPr lang="en-US"/>
              <a:t>Title goes here</a:t>
            </a:r>
            <a:endParaRPr lang="en-AU"/>
          </a:p>
        </p:txBody>
      </p:sp>
      <p:sp>
        <p:nvSpPr>
          <p:cNvPr id="8" name="Text Placeholder 7">
            <a:extLst>
              <a:ext uri="{FF2B5EF4-FFF2-40B4-BE49-F238E27FC236}">
                <a16:creationId xmlns:a16="http://schemas.microsoft.com/office/drawing/2014/main" id="{41906CB5-A0CF-9EC7-A7B2-8DBA9D975715}"/>
              </a:ext>
            </a:extLst>
          </p:cNvPr>
          <p:cNvSpPr>
            <a:spLocks noGrp="1"/>
          </p:cNvSpPr>
          <p:nvPr>
            <p:ph type="body" sz="quarter" idx="12" hasCustomPrompt="1"/>
          </p:nvPr>
        </p:nvSpPr>
        <p:spPr>
          <a:xfrm>
            <a:off x="5645150" y="1766887"/>
            <a:ext cx="5754688" cy="3813919"/>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B38AFDB-7616-CBE9-3E39-62312A360E9D}"/>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2FE6AA94-D61A-AE7F-CDB9-BF87BC29376C}"/>
              </a:ext>
            </a:extLst>
          </p:cNvPr>
          <p:cNvSpPr>
            <a:spLocks noGrp="1"/>
          </p:cNvSpPr>
          <p:nvPr>
            <p:ph type="ftr" sz="quarter" idx="11"/>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29932318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6.xml><?xml version="1.0" encoding="utf-8"?>
<p:sldLayout xmlns:a="http://schemas.openxmlformats.org/drawingml/2006/main" xmlns:r="http://schemas.openxmlformats.org/officeDocument/2006/relationships" xmlns:p="http://schemas.openxmlformats.org/presentationml/2006/main" preserve="1">
  <p:cSld name="16_Text only 2 columns_Opt. A">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282AB5-EEF2-6CC2-1017-4C481B7230AC}"/>
              </a:ext>
            </a:extLst>
          </p:cNvPr>
          <p:cNvSpPr>
            <a:spLocks noGrp="1"/>
          </p:cNvSpPr>
          <p:nvPr>
            <p:ph type="title" hasCustomPrompt="1"/>
          </p:nvPr>
        </p:nvSpPr>
        <p:spPr>
          <a:xfrm>
            <a:off x="790576" y="1766888"/>
            <a:ext cx="3360738" cy="1357200"/>
          </a:xfrm>
        </p:spPr>
        <p:txBody>
          <a:bodyPr/>
          <a:lstStyle>
            <a:lvl1pPr>
              <a:defRPr/>
            </a:lvl1pPr>
          </a:lstStyle>
          <a:p>
            <a:r>
              <a:rPr lang="en-US"/>
              <a:t>Title goes here</a:t>
            </a:r>
            <a:endParaRPr lang="en-AU"/>
          </a:p>
        </p:txBody>
      </p:sp>
      <p:sp>
        <p:nvSpPr>
          <p:cNvPr id="8" name="Text Placeholder 7">
            <a:extLst>
              <a:ext uri="{FF2B5EF4-FFF2-40B4-BE49-F238E27FC236}">
                <a16:creationId xmlns:a16="http://schemas.microsoft.com/office/drawing/2014/main" id="{41906CB5-A0CF-9EC7-A7B2-8DBA9D975715}"/>
              </a:ext>
            </a:extLst>
          </p:cNvPr>
          <p:cNvSpPr>
            <a:spLocks noGrp="1"/>
          </p:cNvSpPr>
          <p:nvPr>
            <p:ph type="body" sz="quarter" idx="12" hasCustomPrompt="1"/>
          </p:nvPr>
        </p:nvSpPr>
        <p:spPr>
          <a:xfrm>
            <a:off x="4675188" y="1766887"/>
            <a:ext cx="3312000" cy="3813919"/>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6" name="Text Placeholder 5">
            <a:extLst>
              <a:ext uri="{FF2B5EF4-FFF2-40B4-BE49-F238E27FC236}">
                <a16:creationId xmlns:a16="http://schemas.microsoft.com/office/drawing/2014/main" id="{F47345AD-8B54-4B0E-C511-3EF5A73CB871}"/>
              </a:ext>
            </a:extLst>
          </p:cNvPr>
          <p:cNvSpPr>
            <a:spLocks noGrp="1"/>
          </p:cNvSpPr>
          <p:nvPr>
            <p:ph type="body" sz="quarter" idx="13" hasCustomPrompt="1"/>
          </p:nvPr>
        </p:nvSpPr>
        <p:spPr>
          <a:xfrm>
            <a:off x="8087838" y="1766887"/>
            <a:ext cx="3312000" cy="3813919"/>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B38AFDB-7616-CBE9-3E39-62312A360E9D}"/>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2FE6AA94-D61A-AE7F-CDB9-BF87BC29376C}"/>
              </a:ext>
            </a:extLst>
          </p:cNvPr>
          <p:cNvSpPr>
            <a:spLocks noGrp="1"/>
          </p:cNvSpPr>
          <p:nvPr>
            <p:ph type="ftr" sz="quarter" idx="11"/>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653375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7.xml><?xml version="1.0" encoding="utf-8"?>
<p:sldLayout xmlns:a="http://schemas.openxmlformats.org/drawingml/2006/main" xmlns:r="http://schemas.openxmlformats.org/officeDocument/2006/relationships" xmlns:p="http://schemas.openxmlformats.org/presentationml/2006/main" preserve="1">
  <p:cSld name="16_Text only 3 columns_Opt. A">
    <p:bg>
      <p:bgPr>
        <a:solidFill>
          <a:schemeClr val="bg2"/>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130EED6-8711-30A8-4F39-71628FBC40F6}"/>
              </a:ext>
            </a:extLst>
          </p:cNvPr>
          <p:cNvSpPr>
            <a:spLocks noGrp="1"/>
          </p:cNvSpPr>
          <p:nvPr>
            <p:ph type="title" hasCustomPrompt="1"/>
          </p:nvPr>
        </p:nvSpPr>
        <p:spPr/>
        <p:txBody>
          <a:bodyPr/>
          <a:lstStyle/>
          <a:p>
            <a:r>
              <a:rPr lang="en-US"/>
              <a:t>Title goes here</a:t>
            </a:r>
            <a:endParaRPr lang="en-AU"/>
          </a:p>
        </p:txBody>
      </p:sp>
      <p:sp>
        <p:nvSpPr>
          <p:cNvPr id="8" name="Text Placeholder 7">
            <a:extLst>
              <a:ext uri="{FF2B5EF4-FFF2-40B4-BE49-F238E27FC236}">
                <a16:creationId xmlns:a16="http://schemas.microsoft.com/office/drawing/2014/main" id="{41906CB5-A0CF-9EC7-A7B2-8DBA9D975715}"/>
              </a:ext>
            </a:extLst>
          </p:cNvPr>
          <p:cNvSpPr>
            <a:spLocks noGrp="1"/>
          </p:cNvSpPr>
          <p:nvPr>
            <p:ph type="body" sz="quarter" idx="12" hasCustomPrompt="1"/>
          </p:nvPr>
        </p:nvSpPr>
        <p:spPr>
          <a:xfrm>
            <a:off x="790575" y="1766888"/>
            <a:ext cx="3474000" cy="3827462"/>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6" name="Text Placeholder 5">
            <a:extLst>
              <a:ext uri="{FF2B5EF4-FFF2-40B4-BE49-F238E27FC236}">
                <a16:creationId xmlns:a16="http://schemas.microsoft.com/office/drawing/2014/main" id="{F47345AD-8B54-4B0E-C511-3EF5A73CB871}"/>
              </a:ext>
            </a:extLst>
          </p:cNvPr>
          <p:cNvSpPr>
            <a:spLocks noGrp="1"/>
          </p:cNvSpPr>
          <p:nvPr>
            <p:ph type="body" sz="quarter" idx="13" hasCustomPrompt="1"/>
          </p:nvPr>
        </p:nvSpPr>
        <p:spPr>
          <a:xfrm>
            <a:off x="4358482" y="1766888"/>
            <a:ext cx="3474000" cy="3827462"/>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9" name="Text Placeholder 8">
            <a:extLst>
              <a:ext uri="{FF2B5EF4-FFF2-40B4-BE49-F238E27FC236}">
                <a16:creationId xmlns:a16="http://schemas.microsoft.com/office/drawing/2014/main" id="{4BC0358F-B9B0-6E7F-44B4-677A54E7F4EA}"/>
              </a:ext>
            </a:extLst>
          </p:cNvPr>
          <p:cNvSpPr>
            <a:spLocks noGrp="1"/>
          </p:cNvSpPr>
          <p:nvPr>
            <p:ph type="body" sz="quarter" idx="14" hasCustomPrompt="1"/>
          </p:nvPr>
        </p:nvSpPr>
        <p:spPr>
          <a:xfrm>
            <a:off x="7926388" y="1766888"/>
            <a:ext cx="3473450" cy="3827462"/>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B38AFDB-7616-CBE9-3E39-62312A360E9D}"/>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2FE6AA94-D61A-AE7F-CDB9-BF87BC29376C}"/>
              </a:ext>
            </a:extLst>
          </p:cNvPr>
          <p:cNvSpPr>
            <a:spLocks noGrp="1"/>
          </p:cNvSpPr>
          <p:nvPr>
            <p:ph type="ftr" sz="quarter" idx="11"/>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3813625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8.xml><?xml version="1.0" encoding="utf-8"?>
<p:sldLayout xmlns:a="http://schemas.openxmlformats.org/drawingml/2006/main" xmlns:r="http://schemas.openxmlformats.org/officeDocument/2006/relationships" xmlns:p="http://schemas.openxmlformats.org/presentationml/2006/main" preserve="1">
  <p:cSld name="16_Text only 4 columns_Opt. A">
    <p:bg>
      <p:bgPr>
        <a:solidFill>
          <a:schemeClr val="bg2"/>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130EED6-8711-30A8-4F39-71628FBC40F6}"/>
              </a:ext>
            </a:extLst>
          </p:cNvPr>
          <p:cNvSpPr>
            <a:spLocks noGrp="1"/>
          </p:cNvSpPr>
          <p:nvPr>
            <p:ph type="title" hasCustomPrompt="1"/>
          </p:nvPr>
        </p:nvSpPr>
        <p:spPr/>
        <p:txBody>
          <a:bodyPr/>
          <a:lstStyle/>
          <a:p>
            <a:r>
              <a:rPr lang="en-US"/>
              <a:t>Title goes here</a:t>
            </a:r>
            <a:endParaRPr lang="en-AU"/>
          </a:p>
        </p:txBody>
      </p:sp>
      <p:sp>
        <p:nvSpPr>
          <p:cNvPr id="8" name="Text Placeholder 7">
            <a:extLst>
              <a:ext uri="{FF2B5EF4-FFF2-40B4-BE49-F238E27FC236}">
                <a16:creationId xmlns:a16="http://schemas.microsoft.com/office/drawing/2014/main" id="{41906CB5-A0CF-9EC7-A7B2-8DBA9D975715}"/>
              </a:ext>
            </a:extLst>
          </p:cNvPr>
          <p:cNvSpPr>
            <a:spLocks noGrp="1"/>
          </p:cNvSpPr>
          <p:nvPr>
            <p:ph type="body" sz="quarter" idx="12" hasCustomPrompt="1"/>
          </p:nvPr>
        </p:nvSpPr>
        <p:spPr>
          <a:xfrm>
            <a:off x="790575" y="1766888"/>
            <a:ext cx="2592000" cy="3827462"/>
          </a:xfrm>
        </p:spPr>
        <p:txBody>
          <a:bodyPr/>
          <a:lstStyle>
            <a:lvl1pPr>
              <a:defRPr/>
            </a:lvl1pPr>
            <a:lvl2pPr>
              <a:defRPr sz="1200"/>
            </a:lvl2pPr>
            <a:lvl3pPr>
              <a:defRPr sz="1200"/>
            </a:lvl3pPr>
            <a:lvl4pPr>
              <a:defRPr sz="1200"/>
            </a:lvl4pPr>
            <a:lvl5pPr>
              <a:defRPr sz="12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6" name="Text Placeholder 5">
            <a:extLst>
              <a:ext uri="{FF2B5EF4-FFF2-40B4-BE49-F238E27FC236}">
                <a16:creationId xmlns:a16="http://schemas.microsoft.com/office/drawing/2014/main" id="{F47345AD-8B54-4B0E-C511-3EF5A73CB871}"/>
              </a:ext>
            </a:extLst>
          </p:cNvPr>
          <p:cNvSpPr>
            <a:spLocks noGrp="1"/>
          </p:cNvSpPr>
          <p:nvPr>
            <p:ph type="body" sz="quarter" idx="13" hasCustomPrompt="1"/>
          </p:nvPr>
        </p:nvSpPr>
        <p:spPr>
          <a:xfrm>
            <a:off x="3464017" y="1766888"/>
            <a:ext cx="2592000" cy="3827462"/>
          </a:xfrm>
        </p:spPr>
        <p:txBody>
          <a:bodyPr/>
          <a:lstStyle>
            <a:lvl2pPr>
              <a:defRPr sz="1200"/>
            </a:lvl2pPr>
            <a:lvl3pPr>
              <a:defRPr sz="1200"/>
            </a:lvl3pPr>
            <a:lvl4pPr>
              <a:defRPr sz="1200"/>
            </a:lvl4pPr>
            <a:lvl5pPr>
              <a:defRPr sz="12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9" name="Text Placeholder 8">
            <a:extLst>
              <a:ext uri="{FF2B5EF4-FFF2-40B4-BE49-F238E27FC236}">
                <a16:creationId xmlns:a16="http://schemas.microsoft.com/office/drawing/2014/main" id="{4BC0358F-B9B0-6E7F-44B4-677A54E7F4EA}"/>
              </a:ext>
            </a:extLst>
          </p:cNvPr>
          <p:cNvSpPr>
            <a:spLocks noGrp="1"/>
          </p:cNvSpPr>
          <p:nvPr>
            <p:ph type="body" sz="quarter" idx="14" hasCustomPrompt="1"/>
          </p:nvPr>
        </p:nvSpPr>
        <p:spPr>
          <a:xfrm>
            <a:off x="6137459" y="1766888"/>
            <a:ext cx="2592000" cy="3827462"/>
          </a:xfrm>
        </p:spPr>
        <p:txBody>
          <a:bodyPr/>
          <a:lstStyle>
            <a:lvl2pPr>
              <a:defRPr sz="1200"/>
            </a:lvl2pPr>
            <a:lvl3pPr>
              <a:defRPr sz="1200"/>
            </a:lvl3pPr>
            <a:lvl4pPr>
              <a:defRPr sz="1200"/>
            </a:lvl4pPr>
            <a:lvl5pPr>
              <a:defRPr sz="12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7" name="Text Placeholder 6">
            <a:extLst>
              <a:ext uri="{FF2B5EF4-FFF2-40B4-BE49-F238E27FC236}">
                <a16:creationId xmlns:a16="http://schemas.microsoft.com/office/drawing/2014/main" id="{7BFBD6C4-080A-A165-7CFC-8F8053298E7B}"/>
              </a:ext>
            </a:extLst>
          </p:cNvPr>
          <p:cNvSpPr>
            <a:spLocks noGrp="1"/>
          </p:cNvSpPr>
          <p:nvPr>
            <p:ph type="body" sz="quarter" idx="15" hasCustomPrompt="1"/>
          </p:nvPr>
        </p:nvSpPr>
        <p:spPr>
          <a:xfrm>
            <a:off x="8810900" y="1766888"/>
            <a:ext cx="2590525" cy="3827462"/>
          </a:xfrm>
        </p:spPr>
        <p:txBody>
          <a:bodyPr/>
          <a:lstStyle>
            <a:lvl2pPr>
              <a:defRPr sz="1200"/>
            </a:lvl2pPr>
            <a:lvl3pPr>
              <a:defRPr sz="1200"/>
            </a:lvl3pPr>
            <a:lvl4pPr>
              <a:defRPr sz="1200"/>
            </a:lvl4pPr>
            <a:lvl5pPr>
              <a:defRPr sz="12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B38AFDB-7616-CBE9-3E39-62312A360E9D}"/>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2FE6AA94-D61A-AE7F-CDB9-BF87BC29376C}"/>
              </a:ext>
            </a:extLst>
          </p:cNvPr>
          <p:cNvSpPr>
            <a:spLocks noGrp="1"/>
          </p:cNvSpPr>
          <p:nvPr>
            <p:ph type="ftr" sz="quarter" idx="11"/>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1801983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9.xml><?xml version="1.0" encoding="utf-8"?>
<p:sldLayout xmlns:a="http://schemas.openxmlformats.org/drawingml/2006/main" xmlns:r="http://schemas.openxmlformats.org/officeDocument/2006/relationships" xmlns:p="http://schemas.openxmlformats.org/presentationml/2006/main" preserve="1">
  <p:cSld name="16_Text only 4 columns_Opt. B">
    <p:bg>
      <p:bgPr>
        <a:solidFill>
          <a:schemeClr val="bg2"/>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130EED6-8711-30A8-4F39-71628FBC40F6}"/>
              </a:ext>
            </a:extLst>
          </p:cNvPr>
          <p:cNvSpPr>
            <a:spLocks noGrp="1"/>
          </p:cNvSpPr>
          <p:nvPr>
            <p:ph type="title" hasCustomPrompt="1"/>
          </p:nvPr>
        </p:nvSpPr>
        <p:spPr/>
        <p:txBody>
          <a:bodyPr/>
          <a:lstStyle/>
          <a:p>
            <a:r>
              <a:rPr lang="en-US"/>
              <a:t>Title goes here</a:t>
            </a:r>
            <a:endParaRPr lang="en-AU"/>
          </a:p>
        </p:txBody>
      </p:sp>
      <p:sp>
        <p:nvSpPr>
          <p:cNvPr id="8" name="Text Placeholder 7">
            <a:extLst>
              <a:ext uri="{FF2B5EF4-FFF2-40B4-BE49-F238E27FC236}">
                <a16:creationId xmlns:a16="http://schemas.microsoft.com/office/drawing/2014/main" id="{41906CB5-A0CF-9EC7-A7B2-8DBA9D975715}"/>
              </a:ext>
            </a:extLst>
          </p:cNvPr>
          <p:cNvSpPr>
            <a:spLocks noGrp="1"/>
          </p:cNvSpPr>
          <p:nvPr>
            <p:ph type="body" sz="quarter" idx="12" hasCustomPrompt="1"/>
          </p:nvPr>
        </p:nvSpPr>
        <p:spPr>
          <a:xfrm>
            <a:off x="790575" y="1766888"/>
            <a:ext cx="5256000" cy="1908000"/>
          </a:xfrm>
        </p:spPr>
        <p:txBody>
          <a:bodyPr/>
          <a:lstStyle>
            <a:lvl1pPr>
              <a:defRPr/>
            </a:lvl1pPr>
            <a:lvl2pPr>
              <a:defRPr sz="1200"/>
            </a:lvl2pPr>
            <a:lvl3pPr>
              <a:defRPr sz="1200"/>
            </a:lvl3pPr>
            <a:lvl4pPr>
              <a:defRPr sz="1200"/>
            </a:lvl4pPr>
            <a:lvl5pPr>
              <a:defRPr sz="12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6" name="Text Placeholder 5">
            <a:extLst>
              <a:ext uri="{FF2B5EF4-FFF2-40B4-BE49-F238E27FC236}">
                <a16:creationId xmlns:a16="http://schemas.microsoft.com/office/drawing/2014/main" id="{F47345AD-8B54-4B0E-C511-3EF5A73CB871}"/>
              </a:ext>
            </a:extLst>
          </p:cNvPr>
          <p:cNvSpPr>
            <a:spLocks noGrp="1"/>
          </p:cNvSpPr>
          <p:nvPr>
            <p:ph type="body" sz="quarter" idx="13" hasCustomPrompt="1"/>
          </p:nvPr>
        </p:nvSpPr>
        <p:spPr>
          <a:xfrm>
            <a:off x="6137672" y="1766888"/>
            <a:ext cx="5256000" cy="1908000"/>
          </a:xfrm>
        </p:spPr>
        <p:txBody>
          <a:bodyPr/>
          <a:lstStyle>
            <a:lvl2pPr>
              <a:defRPr sz="1200"/>
            </a:lvl2pPr>
            <a:lvl3pPr>
              <a:defRPr sz="1200"/>
            </a:lvl3pPr>
            <a:lvl4pPr>
              <a:defRPr sz="1200"/>
            </a:lvl4pPr>
            <a:lvl5pPr>
              <a:defRPr sz="12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9" name="Text Placeholder 8">
            <a:extLst>
              <a:ext uri="{FF2B5EF4-FFF2-40B4-BE49-F238E27FC236}">
                <a16:creationId xmlns:a16="http://schemas.microsoft.com/office/drawing/2014/main" id="{4BC0358F-B9B0-6E7F-44B4-677A54E7F4EA}"/>
              </a:ext>
            </a:extLst>
          </p:cNvPr>
          <p:cNvSpPr>
            <a:spLocks noGrp="1"/>
          </p:cNvSpPr>
          <p:nvPr>
            <p:ph type="body" sz="quarter" idx="14"/>
          </p:nvPr>
        </p:nvSpPr>
        <p:spPr>
          <a:xfrm>
            <a:off x="790575" y="3689231"/>
            <a:ext cx="5256000" cy="1908000"/>
          </a:xfrm>
        </p:spPr>
        <p:txBody>
          <a:bodyPr/>
          <a:lstStyle>
            <a:lvl2pPr>
              <a:defRPr sz="1200"/>
            </a:lvl2pPr>
            <a:lvl3pPr>
              <a:defRPr sz="1200"/>
            </a:lvl3pPr>
            <a:lvl4pPr>
              <a:defRPr sz="12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7" name="Text Placeholder 6">
            <a:extLst>
              <a:ext uri="{FF2B5EF4-FFF2-40B4-BE49-F238E27FC236}">
                <a16:creationId xmlns:a16="http://schemas.microsoft.com/office/drawing/2014/main" id="{7BFBD6C4-080A-A165-7CFC-8F8053298E7B}"/>
              </a:ext>
            </a:extLst>
          </p:cNvPr>
          <p:cNvSpPr>
            <a:spLocks noGrp="1"/>
          </p:cNvSpPr>
          <p:nvPr>
            <p:ph type="body" sz="quarter" idx="15"/>
          </p:nvPr>
        </p:nvSpPr>
        <p:spPr>
          <a:xfrm>
            <a:off x="6137672" y="3689231"/>
            <a:ext cx="5256000" cy="1908000"/>
          </a:xfrm>
        </p:spPr>
        <p:txBody>
          <a:bodyPr/>
          <a:lstStyle>
            <a:lvl2pPr>
              <a:defRPr sz="1200"/>
            </a:lvl2pPr>
            <a:lvl3pPr>
              <a:defRPr sz="1200"/>
            </a:lvl3pPr>
            <a:lvl4pPr>
              <a:defRPr sz="12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B38AFDB-7616-CBE9-3E39-62312A360E9D}"/>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2FE6AA94-D61A-AE7F-CDB9-BF87BC29376C}"/>
              </a:ext>
            </a:extLst>
          </p:cNvPr>
          <p:cNvSpPr>
            <a:spLocks noGrp="1"/>
          </p:cNvSpPr>
          <p:nvPr>
            <p:ph type="ftr" sz="quarter" idx="11"/>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3475804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p:cSld name="Section Divider A Dark Blue">
    <p:bg>
      <p:bgPr>
        <a:solidFill>
          <a:schemeClr val="accent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1794099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0.xml><?xml version="1.0" encoding="utf-8"?>
<p:sldLayout xmlns:a="http://schemas.openxmlformats.org/drawingml/2006/main" xmlns:r="http://schemas.openxmlformats.org/officeDocument/2006/relationships" xmlns:p="http://schemas.openxmlformats.org/presentationml/2006/main" preserve="1">
  <p:cSld name="17_Title only_Opt. A">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974D2A64-5D25-D7C3-FE45-E11E269505E6}"/>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6" name="Footer Placeholder 5">
            <a:extLst>
              <a:ext uri="{FF2B5EF4-FFF2-40B4-BE49-F238E27FC236}">
                <a16:creationId xmlns:a16="http://schemas.microsoft.com/office/drawing/2014/main" id="{4CFE5FC7-44BC-6E1F-FC2E-51C8CE19295A}"/>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5" name="Title 4">
            <a:extLst>
              <a:ext uri="{FF2B5EF4-FFF2-40B4-BE49-F238E27FC236}">
                <a16:creationId xmlns:a16="http://schemas.microsoft.com/office/drawing/2014/main" id="{D7642251-5356-FC3D-EC37-A3937BC3DE0F}"/>
              </a:ext>
            </a:extLst>
          </p:cNvPr>
          <p:cNvSpPr>
            <a:spLocks noGrp="1"/>
          </p:cNvSpPr>
          <p:nvPr>
            <p:ph type="title" hasCustomPrompt="1"/>
          </p:nvPr>
        </p:nvSpPr>
        <p:spPr/>
        <p:txBody>
          <a:bodyPr/>
          <a:lstStyle>
            <a:lvl1pPr>
              <a:defRPr/>
            </a:lvl1pPr>
          </a:lstStyle>
          <a:p>
            <a:r>
              <a:rPr lang="en-US"/>
              <a:t>Title goes here</a:t>
            </a:r>
            <a:endParaRPr lang="en-AU"/>
          </a:p>
        </p:txBody>
      </p:sp>
      <p:sp>
        <p:nvSpPr>
          <p:cNvPr id="8" name="Text Placeholder 23">
            <a:extLst>
              <a:ext uri="{FF2B5EF4-FFF2-40B4-BE49-F238E27FC236}">
                <a16:creationId xmlns:a16="http://schemas.microsoft.com/office/drawing/2014/main" id="{17801DEA-3117-DE66-2C16-4F8B63AFE6C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3969450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1.xml><?xml version="1.0" encoding="utf-8"?>
<p:sldLayout xmlns:a="http://schemas.openxmlformats.org/drawingml/2006/main" xmlns:r="http://schemas.openxmlformats.org/officeDocument/2006/relationships" xmlns:p="http://schemas.openxmlformats.org/presentationml/2006/main" preserve="1">
  <p:cSld name="17_Title only_Opt. B">
    <p:bg>
      <p:bgPr>
        <a:solidFill>
          <a:schemeClr val="bg2"/>
        </a:solidFill>
        <a:effectLst/>
      </p:bgPr>
    </p:bg>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974D2A64-5D25-D7C3-FE45-E11E269505E6}"/>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6" name="Footer Placeholder 5">
            <a:extLst>
              <a:ext uri="{FF2B5EF4-FFF2-40B4-BE49-F238E27FC236}">
                <a16:creationId xmlns:a16="http://schemas.microsoft.com/office/drawing/2014/main" id="{4CFE5FC7-44BC-6E1F-FC2E-51C8CE19295A}"/>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5" name="Text Placeholder 23">
            <a:extLst>
              <a:ext uri="{FF2B5EF4-FFF2-40B4-BE49-F238E27FC236}">
                <a16:creationId xmlns:a16="http://schemas.microsoft.com/office/drawing/2014/main" id="{088CCC69-3162-FF39-D2B5-61FDE65F1B60}"/>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8" name="Title 7">
            <a:extLst>
              <a:ext uri="{FF2B5EF4-FFF2-40B4-BE49-F238E27FC236}">
                <a16:creationId xmlns:a16="http://schemas.microsoft.com/office/drawing/2014/main" id="{EB1B23A6-EE98-E166-FFB3-B1FD8F0C365C}"/>
              </a:ext>
            </a:extLst>
          </p:cNvPr>
          <p:cNvSpPr>
            <a:spLocks noGrp="1"/>
          </p:cNvSpPr>
          <p:nvPr>
            <p:ph type="title" hasCustomPrompt="1"/>
          </p:nvPr>
        </p:nvSpPr>
        <p:spPr/>
        <p:txBody>
          <a:bodyPr/>
          <a:lstStyle>
            <a:lvl1pPr>
              <a:defRPr/>
            </a:lvl1pPr>
          </a:lstStyle>
          <a:p>
            <a:r>
              <a:rPr lang="en-US"/>
              <a:t>Title goes here</a:t>
            </a:r>
            <a:endParaRPr lang="en-AU"/>
          </a:p>
        </p:txBody>
      </p:sp>
    </p:spTree>
    <p:extLst>
      <p:ext uri="{BB962C8B-B14F-4D97-AF65-F5344CB8AC3E}">
        <p14:creationId xmlns:p14="http://schemas.microsoft.com/office/powerpoint/2010/main" val="34448019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2.xml><?xml version="1.0" encoding="utf-8"?>
<p:sldLayout xmlns:a="http://schemas.openxmlformats.org/drawingml/2006/main" xmlns:r="http://schemas.openxmlformats.org/officeDocument/2006/relationships" xmlns:p="http://schemas.openxmlformats.org/presentationml/2006/main" preserve="1">
  <p:cSld name="17_Title only_Opt. C">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40AD50-661D-9E56-51F0-6BF371972351}"/>
              </a:ext>
            </a:extLst>
          </p:cNvPr>
          <p:cNvSpPr>
            <a:spLocks noGrp="1"/>
          </p:cNvSpPr>
          <p:nvPr>
            <p:ph type="title" hasCustomPrompt="1"/>
          </p:nvPr>
        </p:nvSpPr>
        <p:spPr>
          <a:xfrm>
            <a:off x="790575" y="1766888"/>
            <a:ext cx="3360738" cy="1357200"/>
          </a:xfrm>
        </p:spPr>
        <p:txBody>
          <a:bodyPr/>
          <a:lstStyle/>
          <a:p>
            <a:r>
              <a:rPr lang="en-US"/>
              <a:t>Title goes here</a:t>
            </a:r>
            <a:endParaRPr lang="en-AU"/>
          </a:p>
        </p:txBody>
      </p:sp>
      <p:sp>
        <p:nvSpPr>
          <p:cNvPr id="3" name="Text Placeholder 23">
            <a:extLst>
              <a:ext uri="{FF2B5EF4-FFF2-40B4-BE49-F238E27FC236}">
                <a16:creationId xmlns:a16="http://schemas.microsoft.com/office/drawing/2014/main" id="{54420D92-C889-F303-22FF-65B555AB8EB0}"/>
              </a:ext>
            </a:extLst>
          </p:cNvPr>
          <p:cNvSpPr>
            <a:spLocks noGrp="1"/>
          </p:cNvSpPr>
          <p:nvPr>
            <p:ph type="body" sz="quarter" idx="13" hasCustomPrompt="1"/>
          </p:nvPr>
        </p:nvSpPr>
        <p:spPr>
          <a:xfrm>
            <a:off x="790575" y="3096280"/>
            <a:ext cx="3360738" cy="4621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7" name="Slide Number Placeholder 6">
            <a:extLst>
              <a:ext uri="{FF2B5EF4-FFF2-40B4-BE49-F238E27FC236}">
                <a16:creationId xmlns:a16="http://schemas.microsoft.com/office/drawing/2014/main" id="{974D2A64-5D25-D7C3-FE45-E11E269505E6}"/>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6" name="Footer Placeholder 5">
            <a:extLst>
              <a:ext uri="{FF2B5EF4-FFF2-40B4-BE49-F238E27FC236}">
                <a16:creationId xmlns:a16="http://schemas.microsoft.com/office/drawing/2014/main" id="{4CFE5FC7-44BC-6E1F-FC2E-51C8CE19295A}"/>
              </a:ext>
            </a:extLst>
          </p:cNvPr>
          <p:cNvSpPr>
            <a:spLocks noGrp="1"/>
          </p:cNvSpPr>
          <p:nvPr>
            <p:ph type="ftr" sz="quarter" idx="10"/>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437548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3.xml><?xml version="1.0" encoding="utf-8"?>
<p:sldLayout xmlns:a="http://schemas.openxmlformats.org/drawingml/2006/main" xmlns:r="http://schemas.openxmlformats.org/officeDocument/2006/relationships" xmlns:p="http://schemas.openxmlformats.org/presentationml/2006/main" preserve="1">
  <p:cSld name="17_Title only_Opt. 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40AD50-661D-9E56-51F0-6BF371972351}"/>
              </a:ext>
            </a:extLst>
          </p:cNvPr>
          <p:cNvSpPr>
            <a:spLocks noGrp="1"/>
          </p:cNvSpPr>
          <p:nvPr>
            <p:ph type="title" hasCustomPrompt="1"/>
          </p:nvPr>
        </p:nvSpPr>
        <p:spPr>
          <a:xfrm>
            <a:off x="790574" y="1766888"/>
            <a:ext cx="3360739" cy="1357200"/>
          </a:xfrm>
        </p:spPr>
        <p:txBody>
          <a:bodyPr/>
          <a:lstStyle/>
          <a:p>
            <a:r>
              <a:rPr lang="en-US"/>
              <a:t>Title goes here</a:t>
            </a:r>
            <a:endParaRPr lang="en-AU"/>
          </a:p>
        </p:txBody>
      </p:sp>
      <p:sp>
        <p:nvSpPr>
          <p:cNvPr id="3" name="Text Placeholder 23">
            <a:extLst>
              <a:ext uri="{FF2B5EF4-FFF2-40B4-BE49-F238E27FC236}">
                <a16:creationId xmlns:a16="http://schemas.microsoft.com/office/drawing/2014/main" id="{54420D92-C889-F303-22FF-65B555AB8EB0}"/>
              </a:ext>
            </a:extLst>
          </p:cNvPr>
          <p:cNvSpPr>
            <a:spLocks noGrp="1"/>
          </p:cNvSpPr>
          <p:nvPr>
            <p:ph type="body" sz="quarter" idx="13" hasCustomPrompt="1"/>
          </p:nvPr>
        </p:nvSpPr>
        <p:spPr>
          <a:xfrm>
            <a:off x="790574" y="3096280"/>
            <a:ext cx="3360739" cy="4621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7" name="Slide Number Placeholder 6">
            <a:extLst>
              <a:ext uri="{FF2B5EF4-FFF2-40B4-BE49-F238E27FC236}">
                <a16:creationId xmlns:a16="http://schemas.microsoft.com/office/drawing/2014/main" id="{974D2A64-5D25-D7C3-FE45-E11E269505E6}"/>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6" name="Footer Placeholder 5">
            <a:extLst>
              <a:ext uri="{FF2B5EF4-FFF2-40B4-BE49-F238E27FC236}">
                <a16:creationId xmlns:a16="http://schemas.microsoft.com/office/drawing/2014/main" id="{4CFE5FC7-44BC-6E1F-FC2E-51C8CE19295A}"/>
              </a:ext>
            </a:extLst>
          </p:cNvPr>
          <p:cNvSpPr>
            <a:spLocks noGrp="1"/>
          </p:cNvSpPr>
          <p:nvPr>
            <p:ph type="ftr" sz="quarter" idx="10"/>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1892517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4.xml><?xml version="1.0" encoding="utf-8"?>
<p:sldLayout xmlns:a="http://schemas.openxmlformats.org/drawingml/2006/main" xmlns:r="http://schemas.openxmlformats.org/officeDocument/2006/relationships" xmlns:p="http://schemas.openxmlformats.org/presentationml/2006/main" preserve="1">
  <p:cSld name="19_Title only_Opt. 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40AD50-661D-9E56-51F0-6BF371972351}"/>
              </a:ext>
            </a:extLst>
          </p:cNvPr>
          <p:cNvSpPr>
            <a:spLocks noGrp="1"/>
          </p:cNvSpPr>
          <p:nvPr>
            <p:ph type="title" hasCustomPrompt="1"/>
          </p:nvPr>
        </p:nvSpPr>
        <p:spPr>
          <a:xfrm>
            <a:off x="1172237" y="1122833"/>
            <a:ext cx="2620536" cy="1357200"/>
          </a:xfrm>
        </p:spPr>
        <p:txBody>
          <a:bodyPr/>
          <a:lstStyle/>
          <a:p>
            <a:r>
              <a:rPr lang="en-US"/>
              <a:t>Title goes here</a:t>
            </a:r>
            <a:endParaRPr lang="en-AU"/>
          </a:p>
        </p:txBody>
      </p:sp>
      <p:sp>
        <p:nvSpPr>
          <p:cNvPr id="3" name="Text Placeholder 23">
            <a:extLst>
              <a:ext uri="{FF2B5EF4-FFF2-40B4-BE49-F238E27FC236}">
                <a16:creationId xmlns:a16="http://schemas.microsoft.com/office/drawing/2014/main" id="{54420D92-C889-F303-22FF-65B555AB8EB0}"/>
              </a:ext>
            </a:extLst>
          </p:cNvPr>
          <p:cNvSpPr>
            <a:spLocks noGrp="1"/>
          </p:cNvSpPr>
          <p:nvPr>
            <p:ph type="body" sz="quarter" idx="13" hasCustomPrompt="1"/>
          </p:nvPr>
        </p:nvSpPr>
        <p:spPr>
          <a:xfrm>
            <a:off x="1172237" y="2452225"/>
            <a:ext cx="2620536" cy="4621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7" name="Slide Number Placeholder 6">
            <a:extLst>
              <a:ext uri="{FF2B5EF4-FFF2-40B4-BE49-F238E27FC236}">
                <a16:creationId xmlns:a16="http://schemas.microsoft.com/office/drawing/2014/main" id="{974D2A64-5D25-D7C3-FE45-E11E269505E6}"/>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6" name="Footer Placeholder 5">
            <a:extLst>
              <a:ext uri="{FF2B5EF4-FFF2-40B4-BE49-F238E27FC236}">
                <a16:creationId xmlns:a16="http://schemas.microsoft.com/office/drawing/2014/main" id="{4CFE5FC7-44BC-6E1F-FC2E-51C8CE19295A}"/>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8" name="Rectangle: Rounded Corners 7">
            <a:extLst>
              <a:ext uri="{FF2B5EF4-FFF2-40B4-BE49-F238E27FC236}">
                <a16:creationId xmlns:a16="http://schemas.microsoft.com/office/drawing/2014/main" id="{B7D9B744-5244-445E-B16D-D9216AD55897}"/>
              </a:ext>
            </a:extLst>
          </p:cNvPr>
          <p:cNvSpPr/>
          <p:nvPr/>
        </p:nvSpPr>
        <p:spPr>
          <a:xfrm>
            <a:off x="7924800" y="643468"/>
            <a:ext cx="3479800" cy="2758953"/>
          </a:xfrm>
          <a:prstGeom prst="roundRect">
            <a:avLst>
              <a:gd name="adj" fmla="val 3044"/>
            </a:avLst>
          </a:prstGeom>
          <a:solidFill>
            <a:srgbClr val="7D17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Rounded Corners 8">
            <a:extLst>
              <a:ext uri="{FF2B5EF4-FFF2-40B4-BE49-F238E27FC236}">
                <a16:creationId xmlns:a16="http://schemas.microsoft.com/office/drawing/2014/main" id="{45EB8BC2-4B0A-410E-87CD-2FC20B2D5CA5}"/>
              </a:ext>
            </a:extLst>
          </p:cNvPr>
          <p:cNvSpPr/>
          <p:nvPr/>
        </p:nvSpPr>
        <p:spPr>
          <a:xfrm>
            <a:off x="4356100" y="643468"/>
            <a:ext cx="3479800" cy="2758953"/>
          </a:xfrm>
          <a:prstGeom prst="roundRect">
            <a:avLst>
              <a:gd name="adj" fmla="val 3044"/>
            </a:avLst>
          </a:prstGeom>
          <a:solidFill>
            <a:srgbClr val="004796"/>
          </a:solidFill>
          <a:ln>
            <a:solidFill>
              <a:srgbClr val="00479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B44D91EE-AEC5-4E77-BE51-130CD365EE1C}"/>
              </a:ext>
            </a:extLst>
          </p:cNvPr>
          <p:cNvSpPr/>
          <p:nvPr/>
        </p:nvSpPr>
        <p:spPr>
          <a:xfrm>
            <a:off x="7924800" y="3497913"/>
            <a:ext cx="3479800" cy="2758953"/>
          </a:xfrm>
          <a:prstGeom prst="roundRect">
            <a:avLst>
              <a:gd name="adj" fmla="val 3044"/>
            </a:avLst>
          </a:prstGeom>
          <a:solidFill>
            <a:srgbClr val="0070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Rounded Corners 11">
            <a:extLst>
              <a:ext uri="{FF2B5EF4-FFF2-40B4-BE49-F238E27FC236}">
                <a16:creationId xmlns:a16="http://schemas.microsoft.com/office/drawing/2014/main" id="{E4A1E3BE-D434-4385-A504-88A4AC9EDF44}"/>
              </a:ext>
            </a:extLst>
          </p:cNvPr>
          <p:cNvSpPr/>
          <p:nvPr/>
        </p:nvSpPr>
        <p:spPr>
          <a:xfrm>
            <a:off x="4356100" y="3497913"/>
            <a:ext cx="3479800" cy="2758953"/>
          </a:xfrm>
          <a:prstGeom prst="roundRect">
            <a:avLst>
              <a:gd name="adj" fmla="val 3044"/>
            </a:avLst>
          </a:prstGeom>
          <a:solidFill>
            <a:srgbClr val="C200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21034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5.xml><?xml version="1.0" encoding="utf-8"?>
<p:sldLayout xmlns:a="http://schemas.openxmlformats.org/drawingml/2006/main" xmlns:r="http://schemas.openxmlformats.org/officeDocument/2006/relationships" xmlns:p="http://schemas.openxmlformats.org/presentationml/2006/main" showMasterSp="0" preserve="1">
  <p:cSld name="18_Title only_Opt. D">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40AD50-661D-9E56-51F0-6BF371972351}"/>
              </a:ext>
            </a:extLst>
          </p:cNvPr>
          <p:cNvSpPr>
            <a:spLocks noGrp="1"/>
          </p:cNvSpPr>
          <p:nvPr>
            <p:ph type="title" hasCustomPrompt="1"/>
          </p:nvPr>
        </p:nvSpPr>
        <p:spPr>
          <a:xfrm>
            <a:off x="790574" y="1766888"/>
            <a:ext cx="3360739" cy="1357200"/>
          </a:xfrm>
        </p:spPr>
        <p:txBody>
          <a:bodyPr/>
          <a:lstStyle>
            <a:lvl1pPr>
              <a:defRPr>
                <a:solidFill>
                  <a:schemeClr val="bg1"/>
                </a:solidFill>
              </a:defRPr>
            </a:lvl1pPr>
          </a:lstStyle>
          <a:p>
            <a:r>
              <a:rPr lang="en-US"/>
              <a:t>Title goes here</a:t>
            </a:r>
            <a:endParaRPr lang="en-AU"/>
          </a:p>
        </p:txBody>
      </p:sp>
      <p:sp>
        <p:nvSpPr>
          <p:cNvPr id="3" name="Text Placeholder 23">
            <a:extLst>
              <a:ext uri="{FF2B5EF4-FFF2-40B4-BE49-F238E27FC236}">
                <a16:creationId xmlns:a16="http://schemas.microsoft.com/office/drawing/2014/main" id="{54420D92-C889-F303-22FF-65B555AB8EB0}"/>
              </a:ext>
            </a:extLst>
          </p:cNvPr>
          <p:cNvSpPr>
            <a:spLocks noGrp="1"/>
          </p:cNvSpPr>
          <p:nvPr>
            <p:ph type="body" sz="quarter" idx="13" hasCustomPrompt="1"/>
          </p:nvPr>
        </p:nvSpPr>
        <p:spPr>
          <a:xfrm>
            <a:off x="790574" y="3096280"/>
            <a:ext cx="3360739" cy="462121"/>
          </a:xfrm>
        </p:spPr>
        <p:txBody>
          <a:bodyPr wrap="square" anchor="t" anchorCtr="0">
            <a:noAutofit/>
          </a:bodyPr>
          <a:lstStyle>
            <a:lvl1pPr>
              <a:lnSpc>
                <a:spcPct val="100000"/>
              </a:lnSpc>
              <a:spcAft>
                <a:spcPts val="0"/>
              </a:spcAft>
              <a:defRPr sz="1600">
                <a:solidFill>
                  <a:schemeClr val="bg1"/>
                </a:solidFill>
              </a:defRPr>
            </a:lvl1pPr>
          </a:lstStyle>
          <a:p>
            <a:pPr lvl="0"/>
            <a:r>
              <a:rPr lang="en-US"/>
              <a:t>Slide subtitle goes here</a:t>
            </a:r>
          </a:p>
        </p:txBody>
      </p:sp>
      <p:sp>
        <p:nvSpPr>
          <p:cNvPr id="7" name="Slide Number Placeholder 6">
            <a:extLst>
              <a:ext uri="{FF2B5EF4-FFF2-40B4-BE49-F238E27FC236}">
                <a16:creationId xmlns:a16="http://schemas.microsoft.com/office/drawing/2014/main" id="{974D2A64-5D25-D7C3-FE45-E11E269505E6}"/>
              </a:ext>
            </a:extLst>
          </p:cNvPr>
          <p:cNvSpPr>
            <a:spLocks noGrp="1"/>
          </p:cNvSpPr>
          <p:nvPr>
            <p:ph type="sldNum" sz="quarter" idx="11"/>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6" name="Footer Placeholder 5">
            <a:extLst>
              <a:ext uri="{FF2B5EF4-FFF2-40B4-BE49-F238E27FC236}">
                <a16:creationId xmlns:a16="http://schemas.microsoft.com/office/drawing/2014/main" id="{4CFE5FC7-44BC-6E1F-FC2E-51C8CE19295A}"/>
              </a:ext>
            </a:extLst>
          </p:cNvPr>
          <p:cNvSpPr>
            <a:spLocks noGrp="1"/>
          </p:cNvSpPr>
          <p:nvPr>
            <p:ph type="ftr" sz="quarter" idx="10"/>
          </p:nvPr>
        </p:nvSpPr>
        <p:spPr/>
        <p:txBody>
          <a:bodyPr/>
          <a:lstStyle>
            <a:lvl1pPr>
              <a:defRPr>
                <a:solidFill>
                  <a:schemeClr val="bg1"/>
                </a:solidFill>
              </a:defRPr>
            </a:lvl1pPr>
          </a:lstStyle>
          <a:p>
            <a:r>
              <a:rPr lang="en-GB"/>
              <a:t>Experian Presentation Concept Batch 1+2+3 | Confidential</a:t>
            </a:r>
            <a:endParaRPr lang="en-US"/>
          </a:p>
        </p:txBody>
      </p:sp>
      <p:pic>
        <p:nvPicPr>
          <p:cNvPr id="5" name="Graphic 4">
            <a:extLst>
              <a:ext uri="{FF2B5EF4-FFF2-40B4-BE49-F238E27FC236}">
                <a16:creationId xmlns:a16="http://schemas.microsoft.com/office/drawing/2014/main" id="{903B905F-BFEB-E567-EF22-CF04767EFFBE}"/>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56809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6.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p>
            <a:r>
              <a:rPr lang="en-GB"/>
              <a:t>Experian Presentation Concept Batch 1+2+3 | Confidential</a:t>
            </a:r>
            <a:endParaRPr lang="en-AU"/>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p>
            <a:fld id="{C5BB0411-7089-4314-80B8-B2E3315A0706}" type="slidenum">
              <a:rPr lang="en-AU" smtClean="0"/>
              <a:t>‹#›</a:t>
            </a:fld>
            <a:endParaRPr lang="en-AU"/>
          </a:p>
        </p:txBody>
      </p:sp>
    </p:spTree>
    <p:extLst>
      <p:ext uri="{BB962C8B-B14F-4D97-AF65-F5344CB8AC3E}">
        <p14:creationId xmlns:p14="http://schemas.microsoft.com/office/powerpoint/2010/main" val="2213525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7.xml><?xml version="1.0" encoding="utf-8"?>
<p:sldLayout xmlns:a="http://schemas.openxmlformats.org/drawingml/2006/main" xmlns:r="http://schemas.openxmlformats.org/officeDocument/2006/relationships" xmlns:p="http://schemas.openxmlformats.org/presentationml/2006/main" showMasterSp="0" type="blank" preserve="1">
  <p:cSld name="18_Blank">
    <p:bg>
      <p:bgPr>
        <a:solidFill>
          <a:schemeClr val="accent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solidFill>
                  <a:schemeClr val="bg1"/>
                </a:solidFill>
              </a:defRPr>
            </a:lvl1pPr>
          </a:lstStyle>
          <a:p>
            <a:r>
              <a:rPr lang="en-GB"/>
              <a:t>Experian Presentation Concept Batch 1+2+3 | Confidential</a:t>
            </a:r>
            <a:endParaRPr lang="en-AU"/>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solidFill>
                  <a:schemeClr val="bg1"/>
                </a:solidFill>
              </a:defRPr>
            </a:lvl1pPr>
          </a:lstStyle>
          <a:p>
            <a:fld id="{C5BB0411-7089-4314-80B8-B2E3315A0706}" type="slidenum">
              <a:rPr lang="en-AU" smtClean="0"/>
              <a:pPr/>
              <a:t>‹#›</a:t>
            </a:fld>
            <a:endParaRPr lang="en-AU"/>
          </a:p>
        </p:txBody>
      </p:sp>
      <p:pic>
        <p:nvPicPr>
          <p:cNvPr id="2" name="Graphic 1">
            <a:extLst>
              <a:ext uri="{FF2B5EF4-FFF2-40B4-BE49-F238E27FC236}">
                <a16:creationId xmlns:a16="http://schemas.microsoft.com/office/drawing/2014/main" id="{55181BC8-5056-6D12-A514-8D7D1CE00B7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42608974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8.xml><?xml version="1.0" encoding="utf-8"?>
<p:sldLayout xmlns:a="http://schemas.openxmlformats.org/drawingml/2006/main" xmlns:r="http://schemas.openxmlformats.org/officeDocument/2006/relationships" xmlns:p="http://schemas.openxmlformats.org/presentationml/2006/main" showMasterSp="0" preserve="1">
  <p:cSld name="18_Thank you_Opt. A (Dark Blue)">
    <p:bg>
      <p:bgPr>
        <a:solidFill>
          <a:schemeClr val="accent1"/>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9AAD065-E104-FA57-0168-913C59B63C0C}"/>
              </a:ext>
            </a:extLst>
          </p:cNvPr>
          <p:cNvSpPr/>
          <p:nvPr/>
        </p:nvSpPr>
        <p:spPr>
          <a:xfrm>
            <a:off x="790575" y="3716338"/>
            <a:ext cx="4783138" cy="2502062"/>
          </a:xfrm>
          <a:prstGeom prst="roundRect">
            <a:avLst>
              <a:gd name="adj" fmla="val 36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solidFill>
                <a:schemeClr val="accent1"/>
              </a:solidFill>
            </a:endParaRPr>
          </a:p>
        </p:txBody>
      </p:sp>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741612"/>
            <a:ext cx="4333875" cy="687387"/>
          </a:xfrm>
        </p:spPr>
        <p:txBody>
          <a:bodyPr wrap="square" anchor="b" anchorCtr="0">
            <a:noAutofit/>
          </a:bodyPr>
          <a:lstStyle>
            <a:lvl1pPr>
              <a:defRPr sz="5400">
                <a:solidFill>
                  <a:schemeClr val="bg1"/>
                </a:solidFill>
              </a:defRPr>
            </a:lvl1pPr>
          </a:lstStyle>
          <a:p>
            <a:r>
              <a:rPr lang="en-US"/>
              <a:t>Thank you</a:t>
            </a:r>
            <a:endParaRPr lang="en-AU"/>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1149351" y="4198475"/>
            <a:ext cx="3452811" cy="1440000"/>
          </a:xfrm>
        </p:spPr>
        <p:txBody>
          <a:bodyPr anchor="t" anchorCtr="0">
            <a:noAutofit/>
          </a:bodyPr>
          <a:lstStyle>
            <a:lvl1pPr>
              <a:lnSpc>
                <a:spcPct val="125000"/>
              </a:lnSpc>
              <a:spcAft>
                <a:spcPts val="1600"/>
              </a:spcAft>
              <a:defRPr sz="1400">
                <a:solidFill>
                  <a:schemeClr val="accent1"/>
                </a:solidFill>
              </a:defRPr>
            </a:lvl1pPr>
            <a:lvl2pPr>
              <a:spcAft>
                <a:spcPts val="600"/>
              </a:spcAft>
              <a:defRPr>
                <a:solidFill>
                  <a:schemeClr val="accent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240574"/>
            <a:ext cx="5756274" cy="4977825"/>
          </a:xfrm>
          <a:prstGeom prst="roundRect">
            <a:avLst>
              <a:gd name="adj" fmla="val 1666"/>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506270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9.xml><?xml version="1.0" encoding="utf-8"?>
<p:sldLayout xmlns:a="http://schemas.openxmlformats.org/drawingml/2006/main" xmlns:r="http://schemas.openxmlformats.org/officeDocument/2006/relationships" xmlns:p="http://schemas.openxmlformats.org/presentationml/2006/main" showMasterSp="0" preserve="1">
  <p:cSld name="18_Thank you_Opt. B">
    <p:bg>
      <p:bgPr>
        <a:solidFill>
          <a:schemeClr val="accent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546012B9-DDAE-7CBA-B353-34B2DD2B0601}"/>
              </a:ext>
            </a:extLst>
          </p:cNvPr>
          <p:cNvSpPr/>
          <p:nvPr/>
        </p:nvSpPr>
        <p:spPr>
          <a:xfrm>
            <a:off x="790575" y="2741612"/>
            <a:ext cx="4783138" cy="3475037"/>
          </a:xfrm>
          <a:prstGeom prst="roundRect">
            <a:avLst>
              <a:gd name="adj" fmla="val 36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solidFill>
                <a:schemeClr val="accent1"/>
              </a:solidFill>
            </a:endParaRPr>
          </a:p>
        </p:txBody>
      </p:sp>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1107097" y="3282261"/>
            <a:ext cx="3495066" cy="498598"/>
          </a:xfrm>
        </p:spPr>
        <p:txBody>
          <a:bodyPr wrap="square" anchor="b" anchorCtr="0">
            <a:noAutofit/>
          </a:bodyPr>
          <a:lstStyle>
            <a:lvl1pPr>
              <a:defRPr sz="3600">
                <a:solidFill>
                  <a:schemeClr val="accent1"/>
                </a:solidFill>
              </a:defRPr>
            </a:lvl1pPr>
          </a:lstStyle>
          <a:p>
            <a:r>
              <a:rPr lang="en-US"/>
              <a:t>Thank you</a:t>
            </a:r>
            <a:endParaRPr lang="en-AU"/>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1107097" y="4084174"/>
            <a:ext cx="3495066" cy="1486363"/>
          </a:xfrm>
        </p:spPr>
        <p:txBody>
          <a:bodyPr anchor="t" anchorCtr="0">
            <a:noAutofit/>
          </a:bodyPr>
          <a:lstStyle>
            <a:lvl1pPr>
              <a:lnSpc>
                <a:spcPct val="125000"/>
              </a:lnSpc>
              <a:spcAft>
                <a:spcPts val="1600"/>
              </a:spcAft>
              <a:defRPr sz="1400">
                <a:solidFill>
                  <a:schemeClr val="accent1"/>
                </a:solidFill>
              </a:defRPr>
            </a:lvl1pPr>
            <a:lvl2pPr>
              <a:spcAft>
                <a:spcPts val="600"/>
              </a:spcAft>
              <a:defRPr>
                <a:solidFill>
                  <a:schemeClr val="accent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240574"/>
            <a:ext cx="5756276" cy="4977825"/>
          </a:xfrm>
          <a:prstGeom prst="roundRect">
            <a:avLst>
              <a:gd name="adj" fmla="val 1666"/>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758436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p:cSld name="Section Divider A Purple">
    <p:bg>
      <p:bgPr>
        <a:solidFill>
          <a:schemeClr val="accent3"/>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5795180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0.xml><?xml version="1.0" encoding="utf-8"?>
<p:sldLayout xmlns:a="http://schemas.openxmlformats.org/drawingml/2006/main" xmlns:r="http://schemas.openxmlformats.org/officeDocument/2006/relationships" xmlns:p="http://schemas.openxmlformats.org/presentationml/2006/main" showMasterSp="0" preserve="1">
  <p:cSld name="18_Thank you_Opt. 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2162" y="2741612"/>
            <a:ext cx="4332288" cy="903287"/>
          </a:xfrm>
        </p:spPr>
        <p:txBody>
          <a:bodyPr wrap="square" anchor="b" anchorCtr="0">
            <a:noAutofit/>
          </a:bodyPr>
          <a:lstStyle>
            <a:lvl1pPr>
              <a:defRPr sz="5400">
                <a:solidFill>
                  <a:schemeClr val="bg1"/>
                </a:solidFill>
              </a:defRPr>
            </a:lvl1pPr>
          </a:lstStyle>
          <a:p>
            <a:r>
              <a:rPr lang="en-US"/>
              <a:t>Thank you</a:t>
            </a:r>
            <a:endParaRPr lang="en-AU"/>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792162" y="3716338"/>
            <a:ext cx="2840038" cy="1878012"/>
          </a:xfrm>
        </p:spPr>
        <p:txBody>
          <a:bodyPr anchor="t" anchorCtr="0">
            <a:noAutofit/>
          </a:bodyPr>
          <a:lstStyle>
            <a:lvl1pPr>
              <a:lnSpc>
                <a:spcPct val="125000"/>
              </a:lnSpc>
              <a:spcAft>
                <a:spcPts val="1600"/>
              </a:spcAft>
              <a:defRPr sz="1400">
                <a:solidFill>
                  <a:schemeClr val="bg1"/>
                </a:solidFill>
              </a:defRPr>
            </a:lvl1pPr>
            <a:lvl2pPr>
              <a:spcAft>
                <a:spcPts val="600"/>
              </a:spcAft>
              <a:defRPr>
                <a:solidFill>
                  <a:schemeClr val="bg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240574"/>
            <a:ext cx="5754688" cy="4977825"/>
          </a:xfrm>
          <a:prstGeom prst="roundRect">
            <a:avLst>
              <a:gd name="adj" fmla="val 1666"/>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041341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preserve="1">
  <p:cSld name="18_Closing_Opt. A">
    <p:bg>
      <p:bgPr>
        <a:solidFill>
          <a:schemeClr val="bg2"/>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AU"/>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AU"/>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AU"/>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AU"/>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AU"/>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AU"/>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AU"/>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AU"/>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AU"/>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AU"/>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AU"/>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AU"/>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solidFill>
              <a:srgbClr val="26478D"/>
            </a:solid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AU"/>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AU"/>
              </a:p>
            </p:txBody>
          </p:sp>
        </p:grpSp>
      </p:grpSp>
    </p:spTree>
    <p:extLst>
      <p:ext uri="{BB962C8B-B14F-4D97-AF65-F5344CB8AC3E}">
        <p14:creationId xmlns:p14="http://schemas.microsoft.com/office/powerpoint/2010/main" val="3380130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2.xml><?xml version="1.0" encoding="utf-8"?>
<p:sldLayout xmlns:a="http://schemas.openxmlformats.org/drawingml/2006/main" xmlns:r="http://schemas.openxmlformats.org/officeDocument/2006/relationships" xmlns:p="http://schemas.openxmlformats.org/presentationml/2006/main" showMasterSp="0" preserve="1">
  <p:cSld name="18_Closing_Opt. B">
    <p:bg>
      <p:bgPr>
        <a:solidFill>
          <a:schemeClr val="accent1"/>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a:solidFill>
            <a:schemeClr val="bg1"/>
          </a:solidFill>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grpFill/>
            <a:ln w="13233" cap="flat">
              <a:noFill/>
              <a:prstDash val="solid"/>
              <a:miter/>
            </a:ln>
          </p:spPr>
          <p:txBody>
            <a:bodyPr rtlCol="0" anchor="ctr"/>
            <a:lstStyle/>
            <a:p>
              <a:endParaRPr lang="en-AU"/>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grpFill/>
            <a:ln w="13233" cap="flat">
              <a:noFill/>
              <a:prstDash val="solid"/>
              <a:miter/>
            </a:ln>
          </p:spPr>
          <p:txBody>
            <a:bodyPr rtlCol="0" anchor="ctr"/>
            <a:lstStyle/>
            <a:p>
              <a:endParaRPr lang="en-AU"/>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grpFill/>
            <a:ln w="13233" cap="flat">
              <a:noFill/>
              <a:prstDash val="solid"/>
              <a:miter/>
            </a:ln>
          </p:spPr>
          <p:txBody>
            <a:bodyPr rtlCol="0" anchor="ctr"/>
            <a:lstStyle/>
            <a:p>
              <a:endParaRPr lang="en-AU"/>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grpFill/>
            <a:ln w="13233" cap="flat">
              <a:no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grpFill/>
            <a:ln w="13233" cap="flat">
              <a:no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grpFill/>
            <a:ln w="13233" cap="flat">
              <a:noFill/>
              <a:prstDash val="solid"/>
              <a:miter/>
            </a:ln>
          </p:spPr>
          <p:txBody>
            <a:bodyPr rtlCol="0" anchor="ctr"/>
            <a:lstStyle/>
            <a:p>
              <a:endParaRPr lang="en-AU"/>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grpFill/>
            <a:ln w="13233" cap="flat">
              <a:noFill/>
              <a:prstDash val="solid"/>
              <a:miter/>
            </a:ln>
          </p:spPr>
          <p:txBody>
            <a:bodyPr rtlCol="0" anchor="ctr"/>
            <a:lstStyle/>
            <a:p>
              <a:endParaRPr lang="en-AU"/>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grpFill/>
            <a:ln w="13233" cap="flat">
              <a:noFill/>
              <a:prstDash val="solid"/>
              <a:miter/>
            </a:ln>
          </p:spPr>
          <p:txBody>
            <a:bodyPr rtlCol="0" anchor="ctr"/>
            <a:lstStyle/>
            <a:p>
              <a:endParaRPr lang="en-AU"/>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grpFill/>
            <a:ln w="13233" cap="flat">
              <a:noFill/>
              <a:prstDash val="solid"/>
              <a:miter/>
            </a:ln>
          </p:spPr>
          <p:txBody>
            <a:bodyPr rtlCol="0" anchor="ctr"/>
            <a:lstStyle/>
            <a:p>
              <a:endParaRPr lang="en-AU"/>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grpFill/>
            <a:ln w="13233" cap="flat">
              <a:noFill/>
              <a:prstDash val="solid"/>
              <a:miter/>
            </a:ln>
          </p:spPr>
          <p:txBody>
            <a:bodyPr rtlCol="0" anchor="ctr"/>
            <a:lstStyle/>
            <a:p>
              <a:endParaRPr lang="en-AU"/>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grpFill/>
            <a:ln w="13233" cap="flat">
              <a:noFill/>
              <a:prstDash val="solid"/>
              <a:miter/>
            </a:ln>
          </p:spPr>
          <p:txBody>
            <a:bodyPr rtlCol="0" anchor="ctr"/>
            <a:lstStyle/>
            <a:p>
              <a:endParaRPr lang="en-AU"/>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grpFill/>
            <a:ln w="13233" cap="flat">
              <a:noFill/>
              <a:prstDash val="solid"/>
              <a:miter/>
            </a:ln>
          </p:spPr>
          <p:txBody>
            <a:bodyPr rtlCol="0" anchor="ctr"/>
            <a:lstStyle/>
            <a:p>
              <a:endParaRPr lang="en-AU"/>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grpFill/>
            <a:ln w="13233" cap="flat">
              <a:noFill/>
              <a:prstDash val="solid"/>
              <a:miter/>
            </a:ln>
          </p:spPr>
          <p:txBody>
            <a:bodyPr rtlCol="0" anchor="ctr"/>
            <a:lstStyle/>
            <a:p>
              <a:endParaRPr lang="en-AU"/>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grpFill/>
            <a:ln w="13233" cap="flat">
              <a:noFill/>
              <a:prstDash val="solid"/>
              <a:miter/>
            </a:ln>
          </p:spPr>
          <p:txBody>
            <a:bodyPr rtlCol="0" anchor="ctr"/>
            <a:lstStyle/>
            <a:p>
              <a:endParaRPr lang="en-AU"/>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grp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grpFill/>
              <a:ln w="13233" cap="flat">
                <a:noFill/>
                <a:prstDash val="solid"/>
                <a:miter/>
              </a:ln>
            </p:spPr>
            <p:txBody>
              <a:bodyPr rtlCol="0" anchor="ctr"/>
              <a:lstStyle/>
              <a:p>
                <a:endParaRPr lang="en-AU"/>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grpFill/>
              <a:ln w="13233" cap="flat">
                <a:noFill/>
                <a:prstDash val="solid"/>
                <a:miter/>
              </a:ln>
            </p:spPr>
            <p:txBody>
              <a:bodyPr rtlCol="0" anchor="ctr"/>
              <a:lstStyle/>
              <a:p>
                <a:endParaRPr lang="en-AU"/>
              </a:p>
            </p:txBody>
          </p:sp>
        </p:grpSp>
      </p:grpSp>
    </p:spTree>
    <p:extLst>
      <p:ext uri="{BB962C8B-B14F-4D97-AF65-F5344CB8AC3E}">
        <p14:creationId xmlns:p14="http://schemas.microsoft.com/office/powerpoint/2010/main" val="3264571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preserve="1">
  <p:cSld name="18_Closing_Opt. C">
    <p:bg>
      <p:bgPr>
        <a:solidFill>
          <a:schemeClr val="bg2"/>
        </a:solid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5344C8-E860-324A-CDE9-4F81901FE5DB}"/>
              </a:ext>
            </a:extLst>
          </p:cNvPr>
          <p:cNvGrpSpPr/>
          <p:nvPr/>
        </p:nvGrpSpPr>
        <p:grpSpPr>
          <a:xfrm>
            <a:off x="5141661" y="2223520"/>
            <a:ext cx="1911439" cy="2420505"/>
            <a:chOff x="5141661" y="2223520"/>
            <a:chExt cx="1911439" cy="2420505"/>
          </a:xfrm>
        </p:grpSpPr>
        <p:sp>
          <p:nvSpPr>
            <p:cNvPr id="4" name="Freeform: Shape 3">
              <a:extLst>
                <a:ext uri="{FF2B5EF4-FFF2-40B4-BE49-F238E27FC236}">
                  <a16:creationId xmlns:a16="http://schemas.microsoft.com/office/drawing/2014/main" id="{F1EC4A57-F6A1-E139-12C1-8FC8B1B0820B}"/>
                </a:ext>
              </a:extLst>
            </p:cNvPr>
            <p:cNvSpPr/>
            <p:nvPr/>
          </p:nvSpPr>
          <p:spPr>
            <a:xfrm>
              <a:off x="5903876" y="2223520"/>
              <a:ext cx="569589" cy="569589"/>
            </a:xfrm>
            <a:custGeom>
              <a:avLst/>
              <a:gdLst>
                <a:gd name="connsiteX0" fmla="*/ 421918 w 569589"/>
                <a:gd name="connsiteY0" fmla="*/ 569590 h 569589"/>
                <a:gd name="connsiteX1" fmla="*/ 147671 w 569589"/>
                <a:gd name="connsiteY1" fmla="*/ 569590 h 569589"/>
                <a:gd name="connsiteX2" fmla="*/ 0 w 569589"/>
                <a:gd name="connsiteY2" fmla="*/ 421918 h 569589"/>
                <a:gd name="connsiteX3" fmla="*/ 0 w 569589"/>
                <a:gd name="connsiteY3" fmla="*/ 147671 h 569589"/>
                <a:gd name="connsiteX4" fmla="*/ 147671 w 569589"/>
                <a:gd name="connsiteY4" fmla="*/ 0 h 569589"/>
                <a:gd name="connsiteX5" fmla="*/ 421918 w 569589"/>
                <a:gd name="connsiteY5" fmla="*/ 0 h 569589"/>
                <a:gd name="connsiteX6" fmla="*/ 569590 w 569589"/>
                <a:gd name="connsiteY6" fmla="*/ 147671 h 569589"/>
                <a:gd name="connsiteX7" fmla="*/ 569590 w 569589"/>
                <a:gd name="connsiteY7" fmla="*/ 421918 h 569589"/>
                <a:gd name="connsiteX8" fmla="*/ 421918 w 569589"/>
                <a:gd name="connsiteY8" fmla="*/ 569590 h 56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9589" h="569589">
                  <a:moveTo>
                    <a:pt x="421918" y="569590"/>
                  </a:moveTo>
                  <a:lnTo>
                    <a:pt x="147671" y="569590"/>
                  </a:lnTo>
                  <a:cubicBezTo>
                    <a:pt x="66050" y="569590"/>
                    <a:pt x="0" y="503539"/>
                    <a:pt x="0" y="421918"/>
                  </a:cubicBezTo>
                  <a:lnTo>
                    <a:pt x="0" y="147671"/>
                  </a:lnTo>
                  <a:cubicBezTo>
                    <a:pt x="0" y="66301"/>
                    <a:pt x="66050" y="0"/>
                    <a:pt x="147671" y="0"/>
                  </a:cubicBezTo>
                  <a:lnTo>
                    <a:pt x="421918" y="0"/>
                  </a:lnTo>
                  <a:cubicBezTo>
                    <a:pt x="503539" y="0"/>
                    <a:pt x="569590" y="66050"/>
                    <a:pt x="569590" y="147671"/>
                  </a:cubicBezTo>
                  <a:lnTo>
                    <a:pt x="569590" y="421918"/>
                  </a:lnTo>
                  <a:cubicBezTo>
                    <a:pt x="569590" y="503539"/>
                    <a:pt x="503539" y="569590"/>
                    <a:pt x="421918" y="569590"/>
                  </a:cubicBezTo>
                </a:path>
              </a:pathLst>
            </a:custGeom>
            <a:solidFill>
              <a:srgbClr val="406EB3"/>
            </a:solidFill>
            <a:ln w="25066" cap="flat">
              <a:noFill/>
              <a:prstDash val="solid"/>
              <a:miter/>
            </a:ln>
          </p:spPr>
          <p:txBody>
            <a:bodyPr rtlCol="0" anchor="ctr"/>
            <a:lstStyle/>
            <a:p>
              <a:endParaRPr lang="en-AU"/>
            </a:p>
          </p:txBody>
        </p:sp>
        <p:sp>
          <p:nvSpPr>
            <p:cNvPr id="5" name="Freeform: Shape 4">
              <a:extLst>
                <a:ext uri="{FF2B5EF4-FFF2-40B4-BE49-F238E27FC236}">
                  <a16:creationId xmlns:a16="http://schemas.microsoft.com/office/drawing/2014/main" id="{5736CEB3-A123-EDD2-697C-8018777CAC23}"/>
                </a:ext>
              </a:extLst>
            </p:cNvPr>
            <p:cNvSpPr/>
            <p:nvPr/>
          </p:nvSpPr>
          <p:spPr>
            <a:xfrm>
              <a:off x="5141661" y="2767242"/>
              <a:ext cx="640662" cy="640662"/>
            </a:xfrm>
            <a:custGeom>
              <a:avLst/>
              <a:gdLst>
                <a:gd name="connsiteX0" fmla="*/ 474658 w 640662"/>
                <a:gd name="connsiteY0" fmla="*/ 640663 h 640662"/>
                <a:gd name="connsiteX1" fmla="*/ 166005 w 640662"/>
                <a:gd name="connsiteY1" fmla="*/ 640663 h 640662"/>
                <a:gd name="connsiteX2" fmla="*/ 0 w 640662"/>
                <a:gd name="connsiteY2" fmla="*/ 474658 h 640662"/>
                <a:gd name="connsiteX3" fmla="*/ 0 w 640662"/>
                <a:gd name="connsiteY3" fmla="*/ 166005 h 640662"/>
                <a:gd name="connsiteX4" fmla="*/ 166005 w 640662"/>
                <a:gd name="connsiteY4" fmla="*/ 0 h 640662"/>
                <a:gd name="connsiteX5" fmla="*/ 474658 w 640662"/>
                <a:gd name="connsiteY5" fmla="*/ 0 h 640662"/>
                <a:gd name="connsiteX6" fmla="*/ 640663 w 640662"/>
                <a:gd name="connsiteY6" fmla="*/ 166005 h 640662"/>
                <a:gd name="connsiteX7" fmla="*/ 640663 w 640662"/>
                <a:gd name="connsiteY7" fmla="*/ 474658 h 640662"/>
                <a:gd name="connsiteX8" fmla="*/ 474658 w 640662"/>
                <a:gd name="connsiteY8" fmla="*/ 640663 h 64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662" h="640662">
                  <a:moveTo>
                    <a:pt x="474658" y="640663"/>
                  </a:moveTo>
                  <a:lnTo>
                    <a:pt x="166005" y="640663"/>
                  </a:lnTo>
                  <a:cubicBezTo>
                    <a:pt x="74338" y="640663"/>
                    <a:pt x="0" y="566576"/>
                    <a:pt x="0" y="474658"/>
                  </a:cubicBezTo>
                  <a:lnTo>
                    <a:pt x="0" y="166005"/>
                  </a:lnTo>
                  <a:cubicBezTo>
                    <a:pt x="0" y="74338"/>
                    <a:pt x="74338" y="0"/>
                    <a:pt x="166005" y="0"/>
                  </a:cubicBezTo>
                  <a:lnTo>
                    <a:pt x="474658" y="0"/>
                  </a:lnTo>
                  <a:cubicBezTo>
                    <a:pt x="566325" y="0"/>
                    <a:pt x="640663" y="74338"/>
                    <a:pt x="640663" y="166005"/>
                  </a:cubicBezTo>
                  <a:lnTo>
                    <a:pt x="640663" y="474658"/>
                  </a:lnTo>
                  <a:cubicBezTo>
                    <a:pt x="640663" y="566576"/>
                    <a:pt x="566325" y="640663"/>
                    <a:pt x="474658" y="640663"/>
                  </a:cubicBezTo>
                </a:path>
              </a:pathLst>
            </a:custGeom>
            <a:solidFill>
              <a:srgbClr val="632678"/>
            </a:solidFill>
            <a:ln w="25066" cap="flat">
              <a:noFill/>
              <a:prstDash val="solid"/>
              <a:miter/>
            </a:ln>
          </p:spPr>
          <p:txBody>
            <a:bodyPr rtlCol="0" anchor="ctr"/>
            <a:lstStyle/>
            <a:p>
              <a:endParaRPr lang="en-AU"/>
            </a:p>
          </p:txBody>
        </p:sp>
        <p:sp>
          <p:nvSpPr>
            <p:cNvPr id="6" name="Freeform: Shape 5">
              <a:extLst>
                <a:ext uri="{FF2B5EF4-FFF2-40B4-BE49-F238E27FC236}">
                  <a16:creationId xmlns:a16="http://schemas.microsoft.com/office/drawing/2014/main" id="{6269A7CB-3AFF-33CF-4D3F-74ACBDE2ED57}"/>
                </a:ext>
              </a:extLst>
            </p:cNvPr>
            <p:cNvSpPr/>
            <p:nvPr/>
          </p:nvSpPr>
          <p:spPr>
            <a:xfrm>
              <a:off x="5297117" y="3656786"/>
              <a:ext cx="391279" cy="391530"/>
            </a:xfrm>
            <a:custGeom>
              <a:avLst/>
              <a:gdLst>
                <a:gd name="connsiteX0" fmla="*/ 289818 w 391279"/>
                <a:gd name="connsiteY0" fmla="*/ 391530 h 391530"/>
                <a:gd name="connsiteX1" fmla="*/ 101461 w 391279"/>
                <a:gd name="connsiteY1" fmla="*/ 391530 h 391530"/>
                <a:gd name="connsiteX2" fmla="*/ 0 w 391279"/>
                <a:gd name="connsiteY2" fmla="*/ 290069 h 391530"/>
                <a:gd name="connsiteX3" fmla="*/ 0 w 391279"/>
                <a:gd name="connsiteY3" fmla="*/ 101712 h 391530"/>
                <a:gd name="connsiteX4" fmla="*/ 101461 w 391279"/>
                <a:gd name="connsiteY4" fmla="*/ 0 h 391530"/>
                <a:gd name="connsiteX5" fmla="*/ 289818 w 391279"/>
                <a:gd name="connsiteY5" fmla="*/ 0 h 391530"/>
                <a:gd name="connsiteX6" fmla="*/ 391279 w 391279"/>
                <a:gd name="connsiteY6" fmla="*/ 101712 h 391530"/>
                <a:gd name="connsiteX7" fmla="*/ 391279 w 391279"/>
                <a:gd name="connsiteY7" fmla="*/ 290069 h 391530"/>
                <a:gd name="connsiteX8" fmla="*/ 289818 w 391279"/>
                <a:gd name="connsiteY8" fmla="*/ 391530 h 39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279" h="391530">
                  <a:moveTo>
                    <a:pt x="289818" y="391530"/>
                  </a:moveTo>
                  <a:lnTo>
                    <a:pt x="101461" y="391530"/>
                  </a:lnTo>
                  <a:cubicBezTo>
                    <a:pt x="45457" y="391530"/>
                    <a:pt x="0" y="346073"/>
                    <a:pt x="0" y="290069"/>
                  </a:cubicBezTo>
                  <a:lnTo>
                    <a:pt x="0" y="101712"/>
                  </a:lnTo>
                  <a:cubicBezTo>
                    <a:pt x="0" y="45457"/>
                    <a:pt x="45457" y="0"/>
                    <a:pt x="101461" y="0"/>
                  </a:cubicBezTo>
                  <a:lnTo>
                    <a:pt x="289818" y="0"/>
                  </a:lnTo>
                  <a:cubicBezTo>
                    <a:pt x="345822" y="0"/>
                    <a:pt x="391279" y="45457"/>
                    <a:pt x="391279" y="101712"/>
                  </a:cubicBezTo>
                  <a:lnTo>
                    <a:pt x="391279" y="290069"/>
                  </a:lnTo>
                  <a:cubicBezTo>
                    <a:pt x="391279" y="346325"/>
                    <a:pt x="345822" y="391530"/>
                    <a:pt x="289818" y="391530"/>
                  </a:cubicBezTo>
                </a:path>
              </a:pathLst>
            </a:custGeom>
            <a:solidFill>
              <a:srgbClr val="982881"/>
            </a:solidFill>
            <a:ln w="25066" cap="flat">
              <a:noFill/>
              <a:prstDash val="solid"/>
              <a:miter/>
            </a:ln>
          </p:spPr>
          <p:txBody>
            <a:bodyPr rtlCol="0" anchor="ctr"/>
            <a:lstStyle/>
            <a:p>
              <a:endParaRPr lang="en-AU"/>
            </a:p>
          </p:txBody>
        </p:sp>
        <p:sp>
          <p:nvSpPr>
            <p:cNvPr id="25" name="Freeform: Shape 24">
              <a:extLst>
                <a:ext uri="{FF2B5EF4-FFF2-40B4-BE49-F238E27FC236}">
                  <a16:creationId xmlns:a16="http://schemas.microsoft.com/office/drawing/2014/main" id="{495D3E29-C2E8-7D1D-4242-3EA72630FA75}"/>
                </a:ext>
              </a:extLst>
            </p:cNvPr>
            <p:cNvSpPr/>
            <p:nvPr/>
          </p:nvSpPr>
          <p:spPr>
            <a:xfrm>
              <a:off x="5750177" y="4181422"/>
              <a:ext cx="462854" cy="462603"/>
            </a:xfrm>
            <a:custGeom>
              <a:avLst/>
              <a:gdLst>
                <a:gd name="connsiteX0" fmla="*/ 342809 w 462854"/>
                <a:gd name="connsiteY0" fmla="*/ 462603 h 462603"/>
                <a:gd name="connsiteX1" fmla="*/ 120046 w 462854"/>
                <a:gd name="connsiteY1" fmla="*/ 462603 h 462603"/>
                <a:gd name="connsiteX2" fmla="*/ 0 w 462854"/>
                <a:gd name="connsiteY2" fmla="*/ 342809 h 462603"/>
                <a:gd name="connsiteX3" fmla="*/ 0 w 462854"/>
                <a:gd name="connsiteY3" fmla="*/ 120046 h 462603"/>
                <a:gd name="connsiteX4" fmla="*/ 120046 w 462854"/>
                <a:gd name="connsiteY4" fmla="*/ 0 h 462603"/>
                <a:gd name="connsiteX5" fmla="*/ 342809 w 462854"/>
                <a:gd name="connsiteY5" fmla="*/ 0 h 462603"/>
                <a:gd name="connsiteX6" fmla="*/ 462854 w 462854"/>
                <a:gd name="connsiteY6" fmla="*/ 120046 h 462603"/>
                <a:gd name="connsiteX7" fmla="*/ 462854 w 462854"/>
                <a:gd name="connsiteY7" fmla="*/ 342809 h 462603"/>
                <a:gd name="connsiteX8" fmla="*/ 342809 w 462854"/>
                <a:gd name="connsiteY8" fmla="*/ 462603 h 46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854" h="462603">
                  <a:moveTo>
                    <a:pt x="342809" y="462603"/>
                  </a:moveTo>
                  <a:lnTo>
                    <a:pt x="120046" y="462603"/>
                  </a:lnTo>
                  <a:cubicBezTo>
                    <a:pt x="53744" y="462603"/>
                    <a:pt x="0" y="409110"/>
                    <a:pt x="0" y="342809"/>
                  </a:cubicBezTo>
                  <a:lnTo>
                    <a:pt x="0" y="120046"/>
                  </a:lnTo>
                  <a:cubicBezTo>
                    <a:pt x="0" y="53744"/>
                    <a:pt x="53744" y="0"/>
                    <a:pt x="120046" y="0"/>
                  </a:cubicBezTo>
                  <a:lnTo>
                    <a:pt x="342809" y="0"/>
                  </a:lnTo>
                  <a:cubicBezTo>
                    <a:pt x="409110" y="0"/>
                    <a:pt x="462854" y="53493"/>
                    <a:pt x="462854" y="120046"/>
                  </a:cubicBezTo>
                  <a:lnTo>
                    <a:pt x="462854" y="342809"/>
                  </a:lnTo>
                  <a:cubicBezTo>
                    <a:pt x="462854" y="409110"/>
                    <a:pt x="409110" y="462603"/>
                    <a:pt x="342809" y="462603"/>
                  </a:cubicBezTo>
                </a:path>
              </a:pathLst>
            </a:custGeom>
            <a:solidFill>
              <a:srgbClr val="BA2F7D"/>
            </a:solidFill>
            <a:ln w="25066" cap="flat">
              <a:noFill/>
              <a:prstDash val="solid"/>
              <a:miter/>
            </a:ln>
          </p:spPr>
          <p:txBody>
            <a:bodyPr rtlCol="0" anchor="ctr"/>
            <a:lstStyle/>
            <a:p>
              <a:endParaRPr lang="en-AU"/>
            </a:p>
          </p:txBody>
        </p:sp>
        <p:sp>
          <p:nvSpPr>
            <p:cNvPr id="26" name="Freeform: Shape 25">
              <a:extLst>
                <a:ext uri="{FF2B5EF4-FFF2-40B4-BE49-F238E27FC236}">
                  <a16:creationId xmlns:a16="http://schemas.microsoft.com/office/drawing/2014/main" id="{8887046D-BFE7-2142-768E-6D83B3449705}"/>
                </a:ext>
              </a:extLst>
            </p:cNvPr>
            <p:cNvSpPr/>
            <p:nvPr/>
          </p:nvSpPr>
          <p:spPr>
            <a:xfrm>
              <a:off x="6672119" y="2585164"/>
              <a:ext cx="320456" cy="320205"/>
            </a:xfrm>
            <a:custGeom>
              <a:avLst/>
              <a:gdLst>
                <a:gd name="connsiteX0" fmla="*/ 237580 w 320456"/>
                <a:gd name="connsiteY0" fmla="*/ 320206 h 320205"/>
                <a:gd name="connsiteX1" fmla="*/ 83128 w 320456"/>
                <a:gd name="connsiteY1" fmla="*/ 320206 h 320205"/>
                <a:gd name="connsiteX2" fmla="*/ 0 w 320456"/>
                <a:gd name="connsiteY2" fmla="*/ 237329 h 320205"/>
                <a:gd name="connsiteX3" fmla="*/ 0 w 320456"/>
                <a:gd name="connsiteY3" fmla="*/ 83128 h 320205"/>
                <a:gd name="connsiteX4" fmla="*/ 83128 w 320456"/>
                <a:gd name="connsiteY4" fmla="*/ 0 h 320205"/>
                <a:gd name="connsiteX5" fmla="*/ 237580 w 320456"/>
                <a:gd name="connsiteY5" fmla="*/ 0 h 320205"/>
                <a:gd name="connsiteX6" fmla="*/ 320457 w 320456"/>
                <a:gd name="connsiteY6" fmla="*/ 83128 h 320205"/>
                <a:gd name="connsiteX7" fmla="*/ 320457 w 320456"/>
                <a:gd name="connsiteY7" fmla="*/ 237329 h 320205"/>
                <a:gd name="connsiteX8" fmla="*/ 237580 w 320456"/>
                <a:gd name="connsiteY8" fmla="*/ 320206 h 32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456" h="320205">
                  <a:moveTo>
                    <a:pt x="237580" y="320206"/>
                  </a:moveTo>
                  <a:lnTo>
                    <a:pt x="83128" y="320206"/>
                  </a:lnTo>
                  <a:cubicBezTo>
                    <a:pt x="37169" y="320206"/>
                    <a:pt x="0" y="283037"/>
                    <a:pt x="0" y="237329"/>
                  </a:cubicBezTo>
                  <a:lnTo>
                    <a:pt x="0" y="83128"/>
                  </a:lnTo>
                  <a:cubicBezTo>
                    <a:pt x="0" y="37169"/>
                    <a:pt x="37169" y="0"/>
                    <a:pt x="83128" y="0"/>
                  </a:cubicBezTo>
                  <a:lnTo>
                    <a:pt x="237580" y="0"/>
                  </a:lnTo>
                  <a:cubicBezTo>
                    <a:pt x="283539" y="0"/>
                    <a:pt x="320457" y="37169"/>
                    <a:pt x="320457" y="83128"/>
                  </a:cubicBezTo>
                  <a:lnTo>
                    <a:pt x="320457" y="237329"/>
                  </a:lnTo>
                  <a:cubicBezTo>
                    <a:pt x="320457" y="283037"/>
                    <a:pt x="283288" y="320206"/>
                    <a:pt x="237580" y="320206"/>
                  </a:cubicBezTo>
                </a:path>
              </a:pathLst>
            </a:custGeom>
            <a:solidFill>
              <a:srgbClr val="BA2F7D"/>
            </a:solidFill>
            <a:ln w="25066" cap="flat">
              <a:noFill/>
              <a:prstDash val="solid"/>
              <a:miter/>
            </a:ln>
          </p:spPr>
          <p:txBody>
            <a:bodyPr rtlCol="0" anchor="ctr"/>
            <a:lstStyle/>
            <a:p>
              <a:endParaRPr lang="en-AU"/>
            </a:p>
          </p:txBody>
        </p:sp>
        <p:sp>
          <p:nvSpPr>
            <p:cNvPr id="27" name="Freeform: Shape 26">
              <a:extLst>
                <a:ext uri="{FF2B5EF4-FFF2-40B4-BE49-F238E27FC236}">
                  <a16:creationId xmlns:a16="http://schemas.microsoft.com/office/drawing/2014/main" id="{63547F98-CFF6-AB6A-C4C6-AA7EBC29AD13}"/>
                </a:ext>
              </a:extLst>
            </p:cNvPr>
            <p:cNvSpPr/>
            <p:nvPr/>
          </p:nvSpPr>
          <p:spPr>
            <a:xfrm>
              <a:off x="5978214" y="3109548"/>
              <a:ext cx="887786" cy="887535"/>
            </a:xfrm>
            <a:custGeom>
              <a:avLst/>
              <a:gdLst>
                <a:gd name="connsiteX0" fmla="*/ 887535 w 887786"/>
                <a:gd name="connsiteY0" fmla="*/ 417900 h 887535"/>
                <a:gd name="connsiteX1" fmla="*/ 445526 w 887786"/>
                <a:gd name="connsiteY1" fmla="*/ 0 h 887535"/>
                <a:gd name="connsiteX2" fmla="*/ 0 w 887786"/>
                <a:gd name="connsiteY2" fmla="*/ 442010 h 887535"/>
                <a:gd name="connsiteX3" fmla="*/ 445526 w 887786"/>
                <a:gd name="connsiteY3" fmla="*/ 887536 h 887535"/>
                <a:gd name="connsiteX4" fmla="*/ 753426 w 887786"/>
                <a:gd name="connsiteY4" fmla="*/ 761965 h 887535"/>
                <a:gd name="connsiteX5" fmla="*/ 779293 w 887786"/>
                <a:gd name="connsiteY5" fmla="*/ 706964 h 887535"/>
                <a:gd name="connsiteX6" fmla="*/ 705206 w 887786"/>
                <a:gd name="connsiteY6" fmla="*/ 633129 h 887535"/>
                <a:gd name="connsiteX7" fmla="*/ 646690 w 887786"/>
                <a:gd name="connsiteY7" fmla="*/ 662512 h 887535"/>
                <a:gd name="connsiteX8" fmla="*/ 445526 w 887786"/>
                <a:gd name="connsiteY8" fmla="*/ 739864 h 887535"/>
                <a:gd name="connsiteX9" fmla="*/ 151439 w 887786"/>
                <a:gd name="connsiteY9" fmla="*/ 497512 h 887535"/>
                <a:gd name="connsiteX10" fmla="*/ 815458 w 887786"/>
                <a:gd name="connsiteY10" fmla="*/ 497512 h 887535"/>
                <a:gd name="connsiteX11" fmla="*/ 816964 w 887786"/>
                <a:gd name="connsiteY11" fmla="*/ 497512 h 887535"/>
                <a:gd name="connsiteX12" fmla="*/ 818973 w 887786"/>
                <a:gd name="connsiteY12" fmla="*/ 497512 h 887535"/>
                <a:gd name="connsiteX13" fmla="*/ 822741 w 887786"/>
                <a:gd name="connsiteY13" fmla="*/ 496759 h 887535"/>
                <a:gd name="connsiteX14" fmla="*/ 830275 w 887786"/>
                <a:gd name="connsiteY14" fmla="*/ 495252 h 887535"/>
                <a:gd name="connsiteX15" fmla="*/ 887787 w 887786"/>
                <a:gd name="connsiteY15" fmla="*/ 418402 h 887535"/>
                <a:gd name="connsiteX16" fmla="*/ 445526 w 887786"/>
                <a:gd name="connsiteY16" fmla="*/ 146165 h 887535"/>
                <a:gd name="connsiteX17" fmla="*/ 727558 w 887786"/>
                <a:gd name="connsiteY17" fmla="*/ 351096 h 887535"/>
                <a:gd name="connsiteX18" fmla="*/ 161735 w 887786"/>
                <a:gd name="connsiteY18" fmla="*/ 351096 h 887535"/>
                <a:gd name="connsiteX19" fmla="*/ 445526 w 887786"/>
                <a:gd name="connsiteY19" fmla="*/ 146165 h 88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87786" h="887535">
                  <a:moveTo>
                    <a:pt x="887535" y="417900"/>
                  </a:moveTo>
                  <a:cubicBezTo>
                    <a:pt x="884019" y="192626"/>
                    <a:pt x="682855" y="0"/>
                    <a:pt x="445526" y="0"/>
                  </a:cubicBezTo>
                  <a:cubicBezTo>
                    <a:pt x="208197" y="0"/>
                    <a:pt x="0" y="197900"/>
                    <a:pt x="0" y="442010"/>
                  </a:cubicBezTo>
                  <a:cubicBezTo>
                    <a:pt x="0" y="686120"/>
                    <a:pt x="197649" y="887536"/>
                    <a:pt x="445526" y="887536"/>
                  </a:cubicBezTo>
                  <a:cubicBezTo>
                    <a:pt x="564316" y="887536"/>
                    <a:pt x="674316" y="841074"/>
                    <a:pt x="753426" y="761965"/>
                  </a:cubicBezTo>
                  <a:cubicBezTo>
                    <a:pt x="768996" y="748152"/>
                    <a:pt x="779293" y="727558"/>
                    <a:pt x="779293" y="706964"/>
                  </a:cubicBezTo>
                  <a:cubicBezTo>
                    <a:pt x="779293" y="667535"/>
                    <a:pt x="744887" y="633129"/>
                    <a:pt x="705206" y="633129"/>
                  </a:cubicBezTo>
                  <a:cubicBezTo>
                    <a:pt x="682855" y="633129"/>
                    <a:pt x="662261" y="646942"/>
                    <a:pt x="646690" y="662512"/>
                  </a:cubicBezTo>
                  <a:cubicBezTo>
                    <a:pt x="596713" y="715754"/>
                    <a:pt x="522877" y="739864"/>
                    <a:pt x="445526" y="739864"/>
                  </a:cubicBezTo>
                  <a:cubicBezTo>
                    <a:pt x="297603" y="739864"/>
                    <a:pt x="177306" y="638403"/>
                    <a:pt x="151439" y="497512"/>
                  </a:cubicBezTo>
                  <a:lnTo>
                    <a:pt x="815458" y="497512"/>
                  </a:lnTo>
                  <a:cubicBezTo>
                    <a:pt x="815458" y="497512"/>
                    <a:pt x="816462" y="497512"/>
                    <a:pt x="816964" y="497512"/>
                  </a:cubicBezTo>
                  <a:lnTo>
                    <a:pt x="818973" y="497512"/>
                  </a:lnTo>
                  <a:cubicBezTo>
                    <a:pt x="818973" y="497512"/>
                    <a:pt x="821485" y="497010"/>
                    <a:pt x="822741" y="496759"/>
                  </a:cubicBezTo>
                  <a:cubicBezTo>
                    <a:pt x="825252" y="496508"/>
                    <a:pt x="827763" y="496005"/>
                    <a:pt x="830275" y="495252"/>
                  </a:cubicBezTo>
                  <a:cubicBezTo>
                    <a:pt x="861668" y="486713"/>
                    <a:pt x="887787" y="456827"/>
                    <a:pt x="887787" y="418402"/>
                  </a:cubicBezTo>
                  <a:close/>
                  <a:moveTo>
                    <a:pt x="445526" y="146165"/>
                  </a:moveTo>
                  <a:cubicBezTo>
                    <a:pt x="578882" y="146165"/>
                    <a:pt x="689636" y="231804"/>
                    <a:pt x="727558" y="351096"/>
                  </a:cubicBezTo>
                  <a:lnTo>
                    <a:pt x="161735" y="351096"/>
                  </a:lnTo>
                  <a:cubicBezTo>
                    <a:pt x="199658" y="231804"/>
                    <a:pt x="310411" y="146165"/>
                    <a:pt x="445526" y="146165"/>
                  </a:cubicBezTo>
                  <a:close/>
                </a:path>
              </a:pathLst>
            </a:custGeom>
            <a:solidFill>
              <a:srgbClr val="26478D"/>
            </a:solidFill>
            <a:ln w="25066" cap="flat">
              <a:noFill/>
              <a:prstDash val="solid"/>
              <a:miter/>
            </a:ln>
          </p:spPr>
          <p:txBody>
            <a:bodyPr rtlCol="0" anchor="ctr"/>
            <a:lstStyle/>
            <a:p>
              <a:endParaRPr lang="en-AU"/>
            </a:p>
          </p:txBody>
        </p:sp>
        <p:grpSp>
          <p:nvGrpSpPr>
            <p:cNvPr id="28" name="Graphic 1">
              <a:extLst>
                <a:ext uri="{FF2B5EF4-FFF2-40B4-BE49-F238E27FC236}">
                  <a16:creationId xmlns:a16="http://schemas.microsoft.com/office/drawing/2014/main" id="{3F785E11-6A40-8CCA-9C2B-F8B717C77DCD}"/>
                </a:ext>
              </a:extLst>
            </p:cNvPr>
            <p:cNvGrpSpPr/>
            <p:nvPr/>
          </p:nvGrpSpPr>
          <p:grpSpPr>
            <a:xfrm>
              <a:off x="6838877" y="3865987"/>
              <a:ext cx="214223" cy="130091"/>
              <a:chOff x="6838877" y="3865987"/>
              <a:chExt cx="214223" cy="130091"/>
            </a:xfrm>
            <a:solidFill>
              <a:srgbClr val="26478D"/>
            </a:solidFill>
          </p:grpSpPr>
          <p:sp>
            <p:nvSpPr>
              <p:cNvPr id="29" name="Freeform: Shape 28">
                <a:extLst>
                  <a:ext uri="{FF2B5EF4-FFF2-40B4-BE49-F238E27FC236}">
                    <a16:creationId xmlns:a16="http://schemas.microsoft.com/office/drawing/2014/main" id="{CF913D76-8877-3206-7CF2-F5CF2EADC951}"/>
                  </a:ext>
                </a:extLst>
              </p:cNvPr>
              <p:cNvSpPr/>
              <p:nvPr/>
            </p:nvSpPr>
            <p:spPr>
              <a:xfrm>
                <a:off x="6838877" y="3866741"/>
                <a:ext cx="83881" cy="129086"/>
              </a:xfrm>
              <a:custGeom>
                <a:avLst/>
                <a:gdLst>
                  <a:gd name="connsiteX0" fmla="*/ 41689 w 83881"/>
                  <a:gd name="connsiteY0" fmla="*/ 129087 h 129086"/>
                  <a:gd name="connsiteX1" fmla="*/ 31895 w 83881"/>
                  <a:gd name="connsiteY1" fmla="*/ 119544 h 129086"/>
                  <a:gd name="connsiteX2" fmla="*/ 31895 w 83881"/>
                  <a:gd name="connsiteY2" fmla="*/ 19589 h 129086"/>
                  <a:gd name="connsiteX3" fmla="*/ 9543 w 83881"/>
                  <a:gd name="connsiteY3" fmla="*/ 19589 h 129086"/>
                  <a:gd name="connsiteX4" fmla="*/ 0 w 83881"/>
                  <a:gd name="connsiteY4" fmla="*/ 9795 h 129086"/>
                  <a:gd name="connsiteX5" fmla="*/ 9543 w 83881"/>
                  <a:gd name="connsiteY5" fmla="*/ 0 h 129086"/>
                  <a:gd name="connsiteX6" fmla="*/ 74338 w 83881"/>
                  <a:gd name="connsiteY6" fmla="*/ 0 h 129086"/>
                  <a:gd name="connsiteX7" fmla="*/ 83881 w 83881"/>
                  <a:gd name="connsiteY7" fmla="*/ 9795 h 129086"/>
                  <a:gd name="connsiteX8" fmla="*/ 74338 w 83881"/>
                  <a:gd name="connsiteY8" fmla="*/ 19589 h 129086"/>
                  <a:gd name="connsiteX9" fmla="*/ 51735 w 83881"/>
                  <a:gd name="connsiteY9" fmla="*/ 19589 h 129086"/>
                  <a:gd name="connsiteX10" fmla="*/ 51735 w 83881"/>
                  <a:gd name="connsiteY10" fmla="*/ 119544 h 129086"/>
                  <a:gd name="connsiteX11" fmla="*/ 41941 w 83881"/>
                  <a:gd name="connsiteY11" fmla="*/ 129087 h 12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881" h="129086">
                    <a:moveTo>
                      <a:pt x="41689" y="129087"/>
                    </a:moveTo>
                    <a:cubicBezTo>
                      <a:pt x="36415" y="129087"/>
                      <a:pt x="31895" y="124818"/>
                      <a:pt x="31895" y="119544"/>
                    </a:cubicBezTo>
                    <a:lnTo>
                      <a:pt x="31895" y="19589"/>
                    </a:lnTo>
                    <a:lnTo>
                      <a:pt x="9543" y="19589"/>
                    </a:lnTo>
                    <a:cubicBezTo>
                      <a:pt x="4269" y="19589"/>
                      <a:pt x="0" y="15068"/>
                      <a:pt x="0" y="9795"/>
                    </a:cubicBezTo>
                    <a:cubicBezTo>
                      <a:pt x="0" y="4521"/>
                      <a:pt x="4018" y="0"/>
                      <a:pt x="9543" y="0"/>
                    </a:cubicBezTo>
                    <a:lnTo>
                      <a:pt x="74338" y="0"/>
                    </a:lnTo>
                    <a:cubicBezTo>
                      <a:pt x="79612" y="0"/>
                      <a:pt x="83881" y="4269"/>
                      <a:pt x="83881" y="9795"/>
                    </a:cubicBezTo>
                    <a:cubicBezTo>
                      <a:pt x="83881" y="15320"/>
                      <a:pt x="79612" y="19589"/>
                      <a:pt x="74338" y="19589"/>
                    </a:cubicBezTo>
                    <a:lnTo>
                      <a:pt x="51735" y="19589"/>
                    </a:lnTo>
                    <a:lnTo>
                      <a:pt x="51735" y="119544"/>
                    </a:lnTo>
                    <a:cubicBezTo>
                      <a:pt x="51735" y="124818"/>
                      <a:pt x="47466" y="129087"/>
                      <a:pt x="41941" y="129087"/>
                    </a:cubicBezTo>
                    <a:close/>
                  </a:path>
                </a:pathLst>
              </a:custGeom>
              <a:solidFill>
                <a:srgbClr val="26478D"/>
              </a:solidFill>
              <a:ln w="25066" cap="flat">
                <a:noFill/>
                <a:prstDash val="solid"/>
                <a:miter/>
              </a:ln>
            </p:spPr>
            <p:txBody>
              <a:bodyPr rtlCol="0" anchor="ctr"/>
              <a:lstStyle/>
              <a:p>
                <a:endParaRPr lang="en-AU"/>
              </a:p>
            </p:txBody>
          </p:sp>
          <p:sp>
            <p:nvSpPr>
              <p:cNvPr id="30" name="Freeform: Shape 29">
                <a:extLst>
                  <a:ext uri="{FF2B5EF4-FFF2-40B4-BE49-F238E27FC236}">
                    <a16:creationId xmlns:a16="http://schemas.microsoft.com/office/drawing/2014/main" id="{7BE1B41D-5070-AB4C-706D-6931BF886834}"/>
                  </a:ext>
                </a:extLst>
              </p:cNvPr>
              <p:cNvSpPr/>
              <p:nvPr/>
            </p:nvSpPr>
            <p:spPr>
              <a:xfrm>
                <a:off x="6939083" y="3865987"/>
                <a:ext cx="114018" cy="130091"/>
              </a:xfrm>
              <a:custGeom>
                <a:avLst/>
                <a:gdLst>
                  <a:gd name="connsiteX0" fmla="*/ 57260 w 114018"/>
                  <a:gd name="connsiteY0" fmla="*/ 129840 h 130091"/>
                  <a:gd name="connsiteX1" fmla="*/ 47466 w 114018"/>
                  <a:gd name="connsiteY1" fmla="*/ 122306 h 130091"/>
                  <a:gd name="connsiteX2" fmla="*/ 19589 w 114018"/>
                  <a:gd name="connsiteY2" fmla="*/ 40434 h 130091"/>
                  <a:gd name="connsiteX3" fmla="*/ 19589 w 114018"/>
                  <a:gd name="connsiteY3" fmla="*/ 120297 h 130091"/>
                  <a:gd name="connsiteX4" fmla="*/ 9795 w 114018"/>
                  <a:gd name="connsiteY4" fmla="*/ 129840 h 130091"/>
                  <a:gd name="connsiteX5" fmla="*/ 0 w 114018"/>
                  <a:gd name="connsiteY5" fmla="*/ 120297 h 130091"/>
                  <a:gd name="connsiteX6" fmla="*/ 0 w 114018"/>
                  <a:gd name="connsiteY6" fmla="*/ 14817 h 130091"/>
                  <a:gd name="connsiteX7" fmla="*/ 14817 w 114018"/>
                  <a:gd name="connsiteY7" fmla="*/ 0 h 130091"/>
                  <a:gd name="connsiteX8" fmla="*/ 28881 w 114018"/>
                  <a:gd name="connsiteY8" fmla="*/ 10799 h 130091"/>
                  <a:gd name="connsiteX9" fmla="*/ 57009 w 114018"/>
                  <a:gd name="connsiteY9" fmla="*/ 93425 h 130091"/>
                  <a:gd name="connsiteX10" fmla="*/ 84886 w 114018"/>
                  <a:gd name="connsiteY10" fmla="*/ 10799 h 130091"/>
                  <a:gd name="connsiteX11" fmla="*/ 99201 w 114018"/>
                  <a:gd name="connsiteY11" fmla="*/ 0 h 130091"/>
                  <a:gd name="connsiteX12" fmla="*/ 114018 w 114018"/>
                  <a:gd name="connsiteY12" fmla="*/ 14817 h 130091"/>
                  <a:gd name="connsiteX13" fmla="*/ 114018 w 114018"/>
                  <a:gd name="connsiteY13" fmla="*/ 120297 h 130091"/>
                  <a:gd name="connsiteX14" fmla="*/ 104224 w 114018"/>
                  <a:gd name="connsiteY14" fmla="*/ 129840 h 130091"/>
                  <a:gd name="connsiteX15" fmla="*/ 94429 w 114018"/>
                  <a:gd name="connsiteY15" fmla="*/ 120297 h 130091"/>
                  <a:gd name="connsiteX16" fmla="*/ 94429 w 114018"/>
                  <a:gd name="connsiteY16" fmla="*/ 40685 h 130091"/>
                  <a:gd name="connsiteX17" fmla="*/ 78105 w 114018"/>
                  <a:gd name="connsiteY17" fmla="*/ 89155 h 130091"/>
                  <a:gd name="connsiteX18" fmla="*/ 66804 w 114018"/>
                  <a:gd name="connsiteY18" fmla="*/ 122557 h 130091"/>
                  <a:gd name="connsiteX19" fmla="*/ 57009 w 114018"/>
                  <a:gd name="connsiteY19" fmla="*/ 130092 h 130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4018" h="130091">
                    <a:moveTo>
                      <a:pt x="57260" y="129840"/>
                    </a:moveTo>
                    <a:cubicBezTo>
                      <a:pt x="51986" y="129840"/>
                      <a:pt x="48722" y="125822"/>
                      <a:pt x="47466" y="122306"/>
                    </a:cubicBezTo>
                    <a:lnTo>
                      <a:pt x="19589" y="40434"/>
                    </a:lnTo>
                    <a:lnTo>
                      <a:pt x="19589" y="120297"/>
                    </a:lnTo>
                    <a:cubicBezTo>
                      <a:pt x="19589" y="125571"/>
                      <a:pt x="15320" y="129840"/>
                      <a:pt x="9795" y="129840"/>
                    </a:cubicBezTo>
                    <a:cubicBezTo>
                      <a:pt x="4269" y="129840"/>
                      <a:pt x="0" y="125571"/>
                      <a:pt x="0" y="120297"/>
                    </a:cubicBezTo>
                    <a:lnTo>
                      <a:pt x="0" y="14817"/>
                    </a:lnTo>
                    <a:cubicBezTo>
                      <a:pt x="0" y="7032"/>
                      <a:pt x="6781" y="0"/>
                      <a:pt x="14817" y="0"/>
                    </a:cubicBezTo>
                    <a:cubicBezTo>
                      <a:pt x="21096" y="0"/>
                      <a:pt x="26872" y="4521"/>
                      <a:pt x="28881" y="10799"/>
                    </a:cubicBezTo>
                    <a:lnTo>
                      <a:pt x="57009" y="93425"/>
                    </a:lnTo>
                    <a:lnTo>
                      <a:pt x="84886" y="10799"/>
                    </a:lnTo>
                    <a:cubicBezTo>
                      <a:pt x="86895" y="4521"/>
                      <a:pt x="92922" y="0"/>
                      <a:pt x="99201" y="0"/>
                    </a:cubicBezTo>
                    <a:cubicBezTo>
                      <a:pt x="106986" y="0"/>
                      <a:pt x="114018" y="6781"/>
                      <a:pt x="114018" y="14817"/>
                    </a:cubicBezTo>
                    <a:lnTo>
                      <a:pt x="114018" y="120297"/>
                    </a:lnTo>
                    <a:cubicBezTo>
                      <a:pt x="114018" y="125571"/>
                      <a:pt x="109749" y="129840"/>
                      <a:pt x="104224" y="129840"/>
                    </a:cubicBezTo>
                    <a:cubicBezTo>
                      <a:pt x="98699" y="129840"/>
                      <a:pt x="94429" y="125571"/>
                      <a:pt x="94429" y="120297"/>
                    </a:cubicBezTo>
                    <a:lnTo>
                      <a:pt x="94429" y="40685"/>
                    </a:lnTo>
                    <a:cubicBezTo>
                      <a:pt x="90160" y="53493"/>
                      <a:pt x="83379" y="73082"/>
                      <a:pt x="78105" y="89155"/>
                    </a:cubicBezTo>
                    <a:cubicBezTo>
                      <a:pt x="67055" y="122055"/>
                      <a:pt x="67055" y="122055"/>
                      <a:pt x="66804" y="122557"/>
                    </a:cubicBezTo>
                    <a:cubicBezTo>
                      <a:pt x="64543" y="127580"/>
                      <a:pt x="61279" y="130092"/>
                      <a:pt x="57009" y="130092"/>
                    </a:cubicBezTo>
                    <a:close/>
                  </a:path>
                </a:pathLst>
              </a:custGeom>
              <a:solidFill>
                <a:srgbClr val="26478D"/>
              </a:solidFill>
              <a:ln w="25066" cap="flat">
                <a:noFill/>
                <a:prstDash val="solid"/>
                <a:miter/>
              </a:ln>
            </p:spPr>
            <p:txBody>
              <a:bodyPr rtlCol="0" anchor="ctr"/>
              <a:lstStyle/>
              <a:p>
                <a:endParaRPr lang="en-AU"/>
              </a:p>
            </p:txBody>
          </p:sp>
        </p:grpSp>
      </p:grpSp>
    </p:spTree>
    <p:extLst>
      <p:ext uri="{BB962C8B-B14F-4D97-AF65-F5344CB8AC3E}">
        <p14:creationId xmlns:p14="http://schemas.microsoft.com/office/powerpoint/2010/main" val="1532031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preserve="1">
  <p:cSld name="18_Closing_Opt. D">
    <p:bg>
      <p:bgPr>
        <a:solidFill>
          <a:schemeClr val="accent1"/>
        </a:solid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5344C8-E860-324A-CDE9-4F81901FE5DB}"/>
              </a:ext>
            </a:extLst>
          </p:cNvPr>
          <p:cNvGrpSpPr/>
          <p:nvPr/>
        </p:nvGrpSpPr>
        <p:grpSpPr>
          <a:xfrm>
            <a:off x="5141661" y="2223520"/>
            <a:ext cx="1911439" cy="2420505"/>
            <a:chOff x="5141661" y="2223520"/>
            <a:chExt cx="1911439" cy="2420505"/>
          </a:xfrm>
          <a:solidFill>
            <a:schemeClr val="bg1"/>
          </a:solidFill>
        </p:grpSpPr>
        <p:sp>
          <p:nvSpPr>
            <p:cNvPr id="4" name="Freeform: Shape 3">
              <a:extLst>
                <a:ext uri="{FF2B5EF4-FFF2-40B4-BE49-F238E27FC236}">
                  <a16:creationId xmlns:a16="http://schemas.microsoft.com/office/drawing/2014/main" id="{F1EC4A57-F6A1-E139-12C1-8FC8B1B0820B}"/>
                </a:ext>
              </a:extLst>
            </p:cNvPr>
            <p:cNvSpPr/>
            <p:nvPr/>
          </p:nvSpPr>
          <p:spPr>
            <a:xfrm>
              <a:off x="5903876" y="2223520"/>
              <a:ext cx="569589" cy="569589"/>
            </a:xfrm>
            <a:custGeom>
              <a:avLst/>
              <a:gdLst>
                <a:gd name="connsiteX0" fmla="*/ 421918 w 569589"/>
                <a:gd name="connsiteY0" fmla="*/ 569590 h 569589"/>
                <a:gd name="connsiteX1" fmla="*/ 147671 w 569589"/>
                <a:gd name="connsiteY1" fmla="*/ 569590 h 569589"/>
                <a:gd name="connsiteX2" fmla="*/ 0 w 569589"/>
                <a:gd name="connsiteY2" fmla="*/ 421918 h 569589"/>
                <a:gd name="connsiteX3" fmla="*/ 0 w 569589"/>
                <a:gd name="connsiteY3" fmla="*/ 147671 h 569589"/>
                <a:gd name="connsiteX4" fmla="*/ 147671 w 569589"/>
                <a:gd name="connsiteY4" fmla="*/ 0 h 569589"/>
                <a:gd name="connsiteX5" fmla="*/ 421918 w 569589"/>
                <a:gd name="connsiteY5" fmla="*/ 0 h 569589"/>
                <a:gd name="connsiteX6" fmla="*/ 569590 w 569589"/>
                <a:gd name="connsiteY6" fmla="*/ 147671 h 569589"/>
                <a:gd name="connsiteX7" fmla="*/ 569590 w 569589"/>
                <a:gd name="connsiteY7" fmla="*/ 421918 h 569589"/>
                <a:gd name="connsiteX8" fmla="*/ 421918 w 569589"/>
                <a:gd name="connsiteY8" fmla="*/ 569590 h 56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9589" h="569589">
                  <a:moveTo>
                    <a:pt x="421918" y="569590"/>
                  </a:moveTo>
                  <a:lnTo>
                    <a:pt x="147671" y="569590"/>
                  </a:lnTo>
                  <a:cubicBezTo>
                    <a:pt x="66050" y="569590"/>
                    <a:pt x="0" y="503539"/>
                    <a:pt x="0" y="421918"/>
                  </a:cubicBezTo>
                  <a:lnTo>
                    <a:pt x="0" y="147671"/>
                  </a:lnTo>
                  <a:cubicBezTo>
                    <a:pt x="0" y="66301"/>
                    <a:pt x="66050" y="0"/>
                    <a:pt x="147671" y="0"/>
                  </a:cubicBezTo>
                  <a:lnTo>
                    <a:pt x="421918" y="0"/>
                  </a:lnTo>
                  <a:cubicBezTo>
                    <a:pt x="503539" y="0"/>
                    <a:pt x="569590" y="66050"/>
                    <a:pt x="569590" y="147671"/>
                  </a:cubicBezTo>
                  <a:lnTo>
                    <a:pt x="569590" y="421918"/>
                  </a:lnTo>
                  <a:cubicBezTo>
                    <a:pt x="569590" y="503539"/>
                    <a:pt x="503539" y="569590"/>
                    <a:pt x="421918" y="569590"/>
                  </a:cubicBezTo>
                </a:path>
              </a:pathLst>
            </a:custGeom>
            <a:grpFill/>
            <a:ln w="25066" cap="flat">
              <a:noFill/>
              <a:prstDash val="solid"/>
              <a:miter/>
            </a:ln>
          </p:spPr>
          <p:txBody>
            <a:bodyPr rtlCol="0" anchor="ctr"/>
            <a:lstStyle/>
            <a:p>
              <a:endParaRPr lang="en-AU"/>
            </a:p>
          </p:txBody>
        </p:sp>
        <p:sp>
          <p:nvSpPr>
            <p:cNvPr id="5" name="Freeform: Shape 4">
              <a:extLst>
                <a:ext uri="{FF2B5EF4-FFF2-40B4-BE49-F238E27FC236}">
                  <a16:creationId xmlns:a16="http://schemas.microsoft.com/office/drawing/2014/main" id="{5736CEB3-A123-EDD2-697C-8018777CAC23}"/>
                </a:ext>
              </a:extLst>
            </p:cNvPr>
            <p:cNvSpPr/>
            <p:nvPr/>
          </p:nvSpPr>
          <p:spPr>
            <a:xfrm>
              <a:off x="5141661" y="2767242"/>
              <a:ext cx="640662" cy="640662"/>
            </a:xfrm>
            <a:custGeom>
              <a:avLst/>
              <a:gdLst>
                <a:gd name="connsiteX0" fmla="*/ 474658 w 640662"/>
                <a:gd name="connsiteY0" fmla="*/ 640663 h 640662"/>
                <a:gd name="connsiteX1" fmla="*/ 166005 w 640662"/>
                <a:gd name="connsiteY1" fmla="*/ 640663 h 640662"/>
                <a:gd name="connsiteX2" fmla="*/ 0 w 640662"/>
                <a:gd name="connsiteY2" fmla="*/ 474658 h 640662"/>
                <a:gd name="connsiteX3" fmla="*/ 0 w 640662"/>
                <a:gd name="connsiteY3" fmla="*/ 166005 h 640662"/>
                <a:gd name="connsiteX4" fmla="*/ 166005 w 640662"/>
                <a:gd name="connsiteY4" fmla="*/ 0 h 640662"/>
                <a:gd name="connsiteX5" fmla="*/ 474658 w 640662"/>
                <a:gd name="connsiteY5" fmla="*/ 0 h 640662"/>
                <a:gd name="connsiteX6" fmla="*/ 640663 w 640662"/>
                <a:gd name="connsiteY6" fmla="*/ 166005 h 640662"/>
                <a:gd name="connsiteX7" fmla="*/ 640663 w 640662"/>
                <a:gd name="connsiteY7" fmla="*/ 474658 h 640662"/>
                <a:gd name="connsiteX8" fmla="*/ 474658 w 640662"/>
                <a:gd name="connsiteY8" fmla="*/ 640663 h 64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662" h="640662">
                  <a:moveTo>
                    <a:pt x="474658" y="640663"/>
                  </a:moveTo>
                  <a:lnTo>
                    <a:pt x="166005" y="640663"/>
                  </a:lnTo>
                  <a:cubicBezTo>
                    <a:pt x="74338" y="640663"/>
                    <a:pt x="0" y="566576"/>
                    <a:pt x="0" y="474658"/>
                  </a:cubicBezTo>
                  <a:lnTo>
                    <a:pt x="0" y="166005"/>
                  </a:lnTo>
                  <a:cubicBezTo>
                    <a:pt x="0" y="74338"/>
                    <a:pt x="74338" y="0"/>
                    <a:pt x="166005" y="0"/>
                  </a:cubicBezTo>
                  <a:lnTo>
                    <a:pt x="474658" y="0"/>
                  </a:lnTo>
                  <a:cubicBezTo>
                    <a:pt x="566325" y="0"/>
                    <a:pt x="640663" y="74338"/>
                    <a:pt x="640663" y="166005"/>
                  </a:cubicBezTo>
                  <a:lnTo>
                    <a:pt x="640663" y="474658"/>
                  </a:lnTo>
                  <a:cubicBezTo>
                    <a:pt x="640663" y="566576"/>
                    <a:pt x="566325" y="640663"/>
                    <a:pt x="474658" y="640663"/>
                  </a:cubicBezTo>
                </a:path>
              </a:pathLst>
            </a:custGeom>
            <a:grpFill/>
            <a:ln w="25066" cap="flat">
              <a:noFill/>
              <a:prstDash val="solid"/>
              <a:miter/>
            </a:ln>
          </p:spPr>
          <p:txBody>
            <a:bodyPr rtlCol="0" anchor="ctr"/>
            <a:lstStyle/>
            <a:p>
              <a:endParaRPr lang="en-AU"/>
            </a:p>
          </p:txBody>
        </p:sp>
        <p:sp>
          <p:nvSpPr>
            <p:cNvPr id="6" name="Freeform: Shape 5">
              <a:extLst>
                <a:ext uri="{FF2B5EF4-FFF2-40B4-BE49-F238E27FC236}">
                  <a16:creationId xmlns:a16="http://schemas.microsoft.com/office/drawing/2014/main" id="{6269A7CB-3AFF-33CF-4D3F-74ACBDE2ED57}"/>
                </a:ext>
              </a:extLst>
            </p:cNvPr>
            <p:cNvSpPr/>
            <p:nvPr/>
          </p:nvSpPr>
          <p:spPr>
            <a:xfrm>
              <a:off x="5297117" y="3656786"/>
              <a:ext cx="391279" cy="391530"/>
            </a:xfrm>
            <a:custGeom>
              <a:avLst/>
              <a:gdLst>
                <a:gd name="connsiteX0" fmla="*/ 289818 w 391279"/>
                <a:gd name="connsiteY0" fmla="*/ 391530 h 391530"/>
                <a:gd name="connsiteX1" fmla="*/ 101461 w 391279"/>
                <a:gd name="connsiteY1" fmla="*/ 391530 h 391530"/>
                <a:gd name="connsiteX2" fmla="*/ 0 w 391279"/>
                <a:gd name="connsiteY2" fmla="*/ 290069 h 391530"/>
                <a:gd name="connsiteX3" fmla="*/ 0 w 391279"/>
                <a:gd name="connsiteY3" fmla="*/ 101712 h 391530"/>
                <a:gd name="connsiteX4" fmla="*/ 101461 w 391279"/>
                <a:gd name="connsiteY4" fmla="*/ 0 h 391530"/>
                <a:gd name="connsiteX5" fmla="*/ 289818 w 391279"/>
                <a:gd name="connsiteY5" fmla="*/ 0 h 391530"/>
                <a:gd name="connsiteX6" fmla="*/ 391279 w 391279"/>
                <a:gd name="connsiteY6" fmla="*/ 101712 h 391530"/>
                <a:gd name="connsiteX7" fmla="*/ 391279 w 391279"/>
                <a:gd name="connsiteY7" fmla="*/ 290069 h 391530"/>
                <a:gd name="connsiteX8" fmla="*/ 289818 w 391279"/>
                <a:gd name="connsiteY8" fmla="*/ 391530 h 39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279" h="391530">
                  <a:moveTo>
                    <a:pt x="289818" y="391530"/>
                  </a:moveTo>
                  <a:lnTo>
                    <a:pt x="101461" y="391530"/>
                  </a:lnTo>
                  <a:cubicBezTo>
                    <a:pt x="45457" y="391530"/>
                    <a:pt x="0" y="346073"/>
                    <a:pt x="0" y="290069"/>
                  </a:cubicBezTo>
                  <a:lnTo>
                    <a:pt x="0" y="101712"/>
                  </a:lnTo>
                  <a:cubicBezTo>
                    <a:pt x="0" y="45457"/>
                    <a:pt x="45457" y="0"/>
                    <a:pt x="101461" y="0"/>
                  </a:cubicBezTo>
                  <a:lnTo>
                    <a:pt x="289818" y="0"/>
                  </a:lnTo>
                  <a:cubicBezTo>
                    <a:pt x="345822" y="0"/>
                    <a:pt x="391279" y="45457"/>
                    <a:pt x="391279" y="101712"/>
                  </a:cubicBezTo>
                  <a:lnTo>
                    <a:pt x="391279" y="290069"/>
                  </a:lnTo>
                  <a:cubicBezTo>
                    <a:pt x="391279" y="346325"/>
                    <a:pt x="345822" y="391530"/>
                    <a:pt x="289818" y="391530"/>
                  </a:cubicBezTo>
                </a:path>
              </a:pathLst>
            </a:custGeom>
            <a:grpFill/>
            <a:ln w="25066" cap="flat">
              <a:noFill/>
              <a:prstDash val="solid"/>
              <a:miter/>
            </a:ln>
          </p:spPr>
          <p:txBody>
            <a:bodyPr rtlCol="0" anchor="ctr"/>
            <a:lstStyle/>
            <a:p>
              <a:endParaRPr lang="en-AU"/>
            </a:p>
          </p:txBody>
        </p:sp>
        <p:sp>
          <p:nvSpPr>
            <p:cNvPr id="25" name="Freeform: Shape 24">
              <a:extLst>
                <a:ext uri="{FF2B5EF4-FFF2-40B4-BE49-F238E27FC236}">
                  <a16:creationId xmlns:a16="http://schemas.microsoft.com/office/drawing/2014/main" id="{495D3E29-C2E8-7D1D-4242-3EA72630FA75}"/>
                </a:ext>
              </a:extLst>
            </p:cNvPr>
            <p:cNvSpPr/>
            <p:nvPr/>
          </p:nvSpPr>
          <p:spPr>
            <a:xfrm>
              <a:off x="5750177" y="4181422"/>
              <a:ext cx="462854" cy="462603"/>
            </a:xfrm>
            <a:custGeom>
              <a:avLst/>
              <a:gdLst>
                <a:gd name="connsiteX0" fmla="*/ 342809 w 462854"/>
                <a:gd name="connsiteY0" fmla="*/ 462603 h 462603"/>
                <a:gd name="connsiteX1" fmla="*/ 120046 w 462854"/>
                <a:gd name="connsiteY1" fmla="*/ 462603 h 462603"/>
                <a:gd name="connsiteX2" fmla="*/ 0 w 462854"/>
                <a:gd name="connsiteY2" fmla="*/ 342809 h 462603"/>
                <a:gd name="connsiteX3" fmla="*/ 0 w 462854"/>
                <a:gd name="connsiteY3" fmla="*/ 120046 h 462603"/>
                <a:gd name="connsiteX4" fmla="*/ 120046 w 462854"/>
                <a:gd name="connsiteY4" fmla="*/ 0 h 462603"/>
                <a:gd name="connsiteX5" fmla="*/ 342809 w 462854"/>
                <a:gd name="connsiteY5" fmla="*/ 0 h 462603"/>
                <a:gd name="connsiteX6" fmla="*/ 462854 w 462854"/>
                <a:gd name="connsiteY6" fmla="*/ 120046 h 462603"/>
                <a:gd name="connsiteX7" fmla="*/ 462854 w 462854"/>
                <a:gd name="connsiteY7" fmla="*/ 342809 h 462603"/>
                <a:gd name="connsiteX8" fmla="*/ 342809 w 462854"/>
                <a:gd name="connsiteY8" fmla="*/ 462603 h 46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854" h="462603">
                  <a:moveTo>
                    <a:pt x="342809" y="462603"/>
                  </a:moveTo>
                  <a:lnTo>
                    <a:pt x="120046" y="462603"/>
                  </a:lnTo>
                  <a:cubicBezTo>
                    <a:pt x="53744" y="462603"/>
                    <a:pt x="0" y="409110"/>
                    <a:pt x="0" y="342809"/>
                  </a:cubicBezTo>
                  <a:lnTo>
                    <a:pt x="0" y="120046"/>
                  </a:lnTo>
                  <a:cubicBezTo>
                    <a:pt x="0" y="53744"/>
                    <a:pt x="53744" y="0"/>
                    <a:pt x="120046" y="0"/>
                  </a:cubicBezTo>
                  <a:lnTo>
                    <a:pt x="342809" y="0"/>
                  </a:lnTo>
                  <a:cubicBezTo>
                    <a:pt x="409110" y="0"/>
                    <a:pt x="462854" y="53493"/>
                    <a:pt x="462854" y="120046"/>
                  </a:cubicBezTo>
                  <a:lnTo>
                    <a:pt x="462854" y="342809"/>
                  </a:lnTo>
                  <a:cubicBezTo>
                    <a:pt x="462854" y="409110"/>
                    <a:pt x="409110" y="462603"/>
                    <a:pt x="342809" y="462603"/>
                  </a:cubicBezTo>
                </a:path>
              </a:pathLst>
            </a:custGeom>
            <a:grpFill/>
            <a:ln w="25066" cap="flat">
              <a:noFill/>
              <a:prstDash val="solid"/>
              <a:miter/>
            </a:ln>
          </p:spPr>
          <p:txBody>
            <a:bodyPr rtlCol="0" anchor="ctr"/>
            <a:lstStyle/>
            <a:p>
              <a:endParaRPr lang="en-AU"/>
            </a:p>
          </p:txBody>
        </p:sp>
        <p:sp>
          <p:nvSpPr>
            <p:cNvPr id="26" name="Freeform: Shape 25">
              <a:extLst>
                <a:ext uri="{FF2B5EF4-FFF2-40B4-BE49-F238E27FC236}">
                  <a16:creationId xmlns:a16="http://schemas.microsoft.com/office/drawing/2014/main" id="{8887046D-BFE7-2142-768E-6D83B3449705}"/>
                </a:ext>
              </a:extLst>
            </p:cNvPr>
            <p:cNvSpPr/>
            <p:nvPr/>
          </p:nvSpPr>
          <p:spPr>
            <a:xfrm>
              <a:off x="6672119" y="2585164"/>
              <a:ext cx="320456" cy="320205"/>
            </a:xfrm>
            <a:custGeom>
              <a:avLst/>
              <a:gdLst>
                <a:gd name="connsiteX0" fmla="*/ 237580 w 320456"/>
                <a:gd name="connsiteY0" fmla="*/ 320206 h 320205"/>
                <a:gd name="connsiteX1" fmla="*/ 83128 w 320456"/>
                <a:gd name="connsiteY1" fmla="*/ 320206 h 320205"/>
                <a:gd name="connsiteX2" fmla="*/ 0 w 320456"/>
                <a:gd name="connsiteY2" fmla="*/ 237329 h 320205"/>
                <a:gd name="connsiteX3" fmla="*/ 0 w 320456"/>
                <a:gd name="connsiteY3" fmla="*/ 83128 h 320205"/>
                <a:gd name="connsiteX4" fmla="*/ 83128 w 320456"/>
                <a:gd name="connsiteY4" fmla="*/ 0 h 320205"/>
                <a:gd name="connsiteX5" fmla="*/ 237580 w 320456"/>
                <a:gd name="connsiteY5" fmla="*/ 0 h 320205"/>
                <a:gd name="connsiteX6" fmla="*/ 320457 w 320456"/>
                <a:gd name="connsiteY6" fmla="*/ 83128 h 320205"/>
                <a:gd name="connsiteX7" fmla="*/ 320457 w 320456"/>
                <a:gd name="connsiteY7" fmla="*/ 237329 h 320205"/>
                <a:gd name="connsiteX8" fmla="*/ 237580 w 320456"/>
                <a:gd name="connsiteY8" fmla="*/ 320206 h 32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456" h="320205">
                  <a:moveTo>
                    <a:pt x="237580" y="320206"/>
                  </a:moveTo>
                  <a:lnTo>
                    <a:pt x="83128" y="320206"/>
                  </a:lnTo>
                  <a:cubicBezTo>
                    <a:pt x="37169" y="320206"/>
                    <a:pt x="0" y="283037"/>
                    <a:pt x="0" y="237329"/>
                  </a:cubicBezTo>
                  <a:lnTo>
                    <a:pt x="0" y="83128"/>
                  </a:lnTo>
                  <a:cubicBezTo>
                    <a:pt x="0" y="37169"/>
                    <a:pt x="37169" y="0"/>
                    <a:pt x="83128" y="0"/>
                  </a:cubicBezTo>
                  <a:lnTo>
                    <a:pt x="237580" y="0"/>
                  </a:lnTo>
                  <a:cubicBezTo>
                    <a:pt x="283539" y="0"/>
                    <a:pt x="320457" y="37169"/>
                    <a:pt x="320457" y="83128"/>
                  </a:cubicBezTo>
                  <a:lnTo>
                    <a:pt x="320457" y="237329"/>
                  </a:lnTo>
                  <a:cubicBezTo>
                    <a:pt x="320457" y="283037"/>
                    <a:pt x="283288" y="320206"/>
                    <a:pt x="237580" y="320206"/>
                  </a:cubicBezTo>
                </a:path>
              </a:pathLst>
            </a:custGeom>
            <a:grpFill/>
            <a:ln w="25066" cap="flat">
              <a:noFill/>
              <a:prstDash val="solid"/>
              <a:miter/>
            </a:ln>
          </p:spPr>
          <p:txBody>
            <a:bodyPr rtlCol="0" anchor="ctr"/>
            <a:lstStyle/>
            <a:p>
              <a:endParaRPr lang="en-AU"/>
            </a:p>
          </p:txBody>
        </p:sp>
        <p:sp>
          <p:nvSpPr>
            <p:cNvPr id="27" name="Freeform: Shape 26">
              <a:extLst>
                <a:ext uri="{FF2B5EF4-FFF2-40B4-BE49-F238E27FC236}">
                  <a16:creationId xmlns:a16="http://schemas.microsoft.com/office/drawing/2014/main" id="{63547F98-CFF6-AB6A-C4C6-AA7EBC29AD13}"/>
                </a:ext>
              </a:extLst>
            </p:cNvPr>
            <p:cNvSpPr/>
            <p:nvPr/>
          </p:nvSpPr>
          <p:spPr>
            <a:xfrm>
              <a:off x="5978214" y="3109548"/>
              <a:ext cx="887786" cy="887535"/>
            </a:xfrm>
            <a:custGeom>
              <a:avLst/>
              <a:gdLst>
                <a:gd name="connsiteX0" fmla="*/ 887535 w 887786"/>
                <a:gd name="connsiteY0" fmla="*/ 417900 h 887535"/>
                <a:gd name="connsiteX1" fmla="*/ 445526 w 887786"/>
                <a:gd name="connsiteY1" fmla="*/ 0 h 887535"/>
                <a:gd name="connsiteX2" fmla="*/ 0 w 887786"/>
                <a:gd name="connsiteY2" fmla="*/ 442010 h 887535"/>
                <a:gd name="connsiteX3" fmla="*/ 445526 w 887786"/>
                <a:gd name="connsiteY3" fmla="*/ 887536 h 887535"/>
                <a:gd name="connsiteX4" fmla="*/ 753426 w 887786"/>
                <a:gd name="connsiteY4" fmla="*/ 761965 h 887535"/>
                <a:gd name="connsiteX5" fmla="*/ 779293 w 887786"/>
                <a:gd name="connsiteY5" fmla="*/ 706964 h 887535"/>
                <a:gd name="connsiteX6" fmla="*/ 705206 w 887786"/>
                <a:gd name="connsiteY6" fmla="*/ 633129 h 887535"/>
                <a:gd name="connsiteX7" fmla="*/ 646690 w 887786"/>
                <a:gd name="connsiteY7" fmla="*/ 662512 h 887535"/>
                <a:gd name="connsiteX8" fmla="*/ 445526 w 887786"/>
                <a:gd name="connsiteY8" fmla="*/ 739864 h 887535"/>
                <a:gd name="connsiteX9" fmla="*/ 151439 w 887786"/>
                <a:gd name="connsiteY9" fmla="*/ 497512 h 887535"/>
                <a:gd name="connsiteX10" fmla="*/ 815458 w 887786"/>
                <a:gd name="connsiteY10" fmla="*/ 497512 h 887535"/>
                <a:gd name="connsiteX11" fmla="*/ 816964 w 887786"/>
                <a:gd name="connsiteY11" fmla="*/ 497512 h 887535"/>
                <a:gd name="connsiteX12" fmla="*/ 818973 w 887786"/>
                <a:gd name="connsiteY12" fmla="*/ 497512 h 887535"/>
                <a:gd name="connsiteX13" fmla="*/ 822741 w 887786"/>
                <a:gd name="connsiteY13" fmla="*/ 496759 h 887535"/>
                <a:gd name="connsiteX14" fmla="*/ 830275 w 887786"/>
                <a:gd name="connsiteY14" fmla="*/ 495252 h 887535"/>
                <a:gd name="connsiteX15" fmla="*/ 887787 w 887786"/>
                <a:gd name="connsiteY15" fmla="*/ 418402 h 887535"/>
                <a:gd name="connsiteX16" fmla="*/ 445526 w 887786"/>
                <a:gd name="connsiteY16" fmla="*/ 146165 h 887535"/>
                <a:gd name="connsiteX17" fmla="*/ 727558 w 887786"/>
                <a:gd name="connsiteY17" fmla="*/ 351096 h 887535"/>
                <a:gd name="connsiteX18" fmla="*/ 161735 w 887786"/>
                <a:gd name="connsiteY18" fmla="*/ 351096 h 887535"/>
                <a:gd name="connsiteX19" fmla="*/ 445526 w 887786"/>
                <a:gd name="connsiteY19" fmla="*/ 146165 h 88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87786" h="887535">
                  <a:moveTo>
                    <a:pt x="887535" y="417900"/>
                  </a:moveTo>
                  <a:cubicBezTo>
                    <a:pt x="884019" y="192626"/>
                    <a:pt x="682855" y="0"/>
                    <a:pt x="445526" y="0"/>
                  </a:cubicBezTo>
                  <a:cubicBezTo>
                    <a:pt x="208197" y="0"/>
                    <a:pt x="0" y="197900"/>
                    <a:pt x="0" y="442010"/>
                  </a:cubicBezTo>
                  <a:cubicBezTo>
                    <a:pt x="0" y="686120"/>
                    <a:pt x="197649" y="887536"/>
                    <a:pt x="445526" y="887536"/>
                  </a:cubicBezTo>
                  <a:cubicBezTo>
                    <a:pt x="564316" y="887536"/>
                    <a:pt x="674316" y="841074"/>
                    <a:pt x="753426" y="761965"/>
                  </a:cubicBezTo>
                  <a:cubicBezTo>
                    <a:pt x="768996" y="748152"/>
                    <a:pt x="779293" y="727558"/>
                    <a:pt x="779293" y="706964"/>
                  </a:cubicBezTo>
                  <a:cubicBezTo>
                    <a:pt x="779293" y="667535"/>
                    <a:pt x="744887" y="633129"/>
                    <a:pt x="705206" y="633129"/>
                  </a:cubicBezTo>
                  <a:cubicBezTo>
                    <a:pt x="682855" y="633129"/>
                    <a:pt x="662261" y="646942"/>
                    <a:pt x="646690" y="662512"/>
                  </a:cubicBezTo>
                  <a:cubicBezTo>
                    <a:pt x="596713" y="715754"/>
                    <a:pt x="522877" y="739864"/>
                    <a:pt x="445526" y="739864"/>
                  </a:cubicBezTo>
                  <a:cubicBezTo>
                    <a:pt x="297603" y="739864"/>
                    <a:pt x="177306" y="638403"/>
                    <a:pt x="151439" y="497512"/>
                  </a:cubicBezTo>
                  <a:lnTo>
                    <a:pt x="815458" y="497512"/>
                  </a:lnTo>
                  <a:cubicBezTo>
                    <a:pt x="815458" y="497512"/>
                    <a:pt x="816462" y="497512"/>
                    <a:pt x="816964" y="497512"/>
                  </a:cubicBezTo>
                  <a:lnTo>
                    <a:pt x="818973" y="497512"/>
                  </a:lnTo>
                  <a:cubicBezTo>
                    <a:pt x="818973" y="497512"/>
                    <a:pt x="821485" y="497010"/>
                    <a:pt x="822741" y="496759"/>
                  </a:cubicBezTo>
                  <a:cubicBezTo>
                    <a:pt x="825252" y="496508"/>
                    <a:pt x="827763" y="496005"/>
                    <a:pt x="830275" y="495252"/>
                  </a:cubicBezTo>
                  <a:cubicBezTo>
                    <a:pt x="861668" y="486713"/>
                    <a:pt x="887787" y="456827"/>
                    <a:pt x="887787" y="418402"/>
                  </a:cubicBezTo>
                  <a:close/>
                  <a:moveTo>
                    <a:pt x="445526" y="146165"/>
                  </a:moveTo>
                  <a:cubicBezTo>
                    <a:pt x="578882" y="146165"/>
                    <a:pt x="689636" y="231804"/>
                    <a:pt x="727558" y="351096"/>
                  </a:cubicBezTo>
                  <a:lnTo>
                    <a:pt x="161735" y="351096"/>
                  </a:lnTo>
                  <a:cubicBezTo>
                    <a:pt x="199658" y="231804"/>
                    <a:pt x="310411" y="146165"/>
                    <a:pt x="445526" y="146165"/>
                  </a:cubicBezTo>
                  <a:close/>
                </a:path>
              </a:pathLst>
            </a:custGeom>
            <a:grpFill/>
            <a:ln w="25066" cap="flat">
              <a:noFill/>
              <a:prstDash val="solid"/>
              <a:miter/>
            </a:ln>
          </p:spPr>
          <p:txBody>
            <a:bodyPr rtlCol="0" anchor="ctr"/>
            <a:lstStyle/>
            <a:p>
              <a:endParaRPr lang="en-AU"/>
            </a:p>
          </p:txBody>
        </p:sp>
        <p:grpSp>
          <p:nvGrpSpPr>
            <p:cNvPr id="28" name="Graphic 1">
              <a:extLst>
                <a:ext uri="{FF2B5EF4-FFF2-40B4-BE49-F238E27FC236}">
                  <a16:creationId xmlns:a16="http://schemas.microsoft.com/office/drawing/2014/main" id="{3F785E11-6A40-8CCA-9C2B-F8B717C77DCD}"/>
                </a:ext>
              </a:extLst>
            </p:cNvPr>
            <p:cNvGrpSpPr/>
            <p:nvPr/>
          </p:nvGrpSpPr>
          <p:grpSpPr>
            <a:xfrm>
              <a:off x="6838877" y="3865987"/>
              <a:ext cx="214223" cy="130091"/>
              <a:chOff x="6838877" y="3865987"/>
              <a:chExt cx="214223" cy="130091"/>
            </a:xfrm>
            <a:grpFill/>
          </p:grpSpPr>
          <p:sp>
            <p:nvSpPr>
              <p:cNvPr id="29" name="Freeform: Shape 28">
                <a:extLst>
                  <a:ext uri="{FF2B5EF4-FFF2-40B4-BE49-F238E27FC236}">
                    <a16:creationId xmlns:a16="http://schemas.microsoft.com/office/drawing/2014/main" id="{CF913D76-8877-3206-7CF2-F5CF2EADC951}"/>
                  </a:ext>
                </a:extLst>
              </p:cNvPr>
              <p:cNvSpPr/>
              <p:nvPr/>
            </p:nvSpPr>
            <p:spPr>
              <a:xfrm>
                <a:off x="6838877" y="3866741"/>
                <a:ext cx="83881" cy="129086"/>
              </a:xfrm>
              <a:custGeom>
                <a:avLst/>
                <a:gdLst>
                  <a:gd name="connsiteX0" fmla="*/ 41689 w 83881"/>
                  <a:gd name="connsiteY0" fmla="*/ 129087 h 129086"/>
                  <a:gd name="connsiteX1" fmla="*/ 31895 w 83881"/>
                  <a:gd name="connsiteY1" fmla="*/ 119544 h 129086"/>
                  <a:gd name="connsiteX2" fmla="*/ 31895 w 83881"/>
                  <a:gd name="connsiteY2" fmla="*/ 19589 h 129086"/>
                  <a:gd name="connsiteX3" fmla="*/ 9543 w 83881"/>
                  <a:gd name="connsiteY3" fmla="*/ 19589 h 129086"/>
                  <a:gd name="connsiteX4" fmla="*/ 0 w 83881"/>
                  <a:gd name="connsiteY4" fmla="*/ 9795 h 129086"/>
                  <a:gd name="connsiteX5" fmla="*/ 9543 w 83881"/>
                  <a:gd name="connsiteY5" fmla="*/ 0 h 129086"/>
                  <a:gd name="connsiteX6" fmla="*/ 74338 w 83881"/>
                  <a:gd name="connsiteY6" fmla="*/ 0 h 129086"/>
                  <a:gd name="connsiteX7" fmla="*/ 83881 w 83881"/>
                  <a:gd name="connsiteY7" fmla="*/ 9795 h 129086"/>
                  <a:gd name="connsiteX8" fmla="*/ 74338 w 83881"/>
                  <a:gd name="connsiteY8" fmla="*/ 19589 h 129086"/>
                  <a:gd name="connsiteX9" fmla="*/ 51735 w 83881"/>
                  <a:gd name="connsiteY9" fmla="*/ 19589 h 129086"/>
                  <a:gd name="connsiteX10" fmla="*/ 51735 w 83881"/>
                  <a:gd name="connsiteY10" fmla="*/ 119544 h 129086"/>
                  <a:gd name="connsiteX11" fmla="*/ 41941 w 83881"/>
                  <a:gd name="connsiteY11" fmla="*/ 129087 h 12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881" h="129086">
                    <a:moveTo>
                      <a:pt x="41689" y="129087"/>
                    </a:moveTo>
                    <a:cubicBezTo>
                      <a:pt x="36415" y="129087"/>
                      <a:pt x="31895" y="124818"/>
                      <a:pt x="31895" y="119544"/>
                    </a:cubicBezTo>
                    <a:lnTo>
                      <a:pt x="31895" y="19589"/>
                    </a:lnTo>
                    <a:lnTo>
                      <a:pt x="9543" y="19589"/>
                    </a:lnTo>
                    <a:cubicBezTo>
                      <a:pt x="4269" y="19589"/>
                      <a:pt x="0" y="15068"/>
                      <a:pt x="0" y="9795"/>
                    </a:cubicBezTo>
                    <a:cubicBezTo>
                      <a:pt x="0" y="4521"/>
                      <a:pt x="4018" y="0"/>
                      <a:pt x="9543" y="0"/>
                    </a:cubicBezTo>
                    <a:lnTo>
                      <a:pt x="74338" y="0"/>
                    </a:lnTo>
                    <a:cubicBezTo>
                      <a:pt x="79612" y="0"/>
                      <a:pt x="83881" y="4269"/>
                      <a:pt x="83881" y="9795"/>
                    </a:cubicBezTo>
                    <a:cubicBezTo>
                      <a:pt x="83881" y="15320"/>
                      <a:pt x="79612" y="19589"/>
                      <a:pt x="74338" y="19589"/>
                    </a:cubicBezTo>
                    <a:lnTo>
                      <a:pt x="51735" y="19589"/>
                    </a:lnTo>
                    <a:lnTo>
                      <a:pt x="51735" y="119544"/>
                    </a:lnTo>
                    <a:cubicBezTo>
                      <a:pt x="51735" y="124818"/>
                      <a:pt x="47466" y="129087"/>
                      <a:pt x="41941" y="129087"/>
                    </a:cubicBezTo>
                    <a:close/>
                  </a:path>
                </a:pathLst>
              </a:custGeom>
              <a:grpFill/>
              <a:ln w="25066" cap="flat">
                <a:noFill/>
                <a:prstDash val="solid"/>
                <a:miter/>
              </a:ln>
            </p:spPr>
            <p:txBody>
              <a:bodyPr rtlCol="0" anchor="ctr"/>
              <a:lstStyle/>
              <a:p>
                <a:endParaRPr lang="en-AU"/>
              </a:p>
            </p:txBody>
          </p:sp>
          <p:sp>
            <p:nvSpPr>
              <p:cNvPr id="30" name="Freeform: Shape 29">
                <a:extLst>
                  <a:ext uri="{FF2B5EF4-FFF2-40B4-BE49-F238E27FC236}">
                    <a16:creationId xmlns:a16="http://schemas.microsoft.com/office/drawing/2014/main" id="{7BE1B41D-5070-AB4C-706D-6931BF886834}"/>
                  </a:ext>
                </a:extLst>
              </p:cNvPr>
              <p:cNvSpPr/>
              <p:nvPr/>
            </p:nvSpPr>
            <p:spPr>
              <a:xfrm>
                <a:off x="6939083" y="3865987"/>
                <a:ext cx="114018" cy="130091"/>
              </a:xfrm>
              <a:custGeom>
                <a:avLst/>
                <a:gdLst>
                  <a:gd name="connsiteX0" fmla="*/ 57260 w 114018"/>
                  <a:gd name="connsiteY0" fmla="*/ 129840 h 130091"/>
                  <a:gd name="connsiteX1" fmla="*/ 47466 w 114018"/>
                  <a:gd name="connsiteY1" fmla="*/ 122306 h 130091"/>
                  <a:gd name="connsiteX2" fmla="*/ 19589 w 114018"/>
                  <a:gd name="connsiteY2" fmla="*/ 40434 h 130091"/>
                  <a:gd name="connsiteX3" fmla="*/ 19589 w 114018"/>
                  <a:gd name="connsiteY3" fmla="*/ 120297 h 130091"/>
                  <a:gd name="connsiteX4" fmla="*/ 9795 w 114018"/>
                  <a:gd name="connsiteY4" fmla="*/ 129840 h 130091"/>
                  <a:gd name="connsiteX5" fmla="*/ 0 w 114018"/>
                  <a:gd name="connsiteY5" fmla="*/ 120297 h 130091"/>
                  <a:gd name="connsiteX6" fmla="*/ 0 w 114018"/>
                  <a:gd name="connsiteY6" fmla="*/ 14817 h 130091"/>
                  <a:gd name="connsiteX7" fmla="*/ 14817 w 114018"/>
                  <a:gd name="connsiteY7" fmla="*/ 0 h 130091"/>
                  <a:gd name="connsiteX8" fmla="*/ 28881 w 114018"/>
                  <a:gd name="connsiteY8" fmla="*/ 10799 h 130091"/>
                  <a:gd name="connsiteX9" fmla="*/ 57009 w 114018"/>
                  <a:gd name="connsiteY9" fmla="*/ 93425 h 130091"/>
                  <a:gd name="connsiteX10" fmla="*/ 84886 w 114018"/>
                  <a:gd name="connsiteY10" fmla="*/ 10799 h 130091"/>
                  <a:gd name="connsiteX11" fmla="*/ 99201 w 114018"/>
                  <a:gd name="connsiteY11" fmla="*/ 0 h 130091"/>
                  <a:gd name="connsiteX12" fmla="*/ 114018 w 114018"/>
                  <a:gd name="connsiteY12" fmla="*/ 14817 h 130091"/>
                  <a:gd name="connsiteX13" fmla="*/ 114018 w 114018"/>
                  <a:gd name="connsiteY13" fmla="*/ 120297 h 130091"/>
                  <a:gd name="connsiteX14" fmla="*/ 104224 w 114018"/>
                  <a:gd name="connsiteY14" fmla="*/ 129840 h 130091"/>
                  <a:gd name="connsiteX15" fmla="*/ 94429 w 114018"/>
                  <a:gd name="connsiteY15" fmla="*/ 120297 h 130091"/>
                  <a:gd name="connsiteX16" fmla="*/ 94429 w 114018"/>
                  <a:gd name="connsiteY16" fmla="*/ 40685 h 130091"/>
                  <a:gd name="connsiteX17" fmla="*/ 78105 w 114018"/>
                  <a:gd name="connsiteY17" fmla="*/ 89155 h 130091"/>
                  <a:gd name="connsiteX18" fmla="*/ 66804 w 114018"/>
                  <a:gd name="connsiteY18" fmla="*/ 122557 h 130091"/>
                  <a:gd name="connsiteX19" fmla="*/ 57009 w 114018"/>
                  <a:gd name="connsiteY19" fmla="*/ 130092 h 130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4018" h="130091">
                    <a:moveTo>
                      <a:pt x="57260" y="129840"/>
                    </a:moveTo>
                    <a:cubicBezTo>
                      <a:pt x="51986" y="129840"/>
                      <a:pt x="48722" y="125822"/>
                      <a:pt x="47466" y="122306"/>
                    </a:cubicBezTo>
                    <a:lnTo>
                      <a:pt x="19589" y="40434"/>
                    </a:lnTo>
                    <a:lnTo>
                      <a:pt x="19589" y="120297"/>
                    </a:lnTo>
                    <a:cubicBezTo>
                      <a:pt x="19589" y="125571"/>
                      <a:pt x="15320" y="129840"/>
                      <a:pt x="9795" y="129840"/>
                    </a:cubicBezTo>
                    <a:cubicBezTo>
                      <a:pt x="4269" y="129840"/>
                      <a:pt x="0" y="125571"/>
                      <a:pt x="0" y="120297"/>
                    </a:cubicBezTo>
                    <a:lnTo>
                      <a:pt x="0" y="14817"/>
                    </a:lnTo>
                    <a:cubicBezTo>
                      <a:pt x="0" y="7032"/>
                      <a:pt x="6781" y="0"/>
                      <a:pt x="14817" y="0"/>
                    </a:cubicBezTo>
                    <a:cubicBezTo>
                      <a:pt x="21096" y="0"/>
                      <a:pt x="26872" y="4521"/>
                      <a:pt x="28881" y="10799"/>
                    </a:cubicBezTo>
                    <a:lnTo>
                      <a:pt x="57009" y="93425"/>
                    </a:lnTo>
                    <a:lnTo>
                      <a:pt x="84886" y="10799"/>
                    </a:lnTo>
                    <a:cubicBezTo>
                      <a:pt x="86895" y="4521"/>
                      <a:pt x="92922" y="0"/>
                      <a:pt x="99201" y="0"/>
                    </a:cubicBezTo>
                    <a:cubicBezTo>
                      <a:pt x="106986" y="0"/>
                      <a:pt x="114018" y="6781"/>
                      <a:pt x="114018" y="14817"/>
                    </a:cubicBezTo>
                    <a:lnTo>
                      <a:pt x="114018" y="120297"/>
                    </a:lnTo>
                    <a:cubicBezTo>
                      <a:pt x="114018" y="125571"/>
                      <a:pt x="109749" y="129840"/>
                      <a:pt x="104224" y="129840"/>
                    </a:cubicBezTo>
                    <a:cubicBezTo>
                      <a:pt x="98699" y="129840"/>
                      <a:pt x="94429" y="125571"/>
                      <a:pt x="94429" y="120297"/>
                    </a:cubicBezTo>
                    <a:lnTo>
                      <a:pt x="94429" y="40685"/>
                    </a:lnTo>
                    <a:cubicBezTo>
                      <a:pt x="90160" y="53493"/>
                      <a:pt x="83379" y="73082"/>
                      <a:pt x="78105" y="89155"/>
                    </a:cubicBezTo>
                    <a:cubicBezTo>
                      <a:pt x="67055" y="122055"/>
                      <a:pt x="67055" y="122055"/>
                      <a:pt x="66804" y="122557"/>
                    </a:cubicBezTo>
                    <a:cubicBezTo>
                      <a:pt x="64543" y="127580"/>
                      <a:pt x="61279" y="130092"/>
                      <a:pt x="57009" y="130092"/>
                    </a:cubicBezTo>
                    <a:close/>
                  </a:path>
                </a:pathLst>
              </a:custGeom>
              <a:grpFill/>
              <a:ln w="25066" cap="flat">
                <a:noFill/>
                <a:prstDash val="solid"/>
                <a:miter/>
              </a:ln>
            </p:spPr>
            <p:txBody>
              <a:bodyPr rtlCol="0" anchor="ctr"/>
              <a:lstStyle/>
              <a:p>
                <a:endParaRPr lang="en-AU"/>
              </a:p>
            </p:txBody>
          </p:sp>
        </p:grpSp>
      </p:grpSp>
    </p:spTree>
    <p:extLst>
      <p:ext uri="{BB962C8B-B14F-4D97-AF65-F5344CB8AC3E}">
        <p14:creationId xmlns:p14="http://schemas.microsoft.com/office/powerpoint/2010/main" val="1555531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5.xml><?xml version="1.0" encoding="utf-8"?>
<p:sldLayout xmlns:a="http://schemas.openxmlformats.org/drawingml/2006/main" xmlns:r="http://schemas.openxmlformats.org/officeDocument/2006/relationships" xmlns:p="http://schemas.openxmlformats.org/presentationml/2006/main" showMasterSp="0" preserve="1">
  <p:cSld name="4_Divider_Opt. B (Dark Blue)">
    <p:bg>
      <p:bgPr>
        <a:solidFill>
          <a:schemeClr val="accent1"/>
        </a:solidFill>
        <a:effectLst/>
      </p:bgPr>
    </p:bg>
    <p:spTree>
      <p:nvGrpSpPr>
        <p:cNvPr id="1" name=""/>
        <p:cNvGrpSpPr/>
        <p:nvPr/>
      </p:nvGrpSpPr>
      <p:grpSpPr>
        <a:xfrm>
          <a:off x="0" y="0"/>
          <a:ext cx="0" cy="0"/>
          <a:chOff x="0" y="0"/>
          <a:chExt cx="0" cy="0"/>
        </a:xfrm>
      </p:grpSpPr>
      <p:sp>
        <p:nvSpPr>
          <p:cNvPr id="4" name="Picture Placeholder 9">
            <a:extLst>
              <a:ext uri="{FF2B5EF4-FFF2-40B4-BE49-F238E27FC236}">
                <a16:creationId xmlns:a16="http://schemas.microsoft.com/office/drawing/2014/main" id="{BC83D795-4787-C489-4C77-680531E84A50}"/>
              </a:ext>
            </a:extLst>
          </p:cNvPr>
          <p:cNvSpPr>
            <a:spLocks noGrp="1"/>
          </p:cNvSpPr>
          <p:nvPr>
            <p:ph type="pic" sz="quarter" idx="14" hasCustomPrompt="1"/>
          </p:nvPr>
        </p:nvSpPr>
        <p:spPr>
          <a:xfrm>
            <a:off x="373064" y="373063"/>
            <a:ext cx="5200649" cy="6196012"/>
          </a:xfrm>
          <a:prstGeom prst="roundRect">
            <a:avLst>
              <a:gd name="adj" fmla="val 208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631509" y="3268639"/>
            <a:ext cx="4761663" cy="1350986"/>
          </a:xfrm>
        </p:spPr>
        <p:txBody>
          <a:bodyPr wrap="square" anchor="t" anchorCtr="0">
            <a:noAutofit/>
          </a:bodyPr>
          <a:lstStyle>
            <a:lvl1pPr>
              <a:defRPr sz="36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6631509" y="4693036"/>
            <a:ext cx="4768329" cy="893153"/>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938921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6.xml><?xml version="1.0" encoding="utf-8"?>
<p:sldLayout xmlns:a="http://schemas.openxmlformats.org/drawingml/2006/main" xmlns:r="http://schemas.openxmlformats.org/officeDocument/2006/relationships" xmlns:p="http://schemas.openxmlformats.org/presentationml/2006/main" showMasterSp="0" preserve="1">
  <p:cSld name="4_Divider_Opt. 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93893" y="1766888"/>
            <a:ext cx="4779820" cy="2852737"/>
          </a:xfrm>
        </p:spPr>
        <p:txBody>
          <a:bodyPr wrap="square" anchor="b" anchorCtr="0">
            <a:noAutofit/>
          </a:bodyPr>
          <a:lstStyle>
            <a:lvl1pPr>
              <a:defRPr sz="54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793893" y="4691064"/>
            <a:ext cx="4779820" cy="903286"/>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832884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7.xml><?xml version="1.0" encoding="utf-8"?>
<p:sldLayout xmlns:a="http://schemas.openxmlformats.org/drawingml/2006/main" xmlns:r="http://schemas.openxmlformats.org/officeDocument/2006/relationships" xmlns:p="http://schemas.openxmlformats.org/presentationml/2006/main" showMasterSp="0" preserve="1">
  <p:cSld name="6_Divider_Opt. C">
    <p:bg>
      <p:bgPr>
        <a:solidFill>
          <a:schemeClr val="accent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89225FF-0820-4822-A8D5-90DA89D3D996}"/>
              </a:ext>
            </a:extLst>
          </p:cNvPr>
          <p:cNvSpPr/>
          <p:nvPr/>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algn="l">
              <a:lnSpc>
                <a:spcPct val="125000"/>
              </a:lnSpc>
              <a:spcAft>
                <a:spcPts val="1200"/>
              </a:spcAft>
            </a:pPr>
            <a:endParaRPr lang="en-US" sz="1400">
              <a:solidFill>
                <a:schemeClr val="bg1"/>
              </a:solidFill>
            </a:endParaRP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93893" y="1766888"/>
            <a:ext cx="4779820" cy="2852738"/>
          </a:xfrm>
        </p:spPr>
        <p:txBody>
          <a:bodyPr wrap="square" anchor="b" anchorCtr="0">
            <a:noAutofit/>
          </a:bodyPr>
          <a:lstStyle>
            <a:lvl1pPr>
              <a:defRPr sz="54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793893" y="4691064"/>
            <a:ext cx="4779820" cy="903286"/>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993159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8.xml><?xml version="1.0" encoding="utf-8"?>
<p:sldLayout xmlns:a="http://schemas.openxmlformats.org/drawingml/2006/main" xmlns:r="http://schemas.openxmlformats.org/officeDocument/2006/relationships" xmlns:p="http://schemas.openxmlformats.org/presentationml/2006/main" showMasterSp="0" preserve="1">
  <p:cSld name="9_Divider_Opt. C">
    <p:bg>
      <p:bgPr>
        <a:solidFill>
          <a:schemeClr val="accent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89225FF-0820-4822-A8D5-90DA89D3D996}"/>
              </a:ext>
            </a:extLst>
          </p:cNvPr>
          <p:cNvSpPr/>
          <p:nvPr/>
        </p:nvSpPr>
        <p:spPr>
          <a:xfrm>
            <a:off x="0" y="0"/>
            <a:ext cx="12192000" cy="6858000"/>
          </a:xfrm>
          <a:prstGeom prst="rect">
            <a:avLst/>
          </a:prstGeom>
          <a:solidFill>
            <a:srgbClr val="7D178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algn="l">
              <a:lnSpc>
                <a:spcPct val="125000"/>
              </a:lnSpc>
              <a:spcAft>
                <a:spcPts val="1200"/>
              </a:spcAft>
            </a:pPr>
            <a:endParaRPr lang="en-US" sz="1400">
              <a:solidFill>
                <a:schemeClr val="bg1"/>
              </a:solidFill>
            </a:endParaRP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93893" y="1766888"/>
            <a:ext cx="4779820" cy="2852738"/>
          </a:xfrm>
        </p:spPr>
        <p:txBody>
          <a:bodyPr wrap="square" anchor="b" anchorCtr="0">
            <a:noAutofit/>
          </a:bodyPr>
          <a:lstStyle>
            <a:lvl1pPr>
              <a:defRPr sz="54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793893" y="4691064"/>
            <a:ext cx="4779820" cy="903286"/>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191067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9.xml><?xml version="1.0" encoding="utf-8"?>
<p:sldLayout xmlns:a="http://schemas.openxmlformats.org/drawingml/2006/main" xmlns:r="http://schemas.openxmlformats.org/officeDocument/2006/relationships" xmlns:p="http://schemas.openxmlformats.org/presentationml/2006/main" showMasterSp="0" preserve="1">
  <p:cSld name="7_Divider_Opt. C">
    <p:bg>
      <p:bgPr>
        <a:solidFill>
          <a:schemeClr val="accent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89225FF-0820-4822-A8D5-90DA89D3D996}"/>
              </a:ext>
            </a:extLst>
          </p:cNvPr>
          <p:cNvSpPr/>
          <p:nvPr/>
        </p:nvSpPr>
        <p:spPr>
          <a:xfrm>
            <a:off x="0" y="0"/>
            <a:ext cx="12192000" cy="6858000"/>
          </a:xfrm>
          <a:prstGeom prst="rect">
            <a:avLst/>
          </a:prstGeom>
          <a:solidFill>
            <a:srgbClr val="C20087"/>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algn="l">
              <a:lnSpc>
                <a:spcPct val="125000"/>
              </a:lnSpc>
              <a:spcAft>
                <a:spcPts val="1200"/>
              </a:spcAft>
            </a:pPr>
            <a:endParaRPr lang="en-US" sz="1400">
              <a:solidFill>
                <a:schemeClr val="bg1"/>
              </a:solidFill>
            </a:endParaRP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93893" y="1766888"/>
            <a:ext cx="4779820" cy="2852738"/>
          </a:xfrm>
        </p:spPr>
        <p:txBody>
          <a:bodyPr wrap="square" anchor="b" anchorCtr="0">
            <a:noAutofit/>
          </a:bodyPr>
          <a:lstStyle>
            <a:lvl1pPr>
              <a:defRPr sz="54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793893" y="4691064"/>
            <a:ext cx="4779820" cy="903286"/>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1598732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p:cSld name="Section Divider A Pink">
    <p:bg>
      <p:bgPr>
        <a:solidFill>
          <a:schemeClr val="accent5"/>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3368251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0.xml><?xml version="1.0" encoding="utf-8"?>
<p:sldLayout xmlns:a="http://schemas.openxmlformats.org/drawingml/2006/main" xmlns:r="http://schemas.openxmlformats.org/officeDocument/2006/relationships" xmlns:p="http://schemas.openxmlformats.org/presentationml/2006/main" showMasterSp="0" preserve="1">
  <p:cSld name="8_Divider_Opt. C">
    <p:bg>
      <p:bgPr>
        <a:solidFill>
          <a:schemeClr val="accent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89225FF-0820-4822-A8D5-90DA89D3D996}"/>
              </a:ext>
            </a:extLst>
          </p:cNvPr>
          <p:cNvSpPr/>
          <p:nvPr/>
        </p:nvSpPr>
        <p:spPr>
          <a:xfrm>
            <a:off x="0" y="0"/>
            <a:ext cx="12192000" cy="6858000"/>
          </a:xfrm>
          <a:prstGeom prst="rect">
            <a:avLst/>
          </a:prstGeom>
          <a:solidFill>
            <a:srgbClr val="FC008A"/>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algn="l">
              <a:lnSpc>
                <a:spcPct val="125000"/>
              </a:lnSpc>
              <a:spcAft>
                <a:spcPts val="1200"/>
              </a:spcAft>
            </a:pPr>
            <a:endParaRPr lang="en-US" sz="1400">
              <a:solidFill>
                <a:schemeClr val="bg1"/>
              </a:solidFill>
            </a:endParaRP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93893" y="1766888"/>
            <a:ext cx="4779820" cy="2852738"/>
          </a:xfrm>
        </p:spPr>
        <p:txBody>
          <a:bodyPr wrap="square" anchor="b" anchorCtr="0">
            <a:noAutofit/>
          </a:bodyPr>
          <a:lstStyle>
            <a:lvl1pPr>
              <a:defRPr sz="54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793893" y="4691064"/>
            <a:ext cx="4779820" cy="903286"/>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640512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1.xml><?xml version="1.0" encoding="utf-8"?>
<p:sldLayout xmlns:a="http://schemas.openxmlformats.org/drawingml/2006/main" xmlns:r="http://schemas.openxmlformats.org/officeDocument/2006/relationships" xmlns:p="http://schemas.openxmlformats.org/presentationml/2006/main" preserve="1">
  <p:cSld name="8_Content and 1x image_Opt. E">
    <p:bg>
      <p:bgPr>
        <a:solidFill>
          <a:schemeClr val="bg2"/>
        </a:solid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7" name="Title 6">
            <a:extLst>
              <a:ext uri="{FF2B5EF4-FFF2-40B4-BE49-F238E27FC236}">
                <a16:creationId xmlns:a16="http://schemas.microsoft.com/office/drawing/2014/main" id="{38E6CEB0-60D8-6D38-180A-EB47A683B762}"/>
              </a:ext>
            </a:extLst>
          </p:cNvPr>
          <p:cNvSpPr>
            <a:spLocks noGrp="1"/>
          </p:cNvSpPr>
          <p:nvPr>
            <p:ph type="title" hasCustomPrompt="1"/>
          </p:nvPr>
        </p:nvSpPr>
        <p:spPr/>
        <p:txBody>
          <a:bodyPr/>
          <a:lstStyle>
            <a:lvl1pPr>
              <a:defRPr/>
            </a:lvl1pPr>
          </a:lstStyle>
          <a:p>
            <a:r>
              <a:rPr lang="en-US"/>
              <a:t>Title goes here</a:t>
            </a:r>
            <a:endParaRPr lang="en-AU"/>
          </a:p>
        </p:txBody>
      </p:sp>
      <p:sp>
        <p:nvSpPr>
          <p:cNvPr id="9" name="Rectangle: Rounded Corners 7">
            <a:extLst>
              <a:ext uri="{FF2B5EF4-FFF2-40B4-BE49-F238E27FC236}">
                <a16:creationId xmlns:a16="http://schemas.microsoft.com/office/drawing/2014/main" id="{07187522-1760-93D9-DB92-28442B573428}"/>
              </a:ext>
            </a:extLst>
          </p:cNvPr>
          <p:cNvSpPr/>
          <p:nvPr/>
        </p:nvSpPr>
        <p:spPr>
          <a:xfrm>
            <a:off x="794279" y="1766888"/>
            <a:ext cx="3807883" cy="4456004"/>
          </a:xfrm>
          <a:prstGeom prst="roundRect">
            <a:avLst>
              <a:gd name="adj" fmla="val 25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600"/>
              </a:spcAft>
            </a:pPr>
            <a:endParaRPr lang="en-AU" sz="1400" err="1"/>
          </a:p>
        </p:txBody>
      </p:sp>
    </p:spTree>
    <p:extLst>
      <p:ext uri="{BB962C8B-B14F-4D97-AF65-F5344CB8AC3E}">
        <p14:creationId xmlns:p14="http://schemas.microsoft.com/office/powerpoint/2010/main" val="519300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2.xml><?xml version="1.0" encoding="utf-8"?>
<p:sldLayout xmlns:a="http://schemas.openxmlformats.org/drawingml/2006/main" xmlns:r="http://schemas.openxmlformats.org/officeDocument/2006/relationships" xmlns:p="http://schemas.openxmlformats.org/presentationml/2006/main" preserve="1">
  <p:cSld name="9_Content and 1x image_Opt. E">
    <p:bg>
      <p:bgPr>
        <a:solidFill>
          <a:schemeClr val="bg2"/>
        </a:solid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7" name="Title 6">
            <a:extLst>
              <a:ext uri="{FF2B5EF4-FFF2-40B4-BE49-F238E27FC236}">
                <a16:creationId xmlns:a16="http://schemas.microsoft.com/office/drawing/2014/main" id="{38E6CEB0-60D8-6D38-180A-EB47A683B762}"/>
              </a:ext>
            </a:extLst>
          </p:cNvPr>
          <p:cNvSpPr>
            <a:spLocks noGrp="1"/>
          </p:cNvSpPr>
          <p:nvPr>
            <p:ph type="title" hasCustomPrompt="1"/>
          </p:nvPr>
        </p:nvSpPr>
        <p:spPr/>
        <p:txBody>
          <a:bodyPr/>
          <a:lstStyle>
            <a:lvl1pPr>
              <a:defRPr/>
            </a:lvl1pPr>
          </a:lstStyle>
          <a:p>
            <a:r>
              <a:rPr lang="en-US"/>
              <a:t>Title goes here</a:t>
            </a:r>
            <a:endParaRPr lang="en-AU"/>
          </a:p>
        </p:txBody>
      </p:sp>
      <p:sp>
        <p:nvSpPr>
          <p:cNvPr id="9" name="Rectangle: Rounded Corners 7">
            <a:extLst>
              <a:ext uri="{FF2B5EF4-FFF2-40B4-BE49-F238E27FC236}">
                <a16:creationId xmlns:a16="http://schemas.microsoft.com/office/drawing/2014/main" id="{07187522-1760-93D9-DB92-28442B573428}"/>
              </a:ext>
            </a:extLst>
          </p:cNvPr>
          <p:cNvSpPr/>
          <p:nvPr/>
        </p:nvSpPr>
        <p:spPr>
          <a:xfrm>
            <a:off x="794279" y="1766888"/>
            <a:ext cx="3807883" cy="4456004"/>
          </a:xfrm>
          <a:prstGeom prst="roundRect">
            <a:avLst>
              <a:gd name="adj" fmla="val 257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600"/>
              </a:spcAft>
            </a:pPr>
            <a:endParaRPr lang="en-AU" sz="1400" err="1"/>
          </a:p>
        </p:txBody>
      </p:sp>
    </p:spTree>
    <p:extLst>
      <p:ext uri="{BB962C8B-B14F-4D97-AF65-F5344CB8AC3E}">
        <p14:creationId xmlns:p14="http://schemas.microsoft.com/office/powerpoint/2010/main" val="2882003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3.xml><?xml version="1.0" encoding="utf-8"?>
<p:sldLayout xmlns:a="http://schemas.openxmlformats.org/drawingml/2006/main" xmlns:r="http://schemas.openxmlformats.org/officeDocument/2006/relationships" xmlns:p="http://schemas.openxmlformats.org/presentationml/2006/main" preserve="1">
  <p:cSld name="15_Case study _Opt. C (Multi)">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9164ACB-6A74-57B0-C952-7B6B98A11D57}"/>
              </a:ext>
            </a:extLst>
          </p:cNvPr>
          <p:cNvSpPr/>
          <p:nvPr/>
        </p:nvSpPr>
        <p:spPr>
          <a:xfrm>
            <a:off x="7920226" y="1766886"/>
            <a:ext cx="3481200" cy="4449763"/>
          </a:xfrm>
          <a:prstGeom prst="roundRect">
            <a:avLst>
              <a:gd name="adj" fmla="val 2708"/>
            </a:avLst>
          </a:prstGeom>
          <a:solidFill>
            <a:schemeClr val="accent4"/>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AAA3A494-62F7-6051-D59F-2BDE357C5A9A}"/>
              </a:ext>
            </a:extLst>
          </p:cNvPr>
          <p:cNvSpPr/>
          <p:nvPr/>
        </p:nvSpPr>
        <p:spPr>
          <a:xfrm>
            <a:off x="4355400" y="1766887"/>
            <a:ext cx="3481200" cy="4449762"/>
          </a:xfrm>
          <a:prstGeom prst="roundRect">
            <a:avLst>
              <a:gd name="adj" fmla="val 2708"/>
            </a:avLst>
          </a:prstGeom>
          <a:solidFill>
            <a:schemeClr val="accent3"/>
          </a:solidFill>
          <a:ln w="6350" cap="flat">
            <a:noFill/>
            <a:prstDash val="solid"/>
            <a:miter/>
          </a:ln>
        </p:spPr>
        <p:txBody>
          <a:bodyPr rtlCol="0" anchor="ctr"/>
          <a:lstStyle/>
          <a:p>
            <a:endParaRPr lang="en-AU"/>
          </a:p>
        </p:txBody>
      </p:sp>
      <p:sp>
        <p:nvSpPr>
          <p:cNvPr id="9" name="Rectangle: Rounded Corners 8">
            <a:extLst>
              <a:ext uri="{FF2B5EF4-FFF2-40B4-BE49-F238E27FC236}">
                <a16:creationId xmlns:a16="http://schemas.microsoft.com/office/drawing/2014/main" id="{CAF08817-F1AD-442B-A82D-53BA7084B1B4}"/>
              </a:ext>
            </a:extLst>
          </p:cNvPr>
          <p:cNvSpPr/>
          <p:nvPr/>
        </p:nvSpPr>
        <p:spPr>
          <a:xfrm>
            <a:off x="790574" y="1766887"/>
            <a:ext cx="3481200" cy="4449762"/>
          </a:xfrm>
          <a:prstGeom prst="roundRect">
            <a:avLst>
              <a:gd name="adj" fmla="val 2708"/>
            </a:avLst>
          </a:prstGeom>
          <a:solidFill>
            <a:schemeClr val="accent1"/>
          </a:solidFill>
          <a:ln w="6350" cap="flat">
            <a:noFill/>
            <a:prstDash val="solid"/>
            <a:miter/>
          </a:ln>
        </p:spPr>
        <p:txBody>
          <a:bodyPr rtlCol="0" anchor="ctr"/>
          <a:lstStyle/>
          <a:p>
            <a:endParaRPr lang="en-AU"/>
          </a:p>
        </p:txBody>
      </p:sp>
      <p:sp>
        <p:nvSpPr>
          <p:cNvPr id="15" name="Picture Placeholder 10">
            <a:extLst>
              <a:ext uri="{FF2B5EF4-FFF2-40B4-BE49-F238E27FC236}">
                <a16:creationId xmlns:a16="http://schemas.microsoft.com/office/drawing/2014/main" id="{E8827750-BB5B-4D41-BC1E-48945796AB44}"/>
              </a:ext>
            </a:extLst>
          </p:cNvPr>
          <p:cNvSpPr>
            <a:spLocks noGrp="1"/>
          </p:cNvSpPr>
          <p:nvPr>
            <p:ph type="pic" sz="quarter" idx="24" hasCustomPrompt="1"/>
          </p:nvPr>
        </p:nvSpPr>
        <p:spPr>
          <a:xfrm>
            <a:off x="3768725" y="303099"/>
            <a:ext cx="360000" cy="360000"/>
          </a:xfrm>
          <a:noFill/>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18" name="Picture Placeholder 17">
            <a:extLst>
              <a:ext uri="{FF2B5EF4-FFF2-40B4-BE49-F238E27FC236}">
                <a16:creationId xmlns:a16="http://schemas.microsoft.com/office/drawing/2014/main" id="{06191725-8F67-50B9-F99C-E00D8A1431EA}"/>
              </a:ext>
            </a:extLst>
          </p:cNvPr>
          <p:cNvSpPr>
            <a:spLocks noGrp="1"/>
          </p:cNvSpPr>
          <p:nvPr>
            <p:ph type="pic" sz="quarter" idx="25" hasCustomPrompt="1"/>
          </p:nvPr>
        </p:nvSpPr>
        <p:spPr>
          <a:xfrm>
            <a:off x="10298113" y="319777"/>
            <a:ext cx="846137" cy="323850"/>
          </a:xfrm>
          <a:noFill/>
        </p:spPr>
        <p:txBody>
          <a:bodyPr/>
          <a:lstStyle>
            <a:lvl1pPr algn="l">
              <a:defRPr sz="700">
                <a:solidFill>
                  <a:schemeClr val="tx2"/>
                </a:solidFill>
                <a:latin typeface="Roboto" panose="02000000000000000000" pitchFamily="2" charset="0"/>
                <a:ea typeface="Roboto" panose="02000000000000000000" pitchFamily="2" charset="0"/>
              </a:defRPr>
            </a:lvl1pPr>
          </a:lstStyle>
          <a:p>
            <a:r>
              <a:rPr lang="en-AU"/>
              <a:t>Click icon to insert client logo</a:t>
            </a:r>
          </a:p>
        </p:txBody>
      </p:sp>
      <p:sp>
        <p:nvSpPr>
          <p:cNvPr id="11" name="Text Placeholder 9">
            <a:extLst>
              <a:ext uri="{FF2B5EF4-FFF2-40B4-BE49-F238E27FC236}">
                <a16:creationId xmlns:a16="http://schemas.microsoft.com/office/drawing/2014/main" id="{E723F3CA-125C-A0AE-74A0-34D7F10A4C3B}"/>
              </a:ext>
            </a:extLst>
          </p:cNvPr>
          <p:cNvSpPr>
            <a:spLocks noGrp="1"/>
          </p:cNvSpPr>
          <p:nvPr>
            <p:ph type="body" sz="quarter" idx="15" hasCustomPrompt="1"/>
          </p:nvPr>
        </p:nvSpPr>
        <p:spPr>
          <a:xfrm>
            <a:off x="1212535" y="2041108"/>
            <a:ext cx="2642400" cy="3888000"/>
          </a:xfrm>
        </p:spPr>
        <p:txBody>
          <a:bodyPr/>
          <a:lstStyle>
            <a:lvl1pPr>
              <a:spcBef>
                <a:spcPts val="0"/>
              </a:spcBef>
              <a:spcAft>
                <a:spcPts val="800"/>
              </a:spcAft>
              <a:defRPr sz="1600">
                <a:solidFill>
                  <a:schemeClr val="bg1"/>
                </a:solidFill>
              </a:defRPr>
            </a:lvl1pPr>
            <a:lvl2pPr marL="0" indent="0">
              <a:spcBef>
                <a:spcPts val="0"/>
              </a:spcBef>
              <a:spcAft>
                <a:spcPts val="1200"/>
              </a:spcAft>
              <a:buNone/>
              <a:defRPr sz="1400">
                <a:solidFill>
                  <a:schemeClr val="bg1"/>
                </a:solidFill>
              </a:defRPr>
            </a:lvl2pPr>
            <a:lvl3pPr marL="172800" indent="-172800">
              <a:spcBef>
                <a:spcPts val="0"/>
              </a:spcBef>
              <a:spcAft>
                <a:spcPts val="600"/>
              </a:spcAft>
              <a:defRPr sz="1400">
                <a:solidFill>
                  <a:schemeClr val="bg1"/>
                </a:solidFill>
              </a:defRPr>
            </a:lvl3pPr>
            <a:lvl4pPr marL="345600" indent="-172800">
              <a:spcBef>
                <a:spcPts val="0"/>
              </a:spcBef>
              <a:spcAft>
                <a:spcPts val="600"/>
              </a:spcAft>
              <a:defRPr sz="1400">
                <a:solidFill>
                  <a:schemeClr val="bg1"/>
                </a:solidFill>
              </a:defRPr>
            </a:lvl4pPr>
            <a:lvl5pPr marL="518400" indent="-172800">
              <a:spcBef>
                <a:spcPts val="0"/>
              </a:spcBef>
              <a:spcAft>
                <a:spcPts val="600"/>
              </a:spcAft>
              <a:defRPr sz="1400">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2" name="Text Placeholder 22">
            <a:extLst>
              <a:ext uri="{FF2B5EF4-FFF2-40B4-BE49-F238E27FC236}">
                <a16:creationId xmlns:a16="http://schemas.microsoft.com/office/drawing/2014/main" id="{CF83B844-E9FA-8B10-53D4-D7A0BFCB760B}"/>
              </a:ext>
            </a:extLst>
          </p:cNvPr>
          <p:cNvSpPr>
            <a:spLocks noGrp="1"/>
          </p:cNvSpPr>
          <p:nvPr>
            <p:ph type="body" sz="quarter" idx="17" hasCustomPrompt="1"/>
          </p:nvPr>
        </p:nvSpPr>
        <p:spPr>
          <a:xfrm>
            <a:off x="4773839" y="2041108"/>
            <a:ext cx="2642400" cy="3888000"/>
          </a:xfrm>
        </p:spPr>
        <p:txBody>
          <a:bodyPr/>
          <a:lstStyle>
            <a:lvl1pPr>
              <a:spcAft>
                <a:spcPts val="800"/>
              </a:spcAft>
              <a:defRPr>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3" name="Text Placeholder 23">
            <a:extLst>
              <a:ext uri="{FF2B5EF4-FFF2-40B4-BE49-F238E27FC236}">
                <a16:creationId xmlns:a16="http://schemas.microsoft.com/office/drawing/2014/main" id="{5B0566AF-B86F-827C-24C7-E2F634B3BB8D}"/>
              </a:ext>
            </a:extLst>
          </p:cNvPr>
          <p:cNvSpPr>
            <a:spLocks noGrp="1"/>
          </p:cNvSpPr>
          <p:nvPr>
            <p:ph type="body" sz="quarter" idx="23" hasCustomPrompt="1"/>
          </p:nvPr>
        </p:nvSpPr>
        <p:spPr>
          <a:xfrm>
            <a:off x="8335143" y="2041108"/>
            <a:ext cx="2642400" cy="3888000"/>
          </a:xfrm>
        </p:spPr>
        <p:txBody>
          <a:bodyPr/>
          <a:lstStyle>
            <a:lvl1pPr>
              <a:spcAft>
                <a:spcPts val="800"/>
              </a:spcAft>
              <a:defRPr>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D914089-15EA-A0C5-B0F2-908F26909436}"/>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8AAA3DF2-04BB-9A62-EF6F-A7D56C69445A}"/>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5" name="Title 34">
            <a:extLst>
              <a:ext uri="{FF2B5EF4-FFF2-40B4-BE49-F238E27FC236}">
                <a16:creationId xmlns:a16="http://schemas.microsoft.com/office/drawing/2014/main" id="{4FBB166A-1D3B-FF96-6FD2-35B87DDC37ED}"/>
              </a:ext>
            </a:extLst>
          </p:cNvPr>
          <p:cNvSpPr>
            <a:spLocks noGrp="1"/>
          </p:cNvSpPr>
          <p:nvPr>
            <p:ph type="title" hasCustomPrompt="1"/>
          </p:nvPr>
        </p:nvSpPr>
        <p:spPr/>
        <p:txBody>
          <a:bodyPr/>
          <a:lstStyle>
            <a:lvl1pPr>
              <a:defRPr/>
            </a:lvl1pPr>
          </a:lstStyle>
          <a:p>
            <a:r>
              <a:rPr lang="en-US"/>
              <a:t>Title goes here</a:t>
            </a:r>
            <a:endParaRPr lang="en-AU"/>
          </a:p>
        </p:txBody>
      </p:sp>
    </p:spTree>
    <p:extLst>
      <p:ext uri="{BB962C8B-B14F-4D97-AF65-F5344CB8AC3E}">
        <p14:creationId xmlns:p14="http://schemas.microsoft.com/office/powerpoint/2010/main" val="786347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D9C75B-21A4-4379-8AB2-7B196D005FD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A217CA2C-ACC9-4AA4-AD4A-4A7E5FDD7A2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D9ECED9D-9315-49F6-8737-EA72F5EE883B}"/>
              </a:ext>
            </a:extLst>
          </p:cNvPr>
          <p:cNvSpPr>
            <a:spLocks noGrp="1"/>
          </p:cNvSpPr>
          <p:nvPr>
            <p:ph type="dt" sz="half" idx="10"/>
          </p:nvPr>
        </p:nvSpPr>
        <p:spPr/>
        <p:txBody>
          <a:bodyPr/>
          <a:lstStyle/>
          <a:p>
            <a:fld id="{87A4ECC2-AC31-4221-9FC3-F5118653660A}" type="datetimeFigureOut">
              <a:rPr lang="en-GB" smtClean="0"/>
              <a:t>07/12/2023</a:t>
            </a:fld>
            <a:endParaRPr lang="en-GB"/>
          </a:p>
        </p:txBody>
      </p:sp>
      <p:sp>
        <p:nvSpPr>
          <p:cNvPr id="5" name="Footer Placeholder 4">
            <a:extLst>
              <a:ext uri="{FF2B5EF4-FFF2-40B4-BE49-F238E27FC236}">
                <a16:creationId xmlns:a16="http://schemas.microsoft.com/office/drawing/2014/main" id="{3E7AF574-51BA-4FE3-993B-35A658046F19}"/>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95F74AC7-9D4B-4D26-BBE5-09D91F9DCDFF}"/>
              </a:ext>
            </a:extLst>
          </p:cNvPr>
          <p:cNvSpPr>
            <a:spLocks noGrp="1"/>
          </p:cNvSpPr>
          <p:nvPr>
            <p:ph type="sldNum" sz="quarter" idx="12"/>
          </p:nvPr>
        </p:nvSpPr>
        <p:spPr/>
        <p:txBody>
          <a:bodyPr/>
          <a:lstStyle/>
          <a:p>
            <a:fld id="{A9E5DF3B-7317-4A1F-AFB6-403FAD025908}" type="slidenum">
              <a:rPr lang="en-GB" smtClean="0"/>
              <a:t>‹#›</a:t>
            </a:fld>
            <a:endParaRPr lang="en-GB"/>
          </a:p>
        </p:txBody>
      </p:sp>
    </p:spTree>
    <p:extLst>
      <p:ext uri="{BB962C8B-B14F-4D97-AF65-F5344CB8AC3E}">
        <p14:creationId xmlns:p14="http://schemas.microsoft.com/office/powerpoint/2010/main" val="1540478415"/>
      </p:ext>
    </p:extLst>
  </p:cSld>
  <p:clrMapOvr>
    <a:masterClrMapping/>
  </p:clrMapOvr>
</p:sldLayout>
</file>

<file path=ppt/slideLayouts/slideLayout15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FF7D29-BE8C-4101-9587-8BAB6FBB5612}"/>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3A61872E-FDB0-4BD4-B613-BA56A655EBB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3ADE30BB-D0D9-44D8-9C24-38F89756EB22}"/>
              </a:ext>
            </a:extLst>
          </p:cNvPr>
          <p:cNvSpPr>
            <a:spLocks noGrp="1"/>
          </p:cNvSpPr>
          <p:nvPr>
            <p:ph type="dt" sz="half" idx="10"/>
          </p:nvPr>
        </p:nvSpPr>
        <p:spPr/>
        <p:txBody>
          <a:bodyPr/>
          <a:lstStyle/>
          <a:p>
            <a:fld id="{87A4ECC2-AC31-4221-9FC3-F5118653660A}" type="datetimeFigureOut">
              <a:rPr lang="en-GB" smtClean="0"/>
              <a:t>07/12/2023</a:t>
            </a:fld>
            <a:endParaRPr lang="en-GB"/>
          </a:p>
        </p:txBody>
      </p:sp>
      <p:sp>
        <p:nvSpPr>
          <p:cNvPr id="5" name="Footer Placeholder 4">
            <a:extLst>
              <a:ext uri="{FF2B5EF4-FFF2-40B4-BE49-F238E27FC236}">
                <a16:creationId xmlns:a16="http://schemas.microsoft.com/office/drawing/2014/main" id="{6A055782-0661-492F-980B-316CCC8721BB}"/>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4C9D4C49-2C0B-4499-BA5F-747EFC52CBE9}"/>
              </a:ext>
            </a:extLst>
          </p:cNvPr>
          <p:cNvSpPr>
            <a:spLocks noGrp="1"/>
          </p:cNvSpPr>
          <p:nvPr>
            <p:ph type="sldNum" sz="quarter" idx="12"/>
          </p:nvPr>
        </p:nvSpPr>
        <p:spPr/>
        <p:txBody>
          <a:bodyPr/>
          <a:lstStyle/>
          <a:p>
            <a:fld id="{A9E5DF3B-7317-4A1F-AFB6-403FAD025908}" type="slidenum">
              <a:rPr lang="en-GB" smtClean="0"/>
              <a:t>‹#›</a:t>
            </a:fld>
            <a:endParaRPr lang="en-GB"/>
          </a:p>
        </p:txBody>
      </p:sp>
    </p:spTree>
    <p:extLst>
      <p:ext uri="{BB962C8B-B14F-4D97-AF65-F5344CB8AC3E}">
        <p14:creationId xmlns:p14="http://schemas.microsoft.com/office/powerpoint/2010/main" val="3574376285"/>
      </p:ext>
    </p:extLst>
  </p:cSld>
  <p:clrMapOvr>
    <a:masterClrMapping/>
  </p:clrMapOvr>
</p:sldLayout>
</file>

<file path=ppt/slideLayouts/slideLayout1556.xml><?xml version="1.0" encoding="utf-8"?>
<p:sldLayout xmlns:a="http://schemas.openxmlformats.org/drawingml/2006/main" xmlns:r="http://schemas.openxmlformats.org/officeDocument/2006/relationships" xmlns:p="http://schemas.openxmlformats.org/presentationml/2006/main" preserve="1">
  <p:cSld name="6_Content and 2x image_Opt. C">
    <p:bg>
      <p:bgPr>
        <a:solidFill>
          <a:schemeClr val="bg2"/>
        </a:solidFill>
        <a:effectLst/>
      </p:bgPr>
    </p:bg>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A40AF221-2300-D6F3-344D-42A1D2E17FD4}"/>
              </a:ext>
            </a:extLst>
          </p:cNvPr>
          <p:cNvSpPr/>
          <p:nvPr/>
        </p:nvSpPr>
        <p:spPr>
          <a:xfrm>
            <a:off x="6131999" y="2644775"/>
            <a:ext cx="5292641" cy="3576986"/>
          </a:xfrm>
          <a:prstGeom prst="roundRect">
            <a:avLst>
              <a:gd name="adj" fmla="val 3038"/>
            </a:avLst>
          </a:prstGeom>
          <a:solidFill>
            <a:schemeClr val="bg1"/>
          </a:solidFill>
          <a:ln w="6350" cap="flat">
            <a:noFill/>
            <a:prstDash val="solid"/>
            <a:miter/>
          </a:ln>
        </p:spPr>
        <p:txBody>
          <a:bodyPr rtlCol="0" anchor="ctr"/>
          <a:lstStyle/>
          <a:p>
            <a:endParaRPr lang="en-AU"/>
          </a:p>
        </p:txBody>
      </p:sp>
      <p:sp>
        <p:nvSpPr>
          <p:cNvPr id="11" name="Rectangle: Rounded Corners 10">
            <a:extLst>
              <a:ext uri="{FF2B5EF4-FFF2-40B4-BE49-F238E27FC236}">
                <a16:creationId xmlns:a16="http://schemas.microsoft.com/office/drawing/2014/main" id="{B6CD8DAC-B928-BB4F-6C87-C597BF888E7D}"/>
              </a:ext>
            </a:extLst>
          </p:cNvPr>
          <p:cNvSpPr/>
          <p:nvPr/>
        </p:nvSpPr>
        <p:spPr>
          <a:xfrm>
            <a:off x="773111" y="2644775"/>
            <a:ext cx="5292641" cy="3576986"/>
          </a:xfrm>
          <a:prstGeom prst="roundRect">
            <a:avLst>
              <a:gd name="adj" fmla="val 3038"/>
            </a:avLst>
          </a:prstGeom>
          <a:solidFill>
            <a:schemeClr val="bg1"/>
          </a:solidFill>
          <a:ln w="6350" cap="flat">
            <a:noFill/>
            <a:prstDash val="solid"/>
            <a:miter/>
          </a:ln>
        </p:spPr>
        <p:txBody>
          <a:bodyPr rtlCol="0" anchor="ctr"/>
          <a:lstStyle/>
          <a:p>
            <a:endParaRPr lang="en-AU"/>
          </a:p>
        </p:txBody>
      </p:sp>
      <p:sp>
        <p:nvSpPr>
          <p:cNvPr id="8" name="Title 7">
            <a:extLst>
              <a:ext uri="{FF2B5EF4-FFF2-40B4-BE49-F238E27FC236}">
                <a16:creationId xmlns:a16="http://schemas.microsoft.com/office/drawing/2014/main" id="{CEF5B349-BBBA-098A-8C76-5A18965928B0}"/>
              </a:ext>
            </a:extLst>
          </p:cNvPr>
          <p:cNvSpPr>
            <a:spLocks noGrp="1"/>
          </p:cNvSpPr>
          <p:nvPr>
            <p:ph type="title" hasCustomPrompt="1"/>
          </p:nvPr>
        </p:nvSpPr>
        <p:spPr/>
        <p:txBody>
          <a:bodyPr/>
          <a:lstStyle>
            <a:lvl1pPr>
              <a:defRPr/>
            </a:lvl1pPr>
          </a:lstStyle>
          <a:p>
            <a:r>
              <a:rPr lang="en-US"/>
              <a:t>Title goes here</a:t>
            </a:r>
            <a:endParaRPr lang="en-AU"/>
          </a:p>
        </p:txBody>
      </p:sp>
      <p:sp>
        <p:nvSpPr>
          <p:cNvPr id="5" name="Picture Placeholder 9">
            <a:extLst>
              <a:ext uri="{FF2B5EF4-FFF2-40B4-BE49-F238E27FC236}">
                <a16:creationId xmlns:a16="http://schemas.microsoft.com/office/drawing/2014/main" id="{15753B85-3E99-126C-3F63-1139B733B60D}"/>
              </a:ext>
            </a:extLst>
          </p:cNvPr>
          <p:cNvSpPr>
            <a:spLocks noGrp="1"/>
          </p:cNvSpPr>
          <p:nvPr>
            <p:ph type="pic" sz="quarter" idx="14" hasCustomPrompt="1"/>
          </p:nvPr>
        </p:nvSpPr>
        <p:spPr>
          <a:xfrm>
            <a:off x="773112" y="1652585"/>
            <a:ext cx="5286888" cy="2361600"/>
          </a:xfrm>
          <a:prstGeom prst="round2SameRect">
            <a:avLst>
              <a:gd name="adj1" fmla="val 4836"/>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10" name="Text Placeholder 9">
            <a:extLst>
              <a:ext uri="{FF2B5EF4-FFF2-40B4-BE49-F238E27FC236}">
                <a16:creationId xmlns:a16="http://schemas.microsoft.com/office/drawing/2014/main" id="{E5B0477A-DC82-5546-1387-0E6E9D2C0575}"/>
              </a:ext>
            </a:extLst>
          </p:cNvPr>
          <p:cNvSpPr>
            <a:spLocks noGrp="1"/>
          </p:cNvSpPr>
          <p:nvPr>
            <p:ph type="body" sz="quarter" idx="15" hasCustomPrompt="1"/>
          </p:nvPr>
        </p:nvSpPr>
        <p:spPr>
          <a:xfrm>
            <a:off x="1147762" y="4368800"/>
            <a:ext cx="4529138" cy="145080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2" name="Picture Placeholder 11">
            <a:extLst>
              <a:ext uri="{FF2B5EF4-FFF2-40B4-BE49-F238E27FC236}">
                <a16:creationId xmlns:a16="http://schemas.microsoft.com/office/drawing/2014/main" id="{0363B1C7-6FE5-F7F9-5ED9-42D90FD1606E}"/>
              </a:ext>
            </a:extLst>
          </p:cNvPr>
          <p:cNvSpPr>
            <a:spLocks noGrp="1"/>
          </p:cNvSpPr>
          <p:nvPr>
            <p:ph type="pic" sz="quarter" idx="16" hasCustomPrompt="1"/>
          </p:nvPr>
        </p:nvSpPr>
        <p:spPr>
          <a:xfrm>
            <a:off x="6132000" y="1652585"/>
            <a:ext cx="5286888" cy="2361600"/>
          </a:xfrm>
          <a:prstGeom prst="round2SameRect">
            <a:avLst>
              <a:gd name="adj1" fmla="val 6891"/>
              <a:gd name="adj2" fmla="val 0"/>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23" name="Text Placeholder 22">
            <a:extLst>
              <a:ext uri="{FF2B5EF4-FFF2-40B4-BE49-F238E27FC236}">
                <a16:creationId xmlns:a16="http://schemas.microsoft.com/office/drawing/2014/main" id="{5F761688-8169-8770-0F93-A10ED189E8B0}"/>
              </a:ext>
            </a:extLst>
          </p:cNvPr>
          <p:cNvSpPr>
            <a:spLocks noGrp="1"/>
          </p:cNvSpPr>
          <p:nvPr>
            <p:ph type="body" sz="quarter" idx="17" hasCustomPrompt="1"/>
          </p:nvPr>
        </p:nvSpPr>
        <p:spPr>
          <a:xfrm>
            <a:off x="6506967" y="4368800"/>
            <a:ext cx="4529706" cy="1450800"/>
          </a:xfrm>
        </p:spPr>
        <p:txBody>
          <a:bodyPr/>
          <a:lstStyle>
            <a:lvl1pPr>
              <a:defRPr/>
            </a:lvl1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US" noProof="0"/>
              <a:t>Experian Presentation Concept Batch 1  | Confidential</a:t>
            </a:r>
          </a:p>
        </p:txBody>
      </p:sp>
    </p:spTree>
    <p:extLst>
      <p:ext uri="{BB962C8B-B14F-4D97-AF65-F5344CB8AC3E}">
        <p14:creationId xmlns:p14="http://schemas.microsoft.com/office/powerpoint/2010/main" val="40615527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7.xml><?xml version="1.0" encoding="utf-8"?>
<p:sldLayout xmlns:a="http://schemas.openxmlformats.org/drawingml/2006/main" xmlns:r="http://schemas.openxmlformats.org/officeDocument/2006/relationships" xmlns:p="http://schemas.openxmlformats.org/presentationml/2006/main" preserve="1">
  <p:cSld name="8_Data callouts x3 data point_Opt. A (Multi)">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73112" y="1652588"/>
            <a:ext cx="3500438" cy="1357200"/>
          </a:xfrm>
        </p:spPr>
        <p:txBody>
          <a:bodyPr wrap="square">
            <a:noAutofit/>
          </a:bodyPr>
          <a:lstStyle>
            <a:lvl1pPr>
              <a:defRPr>
                <a:solidFill>
                  <a:schemeClr val="accent1"/>
                </a:solidFill>
              </a:defRPr>
            </a:lvl1pPr>
          </a:lstStyle>
          <a:p>
            <a:r>
              <a:rPr lang="en-US"/>
              <a:t>Title goes here</a:t>
            </a:r>
            <a:endParaRPr lang="en-AU"/>
          </a:p>
        </p:txBody>
      </p:sp>
      <p:sp>
        <p:nvSpPr>
          <p:cNvPr id="10" name="Text Placeholder 9">
            <a:extLst>
              <a:ext uri="{FF2B5EF4-FFF2-40B4-BE49-F238E27FC236}">
                <a16:creationId xmlns:a16="http://schemas.microsoft.com/office/drawing/2014/main" id="{E5B0477A-DC82-5546-1387-0E6E9D2C0575}"/>
              </a:ext>
            </a:extLst>
          </p:cNvPr>
          <p:cNvSpPr>
            <a:spLocks noGrp="1"/>
          </p:cNvSpPr>
          <p:nvPr>
            <p:ph type="body" sz="quarter" idx="15" hasCustomPrompt="1"/>
          </p:nvPr>
        </p:nvSpPr>
        <p:spPr>
          <a:xfrm>
            <a:off x="773112" y="3255961"/>
            <a:ext cx="3500437" cy="2314577"/>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2" name="Text Placeholder 15">
            <a:extLst>
              <a:ext uri="{FF2B5EF4-FFF2-40B4-BE49-F238E27FC236}">
                <a16:creationId xmlns:a16="http://schemas.microsoft.com/office/drawing/2014/main" id="{2D96A034-E7FC-A966-9F6B-B52C86C36E81}"/>
              </a:ext>
            </a:extLst>
          </p:cNvPr>
          <p:cNvSpPr>
            <a:spLocks noGrp="1"/>
          </p:cNvSpPr>
          <p:nvPr>
            <p:ph type="body" sz="quarter" idx="16" hasCustomPrompt="1"/>
          </p:nvPr>
        </p:nvSpPr>
        <p:spPr>
          <a:xfrm>
            <a:off x="4687305" y="3596321"/>
            <a:ext cx="1648800" cy="795600"/>
          </a:xfrm>
        </p:spPr>
        <p:txBody>
          <a:bodyPr anchor="ctr" anchorCtr="0"/>
          <a:lstStyle>
            <a:lvl1pPr>
              <a:spcAft>
                <a:spcPts val="0"/>
              </a:spcAft>
              <a:defRPr sz="7200">
                <a:solidFill>
                  <a:schemeClr val="bg1"/>
                </a:solidFill>
              </a:defRPr>
            </a:lvl1pPr>
          </a:lstStyle>
          <a:p>
            <a:pPr lvl="0"/>
            <a:r>
              <a:rPr lang="en-US"/>
              <a:t>XX</a:t>
            </a:r>
          </a:p>
        </p:txBody>
      </p:sp>
      <p:sp>
        <p:nvSpPr>
          <p:cNvPr id="14" name="Text Placeholder 17">
            <a:extLst>
              <a:ext uri="{FF2B5EF4-FFF2-40B4-BE49-F238E27FC236}">
                <a16:creationId xmlns:a16="http://schemas.microsoft.com/office/drawing/2014/main" id="{A94F834A-A9D6-D5F7-9954-2966DF3DC2F1}"/>
              </a:ext>
            </a:extLst>
          </p:cNvPr>
          <p:cNvSpPr>
            <a:spLocks noGrp="1"/>
          </p:cNvSpPr>
          <p:nvPr>
            <p:ph type="body" sz="quarter" idx="17" hasCustomPrompt="1"/>
          </p:nvPr>
        </p:nvSpPr>
        <p:spPr>
          <a:xfrm>
            <a:off x="4698333" y="4472558"/>
            <a:ext cx="1648800" cy="532800"/>
          </a:xfrm>
        </p:spPr>
        <p:txBody>
          <a:bodyPr/>
          <a:lstStyle>
            <a:lvl1pPr>
              <a:lnSpc>
                <a:spcPct val="125000"/>
              </a:lnSpc>
              <a:spcAft>
                <a:spcPts val="1200"/>
              </a:spcAft>
              <a:defRPr sz="1400">
                <a:solidFill>
                  <a:schemeClr val="bg1"/>
                </a:solidFill>
              </a:defRPr>
            </a:lvl1pPr>
          </a:lstStyle>
          <a:p>
            <a:pPr lvl="0"/>
            <a:r>
              <a:rPr lang="en-US"/>
              <a:t>Data point 1 text</a:t>
            </a:r>
          </a:p>
        </p:txBody>
      </p:sp>
      <p:sp>
        <p:nvSpPr>
          <p:cNvPr id="17" name="Text Placeholder 12">
            <a:extLst>
              <a:ext uri="{FF2B5EF4-FFF2-40B4-BE49-F238E27FC236}">
                <a16:creationId xmlns:a16="http://schemas.microsoft.com/office/drawing/2014/main" id="{BA15CC24-9135-1037-72E0-51F8D2F8E376}"/>
              </a:ext>
            </a:extLst>
          </p:cNvPr>
          <p:cNvSpPr>
            <a:spLocks noGrp="1"/>
          </p:cNvSpPr>
          <p:nvPr>
            <p:ph type="body" sz="quarter" idx="18" hasCustomPrompt="1"/>
          </p:nvPr>
        </p:nvSpPr>
        <p:spPr>
          <a:xfrm>
            <a:off x="7130225" y="2730960"/>
            <a:ext cx="1648800" cy="756000"/>
          </a:xfrm>
        </p:spPr>
        <p:txBody>
          <a:bodyPr anchor="ctr" anchorCtr="0">
            <a:noAutofit/>
          </a:bodyPr>
          <a:lstStyle>
            <a:lvl1pPr>
              <a:spcAft>
                <a:spcPts val="0"/>
              </a:spcAft>
              <a:defRPr sz="7200">
                <a:solidFill>
                  <a:schemeClr val="bg1"/>
                </a:solidFill>
              </a:defRPr>
            </a:lvl1pPr>
          </a:lstStyle>
          <a:p>
            <a:pPr lvl="0"/>
            <a:r>
              <a:rPr lang="en-US"/>
              <a:t>XX</a:t>
            </a:r>
          </a:p>
        </p:txBody>
      </p:sp>
      <p:sp>
        <p:nvSpPr>
          <p:cNvPr id="19" name="Text Placeholder 14">
            <a:extLst>
              <a:ext uri="{FF2B5EF4-FFF2-40B4-BE49-F238E27FC236}">
                <a16:creationId xmlns:a16="http://schemas.microsoft.com/office/drawing/2014/main" id="{70D3937E-D2A3-FA2D-9B07-A4DD7C0A19FD}"/>
              </a:ext>
            </a:extLst>
          </p:cNvPr>
          <p:cNvSpPr>
            <a:spLocks noGrp="1"/>
          </p:cNvSpPr>
          <p:nvPr>
            <p:ph type="body" sz="quarter" idx="19" hasCustomPrompt="1"/>
          </p:nvPr>
        </p:nvSpPr>
        <p:spPr>
          <a:xfrm>
            <a:off x="7130225" y="3585510"/>
            <a:ext cx="1648800" cy="532800"/>
          </a:xfrm>
        </p:spPr>
        <p:txBody>
          <a:bodyPr/>
          <a:lstStyle>
            <a:lvl1pPr>
              <a:lnSpc>
                <a:spcPct val="125000"/>
              </a:lnSpc>
              <a:spcAft>
                <a:spcPts val="1200"/>
              </a:spcAft>
              <a:defRPr sz="1400">
                <a:solidFill>
                  <a:schemeClr val="bg1"/>
                </a:solidFill>
              </a:defRPr>
            </a:lvl1pPr>
          </a:lstStyle>
          <a:p>
            <a:pPr lvl="0"/>
            <a:r>
              <a:rPr lang="en-US"/>
              <a:t>Data point 2 text</a:t>
            </a:r>
          </a:p>
        </p:txBody>
      </p:sp>
      <p:sp>
        <p:nvSpPr>
          <p:cNvPr id="23" name="Text Placeholder 22">
            <a:extLst>
              <a:ext uri="{FF2B5EF4-FFF2-40B4-BE49-F238E27FC236}">
                <a16:creationId xmlns:a16="http://schemas.microsoft.com/office/drawing/2014/main" id="{42D1D815-B04D-050D-B934-FD63226CFE0C}"/>
              </a:ext>
            </a:extLst>
          </p:cNvPr>
          <p:cNvSpPr>
            <a:spLocks noGrp="1"/>
          </p:cNvSpPr>
          <p:nvPr>
            <p:ph type="body" sz="quarter" idx="20" hasCustomPrompt="1"/>
          </p:nvPr>
        </p:nvSpPr>
        <p:spPr>
          <a:xfrm>
            <a:off x="9561025" y="1702435"/>
            <a:ext cx="1648800" cy="756000"/>
          </a:xfrm>
        </p:spPr>
        <p:txBody>
          <a:bodyPr anchor="ctr" anchorCtr="0"/>
          <a:lstStyle>
            <a:lvl1pPr>
              <a:spcAft>
                <a:spcPts val="0"/>
              </a:spcAft>
              <a:defRPr sz="7200">
                <a:solidFill>
                  <a:schemeClr val="bg1"/>
                </a:solidFill>
              </a:defRPr>
            </a:lvl1pPr>
          </a:lstStyle>
          <a:p>
            <a:pPr lvl="0"/>
            <a:r>
              <a:rPr lang="en-US"/>
              <a:t>XX</a:t>
            </a:r>
          </a:p>
        </p:txBody>
      </p:sp>
      <p:sp>
        <p:nvSpPr>
          <p:cNvPr id="25" name="Text Placeholder 24">
            <a:extLst>
              <a:ext uri="{FF2B5EF4-FFF2-40B4-BE49-F238E27FC236}">
                <a16:creationId xmlns:a16="http://schemas.microsoft.com/office/drawing/2014/main" id="{CCF10E33-A3B4-4D9E-D77F-CE0BA3AFAFAA}"/>
              </a:ext>
            </a:extLst>
          </p:cNvPr>
          <p:cNvSpPr>
            <a:spLocks noGrp="1"/>
          </p:cNvSpPr>
          <p:nvPr>
            <p:ph type="body" sz="quarter" idx="21" hasCustomPrompt="1"/>
          </p:nvPr>
        </p:nvSpPr>
        <p:spPr>
          <a:xfrm>
            <a:off x="9561025" y="2572385"/>
            <a:ext cx="1648800" cy="532800"/>
          </a:xfrm>
        </p:spPr>
        <p:txBody>
          <a:bodyPr/>
          <a:lstStyle>
            <a:lvl1pPr>
              <a:lnSpc>
                <a:spcPct val="125000"/>
              </a:lnSpc>
              <a:spcAft>
                <a:spcPts val="1200"/>
              </a:spcAft>
              <a:defRPr sz="1400">
                <a:solidFill>
                  <a:schemeClr val="bg1"/>
                </a:solidFill>
              </a:defRPr>
            </a:lvl1pPr>
          </a:lstStyle>
          <a:p>
            <a:pPr lvl="0"/>
            <a:r>
              <a:rPr lang="en-US"/>
              <a:t>Data point 3 text</a:t>
            </a:r>
          </a:p>
        </p:txBody>
      </p:sp>
      <p:sp>
        <p:nvSpPr>
          <p:cNvPr id="7" name="Text Placeholder 5">
            <a:extLst>
              <a:ext uri="{FF2B5EF4-FFF2-40B4-BE49-F238E27FC236}">
                <a16:creationId xmlns:a16="http://schemas.microsoft.com/office/drawing/2014/main" id="{172178A4-1AD9-19BD-B0B7-8E3236DD1B6A}"/>
              </a:ext>
            </a:extLst>
          </p:cNvPr>
          <p:cNvSpPr>
            <a:spLocks noGrp="1"/>
          </p:cNvSpPr>
          <p:nvPr>
            <p:ph type="body" sz="quarter" idx="22"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US" noProof="0"/>
              <a:t>Experian Presentation Concept Batch 1  | Confidential</a:t>
            </a:r>
          </a:p>
        </p:txBody>
      </p:sp>
    </p:spTree>
    <p:extLst>
      <p:ext uri="{BB962C8B-B14F-4D97-AF65-F5344CB8AC3E}">
        <p14:creationId xmlns:p14="http://schemas.microsoft.com/office/powerpoint/2010/main" val="2222029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8.xml><?xml version="1.0" encoding="utf-8"?>
<p:sldLayout xmlns:a="http://schemas.openxmlformats.org/drawingml/2006/main" xmlns:r="http://schemas.openxmlformats.org/officeDocument/2006/relationships" xmlns:p="http://schemas.openxmlformats.org/presentationml/2006/main" preserve="1">
  <p:cSld name="11_Case study _Opt. A">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84954F73-CB41-41F0-CC0B-A3C91D8E2670}"/>
              </a:ext>
            </a:extLst>
          </p:cNvPr>
          <p:cNvSpPr/>
          <p:nvPr/>
        </p:nvSpPr>
        <p:spPr>
          <a:xfrm>
            <a:off x="776755" y="650976"/>
            <a:ext cx="1339383" cy="216000"/>
          </a:xfrm>
          <a:prstGeom prst="roundRect">
            <a:avLst>
              <a:gd name="adj" fmla="val 50000"/>
            </a:avLst>
          </a:prstGeom>
          <a:solidFill>
            <a:schemeClr val="accent1"/>
          </a:solidFill>
          <a:ln w="6350" cap="flat">
            <a:noFill/>
            <a:prstDash val="solid"/>
            <a:miter/>
          </a:ln>
        </p:spPr>
        <p:txBody>
          <a:bodyPr lIns="360000" rIns="360000" rtlCol="0" anchor="ctr"/>
          <a:lstStyle/>
          <a:p>
            <a:endParaRPr lang="en-AU" sz="800">
              <a:solidFill>
                <a:schemeClr val="bg1"/>
              </a:solidFill>
              <a:latin typeface="+mj-lt"/>
            </a:endParaRPr>
          </a:p>
        </p:txBody>
      </p:sp>
      <p:sp>
        <p:nvSpPr>
          <p:cNvPr id="6" name="Rectangle: Rounded Corners 5">
            <a:extLst>
              <a:ext uri="{FF2B5EF4-FFF2-40B4-BE49-F238E27FC236}">
                <a16:creationId xmlns:a16="http://schemas.microsoft.com/office/drawing/2014/main" id="{059C7003-E946-A005-DF43-ACEA33C2C110}"/>
              </a:ext>
            </a:extLst>
          </p:cNvPr>
          <p:cNvSpPr/>
          <p:nvPr/>
        </p:nvSpPr>
        <p:spPr>
          <a:xfrm>
            <a:off x="7498080" y="1320799"/>
            <a:ext cx="3921830" cy="4892675"/>
          </a:xfrm>
          <a:prstGeom prst="roundRect">
            <a:avLst>
              <a:gd name="adj" fmla="val 2047"/>
            </a:avLst>
          </a:prstGeom>
          <a:solidFill>
            <a:schemeClr val="accent1"/>
          </a:solidFill>
          <a:ln w="6350" cap="flat">
            <a:noFill/>
            <a:prstDash val="solid"/>
            <a:miter/>
          </a:ln>
        </p:spPr>
        <p:txBody>
          <a:bodyPr rtlCol="0" anchor="ctr"/>
          <a:lstStyle/>
          <a:p>
            <a:endParaRPr lang="en-AU"/>
          </a:p>
        </p:txBody>
      </p:sp>
      <p:sp>
        <p:nvSpPr>
          <p:cNvPr id="24" name="Text Placeholder 8">
            <a:extLst>
              <a:ext uri="{FF2B5EF4-FFF2-40B4-BE49-F238E27FC236}">
                <a16:creationId xmlns:a16="http://schemas.microsoft.com/office/drawing/2014/main" id="{C4332001-6E4B-9B97-7D8A-3378FE6D8DD3}"/>
              </a:ext>
            </a:extLst>
          </p:cNvPr>
          <p:cNvSpPr>
            <a:spLocks noGrp="1"/>
          </p:cNvSpPr>
          <p:nvPr>
            <p:ph type="body" sz="quarter" idx="12" hasCustomPrompt="1"/>
          </p:nvPr>
        </p:nvSpPr>
        <p:spPr>
          <a:xfrm>
            <a:off x="905933" y="697420"/>
            <a:ext cx="1081026" cy="123111"/>
          </a:xfrm>
        </p:spPr>
        <p:txBody>
          <a:bodyPr wrap="none" anchor="ctr" anchorCtr="0">
            <a:noAutofit/>
          </a:bodyPr>
          <a:lstStyle>
            <a:lvl1pPr algn="ct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Insert text</a:t>
            </a:r>
          </a:p>
        </p:txBody>
      </p:sp>
      <p:sp>
        <p:nvSpPr>
          <p:cNvPr id="2" name="Title 1">
            <a:extLst>
              <a:ext uri="{FF2B5EF4-FFF2-40B4-BE49-F238E27FC236}">
                <a16:creationId xmlns:a16="http://schemas.microsoft.com/office/drawing/2014/main" id="{67A48D77-B9FB-1928-BB08-14D0B0E37B59}"/>
              </a:ext>
            </a:extLst>
          </p:cNvPr>
          <p:cNvSpPr>
            <a:spLocks noGrp="1"/>
          </p:cNvSpPr>
          <p:nvPr>
            <p:ph type="title" hasCustomPrompt="1"/>
          </p:nvPr>
        </p:nvSpPr>
        <p:spPr>
          <a:xfrm>
            <a:off x="773112" y="1646238"/>
            <a:ext cx="3500437" cy="1357200"/>
          </a:xfrm>
        </p:spPr>
        <p:txBody>
          <a:bodyPr/>
          <a:lstStyle/>
          <a:p>
            <a:r>
              <a:rPr lang="en-US"/>
              <a:t>Title goes here</a:t>
            </a:r>
            <a:endParaRPr lang="en-AU"/>
          </a:p>
        </p:txBody>
      </p:sp>
      <p:sp>
        <p:nvSpPr>
          <p:cNvPr id="10" name="Text Placeholder 23">
            <a:extLst>
              <a:ext uri="{FF2B5EF4-FFF2-40B4-BE49-F238E27FC236}">
                <a16:creationId xmlns:a16="http://schemas.microsoft.com/office/drawing/2014/main" id="{235FAF73-FA8B-8637-9697-FECB4322D47F}"/>
              </a:ext>
            </a:extLst>
          </p:cNvPr>
          <p:cNvSpPr>
            <a:spLocks noGrp="1"/>
          </p:cNvSpPr>
          <p:nvPr>
            <p:ph type="body" sz="quarter" idx="13" hasCustomPrompt="1"/>
          </p:nvPr>
        </p:nvSpPr>
        <p:spPr>
          <a:xfrm>
            <a:off x="773114" y="3129525"/>
            <a:ext cx="3500436"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11" name="Text Placeholder 9">
            <a:extLst>
              <a:ext uri="{FF2B5EF4-FFF2-40B4-BE49-F238E27FC236}">
                <a16:creationId xmlns:a16="http://schemas.microsoft.com/office/drawing/2014/main" id="{E723F3CA-125C-A0AE-74A0-34D7F10A4C3B}"/>
              </a:ext>
            </a:extLst>
          </p:cNvPr>
          <p:cNvSpPr>
            <a:spLocks noGrp="1"/>
          </p:cNvSpPr>
          <p:nvPr>
            <p:ph type="body" sz="quarter" idx="15" hasCustomPrompt="1"/>
          </p:nvPr>
        </p:nvSpPr>
        <p:spPr>
          <a:xfrm>
            <a:off x="773112" y="3897846"/>
            <a:ext cx="2304000" cy="2040991"/>
          </a:xfrm>
        </p:spPr>
        <p:txBody>
          <a:bodyPr/>
          <a:lstStyle>
            <a:lvl1pPr>
              <a:spcBef>
                <a:spcPts val="0"/>
              </a:spcBef>
              <a:spcAft>
                <a:spcPts val="8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2" name="Text Placeholder 22">
            <a:extLst>
              <a:ext uri="{FF2B5EF4-FFF2-40B4-BE49-F238E27FC236}">
                <a16:creationId xmlns:a16="http://schemas.microsoft.com/office/drawing/2014/main" id="{CF83B844-E9FA-8B10-53D4-D7A0BFCB760B}"/>
              </a:ext>
            </a:extLst>
          </p:cNvPr>
          <p:cNvSpPr>
            <a:spLocks noGrp="1"/>
          </p:cNvSpPr>
          <p:nvPr>
            <p:ph type="body" sz="quarter" idx="17" hasCustomPrompt="1"/>
          </p:nvPr>
        </p:nvSpPr>
        <p:spPr>
          <a:xfrm>
            <a:off x="3265203" y="3897846"/>
            <a:ext cx="2304000" cy="2040991"/>
          </a:xfrm>
        </p:spPr>
        <p:txBody>
          <a:bodyPr/>
          <a:lstStyle>
            <a:lvl1pPr>
              <a:spcAft>
                <a:spcPts val="800"/>
              </a:spcAft>
              <a:defRPr/>
            </a:lvl1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9" name="Picture Placeholder 9">
            <a:extLst>
              <a:ext uri="{FF2B5EF4-FFF2-40B4-BE49-F238E27FC236}">
                <a16:creationId xmlns:a16="http://schemas.microsoft.com/office/drawing/2014/main" id="{5FAB1CBF-5A6E-E74B-6800-9D5E2E1F7212}"/>
              </a:ext>
            </a:extLst>
          </p:cNvPr>
          <p:cNvSpPr>
            <a:spLocks noGrp="1"/>
          </p:cNvSpPr>
          <p:nvPr>
            <p:ph type="pic" sz="quarter" idx="14" hasCustomPrompt="1"/>
          </p:nvPr>
        </p:nvSpPr>
        <p:spPr>
          <a:xfrm>
            <a:off x="7495672" y="902969"/>
            <a:ext cx="3922132" cy="2285327"/>
          </a:xfrm>
          <a:prstGeom prst="round2SameRect">
            <a:avLst>
              <a:gd name="adj1" fmla="val 4152"/>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0" name="Text Placeholder 15">
            <a:extLst>
              <a:ext uri="{FF2B5EF4-FFF2-40B4-BE49-F238E27FC236}">
                <a16:creationId xmlns:a16="http://schemas.microsoft.com/office/drawing/2014/main" id="{9EF9CCC5-E306-6A50-5653-C0A325A322FA}"/>
              </a:ext>
            </a:extLst>
          </p:cNvPr>
          <p:cNvSpPr>
            <a:spLocks noGrp="1"/>
          </p:cNvSpPr>
          <p:nvPr>
            <p:ph type="body" sz="quarter" idx="16" hasCustomPrompt="1"/>
          </p:nvPr>
        </p:nvSpPr>
        <p:spPr>
          <a:xfrm>
            <a:off x="9594138" y="4549544"/>
            <a:ext cx="1023775" cy="543405"/>
          </a:xfrm>
        </p:spPr>
        <p:txBody>
          <a:bodyPr anchor="ctr" anchorCtr="0"/>
          <a:lstStyle>
            <a:lvl1pPr algn="ctr">
              <a:spcAft>
                <a:spcPts val="0"/>
              </a:spcAft>
              <a:defRPr sz="4000">
                <a:solidFill>
                  <a:schemeClr val="bg1"/>
                </a:solidFill>
              </a:defRPr>
            </a:lvl1pPr>
          </a:lstStyle>
          <a:p>
            <a:pPr lvl="0"/>
            <a:r>
              <a:rPr lang="en-US"/>
              <a:t>XX</a:t>
            </a:r>
          </a:p>
        </p:txBody>
      </p:sp>
      <p:sp>
        <p:nvSpPr>
          <p:cNvPr id="3" name="Slide Number Placeholder 2">
            <a:extLst>
              <a:ext uri="{FF2B5EF4-FFF2-40B4-BE49-F238E27FC236}">
                <a16:creationId xmlns:a16="http://schemas.microsoft.com/office/drawing/2014/main" id="{9D914089-15EA-A0C5-B0F2-908F26909436}"/>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8AAA3DF2-04BB-9A62-EF6F-A7D56C69445A}"/>
              </a:ext>
            </a:extLst>
          </p:cNvPr>
          <p:cNvSpPr>
            <a:spLocks noGrp="1"/>
          </p:cNvSpPr>
          <p:nvPr>
            <p:ph type="ftr" sz="quarter" idx="11"/>
          </p:nvPr>
        </p:nvSpPr>
        <p:spPr/>
        <p:txBody>
          <a:bodyPr/>
          <a:lstStyle/>
          <a:p>
            <a:r>
              <a:rPr lang="en-US" noProof="0"/>
              <a:t>Experian Presentation Concept Batch 1  | Confidential</a:t>
            </a:r>
          </a:p>
        </p:txBody>
      </p:sp>
      <p:sp>
        <p:nvSpPr>
          <p:cNvPr id="9" name="Rectangle 8">
            <a:extLst>
              <a:ext uri="{FF2B5EF4-FFF2-40B4-BE49-F238E27FC236}">
                <a16:creationId xmlns:a16="http://schemas.microsoft.com/office/drawing/2014/main" id="{4653E830-4303-A836-B848-4E62CC484FC0}"/>
              </a:ext>
            </a:extLst>
          </p:cNvPr>
          <p:cNvSpPr/>
          <p:nvPr/>
        </p:nvSpPr>
        <p:spPr>
          <a:xfrm>
            <a:off x="3082925" y="3897637"/>
            <a:ext cx="0" cy="65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US" sz="1400" err="1">
              <a:solidFill>
                <a:schemeClr val="accent1"/>
              </a:solidFill>
            </a:endParaRPr>
          </a:p>
        </p:txBody>
      </p:sp>
    </p:spTree>
    <p:extLst>
      <p:ext uri="{BB962C8B-B14F-4D97-AF65-F5344CB8AC3E}">
        <p14:creationId xmlns:p14="http://schemas.microsoft.com/office/powerpoint/2010/main" val="1539737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9.xml><?xml version="1.0" encoding="utf-8"?>
<p:sldLayout xmlns:a="http://schemas.openxmlformats.org/drawingml/2006/main" xmlns:r="http://schemas.openxmlformats.org/officeDocument/2006/relationships" xmlns:p="http://schemas.openxmlformats.org/presentationml/2006/main" showMasterSp="0" preserve="1">
  <p:cSld name="4_Statement_Opt. B (Magenta)">
    <p:bg>
      <p:bgPr>
        <a:solidFill>
          <a:schemeClr val="accent4"/>
        </a:solidFill>
        <a:effectLst/>
      </p:bgPr>
    </p:bg>
    <p:spTree>
      <p:nvGrpSpPr>
        <p:cNvPr id="1" name=""/>
        <p:cNvGrpSpPr/>
        <p:nvPr/>
      </p:nvGrpSpPr>
      <p:grpSpPr>
        <a:xfrm>
          <a:off x="0" y="0"/>
          <a:ext cx="0" cy="0"/>
          <a:chOff x="0" y="0"/>
          <a:chExt cx="0" cy="0"/>
        </a:xfrm>
      </p:grpSpPr>
      <p:sp>
        <p:nvSpPr>
          <p:cNvPr id="11" name="Picture Placeholder 9">
            <a:extLst>
              <a:ext uri="{FF2B5EF4-FFF2-40B4-BE49-F238E27FC236}">
                <a16:creationId xmlns:a16="http://schemas.microsoft.com/office/drawing/2014/main" id="{06B786B5-B86C-0C8C-0DE3-1A651E18AF15}"/>
              </a:ext>
            </a:extLst>
          </p:cNvPr>
          <p:cNvSpPr>
            <a:spLocks noGrp="1"/>
          </p:cNvSpPr>
          <p:nvPr>
            <p:ph type="pic" sz="quarter" idx="14" hasCustomPrompt="1"/>
          </p:nvPr>
        </p:nvSpPr>
        <p:spPr>
          <a:xfrm>
            <a:off x="392113" y="648312"/>
            <a:ext cx="5706000" cy="5568338"/>
          </a:xfrm>
          <a:prstGeom prst="roundRect">
            <a:avLst>
              <a:gd name="adj" fmla="val 1851"/>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726238" y="1646238"/>
            <a:ext cx="4691062" cy="3924300"/>
          </a:xfrm>
        </p:spPr>
        <p:txBody>
          <a:bodyPr wrap="square" anchor="ctr" anchorCtr="0">
            <a:noAutofit/>
          </a:bodyPr>
          <a:lstStyle>
            <a:lvl1pPr>
              <a:lnSpc>
                <a:spcPct val="100000"/>
              </a:lnSpc>
              <a:defRPr sz="3600">
                <a:solidFill>
                  <a:schemeClr val="bg1"/>
                </a:solidFill>
              </a:defRPr>
            </a:lvl1pPr>
          </a:lstStyle>
          <a:p>
            <a:r>
              <a:rPr lang="en-US" noProof="0"/>
              <a:t>Statement goes here</a:t>
            </a:r>
          </a:p>
        </p:txBody>
      </p:sp>
      <p:pic>
        <p:nvPicPr>
          <p:cNvPr id="7" name="Graphic 6">
            <a:extLst>
              <a:ext uri="{FF2B5EF4-FFF2-40B4-BE49-F238E27FC236}">
                <a16:creationId xmlns:a16="http://schemas.microsoft.com/office/drawing/2014/main" id="{27C884B8-1DA8-E150-D5DF-7019ADC6EA3B}"/>
              </a:ext>
            </a:extLst>
          </p:cNvPr>
          <p:cNvPicPr>
            <a:picLocks noChangeAspect="1"/>
          </p:cNvPicPr>
          <p:nvPr/>
        </p:nvPicPr>
        <p:blipFill>
          <a:blip r:embed="rId2"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45470" y="324325"/>
            <a:ext cx="256005" cy="323375"/>
          </a:xfrm>
          <a:prstGeom prst="rect">
            <a:avLst/>
          </a:prstGeom>
        </p:spPr>
      </p:pic>
      <p:sp>
        <p:nvSpPr>
          <p:cNvPr id="9" name="Slide Number Placeholder 8">
            <a:extLst>
              <a:ext uri="{FF2B5EF4-FFF2-40B4-BE49-F238E27FC236}">
                <a16:creationId xmlns:a16="http://schemas.microsoft.com/office/drawing/2014/main" id="{F4F992BA-AD8C-4015-4DA0-4C676C84F71A}"/>
              </a:ext>
            </a:extLst>
          </p:cNvPr>
          <p:cNvSpPr>
            <a:spLocks noGrp="1"/>
          </p:cNvSpPr>
          <p:nvPr>
            <p:ph type="sldNum" sz="quarter" idx="11"/>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8" name="Footer Placeholder 7">
            <a:extLst>
              <a:ext uri="{FF2B5EF4-FFF2-40B4-BE49-F238E27FC236}">
                <a16:creationId xmlns:a16="http://schemas.microsoft.com/office/drawing/2014/main" id="{D7C47C21-15AB-65EE-E85D-2AC89BA272EE}"/>
              </a:ext>
            </a:extLst>
          </p:cNvPr>
          <p:cNvSpPr>
            <a:spLocks noGrp="1"/>
          </p:cNvSpPr>
          <p:nvPr>
            <p:ph type="ftr" sz="quarter" idx="10"/>
          </p:nvPr>
        </p:nvSpPr>
        <p:spPr/>
        <p:txBody>
          <a:bodyPr/>
          <a:lstStyle>
            <a:lvl1pPr>
              <a:defRPr>
                <a:solidFill>
                  <a:schemeClr val="bg1"/>
                </a:solidFill>
              </a:defRPr>
            </a:lvl1pPr>
          </a:lstStyle>
          <a:p>
            <a:r>
              <a:rPr lang="en-US"/>
              <a:t>Experian Presentation Concept Batch 1  | Confidential</a:t>
            </a:r>
          </a:p>
        </p:txBody>
      </p:sp>
    </p:spTree>
    <p:extLst>
      <p:ext uri="{BB962C8B-B14F-4D97-AF65-F5344CB8AC3E}">
        <p14:creationId xmlns:p14="http://schemas.microsoft.com/office/powerpoint/2010/main" val="376429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p:cSld name="Section Divider B Dark Blue">
    <p:bg>
      <p:bgPr>
        <a:solidFill>
          <a:schemeClr val="accent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092920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0.xml><?xml version="1.0" encoding="utf-8"?>
<p:sldLayout xmlns:a="http://schemas.openxmlformats.org/drawingml/2006/main" xmlns:r="http://schemas.openxmlformats.org/officeDocument/2006/relationships" xmlns:p="http://schemas.openxmlformats.org/presentationml/2006/main" showMasterSp="0" preserve="1">
  <p:cSld name="4_Statement_Opt. B (Dark Blue)">
    <p:bg>
      <p:bgPr>
        <a:solidFill>
          <a:schemeClr val="accent1"/>
        </a:solidFill>
        <a:effectLst/>
      </p:bgPr>
    </p:bg>
    <p:spTree>
      <p:nvGrpSpPr>
        <p:cNvPr id="1" name=""/>
        <p:cNvGrpSpPr/>
        <p:nvPr/>
      </p:nvGrpSpPr>
      <p:grpSpPr>
        <a:xfrm>
          <a:off x="0" y="0"/>
          <a:ext cx="0" cy="0"/>
          <a:chOff x="0" y="0"/>
          <a:chExt cx="0" cy="0"/>
        </a:xfrm>
      </p:grpSpPr>
      <p:sp>
        <p:nvSpPr>
          <p:cNvPr id="11" name="Picture Placeholder 9">
            <a:extLst>
              <a:ext uri="{FF2B5EF4-FFF2-40B4-BE49-F238E27FC236}">
                <a16:creationId xmlns:a16="http://schemas.microsoft.com/office/drawing/2014/main" id="{06B786B5-B86C-0C8C-0DE3-1A651E18AF15}"/>
              </a:ext>
            </a:extLst>
          </p:cNvPr>
          <p:cNvSpPr>
            <a:spLocks noGrp="1"/>
          </p:cNvSpPr>
          <p:nvPr>
            <p:ph type="pic" sz="quarter" idx="14" hasCustomPrompt="1"/>
          </p:nvPr>
        </p:nvSpPr>
        <p:spPr>
          <a:xfrm>
            <a:off x="392113" y="648312"/>
            <a:ext cx="5706000" cy="5568338"/>
          </a:xfrm>
          <a:prstGeom prst="roundRect">
            <a:avLst>
              <a:gd name="adj" fmla="val 1851"/>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726238" y="1646238"/>
            <a:ext cx="4691062" cy="3924300"/>
          </a:xfrm>
        </p:spPr>
        <p:txBody>
          <a:bodyPr wrap="square" anchor="ctr" anchorCtr="0">
            <a:noAutofit/>
          </a:bodyPr>
          <a:lstStyle>
            <a:lvl1pPr>
              <a:lnSpc>
                <a:spcPct val="100000"/>
              </a:lnSpc>
              <a:defRPr sz="3600">
                <a:solidFill>
                  <a:schemeClr val="bg1"/>
                </a:solidFill>
              </a:defRPr>
            </a:lvl1pPr>
          </a:lstStyle>
          <a:p>
            <a:r>
              <a:rPr lang="en-US" noProof="0"/>
              <a:t>Statement goes here</a:t>
            </a:r>
          </a:p>
        </p:txBody>
      </p:sp>
      <p:pic>
        <p:nvPicPr>
          <p:cNvPr id="7" name="Graphic 6">
            <a:extLst>
              <a:ext uri="{FF2B5EF4-FFF2-40B4-BE49-F238E27FC236}">
                <a16:creationId xmlns:a16="http://schemas.microsoft.com/office/drawing/2014/main" id="{27C884B8-1DA8-E150-D5DF-7019ADC6EA3B}"/>
              </a:ext>
            </a:extLst>
          </p:cNvPr>
          <p:cNvPicPr>
            <a:picLocks noChangeAspect="1"/>
          </p:cNvPicPr>
          <p:nvPr/>
        </p:nvPicPr>
        <p:blipFill>
          <a:blip r:embed="rId2"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45470" y="324325"/>
            <a:ext cx="256005" cy="323375"/>
          </a:xfrm>
          <a:prstGeom prst="rect">
            <a:avLst/>
          </a:prstGeom>
        </p:spPr>
      </p:pic>
      <p:sp>
        <p:nvSpPr>
          <p:cNvPr id="9" name="Slide Number Placeholder 8">
            <a:extLst>
              <a:ext uri="{FF2B5EF4-FFF2-40B4-BE49-F238E27FC236}">
                <a16:creationId xmlns:a16="http://schemas.microsoft.com/office/drawing/2014/main" id="{F4F992BA-AD8C-4015-4DA0-4C676C84F71A}"/>
              </a:ext>
            </a:extLst>
          </p:cNvPr>
          <p:cNvSpPr>
            <a:spLocks noGrp="1"/>
          </p:cNvSpPr>
          <p:nvPr>
            <p:ph type="sldNum" sz="quarter" idx="11"/>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8" name="Footer Placeholder 7">
            <a:extLst>
              <a:ext uri="{FF2B5EF4-FFF2-40B4-BE49-F238E27FC236}">
                <a16:creationId xmlns:a16="http://schemas.microsoft.com/office/drawing/2014/main" id="{D7C47C21-15AB-65EE-E85D-2AC89BA272EE}"/>
              </a:ext>
            </a:extLst>
          </p:cNvPr>
          <p:cNvSpPr>
            <a:spLocks noGrp="1"/>
          </p:cNvSpPr>
          <p:nvPr>
            <p:ph type="ftr" sz="quarter" idx="10"/>
          </p:nvPr>
        </p:nvSpPr>
        <p:spPr/>
        <p:txBody>
          <a:bodyPr/>
          <a:lstStyle>
            <a:lvl1pPr>
              <a:defRPr>
                <a:solidFill>
                  <a:schemeClr val="bg1"/>
                </a:solidFill>
              </a:defRPr>
            </a:lvl1pPr>
          </a:lstStyle>
          <a:p>
            <a:r>
              <a:rPr lang="en-US"/>
              <a:t>Experian Presentation Concept Batch 1  | Confidential</a:t>
            </a:r>
          </a:p>
        </p:txBody>
      </p:sp>
    </p:spTree>
    <p:extLst>
      <p:ext uri="{BB962C8B-B14F-4D97-AF65-F5344CB8AC3E}">
        <p14:creationId xmlns:p14="http://schemas.microsoft.com/office/powerpoint/2010/main" val="2258586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1.xml><?xml version="1.0" encoding="utf-8"?>
<p:sldLayout xmlns:a="http://schemas.openxmlformats.org/drawingml/2006/main" xmlns:r="http://schemas.openxmlformats.org/officeDocument/2006/relationships" xmlns:p="http://schemas.openxmlformats.org/presentationml/2006/main" showMasterSp="0" preserve="1">
  <p:cSld name="4_Statement_Opt. B (Purple)">
    <p:bg>
      <p:bgPr>
        <a:solidFill>
          <a:schemeClr val="accent3"/>
        </a:solidFill>
        <a:effectLst/>
      </p:bgPr>
    </p:bg>
    <p:spTree>
      <p:nvGrpSpPr>
        <p:cNvPr id="1" name=""/>
        <p:cNvGrpSpPr/>
        <p:nvPr/>
      </p:nvGrpSpPr>
      <p:grpSpPr>
        <a:xfrm>
          <a:off x="0" y="0"/>
          <a:ext cx="0" cy="0"/>
          <a:chOff x="0" y="0"/>
          <a:chExt cx="0" cy="0"/>
        </a:xfrm>
      </p:grpSpPr>
      <p:sp>
        <p:nvSpPr>
          <p:cNvPr id="11" name="Picture Placeholder 9">
            <a:extLst>
              <a:ext uri="{FF2B5EF4-FFF2-40B4-BE49-F238E27FC236}">
                <a16:creationId xmlns:a16="http://schemas.microsoft.com/office/drawing/2014/main" id="{06B786B5-B86C-0C8C-0DE3-1A651E18AF15}"/>
              </a:ext>
            </a:extLst>
          </p:cNvPr>
          <p:cNvSpPr>
            <a:spLocks noGrp="1"/>
          </p:cNvSpPr>
          <p:nvPr>
            <p:ph type="pic" sz="quarter" idx="14" hasCustomPrompt="1"/>
          </p:nvPr>
        </p:nvSpPr>
        <p:spPr>
          <a:xfrm>
            <a:off x="392113" y="648312"/>
            <a:ext cx="5706000" cy="5568338"/>
          </a:xfrm>
          <a:prstGeom prst="roundRect">
            <a:avLst>
              <a:gd name="adj" fmla="val 1851"/>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726238" y="1646238"/>
            <a:ext cx="4691062" cy="3924300"/>
          </a:xfrm>
        </p:spPr>
        <p:txBody>
          <a:bodyPr wrap="square" anchor="ctr" anchorCtr="0">
            <a:noAutofit/>
          </a:bodyPr>
          <a:lstStyle>
            <a:lvl1pPr>
              <a:lnSpc>
                <a:spcPct val="100000"/>
              </a:lnSpc>
              <a:defRPr sz="3600">
                <a:solidFill>
                  <a:schemeClr val="bg1"/>
                </a:solidFill>
              </a:defRPr>
            </a:lvl1pPr>
          </a:lstStyle>
          <a:p>
            <a:r>
              <a:rPr lang="en-US" noProof="0"/>
              <a:t>Statement goes here</a:t>
            </a:r>
          </a:p>
        </p:txBody>
      </p:sp>
      <p:pic>
        <p:nvPicPr>
          <p:cNvPr id="7" name="Graphic 6">
            <a:extLst>
              <a:ext uri="{FF2B5EF4-FFF2-40B4-BE49-F238E27FC236}">
                <a16:creationId xmlns:a16="http://schemas.microsoft.com/office/drawing/2014/main" id="{27C884B8-1DA8-E150-D5DF-7019ADC6EA3B}"/>
              </a:ext>
            </a:extLst>
          </p:cNvPr>
          <p:cNvPicPr>
            <a:picLocks noChangeAspect="1"/>
          </p:cNvPicPr>
          <p:nvPr/>
        </p:nvPicPr>
        <p:blipFill>
          <a:blip r:embed="rId2"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45470" y="324325"/>
            <a:ext cx="256005" cy="323375"/>
          </a:xfrm>
          <a:prstGeom prst="rect">
            <a:avLst/>
          </a:prstGeom>
        </p:spPr>
      </p:pic>
      <p:sp>
        <p:nvSpPr>
          <p:cNvPr id="9" name="Slide Number Placeholder 8">
            <a:extLst>
              <a:ext uri="{FF2B5EF4-FFF2-40B4-BE49-F238E27FC236}">
                <a16:creationId xmlns:a16="http://schemas.microsoft.com/office/drawing/2014/main" id="{F4F992BA-AD8C-4015-4DA0-4C676C84F71A}"/>
              </a:ext>
            </a:extLst>
          </p:cNvPr>
          <p:cNvSpPr>
            <a:spLocks noGrp="1"/>
          </p:cNvSpPr>
          <p:nvPr>
            <p:ph type="sldNum" sz="quarter" idx="11"/>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8" name="Footer Placeholder 7">
            <a:extLst>
              <a:ext uri="{FF2B5EF4-FFF2-40B4-BE49-F238E27FC236}">
                <a16:creationId xmlns:a16="http://schemas.microsoft.com/office/drawing/2014/main" id="{D7C47C21-15AB-65EE-E85D-2AC89BA272EE}"/>
              </a:ext>
            </a:extLst>
          </p:cNvPr>
          <p:cNvSpPr>
            <a:spLocks noGrp="1"/>
          </p:cNvSpPr>
          <p:nvPr>
            <p:ph type="ftr" sz="quarter" idx="10"/>
          </p:nvPr>
        </p:nvSpPr>
        <p:spPr/>
        <p:txBody>
          <a:bodyPr/>
          <a:lstStyle>
            <a:lvl1pPr>
              <a:defRPr>
                <a:solidFill>
                  <a:schemeClr val="bg1"/>
                </a:solidFill>
              </a:defRPr>
            </a:lvl1pPr>
          </a:lstStyle>
          <a:p>
            <a:r>
              <a:rPr lang="en-US"/>
              <a:t>Experian Presentation Concept Batch 1  | Confidential</a:t>
            </a:r>
          </a:p>
        </p:txBody>
      </p:sp>
    </p:spTree>
    <p:extLst>
      <p:ext uri="{BB962C8B-B14F-4D97-AF65-F5344CB8AC3E}">
        <p14:creationId xmlns:p14="http://schemas.microsoft.com/office/powerpoint/2010/main" val="34164493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2.xml><?xml version="1.0" encoding="utf-8"?>
<p:sldLayout xmlns:a="http://schemas.openxmlformats.org/drawingml/2006/main" xmlns:r="http://schemas.openxmlformats.org/officeDocument/2006/relationships" xmlns:p="http://schemas.openxmlformats.org/presentationml/2006/main" preserve="1">
  <p:cSld name="2_Agenda x 6 Light (colour)">
    <p:bg>
      <p:bgPr>
        <a:solidFill>
          <a:schemeClr val="bg2"/>
        </a:solidFill>
        <a:effectLst/>
      </p:bgPr>
    </p:bg>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2AAFCE34-ACEA-6C42-41A8-0A381291C17B}"/>
              </a:ext>
            </a:extLst>
          </p:cNvPr>
          <p:cNvGrpSpPr/>
          <p:nvPr/>
        </p:nvGrpSpPr>
        <p:grpSpPr>
          <a:xfrm>
            <a:off x="3154362" y="1314450"/>
            <a:ext cx="8263401" cy="4256059"/>
            <a:chOff x="3154362" y="1652588"/>
            <a:chExt cx="8263401" cy="3917921"/>
          </a:xfrm>
          <a:solidFill>
            <a:schemeClr val="bg1"/>
          </a:solidFill>
        </p:grpSpPr>
        <p:sp>
          <p:nvSpPr>
            <p:cNvPr id="12" name="Rectangle: Rounded Corners 11">
              <a:extLst>
                <a:ext uri="{FF2B5EF4-FFF2-40B4-BE49-F238E27FC236}">
                  <a16:creationId xmlns:a16="http://schemas.microsoft.com/office/drawing/2014/main" id="{18152AF3-5A4F-BD19-F1B7-72E4D01DB7C9}"/>
                </a:ext>
              </a:extLst>
            </p:cNvPr>
            <p:cNvSpPr/>
            <p:nvPr/>
          </p:nvSpPr>
          <p:spPr>
            <a:xfrm>
              <a:off x="3154362" y="1652588"/>
              <a:ext cx="2700000" cy="1915665"/>
            </a:xfrm>
            <a:prstGeom prst="roundRect">
              <a:avLst>
                <a:gd name="adj" fmla="val 5672"/>
              </a:avLst>
            </a:prstGeom>
            <a:grpFill/>
            <a:ln w="6350" cap="flat">
              <a:noFill/>
              <a:prstDash val="solid"/>
              <a:miter/>
            </a:ln>
          </p:spPr>
          <p:txBody>
            <a:bodyPr rtlCol="0" anchor="ctr"/>
            <a:lstStyle/>
            <a:p>
              <a:endParaRPr lang="en-AU">
                <a:solidFill>
                  <a:schemeClr val="accent1"/>
                </a:solidFill>
              </a:endParaRPr>
            </a:p>
          </p:txBody>
        </p:sp>
        <p:sp>
          <p:nvSpPr>
            <p:cNvPr id="13" name="Rectangle: Rounded Corners 12">
              <a:extLst>
                <a:ext uri="{FF2B5EF4-FFF2-40B4-BE49-F238E27FC236}">
                  <a16:creationId xmlns:a16="http://schemas.microsoft.com/office/drawing/2014/main" id="{2BCA1101-A34B-DC60-5B49-E1562531BB0B}"/>
                </a:ext>
              </a:extLst>
            </p:cNvPr>
            <p:cNvSpPr/>
            <p:nvPr/>
          </p:nvSpPr>
          <p:spPr>
            <a:xfrm>
              <a:off x="5936063" y="1652588"/>
              <a:ext cx="2700000" cy="1915665"/>
            </a:xfrm>
            <a:prstGeom prst="roundRect">
              <a:avLst>
                <a:gd name="adj" fmla="val 5672"/>
              </a:avLst>
            </a:prstGeom>
            <a:grpFill/>
            <a:ln w="6350" cap="flat">
              <a:noFill/>
              <a:prstDash val="solid"/>
              <a:miter/>
            </a:ln>
          </p:spPr>
          <p:txBody>
            <a:bodyPr rtlCol="0" anchor="ctr"/>
            <a:lstStyle/>
            <a:p>
              <a:endParaRPr lang="en-AU">
                <a:solidFill>
                  <a:schemeClr val="accent1"/>
                </a:solidFill>
              </a:endParaRPr>
            </a:p>
          </p:txBody>
        </p:sp>
        <p:sp>
          <p:nvSpPr>
            <p:cNvPr id="14" name="Rectangle: Rounded Corners 13">
              <a:extLst>
                <a:ext uri="{FF2B5EF4-FFF2-40B4-BE49-F238E27FC236}">
                  <a16:creationId xmlns:a16="http://schemas.microsoft.com/office/drawing/2014/main" id="{2817AA32-B164-523A-158C-5C828CC4DB2A}"/>
                </a:ext>
              </a:extLst>
            </p:cNvPr>
            <p:cNvSpPr/>
            <p:nvPr/>
          </p:nvSpPr>
          <p:spPr>
            <a:xfrm>
              <a:off x="8717763" y="1652588"/>
              <a:ext cx="2700000" cy="1915665"/>
            </a:xfrm>
            <a:prstGeom prst="roundRect">
              <a:avLst>
                <a:gd name="adj" fmla="val 5672"/>
              </a:avLst>
            </a:prstGeom>
            <a:grpFill/>
            <a:ln w="6350" cap="flat">
              <a:noFill/>
              <a:prstDash val="solid"/>
              <a:miter/>
            </a:ln>
          </p:spPr>
          <p:txBody>
            <a:bodyPr rtlCol="0" anchor="ctr"/>
            <a:lstStyle/>
            <a:p>
              <a:endParaRPr lang="en-AU">
                <a:solidFill>
                  <a:schemeClr val="bg1"/>
                </a:solidFill>
              </a:endParaRPr>
            </a:p>
          </p:txBody>
        </p:sp>
        <p:sp>
          <p:nvSpPr>
            <p:cNvPr id="16" name="Rectangle: Rounded Corners 15">
              <a:extLst>
                <a:ext uri="{FF2B5EF4-FFF2-40B4-BE49-F238E27FC236}">
                  <a16:creationId xmlns:a16="http://schemas.microsoft.com/office/drawing/2014/main" id="{C59398AE-0AA1-4DBB-CBDF-7A6DD861F552}"/>
                </a:ext>
              </a:extLst>
            </p:cNvPr>
            <p:cNvSpPr/>
            <p:nvPr/>
          </p:nvSpPr>
          <p:spPr>
            <a:xfrm>
              <a:off x="3154362" y="3654844"/>
              <a:ext cx="2700000" cy="1915665"/>
            </a:xfrm>
            <a:prstGeom prst="roundRect">
              <a:avLst>
                <a:gd name="adj" fmla="val 5672"/>
              </a:avLst>
            </a:prstGeom>
            <a:grpFill/>
            <a:ln w="6350" cap="flat">
              <a:noFill/>
              <a:prstDash val="solid"/>
              <a:miter/>
            </a:ln>
          </p:spPr>
          <p:txBody>
            <a:bodyPr rtlCol="0" anchor="ctr"/>
            <a:lstStyle/>
            <a:p>
              <a:endParaRPr lang="en-AU">
                <a:solidFill>
                  <a:schemeClr val="accent1"/>
                </a:solidFill>
              </a:endParaRPr>
            </a:p>
          </p:txBody>
        </p:sp>
        <p:sp>
          <p:nvSpPr>
            <p:cNvPr id="18" name="Rectangle: Rounded Corners 17">
              <a:extLst>
                <a:ext uri="{FF2B5EF4-FFF2-40B4-BE49-F238E27FC236}">
                  <a16:creationId xmlns:a16="http://schemas.microsoft.com/office/drawing/2014/main" id="{5A5E0649-EE6A-0EC1-5B37-57E3F2C34D75}"/>
                </a:ext>
              </a:extLst>
            </p:cNvPr>
            <p:cNvSpPr/>
            <p:nvPr/>
          </p:nvSpPr>
          <p:spPr>
            <a:xfrm>
              <a:off x="5936063" y="3654844"/>
              <a:ext cx="2700000" cy="1915665"/>
            </a:xfrm>
            <a:prstGeom prst="roundRect">
              <a:avLst>
                <a:gd name="adj" fmla="val 5672"/>
              </a:avLst>
            </a:prstGeom>
            <a:grpFill/>
            <a:ln w="6350" cap="flat">
              <a:noFill/>
              <a:prstDash val="solid"/>
              <a:miter/>
            </a:ln>
          </p:spPr>
          <p:txBody>
            <a:bodyPr rtlCol="0" anchor="ctr"/>
            <a:lstStyle/>
            <a:p>
              <a:endParaRPr lang="en-AU">
                <a:solidFill>
                  <a:schemeClr val="accent1"/>
                </a:solidFill>
              </a:endParaRPr>
            </a:p>
          </p:txBody>
        </p:sp>
      </p:gr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73113" y="1646238"/>
            <a:ext cx="2299548" cy="443198"/>
          </a:xfrm>
        </p:spPr>
        <p:txBody>
          <a:bodyPr wrap="square">
            <a:noAutofit/>
          </a:bodyPr>
          <a:lstStyle>
            <a:lvl1pPr>
              <a:defRPr>
                <a:solidFill>
                  <a:schemeClr val="accent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3517105" y="1803900"/>
            <a:ext cx="115416" cy="123111"/>
          </a:xfrm>
        </p:spPr>
        <p:txBody>
          <a:bodyPr wrap="none"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3516313" y="2138364"/>
            <a:ext cx="1947862" cy="1176336"/>
          </a:xfrm>
        </p:spPr>
        <p:txBody>
          <a:bodyPr/>
          <a:lstStyle>
            <a:lvl1pPr>
              <a:lnSpc>
                <a:spcPct val="100000"/>
              </a:lnSpc>
              <a:spcAft>
                <a:spcPts val="1000"/>
              </a:spcAft>
              <a:defRPr sz="1600">
                <a:solidFill>
                  <a:schemeClr val="accent1"/>
                </a:solidFill>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300788" y="1803900"/>
            <a:ext cx="115416" cy="123111"/>
          </a:xfrm>
        </p:spPr>
        <p:txBody>
          <a:bodyPr wrap="none" anchor="ctr" anchorCtr="0">
            <a:noAutofit/>
          </a:bodyPr>
          <a:lstStyle>
            <a:lvl1pPr>
              <a:lnSpc>
                <a:spcPct val="100000"/>
              </a:lnSpc>
              <a:spcAft>
                <a:spcPts val="0"/>
              </a:spcAft>
              <a:defRPr sz="800">
                <a:solidFill>
                  <a:schemeClr val="accent3"/>
                </a:solidFill>
                <a:latin typeface="Roboto" panose="02000000000000000000" pitchFamily="2" charset="0"/>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300788" y="2138364"/>
            <a:ext cx="1947600" cy="1177200"/>
          </a:xfrm>
        </p:spPr>
        <p:txBody>
          <a:bodyPr/>
          <a:lstStyle>
            <a:lvl1pPr>
              <a:lnSpc>
                <a:spcPct val="100000"/>
              </a:lnSpc>
              <a:spcAft>
                <a:spcPts val="1000"/>
              </a:spcAft>
              <a:defRPr sz="1600">
                <a:solidFill>
                  <a:schemeClr val="accent3"/>
                </a:solidFill>
              </a:defRPr>
            </a:lvl1pPr>
            <a:lvl2pPr marL="0" indent="0">
              <a:buNone/>
              <a:defRPr sz="1200">
                <a:solidFill>
                  <a:schemeClr val="accent3"/>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079709" y="1803900"/>
            <a:ext cx="115416" cy="123111"/>
          </a:xfrm>
        </p:spPr>
        <p:txBody>
          <a:bodyPr wrap="none" anchor="ctr" anchorCtr="0">
            <a:noAutofit/>
          </a:bodyPr>
          <a:lstStyle>
            <a:lvl1pPr>
              <a:lnSpc>
                <a:spcPct val="100000"/>
              </a:lnSpc>
              <a:spcAft>
                <a:spcPts val="0"/>
              </a:spcAft>
              <a:defRPr sz="800">
                <a:solidFill>
                  <a:schemeClr val="accent4"/>
                </a:solidFill>
                <a:latin typeface="Roboto" panose="02000000000000000000" pitchFamily="2" charset="0"/>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079708" y="2138364"/>
            <a:ext cx="1947600" cy="1177200"/>
          </a:xfrm>
        </p:spPr>
        <p:txBody>
          <a:bodyPr/>
          <a:lstStyle>
            <a:lvl1pPr>
              <a:lnSpc>
                <a:spcPct val="100000"/>
              </a:lnSpc>
              <a:spcAft>
                <a:spcPts val="1000"/>
              </a:spcAft>
              <a:defRPr sz="1600">
                <a:solidFill>
                  <a:schemeClr val="accent4"/>
                </a:solidFill>
              </a:defRPr>
            </a:lvl1pPr>
            <a:lvl2pPr marL="0" indent="0">
              <a:buNone/>
              <a:defRPr sz="1200">
                <a:solidFill>
                  <a:schemeClr val="accent4"/>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3517105" y="3831786"/>
            <a:ext cx="115416" cy="123111"/>
          </a:xfrm>
        </p:spPr>
        <p:txBody>
          <a:bodyPr wrap="none"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3517105" y="4156869"/>
            <a:ext cx="1947862" cy="1176338"/>
          </a:xfrm>
        </p:spPr>
        <p:txBody>
          <a:bodyPr/>
          <a:lstStyle>
            <a:lvl1pPr>
              <a:lnSpc>
                <a:spcPct val="100000"/>
              </a:lnSpc>
              <a:spcAft>
                <a:spcPts val="1000"/>
              </a:spcAft>
              <a:defRPr sz="1600">
                <a:solidFill>
                  <a:schemeClr val="accent1"/>
                </a:solidFill>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6300788" y="3831786"/>
            <a:ext cx="115416" cy="123111"/>
          </a:xfrm>
        </p:spPr>
        <p:txBody>
          <a:bodyPr wrap="none" anchor="ctr" anchorCtr="0">
            <a:noAutofit/>
          </a:bodyPr>
          <a:lstStyle>
            <a:lvl1pPr>
              <a:lnSpc>
                <a:spcPct val="100000"/>
              </a:lnSpc>
              <a:spcAft>
                <a:spcPts val="0"/>
              </a:spcAft>
              <a:defRPr sz="800">
                <a:solidFill>
                  <a:schemeClr val="accent3"/>
                </a:solidFill>
                <a:latin typeface="Roboto" panose="02000000000000000000" pitchFamily="2" charset="0"/>
                <a:ea typeface="Roboto" panose="02000000000000000000" pitchFamily="2" charset="0"/>
              </a:defRPr>
            </a:lvl1pPr>
          </a:lstStyle>
          <a:p>
            <a:pPr lvl="0"/>
            <a:r>
              <a:rPr lang="en-US"/>
              <a:t>05</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6300788" y="4156869"/>
            <a:ext cx="1947600" cy="1177200"/>
          </a:xfrm>
        </p:spPr>
        <p:txBody>
          <a:bodyPr/>
          <a:lstStyle>
            <a:lvl1pPr>
              <a:lnSpc>
                <a:spcPct val="100000"/>
              </a:lnSpc>
              <a:spcAft>
                <a:spcPts val="1000"/>
              </a:spcAft>
              <a:defRPr sz="1600">
                <a:solidFill>
                  <a:schemeClr val="accent3"/>
                </a:solidFill>
              </a:defRPr>
            </a:lvl1pPr>
            <a:lvl2pPr marL="0" indent="0">
              <a:buNone/>
              <a:defRPr sz="1200">
                <a:solidFill>
                  <a:schemeClr val="accent3"/>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9079708" y="3831786"/>
            <a:ext cx="115416" cy="123111"/>
          </a:xfrm>
          <a:noFill/>
        </p:spPr>
        <p:txBody>
          <a:bodyPr wrap="none" anchor="ctr" anchorCtr="0">
            <a:noAutofit/>
          </a:bodyPr>
          <a:lstStyle>
            <a:lvl1pPr>
              <a:lnSpc>
                <a:spcPct val="100000"/>
              </a:lnSpc>
              <a:spcAft>
                <a:spcPts val="0"/>
              </a:spcAft>
              <a:defRPr sz="800">
                <a:solidFill>
                  <a:schemeClr val="accent4"/>
                </a:solidFill>
                <a:latin typeface="Roboto" panose="02000000000000000000" pitchFamily="2" charset="0"/>
                <a:ea typeface="Roboto" panose="02000000000000000000" pitchFamily="2" charset="0"/>
              </a:defRPr>
            </a:lvl1pPr>
          </a:lstStyle>
          <a:p>
            <a:pPr lvl="0"/>
            <a:r>
              <a:rPr lang="en-US"/>
              <a:t>06</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9079708" y="4156869"/>
            <a:ext cx="1947600" cy="1177925"/>
          </a:xfrm>
          <a:noFill/>
        </p:spPr>
        <p:txBody>
          <a:bodyPr/>
          <a:lstStyle>
            <a:lvl1pPr>
              <a:lnSpc>
                <a:spcPct val="100000"/>
              </a:lnSpc>
              <a:spcAft>
                <a:spcPts val="1000"/>
              </a:spcAft>
              <a:defRPr sz="1600">
                <a:solidFill>
                  <a:schemeClr val="accent4"/>
                </a:solidFill>
              </a:defRPr>
            </a:lvl1pPr>
            <a:lvl2pPr marL="0" indent="0">
              <a:buNone/>
              <a:defRPr sz="1200">
                <a:solidFill>
                  <a:schemeClr val="accent4"/>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10" name="Slide Number Placeholder 9">
            <a:extLst>
              <a:ext uri="{FF2B5EF4-FFF2-40B4-BE49-F238E27FC236}">
                <a16:creationId xmlns:a16="http://schemas.microsoft.com/office/drawing/2014/main" id="{EF570914-5F7D-6B9B-4DD9-150FB9FD343A}"/>
              </a:ext>
            </a:extLst>
          </p:cNvPr>
          <p:cNvSpPr>
            <a:spLocks noGrp="1"/>
          </p:cNvSpPr>
          <p:nvPr>
            <p:ph type="sldNum" sz="quarter" idx="25"/>
          </p:nvPr>
        </p:nvSpPr>
        <p:spPr/>
        <p:txBody>
          <a:bodyPr/>
          <a:lstStyle>
            <a:lvl1pPr>
              <a:defRPr>
                <a:solidFill>
                  <a:schemeClr val="accent1"/>
                </a:solidFill>
              </a:defRPr>
            </a:lvl1pPr>
          </a:lstStyle>
          <a:p>
            <a:fld id="{C5BB0411-7089-4314-80B8-B2E3315A0706}" type="slidenum">
              <a:rPr lang="en-US" smtClean="0"/>
              <a:pPr/>
              <a:t>‹#›</a:t>
            </a:fld>
            <a:endParaRPr lang="en-US"/>
          </a:p>
        </p:txBody>
      </p:sp>
      <p:sp>
        <p:nvSpPr>
          <p:cNvPr id="8" name="Footer Placeholder 7">
            <a:extLst>
              <a:ext uri="{FF2B5EF4-FFF2-40B4-BE49-F238E27FC236}">
                <a16:creationId xmlns:a16="http://schemas.microsoft.com/office/drawing/2014/main" id="{8A0018E2-5399-5E2B-B2EB-BA48E7DB65D9}"/>
              </a:ext>
            </a:extLst>
          </p:cNvPr>
          <p:cNvSpPr>
            <a:spLocks noGrp="1"/>
          </p:cNvSpPr>
          <p:nvPr>
            <p:ph type="ftr" sz="quarter" idx="24"/>
          </p:nvPr>
        </p:nvSpPr>
        <p:spPr/>
        <p:txBody>
          <a:bodyPr/>
          <a:lstStyle>
            <a:lvl1pPr>
              <a:defRPr>
                <a:solidFill>
                  <a:schemeClr val="accent1"/>
                </a:solidFill>
              </a:defRPr>
            </a:lvl1pPr>
          </a:lstStyle>
          <a:p>
            <a:r>
              <a:rPr lang="en-US"/>
              <a:t>Experian Presentation Concept Batch 1  | Confidential</a:t>
            </a:r>
          </a:p>
        </p:txBody>
      </p:sp>
    </p:spTree>
    <p:extLst>
      <p:ext uri="{BB962C8B-B14F-4D97-AF65-F5344CB8AC3E}">
        <p14:creationId xmlns:p14="http://schemas.microsoft.com/office/powerpoint/2010/main" val="4084309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preserve="1">
  <p:cSld name="Title Layouts">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A56F48E-7BFD-94F1-AF87-4257A20614FB}"/>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Title layouts</a:t>
            </a:r>
          </a:p>
        </p:txBody>
      </p:sp>
      <p:sp>
        <p:nvSpPr>
          <p:cNvPr id="23" name="Freeform: Shape 22">
            <a:extLst>
              <a:ext uri="{FF2B5EF4-FFF2-40B4-BE49-F238E27FC236}">
                <a16:creationId xmlns:a16="http://schemas.microsoft.com/office/drawing/2014/main" id="{B6F9E944-764C-8360-AC7F-2FBB5F04F237}"/>
              </a:ext>
            </a:extLst>
          </p:cNvPr>
          <p:cNvSpPr/>
          <p:nvPr/>
        </p:nvSpPr>
        <p:spPr>
          <a:xfrm>
            <a:off x="946298" y="2199488"/>
            <a:ext cx="3206602" cy="2094694"/>
          </a:xfrm>
          <a:custGeom>
            <a:avLst/>
            <a:gdLst>
              <a:gd name="connsiteX0" fmla="*/ 1055858 w 3797154"/>
              <a:gd name="connsiteY0" fmla="*/ 795751 h 2480468"/>
              <a:gd name="connsiteX1" fmla="*/ 1055858 w 3797154"/>
              <a:gd name="connsiteY1" fmla="*/ 795754 h 2480468"/>
              <a:gd name="connsiteX2" fmla="*/ 430203 w 3797154"/>
              <a:gd name="connsiteY2" fmla="*/ 795754 h 2480468"/>
              <a:gd name="connsiteX3" fmla="*/ 702794 w 3797154"/>
              <a:gd name="connsiteY3" fmla="*/ 1240236 h 2480468"/>
              <a:gd name="connsiteX4" fmla="*/ 430203 w 3797154"/>
              <a:gd name="connsiteY4" fmla="*/ 1684718 h 2480468"/>
              <a:gd name="connsiteX5" fmla="*/ 1055858 w 3797154"/>
              <a:gd name="connsiteY5" fmla="*/ 1684718 h 2480468"/>
              <a:gd name="connsiteX6" fmla="*/ 1255703 w 3797154"/>
              <a:gd name="connsiteY6" fmla="*/ 1684718 h 2480468"/>
              <a:gd name="connsiteX7" fmla="*/ 2541452 w 3797154"/>
              <a:gd name="connsiteY7" fmla="*/ 1684718 h 2480468"/>
              <a:gd name="connsiteX8" fmla="*/ 2741297 w 3797154"/>
              <a:gd name="connsiteY8" fmla="*/ 1684718 h 2480468"/>
              <a:gd name="connsiteX9" fmla="*/ 3366952 w 3797154"/>
              <a:gd name="connsiteY9" fmla="*/ 1684718 h 2480468"/>
              <a:gd name="connsiteX10" fmla="*/ 3094362 w 3797154"/>
              <a:gd name="connsiteY10" fmla="*/ 1240236 h 2480468"/>
              <a:gd name="connsiteX11" fmla="*/ 3366952 w 3797154"/>
              <a:gd name="connsiteY11" fmla="*/ 795754 h 2480468"/>
              <a:gd name="connsiteX12" fmla="*/ 2741297 w 3797154"/>
              <a:gd name="connsiteY12" fmla="*/ 795754 h 2480468"/>
              <a:gd name="connsiteX13" fmla="*/ 2741297 w 3797154"/>
              <a:gd name="connsiteY13" fmla="*/ 795751 h 2480468"/>
              <a:gd name="connsiteX14" fmla="*/ 291827 w 3797154"/>
              <a:gd name="connsiteY14" fmla="*/ 0 h 2480468"/>
              <a:gd name="connsiteX15" fmla="*/ 3505327 w 3797154"/>
              <a:gd name="connsiteY15" fmla="*/ 0 h 2480468"/>
              <a:gd name="connsiteX16" fmla="*/ 3797154 w 3797154"/>
              <a:gd name="connsiteY16" fmla="*/ 291827 h 2480468"/>
              <a:gd name="connsiteX17" fmla="*/ 3797154 w 3797154"/>
              <a:gd name="connsiteY17" fmla="*/ 2188641 h 2480468"/>
              <a:gd name="connsiteX18" fmla="*/ 3505327 w 3797154"/>
              <a:gd name="connsiteY18" fmla="*/ 2480468 h 2480468"/>
              <a:gd name="connsiteX19" fmla="*/ 291827 w 3797154"/>
              <a:gd name="connsiteY19" fmla="*/ 2480468 h 2480468"/>
              <a:gd name="connsiteX20" fmla="*/ 0 w 3797154"/>
              <a:gd name="connsiteY20" fmla="*/ 2188641 h 2480468"/>
              <a:gd name="connsiteX21" fmla="*/ 0 w 3797154"/>
              <a:gd name="connsiteY21" fmla="*/ 291827 h 2480468"/>
              <a:gd name="connsiteX22" fmla="*/ 291827 w 3797154"/>
              <a:gd name="connsiteY22"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97154" h="2480468">
                <a:moveTo>
                  <a:pt x="1055858" y="795751"/>
                </a:moveTo>
                <a:lnTo>
                  <a:pt x="1055858" y="795754"/>
                </a:lnTo>
                <a:lnTo>
                  <a:pt x="430203" y="795754"/>
                </a:lnTo>
                <a:lnTo>
                  <a:pt x="702794" y="1240236"/>
                </a:lnTo>
                <a:lnTo>
                  <a:pt x="430203" y="1684718"/>
                </a:lnTo>
                <a:lnTo>
                  <a:pt x="1055858" y="1684718"/>
                </a:lnTo>
                <a:lnTo>
                  <a:pt x="1255703" y="1684718"/>
                </a:lnTo>
                <a:lnTo>
                  <a:pt x="2541452" y="1684718"/>
                </a:lnTo>
                <a:lnTo>
                  <a:pt x="2741297" y="1684718"/>
                </a:lnTo>
                <a:lnTo>
                  <a:pt x="3366952" y="1684718"/>
                </a:lnTo>
                <a:lnTo>
                  <a:pt x="3094362" y="1240236"/>
                </a:lnTo>
                <a:lnTo>
                  <a:pt x="3366952" y="795754"/>
                </a:lnTo>
                <a:lnTo>
                  <a:pt x="2741297" y="795754"/>
                </a:lnTo>
                <a:lnTo>
                  <a:pt x="2741297" y="795751"/>
                </a:lnTo>
                <a:close/>
                <a:moveTo>
                  <a:pt x="291827" y="0"/>
                </a:moveTo>
                <a:lnTo>
                  <a:pt x="3505327" y="0"/>
                </a:lnTo>
                <a:cubicBezTo>
                  <a:pt x="3666499" y="0"/>
                  <a:pt x="3797154" y="130655"/>
                  <a:pt x="3797154" y="291827"/>
                </a:cubicBezTo>
                <a:lnTo>
                  <a:pt x="3797154" y="2188641"/>
                </a:lnTo>
                <a:cubicBezTo>
                  <a:pt x="3797154" y="2349813"/>
                  <a:pt x="3666499" y="2480468"/>
                  <a:pt x="3505327" y="2480468"/>
                </a:cubicBezTo>
                <a:lnTo>
                  <a:pt x="291827" y="2480468"/>
                </a:lnTo>
                <a:cubicBezTo>
                  <a:pt x="130655" y="2480468"/>
                  <a:pt x="0" y="2349813"/>
                  <a:pt x="0" y="2188641"/>
                </a:cubicBezTo>
                <a:lnTo>
                  <a:pt x="0" y="291827"/>
                </a:lnTo>
                <a:cubicBezTo>
                  <a:pt x="0" y="130655"/>
                  <a:pt x="130655" y="0"/>
                  <a:pt x="29182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24" name="TextBox 23">
            <a:extLst>
              <a:ext uri="{FF2B5EF4-FFF2-40B4-BE49-F238E27FC236}">
                <a16:creationId xmlns:a16="http://schemas.microsoft.com/office/drawing/2014/main" id="{FFA38847-CA91-9A4E-CBB9-D8052AE4E464}"/>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876803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4.xml><?xml version="1.0" encoding="utf-8"?>
<p:sldLayout xmlns:a="http://schemas.openxmlformats.org/drawingml/2006/main" xmlns:r="http://schemas.openxmlformats.org/officeDocument/2006/relationships" xmlns:p="http://schemas.openxmlformats.org/presentationml/2006/main" showMasterSp="0" preserve="1">
  <p:cSld name="Title A Full Bleed Image">
    <p:spTree>
      <p:nvGrpSpPr>
        <p:cNvPr id="1" name=""/>
        <p:cNvGrpSpPr/>
        <p:nvPr/>
      </p:nvGrpSpPr>
      <p:grpSpPr>
        <a:xfrm>
          <a:off x="0" y="0"/>
          <a:ext cx="0" cy="0"/>
          <a:chOff x="0" y="0"/>
          <a:chExt cx="0" cy="0"/>
        </a:xfrm>
      </p:grpSpPr>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0" y="0"/>
            <a:ext cx="12192000" cy="6858000"/>
          </a:xfrm>
          <a:custGeom>
            <a:avLst/>
            <a:gdLst>
              <a:gd name="connsiteX0" fmla="*/ 481067 w 12192000"/>
              <a:gd name="connsiteY0" fmla="*/ 3716337 h 6858000"/>
              <a:gd name="connsiteX1" fmla="*/ 373062 w 12192000"/>
              <a:gd name="connsiteY1" fmla="*/ 3824342 h 6858000"/>
              <a:gd name="connsiteX2" fmla="*/ 373062 w 12192000"/>
              <a:gd name="connsiteY2" fmla="*/ 6461069 h 6858000"/>
              <a:gd name="connsiteX3" fmla="*/ 481067 w 12192000"/>
              <a:gd name="connsiteY3" fmla="*/ 6569074 h 6858000"/>
              <a:gd name="connsiteX4" fmla="*/ 492814 w 12192000"/>
              <a:gd name="connsiteY4" fmla="*/ 6569074 h 6858000"/>
              <a:gd name="connsiteX5" fmla="*/ 5465304 w 12192000"/>
              <a:gd name="connsiteY5" fmla="*/ 6569074 h 6858000"/>
              <a:gd name="connsiteX6" fmla="*/ 5465708 w 12192000"/>
              <a:gd name="connsiteY6" fmla="*/ 6569074 h 6858000"/>
              <a:gd name="connsiteX7" fmla="*/ 5573713 w 12192000"/>
              <a:gd name="connsiteY7" fmla="*/ 6461069 h 6858000"/>
              <a:gd name="connsiteX8" fmla="*/ 5573713 w 12192000"/>
              <a:gd name="connsiteY8" fmla="*/ 3824343 h 6858000"/>
              <a:gd name="connsiteX9" fmla="*/ 5465708 w 12192000"/>
              <a:gd name="connsiteY9" fmla="*/ 3716338 h 6858000"/>
              <a:gd name="connsiteX10" fmla="*/ 5465309 w 12192000"/>
              <a:gd name="connsiteY10" fmla="*/ 3716338 h 6858000"/>
              <a:gd name="connsiteX11" fmla="*/ 5465304 w 12192000"/>
              <a:gd name="connsiteY11" fmla="*/ 3716337 h 6858000"/>
              <a:gd name="connsiteX12" fmla="*/ 0 w 12192000"/>
              <a:gd name="connsiteY12" fmla="*/ 0 h 6858000"/>
              <a:gd name="connsiteX13" fmla="*/ 12192000 w 12192000"/>
              <a:gd name="connsiteY13" fmla="*/ 0 h 6858000"/>
              <a:gd name="connsiteX14" fmla="*/ 12192000 w 12192000"/>
              <a:gd name="connsiteY14" fmla="*/ 6858000 h 6858000"/>
              <a:gd name="connsiteX15" fmla="*/ 0 w 12192000"/>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6858000">
                <a:moveTo>
                  <a:pt x="481067" y="3716337"/>
                </a:moveTo>
                <a:cubicBezTo>
                  <a:pt x="421417" y="3716337"/>
                  <a:pt x="373062" y="3764692"/>
                  <a:pt x="373062" y="3824342"/>
                </a:cubicBezTo>
                <a:lnTo>
                  <a:pt x="373062" y="6461069"/>
                </a:lnTo>
                <a:cubicBezTo>
                  <a:pt x="373062" y="6520719"/>
                  <a:pt x="421417" y="6569074"/>
                  <a:pt x="481067" y="6569074"/>
                </a:cubicBezTo>
                <a:lnTo>
                  <a:pt x="492814" y="6569074"/>
                </a:lnTo>
                <a:lnTo>
                  <a:pt x="5465304" y="6569074"/>
                </a:lnTo>
                <a:lnTo>
                  <a:pt x="5465708" y="6569074"/>
                </a:lnTo>
                <a:cubicBezTo>
                  <a:pt x="5525358" y="6569074"/>
                  <a:pt x="5573713" y="6520719"/>
                  <a:pt x="5573713" y="6461069"/>
                </a:cubicBezTo>
                <a:lnTo>
                  <a:pt x="5573713" y="3824343"/>
                </a:lnTo>
                <a:cubicBezTo>
                  <a:pt x="5573713" y="3764693"/>
                  <a:pt x="5525358" y="3716338"/>
                  <a:pt x="5465708" y="3716338"/>
                </a:cubicBezTo>
                <a:lnTo>
                  <a:pt x="5465309" y="3716338"/>
                </a:lnTo>
                <a:lnTo>
                  <a:pt x="5465304" y="3716337"/>
                </a:ln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00000"/>
              </a:lnSpc>
              <a:spcAft>
                <a:spcPts val="0"/>
              </a:spcAft>
              <a:defRPr sz="1800">
                <a:solidFill>
                  <a:schemeClr val="accent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3542207" y="3428633"/>
            <a:ext cx="2031506" cy="216000"/>
          </a:xfrm>
          <a:prstGeom prst="roundRect">
            <a:avLst>
              <a:gd name="adj" fmla="val 50000"/>
            </a:avLst>
          </a:prstGeom>
          <a:solidFill>
            <a:schemeClr val="accent5"/>
          </a:solidFill>
        </p:spPr>
        <p:txBody>
          <a:bodyPr wrap="square" lIns="504000" rIns="360000" anchor="ctr" anchorCtr="0">
            <a:noAutofit/>
          </a:bodyPr>
          <a:lstStyle>
            <a:lvl1pPr>
              <a:lnSpc>
                <a:spcPct val="100000"/>
              </a:lnSpc>
              <a:spcAft>
                <a:spcPts val="0"/>
              </a:spcAft>
              <a:defRPr sz="7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00901" y="3428633"/>
            <a:ext cx="2019600" cy="216000"/>
          </a:xfrm>
          <a:prstGeom prst="roundRect">
            <a:avLst>
              <a:gd name="adj" fmla="val 50000"/>
            </a:avLst>
          </a:prstGeom>
          <a:solidFill>
            <a:schemeClr val="accent3"/>
          </a:solidFill>
        </p:spPr>
        <p:txBody>
          <a:bodyPr wrap="square" lIns="504000" rIns="360000" anchor="ctr" anchorCtr="0">
            <a:noAutofit/>
          </a:bodyPr>
          <a:lstStyle>
            <a:lvl1pPr>
              <a:lnSpc>
                <a:spcPct val="100000"/>
              </a:lnSpc>
              <a:spcAft>
                <a:spcPts val="0"/>
              </a:spcAft>
              <a:defRPr sz="7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3428633"/>
            <a:ext cx="1509078" cy="216000"/>
          </a:xfrm>
          <a:prstGeom prst="roundRect">
            <a:avLst>
              <a:gd name="adj" fmla="val 50000"/>
            </a:avLst>
          </a:prstGeom>
          <a:solidFill>
            <a:schemeClr val="accent1"/>
          </a:solidFill>
        </p:spPr>
        <p:txBody>
          <a:bodyPr wrap="square" lIns="396000" rIns="360000" anchor="ctr" anchorCtr="0">
            <a:noAutofit/>
          </a:bodyPr>
          <a:lstStyle>
            <a:lvl1pPr algn="l">
              <a:lnSpc>
                <a:spcPct val="100000"/>
              </a:lnSpc>
              <a:spcAft>
                <a:spcPts val="0"/>
              </a:spcAft>
              <a:defRPr sz="7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a:t>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16000"/>
          </a:xfrm>
          <a:prstGeom prst="roundRect">
            <a:avLst>
              <a:gd name="adj" fmla="val 50000"/>
            </a:avLst>
          </a:prstGeom>
          <a:ln w="6350">
            <a:solidFill>
              <a:schemeClr val="bg1"/>
            </a:solidFill>
            <a:miter lim="800000"/>
          </a:ln>
        </p:spPr>
        <p:txBody>
          <a:bodyPr lIns="0" anchor="ctr" anchorCtr="0"/>
          <a:lstStyle>
            <a:lvl1pPr algn="ctr">
              <a:spcAft>
                <a:spcPts val="0"/>
              </a:spcAft>
              <a:defRPr sz="700">
                <a:solidFill>
                  <a:schemeClr val="bg1"/>
                </a:solidFill>
                <a:latin typeface="+mn-lt"/>
                <a:ea typeface="Roboto" panose="02000000000000000000" pitchFamily="2" charset="0"/>
              </a:defRPr>
            </a:lvl1pPr>
          </a:lstStyle>
          <a:p>
            <a:pPr lvl="0"/>
            <a:r>
              <a:rPr lang="en-US" noProof="0"/>
              <a:t>Insert deck type</a:t>
            </a:r>
          </a:p>
        </p:txBody>
      </p:sp>
    </p:spTree>
    <p:extLst>
      <p:ext uri="{BB962C8B-B14F-4D97-AF65-F5344CB8AC3E}">
        <p14:creationId xmlns:p14="http://schemas.microsoft.com/office/powerpoint/2010/main" val="33492972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preserve="1">
  <p:cSld name="Title A Full Bleed Image Long Title">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8FE08085-67D3-BE45-7BC6-9DE8D0BDDF06}"/>
              </a:ext>
            </a:extLst>
          </p:cNvPr>
          <p:cNvSpPr>
            <a:spLocks noGrp="1"/>
          </p:cNvSpPr>
          <p:nvPr>
            <p:ph type="pic" sz="quarter" idx="21" hasCustomPrompt="1"/>
          </p:nvPr>
        </p:nvSpPr>
        <p:spPr>
          <a:xfrm>
            <a:off x="0" y="0"/>
            <a:ext cx="12192000" cy="6858000"/>
          </a:xfrm>
          <a:custGeom>
            <a:avLst/>
            <a:gdLst>
              <a:gd name="connsiteX0" fmla="*/ 481067 w 12192000"/>
              <a:gd name="connsiteY0" fmla="*/ 3716339 h 6858000"/>
              <a:gd name="connsiteX1" fmla="*/ 373062 w 12192000"/>
              <a:gd name="connsiteY1" fmla="*/ 3824344 h 6858000"/>
              <a:gd name="connsiteX2" fmla="*/ 373062 w 12192000"/>
              <a:gd name="connsiteY2" fmla="*/ 6461070 h 6858000"/>
              <a:gd name="connsiteX3" fmla="*/ 481067 w 12192000"/>
              <a:gd name="connsiteY3" fmla="*/ 6569075 h 6858000"/>
              <a:gd name="connsiteX4" fmla="*/ 6437256 w 12192000"/>
              <a:gd name="connsiteY4" fmla="*/ 6569075 h 6858000"/>
              <a:gd name="connsiteX5" fmla="*/ 6545261 w 12192000"/>
              <a:gd name="connsiteY5" fmla="*/ 6461070 h 6858000"/>
              <a:gd name="connsiteX6" fmla="*/ 6545261 w 12192000"/>
              <a:gd name="connsiteY6" fmla="*/ 3824344 h 6858000"/>
              <a:gd name="connsiteX7" fmla="*/ 6437256 w 12192000"/>
              <a:gd name="connsiteY7" fmla="*/ 3716339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481067" y="3716339"/>
                </a:moveTo>
                <a:cubicBezTo>
                  <a:pt x="421417" y="3716339"/>
                  <a:pt x="373062" y="3764694"/>
                  <a:pt x="373062" y="3824344"/>
                </a:cubicBezTo>
                <a:lnTo>
                  <a:pt x="373062" y="6461070"/>
                </a:lnTo>
                <a:cubicBezTo>
                  <a:pt x="373062" y="6520720"/>
                  <a:pt x="421417" y="6569075"/>
                  <a:pt x="481067" y="6569075"/>
                </a:cubicBezTo>
                <a:lnTo>
                  <a:pt x="6437256" y="6569075"/>
                </a:lnTo>
                <a:cubicBezTo>
                  <a:pt x="6496906" y="6569075"/>
                  <a:pt x="6545261" y="6520720"/>
                  <a:pt x="6545261" y="6461070"/>
                </a:cubicBezTo>
                <a:lnTo>
                  <a:pt x="6545261" y="3824344"/>
                </a:lnTo>
                <a:cubicBezTo>
                  <a:pt x="6545261" y="3764694"/>
                  <a:pt x="6496906" y="3716339"/>
                  <a:pt x="6437256" y="3716339"/>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9" y="4111627"/>
            <a:ext cx="5295902" cy="2103436"/>
          </a:xfrm>
        </p:spPr>
        <p:txBody>
          <a:bodyPr wrap="square" rIns="0" anchor="ctr"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6700" y="4691064"/>
            <a:ext cx="5202238" cy="1878012"/>
          </a:xfrm>
          <a:prstGeom prst="roundRect">
            <a:avLst>
              <a:gd name="adj" fmla="val 5751"/>
            </a:avLst>
          </a:prstGeom>
          <a:solidFill>
            <a:schemeClr val="accent1"/>
          </a:solidFill>
        </p:spPr>
        <p:txBody>
          <a:bodyPr wrap="square" lIns="360000" tIns="360000" rIns="360000" bIns="360000" anchor="ctr" anchorCtr="0">
            <a:noAutofit/>
          </a:bodyPr>
          <a:lstStyle>
            <a:lvl1pPr>
              <a:lnSpc>
                <a:spcPct val="100000"/>
              </a:lnSpc>
              <a:spcAft>
                <a:spcPts val="0"/>
              </a:spcAft>
              <a:defRPr sz="1800">
                <a:solidFill>
                  <a:schemeClr val="bg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4032463" y="3428633"/>
            <a:ext cx="2512800" cy="216000"/>
          </a:xfrm>
          <a:prstGeom prst="roundRect">
            <a:avLst>
              <a:gd name="adj" fmla="val 50000"/>
            </a:avLst>
          </a:prstGeom>
          <a:solidFill>
            <a:schemeClr val="accent5"/>
          </a:solidFill>
        </p:spPr>
        <p:txBody>
          <a:bodyPr wrap="square" lIns="504000" rIns="360000" anchor="ctr" anchorCtr="0">
            <a:noAutofit/>
          </a:bodyPr>
          <a:lstStyle>
            <a:lvl1pPr>
              <a:lnSpc>
                <a:spcPct val="100000"/>
              </a:lnSpc>
              <a:spcAft>
                <a:spcPts val="0"/>
              </a:spcAft>
              <a:defRPr sz="7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00901" y="3428633"/>
            <a:ext cx="2512800" cy="216000"/>
          </a:xfrm>
          <a:prstGeom prst="roundRect">
            <a:avLst>
              <a:gd name="adj" fmla="val 50000"/>
            </a:avLst>
          </a:prstGeom>
          <a:solidFill>
            <a:schemeClr val="accent3"/>
          </a:solidFill>
        </p:spPr>
        <p:txBody>
          <a:bodyPr wrap="square" lIns="504000" rIns="360000" anchor="ctr" anchorCtr="0">
            <a:noAutofit/>
          </a:bodyPr>
          <a:lstStyle>
            <a:lvl1pPr>
              <a:lnSpc>
                <a:spcPct val="100000"/>
              </a:lnSpc>
              <a:spcAft>
                <a:spcPts val="0"/>
              </a:spcAft>
              <a:defRPr sz="7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3428633"/>
            <a:ext cx="1509078" cy="216000"/>
          </a:xfrm>
          <a:prstGeom prst="roundRect">
            <a:avLst>
              <a:gd name="adj" fmla="val 50000"/>
            </a:avLst>
          </a:prstGeom>
          <a:solidFill>
            <a:schemeClr val="accent1"/>
          </a:solidFill>
        </p:spPr>
        <p:txBody>
          <a:bodyPr wrap="square" lIns="396000" rIns="360000" anchor="ctr" anchorCtr="0">
            <a:noAutofit/>
          </a:bodyPr>
          <a:lstStyle>
            <a:lvl1pPr algn="l">
              <a:lnSpc>
                <a:spcPct val="100000"/>
              </a:lnSpc>
              <a:spcAft>
                <a:spcPts val="0"/>
              </a:spcAft>
              <a:defRPr sz="7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a:t>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16000"/>
          </a:xfrm>
          <a:prstGeom prst="roundRect">
            <a:avLst>
              <a:gd name="adj" fmla="val 50000"/>
            </a:avLst>
          </a:prstGeom>
          <a:ln w="6350">
            <a:solidFill>
              <a:schemeClr val="bg1"/>
            </a:solidFill>
            <a:miter lim="800000"/>
          </a:ln>
        </p:spPr>
        <p:txBody>
          <a:bodyPr lIns="0" anchor="ctr" anchorCtr="0"/>
          <a:lstStyle>
            <a:lvl1pPr algn="ctr">
              <a:spcAft>
                <a:spcPts val="0"/>
              </a:spcAft>
              <a:defRPr sz="700">
                <a:solidFill>
                  <a:schemeClr val="bg1"/>
                </a:solidFill>
                <a:latin typeface="+mn-lt"/>
                <a:ea typeface="Roboto" panose="02000000000000000000" pitchFamily="2" charset="0"/>
              </a:defRPr>
            </a:lvl1pPr>
          </a:lstStyle>
          <a:p>
            <a:pPr lvl="0"/>
            <a:r>
              <a:rPr lang="en-US" noProof="0"/>
              <a:t>Insert deck type</a:t>
            </a:r>
          </a:p>
        </p:txBody>
      </p:sp>
    </p:spTree>
    <p:extLst>
      <p:ext uri="{BB962C8B-B14F-4D97-AF65-F5344CB8AC3E}">
        <p14:creationId xmlns:p14="http://schemas.microsoft.com/office/powerpoint/2010/main" val="3290103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6.xml><?xml version="1.0" encoding="utf-8"?>
<p:sldLayout xmlns:a="http://schemas.openxmlformats.org/drawingml/2006/main" xmlns:r="http://schemas.openxmlformats.org/officeDocument/2006/relationships" xmlns:p="http://schemas.openxmlformats.org/presentationml/2006/main" showMasterSp="0" preserve="1">
  <p:cSld name="Title B Partner Logo">
    <p:bg>
      <p:bgPr>
        <a:solidFill>
          <a:schemeClr val="bg2"/>
        </a:solidFill>
        <a:effectLst/>
      </p:bgPr>
    </p:bg>
    <p:spTree>
      <p:nvGrpSpPr>
        <p:cNvPr id="1" name=""/>
        <p:cNvGrpSpPr/>
        <p:nvPr/>
      </p:nvGrpSpPr>
      <p:grpSpPr>
        <a:xfrm>
          <a:off x="0" y="0"/>
          <a:ext cx="0" cy="0"/>
          <a:chOff x="0" y="0"/>
          <a:chExt cx="0" cy="0"/>
        </a:xfrm>
      </p:grpSpPr>
      <p:sp>
        <p:nvSpPr>
          <p:cNvPr id="96" name="Rectangle: Rounded Corners 95">
            <a:extLst>
              <a:ext uri="{FF2B5EF4-FFF2-40B4-BE49-F238E27FC236}">
                <a16:creationId xmlns:a16="http://schemas.microsoft.com/office/drawing/2014/main" id="{6322A177-8603-710E-5C87-2D77264492C4}"/>
              </a:ext>
            </a:extLst>
          </p:cNvPr>
          <p:cNvSpPr/>
          <p:nvPr/>
        </p:nvSpPr>
        <p:spPr>
          <a:xfrm>
            <a:off x="373062" y="3716338"/>
            <a:ext cx="5200651" cy="2852737"/>
          </a:xfrm>
          <a:prstGeom prst="roundRect">
            <a:avLst>
              <a:gd name="adj" fmla="val 378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srgbClr val="FFFFFF"/>
              </a:solidFill>
              <a:effectLst/>
              <a:uLnTx/>
              <a:uFillTx/>
              <a:latin typeface="+mn-lt"/>
              <a:ea typeface="+mn-ea"/>
              <a:cs typeface="+mn-cs"/>
            </a:endParaRPr>
          </a:p>
        </p:txBody>
      </p:sp>
      <p:grpSp>
        <p:nvGrpSpPr>
          <p:cNvPr id="74" name="Group 73">
            <a:extLst>
              <a:ext uri="{FF2B5EF4-FFF2-40B4-BE49-F238E27FC236}">
                <a16:creationId xmlns:a16="http://schemas.microsoft.com/office/drawing/2014/main" id="{C21FF905-9F1D-4BC4-A0C4-819C54B20BB8}"/>
              </a:ext>
            </a:extLst>
          </p:cNvPr>
          <p:cNvGrpSpPr/>
          <p:nvPr/>
        </p:nvGrpSpPr>
        <p:grpSpPr>
          <a:xfrm>
            <a:off x="374967" y="373063"/>
            <a:ext cx="1004400" cy="324000"/>
            <a:chOff x="4124324" y="2793830"/>
            <a:chExt cx="3945731" cy="1275368"/>
          </a:xfrm>
        </p:grpSpPr>
        <p:sp>
          <p:nvSpPr>
            <p:cNvPr id="75" name="Freeform: Shape 74">
              <a:extLst>
                <a:ext uri="{FF2B5EF4-FFF2-40B4-BE49-F238E27FC236}">
                  <a16:creationId xmlns:a16="http://schemas.microsoft.com/office/drawing/2014/main" id="{059914BE-FC3C-135B-5DB0-18278431894E}"/>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76" name="Freeform: Shape 75">
              <a:extLst>
                <a:ext uri="{FF2B5EF4-FFF2-40B4-BE49-F238E27FC236}">
                  <a16:creationId xmlns:a16="http://schemas.microsoft.com/office/drawing/2014/main" id="{528CB0D7-7587-96BD-7839-497DE6E7EA0A}"/>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77" name="Freeform: Shape 76">
              <a:extLst>
                <a:ext uri="{FF2B5EF4-FFF2-40B4-BE49-F238E27FC236}">
                  <a16:creationId xmlns:a16="http://schemas.microsoft.com/office/drawing/2014/main" id="{D7110FF8-9F6B-166A-393F-342BE1E35CD5}"/>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78" name="Freeform: Shape 77">
              <a:extLst>
                <a:ext uri="{FF2B5EF4-FFF2-40B4-BE49-F238E27FC236}">
                  <a16:creationId xmlns:a16="http://schemas.microsoft.com/office/drawing/2014/main" id="{F1677DEC-DF7E-65E8-AFE4-613797E72E85}"/>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79" name="Freeform: Shape 78">
              <a:extLst>
                <a:ext uri="{FF2B5EF4-FFF2-40B4-BE49-F238E27FC236}">
                  <a16:creationId xmlns:a16="http://schemas.microsoft.com/office/drawing/2014/main" id="{18F0D363-4B8E-CC2D-DFEF-D89EE35A270D}"/>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80" name="Freeform: Shape 79">
              <a:extLst>
                <a:ext uri="{FF2B5EF4-FFF2-40B4-BE49-F238E27FC236}">
                  <a16:creationId xmlns:a16="http://schemas.microsoft.com/office/drawing/2014/main" id="{1FE81C4C-D33B-AF15-87E3-0B77EF334E22}"/>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81" name="Freeform: Shape 80">
              <a:extLst>
                <a:ext uri="{FF2B5EF4-FFF2-40B4-BE49-F238E27FC236}">
                  <a16:creationId xmlns:a16="http://schemas.microsoft.com/office/drawing/2014/main" id="{87BFB631-BDE9-A36F-948C-50B59F682B2B}"/>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82" name="Freeform: Shape 81">
              <a:extLst>
                <a:ext uri="{FF2B5EF4-FFF2-40B4-BE49-F238E27FC236}">
                  <a16:creationId xmlns:a16="http://schemas.microsoft.com/office/drawing/2014/main" id="{41564BE0-BF5A-5B3B-985D-7664B2DEEEEC}"/>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83" name="Freeform: Shape 82">
              <a:extLst>
                <a:ext uri="{FF2B5EF4-FFF2-40B4-BE49-F238E27FC236}">
                  <a16:creationId xmlns:a16="http://schemas.microsoft.com/office/drawing/2014/main" id="{A636A3F7-873A-362A-FF8B-382A6F8F6880}"/>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84" name="Freeform: Shape 83">
              <a:extLst>
                <a:ext uri="{FF2B5EF4-FFF2-40B4-BE49-F238E27FC236}">
                  <a16:creationId xmlns:a16="http://schemas.microsoft.com/office/drawing/2014/main" id="{C78F3A6A-5735-4CE9-BEE9-AD993156FF0F}"/>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85" name="Freeform: Shape 84">
              <a:extLst>
                <a:ext uri="{FF2B5EF4-FFF2-40B4-BE49-F238E27FC236}">
                  <a16:creationId xmlns:a16="http://schemas.microsoft.com/office/drawing/2014/main" id="{491CF533-F473-54F5-48FC-9F5489213BB4}"/>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86" name="Freeform: Shape 85">
              <a:extLst>
                <a:ext uri="{FF2B5EF4-FFF2-40B4-BE49-F238E27FC236}">
                  <a16:creationId xmlns:a16="http://schemas.microsoft.com/office/drawing/2014/main" id="{7FCD6722-3680-B0F1-514B-F875CBECE1F0}"/>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87" name="Freeform: Shape 86">
              <a:extLst>
                <a:ext uri="{FF2B5EF4-FFF2-40B4-BE49-F238E27FC236}">
                  <a16:creationId xmlns:a16="http://schemas.microsoft.com/office/drawing/2014/main" id="{3D19A48B-4CE5-DFDD-45BD-889671A5D3EE}"/>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88" name="Freeform: Shape 87">
              <a:extLst>
                <a:ext uri="{FF2B5EF4-FFF2-40B4-BE49-F238E27FC236}">
                  <a16:creationId xmlns:a16="http://schemas.microsoft.com/office/drawing/2014/main" id="{685C59C6-8A4E-2D10-BB33-7D1F6B44C6EF}"/>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89" name="Graphic 4">
              <a:extLst>
                <a:ext uri="{FF2B5EF4-FFF2-40B4-BE49-F238E27FC236}">
                  <a16:creationId xmlns:a16="http://schemas.microsoft.com/office/drawing/2014/main" id="{1A5DB6E8-B2F1-7F8E-6200-BD639DD4EC7C}"/>
                </a:ext>
              </a:extLst>
            </p:cNvPr>
            <p:cNvGrpSpPr/>
            <p:nvPr/>
          </p:nvGrpSpPr>
          <p:grpSpPr>
            <a:xfrm>
              <a:off x="7929789" y="3640062"/>
              <a:ext cx="140266" cy="84954"/>
              <a:chOff x="7929789" y="3640062"/>
              <a:chExt cx="140266" cy="84954"/>
            </a:xfrm>
            <a:solidFill>
              <a:srgbClr val="26478D"/>
            </a:solidFill>
          </p:grpSpPr>
          <p:sp>
            <p:nvSpPr>
              <p:cNvPr id="90" name="Freeform: Shape 89">
                <a:extLst>
                  <a:ext uri="{FF2B5EF4-FFF2-40B4-BE49-F238E27FC236}">
                    <a16:creationId xmlns:a16="http://schemas.microsoft.com/office/drawing/2014/main" id="{6100DE4C-00A8-C63E-ED90-BB2BB652A3F4}"/>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91" name="Freeform: Shape 90">
                <a:extLst>
                  <a:ext uri="{FF2B5EF4-FFF2-40B4-BE49-F238E27FC236}">
                    <a16:creationId xmlns:a16="http://schemas.microsoft.com/office/drawing/2014/main" id="{3A1B4668-C629-CBF3-60AC-A728E7127258}"/>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5654436" y="371476"/>
            <a:ext cx="6164502" cy="6197599"/>
          </a:xfrm>
          <a:prstGeom prst="roundRect">
            <a:avLst>
              <a:gd name="adj" fmla="val 2556"/>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solidFill>
                  <a:schemeClr val="bg1"/>
                </a:solidFill>
              </a:defRPr>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00000"/>
              </a:lnSpc>
              <a:spcAft>
                <a:spcPts val="0"/>
              </a:spcAft>
              <a:defRPr sz="1800">
                <a:solidFill>
                  <a:schemeClr val="bg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3542207" y="3428633"/>
            <a:ext cx="2031506" cy="216000"/>
          </a:xfrm>
          <a:prstGeom prst="roundRect">
            <a:avLst>
              <a:gd name="adj" fmla="val 50000"/>
            </a:avLst>
          </a:prstGeom>
          <a:solidFill>
            <a:schemeClr val="accent5"/>
          </a:solidFill>
        </p:spPr>
        <p:txBody>
          <a:bodyPr wrap="square" lIns="504000" rIns="360000" anchor="ctr" anchorCtr="0">
            <a:noAutofit/>
          </a:bodyPr>
          <a:lstStyle>
            <a:lvl1pPr>
              <a:lnSpc>
                <a:spcPct val="100000"/>
              </a:lnSpc>
              <a:spcAft>
                <a:spcPts val="0"/>
              </a:spcAft>
              <a:defRPr sz="7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00901" y="3428633"/>
            <a:ext cx="2019600" cy="216000"/>
          </a:xfrm>
          <a:prstGeom prst="roundRect">
            <a:avLst>
              <a:gd name="adj" fmla="val 50000"/>
            </a:avLst>
          </a:prstGeom>
          <a:solidFill>
            <a:schemeClr val="accent4"/>
          </a:solidFill>
        </p:spPr>
        <p:txBody>
          <a:bodyPr wrap="square" lIns="504000" rIns="360000" anchor="ctr" anchorCtr="0">
            <a:noAutofit/>
          </a:bodyPr>
          <a:lstStyle>
            <a:lvl1pPr>
              <a:lnSpc>
                <a:spcPct val="100000"/>
              </a:lnSpc>
              <a:spcAft>
                <a:spcPts val="0"/>
              </a:spcAft>
              <a:defRPr sz="7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3428633"/>
            <a:ext cx="1509078" cy="216000"/>
          </a:xfrm>
          <a:prstGeom prst="roundRect">
            <a:avLst>
              <a:gd name="adj" fmla="val 50000"/>
            </a:avLst>
          </a:prstGeom>
          <a:solidFill>
            <a:schemeClr val="accent3"/>
          </a:solidFill>
        </p:spPr>
        <p:txBody>
          <a:bodyPr wrap="square" lIns="396000" rIns="360000" anchor="ctr" anchorCtr="0">
            <a:noAutofit/>
          </a:bodyPr>
          <a:lstStyle>
            <a:lvl1pPr algn="l">
              <a:lnSpc>
                <a:spcPct val="100000"/>
              </a:lnSpc>
              <a:spcAft>
                <a:spcPts val="0"/>
              </a:spcAft>
              <a:defRPr sz="7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a:t>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10209093" y="460354"/>
            <a:ext cx="1508400" cy="216000"/>
          </a:xfrm>
          <a:prstGeom prst="roundRect">
            <a:avLst>
              <a:gd name="adj" fmla="val 50000"/>
            </a:avLst>
          </a:prstGeom>
          <a:ln w="6350">
            <a:solidFill>
              <a:schemeClr val="bg1"/>
            </a:solidFill>
            <a:miter lim="800000"/>
          </a:ln>
        </p:spPr>
        <p:txBody>
          <a:bodyPr lIns="0" anchor="ctr" anchorCtr="0"/>
          <a:lstStyle>
            <a:lvl1pPr algn="ctr">
              <a:spcAft>
                <a:spcPts val="0"/>
              </a:spcAft>
              <a:defRPr sz="700">
                <a:solidFill>
                  <a:schemeClr val="bg1"/>
                </a:solidFill>
                <a:latin typeface="+mn-lt"/>
                <a:ea typeface="Roboto" panose="02000000000000000000" pitchFamily="2" charset="0"/>
              </a:defRPr>
            </a:lvl1pPr>
          </a:lstStyle>
          <a:p>
            <a:pPr lvl="0"/>
            <a:r>
              <a:rPr lang="en-US" noProof="0"/>
              <a:t>Insert deck type</a:t>
            </a:r>
          </a:p>
        </p:txBody>
      </p:sp>
      <p:cxnSp>
        <p:nvCxnSpPr>
          <p:cNvPr id="94" name="Straight Connector 93">
            <a:extLst>
              <a:ext uri="{FF2B5EF4-FFF2-40B4-BE49-F238E27FC236}">
                <a16:creationId xmlns:a16="http://schemas.microsoft.com/office/drawing/2014/main" id="{E8386E28-D99C-7E96-ACE6-D59EE01DF596}"/>
              </a:ext>
            </a:extLst>
          </p:cNvPr>
          <p:cNvCxnSpPr>
            <a:cxnSpLocks/>
          </p:cNvCxnSpPr>
          <p:nvPr/>
        </p:nvCxnSpPr>
        <p:spPr>
          <a:xfrm flipH="1">
            <a:off x="1515521"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2" name="Picture Placeholder 101">
            <a:extLst>
              <a:ext uri="{FF2B5EF4-FFF2-40B4-BE49-F238E27FC236}">
                <a16:creationId xmlns:a16="http://schemas.microsoft.com/office/drawing/2014/main" id="{7BE52618-E91E-6581-CC9B-54E3F5250557}"/>
              </a:ext>
            </a:extLst>
          </p:cNvPr>
          <p:cNvSpPr>
            <a:spLocks noGrp="1"/>
          </p:cNvSpPr>
          <p:nvPr>
            <p:ph type="pic" sz="quarter" idx="25" hasCustomPrompt="1"/>
          </p:nvPr>
        </p:nvSpPr>
        <p:spPr>
          <a:xfrm>
            <a:off x="1651000" y="373063"/>
            <a:ext cx="1082675" cy="323850"/>
          </a:xfrm>
        </p:spPr>
        <p:txBody>
          <a:bodyPr anchor="ctr"/>
          <a:lstStyle>
            <a:lvl1pPr algn="ctr">
              <a:defRPr sz="900"/>
            </a:lvl1pPr>
          </a:lstStyle>
          <a:p>
            <a:r>
              <a:rPr lang="en-US" noProof="0"/>
              <a:t>Insert partner logo</a:t>
            </a:r>
          </a:p>
        </p:txBody>
      </p:sp>
    </p:spTree>
    <p:extLst>
      <p:ext uri="{BB962C8B-B14F-4D97-AF65-F5344CB8AC3E}">
        <p14:creationId xmlns:p14="http://schemas.microsoft.com/office/powerpoint/2010/main" val="4993847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7.xml><?xml version="1.0" encoding="utf-8"?>
<p:sldLayout xmlns:a="http://schemas.openxmlformats.org/drawingml/2006/main" xmlns:r="http://schemas.openxmlformats.org/officeDocument/2006/relationships" xmlns:p="http://schemas.openxmlformats.org/presentationml/2006/main" showMasterSp="0" preserve="1">
  <p:cSld name="Title B Partner Logo - Long Title">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A6548F75-B8DB-A3D0-F1C5-1B1AC78B914B}"/>
              </a:ext>
            </a:extLst>
          </p:cNvPr>
          <p:cNvSpPr/>
          <p:nvPr/>
        </p:nvSpPr>
        <p:spPr>
          <a:xfrm>
            <a:off x="373062" y="5673992"/>
            <a:ext cx="6172201" cy="895083"/>
          </a:xfrm>
          <a:prstGeom prst="roundRect">
            <a:avLst>
              <a:gd name="adj" fmla="val 1206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srgbClr val="FFFFFF"/>
              </a:solidFill>
              <a:effectLst/>
              <a:uLnTx/>
              <a:uFillTx/>
              <a:latin typeface="+mn-lt"/>
              <a:ea typeface="+mn-ea"/>
              <a:cs typeface="+mn-cs"/>
            </a:endParaRPr>
          </a:p>
        </p:txBody>
      </p:sp>
      <p:sp>
        <p:nvSpPr>
          <p:cNvPr id="96" name="Rectangle: Rounded Corners 95">
            <a:extLst>
              <a:ext uri="{FF2B5EF4-FFF2-40B4-BE49-F238E27FC236}">
                <a16:creationId xmlns:a16="http://schemas.microsoft.com/office/drawing/2014/main" id="{6322A177-8603-710E-5C87-2D77264492C4}"/>
              </a:ext>
            </a:extLst>
          </p:cNvPr>
          <p:cNvSpPr/>
          <p:nvPr/>
        </p:nvSpPr>
        <p:spPr>
          <a:xfrm>
            <a:off x="373062" y="2749550"/>
            <a:ext cx="6172201" cy="2852737"/>
          </a:xfrm>
          <a:prstGeom prst="roundRect">
            <a:avLst>
              <a:gd name="adj" fmla="val 378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srgbClr val="FFFFFF"/>
              </a:solidFill>
              <a:effectLst/>
              <a:uLnTx/>
              <a:uFillTx/>
              <a:latin typeface="+mn-lt"/>
              <a:ea typeface="+mn-ea"/>
              <a:cs typeface="+mn-cs"/>
            </a:endParaRPr>
          </a:p>
        </p:txBody>
      </p:sp>
      <p:grpSp>
        <p:nvGrpSpPr>
          <p:cNvPr id="74" name="Group 73">
            <a:extLst>
              <a:ext uri="{FF2B5EF4-FFF2-40B4-BE49-F238E27FC236}">
                <a16:creationId xmlns:a16="http://schemas.microsoft.com/office/drawing/2014/main" id="{C21FF905-9F1D-4BC4-A0C4-819C54B20BB8}"/>
              </a:ext>
            </a:extLst>
          </p:cNvPr>
          <p:cNvGrpSpPr/>
          <p:nvPr/>
        </p:nvGrpSpPr>
        <p:grpSpPr>
          <a:xfrm>
            <a:off x="374967" y="373063"/>
            <a:ext cx="1004400" cy="324000"/>
            <a:chOff x="4124324" y="2793830"/>
            <a:chExt cx="3945731" cy="1275368"/>
          </a:xfrm>
        </p:grpSpPr>
        <p:sp>
          <p:nvSpPr>
            <p:cNvPr id="75" name="Freeform: Shape 74">
              <a:extLst>
                <a:ext uri="{FF2B5EF4-FFF2-40B4-BE49-F238E27FC236}">
                  <a16:creationId xmlns:a16="http://schemas.microsoft.com/office/drawing/2014/main" id="{059914BE-FC3C-135B-5DB0-18278431894E}"/>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76" name="Freeform: Shape 75">
              <a:extLst>
                <a:ext uri="{FF2B5EF4-FFF2-40B4-BE49-F238E27FC236}">
                  <a16:creationId xmlns:a16="http://schemas.microsoft.com/office/drawing/2014/main" id="{528CB0D7-7587-96BD-7839-497DE6E7EA0A}"/>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77" name="Freeform: Shape 76">
              <a:extLst>
                <a:ext uri="{FF2B5EF4-FFF2-40B4-BE49-F238E27FC236}">
                  <a16:creationId xmlns:a16="http://schemas.microsoft.com/office/drawing/2014/main" id="{D7110FF8-9F6B-166A-393F-342BE1E35CD5}"/>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78" name="Freeform: Shape 77">
              <a:extLst>
                <a:ext uri="{FF2B5EF4-FFF2-40B4-BE49-F238E27FC236}">
                  <a16:creationId xmlns:a16="http://schemas.microsoft.com/office/drawing/2014/main" id="{F1677DEC-DF7E-65E8-AFE4-613797E72E85}"/>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79" name="Freeform: Shape 78">
              <a:extLst>
                <a:ext uri="{FF2B5EF4-FFF2-40B4-BE49-F238E27FC236}">
                  <a16:creationId xmlns:a16="http://schemas.microsoft.com/office/drawing/2014/main" id="{18F0D363-4B8E-CC2D-DFEF-D89EE35A270D}"/>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80" name="Freeform: Shape 79">
              <a:extLst>
                <a:ext uri="{FF2B5EF4-FFF2-40B4-BE49-F238E27FC236}">
                  <a16:creationId xmlns:a16="http://schemas.microsoft.com/office/drawing/2014/main" id="{1FE81C4C-D33B-AF15-87E3-0B77EF334E22}"/>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81" name="Freeform: Shape 80">
              <a:extLst>
                <a:ext uri="{FF2B5EF4-FFF2-40B4-BE49-F238E27FC236}">
                  <a16:creationId xmlns:a16="http://schemas.microsoft.com/office/drawing/2014/main" id="{87BFB631-BDE9-A36F-948C-50B59F682B2B}"/>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82" name="Freeform: Shape 81">
              <a:extLst>
                <a:ext uri="{FF2B5EF4-FFF2-40B4-BE49-F238E27FC236}">
                  <a16:creationId xmlns:a16="http://schemas.microsoft.com/office/drawing/2014/main" id="{41564BE0-BF5A-5B3B-985D-7664B2DEEEEC}"/>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83" name="Freeform: Shape 82">
              <a:extLst>
                <a:ext uri="{FF2B5EF4-FFF2-40B4-BE49-F238E27FC236}">
                  <a16:creationId xmlns:a16="http://schemas.microsoft.com/office/drawing/2014/main" id="{A636A3F7-873A-362A-FF8B-382A6F8F6880}"/>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84" name="Freeform: Shape 83">
              <a:extLst>
                <a:ext uri="{FF2B5EF4-FFF2-40B4-BE49-F238E27FC236}">
                  <a16:creationId xmlns:a16="http://schemas.microsoft.com/office/drawing/2014/main" id="{C78F3A6A-5735-4CE9-BEE9-AD993156FF0F}"/>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85" name="Freeform: Shape 84">
              <a:extLst>
                <a:ext uri="{FF2B5EF4-FFF2-40B4-BE49-F238E27FC236}">
                  <a16:creationId xmlns:a16="http://schemas.microsoft.com/office/drawing/2014/main" id="{491CF533-F473-54F5-48FC-9F5489213BB4}"/>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86" name="Freeform: Shape 85">
              <a:extLst>
                <a:ext uri="{FF2B5EF4-FFF2-40B4-BE49-F238E27FC236}">
                  <a16:creationId xmlns:a16="http://schemas.microsoft.com/office/drawing/2014/main" id="{7FCD6722-3680-B0F1-514B-F875CBECE1F0}"/>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87" name="Freeform: Shape 86">
              <a:extLst>
                <a:ext uri="{FF2B5EF4-FFF2-40B4-BE49-F238E27FC236}">
                  <a16:creationId xmlns:a16="http://schemas.microsoft.com/office/drawing/2014/main" id="{3D19A48B-4CE5-DFDD-45BD-889671A5D3EE}"/>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88" name="Freeform: Shape 87">
              <a:extLst>
                <a:ext uri="{FF2B5EF4-FFF2-40B4-BE49-F238E27FC236}">
                  <a16:creationId xmlns:a16="http://schemas.microsoft.com/office/drawing/2014/main" id="{685C59C6-8A4E-2D10-BB33-7D1F6B44C6EF}"/>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89" name="Graphic 4">
              <a:extLst>
                <a:ext uri="{FF2B5EF4-FFF2-40B4-BE49-F238E27FC236}">
                  <a16:creationId xmlns:a16="http://schemas.microsoft.com/office/drawing/2014/main" id="{1A5DB6E8-B2F1-7F8E-6200-BD639DD4EC7C}"/>
                </a:ext>
              </a:extLst>
            </p:cNvPr>
            <p:cNvGrpSpPr/>
            <p:nvPr/>
          </p:nvGrpSpPr>
          <p:grpSpPr>
            <a:xfrm>
              <a:off x="7929789" y="3640062"/>
              <a:ext cx="140266" cy="84954"/>
              <a:chOff x="7929789" y="3640062"/>
              <a:chExt cx="140266" cy="84954"/>
            </a:xfrm>
            <a:solidFill>
              <a:srgbClr val="26478D"/>
            </a:solidFill>
          </p:grpSpPr>
          <p:sp>
            <p:nvSpPr>
              <p:cNvPr id="90" name="Freeform: Shape 89">
                <a:extLst>
                  <a:ext uri="{FF2B5EF4-FFF2-40B4-BE49-F238E27FC236}">
                    <a16:creationId xmlns:a16="http://schemas.microsoft.com/office/drawing/2014/main" id="{6100DE4C-00A8-C63E-ED90-BB2BB652A3F4}"/>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91" name="Freeform: Shape 90">
                <a:extLst>
                  <a:ext uri="{FF2B5EF4-FFF2-40B4-BE49-F238E27FC236}">
                    <a16:creationId xmlns:a16="http://schemas.microsoft.com/office/drawing/2014/main" id="{3A1B4668-C629-CBF3-60AC-A728E7127258}"/>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6628338" y="371476"/>
            <a:ext cx="5190600" cy="6197599"/>
          </a:xfrm>
          <a:prstGeom prst="roundRect">
            <a:avLst>
              <a:gd name="adj" fmla="val 2081"/>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3144839"/>
            <a:ext cx="5302251" cy="2097448"/>
          </a:xfrm>
        </p:spPr>
        <p:txBody>
          <a:bodyPr wrap="square" rIns="0" anchor="ctr" anchorCtr="0">
            <a:noAutofit/>
          </a:bodyPr>
          <a:lstStyle>
            <a:lvl1pPr>
              <a:defRPr sz="3400">
                <a:solidFill>
                  <a:schemeClr val="bg1"/>
                </a:solidFill>
              </a:defRPr>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68300"/>
            <a:ext cx="5302250" cy="306467"/>
          </a:xfrm>
          <a:prstGeom prst="rect">
            <a:avLst/>
          </a:prstGeom>
          <a:solidFill>
            <a:schemeClr val="accent2"/>
          </a:solidFill>
        </p:spPr>
        <p:txBody>
          <a:bodyPr wrap="square" lIns="0" rIns="0" anchor="ctr" anchorCtr="0">
            <a:noAutofit/>
          </a:bodyPr>
          <a:lstStyle>
            <a:lvl1pPr>
              <a:lnSpc>
                <a:spcPct val="100000"/>
              </a:lnSpc>
              <a:spcAft>
                <a:spcPts val="0"/>
              </a:spcAft>
              <a:defRPr sz="1800">
                <a:solidFill>
                  <a:schemeClr val="bg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4032463" y="2461845"/>
            <a:ext cx="2512800" cy="216000"/>
          </a:xfrm>
          <a:prstGeom prst="roundRect">
            <a:avLst>
              <a:gd name="adj" fmla="val 50000"/>
            </a:avLst>
          </a:prstGeom>
          <a:solidFill>
            <a:schemeClr val="accent5"/>
          </a:solidFill>
        </p:spPr>
        <p:txBody>
          <a:bodyPr wrap="square" lIns="504000" rIns="360000" anchor="ctr" anchorCtr="0">
            <a:noAutofit/>
          </a:bodyPr>
          <a:lstStyle>
            <a:lvl1pPr>
              <a:lnSpc>
                <a:spcPct val="100000"/>
              </a:lnSpc>
              <a:spcAft>
                <a:spcPts val="0"/>
              </a:spcAft>
              <a:defRPr sz="7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00902" y="2461845"/>
            <a:ext cx="2512800" cy="216000"/>
          </a:xfrm>
          <a:prstGeom prst="roundRect">
            <a:avLst>
              <a:gd name="adj" fmla="val 50000"/>
            </a:avLst>
          </a:prstGeom>
          <a:solidFill>
            <a:schemeClr val="accent4"/>
          </a:solidFill>
        </p:spPr>
        <p:txBody>
          <a:bodyPr wrap="square" lIns="504000" rIns="360000" anchor="ctr" anchorCtr="0">
            <a:noAutofit/>
          </a:bodyPr>
          <a:lstStyle>
            <a:lvl1pPr>
              <a:lnSpc>
                <a:spcPct val="100000"/>
              </a:lnSpc>
              <a:spcAft>
                <a:spcPts val="0"/>
              </a:spcAft>
              <a:defRPr sz="7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2461845"/>
            <a:ext cx="1509078" cy="216000"/>
          </a:xfrm>
          <a:prstGeom prst="roundRect">
            <a:avLst>
              <a:gd name="adj" fmla="val 50000"/>
            </a:avLst>
          </a:prstGeom>
          <a:solidFill>
            <a:schemeClr val="accent3"/>
          </a:solidFill>
        </p:spPr>
        <p:txBody>
          <a:bodyPr wrap="square" lIns="396000" rIns="360000" anchor="ctr" anchorCtr="0">
            <a:noAutofit/>
          </a:bodyPr>
          <a:lstStyle>
            <a:lvl1pPr algn="l">
              <a:lnSpc>
                <a:spcPct val="100000"/>
              </a:lnSpc>
              <a:spcAft>
                <a:spcPts val="0"/>
              </a:spcAft>
              <a:defRPr sz="7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a:t>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10209093" y="460354"/>
            <a:ext cx="1508400" cy="216000"/>
          </a:xfrm>
          <a:prstGeom prst="roundRect">
            <a:avLst>
              <a:gd name="adj" fmla="val 50000"/>
            </a:avLst>
          </a:prstGeom>
          <a:ln w="6350">
            <a:solidFill>
              <a:schemeClr val="bg1"/>
            </a:solidFill>
            <a:miter lim="800000"/>
          </a:ln>
        </p:spPr>
        <p:txBody>
          <a:bodyPr lIns="0" anchor="ctr" anchorCtr="0"/>
          <a:lstStyle>
            <a:lvl1pPr algn="ctr">
              <a:spcAft>
                <a:spcPts val="0"/>
              </a:spcAft>
              <a:defRPr sz="700">
                <a:solidFill>
                  <a:schemeClr val="bg1"/>
                </a:solidFill>
                <a:latin typeface="+mn-lt"/>
                <a:ea typeface="Roboto" panose="02000000000000000000" pitchFamily="2" charset="0"/>
              </a:defRPr>
            </a:lvl1pPr>
          </a:lstStyle>
          <a:p>
            <a:pPr lvl="0"/>
            <a:r>
              <a:rPr lang="en-US" noProof="0"/>
              <a:t>Insert deck type</a:t>
            </a:r>
          </a:p>
        </p:txBody>
      </p:sp>
      <p:cxnSp>
        <p:nvCxnSpPr>
          <p:cNvPr id="94" name="Straight Connector 93">
            <a:extLst>
              <a:ext uri="{FF2B5EF4-FFF2-40B4-BE49-F238E27FC236}">
                <a16:creationId xmlns:a16="http://schemas.microsoft.com/office/drawing/2014/main" id="{E8386E28-D99C-7E96-ACE6-D59EE01DF596}"/>
              </a:ext>
            </a:extLst>
          </p:cNvPr>
          <p:cNvCxnSpPr>
            <a:cxnSpLocks/>
          </p:cNvCxnSpPr>
          <p:nvPr/>
        </p:nvCxnSpPr>
        <p:spPr>
          <a:xfrm flipH="1">
            <a:off x="1515521"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2" name="Picture Placeholder 101">
            <a:extLst>
              <a:ext uri="{FF2B5EF4-FFF2-40B4-BE49-F238E27FC236}">
                <a16:creationId xmlns:a16="http://schemas.microsoft.com/office/drawing/2014/main" id="{7BE52618-E91E-6581-CC9B-54E3F5250557}"/>
              </a:ext>
            </a:extLst>
          </p:cNvPr>
          <p:cNvSpPr>
            <a:spLocks noGrp="1"/>
          </p:cNvSpPr>
          <p:nvPr>
            <p:ph type="pic" sz="quarter" idx="25" hasCustomPrompt="1"/>
          </p:nvPr>
        </p:nvSpPr>
        <p:spPr>
          <a:xfrm>
            <a:off x="1651000" y="373063"/>
            <a:ext cx="1082675" cy="323850"/>
          </a:xfrm>
        </p:spPr>
        <p:txBody>
          <a:bodyPr anchor="ctr"/>
          <a:lstStyle>
            <a:lvl1pPr algn="ctr">
              <a:defRPr sz="900"/>
            </a:lvl1pPr>
          </a:lstStyle>
          <a:p>
            <a:r>
              <a:rPr lang="en-US" noProof="0"/>
              <a:t>Insert partner logo</a:t>
            </a:r>
          </a:p>
        </p:txBody>
      </p:sp>
    </p:spTree>
    <p:extLst>
      <p:ext uri="{BB962C8B-B14F-4D97-AF65-F5344CB8AC3E}">
        <p14:creationId xmlns:p14="http://schemas.microsoft.com/office/powerpoint/2010/main" val="1982549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8.xml><?xml version="1.0" encoding="utf-8"?>
<p:sldLayout xmlns:a="http://schemas.openxmlformats.org/drawingml/2006/main" xmlns:r="http://schemas.openxmlformats.org/officeDocument/2006/relationships" xmlns:p="http://schemas.openxmlformats.org/presentationml/2006/main" showMasterSp="0" preserve="1">
  <p:cSld name="Title C No Image">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D7DB324D-B70D-12D2-0B29-1B03A128369C}"/>
              </a:ext>
            </a:extLst>
          </p:cNvPr>
          <p:cNvSpPr/>
          <p:nvPr/>
        </p:nvSpPr>
        <p:spPr>
          <a:xfrm>
            <a:off x="373062" y="3716338"/>
            <a:ext cx="5200651" cy="2852737"/>
          </a:xfrm>
          <a:prstGeom prst="roundRect">
            <a:avLst>
              <a:gd name="adj" fmla="val 378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00000"/>
              </a:lnSpc>
              <a:spcAft>
                <a:spcPts val="0"/>
              </a:spcAft>
              <a:defRPr sz="1800">
                <a:solidFill>
                  <a:schemeClr val="accent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3542207" y="3428633"/>
            <a:ext cx="2031506" cy="216000"/>
          </a:xfrm>
          <a:prstGeom prst="roundRect">
            <a:avLst>
              <a:gd name="adj" fmla="val 50000"/>
            </a:avLst>
          </a:prstGeom>
          <a:solidFill>
            <a:schemeClr val="accent5"/>
          </a:solidFill>
        </p:spPr>
        <p:txBody>
          <a:bodyPr wrap="square" lIns="504000" rIns="360000" anchor="ctr" anchorCtr="0">
            <a:noAutofit/>
          </a:bodyPr>
          <a:lstStyle>
            <a:lvl1pPr>
              <a:lnSpc>
                <a:spcPct val="100000"/>
              </a:lnSpc>
              <a:spcAft>
                <a:spcPts val="0"/>
              </a:spcAft>
              <a:defRPr sz="7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00901" y="3428633"/>
            <a:ext cx="2019600" cy="216000"/>
          </a:xfrm>
          <a:prstGeom prst="roundRect">
            <a:avLst>
              <a:gd name="adj" fmla="val 50000"/>
            </a:avLst>
          </a:prstGeom>
          <a:solidFill>
            <a:schemeClr val="accent4"/>
          </a:solidFill>
        </p:spPr>
        <p:txBody>
          <a:bodyPr wrap="square" lIns="504000" rIns="360000" anchor="ctr" anchorCtr="0">
            <a:noAutofit/>
          </a:bodyPr>
          <a:lstStyle>
            <a:lvl1pPr>
              <a:lnSpc>
                <a:spcPct val="100000"/>
              </a:lnSpc>
              <a:spcAft>
                <a:spcPts val="0"/>
              </a:spcAft>
              <a:defRPr sz="7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3428633"/>
            <a:ext cx="1509078" cy="216000"/>
          </a:xfrm>
          <a:prstGeom prst="roundRect">
            <a:avLst>
              <a:gd name="adj" fmla="val 50000"/>
            </a:avLst>
          </a:prstGeom>
          <a:solidFill>
            <a:schemeClr val="accent3"/>
          </a:solidFill>
        </p:spPr>
        <p:txBody>
          <a:bodyPr wrap="square" lIns="396000" rIns="360000" anchor="ctr" anchorCtr="0">
            <a:noAutofit/>
          </a:bodyPr>
          <a:lstStyle>
            <a:lvl1pPr algn="l">
              <a:lnSpc>
                <a:spcPct val="100000"/>
              </a:lnSpc>
              <a:spcAft>
                <a:spcPts val="0"/>
              </a:spcAft>
              <a:defRPr sz="7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a:t>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16000"/>
          </a:xfrm>
          <a:prstGeom prst="roundRect">
            <a:avLst>
              <a:gd name="adj" fmla="val 50000"/>
            </a:avLst>
          </a:prstGeom>
          <a:ln w="6350">
            <a:solidFill>
              <a:schemeClr val="bg1"/>
            </a:solidFill>
            <a:miter lim="800000"/>
          </a:ln>
        </p:spPr>
        <p:txBody>
          <a:bodyPr lIns="0" anchor="ctr" anchorCtr="0"/>
          <a:lstStyle>
            <a:lvl1pPr algn="ctr">
              <a:spcAft>
                <a:spcPts val="0"/>
              </a:spcAft>
              <a:defRPr sz="700">
                <a:solidFill>
                  <a:schemeClr val="bg1"/>
                </a:solidFill>
                <a:latin typeface="+mn-lt"/>
                <a:ea typeface="Roboto" panose="02000000000000000000" pitchFamily="2" charset="0"/>
              </a:defRPr>
            </a:lvl1pPr>
          </a:lstStyle>
          <a:p>
            <a:pPr lvl="0"/>
            <a:r>
              <a:rPr lang="en-US" noProof="0"/>
              <a:t>Insert deck type</a:t>
            </a:r>
          </a:p>
        </p:txBody>
      </p:sp>
      <p:pic>
        <p:nvPicPr>
          <p:cNvPr id="6" name="Graphic 5">
            <a:extLst>
              <a:ext uri="{FF2B5EF4-FFF2-40B4-BE49-F238E27FC236}">
                <a16:creationId xmlns:a16="http://schemas.microsoft.com/office/drawing/2014/main" id="{A49FAC72-20E7-FF4F-E890-4991281311E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776862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9.xml><?xml version="1.0" encoding="utf-8"?>
<p:sldLayout xmlns:a="http://schemas.openxmlformats.org/drawingml/2006/main" xmlns:r="http://schemas.openxmlformats.org/officeDocument/2006/relationships" xmlns:p="http://schemas.openxmlformats.org/presentationml/2006/main" showMasterSp="0" preserve="1">
  <p:cSld name="Title C No Image - Long Title">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D7DB324D-B70D-12D2-0B29-1B03A128369C}"/>
              </a:ext>
            </a:extLst>
          </p:cNvPr>
          <p:cNvSpPr/>
          <p:nvPr/>
        </p:nvSpPr>
        <p:spPr>
          <a:xfrm>
            <a:off x="373062" y="3716338"/>
            <a:ext cx="6172201" cy="2852737"/>
          </a:xfrm>
          <a:prstGeom prst="roundRect">
            <a:avLst>
              <a:gd name="adj" fmla="val 378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5295902" cy="2103436"/>
          </a:xfrm>
        </p:spPr>
        <p:txBody>
          <a:bodyPr wrap="square" rIns="0" anchor="ctr"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6699" y="4691064"/>
            <a:ext cx="5249499" cy="1878012"/>
          </a:xfrm>
          <a:prstGeom prst="roundRect">
            <a:avLst>
              <a:gd name="adj" fmla="val 5751"/>
            </a:avLst>
          </a:prstGeom>
          <a:solidFill>
            <a:srgbClr val="CFD4ED"/>
          </a:solidFill>
        </p:spPr>
        <p:txBody>
          <a:bodyPr wrap="square" lIns="360000" tIns="360000" rIns="360000" bIns="360000" anchor="ctr" anchorCtr="0">
            <a:noAutofit/>
          </a:bodyPr>
          <a:lstStyle>
            <a:lvl1pPr>
              <a:lnSpc>
                <a:spcPct val="100000"/>
              </a:lnSpc>
              <a:spcAft>
                <a:spcPts val="0"/>
              </a:spcAft>
              <a:defRPr sz="1800">
                <a:solidFill>
                  <a:schemeClr val="accent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4032463" y="3428633"/>
            <a:ext cx="2512800" cy="216000"/>
          </a:xfrm>
          <a:prstGeom prst="roundRect">
            <a:avLst>
              <a:gd name="adj" fmla="val 50000"/>
            </a:avLst>
          </a:prstGeom>
          <a:solidFill>
            <a:schemeClr val="accent5"/>
          </a:solidFill>
        </p:spPr>
        <p:txBody>
          <a:bodyPr wrap="square" lIns="504000" rIns="360000" anchor="ctr" anchorCtr="0">
            <a:noAutofit/>
          </a:bodyPr>
          <a:lstStyle>
            <a:lvl1pPr>
              <a:lnSpc>
                <a:spcPct val="100000"/>
              </a:lnSpc>
              <a:spcAft>
                <a:spcPts val="0"/>
              </a:spcAft>
              <a:defRPr sz="7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00902" y="3428633"/>
            <a:ext cx="2512800" cy="216000"/>
          </a:xfrm>
          <a:prstGeom prst="roundRect">
            <a:avLst>
              <a:gd name="adj" fmla="val 50000"/>
            </a:avLst>
          </a:prstGeom>
          <a:solidFill>
            <a:schemeClr val="accent4"/>
          </a:solidFill>
        </p:spPr>
        <p:txBody>
          <a:bodyPr wrap="square" lIns="504000" rIns="360000" anchor="ctr" anchorCtr="0">
            <a:noAutofit/>
          </a:bodyPr>
          <a:lstStyle>
            <a:lvl1pPr>
              <a:lnSpc>
                <a:spcPct val="100000"/>
              </a:lnSpc>
              <a:spcAft>
                <a:spcPts val="0"/>
              </a:spcAft>
              <a:defRPr sz="7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3428633"/>
            <a:ext cx="1509078" cy="216000"/>
          </a:xfrm>
          <a:prstGeom prst="roundRect">
            <a:avLst>
              <a:gd name="adj" fmla="val 50000"/>
            </a:avLst>
          </a:prstGeom>
          <a:solidFill>
            <a:schemeClr val="accent3"/>
          </a:solidFill>
        </p:spPr>
        <p:txBody>
          <a:bodyPr wrap="square" lIns="396000" rIns="360000" anchor="ctr" anchorCtr="0">
            <a:noAutofit/>
          </a:bodyPr>
          <a:lstStyle>
            <a:lvl1pPr algn="l">
              <a:lnSpc>
                <a:spcPct val="100000"/>
              </a:lnSpc>
              <a:spcAft>
                <a:spcPts val="0"/>
              </a:spcAft>
              <a:defRPr sz="7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a:t>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16000"/>
          </a:xfrm>
          <a:prstGeom prst="roundRect">
            <a:avLst>
              <a:gd name="adj" fmla="val 50000"/>
            </a:avLst>
          </a:prstGeom>
          <a:ln w="6350">
            <a:solidFill>
              <a:schemeClr val="bg1"/>
            </a:solidFill>
            <a:miter lim="800000"/>
          </a:ln>
        </p:spPr>
        <p:txBody>
          <a:bodyPr lIns="0" anchor="ctr" anchorCtr="0"/>
          <a:lstStyle>
            <a:lvl1pPr algn="ctr">
              <a:spcAft>
                <a:spcPts val="0"/>
              </a:spcAft>
              <a:defRPr sz="700">
                <a:solidFill>
                  <a:schemeClr val="bg1"/>
                </a:solidFill>
                <a:latin typeface="+mn-lt"/>
                <a:ea typeface="Roboto" panose="02000000000000000000" pitchFamily="2" charset="0"/>
              </a:defRPr>
            </a:lvl1pPr>
          </a:lstStyle>
          <a:p>
            <a:pPr lvl="0"/>
            <a:r>
              <a:rPr lang="en-US" noProof="0"/>
              <a:t>Insert deck type</a:t>
            </a:r>
          </a:p>
        </p:txBody>
      </p:sp>
      <p:pic>
        <p:nvPicPr>
          <p:cNvPr id="6" name="Graphic 5">
            <a:extLst>
              <a:ext uri="{FF2B5EF4-FFF2-40B4-BE49-F238E27FC236}">
                <a16:creationId xmlns:a16="http://schemas.microsoft.com/office/drawing/2014/main" id="{A49FAC72-20E7-FF4F-E890-4991281311E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842361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p:cSld name="Section Divider B Purple">
    <p:bg>
      <p:bgPr>
        <a:solidFill>
          <a:schemeClr val="accent3"/>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701318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0.xml><?xml version="1.0" encoding="utf-8"?>
<p:sldLayout xmlns:a="http://schemas.openxmlformats.org/drawingml/2006/main" xmlns:r="http://schemas.openxmlformats.org/officeDocument/2006/relationships" xmlns:p="http://schemas.openxmlformats.org/presentationml/2006/main" showMasterSp="0" preserve="1">
  <p:cSld name="Agenda Layouts">
    <p:bg>
      <p:bgPr>
        <a:solidFill>
          <a:schemeClr val="tx2"/>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422792A-E9BA-7DE8-2494-6B126F2A5EB2}"/>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Agenda layouts</a:t>
            </a:r>
          </a:p>
        </p:txBody>
      </p:sp>
      <p:pic>
        <p:nvPicPr>
          <p:cNvPr id="6" name="Graphic 5" descr="Hamburger Menu Icon with solid fill">
            <a:extLst>
              <a:ext uri="{FF2B5EF4-FFF2-40B4-BE49-F238E27FC236}">
                <a16:creationId xmlns:a16="http://schemas.microsoft.com/office/drawing/2014/main" id="{F33C3C79-0878-759B-E296-D0E0C26121B7}"/>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52499" y="1914524"/>
            <a:ext cx="3028951" cy="3028951"/>
          </a:xfrm>
          <a:prstGeom prst="rect">
            <a:avLst/>
          </a:prstGeom>
        </p:spPr>
      </p:pic>
      <p:sp>
        <p:nvSpPr>
          <p:cNvPr id="2" name="TextBox 1">
            <a:extLst>
              <a:ext uri="{FF2B5EF4-FFF2-40B4-BE49-F238E27FC236}">
                <a16:creationId xmlns:a16="http://schemas.microsoft.com/office/drawing/2014/main" id="{30EA5387-D038-220F-4A53-F52E25651589}"/>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455278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1.xml><?xml version="1.0" encoding="utf-8"?>
<p:sldLayout xmlns:a="http://schemas.openxmlformats.org/drawingml/2006/main" xmlns:r="http://schemas.openxmlformats.org/officeDocument/2006/relationships" xmlns:p="http://schemas.openxmlformats.org/presentationml/2006/main" showMasterSp="0" preserve="1">
  <p:cSld name="Agenda x4 Dark">
    <p:bg>
      <p:bgPr>
        <a:solidFill>
          <a:schemeClr val="accent1"/>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0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0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0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a:t>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537869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2.xml><?xml version="1.0" encoding="utf-8"?>
<p:sldLayout xmlns:a="http://schemas.openxmlformats.org/drawingml/2006/main" xmlns:r="http://schemas.openxmlformats.org/officeDocument/2006/relationships" xmlns:p="http://schemas.openxmlformats.org/presentationml/2006/main" preserve="1">
  <p:cSld name="Agenda x4 Light">
    <p:bg>
      <p:bgPr>
        <a:solidFill>
          <a:schemeClr val="bg2"/>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0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0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0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lang="en-GB"/>
            </a:lvl1pPr>
          </a:lstStyle>
          <a:p>
            <a:r>
              <a:rPr lang="en-US"/>
              <a:t>Experian | Confidential</a:t>
            </a:r>
          </a:p>
        </p:txBody>
      </p:sp>
    </p:spTree>
    <p:extLst>
      <p:ext uri="{BB962C8B-B14F-4D97-AF65-F5344CB8AC3E}">
        <p14:creationId xmlns:p14="http://schemas.microsoft.com/office/powerpoint/2010/main" val="4226790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3.xml><?xml version="1.0" encoding="utf-8"?>
<p:sldLayout xmlns:a="http://schemas.openxmlformats.org/drawingml/2006/main" xmlns:r="http://schemas.openxmlformats.org/officeDocument/2006/relationships" xmlns:p="http://schemas.openxmlformats.org/presentationml/2006/main" showMasterSp="0" preserve="1">
  <p:cSld name="Agenda x6 Dark">
    <p:bg>
      <p:bgPr>
        <a:solidFill>
          <a:schemeClr val="accent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0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0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a:t>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0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0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2281296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4.xml><?xml version="1.0" encoding="utf-8"?>
<p:sldLayout xmlns:a="http://schemas.openxmlformats.org/drawingml/2006/main" xmlns:r="http://schemas.openxmlformats.org/officeDocument/2006/relationships" xmlns:p="http://schemas.openxmlformats.org/presentationml/2006/main" showMasterSp="0" preserve="1">
  <p:cSld name="1_Agenda x6 Dark">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a:t>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8" name="Rectangle: Rounded Corners 2">
            <a:extLst>
              <a:ext uri="{FF2B5EF4-FFF2-40B4-BE49-F238E27FC236}">
                <a16:creationId xmlns:a16="http://schemas.microsoft.com/office/drawing/2014/main" id="{D7A74B2D-44E5-3B41-B423-E1D727A45A4C}"/>
              </a:ext>
            </a:extLst>
          </p:cNvPr>
          <p:cNvSpPr/>
          <p:nvPr/>
        </p:nvSpPr>
        <p:spPr>
          <a:xfrm>
            <a:off x="3703637" y="1777927"/>
            <a:ext cx="25164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29" name="Rectangle: Rounded Corners 4">
            <a:extLst>
              <a:ext uri="{FF2B5EF4-FFF2-40B4-BE49-F238E27FC236}">
                <a16:creationId xmlns:a16="http://schemas.microsoft.com/office/drawing/2014/main" id="{C178FDFE-43E6-3044-82A5-A913D1C3B50C}"/>
              </a:ext>
            </a:extLst>
          </p:cNvPr>
          <p:cNvSpPr/>
          <p:nvPr/>
        </p:nvSpPr>
        <p:spPr>
          <a:xfrm>
            <a:off x="6294738" y="2523067"/>
            <a:ext cx="2516400" cy="1123259"/>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30" name="Rectangle: Rounded Corners 5">
            <a:extLst>
              <a:ext uri="{FF2B5EF4-FFF2-40B4-BE49-F238E27FC236}">
                <a16:creationId xmlns:a16="http://schemas.microsoft.com/office/drawing/2014/main" id="{1790543F-C91E-264E-9B23-2242CEEE31B0}"/>
              </a:ext>
            </a:extLst>
          </p:cNvPr>
          <p:cNvSpPr/>
          <p:nvPr/>
        </p:nvSpPr>
        <p:spPr>
          <a:xfrm>
            <a:off x="8885839" y="2523067"/>
            <a:ext cx="2516400" cy="1123259"/>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bg1"/>
              </a:solidFill>
            </a:endParaRPr>
          </a:p>
        </p:txBody>
      </p:sp>
      <p:sp>
        <p:nvSpPr>
          <p:cNvPr id="31" name="Rectangle: Rounded Corners 13">
            <a:extLst>
              <a:ext uri="{FF2B5EF4-FFF2-40B4-BE49-F238E27FC236}">
                <a16:creationId xmlns:a16="http://schemas.microsoft.com/office/drawing/2014/main" id="{F9D5480F-EE48-F64C-9A60-1A73CA526213}"/>
              </a:ext>
            </a:extLst>
          </p:cNvPr>
          <p:cNvSpPr/>
          <p:nvPr/>
        </p:nvSpPr>
        <p:spPr>
          <a:xfrm>
            <a:off x="8885839" y="3726809"/>
            <a:ext cx="25164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bg1"/>
              </a:solidFill>
            </a:endParaRPr>
          </a:p>
        </p:txBody>
      </p:sp>
      <p:sp>
        <p:nvSpPr>
          <p:cNvPr id="32" name="Rectangle: Rounded Corners 4">
            <a:extLst>
              <a:ext uri="{FF2B5EF4-FFF2-40B4-BE49-F238E27FC236}">
                <a16:creationId xmlns:a16="http://schemas.microsoft.com/office/drawing/2014/main" id="{FB905E6D-A254-964C-8BCA-C4609214E309}"/>
              </a:ext>
            </a:extLst>
          </p:cNvPr>
          <p:cNvSpPr/>
          <p:nvPr/>
        </p:nvSpPr>
        <p:spPr>
          <a:xfrm>
            <a:off x="6294738" y="1777926"/>
            <a:ext cx="5102982" cy="681589"/>
          </a:xfrm>
          <a:prstGeom prst="roundRect">
            <a:avLst>
              <a:gd name="adj" fmla="val 10616"/>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33" name="Rectangle: Rounded Corners 4">
            <a:extLst>
              <a:ext uri="{FF2B5EF4-FFF2-40B4-BE49-F238E27FC236}">
                <a16:creationId xmlns:a16="http://schemas.microsoft.com/office/drawing/2014/main" id="{857CCEC2-E980-2A40-8340-7FB8D161DDCD}"/>
              </a:ext>
            </a:extLst>
          </p:cNvPr>
          <p:cNvSpPr/>
          <p:nvPr/>
        </p:nvSpPr>
        <p:spPr>
          <a:xfrm>
            <a:off x="3708156" y="4471950"/>
            <a:ext cx="2516400" cy="1123259"/>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34" name="Rectangle: Rounded Corners 5">
            <a:extLst>
              <a:ext uri="{FF2B5EF4-FFF2-40B4-BE49-F238E27FC236}">
                <a16:creationId xmlns:a16="http://schemas.microsoft.com/office/drawing/2014/main" id="{283F1F3D-AD3F-9D4D-854D-28BDA853106B}"/>
              </a:ext>
            </a:extLst>
          </p:cNvPr>
          <p:cNvSpPr/>
          <p:nvPr/>
        </p:nvSpPr>
        <p:spPr>
          <a:xfrm>
            <a:off x="6299257" y="4471950"/>
            <a:ext cx="2516400" cy="1123259"/>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bg1"/>
              </a:solidFill>
            </a:endParaRPr>
          </a:p>
        </p:txBody>
      </p:sp>
      <p:sp>
        <p:nvSpPr>
          <p:cNvPr id="35" name="Rectangle: Rounded Corners 4">
            <a:extLst>
              <a:ext uri="{FF2B5EF4-FFF2-40B4-BE49-F238E27FC236}">
                <a16:creationId xmlns:a16="http://schemas.microsoft.com/office/drawing/2014/main" id="{2561F0A3-B7BE-A24A-A929-A137A3B1BB27}"/>
              </a:ext>
            </a:extLst>
          </p:cNvPr>
          <p:cNvSpPr/>
          <p:nvPr/>
        </p:nvSpPr>
        <p:spPr>
          <a:xfrm>
            <a:off x="3708156" y="3726809"/>
            <a:ext cx="5102982" cy="681589"/>
          </a:xfrm>
          <a:prstGeom prst="roundRect">
            <a:avLst>
              <a:gd name="adj" fmla="val 12417"/>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37" name="Text Placeholder 10">
            <a:extLst>
              <a:ext uri="{FF2B5EF4-FFF2-40B4-BE49-F238E27FC236}">
                <a16:creationId xmlns:a16="http://schemas.microsoft.com/office/drawing/2014/main" id="{BE9073BB-F515-C34E-8CD1-B504B63F7A25}"/>
              </a:ext>
            </a:extLst>
          </p:cNvPr>
          <p:cNvSpPr>
            <a:spLocks noGrp="1"/>
          </p:cNvSpPr>
          <p:nvPr>
            <p:ph type="body" sz="quarter" idx="13" hasCustomPrompt="1"/>
          </p:nvPr>
        </p:nvSpPr>
        <p:spPr>
          <a:xfrm>
            <a:off x="4057717" y="1973628"/>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4">
            <a:extLst>
              <a:ext uri="{FF2B5EF4-FFF2-40B4-BE49-F238E27FC236}">
                <a16:creationId xmlns:a16="http://schemas.microsoft.com/office/drawing/2014/main" id="{78DA9B89-AA70-8B42-8916-CAE664F031EB}"/>
              </a:ext>
            </a:extLst>
          </p:cNvPr>
          <p:cNvSpPr>
            <a:spLocks noGrp="1"/>
          </p:cNvSpPr>
          <p:nvPr>
            <p:ph type="body" sz="quarter" idx="19" hasCustomPrompt="1"/>
          </p:nvPr>
        </p:nvSpPr>
        <p:spPr>
          <a:xfrm>
            <a:off x="4057717" y="3921072"/>
            <a:ext cx="4578283" cy="470424"/>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p:txBody>
      </p:sp>
      <p:sp>
        <p:nvSpPr>
          <p:cNvPr id="40" name="Text Placeholder 24">
            <a:extLst>
              <a:ext uri="{FF2B5EF4-FFF2-40B4-BE49-F238E27FC236}">
                <a16:creationId xmlns:a16="http://schemas.microsoft.com/office/drawing/2014/main" id="{0052248D-241F-6247-A134-DDC63C2C389E}"/>
              </a:ext>
            </a:extLst>
          </p:cNvPr>
          <p:cNvSpPr>
            <a:spLocks noGrp="1"/>
          </p:cNvSpPr>
          <p:nvPr>
            <p:ph type="body" sz="quarter" idx="26" hasCustomPrompt="1"/>
          </p:nvPr>
        </p:nvSpPr>
        <p:spPr>
          <a:xfrm>
            <a:off x="6691790" y="1973628"/>
            <a:ext cx="4578283" cy="470424"/>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p:txBody>
      </p:sp>
      <p:sp>
        <p:nvSpPr>
          <p:cNvPr id="41" name="Text Placeholder 10">
            <a:extLst>
              <a:ext uri="{FF2B5EF4-FFF2-40B4-BE49-F238E27FC236}">
                <a16:creationId xmlns:a16="http://schemas.microsoft.com/office/drawing/2014/main" id="{F0760B70-6C3A-BA46-9666-B0018E09F52A}"/>
              </a:ext>
            </a:extLst>
          </p:cNvPr>
          <p:cNvSpPr>
            <a:spLocks noGrp="1"/>
          </p:cNvSpPr>
          <p:nvPr>
            <p:ph type="body" sz="quarter" idx="27" hasCustomPrompt="1"/>
          </p:nvPr>
        </p:nvSpPr>
        <p:spPr>
          <a:xfrm>
            <a:off x="9239918" y="392107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10">
            <a:extLst>
              <a:ext uri="{FF2B5EF4-FFF2-40B4-BE49-F238E27FC236}">
                <a16:creationId xmlns:a16="http://schemas.microsoft.com/office/drawing/2014/main" id="{F1ABD698-9F8B-644A-956F-B14286FF1E50}"/>
              </a:ext>
            </a:extLst>
          </p:cNvPr>
          <p:cNvSpPr>
            <a:spLocks noGrp="1"/>
          </p:cNvSpPr>
          <p:nvPr>
            <p:ph type="body" sz="quarter" idx="28" hasCustomPrompt="1"/>
          </p:nvPr>
        </p:nvSpPr>
        <p:spPr>
          <a:xfrm>
            <a:off x="6691790" y="2712127"/>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3" name="Text Placeholder 10">
            <a:extLst>
              <a:ext uri="{FF2B5EF4-FFF2-40B4-BE49-F238E27FC236}">
                <a16:creationId xmlns:a16="http://schemas.microsoft.com/office/drawing/2014/main" id="{BC5E9CCB-CB08-AA44-B5C6-0DC8918A3E85}"/>
              </a:ext>
            </a:extLst>
          </p:cNvPr>
          <p:cNvSpPr>
            <a:spLocks noGrp="1"/>
          </p:cNvSpPr>
          <p:nvPr>
            <p:ph type="body" sz="quarter" idx="29" hasCustomPrompt="1"/>
          </p:nvPr>
        </p:nvSpPr>
        <p:spPr>
          <a:xfrm>
            <a:off x="9237880" y="2712127"/>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4" name="Text Placeholder 10">
            <a:extLst>
              <a:ext uri="{FF2B5EF4-FFF2-40B4-BE49-F238E27FC236}">
                <a16:creationId xmlns:a16="http://schemas.microsoft.com/office/drawing/2014/main" id="{F4C3D911-7048-6B43-B370-3FE9FEC79762}"/>
              </a:ext>
            </a:extLst>
          </p:cNvPr>
          <p:cNvSpPr>
            <a:spLocks noGrp="1"/>
          </p:cNvSpPr>
          <p:nvPr>
            <p:ph type="body" sz="quarter" idx="30" hasCustomPrompt="1"/>
          </p:nvPr>
        </p:nvSpPr>
        <p:spPr>
          <a:xfrm>
            <a:off x="4057717" y="4660236"/>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5" name="Text Placeholder 10">
            <a:extLst>
              <a:ext uri="{FF2B5EF4-FFF2-40B4-BE49-F238E27FC236}">
                <a16:creationId xmlns:a16="http://schemas.microsoft.com/office/drawing/2014/main" id="{AB17017D-6749-C046-BB77-9E127EDB1E9D}"/>
              </a:ext>
            </a:extLst>
          </p:cNvPr>
          <p:cNvSpPr>
            <a:spLocks noGrp="1"/>
          </p:cNvSpPr>
          <p:nvPr>
            <p:ph type="body" sz="quarter" idx="31" hasCustomPrompt="1"/>
          </p:nvPr>
        </p:nvSpPr>
        <p:spPr>
          <a:xfrm>
            <a:off x="6603807" y="4660236"/>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1339363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5.xml><?xml version="1.0" encoding="utf-8"?>
<p:sldLayout xmlns:a="http://schemas.openxmlformats.org/drawingml/2006/main" xmlns:r="http://schemas.openxmlformats.org/officeDocument/2006/relationships" xmlns:p="http://schemas.openxmlformats.org/presentationml/2006/main" preserve="1">
  <p:cSld name="Agenda x6 Light">
    <p:bg>
      <p:bgPr>
        <a:solidFill>
          <a:schemeClr val="bg2"/>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0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0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lang="en-GB"/>
            </a:lvl1pPr>
          </a:lstStyle>
          <a:p>
            <a:r>
              <a:rPr lang="en-US"/>
              <a:t>Experian | Confidential</a:t>
            </a:r>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0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0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2184123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6.xml><?xml version="1.0" encoding="utf-8"?>
<p:sldLayout xmlns:a="http://schemas.openxmlformats.org/drawingml/2006/main" xmlns:r="http://schemas.openxmlformats.org/officeDocument/2006/relationships" xmlns:p="http://schemas.openxmlformats.org/presentationml/2006/main" showMasterSp="0" preserve="1">
  <p:cSld name="Agenda x8 Dark">
    <p:bg>
      <p:bgPr>
        <a:solidFill>
          <a:schemeClr val="accent1"/>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0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0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0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a:t>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0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0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0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631809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7.xml><?xml version="1.0" encoding="utf-8"?>
<p:sldLayout xmlns:a="http://schemas.openxmlformats.org/drawingml/2006/main" xmlns:r="http://schemas.openxmlformats.org/officeDocument/2006/relationships" xmlns:p="http://schemas.openxmlformats.org/presentationml/2006/main" preserve="1">
  <p:cSld name="Agenda x8 Light">
    <p:bg>
      <p:bgPr>
        <a:solidFill>
          <a:schemeClr val="bg2"/>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1"/>
          </a:solidFill>
          <a:ln w="6350" cap="flat">
            <a:noFill/>
            <a:prstDash val="solid"/>
            <a:miter/>
          </a:ln>
        </p:spPr>
        <p:txBody>
          <a:bodyPr rtlCol="0" anchor="ctr"/>
          <a:lstStyle/>
          <a:p>
            <a:endParaRPr lang="en-US"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0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0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0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lang="en-GB"/>
            </a:lvl1pPr>
          </a:lstStyle>
          <a:p>
            <a:r>
              <a:rPr lang="en-US"/>
              <a:t>Experian | Confidential</a:t>
            </a:r>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0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0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0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29117150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8.xml><?xml version="1.0" encoding="utf-8"?>
<p:sldLayout xmlns:a="http://schemas.openxmlformats.org/drawingml/2006/main" xmlns:r="http://schemas.openxmlformats.org/officeDocument/2006/relationships" xmlns:p="http://schemas.openxmlformats.org/presentationml/2006/main" showMasterSp="0" preserve="1">
  <p:cSld name="Agenda x9-12 Dark">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a:t>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7677353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9.xml><?xml version="1.0" encoding="utf-8"?>
<p:sldLayout xmlns:a="http://schemas.openxmlformats.org/drawingml/2006/main" xmlns:r="http://schemas.openxmlformats.org/officeDocument/2006/relationships" xmlns:p="http://schemas.openxmlformats.org/presentationml/2006/main" preserve="1">
  <p:cSld name="Agenda x9-12 Light">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lang="en-GB"/>
            </a:lvl1pPr>
          </a:lstStyle>
          <a:p>
            <a:r>
              <a:rPr lang="en-US"/>
              <a:t>Experian | Confidential</a:t>
            </a:r>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32087152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p:cSld name="Section Divider B Pink">
    <p:bg>
      <p:bgPr>
        <a:solidFill>
          <a:schemeClr val="accent5"/>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061195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0.xml><?xml version="1.0" encoding="utf-8"?>
<p:sldLayout xmlns:a="http://schemas.openxmlformats.org/drawingml/2006/main" xmlns:r="http://schemas.openxmlformats.org/officeDocument/2006/relationships" xmlns:p="http://schemas.openxmlformats.org/presentationml/2006/main" showMasterSp="0" preserve="1">
  <p:cSld name="Section Divider Layouts">
    <p:bg>
      <p:bgPr>
        <a:solidFill>
          <a:schemeClr val="tx2"/>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FDB76D0-1376-D60E-A9E3-F06114E4E7F4}"/>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Section dividers</a:t>
            </a:r>
          </a:p>
        </p:txBody>
      </p:sp>
      <p:grpSp>
        <p:nvGrpSpPr>
          <p:cNvPr id="7" name="Group 6">
            <a:extLst>
              <a:ext uri="{FF2B5EF4-FFF2-40B4-BE49-F238E27FC236}">
                <a16:creationId xmlns:a16="http://schemas.microsoft.com/office/drawing/2014/main" id="{CB54FD90-C3C2-C2AB-4358-20C63C63416E}"/>
              </a:ext>
            </a:extLst>
          </p:cNvPr>
          <p:cNvGrpSpPr/>
          <p:nvPr/>
        </p:nvGrpSpPr>
        <p:grpSpPr>
          <a:xfrm>
            <a:off x="1690688" y="1766888"/>
            <a:ext cx="1924050" cy="3390744"/>
            <a:chOff x="-3271839" y="2315371"/>
            <a:chExt cx="1343026" cy="2124868"/>
          </a:xfrm>
          <a:solidFill>
            <a:schemeClr val="bg1"/>
          </a:solidFill>
        </p:grpSpPr>
        <p:sp>
          <p:nvSpPr>
            <p:cNvPr id="5" name="Arrow: Chevron 4">
              <a:extLst>
                <a:ext uri="{FF2B5EF4-FFF2-40B4-BE49-F238E27FC236}">
                  <a16:creationId xmlns:a16="http://schemas.microsoft.com/office/drawing/2014/main" id="{0DCAB7B0-B746-23F9-C8D1-FDF20062EF10}"/>
                </a:ext>
              </a:extLst>
            </p:cNvPr>
            <p:cNvSpPr/>
            <p:nvPr/>
          </p:nvSpPr>
          <p:spPr>
            <a:xfrm rot="16200000">
              <a:off x="-3225007" y="3144046"/>
              <a:ext cx="1249361" cy="1343025"/>
            </a:xfrm>
            <a:prstGeom prst="chevron">
              <a:avLst>
                <a:gd name="adj" fmla="val 3856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latin typeface="+mn-lt"/>
              </a:endParaRPr>
            </a:p>
          </p:txBody>
        </p:sp>
        <p:sp>
          <p:nvSpPr>
            <p:cNvPr id="6" name="Rectangle 5">
              <a:extLst>
                <a:ext uri="{FF2B5EF4-FFF2-40B4-BE49-F238E27FC236}">
                  <a16:creationId xmlns:a16="http://schemas.microsoft.com/office/drawing/2014/main" id="{053F140B-A703-B21E-1707-614D4C1F5A1C}"/>
                </a:ext>
              </a:extLst>
            </p:cNvPr>
            <p:cNvSpPr/>
            <p:nvPr/>
          </p:nvSpPr>
          <p:spPr>
            <a:xfrm>
              <a:off x="-3271839" y="2315371"/>
              <a:ext cx="1343026" cy="1495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latin typeface="+mn-lt"/>
              </a:endParaRPr>
            </a:p>
          </p:txBody>
        </p:sp>
      </p:grpSp>
      <p:sp>
        <p:nvSpPr>
          <p:cNvPr id="2" name="TextBox 1">
            <a:extLst>
              <a:ext uri="{FF2B5EF4-FFF2-40B4-BE49-F238E27FC236}">
                <a16:creationId xmlns:a16="http://schemas.microsoft.com/office/drawing/2014/main" id="{9D991745-3E31-8D04-827C-50792838D7D1}"/>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4273265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1.xml><?xml version="1.0" encoding="utf-8"?>
<p:sldLayout xmlns:a="http://schemas.openxmlformats.org/drawingml/2006/main" xmlns:r="http://schemas.openxmlformats.org/officeDocument/2006/relationships" xmlns:p="http://schemas.openxmlformats.org/presentationml/2006/main" showMasterSp="0" preserve="1">
  <p:cSld name="Section Divider A Dark Blue">
    <p:bg>
      <p:bgPr>
        <a:solidFill>
          <a:schemeClr val="accent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0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1"/>
            <a:ext cx="1508401" cy="216000"/>
          </a:xfrm>
          <a:prstGeom prst="roundRect">
            <a:avLst>
              <a:gd name="adj" fmla="val 50000"/>
            </a:avLst>
          </a:prstGeom>
          <a:solidFill>
            <a:schemeClr val="bg1"/>
          </a:solidFill>
        </p:spPr>
        <p:txBody>
          <a:bodyPr wrap="square" lIns="0" rIns="0" anchor="ctr" anchorCtr="0">
            <a:noAutofit/>
          </a:bodyPr>
          <a:lstStyle>
            <a:lvl1pPr algn="ct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a:t>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2230774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2.xml><?xml version="1.0" encoding="utf-8"?>
<p:sldLayout xmlns:a="http://schemas.openxmlformats.org/drawingml/2006/main" xmlns:r="http://schemas.openxmlformats.org/officeDocument/2006/relationships" xmlns:p="http://schemas.openxmlformats.org/presentationml/2006/main" showMasterSp="0" preserve="1">
  <p:cSld name="Section Divider A Purple">
    <p:bg>
      <p:bgPr>
        <a:solidFill>
          <a:schemeClr val="accent3"/>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0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1"/>
            <a:ext cx="1508401" cy="216000"/>
          </a:xfrm>
          <a:prstGeom prst="roundRect">
            <a:avLst>
              <a:gd name="adj" fmla="val 50000"/>
            </a:avLst>
          </a:prstGeom>
          <a:solidFill>
            <a:schemeClr val="bg1"/>
          </a:solidFill>
        </p:spPr>
        <p:txBody>
          <a:bodyPr wrap="square" lIns="0" rIns="0" anchor="ctr" anchorCtr="0">
            <a:noAutofit/>
          </a:bodyPr>
          <a:lstStyle>
            <a:lvl1pPr algn="ctr">
              <a:lnSpc>
                <a:spcPct val="10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a:t>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10156969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3.xml><?xml version="1.0" encoding="utf-8"?>
<p:sldLayout xmlns:a="http://schemas.openxmlformats.org/drawingml/2006/main" xmlns:r="http://schemas.openxmlformats.org/officeDocument/2006/relationships" xmlns:p="http://schemas.openxmlformats.org/presentationml/2006/main" showMasterSp="0" preserve="1">
  <p:cSld name="Section Divider A Pink">
    <p:bg>
      <p:bgPr>
        <a:solidFill>
          <a:schemeClr val="accent5"/>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0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1"/>
            <a:ext cx="1508401" cy="216000"/>
          </a:xfrm>
          <a:prstGeom prst="roundRect">
            <a:avLst>
              <a:gd name="adj" fmla="val 50000"/>
            </a:avLst>
          </a:prstGeom>
          <a:solidFill>
            <a:schemeClr val="bg1"/>
          </a:solidFill>
        </p:spPr>
        <p:txBody>
          <a:bodyPr wrap="square" lIns="0" rIns="0" anchor="ctr" anchorCtr="0">
            <a:noAutofit/>
          </a:bodyPr>
          <a:lstStyle>
            <a:lvl1pPr algn="ctr">
              <a:lnSpc>
                <a:spcPct val="10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a:t>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477983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4.xml><?xml version="1.0" encoding="utf-8"?>
<p:sldLayout xmlns:a="http://schemas.openxmlformats.org/drawingml/2006/main" xmlns:r="http://schemas.openxmlformats.org/officeDocument/2006/relationships" xmlns:p="http://schemas.openxmlformats.org/presentationml/2006/main" showMasterSp="0" preserve="1">
  <p:cSld name="Section Divider B Dark Blue">
    <p:bg>
      <p:bgPr>
        <a:solidFill>
          <a:schemeClr val="accent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0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1"/>
            <a:ext cx="1508401" cy="216000"/>
          </a:xfrm>
          <a:prstGeom prst="roundRect">
            <a:avLst>
              <a:gd name="adj" fmla="val 50000"/>
            </a:avLst>
          </a:prstGeom>
          <a:solidFill>
            <a:schemeClr val="bg1"/>
          </a:solidFill>
        </p:spPr>
        <p:txBody>
          <a:bodyPr wrap="square" lIns="0" rIns="0" anchor="ctr" anchorCtr="0">
            <a:noAutofit/>
          </a:bodyPr>
          <a:lstStyle>
            <a:lvl1pPr algn="ct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a:t>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4256968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5.xml><?xml version="1.0" encoding="utf-8"?>
<p:sldLayout xmlns:a="http://schemas.openxmlformats.org/drawingml/2006/main" xmlns:r="http://schemas.openxmlformats.org/officeDocument/2006/relationships" xmlns:p="http://schemas.openxmlformats.org/presentationml/2006/main" showMasterSp="0" preserve="1">
  <p:cSld name="Section Divider B Purple">
    <p:bg>
      <p:bgPr>
        <a:solidFill>
          <a:schemeClr val="accent3"/>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0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1"/>
            <a:ext cx="1508401" cy="216000"/>
          </a:xfrm>
          <a:prstGeom prst="roundRect">
            <a:avLst>
              <a:gd name="adj" fmla="val 50000"/>
            </a:avLst>
          </a:prstGeom>
          <a:solidFill>
            <a:schemeClr val="bg1"/>
          </a:solidFill>
        </p:spPr>
        <p:txBody>
          <a:bodyPr wrap="square" lIns="0" rIns="0" anchor="ctr" anchorCtr="0">
            <a:noAutofit/>
          </a:bodyPr>
          <a:lstStyle>
            <a:lvl1pPr algn="ctr">
              <a:lnSpc>
                <a:spcPct val="10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a:t>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870867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6.xml><?xml version="1.0" encoding="utf-8"?>
<p:sldLayout xmlns:a="http://schemas.openxmlformats.org/drawingml/2006/main" xmlns:r="http://schemas.openxmlformats.org/officeDocument/2006/relationships" xmlns:p="http://schemas.openxmlformats.org/presentationml/2006/main" showMasterSp="0" preserve="1">
  <p:cSld name="Section Divider B Pink">
    <p:bg>
      <p:bgPr>
        <a:solidFill>
          <a:schemeClr val="accent5"/>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0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1"/>
            <a:ext cx="1508401" cy="216000"/>
          </a:xfrm>
          <a:prstGeom prst="roundRect">
            <a:avLst>
              <a:gd name="adj" fmla="val 50000"/>
            </a:avLst>
          </a:prstGeom>
          <a:solidFill>
            <a:schemeClr val="bg1"/>
          </a:solidFill>
        </p:spPr>
        <p:txBody>
          <a:bodyPr wrap="square" lIns="0" rIns="0" anchor="ctr" anchorCtr="0">
            <a:noAutofit/>
          </a:bodyPr>
          <a:lstStyle>
            <a:lvl1pPr algn="ctr">
              <a:lnSpc>
                <a:spcPct val="10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a:t>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841900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7.xml><?xml version="1.0" encoding="utf-8"?>
<p:sldLayout xmlns:a="http://schemas.openxmlformats.org/drawingml/2006/main" xmlns:r="http://schemas.openxmlformats.org/officeDocument/2006/relationships" xmlns:p="http://schemas.openxmlformats.org/presentationml/2006/main" showMasterSp="0" preserve="1">
  <p:cSld name="Section Divider C Dark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0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1"/>
            <a:ext cx="1508401" cy="216000"/>
          </a:xfrm>
          <a:prstGeom prst="roundRect">
            <a:avLst>
              <a:gd name="adj" fmla="val 50000"/>
            </a:avLst>
          </a:prstGeom>
          <a:solidFill>
            <a:schemeClr val="bg1"/>
          </a:solidFill>
        </p:spPr>
        <p:txBody>
          <a:bodyPr wrap="square" lIns="0" rIns="0" anchor="ctr" anchorCtr="0">
            <a:noAutofit/>
          </a:bodyPr>
          <a:lstStyle>
            <a:lvl1pPr algn="ctr">
              <a:lnSpc>
                <a:spcPct val="10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a:t>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42834802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8.xml><?xml version="1.0" encoding="utf-8"?>
<p:sldLayout xmlns:a="http://schemas.openxmlformats.org/drawingml/2006/main" xmlns:r="http://schemas.openxmlformats.org/officeDocument/2006/relationships" xmlns:p="http://schemas.openxmlformats.org/presentationml/2006/main" showMasterSp="0" preserve="1">
  <p:cSld name="Section Divider C Purple">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0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1"/>
            <a:ext cx="1508401" cy="216000"/>
          </a:xfrm>
          <a:prstGeom prst="roundRect">
            <a:avLst>
              <a:gd name="adj" fmla="val 50000"/>
            </a:avLst>
          </a:prstGeom>
          <a:solidFill>
            <a:schemeClr val="bg1"/>
          </a:solidFill>
        </p:spPr>
        <p:txBody>
          <a:bodyPr wrap="square" lIns="0" rIns="0" anchor="ctr" anchorCtr="0">
            <a:noAutofit/>
          </a:bodyPr>
          <a:lstStyle>
            <a:lvl1pPr algn="ctr">
              <a:lnSpc>
                <a:spcPct val="10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a:t>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2474408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9.xml><?xml version="1.0" encoding="utf-8"?>
<p:sldLayout xmlns:a="http://schemas.openxmlformats.org/drawingml/2006/main" xmlns:r="http://schemas.openxmlformats.org/officeDocument/2006/relationships" xmlns:p="http://schemas.openxmlformats.org/presentationml/2006/main" showMasterSp="0" preserve="1">
  <p:cSld name="Section Divider C Pink">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0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1"/>
            <a:ext cx="1508401" cy="216000"/>
          </a:xfrm>
          <a:prstGeom prst="roundRect">
            <a:avLst>
              <a:gd name="adj" fmla="val 50000"/>
            </a:avLst>
          </a:prstGeom>
          <a:solidFill>
            <a:schemeClr val="bg1"/>
          </a:solidFill>
        </p:spPr>
        <p:txBody>
          <a:bodyPr wrap="square" lIns="0" rIns="0" anchor="ctr" anchorCtr="0">
            <a:noAutofit/>
          </a:bodyPr>
          <a:lstStyle>
            <a:lvl1pPr algn="ctr">
              <a:lnSpc>
                <a:spcPct val="10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a:t>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348981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p:cSld name="Section Divider C Dark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5056595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0.xml><?xml version="1.0" encoding="utf-8"?>
<p:sldLayout xmlns:a="http://schemas.openxmlformats.org/drawingml/2006/main" xmlns:r="http://schemas.openxmlformats.org/officeDocument/2006/relationships" xmlns:p="http://schemas.openxmlformats.org/presentationml/2006/main" showMasterSp="0" preserve="1">
  <p:cSld name="Statement/Quot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219575" y="1320800"/>
            <a:ext cx="7180263"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Statement/quotes</a:t>
            </a:r>
          </a:p>
        </p:txBody>
      </p:sp>
      <p:grpSp>
        <p:nvGrpSpPr>
          <p:cNvPr id="6" name="Group 5">
            <a:extLst>
              <a:ext uri="{FF2B5EF4-FFF2-40B4-BE49-F238E27FC236}">
                <a16:creationId xmlns:a16="http://schemas.microsoft.com/office/drawing/2014/main" id="{3C437A4B-67D1-BA48-FD02-BEF5CBCCCDAE}"/>
              </a:ext>
            </a:extLst>
          </p:cNvPr>
          <p:cNvGrpSpPr/>
          <p:nvPr/>
        </p:nvGrpSpPr>
        <p:grpSpPr>
          <a:xfrm>
            <a:off x="90488" y="963612"/>
            <a:ext cx="3946525" cy="4630738"/>
            <a:chOff x="90488" y="963612"/>
            <a:chExt cx="3946525" cy="4630738"/>
          </a:xfrm>
        </p:grpSpPr>
        <p:pic>
          <p:nvPicPr>
            <p:cNvPr id="4" name="Graphic 3" descr="Open quotation mark with solid fill">
              <a:extLst>
                <a:ext uri="{FF2B5EF4-FFF2-40B4-BE49-F238E27FC236}">
                  <a16:creationId xmlns:a16="http://schemas.microsoft.com/office/drawing/2014/main" id="{2F802B9B-890E-D2E7-B566-CB91F1079433}"/>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0488" y="963612"/>
              <a:ext cx="3013075" cy="3013075"/>
            </a:xfrm>
            <a:prstGeom prst="rect">
              <a:avLst/>
            </a:prstGeom>
          </p:spPr>
        </p:pic>
        <p:pic>
          <p:nvPicPr>
            <p:cNvPr id="5" name="Graphic 4" descr="Open quotation mark with solid fill">
              <a:extLst>
                <a:ext uri="{FF2B5EF4-FFF2-40B4-BE49-F238E27FC236}">
                  <a16:creationId xmlns:a16="http://schemas.microsoft.com/office/drawing/2014/main" id="{7542FA23-B244-3D7D-C4F1-10CBDEC74496}"/>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rot="10800000">
              <a:off x="1023938" y="2581275"/>
              <a:ext cx="3013075" cy="3013075"/>
            </a:xfrm>
            <a:prstGeom prst="rect">
              <a:avLst/>
            </a:prstGeom>
          </p:spPr>
        </p:pic>
      </p:grpSp>
      <p:sp>
        <p:nvSpPr>
          <p:cNvPr id="3" name="TextBox 2">
            <a:extLst>
              <a:ext uri="{FF2B5EF4-FFF2-40B4-BE49-F238E27FC236}">
                <a16:creationId xmlns:a16="http://schemas.microsoft.com/office/drawing/2014/main" id="{C07EABDB-9B5D-DF11-3BF6-9F060BD33B9E}"/>
              </a:ext>
            </a:extLst>
          </p:cNvPr>
          <p:cNvSpPr txBox="1"/>
          <p:nvPr/>
        </p:nvSpPr>
        <p:spPr>
          <a:xfrm>
            <a:off x="4219575" y="5993923"/>
            <a:ext cx="7599365"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735144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1.xml><?xml version="1.0" encoding="utf-8"?>
<p:sldLayout xmlns:a="http://schemas.openxmlformats.org/drawingml/2006/main" xmlns:r="http://schemas.openxmlformats.org/officeDocument/2006/relationships" xmlns:p="http://schemas.openxmlformats.org/presentationml/2006/main" showMasterSp="0" preserve="1">
  <p:cSld name="Statement/Quote A Dark Blue">
    <p:bg>
      <p:bgPr>
        <a:solidFill>
          <a:schemeClr val="accent1"/>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a:t>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967446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2.xml><?xml version="1.0" encoding="utf-8"?>
<p:sldLayout xmlns:a="http://schemas.openxmlformats.org/drawingml/2006/main" xmlns:r="http://schemas.openxmlformats.org/officeDocument/2006/relationships" xmlns:p="http://schemas.openxmlformats.org/presentationml/2006/main" showMasterSp="0" preserve="1">
  <p:cSld name="Statement/Quote A Purple">
    <p:bg>
      <p:bgPr>
        <a:solidFill>
          <a:schemeClr val="accent3"/>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a:t>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171720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3.xml><?xml version="1.0" encoding="utf-8"?>
<p:sldLayout xmlns:a="http://schemas.openxmlformats.org/drawingml/2006/main" xmlns:r="http://schemas.openxmlformats.org/officeDocument/2006/relationships" xmlns:p="http://schemas.openxmlformats.org/presentationml/2006/main" showMasterSp="0" preserve="1">
  <p:cSld name="Statement/Quote A Pink">
    <p:bg>
      <p:bgPr>
        <a:solidFill>
          <a:schemeClr val="accent5"/>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a:t>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05193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4.xml><?xml version="1.0" encoding="utf-8"?>
<p:sldLayout xmlns:a="http://schemas.openxmlformats.org/drawingml/2006/main" xmlns:r="http://schemas.openxmlformats.org/officeDocument/2006/relationships" xmlns:p="http://schemas.openxmlformats.org/presentationml/2006/main" showMasterSp="0" preserve="1">
  <p:cSld name="Statement/Quote B Dark Blue">
    <p:bg>
      <p:bgPr>
        <a:solidFill>
          <a:schemeClr val="accent1"/>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a:t>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1"/>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4186643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5.xml><?xml version="1.0" encoding="utf-8"?>
<p:sldLayout xmlns:a="http://schemas.openxmlformats.org/drawingml/2006/main" xmlns:r="http://schemas.openxmlformats.org/officeDocument/2006/relationships" xmlns:p="http://schemas.openxmlformats.org/presentationml/2006/main" showMasterSp="0" preserve="1">
  <p:cSld name="Statement/Quote B Purple">
    <p:bg>
      <p:bgPr>
        <a:solidFill>
          <a:schemeClr val="accent3"/>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a:t>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3"/>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185343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6.xml><?xml version="1.0" encoding="utf-8"?>
<p:sldLayout xmlns:a="http://schemas.openxmlformats.org/drawingml/2006/main" xmlns:r="http://schemas.openxmlformats.org/officeDocument/2006/relationships" xmlns:p="http://schemas.openxmlformats.org/presentationml/2006/main" showMasterSp="0" preserve="1">
  <p:cSld name="Statement/Quote B Pink">
    <p:bg>
      <p:bgPr>
        <a:solidFill>
          <a:schemeClr val="accent5"/>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a:t>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5"/>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455420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7.xml><?xml version="1.0" encoding="utf-8"?>
<p:sldLayout xmlns:a="http://schemas.openxmlformats.org/drawingml/2006/main" xmlns:r="http://schemas.openxmlformats.org/officeDocument/2006/relationships" xmlns:p="http://schemas.openxmlformats.org/presentationml/2006/main" showMasterSp="0" preserve="1">
  <p:cSld name="Statement/Quote C Dark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a:t>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1"/>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7372005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8.xml><?xml version="1.0" encoding="utf-8"?>
<p:sldLayout xmlns:a="http://schemas.openxmlformats.org/drawingml/2006/main" xmlns:r="http://schemas.openxmlformats.org/officeDocument/2006/relationships" xmlns:p="http://schemas.openxmlformats.org/presentationml/2006/main" showMasterSp="0" preserve="1">
  <p:cSld name="Statement/Quote C Purple">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a:t>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3"/>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627511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9.xml><?xml version="1.0" encoding="utf-8"?>
<p:sldLayout xmlns:a="http://schemas.openxmlformats.org/drawingml/2006/main" xmlns:r="http://schemas.openxmlformats.org/officeDocument/2006/relationships" xmlns:p="http://schemas.openxmlformats.org/presentationml/2006/main" showMasterSp="0" preserve="1">
  <p:cSld name="Statement/Quote C Pink">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a:t>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5"/>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536192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p:cSld name="3_Divider_Opt. B (Pink)">
    <p:bg>
      <p:bgPr>
        <a:solidFill>
          <a:schemeClr val="accent5"/>
        </a:solidFill>
        <a:effectLst/>
      </p:bgPr>
    </p:bg>
    <p:spTree>
      <p:nvGrpSpPr>
        <p:cNvPr id="1" name=""/>
        <p:cNvGrpSpPr/>
        <p:nvPr/>
      </p:nvGrpSpPr>
      <p:grpSpPr>
        <a:xfrm>
          <a:off x="0" y="0"/>
          <a:ext cx="0" cy="0"/>
          <a:chOff x="0" y="0"/>
          <a:chExt cx="0" cy="0"/>
        </a:xfrm>
      </p:grpSpPr>
      <p:sp>
        <p:nvSpPr>
          <p:cNvPr id="4" name="Picture Placeholder 9">
            <a:extLst>
              <a:ext uri="{FF2B5EF4-FFF2-40B4-BE49-F238E27FC236}">
                <a16:creationId xmlns:a16="http://schemas.microsoft.com/office/drawing/2014/main" id="{BC83D795-4787-C489-4C77-680531E84A50}"/>
              </a:ext>
            </a:extLst>
          </p:cNvPr>
          <p:cNvSpPr>
            <a:spLocks noGrp="1"/>
          </p:cNvSpPr>
          <p:nvPr>
            <p:ph type="pic" sz="quarter" idx="14" hasCustomPrompt="1"/>
          </p:nvPr>
        </p:nvSpPr>
        <p:spPr>
          <a:xfrm>
            <a:off x="373064" y="373063"/>
            <a:ext cx="5200649" cy="6196012"/>
          </a:xfrm>
          <a:prstGeom prst="roundRect">
            <a:avLst>
              <a:gd name="adj" fmla="val 208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631509" y="3268639"/>
            <a:ext cx="4761663" cy="1350986"/>
          </a:xfrm>
        </p:spPr>
        <p:txBody>
          <a:bodyPr wrap="square" anchor="t" anchorCtr="0">
            <a:noAutofit/>
          </a:bodyPr>
          <a:lstStyle>
            <a:lvl1pPr>
              <a:defRPr sz="36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6631509" y="4693036"/>
            <a:ext cx="4768329" cy="893153"/>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3" name="Text Placeholder 16">
            <a:extLst>
              <a:ext uri="{FF2B5EF4-FFF2-40B4-BE49-F238E27FC236}">
                <a16:creationId xmlns:a16="http://schemas.microsoft.com/office/drawing/2014/main" id="{5CC1D9D1-ED69-BAF9-930E-8AA9C6326FB2}"/>
              </a:ext>
            </a:extLst>
          </p:cNvPr>
          <p:cNvSpPr>
            <a:spLocks noGrp="1"/>
          </p:cNvSpPr>
          <p:nvPr>
            <p:ph type="body" sz="quarter" idx="15" hasCustomPrompt="1"/>
          </p:nvPr>
        </p:nvSpPr>
        <p:spPr>
          <a:xfrm>
            <a:off x="6631509" y="2741613"/>
            <a:ext cx="1309686" cy="216000"/>
          </a:xfrm>
          <a:prstGeom prst="roundRect">
            <a:avLst>
              <a:gd name="adj" fmla="val 50000"/>
            </a:avLst>
          </a:prstGeom>
          <a:solidFill>
            <a:schemeClr val="bg1"/>
          </a:solidFill>
        </p:spPr>
        <p:txBody>
          <a:bodyPr lIns="360000" rIns="360000" anchor="ctr" anchorCtr="0"/>
          <a:lstStyle>
            <a:lvl1pPr algn="l">
              <a:lnSpc>
                <a:spcPct val="100000"/>
              </a:lnSpc>
              <a:spcAft>
                <a:spcPts val="0"/>
              </a:spcAft>
              <a:defRPr sz="800">
                <a:solidFill>
                  <a:schemeClr val="accent5"/>
                </a:solidFill>
                <a:latin typeface="Roboto" panose="02000000000000000000" pitchFamily="2" charset="0"/>
                <a:ea typeface="Roboto" panose="02000000000000000000" pitchFamily="2" charset="0"/>
              </a:defRPr>
            </a:lvl1pPr>
            <a:lvl2pPr marL="0" indent="0">
              <a:buNone/>
              <a:defRPr/>
            </a:lvl2pPr>
          </a:lstStyle>
          <a:p>
            <a:pPr lvl="0"/>
            <a:r>
              <a:rPr lang="en-US"/>
              <a:t>Section 01</a:t>
            </a:r>
          </a:p>
        </p:txBody>
      </p:sp>
    </p:spTree>
    <p:extLst>
      <p:ext uri="{BB962C8B-B14F-4D97-AF65-F5344CB8AC3E}">
        <p14:creationId xmlns:p14="http://schemas.microsoft.com/office/powerpoint/2010/main" val="2072258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p:cSld name="Section Divider C Purple">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574944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0.xml><?xml version="1.0" encoding="utf-8"?>
<p:sldLayout xmlns:a="http://schemas.openxmlformats.org/drawingml/2006/main" xmlns:r="http://schemas.openxmlformats.org/officeDocument/2006/relationships" xmlns:p="http://schemas.openxmlformats.org/presentationml/2006/main" showMasterSp="0" preserve="1">
  <p:cSld name="Team/Presenter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675189" y="1320800"/>
            <a:ext cx="7412036"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Team/</a:t>
            </a:r>
          </a:p>
          <a:p>
            <a:pPr lvl="0"/>
            <a:r>
              <a:rPr lang="en-US" sz="11500" noProof="0">
                <a:latin typeface="+mn-lt"/>
              </a:rPr>
              <a:t>presenters</a:t>
            </a:r>
          </a:p>
        </p:txBody>
      </p:sp>
      <p:pic>
        <p:nvPicPr>
          <p:cNvPr id="7" name="Graphic 6" descr="Users with solid fill">
            <a:extLst>
              <a:ext uri="{FF2B5EF4-FFF2-40B4-BE49-F238E27FC236}">
                <a16:creationId xmlns:a16="http://schemas.microsoft.com/office/drawing/2014/main" id="{798D7FB1-2454-CB86-9957-B0DB59A78D9F}"/>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560390" y="1457326"/>
            <a:ext cx="3657598" cy="3657598"/>
          </a:xfrm>
          <a:prstGeom prst="rect">
            <a:avLst/>
          </a:prstGeom>
        </p:spPr>
      </p:pic>
      <p:sp>
        <p:nvSpPr>
          <p:cNvPr id="3" name="TextBox 2">
            <a:extLst>
              <a:ext uri="{FF2B5EF4-FFF2-40B4-BE49-F238E27FC236}">
                <a16:creationId xmlns:a16="http://schemas.microsoft.com/office/drawing/2014/main" id="{B36C2A78-DB69-D0BC-DD3C-B4DA58B10B7B}"/>
              </a:ext>
            </a:extLst>
          </p:cNvPr>
          <p:cNvSpPr txBox="1"/>
          <p:nvPr/>
        </p:nvSpPr>
        <p:spPr>
          <a:xfrm>
            <a:off x="4675189" y="5993923"/>
            <a:ext cx="7143751"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860495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1.xml><?xml version="1.0" encoding="utf-8"?>
<p:sldLayout xmlns:a="http://schemas.openxmlformats.org/drawingml/2006/main" xmlns:r="http://schemas.openxmlformats.org/officeDocument/2006/relationships" xmlns:p="http://schemas.openxmlformats.org/presentationml/2006/main" preserve="1">
  <p:cSld name="Team/Presenter x2 A">
    <p:bg>
      <p:bgPr>
        <a:solidFill>
          <a:schemeClr val="bg2"/>
        </a:solidFill>
        <a:effectLst/>
      </p:bgPr>
    </p:bg>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8082308" y="4691062"/>
            <a:ext cx="3326400" cy="903288"/>
          </a:xfrm>
          <a:prstGeom prst="roundRect">
            <a:avLst>
              <a:gd name="adj" fmla="val 11956"/>
            </a:avLst>
          </a:prstGeom>
          <a:solidFill>
            <a:schemeClr val="accent1"/>
          </a:solidFill>
          <a:ln w="6350" cap="flat">
            <a:noFill/>
            <a:prstDash val="solid"/>
            <a:miter/>
          </a:ln>
        </p:spPr>
        <p:txBody>
          <a:bodyPr rtlCol="0" anchor="ctr"/>
          <a:lstStyle/>
          <a:p>
            <a:endParaRPr lang="en-US"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4675188" y="4691062"/>
            <a:ext cx="3326400" cy="903288"/>
          </a:xfrm>
          <a:prstGeom prst="roundRect">
            <a:avLst>
              <a:gd name="adj" fmla="val 11956"/>
            </a:avLst>
          </a:prstGeom>
          <a:solidFill>
            <a:schemeClr val="accent1"/>
          </a:solidFill>
          <a:ln w="6350" cap="flat">
            <a:noFill/>
            <a:prstDash val="solid"/>
            <a:miter/>
          </a:ln>
        </p:spPr>
        <p:txBody>
          <a:bodyPr rtlCol="0" anchor="ctr"/>
          <a:lstStyle/>
          <a:p>
            <a:endParaRPr lang="en-US"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5005388" y="4860131"/>
            <a:ext cx="2666000"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8412508" y="4860131"/>
            <a:ext cx="2666000"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12508" y="6858000"/>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541746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2.xml><?xml version="1.0" encoding="utf-8"?>
<p:sldLayout xmlns:a="http://schemas.openxmlformats.org/drawingml/2006/main" xmlns:r="http://schemas.openxmlformats.org/officeDocument/2006/relationships" xmlns:p="http://schemas.openxmlformats.org/presentationml/2006/main" preserve="1">
  <p:cSld name="Team/Presenter x2 B">
    <p:bg>
      <p:bgPr>
        <a:solidFill>
          <a:schemeClr val="bg2"/>
        </a:solidFill>
        <a:effectLst/>
      </p:bgPr>
    </p:bg>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6616700" y="3716338"/>
            <a:ext cx="4781019" cy="1878012"/>
          </a:xfrm>
          <a:prstGeom prst="roundRect">
            <a:avLst>
              <a:gd name="adj" fmla="val 5751"/>
            </a:avLst>
          </a:prstGeom>
          <a:solidFill>
            <a:schemeClr val="accent1"/>
          </a:solidFill>
          <a:ln w="6350" cap="flat">
            <a:noFill/>
            <a:prstDash val="solid"/>
            <a:miter/>
          </a:ln>
        </p:spPr>
        <p:txBody>
          <a:bodyPr rtlCol="0" anchor="ctr"/>
          <a:lstStyle/>
          <a:p>
            <a:endParaRPr lang="en-US"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6616701" y="1766887"/>
            <a:ext cx="4781020" cy="1878013"/>
          </a:xfrm>
          <a:prstGeom prst="roundRect">
            <a:avLst>
              <a:gd name="adj" fmla="val 5751"/>
            </a:avLst>
          </a:prstGeom>
          <a:solidFill>
            <a:schemeClr val="accent1"/>
          </a:solidFill>
          <a:ln w="6350" cap="flat">
            <a:noFill/>
            <a:prstDash val="solid"/>
            <a:miter/>
          </a:ln>
        </p:spPr>
        <p:txBody>
          <a:bodyPr rtlCol="0" anchor="ctr"/>
          <a:lstStyle/>
          <a:p>
            <a:endParaRPr lang="en-US"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1870075" cy="1878013"/>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75188" y="3716338"/>
            <a:ext cx="1870075" cy="1878012"/>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6976701" y="2126888"/>
            <a:ext cx="4061020" cy="1158012"/>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976701" y="4076699"/>
            <a:ext cx="4061020" cy="1157651"/>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009734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3.xml><?xml version="1.0" encoding="utf-8"?>
<p:sldLayout xmlns:a="http://schemas.openxmlformats.org/drawingml/2006/main" xmlns:r="http://schemas.openxmlformats.org/officeDocument/2006/relationships" xmlns:p="http://schemas.openxmlformats.org/presentationml/2006/main" preserve="1">
  <p:cSld name="Team/Presenter x3-4">
    <p:bg>
      <p:bgPr>
        <a:solidFill>
          <a:schemeClr val="bg2"/>
        </a:solidFill>
        <a:effectLst/>
      </p:bgPr>
    </p:bg>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464206"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613497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880574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3464206" y="4691062"/>
            <a:ext cx="2595600" cy="903288"/>
          </a:xfrm>
          <a:prstGeom prst="roundRect">
            <a:avLst>
              <a:gd name="adj" fmla="val 11956"/>
            </a:avLst>
          </a:prstGeom>
          <a:solidFill>
            <a:schemeClr val="accent1"/>
          </a:solidFill>
          <a:ln w="6350" cap="flat">
            <a:noFill/>
            <a:prstDash val="solid"/>
            <a:miter/>
          </a:ln>
        </p:spPr>
        <p:txBody>
          <a:bodyPr rtlCol="0" anchor="ctr"/>
          <a:lstStyle/>
          <a:p>
            <a:endParaRPr lang="en-US"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793437" y="4691062"/>
            <a:ext cx="2595600" cy="903288"/>
          </a:xfrm>
          <a:prstGeom prst="roundRect">
            <a:avLst>
              <a:gd name="adj" fmla="val 11956"/>
            </a:avLst>
          </a:prstGeom>
          <a:solidFill>
            <a:schemeClr val="accent1"/>
          </a:solidFill>
          <a:ln w="6350" cap="flat">
            <a:noFill/>
            <a:prstDash val="solid"/>
            <a:miter/>
          </a:ln>
        </p:spPr>
        <p:txBody>
          <a:bodyPr rtlCol="0" anchor="ctr"/>
          <a:lstStyle/>
          <a:p>
            <a:endParaRPr lang="en-US"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8805745" y="4691062"/>
            <a:ext cx="2595600" cy="903288"/>
          </a:xfrm>
          <a:prstGeom prst="roundRect">
            <a:avLst>
              <a:gd name="adj" fmla="val 11956"/>
            </a:avLst>
          </a:prstGeom>
          <a:solidFill>
            <a:schemeClr val="accent1"/>
          </a:solidFill>
          <a:ln w="6350" cap="flat">
            <a:noFill/>
            <a:prstDash val="solid"/>
            <a:miter/>
          </a:ln>
        </p:spPr>
        <p:txBody>
          <a:bodyPr rtlCol="0" anchor="ctr"/>
          <a:lstStyle/>
          <a:p>
            <a:endParaRPr lang="en-US"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6134975" y="4691062"/>
            <a:ext cx="2595600" cy="903288"/>
          </a:xfrm>
          <a:prstGeom prst="roundRect">
            <a:avLst>
              <a:gd name="adj" fmla="val 11956"/>
            </a:avLst>
          </a:prstGeom>
          <a:solidFill>
            <a:schemeClr val="accent1"/>
          </a:solidFill>
          <a:ln w="6350" cap="flat">
            <a:noFill/>
            <a:prstDash val="solid"/>
            <a:miter/>
          </a:ln>
        </p:spPr>
        <p:txBody>
          <a:bodyPr rtlCol="0" anchor="ctr"/>
          <a:lstStyle/>
          <a:p>
            <a:endParaRPr lang="en-US"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a:t>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1120775"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3790774"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6461543"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9132313"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00000"/>
              </a:lnSpc>
              <a:spcAft>
                <a:spcPts val="0"/>
              </a:spcAft>
              <a:defRPr/>
            </a:lvl1pPr>
          </a:lstStyle>
          <a:p>
            <a:pPr lvl="0"/>
            <a:r>
              <a:rPr lang="en-US" noProof="0"/>
              <a:t>Slide subtitle goes here</a:t>
            </a:r>
          </a:p>
        </p:txBody>
      </p:sp>
    </p:spTree>
    <p:extLst>
      <p:ext uri="{BB962C8B-B14F-4D97-AF65-F5344CB8AC3E}">
        <p14:creationId xmlns:p14="http://schemas.microsoft.com/office/powerpoint/2010/main" val="1035813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4.xml><?xml version="1.0" encoding="utf-8"?>
<p:sldLayout xmlns:a="http://schemas.openxmlformats.org/drawingml/2006/main" xmlns:r="http://schemas.openxmlformats.org/officeDocument/2006/relationships" xmlns:p="http://schemas.openxmlformats.org/presentationml/2006/main" preserve="1">
  <p:cSld name="Team/Presenter x5-6">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F610514-059F-BC05-2297-2E69255EB962}"/>
              </a:ext>
            </a:extLst>
          </p:cNvPr>
          <p:cNvSpPr/>
          <p:nvPr/>
        </p:nvSpPr>
        <p:spPr>
          <a:xfrm>
            <a:off x="2573019" y="1766886"/>
            <a:ext cx="1710000" cy="2192400"/>
          </a:xfrm>
          <a:prstGeom prst="roundRect">
            <a:avLst>
              <a:gd name="adj" fmla="val 6316"/>
            </a:avLst>
          </a:prstGeom>
          <a:solidFill>
            <a:schemeClr val="accent1"/>
          </a:solidFill>
          <a:ln w="6350" cap="flat">
            <a:noFill/>
            <a:prstDash val="solid"/>
            <a:miter/>
          </a:ln>
        </p:spPr>
        <p:txBody>
          <a:bodyPr rtlCol="0" anchor="ctr"/>
          <a:lstStyle/>
          <a:p>
            <a:endParaRPr lang="en-US"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352601"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7911765"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793437"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6132183" y="1766886"/>
            <a:ext cx="1710000" cy="2192400"/>
          </a:xfrm>
          <a:prstGeom prst="roundRect">
            <a:avLst>
              <a:gd name="adj" fmla="val 6122"/>
            </a:avLst>
          </a:prstGeom>
          <a:solidFill>
            <a:schemeClr val="accent1"/>
          </a:solidFill>
          <a:ln w="6350" cap="flat">
            <a:noFill/>
            <a:prstDash val="solid"/>
            <a:miter/>
          </a:ln>
        </p:spPr>
        <p:txBody>
          <a:bodyPr rtlCol="0" anchor="ctr"/>
          <a:lstStyle/>
          <a:p>
            <a:endParaRPr lang="en-US"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2562219" y="4022663"/>
            <a:ext cx="1710000" cy="2192400"/>
          </a:xfrm>
          <a:prstGeom prst="roundRect">
            <a:avLst>
              <a:gd name="adj" fmla="val 6316"/>
            </a:avLst>
          </a:prstGeom>
          <a:solidFill>
            <a:schemeClr val="accent1"/>
          </a:solidFill>
          <a:ln w="6350" cap="flat">
            <a:noFill/>
            <a:prstDash val="solid"/>
            <a:miter/>
          </a:ln>
        </p:spPr>
        <p:txBody>
          <a:bodyPr rtlCol="0" anchor="ctr"/>
          <a:lstStyle/>
          <a:p>
            <a:endParaRPr lang="en-US"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9691345" y="1766886"/>
            <a:ext cx="1710000" cy="2192400"/>
          </a:xfrm>
          <a:prstGeom prst="roundRect">
            <a:avLst>
              <a:gd name="adj" fmla="val 6316"/>
            </a:avLst>
          </a:prstGeom>
          <a:solidFill>
            <a:schemeClr val="accent1"/>
          </a:solidFill>
          <a:ln w="6350" cap="flat">
            <a:noFill/>
            <a:prstDash val="solid"/>
            <a:miter/>
          </a:ln>
        </p:spPr>
        <p:txBody>
          <a:bodyPr rtlCol="0" anchor="ctr"/>
          <a:lstStyle/>
          <a:p>
            <a:endParaRPr lang="en-US"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a:t>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2931837"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492183"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10051345"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2922219"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00000"/>
              </a:lnSpc>
              <a:spcAft>
                <a:spcPts val="0"/>
              </a:spcAft>
              <a:defRPr/>
            </a:lvl1pPr>
          </a:lstStyle>
          <a:p>
            <a:pPr lvl="0"/>
            <a:r>
              <a:rPr lang="en-US" noProof="0"/>
              <a:t>Slide subtitle goes here</a:t>
            </a:r>
          </a:p>
        </p:txBody>
      </p:sp>
      <p:sp>
        <p:nvSpPr>
          <p:cNvPr id="40" name="Picture Placeholder 26">
            <a:extLst>
              <a:ext uri="{FF2B5EF4-FFF2-40B4-BE49-F238E27FC236}">
                <a16:creationId xmlns:a16="http://schemas.microsoft.com/office/drawing/2014/main" id="{10E2DBDE-3283-50A5-EBBD-CAECC7185626}"/>
              </a:ext>
            </a:extLst>
          </p:cNvPr>
          <p:cNvSpPr>
            <a:spLocks noGrp="1"/>
          </p:cNvSpPr>
          <p:nvPr>
            <p:ph type="pic" sz="quarter" idx="28" hasCustomPrompt="1"/>
          </p:nvPr>
        </p:nvSpPr>
        <p:spPr>
          <a:xfrm>
            <a:off x="4352601"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1" name="Rectangle: Rounded Corners 40">
            <a:extLst>
              <a:ext uri="{FF2B5EF4-FFF2-40B4-BE49-F238E27FC236}">
                <a16:creationId xmlns:a16="http://schemas.microsoft.com/office/drawing/2014/main" id="{7579163E-703E-9CBD-1F67-B523CEEF62D5}"/>
              </a:ext>
            </a:extLst>
          </p:cNvPr>
          <p:cNvSpPr/>
          <p:nvPr/>
        </p:nvSpPr>
        <p:spPr>
          <a:xfrm>
            <a:off x="6121383" y="4022663"/>
            <a:ext cx="1710000" cy="2192400"/>
          </a:xfrm>
          <a:prstGeom prst="roundRect">
            <a:avLst>
              <a:gd name="adj" fmla="val 6316"/>
            </a:avLst>
          </a:prstGeom>
          <a:solidFill>
            <a:schemeClr val="accent1"/>
          </a:solidFill>
          <a:ln w="6350" cap="flat">
            <a:noFill/>
            <a:prstDash val="solid"/>
            <a:miter/>
          </a:ln>
        </p:spPr>
        <p:txBody>
          <a:bodyPr rtlCol="0" anchor="ctr"/>
          <a:lstStyle/>
          <a:p>
            <a:endParaRPr lang="en-US" noProof="0"/>
          </a:p>
        </p:txBody>
      </p:sp>
      <p:sp>
        <p:nvSpPr>
          <p:cNvPr id="42" name="Text Placeholder 8">
            <a:extLst>
              <a:ext uri="{FF2B5EF4-FFF2-40B4-BE49-F238E27FC236}">
                <a16:creationId xmlns:a16="http://schemas.microsoft.com/office/drawing/2014/main" id="{F63D1A85-883D-6DD4-89C6-7B8EC5E123C7}"/>
              </a:ext>
            </a:extLst>
          </p:cNvPr>
          <p:cNvSpPr>
            <a:spLocks noGrp="1"/>
          </p:cNvSpPr>
          <p:nvPr>
            <p:ph type="body" sz="quarter" idx="29" hasCustomPrompt="1"/>
          </p:nvPr>
        </p:nvSpPr>
        <p:spPr>
          <a:xfrm>
            <a:off x="6481383"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43" name="Picture Placeholder 26">
            <a:extLst>
              <a:ext uri="{FF2B5EF4-FFF2-40B4-BE49-F238E27FC236}">
                <a16:creationId xmlns:a16="http://schemas.microsoft.com/office/drawing/2014/main" id="{366800AD-F599-E7F4-4D55-8A71B106BFEA}"/>
              </a:ext>
            </a:extLst>
          </p:cNvPr>
          <p:cNvSpPr>
            <a:spLocks noGrp="1"/>
          </p:cNvSpPr>
          <p:nvPr>
            <p:ph type="pic" sz="quarter" idx="30" hasCustomPrompt="1"/>
          </p:nvPr>
        </p:nvSpPr>
        <p:spPr>
          <a:xfrm>
            <a:off x="7911765"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4" name="Rectangle: Rounded Corners 43">
            <a:extLst>
              <a:ext uri="{FF2B5EF4-FFF2-40B4-BE49-F238E27FC236}">
                <a16:creationId xmlns:a16="http://schemas.microsoft.com/office/drawing/2014/main" id="{8FACCEB5-856D-C8E6-93FC-39B2F83A9223}"/>
              </a:ext>
            </a:extLst>
          </p:cNvPr>
          <p:cNvSpPr/>
          <p:nvPr/>
        </p:nvSpPr>
        <p:spPr>
          <a:xfrm>
            <a:off x="9680547" y="4022663"/>
            <a:ext cx="1710000" cy="2192400"/>
          </a:xfrm>
          <a:prstGeom prst="roundRect">
            <a:avLst>
              <a:gd name="adj" fmla="val 6316"/>
            </a:avLst>
          </a:prstGeom>
          <a:solidFill>
            <a:schemeClr val="accent1"/>
          </a:solidFill>
          <a:ln w="6350" cap="flat">
            <a:noFill/>
            <a:prstDash val="solid"/>
            <a:miter/>
          </a:ln>
        </p:spPr>
        <p:txBody>
          <a:bodyPr rtlCol="0" anchor="ctr"/>
          <a:lstStyle/>
          <a:p>
            <a:endParaRPr lang="en-US" noProof="0"/>
          </a:p>
        </p:txBody>
      </p:sp>
      <p:sp>
        <p:nvSpPr>
          <p:cNvPr id="45" name="Text Placeholder 8">
            <a:extLst>
              <a:ext uri="{FF2B5EF4-FFF2-40B4-BE49-F238E27FC236}">
                <a16:creationId xmlns:a16="http://schemas.microsoft.com/office/drawing/2014/main" id="{F2CEE9CF-95A2-CF93-7049-1C6B7237B00A}"/>
              </a:ext>
            </a:extLst>
          </p:cNvPr>
          <p:cNvSpPr>
            <a:spLocks noGrp="1"/>
          </p:cNvSpPr>
          <p:nvPr>
            <p:ph type="body" sz="quarter" idx="31" hasCustomPrompt="1"/>
          </p:nvPr>
        </p:nvSpPr>
        <p:spPr>
          <a:xfrm>
            <a:off x="10040547"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Tree>
    <p:extLst>
      <p:ext uri="{BB962C8B-B14F-4D97-AF65-F5344CB8AC3E}">
        <p14:creationId xmlns:p14="http://schemas.microsoft.com/office/powerpoint/2010/main" val="23251374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5.xml><?xml version="1.0" encoding="utf-8"?>
<p:sldLayout xmlns:a="http://schemas.openxmlformats.org/drawingml/2006/main" xmlns:r="http://schemas.openxmlformats.org/officeDocument/2006/relationships" xmlns:p="http://schemas.openxmlformats.org/presentationml/2006/main" showMasterSp="0" preserve="1">
  <p:cSld name="Content and Imag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49"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Content </a:t>
            </a:r>
            <a:br>
              <a:rPr lang="en-US" sz="11500" noProof="0">
                <a:latin typeface="+mn-lt"/>
              </a:rPr>
            </a:br>
            <a:r>
              <a:rPr lang="en-US" sz="11500" noProof="0">
                <a:latin typeface="+mn-lt"/>
              </a:rPr>
              <a:t>+ image</a:t>
            </a:r>
          </a:p>
        </p:txBody>
      </p:sp>
      <p:pic>
        <p:nvPicPr>
          <p:cNvPr id="4" name="Graphic 3" descr="Image with solid fill">
            <a:extLst>
              <a:ext uri="{FF2B5EF4-FFF2-40B4-BE49-F238E27FC236}">
                <a16:creationId xmlns:a16="http://schemas.microsoft.com/office/drawing/2014/main" id="{4BD69225-6596-FBA7-3A30-E3207F88343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00074" y="1271588"/>
            <a:ext cx="3905251" cy="3905251"/>
          </a:xfrm>
          <a:prstGeom prst="rect">
            <a:avLst/>
          </a:prstGeom>
        </p:spPr>
      </p:pic>
      <p:sp>
        <p:nvSpPr>
          <p:cNvPr id="3" name="TextBox 2">
            <a:extLst>
              <a:ext uri="{FF2B5EF4-FFF2-40B4-BE49-F238E27FC236}">
                <a16:creationId xmlns:a16="http://schemas.microsoft.com/office/drawing/2014/main" id="{D9EF0EAF-7B62-5F2B-C4BC-2F130340FAB7}"/>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834016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6.xml><?xml version="1.0" encoding="utf-8"?>
<p:sldLayout xmlns:a="http://schemas.openxmlformats.org/drawingml/2006/main" xmlns:r="http://schemas.openxmlformats.org/officeDocument/2006/relationships" xmlns:p="http://schemas.openxmlformats.org/presentationml/2006/main" preserve="1">
  <p:cSld name="Content and Image x1 A">
    <p:spTree>
      <p:nvGrpSpPr>
        <p:cNvPr id="1" name=""/>
        <p:cNvGrpSpPr/>
        <p:nvPr/>
      </p:nvGrpSpPr>
      <p:grpSpPr>
        <a:xfrm>
          <a:off x="0" y="0"/>
          <a:ext cx="0" cy="0"/>
          <a:chOff x="0" y="0"/>
          <a:chExt cx="0" cy="0"/>
        </a:xfrm>
      </p:grpSpPr>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2741613"/>
            <a:ext cx="4334952" cy="347045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0575"/>
            <a:ext cx="5752570" cy="5421490"/>
          </a:xfrm>
          <a:prstGeom prst="roundRect">
            <a:avLst>
              <a:gd name="adj" fmla="val 1992"/>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8" y="790574"/>
            <a:ext cx="4330171" cy="1878014"/>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a:t>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2308504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7.xml><?xml version="1.0" encoding="utf-8"?>
<p:sldLayout xmlns:a="http://schemas.openxmlformats.org/drawingml/2006/main" xmlns:r="http://schemas.openxmlformats.org/officeDocument/2006/relationships" xmlns:p="http://schemas.openxmlformats.org/presentationml/2006/main" preserve="1">
  <p:cSld name="Content and Image x1 B">
    <p:spTree>
      <p:nvGrpSpPr>
        <p:cNvPr id="1" name=""/>
        <p:cNvGrpSpPr/>
        <p:nvPr/>
      </p:nvGrpSpPr>
      <p:grpSpPr>
        <a:xfrm>
          <a:off x="0" y="0"/>
          <a:ext cx="0" cy="0"/>
          <a:chOff x="0" y="0"/>
          <a:chExt cx="0" cy="0"/>
        </a:xfrm>
      </p:grpSpPr>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6102350" y="2217738"/>
            <a:ext cx="5297488" cy="399432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4278" y="2217738"/>
            <a:ext cx="4779435" cy="3994326"/>
          </a:xfrm>
          <a:prstGeom prst="roundRect">
            <a:avLst>
              <a:gd name="adj" fmla="val 270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8" y="790574"/>
            <a:ext cx="4779435" cy="1072800"/>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a:t>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8487786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8.xml><?xml version="1.0" encoding="utf-8"?>
<p:sldLayout xmlns:a="http://schemas.openxmlformats.org/drawingml/2006/main" xmlns:r="http://schemas.openxmlformats.org/officeDocument/2006/relationships" xmlns:p="http://schemas.openxmlformats.org/presentationml/2006/main" preserve="1">
  <p:cSld name="Content and Image x1 C">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269425" cy="4449762"/>
          </a:xfrm>
          <a:prstGeom prst="roundRect">
            <a:avLst>
              <a:gd name="adj" fmla="val 2427"/>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6128294" y="1766887"/>
            <a:ext cx="5269425" cy="4448176"/>
          </a:xfrm>
          <a:prstGeom prst="roundRect">
            <a:avLst>
              <a:gd name="adj" fmla="val 2428"/>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a:t>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338297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9.xml><?xml version="1.0" encoding="utf-8"?>
<p:sldLayout xmlns:a="http://schemas.openxmlformats.org/drawingml/2006/main" xmlns:r="http://schemas.openxmlformats.org/officeDocument/2006/relationships" xmlns:p="http://schemas.openxmlformats.org/presentationml/2006/main" preserve="1">
  <p:cSld name="Content and Image x1 D">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305425" cy="4449762"/>
          </a:xfrm>
          <a:prstGeom prst="roundRect">
            <a:avLst>
              <a:gd name="adj" fmla="val 2427"/>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600"/>
              </a:spcAft>
            </a:pPr>
            <a:endParaRPr lang="en-US" sz="1400" noProof="0"/>
          </a:p>
        </p:txBody>
      </p:sp>
      <p:sp>
        <p:nvSpPr>
          <p:cNvPr id="21" name="Picture Placeholder 20">
            <a:extLst>
              <a:ext uri="{FF2B5EF4-FFF2-40B4-BE49-F238E27FC236}">
                <a16:creationId xmlns:a16="http://schemas.microsoft.com/office/drawing/2014/main" id="{67D4FB58-DE33-FDAF-EA45-2D555DF30C54}"/>
              </a:ext>
            </a:extLst>
          </p:cNvPr>
          <p:cNvSpPr>
            <a:spLocks noGrp="1"/>
          </p:cNvSpPr>
          <p:nvPr>
            <p:ph type="pic" sz="quarter" idx="17" hasCustomPrompt="1"/>
          </p:nvPr>
        </p:nvSpPr>
        <p:spPr>
          <a:xfrm>
            <a:off x="5991618" y="1766887"/>
            <a:ext cx="5406102" cy="4448176"/>
          </a:xfrm>
          <a:custGeom>
            <a:avLst/>
            <a:gdLst>
              <a:gd name="connsiteX0" fmla="*/ 3618 w 5406102"/>
              <a:gd name="connsiteY0" fmla="*/ 0 h 4448176"/>
              <a:gd name="connsiteX1" fmla="*/ 5298100 w 5406102"/>
              <a:gd name="connsiteY1" fmla="*/ 0 h 4448176"/>
              <a:gd name="connsiteX2" fmla="*/ 5406102 w 5406102"/>
              <a:gd name="connsiteY2" fmla="*/ 108002 h 4448176"/>
              <a:gd name="connsiteX3" fmla="*/ 5406102 w 5406102"/>
              <a:gd name="connsiteY3" fmla="*/ 4340174 h 4448176"/>
              <a:gd name="connsiteX4" fmla="*/ 5298100 w 5406102"/>
              <a:gd name="connsiteY4" fmla="*/ 4448176 h 4448176"/>
              <a:gd name="connsiteX5" fmla="*/ 4247 w 5406102"/>
              <a:gd name="connsiteY5" fmla="*/ 4448176 h 4448176"/>
              <a:gd name="connsiteX6" fmla="*/ 38424 w 5406102"/>
              <a:gd name="connsiteY6" fmla="*/ 4441276 h 4448176"/>
              <a:gd name="connsiteX7" fmla="*/ 104382 w 5406102"/>
              <a:gd name="connsiteY7" fmla="*/ 4341767 h 4448176"/>
              <a:gd name="connsiteX8" fmla="*/ 104382 w 5406102"/>
              <a:gd name="connsiteY8" fmla="*/ 107997 h 4448176"/>
              <a:gd name="connsiteX9" fmla="*/ 38424 w 5406102"/>
              <a:gd name="connsiteY9" fmla="*/ 8488 h 4448176"/>
              <a:gd name="connsiteX10" fmla="*/ 0 w 5406102"/>
              <a:gd name="connsiteY10" fmla="*/ 731 h 444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06102" h="4448176">
                <a:moveTo>
                  <a:pt x="3618" y="0"/>
                </a:moveTo>
                <a:lnTo>
                  <a:pt x="5298100" y="0"/>
                </a:lnTo>
                <a:cubicBezTo>
                  <a:pt x="5357748" y="0"/>
                  <a:pt x="5406102" y="48354"/>
                  <a:pt x="5406102" y="108002"/>
                </a:cubicBezTo>
                <a:lnTo>
                  <a:pt x="5406102" y="4340174"/>
                </a:lnTo>
                <a:cubicBezTo>
                  <a:pt x="5406102" y="4399822"/>
                  <a:pt x="5357748" y="4448176"/>
                  <a:pt x="5298100" y="4448176"/>
                </a:cubicBezTo>
                <a:lnTo>
                  <a:pt x="4247" y="4448176"/>
                </a:lnTo>
                <a:lnTo>
                  <a:pt x="38424" y="4441276"/>
                </a:lnTo>
                <a:cubicBezTo>
                  <a:pt x="77185" y="4424882"/>
                  <a:pt x="104382" y="4386501"/>
                  <a:pt x="104382" y="4341767"/>
                </a:cubicBezTo>
                <a:lnTo>
                  <a:pt x="104382" y="107997"/>
                </a:lnTo>
                <a:cubicBezTo>
                  <a:pt x="104382" y="63263"/>
                  <a:pt x="77185" y="24882"/>
                  <a:pt x="38424" y="8488"/>
                </a:cubicBezTo>
                <a:lnTo>
                  <a:pt x="0" y="731"/>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a:t>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841943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p:cSld name="Section Divider C Pink">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4258027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0.xml><?xml version="1.0" encoding="utf-8"?>
<p:sldLayout xmlns:a="http://schemas.openxmlformats.org/drawingml/2006/main" xmlns:r="http://schemas.openxmlformats.org/officeDocument/2006/relationships" xmlns:p="http://schemas.openxmlformats.org/presentationml/2006/main" preserve="1">
  <p:cSld name="Content and Image x1 E">
    <p:bg>
      <p:bgPr>
        <a:solidFill>
          <a:schemeClr val="bg2"/>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4675188" y="790575"/>
            <a:ext cx="6722531" cy="5424488"/>
          </a:xfrm>
          <a:prstGeom prst="roundRect">
            <a:avLst>
              <a:gd name="adj" fmla="val 1991"/>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a:xfrm>
            <a:off x="1248409" y="1339850"/>
            <a:ext cx="2904491" cy="1754188"/>
          </a:xfrm>
        </p:spPr>
        <p:txBody>
          <a:bodyPr/>
          <a:lstStyle>
            <a:lvl1pPr>
              <a:defRPr>
                <a:solidFill>
                  <a:schemeClr val="bg1"/>
                </a:solidFill>
              </a:defRPr>
            </a:lvl1p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a:t>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3429000"/>
            <a:ext cx="2904491" cy="2165350"/>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530070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1.xml><?xml version="1.0" encoding="utf-8"?>
<p:sldLayout xmlns:a="http://schemas.openxmlformats.org/drawingml/2006/main" xmlns:r="http://schemas.openxmlformats.org/officeDocument/2006/relationships" xmlns:p="http://schemas.openxmlformats.org/presentationml/2006/main" preserve="1">
  <p:cSld name="Content and Image x2 A">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3827463"/>
          </a:xfrm>
          <a:prstGeom prst="roundRect">
            <a:avLst>
              <a:gd name="adj" fmla="val 3247"/>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3827463"/>
          </a:xfrm>
          <a:prstGeom prst="roundRect">
            <a:avLst>
              <a:gd name="adj" fmla="val 3243"/>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6"/>
            <a:ext cx="3358621"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a:t>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1289474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2.xml><?xml version="1.0" encoding="utf-8"?>
<p:sldLayout xmlns:a="http://schemas.openxmlformats.org/drawingml/2006/main" xmlns:r="http://schemas.openxmlformats.org/officeDocument/2006/relationships" xmlns:p="http://schemas.openxmlformats.org/presentationml/2006/main" preserve="1">
  <p:cSld name="Content and Image x2 B">
    <p:bg>
      <p:bgPr>
        <a:solidFill>
          <a:schemeClr val="bg2"/>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D53D748-C3B4-8C28-58DB-11422EF63E85}"/>
              </a:ext>
            </a:extLst>
          </p:cNvPr>
          <p:cNvSpPr/>
          <p:nvPr/>
        </p:nvSpPr>
        <p:spPr>
          <a:xfrm>
            <a:off x="790575" y="1766888"/>
            <a:ext cx="3488400" cy="4449762"/>
          </a:xfrm>
          <a:prstGeom prst="roundRect">
            <a:avLst>
              <a:gd name="adj" fmla="val 3096"/>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600"/>
              </a:spcAft>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351007"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911438"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88D8316-34D3-5635-7269-41DB5C129B43}"/>
              </a:ext>
            </a:extLst>
          </p:cNvPr>
          <p:cNvSpPr>
            <a:spLocks noGrp="1"/>
          </p:cNvSpPr>
          <p:nvPr>
            <p:ph type="title"/>
          </p:nvPr>
        </p:nvSpPr>
        <p:spPr/>
        <p:txBody>
          <a:bodyPr/>
          <a:lstStyle/>
          <a:p>
            <a:r>
              <a:rPr lang="en-US" noProof="0"/>
              <a:t>Click to edit Master title style</a:t>
            </a:r>
          </a:p>
        </p:txBody>
      </p:sp>
      <p:sp>
        <p:nvSpPr>
          <p:cNvPr id="4" name="Footer Placeholder 3">
            <a:extLst>
              <a:ext uri="{FF2B5EF4-FFF2-40B4-BE49-F238E27FC236}">
                <a16:creationId xmlns:a16="http://schemas.microsoft.com/office/drawing/2014/main" id="{7AD3339E-B82B-A155-97CB-3CDAA75EF568}"/>
              </a:ext>
            </a:extLst>
          </p:cNvPr>
          <p:cNvSpPr>
            <a:spLocks noGrp="1"/>
          </p:cNvSpPr>
          <p:nvPr>
            <p:ph type="ftr" sz="quarter" idx="19"/>
          </p:nvPr>
        </p:nvSpPr>
        <p:spPr/>
        <p:txBody>
          <a:bodyPr/>
          <a:lstStyle>
            <a:lvl1pPr>
              <a:defRPr/>
            </a:lvl1pPr>
          </a:lstStyle>
          <a:p>
            <a:r>
              <a:rPr lang="en-US"/>
              <a:t>Experian | Confidential</a:t>
            </a:r>
          </a:p>
        </p:txBody>
      </p:sp>
      <p:sp>
        <p:nvSpPr>
          <p:cNvPr id="5" name="Slide Number Placeholder 4">
            <a:extLst>
              <a:ext uri="{FF2B5EF4-FFF2-40B4-BE49-F238E27FC236}">
                <a16:creationId xmlns:a16="http://schemas.microsoft.com/office/drawing/2014/main" id="{543B12D2-AD39-39F4-4845-57AACA0B8772}"/>
              </a:ext>
            </a:extLst>
          </p:cNvPr>
          <p:cNvSpPr>
            <a:spLocks noGrp="1"/>
          </p:cNvSpPr>
          <p:nvPr>
            <p:ph type="sldNum" sz="quarter" idx="20"/>
          </p:nvPr>
        </p:nvSpPr>
        <p:spPr/>
        <p:txBody>
          <a:bodyPr/>
          <a:lstStyle>
            <a:lvl1pPr>
              <a:defRPr/>
            </a:lvl1pPr>
          </a:lstStyle>
          <a:p>
            <a:fld id="{C5BB0411-7089-4314-80B8-B2E3315A0706}" type="slidenum">
              <a:rPr lang="en-US" smtClean="0"/>
              <a:pPr/>
              <a:t>‹#›</a:t>
            </a:fld>
            <a:endParaRPr lang="en-US"/>
          </a:p>
        </p:txBody>
      </p:sp>
      <p:sp>
        <p:nvSpPr>
          <p:cNvPr id="10" name="Text Placeholder 8">
            <a:extLst>
              <a:ext uri="{FF2B5EF4-FFF2-40B4-BE49-F238E27FC236}">
                <a16:creationId xmlns:a16="http://schemas.microsoft.com/office/drawing/2014/main" id="{397DB27F-7941-6966-B186-BB07516721CE}"/>
              </a:ext>
            </a:extLst>
          </p:cNvPr>
          <p:cNvSpPr>
            <a:spLocks noGrp="1"/>
          </p:cNvSpPr>
          <p:nvPr>
            <p:ph type="body" sz="quarter" idx="12"/>
          </p:nvPr>
        </p:nvSpPr>
        <p:spPr>
          <a:xfrm>
            <a:off x="1248409" y="2741613"/>
            <a:ext cx="2630516" cy="2852738"/>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9">
            <a:extLst>
              <a:ext uri="{FF2B5EF4-FFF2-40B4-BE49-F238E27FC236}">
                <a16:creationId xmlns:a16="http://schemas.microsoft.com/office/drawing/2014/main" id="{D8298C2F-2914-743B-1EDE-EB5B7840447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7381499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3.xml><?xml version="1.0" encoding="utf-8"?>
<p:sldLayout xmlns:a="http://schemas.openxmlformats.org/drawingml/2006/main" xmlns:r="http://schemas.openxmlformats.org/officeDocument/2006/relationships" xmlns:p="http://schemas.openxmlformats.org/presentationml/2006/main" showMasterSp="0" preserve="1">
  <p:cSld name="Comparison Imag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3703638" y="1320800"/>
            <a:ext cx="8383587"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Comparison image</a:t>
            </a:r>
          </a:p>
        </p:txBody>
      </p:sp>
      <p:pic>
        <p:nvPicPr>
          <p:cNvPr id="3" name="Graphic 2" descr="Image with solid fill">
            <a:extLst>
              <a:ext uri="{FF2B5EF4-FFF2-40B4-BE49-F238E27FC236}">
                <a16:creationId xmlns:a16="http://schemas.microsoft.com/office/drawing/2014/main" id="{454C7550-1001-C2AC-E30C-28F2BF3E6948}"/>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60413" y="1090614"/>
            <a:ext cx="2419350" cy="2419350"/>
          </a:xfrm>
          <a:prstGeom prst="rect">
            <a:avLst/>
          </a:prstGeom>
        </p:spPr>
      </p:pic>
      <p:pic>
        <p:nvPicPr>
          <p:cNvPr id="4" name="Graphic 3" descr="Image with solid fill">
            <a:extLst>
              <a:ext uri="{FF2B5EF4-FFF2-40B4-BE49-F238E27FC236}">
                <a16:creationId xmlns:a16="http://schemas.microsoft.com/office/drawing/2014/main" id="{E90D76BD-0372-E2A7-C40F-BA8C6270DCD7}"/>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60413" y="3090864"/>
            <a:ext cx="2419350" cy="2419350"/>
          </a:xfrm>
          <a:prstGeom prst="rect">
            <a:avLst/>
          </a:prstGeom>
        </p:spPr>
      </p:pic>
      <p:sp>
        <p:nvSpPr>
          <p:cNvPr id="6" name="TextBox 5">
            <a:extLst>
              <a:ext uri="{FF2B5EF4-FFF2-40B4-BE49-F238E27FC236}">
                <a16:creationId xmlns:a16="http://schemas.microsoft.com/office/drawing/2014/main" id="{0CC3CDB7-8387-AB57-7B9A-BFA8056481DE}"/>
              </a:ext>
            </a:extLst>
          </p:cNvPr>
          <p:cNvSpPr txBox="1"/>
          <p:nvPr/>
        </p:nvSpPr>
        <p:spPr>
          <a:xfrm>
            <a:off x="3703638" y="5993923"/>
            <a:ext cx="8115302"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242565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4.xml><?xml version="1.0" encoding="utf-8"?>
<p:sldLayout xmlns:a="http://schemas.openxmlformats.org/drawingml/2006/main" xmlns:r="http://schemas.openxmlformats.org/officeDocument/2006/relationships" xmlns:p="http://schemas.openxmlformats.org/presentationml/2006/main" preserve="1">
  <p:cSld name="Comparison Image x2">
    <p:bg>
      <p:bgPr>
        <a:solidFill>
          <a:schemeClr val="bg2"/>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E4DDAEB-A4B6-54C6-E28A-CAF8BA749887}"/>
              </a:ext>
            </a:extLst>
          </p:cNvPr>
          <p:cNvSpPr/>
          <p:nvPr/>
        </p:nvSpPr>
        <p:spPr>
          <a:xfrm>
            <a:off x="7814327" y="3717150"/>
            <a:ext cx="3585600" cy="1877200"/>
          </a:xfrm>
          <a:prstGeom prst="roundRect">
            <a:avLst>
              <a:gd name="adj" fmla="val 5752"/>
            </a:avLst>
          </a:prstGeom>
          <a:solidFill>
            <a:schemeClr val="bg1"/>
          </a:solidFill>
          <a:ln w="6350" cap="flat">
            <a:noFill/>
            <a:prstDash val="solid"/>
            <a:miter/>
          </a:ln>
        </p:spPr>
        <p:txBody>
          <a:bodyPr rtlCol="0" anchor="ctr"/>
          <a:lstStyle/>
          <a:p>
            <a:endParaRPr lang="en-US" noProof="0"/>
          </a:p>
        </p:txBody>
      </p:sp>
      <p:sp>
        <p:nvSpPr>
          <p:cNvPr id="9" name="Rectangle: Rounded Corners 8">
            <a:extLst>
              <a:ext uri="{FF2B5EF4-FFF2-40B4-BE49-F238E27FC236}">
                <a16:creationId xmlns:a16="http://schemas.microsoft.com/office/drawing/2014/main" id="{881AACA8-89DB-6DAC-2CE9-CB5CE266F729}"/>
              </a:ext>
            </a:extLst>
          </p:cNvPr>
          <p:cNvSpPr/>
          <p:nvPr/>
        </p:nvSpPr>
        <p:spPr>
          <a:xfrm>
            <a:off x="4151311" y="3717150"/>
            <a:ext cx="3585600" cy="1877200"/>
          </a:xfrm>
          <a:prstGeom prst="roundRect">
            <a:avLst>
              <a:gd name="adj" fmla="val 5752"/>
            </a:avLst>
          </a:prstGeom>
          <a:solidFill>
            <a:schemeClr val="bg1"/>
          </a:solidFill>
          <a:ln w="6350" cap="flat">
            <a:noFill/>
            <a:prstDash val="solid"/>
            <a:miter/>
          </a:ln>
        </p:spPr>
        <p:txBody>
          <a:bodyPr rtlCol="0" anchor="ctr"/>
          <a:lstStyle/>
          <a:p>
            <a:endParaRPr lang="en-US"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151311" y="1766887"/>
            <a:ext cx="3585600" cy="1878013"/>
          </a:xfrm>
          <a:prstGeom prst="roundRect">
            <a:avLst>
              <a:gd name="adj" fmla="val 575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814327" y="1766887"/>
            <a:ext cx="3585600" cy="1878013"/>
          </a:xfrm>
          <a:prstGeom prst="roundRect">
            <a:avLst>
              <a:gd name="adj" fmla="val 575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4077150"/>
            <a:ext cx="2676915" cy="1157200"/>
          </a:xfrm>
        </p:spPr>
        <p:txBody>
          <a:body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8272160" y="4077150"/>
            <a:ext cx="2669933" cy="1157200"/>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1566324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5.xml><?xml version="1.0" encoding="utf-8"?>
<p:sldLayout xmlns:a="http://schemas.openxmlformats.org/drawingml/2006/main" xmlns:r="http://schemas.openxmlformats.org/officeDocument/2006/relationships" xmlns:p="http://schemas.openxmlformats.org/presentationml/2006/main" preserve="1">
  <p:cSld name="Comparison Image x3">
    <p:bg>
      <p:bgPr>
        <a:solidFill>
          <a:schemeClr val="bg2"/>
        </a:solidFill>
        <a:effectLst/>
      </p:bgPr>
    </p:bg>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6D9C2D74-D4D9-656A-CFF6-88D70AE2D793}"/>
              </a:ext>
            </a:extLst>
          </p:cNvPr>
          <p:cNvSpPr/>
          <p:nvPr/>
        </p:nvSpPr>
        <p:spPr>
          <a:xfrm>
            <a:off x="793437" y="4185919"/>
            <a:ext cx="3488400" cy="2034167"/>
          </a:xfrm>
          <a:prstGeom prst="roundRect">
            <a:avLst>
              <a:gd name="adj" fmla="val 5330"/>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DAFA1C84-7A44-B081-9D8B-055DB482740F}"/>
              </a:ext>
            </a:extLst>
          </p:cNvPr>
          <p:cNvSpPr/>
          <p:nvPr/>
        </p:nvSpPr>
        <p:spPr>
          <a:xfrm>
            <a:off x="4352482" y="4185919"/>
            <a:ext cx="3488400" cy="2034167"/>
          </a:xfrm>
          <a:prstGeom prst="roundRect">
            <a:avLst>
              <a:gd name="adj" fmla="val 5330"/>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6E265A67-BFD3-F69E-0CB3-2D3036077CA8}"/>
              </a:ext>
            </a:extLst>
          </p:cNvPr>
          <p:cNvSpPr/>
          <p:nvPr/>
        </p:nvSpPr>
        <p:spPr>
          <a:xfrm>
            <a:off x="7911527" y="4185919"/>
            <a:ext cx="3488400" cy="2034167"/>
          </a:xfrm>
          <a:prstGeom prst="roundRect">
            <a:avLst>
              <a:gd name="adj" fmla="val 5330"/>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2" name="Picture Placeholder 19">
            <a:extLst>
              <a:ext uri="{FF2B5EF4-FFF2-40B4-BE49-F238E27FC236}">
                <a16:creationId xmlns:a16="http://schemas.microsoft.com/office/drawing/2014/main" id="{39DE7CF6-C04D-73ED-DEE3-13ED6F6BA725}"/>
              </a:ext>
            </a:extLst>
          </p:cNvPr>
          <p:cNvSpPr>
            <a:spLocks noGrp="1"/>
          </p:cNvSpPr>
          <p:nvPr>
            <p:ph type="pic" sz="quarter" idx="22" hasCustomPrompt="1"/>
          </p:nvPr>
        </p:nvSpPr>
        <p:spPr>
          <a:xfrm>
            <a:off x="793437"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26">
            <a:extLst>
              <a:ext uri="{FF2B5EF4-FFF2-40B4-BE49-F238E27FC236}">
                <a16:creationId xmlns:a16="http://schemas.microsoft.com/office/drawing/2014/main" id="{6AB3F779-7EC8-26B5-1A7E-4F2F341B11EA}"/>
              </a:ext>
            </a:extLst>
          </p:cNvPr>
          <p:cNvSpPr>
            <a:spLocks noGrp="1"/>
          </p:cNvSpPr>
          <p:nvPr>
            <p:ph type="pic" sz="quarter" idx="23" hasCustomPrompt="1"/>
          </p:nvPr>
        </p:nvSpPr>
        <p:spPr>
          <a:xfrm>
            <a:off x="4352482"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Picture Placeholder 19">
            <a:extLst>
              <a:ext uri="{FF2B5EF4-FFF2-40B4-BE49-F238E27FC236}">
                <a16:creationId xmlns:a16="http://schemas.microsoft.com/office/drawing/2014/main" id="{F47CBC8D-4CE3-450F-ECD6-58737FEF6D64}"/>
              </a:ext>
            </a:extLst>
          </p:cNvPr>
          <p:cNvSpPr>
            <a:spLocks noGrp="1"/>
          </p:cNvSpPr>
          <p:nvPr>
            <p:ph type="pic" sz="quarter" idx="24" hasCustomPrompt="1"/>
          </p:nvPr>
        </p:nvSpPr>
        <p:spPr>
          <a:xfrm>
            <a:off x="7911527"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0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4545918"/>
            <a:ext cx="2588400" cy="1305770"/>
          </a:xfrm>
        </p:spPr>
        <p:txBody>
          <a:bodyPr/>
          <a:lstStyle/>
          <a:p>
            <a:pPr lvl="0"/>
            <a:r>
              <a:rPr lang="en-US" noProof="0"/>
              <a:t>Click to edit Master text styles</a:t>
            </a:r>
          </a:p>
          <a:p>
            <a:pPr lvl="1"/>
            <a:r>
              <a:rPr lang="en-US" noProof="0"/>
              <a:t>Second level</a:t>
            </a:r>
          </a:p>
          <a:p>
            <a:pPr lvl="2"/>
            <a:r>
              <a:rPr lang="en-US" noProof="0"/>
              <a:t>Third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4968" y="4545918"/>
            <a:ext cx="2588400" cy="1305770"/>
          </a:xfrm>
        </p:spPr>
        <p:txBody>
          <a:bodyPr/>
          <a:lstStyle>
            <a:lvl4pPr marL="172800" indent="0">
              <a:buNone/>
              <a:defRPr/>
            </a:lvl4pPr>
          </a:lstStyle>
          <a:p>
            <a:pPr lvl="0"/>
            <a:r>
              <a:rPr lang="en-US" noProof="0"/>
              <a:t>Click to edit Master text styles</a:t>
            </a:r>
          </a:p>
          <a:p>
            <a:pPr lvl="1"/>
            <a:r>
              <a:rPr lang="en-US" noProof="0"/>
              <a:t>Second level</a:t>
            </a:r>
          </a:p>
          <a:p>
            <a:pPr lvl="2"/>
            <a:r>
              <a:rPr lang="en-US" noProof="0"/>
              <a:t>Third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8361527" y="4545918"/>
            <a:ext cx="2588400" cy="1305770"/>
          </a:xfrm>
        </p:spPr>
        <p:txBody>
          <a:bodyPr/>
          <a:lstStyle/>
          <a:p>
            <a:pPr lvl="0"/>
            <a:r>
              <a:rPr lang="en-US" noProof="0"/>
              <a:t>Click to edit Master text styles</a:t>
            </a:r>
          </a:p>
          <a:p>
            <a:pPr lvl="1"/>
            <a:r>
              <a:rPr lang="en-US" noProof="0"/>
              <a:t>Second level</a:t>
            </a:r>
          </a:p>
          <a:p>
            <a:pPr lvl="2"/>
            <a:r>
              <a:rPr lang="en-US" noProof="0"/>
              <a:t>Third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672146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6.xml><?xml version="1.0" encoding="utf-8"?>
<p:sldLayout xmlns:a="http://schemas.openxmlformats.org/drawingml/2006/main" xmlns:r="http://schemas.openxmlformats.org/officeDocument/2006/relationships" xmlns:p="http://schemas.openxmlformats.org/presentationml/2006/main" preserve="1">
  <p:cSld name="Comparison Image x4">
    <p:bg>
      <p:bgPr>
        <a:solidFill>
          <a:schemeClr val="bg2"/>
        </a:solidFill>
        <a:effectLst/>
      </p:bgPr>
    </p:bg>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6D9C2D74-D4D9-656A-CFF6-88D70AE2D793}"/>
              </a:ext>
            </a:extLst>
          </p:cNvPr>
          <p:cNvSpPr/>
          <p:nvPr/>
        </p:nvSpPr>
        <p:spPr>
          <a:xfrm>
            <a:off x="793437" y="4185919"/>
            <a:ext cx="2595600" cy="2034167"/>
          </a:xfrm>
          <a:prstGeom prst="roundRect">
            <a:avLst>
              <a:gd name="adj" fmla="val 5330"/>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DAFA1C84-7A44-B081-9D8B-055DB482740F}"/>
              </a:ext>
            </a:extLst>
          </p:cNvPr>
          <p:cNvSpPr/>
          <p:nvPr/>
        </p:nvSpPr>
        <p:spPr>
          <a:xfrm>
            <a:off x="3464206" y="4185919"/>
            <a:ext cx="2595600" cy="2034167"/>
          </a:xfrm>
          <a:prstGeom prst="roundRect">
            <a:avLst>
              <a:gd name="adj" fmla="val 5330"/>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6E265A67-BFD3-F69E-0CB3-2D3036077CA8}"/>
              </a:ext>
            </a:extLst>
          </p:cNvPr>
          <p:cNvSpPr/>
          <p:nvPr/>
        </p:nvSpPr>
        <p:spPr>
          <a:xfrm>
            <a:off x="6134975" y="4185919"/>
            <a:ext cx="2595600" cy="2034167"/>
          </a:xfrm>
          <a:prstGeom prst="roundRect">
            <a:avLst>
              <a:gd name="adj" fmla="val 5330"/>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6CD7817C-9955-4463-DB73-BBAB2FBF092B}"/>
              </a:ext>
            </a:extLst>
          </p:cNvPr>
          <p:cNvSpPr/>
          <p:nvPr/>
        </p:nvSpPr>
        <p:spPr>
          <a:xfrm>
            <a:off x="8805745" y="4185919"/>
            <a:ext cx="2595600" cy="2034167"/>
          </a:xfrm>
          <a:prstGeom prst="roundRect">
            <a:avLst>
              <a:gd name="adj" fmla="val 5330"/>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2" name="Picture Placeholder 19">
            <a:extLst>
              <a:ext uri="{FF2B5EF4-FFF2-40B4-BE49-F238E27FC236}">
                <a16:creationId xmlns:a16="http://schemas.microsoft.com/office/drawing/2014/main" id="{39DE7CF6-C04D-73ED-DEE3-13ED6F6BA725}"/>
              </a:ext>
            </a:extLst>
          </p:cNvPr>
          <p:cNvSpPr>
            <a:spLocks noGrp="1"/>
          </p:cNvSpPr>
          <p:nvPr>
            <p:ph type="pic" sz="quarter" idx="22" hasCustomPrompt="1"/>
          </p:nvPr>
        </p:nvSpPr>
        <p:spPr>
          <a:xfrm>
            <a:off x="793437"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26">
            <a:extLst>
              <a:ext uri="{FF2B5EF4-FFF2-40B4-BE49-F238E27FC236}">
                <a16:creationId xmlns:a16="http://schemas.microsoft.com/office/drawing/2014/main" id="{6AB3F779-7EC8-26B5-1A7E-4F2F341B11EA}"/>
              </a:ext>
            </a:extLst>
          </p:cNvPr>
          <p:cNvSpPr>
            <a:spLocks noGrp="1"/>
          </p:cNvSpPr>
          <p:nvPr>
            <p:ph type="pic" sz="quarter" idx="23" hasCustomPrompt="1"/>
          </p:nvPr>
        </p:nvSpPr>
        <p:spPr>
          <a:xfrm>
            <a:off x="3464206"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Picture Placeholder 19">
            <a:extLst>
              <a:ext uri="{FF2B5EF4-FFF2-40B4-BE49-F238E27FC236}">
                <a16:creationId xmlns:a16="http://schemas.microsoft.com/office/drawing/2014/main" id="{F47CBC8D-4CE3-450F-ECD6-58737FEF6D64}"/>
              </a:ext>
            </a:extLst>
          </p:cNvPr>
          <p:cNvSpPr>
            <a:spLocks noGrp="1"/>
          </p:cNvSpPr>
          <p:nvPr>
            <p:ph type="pic" sz="quarter" idx="24" hasCustomPrompt="1"/>
          </p:nvPr>
        </p:nvSpPr>
        <p:spPr>
          <a:xfrm>
            <a:off x="6134975"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3F3F5970-6245-B002-4C4B-7ECB14C19522}"/>
              </a:ext>
            </a:extLst>
          </p:cNvPr>
          <p:cNvSpPr>
            <a:spLocks noGrp="1"/>
          </p:cNvSpPr>
          <p:nvPr>
            <p:ph type="pic" sz="quarter" idx="25" hasCustomPrompt="1"/>
          </p:nvPr>
        </p:nvSpPr>
        <p:spPr>
          <a:xfrm>
            <a:off x="8805745"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0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4545918"/>
            <a:ext cx="1693573" cy="1305770"/>
          </a:xfrm>
        </p:spPr>
        <p:txBody>
          <a:bodyPr/>
          <a:lstStyle/>
          <a:p>
            <a:pPr lvl="0"/>
            <a:r>
              <a:rPr lang="en-US" noProof="0"/>
              <a:t>Click to edit Master text styles</a:t>
            </a:r>
          </a:p>
          <a:p>
            <a:pPr lvl="1"/>
            <a:r>
              <a:rPr lang="en-US" noProof="0"/>
              <a:t>Second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4545918"/>
            <a:ext cx="1693573" cy="1305770"/>
          </a:xfrm>
        </p:spPr>
        <p:txBody>
          <a:bodyPr/>
          <a:lstStyle>
            <a:lvl3pPr marL="0" indent="0">
              <a:buNone/>
              <a:defRPr/>
            </a:lvl3pPr>
          </a:lstStyle>
          <a:p>
            <a:pPr lvl="0"/>
            <a:r>
              <a:rPr lang="en-US" noProof="0"/>
              <a:t>Click to edit Master text styles</a:t>
            </a:r>
          </a:p>
          <a:p>
            <a:pPr lvl="1"/>
            <a:r>
              <a:rPr lang="en-US" noProof="0"/>
              <a:t>Second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4545918"/>
            <a:ext cx="1693573" cy="1305770"/>
          </a:xfrm>
        </p:spPr>
        <p:txBody>
          <a:bodyPr/>
          <a:lstStyle/>
          <a:p>
            <a:pPr lvl="0"/>
            <a:r>
              <a:rPr lang="en-US" noProof="0"/>
              <a:t>Click to edit Master text styles</a:t>
            </a:r>
          </a:p>
          <a:p>
            <a:pPr lvl="1"/>
            <a:r>
              <a:rPr lang="en-US" noProof="0"/>
              <a:t>Second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4545918"/>
            <a:ext cx="1693573" cy="1305770"/>
          </a:xfrm>
        </p:spPr>
        <p:txBody>
          <a:bodyPr/>
          <a:lstStyle/>
          <a:p>
            <a:pPr lvl="0"/>
            <a:r>
              <a:rPr lang="en-US" noProof="0"/>
              <a:t>Click to edit Master text styles</a:t>
            </a:r>
          </a:p>
          <a:p>
            <a:pPr lvl="1"/>
            <a:r>
              <a:rPr lang="en-US" noProof="0"/>
              <a:t>Second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025755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7.xml><?xml version="1.0" encoding="utf-8"?>
<p:sldLayout xmlns:a="http://schemas.openxmlformats.org/drawingml/2006/main" xmlns:r="http://schemas.openxmlformats.org/officeDocument/2006/relationships" xmlns:p="http://schemas.openxmlformats.org/presentationml/2006/main" showMasterSp="0" preserve="1">
  <p:cSld name="Comparison Icon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3703638" y="1320800"/>
            <a:ext cx="8383587"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Comparison icon</a:t>
            </a:r>
          </a:p>
        </p:txBody>
      </p:sp>
      <p:pic>
        <p:nvPicPr>
          <p:cNvPr id="4" name="Graphic 3" descr="Star with solid fill">
            <a:extLst>
              <a:ext uri="{FF2B5EF4-FFF2-40B4-BE49-F238E27FC236}">
                <a16:creationId xmlns:a16="http://schemas.microsoft.com/office/drawing/2014/main" id="{1E19EF84-338C-296A-FEAB-98220B04FB29}"/>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23924" y="1320800"/>
            <a:ext cx="1952625" cy="1952625"/>
          </a:xfrm>
          <a:prstGeom prst="rect">
            <a:avLst/>
          </a:prstGeom>
        </p:spPr>
      </p:pic>
      <p:pic>
        <p:nvPicPr>
          <p:cNvPr id="7" name="Graphic 6" descr="Heart with solid fill">
            <a:extLst>
              <a:ext uri="{FF2B5EF4-FFF2-40B4-BE49-F238E27FC236}">
                <a16:creationId xmlns:a16="http://schemas.microsoft.com/office/drawing/2014/main" id="{F992F1C0-884D-6711-9CD9-65A9D00C6C18}"/>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804067" y="3411537"/>
            <a:ext cx="2192338" cy="2192338"/>
          </a:xfrm>
          <a:prstGeom prst="rect">
            <a:avLst/>
          </a:prstGeom>
        </p:spPr>
      </p:pic>
      <p:sp>
        <p:nvSpPr>
          <p:cNvPr id="3" name="TextBox 2">
            <a:extLst>
              <a:ext uri="{FF2B5EF4-FFF2-40B4-BE49-F238E27FC236}">
                <a16:creationId xmlns:a16="http://schemas.microsoft.com/office/drawing/2014/main" id="{7B6EAECE-2B31-73CF-C363-623EDBF83757}"/>
              </a:ext>
            </a:extLst>
          </p:cNvPr>
          <p:cNvSpPr txBox="1"/>
          <p:nvPr/>
        </p:nvSpPr>
        <p:spPr>
          <a:xfrm>
            <a:off x="3703638" y="5993923"/>
            <a:ext cx="8115302"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990374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8.xml><?xml version="1.0" encoding="utf-8"?>
<p:sldLayout xmlns:a="http://schemas.openxmlformats.org/drawingml/2006/main" xmlns:r="http://schemas.openxmlformats.org/officeDocument/2006/relationships" xmlns:p="http://schemas.openxmlformats.org/presentationml/2006/main" preserve="1">
  <p:cSld name="Comparison Icon x2">
    <p:bg>
      <p:bgPr>
        <a:solidFill>
          <a:schemeClr val="bg2"/>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E4DDAEB-A4B6-54C6-E28A-CAF8BA749887}"/>
              </a:ext>
            </a:extLst>
          </p:cNvPr>
          <p:cNvSpPr/>
          <p:nvPr/>
        </p:nvSpPr>
        <p:spPr>
          <a:xfrm>
            <a:off x="7814327" y="1766888"/>
            <a:ext cx="3585600" cy="3827462"/>
          </a:xfrm>
          <a:prstGeom prst="roundRect">
            <a:avLst>
              <a:gd name="adj" fmla="val 3024"/>
            </a:avLst>
          </a:prstGeom>
          <a:solidFill>
            <a:schemeClr val="bg1"/>
          </a:solidFill>
          <a:ln w="6350" cap="flat">
            <a:noFill/>
            <a:prstDash val="solid"/>
            <a:miter/>
          </a:ln>
        </p:spPr>
        <p:txBody>
          <a:bodyPr rtlCol="0" anchor="ctr"/>
          <a:lstStyle/>
          <a:p>
            <a:endParaRPr lang="en-US" noProof="0"/>
          </a:p>
        </p:txBody>
      </p:sp>
      <p:sp>
        <p:nvSpPr>
          <p:cNvPr id="9" name="Rectangle: Rounded Corners 8">
            <a:extLst>
              <a:ext uri="{FF2B5EF4-FFF2-40B4-BE49-F238E27FC236}">
                <a16:creationId xmlns:a16="http://schemas.microsoft.com/office/drawing/2014/main" id="{881AACA8-89DB-6DAC-2CE9-CB5CE266F729}"/>
              </a:ext>
            </a:extLst>
          </p:cNvPr>
          <p:cNvSpPr/>
          <p:nvPr/>
        </p:nvSpPr>
        <p:spPr>
          <a:xfrm>
            <a:off x="4151311" y="1766888"/>
            <a:ext cx="3585600" cy="3827462"/>
          </a:xfrm>
          <a:prstGeom prst="roundRect">
            <a:avLst>
              <a:gd name="adj" fmla="val 3024"/>
            </a:avLst>
          </a:prstGeom>
          <a:solidFill>
            <a:schemeClr val="bg1"/>
          </a:solidFill>
          <a:ln w="6350" cap="flat">
            <a:noFill/>
            <a:prstDash val="solid"/>
            <a:miter/>
          </a:ln>
        </p:spPr>
        <p:txBody>
          <a:bodyPr rtlCol="0" anchor="ctr"/>
          <a:lstStyle/>
          <a:p>
            <a:endParaRPr lang="en-US"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2160" y="2133600"/>
            <a:ext cx="558784" cy="55878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265176" y="2133600"/>
            <a:ext cx="558784" cy="55878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8265176" y="3140850"/>
            <a:ext cx="2669933"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047500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9.xml><?xml version="1.0" encoding="utf-8"?>
<p:sldLayout xmlns:a="http://schemas.openxmlformats.org/drawingml/2006/main" xmlns:r="http://schemas.openxmlformats.org/officeDocument/2006/relationships" xmlns:p="http://schemas.openxmlformats.org/presentationml/2006/main" preserve="1">
  <p:cSld name="Comparison Icon x3 A">
    <p:bg>
      <p:bgPr>
        <a:solidFill>
          <a:schemeClr val="bg2"/>
        </a:solidFill>
        <a:effectLst/>
      </p:bgPr>
    </p:bg>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543319F-DACD-62A3-9150-7C014C97CBE9}"/>
              </a:ext>
            </a:extLst>
          </p:cNvPr>
          <p:cNvSpPr/>
          <p:nvPr/>
        </p:nvSpPr>
        <p:spPr>
          <a:xfrm>
            <a:off x="4151312" y="1766888"/>
            <a:ext cx="2365200" cy="3827462"/>
          </a:xfrm>
          <a:prstGeom prst="roundRect">
            <a:avLst>
              <a:gd name="adj" fmla="val 4584"/>
            </a:avLst>
          </a:prstGeom>
          <a:solidFill>
            <a:schemeClr val="bg1"/>
          </a:solidFill>
          <a:ln w="6350" cap="flat">
            <a:noFill/>
            <a:prstDash val="solid"/>
            <a:miter/>
          </a:ln>
        </p:spPr>
        <p:txBody>
          <a:bodyPr rtlCol="0" anchor="ctr"/>
          <a:lstStyle/>
          <a:p>
            <a:endParaRPr lang="en-US" noProof="0"/>
          </a:p>
        </p:txBody>
      </p:sp>
      <p:sp>
        <p:nvSpPr>
          <p:cNvPr id="5" name="Rectangle: Rounded Corners 4">
            <a:extLst>
              <a:ext uri="{FF2B5EF4-FFF2-40B4-BE49-F238E27FC236}">
                <a16:creationId xmlns:a16="http://schemas.microsoft.com/office/drawing/2014/main" id="{6CAFB418-7EBE-CD00-81C9-69828631D1D9}"/>
              </a:ext>
            </a:extLst>
          </p:cNvPr>
          <p:cNvSpPr/>
          <p:nvPr/>
        </p:nvSpPr>
        <p:spPr>
          <a:xfrm>
            <a:off x="9034727" y="1766888"/>
            <a:ext cx="2365200" cy="3827462"/>
          </a:xfrm>
          <a:prstGeom prst="roundRect">
            <a:avLst>
              <a:gd name="adj" fmla="val 4584"/>
            </a:avLst>
          </a:prstGeom>
          <a:solidFill>
            <a:schemeClr val="bg1"/>
          </a:solidFill>
          <a:ln w="6350" cap="flat">
            <a:noFill/>
            <a:prstDash val="solid"/>
            <a:miter/>
          </a:ln>
        </p:spPr>
        <p:txBody>
          <a:bodyPr rtlCol="0" anchor="ctr"/>
          <a:lstStyle/>
          <a:p>
            <a:endParaRPr lang="en-US" noProof="0"/>
          </a:p>
        </p:txBody>
      </p:sp>
      <p:sp>
        <p:nvSpPr>
          <p:cNvPr id="11" name="Rectangle: Rounded Corners 10">
            <a:extLst>
              <a:ext uri="{FF2B5EF4-FFF2-40B4-BE49-F238E27FC236}">
                <a16:creationId xmlns:a16="http://schemas.microsoft.com/office/drawing/2014/main" id="{F5E11FAD-53C2-9FF0-1C3D-CC615AD424BF}"/>
              </a:ext>
            </a:extLst>
          </p:cNvPr>
          <p:cNvSpPr/>
          <p:nvPr/>
        </p:nvSpPr>
        <p:spPr>
          <a:xfrm>
            <a:off x="6592181" y="1766888"/>
            <a:ext cx="2365200" cy="3827462"/>
          </a:xfrm>
          <a:prstGeom prst="roundRect">
            <a:avLst>
              <a:gd name="adj" fmla="val 4584"/>
            </a:avLst>
          </a:prstGeom>
          <a:solidFill>
            <a:schemeClr val="bg1"/>
          </a:solidFill>
          <a:ln w="6350" cap="flat">
            <a:noFill/>
            <a:prstDash val="solid"/>
            <a:miter/>
          </a:ln>
        </p:spPr>
        <p:txBody>
          <a:bodyPr rtlCol="0" anchor="ctr"/>
          <a:lstStyle/>
          <a:p>
            <a:endParaRPr lang="en-US"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2160"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044343"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1619667"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046255" y="3140850"/>
            <a:ext cx="1615443"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9486527"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486526" y="3140850"/>
            <a:ext cx="1615813" cy="21024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726227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p:cSld name="Statement/Quot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219575" y="1320800"/>
            <a:ext cx="7180263"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Statement/quotes</a:t>
            </a:r>
          </a:p>
        </p:txBody>
      </p:sp>
      <p:grpSp>
        <p:nvGrpSpPr>
          <p:cNvPr id="6" name="Group 5">
            <a:extLst>
              <a:ext uri="{FF2B5EF4-FFF2-40B4-BE49-F238E27FC236}">
                <a16:creationId xmlns:a16="http://schemas.microsoft.com/office/drawing/2014/main" id="{3C437A4B-67D1-BA48-FD02-BEF5CBCCCDAE}"/>
              </a:ext>
            </a:extLst>
          </p:cNvPr>
          <p:cNvGrpSpPr/>
          <p:nvPr/>
        </p:nvGrpSpPr>
        <p:grpSpPr>
          <a:xfrm>
            <a:off x="90488" y="963612"/>
            <a:ext cx="3946525" cy="4630738"/>
            <a:chOff x="90488" y="963612"/>
            <a:chExt cx="3946525" cy="4630738"/>
          </a:xfrm>
        </p:grpSpPr>
        <p:pic>
          <p:nvPicPr>
            <p:cNvPr id="4" name="Graphic 3" descr="Open quotation mark with solid fill">
              <a:extLst>
                <a:ext uri="{FF2B5EF4-FFF2-40B4-BE49-F238E27FC236}">
                  <a16:creationId xmlns:a16="http://schemas.microsoft.com/office/drawing/2014/main" id="{2F802B9B-890E-D2E7-B566-CB91F1079433}"/>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0488" y="963612"/>
              <a:ext cx="3013075" cy="3013075"/>
            </a:xfrm>
            <a:prstGeom prst="rect">
              <a:avLst/>
            </a:prstGeom>
          </p:spPr>
        </p:pic>
        <p:pic>
          <p:nvPicPr>
            <p:cNvPr id="5" name="Graphic 4" descr="Open quotation mark with solid fill">
              <a:extLst>
                <a:ext uri="{FF2B5EF4-FFF2-40B4-BE49-F238E27FC236}">
                  <a16:creationId xmlns:a16="http://schemas.microsoft.com/office/drawing/2014/main" id="{7542FA23-B244-3D7D-C4F1-10CBDEC74496}"/>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rot="10800000">
              <a:off x="1023938" y="2581275"/>
              <a:ext cx="3013075" cy="3013075"/>
            </a:xfrm>
            <a:prstGeom prst="rect">
              <a:avLst/>
            </a:prstGeom>
          </p:spPr>
        </p:pic>
      </p:grpSp>
      <p:sp>
        <p:nvSpPr>
          <p:cNvPr id="3" name="TextBox 2">
            <a:extLst>
              <a:ext uri="{FF2B5EF4-FFF2-40B4-BE49-F238E27FC236}">
                <a16:creationId xmlns:a16="http://schemas.microsoft.com/office/drawing/2014/main" id="{C07EABDB-9B5D-DF11-3BF6-9F060BD33B9E}"/>
              </a:ext>
            </a:extLst>
          </p:cNvPr>
          <p:cNvSpPr txBox="1"/>
          <p:nvPr/>
        </p:nvSpPr>
        <p:spPr>
          <a:xfrm>
            <a:off x="4219575" y="5993923"/>
            <a:ext cx="7599365"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686054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0.xml><?xml version="1.0" encoding="utf-8"?>
<p:sldLayout xmlns:a="http://schemas.openxmlformats.org/drawingml/2006/main" xmlns:r="http://schemas.openxmlformats.org/officeDocument/2006/relationships" xmlns:p="http://schemas.openxmlformats.org/presentationml/2006/main" preserve="1">
  <p:cSld name="Comparison Icon x3 B">
    <p:bg>
      <p:bgPr>
        <a:solidFill>
          <a:schemeClr val="bg2"/>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03FDEF6C-7600-853F-1E0A-283E44EAF5AF}"/>
              </a:ext>
            </a:extLst>
          </p:cNvPr>
          <p:cNvSpPr/>
          <p:nvPr/>
        </p:nvSpPr>
        <p:spPr>
          <a:xfrm>
            <a:off x="4164806" y="1773238"/>
            <a:ext cx="7235032" cy="1223570"/>
          </a:xfrm>
          <a:prstGeom prst="roundRect">
            <a:avLst>
              <a:gd name="adj" fmla="val 8861"/>
            </a:avLst>
          </a:prstGeom>
          <a:solidFill>
            <a:schemeClr val="bg1"/>
          </a:solidFill>
          <a:ln w="6350" cap="flat">
            <a:noFill/>
            <a:prstDash val="solid"/>
            <a:miter/>
          </a:ln>
        </p:spPr>
        <p:txBody>
          <a:bodyPr rtlCol="0" anchor="ctr"/>
          <a:lstStyle/>
          <a:p>
            <a:endParaRPr lang="en-US" noProof="0"/>
          </a:p>
        </p:txBody>
      </p:sp>
      <p:sp>
        <p:nvSpPr>
          <p:cNvPr id="9" name="Rectangle: Rounded Corners 8">
            <a:extLst>
              <a:ext uri="{FF2B5EF4-FFF2-40B4-BE49-F238E27FC236}">
                <a16:creationId xmlns:a16="http://schemas.microsoft.com/office/drawing/2014/main" id="{8C168836-A1B0-2916-9CB0-FBC4B209AF9E}"/>
              </a:ext>
            </a:extLst>
          </p:cNvPr>
          <p:cNvSpPr/>
          <p:nvPr/>
        </p:nvSpPr>
        <p:spPr>
          <a:xfrm>
            <a:off x="4164806" y="3072008"/>
            <a:ext cx="7235032" cy="1223570"/>
          </a:xfrm>
          <a:prstGeom prst="roundRect">
            <a:avLst>
              <a:gd name="adj" fmla="val 8861"/>
            </a:avLst>
          </a:prstGeom>
          <a:solidFill>
            <a:schemeClr val="bg1"/>
          </a:solidFill>
          <a:ln w="6350" cap="flat">
            <a:noFill/>
            <a:prstDash val="solid"/>
            <a:miter/>
          </a:ln>
        </p:spPr>
        <p:txBody>
          <a:bodyPr rtlCol="0" anchor="ctr"/>
          <a:lstStyle/>
          <a:p>
            <a:endParaRPr lang="en-US" noProof="0"/>
          </a:p>
        </p:txBody>
      </p:sp>
      <p:sp>
        <p:nvSpPr>
          <p:cNvPr id="12" name="Rectangle: Rounded Corners 11">
            <a:extLst>
              <a:ext uri="{FF2B5EF4-FFF2-40B4-BE49-F238E27FC236}">
                <a16:creationId xmlns:a16="http://schemas.microsoft.com/office/drawing/2014/main" id="{31E22B4F-11D2-B204-FF70-B432BA5A2F2B}"/>
              </a:ext>
            </a:extLst>
          </p:cNvPr>
          <p:cNvSpPr/>
          <p:nvPr/>
        </p:nvSpPr>
        <p:spPr>
          <a:xfrm>
            <a:off x="4164806" y="4370780"/>
            <a:ext cx="7235032" cy="1223570"/>
          </a:xfrm>
          <a:prstGeom prst="roundRect">
            <a:avLst>
              <a:gd name="adj" fmla="val 8861"/>
            </a:avLst>
          </a:prstGeom>
          <a:solidFill>
            <a:schemeClr val="bg1"/>
          </a:solidFill>
          <a:ln w="6350" cap="flat">
            <a:noFill/>
            <a:prstDash val="solid"/>
            <a:miter/>
          </a:ln>
        </p:spPr>
        <p:txBody>
          <a:bodyPr rtlCol="0" anchor="ctr"/>
          <a:lstStyle/>
          <a:p>
            <a:endParaRPr lang="en-US"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0824" y="213511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00824" y="343388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7527382" y="2049781"/>
            <a:ext cx="3460658" cy="67048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525006" y="3348551"/>
            <a:ext cx="3451633" cy="670486"/>
          </a:xfrm>
        </p:spPr>
        <p:txBody>
          <a:bodyPr anchor="ctr"/>
          <a:lstStyle>
            <a:lvl1pPr>
              <a:defRPr sz="1400">
                <a:solidFill>
                  <a:schemeClr val="tx1"/>
                </a:solidFill>
              </a:defRPr>
            </a:lvl1pPr>
            <a:lvl2pPr marL="172800" indent="-172800">
              <a:spcAft>
                <a:spcPts val="1200"/>
              </a:spcAft>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4600824" y="4732660"/>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525215" y="4645898"/>
            <a:ext cx="3452423" cy="67333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0" name="Text Placeholder 19">
            <a:extLst>
              <a:ext uri="{FF2B5EF4-FFF2-40B4-BE49-F238E27FC236}">
                <a16:creationId xmlns:a16="http://schemas.microsoft.com/office/drawing/2014/main" id="{A943B094-1D42-E079-DA4F-E0B8203B6E50}"/>
              </a:ext>
            </a:extLst>
          </p:cNvPr>
          <p:cNvSpPr>
            <a:spLocks noGrp="1"/>
          </p:cNvSpPr>
          <p:nvPr>
            <p:ph type="body" sz="quarter" idx="26"/>
          </p:nvPr>
        </p:nvSpPr>
        <p:spPr>
          <a:xfrm>
            <a:off x="5536656" y="2049780"/>
            <a:ext cx="1554708" cy="670486"/>
          </a:xfrm>
        </p:spPr>
        <p:txBody>
          <a:bodyPr anchor="ctr"/>
          <a:lstStyle/>
          <a:p>
            <a:pPr lvl="0"/>
            <a:r>
              <a:rPr lang="en-US" noProof="0"/>
              <a:t>Click to edit Master text styles</a:t>
            </a:r>
          </a:p>
        </p:txBody>
      </p:sp>
      <p:sp>
        <p:nvSpPr>
          <p:cNvPr id="21" name="Text Placeholder 19">
            <a:extLst>
              <a:ext uri="{FF2B5EF4-FFF2-40B4-BE49-F238E27FC236}">
                <a16:creationId xmlns:a16="http://schemas.microsoft.com/office/drawing/2014/main" id="{2CB5420E-D897-021D-5DC8-593178BE990C}"/>
              </a:ext>
            </a:extLst>
          </p:cNvPr>
          <p:cNvSpPr>
            <a:spLocks noGrp="1"/>
          </p:cNvSpPr>
          <p:nvPr>
            <p:ph type="body" sz="quarter" idx="27"/>
          </p:nvPr>
        </p:nvSpPr>
        <p:spPr>
          <a:xfrm>
            <a:off x="5536656" y="3348550"/>
            <a:ext cx="1554708" cy="670486"/>
          </a:xfrm>
        </p:spPr>
        <p:txBody>
          <a:bodyPr anchor="ctr"/>
          <a:lstStyle/>
          <a:p>
            <a:pPr lvl="0"/>
            <a:r>
              <a:rPr lang="en-US" noProof="0"/>
              <a:t>Click to edit Master text styles</a:t>
            </a:r>
          </a:p>
        </p:txBody>
      </p:sp>
      <p:sp>
        <p:nvSpPr>
          <p:cNvPr id="26" name="Text Placeholder 19">
            <a:extLst>
              <a:ext uri="{FF2B5EF4-FFF2-40B4-BE49-F238E27FC236}">
                <a16:creationId xmlns:a16="http://schemas.microsoft.com/office/drawing/2014/main" id="{78C27105-DEF4-4B59-9B03-CA1F4C4E130C}"/>
              </a:ext>
            </a:extLst>
          </p:cNvPr>
          <p:cNvSpPr>
            <a:spLocks noGrp="1"/>
          </p:cNvSpPr>
          <p:nvPr>
            <p:ph type="body" sz="quarter" idx="28"/>
          </p:nvPr>
        </p:nvSpPr>
        <p:spPr>
          <a:xfrm>
            <a:off x="5536656" y="4647322"/>
            <a:ext cx="1554708" cy="670486"/>
          </a:xfrm>
        </p:spPr>
        <p:txBody>
          <a:bodyPr anchor="ctr"/>
          <a:lstStyle/>
          <a:p>
            <a:pPr lvl="0"/>
            <a:r>
              <a:rPr lang="en-US" noProof="0"/>
              <a:t>Click to edit Master text styles</a:t>
            </a:r>
          </a:p>
        </p:txBody>
      </p:sp>
    </p:spTree>
    <p:extLst>
      <p:ext uri="{BB962C8B-B14F-4D97-AF65-F5344CB8AC3E}">
        <p14:creationId xmlns:p14="http://schemas.microsoft.com/office/powerpoint/2010/main" val="224354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1.xml><?xml version="1.0" encoding="utf-8"?>
<p:sldLayout xmlns:a="http://schemas.openxmlformats.org/drawingml/2006/main" xmlns:r="http://schemas.openxmlformats.org/officeDocument/2006/relationships" xmlns:p="http://schemas.openxmlformats.org/presentationml/2006/main" preserve="1">
  <p:cSld name="Comparison Icon x4 A">
    <p:bg>
      <p:bgPr>
        <a:solidFill>
          <a:schemeClr val="bg2"/>
        </a:solidFill>
        <a:effectLst/>
      </p:bgPr>
    </p:bg>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86CBB398-3F87-F4D3-4118-122C60438F6E}"/>
              </a:ext>
            </a:extLst>
          </p:cNvPr>
          <p:cNvSpPr/>
          <p:nvPr/>
        </p:nvSpPr>
        <p:spPr>
          <a:xfrm>
            <a:off x="793437" y="1766889"/>
            <a:ext cx="2595600" cy="4453198"/>
          </a:xfrm>
          <a:prstGeom prst="roundRect">
            <a:avLst>
              <a:gd name="adj" fmla="val 4177"/>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FE78EA09-95F4-A155-07DC-3ECCB6F7DAC7}"/>
              </a:ext>
            </a:extLst>
          </p:cNvPr>
          <p:cNvSpPr/>
          <p:nvPr/>
        </p:nvSpPr>
        <p:spPr>
          <a:xfrm>
            <a:off x="3464206" y="1766889"/>
            <a:ext cx="2595600" cy="4453198"/>
          </a:xfrm>
          <a:prstGeom prst="roundRect">
            <a:avLst>
              <a:gd name="adj" fmla="val 4177"/>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3" name="Rectangle: Rounded Corners 12">
            <a:extLst>
              <a:ext uri="{FF2B5EF4-FFF2-40B4-BE49-F238E27FC236}">
                <a16:creationId xmlns:a16="http://schemas.microsoft.com/office/drawing/2014/main" id="{FF8F587A-3DCB-C73B-E9C9-DCCA017A3A86}"/>
              </a:ext>
            </a:extLst>
          </p:cNvPr>
          <p:cNvSpPr/>
          <p:nvPr/>
        </p:nvSpPr>
        <p:spPr>
          <a:xfrm>
            <a:off x="6134975" y="1766889"/>
            <a:ext cx="2595600" cy="4453198"/>
          </a:xfrm>
          <a:prstGeom prst="roundRect">
            <a:avLst>
              <a:gd name="adj" fmla="val 4177"/>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B044FBB5-8B17-549F-7AFC-D1207486AFCC}"/>
              </a:ext>
            </a:extLst>
          </p:cNvPr>
          <p:cNvSpPr/>
          <p:nvPr/>
        </p:nvSpPr>
        <p:spPr>
          <a:xfrm>
            <a:off x="8805745" y="1766889"/>
            <a:ext cx="2595600" cy="4453198"/>
          </a:xfrm>
          <a:prstGeom prst="roundRect">
            <a:avLst>
              <a:gd name="adj" fmla="val 4177"/>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0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248409"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964105"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248411" y="3140849"/>
            <a:ext cx="1685289" cy="270247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3964105" y="3140850"/>
            <a:ext cx="1615443" cy="269103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6609953"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256758" y="3140850"/>
            <a:ext cx="1615813" cy="270247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9256758"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6609953" y="3136324"/>
            <a:ext cx="161640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2310996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2.xml><?xml version="1.0" encoding="utf-8"?>
<p:sldLayout xmlns:a="http://schemas.openxmlformats.org/drawingml/2006/main" xmlns:r="http://schemas.openxmlformats.org/officeDocument/2006/relationships" xmlns:p="http://schemas.openxmlformats.org/presentationml/2006/main" preserve="1">
  <p:cSld name="Comparison Icon x4 B">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08DE4D1-7216-4325-7275-CB64D1DFAA7E}"/>
              </a:ext>
            </a:extLst>
          </p:cNvPr>
          <p:cNvSpPr/>
          <p:nvPr/>
        </p:nvSpPr>
        <p:spPr>
          <a:xfrm>
            <a:off x="4164806" y="4691063"/>
            <a:ext cx="7235032" cy="895350"/>
          </a:xfrm>
          <a:prstGeom prst="roundRect">
            <a:avLst>
              <a:gd name="adj" fmla="val 12109"/>
            </a:avLst>
          </a:prstGeom>
          <a:solidFill>
            <a:schemeClr val="bg1"/>
          </a:solidFill>
          <a:ln w="6350" cap="flat">
            <a:noFill/>
            <a:prstDash val="solid"/>
            <a:miter/>
          </a:ln>
        </p:spPr>
        <p:txBody>
          <a:bodyPr rtlCol="0" anchor="ctr"/>
          <a:lstStyle/>
          <a:p>
            <a:endParaRPr lang="en-US" noProof="0"/>
          </a:p>
        </p:txBody>
      </p:sp>
      <p:sp>
        <p:nvSpPr>
          <p:cNvPr id="8" name="Rectangle: Rounded Corners 7">
            <a:extLst>
              <a:ext uri="{FF2B5EF4-FFF2-40B4-BE49-F238E27FC236}">
                <a16:creationId xmlns:a16="http://schemas.microsoft.com/office/drawing/2014/main" id="{03FDEF6C-7600-853F-1E0A-283E44EAF5AF}"/>
              </a:ext>
            </a:extLst>
          </p:cNvPr>
          <p:cNvSpPr/>
          <p:nvPr/>
        </p:nvSpPr>
        <p:spPr>
          <a:xfrm>
            <a:off x="4164806" y="1773238"/>
            <a:ext cx="7235032" cy="895350"/>
          </a:xfrm>
          <a:prstGeom prst="roundRect">
            <a:avLst>
              <a:gd name="adj" fmla="val 12109"/>
            </a:avLst>
          </a:prstGeom>
          <a:solidFill>
            <a:schemeClr val="bg1"/>
          </a:solidFill>
          <a:ln w="6350" cap="flat">
            <a:noFill/>
            <a:prstDash val="solid"/>
            <a:miter/>
          </a:ln>
        </p:spPr>
        <p:txBody>
          <a:bodyPr rtlCol="0" anchor="ctr"/>
          <a:lstStyle/>
          <a:p>
            <a:endParaRPr lang="en-US" noProof="0"/>
          </a:p>
        </p:txBody>
      </p:sp>
      <p:sp>
        <p:nvSpPr>
          <p:cNvPr id="9" name="Rectangle: Rounded Corners 8">
            <a:extLst>
              <a:ext uri="{FF2B5EF4-FFF2-40B4-BE49-F238E27FC236}">
                <a16:creationId xmlns:a16="http://schemas.microsoft.com/office/drawing/2014/main" id="{8C168836-A1B0-2916-9CB0-FBC4B209AF9E}"/>
              </a:ext>
            </a:extLst>
          </p:cNvPr>
          <p:cNvSpPr/>
          <p:nvPr/>
        </p:nvSpPr>
        <p:spPr>
          <a:xfrm>
            <a:off x="4164806" y="2751542"/>
            <a:ext cx="7235032" cy="895350"/>
          </a:xfrm>
          <a:prstGeom prst="roundRect">
            <a:avLst>
              <a:gd name="adj" fmla="val 12109"/>
            </a:avLst>
          </a:prstGeom>
          <a:solidFill>
            <a:schemeClr val="bg1"/>
          </a:solidFill>
          <a:ln w="6350" cap="flat">
            <a:noFill/>
            <a:prstDash val="solid"/>
            <a:miter/>
          </a:ln>
        </p:spPr>
        <p:txBody>
          <a:bodyPr rtlCol="0" anchor="ctr"/>
          <a:lstStyle/>
          <a:p>
            <a:endParaRPr lang="en-US" noProof="0"/>
          </a:p>
        </p:txBody>
      </p:sp>
      <p:sp>
        <p:nvSpPr>
          <p:cNvPr id="12" name="Rectangle: Rounded Corners 11">
            <a:extLst>
              <a:ext uri="{FF2B5EF4-FFF2-40B4-BE49-F238E27FC236}">
                <a16:creationId xmlns:a16="http://schemas.microsoft.com/office/drawing/2014/main" id="{31E22B4F-11D2-B204-FF70-B432BA5A2F2B}"/>
              </a:ext>
            </a:extLst>
          </p:cNvPr>
          <p:cNvSpPr/>
          <p:nvPr/>
        </p:nvSpPr>
        <p:spPr>
          <a:xfrm>
            <a:off x="4164806" y="3722599"/>
            <a:ext cx="7235032" cy="895350"/>
          </a:xfrm>
          <a:prstGeom prst="roundRect">
            <a:avLst>
              <a:gd name="adj" fmla="val 12109"/>
            </a:avLst>
          </a:prstGeom>
          <a:solidFill>
            <a:schemeClr val="bg1"/>
          </a:solidFill>
          <a:ln w="6350" cap="flat">
            <a:noFill/>
            <a:prstDash val="solid"/>
            <a:miter/>
          </a:ln>
        </p:spPr>
        <p:txBody>
          <a:bodyPr rtlCol="0" anchor="ctr"/>
          <a:lstStyle/>
          <a:p>
            <a:endParaRPr lang="en-US"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0824" y="1971007"/>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00824" y="2949311"/>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7527382" y="1885670"/>
            <a:ext cx="3460658" cy="67048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525006" y="2863974"/>
            <a:ext cx="3451633" cy="670486"/>
          </a:xfrm>
        </p:spPr>
        <p:txBody>
          <a:bodyPr anchor="ctr"/>
          <a:lstStyle>
            <a:lvl1pPr>
              <a:defRPr sz="1400">
                <a:solidFill>
                  <a:schemeClr val="tx1"/>
                </a:solidFill>
              </a:defRPr>
            </a:lvl1pPr>
            <a:lvl2pPr marL="172800" indent="-172800">
              <a:spcAft>
                <a:spcPts val="1200"/>
              </a:spcAft>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4600824" y="392036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525215" y="3833606"/>
            <a:ext cx="3452423" cy="67333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0" name="Text Placeholder 19">
            <a:extLst>
              <a:ext uri="{FF2B5EF4-FFF2-40B4-BE49-F238E27FC236}">
                <a16:creationId xmlns:a16="http://schemas.microsoft.com/office/drawing/2014/main" id="{A943B094-1D42-E079-DA4F-E0B8203B6E50}"/>
              </a:ext>
            </a:extLst>
          </p:cNvPr>
          <p:cNvSpPr>
            <a:spLocks noGrp="1"/>
          </p:cNvSpPr>
          <p:nvPr>
            <p:ph type="body" sz="quarter" idx="26"/>
          </p:nvPr>
        </p:nvSpPr>
        <p:spPr>
          <a:xfrm>
            <a:off x="5536656" y="1885670"/>
            <a:ext cx="1554708" cy="670486"/>
          </a:xfrm>
        </p:spPr>
        <p:txBody>
          <a:bodyPr anchor="ctr"/>
          <a:lstStyle/>
          <a:p>
            <a:pPr lvl="0"/>
            <a:r>
              <a:rPr lang="en-US" noProof="0"/>
              <a:t>Click to edit Master text styles</a:t>
            </a:r>
          </a:p>
        </p:txBody>
      </p:sp>
      <p:sp>
        <p:nvSpPr>
          <p:cNvPr id="21" name="Text Placeholder 19">
            <a:extLst>
              <a:ext uri="{FF2B5EF4-FFF2-40B4-BE49-F238E27FC236}">
                <a16:creationId xmlns:a16="http://schemas.microsoft.com/office/drawing/2014/main" id="{2CB5420E-D897-021D-5DC8-593178BE990C}"/>
              </a:ext>
            </a:extLst>
          </p:cNvPr>
          <p:cNvSpPr>
            <a:spLocks noGrp="1"/>
          </p:cNvSpPr>
          <p:nvPr>
            <p:ph type="body" sz="quarter" idx="27"/>
          </p:nvPr>
        </p:nvSpPr>
        <p:spPr>
          <a:xfrm>
            <a:off x="5536656" y="2863974"/>
            <a:ext cx="1554708" cy="670486"/>
          </a:xfrm>
        </p:spPr>
        <p:txBody>
          <a:bodyPr anchor="ctr"/>
          <a:lstStyle/>
          <a:p>
            <a:pPr lvl="0"/>
            <a:r>
              <a:rPr lang="en-US" noProof="0"/>
              <a:t>Click to edit Master text styles</a:t>
            </a:r>
          </a:p>
        </p:txBody>
      </p:sp>
      <p:sp>
        <p:nvSpPr>
          <p:cNvPr id="26" name="Text Placeholder 19">
            <a:extLst>
              <a:ext uri="{FF2B5EF4-FFF2-40B4-BE49-F238E27FC236}">
                <a16:creationId xmlns:a16="http://schemas.microsoft.com/office/drawing/2014/main" id="{78C27105-DEF4-4B59-9B03-CA1F4C4E130C}"/>
              </a:ext>
            </a:extLst>
          </p:cNvPr>
          <p:cNvSpPr>
            <a:spLocks noGrp="1"/>
          </p:cNvSpPr>
          <p:nvPr>
            <p:ph type="body" sz="quarter" idx="28"/>
          </p:nvPr>
        </p:nvSpPr>
        <p:spPr>
          <a:xfrm>
            <a:off x="5536656" y="3835031"/>
            <a:ext cx="1554708" cy="670486"/>
          </a:xfrm>
        </p:spPr>
        <p:txBody>
          <a:bodyPr anchor="ctr"/>
          <a:lstStyle/>
          <a:p>
            <a:pPr lvl="0"/>
            <a:r>
              <a:rPr lang="en-US" noProof="0"/>
              <a:t>Click to edit Master text styles</a:t>
            </a:r>
          </a:p>
        </p:txBody>
      </p:sp>
      <p:sp>
        <p:nvSpPr>
          <p:cNvPr id="11" name="Text Placeholder 8">
            <a:extLst>
              <a:ext uri="{FF2B5EF4-FFF2-40B4-BE49-F238E27FC236}">
                <a16:creationId xmlns:a16="http://schemas.microsoft.com/office/drawing/2014/main" id="{5033896D-1002-CB7C-FA5B-FAD4DAFA4237}"/>
              </a:ext>
            </a:extLst>
          </p:cNvPr>
          <p:cNvSpPr>
            <a:spLocks noGrp="1"/>
          </p:cNvSpPr>
          <p:nvPr>
            <p:ph type="body" sz="quarter" idx="29"/>
          </p:nvPr>
        </p:nvSpPr>
        <p:spPr>
          <a:xfrm>
            <a:off x="7525006" y="4802138"/>
            <a:ext cx="3463034" cy="673200"/>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stStyle>
          <a:p>
            <a:pPr lvl="0"/>
            <a:r>
              <a:rPr lang="en-US" noProof="0"/>
              <a:t>Click to edit Master text styles</a:t>
            </a:r>
          </a:p>
          <a:p>
            <a:pPr lvl="1"/>
            <a:r>
              <a:rPr lang="en-US" noProof="0"/>
              <a:t>Second level</a:t>
            </a:r>
          </a:p>
        </p:txBody>
      </p:sp>
      <p:sp>
        <p:nvSpPr>
          <p:cNvPr id="13" name="Picture Placeholder 26">
            <a:extLst>
              <a:ext uri="{FF2B5EF4-FFF2-40B4-BE49-F238E27FC236}">
                <a16:creationId xmlns:a16="http://schemas.microsoft.com/office/drawing/2014/main" id="{48EA6B2A-182B-A13B-DE2D-1D1A9A705149}"/>
              </a:ext>
            </a:extLst>
          </p:cNvPr>
          <p:cNvSpPr>
            <a:spLocks noGrp="1"/>
          </p:cNvSpPr>
          <p:nvPr>
            <p:ph type="pic" sz="quarter" idx="30" hasCustomPrompt="1"/>
          </p:nvPr>
        </p:nvSpPr>
        <p:spPr>
          <a:xfrm>
            <a:off x="4600824" y="4888538"/>
            <a:ext cx="500400" cy="50040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17" name="Text Placeholder 19">
            <a:extLst>
              <a:ext uri="{FF2B5EF4-FFF2-40B4-BE49-F238E27FC236}">
                <a16:creationId xmlns:a16="http://schemas.microsoft.com/office/drawing/2014/main" id="{92078959-CF6D-C60E-D04A-5458B8854F73}"/>
              </a:ext>
            </a:extLst>
          </p:cNvPr>
          <p:cNvSpPr>
            <a:spLocks noGrp="1"/>
          </p:cNvSpPr>
          <p:nvPr>
            <p:ph type="body" sz="quarter" idx="31"/>
          </p:nvPr>
        </p:nvSpPr>
        <p:spPr>
          <a:xfrm>
            <a:off x="5536656" y="4803495"/>
            <a:ext cx="1554708" cy="670486"/>
          </a:xfrm>
        </p:spPr>
        <p:txBody>
          <a:bodyPr anchor="ctr"/>
          <a:lstStyle/>
          <a:p>
            <a:pPr lvl="0"/>
            <a:r>
              <a:rPr lang="en-US" noProof="0"/>
              <a:t>Click to edit Master text styles</a:t>
            </a:r>
          </a:p>
        </p:txBody>
      </p:sp>
    </p:spTree>
    <p:extLst>
      <p:ext uri="{BB962C8B-B14F-4D97-AF65-F5344CB8AC3E}">
        <p14:creationId xmlns:p14="http://schemas.microsoft.com/office/powerpoint/2010/main" val="16481258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3.xml><?xml version="1.0" encoding="utf-8"?>
<p:sldLayout xmlns:a="http://schemas.openxmlformats.org/drawingml/2006/main" xmlns:r="http://schemas.openxmlformats.org/officeDocument/2006/relationships" xmlns:p="http://schemas.openxmlformats.org/presentationml/2006/main" preserve="1">
  <p:cSld name="Comparison Icon x5">
    <p:bg>
      <p:bgPr>
        <a:solidFill>
          <a:schemeClr val="bg2"/>
        </a:solidFill>
        <a:effectLst/>
      </p:bgPr>
    </p:bg>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3B62A027-A4A8-39A1-2ACB-33893A54F760}"/>
              </a:ext>
            </a:extLst>
          </p:cNvPr>
          <p:cNvSpPr/>
          <p:nvPr/>
        </p:nvSpPr>
        <p:spPr>
          <a:xfrm>
            <a:off x="794279" y="1766887"/>
            <a:ext cx="2066400" cy="4449763"/>
          </a:xfrm>
          <a:prstGeom prst="roundRect">
            <a:avLst>
              <a:gd name="adj" fmla="val 5247"/>
            </a:avLst>
          </a:prstGeom>
          <a:solidFill>
            <a:schemeClr val="bg1"/>
          </a:solidFill>
          <a:ln w="6350" cap="flat">
            <a:noFill/>
            <a:prstDash val="solid"/>
            <a:miter/>
          </a:ln>
        </p:spPr>
        <p:txBody>
          <a:bodyPr rtlCol="0" anchor="ctr"/>
          <a:lstStyle/>
          <a:p>
            <a:endParaRPr lang="en-US" noProof="0"/>
          </a:p>
        </p:txBody>
      </p:sp>
      <p:sp>
        <p:nvSpPr>
          <p:cNvPr id="5" name="Rectangle: Rounded Corners 4">
            <a:extLst>
              <a:ext uri="{FF2B5EF4-FFF2-40B4-BE49-F238E27FC236}">
                <a16:creationId xmlns:a16="http://schemas.microsoft.com/office/drawing/2014/main" id="{572B34E2-DAA2-FAA4-9673-5508F96F30D6}"/>
              </a:ext>
            </a:extLst>
          </p:cNvPr>
          <p:cNvSpPr/>
          <p:nvPr/>
        </p:nvSpPr>
        <p:spPr>
          <a:xfrm>
            <a:off x="2931101" y="1766887"/>
            <a:ext cx="2066400" cy="4449763"/>
          </a:xfrm>
          <a:prstGeom prst="roundRect">
            <a:avLst>
              <a:gd name="adj" fmla="val 5247"/>
            </a:avLst>
          </a:prstGeom>
          <a:solidFill>
            <a:schemeClr val="bg1"/>
          </a:solidFill>
          <a:ln w="6350" cap="flat">
            <a:noFill/>
            <a:prstDash val="solid"/>
            <a:miter/>
          </a:ln>
        </p:spPr>
        <p:txBody>
          <a:bodyPr rtlCol="0" anchor="ctr"/>
          <a:lstStyle/>
          <a:p>
            <a:endParaRPr lang="en-US" noProof="0"/>
          </a:p>
        </p:txBody>
      </p:sp>
      <p:sp>
        <p:nvSpPr>
          <p:cNvPr id="10" name="Rectangle: Rounded Corners 9">
            <a:extLst>
              <a:ext uri="{FF2B5EF4-FFF2-40B4-BE49-F238E27FC236}">
                <a16:creationId xmlns:a16="http://schemas.microsoft.com/office/drawing/2014/main" id="{52334892-8946-C33D-9F6F-091DABCAE83B}"/>
              </a:ext>
            </a:extLst>
          </p:cNvPr>
          <p:cNvSpPr/>
          <p:nvPr/>
        </p:nvSpPr>
        <p:spPr>
          <a:xfrm>
            <a:off x="5067923" y="1766887"/>
            <a:ext cx="2066400" cy="4449763"/>
          </a:xfrm>
          <a:prstGeom prst="roundRect">
            <a:avLst>
              <a:gd name="adj" fmla="val 5247"/>
            </a:avLst>
          </a:prstGeom>
          <a:solidFill>
            <a:schemeClr val="bg1"/>
          </a:solidFill>
          <a:ln w="6350" cap="flat">
            <a:noFill/>
            <a:prstDash val="solid"/>
            <a:miter/>
          </a:ln>
        </p:spPr>
        <p:txBody>
          <a:bodyPr rtlCol="0" anchor="ctr"/>
          <a:lstStyle/>
          <a:p>
            <a:endParaRPr lang="en-US" noProof="0"/>
          </a:p>
        </p:txBody>
      </p:sp>
      <p:sp>
        <p:nvSpPr>
          <p:cNvPr id="11" name="Rectangle: Rounded Corners 10">
            <a:extLst>
              <a:ext uri="{FF2B5EF4-FFF2-40B4-BE49-F238E27FC236}">
                <a16:creationId xmlns:a16="http://schemas.microsoft.com/office/drawing/2014/main" id="{6CEDB3ED-29AA-E018-C092-0D54693D65B7}"/>
              </a:ext>
            </a:extLst>
          </p:cNvPr>
          <p:cNvSpPr/>
          <p:nvPr/>
        </p:nvSpPr>
        <p:spPr>
          <a:xfrm>
            <a:off x="7204745" y="1766887"/>
            <a:ext cx="2066400" cy="4449763"/>
          </a:xfrm>
          <a:prstGeom prst="roundRect">
            <a:avLst>
              <a:gd name="adj" fmla="val 5247"/>
            </a:avLst>
          </a:prstGeom>
          <a:solidFill>
            <a:schemeClr val="bg1"/>
          </a:solidFill>
          <a:ln w="6350" cap="flat">
            <a:noFill/>
            <a:prstDash val="solid"/>
            <a:miter/>
          </a:ln>
        </p:spPr>
        <p:txBody>
          <a:bodyPr rtlCol="0" anchor="ctr"/>
          <a:lstStyle/>
          <a:p>
            <a:endParaRPr lang="en-US" noProof="0"/>
          </a:p>
        </p:txBody>
      </p:sp>
      <p:sp>
        <p:nvSpPr>
          <p:cNvPr id="18" name="Rectangle: Rounded Corners 17">
            <a:extLst>
              <a:ext uri="{FF2B5EF4-FFF2-40B4-BE49-F238E27FC236}">
                <a16:creationId xmlns:a16="http://schemas.microsoft.com/office/drawing/2014/main" id="{9C468C10-CC9B-AEF7-F2EE-5FBEAA93110D}"/>
              </a:ext>
            </a:extLst>
          </p:cNvPr>
          <p:cNvSpPr/>
          <p:nvPr/>
        </p:nvSpPr>
        <p:spPr>
          <a:xfrm>
            <a:off x="9341569" y="1766887"/>
            <a:ext cx="2066400" cy="4449763"/>
          </a:xfrm>
          <a:prstGeom prst="roundRect">
            <a:avLst>
              <a:gd name="adj" fmla="val 5247"/>
            </a:avLst>
          </a:prstGeom>
          <a:solidFill>
            <a:schemeClr val="bg1"/>
          </a:solidFill>
          <a:ln w="6350" cap="flat">
            <a:noFill/>
            <a:prstDash val="solid"/>
            <a:miter/>
          </a:ln>
        </p:spPr>
        <p:txBody>
          <a:bodyPr rtlCol="0" anchor="ctr"/>
          <a:lstStyle/>
          <a:p>
            <a:endParaRPr lang="en-US" noProof="0"/>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0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248409"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387595"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248410" y="3140849"/>
            <a:ext cx="1317880" cy="270247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3387595" y="3140850"/>
            <a:ext cx="1317880" cy="269103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5526781"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665967" y="3140850"/>
            <a:ext cx="1317880" cy="270247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7665967"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5526781" y="3136324"/>
            <a:ext cx="131788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9806521"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9799700" y="3136324"/>
            <a:ext cx="131788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248678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4.xml><?xml version="1.0" encoding="utf-8"?>
<p:sldLayout xmlns:a="http://schemas.openxmlformats.org/drawingml/2006/main" xmlns:r="http://schemas.openxmlformats.org/officeDocument/2006/relationships" xmlns:p="http://schemas.openxmlformats.org/presentationml/2006/main" preserve="1">
  <p:cSld name="Comparison Icon x6">
    <p:bg>
      <p:bgPr>
        <a:solidFill>
          <a:schemeClr val="bg2"/>
        </a:solidFill>
        <a:effectLst/>
      </p:bgPr>
    </p:bg>
    <p:spTree>
      <p:nvGrpSpPr>
        <p:cNvPr id="1" name=""/>
        <p:cNvGrpSpPr/>
        <p:nvPr/>
      </p:nvGrpSpPr>
      <p:grpSpPr>
        <a:xfrm>
          <a:off x="0" y="0"/>
          <a:ext cx="0" cy="0"/>
          <a:chOff x="0" y="0"/>
          <a:chExt cx="0" cy="0"/>
        </a:xfrm>
      </p:grpSpPr>
      <p:sp>
        <p:nvSpPr>
          <p:cNvPr id="31" name="Rectangle: Rounded Corners 30">
            <a:extLst>
              <a:ext uri="{FF2B5EF4-FFF2-40B4-BE49-F238E27FC236}">
                <a16:creationId xmlns:a16="http://schemas.microsoft.com/office/drawing/2014/main" id="{20332531-E358-2E89-9EB7-1178A87E114D}"/>
              </a:ext>
            </a:extLst>
          </p:cNvPr>
          <p:cNvSpPr/>
          <p:nvPr/>
        </p:nvSpPr>
        <p:spPr>
          <a:xfrm>
            <a:off x="793437" y="4031482"/>
            <a:ext cx="3488400" cy="2185200"/>
          </a:xfrm>
          <a:prstGeom prst="roundRect">
            <a:avLst>
              <a:gd name="adj" fmla="val 5187"/>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32" name="Rectangle: Rounded Corners 31">
            <a:extLst>
              <a:ext uri="{FF2B5EF4-FFF2-40B4-BE49-F238E27FC236}">
                <a16:creationId xmlns:a16="http://schemas.microsoft.com/office/drawing/2014/main" id="{64CD051D-FC09-C9A8-B04D-2E4760A1B1C8}"/>
              </a:ext>
            </a:extLst>
          </p:cNvPr>
          <p:cNvSpPr/>
          <p:nvPr/>
        </p:nvSpPr>
        <p:spPr>
          <a:xfrm>
            <a:off x="4352482" y="4031482"/>
            <a:ext cx="3488400" cy="2185200"/>
          </a:xfrm>
          <a:prstGeom prst="roundRect">
            <a:avLst>
              <a:gd name="adj" fmla="val 5187"/>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33" name="Rectangle: Rounded Corners 32">
            <a:extLst>
              <a:ext uri="{FF2B5EF4-FFF2-40B4-BE49-F238E27FC236}">
                <a16:creationId xmlns:a16="http://schemas.microsoft.com/office/drawing/2014/main" id="{1F5EC6B1-3018-5594-7FDD-76132C4255AC}"/>
              </a:ext>
            </a:extLst>
          </p:cNvPr>
          <p:cNvSpPr/>
          <p:nvPr/>
        </p:nvSpPr>
        <p:spPr>
          <a:xfrm>
            <a:off x="7911527" y="4031482"/>
            <a:ext cx="3488400" cy="2185200"/>
          </a:xfrm>
          <a:prstGeom prst="roundRect">
            <a:avLst>
              <a:gd name="adj" fmla="val 5187"/>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26" name="Rectangle: Rounded Corners 25">
            <a:extLst>
              <a:ext uri="{FF2B5EF4-FFF2-40B4-BE49-F238E27FC236}">
                <a16:creationId xmlns:a16="http://schemas.microsoft.com/office/drawing/2014/main" id="{E10F0445-C732-F659-1FE3-BBB814DC838D}"/>
              </a:ext>
            </a:extLst>
          </p:cNvPr>
          <p:cNvSpPr/>
          <p:nvPr/>
        </p:nvSpPr>
        <p:spPr>
          <a:xfrm>
            <a:off x="793437" y="1766887"/>
            <a:ext cx="3488400" cy="2185200"/>
          </a:xfrm>
          <a:prstGeom prst="roundRect">
            <a:avLst>
              <a:gd name="adj" fmla="val 5187"/>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27" name="Rectangle: Rounded Corners 26">
            <a:extLst>
              <a:ext uri="{FF2B5EF4-FFF2-40B4-BE49-F238E27FC236}">
                <a16:creationId xmlns:a16="http://schemas.microsoft.com/office/drawing/2014/main" id="{8B0FCFE6-B86D-DCB1-3DAC-B935F8E18AE1}"/>
              </a:ext>
            </a:extLst>
          </p:cNvPr>
          <p:cNvSpPr/>
          <p:nvPr/>
        </p:nvSpPr>
        <p:spPr>
          <a:xfrm>
            <a:off x="4352482" y="1766887"/>
            <a:ext cx="3488400" cy="2185200"/>
          </a:xfrm>
          <a:prstGeom prst="roundRect">
            <a:avLst>
              <a:gd name="adj" fmla="val 5187"/>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28" name="Rectangle: Rounded Corners 27">
            <a:extLst>
              <a:ext uri="{FF2B5EF4-FFF2-40B4-BE49-F238E27FC236}">
                <a16:creationId xmlns:a16="http://schemas.microsoft.com/office/drawing/2014/main" id="{9C223079-B127-FE4E-9FF6-4B96915CCF07}"/>
              </a:ext>
            </a:extLst>
          </p:cNvPr>
          <p:cNvSpPr/>
          <p:nvPr/>
        </p:nvSpPr>
        <p:spPr>
          <a:xfrm>
            <a:off x="7911527" y="1766887"/>
            <a:ext cx="3488400" cy="2185200"/>
          </a:xfrm>
          <a:prstGeom prst="roundRect">
            <a:avLst>
              <a:gd name="adj" fmla="val 5187"/>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0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068640"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10137"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678305" y="2026920"/>
            <a:ext cx="2325466" cy="1665136"/>
          </a:xfrm>
        </p:spPr>
        <p:txBody>
          <a:bodyPr/>
          <a:lstStyle>
            <a:lvl1pPr marL="0" indent="0">
              <a:defRPr/>
            </a:lvl1pPr>
          </a:lstStyle>
          <a:p>
            <a:pPr lvl="0"/>
            <a:r>
              <a:rPr lang="en-US" noProof="0"/>
              <a:t>Click to edit Master text styles</a:t>
            </a:r>
          </a:p>
          <a:p>
            <a:pPr lvl="1"/>
            <a:r>
              <a:rPr lang="en-US" noProof="0"/>
              <a:t>Second level</a:t>
            </a:r>
          </a:p>
          <a:p>
            <a:pPr lvl="2"/>
            <a:r>
              <a:rPr lang="en-US" noProof="0"/>
              <a:t>Third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5228607" y="2026919"/>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8181272"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1678305" y="4283074"/>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1068640"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8796107" y="2026919"/>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4610137"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5228607" y="4283074"/>
            <a:ext cx="2325776" cy="166513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9" name="Picture Placeholder 26">
            <a:extLst>
              <a:ext uri="{FF2B5EF4-FFF2-40B4-BE49-F238E27FC236}">
                <a16:creationId xmlns:a16="http://schemas.microsoft.com/office/drawing/2014/main" id="{8D76D10B-4B4F-DB53-0ADE-78DCD2D9A963}"/>
              </a:ext>
            </a:extLst>
          </p:cNvPr>
          <p:cNvSpPr>
            <a:spLocks noGrp="1"/>
          </p:cNvSpPr>
          <p:nvPr>
            <p:ph type="pic" sz="quarter" idx="29" hasCustomPrompt="1"/>
          </p:nvPr>
        </p:nvSpPr>
        <p:spPr>
          <a:xfrm>
            <a:off x="8181272"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0" name="Text Placeholder 8">
            <a:extLst>
              <a:ext uri="{FF2B5EF4-FFF2-40B4-BE49-F238E27FC236}">
                <a16:creationId xmlns:a16="http://schemas.microsoft.com/office/drawing/2014/main" id="{D308879C-3F9A-3758-9613-5CAD6BEA4F89}"/>
              </a:ext>
            </a:extLst>
          </p:cNvPr>
          <p:cNvSpPr>
            <a:spLocks noGrp="1"/>
          </p:cNvSpPr>
          <p:nvPr>
            <p:ph type="body" sz="quarter" idx="30"/>
          </p:nvPr>
        </p:nvSpPr>
        <p:spPr>
          <a:xfrm>
            <a:off x="8796107" y="4283074"/>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639877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5.xml><?xml version="1.0" encoding="utf-8"?>
<p:sldLayout xmlns:a="http://schemas.openxmlformats.org/drawingml/2006/main" xmlns:r="http://schemas.openxmlformats.org/officeDocument/2006/relationships" xmlns:p="http://schemas.openxmlformats.org/presentationml/2006/main" preserve="1">
  <p:cSld name="Comparison Icon x8">
    <p:bg>
      <p:bgPr>
        <a:solidFill>
          <a:schemeClr val="bg2"/>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BDA90C7-6CBA-3E61-CBB0-84B21D0BA470}"/>
              </a:ext>
            </a:extLst>
          </p:cNvPr>
          <p:cNvSpPr/>
          <p:nvPr/>
        </p:nvSpPr>
        <p:spPr>
          <a:xfrm>
            <a:off x="793437" y="4031484"/>
            <a:ext cx="2595600" cy="2185198"/>
          </a:xfrm>
          <a:prstGeom prst="roundRect">
            <a:avLst>
              <a:gd name="adj" fmla="val 5187"/>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3" name="Rectangle: Rounded Corners 12">
            <a:extLst>
              <a:ext uri="{FF2B5EF4-FFF2-40B4-BE49-F238E27FC236}">
                <a16:creationId xmlns:a16="http://schemas.microsoft.com/office/drawing/2014/main" id="{EEA583F7-DD7B-6DD5-4814-04E6B5739617}"/>
              </a:ext>
            </a:extLst>
          </p:cNvPr>
          <p:cNvSpPr/>
          <p:nvPr/>
        </p:nvSpPr>
        <p:spPr>
          <a:xfrm>
            <a:off x="3464206" y="4031484"/>
            <a:ext cx="2595600" cy="2185198"/>
          </a:xfrm>
          <a:prstGeom prst="roundRect">
            <a:avLst>
              <a:gd name="adj" fmla="val 5187"/>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AEAAA750-B1C8-C96F-7D83-CD825C7EB2AA}"/>
              </a:ext>
            </a:extLst>
          </p:cNvPr>
          <p:cNvSpPr/>
          <p:nvPr/>
        </p:nvSpPr>
        <p:spPr>
          <a:xfrm>
            <a:off x="6134975" y="4031484"/>
            <a:ext cx="2595600" cy="2185198"/>
          </a:xfrm>
          <a:prstGeom prst="roundRect">
            <a:avLst>
              <a:gd name="adj" fmla="val 5187"/>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8" name="Rectangle: Rounded Corners 17">
            <a:extLst>
              <a:ext uri="{FF2B5EF4-FFF2-40B4-BE49-F238E27FC236}">
                <a16:creationId xmlns:a16="http://schemas.microsoft.com/office/drawing/2014/main" id="{2897DD18-D54E-7651-D1BE-BDF009C7D99E}"/>
              </a:ext>
            </a:extLst>
          </p:cNvPr>
          <p:cNvSpPr/>
          <p:nvPr/>
        </p:nvSpPr>
        <p:spPr>
          <a:xfrm>
            <a:off x="8805745" y="4031484"/>
            <a:ext cx="2595600" cy="2185198"/>
          </a:xfrm>
          <a:prstGeom prst="roundRect">
            <a:avLst>
              <a:gd name="adj" fmla="val 5187"/>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52AB2F3F-0273-D684-68F0-2171F6A2F48A}"/>
              </a:ext>
            </a:extLst>
          </p:cNvPr>
          <p:cNvSpPr/>
          <p:nvPr/>
        </p:nvSpPr>
        <p:spPr>
          <a:xfrm>
            <a:off x="793437" y="1766889"/>
            <a:ext cx="2595600" cy="2185198"/>
          </a:xfrm>
          <a:prstGeom prst="roundRect">
            <a:avLst>
              <a:gd name="adj" fmla="val 5187"/>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C3623139-4CFE-B4CF-5A0E-41EAEDA50697}"/>
              </a:ext>
            </a:extLst>
          </p:cNvPr>
          <p:cNvSpPr/>
          <p:nvPr/>
        </p:nvSpPr>
        <p:spPr>
          <a:xfrm>
            <a:off x="3464206" y="1766889"/>
            <a:ext cx="2595600" cy="2185198"/>
          </a:xfrm>
          <a:prstGeom prst="roundRect">
            <a:avLst>
              <a:gd name="adj" fmla="val 5187"/>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0D728547-3C00-4E80-6A07-69265D4F99AF}"/>
              </a:ext>
            </a:extLst>
          </p:cNvPr>
          <p:cNvSpPr/>
          <p:nvPr/>
        </p:nvSpPr>
        <p:spPr>
          <a:xfrm>
            <a:off x="6134975" y="1766889"/>
            <a:ext cx="2595600" cy="2185198"/>
          </a:xfrm>
          <a:prstGeom prst="roundRect">
            <a:avLst>
              <a:gd name="adj" fmla="val 5187"/>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CBB5FB9E-8CA9-CA30-8A41-F91F3ED0E477}"/>
              </a:ext>
            </a:extLst>
          </p:cNvPr>
          <p:cNvSpPr/>
          <p:nvPr/>
        </p:nvSpPr>
        <p:spPr>
          <a:xfrm>
            <a:off x="8805745" y="1766889"/>
            <a:ext cx="2595600" cy="2185198"/>
          </a:xfrm>
          <a:prstGeom prst="roundRect">
            <a:avLst>
              <a:gd name="adj" fmla="val 5187"/>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0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068640"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741361"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678304" y="2026919"/>
            <a:ext cx="1426811" cy="1665137"/>
          </a:xfrm>
        </p:spPr>
        <p:txBody>
          <a:bodyPr/>
          <a:lstStyle>
            <a:lvl1pPr marL="0" indent="0">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4350899"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6414082"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696468"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9086803" y="2026919"/>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7023684"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1068640"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1678304"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39" name="Picture Placeholder 26">
            <a:extLst>
              <a:ext uri="{FF2B5EF4-FFF2-40B4-BE49-F238E27FC236}">
                <a16:creationId xmlns:a16="http://schemas.microsoft.com/office/drawing/2014/main" id="{8D76D10B-4B4F-DB53-0ADE-78DCD2D9A963}"/>
              </a:ext>
            </a:extLst>
          </p:cNvPr>
          <p:cNvSpPr>
            <a:spLocks noGrp="1"/>
          </p:cNvSpPr>
          <p:nvPr>
            <p:ph type="pic" sz="quarter" idx="29" hasCustomPrompt="1"/>
          </p:nvPr>
        </p:nvSpPr>
        <p:spPr>
          <a:xfrm>
            <a:off x="3741361"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0" name="Text Placeholder 8">
            <a:extLst>
              <a:ext uri="{FF2B5EF4-FFF2-40B4-BE49-F238E27FC236}">
                <a16:creationId xmlns:a16="http://schemas.microsoft.com/office/drawing/2014/main" id="{D308879C-3F9A-3758-9613-5CAD6BEA4F89}"/>
              </a:ext>
            </a:extLst>
          </p:cNvPr>
          <p:cNvSpPr>
            <a:spLocks noGrp="1"/>
          </p:cNvSpPr>
          <p:nvPr>
            <p:ph type="body" sz="quarter" idx="30"/>
          </p:nvPr>
        </p:nvSpPr>
        <p:spPr>
          <a:xfrm>
            <a:off x="4350899"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45" name="Picture Placeholder 26">
            <a:extLst>
              <a:ext uri="{FF2B5EF4-FFF2-40B4-BE49-F238E27FC236}">
                <a16:creationId xmlns:a16="http://schemas.microsoft.com/office/drawing/2014/main" id="{CE91D526-AAC4-8BAD-B141-BBDFA357B858}"/>
              </a:ext>
            </a:extLst>
          </p:cNvPr>
          <p:cNvSpPr>
            <a:spLocks noGrp="1"/>
          </p:cNvSpPr>
          <p:nvPr>
            <p:ph type="pic" sz="quarter" idx="31" hasCustomPrompt="1"/>
          </p:nvPr>
        </p:nvSpPr>
        <p:spPr>
          <a:xfrm>
            <a:off x="6413530"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6" name="Text Placeholder 8">
            <a:extLst>
              <a:ext uri="{FF2B5EF4-FFF2-40B4-BE49-F238E27FC236}">
                <a16:creationId xmlns:a16="http://schemas.microsoft.com/office/drawing/2014/main" id="{71F01EF1-9749-CC6C-D1BD-514BF54BB9F8}"/>
              </a:ext>
            </a:extLst>
          </p:cNvPr>
          <p:cNvSpPr>
            <a:spLocks noGrp="1"/>
          </p:cNvSpPr>
          <p:nvPr>
            <p:ph type="body" sz="quarter" idx="32"/>
          </p:nvPr>
        </p:nvSpPr>
        <p:spPr>
          <a:xfrm>
            <a:off x="7023194"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47" name="Picture Placeholder 26">
            <a:extLst>
              <a:ext uri="{FF2B5EF4-FFF2-40B4-BE49-F238E27FC236}">
                <a16:creationId xmlns:a16="http://schemas.microsoft.com/office/drawing/2014/main" id="{0C7F3274-BCDB-0268-6892-1741C65B7ED8}"/>
              </a:ext>
            </a:extLst>
          </p:cNvPr>
          <p:cNvSpPr>
            <a:spLocks noGrp="1"/>
          </p:cNvSpPr>
          <p:nvPr>
            <p:ph type="pic" sz="quarter" idx="33" hasCustomPrompt="1"/>
          </p:nvPr>
        </p:nvSpPr>
        <p:spPr>
          <a:xfrm>
            <a:off x="9086251"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8" name="Text Placeholder 8">
            <a:extLst>
              <a:ext uri="{FF2B5EF4-FFF2-40B4-BE49-F238E27FC236}">
                <a16:creationId xmlns:a16="http://schemas.microsoft.com/office/drawing/2014/main" id="{9ADC143C-5F6E-D9AC-9726-A3F26EDB84AD}"/>
              </a:ext>
            </a:extLst>
          </p:cNvPr>
          <p:cNvSpPr>
            <a:spLocks noGrp="1"/>
          </p:cNvSpPr>
          <p:nvPr>
            <p:ph type="body" sz="quarter" idx="34"/>
          </p:nvPr>
        </p:nvSpPr>
        <p:spPr>
          <a:xfrm>
            <a:off x="9695789"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7045422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6.xml><?xml version="1.0" encoding="utf-8"?>
<p:sldLayout xmlns:a="http://schemas.openxmlformats.org/drawingml/2006/main" xmlns:r="http://schemas.openxmlformats.org/officeDocument/2006/relationships" xmlns:p="http://schemas.openxmlformats.org/presentationml/2006/main" showMasterSp="0" preserve="1">
  <p:cSld name="Data Callout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Data </a:t>
            </a:r>
            <a:br>
              <a:rPr lang="en-US" sz="11500" noProof="0">
                <a:latin typeface="+mn-lt"/>
              </a:rPr>
            </a:br>
            <a:r>
              <a:rPr lang="en-US" sz="11500" noProof="0">
                <a:latin typeface="+mn-lt"/>
              </a:rPr>
              <a:t>callouts</a:t>
            </a:r>
          </a:p>
        </p:txBody>
      </p:sp>
      <p:sp>
        <p:nvSpPr>
          <p:cNvPr id="6" name="Freeform: Shape 5">
            <a:extLst>
              <a:ext uri="{FF2B5EF4-FFF2-40B4-BE49-F238E27FC236}">
                <a16:creationId xmlns:a16="http://schemas.microsoft.com/office/drawing/2014/main" id="{0DAB68A5-9098-E38B-788D-B9530364F5CE}"/>
              </a:ext>
            </a:extLst>
          </p:cNvPr>
          <p:cNvSpPr/>
          <p:nvPr/>
        </p:nvSpPr>
        <p:spPr>
          <a:xfrm>
            <a:off x="1069716" y="2124076"/>
            <a:ext cx="3327917" cy="2207658"/>
          </a:xfrm>
          <a:custGeom>
            <a:avLst/>
            <a:gdLst>
              <a:gd name="connsiteX0" fmla="*/ 3020915 w 3334931"/>
              <a:gd name="connsiteY0" fmla="*/ 1730357 h 2207658"/>
              <a:gd name="connsiteX1" fmla="*/ 2946519 w 3334931"/>
              <a:gd name="connsiteY1" fmla="*/ 1759637 h 2207658"/>
              <a:gd name="connsiteX2" fmla="*/ 2916566 w 3334931"/>
              <a:gd name="connsiteY2" fmla="*/ 1838843 h 2207658"/>
              <a:gd name="connsiteX3" fmla="*/ 2916566 w 3334931"/>
              <a:gd name="connsiteY3" fmla="*/ 1917559 h 2207658"/>
              <a:gd name="connsiteX4" fmla="*/ 2947483 w 3334931"/>
              <a:gd name="connsiteY4" fmla="*/ 1996765 h 2207658"/>
              <a:gd name="connsiteX5" fmla="*/ 3022848 w 3334931"/>
              <a:gd name="connsiteY5" fmla="*/ 2030844 h 2207658"/>
              <a:gd name="connsiteX6" fmla="*/ 3124297 w 3334931"/>
              <a:gd name="connsiteY6" fmla="*/ 1942529 h 2207658"/>
              <a:gd name="connsiteX7" fmla="*/ 3125264 w 3334931"/>
              <a:gd name="connsiteY7" fmla="*/ 1843645 h 2207658"/>
              <a:gd name="connsiteX8" fmla="*/ 3097244 w 3334931"/>
              <a:gd name="connsiteY8" fmla="*/ 1761553 h 2207658"/>
              <a:gd name="connsiteX9" fmla="*/ 3020915 w 3334931"/>
              <a:gd name="connsiteY9" fmla="*/ 1730357 h 2207658"/>
              <a:gd name="connsiteX10" fmla="*/ 3020915 w 3334931"/>
              <a:gd name="connsiteY10" fmla="*/ 1553542 h 2207658"/>
              <a:gd name="connsiteX11" fmla="*/ 3249906 w 3334931"/>
              <a:gd name="connsiteY11" fmla="*/ 1631805 h 2207658"/>
              <a:gd name="connsiteX12" fmla="*/ 3334931 w 3334931"/>
              <a:gd name="connsiteY12" fmla="*/ 1850165 h 2207658"/>
              <a:gd name="connsiteX13" fmla="*/ 3334931 w 3334931"/>
              <a:gd name="connsiteY13" fmla="*/ 1917798 h 2207658"/>
              <a:gd name="connsiteX14" fmla="*/ 3250869 w 3334931"/>
              <a:gd name="connsiteY14" fmla="*/ 2128432 h 2207658"/>
              <a:gd name="connsiteX15" fmla="*/ 3022848 w 3334931"/>
              <a:gd name="connsiteY15" fmla="*/ 2207658 h 2207658"/>
              <a:gd name="connsiteX16" fmla="*/ 2794342 w 3334931"/>
              <a:gd name="connsiteY16" fmla="*/ 2128914 h 2207658"/>
              <a:gd name="connsiteX17" fmla="*/ 2707865 w 3334931"/>
              <a:gd name="connsiteY17" fmla="*/ 1912968 h 2207658"/>
              <a:gd name="connsiteX18" fmla="*/ 2707865 w 3334931"/>
              <a:gd name="connsiteY18" fmla="*/ 1843402 h 2207658"/>
              <a:gd name="connsiteX19" fmla="*/ 2793376 w 3334931"/>
              <a:gd name="connsiteY19" fmla="*/ 1632771 h 2207658"/>
              <a:gd name="connsiteX20" fmla="*/ 3020915 w 3334931"/>
              <a:gd name="connsiteY20" fmla="*/ 1553542 h 2207658"/>
              <a:gd name="connsiteX21" fmla="*/ 2352305 w 3334931"/>
              <a:gd name="connsiteY21" fmla="*/ 938073 h 2207658"/>
              <a:gd name="connsiteX22" fmla="*/ 2276940 w 3334931"/>
              <a:gd name="connsiteY22" fmla="*/ 969269 h 2207658"/>
              <a:gd name="connsiteX23" fmla="*/ 2248920 w 3334931"/>
              <a:gd name="connsiteY23" fmla="*/ 1054243 h 2207658"/>
              <a:gd name="connsiteX24" fmla="*/ 2248920 w 3334931"/>
              <a:gd name="connsiteY24" fmla="*/ 1126241 h 2207658"/>
              <a:gd name="connsiteX25" fmla="*/ 2276940 w 3334931"/>
              <a:gd name="connsiteY25" fmla="*/ 1207363 h 2207658"/>
              <a:gd name="connsiteX26" fmla="*/ 2354236 w 3334931"/>
              <a:gd name="connsiteY26" fmla="*/ 1238562 h 2207658"/>
              <a:gd name="connsiteX27" fmla="*/ 2455688 w 3334931"/>
              <a:gd name="connsiteY27" fmla="*/ 1109922 h 2207658"/>
              <a:gd name="connsiteX28" fmla="*/ 2455688 w 3334931"/>
              <a:gd name="connsiteY28" fmla="*/ 1052310 h 2207658"/>
              <a:gd name="connsiteX29" fmla="*/ 2428635 w 3334931"/>
              <a:gd name="connsiteY29" fmla="*/ 970236 h 2207658"/>
              <a:gd name="connsiteX30" fmla="*/ 2352305 w 3334931"/>
              <a:gd name="connsiteY30" fmla="*/ 938073 h 2207658"/>
              <a:gd name="connsiteX31" fmla="*/ 2951349 w 3334931"/>
              <a:gd name="connsiteY31" fmla="*/ 907153 h 2207658"/>
              <a:gd name="connsiteX32" fmla="*/ 3103041 w 3334931"/>
              <a:gd name="connsiteY32" fmla="*/ 983485 h 2207658"/>
              <a:gd name="connsiteX33" fmla="*/ 2416075 w 3334931"/>
              <a:gd name="connsiteY33" fmla="*/ 2083019 h 2207658"/>
              <a:gd name="connsiteX34" fmla="*/ 2264380 w 3334931"/>
              <a:gd name="connsiteY34" fmla="*/ 2006690 h 2207658"/>
              <a:gd name="connsiteX35" fmla="*/ 2352305 w 3334931"/>
              <a:gd name="connsiteY35" fmla="*/ 761258 h 2207658"/>
              <a:gd name="connsiteX36" fmla="*/ 2581293 w 3334931"/>
              <a:gd name="connsiteY36" fmla="*/ 840969 h 2207658"/>
              <a:gd name="connsiteX37" fmla="*/ 2665352 w 3334931"/>
              <a:gd name="connsiteY37" fmla="*/ 1056915 h 2207658"/>
              <a:gd name="connsiteX38" fmla="*/ 2665352 w 3334931"/>
              <a:gd name="connsiteY38" fmla="*/ 1126481 h 2207658"/>
              <a:gd name="connsiteX39" fmla="*/ 2581293 w 3334931"/>
              <a:gd name="connsiteY39" fmla="*/ 1336148 h 2207658"/>
              <a:gd name="connsiteX40" fmla="*/ 2354236 w 3334931"/>
              <a:gd name="connsiteY40" fmla="*/ 1415377 h 2207658"/>
              <a:gd name="connsiteX41" fmla="*/ 2125730 w 3334931"/>
              <a:gd name="connsiteY41" fmla="*/ 1336630 h 2207658"/>
              <a:gd name="connsiteX42" fmla="*/ 2039255 w 3334931"/>
              <a:gd name="connsiteY42" fmla="*/ 1120684 h 2207658"/>
              <a:gd name="connsiteX43" fmla="*/ 2039255 w 3334931"/>
              <a:gd name="connsiteY43" fmla="*/ 1052085 h 2207658"/>
              <a:gd name="connsiteX44" fmla="*/ 2124281 w 3334931"/>
              <a:gd name="connsiteY44" fmla="*/ 841454 h 2207658"/>
              <a:gd name="connsiteX45" fmla="*/ 2352305 w 3334931"/>
              <a:gd name="connsiteY45" fmla="*/ 761258 h 2207658"/>
              <a:gd name="connsiteX46" fmla="*/ 23548 w 3334931"/>
              <a:gd name="connsiteY46" fmla="*/ 0 h 2207658"/>
              <a:gd name="connsiteX47" fmla="*/ 624738 w 3334931"/>
              <a:gd name="connsiteY47" fmla="*/ 0 h 2207658"/>
              <a:gd name="connsiteX48" fmla="*/ 982447 w 3334931"/>
              <a:gd name="connsiteY48" fmla="*/ 727442 h 2207658"/>
              <a:gd name="connsiteX49" fmla="*/ 1340156 w 3334931"/>
              <a:gd name="connsiteY49" fmla="*/ 0 h 2207658"/>
              <a:gd name="connsiteX50" fmla="*/ 1942850 w 3334931"/>
              <a:gd name="connsiteY50" fmla="*/ 0 h 2207658"/>
              <a:gd name="connsiteX51" fmla="*/ 1331137 w 3334931"/>
              <a:gd name="connsiteY51" fmla="*/ 1085151 h 2207658"/>
              <a:gd name="connsiteX52" fmla="*/ 1959383 w 3334931"/>
              <a:gd name="connsiteY52" fmla="*/ 2188335 h 2207658"/>
              <a:gd name="connsiteX53" fmla="*/ 1350676 w 3334931"/>
              <a:gd name="connsiteY53" fmla="*/ 2188335 h 2207658"/>
              <a:gd name="connsiteX54" fmla="*/ 982447 w 3334931"/>
              <a:gd name="connsiteY54" fmla="*/ 1447367 h 2207658"/>
              <a:gd name="connsiteX55" fmla="*/ 614218 w 3334931"/>
              <a:gd name="connsiteY55" fmla="*/ 2188335 h 2207658"/>
              <a:gd name="connsiteX56" fmla="*/ 8088 w 3334931"/>
              <a:gd name="connsiteY56" fmla="*/ 2188335 h 2207658"/>
              <a:gd name="connsiteX57" fmla="*/ 7014 w 3334931"/>
              <a:gd name="connsiteY57" fmla="*/ 2188335 h 2207658"/>
              <a:gd name="connsiteX58" fmla="*/ 0 w 3334931"/>
              <a:gd name="connsiteY58" fmla="*/ 2188335 h 2207658"/>
              <a:gd name="connsiteX59" fmla="*/ 0 w 3334931"/>
              <a:gd name="connsiteY59" fmla="*/ 2174132 h 2207658"/>
              <a:gd name="connsiteX60" fmla="*/ 7551 w 3334931"/>
              <a:gd name="connsiteY60" fmla="*/ 2187391 h 2207658"/>
              <a:gd name="connsiteX61" fmla="*/ 633754 w 3334931"/>
              <a:gd name="connsiteY61" fmla="*/ 1085151 h 2207658"/>
              <a:gd name="connsiteX0" fmla="*/ 3020915 w 3334931"/>
              <a:gd name="connsiteY0" fmla="*/ 1730357 h 2207658"/>
              <a:gd name="connsiteX1" fmla="*/ 2946519 w 3334931"/>
              <a:gd name="connsiteY1" fmla="*/ 1759637 h 2207658"/>
              <a:gd name="connsiteX2" fmla="*/ 2916566 w 3334931"/>
              <a:gd name="connsiteY2" fmla="*/ 1838843 h 2207658"/>
              <a:gd name="connsiteX3" fmla="*/ 2916566 w 3334931"/>
              <a:gd name="connsiteY3" fmla="*/ 1917559 h 2207658"/>
              <a:gd name="connsiteX4" fmla="*/ 2947483 w 3334931"/>
              <a:gd name="connsiteY4" fmla="*/ 1996765 h 2207658"/>
              <a:gd name="connsiteX5" fmla="*/ 3022848 w 3334931"/>
              <a:gd name="connsiteY5" fmla="*/ 2030844 h 2207658"/>
              <a:gd name="connsiteX6" fmla="*/ 3124297 w 3334931"/>
              <a:gd name="connsiteY6" fmla="*/ 1942529 h 2207658"/>
              <a:gd name="connsiteX7" fmla="*/ 3125264 w 3334931"/>
              <a:gd name="connsiteY7" fmla="*/ 1843645 h 2207658"/>
              <a:gd name="connsiteX8" fmla="*/ 3097244 w 3334931"/>
              <a:gd name="connsiteY8" fmla="*/ 1761553 h 2207658"/>
              <a:gd name="connsiteX9" fmla="*/ 3020915 w 3334931"/>
              <a:gd name="connsiteY9" fmla="*/ 1730357 h 2207658"/>
              <a:gd name="connsiteX10" fmla="*/ 3020915 w 3334931"/>
              <a:gd name="connsiteY10" fmla="*/ 1553542 h 2207658"/>
              <a:gd name="connsiteX11" fmla="*/ 3249906 w 3334931"/>
              <a:gd name="connsiteY11" fmla="*/ 1631805 h 2207658"/>
              <a:gd name="connsiteX12" fmla="*/ 3334931 w 3334931"/>
              <a:gd name="connsiteY12" fmla="*/ 1850165 h 2207658"/>
              <a:gd name="connsiteX13" fmla="*/ 3334931 w 3334931"/>
              <a:gd name="connsiteY13" fmla="*/ 1917798 h 2207658"/>
              <a:gd name="connsiteX14" fmla="*/ 3250869 w 3334931"/>
              <a:gd name="connsiteY14" fmla="*/ 2128432 h 2207658"/>
              <a:gd name="connsiteX15" fmla="*/ 3022848 w 3334931"/>
              <a:gd name="connsiteY15" fmla="*/ 2207658 h 2207658"/>
              <a:gd name="connsiteX16" fmla="*/ 2794342 w 3334931"/>
              <a:gd name="connsiteY16" fmla="*/ 2128914 h 2207658"/>
              <a:gd name="connsiteX17" fmla="*/ 2707865 w 3334931"/>
              <a:gd name="connsiteY17" fmla="*/ 1912968 h 2207658"/>
              <a:gd name="connsiteX18" fmla="*/ 2707865 w 3334931"/>
              <a:gd name="connsiteY18" fmla="*/ 1843402 h 2207658"/>
              <a:gd name="connsiteX19" fmla="*/ 2793376 w 3334931"/>
              <a:gd name="connsiteY19" fmla="*/ 1632771 h 2207658"/>
              <a:gd name="connsiteX20" fmla="*/ 3020915 w 3334931"/>
              <a:gd name="connsiteY20" fmla="*/ 1553542 h 2207658"/>
              <a:gd name="connsiteX21" fmla="*/ 2352305 w 3334931"/>
              <a:gd name="connsiteY21" fmla="*/ 938073 h 2207658"/>
              <a:gd name="connsiteX22" fmla="*/ 2276940 w 3334931"/>
              <a:gd name="connsiteY22" fmla="*/ 969269 h 2207658"/>
              <a:gd name="connsiteX23" fmla="*/ 2248920 w 3334931"/>
              <a:gd name="connsiteY23" fmla="*/ 1054243 h 2207658"/>
              <a:gd name="connsiteX24" fmla="*/ 2248920 w 3334931"/>
              <a:gd name="connsiteY24" fmla="*/ 1126241 h 2207658"/>
              <a:gd name="connsiteX25" fmla="*/ 2276940 w 3334931"/>
              <a:gd name="connsiteY25" fmla="*/ 1207363 h 2207658"/>
              <a:gd name="connsiteX26" fmla="*/ 2354236 w 3334931"/>
              <a:gd name="connsiteY26" fmla="*/ 1238562 h 2207658"/>
              <a:gd name="connsiteX27" fmla="*/ 2455688 w 3334931"/>
              <a:gd name="connsiteY27" fmla="*/ 1109922 h 2207658"/>
              <a:gd name="connsiteX28" fmla="*/ 2455688 w 3334931"/>
              <a:gd name="connsiteY28" fmla="*/ 1052310 h 2207658"/>
              <a:gd name="connsiteX29" fmla="*/ 2428635 w 3334931"/>
              <a:gd name="connsiteY29" fmla="*/ 970236 h 2207658"/>
              <a:gd name="connsiteX30" fmla="*/ 2352305 w 3334931"/>
              <a:gd name="connsiteY30" fmla="*/ 938073 h 2207658"/>
              <a:gd name="connsiteX31" fmla="*/ 2951349 w 3334931"/>
              <a:gd name="connsiteY31" fmla="*/ 907153 h 2207658"/>
              <a:gd name="connsiteX32" fmla="*/ 3103041 w 3334931"/>
              <a:gd name="connsiteY32" fmla="*/ 983485 h 2207658"/>
              <a:gd name="connsiteX33" fmla="*/ 2416075 w 3334931"/>
              <a:gd name="connsiteY33" fmla="*/ 2083019 h 2207658"/>
              <a:gd name="connsiteX34" fmla="*/ 2264380 w 3334931"/>
              <a:gd name="connsiteY34" fmla="*/ 2006690 h 2207658"/>
              <a:gd name="connsiteX35" fmla="*/ 2951349 w 3334931"/>
              <a:gd name="connsiteY35" fmla="*/ 907153 h 2207658"/>
              <a:gd name="connsiteX36" fmla="*/ 2352305 w 3334931"/>
              <a:gd name="connsiteY36" fmla="*/ 761258 h 2207658"/>
              <a:gd name="connsiteX37" fmla="*/ 2581293 w 3334931"/>
              <a:gd name="connsiteY37" fmla="*/ 840969 h 2207658"/>
              <a:gd name="connsiteX38" fmla="*/ 2665352 w 3334931"/>
              <a:gd name="connsiteY38" fmla="*/ 1056915 h 2207658"/>
              <a:gd name="connsiteX39" fmla="*/ 2665352 w 3334931"/>
              <a:gd name="connsiteY39" fmla="*/ 1126481 h 2207658"/>
              <a:gd name="connsiteX40" fmla="*/ 2581293 w 3334931"/>
              <a:gd name="connsiteY40" fmla="*/ 1336148 h 2207658"/>
              <a:gd name="connsiteX41" fmla="*/ 2354236 w 3334931"/>
              <a:gd name="connsiteY41" fmla="*/ 1415377 h 2207658"/>
              <a:gd name="connsiteX42" fmla="*/ 2125730 w 3334931"/>
              <a:gd name="connsiteY42" fmla="*/ 1336630 h 2207658"/>
              <a:gd name="connsiteX43" fmla="*/ 2039255 w 3334931"/>
              <a:gd name="connsiteY43" fmla="*/ 1120684 h 2207658"/>
              <a:gd name="connsiteX44" fmla="*/ 2039255 w 3334931"/>
              <a:gd name="connsiteY44" fmla="*/ 1052085 h 2207658"/>
              <a:gd name="connsiteX45" fmla="*/ 2124281 w 3334931"/>
              <a:gd name="connsiteY45" fmla="*/ 841454 h 2207658"/>
              <a:gd name="connsiteX46" fmla="*/ 2352305 w 3334931"/>
              <a:gd name="connsiteY46" fmla="*/ 761258 h 2207658"/>
              <a:gd name="connsiteX47" fmla="*/ 23548 w 3334931"/>
              <a:gd name="connsiteY47" fmla="*/ 0 h 2207658"/>
              <a:gd name="connsiteX48" fmla="*/ 624738 w 3334931"/>
              <a:gd name="connsiteY48" fmla="*/ 0 h 2207658"/>
              <a:gd name="connsiteX49" fmla="*/ 982447 w 3334931"/>
              <a:gd name="connsiteY49" fmla="*/ 727442 h 2207658"/>
              <a:gd name="connsiteX50" fmla="*/ 1340156 w 3334931"/>
              <a:gd name="connsiteY50" fmla="*/ 0 h 2207658"/>
              <a:gd name="connsiteX51" fmla="*/ 1942850 w 3334931"/>
              <a:gd name="connsiteY51" fmla="*/ 0 h 2207658"/>
              <a:gd name="connsiteX52" fmla="*/ 1331137 w 3334931"/>
              <a:gd name="connsiteY52" fmla="*/ 1085151 h 2207658"/>
              <a:gd name="connsiteX53" fmla="*/ 1959383 w 3334931"/>
              <a:gd name="connsiteY53" fmla="*/ 2188335 h 2207658"/>
              <a:gd name="connsiteX54" fmla="*/ 1350676 w 3334931"/>
              <a:gd name="connsiteY54" fmla="*/ 2188335 h 2207658"/>
              <a:gd name="connsiteX55" fmla="*/ 982447 w 3334931"/>
              <a:gd name="connsiteY55" fmla="*/ 1447367 h 2207658"/>
              <a:gd name="connsiteX56" fmla="*/ 614218 w 3334931"/>
              <a:gd name="connsiteY56" fmla="*/ 2188335 h 2207658"/>
              <a:gd name="connsiteX57" fmla="*/ 8088 w 3334931"/>
              <a:gd name="connsiteY57" fmla="*/ 2188335 h 2207658"/>
              <a:gd name="connsiteX58" fmla="*/ 7014 w 3334931"/>
              <a:gd name="connsiteY58" fmla="*/ 2188335 h 2207658"/>
              <a:gd name="connsiteX59" fmla="*/ 0 w 3334931"/>
              <a:gd name="connsiteY59" fmla="*/ 2174132 h 2207658"/>
              <a:gd name="connsiteX60" fmla="*/ 7551 w 3334931"/>
              <a:gd name="connsiteY60" fmla="*/ 2187391 h 2207658"/>
              <a:gd name="connsiteX61" fmla="*/ 633754 w 3334931"/>
              <a:gd name="connsiteY61" fmla="*/ 1085151 h 2207658"/>
              <a:gd name="connsiteX62" fmla="*/ 23548 w 3334931"/>
              <a:gd name="connsiteY62" fmla="*/ 0 h 2207658"/>
              <a:gd name="connsiteX0" fmla="*/ 3013901 w 3327917"/>
              <a:gd name="connsiteY0" fmla="*/ 1730357 h 2207658"/>
              <a:gd name="connsiteX1" fmla="*/ 2939505 w 3327917"/>
              <a:gd name="connsiteY1" fmla="*/ 1759637 h 2207658"/>
              <a:gd name="connsiteX2" fmla="*/ 2909552 w 3327917"/>
              <a:gd name="connsiteY2" fmla="*/ 1838843 h 2207658"/>
              <a:gd name="connsiteX3" fmla="*/ 2909552 w 3327917"/>
              <a:gd name="connsiteY3" fmla="*/ 1917559 h 2207658"/>
              <a:gd name="connsiteX4" fmla="*/ 2940469 w 3327917"/>
              <a:gd name="connsiteY4" fmla="*/ 1996765 h 2207658"/>
              <a:gd name="connsiteX5" fmla="*/ 3015834 w 3327917"/>
              <a:gd name="connsiteY5" fmla="*/ 2030844 h 2207658"/>
              <a:gd name="connsiteX6" fmla="*/ 3117283 w 3327917"/>
              <a:gd name="connsiteY6" fmla="*/ 1942529 h 2207658"/>
              <a:gd name="connsiteX7" fmla="*/ 3118250 w 3327917"/>
              <a:gd name="connsiteY7" fmla="*/ 1843645 h 2207658"/>
              <a:gd name="connsiteX8" fmla="*/ 3090230 w 3327917"/>
              <a:gd name="connsiteY8" fmla="*/ 1761553 h 2207658"/>
              <a:gd name="connsiteX9" fmla="*/ 3013901 w 3327917"/>
              <a:gd name="connsiteY9" fmla="*/ 1730357 h 2207658"/>
              <a:gd name="connsiteX10" fmla="*/ 3013901 w 3327917"/>
              <a:gd name="connsiteY10" fmla="*/ 1553542 h 2207658"/>
              <a:gd name="connsiteX11" fmla="*/ 3242892 w 3327917"/>
              <a:gd name="connsiteY11" fmla="*/ 1631805 h 2207658"/>
              <a:gd name="connsiteX12" fmla="*/ 3327917 w 3327917"/>
              <a:gd name="connsiteY12" fmla="*/ 1850165 h 2207658"/>
              <a:gd name="connsiteX13" fmla="*/ 3327917 w 3327917"/>
              <a:gd name="connsiteY13" fmla="*/ 1917798 h 2207658"/>
              <a:gd name="connsiteX14" fmla="*/ 3243855 w 3327917"/>
              <a:gd name="connsiteY14" fmla="*/ 2128432 h 2207658"/>
              <a:gd name="connsiteX15" fmla="*/ 3015834 w 3327917"/>
              <a:gd name="connsiteY15" fmla="*/ 2207658 h 2207658"/>
              <a:gd name="connsiteX16" fmla="*/ 2787328 w 3327917"/>
              <a:gd name="connsiteY16" fmla="*/ 2128914 h 2207658"/>
              <a:gd name="connsiteX17" fmla="*/ 2700851 w 3327917"/>
              <a:gd name="connsiteY17" fmla="*/ 1912968 h 2207658"/>
              <a:gd name="connsiteX18" fmla="*/ 2700851 w 3327917"/>
              <a:gd name="connsiteY18" fmla="*/ 1843402 h 2207658"/>
              <a:gd name="connsiteX19" fmla="*/ 2786362 w 3327917"/>
              <a:gd name="connsiteY19" fmla="*/ 1632771 h 2207658"/>
              <a:gd name="connsiteX20" fmla="*/ 3013901 w 3327917"/>
              <a:gd name="connsiteY20" fmla="*/ 1553542 h 2207658"/>
              <a:gd name="connsiteX21" fmla="*/ 2345291 w 3327917"/>
              <a:gd name="connsiteY21" fmla="*/ 938073 h 2207658"/>
              <a:gd name="connsiteX22" fmla="*/ 2269926 w 3327917"/>
              <a:gd name="connsiteY22" fmla="*/ 969269 h 2207658"/>
              <a:gd name="connsiteX23" fmla="*/ 2241906 w 3327917"/>
              <a:gd name="connsiteY23" fmla="*/ 1054243 h 2207658"/>
              <a:gd name="connsiteX24" fmla="*/ 2241906 w 3327917"/>
              <a:gd name="connsiteY24" fmla="*/ 1126241 h 2207658"/>
              <a:gd name="connsiteX25" fmla="*/ 2269926 w 3327917"/>
              <a:gd name="connsiteY25" fmla="*/ 1207363 h 2207658"/>
              <a:gd name="connsiteX26" fmla="*/ 2347222 w 3327917"/>
              <a:gd name="connsiteY26" fmla="*/ 1238562 h 2207658"/>
              <a:gd name="connsiteX27" fmla="*/ 2448674 w 3327917"/>
              <a:gd name="connsiteY27" fmla="*/ 1109922 h 2207658"/>
              <a:gd name="connsiteX28" fmla="*/ 2448674 w 3327917"/>
              <a:gd name="connsiteY28" fmla="*/ 1052310 h 2207658"/>
              <a:gd name="connsiteX29" fmla="*/ 2421621 w 3327917"/>
              <a:gd name="connsiteY29" fmla="*/ 970236 h 2207658"/>
              <a:gd name="connsiteX30" fmla="*/ 2345291 w 3327917"/>
              <a:gd name="connsiteY30" fmla="*/ 938073 h 2207658"/>
              <a:gd name="connsiteX31" fmla="*/ 2944335 w 3327917"/>
              <a:gd name="connsiteY31" fmla="*/ 907153 h 2207658"/>
              <a:gd name="connsiteX32" fmla="*/ 3096027 w 3327917"/>
              <a:gd name="connsiteY32" fmla="*/ 983485 h 2207658"/>
              <a:gd name="connsiteX33" fmla="*/ 2409061 w 3327917"/>
              <a:gd name="connsiteY33" fmla="*/ 2083019 h 2207658"/>
              <a:gd name="connsiteX34" fmla="*/ 2257366 w 3327917"/>
              <a:gd name="connsiteY34" fmla="*/ 2006690 h 2207658"/>
              <a:gd name="connsiteX35" fmla="*/ 2944335 w 3327917"/>
              <a:gd name="connsiteY35" fmla="*/ 907153 h 2207658"/>
              <a:gd name="connsiteX36" fmla="*/ 2345291 w 3327917"/>
              <a:gd name="connsiteY36" fmla="*/ 761258 h 2207658"/>
              <a:gd name="connsiteX37" fmla="*/ 2574279 w 3327917"/>
              <a:gd name="connsiteY37" fmla="*/ 840969 h 2207658"/>
              <a:gd name="connsiteX38" fmla="*/ 2658338 w 3327917"/>
              <a:gd name="connsiteY38" fmla="*/ 1056915 h 2207658"/>
              <a:gd name="connsiteX39" fmla="*/ 2658338 w 3327917"/>
              <a:gd name="connsiteY39" fmla="*/ 1126481 h 2207658"/>
              <a:gd name="connsiteX40" fmla="*/ 2574279 w 3327917"/>
              <a:gd name="connsiteY40" fmla="*/ 1336148 h 2207658"/>
              <a:gd name="connsiteX41" fmla="*/ 2347222 w 3327917"/>
              <a:gd name="connsiteY41" fmla="*/ 1415377 h 2207658"/>
              <a:gd name="connsiteX42" fmla="*/ 2118716 w 3327917"/>
              <a:gd name="connsiteY42" fmla="*/ 1336630 h 2207658"/>
              <a:gd name="connsiteX43" fmla="*/ 2032241 w 3327917"/>
              <a:gd name="connsiteY43" fmla="*/ 1120684 h 2207658"/>
              <a:gd name="connsiteX44" fmla="*/ 2032241 w 3327917"/>
              <a:gd name="connsiteY44" fmla="*/ 1052085 h 2207658"/>
              <a:gd name="connsiteX45" fmla="*/ 2117267 w 3327917"/>
              <a:gd name="connsiteY45" fmla="*/ 841454 h 2207658"/>
              <a:gd name="connsiteX46" fmla="*/ 2345291 w 3327917"/>
              <a:gd name="connsiteY46" fmla="*/ 761258 h 2207658"/>
              <a:gd name="connsiteX47" fmla="*/ 16534 w 3327917"/>
              <a:gd name="connsiteY47" fmla="*/ 0 h 2207658"/>
              <a:gd name="connsiteX48" fmla="*/ 617724 w 3327917"/>
              <a:gd name="connsiteY48" fmla="*/ 0 h 2207658"/>
              <a:gd name="connsiteX49" fmla="*/ 975433 w 3327917"/>
              <a:gd name="connsiteY49" fmla="*/ 727442 h 2207658"/>
              <a:gd name="connsiteX50" fmla="*/ 1333142 w 3327917"/>
              <a:gd name="connsiteY50" fmla="*/ 0 h 2207658"/>
              <a:gd name="connsiteX51" fmla="*/ 1935836 w 3327917"/>
              <a:gd name="connsiteY51" fmla="*/ 0 h 2207658"/>
              <a:gd name="connsiteX52" fmla="*/ 1324123 w 3327917"/>
              <a:gd name="connsiteY52" fmla="*/ 1085151 h 2207658"/>
              <a:gd name="connsiteX53" fmla="*/ 1952369 w 3327917"/>
              <a:gd name="connsiteY53" fmla="*/ 2188335 h 2207658"/>
              <a:gd name="connsiteX54" fmla="*/ 1343662 w 3327917"/>
              <a:gd name="connsiteY54" fmla="*/ 2188335 h 2207658"/>
              <a:gd name="connsiteX55" fmla="*/ 975433 w 3327917"/>
              <a:gd name="connsiteY55" fmla="*/ 1447367 h 2207658"/>
              <a:gd name="connsiteX56" fmla="*/ 607204 w 3327917"/>
              <a:gd name="connsiteY56" fmla="*/ 2188335 h 2207658"/>
              <a:gd name="connsiteX57" fmla="*/ 1074 w 3327917"/>
              <a:gd name="connsiteY57" fmla="*/ 2188335 h 2207658"/>
              <a:gd name="connsiteX58" fmla="*/ 0 w 3327917"/>
              <a:gd name="connsiteY58" fmla="*/ 2188335 h 2207658"/>
              <a:gd name="connsiteX59" fmla="*/ 537 w 3327917"/>
              <a:gd name="connsiteY59" fmla="*/ 2187391 h 2207658"/>
              <a:gd name="connsiteX60" fmla="*/ 626740 w 3327917"/>
              <a:gd name="connsiteY60" fmla="*/ 1085151 h 2207658"/>
              <a:gd name="connsiteX61" fmla="*/ 16534 w 3327917"/>
              <a:gd name="connsiteY61" fmla="*/ 0 h 2207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327917" h="2207658">
                <a:moveTo>
                  <a:pt x="3013901" y="1730357"/>
                </a:moveTo>
                <a:cubicBezTo>
                  <a:pt x="2982981" y="1730357"/>
                  <a:pt x="2958185" y="1740118"/>
                  <a:pt x="2939505" y="1759637"/>
                </a:cubicBezTo>
                <a:cubicBezTo>
                  <a:pt x="2920825" y="1779157"/>
                  <a:pt x="2910839" y="1805561"/>
                  <a:pt x="2909552" y="1838843"/>
                </a:cubicBezTo>
                <a:lnTo>
                  <a:pt x="2909552" y="1917559"/>
                </a:lnTo>
                <a:cubicBezTo>
                  <a:pt x="2909552" y="1947641"/>
                  <a:pt x="2919858" y="1974042"/>
                  <a:pt x="2940469" y="1996765"/>
                </a:cubicBezTo>
                <a:cubicBezTo>
                  <a:pt x="2961082" y="2019484"/>
                  <a:pt x="2986204" y="2030844"/>
                  <a:pt x="3015834" y="2030844"/>
                </a:cubicBezTo>
                <a:cubicBezTo>
                  <a:pt x="3078314" y="2030844"/>
                  <a:pt x="3112130" y="2001407"/>
                  <a:pt x="3117283" y="1942529"/>
                </a:cubicBezTo>
                <a:cubicBezTo>
                  <a:pt x="3117605" y="1909568"/>
                  <a:pt x="3117928" y="1876606"/>
                  <a:pt x="3118250" y="1843645"/>
                </a:cubicBezTo>
                <a:cubicBezTo>
                  <a:pt x="3118250" y="1809716"/>
                  <a:pt x="3108910" y="1782354"/>
                  <a:pt x="3090230" y="1761553"/>
                </a:cubicBezTo>
                <a:cubicBezTo>
                  <a:pt x="3071550" y="1740756"/>
                  <a:pt x="3046107" y="1730357"/>
                  <a:pt x="3013901" y="1730357"/>
                </a:cubicBezTo>
                <a:close/>
                <a:moveTo>
                  <a:pt x="3013901" y="1553542"/>
                </a:moveTo>
                <a:cubicBezTo>
                  <a:pt x="3109877" y="1553542"/>
                  <a:pt x="3186206" y="1579629"/>
                  <a:pt x="3242892" y="1631805"/>
                </a:cubicBezTo>
                <a:cubicBezTo>
                  <a:pt x="3299574" y="1683981"/>
                  <a:pt x="3327917" y="1756766"/>
                  <a:pt x="3327917" y="1850165"/>
                </a:cubicBezTo>
                <a:lnTo>
                  <a:pt x="3327917" y="1917798"/>
                </a:lnTo>
                <a:cubicBezTo>
                  <a:pt x="3327917" y="2005401"/>
                  <a:pt x="3299898" y="2075613"/>
                  <a:pt x="3243855" y="2128432"/>
                </a:cubicBezTo>
                <a:cubicBezTo>
                  <a:pt x="3187816" y="2181251"/>
                  <a:pt x="3111810" y="2207658"/>
                  <a:pt x="3015834" y="2207658"/>
                </a:cubicBezTo>
                <a:cubicBezTo>
                  <a:pt x="2921145" y="2207658"/>
                  <a:pt x="2844978" y="2181410"/>
                  <a:pt x="2787328" y="2128914"/>
                </a:cubicBezTo>
                <a:cubicBezTo>
                  <a:pt x="2729676" y="2076418"/>
                  <a:pt x="2700851" y="2004437"/>
                  <a:pt x="2700851" y="1912968"/>
                </a:cubicBezTo>
                <a:lnTo>
                  <a:pt x="2700851" y="1843402"/>
                </a:lnTo>
                <a:cubicBezTo>
                  <a:pt x="2700851" y="1755800"/>
                  <a:pt x="2729356" y="1685591"/>
                  <a:pt x="2786362" y="1632771"/>
                </a:cubicBezTo>
                <a:cubicBezTo>
                  <a:pt x="2843368" y="1579952"/>
                  <a:pt x="2919212" y="1553542"/>
                  <a:pt x="3013901" y="1553542"/>
                </a:cubicBezTo>
                <a:close/>
                <a:moveTo>
                  <a:pt x="2345291" y="938073"/>
                </a:moveTo>
                <a:cubicBezTo>
                  <a:pt x="2313728" y="938073"/>
                  <a:pt x="2288606" y="948471"/>
                  <a:pt x="2269926" y="969269"/>
                </a:cubicBezTo>
                <a:cubicBezTo>
                  <a:pt x="2251246" y="990070"/>
                  <a:pt x="2241906" y="1018392"/>
                  <a:pt x="2241906" y="1054243"/>
                </a:cubicBezTo>
                <a:lnTo>
                  <a:pt x="2241906" y="1126241"/>
                </a:lnTo>
                <a:cubicBezTo>
                  <a:pt x="2241906" y="1159524"/>
                  <a:pt x="2251246" y="1186565"/>
                  <a:pt x="2269926" y="1207363"/>
                </a:cubicBezTo>
                <a:cubicBezTo>
                  <a:pt x="2288606" y="1228161"/>
                  <a:pt x="2314372" y="1238562"/>
                  <a:pt x="2347222" y="1238562"/>
                </a:cubicBezTo>
                <a:cubicBezTo>
                  <a:pt x="2414857" y="1238562"/>
                  <a:pt x="2448674" y="1195680"/>
                  <a:pt x="2448674" y="1109922"/>
                </a:cubicBezTo>
                <a:lnTo>
                  <a:pt x="2448674" y="1052310"/>
                </a:lnTo>
                <a:cubicBezTo>
                  <a:pt x="2448674" y="1019039"/>
                  <a:pt x="2439657" y="991680"/>
                  <a:pt x="2421621" y="970236"/>
                </a:cubicBezTo>
                <a:cubicBezTo>
                  <a:pt x="2403584" y="948795"/>
                  <a:pt x="2378141" y="938073"/>
                  <a:pt x="2345291" y="938073"/>
                </a:cubicBezTo>
                <a:close/>
                <a:moveTo>
                  <a:pt x="2944335" y="907153"/>
                </a:moveTo>
                <a:lnTo>
                  <a:pt x="3096027" y="983485"/>
                </a:lnTo>
                <a:lnTo>
                  <a:pt x="2409061" y="2083019"/>
                </a:lnTo>
                <a:lnTo>
                  <a:pt x="2257366" y="2006690"/>
                </a:lnTo>
                <a:lnTo>
                  <a:pt x="2944335" y="907153"/>
                </a:lnTo>
                <a:close/>
                <a:moveTo>
                  <a:pt x="2345291" y="761258"/>
                </a:moveTo>
                <a:cubicBezTo>
                  <a:pt x="2441910" y="761258"/>
                  <a:pt x="2518240" y="787829"/>
                  <a:pt x="2574279" y="840969"/>
                </a:cubicBezTo>
                <a:cubicBezTo>
                  <a:pt x="2630319" y="894111"/>
                  <a:pt x="2658338" y="966092"/>
                  <a:pt x="2658338" y="1056915"/>
                </a:cubicBezTo>
                <a:lnTo>
                  <a:pt x="2658338" y="1126481"/>
                </a:lnTo>
                <a:cubicBezTo>
                  <a:pt x="2658338" y="1213440"/>
                  <a:pt x="2630319" y="1283329"/>
                  <a:pt x="2574279" y="1336148"/>
                </a:cubicBezTo>
                <a:cubicBezTo>
                  <a:pt x="2518240" y="1388967"/>
                  <a:pt x="2442554" y="1415377"/>
                  <a:pt x="2347222" y="1415377"/>
                </a:cubicBezTo>
                <a:cubicBezTo>
                  <a:pt x="2252536" y="1415377"/>
                  <a:pt x="2176365" y="1389126"/>
                  <a:pt x="2118716" y="1336630"/>
                </a:cubicBezTo>
                <a:cubicBezTo>
                  <a:pt x="2061066" y="1284134"/>
                  <a:pt x="2032241" y="1212153"/>
                  <a:pt x="2032241" y="1120684"/>
                </a:cubicBezTo>
                <a:lnTo>
                  <a:pt x="2032241" y="1052085"/>
                </a:lnTo>
                <a:cubicBezTo>
                  <a:pt x="2032241" y="965126"/>
                  <a:pt x="2060584" y="894916"/>
                  <a:pt x="2117267" y="841454"/>
                </a:cubicBezTo>
                <a:cubicBezTo>
                  <a:pt x="2173950" y="787991"/>
                  <a:pt x="2249959" y="761258"/>
                  <a:pt x="2345291" y="761258"/>
                </a:cubicBezTo>
                <a:close/>
                <a:moveTo>
                  <a:pt x="16534" y="0"/>
                </a:moveTo>
                <a:lnTo>
                  <a:pt x="617724" y="0"/>
                </a:lnTo>
                <a:lnTo>
                  <a:pt x="975433" y="727442"/>
                </a:lnTo>
                <a:lnTo>
                  <a:pt x="1333142" y="0"/>
                </a:lnTo>
                <a:lnTo>
                  <a:pt x="1935836" y="0"/>
                </a:lnTo>
                <a:lnTo>
                  <a:pt x="1324123" y="1085151"/>
                </a:lnTo>
                <a:lnTo>
                  <a:pt x="1952369" y="2188335"/>
                </a:lnTo>
                <a:lnTo>
                  <a:pt x="1343662" y="2188335"/>
                </a:lnTo>
                <a:lnTo>
                  <a:pt x="975433" y="1447367"/>
                </a:lnTo>
                <a:lnTo>
                  <a:pt x="607204" y="2188335"/>
                </a:lnTo>
                <a:lnTo>
                  <a:pt x="1074" y="2188335"/>
                </a:lnTo>
                <a:lnTo>
                  <a:pt x="0" y="2188335"/>
                </a:lnTo>
                <a:lnTo>
                  <a:pt x="537" y="2187391"/>
                </a:lnTo>
                <a:lnTo>
                  <a:pt x="626740" y="1085151"/>
                </a:lnTo>
                <a:lnTo>
                  <a:pt x="16534"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noProof="0">
              <a:latin typeface="+mn-lt"/>
            </a:endParaRPr>
          </a:p>
        </p:txBody>
      </p:sp>
      <p:sp>
        <p:nvSpPr>
          <p:cNvPr id="3" name="TextBox 2">
            <a:extLst>
              <a:ext uri="{FF2B5EF4-FFF2-40B4-BE49-F238E27FC236}">
                <a16:creationId xmlns:a16="http://schemas.microsoft.com/office/drawing/2014/main" id="{69CEA6DD-1D32-E6B8-25EA-522B202D1F4E}"/>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43482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7.xml><?xml version="1.0" encoding="utf-8"?>
<p:sldLayout xmlns:a="http://schemas.openxmlformats.org/drawingml/2006/main" xmlns:r="http://schemas.openxmlformats.org/officeDocument/2006/relationships" xmlns:p="http://schemas.openxmlformats.org/presentationml/2006/main" preserve="1">
  <p:cSld name="Data callout x1">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3326400" cy="3827462"/>
          </a:xfrm>
          <a:prstGeom prst="roundRect">
            <a:avLst>
              <a:gd name="adj" fmla="val 3407"/>
            </a:avLst>
          </a:prstGeom>
          <a:solidFill>
            <a:schemeClr val="accent1"/>
          </a:solidFill>
          <a:ln w="6350" cap="flat">
            <a:noFill/>
            <a:prstDash val="solid"/>
            <a:miter/>
          </a:ln>
        </p:spPr>
        <p:txBody>
          <a:bodyPr rtlCol="0" anchor="ctr"/>
          <a:lstStyle/>
          <a:p>
            <a:endParaRPr lang="en-US" noProof="0"/>
          </a:p>
        </p:txBody>
      </p:sp>
      <p:sp>
        <p:nvSpPr>
          <p:cNvPr id="17" name="Picture Placeholder 19">
            <a:extLst>
              <a:ext uri="{FF2B5EF4-FFF2-40B4-BE49-F238E27FC236}">
                <a16:creationId xmlns:a16="http://schemas.microsoft.com/office/drawing/2014/main" id="{7F25280A-BB65-83CD-2441-0A574795949C}"/>
              </a:ext>
            </a:extLst>
          </p:cNvPr>
          <p:cNvSpPr>
            <a:spLocks noGrp="1"/>
          </p:cNvSpPr>
          <p:nvPr>
            <p:ph type="pic" sz="quarter" idx="17" hasCustomPrompt="1"/>
          </p:nvPr>
        </p:nvSpPr>
        <p:spPr>
          <a:xfrm>
            <a:off x="8074614" y="1766888"/>
            <a:ext cx="3325224" cy="3827462"/>
          </a:xfrm>
          <a:prstGeom prst="roundRect">
            <a:avLst>
              <a:gd name="adj" fmla="val 3408"/>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hasCustomPrompt="1"/>
          </p:nvPr>
        </p:nvSpPr>
        <p:spPr>
          <a:xfrm>
            <a:off x="5124450" y="2324100"/>
            <a:ext cx="2425700" cy="1320800"/>
          </a:xfrm>
          <a:prstGeom prst="rect">
            <a:avLst/>
          </a:prstGeom>
        </p:spPr>
        <p:txBody>
          <a:bodyPr/>
          <a:lstStyle>
            <a:lvl1pPr>
              <a:defRPr sz="8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25" name="Text Placeholder 8">
            <a:extLst>
              <a:ext uri="{FF2B5EF4-FFF2-40B4-BE49-F238E27FC236}">
                <a16:creationId xmlns:a16="http://schemas.microsoft.com/office/drawing/2014/main" id="{BE952CA0-444E-7C35-6C50-ACEB42383560}"/>
              </a:ext>
            </a:extLst>
          </p:cNvPr>
          <p:cNvSpPr>
            <a:spLocks noGrp="1"/>
          </p:cNvSpPr>
          <p:nvPr>
            <p:ph type="body" sz="quarter" idx="20"/>
          </p:nvPr>
        </p:nvSpPr>
        <p:spPr>
          <a:xfrm>
            <a:off x="5124450" y="3716338"/>
            <a:ext cx="2425700" cy="144621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936822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8.xml><?xml version="1.0" encoding="utf-8"?>
<p:sldLayout xmlns:a="http://schemas.openxmlformats.org/drawingml/2006/main" xmlns:r="http://schemas.openxmlformats.org/officeDocument/2006/relationships" xmlns:p="http://schemas.openxmlformats.org/presentationml/2006/main" preserve="1">
  <p:cSld name="Data callout x2">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3326400" cy="3827462"/>
          </a:xfrm>
          <a:prstGeom prst="roundRect">
            <a:avLst>
              <a:gd name="adj" fmla="val 3407"/>
            </a:avLst>
          </a:prstGeom>
          <a:solidFill>
            <a:schemeClr val="accent1"/>
          </a:solidFill>
          <a:ln w="6350" cap="flat">
            <a:noFill/>
            <a:prstDash val="solid"/>
            <a:miter/>
          </a:ln>
        </p:spPr>
        <p:txBody>
          <a:bodyPr rtlCol="0" anchor="ctr"/>
          <a:lstStyle/>
          <a:p>
            <a:endParaRPr lang="en-US"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8071321" y="1766888"/>
            <a:ext cx="3326400" cy="3827462"/>
          </a:xfrm>
          <a:prstGeom prst="roundRect">
            <a:avLst>
              <a:gd name="adj" fmla="val 3407"/>
            </a:avLst>
          </a:prstGeom>
          <a:solidFill>
            <a:schemeClr val="accent3"/>
          </a:solidFill>
          <a:ln w="6350" cap="flat">
            <a:noFill/>
            <a:prstDash val="solid"/>
            <a:miter/>
          </a:ln>
        </p:spPr>
        <p:txBody>
          <a:bodyPr rtlCol="0" anchor="ctr"/>
          <a:lstStyle/>
          <a:p>
            <a:endParaRPr lang="en-US"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125188" y="2324100"/>
            <a:ext cx="2426400" cy="1320800"/>
          </a:xfrm>
          <a:prstGeom prst="rect">
            <a:avLst/>
          </a:prstGeom>
        </p:spPr>
        <p:txBody>
          <a:bodyPr/>
          <a:lstStyle>
            <a:lvl1pPr>
              <a:defRPr sz="8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125188" y="3716338"/>
            <a:ext cx="2426400" cy="144621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marL="172800" indent="0">
              <a:buClr>
                <a:schemeClr val="bg1"/>
              </a:buClr>
              <a:buNone/>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521321" y="3716338"/>
            <a:ext cx="2426400" cy="144621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521321" y="2324099"/>
            <a:ext cx="2426400" cy="1321200"/>
          </a:xfrm>
        </p:spPr>
        <p:txBody>
          <a:bodyPr/>
          <a:lstStyle>
            <a:lvl1pPr>
              <a:defRPr sz="8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Tree>
    <p:extLst>
      <p:ext uri="{BB962C8B-B14F-4D97-AF65-F5344CB8AC3E}">
        <p14:creationId xmlns:p14="http://schemas.microsoft.com/office/powerpoint/2010/main" val="2904781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9.xml><?xml version="1.0" encoding="utf-8"?>
<p:sldLayout xmlns:a="http://schemas.openxmlformats.org/drawingml/2006/main" xmlns:r="http://schemas.openxmlformats.org/officeDocument/2006/relationships" xmlns:p="http://schemas.openxmlformats.org/presentationml/2006/main" preserve="1">
  <p:cSld name="Data callout x2 with Image">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044E37C4-47DF-9F0A-2E5A-216D569A630F}"/>
              </a:ext>
            </a:extLst>
          </p:cNvPr>
          <p:cNvSpPr>
            <a:spLocks noGrp="1"/>
          </p:cNvSpPr>
          <p:nvPr>
            <p:ph type="pic" sz="quarter" idx="17" hasCustomPrompt="1"/>
          </p:nvPr>
        </p:nvSpPr>
        <p:spPr>
          <a:xfrm>
            <a:off x="4675187" y="800392"/>
            <a:ext cx="6722533" cy="2671200"/>
          </a:xfrm>
          <a:prstGeom prst="roundRect">
            <a:avLst>
              <a:gd name="adj" fmla="val 4243"/>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9" name="Rectangle: Rounded Corners 8">
            <a:extLst>
              <a:ext uri="{FF2B5EF4-FFF2-40B4-BE49-F238E27FC236}">
                <a16:creationId xmlns:a16="http://schemas.microsoft.com/office/drawing/2014/main" id="{17FF1472-9CED-244C-C2EB-1A00067374FE}"/>
              </a:ext>
            </a:extLst>
          </p:cNvPr>
          <p:cNvSpPr/>
          <p:nvPr/>
        </p:nvSpPr>
        <p:spPr>
          <a:xfrm>
            <a:off x="4675188" y="3543863"/>
            <a:ext cx="3326400" cy="2671200"/>
          </a:xfrm>
          <a:prstGeom prst="roundRect">
            <a:avLst>
              <a:gd name="adj" fmla="val 4243"/>
            </a:avLst>
          </a:prstGeom>
          <a:solidFill>
            <a:schemeClr val="accent1"/>
          </a:solidFill>
          <a:ln w="6350" cap="flat">
            <a:noFill/>
            <a:prstDash val="solid"/>
            <a:miter/>
          </a:ln>
        </p:spPr>
        <p:txBody>
          <a:bodyPr rtlCol="0" anchor="ctr"/>
          <a:lstStyle/>
          <a:p>
            <a:endParaRPr lang="en-US"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8071321" y="3543863"/>
            <a:ext cx="3326400" cy="2671200"/>
          </a:xfrm>
          <a:prstGeom prst="roundRect">
            <a:avLst>
              <a:gd name="adj" fmla="val 4243"/>
            </a:avLst>
          </a:prstGeom>
          <a:solidFill>
            <a:schemeClr val="accent3"/>
          </a:solidFill>
          <a:ln w="6350" cap="flat">
            <a:noFill/>
            <a:prstDash val="solid"/>
            <a:miter/>
          </a:ln>
        </p:spPr>
        <p:txBody>
          <a:bodyPr rtlCol="0" anchor="ctr"/>
          <a:lstStyle/>
          <a:p>
            <a:endParaRPr lang="en-US"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119788" y="3543863"/>
            <a:ext cx="2437200" cy="1320800"/>
          </a:xfrm>
          <a:prstGeom prst="rect">
            <a:avLst/>
          </a:prstGeom>
        </p:spPr>
        <p:txBody>
          <a:bodyPr/>
          <a:lstStyle>
            <a:lvl1pPr>
              <a:defRPr sz="8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119788" y="4936101"/>
            <a:ext cx="2437200" cy="956699"/>
          </a:xfrm>
        </p:spPr>
        <p:txBody>
          <a:bodyP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515921" y="4936101"/>
            <a:ext cx="2437200" cy="956699"/>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515921" y="3543862"/>
            <a:ext cx="2437200" cy="1321200"/>
          </a:xfrm>
        </p:spPr>
        <p:txBody>
          <a:bodyPr/>
          <a:lstStyle>
            <a:lvl1pPr>
              <a:defRPr sz="8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Tree>
    <p:extLst>
      <p:ext uri="{BB962C8B-B14F-4D97-AF65-F5344CB8AC3E}">
        <p14:creationId xmlns:p14="http://schemas.microsoft.com/office/powerpoint/2010/main" val="2701811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p:cSld name="Statement/Quote A Dark Blue">
    <p:bg>
      <p:bgPr>
        <a:solidFill>
          <a:schemeClr val="accent1"/>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7036018"/>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7036017"/>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0311388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0.xml><?xml version="1.0" encoding="utf-8"?>
<p:sldLayout xmlns:a="http://schemas.openxmlformats.org/drawingml/2006/main" xmlns:r="http://schemas.openxmlformats.org/officeDocument/2006/relationships" xmlns:p="http://schemas.openxmlformats.org/presentationml/2006/main" preserve="1">
  <p:cSld name="Data callout x3">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2196000" cy="3827462"/>
          </a:xfrm>
          <a:prstGeom prst="roundRect">
            <a:avLst>
              <a:gd name="adj" fmla="val 5161"/>
            </a:avLst>
          </a:prstGeom>
          <a:solidFill>
            <a:schemeClr val="accent1"/>
          </a:solidFill>
          <a:ln w="6350" cap="flat">
            <a:noFill/>
            <a:prstDash val="solid"/>
            <a:miter/>
          </a:ln>
        </p:spPr>
        <p:txBody>
          <a:bodyPr rtlCol="0" anchor="ctr"/>
          <a:lstStyle/>
          <a:p>
            <a:endParaRPr lang="en-US"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6941949" y="1766888"/>
            <a:ext cx="2196000" cy="3827462"/>
          </a:xfrm>
          <a:prstGeom prst="roundRect">
            <a:avLst>
              <a:gd name="adj" fmla="val 5161"/>
            </a:avLst>
          </a:prstGeom>
          <a:solidFill>
            <a:schemeClr val="accent3"/>
          </a:solidFill>
          <a:ln w="6350" cap="flat">
            <a:noFill/>
            <a:prstDash val="solid"/>
            <a:miter/>
          </a:ln>
        </p:spPr>
        <p:txBody>
          <a:bodyPr rtlCol="0" anchor="ctr"/>
          <a:lstStyle/>
          <a:p>
            <a:endParaRPr lang="en-US"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06090" y="2324100"/>
            <a:ext cx="1545124" cy="869688"/>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06090" y="3473450"/>
            <a:ext cx="1545124" cy="1689100"/>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267387" y="3473450"/>
            <a:ext cx="1545124" cy="1689100"/>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7267387" y="2324099"/>
            <a:ext cx="1545124" cy="869951"/>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13" name="Rectangle: Rounded Corners 12">
            <a:extLst>
              <a:ext uri="{FF2B5EF4-FFF2-40B4-BE49-F238E27FC236}">
                <a16:creationId xmlns:a16="http://schemas.microsoft.com/office/drawing/2014/main" id="{E4822471-63AA-347F-0CB7-0E58419CA99E}"/>
              </a:ext>
            </a:extLst>
          </p:cNvPr>
          <p:cNvSpPr/>
          <p:nvPr/>
        </p:nvSpPr>
        <p:spPr>
          <a:xfrm>
            <a:off x="9208709" y="1766888"/>
            <a:ext cx="2196000" cy="3827462"/>
          </a:xfrm>
          <a:prstGeom prst="roundRect">
            <a:avLst>
              <a:gd name="adj" fmla="val 5161"/>
            </a:avLst>
          </a:prstGeom>
          <a:solidFill>
            <a:schemeClr val="accent5"/>
          </a:solidFill>
          <a:ln w="6350" cap="flat">
            <a:noFill/>
            <a:prstDash val="solid"/>
            <a:miter/>
          </a:ln>
        </p:spPr>
        <p:txBody>
          <a:bodyPr rtlCol="0" anchor="ctr"/>
          <a:lstStyle/>
          <a:p>
            <a:endParaRPr lang="en-US" noProof="0"/>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534147" y="2324100"/>
            <a:ext cx="1545124" cy="869951"/>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534147" y="3473450"/>
            <a:ext cx="1545124" cy="1689100"/>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2375987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1.xml><?xml version="1.0" encoding="utf-8"?>
<p:sldLayout xmlns:a="http://schemas.openxmlformats.org/drawingml/2006/main" xmlns:r="http://schemas.openxmlformats.org/officeDocument/2006/relationships" xmlns:p="http://schemas.openxmlformats.org/presentationml/2006/main" preserve="1">
  <p:cSld name="Data callout x3 with Image">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CC2552A2-3753-4399-8AA5-34D19349A573}"/>
              </a:ext>
            </a:extLst>
          </p:cNvPr>
          <p:cNvSpPr>
            <a:spLocks noGrp="1"/>
          </p:cNvSpPr>
          <p:nvPr>
            <p:ph type="pic" sz="quarter" idx="17" hasCustomPrompt="1"/>
          </p:nvPr>
        </p:nvSpPr>
        <p:spPr>
          <a:xfrm>
            <a:off x="4675187" y="800392"/>
            <a:ext cx="6722533" cy="2671200"/>
          </a:xfrm>
          <a:prstGeom prst="roundRect">
            <a:avLst>
              <a:gd name="adj" fmla="val 4243"/>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9" name="Rectangle: Rounded Corners 8">
            <a:extLst>
              <a:ext uri="{FF2B5EF4-FFF2-40B4-BE49-F238E27FC236}">
                <a16:creationId xmlns:a16="http://schemas.microsoft.com/office/drawing/2014/main" id="{17FF1472-9CED-244C-C2EB-1A00067374FE}"/>
              </a:ext>
            </a:extLst>
          </p:cNvPr>
          <p:cNvSpPr/>
          <p:nvPr/>
        </p:nvSpPr>
        <p:spPr>
          <a:xfrm>
            <a:off x="4675188" y="3543863"/>
            <a:ext cx="2196000" cy="2671200"/>
          </a:xfrm>
          <a:prstGeom prst="roundRect">
            <a:avLst>
              <a:gd name="adj" fmla="val 5161"/>
            </a:avLst>
          </a:prstGeom>
          <a:solidFill>
            <a:schemeClr val="accent1"/>
          </a:solidFill>
          <a:ln w="6350" cap="flat">
            <a:noFill/>
            <a:prstDash val="solid"/>
            <a:miter/>
          </a:ln>
        </p:spPr>
        <p:txBody>
          <a:bodyPr rtlCol="0" anchor="ctr"/>
          <a:lstStyle/>
          <a:p>
            <a:endParaRPr lang="en-US"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6941949" y="3543863"/>
            <a:ext cx="2196000" cy="2671200"/>
          </a:xfrm>
          <a:prstGeom prst="roundRect">
            <a:avLst>
              <a:gd name="adj" fmla="val 5161"/>
            </a:avLst>
          </a:prstGeom>
          <a:solidFill>
            <a:schemeClr val="accent3"/>
          </a:solidFill>
          <a:ln w="6350" cap="flat">
            <a:noFill/>
            <a:prstDash val="solid"/>
            <a:miter/>
          </a:ln>
        </p:spPr>
        <p:txBody>
          <a:bodyPr rtlCol="0" anchor="ctr"/>
          <a:lstStyle/>
          <a:p>
            <a:endParaRPr lang="en-US"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10513" y="3601233"/>
            <a:ext cx="1536278" cy="925882"/>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10513" y="4784941"/>
            <a:ext cx="1536278" cy="1107853"/>
          </a:xfrm>
        </p:spPr>
        <p:txBody>
          <a:bodyPr/>
          <a:lstStyle>
            <a:lvl1pPr>
              <a:defRPr sz="1400">
                <a:solidFill>
                  <a:schemeClr val="bg1"/>
                </a:solidFill>
              </a:defRPr>
            </a:lvl1pPr>
            <a:lvl2pPr>
              <a:defRPr>
                <a:solidFill>
                  <a:schemeClr val="bg1"/>
                </a:solidFill>
              </a:defRPr>
            </a:lvl2pPr>
            <a:lvl3pPr>
              <a:buClr>
                <a:schemeClr val="bg1"/>
              </a:buClr>
              <a:defRPr>
                <a:solidFill>
                  <a:schemeClr val="bg1"/>
                </a:solidFill>
              </a:defRPr>
            </a:lvl3pPr>
            <a:lvl4pPr marL="172800" indent="0">
              <a:buClr>
                <a:schemeClr val="bg1"/>
              </a:buClr>
              <a:buNone/>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271810" y="4784941"/>
            <a:ext cx="1536278" cy="1107853"/>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marL="172800" indent="0">
              <a:buClrTx/>
              <a:buNone/>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7271810" y="3601216"/>
            <a:ext cx="1536278" cy="926162"/>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13" name="Rectangle: Rounded Corners 12">
            <a:extLst>
              <a:ext uri="{FF2B5EF4-FFF2-40B4-BE49-F238E27FC236}">
                <a16:creationId xmlns:a16="http://schemas.microsoft.com/office/drawing/2014/main" id="{E4822471-63AA-347F-0CB7-0E58419CA99E}"/>
              </a:ext>
            </a:extLst>
          </p:cNvPr>
          <p:cNvSpPr/>
          <p:nvPr/>
        </p:nvSpPr>
        <p:spPr>
          <a:xfrm>
            <a:off x="9208709" y="3543863"/>
            <a:ext cx="2196000" cy="2671200"/>
          </a:xfrm>
          <a:prstGeom prst="roundRect">
            <a:avLst>
              <a:gd name="adj" fmla="val 5161"/>
            </a:avLst>
          </a:prstGeom>
          <a:solidFill>
            <a:schemeClr val="accent5"/>
          </a:solidFill>
          <a:ln w="6350" cap="flat">
            <a:noFill/>
            <a:prstDash val="solid"/>
            <a:miter/>
          </a:ln>
        </p:spPr>
        <p:txBody>
          <a:bodyPr rtlCol="0" anchor="ctr"/>
          <a:lstStyle/>
          <a:p>
            <a:endParaRPr lang="en-US" noProof="0"/>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538570" y="3601217"/>
            <a:ext cx="1536278" cy="926162"/>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538570" y="4784941"/>
            <a:ext cx="1536278" cy="1107853"/>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2581240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2.xml><?xml version="1.0" encoding="utf-8"?>
<p:sldLayout xmlns:a="http://schemas.openxmlformats.org/drawingml/2006/main" xmlns:r="http://schemas.openxmlformats.org/officeDocument/2006/relationships" xmlns:p="http://schemas.openxmlformats.org/presentationml/2006/main" preserve="1">
  <p:cSld name="Data callout x4">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252EDB8-E6AF-AEBF-F8DC-5672EB75645B}"/>
              </a:ext>
            </a:extLst>
          </p:cNvPr>
          <p:cNvSpPr/>
          <p:nvPr/>
        </p:nvSpPr>
        <p:spPr>
          <a:xfrm>
            <a:off x="4675188" y="4014722"/>
            <a:ext cx="3326400" cy="2196000"/>
          </a:xfrm>
          <a:prstGeom prst="roundRect">
            <a:avLst>
              <a:gd name="adj" fmla="val 5161"/>
            </a:avLst>
          </a:prstGeom>
          <a:solidFill>
            <a:schemeClr val="accent4"/>
          </a:solidFill>
          <a:ln w="6350" cap="flat">
            <a:noFill/>
            <a:prstDash val="solid"/>
            <a:miter/>
          </a:ln>
        </p:spPr>
        <p:txBody>
          <a:bodyPr rtlCol="0" anchor="ctr"/>
          <a:lstStyle/>
          <a:p>
            <a:endParaRPr lang="en-US" noProof="0"/>
          </a:p>
        </p:txBody>
      </p:sp>
      <p:sp>
        <p:nvSpPr>
          <p:cNvPr id="12" name="Rectangle: Rounded Corners 11">
            <a:extLst>
              <a:ext uri="{FF2B5EF4-FFF2-40B4-BE49-F238E27FC236}">
                <a16:creationId xmlns:a16="http://schemas.microsoft.com/office/drawing/2014/main" id="{C5B1D946-8613-B1BA-EA78-217B55BB4EAA}"/>
              </a:ext>
            </a:extLst>
          </p:cNvPr>
          <p:cNvSpPr/>
          <p:nvPr/>
        </p:nvSpPr>
        <p:spPr>
          <a:xfrm>
            <a:off x="8071321" y="4014722"/>
            <a:ext cx="3326400" cy="2196000"/>
          </a:xfrm>
          <a:prstGeom prst="roundRect">
            <a:avLst>
              <a:gd name="adj" fmla="val 5161"/>
            </a:avLst>
          </a:prstGeom>
          <a:solidFill>
            <a:schemeClr val="accent5"/>
          </a:solidFill>
          <a:ln w="6350" cap="flat">
            <a:noFill/>
            <a:prstDash val="solid"/>
            <a:miter/>
          </a:ln>
        </p:spPr>
        <p:txBody>
          <a:bodyPr rtlCol="0" anchor="ctr"/>
          <a:lstStyle/>
          <a:p>
            <a:endParaRPr lang="en-US" noProof="0"/>
          </a:p>
        </p:txBody>
      </p:sp>
      <p:sp>
        <p:nvSpPr>
          <p:cNvPr id="2" name="Rectangle: Rounded Corners 1">
            <a:extLst>
              <a:ext uri="{FF2B5EF4-FFF2-40B4-BE49-F238E27FC236}">
                <a16:creationId xmlns:a16="http://schemas.microsoft.com/office/drawing/2014/main" id="{0CCD16C1-19B3-139E-9C76-095E2B2C3DCC}"/>
              </a:ext>
            </a:extLst>
          </p:cNvPr>
          <p:cNvSpPr/>
          <p:nvPr/>
        </p:nvSpPr>
        <p:spPr>
          <a:xfrm>
            <a:off x="4675188" y="1766886"/>
            <a:ext cx="3326400" cy="2196000"/>
          </a:xfrm>
          <a:prstGeom prst="roundRect">
            <a:avLst>
              <a:gd name="adj" fmla="val 5161"/>
            </a:avLst>
          </a:prstGeom>
          <a:solidFill>
            <a:schemeClr val="accent1"/>
          </a:solidFill>
          <a:ln w="6350" cap="flat">
            <a:noFill/>
            <a:prstDash val="solid"/>
            <a:miter/>
          </a:ln>
        </p:spPr>
        <p:txBody>
          <a:bodyPr rtlCol="0" anchor="ctr"/>
          <a:lstStyle/>
          <a:p>
            <a:endParaRPr lang="en-US" noProof="0"/>
          </a:p>
        </p:txBody>
      </p:sp>
      <p:sp>
        <p:nvSpPr>
          <p:cNvPr id="4" name="Rectangle: Rounded Corners 3">
            <a:extLst>
              <a:ext uri="{FF2B5EF4-FFF2-40B4-BE49-F238E27FC236}">
                <a16:creationId xmlns:a16="http://schemas.microsoft.com/office/drawing/2014/main" id="{8ABBDE0E-5EDB-E647-8B28-63840BA64E21}"/>
              </a:ext>
            </a:extLst>
          </p:cNvPr>
          <p:cNvSpPr/>
          <p:nvPr/>
        </p:nvSpPr>
        <p:spPr>
          <a:xfrm>
            <a:off x="8071321" y="1766886"/>
            <a:ext cx="3326400" cy="2196000"/>
          </a:xfrm>
          <a:prstGeom prst="roundRect">
            <a:avLst>
              <a:gd name="adj" fmla="val 5161"/>
            </a:avLst>
          </a:prstGeom>
          <a:solidFill>
            <a:schemeClr val="accent3"/>
          </a:solidFill>
          <a:ln w="6350" cap="flat">
            <a:noFill/>
            <a:prstDash val="solid"/>
            <a:miter/>
          </a:ln>
        </p:spPr>
        <p:txBody>
          <a:bodyPr rtlCol="0" anchor="ctr"/>
          <a:lstStyle/>
          <a:p>
            <a:endParaRPr lang="en-US"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06090" y="1798900"/>
            <a:ext cx="2671060" cy="869688"/>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06090" y="2892446"/>
            <a:ext cx="2671060" cy="750643"/>
          </a:xfrm>
        </p:spPr>
        <p:txBody>
          <a:bodyP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388467" y="2892446"/>
            <a:ext cx="2671060" cy="750643"/>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388467" y="1798899"/>
            <a:ext cx="2671060" cy="869951"/>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5006090" y="4049105"/>
            <a:ext cx="2671060" cy="869951"/>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5006090" y="5136803"/>
            <a:ext cx="2671060" cy="75043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8388467" y="4049105"/>
            <a:ext cx="2728382" cy="871200"/>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8388467" y="5136803"/>
            <a:ext cx="2671060" cy="75043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1452829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3.xml><?xml version="1.0" encoding="utf-8"?>
<p:sldLayout xmlns:a="http://schemas.openxmlformats.org/drawingml/2006/main" xmlns:r="http://schemas.openxmlformats.org/officeDocument/2006/relationships" xmlns:p="http://schemas.openxmlformats.org/presentationml/2006/main" preserve="1">
  <p:cSld name="Data callout x6">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4D2E1171-03EF-4E94-B58A-7E5ED6EB1832}"/>
              </a:ext>
            </a:extLst>
          </p:cNvPr>
          <p:cNvSpPr/>
          <p:nvPr/>
        </p:nvSpPr>
        <p:spPr>
          <a:xfrm>
            <a:off x="4151313" y="1766888"/>
            <a:ext cx="2372352" cy="1876373"/>
          </a:xfrm>
          <a:prstGeom prst="roundRect">
            <a:avLst>
              <a:gd name="adj" fmla="val 6040"/>
            </a:avLst>
          </a:prstGeom>
          <a:solidFill>
            <a:schemeClr val="accent1"/>
          </a:solidFill>
          <a:ln w="6350" cap="flat">
            <a:noFill/>
            <a:prstDash val="solid"/>
            <a:miter/>
          </a:ln>
        </p:spPr>
        <p:txBody>
          <a:bodyPr rtlCol="0" anchor="ctr"/>
          <a:lstStyle/>
          <a:p>
            <a:endParaRPr lang="en-US" noProof="0"/>
          </a:p>
        </p:txBody>
      </p:sp>
      <p:sp>
        <p:nvSpPr>
          <p:cNvPr id="9" name="Rectangle: Rounded Corners 8">
            <a:extLst>
              <a:ext uri="{FF2B5EF4-FFF2-40B4-BE49-F238E27FC236}">
                <a16:creationId xmlns:a16="http://schemas.microsoft.com/office/drawing/2014/main" id="{616D84E8-BE05-27D0-5EA6-C480FAE83DBF}"/>
              </a:ext>
            </a:extLst>
          </p:cNvPr>
          <p:cNvSpPr/>
          <p:nvPr/>
        </p:nvSpPr>
        <p:spPr>
          <a:xfrm>
            <a:off x="6589399" y="1766888"/>
            <a:ext cx="2372352" cy="1876373"/>
          </a:xfrm>
          <a:prstGeom prst="roundRect">
            <a:avLst>
              <a:gd name="adj" fmla="val 6040"/>
            </a:avLst>
          </a:prstGeom>
          <a:solidFill>
            <a:schemeClr val="accent3"/>
          </a:solidFill>
          <a:ln w="6350" cap="flat">
            <a:noFill/>
            <a:prstDash val="solid"/>
            <a:miter/>
          </a:ln>
        </p:spPr>
        <p:txBody>
          <a:bodyPr rtlCol="0" anchor="ctr"/>
          <a:lstStyle/>
          <a:p>
            <a:endParaRPr lang="en-US" noProof="0"/>
          </a:p>
        </p:txBody>
      </p:sp>
      <p:sp>
        <p:nvSpPr>
          <p:cNvPr id="13" name="Rectangle: Rounded Corners 12">
            <a:extLst>
              <a:ext uri="{FF2B5EF4-FFF2-40B4-BE49-F238E27FC236}">
                <a16:creationId xmlns:a16="http://schemas.microsoft.com/office/drawing/2014/main" id="{CB2EAB8A-9614-9941-59D0-EA4C663E1580}"/>
              </a:ext>
            </a:extLst>
          </p:cNvPr>
          <p:cNvSpPr/>
          <p:nvPr/>
        </p:nvSpPr>
        <p:spPr>
          <a:xfrm>
            <a:off x="9027486" y="1766888"/>
            <a:ext cx="2372352" cy="1876373"/>
          </a:xfrm>
          <a:prstGeom prst="roundRect">
            <a:avLst>
              <a:gd name="adj" fmla="val 6040"/>
            </a:avLst>
          </a:prstGeom>
          <a:solidFill>
            <a:schemeClr val="accent4"/>
          </a:solidFill>
          <a:ln w="6350" cap="flat">
            <a:noFill/>
            <a:prstDash val="solid"/>
            <a:miter/>
          </a:ln>
        </p:spPr>
        <p:txBody>
          <a:bodyPr rtlCol="0" anchor="ctr"/>
          <a:lstStyle/>
          <a:p>
            <a:endParaRPr lang="en-US" noProof="0"/>
          </a:p>
        </p:txBody>
      </p:sp>
      <p:sp>
        <p:nvSpPr>
          <p:cNvPr id="17" name="Rectangle: Rounded Corners 16">
            <a:extLst>
              <a:ext uri="{FF2B5EF4-FFF2-40B4-BE49-F238E27FC236}">
                <a16:creationId xmlns:a16="http://schemas.microsoft.com/office/drawing/2014/main" id="{234D9486-112E-6B30-A2A8-0AF781D3A044}"/>
              </a:ext>
            </a:extLst>
          </p:cNvPr>
          <p:cNvSpPr/>
          <p:nvPr/>
        </p:nvSpPr>
        <p:spPr>
          <a:xfrm>
            <a:off x="4151313" y="3719565"/>
            <a:ext cx="2372352" cy="1876373"/>
          </a:xfrm>
          <a:prstGeom prst="roundRect">
            <a:avLst>
              <a:gd name="adj" fmla="val 6040"/>
            </a:avLst>
          </a:prstGeom>
          <a:solidFill>
            <a:schemeClr val="accent5"/>
          </a:solidFill>
          <a:ln w="6350" cap="flat">
            <a:noFill/>
            <a:prstDash val="solid"/>
            <a:miter/>
          </a:ln>
        </p:spPr>
        <p:txBody>
          <a:bodyPr rtlCol="0" anchor="ctr"/>
          <a:lstStyle/>
          <a:p>
            <a:endParaRPr lang="en-US" noProof="0">
              <a:solidFill>
                <a:schemeClr val="bg1"/>
              </a:solidFill>
            </a:endParaRPr>
          </a:p>
        </p:txBody>
      </p:sp>
      <p:sp>
        <p:nvSpPr>
          <p:cNvPr id="18" name="Rectangle: Rounded Corners 17">
            <a:extLst>
              <a:ext uri="{FF2B5EF4-FFF2-40B4-BE49-F238E27FC236}">
                <a16:creationId xmlns:a16="http://schemas.microsoft.com/office/drawing/2014/main" id="{5AB9B0E0-A43D-0B68-50BD-5C5E25C58483}"/>
              </a:ext>
            </a:extLst>
          </p:cNvPr>
          <p:cNvSpPr/>
          <p:nvPr/>
        </p:nvSpPr>
        <p:spPr>
          <a:xfrm>
            <a:off x="6589399" y="3719565"/>
            <a:ext cx="2372352" cy="1876373"/>
          </a:xfrm>
          <a:prstGeom prst="roundRect">
            <a:avLst>
              <a:gd name="adj" fmla="val 6040"/>
            </a:avLst>
          </a:prstGeom>
          <a:solidFill>
            <a:schemeClr val="accent2"/>
          </a:solidFill>
          <a:ln w="6350" cap="flat">
            <a:noFill/>
            <a:prstDash val="solid"/>
            <a:miter/>
          </a:ln>
        </p:spPr>
        <p:txBody>
          <a:bodyPr rtlCol="0" anchor="ctr"/>
          <a:lstStyle/>
          <a:p>
            <a:endParaRPr lang="en-US" noProof="0">
              <a:solidFill>
                <a:schemeClr val="bg1"/>
              </a:solidFill>
            </a:endParaRPr>
          </a:p>
        </p:txBody>
      </p:sp>
      <p:sp>
        <p:nvSpPr>
          <p:cNvPr id="19" name="Rectangle: Rounded Corners 18">
            <a:extLst>
              <a:ext uri="{FF2B5EF4-FFF2-40B4-BE49-F238E27FC236}">
                <a16:creationId xmlns:a16="http://schemas.microsoft.com/office/drawing/2014/main" id="{2E0A4DB8-1617-EBD2-9ECB-334147C9FC11}"/>
              </a:ext>
            </a:extLst>
          </p:cNvPr>
          <p:cNvSpPr/>
          <p:nvPr/>
        </p:nvSpPr>
        <p:spPr>
          <a:xfrm>
            <a:off x="9027486" y="3712091"/>
            <a:ext cx="2372352" cy="1876373"/>
          </a:xfrm>
          <a:prstGeom prst="roundRect">
            <a:avLst>
              <a:gd name="adj" fmla="val 6040"/>
            </a:avLst>
          </a:prstGeom>
          <a:solidFill>
            <a:schemeClr val="tx1"/>
          </a:solidFill>
          <a:ln w="6350" cap="flat">
            <a:noFill/>
            <a:prstDash val="solid"/>
            <a:miter/>
          </a:ln>
        </p:spPr>
        <p:txBody>
          <a:bodyPr rtlCol="0" anchor="ctr"/>
          <a:lstStyle/>
          <a:p>
            <a:endParaRPr lang="en-US" noProof="0">
              <a:solidFill>
                <a:schemeClr val="bg1"/>
              </a:solidFill>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4480516" y="1993053"/>
            <a:ext cx="1713946" cy="581045"/>
          </a:xfrm>
          <a:prstGeom prst="rect">
            <a:avLst/>
          </a:prstGeom>
        </p:spPr>
        <p:txBody>
          <a:bodyPr/>
          <a:lstStyle>
            <a:lvl1pPr>
              <a:defRPr sz="43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4480516" y="2752027"/>
            <a:ext cx="1713946" cy="581044"/>
          </a:xfrm>
        </p:spPr>
        <p:txBody>
          <a:bodyPr/>
          <a:lstStyle>
            <a:lvl1pPr>
              <a:defRPr sz="11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6918602" y="2752027"/>
            <a:ext cx="1713946" cy="581044"/>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6918602" y="1993052"/>
            <a:ext cx="1713946" cy="581221"/>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356689" y="1993052"/>
            <a:ext cx="1713946" cy="581221"/>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356689" y="2752029"/>
            <a:ext cx="1713946" cy="581044"/>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4480857" y="39432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4480857" y="4691063"/>
            <a:ext cx="1713264" cy="581044"/>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2" name="Text Placeholder 8">
            <a:extLst>
              <a:ext uri="{FF2B5EF4-FFF2-40B4-BE49-F238E27FC236}">
                <a16:creationId xmlns:a16="http://schemas.microsoft.com/office/drawing/2014/main" id="{1B46A181-C22F-0497-57E8-D78D73610004}"/>
              </a:ext>
            </a:extLst>
          </p:cNvPr>
          <p:cNvSpPr>
            <a:spLocks noGrp="1"/>
          </p:cNvSpPr>
          <p:nvPr>
            <p:ph type="body" sz="quarter" idx="35" hasCustomPrompt="1"/>
          </p:nvPr>
        </p:nvSpPr>
        <p:spPr>
          <a:xfrm>
            <a:off x="6918943" y="39432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33" name="Text Placeholder 8">
            <a:extLst>
              <a:ext uri="{FF2B5EF4-FFF2-40B4-BE49-F238E27FC236}">
                <a16:creationId xmlns:a16="http://schemas.microsoft.com/office/drawing/2014/main" id="{D82D241F-E4FE-C340-B9B1-70A88946AF9A}"/>
              </a:ext>
            </a:extLst>
          </p:cNvPr>
          <p:cNvSpPr>
            <a:spLocks noGrp="1"/>
          </p:cNvSpPr>
          <p:nvPr>
            <p:ph type="body" sz="quarter" idx="36"/>
          </p:nvPr>
        </p:nvSpPr>
        <p:spPr>
          <a:xfrm>
            <a:off x="6918943" y="4691063"/>
            <a:ext cx="1713264" cy="581044"/>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4" name="Text Placeholder 8">
            <a:extLst>
              <a:ext uri="{FF2B5EF4-FFF2-40B4-BE49-F238E27FC236}">
                <a16:creationId xmlns:a16="http://schemas.microsoft.com/office/drawing/2014/main" id="{6B0A9025-0B9D-5F03-46A0-EE936483F971}"/>
              </a:ext>
            </a:extLst>
          </p:cNvPr>
          <p:cNvSpPr>
            <a:spLocks noGrp="1"/>
          </p:cNvSpPr>
          <p:nvPr>
            <p:ph type="body" sz="quarter" idx="37" hasCustomPrompt="1"/>
          </p:nvPr>
        </p:nvSpPr>
        <p:spPr>
          <a:xfrm>
            <a:off x="9357030" y="39432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35" name="Text Placeholder 8">
            <a:extLst>
              <a:ext uri="{FF2B5EF4-FFF2-40B4-BE49-F238E27FC236}">
                <a16:creationId xmlns:a16="http://schemas.microsoft.com/office/drawing/2014/main" id="{9D799A74-D96F-81B3-43F0-3DA8D47BAA63}"/>
              </a:ext>
            </a:extLst>
          </p:cNvPr>
          <p:cNvSpPr>
            <a:spLocks noGrp="1"/>
          </p:cNvSpPr>
          <p:nvPr>
            <p:ph type="body" sz="quarter" idx="38"/>
          </p:nvPr>
        </p:nvSpPr>
        <p:spPr>
          <a:xfrm>
            <a:off x="9357030" y="4691063"/>
            <a:ext cx="1713264" cy="581044"/>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2093919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4.xml><?xml version="1.0" encoding="utf-8"?>
<p:sldLayout xmlns:a="http://schemas.openxmlformats.org/drawingml/2006/main" xmlns:r="http://schemas.openxmlformats.org/officeDocument/2006/relationships" xmlns:p="http://schemas.openxmlformats.org/presentationml/2006/main" showMasterSp="0" preserve="1">
  <p:cSld name="Tabl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Table layouts</a:t>
            </a:r>
          </a:p>
        </p:txBody>
      </p:sp>
      <p:pic>
        <p:nvPicPr>
          <p:cNvPr id="4" name="Graphic 3" descr="Table with solid fill">
            <a:extLst>
              <a:ext uri="{FF2B5EF4-FFF2-40B4-BE49-F238E27FC236}">
                <a16:creationId xmlns:a16="http://schemas.microsoft.com/office/drawing/2014/main" id="{8F1F4D02-59F8-DBFD-71B5-41DCB2211DDB}"/>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14412" y="1574799"/>
            <a:ext cx="3362325" cy="3362325"/>
          </a:xfrm>
          <a:prstGeom prst="rect">
            <a:avLst/>
          </a:prstGeom>
        </p:spPr>
      </p:pic>
      <p:sp>
        <p:nvSpPr>
          <p:cNvPr id="3" name="TextBox 2">
            <a:extLst>
              <a:ext uri="{FF2B5EF4-FFF2-40B4-BE49-F238E27FC236}">
                <a16:creationId xmlns:a16="http://schemas.microsoft.com/office/drawing/2014/main" id="{EED945A4-1602-3623-92DA-2E5AC48252B4}"/>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985345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5.xml><?xml version="1.0" encoding="utf-8"?>
<p:sldLayout xmlns:a="http://schemas.openxmlformats.org/drawingml/2006/main" xmlns:r="http://schemas.openxmlformats.org/officeDocument/2006/relationships" xmlns:p="http://schemas.openxmlformats.org/presentationml/2006/main" preserve="1">
  <p:cSld name="Table and Content">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841626"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4151313" y="1766886"/>
            <a:ext cx="7265987" cy="4449763"/>
          </a:xfrm>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Tree>
    <p:extLst>
      <p:ext uri="{BB962C8B-B14F-4D97-AF65-F5344CB8AC3E}">
        <p14:creationId xmlns:p14="http://schemas.microsoft.com/office/powerpoint/2010/main" val="3288585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6.xml><?xml version="1.0" encoding="utf-8"?>
<p:sldLayout xmlns:a="http://schemas.openxmlformats.org/drawingml/2006/main" xmlns:r="http://schemas.openxmlformats.org/officeDocument/2006/relationships" xmlns:p="http://schemas.openxmlformats.org/presentationml/2006/main" preserve="1">
  <p:cSld name="Table Only">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0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790575" y="1766886"/>
            <a:ext cx="10626726" cy="4449763"/>
          </a:xfrm>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Tree>
    <p:extLst>
      <p:ext uri="{BB962C8B-B14F-4D97-AF65-F5344CB8AC3E}">
        <p14:creationId xmlns:p14="http://schemas.microsoft.com/office/powerpoint/2010/main" val="6042184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7.xml><?xml version="1.0" encoding="utf-8"?>
<p:sldLayout xmlns:a="http://schemas.openxmlformats.org/drawingml/2006/main" xmlns:r="http://schemas.openxmlformats.org/officeDocument/2006/relationships" xmlns:p="http://schemas.openxmlformats.org/presentationml/2006/main" preserve="1">
  <p:cSld name="Chart and Table">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0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6131828" y="1766886"/>
            <a:ext cx="5285472" cy="4449763"/>
          </a:xfrm>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
        <p:nvSpPr>
          <p:cNvPr id="3" name="Rectangle: Rounded Corners 2">
            <a:extLst>
              <a:ext uri="{FF2B5EF4-FFF2-40B4-BE49-F238E27FC236}">
                <a16:creationId xmlns:a16="http://schemas.microsoft.com/office/drawing/2014/main" id="{E635F186-8F93-44BC-9EE3-204BECF503BC}"/>
              </a:ext>
            </a:extLst>
          </p:cNvPr>
          <p:cNvSpPr/>
          <p:nvPr/>
        </p:nvSpPr>
        <p:spPr>
          <a:xfrm>
            <a:off x="790575" y="1766887"/>
            <a:ext cx="5269425" cy="4449763"/>
          </a:xfrm>
          <a:prstGeom prst="roundRect">
            <a:avLst>
              <a:gd name="adj" fmla="val 243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US" sz="1200" noProof="0"/>
          </a:p>
        </p:txBody>
      </p:sp>
      <p:sp>
        <p:nvSpPr>
          <p:cNvPr id="9" name="Chart Placeholder 8">
            <a:extLst>
              <a:ext uri="{FF2B5EF4-FFF2-40B4-BE49-F238E27FC236}">
                <a16:creationId xmlns:a16="http://schemas.microsoft.com/office/drawing/2014/main" id="{AA5E21AD-D15A-FA73-AFE7-FB8D1CE24D1A}"/>
              </a:ext>
            </a:extLst>
          </p:cNvPr>
          <p:cNvSpPr>
            <a:spLocks noGrp="1"/>
          </p:cNvSpPr>
          <p:nvPr>
            <p:ph type="chart" sz="quarter" idx="20" hasCustomPrompt="1"/>
          </p:nvPr>
        </p:nvSpPr>
        <p:spPr>
          <a:xfrm>
            <a:off x="994043" y="1982968"/>
            <a:ext cx="4917807" cy="4017600"/>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1730022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8.xml><?xml version="1.0" encoding="utf-8"?>
<p:sldLayout xmlns:a="http://schemas.openxmlformats.org/drawingml/2006/main" xmlns:r="http://schemas.openxmlformats.org/officeDocument/2006/relationships" xmlns:p="http://schemas.openxmlformats.org/presentationml/2006/main" preserve="1">
  <p:cSld name="1_Chart and Table">
    <p:bg>
      <p:bgPr>
        <a:solidFill>
          <a:srgbClr val="0070BD"/>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0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6131828" y="1766886"/>
            <a:ext cx="5285472" cy="4449763"/>
          </a:xfrm>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
        <p:nvSpPr>
          <p:cNvPr id="3" name="Rectangle: Rounded Corners 2">
            <a:extLst>
              <a:ext uri="{FF2B5EF4-FFF2-40B4-BE49-F238E27FC236}">
                <a16:creationId xmlns:a16="http://schemas.microsoft.com/office/drawing/2014/main" id="{E635F186-8F93-44BC-9EE3-204BECF503BC}"/>
              </a:ext>
            </a:extLst>
          </p:cNvPr>
          <p:cNvSpPr/>
          <p:nvPr/>
        </p:nvSpPr>
        <p:spPr>
          <a:xfrm>
            <a:off x="790575" y="1766887"/>
            <a:ext cx="5269425" cy="4449763"/>
          </a:xfrm>
          <a:prstGeom prst="roundRect">
            <a:avLst>
              <a:gd name="adj" fmla="val 243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US" sz="1200" noProof="0"/>
          </a:p>
        </p:txBody>
      </p:sp>
      <p:sp>
        <p:nvSpPr>
          <p:cNvPr id="9" name="Chart Placeholder 8">
            <a:extLst>
              <a:ext uri="{FF2B5EF4-FFF2-40B4-BE49-F238E27FC236}">
                <a16:creationId xmlns:a16="http://schemas.microsoft.com/office/drawing/2014/main" id="{AA5E21AD-D15A-FA73-AFE7-FB8D1CE24D1A}"/>
              </a:ext>
            </a:extLst>
          </p:cNvPr>
          <p:cNvSpPr>
            <a:spLocks noGrp="1"/>
          </p:cNvSpPr>
          <p:nvPr>
            <p:ph type="chart" sz="quarter" idx="20" hasCustomPrompt="1"/>
          </p:nvPr>
        </p:nvSpPr>
        <p:spPr>
          <a:xfrm>
            <a:off x="994043" y="1982968"/>
            <a:ext cx="4917807" cy="4017600"/>
          </a:xfrm>
        </p:spPr>
        <p:txBody>
          <a:bodyPr/>
          <a:lstStyle>
            <a:lvl1pPr>
              <a:defRPr>
                <a:solidFill>
                  <a:schemeClr val="tx2"/>
                </a:solidFill>
              </a:defRPr>
            </a:lvl1pPr>
          </a:lstStyle>
          <a:p>
            <a:r>
              <a:rPr lang="en-US" noProof="0"/>
              <a:t>Click icon to insert chart</a:t>
            </a:r>
          </a:p>
        </p:txBody>
      </p:sp>
      <p:pic>
        <p:nvPicPr>
          <p:cNvPr id="10" name="Graphic 9">
            <a:extLst>
              <a:ext uri="{FF2B5EF4-FFF2-40B4-BE49-F238E27FC236}">
                <a16:creationId xmlns:a16="http://schemas.microsoft.com/office/drawing/2014/main" id="{A18982F2-9B95-5541-81F3-E6A9CF8E5A2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09149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9.xml><?xml version="1.0" encoding="utf-8"?>
<p:sldLayout xmlns:a="http://schemas.openxmlformats.org/drawingml/2006/main" xmlns:r="http://schemas.openxmlformats.org/officeDocument/2006/relationships" xmlns:p="http://schemas.openxmlformats.org/presentationml/2006/main" showMasterSp="0" preserve="1">
  <p:cSld name="Chart/Data Graphic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152900" y="1320800"/>
            <a:ext cx="793432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Chart/data graphics</a:t>
            </a:r>
          </a:p>
        </p:txBody>
      </p:sp>
      <p:pic>
        <p:nvPicPr>
          <p:cNvPr id="4" name="Graphic 3" descr="Pie chart with solid fill">
            <a:extLst>
              <a:ext uri="{FF2B5EF4-FFF2-40B4-BE49-F238E27FC236}">
                <a16:creationId xmlns:a16="http://schemas.microsoft.com/office/drawing/2014/main" id="{EE11317B-A8AD-1CDF-24A3-D99A6710BD0F}"/>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63575" y="1766888"/>
            <a:ext cx="3040063" cy="3040063"/>
          </a:xfrm>
          <a:prstGeom prst="rect">
            <a:avLst/>
          </a:prstGeom>
        </p:spPr>
      </p:pic>
      <p:sp>
        <p:nvSpPr>
          <p:cNvPr id="3" name="TextBox 2">
            <a:extLst>
              <a:ext uri="{FF2B5EF4-FFF2-40B4-BE49-F238E27FC236}">
                <a16:creationId xmlns:a16="http://schemas.microsoft.com/office/drawing/2014/main" id="{96DEBB4A-B185-3990-386F-C18993E26C94}"/>
              </a:ext>
            </a:extLst>
          </p:cNvPr>
          <p:cNvSpPr txBox="1"/>
          <p:nvPr/>
        </p:nvSpPr>
        <p:spPr>
          <a:xfrm>
            <a:off x="4152900" y="5993923"/>
            <a:ext cx="766604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9499255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preserve="1">
  <p:cSld name="Statement/Quote A Purple">
    <p:bg>
      <p:bgPr>
        <a:solidFill>
          <a:schemeClr val="accent3"/>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7004487"/>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7004486"/>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977002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0.xml><?xml version="1.0" encoding="utf-8"?>
<p:sldLayout xmlns:a="http://schemas.openxmlformats.org/drawingml/2006/main" xmlns:r="http://schemas.openxmlformats.org/officeDocument/2006/relationships" xmlns:p="http://schemas.openxmlformats.org/presentationml/2006/main" preserve="1">
  <p:cSld name="Chart x1 A">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841626"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C9D06C78-6036-27B0-122B-1742D5C254C8}"/>
              </a:ext>
            </a:extLst>
          </p:cNvPr>
          <p:cNvSpPr/>
          <p:nvPr/>
        </p:nvSpPr>
        <p:spPr>
          <a:xfrm>
            <a:off x="4151312" y="1766887"/>
            <a:ext cx="7246937" cy="4449763"/>
          </a:xfrm>
          <a:prstGeom prst="roundRect">
            <a:avLst>
              <a:gd name="adj" fmla="val 243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US" sz="1200" noProof="0"/>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4354780" y="1982968"/>
            <a:ext cx="6840000" cy="4017600"/>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16026453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1.xml><?xml version="1.0" encoding="utf-8"?>
<p:sldLayout xmlns:a="http://schemas.openxmlformats.org/drawingml/2006/main" xmlns:r="http://schemas.openxmlformats.org/officeDocument/2006/relationships" xmlns:p="http://schemas.openxmlformats.org/presentationml/2006/main" preserve="1">
  <p:cSld name="Chart x1 B">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C9D06C78-6036-27B0-122B-1742D5C254C8}"/>
              </a:ext>
            </a:extLst>
          </p:cNvPr>
          <p:cNvSpPr/>
          <p:nvPr/>
        </p:nvSpPr>
        <p:spPr>
          <a:xfrm>
            <a:off x="788988" y="2741613"/>
            <a:ext cx="10609262" cy="3475037"/>
          </a:xfrm>
          <a:prstGeom prst="roundRect">
            <a:avLst>
              <a:gd name="adj" fmla="val 31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US" sz="1200" noProof="0"/>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1019174" y="2924175"/>
            <a:ext cx="10175606" cy="3076394"/>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3396084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2.xml><?xml version="1.0" encoding="utf-8"?>
<p:sldLayout xmlns:a="http://schemas.openxmlformats.org/drawingml/2006/main" xmlns:r="http://schemas.openxmlformats.org/officeDocument/2006/relationships" xmlns:p="http://schemas.openxmlformats.org/presentationml/2006/main" preserve="1">
  <p:cSld name="Chart x1 C">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C9D06C78-6036-27B0-122B-1742D5C254C8}"/>
              </a:ext>
            </a:extLst>
          </p:cNvPr>
          <p:cNvSpPr/>
          <p:nvPr/>
        </p:nvSpPr>
        <p:spPr>
          <a:xfrm>
            <a:off x="788988" y="2741613"/>
            <a:ext cx="6726237" cy="3475037"/>
          </a:xfrm>
          <a:prstGeom prst="roundRect">
            <a:avLst>
              <a:gd name="adj" fmla="val 31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US" sz="1200" noProof="0"/>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1019173" y="2924175"/>
            <a:ext cx="6305551" cy="3076394"/>
          </a:xfrm>
        </p:spPr>
        <p:txBody>
          <a:bodyPr/>
          <a:lstStyle>
            <a:lvl1pPr>
              <a:defRPr>
                <a:solidFill>
                  <a:schemeClr val="tx2"/>
                </a:solidFill>
              </a:defRPr>
            </a:lvl1pPr>
          </a:lstStyle>
          <a:p>
            <a:r>
              <a:rPr lang="en-US" noProof="0"/>
              <a:t>Click icon to insert chart</a:t>
            </a:r>
          </a:p>
        </p:txBody>
      </p:sp>
      <p:sp>
        <p:nvSpPr>
          <p:cNvPr id="11" name="Rectangle: Rounded Corners 10">
            <a:extLst>
              <a:ext uri="{FF2B5EF4-FFF2-40B4-BE49-F238E27FC236}">
                <a16:creationId xmlns:a16="http://schemas.microsoft.com/office/drawing/2014/main" id="{A4334426-5CCE-165A-146C-409FAA29AECE}"/>
              </a:ext>
            </a:extLst>
          </p:cNvPr>
          <p:cNvSpPr/>
          <p:nvPr/>
        </p:nvSpPr>
        <p:spPr>
          <a:xfrm>
            <a:off x="7588251" y="2741612"/>
            <a:ext cx="3814762" cy="3475021"/>
          </a:xfrm>
          <a:prstGeom prst="roundRect">
            <a:avLst>
              <a:gd name="adj" fmla="val 312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endParaRPr>
          </a:p>
        </p:txBody>
      </p:sp>
      <p:sp>
        <p:nvSpPr>
          <p:cNvPr id="12" name="Text Placeholder 8">
            <a:extLst>
              <a:ext uri="{FF2B5EF4-FFF2-40B4-BE49-F238E27FC236}">
                <a16:creationId xmlns:a16="http://schemas.microsoft.com/office/drawing/2014/main" id="{69FEB922-820D-43C3-EB81-1F39E05978C7}"/>
              </a:ext>
            </a:extLst>
          </p:cNvPr>
          <p:cNvSpPr>
            <a:spLocks noGrp="1"/>
          </p:cNvSpPr>
          <p:nvPr>
            <p:ph type="body" sz="quarter" idx="20" hasCustomPrompt="1"/>
          </p:nvPr>
        </p:nvSpPr>
        <p:spPr>
          <a:xfrm>
            <a:off x="8168640" y="3374185"/>
            <a:ext cx="2653984" cy="879045"/>
          </a:xfrm>
        </p:spPr>
        <p:txBody>
          <a:bodyPr/>
          <a:lstStyle>
            <a:lvl1pPr>
              <a:lnSpc>
                <a:spcPct val="85000"/>
              </a:lnSpc>
              <a:spcAft>
                <a:spcPts val="0"/>
              </a:spcAft>
              <a:defRPr sz="8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XX%</a:t>
            </a:r>
          </a:p>
        </p:txBody>
      </p:sp>
      <p:sp>
        <p:nvSpPr>
          <p:cNvPr id="13" name="Text Placeholder 8">
            <a:extLst>
              <a:ext uri="{FF2B5EF4-FFF2-40B4-BE49-F238E27FC236}">
                <a16:creationId xmlns:a16="http://schemas.microsoft.com/office/drawing/2014/main" id="{C0A76855-0136-B0E0-EE5B-FAA73FFD1D70}"/>
              </a:ext>
            </a:extLst>
          </p:cNvPr>
          <p:cNvSpPr>
            <a:spLocks noGrp="1"/>
          </p:cNvSpPr>
          <p:nvPr>
            <p:ph type="body" sz="quarter" idx="21"/>
          </p:nvPr>
        </p:nvSpPr>
        <p:spPr>
          <a:xfrm>
            <a:off x="8168640" y="4494053"/>
            <a:ext cx="2653984" cy="1349536"/>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613037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3.xml><?xml version="1.0" encoding="utf-8"?>
<p:sldLayout xmlns:a="http://schemas.openxmlformats.org/drawingml/2006/main" xmlns:r="http://schemas.openxmlformats.org/officeDocument/2006/relationships" xmlns:p="http://schemas.openxmlformats.org/presentationml/2006/main" preserve="1">
  <p:cSld name="Chart x1 Only">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0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1069EDF8-7C5D-74C0-E382-37CAE6DAD12E}"/>
              </a:ext>
            </a:extLst>
          </p:cNvPr>
          <p:cNvSpPr/>
          <p:nvPr/>
        </p:nvSpPr>
        <p:spPr>
          <a:xfrm>
            <a:off x="790576" y="1766887"/>
            <a:ext cx="10607674" cy="4449763"/>
          </a:xfrm>
          <a:prstGeom prst="roundRect">
            <a:avLst>
              <a:gd name="adj" fmla="val 243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US" sz="1200" noProof="0"/>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1019174" y="1982968"/>
            <a:ext cx="10175605" cy="4017600"/>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1512621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4.xml><?xml version="1.0" encoding="utf-8"?>
<p:sldLayout xmlns:a="http://schemas.openxmlformats.org/drawingml/2006/main" xmlns:r="http://schemas.openxmlformats.org/officeDocument/2006/relationships" xmlns:p="http://schemas.openxmlformats.org/presentationml/2006/main" preserve="1">
  <p:cSld name="Chart x2 A">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Rectangle: Rounded Corners 1">
            <a:extLst>
              <a:ext uri="{FF2B5EF4-FFF2-40B4-BE49-F238E27FC236}">
                <a16:creationId xmlns:a16="http://schemas.microsoft.com/office/drawing/2014/main" id="{A06C5C9C-B8D0-1089-778C-6513CD709785}"/>
              </a:ext>
            </a:extLst>
          </p:cNvPr>
          <p:cNvSpPr/>
          <p:nvPr/>
        </p:nvSpPr>
        <p:spPr>
          <a:xfrm>
            <a:off x="790575" y="2745515"/>
            <a:ext cx="5269425" cy="3475037"/>
          </a:xfrm>
          <a:prstGeom prst="roundRect">
            <a:avLst>
              <a:gd name="adj" fmla="val 31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US" sz="1200" noProof="0"/>
          </a:p>
        </p:txBody>
      </p:sp>
      <p:sp>
        <p:nvSpPr>
          <p:cNvPr id="10" name="Rectangle: Rounded Corners 9">
            <a:extLst>
              <a:ext uri="{FF2B5EF4-FFF2-40B4-BE49-F238E27FC236}">
                <a16:creationId xmlns:a16="http://schemas.microsoft.com/office/drawing/2014/main" id="{B97FD932-F148-7A71-53D5-251B4546F17C}"/>
              </a:ext>
            </a:extLst>
          </p:cNvPr>
          <p:cNvSpPr/>
          <p:nvPr/>
        </p:nvSpPr>
        <p:spPr>
          <a:xfrm>
            <a:off x="6130413" y="2745515"/>
            <a:ext cx="5269425" cy="3475037"/>
          </a:xfrm>
          <a:prstGeom prst="roundRect">
            <a:avLst>
              <a:gd name="adj" fmla="val 31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US" sz="1200" noProof="0"/>
          </a:p>
        </p:txBody>
      </p:sp>
      <p:sp>
        <p:nvSpPr>
          <p:cNvPr id="11" name="Chart Placeholder 8">
            <a:extLst>
              <a:ext uri="{FF2B5EF4-FFF2-40B4-BE49-F238E27FC236}">
                <a16:creationId xmlns:a16="http://schemas.microsoft.com/office/drawing/2014/main" id="{C733B431-34DF-F584-F2FB-1C272B6F6AF8}"/>
              </a:ext>
            </a:extLst>
          </p:cNvPr>
          <p:cNvSpPr>
            <a:spLocks noGrp="1"/>
          </p:cNvSpPr>
          <p:nvPr>
            <p:ph type="chart" sz="quarter" idx="20" hasCustomPrompt="1"/>
          </p:nvPr>
        </p:nvSpPr>
        <p:spPr>
          <a:xfrm>
            <a:off x="1019175" y="2922588"/>
            <a:ext cx="4825365" cy="3082698"/>
          </a:xfrm>
        </p:spPr>
        <p:txBody>
          <a:bodyPr/>
          <a:lstStyle>
            <a:lvl1pPr>
              <a:defRPr>
                <a:solidFill>
                  <a:schemeClr val="tx2"/>
                </a:solidFill>
              </a:defRPr>
            </a:lvl1pPr>
          </a:lstStyle>
          <a:p>
            <a:r>
              <a:rPr lang="en-US" noProof="0"/>
              <a:t>Click icon to insert chart</a:t>
            </a:r>
          </a:p>
        </p:txBody>
      </p:sp>
      <p:sp>
        <p:nvSpPr>
          <p:cNvPr id="12" name="Chart Placeholder 8">
            <a:extLst>
              <a:ext uri="{FF2B5EF4-FFF2-40B4-BE49-F238E27FC236}">
                <a16:creationId xmlns:a16="http://schemas.microsoft.com/office/drawing/2014/main" id="{B86913FB-F25E-2FBF-B043-FA46C762F77F}"/>
              </a:ext>
            </a:extLst>
          </p:cNvPr>
          <p:cNvSpPr>
            <a:spLocks noGrp="1"/>
          </p:cNvSpPr>
          <p:nvPr>
            <p:ph type="chart" sz="quarter" idx="21" hasCustomPrompt="1"/>
          </p:nvPr>
        </p:nvSpPr>
        <p:spPr>
          <a:xfrm>
            <a:off x="6352443" y="2922588"/>
            <a:ext cx="4825365" cy="3082698"/>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415723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5.xml><?xml version="1.0" encoding="utf-8"?>
<p:sldLayout xmlns:a="http://schemas.openxmlformats.org/drawingml/2006/main" xmlns:r="http://schemas.openxmlformats.org/officeDocument/2006/relationships" xmlns:p="http://schemas.openxmlformats.org/presentationml/2006/main" preserve="1">
  <p:cSld name="Chart x2 B">
    <p:bg>
      <p:bgPr>
        <a:solidFill>
          <a:schemeClr val="bg2"/>
        </a:solidFill>
        <a:effectLst/>
      </p:bgPr>
    </p:bg>
    <p:spTree>
      <p:nvGrpSpPr>
        <p:cNvPr id="1" name=""/>
        <p:cNvGrpSpPr/>
        <p:nvPr/>
      </p:nvGrpSpPr>
      <p:grpSpPr>
        <a:xfrm>
          <a:off x="0" y="0"/>
          <a:ext cx="0" cy="0"/>
          <a:chOff x="0" y="0"/>
          <a:chExt cx="0" cy="0"/>
        </a:xfrm>
      </p:grpSpPr>
      <p:sp>
        <p:nvSpPr>
          <p:cNvPr id="10" name="Rectangle: Rounded Corners 9">
            <a:extLst>
              <a:ext uri="{FF2B5EF4-FFF2-40B4-BE49-F238E27FC236}">
                <a16:creationId xmlns:a16="http://schemas.microsoft.com/office/drawing/2014/main" id="{FBED20F8-4709-995F-0AF0-5374D4CB7045}"/>
              </a:ext>
            </a:extLst>
          </p:cNvPr>
          <p:cNvSpPr/>
          <p:nvPr/>
        </p:nvSpPr>
        <p:spPr>
          <a:xfrm>
            <a:off x="790575" y="1766888"/>
            <a:ext cx="5269425" cy="2852738"/>
          </a:xfrm>
          <a:prstGeom prst="roundRect">
            <a:avLst>
              <a:gd name="adj" fmla="val 380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US" sz="1200" noProof="0"/>
          </a:p>
        </p:txBody>
      </p:sp>
      <p:sp>
        <p:nvSpPr>
          <p:cNvPr id="11" name="Rectangle: Rounded Corners 10">
            <a:extLst>
              <a:ext uri="{FF2B5EF4-FFF2-40B4-BE49-F238E27FC236}">
                <a16:creationId xmlns:a16="http://schemas.microsoft.com/office/drawing/2014/main" id="{B7573C06-A971-9D8C-8E04-B299A9B2C963}"/>
              </a:ext>
            </a:extLst>
          </p:cNvPr>
          <p:cNvSpPr/>
          <p:nvPr/>
        </p:nvSpPr>
        <p:spPr>
          <a:xfrm>
            <a:off x="6130413" y="1766888"/>
            <a:ext cx="5269425" cy="2852738"/>
          </a:xfrm>
          <a:prstGeom prst="roundRect">
            <a:avLst>
              <a:gd name="adj" fmla="val 380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US" sz="1200" noProof="0"/>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0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1019175" y="1982968"/>
            <a:ext cx="4825365" cy="2421392"/>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6352443" y="1982968"/>
            <a:ext cx="4825365" cy="2421392"/>
          </a:xfrm>
        </p:spPr>
        <p:txBody>
          <a:bodyPr/>
          <a:lstStyle>
            <a:lvl1pPr>
              <a:defRPr>
                <a:solidFill>
                  <a:schemeClr val="tx2"/>
                </a:solidFill>
              </a:defRPr>
            </a:lvl1pPr>
          </a:lstStyle>
          <a:p>
            <a:r>
              <a:rPr lang="en-US" noProof="0"/>
              <a:t>Click icon to insert chart</a:t>
            </a:r>
          </a:p>
        </p:txBody>
      </p:sp>
      <p:sp>
        <p:nvSpPr>
          <p:cNvPr id="18" name="Text Placeholder 8">
            <a:extLst>
              <a:ext uri="{FF2B5EF4-FFF2-40B4-BE49-F238E27FC236}">
                <a16:creationId xmlns:a16="http://schemas.microsoft.com/office/drawing/2014/main" id="{A6DC4033-28B3-BB80-9B88-D1BBC599CD26}"/>
              </a:ext>
            </a:extLst>
          </p:cNvPr>
          <p:cNvSpPr>
            <a:spLocks noGrp="1"/>
          </p:cNvSpPr>
          <p:nvPr>
            <p:ph type="body" sz="quarter" idx="21"/>
          </p:nvPr>
        </p:nvSpPr>
        <p:spPr>
          <a:xfrm>
            <a:off x="790575" y="4979626"/>
            <a:ext cx="5269425" cy="1237024"/>
          </a:xfrm>
        </p:spPr>
        <p:txBody>
          <a:bodyPr/>
          <a:lstStyle/>
          <a:p>
            <a:pPr lvl="0"/>
            <a:r>
              <a:rPr lang="en-US" noProof="0"/>
              <a:t>Click to edit Master text styles</a:t>
            </a:r>
          </a:p>
          <a:p>
            <a:pPr lvl="1"/>
            <a:r>
              <a:rPr lang="en-US" noProof="0"/>
              <a:t>Second level</a:t>
            </a:r>
          </a:p>
          <a:p>
            <a:pPr lvl="2"/>
            <a:r>
              <a:rPr lang="en-US" noProof="0"/>
              <a:t>Third level</a:t>
            </a:r>
          </a:p>
        </p:txBody>
      </p:sp>
      <p:sp>
        <p:nvSpPr>
          <p:cNvPr id="19" name="Text Placeholder 8">
            <a:extLst>
              <a:ext uri="{FF2B5EF4-FFF2-40B4-BE49-F238E27FC236}">
                <a16:creationId xmlns:a16="http://schemas.microsoft.com/office/drawing/2014/main" id="{1963963E-6442-58D2-B412-B216576ACC90}"/>
              </a:ext>
            </a:extLst>
          </p:cNvPr>
          <p:cNvSpPr>
            <a:spLocks noGrp="1"/>
          </p:cNvSpPr>
          <p:nvPr>
            <p:ph type="body" sz="quarter" idx="22"/>
          </p:nvPr>
        </p:nvSpPr>
        <p:spPr>
          <a:xfrm>
            <a:off x="6130413" y="4979626"/>
            <a:ext cx="5269425" cy="1237024"/>
          </a:xfrm>
        </p:spPr>
        <p:txBody>
          <a:body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37763865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6.xml><?xml version="1.0" encoding="utf-8"?>
<p:sldLayout xmlns:a="http://schemas.openxmlformats.org/drawingml/2006/main" xmlns:r="http://schemas.openxmlformats.org/officeDocument/2006/relationships" xmlns:p="http://schemas.openxmlformats.org/presentationml/2006/main" preserve="1">
  <p:cSld name="Chart x2 Only">
    <p:bg>
      <p:bgPr>
        <a:solidFill>
          <a:schemeClr val="bg2"/>
        </a:solidFill>
        <a:effectLst/>
      </p:bgPr>
    </p:bg>
    <p:spTree>
      <p:nvGrpSpPr>
        <p:cNvPr id="1" name=""/>
        <p:cNvGrpSpPr/>
        <p:nvPr/>
      </p:nvGrpSpPr>
      <p:grpSpPr>
        <a:xfrm>
          <a:off x="0" y="0"/>
          <a:ext cx="0" cy="0"/>
          <a:chOff x="0" y="0"/>
          <a:chExt cx="0" cy="0"/>
        </a:xfrm>
      </p:grpSpPr>
      <p:sp>
        <p:nvSpPr>
          <p:cNvPr id="10" name="Rectangle: Rounded Corners 9">
            <a:extLst>
              <a:ext uri="{FF2B5EF4-FFF2-40B4-BE49-F238E27FC236}">
                <a16:creationId xmlns:a16="http://schemas.microsoft.com/office/drawing/2014/main" id="{FBED20F8-4709-995F-0AF0-5374D4CB7045}"/>
              </a:ext>
            </a:extLst>
          </p:cNvPr>
          <p:cNvSpPr/>
          <p:nvPr/>
        </p:nvSpPr>
        <p:spPr>
          <a:xfrm>
            <a:off x="790575" y="1766887"/>
            <a:ext cx="5269425" cy="4448175"/>
          </a:xfrm>
          <a:prstGeom prst="roundRect">
            <a:avLst>
              <a:gd name="adj" fmla="val 243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US" sz="1200" noProof="0"/>
          </a:p>
        </p:txBody>
      </p:sp>
      <p:sp>
        <p:nvSpPr>
          <p:cNvPr id="11" name="Rectangle: Rounded Corners 10">
            <a:extLst>
              <a:ext uri="{FF2B5EF4-FFF2-40B4-BE49-F238E27FC236}">
                <a16:creationId xmlns:a16="http://schemas.microsoft.com/office/drawing/2014/main" id="{B7573C06-A971-9D8C-8E04-B299A9B2C963}"/>
              </a:ext>
            </a:extLst>
          </p:cNvPr>
          <p:cNvSpPr/>
          <p:nvPr/>
        </p:nvSpPr>
        <p:spPr>
          <a:xfrm>
            <a:off x="6130413" y="1766887"/>
            <a:ext cx="5269425" cy="4448175"/>
          </a:xfrm>
          <a:prstGeom prst="roundRect">
            <a:avLst>
              <a:gd name="adj" fmla="val 243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US" sz="1200" noProof="0"/>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0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1019175" y="1982174"/>
            <a:ext cx="4825365" cy="4017600"/>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6352443" y="1982174"/>
            <a:ext cx="4825365" cy="4017600"/>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551194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7.xml><?xml version="1.0" encoding="utf-8"?>
<p:sldLayout xmlns:a="http://schemas.openxmlformats.org/drawingml/2006/main" xmlns:r="http://schemas.openxmlformats.org/officeDocument/2006/relationships" xmlns:p="http://schemas.openxmlformats.org/presentationml/2006/main" preserve="1">
  <p:cSld name="Chart x3 A">
    <p:bg>
      <p:bgPr>
        <a:solidFill>
          <a:schemeClr val="bg2"/>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B39F0C8B-4DE8-C921-C830-D189E69355A3}"/>
              </a:ext>
            </a:extLst>
          </p:cNvPr>
          <p:cNvSpPr/>
          <p:nvPr/>
        </p:nvSpPr>
        <p:spPr>
          <a:xfrm>
            <a:off x="793437"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16" name="Rectangle: Rounded Corners 15">
            <a:extLst>
              <a:ext uri="{FF2B5EF4-FFF2-40B4-BE49-F238E27FC236}">
                <a16:creationId xmlns:a16="http://schemas.microsoft.com/office/drawing/2014/main" id="{87827E11-D540-DF33-7B57-BD92968F990C}"/>
              </a:ext>
            </a:extLst>
          </p:cNvPr>
          <p:cNvSpPr/>
          <p:nvPr/>
        </p:nvSpPr>
        <p:spPr>
          <a:xfrm>
            <a:off x="4353191"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1C466F31-4B64-DC00-E9EF-01947468A1C5}"/>
              </a:ext>
            </a:extLst>
          </p:cNvPr>
          <p:cNvSpPr/>
          <p:nvPr/>
        </p:nvSpPr>
        <p:spPr>
          <a:xfrm>
            <a:off x="7912945"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1" name="Chart Placeholder 8">
            <a:extLst>
              <a:ext uri="{FF2B5EF4-FFF2-40B4-BE49-F238E27FC236}">
                <a16:creationId xmlns:a16="http://schemas.microsoft.com/office/drawing/2014/main" id="{C733B431-34DF-F584-F2FB-1C272B6F6AF8}"/>
              </a:ext>
            </a:extLst>
          </p:cNvPr>
          <p:cNvSpPr>
            <a:spLocks noGrp="1"/>
          </p:cNvSpPr>
          <p:nvPr>
            <p:ph type="chart" sz="quarter" idx="20" hasCustomPrompt="1"/>
          </p:nvPr>
        </p:nvSpPr>
        <p:spPr>
          <a:xfrm>
            <a:off x="1019175" y="2922588"/>
            <a:ext cx="3042285" cy="3082698"/>
          </a:xfrm>
        </p:spPr>
        <p:txBody>
          <a:bodyPr/>
          <a:lstStyle>
            <a:lvl1pPr>
              <a:defRPr>
                <a:solidFill>
                  <a:schemeClr val="tx2"/>
                </a:solidFill>
              </a:defRPr>
            </a:lvl1pPr>
          </a:lstStyle>
          <a:p>
            <a:r>
              <a:rPr lang="en-US" noProof="0"/>
              <a:t>Click icon to insert chart</a:t>
            </a:r>
          </a:p>
        </p:txBody>
      </p:sp>
      <p:sp>
        <p:nvSpPr>
          <p:cNvPr id="12" name="Chart Placeholder 8">
            <a:extLst>
              <a:ext uri="{FF2B5EF4-FFF2-40B4-BE49-F238E27FC236}">
                <a16:creationId xmlns:a16="http://schemas.microsoft.com/office/drawing/2014/main" id="{B86913FB-F25E-2FBF-B043-FA46C762F77F}"/>
              </a:ext>
            </a:extLst>
          </p:cNvPr>
          <p:cNvSpPr>
            <a:spLocks noGrp="1"/>
          </p:cNvSpPr>
          <p:nvPr>
            <p:ph type="chart" sz="quarter" idx="21" hasCustomPrompt="1"/>
          </p:nvPr>
        </p:nvSpPr>
        <p:spPr>
          <a:xfrm>
            <a:off x="4576249" y="2922588"/>
            <a:ext cx="3042285" cy="3082698"/>
          </a:xfrm>
        </p:spPr>
        <p:txBody>
          <a:bodyPr/>
          <a:lstStyle>
            <a:lvl1pPr>
              <a:defRPr>
                <a:solidFill>
                  <a:schemeClr val="tx2"/>
                </a:solidFill>
              </a:defRPr>
            </a:lvl1pPr>
          </a:lstStyle>
          <a:p>
            <a:r>
              <a:rPr lang="en-US" noProof="0"/>
              <a:t>Click icon to insert chart</a:t>
            </a:r>
          </a:p>
        </p:txBody>
      </p:sp>
      <p:sp>
        <p:nvSpPr>
          <p:cNvPr id="21" name="Chart Placeholder 8">
            <a:extLst>
              <a:ext uri="{FF2B5EF4-FFF2-40B4-BE49-F238E27FC236}">
                <a16:creationId xmlns:a16="http://schemas.microsoft.com/office/drawing/2014/main" id="{A335E40F-08EE-191F-4A16-B196F4C91BC5}"/>
              </a:ext>
            </a:extLst>
          </p:cNvPr>
          <p:cNvSpPr>
            <a:spLocks noGrp="1"/>
          </p:cNvSpPr>
          <p:nvPr>
            <p:ph type="chart" sz="quarter" idx="22" hasCustomPrompt="1"/>
          </p:nvPr>
        </p:nvSpPr>
        <p:spPr>
          <a:xfrm>
            <a:off x="8136003" y="2922588"/>
            <a:ext cx="3042285" cy="3082698"/>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183002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8.xml><?xml version="1.0" encoding="utf-8"?>
<p:sldLayout xmlns:a="http://schemas.openxmlformats.org/drawingml/2006/main" xmlns:r="http://schemas.openxmlformats.org/officeDocument/2006/relationships" xmlns:p="http://schemas.openxmlformats.org/presentationml/2006/main" preserve="1">
  <p:cSld name="Chart x3 B">
    <p:bg>
      <p:bgPr>
        <a:solidFill>
          <a:schemeClr val="bg2"/>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DE1834F7-74F0-AA6D-8C64-A60232B714CF}"/>
              </a:ext>
            </a:extLst>
          </p:cNvPr>
          <p:cNvSpPr/>
          <p:nvPr/>
        </p:nvSpPr>
        <p:spPr>
          <a:xfrm>
            <a:off x="793437" y="1766889"/>
            <a:ext cx="3488400" cy="2852736"/>
          </a:xfrm>
          <a:prstGeom prst="roundRect">
            <a:avLst>
              <a:gd name="adj" fmla="val 378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1872C13C-80A4-A286-A8E8-E43C2113686E}"/>
              </a:ext>
            </a:extLst>
          </p:cNvPr>
          <p:cNvSpPr/>
          <p:nvPr/>
        </p:nvSpPr>
        <p:spPr>
          <a:xfrm>
            <a:off x="4353191" y="1766889"/>
            <a:ext cx="3488400" cy="2852736"/>
          </a:xfrm>
          <a:prstGeom prst="roundRect">
            <a:avLst>
              <a:gd name="adj" fmla="val 378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ADFA2CC9-75B2-7F43-6A19-BDEA984A5234}"/>
              </a:ext>
            </a:extLst>
          </p:cNvPr>
          <p:cNvSpPr/>
          <p:nvPr/>
        </p:nvSpPr>
        <p:spPr>
          <a:xfrm>
            <a:off x="7912945" y="1766889"/>
            <a:ext cx="3488400" cy="2852736"/>
          </a:xfrm>
          <a:prstGeom prst="roundRect">
            <a:avLst>
              <a:gd name="adj" fmla="val 378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0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1019175" y="1982968"/>
            <a:ext cx="3042000" cy="2421392"/>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4576391" y="1982968"/>
            <a:ext cx="3042000" cy="2421392"/>
          </a:xfrm>
        </p:spPr>
        <p:txBody>
          <a:bodyPr/>
          <a:lstStyle>
            <a:lvl1pPr>
              <a:defRPr>
                <a:solidFill>
                  <a:schemeClr val="tx2"/>
                </a:solidFill>
              </a:defRPr>
            </a:lvl1pPr>
          </a:lstStyle>
          <a:p>
            <a:r>
              <a:rPr lang="en-US" noProof="0"/>
              <a:t>Click icon to insert chart</a:t>
            </a:r>
          </a:p>
        </p:txBody>
      </p:sp>
      <p:sp>
        <p:nvSpPr>
          <p:cNvPr id="18" name="Text Placeholder 8">
            <a:extLst>
              <a:ext uri="{FF2B5EF4-FFF2-40B4-BE49-F238E27FC236}">
                <a16:creationId xmlns:a16="http://schemas.microsoft.com/office/drawing/2014/main" id="{A6DC4033-28B3-BB80-9B88-D1BBC599CD26}"/>
              </a:ext>
            </a:extLst>
          </p:cNvPr>
          <p:cNvSpPr>
            <a:spLocks noGrp="1"/>
          </p:cNvSpPr>
          <p:nvPr>
            <p:ph type="body" sz="quarter" idx="21"/>
          </p:nvPr>
        </p:nvSpPr>
        <p:spPr>
          <a:xfrm>
            <a:off x="790575" y="4979626"/>
            <a:ext cx="3488400" cy="1237024"/>
          </a:xfrm>
        </p:spPr>
        <p:txBody>
          <a:bodyPr/>
          <a:lstStyle/>
          <a:p>
            <a:pPr lvl="0"/>
            <a:r>
              <a:rPr lang="en-US" noProof="0"/>
              <a:t>Click to edit Master text styles</a:t>
            </a:r>
          </a:p>
          <a:p>
            <a:pPr lvl="1"/>
            <a:r>
              <a:rPr lang="en-US" noProof="0"/>
              <a:t>Second level</a:t>
            </a:r>
          </a:p>
          <a:p>
            <a:pPr lvl="2"/>
            <a:r>
              <a:rPr lang="en-US" noProof="0"/>
              <a:t>Third level</a:t>
            </a:r>
          </a:p>
        </p:txBody>
      </p:sp>
      <p:sp>
        <p:nvSpPr>
          <p:cNvPr id="19" name="Text Placeholder 8">
            <a:extLst>
              <a:ext uri="{FF2B5EF4-FFF2-40B4-BE49-F238E27FC236}">
                <a16:creationId xmlns:a16="http://schemas.microsoft.com/office/drawing/2014/main" id="{1963963E-6442-58D2-B412-B216576ACC90}"/>
              </a:ext>
            </a:extLst>
          </p:cNvPr>
          <p:cNvSpPr>
            <a:spLocks noGrp="1"/>
          </p:cNvSpPr>
          <p:nvPr>
            <p:ph type="body" sz="quarter" idx="22"/>
          </p:nvPr>
        </p:nvSpPr>
        <p:spPr>
          <a:xfrm>
            <a:off x="4353191" y="4979626"/>
            <a:ext cx="3488400" cy="1237024"/>
          </a:xfrm>
        </p:spPr>
        <p:txBody>
          <a:bodyPr/>
          <a:lstStyle/>
          <a:p>
            <a:pPr lvl="0"/>
            <a:r>
              <a:rPr lang="en-US" noProof="0"/>
              <a:t>Click to edit Master text styles</a:t>
            </a:r>
          </a:p>
          <a:p>
            <a:pPr lvl="1"/>
            <a:r>
              <a:rPr lang="en-US" noProof="0"/>
              <a:t>Second level</a:t>
            </a:r>
          </a:p>
          <a:p>
            <a:pPr lvl="2"/>
            <a:r>
              <a:rPr lang="en-US" noProof="0"/>
              <a:t>Third level</a:t>
            </a:r>
          </a:p>
        </p:txBody>
      </p:sp>
      <p:sp>
        <p:nvSpPr>
          <p:cNvPr id="17" name="Chart Placeholder 8">
            <a:extLst>
              <a:ext uri="{FF2B5EF4-FFF2-40B4-BE49-F238E27FC236}">
                <a16:creationId xmlns:a16="http://schemas.microsoft.com/office/drawing/2014/main" id="{783A120F-8B1D-29DF-7F87-74A44A497E55}"/>
              </a:ext>
            </a:extLst>
          </p:cNvPr>
          <p:cNvSpPr>
            <a:spLocks noGrp="1"/>
          </p:cNvSpPr>
          <p:nvPr>
            <p:ph type="chart" sz="quarter" idx="23" hasCustomPrompt="1"/>
          </p:nvPr>
        </p:nvSpPr>
        <p:spPr>
          <a:xfrm>
            <a:off x="8136003" y="1982968"/>
            <a:ext cx="3042285" cy="2421392"/>
          </a:xfrm>
        </p:spPr>
        <p:txBody>
          <a:bodyPr/>
          <a:lstStyle>
            <a:lvl1pPr>
              <a:defRPr>
                <a:solidFill>
                  <a:schemeClr val="tx2"/>
                </a:solidFill>
              </a:defRPr>
            </a:lvl1pPr>
          </a:lstStyle>
          <a:p>
            <a:r>
              <a:rPr lang="en-US" noProof="0"/>
              <a:t>Click icon to insert chart</a:t>
            </a:r>
          </a:p>
        </p:txBody>
      </p:sp>
      <p:sp>
        <p:nvSpPr>
          <p:cNvPr id="20" name="Text Placeholder 8">
            <a:extLst>
              <a:ext uri="{FF2B5EF4-FFF2-40B4-BE49-F238E27FC236}">
                <a16:creationId xmlns:a16="http://schemas.microsoft.com/office/drawing/2014/main" id="{CE006FEE-68B5-8605-5035-654DB905EC70}"/>
              </a:ext>
            </a:extLst>
          </p:cNvPr>
          <p:cNvSpPr>
            <a:spLocks noGrp="1"/>
          </p:cNvSpPr>
          <p:nvPr>
            <p:ph type="body" sz="quarter" idx="24"/>
          </p:nvPr>
        </p:nvSpPr>
        <p:spPr>
          <a:xfrm>
            <a:off x="7912946" y="4978038"/>
            <a:ext cx="3488400" cy="1237024"/>
          </a:xfrm>
        </p:spPr>
        <p:txBody>
          <a:body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1057594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9.xml><?xml version="1.0" encoding="utf-8"?>
<p:sldLayout xmlns:a="http://schemas.openxmlformats.org/drawingml/2006/main" xmlns:r="http://schemas.openxmlformats.org/officeDocument/2006/relationships" xmlns:p="http://schemas.openxmlformats.org/presentationml/2006/main" preserve="1">
  <p:cSld name="Chart x3 Only">
    <p:bg>
      <p:bgPr>
        <a:solidFill>
          <a:schemeClr val="bg2"/>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A9A7C121-0157-AB0B-3178-E5F48E09C331}"/>
              </a:ext>
            </a:extLst>
          </p:cNvPr>
          <p:cNvSpPr/>
          <p:nvPr/>
        </p:nvSpPr>
        <p:spPr>
          <a:xfrm>
            <a:off x="793437" y="1766889"/>
            <a:ext cx="3488400" cy="4451512"/>
          </a:xfrm>
          <a:prstGeom prst="roundRect">
            <a:avLst>
              <a:gd name="adj" fmla="val 309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C0B7565C-1E84-5657-F16B-3F4AF2D89D5A}"/>
              </a:ext>
            </a:extLst>
          </p:cNvPr>
          <p:cNvSpPr/>
          <p:nvPr/>
        </p:nvSpPr>
        <p:spPr>
          <a:xfrm>
            <a:off x="4353191" y="1766889"/>
            <a:ext cx="3488400" cy="4451512"/>
          </a:xfrm>
          <a:prstGeom prst="roundRect">
            <a:avLst>
              <a:gd name="adj" fmla="val 309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2FA20FBE-9C51-02E5-7E98-2E415C53546D}"/>
              </a:ext>
            </a:extLst>
          </p:cNvPr>
          <p:cNvSpPr/>
          <p:nvPr/>
        </p:nvSpPr>
        <p:spPr>
          <a:xfrm>
            <a:off x="7912945" y="1766889"/>
            <a:ext cx="3488400" cy="4451512"/>
          </a:xfrm>
          <a:prstGeom prst="roundRect">
            <a:avLst>
              <a:gd name="adj" fmla="val 309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0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1019175" y="1982174"/>
            <a:ext cx="3042000" cy="4017600"/>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4576391" y="1982174"/>
            <a:ext cx="3042000" cy="4017600"/>
          </a:xfrm>
        </p:spPr>
        <p:txBody>
          <a:bodyPr/>
          <a:lstStyle>
            <a:lvl1pPr>
              <a:defRPr>
                <a:solidFill>
                  <a:schemeClr val="tx2"/>
                </a:solidFill>
              </a:defRPr>
            </a:lvl1pPr>
          </a:lstStyle>
          <a:p>
            <a:r>
              <a:rPr lang="en-US" noProof="0"/>
              <a:t>Click icon to insert chart</a:t>
            </a:r>
          </a:p>
        </p:txBody>
      </p:sp>
      <p:sp>
        <p:nvSpPr>
          <p:cNvPr id="13" name="Chart Placeholder 8">
            <a:extLst>
              <a:ext uri="{FF2B5EF4-FFF2-40B4-BE49-F238E27FC236}">
                <a16:creationId xmlns:a16="http://schemas.microsoft.com/office/drawing/2014/main" id="{27C56862-61FC-83BA-AF0A-25A1DB528741}"/>
              </a:ext>
            </a:extLst>
          </p:cNvPr>
          <p:cNvSpPr>
            <a:spLocks noGrp="1"/>
          </p:cNvSpPr>
          <p:nvPr>
            <p:ph type="chart" sz="quarter" idx="23" hasCustomPrompt="1"/>
          </p:nvPr>
        </p:nvSpPr>
        <p:spPr>
          <a:xfrm>
            <a:off x="8136003" y="1982968"/>
            <a:ext cx="3042285" cy="4016806"/>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1091944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preserve="1">
  <p:cSld name="Statement/Quote A Pink">
    <p:bg>
      <p:bgPr>
        <a:solidFill>
          <a:schemeClr val="accent5"/>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6993977"/>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6993976"/>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862521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0.xml><?xml version="1.0" encoding="utf-8"?>
<p:sldLayout xmlns:a="http://schemas.openxmlformats.org/drawingml/2006/main" xmlns:r="http://schemas.openxmlformats.org/officeDocument/2006/relationships" xmlns:p="http://schemas.openxmlformats.org/presentationml/2006/main" showMasterSp="0" preserve="1">
  <p:cSld name="World Map Layout">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World </a:t>
            </a:r>
            <a:br>
              <a:rPr lang="en-US" sz="11500" noProof="0">
                <a:latin typeface="+mn-lt"/>
              </a:rPr>
            </a:br>
            <a:r>
              <a:rPr lang="en-US" sz="11500" noProof="0">
                <a:latin typeface="+mn-lt"/>
              </a:rPr>
              <a:t>map</a:t>
            </a:r>
          </a:p>
        </p:txBody>
      </p:sp>
      <p:pic>
        <p:nvPicPr>
          <p:cNvPr id="6" name="Graphic 5" descr="Earth globe: Americas with solid fill">
            <a:extLst>
              <a:ext uri="{FF2B5EF4-FFF2-40B4-BE49-F238E27FC236}">
                <a16:creationId xmlns:a16="http://schemas.microsoft.com/office/drawing/2014/main" id="{36573AB9-59D2-A5E0-6A9D-DCC86359646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04056" y="1319213"/>
            <a:ext cx="3913188" cy="3913188"/>
          </a:xfrm>
          <a:prstGeom prst="rect">
            <a:avLst/>
          </a:prstGeom>
        </p:spPr>
      </p:pic>
      <p:sp>
        <p:nvSpPr>
          <p:cNvPr id="3" name="TextBox 2">
            <a:extLst>
              <a:ext uri="{FF2B5EF4-FFF2-40B4-BE49-F238E27FC236}">
                <a16:creationId xmlns:a16="http://schemas.microsoft.com/office/drawing/2014/main" id="{A9C88725-D19C-D96A-CC57-ABBCFC0BB78B}"/>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9669065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1.xml><?xml version="1.0" encoding="utf-8"?>
<p:sldLayout xmlns:a="http://schemas.openxmlformats.org/drawingml/2006/main" xmlns:r="http://schemas.openxmlformats.org/officeDocument/2006/relationships" xmlns:p="http://schemas.openxmlformats.org/presentationml/2006/main" preserve="1">
  <p:cSld name="World map">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7"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Freeform: Shape 7">
            <a:extLst>
              <a:ext uri="{FF2B5EF4-FFF2-40B4-BE49-F238E27FC236}">
                <a16:creationId xmlns:a16="http://schemas.microsoft.com/office/drawing/2014/main" id="{24683AB8-C94C-C574-4F44-C137D5061736}"/>
              </a:ext>
            </a:extLst>
          </p:cNvPr>
          <p:cNvSpPr/>
          <p:nvPr/>
        </p:nvSpPr>
        <p:spPr>
          <a:xfrm>
            <a:off x="3627335" y="1693863"/>
            <a:ext cx="8176385" cy="3747862"/>
          </a:xfrm>
          <a:custGeom>
            <a:avLst/>
            <a:gdLst>
              <a:gd name="connsiteX0" fmla="*/ 2174448 w 7451018"/>
              <a:gd name="connsiteY0" fmla="*/ 3383510 h 3415370"/>
              <a:gd name="connsiteX1" fmla="*/ 2185809 w 7451018"/>
              <a:gd name="connsiteY1" fmla="*/ 3388814 h 3415370"/>
              <a:gd name="connsiteX2" fmla="*/ 2165099 w 7451018"/>
              <a:gd name="connsiteY2" fmla="*/ 3395516 h 3415370"/>
              <a:gd name="connsiteX3" fmla="*/ 2165099 w 7451018"/>
              <a:gd name="connsiteY3" fmla="*/ 3388814 h 3415370"/>
              <a:gd name="connsiteX4" fmla="*/ 2174448 w 7451018"/>
              <a:gd name="connsiteY4" fmla="*/ 3383510 h 3415370"/>
              <a:gd name="connsiteX5" fmla="*/ 1956483 w 7451018"/>
              <a:gd name="connsiteY5" fmla="*/ 3112962 h 3415370"/>
              <a:gd name="connsiteX6" fmla="*/ 1962784 w 7451018"/>
              <a:gd name="connsiteY6" fmla="*/ 3114093 h 3415370"/>
              <a:gd name="connsiteX7" fmla="*/ 1956215 w 7451018"/>
              <a:gd name="connsiteY7" fmla="*/ 3118316 h 3415370"/>
              <a:gd name="connsiteX8" fmla="*/ 1956483 w 7451018"/>
              <a:gd name="connsiteY8" fmla="*/ 3112962 h 3415370"/>
              <a:gd name="connsiteX9" fmla="*/ 2170607 w 7451018"/>
              <a:gd name="connsiteY9" fmla="*/ 3092940 h 3415370"/>
              <a:gd name="connsiteX10" fmla="*/ 2162565 w 7451018"/>
              <a:gd name="connsiteY10" fmla="*/ 3093786 h 3415370"/>
              <a:gd name="connsiteX11" fmla="*/ 2173422 w 7451018"/>
              <a:gd name="connsiteY11" fmla="*/ 3097070 h 3415370"/>
              <a:gd name="connsiteX12" fmla="*/ 2170607 w 7451018"/>
              <a:gd name="connsiteY12" fmla="*/ 3092940 h 3415370"/>
              <a:gd name="connsiteX13" fmla="*/ 7092671 w 7451018"/>
              <a:gd name="connsiteY13" fmla="*/ 3036512 h 3415370"/>
              <a:gd name="connsiteX14" fmla="*/ 7097882 w 7451018"/>
              <a:gd name="connsiteY14" fmla="*/ 3039700 h 3415370"/>
              <a:gd name="connsiteX15" fmla="*/ 7089302 w 7451018"/>
              <a:gd name="connsiteY15" fmla="*/ 3040303 h 3415370"/>
              <a:gd name="connsiteX16" fmla="*/ 7090174 w 7451018"/>
              <a:gd name="connsiteY16" fmla="*/ 3047005 h 3415370"/>
              <a:gd name="connsiteX17" fmla="*/ 7097078 w 7451018"/>
              <a:gd name="connsiteY17" fmla="*/ 3053708 h 3415370"/>
              <a:gd name="connsiteX18" fmla="*/ 7097882 w 7451018"/>
              <a:gd name="connsiteY18" fmla="*/ 3055986 h 3415370"/>
              <a:gd name="connsiteX19" fmla="*/ 7110682 w 7451018"/>
              <a:gd name="connsiteY19" fmla="*/ 3040303 h 3415370"/>
              <a:gd name="connsiteX20" fmla="*/ 7114972 w 7451018"/>
              <a:gd name="connsiteY20" fmla="*/ 3040303 h 3415370"/>
              <a:gd name="connsiteX21" fmla="*/ 7114837 w 7451018"/>
              <a:gd name="connsiteY21" fmla="*/ 3047005 h 3415370"/>
              <a:gd name="connsiteX22" fmla="*/ 7117988 w 7451018"/>
              <a:gd name="connsiteY22" fmla="*/ 3048882 h 3415370"/>
              <a:gd name="connsiteX23" fmla="*/ 7122746 w 7451018"/>
              <a:gd name="connsiteY23" fmla="*/ 3053708 h 3415370"/>
              <a:gd name="connsiteX24" fmla="*/ 7111286 w 7451018"/>
              <a:gd name="connsiteY24" fmla="*/ 3081521 h 3415370"/>
              <a:gd name="connsiteX25" fmla="*/ 7091180 w 7451018"/>
              <a:gd name="connsiteY25" fmla="*/ 3107257 h 3415370"/>
              <a:gd name="connsiteX26" fmla="*/ 7089905 w 7451018"/>
              <a:gd name="connsiteY26" fmla="*/ 3114027 h 3415370"/>
              <a:gd name="connsiteX27" fmla="*/ 7097882 w 7451018"/>
              <a:gd name="connsiteY27" fmla="*/ 3122270 h 3415370"/>
              <a:gd name="connsiteX28" fmla="*/ 7093792 w 7451018"/>
              <a:gd name="connsiteY28" fmla="*/ 3127162 h 3415370"/>
              <a:gd name="connsiteX29" fmla="*/ 7050967 w 7451018"/>
              <a:gd name="connsiteY29" fmla="*/ 3160942 h 3415370"/>
              <a:gd name="connsiteX30" fmla="*/ 7048888 w 7451018"/>
              <a:gd name="connsiteY30" fmla="*/ 3166973 h 3415370"/>
              <a:gd name="connsiteX31" fmla="*/ 7050967 w 7451018"/>
              <a:gd name="connsiteY31" fmla="*/ 3172200 h 3415370"/>
              <a:gd name="connsiteX32" fmla="*/ 6997417 w 7451018"/>
              <a:gd name="connsiteY32" fmla="*/ 3194251 h 3415370"/>
              <a:gd name="connsiteX33" fmla="*/ 6990648 w 7451018"/>
              <a:gd name="connsiteY33" fmla="*/ 3185538 h 3415370"/>
              <a:gd name="connsiteX34" fmla="*/ 6963839 w 7451018"/>
              <a:gd name="connsiteY34" fmla="*/ 3161008 h 3415370"/>
              <a:gd name="connsiteX35" fmla="*/ 6990648 w 7451018"/>
              <a:gd name="connsiteY35" fmla="*/ 3134133 h 3415370"/>
              <a:gd name="connsiteX36" fmla="*/ 6997350 w 7451018"/>
              <a:gd name="connsiteY36" fmla="*/ 3125353 h 3415370"/>
              <a:gd name="connsiteX37" fmla="*/ 7047347 w 7451018"/>
              <a:gd name="connsiteY37" fmla="*/ 3094322 h 3415370"/>
              <a:gd name="connsiteX38" fmla="*/ 7068392 w 7451018"/>
              <a:gd name="connsiteY38" fmla="*/ 3066106 h 3415370"/>
              <a:gd name="connsiteX39" fmla="*/ 7092671 w 7451018"/>
              <a:gd name="connsiteY39" fmla="*/ 3036512 h 3415370"/>
              <a:gd name="connsiteX40" fmla="*/ 6507823 w 7451018"/>
              <a:gd name="connsiteY40" fmla="*/ 3033601 h 3415370"/>
              <a:gd name="connsiteX41" fmla="*/ 6512985 w 7451018"/>
              <a:gd name="connsiteY41" fmla="*/ 3033601 h 3415370"/>
              <a:gd name="connsiteX42" fmla="*/ 6514794 w 7451018"/>
              <a:gd name="connsiteY42" fmla="*/ 3044860 h 3415370"/>
              <a:gd name="connsiteX43" fmla="*/ 6563384 w 7451018"/>
              <a:gd name="connsiteY43" fmla="*/ 3047005 h 3415370"/>
              <a:gd name="connsiteX44" fmla="*/ 6567850 w 7451018"/>
              <a:gd name="connsiteY44" fmla="*/ 3045916 h 3415370"/>
              <a:gd name="connsiteX45" fmla="*/ 6576586 w 7451018"/>
              <a:gd name="connsiteY45" fmla="*/ 3040705 h 3415370"/>
              <a:gd name="connsiteX46" fmla="*/ 6576588 w 7451018"/>
              <a:gd name="connsiteY46" fmla="*/ 3040704 h 3415370"/>
              <a:gd name="connsiteX47" fmla="*/ 6581815 w 7451018"/>
              <a:gd name="connsiteY47" fmla="*/ 3049819 h 3415370"/>
              <a:gd name="connsiteX48" fmla="*/ 6582954 w 7451018"/>
              <a:gd name="connsiteY48" fmla="*/ 3087218 h 3415370"/>
              <a:gd name="connsiteX49" fmla="*/ 6575113 w 7451018"/>
              <a:gd name="connsiteY49" fmla="*/ 3081520 h 3415370"/>
              <a:gd name="connsiteX50" fmla="*/ 6581615 w 7451018"/>
              <a:gd name="connsiteY50" fmla="*/ 3092646 h 3415370"/>
              <a:gd name="connsiteX51" fmla="*/ 6576052 w 7451018"/>
              <a:gd name="connsiteY51" fmla="*/ 3107391 h 3415370"/>
              <a:gd name="connsiteX52" fmla="*/ 6567741 w 7451018"/>
              <a:gd name="connsiteY52" fmla="*/ 3106385 h 3415370"/>
              <a:gd name="connsiteX53" fmla="*/ 6555006 w 7451018"/>
              <a:gd name="connsiteY53" fmla="*/ 3114093 h 3415370"/>
              <a:gd name="connsiteX54" fmla="*/ 6544082 w 7451018"/>
              <a:gd name="connsiteY54" fmla="*/ 3114026 h 3415370"/>
              <a:gd name="connsiteX55" fmla="*/ 6542340 w 7451018"/>
              <a:gd name="connsiteY55" fmla="*/ 3120728 h 3415370"/>
              <a:gd name="connsiteX56" fmla="*/ 6536308 w 7451018"/>
              <a:gd name="connsiteY56" fmla="*/ 3114026 h 3415370"/>
              <a:gd name="connsiteX57" fmla="*/ 6507823 w 7451018"/>
              <a:gd name="connsiteY57" fmla="*/ 3033601 h 3415370"/>
              <a:gd name="connsiteX58" fmla="*/ 1975513 w 7451018"/>
              <a:gd name="connsiteY58" fmla="*/ 2985425 h 3415370"/>
              <a:gd name="connsiteX59" fmla="*/ 1974580 w 7451018"/>
              <a:gd name="connsiteY59" fmla="*/ 2989836 h 3415370"/>
              <a:gd name="connsiteX60" fmla="*/ 1975513 w 7451018"/>
              <a:gd name="connsiteY60" fmla="*/ 2985425 h 3415370"/>
              <a:gd name="connsiteX61" fmla="*/ 7086449 w 7451018"/>
              <a:gd name="connsiteY61" fmla="*/ 2885392 h 3415370"/>
              <a:gd name="connsiteX62" fmla="*/ 7097882 w 7451018"/>
              <a:gd name="connsiteY62" fmla="*/ 2899491 h 3415370"/>
              <a:gd name="connsiteX63" fmla="*/ 7111822 w 7451018"/>
              <a:gd name="connsiteY63" fmla="*/ 2904854 h 3415370"/>
              <a:gd name="connsiteX64" fmla="*/ 7111286 w 7451018"/>
              <a:gd name="connsiteY64" fmla="*/ 2906193 h 3415370"/>
              <a:gd name="connsiteX65" fmla="*/ 7131392 w 7451018"/>
              <a:gd name="connsiteY65" fmla="*/ 2926434 h 3415370"/>
              <a:gd name="connsiteX66" fmla="*/ 7126701 w 7451018"/>
              <a:gd name="connsiteY66" fmla="*/ 2926635 h 3415370"/>
              <a:gd name="connsiteX67" fmla="*/ 7131392 w 7451018"/>
              <a:gd name="connsiteY67" fmla="*/ 2939704 h 3415370"/>
              <a:gd name="connsiteX68" fmla="*/ 7136285 w 7451018"/>
              <a:gd name="connsiteY68" fmla="*/ 2946406 h 3415370"/>
              <a:gd name="connsiteX69" fmla="*/ 7144797 w 7451018"/>
              <a:gd name="connsiteY69" fmla="*/ 2951969 h 3415370"/>
              <a:gd name="connsiteX70" fmla="*/ 7138095 w 7451018"/>
              <a:gd name="connsiteY70" fmla="*/ 2940710 h 3415370"/>
              <a:gd name="connsiteX71" fmla="*/ 7146070 w 7451018"/>
              <a:gd name="connsiteY71" fmla="*/ 2939704 h 3415370"/>
              <a:gd name="connsiteX72" fmla="*/ 7144797 w 7451018"/>
              <a:gd name="connsiteY72" fmla="*/ 2944731 h 3415370"/>
              <a:gd name="connsiteX73" fmla="*/ 7151499 w 7451018"/>
              <a:gd name="connsiteY73" fmla="*/ 2944865 h 3415370"/>
              <a:gd name="connsiteX74" fmla="*/ 7150359 w 7451018"/>
              <a:gd name="connsiteY74" fmla="*/ 2939772 h 3415370"/>
              <a:gd name="connsiteX75" fmla="*/ 7158201 w 7451018"/>
              <a:gd name="connsiteY75" fmla="*/ 2947881 h 3415370"/>
              <a:gd name="connsiteX76" fmla="*/ 7151499 w 7451018"/>
              <a:gd name="connsiteY76" fmla="*/ 2946474 h 3415370"/>
              <a:gd name="connsiteX77" fmla="*/ 7194392 w 7451018"/>
              <a:gd name="connsiteY77" fmla="*/ 2966580 h 3415370"/>
              <a:gd name="connsiteX78" fmla="*/ 7210143 w 7451018"/>
              <a:gd name="connsiteY78" fmla="*/ 2968322 h 3415370"/>
              <a:gd name="connsiteX79" fmla="*/ 7205116 w 7451018"/>
              <a:gd name="connsiteY79" fmla="*/ 2994729 h 3415370"/>
              <a:gd name="connsiteX80" fmla="*/ 7193588 w 7451018"/>
              <a:gd name="connsiteY80" fmla="*/ 3013428 h 3415370"/>
              <a:gd name="connsiteX81" fmla="*/ 7178308 w 7451018"/>
              <a:gd name="connsiteY81" fmla="*/ 3022543 h 3415370"/>
              <a:gd name="connsiteX82" fmla="*/ 7164970 w 7451018"/>
              <a:gd name="connsiteY82" fmla="*/ 3046871 h 3415370"/>
              <a:gd name="connsiteX83" fmla="*/ 7136017 w 7451018"/>
              <a:gd name="connsiteY83" fmla="*/ 3060343 h 3415370"/>
              <a:gd name="connsiteX84" fmla="*/ 7132263 w 7451018"/>
              <a:gd name="connsiteY84" fmla="*/ 3067045 h 3415370"/>
              <a:gd name="connsiteX85" fmla="*/ 7124690 w 7451018"/>
              <a:gd name="connsiteY85" fmla="*/ 3060008 h 3415370"/>
              <a:gd name="connsiteX86" fmla="*/ 7131392 w 7451018"/>
              <a:gd name="connsiteY86" fmla="*/ 3054847 h 3415370"/>
              <a:gd name="connsiteX87" fmla="*/ 7104986 w 7451018"/>
              <a:gd name="connsiteY87" fmla="*/ 3007597 h 3415370"/>
              <a:gd name="connsiteX88" fmla="*/ 7124690 w 7451018"/>
              <a:gd name="connsiteY88" fmla="*/ 2983536 h 3415370"/>
              <a:gd name="connsiteX89" fmla="*/ 7124690 w 7451018"/>
              <a:gd name="connsiteY89" fmla="*/ 2955522 h 3415370"/>
              <a:gd name="connsiteX90" fmla="*/ 7091179 w 7451018"/>
              <a:gd name="connsiteY90" fmla="*/ 2908070 h 3415370"/>
              <a:gd name="connsiteX91" fmla="*/ 7097882 w 7451018"/>
              <a:gd name="connsiteY91" fmla="*/ 2906060 h 3415370"/>
              <a:gd name="connsiteX92" fmla="*/ 7084477 w 7451018"/>
              <a:gd name="connsiteY92" fmla="*/ 2891784 h 3415370"/>
              <a:gd name="connsiteX93" fmla="*/ 7086449 w 7451018"/>
              <a:gd name="connsiteY93" fmla="*/ 2885392 h 3415370"/>
              <a:gd name="connsiteX94" fmla="*/ 2013856 w 7451018"/>
              <a:gd name="connsiteY94" fmla="*/ 2848370 h 3415370"/>
              <a:gd name="connsiteX95" fmla="*/ 2019753 w 7451018"/>
              <a:gd name="connsiteY95" fmla="*/ 2849023 h 3415370"/>
              <a:gd name="connsiteX96" fmla="*/ 2012850 w 7451018"/>
              <a:gd name="connsiteY96" fmla="*/ 2851972 h 3415370"/>
              <a:gd name="connsiteX97" fmla="*/ 2012314 w 7451018"/>
              <a:gd name="connsiteY97" fmla="*/ 2852978 h 3415370"/>
              <a:gd name="connsiteX98" fmla="*/ 2016067 w 7451018"/>
              <a:gd name="connsiteY98" fmla="*/ 2858339 h 3415370"/>
              <a:gd name="connsiteX99" fmla="*/ 2007958 w 7451018"/>
              <a:gd name="connsiteY99" fmla="*/ 2849023 h 3415370"/>
              <a:gd name="connsiteX100" fmla="*/ 2013856 w 7451018"/>
              <a:gd name="connsiteY100" fmla="*/ 2848370 h 3415370"/>
              <a:gd name="connsiteX101" fmla="*/ 2015463 w 7451018"/>
              <a:gd name="connsiteY101" fmla="*/ 2837832 h 3415370"/>
              <a:gd name="connsiteX102" fmla="*/ 2017205 w 7451018"/>
              <a:gd name="connsiteY102" fmla="*/ 2843930 h 3415370"/>
              <a:gd name="connsiteX103" fmla="*/ 2008828 w 7451018"/>
              <a:gd name="connsiteY103" fmla="*/ 2841920 h 3415370"/>
              <a:gd name="connsiteX104" fmla="*/ 2015463 w 7451018"/>
              <a:gd name="connsiteY104" fmla="*/ 2837832 h 3415370"/>
              <a:gd name="connsiteX105" fmla="*/ 5871589 w 7451018"/>
              <a:gd name="connsiteY105" fmla="*/ 2684956 h 3415370"/>
              <a:gd name="connsiteX106" fmla="*/ 5871589 w 7451018"/>
              <a:gd name="connsiteY106" fmla="*/ 2684956 h 3415370"/>
              <a:gd name="connsiteX107" fmla="*/ 2574063 w 7451018"/>
              <a:gd name="connsiteY107" fmla="*/ 2626596 h 3415370"/>
              <a:gd name="connsiteX108" fmla="*/ 2572603 w 7451018"/>
              <a:gd name="connsiteY108" fmla="*/ 2631205 h 3415370"/>
              <a:gd name="connsiteX109" fmla="*/ 2571128 w 7451018"/>
              <a:gd name="connsiteY109" fmla="*/ 2631205 h 3415370"/>
              <a:gd name="connsiteX110" fmla="*/ 2574063 w 7451018"/>
              <a:gd name="connsiteY110" fmla="*/ 2626596 h 3415370"/>
              <a:gd name="connsiteX111" fmla="*/ 4498922 w 7451018"/>
              <a:gd name="connsiteY111" fmla="*/ 2377127 h 3415370"/>
              <a:gd name="connsiteX112" fmla="*/ 4499009 w 7451018"/>
              <a:gd name="connsiteY112" fmla="*/ 2377606 h 3415370"/>
              <a:gd name="connsiteX113" fmla="*/ 4498762 w 7451018"/>
              <a:gd name="connsiteY113" fmla="*/ 2377338 h 3415370"/>
              <a:gd name="connsiteX114" fmla="*/ 4498318 w 7451018"/>
              <a:gd name="connsiteY114" fmla="*/ 2376859 h 3415370"/>
              <a:gd name="connsiteX115" fmla="*/ 4498762 w 7451018"/>
              <a:gd name="connsiteY115" fmla="*/ 2377338 h 3415370"/>
              <a:gd name="connsiteX116" fmla="*/ 4497447 w 7451018"/>
              <a:gd name="connsiteY116" fmla="*/ 2379072 h 3415370"/>
              <a:gd name="connsiteX117" fmla="*/ 4498251 w 7451018"/>
              <a:gd name="connsiteY117" fmla="*/ 2376926 h 3415370"/>
              <a:gd name="connsiteX118" fmla="*/ 4498118 w 7451018"/>
              <a:gd name="connsiteY118" fmla="*/ 2376926 h 3415370"/>
              <a:gd name="connsiteX119" fmla="*/ 4498318 w 7451018"/>
              <a:gd name="connsiteY119" fmla="*/ 2376859 h 3415370"/>
              <a:gd name="connsiteX120" fmla="*/ 4517151 w 7451018"/>
              <a:gd name="connsiteY120" fmla="*/ 2358495 h 3415370"/>
              <a:gd name="connsiteX121" fmla="*/ 4513666 w 7451018"/>
              <a:gd name="connsiteY121" fmla="*/ 2367878 h 3415370"/>
              <a:gd name="connsiteX122" fmla="*/ 4517151 w 7451018"/>
              <a:gd name="connsiteY122" fmla="*/ 2358495 h 3415370"/>
              <a:gd name="connsiteX123" fmla="*/ 6293690 w 7451018"/>
              <a:gd name="connsiteY123" fmla="*/ 2342947 h 3415370"/>
              <a:gd name="connsiteX124" fmla="*/ 6293690 w 7451018"/>
              <a:gd name="connsiteY124" fmla="*/ 2343349 h 3415370"/>
              <a:gd name="connsiteX125" fmla="*/ 6296036 w 7451018"/>
              <a:gd name="connsiteY125" fmla="*/ 2343349 h 3415370"/>
              <a:gd name="connsiteX126" fmla="*/ 6293690 w 7451018"/>
              <a:gd name="connsiteY126" fmla="*/ 2342947 h 3415370"/>
              <a:gd name="connsiteX127" fmla="*/ 4529215 w 7451018"/>
              <a:gd name="connsiteY127" fmla="*/ 2336647 h 3415370"/>
              <a:gd name="connsiteX128" fmla="*/ 4555688 w 7451018"/>
              <a:gd name="connsiteY128" fmla="*/ 2418681 h 3415370"/>
              <a:gd name="connsiteX129" fmla="*/ 4549054 w 7451018"/>
              <a:gd name="connsiteY129" fmla="*/ 2443948 h 3415370"/>
              <a:gd name="connsiteX130" fmla="*/ 4540206 w 7451018"/>
              <a:gd name="connsiteY130" fmla="*/ 2434632 h 3415370"/>
              <a:gd name="connsiteX131" fmla="*/ 4539871 w 7451018"/>
              <a:gd name="connsiteY131" fmla="*/ 2458156 h 3415370"/>
              <a:gd name="connsiteX132" fmla="*/ 4544764 w 7451018"/>
              <a:gd name="connsiteY132" fmla="*/ 2457352 h 3415370"/>
              <a:gd name="connsiteX133" fmla="*/ 4537727 w 7451018"/>
              <a:gd name="connsiteY133" fmla="*/ 2466266 h 3415370"/>
              <a:gd name="connsiteX134" fmla="*/ 4530958 w 7451018"/>
              <a:gd name="connsiteY134" fmla="*/ 2474845 h 3415370"/>
              <a:gd name="connsiteX135" fmla="*/ 4517553 w 7451018"/>
              <a:gd name="connsiteY135" fmla="*/ 2540727 h 3415370"/>
              <a:gd name="connsiteX136" fmla="*/ 4484043 w 7451018"/>
              <a:gd name="connsiteY136" fmla="*/ 2658483 h 3415370"/>
              <a:gd name="connsiteX137" fmla="*/ 4411258 w 7451018"/>
              <a:gd name="connsiteY137" fmla="*/ 2624436 h 3415370"/>
              <a:gd name="connsiteX138" fmla="*/ 4409984 w 7451018"/>
              <a:gd name="connsiteY138" fmla="*/ 2564519 h 3415370"/>
              <a:gd name="connsiteX139" fmla="*/ 4417021 w 7451018"/>
              <a:gd name="connsiteY139" fmla="*/ 2552388 h 3415370"/>
              <a:gd name="connsiteX140" fmla="*/ 4423723 w 7451018"/>
              <a:gd name="connsiteY140" fmla="*/ 2546289 h 3415370"/>
              <a:gd name="connsiteX141" fmla="*/ 4450599 w 7451018"/>
              <a:gd name="connsiteY141" fmla="*/ 2437246 h 3415370"/>
              <a:gd name="connsiteX142" fmla="*/ 4454888 w 7451018"/>
              <a:gd name="connsiteY142" fmla="*/ 2430544 h 3415370"/>
              <a:gd name="connsiteX143" fmla="*/ 4456027 w 7451018"/>
              <a:gd name="connsiteY143" fmla="*/ 2437246 h 3415370"/>
              <a:gd name="connsiteX144" fmla="*/ 4457435 w 7451018"/>
              <a:gd name="connsiteY144" fmla="*/ 2430476 h 3415370"/>
              <a:gd name="connsiteX145" fmla="*/ 4484043 w 7451018"/>
              <a:gd name="connsiteY145" fmla="*/ 2418882 h 3415370"/>
              <a:gd name="connsiteX146" fmla="*/ 4497447 w 7451018"/>
              <a:gd name="connsiteY146" fmla="*/ 2401523 h 3415370"/>
              <a:gd name="connsiteX147" fmla="*/ 4490745 w 7451018"/>
              <a:gd name="connsiteY147" fmla="*/ 2400518 h 3415370"/>
              <a:gd name="connsiteX148" fmla="*/ 4499765 w 7451018"/>
              <a:gd name="connsiteY148" fmla="*/ 2381744 h 3415370"/>
              <a:gd name="connsiteX149" fmla="*/ 4499009 w 7451018"/>
              <a:gd name="connsiteY149" fmla="*/ 2377606 h 3415370"/>
              <a:gd name="connsiteX150" fmla="*/ 4504149 w 7451018"/>
              <a:gd name="connsiteY150" fmla="*/ 2383160 h 3415370"/>
              <a:gd name="connsiteX151" fmla="*/ 4514739 w 7451018"/>
              <a:gd name="connsiteY151" fmla="*/ 2375184 h 3415370"/>
              <a:gd name="connsiteX152" fmla="*/ 4529215 w 7451018"/>
              <a:gd name="connsiteY152" fmla="*/ 2336647 h 3415370"/>
              <a:gd name="connsiteX153" fmla="*/ 6454407 w 7451018"/>
              <a:gd name="connsiteY153" fmla="*/ 2303136 h 3415370"/>
              <a:gd name="connsiteX154" fmla="*/ 6459434 w 7451018"/>
              <a:gd name="connsiteY154" fmla="*/ 2309838 h 3415370"/>
              <a:gd name="connsiteX155" fmla="*/ 6468013 w 7451018"/>
              <a:gd name="connsiteY155" fmla="*/ 2309704 h 3415370"/>
              <a:gd name="connsiteX156" fmla="*/ 6465064 w 7451018"/>
              <a:gd name="connsiteY156" fmla="*/ 2316607 h 3415370"/>
              <a:gd name="connsiteX157" fmla="*/ 6481417 w 7451018"/>
              <a:gd name="connsiteY157" fmla="*/ 2340400 h 3415370"/>
              <a:gd name="connsiteX158" fmla="*/ 6488119 w 7451018"/>
              <a:gd name="connsiteY158" fmla="*/ 2364996 h 3415370"/>
              <a:gd name="connsiteX159" fmla="*/ 6481417 w 7451018"/>
              <a:gd name="connsiteY159" fmla="*/ 2363992 h 3415370"/>
              <a:gd name="connsiteX160" fmla="*/ 6488119 w 7451018"/>
              <a:gd name="connsiteY160" fmla="*/ 2404807 h 3415370"/>
              <a:gd name="connsiteX161" fmla="*/ 6490934 w 7451018"/>
              <a:gd name="connsiteY161" fmla="*/ 2404807 h 3415370"/>
              <a:gd name="connsiteX162" fmla="*/ 6496698 w 7451018"/>
              <a:gd name="connsiteY162" fmla="*/ 2390800 h 3415370"/>
              <a:gd name="connsiteX163" fmla="*/ 6501322 w 7451018"/>
              <a:gd name="connsiteY163" fmla="*/ 2394285 h 3415370"/>
              <a:gd name="connsiteX164" fmla="*/ 6501457 w 7451018"/>
              <a:gd name="connsiteY164" fmla="*/ 2393213 h 3415370"/>
              <a:gd name="connsiteX165" fmla="*/ 6508293 w 7451018"/>
              <a:gd name="connsiteY165" fmla="*/ 2401322 h 3415370"/>
              <a:gd name="connsiteX166" fmla="*/ 6511376 w 7451018"/>
              <a:gd name="connsiteY166" fmla="*/ 2396899 h 3415370"/>
              <a:gd name="connsiteX167" fmla="*/ 6521563 w 7451018"/>
              <a:gd name="connsiteY167" fmla="*/ 2410303 h 3415370"/>
              <a:gd name="connsiteX168" fmla="*/ 6521563 w 7451018"/>
              <a:gd name="connsiteY168" fmla="*/ 2450248 h 3415370"/>
              <a:gd name="connsiteX169" fmla="*/ 6533426 w 7451018"/>
              <a:gd name="connsiteY169" fmla="*/ 2463920 h 3415370"/>
              <a:gd name="connsiteX170" fmla="*/ 6535772 w 7451018"/>
              <a:gd name="connsiteY170" fmla="*/ 2483490 h 3415370"/>
              <a:gd name="connsiteX171" fmla="*/ 6538051 w 7451018"/>
              <a:gd name="connsiteY171" fmla="*/ 2484026 h 3415370"/>
              <a:gd name="connsiteX172" fmla="*/ 6534901 w 7451018"/>
              <a:gd name="connsiteY172" fmla="*/ 2490728 h 3415370"/>
              <a:gd name="connsiteX173" fmla="*/ 6555007 w 7451018"/>
              <a:gd name="connsiteY173" fmla="*/ 2515593 h 3415370"/>
              <a:gd name="connsiteX174" fmla="*/ 6558693 w 7451018"/>
              <a:gd name="connsiteY174" fmla="*/ 2520285 h 3415370"/>
              <a:gd name="connsiteX175" fmla="*/ 6562245 w 7451018"/>
              <a:gd name="connsiteY175" fmla="*/ 2517537 h 3415370"/>
              <a:gd name="connsiteX176" fmla="*/ 6569819 w 7451018"/>
              <a:gd name="connsiteY176" fmla="*/ 2530606 h 3415370"/>
              <a:gd name="connsiteX177" fmla="*/ 6587244 w 7451018"/>
              <a:gd name="connsiteY177" fmla="*/ 2537778 h 3415370"/>
              <a:gd name="connsiteX178" fmla="*/ 6601922 w 7451018"/>
              <a:gd name="connsiteY178" fmla="*/ 2543407 h 3415370"/>
              <a:gd name="connsiteX179" fmla="*/ 6595957 w 7451018"/>
              <a:gd name="connsiteY179" fmla="*/ 2548903 h 3415370"/>
              <a:gd name="connsiteX180" fmla="*/ 6594214 w 7451018"/>
              <a:gd name="connsiteY180" fmla="*/ 2558890 h 3415370"/>
              <a:gd name="connsiteX181" fmla="*/ 6601922 w 7451018"/>
              <a:gd name="connsiteY181" fmla="*/ 2560029 h 3415370"/>
              <a:gd name="connsiteX182" fmla="*/ 6608624 w 7451018"/>
              <a:gd name="connsiteY182" fmla="*/ 2593003 h 3415370"/>
              <a:gd name="connsiteX183" fmla="*/ 6615326 w 7451018"/>
              <a:gd name="connsiteY183" fmla="*/ 2591260 h 3415370"/>
              <a:gd name="connsiteX184" fmla="*/ 6609026 w 7451018"/>
              <a:gd name="connsiteY184" fmla="*/ 2586704 h 3415370"/>
              <a:gd name="connsiteX185" fmla="*/ 6635433 w 7451018"/>
              <a:gd name="connsiteY185" fmla="*/ 2621688 h 3415370"/>
              <a:gd name="connsiteX186" fmla="*/ 6676382 w 7451018"/>
              <a:gd name="connsiteY186" fmla="*/ 2664917 h 3415370"/>
              <a:gd name="connsiteX187" fmla="*/ 6683152 w 7451018"/>
              <a:gd name="connsiteY187" fmla="*/ 2651579 h 3415370"/>
              <a:gd name="connsiteX188" fmla="*/ 6689050 w 7451018"/>
              <a:gd name="connsiteY188" fmla="*/ 2652250 h 3415370"/>
              <a:gd name="connsiteX189" fmla="*/ 6682348 w 7451018"/>
              <a:gd name="connsiteY189" fmla="*/ 2718601 h 3415370"/>
              <a:gd name="connsiteX190" fmla="*/ 6688916 w 7451018"/>
              <a:gd name="connsiteY190" fmla="*/ 2705666 h 3415370"/>
              <a:gd name="connsiteX191" fmla="*/ 6690927 w 7451018"/>
              <a:gd name="connsiteY191" fmla="*/ 2738707 h 3415370"/>
              <a:gd name="connsiteX192" fmla="*/ 6689050 w 7451018"/>
              <a:gd name="connsiteY192" fmla="*/ 2738841 h 3415370"/>
              <a:gd name="connsiteX193" fmla="*/ 6695886 w 7451018"/>
              <a:gd name="connsiteY193" fmla="*/ 2740919 h 3415370"/>
              <a:gd name="connsiteX194" fmla="*/ 6692535 w 7451018"/>
              <a:gd name="connsiteY194" fmla="*/ 2747956 h 3415370"/>
              <a:gd name="connsiteX195" fmla="*/ 6670351 w 7451018"/>
              <a:gd name="connsiteY195" fmla="*/ 2845941 h 3415370"/>
              <a:gd name="connsiteX196" fmla="*/ 6668810 w 7451018"/>
              <a:gd name="connsiteY196" fmla="*/ 2846076 h 3415370"/>
              <a:gd name="connsiteX197" fmla="*/ 6669145 w 7451018"/>
              <a:gd name="connsiteY197" fmla="*/ 2847952 h 3415370"/>
              <a:gd name="connsiteX198" fmla="*/ 6655740 w 7451018"/>
              <a:gd name="connsiteY198" fmla="*/ 2857134 h 3415370"/>
              <a:gd name="connsiteX199" fmla="*/ 6628932 w 7451018"/>
              <a:gd name="connsiteY199" fmla="*/ 2912226 h 3415370"/>
              <a:gd name="connsiteX200" fmla="*/ 6622230 w 7451018"/>
              <a:gd name="connsiteY200" fmla="*/ 2961151 h 3415370"/>
              <a:gd name="connsiteX201" fmla="*/ 6547166 w 7451018"/>
              <a:gd name="connsiteY201" fmla="*/ 3000023 h 3415370"/>
              <a:gd name="connsiteX202" fmla="*/ 6451861 w 7451018"/>
              <a:gd name="connsiteY202" fmla="*/ 2993321 h 3415370"/>
              <a:gd name="connsiteX203" fmla="*/ 6447906 w 7451018"/>
              <a:gd name="connsiteY203" fmla="*/ 2987088 h 3415370"/>
              <a:gd name="connsiteX204" fmla="*/ 6441540 w 7451018"/>
              <a:gd name="connsiteY204" fmla="*/ 2992383 h 3415370"/>
              <a:gd name="connsiteX205" fmla="*/ 6407828 w 7451018"/>
              <a:gd name="connsiteY205" fmla="*/ 2948752 h 3415370"/>
              <a:gd name="connsiteX206" fmla="*/ 6371971 w 7451018"/>
              <a:gd name="connsiteY206" fmla="*/ 2916448 h 3415370"/>
              <a:gd name="connsiteX207" fmla="*/ 6374317 w 7451018"/>
              <a:gd name="connsiteY207" fmla="*/ 2914169 h 3415370"/>
              <a:gd name="connsiteX208" fmla="*/ 6374317 w 7451018"/>
              <a:gd name="connsiteY208" fmla="*/ 2897883 h 3415370"/>
              <a:gd name="connsiteX209" fmla="*/ 6374317 w 7451018"/>
              <a:gd name="connsiteY209" fmla="*/ 2889773 h 3415370"/>
              <a:gd name="connsiteX210" fmla="*/ 6367615 w 7451018"/>
              <a:gd name="connsiteY210" fmla="*/ 2888634 h 3415370"/>
              <a:gd name="connsiteX211" fmla="*/ 6354211 w 7451018"/>
              <a:gd name="connsiteY211" fmla="*/ 2906127 h 3415370"/>
              <a:gd name="connsiteX212" fmla="*/ 6344023 w 7451018"/>
              <a:gd name="connsiteY212" fmla="*/ 2919531 h 3415370"/>
              <a:gd name="connsiteX213" fmla="*/ 6354211 w 7451018"/>
              <a:gd name="connsiteY213" fmla="*/ 2900899 h 3415370"/>
              <a:gd name="connsiteX214" fmla="*/ 6355819 w 7451018"/>
              <a:gd name="connsiteY214" fmla="*/ 2892722 h 3415370"/>
              <a:gd name="connsiteX215" fmla="*/ 6356690 w 7451018"/>
              <a:gd name="connsiteY215" fmla="*/ 2879318 h 3415370"/>
              <a:gd name="connsiteX216" fmla="*/ 6354479 w 7451018"/>
              <a:gd name="connsiteY216" fmla="*/ 2880189 h 3415370"/>
              <a:gd name="connsiteX217" fmla="*/ 6363795 w 7451018"/>
              <a:gd name="connsiteY217" fmla="*/ 2867790 h 3415370"/>
              <a:gd name="connsiteX218" fmla="*/ 6361114 w 7451018"/>
              <a:gd name="connsiteY218" fmla="*/ 2866450 h 3415370"/>
              <a:gd name="connsiteX219" fmla="*/ 6327402 w 7451018"/>
              <a:gd name="connsiteY219" fmla="*/ 2899156 h 3415370"/>
              <a:gd name="connsiteX220" fmla="*/ 6334037 w 7451018"/>
              <a:gd name="connsiteY220" fmla="*/ 2904049 h 3415370"/>
              <a:gd name="connsiteX221" fmla="*/ 6327805 w 7451018"/>
              <a:gd name="connsiteY221" fmla="*/ 2906260 h 3415370"/>
              <a:gd name="connsiteX222" fmla="*/ 6320633 w 7451018"/>
              <a:gd name="connsiteY222" fmla="*/ 2904049 h 3415370"/>
              <a:gd name="connsiteX223" fmla="*/ 6320633 w 7451018"/>
              <a:gd name="connsiteY223" fmla="*/ 2906260 h 3415370"/>
              <a:gd name="connsiteX224" fmla="*/ 6308033 w 7451018"/>
              <a:gd name="connsiteY224" fmla="*/ 2899090 h 3415370"/>
              <a:gd name="connsiteX225" fmla="*/ 6307631 w 7451018"/>
              <a:gd name="connsiteY225" fmla="*/ 2899558 h 3415370"/>
              <a:gd name="connsiteX226" fmla="*/ 6313462 w 7451018"/>
              <a:gd name="connsiteY226" fmla="*/ 2889237 h 3415370"/>
              <a:gd name="connsiteX227" fmla="*/ 6300459 w 7451018"/>
              <a:gd name="connsiteY227" fmla="*/ 2867455 h 3415370"/>
              <a:gd name="connsiteX228" fmla="*/ 6287725 w 7451018"/>
              <a:gd name="connsiteY228" fmla="*/ 2859010 h 3415370"/>
              <a:gd name="connsiteX229" fmla="*/ 6285982 w 7451018"/>
              <a:gd name="connsiteY229" fmla="*/ 2859345 h 3415370"/>
              <a:gd name="connsiteX230" fmla="*/ 6287055 w 7451018"/>
              <a:gd name="connsiteY230" fmla="*/ 2846344 h 3415370"/>
              <a:gd name="connsiteX231" fmla="*/ 6286988 w 7451018"/>
              <a:gd name="connsiteY231" fmla="*/ 2845941 h 3415370"/>
              <a:gd name="connsiteX232" fmla="*/ 6286988 w 7451018"/>
              <a:gd name="connsiteY232" fmla="*/ 2845874 h 3415370"/>
              <a:gd name="connsiteX233" fmla="*/ 6287055 w 7451018"/>
              <a:gd name="connsiteY233" fmla="*/ 2845941 h 3415370"/>
              <a:gd name="connsiteX234" fmla="*/ 6287390 w 7451018"/>
              <a:gd name="connsiteY234" fmla="*/ 2845874 h 3415370"/>
              <a:gd name="connsiteX235" fmla="*/ 6253947 w 7451018"/>
              <a:gd name="connsiteY235" fmla="*/ 2832470 h 3415370"/>
              <a:gd name="connsiteX236" fmla="*/ 6072452 w 7451018"/>
              <a:gd name="connsiteY236" fmla="*/ 2880524 h 3415370"/>
              <a:gd name="connsiteX237" fmla="*/ 6054423 w 7451018"/>
              <a:gd name="connsiteY237" fmla="*/ 2879385 h 3415370"/>
              <a:gd name="connsiteX238" fmla="*/ 6037132 w 7451018"/>
              <a:gd name="connsiteY238" fmla="*/ 2884948 h 3415370"/>
              <a:gd name="connsiteX239" fmla="*/ 5985324 w 7451018"/>
              <a:gd name="connsiteY239" fmla="*/ 2884747 h 3415370"/>
              <a:gd name="connsiteX240" fmla="*/ 5987067 w 7451018"/>
              <a:gd name="connsiteY240" fmla="*/ 2892856 h 3415370"/>
              <a:gd name="connsiteX241" fmla="*/ 5963542 w 7451018"/>
              <a:gd name="connsiteY241" fmla="*/ 2899558 h 3415370"/>
              <a:gd name="connsiteX242" fmla="*/ 5952149 w 7451018"/>
              <a:gd name="connsiteY242" fmla="*/ 2911756 h 3415370"/>
              <a:gd name="connsiteX243" fmla="*/ 5945112 w 7451018"/>
              <a:gd name="connsiteY243" fmla="*/ 2906260 h 3415370"/>
              <a:gd name="connsiteX244" fmla="*/ 5946452 w 7451018"/>
              <a:gd name="connsiteY244" fmla="*/ 2912962 h 3415370"/>
              <a:gd name="connsiteX245" fmla="*/ 5897862 w 7451018"/>
              <a:gd name="connsiteY245" fmla="*/ 2892856 h 3415370"/>
              <a:gd name="connsiteX246" fmla="*/ 5891226 w 7451018"/>
              <a:gd name="connsiteY246" fmla="*/ 2866115 h 3415370"/>
              <a:gd name="connsiteX247" fmla="*/ 5897862 w 7451018"/>
              <a:gd name="connsiteY247" fmla="*/ 2872884 h 3415370"/>
              <a:gd name="connsiteX248" fmla="*/ 5898263 w 7451018"/>
              <a:gd name="connsiteY248" fmla="*/ 2820741 h 3415370"/>
              <a:gd name="connsiteX249" fmla="*/ 5878157 w 7451018"/>
              <a:gd name="connsiteY249" fmla="*/ 2745610 h 3415370"/>
              <a:gd name="connsiteX250" fmla="*/ 5844646 w 7451018"/>
              <a:gd name="connsiteY250" fmla="*/ 2672826 h 3415370"/>
              <a:gd name="connsiteX251" fmla="*/ 5851348 w 7451018"/>
              <a:gd name="connsiteY251" fmla="*/ 2672826 h 3415370"/>
              <a:gd name="connsiteX252" fmla="*/ 5858051 w 7451018"/>
              <a:gd name="connsiteY252" fmla="*/ 2685694 h 3415370"/>
              <a:gd name="connsiteX253" fmla="*/ 5859324 w 7451018"/>
              <a:gd name="connsiteY253" fmla="*/ 2671619 h 3415370"/>
              <a:gd name="connsiteX254" fmla="*/ 5864485 w 7451018"/>
              <a:gd name="connsiteY254" fmla="*/ 2678321 h 3415370"/>
              <a:gd name="connsiteX255" fmla="*/ 5871455 w 7451018"/>
              <a:gd name="connsiteY255" fmla="*/ 2677718 h 3415370"/>
              <a:gd name="connsiteX256" fmla="*/ 5871455 w 7451018"/>
              <a:gd name="connsiteY256" fmla="*/ 2674702 h 3415370"/>
              <a:gd name="connsiteX257" fmla="*/ 5870181 w 7451018"/>
              <a:gd name="connsiteY257" fmla="*/ 2584223 h 3415370"/>
              <a:gd name="connsiteX258" fmla="*/ 5871388 w 7451018"/>
              <a:gd name="connsiteY258" fmla="*/ 2577856 h 3415370"/>
              <a:gd name="connsiteX259" fmla="*/ 5874873 w 7451018"/>
              <a:gd name="connsiteY259" fmla="*/ 2577856 h 3415370"/>
              <a:gd name="connsiteX260" fmla="*/ 5871857 w 7451018"/>
              <a:gd name="connsiteY260" fmla="*/ 2591931 h 3415370"/>
              <a:gd name="connsiteX261" fmla="*/ 5878157 w 7451018"/>
              <a:gd name="connsiteY261" fmla="*/ 2597962 h 3415370"/>
              <a:gd name="connsiteX262" fmla="*/ 5905904 w 7451018"/>
              <a:gd name="connsiteY262" fmla="*/ 2565056 h 3415370"/>
              <a:gd name="connsiteX263" fmla="*/ 5912271 w 7451018"/>
              <a:gd name="connsiteY263" fmla="*/ 2560096 h 3415370"/>
              <a:gd name="connsiteX264" fmla="*/ 5925005 w 7451018"/>
              <a:gd name="connsiteY264" fmla="*/ 2555270 h 3415370"/>
              <a:gd name="connsiteX265" fmla="*/ 5918839 w 7451018"/>
              <a:gd name="connsiteY265" fmla="*/ 2549775 h 3415370"/>
              <a:gd name="connsiteX266" fmla="*/ 5925139 w 7451018"/>
              <a:gd name="connsiteY266" fmla="*/ 2546826 h 3415370"/>
              <a:gd name="connsiteX267" fmla="*/ 5931640 w 7451018"/>
              <a:gd name="connsiteY267" fmla="*/ 2551048 h 3415370"/>
              <a:gd name="connsiteX268" fmla="*/ 5993836 w 7451018"/>
              <a:gd name="connsiteY268" fmla="*/ 2537643 h 3415370"/>
              <a:gd name="connsiteX269" fmla="*/ 6041689 w 7451018"/>
              <a:gd name="connsiteY269" fmla="*/ 2490327 h 3415370"/>
              <a:gd name="connsiteX270" fmla="*/ 6052413 w 7451018"/>
              <a:gd name="connsiteY270" fmla="*/ 2449310 h 3415370"/>
              <a:gd name="connsiteX271" fmla="*/ 6063270 w 7451018"/>
              <a:gd name="connsiteY271" fmla="*/ 2443813 h 3415370"/>
              <a:gd name="connsiteX272" fmla="*/ 6065951 w 7451018"/>
              <a:gd name="connsiteY272" fmla="*/ 2437111 h 3415370"/>
              <a:gd name="connsiteX273" fmla="*/ 6070790 w 7451018"/>
              <a:gd name="connsiteY273" fmla="*/ 2437444 h 3415370"/>
              <a:gd name="connsiteX274" fmla="*/ 6070844 w 7451018"/>
              <a:gd name="connsiteY274" fmla="*/ 2437447 h 3415370"/>
              <a:gd name="connsiteX275" fmla="*/ 6071179 w 7451018"/>
              <a:gd name="connsiteY275" fmla="*/ 2443813 h 3415370"/>
              <a:gd name="connsiteX276" fmla="*/ 6083578 w 7451018"/>
              <a:gd name="connsiteY276" fmla="*/ 2450516 h 3415370"/>
              <a:gd name="connsiteX277" fmla="*/ 6079623 w 7451018"/>
              <a:gd name="connsiteY277" fmla="*/ 2423707 h 3415370"/>
              <a:gd name="connsiteX278" fmla="*/ 6079221 w 7451018"/>
              <a:gd name="connsiteY278" fmla="*/ 2423707 h 3415370"/>
              <a:gd name="connsiteX279" fmla="*/ 6079556 w 7451018"/>
              <a:gd name="connsiteY279" fmla="*/ 2423640 h 3415370"/>
              <a:gd name="connsiteX280" fmla="*/ 6079221 w 7451018"/>
              <a:gd name="connsiteY280" fmla="*/ 2422836 h 3415370"/>
              <a:gd name="connsiteX281" fmla="*/ 6080629 w 7451018"/>
              <a:gd name="connsiteY281" fmla="*/ 2423372 h 3415370"/>
              <a:gd name="connsiteX282" fmla="*/ 6092224 w 7451018"/>
              <a:gd name="connsiteY282" fmla="*/ 2423037 h 3415370"/>
              <a:gd name="connsiteX283" fmla="*/ 6099328 w 7451018"/>
              <a:gd name="connsiteY283" fmla="*/ 2408896 h 3415370"/>
              <a:gd name="connsiteX284" fmla="*/ 6099328 w 7451018"/>
              <a:gd name="connsiteY284" fmla="*/ 2402528 h 3415370"/>
              <a:gd name="connsiteX285" fmla="*/ 6109046 w 7451018"/>
              <a:gd name="connsiteY285" fmla="*/ 2403735 h 3415370"/>
              <a:gd name="connsiteX286" fmla="*/ 6118898 w 7451018"/>
              <a:gd name="connsiteY286" fmla="*/ 2392274 h 3415370"/>
              <a:gd name="connsiteX287" fmla="*/ 6127276 w 7451018"/>
              <a:gd name="connsiteY287" fmla="*/ 2390331 h 3415370"/>
              <a:gd name="connsiteX288" fmla="*/ 6166081 w 7451018"/>
              <a:gd name="connsiteY288" fmla="*/ 2412649 h 3415370"/>
              <a:gd name="connsiteX289" fmla="*/ 6191952 w 7451018"/>
              <a:gd name="connsiteY289" fmla="*/ 2410437 h 3415370"/>
              <a:gd name="connsiteX290" fmla="*/ 6193158 w 7451018"/>
              <a:gd name="connsiteY290" fmla="*/ 2406684 h 3415370"/>
              <a:gd name="connsiteX291" fmla="*/ 6193493 w 7451018"/>
              <a:gd name="connsiteY291" fmla="*/ 2390331 h 3415370"/>
              <a:gd name="connsiteX292" fmla="*/ 6203613 w 7451018"/>
              <a:gd name="connsiteY292" fmla="*/ 2375653 h 3415370"/>
              <a:gd name="connsiteX293" fmla="*/ 6199793 w 7451018"/>
              <a:gd name="connsiteY293" fmla="*/ 2368951 h 3415370"/>
              <a:gd name="connsiteX294" fmla="*/ 6221106 w 7451018"/>
              <a:gd name="connsiteY294" fmla="*/ 2350252 h 3415370"/>
              <a:gd name="connsiteX295" fmla="*/ 6221374 w 7451018"/>
              <a:gd name="connsiteY295" fmla="*/ 2343617 h 3415370"/>
              <a:gd name="connsiteX296" fmla="*/ 6199793 w 7451018"/>
              <a:gd name="connsiteY296" fmla="*/ 2338657 h 3415370"/>
              <a:gd name="connsiteX297" fmla="*/ 6206495 w 7451018"/>
              <a:gd name="connsiteY297" fmla="*/ 2331955 h 3415370"/>
              <a:gd name="connsiteX298" fmla="*/ 6206495 w 7451018"/>
              <a:gd name="connsiteY298" fmla="*/ 2324516 h 3415370"/>
              <a:gd name="connsiteX299" fmla="*/ 6233304 w 7451018"/>
              <a:gd name="connsiteY299" fmla="*/ 2324516 h 3415370"/>
              <a:gd name="connsiteX300" fmla="*/ 6233236 w 7451018"/>
              <a:gd name="connsiteY300" fmla="*/ 2336915 h 3415370"/>
              <a:gd name="connsiteX301" fmla="*/ 6225194 w 7451018"/>
              <a:gd name="connsiteY301" fmla="*/ 2343416 h 3415370"/>
              <a:gd name="connsiteX302" fmla="*/ 6231762 w 7451018"/>
              <a:gd name="connsiteY302" fmla="*/ 2350118 h 3415370"/>
              <a:gd name="connsiteX303" fmla="*/ 6241816 w 7451018"/>
              <a:gd name="connsiteY303" fmla="*/ 2343416 h 3415370"/>
              <a:gd name="connsiteX304" fmla="*/ 6242955 w 7451018"/>
              <a:gd name="connsiteY304" fmla="*/ 2350118 h 3415370"/>
              <a:gd name="connsiteX305" fmla="*/ 6253947 w 7451018"/>
              <a:gd name="connsiteY305" fmla="*/ 2343416 h 3415370"/>
              <a:gd name="connsiteX306" fmla="*/ 6254818 w 7451018"/>
              <a:gd name="connsiteY306" fmla="*/ 2336714 h 3415370"/>
              <a:gd name="connsiteX307" fmla="*/ 6253410 w 7451018"/>
              <a:gd name="connsiteY307" fmla="*/ 2334167 h 3415370"/>
              <a:gd name="connsiteX308" fmla="*/ 6245301 w 7451018"/>
              <a:gd name="connsiteY308" fmla="*/ 2336714 h 3415370"/>
              <a:gd name="connsiteX309" fmla="*/ 6238398 w 7451018"/>
              <a:gd name="connsiteY309" fmla="*/ 2330012 h 3415370"/>
              <a:gd name="connsiteX310" fmla="*/ 6239269 w 7451018"/>
              <a:gd name="connsiteY310" fmla="*/ 2323310 h 3415370"/>
              <a:gd name="connsiteX311" fmla="*/ 6260179 w 7451018"/>
              <a:gd name="connsiteY311" fmla="*/ 2316876 h 3415370"/>
              <a:gd name="connsiteX312" fmla="*/ 6259375 w 7451018"/>
              <a:gd name="connsiteY312" fmla="*/ 2323310 h 3415370"/>
              <a:gd name="connsiteX313" fmla="*/ 6266882 w 7451018"/>
              <a:gd name="connsiteY313" fmla="*/ 2333229 h 3415370"/>
              <a:gd name="connsiteX314" fmla="*/ 6273718 w 7451018"/>
              <a:gd name="connsiteY314" fmla="*/ 2330012 h 3415370"/>
              <a:gd name="connsiteX315" fmla="*/ 6286787 w 7451018"/>
              <a:gd name="connsiteY315" fmla="*/ 2336647 h 3415370"/>
              <a:gd name="connsiteX316" fmla="*/ 6293623 w 7451018"/>
              <a:gd name="connsiteY316" fmla="*/ 2341338 h 3415370"/>
              <a:gd name="connsiteX317" fmla="*/ 6301465 w 7451018"/>
              <a:gd name="connsiteY317" fmla="*/ 2336647 h 3415370"/>
              <a:gd name="connsiteX318" fmla="*/ 6307094 w 7451018"/>
              <a:gd name="connsiteY318" fmla="*/ 2345359 h 3415370"/>
              <a:gd name="connsiteX319" fmla="*/ 6323046 w 7451018"/>
              <a:gd name="connsiteY319" fmla="*/ 2336647 h 3415370"/>
              <a:gd name="connsiteX320" fmla="*/ 6340002 w 7451018"/>
              <a:gd name="connsiteY320" fmla="*/ 2323645 h 3415370"/>
              <a:gd name="connsiteX321" fmla="*/ 6347307 w 7451018"/>
              <a:gd name="connsiteY321" fmla="*/ 2317881 h 3415370"/>
              <a:gd name="connsiteX322" fmla="*/ 6328541 w 7451018"/>
              <a:gd name="connsiteY322" fmla="*/ 2341003 h 3415370"/>
              <a:gd name="connsiteX323" fmla="*/ 6340605 w 7451018"/>
              <a:gd name="connsiteY323" fmla="*/ 2344690 h 3415370"/>
              <a:gd name="connsiteX324" fmla="*/ 6345364 w 7451018"/>
              <a:gd name="connsiteY324" fmla="*/ 2344153 h 3415370"/>
              <a:gd name="connsiteX325" fmla="*/ 6333300 w 7451018"/>
              <a:gd name="connsiteY325" fmla="*/ 2378066 h 3415370"/>
              <a:gd name="connsiteX326" fmla="*/ 6333166 w 7451018"/>
              <a:gd name="connsiteY326" fmla="*/ 2378066 h 3415370"/>
              <a:gd name="connsiteX327" fmla="*/ 6333903 w 7451018"/>
              <a:gd name="connsiteY327" fmla="*/ 2384701 h 3415370"/>
              <a:gd name="connsiteX328" fmla="*/ 6341343 w 7451018"/>
              <a:gd name="connsiteY328" fmla="*/ 2378669 h 3415370"/>
              <a:gd name="connsiteX329" fmla="*/ 6346369 w 7451018"/>
              <a:gd name="connsiteY329" fmla="*/ 2403668 h 3415370"/>
              <a:gd name="connsiteX330" fmla="*/ 6332563 w 7451018"/>
              <a:gd name="connsiteY330" fmla="*/ 2396966 h 3415370"/>
              <a:gd name="connsiteX331" fmla="*/ 6333903 w 7451018"/>
              <a:gd name="connsiteY331" fmla="*/ 2390264 h 3415370"/>
              <a:gd name="connsiteX332" fmla="*/ 6327201 w 7451018"/>
              <a:gd name="connsiteY332" fmla="*/ 2389325 h 3415370"/>
              <a:gd name="connsiteX333" fmla="*/ 6313797 w 7451018"/>
              <a:gd name="connsiteY333" fmla="*/ 2410705 h 3415370"/>
              <a:gd name="connsiteX334" fmla="*/ 6334573 w 7451018"/>
              <a:gd name="connsiteY334" fmla="*/ 2430477 h 3415370"/>
              <a:gd name="connsiteX335" fmla="*/ 6336852 w 7451018"/>
              <a:gd name="connsiteY335" fmla="*/ 2426857 h 3415370"/>
              <a:gd name="connsiteX336" fmla="*/ 6340672 w 7451018"/>
              <a:gd name="connsiteY336" fmla="*/ 2430477 h 3415370"/>
              <a:gd name="connsiteX337" fmla="*/ 6346034 w 7451018"/>
              <a:gd name="connsiteY337" fmla="*/ 2424445 h 3415370"/>
              <a:gd name="connsiteX338" fmla="*/ 6350659 w 7451018"/>
              <a:gd name="connsiteY338" fmla="*/ 2437179 h 3415370"/>
              <a:gd name="connsiteX339" fmla="*/ 6388459 w 7451018"/>
              <a:gd name="connsiteY339" fmla="*/ 2457285 h 3415370"/>
              <a:gd name="connsiteX340" fmla="*/ 6407693 w 7451018"/>
              <a:gd name="connsiteY340" fmla="*/ 2450382 h 3415370"/>
              <a:gd name="connsiteX341" fmla="*/ 6392212 w 7451018"/>
              <a:gd name="connsiteY341" fmla="*/ 2463987 h 3415370"/>
              <a:gd name="connsiteX342" fmla="*/ 6393753 w 7451018"/>
              <a:gd name="connsiteY342" fmla="*/ 2470690 h 3415370"/>
              <a:gd name="connsiteX343" fmla="*/ 6411782 w 7451018"/>
              <a:gd name="connsiteY343" fmla="*/ 2484094 h 3415370"/>
              <a:gd name="connsiteX344" fmla="*/ 6439529 w 7451018"/>
              <a:gd name="connsiteY344" fmla="*/ 2428064 h 3415370"/>
              <a:gd name="connsiteX345" fmla="*/ 6447906 w 7451018"/>
              <a:gd name="connsiteY345" fmla="*/ 2357691 h 3415370"/>
              <a:gd name="connsiteX346" fmla="*/ 6454407 w 7451018"/>
              <a:gd name="connsiteY346" fmla="*/ 2303136 h 3415370"/>
              <a:gd name="connsiteX347" fmla="*/ 5974474 w 7451018"/>
              <a:gd name="connsiteY347" fmla="*/ 2276067 h 3415370"/>
              <a:gd name="connsiteX348" fmla="*/ 5989681 w 7451018"/>
              <a:gd name="connsiteY348" fmla="*/ 2276663 h 3415370"/>
              <a:gd name="connsiteX349" fmla="*/ 5994841 w 7451018"/>
              <a:gd name="connsiteY349" fmla="*/ 2303068 h 3415370"/>
              <a:gd name="connsiteX350" fmla="*/ 5974474 w 7451018"/>
              <a:gd name="connsiteY350" fmla="*/ 2276067 h 3415370"/>
              <a:gd name="connsiteX351" fmla="*/ 6146846 w 7451018"/>
              <a:gd name="connsiteY351" fmla="*/ 2249452 h 3415370"/>
              <a:gd name="connsiteX352" fmla="*/ 6092559 w 7451018"/>
              <a:gd name="connsiteY352" fmla="*/ 2296367 h 3415370"/>
              <a:gd name="connsiteX353" fmla="*/ 6060924 w 7451018"/>
              <a:gd name="connsiteY353" fmla="*/ 2302332 h 3415370"/>
              <a:gd name="connsiteX354" fmla="*/ 6085857 w 7451018"/>
              <a:gd name="connsiteY354" fmla="*/ 2277936 h 3415370"/>
              <a:gd name="connsiteX355" fmla="*/ 6099261 w 7451018"/>
              <a:gd name="connsiteY355" fmla="*/ 2269559 h 3415370"/>
              <a:gd name="connsiteX356" fmla="*/ 6146846 w 7451018"/>
              <a:gd name="connsiteY356" fmla="*/ 2249452 h 3415370"/>
              <a:gd name="connsiteX357" fmla="*/ 5975740 w 7451018"/>
              <a:gd name="connsiteY357" fmla="*/ 2242750 h 3415370"/>
              <a:gd name="connsiteX358" fmla="*/ 5978555 w 7451018"/>
              <a:gd name="connsiteY358" fmla="*/ 2258768 h 3415370"/>
              <a:gd name="connsiteX359" fmla="*/ 5991959 w 7451018"/>
              <a:gd name="connsiteY359" fmla="*/ 2256154 h 3415370"/>
              <a:gd name="connsiteX360" fmla="*/ 5990418 w 7451018"/>
              <a:gd name="connsiteY360" fmla="*/ 2249452 h 3415370"/>
              <a:gd name="connsiteX361" fmla="*/ 6031101 w 7451018"/>
              <a:gd name="connsiteY361" fmla="*/ 2251194 h 3415370"/>
              <a:gd name="connsiteX362" fmla="*/ 6038874 w 7451018"/>
              <a:gd name="connsiteY362" fmla="*/ 2256288 h 3415370"/>
              <a:gd name="connsiteX363" fmla="*/ 6038874 w 7451018"/>
              <a:gd name="connsiteY363" fmla="*/ 2256624 h 3415370"/>
              <a:gd name="connsiteX364" fmla="*/ 6039411 w 7451018"/>
              <a:gd name="connsiteY364" fmla="*/ 2256556 h 3415370"/>
              <a:gd name="connsiteX365" fmla="*/ 6041623 w 7451018"/>
              <a:gd name="connsiteY365" fmla="*/ 2257227 h 3415370"/>
              <a:gd name="connsiteX366" fmla="*/ 6041688 w 7451018"/>
              <a:gd name="connsiteY366" fmla="*/ 2254931 h 3415370"/>
              <a:gd name="connsiteX367" fmla="*/ 6039478 w 7451018"/>
              <a:gd name="connsiteY367" fmla="*/ 2256557 h 3415370"/>
              <a:gd name="connsiteX368" fmla="*/ 6038941 w 7451018"/>
              <a:gd name="connsiteY368" fmla="*/ 2256289 h 3415370"/>
              <a:gd name="connsiteX369" fmla="*/ 6040022 w 7451018"/>
              <a:gd name="connsiteY369" fmla="*/ 2253423 h 3415370"/>
              <a:gd name="connsiteX370" fmla="*/ 6041722 w 7451018"/>
              <a:gd name="connsiteY370" fmla="*/ 2254852 h 3415370"/>
              <a:gd name="connsiteX371" fmla="*/ 6050260 w 7451018"/>
              <a:gd name="connsiteY371" fmla="*/ 2247391 h 3415370"/>
              <a:gd name="connsiteX372" fmla="*/ 6051743 w 7451018"/>
              <a:gd name="connsiteY372" fmla="*/ 2242817 h 3415370"/>
              <a:gd name="connsiteX373" fmla="*/ 6058378 w 7451018"/>
              <a:gd name="connsiteY373" fmla="*/ 2249519 h 3415370"/>
              <a:gd name="connsiteX374" fmla="*/ 6090415 w 7451018"/>
              <a:gd name="connsiteY374" fmla="*/ 2243018 h 3415370"/>
              <a:gd name="connsiteX375" fmla="*/ 6103483 w 7451018"/>
              <a:gd name="connsiteY375" fmla="*/ 2250926 h 3415370"/>
              <a:gd name="connsiteX376" fmla="*/ 6078618 w 7451018"/>
              <a:gd name="connsiteY376" fmla="*/ 2262857 h 3415370"/>
              <a:gd name="connsiteX377" fmla="*/ 6059048 w 7451018"/>
              <a:gd name="connsiteY377" fmla="*/ 2256154 h 3415370"/>
              <a:gd name="connsiteX378" fmla="*/ 6025873 w 7451018"/>
              <a:gd name="connsiteY378" fmla="*/ 2269559 h 3415370"/>
              <a:gd name="connsiteX379" fmla="*/ 6005364 w 7451018"/>
              <a:gd name="connsiteY379" fmla="*/ 2262857 h 3415370"/>
              <a:gd name="connsiteX380" fmla="*/ 5991959 w 7451018"/>
              <a:gd name="connsiteY380" fmla="*/ 2262857 h 3415370"/>
              <a:gd name="connsiteX381" fmla="*/ 5993904 w 7451018"/>
              <a:gd name="connsiteY381" fmla="*/ 2269559 h 3415370"/>
              <a:gd name="connsiteX382" fmla="*/ 5973193 w 7451018"/>
              <a:gd name="connsiteY382" fmla="*/ 2269559 h 3415370"/>
              <a:gd name="connsiteX383" fmla="*/ 5969440 w 7451018"/>
              <a:gd name="connsiteY383" fmla="*/ 2262857 h 3415370"/>
              <a:gd name="connsiteX384" fmla="*/ 5935997 w 7451018"/>
              <a:gd name="connsiteY384" fmla="*/ 2276261 h 3415370"/>
              <a:gd name="connsiteX385" fmla="*/ 5924938 w 7451018"/>
              <a:gd name="connsiteY385" fmla="*/ 2254546 h 3415370"/>
              <a:gd name="connsiteX386" fmla="*/ 5940085 w 7451018"/>
              <a:gd name="connsiteY386" fmla="*/ 2256154 h 3415370"/>
              <a:gd name="connsiteX387" fmla="*/ 5975740 w 7451018"/>
              <a:gd name="connsiteY387" fmla="*/ 2242750 h 3415370"/>
              <a:gd name="connsiteX388" fmla="*/ 6118295 w 7451018"/>
              <a:gd name="connsiteY388" fmla="*/ 2230551 h 3415370"/>
              <a:gd name="connsiteX389" fmla="*/ 6129487 w 7451018"/>
              <a:gd name="connsiteY389" fmla="*/ 2230551 h 3415370"/>
              <a:gd name="connsiteX390" fmla="*/ 6138602 w 7451018"/>
              <a:gd name="connsiteY390" fmla="*/ 2236717 h 3415370"/>
              <a:gd name="connsiteX391" fmla="*/ 6113134 w 7451018"/>
              <a:gd name="connsiteY391" fmla="*/ 2250055 h 3415370"/>
              <a:gd name="connsiteX392" fmla="*/ 6118295 w 7451018"/>
              <a:gd name="connsiteY392" fmla="*/ 2230551 h 3415370"/>
              <a:gd name="connsiteX393" fmla="*/ 5710670 w 7451018"/>
              <a:gd name="connsiteY393" fmla="*/ 2181224 h 3415370"/>
              <a:gd name="connsiteX394" fmla="*/ 5717372 w 7451018"/>
              <a:gd name="connsiteY394" fmla="*/ 2190406 h 3415370"/>
              <a:gd name="connsiteX395" fmla="*/ 5729503 w 7451018"/>
              <a:gd name="connsiteY395" fmla="*/ 2195902 h 3415370"/>
              <a:gd name="connsiteX396" fmla="*/ 5730643 w 7451018"/>
              <a:gd name="connsiteY396" fmla="*/ 2189200 h 3415370"/>
              <a:gd name="connsiteX397" fmla="*/ 5736674 w 7451018"/>
              <a:gd name="connsiteY397" fmla="*/ 2195902 h 3415370"/>
              <a:gd name="connsiteX398" fmla="*/ 5757518 w 7451018"/>
              <a:gd name="connsiteY398" fmla="*/ 2201599 h 3415370"/>
              <a:gd name="connsiteX399" fmla="*/ 5760199 w 7451018"/>
              <a:gd name="connsiteY399" fmla="*/ 2215740 h 3415370"/>
              <a:gd name="connsiteX400" fmla="*/ 5764890 w 7451018"/>
              <a:gd name="connsiteY400" fmla="*/ 2211115 h 3415370"/>
              <a:gd name="connsiteX401" fmla="*/ 5844646 w 7451018"/>
              <a:gd name="connsiteY401" fmla="*/ 2218153 h 3415370"/>
              <a:gd name="connsiteX402" fmla="*/ 5878157 w 7451018"/>
              <a:gd name="connsiteY402" fmla="*/ 2220901 h 3415370"/>
              <a:gd name="connsiteX403" fmla="*/ 5851348 w 7451018"/>
              <a:gd name="connsiteY403" fmla="*/ 2227000 h 3415370"/>
              <a:gd name="connsiteX404" fmla="*/ 5845250 w 7451018"/>
              <a:gd name="connsiteY404" fmla="*/ 2229480 h 3415370"/>
              <a:gd name="connsiteX405" fmla="*/ 5849204 w 7451018"/>
              <a:gd name="connsiteY405" fmla="*/ 2236047 h 3415370"/>
              <a:gd name="connsiteX406" fmla="*/ 5878157 w 7451018"/>
              <a:gd name="connsiteY406" fmla="*/ 2243420 h 3415370"/>
              <a:gd name="connsiteX407" fmla="*/ 5906776 w 7451018"/>
              <a:gd name="connsiteY407" fmla="*/ 2249451 h 3415370"/>
              <a:gd name="connsiteX408" fmla="*/ 5894845 w 7451018"/>
              <a:gd name="connsiteY408" fmla="*/ 2267681 h 3415370"/>
              <a:gd name="connsiteX409" fmla="*/ 5878090 w 7451018"/>
              <a:gd name="connsiteY409" fmla="*/ 2254546 h 3415370"/>
              <a:gd name="connsiteX410" fmla="*/ 5884792 w 7451018"/>
              <a:gd name="connsiteY410" fmla="*/ 2263794 h 3415370"/>
              <a:gd name="connsiteX411" fmla="*/ 5851282 w 7451018"/>
              <a:gd name="connsiteY411" fmla="*/ 2257628 h 3415370"/>
              <a:gd name="connsiteX412" fmla="*/ 5851080 w 7451018"/>
              <a:gd name="connsiteY412" fmla="*/ 2255819 h 3415370"/>
              <a:gd name="connsiteX413" fmla="*/ 5850008 w 7451018"/>
              <a:gd name="connsiteY413" fmla="*/ 2256154 h 3415370"/>
              <a:gd name="connsiteX414" fmla="*/ 5771057 w 7451018"/>
              <a:gd name="connsiteY414" fmla="*/ 2236182 h 3415370"/>
              <a:gd name="connsiteX415" fmla="*/ 5757653 w 7451018"/>
              <a:gd name="connsiteY415" fmla="*/ 2239332 h 3415370"/>
              <a:gd name="connsiteX416" fmla="*/ 5737613 w 7451018"/>
              <a:gd name="connsiteY416" fmla="*/ 2236182 h 3415370"/>
              <a:gd name="connsiteX417" fmla="*/ 5713552 w 7451018"/>
              <a:gd name="connsiteY417" fmla="*/ 2222777 h 3415370"/>
              <a:gd name="connsiteX418" fmla="*/ 5690159 w 7451018"/>
              <a:gd name="connsiteY418" fmla="*/ 2213654 h 3415370"/>
              <a:gd name="connsiteX419" fmla="*/ 5684226 w 7451018"/>
              <a:gd name="connsiteY419" fmla="*/ 2215839 h 3415370"/>
              <a:gd name="connsiteX420" fmla="*/ 5685202 w 7451018"/>
              <a:gd name="connsiteY420" fmla="*/ 2215941 h 3415370"/>
              <a:gd name="connsiteX421" fmla="*/ 5683660 w 7451018"/>
              <a:gd name="connsiteY421" fmla="*/ 2216880 h 3415370"/>
              <a:gd name="connsiteX422" fmla="*/ 5683928 w 7451018"/>
              <a:gd name="connsiteY422" fmla="*/ 2215807 h 3415370"/>
              <a:gd name="connsiteX423" fmla="*/ 5684139 w 7451018"/>
              <a:gd name="connsiteY423" fmla="*/ 2215829 h 3415370"/>
              <a:gd name="connsiteX424" fmla="*/ 5685311 w 7451018"/>
              <a:gd name="connsiteY424" fmla="*/ 2210588 h 3415370"/>
              <a:gd name="connsiteX425" fmla="*/ 5690563 w 7451018"/>
              <a:gd name="connsiteY425" fmla="*/ 2207765 h 3415370"/>
              <a:gd name="connsiteX426" fmla="*/ 5710670 w 7451018"/>
              <a:gd name="connsiteY426" fmla="*/ 2190741 h 3415370"/>
              <a:gd name="connsiteX427" fmla="*/ 5710670 w 7451018"/>
              <a:gd name="connsiteY427" fmla="*/ 2181224 h 3415370"/>
              <a:gd name="connsiteX428" fmla="*/ 6297980 w 7451018"/>
              <a:gd name="connsiteY428" fmla="*/ 2175728 h 3415370"/>
              <a:gd name="connsiteX429" fmla="*/ 6300325 w 7451018"/>
              <a:gd name="connsiteY429" fmla="*/ 2195365 h 3415370"/>
              <a:gd name="connsiteX430" fmla="*/ 6300325 w 7451018"/>
              <a:gd name="connsiteY430" fmla="*/ 2196505 h 3415370"/>
              <a:gd name="connsiteX431" fmla="*/ 6302269 w 7451018"/>
              <a:gd name="connsiteY431" fmla="*/ 2215941 h 3415370"/>
              <a:gd name="connsiteX432" fmla="*/ 6288463 w 7451018"/>
              <a:gd name="connsiteY432" fmla="*/ 2222643 h 3415370"/>
              <a:gd name="connsiteX433" fmla="*/ 6286921 w 7451018"/>
              <a:gd name="connsiteY433" fmla="*/ 2195835 h 3415370"/>
              <a:gd name="connsiteX434" fmla="*/ 6297980 w 7451018"/>
              <a:gd name="connsiteY434" fmla="*/ 2175728 h 3415370"/>
              <a:gd name="connsiteX435" fmla="*/ 5978421 w 7451018"/>
              <a:gd name="connsiteY435" fmla="*/ 2175728 h 3415370"/>
              <a:gd name="connsiteX436" fmla="*/ 5978689 w 7451018"/>
              <a:gd name="connsiteY436" fmla="*/ 2176666 h 3415370"/>
              <a:gd name="connsiteX437" fmla="*/ 5978421 w 7451018"/>
              <a:gd name="connsiteY437" fmla="*/ 2179012 h 3415370"/>
              <a:gd name="connsiteX438" fmla="*/ 5978421 w 7451018"/>
              <a:gd name="connsiteY438" fmla="*/ 2175728 h 3415370"/>
              <a:gd name="connsiteX439" fmla="*/ 4329893 w 7451018"/>
              <a:gd name="connsiteY439" fmla="*/ 2166881 h 3415370"/>
              <a:gd name="connsiteX440" fmla="*/ 4336595 w 7451018"/>
              <a:gd name="connsiteY440" fmla="*/ 2167887 h 3415370"/>
              <a:gd name="connsiteX441" fmla="*/ 4332574 w 7451018"/>
              <a:gd name="connsiteY441" fmla="*/ 2182364 h 3415370"/>
              <a:gd name="connsiteX442" fmla="*/ 4323191 w 7451018"/>
              <a:gd name="connsiteY442" fmla="*/ 2181157 h 3415370"/>
              <a:gd name="connsiteX443" fmla="*/ 4329893 w 7451018"/>
              <a:gd name="connsiteY443" fmla="*/ 2166881 h 3415370"/>
              <a:gd name="connsiteX444" fmla="*/ 2836467 w 7451018"/>
              <a:gd name="connsiteY444" fmla="*/ 2140274 h 3415370"/>
              <a:gd name="connsiteX445" fmla="*/ 2836467 w 7451018"/>
              <a:gd name="connsiteY445" fmla="*/ 2140274 h 3415370"/>
              <a:gd name="connsiteX446" fmla="*/ 6119234 w 7451018"/>
              <a:gd name="connsiteY446" fmla="*/ 2122111 h 3415370"/>
              <a:gd name="connsiteX447" fmla="*/ 6137598 w 7451018"/>
              <a:gd name="connsiteY447" fmla="*/ 2122111 h 3415370"/>
              <a:gd name="connsiteX448" fmla="*/ 6119234 w 7451018"/>
              <a:gd name="connsiteY448" fmla="*/ 2122111 h 3415370"/>
              <a:gd name="connsiteX449" fmla="*/ 6180220 w 7451018"/>
              <a:gd name="connsiteY449" fmla="*/ 2113525 h 3415370"/>
              <a:gd name="connsiteX450" fmla="*/ 6184512 w 7451018"/>
              <a:gd name="connsiteY450" fmla="*/ 2115678 h 3415370"/>
              <a:gd name="connsiteX451" fmla="*/ 6219966 w 7451018"/>
              <a:gd name="connsiteY451" fmla="*/ 2141950 h 3415370"/>
              <a:gd name="connsiteX452" fmla="*/ 6222848 w 7451018"/>
              <a:gd name="connsiteY452" fmla="*/ 2148920 h 3415370"/>
              <a:gd name="connsiteX453" fmla="*/ 6197514 w 7451018"/>
              <a:gd name="connsiteY453" fmla="*/ 2128814 h 3415370"/>
              <a:gd name="connsiteX454" fmla="*/ 6177675 w 7451018"/>
              <a:gd name="connsiteY454" fmla="*/ 2128814 h 3415370"/>
              <a:gd name="connsiteX455" fmla="*/ 6171308 w 7451018"/>
              <a:gd name="connsiteY455" fmla="*/ 2135516 h 3415370"/>
              <a:gd name="connsiteX456" fmla="*/ 6158909 w 7451018"/>
              <a:gd name="connsiteY456" fmla="*/ 2142218 h 3415370"/>
              <a:gd name="connsiteX457" fmla="*/ 6159580 w 7451018"/>
              <a:gd name="connsiteY457" fmla="*/ 2130153 h 3415370"/>
              <a:gd name="connsiteX458" fmla="*/ 6152878 w 7451018"/>
              <a:gd name="connsiteY458" fmla="*/ 2128814 h 3415370"/>
              <a:gd name="connsiteX459" fmla="*/ 6153749 w 7451018"/>
              <a:gd name="connsiteY459" fmla="*/ 2135516 h 3415370"/>
              <a:gd name="connsiteX460" fmla="*/ 6148387 w 7451018"/>
              <a:gd name="connsiteY460" fmla="*/ 2129014 h 3415370"/>
              <a:gd name="connsiteX461" fmla="*/ 6148388 w 7451018"/>
              <a:gd name="connsiteY461" fmla="*/ 2129014 h 3415370"/>
              <a:gd name="connsiteX462" fmla="*/ 6153389 w 7451018"/>
              <a:gd name="connsiteY462" fmla="*/ 2124733 h 3415370"/>
              <a:gd name="connsiteX463" fmla="*/ 6155626 w 7451018"/>
              <a:gd name="connsiteY463" fmla="*/ 2122112 h 3415370"/>
              <a:gd name="connsiteX464" fmla="*/ 6159580 w 7451018"/>
              <a:gd name="connsiteY464" fmla="*/ 2122112 h 3415370"/>
              <a:gd name="connsiteX465" fmla="*/ 6180220 w 7451018"/>
              <a:gd name="connsiteY465" fmla="*/ 2113525 h 3415370"/>
              <a:gd name="connsiteX466" fmla="*/ 5748981 w 7451018"/>
              <a:gd name="connsiteY466" fmla="*/ 2112712 h 3415370"/>
              <a:gd name="connsiteX467" fmla="*/ 5757451 w 7451018"/>
              <a:gd name="connsiteY467" fmla="*/ 2120369 h 3415370"/>
              <a:gd name="connsiteX468" fmla="*/ 5750749 w 7451018"/>
              <a:gd name="connsiteY468" fmla="*/ 2130020 h 3415370"/>
              <a:gd name="connsiteX469" fmla="*/ 5730643 w 7451018"/>
              <a:gd name="connsiteY469" fmla="*/ 2130020 h 3415370"/>
              <a:gd name="connsiteX470" fmla="*/ 5734530 w 7451018"/>
              <a:gd name="connsiteY470" fmla="*/ 2129283 h 3415370"/>
              <a:gd name="connsiteX471" fmla="*/ 5734999 w 7451018"/>
              <a:gd name="connsiteY471" fmla="*/ 2122112 h 3415370"/>
              <a:gd name="connsiteX472" fmla="*/ 5730643 w 7451018"/>
              <a:gd name="connsiteY472" fmla="*/ 2124055 h 3415370"/>
              <a:gd name="connsiteX473" fmla="*/ 5737345 w 7451018"/>
              <a:gd name="connsiteY473" fmla="*/ 2115410 h 3415370"/>
              <a:gd name="connsiteX474" fmla="*/ 5748981 w 7451018"/>
              <a:gd name="connsiteY474" fmla="*/ 2112712 h 3415370"/>
              <a:gd name="connsiteX475" fmla="*/ 6618477 w 7451018"/>
              <a:gd name="connsiteY475" fmla="*/ 2102005 h 3415370"/>
              <a:gd name="connsiteX476" fmla="*/ 6628128 w 7451018"/>
              <a:gd name="connsiteY476" fmla="*/ 2107634 h 3415370"/>
              <a:gd name="connsiteX477" fmla="*/ 6630809 w 7451018"/>
              <a:gd name="connsiteY477" fmla="*/ 2108707 h 3415370"/>
              <a:gd name="connsiteX478" fmla="*/ 6676652 w 7451018"/>
              <a:gd name="connsiteY478" fmla="*/ 2167484 h 3415370"/>
              <a:gd name="connsiteX479" fmla="*/ 6668341 w 7451018"/>
              <a:gd name="connsiteY479" fmla="*/ 2156694 h 3415370"/>
              <a:gd name="connsiteX480" fmla="*/ 6602324 w 7451018"/>
              <a:gd name="connsiteY480" fmla="*/ 2200726 h 3415370"/>
              <a:gd name="connsiteX481" fmla="*/ 6602593 w 7451018"/>
              <a:gd name="connsiteY481" fmla="*/ 2195834 h 3415370"/>
              <a:gd name="connsiteX482" fmla="*/ 6583156 w 7451018"/>
              <a:gd name="connsiteY482" fmla="*/ 2182363 h 3415370"/>
              <a:gd name="connsiteX483" fmla="*/ 6610635 w 7451018"/>
              <a:gd name="connsiteY483" fmla="*/ 2182430 h 3415370"/>
              <a:gd name="connsiteX484" fmla="*/ 6620956 w 7451018"/>
              <a:gd name="connsiteY484" fmla="*/ 2169026 h 3415370"/>
              <a:gd name="connsiteX485" fmla="*/ 6621962 w 7451018"/>
              <a:gd name="connsiteY485" fmla="*/ 2182430 h 3415370"/>
              <a:gd name="connsiteX486" fmla="*/ 6639253 w 7451018"/>
              <a:gd name="connsiteY486" fmla="*/ 2169026 h 3415370"/>
              <a:gd name="connsiteX487" fmla="*/ 6635568 w 7451018"/>
              <a:gd name="connsiteY487" fmla="*/ 2167886 h 3415370"/>
              <a:gd name="connsiteX488" fmla="*/ 6649307 w 7451018"/>
              <a:gd name="connsiteY488" fmla="*/ 2169026 h 3415370"/>
              <a:gd name="connsiteX489" fmla="*/ 6656478 w 7451018"/>
              <a:gd name="connsiteY489" fmla="*/ 2148919 h 3415370"/>
              <a:gd name="connsiteX490" fmla="*/ 6663917 w 7451018"/>
              <a:gd name="connsiteY490" fmla="*/ 2152136 h 3415370"/>
              <a:gd name="connsiteX491" fmla="*/ 6614992 w 7451018"/>
              <a:gd name="connsiteY491" fmla="*/ 2108707 h 3415370"/>
              <a:gd name="connsiteX492" fmla="*/ 6618477 w 7451018"/>
              <a:gd name="connsiteY492" fmla="*/ 2102005 h 3415370"/>
              <a:gd name="connsiteX493" fmla="*/ 5570796 w 7451018"/>
              <a:gd name="connsiteY493" fmla="*/ 2095370 h 3415370"/>
              <a:gd name="connsiteX494" fmla="*/ 5589897 w 7451018"/>
              <a:gd name="connsiteY494" fmla="*/ 2127138 h 3415370"/>
              <a:gd name="connsiteX495" fmla="*/ 5590634 w 7451018"/>
              <a:gd name="connsiteY495" fmla="*/ 2135584 h 3415370"/>
              <a:gd name="connsiteX496" fmla="*/ 5577700 w 7451018"/>
              <a:gd name="connsiteY496" fmla="*/ 2108775 h 3415370"/>
              <a:gd name="connsiteX497" fmla="*/ 5570059 w 7451018"/>
              <a:gd name="connsiteY497" fmla="*/ 2107501 h 3415370"/>
              <a:gd name="connsiteX498" fmla="*/ 5570058 w 7451018"/>
              <a:gd name="connsiteY498" fmla="*/ 2107431 h 3415370"/>
              <a:gd name="connsiteX499" fmla="*/ 5569950 w 7451018"/>
              <a:gd name="connsiteY499" fmla="*/ 2100305 h 3415370"/>
              <a:gd name="connsiteX500" fmla="*/ 5570796 w 7451018"/>
              <a:gd name="connsiteY500" fmla="*/ 2095370 h 3415370"/>
              <a:gd name="connsiteX501" fmla="*/ 6148958 w 7451018"/>
              <a:gd name="connsiteY501" fmla="*/ 2077601 h 3415370"/>
              <a:gd name="connsiteX502" fmla="*/ 6157168 w 7451018"/>
              <a:gd name="connsiteY502" fmla="*/ 2081899 h 3415370"/>
              <a:gd name="connsiteX503" fmla="*/ 6165545 w 7451018"/>
              <a:gd name="connsiteY503" fmla="*/ 2088601 h 3415370"/>
              <a:gd name="connsiteX504" fmla="*/ 6163267 w 7451018"/>
              <a:gd name="connsiteY504" fmla="*/ 2095303 h 3415370"/>
              <a:gd name="connsiteX505" fmla="*/ 6156632 w 7451018"/>
              <a:gd name="connsiteY505" fmla="*/ 2088601 h 3415370"/>
              <a:gd name="connsiteX506" fmla="*/ 6147248 w 7451018"/>
              <a:gd name="connsiteY506" fmla="*/ 2090478 h 3415370"/>
              <a:gd name="connsiteX507" fmla="*/ 6146176 w 7451018"/>
              <a:gd name="connsiteY507" fmla="*/ 2086323 h 3415370"/>
              <a:gd name="connsiteX508" fmla="*/ 6148958 w 7451018"/>
              <a:gd name="connsiteY508" fmla="*/ 2077601 h 3415370"/>
              <a:gd name="connsiteX509" fmla="*/ 5549685 w 7451018"/>
              <a:gd name="connsiteY509" fmla="*/ 2075598 h 3415370"/>
              <a:gd name="connsiteX510" fmla="*/ 5569791 w 7451018"/>
              <a:gd name="connsiteY510" fmla="*/ 2091349 h 3415370"/>
              <a:gd name="connsiteX511" fmla="*/ 5549685 w 7451018"/>
              <a:gd name="connsiteY511" fmla="*/ 2075598 h 3415370"/>
              <a:gd name="connsiteX512" fmla="*/ 6257163 w 7451018"/>
              <a:gd name="connsiteY512" fmla="*/ 2059932 h 3415370"/>
              <a:gd name="connsiteX513" fmla="*/ 6286920 w 7451018"/>
              <a:gd name="connsiteY513" fmla="*/ 2088601 h 3415370"/>
              <a:gd name="connsiteX514" fmla="*/ 6286920 w 7451018"/>
              <a:gd name="connsiteY514" fmla="*/ 2097582 h 3415370"/>
              <a:gd name="connsiteX515" fmla="*/ 6293287 w 7451018"/>
              <a:gd name="connsiteY515" fmla="*/ 2107970 h 3415370"/>
              <a:gd name="connsiteX516" fmla="*/ 6294493 w 7451018"/>
              <a:gd name="connsiteY516" fmla="*/ 2102006 h 3415370"/>
              <a:gd name="connsiteX517" fmla="*/ 6297107 w 7451018"/>
              <a:gd name="connsiteY517" fmla="*/ 2102006 h 3415370"/>
              <a:gd name="connsiteX518" fmla="*/ 6300324 w 7451018"/>
              <a:gd name="connsiteY518" fmla="*/ 2117956 h 3415370"/>
              <a:gd name="connsiteX519" fmla="*/ 6307027 w 7451018"/>
              <a:gd name="connsiteY519" fmla="*/ 2128814 h 3415370"/>
              <a:gd name="connsiteX520" fmla="*/ 6313595 w 7451018"/>
              <a:gd name="connsiteY520" fmla="*/ 2127473 h 3415370"/>
              <a:gd name="connsiteX521" fmla="*/ 6321235 w 7451018"/>
              <a:gd name="connsiteY521" fmla="*/ 2115410 h 3415370"/>
              <a:gd name="connsiteX522" fmla="*/ 6322039 w 7451018"/>
              <a:gd name="connsiteY522" fmla="*/ 2120034 h 3415370"/>
              <a:gd name="connsiteX523" fmla="*/ 6333835 w 7451018"/>
              <a:gd name="connsiteY523" fmla="*/ 2109646 h 3415370"/>
              <a:gd name="connsiteX524" fmla="*/ 6330753 w 7451018"/>
              <a:gd name="connsiteY524" fmla="*/ 2101335 h 3415370"/>
              <a:gd name="connsiteX525" fmla="*/ 6346703 w 7451018"/>
              <a:gd name="connsiteY525" fmla="*/ 2095504 h 3415370"/>
              <a:gd name="connsiteX526" fmla="*/ 6345497 w 7451018"/>
              <a:gd name="connsiteY526" fmla="*/ 2095303 h 3415370"/>
              <a:gd name="connsiteX527" fmla="*/ 6386916 w 7451018"/>
              <a:gd name="connsiteY527" fmla="*/ 2095303 h 3415370"/>
              <a:gd name="connsiteX528" fmla="*/ 6400857 w 7451018"/>
              <a:gd name="connsiteY528" fmla="*/ 2103681 h 3415370"/>
              <a:gd name="connsiteX529" fmla="*/ 6455982 w 7451018"/>
              <a:gd name="connsiteY529" fmla="*/ 2118476 h 3415370"/>
              <a:gd name="connsiteX530" fmla="*/ 6506192 w 7451018"/>
              <a:gd name="connsiteY530" fmla="*/ 2143580 h 3415370"/>
              <a:gd name="connsiteX531" fmla="*/ 6505478 w 7451018"/>
              <a:gd name="connsiteY531" fmla="*/ 2142218 h 3415370"/>
              <a:gd name="connsiteX532" fmla="*/ 6508024 w 7451018"/>
              <a:gd name="connsiteY532" fmla="*/ 2144429 h 3415370"/>
              <a:gd name="connsiteX533" fmla="*/ 6506322 w 7451018"/>
              <a:gd name="connsiteY533" fmla="*/ 2143673 h 3415370"/>
              <a:gd name="connsiteX534" fmla="*/ 6511258 w 7451018"/>
              <a:gd name="connsiteY534" fmla="*/ 2149473 h 3415370"/>
              <a:gd name="connsiteX535" fmla="*/ 6514726 w 7451018"/>
              <a:gd name="connsiteY535" fmla="*/ 2149189 h 3415370"/>
              <a:gd name="connsiteX536" fmla="*/ 6514733 w 7451018"/>
              <a:gd name="connsiteY536" fmla="*/ 2149194 h 3415370"/>
              <a:gd name="connsiteX537" fmla="*/ 6520499 w 7451018"/>
              <a:gd name="connsiteY537" fmla="*/ 2153712 h 3415370"/>
              <a:gd name="connsiteX538" fmla="*/ 6521495 w 7451018"/>
              <a:gd name="connsiteY538" fmla="*/ 2155623 h 3415370"/>
              <a:gd name="connsiteX539" fmla="*/ 6567941 w 7451018"/>
              <a:gd name="connsiteY539" fmla="*/ 2196237 h 3415370"/>
              <a:gd name="connsiteX540" fmla="*/ 6555610 w 7451018"/>
              <a:gd name="connsiteY540" fmla="*/ 2216880 h 3415370"/>
              <a:gd name="connsiteX541" fmla="*/ 6601787 w 7451018"/>
              <a:gd name="connsiteY541" fmla="*/ 2268755 h 3415370"/>
              <a:gd name="connsiteX542" fmla="*/ 6620152 w 7451018"/>
              <a:gd name="connsiteY542" fmla="*/ 2287386 h 3415370"/>
              <a:gd name="connsiteX543" fmla="*/ 6615527 w 7451018"/>
              <a:gd name="connsiteY543" fmla="*/ 2290134 h 3415370"/>
              <a:gd name="connsiteX544" fmla="*/ 6635499 w 7451018"/>
              <a:gd name="connsiteY544" fmla="*/ 2296300 h 3415370"/>
              <a:gd name="connsiteX545" fmla="*/ 6630874 w 7451018"/>
              <a:gd name="connsiteY545" fmla="*/ 2303471 h 3415370"/>
              <a:gd name="connsiteX546" fmla="*/ 6633556 w 7451018"/>
              <a:gd name="connsiteY546" fmla="*/ 2309704 h 3415370"/>
              <a:gd name="connsiteX547" fmla="*/ 6611103 w 7451018"/>
              <a:gd name="connsiteY547" fmla="*/ 2303002 h 3415370"/>
              <a:gd name="connsiteX548" fmla="*/ 6536240 w 7451018"/>
              <a:gd name="connsiteY548" fmla="*/ 2249385 h 3415370"/>
              <a:gd name="connsiteX549" fmla="*/ 6505411 w 7451018"/>
              <a:gd name="connsiteY549" fmla="*/ 2235981 h 3415370"/>
              <a:gd name="connsiteX550" fmla="*/ 6494486 w 7451018"/>
              <a:gd name="connsiteY550" fmla="*/ 2242683 h 3415370"/>
              <a:gd name="connsiteX551" fmla="*/ 6487985 w 7451018"/>
              <a:gd name="connsiteY551" fmla="*/ 2249117 h 3415370"/>
              <a:gd name="connsiteX552" fmla="*/ 6486845 w 7451018"/>
              <a:gd name="connsiteY552" fmla="*/ 2249385 h 3415370"/>
              <a:gd name="connsiteX553" fmla="*/ 6488119 w 7451018"/>
              <a:gd name="connsiteY553" fmla="*/ 2256288 h 3415370"/>
              <a:gd name="connsiteX554" fmla="*/ 6488052 w 7451018"/>
              <a:gd name="connsiteY554" fmla="*/ 2258366 h 3415370"/>
              <a:gd name="connsiteX555" fmla="*/ 6487851 w 7451018"/>
              <a:gd name="connsiteY555" fmla="*/ 2262789 h 3415370"/>
              <a:gd name="connsiteX556" fmla="*/ 6486711 w 7451018"/>
              <a:gd name="connsiteY556" fmla="*/ 2259439 h 3415370"/>
              <a:gd name="connsiteX557" fmla="*/ 6481216 w 7451018"/>
              <a:gd name="connsiteY557" fmla="*/ 2262789 h 3415370"/>
              <a:gd name="connsiteX558" fmla="*/ 6426593 w 7451018"/>
              <a:gd name="connsiteY558" fmla="*/ 2276194 h 3415370"/>
              <a:gd name="connsiteX559" fmla="*/ 6411916 w 7451018"/>
              <a:gd name="connsiteY559" fmla="*/ 2256087 h 3415370"/>
              <a:gd name="connsiteX560" fmla="*/ 6389463 w 7451018"/>
              <a:gd name="connsiteY560" fmla="*/ 2256087 h 3415370"/>
              <a:gd name="connsiteX561" fmla="*/ 6360108 w 7451018"/>
              <a:gd name="connsiteY561" fmla="*/ 2256087 h 3415370"/>
              <a:gd name="connsiteX562" fmla="*/ 6381019 w 7451018"/>
              <a:gd name="connsiteY562" fmla="*/ 2229279 h 3415370"/>
              <a:gd name="connsiteX563" fmla="*/ 6374048 w 7451018"/>
              <a:gd name="connsiteY563" fmla="*/ 2194361 h 3415370"/>
              <a:gd name="connsiteX564" fmla="*/ 6367346 w 7451018"/>
              <a:gd name="connsiteY564" fmla="*/ 2182230 h 3415370"/>
              <a:gd name="connsiteX565" fmla="*/ 6315807 w 7451018"/>
              <a:gd name="connsiteY565" fmla="*/ 2155623 h 3415370"/>
              <a:gd name="connsiteX566" fmla="*/ 6309171 w 7451018"/>
              <a:gd name="connsiteY566" fmla="*/ 2162325 h 3415370"/>
              <a:gd name="connsiteX567" fmla="*/ 6286920 w 7451018"/>
              <a:gd name="connsiteY567" fmla="*/ 2145569 h 3415370"/>
              <a:gd name="connsiteX568" fmla="*/ 6276197 w 7451018"/>
              <a:gd name="connsiteY568" fmla="*/ 2135985 h 3415370"/>
              <a:gd name="connsiteX569" fmla="*/ 6271036 w 7451018"/>
              <a:gd name="connsiteY569" fmla="*/ 2148921 h 3415370"/>
              <a:gd name="connsiteX570" fmla="*/ 6260112 w 7451018"/>
              <a:gd name="connsiteY570" fmla="*/ 2149524 h 3415370"/>
              <a:gd name="connsiteX571" fmla="*/ 6240005 w 7451018"/>
              <a:gd name="connsiteY571" fmla="*/ 2120972 h 3415370"/>
              <a:gd name="connsiteX572" fmla="*/ 6240005 w 7451018"/>
              <a:gd name="connsiteY572" fmla="*/ 2115878 h 3415370"/>
              <a:gd name="connsiteX573" fmla="*/ 6258637 w 7451018"/>
              <a:gd name="connsiteY573" fmla="*/ 2114806 h 3415370"/>
              <a:gd name="connsiteX574" fmla="*/ 6278878 w 7451018"/>
              <a:gd name="connsiteY574" fmla="*/ 2107769 h 3415370"/>
              <a:gd name="connsiteX575" fmla="*/ 6253343 w 7451018"/>
              <a:gd name="connsiteY575" fmla="*/ 2102006 h 3415370"/>
              <a:gd name="connsiteX576" fmla="*/ 6247042 w 7451018"/>
              <a:gd name="connsiteY576" fmla="*/ 2102006 h 3415370"/>
              <a:gd name="connsiteX577" fmla="*/ 6213331 w 7451018"/>
              <a:gd name="connsiteY577" fmla="*/ 2075197 h 3415370"/>
              <a:gd name="connsiteX578" fmla="*/ 6206494 w 7451018"/>
              <a:gd name="connsiteY578" fmla="*/ 2072047 h 3415370"/>
              <a:gd name="connsiteX579" fmla="*/ 6206494 w 7451018"/>
              <a:gd name="connsiteY579" fmla="*/ 2067958 h 3415370"/>
              <a:gd name="connsiteX580" fmla="*/ 6257163 w 7451018"/>
              <a:gd name="connsiteY580" fmla="*/ 2059932 h 3415370"/>
              <a:gd name="connsiteX581" fmla="*/ 5556119 w 7451018"/>
              <a:gd name="connsiteY581" fmla="*/ 2041686 h 3415370"/>
              <a:gd name="connsiteX582" fmla="*/ 5556990 w 7451018"/>
              <a:gd name="connsiteY582" fmla="*/ 2048388 h 3415370"/>
              <a:gd name="connsiteX583" fmla="*/ 5549752 w 7451018"/>
              <a:gd name="connsiteY583" fmla="*/ 2064943 h 3415370"/>
              <a:gd name="connsiteX584" fmla="*/ 5543050 w 7451018"/>
              <a:gd name="connsiteY584" fmla="*/ 2046579 h 3415370"/>
              <a:gd name="connsiteX585" fmla="*/ 5556119 w 7451018"/>
              <a:gd name="connsiteY585" fmla="*/ 2041686 h 3415370"/>
              <a:gd name="connsiteX586" fmla="*/ 5519259 w 7451018"/>
              <a:gd name="connsiteY586" fmla="*/ 2007795 h 3415370"/>
              <a:gd name="connsiteX587" fmla="*/ 5536280 w 7451018"/>
              <a:gd name="connsiteY587" fmla="*/ 2023054 h 3415370"/>
              <a:gd name="connsiteX588" fmla="*/ 5536213 w 7451018"/>
              <a:gd name="connsiteY588" fmla="*/ 2034983 h 3415370"/>
              <a:gd name="connsiteX589" fmla="*/ 5529578 w 7451018"/>
              <a:gd name="connsiteY589" fmla="*/ 2035318 h 3415370"/>
              <a:gd name="connsiteX590" fmla="*/ 5522876 w 7451018"/>
              <a:gd name="connsiteY590" fmla="*/ 2023188 h 3415370"/>
              <a:gd name="connsiteX591" fmla="*/ 5522876 w 7451018"/>
              <a:gd name="connsiteY591" fmla="*/ 2019971 h 3415370"/>
              <a:gd name="connsiteX592" fmla="*/ 5519190 w 7451018"/>
              <a:gd name="connsiteY592" fmla="*/ 2014877 h 3415370"/>
              <a:gd name="connsiteX593" fmla="*/ 5516174 w 7451018"/>
              <a:gd name="connsiteY593" fmla="*/ 2012934 h 3415370"/>
              <a:gd name="connsiteX594" fmla="*/ 5519259 w 7451018"/>
              <a:gd name="connsiteY594" fmla="*/ 2007795 h 3415370"/>
              <a:gd name="connsiteX595" fmla="*/ 6093363 w 7451018"/>
              <a:gd name="connsiteY595" fmla="*/ 2001405 h 3415370"/>
              <a:gd name="connsiteX596" fmla="*/ 6099328 w 7451018"/>
              <a:gd name="connsiteY596" fmla="*/ 2004690 h 3415370"/>
              <a:gd name="connsiteX597" fmla="*/ 6079490 w 7451018"/>
              <a:gd name="connsiteY597" fmla="*/ 2041618 h 3415370"/>
              <a:gd name="connsiteX598" fmla="*/ 5998796 w 7451018"/>
              <a:gd name="connsiteY598" fmla="*/ 2041484 h 3415370"/>
              <a:gd name="connsiteX599" fmla="*/ 6010457 w 7451018"/>
              <a:gd name="connsiteY599" fmla="*/ 2081831 h 3415370"/>
              <a:gd name="connsiteX600" fmla="*/ 6065817 w 7451018"/>
              <a:gd name="connsiteY600" fmla="*/ 2075062 h 3415370"/>
              <a:gd name="connsiteX601" fmla="*/ 6052413 w 7451018"/>
              <a:gd name="connsiteY601" fmla="*/ 2074056 h 3415370"/>
              <a:gd name="connsiteX602" fmla="*/ 6052413 w 7451018"/>
              <a:gd name="connsiteY602" fmla="*/ 2075196 h 3415370"/>
              <a:gd name="connsiteX603" fmla="*/ 6052345 w 7451018"/>
              <a:gd name="connsiteY603" fmla="*/ 2075330 h 3415370"/>
              <a:gd name="connsiteX604" fmla="*/ 6032306 w 7451018"/>
              <a:gd name="connsiteY604" fmla="*/ 2092354 h 3415370"/>
              <a:gd name="connsiteX605" fmla="*/ 6025604 w 7451018"/>
              <a:gd name="connsiteY605" fmla="*/ 2098520 h 3415370"/>
              <a:gd name="connsiteX606" fmla="*/ 6039009 w 7451018"/>
              <a:gd name="connsiteY606" fmla="*/ 2116883 h 3415370"/>
              <a:gd name="connsiteX607" fmla="*/ 6052413 w 7451018"/>
              <a:gd name="connsiteY607" fmla="*/ 2126065 h 3415370"/>
              <a:gd name="connsiteX608" fmla="*/ 6052413 w 7451018"/>
              <a:gd name="connsiteY608" fmla="*/ 2146372 h 3415370"/>
              <a:gd name="connsiteX609" fmla="*/ 6059115 w 7451018"/>
              <a:gd name="connsiteY609" fmla="*/ 2153611 h 3415370"/>
              <a:gd name="connsiteX610" fmla="*/ 6058780 w 7451018"/>
              <a:gd name="connsiteY610" fmla="*/ 2175728 h 3415370"/>
              <a:gd name="connsiteX611" fmla="*/ 6065817 w 7451018"/>
              <a:gd name="connsiteY611" fmla="*/ 2177068 h 3415370"/>
              <a:gd name="connsiteX612" fmla="*/ 6057037 w 7451018"/>
              <a:gd name="connsiteY612" fmla="*/ 2182430 h 3415370"/>
              <a:gd name="connsiteX613" fmla="*/ 6052413 w 7451018"/>
              <a:gd name="connsiteY613" fmla="*/ 2190338 h 3415370"/>
              <a:gd name="connsiteX614" fmla="*/ 6044973 w 7451018"/>
              <a:gd name="connsiteY614" fmla="*/ 2189132 h 3415370"/>
              <a:gd name="connsiteX615" fmla="*/ 6040617 w 7451018"/>
              <a:gd name="connsiteY615" fmla="*/ 2169026 h 3415370"/>
              <a:gd name="connsiteX616" fmla="*/ 6024196 w 7451018"/>
              <a:gd name="connsiteY616" fmla="*/ 2169026 h 3415370"/>
              <a:gd name="connsiteX617" fmla="*/ 6025537 w 7451018"/>
              <a:gd name="connsiteY617" fmla="*/ 2153611 h 3415370"/>
              <a:gd name="connsiteX618" fmla="*/ 6021583 w 7451018"/>
              <a:gd name="connsiteY618" fmla="*/ 2148920 h 3415370"/>
              <a:gd name="connsiteX619" fmla="*/ 6019840 w 7451018"/>
              <a:gd name="connsiteY619" fmla="*/ 2148852 h 3415370"/>
              <a:gd name="connsiteX620" fmla="*/ 6019840 w 7451018"/>
              <a:gd name="connsiteY620" fmla="*/ 2148920 h 3415370"/>
              <a:gd name="connsiteX621" fmla="*/ 6013942 w 7451018"/>
              <a:gd name="connsiteY621" fmla="*/ 2115409 h 3415370"/>
              <a:gd name="connsiteX622" fmla="*/ 5998728 w 7451018"/>
              <a:gd name="connsiteY622" fmla="*/ 2123049 h 3415370"/>
              <a:gd name="connsiteX623" fmla="*/ 5998728 w 7451018"/>
              <a:gd name="connsiteY623" fmla="*/ 2173114 h 3415370"/>
              <a:gd name="connsiteX624" fmla="*/ 5978689 w 7451018"/>
              <a:gd name="connsiteY624" fmla="*/ 2176666 h 3415370"/>
              <a:gd name="connsiteX625" fmla="*/ 5985324 w 7451018"/>
              <a:gd name="connsiteY625" fmla="*/ 2169026 h 3415370"/>
              <a:gd name="connsiteX626" fmla="*/ 5976075 w 7451018"/>
              <a:gd name="connsiteY626" fmla="*/ 2162457 h 3415370"/>
              <a:gd name="connsiteX627" fmla="*/ 5985324 w 7451018"/>
              <a:gd name="connsiteY627" fmla="*/ 2156761 h 3415370"/>
              <a:gd name="connsiteX628" fmla="*/ 5982576 w 7451018"/>
              <a:gd name="connsiteY628" fmla="*/ 2135917 h 3415370"/>
              <a:gd name="connsiteX629" fmla="*/ 5965217 w 7451018"/>
              <a:gd name="connsiteY629" fmla="*/ 2126132 h 3415370"/>
              <a:gd name="connsiteX630" fmla="*/ 5971987 w 7451018"/>
              <a:gd name="connsiteY630" fmla="*/ 2122178 h 3415370"/>
              <a:gd name="connsiteX631" fmla="*/ 5973058 w 7451018"/>
              <a:gd name="connsiteY631" fmla="*/ 2108908 h 3415370"/>
              <a:gd name="connsiteX632" fmla="*/ 5971987 w 7451018"/>
              <a:gd name="connsiteY632" fmla="*/ 2105758 h 3415370"/>
              <a:gd name="connsiteX633" fmla="*/ 5989010 w 7451018"/>
              <a:gd name="connsiteY633" fmla="*/ 2055157 h 3415370"/>
              <a:gd name="connsiteX634" fmla="*/ 5985391 w 7451018"/>
              <a:gd name="connsiteY634" fmla="*/ 2048656 h 3415370"/>
              <a:gd name="connsiteX635" fmla="*/ 5991356 w 7451018"/>
              <a:gd name="connsiteY635" fmla="*/ 2047114 h 3415370"/>
              <a:gd name="connsiteX636" fmla="*/ 5985391 w 7451018"/>
              <a:gd name="connsiteY636" fmla="*/ 2042490 h 3415370"/>
              <a:gd name="connsiteX637" fmla="*/ 5998796 w 7451018"/>
              <a:gd name="connsiteY637" fmla="*/ 2021579 h 3415370"/>
              <a:gd name="connsiteX638" fmla="*/ 6005498 w 7451018"/>
              <a:gd name="connsiteY638" fmla="*/ 2022049 h 3415370"/>
              <a:gd name="connsiteX639" fmla="*/ 6005163 w 7451018"/>
              <a:gd name="connsiteY639" fmla="*/ 2024998 h 3415370"/>
              <a:gd name="connsiteX640" fmla="*/ 6012200 w 7451018"/>
              <a:gd name="connsiteY640" fmla="*/ 2020105 h 3415370"/>
              <a:gd name="connsiteX641" fmla="*/ 6005498 w 7451018"/>
              <a:gd name="connsiteY641" fmla="*/ 2018965 h 3415370"/>
              <a:gd name="connsiteX642" fmla="*/ 6034585 w 7451018"/>
              <a:gd name="connsiteY642" fmla="*/ 2014810 h 3415370"/>
              <a:gd name="connsiteX643" fmla="*/ 6036327 w 7451018"/>
              <a:gd name="connsiteY643" fmla="*/ 2021512 h 3415370"/>
              <a:gd name="connsiteX644" fmla="*/ 6052413 w 7451018"/>
              <a:gd name="connsiteY644" fmla="*/ 2028214 h 3415370"/>
              <a:gd name="connsiteX645" fmla="*/ 6092626 w 7451018"/>
              <a:gd name="connsiteY645" fmla="*/ 2009784 h 3415370"/>
              <a:gd name="connsiteX646" fmla="*/ 6093363 w 7451018"/>
              <a:gd name="connsiteY646" fmla="*/ 2001405 h 3415370"/>
              <a:gd name="connsiteX647" fmla="*/ 6159580 w 7451018"/>
              <a:gd name="connsiteY647" fmla="*/ 1993430 h 3415370"/>
              <a:gd name="connsiteX648" fmla="*/ 6166283 w 7451018"/>
              <a:gd name="connsiteY648" fmla="*/ 1994436 h 3415370"/>
              <a:gd name="connsiteX649" fmla="*/ 6159915 w 7451018"/>
              <a:gd name="connsiteY649" fmla="*/ 2000803 h 3415370"/>
              <a:gd name="connsiteX650" fmla="*/ 6167087 w 7451018"/>
              <a:gd name="connsiteY650" fmla="*/ 2013671 h 3415370"/>
              <a:gd name="connsiteX651" fmla="*/ 6168227 w 7451018"/>
              <a:gd name="connsiteY651" fmla="*/ 2029019 h 3415370"/>
              <a:gd name="connsiteX652" fmla="*/ 6179687 w 7451018"/>
              <a:gd name="connsiteY652" fmla="*/ 2034246 h 3415370"/>
              <a:gd name="connsiteX653" fmla="*/ 6179687 w 7451018"/>
              <a:gd name="connsiteY653" fmla="*/ 2041619 h 3415370"/>
              <a:gd name="connsiteX654" fmla="*/ 6178816 w 7451018"/>
              <a:gd name="connsiteY654" fmla="*/ 2041954 h 3415370"/>
              <a:gd name="connsiteX655" fmla="*/ 6159580 w 7451018"/>
              <a:gd name="connsiteY655" fmla="*/ 2039474 h 3415370"/>
              <a:gd name="connsiteX656" fmla="*/ 6172315 w 7451018"/>
              <a:gd name="connsiteY656" fmla="*/ 2075934 h 3415370"/>
              <a:gd name="connsiteX657" fmla="*/ 6166283 w 7451018"/>
              <a:gd name="connsiteY657" fmla="*/ 2076134 h 3415370"/>
              <a:gd name="connsiteX658" fmla="*/ 6146847 w 7451018"/>
              <a:gd name="connsiteY658" fmla="*/ 2055090 h 3415370"/>
              <a:gd name="connsiteX659" fmla="*/ 6152878 w 7451018"/>
              <a:gd name="connsiteY659" fmla="*/ 2028215 h 3415370"/>
              <a:gd name="connsiteX660" fmla="*/ 6146176 w 7451018"/>
              <a:gd name="connsiteY660" fmla="*/ 2028215 h 3415370"/>
              <a:gd name="connsiteX661" fmla="*/ 6159580 w 7451018"/>
              <a:gd name="connsiteY661" fmla="*/ 1993430 h 3415370"/>
              <a:gd name="connsiteX662" fmla="*/ 5528774 w 7451018"/>
              <a:gd name="connsiteY662" fmla="*/ 1991487 h 3415370"/>
              <a:gd name="connsiteX663" fmla="*/ 5528774 w 7451018"/>
              <a:gd name="connsiteY663" fmla="*/ 1991487 h 3415370"/>
              <a:gd name="connsiteX664" fmla="*/ 5497341 w 7451018"/>
              <a:gd name="connsiteY664" fmla="*/ 1974664 h 3415370"/>
              <a:gd name="connsiteX665" fmla="*/ 5509471 w 7451018"/>
              <a:gd name="connsiteY665" fmla="*/ 1991553 h 3415370"/>
              <a:gd name="connsiteX666" fmla="*/ 5489365 w 7451018"/>
              <a:gd name="connsiteY666" fmla="*/ 1979288 h 3415370"/>
              <a:gd name="connsiteX667" fmla="*/ 5497341 w 7451018"/>
              <a:gd name="connsiteY667" fmla="*/ 1974664 h 3415370"/>
              <a:gd name="connsiteX668" fmla="*/ 3692343 w 7451018"/>
              <a:gd name="connsiteY668" fmla="*/ 1954558 h 3415370"/>
              <a:gd name="connsiteX669" fmla="*/ 3689200 w 7451018"/>
              <a:gd name="connsiteY669" fmla="*/ 1968565 h 3415370"/>
              <a:gd name="connsiteX670" fmla="*/ 3692343 w 7451018"/>
              <a:gd name="connsiteY670" fmla="*/ 1954558 h 3415370"/>
              <a:gd name="connsiteX671" fmla="*/ 5482730 w 7451018"/>
              <a:gd name="connsiteY671" fmla="*/ 1909854 h 3415370"/>
              <a:gd name="connsiteX672" fmla="*/ 5543050 w 7451018"/>
              <a:gd name="connsiteY672" fmla="*/ 1932709 h 3415370"/>
              <a:gd name="connsiteX673" fmla="*/ 5582057 w 7451018"/>
              <a:gd name="connsiteY673" fmla="*/ 1981233 h 3415370"/>
              <a:gd name="connsiteX674" fmla="*/ 5593853 w 7451018"/>
              <a:gd name="connsiteY674" fmla="*/ 1994637 h 3415370"/>
              <a:gd name="connsiteX675" fmla="*/ 5632121 w 7451018"/>
              <a:gd name="connsiteY675" fmla="*/ 2008041 h 3415370"/>
              <a:gd name="connsiteX676" fmla="*/ 5650284 w 7451018"/>
              <a:gd name="connsiteY676" fmla="*/ 2029153 h 3415370"/>
              <a:gd name="connsiteX677" fmla="*/ 5643582 w 7451018"/>
              <a:gd name="connsiteY677" fmla="*/ 2019904 h 3415370"/>
              <a:gd name="connsiteX678" fmla="*/ 5651156 w 7451018"/>
              <a:gd name="connsiteY678" fmla="*/ 2021446 h 3415370"/>
              <a:gd name="connsiteX679" fmla="*/ 5656987 w 7451018"/>
              <a:gd name="connsiteY679" fmla="*/ 2025064 h 3415370"/>
              <a:gd name="connsiteX680" fmla="*/ 5670391 w 7451018"/>
              <a:gd name="connsiteY680" fmla="*/ 2018965 h 3415370"/>
              <a:gd name="connsiteX681" fmla="*/ 5683795 w 7451018"/>
              <a:gd name="connsiteY681" fmla="*/ 2025064 h 3415370"/>
              <a:gd name="connsiteX682" fmla="*/ 5672737 w 7451018"/>
              <a:gd name="connsiteY682" fmla="*/ 2034783 h 3415370"/>
              <a:gd name="connsiteX683" fmla="*/ 5677093 w 7451018"/>
              <a:gd name="connsiteY683" fmla="*/ 2044366 h 3415370"/>
              <a:gd name="connsiteX684" fmla="*/ 5683125 w 7451018"/>
              <a:gd name="connsiteY684" fmla="*/ 2061725 h 3415370"/>
              <a:gd name="connsiteX685" fmla="*/ 5680176 w 7451018"/>
              <a:gd name="connsiteY685" fmla="*/ 2055626 h 3415370"/>
              <a:gd name="connsiteX686" fmla="*/ 5677093 w 7451018"/>
              <a:gd name="connsiteY686" fmla="*/ 2058709 h 3415370"/>
              <a:gd name="connsiteX687" fmla="*/ 5663689 w 7451018"/>
              <a:gd name="connsiteY687" fmla="*/ 2056698 h 3415370"/>
              <a:gd name="connsiteX688" fmla="*/ 5663689 w 7451018"/>
              <a:gd name="connsiteY688" fmla="*/ 2049527 h 3415370"/>
              <a:gd name="connsiteX689" fmla="*/ 5663689 w 7451018"/>
              <a:gd name="connsiteY689" fmla="*/ 2045439 h 3415370"/>
              <a:gd name="connsiteX690" fmla="*/ 5669654 w 7451018"/>
              <a:gd name="connsiteY690" fmla="*/ 2041351 h 3415370"/>
              <a:gd name="connsiteX691" fmla="*/ 5663689 w 7451018"/>
              <a:gd name="connsiteY691" fmla="*/ 2029086 h 3415370"/>
              <a:gd name="connsiteX692" fmla="*/ 5656987 w 7451018"/>
              <a:gd name="connsiteY692" fmla="*/ 2028148 h 3415370"/>
              <a:gd name="connsiteX693" fmla="*/ 5662080 w 7451018"/>
              <a:gd name="connsiteY693" fmla="*/ 2047383 h 3415370"/>
              <a:gd name="connsiteX694" fmla="*/ 5656182 w 7451018"/>
              <a:gd name="connsiteY694" fmla="*/ 2054956 h 3415370"/>
              <a:gd name="connsiteX695" fmla="*/ 5650284 w 7451018"/>
              <a:gd name="connsiteY695" fmla="*/ 2063736 h 3415370"/>
              <a:gd name="connsiteX696" fmla="*/ 5670391 w 7451018"/>
              <a:gd name="connsiteY696" fmla="*/ 2072918 h 3415370"/>
              <a:gd name="connsiteX697" fmla="*/ 5683795 w 7451018"/>
              <a:gd name="connsiteY697" fmla="*/ 2103547 h 3415370"/>
              <a:gd name="connsiteX698" fmla="*/ 5697803 w 7451018"/>
              <a:gd name="connsiteY698" fmla="*/ 2108573 h 3415370"/>
              <a:gd name="connsiteX699" fmla="*/ 5697200 w 7451018"/>
              <a:gd name="connsiteY699" fmla="*/ 2101871 h 3415370"/>
              <a:gd name="connsiteX700" fmla="*/ 5697803 w 7451018"/>
              <a:gd name="connsiteY700" fmla="*/ 2081765 h 3415370"/>
              <a:gd name="connsiteX701" fmla="*/ 5722400 w 7451018"/>
              <a:gd name="connsiteY701" fmla="*/ 2115209 h 3415370"/>
              <a:gd name="connsiteX702" fmla="*/ 5717306 w 7451018"/>
              <a:gd name="connsiteY702" fmla="*/ 2114873 h 3415370"/>
              <a:gd name="connsiteX703" fmla="*/ 5710604 w 7451018"/>
              <a:gd name="connsiteY703" fmla="*/ 2124055 h 3415370"/>
              <a:gd name="connsiteX704" fmla="*/ 5710604 w 7451018"/>
              <a:gd name="connsiteY704" fmla="*/ 2122044 h 3415370"/>
              <a:gd name="connsiteX705" fmla="*/ 5710604 w 7451018"/>
              <a:gd name="connsiteY705" fmla="*/ 2121978 h 3415370"/>
              <a:gd name="connsiteX706" fmla="*/ 5697200 w 7451018"/>
              <a:gd name="connsiteY706" fmla="*/ 2194494 h 3415370"/>
              <a:gd name="connsiteX707" fmla="*/ 5687147 w 7451018"/>
              <a:gd name="connsiteY707" fmla="*/ 2195835 h 3415370"/>
              <a:gd name="connsiteX708" fmla="*/ 5683728 w 7451018"/>
              <a:gd name="connsiteY708" fmla="*/ 2192551 h 3415370"/>
              <a:gd name="connsiteX709" fmla="*/ 5650284 w 7451018"/>
              <a:gd name="connsiteY709" fmla="*/ 2165809 h 3415370"/>
              <a:gd name="connsiteX710" fmla="*/ 5556454 w 7451018"/>
              <a:gd name="connsiteY710" fmla="*/ 2012867 h 3415370"/>
              <a:gd name="connsiteX711" fmla="*/ 5551495 w 7451018"/>
              <a:gd name="connsiteY711" fmla="*/ 2013537 h 3415370"/>
              <a:gd name="connsiteX712" fmla="*/ 5546870 w 7451018"/>
              <a:gd name="connsiteY712" fmla="*/ 2007974 h 3415370"/>
              <a:gd name="connsiteX713" fmla="*/ 5550356 w 7451018"/>
              <a:gd name="connsiteY713" fmla="*/ 2008108 h 3415370"/>
              <a:gd name="connsiteX714" fmla="*/ 5529646 w 7451018"/>
              <a:gd name="connsiteY714" fmla="*/ 1980227 h 3415370"/>
              <a:gd name="connsiteX715" fmla="*/ 5516241 w 7451018"/>
              <a:gd name="connsiteY715" fmla="*/ 1960858 h 3415370"/>
              <a:gd name="connsiteX716" fmla="*/ 5476028 w 7451018"/>
              <a:gd name="connsiteY716" fmla="*/ 1919037 h 3415370"/>
              <a:gd name="connsiteX717" fmla="*/ 5482730 w 7451018"/>
              <a:gd name="connsiteY717" fmla="*/ 1917898 h 3415370"/>
              <a:gd name="connsiteX718" fmla="*/ 5482730 w 7451018"/>
              <a:gd name="connsiteY718" fmla="*/ 1909854 h 3415370"/>
              <a:gd name="connsiteX719" fmla="*/ 6112800 w 7451018"/>
              <a:gd name="connsiteY719" fmla="*/ 1879628 h 3415370"/>
              <a:gd name="connsiteX720" fmla="*/ 6112397 w 7451018"/>
              <a:gd name="connsiteY720" fmla="*/ 1880767 h 3415370"/>
              <a:gd name="connsiteX721" fmla="*/ 6112756 w 7451018"/>
              <a:gd name="connsiteY721" fmla="*/ 1879640 h 3415370"/>
              <a:gd name="connsiteX722" fmla="*/ 5936382 w 7451018"/>
              <a:gd name="connsiteY722" fmla="*/ 1874283 h 3415370"/>
              <a:gd name="connsiteX723" fmla="*/ 5938476 w 7451018"/>
              <a:gd name="connsiteY723" fmla="*/ 1881371 h 3415370"/>
              <a:gd name="connsiteX724" fmla="*/ 5948462 w 7451018"/>
              <a:gd name="connsiteY724" fmla="*/ 1899131 h 3415370"/>
              <a:gd name="connsiteX725" fmla="*/ 5955164 w 7451018"/>
              <a:gd name="connsiteY725" fmla="*/ 1894239 h 3415370"/>
              <a:gd name="connsiteX726" fmla="*/ 5963609 w 7451018"/>
              <a:gd name="connsiteY726" fmla="*/ 1927749 h 3415370"/>
              <a:gd name="connsiteX727" fmla="*/ 5971518 w 7451018"/>
              <a:gd name="connsiteY727" fmla="*/ 1941020 h 3415370"/>
              <a:gd name="connsiteX728" fmla="*/ 5971987 w 7451018"/>
              <a:gd name="connsiteY728" fmla="*/ 1941555 h 3415370"/>
              <a:gd name="connsiteX729" fmla="*/ 5951880 w 7451018"/>
              <a:gd name="connsiteY729" fmla="*/ 1951743 h 3415370"/>
              <a:gd name="connsiteX730" fmla="*/ 5948931 w 7451018"/>
              <a:gd name="connsiteY730" fmla="*/ 1954625 h 3415370"/>
              <a:gd name="connsiteX731" fmla="*/ 5958583 w 7451018"/>
              <a:gd name="connsiteY731" fmla="*/ 1988135 h 3415370"/>
              <a:gd name="connsiteX732" fmla="*/ 5973327 w 7451018"/>
              <a:gd name="connsiteY732" fmla="*/ 2028348 h 3415370"/>
              <a:gd name="connsiteX733" fmla="*/ 5971987 w 7451018"/>
              <a:gd name="connsiteY733" fmla="*/ 2029287 h 3415370"/>
              <a:gd name="connsiteX734" fmla="*/ 5949937 w 7451018"/>
              <a:gd name="connsiteY734" fmla="*/ 2028616 h 3415370"/>
              <a:gd name="connsiteX735" fmla="*/ 5937873 w 7451018"/>
              <a:gd name="connsiteY735" fmla="*/ 2075330 h 3415370"/>
              <a:gd name="connsiteX736" fmla="*/ 5925072 w 7451018"/>
              <a:gd name="connsiteY736" fmla="*/ 2115610 h 3415370"/>
              <a:gd name="connsiteX737" fmla="*/ 5918906 w 7451018"/>
              <a:gd name="connsiteY737" fmla="*/ 2149254 h 3415370"/>
              <a:gd name="connsiteX738" fmla="*/ 5918370 w 7451018"/>
              <a:gd name="connsiteY738" fmla="*/ 2150193 h 3415370"/>
              <a:gd name="connsiteX739" fmla="*/ 5911667 w 7451018"/>
              <a:gd name="connsiteY739" fmla="*/ 2150193 h 3415370"/>
              <a:gd name="connsiteX740" fmla="*/ 5911667 w 7451018"/>
              <a:gd name="connsiteY740" fmla="*/ 2135850 h 3415370"/>
              <a:gd name="connsiteX741" fmla="*/ 5886065 w 7451018"/>
              <a:gd name="connsiteY741" fmla="*/ 2155688 h 3415370"/>
              <a:gd name="connsiteX742" fmla="*/ 5878157 w 7451018"/>
              <a:gd name="connsiteY742" fmla="*/ 2150595 h 3415370"/>
              <a:gd name="connsiteX743" fmla="*/ 5883853 w 7451018"/>
              <a:gd name="connsiteY743" fmla="*/ 2148115 h 3415370"/>
              <a:gd name="connsiteX744" fmla="*/ 5879765 w 7451018"/>
              <a:gd name="connsiteY744" fmla="*/ 2135582 h 3415370"/>
              <a:gd name="connsiteX745" fmla="*/ 5858050 w 7451018"/>
              <a:gd name="connsiteY745" fmla="*/ 2128142 h 3415370"/>
              <a:gd name="connsiteX746" fmla="*/ 5858050 w 7451018"/>
              <a:gd name="connsiteY746" fmla="*/ 2128869 h 3415370"/>
              <a:gd name="connsiteX747" fmla="*/ 5858050 w 7451018"/>
              <a:gd name="connsiteY747" fmla="*/ 2128947 h 3415370"/>
              <a:gd name="connsiteX748" fmla="*/ 5851348 w 7451018"/>
              <a:gd name="connsiteY748" fmla="*/ 2122178 h 3415370"/>
              <a:gd name="connsiteX749" fmla="*/ 5835665 w 7451018"/>
              <a:gd name="connsiteY749" fmla="*/ 2129751 h 3415370"/>
              <a:gd name="connsiteX750" fmla="*/ 5824472 w 7451018"/>
              <a:gd name="connsiteY750" fmla="*/ 2135515 h 3415370"/>
              <a:gd name="connsiteX751" fmla="*/ 5824138 w 7451018"/>
              <a:gd name="connsiteY751" fmla="*/ 2123183 h 3415370"/>
              <a:gd name="connsiteX752" fmla="*/ 5784259 w 7451018"/>
              <a:gd name="connsiteY752" fmla="*/ 2101736 h 3415370"/>
              <a:gd name="connsiteX753" fmla="*/ 5790962 w 7451018"/>
              <a:gd name="connsiteY753" fmla="*/ 2100597 h 3415370"/>
              <a:gd name="connsiteX754" fmla="*/ 5786404 w 7451018"/>
              <a:gd name="connsiteY754" fmla="*/ 2081965 h 3415370"/>
              <a:gd name="connsiteX755" fmla="*/ 5784259 w 7451018"/>
              <a:gd name="connsiteY755" fmla="*/ 2078212 h 3415370"/>
              <a:gd name="connsiteX756" fmla="*/ 5770855 w 7451018"/>
              <a:gd name="connsiteY756" fmla="*/ 2078212 h 3415370"/>
              <a:gd name="connsiteX757" fmla="*/ 5777557 w 7451018"/>
              <a:gd name="connsiteY757" fmla="*/ 2077073 h 3415370"/>
              <a:gd name="connsiteX758" fmla="*/ 5766834 w 7451018"/>
              <a:gd name="connsiteY758" fmla="*/ 2041685 h 3415370"/>
              <a:gd name="connsiteX759" fmla="*/ 5764153 w 7451018"/>
              <a:gd name="connsiteY759" fmla="*/ 2028281 h 3415370"/>
              <a:gd name="connsiteX760" fmla="*/ 5770855 w 7451018"/>
              <a:gd name="connsiteY760" fmla="*/ 2000668 h 3415370"/>
              <a:gd name="connsiteX761" fmla="*/ 5781377 w 7451018"/>
              <a:gd name="connsiteY761" fmla="*/ 1996245 h 3415370"/>
              <a:gd name="connsiteX762" fmla="*/ 5784393 w 7451018"/>
              <a:gd name="connsiteY762" fmla="*/ 2008175 h 3415370"/>
              <a:gd name="connsiteX763" fmla="*/ 5790291 w 7451018"/>
              <a:gd name="connsiteY763" fmla="*/ 2001473 h 3415370"/>
              <a:gd name="connsiteX764" fmla="*/ 5791095 w 7451018"/>
              <a:gd name="connsiteY764" fmla="*/ 2006298 h 3415370"/>
              <a:gd name="connsiteX765" fmla="*/ 5795586 w 7451018"/>
              <a:gd name="connsiteY765" fmla="*/ 2003148 h 3415370"/>
              <a:gd name="connsiteX766" fmla="*/ 5805773 w 7451018"/>
              <a:gd name="connsiteY766" fmla="*/ 2008175 h 3415370"/>
              <a:gd name="connsiteX767" fmla="*/ 5832582 w 7451018"/>
              <a:gd name="connsiteY767" fmla="*/ 1974664 h 3415370"/>
              <a:gd name="connsiteX768" fmla="*/ 5864819 w 7451018"/>
              <a:gd name="connsiteY768" fmla="*/ 1949665 h 3415370"/>
              <a:gd name="connsiteX769" fmla="*/ 5864819 w 7451018"/>
              <a:gd name="connsiteY769" fmla="*/ 1933312 h 3415370"/>
              <a:gd name="connsiteX770" fmla="*/ 5891628 w 7451018"/>
              <a:gd name="connsiteY770" fmla="*/ 1922120 h 3415370"/>
              <a:gd name="connsiteX771" fmla="*/ 5903692 w 7451018"/>
              <a:gd name="connsiteY771" fmla="*/ 1908179 h 3415370"/>
              <a:gd name="connsiteX772" fmla="*/ 5906976 w 7451018"/>
              <a:gd name="connsiteY772" fmla="*/ 1913742 h 3415370"/>
              <a:gd name="connsiteX773" fmla="*/ 5919509 w 7451018"/>
              <a:gd name="connsiteY773" fmla="*/ 1887537 h 3415370"/>
              <a:gd name="connsiteX774" fmla="*/ 5931774 w 7451018"/>
              <a:gd name="connsiteY774" fmla="*/ 1880365 h 3415370"/>
              <a:gd name="connsiteX775" fmla="*/ 5936382 w 7451018"/>
              <a:gd name="connsiteY775" fmla="*/ 1874283 h 3415370"/>
              <a:gd name="connsiteX776" fmla="*/ 1816144 w 7451018"/>
              <a:gd name="connsiteY776" fmla="*/ 1871980 h 3415370"/>
              <a:gd name="connsiteX777" fmla="*/ 1816195 w 7451018"/>
              <a:gd name="connsiteY777" fmla="*/ 1872055 h 3415370"/>
              <a:gd name="connsiteX778" fmla="*/ 1816128 w 7451018"/>
              <a:gd name="connsiteY778" fmla="*/ 1873931 h 3415370"/>
              <a:gd name="connsiteX779" fmla="*/ 6065750 w 7451018"/>
              <a:gd name="connsiteY779" fmla="*/ 1858986 h 3415370"/>
              <a:gd name="connsiteX780" fmla="*/ 6066689 w 7451018"/>
              <a:gd name="connsiteY780" fmla="*/ 1865688 h 3415370"/>
              <a:gd name="connsiteX781" fmla="*/ 6068364 w 7451018"/>
              <a:gd name="connsiteY781" fmla="*/ 1864012 h 3415370"/>
              <a:gd name="connsiteX782" fmla="*/ 6065750 w 7451018"/>
              <a:gd name="connsiteY782" fmla="*/ 1858986 h 3415370"/>
              <a:gd name="connsiteX783" fmla="*/ 1788833 w 7451018"/>
              <a:gd name="connsiteY783" fmla="*/ 1851076 h 3415370"/>
              <a:gd name="connsiteX784" fmla="*/ 1789386 w 7451018"/>
              <a:gd name="connsiteY784" fmla="*/ 1851613 h 3415370"/>
              <a:gd name="connsiteX785" fmla="*/ 1788448 w 7451018"/>
              <a:gd name="connsiteY785" fmla="*/ 1853825 h 3415370"/>
              <a:gd name="connsiteX786" fmla="*/ 1869247 w 7451018"/>
              <a:gd name="connsiteY786" fmla="*/ 1833920 h 3415370"/>
              <a:gd name="connsiteX787" fmla="*/ 1876954 w 7451018"/>
              <a:gd name="connsiteY787" fmla="*/ 1846722 h 3415370"/>
              <a:gd name="connsiteX788" fmla="*/ 1863550 w 7451018"/>
              <a:gd name="connsiteY788" fmla="*/ 1848732 h 3415370"/>
              <a:gd name="connsiteX789" fmla="*/ 1869247 w 7451018"/>
              <a:gd name="connsiteY789" fmla="*/ 1833920 h 3415370"/>
              <a:gd name="connsiteX790" fmla="*/ 6061827 w 7451018"/>
              <a:gd name="connsiteY790" fmla="*/ 1805834 h 3415370"/>
              <a:gd name="connsiteX791" fmla="*/ 6061930 w 7451018"/>
              <a:gd name="connsiteY791" fmla="*/ 1810998 h 3415370"/>
              <a:gd name="connsiteX792" fmla="*/ 6061827 w 7451018"/>
              <a:gd name="connsiteY792" fmla="*/ 1805834 h 3415370"/>
              <a:gd name="connsiteX793" fmla="*/ 2225028 w 7451018"/>
              <a:gd name="connsiteY793" fmla="*/ 1787608 h 3415370"/>
              <a:gd name="connsiteX794" fmla="*/ 2209345 w 7451018"/>
              <a:gd name="connsiteY794" fmla="*/ 1794914 h 3415370"/>
              <a:gd name="connsiteX795" fmla="*/ 2211490 w 7451018"/>
              <a:gd name="connsiteY795" fmla="*/ 1794914 h 3415370"/>
              <a:gd name="connsiteX796" fmla="*/ 2225431 w 7451018"/>
              <a:gd name="connsiteY796" fmla="*/ 1803827 h 3415370"/>
              <a:gd name="connsiteX797" fmla="*/ 2225028 w 7451018"/>
              <a:gd name="connsiteY797" fmla="*/ 1787608 h 3415370"/>
              <a:gd name="connsiteX798" fmla="*/ 5547606 w 7451018"/>
              <a:gd name="connsiteY798" fmla="*/ 1767570 h 3415370"/>
              <a:gd name="connsiteX799" fmla="*/ 5542982 w 7451018"/>
              <a:gd name="connsiteY799" fmla="*/ 1768306 h 3415370"/>
              <a:gd name="connsiteX800" fmla="*/ 5548210 w 7451018"/>
              <a:gd name="connsiteY800" fmla="*/ 1772931 h 3415370"/>
              <a:gd name="connsiteX801" fmla="*/ 5548746 w 7451018"/>
              <a:gd name="connsiteY801" fmla="*/ 1771658 h 3415370"/>
              <a:gd name="connsiteX802" fmla="*/ 5547606 w 7451018"/>
              <a:gd name="connsiteY802" fmla="*/ 1767570 h 3415370"/>
              <a:gd name="connsiteX803" fmla="*/ 3171104 w 7451018"/>
              <a:gd name="connsiteY803" fmla="*/ 1760868 h 3415370"/>
              <a:gd name="connsiteX804" fmla="*/ 3170500 w 7451018"/>
              <a:gd name="connsiteY804" fmla="*/ 1766296 h 3415370"/>
              <a:gd name="connsiteX805" fmla="*/ 3177201 w 7451018"/>
              <a:gd name="connsiteY805" fmla="*/ 1766162 h 3415370"/>
              <a:gd name="connsiteX806" fmla="*/ 3171104 w 7451018"/>
              <a:gd name="connsiteY806" fmla="*/ 1760868 h 3415370"/>
              <a:gd name="connsiteX807" fmla="*/ 5992294 w 7451018"/>
              <a:gd name="connsiteY807" fmla="*/ 1760129 h 3415370"/>
              <a:gd name="connsiteX808" fmla="*/ 5990552 w 7451018"/>
              <a:gd name="connsiteY808" fmla="*/ 1786938 h 3415370"/>
              <a:gd name="connsiteX809" fmla="*/ 5998795 w 7451018"/>
              <a:gd name="connsiteY809" fmla="*/ 1789552 h 3415370"/>
              <a:gd name="connsiteX810" fmla="*/ 5998795 w 7451018"/>
              <a:gd name="connsiteY810" fmla="*/ 1792634 h 3415370"/>
              <a:gd name="connsiteX811" fmla="*/ 5940286 w 7451018"/>
              <a:gd name="connsiteY811" fmla="*/ 1840622 h 3415370"/>
              <a:gd name="connsiteX812" fmla="*/ 5938208 w 7451018"/>
              <a:gd name="connsiteY812" fmla="*/ 1852686 h 3415370"/>
              <a:gd name="connsiteX813" fmla="*/ 5938409 w 7451018"/>
              <a:gd name="connsiteY813" fmla="*/ 1852820 h 3415370"/>
              <a:gd name="connsiteX814" fmla="*/ 5931774 w 7451018"/>
              <a:gd name="connsiteY814" fmla="*/ 1860728 h 3415370"/>
              <a:gd name="connsiteX815" fmla="*/ 5958582 w 7451018"/>
              <a:gd name="connsiteY815" fmla="*/ 1816092 h 3415370"/>
              <a:gd name="connsiteX816" fmla="*/ 5971987 w 7451018"/>
              <a:gd name="connsiteY816" fmla="*/ 1794645 h 3415370"/>
              <a:gd name="connsiteX817" fmla="*/ 5978488 w 7451018"/>
              <a:gd name="connsiteY817" fmla="*/ 1786938 h 3415370"/>
              <a:gd name="connsiteX818" fmla="*/ 5978689 w 7451018"/>
              <a:gd name="connsiteY818" fmla="*/ 1785463 h 3415370"/>
              <a:gd name="connsiteX819" fmla="*/ 5992294 w 7451018"/>
              <a:gd name="connsiteY819" fmla="*/ 1760129 h 3415370"/>
              <a:gd name="connsiteX820" fmla="*/ 5610004 w 7451018"/>
              <a:gd name="connsiteY820" fmla="*/ 1740090 h 3415370"/>
              <a:gd name="connsiteX821" fmla="*/ 5610473 w 7451018"/>
              <a:gd name="connsiteY821" fmla="*/ 1746792 h 3415370"/>
              <a:gd name="connsiteX822" fmla="*/ 5610004 w 7451018"/>
              <a:gd name="connsiteY822" fmla="*/ 1740090 h 3415370"/>
              <a:gd name="connsiteX823" fmla="*/ 6035926 w 7451018"/>
              <a:gd name="connsiteY823" fmla="*/ 1737342 h 3415370"/>
              <a:gd name="connsiteX824" fmla="*/ 6048659 w 7451018"/>
              <a:gd name="connsiteY824" fmla="*/ 1766966 h 3415370"/>
              <a:gd name="connsiteX825" fmla="*/ 6051005 w 7451018"/>
              <a:gd name="connsiteY825" fmla="*/ 1760264 h 3415370"/>
              <a:gd name="connsiteX826" fmla="*/ 6054424 w 7451018"/>
              <a:gd name="connsiteY826" fmla="*/ 1760264 h 3415370"/>
              <a:gd name="connsiteX827" fmla="*/ 6056770 w 7451018"/>
              <a:gd name="connsiteY827" fmla="*/ 1766362 h 3415370"/>
              <a:gd name="connsiteX828" fmla="*/ 6062265 w 7451018"/>
              <a:gd name="connsiteY828" fmla="*/ 1760331 h 3415370"/>
              <a:gd name="connsiteX829" fmla="*/ 6062064 w 7451018"/>
              <a:gd name="connsiteY829" fmla="*/ 1773802 h 3415370"/>
              <a:gd name="connsiteX830" fmla="*/ 6065817 w 7451018"/>
              <a:gd name="connsiteY830" fmla="*/ 1772596 h 3415370"/>
              <a:gd name="connsiteX831" fmla="*/ 6065683 w 7451018"/>
              <a:gd name="connsiteY831" fmla="*/ 1780973 h 3415370"/>
              <a:gd name="connsiteX832" fmla="*/ 6070978 w 7451018"/>
              <a:gd name="connsiteY832" fmla="*/ 1782045 h 3415370"/>
              <a:gd name="connsiteX833" fmla="*/ 6072519 w 7451018"/>
              <a:gd name="connsiteY833" fmla="*/ 1774807 h 3415370"/>
              <a:gd name="connsiteX834" fmla="*/ 6079221 w 7451018"/>
              <a:gd name="connsiteY834" fmla="*/ 1774807 h 3415370"/>
              <a:gd name="connsiteX835" fmla="*/ 6065817 w 7451018"/>
              <a:gd name="connsiteY835" fmla="*/ 1828624 h 3415370"/>
              <a:gd name="connsiteX836" fmla="*/ 6044974 w 7451018"/>
              <a:gd name="connsiteY836" fmla="*/ 1800409 h 3415370"/>
              <a:gd name="connsiteX837" fmla="*/ 6052145 w 7451018"/>
              <a:gd name="connsiteY837" fmla="*/ 1800878 h 3415370"/>
              <a:gd name="connsiteX838" fmla="*/ 6045778 w 7451018"/>
              <a:gd name="connsiteY838" fmla="*/ 1793774 h 3415370"/>
              <a:gd name="connsiteX839" fmla="*/ 6045644 w 7451018"/>
              <a:gd name="connsiteY839" fmla="*/ 1787005 h 3415370"/>
              <a:gd name="connsiteX840" fmla="*/ 6041690 w 7451018"/>
              <a:gd name="connsiteY840" fmla="*/ 1787005 h 3415370"/>
              <a:gd name="connsiteX841" fmla="*/ 6032306 w 7451018"/>
              <a:gd name="connsiteY841" fmla="*/ 1793774 h 3415370"/>
              <a:gd name="connsiteX842" fmla="*/ 6032306 w 7451018"/>
              <a:gd name="connsiteY842" fmla="*/ 1757985 h 3415370"/>
              <a:gd name="connsiteX843" fmla="*/ 6035926 w 7451018"/>
              <a:gd name="connsiteY843" fmla="*/ 1737342 h 3415370"/>
              <a:gd name="connsiteX844" fmla="*/ 4390212 w 7451018"/>
              <a:gd name="connsiteY844" fmla="*/ 1699877 h 3415370"/>
              <a:gd name="connsiteX845" fmla="*/ 4394367 w 7451018"/>
              <a:gd name="connsiteY845" fmla="*/ 1710064 h 3415370"/>
              <a:gd name="connsiteX846" fmla="*/ 4390212 w 7451018"/>
              <a:gd name="connsiteY846" fmla="*/ 1719983 h 3415370"/>
              <a:gd name="connsiteX847" fmla="*/ 3148304 w 7451018"/>
              <a:gd name="connsiteY847" fmla="*/ 1688952 h 3415370"/>
              <a:gd name="connsiteX848" fmla="*/ 3149243 w 7451018"/>
              <a:gd name="connsiteY848" fmla="*/ 1692236 h 3415370"/>
              <a:gd name="connsiteX849" fmla="*/ 3145153 w 7451018"/>
              <a:gd name="connsiteY849" fmla="*/ 1693175 h 3415370"/>
              <a:gd name="connsiteX850" fmla="*/ 3148304 w 7451018"/>
              <a:gd name="connsiteY850" fmla="*/ 1688952 h 3415370"/>
              <a:gd name="connsiteX851" fmla="*/ 3150148 w 7451018"/>
              <a:gd name="connsiteY851" fmla="*/ 1685552 h 3415370"/>
              <a:gd name="connsiteX852" fmla="*/ 3148234 w 7451018"/>
              <a:gd name="connsiteY852" fmla="*/ 1688954 h 3415370"/>
              <a:gd name="connsiteX853" fmla="*/ 3148032 w 7451018"/>
              <a:gd name="connsiteY853" fmla="*/ 1686473 h 3415370"/>
              <a:gd name="connsiteX854" fmla="*/ 3150148 w 7451018"/>
              <a:gd name="connsiteY854" fmla="*/ 1685552 h 3415370"/>
              <a:gd name="connsiteX855" fmla="*/ 4379824 w 7451018"/>
              <a:gd name="connsiteY855" fmla="*/ 1674275 h 3415370"/>
              <a:gd name="connsiteX856" fmla="*/ 4380695 w 7451018"/>
              <a:gd name="connsiteY856" fmla="*/ 1682653 h 3415370"/>
              <a:gd name="connsiteX857" fmla="*/ 4379824 w 7451018"/>
              <a:gd name="connsiteY857" fmla="*/ 1674275 h 3415370"/>
              <a:gd name="connsiteX858" fmla="*/ 4329356 w 7451018"/>
              <a:gd name="connsiteY858" fmla="*/ 1659061 h 3415370"/>
              <a:gd name="connsiteX859" fmla="*/ 4329758 w 7451018"/>
              <a:gd name="connsiteY859" fmla="*/ 1659061 h 3415370"/>
              <a:gd name="connsiteX860" fmla="*/ 4329691 w 7451018"/>
              <a:gd name="connsiteY860" fmla="*/ 1659664 h 3415370"/>
              <a:gd name="connsiteX861" fmla="*/ 4329356 w 7451018"/>
              <a:gd name="connsiteY861" fmla="*/ 1659061 h 3415370"/>
              <a:gd name="connsiteX862" fmla="*/ 1669152 w 7451018"/>
              <a:gd name="connsiteY862" fmla="*/ 1657654 h 3415370"/>
              <a:gd name="connsiteX863" fmla="*/ 1666539 w 7451018"/>
              <a:gd name="connsiteY863" fmla="*/ 1659664 h 3415370"/>
              <a:gd name="connsiteX864" fmla="*/ 1669889 w 7451018"/>
              <a:gd name="connsiteY864" fmla="*/ 1659664 h 3415370"/>
              <a:gd name="connsiteX865" fmla="*/ 1669152 w 7451018"/>
              <a:gd name="connsiteY865" fmla="*/ 1657654 h 3415370"/>
              <a:gd name="connsiteX866" fmla="*/ 4376807 w 7451018"/>
              <a:gd name="connsiteY866" fmla="*/ 1649946 h 3415370"/>
              <a:gd name="connsiteX867" fmla="*/ 4376137 w 7451018"/>
              <a:gd name="connsiteY867" fmla="*/ 1650080 h 3415370"/>
              <a:gd name="connsiteX868" fmla="*/ 4376206 w 7451018"/>
              <a:gd name="connsiteY868" fmla="*/ 1650066 h 3415370"/>
              <a:gd name="connsiteX869" fmla="*/ 4388470 w 7451018"/>
              <a:gd name="connsiteY869" fmla="*/ 1646729 h 3415370"/>
              <a:gd name="connsiteX870" fmla="*/ 4386727 w 7451018"/>
              <a:gd name="connsiteY870" fmla="*/ 1656112 h 3415370"/>
              <a:gd name="connsiteX871" fmla="*/ 4388470 w 7451018"/>
              <a:gd name="connsiteY871" fmla="*/ 1646729 h 3415370"/>
              <a:gd name="connsiteX872" fmla="*/ 4377210 w 7451018"/>
              <a:gd name="connsiteY872" fmla="*/ 1626154 h 3415370"/>
              <a:gd name="connsiteX873" fmla="*/ 4390213 w 7451018"/>
              <a:gd name="connsiteY873" fmla="*/ 1643780 h 3415370"/>
              <a:gd name="connsiteX874" fmla="*/ 4376205 w 7451018"/>
              <a:gd name="connsiteY874" fmla="*/ 1649880 h 3415370"/>
              <a:gd name="connsiteX875" fmla="*/ 4375535 w 7451018"/>
              <a:gd name="connsiteY875" fmla="*/ 1646260 h 3415370"/>
              <a:gd name="connsiteX876" fmla="*/ 4376607 w 7451018"/>
              <a:gd name="connsiteY876" fmla="*/ 1646060 h 3415370"/>
              <a:gd name="connsiteX877" fmla="*/ 4368564 w 7451018"/>
              <a:gd name="connsiteY877" fmla="*/ 1639558 h 3415370"/>
              <a:gd name="connsiteX878" fmla="*/ 4376809 w 7451018"/>
              <a:gd name="connsiteY878" fmla="*/ 1629505 h 3415370"/>
              <a:gd name="connsiteX879" fmla="*/ 4377210 w 7451018"/>
              <a:gd name="connsiteY879" fmla="*/ 1626154 h 3415370"/>
              <a:gd name="connsiteX880" fmla="*/ 1680208 w 7451018"/>
              <a:gd name="connsiteY880" fmla="*/ 1624813 h 3415370"/>
              <a:gd name="connsiteX881" fmla="*/ 1681816 w 7451018"/>
              <a:gd name="connsiteY881" fmla="*/ 1628365 h 3415370"/>
              <a:gd name="connsiteX882" fmla="*/ 1680208 w 7451018"/>
              <a:gd name="connsiteY882" fmla="*/ 1624813 h 3415370"/>
              <a:gd name="connsiteX883" fmla="*/ 1903258 w 7451018"/>
              <a:gd name="connsiteY883" fmla="*/ 1592584 h 3415370"/>
              <a:gd name="connsiteX884" fmla="*/ 1925410 w 7451018"/>
              <a:gd name="connsiteY884" fmla="*/ 1599345 h 3415370"/>
              <a:gd name="connsiteX885" fmla="*/ 1892233 w 7451018"/>
              <a:gd name="connsiteY885" fmla="*/ 1611275 h 3415370"/>
              <a:gd name="connsiteX886" fmla="*/ 1883118 w 7451018"/>
              <a:gd name="connsiteY886" fmla="*/ 1606047 h 3415370"/>
              <a:gd name="connsiteX887" fmla="*/ 1883721 w 7451018"/>
              <a:gd name="connsiteY887" fmla="*/ 1598943 h 3415370"/>
              <a:gd name="connsiteX888" fmla="*/ 1903258 w 7451018"/>
              <a:gd name="connsiteY888" fmla="*/ 1592584 h 3415370"/>
              <a:gd name="connsiteX889" fmla="*/ 6029072 w 7451018"/>
              <a:gd name="connsiteY889" fmla="*/ 1592081 h 3415370"/>
              <a:gd name="connsiteX890" fmla="*/ 6038070 w 7451018"/>
              <a:gd name="connsiteY890" fmla="*/ 1592709 h 3415370"/>
              <a:gd name="connsiteX891" fmla="*/ 6045711 w 7451018"/>
              <a:gd name="connsiteY891" fmla="*/ 1620390 h 3415370"/>
              <a:gd name="connsiteX892" fmla="*/ 6045644 w 7451018"/>
              <a:gd name="connsiteY892" fmla="*/ 1621394 h 3415370"/>
              <a:gd name="connsiteX893" fmla="*/ 6040617 w 7451018"/>
              <a:gd name="connsiteY893" fmla="*/ 1653028 h 3415370"/>
              <a:gd name="connsiteX894" fmla="*/ 6033982 w 7451018"/>
              <a:gd name="connsiteY894" fmla="*/ 1655039 h 3415370"/>
              <a:gd name="connsiteX895" fmla="*/ 6028084 w 7451018"/>
              <a:gd name="connsiteY895" fmla="*/ 1659932 h 3415370"/>
              <a:gd name="connsiteX896" fmla="*/ 6025604 w 7451018"/>
              <a:gd name="connsiteY896" fmla="*/ 1660200 h 3415370"/>
              <a:gd name="connsiteX897" fmla="*/ 6032306 w 7451018"/>
              <a:gd name="connsiteY897" fmla="*/ 1699877 h 3415370"/>
              <a:gd name="connsiteX898" fmla="*/ 6059115 w 7451018"/>
              <a:gd name="connsiteY898" fmla="*/ 1699877 h 3415370"/>
              <a:gd name="connsiteX899" fmla="*/ 6058981 w 7451018"/>
              <a:gd name="connsiteY899" fmla="*/ 1700413 h 3415370"/>
              <a:gd name="connsiteX900" fmla="*/ 6059115 w 7451018"/>
              <a:gd name="connsiteY900" fmla="*/ 1706579 h 3415370"/>
              <a:gd name="connsiteX901" fmla="*/ 6079221 w 7451018"/>
              <a:gd name="connsiteY901" fmla="*/ 1705976 h 3415370"/>
              <a:gd name="connsiteX902" fmla="*/ 6079221 w 7451018"/>
              <a:gd name="connsiteY902" fmla="*/ 1713080 h 3415370"/>
              <a:gd name="connsiteX903" fmla="*/ 6070709 w 7451018"/>
              <a:gd name="connsiteY903" fmla="*/ 1713214 h 3415370"/>
              <a:gd name="connsiteX904" fmla="*/ 6071715 w 7451018"/>
              <a:gd name="connsiteY904" fmla="*/ 1719916 h 3415370"/>
              <a:gd name="connsiteX905" fmla="*/ 6079221 w 7451018"/>
              <a:gd name="connsiteY905" fmla="*/ 1738682 h 3415370"/>
              <a:gd name="connsiteX906" fmla="*/ 6085923 w 7451018"/>
              <a:gd name="connsiteY906" fmla="*/ 1740023 h 3415370"/>
              <a:gd name="connsiteX907" fmla="*/ 6087264 w 7451018"/>
              <a:gd name="connsiteY907" fmla="*/ 1733321 h 3415370"/>
              <a:gd name="connsiteX908" fmla="*/ 6100199 w 7451018"/>
              <a:gd name="connsiteY908" fmla="*/ 1733321 h 3415370"/>
              <a:gd name="connsiteX909" fmla="*/ 6119166 w 7451018"/>
              <a:gd name="connsiteY909" fmla="*/ 1780839 h 3415370"/>
              <a:gd name="connsiteX910" fmla="*/ 6099328 w 7451018"/>
              <a:gd name="connsiteY910" fmla="*/ 1778291 h 3415370"/>
              <a:gd name="connsiteX911" fmla="*/ 6099076 w 7451018"/>
              <a:gd name="connsiteY911" fmla="*/ 1783294 h 3415370"/>
              <a:gd name="connsiteX912" fmla="*/ 6099296 w 7451018"/>
              <a:gd name="connsiteY912" fmla="*/ 1786477 h 3415370"/>
              <a:gd name="connsiteX913" fmla="*/ 6099328 w 7451018"/>
              <a:gd name="connsiteY913" fmla="*/ 1786938 h 3415370"/>
              <a:gd name="connsiteX914" fmla="*/ 6100132 w 7451018"/>
              <a:gd name="connsiteY914" fmla="*/ 1786686 h 3415370"/>
              <a:gd name="connsiteX915" fmla="*/ 6100400 w 7451018"/>
              <a:gd name="connsiteY915" fmla="*/ 1786603 h 3415370"/>
              <a:gd name="connsiteX916" fmla="*/ 6106499 w 7451018"/>
              <a:gd name="connsiteY916" fmla="*/ 1797192 h 3415370"/>
              <a:gd name="connsiteX917" fmla="*/ 6112732 w 7451018"/>
              <a:gd name="connsiteY917" fmla="*/ 1791495 h 3415370"/>
              <a:gd name="connsiteX918" fmla="*/ 6112732 w 7451018"/>
              <a:gd name="connsiteY918" fmla="*/ 1792501 h 3415370"/>
              <a:gd name="connsiteX919" fmla="*/ 6112732 w 7451018"/>
              <a:gd name="connsiteY919" fmla="*/ 1805299 h 3415370"/>
              <a:gd name="connsiteX920" fmla="*/ 6112732 w 7451018"/>
              <a:gd name="connsiteY920" fmla="*/ 1811936 h 3415370"/>
              <a:gd name="connsiteX921" fmla="*/ 6113067 w 7451018"/>
              <a:gd name="connsiteY921" fmla="*/ 1806776 h 3415370"/>
              <a:gd name="connsiteX922" fmla="*/ 6119702 w 7451018"/>
              <a:gd name="connsiteY922" fmla="*/ 1801481 h 3415370"/>
              <a:gd name="connsiteX923" fmla="*/ 6119434 w 7451018"/>
              <a:gd name="connsiteY923" fmla="*/ 1820381 h 3415370"/>
              <a:gd name="connsiteX924" fmla="*/ 6126136 w 7451018"/>
              <a:gd name="connsiteY924" fmla="*/ 1895445 h 3415370"/>
              <a:gd name="connsiteX925" fmla="*/ 6119434 w 7451018"/>
              <a:gd name="connsiteY925" fmla="*/ 1895445 h 3415370"/>
              <a:gd name="connsiteX926" fmla="*/ 6114743 w 7451018"/>
              <a:gd name="connsiteY926" fmla="*/ 1876344 h 3415370"/>
              <a:gd name="connsiteX927" fmla="*/ 6112732 w 7451018"/>
              <a:gd name="connsiteY927" fmla="*/ 1876344 h 3415370"/>
              <a:gd name="connsiteX928" fmla="*/ 6112800 w 7451018"/>
              <a:gd name="connsiteY928" fmla="*/ 1879226 h 3415370"/>
              <a:gd name="connsiteX929" fmla="*/ 6113000 w 7451018"/>
              <a:gd name="connsiteY929" fmla="*/ 1878355 h 3415370"/>
              <a:gd name="connsiteX930" fmla="*/ 6112866 w 7451018"/>
              <a:gd name="connsiteY930" fmla="*/ 1879293 h 3415370"/>
              <a:gd name="connsiteX931" fmla="*/ 6112756 w 7451018"/>
              <a:gd name="connsiteY931" fmla="*/ 1879640 h 3415370"/>
              <a:gd name="connsiteX932" fmla="*/ 6106030 w 7451018"/>
              <a:gd name="connsiteY932" fmla="*/ 1881370 h 3415370"/>
              <a:gd name="connsiteX933" fmla="*/ 6079221 w 7451018"/>
              <a:gd name="connsiteY933" fmla="*/ 1886397 h 3415370"/>
              <a:gd name="connsiteX934" fmla="*/ 6068766 w 7451018"/>
              <a:gd name="connsiteY934" fmla="*/ 1864548 h 3415370"/>
              <a:gd name="connsiteX935" fmla="*/ 6067292 w 7451018"/>
              <a:gd name="connsiteY935" fmla="*/ 1867028 h 3415370"/>
              <a:gd name="connsiteX936" fmla="*/ 6067425 w 7451018"/>
              <a:gd name="connsiteY936" fmla="*/ 1867430 h 3415370"/>
              <a:gd name="connsiteX937" fmla="*/ 6066889 w 7451018"/>
              <a:gd name="connsiteY937" fmla="*/ 1867564 h 3415370"/>
              <a:gd name="connsiteX938" fmla="*/ 6065817 w 7451018"/>
              <a:gd name="connsiteY938" fmla="*/ 1869105 h 3415370"/>
              <a:gd name="connsiteX939" fmla="*/ 6059115 w 7451018"/>
              <a:gd name="connsiteY939" fmla="*/ 1867162 h 3415370"/>
              <a:gd name="connsiteX940" fmla="*/ 6052748 w 7451018"/>
              <a:gd name="connsiteY940" fmla="*/ 1874132 h 3415370"/>
              <a:gd name="connsiteX941" fmla="*/ 6052413 w 7451018"/>
              <a:gd name="connsiteY941" fmla="*/ 1860728 h 3415370"/>
              <a:gd name="connsiteX942" fmla="*/ 6054222 w 7451018"/>
              <a:gd name="connsiteY942" fmla="*/ 1847324 h 3415370"/>
              <a:gd name="connsiteX943" fmla="*/ 6065683 w 7451018"/>
              <a:gd name="connsiteY943" fmla="*/ 1834590 h 3415370"/>
              <a:gd name="connsiteX944" fmla="*/ 6079088 w 7451018"/>
              <a:gd name="connsiteY944" fmla="*/ 1845112 h 3415370"/>
              <a:gd name="connsiteX945" fmla="*/ 6085588 w 7451018"/>
              <a:gd name="connsiteY945" fmla="*/ 1834187 h 3415370"/>
              <a:gd name="connsiteX946" fmla="*/ 6090750 w 7451018"/>
              <a:gd name="connsiteY946" fmla="*/ 1837405 h 3415370"/>
              <a:gd name="connsiteX947" fmla="*/ 6099328 w 7451018"/>
              <a:gd name="connsiteY947" fmla="*/ 1829094 h 3415370"/>
              <a:gd name="connsiteX948" fmla="*/ 6106030 w 7451018"/>
              <a:gd name="connsiteY948" fmla="*/ 1825341 h 3415370"/>
              <a:gd name="connsiteX949" fmla="*/ 6106902 w 7451018"/>
              <a:gd name="connsiteY949" fmla="*/ 1827284 h 3415370"/>
              <a:gd name="connsiteX950" fmla="*/ 6099328 w 7451018"/>
              <a:gd name="connsiteY950" fmla="*/ 1803894 h 3415370"/>
              <a:gd name="connsiteX951" fmla="*/ 6092492 w 7451018"/>
              <a:gd name="connsiteY951" fmla="*/ 1784592 h 3415370"/>
              <a:gd name="connsiteX952" fmla="*/ 6082974 w 7451018"/>
              <a:gd name="connsiteY952" fmla="*/ 1793773 h 3415370"/>
              <a:gd name="connsiteX953" fmla="*/ 6079221 w 7451018"/>
              <a:gd name="connsiteY953" fmla="*/ 1787608 h 3415370"/>
              <a:gd name="connsiteX954" fmla="*/ 6084047 w 7451018"/>
              <a:gd name="connsiteY954" fmla="*/ 1786200 h 3415370"/>
              <a:gd name="connsiteX955" fmla="*/ 6092291 w 7451018"/>
              <a:gd name="connsiteY955" fmla="*/ 1759794 h 3415370"/>
              <a:gd name="connsiteX956" fmla="*/ 6049866 w 7451018"/>
              <a:gd name="connsiteY956" fmla="*/ 1721927 h 3415370"/>
              <a:gd name="connsiteX957" fmla="*/ 6018835 w 7451018"/>
              <a:gd name="connsiteY957" fmla="*/ 1717236 h 3415370"/>
              <a:gd name="connsiteX958" fmla="*/ 5998729 w 7451018"/>
              <a:gd name="connsiteY958" fmla="*/ 1721324 h 3415370"/>
              <a:gd name="connsiteX959" fmla="*/ 6011798 w 7451018"/>
              <a:gd name="connsiteY959" fmla="*/ 1720050 h 3415370"/>
              <a:gd name="connsiteX960" fmla="*/ 6012334 w 7451018"/>
              <a:gd name="connsiteY960" fmla="*/ 1713348 h 3415370"/>
              <a:gd name="connsiteX961" fmla="*/ 6012133 w 7451018"/>
              <a:gd name="connsiteY961" fmla="*/ 1714220 h 3415370"/>
              <a:gd name="connsiteX962" fmla="*/ 5992027 w 7451018"/>
              <a:gd name="connsiteY962" fmla="*/ 1687679 h 3415370"/>
              <a:gd name="connsiteX963" fmla="*/ 5991155 w 7451018"/>
              <a:gd name="connsiteY963" fmla="*/ 1646662 h 3415370"/>
              <a:gd name="connsiteX964" fmla="*/ 5998796 w 7451018"/>
              <a:gd name="connsiteY964" fmla="*/ 1654168 h 3415370"/>
              <a:gd name="connsiteX965" fmla="*/ 6000673 w 7451018"/>
              <a:gd name="connsiteY965" fmla="*/ 1653096 h 3415370"/>
              <a:gd name="connsiteX966" fmla="*/ 6005498 w 7451018"/>
              <a:gd name="connsiteY966" fmla="*/ 1632587 h 3415370"/>
              <a:gd name="connsiteX967" fmla="*/ 6005498 w 7451018"/>
              <a:gd name="connsiteY967" fmla="*/ 1622534 h 3415370"/>
              <a:gd name="connsiteX968" fmla="*/ 6014747 w 7451018"/>
              <a:gd name="connsiteY968" fmla="*/ 1592709 h 3415370"/>
              <a:gd name="connsiteX969" fmla="*/ 6029072 w 7451018"/>
              <a:gd name="connsiteY969" fmla="*/ 1592081 h 3415370"/>
              <a:gd name="connsiteX970" fmla="*/ 2026834 w 7451018"/>
              <a:gd name="connsiteY970" fmla="*/ 1562257 h 3415370"/>
              <a:gd name="connsiteX971" fmla="*/ 2058359 w 7451018"/>
              <a:gd name="connsiteY971" fmla="*/ 1565835 h 3415370"/>
              <a:gd name="connsiteX972" fmla="*/ 2077997 w 7451018"/>
              <a:gd name="connsiteY972" fmla="*/ 1575486 h 3415370"/>
              <a:gd name="connsiteX973" fmla="*/ 2073909 w 7451018"/>
              <a:gd name="connsiteY973" fmla="*/ 1579239 h 3415370"/>
              <a:gd name="connsiteX974" fmla="*/ 2087112 w 7451018"/>
              <a:gd name="connsiteY974" fmla="*/ 1599345 h 3415370"/>
              <a:gd name="connsiteX975" fmla="*/ 2085235 w 7451018"/>
              <a:gd name="connsiteY975" fmla="*/ 1604908 h 3415370"/>
              <a:gd name="connsiteX976" fmla="*/ 2040532 w 7451018"/>
              <a:gd name="connsiteY976" fmla="*/ 1599345 h 3415370"/>
              <a:gd name="connsiteX977" fmla="*/ 2025183 w 7451018"/>
              <a:gd name="connsiteY977" fmla="*/ 1617977 h 3415370"/>
              <a:gd name="connsiteX978" fmla="*/ 2017677 w 7451018"/>
              <a:gd name="connsiteY978" fmla="*/ 1614224 h 3415370"/>
              <a:gd name="connsiteX979" fmla="*/ 2018012 w 7451018"/>
              <a:gd name="connsiteY979" fmla="*/ 1592643 h 3415370"/>
              <a:gd name="connsiteX980" fmla="*/ 2019487 w 7451018"/>
              <a:gd name="connsiteY980" fmla="*/ 1579239 h 3415370"/>
              <a:gd name="connsiteX981" fmla="*/ 2026834 w 7451018"/>
              <a:gd name="connsiteY981" fmla="*/ 1562257 h 3415370"/>
              <a:gd name="connsiteX982" fmla="*/ 5008620 w 7451018"/>
              <a:gd name="connsiteY982" fmla="*/ 1511682 h 3415370"/>
              <a:gd name="connsiteX983" fmla="*/ 5008553 w 7451018"/>
              <a:gd name="connsiteY983" fmla="*/ 1513558 h 3415370"/>
              <a:gd name="connsiteX984" fmla="*/ 5009558 w 7451018"/>
              <a:gd name="connsiteY984" fmla="*/ 1512486 h 3415370"/>
              <a:gd name="connsiteX985" fmla="*/ 5008620 w 7451018"/>
              <a:gd name="connsiteY985" fmla="*/ 1511682 h 3415370"/>
              <a:gd name="connsiteX986" fmla="*/ 5891829 w 7451018"/>
              <a:gd name="connsiteY986" fmla="*/ 1492245 h 3415370"/>
              <a:gd name="connsiteX987" fmla="*/ 5892030 w 7451018"/>
              <a:gd name="connsiteY987" fmla="*/ 1492312 h 3415370"/>
              <a:gd name="connsiteX988" fmla="*/ 5891494 w 7451018"/>
              <a:gd name="connsiteY988" fmla="*/ 1492379 h 3415370"/>
              <a:gd name="connsiteX989" fmla="*/ 5891829 w 7451018"/>
              <a:gd name="connsiteY989" fmla="*/ 1492245 h 3415370"/>
              <a:gd name="connsiteX990" fmla="*/ 1824431 w 7451018"/>
              <a:gd name="connsiteY990" fmla="*/ 1477983 h 3415370"/>
              <a:gd name="connsiteX991" fmla="*/ 1874986 w 7451018"/>
              <a:gd name="connsiteY991" fmla="*/ 1492111 h 3415370"/>
              <a:gd name="connsiteX992" fmla="*/ 1879678 w 7451018"/>
              <a:gd name="connsiteY992" fmla="*/ 1495663 h 3415370"/>
              <a:gd name="connsiteX993" fmla="*/ 1881354 w 7451018"/>
              <a:gd name="connsiteY993" fmla="*/ 1492111 h 3415370"/>
              <a:gd name="connsiteX994" fmla="*/ 1970828 w 7451018"/>
              <a:gd name="connsiteY994" fmla="*/ 1552029 h 3415370"/>
              <a:gd name="connsiteX995" fmla="*/ 1971163 w 7451018"/>
              <a:gd name="connsiteY995" fmla="*/ 1559133 h 3415370"/>
              <a:gd name="connsiteX996" fmla="*/ 1936512 w 7451018"/>
              <a:gd name="connsiteY996" fmla="*/ 1559200 h 3415370"/>
              <a:gd name="connsiteX997" fmla="*/ 1896769 w 7451018"/>
              <a:gd name="connsiteY997" fmla="*/ 1565902 h 3415370"/>
              <a:gd name="connsiteX998" fmla="*/ 1910374 w 7451018"/>
              <a:gd name="connsiteY998" fmla="*/ 1545795 h 3415370"/>
              <a:gd name="connsiteX999" fmla="*/ 1903538 w 7451018"/>
              <a:gd name="connsiteY999" fmla="*/ 1544120 h 3415370"/>
              <a:gd name="connsiteX1000" fmla="*/ 1863459 w 7451018"/>
              <a:gd name="connsiteY1000" fmla="*/ 1533731 h 3415370"/>
              <a:gd name="connsiteX1001" fmla="*/ 1880616 w 7451018"/>
              <a:gd name="connsiteY1001" fmla="*/ 1538557 h 3415370"/>
              <a:gd name="connsiteX1002" fmla="*/ 1876863 w 7451018"/>
              <a:gd name="connsiteY1002" fmla="*/ 1523477 h 3415370"/>
              <a:gd name="connsiteX1003" fmla="*/ 1870697 w 7451018"/>
              <a:gd name="connsiteY1003" fmla="*/ 1520662 h 3415370"/>
              <a:gd name="connsiteX1004" fmla="*/ 1869155 w 7451018"/>
              <a:gd name="connsiteY1004" fmla="*/ 1525689 h 3415370"/>
              <a:gd name="connsiteX1005" fmla="*/ 1850054 w 7451018"/>
              <a:gd name="connsiteY1005" fmla="*/ 1518987 h 3415370"/>
              <a:gd name="connsiteX1006" fmla="*/ 1803340 w 7451018"/>
              <a:gd name="connsiteY1006" fmla="*/ 1505516 h 3415370"/>
              <a:gd name="connsiteX1007" fmla="*/ 1812052 w 7451018"/>
              <a:gd name="connsiteY1007" fmla="*/ 1498813 h 3415370"/>
              <a:gd name="connsiteX1008" fmla="*/ 1796503 w 7451018"/>
              <a:gd name="connsiteY1008" fmla="*/ 1492111 h 3415370"/>
              <a:gd name="connsiteX1009" fmla="*/ 1795766 w 7451018"/>
              <a:gd name="connsiteY1009" fmla="*/ 1498277 h 3415370"/>
              <a:gd name="connsiteX1010" fmla="*/ 1789801 w 7451018"/>
              <a:gd name="connsiteY1010" fmla="*/ 1496870 h 3415370"/>
              <a:gd name="connsiteX1011" fmla="*/ 1787455 w 7451018"/>
              <a:gd name="connsiteY1011" fmla="*/ 1498747 h 3415370"/>
              <a:gd name="connsiteX1012" fmla="*/ 1769694 w 7451018"/>
              <a:gd name="connsiteY1012" fmla="*/ 1513223 h 3415370"/>
              <a:gd name="connsiteX1013" fmla="*/ 1756960 w 7451018"/>
              <a:gd name="connsiteY1013" fmla="*/ 1517579 h 3415370"/>
              <a:gd name="connsiteX1014" fmla="*/ 1752871 w 7451018"/>
              <a:gd name="connsiteY1014" fmla="*/ 1512218 h 3415370"/>
              <a:gd name="connsiteX1015" fmla="*/ 1742886 w 7451018"/>
              <a:gd name="connsiteY1015" fmla="*/ 1511212 h 3415370"/>
              <a:gd name="connsiteX1016" fmla="*/ 1800123 w 7451018"/>
              <a:gd name="connsiteY1016" fmla="*/ 1478707 h 3415370"/>
              <a:gd name="connsiteX1017" fmla="*/ 1824431 w 7451018"/>
              <a:gd name="connsiteY1017" fmla="*/ 1477983 h 3415370"/>
              <a:gd name="connsiteX1018" fmla="*/ 4592282 w 7451018"/>
              <a:gd name="connsiteY1018" fmla="*/ 1445866 h 3415370"/>
              <a:gd name="connsiteX1019" fmla="*/ 4592282 w 7451018"/>
              <a:gd name="connsiteY1019" fmla="*/ 1445866 h 3415370"/>
              <a:gd name="connsiteX1020" fmla="*/ 6025939 w 7451018"/>
              <a:gd name="connsiteY1020" fmla="*/ 1425157 h 3415370"/>
              <a:gd name="connsiteX1021" fmla="*/ 6036528 w 7451018"/>
              <a:gd name="connsiteY1021" fmla="*/ 1432261 h 3415370"/>
              <a:gd name="connsiteX1022" fmla="*/ 6038740 w 7451018"/>
              <a:gd name="connsiteY1022" fmla="*/ 1446335 h 3415370"/>
              <a:gd name="connsiteX1023" fmla="*/ 6012132 w 7451018"/>
              <a:gd name="connsiteY1023" fmla="*/ 1513290 h 3415370"/>
              <a:gd name="connsiteX1024" fmla="*/ 6005430 w 7451018"/>
              <a:gd name="connsiteY1024" fmla="*/ 1512284 h 3415370"/>
              <a:gd name="connsiteX1025" fmla="*/ 5998728 w 7451018"/>
              <a:gd name="connsiteY1025" fmla="*/ 1476629 h 3415370"/>
              <a:gd name="connsiteX1026" fmla="*/ 6025536 w 7451018"/>
              <a:gd name="connsiteY1026" fmla="*/ 1430653 h 3415370"/>
              <a:gd name="connsiteX1027" fmla="*/ 6025939 w 7451018"/>
              <a:gd name="connsiteY1027" fmla="*/ 1425157 h 3415370"/>
              <a:gd name="connsiteX1028" fmla="*/ 1206699 w 7451018"/>
              <a:gd name="connsiteY1028" fmla="*/ 1410345 h 3415370"/>
              <a:gd name="connsiteX1029" fmla="*/ 1206565 w 7451018"/>
              <a:gd name="connsiteY1029" fmla="*/ 1411887 h 3415370"/>
              <a:gd name="connsiteX1030" fmla="*/ 1206498 w 7451018"/>
              <a:gd name="connsiteY1030" fmla="*/ 1412020 h 3415370"/>
              <a:gd name="connsiteX1031" fmla="*/ 1205895 w 7451018"/>
              <a:gd name="connsiteY1031" fmla="*/ 1413093 h 3415370"/>
              <a:gd name="connsiteX1032" fmla="*/ 1205962 w 7451018"/>
              <a:gd name="connsiteY1032" fmla="*/ 1411752 h 3415370"/>
              <a:gd name="connsiteX1033" fmla="*/ 1206498 w 7451018"/>
              <a:gd name="connsiteY1033" fmla="*/ 1411819 h 3415370"/>
              <a:gd name="connsiteX1034" fmla="*/ 1206699 w 7451018"/>
              <a:gd name="connsiteY1034" fmla="*/ 1410345 h 3415370"/>
              <a:gd name="connsiteX1035" fmla="*/ 4552539 w 7451018"/>
              <a:gd name="connsiteY1035" fmla="*/ 1404983 h 3415370"/>
              <a:gd name="connsiteX1036" fmla="*/ 4557699 w 7451018"/>
              <a:gd name="connsiteY1036" fmla="*/ 1404983 h 3415370"/>
              <a:gd name="connsiteX1037" fmla="*/ 4552941 w 7451018"/>
              <a:gd name="connsiteY1037" fmla="*/ 1417449 h 3415370"/>
              <a:gd name="connsiteX1038" fmla="*/ 4552539 w 7451018"/>
              <a:gd name="connsiteY1038" fmla="*/ 1404983 h 3415370"/>
              <a:gd name="connsiteX1039" fmla="*/ 4635770 w 7451018"/>
              <a:gd name="connsiteY1039" fmla="*/ 1403961 h 3415370"/>
              <a:gd name="connsiteX1040" fmla="*/ 4639197 w 7451018"/>
              <a:gd name="connsiteY1040" fmla="*/ 1406189 h 3415370"/>
              <a:gd name="connsiteX1041" fmla="*/ 4634304 w 7451018"/>
              <a:gd name="connsiteY1041" fmla="*/ 1408267 h 3415370"/>
              <a:gd name="connsiteX1042" fmla="*/ 4635770 w 7451018"/>
              <a:gd name="connsiteY1042" fmla="*/ 1403961 h 3415370"/>
              <a:gd name="connsiteX1043" fmla="*/ 4550396 w 7451018"/>
              <a:gd name="connsiteY1043" fmla="*/ 1329063 h 3415370"/>
              <a:gd name="connsiteX1044" fmla="*/ 4549925 w 7451018"/>
              <a:gd name="connsiteY1044" fmla="*/ 1336019 h 3415370"/>
              <a:gd name="connsiteX1045" fmla="*/ 4550396 w 7451018"/>
              <a:gd name="connsiteY1045" fmla="*/ 1329063 h 3415370"/>
              <a:gd name="connsiteX1046" fmla="*/ 1662716 w 7451018"/>
              <a:gd name="connsiteY1046" fmla="*/ 1323620 h 3415370"/>
              <a:gd name="connsiteX1047" fmla="*/ 1662448 w 7451018"/>
              <a:gd name="connsiteY1047" fmla="*/ 1324558 h 3415370"/>
              <a:gd name="connsiteX1048" fmla="*/ 1661911 w 7451018"/>
              <a:gd name="connsiteY1048" fmla="*/ 1324626 h 3415370"/>
              <a:gd name="connsiteX1049" fmla="*/ 1662716 w 7451018"/>
              <a:gd name="connsiteY1049" fmla="*/ 1323620 h 3415370"/>
              <a:gd name="connsiteX1050" fmla="*/ 1662448 w 7451018"/>
              <a:gd name="connsiteY1050" fmla="*/ 1312360 h 3415370"/>
              <a:gd name="connsiteX1051" fmla="*/ 1669150 w 7451018"/>
              <a:gd name="connsiteY1051" fmla="*/ 1312360 h 3415370"/>
              <a:gd name="connsiteX1052" fmla="*/ 1662716 w 7451018"/>
              <a:gd name="connsiteY1052" fmla="*/ 1323620 h 3415370"/>
              <a:gd name="connsiteX1053" fmla="*/ 1662448 w 7451018"/>
              <a:gd name="connsiteY1053" fmla="*/ 1312360 h 3415370"/>
              <a:gd name="connsiteX1054" fmla="*/ 1051994 w 7451018"/>
              <a:gd name="connsiteY1054" fmla="*/ 1228165 h 3415370"/>
              <a:gd name="connsiteX1055" fmla="*/ 1055973 w 7451018"/>
              <a:gd name="connsiteY1055" fmla="*/ 1230796 h 3415370"/>
              <a:gd name="connsiteX1056" fmla="*/ 1047663 w 7451018"/>
              <a:gd name="connsiteY1056" fmla="*/ 1230863 h 3415370"/>
              <a:gd name="connsiteX1057" fmla="*/ 1051994 w 7451018"/>
              <a:gd name="connsiteY1057" fmla="*/ 1228165 h 3415370"/>
              <a:gd name="connsiteX1058" fmla="*/ 6225395 w 7451018"/>
              <a:gd name="connsiteY1058" fmla="*/ 1217391 h 3415370"/>
              <a:gd name="connsiteX1059" fmla="*/ 6225663 w 7451018"/>
              <a:gd name="connsiteY1059" fmla="*/ 1224093 h 3415370"/>
              <a:gd name="connsiteX1060" fmla="*/ 6240006 w 7451018"/>
              <a:gd name="connsiteY1060" fmla="*/ 1222753 h 3415370"/>
              <a:gd name="connsiteX1061" fmla="*/ 6242083 w 7451018"/>
              <a:gd name="connsiteY1061" fmla="*/ 1230795 h 3415370"/>
              <a:gd name="connsiteX1062" fmla="*/ 6251132 w 7451018"/>
              <a:gd name="connsiteY1062" fmla="*/ 1222887 h 3415370"/>
              <a:gd name="connsiteX1063" fmla="*/ 6225395 w 7451018"/>
              <a:gd name="connsiteY1063" fmla="*/ 1217391 h 3415370"/>
              <a:gd name="connsiteX1064" fmla="*/ 6299789 w 7451018"/>
              <a:gd name="connsiteY1064" fmla="*/ 1212767 h 3415370"/>
              <a:gd name="connsiteX1065" fmla="*/ 6299320 w 7451018"/>
              <a:gd name="connsiteY1065" fmla="*/ 1213102 h 3415370"/>
              <a:gd name="connsiteX1066" fmla="*/ 6299789 w 7451018"/>
              <a:gd name="connsiteY1066" fmla="*/ 1213571 h 3415370"/>
              <a:gd name="connsiteX1067" fmla="*/ 6299789 w 7451018"/>
              <a:gd name="connsiteY1067" fmla="*/ 1212767 h 3415370"/>
              <a:gd name="connsiteX1068" fmla="*/ 3739567 w 7451018"/>
              <a:gd name="connsiteY1068" fmla="*/ 1195073 h 3415370"/>
              <a:gd name="connsiteX1069" fmla="*/ 3736417 w 7451018"/>
              <a:gd name="connsiteY1069" fmla="*/ 1203450 h 3415370"/>
              <a:gd name="connsiteX1070" fmla="*/ 3734674 w 7451018"/>
              <a:gd name="connsiteY1070" fmla="*/ 1202445 h 3415370"/>
              <a:gd name="connsiteX1071" fmla="*/ 3739567 w 7451018"/>
              <a:gd name="connsiteY1071" fmla="*/ 1195073 h 3415370"/>
              <a:gd name="connsiteX1072" fmla="*/ 4225539 w 7451018"/>
              <a:gd name="connsiteY1072" fmla="*/ 1176508 h 3415370"/>
              <a:gd name="connsiteX1073" fmla="*/ 4209253 w 7451018"/>
              <a:gd name="connsiteY1073" fmla="*/ 1183880 h 3415370"/>
              <a:gd name="connsiteX1074" fmla="*/ 4215218 w 7451018"/>
              <a:gd name="connsiteY1074" fmla="*/ 1190650 h 3415370"/>
              <a:gd name="connsiteX1075" fmla="*/ 4195849 w 7451018"/>
              <a:gd name="connsiteY1075" fmla="*/ 1202311 h 3415370"/>
              <a:gd name="connsiteX1076" fmla="*/ 4175743 w 7451018"/>
              <a:gd name="connsiteY1076" fmla="*/ 1193196 h 3415370"/>
              <a:gd name="connsiteX1077" fmla="*/ 4225539 w 7451018"/>
              <a:gd name="connsiteY1077" fmla="*/ 1176508 h 3415370"/>
              <a:gd name="connsiteX1078" fmla="*/ 4000683 w 7451018"/>
              <a:gd name="connsiteY1078" fmla="*/ 1170409 h 3415370"/>
              <a:gd name="connsiteX1079" fmla="*/ 4001487 w 7451018"/>
              <a:gd name="connsiteY1079" fmla="*/ 1177111 h 3415370"/>
              <a:gd name="connsiteX1080" fmla="*/ 4003431 w 7451018"/>
              <a:gd name="connsiteY1080" fmla="*/ 1177379 h 3415370"/>
              <a:gd name="connsiteX1081" fmla="*/ 4014891 w 7451018"/>
              <a:gd name="connsiteY1081" fmla="*/ 1183813 h 3415370"/>
              <a:gd name="connsiteX1082" fmla="*/ 4016835 w 7451018"/>
              <a:gd name="connsiteY1082" fmla="*/ 1183813 h 3415370"/>
              <a:gd name="connsiteX1083" fmla="*/ 4028295 w 7451018"/>
              <a:gd name="connsiteY1083" fmla="*/ 1180999 h 3415370"/>
              <a:gd name="connsiteX1084" fmla="*/ 4034327 w 7451018"/>
              <a:gd name="connsiteY1084" fmla="*/ 1183813 h 3415370"/>
              <a:gd name="connsiteX1085" fmla="*/ 4055104 w 7451018"/>
              <a:gd name="connsiteY1085" fmla="*/ 1181870 h 3415370"/>
              <a:gd name="connsiteX1086" fmla="*/ 4055104 w 7451018"/>
              <a:gd name="connsiteY1086" fmla="*/ 1191052 h 3415370"/>
              <a:gd name="connsiteX1087" fmla="*/ 4047933 w 7451018"/>
              <a:gd name="connsiteY1087" fmla="*/ 1193196 h 3415370"/>
              <a:gd name="connsiteX1088" fmla="*/ 4047665 w 7451018"/>
              <a:gd name="connsiteY1088" fmla="*/ 1191454 h 3415370"/>
              <a:gd name="connsiteX1089" fmla="*/ 4039555 w 7451018"/>
              <a:gd name="connsiteY1089" fmla="*/ 1197218 h 3415370"/>
              <a:gd name="connsiteX1090" fmla="*/ 4041699 w 7451018"/>
              <a:gd name="connsiteY1090" fmla="*/ 1194134 h 3415370"/>
              <a:gd name="connsiteX1091" fmla="*/ 3994383 w 7451018"/>
              <a:gd name="connsiteY1091" fmla="*/ 1177111 h 3415370"/>
              <a:gd name="connsiteX1092" fmla="*/ 4000683 w 7451018"/>
              <a:gd name="connsiteY1092" fmla="*/ 1170409 h 3415370"/>
              <a:gd name="connsiteX1093" fmla="*/ 4075211 w 7451018"/>
              <a:gd name="connsiteY1093" fmla="*/ 1169672 h 3415370"/>
              <a:gd name="connsiteX1094" fmla="*/ 4064555 w 7451018"/>
              <a:gd name="connsiteY1094" fmla="*/ 1177111 h 3415370"/>
              <a:gd name="connsiteX1095" fmla="*/ 4075211 w 7451018"/>
              <a:gd name="connsiteY1095" fmla="*/ 1169672 h 3415370"/>
              <a:gd name="connsiteX1096" fmla="*/ 4055724 w 7451018"/>
              <a:gd name="connsiteY1096" fmla="*/ 1167326 h 3415370"/>
              <a:gd name="connsiteX1097" fmla="*/ 4057651 w 7451018"/>
              <a:gd name="connsiteY1097" fmla="*/ 1167527 h 3415370"/>
              <a:gd name="connsiteX1098" fmla="*/ 4053898 w 7451018"/>
              <a:gd name="connsiteY1098" fmla="*/ 1172754 h 3415370"/>
              <a:gd name="connsiteX1099" fmla="*/ 4055724 w 7451018"/>
              <a:gd name="connsiteY1099" fmla="*/ 1167326 h 3415370"/>
              <a:gd name="connsiteX1100" fmla="*/ 4042498 w 7451018"/>
              <a:gd name="connsiteY1100" fmla="*/ 1157941 h 3415370"/>
              <a:gd name="connsiteX1101" fmla="*/ 4042102 w 7451018"/>
              <a:gd name="connsiteY1101" fmla="*/ 1162634 h 3415370"/>
              <a:gd name="connsiteX1102" fmla="*/ 4042498 w 7451018"/>
              <a:gd name="connsiteY1102" fmla="*/ 1157941 h 3415370"/>
              <a:gd name="connsiteX1103" fmla="*/ 4035199 w 7451018"/>
              <a:gd name="connsiteY1103" fmla="*/ 1154257 h 3415370"/>
              <a:gd name="connsiteX1104" fmla="*/ 4033189 w 7451018"/>
              <a:gd name="connsiteY1104" fmla="*/ 1160624 h 3415370"/>
              <a:gd name="connsiteX1105" fmla="*/ 4035199 w 7451018"/>
              <a:gd name="connsiteY1105" fmla="*/ 1154257 h 3415370"/>
              <a:gd name="connsiteX1106" fmla="*/ 4080464 w 7451018"/>
              <a:gd name="connsiteY1106" fmla="*/ 1151585 h 3415370"/>
              <a:gd name="connsiteX1107" fmla="*/ 4074943 w 7451018"/>
              <a:gd name="connsiteY1107" fmla="*/ 1157876 h 3415370"/>
              <a:gd name="connsiteX1108" fmla="*/ 4079903 w 7451018"/>
              <a:gd name="connsiteY1108" fmla="*/ 1158011 h 3415370"/>
              <a:gd name="connsiteX1109" fmla="*/ 4088481 w 7451018"/>
              <a:gd name="connsiteY1109" fmla="*/ 1158211 h 3415370"/>
              <a:gd name="connsiteX1110" fmla="*/ 4088950 w 7451018"/>
              <a:gd name="connsiteY1110" fmla="*/ 1158211 h 3415370"/>
              <a:gd name="connsiteX1111" fmla="*/ 4080464 w 7451018"/>
              <a:gd name="connsiteY1111" fmla="*/ 1151585 h 3415370"/>
              <a:gd name="connsiteX1112" fmla="*/ 4049005 w 7451018"/>
              <a:gd name="connsiteY1112" fmla="*/ 1150302 h 3415370"/>
              <a:gd name="connsiteX1113" fmla="*/ 4055104 w 7451018"/>
              <a:gd name="connsiteY1113" fmla="*/ 1155396 h 3415370"/>
              <a:gd name="connsiteX1114" fmla="*/ 4061136 w 7451018"/>
              <a:gd name="connsiteY1114" fmla="*/ 1157004 h 3415370"/>
              <a:gd name="connsiteX1115" fmla="*/ 4059393 w 7451018"/>
              <a:gd name="connsiteY1115" fmla="*/ 1163707 h 3415370"/>
              <a:gd name="connsiteX1116" fmla="*/ 4056779 w 7451018"/>
              <a:gd name="connsiteY1116" fmla="*/ 1157004 h 3415370"/>
              <a:gd name="connsiteX1117" fmla="*/ 4049005 w 7451018"/>
              <a:gd name="connsiteY1117" fmla="*/ 1157004 h 3415370"/>
              <a:gd name="connsiteX1118" fmla="*/ 4049005 w 7451018"/>
              <a:gd name="connsiteY1118" fmla="*/ 1150302 h 3415370"/>
              <a:gd name="connsiteX1119" fmla="*/ 4012881 w 7451018"/>
              <a:gd name="connsiteY1119" fmla="*/ 1150101 h 3415370"/>
              <a:gd name="connsiteX1120" fmla="*/ 4014221 w 7451018"/>
              <a:gd name="connsiteY1120" fmla="*/ 1150101 h 3415370"/>
              <a:gd name="connsiteX1121" fmla="*/ 4014221 w 7451018"/>
              <a:gd name="connsiteY1121" fmla="*/ 1150302 h 3415370"/>
              <a:gd name="connsiteX1122" fmla="*/ 4012881 w 7451018"/>
              <a:gd name="connsiteY1122" fmla="*/ 1150101 h 3415370"/>
              <a:gd name="connsiteX1123" fmla="*/ 4009329 w 7451018"/>
              <a:gd name="connsiteY1123" fmla="*/ 1143600 h 3415370"/>
              <a:gd name="connsiteX1124" fmla="*/ 4012881 w 7451018"/>
              <a:gd name="connsiteY1124" fmla="*/ 1150100 h 3415370"/>
              <a:gd name="connsiteX1125" fmla="*/ 4008190 w 7451018"/>
              <a:gd name="connsiteY1125" fmla="*/ 1152313 h 3415370"/>
              <a:gd name="connsiteX1126" fmla="*/ 4009329 w 7451018"/>
              <a:gd name="connsiteY1126" fmla="*/ 1143600 h 3415370"/>
              <a:gd name="connsiteX1127" fmla="*/ 4035065 w 7451018"/>
              <a:gd name="connsiteY1127" fmla="*/ 1136907 h 3415370"/>
              <a:gd name="connsiteX1128" fmla="*/ 4045855 w 7451018"/>
              <a:gd name="connsiteY1128" fmla="*/ 1137501 h 3415370"/>
              <a:gd name="connsiteX1129" fmla="*/ 4041231 w 7451018"/>
              <a:gd name="connsiteY1129" fmla="*/ 1143667 h 3415370"/>
              <a:gd name="connsiteX1130" fmla="*/ 4041700 w 7451018"/>
              <a:gd name="connsiteY1130" fmla="*/ 1145277 h 3415370"/>
              <a:gd name="connsiteX1131" fmla="*/ 4048402 w 7451018"/>
              <a:gd name="connsiteY1131" fmla="*/ 1143667 h 3415370"/>
              <a:gd name="connsiteX1132" fmla="*/ 4056579 w 7451018"/>
              <a:gd name="connsiteY1132" fmla="*/ 1143802 h 3415370"/>
              <a:gd name="connsiteX1133" fmla="*/ 4040963 w 7451018"/>
              <a:gd name="connsiteY1133" fmla="*/ 1150370 h 3415370"/>
              <a:gd name="connsiteX1134" fmla="*/ 4041633 w 7451018"/>
              <a:gd name="connsiteY1134" fmla="*/ 1153386 h 3415370"/>
              <a:gd name="connsiteX1135" fmla="*/ 4022197 w 7451018"/>
              <a:gd name="connsiteY1135" fmla="*/ 1154727 h 3415370"/>
              <a:gd name="connsiteX1136" fmla="*/ 4031714 w 7451018"/>
              <a:gd name="connsiteY1136" fmla="*/ 1143735 h 3415370"/>
              <a:gd name="connsiteX1137" fmla="*/ 4031982 w 7451018"/>
              <a:gd name="connsiteY1137" fmla="*/ 1143534 h 3415370"/>
              <a:gd name="connsiteX1138" fmla="*/ 4022130 w 7451018"/>
              <a:gd name="connsiteY1138" fmla="*/ 1144271 h 3415370"/>
              <a:gd name="connsiteX1139" fmla="*/ 4028296 w 7451018"/>
              <a:gd name="connsiteY1139" fmla="*/ 1139178 h 3415370"/>
              <a:gd name="connsiteX1140" fmla="*/ 4035065 w 7451018"/>
              <a:gd name="connsiteY1140" fmla="*/ 1136907 h 3415370"/>
              <a:gd name="connsiteX1141" fmla="*/ 3981766 w 7451018"/>
              <a:gd name="connsiteY1141" fmla="*/ 1132517 h 3415370"/>
              <a:gd name="connsiteX1142" fmla="*/ 3981461 w 7451018"/>
              <a:gd name="connsiteY1142" fmla="*/ 1135039 h 3415370"/>
              <a:gd name="connsiteX1143" fmla="*/ 3983123 w 7451018"/>
              <a:gd name="connsiteY1143" fmla="*/ 1136765 h 3415370"/>
              <a:gd name="connsiteX1144" fmla="*/ 3983126 w 7451018"/>
              <a:gd name="connsiteY1144" fmla="*/ 1136766 h 3415370"/>
              <a:gd name="connsiteX1145" fmla="*/ 4061806 w 7451018"/>
              <a:gd name="connsiteY1145" fmla="*/ 1130934 h 3415370"/>
              <a:gd name="connsiteX1146" fmla="*/ 4066900 w 7451018"/>
              <a:gd name="connsiteY1146" fmla="*/ 1136899 h 3415370"/>
              <a:gd name="connsiteX1147" fmla="*/ 4067168 w 7451018"/>
              <a:gd name="connsiteY1147" fmla="*/ 1136899 h 3415370"/>
              <a:gd name="connsiteX1148" fmla="*/ 4061806 w 7451018"/>
              <a:gd name="connsiteY1148" fmla="*/ 1130934 h 3415370"/>
              <a:gd name="connsiteX1149" fmla="*/ 1923688 w 7451018"/>
              <a:gd name="connsiteY1149" fmla="*/ 1100487 h 3415370"/>
              <a:gd name="connsiteX1150" fmla="*/ 1923028 w 7451018"/>
              <a:gd name="connsiteY1150" fmla="*/ 1105331 h 3415370"/>
              <a:gd name="connsiteX1151" fmla="*/ 1923688 w 7451018"/>
              <a:gd name="connsiteY1151" fmla="*/ 1100487 h 3415370"/>
              <a:gd name="connsiteX1152" fmla="*/ 4001488 w 7451018"/>
              <a:gd name="connsiteY1152" fmla="*/ 1094138 h 3415370"/>
              <a:gd name="connsiteX1153" fmla="*/ 4002493 w 7451018"/>
              <a:gd name="connsiteY1153" fmla="*/ 1094473 h 3415370"/>
              <a:gd name="connsiteX1154" fmla="*/ 4001488 w 7451018"/>
              <a:gd name="connsiteY1154" fmla="*/ 1094138 h 3415370"/>
              <a:gd name="connsiteX1155" fmla="*/ 4015645 w 7451018"/>
              <a:gd name="connsiteY1155" fmla="*/ 1093318 h 3415370"/>
              <a:gd name="connsiteX1156" fmla="*/ 4019985 w 7451018"/>
              <a:gd name="connsiteY1156" fmla="*/ 1097222 h 3415370"/>
              <a:gd name="connsiteX1157" fmla="*/ 4010803 w 7451018"/>
              <a:gd name="connsiteY1157" fmla="*/ 1099366 h 3415370"/>
              <a:gd name="connsiteX1158" fmla="*/ 4015645 w 7451018"/>
              <a:gd name="connsiteY1158" fmla="*/ 1093318 h 3415370"/>
              <a:gd name="connsiteX1159" fmla="*/ 4609841 w 7451018"/>
              <a:gd name="connsiteY1159" fmla="*/ 1091122 h 3415370"/>
              <a:gd name="connsiteX1160" fmla="*/ 4605819 w 7451018"/>
              <a:gd name="connsiteY1160" fmla="*/ 1098361 h 3415370"/>
              <a:gd name="connsiteX1161" fmla="*/ 4609841 w 7451018"/>
              <a:gd name="connsiteY1161" fmla="*/ 1091122 h 3415370"/>
              <a:gd name="connsiteX1162" fmla="*/ 3542323 w 7451018"/>
              <a:gd name="connsiteY1162" fmla="*/ 1088546 h 3415370"/>
              <a:gd name="connsiteX1163" fmla="*/ 3545769 w 7451018"/>
              <a:gd name="connsiteY1163" fmla="*/ 1092194 h 3415370"/>
              <a:gd name="connsiteX1164" fmla="*/ 3539400 w 7451018"/>
              <a:gd name="connsiteY1164" fmla="*/ 1102113 h 3415370"/>
              <a:gd name="connsiteX1165" fmla="*/ 3539199 w 7451018"/>
              <a:gd name="connsiteY1165" fmla="*/ 1102918 h 3415370"/>
              <a:gd name="connsiteX1166" fmla="*/ 3539095 w 7451018"/>
              <a:gd name="connsiteY1166" fmla="*/ 1103285 h 3415370"/>
              <a:gd name="connsiteX1167" fmla="*/ 3539327 w 7451018"/>
              <a:gd name="connsiteY1167" fmla="*/ 1103000 h 3415370"/>
              <a:gd name="connsiteX1168" fmla="*/ 3539199 w 7451018"/>
              <a:gd name="connsiteY1168" fmla="*/ 1102918 h 3415370"/>
              <a:gd name="connsiteX1169" fmla="*/ 3539400 w 7451018"/>
              <a:gd name="connsiteY1169" fmla="*/ 1102114 h 3415370"/>
              <a:gd name="connsiteX1170" fmla="*/ 3539400 w 7451018"/>
              <a:gd name="connsiteY1170" fmla="*/ 1103000 h 3415370"/>
              <a:gd name="connsiteX1171" fmla="*/ 3541212 w 7451018"/>
              <a:gd name="connsiteY1171" fmla="*/ 1103388 h 3415370"/>
              <a:gd name="connsiteX1172" fmla="*/ 3539085 w 7451018"/>
              <a:gd name="connsiteY1172" fmla="*/ 1103322 h 3415370"/>
              <a:gd name="connsiteX1173" fmla="*/ 3539065 w 7451018"/>
              <a:gd name="connsiteY1173" fmla="*/ 1103387 h 3415370"/>
              <a:gd name="connsiteX1174" fmla="*/ 3532362 w 7451018"/>
              <a:gd name="connsiteY1174" fmla="*/ 1103387 h 3415370"/>
              <a:gd name="connsiteX1175" fmla="*/ 3531891 w 7451018"/>
              <a:gd name="connsiteY1175" fmla="*/ 1096350 h 3415370"/>
              <a:gd name="connsiteX1176" fmla="*/ 3542323 w 7451018"/>
              <a:gd name="connsiteY1176" fmla="*/ 1088546 h 3415370"/>
              <a:gd name="connsiteX1177" fmla="*/ 4027442 w 7451018"/>
              <a:gd name="connsiteY1177" fmla="*/ 1070488 h 3415370"/>
              <a:gd name="connsiteX1178" fmla="*/ 4034596 w 7451018"/>
              <a:gd name="connsiteY1178" fmla="*/ 1075841 h 3415370"/>
              <a:gd name="connsiteX1179" fmla="*/ 4027442 w 7451018"/>
              <a:gd name="connsiteY1179" fmla="*/ 1070488 h 3415370"/>
              <a:gd name="connsiteX1180" fmla="*/ 3574197 w 7451018"/>
              <a:gd name="connsiteY1180" fmla="*/ 1068457 h 3415370"/>
              <a:gd name="connsiteX1181" fmla="*/ 3579275 w 7451018"/>
              <a:gd name="connsiteY1181" fmla="*/ 1069743 h 3415370"/>
              <a:gd name="connsiteX1182" fmla="*/ 3572572 w 7451018"/>
              <a:gd name="connsiteY1182" fmla="*/ 1072894 h 3415370"/>
              <a:gd name="connsiteX1183" fmla="*/ 3579340 w 7451018"/>
              <a:gd name="connsiteY1183" fmla="*/ 1075843 h 3415370"/>
              <a:gd name="connsiteX1184" fmla="*/ 3572371 w 7451018"/>
              <a:gd name="connsiteY1184" fmla="*/ 1089984 h 3415370"/>
              <a:gd name="connsiteX1185" fmla="*/ 3568282 w 7451018"/>
              <a:gd name="connsiteY1185" fmla="*/ 1089984 h 3415370"/>
              <a:gd name="connsiteX1186" fmla="*/ 3554077 w 7451018"/>
              <a:gd name="connsiteY1186" fmla="*/ 1082142 h 3415370"/>
              <a:gd name="connsiteX1187" fmla="*/ 3574197 w 7451018"/>
              <a:gd name="connsiteY1187" fmla="*/ 1068457 h 3415370"/>
              <a:gd name="connsiteX1188" fmla="*/ 4048335 w 7451018"/>
              <a:gd name="connsiteY1188" fmla="*/ 1067666 h 3415370"/>
              <a:gd name="connsiteX1189" fmla="*/ 4046794 w 7451018"/>
              <a:gd name="connsiteY1189" fmla="*/ 1070011 h 3415370"/>
              <a:gd name="connsiteX1190" fmla="*/ 4048402 w 7451018"/>
              <a:gd name="connsiteY1190" fmla="*/ 1070749 h 3415370"/>
              <a:gd name="connsiteX1191" fmla="*/ 4048335 w 7451018"/>
              <a:gd name="connsiteY1191" fmla="*/ 1067666 h 3415370"/>
              <a:gd name="connsiteX1192" fmla="*/ 3591340 w 7451018"/>
              <a:gd name="connsiteY1192" fmla="*/ 1063242 h 3415370"/>
              <a:gd name="connsiteX1193" fmla="*/ 3599316 w 7451018"/>
              <a:gd name="connsiteY1193" fmla="*/ 1069408 h 3415370"/>
              <a:gd name="connsiteX1194" fmla="*/ 3599388 w 7451018"/>
              <a:gd name="connsiteY1194" fmla="*/ 1074836 h 3415370"/>
              <a:gd name="connsiteX1195" fmla="*/ 3585978 w 7451018"/>
              <a:gd name="connsiteY1195" fmla="*/ 1070882 h 3415370"/>
              <a:gd name="connsiteX1196" fmla="*/ 3591340 w 7451018"/>
              <a:gd name="connsiteY1196" fmla="*/ 1063242 h 3415370"/>
              <a:gd name="connsiteX1197" fmla="*/ 4008122 w 7451018"/>
              <a:gd name="connsiteY1197" fmla="*/ 1056406 h 3415370"/>
              <a:gd name="connsiteX1198" fmla="*/ 4008457 w 7451018"/>
              <a:gd name="connsiteY1198" fmla="*/ 1056540 h 3415370"/>
              <a:gd name="connsiteX1199" fmla="*/ 4008189 w 7451018"/>
              <a:gd name="connsiteY1199" fmla="*/ 1056540 h 3415370"/>
              <a:gd name="connsiteX1200" fmla="*/ 4008188 w 7451018"/>
              <a:gd name="connsiteY1200" fmla="*/ 1056539 h 3415370"/>
              <a:gd name="connsiteX1201" fmla="*/ 4036212 w 7451018"/>
              <a:gd name="connsiteY1201" fmla="*/ 1055886 h 3415370"/>
              <a:gd name="connsiteX1202" fmla="*/ 4041566 w 7451018"/>
              <a:gd name="connsiteY1202" fmla="*/ 1057478 h 3415370"/>
              <a:gd name="connsiteX1203" fmla="*/ 4034126 w 7451018"/>
              <a:gd name="connsiteY1203" fmla="*/ 1059622 h 3415370"/>
              <a:gd name="connsiteX1204" fmla="*/ 4036212 w 7451018"/>
              <a:gd name="connsiteY1204" fmla="*/ 1055886 h 3415370"/>
              <a:gd name="connsiteX1205" fmla="*/ 3679828 w 7451018"/>
              <a:gd name="connsiteY1205" fmla="*/ 1043069 h 3415370"/>
              <a:gd name="connsiteX1206" fmla="*/ 3679961 w 7451018"/>
              <a:gd name="connsiteY1206" fmla="*/ 1043069 h 3415370"/>
              <a:gd name="connsiteX1207" fmla="*/ 3681168 w 7451018"/>
              <a:gd name="connsiteY1207" fmla="*/ 1043069 h 3415370"/>
              <a:gd name="connsiteX1208" fmla="*/ 3680632 w 7451018"/>
              <a:gd name="connsiteY1208" fmla="*/ 1043270 h 3415370"/>
              <a:gd name="connsiteX1209" fmla="*/ 3680429 w 7451018"/>
              <a:gd name="connsiteY1209" fmla="*/ 1043404 h 3415370"/>
              <a:gd name="connsiteX1210" fmla="*/ 3679828 w 7451018"/>
              <a:gd name="connsiteY1210" fmla="*/ 1043807 h 3415370"/>
              <a:gd name="connsiteX1211" fmla="*/ 3679828 w 7451018"/>
              <a:gd name="connsiteY1211" fmla="*/ 1043337 h 3415370"/>
              <a:gd name="connsiteX1212" fmla="*/ 3679828 w 7451018"/>
              <a:gd name="connsiteY1212" fmla="*/ 1043136 h 3415370"/>
              <a:gd name="connsiteX1213" fmla="*/ 3679828 w 7451018"/>
              <a:gd name="connsiteY1213" fmla="*/ 1043069 h 3415370"/>
              <a:gd name="connsiteX1214" fmla="*/ 1793257 w 7451018"/>
              <a:gd name="connsiteY1214" fmla="*/ 1019655 h 3415370"/>
              <a:gd name="connsiteX1215" fmla="*/ 1781947 w 7451018"/>
              <a:gd name="connsiteY1215" fmla="*/ 1029664 h 3415370"/>
              <a:gd name="connsiteX1216" fmla="*/ 1788783 w 7451018"/>
              <a:gd name="connsiteY1216" fmla="*/ 1028960 h 3415370"/>
              <a:gd name="connsiteX1217" fmla="*/ 1791359 w 7451018"/>
              <a:gd name="connsiteY1217" fmla="*/ 1023908 h 3415370"/>
              <a:gd name="connsiteX1218" fmla="*/ 1791061 w 7451018"/>
              <a:gd name="connsiteY1218" fmla="*/ 1023967 h 3415370"/>
              <a:gd name="connsiteX1219" fmla="*/ 1791463 w 7451018"/>
              <a:gd name="connsiteY1219" fmla="*/ 1023029 h 3415370"/>
              <a:gd name="connsiteX1220" fmla="*/ 1791401 w 7451018"/>
              <a:gd name="connsiteY1220" fmla="*/ 1023832 h 3415370"/>
              <a:gd name="connsiteX1221" fmla="*/ 1794949 w 7451018"/>
              <a:gd name="connsiteY1221" fmla="*/ 1022962 h 3415370"/>
              <a:gd name="connsiteX1222" fmla="*/ 1796491 w 7451018"/>
              <a:gd name="connsiteY1222" fmla="*/ 1022895 h 3415370"/>
              <a:gd name="connsiteX1223" fmla="*/ 1793257 w 7451018"/>
              <a:gd name="connsiteY1223" fmla="*/ 1019655 h 3415370"/>
              <a:gd name="connsiteX1224" fmla="*/ 1844680 w 7451018"/>
              <a:gd name="connsiteY1224" fmla="*/ 1003593 h 3415370"/>
              <a:gd name="connsiteX1225" fmla="*/ 1849371 w 7451018"/>
              <a:gd name="connsiteY1225" fmla="*/ 1009759 h 3415370"/>
              <a:gd name="connsiteX1226" fmla="*/ 1816597 w 7451018"/>
              <a:gd name="connsiteY1226" fmla="*/ 1014986 h 3415370"/>
              <a:gd name="connsiteX1227" fmla="*/ 1796960 w 7451018"/>
              <a:gd name="connsiteY1227" fmla="*/ 1036969 h 3415370"/>
              <a:gd name="connsiteX1228" fmla="*/ 1868606 w 7451018"/>
              <a:gd name="connsiteY1228" fmla="*/ 1004062 h 3415370"/>
              <a:gd name="connsiteX1229" fmla="*/ 1855403 w 7451018"/>
              <a:gd name="connsiteY1229" fmla="*/ 1004129 h 3415370"/>
              <a:gd name="connsiteX1230" fmla="*/ 1844680 w 7451018"/>
              <a:gd name="connsiteY1230" fmla="*/ 1003593 h 3415370"/>
              <a:gd name="connsiteX1231" fmla="*/ 3699930 w 7451018"/>
              <a:gd name="connsiteY1231" fmla="*/ 995283 h 3415370"/>
              <a:gd name="connsiteX1232" fmla="*/ 3706636 w 7451018"/>
              <a:gd name="connsiteY1232" fmla="*/ 996288 h 3415370"/>
              <a:gd name="connsiteX1233" fmla="*/ 3699930 w 7451018"/>
              <a:gd name="connsiteY1233" fmla="*/ 1036367 h 3415370"/>
              <a:gd name="connsiteX1234" fmla="*/ 3706636 w 7451018"/>
              <a:gd name="connsiteY1234" fmla="*/ 1063779 h 3415370"/>
              <a:gd name="connsiteX1235" fmla="*/ 3705361 w 7451018"/>
              <a:gd name="connsiteY1235" fmla="*/ 1096753 h 3415370"/>
              <a:gd name="connsiteX1236" fmla="*/ 3699398 w 7451018"/>
              <a:gd name="connsiteY1236" fmla="*/ 1091324 h 3415370"/>
              <a:gd name="connsiteX1237" fmla="*/ 3686529 w 7451018"/>
              <a:gd name="connsiteY1237" fmla="*/ 1096216 h 3415370"/>
              <a:gd name="connsiteX1238" fmla="*/ 3677682 w 7451018"/>
              <a:gd name="connsiteY1238" fmla="*/ 1089984 h 3415370"/>
              <a:gd name="connsiteX1239" fmla="*/ 3679424 w 7451018"/>
              <a:gd name="connsiteY1239" fmla="*/ 1069877 h 3415370"/>
              <a:gd name="connsiteX1240" fmla="*/ 3675941 w 7451018"/>
              <a:gd name="connsiteY1240" fmla="*/ 1056473 h 3415370"/>
              <a:gd name="connsiteX1241" fmla="*/ 3679759 w 7451018"/>
              <a:gd name="connsiteY1241" fmla="*/ 1043806 h 3415370"/>
              <a:gd name="connsiteX1242" fmla="*/ 3680564 w 7451018"/>
              <a:gd name="connsiteY1242" fmla="*/ 1049771 h 3415370"/>
              <a:gd name="connsiteX1243" fmla="*/ 3688075 w 7451018"/>
              <a:gd name="connsiteY1243" fmla="*/ 1043069 h 3415370"/>
              <a:gd name="connsiteX1244" fmla="*/ 3696442 w 7451018"/>
              <a:gd name="connsiteY1244" fmla="*/ 1036367 h 3415370"/>
              <a:gd name="connsiteX1245" fmla="*/ 3699930 w 7451018"/>
              <a:gd name="connsiteY1245" fmla="*/ 995283 h 3415370"/>
              <a:gd name="connsiteX1246" fmla="*/ 3844657 w 7451018"/>
              <a:gd name="connsiteY1246" fmla="*/ 993272 h 3415370"/>
              <a:gd name="connsiteX1247" fmla="*/ 3846946 w 7451018"/>
              <a:gd name="connsiteY1247" fmla="*/ 996019 h 3415370"/>
              <a:gd name="connsiteX1248" fmla="*/ 3847205 w 7451018"/>
              <a:gd name="connsiteY1248" fmla="*/ 996019 h 3415370"/>
              <a:gd name="connsiteX1249" fmla="*/ 3847246 w 7451018"/>
              <a:gd name="connsiteY1249" fmla="*/ 996061 h 3415370"/>
              <a:gd name="connsiteX1250" fmla="*/ 1916728 w 7451018"/>
              <a:gd name="connsiteY1250" fmla="*/ 976047 h 3415370"/>
              <a:gd name="connsiteX1251" fmla="*/ 1858553 w 7451018"/>
              <a:gd name="connsiteY1251" fmla="*/ 989116 h 3415370"/>
              <a:gd name="connsiteX1252" fmla="*/ 1905334 w 7451018"/>
              <a:gd name="connsiteY1252" fmla="*/ 989451 h 3415370"/>
              <a:gd name="connsiteX1253" fmla="*/ 1916728 w 7451018"/>
              <a:gd name="connsiteY1253" fmla="*/ 976047 h 3415370"/>
              <a:gd name="connsiteX1254" fmla="*/ 1774050 w 7451018"/>
              <a:gd name="connsiteY1254" fmla="*/ 972684 h 3415370"/>
              <a:gd name="connsiteX1255" fmla="*/ 1774776 w 7451018"/>
              <a:gd name="connsiteY1255" fmla="*/ 977924 h 3415370"/>
              <a:gd name="connsiteX1256" fmla="*/ 1774050 w 7451018"/>
              <a:gd name="connsiteY1256" fmla="*/ 972684 h 3415370"/>
              <a:gd name="connsiteX1257" fmla="*/ 1919543 w 7451018"/>
              <a:gd name="connsiteY1257" fmla="*/ 969881 h 3415370"/>
              <a:gd name="connsiteX1258" fmla="*/ 1919543 w 7451018"/>
              <a:gd name="connsiteY1258" fmla="*/ 970082 h 3415370"/>
              <a:gd name="connsiteX1259" fmla="*/ 1919543 w 7451018"/>
              <a:gd name="connsiteY1259" fmla="*/ 969881 h 3415370"/>
              <a:gd name="connsiteX1260" fmla="*/ 2269944 w 7451018"/>
              <a:gd name="connsiteY1260" fmla="*/ 969680 h 3415370"/>
              <a:gd name="connsiteX1261" fmla="*/ 2259287 w 7451018"/>
              <a:gd name="connsiteY1261" fmla="*/ 973903 h 3415370"/>
              <a:gd name="connsiteX1262" fmla="*/ 2269944 w 7451018"/>
              <a:gd name="connsiteY1262" fmla="*/ 969680 h 3415370"/>
              <a:gd name="connsiteX1263" fmla="*/ 4571170 w 7451018"/>
              <a:gd name="connsiteY1263" fmla="*/ 949239 h 3415370"/>
              <a:gd name="connsiteX1264" fmla="*/ 4561385 w 7451018"/>
              <a:gd name="connsiteY1264" fmla="*/ 955807 h 3415370"/>
              <a:gd name="connsiteX1265" fmla="*/ 4565139 w 7451018"/>
              <a:gd name="connsiteY1265" fmla="*/ 955874 h 3415370"/>
              <a:gd name="connsiteX1266" fmla="*/ 4571170 w 7451018"/>
              <a:gd name="connsiteY1266" fmla="*/ 955941 h 3415370"/>
              <a:gd name="connsiteX1267" fmla="*/ 4571170 w 7451018"/>
              <a:gd name="connsiteY1267" fmla="*/ 949239 h 3415370"/>
              <a:gd name="connsiteX1268" fmla="*/ 6453470 w 7451018"/>
              <a:gd name="connsiteY1268" fmla="*/ 935835 h 3415370"/>
              <a:gd name="connsiteX1269" fmla="*/ 6481083 w 7451018"/>
              <a:gd name="connsiteY1269" fmla="*/ 962643 h 3415370"/>
              <a:gd name="connsiteX1270" fmla="*/ 6500049 w 7451018"/>
              <a:gd name="connsiteY1270" fmla="*/ 969346 h 3415370"/>
              <a:gd name="connsiteX1271" fmla="*/ 6520826 w 7451018"/>
              <a:gd name="connsiteY1271" fmla="*/ 964721 h 3415370"/>
              <a:gd name="connsiteX1272" fmla="*/ 6515330 w 7451018"/>
              <a:gd name="connsiteY1272" fmla="*/ 976316 h 3415370"/>
              <a:gd name="connsiteX1273" fmla="*/ 6521697 w 7451018"/>
              <a:gd name="connsiteY1273" fmla="*/ 985900 h 3415370"/>
              <a:gd name="connsiteX1274" fmla="*/ 6529137 w 7451018"/>
              <a:gd name="connsiteY1274" fmla="*/ 983152 h 3415370"/>
              <a:gd name="connsiteX1275" fmla="*/ 6481216 w 7451018"/>
              <a:gd name="connsiteY1275" fmla="*/ 1013311 h 3415370"/>
              <a:gd name="connsiteX1276" fmla="*/ 6428337 w 7451018"/>
              <a:gd name="connsiteY1276" fmla="*/ 1016462 h 3415370"/>
              <a:gd name="connsiteX1277" fmla="*/ 6420696 w 7451018"/>
              <a:gd name="connsiteY1277" fmla="*/ 1010429 h 3415370"/>
              <a:gd name="connsiteX1278" fmla="*/ 6414262 w 7451018"/>
              <a:gd name="connsiteY1278" fmla="*/ 1012373 h 3415370"/>
              <a:gd name="connsiteX1279" fmla="*/ 6433564 w 7451018"/>
              <a:gd name="connsiteY1279" fmla="*/ 1030938 h 3415370"/>
              <a:gd name="connsiteX1280" fmla="*/ 6430213 w 7451018"/>
              <a:gd name="connsiteY1280" fmla="*/ 1030938 h 3415370"/>
              <a:gd name="connsiteX1281" fmla="*/ 6440467 w 7451018"/>
              <a:gd name="connsiteY1281" fmla="*/ 1030335 h 3415370"/>
              <a:gd name="connsiteX1282" fmla="*/ 6447772 w 7451018"/>
              <a:gd name="connsiteY1282" fmla="*/ 1096284 h 3415370"/>
              <a:gd name="connsiteX1283" fmla="*/ 6441070 w 7451018"/>
              <a:gd name="connsiteY1283" fmla="*/ 1102383 h 3415370"/>
              <a:gd name="connsiteX1284" fmla="*/ 6443014 w 7451018"/>
              <a:gd name="connsiteY1284" fmla="*/ 1116792 h 3415370"/>
              <a:gd name="connsiteX1285" fmla="*/ 6439294 w 7451018"/>
              <a:gd name="connsiteY1285" fmla="*/ 1114656 h 3415370"/>
              <a:gd name="connsiteX1286" fmla="*/ 6434426 w 7451018"/>
              <a:gd name="connsiteY1286" fmla="*/ 1110210 h 3415370"/>
              <a:gd name="connsiteX1287" fmla="*/ 6434368 w 7451018"/>
              <a:gd name="connsiteY1287" fmla="*/ 1110157 h 3415370"/>
              <a:gd name="connsiteX1288" fmla="*/ 6434368 w 7451018"/>
              <a:gd name="connsiteY1288" fmla="*/ 1110559 h 3415370"/>
              <a:gd name="connsiteX1289" fmla="*/ 6434368 w 7451018"/>
              <a:gd name="connsiteY1289" fmla="*/ 1110560 h 3415370"/>
              <a:gd name="connsiteX1290" fmla="*/ 6408498 w 7451018"/>
              <a:gd name="connsiteY1290" fmla="*/ 1197218 h 3415370"/>
              <a:gd name="connsiteX1291" fmla="*/ 6403270 w 7451018"/>
              <a:gd name="connsiteY1291" fmla="*/ 1190516 h 3415370"/>
              <a:gd name="connsiteX1292" fmla="*/ 6394893 w 7451018"/>
              <a:gd name="connsiteY1292" fmla="*/ 1183814 h 3415370"/>
              <a:gd name="connsiteX1293" fmla="*/ 6380684 w 7451018"/>
              <a:gd name="connsiteY1293" fmla="*/ 1191052 h 3415370"/>
              <a:gd name="connsiteX1294" fmla="*/ 6327067 w 7451018"/>
              <a:gd name="connsiteY1294" fmla="*/ 1230862 h 3415370"/>
              <a:gd name="connsiteX1295" fmla="*/ 6313662 w 7451018"/>
              <a:gd name="connsiteY1295" fmla="*/ 1224026 h 3415370"/>
              <a:gd name="connsiteX1296" fmla="*/ 6306558 w 7451018"/>
              <a:gd name="connsiteY1296" fmla="*/ 1224026 h 3415370"/>
              <a:gd name="connsiteX1297" fmla="*/ 6306290 w 7451018"/>
              <a:gd name="connsiteY1297" fmla="*/ 1210622 h 3415370"/>
              <a:gd name="connsiteX1298" fmla="*/ 6300325 w 7451018"/>
              <a:gd name="connsiteY1298" fmla="*/ 1210622 h 3415370"/>
              <a:gd name="connsiteX1299" fmla="*/ 6301397 w 7451018"/>
              <a:gd name="connsiteY1299" fmla="*/ 1217324 h 3415370"/>
              <a:gd name="connsiteX1300" fmla="*/ 6300727 w 7451018"/>
              <a:gd name="connsiteY1300" fmla="*/ 1216520 h 3415370"/>
              <a:gd name="connsiteX1301" fmla="*/ 6302269 w 7451018"/>
              <a:gd name="connsiteY1301" fmla="*/ 1224026 h 3415370"/>
              <a:gd name="connsiteX1302" fmla="*/ 6288462 w 7451018"/>
              <a:gd name="connsiteY1302" fmla="*/ 1237431 h 3415370"/>
              <a:gd name="connsiteX1303" fmla="*/ 6285916 w 7451018"/>
              <a:gd name="connsiteY1303" fmla="*/ 1230795 h 3415370"/>
              <a:gd name="connsiteX1304" fmla="*/ 6272310 w 7451018"/>
              <a:gd name="connsiteY1304" fmla="*/ 1230729 h 3415370"/>
              <a:gd name="connsiteX1305" fmla="*/ 6254080 w 7451018"/>
              <a:gd name="connsiteY1305" fmla="*/ 1244133 h 3415370"/>
              <a:gd name="connsiteX1306" fmla="*/ 6248719 w 7451018"/>
              <a:gd name="connsiteY1306" fmla="*/ 1237296 h 3415370"/>
              <a:gd name="connsiteX1307" fmla="*/ 6247646 w 7451018"/>
              <a:gd name="connsiteY1307" fmla="*/ 1236894 h 3415370"/>
              <a:gd name="connsiteX1308" fmla="*/ 6240006 w 7451018"/>
              <a:gd name="connsiteY1308" fmla="*/ 1250433 h 3415370"/>
              <a:gd name="connsiteX1309" fmla="*/ 6199793 w 7451018"/>
              <a:gd name="connsiteY1309" fmla="*/ 1280794 h 3415370"/>
              <a:gd name="connsiteX1310" fmla="*/ 6206495 w 7451018"/>
              <a:gd name="connsiteY1310" fmla="*/ 1250835 h 3415370"/>
              <a:gd name="connsiteX1311" fmla="*/ 6193090 w 7451018"/>
              <a:gd name="connsiteY1311" fmla="*/ 1252242 h 3415370"/>
              <a:gd name="connsiteX1312" fmla="*/ 6194029 w 7451018"/>
              <a:gd name="connsiteY1312" fmla="*/ 1243865 h 3415370"/>
              <a:gd name="connsiteX1313" fmla="*/ 6193493 w 7451018"/>
              <a:gd name="connsiteY1313" fmla="*/ 1224026 h 3415370"/>
              <a:gd name="connsiteX1314" fmla="*/ 6209243 w 7451018"/>
              <a:gd name="connsiteY1314" fmla="*/ 1217458 h 3415370"/>
              <a:gd name="connsiteX1315" fmla="*/ 6220034 w 7451018"/>
              <a:gd name="connsiteY1315" fmla="*/ 1217391 h 3415370"/>
              <a:gd name="connsiteX1316" fmla="*/ 6214269 w 7451018"/>
              <a:gd name="connsiteY1316" fmla="*/ 1214174 h 3415370"/>
              <a:gd name="connsiteX1317" fmla="*/ 6219497 w 7451018"/>
              <a:gd name="connsiteY1317" fmla="*/ 1203987 h 3415370"/>
              <a:gd name="connsiteX1318" fmla="*/ 6273651 w 7451018"/>
              <a:gd name="connsiteY1318" fmla="*/ 1178787 h 3415370"/>
              <a:gd name="connsiteX1319" fmla="*/ 6295499 w 7451018"/>
              <a:gd name="connsiteY1319" fmla="*/ 1170476 h 3415370"/>
              <a:gd name="connsiteX1320" fmla="*/ 6298315 w 7451018"/>
              <a:gd name="connsiteY1320" fmla="*/ 1177178 h 3415370"/>
              <a:gd name="connsiteX1321" fmla="*/ 6302336 w 7451018"/>
              <a:gd name="connsiteY1321" fmla="*/ 1170476 h 3415370"/>
              <a:gd name="connsiteX1322" fmla="*/ 6303475 w 7451018"/>
              <a:gd name="connsiteY1322" fmla="*/ 1177178 h 3415370"/>
              <a:gd name="connsiteX1323" fmla="*/ 6322107 w 7451018"/>
              <a:gd name="connsiteY1323" fmla="*/ 1177178 h 3415370"/>
              <a:gd name="connsiteX1324" fmla="*/ 6325793 w 7451018"/>
              <a:gd name="connsiteY1324" fmla="*/ 1170611 h 3415370"/>
              <a:gd name="connsiteX1325" fmla="*/ 6320766 w 7451018"/>
              <a:gd name="connsiteY1325" fmla="*/ 1168198 h 3415370"/>
              <a:gd name="connsiteX1326" fmla="*/ 6354009 w 7451018"/>
              <a:gd name="connsiteY1326" fmla="*/ 1130263 h 3415370"/>
              <a:gd name="connsiteX1327" fmla="*/ 6354009 w 7451018"/>
              <a:gd name="connsiteY1327" fmla="*/ 1136966 h 3415370"/>
              <a:gd name="connsiteX1328" fmla="*/ 6349586 w 7451018"/>
              <a:gd name="connsiteY1328" fmla="*/ 1150370 h 3415370"/>
              <a:gd name="connsiteX1329" fmla="*/ 6400924 w 7451018"/>
              <a:gd name="connsiteY1329" fmla="*/ 1097356 h 3415370"/>
              <a:gd name="connsiteX1330" fmla="*/ 6407626 w 7451018"/>
              <a:gd name="connsiteY1330" fmla="*/ 1075038 h 3415370"/>
              <a:gd name="connsiteX1331" fmla="*/ 6400924 w 7451018"/>
              <a:gd name="connsiteY1331" fmla="*/ 1068872 h 3415370"/>
              <a:gd name="connsiteX1332" fmla="*/ 6407626 w 7451018"/>
              <a:gd name="connsiteY1332" fmla="*/ 1062706 h 3415370"/>
              <a:gd name="connsiteX1333" fmla="*/ 6405951 w 7451018"/>
              <a:gd name="connsiteY1333" fmla="*/ 1056808 h 3415370"/>
              <a:gd name="connsiteX1334" fmla="*/ 6422103 w 7451018"/>
              <a:gd name="connsiteY1334" fmla="*/ 1038846 h 3415370"/>
              <a:gd name="connsiteX1335" fmla="*/ 6427532 w 7451018"/>
              <a:gd name="connsiteY1335" fmla="*/ 1030871 h 3415370"/>
              <a:gd name="connsiteX1336" fmla="*/ 6420629 w 7451018"/>
              <a:gd name="connsiteY1336" fmla="*/ 1030871 h 3415370"/>
              <a:gd name="connsiteX1337" fmla="*/ 6404276 w 7451018"/>
              <a:gd name="connsiteY1337" fmla="*/ 1011100 h 3415370"/>
              <a:gd name="connsiteX1338" fmla="*/ 6400924 w 7451018"/>
              <a:gd name="connsiteY1338" fmla="*/ 1005470 h 3415370"/>
              <a:gd name="connsiteX1339" fmla="*/ 6410308 w 7451018"/>
              <a:gd name="connsiteY1339" fmla="*/ 1002856 h 3415370"/>
              <a:gd name="connsiteX1340" fmla="*/ 6434435 w 7451018"/>
              <a:gd name="connsiteY1340" fmla="*/ 978997 h 3415370"/>
              <a:gd name="connsiteX1341" fmla="*/ 6453470 w 7451018"/>
              <a:gd name="connsiteY1341" fmla="*/ 935835 h 3415370"/>
              <a:gd name="connsiteX1342" fmla="*/ 3790302 w 7451018"/>
              <a:gd name="connsiteY1342" fmla="*/ 929200 h 3415370"/>
              <a:gd name="connsiteX1343" fmla="*/ 3766174 w 7451018"/>
              <a:gd name="connsiteY1343" fmla="*/ 935902 h 3415370"/>
              <a:gd name="connsiteX1344" fmla="*/ 3760813 w 7451018"/>
              <a:gd name="connsiteY1344" fmla="*/ 956343 h 3415370"/>
              <a:gd name="connsiteX1345" fmla="*/ 3793855 w 7451018"/>
              <a:gd name="connsiteY1345" fmla="*/ 992200 h 3415370"/>
              <a:gd name="connsiteX1346" fmla="*/ 3841172 w 7451018"/>
              <a:gd name="connsiteY1346" fmla="*/ 1027989 h 3415370"/>
              <a:gd name="connsiteX1347" fmla="*/ 3839161 w 7451018"/>
              <a:gd name="connsiteY1347" fmla="*/ 1029731 h 3415370"/>
              <a:gd name="connsiteX1348" fmla="*/ 3888556 w 7451018"/>
              <a:gd name="connsiteY1348" fmla="*/ 1076646 h 3415370"/>
              <a:gd name="connsiteX1349" fmla="*/ 3860340 w 7451018"/>
              <a:gd name="connsiteY1349" fmla="*/ 1056540 h 3415370"/>
              <a:gd name="connsiteX1350" fmla="*/ 3852297 w 7451018"/>
              <a:gd name="connsiteY1350" fmla="*/ 1076646 h 3415370"/>
              <a:gd name="connsiteX1351" fmla="*/ 3841909 w 7451018"/>
              <a:gd name="connsiteY1351" fmla="*/ 1123561 h 3415370"/>
              <a:gd name="connsiteX1352" fmla="*/ 3827365 w 7451018"/>
              <a:gd name="connsiteY1352" fmla="*/ 1117663 h 3415370"/>
              <a:gd name="connsiteX1353" fmla="*/ 3820663 w 7451018"/>
              <a:gd name="connsiteY1353" fmla="*/ 1136966 h 3415370"/>
              <a:gd name="connsiteX1354" fmla="*/ 3827365 w 7451018"/>
              <a:gd name="connsiteY1354" fmla="*/ 1135022 h 3415370"/>
              <a:gd name="connsiteX1355" fmla="*/ 3822004 w 7451018"/>
              <a:gd name="connsiteY1355" fmla="*/ 1150370 h 3415370"/>
              <a:gd name="connsiteX1356" fmla="*/ 3769325 w 7451018"/>
              <a:gd name="connsiteY1356" fmla="*/ 1116859 h 3415370"/>
              <a:gd name="connsiteX1357" fmla="*/ 3772810 w 7451018"/>
              <a:gd name="connsiteY1357" fmla="*/ 1110157 h 3415370"/>
              <a:gd name="connsiteX1358" fmla="*/ 3774150 w 7451018"/>
              <a:gd name="connsiteY1358" fmla="*/ 1116725 h 3415370"/>
              <a:gd name="connsiteX1359" fmla="*/ 3814765 w 7451018"/>
              <a:gd name="connsiteY1359" fmla="*/ 1110157 h 3415370"/>
              <a:gd name="connsiteX1360" fmla="*/ 3813961 w 7451018"/>
              <a:gd name="connsiteY1360" fmla="*/ 1106538 h 3415370"/>
              <a:gd name="connsiteX1361" fmla="*/ 3822272 w 7451018"/>
              <a:gd name="connsiteY1361" fmla="*/ 1102383 h 3415370"/>
              <a:gd name="connsiteX1362" fmla="*/ 3816776 w 7451018"/>
              <a:gd name="connsiteY1362" fmla="*/ 1111028 h 3415370"/>
              <a:gd name="connsiteX1363" fmla="*/ 3820864 w 7451018"/>
              <a:gd name="connsiteY1363" fmla="*/ 1116792 h 3415370"/>
              <a:gd name="connsiteX1364" fmla="*/ 3842043 w 7451018"/>
              <a:gd name="connsiteY1364" fmla="*/ 1096686 h 3415370"/>
              <a:gd name="connsiteX1365" fmla="*/ 3800557 w 7451018"/>
              <a:gd name="connsiteY1365" fmla="*/ 1057479 h 3415370"/>
              <a:gd name="connsiteX1366" fmla="*/ 3801294 w 7451018"/>
              <a:gd name="connsiteY1366" fmla="*/ 1056473 h 3415370"/>
              <a:gd name="connsiteX1367" fmla="*/ 3803640 w 7451018"/>
              <a:gd name="connsiteY1367" fmla="*/ 1049771 h 3415370"/>
              <a:gd name="connsiteX1368" fmla="*/ 3794391 w 7451018"/>
              <a:gd name="connsiteY1368" fmla="*/ 1056473 h 3415370"/>
              <a:gd name="connsiteX1369" fmla="*/ 3786147 w 7451018"/>
              <a:gd name="connsiteY1369" fmla="*/ 1050508 h 3415370"/>
              <a:gd name="connsiteX1370" fmla="*/ 3784874 w 7451018"/>
              <a:gd name="connsiteY1370" fmla="*/ 1052519 h 3415370"/>
              <a:gd name="connsiteX1371" fmla="*/ 3785946 w 7451018"/>
              <a:gd name="connsiteY1371" fmla="*/ 1050374 h 3415370"/>
              <a:gd name="connsiteX1372" fmla="*/ 3743991 w 7451018"/>
              <a:gd name="connsiteY1372" fmla="*/ 1009558 h 3415370"/>
              <a:gd name="connsiteX1373" fmla="*/ 3740238 w 7451018"/>
              <a:gd name="connsiteY1373" fmla="*/ 1016260 h 3415370"/>
              <a:gd name="connsiteX1374" fmla="*/ 3733535 w 7451018"/>
              <a:gd name="connsiteY1374" fmla="*/ 1015657 h 3415370"/>
              <a:gd name="connsiteX1375" fmla="*/ 3732843 w 7451018"/>
              <a:gd name="connsiteY1375" fmla="*/ 1012238 h 3415370"/>
              <a:gd name="connsiteX1376" fmla="*/ 3731240 w 7451018"/>
              <a:gd name="connsiteY1376" fmla="*/ 1004322 h 3415370"/>
              <a:gd name="connsiteX1377" fmla="*/ 3726833 w 7451018"/>
              <a:gd name="connsiteY1377" fmla="*/ 996154 h 3415370"/>
              <a:gd name="connsiteX1378" fmla="*/ 3726833 w 7451018"/>
              <a:gd name="connsiteY1378" fmla="*/ 1004465 h 3415370"/>
              <a:gd name="connsiteX1379" fmla="*/ 3715833 w 7451018"/>
              <a:gd name="connsiteY1379" fmla="*/ 1009558 h 3415370"/>
              <a:gd name="connsiteX1380" fmla="*/ 3722738 w 7451018"/>
              <a:gd name="connsiteY1380" fmla="*/ 996154 h 3415370"/>
              <a:gd name="connsiteX1381" fmla="*/ 3726833 w 7451018"/>
              <a:gd name="connsiteY1381" fmla="*/ 991328 h 3415370"/>
              <a:gd name="connsiteX1382" fmla="*/ 3684739 w 7451018"/>
              <a:gd name="connsiteY1382" fmla="*/ 962643 h 3415370"/>
              <a:gd name="connsiteX1383" fmla="*/ 3657993 w 7451018"/>
              <a:gd name="connsiteY1383" fmla="*/ 982750 h 3415370"/>
              <a:gd name="connsiteX1384" fmla="*/ 3646464 w 7451018"/>
              <a:gd name="connsiteY1384" fmla="*/ 996154 h 3415370"/>
              <a:gd name="connsiteX1385" fmla="*/ 3590640 w 7451018"/>
              <a:gd name="connsiteY1385" fmla="*/ 982750 h 3415370"/>
              <a:gd name="connsiteX1386" fmla="*/ 3572747 w 7451018"/>
              <a:gd name="connsiteY1386" fmla="*/ 1009558 h 3415370"/>
              <a:gd name="connsiteX1387" fmla="*/ 3574961 w 7451018"/>
              <a:gd name="connsiteY1387" fmla="*/ 1016260 h 3415370"/>
              <a:gd name="connsiteX1388" fmla="*/ 3579448 w 7451018"/>
              <a:gd name="connsiteY1388" fmla="*/ 1023834 h 3415370"/>
              <a:gd name="connsiteX1389" fmla="*/ 3523560 w 7451018"/>
              <a:gd name="connsiteY1389" fmla="*/ 1056406 h 3415370"/>
              <a:gd name="connsiteX1390" fmla="*/ 3505143 w 7451018"/>
              <a:gd name="connsiteY1390" fmla="*/ 1081003 h 3415370"/>
              <a:gd name="connsiteX1391" fmla="*/ 3499034 w 7451018"/>
              <a:gd name="connsiteY1391" fmla="*/ 1109554 h 3415370"/>
              <a:gd name="connsiteX1392" fmla="*/ 3493872 w 7451018"/>
              <a:gd name="connsiteY1392" fmla="*/ 1130197 h 3415370"/>
              <a:gd name="connsiteX1393" fmla="*/ 3452119 w 7451018"/>
              <a:gd name="connsiteY1393" fmla="*/ 1150303 h 3415370"/>
              <a:gd name="connsiteX1394" fmla="*/ 3396545 w 7451018"/>
              <a:gd name="connsiteY1394" fmla="*/ 1163707 h 3415370"/>
              <a:gd name="connsiteX1395" fmla="*/ 3445480 w 7451018"/>
              <a:gd name="connsiteY1395" fmla="*/ 1178519 h 3415370"/>
              <a:gd name="connsiteX1396" fmla="*/ 3452720 w 7451018"/>
              <a:gd name="connsiteY1396" fmla="*/ 1190516 h 3415370"/>
              <a:gd name="connsiteX1397" fmla="*/ 3479194 w 7451018"/>
              <a:gd name="connsiteY1397" fmla="*/ 1183814 h 3415370"/>
              <a:gd name="connsiteX1398" fmla="*/ 3577909 w 7451018"/>
              <a:gd name="connsiteY1398" fmla="*/ 1150303 h 3415370"/>
              <a:gd name="connsiteX1399" fmla="*/ 3612888 w 7451018"/>
              <a:gd name="connsiteY1399" fmla="*/ 1150303 h 3415370"/>
              <a:gd name="connsiteX1400" fmla="*/ 3655442 w 7451018"/>
              <a:gd name="connsiteY1400" fmla="*/ 1143601 h 3415370"/>
              <a:gd name="connsiteX1401" fmla="*/ 3672337 w 7451018"/>
              <a:gd name="connsiteY1401" fmla="*/ 1143601 h 3415370"/>
              <a:gd name="connsiteX1402" fmla="*/ 3726766 w 7451018"/>
              <a:gd name="connsiteY1402" fmla="*/ 1147220 h 3415370"/>
              <a:gd name="connsiteX1403" fmla="*/ 3732999 w 7451018"/>
              <a:gd name="connsiteY1403" fmla="*/ 1136899 h 3415370"/>
              <a:gd name="connsiteX1404" fmla="*/ 3737289 w 7451018"/>
              <a:gd name="connsiteY1404" fmla="*/ 1136899 h 3415370"/>
              <a:gd name="connsiteX1405" fmla="*/ 3718651 w 7451018"/>
              <a:gd name="connsiteY1405" fmla="*/ 1210622 h 3415370"/>
              <a:gd name="connsiteX1406" fmla="*/ 3775021 w 7451018"/>
              <a:gd name="connsiteY1406" fmla="*/ 1244133 h 3415370"/>
              <a:gd name="connsiteX1407" fmla="*/ 3813559 w 7451018"/>
              <a:gd name="connsiteY1407" fmla="*/ 1250835 h 3415370"/>
              <a:gd name="connsiteX1408" fmla="*/ 3840837 w 7451018"/>
              <a:gd name="connsiteY1408" fmla="*/ 1280994 h 3415370"/>
              <a:gd name="connsiteX1409" fmla="*/ 3917509 w 7451018"/>
              <a:gd name="connsiteY1409" fmla="*/ 1298018 h 3415370"/>
              <a:gd name="connsiteX1410" fmla="*/ 3952897 w 7451018"/>
              <a:gd name="connsiteY1410" fmla="*/ 1243865 h 3415370"/>
              <a:gd name="connsiteX1411" fmla="*/ 4028296 w 7451018"/>
              <a:gd name="connsiteY1411" fmla="*/ 1277643 h 3415370"/>
              <a:gd name="connsiteX1412" fmla="*/ 4092234 w 7451018"/>
              <a:gd name="connsiteY1412" fmla="*/ 1284345 h 3415370"/>
              <a:gd name="connsiteX1413" fmla="*/ 4112073 w 7451018"/>
              <a:gd name="connsiteY1413" fmla="*/ 1291048 h 3415370"/>
              <a:gd name="connsiteX1414" fmla="*/ 4129364 w 7451018"/>
              <a:gd name="connsiteY1414" fmla="*/ 1277643 h 3415370"/>
              <a:gd name="connsiteX1415" fmla="*/ 4135530 w 7451018"/>
              <a:gd name="connsiteY1415" fmla="*/ 1279788 h 3415370"/>
              <a:gd name="connsiteX1416" fmla="*/ 4179429 w 7451018"/>
              <a:gd name="connsiteY1416" fmla="*/ 1284345 h 3415370"/>
              <a:gd name="connsiteX1417" fmla="*/ 4255164 w 7451018"/>
              <a:gd name="connsiteY1417" fmla="*/ 1150571 h 3415370"/>
              <a:gd name="connsiteX1418" fmla="*/ 4253957 w 7451018"/>
              <a:gd name="connsiteY1418" fmla="*/ 1148225 h 3415370"/>
              <a:gd name="connsiteX1419" fmla="*/ 4248662 w 7451018"/>
              <a:gd name="connsiteY1419" fmla="*/ 1150504 h 3415370"/>
              <a:gd name="connsiteX1420" fmla="*/ 4192499 w 7451018"/>
              <a:gd name="connsiteY1420" fmla="*/ 1170611 h 3415370"/>
              <a:gd name="connsiteX1421" fmla="*/ 4191024 w 7451018"/>
              <a:gd name="connsiteY1421" fmla="*/ 1163908 h 3415370"/>
              <a:gd name="connsiteX1422" fmla="*/ 4143371 w 7451018"/>
              <a:gd name="connsiteY1422" fmla="*/ 1148560 h 3415370"/>
              <a:gd name="connsiteX1423" fmla="*/ 4134391 w 7451018"/>
              <a:gd name="connsiteY1423" fmla="*/ 1163908 h 3415370"/>
              <a:gd name="connsiteX1424" fmla="*/ 4108856 w 7451018"/>
              <a:gd name="connsiteY1424" fmla="*/ 1154525 h 3415370"/>
              <a:gd name="connsiteX1425" fmla="*/ 4093239 w 7451018"/>
              <a:gd name="connsiteY1425" fmla="*/ 1150504 h 3415370"/>
              <a:gd name="connsiteX1426" fmla="*/ 4090425 w 7451018"/>
              <a:gd name="connsiteY1426" fmla="*/ 1157206 h 3415370"/>
              <a:gd name="connsiteX1427" fmla="*/ 4090625 w 7451018"/>
              <a:gd name="connsiteY1427" fmla="*/ 1170611 h 3415370"/>
              <a:gd name="connsiteX1428" fmla="*/ 4089151 w 7451018"/>
              <a:gd name="connsiteY1428" fmla="*/ 1170275 h 3415370"/>
              <a:gd name="connsiteX1429" fmla="*/ 4088749 w 7451018"/>
              <a:gd name="connsiteY1429" fmla="*/ 1171951 h 3415370"/>
              <a:gd name="connsiteX1430" fmla="*/ 4075345 w 7451018"/>
              <a:gd name="connsiteY1430" fmla="*/ 1163774 h 3415370"/>
              <a:gd name="connsiteX1431" fmla="*/ 4075211 w 7451018"/>
              <a:gd name="connsiteY1431" fmla="*/ 1162232 h 3415370"/>
              <a:gd name="connsiteX1432" fmla="*/ 4063147 w 7451018"/>
              <a:gd name="connsiteY1432" fmla="*/ 1155262 h 3415370"/>
              <a:gd name="connsiteX1433" fmla="*/ 4068575 w 7451018"/>
              <a:gd name="connsiteY1433" fmla="*/ 1150571 h 3415370"/>
              <a:gd name="connsiteX1434" fmla="*/ 4061873 w 7451018"/>
              <a:gd name="connsiteY1434" fmla="*/ 1137167 h 3415370"/>
              <a:gd name="connsiteX1435" fmla="*/ 4055171 w 7451018"/>
              <a:gd name="connsiteY1435" fmla="*/ 1130465 h 3415370"/>
              <a:gd name="connsiteX1436" fmla="*/ 4041767 w 7451018"/>
              <a:gd name="connsiteY1436" fmla="*/ 1131202 h 3415370"/>
              <a:gd name="connsiteX1437" fmla="*/ 4055171 w 7451018"/>
              <a:gd name="connsiteY1437" fmla="*/ 1126175 h 3415370"/>
              <a:gd name="connsiteX1438" fmla="*/ 4068575 w 7451018"/>
              <a:gd name="connsiteY1438" fmla="*/ 1124164 h 3415370"/>
              <a:gd name="connsiteX1439" fmla="*/ 4044046 w 7451018"/>
              <a:gd name="connsiteY1439" fmla="*/ 1110358 h 3415370"/>
              <a:gd name="connsiteX1440" fmla="*/ 4061806 w 7451018"/>
              <a:gd name="connsiteY1440" fmla="*/ 1090252 h 3415370"/>
              <a:gd name="connsiteX1441" fmla="*/ 4061538 w 7451018"/>
              <a:gd name="connsiteY1441" fmla="*/ 1090453 h 3415370"/>
              <a:gd name="connsiteX1442" fmla="*/ 4041767 w 7451018"/>
              <a:gd name="connsiteY1442" fmla="*/ 1090386 h 3415370"/>
              <a:gd name="connsiteX1443" fmla="*/ 4048134 w 7451018"/>
              <a:gd name="connsiteY1443" fmla="*/ 1083483 h 3415370"/>
              <a:gd name="connsiteX1444" fmla="*/ 4041767 w 7451018"/>
              <a:gd name="connsiteY1444" fmla="*/ 1073028 h 3415370"/>
              <a:gd name="connsiteX1445" fmla="*/ 4044314 w 7451018"/>
              <a:gd name="connsiteY1445" fmla="*/ 1069743 h 3415370"/>
              <a:gd name="connsiteX1446" fmla="*/ 4040159 w 7451018"/>
              <a:gd name="connsiteY1446" fmla="*/ 1063711 h 3415370"/>
              <a:gd name="connsiteX1447" fmla="*/ 4048335 w 7451018"/>
              <a:gd name="connsiteY1447" fmla="*/ 1066526 h 3415370"/>
              <a:gd name="connsiteX1448" fmla="*/ 4056110 w 7451018"/>
              <a:gd name="connsiteY1448" fmla="*/ 1056674 h 3415370"/>
              <a:gd name="connsiteX1449" fmla="*/ 4015361 w 7451018"/>
              <a:gd name="connsiteY1449" fmla="*/ 1056674 h 3415370"/>
              <a:gd name="connsiteX1450" fmla="*/ 4014891 w 7451018"/>
              <a:gd name="connsiteY1450" fmla="*/ 1049637 h 3415370"/>
              <a:gd name="connsiteX1451" fmla="*/ 4007815 w 7451018"/>
              <a:gd name="connsiteY1451" fmla="*/ 1056052 h 3415370"/>
              <a:gd name="connsiteX1452" fmla="*/ 4007720 w 7451018"/>
              <a:gd name="connsiteY1452" fmla="*/ 1056138 h 3415370"/>
              <a:gd name="connsiteX1453" fmla="*/ 4007385 w 7451018"/>
              <a:gd name="connsiteY1453" fmla="*/ 1056138 h 3415370"/>
              <a:gd name="connsiteX1454" fmla="*/ 4007720 w 7451018"/>
              <a:gd name="connsiteY1454" fmla="*/ 1056473 h 3415370"/>
              <a:gd name="connsiteX1455" fmla="*/ 4007519 w 7451018"/>
              <a:gd name="connsiteY1455" fmla="*/ 1056339 h 3415370"/>
              <a:gd name="connsiteX1456" fmla="*/ 4014958 w 7451018"/>
              <a:gd name="connsiteY1456" fmla="*/ 1061768 h 3415370"/>
              <a:gd name="connsiteX1457" fmla="*/ 4012813 w 7451018"/>
              <a:gd name="connsiteY1457" fmla="*/ 1070079 h 3415370"/>
              <a:gd name="connsiteX1458" fmla="*/ 4007050 w 7451018"/>
              <a:gd name="connsiteY1458" fmla="*/ 1064113 h 3415370"/>
              <a:gd name="connsiteX1459" fmla="*/ 4008256 w 7451018"/>
              <a:gd name="connsiteY1459" fmla="*/ 1070950 h 3415370"/>
              <a:gd name="connsiteX1460" fmla="*/ 4003799 w 7451018"/>
              <a:gd name="connsiteY1460" fmla="*/ 1070682 h 3415370"/>
              <a:gd name="connsiteX1461" fmla="*/ 4000224 w 7451018"/>
              <a:gd name="connsiteY1461" fmla="*/ 1076324 h 3415370"/>
              <a:gd name="connsiteX1462" fmla="*/ 4000147 w 7451018"/>
              <a:gd name="connsiteY1462" fmla="*/ 1076445 h 3415370"/>
              <a:gd name="connsiteX1463" fmla="*/ 3988686 w 7451018"/>
              <a:gd name="connsiteY1463" fmla="*/ 1063377 h 3415370"/>
              <a:gd name="connsiteX1464" fmla="*/ 3981515 w 7451018"/>
              <a:gd name="connsiteY1464" fmla="*/ 1059824 h 3415370"/>
              <a:gd name="connsiteX1465" fmla="*/ 3974209 w 7451018"/>
              <a:gd name="connsiteY1465" fmla="*/ 1066862 h 3415370"/>
              <a:gd name="connsiteX1466" fmla="*/ 3981515 w 7451018"/>
              <a:gd name="connsiteY1466" fmla="*/ 1070079 h 3415370"/>
              <a:gd name="connsiteX1467" fmla="*/ 4007787 w 7451018"/>
              <a:gd name="connsiteY1467" fmla="*/ 1079595 h 3415370"/>
              <a:gd name="connsiteX1468" fmla="*/ 4015026 w 7451018"/>
              <a:gd name="connsiteY1468" fmla="*/ 1087303 h 3415370"/>
              <a:gd name="connsiteX1469" fmla="*/ 4008324 w 7451018"/>
              <a:gd name="connsiteY1469" fmla="*/ 1089649 h 3415370"/>
              <a:gd name="connsiteX1470" fmla="*/ 4002626 w 7451018"/>
              <a:gd name="connsiteY1470" fmla="*/ 1094675 h 3415370"/>
              <a:gd name="connsiteX1471" fmla="*/ 4001688 w 7451018"/>
              <a:gd name="connsiteY1471" fmla="*/ 1090185 h 3415370"/>
              <a:gd name="connsiteX1472" fmla="*/ 4000281 w 7451018"/>
              <a:gd name="connsiteY1472" fmla="*/ 1096283 h 3415370"/>
              <a:gd name="connsiteX1473" fmla="*/ 4011004 w 7451018"/>
              <a:gd name="connsiteY1473" fmla="*/ 1105331 h 3415370"/>
              <a:gd name="connsiteX1474" fmla="*/ 4007720 w 7451018"/>
              <a:gd name="connsiteY1474" fmla="*/ 1107677 h 3415370"/>
              <a:gd name="connsiteX1475" fmla="*/ 4015026 w 7451018"/>
              <a:gd name="connsiteY1475" fmla="*/ 1110760 h 3415370"/>
              <a:gd name="connsiteX1476" fmla="*/ 4033590 w 7451018"/>
              <a:gd name="connsiteY1476" fmla="*/ 1130465 h 3415370"/>
              <a:gd name="connsiteX1477" fmla="*/ 4015026 w 7451018"/>
              <a:gd name="connsiteY1477" fmla="*/ 1128119 h 3415370"/>
              <a:gd name="connsiteX1478" fmla="*/ 4018578 w 7451018"/>
              <a:gd name="connsiteY1478" fmla="*/ 1124164 h 3415370"/>
              <a:gd name="connsiteX1479" fmla="*/ 4015026 w 7451018"/>
              <a:gd name="connsiteY1479" fmla="*/ 1120880 h 3415370"/>
              <a:gd name="connsiteX1480" fmla="*/ 4008390 w 7451018"/>
              <a:gd name="connsiteY1480" fmla="*/ 1120076 h 3415370"/>
              <a:gd name="connsiteX1481" fmla="*/ 4008324 w 7451018"/>
              <a:gd name="connsiteY1481" fmla="*/ 1126175 h 3415370"/>
              <a:gd name="connsiteX1482" fmla="*/ 4021728 w 7451018"/>
              <a:gd name="connsiteY1482" fmla="*/ 1138306 h 3415370"/>
              <a:gd name="connsiteX1483" fmla="*/ 4015026 w 7451018"/>
              <a:gd name="connsiteY1483" fmla="*/ 1139311 h 3415370"/>
              <a:gd name="connsiteX1484" fmla="*/ 4014490 w 7451018"/>
              <a:gd name="connsiteY1484" fmla="*/ 1138909 h 3415370"/>
              <a:gd name="connsiteX1485" fmla="*/ 4021660 w 7451018"/>
              <a:gd name="connsiteY1485" fmla="*/ 1150370 h 3415370"/>
              <a:gd name="connsiteX1486" fmla="*/ 4021660 w 7451018"/>
              <a:gd name="connsiteY1486" fmla="*/ 1150504 h 3415370"/>
              <a:gd name="connsiteX1487" fmla="*/ 4014288 w 7451018"/>
              <a:gd name="connsiteY1487" fmla="*/ 1150303 h 3415370"/>
              <a:gd name="connsiteX1488" fmla="*/ 4017371 w 7451018"/>
              <a:gd name="connsiteY1488" fmla="*/ 1143802 h 3415370"/>
              <a:gd name="connsiteX1489" fmla="*/ 4013551 w 7451018"/>
              <a:gd name="connsiteY1489" fmla="*/ 1143400 h 3415370"/>
              <a:gd name="connsiteX1490" fmla="*/ 4010267 w 7451018"/>
              <a:gd name="connsiteY1490" fmla="*/ 1130398 h 3415370"/>
              <a:gd name="connsiteX1491" fmla="*/ 4008256 w 7451018"/>
              <a:gd name="connsiteY1491" fmla="*/ 1127917 h 3415370"/>
              <a:gd name="connsiteX1492" fmla="*/ 3996260 w 7451018"/>
              <a:gd name="connsiteY1492" fmla="*/ 1123696 h 3415370"/>
              <a:gd name="connsiteX1493" fmla="*/ 3995522 w 7451018"/>
              <a:gd name="connsiteY1493" fmla="*/ 1137100 h 3415370"/>
              <a:gd name="connsiteX1494" fmla="*/ 3983190 w 7451018"/>
              <a:gd name="connsiteY1494" fmla="*/ 1136966 h 3415370"/>
              <a:gd name="connsiteX1495" fmla="*/ 3983166 w 7451018"/>
              <a:gd name="connsiteY1495" fmla="*/ 1136891 h 3415370"/>
              <a:gd name="connsiteX1496" fmla="*/ 3981447 w 7451018"/>
              <a:gd name="connsiteY1496" fmla="*/ 1136834 h 3415370"/>
              <a:gd name="connsiteX1497" fmla="*/ 3981447 w 7451018"/>
              <a:gd name="connsiteY1497" fmla="*/ 1137032 h 3415370"/>
              <a:gd name="connsiteX1498" fmla="*/ 3981447 w 7451018"/>
              <a:gd name="connsiteY1498" fmla="*/ 1137167 h 3415370"/>
              <a:gd name="connsiteX1499" fmla="*/ 3985804 w 7451018"/>
              <a:gd name="connsiteY1499" fmla="*/ 1157139 h 3415370"/>
              <a:gd name="connsiteX1500" fmla="*/ 3981917 w 7451018"/>
              <a:gd name="connsiteY1500" fmla="*/ 1164780 h 3415370"/>
              <a:gd name="connsiteX1501" fmla="*/ 3980711 w 7451018"/>
              <a:gd name="connsiteY1501" fmla="*/ 1151241 h 3415370"/>
              <a:gd name="connsiteX1502" fmla="*/ 3981447 w 7451018"/>
              <a:gd name="connsiteY1502" fmla="*/ 1150504 h 3415370"/>
              <a:gd name="connsiteX1503" fmla="*/ 3974678 w 7451018"/>
              <a:gd name="connsiteY1503" fmla="*/ 1158479 h 3415370"/>
              <a:gd name="connsiteX1504" fmla="*/ 3966368 w 7451018"/>
              <a:gd name="connsiteY1504" fmla="*/ 1148158 h 3415370"/>
              <a:gd name="connsiteX1505" fmla="*/ 3954639 w 7451018"/>
              <a:gd name="connsiteY1505" fmla="*/ 1150437 h 3415370"/>
              <a:gd name="connsiteX1506" fmla="*/ 3941235 w 7451018"/>
              <a:gd name="connsiteY1506" fmla="*/ 1122891 h 3415370"/>
              <a:gd name="connsiteX1507" fmla="*/ 3944854 w 7451018"/>
              <a:gd name="connsiteY1507" fmla="*/ 1115787 h 3415370"/>
              <a:gd name="connsiteX1508" fmla="*/ 3941235 w 7451018"/>
              <a:gd name="connsiteY1508" fmla="*/ 1108615 h 3415370"/>
              <a:gd name="connsiteX1509" fmla="*/ 3941235 w 7451018"/>
              <a:gd name="connsiteY1509" fmla="*/ 1109621 h 3415370"/>
              <a:gd name="connsiteX1510" fmla="*/ 3939425 w 7451018"/>
              <a:gd name="connsiteY1510" fmla="*/ 1123628 h 3415370"/>
              <a:gd name="connsiteX1511" fmla="*/ 3935940 w 7451018"/>
              <a:gd name="connsiteY1511" fmla="*/ 1130330 h 3415370"/>
              <a:gd name="connsiteX1512" fmla="*/ 3927830 w 7451018"/>
              <a:gd name="connsiteY1512" fmla="*/ 1109621 h 3415370"/>
              <a:gd name="connsiteX1513" fmla="*/ 3928166 w 7451018"/>
              <a:gd name="connsiteY1513" fmla="*/ 1090117 h 3415370"/>
              <a:gd name="connsiteX1514" fmla="*/ 3923139 w 7451018"/>
              <a:gd name="connsiteY1514" fmla="*/ 1089984 h 3415370"/>
              <a:gd name="connsiteX1515" fmla="*/ 3914426 w 7451018"/>
              <a:gd name="connsiteY1515" fmla="*/ 1084153 h 3415370"/>
              <a:gd name="connsiteX1516" fmla="*/ 3907724 w 7451018"/>
              <a:gd name="connsiteY1516" fmla="*/ 1076713 h 3415370"/>
              <a:gd name="connsiteX1517" fmla="*/ 3908327 w 7451018"/>
              <a:gd name="connsiteY1517" fmla="*/ 1070011 h 3415370"/>
              <a:gd name="connsiteX1518" fmla="*/ 3921128 w 7451018"/>
              <a:gd name="connsiteY1518" fmla="*/ 1070011 h 3415370"/>
              <a:gd name="connsiteX1519" fmla="*/ 3906585 w 7451018"/>
              <a:gd name="connsiteY1519" fmla="*/ 1056607 h 3415370"/>
              <a:gd name="connsiteX1520" fmla="*/ 3914426 w 7451018"/>
              <a:gd name="connsiteY1520" fmla="*/ 1023096 h 3415370"/>
              <a:gd name="connsiteX1521" fmla="*/ 3901022 w 7451018"/>
              <a:gd name="connsiteY1521" fmla="*/ 1023096 h 3415370"/>
              <a:gd name="connsiteX1522" fmla="*/ 3859670 w 7451018"/>
              <a:gd name="connsiteY1522" fmla="*/ 1000510 h 3415370"/>
              <a:gd name="connsiteX1523" fmla="*/ 3853035 w 7451018"/>
              <a:gd name="connsiteY1523" fmla="*/ 1002990 h 3415370"/>
              <a:gd name="connsiteX1524" fmla="*/ 3852423 w 7451018"/>
              <a:gd name="connsiteY1524" fmla="*/ 999564 h 3415370"/>
              <a:gd name="connsiteX1525" fmla="*/ 3852166 w 7451018"/>
              <a:gd name="connsiteY1525" fmla="*/ 996327 h 3415370"/>
              <a:gd name="connsiteX1526" fmla="*/ 3854107 w 7451018"/>
              <a:gd name="connsiteY1526" fmla="*/ 996422 h 3415370"/>
              <a:gd name="connsiteX1527" fmla="*/ 3852163 w 7451018"/>
              <a:gd name="connsiteY1527" fmla="*/ 996288 h 3415370"/>
              <a:gd name="connsiteX1528" fmla="*/ 3852166 w 7451018"/>
              <a:gd name="connsiteY1528" fmla="*/ 996327 h 3415370"/>
              <a:gd name="connsiteX1529" fmla="*/ 3847272 w 7451018"/>
              <a:gd name="connsiteY1529" fmla="*/ 996087 h 3415370"/>
              <a:gd name="connsiteX1530" fmla="*/ 3847338 w 7451018"/>
              <a:gd name="connsiteY1530" fmla="*/ 996154 h 3415370"/>
              <a:gd name="connsiteX1531" fmla="*/ 3846970 w 7451018"/>
              <a:gd name="connsiteY1531" fmla="*/ 996048 h 3415370"/>
              <a:gd name="connsiteX1532" fmla="*/ 3847003 w 7451018"/>
              <a:gd name="connsiteY1532" fmla="*/ 996087 h 3415370"/>
              <a:gd name="connsiteX1533" fmla="*/ 3835810 w 7451018"/>
              <a:gd name="connsiteY1533" fmla="*/ 997293 h 3415370"/>
              <a:gd name="connsiteX1534" fmla="*/ 3842780 w 7451018"/>
              <a:gd name="connsiteY1534" fmla="*/ 991127 h 3415370"/>
              <a:gd name="connsiteX1535" fmla="*/ 3835006 w 7451018"/>
              <a:gd name="connsiteY1535" fmla="*/ 982147 h 3415370"/>
              <a:gd name="connsiteX1536" fmla="*/ 3800557 w 7451018"/>
              <a:gd name="connsiteY1536" fmla="*/ 949440 h 3415370"/>
              <a:gd name="connsiteX1537" fmla="*/ 3795262 w 7451018"/>
              <a:gd name="connsiteY1537" fmla="*/ 956008 h 3415370"/>
              <a:gd name="connsiteX1538" fmla="*/ 3790302 w 7451018"/>
              <a:gd name="connsiteY1538" fmla="*/ 929200 h 3415370"/>
              <a:gd name="connsiteX1539" fmla="*/ 1823299 w 7451018"/>
              <a:gd name="connsiteY1539" fmla="*/ 925312 h 3415370"/>
              <a:gd name="connsiteX1540" fmla="*/ 1818071 w 7451018"/>
              <a:gd name="connsiteY1540" fmla="*/ 929199 h 3415370"/>
              <a:gd name="connsiteX1541" fmla="*/ 1823299 w 7451018"/>
              <a:gd name="connsiteY1541" fmla="*/ 934091 h 3415370"/>
              <a:gd name="connsiteX1542" fmla="*/ 1816597 w 7451018"/>
              <a:gd name="connsiteY1542" fmla="*/ 937242 h 3415370"/>
              <a:gd name="connsiteX1543" fmla="*/ 1823299 w 7451018"/>
              <a:gd name="connsiteY1543" fmla="*/ 941263 h 3415370"/>
              <a:gd name="connsiteX1544" fmla="*/ 1850108 w 7451018"/>
              <a:gd name="connsiteY1544" fmla="*/ 957482 h 3415370"/>
              <a:gd name="connsiteX1545" fmla="*/ 1833755 w 7451018"/>
              <a:gd name="connsiteY1545" fmla="*/ 929132 h 3415370"/>
              <a:gd name="connsiteX1546" fmla="*/ 1823299 w 7451018"/>
              <a:gd name="connsiteY1546" fmla="*/ 925312 h 3415370"/>
              <a:gd name="connsiteX1547" fmla="*/ 1763315 w 7451018"/>
              <a:gd name="connsiteY1547" fmla="*/ 923704 h 3415370"/>
              <a:gd name="connsiteX1548" fmla="*/ 1759294 w 7451018"/>
              <a:gd name="connsiteY1548" fmla="*/ 929199 h 3415370"/>
              <a:gd name="connsiteX1549" fmla="*/ 1778127 w 7451018"/>
              <a:gd name="connsiteY1549" fmla="*/ 967067 h 3415370"/>
              <a:gd name="connsiteX1550" fmla="*/ 1803260 w 7451018"/>
              <a:gd name="connsiteY1550" fmla="*/ 996220 h 3415370"/>
              <a:gd name="connsiteX1551" fmla="*/ 1803595 w 7451018"/>
              <a:gd name="connsiteY1551" fmla="*/ 989586 h 3415370"/>
              <a:gd name="connsiteX1552" fmla="*/ 1811034 w 7451018"/>
              <a:gd name="connsiteY1552" fmla="*/ 989518 h 3415370"/>
              <a:gd name="connsiteX1553" fmla="*/ 1822897 w 7451018"/>
              <a:gd name="connsiteY1553" fmla="*/ 956074 h 3415370"/>
              <a:gd name="connsiteX1554" fmla="*/ 1783087 w 7451018"/>
              <a:gd name="connsiteY1554" fmla="*/ 931210 h 3415370"/>
              <a:gd name="connsiteX1555" fmla="*/ 1783690 w 7451018"/>
              <a:gd name="connsiteY1555" fmla="*/ 929199 h 3415370"/>
              <a:gd name="connsiteX1556" fmla="*/ 1763315 w 7451018"/>
              <a:gd name="connsiteY1556" fmla="*/ 923704 h 3415370"/>
              <a:gd name="connsiteX1557" fmla="*/ 2231127 w 7451018"/>
              <a:gd name="connsiteY1557" fmla="*/ 921559 h 3415370"/>
              <a:gd name="connsiteX1558" fmla="*/ 2231061 w 7451018"/>
              <a:gd name="connsiteY1558" fmla="*/ 923637 h 3415370"/>
              <a:gd name="connsiteX1559" fmla="*/ 2230189 w 7451018"/>
              <a:gd name="connsiteY1559" fmla="*/ 923637 h 3415370"/>
              <a:gd name="connsiteX1560" fmla="*/ 2231127 w 7451018"/>
              <a:gd name="connsiteY1560" fmla="*/ 921559 h 3415370"/>
              <a:gd name="connsiteX1561" fmla="*/ 2185217 w 7451018"/>
              <a:gd name="connsiteY1561" fmla="*/ 916935 h 3415370"/>
              <a:gd name="connsiteX1562" fmla="*/ 2208407 w 7451018"/>
              <a:gd name="connsiteY1562" fmla="*/ 930339 h 3415370"/>
              <a:gd name="connsiteX1563" fmla="*/ 2208876 w 7451018"/>
              <a:gd name="connsiteY1563" fmla="*/ 930339 h 3415370"/>
              <a:gd name="connsiteX1564" fmla="*/ 2185217 w 7451018"/>
              <a:gd name="connsiteY1564" fmla="*/ 916935 h 3415370"/>
              <a:gd name="connsiteX1565" fmla="*/ 4162071 w 7451018"/>
              <a:gd name="connsiteY1565" fmla="*/ 909696 h 3415370"/>
              <a:gd name="connsiteX1566" fmla="*/ 4122394 w 7451018"/>
              <a:gd name="connsiteY1566" fmla="*/ 955941 h 3415370"/>
              <a:gd name="connsiteX1567" fmla="*/ 4101952 w 7451018"/>
              <a:gd name="connsiteY1567" fmla="*/ 964721 h 3415370"/>
              <a:gd name="connsiteX1568" fmla="*/ 4088548 w 7451018"/>
              <a:gd name="connsiteY1568" fmla="*/ 990189 h 3415370"/>
              <a:gd name="connsiteX1569" fmla="*/ 4088548 w 7451018"/>
              <a:gd name="connsiteY1569" fmla="*/ 989452 h 3415370"/>
              <a:gd name="connsiteX1570" fmla="*/ 4081779 w 7451018"/>
              <a:gd name="connsiteY1570" fmla="*/ 1009558 h 3415370"/>
              <a:gd name="connsiteX1571" fmla="*/ 4081645 w 7451018"/>
              <a:gd name="connsiteY1571" fmla="*/ 1009558 h 3415370"/>
              <a:gd name="connsiteX1572" fmla="*/ 4154430 w 7451018"/>
              <a:gd name="connsiteY1572" fmla="*/ 1043069 h 3415370"/>
              <a:gd name="connsiteX1573" fmla="*/ 4187874 w 7451018"/>
              <a:gd name="connsiteY1573" fmla="*/ 1022963 h 3415370"/>
              <a:gd name="connsiteX1574" fmla="*/ 4236062 w 7451018"/>
              <a:gd name="connsiteY1574" fmla="*/ 1016260 h 3415370"/>
              <a:gd name="connsiteX1575" fmla="*/ 4236062 w 7451018"/>
              <a:gd name="connsiteY1575" fmla="*/ 1022963 h 3415370"/>
              <a:gd name="connsiteX1576" fmla="*/ 4235058 w 7451018"/>
              <a:gd name="connsiteY1576" fmla="*/ 1022963 h 3415370"/>
              <a:gd name="connsiteX1577" fmla="*/ 4254628 w 7451018"/>
              <a:gd name="connsiteY1577" fmla="*/ 1022963 h 3415370"/>
              <a:gd name="connsiteX1578" fmla="*/ 4323190 w 7451018"/>
              <a:gd name="connsiteY1578" fmla="*/ 1043069 h 3415370"/>
              <a:gd name="connsiteX1579" fmla="*/ 4365146 w 7451018"/>
              <a:gd name="connsiteY1579" fmla="*/ 1002789 h 3415370"/>
              <a:gd name="connsiteX1580" fmla="*/ 4263072 w 7451018"/>
              <a:gd name="connsiteY1580" fmla="*/ 943207 h 3415370"/>
              <a:gd name="connsiteX1581" fmla="*/ 4243234 w 7451018"/>
              <a:gd name="connsiteY1581" fmla="*/ 947362 h 3415370"/>
              <a:gd name="connsiteX1582" fmla="*/ 4196855 w 7451018"/>
              <a:gd name="connsiteY1582" fmla="*/ 956544 h 3415370"/>
              <a:gd name="connsiteX1583" fmla="*/ 4182378 w 7451018"/>
              <a:gd name="connsiteY1583" fmla="*/ 942537 h 3415370"/>
              <a:gd name="connsiteX1584" fmla="*/ 4182378 w 7451018"/>
              <a:gd name="connsiteY1584" fmla="*/ 935835 h 3415370"/>
              <a:gd name="connsiteX1585" fmla="*/ 4200675 w 7451018"/>
              <a:gd name="connsiteY1585" fmla="*/ 923637 h 3415370"/>
              <a:gd name="connsiteX1586" fmla="*/ 4201077 w 7451018"/>
              <a:gd name="connsiteY1586" fmla="*/ 923637 h 3415370"/>
              <a:gd name="connsiteX1587" fmla="*/ 4162272 w 7451018"/>
              <a:gd name="connsiteY1587" fmla="*/ 917404 h 3415370"/>
              <a:gd name="connsiteX1588" fmla="*/ 4162071 w 7451018"/>
              <a:gd name="connsiteY1588" fmla="*/ 909696 h 3415370"/>
              <a:gd name="connsiteX1589" fmla="*/ 4288473 w 7451018"/>
              <a:gd name="connsiteY1589" fmla="*/ 903330 h 3415370"/>
              <a:gd name="connsiteX1590" fmla="*/ 4262335 w 7451018"/>
              <a:gd name="connsiteY1590" fmla="*/ 909026 h 3415370"/>
              <a:gd name="connsiteX1591" fmla="*/ 4255431 w 7451018"/>
              <a:gd name="connsiteY1591" fmla="*/ 915728 h 3415370"/>
              <a:gd name="connsiteX1592" fmla="*/ 4232109 w 7451018"/>
              <a:gd name="connsiteY1592" fmla="*/ 922431 h 3415370"/>
              <a:gd name="connsiteX1593" fmla="*/ 4262335 w 7451018"/>
              <a:gd name="connsiteY1593" fmla="*/ 935835 h 3415370"/>
              <a:gd name="connsiteX1594" fmla="*/ 4296851 w 7451018"/>
              <a:gd name="connsiteY1594" fmla="*/ 915394 h 3415370"/>
              <a:gd name="connsiteX1595" fmla="*/ 4288473 w 7451018"/>
              <a:gd name="connsiteY1595" fmla="*/ 903330 h 3415370"/>
              <a:gd name="connsiteX1596" fmla="*/ 4593756 w 7451018"/>
              <a:gd name="connsiteY1596" fmla="*/ 902324 h 3415370"/>
              <a:gd name="connsiteX1597" fmla="*/ 4584909 w 7451018"/>
              <a:gd name="connsiteY1597" fmla="*/ 903195 h 3415370"/>
              <a:gd name="connsiteX1598" fmla="*/ 4579347 w 7451018"/>
              <a:gd name="connsiteY1598" fmla="*/ 909026 h 3415370"/>
              <a:gd name="connsiteX1599" fmla="*/ 4576934 w 7451018"/>
              <a:gd name="connsiteY1599" fmla="*/ 902458 h 3415370"/>
              <a:gd name="connsiteX1600" fmla="*/ 4540474 w 7451018"/>
              <a:gd name="connsiteY1600" fmla="*/ 922431 h 3415370"/>
              <a:gd name="connsiteX1601" fmla="*/ 4530354 w 7451018"/>
              <a:gd name="connsiteY1601" fmla="*/ 915728 h 3415370"/>
              <a:gd name="connsiteX1602" fmla="*/ 4518022 w 7451018"/>
              <a:gd name="connsiteY1602" fmla="*/ 935835 h 3415370"/>
              <a:gd name="connsiteX1603" fmla="*/ 4507366 w 7451018"/>
              <a:gd name="connsiteY1603" fmla="*/ 929133 h 3415370"/>
              <a:gd name="connsiteX1604" fmla="*/ 4504149 w 7451018"/>
              <a:gd name="connsiteY1604" fmla="*/ 937175 h 3415370"/>
              <a:gd name="connsiteX1605" fmla="*/ 4477675 w 7451018"/>
              <a:gd name="connsiteY1605" fmla="*/ 962643 h 3415370"/>
              <a:gd name="connsiteX1606" fmla="*/ 4493292 w 7451018"/>
              <a:gd name="connsiteY1606" fmla="*/ 973702 h 3415370"/>
              <a:gd name="connsiteX1607" fmla="*/ 4504149 w 7451018"/>
              <a:gd name="connsiteY1607" fmla="*/ 971892 h 3415370"/>
              <a:gd name="connsiteX1608" fmla="*/ 4490744 w 7451018"/>
              <a:gd name="connsiteY1608" fmla="*/ 985096 h 3415370"/>
              <a:gd name="connsiteX1609" fmla="*/ 4490744 w 7451018"/>
              <a:gd name="connsiteY1609" fmla="*/ 996154 h 3415370"/>
              <a:gd name="connsiteX1610" fmla="*/ 4536386 w 7451018"/>
              <a:gd name="connsiteY1610" fmla="*/ 1056473 h 3415370"/>
              <a:gd name="connsiteX1611" fmla="*/ 4556827 w 7451018"/>
              <a:gd name="connsiteY1611" fmla="*/ 1056473 h 3415370"/>
              <a:gd name="connsiteX1612" fmla="*/ 4557766 w 7451018"/>
              <a:gd name="connsiteY1612" fmla="*/ 1062572 h 3415370"/>
              <a:gd name="connsiteX1613" fmla="*/ 4553820 w 7451018"/>
              <a:gd name="connsiteY1613" fmla="*/ 1062874 h 3415370"/>
              <a:gd name="connsiteX1614" fmla="*/ 4549121 w 7451018"/>
              <a:gd name="connsiteY1614" fmla="*/ 1067799 h 3415370"/>
              <a:gd name="connsiteX1615" fmla="*/ 4549120 w 7451018"/>
              <a:gd name="connsiteY1615" fmla="*/ 1067800 h 3415370"/>
              <a:gd name="connsiteX1616" fmla="*/ 4536386 w 7451018"/>
              <a:gd name="connsiteY1616" fmla="*/ 1063175 h 3415370"/>
              <a:gd name="connsiteX1617" fmla="*/ 4535917 w 7451018"/>
              <a:gd name="connsiteY1617" fmla="*/ 1069877 h 3415370"/>
              <a:gd name="connsiteX1618" fmla="*/ 4524255 w 7451018"/>
              <a:gd name="connsiteY1618" fmla="*/ 1117127 h 3415370"/>
              <a:gd name="connsiteX1619" fmla="*/ 4570902 w 7451018"/>
              <a:gd name="connsiteY1619" fmla="*/ 1150303 h 3415370"/>
              <a:gd name="connsiteX1620" fmla="*/ 4618085 w 7451018"/>
              <a:gd name="connsiteY1620" fmla="*/ 1107476 h 3415370"/>
              <a:gd name="connsiteX1621" fmla="*/ 4624854 w 7451018"/>
              <a:gd name="connsiteY1621" fmla="*/ 1096150 h 3415370"/>
              <a:gd name="connsiteX1622" fmla="*/ 4608904 w 7451018"/>
              <a:gd name="connsiteY1622" fmla="*/ 1076513 h 3415370"/>
              <a:gd name="connsiteX1623" fmla="*/ 4596974 w 7451018"/>
              <a:gd name="connsiteY1623" fmla="*/ 1036300 h 3415370"/>
              <a:gd name="connsiteX1624" fmla="*/ 4597912 w 7451018"/>
              <a:gd name="connsiteY1624" fmla="*/ 1006542 h 3415370"/>
              <a:gd name="connsiteX1625" fmla="*/ 4578074 w 7451018"/>
              <a:gd name="connsiteY1625" fmla="*/ 995551 h 3415370"/>
              <a:gd name="connsiteX1626" fmla="*/ 4569897 w 7451018"/>
              <a:gd name="connsiteY1626" fmla="*/ 996154 h 3415370"/>
              <a:gd name="connsiteX1627" fmla="*/ 4557833 w 7451018"/>
              <a:gd name="connsiteY1627" fmla="*/ 968876 h 3415370"/>
              <a:gd name="connsiteX1628" fmla="*/ 4544428 w 7451018"/>
              <a:gd name="connsiteY1628" fmla="*/ 963716 h 3415370"/>
              <a:gd name="connsiteX1629" fmla="*/ 4544428 w 7451018"/>
              <a:gd name="connsiteY1629" fmla="*/ 956544 h 3415370"/>
              <a:gd name="connsiteX1630" fmla="*/ 4559241 w 7451018"/>
              <a:gd name="connsiteY1630" fmla="*/ 955807 h 3415370"/>
              <a:gd name="connsiteX1631" fmla="*/ 4557833 w 7451018"/>
              <a:gd name="connsiteY1631" fmla="*/ 952456 h 3415370"/>
              <a:gd name="connsiteX1632" fmla="*/ 4567283 w 7451018"/>
              <a:gd name="connsiteY1632" fmla="*/ 942537 h 3415370"/>
              <a:gd name="connsiteX1633" fmla="*/ 4591344 w 7451018"/>
              <a:gd name="connsiteY1633" fmla="*/ 937175 h 3415370"/>
              <a:gd name="connsiteX1634" fmla="*/ 4598046 w 7451018"/>
              <a:gd name="connsiteY1634" fmla="*/ 935835 h 3415370"/>
              <a:gd name="connsiteX1635" fmla="*/ 4604748 w 7451018"/>
              <a:gd name="connsiteY1635" fmla="*/ 907551 h 3415370"/>
              <a:gd name="connsiteX1636" fmla="*/ 4593756 w 7451018"/>
              <a:gd name="connsiteY1636" fmla="*/ 902324 h 3415370"/>
              <a:gd name="connsiteX1637" fmla="*/ 4316488 w 7451018"/>
              <a:gd name="connsiteY1637" fmla="*/ 895622 h 3415370"/>
              <a:gd name="connsiteX1638" fmla="*/ 4305497 w 7451018"/>
              <a:gd name="connsiteY1638" fmla="*/ 895882 h 3415370"/>
              <a:gd name="connsiteX1639" fmla="*/ 4297775 w 7451018"/>
              <a:gd name="connsiteY1639" fmla="*/ 901680 h 3415370"/>
              <a:gd name="connsiteX1640" fmla="*/ 4292294 w 7451018"/>
              <a:gd name="connsiteY1640" fmla="*/ 902659 h 3415370"/>
              <a:gd name="connsiteX1641" fmla="*/ 4296918 w 7451018"/>
              <a:gd name="connsiteY1641" fmla="*/ 902324 h 3415370"/>
              <a:gd name="connsiteX1642" fmla="*/ 4297775 w 7451018"/>
              <a:gd name="connsiteY1642" fmla="*/ 901680 h 3415370"/>
              <a:gd name="connsiteX1643" fmla="*/ 4306226 w 7451018"/>
              <a:gd name="connsiteY1643" fmla="*/ 900171 h 3415370"/>
              <a:gd name="connsiteX1644" fmla="*/ 4316488 w 7451018"/>
              <a:gd name="connsiteY1644" fmla="*/ 895622 h 3415370"/>
              <a:gd name="connsiteX1645" fmla="*/ 2341040 w 7451018"/>
              <a:gd name="connsiteY1645" fmla="*/ 894215 h 3415370"/>
              <a:gd name="connsiteX1646" fmla="*/ 2345395 w 7451018"/>
              <a:gd name="connsiteY1646" fmla="*/ 904536 h 3415370"/>
              <a:gd name="connsiteX1647" fmla="*/ 2337288 w 7451018"/>
              <a:gd name="connsiteY1647" fmla="*/ 900313 h 3415370"/>
              <a:gd name="connsiteX1648" fmla="*/ 2341040 w 7451018"/>
              <a:gd name="connsiteY1648" fmla="*/ 894215 h 3415370"/>
              <a:gd name="connsiteX1649" fmla="*/ 2350833 w 7451018"/>
              <a:gd name="connsiteY1649" fmla="*/ 889523 h 3415370"/>
              <a:gd name="connsiteX1650" fmla="*/ 2352776 w 7451018"/>
              <a:gd name="connsiteY1650" fmla="*/ 892339 h 3415370"/>
              <a:gd name="connsiteX1651" fmla="*/ 2358606 w 7451018"/>
              <a:gd name="connsiteY1651" fmla="*/ 890126 h 3415370"/>
              <a:gd name="connsiteX1652" fmla="*/ 2359747 w 7451018"/>
              <a:gd name="connsiteY1652" fmla="*/ 890126 h 3415370"/>
              <a:gd name="connsiteX1653" fmla="*/ 2350833 w 7451018"/>
              <a:gd name="connsiteY1653" fmla="*/ 889523 h 3415370"/>
              <a:gd name="connsiteX1654" fmla="*/ 2231944 w 7451018"/>
              <a:gd name="connsiteY1654" fmla="*/ 876118 h 3415370"/>
              <a:gd name="connsiteX1655" fmla="*/ 2234826 w 7451018"/>
              <a:gd name="connsiteY1655" fmla="*/ 883423 h 3415370"/>
              <a:gd name="connsiteX1656" fmla="*/ 2234290 w 7451018"/>
              <a:gd name="connsiteY1656" fmla="*/ 883423 h 3415370"/>
              <a:gd name="connsiteX1657" fmla="*/ 2230872 w 7451018"/>
              <a:gd name="connsiteY1657" fmla="*/ 889388 h 3415370"/>
              <a:gd name="connsiteX1658" fmla="*/ 2218741 w 7451018"/>
              <a:gd name="connsiteY1658" fmla="*/ 893476 h 3415370"/>
              <a:gd name="connsiteX1659" fmla="*/ 2218741 w 7451018"/>
              <a:gd name="connsiteY1659" fmla="*/ 888517 h 3415370"/>
              <a:gd name="connsiteX1660" fmla="*/ 2231944 w 7451018"/>
              <a:gd name="connsiteY1660" fmla="*/ 876118 h 3415370"/>
              <a:gd name="connsiteX1661" fmla="*/ 1676659 w 7451018"/>
              <a:gd name="connsiteY1661" fmla="*/ 868813 h 3415370"/>
              <a:gd name="connsiteX1662" fmla="*/ 1657354 w 7451018"/>
              <a:gd name="connsiteY1662" fmla="*/ 875717 h 3415370"/>
              <a:gd name="connsiteX1663" fmla="*/ 1676659 w 7451018"/>
              <a:gd name="connsiteY1663" fmla="*/ 868813 h 3415370"/>
              <a:gd name="connsiteX1664" fmla="*/ 952292 w 7451018"/>
              <a:gd name="connsiteY1664" fmla="*/ 866803 h 3415370"/>
              <a:gd name="connsiteX1665" fmla="*/ 952024 w 7451018"/>
              <a:gd name="connsiteY1665" fmla="*/ 866936 h 3415370"/>
              <a:gd name="connsiteX1666" fmla="*/ 951955 w 7451018"/>
              <a:gd name="connsiteY1666" fmla="*/ 867138 h 3415370"/>
              <a:gd name="connsiteX1667" fmla="*/ 952292 w 7451018"/>
              <a:gd name="connsiteY1667" fmla="*/ 866803 h 3415370"/>
              <a:gd name="connsiteX1668" fmla="*/ 1707687 w 7451018"/>
              <a:gd name="connsiteY1668" fmla="*/ 855409 h 3415370"/>
              <a:gd name="connsiteX1669" fmla="*/ 1655748 w 7451018"/>
              <a:gd name="connsiteY1669" fmla="*/ 870891 h 3415370"/>
              <a:gd name="connsiteX1670" fmla="*/ 1607292 w 7451018"/>
              <a:gd name="connsiteY1670" fmla="*/ 902257 h 3415370"/>
              <a:gd name="connsiteX1671" fmla="*/ 1635707 w 7451018"/>
              <a:gd name="connsiteY1671" fmla="*/ 895287 h 3415370"/>
              <a:gd name="connsiteX1672" fmla="*/ 1629876 w 7451018"/>
              <a:gd name="connsiteY1672" fmla="*/ 902257 h 3415370"/>
              <a:gd name="connsiteX1673" fmla="*/ 1696025 w 7451018"/>
              <a:gd name="connsiteY1673" fmla="*/ 889188 h 3415370"/>
              <a:gd name="connsiteX1674" fmla="*/ 1679538 w 7451018"/>
              <a:gd name="connsiteY1674" fmla="*/ 896091 h 3415370"/>
              <a:gd name="connsiteX1675" fmla="*/ 1678201 w 7451018"/>
              <a:gd name="connsiteY1675" fmla="*/ 896962 h 3415370"/>
              <a:gd name="connsiteX1676" fmla="*/ 1749643 w 7451018"/>
              <a:gd name="connsiteY1676" fmla="*/ 909026 h 3415370"/>
              <a:gd name="connsiteX1677" fmla="*/ 1742940 w 7451018"/>
              <a:gd name="connsiteY1677" fmla="*/ 888250 h 3415370"/>
              <a:gd name="connsiteX1678" fmla="*/ 1744884 w 7451018"/>
              <a:gd name="connsiteY1678" fmla="*/ 875515 h 3415370"/>
              <a:gd name="connsiteX1679" fmla="*/ 1731681 w 7451018"/>
              <a:gd name="connsiteY1679" fmla="*/ 875515 h 3415370"/>
              <a:gd name="connsiteX1680" fmla="*/ 1728665 w 7451018"/>
              <a:gd name="connsiteY1680" fmla="*/ 875515 h 3415370"/>
              <a:gd name="connsiteX1681" fmla="*/ 1716065 w 7451018"/>
              <a:gd name="connsiteY1681" fmla="*/ 861709 h 3415370"/>
              <a:gd name="connsiteX1682" fmla="*/ 1707687 w 7451018"/>
              <a:gd name="connsiteY1682" fmla="*/ 855409 h 3415370"/>
              <a:gd name="connsiteX1683" fmla="*/ 6497971 w 7451018"/>
              <a:gd name="connsiteY1683" fmla="*/ 848707 h 3415370"/>
              <a:gd name="connsiteX1684" fmla="*/ 6508694 w 7451018"/>
              <a:gd name="connsiteY1684" fmla="*/ 862111 h 3415370"/>
              <a:gd name="connsiteX1685" fmla="*/ 6497971 w 7451018"/>
              <a:gd name="connsiteY1685" fmla="*/ 848707 h 3415370"/>
              <a:gd name="connsiteX1686" fmla="*/ 3465641 w 7451018"/>
              <a:gd name="connsiteY1686" fmla="*/ 842123 h 3415370"/>
              <a:gd name="connsiteX1687" fmla="*/ 3460071 w 7451018"/>
              <a:gd name="connsiteY1687" fmla="*/ 846562 h 3415370"/>
              <a:gd name="connsiteX1688" fmla="*/ 3465641 w 7451018"/>
              <a:gd name="connsiteY1688" fmla="*/ 842123 h 3415370"/>
              <a:gd name="connsiteX1689" fmla="*/ 3452875 w 7451018"/>
              <a:gd name="connsiteY1689" fmla="*/ 836107 h 3415370"/>
              <a:gd name="connsiteX1690" fmla="*/ 3459180 w 7451018"/>
              <a:gd name="connsiteY1690" fmla="*/ 841469 h 3415370"/>
              <a:gd name="connsiteX1691" fmla="*/ 3452875 w 7451018"/>
              <a:gd name="connsiteY1691" fmla="*/ 836107 h 3415370"/>
              <a:gd name="connsiteX1692" fmla="*/ 2185693 w 7451018"/>
              <a:gd name="connsiteY1692" fmla="*/ 825914 h 3415370"/>
              <a:gd name="connsiteX1693" fmla="*/ 2232139 w 7451018"/>
              <a:gd name="connsiteY1693" fmla="*/ 848506 h 3415370"/>
              <a:gd name="connsiteX1694" fmla="*/ 2187301 w 7451018"/>
              <a:gd name="connsiteY1694" fmla="*/ 840732 h 3415370"/>
              <a:gd name="connsiteX1695" fmla="*/ 2187034 w 7451018"/>
              <a:gd name="connsiteY1695" fmla="*/ 835370 h 3415370"/>
              <a:gd name="connsiteX1696" fmla="*/ 2169742 w 7451018"/>
              <a:gd name="connsiteY1696" fmla="*/ 828668 h 3415370"/>
              <a:gd name="connsiteX1697" fmla="*/ 2185693 w 7451018"/>
              <a:gd name="connsiteY1697" fmla="*/ 825914 h 3415370"/>
              <a:gd name="connsiteX1698" fmla="*/ 2355391 w 7451018"/>
              <a:gd name="connsiteY1698" fmla="*/ 781686 h 3415370"/>
              <a:gd name="connsiteX1699" fmla="*/ 2359411 w 7451018"/>
              <a:gd name="connsiteY1699" fmla="*/ 800519 h 3415370"/>
              <a:gd name="connsiteX1700" fmla="*/ 2359076 w 7451018"/>
              <a:gd name="connsiteY1700" fmla="*/ 802060 h 3415370"/>
              <a:gd name="connsiteX1701" fmla="*/ 2358003 w 7451018"/>
              <a:gd name="connsiteY1701" fmla="*/ 808428 h 3415370"/>
              <a:gd name="connsiteX1702" fmla="*/ 2352776 w 7451018"/>
              <a:gd name="connsiteY1702" fmla="*/ 801390 h 3415370"/>
              <a:gd name="connsiteX1703" fmla="*/ 2346074 w 7451018"/>
              <a:gd name="connsiteY1703" fmla="*/ 815130 h 3415370"/>
              <a:gd name="connsiteX1704" fmla="*/ 2332670 w 7451018"/>
              <a:gd name="connsiteY1704" fmla="*/ 828534 h 3415370"/>
              <a:gd name="connsiteX1705" fmla="*/ 2347950 w 7451018"/>
              <a:gd name="connsiteY1705" fmla="*/ 821832 h 3415370"/>
              <a:gd name="connsiteX1706" fmla="*/ 2352843 w 7451018"/>
              <a:gd name="connsiteY1706" fmla="*/ 815130 h 3415370"/>
              <a:gd name="connsiteX1707" fmla="*/ 2350029 w 7451018"/>
              <a:gd name="connsiteY1707" fmla="*/ 821832 h 3415370"/>
              <a:gd name="connsiteX1708" fmla="*/ 2359478 w 7451018"/>
              <a:gd name="connsiteY1708" fmla="*/ 824981 h 3415370"/>
              <a:gd name="connsiteX1709" fmla="*/ 2351436 w 7451018"/>
              <a:gd name="connsiteY1709" fmla="*/ 831684 h 3415370"/>
              <a:gd name="connsiteX1710" fmla="*/ 2351369 w 7451018"/>
              <a:gd name="connsiteY1710" fmla="*/ 835303 h 3415370"/>
              <a:gd name="connsiteX1711" fmla="*/ 2371141 w 7451018"/>
              <a:gd name="connsiteY1711" fmla="*/ 828534 h 3415370"/>
              <a:gd name="connsiteX1712" fmla="*/ 2391649 w 7451018"/>
              <a:gd name="connsiteY1712" fmla="*/ 835236 h 3415370"/>
              <a:gd name="connsiteX1713" fmla="*/ 2406528 w 7451018"/>
              <a:gd name="connsiteY1713" fmla="*/ 845357 h 3415370"/>
              <a:gd name="connsiteX1714" fmla="*/ 2398486 w 7451018"/>
              <a:gd name="connsiteY1714" fmla="*/ 848641 h 3415370"/>
              <a:gd name="connsiteX1715" fmla="*/ 2398754 w 7451018"/>
              <a:gd name="connsiteY1715" fmla="*/ 855343 h 3415370"/>
              <a:gd name="connsiteX1716" fmla="*/ 2413231 w 7451018"/>
              <a:gd name="connsiteY1716" fmla="*/ 857554 h 3415370"/>
              <a:gd name="connsiteX1717" fmla="*/ 2399893 w 7451018"/>
              <a:gd name="connsiteY1717" fmla="*/ 867742 h 3415370"/>
              <a:gd name="connsiteX1718" fmla="*/ 2398754 w 7451018"/>
              <a:gd name="connsiteY1718" fmla="*/ 875449 h 3415370"/>
              <a:gd name="connsiteX1719" fmla="*/ 2393659 w 7451018"/>
              <a:gd name="connsiteY1719" fmla="*/ 881011 h 3415370"/>
              <a:gd name="connsiteX1720" fmla="*/ 2408315 w 7451018"/>
              <a:gd name="connsiteY1720" fmla="*/ 877264 h 3415370"/>
              <a:gd name="connsiteX1721" fmla="*/ 2408338 w 7451018"/>
              <a:gd name="connsiteY1721" fmla="*/ 877258 h 3415370"/>
              <a:gd name="connsiteX1722" fmla="*/ 2406461 w 7451018"/>
              <a:gd name="connsiteY1722" fmla="*/ 883089 h 3415370"/>
              <a:gd name="connsiteX1723" fmla="*/ 2413834 w 7451018"/>
              <a:gd name="connsiteY1723" fmla="*/ 877125 h 3415370"/>
              <a:gd name="connsiteX1724" fmla="*/ 2392052 w 7451018"/>
              <a:gd name="connsiteY1724" fmla="*/ 901185 h 3415370"/>
              <a:gd name="connsiteX1725" fmla="*/ 2387494 w 7451018"/>
              <a:gd name="connsiteY1725" fmla="*/ 907284 h 3415370"/>
              <a:gd name="connsiteX1726" fmla="*/ 2381328 w 7451018"/>
              <a:gd name="connsiteY1726" fmla="*/ 900917 h 3415370"/>
              <a:gd name="connsiteX1727" fmla="*/ 2385551 w 7451018"/>
              <a:gd name="connsiteY1727" fmla="*/ 888853 h 3415370"/>
              <a:gd name="connsiteX1728" fmla="*/ 2365913 w 7451018"/>
              <a:gd name="connsiteY1728" fmla="*/ 895288 h 3415370"/>
              <a:gd name="connsiteX1729" fmla="*/ 2346140 w 7451018"/>
              <a:gd name="connsiteY1729" fmla="*/ 902258 h 3415370"/>
              <a:gd name="connsiteX1730" fmla="*/ 2346140 w 7451018"/>
              <a:gd name="connsiteY1730" fmla="*/ 895556 h 3415370"/>
              <a:gd name="connsiteX1731" fmla="*/ 2349358 w 7451018"/>
              <a:gd name="connsiteY1731" fmla="*/ 894148 h 3415370"/>
              <a:gd name="connsiteX1732" fmla="*/ 2334145 w 7451018"/>
              <a:gd name="connsiteY1732" fmla="*/ 882151 h 3415370"/>
              <a:gd name="connsiteX1733" fmla="*/ 2279454 w 7451018"/>
              <a:gd name="connsiteY1733" fmla="*/ 888853 h 3415370"/>
              <a:gd name="connsiteX1734" fmla="*/ 2272350 w 7451018"/>
              <a:gd name="connsiteY1734" fmla="*/ 874913 h 3415370"/>
              <a:gd name="connsiteX1735" fmla="*/ 2292457 w 7451018"/>
              <a:gd name="connsiteY1735" fmla="*/ 863720 h 3415370"/>
              <a:gd name="connsiteX1736" fmla="*/ 2279052 w 7451018"/>
              <a:gd name="connsiteY1736" fmla="*/ 862715 h 3415370"/>
              <a:gd name="connsiteX1737" fmla="*/ 2292457 w 7451018"/>
              <a:gd name="connsiteY1737" fmla="*/ 853600 h 3415370"/>
              <a:gd name="connsiteX1738" fmla="*/ 2321745 w 7451018"/>
              <a:gd name="connsiteY1738" fmla="*/ 801792 h 3415370"/>
              <a:gd name="connsiteX1739" fmla="*/ 2326639 w 7451018"/>
              <a:gd name="connsiteY1739" fmla="*/ 795090 h 3415370"/>
              <a:gd name="connsiteX1740" fmla="*/ 2355391 w 7451018"/>
              <a:gd name="connsiteY1740" fmla="*/ 781686 h 3415370"/>
              <a:gd name="connsiteX1741" fmla="*/ 2361396 w 7451018"/>
              <a:gd name="connsiteY1741" fmla="*/ 775047 h 3415370"/>
              <a:gd name="connsiteX1742" fmla="*/ 2358012 w 7451018"/>
              <a:gd name="connsiteY1742" fmla="*/ 780278 h 3415370"/>
              <a:gd name="connsiteX1743" fmla="*/ 2361396 w 7451018"/>
              <a:gd name="connsiteY1743" fmla="*/ 775047 h 3415370"/>
              <a:gd name="connsiteX1744" fmla="*/ 1864327 w 7451018"/>
              <a:gd name="connsiteY1744" fmla="*/ 770962 h 3415370"/>
              <a:gd name="connsiteX1745" fmla="*/ 1855145 w 7451018"/>
              <a:gd name="connsiteY1745" fmla="*/ 779139 h 3415370"/>
              <a:gd name="connsiteX1746" fmla="*/ 1864327 w 7451018"/>
              <a:gd name="connsiteY1746" fmla="*/ 770962 h 3415370"/>
              <a:gd name="connsiteX1747" fmla="*/ 1852768 w 7451018"/>
              <a:gd name="connsiteY1747" fmla="*/ 741859 h 3415370"/>
              <a:gd name="connsiteX1748" fmla="*/ 1853132 w 7451018"/>
              <a:gd name="connsiteY1748" fmla="*/ 743416 h 3415370"/>
              <a:gd name="connsiteX1749" fmla="*/ 1850251 w 7451018"/>
              <a:gd name="connsiteY1749" fmla="*/ 751728 h 3415370"/>
              <a:gd name="connsiteX1750" fmla="*/ 1852768 w 7451018"/>
              <a:gd name="connsiteY1750" fmla="*/ 741859 h 3415370"/>
              <a:gd name="connsiteX1751" fmla="*/ 3292248 w 7451018"/>
              <a:gd name="connsiteY1751" fmla="*/ 725588 h 3415370"/>
              <a:gd name="connsiteX1752" fmla="*/ 3292316 w 7451018"/>
              <a:gd name="connsiteY1752" fmla="*/ 727264 h 3415370"/>
              <a:gd name="connsiteX1753" fmla="*/ 3291110 w 7451018"/>
              <a:gd name="connsiteY1753" fmla="*/ 728135 h 3415370"/>
              <a:gd name="connsiteX1754" fmla="*/ 3292248 w 7451018"/>
              <a:gd name="connsiteY1754" fmla="*/ 725588 h 3415370"/>
              <a:gd name="connsiteX1755" fmla="*/ 3687881 w 7451018"/>
              <a:gd name="connsiteY1755" fmla="*/ 724985 h 3415370"/>
              <a:gd name="connsiteX1756" fmla="*/ 3687881 w 7451018"/>
              <a:gd name="connsiteY1756" fmla="*/ 725588 h 3415370"/>
              <a:gd name="connsiteX1757" fmla="*/ 3687219 w 7451018"/>
              <a:gd name="connsiteY1757" fmla="*/ 725846 h 3415370"/>
              <a:gd name="connsiteX1758" fmla="*/ 3688335 w 7451018"/>
              <a:gd name="connsiteY1758" fmla="*/ 726481 h 3415370"/>
              <a:gd name="connsiteX1759" fmla="*/ 3688435 w 7451018"/>
              <a:gd name="connsiteY1759" fmla="*/ 727600 h 3415370"/>
              <a:gd name="connsiteX1760" fmla="*/ 3687202 w 7451018"/>
              <a:gd name="connsiteY1760" fmla="*/ 725852 h 3415370"/>
              <a:gd name="connsiteX1761" fmla="*/ 3686674 w 7451018"/>
              <a:gd name="connsiteY1761" fmla="*/ 726057 h 3415370"/>
              <a:gd name="connsiteX1762" fmla="*/ 3686542 w 7451018"/>
              <a:gd name="connsiteY1762" fmla="*/ 725119 h 3415370"/>
              <a:gd name="connsiteX1763" fmla="*/ 3687881 w 7451018"/>
              <a:gd name="connsiteY1763" fmla="*/ 724985 h 3415370"/>
              <a:gd name="connsiteX1764" fmla="*/ 779313 w 7451018"/>
              <a:gd name="connsiteY1764" fmla="*/ 721366 h 3415370"/>
              <a:gd name="connsiteX1765" fmla="*/ 771137 w 7451018"/>
              <a:gd name="connsiteY1765" fmla="*/ 739261 h 3415370"/>
              <a:gd name="connsiteX1766" fmla="*/ 775024 w 7451018"/>
              <a:gd name="connsiteY1766" fmla="*/ 741472 h 3415370"/>
              <a:gd name="connsiteX1767" fmla="*/ 793991 w 7451018"/>
              <a:gd name="connsiteY1767" fmla="*/ 774983 h 3415370"/>
              <a:gd name="connsiteX1768" fmla="*/ 791847 w 7451018"/>
              <a:gd name="connsiteY1768" fmla="*/ 780210 h 3415370"/>
              <a:gd name="connsiteX1769" fmla="*/ 755991 w 7451018"/>
              <a:gd name="connsiteY1769" fmla="*/ 748174 h 3415370"/>
              <a:gd name="connsiteX1770" fmla="*/ 769193 w 7451018"/>
              <a:gd name="connsiteY1770" fmla="*/ 728068 h 3415370"/>
              <a:gd name="connsiteX1771" fmla="*/ 779313 w 7451018"/>
              <a:gd name="connsiteY1771" fmla="*/ 721366 h 3415370"/>
              <a:gd name="connsiteX1772" fmla="*/ 2319261 w 7451018"/>
              <a:gd name="connsiteY1772" fmla="*/ 720026 h 3415370"/>
              <a:gd name="connsiteX1773" fmla="*/ 2312626 w 7451018"/>
              <a:gd name="connsiteY1773" fmla="*/ 721433 h 3415370"/>
              <a:gd name="connsiteX1774" fmla="*/ 2319261 w 7451018"/>
              <a:gd name="connsiteY1774" fmla="*/ 720026 h 3415370"/>
              <a:gd name="connsiteX1775" fmla="*/ 3417774 w 7451018"/>
              <a:gd name="connsiteY1775" fmla="*/ 714664 h 3415370"/>
              <a:gd name="connsiteX1776" fmla="*/ 3405037 w 7451018"/>
              <a:gd name="connsiteY1776" fmla="*/ 726124 h 3415370"/>
              <a:gd name="connsiteX1777" fmla="*/ 3417774 w 7451018"/>
              <a:gd name="connsiteY1777" fmla="*/ 714664 h 3415370"/>
              <a:gd name="connsiteX1778" fmla="*/ 78055 w 7451018"/>
              <a:gd name="connsiteY1778" fmla="*/ 714664 h 3415370"/>
              <a:gd name="connsiteX1779" fmla="*/ 79798 w 7451018"/>
              <a:gd name="connsiteY1779" fmla="*/ 721366 h 3415370"/>
              <a:gd name="connsiteX1780" fmla="*/ 92733 w 7451018"/>
              <a:gd name="connsiteY1780" fmla="*/ 721366 h 3415370"/>
              <a:gd name="connsiteX1781" fmla="*/ 59893 w 7451018"/>
              <a:gd name="connsiteY1781" fmla="*/ 734770 h 3415370"/>
              <a:gd name="connsiteX1782" fmla="*/ 17870 w 7451018"/>
              <a:gd name="connsiteY1782" fmla="*/ 748174 h 3415370"/>
              <a:gd name="connsiteX1783" fmla="*/ 1718 w 7451018"/>
              <a:gd name="connsiteY1783" fmla="*/ 761176 h 3415370"/>
              <a:gd name="connsiteX1784" fmla="*/ 2924 w 7451018"/>
              <a:gd name="connsiteY1784" fmla="*/ 754876 h 3415370"/>
              <a:gd name="connsiteX1785" fmla="*/ 13782 w 7451018"/>
              <a:gd name="connsiteY1785" fmla="*/ 742410 h 3415370"/>
              <a:gd name="connsiteX1786" fmla="*/ 40658 w 7451018"/>
              <a:gd name="connsiteY1786" fmla="*/ 741472 h 3415370"/>
              <a:gd name="connsiteX1787" fmla="*/ 40591 w 7451018"/>
              <a:gd name="connsiteY1787" fmla="*/ 728135 h 3415370"/>
              <a:gd name="connsiteX1788" fmla="*/ 53995 w 7451018"/>
              <a:gd name="connsiteY1788" fmla="*/ 726125 h 3415370"/>
              <a:gd name="connsiteX1789" fmla="*/ 55469 w 7451018"/>
              <a:gd name="connsiteY1789" fmla="*/ 727397 h 3415370"/>
              <a:gd name="connsiteX1790" fmla="*/ 62574 w 7451018"/>
              <a:gd name="connsiteY1790" fmla="*/ 727867 h 3415370"/>
              <a:gd name="connsiteX1791" fmla="*/ 78055 w 7451018"/>
              <a:gd name="connsiteY1791" fmla="*/ 714664 h 3415370"/>
              <a:gd name="connsiteX1792" fmla="*/ 799748 w 7451018"/>
              <a:gd name="connsiteY1792" fmla="*/ 710911 h 3415370"/>
              <a:gd name="connsiteX1793" fmla="*/ 799146 w 7451018"/>
              <a:gd name="connsiteY1793" fmla="*/ 720093 h 3415370"/>
              <a:gd name="connsiteX1794" fmla="*/ 801424 w 7451018"/>
              <a:gd name="connsiteY1794" fmla="*/ 711916 h 3415370"/>
              <a:gd name="connsiteX1795" fmla="*/ 799748 w 7451018"/>
              <a:gd name="connsiteY1795" fmla="*/ 710911 h 3415370"/>
              <a:gd name="connsiteX1796" fmla="*/ 3819531 w 7451018"/>
              <a:gd name="connsiteY1796" fmla="*/ 697005 h 3415370"/>
              <a:gd name="connsiteX1797" fmla="*/ 3811548 w 7451018"/>
              <a:gd name="connsiteY1797" fmla="*/ 702801 h 3415370"/>
              <a:gd name="connsiteX1798" fmla="*/ 3819531 w 7451018"/>
              <a:gd name="connsiteY1798" fmla="*/ 697005 h 3415370"/>
              <a:gd name="connsiteX1799" fmla="*/ 3736685 w 7451018"/>
              <a:gd name="connsiteY1799" fmla="*/ 695564 h 3415370"/>
              <a:gd name="connsiteX1800" fmla="*/ 3746470 w 7451018"/>
              <a:gd name="connsiteY1800" fmla="*/ 701595 h 3415370"/>
              <a:gd name="connsiteX1801" fmla="*/ 3746940 w 7451018"/>
              <a:gd name="connsiteY1801" fmla="*/ 699786 h 3415370"/>
              <a:gd name="connsiteX1802" fmla="*/ 3736685 w 7451018"/>
              <a:gd name="connsiteY1802" fmla="*/ 695564 h 3415370"/>
              <a:gd name="connsiteX1803" fmla="*/ 3362486 w 7451018"/>
              <a:gd name="connsiteY1803" fmla="*/ 693351 h 3415370"/>
              <a:gd name="connsiteX1804" fmla="*/ 3384930 w 7451018"/>
              <a:gd name="connsiteY1804" fmla="*/ 702667 h 3415370"/>
              <a:gd name="connsiteX1805" fmla="*/ 3378228 w 7451018"/>
              <a:gd name="connsiteY1805" fmla="*/ 734168 h 3415370"/>
              <a:gd name="connsiteX1806" fmla="*/ 3331319 w 7451018"/>
              <a:gd name="connsiteY1806" fmla="*/ 788388 h 3415370"/>
              <a:gd name="connsiteX1807" fmla="*/ 3294392 w 7451018"/>
              <a:gd name="connsiteY1807" fmla="*/ 781685 h 3415370"/>
              <a:gd name="connsiteX1808" fmla="*/ 3284408 w 7451018"/>
              <a:gd name="connsiteY1808" fmla="*/ 781149 h 3415370"/>
              <a:gd name="connsiteX1809" fmla="*/ 3285548 w 7451018"/>
              <a:gd name="connsiteY1809" fmla="*/ 774983 h 3415370"/>
              <a:gd name="connsiteX1810" fmla="*/ 3298679 w 7451018"/>
              <a:gd name="connsiteY1810" fmla="*/ 768281 h 3415370"/>
              <a:gd name="connsiteX1811" fmla="*/ 3310135 w 7451018"/>
              <a:gd name="connsiteY1811" fmla="*/ 754877 h 3415370"/>
              <a:gd name="connsiteX1812" fmla="*/ 3297876 w 7451018"/>
              <a:gd name="connsiteY1812" fmla="*/ 742545 h 3415370"/>
              <a:gd name="connsiteX1813" fmla="*/ 3291175 w 7451018"/>
              <a:gd name="connsiteY1813" fmla="*/ 736312 h 3415370"/>
              <a:gd name="connsiteX1814" fmla="*/ 3297809 w 7451018"/>
              <a:gd name="connsiteY1814" fmla="*/ 733966 h 3415370"/>
              <a:gd name="connsiteX1815" fmla="*/ 3292382 w 7451018"/>
              <a:gd name="connsiteY1815" fmla="*/ 725589 h 3415370"/>
              <a:gd name="connsiteX1816" fmla="*/ 3317977 w 7451018"/>
              <a:gd name="connsiteY1816" fmla="*/ 719021 h 3415370"/>
              <a:gd name="connsiteX1817" fmla="*/ 3322806 w 7451018"/>
              <a:gd name="connsiteY1817" fmla="*/ 714664 h 3415370"/>
              <a:gd name="connsiteX1818" fmla="*/ 3323944 w 7451018"/>
              <a:gd name="connsiteY1818" fmla="*/ 721366 h 3415370"/>
              <a:gd name="connsiteX1819" fmla="*/ 3325085 w 7451018"/>
              <a:gd name="connsiteY1819" fmla="*/ 717136 h 3415370"/>
              <a:gd name="connsiteX1820" fmla="*/ 3328767 w 7451018"/>
              <a:gd name="connsiteY1820" fmla="*/ 714713 h 3415370"/>
              <a:gd name="connsiteX1821" fmla="*/ 3330370 w 7451018"/>
              <a:gd name="connsiteY1821" fmla="*/ 714731 h 3415370"/>
              <a:gd name="connsiteX1822" fmla="*/ 3328854 w 7451018"/>
              <a:gd name="connsiteY1822" fmla="*/ 714664 h 3415370"/>
              <a:gd name="connsiteX1823" fmla="*/ 3328767 w 7451018"/>
              <a:gd name="connsiteY1823" fmla="*/ 714713 h 3415370"/>
              <a:gd name="connsiteX1824" fmla="*/ 3324480 w 7451018"/>
              <a:gd name="connsiteY1824" fmla="*/ 714664 h 3415370"/>
              <a:gd name="connsiteX1825" fmla="*/ 3329654 w 7451018"/>
              <a:gd name="connsiteY1825" fmla="*/ 701260 h 3415370"/>
              <a:gd name="connsiteX1826" fmla="*/ 3331644 w 7451018"/>
              <a:gd name="connsiteY1826" fmla="*/ 696501 h 3415370"/>
              <a:gd name="connsiteX1827" fmla="*/ 3362486 w 7451018"/>
              <a:gd name="connsiteY1827" fmla="*/ 693351 h 3415370"/>
              <a:gd name="connsiteX1828" fmla="*/ 3404890 w 7451018"/>
              <a:gd name="connsiteY1828" fmla="*/ 687923 h 3415370"/>
              <a:gd name="connsiteX1829" fmla="*/ 3403080 w 7451018"/>
              <a:gd name="connsiteY1829" fmla="*/ 694692 h 3415370"/>
              <a:gd name="connsiteX1830" fmla="*/ 3402544 w 7451018"/>
              <a:gd name="connsiteY1830" fmla="*/ 694893 h 3415370"/>
              <a:gd name="connsiteX1831" fmla="*/ 3404019 w 7451018"/>
              <a:gd name="connsiteY1831" fmla="*/ 695295 h 3415370"/>
              <a:gd name="connsiteX1832" fmla="*/ 3407102 w 7451018"/>
              <a:gd name="connsiteY1832" fmla="*/ 687923 h 3415370"/>
              <a:gd name="connsiteX1833" fmla="*/ 3404890 w 7451018"/>
              <a:gd name="connsiteY1833" fmla="*/ 687923 h 3415370"/>
              <a:gd name="connsiteX1834" fmla="*/ 283608 w 7451018"/>
              <a:gd name="connsiteY1834" fmla="*/ 678071 h 3415370"/>
              <a:gd name="connsiteX1835" fmla="*/ 279318 w 7451018"/>
              <a:gd name="connsiteY1835" fmla="*/ 685443 h 3415370"/>
              <a:gd name="connsiteX1836" fmla="*/ 283608 w 7451018"/>
              <a:gd name="connsiteY1836" fmla="*/ 678071 h 3415370"/>
              <a:gd name="connsiteX1837" fmla="*/ 717146 w 7451018"/>
              <a:gd name="connsiteY1837" fmla="*/ 674100 h 3415370"/>
              <a:gd name="connsiteX1838" fmla="*/ 717180 w 7451018"/>
              <a:gd name="connsiteY1838" fmla="*/ 674116 h 3415370"/>
              <a:gd name="connsiteX1839" fmla="*/ 717180 w 7451018"/>
              <a:gd name="connsiteY1839" fmla="*/ 674183 h 3415370"/>
              <a:gd name="connsiteX1840" fmla="*/ 717112 w 7451018"/>
              <a:gd name="connsiteY1840" fmla="*/ 674786 h 3415370"/>
              <a:gd name="connsiteX1841" fmla="*/ 717112 w 7451018"/>
              <a:gd name="connsiteY1841" fmla="*/ 674250 h 3415370"/>
              <a:gd name="connsiteX1842" fmla="*/ 258911 w 7451018"/>
              <a:gd name="connsiteY1842" fmla="*/ 671419 h 3415370"/>
              <a:gd name="connsiteX1843" fmla="*/ 261491 w 7451018"/>
              <a:gd name="connsiteY1843" fmla="*/ 675055 h 3415370"/>
              <a:gd name="connsiteX1844" fmla="*/ 255728 w 7451018"/>
              <a:gd name="connsiteY1844" fmla="*/ 675122 h 3415370"/>
              <a:gd name="connsiteX1845" fmla="*/ 258911 w 7451018"/>
              <a:gd name="connsiteY1845" fmla="*/ 671419 h 3415370"/>
              <a:gd name="connsiteX1846" fmla="*/ 1859229 w 7451018"/>
              <a:gd name="connsiteY1846" fmla="*/ 654948 h 3415370"/>
              <a:gd name="connsiteX1847" fmla="*/ 1863519 w 7451018"/>
              <a:gd name="connsiteY1847" fmla="*/ 665939 h 3415370"/>
              <a:gd name="connsiteX1848" fmla="*/ 1876923 w 7451018"/>
              <a:gd name="connsiteY1848" fmla="*/ 666945 h 3415370"/>
              <a:gd name="connsiteX1849" fmla="*/ 1870221 w 7451018"/>
              <a:gd name="connsiteY1849" fmla="*/ 680215 h 3415370"/>
              <a:gd name="connsiteX1850" fmla="*/ 1867473 w 7451018"/>
              <a:gd name="connsiteY1850" fmla="*/ 687856 h 3415370"/>
              <a:gd name="connsiteX1851" fmla="*/ 1863519 w 7451018"/>
              <a:gd name="connsiteY1851" fmla="*/ 684169 h 3415370"/>
              <a:gd name="connsiteX1852" fmla="*/ 1863519 w 7451018"/>
              <a:gd name="connsiteY1852" fmla="*/ 684639 h 3415370"/>
              <a:gd name="connsiteX1853" fmla="*/ 1861441 w 7451018"/>
              <a:gd name="connsiteY1853" fmla="*/ 681087 h 3415370"/>
              <a:gd name="connsiteX1854" fmla="*/ 1854873 w 7451018"/>
              <a:gd name="connsiteY1854" fmla="*/ 687118 h 3415370"/>
              <a:gd name="connsiteX1855" fmla="*/ 1848505 w 7451018"/>
              <a:gd name="connsiteY1855" fmla="*/ 681087 h 3415370"/>
              <a:gd name="connsiteX1856" fmla="*/ 1851254 w 7451018"/>
              <a:gd name="connsiteY1856" fmla="*/ 674384 h 3415370"/>
              <a:gd name="connsiteX1857" fmla="*/ 1843412 w 7451018"/>
              <a:gd name="connsiteY1857" fmla="*/ 674049 h 3415370"/>
              <a:gd name="connsiteX1858" fmla="*/ 1852351 w 7451018"/>
              <a:gd name="connsiteY1858" fmla="*/ 666032 h 3415370"/>
              <a:gd name="connsiteX1859" fmla="*/ 1859194 w 7451018"/>
              <a:gd name="connsiteY1859" fmla="*/ 655004 h 3415370"/>
              <a:gd name="connsiteX1860" fmla="*/ 1853736 w 7451018"/>
              <a:gd name="connsiteY1860" fmla="*/ 652535 h 3415370"/>
              <a:gd name="connsiteX1861" fmla="*/ 1850251 w 7451018"/>
              <a:gd name="connsiteY1861" fmla="*/ 661985 h 3415370"/>
              <a:gd name="connsiteX1862" fmla="*/ 1853736 w 7451018"/>
              <a:gd name="connsiteY1862" fmla="*/ 652535 h 3415370"/>
              <a:gd name="connsiteX1863" fmla="*/ 729577 w 7451018"/>
              <a:gd name="connsiteY1863" fmla="*/ 648112 h 3415370"/>
              <a:gd name="connsiteX1864" fmla="*/ 726360 w 7451018"/>
              <a:gd name="connsiteY1864" fmla="*/ 654412 h 3415370"/>
              <a:gd name="connsiteX1865" fmla="*/ 730852 w 7451018"/>
              <a:gd name="connsiteY1865" fmla="*/ 654345 h 3415370"/>
              <a:gd name="connsiteX1866" fmla="*/ 729577 w 7451018"/>
              <a:gd name="connsiteY1866" fmla="*/ 648112 h 3415370"/>
              <a:gd name="connsiteX1867" fmla="*/ 1884769 w 7451018"/>
              <a:gd name="connsiteY1867" fmla="*/ 643421 h 3415370"/>
              <a:gd name="connsiteX1868" fmla="*/ 1883026 w 7451018"/>
              <a:gd name="connsiteY1868" fmla="*/ 650794 h 3415370"/>
              <a:gd name="connsiteX1869" fmla="*/ 1884769 w 7451018"/>
              <a:gd name="connsiteY1869" fmla="*/ 643421 h 3415370"/>
              <a:gd name="connsiteX1870" fmla="*/ 3738625 w 7451018"/>
              <a:gd name="connsiteY1870" fmla="*/ 642351 h 3415370"/>
              <a:gd name="connsiteX1871" fmla="*/ 3740975 w 7451018"/>
              <a:gd name="connsiteY1871" fmla="*/ 645565 h 3415370"/>
              <a:gd name="connsiteX1872" fmla="*/ 3732932 w 7451018"/>
              <a:gd name="connsiteY1872" fmla="*/ 649788 h 3415370"/>
              <a:gd name="connsiteX1873" fmla="*/ 3738625 w 7451018"/>
              <a:gd name="connsiteY1873" fmla="*/ 642351 h 3415370"/>
              <a:gd name="connsiteX1874" fmla="*/ 713962 w 7451018"/>
              <a:gd name="connsiteY1874" fmla="*/ 639399 h 3415370"/>
              <a:gd name="connsiteX1875" fmla="*/ 715972 w 7451018"/>
              <a:gd name="connsiteY1875" fmla="*/ 646504 h 3415370"/>
              <a:gd name="connsiteX1876" fmla="*/ 713962 w 7451018"/>
              <a:gd name="connsiteY1876" fmla="*/ 639399 h 3415370"/>
              <a:gd name="connsiteX1877" fmla="*/ 3331608 w 7451018"/>
              <a:gd name="connsiteY1877" fmla="*/ 631045 h 3415370"/>
              <a:gd name="connsiteX1878" fmla="*/ 3327882 w 7451018"/>
              <a:gd name="connsiteY1878" fmla="*/ 635513 h 3415370"/>
              <a:gd name="connsiteX1879" fmla="*/ 3331608 w 7451018"/>
              <a:gd name="connsiteY1879" fmla="*/ 631045 h 3415370"/>
              <a:gd name="connsiteX1880" fmla="*/ 3358841 w 7451018"/>
              <a:gd name="connsiteY1880" fmla="*/ 629413 h 3415370"/>
              <a:gd name="connsiteX1881" fmla="*/ 3355835 w 7451018"/>
              <a:gd name="connsiteY1881" fmla="*/ 633970 h 3415370"/>
              <a:gd name="connsiteX1882" fmla="*/ 3357909 w 7451018"/>
              <a:gd name="connsiteY1882" fmla="*/ 634306 h 3415370"/>
              <a:gd name="connsiteX1883" fmla="*/ 3358841 w 7451018"/>
              <a:gd name="connsiteY1883" fmla="*/ 629413 h 3415370"/>
              <a:gd name="connsiteX1884" fmla="*/ 3907658 w 7451018"/>
              <a:gd name="connsiteY1884" fmla="*/ 627537 h 3415370"/>
              <a:gd name="connsiteX1885" fmla="*/ 3907658 w 7451018"/>
              <a:gd name="connsiteY1885" fmla="*/ 634239 h 3415370"/>
              <a:gd name="connsiteX1886" fmla="*/ 3899146 w 7451018"/>
              <a:gd name="connsiteY1886" fmla="*/ 634306 h 3415370"/>
              <a:gd name="connsiteX1887" fmla="*/ 3902229 w 7451018"/>
              <a:gd name="connsiteY1887" fmla="*/ 647777 h 3415370"/>
              <a:gd name="connsiteX1888" fmla="*/ 3893583 w 7451018"/>
              <a:gd name="connsiteY1888" fmla="*/ 647845 h 3415370"/>
              <a:gd name="connsiteX1889" fmla="*/ 3887551 w 7451018"/>
              <a:gd name="connsiteY1889" fmla="*/ 655083 h 3415370"/>
              <a:gd name="connsiteX1890" fmla="*/ 3883195 w 7451018"/>
              <a:gd name="connsiteY1890" fmla="*/ 661651 h 3415370"/>
              <a:gd name="connsiteX1891" fmla="*/ 3879710 w 7451018"/>
              <a:gd name="connsiteY1891" fmla="*/ 648850 h 3415370"/>
              <a:gd name="connsiteX1892" fmla="*/ 3880112 w 7451018"/>
              <a:gd name="connsiteY1892" fmla="*/ 648850 h 3415370"/>
              <a:gd name="connsiteX1893" fmla="*/ 3880849 w 7451018"/>
              <a:gd name="connsiteY1893" fmla="*/ 648850 h 3415370"/>
              <a:gd name="connsiteX1894" fmla="*/ 3881453 w 7451018"/>
              <a:gd name="connsiteY1894" fmla="*/ 648850 h 3415370"/>
              <a:gd name="connsiteX1895" fmla="*/ 3907658 w 7451018"/>
              <a:gd name="connsiteY1895" fmla="*/ 627537 h 3415370"/>
              <a:gd name="connsiteX1896" fmla="*/ 346009 w 7451018"/>
              <a:gd name="connsiteY1896" fmla="*/ 614106 h 3415370"/>
              <a:gd name="connsiteX1897" fmla="*/ 348887 w 7451018"/>
              <a:gd name="connsiteY1897" fmla="*/ 615070 h 3415370"/>
              <a:gd name="connsiteX1898" fmla="*/ 361353 w 7451018"/>
              <a:gd name="connsiteY1898" fmla="*/ 620834 h 3415370"/>
              <a:gd name="connsiteX1899" fmla="*/ 349959 w 7451018"/>
              <a:gd name="connsiteY1899" fmla="*/ 627536 h 3415370"/>
              <a:gd name="connsiteX1900" fmla="*/ 348887 w 7451018"/>
              <a:gd name="connsiteY1900" fmla="*/ 632295 h 3415370"/>
              <a:gd name="connsiteX1901" fmla="*/ 351969 w 7451018"/>
              <a:gd name="connsiteY1901" fmla="*/ 634238 h 3415370"/>
              <a:gd name="connsiteX1902" fmla="*/ 326770 w 7451018"/>
              <a:gd name="connsiteY1902" fmla="*/ 654345 h 3415370"/>
              <a:gd name="connsiteX1903" fmla="*/ 320738 w 7451018"/>
              <a:gd name="connsiteY1903" fmla="*/ 661047 h 3415370"/>
              <a:gd name="connsiteX1904" fmla="*/ 316181 w 7451018"/>
              <a:gd name="connsiteY1904" fmla="*/ 661047 h 3415370"/>
              <a:gd name="connsiteX1905" fmla="*/ 295270 w 7451018"/>
              <a:gd name="connsiteY1905" fmla="*/ 669023 h 3415370"/>
              <a:gd name="connsiteX1906" fmla="*/ 308674 w 7451018"/>
              <a:gd name="connsiteY1906" fmla="*/ 661047 h 3415370"/>
              <a:gd name="connsiteX1907" fmla="*/ 295270 w 7451018"/>
              <a:gd name="connsiteY1907" fmla="*/ 644560 h 3415370"/>
              <a:gd name="connsiteX1908" fmla="*/ 328781 w 7451018"/>
              <a:gd name="connsiteY1908" fmla="*/ 627536 h 3415370"/>
              <a:gd name="connsiteX1909" fmla="*/ 346009 w 7451018"/>
              <a:gd name="connsiteY1909" fmla="*/ 614106 h 3415370"/>
              <a:gd name="connsiteX1910" fmla="*/ 351727 w 7451018"/>
              <a:gd name="connsiteY1910" fmla="*/ 604481 h 3415370"/>
              <a:gd name="connsiteX1911" fmla="*/ 359007 w 7451018"/>
              <a:gd name="connsiteY1911" fmla="*/ 605822 h 3415370"/>
              <a:gd name="connsiteX1912" fmla="*/ 349222 w 7451018"/>
              <a:gd name="connsiteY1912" fmla="*/ 608972 h 3415370"/>
              <a:gd name="connsiteX1913" fmla="*/ 351727 w 7451018"/>
              <a:gd name="connsiteY1913" fmla="*/ 604481 h 3415370"/>
              <a:gd name="connsiteX1914" fmla="*/ 322686 w 7451018"/>
              <a:gd name="connsiteY1914" fmla="*/ 593825 h 3415370"/>
              <a:gd name="connsiteX1915" fmla="*/ 322352 w 7451018"/>
              <a:gd name="connsiteY1915" fmla="*/ 593959 h 3415370"/>
              <a:gd name="connsiteX1916" fmla="*/ 328717 w 7451018"/>
              <a:gd name="connsiteY1916" fmla="*/ 594294 h 3415370"/>
              <a:gd name="connsiteX1917" fmla="*/ 328449 w 7451018"/>
              <a:gd name="connsiteY1917" fmla="*/ 600728 h 3415370"/>
              <a:gd name="connsiteX1918" fmla="*/ 322350 w 7451018"/>
              <a:gd name="connsiteY1918" fmla="*/ 593959 h 3415370"/>
              <a:gd name="connsiteX1919" fmla="*/ 322284 w 7451018"/>
              <a:gd name="connsiteY1919" fmla="*/ 593892 h 3415370"/>
              <a:gd name="connsiteX1920" fmla="*/ 322686 w 7451018"/>
              <a:gd name="connsiteY1920" fmla="*/ 593825 h 3415370"/>
              <a:gd name="connsiteX1921" fmla="*/ 3456432 w 7451018"/>
              <a:gd name="connsiteY1921" fmla="*/ 593758 h 3415370"/>
              <a:gd name="connsiteX1922" fmla="*/ 3459180 w 7451018"/>
              <a:gd name="connsiteY1922" fmla="*/ 593959 h 3415370"/>
              <a:gd name="connsiteX1923" fmla="*/ 3449666 w 7451018"/>
              <a:gd name="connsiteY1923" fmla="*/ 607363 h 3415370"/>
              <a:gd name="connsiteX1924" fmla="*/ 3430093 w 7451018"/>
              <a:gd name="connsiteY1924" fmla="*/ 627469 h 3415370"/>
              <a:gd name="connsiteX1925" fmla="*/ 3428820 w 7451018"/>
              <a:gd name="connsiteY1925" fmla="*/ 634172 h 3415370"/>
              <a:gd name="connsiteX1926" fmla="*/ 3452208 w 7451018"/>
              <a:gd name="connsiteY1926" fmla="*/ 667682 h 3415370"/>
              <a:gd name="connsiteX1927" fmla="*/ 3451943 w 7451018"/>
              <a:gd name="connsiteY1927" fmla="*/ 671972 h 3415370"/>
              <a:gd name="connsiteX1928" fmla="*/ 3454690 w 7451018"/>
              <a:gd name="connsiteY1928" fmla="*/ 674384 h 3415370"/>
              <a:gd name="connsiteX1929" fmla="*/ 3505559 w 7451018"/>
              <a:gd name="connsiteY1929" fmla="*/ 726996 h 3415370"/>
              <a:gd name="connsiteX1930" fmla="*/ 3505559 w 7451018"/>
              <a:gd name="connsiteY1930" fmla="*/ 728136 h 3415370"/>
              <a:gd name="connsiteX1931" fmla="*/ 3518952 w 7451018"/>
              <a:gd name="connsiteY1931" fmla="*/ 749582 h 3415370"/>
              <a:gd name="connsiteX1932" fmla="*/ 3512273 w 7451018"/>
              <a:gd name="connsiteY1932" fmla="*/ 751660 h 3415370"/>
              <a:gd name="connsiteX1933" fmla="*/ 3528138 w 7451018"/>
              <a:gd name="connsiteY1933" fmla="*/ 788387 h 3415370"/>
              <a:gd name="connsiteX1934" fmla="*/ 3471713 w 7451018"/>
              <a:gd name="connsiteY1934" fmla="*/ 809030 h 3415370"/>
              <a:gd name="connsiteX1935" fmla="*/ 3453213 w 7451018"/>
              <a:gd name="connsiteY1935" fmla="*/ 815665 h 3415370"/>
              <a:gd name="connsiteX1936" fmla="*/ 3452944 w 7451018"/>
              <a:gd name="connsiteY1936" fmla="*/ 808494 h 3415370"/>
              <a:gd name="connsiteX1937" fmla="*/ 3438606 w 7451018"/>
              <a:gd name="connsiteY1937" fmla="*/ 813722 h 3415370"/>
              <a:gd name="connsiteX1938" fmla="*/ 3416351 w 7451018"/>
              <a:gd name="connsiteY1938" fmla="*/ 815196 h 3415370"/>
              <a:gd name="connsiteX1939" fmla="*/ 3404822 w 7451018"/>
              <a:gd name="connsiteY1939" fmla="*/ 821898 h 3415370"/>
              <a:gd name="connsiteX1940" fmla="*/ 3398389 w 7451018"/>
              <a:gd name="connsiteY1940" fmla="*/ 827059 h 3415370"/>
              <a:gd name="connsiteX1941" fmla="*/ 3389272 w 7451018"/>
              <a:gd name="connsiteY1941" fmla="*/ 828600 h 3415370"/>
              <a:gd name="connsiteX1942" fmla="*/ 3384983 w 7451018"/>
              <a:gd name="connsiteY1942" fmla="*/ 820960 h 3415370"/>
              <a:gd name="connsiteX1943" fmla="*/ 3418496 w 7451018"/>
              <a:gd name="connsiteY1943" fmla="*/ 797502 h 3415370"/>
              <a:gd name="connsiteX1944" fmla="*/ 3438739 w 7451018"/>
              <a:gd name="connsiteY1944" fmla="*/ 794486 h 3415370"/>
              <a:gd name="connsiteX1945" fmla="*/ 3414073 w 7451018"/>
              <a:gd name="connsiteY1945" fmla="*/ 781753 h 3415370"/>
              <a:gd name="connsiteX1946" fmla="*/ 3391686 w 7451018"/>
              <a:gd name="connsiteY1946" fmla="*/ 778200 h 3415370"/>
              <a:gd name="connsiteX1947" fmla="*/ 3419235 w 7451018"/>
              <a:gd name="connsiteY1947" fmla="*/ 768348 h 3415370"/>
              <a:gd name="connsiteX1948" fmla="*/ 3418496 w 7451018"/>
              <a:gd name="connsiteY1948" fmla="*/ 754944 h 3415370"/>
              <a:gd name="connsiteX1949" fmla="*/ 3412666 w 7451018"/>
              <a:gd name="connsiteY1949" fmla="*/ 761646 h 3415370"/>
              <a:gd name="connsiteX1950" fmla="*/ 3411057 w 7451018"/>
              <a:gd name="connsiteY1950" fmla="*/ 757424 h 3415370"/>
              <a:gd name="connsiteX1951" fmla="*/ 3407639 w 7451018"/>
              <a:gd name="connsiteY1951" fmla="*/ 761646 h 3415370"/>
              <a:gd name="connsiteX1952" fmla="*/ 3405493 w 7451018"/>
              <a:gd name="connsiteY1952" fmla="*/ 756753 h 3415370"/>
              <a:gd name="connsiteX1953" fmla="*/ 3415548 w 7451018"/>
              <a:gd name="connsiteY1953" fmla="*/ 749381 h 3415370"/>
              <a:gd name="connsiteX1954" fmla="*/ 3411728 w 7451018"/>
              <a:gd name="connsiteY1954" fmla="*/ 748242 h 3415370"/>
              <a:gd name="connsiteX1955" fmla="*/ 3411728 w 7451018"/>
              <a:gd name="connsiteY1955" fmla="*/ 741540 h 3415370"/>
              <a:gd name="connsiteX1956" fmla="*/ 3412599 w 7451018"/>
              <a:gd name="connsiteY1956" fmla="*/ 740468 h 3415370"/>
              <a:gd name="connsiteX1957" fmla="*/ 3438538 w 7451018"/>
              <a:gd name="connsiteY1957" fmla="*/ 741540 h 3415370"/>
              <a:gd name="connsiteX1958" fmla="*/ 3445242 w 7451018"/>
              <a:gd name="connsiteY1958" fmla="*/ 728202 h 3415370"/>
              <a:gd name="connsiteX1959" fmla="*/ 3433444 w 7451018"/>
              <a:gd name="connsiteY1959" fmla="*/ 707962 h 3415370"/>
              <a:gd name="connsiteX1960" fmla="*/ 3413402 w 7451018"/>
              <a:gd name="connsiteY1960" fmla="*/ 714731 h 3415370"/>
              <a:gd name="connsiteX1961" fmla="*/ 3412263 w 7451018"/>
              <a:gd name="connsiteY1961" fmla="*/ 708029 h 3415370"/>
              <a:gd name="connsiteX1962" fmla="*/ 3408242 w 7451018"/>
              <a:gd name="connsiteY1962" fmla="*/ 708029 h 3415370"/>
              <a:gd name="connsiteX1963" fmla="*/ 3403951 w 7451018"/>
              <a:gd name="connsiteY1963" fmla="*/ 714731 h 3415370"/>
              <a:gd name="connsiteX1964" fmla="*/ 3400198 w 7451018"/>
              <a:gd name="connsiteY1964" fmla="*/ 700455 h 3415370"/>
              <a:gd name="connsiteX1965" fmla="*/ 3398322 w 7451018"/>
              <a:gd name="connsiteY1965" fmla="*/ 696300 h 3415370"/>
              <a:gd name="connsiteX1966" fmla="*/ 3398322 w 7451018"/>
              <a:gd name="connsiteY1966" fmla="*/ 691475 h 3415370"/>
              <a:gd name="connsiteX1967" fmla="*/ 3391869 w 7451018"/>
              <a:gd name="connsiteY1967" fmla="*/ 694306 h 3415370"/>
              <a:gd name="connsiteX1968" fmla="*/ 3391753 w 7451018"/>
              <a:gd name="connsiteY1968" fmla="*/ 694357 h 3415370"/>
              <a:gd name="connsiteX1969" fmla="*/ 3384915 w 7451018"/>
              <a:gd name="connsiteY1969" fmla="*/ 695563 h 3415370"/>
              <a:gd name="connsiteX1970" fmla="*/ 3384783 w 7451018"/>
              <a:gd name="connsiteY1970" fmla="*/ 685845 h 3415370"/>
              <a:gd name="connsiteX1971" fmla="*/ 3371516 w 7451018"/>
              <a:gd name="connsiteY1971" fmla="*/ 688459 h 3415370"/>
              <a:gd name="connsiteX1972" fmla="*/ 3379017 w 7451018"/>
              <a:gd name="connsiteY1972" fmla="*/ 674519 h 3415370"/>
              <a:gd name="connsiteX1973" fmla="*/ 3371516 w 7451018"/>
              <a:gd name="connsiteY1973" fmla="*/ 666007 h 3415370"/>
              <a:gd name="connsiteX1974" fmla="*/ 3358107 w 7451018"/>
              <a:gd name="connsiteY1974" fmla="*/ 668085 h 3415370"/>
              <a:gd name="connsiteX1975" fmla="*/ 3358107 w 7451018"/>
              <a:gd name="connsiteY1975" fmla="*/ 665136 h 3415370"/>
              <a:gd name="connsiteX1976" fmla="*/ 3378146 w 7451018"/>
              <a:gd name="connsiteY1976" fmla="*/ 661248 h 3415370"/>
              <a:gd name="connsiteX1977" fmla="*/ 3377814 w 7451018"/>
              <a:gd name="connsiteY1977" fmla="*/ 661717 h 3415370"/>
              <a:gd name="connsiteX1978" fmla="*/ 3378212 w 7451018"/>
              <a:gd name="connsiteY1978" fmla="*/ 661651 h 3415370"/>
              <a:gd name="connsiteX1979" fmla="*/ 3378146 w 7451018"/>
              <a:gd name="connsiteY1979" fmla="*/ 661248 h 3415370"/>
              <a:gd name="connsiteX1980" fmla="*/ 3372182 w 7451018"/>
              <a:gd name="connsiteY1980" fmla="*/ 655618 h 3415370"/>
              <a:gd name="connsiteX1981" fmla="*/ 3368430 w 7451018"/>
              <a:gd name="connsiteY1981" fmla="*/ 655618 h 3415370"/>
              <a:gd name="connsiteX1982" fmla="*/ 3374192 w 7451018"/>
              <a:gd name="connsiteY1982" fmla="*/ 651463 h 3415370"/>
              <a:gd name="connsiteX1983" fmla="*/ 3367692 w 7451018"/>
              <a:gd name="connsiteY1983" fmla="*/ 636517 h 3415370"/>
              <a:gd name="connsiteX1984" fmla="*/ 3344705 w 7451018"/>
              <a:gd name="connsiteY1984" fmla="*/ 660444 h 3415370"/>
              <a:gd name="connsiteX1985" fmla="*/ 3352347 w 7451018"/>
              <a:gd name="connsiteY1985" fmla="*/ 642147 h 3415370"/>
              <a:gd name="connsiteX1986" fmla="*/ 3347317 w 7451018"/>
              <a:gd name="connsiteY1986" fmla="*/ 642147 h 3415370"/>
              <a:gd name="connsiteX1987" fmla="*/ 3346913 w 7451018"/>
              <a:gd name="connsiteY1987" fmla="*/ 642147 h 3415370"/>
              <a:gd name="connsiteX1988" fmla="*/ 3346850 w 7451018"/>
              <a:gd name="connsiteY1988" fmla="*/ 641544 h 3415370"/>
              <a:gd name="connsiteX1989" fmla="*/ 3350135 w 7451018"/>
              <a:gd name="connsiteY1989" fmla="*/ 634238 h 3415370"/>
              <a:gd name="connsiteX1990" fmla="*/ 3351946 w 7451018"/>
              <a:gd name="connsiteY1990" fmla="*/ 634172 h 3415370"/>
              <a:gd name="connsiteX1991" fmla="*/ 3351408 w 7451018"/>
              <a:gd name="connsiteY1991" fmla="*/ 630217 h 3415370"/>
              <a:gd name="connsiteX1992" fmla="*/ 3376873 w 7451018"/>
              <a:gd name="connsiteY1992" fmla="*/ 627469 h 3415370"/>
              <a:gd name="connsiteX1993" fmla="*/ 3369501 w 7451018"/>
              <a:gd name="connsiteY1993" fmla="*/ 634172 h 3415370"/>
              <a:gd name="connsiteX1994" fmla="*/ 3384915 w 7451018"/>
              <a:gd name="connsiteY1994" fmla="*/ 638327 h 3415370"/>
              <a:gd name="connsiteX1995" fmla="*/ 3394567 w 7451018"/>
              <a:gd name="connsiteY1995" fmla="*/ 627469 h 3415370"/>
              <a:gd name="connsiteX1996" fmla="*/ 3398723 w 7451018"/>
              <a:gd name="connsiteY1996" fmla="*/ 620767 h 3415370"/>
              <a:gd name="connsiteX1997" fmla="*/ 3436997 w 7451018"/>
              <a:gd name="connsiteY1997" fmla="*/ 607363 h 3415370"/>
              <a:gd name="connsiteX1998" fmla="*/ 3443631 w 7451018"/>
              <a:gd name="connsiteY1998" fmla="*/ 593959 h 3415370"/>
              <a:gd name="connsiteX1999" fmla="*/ 3456432 w 7451018"/>
              <a:gd name="connsiteY1999" fmla="*/ 593758 h 3415370"/>
              <a:gd name="connsiteX2000" fmla="*/ 1850183 w 7451018"/>
              <a:gd name="connsiteY2000" fmla="*/ 581225 h 3415370"/>
              <a:gd name="connsiteX2001" fmla="*/ 1852195 w 7451018"/>
              <a:gd name="connsiteY2001" fmla="*/ 583370 h 3415370"/>
              <a:gd name="connsiteX2002" fmla="*/ 1842409 w 7451018"/>
              <a:gd name="connsiteY2002" fmla="*/ 590675 h 3415370"/>
              <a:gd name="connsiteX2003" fmla="*/ 1850183 w 7451018"/>
              <a:gd name="connsiteY2003" fmla="*/ 581225 h 3415370"/>
              <a:gd name="connsiteX2004" fmla="*/ 3947321 w 7451018"/>
              <a:gd name="connsiteY2004" fmla="*/ 580341 h 3415370"/>
              <a:gd name="connsiteX2005" fmla="*/ 3947133 w 7451018"/>
              <a:gd name="connsiteY2005" fmla="*/ 580622 h 3415370"/>
              <a:gd name="connsiteX2006" fmla="*/ 3947466 w 7451018"/>
              <a:gd name="connsiteY2006" fmla="*/ 580574 h 3415370"/>
              <a:gd name="connsiteX2007" fmla="*/ 3947334 w 7451018"/>
              <a:gd name="connsiteY2007" fmla="*/ 580354 h 3415370"/>
              <a:gd name="connsiteX2008" fmla="*/ 2567336 w 7451018"/>
              <a:gd name="connsiteY2008" fmla="*/ 580152 h 3415370"/>
              <a:gd name="connsiteX2009" fmla="*/ 2567336 w 7451018"/>
              <a:gd name="connsiteY2009" fmla="*/ 580286 h 3415370"/>
              <a:gd name="connsiteX2010" fmla="*/ 2567739 w 7451018"/>
              <a:gd name="connsiteY2010" fmla="*/ 580353 h 3415370"/>
              <a:gd name="connsiteX2011" fmla="*/ 2565393 w 7451018"/>
              <a:gd name="connsiteY2011" fmla="*/ 580622 h 3415370"/>
              <a:gd name="connsiteX2012" fmla="*/ 2567336 w 7451018"/>
              <a:gd name="connsiteY2012" fmla="*/ 580152 h 3415370"/>
              <a:gd name="connsiteX2013" fmla="*/ 2101516 w 7451018"/>
              <a:gd name="connsiteY2013" fmla="*/ 567217 h 3415370"/>
              <a:gd name="connsiteX2014" fmla="*/ 2089452 w 7451018"/>
              <a:gd name="connsiteY2014" fmla="*/ 580621 h 3415370"/>
              <a:gd name="connsiteX2015" fmla="*/ 2101516 w 7451018"/>
              <a:gd name="connsiteY2015" fmla="*/ 567217 h 3415370"/>
              <a:gd name="connsiteX2016" fmla="*/ 3492156 w 7451018"/>
              <a:gd name="connsiteY2016" fmla="*/ 558907 h 3415370"/>
              <a:gd name="connsiteX2017" fmla="*/ 3479887 w 7451018"/>
              <a:gd name="connsiteY2017" fmla="*/ 586587 h 3415370"/>
              <a:gd name="connsiteX2018" fmla="*/ 3469566 w 7451018"/>
              <a:gd name="connsiteY2018" fmla="*/ 573920 h 3415370"/>
              <a:gd name="connsiteX2019" fmla="*/ 3492156 w 7451018"/>
              <a:gd name="connsiteY2019" fmla="*/ 558907 h 3415370"/>
              <a:gd name="connsiteX2020" fmla="*/ 2157952 w 7451018"/>
              <a:gd name="connsiteY2020" fmla="*/ 553709 h 3415370"/>
              <a:gd name="connsiteX2021" fmla="*/ 2156812 w 7451018"/>
              <a:gd name="connsiteY2021" fmla="*/ 558036 h 3415370"/>
              <a:gd name="connsiteX2022" fmla="*/ 2157952 w 7451018"/>
              <a:gd name="connsiteY2022" fmla="*/ 553709 h 3415370"/>
              <a:gd name="connsiteX2023" fmla="*/ 1562855 w 7451018"/>
              <a:gd name="connsiteY2023" fmla="*/ 547982 h 3415370"/>
              <a:gd name="connsiteX2024" fmla="*/ 1562787 w 7451018"/>
              <a:gd name="connsiteY2024" fmla="*/ 548049 h 3415370"/>
              <a:gd name="connsiteX2025" fmla="*/ 1562787 w 7451018"/>
              <a:gd name="connsiteY2025" fmla="*/ 548049 h 3415370"/>
              <a:gd name="connsiteX2026" fmla="*/ 1562855 w 7451018"/>
              <a:gd name="connsiteY2026" fmla="*/ 547982 h 3415370"/>
              <a:gd name="connsiteX2027" fmla="*/ 1563794 w 7451018"/>
              <a:gd name="connsiteY2027" fmla="*/ 546843 h 3415370"/>
              <a:gd name="connsiteX2028" fmla="*/ 1563191 w 7451018"/>
              <a:gd name="connsiteY2028" fmla="*/ 547647 h 3415370"/>
              <a:gd name="connsiteX2029" fmla="*/ 1563369 w 7451018"/>
              <a:gd name="connsiteY2029" fmla="*/ 547344 h 3415370"/>
              <a:gd name="connsiteX2030" fmla="*/ 2151715 w 7451018"/>
              <a:gd name="connsiteY2030" fmla="*/ 533439 h 3415370"/>
              <a:gd name="connsiteX2031" fmla="*/ 2171821 w 7451018"/>
              <a:gd name="connsiteY2031" fmla="*/ 540543 h 3415370"/>
              <a:gd name="connsiteX2032" fmla="*/ 2161902 w 7451018"/>
              <a:gd name="connsiteY2032" fmla="*/ 547178 h 3415370"/>
              <a:gd name="connsiteX2033" fmla="*/ 2149838 w 7451018"/>
              <a:gd name="connsiteY2033" fmla="*/ 540476 h 3415370"/>
              <a:gd name="connsiteX2034" fmla="*/ 2155200 w 7451018"/>
              <a:gd name="connsiteY2034" fmla="*/ 540476 h 3415370"/>
              <a:gd name="connsiteX2035" fmla="*/ 2151715 w 7451018"/>
              <a:gd name="connsiteY2035" fmla="*/ 533439 h 3415370"/>
              <a:gd name="connsiteX2036" fmla="*/ 1850548 w 7451018"/>
              <a:gd name="connsiteY2036" fmla="*/ 514242 h 3415370"/>
              <a:gd name="connsiteX2037" fmla="*/ 1856817 w 7451018"/>
              <a:gd name="connsiteY2037" fmla="*/ 540410 h 3415370"/>
              <a:gd name="connsiteX2038" fmla="*/ 1849043 w 7451018"/>
              <a:gd name="connsiteY2038" fmla="*/ 521242 h 3415370"/>
              <a:gd name="connsiteX2039" fmla="*/ 1850548 w 7451018"/>
              <a:gd name="connsiteY2039" fmla="*/ 514242 h 3415370"/>
              <a:gd name="connsiteX2040" fmla="*/ 1957352 w 7451018"/>
              <a:gd name="connsiteY2040" fmla="*/ 512997 h 3415370"/>
              <a:gd name="connsiteX2041" fmla="*/ 1974576 w 7451018"/>
              <a:gd name="connsiteY2041" fmla="*/ 513600 h 3415370"/>
              <a:gd name="connsiteX2042" fmla="*/ 1957352 w 7451018"/>
              <a:gd name="connsiteY2042" fmla="*/ 512997 h 3415370"/>
              <a:gd name="connsiteX2043" fmla="*/ 1781517 w 7451018"/>
              <a:gd name="connsiteY2043" fmla="*/ 508088 h 3415370"/>
              <a:gd name="connsiteX2044" fmla="*/ 1809901 w 7451018"/>
              <a:gd name="connsiteY2044" fmla="*/ 509981 h 3415370"/>
              <a:gd name="connsiteX2045" fmla="*/ 1762985 w 7451018"/>
              <a:gd name="connsiteY2045" fmla="*/ 520168 h 3415370"/>
              <a:gd name="connsiteX2046" fmla="*/ 1781517 w 7451018"/>
              <a:gd name="connsiteY2046" fmla="*/ 508088 h 3415370"/>
              <a:gd name="connsiteX2047" fmla="*/ 3937540 w 7451018"/>
              <a:gd name="connsiteY2047" fmla="*/ 501653 h 3415370"/>
              <a:gd name="connsiteX2048" fmla="*/ 3941369 w 7451018"/>
              <a:gd name="connsiteY2048" fmla="*/ 507903 h 3415370"/>
              <a:gd name="connsiteX2049" fmla="*/ 3935069 w 7451018"/>
              <a:gd name="connsiteY2049" fmla="*/ 502943 h 3415370"/>
              <a:gd name="connsiteX2050" fmla="*/ 3937540 w 7451018"/>
              <a:gd name="connsiteY2050" fmla="*/ 501653 h 3415370"/>
              <a:gd name="connsiteX2051" fmla="*/ 1877661 w 7451018"/>
              <a:gd name="connsiteY2051" fmla="*/ 497783 h 3415370"/>
              <a:gd name="connsiteX2052" fmla="*/ 1877661 w 7451018"/>
              <a:gd name="connsiteY2052" fmla="*/ 497783 h 3415370"/>
              <a:gd name="connsiteX2053" fmla="*/ 2083679 w 7451018"/>
              <a:gd name="connsiteY2053" fmla="*/ 493427 h 3415370"/>
              <a:gd name="connsiteX2054" fmla="*/ 2090738 w 7451018"/>
              <a:gd name="connsiteY2054" fmla="*/ 494287 h 3415370"/>
              <a:gd name="connsiteX2055" fmla="*/ 2091387 w 7451018"/>
              <a:gd name="connsiteY2055" fmla="*/ 498789 h 3415370"/>
              <a:gd name="connsiteX2056" fmla="*/ 2103250 w 7451018"/>
              <a:gd name="connsiteY2056" fmla="*/ 500196 h 3415370"/>
              <a:gd name="connsiteX2057" fmla="*/ 2094344 w 7451018"/>
              <a:gd name="connsiteY2057" fmla="*/ 494726 h 3415370"/>
              <a:gd name="connsiteX2058" fmla="*/ 2090738 w 7451018"/>
              <a:gd name="connsiteY2058" fmla="*/ 494287 h 3415370"/>
              <a:gd name="connsiteX2059" fmla="*/ 2090725 w 7451018"/>
              <a:gd name="connsiteY2059" fmla="*/ 494198 h 3415370"/>
              <a:gd name="connsiteX2060" fmla="*/ 2083679 w 7451018"/>
              <a:gd name="connsiteY2060" fmla="*/ 493427 h 3415370"/>
              <a:gd name="connsiteX2061" fmla="*/ 2024365 w 7451018"/>
              <a:gd name="connsiteY2061" fmla="*/ 492623 h 3415370"/>
              <a:gd name="connsiteX2062" fmla="*/ 2013307 w 7451018"/>
              <a:gd name="connsiteY2062" fmla="*/ 493293 h 3415370"/>
              <a:gd name="connsiteX2063" fmla="*/ 2024365 w 7451018"/>
              <a:gd name="connsiteY2063" fmla="*/ 493628 h 3415370"/>
              <a:gd name="connsiteX2064" fmla="*/ 2024365 w 7451018"/>
              <a:gd name="connsiteY2064" fmla="*/ 492623 h 3415370"/>
              <a:gd name="connsiteX2065" fmla="*/ 1912103 w 7451018"/>
              <a:gd name="connsiteY2065" fmla="*/ 489648 h 3415370"/>
              <a:gd name="connsiteX2066" fmla="*/ 1923840 w 7451018"/>
              <a:gd name="connsiteY2066" fmla="*/ 496711 h 3415370"/>
              <a:gd name="connsiteX2067" fmla="*/ 1904337 w 7451018"/>
              <a:gd name="connsiteY2067" fmla="*/ 493494 h 3415370"/>
              <a:gd name="connsiteX2068" fmla="*/ 1912103 w 7451018"/>
              <a:gd name="connsiteY2068" fmla="*/ 489648 h 3415370"/>
              <a:gd name="connsiteX2069" fmla="*/ 2427728 w 7451018"/>
              <a:gd name="connsiteY2069" fmla="*/ 480023 h 3415370"/>
              <a:gd name="connsiteX2070" fmla="*/ 2425452 w 7451018"/>
              <a:gd name="connsiteY2070" fmla="*/ 486792 h 3415370"/>
              <a:gd name="connsiteX2071" fmla="*/ 2426521 w 7451018"/>
              <a:gd name="connsiteY2071" fmla="*/ 480090 h 3415370"/>
              <a:gd name="connsiteX2072" fmla="*/ 2427728 w 7451018"/>
              <a:gd name="connsiteY2072" fmla="*/ 480023 h 3415370"/>
              <a:gd name="connsiteX2073" fmla="*/ 1892475 w 7451018"/>
              <a:gd name="connsiteY2073" fmla="*/ 478178 h 3415370"/>
              <a:gd name="connsiteX2074" fmla="*/ 1898573 w 7451018"/>
              <a:gd name="connsiteY2074" fmla="*/ 485652 h 3415370"/>
              <a:gd name="connsiteX2075" fmla="*/ 1889659 w 7451018"/>
              <a:gd name="connsiteY2075" fmla="*/ 481430 h 3415370"/>
              <a:gd name="connsiteX2076" fmla="*/ 1892475 w 7451018"/>
              <a:gd name="connsiteY2076" fmla="*/ 478178 h 3415370"/>
              <a:gd name="connsiteX2077" fmla="*/ 4025568 w 7451018"/>
              <a:gd name="connsiteY2077" fmla="*/ 446554 h 3415370"/>
              <a:gd name="connsiteX2078" fmla="*/ 4021393 w 7451018"/>
              <a:gd name="connsiteY2078" fmla="*/ 450937 h 3415370"/>
              <a:gd name="connsiteX2079" fmla="*/ 4025568 w 7451018"/>
              <a:gd name="connsiteY2079" fmla="*/ 446554 h 3415370"/>
              <a:gd name="connsiteX2080" fmla="*/ 7263827 w 7451018"/>
              <a:gd name="connsiteY2080" fmla="*/ 440748 h 3415370"/>
              <a:gd name="connsiteX2081" fmla="*/ 7261816 w 7451018"/>
              <a:gd name="connsiteY2081" fmla="*/ 446646 h 3415370"/>
              <a:gd name="connsiteX2082" fmla="*/ 7258866 w 7451018"/>
              <a:gd name="connsiteY2082" fmla="*/ 445640 h 3415370"/>
              <a:gd name="connsiteX2083" fmla="*/ 7263827 w 7451018"/>
              <a:gd name="connsiteY2083" fmla="*/ 440748 h 3415370"/>
              <a:gd name="connsiteX2084" fmla="*/ 4015026 w 7451018"/>
              <a:gd name="connsiteY2084" fmla="*/ 440079 h 3415370"/>
              <a:gd name="connsiteX2085" fmla="*/ 4007236 w 7451018"/>
              <a:gd name="connsiteY2085" fmla="*/ 445293 h 3415370"/>
              <a:gd name="connsiteX2086" fmla="*/ 4007117 w 7451018"/>
              <a:gd name="connsiteY2086" fmla="*/ 445373 h 3415370"/>
              <a:gd name="connsiteX2087" fmla="*/ 4003230 w 7451018"/>
              <a:gd name="connsiteY2087" fmla="*/ 441083 h 3415370"/>
              <a:gd name="connsiteX2088" fmla="*/ 4002426 w 7451018"/>
              <a:gd name="connsiteY2088" fmla="*/ 446646 h 3415370"/>
              <a:gd name="connsiteX2089" fmla="*/ 3994450 w 7451018"/>
              <a:gd name="connsiteY2089" fmla="*/ 440883 h 3415370"/>
              <a:gd name="connsiteX2090" fmla="*/ 3973874 w 7451018"/>
              <a:gd name="connsiteY2090" fmla="*/ 453348 h 3415370"/>
              <a:gd name="connsiteX2091" fmla="*/ 3968915 w 7451018"/>
              <a:gd name="connsiteY2091" fmla="*/ 446781 h 3415370"/>
              <a:gd name="connsiteX2092" fmla="*/ 3962682 w 7451018"/>
              <a:gd name="connsiteY2092" fmla="*/ 453348 h 3415370"/>
              <a:gd name="connsiteX2093" fmla="*/ 3954907 w 7451018"/>
              <a:gd name="connsiteY2093" fmla="*/ 466753 h 3415370"/>
              <a:gd name="connsiteX2094" fmla="*/ 3955778 w 7451018"/>
              <a:gd name="connsiteY2094" fmla="*/ 473455 h 3415370"/>
              <a:gd name="connsiteX2095" fmla="*/ 3940498 w 7451018"/>
              <a:gd name="connsiteY2095" fmla="*/ 489138 h 3415370"/>
              <a:gd name="connsiteX2096" fmla="*/ 3941235 w 7451018"/>
              <a:gd name="connsiteY2096" fmla="*/ 488534 h 3415370"/>
              <a:gd name="connsiteX2097" fmla="*/ 3939962 w 7451018"/>
              <a:gd name="connsiteY2097" fmla="*/ 490076 h 3415370"/>
              <a:gd name="connsiteX2098" fmla="*/ 3941168 w 7451018"/>
              <a:gd name="connsiteY2098" fmla="*/ 493561 h 3415370"/>
              <a:gd name="connsiteX2099" fmla="*/ 3934532 w 7451018"/>
              <a:gd name="connsiteY2099" fmla="*/ 492690 h 3415370"/>
              <a:gd name="connsiteX2100" fmla="*/ 3935605 w 7451018"/>
              <a:gd name="connsiteY2100" fmla="*/ 491483 h 3415370"/>
              <a:gd name="connsiteX2101" fmla="*/ 3919520 w 7451018"/>
              <a:gd name="connsiteY2101" fmla="*/ 493561 h 3415370"/>
              <a:gd name="connsiteX2102" fmla="*/ 3899614 w 7451018"/>
              <a:gd name="connsiteY2102" fmla="*/ 506965 h 3415370"/>
              <a:gd name="connsiteX2103" fmla="*/ 3873543 w 7451018"/>
              <a:gd name="connsiteY2103" fmla="*/ 520370 h 3415370"/>
              <a:gd name="connsiteX2104" fmla="*/ 3873107 w 7451018"/>
              <a:gd name="connsiteY2104" fmla="*/ 523285 h 3415370"/>
              <a:gd name="connsiteX2105" fmla="*/ 3875640 w 7451018"/>
              <a:gd name="connsiteY2105" fmla="*/ 527134 h 3415370"/>
              <a:gd name="connsiteX2106" fmla="*/ 3875688 w 7451018"/>
              <a:gd name="connsiteY2106" fmla="*/ 527206 h 3415370"/>
              <a:gd name="connsiteX2107" fmla="*/ 3867511 w 7451018"/>
              <a:gd name="connsiteY2107" fmla="*/ 535449 h 3415370"/>
              <a:gd name="connsiteX2108" fmla="*/ 3866841 w 7451018"/>
              <a:gd name="connsiteY2108" fmla="*/ 547111 h 3415370"/>
              <a:gd name="connsiteX2109" fmla="*/ 3894319 w 7451018"/>
              <a:gd name="connsiteY2109" fmla="*/ 569094 h 3415370"/>
              <a:gd name="connsiteX2110" fmla="*/ 3907724 w 7451018"/>
              <a:gd name="connsiteY2110" fmla="*/ 589469 h 3415370"/>
              <a:gd name="connsiteX2111" fmla="*/ 3880915 w 7451018"/>
              <a:gd name="connsiteY2111" fmla="*/ 608771 h 3415370"/>
              <a:gd name="connsiteX2112" fmla="*/ 3874213 w 7451018"/>
              <a:gd name="connsiteY2112" fmla="*/ 610849 h 3415370"/>
              <a:gd name="connsiteX2113" fmla="*/ 3860809 w 7451018"/>
              <a:gd name="connsiteY2113" fmla="*/ 627202 h 3415370"/>
              <a:gd name="connsiteX2114" fmla="*/ 3854107 w 7451018"/>
              <a:gd name="connsiteY2114" fmla="*/ 652804 h 3415370"/>
              <a:gd name="connsiteX2115" fmla="*/ 3854107 w 7451018"/>
              <a:gd name="connsiteY2115" fmla="*/ 654345 h 3415370"/>
              <a:gd name="connsiteX2116" fmla="*/ 3867511 w 7451018"/>
              <a:gd name="connsiteY2116" fmla="*/ 644560 h 3415370"/>
              <a:gd name="connsiteX2117" fmla="*/ 3854107 w 7451018"/>
              <a:gd name="connsiteY2117" fmla="*/ 660846 h 3415370"/>
              <a:gd name="connsiteX2118" fmla="*/ 3847404 w 7451018"/>
              <a:gd name="connsiteY2118" fmla="*/ 664868 h 3415370"/>
              <a:gd name="connsiteX2119" fmla="*/ 3803640 w 7451018"/>
              <a:gd name="connsiteY2119" fmla="*/ 681154 h 3415370"/>
              <a:gd name="connsiteX2120" fmla="*/ 3772743 w 7451018"/>
              <a:gd name="connsiteY2120" fmla="*/ 694558 h 3415370"/>
              <a:gd name="connsiteX2121" fmla="*/ 3760277 w 7451018"/>
              <a:gd name="connsiteY2121" fmla="*/ 687856 h 3415370"/>
              <a:gd name="connsiteX2122" fmla="*/ 3760277 w 7451018"/>
              <a:gd name="connsiteY2122" fmla="*/ 694558 h 3415370"/>
              <a:gd name="connsiteX2123" fmla="*/ 3766174 w 7451018"/>
              <a:gd name="connsiteY2123" fmla="*/ 694089 h 3415370"/>
              <a:gd name="connsiteX2124" fmla="*/ 3766160 w 7451018"/>
              <a:gd name="connsiteY2124" fmla="*/ 694112 h 3415370"/>
              <a:gd name="connsiteX2125" fmla="*/ 3763175 w 7451018"/>
              <a:gd name="connsiteY2125" fmla="*/ 698781 h 3415370"/>
              <a:gd name="connsiteX2126" fmla="*/ 3761282 w 7451018"/>
              <a:gd name="connsiteY2126" fmla="*/ 701260 h 3415370"/>
              <a:gd name="connsiteX2127" fmla="*/ 3768319 w 7451018"/>
              <a:gd name="connsiteY2127" fmla="*/ 707962 h 3415370"/>
              <a:gd name="connsiteX2128" fmla="*/ 3733401 w 7451018"/>
              <a:gd name="connsiteY2128" fmla="*/ 707628 h 3415370"/>
              <a:gd name="connsiteX2129" fmla="*/ 3727771 w 7451018"/>
              <a:gd name="connsiteY2129" fmla="*/ 707962 h 3415370"/>
              <a:gd name="connsiteX2130" fmla="*/ 3719183 w 7451018"/>
              <a:gd name="connsiteY2130" fmla="*/ 705415 h 3415370"/>
              <a:gd name="connsiteX2131" fmla="*/ 3718984 w 7451018"/>
              <a:gd name="connsiteY2131" fmla="*/ 716005 h 3415370"/>
              <a:gd name="connsiteX2132" fmla="*/ 3733602 w 7451018"/>
              <a:gd name="connsiteY2132" fmla="*/ 716005 h 3415370"/>
              <a:gd name="connsiteX2133" fmla="*/ 3739903 w 7451018"/>
              <a:gd name="connsiteY2133" fmla="*/ 720831 h 3415370"/>
              <a:gd name="connsiteX2134" fmla="*/ 3736886 w 7451018"/>
              <a:gd name="connsiteY2134" fmla="*/ 728203 h 3415370"/>
              <a:gd name="connsiteX2135" fmla="*/ 3778507 w 7451018"/>
              <a:gd name="connsiteY2135" fmla="*/ 708096 h 3415370"/>
              <a:gd name="connsiteX2136" fmla="*/ 3787756 w 7451018"/>
              <a:gd name="connsiteY2136" fmla="*/ 714798 h 3415370"/>
              <a:gd name="connsiteX2137" fmla="*/ 3788895 w 7451018"/>
              <a:gd name="connsiteY2137" fmla="*/ 708096 h 3415370"/>
              <a:gd name="connsiteX2138" fmla="*/ 3796401 w 7451018"/>
              <a:gd name="connsiteY2138" fmla="*/ 721500 h 3415370"/>
              <a:gd name="connsiteX2139" fmla="*/ 3900754 w 7451018"/>
              <a:gd name="connsiteY2139" fmla="*/ 710978 h 3415370"/>
              <a:gd name="connsiteX2140" fmla="*/ 3897470 w 7451018"/>
              <a:gd name="connsiteY2140" fmla="*/ 714665 h 3415370"/>
              <a:gd name="connsiteX2141" fmla="*/ 3976287 w 7451018"/>
              <a:gd name="connsiteY2141" fmla="*/ 634373 h 3415370"/>
              <a:gd name="connsiteX2142" fmla="*/ 3987882 w 7451018"/>
              <a:gd name="connsiteY2142" fmla="*/ 649654 h 3415370"/>
              <a:gd name="connsiteX2143" fmla="*/ 4014691 w 7451018"/>
              <a:gd name="connsiteY2143" fmla="*/ 646571 h 3415370"/>
              <a:gd name="connsiteX2144" fmla="*/ 4014691 w 7451018"/>
              <a:gd name="connsiteY2144" fmla="*/ 622309 h 3415370"/>
              <a:gd name="connsiteX2145" fmla="*/ 4007989 w 7451018"/>
              <a:gd name="connsiteY2145" fmla="*/ 627671 h 3415370"/>
              <a:gd name="connsiteX2146" fmla="*/ 3981447 w 7451018"/>
              <a:gd name="connsiteY2146" fmla="*/ 627671 h 3415370"/>
              <a:gd name="connsiteX2147" fmla="*/ 3975215 w 7451018"/>
              <a:gd name="connsiteY2147" fmla="*/ 627202 h 3415370"/>
              <a:gd name="connsiteX2148" fmla="*/ 3975349 w 7451018"/>
              <a:gd name="connsiteY2148" fmla="*/ 627671 h 3415370"/>
              <a:gd name="connsiteX2149" fmla="*/ 3974277 w 7451018"/>
              <a:gd name="connsiteY2149" fmla="*/ 626398 h 3415370"/>
              <a:gd name="connsiteX2150" fmla="*/ 3967708 w 7451018"/>
              <a:gd name="connsiteY2150" fmla="*/ 626398 h 3415370"/>
              <a:gd name="connsiteX2151" fmla="*/ 3966703 w 7451018"/>
              <a:gd name="connsiteY2151" fmla="*/ 634373 h 3415370"/>
              <a:gd name="connsiteX2152" fmla="*/ 3963284 w 7451018"/>
              <a:gd name="connsiteY2152" fmla="*/ 634373 h 3415370"/>
              <a:gd name="connsiteX2153" fmla="*/ 3963419 w 7451018"/>
              <a:gd name="connsiteY2153" fmla="*/ 627671 h 3415370"/>
              <a:gd name="connsiteX2154" fmla="*/ 3954304 w 7451018"/>
              <a:gd name="connsiteY2154" fmla="*/ 620232 h 3415370"/>
              <a:gd name="connsiteX2155" fmla="*/ 3971663 w 7451018"/>
              <a:gd name="connsiteY2155" fmla="*/ 614266 h 3415370"/>
              <a:gd name="connsiteX2156" fmla="*/ 3961006 w 7451018"/>
              <a:gd name="connsiteY2156" fmla="*/ 605889 h 3415370"/>
              <a:gd name="connsiteX2157" fmla="*/ 3994047 w 7451018"/>
              <a:gd name="connsiteY2157" fmla="*/ 600527 h 3415370"/>
              <a:gd name="connsiteX2158" fmla="*/ 3987815 w 7451018"/>
              <a:gd name="connsiteY2158" fmla="*/ 596707 h 3415370"/>
              <a:gd name="connsiteX2159" fmla="*/ 3994584 w 7451018"/>
              <a:gd name="connsiteY2159" fmla="*/ 600795 h 3415370"/>
              <a:gd name="connsiteX2160" fmla="*/ 4015495 w 7451018"/>
              <a:gd name="connsiteY2160" fmla="*/ 587793 h 3415370"/>
              <a:gd name="connsiteX2161" fmla="*/ 4014691 w 7451018"/>
              <a:gd name="connsiteY2161" fmla="*/ 594093 h 3415370"/>
              <a:gd name="connsiteX2162" fmla="*/ 4022331 w 7451018"/>
              <a:gd name="connsiteY2162" fmla="*/ 587391 h 3415370"/>
              <a:gd name="connsiteX2163" fmla="*/ 4060063 w 7451018"/>
              <a:gd name="connsiteY2163" fmla="*/ 587391 h 3415370"/>
              <a:gd name="connsiteX2164" fmla="*/ 4085398 w 7451018"/>
              <a:gd name="connsiteY2164" fmla="*/ 594093 h 3415370"/>
              <a:gd name="connsiteX2165" fmla="*/ 4089419 w 7451018"/>
              <a:gd name="connsiteY2165" fmla="*/ 580689 h 3415370"/>
              <a:gd name="connsiteX2166" fmla="*/ 4095117 w 7451018"/>
              <a:gd name="connsiteY2166" fmla="*/ 587391 h 3415370"/>
              <a:gd name="connsiteX2167" fmla="*/ 4125008 w 7451018"/>
              <a:gd name="connsiteY2167" fmla="*/ 581091 h 3415370"/>
              <a:gd name="connsiteX2168" fmla="*/ 4081645 w 7451018"/>
              <a:gd name="connsiteY2168" fmla="*/ 573987 h 3415370"/>
              <a:gd name="connsiteX2169" fmla="*/ 4080572 w 7451018"/>
              <a:gd name="connsiteY2169" fmla="*/ 567285 h 3415370"/>
              <a:gd name="connsiteX2170" fmla="*/ 4068375 w 7451018"/>
              <a:gd name="connsiteY2170" fmla="*/ 567351 h 3415370"/>
              <a:gd name="connsiteX2171" fmla="*/ 4068308 w 7451018"/>
              <a:gd name="connsiteY2171" fmla="*/ 573987 h 3415370"/>
              <a:gd name="connsiteX2172" fmla="*/ 4044582 w 7451018"/>
              <a:gd name="connsiteY2172" fmla="*/ 580823 h 3415370"/>
              <a:gd name="connsiteX2173" fmla="*/ 4040226 w 7451018"/>
              <a:gd name="connsiteY2173" fmla="*/ 574657 h 3415370"/>
              <a:gd name="connsiteX2174" fmla="*/ 3998270 w 7451018"/>
              <a:gd name="connsiteY2174" fmla="*/ 581024 h 3415370"/>
              <a:gd name="connsiteX2175" fmla="*/ 3977561 w 7451018"/>
              <a:gd name="connsiteY2175" fmla="*/ 581359 h 3415370"/>
              <a:gd name="connsiteX2176" fmla="*/ 3968580 w 7451018"/>
              <a:gd name="connsiteY2176" fmla="*/ 581962 h 3415370"/>
              <a:gd name="connsiteX2177" fmla="*/ 3955915 w 7451018"/>
              <a:gd name="connsiteY2177" fmla="*/ 586405 h 3415370"/>
              <a:gd name="connsiteX2178" fmla="*/ 3956649 w 7451018"/>
              <a:gd name="connsiteY2178" fmla="*/ 587324 h 3415370"/>
              <a:gd name="connsiteX2179" fmla="*/ 3955874 w 7451018"/>
              <a:gd name="connsiteY2179" fmla="*/ 586419 h 3415370"/>
              <a:gd name="connsiteX2180" fmla="*/ 3955778 w 7451018"/>
              <a:gd name="connsiteY2180" fmla="*/ 586453 h 3415370"/>
              <a:gd name="connsiteX2181" fmla="*/ 3955770 w 7451018"/>
              <a:gd name="connsiteY2181" fmla="*/ 586328 h 3415370"/>
              <a:gd name="connsiteX2182" fmla="*/ 3955443 w 7451018"/>
              <a:gd name="connsiteY2182" fmla="*/ 580756 h 3415370"/>
              <a:gd name="connsiteX2183" fmla="*/ 3948071 w 7451018"/>
              <a:gd name="connsiteY2183" fmla="*/ 581292 h 3415370"/>
              <a:gd name="connsiteX2184" fmla="*/ 3948027 w 7451018"/>
              <a:gd name="connsiteY2184" fmla="*/ 581242 h 3415370"/>
              <a:gd name="connsiteX2185" fmla="*/ 3947641 w 7451018"/>
              <a:gd name="connsiteY2185" fmla="*/ 580809 h 3415370"/>
              <a:gd name="connsiteX2186" fmla="*/ 3947870 w 7451018"/>
              <a:gd name="connsiteY2186" fmla="*/ 582298 h 3415370"/>
              <a:gd name="connsiteX2187" fmla="*/ 3945458 w 7451018"/>
              <a:gd name="connsiteY2187" fmla="*/ 580689 h 3415370"/>
              <a:gd name="connsiteX2188" fmla="*/ 3947240 w 7451018"/>
              <a:gd name="connsiteY2188" fmla="*/ 580259 h 3415370"/>
              <a:gd name="connsiteX2189" fmla="*/ 3941101 w 7451018"/>
              <a:gd name="connsiteY2189" fmla="*/ 574054 h 3415370"/>
              <a:gd name="connsiteX2190" fmla="*/ 3945390 w 7451018"/>
              <a:gd name="connsiteY2190" fmla="*/ 580823 h 3415370"/>
              <a:gd name="connsiteX2191" fmla="*/ 3941637 w 7451018"/>
              <a:gd name="connsiteY2191" fmla="*/ 585448 h 3415370"/>
              <a:gd name="connsiteX2192" fmla="*/ 3941619 w 7451018"/>
              <a:gd name="connsiteY2192" fmla="*/ 585433 h 3415370"/>
              <a:gd name="connsiteX2193" fmla="*/ 3934399 w 7451018"/>
              <a:gd name="connsiteY2193" fmla="*/ 579282 h 3415370"/>
              <a:gd name="connsiteX2194" fmla="*/ 3909601 w 7451018"/>
              <a:gd name="connsiteY2194" fmla="*/ 579147 h 3415370"/>
              <a:gd name="connsiteX2195" fmla="*/ 3909539 w 7451018"/>
              <a:gd name="connsiteY2195" fmla="*/ 578963 h 3415370"/>
              <a:gd name="connsiteX2196" fmla="*/ 3907590 w 7451018"/>
              <a:gd name="connsiteY2196" fmla="*/ 573249 h 3415370"/>
              <a:gd name="connsiteX2197" fmla="*/ 3934399 w 7451018"/>
              <a:gd name="connsiteY2197" fmla="*/ 573987 h 3415370"/>
              <a:gd name="connsiteX2198" fmla="*/ 3934131 w 7451018"/>
              <a:gd name="connsiteY2198" fmla="*/ 567821 h 3415370"/>
              <a:gd name="connsiteX2199" fmla="*/ 3941101 w 7451018"/>
              <a:gd name="connsiteY2199" fmla="*/ 568156 h 3415370"/>
              <a:gd name="connsiteX2200" fmla="*/ 3947803 w 7451018"/>
              <a:gd name="connsiteY2200" fmla="*/ 554886 h 3415370"/>
              <a:gd name="connsiteX2201" fmla="*/ 3949880 w 7451018"/>
              <a:gd name="connsiteY2201" fmla="*/ 540543 h 3415370"/>
              <a:gd name="connsiteX2202" fmla="*/ 3950684 w 7451018"/>
              <a:gd name="connsiteY2202" fmla="*/ 540476 h 3415370"/>
              <a:gd name="connsiteX2203" fmla="*/ 3946396 w 7451018"/>
              <a:gd name="connsiteY2203" fmla="*/ 506965 h 3415370"/>
              <a:gd name="connsiteX2204" fmla="*/ 3953969 w 7451018"/>
              <a:gd name="connsiteY2204" fmla="*/ 500263 h 3415370"/>
              <a:gd name="connsiteX2205" fmla="*/ 4009262 w 7451018"/>
              <a:gd name="connsiteY2205" fmla="*/ 466753 h 3415370"/>
              <a:gd name="connsiteX2206" fmla="*/ 4012747 w 7451018"/>
              <a:gd name="connsiteY2206" fmla="*/ 465412 h 3415370"/>
              <a:gd name="connsiteX2207" fmla="*/ 4028229 w 7451018"/>
              <a:gd name="connsiteY2207" fmla="*/ 453951 h 3415370"/>
              <a:gd name="connsiteX2208" fmla="*/ 4029704 w 7451018"/>
              <a:gd name="connsiteY2208" fmla="*/ 447249 h 3415370"/>
              <a:gd name="connsiteX2209" fmla="*/ 4015026 w 7451018"/>
              <a:gd name="connsiteY2209" fmla="*/ 440079 h 3415370"/>
              <a:gd name="connsiteX2210" fmla="*/ 1738770 w 7451018"/>
              <a:gd name="connsiteY2210" fmla="*/ 439743 h 3415370"/>
              <a:gd name="connsiteX2211" fmla="*/ 1757824 w 7451018"/>
              <a:gd name="connsiteY2211" fmla="*/ 446646 h 3415370"/>
              <a:gd name="connsiteX2212" fmla="*/ 1822031 w 7451018"/>
              <a:gd name="connsiteY2212" fmla="*/ 480156 h 3415370"/>
              <a:gd name="connsiteX2213" fmla="*/ 1849778 w 7451018"/>
              <a:gd name="connsiteY2213" fmla="*/ 489405 h 3415370"/>
              <a:gd name="connsiteX2214" fmla="*/ 1829403 w 7451018"/>
              <a:gd name="connsiteY2214" fmla="*/ 499458 h 3415370"/>
              <a:gd name="connsiteX2215" fmla="*/ 1813988 w 7451018"/>
              <a:gd name="connsiteY2215" fmla="*/ 493561 h 3415370"/>
              <a:gd name="connsiteX2216" fmla="*/ 1796897 w 7451018"/>
              <a:gd name="connsiteY2216" fmla="*/ 486859 h 3415370"/>
              <a:gd name="connsiteX2217" fmla="*/ 1760437 w 7451018"/>
              <a:gd name="connsiteY2217" fmla="*/ 493561 h 3415370"/>
              <a:gd name="connsiteX2218" fmla="*/ 1729541 w 7451018"/>
              <a:gd name="connsiteY2218" fmla="*/ 491751 h 3415370"/>
              <a:gd name="connsiteX2219" fmla="*/ 1696029 w 7451018"/>
              <a:gd name="connsiteY2219" fmla="*/ 492689 h 3415370"/>
              <a:gd name="connsiteX2220" fmla="*/ 1718281 w 7451018"/>
              <a:gd name="connsiteY2220" fmla="*/ 480156 h 3415370"/>
              <a:gd name="connsiteX2221" fmla="*/ 1716404 w 7451018"/>
              <a:gd name="connsiteY2221" fmla="*/ 478347 h 3415370"/>
              <a:gd name="connsiteX2222" fmla="*/ 1738770 w 7451018"/>
              <a:gd name="connsiteY2222" fmla="*/ 439743 h 3415370"/>
              <a:gd name="connsiteX2223" fmla="*/ 3205617 w 7451018"/>
              <a:gd name="connsiteY2223" fmla="*/ 420207 h 3415370"/>
              <a:gd name="connsiteX2224" fmla="*/ 3210686 w 7451018"/>
              <a:gd name="connsiteY2224" fmla="*/ 425334 h 3415370"/>
              <a:gd name="connsiteX2225" fmla="*/ 3197279 w 7451018"/>
              <a:gd name="connsiteY2225" fmla="*/ 426473 h 3415370"/>
              <a:gd name="connsiteX2226" fmla="*/ 3224090 w 7451018"/>
              <a:gd name="connsiteY2226" fmla="*/ 448791 h 3415370"/>
              <a:gd name="connsiteX2227" fmla="*/ 3216517 w 7451018"/>
              <a:gd name="connsiteY2227" fmla="*/ 466686 h 3415370"/>
              <a:gd name="connsiteX2228" fmla="*/ 3198353 w 7451018"/>
              <a:gd name="connsiteY2228" fmla="*/ 480090 h 3415370"/>
              <a:gd name="connsiteX2229" fmla="*/ 3175032 w 7451018"/>
              <a:gd name="connsiteY2229" fmla="*/ 486792 h 3415370"/>
              <a:gd name="connsiteX2230" fmla="*/ 3173959 w 7451018"/>
              <a:gd name="connsiteY2230" fmla="*/ 480090 h 3415370"/>
              <a:gd name="connsiteX2231" fmla="*/ 3172487 w 7451018"/>
              <a:gd name="connsiteY2231" fmla="*/ 486792 h 3415370"/>
              <a:gd name="connsiteX2232" fmla="*/ 3146010 w 7451018"/>
              <a:gd name="connsiteY2232" fmla="*/ 487060 h 3415370"/>
              <a:gd name="connsiteX2233" fmla="*/ 3082006 w 7451018"/>
              <a:gd name="connsiteY2233" fmla="*/ 499996 h 3415370"/>
              <a:gd name="connsiteX2234" fmla="*/ 3085290 w 7451018"/>
              <a:gd name="connsiteY2234" fmla="*/ 494030 h 3415370"/>
              <a:gd name="connsiteX2235" fmla="*/ 3036425 w 7451018"/>
              <a:gd name="connsiteY2235" fmla="*/ 487797 h 3415370"/>
              <a:gd name="connsiteX2236" fmla="*/ 3036425 w 7451018"/>
              <a:gd name="connsiteY2236" fmla="*/ 479621 h 3415370"/>
              <a:gd name="connsiteX2237" fmla="*/ 3050834 w 7451018"/>
              <a:gd name="connsiteY2237" fmla="*/ 473656 h 3415370"/>
              <a:gd name="connsiteX2238" fmla="*/ 3042057 w 7451018"/>
              <a:gd name="connsiteY2238" fmla="*/ 473656 h 3415370"/>
              <a:gd name="connsiteX2239" fmla="*/ 3042767 w 7451018"/>
              <a:gd name="connsiteY2239" fmla="*/ 470707 h 3415370"/>
              <a:gd name="connsiteX2240" fmla="*/ 3043088 w 7451018"/>
              <a:gd name="connsiteY2240" fmla="*/ 467356 h 3415370"/>
              <a:gd name="connsiteX2241" fmla="*/ 3043125 w 7451018"/>
              <a:gd name="connsiteY2241" fmla="*/ 467356 h 3415370"/>
              <a:gd name="connsiteX2242" fmla="*/ 3043125 w 7451018"/>
              <a:gd name="connsiteY2242" fmla="*/ 466954 h 3415370"/>
              <a:gd name="connsiteX2243" fmla="*/ 3043088 w 7451018"/>
              <a:gd name="connsiteY2243" fmla="*/ 467356 h 3415370"/>
              <a:gd name="connsiteX2244" fmla="*/ 3009218 w 7451018"/>
              <a:gd name="connsiteY2244" fmla="*/ 466954 h 3415370"/>
              <a:gd name="connsiteX2245" fmla="*/ 3008343 w 7451018"/>
              <a:gd name="connsiteY2245" fmla="*/ 460252 h 3415370"/>
              <a:gd name="connsiteX2246" fmla="*/ 3036425 w 7451018"/>
              <a:gd name="connsiteY2246" fmla="*/ 453549 h 3415370"/>
              <a:gd name="connsiteX2247" fmla="*/ 3025906 w 7451018"/>
              <a:gd name="connsiteY2247" fmla="*/ 446847 h 3415370"/>
              <a:gd name="connsiteX2248" fmla="*/ 2996215 w 7451018"/>
              <a:gd name="connsiteY2248" fmla="*/ 446982 h 3415370"/>
              <a:gd name="connsiteX2249" fmla="*/ 3009617 w 7451018"/>
              <a:gd name="connsiteY2249" fmla="*/ 440883 h 3415370"/>
              <a:gd name="connsiteX2250" fmla="*/ 3008470 w 7451018"/>
              <a:gd name="connsiteY2250" fmla="*/ 435948 h 3415370"/>
              <a:gd name="connsiteX2251" fmla="*/ 3010066 w 7451018"/>
              <a:gd name="connsiteY2251" fmla="*/ 433405 h 3415370"/>
              <a:gd name="connsiteX2252" fmla="*/ 3010554 w 7451018"/>
              <a:gd name="connsiteY2252" fmla="*/ 435320 h 3415370"/>
              <a:gd name="connsiteX2253" fmla="*/ 3010088 w 7451018"/>
              <a:gd name="connsiteY2253" fmla="*/ 433376 h 3415370"/>
              <a:gd name="connsiteX2254" fmla="*/ 3010066 w 7451018"/>
              <a:gd name="connsiteY2254" fmla="*/ 433405 h 3415370"/>
              <a:gd name="connsiteX2255" fmla="*/ 3009617 w 7451018"/>
              <a:gd name="connsiteY2255" fmla="*/ 431634 h 3415370"/>
              <a:gd name="connsiteX2256" fmla="*/ 3025837 w 7451018"/>
              <a:gd name="connsiteY2256" fmla="*/ 426674 h 3415370"/>
              <a:gd name="connsiteX2257" fmla="*/ 3069939 w 7451018"/>
              <a:gd name="connsiteY2257" fmla="*/ 432639 h 3415370"/>
              <a:gd name="connsiteX2258" fmla="*/ 3063299 w 7451018"/>
              <a:gd name="connsiteY2258" fmla="*/ 439945 h 3415370"/>
              <a:gd name="connsiteX2259" fmla="*/ 3068262 w 7451018"/>
              <a:gd name="connsiteY2259" fmla="*/ 446714 h 3415370"/>
              <a:gd name="connsiteX2260" fmla="*/ 3069806 w 7451018"/>
              <a:gd name="connsiteY2260" fmla="*/ 446714 h 3415370"/>
              <a:gd name="connsiteX2261" fmla="*/ 3083345 w 7451018"/>
              <a:gd name="connsiteY2261" fmla="*/ 440681 h 3415370"/>
              <a:gd name="connsiteX2262" fmla="*/ 3083548 w 7451018"/>
              <a:gd name="connsiteY2262" fmla="*/ 426541 h 3415370"/>
              <a:gd name="connsiteX2263" fmla="*/ 3096483 w 7451018"/>
              <a:gd name="connsiteY2263" fmla="*/ 433243 h 3415370"/>
              <a:gd name="connsiteX2264" fmla="*/ 3123557 w 7451018"/>
              <a:gd name="connsiteY2264" fmla="*/ 433243 h 3415370"/>
              <a:gd name="connsiteX2265" fmla="*/ 3143796 w 7451018"/>
              <a:gd name="connsiteY2265" fmla="*/ 432170 h 3415370"/>
              <a:gd name="connsiteX2266" fmla="*/ 3164506 w 7451018"/>
              <a:gd name="connsiteY2266" fmla="*/ 426004 h 3415370"/>
              <a:gd name="connsiteX2267" fmla="*/ 3203316 w 7451018"/>
              <a:gd name="connsiteY2267" fmla="*/ 425937 h 3415370"/>
              <a:gd name="connsiteX2268" fmla="*/ 3205617 w 7451018"/>
              <a:gd name="connsiteY2268" fmla="*/ 420207 h 3415370"/>
              <a:gd name="connsiteX2269" fmla="*/ 1261795 w 7451018"/>
              <a:gd name="connsiteY2269" fmla="*/ 386125 h 3415370"/>
              <a:gd name="connsiteX2270" fmla="*/ 1261809 w 7451018"/>
              <a:gd name="connsiteY2270" fmla="*/ 386125 h 3415370"/>
              <a:gd name="connsiteX2271" fmla="*/ 1262063 w 7451018"/>
              <a:gd name="connsiteY2271" fmla="*/ 386327 h 3415370"/>
              <a:gd name="connsiteX2272" fmla="*/ 1261795 w 7451018"/>
              <a:gd name="connsiteY2272" fmla="*/ 386125 h 3415370"/>
              <a:gd name="connsiteX2273" fmla="*/ 1261569 w 7451018"/>
              <a:gd name="connsiteY2273" fmla="*/ 385936 h 3415370"/>
              <a:gd name="connsiteX2274" fmla="*/ 1262264 w 7451018"/>
              <a:gd name="connsiteY2274" fmla="*/ 386125 h 3415370"/>
              <a:gd name="connsiteX2275" fmla="*/ 1261809 w 7451018"/>
              <a:gd name="connsiteY2275" fmla="*/ 386125 h 3415370"/>
              <a:gd name="connsiteX2276" fmla="*/ 1260455 w 7451018"/>
              <a:gd name="connsiteY2276" fmla="*/ 385053 h 3415370"/>
              <a:gd name="connsiteX2277" fmla="*/ 1261569 w 7451018"/>
              <a:gd name="connsiteY2277" fmla="*/ 385936 h 3415370"/>
              <a:gd name="connsiteX2278" fmla="*/ 1261527 w 7451018"/>
              <a:gd name="connsiteY2278" fmla="*/ 385924 h 3415370"/>
              <a:gd name="connsiteX2279" fmla="*/ 1260455 w 7451018"/>
              <a:gd name="connsiteY2279" fmla="*/ 385053 h 3415370"/>
              <a:gd name="connsiteX2280" fmla="*/ 1153300 w 7451018"/>
              <a:gd name="connsiteY2280" fmla="*/ 384383 h 3415370"/>
              <a:gd name="connsiteX2281" fmla="*/ 1160203 w 7451018"/>
              <a:gd name="connsiteY2281" fmla="*/ 388740 h 3415370"/>
              <a:gd name="connsiteX2282" fmla="*/ 1153300 w 7451018"/>
              <a:gd name="connsiteY2282" fmla="*/ 384383 h 3415370"/>
              <a:gd name="connsiteX2283" fmla="*/ 1233648 w 7451018"/>
              <a:gd name="connsiteY2283" fmla="*/ 382507 h 3415370"/>
              <a:gd name="connsiteX2284" fmla="*/ 1228957 w 7451018"/>
              <a:gd name="connsiteY2284" fmla="*/ 385389 h 3415370"/>
              <a:gd name="connsiteX2285" fmla="*/ 1234586 w 7451018"/>
              <a:gd name="connsiteY2285" fmla="*/ 388271 h 3415370"/>
              <a:gd name="connsiteX2286" fmla="*/ 1245979 w 7451018"/>
              <a:gd name="connsiteY2286" fmla="*/ 386260 h 3415370"/>
              <a:gd name="connsiteX2287" fmla="*/ 1245578 w 7451018"/>
              <a:gd name="connsiteY2287" fmla="*/ 386193 h 3415370"/>
              <a:gd name="connsiteX2288" fmla="*/ 1244907 w 7451018"/>
              <a:gd name="connsiteY2288" fmla="*/ 386260 h 3415370"/>
              <a:gd name="connsiteX2289" fmla="*/ 1244103 w 7451018"/>
              <a:gd name="connsiteY2289" fmla="*/ 385925 h 3415370"/>
              <a:gd name="connsiteX2290" fmla="*/ 1233648 w 7451018"/>
              <a:gd name="connsiteY2290" fmla="*/ 382507 h 3415370"/>
              <a:gd name="connsiteX2291" fmla="*/ 1252749 w 7451018"/>
              <a:gd name="connsiteY2291" fmla="*/ 379290 h 3415370"/>
              <a:gd name="connsiteX2292" fmla="*/ 1253620 w 7451018"/>
              <a:gd name="connsiteY2292" fmla="*/ 379357 h 3415370"/>
              <a:gd name="connsiteX2293" fmla="*/ 1253486 w 7451018"/>
              <a:gd name="connsiteY2293" fmla="*/ 379357 h 3415370"/>
              <a:gd name="connsiteX2294" fmla="*/ 1252749 w 7451018"/>
              <a:gd name="connsiteY2294" fmla="*/ 379290 h 3415370"/>
              <a:gd name="connsiteX2295" fmla="*/ 1433918 w 7451018"/>
              <a:gd name="connsiteY2295" fmla="*/ 374196 h 3415370"/>
              <a:gd name="connsiteX2296" fmla="*/ 1433918 w 7451018"/>
              <a:gd name="connsiteY2296" fmla="*/ 374196 h 3415370"/>
              <a:gd name="connsiteX2297" fmla="*/ 4625128 w 7451018"/>
              <a:gd name="connsiteY2297" fmla="*/ 372228 h 3415370"/>
              <a:gd name="connsiteX2298" fmla="*/ 4624922 w 7451018"/>
              <a:gd name="connsiteY2298" fmla="*/ 372454 h 3415370"/>
              <a:gd name="connsiteX2299" fmla="*/ 4624922 w 7451018"/>
              <a:gd name="connsiteY2299" fmla="*/ 372521 h 3415370"/>
              <a:gd name="connsiteX2300" fmla="*/ 4624964 w 7451018"/>
              <a:gd name="connsiteY2300" fmla="*/ 372530 h 3415370"/>
              <a:gd name="connsiteX2301" fmla="*/ 1873532 w 7451018"/>
              <a:gd name="connsiteY2301" fmla="*/ 368349 h 3415370"/>
              <a:gd name="connsiteX2302" fmla="*/ 1877260 w 7451018"/>
              <a:gd name="connsiteY2302" fmla="*/ 372856 h 3415370"/>
              <a:gd name="connsiteX2303" fmla="*/ 1863520 w 7451018"/>
              <a:gd name="connsiteY2303" fmla="*/ 379424 h 3415370"/>
              <a:gd name="connsiteX2304" fmla="*/ 1873532 w 7451018"/>
              <a:gd name="connsiteY2304" fmla="*/ 368349 h 3415370"/>
              <a:gd name="connsiteX2305" fmla="*/ 1399398 w 7451018"/>
              <a:gd name="connsiteY2305" fmla="*/ 366154 h 3415370"/>
              <a:gd name="connsiteX2306" fmla="*/ 1386263 w 7451018"/>
              <a:gd name="connsiteY2306" fmla="*/ 367025 h 3415370"/>
              <a:gd name="connsiteX2307" fmla="*/ 1387402 w 7451018"/>
              <a:gd name="connsiteY2307" fmla="*/ 366221 h 3415370"/>
              <a:gd name="connsiteX2308" fmla="*/ 1399398 w 7451018"/>
              <a:gd name="connsiteY2308" fmla="*/ 366154 h 3415370"/>
              <a:gd name="connsiteX2309" fmla="*/ 1386128 w 7451018"/>
              <a:gd name="connsiteY2309" fmla="*/ 366154 h 3415370"/>
              <a:gd name="connsiteX2310" fmla="*/ 1386196 w 7451018"/>
              <a:gd name="connsiteY2310" fmla="*/ 366154 h 3415370"/>
              <a:gd name="connsiteX2311" fmla="*/ 1386263 w 7451018"/>
              <a:gd name="connsiteY2311" fmla="*/ 367025 h 3415370"/>
              <a:gd name="connsiteX2312" fmla="*/ 1386128 w 7451018"/>
              <a:gd name="connsiteY2312" fmla="*/ 366154 h 3415370"/>
              <a:gd name="connsiteX2313" fmla="*/ 5094742 w 7451018"/>
              <a:gd name="connsiteY2313" fmla="*/ 360658 h 3415370"/>
              <a:gd name="connsiteX2314" fmla="*/ 5099233 w 7451018"/>
              <a:gd name="connsiteY2314" fmla="*/ 366757 h 3415370"/>
              <a:gd name="connsiteX2315" fmla="*/ 5114044 w 7451018"/>
              <a:gd name="connsiteY2315" fmla="*/ 371248 h 3415370"/>
              <a:gd name="connsiteX2316" fmla="*/ 5110291 w 7451018"/>
              <a:gd name="connsiteY2316" fmla="*/ 379558 h 3415370"/>
              <a:gd name="connsiteX2317" fmla="*/ 5114044 w 7451018"/>
              <a:gd name="connsiteY2317" fmla="*/ 381502 h 3415370"/>
              <a:gd name="connsiteX2318" fmla="*/ 5107342 w 7451018"/>
              <a:gd name="connsiteY2318" fmla="*/ 379625 h 3415370"/>
              <a:gd name="connsiteX2319" fmla="*/ 5113240 w 7451018"/>
              <a:gd name="connsiteY2319" fmla="*/ 389477 h 3415370"/>
              <a:gd name="connsiteX2320" fmla="*/ 5122691 w 7451018"/>
              <a:gd name="connsiteY2320" fmla="*/ 379692 h 3415370"/>
              <a:gd name="connsiteX2321" fmla="*/ 5121417 w 7451018"/>
              <a:gd name="connsiteY2321" fmla="*/ 373124 h 3415370"/>
              <a:gd name="connsiteX2322" fmla="*/ 5114044 w 7451018"/>
              <a:gd name="connsiteY2322" fmla="*/ 365751 h 3415370"/>
              <a:gd name="connsiteX2323" fmla="*/ 5098094 w 7451018"/>
              <a:gd name="connsiteY2323" fmla="*/ 360658 h 3415370"/>
              <a:gd name="connsiteX2324" fmla="*/ 5094742 w 7451018"/>
              <a:gd name="connsiteY2324" fmla="*/ 360658 h 3415370"/>
              <a:gd name="connsiteX2325" fmla="*/ 1629273 w 7451018"/>
              <a:gd name="connsiteY2325" fmla="*/ 359451 h 3415370"/>
              <a:gd name="connsiteX2326" fmla="*/ 1633362 w 7451018"/>
              <a:gd name="connsiteY2326" fmla="*/ 372856 h 3415370"/>
              <a:gd name="connsiteX2327" fmla="*/ 1635707 w 7451018"/>
              <a:gd name="connsiteY2327" fmla="*/ 375403 h 3415370"/>
              <a:gd name="connsiteX2328" fmla="*/ 1642008 w 7451018"/>
              <a:gd name="connsiteY2328" fmla="*/ 363071 h 3415370"/>
              <a:gd name="connsiteX2329" fmla="*/ 1629273 w 7451018"/>
              <a:gd name="connsiteY2329" fmla="*/ 359451 h 3415370"/>
              <a:gd name="connsiteX2330" fmla="*/ 1432902 w 7451018"/>
              <a:gd name="connsiteY2330" fmla="*/ 353143 h 3415370"/>
              <a:gd name="connsiteX2331" fmla="*/ 1434585 w 7451018"/>
              <a:gd name="connsiteY2331" fmla="*/ 362065 h 3415370"/>
              <a:gd name="connsiteX2332" fmla="*/ 1421181 w 7451018"/>
              <a:gd name="connsiteY2332" fmla="*/ 366153 h 3415370"/>
              <a:gd name="connsiteX2333" fmla="*/ 1428151 w 7451018"/>
              <a:gd name="connsiteY2333" fmla="*/ 359451 h 3415370"/>
              <a:gd name="connsiteX2334" fmla="*/ 1432902 w 7451018"/>
              <a:gd name="connsiteY2334" fmla="*/ 353143 h 3415370"/>
              <a:gd name="connsiteX2335" fmla="*/ 1548513 w 7451018"/>
              <a:gd name="connsiteY2335" fmla="*/ 345712 h 3415370"/>
              <a:gd name="connsiteX2336" fmla="*/ 1547846 w 7451018"/>
              <a:gd name="connsiteY2336" fmla="*/ 345779 h 3415370"/>
              <a:gd name="connsiteX2337" fmla="*/ 1547907 w 7451018"/>
              <a:gd name="connsiteY2337" fmla="*/ 345779 h 3415370"/>
              <a:gd name="connsiteX2338" fmla="*/ 1548110 w 7451018"/>
              <a:gd name="connsiteY2338" fmla="*/ 346114 h 3415370"/>
              <a:gd name="connsiteX2339" fmla="*/ 1547977 w 7451018"/>
              <a:gd name="connsiteY2339" fmla="*/ 346047 h 3415370"/>
              <a:gd name="connsiteX2340" fmla="*/ 1547843 w 7451018"/>
              <a:gd name="connsiteY2340" fmla="*/ 345779 h 3415370"/>
              <a:gd name="connsiteX2341" fmla="*/ 1547775 w 7451018"/>
              <a:gd name="connsiteY2341" fmla="*/ 345779 h 3415370"/>
              <a:gd name="connsiteX2342" fmla="*/ 1532965 w 7451018"/>
              <a:gd name="connsiteY2342" fmla="*/ 346047 h 3415370"/>
              <a:gd name="connsiteX2343" fmla="*/ 1521705 w 7451018"/>
              <a:gd name="connsiteY2343" fmla="*/ 352749 h 3415370"/>
              <a:gd name="connsiteX2344" fmla="*/ 1521772 w 7451018"/>
              <a:gd name="connsiteY2344" fmla="*/ 359586 h 3415370"/>
              <a:gd name="connsiteX2345" fmla="*/ 1534976 w 7451018"/>
              <a:gd name="connsiteY2345" fmla="*/ 359719 h 3415370"/>
              <a:gd name="connsiteX2346" fmla="*/ 1535846 w 7451018"/>
              <a:gd name="connsiteY2346" fmla="*/ 366757 h 3415370"/>
              <a:gd name="connsiteX2347" fmla="*/ 1496035 w 7451018"/>
              <a:gd name="connsiteY2347" fmla="*/ 374129 h 3415370"/>
              <a:gd name="connsiteX2348" fmla="*/ 1507429 w 7451018"/>
              <a:gd name="connsiteY2348" fmla="*/ 374129 h 3415370"/>
              <a:gd name="connsiteX2349" fmla="*/ 1519493 w 7451018"/>
              <a:gd name="connsiteY2349" fmla="*/ 373526 h 3415370"/>
              <a:gd name="connsiteX2350" fmla="*/ 1515069 w 7451018"/>
              <a:gd name="connsiteY2350" fmla="*/ 386327 h 3415370"/>
              <a:gd name="connsiteX2351" fmla="*/ 1521772 w 7451018"/>
              <a:gd name="connsiteY2351" fmla="*/ 389678 h 3415370"/>
              <a:gd name="connsiteX2352" fmla="*/ 1516142 w 7451018"/>
              <a:gd name="connsiteY2352" fmla="*/ 394705 h 3415370"/>
              <a:gd name="connsiteX2353" fmla="*/ 1528675 w 7451018"/>
              <a:gd name="connsiteY2353" fmla="*/ 399731 h 3415370"/>
              <a:gd name="connsiteX2354" fmla="*/ 1529547 w 7451018"/>
              <a:gd name="connsiteY2354" fmla="*/ 392962 h 3415370"/>
              <a:gd name="connsiteX2355" fmla="*/ 1521705 w 7451018"/>
              <a:gd name="connsiteY2355" fmla="*/ 390616 h 3415370"/>
              <a:gd name="connsiteX2356" fmla="*/ 1561515 w 7451018"/>
              <a:gd name="connsiteY2356" fmla="*/ 366154 h 3415370"/>
              <a:gd name="connsiteX2357" fmla="*/ 1541811 w 7451018"/>
              <a:gd name="connsiteY2357" fmla="*/ 366154 h 3415370"/>
              <a:gd name="connsiteX2358" fmla="*/ 1541811 w 7451018"/>
              <a:gd name="connsiteY2358" fmla="*/ 360054 h 3415370"/>
              <a:gd name="connsiteX2359" fmla="*/ 1551529 w 7451018"/>
              <a:gd name="connsiteY2359" fmla="*/ 359451 h 3415370"/>
              <a:gd name="connsiteX2360" fmla="*/ 1553137 w 7451018"/>
              <a:gd name="connsiteY2360" fmla="*/ 352951 h 3415370"/>
              <a:gd name="connsiteX2361" fmla="*/ 1548111 w 7451018"/>
              <a:gd name="connsiteY2361" fmla="*/ 346114 h 3415370"/>
              <a:gd name="connsiteX2362" fmla="*/ 1548513 w 7451018"/>
              <a:gd name="connsiteY2362" fmla="*/ 345712 h 3415370"/>
              <a:gd name="connsiteX2363" fmla="*/ 1888252 w 7451018"/>
              <a:gd name="connsiteY2363" fmla="*/ 339756 h 3415370"/>
              <a:gd name="connsiteX2364" fmla="*/ 1884564 w 7451018"/>
              <a:gd name="connsiteY2364" fmla="*/ 346047 h 3415370"/>
              <a:gd name="connsiteX2365" fmla="*/ 1881347 w 7451018"/>
              <a:gd name="connsiteY2365" fmla="*/ 359451 h 3415370"/>
              <a:gd name="connsiteX2366" fmla="*/ 1856884 w 7451018"/>
              <a:gd name="connsiteY2366" fmla="*/ 362065 h 3415370"/>
              <a:gd name="connsiteX2367" fmla="*/ 1870959 w 7451018"/>
              <a:gd name="connsiteY2367" fmla="*/ 352749 h 3415370"/>
              <a:gd name="connsiteX2368" fmla="*/ 1874377 w 7451018"/>
              <a:gd name="connsiteY2368" fmla="*/ 352481 h 3415370"/>
              <a:gd name="connsiteX2369" fmla="*/ 1870222 w 7451018"/>
              <a:gd name="connsiteY2369" fmla="*/ 346784 h 3415370"/>
              <a:gd name="connsiteX2370" fmla="*/ 1878139 w 7451018"/>
              <a:gd name="connsiteY2370" fmla="*/ 341758 h 3415370"/>
              <a:gd name="connsiteX2371" fmla="*/ 1736165 w 7451018"/>
              <a:gd name="connsiteY2371" fmla="*/ 339345 h 3415370"/>
              <a:gd name="connsiteX2372" fmla="*/ 1736366 w 7451018"/>
              <a:gd name="connsiteY2372" fmla="*/ 339948 h 3415370"/>
              <a:gd name="connsiteX2373" fmla="*/ 1736165 w 7451018"/>
              <a:gd name="connsiteY2373" fmla="*/ 339345 h 3415370"/>
              <a:gd name="connsiteX2374" fmla="*/ 1890262 w 7451018"/>
              <a:gd name="connsiteY2374" fmla="*/ 336329 h 3415370"/>
              <a:gd name="connsiteX2375" fmla="*/ 1890328 w 7451018"/>
              <a:gd name="connsiteY2375" fmla="*/ 339345 h 3415370"/>
              <a:gd name="connsiteX2376" fmla="*/ 1888252 w 7451018"/>
              <a:gd name="connsiteY2376" fmla="*/ 339756 h 3415370"/>
              <a:gd name="connsiteX2377" fmla="*/ 1748034 w 7451018"/>
              <a:gd name="connsiteY2377" fmla="*/ 333850 h 3415370"/>
              <a:gd name="connsiteX2378" fmla="*/ 1741399 w 7451018"/>
              <a:gd name="connsiteY2378" fmla="*/ 340552 h 3415370"/>
              <a:gd name="connsiteX2379" fmla="*/ 1751855 w 7451018"/>
              <a:gd name="connsiteY2379" fmla="*/ 340552 h 3415370"/>
              <a:gd name="connsiteX2380" fmla="*/ 1748034 w 7451018"/>
              <a:gd name="connsiteY2380" fmla="*/ 333850 h 3415370"/>
              <a:gd name="connsiteX2381" fmla="*/ 1423974 w 7451018"/>
              <a:gd name="connsiteY2381" fmla="*/ 321166 h 3415370"/>
              <a:gd name="connsiteX2382" fmla="*/ 1434646 w 7451018"/>
              <a:gd name="connsiteY2382" fmla="*/ 322321 h 3415370"/>
              <a:gd name="connsiteX2383" fmla="*/ 1421042 w 7451018"/>
              <a:gd name="connsiteY2383" fmla="*/ 325941 h 3415370"/>
              <a:gd name="connsiteX2384" fmla="*/ 1423974 w 7451018"/>
              <a:gd name="connsiteY2384" fmla="*/ 321166 h 3415370"/>
              <a:gd name="connsiteX2385" fmla="*/ 1109459 w 7451018"/>
              <a:gd name="connsiteY2385" fmla="*/ 319842 h 3415370"/>
              <a:gd name="connsiteX2386" fmla="*/ 1108186 w 7451018"/>
              <a:gd name="connsiteY2386" fmla="*/ 326544 h 3415370"/>
              <a:gd name="connsiteX2387" fmla="*/ 1110867 w 7451018"/>
              <a:gd name="connsiteY2387" fmla="*/ 326209 h 3415370"/>
              <a:gd name="connsiteX2388" fmla="*/ 1109459 w 7451018"/>
              <a:gd name="connsiteY2388" fmla="*/ 319842 h 3415370"/>
              <a:gd name="connsiteX2389" fmla="*/ 5238638 w 7451018"/>
              <a:gd name="connsiteY2389" fmla="*/ 299133 h 3415370"/>
              <a:gd name="connsiteX2390" fmla="*/ 5216923 w 7451018"/>
              <a:gd name="connsiteY2390" fmla="*/ 305835 h 3415370"/>
              <a:gd name="connsiteX2391" fmla="*/ 5229791 w 7451018"/>
              <a:gd name="connsiteY2391" fmla="*/ 312537 h 3415370"/>
              <a:gd name="connsiteX2392" fmla="*/ 5238638 w 7451018"/>
              <a:gd name="connsiteY2392" fmla="*/ 299133 h 3415370"/>
              <a:gd name="connsiteX2393" fmla="*/ 5116885 w 7451018"/>
              <a:gd name="connsiteY2393" fmla="*/ 285410 h 3415370"/>
              <a:gd name="connsiteX2394" fmla="*/ 5115921 w 7451018"/>
              <a:gd name="connsiteY2394" fmla="*/ 292430 h 3415370"/>
              <a:gd name="connsiteX2395" fmla="*/ 5118200 w 7451018"/>
              <a:gd name="connsiteY2395" fmla="*/ 285728 h 3415370"/>
              <a:gd name="connsiteX2396" fmla="*/ 5116885 w 7451018"/>
              <a:gd name="connsiteY2396" fmla="*/ 285410 h 3415370"/>
              <a:gd name="connsiteX2397" fmla="*/ 1840792 w 7451018"/>
              <a:gd name="connsiteY2397" fmla="*/ 276881 h 3415370"/>
              <a:gd name="connsiteX2398" fmla="*/ 1834493 w 7451018"/>
              <a:gd name="connsiteY2398" fmla="*/ 279026 h 3415370"/>
              <a:gd name="connsiteX2399" fmla="*/ 1836704 w 7451018"/>
              <a:gd name="connsiteY2399" fmla="*/ 285728 h 3415370"/>
              <a:gd name="connsiteX2400" fmla="*/ 1840792 w 7451018"/>
              <a:gd name="connsiteY2400" fmla="*/ 276881 h 3415370"/>
              <a:gd name="connsiteX2401" fmla="*/ 4598114 w 7451018"/>
              <a:gd name="connsiteY2401" fmla="*/ 272056 h 3415370"/>
              <a:gd name="connsiteX2402" fmla="*/ 4597979 w 7451018"/>
              <a:gd name="connsiteY2402" fmla="*/ 272526 h 3415370"/>
              <a:gd name="connsiteX2403" fmla="*/ 4597979 w 7451018"/>
              <a:gd name="connsiteY2403" fmla="*/ 272324 h 3415370"/>
              <a:gd name="connsiteX2404" fmla="*/ 4598114 w 7451018"/>
              <a:gd name="connsiteY2404" fmla="*/ 272056 h 3415370"/>
              <a:gd name="connsiteX2405" fmla="*/ 2996202 w 7451018"/>
              <a:gd name="connsiteY2405" fmla="*/ 264214 h 3415370"/>
              <a:gd name="connsiteX2406" fmla="*/ 2995869 w 7451018"/>
              <a:gd name="connsiteY2406" fmla="*/ 264683 h 3415370"/>
              <a:gd name="connsiteX2407" fmla="*/ 2996202 w 7451018"/>
              <a:gd name="connsiteY2407" fmla="*/ 265219 h 3415370"/>
              <a:gd name="connsiteX2408" fmla="*/ 2994795 w 7451018"/>
              <a:gd name="connsiteY2408" fmla="*/ 265621 h 3415370"/>
              <a:gd name="connsiteX2409" fmla="*/ 2996202 w 7451018"/>
              <a:gd name="connsiteY2409" fmla="*/ 274334 h 3415370"/>
              <a:gd name="connsiteX2410" fmla="*/ 3010343 w 7451018"/>
              <a:gd name="connsiteY2410" fmla="*/ 278355 h 3415370"/>
              <a:gd name="connsiteX2411" fmla="*/ 2996202 w 7451018"/>
              <a:gd name="connsiteY2411" fmla="*/ 264214 h 3415370"/>
              <a:gd name="connsiteX2412" fmla="*/ 1843205 w 7451018"/>
              <a:gd name="connsiteY2412" fmla="*/ 261935 h 3415370"/>
              <a:gd name="connsiteX2413" fmla="*/ 1838849 w 7451018"/>
              <a:gd name="connsiteY2413" fmla="*/ 265688 h 3415370"/>
              <a:gd name="connsiteX2414" fmla="*/ 1840994 w 7451018"/>
              <a:gd name="connsiteY2414" fmla="*/ 272391 h 3415370"/>
              <a:gd name="connsiteX2415" fmla="*/ 1843205 w 7451018"/>
              <a:gd name="connsiteY2415" fmla="*/ 272860 h 3415370"/>
              <a:gd name="connsiteX2416" fmla="*/ 1843473 w 7451018"/>
              <a:gd name="connsiteY2416" fmla="*/ 272391 h 3415370"/>
              <a:gd name="connsiteX2417" fmla="*/ 1876984 w 7451018"/>
              <a:gd name="connsiteY2417" fmla="*/ 279026 h 3415370"/>
              <a:gd name="connsiteX2418" fmla="*/ 1889919 w 7451018"/>
              <a:gd name="connsiteY2418" fmla="*/ 266694 h 3415370"/>
              <a:gd name="connsiteX2419" fmla="*/ 1844144 w 7451018"/>
              <a:gd name="connsiteY2419" fmla="*/ 262338 h 3415370"/>
              <a:gd name="connsiteX2420" fmla="*/ 1843205 w 7451018"/>
              <a:gd name="connsiteY2420" fmla="*/ 261935 h 3415370"/>
              <a:gd name="connsiteX2421" fmla="*/ 1493497 w 7451018"/>
              <a:gd name="connsiteY2421" fmla="*/ 252444 h 3415370"/>
              <a:gd name="connsiteX2422" fmla="*/ 1478681 w 7451018"/>
              <a:gd name="connsiteY2422" fmla="*/ 258919 h 3415370"/>
              <a:gd name="connsiteX2423" fmla="*/ 1494900 w 7451018"/>
              <a:gd name="connsiteY2423" fmla="*/ 259120 h 3415370"/>
              <a:gd name="connsiteX2424" fmla="*/ 1493497 w 7451018"/>
              <a:gd name="connsiteY2424" fmla="*/ 252444 h 3415370"/>
              <a:gd name="connsiteX2425" fmla="*/ 1494900 w 7451018"/>
              <a:gd name="connsiteY2425" fmla="*/ 252083 h 3415370"/>
              <a:gd name="connsiteX2426" fmla="*/ 1494900 w 7451018"/>
              <a:gd name="connsiteY2426" fmla="*/ 253021 h 3415370"/>
              <a:gd name="connsiteX2427" fmla="*/ 1495301 w 7451018"/>
              <a:gd name="connsiteY2427" fmla="*/ 252150 h 3415370"/>
              <a:gd name="connsiteX2428" fmla="*/ 1494900 w 7451018"/>
              <a:gd name="connsiteY2428" fmla="*/ 252083 h 3415370"/>
              <a:gd name="connsiteX2429" fmla="*/ 1495034 w 7451018"/>
              <a:gd name="connsiteY2429" fmla="*/ 250742 h 3415370"/>
              <a:gd name="connsiteX2430" fmla="*/ 1494966 w 7451018"/>
              <a:gd name="connsiteY2430" fmla="*/ 250877 h 3415370"/>
              <a:gd name="connsiteX2431" fmla="*/ 1494966 w 7451018"/>
              <a:gd name="connsiteY2431" fmla="*/ 250944 h 3415370"/>
              <a:gd name="connsiteX2432" fmla="*/ 1495034 w 7451018"/>
              <a:gd name="connsiteY2432" fmla="*/ 250742 h 3415370"/>
              <a:gd name="connsiteX2433" fmla="*/ 3006167 w 7451018"/>
              <a:gd name="connsiteY2433" fmla="*/ 248112 h 3415370"/>
              <a:gd name="connsiteX2434" fmla="*/ 3002367 w 7451018"/>
              <a:gd name="connsiteY2434" fmla="*/ 250072 h 3415370"/>
              <a:gd name="connsiteX2435" fmla="*/ 3015503 w 7451018"/>
              <a:gd name="connsiteY2435" fmla="*/ 251882 h 3415370"/>
              <a:gd name="connsiteX2436" fmla="*/ 3006167 w 7451018"/>
              <a:gd name="connsiteY2436" fmla="*/ 248112 h 3415370"/>
              <a:gd name="connsiteX2437" fmla="*/ 1272514 w 7451018"/>
              <a:gd name="connsiteY2437" fmla="*/ 245222 h 3415370"/>
              <a:gd name="connsiteX2438" fmla="*/ 1277891 w 7451018"/>
              <a:gd name="connsiteY2438" fmla="*/ 245582 h 3415370"/>
              <a:gd name="connsiteX2439" fmla="*/ 1268107 w 7451018"/>
              <a:gd name="connsiteY2439" fmla="*/ 252285 h 3415370"/>
              <a:gd name="connsiteX2440" fmla="*/ 1267035 w 7451018"/>
              <a:gd name="connsiteY2440" fmla="*/ 246923 h 3415370"/>
              <a:gd name="connsiteX2441" fmla="*/ 1272514 w 7451018"/>
              <a:gd name="connsiteY2441" fmla="*/ 245222 h 3415370"/>
              <a:gd name="connsiteX2442" fmla="*/ 5775145 w 7451018"/>
              <a:gd name="connsiteY2442" fmla="*/ 239551 h 3415370"/>
              <a:gd name="connsiteX2443" fmla="*/ 5731916 w 7451018"/>
              <a:gd name="connsiteY2443" fmla="*/ 245516 h 3415370"/>
              <a:gd name="connsiteX2444" fmla="*/ 5715629 w 7451018"/>
              <a:gd name="connsiteY2444" fmla="*/ 258920 h 3415370"/>
              <a:gd name="connsiteX2445" fmla="*/ 5771056 w 7451018"/>
              <a:gd name="connsiteY2445" fmla="*/ 245516 h 3415370"/>
              <a:gd name="connsiteX2446" fmla="*/ 5784662 w 7451018"/>
              <a:gd name="connsiteY2446" fmla="*/ 252218 h 3415370"/>
              <a:gd name="connsiteX2447" fmla="*/ 5785332 w 7451018"/>
              <a:gd name="connsiteY2447" fmla="*/ 247660 h 3415370"/>
              <a:gd name="connsiteX2448" fmla="*/ 5787678 w 7451018"/>
              <a:gd name="connsiteY2448" fmla="*/ 245516 h 3415370"/>
              <a:gd name="connsiteX2449" fmla="*/ 5775145 w 7451018"/>
              <a:gd name="connsiteY2449" fmla="*/ 239551 h 3415370"/>
              <a:gd name="connsiteX2450" fmla="*/ 6453402 w 7451018"/>
              <a:gd name="connsiteY2450" fmla="*/ 238813 h 3415370"/>
              <a:gd name="connsiteX2451" fmla="*/ 6484500 w 7451018"/>
              <a:gd name="connsiteY2451" fmla="*/ 252217 h 3415370"/>
              <a:gd name="connsiteX2452" fmla="*/ 6487985 w 7451018"/>
              <a:gd name="connsiteY2452" fmla="*/ 257043 h 3415370"/>
              <a:gd name="connsiteX2453" fmla="*/ 6400857 w 7451018"/>
              <a:gd name="connsiteY2453" fmla="*/ 250944 h 3415370"/>
              <a:gd name="connsiteX2454" fmla="*/ 6453402 w 7451018"/>
              <a:gd name="connsiteY2454" fmla="*/ 238813 h 3415370"/>
              <a:gd name="connsiteX2455" fmla="*/ 1484713 w 7451018"/>
              <a:gd name="connsiteY2455" fmla="*/ 238813 h 3415370"/>
              <a:gd name="connsiteX2456" fmla="*/ 1495502 w 7451018"/>
              <a:gd name="connsiteY2456" fmla="*/ 252217 h 3415370"/>
              <a:gd name="connsiteX2457" fmla="*/ 1508304 w 7451018"/>
              <a:gd name="connsiteY2457" fmla="*/ 272323 h 3415370"/>
              <a:gd name="connsiteX2458" fmla="*/ 1510181 w 7451018"/>
              <a:gd name="connsiteY2458" fmla="*/ 279026 h 3415370"/>
              <a:gd name="connsiteX2459" fmla="*/ 1474794 w 7451018"/>
              <a:gd name="connsiteY2459" fmla="*/ 296786 h 3415370"/>
              <a:gd name="connsiteX2460" fmla="*/ 1405427 w 7451018"/>
              <a:gd name="connsiteY2460" fmla="*/ 285728 h 3415370"/>
              <a:gd name="connsiteX2461" fmla="*/ 1374596 w 7451018"/>
              <a:gd name="connsiteY2461" fmla="*/ 269911 h 3415370"/>
              <a:gd name="connsiteX2462" fmla="*/ 1424594 w 7451018"/>
              <a:gd name="connsiteY2462" fmla="*/ 265621 h 3415370"/>
              <a:gd name="connsiteX2463" fmla="*/ 1401137 w 7451018"/>
              <a:gd name="connsiteY2463" fmla="*/ 245515 h 3415370"/>
              <a:gd name="connsiteX2464" fmla="*/ 1410788 w 7451018"/>
              <a:gd name="connsiteY2464" fmla="*/ 245515 h 3415370"/>
              <a:gd name="connsiteX2465" fmla="*/ 1484713 w 7451018"/>
              <a:gd name="connsiteY2465" fmla="*/ 238813 h 3415370"/>
              <a:gd name="connsiteX2466" fmla="*/ 1608498 w 7451018"/>
              <a:gd name="connsiteY2466" fmla="*/ 231843 h 3415370"/>
              <a:gd name="connsiteX2467" fmla="*/ 1647437 w 7451018"/>
              <a:gd name="connsiteY2467" fmla="*/ 236602 h 3415370"/>
              <a:gd name="connsiteX2468" fmla="*/ 1618550 w 7451018"/>
              <a:gd name="connsiteY2468" fmla="*/ 255702 h 3415370"/>
              <a:gd name="connsiteX2469" fmla="*/ 1567882 w 7451018"/>
              <a:gd name="connsiteY2469" fmla="*/ 272056 h 3415370"/>
              <a:gd name="connsiteX2470" fmla="*/ 1553808 w 7451018"/>
              <a:gd name="connsiteY2470" fmla="*/ 285460 h 3415370"/>
              <a:gd name="connsiteX2471" fmla="*/ 1567882 w 7451018"/>
              <a:gd name="connsiteY2471" fmla="*/ 292162 h 3415370"/>
              <a:gd name="connsiteX2472" fmla="*/ 1599986 w 7451018"/>
              <a:gd name="connsiteY2472" fmla="*/ 318971 h 3415370"/>
              <a:gd name="connsiteX2473" fmla="*/ 1599937 w 7451018"/>
              <a:gd name="connsiteY2473" fmla="*/ 319251 h 3415370"/>
              <a:gd name="connsiteX2474" fmla="*/ 1599425 w 7451018"/>
              <a:gd name="connsiteY2474" fmla="*/ 322146 h 3415370"/>
              <a:gd name="connsiteX2475" fmla="*/ 1600120 w 7451018"/>
              <a:gd name="connsiteY2475" fmla="*/ 325673 h 3415370"/>
              <a:gd name="connsiteX2476" fmla="*/ 1610240 w 7451018"/>
              <a:gd name="connsiteY2476" fmla="*/ 325673 h 3415370"/>
              <a:gd name="connsiteX2477" fmla="*/ 1611111 w 7451018"/>
              <a:gd name="connsiteY2477" fmla="*/ 332375 h 3415370"/>
              <a:gd name="connsiteX2478" fmla="*/ 1593686 w 7451018"/>
              <a:gd name="connsiteY2478" fmla="*/ 339077 h 3415370"/>
              <a:gd name="connsiteX2479" fmla="*/ 1607895 w 7451018"/>
              <a:gd name="connsiteY2479" fmla="*/ 345779 h 3415370"/>
              <a:gd name="connsiteX2480" fmla="*/ 1602265 w 7451018"/>
              <a:gd name="connsiteY2480" fmla="*/ 338340 h 3415370"/>
              <a:gd name="connsiteX2481" fmla="*/ 1615668 w 7451018"/>
              <a:gd name="connsiteY2481" fmla="*/ 341423 h 3415370"/>
              <a:gd name="connsiteX2482" fmla="*/ 1638523 w 7451018"/>
              <a:gd name="connsiteY2482" fmla="*/ 352481 h 3415370"/>
              <a:gd name="connsiteX2483" fmla="*/ 1640735 w 7451018"/>
              <a:gd name="connsiteY2483" fmla="*/ 359183 h 3415370"/>
              <a:gd name="connsiteX2484" fmla="*/ 1674715 w 7451018"/>
              <a:gd name="connsiteY2484" fmla="*/ 359183 h 3415370"/>
              <a:gd name="connsiteX2485" fmla="*/ 1675988 w 7451018"/>
              <a:gd name="connsiteY2485" fmla="*/ 383311 h 3415370"/>
              <a:gd name="connsiteX2486" fmla="*/ 1696092 w 7451018"/>
              <a:gd name="connsiteY2486" fmla="*/ 402479 h 3415370"/>
              <a:gd name="connsiteX2487" fmla="*/ 1712177 w 7451018"/>
              <a:gd name="connsiteY2487" fmla="*/ 399329 h 3415370"/>
              <a:gd name="connsiteX2488" fmla="*/ 1710435 w 7451018"/>
              <a:gd name="connsiteY2488" fmla="*/ 392627 h 3415370"/>
              <a:gd name="connsiteX2489" fmla="*/ 1702794 w 7451018"/>
              <a:gd name="connsiteY2489" fmla="*/ 379088 h 3415370"/>
              <a:gd name="connsiteX2490" fmla="*/ 1707469 w 7451018"/>
              <a:gd name="connsiteY2490" fmla="*/ 378025 h 3415370"/>
              <a:gd name="connsiteX2491" fmla="*/ 1712922 w 7451018"/>
              <a:gd name="connsiteY2491" fmla="*/ 372908 h 3415370"/>
              <a:gd name="connsiteX2492" fmla="*/ 1713049 w 7451018"/>
              <a:gd name="connsiteY2492" fmla="*/ 372789 h 3415370"/>
              <a:gd name="connsiteX2493" fmla="*/ 1716199 w 7451018"/>
              <a:gd name="connsiteY2493" fmla="*/ 378084 h 3415370"/>
              <a:gd name="connsiteX2494" fmla="*/ 1716199 w 7451018"/>
              <a:gd name="connsiteY2494" fmla="*/ 385254 h 3415370"/>
              <a:gd name="connsiteX2495" fmla="*/ 1722900 w 7451018"/>
              <a:gd name="connsiteY2495" fmla="*/ 384115 h 3415370"/>
              <a:gd name="connsiteX2496" fmla="*/ 1743007 w 7451018"/>
              <a:gd name="connsiteY2496" fmla="*/ 365819 h 3415370"/>
              <a:gd name="connsiteX2497" fmla="*/ 1736506 w 7451018"/>
              <a:gd name="connsiteY2497" fmla="*/ 339613 h 3415370"/>
              <a:gd name="connsiteX2498" fmla="*/ 1739120 w 7451018"/>
              <a:gd name="connsiteY2498" fmla="*/ 339010 h 3415370"/>
              <a:gd name="connsiteX2499" fmla="*/ 1702057 w 7451018"/>
              <a:gd name="connsiteY2499" fmla="*/ 332308 h 3415370"/>
              <a:gd name="connsiteX2500" fmla="*/ 1658361 w 7451018"/>
              <a:gd name="connsiteY2500" fmla="*/ 306572 h 3415370"/>
              <a:gd name="connsiteX2501" fmla="*/ 1642209 w 7451018"/>
              <a:gd name="connsiteY2501" fmla="*/ 305499 h 3415370"/>
              <a:gd name="connsiteX2502" fmla="*/ 1636579 w 7451018"/>
              <a:gd name="connsiteY2502" fmla="*/ 288409 h 3415370"/>
              <a:gd name="connsiteX2503" fmla="*/ 1644823 w 7451018"/>
              <a:gd name="connsiteY2503" fmla="*/ 271989 h 3415370"/>
              <a:gd name="connsiteX2504" fmla="*/ 1749307 w 7451018"/>
              <a:gd name="connsiteY2504" fmla="*/ 238478 h 3415370"/>
              <a:gd name="connsiteX2505" fmla="*/ 1718411 w 7451018"/>
              <a:gd name="connsiteY2505" fmla="*/ 265287 h 3415370"/>
              <a:gd name="connsiteX2506" fmla="*/ 1823299 w 7451018"/>
              <a:gd name="connsiteY2506" fmla="*/ 251882 h 3415370"/>
              <a:gd name="connsiteX2507" fmla="*/ 1829800 w 7451018"/>
              <a:gd name="connsiteY2507" fmla="*/ 251882 h 3415370"/>
              <a:gd name="connsiteX2508" fmla="*/ 1930735 w 7451018"/>
              <a:gd name="connsiteY2508" fmla="*/ 258585 h 3415370"/>
              <a:gd name="connsiteX2509" fmla="*/ 1930735 w 7451018"/>
              <a:gd name="connsiteY2509" fmla="*/ 265287 h 3415370"/>
              <a:gd name="connsiteX2510" fmla="*/ 1919677 w 7451018"/>
              <a:gd name="connsiteY2510" fmla="*/ 265287 h 3415370"/>
              <a:gd name="connsiteX2511" fmla="*/ 1920615 w 7451018"/>
              <a:gd name="connsiteY2511" fmla="*/ 271989 h 3415370"/>
              <a:gd name="connsiteX2512" fmla="*/ 1982745 w 7451018"/>
              <a:gd name="connsiteY2512" fmla="*/ 292899 h 3415370"/>
              <a:gd name="connsiteX2513" fmla="*/ 1984219 w 7451018"/>
              <a:gd name="connsiteY2513" fmla="*/ 293436 h 3415370"/>
              <a:gd name="connsiteX2514" fmla="*/ 1984286 w 7451018"/>
              <a:gd name="connsiteY2514" fmla="*/ 295513 h 3415370"/>
              <a:gd name="connsiteX2515" fmla="*/ 2036899 w 7451018"/>
              <a:gd name="connsiteY2515" fmla="*/ 305499 h 3415370"/>
              <a:gd name="connsiteX2516" fmla="*/ 2064712 w 7451018"/>
              <a:gd name="connsiteY2516" fmla="*/ 314882 h 3415370"/>
              <a:gd name="connsiteX2517" fmla="*/ 2092124 w 7451018"/>
              <a:gd name="connsiteY2517" fmla="*/ 318904 h 3415370"/>
              <a:gd name="connsiteX2518" fmla="*/ 2084818 w 7451018"/>
              <a:gd name="connsiteY2518" fmla="*/ 332308 h 3415370"/>
              <a:gd name="connsiteX2519" fmla="*/ 2110957 w 7451018"/>
              <a:gd name="connsiteY2519" fmla="*/ 345712 h 3415370"/>
              <a:gd name="connsiteX2520" fmla="*/ 2125836 w 7451018"/>
              <a:gd name="connsiteY2520" fmla="*/ 352414 h 3415370"/>
              <a:gd name="connsiteX2521" fmla="*/ 2098223 w 7451018"/>
              <a:gd name="connsiteY2521" fmla="*/ 365819 h 3415370"/>
              <a:gd name="connsiteX2522" fmla="*/ 2125836 w 7451018"/>
              <a:gd name="connsiteY2522" fmla="*/ 372521 h 3415370"/>
              <a:gd name="connsiteX2523" fmla="*/ 2138436 w 7451018"/>
              <a:gd name="connsiteY2523" fmla="*/ 377078 h 3415370"/>
              <a:gd name="connsiteX2524" fmla="*/ 2138436 w 7451018"/>
              <a:gd name="connsiteY2524" fmla="*/ 380161 h 3415370"/>
              <a:gd name="connsiteX2525" fmla="*/ 2136492 w 7451018"/>
              <a:gd name="connsiteY2525" fmla="*/ 381434 h 3415370"/>
              <a:gd name="connsiteX2526" fmla="*/ 2187161 w 7451018"/>
              <a:gd name="connsiteY2526" fmla="*/ 392694 h 3415370"/>
              <a:gd name="connsiteX2527" fmla="*/ 2203448 w 7451018"/>
              <a:gd name="connsiteY2527" fmla="*/ 406098 h 3415370"/>
              <a:gd name="connsiteX2528" fmla="*/ 2206798 w 7451018"/>
              <a:gd name="connsiteY2528" fmla="*/ 406098 h 3415370"/>
              <a:gd name="connsiteX2529" fmla="*/ 2238164 w 7451018"/>
              <a:gd name="connsiteY2529" fmla="*/ 412867 h 3415370"/>
              <a:gd name="connsiteX2530" fmla="*/ 2218929 w 7451018"/>
              <a:gd name="connsiteY2530" fmla="*/ 426339 h 3415370"/>
              <a:gd name="connsiteX2531" fmla="*/ 2224828 w 7451018"/>
              <a:gd name="connsiteY2531" fmla="*/ 432773 h 3415370"/>
              <a:gd name="connsiteX2532" fmla="*/ 2220002 w 7451018"/>
              <a:gd name="connsiteY2532" fmla="*/ 446847 h 3415370"/>
              <a:gd name="connsiteX2533" fmla="*/ 2196679 w 7451018"/>
              <a:gd name="connsiteY2533" fmla="*/ 447450 h 3415370"/>
              <a:gd name="connsiteX2534" fmla="*/ 2196544 w 7451018"/>
              <a:gd name="connsiteY2534" fmla="*/ 447450 h 3415370"/>
              <a:gd name="connsiteX2535" fmla="*/ 2198823 w 7451018"/>
              <a:gd name="connsiteY2535" fmla="*/ 461257 h 3415370"/>
              <a:gd name="connsiteX2536" fmla="*/ 2180592 w 7451018"/>
              <a:gd name="connsiteY2536" fmla="*/ 459648 h 3415370"/>
              <a:gd name="connsiteX2537" fmla="*/ 2174025 w 7451018"/>
              <a:gd name="connsiteY2537" fmla="*/ 452946 h 3415370"/>
              <a:gd name="connsiteX2538" fmla="*/ 2167390 w 7451018"/>
              <a:gd name="connsiteY2538" fmla="*/ 459648 h 3415370"/>
              <a:gd name="connsiteX2539" fmla="*/ 2145205 w 7451018"/>
              <a:gd name="connsiteY2539" fmla="*/ 432840 h 3415370"/>
              <a:gd name="connsiteX2540" fmla="*/ 2144066 w 7451018"/>
              <a:gd name="connsiteY2540" fmla="*/ 439542 h 3415370"/>
              <a:gd name="connsiteX2541" fmla="*/ 2112834 w 7451018"/>
              <a:gd name="connsiteY2541" fmla="*/ 426138 h 3415370"/>
              <a:gd name="connsiteX2542" fmla="*/ 2125166 w 7451018"/>
              <a:gd name="connsiteY2542" fmla="*/ 435186 h 3415370"/>
              <a:gd name="connsiteX2543" fmla="*/ 2118263 w 7451018"/>
              <a:gd name="connsiteY2543" fmla="*/ 434716 h 3415370"/>
              <a:gd name="connsiteX2544" fmla="*/ 2104188 w 7451018"/>
              <a:gd name="connsiteY2544" fmla="*/ 439542 h 3415370"/>
              <a:gd name="connsiteX2545" fmla="*/ 2122217 w 7451018"/>
              <a:gd name="connsiteY2545" fmla="*/ 452946 h 3415370"/>
              <a:gd name="connsiteX2546" fmla="*/ 2150165 w 7451018"/>
              <a:gd name="connsiteY2546" fmla="*/ 461324 h 3415370"/>
              <a:gd name="connsiteX2547" fmla="*/ 2150271 w 7451018"/>
              <a:gd name="connsiteY2547" fmla="*/ 461484 h 3415370"/>
              <a:gd name="connsiteX2548" fmla="*/ 2150969 w 7451018"/>
              <a:gd name="connsiteY2548" fmla="*/ 462530 h 3415370"/>
              <a:gd name="connsiteX2549" fmla="*/ 2172014 w 7451018"/>
              <a:gd name="connsiteY2549" fmla="*/ 479755 h 3415370"/>
              <a:gd name="connsiteX2550" fmla="*/ 2176446 w 7451018"/>
              <a:gd name="connsiteY2550" fmla="*/ 483893 h 3415370"/>
              <a:gd name="connsiteX2551" fmla="*/ 2185123 w 7451018"/>
              <a:gd name="connsiteY2551" fmla="*/ 488720 h 3415370"/>
              <a:gd name="connsiteX2552" fmla="*/ 2185151 w 7451018"/>
              <a:gd name="connsiteY2552" fmla="*/ 488735 h 3415370"/>
              <a:gd name="connsiteX2553" fmla="*/ 2185073 w 7451018"/>
              <a:gd name="connsiteY2553" fmla="*/ 488821 h 3415370"/>
              <a:gd name="connsiteX2554" fmla="*/ 2181347 w 7451018"/>
              <a:gd name="connsiteY2554" fmla="*/ 492907 h 3415370"/>
              <a:gd name="connsiteX2555" fmla="*/ 2179253 w 7451018"/>
              <a:gd name="connsiteY2555" fmla="*/ 493159 h 3415370"/>
              <a:gd name="connsiteX2556" fmla="*/ 2182604 w 7451018"/>
              <a:gd name="connsiteY2556" fmla="*/ 499392 h 3415370"/>
              <a:gd name="connsiteX2557" fmla="*/ 2165312 w 7451018"/>
              <a:gd name="connsiteY2557" fmla="*/ 505558 h 3415370"/>
              <a:gd name="connsiteX2558" fmla="*/ 2172014 w 7451018"/>
              <a:gd name="connsiteY2558" fmla="*/ 509646 h 3415370"/>
              <a:gd name="connsiteX2559" fmla="*/ 2163904 w 7451018"/>
              <a:gd name="connsiteY2559" fmla="*/ 512528 h 3415370"/>
              <a:gd name="connsiteX2560" fmla="*/ 2164240 w 7451018"/>
              <a:gd name="connsiteY2560" fmla="*/ 513265 h 3415370"/>
              <a:gd name="connsiteX2561" fmla="*/ 2178783 w 7451018"/>
              <a:gd name="connsiteY2561" fmla="*/ 517756 h 3415370"/>
              <a:gd name="connsiteX2562" fmla="*/ 2159615 w 7451018"/>
              <a:gd name="connsiteY2562" fmla="*/ 519968 h 3415370"/>
              <a:gd name="connsiteX2563" fmla="*/ 2132002 w 7451018"/>
              <a:gd name="connsiteY2563" fmla="*/ 513265 h 3415370"/>
              <a:gd name="connsiteX2564" fmla="*/ 2125970 w 7451018"/>
              <a:gd name="connsiteY2564" fmla="*/ 506563 h 3415370"/>
              <a:gd name="connsiteX2565" fmla="*/ 2117525 w 7451018"/>
              <a:gd name="connsiteY2565" fmla="*/ 499861 h 3415370"/>
              <a:gd name="connsiteX2566" fmla="*/ 2107807 w 7451018"/>
              <a:gd name="connsiteY2566" fmla="*/ 493159 h 3415370"/>
              <a:gd name="connsiteX2567" fmla="*/ 2104054 w 7451018"/>
              <a:gd name="connsiteY2567" fmla="*/ 499660 h 3415370"/>
              <a:gd name="connsiteX2568" fmla="*/ 2145273 w 7451018"/>
              <a:gd name="connsiteY2568" fmla="*/ 524860 h 3415370"/>
              <a:gd name="connsiteX2569" fmla="*/ 2142189 w 7451018"/>
              <a:gd name="connsiteY2569" fmla="*/ 533305 h 3415370"/>
              <a:gd name="connsiteX2570" fmla="*/ 2144937 w 7451018"/>
              <a:gd name="connsiteY2570" fmla="*/ 540007 h 3415370"/>
              <a:gd name="connsiteX2571" fmla="*/ 2011161 w 7451018"/>
              <a:gd name="connsiteY2571" fmla="*/ 495237 h 3415370"/>
              <a:gd name="connsiteX2572" fmla="*/ 2013038 w 7451018"/>
              <a:gd name="connsiteY2572" fmla="*/ 493025 h 3415370"/>
              <a:gd name="connsiteX2573" fmla="*/ 2004459 w 7451018"/>
              <a:gd name="connsiteY2573" fmla="*/ 485116 h 3415370"/>
              <a:gd name="connsiteX2574" fmla="*/ 1977650 w 7451018"/>
              <a:gd name="connsiteY2574" fmla="*/ 478884 h 3415370"/>
              <a:gd name="connsiteX2575" fmla="*/ 1944140 w 7451018"/>
              <a:gd name="connsiteY2575" fmla="*/ 472918 h 3415370"/>
              <a:gd name="connsiteX2576" fmla="*/ 1907412 w 7451018"/>
              <a:gd name="connsiteY2576" fmla="*/ 479620 h 3415370"/>
              <a:gd name="connsiteX2577" fmla="*/ 1884021 w 7451018"/>
              <a:gd name="connsiteY2577" fmla="*/ 461726 h 3415370"/>
              <a:gd name="connsiteX2578" fmla="*/ 1883820 w 7451018"/>
              <a:gd name="connsiteY2578" fmla="*/ 457504 h 3415370"/>
              <a:gd name="connsiteX2579" fmla="*/ 1900575 w 7451018"/>
              <a:gd name="connsiteY2579" fmla="*/ 452879 h 3415370"/>
              <a:gd name="connsiteX2580" fmla="*/ 1963107 w 7451018"/>
              <a:gd name="connsiteY2580" fmla="*/ 446177 h 3415370"/>
              <a:gd name="connsiteX2581" fmla="*/ 1978724 w 7451018"/>
              <a:gd name="connsiteY2581" fmla="*/ 446177 h 3415370"/>
              <a:gd name="connsiteX2582" fmla="*/ 1962839 w 7451018"/>
              <a:gd name="connsiteY2582" fmla="*/ 432773 h 3415370"/>
              <a:gd name="connsiteX2583" fmla="*/ 1962705 w 7451018"/>
              <a:gd name="connsiteY2583" fmla="*/ 427009 h 3415370"/>
              <a:gd name="connsiteX2584" fmla="*/ 2004459 w 7451018"/>
              <a:gd name="connsiteY2584" fmla="*/ 405965 h 3415370"/>
              <a:gd name="connsiteX2585" fmla="*/ 2004459 w 7451018"/>
              <a:gd name="connsiteY2585" fmla="*/ 399262 h 3415370"/>
              <a:gd name="connsiteX2586" fmla="*/ 2003052 w 7451018"/>
              <a:gd name="connsiteY2586" fmla="*/ 401474 h 3415370"/>
              <a:gd name="connsiteX2587" fmla="*/ 1999836 w 7451018"/>
              <a:gd name="connsiteY2587" fmla="*/ 392560 h 3415370"/>
              <a:gd name="connsiteX2588" fmla="*/ 1992060 w 7451018"/>
              <a:gd name="connsiteY2588" fmla="*/ 379156 h 3415370"/>
              <a:gd name="connsiteX2589" fmla="*/ 1975640 w 7451018"/>
              <a:gd name="connsiteY2589" fmla="*/ 379156 h 3415370"/>
              <a:gd name="connsiteX2590" fmla="*/ 1991055 w 7451018"/>
              <a:gd name="connsiteY2590" fmla="*/ 384115 h 3415370"/>
              <a:gd name="connsiteX2591" fmla="*/ 1964246 w 7451018"/>
              <a:gd name="connsiteY2591" fmla="*/ 379156 h 3415370"/>
              <a:gd name="connsiteX2592" fmla="*/ 1950373 w 7451018"/>
              <a:gd name="connsiteY2592" fmla="*/ 379156 h 3415370"/>
              <a:gd name="connsiteX2593" fmla="*/ 1957544 w 7451018"/>
              <a:gd name="connsiteY2593" fmla="*/ 383110 h 3415370"/>
              <a:gd name="connsiteX2594" fmla="*/ 1952183 w 7451018"/>
              <a:gd name="connsiteY2594" fmla="*/ 386528 h 3415370"/>
              <a:gd name="connsiteX2595" fmla="*/ 1957477 w 7451018"/>
              <a:gd name="connsiteY2595" fmla="*/ 394504 h 3415370"/>
              <a:gd name="connsiteX2596" fmla="*/ 1903926 w 7451018"/>
              <a:gd name="connsiteY2596" fmla="*/ 394437 h 3415370"/>
              <a:gd name="connsiteX2597" fmla="*/ 1949100 w 7451018"/>
              <a:gd name="connsiteY2597" fmla="*/ 379223 h 3415370"/>
              <a:gd name="connsiteX2598" fmla="*/ 1944140 w 7451018"/>
              <a:gd name="connsiteY2598" fmla="*/ 372990 h 3415370"/>
              <a:gd name="connsiteX2599" fmla="*/ 1946687 w 7451018"/>
              <a:gd name="connsiteY2599" fmla="*/ 365885 h 3415370"/>
              <a:gd name="connsiteX2600" fmla="*/ 1917331 w 7451018"/>
              <a:gd name="connsiteY2600" fmla="*/ 368030 h 3415370"/>
              <a:gd name="connsiteX2601" fmla="*/ 1917733 w 7451018"/>
              <a:gd name="connsiteY2601" fmla="*/ 366154 h 3415370"/>
              <a:gd name="connsiteX2602" fmla="*/ 1917934 w 7451018"/>
              <a:gd name="connsiteY2602" fmla="*/ 361663 h 3415370"/>
              <a:gd name="connsiteX2603" fmla="*/ 1937371 w 7451018"/>
              <a:gd name="connsiteY2603" fmla="*/ 353688 h 3415370"/>
              <a:gd name="connsiteX2604" fmla="*/ 1916796 w 7451018"/>
              <a:gd name="connsiteY2604" fmla="*/ 353688 h 3415370"/>
              <a:gd name="connsiteX2605" fmla="*/ 1903859 w 7451018"/>
              <a:gd name="connsiteY2605" fmla="*/ 346986 h 3415370"/>
              <a:gd name="connsiteX2606" fmla="*/ 1915321 w 7451018"/>
              <a:gd name="connsiteY2606" fmla="*/ 346986 h 3415370"/>
              <a:gd name="connsiteX2607" fmla="*/ 1904128 w 7451018"/>
              <a:gd name="connsiteY2607" fmla="*/ 341155 h 3415370"/>
              <a:gd name="connsiteX2608" fmla="*/ 1899705 w 7451018"/>
              <a:gd name="connsiteY2608" fmla="*/ 344774 h 3415370"/>
              <a:gd name="connsiteX2609" fmla="*/ 1890321 w 7451018"/>
              <a:gd name="connsiteY2609" fmla="*/ 335793 h 3415370"/>
              <a:gd name="connsiteX2610" fmla="*/ 1890388 w 7451018"/>
              <a:gd name="connsiteY2610" fmla="*/ 336061 h 3415370"/>
              <a:gd name="connsiteX2611" fmla="*/ 1890255 w 7451018"/>
              <a:gd name="connsiteY2611" fmla="*/ 335726 h 3415370"/>
              <a:gd name="connsiteX2612" fmla="*/ 1880201 w 7451018"/>
              <a:gd name="connsiteY2612" fmla="*/ 328622 h 3415370"/>
              <a:gd name="connsiteX2613" fmla="*/ 1863713 w 7451018"/>
              <a:gd name="connsiteY2613" fmla="*/ 339680 h 3415370"/>
              <a:gd name="connsiteX2614" fmla="*/ 1852052 w 7451018"/>
              <a:gd name="connsiteY2614" fmla="*/ 345980 h 3415370"/>
              <a:gd name="connsiteX2615" fmla="*/ 1850377 w 7451018"/>
              <a:gd name="connsiteY2615" fmla="*/ 351677 h 3415370"/>
              <a:gd name="connsiteX2616" fmla="*/ 1803462 w 7451018"/>
              <a:gd name="connsiteY2616" fmla="*/ 341490 h 3415370"/>
              <a:gd name="connsiteX2617" fmla="*/ 1819144 w 7451018"/>
              <a:gd name="connsiteY2617" fmla="*/ 352548 h 3415370"/>
              <a:gd name="connsiteX2618" fmla="*/ 1820216 w 7451018"/>
              <a:gd name="connsiteY2618" fmla="*/ 359250 h 3415370"/>
              <a:gd name="connsiteX2619" fmla="*/ 1808152 w 7451018"/>
              <a:gd name="connsiteY2619" fmla="*/ 386126 h 3415370"/>
              <a:gd name="connsiteX2620" fmla="*/ 1821088 w 7451018"/>
              <a:gd name="connsiteY2620" fmla="*/ 406299 h 3415370"/>
              <a:gd name="connsiteX2621" fmla="*/ 1786169 w 7451018"/>
              <a:gd name="connsiteY2621" fmla="*/ 426540 h 3415370"/>
              <a:gd name="connsiteX2622" fmla="*/ 1785633 w 7451018"/>
              <a:gd name="connsiteY2622" fmla="*/ 433577 h 3415370"/>
              <a:gd name="connsiteX2623" fmla="*/ 1783287 w 7451018"/>
              <a:gd name="connsiteY2623" fmla="*/ 427478 h 3415370"/>
              <a:gd name="connsiteX2624" fmla="*/ 1775245 w 7451018"/>
              <a:gd name="connsiteY2624" fmla="*/ 427478 h 3415370"/>
              <a:gd name="connsiteX2625" fmla="*/ 1775111 w 7451018"/>
              <a:gd name="connsiteY2625" fmla="*/ 433577 h 3415370"/>
              <a:gd name="connsiteX2626" fmla="*/ 1776585 w 7451018"/>
              <a:gd name="connsiteY2626" fmla="*/ 435454 h 3415370"/>
              <a:gd name="connsiteX2627" fmla="*/ 1783020 w 7451018"/>
              <a:gd name="connsiteY2627" fmla="*/ 432974 h 3415370"/>
              <a:gd name="connsiteX2628" fmla="*/ 1763449 w 7451018"/>
              <a:gd name="connsiteY2628" fmla="*/ 439676 h 3415370"/>
              <a:gd name="connsiteX2629" fmla="*/ 1753060 w 7451018"/>
              <a:gd name="connsiteY2629" fmla="*/ 426271 h 3415370"/>
              <a:gd name="connsiteX2630" fmla="*/ 1751922 w 7451018"/>
              <a:gd name="connsiteY2630" fmla="*/ 432974 h 3415370"/>
              <a:gd name="connsiteX2631" fmla="*/ 1736104 w 7451018"/>
              <a:gd name="connsiteY2631" fmla="*/ 419569 h 3415370"/>
              <a:gd name="connsiteX2632" fmla="*/ 1714791 w 7451018"/>
              <a:gd name="connsiteY2632" fmla="*/ 419569 h 3415370"/>
              <a:gd name="connsiteX2633" fmla="*/ 1713786 w 7451018"/>
              <a:gd name="connsiteY2633" fmla="*/ 426271 h 3415370"/>
              <a:gd name="connsiteX2634" fmla="*/ 1729669 w 7451018"/>
              <a:gd name="connsiteY2634" fmla="*/ 432974 h 3415370"/>
              <a:gd name="connsiteX2635" fmla="*/ 1703398 w 7451018"/>
              <a:gd name="connsiteY2635" fmla="*/ 447250 h 3415370"/>
              <a:gd name="connsiteX2636" fmla="*/ 1702995 w 7451018"/>
              <a:gd name="connsiteY2636" fmla="*/ 446378 h 3415370"/>
              <a:gd name="connsiteX2637" fmla="*/ 1702928 w 7451018"/>
              <a:gd name="connsiteY2637" fmla="*/ 447585 h 3415370"/>
              <a:gd name="connsiteX2638" fmla="*/ 1702870 w 7451018"/>
              <a:gd name="connsiteY2638" fmla="*/ 447744 h 3415370"/>
              <a:gd name="connsiteX2639" fmla="*/ 1695230 w 7451018"/>
              <a:gd name="connsiteY2639" fmla="*/ 468763 h 3415370"/>
              <a:gd name="connsiteX2640" fmla="*/ 1671096 w 7451018"/>
              <a:gd name="connsiteY2640" fmla="*/ 486524 h 3415370"/>
              <a:gd name="connsiteX2641" fmla="*/ 1640868 w 7451018"/>
              <a:gd name="connsiteY2641" fmla="*/ 491349 h 3415370"/>
              <a:gd name="connsiteX2642" fmla="*/ 1618483 w 7451018"/>
              <a:gd name="connsiteY2642" fmla="*/ 513332 h 3415370"/>
              <a:gd name="connsiteX2643" fmla="*/ 1618149 w 7451018"/>
              <a:gd name="connsiteY2643" fmla="*/ 520034 h 3415370"/>
              <a:gd name="connsiteX2644" fmla="*/ 1616607 w 7451018"/>
              <a:gd name="connsiteY2644" fmla="*/ 513332 h 3415370"/>
              <a:gd name="connsiteX2645" fmla="*/ 1599784 w 7451018"/>
              <a:gd name="connsiteY2645" fmla="*/ 513064 h 3415370"/>
              <a:gd name="connsiteX2646" fmla="*/ 1604342 w 7451018"/>
              <a:gd name="connsiteY2646" fmla="*/ 520034 h 3415370"/>
              <a:gd name="connsiteX2647" fmla="*/ 1588994 w 7451018"/>
              <a:gd name="connsiteY2647" fmla="*/ 520034 h 3415370"/>
              <a:gd name="connsiteX2648" fmla="*/ 1588994 w 7451018"/>
              <a:gd name="connsiteY2648" fmla="*/ 528010 h 3415370"/>
              <a:gd name="connsiteX2649" fmla="*/ 1580013 w 7451018"/>
              <a:gd name="connsiteY2649" fmla="*/ 533439 h 3415370"/>
              <a:gd name="connsiteX2650" fmla="*/ 1577600 w 7451018"/>
              <a:gd name="connsiteY2650" fmla="*/ 540141 h 3415370"/>
              <a:gd name="connsiteX2651" fmla="*/ 1575657 w 7451018"/>
              <a:gd name="connsiteY2651" fmla="*/ 533439 h 3415370"/>
              <a:gd name="connsiteX2652" fmla="*/ 1567614 w 7451018"/>
              <a:gd name="connsiteY2652" fmla="*/ 540141 h 3415370"/>
              <a:gd name="connsiteX2653" fmla="*/ 1563369 w 7451018"/>
              <a:gd name="connsiteY2653" fmla="*/ 547344 h 3415370"/>
              <a:gd name="connsiteX2654" fmla="*/ 1563057 w 7451018"/>
              <a:gd name="connsiteY2654" fmla="*/ 547714 h 3415370"/>
              <a:gd name="connsiteX2655" fmla="*/ 1562252 w 7451018"/>
              <a:gd name="connsiteY2655" fmla="*/ 546374 h 3415370"/>
              <a:gd name="connsiteX2656" fmla="*/ 1562707 w 7451018"/>
              <a:gd name="connsiteY2656" fmla="*/ 548129 h 3415370"/>
              <a:gd name="connsiteX2657" fmla="*/ 1562787 w 7451018"/>
              <a:gd name="connsiteY2657" fmla="*/ 548049 h 3415370"/>
              <a:gd name="connsiteX2658" fmla="*/ 1562707 w 7451018"/>
              <a:gd name="connsiteY2658" fmla="*/ 548129 h 3415370"/>
              <a:gd name="connsiteX2659" fmla="*/ 1562722 w 7451018"/>
              <a:gd name="connsiteY2659" fmla="*/ 548183 h 3415370"/>
              <a:gd name="connsiteX2660" fmla="*/ 1562252 w 7451018"/>
              <a:gd name="connsiteY2660" fmla="*/ 553545 h 3415370"/>
              <a:gd name="connsiteX2661" fmla="*/ 1548847 w 7451018"/>
              <a:gd name="connsiteY2661" fmla="*/ 560247 h 3415370"/>
              <a:gd name="connsiteX2662" fmla="*/ 1542147 w 7451018"/>
              <a:gd name="connsiteY2662" fmla="*/ 600460 h 3415370"/>
              <a:gd name="connsiteX2663" fmla="*/ 1548847 w 7451018"/>
              <a:gd name="connsiteY2663" fmla="*/ 609508 h 3415370"/>
              <a:gd name="connsiteX2664" fmla="*/ 1576796 w 7451018"/>
              <a:gd name="connsiteY2664" fmla="*/ 607162 h 3415370"/>
              <a:gd name="connsiteX2665" fmla="*/ 1595362 w 7451018"/>
              <a:gd name="connsiteY2665" fmla="*/ 647375 h 3415370"/>
              <a:gd name="connsiteX2666" fmla="*/ 1682956 w 7451018"/>
              <a:gd name="connsiteY2666" fmla="*/ 667481 h 3415370"/>
              <a:gd name="connsiteX2667" fmla="*/ 1799373 w 7451018"/>
              <a:gd name="connsiteY2667" fmla="*/ 700992 h 3415370"/>
              <a:gd name="connsiteX2668" fmla="*/ 1802255 w 7451018"/>
              <a:gd name="connsiteY2668" fmla="*/ 694290 h 3415370"/>
              <a:gd name="connsiteX2669" fmla="*/ 1803595 w 7451018"/>
              <a:gd name="connsiteY2669" fmla="*/ 702467 h 3415370"/>
              <a:gd name="connsiteX2670" fmla="*/ 1810297 w 7451018"/>
              <a:gd name="connsiteY2670" fmla="*/ 743148 h 3415370"/>
              <a:gd name="connsiteX2671" fmla="*/ 1803595 w 7451018"/>
              <a:gd name="connsiteY2671" fmla="*/ 754609 h 3415370"/>
              <a:gd name="connsiteX2672" fmla="*/ 1811169 w 7451018"/>
              <a:gd name="connsiteY2672" fmla="*/ 755279 h 3415370"/>
              <a:gd name="connsiteX2673" fmla="*/ 1822361 w 7451018"/>
              <a:gd name="connsiteY2673" fmla="*/ 774715 h 3415370"/>
              <a:gd name="connsiteX2674" fmla="*/ 1842803 w 7451018"/>
              <a:gd name="connsiteY2674" fmla="*/ 788119 h 3415370"/>
              <a:gd name="connsiteX2675" fmla="*/ 1850309 w 7451018"/>
              <a:gd name="connsiteY2675" fmla="*/ 792677 h 3415370"/>
              <a:gd name="connsiteX2676" fmla="*/ 1857480 w 7451018"/>
              <a:gd name="connsiteY2676" fmla="*/ 788119 h 3415370"/>
              <a:gd name="connsiteX2677" fmla="*/ 1869544 w 7451018"/>
              <a:gd name="connsiteY2677" fmla="*/ 788119 h 3415370"/>
              <a:gd name="connsiteX2678" fmla="*/ 1870550 w 7451018"/>
              <a:gd name="connsiteY2678" fmla="*/ 788119 h 3415370"/>
              <a:gd name="connsiteX2679" fmla="*/ 1877252 w 7451018"/>
              <a:gd name="connsiteY2679" fmla="*/ 765533 h 3415370"/>
              <a:gd name="connsiteX2680" fmla="*/ 1874974 w 7451018"/>
              <a:gd name="connsiteY2680" fmla="*/ 761311 h 3415370"/>
              <a:gd name="connsiteX2681" fmla="*/ 1863848 w 7451018"/>
              <a:gd name="connsiteY2681" fmla="*/ 740132 h 3415370"/>
              <a:gd name="connsiteX2682" fmla="*/ 1868941 w 7451018"/>
              <a:gd name="connsiteY2682" fmla="*/ 734837 h 3415370"/>
              <a:gd name="connsiteX2683" fmla="*/ 1868338 w 7451018"/>
              <a:gd name="connsiteY2683" fmla="*/ 734637 h 3415370"/>
              <a:gd name="connsiteX2684" fmla="*/ 1869143 w 7451018"/>
              <a:gd name="connsiteY2684" fmla="*/ 734637 h 3415370"/>
              <a:gd name="connsiteX2685" fmla="*/ 1870081 w 7451018"/>
              <a:gd name="connsiteY2685" fmla="*/ 733899 h 3415370"/>
              <a:gd name="connsiteX2686" fmla="*/ 1863580 w 7451018"/>
              <a:gd name="connsiteY2686" fmla="*/ 721098 h 3415370"/>
              <a:gd name="connsiteX2687" fmla="*/ 1861703 w 7451018"/>
              <a:gd name="connsiteY2687" fmla="*/ 727800 h 3415370"/>
              <a:gd name="connsiteX2688" fmla="*/ 1850377 w 7451018"/>
              <a:gd name="connsiteY2688" fmla="*/ 706488 h 3415370"/>
              <a:gd name="connsiteX2689" fmla="*/ 1912639 w 7451018"/>
              <a:gd name="connsiteY2689" fmla="*/ 680885 h 3415370"/>
              <a:gd name="connsiteX2690" fmla="*/ 1897962 w 7451018"/>
              <a:gd name="connsiteY2690" fmla="*/ 627268 h 3415370"/>
              <a:gd name="connsiteX2691" fmla="*/ 1877252 w 7451018"/>
              <a:gd name="connsiteY2691" fmla="*/ 600460 h 3415370"/>
              <a:gd name="connsiteX2692" fmla="*/ 1883887 w 7451018"/>
              <a:gd name="connsiteY2692" fmla="*/ 607162 h 3415370"/>
              <a:gd name="connsiteX2693" fmla="*/ 1884021 w 7451018"/>
              <a:gd name="connsiteY2693" fmla="*/ 599924 h 3415370"/>
              <a:gd name="connsiteX2694" fmla="*/ 1891193 w 7451018"/>
              <a:gd name="connsiteY2694" fmla="*/ 593758 h 3415370"/>
              <a:gd name="connsiteX2695" fmla="*/ 1892064 w 7451018"/>
              <a:gd name="connsiteY2695" fmla="*/ 587257 h 3415370"/>
              <a:gd name="connsiteX2696" fmla="*/ 1898230 w 7451018"/>
              <a:gd name="connsiteY2696" fmla="*/ 587056 h 3415370"/>
              <a:gd name="connsiteX2697" fmla="*/ 1903994 w 7451018"/>
              <a:gd name="connsiteY2697" fmla="*/ 583101 h 3415370"/>
              <a:gd name="connsiteX2698" fmla="*/ 1891997 w 7451018"/>
              <a:gd name="connsiteY2698" fmla="*/ 560582 h 3415370"/>
              <a:gd name="connsiteX2699" fmla="*/ 1876381 w 7451018"/>
              <a:gd name="connsiteY2699" fmla="*/ 566949 h 3415370"/>
              <a:gd name="connsiteX2700" fmla="*/ 1877252 w 7451018"/>
              <a:gd name="connsiteY2700" fmla="*/ 560247 h 3415370"/>
              <a:gd name="connsiteX2701" fmla="*/ 1892801 w 7451018"/>
              <a:gd name="connsiteY2701" fmla="*/ 553545 h 3415370"/>
              <a:gd name="connsiteX2702" fmla="*/ 1897292 w 7451018"/>
              <a:gd name="connsiteY2702" fmla="*/ 549322 h 3415370"/>
              <a:gd name="connsiteX2703" fmla="*/ 1894678 w 7451018"/>
              <a:gd name="connsiteY2703" fmla="*/ 540141 h 3415370"/>
              <a:gd name="connsiteX2704" fmla="*/ 1891193 w 7451018"/>
              <a:gd name="connsiteY2704" fmla="*/ 520034 h 3415370"/>
              <a:gd name="connsiteX2705" fmla="*/ 1956070 w 7451018"/>
              <a:gd name="connsiteY2705" fmla="*/ 526736 h 3415370"/>
              <a:gd name="connsiteX2706" fmla="*/ 1963844 w 7451018"/>
              <a:gd name="connsiteY2706" fmla="*/ 526736 h 3415370"/>
              <a:gd name="connsiteX2707" fmla="*/ 2017797 w 7451018"/>
              <a:gd name="connsiteY2707" fmla="*/ 534846 h 3415370"/>
              <a:gd name="connsiteX2708" fmla="*/ 2024834 w 7451018"/>
              <a:gd name="connsiteY2708" fmla="*/ 540141 h 3415370"/>
              <a:gd name="connsiteX2709" fmla="*/ 2024700 w 7451018"/>
              <a:gd name="connsiteY2709" fmla="*/ 540141 h 3415370"/>
              <a:gd name="connsiteX2710" fmla="*/ 2024633 w 7451018"/>
              <a:gd name="connsiteY2710" fmla="*/ 540141 h 3415370"/>
              <a:gd name="connsiteX2711" fmla="*/ 2024767 w 7451018"/>
              <a:gd name="connsiteY2711" fmla="*/ 540342 h 3415370"/>
              <a:gd name="connsiteX2712" fmla="*/ 2071549 w 7451018"/>
              <a:gd name="connsiteY2712" fmla="*/ 553545 h 3415370"/>
              <a:gd name="connsiteX2713" fmla="*/ 2064846 w 7451018"/>
              <a:gd name="connsiteY2713" fmla="*/ 564738 h 3415370"/>
              <a:gd name="connsiteX2714" fmla="*/ 2064511 w 7451018"/>
              <a:gd name="connsiteY2714" fmla="*/ 580354 h 3415370"/>
              <a:gd name="connsiteX2715" fmla="*/ 2070945 w 7451018"/>
              <a:gd name="connsiteY2715" fmla="*/ 587927 h 3415370"/>
              <a:gd name="connsiteX2716" fmla="*/ 2066455 w 7451018"/>
              <a:gd name="connsiteY2716" fmla="*/ 593087 h 3415370"/>
              <a:gd name="connsiteX2717" fmla="*/ 2073291 w 7451018"/>
              <a:gd name="connsiteY2717" fmla="*/ 593825 h 3415370"/>
              <a:gd name="connsiteX2718" fmla="*/ 2077580 w 7451018"/>
              <a:gd name="connsiteY2718" fmla="*/ 600527 h 3415370"/>
              <a:gd name="connsiteX2719" fmla="*/ 2104322 w 7451018"/>
              <a:gd name="connsiteY2719" fmla="*/ 613931 h 3415370"/>
              <a:gd name="connsiteX2720" fmla="*/ 2127646 w 7451018"/>
              <a:gd name="connsiteY2720" fmla="*/ 607229 h 3415370"/>
              <a:gd name="connsiteX2721" fmla="*/ 2145205 w 7451018"/>
              <a:gd name="connsiteY2721" fmla="*/ 602538 h 3415370"/>
              <a:gd name="connsiteX2722" fmla="*/ 2145205 w 7451018"/>
              <a:gd name="connsiteY2722" fmla="*/ 594361 h 3415370"/>
              <a:gd name="connsiteX2723" fmla="*/ 2160419 w 7451018"/>
              <a:gd name="connsiteY2723" fmla="*/ 573718 h 3415370"/>
              <a:gd name="connsiteX2724" fmla="*/ 2182872 w 7451018"/>
              <a:gd name="connsiteY2724" fmla="*/ 587122 h 3415370"/>
              <a:gd name="connsiteX2725" fmla="*/ 2212227 w 7451018"/>
              <a:gd name="connsiteY2725" fmla="*/ 613931 h 3415370"/>
              <a:gd name="connsiteX2726" fmla="*/ 2212227 w 7451018"/>
              <a:gd name="connsiteY2726" fmla="*/ 627335 h 3415370"/>
              <a:gd name="connsiteX2727" fmla="*/ 2218594 w 7451018"/>
              <a:gd name="connsiteY2727" fmla="*/ 627335 h 3415370"/>
              <a:gd name="connsiteX2728" fmla="*/ 2219332 w 7451018"/>
              <a:gd name="connsiteY2728" fmla="*/ 623716 h 3415370"/>
              <a:gd name="connsiteX2729" fmla="*/ 2218929 w 7451018"/>
              <a:gd name="connsiteY2729" fmla="*/ 627335 h 3415370"/>
              <a:gd name="connsiteX2730" fmla="*/ 2225967 w 7451018"/>
              <a:gd name="connsiteY2730" fmla="*/ 629413 h 3415370"/>
              <a:gd name="connsiteX2731" fmla="*/ 2230458 w 7451018"/>
              <a:gd name="connsiteY2731" fmla="*/ 627335 h 3415370"/>
              <a:gd name="connsiteX2732" fmla="*/ 2231597 w 7451018"/>
              <a:gd name="connsiteY2732" fmla="*/ 640740 h 3415370"/>
              <a:gd name="connsiteX2733" fmla="*/ 2239103 w 7451018"/>
              <a:gd name="connsiteY2733" fmla="*/ 640271 h 3415370"/>
              <a:gd name="connsiteX2734" fmla="*/ 2239103 w 7451018"/>
              <a:gd name="connsiteY2734" fmla="*/ 667548 h 3415370"/>
              <a:gd name="connsiteX2735" fmla="*/ 2247414 w 7451018"/>
              <a:gd name="connsiteY2735" fmla="*/ 674050 h 3415370"/>
              <a:gd name="connsiteX2736" fmla="*/ 2249625 w 7451018"/>
              <a:gd name="connsiteY2736" fmla="*/ 674318 h 3415370"/>
              <a:gd name="connsiteX2737" fmla="*/ 2245805 w 7451018"/>
              <a:gd name="connsiteY2737" fmla="*/ 680952 h 3415370"/>
              <a:gd name="connsiteX2738" fmla="*/ 2272546 w 7451018"/>
              <a:gd name="connsiteY2738" fmla="*/ 694357 h 3415370"/>
              <a:gd name="connsiteX2739" fmla="*/ 2286019 w 7451018"/>
              <a:gd name="connsiteY2739" fmla="*/ 694357 h 3415370"/>
              <a:gd name="connsiteX2740" fmla="*/ 2286688 w 7451018"/>
              <a:gd name="connsiteY2740" fmla="*/ 697239 h 3415370"/>
              <a:gd name="connsiteX2741" fmla="*/ 2290911 w 7451018"/>
              <a:gd name="connsiteY2741" fmla="*/ 694357 h 3415370"/>
              <a:gd name="connsiteX2742" fmla="*/ 2292720 w 7451018"/>
              <a:gd name="connsiteY2742" fmla="*/ 707761 h 3415370"/>
              <a:gd name="connsiteX2743" fmla="*/ 2299423 w 7451018"/>
              <a:gd name="connsiteY2743" fmla="*/ 703471 h 3415370"/>
              <a:gd name="connsiteX2744" fmla="*/ 2326232 w 7451018"/>
              <a:gd name="connsiteY2744" fmla="*/ 712654 h 3415370"/>
              <a:gd name="connsiteX2745" fmla="*/ 2326232 w 7451018"/>
              <a:gd name="connsiteY2745" fmla="*/ 715737 h 3415370"/>
              <a:gd name="connsiteX2746" fmla="*/ 2319529 w 7451018"/>
              <a:gd name="connsiteY2746" fmla="*/ 719825 h 3415370"/>
              <a:gd name="connsiteX2747" fmla="*/ 2332934 w 7451018"/>
              <a:gd name="connsiteY2747" fmla="*/ 731084 h 3415370"/>
              <a:gd name="connsiteX2748" fmla="*/ 2353107 w 7451018"/>
              <a:gd name="connsiteY2748" fmla="*/ 734637 h 3415370"/>
              <a:gd name="connsiteX2749" fmla="*/ 2359742 w 7451018"/>
              <a:gd name="connsiteY2749" fmla="*/ 765735 h 3415370"/>
              <a:gd name="connsiteX2750" fmla="*/ 2353040 w 7451018"/>
              <a:gd name="connsiteY2750" fmla="*/ 766874 h 3415370"/>
              <a:gd name="connsiteX2751" fmla="*/ 2359742 w 7451018"/>
              <a:gd name="connsiteY2751" fmla="*/ 768817 h 3415370"/>
              <a:gd name="connsiteX2752" fmla="*/ 2288565 w 7451018"/>
              <a:gd name="connsiteY2752" fmla="*/ 801658 h 3415370"/>
              <a:gd name="connsiteX2753" fmla="*/ 2292720 w 7451018"/>
              <a:gd name="connsiteY2753" fmla="*/ 806550 h 3415370"/>
              <a:gd name="connsiteX2754" fmla="*/ 2284519 w 7451018"/>
              <a:gd name="connsiteY2754" fmla="*/ 808151 h 3415370"/>
              <a:gd name="connsiteX2755" fmla="*/ 2279281 w 7451018"/>
              <a:gd name="connsiteY2755" fmla="*/ 813749 h 3415370"/>
              <a:gd name="connsiteX2756" fmla="*/ 2279316 w 7451018"/>
              <a:gd name="connsiteY2756" fmla="*/ 813654 h 3415370"/>
              <a:gd name="connsiteX2757" fmla="*/ 2278177 w 7451018"/>
              <a:gd name="connsiteY2757" fmla="*/ 814928 h 3415370"/>
              <a:gd name="connsiteX2758" fmla="*/ 2279281 w 7451018"/>
              <a:gd name="connsiteY2758" fmla="*/ 813749 h 3415370"/>
              <a:gd name="connsiteX2759" fmla="*/ 2278780 w 7451018"/>
              <a:gd name="connsiteY2759" fmla="*/ 815062 h 3415370"/>
              <a:gd name="connsiteX2760" fmla="*/ 2278847 w 7451018"/>
              <a:gd name="connsiteY2760" fmla="*/ 815062 h 3415370"/>
              <a:gd name="connsiteX2761" fmla="*/ 2278445 w 7451018"/>
              <a:gd name="connsiteY2761" fmla="*/ 815397 h 3415370"/>
              <a:gd name="connsiteX2762" fmla="*/ 2118464 w 7451018"/>
              <a:gd name="connsiteY2762" fmla="*/ 829003 h 3415370"/>
              <a:gd name="connsiteX2763" fmla="*/ 2064846 w 7451018"/>
              <a:gd name="connsiteY2763" fmla="*/ 873974 h 3415370"/>
              <a:gd name="connsiteX2764" fmla="*/ 2064444 w 7451018"/>
              <a:gd name="connsiteY2764" fmla="*/ 875382 h 3415370"/>
              <a:gd name="connsiteX2765" fmla="*/ 2116721 w 7451018"/>
              <a:gd name="connsiteY2765" fmla="*/ 848640 h 3415370"/>
              <a:gd name="connsiteX2766" fmla="*/ 2165848 w 7451018"/>
              <a:gd name="connsiteY2766" fmla="*/ 868545 h 3415370"/>
              <a:gd name="connsiteX2767" fmla="*/ 2165647 w 7451018"/>
              <a:gd name="connsiteY2767" fmla="*/ 868746 h 3415370"/>
              <a:gd name="connsiteX2768" fmla="*/ 2141452 w 7451018"/>
              <a:gd name="connsiteY2768" fmla="*/ 872231 h 3415370"/>
              <a:gd name="connsiteX2769" fmla="*/ 2151505 w 7451018"/>
              <a:gd name="connsiteY2769" fmla="*/ 882151 h 3415370"/>
              <a:gd name="connsiteX2770" fmla="*/ 2170741 w 7451018"/>
              <a:gd name="connsiteY2770" fmla="*/ 869416 h 3415370"/>
              <a:gd name="connsiteX2771" fmla="*/ 2185285 w 7451018"/>
              <a:gd name="connsiteY2771" fmla="*/ 916733 h 3415370"/>
              <a:gd name="connsiteX2772" fmla="*/ 2185418 w 7451018"/>
              <a:gd name="connsiteY2772" fmla="*/ 915661 h 3415370"/>
              <a:gd name="connsiteX2773" fmla="*/ 2185418 w 7451018"/>
              <a:gd name="connsiteY2773" fmla="*/ 902457 h 3415370"/>
              <a:gd name="connsiteX2774" fmla="*/ 2225631 w 7451018"/>
              <a:gd name="connsiteY2774" fmla="*/ 910634 h 3415370"/>
              <a:gd name="connsiteX2775" fmla="*/ 2210351 w 7451018"/>
              <a:gd name="connsiteY2775" fmla="*/ 929132 h 3415370"/>
              <a:gd name="connsiteX2776" fmla="*/ 2211892 w 7451018"/>
              <a:gd name="connsiteY2776" fmla="*/ 928931 h 3415370"/>
              <a:gd name="connsiteX2777" fmla="*/ 2211960 w 7451018"/>
              <a:gd name="connsiteY2777" fmla="*/ 929199 h 3415370"/>
              <a:gd name="connsiteX2778" fmla="*/ 2225229 w 7451018"/>
              <a:gd name="connsiteY2778" fmla="*/ 922631 h 3415370"/>
              <a:gd name="connsiteX2779" fmla="*/ 2232333 w 7451018"/>
              <a:gd name="connsiteY2779" fmla="*/ 929668 h 3415370"/>
              <a:gd name="connsiteX2780" fmla="*/ 2231329 w 7451018"/>
              <a:gd name="connsiteY2780" fmla="*/ 921492 h 3415370"/>
              <a:gd name="connsiteX2781" fmla="*/ 2238031 w 7451018"/>
              <a:gd name="connsiteY2781" fmla="*/ 913785 h 3415370"/>
              <a:gd name="connsiteX2782" fmla="*/ 2256998 w 7451018"/>
              <a:gd name="connsiteY2782" fmla="*/ 908959 h 3415370"/>
              <a:gd name="connsiteX2783" fmla="*/ 2258271 w 7451018"/>
              <a:gd name="connsiteY2783" fmla="*/ 915661 h 3415370"/>
              <a:gd name="connsiteX2784" fmla="*/ 2272480 w 7451018"/>
              <a:gd name="connsiteY2784" fmla="*/ 923837 h 3415370"/>
              <a:gd name="connsiteX2785" fmla="*/ 2178649 w 7451018"/>
              <a:gd name="connsiteY2785" fmla="*/ 960633 h 3415370"/>
              <a:gd name="connsiteX2786" fmla="*/ 2152578 w 7451018"/>
              <a:gd name="connsiteY2786" fmla="*/ 989385 h 3415370"/>
              <a:gd name="connsiteX2787" fmla="*/ 2151774 w 7451018"/>
              <a:gd name="connsiteY2787" fmla="*/ 987039 h 3415370"/>
              <a:gd name="connsiteX2788" fmla="*/ 2145005 w 7451018"/>
              <a:gd name="connsiteY2788" fmla="*/ 985966 h 3415370"/>
              <a:gd name="connsiteX2789" fmla="*/ 2138503 w 7451018"/>
              <a:gd name="connsiteY2789" fmla="*/ 989451 h 3415370"/>
              <a:gd name="connsiteX2790" fmla="*/ 2138503 w 7451018"/>
              <a:gd name="connsiteY2790" fmla="*/ 982749 h 3415370"/>
              <a:gd name="connsiteX2791" fmla="*/ 2145005 w 7451018"/>
              <a:gd name="connsiteY2791" fmla="*/ 984224 h 3415370"/>
              <a:gd name="connsiteX2792" fmla="*/ 2145205 w 7451018"/>
              <a:gd name="connsiteY2792" fmla="*/ 981007 h 3415370"/>
              <a:gd name="connsiteX2793" fmla="*/ 2159816 w 7451018"/>
              <a:gd name="connsiteY2793" fmla="*/ 942603 h 3415370"/>
              <a:gd name="connsiteX2794" fmla="*/ 2159012 w 7451018"/>
              <a:gd name="connsiteY2794" fmla="*/ 935901 h 3415370"/>
              <a:gd name="connsiteX2795" fmla="*/ 2125098 w 7451018"/>
              <a:gd name="connsiteY2795" fmla="*/ 948434 h 3415370"/>
              <a:gd name="connsiteX2796" fmla="*/ 2125032 w 7451018"/>
              <a:gd name="connsiteY2796" fmla="*/ 962710 h 3415370"/>
              <a:gd name="connsiteX2797" fmla="*/ 2086159 w 7451018"/>
              <a:gd name="connsiteY2797" fmla="*/ 976114 h 3415370"/>
              <a:gd name="connsiteX2798" fmla="*/ 2078183 w 7451018"/>
              <a:gd name="connsiteY2798" fmla="*/ 970820 h 3415370"/>
              <a:gd name="connsiteX2799" fmla="*/ 2071481 w 7451018"/>
              <a:gd name="connsiteY2799" fmla="*/ 977991 h 3415370"/>
              <a:gd name="connsiteX2800" fmla="*/ 2037970 w 7451018"/>
              <a:gd name="connsiteY2800" fmla="*/ 1009625 h 3415370"/>
              <a:gd name="connsiteX2801" fmla="*/ 2051374 w 7451018"/>
              <a:gd name="connsiteY2801" fmla="*/ 1021890 h 3415370"/>
              <a:gd name="connsiteX2802" fmla="*/ 2050705 w 7451018"/>
              <a:gd name="connsiteY2802" fmla="*/ 1016394 h 3415370"/>
              <a:gd name="connsiteX2803" fmla="*/ 2056536 w 7451018"/>
              <a:gd name="connsiteY2803" fmla="*/ 1033216 h 3415370"/>
              <a:gd name="connsiteX2804" fmla="*/ 2056397 w 7451018"/>
              <a:gd name="connsiteY2804" fmla="*/ 1033163 h 3415370"/>
              <a:gd name="connsiteX2805" fmla="*/ 2047957 w 7451018"/>
              <a:gd name="connsiteY2805" fmla="*/ 1029932 h 3415370"/>
              <a:gd name="connsiteX2806" fmla="*/ 2051843 w 7451018"/>
              <a:gd name="connsiteY2806" fmla="*/ 1036769 h 3415370"/>
              <a:gd name="connsiteX2807" fmla="*/ 2057608 w 7451018"/>
              <a:gd name="connsiteY2807" fmla="*/ 1043806 h 3415370"/>
              <a:gd name="connsiteX2808" fmla="*/ 2050705 w 7451018"/>
              <a:gd name="connsiteY2808" fmla="*/ 1044409 h 3415370"/>
              <a:gd name="connsiteX2809" fmla="*/ 2040316 w 7451018"/>
              <a:gd name="connsiteY2809" fmla="*/ 1044409 h 3415370"/>
              <a:gd name="connsiteX2810" fmla="*/ 2037903 w 7451018"/>
              <a:gd name="connsiteY2810" fmla="*/ 1036836 h 3415370"/>
              <a:gd name="connsiteX2811" fmla="*/ 2025437 w 7451018"/>
              <a:gd name="connsiteY2811" fmla="*/ 1036501 h 3415370"/>
              <a:gd name="connsiteX2812" fmla="*/ 2025371 w 7451018"/>
              <a:gd name="connsiteY2812" fmla="*/ 1036501 h 3415370"/>
              <a:gd name="connsiteX2813" fmla="*/ 2025188 w 7451018"/>
              <a:gd name="connsiteY2813" fmla="*/ 1036501 h 3415370"/>
              <a:gd name="connsiteX2814" fmla="*/ 2024966 w 7451018"/>
              <a:gd name="connsiteY2814" fmla="*/ 1036634 h 3415370"/>
              <a:gd name="connsiteX2815" fmla="*/ 2025144 w 7451018"/>
              <a:gd name="connsiteY2815" fmla="*/ 1036501 h 3415370"/>
              <a:gd name="connsiteX2816" fmla="*/ 2024499 w 7451018"/>
              <a:gd name="connsiteY2816" fmla="*/ 1036501 h 3415370"/>
              <a:gd name="connsiteX2817" fmla="*/ 2025102 w 7451018"/>
              <a:gd name="connsiteY2817" fmla="*/ 1036769 h 3415370"/>
              <a:gd name="connsiteX2818" fmla="*/ 2024432 w 7451018"/>
              <a:gd name="connsiteY2818" fmla="*/ 1040991 h 3415370"/>
              <a:gd name="connsiteX2819" fmla="*/ 2023293 w 7451018"/>
              <a:gd name="connsiteY2819" fmla="*/ 1036501 h 3415370"/>
              <a:gd name="connsiteX2820" fmla="*/ 2015117 w 7451018"/>
              <a:gd name="connsiteY2820" fmla="*/ 1043203 h 3415370"/>
              <a:gd name="connsiteX2821" fmla="*/ 1950775 w 7451018"/>
              <a:gd name="connsiteY2821" fmla="*/ 1096351 h 3415370"/>
              <a:gd name="connsiteX2822" fmla="*/ 1951915 w 7451018"/>
              <a:gd name="connsiteY2822" fmla="*/ 1090386 h 3415370"/>
              <a:gd name="connsiteX2823" fmla="*/ 1944073 w 7451018"/>
              <a:gd name="connsiteY2823" fmla="*/ 1090118 h 3415370"/>
              <a:gd name="connsiteX2824" fmla="*/ 1933484 w 7451018"/>
              <a:gd name="connsiteY2824" fmla="*/ 1142528 h 3415370"/>
              <a:gd name="connsiteX2825" fmla="*/ 1927519 w 7451018"/>
              <a:gd name="connsiteY2825" fmla="*/ 1118467 h 3415370"/>
              <a:gd name="connsiteX2826" fmla="*/ 1928323 w 7451018"/>
              <a:gd name="connsiteY2826" fmla="*/ 1143735 h 3415370"/>
              <a:gd name="connsiteX2827" fmla="*/ 1929194 w 7451018"/>
              <a:gd name="connsiteY2827" fmla="*/ 1195810 h 3415370"/>
              <a:gd name="connsiteX2828" fmla="*/ 1891796 w 7451018"/>
              <a:gd name="connsiteY2828" fmla="*/ 1224160 h 3415370"/>
              <a:gd name="connsiteX2829" fmla="*/ 1856944 w 7451018"/>
              <a:gd name="connsiteY2829" fmla="*/ 1244267 h 3415370"/>
              <a:gd name="connsiteX2830" fmla="*/ 1843406 w 7451018"/>
              <a:gd name="connsiteY2830" fmla="*/ 1257671 h 3415370"/>
              <a:gd name="connsiteX2831" fmla="*/ 1843540 w 7451018"/>
              <a:gd name="connsiteY2831" fmla="*/ 1351299 h 3415370"/>
              <a:gd name="connsiteX2832" fmla="*/ 1850242 w 7451018"/>
              <a:gd name="connsiteY2832" fmla="*/ 1420599 h 3415370"/>
              <a:gd name="connsiteX2833" fmla="*/ 1845417 w 7451018"/>
              <a:gd name="connsiteY2833" fmla="*/ 1418522 h 3415370"/>
              <a:gd name="connsiteX2834" fmla="*/ 1844948 w 7451018"/>
              <a:gd name="connsiteY2834" fmla="*/ 1425224 h 3415370"/>
              <a:gd name="connsiteX2835" fmla="*/ 1849505 w 7451018"/>
              <a:gd name="connsiteY2835" fmla="*/ 1424620 h 3415370"/>
              <a:gd name="connsiteX2836" fmla="*/ 1831275 w 7451018"/>
              <a:gd name="connsiteY2836" fmla="*/ 1445330 h 3415370"/>
              <a:gd name="connsiteX2837" fmla="*/ 1836771 w 7451018"/>
              <a:gd name="connsiteY2837" fmla="*/ 1431926 h 3415370"/>
              <a:gd name="connsiteX2838" fmla="*/ 1826047 w 7451018"/>
              <a:gd name="connsiteY2838" fmla="*/ 1438628 h 3415370"/>
              <a:gd name="connsiteX2839" fmla="*/ 1796558 w 7451018"/>
              <a:gd name="connsiteY2839" fmla="*/ 1390037 h 3415370"/>
              <a:gd name="connsiteX2840" fmla="*/ 1789856 w 7451018"/>
              <a:gd name="connsiteY2840" fmla="*/ 1338029 h 3415370"/>
              <a:gd name="connsiteX2841" fmla="*/ 1776854 w 7451018"/>
              <a:gd name="connsiteY2841" fmla="*/ 1324692 h 3415370"/>
              <a:gd name="connsiteX2842" fmla="*/ 1766063 w 7451018"/>
              <a:gd name="connsiteY2842" fmla="*/ 1312494 h 3415370"/>
              <a:gd name="connsiteX2843" fmla="*/ 1761573 w 7451018"/>
              <a:gd name="connsiteY2843" fmla="*/ 1317990 h 3415370"/>
              <a:gd name="connsiteX2844" fmla="*/ 1729536 w 7451018"/>
              <a:gd name="connsiteY2844" fmla="*/ 1315577 h 3415370"/>
              <a:gd name="connsiteX2845" fmla="*/ 1662919 w 7451018"/>
              <a:gd name="connsiteY2845" fmla="*/ 1305792 h 3415370"/>
              <a:gd name="connsiteX2846" fmla="*/ 1656619 w 7451018"/>
              <a:gd name="connsiteY2846" fmla="*/ 1322816 h 3415370"/>
              <a:gd name="connsiteX2847" fmla="*/ 1655814 w 7451018"/>
              <a:gd name="connsiteY2847" fmla="*/ 1324826 h 3415370"/>
              <a:gd name="connsiteX2848" fmla="*/ 1661847 w 7451018"/>
              <a:gd name="connsiteY2848" fmla="*/ 1324893 h 3415370"/>
              <a:gd name="connsiteX2849" fmla="*/ 1662517 w 7451018"/>
              <a:gd name="connsiteY2849" fmla="*/ 1324692 h 3415370"/>
              <a:gd name="connsiteX2850" fmla="*/ 1662517 w 7451018"/>
              <a:gd name="connsiteY2850" fmla="*/ 1324759 h 3415370"/>
              <a:gd name="connsiteX2851" fmla="*/ 1661311 w 7451018"/>
              <a:gd name="connsiteY2851" fmla="*/ 1325362 h 3415370"/>
              <a:gd name="connsiteX2852" fmla="*/ 1662249 w 7451018"/>
              <a:gd name="connsiteY2852" fmla="*/ 1338365 h 3415370"/>
              <a:gd name="connsiteX2853" fmla="*/ 1656016 w 7451018"/>
              <a:gd name="connsiteY2853" fmla="*/ 1342185 h 3415370"/>
              <a:gd name="connsiteX2854" fmla="*/ 1655967 w 7451018"/>
              <a:gd name="connsiteY2854" fmla="*/ 1342117 h 3415370"/>
              <a:gd name="connsiteX2855" fmla="*/ 1648375 w 7451018"/>
              <a:gd name="connsiteY2855" fmla="*/ 1331595 h 3415370"/>
              <a:gd name="connsiteX2856" fmla="*/ 1615535 w 7451018"/>
              <a:gd name="connsiteY2856" fmla="*/ 1324692 h 3415370"/>
              <a:gd name="connsiteX2857" fmla="*/ 1602332 w 7451018"/>
              <a:gd name="connsiteY2857" fmla="*/ 1331394 h 3415370"/>
              <a:gd name="connsiteX2858" fmla="*/ 1548513 w 7451018"/>
              <a:gd name="connsiteY2858" fmla="*/ 1330992 h 3415370"/>
              <a:gd name="connsiteX2859" fmla="*/ 1518823 w 7451018"/>
              <a:gd name="connsiteY2859" fmla="*/ 1351501 h 3415370"/>
              <a:gd name="connsiteX2860" fmla="*/ 1494896 w 7451018"/>
              <a:gd name="connsiteY2860" fmla="*/ 1417583 h 3415370"/>
              <a:gd name="connsiteX2861" fmla="*/ 1494896 w 7451018"/>
              <a:gd name="connsiteY2861" fmla="*/ 1524616 h 3415370"/>
              <a:gd name="connsiteX2862" fmla="*/ 1515002 w 7451018"/>
              <a:gd name="connsiteY2862" fmla="*/ 1574480 h 3415370"/>
              <a:gd name="connsiteX2863" fmla="*/ 1515069 w 7451018"/>
              <a:gd name="connsiteY2863" fmla="*/ 1578904 h 3415370"/>
              <a:gd name="connsiteX2864" fmla="*/ 1521101 w 7451018"/>
              <a:gd name="connsiteY2864" fmla="*/ 1586075 h 3415370"/>
              <a:gd name="connsiteX2865" fmla="*/ 1548982 w 7451018"/>
              <a:gd name="connsiteY2865" fmla="*/ 1606182 h 3415370"/>
              <a:gd name="connsiteX2866" fmla="*/ 1604008 w 7451018"/>
              <a:gd name="connsiteY2866" fmla="*/ 1592777 h 3415370"/>
              <a:gd name="connsiteX2867" fmla="*/ 1622170 w 7451018"/>
              <a:gd name="connsiteY2867" fmla="*/ 1574614 h 3415370"/>
              <a:gd name="connsiteX2868" fmla="*/ 1642879 w 7451018"/>
              <a:gd name="connsiteY2868" fmla="*/ 1525756 h 3415370"/>
              <a:gd name="connsiteX2869" fmla="*/ 1700181 w 7451018"/>
              <a:gd name="connsiteY2869" fmla="*/ 1519054 h 3415370"/>
              <a:gd name="connsiteX2870" fmla="*/ 1704939 w 7451018"/>
              <a:gd name="connsiteY2870" fmla="*/ 1544321 h 3415370"/>
              <a:gd name="connsiteX2871" fmla="*/ 1682554 w 7451018"/>
              <a:gd name="connsiteY2871" fmla="*/ 1620524 h 3415370"/>
              <a:gd name="connsiteX2872" fmla="*/ 1682554 w 7451018"/>
              <a:gd name="connsiteY2872" fmla="*/ 1630510 h 3415370"/>
              <a:gd name="connsiteX2873" fmla="*/ 1677999 w 7451018"/>
              <a:gd name="connsiteY2873" fmla="*/ 1639692 h 3415370"/>
              <a:gd name="connsiteX2874" fmla="*/ 1678331 w 7451018"/>
              <a:gd name="connsiteY2874" fmla="*/ 1639625 h 3415370"/>
              <a:gd name="connsiteX2875" fmla="*/ 1671900 w 7451018"/>
              <a:gd name="connsiteY2875" fmla="*/ 1654705 h 3415370"/>
              <a:gd name="connsiteX2876" fmla="*/ 1682554 w 7451018"/>
              <a:gd name="connsiteY2876" fmla="*/ 1662077 h 3415370"/>
              <a:gd name="connsiteX2877" fmla="*/ 1743074 w 7451018"/>
              <a:gd name="connsiteY2877" fmla="*/ 1653029 h 3415370"/>
              <a:gd name="connsiteX2878" fmla="*/ 1776384 w 7451018"/>
              <a:gd name="connsiteY2878" fmla="*/ 1740693 h 3415370"/>
              <a:gd name="connsiteX2879" fmla="*/ 1776384 w 7451018"/>
              <a:gd name="connsiteY2879" fmla="*/ 1790691 h 3415370"/>
              <a:gd name="connsiteX2880" fmla="*/ 1816597 w 7451018"/>
              <a:gd name="connsiteY2880" fmla="*/ 1825341 h 3415370"/>
              <a:gd name="connsiteX2881" fmla="*/ 1818273 w 7451018"/>
              <a:gd name="connsiteY2881" fmla="*/ 1827285 h 3415370"/>
              <a:gd name="connsiteX2882" fmla="*/ 1816262 w 7451018"/>
              <a:gd name="connsiteY2882" fmla="*/ 1827151 h 3415370"/>
              <a:gd name="connsiteX2883" fmla="*/ 1845953 w 7451018"/>
              <a:gd name="connsiteY2883" fmla="*/ 1820583 h 3415370"/>
              <a:gd name="connsiteX2884" fmla="*/ 1883485 w 7451018"/>
              <a:gd name="connsiteY2884" fmla="*/ 1813881 h 3415370"/>
              <a:gd name="connsiteX2885" fmla="*/ 1883418 w 7451018"/>
              <a:gd name="connsiteY2885" fmla="*/ 1820583 h 3415370"/>
              <a:gd name="connsiteX2886" fmla="*/ 1885764 w 7451018"/>
              <a:gd name="connsiteY2886" fmla="*/ 1813881 h 3415370"/>
              <a:gd name="connsiteX2887" fmla="*/ 1897157 w 7451018"/>
              <a:gd name="connsiteY2887" fmla="*/ 1829429 h 3415370"/>
              <a:gd name="connsiteX2888" fmla="*/ 1910562 w 7451018"/>
              <a:gd name="connsiteY2888" fmla="*/ 1847392 h 3415370"/>
              <a:gd name="connsiteX2889" fmla="*/ 1917264 w 7451018"/>
              <a:gd name="connsiteY2889" fmla="*/ 1847392 h 3415370"/>
              <a:gd name="connsiteX2890" fmla="*/ 1912639 w 7451018"/>
              <a:gd name="connsiteY2890" fmla="*/ 1838611 h 3415370"/>
              <a:gd name="connsiteX2891" fmla="*/ 1938845 w 7451018"/>
              <a:gd name="connsiteY2891" fmla="*/ 1814417 h 3415370"/>
              <a:gd name="connsiteX2892" fmla="*/ 1938443 w 7451018"/>
              <a:gd name="connsiteY2892" fmla="*/ 1800409 h 3415370"/>
              <a:gd name="connsiteX2893" fmla="*/ 1935830 w 7451018"/>
              <a:gd name="connsiteY2893" fmla="*/ 1800409 h 3415370"/>
              <a:gd name="connsiteX2894" fmla="*/ 1961164 w 7451018"/>
              <a:gd name="connsiteY2894" fmla="*/ 1780303 h 3415370"/>
              <a:gd name="connsiteX2895" fmla="*/ 1966660 w 7451018"/>
              <a:gd name="connsiteY2895" fmla="*/ 1780303 h 3415370"/>
              <a:gd name="connsiteX2896" fmla="*/ 2011095 w 7451018"/>
              <a:gd name="connsiteY2896" fmla="*/ 1749339 h 3415370"/>
              <a:gd name="connsiteX2897" fmla="*/ 2017328 w 7451018"/>
              <a:gd name="connsiteY2897" fmla="*/ 1767167 h 3415370"/>
              <a:gd name="connsiteX2898" fmla="*/ 2017797 w 7451018"/>
              <a:gd name="connsiteY2898" fmla="*/ 1774271 h 3415370"/>
              <a:gd name="connsiteX2899" fmla="*/ 2051308 w 7451018"/>
              <a:gd name="connsiteY2899" fmla="*/ 1768105 h 3415370"/>
              <a:gd name="connsiteX2900" fmla="*/ 2052179 w 7451018"/>
              <a:gd name="connsiteY2900" fmla="*/ 1766899 h 3415370"/>
              <a:gd name="connsiteX2901" fmla="*/ 2057809 w 7451018"/>
              <a:gd name="connsiteY2901" fmla="*/ 1748401 h 3415370"/>
              <a:gd name="connsiteX2902" fmla="*/ 2098223 w 7451018"/>
              <a:gd name="connsiteY2902" fmla="*/ 1781442 h 3415370"/>
              <a:gd name="connsiteX2903" fmla="*/ 2095743 w 7451018"/>
              <a:gd name="connsiteY2903" fmla="*/ 1783855 h 3415370"/>
              <a:gd name="connsiteX2904" fmla="*/ 2158878 w 7451018"/>
              <a:gd name="connsiteY2904" fmla="*/ 1800544 h 3415370"/>
              <a:gd name="connsiteX2905" fmla="*/ 2164776 w 7451018"/>
              <a:gd name="connsiteY2905" fmla="*/ 1800677 h 3415370"/>
              <a:gd name="connsiteX2906" fmla="*/ 2174293 w 7451018"/>
              <a:gd name="connsiteY2906" fmla="*/ 1794310 h 3415370"/>
              <a:gd name="connsiteX2907" fmla="*/ 2208675 w 7451018"/>
              <a:gd name="connsiteY2907" fmla="*/ 1781510 h 3415370"/>
              <a:gd name="connsiteX2908" fmla="*/ 2225967 w 7451018"/>
              <a:gd name="connsiteY2908" fmla="*/ 1781510 h 3415370"/>
              <a:gd name="connsiteX2909" fmla="*/ 2225498 w 7451018"/>
              <a:gd name="connsiteY2909" fmla="*/ 1787608 h 3415370"/>
              <a:gd name="connsiteX2910" fmla="*/ 2245805 w 7451018"/>
              <a:gd name="connsiteY2910" fmla="*/ 1780303 h 3415370"/>
              <a:gd name="connsiteX2911" fmla="*/ 2224828 w 7451018"/>
              <a:gd name="connsiteY2911" fmla="*/ 1807111 h 3415370"/>
              <a:gd name="connsiteX2912" fmla="*/ 2252306 w 7451018"/>
              <a:gd name="connsiteY2912" fmla="*/ 1837539 h 3415370"/>
              <a:gd name="connsiteX2913" fmla="*/ 2318323 w 7451018"/>
              <a:gd name="connsiteY2913" fmla="*/ 1894239 h 3415370"/>
              <a:gd name="connsiteX2914" fmla="*/ 2346070 w 7451018"/>
              <a:gd name="connsiteY2914" fmla="*/ 1907643 h 3415370"/>
              <a:gd name="connsiteX2915" fmla="*/ 2439834 w 7451018"/>
              <a:gd name="connsiteY2915" fmla="*/ 1939612 h 3415370"/>
              <a:gd name="connsiteX2916" fmla="*/ 2458331 w 7451018"/>
              <a:gd name="connsiteY2916" fmla="*/ 1994771 h 3415370"/>
              <a:gd name="connsiteX2917" fmla="*/ 2473411 w 7451018"/>
              <a:gd name="connsiteY2917" fmla="*/ 2034984 h 3415370"/>
              <a:gd name="connsiteX2918" fmla="*/ 2538959 w 7451018"/>
              <a:gd name="connsiteY2918" fmla="*/ 2068494 h 3415370"/>
              <a:gd name="connsiteX2919" fmla="*/ 2547135 w 7451018"/>
              <a:gd name="connsiteY2919" fmla="*/ 2070036 h 3415370"/>
              <a:gd name="connsiteX2920" fmla="*/ 2567241 w 7451018"/>
              <a:gd name="connsiteY2920" fmla="*/ 2075196 h 3415370"/>
              <a:gd name="connsiteX2921" fmla="*/ 2567241 w 7451018"/>
              <a:gd name="connsiteY2921" fmla="*/ 2083306 h 3415370"/>
              <a:gd name="connsiteX2922" fmla="*/ 2573742 w 7451018"/>
              <a:gd name="connsiteY2922" fmla="*/ 2081765 h 3415370"/>
              <a:gd name="connsiteX2923" fmla="*/ 2574814 w 7451018"/>
              <a:gd name="connsiteY2923" fmla="*/ 2075196 h 3415370"/>
              <a:gd name="connsiteX2924" fmla="*/ 2582589 w 7451018"/>
              <a:gd name="connsiteY2924" fmla="*/ 2081899 h 3415370"/>
              <a:gd name="connsiteX2925" fmla="*/ 2587347 w 7451018"/>
              <a:gd name="connsiteY2925" fmla="*/ 2108707 h 3415370"/>
              <a:gd name="connsiteX2926" fmla="*/ 2619987 w 7451018"/>
              <a:gd name="connsiteY2926" fmla="*/ 2108707 h 3415370"/>
              <a:gd name="connsiteX2927" fmla="*/ 2698135 w 7451018"/>
              <a:gd name="connsiteY2927" fmla="*/ 2128612 h 3415370"/>
              <a:gd name="connsiteX2928" fmla="*/ 2748200 w 7451018"/>
              <a:gd name="connsiteY2928" fmla="*/ 2169831 h 3415370"/>
              <a:gd name="connsiteX2929" fmla="*/ 2774538 w 7451018"/>
              <a:gd name="connsiteY2929" fmla="*/ 2179147 h 3415370"/>
              <a:gd name="connsiteX2930" fmla="*/ 2787941 w 7451018"/>
              <a:gd name="connsiteY2930" fmla="*/ 2217416 h 3415370"/>
              <a:gd name="connsiteX2931" fmla="*/ 2769846 w 7451018"/>
              <a:gd name="connsiteY2931" fmla="*/ 2283901 h 3415370"/>
              <a:gd name="connsiteX2932" fmla="*/ 2725948 w 7451018"/>
              <a:gd name="connsiteY2932" fmla="*/ 2349649 h 3415370"/>
              <a:gd name="connsiteX2933" fmla="*/ 2700815 w 7451018"/>
              <a:gd name="connsiteY2933" fmla="*/ 2383226 h 3415370"/>
              <a:gd name="connsiteX2934" fmla="*/ 2694113 w 7451018"/>
              <a:gd name="connsiteY2934" fmla="*/ 2460167 h 3415370"/>
              <a:gd name="connsiteX2935" fmla="*/ 2700815 w 7451018"/>
              <a:gd name="connsiteY2935" fmla="*/ 2461306 h 3415370"/>
              <a:gd name="connsiteX2936" fmla="*/ 2674007 w 7451018"/>
              <a:gd name="connsiteY2936" fmla="*/ 2538782 h 3415370"/>
              <a:gd name="connsiteX2937" fmla="*/ 2645992 w 7451018"/>
              <a:gd name="connsiteY2937" fmla="*/ 2597694 h 3415370"/>
              <a:gd name="connsiteX2938" fmla="*/ 2647198 w 7451018"/>
              <a:gd name="connsiteY2938" fmla="*/ 2595885 h 3415370"/>
              <a:gd name="connsiteX2939" fmla="*/ 2639090 w 7451018"/>
              <a:gd name="connsiteY2939" fmla="*/ 2604396 h 3415370"/>
              <a:gd name="connsiteX2940" fmla="*/ 2640495 w 7451018"/>
              <a:gd name="connsiteY2940" fmla="*/ 2611165 h 3415370"/>
              <a:gd name="connsiteX2941" fmla="*/ 2586677 w 7451018"/>
              <a:gd name="connsiteY2941" fmla="*/ 2617063 h 3415370"/>
              <a:gd name="connsiteX2942" fmla="*/ 2569855 w 7451018"/>
              <a:gd name="connsiteY2942" fmla="*/ 2624503 h 3415370"/>
              <a:gd name="connsiteX2943" fmla="*/ 2571128 w 7451018"/>
              <a:gd name="connsiteY2943" fmla="*/ 2631205 h 3415370"/>
              <a:gd name="connsiteX2944" fmla="*/ 2561947 w 7451018"/>
              <a:gd name="connsiteY2944" fmla="*/ 2631205 h 3415370"/>
              <a:gd name="connsiteX2945" fmla="*/ 2506453 w 7451018"/>
              <a:gd name="connsiteY2945" fmla="*/ 2689648 h 3415370"/>
              <a:gd name="connsiteX2946" fmla="*/ 2506453 w 7451018"/>
              <a:gd name="connsiteY2946" fmla="*/ 2715116 h 3415370"/>
              <a:gd name="connsiteX2947" fmla="*/ 2499750 w 7451018"/>
              <a:gd name="connsiteY2947" fmla="*/ 2716255 h 3415370"/>
              <a:gd name="connsiteX2948" fmla="*/ 2499750 w 7451018"/>
              <a:gd name="connsiteY2948" fmla="*/ 2731469 h 3415370"/>
              <a:gd name="connsiteX2949" fmla="*/ 2472941 w 7451018"/>
              <a:gd name="connsiteY2949" fmla="*/ 2780395 h 3415370"/>
              <a:gd name="connsiteX2950" fmla="*/ 2419323 w 7451018"/>
              <a:gd name="connsiteY2950" fmla="*/ 2858005 h 3415370"/>
              <a:gd name="connsiteX2951" fmla="*/ 2386886 w 7451018"/>
              <a:gd name="connsiteY2951" fmla="*/ 2899290 h 3415370"/>
              <a:gd name="connsiteX2952" fmla="*/ 2336821 w 7451018"/>
              <a:gd name="connsiteY2952" fmla="*/ 2906059 h 3415370"/>
              <a:gd name="connsiteX2953" fmla="*/ 2338898 w 7451018"/>
              <a:gd name="connsiteY2953" fmla="*/ 2899491 h 3415370"/>
              <a:gd name="connsiteX2954" fmla="*/ 2325494 w 7451018"/>
              <a:gd name="connsiteY2954" fmla="*/ 2893124 h 3415370"/>
              <a:gd name="connsiteX2955" fmla="*/ 2298820 w 7451018"/>
              <a:gd name="connsiteY2955" fmla="*/ 2887025 h 3415370"/>
              <a:gd name="connsiteX2956" fmla="*/ 2298685 w 7451018"/>
              <a:gd name="connsiteY2956" fmla="*/ 2887025 h 3415370"/>
              <a:gd name="connsiteX2957" fmla="*/ 2297077 w 7451018"/>
              <a:gd name="connsiteY2957" fmla="*/ 2887025 h 3415370"/>
              <a:gd name="connsiteX2958" fmla="*/ 2297077 w 7451018"/>
              <a:gd name="connsiteY2958" fmla="*/ 2893124 h 3415370"/>
              <a:gd name="connsiteX2959" fmla="*/ 2328778 w 7451018"/>
              <a:gd name="connsiteY2959" fmla="*/ 2939436 h 3415370"/>
              <a:gd name="connsiteX2960" fmla="*/ 2331660 w 7451018"/>
              <a:gd name="connsiteY2960" fmla="*/ 2932734 h 3415370"/>
              <a:gd name="connsiteX2961" fmla="*/ 2305990 w 7451018"/>
              <a:gd name="connsiteY2961" fmla="*/ 2986686 h 3415370"/>
              <a:gd name="connsiteX2962" fmla="*/ 2225028 w 7451018"/>
              <a:gd name="connsiteY2962" fmla="*/ 3005653 h 3415370"/>
              <a:gd name="connsiteX2963" fmla="*/ 2224693 w 7451018"/>
              <a:gd name="connsiteY2963" fmla="*/ 3011551 h 3415370"/>
              <a:gd name="connsiteX2964" fmla="*/ 2216651 w 7451018"/>
              <a:gd name="connsiteY2964" fmla="*/ 3026497 h 3415370"/>
              <a:gd name="connsiteX2965" fmla="*/ 2218326 w 7451018"/>
              <a:gd name="connsiteY2965" fmla="*/ 3034204 h 3415370"/>
              <a:gd name="connsiteX2966" fmla="*/ 2220270 w 7451018"/>
              <a:gd name="connsiteY2966" fmla="*/ 3026497 h 3415370"/>
              <a:gd name="connsiteX2967" fmla="*/ 2202040 w 7451018"/>
              <a:gd name="connsiteY2967" fmla="*/ 3056656 h 3415370"/>
              <a:gd name="connsiteX2968" fmla="*/ 2158007 w 7451018"/>
              <a:gd name="connsiteY2968" fmla="*/ 3046603 h 3415370"/>
              <a:gd name="connsiteX2969" fmla="*/ 2186625 w 7451018"/>
              <a:gd name="connsiteY2969" fmla="*/ 3073412 h 3415370"/>
              <a:gd name="connsiteX2970" fmla="*/ 2178113 w 7451018"/>
              <a:gd name="connsiteY2970" fmla="*/ 3098410 h 3415370"/>
              <a:gd name="connsiteX2971" fmla="*/ 2148020 w 7451018"/>
              <a:gd name="connsiteY2971" fmla="*/ 3140433 h 3415370"/>
              <a:gd name="connsiteX2972" fmla="*/ 2150768 w 7451018"/>
              <a:gd name="connsiteY2972" fmla="*/ 3152899 h 3415370"/>
              <a:gd name="connsiteX2973" fmla="*/ 2151304 w 7451018"/>
              <a:gd name="connsiteY2973" fmla="*/ 3153837 h 3415370"/>
              <a:gd name="connsiteX2974" fmla="*/ 2151238 w 7451018"/>
              <a:gd name="connsiteY2974" fmla="*/ 3153837 h 3415370"/>
              <a:gd name="connsiteX2975" fmla="*/ 2104389 w 7451018"/>
              <a:gd name="connsiteY2975" fmla="*/ 3173944 h 3415370"/>
              <a:gd name="connsiteX2976" fmla="*/ 2145138 w 7451018"/>
              <a:gd name="connsiteY2976" fmla="*/ 3200752 h 3415370"/>
              <a:gd name="connsiteX2977" fmla="*/ 2131198 w 7451018"/>
              <a:gd name="connsiteY2977" fmla="*/ 3231984 h 3415370"/>
              <a:gd name="connsiteX2978" fmla="*/ 2090784 w 7451018"/>
              <a:gd name="connsiteY2978" fmla="*/ 3281178 h 3415370"/>
              <a:gd name="connsiteX2979" fmla="*/ 2079859 w 7451018"/>
              <a:gd name="connsiteY2979" fmla="*/ 3328294 h 3415370"/>
              <a:gd name="connsiteX2980" fmla="*/ 2069136 w 7451018"/>
              <a:gd name="connsiteY2980" fmla="*/ 3328093 h 3415370"/>
              <a:gd name="connsiteX2981" fmla="*/ 2097285 w 7451018"/>
              <a:gd name="connsiteY2981" fmla="*/ 3348936 h 3415370"/>
              <a:gd name="connsiteX2982" fmla="*/ 2088840 w 7451018"/>
              <a:gd name="connsiteY2982" fmla="*/ 3348199 h 3415370"/>
              <a:gd name="connsiteX2983" fmla="*/ 2108879 w 7451018"/>
              <a:gd name="connsiteY2983" fmla="*/ 3368305 h 3415370"/>
              <a:gd name="connsiteX2984" fmla="*/ 2158141 w 7451018"/>
              <a:gd name="connsiteY2984" fmla="*/ 3381710 h 3415370"/>
              <a:gd name="connsiteX2985" fmla="*/ 2139710 w 7451018"/>
              <a:gd name="connsiteY2985" fmla="*/ 3395114 h 3415370"/>
              <a:gd name="connsiteX2986" fmla="*/ 2092929 w 7451018"/>
              <a:gd name="connsiteY2986" fmla="*/ 3393371 h 3415370"/>
              <a:gd name="connsiteX2987" fmla="*/ 2097687 w 7451018"/>
              <a:gd name="connsiteY2987" fmla="*/ 3415220 h 3415370"/>
              <a:gd name="connsiteX2988" fmla="*/ 2093397 w 7451018"/>
              <a:gd name="connsiteY2988" fmla="*/ 3408518 h 3415370"/>
              <a:gd name="connsiteX2989" fmla="*/ 2057541 w 7451018"/>
              <a:gd name="connsiteY2989" fmla="*/ 3401816 h 3415370"/>
              <a:gd name="connsiteX2990" fmla="*/ 2056268 w 7451018"/>
              <a:gd name="connsiteY2990" fmla="*/ 3408518 h 3415370"/>
              <a:gd name="connsiteX2991" fmla="*/ 1970948 w 7451018"/>
              <a:gd name="connsiteY2991" fmla="*/ 3358051 h 3415370"/>
              <a:gd name="connsiteX2992" fmla="*/ 1977115 w 7451018"/>
              <a:gd name="connsiteY2992" fmla="*/ 3352354 h 3415370"/>
              <a:gd name="connsiteX2993" fmla="*/ 1974367 w 7451018"/>
              <a:gd name="connsiteY2993" fmla="*/ 3348199 h 3415370"/>
              <a:gd name="connsiteX2994" fmla="*/ 1969877 w 7451018"/>
              <a:gd name="connsiteY2994" fmla="*/ 3353359 h 3415370"/>
              <a:gd name="connsiteX2995" fmla="*/ 1957813 w 7451018"/>
              <a:gd name="connsiteY2995" fmla="*/ 3334795 h 3415370"/>
              <a:gd name="connsiteX2996" fmla="*/ 1967531 w 7451018"/>
              <a:gd name="connsiteY2996" fmla="*/ 3338749 h 3415370"/>
              <a:gd name="connsiteX2997" fmla="*/ 1950239 w 7451018"/>
              <a:gd name="connsiteY2997" fmla="*/ 3301284 h 3415370"/>
              <a:gd name="connsiteX2998" fmla="*/ 1951111 w 7451018"/>
              <a:gd name="connsiteY2998" fmla="*/ 3294649 h 3415370"/>
              <a:gd name="connsiteX2999" fmla="*/ 1950172 w 7451018"/>
              <a:gd name="connsiteY2999" fmla="*/ 3294314 h 3415370"/>
              <a:gd name="connsiteX3000" fmla="*/ 1950306 w 7451018"/>
              <a:gd name="connsiteY3000" fmla="*/ 3292303 h 3415370"/>
              <a:gd name="connsiteX3001" fmla="*/ 1944140 w 7451018"/>
              <a:gd name="connsiteY3001" fmla="*/ 3268175 h 3415370"/>
              <a:gd name="connsiteX3002" fmla="*/ 1936902 w 7451018"/>
              <a:gd name="connsiteY3002" fmla="*/ 3269314 h 3415370"/>
              <a:gd name="connsiteX3003" fmla="*/ 1944609 w 7451018"/>
              <a:gd name="connsiteY3003" fmla="*/ 3222065 h 3415370"/>
              <a:gd name="connsiteX3004" fmla="*/ 1944877 w 7451018"/>
              <a:gd name="connsiteY3004" fmla="*/ 3222065 h 3415370"/>
              <a:gd name="connsiteX3005" fmla="*/ 1963711 w 7451018"/>
              <a:gd name="connsiteY3005" fmla="*/ 3210068 h 3415370"/>
              <a:gd name="connsiteX3006" fmla="*/ 1963979 w 7451018"/>
              <a:gd name="connsiteY3006" fmla="*/ 3200752 h 3415370"/>
              <a:gd name="connsiteX3007" fmla="*/ 1957008 w 7451018"/>
              <a:gd name="connsiteY3007" fmla="*/ 3161679 h 3415370"/>
              <a:gd name="connsiteX3008" fmla="*/ 1957008 w 7451018"/>
              <a:gd name="connsiteY3008" fmla="*/ 3161612 h 3415370"/>
              <a:gd name="connsiteX3009" fmla="*/ 1957277 w 7451018"/>
              <a:gd name="connsiteY3009" fmla="*/ 3161344 h 3415370"/>
              <a:gd name="connsiteX3010" fmla="*/ 1957745 w 7451018"/>
              <a:gd name="connsiteY3010" fmla="*/ 3160673 h 3415370"/>
              <a:gd name="connsiteX3011" fmla="*/ 1957880 w 7451018"/>
              <a:gd name="connsiteY3011" fmla="*/ 3160539 h 3415370"/>
              <a:gd name="connsiteX3012" fmla="*/ 1957813 w 7451018"/>
              <a:gd name="connsiteY3012" fmla="*/ 3160673 h 3415370"/>
              <a:gd name="connsiteX3013" fmla="*/ 1957277 w 7451018"/>
              <a:gd name="connsiteY3013" fmla="*/ 3161544 h 3415370"/>
              <a:gd name="connsiteX3014" fmla="*/ 1957277 w 7451018"/>
              <a:gd name="connsiteY3014" fmla="*/ 3161612 h 3415370"/>
              <a:gd name="connsiteX3015" fmla="*/ 1962906 w 7451018"/>
              <a:gd name="connsiteY3015" fmla="*/ 3160673 h 3415370"/>
              <a:gd name="connsiteX3016" fmla="*/ 1957075 w 7451018"/>
              <a:gd name="connsiteY3016" fmla="*/ 3155513 h 3415370"/>
              <a:gd name="connsiteX3017" fmla="*/ 1957075 w 7451018"/>
              <a:gd name="connsiteY3017" fmla="*/ 3141237 h 3415370"/>
              <a:gd name="connsiteX3018" fmla="*/ 1957075 w 7451018"/>
              <a:gd name="connsiteY3018" fmla="*/ 3140567 h 3415370"/>
              <a:gd name="connsiteX3019" fmla="*/ 1957075 w 7451018"/>
              <a:gd name="connsiteY3019" fmla="*/ 3140433 h 3415370"/>
              <a:gd name="connsiteX3020" fmla="*/ 1958751 w 7451018"/>
              <a:gd name="connsiteY3020" fmla="*/ 3133731 h 3415370"/>
              <a:gd name="connsiteX3021" fmla="*/ 1959958 w 7451018"/>
              <a:gd name="connsiteY3021" fmla="*/ 3133999 h 3415370"/>
              <a:gd name="connsiteX3022" fmla="*/ 1983884 w 7451018"/>
              <a:gd name="connsiteY3022" fmla="*/ 3135138 h 3415370"/>
              <a:gd name="connsiteX3023" fmla="*/ 1985023 w 7451018"/>
              <a:gd name="connsiteY3023" fmla="*/ 3134267 h 3415370"/>
              <a:gd name="connsiteX3024" fmla="*/ 1997288 w 7451018"/>
              <a:gd name="connsiteY3024" fmla="*/ 3098544 h 3415370"/>
              <a:gd name="connsiteX3025" fmla="*/ 1983951 w 7451018"/>
              <a:gd name="connsiteY3025" fmla="*/ 3094322 h 3415370"/>
              <a:gd name="connsiteX3026" fmla="*/ 1990586 w 7451018"/>
              <a:gd name="connsiteY3026" fmla="*/ 3100555 h 3415370"/>
              <a:gd name="connsiteX3027" fmla="*/ 1970480 w 7451018"/>
              <a:gd name="connsiteY3027" fmla="*/ 3081186 h 3415370"/>
              <a:gd name="connsiteX3028" fmla="*/ 1990586 w 7451018"/>
              <a:gd name="connsiteY3028" fmla="*/ 3011752 h 3415370"/>
              <a:gd name="connsiteX3029" fmla="*/ 1977182 w 7451018"/>
              <a:gd name="connsiteY3029" fmla="*/ 2965842 h 3415370"/>
              <a:gd name="connsiteX3030" fmla="*/ 1983884 w 7451018"/>
              <a:gd name="connsiteY3030" fmla="*/ 2952706 h 3415370"/>
              <a:gd name="connsiteX3031" fmla="*/ 1987838 w 7451018"/>
              <a:gd name="connsiteY3031" fmla="*/ 2959542 h 3415370"/>
              <a:gd name="connsiteX3032" fmla="*/ 2003990 w 7451018"/>
              <a:gd name="connsiteY3032" fmla="*/ 2923016 h 3415370"/>
              <a:gd name="connsiteX3033" fmla="*/ 2020076 w 7451018"/>
              <a:gd name="connsiteY3033" fmla="*/ 2872415 h 3415370"/>
              <a:gd name="connsiteX3034" fmla="*/ 2024097 w 7451018"/>
              <a:gd name="connsiteY3034" fmla="*/ 2853782 h 3415370"/>
              <a:gd name="connsiteX3035" fmla="*/ 2030799 w 7451018"/>
              <a:gd name="connsiteY3035" fmla="*/ 2774162 h 3415370"/>
              <a:gd name="connsiteX3036" fmla="*/ 2022690 w 7451018"/>
              <a:gd name="connsiteY3036" fmla="*/ 2758479 h 3415370"/>
              <a:gd name="connsiteX3037" fmla="*/ 2044204 w 7451018"/>
              <a:gd name="connsiteY3037" fmla="*/ 2684621 h 3415370"/>
              <a:gd name="connsiteX3038" fmla="*/ 2045142 w 7451018"/>
              <a:gd name="connsiteY3038" fmla="*/ 2671351 h 3415370"/>
              <a:gd name="connsiteX3039" fmla="*/ 2050906 w 7451018"/>
              <a:gd name="connsiteY3039" fmla="*/ 2500916 h 3415370"/>
              <a:gd name="connsiteX3040" fmla="*/ 2003990 w 7451018"/>
              <a:gd name="connsiteY3040" fmla="*/ 2461239 h 3415370"/>
              <a:gd name="connsiteX3041" fmla="*/ 1984688 w 7451018"/>
              <a:gd name="connsiteY3041" fmla="*/ 2450248 h 3415370"/>
              <a:gd name="connsiteX3042" fmla="*/ 1943671 w 7451018"/>
              <a:gd name="connsiteY3042" fmla="*/ 2414458 h 3415370"/>
              <a:gd name="connsiteX3043" fmla="*/ 1903458 w 7451018"/>
              <a:gd name="connsiteY3043" fmla="*/ 2345024 h 3415370"/>
              <a:gd name="connsiteX3044" fmla="*/ 1864585 w 7451018"/>
              <a:gd name="connsiteY3044" fmla="*/ 2249184 h 3415370"/>
              <a:gd name="connsiteX3045" fmla="*/ 1830605 w 7451018"/>
              <a:gd name="connsiteY3045" fmla="*/ 2202537 h 3415370"/>
              <a:gd name="connsiteX3046" fmla="*/ 1822965 w 7451018"/>
              <a:gd name="connsiteY3046" fmla="*/ 2148585 h 3415370"/>
              <a:gd name="connsiteX3047" fmla="*/ 1843071 w 7451018"/>
              <a:gd name="connsiteY3047" fmla="*/ 2126669 h 3415370"/>
              <a:gd name="connsiteX3048" fmla="*/ 1847829 w 7451018"/>
              <a:gd name="connsiteY3048" fmla="*/ 2123117 h 3415370"/>
              <a:gd name="connsiteX3049" fmla="*/ 1843071 w 7451018"/>
              <a:gd name="connsiteY3049" fmla="*/ 2123117 h 3415370"/>
              <a:gd name="connsiteX3050" fmla="*/ 1822965 w 7451018"/>
              <a:gd name="connsiteY3050" fmla="*/ 2101536 h 3415370"/>
              <a:gd name="connsiteX3051" fmla="*/ 1836369 w 7451018"/>
              <a:gd name="connsiteY3051" fmla="*/ 2068762 h 3415370"/>
              <a:gd name="connsiteX3052" fmla="*/ 1849774 w 7451018"/>
              <a:gd name="connsiteY3052" fmla="*/ 2044233 h 3415370"/>
              <a:gd name="connsiteX3053" fmla="*/ 1843071 w 7451018"/>
              <a:gd name="connsiteY3053" fmla="*/ 2029019 h 3415370"/>
              <a:gd name="connsiteX3054" fmla="*/ 1865121 w 7451018"/>
              <a:gd name="connsiteY3054" fmla="*/ 2021378 h 3415370"/>
              <a:gd name="connsiteX3055" fmla="*/ 1870282 w 7451018"/>
              <a:gd name="connsiteY3055" fmla="*/ 2014676 h 3415370"/>
              <a:gd name="connsiteX3056" fmla="*/ 1895147 w 7451018"/>
              <a:gd name="connsiteY3056" fmla="*/ 1977948 h 3415370"/>
              <a:gd name="connsiteX3057" fmla="*/ 1896689 w 7451018"/>
              <a:gd name="connsiteY3057" fmla="*/ 1914815 h 3415370"/>
              <a:gd name="connsiteX3058" fmla="*/ 1896689 w 7451018"/>
              <a:gd name="connsiteY3058" fmla="*/ 1893368 h 3415370"/>
              <a:gd name="connsiteX3059" fmla="*/ 1903391 w 7451018"/>
              <a:gd name="connsiteY3059" fmla="*/ 1894038 h 3415370"/>
              <a:gd name="connsiteX3060" fmla="*/ 1876582 w 7451018"/>
              <a:gd name="connsiteY3060" fmla="*/ 1849536 h 3415370"/>
              <a:gd name="connsiteX3061" fmla="*/ 1883284 w 7451018"/>
              <a:gd name="connsiteY3061" fmla="*/ 1847793 h 3415370"/>
              <a:gd name="connsiteX3062" fmla="*/ 1863580 w 7451018"/>
              <a:gd name="connsiteY3062" fmla="*/ 1828290 h 3415370"/>
              <a:gd name="connsiteX3063" fmla="*/ 1857615 w 7451018"/>
              <a:gd name="connsiteY3063" fmla="*/ 1840421 h 3415370"/>
              <a:gd name="connsiteX3064" fmla="*/ 1842468 w 7451018"/>
              <a:gd name="connsiteY3064" fmla="*/ 1847056 h 3415370"/>
              <a:gd name="connsiteX3065" fmla="*/ 1842066 w 7451018"/>
              <a:gd name="connsiteY3065" fmla="*/ 1847123 h 3415370"/>
              <a:gd name="connsiteX3066" fmla="*/ 1841463 w 7451018"/>
              <a:gd name="connsiteY3066" fmla="*/ 1872457 h 3415370"/>
              <a:gd name="connsiteX3067" fmla="*/ 1816128 w 7451018"/>
              <a:gd name="connsiteY3067" fmla="*/ 1860527 h 3415370"/>
              <a:gd name="connsiteX3068" fmla="*/ 1816178 w 7451018"/>
              <a:gd name="connsiteY3068" fmla="*/ 1867858 h 3415370"/>
              <a:gd name="connsiteX3069" fmla="*/ 1816144 w 7451018"/>
              <a:gd name="connsiteY3069" fmla="*/ 1871980 h 3415370"/>
              <a:gd name="connsiteX3070" fmla="*/ 1810842 w 7451018"/>
              <a:gd name="connsiteY3070" fmla="*/ 1864180 h 3415370"/>
              <a:gd name="connsiteX3071" fmla="*/ 1816195 w 7451018"/>
              <a:gd name="connsiteY3071" fmla="*/ 1854697 h 3415370"/>
              <a:gd name="connsiteX3072" fmla="*/ 1813850 w 7451018"/>
              <a:gd name="connsiteY3072" fmla="*/ 1854227 h 3415370"/>
              <a:gd name="connsiteX3073" fmla="*/ 1807215 w 7451018"/>
              <a:gd name="connsiteY3073" fmla="*/ 1848396 h 3415370"/>
              <a:gd name="connsiteX3074" fmla="*/ 1809493 w 7451018"/>
              <a:gd name="connsiteY3074" fmla="*/ 1854629 h 3415370"/>
              <a:gd name="connsiteX3075" fmla="*/ 1802121 w 7451018"/>
              <a:gd name="connsiteY3075" fmla="*/ 1853356 h 3415370"/>
              <a:gd name="connsiteX3076" fmla="*/ 1796826 w 7451018"/>
              <a:gd name="connsiteY3076" fmla="*/ 1847123 h 3415370"/>
              <a:gd name="connsiteX3077" fmla="*/ 1789386 w 7451018"/>
              <a:gd name="connsiteY3077" fmla="*/ 1847123 h 3415370"/>
              <a:gd name="connsiteX3078" fmla="*/ 1788833 w 7451018"/>
              <a:gd name="connsiteY3078" fmla="*/ 1851076 h 3415370"/>
              <a:gd name="connsiteX3079" fmla="*/ 1784762 w 7451018"/>
              <a:gd name="connsiteY3079" fmla="*/ 1847123 h 3415370"/>
              <a:gd name="connsiteX3080" fmla="*/ 1768811 w 7451018"/>
              <a:gd name="connsiteY3080" fmla="*/ 1833853 h 3415370"/>
              <a:gd name="connsiteX3081" fmla="*/ 1768543 w 7451018"/>
              <a:gd name="connsiteY3081" fmla="*/ 1833518 h 3415370"/>
              <a:gd name="connsiteX3082" fmla="*/ 1749040 w 7451018"/>
              <a:gd name="connsiteY3082" fmla="*/ 1806978 h 3415370"/>
              <a:gd name="connsiteX3083" fmla="*/ 1742739 w 7451018"/>
              <a:gd name="connsiteY3083" fmla="*/ 1820382 h 3415370"/>
              <a:gd name="connsiteX3084" fmla="*/ 1737579 w 7451018"/>
              <a:gd name="connsiteY3084" fmla="*/ 1806978 h 3415370"/>
              <a:gd name="connsiteX3085" fmla="*/ 1728665 w 7451018"/>
              <a:gd name="connsiteY3085" fmla="*/ 1786871 h 3415370"/>
              <a:gd name="connsiteX3086" fmla="*/ 1729603 w 7451018"/>
              <a:gd name="connsiteY3086" fmla="*/ 1787273 h 3415370"/>
              <a:gd name="connsiteX3087" fmla="*/ 1729938 w 7451018"/>
              <a:gd name="connsiteY3087" fmla="*/ 1787073 h 3415370"/>
              <a:gd name="connsiteX3088" fmla="*/ 1722432 w 7451018"/>
              <a:gd name="connsiteY3088" fmla="*/ 1781308 h 3415370"/>
              <a:gd name="connsiteX3089" fmla="*/ 1722432 w 7451018"/>
              <a:gd name="connsiteY3089" fmla="*/ 1766765 h 3415370"/>
              <a:gd name="connsiteX3090" fmla="*/ 1688385 w 7451018"/>
              <a:gd name="connsiteY3090" fmla="*/ 1726552 h 3415370"/>
              <a:gd name="connsiteX3091" fmla="*/ 1626459 w 7451018"/>
              <a:gd name="connsiteY3091" fmla="*/ 1706446 h 3415370"/>
              <a:gd name="connsiteX3092" fmla="*/ 1582627 w 7451018"/>
              <a:gd name="connsiteY3092" fmla="*/ 1681446 h 3415370"/>
              <a:gd name="connsiteX3093" fmla="*/ 1491411 w 7451018"/>
              <a:gd name="connsiteY3093" fmla="*/ 1659530 h 3415370"/>
              <a:gd name="connsiteX3094" fmla="*/ 1401602 w 7451018"/>
              <a:gd name="connsiteY3094" fmla="*/ 1619318 h 3415370"/>
              <a:gd name="connsiteX3095" fmla="*/ 1322718 w 7451018"/>
              <a:gd name="connsiteY3095" fmla="*/ 1545594 h 3415370"/>
              <a:gd name="connsiteX3096" fmla="*/ 1320540 w 7451018"/>
              <a:gd name="connsiteY3096" fmla="*/ 1542235 h 3415370"/>
              <a:gd name="connsiteX3097" fmla="*/ 1319129 w 7451018"/>
              <a:gd name="connsiteY3097" fmla="*/ 1538999 h 3415370"/>
              <a:gd name="connsiteX3098" fmla="*/ 1318965 w 7451018"/>
              <a:gd name="connsiteY3098" fmla="*/ 1538624 h 3415370"/>
              <a:gd name="connsiteX3099" fmla="*/ 1321780 w 7451018"/>
              <a:gd name="connsiteY3099" fmla="*/ 1532860 h 3415370"/>
              <a:gd name="connsiteX3100" fmla="*/ 1321926 w 7451018"/>
              <a:gd name="connsiteY3100" fmla="*/ 1532820 h 3415370"/>
              <a:gd name="connsiteX3101" fmla="*/ 1326940 w 7451018"/>
              <a:gd name="connsiteY3101" fmla="*/ 1531453 h 3415370"/>
              <a:gd name="connsiteX3102" fmla="*/ 1326940 w 7451018"/>
              <a:gd name="connsiteY3102" fmla="*/ 1524348 h 3415370"/>
              <a:gd name="connsiteX3103" fmla="*/ 1266622 w 7451018"/>
              <a:gd name="connsiteY3103" fmla="*/ 1437824 h 3415370"/>
              <a:gd name="connsiteX3104" fmla="*/ 1239210 w 7451018"/>
              <a:gd name="connsiteY3104" fmla="*/ 1425157 h 3415370"/>
              <a:gd name="connsiteX3105" fmla="*/ 1210995 w 7451018"/>
              <a:gd name="connsiteY3105" fmla="*/ 1364972 h 3415370"/>
              <a:gd name="connsiteX3106" fmla="*/ 1209856 w 7451018"/>
              <a:gd name="connsiteY3106" fmla="*/ 1372009 h 3415370"/>
              <a:gd name="connsiteX3107" fmla="*/ 1198663 w 7451018"/>
              <a:gd name="connsiteY3107" fmla="*/ 1365910 h 3415370"/>
              <a:gd name="connsiteX3108" fmla="*/ 1197792 w 7451018"/>
              <a:gd name="connsiteY3108" fmla="*/ 1365910 h 3415370"/>
              <a:gd name="connsiteX3109" fmla="*/ 1192966 w 7451018"/>
              <a:gd name="connsiteY3109" fmla="*/ 1356862 h 3415370"/>
              <a:gd name="connsiteX3110" fmla="*/ 1172859 w 7451018"/>
              <a:gd name="connsiteY3110" fmla="*/ 1332735 h 3415370"/>
              <a:gd name="connsiteX3111" fmla="*/ 1161733 w 7451018"/>
              <a:gd name="connsiteY3111" fmla="*/ 1284278 h 3415370"/>
              <a:gd name="connsiteX3112" fmla="*/ 1151211 w 7451018"/>
              <a:gd name="connsiteY3112" fmla="*/ 1284278 h 3415370"/>
              <a:gd name="connsiteX3113" fmla="*/ 1131104 w 7451018"/>
              <a:gd name="connsiteY3113" fmla="*/ 1270874 h 3415370"/>
              <a:gd name="connsiteX3114" fmla="*/ 1132713 w 7451018"/>
              <a:gd name="connsiteY3114" fmla="*/ 1312226 h 3415370"/>
              <a:gd name="connsiteX3115" fmla="*/ 1152820 w 7451018"/>
              <a:gd name="connsiteY3115" fmla="*/ 1327708 h 3415370"/>
              <a:gd name="connsiteX3116" fmla="*/ 1166224 w 7451018"/>
              <a:gd name="connsiteY3116" fmla="*/ 1337828 h 3415370"/>
              <a:gd name="connsiteX3117" fmla="*/ 1165823 w 7451018"/>
              <a:gd name="connsiteY3117" fmla="*/ 1337832 h 3415370"/>
              <a:gd name="connsiteX3118" fmla="*/ 1165822 w 7451018"/>
              <a:gd name="connsiteY3118" fmla="*/ 1337828 h 3415370"/>
              <a:gd name="connsiteX3119" fmla="*/ 1165815 w 7451018"/>
              <a:gd name="connsiteY3119" fmla="*/ 1337832 h 3415370"/>
              <a:gd name="connsiteX3120" fmla="*/ 1158986 w 7451018"/>
              <a:gd name="connsiteY3120" fmla="*/ 1337895 h 3415370"/>
              <a:gd name="connsiteX3121" fmla="*/ 1158383 w 7451018"/>
              <a:gd name="connsiteY3121" fmla="*/ 1338297 h 3415370"/>
              <a:gd name="connsiteX3122" fmla="*/ 1159455 w 7451018"/>
              <a:gd name="connsiteY3122" fmla="*/ 1341782 h 3415370"/>
              <a:gd name="connsiteX3123" fmla="*/ 1165815 w 7451018"/>
              <a:gd name="connsiteY3123" fmla="*/ 1337832 h 3415370"/>
              <a:gd name="connsiteX3124" fmla="*/ 1165823 w 7451018"/>
              <a:gd name="connsiteY3124" fmla="*/ 1337832 h 3415370"/>
              <a:gd name="connsiteX3125" fmla="*/ 1168818 w 7451018"/>
              <a:gd name="connsiteY3125" fmla="*/ 1347239 h 3415370"/>
              <a:gd name="connsiteX3126" fmla="*/ 1198931 w 7451018"/>
              <a:gd name="connsiteY3126" fmla="*/ 1404447 h 3415370"/>
              <a:gd name="connsiteX3127" fmla="*/ 1205499 w 7451018"/>
              <a:gd name="connsiteY3127" fmla="*/ 1412892 h 3415370"/>
              <a:gd name="connsiteX3128" fmla="*/ 1211598 w 7451018"/>
              <a:gd name="connsiteY3128" fmla="*/ 1431658 h 3415370"/>
              <a:gd name="connsiteX3129" fmla="*/ 1213005 w 7451018"/>
              <a:gd name="connsiteY3129" fmla="*/ 1452904 h 3415370"/>
              <a:gd name="connsiteX3130" fmla="*/ 1219573 w 7451018"/>
              <a:gd name="connsiteY3130" fmla="*/ 1451697 h 3415370"/>
              <a:gd name="connsiteX3131" fmla="*/ 1219707 w 7451018"/>
              <a:gd name="connsiteY3131" fmla="*/ 1445799 h 3415370"/>
              <a:gd name="connsiteX3132" fmla="*/ 1231436 w 7451018"/>
              <a:gd name="connsiteY3132" fmla="*/ 1491910 h 3415370"/>
              <a:gd name="connsiteX3133" fmla="*/ 1193703 w 7451018"/>
              <a:gd name="connsiteY3133" fmla="*/ 1451697 h 3415370"/>
              <a:gd name="connsiteX3134" fmla="*/ 1192564 w 7451018"/>
              <a:gd name="connsiteY3134" fmla="*/ 1458399 h 3415370"/>
              <a:gd name="connsiteX3135" fmla="*/ 1179494 w 7451018"/>
              <a:gd name="connsiteY3135" fmla="*/ 1409071 h 3415370"/>
              <a:gd name="connsiteX3136" fmla="*/ 1152685 w 7451018"/>
              <a:gd name="connsiteY3136" fmla="*/ 1391378 h 3415370"/>
              <a:gd name="connsiteX3137" fmla="*/ 1154562 w 7451018"/>
              <a:gd name="connsiteY3137" fmla="*/ 1398080 h 3415370"/>
              <a:gd name="connsiteX3138" fmla="*/ 1119174 w 7451018"/>
              <a:gd name="connsiteY3138" fmla="*/ 1371271 h 3415370"/>
              <a:gd name="connsiteX3139" fmla="*/ 1112740 w 7451018"/>
              <a:gd name="connsiteY3139" fmla="*/ 1360347 h 3415370"/>
              <a:gd name="connsiteX3140" fmla="*/ 1119375 w 7451018"/>
              <a:gd name="connsiteY3140" fmla="*/ 1353645 h 3415370"/>
              <a:gd name="connsiteX3141" fmla="*/ 1132646 w 7451018"/>
              <a:gd name="connsiteY3141" fmla="*/ 1343324 h 3415370"/>
              <a:gd name="connsiteX3142" fmla="*/ 1099135 w 7451018"/>
              <a:gd name="connsiteY3142" fmla="*/ 1306060 h 3415370"/>
              <a:gd name="connsiteX3143" fmla="*/ 1085797 w 7451018"/>
              <a:gd name="connsiteY3143" fmla="*/ 1270740 h 3415370"/>
              <a:gd name="connsiteX3144" fmla="*/ 1072326 w 7451018"/>
              <a:gd name="connsiteY3144" fmla="*/ 1254051 h 3415370"/>
              <a:gd name="connsiteX3145" fmla="*/ 1077734 w 7451018"/>
              <a:gd name="connsiteY3145" fmla="*/ 1250646 h 3415370"/>
              <a:gd name="connsiteX3146" fmla="*/ 1077822 w 7451018"/>
              <a:gd name="connsiteY3146" fmla="*/ 1250740 h 3415370"/>
              <a:gd name="connsiteX3147" fmla="*/ 1078919 w 7451018"/>
              <a:gd name="connsiteY3147" fmla="*/ 1252493 h 3415370"/>
              <a:gd name="connsiteX3148" fmla="*/ 1079028 w 7451018"/>
              <a:gd name="connsiteY3148" fmla="*/ 1252041 h 3415370"/>
              <a:gd name="connsiteX3149" fmla="*/ 1077822 w 7451018"/>
              <a:gd name="connsiteY3149" fmla="*/ 1250740 h 3415370"/>
              <a:gd name="connsiteX3150" fmla="*/ 1077755 w 7451018"/>
              <a:gd name="connsiteY3150" fmla="*/ 1250633 h 3415370"/>
              <a:gd name="connsiteX3151" fmla="*/ 1077734 w 7451018"/>
              <a:gd name="connsiteY3151" fmla="*/ 1250646 h 3415370"/>
              <a:gd name="connsiteX3152" fmla="*/ 1049505 w 7451018"/>
              <a:gd name="connsiteY3152" fmla="*/ 1220206 h 3415370"/>
              <a:gd name="connsiteX3153" fmla="*/ 1027393 w 7451018"/>
              <a:gd name="connsiteY3153" fmla="*/ 1214162 h 3415370"/>
              <a:gd name="connsiteX3154" fmla="*/ 1026307 w 7451018"/>
              <a:gd name="connsiteY3154" fmla="*/ 1213654 h 3415370"/>
              <a:gd name="connsiteX3155" fmla="*/ 1026047 w 7451018"/>
              <a:gd name="connsiteY3155" fmla="*/ 1213794 h 3415370"/>
              <a:gd name="connsiteX3156" fmla="*/ 1013950 w 7451018"/>
              <a:gd name="connsiteY3156" fmla="*/ 1210488 h 3415370"/>
              <a:gd name="connsiteX3157" fmla="*/ 1019848 w 7451018"/>
              <a:gd name="connsiteY3157" fmla="*/ 1217123 h 3415370"/>
              <a:gd name="connsiteX3158" fmla="*/ 1026047 w 7451018"/>
              <a:gd name="connsiteY3158" fmla="*/ 1213794 h 3415370"/>
              <a:gd name="connsiteX3159" fmla="*/ 1027393 w 7451018"/>
              <a:gd name="connsiteY3159" fmla="*/ 1214162 h 3415370"/>
              <a:gd name="connsiteX3160" fmla="*/ 1033722 w 7451018"/>
              <a:gd name="connsiteY3160" fmla="*/ 1217123 h 3415370"/>
              <a:gd name="connsiteX3161" fmla="*/ 1019580 w 7451018"/>
              <a:gd name="connsiteY3161" fmla="*/ 1223624 h 3415370"/>
              <a:gd name="connsiteX3162" fmla="*/ 1012007 w 7451018"/>
              <a:gd name="connsiteY3162" fmla="*/ 1217123 h 3415370"/>
              <a:gd name="connsiteX3163" fmla="*/ 1012007 w 7451018"/>
              <a:gd name="connsiteY3163" fmla="*/ 1210420 h 3415370"/>
              <a:gd name="connsiteX3164" fmla="*/ 1012141 w 7451018"/>
              <a:gd name="connsiteY3164" fmla="*/ 1210420 h 3415370"/>
              <a:gd name="connsiteX3165" fmla="*/ 999742 w 7451018"/>
              <a:gd name="connsiteY3165" fmla="*/ 1183612 h 3415370"/>
              <a:gd name="connsiteX3166" fmla="*/ 979299 w 7451018"/>
              <a:gd name="connsiteY3166" fmla="*/ 1143399 h 3415370"/>
              <a:gd name="connsiteX3167" fmla="*/ 965092 w 7451018"/>
              <a:gd name="connsiteY3167" fmla="*/ 1136831 h 3415370"/>
              <a:gd name="connsiteX3168" fmla="*/ 971794 w 7451018"/>
              <a:gd name="connsiteY3168" fmla="*/ 1135692 h 3415370"/>
              <a:gd name="connsiteX3169" fmla="*/ 959931 w 7451018"/>
              <a:gd name="connsiteY3169" fmla="*/ 1123360 h 3415370"/>
              <a:gd name="connsiteX3170" fmla="*/ 959731 w 7451018"/>
              <a:gd name="connsiteY3170" fmla="*/ 1123427 h 3415370"/>
              <a:gd name="connsiteX3171" fmla="*/ 959731 w 7451018"/>
              <a:gd name="connsiteY3171" fmla="*/ 1123360 h 3415370"/>
              <a:gd name="connsiteX3172" fmla="*/ 959731 w 7451018"/>
              <a:gd name="connsiteY3172" fmla="*/ 1123293 h 3415370"/>
              <a:gd name="connsiteX3173" fmla="*/ 959060 w 7451018"/>
              <a:gd name="connsiteY3173" fmla="*/ 1123226 h 3415370"/>
              <a:gd name="connsiteX3174" fmla="*/ 959731 w 7451018"/>
              <a:gd name="connsiteY3174" fmla="*/ 1123360 h 3415370"/>
              <a:gd name="connsiteX3175" fmla="*/ 958524 w 7451018"/>
              <a:gd name="connsiteY3175" fmla="*/ 1123092 h 3415370"/>
              <a:gd name="connsiteX3176" fmla="*/ 951688 w 7451018"/>
              <a:gd name="connsiteY3176" fmla="*/ 1111229 h 3415370"/>
              <a:gd name="connsiteX3177" fmla="*/ 931581 w 7451018"/>
              <a:gd name="connsiteY3177" fmla="*/ 984760 h 3415370"/>
              <a:gd name="connsiteX3178" fmla="*/ 931581 w 7451018"/>
              <a:gd name="connsiteY3178" fmla="*/ 893008 h 3415370"/>
              <a:gd name="connsiteX3179" fmla="*/ 934664 w 7451018"/>
              <a:gd name="connsiteY3179" fmla="*/ 864256 h 3415370"/>
              <a:gd name="connsiteX3180" fmla="*/ 873071 w 7451018"/>
              <a:gd name="connsiteY3180" fmla="*/ 828265 h 3415370"/>
              <a:gd name="connsiteX3181" fmla="*/ 852362 w 7451018"/>
              <a:gd name="connsiteY3181" fmla="*/ 814861 h 3415370"/>
              <a:gd name="connsiteX3182" fmla="*/ 844186 w 7451018"/>
              <a:gd name="connsiteY3182" fmla="*/ 813856 h 3415370"/>
              <a:gd name="connsiteX3183" fmla="*/ 845459 w 7451018"/>
              <a:gd name="connsiteY3183" fmla="*/ 808159 h 3415370"/>
              <a:gd name="connsiteX3184" fmla="*/ 844454 w 7451018"/>
              <a:gd name="connsiteY3184" fmla="*/ 806216 h 3415370"/>
              <a:gd name="connsiteX3185" fmla="*/ 831049 w 7451018"/>
              <a:gd name="connsiteY3185" fmla="*/ 805277 h 3415370"/>
              <a:gd name="connsiteX3186" fmla="*/ 851156 w 7451018"/>
              <a:gd name="connsiteY3186" fmla="*/ 788991 h 3415370"/>
              <a:gd name="connsiteX3187" fmla="*/ 844454 w 7451018"/>
              <a:gd name="connsiteY3187" fmla="*/ 778670 h 3415370"/>
              <a:gd name="connsiteX3188" fmla="*/ 837752 w 7451018"/>
              <a:gd name="connsiteY3188" fmla="*/ 764461 h 3415370"/>
              <a:gd name="connsiteX3189" fmla="*/ 830782 w 7451018"/>
              <a:gd name="connsiteY3189" fmla="*/ 767946 h 3415370"/>
              <a:gd name="connsiteX3190" fmla="*/ 830713 w 7451018"/>
              <a:gd name="connsiteY3190" fmla="*/ 767544 h 3415370"/>
              <a:gd name="connsiteX3191" fmla="*/ 824748 w 7451018"/>
              <a:gd name="connsiteY3191" fmla="*/ 767946 h 3415370"/>
              <a:gd name="connsiteX3192" fmla="*/ 824882 w 7451018"/>
              <a:gd name="connsiteY3192" fmla="*/ 754542 h 3415370"/>
              <a:gd name="connsiteX3193" fmla="*/ 800687 w 7451018"/>
              <a:gd name="connsiteY3193" fmla="*/ 734436 h 3415370"/>
              <a:gd name="connsiteX3194" fmla="*/ 790836 w 7451018"/>
              <a:gd name="connsiteY3194" fmla="*/ 722707 h 3415370"/>
              <a:gd name="connsiteX3195" fmla="*/ 797537 w 7451018"/>
              <a:gd name="connsiteY3195" fmla="*/ 721634 h 3415370"/>
              <a:gd name="connsiteX3196" fmla="*/ 789294 w 7451018"/>
              <a:gd name="connsiteY3196" fmla="*/ 714329 h 3415370"/>
              <a:gd name="connsiteX3197" fmla="*/ 790836 w 7451018"/>
              <a:gd name="connsiteY3197" fmla="*/ 701260 h 3415370"/>
              <a:gd name="connsiteX3198" fmla="*/ 770729 w 7451018"/>
              <a:gd name="connsiteY3198" fmla="*/ 698177 h 3415370"/>
              <a:gd name="connsiteX3199" fmla="*/ 771198 w 7451018"/>
              <a:gd name="connsiteY3199" fmla="*/ 714329 h 3415370"/>
              <a:gd name="connsiteX3200" fmla="*/ 757325 w 7451018"/>
              <a:gd name="connsiteY3200" fmla="*/ 707627 h 3415370"/>
              <a:gd name="connsiteX3201" fmla="*/ 757392 w 7451018"/>
              <a:gd name="connsiteY3201" fmla="*/ 714396 h 3415370"/>
              <a:gd name="connsiteX3202" fmla="*/ 753036 w 7451018"/>
              <a:gd name="connsiteY3202" fmla="*/ 714463 h 3415370"/>
              <a:gd name="connsiteX3203" fmla="*/ 750623 w 7451018"/>
              <a:gd name="connsiteY3203" fmla="*/ 706688 h 3415370"/>
              <a:gd name="connsiteX3204" fmla="*/ 730516 w 7451018"/>
              <a:gd name="connsiteY3204" fmla="*/ 679478 h 3415370"/>
              <a:gd name="connsiteX3205" fmla="*/ 722810 w 7451018"/>
              <a:gd name="connsiteY3205" fmla="*/ 682025 h 3415370"/>
              <a:gd name="connsiteX3206" fmla="*/ 721937 w 7451018"/>
              <a:gd name="connsiteY3206" fmla="*/ 682025 h 3415370"/>
              <a:gd name="connsiteX3207" fmla="*/ 719458 w 7451018"/>
              <a:gd name="connsiteY3207" fmla="*/ 663728 h 3415370"/>
              <a:gd name="connsiteX3208" fmla="*/ 717146 w 7451018"/>
              <a:gd name="connsiteY3208" fmla="*/ 674100 h 3415370"/>
              <a:gd name="connsiteX3209" fmla="*/ 709371 w 7451018"/>
              <a:gd name="connsiteY3209" fmla="*/ 670213 h 3415370"/>
              <a:gd name="connsiteX3210" fmla="*/ 703775 w 7451018"/>
              <a:gd name="connsiteY3210" fmla="*/ 667414 h 3415370"/>
              <a:gd name="connsiteX3211" fmla="*/ 696938 w 7451018"/>
              <a:gd name="connsiteY3211" fmla="*/ 660712 h 3415370"/>
              <a:gd name="connsiteX3212" fmla="*/ 698034 w 7451018"/>
              <a:gd name="connsiteY3212" fmla="*/ 654459 h 3415370"/>
              <a:gd name="connsiteX3213" fmla="*/ 697541 w 7451018"/>
              <a:gd name="connsiteY3213" fmla="*/ 654345 h 3415370"/>
              <a:gd name="connsiteX3214" fmla="*/ 698054 w 7451018"/>
              <a:gd name="connsiteY3214" fmla="*/ 654345 h 3415370"/>
              <a:gd name="connsiteX3215" fmla="*/ 698078 w 7451018"/>
              <a:gd name="connsiteY3215" fmla="*/ 654211 h 3415370"/>
              <a:gd name="connsiteX3216" fmla="*/ 698949 w 7451018"/>
              <a:gd name="connsiteY3216" fmla="*/ 654010 h 3415370"/>
              <a:gd name="connsiteX3217" fmla="*/ 698278 w 7451018"/>
              <a:gd name="connsiteY3217" fmla="*/ 654010 h 3415370"/>
              <a:gd name="connsiteX3218" fmla="*/ 698748 w 7451018"/>
              <a:gd name="connsiteY3218" fmla="*/ 653675 h 3415370"/>
              <a:gd name="connsiteX3219" fmla="*/ 697072 w 7451018"/>
              <a:gd name="connsiteY3219" fmla="*/ 653407 h 3415370"/>
              <a:gd name="connsiteX3220" fmla="*/ 697273 w 7451018"/>
              <a:gd name="connsiteY3220" fmla="*/ 654010 h 3415370"/>
              <a:gd name="connsiteX3221" fmla="*/ 690370 w 7451018"/>
              <a:gd name="connsiteY3221" fmla="*/ 654412 h 3415370"/>
              <a:gd name="connsiteX3222" fmla="*/ 679714 w 7451018"/>
              <a:gd name="connsiteY3222" fmla="*/ 633904 h 3415370"/>
              <a:gd name="connsiteX3223" fmla="*/ 651230 w 7451018"/>
              <a:gd name="connsiteY3223" fmla="*/ 613797 h 3415370"/>
              <a:gd name="connsiteX3224" fmla="*/ 608066 w 7451018"/>
              <a:gd name="connsiteY3224" fmla="*/ 593691 h 3415370"/>
              <a:gd name="connsiteX3225" fmla="*/ 611350 w 7451018"/>
              <a:gd name="connsiteY3225" fmla="*/ 586989 h 3415370"/>
              <a:gd name="connsiteX3226" fmla="*/ 610814 w 7451018"/>
              <a:gd name="connsiteY3226" fmla="*/ 586989 h 3415370"/>
              <a:gd name="connsiteX3227" fmla="*/ 610680 w 7451018"/>
              <a:gd name="connsiteY3227" fmla="*/ 587056 h 3415370"/>
              <a:gd name="connsiteX3228" fmla="*/ 509612 w 7451018"/>
              <a:gd name="connsiteY3228" fmla="*/ 587056 h 3415370"/>
              <a:gd name="connsiteX3229" fmla="*/ 511622 w 7451018"/>
              <a:gd name="connsiteY3229" fmla="*/ 580488 h 3415370"/>
              <a:gd name="connsiteX3230" fmla="*/ 463702 w 7451018"/>
              <a:gd name="connsiteY3230" fmla="*/ 572378 h 3415370"/>
              <a:gd name="connsiteX3231" fmla="*/ 473487 w 7451018"/>
              <a:gd name="connsiteY3231" fmla="*/ 564470 h 3415370"/>
              <a:gd name="connsiteX3232" fmla="*/ 453179 w 7451018"/>
              <a:gd name="connsiteY3232" fmla="*/ 560314 h 3415370"/>
              <a:gd name="connsiteX3233" fmla="*/ 449091 w 7451018"/>
              <a:gd name="connsiteY3233" fmla="*/ 573786 h 3415370"/>
              <a:gd name="connsiteX3234" fmla="*/ 462496 w 7451018"/>
              <a:gd name="connsiteY3234" fmla="*/ 574121 h 3415370"/>
              <a:gd name="connsiteX3235" fmla="*/ 440446 w 7451018"/>
              <a:gd name="connsiteY3235" fmla="*/ 587391 h 3415370"/>
              <a:gd name="connsiteX3236" fmla="*/ 442389 w 7451018"/>
              <a:gd name="connsiteY3236" fmla="*/ 581024 h 3415370"/>
              <a:gd name="connsiteX3237" fmla="*/ 425768 w 7451018"/>
              <a:gd name="connsiteY3237" fmla="*/ 588329 h 3415370"/>
              <a:gd name="connsiteX3238" fmla="*/ 399830 w 7451018"/>
              <a:gd name="connsiteY3238" fmla="*/ 588329 h 3415370"/>
              <a:gd name="connsiteX3239" fmla="*/ 388571 w 7451018"/>
              <a:gd name="connsiteY3239" fmla="*/ 601130 h 3415370"/>
              <a:gd name="connsiteX3240" fmla="*/ 388705 w 7451018"/>
              <a:gd name="connsiteY3240" fmla="*/ 593825 h 3415370"/>
              <a:gd name="connsiteX3241" fmla="*/ 355194 w 7451018"/>
              <a:gd name="connsiteY3241" fmla="*/ 601532 h 3415370"/>
              <a:gd name="connsiteX3242" fmla="*/ 355194 w 7451018"/>
              <a:gd name="connsiteY3242" fmla="*/ 593356 h 3415370"/>
              <a:gd name="connsiteX3243" fmla="*/ 364979 w 7451018"/>
              <a:gd name="connsiteY3243" fmla="*/ 593825 h 3415370"/>
              <a:gd name="connsiteX3244" fmla="*/ 365382 w 7451018"/>
              <a:gd name="connsiteY3244" fmla="*/ 587122 h 3415370"/>
              <a:gd name="connsiteX3245" fmla="*/ 355194 w 7451018"/>
              <a:gd name="connsiteY3245" fmla="*/ 587257 h 3415370"/>
              <a:gd name="connsiteX3246" fmla="*/ 367795 w 7451018"/>
              <a:gd name="connsiteY3246" fmla="*/ 560314 h 3415370"/>
              <a:gd name="connsiteX3247" fmla="*/ 388638 w 7451018"/>
              <a:gd name="connsiteY3247" fmla="*/ 553612 h 3415370"/>
              <a:gd name="connsiteX3248" fmla="*/ 356803 w 7451018"/>
              <a:gd name="connsiteY3248" fmla="*/ 566614 h 3415370"/>
              <a:gd name="connsiteX3249" fmla="*/ 361829 w 7451018"/>
              <a:gd name="connsiteY3249" fmla="*/ 566882 h 3415370"/>
              <a:gd name="connsiteX3250" fmla="*/ 361829 w 7451018"/>
              <a:gd name="connsiteY3250" fmla="*/ 571976 h 3415370"/>
              <a:gd name="connsiteX3251" fmla="*/ 354859 w 7451018"/>
              <a:gd name="connsiteY3251" fmla="*/ 573718 h 3415370"/>
              <a:gd name="connsiteX3252" fmla="*/ 352111 w 7451018"/>
              <a:gd name="connsiteY3252" fmla="*/ 567016 h 3415370"/>
              <a:gd name="connsiteX3253" fmla="*/ 335088 w 7451018"/>
              <a:gd name="connsiteY3253" fmla="*/ 585179 h 3415370"/>
              <a:gd name="connsiteX3254" fmla="*/ 328118 w 7451018"/>
              <a:gd name="connsiteY3254" fmla="*/ 593825 h 3415370"/>
              <a:gd name="connsiteX3255" fmla="*/ 326844 w 7451018"/>
              <a:gd name="connsiteY3255" fmla="*/ 592552 h 3415370"/>
              <a:gd name="connsiteX3256" fmla="*/ 321684 w 7451018"/>
              <a:gd name="connsiteY3256" fmla="*/ 593356 h 3415370"/>
              <a:gd name="connsiteX3257" fmla="*/ 321952 w 7451018"/>
              <a:gd name="connsiteY3257" fmla="*/ 593691 h 3415370"/>
              <a:gd name="connsiteX3258" fmla="*/ 314982 w 7451018"/>
              <a:gd name="connsiteY3258" fmla="*/ 593825 h 3415370"/>
              <a:gd name="connsiteX3259" fmla="*/ 316054 w 7451018"/>
              <a:gd name="connsiteY3259" fmla="*/ 599656 h 3415370"/>
              <a:gd name="connsiteX3260" fmla="*/ 335088 w 7451018"/>
              <a:gd name="connsiteY3260" fmla="*/ 606559 h 3415370"/>
              <a:gd name="connsiteX3261" fmla="*/ 328386 w 7451018"/>
              <a:gd name="connsiteY3261" fmla="*/ 614735 h 3415370"/>
              <a:gd name="connsiteX3262" fmla="*/ 297891 w 7451018"/>
              <a:gd name="connsiteY3262" fmla="*/ 634037 h 3415370"/>
              <a:gd name="connsiteX3263" fmla="*/ 296752 w 7451018"/>
              <a:gd name="connsiteY3263" fmla="*/ 627335 h 3415370"/>
              <a:gd name="connsiteX3264" fmla="*/ 268067 w 7451018"/>
              <a:gd name="connsiteY3264" fmla="*/ 652468 h 3415370"/>
              <a:gd name="connsiteX3265" fmla="*/ 255064 w 7451018"/>
              <a:gd name="connsiteY3265" fmla="*/ 658969 h 3415370"/>
              <a:gd name="connsiteX3266" fmla="*/ 254662 w 7451018"/>
              <a:gd name="connsiteY3266" fmla="*/ 658634 h 3415370"/>
              <a:gd name="connsiteX3267" fmla="*/ 251646 w 7451018"/>
              <a:gd name="connsiteY3267" fmla="*/ 660913 h 3415370"/>
              <a:gd name="connsiteX3268" fmla="*/ 254662 w 7451018"/>
              <a:gd name="connsiteY3268" fmla="*/ 665739 h 3415370"/>
              <a:gd name="connsiteX3269" fmla="*/ 241258 w 7451018"/>
              <a:gd name="connsiteY3269" fmla="*/ 664733 h 3415370"/>
              <a:gd name="connsiteX3270" fmla="*/ 234556 w 7451018"/>
              <a:gd name="connsiteY3270" fmla="*/ 667548 h 3415370"/>
              <a:gd name="connsiteX3271" fmla="*/ 241258 w 7451018"/>
              <a:gd name="connsiteY3271" fmla="*/ 671837 h 3415370"/>
              <a:gd name="connsiteX3272" fmla="*/ 234690 w 7451018"/>
              <a:gd name="connsiteY3272" fmla="*/ 671502 h 3415370"/>
              <a:gd name="connsiteX3273" fmla="*/ 234556 w 7451018"/>
              <a:gd name="connsiteY3273" fmla="*/ 674921 h 3415370"/>
              <a:gd name="connsiteX3274" fmla="*/ 213243 w 7451018"/>
              <a:gd name="connsiteY3274" fmla="*/ 687654 h 3415370"/>
              <a:gd name="connsiteX3275" fmla="*/ 214450 w 7451018"/>
              <a:gd name="connsiteY3275" fmla="*/ 680952 h 3415370"/>
              <a:gd name="connsiteX3276" fmla="*/ 194343 w 7451018"/>
              <a:gd name="connsiteY3276" fmla="*/ 689196 h 3415370"/>
              <a:gd name="connsiteX3277" fmla="*/ 194544 w 7451018"/>
              <a:gd name="connsiteY3277" fmla="*/ 684237 h 3415370"/>
              <a:gd name="connsiteX3278" fmla="*/ 189718 w 7451018"/>
              <a:gd name="connsiteY3278" fmla="*/ 687654 h 3415370"/>
              <a:gd name="connsiteX3279" fmla="*/ 202050 w 7451018"/>
              <a:gd name="connsiteY3279" fmla="*/ 694357 h 3415370"/>
              <a:gd name="connsiteX3280" fmla="*/ 207680 w 7451018"/>
              <a:gd name="connsiteY3280" fmla="*/ 701059 h 3415370"/>
              <a:gd name="connsiteX3281" fmla="*/ 208031 w 7451018"/>
              <a:gd name="connsiteY3281" fmla="*/ 701059 h 3415370"/>
              <a:gd name="connsiteX3282" fmla="*/ 208082 w 7451018"/>
              <a:gd name="connsiteY3282" fmla="*/ 701059 h 3415370"/>
              <a:gd name="connsiteX3283" fmla="*/ 207211 w 7451018"/>
              <a:gd name="connsiteY3283" fmla="*/ 707761 h 3415370"/>
              <a:gd name="connsiteX3284" fmla="*/ 202386 w 7451018"/>
              <a:gd name="connsiteY3284" fmla="*/ 707359 h 3415370"/>
              <a:gd name="connsiteX3285" fmla="*/ 194611 w 7451018"/>
              <a:gd name="connsiteY3285" fmla="*/ 701729 h 3415370"/>
              <a:gd name="connsiteX3286" fmla="*/ 180939 w 7451018"/>
              <a:gd name="connsiteY3286" fmla="*/ 705482 h 3415370"/>
              <a:gd name="connsiteX3287" fmla="*/ 188445 w 7451018"/>
              <a:gd name="connsiteY3287" fmla="*/ 694357 h 3415370"/>
              <a:gd name="connsiteX3288" fmla="*/ 173499 w 7451018"/>
              <a:gd name="connsiteY3288" fmla="*/ 701059 h 3415370"/>
              <a:gd name="connsiteX3289" fmla="*/ 174237 w 7451018"/>
              <a:gd name="connsiteY3289" fmla="*/ 693217 h 3415370"/>
              <a:gd name="connsiteX3290" fmla="*/ 166462 w 7451018"/>
              <a:gd name="connsiteY3290" fmla="*/ 694558 h 3415370"/>
              <a:gd name="connsiteX3291" fmla="*/ 159961 w 7451018"/>
              <a:gd name="connsiteY3291" fmla="*/ 699316 h 3415370"/>
              <a:gd name="connsiteX3292" fmla="*/ 152790 w 7451018"/>
              <a:gd name="connsiteY3292" fmla="*/ 707828 h 3415370"/>
              <a:gd name="connsiteX3293" fmla="*/ 148433 w 7451018"/>
              <a:gd name="connsiteY3293" fmla="*/ 701796 h 3415370"/>
              <a:gd name="connsiteX3294" fmla="*/ 141061 w 7451018"/>
              <a:gd name="connsiteY3294" fmla="*/ 713190 h 3415370"/>
              <a:gd name="connsiteX3295" fmla="*/ 140726 w 7451018"/>
              <a:gd name="connsiteY3295" fmla="*/ 714999 h 3415370"/>
              <a:gd name="connsiteX3296" fmla="*/ 140257 w 7451018"/>
              <a:gd name="connsiteY3296" fmla="*/ 713994 h 3415370"/>
              <a:gd name="connsiteX3297" fmla="*/ 140525 w 7451018"/>
              <a:gd name="connsiteY3297" fmla="*/ 713257 h 3415370"/>
              <a:gd name="connsiteX3298" fmla="*/ 142468 w 7451018"/>
              <a:gd name="connsiteY3298" fmla="*/ 708901 h 3415370"/>
              <a:gd name="connsiteX3299" fmla="*/ 143608 w 7451018"/>
              <a:gd name="connsiteY3299" fmla="*/ 708901 h 3415370"/>
              <a:gd name="connsiteX3300" fmla="*/ 140726 w 7451018"/>
              <a:gd name="connsiteY3300" fmla="*/ 706019 h 3415370"/>
              <a:gd name="connsiteX3301" fmla="*/ 126852 w 7451018"/>
              <a:gd name="connsiteY3301" fmla="*/ 706957 h 3415370"/>
              <a:gd name="connsiteX3302" fmla="*/ 87109 w 7451018"/>
              <a:gd name="connsiteY3302" fmla="*/ 715133 h 3415370"/>
              <a:gd name="connsiteX3303" fmla="*/ 117403 w 7451018"/>
              <a:gd name="connsiteY3303" fmla="*/ 700925 h 3415370"/>
              <a:gd name="connsiteX3304" fmla="*/ 177253 w 7451018"/>
              <a:gd name="connsiteY3304" fmla="*/ 680819 h 3415370"/>
              <a:gd name="connsiteX3305" fmla="*/ 247759 w 7451018"/>
              <a:gd name="connsiteY3305" fmla="*/ 613797 h 3415370"/>
              <a:gd name="connsiteX3306" fmla="*/ 220146 w 7451018"/>
              <a:gd name="connsiteY3306" fmla="*/ 613797 h 3415370"/>
              <a:gd name="connsiteX3307" fmla="*/ 221152 w 7451018"/>
              <a:gd name="connsiteY3307" fmla="*/ 607095 h 3415370"/>
              <a:gd name="connsiteX3308" fmla="*/ 188512 w 7451018"/>
              <a:gd name="connsiteY3308" fmla="*/ 607095 h 3415370"/>
              <a:gd name="connsiteX3309" fmla="*/ 187037 w 7451018"/>
              <a:gd name="connsiteY3309" fmla="*/ 613730 h 3415370"/>
              <a:gd name="connsiteX3310" fmla="*/ 181006 w 7451018"/>
              <a:gd name="connsiteY3310" fmla="*/ 614602 h 3415370"/>
              <a:gd name="connsiteX3311" fmla="*/ 181609 w 7451018"/>
              <a:gd name="connsiteY3311" fmla="*/ 607095 h 3415370"/>
              <a:gd name="connsiteX3312" fmla="*/ 145082 w 7451018"/>
              <a:gd name="connsiteY3312" fmla="*/ 613797 h 3415370"/>
              <a:gd name="connsiteX3313" fmla="*/ 153929 w 7451018"/>
              <a:gd name="connsiteY3313" fmla="*/ 606827 h 3415370"/>
              <a:gd name="connsiteX3314" fmla="*/ 88982 w 7451018"/>
              <a:gd name="connsiteY3314" fmla="*/ 580824 h 3415370"/>
              <a:gd name="connsiteX3315" fmla="*/ 76432 w 7451018"/>
              <a:gd name="connsiteY3315" fmla="*/ 567941 h 3415370"/>
              <a:gd name="connsiteX3316" fmla="*/ 76444 w 7451018"/>
              <a:gd name="connsiteY3316" fmla="*/ 568022 h 3415370"/>
              <a:gd name="connsiteX3317" fmla="*/ 74165 w 7451018"/>
              <a:gd name="connsiteY3317" fmla="*/ 567151 h 3415370"/>
              <a:gd name="connsiteX3318" fmla="*/ 76310 w 7451018"/>
              <a:gd name="connsiteY3318" fmla="*/ 567151 h 3415370"/>
              <a:gd name="connsiteX3319" fmla="*/ 76371 w 7451018"/>
              <a:gd name="connsiteY3319" fmla="*/ 567545 h 3415370"/>
              <a:gd name="connsiteX3320" fmla="*/ 85902 w 7451018"/>
              <a:gd name="connsiteY3320" fmla="*/ 560314 h 3415370"/>
              <a:gd name="connsiteX3321" fmla="*/ 66064 w 7451018"/>
              <a:gd name="connsiteY3321" fmla="*/ 528479 h 3415370"/>
              <a:gd name="connsiteX3322" fmla="*/ 66356 w 7451018"/>
              <a:gd name="connsiteY3322" fmla="*/ 528835 h 3415370"/>
              <a:gd name="connsiteX3323" fmla="*/ 68209 w 7451018"/>
              <a:gd name="connsiteY3323" fmla="*/ 531093 h 3415370"/>
              <a:gd name="connsiteX3324" fmla="*/ 87176 w 7451018"/>
              <a:gd name="connsiteY3324" fmla="*/ 519901 h 3415370"/>
              <a:gd name="connsiteX3325" fmla="*/ 126718 w 7451018"/>
              <a:gd name="connsiteY3325" fmla="*/ 506496 h 3415370"/>
              <a:gd name="connsiteX3326" fmla="*/ 139251 w 7451018"/>
              <a:gd name="connsiteY3326" fmla="*/ 493092 h 3415370"/>
              <a:gd name="connsiteX3327" fmla="*/ 141664 w 7451018"/>
              <a:gd name="connsiteY3327" fmla="*/ 486390 h 3415370"/>
              <a:gd name="connsiteX3328" fmla="*/ 174304 w 7451018"/>
              <a:gd name="connsiteY3328" fmla="*/ 486054 h 3415370"/>
              <a:gd name="connsiteX3329" fmla="*/ 158888 w 7451018"/>
              <a:gd name="connsiteY3329" fmla="*/ 472986 h 3415370"/>
              <a:gd name="connsiteX3330" fmla="*/ 159760 w 7451018"/>
              <a:gd name="connsiteY3330" fmla="*/ 466284 h 3415370"/>
              <a:gd name="connsiteX3331" fmla="*/ 172896 w 7451018"/>
              <a:gd name="connsiteY3331" fmla="*/ 466284 h 3415370"/>
              <a:gd name="connsiteX3332" fmla="*/ 166730 w 7451018"/>
              <a:gd name="connsiteY3332" fmla="*/ 459179 h 3415370"/>
              <a:gd name="connsiteX3333" fmla="*/ 134158 w 7451018"/>
              <a:gd name="connsiteY3333" fmla="*/ 474862 h 3415370"/>
              <a:gd name="connsiteX3334" fmla="*/ 129868 w 7451018"/>
              <a:gd name="connsiteY3334" fmla="*/ 472986 h 3415370"/>
              <a:gd name="connsiteX3335" fmla="*/ 53732 w 7451018"/>
              <a:gd name="connsiteY3335" fmla="*/ 459582 h 3415370"/>
              <a:gd name="connsiteX3336" fmla="*/ 20221 w 7451018"/>
              <a:gd name="connsiteY3336" fmla="*/ 441217 h 3415370"/>
              <a:gd name="connsiteX3337" fmla="*/ 120753 w 7451018"/>
              <a:gd name="connsiteY3337" fmla="*/ 418765 h 3415370"/>
              <a:gd name="connsiteX3338" fmla="*/ 114051 w 7451018"/>
              <a:gd name="connsiteY3338" fmla="*/ 424797 h 3415370"/>
              <a:gd name="connsiteX3339" fmla="*/ 114051 w 7451018"/>
              <a:gd name="connsiteY3339" fmla="*/ 428014 h 3415370"/>
              <a:gd name="connsiteX3340" fmla="*/ 117268 w 7451018"/>
              <a:gd name="connsiteY3340" fmla="*/ 432705 h 3415370"/>
              <a:gd name="connsiteX3341" fmla="*/ 123837 w 7451018"/>
              <a:gd name="connsiteY3341" fmla="*/ 432705 h 3415370"/>
              <a:gd name="connsiteX3342" fmla="*/ 153527 w 7451018"/>
              <a:gd name="connsiteY3342" fmla="*/ 432705 h 3415370"/>
              <a:gd name="connsiteX3343" fmla="*/ 149237 w 7451018"/>
              <a:gd name="connsiteY3343" fmla="*/ 419301 h 3415370"/>
              <a:gd name="connsiteX3344" fmla="*/ 134158 w 7451018"/>
              <a:gd name="connsiteY3344" fmla="*/ 410589 h 3415370"/>
              <a:gd name="connsiteX3345" fmla="*/ 114051 w 7451018"/>
              <a:gd name="connsiteY3345" fmla="*/ 406501 h 3415370"/>
              <a:gd name="connsiteX3346" fmla="*/ 48437 w 7451018"/>
              <a:gd name="connsiteY3346" fmla="*/ 379088 h 3415370"/>
              <a:gd name="connsiteX3347" fmla="*/ 47030 w 7451018"/>
              <a:gd name="connsiteY3347" fmla="*/ 374867 h 3415370"/>
              <a:gd name="connsiteX3348" fmla="*/ 111504 w 7451018"/>
              <a:gd name="connsiteY3348" fmla="*/ 358982 h 3415370"/>
              <a:gd name="connsiteX3349" fmla="*/ 133688 w 7451018"/>
              <a:gd name="connsiteY3349" fmla="*/ 332241 h 3415370"/>
              <a:gd name="connsiteX3350" fmla="*/ 220079 w 7451018"/>
              <a:gd name="connsiteY3350" fmla="*/ 312202 h 3415370"/>
              <a:gd name="connsiteX3351" fmla="*/ 286833 w 7451018"/>
              <a:gd name="connsiteY3351" fmla="*/ 305834 h 3415370"/>
              <a:gd name="connsiteX3352" fmla="*/ 288374 w 7451018"/>
              <a:gd name="connsiteY3352" fmla="*/ 305969 h 3415370"/>
              <a:gd name="connsiteX3353" fmla="*/ 285760 w 7451018"/>
              <a:gd name="connsiteY3353" fmla="*/ 313274 h 3415370"/>
              <a:gd name="connsiteX3354" fmla="*/ 305331 w 7451018"/>
              <a:gd name="connsiteY3354" fmla="*/ 313274 h 3415370"/>
              <a:gd name="connsiteX3355" fmla="*/ 350637 w 7451018"/>
              <a:gd name="connsiteY3355" fmla="*/ 319373 h 3415370"/>
              <a:gd name="connsiteX3356" fmla="*/ 363773 w 7451018"/>
              <a:gd name="connsiteY3356" fmla="*/ 318769 h 3415370"/>
              <a:gd name="connsiteX3357" fmla="*/ 388973 w 7451018"/>
              <a:gd name="connsiteY3357" fmla="*/ 321853 h 3415370"/>
              <a:gd name="connsiteX3358" fmla="*/ 395675 w 7451018"/>
              <a:gd name="connsiteY3358" fmla="*/ 321919 h 3415370"/>
              <a:gd name="connsiteX3359" fmla="*/ 397101 w 7451018"/>
              <a:gd name="connsiteY3359" fmla="*/ 319239 h 3415370"/>
              <a:gd name="connsiteX3360" fmla="*/ 397351 w 7451018"/>
              <a:gd name="connsiteY3360" fmla="*/ 318769 h 3415370"/>
              <a:gd name="connsiteX3361" fmla="*/ 433140 w 7451018"/>
              <a:gd name="connsiteY3361" fmla="*/ 325471 h 3415370"/>
              <a:gd name="connsiteX3362" fmla="*/ 433207 w 7451018"/>
              <a:gd name="connsiteY3362" fmla="*/ 319105 h 3415370"/>
              <a:gd name="connsiteX3363" fmla="*/ 433673 w 7451018"/>
              <a:gd name="connsiteY3363" fmla="*/ 319311 h 3415370"/>
              <a:gd name="connsiteX3364" fmla="*/ 440914 w 7451018"/>
              <a:gd name="connsiteY3364" fmla="*/ 322522 h 3415370"/>
              <a:gd name="connsiteX3365" fmla="*/ 441116 w 7451018"/>
              <a:gd name="connsiteY3365" fmla="*/ 322590 h 3415370"/>
              <a:gd name="connsiteX3366" fmla="*/ 448555 w 7451018"/>
              <a:gd name="connsiteY3366" fmla="*/ 325203 h 3415370"/>
              <a:gd name="connsiteX3367" fmla="*/ 448988 w 7451018"/>
              <a:gd name="connsiteY3367" fmla="*/ 325820 h 3415370"/>
              <a:gd name="connsiteX3368" fmla="*/ 453448 w 7451018"/>
              <a:gd name="connsiteY3368" fmla="*/ 332174 h 3415370"/>
              <a:gd name="connsiteX3369" fmla="*/ 462093 w 7451018"/>
              <a:gd name="connsiteY3369" fmla="*/ 332174 h 3415370"/>
              <a:gd name="connsiteX3370" fmla="*/ 626430 w 7451018"/>
              <a:gd name="connsiteY3370" fmla="*/ 338876 h 3415370"/>
              <a:gd name="connsiteX3371" fmla="*/ 627167 w 7451018"/>
              <a:gd name="connsiteY3371" fmla="*/ 345578 h 3415370"/>
              <a:gd name="connsiteX3372" fmla="*/ 684673 w 7451018"/>
              <a:gd name="connsiteY3372" fmla="*/ 359250 h 3415370"/>
              <a:gd name="connsiteX3373" fmla="*/ 690705 w 7451018"/>
              <a:gd name="connsiteY3373" fmla="*/ 356637 h 3415370"/>
              <a:gd name="connsiteX3374" fmla="*/ 684003 w 7451018"/>
              <a:gd name="connsiteY3374" fmla="*/ 355497 h 3415370"/>
              <a:gd name="connsiteX3375" fmla="*/ 694994 w 7451018"/>
              <a:gd name="connsiteY3375" fmla="*/ 352280 h 3415370"/>
              <a:gd name="connsiteX3376" fmla="*/ 697341 w 7451018"/>
              <a:gd name="connsiteY3376" fmla="*/ 338876 h 3415370"/>
              <a:gd name="connsiteX3377" fmla="*/ 704445 w 7451018"/>
              <a:gd name="connsiteY3377" fmla="*/ 345176 h 3415370"/>
              <a:gd name="connsiteX3378" fmla="*/ 717514 w 7451018"/>
              <a:gd name="connsiteY3378" fmla="*/ 345578 h 3415370"/>
              <a:gd name="connsiteX3379" fmla="*/ 723345 w 7451018"/>
              <a:gd name="connsiteY3379" fmla="*/ 339613 h 3415370"/>
              <a:gd name="connsiteX3380" fmla="*/ 723825 w 7451018"/>
              <a:gd name="connsiteY3380" fmla="*/ 339915 h 3415370"/>
              <a:gd name="connsiteX3381" fmla="*/ 731112 w 7451018"/>
              <a:gd name="connsiteY3381" fmla="*/ 344497 h 3415370"/>
              <a:gd name="connsiteX3382" fmla="*/ 737621 w 7451018"/>
              <a:gd name="connsiteY3382" fmla="*/ 347321 h 3415370"/>
              <a:gd name="connsiteX3383" fmla="*/ 788289 w 7451018"/>
              <a:gd name="connsiteY3383" fmla="*/ 338876 h 3415370"/>
              <a:gd name="connsiteX3384" fmla="*/ 823274 w 7451018"/>
              <a:gd name="connsiteY3384" fmla="*/ 339278 h 3415370"/>
              <a:gd name="connsiteX3385" fmla="*/ 834307 w 7451018"/>
              <a:gd name="connsiteY3385" fmla="*/ 333020 h 3415370"/>
              <a:gd name="connsiteX3386" fmla="*/ 834735 w 7451018"/>
              <a:gd name="connsiteY3386" fmla="*/ 332777 h 3415370"/>
              <a:gd name="connsiteX3387" fmla="*/ 843046 w 7451018"/>
              <a:gd name="connsiteY3387" fmla="*/ 338876 h 3415370"/>
              <a:gd name="connsiteX3388" fmla="*/ 851223 w 7451018"/>
              <a:gd name="connsiteY3388" fmla="*/ 332174 h 3415370"/>
              <a:gd name="connsiteX3389" fmla="*/ 850820 w 7451018"/>
              <a:gd name="connsiteY3389" fmla="*/ 325471 h 3415370"/>
              <a:gd name="connsiteX3390" fmla="*/ 844923 w 7451018"/>
              <a:gd name="connsiteY3390" fmla="*/ 326946 h 3415370"/>
              <a:gd name="connsiteX3391" fmla="*/ 844923 w 7451018"/>
              <a:gd name="connsiteY3391" fmla="*/ 318769 h 3415370"/>
              <a:gd name="connsiteX3392" fmla="*/ 906381 w 7451018"/>
              <a:gd name="connsiteY3392" fmla="*/ 345578 h 3415370"/>
              <a:gd name="connsiteX3393" fmla="*/ 932050 w 7451018"/>
              <a:gd name="connsiteY3393" fmla="*/ 340284 h 3415370"/>
              <a:gd name="connsiteX3394" fmla="*/ 938752 w 7451018"/>
              <a:gd name="connsiteY3394" fmla="*/ 341288 h 3415370"/>
              <a:gd name="connsiteX3395" fmla="*/ 930844 w 7451018"/>
              <a:gd name="connsiteY3395" fmla="*/ 345645 h 3415370"/>
              <a:gd name="connsiteX3396" fmla="*/ 930441 w 7451018"/>
              <a:gd name="connsiteY3396" fmla="*/ 352347 h 3415370"/>
              <a:gd name="connsiteX3397" fmla="*/ 944985 w 7451018"/>
              <a:gd name="connsiteY3397" fmla="*/ 352347 h 3415370"/>
              <a:gd name="connsiteX3398" fmla="*/ 1093840 w 7451018"/>
              <a:gd name="connsiteY3398" fmla="*/ 359050 h 3415370"/>
              <a:gd name="connsiteX3399" fmla="*/ 1144509 w 7451018"/>
              <a:gd name="connsiteY3399" fmla="*/ 372454 h 3415370"/>
              <a:gd name="connsiteX3400" fmla="*/ 1124938 w 7451018"/>
              <a:gd name="connsiteY3400" fmla="*/ 379290 h 3415370"/>
              <a:gd name="connsiteX3401" fmla="*/ 1121923 w 7451018"/>
              <a:gd name="connsiteY3401" fmla="*/ 386193 h 3415370"/>
              <a:gd name="connsiteX3402" fmla="*/ 1139589 w 7451018"/>
              <a:gd name="connsiteY3402" fmla="*/ 386302 h 3415370"/>
              <a:gd name="connsiteX3403" fmla="*/ 1139204 w 7451018"/>
              <a:gd name="connsiteY3403" fmla="*/ 386260 h 3415370"/>
              <a:gd name="connsiteX3404" fmla="*/ 1147247 w 7451018"/>
              <a:gd name="connsiteY3404" fmla="*/ 386260 h 3415370"/>
              <a:gd name="connsiteX3405" fmla="*/ 1144168 w 7451018"/>
              <a:gd name="connsiteY3405" fmla="*/ 386645 h 3415370"/>
              <a:gd name="connsiteX3406" fmla="*/ 1154026 w 7451018"/>
              <a:gd name="connsiteY3406" fmla="*/ 392560 h 3415370"/>
              <a:gd name="connsiteX3407" fmla="*/ 1234519 w 7451018"/>
              <a:gd name="connsiteY3407" fmla="*/ 379424 h 3415370"/>
              <a:gd name="connsiteX3408" fmla="*/ 1238406 w 7451018"/>
              <a:gd name="connsiteY3408" fmla="*/ 378485 h 3415370"/>
              <a:gd name="connsiteX3409" fmla="*/ 1239009 w 7451018"/>
              <a:gd name="connsiteY3409" fmla="*/ 378352 h 3415370"/>
              <a:gd name="connsiteX3410" fmla="*/ 1238674 w 7451018"/>
              <a:gd name="connsiteY3410" fmla="*/ 378552 h 3415370"/>
              <a:gd name="connsiteX3411" fmla="*/ 1238896 w 7451018"/>
              <a:gd name="connsiteY3411" fmla="*/ 378746 h 3415370"/>
              <a:gd name="connsiteX3412" fmla="*/ 1246650 w 7451018"/>
              <a:gd name="connsiteY3412" fmla="*/ 385522 h 3415370"/>
              <a:gd name="connsiteX3413" fmla="*/ 1253754 w 7451018"/>
              <a:gd name="connsiteY3413" fmla="*/ 385188 h 3415370"/>
              <a:gd name="connsiteX3414" fmla="*/ 1250068 w 7451018"/>
              <a:gd name="connsiteY3414" fmla="*/ 392828 h 3415370"/>
              <a:gd name="connsiteX3415" fmla="*/ 1253754 w 7451018"/>
              <a:gd name="connsiteY3415" fmla="*/ 396447 h 3415370"/>
              <a:gd name="connsiteX3416" fmla="*/ 1267158 w 7451018"/>
              <a:gd name="connsiteY3416" fmla="*/ 392359 h 3415370"/>
              <a:gd name="connsiteX3417" fmla="*/ 1267158 w 7451018"/>
              <a:gd name="connsiteY3417" fmla="*/ 385925 h 3415370"/>
              <a:gd name="connsiteX3418" fmla="*/ 1262332 w 7451018"/>
              <a:gd name="connsiteY3418" fmla="*/ 385724 h 3415370"/>
              <a:gd name="connsiteX3419" fmla="*/ 1268030 w 7451018"/>
              <a:gd name="connsiteY3419" fmla="*/ 385590 h 3415370"/>
              <a:gd name="connsiteX3420" fmla="*/ 1268766 w 7451018"/>
              <a:gd name="connsiteY3420" fmla="*/ 379826 h 3415370"/>
              <a:gd name="connsiteX3421" fmla="*/ 1260590 w 7451018"/>
              <a:gd name="connsiteY3421" fmla="*/ 384718 h 3415370"/>
              <a:gd name="connsiteX3422" fmla="*/ 1253687 w 7451018"/>
              <a:gd name="connsiteY3422" fmla="*/ 379357 h 3415370"/>
              <a:gd name="connsiteX3423" fmla="*/ 1253620 w 7451018"/>
              <a:gd name="connsiteY3423" fmla="*/ 379357 h 3415370"/>
              <a:gd name="connsiteX3424" fmla="*/ 1253821 w 7451018"/>
              <a:gd name="connsiteY3424" fmla="*/ 379290 h 3415370"/>
              <a:gd name="connsiteX3425" fmla="*/ 1324259 w 7451018"/>
              <a:gd name="connsiteY3425" fmla="*/ 372588 h 3415370"/>
              <a:gd name="connsiteX3426" fmla="*/ 1330693 w 7451018"/>
              <a:gd name="connsiteY3426" fmla="*/ 372588 h 3415370"/>
              <a:gd name="connsiteX3427" fmla="*/ 1341417 w 7451018"/>
              <a:gd name="connsiteY3427" fmla="*/ 379022 h 3415370"/>
              <a:gd name="connsiteX3428" fmla="*/ 1346846 w 7451018"/>
              <a:gd name="connsiteY3428" fmla="*/ 379290 h 3415370"/>
              <a:gd name="connsiteX3429" fmla="*/ 1404417 w 7451018"/>
              <a:gd name="connsiteY3429" fmla="*/ 392694 h 3415370"/>
              <a:gd name="connsiteX3430" fmla="*/ 1454952 w 7451018"/>
              <a:gd name="connsiteY3430" fmla="*/ 383512 h 3415370"/>
              <a:gd name="connsiteX3431" fmla="*/ 1455422 w 7451018"/>
              <a:gd name="connsiteY3431" fmla="*/ 383512 h 3415370"/>
              <a:gd name="connsiteX3432" fmla="*/ 1461453 w 7451018"/>
              <a:gd name="connsiteY3432" fmla="*/ 386394 h 3415370"/>
              <a:gd name="connsiteX3433" fmla="*/ 1461654 w 7451018"/>
              <a:gd name="connsiteY3433" fmla="*/ 372588 h 3415370"/>
              <a:gd name="connsiteX3434" fmla="*/ 1476466 w 7451018"/>
              <a:gd name="connsiteY3434" fmla="*/ 372588 h 3415370"/>
              <a:gd name="connsiteX3435" fmla="*/ 1476466 w 7451018"/>
              <a:gd name="connsiteY3435" fmla="*/ 365885 h 3415370"/>
              <a:gd name="connsiteX3436" fmla="*/ 1454751 w 7451018"/>
              <a:gd name="connsiteY3436" fmla="*/ 362803 h 3415370"/>
              <a:gd name="connsiteX3437" fmla="*/ 1446105 w 7451018"/>
              <a:gd name="connsiteY3437" fmla="*/ 365885 h 3415370"/>
              <a:gd name="connsiteX3438" fmla="*/ 1444430 w 7451018"/>
              <a:gd name="connsiteY3438" fmla="*/ 358513 h 3415370"/>
              <a:gd name="connsiteX3439" fmla="*/ 1462660 w 7451018"/>
              <a:gd name="connsiteY3439" fmla="*/ 352481 h 3415370"/>
              <a:gd name="connsiteX3440" fmla="*/ 1491545 w 7451018"/>
              <a:gd name="connsiteY3440" fmla="*/ 339077 h 3415370"/>
              <a:gd name="connsiteX3441" fmla="*/ 1520565 w 7451018"/>
              <a:gd name="connsiteY3441" fmla="*/ 345779 h 3415370"/>
              <a:gd name="connsiteX3442" fmla="*/ 1501665 w 7451018"/>
              <a:gd name="connsiteY3442" fmla="*/ 327147 h 3415370"/>
              <a:gd name="connsiteX3443" fmla="*/ 1509104 w 7451018"/>
              <a:gd name="connsiteY3443" fmla="*/ 325606 h 3415370"/>
              <a:gd name="connsiteX3444" fmla="*/ 1502871 w 7451018"/>
              <a:gd name="connsiteY3444" fmla="*/ 314614 h 3415370"/>
              <a:gd name="connsiteX3445" fmla="*/ 1508367 w 7451018"/>
              <a:gd name="connsiteY3445" fmla="*/ 305566 h 3415370"/>
              <a:gd name="connsiteX3446" fmla="*/ 1501665 w 7451018"/>
              <a:gd name="connsiteY3446" fmla="*/ 305768 h 3415370"/>
              <a:gd name="connsiteX3447" fmla="*/ 1505686 w 7451018"/>
              <a:gd name="connsiteY3447" fmla="*/ 298864 h 3415370"/>
              <a:gd name="connsiteX3448" fmla="*/ 1508903 w 7451018"/>
              <a:gd name="connsiteY3448" fmla="*/ 305566 h 3415370"/>
              <a:gd name="connsiteX3449" fmla="*/ 1517817 w 7451018"/>
              <a:gd name="connsiteY3449" fmla="*/ 298864 h 3415370"/>
              <a:gd name="connsiteX3450" fmla="*/ 1535243 w 7451018"/>
              <a:gd name="connsiteY3450" fmla="*/ 287403 h 3415370"/>
              <a:gd name="connsiteX3451" fmla="*/ 1529077 w 7451018"/>
              <a:gd name="connsiteY3451" fmla="*/ 272056 h 3415370"/>
              <a:gd name="connsiteX3452" fmla="*/ 1521839 w 7451018"/>
              <a:gd name="connsiteY3452" fmla="*/ 258651 h 3415370"/>
              <a:gd name="connsiteX3453" fmla="*/ 1515136 w 7451018"/>
              <a:gd name="connsiteY3453" fmla="*/ 259858 h 3415370"/>
              <a:gd name="connsiteX3454" fmla="*/ 1530954 w 7451018"/>
              <a:gd name="connsiteY3454" fmla="*/ 238545 h 3415370"/>
              <a:gd name="connsiteX3455" fmla="*/ 1608498 w 7451018"/>
              <a:gd name="connsiteY3455" fmla="*/ 231843 h 3415370"/>
              <a:gd name="connsiteX3456" fmla="*/ 1463701 w 7451018"/>
              <a:gd name="connsiteY3456" fmla="*/ 227923 h 3415370"/>
              <a:gd name="connsiteX3457" fmla="*/ 1466759 w 7451018"/>
              <a:gd name="connsiteY3457" fmla="*/ 231710 h 3415370"/>
              <a:gd name="connsiteX3458" fmla="*/ 1456974 w 7451018"/>
              <a:gd name="connsiteY3458" fmla="*/ 229565 h 3415370"/>
              <a:gd name="connsiteX3459" fmla="*/ 1463701 w 7451018"/>
              <a:gd name="connsiteY3459" fmla="*/ 227923 h 3415370"/>
              <a:gd name="connsiteX3460" fmla="*/ 943314 w 7451018"/>
              <a:gd name="connsiteY3460" fmla="*/ 225409 h 3415370"/>
              <a:gd name="connsiteX3461" fmla="*/ 987948 w 7451018"/>
              <a:gd name="connsiteY3461" fmla="*/ 225409 h 3415370"/>
              <a:gd name="connsiteX3462" fmla="*/ 1039220 w 7451018"/>
              <a:gd name="connsiteY3462" fmla="*/ 232647 h 3415370"/>
              <a:gd name="connsiteX3463" fmla="*/ 1119646 w 7451018"/>
              <a:gd name="connsiteY3463" fmla="*/ 250944 h 3415370"/>
              <a:gd name="connsiteX3464" fmla="*/ 1118709 w 7451018"/>
              <a:gd name="connsiteY3464" fmla="*/ 251748 h 3415370"/>
              <a:gd name="connsiteX3465" fmla="*/ 1146455 w 7451018"/>
              <a:gd name="connsiteY3465" fmla="*/ 267297 h 3415370"/>
              <a:gd name="connsiteX3466" fmla="*/ 1149271 w 7451018"/>
              <a:gd name="connsiteY3466" fmla="*/ 272324 h 3415370"/>
              <a:gd name="connsiteX3467" fmla="*/ 1206374 w 7451018"/>
              <a:gd name="connsiteY3467" fmla="*/ 272189 h 3415370"/>
              <a:gd name="connsiteX3468" fmla="*/ 1204899 w 7451018"/>
              <a:gd name="connsiteY3468" fmla="*/ 272324 h 3415370"/>
              <a:gd name="connsiteX3469" fmla="*/ 1206374 w 7451018"/>
              <a:gd name="connsiteY3469" fmla="*/ 272324 h 3415370"/>
              <a:gd name="connsiteX3470" fmla="*/ 1206775 w 7451018"/>
              <a:gd name="connsiteY3470" fmla="*/ 274401 h 3415370"/>
              <a:gd name="connsiteX3471" fmla="*/ 1206708 w 7451018"/>
              <a:gd name="connsiteY3471" fmla="*/ 272324 h 3415370"/>
              <a:gd name="connsiteX3472" fmla="*/ 1206375 w 7451018"/>
              <a:gd name="connsiteY3472" fmla="*/ 272324 h 3415370"/>
              <a:gd name="connsiteX3473" fmla="*/ 1206375 w 7451018"/>
              <a:gd name="connsiteY3473" fmla="*/ 272189 h 3415370"/>
              <a:gd name="connsiteX3474" fmla="*/ 1206710 w 7451018"/>
              <a:gd name="connsiteY3474" fmla="*/ 272324 h 3415370"/>
              <a:gd name="connsiteX3475" fmla="*/ 1220180 w 7451018"/>
              <a:gd name="connsiteY3475" fmla="*/ 272324 h 3415370"/>
              <a:gd name="connsiteX3476" fmla="*/ 1220180 w 7451018"/>
              <a:gd name="connsiteY3476" fmla="*/ 265621 h 3415370"/>
              <a:gd name="connsiteX3477" fmla="*/ 1212137 w 7451018"/>
              <a:gd name="connsiteY3477" fmla="*/ 265621 h 3415370"/>
              <a:gd name="connsiteX3478" fmla="*/ 1212874 w 7451018"/>
              <a:gd name="connsiteY3478" fmla="*/ 258919 h 3415370"/>
              <a:gd name="connsiteX3479" fmla="*/ 1238209 w 7451018"/>
              <a:gd name="connsiteY3479" fmla="*/ 265621 h 3415370"/>
              <a:gd name="connsiteX3480" fmla="*/ 1257779 w 7451018"/>
              <a:gd name="connsiteY3480" fmla="*/ 279026 h 3415370"/>
              <a:gd name="connsiteX3481" fmla="*/ 1263274 w 7451018"/>
              <a:gd name="connsiteY3481" fmla="*/ 285728 h 3415370"/>
              <a:gd name="connsiteX3482" fmla="*/ 1267094 w 7451018"/>
              <a:gd name="connsiteY3482" fmla="*/ 285728 h 3415370"/>
              <a:gd name="connsiteX3483" fmla="*/ 1267094 w 7451018"/>
              <a:gd name="connsiteY3483" fmla="*/ 285728 h 3415370"/>
              <a:gd name="connsiteX3484" fmla="*/ 1267094 w 7451018"/>
              <a:gd name="connsiteY3484" fmla="*/ 285795 h 3415370"/>
              <a:gd name="connsiteX3485" fmla="*/ 1266290 w 7451018"/>
              <a:gd name="connsiteY3485" fmla="*/ 292430 h 3415370"/>
              <a:gd name="connsiteX3486" fmla="*/ 1280498 w 7451018"/>
              <a:gd name="connsiteY3486" fmla="*/ 292430 h 3415370"/>
              <a:gd name="connsiteX3487" fmla="*/ 1261062 w 7451018"/>
              <a:gd name="connsiteY3487" fmla="*/ 259857 h 3415370"/>
              <a:gd name="connsiteX3488" fmla="*/ 1260392 w 7451018"/>
              <a:gd name="connsiteY3488" fmla="*/ 260125 h 3415370"/>
              <a:gd name="connsiteX3489" fmla="*/ 1260928 w 7451018"/>
              <a:gd name="connsiteY3489" fmla="*/ 259656 h 3415370"/>
              <a:gd name="connsiteX3490" fmla="*/ 1260392 w 7451018"/>
              <a:gd name="connsiteY3490" fmla="*/ 258919 h 3415370"/>
              <a:gd name="connsiteX3491" fmla="*/ 1261934 w 7451018"/>
              <a:gd name="connsiteY3491" fmla="*/ 258852 h 3415370"/>
              <a:gd name="connsiteX3492" fmla="*/ 1289948 w 7451018"/>
              <a:gd name="connsiteY3492" fmla="*/ 252217 h 3415370"/>
              <a:gd name="connsiteX3493" fmla="*/ 1347518 w 7451018"/>
              <a:gd name="connsiteY3493" fmla="*/ 247860 h 3415370"/>
              <a:gd name="connsiteX3494" fmla="*/ 1334114 w 7451018"/>
              <a:gd name="connsiteY3494" fmla="*/ 285660 h 3415370"/>
              <a:gd name="connsiteX3495" fmla="*/ 1340816 w 7451018"/>
              <a:gd name="connsiteY3495" fmla="*/ 287604 h 3415370"/>
              <a:gd name="connsiteX3496" fmla="*/ 1340884 w 7451018"/>
              <a:gd name="connsiteY3496" fmla="*/ 287336 h 3415370"/>
              <a:gd name="connsiteX3497" fmla="*/ 1347518 w 7451018"/>
              <a:gd name="connsiteY3497" fmla="*/ 304896 h 3415370"/>
              <a:gd name="connsiteX3498" fmla="*/ 1347184 w 7451018"/>
              <a:gd name="connsiteY3498" fmla="*/ 306437 h 3415370"/>
              <a:gd name="connsiteX3499" fmla="*/ 1380425 w 7451018"/>
              <a:gd name="connsiteY3499" fmla="*/ 319239 h 3415370"/>
              <a:gd name="connsiteX3500" fmla="*/ 1412395 w 7451018"/>
              <a:gd name="connsiteY3500" fmla="*/ 325941 h 3415370"/>
              <a:gd name="connsiteX3501" fmla="*/ 1413535 w 7451018"/>
              <a:gd name="connsiteY3501" fmla="*/ 332643 h 3415370"/>
              <a:gd name="connsiteX3502" fmla="*/ 1414607 w 7451018"/>
              <a:gd name="connsiteY3502" fmla="*/ 331168 h 3415370"/>
              <a:gd name="connsiteX3503" fmla="*/ 1414540 w 7451018"/>
              <a:gd name="connsiteY3503" fmla="*/ 330498 h 3415370"/>
              <a:gd name="connsiteX3504" fmla="*/ 1414808 w 7451018"/>
              <a:gd name="connsiteY3504" fmla="*/ 330900 h 3415370"/>
              <a:gd name="connsiteX3505" fmla="*/ 1421042 w 7451018"/>
              <a:gd name="connsiteY3505" fmla="*/ 325941 h 3415370"/>
              <a:gd name="connsiteX3506" fmla="*/ 1421242 w 7451018"/>
              <a:gd name="connsiteY3506" fmla="*/ 327415 h 3415370"/>
              <a:gd name="connsiteX3507" fmla="*/ 1416283 w 7451018"/>
              <a:gd name="connsiteY3507" fmla="*/ 333246 h 3415370"/>
              <a:gd name="connsiteX3508" fmla="*/ 1414406 w 7451018"/>
              <a:gd name="connsiteY3508" fmla="*/ 345377 h 3415370"/>
              <a:gd name="connsiteX3509" fmla="*/ 1415009 w 7451018"/>
              <a:gd name="connsiteY3509" fmla="*/ 352749 h 3415370"/>
              <a:gd name="connsiteX3510" fmla="*/ 1401136 w 7451018"/>
              <a:gd name="connsiteY3510" fmla="*/ 345779 h 3415370"/>
              <a:gd name="connsiteX3511" fmla="*/ 1405626 w 7451018"/>
              <a:gd name="connsiteY3511" fmla="*/ 346047 h 3415370"/>
              <a:gd name="connsiteX3512" fmla="*/ 1404152 w 7451018"/>
              <a:gd name="connsiteY3512" fmla="*/ 342763 h 3415370"/>
              <a:gd name="connsiteX3513" fmla="*/ 1390546 w 7451018"/>
              <a:gd name="connsiteY3513" fmla="*/ 346047 h 3415370"/>
              <a:gd name="connsiteX3514" fmla="*/ 1406765 w 7451018"/>
              <a:gd name="connsiteY3514" fmla="*/ 355698 h 3415370"/>
              <a:gd name="connsiteX3515" fmla="*/ 1380157 w 7451018"/>
              <a:gd name="connsiteY3515" fmla="*/ 366154 h 3415370"/>
              <a:gd name="connsiteX3516" fmla="*/ 1302212 w 7451018"/>
              <a:gd name="connsiteY3516" fmla="*/ 352749 h 3415370"/>
              <a:gd name="connsiteX3517" fmla="*/ 1238074 w 7451018"/>
              <a:gd name="connsiteY3517" fmla="*/ 369103 h 3415370"/>
              <a:gd name="connsiteX3518" fmla="*/ 1198197 w 7451018"/>
              <a:gd name="connsiteY3518" fmla="*/ 374665 h 3415370"/>
              <a:gd name="connsiteX3519" fmla="*/ 1197392 w 7451018"/>
              <a:gd name="connsiteY3519" fmla="*/ 375201 h 3415370"/>
              <a:gd name="connsiteX3520" fmla="*/ 1190489 w 7451018"/>
              <a:gd name="connsiteY3520" fmla="*/ 380563 h 3415370"/>
              <a:gd name="connsiteX3521" fmla="*/ 1196656 w 7451018"/>
              <a:gd name="connsiteY3521" fmla="*/ 374799 h 3415370"/>
              <a:gd name="connsiteX3522" fmla="*/ 1146523 w 7451018"/>
              <a:gd name="connsiteY3522" fmla="*/ 362132 h 3415370"/>
              <a:gd name="connsiteX3523" fmla="*/ 1153225 w 7451018"/>
              <a:gd name="connsiteY3523" fmla="*/ 359183 h 3415370"/>
              <a:gd name="connsiteX3524" fmla="*/ 1146455 w 7451018"/>
              <a:gd name="connsiteY3524" fmla="*/ 359585 h 3415370"/>
              <a:gd name="connsiteX3525" fmla="*/ 1080841 w 7451018"/>
              <a:gd name="connsiteY3525" fmla="*/ 346315 h 3415370"/>
              <a:gd name="connsiteX3526" fmla="*/ 1106510 w 7451018"/>
              <a:gd name="connsiteY3526" fmla="*/ 327013 h 3415370"/>
              <a:gd name="connsiteX3527" fmla="*/ 1099607 w 7451018"/>
              <a:gd name="connsiteY3527" fmla="*/ 319239 h 3415370"/>
              <a:gd name="connsiteX3528" fmla="*/ 1052289 w 7451018"/>
              <a:gd name="connsiteY3528" fmla="*/ 305834 h 3415370"/>
              <a:gd name="connsiteX3529" fmla="*/ 1070050 w 7451018"/>
              <a:gd name="connsiteY3529" fmla="*/ 303756 h 3415370"/>
              <a:gd name="connsiteX3530" fmla="*/ 1053161 w 7451018"/>
              <a:gd name="connsiteY3530" fmla="*/ 299132 h 3415370"/>
              <a:gd name="connsiteX3531" fmla="*/ 1038484 w 7451018"/>
              <a:gd name="connsiteY3531" fmla="*/ 299132 h 3415370"/>
              <a:gd name="connsiteX3532" fmla="*/ 1037611 w 7451018"/>
              <a:gd name="connsiteY3532" fmla="*/ 285728 h 3415370"/>
              <a:gd name="connsiteX3533" fmla="*/ 1054166 w 7451018"/>
              <a:gd name="connsiteY3533" fmla="*/ 279026 h 3415370"/>
              <a:gd name="connsiteX3534" fmla="*/ 1045922 w 7451018"/>
              <a:gd name="connsiteY3534" fmla="*/ 274401 h 3415370"/>
              <a:gd name="connsiteX3535" fmla="*/ 1048603 w 7451018"/>
              <a:gd name="connsiteY3535" fmla="*/ 272189 h 3415370"/>
              <a:gd name="connsiteX3536" fmla="*/ 985469 w 7451018"/>
              <a:gd name="connsiteY3536" fmla="*/ 299132 h 3415370"/>
              <a:gd name="connsiteX3537" fmla="*/ 895058 w 7451018"/>
              <a:gd name="connsiteY3537" fmla="*/ 285728 h 3415370"/>
              <a:gd name="connsiteX3538" fmla="*/ 898475 w 7451018"/>
              <a:gd name="connsiteY3538" fmla="*/ 279026 h 3415370"/>
              <a:gd name="connsiteX3539" fmla="*/ 915097 w 7451018"/>
              <a:gd name="connsiteY3539" fmla="*/ 265621 h 3415370"/>
              <a:gd name="connsiteX3540" fmla="*/ 920258 w 7451018"/>
              <a:gd name="connsiteY3540" fmla="*/ 265621 h 3415370"/>
              <a:gd name="connsiteX3541" fmla="*/ 927897 w 7451018"/>
              <a:gd name="connsiteY3541" fmla="*/ 252217 h 3415370"/>
              <a:gd name="connsiteX3542" fmla="*/ 931986 w 7451018"/>
              <a:gd name="connsiteY3542" fmla="*/ 244844 h 3415370"/>
              <a:gd name="connsiteX3543" fmla="*/ 937549 w 7451018"/>
              <a:gd name="connsiteY3543" fmla="*/ 245515 h 3415370"/>
              <a:gd name="connsiteX3544" fmla="*/ 925284 w 7451018"/>
              <a:gd name="connsiteY3544" fmla="*/ 232111 h 3415370"/>
              <a:gd name="connsiteX3545" fmla="*/ 943314 w 7451018"/>
              <a:gd name="connsiteY3545" fmla="*/ 225409 h 3415370"/>
              <a:gd name="connsiteX3546" fmla="*/ 2320024 w 7451018"/>
              <a:gd name="connsiteY3546" fmla="*/ 218773 h 3415370"/>
              <a:gd name="connsiteX3547" fmla="*/ 2319823 w 7451018"/>
              <a:gd name="connsiteY3547" fmla="*/ 219176 h 3415370"/>
              <a:gd name="connsiteX3548" fmla="*/ 2320493 w 7451018"/>
              <a:gd name="connsiteY3548" fmla="*/ 218840 h 3415370"/>
              <a:gd name="connsiteX3549" fmla="*/ 2320024 w 7451018"/>
              <a:gd name="connsiteY3549" fmla="*/ 218773 h 3415370"/>
              <a:gd name="connsiteX3550" fmla="*/ 1492625 w 7451018"/>
              <a:gd name="connsiteY3550" fmla="*/ 218707 h 3415370"/>
              <a:gd name="connsiteX3551" fmla="*/ 1487465 w 7451018"/>
              <a:gd name="connsiteY3551" fmla="*/ 225409 h 3415370"/>
              <a:gd name="connsiteX3552" fmla="*/ 1480563 w 7451018"/>
              <a:gd name="connsiteY3552" fmla="*/ 225342 h 3415370"/>
              <a:gd name="connsiteX3553" fmla="*/ 1492625 w 7451018"/>
              <a:gd name="connsiteY3553" fmla="*/ 218707 h 3415370"/>
              <a:gd name="connsiteX3554" fmla="*/ 3090169 w 7451018"/>
              <a:gd name="connsiteY3554" fmla="*/ 207246 h 3415370"/>
              <a:gd name="connsiteX3555" fmla="*/ 3083400 w 7451018"/>
              <a:gd name="connsiteY3555" fmla="*/ 211066 h 3415370"/>
              <a:gd name="connsiteX3556" fmla="*/ 3090169 w 7451018"/>
              <a:gd name="connsiteY3556" fmla="*/ 207246 h 3415370"/>
              <a:gd name="connsiteX3557" fmla="*/ 1357106 w 7451018"/>
              <a:gd name="connsiteY3557" fmla="*/ 199203 h 3415370"/>
              <a:gd name="connsiteX3558" fmla="*/ 1360525 w 7451018"/>
              <a:gd name="connsiteY3558" fmla="*/ 206508 h 3415370"/>
              <a:gd name="connsiteX3559" fmla="*/ 1334655 w 7451018"/>
              <a:gd name="connsiteY3559" fmla="*/ 206508 h 3415370"/>
              <a:gd name="connsiteX3560" fmla="*/ 1334119 w 7451018"/>
              <a:gd name="connsiteY3560" fmla="*/ 205972 h 3415370"/>
              <a:gd name="connsiteX3561" fmla="*/ 1357106 w 7451018"/>
              <a:gd name="connsiteY3561" fmla="*/ 199203 h 3415370"/>
              <a:gd name="connsiteX3562" fmla="*/ 6559297 w 7451018"/>
              <a:gd name="connsiteY3562" fmla="*/ 198600 h 3415370"/>
              <a:gd name="connsiteX3563" fmla="*/ 6628396 w 7451018"/>
              <a:gd name="connsiteY3563" fmla="*/ 212005 h 3415370"/>
              <a:gd name="connsiteX3564" fmla="*/ 6635500 w 7451018"/>
              <a:gd name="connsiteY3564" fmla="*/ 205303 h 3415370"/>
              <a:gd name="connsiteX3565" fmla="*/ 6635500 w 7451018"/>
              <a:gd name="connsiteY3565" fmla="*/ 212005 h 3415370"/>
              <a:gd name="connsiteX3566" fmla="*/ 6536242 w 7451018"/>
              <a:gd name="connsiteY3566" fmla="*/ 212005 h 3415370"/>
              <a:gd name="connsiteX3567" fmla="*/ 6559297 w 7451018"/>
              <a:gd name="connsiteY3567" fmla="*/ 198600 h 3415370"/>
              <a:gd name="connsiteX3568" fmla="*/ 2130966 w 7451018"/>
              <a:gd name="connsiteY3568" fmla="*/ 191872 h 3415370"/>
              <a:gd name="connsiteX3569" fmla="*/ 2131175 w 7451018"/>
              <a:gd name="connsiteY3569" fmla="*/ 191877 h 3415370"/>
              <a:gd name="connsiteX3570" fmla="*/ 2130685 w 7451018"/>
              <a:gd name="connsiteY3570" fmla="*/ 192568 h 3415370"/>
              <a:gd name="connsiteX3571" fmla="*/ 2131825 w 7451018"/>
              <a:gd name="connsiteY3571" fmla="*/ 190959 h 3415370"/>
              <a:gd name="connsiteX3572" fmla="*/ 2132026 w 7451018"/>
              <a:gd name="connsiteY3572" fmla="*/ 191898 h 3415370"/>
              <a:gd name="connsiteX3573" fmla="*/ 2131175 w 7451018"/>
              <a:gd name="connsiteY3573" fmla="*/ 191877 h 3415370"/>
              <a:gd name="connsiteX3574" fmla="*/ 1863596 w 7451018"/>
              <a:gd name="connsiteY3574" fmla="*/ 186671 h 3415370"/>
              <a:gd name="connsiteX3575" fmla="*/ 1874512 w 7451018"/>
              <a:gd name="connsiteY3575" fmla="*/ 191764 h 3415370"/>
              <a:gd name="connsiteX3576" fmla="*/ 1850116 w 7451018"/>
              <a:gd name="connsiteY3576" fmla="*/ 192837 h 3415370"/>
              <a:gd name="connsiteX3577" fmla="*/ 1863596 w 7451018"/>
              <a:gd name="connsiteY3577" fmla="*/ 186671 h 3415370"/>
              <a:gd name="connsiteX3578" fmla="*/ 6372839 w 7451018"/>
              <a:gd name="connsiteY3578" fmla="*/ 183739 h 3415370"/>
              <a:gd name="connsiteX3579" fmla="*/ 6393887 w 7451018"/>
              <a:gd name="connsiteY3579" fmla="*/ 185196 h 3415370"/>
              <a:gd name="connsiteX3580" fmla="*/ 6411447 w 7451018"/>
              <a:gd name="connsiteY3580" fmla="*/ 191898 h 3415370"/>
              <a:gd name="connsiteX3581" fmla="*/ 6427733 w 7451018"/>
              <a:gd name="connsiteY3581" fmla="*/ 193842 h 3415370"/>
              <a:gd name="connsiteX3582" fmla="*/ 6474179 w 7451018"/>
              <a:gd name="connsiteY3582" fmla="*/ 191898 h 3415370"/>
              <a:gd name="connsiteX3583" fmla="*/ 6511442 w 7451018"/>
              <a:gd name="connsiteY3583" fmla="*/ 205303 h 3415370"/>
              <a:gd name="connsiteX3584" fmla="*/ 6426058 w 7451018"/>
              <a:gd name="connsiteY3584" fmla="*/ 218707 h 3415370"/>
              <a:gd name="connsiteX3585" fmla="*/ 6347307 w 7451018"/>
              <a:gd name="connsiteY3585" fmla="*/ 207179 h 3415370"/>
              <a:gd name="connsiteX3586" fmla="*/ 6372839 w 7451018"/>
              <a:gd name="connsiteY3586" fmla="*/ 183739 h 3415370"/>
              <a:gd name="connsiteX3587" fmla="*/ 2051799 w 7451018"/>
              <a:gd name="connsiteY3587" fmla="*/ 178159 h 3415370"/>
              <a:gd name="connsiteX3588" fmla="*/ 2052336 w 7451018"/>
              <a:gd name="connsiteY3588" fmla="*/ 179097 h 3415370"/>
              <a:gd name="connsiteX3589" fmla="*/ 2051599 w 7451018"/>
              <a:gd name="connsiteY3589" fmla="*/ 178227 h 3415370"/>
              <a:gd name="connsiteX3590" fmla="*/ 2051598 w 7451018"/>
              <a:gd name="connsiteY3590" fmla="*/ 178226 h 3415370"/>
              <a:gd name="connsiteX3591" fmla="*/ 2051799 w 7451018"/>
              <a:gd name="connsiteY3591" fmla="*/ 178159 h 3415370"/>
              <a:gd name="connsiteX3592" fmla="*/ 1410367 w 7451018"/>
              <a:gd name="connsiteY3592" fmla="*/ 176333 h 3415370"/>
              <a:gd name="connsiteX3593" fmla="*/ 1414337 w 7451018"/>
              <a:gd name="connsiteY3593" fmla="*/ 181510 h 3415370"/>
              <a:gd name="connsiteX3594" fmla="*/ 1412931 w 7451018"/>
              <a:gd name="connsiteY3594" fmla="*/ 176685 h 3415370"/>
              <a:gd name="connsiteX3595" fmla="*/ 1410367 w 7451018"/>
              <a:gd name="connsiteY3595" fmla="*/ 176333 h 3415370"/>
              <a:gd name="connsiteX3596" fmla="*/ 5731781 w 7451018"/>
              <a:gd name="connsiteY3596" fmla="*/ 171591 h 3415370"/>
              <a:gd name="connsiteX3597" fmla="*/ 5723940 w 7451018"/>
              <a:gd name="connsiteY3597" fmla="*/ 171792 h 3415370"/>
              <a:gd name="connsiteX3598" fmla="*/ 5722667 w 7451018"/>
              <a:gd name="connsiteY3598" fmla="*/ 178494 h 3415370"/>
              <a:gd name="connsiteX3599" fmla="*/ 5731781 w 7451018"/>
              <a:gd name="connsiteY3599" fmla="*/ 171591 h 3415370"/>
              <a:gd name="connsiteX3600" fmla="*/ 3090036 w 7451018"/>
              <a:gd name="connsiteY3600" fmla="*/ 170451 h 3415370"/>
              <a:gd name="connsiteX3601" fmla="*/ 3092181 w 7451018"/>
              <a:gd name="connsiteY3601" fmla="*/ 170787 h 3415370"/>
              <a:gd name="connsiteX3602" fmla="*/ 3094059 w 7451018"/>
              <a:gd name="connsiteY3602" fmla="*/ 171859 h 3415370"/>
              <a:gd name="connsiteX3603" fmla="*/ 3090036 w 7451018"/>
              <a:gd name="connsiteY3603" fmla="*/ 170451 h 3415370"/>
              <a:gd name="connsiteX3604" fmla="*/ 1126288 w 7451018"/>
              <a:gd name="connsiteY3604" fmla="*/ 165090 h 3415370"/>
              <a:gd name="connsiteX3605" fmla="*/ 1152226 w 7451018"/>
              <a:gd name="connsiteY3605" fmla="*/ 165090 h 3415370"/>
              <a:gd name="connsiteX3606" fmla="*/ 1126288 w 7451018"/>
              <a:gd name="connsiteY3606" fmla="*/ 171792 h 3415370"/>
              <a:gd name="connsiteX3607" fmla="*/ 4902013 w 7451018"/>
              <a:gd name="connsiteY3607" fmla="*/ 165056 h 3415370"/>
              <a:gd name="connsiteX3608" fmla="*/ 4933154 w 7451018"/>
              <a:gd name="connsiteY3608" fmla="*/ 165090 h 3415370"/>
              <a:gd name="connsiteX3609" fmla="*/ 4937778 w 7451018"/>
              <a:gd name="connsiteY3609" fmla="*/ 171792 h 3415370"/>
              <a:gd name="connsiteX3610" fmla="*/ 4778601 w 7451018"/>
              <a:gd name="connsiteY3610" fmla="*/ 205302 h 3415370"/>
              <a:gd name="connsiteX3611" fmla="*/ 4771966 w 7451018"/>
              <a:gd name="connsiteY3611" fmla="*/ 212005 h 3415370"/>
              <a:gd name="connsiteX3612" fmla="*/ 4725386 w 7451018"/>
              <a:gd name="connsiteY3612" fmla="*/ 225409 h 3415370"/>
              <a:gd name="connsiteX3613" fmla="*/ 4727062 w 7451018"/>
              <a:gd name="connsiteY3613" fmla="*/ 232111 h 3415370"/>
              <a:gd name="connsiteX3614" fmla="*/ 4710507 w 7451018"/>
              <a:gd name="connsiteY3614" fmla="*/ 238813 h 3415370"/>
              <a:gd name="connsiteX3615" fmla="*/ 4711982 w 7451018"/>
              <a:gd name="connsiteY3615" fmla="*/ 243840 h 3415370"/>
              <a:gd name="connsiteX3616" fmla="*/ 4696835 w 7451018"/>
              <a:gd name="connsiteY3616" fmla="*/ 252217 h 3415370"/>
              <a:gd name="connsiteX3617" fmla="*/ 4678471 w 7451018"/>
              <a:gd name="connsiteY3617" fmla="*/ 258919 h 3415370"/>
              <a:gd name="connsiteX3618" fmla="*/ 4671769 w 7451018"/>
              <a:gd name="connsiteY3618" fmla="*/ 266224 h 3415370"/>
              <a:gd name="connsiteX3619" fmla="*/ 4665067 w 7451018"/>
              <a:gd name="connsiteY3619" fmla="*/ 292430 h 3415370"/>
              <a:gd name="connsiteX3620" fmla="*/ 4701996 w 7451018"/>
              <a:gd name="connsiteY3620" fmla="*/ 319238 h 3415370"/>
              <a:gd name="connsiteX3621" fmla="*/ 4663726 w 7451018"/>
              <a:gd name="connsiteY3621" fmla="*/ 319238 h 3415370"/>
              <a:gd name="connsiteX3622" fmla="*/ 4662252 w 7451018"/>
              <a:gd name="connsiteY3622" fmla="*/ 325941 h 3415370"/>
              <a:gd name="connsiteX3623" fmla="*/ 4614935 w 7451018"/>
              <a:gd name="connsiteY3623" fmla="*/ 312536 h 3415370"/>
              <a:gd name="connsiteX3624" fmla="*/ 4611584 w 7451018"/>
              <a:gd name="connsiteY3624" fmla="*/ 309454 h 3415370"/>
              <a:gd name="connsiteX3625" fmla="*/ 4610981 w 7451018"/>
              <a:gd name="connsiteY3625" fmla="*/ 312738 h 3415370"/>
              <a:gd name="connsiteX3626" fmla="*/ 4597978 w 7451018"/>
              <a:gd name="connsiteY3626" fmla="*/ 310057 h 3415370"/>
              <a:gd name="connsiteX3627" fmla="*/ 4590673 w 7451018"/>
              <a:gd name="connsiteY3627" fmla="*/ 299132 h 3415370"/>
              <a:gd name="connsiteX3628" fmla="*/ 4573382 w 7451018"/>
              <a:gd name="connsiteY3628" fmla="*/ 292363 h 3415370"/>
              <a:gd name="connsiteX3629" fmla="*/ 4587792 w 7451018"/>
              <a:gd name="connsiteY3629" fmla="*/ 285661 h 3415370"/>
              <a:gd name="connsiteX3630" fmla="*/ 4590673 w 7451018"/>
              <a:gd name="connsiteY3630" fmla="*/ 278959 h 3415370"/>
              <a:gd name="connsiteX3631" fmla="*/ 4591410 w 7451018"/>
              <a:gd name="connsiteY3631" fmla="*/ 285661 h 3415370"/>
              <a:gd name="connsiteX3632" fmla="*/ 4592483 w 7451018"/>
              <a:gd name="connsiteY3632" fmla="*/ 280769 h 3415370"/>
              <a:gd name="connsiteX3633" fmla="*/ 4598112 w 7451018"/>
              <a:gd name="connsiteY3633" fmla="*/ 272458 h 3415370"/>
              <a:gd name="connsiteX3634" fmla="*/ 4598582 w 7451018"/>
              <a:gd name="connsiteY3634" fmla="*/ 272257 h 3415370"/>
              <a:gd name="connsiteX3635" fmla="*/ 4598247 w 7451018"/>
              <a:gd name="connsiteY3635" fmla="*/ 272056 h 3415370"/>
              <a:gd name="connsiteX3636" fmla="*/ 4598179 w 7451018"/>
              <a:gd name="connsiteY3636" fmla="*/ 272056 h 3415370"/>
              <a:gd name="connsiteX3637" fmla="*/ 4591343 w 7451018"/>
              <a:gd name="connsiteY3637" fmla="*/ 265621 h 3415370"/>
              <a:gd name="connsiteX3638" fmla="*/ 4629612 w 7451018"/>
              <a:gd name="connsiteY3638" fmla="*/ 252217 h 3415370"/>
              <a:gd name="connsiteX3639" fmla="*/ 4618822 w 7451018"/>
              <a:gd name="connsiteY3639" fmla="*/ 244443 h 3415370"/>
              <a:gd name="connsiteX3640" fmla="*/ 4645832 w 7451018"/>
              <a:gd name="connsiteY3640" fmla="*/ 232111 h 3415370"/>
              <a:gd name="connsiteX3641" fmla="*/ 4666743 w 7451018"/>
              <a:gd name="connsiteY3641" fmla="*/ 218707 h 3415370"/>
              <a:gd name="connsiteX3642" fmla="*/ 4663995 w 7451018"/>
              <a:gd name="connsiteY3642" fmla="*/ 205302 h 3415370"/>
              <a:gd name="connsiteX3643" fmla="*/ 4679275 w 7451018"/>
              <a:gd name="connsiteY3643" fmla="*/ 212005 h 3415370"/>
              <a:gd name="connsiteX3644" fmla="*/ 4685173 w 7451018"/>
              <a:gd name="connsiteY3644" fmla="*/ 205034 h 3415370"/>
              <a:gd name="connsiteX3645" fmla="*/ 4700455 w 7451018"/>
              <a:gd name="connsiteY3645" fmla="*/ 205302 h 3415370"/>
              <a:gd name="connsiteX3646" fmla="*/ 4750117 w 7451018"/>
              <a:gd name="connsiteY3646" fmla="*/ 191898 h 3415370"/>
              <a:gd name="connsiteX3647" fmla="*/ 4748643 w 7451018"/>
              <a:gd name="connsiteY3647" fmla="*/ 185196 h 3415370"/>
              <a:gd name="connsiteX3648" fmla="*/ 4771095 w 7451018"/>
              <a:gd name="connsiteY3648" fmla="*/ 178494 h 3415370"/>
              <a:gd name="connsiteX3649" fmla="*/ 4872834 w 7451018"/>
              <a:gd name="connsiteY3649" fmla="*/ 173467 h 3415370"/>
              <a:gd name="connsiteX3650" fmla="*/ 4902013 w 7451018"/>
              <a:gd name="connsiteY3650" fmla="*/ 165056 h 3415370"/>
              <a:gd name="connsiteX3651" fmla="*/ 1276669 w 7451018"/>
              <a:gd name="connsiteY3651" fmla="*/ 163389 h 3415370"/>
              <a:gd name="connsiteX3652" fmla="*/ 1282249 w 7451018"/>
              <a:gd name="connsiteY3652" fmla="*/ 165224 h 3415370"/>
              <a:gd name="connsiteX3653" fmla="*/ 1274810 w 7451018"/>
              <a:gd name="connsiteY3653" fmla="*/ 167436 h 3415370"/>
              <a:gd name="connsiteX3654" fmla="*/ 1276669 w 7451018"/>
              <a:gd name="connsiteY3654" fmla="*/ 163389 h 3415370"/>
              <a:gd name="connsiteX3655" fmla="*/ 1246476 w 7451018"/>
              <a:gd name="connsiteY3655" fmla="*/ 163170 h 3415370"/>
              <a:gd name="connsiteX3656" fmla="*/ 1267163 w 7451018"/>
              <a:gd name="connsiteY3656" fmla="*/ 185196 h 3415370"/>
              <a:gd name="connsiteX3657" fmla="*/ 1289749 w 7451018"/>
              <a:gd name="connsiteY3657" fmla="*/ 191898 h 3415370"/>
              <a:gd name="connsiteX3658" fmla="*/ 1327414 w 7451018"/>
              <a:gd name="connsiteY3658" fmla="*/ 193842 h 3415370"/>
              <a:gd name="connsiteX3659" fmla="*/ 1300137 w 7451018"/>
              <a:gd name="connsiteY3659" fmla="*/ 218707 h 3415370"/>
              <a:gd name="connsiteX3660" fmla="*/ 1297256 w 7451018"/>
              <a:gd name="connsiteY3660" fmla="*/ 212004 h 3415370"/>
              <a:gd name="connsiteX3661" fmla="*/ 1272726 w 7451018"/>
              <a:gd name="connsiteY3661" fmla="*/ 212004 h 3415370"/>
              <a:gd name="connsiteX3662" fmla="*/ 1132986 w 7451018"/>
              <a:gd name="connsiteY3662" fmla="*/ 220383 h 3415370"/>
              <a:gd name="connsiteX3663" fmla="*/ 1161202 w 7451018"/>
              <a:gd name="connsiteY3663" fmla="*/ 211603 h 3415370"/>
              <a:gd name="connsiteX3664" fmla="*/ 1144647 w 7451018"/>
              <a:gd name="connsiteY3664" fmla="*/ 212004 h 3415370"/>
              <a:gd name="connsiteX3665" fmla="*/ 1146042 w 7451018"/>
              <a:gd name="connsiteY3665" fmla="*/ 206635 h 3415370"/>
              <a:gd name="connsiteX3666" fmla="*/ 1146457 w 7451018"/>
              <a:gd name="connsiteY3666" fmla="*/ 206174 h 3415370"/>
              <a:gd name="connsiteX3667" fmla="*/ 1146457 w 7451018"/>
              <a:gd name="connsiteY3667" fmla="*/ 205034 h 3415370"/>
              <a:gd name="connsiteX3668" fmla="*/ 1146042 w 7451018"/>
              <a:gd name="connsiteY3668" fmla="*/ 206635 h 3415370"/>
              <a:gd name="connsiteX3669" fmla="*/ 1139120 w 7451018"/>
              <a:gd name="connsiteY3669" fmla="*/ 214314 h 3415370"/>
              <a:gd name="connsiteX3670" fmla="*/ 1093107 w 7451018"/>
              <a:gd name="connsiteY3670" fmla="*/ 212004 h 3415370"/>
              <a:gd name="connsiteX3671" fmla="*/ 1146457 w 7451018"/>
              <a:gd name="connsiteY3671" fmla="*/ 181644 h 3415370"/>
              <a:gd name="connsiteX3672" fmla="*/ 1248465 w 7451018"/>
              <a:gd name="connsiteY3672" fmla="*/ 198600 h 3415370"/>
              <a:gd name="connsiteX3673" fmla="*/ 1228694 w 7451018"/>
              <a:gd name="connsiteY3673" fmla="*/ 191295 h 3415370"/>
              <a:gd name="connsiteX3674" fmla="*/ 1237406 w 7451018"/>
              <a:gd name="connsiteY3674" fmla="*/ 185196 h 3415370"/>
              <a:gd name="connsiteX3675" fmla="*/ 1219780 w 7451018"/>
              <a:gd name="connsiteY3675" fmla="*/ 185196 h 3415370"/>
              <a:gd name="connsiteX3676" fmla="*/ 1220115 w 7451018"/>
              <a:gd name="connsiteY3676" fmla="*/ 177556 h 3415370"/>
              <a:gd name="connsiteX3677" fmla="*/ 1240221 w 7451018"/>
              <a:gd name="connsiteY3677" fmla="*/ 168508 h 3415370"/>
              <a:gd name="connsiteX3678" fmla="*/ 1246476 w 7451018"/>
              <a:gd name="connsiteY3678" fmla="*/ 163170 h 3415370"/>
              <a:gd name="connsiteX3679" fmla="*/ 1152395 w 7451018"/>
              <a:gd name="connsiteY3679" fmla="*/ 159144 h 3415370"/>
              <a:gd name="connsiteX3680" fmla="*/ 1147202 w 7451018"/>
              <a:gd name="connsiteY3680" fmla="*/ 163414 h 3415370"/>
              <a:gd name="connsiteX3681" fmla="*/ 1152395 w 7451018"/>
              <a:gd name="connsiteY3681" fmla="*/ 159144 h 3415370"/>
              <a:gd name="connsiteX3682" fmla="*/ 1308919 w 7451018"/>
              <a:gd name="connsiteY3682" fmla="*/ 151685 h 3415370"/>
              <a:gd name="connsiteX3683" fmla="*/ 1354090 w 7451018"/>
              <a:gd name="connsiteY3683" fmla="*/ 158387 h 3415370"/>
              <a:gd name="connsiteX3684" fmla="*/ 1354090 w 7451018"/>
              <a:gd name="connsiteY3684" fmla="*/ 165089 h 3415370"/>
              <a:gd name="connsiteX3685" fmla="*/ 1342094 w 7451018"/>
              <a:gd name="connsiteY3685" fmla="*/ 165089 h 3415370"/>
              <a:gd name="connsiteX3686" fmla="*/ 1329829 w 7451018"/>
              <a:gd name="connsiteY3686" fmla="*/ 158387 h 3415370"/>
              <a:gd name="connsiteX3687" fmla="*/ 1308919 w 7451018"/>
              <a:gd name="connsiteY3687" fmla="*/ 151685 h 3415370"/>
              <a:gd name="connsiteX3688" fmla="*/ 2119694 w 7451018"/>
              <a:gd name="connsiteY3688" fmla="*/ 151149 h 3415370"/>
              <a:gd name="connsiteX3689" fmla="*/ 2110914 w 7451018"/>
              <a:gd name="connsiteY3689" fmla="*/ 152959 h 3415370"/>
              <a:gd name="connsiteX3690" fmla="*/ 2119694 w 7451018"/>
              <a:gd name="connsiteY3690" fmla="*/ 151149 h 3415370"/>
              <a:gd name="connsiteX3691" fmla="*/ 1070739 w 7451018"/>
              <a:gd name="connsiteY3691" fmla="*/ 149457 h 3415370"/>
              <a:gd name="connsiteX3692" fmla="*/ 1119515 w 7451018"/>
              <a:gd name="connsiteY3692" fmla="*/ 157114 h 3415370"/>
              <a:gd name="connsiteX3693" fmla="*/ 1100346 w 7451018"/>
              <a:gd name="connsiteY3693" fmla="*/ 158388 h 3415370"/>
              <a:gd name="connsiteX3694" fmla="*/ 1100748 w 7451018"/>
              <a:gd name="connsiteY3694" fmla="*/ 165090 h 3415370"/>
              <a:gd name="connsiteX3695" fmla="*/ 1112812 w 7451018"/>
              <a:gd name="connsiteY3695" fmla="*/ 164286 h 3415370"/>
              <a:gd name="connsiteX3696" fmla="*/ 1106110 w 7451018"/>
              <a:gd name="connsiteY3696" fmla="*/ 169379 h 3415370"/>
              <a:gd name="connsiteX3697" fmla="*/ 1070924 w 7451018"/>
              <a:gd name="connsiteY3697" fmla="*/ 185196 h 3415370"/>
              <a:gd name="connsiteX3698" fmla="*/ 1031448 w 7451018"/>
              <a:gd name="connsiteY3698" fmla="*/ 198601 h 3415370"/>
              <a:gd name="connsiteX3699" fmla="*/ 1032520 w 7451018"/>
              <a:gd name="connsiteY3699" fmla="*/ 198332 h 3415370"/>
              <a:gd name="connsiteX3700" fmla="*/ 1032855 w 7451018"/>
              <a:gd name="connsiteY3700" fmla="*/ 198601 h 3415370"/>
              <a:gd name="connsiteX3701" fmla="*/ 1067908 w 7451018"/>
              <a:gd name="connsiteY3701" fmla="*/ 185196 h 3415370"/>
              <a:gd name="connsiteX3702" fmla="*/ 1057586 w 7451018"/>
              <a:gd name="connsiteY3702" fmla="*/ 171792 h 3415370"/>
              <a:gd name="connsiteX3703" fmla="*/ 1007253 w 7451018"/>
              <a:gd name="connsiteY3703" fmla="*/ 191898 h 3415370"/>
              <a:gd name="connsiteX3704" fmla="*/ 1004171 w 7451018"/>
              <a:gd name="connsiteY3704" fmla="*/ 187005 h 3415370"/>
              <a:gd name="connsiteX3705" fmla="*/ 992307 w 7451018"/>
              <a:gd name="connsiteY3705" fmla="*/ 191898 h 3415370"/>
              <a:gd name="connsiteX3706" fmla="*/ 957189 w 7451018"/>
              <a:gd name="connsiteY3706" fmla="*/ 191898 h 3415370"/>
              <a:gd name="connsiteX3707" fmla="*/ 989693 w 7451018"/>
              <a:gd name="connsiteY3707" fmla="*/ 175210 h 3415370"/>
              <a:gd name="connsiteX3708" fmla="*/ 1021060 w 7451018"/>
              <a:gd name="connsiteY3708" fmla="*/ 158388 h 3415370"/>
              <a:gd name="connsiteX3709" fmla="*/ 1070739 w 7451018"/>
              <a:gd name="connsiteY3709" fmla="*/ 149457 h 3415370"/>
              <a:gd name="connsiteX3710" fmla="*/ 5646958 w 7451018"/>
              <a:gd name="connsiteY3710" fmla="*/ 147446 h 3415370"/>
              <a:gd name="connsiteX3711" fmla="*/ 5713820 w 7451018"/>
              <a:gd name="connsiteY3711" fmla="*/ 155439 h 3415370"/>
              <a:gd name="connsiteX3712" fmla="*/ 5703968 w 7451018"/>
              <a:gd name="connsiteY3712" fmla="*/ 164889 h 3415370"/>
              <a:gd name="connsiteX3713" fmla="*/ 5718310 w 7451018"/>
              <a:gd name="connsiteY3713" fmla="*/ 164889 h 3415370"/>
              <a:gd name="connsiteX3714" fmla="*/ 5733466 w 7451018"/>
              <a:gd name="connsiteY3714" fmla="*/ 165040 h 3415370"/>
              <a:gd name="connsiteX3715" fmla="*/ 5737166 w 7451018"/>
              <a:gd name="connsiteY3715" fmla="*/ 164763 h 3415370"/>
              <a:gd name="connsiteX3716" fmla="*/ 5737278 w 7451018"/>
              <a:gd name="connsiteY3716" fmla="*/ 164755 h 3415370"/>
              <a:gd name="connsiteX3717" fmla="*/ 5737076 w 7451018"/>
              <a:gd name="connsiteY3717" fmla="*/ 170854 h 3415370"/>
              <a:gd name="connsiteX3718" fmla="*/ 5739557 w 7451018"/>
              <a:gd name="connsiteY3718" fmla="*/ 178360 h 3415370"/>
              <a:gd name="connsiteX3719" fmla="*/ 5751352 w 7451018"/>
              <a:gd name="connsiteY3719" fmla="*/ 164956 h 3415370"/>
              <a:gd name="connsiteX3720" fmla="*/ 5804433 w 7451018"/>
              <a:gd name="connsiteY3720" fmla="*/ 168307 h 3415370"/>
              <a:gd name="connsiteX3721" fmla="*/ 5845048 w 7451018"/>
              <a:gd name="connsiteY3721" fmla="*/ 179835 h 3415370"/>
              <a:gd name="connsiteX3722" fmla="*/ 5859055 w 7451018"/>
              <a:gd name="connsiteY3722" fmla="*/ 184995 h 3415370"/>
              <a:gd name="connsiteX3723" fmla="*/ 5858050 w 7451018"/>
              <a:gd name="connsiteY3723" fmla="*/ 185130 h 3415370"/>
              <a:gd name="connsiteX3724" fmla="*/ 5864752 w 7451018"/>
              <a:gd name="connsiteY3724" fmla="*/ 187676 h 3415370"/>
              <a:gd name="connsiteX3725" fmla="*/ 5867174 w 7451018"/>
              <a:gd name="connsiteY3725" fmla="*/ 186863 h 3415370"/>
              <a:gd name="connsiteX3726" fmla="*/ 5870843 w 7451018"/>
              <a:gd name="connsiteY3726" fmla="*/ 192221 h 3415370"/>
              <a:gd name="connsiteX3727" fmla="*/ 5870851 w 7451018"/>
              <a:gd name="connsiteY3727" fmla="*/ 192233 h 3415370"/>
              <a:gd name="connsiteX3728" fmla="*/ 5870832 w 7451018"/>
              <a:gd name="connsiteY3728" fmla="*/ 192249 h 3415370"/>
              <a:gd name="connsiteX3729" fmla="*/ 5835297 w 7451018"/>
              <a:gd name="connsiteY3729" fmla="*/ 220810 h 3415370"/>
              <a:gd name="connsiteX3730" fmla="*/ 5778228 w 7451018"/>
              <a:gd name="connsiteY3730" fmla="*/ 238880 h 3415370"/>
              <a:gd name="connsiteX3731" fmla="*/ 5811135 w 7451018"/>
              <a:gd name="connsiteY3731" fmla="*/ 238747 h 3415370"/>
              <a:gd name="connsiteX3732" fmla="*/ 5820317 w 7451018"/>
              <a:gd name="connsiteY3732" fmla="*/ 238143 h 3415370"/>
              <a:gd name="connsiteX3733" fmla="*/ 5816832 w 7451018"/>
              <a:gd name="connsiteY3733" fmla="*/ 238747 h 3415370"/>
              <a:gd name="connsiteX3734" fmla="*/ 5846523 w 7451018"/>
              <a:gd name="connsiteY3734" fmla="*/ 245449 h 3415370"/>
              <a:gd name="connsiteX3735" fmla="*/ 5844646 w 7451018"/>
              <a:gd name="connsiteY3735" fmla="*/ 237607 h 3415370"/>
              <a:gd name="connsiteX3736" fmla="*/ 5858050 w 7451018"/>
              <a:gd name="connsiteY3736" fmla="*/ 246789 h 3415370"/>
              <a:gd name="connsiteX3737" fmla="*/ 5974132 w 7451018"/>
              <a:gd name="connsiteY3737" fmla="*/ 245449 h 3415370"/>
              <a:gd name="connsiteX3738" fmla="*/ 5967966 w 7451018"/>
              <a:gd name="connsiteY3738" fmla="*/ 258853 h 3415370"/>
              <a:gd name="connsiteX3739" fmla="*/ 6061662 w 7451018"/>
              <a:gd name="connsiteY3739" fmla="*/ 265555 h 3415370"/>
              <a:gd name="connsiteX3740" fmla="*/ 6072452 w 7451018"/>
              <a:gd name="connsiteY3740" fmla="*/ 240824 h 3415370"/>
              <a:gd name="connsiteX3741" fmla="*/ 6097049 w 7451018"/>
              <a:gd name="connsiteY3741" fmla="*/ 238545 h 3415370"/>
              <a:gd name="connsiteX3742" fmla="*/ 6097028 w 7451018"/>
              <a:gd name="connsiteY3742" fmla="*/ 238618 h 3415370"/>
              <a:gd name="connsiteX3743" fmla="*/ 6098456 w 7451018"/>
              <a:gd name="connsiteY3743" fmla="*/ 238813 h 3415370"/>
              <a:gd name="connsiteX3744" fmla="*/ 6098524 w 7451018"/>
              <a:gd name="connsiteY3744" fmla="*/ 238947 h 3415370"/>
              <a:gd name="connsiteX3745" fmla="*/ 6097027 w 7451018"/>
              <a:gd name="connsiteY3745" fmla="*/ 238622 h 3415370"/>
              <a:gd name="connsiteX3746" fmla="*/ 6095884 w 7451018"/>
              <a:gd name="connsiteY3746" fmla="*/ 242651 h 3415370"/>
              <a:gd name="connsiteX3747" fmla="*/ 6095776 w 7451018"/>
              <a:gd name="connsiteY3747" fmla="*/ 245449 h 3415370"/>
              <a:gd name="connsiteX3748" fmla="*/ 6131967 w 7451018"/>
              <a:gd name="connsiteY3748" fmla="*/ 252151 h 3415370"/>
              <a:gd name="connsiteX3749" fmla="*/ 6133106 w 7451018"/>
              <a:gd name="connsiteY3749" fmla="*/ 245449 h 3415370"/>
              <a:gd name="connsiteX3750" fmla="*/ 6135989 w 7451018"/>
              <a:gd name="connsiteY3750" fmla="*/ 252151 h 3415370"/>
              <a:gd name="connsiteX3751" fmla="*/ 6193225 w 7451018"/>
              <a:gd name="connsiteY3751" fmla="*/ 265555 h 3415370"/>
              <a:gd name="connsiteX3752" fmla="*/ 6191885 w 7451018"/>
              <a:gd name="connsiteY3752" fmla="*/ 292364 h 3415370"/>
              <a:gd name="connsiteX3753" fmla="*/ 6192756 w 7451018"/>
              <a:gd name="connsiteY3753" fmla="*/ 299066 h 3415370"/>
              <a:gd name="connsiteX3754" fmla="*/ 6187863 w 7451018"/>
              <a:gd name="connsiteY3754" fmla="*/ 292364 h 3415370"/>
              <a:gd name="connsiteX3755" fmla="*/ 6199659 w 7451018"/>
              <a:gd name="connsiteY3755" fmla="*/ 305768 h 3415370"/>
              <a:gd name="connsiteX3756" fmla="*/ 6220034 w 7451018"/>
              <a:gd name="connsiteY3756" fmla="*/ 311062 h 3415370"/>
              <a:gd name="connsiteX3757" fmla="*/ 6226266 w 7451018"/>
              <a:gd name="connsiteY3757" fmla="*/ 318636 h 3415370"/>
              <a:gd name="connsiteX3758" fmla="*/ 6273651 w 7451018"/>
              <a:gd name="connsiteY3758" fmla="*/ 290621 h 3415370"/>
              <a:gd name="connsiteX3759" fmla="*/ 6260247 w 7451018"/>
              <a:gd name="connsiteY3759" fmla="*/ 292296 h 3415370"/>
              <a:gd name="connsiteX3760" fmla="*/ 6346168 w 7451018"/>
              <a:gd name="connsiteY3760" fmla="*/ 298998 h 3415370"/>
              <a:gd name="connsiteX3761" fmla="*/ 6394290 w 7451018"/>
              <a:gd name="connsiteY3761" fmla="*/ 298998 h 3415370"/>
              <a:gd name="connsiteX3762" fmla="*/ 6405214 w 7451018"/>
              <a:gd name="connsiteY3762" fmla="*/ 298998 h 3415370"/>
              <a:gd name="connsiteX3763" fmla="*/ 6400992 w 7451018"/>
              <a:gd name="connsiteY3763" fmla="*/ 290688 h 3415370"/>
              <a:gd name="connsiteX3764" fmla="*/ 6394290 w 7451018"/>
              <a:gd name="connsiteY3764" fmla="*/ 287538 h 3415370"/>
              <a:gd name="connsiteX3765" fmla="*/ 6395898 w 7451018"/>
              <a:gd name="connsiteY3765" fmla="*/ 285393 h 3415370"/>
              <a:gd name="connsiteX3766" fmla="*/ 6392212 w 7451018"/>
              <a:gd name="connsiteY3766" fmla="*/ 285594 h 3415370"/>
              <a:gd name="connsiteX3767" fmla="*/ 6428068 w 7451018"/>
              <a:gd name="connsiteY3767" fmla="*/ 271587 h 3415370"/>
              <a:gd name="connsiteX3768" fmla="*/ 6423712 w 7451018"/>
              <a:gd name="connsiteY3768" fmla="*/ 266359 h 3415370"/>
              <a:gd name="connsiteX3769" fmla="*/ 6616600 w 7451018"/>
              <a:gd name="connsiteY3769" fmla="*/ 292296 h 3415370"/>
              <a:gd name="connsiteX3770" fmla="*/ 6668542 w 7451018"/>
              <a:gd name="connsiteY3770" fmla="*/ 312402 h 3415370"/>
              <a:gd name="connsiteX3771" fmla="*/ 6787169 w 7451018"/>
              <a:gd name="connsiteY3771" fmla="*/ 312402 h 3415370"/>
              <a:gd name="connsiteX3772" fmla="*/ 6821954 w 7451018"/>
              <a:gd name="connsiteY3772" fmla="*/ 338407 h 3415370"/>
              <a:gd name="connsiteX3773" fmla="*/ 6850036 w 7451018"/>
              <a:gd name="connsiteY3773" fmla="*/ 345645 h 3415370"/>
              <a:gd name="connsiteX3774" fmla="*/ 6859955 w 7451018"/>
              <a:gd name="connsiteY3774" fmla="*/ 339479 h 3415370"/>
              <a:gd name="connsiteX3775" fmla="*/ 6865450 w 7451018"/>
              <a:gd name="connsiteY3775" fmla="*/ 345913 h 3415370"/>
              <a:gd name="connsiteX3776" fmla="*/ 7011156 w 7451018"/>
              <a:gd name="connsiteY3776" fmla="*/ 339211 h 3415370"/>
              <a:gd name="connsiteX3777" fmla="*/ 7024090 w 7451018"/>
              <a:gd name="connsiteY3777" fmla="*/ 339680 h 3415370"/>
              <a:gd name="connsiteX3778" fmla="*/ 6997349 w 7451018"/>
              <a:gd name="connsiteY3778" fmla="*/ 345913 h 3415370"/>
              <a:gd name="connsiteX3779" fmla="*/ 7015980 w 7451018"/>
              <a:gd name="connsiteY3779" fmla="*/ 359317 h 3415370"/>
              <a:gd name="connsiteX3780" fmla="*/ 7018109 w 7451018"/>
              <a:gd name="connsiteY3780" fmla="*/ 353000 h 3415370"/>
              <a:gd name="connsiteX3781" fmla="*/ 7018126 w 7451018"/>
              <a:gd name="connsiteY3781" fmla="*/ 352951 h 3415370"/>
              <a:gd name="connsiteX3782" fmla="*/ 7018132 w 7451018"/>
              <a:gd name="connsiteY3782" fmla="*/ 352961 h 3415370"/>
              <a:gd name="connsiteX3783" fmla="*/ 7022256 w 7451018"/>
              <a:gd name="connsiteY3783" fmla="*/ 359159 h 3415370"/>
              <a:gd name="connsiteX3784" fmla="*/ 7024425 w 7451018"/>
              <a:gd name="connsiteY3784" fmla="*/ 365618 h 3415370"/>
              <a:gd name="connsiteX3785" fmla="*/ 7050430 w 7451018"/>
              <a:gd name="connsiteY3785" fmla="*/ 359385 h 3415370"/>
              <a:gd name="connsiteX3786" fmla="*/ 7030927 w 7451018"/>
              <a:gd name="connsiteY3786" fmla="*/ 345981 h 3415370"/>
              <a:gd name="connsiteX3787" fmla="*/ 7044331 w 7451018"/>
              <a:gd name="connsiteY3787" fmla="*/ 339680 h 3415370"/>
              <a:gd name="connsiteX3788" fmla="*/ 7041315 w 7451018"/>
              <a:gd name="connsiteY3788" fmla="*/ 333246 h 3415370"/>
              <a:gd name="connsiteX3789" fmla="*/ 7159340 w 7451018"/>
              <a:gd name="connsiteY3789" fmla="*/ 339279 h 3415370"/>
              <a:gd name="connsiteX3790" fmla="*/ 7287619 w 7451018"/>
              <a:gd name="connsiteY3790" fmla="*/ 373660 h 3415370"/>
              <a:gd name="connsiteX3791" fmla="*/ 7343247 w 7451018"/>
              <a:gd name="connsiteY3791" fmla="*/ 399665 h 3415370"/>
              <a:gd name="connsiteX3792" fmla="*/ 7419585 w 7451018"/>
              <a:gd name="connsiteY3792" fmla="*/ 413069 h 3415370"/>
              <a:gd name="connsiteX3793" fmla="*/ 7451018 w 7451018"/>
              <a:gd name="connsiteY3793" fmla="*/ 427612 h 3415370"/>
              <a:gd name="connsiteX3794" fmla="*/ 7426756 w 7451018"/>
              <a:gd name="connsiteY3794" fmla="*/ 445842 h 3415370"/>
              <a:gd name="connsiteX3795" fmla="*/ 7397200 w 7451018"/>
              <a:gd name="connsiteY3795" fmla="*/ 459246 h 3415370"/>
              <a:gd name="connsiteX3796" fmla="*/ 7400818 w 7451018"/>
              <a:gd name="connsiteY3796" fmla="*/ 465948 h 3415370"/>
              <a:gd name="connsiteX3797" fmla="*/ 7392776 w 7451018"/>
              <a:gd name="connsiteY3797" fmla="*/ 467423 h 3415370"/>
              <a:gd name="connsiteX3798" fmla="*/ 7399479 w 7451018"/>
              <a:gd name="connsiteY3798" fmla="*/ 472517 h 3415370"/>
              <a:gd name="connsiteX3799" fmla="*/ 7328033 w 7451018"/>
              <a:gd name="connsiteY3799" fmla="*/ 459246 h 3415370"/>
              <a:gd name="connsiteX3800" fmla="*/ 7263827 w 7451018"/>
              <a:gd name="connsiteY3800" fmla="*/ 439944 h 3415370"/>
              <a:gd name="connsiteX3801" fmla="*/ 7260945 w 7451018"/>
              <a:gd name="connsiteY3801" fmla="*/ 439140 h 3415370"/>
              <a:gd name="connsiteX3802" fmla="*/ 7252098 w 7451018"/>
              <a:gd name="connsiteY3802" fmla="*/ 425736 h 3415370"/>
              <a:gd name="connsiteX3803" fmla="*/ 7208064 w 7451018"/>
              <a:gd name="connsiteY3803" fmla="*/ 472382 h 3415370"/>
              <a:gd name="connsiteX3804" fmla="*/ 7185076 w 7451018"/>
              <a:gd name="connsiteY3804" fmla="*/ 466485 h 3415370"/>
              <a:gd name="connsiteX3805" fmla="*/ 7185076 w 7451018"/>
              <a:gd name="connsiteY3805" fmla="*/ 469367 h 3415370"/>
              <a:gd name="connsiteX3806" fmla="*/ 7191016 w 7451018"/>
              <a:gd name="connsiteY3806" fmla="*/ 473212 h 3415370"/>
              <a:gd name="connsiteX3807" fmla="*/ 7198790 w 7451018"/>
              <a:gd name="connsiteY3807" fmla="*/ 471700 h 3415370"/>
              <a:gd name="connsiteX3808" fmla="*/ 7199419 w 7451018"/>
              <a:gd name="connsiteY3808" fmla="*/ 471578 h 3415370"/>
              <a:gd name="connsiteX3809" fmla="*/ 7231992 w 7451018"/>
              <a:gd name="connsiteY3809" fmla="*/ 504083 h 3415370"/>
              <a:gd name="connsiteX3810" fmla="*/ 7225758 w 7451018"/>
              <a:gd name="connsiteY3810" fmla="*/ 506094 h 3415370"/>
              <a:gd name="connsiteX3811" fmla="*/ 7166377 w 7451018"/>
              <a:gd name="connsiteY3811" fmla="*/ 525798 h 3415370"/>
              <a:gd name="connsiteX3812" fmla="*/ 7104651 w 7451018"/>
              <a:gd name="connsiteY3812" fmla="*/ 546307 h 3415370"/>
              <a:gd name="connsiteX3813" fmla="*/ 7044331 w 7451018"/>
              <a:gd name="connsiteY3813" fmla="*/ 581560 h 3415370"/>
              <a:gd name="connsiteX3814" fmla="*/ 6990647 w 7451018"/>
              <a:gd name="connsiteY3814" fmla="*/ 566414 h 3415370"/>
              <a:gd name="connsiteX3815" fmla="*/ 6950032 w 7451018"/>
              <a:gd name="connsiteY3815" fmla="*/ 586520 h 3415370"/>
              <a:gd name="connsiteX3816" fmla="*/ 6950434 w 7451018"/>
              <a:gd name="connsiteY3816" fmla="*/ 571373 h 3415370"/>
              <a:gd name="connsiteX3817" fmla="*/ 6934483 w 7451018"/>
              <a:gd name="connsiteY3817" fmla="*/ 579818 h 3415370"/>
              <a:gd name="connsiteX3818" fmla="*/ 6923626 w 7451018"/>
              <a:gd name="connsiteY3818" fmla="*/ 579818 h 3415370"/>
              <a:gd name="connsiteX3819" fmla="*/ 6912031 w 7451018"/>
              <a:gd name="connsiteY3819" fmla="*/ 586520 h 3415370"/>
              <a:gd name="connsiteX3820" fmla="*/ 6905328 w 7451018"/>
              <a:gd name="connsiteY3820" fmla="*/ 579885 h 3415370"/>
              <a:gd name="connsiteX3821" fmla="*/ 6903519 w 7451018"/>
              <a:gd name="connsiteY3821" fmla="*/ 579818 h 3415370"/>
              <a:gd name="connsiteX3822" fmla="*/ 6896884 w 7451018"/>
              <a:gd name="connsiteY3822" fmla="*/ 585716 h 3415370"/>
              <a:gd name="connsiteX3823" fmla="*/ 6869137 w 7451018"/>
              <a:gd name="connsiteY3823" fmla="*/ 633435 h 3415370"/>
              <a:gd name="connsiteX3824" fmla="*/ 6896884 w 7451018"/>
              <a:gd name="connsiteY3824" fmla="*/ 634574 h 3415370"/>
              <a:gd name="connsiteX3825" fmla="*/ 6883480 w 7451018"/>
              <a:gd name="connsiteY3825" fmla="*/ 645900 h 3415370"/>
              <a:gd name="connsiteX3826" fmla="*/ 6883480 w 7451018"/>
              <a:gd name="connsiteY3826" fmla="*/ 660310 h 3415370"/>
              <a:gd name="connsiteX3827" fmla="*/ 6889311 w 7451018"/>
              <a:gd name="connsiteY3827" fmla="*/ 660310 h 3415370"/>
              <a:gd name="connsiteX3828" fmla="*/ 6891321 w 7451018"/>
              <a:gd name="connsiteY3828" fmla="*/ 653608 h 3415370"/>
              <a:gd name="connsiteX3829" fmla="*/ 6889444 w 7451018"/>
              <a:gd name="connsiteY3829" fmla="*/ 675390 h 3415370"/>
              <a:gd name="connsiteX3830" fmla="*/ 6869740 w 7451018"/>
              <a:gd name="connsiteY3830" fmla="*/ 673714 h 3415370"/>
              <a:gd name="connsiteX3831" fmla="*/ 6870075 w 7451018"/>
              <a:gd name="connsiteY3831" fmla="*/ 708029 h 3415370"/>
              <a:gd name="connsiteX3832" fmla="*/ 6828254 w 7451018"/>
              <a:gd name="connsiteY3832" fmla="*/ 746902 h 3415370"/>
              <a:gd name="connsiteX3833" fmla="*/ 6796352 w 7451018"/>
              <a:gd name="connsiteY3833" fmla="*/ 754140 h 3415370"/>
              <a:gd name="connsiteX3834" fmla="*/ 6754530 w 7451018"/>
              <a:gd name="connsiteY3834" fmla="*/ 807288 h 3415370"/>
              <a:gd name="connsiteX3835" fmla="*/ 6729330 w 7451018"/>
              <a:gd name="connsiteY3835" fmla="*/ 707560 h 3415370"/>
              <a:gd name="connsiteX3836" fmla="*/ 6757210 w 7451018"/>
              <a:gd name="connsiteY3836" fmla="*/ 633502 h 3415370"/>
              <a:gd name="connsiteX3837" fmla="*/ 6770481 w 7451018"/>
              <a:gd name="connsiteY3837" fmla="*/ 633502 h 3415370"/>
              <a:gd name="connsiteX3838" fmla="*/ 6816525 w 7451018"/>
              <a:gd name="connsiteY3838" fmla="*/ 599924 h 3415370"/>
              <a:gd name="connsiteX3839" fmla="*/ 6830934 w 7451018"/>
              <a:gd name="connsiteY3839" fmla="*/ 593289 h 3415370"/>
              <a:gd name="connsiteX3840" fmla="*/ 6904324 w 7451018"/>
              <a:gd name="connsiteY3840" fmla="*/ 546374 h 3415370"/>
              <a:gd name="connsiteX3841" fmla="*/ 6909483 w 7451018"/>
              <a:gd name="connsiteY3841" fmla="*/ 519565 h 3415370"/>
              <a:gd name="connsiteX3842" fmla="*/ 6920877 w 7451018"/>
              <a:gd name="connsiteY3842" fmla="*/ 519565 h 3415370"/>
              <a:gd name="connsiteX3843" fmla="*/ 6918733 w 7451018"/>
              <a:gd name="connsiteY3843" fmla="*/ 512863 h 3415370"/>
              <a:gd name="connsiteX3844" fmla="*/ 6890182 w 7451018"/>
              <a:gd name="connsiteY3844" fmla="*/ 519565 h 3415370"/>
              <a:gd name="connsiteX3845" fmla="*/ 6889645 w 7451018"/>
              <a:gd name="connsiteY3845" fmla="*/ 532970 h 3415370"/>
              <a:gd name="connsiteX3846" fmla="*/ 6896482 w 7451018"/>
              <a:gd name="connsiteY3846" fmla="*/ 537930 h 3415370"/>
              <a:gd name="connsiteX3847" fmla="*/ 6889244 w 7451018"/>
              <a:gd name="connsiteY3847" fmla="*/ 545436 h 3415370"/>
              <a:gd name="connsiteX3848" fmla="*/ 6860692 w 7451018"/>
              <a:gd name="connsiteY3848" fmla="*/ 551468 h 3415370"/>
              <a:gd name="connsiteX3849" fmla="*/ 6823227 w 7451018"/>
              <a:gd name="connsiteY3849" fmla="*/ 566347 h 3415370"/>
              <a:gd name="connsiteX3850" fmla="*/ 6828186 w 7451018"/>
              <a:gd name="connsiteY3850" fmla="*/ 554751 h 3415370"/>
              <a:gd name="connsiteX3851" fmla="*/ 6816525 w 7451018"/>
              <a:gd name="connsiteY3851" fmla="*/ 557164 h 3415370"/>
              <a:gd name="connsiteX3852" fmla="*/ 6821819 w 7451018"/>
              <a:gd name="connsiteY3852" fmla="*/ 553076 h 3415370"/>
              <a:gd name="connsiteX3853" fmla="*/ 6829929 w 7451018"/>
              <a:gd name="connsiteY3853" fmla="*/ 539873 h 3415370"/>
              <a:gd name="connsiteX3854" fmla="*/ 6829259 w 7451018"/>
              <a:gd name="connsiteY3854" fmla="*/ 533037 h 3415370"/>
              <a:gd name="connsiteX3855" fmla="*/ 6826914 w 7451018"/>
              <a:gd name="connsiteY3855" fmla="*/ 533037 h 3415370"/>
              <a:gd name="connsiteX3856" fmla="*/ 6810426 w 7451018"/>
              <a:gd name="connsiteY3856" fmla="*/ 539940 h 3415370"/>
              <a:gd name="connsiteX3857" fmla="*/ 6809823 w 7451018"/>
              <a:gd name="connsiteY3857" fmla="*/ 533037 h 3415370"/>
              <a:gd name="connsiteX3858" fmla="*/ 6756206 w 7451018"/>
              <a:gd name="connsiteY3858" fmla="*/ 544967 h 3415370"/>
              <a:gd name="connsiteX3859" fmla="*/ 6709626 w 7451018"/>
              <a:gd name="connsiteY3859" fmla="*/ 585313 h 3415370"/>
              <a:gd name="connsiteX3860" fmla="*/ 6729062 w 7451018"/>
              <a:gd name="connsiteY3860" fmla="*/ 596774 h 3415370"/>
              <a:gd name="connsiteX3861" fmla="*/ 6645285 w 7451018"/>
              <a:gd name="connsiteY3861" fmla="*/ 613462 h 3415370"/>
              <a:gd name="connsiteX3862" fmla="*/ 6636706 w 7451018"/>
              <a:gd name="connsiteY3862" fmla="*/ 601734 h 3415370"/>
              <a:gd name="connsiteX3863" fmla="*/ 6655808 w 7451018"/>
              <a:gd name="connsiteY3863" fmla="*/ 600058 h 3415370"/>
              <a:gd name="connsiteX3864" fmla="*/ 6622163 w 7451018"/>
              <a:gd name="connsiteY3864" fmla="*/ 593356 h 3415370"/>
              <a:gd name="connsiteX3865" fmla="*/ 6601051 w 7451018"/>
              <a:gd name="connsiteY3865" fmla="*/ 586654 h 3415370"/>
              <a:gd name="connsiteX3866" fmla="*/ 6596024 w 7451018"/>
              <a:gd name="connsiteY3866" fmla="*/ 600058 h 3415370"/>
              <a:gd name="connsiteX3867" fmla="*/ 6536442 w 7451018"/>
              <a:gd name="connsiteY3867" fmla="*/ 600058 h 3415370"/>
              <a:gd name="connsiteX3868" fmla="*/ 6424449 w 7451018"/>
              <a:gd name="connsiteY3868" fmla="*/ 627671 h 3415370"/>
              <a:gd name="connsiteX3869" fmla="*/ 6360779 w 7451018"/>
              <a:gd name="connsiteY3869" fmla="*/ 678540 h 3415370"/>
              <a:gd name="connsiteX3870" fmla="*/ 6345632 w 7451018"/>
              <a:gd name="connsiteY3870" fmla="*/ 687186 h 3415370"/>
              <a:gd name="connsiteX3871" fmla="*/ 6313931 w 7451018"/>
              <a:gd name="connsiteY3871" fmla="*/ 707359 h 3415370"/>
              <a:gd name="connsiteX3872" fmla="*/ 6312121 w 7451018"/>
              <a:gd name="connsiteY3872" fmla="*/ 706890 h 3415370"/>
              <a:gd name="connsiteX3873" fmla="*/ 6322644 w 7451018"/>
              <a:gd name="connsiteY3873" fmla="*/ 714330 h 3415370"/>
              <a:gd name="connsiteX3874" fmla="*/ 6340807 w 7451018"/>
              <a:gd name="connsiteY3874" fmla="*/ 730079 h 3415370"/>
              <a:gd name="connsiteX3875" fmla="*/ 6349184 w 7451018"/>
              <a:gd name="connsiteY3875" fmla="*/ 728672 h 3415370"/>
              <a:gd name="connsiteX3876" fmla="*/ 6350189 w 7451018"/>
              <a:gd name="connsiteY3876" fmla="*/ 728672 h 3415370"/>
              <a:gd name="connsiteX3877" fmla="*/ 6367615 w 7451018"/>
              <a:gd name="connsiteY3877" fmla="*/ 714866 h 3415370"/>
              <a:gd name="connsiteX3878" fmla="*/ 6367347 w 7451018"/>
              <a:gd name="connsiteY3878" fmla="*/ 720764 h 3415370"/>
              <a:gd name="connsiteX3879" fmla="*/ 6360913 w 7451018"/>
              <a:gd name="connsiteY3879" fmla="*/ 720428 h 3415370"/>
              <a:gd name="connsiteX3880" fmla="*/ 6360913 w 7451018"/>
              <a:gd name="connsiteY3880" fmla="*/ 727466 h 3415370"/>
              <a:gd name="connsiteX3881" fmla="*/ 6364733 w 7451018"/>
              <a:gd name="connsiteY3881" fmla="*/ 727466 h 3415370"/>
              <a:gd name="connsiteX3882" fmla="*/ 6360913 w 7451018"/>
              <a:gd name="connsiteY3882" fmla="*/ 734168 h 3415370"/>
              <a:gd name="connsiteX3883" fmla="*/ 6373270 w 7451018"/>
              <a:gd name="connsiteY3883" fmla="*/ 725455 h 3415370"/>
              <a:gd name="connsiteX3884" fmla="*/ 6383079 w 7451018"/>
              <a:gd name="connsiteY3884" fmla="*/ 715239 h 3415370"/>
              <a:gd name="connsiteX3885" fmla="*/ 6383566 w 7451018"/>
              <a:gd name="connsiteY3885" fmla="*/ 714731 h 3415370"/>
              <a:gd name="connsiteX3886" fmla="*/ 6404477 w 7451018"/>
              <a:gd name="connsiteY3886" fmla="*/ 714062 h 3415370"/>
              <a:gd name="connsiteX3887" fmla="*/ 6414530 w 7451018"/>
              <a:gd name="connsiteY3887" fmla="*/ 728538 h 3415370"/>
              <a:gd name="connsiteX3888" fmla="*/ 6434837 w 7451018"/>
              <a:gd name="connsiteY3888" fmla="*/ 767679 h 3415370"/>
              <a:gd name="connsiteX3889" fmla="*/ 6448041 w 7451018"/>
              <a:gd name="connsiteY3889" fmla="*/ 762116 h 3415370"/>
              <a:gd name="connsiteX3890" fmla="*/ 6442143 w 7451018"/>
              <a:gd name="connsiteY3890" fmla="*/ 741607 h 3415370"/>
              <a:gd name="connsiteX3891" fmla="*/ 6463589 w 7451018"/>
              <a:gd name="connsiteY3891" fmla="*/ 729677 h 3415370"/>
              <a:gd name="connsiteX3892" fmla="*/ 6458563 w 7451018"/>
              <a:gd name="connsiteY3892" fmla="*/ 716072 h 3415370"/>
              <a:gd name="connsiteX3893" fmla="*/ 6459233 w 7451018"/>
              <a:gd name="connsiteY3893" fmla="*/ 720696 h 3415370"/>
              <a:gd name="connsiteX3894" fmla="*/ 6461512 w 7451018"/>
              <a:gd name="connsiteY3894" fmla="*/ 713994 h 3415370"/>
              <a:gd name="connsiteX3895" fmla="*/ 6468214 w 7451018"/>
              <a:gd name="connsiteY3895" fmla="*/ 728605 h 3415370"/>
              <a:gd name="connsiteX3896" fmla="*/ 6498307 w 7451018"/>
              <a:gd name="connsiteY3896" fmla="*/ 848037 h 3415370"/>
              <a:gd name="connsiteX3897" fmla="*/ 6473911 w 7451018"/>
              <a:gd name="connsiteY3897" fmla="*/ 848037 h 3415370"/>
              <a:gd name="connsiteX3898" fmla="*/ 6482289 w 7451018"/>
              <a:gd name="connsiteY3898" fmla="*/ 901654 h 3415370"/>
              <a:gd name="connsiteX3899" fmla="*/ 6481686 w 7451018"/>
              <a:gd name="connsiteY3899" fmla="*/ 922229 h 3415370"/>
              <a:gd name="connsiteX3900" fmla="*/ 6475989 w 7451018"/>
              <a:gd name="connsiteY3900" fmla="*/ 908356 h 3415370"/>
              <a:gd name="connsiteX3901" fmla="*/ 6464461 w 7451018"/>
              <a:gd name="connsiteY3901" fmla="*/ 908356 h 3415370"/>
              <a:gd name="connsiteX3902" fmla="*/ 6453805 w 7451018"/>
              <a:gd name="connsiteY3902" fmla="*/ 928462 h 3415370"/>
              <a:gd name="connsiteX3903" fmla="*/ 6448175 w 7451018"/>
              <a:gd name="connsiteY3903" fmla="*/ 849846 h 3415370"/>
              <a:gd name="connsiteX3904" fmla="*/ 6440266 w 7451018"/>
              <a:gd name="connsiteY3904" fmla="*/ 774313 h 3415370"/>
              <a:gd name="connsiteX3905" fmla="*/ 6440467 w 7451018"/>
              <a:gd name="connsiteY3905" fmla="*/ 775319 h 3415370"/>
              <a:gd name="connsiteX3906" fmla="*/ 6426192 w 7451018"/>
              <a:gd name="connsiteY3906" fmla="*/ 794420 h 3415370"/>
              <a:gd name="connsiteX3907" fmla="*/ 6428068 w 7451018"/>
              <a:gd name="connsiteY3907" fmla="*/ 823306 h 3415370"/>
              <a:gd name="connsiteX3908" fmla="*/ 6389933 w 7451018"/>
              <a:gd name="connsiteY3908" fmla="*/ 894951 h 3415370"/>
              <a:gd name="connsiteX3909" fmla="*/ 6338997 w 7451018"/>
              <a:gd name="connsiteY3909" fmla="*/ 948569 h 3415370"/>
              <a:gd name="connsiteX3910" fmla="*/ 6326062 w 7451018"/>
              <a:gd name="connsiteY3910" fmla="*/ 961973 h 3415370"/>
              <a:gd name="connsiteX3911" fmla="*/ 6309641 w 7451018"/>
              <a:gd name="connsiteY3911" fmla="*/ 988781 h 3415370"/>
              <a:gd name="connsiteX3912" fmla="*/ 6261118 w 7451018"/>
              <a:gd name="connsiteY3912" fmla="*/ 1004330 h 3415370"/>
              <a:gd name="connsiteX3913" fmla="*/ 6246775 w 7451018"/>
              <a:gd name="connsiteY3913" fmla="*/ 996489 h 3415370"/>
              <a:gd name="connsiteX3914" fmla="*/ 6233638 w 7451018"/>
              <a:gd name="connsiteY3914" fmla="*/ 999237 h 3415370"/>
              <a:gd name="connsiteX3915" fmla="*/ 6220369 w 7451018"/>
              <a:gd name="connsiteY3915" fmla="*/ 1007883 h 3415370"/>
              <a:gd name="connsiteX3916" fmla="*/ 6213466 w 7451018"/>
              <a:gd name="connsiteY3916" fmla="*/ 1015590 h 3415370"/>
              <a:gd name="connsiteX3917" fmla="*/ 6206964 w 7451018"/>
              <a:gd name="connsiteY3917" fmla="*/ 1022225 h 3415370"/>
              <a:gd name="connsiteX3918" fmla="*/ 6197179 w 7451018"/>
              <a:gd name="connsiteY3918" fmla="*/ 1028994 h 3415370"/>
              <a:gd name="connsiteX3919" fmla="*/ 6200262 w 7451018"/>
              <a:gd name="connsiteY3919" fmla="*/ 1049704 h 3415370"/>
              <a:gd name="connsiteX3920" fmla="*/ 6176939 w 7451018"/>
              <a:gd name="connsiteY3920" fmla="*/ 1062505 h 3415370"/>
              <a:gd name="connsiteX3921" fmla="*/ 6153347 w 7451018"/>
              <a:gd name="connsiteY3921" fmla="*/ 1080802 h 3415370"/>
              <a:gd name="connsiteX3922" fmla="*/ 6180156 w 7451018"/>
              <a:gd name="connsiteY3922" fmla="*/ 1194470 h 3415370"/>
              <a:gd name="connsiteX3923" fmla="*/ 6159647 w 7451018"/>
              <a:gd name="connsiteY3923" fmla="*/ 1198826 h 3415370"/>
              <a:gd name="connsiteX3924" fmla="*/ 6157636 w 7451018"/>
              <a:gd name="connsiteY3924" fmla="*/ 1209952 h 3415370"/>
              <a:gd name="connsiteX3925" fmla="*/ 6152677 w 7451018"/>
              <a:gd name="connsiteY3925" fmla="*/ 1203652 h 3415370"/>
              <a:gd name="connsiteX3926" fmla="*/ 6148254 w 7451018"/>
              <a:gd name="connsiteY3926" fmla="*/ 1209273 h 3415370"/>
              <a:gd name="connsiteX3927" fmla="*/ 6146582 w 7451018"/>
              <a:gd name="connsiteY3927" fmla="*/ 1208825 h 3415370"/>
              <a:gd name="connsiteX3928" fmla="*/ 6146645 w 7451018"/>
              <a:gd name="connsiteY3928" fmla="*/ 1208812 h 3415370"/>
              <a:gd name="connsiteX3929" fmla="*/ 6145036 w 7451018"/>
              <a:gd name="connsiteY3929" fmla="*/ 1208411 h 3415370"/>
              <a:gd name="connsiteX3930" fmla="*/ 6146582 w 7451018"/>
              <a:gd name="connsiteY3930" fmla="*/ 1208825 h 3415370"/>
              <a:gd name="connsiteX3931" fmla="*/ 6139801 w 7451018"/>
              <a:gd name="connsiteY3931" fmla="*/ 1210186 h 3415370"/>
              <a:gd name="connsiteX3932" fmla="*/ 6132302 w 7451018"/>
              <a:gd name="connsiteY3932" fmla="*/ 1215581 h 3415370"/>
              <a:gd name="connsiteX3933" fmla="*/ 6125600 w 7451018"/>
              <a:gd name="connsiteY3933" fmla="*/ 1209952 h 3415370"/>
              <a:gd name="connsiteX3934" fmla="*/ 6113201 w 7451018"/>
              <a:gd name="connsiteY3934" fmla="*/ 1211896 h 3415370"/>
              <a:gd name="connsiteX3935" fmla="*/ 6119903 w 7451018"/>
              <a:gd name="connsiteY3935" fmla="*/ 1183344 h 3415370"/>
              <a:gd name="connsiteX3936" fmla="*/ 6126204 w 7451018"/>
              <a:gd name="connsiteY3936" fmla="*/ 1185154 h 3415370"/>
              <a:gd name="connsiteX3937" fmla="*/ 6133307 w 7451018"/>
              <a:gd name="connsiteY3937" fmla="*/ 1171147 h 3415370"/>
              <a:gd name="connsiteX3938" fmla="*/ 6127544 w 7451018"/>
              <a:gd name="connsiteY3938" fmla="*/ 1163439 h 3415370"/>
              <a:gd name="connsiteX3939" fmla="*/ 6128616 w 7451018"/>
              <a:gd name="connsiteY3939" fmla="*/ 1163171 h 3415370"/>
              <a:gd name="connsiteX3940" fmla="*/ 6122585 w 7451018"/>
              <a:gd name="connsiteY3940" fmla="*/ 1149767 h 3415370"/>
              <a:gd name="connsiteX3941" fmla="*/ 6125935 w 7451018"/>
              <a:gd name="connsiteY3941" fmla="*/ 1143065 h 3415370"/>
              <a:gd name="connsiteX3942" fmla="*/ 6124595 w 7451018"/>
              <a:gd name="connsiteY3942" fmla="*/ 1141724 h 3415370"/>
              <a:gd name="connsiteX3943" fmla="*/ 6118898 w 7451018"/>
              <a:gd name="connsiteY3943" fmla="*/ 1143065 h 3415370"/>
              <a:gd name="connsiteX3944" fmla="*/ 6118027 w 7451018"/>
              <a:gd name="connsiteY3944" fmla="*/ 1136363 h 3415370"/>
              <a:gd name="connsiteX3945" fmla="*/ 6126605 w 7451018"/>
              <a:gd name="connsiteY3945" fmla="*/ 1136363 h 3415370"/>
              <a:gd name="connsiteX3946" fmla="*/ 6101606 w 7451018"/>
              <a:gd name="connsiteY3946" fmla="*/ 1122958 h 3415370"/>
              <a:gd name="connsiteX3947" fmla="*/ 6097451 w 7451018"/>
              <a:gd name="connsiteY3947" fmla="*/ 1116256 h 3415370"/>
              <a:gd name="connsiteX3948" fmla="*/ 6092693 w 7451018"/>
              <a:gd name="connsiteY3948" fmla="*/ 1116055 h 3415370"/>
              <a:gd name="connsiteX3949" fmla="*/ 6093707 w 7451018"/>
              <a:gd name="connsiteY3949" fmla="*/ 1107652 h 3415370"/>
              <a:gd name="connsiteX3950" fmla="*/ 6097521 w 7451018"/>
              <a:gd name="connsiteY3950" fmla="*/ 1103076 h 3415370"/>
              <a:gd name="connsiteX3951" fmla="*/ 6097858 w 7451018"/>
              <a:gd name="connsiteY3951" fmla="*/ 1102672 h 3415370"/>
              <a:gd name="connsiteX3952" fmla="*/ 6097987 w 7451018"/>
              <a:gd name="connsiteY3952" fmla="*/ 1102517 h 3415370"/>
              <a:gd name="connsiteX3953" fmla="*/ 6106566 w 7451018"/>
              <a:gd name="connsiteY3953" fmla="*/ 1086432 h 3415370"/>
              <a:gd name="connsiteX3954" fmla="*/ 6106566 w 7451018"/>
              <a:gd name="connsiteY3954" fmla="*/ 1082745 h 3415370"/>
              <a:gd name="connsiteX3955" fmla="*/ 6086460 w 7451018"/>
              <a:gd name="connsiteY3955" fmla="*/ 1083483 h 3415370"/>
              <a:gd name="connsiteX3956" fmla="*/ 6087398 w 7451018"/>
              <a:gd name="connsiteY3956" fmla="*/ 1076043 h 3415370"/>
              <a:gd name="connsiteX3957" fmla="*/ 6059651 w 7451018"/>
              <a:gd name="connsiteY3957" fmla="*/ 1079462 h 3415370"/>
              <a:gd name="connsiteX3958" fmla="*/ 6060187 w 7451018"/>
              <a:gd name="connsiteY3958" fmla="*/ 1082745 h 3415370"/>
              <a:gd name="connsiteX3959" fmla="*/ 6036863 w 7451018"/>
              <a:gd name="connsiteY3959" fmla="*/ 1096150 h 3415370"/>
              <a:gd name="connsiteX3960" fmla="*/ 6018701 w 7451018"/>
              <a:gd name="connsiteY3960" fmla="*/ 1102852 h 3415370"/>
              <a:gd name="connsiteX3961" fmla="*/ 6026609 w 7451018"/>
              <a:gd name="connsiteY3961" fmla="*/ 1089448 h 3415370"/>
              <a:gd name="connsiteX3962" fmla="*/ 6026207 w 7451018"/>
              <a:gd name="connsiteY3962" fmla="*/ 1087303 h 3415370"/>
              <a:gd name="connsiteX3963" fmla="*/ 6012736 w 7451018"/>
              <a:gd name="connsiteY3963" fmla="*/ 1057947 h 3415370"/>
              <a:gd name="connsiteX3964" fmla="*/ 6010122 w 7451018"/>
              <a:gd name="connsiteY3964" fmla="*/ 1055937 h 3415370"/>
              <a:gd name="connsiteX3965" fmla="*/ 5985928 w 7451018"/>
              <a:gd name="connsiteY3965" fmla="*/ 1074300 h 3415370"/>
              <a:gd name="connsiteX3966" fmla="*/ 5980297 w 7451018"/>
              <a:gd name="connsiteY3966" fmla="*/ 1081137 h 3415370"/>
              <a:gd name="connsiteX3967" fmla="*/ 5979024 w 7451018"/>
              <a:gd name="connsiteY3967" fmla="*/ 1089448 h 3415370"/>
              <a:gd name="connsiteX3968" fmla="*/ 5958315 w 7451018"/>
              <a:gd name="connsiteY3968" fmla="*/ 1096150 h 3415370"/>
              <a:gd name="connsiteX3969" fmla="*/ 5959119 w 7451018"/>
              <a:gd name="connsiteY3969" fmla="*/ 1089448 h 3415370"/>
              <a:gd name="connsiteX3970" fmla="*/ 5972121 w 7451018"/>
              <a:gd name="connsiteY3970" fmla="*/ 1109554 h 3415370"/>
              <a:gd name="connsiteX3971" fmla="*/ 5972523 w 7451018"/>
              <a:gd name="connsiteY3971" fmla="*/ 1136363 h 3415370"/>
              <a:gd name="connsiteX3972" fmla="*/ 6008514 w 7451018"/>
              <a:gd name="connsiteY3972" fmla="*/ 1122958 h 3415370"/>
              <a:gd name="connsiteX3973" fmla="*/ 6010927 w 7451018"/>
              <a:gd name="connsiteY3973" fmla="*/ 1116256 h 3415370"/>
              <a:gd name="connsiteX3974" fmla="*/ 6021851 w 7451018"/>
              <a:gd name="connsiteY3974" fmla="*/ 1129660 h 3415370"/>
              <a:gd name="connsiteX3975" fmla="*/ 6022990 w 7451018"/>
              <a:gd name="connsiteY3975" fmla="*/ 1122958 h 3415370"/>
              <a:gd name="connsiteX3976" fmla="*/ 6050871 w 7451018"/>
              <a:gd name="connsiteY3976" fmla="*/ 1136363 h 3415370"/>
              <a:gd name="connsiteX3977" fmla="*/ 6046917 w 7451018"/>
              <a:gd name="connsiteY3977" fmla="*/ 1149432 h 3415370"/>
              <a:gd name="connsiteX3978" fmla="*/ 6035657 w 7451018"/>
              <a:gd name="connsiteY3978" fmla="*/ 1143065 h 3415370"/>
              <a:gd name="connsiteX3979" fmla="*/ 6019371 w 7451018"/>
              <a:gd name="connsiteY3979" fmla="*/ 1155866 h 3415370"/>
              <a:gd name="connsiteX3980" fmla="*/ 6012669 w 7451018"/>
              <a:gd name="connsiteY3980" fmla="*/ 1158882 h 3415370"/>
              <a:gd name="connsiteX3981" fmla="*/ 6005967 w 7451018"/>
              <a:gd name="connsiteY3981" fmla="*/ 1168130 h 3415370"/>
              <a:gd name="connsiteX3982" fmla="*/ 5979158 w 7451018"/>
              <a:gd name="connsiteY3982" fmla="*/ 1189980 h 3415370"/>
              <a:gd name="connsiteX3983" fmla="*/ 5979158 w 7451018"/>
              <a:gd name="connsiteY3983" fmla="*/ 1196682 h 3415370"/>
              <a:gd name="connsiteX3984" fmla="*/ 6022990 w 7451018"/>
              <a:gd name="connsiteY3984" fmla="*/ 1250366 h 3415370"/>
              <a:gd name="connsiteX3985" fmla="*/ 6039477 w 7451018"/>
              <a:gd name="connsiteY3985" fmla="*/ 1280391 h 3415370"/>
              <a:gd name="connsiteX3986" fmla="*/ 6019371 w 7451018"/>
              <a:gd name="connsiteY3986" fmla="*/ 1303045 h 3415370"/>
              <a:gd name="connsiteX3987" fmla="*/ 6014545 w 7451018"/>
              <a:gd name="connsiteY3987" fmla="*/ 1305122 h 3415370"/>
              <a:gd name="connsiteX3988" fmla="*/ 6037668 w 7451018"/>
              <a:gd name="connsiteY3988" fmla="*/ 1305122 h 3415370"/>
              <a:gd name="connsiteX3989" fmla="*/ 6045443 w 7451018"/>
              <a:gd name="connsiteY3989" fmla="*/ 1304519 h 3415370"/>
              <a:gd name="connsiteX3990" fmla="*/ 6039477 w 7451018"/>
              <a:gd name="connsiteY3990" fmla="*/ 1337426 h 3415370"/>
              <a:gd name="connsiteX3991" fmla="*/ 6026073 w 7451018"/>
              <a:gd name="connsiteY3991" fmla="*/ 1350831 h 3415370"/>
              <a:gd name="connsiteX3992" fmla="*/ 6019572 w 7451018"/>
              <a:gd name="connsiteY3992" fmla="*/ 1370937 h 3415370"/>
              <a:gd name="connsiteX3993" fmla="*/ 6012736 w 7451018"/>
              <a:gd name="connsiteY3993" fmla="*/ 1368390 h 3415370"/>
              <a:gd name="connsiteX3994" fmla="*/ 6009921 w 7451018"/>
              <a:gd name="connsiteY3994" fmla="*/ 1370937 h 3415370"/>
              <a:gd name="connsiteX3995" fmla="*/ 6012736 w 7451018"/>
              <a:gd name="connsiteY3995" fmla="*/ 1379181 h 3415370"/>
              <a:gd name="connsiteX3996" fmla="*/ 5992630 w 7451018"/>
              <a:gd name="connsiteY3996" fmla="*/ 1402638 h 3415370"/>
              <a:gd name="connsiteX3997" fmla="*/ 5990485 w 7451018"/>
              <a:gd name="connsiteY3997" fmla="*/ 1404448 h 3415370"/>
              <a:gd name="connsiteX3998" fmla="*/ 5972054 w 7451018"/>
              <a:gd name="connsiteY3998" fmla="*/ 1444660 h 3415370"/>
              <a:gd name="connsiteX3999" fmla="*/ 5952349 w 7451018"/>
              <a:gd name="connsiteY3999" fmla="*/ 1466845 h 3415370"/>
              <a:gd name="connsiteX4000" fmla="*/ 5937739 w 7451018"/>
              <a:gd name="connsiteY4000" fmla="*/ 1471469 h 3415370"/>
              <a:gd name="connsiteX4001" fmla="*/ 5930568 w 7451018"/>
              <a:gd name="connsiteY4001" fmla="*/ 1478171 h 3415370"/>
              <a:gd name="connsiteX4002" fmla="*/ 5932243 w 7451018"/>
              <a:gd name="connsiteY4002" fmla="*/ 1477970 h 3415370"/>
              <a:gd name="connsiteX4003" fmla="*/ 5904295 w 7451018"/>
              <a:gd name="connsiteY4003" fmla="*/ 1497607 h 3415370"/>
              <a:gd name="connsiteX4004" fmla="*/ 5892566 w 7451018"/>
              <a:gd name="connsiteY4004" fmla="*/ 1491777 h 3415370"/>
              <a:gd name="connsiteX4005" fmla="*/ 5892633 w 7451018"/>
              <a:gd name="connsiteY4005" fmla="*/ 1491575 h 3415370"/>
              <a:gd name="connsiteX4006" fmla="*/ 5892365 w 7451018"/>
              <a:gd name="connsiteY4006" fmla="*/ 1491709 h 3415370"/>
              <a:gd name="connsiteX4007" fmla="*/ 5892098 w 7451018"/>
              <a:gd name="connsiteY4007" fmla="*/ 1491575 h 3415370"/>
              <a:gd name="connsiteX4008" fmla="*/ 5892098 w 7451018"/>
              <a:gd name="connsiteY4008" fmla="*/ 1491843 h 3415370"/>
              <a:gd name="connsiteX4009" fmla="*/ 5865289 w 7451018"/>
              <a:gd name="connsiteY4009" fmla="*/ 1498479 h 3415370"/>
              <a:gd name="connsiteX4010" fmla="*/ 5865155 w 7451018"/>
              <a:gd name="connsiteY4010" fmla="*/ 1498143 h 3415370"/>
              <a:gd name="connsiteX4011" fmla="*/ 5851348 w 7451018"/>
              <a:gd name="connsiteY4011" fmla="*/ 1517981 h 3415370"/>
              <a:gd name="connsiteX4012" fmla="*/ 5850276 w 7451018"/>
              <a:gd name="connsiteY4012" fmla="*/ 1518183 h 3415370"/>
              <a:gd name="connsiteX4013" fmla="*/ 5848801 w 7451018"/>
              <a:gd name="connsiteY4013" fmla="*/ 1518317 h 3415370"/>
              <a:gd name="connsiteX4014" fmla="*/ 5850007 w 7451018"/>
              <a:gd name="connsiteY4014" fmla="*/ 1518384 h 3415370"/>
              <a:gd name="connsiteX4015" fmla="*/ 5849720 w 7451018"/>
              <a:gd name="connsiteY4015" fmla="*/ 1518777 h 3415370"/>
              <a:gd name="connsiteX4016" fmla="*/ 5850746 w 7451018"/>
              <a:gd name="connsiteY4016" fmla="*/ 1518585 h 3415370"/>
              <a:gd name="connsiteX4017" fmla="*/ 5851214 w 7451018"/>
              <a:gd name="connsiteY4017" fmla="*/ 1519523 h 3415370"/>
              <a:gd name="connsiteX4018" fmla="*/ 5849538 w 7451018"/>
              <a:gd name="connsiteY4018" fmla="*/ 1519026 h 3415370"/>
              <a:gd name="connsiteX4019" fmla="*/ 5845115 w 7451018"/>
              <a:gd name="connsiteY4019" fmla="*/ 1525086 h 3415370"/>
              <a:gd name="connsiteX4020" fmla="*/ 5798334 w 7451018"/>
              <a:gd name="connsiteY4020" fmla="*/ 1533062 h 3415370"/>
              <a:gd name="connsiteX4021" fmla="*/ 5805036 w 7451018"/>
              <a:gd name="connsiteY4021" fmla="*/ 1535206 h 3415370"/>
              <a:gd name="connsiteX4022" fmla="*/ 5805036 w 7451018"/>
              <a:gd name="connsiteY4022" fmla="*/ 1538289 h 3415370"/>
              <a:gd name="connsiteX4023" fmla="*/ 5801752 w 7451018"/>
              <a:gd name="connsiteY4023" fmla="*/ 1551961 h 3415370"/>
              <a:gd name="connsiteX4024" fmla="*/ 5782986 w 7451018"/>
              <a:gd name="connsiteY4024" fmla="*/ 1605578 h 3415370"/>
              <a:gd name="connsiteX4025" fmla="*/ 5791565 w 7451018"/>
              <a:gd name="connsiteY4025" fmla="*/ 1558663 h 3415370"/>
              <a:gd name="connsiteX4026" fmla="*/ 5784863 w 7451018"/>
              <a:gd name="connsiteY4026" fmla="*/ 1553570 h 3415370"/>
              <a:gd name="connsiteX4027" fmla="*/ 5784193 w 7451018"/>
              <a:gd name="connsiteY4027" fmla="*/ 1526024 h 3415370"/>
              <a:gd name="connsiteX4028" fmla="*/ 5764220 w 7451018"/>
              <a:gd name="connsiteY4028" fmla="*/ 1519791 h 3415370"/>
              <a:gd name="connsiteX4029" fmla="*/ 5751352 w 7451018"/>
              <a:gd name="connsiteY4029" fmla="*/ 1524080 h 3415370"/>
              <a:gd name="connsiteX4030" fmla="*/ 5735066 w 7451018"/>
              <a:gd name="connsiteY4030" fmla="*/ 1544790 h 3415370"/>
              <a:gd name="connsiteX4031" fmla="*/ 5730106 w 7451018"/>
              <a:gd name="connsiteY4031" fmla="*/ 1540702 h 3415370"/>
              <a:gd name="connsiteX4032" fmla="*/ 5723940 w 7451018"/>
              <a:gd name="connsiteY4032" fmla="*/ 1538490 h 3415370"/>
              <a:gd name="connsiteX4033" fmla="*/ 5704370 w 7451018"/>
              <a:gd name="connsiteY4033" fmla="*/ 1562819 h 3415370"/>
              <a:gd name="connsiteX4034" fmla="*/ 5717774 w 7451018"/>
              <a:gd name="connsiteY4034" fmla="*/ 1603568 h 3415370"/>
              <a:gd name="connsiteX4035" fmla="*/ 5757987 w 7451018"/>
              <a:gd name="connsiteY4035" fmla="*/ 1654571 h 3415370"/>
              <a:gd name="connsiteX4036" fmla="*/ 5763885 w 7451018"/>
              <a:gd name="connsiteY4036" fmla="*/ 1666032 h 3415370"/>
              <a:gd name="connsiteX4037" fmla="*/ 5778093 w 7451018"/>
              <a:gd name="connsiteY4037" fmla="*/ 1707854 h 3415370"/>
              <a:gd name="connsiteX4038" fmla="*/ 5771391 w 7451018"/>
              <a:gd name="connsiteY4038" fmla="*/ 1714153 h 3415370"/>
              <a:gd name="connsiteX4039" fmla="*/ 5725281 w 7451018"/>
              <a:gd name="connsiteY4039" fmla="*/ 1794378 h 3415370"/>
              <a:gd name="connsiteX4040" fmla="*/ 5724141 w 7451018"/>
              <a:gd name="connsiteY4040" fmla="*/ 1794378 h 3415370"/>
              <a:gd name="connsiteX4041" fmla="*/ 5717774 w 7451018"/>
              <a:gd name="connsiteY4041" fmla="*/ 1808050 h 3415370"/>
              <a:gd name="connsiteX4042" fmla="*/ 5689625 w 7451018"/>
              <a:gd name="connsiteY4042" fmla="*/ 1833384 h 3415370"/>
              <a:gd name="connsiteX4043" fmla="*/ 5683325 w 7451018"/>
              <a:gd name="connsiteY4043" fmla="*/ 1799874 h 3415370"/>
              <a:gd name="connsiteX4044" fmla="*/ 5678031 w 7451018"/>
              <a:gd name="connsiteY4044" fmla="*/ 1799940 h 3415370"/>
              <a:gd name="connsiteX4045" fmla="*/ 5674947 w 7451018"/>
              <a:gd name="connsiteY4045" fmla="*/ 1806576 h 3415370"/>
              <a:gd name="connsiteX4046" fmla="*/ 5672401 w 7451018"/>
              <a:gd name="connsiteY4046" fmla="*/ 1793171 h 3415370"/>
              <a:gd name="connsiteX4047" fmla="*/ 5637416 w 7451018"/>
              <a:gd name="connsiteY4047" fmla="*/ 1752959 h 3415370"/>
              <a:gd name="connsiteX4048" fmla="*/ 5635271 w 7451018"/>
              <a:gd name="connsiteY4048" fmla="*/ 1752556 h 3415370"/>
              <a:gd name="connsiteX4049" fmla="*/ 5634266 w 7451018"/>
              <a:gd name="connsiteY4049" fmla="*/ 1752959 h 3415370"/>
              <a:gd name="connsiteX4050" fmla="*/ 5624012 w 7451018"/>
              <a:gd name="connsiteY4050" fmla="*/ 1745251 h 3415370"/>
              <a:gd name="connsiteX4051" fmla="*/ 5610607 w 7451018"/>
              <a:gd name="connsiteY4051" fmla="*/ 1739554 h 3415370"/>
              <a:gd name="connsiteX4052" fmla="*/ 5598141 w 7451018"/>
              <a:gd name="connsiteY4052" fmla="*/ 1739554 h 3415370"/>
              <a:gd name="connsiteX4053" fmla="*/ 5597470 w 7451018"/>
              <a:gd name="connsiteY4053" fmla="*/ 1732852 h 3415370"/>
              <a:gd name="connsiteX4054" fmla="*/ 5599146 w 7451018"/>
              <a:gd name="connsiteY4054" fmla="*/ 1719448 h 3415370"/>
              <a:gd name="connsiteX4055" fmla="*/ 5570394 w 7451018"/>
              <a:gd name="connsiteY4055" fmla="*/ 1784995 h 3415370"/>
              <a:gd name="connsiteX4056" fmla="*/ 5569389 w 7451018"/>
              <a:gd name="connsiteY4056" fmla="*/ 1820784 h 3415370"/>
              <a:gd name="connsiteX4057" fmla="*/ 5572003 w 7451018"/>
              <a:gd name="connsiteY4057" fmla="*/ 1819980 h 3415370"/>
              <a:gd name="connsiteX4058" fmla="*/ 5574884 w 7451018"/>
              <a:gd name="connsiteY4058" fmla="*/ 1806576 h 3415370"/>
              <a:gd name="connsiteX4059" fmla="*/ 5577163 w 7451018"/>
              <a:gd name="connsiteY4059" fmla="*/ 1819846 h 3415370"/>
              <a:gd name="connsiteX4060" fmla="*/ 5577230 w 7451018"/>
              <a:gd name="connsiteY4060" fmla="*/ 1819913 h 3415370"/>
              <a:gd name="connsiteX4061" fmla="*/ 5581854 w 7451018"/>
              <a:gd name="connsiteY4061" fmla="*/ 1806576 h 3415370"/>
              <a:gd name="connsiteX4062" fmla="*/ 5583932 w 7451018"/>
              <a:gd name="connsiteY4062" fmla="*/ 1820650 h 3415370"/>
              <a:gd name="connsiteX4063" fmla="*/ 5577364 w 7451018"/>
              <a:gd name="connsiteY4063" fmla="*/ 1819980 h 3415370"/>
              <a:gd name="connsiteX4064" fmla="*/ 5583597 w 7451018"/>
              <a:gd name="connsiteY4064" fmla="*/ 1840086 h 3415370"/>
              <a:gd name="connsiteX4065" fmla="*/ 5601157 w 7451018"/>
              <a:gd name="connsiteY4065" fmla="*/ 1880299 h 3415370"/>
              <a:gd name="connsiteX4066" fmla="*/ 5604039 w 7451018"/>
              <a:gd name="connsiteY4066" fmla="*/ 1880299 h 3415370"/>
              <a:gd name="connsiteX4067" fmla="*/ 5609467 w 7451018"/>
              <a:gd name="connsiteY4067" fmla="*/ 1873597 h 3415370"/>
              <a:gd name="connsiteX4068" fmla="*/ 5657656 w 7451018"/>
              <a:gd name="connsiteY4068" fmla="*/ 1963406 h 3415370"/>
              <a:gd name="connsiteX4069" fmla="*/ 5671060 w 7451018"/>
              <a:gd name="connsiteY4069" fmla="*/ 2015414 h 3415370"/>
              <a:gd name="connsiteX4070" fmla="*/ 5654171 w 7451018"/>
              <a:gd name="connsiteY4070" fmla="*/ 2019972 h 3415370"/>
              <a:gd name="connsiteX4071" fmla="*/ 5636276 w 7451018"/>
              <a:gd name="connsiteY4071" fmla="*/ 2007640 h 3415370"/>
              <a:gd name="connsiteX4072" fmla="*/ 5626759 w 7451018"/>
              <a:gd name="connsiteY4072" fmla="*/ 1994235 h 3415370"/>
              <a:gd name="connsiteX4073" fmla="*/ 5588088 w 7451018"/>
              <a:gd name="connsiteY4073" fmla="*/ 1920579 h 3415370"/>
              <a:gd name="connsiteX4074" fmla="*/ 5583932 w 7451018"/>
              <a:gd name="connsiteY4074" fmla="*/ 1893034 h 3415370"/>
              <a:gd name="connsiteX4075" fmla="*/ 5572338 w 7451018"/>
              <a:gd name="connsiteY4075" fmla="*/ 1873597 h 3415370"/>
              <a:gd name="connsiteX4076" fmla="*/ 5563826 w 7451018"/>
              <a:gd name="connsiteY4076" fmla="*/ 1873597 h 3415370"/>
              <a:gd name="connsiteX4077" fmla="*/ 5557124 w 7451018"/>
              <a:gd name="connsiteY4077" fmla="*/ 1853491 h 3415370"/>
              <a:gd name="connsiteX4078" fmla="*/ 5550422 w 7451018"/>
              <a:gd name="connsiteY4078" fmla="*/ 1853491 h 3415370"/>
              <a:gd name="connsiteX4079" fmla="*/ 5544725 w 7451018"/>
              <a:gd name="connsiteY4079" fmla="*/ 1860193 h 3415370"/>
              <a:gd name="connsiteX4080" fmla="*/ 5547473 w 7451018"/>
              <a:gd name="connsiteY4080" fmla="*/ 1813278 h 3415370"/>
              <a:gd name="connsiteX4081" fmla="*/ 5543719 w 7451018"/>
              <a:gd name="connsiteY4081" fmla="*/ 1786000 h 3415370"/>
              <a:gd name="connsiteX4082" fmla="*/ 5550422 w 7451018"/>
              <a:gd name="connsiteY4082" fmla="*/ 1782046 h 3415370"/>
              <a:gd name="connsiteX4083" fmla="*/ 5543719 w 7451018"/>
              <a:gd name="connsiteY4083" fmla="*/ 1777891 h 3415370"/>
              <a:gd name="connsiteX4084" fmla="*/ 5548478 w 7451018"/>
              <a:gd name="connsiteY4084" fmla="*/ 1773333 h 3415370"/>
              <a:gd name="connsiteX4085" fmla="*/ 5543719 w 7451018"/>
              <a:gd name="connsiteY4085" fmla="*/ 1774807 h 3415370"/>
              <a:gd name="connsiteX4086" fmla="*/ 5537017 w 7451018"/>
              <a:gd name="connsiteY4086" fmla="*/ 1769714 h 3415370"/>
              <a:gd name="connsiteX4087" fmla="*/ 5542982 w 7451018"/>
              <a:gd name="connsiteY4087" fmla="*/ 1752959 h 3415370"/>
              <a:gd name="connsiteX4088" fmla="*/ 5531522 w 7451018"/>
              <a:gd name="connsiteY4088" fmla="*/ 1748133 h 3415370"/>
              <a:gd name="connsiteX4089" fmla="*/ 5545596 w 7451018"/>
              <a:gd name="connsiteY4089" fmla="*/ 1732852 h 3415370"/>
              <a:gd name="connsiteX4090" fmla="*/ 5550422 w 7451018"/>
              <a:gd name="connsiteY4090" fmla="*/ 1739152 h 3415370"/>
              <a:gd name="connsiteX4091" fmla="*/ 5543719 w 7451018"/>
              <a:gd name="connsiteY4091" fmla="*/ 1716634 h 3415370"/>
              <a:gd name="connsiteX4092" fmla="*/ 5516911 w 7451018"/>
              <a:gd name="connsiteY4092" fmla="*/ 1625618 h 3415370"/>
              <a:gd name="connsiteX4093" fmla="*/ 5494660 w 7451018"/>
              <a:gd name="connsiteY4093" fmla="*/ 1652426 h 3415370"/>
              <a:gd name="connsiteX4094" fmla="*/ 5464433 w 7451018"/>
              <a:gd name="connsiteY4094" fmla="*/ 1665831 h 3415370"/>
              <a:gd name="connsiteX4095" fmla="*/ 5463294 w 7451018"/>
              <a:gd name="connsiteY4095" fmla="*/ 1641234 h 3415370"/>
              <a:gd name="connsiteX4096" fmla="*/ 5469996 w 7451018"/>
              <a:gd name="connsiteY4096" fmla="*/ 1622803 h 3415370"/>
              <a:gd name="connsiteX4097" fmla="*/ 5459205 w 7451018"/>
              <a:gd name="connsiteY4097" fmla="*/ 1592107 h 3415370"/>
              <a:gd name="connsiteX4098" fmla="*/ 5444662 w 7451018"/>
              <a:gd name="connsiteY4098" fmla="*/ 1565299 h 3415370"/>
              <a:gd name="connsiteX4099" fmla="*/ 5409610 w 7451018"/>
              <a:gd name="connsiteY4099" fmla="*/ 1499417 h 3415370"/>
              <a:gd name="connsiteX4100" fmla="*/ 5400696 w 7451018"/>
              <a:gd name="connsiteY4100" fmla="*/ 1498277 h 3415370"/>
              <a:gd name="connsiteX4101" fmla="*/ 5372211 w 7451018"/>
              <a:gd name="connsiteY4101" fmla="*/ 1511682 h 3415370"/>
              <a:gd name="connsiteX4102" fmla="*/ 5369397 w 7451018"/>
              <a:gd name="connsiteY4102" fmla="*/ 1518384 h 3415370"/>
              <a:gd name="connsiteX4103" fmla="*/ 5354987 w 7451018"/>
              <a:gd name="connsiteY4103" fmla="*/ 1518451 h 3415370"/>
              <a:gd name="connsiteX4104" fmla="*/ 5342588 w 7451018"/>
              <a:gd name="connsiteY4104" fmla="*/ 1521869 h 3415370"/>
              <a:gd name="connsiteX4105" fmla="*/ 5320872 w 7451018"/>
              <a:gd name="connsiteY4105" fmla="*/ 1521735 h 3415370"/>
              <a:gd name="connsiteX4106" fmla="*/ 5315779 w 7451018"/>
              <a:gd name="connsiteY4106" fmla="*/ 1538155 h 3415370"/>
              <a:gd name="connsiteX4107" fmla="*/ 5194001 w 7451018"/>
              <a:gd name="connsiteY4107" fmla="*/ 1652426 h 3415370"/>
              <a:gd name="connsiteX4108" fmla="*/ 5177849 w 7451018"/>
              <a:gd name="connsiteY4108" fmla="*/ 1659129 h 3415370"/>
              <a:gd name="connsiteX4109" fmla="*/ 5154526 w 7451018"/>
              <a:gd name="connsiteY4109" fmla="*/ 1799874 h 3415370"/>
              <a:gd name="connsiteX4110" fmla="*/ 5154861 w 7451018"/>
              <a:gd name="connsiteY4110" fmla="*/ 1818640 h 3415370"/>
              <a:gd name="connsiteX4111" fmla="*/ 5168265 w 7451018"/>
              <a:gd name="connsiteY4111" fmla="*/ 1826682 h 3415370"/>
              <a:gd name="connsiteX4112" fmla="*/ 5163239 w 7451018"/>
              <a:gd name="connsiteY4112" fmla="*/ 1813143 h 3415370"/>
              <a:gd name="connsiteX4113" fmla="*/ 5186160 w 7451018"/>
              <a:gd name="connsiteY4113" fmla="*/ 1900406 h 3415370"/>
              <a:gd name="connsiteX4114" fmla="*/ 5129661 w 7451018"/>
              <a:gd name="connsiteY4114" fmla="*/ 1830368 h 3415370"/>
              <a:gd name="connsiteX4115" fmla="*/ 5094474 w 7451018"/>
              <a:gd name="connsiteY4115" fmla="*/ 1832848 h 3415370"/>
              <a:gd name="connsiteX4116" fmla="*/ 5075172 w 7451018"/>
              <a:gd name="connsiteY4116" fmla="*/ 1775411 h 3415370"/>
              <a:gd name="connsiteX4117" fmla="*/ 5020684 w 7451018"/>
              <a:gd name="connsiteY4117" fmla="*/ 1545192 h 3415370"/>
              <a:gd name="connsiteX4118" fmla="*/ 5008150 w 7451018"/>
              <a:gd name="connsiteY4118" fmla="*/ 1520595 h 3415370"/>
              <a:gd name="connsiteX4119" fmla="*/ 4933556 w 7451018"/>
              <a:gd name="connsiteY4119" fmla="*/ 1498411 h 3415370"/>
              <a:gd name="connsiteX4120" fmla="*/ 4967066 w 7451018"/>
              <a:gd name="connsiteY4120" fmla="*/ 1491508 h 3415370"/>
              <a:gd name="connsiteX4121" fmla="*/ 4915326 w 7451018"/>
              <a:gd name="connsiteY4121" fmla="*/ 1465705 h 3415370"/>
              <a:gd name="connsiteX4122" fmla="*/ 4900045 w 7451018"/>
              <a:gd name="connsiteY4122" fmla="*/ 1444325 h 3415370"/>
              <a:gd name="connsiteX4123" fmla="*/ 4850382 w 7451018"/>
              <a:gd name="connsiteY4123" fmla="*/ 1431189 h 3415370"/>
              <a:gd name="connsiteX4124" fmla="*/ 4853130 w 7451018"/>
              <a:gd name="connsiteY4124" fmla="*/ 1431122 h 3415370"/>
              <a:gd name="connsiteX4125" fmla="*/ 4832957 w 7451018"/>
              <a:gd name="connsiteY4125" fmla="*/ 1431390 h 3415370"/>
              <a:gd name="connsiteX4126" fmla="*/ 4832689 w 7451018"/>
              <a:gd name="connsiteY4126" fmla="*/ 1431390 h 3415370"/>
              <a:gd name="connsiteX4127" fmla="*/ 4799513 w 7451018"/>
              <a:gd name="connsiteY4127" fmla="*/ 1433133 h 3415370"/>
              <a:gd name="connsiteX4128" fmla="*/ 4785304 w 7451018"/>
              <a:gd name="connsiteY4128" fmla="*/ 1431189 h 3415370"/>
              <a:gd name="connsiteX4129" fmla="*/ 4761981 w 7451018"/>
              <a:gd name="connsiteY4129" fmla="*/ 1431189 h 3415370"/>
              <a:gd name="connsiteX4130" fmla="*/ 4758630 w 7451018"/>
              <a:gd name="connsiteY4130" fmla="*/ 1430586 h 3415370"/>
              <a:gd name="connsiteX4131" fmla="*/ 4759300 w 7451018"/>
              <a:gd name="connsiteY4131" fmla="*/ 1429045 h 3415370"/>
              <a:gd name="connsiteX4132" fmla="*/ 4730883 w 7451018"/>
              <a:gd name="connsiteY4132" fmla="*/ 1431189 h 3415370"/>
              <a:gd name="connsiteX4133" fmla="*/ 4707827 w 7451018"/>
              <a:gd name="connsiteY4133" fmla="*/ 1417785 h 3415370"/>
              <a:gd name="connsiteX4134" fmla="*/ 4706688 w 7451018"/>
              <a:gd name="connsiteY4134" fmla="*/ 1424487 h 3415370"/>
              <a:gd name="connsiteX4135" fmla="*/ 4678807 w 7451018"/>
              <a:gd name="connsiteY4135" fmla="*/ 1384341 h 3415370"/>
              <a:gd name="connsiteX4136" fmla="*/ 4678807 w 7451018"/>
              <a:gd name="connsiteY4136" fmla="*/ 1391445 h 3415370"/>
              <a:gd name="connsiteX4137" fmla="*/ 4642749 w 7451018"/>
              <a:gd name="connsiteY4137" fmla="*/ 1404649 h 3415370"/>
              <a:gd name="connsiteX4138" fmla="*/ 4618488 w 7451018"/>
              <a:gd name="connsiteY4138" fmla="*/ 1393858 h 3415370"/>
              <a:gd name="connsiteX4139" fmla="*/ 4612791 w 7451018"/>
              <a:gd name="connsiteY4139" fmla="*/ 1392183 h 3415370"/>
              <a:gd name="connsiteX4140" fmla="*/ 4613393 w 7451018"/>
              <a:gd name="connsiteY4140" fmla="*/ 1392183 h 3415370"/>
              <a:gd name="connsiteX4141" fmla="*/ 4564871 w 7451018"/>
              <a:gd name="connsiteY4141" fmla="*/ 1350294 h 3415370"/>
              <a:gd name="connsiteX4142" fmla="*/ 4524658 w 7451018"/>
              <a:gd name="connsiteY4142" fmla="*/ 1310886 h 3415370"/>
              <a:gd name="connsiteX4143" fmla="*/ 4511455 w 7451018"/>
              <a:gd name="connsiteY4143" fmla="*/ 1331327 h 3415370"/>
              <a:gd name="connsiteX4144" fmla="*/ 4505422 w 7451018"/>
              <a:gd name="connsiteY4144" fmla="*/ 1325228 h 3415370"/>
              <a:gd name="connsiteX4145" fmla="*/ 4502675 w 7451018"/>
              <a:gd name="connsiteY4145" fmla="*/ 1325228 h 3415370"/>
              <a:gd name="connsiteX4146" fmla="*/ 4515676 w 7451018"/>
              <a:gd name="connsiteY4146" fmla="*/ 1358136 h 3415370"/>
              <a:gd name="connsiteX4147" fmla="*/ 4524456 w 7451018"/>
              <a:gd name="connsiteY4147" fmla="*/ 1370937 h 3415370"/>
              <a:gd name="connsiteX4148" fmla="*/ 4531360 w 7451018"/>
              <a:gd name="connsiteY4148" fmla="*/ 1379181 h 3415370"/>
              <a:gd name="connsiteX4149" fmla="*/ 4538263 w 7451018"/>
              <a:gd name="connsiteY4149" fmla="*/ 1384341 h 3415370"/>
              <a:gd name="connsiteX4150" fmla="*/ 4551466 w 7451018"/>
              <a:gd name="connsiteY4150" fmla="*/ 1418589 h 3415370"/>
              <a:gd name="connsiteX4151" fmla="*/ 4558437 w 7451018"/>
              <a:gd name="connsiteY4151" fmla="*/ 1433535 h 3415370"/>
              <a:gd name="connsiteX4152" fmla="*/ 4571103 w 7451018"/>
              <a:gd name="connsiteY4152" fmla="*/ 1404448 h 3415370"/>
              <a:gd name="connsiteX4153" fmla="*/ 4576868 w 7451018"/>
              <a:gd name="connsiteY4153" fmla="*/ 1451363 h 3415370"/>
              <a:gd name="connsiteX4154" fmla="*/ 4585513 w 7451018"/>
              <a:gd name="connsiteY4154" fmla="*/ 1456523 h 3415370"/>
              <a:gd name="connsiteX4155" fmla="*/ 4586652 w 7451018"/>
              <a:gd name="connsiteY4155" fmla="*/ 1452435 h 3415370"/>
              <a:gd name="connsiteX4156" fmla="*/ 4585714 w 7451018"/>
              <a:gd name="connsiteY4156" fmla="*/ 1456590 h 3415370"/>
              <a:gd name="connsiteX4157" fmla="*/ 4591813 w 7451018"/>
              <a:gd name="connsiteY4157" fmla="*/ 1457998 h 3415370"/>
              <a:gd name="connsiteX4158" fmla="*/ 4598381 w 7451018"/>
              <a:gd name="connsiteY4158" fmla="*/ 1451496 h 3415370"/>
              <a:gd name="connsiteX4159" fmla="*/ 4608434 w 7451018"/>
              <a:gd name="connsiteY4159" fmla="*/ 1457998 h 3415370"/>
              <a:gd name="connsiteX4160" fmla="*/ 4611786 w 7451018"/>
              <a:gd name="connsiteY4160" fmla="*/ 1451296 h 3415370"/>
              <a:gd name="connsiteX4161" fmla="*/ 4618488 w 7451018"/>
              <a:gd name="connsiteY4161" fmla="*/ 1451496 h 3415370"/>
              <a:gd name="connsiteX4162" fmla="*/ 4618488 w 7451018"/>
              <a:gd name="connsiteY4162" fmla="*/ 1453038 h 3415370"/>
              <a:gd name="connsiteX4163" fmla="*/ 4618555 w 7451018"/>
              <a:gd name="connsiteY4163" fmla="*/ 1453105 h 3415370"/>
              <a:gd name="connsiteX4164" fmla="*/ 4618488 w 7451018"/>
              <a:gd name="connsiteY4164" fmla="*/ 1453105 h 3415370"/>
              <a:gd name="connsiteX4165" fmla="*/ 4618488 w 7451018"/>
              <a:gd name="connsiteY4165" fmla="*/ 1453574 h 3415370"/>
              <a:gd name="connsiteX4166" fmla="*/ 4618823 w 7451018"/>
              <a:gd name="connsiteY4166" fmla="*/ 1453574 h 3415370"/>
              <a:gd name="connsiteX4167" fmla="*/ 4618823 w 7451018"/>
              <a:gd name="connsiteY4167" fmla="*/ 1454580 h 3415370"/>
              <a:gd name="connsiteX4168" fmla="*/ 4625190 w 7451018"/>
              <a:gd name="connsiteY4168" fmla="*/ 1453440 h 3415370"/>
              <a:gd name="connsiteX4169" fmla="*/ 4665403 w 7451018"/>
              <a:gd name="connsiteY4169" fmla="*/ 1417852 h 3415370"/>
              <a:gd name="connsiteX4170" fmla="*/ 4678807 w 7451018"/>
              <a:gd name="connsiteY4170" fmla="*/ 1397679 h 3415370"/>
              <a:gd name="connsiteX4171" fmla="*/ 4679008 w 7451018"/>
              <a:gd name="connsiteY4171" fmla="*/ 1398080 h 3415370"/>
              <a:gd name="connsiteX4172" fmla="*/ 4678911 w 7451018"/>
              <a:gd name="connsiteY4172" fmla="*/ 1398542 h 3415370"/>
              <a:gd name="connsiteX4173" fmla="*/ 4676988 w 7451018"/>
              <a:gd name="connsiteY4173" fmla="*/ 1407679 h 3415370"/>
              <a:gd name="connsiteX4174" fmla="*/ 4685442 w 7451018"/>
              <a:gd name="connsiteY4174" fmla="*/ 1451429 h 3415370"/>
              <a:gd name="connsiteX4175" fmla="*/ 4717277 w 7451018"/>
              <a:gd name="connsiteY4175" fmla="*/ 1471402 h 3415370"/>
              <a:gd name="connsiteX4176" fmla="*/ 4719623 w 7451018"/>
              <a:gd name="connsiteY4176" fmla="*/ 1464700 h 3415370"/>
              <a:gd name="connsiteX4177" fmla="*/ 4724784 w 7451018"/>
              <a:gd name="connsiteY4177" fmla="*/ 1471402 h 3415370"/>
              <a:gd name="connsiteX4178" fmla="*/ 4738590 w 7451018"/>
              <a:gd name="connsiteY4178" fmla="*/ 1491508 h 3415370"/>
              <a:gd name="connsiteX4179" fmla="*/ 4752531 w 7451018"/>
              <a:gd name="connsiteY4179" fmla="*/ 1496334 h 3415370"/>
              <a:gd name="connsiteX4180" fmla="*/ 4726057 w 7451018"/>
              <a:gd name="connsiteY4180" fmla="*/ 1539831 h 3415370"/>
              <a:gd name="connsiteX4181" fmla="*/ 4725655 w 7451018"/>
              <a:gd name="connsiteY4181" fmla="*/ 1558530 h 3415370"/>
              <a:gd name="connsiteX4182" fmla="*/ 4720494 w 7451018"/>
              <a:gd name="connsiteY4182" fmla="*/ 1551828 h 3415370"/>
              <a:gd name="connsiteX4183" fmla="*/ 4712318 w 7451018"/>
              <a:gd name="connsiteY4183" fmla="*/ 1549347 h 3415370"/>
              <a:gd name="connsiteX4184" fmla="*/ 4707559 w 7451018"/>
              <a:gd name="connsiteY4184" fmla="*/ 1585338 h 3415370"/>
              <a:gd name="connsiteX4185" fmla="*/ 4665537 w 7451018"/>
              <a:gd name="connsiteY4185" fmla="*/ 1618245 h 3415370"/>
              <a:gd name="connsiteX4186" fmla="*/ 4671569 w 7451018"/>
              <a:gd name="connsiteY4186" fmla="*/ 1617642 h 3415370"/>
              <a:gd name="connsiteX4187" fmla="*/ 4664397 w 7451018"/>
              <a:gd name="connsiteY4187" fmla="*/ 1621932 h 3415370"/>
              <a:gd name="connsiteX4188" fmla="*/ 4663191 w 7451018"/>
              <a:gd name="connsiteY4188" fmla="*/ 1621194 h 3415370"/>
              <a:gd name="connsiteX4189" fmla="*/ 4651730 w 7451018"/>
              <a:gd name="connsiteY4189" fmla="*/ 1630913 h 3415370"/>
              <a:gd name="connsiteX4190" fmla="*/ 4591746 w 7451018"/>
              <a:gd name="connsiteY4190" fmla="*/ 1666702 h 3415370"/>
              <a:gd name="connsiteX4191" fmla="*/ 4554214 w 7451018"/>
              <a:gd name="connsiteY4191" fmla="*/ 1685536 h 3415370"/>
              <a:gd name="connsiteX4192" fmla="*/ 4432369 w 7451018"/>
              <a:gd name="connsiteY4192" fmla="*/ 1732852 h 3415370"/>
              <a:gd name="connsiteX4193" fmla="*/ 4404086 w 7451018"/>
              <a:gd name="connsiteY4193" fmla="*/ 1738080 h 3415370"/>
              <a:gd name="connsiteX4194" fmla="*/ 4410788 w 7451018"/>
              <a:gd name="connsiteY4194" fmla="*/ 1735936 h 3415370"/>
              <a:gd name="connsiteX4195" fmla="*/ 4390681 w 7451018"/>
              <a:gd name="connsiteY4195" fmla="*/ 1672265 h 3415370"/>
              <a:gd name="connsiteX4196" fmla="*/ 4383711 w 7451018"/>
              <a:gd name="connsiteY4196" fmla="*/ 1659129 h 3415370"/>
              <a:gd name="connsiteX4197" fmla="*/ 4390413 w 7451018"/>
              <a:gd name="connsiteY4197" fmla="*/ 1659463 h 3415370"/>
              <a:gd name="connsiteX4198" fmla="*/ 4390681 w 7451018"/>
              <a:gd name="connsiteY4198" fmla="*/ 1657520 h 3415370"/>
              <a:gd name="connsiteX4199" fmla="*/ 4390816 w 7451018"/>
              <a:gd name="connsiteY4199" fmla="*/ 1658391 h 3415370"/>
              <a:gd name="connsiteX4200" fmla="*/ 4390681 w 7451018"/>
              <a:gd name="connsiteY4200" fmla="*/ 1637011 h 3415370"/>
              <a:gd name="connsiteX4201" fmla="*/ 4363873 w 7451018"/>
              <a:gd name="connsiteY4201" fmla="*/ 1592107 h 3415370"/>
              <a:gd name="connsiteX4202" fmla="*/ 4363001 w 7451018"/>
              <a:gd name="connsiteY4202" fmla="*/ 1592912 h 3415370"/>
              <a:gd name="connsiteX4203" fmla="*/ 4362934 w 7451018"/>
              <a:gd name="connsiteY4203" fmla="*/ 1597737 h 3415370"/>
              <a:gd name="connsiteX4204" fmla="*/ 4362532 w 7451018"/>
              <a:gd name="connsiteY4204" fmla="*/ 1598005 h 3415370"/>
              <a:gd name="connsiteX4205" fmla="*/ 4359516 w 7451018"/>
              <a:gd name="connsiteY4205" fmla="*/ 1598809 h 3415370"/>
              <a:gd name="connsiteX4206" fmla="*/ 4360521 w 7451018"/>
              <a:gd name="connsiteY4206" fmla="*/ 1585405 h 3415370"/>
              <a:gd name="connsiteX4207" fmla="*/ 4357104 w 7451018"/>
              <a:gd name="connsiteY4207" fmla="*/ 1582926 h 3415370"/>
              <a:gd name="connsiteX4208" fmla="*/ 4356031 w 7451018"/>
              <a:gd name="connsiteY4208" fmla="*/ 1585405 h 3415370"/>
              <a:gd name="connsiteX4209" fmla="*/ 4345643 w 7451018"/>
              <a:gd name="connsiteY4209" fmla="*/ 1558597 h 3415370"/>
              <a:gd name="connsiteX4210" fmla="*/ 4310188 w 7451018"/>
              <a:gd name="connsiteY4210" fmla="*/ 1478171 h 3415370"/>
              <a:gd name="connsiteX4211" fmla="*/ 4309652 w 7451018"/>
              <a:gd name="connsiteY4211" fmla="*/ 1478037 h 3415370"/>
              <a:gd name="connsiteX4212" fmla="*/ 4310188 w 7451018"/>
              <a:gd name="connsiteY4212" fmla="*/ 1477970 h 3415370"/>
              <a:gd name="connsiteX4213" fmla="*/ 4300604 w 7451018"/>
              <a:gd name="connsiteY4213" fmla="*/ 1471871 h 3415370"/>
              <a:gd name="connsiteX4214" fmla="*/ 4303017 w 7451018"/>
              <a:gd name="connsiteY4214" fmla="*/ 1471536 h 3415370"/>
              <a:gd name="connsiteX4215" fmla="*/ 4302481 w 7451018"/>
              <a:gd name="connsiteY4215" fmla="*/ 1471469 h 3415370"/>
              <a:gd name="connsiteX4216" fmla="*/ 4276476 w 7451018"/>
              <a:gd name="connsiteY4216" fmla="*/ 1429849 h 3415370"/>
              <a:gd name="connsiteX4217" fmla="*/ 4269976 w 7451018"/>
              <a:gd name="connsiteY4217" fmla="*/ 1430117 h 3415370"/>
              <a:gd name="connsiteX4218" fmla="*/ 4265351 w 7451018"/>
              <a:gd name="connsiteY4218" fmla="*/ 1411150 h 3415370"/>
              <a:gd name="connsiteX4219" fmla="*/ 4256571 w 7451018"/>
              <a:gd name="connsiteY4219" fmla="*/ 1407732 h 3415370"/>
              <a:gd name="connsiteX4220" fmla="*/ 4263273 w 7451018"/>
              <a:gd name="connsiteY4220" fmla="*/ 1404783 h 3415370"/>
              <a:gd name="connsiteX4221" fmla="*/ 4256571 w 7451018"/>
              <a:gd name="connsiteY4221" fmla="*/ 1398617 h 3415370"/>
              <a:gd name="connsiteX4222" fmla="*/ 4252349 w 7451018"/>
              <a:gd name="connsiteY4222" fmla="*/ 1391110 h 3415370"/>
              <a:gd name="connsiteX4223" fmla="*/ 4236465 w 7451018"/>
              <a:gd name="connsiteY4223" fmla="*/ 1364302 h 3415370"/>
              <a:gd name="connsiteX4224" fmla="*/ 4229763 w 7451018"/>
              <a:gd name="connsiteY4224" fmla="*/ 1365977 h 3415370"/>
              <a:gd name="connsiteX4225" fmla="*/ 4210795 w 7451018"/>
              <a:gd name="connsiteY4225" fmla="*/ 1364302 h 3415370"/>
              <a:gd name="connsiteX4226" fmla="*/ 4188209 w 7451018"/>
              <a:gd name="connsiteY4226" fmla="*/ 1337493 h 3415370"/>
              <a:gd name="connsiteX4227" fmla="*/ 4186734 w 7451018"/>
              <a:gd name="connsiteY4227" fmla="*/ 1338029 h 3415370"/>
              <a:gd name="connsiteX4228" fmla="*/ 4189617 w 7451018"/>
              <a:gd name="connsiteY4228" fmla="*/ 1345670 h 3415370"/>
              <a:gd name="connsiteX4229" fmla="*/ 4216425 w 7451018"/>
              <a:gd name="connsiteY4229" fmla="*/ 1374221 h 3415370"/>
              <a:gd name="connsiteX4230" fmla="*/ 4216425 w 7451018"/>
              <a:gd name="connsiteY4230" fmla="*/ 1377304 h 3415370"/>
              <a:gd name="connsiteX4231" fmla="*/ 4208651 w 7451018"/>
              <a:gd name="connsiteY4231" fmla="*/ 1377907 h 3415370"/>
              <a:gd name="connsiteX4232" fmla="*/ 4216425 w 7451018"/>
              <a:gd name="connsiteY4232" fmla="*/ 1384676 h 3415370"/>
              <a:gd name="connsiteX4233" fmla="*/ 4209723 w 7451018"/>
              <a:gd name="connsiteY4233" fmla="*/ 1385079 h 3415370"/>
              <a:gd name="connsiteX4234" fmla="*/ 4234319 w 7451018"/>
              <a:gd name="connsiteY4234" fmla="*/ 1439299 h 3415370"/>
              <a:gd name="connsiteX4235" fmla="*/ 4236330 w 7451018"/>
              <a:gd name="connsiteY4235" fmla="*/ 1439299 h 3415370"/>
              <a:gd name="connsiteX4236" fmla="*/ 4248126 w 7451018"/>
              <a:gd name="connsiteY4236" fmla="*/ 1458802 h 3415370"/>
              <a:gd name="connsiteX4237" fmla="*/ 4249936 w 7451018"/>
              <a:gd name="connsiteY4237" fmla="*/ 1465973 h 3415370"/>
              <a:gd name="connsiteX4238" fmla="*/ 4249266 w 7451018"/>
              <a:gd name="connsiteY4238" fmla="*/ 1465169 h 3415370"/>
              <a:gd name="connsiteX4239" fmla="*/ 4243234 w 7451018"/>
              <a:gd name="connsiteY4239" fmla="*/ 1464900 h 3415370"/>
              <a:gd name="connsiteX4240" fmla="*/ 4268299 w 7451018"/>
              <a:gd name="connsiteY4240" fmla="*/ 1503371 h 3415370"/>
              <a:gd name="connsiteX4241" fmla="*/ 4292897 w 7451018"/>
              <a:gd name="connsiteY4241" fmla="*/ 1591504 h 3415370"/>
              <a:gd name="connsiteX4242" fmla="*/ 4323660 w 7451018"/>
              <a:gd name="connsiteY4242" fmla="*/ 1656649 h 3415370"/>
              <a:gd name="connsiteX4243" fmla="*/ 4323660 w 7451018"/>
              <a:gd name="connsiteY4243" fmla="*/ 1652561 h 3415370"/>
              <a:gd name="connsiteX4244" fmla="*/ 4330362 w 7451018"/>
              <a:gd name="connsiteY4244" fmla="*/ 1653566 h 3415370"/>
              <a:gd name="connsiteX4245" fmla="*/ 4329826 w 7451018"/>
              <a:gd name="connsiteY4245" fmla="*/ 1658659 h 3415370"/>
              <a:gd name="connsiteX4246" fmla="*/ 4324129 w 7451018"/>
              <a:gd name="connsiteY4246" fmla="*/ 1658659 h 3415370"/>
              <a:gd name="connsiteX4247" fmla="*/ 4330295 w 7451018"/>
              <a:gd name="connsiteY4247" fmla="*/ 1667909 h 3415370"/>
              <a:gd name="connsiteX4248" fmla="*/ 4336997 w 7451018"/>
              <a:gd name="connsiteY4248" fmla="*/ 1666837 h 3415370"/>
              <a:gd name="connsiteX4249" fmla="*/ 4340348 w 7451018"/>
              <a:gd name="connsiteY4249" fmla="*/ 1659263 h 3415370"/>
              <a:gd name="connsiteX4250" fmla="*/ 4344570 w 7451018"/>
              <a:gd name="connsiteY4250" fmla="*/ 1665965 h 3415370"/>
              <a:gd name="connsiteX4251" fmla="*/ 4345241 w 7451018"/>
              <a:gd name="connsiteY4251" fmla="*/ 1671260 h 3415370"/>
              <a:gd name="connsiteX4252" fmla="*/ 4339007 w 7451018"/>
              <a:gd name="connsiteY4252" fmla="*/ 1665965 h 3415370"/>
              <a:gd name="connsiteX4253" fmla="*/ 4339074 w 7451018"/>
              <a:gd name="connsiteY4253" fmla="*/ 1668780 h 3415370"/>
              <a:gd name="connsiteX4254" fmla="*/ 4343766 w 7451018"/>
              <a:gd name="connsiteY4254" fmla="*/ 1672198 h 3415370"/>
              <a:gd name="connsiteX4255" fmla="*/ 4343029 w 7451018"/>
              <a:gd name="connsiteY4255" fmla="*/ 1672668 h 3415370"/>
              <a:gd name="connsiteX4256" fmla="*/ 4343472 w 7451018"/>
              <a:gd name="connsiteY4256" fmla="*/ 1672640 h 3415370"/>
              <a:gd name="connsiteX4257" fmla="*/ 4344905 w 7451018"/>
              <a:gd name="connsiteY4257" fmla="*/ 1671728 h 3415370"/>
              <a:gd name="connsiteX4258" fmla="*/ 4344113 w 7451018"/>
              <a:gd name="connsiteY4258" fmla="*/ 1672614 h 3415370"/>
              <a:gd name="connsiteX4259" fmla="*/ 4355964 w 7451018"/>
              <a:gd name="connsiteY4259" fmla="*/ 1686072 h 3415370"/>
              <a:gd name="connsiteX4260" fmla="*/ 4390547 w 7451018"/>
              <a:gd name="connsiteY4260" fmla="*/ 1722799 h 3415370"/>
              <a:gd name="connsiteX4261" fmla="*/ 4388805 w 7451018"/>
              <a:gd name="connsiteY4261" fmla="*/ 1719582 h 3415370"/>
              <a:gd name="connsiteX4262" fmla="*/ 4402612 w 7451018"/>
              <a:gd name="connsiteY4262" fmla="*/ 1759795 h 3415370"/>
              <a:gd name="connsiteX4263" fmla="*/ 4404153 w 7451018"/>
              <a:gd name="connsiteY4263" fmla="*/ 1759996 h 3415370"/>
              <a:gd name="connsiteX4264" fmla="*/ 4427074 w 7451018"/>
              <a:gd name="connsiteY4264" fmla="*/ 1791764 h 3415370"/>
              <a:gd name="connsiteX4265" fmla="*/ 4571505 w 7451018"/>
              <a:gd name="connsiteY4265" fmla="*/ 1757650 h 3415370"/>
              <a:gd name="connsiteX4266" fmla="*/ 4564803 w 7451018"/>
              <a:gd name="connsiteY4266" fmla="*/ 1772864 h 3415370"/>
              <a:gd name="connsiteX4267" fmla="*/ 4573583 w 7451018"/>
              <a:gd name="connsiteY4267" fmla="*/ 1793373 h 3415370"/>
              <a:gd name="connsiteX4268" fmla="*/ 4570500 w 7451018"/>
              <a:gd name="connsiteY4268" fmla="*/ 1794244 h 3415370"/>
              <a:gd name="connsiteX4269" fmla="*/ 4565205 w 7451018"/>
              <a:gd name="connsiteY4269" fmla="*/ 1793373 h 3415370"/>
              <a:gd name="connsiteX4270" fmla="*/ 4531225 w 7451018"/>
              <a:gd name="connsiteY4270" fmla="*/ 1881573 h 3415370"/>
              <a:gd name="connsiteX4271" fmla="*/ 4449660 w 7451018"/>
              <a:gd name="connsiteY4271" fmla="*/ 2001072 h 3415370"/>
              <a:gd name="connsiteX4272" fmla="*/ 4356768 w 7451018"/>
              <a:gd name="connsiteY4272" fmla="*/ 2107367 h 3415370"/>
              <a:gd name="connsiteX4273" fmla="*/ 4336394 w 7451018"/>
              <a:gd name="connsiteY4273" fmla="*/ 2132835 h 3415370"/>
              <a:gd name="connsiteX4274" fmla="*/ 4322118 w 7451018"/>
              <a:gd name="connsiteY4274" fmla="*/ 2161923 h 3415370"/>
              <a:gd name="connsiteX4275" fmla="*/ 4316823 w 7451018"/>
              <a:gd name="connsiteY4275" fmla="*/ 2171373 h 3415370"/>
              <a:gd name="connsiteX4276" fmla="*/ 4316823 w 7451018"/>
              <a:gd name="connsiteY4276" fmla="*/ 2188597 h 3415370"/>
              <a:gd name="connsiteX4277" fmla="*/ 4322520 w 7451018"/>
              <a:gd name="connsiteY4277" fmla="*/ 2196103 h 3415370"/>
              <a:gd name="connsiteX4278" fmla="*/ 4322721 w 7451018"/>
              <a:gd name="connsiteY4278" fmla="*/ 2207095 h 3415370"/>
              <a:gd name="connsiteX4279" fmla="*/ 4319303 w 7451018"/>
              <a:gd name="connsiteY4279" fmla="*/ 2203543 h 3415370"/>
              <a:gd name="connsiteX4280" fmla="*/ 4323458 w 7451018"/>
              <a:gd name="connsiteY4280" fmla="*/ 2229011 h 3415370"/>
              <a:gd name="connsiteX4281" fmla="*/ 4323525 w 7451018"/>
              <a:gd name="connsiteY4281" fmla="*/ 2228675 h 3415370"/>
              <a:gd name="connsiteX4282" fmla="*/ 4325670 w 7451018"/>
              <a:gd name="connsiteY4282" fmla="*/ 2229011 h 3415370"/>
              <a:gd name="connsiteX4283" fmla="*/ 4323458 w 7451018"/>
              <a:gd name="connsiteY4283" fmla="*/ 2242415 h 3415370"/>
              <a:gd name="connsiteX4284" fmla="*/ 4323458 w 7451018"/>
              <a:gd name="connsiteY4284" fmla="*/ 2242597 h 3415370"/>
              <a:gd name="connsiteX4285" fmla="*/ 4330371 w 7451018"/>
              <a:gd name="connsiteY4285" fmla="*/ 2238636 h 3415370"/>
              <a:gd name="connsiteX4286" fmla="*/ 4336595 w 7451018"/>
              <a:gd name="connsiteY4286" fmla="*/ 2235176 h 3415370"/>
              <a:gd name="connsiteX4287" fmla="*/ 4333177 w 7451018"/>
              <a:gd name="connsiteY4287" fmla="*/ 2249452 h 3415370"/>
              <a:gd name="connsiteX4288" fmla="*/ 4330564 w 7451018"/>
              <a:gd name="connsiteY4288" fmla="*/ 2249452 h 3415370"/>
              <a:gd name="connsiteX4289" fmla="*/ 4329265 w 7451018"/>
              <a:gd name="connsiteY4289" fmla="*/ 2245975 h 3415370"/>
              <a:gd name="connsiteX4290" fmla="*/ 4323458 w 7451018"/>
              <a:gd name="connsiteY4290" fmla="*/ 2242892 h 3415370"/>
              <a:gd name="connsiteX4291" fmla="*/ 4323458 w 7451018"/>
              <a:gd name="connsiteY4291" fmla="*/ 2256356 h 3415370"/>
              <a:gd name="connsiteX4292" fmla="*/ 4323458 w 7451018"/>
              <a:gd name="connsiteY4292" fmla="*/ 2262320 h 3415370"/>
              <a:gd name="connsiteX4293" fmla="*/ 4334584 w 7451018"/>
              <a:gd name="connsiteY4293" fmla="*/ 2289330 h 3415370"/>
              <a:gd name="connsiteX4294" fmla="*/ 4348458 w 7451018"/>
              <a:gd name="connsiteY4294" fmla="*/ 2309235 h 3415370"/>
              <a:gd name="connsiteX4295" fmla="*/ 4350200 w 7451018"/>
              <a:gd name="connsiteY4295" fmla="*/ 2312787 h 3415370"/>
              <a:gd name="connsiteX4296" fmla="*/ 4352479 w 7451018"/>
              <a:gd name="connsiteY4296" fmla="*/ 2322841 h 3415370"/>
              <a:gd name="connsiteX4297" fmla="*/ 4350669 w 7451018"/>
              <a:gd name="connsiteY4297" fmla="*/ 2322706 h 3415370"/>
              <a:gd name="connsiteX4298" fmla="*/ 4350736 w 7451018"/>
              <a:gd name="connsiteY4298" fmla="*/ 2322841 h 3415370"/>
              <a:gd name="connsiteX4299" fmla="*/ 4351004 w 7451018"/>
              <a:gd name="connsiteY4299" fmla="*/ 2395358 h 3415370"/>
              <a:gd name="connsiteX4300" fmla="*/ 4350267 w 7451018"/>
              <a:gd name="connsiteY4300" fmla="*/ 2395023 h 3415370"/>
              <a:gd name="connsiteX4301" fmla="*/ 4350669 w 7451018"/>
              <a:gd name="connsiteY4301" fmla="*/ 2395626 h 3415370"/>
              <a:gd name="connsiteX4302" fmla="*/ 4350669 w 7451018"/>
              <a:gd name="connsiteY4302" fmla="*/ 2395625 h 3415370"/>
              <a:gd name="connsiteX4303" fmla="*/ 4350669 w 7451018"/>
              <a:gd name="connsiteY4303" fmla="*/ 2395627 h 3415370"/>
              <a:gd name="connsiteX4304" fmla="*/ 4351205 w 7451018"/>
              <a:gd name="connsiteY4304" fmla="*/ 2396430 h 3415370"/>
              <a:gd name="connsiteX4305" fmla="*/ 4351407 w 7451018"/>
              <a:gd name="connsiteY4305" fmla="*/ 2396899 h 3415370"/>
              <a:gd name="connsiteX4306" fmla="*/ 4356969 w 7451018"/>
              <a:gd name="connsiteY4306" fmla="*/ 2414928 h 3415370"/>
              <a:gd name="connsiteX4307" fmla="*/ 4318767 w 7451018"/>
              <a:gd name="connsiteY4307" fmla="*/ 2471494 h 3415370"/>
              <a:gd name="connsiteX4308" fmla="*/ 4301610 w 7451018"/>
              <a:gd name="connsiteY4308" fmla="*/ 2471494 h 3415370"/>
              <a:gd name="connsiteX4309" fmla="*/ 4241022 w 7451018"/>
              <a:gd name="connsiteY4309" fmla="*/ 2578125 h 3415370"/>
              <a:gd name="connsiteX4310" fmla="*/ 4243636 w 7451018"/>
              <a:gd name="connsiteY4310" fmla="*/ 2570820 h 3415370"/>
              <a:gd name="connsiteX4311" fmla="*/ 4249735 w 7451018"/>
              <a:gd name="connsiteY4311" fmla="*/ 2629463 h 3415370"/>
              <a:gd name="connsiteX4312" fmla="*/ 4185595 w 7451018"/>
              <a:gd name="connsiteY4312" fmla="*/ 2684756 h 3415370"/>
              <a:gd name="connsiteX4313" fmla="*/ 4189415 w 7451018"/>
              <a:gd name="connsiteY4313" fmla="*/ 2686566 h 3415370"/>
              <a:gd name="connsiteX4314" fmla="*/ 4189415 w 7451018"/>
              <a:gd name="connsiteY4314" fmla="*/ 2687437 h 3415370"/>
              <a:gd name="connsiteX4315" fmla="*/ 4196117 w 7451018"/>
              <a:gd name="connsiteY4315" fmla="*/ 2683482 h 3415370"/>
              <a:gd name="connsiteX4316" fmla="*/ 4171320 w 7451018"/>
              <a:gd name="connsiteY4316" fmla="*/ 2758479 h 3415370"/>
              <a:gd name="connsiteX4317" fmla="*/ 4114351 w 7451018"/>
              <a:gd name="connsiteY4317" fmla="*/ 2831465 h 3415370"/>
              <a:gd name="connsiteX4318" fmla="*/ 4041968 w 7451018"/>
              <a:gd name="connsiteY4318" fmla="*/ 2877308 h 3415370"/>
              <a:gd name="connsiteX4319" fmla="*/ 4039823 w 7451018"/>
              <a:gd name="connsiteY4319" fmla="*/ 2885820 h 3415370"/>
              <a:gd name="connsiteX4320" fmla="*/ 4021862 w 7451018"/>
              <a:gd name="connsiteY4320" fmla="*/ 2886423 h 3415370"/>
              <a:gd name="connsiteX4321" fmla="*/ 3975282 w 7451018"/>
              <a:gd name="connsiteY4321" fmla="*/ 2879118 h 3415370"/>
              <a:gd name="connsiteX4322" fmla="*/ 3925820 w 7451018"/>
              <a:gd name="connsiteY4322" fmla="*/ 2899224 h 3415370"/>
              <a:gd name="connsiteX4323" fmla="*/ 3894655 w 7451018"/>
              <a:gd name="connsiteY4323" fmla="*/ 2886155 h 3415370"/>
              <a:gd name="connsiteX4324" fmla="*/ 3889495 w 7451018"/>
              <a:gd name="connsiteY4324" fmla="*/ 2892522 h 3415370"/>
              <a:gd name="connsiteX4325" fmla="*/ 3887819 w 7451018"/>
              <a:gd name="connsiteY4325" fmla="*/ 2846545 h 3415370"/>
              <a:gd name="connsiteX4326" fmla="*/ 3854308 w 7451018"/>
              <a:gd name="connsiteY4326" fmla="*/ 2757943 h 3415370"/>
              <a:gd name="connsiteX4327" fmla="*/ 3820797 w 7451018"/>
              <a:gd name="connsiteY4327" fmla="*/ 2696752 h 3415370"/>
              <a:gd name="connsiteX4328" fmla="*/ 3807393 w 7451018"/>
              <a:gd name="connsiteY4328" fmla="*/ 2625442 h 3415370"/>
              <a:gd name="connsiteX4329" fmla="*/ 3753776 w 7451018"/>
              <a:gd name="connsiteY4329" fmla="*/ 2431683 h 3415370"/>
              <a:gd name="connsiteX4330" fmla="*/ 3793988 w 7451018"/>
              <a:gd name="connsiteY4330" fmla="*/ 2342880 h 3415370"/>
              <a:gd name="connsiteX4331" fmla="*/ 3780584 w 7451018"/>
              <a:gd name="connsiteY4331" fmla="*/ 2257294 h 3415370"/>
              <a:gd name="connsiteX4332" fmla="*/ 3760478 w 7451018"/>
              <a:gd name="connsiteY4332" fmla="*/ 2182766 h 3415370"/>
              <a:gd name="connsiteX4333" fmla="*/ 3687496 w 7451018"/>
              <a:gd name="connsiteY4333" fmla="*/ 2061458 h 3415370"/>
              <a:gd name="connsiteX4334" fmla="*/ 3693501 w 7451018"/>
              <a:gd name="connsiteY4334" fmla="*/ 2064540 h 3415370"/>
              <a:gd name="connsiteX4335" fmla="*/ 3700353 w 7451018"/>
              <a:gd name="connsiteY4335" fmla="*/ 2035789 h 3415370"/>
              <a:gd name="connsiteX4336" fmla="*/ 3706451 w 7451018"/>
              <a:gd name="connsiteY4336" fmla="*/ 2027746 h 3415370"/>
              <a:gd name="connsiteX4337" fmla="*/ 3707993 w 7451018"/>
              <a:gd name="connsiteY4337" fmla="*/ 1967561 h 3415370"/>
              <a:gd name="connsiteX4338" fmla="*/ 3680787 w 7451018"/>
              <a:gd name="connsiteY4338" fmla="*/ 1937603 h 3415370"/>
              <a:gd name="connsiteX4339" fmla="*/ 3632520 w 7451018"/>
              <a:gd name="connsiteY4339" fmla="*/ 1947522 h 3415370"/>
              <a:gd name="connsiteX4340" fmla="*/ 3614761 w 7451018"/>
              <a:gd name="connsiteY4340" fmla="*/ 1919105 h 3415370"/>
              <a:gd name="connsiteX4341" fmla="*/ 3596802 w 7451018"/>
              <a:gd name="connsiteY4341" fmla="*/ 1893905 h 3415370"/>
              <a:gd name="connsiteX4342" fmla="*/ 3532068 w 7451018"/>
              <a:gd name="connsiteY4342" fmla="*/ 1900607 h 3415370"/>
              <a:gd name="connsiteX4343" fmla="*/ 3462102 w 7451018"/>
              <a:gd name="connsiteY4343" fmla="*/ 1934117 h 3415370"/>
              <a:gd name="connsiteX4344" fmla="*/ 3413104 w 7451018"/>
              <a:gd name="connsiteY4344" fmla="*/ 1920713 h 3415370"/>
              <a:gd name="connsiteX4345" fmla="*/ 3372554 w 7451018"/>
              <a:gd name="connsiteY4345" fmla="*/ 1934117 h 3415370"/>
              <a:gd name="connsiteX4346" fmla="*/ 3317599 w 7451018"/>
              <a:gd name="connsiteY4346" fmla="*/ 1927415 h 3415370"/>
              <a:gd name="connsiteX4347" fmla="*/ 3236710 w 7451018"/>
              <a:gd name="connsiteY4347" fmla="*/ 1867096 h 3415370"/>
              <a:gd name="connsiteX4348" fmla="*/ 3237786 w 7451018"/>
              <a:gd name="connsiteY4348" fmla="*/ 1859590 h 3415370"/>
              <a:gd name="connsiteX4349" fmla="*/ 3240738 w 7451018"/>
              <a:gd name="connsiteY4349" fmla="*/ 1860394 h 3415370"/>
              <a:gd name="connsiteX4350" fmla="*/ 3244491 w 7451018"/>
              <a:gd name="connsiteY4350" fmla="*/ 1859523 h 3415370"/>
              <a:gd name="connsiteX4351" fmla="*/ 3237654 w 7451018"/>
              <a:gd name="connsiteY4351" fmla="*/ 1850743 h 3415370"/>
              <a:gd name="connsiteX4352" fmla="*/ 3233228 w 7451018"/>
              <a:gd name="connsiteY4352" fmla="*/ 1853692 h 3415370"/>
              <a:gd name="connsiteX4353" fmla="*/ 3231084 w 7451018"/>
              <a:gd name="connsiteY4353" fmla="*/ 1821857 h 3415370"/>
              <a:gd name="connsiteX4354" fmla="*/ 3217681 w 7451018"/>
              <a:gd name="connsiteY4354" fmla="*/ 1817835 h 3415370"/>
              <a:gd name="connsiteX4355" fmla="*/ 3223713 w 7451018"/>
              <a:gd name="connsiteY4355" fmla="*/ 1812407 h 3415370"/>
              <a:gd name="connsiteX4356" fmla="*/ 3220296 w 7451018"/>
              <a:gd name="connsiteY4356" fmla="*/ 1806844 h 3415370"/>
              <a:gd name="connsiteX4357" fmla="*/ 3199855 w 7451018"/>
              <a:gd name="connsiteY4357" fmla="*/ 1785598 h 3415370"/>
              <a:gd name="connsiteX4358" fmla="*/ 3191813 w 7451018"/>
              <a:gd name="connsiteY4358" fmla="*/ 1787006 h 3415370"/>
              <a:gd name="connsiteX4359" fmla="*/ 3184239 w 7451018"/>
              <a:gd name="connsiteY4359" fmla="*/ 1773468 h 3415370"/>
              <a:gd name="connsiteX4360" fmla="*/ 3184105 w 7451018"/>
              <a:gd name="connsiteY4360" fmla="*/ 1774406 h 3415370"/>
              <a:gd name="connsiteX4361" fmla="*/ 3184039 w 7451018"/>
              <a:gd name="connsiteY4361" fmla="*/ 1780638 h 3415370"/>
              <a:gd name="connsiteX4362" fmla="*/ 3177536 w 7451018"/>
              <a:gd name="connsiteY4362" fmla="*/ 1778092 h 3415370"/>
              <a:gd name="connsiteX4363" fmla="*/ 3177536 w 7451018"/>
              <a:gd name="connsiteY4363" fmla="*/ 1777421 h 3415370"/>
              <a:gd name="connsiteX4364" fmla="*/ 3164126 w 7451018"/>
              <a:gd name="connsiteY4364" fmla="*/ 1772998 h 3415370"/>
              <a:gd name="connsiteX4365" fmla="*/ 3165135 w 7451018"/>
              <a:gd name="connsiteY4365" fmla="*/ 1768173 h 3415370"/>
              <a:gd name="connsiteX4366" fmla="*/ 3164126 w 7451018"/>
              <a:gd name="connsiteY4366" fmla="*/ 1766899 h 3415370"/>
              <a:gd name="connsiteX4367" fmla="*/ 3170902 w 7451018"/>
              <a:gd name="connsiteY4367" fmla="*/ 1760063 h 3415370"/>
              <a:gd name="connsiteX4368" fmla="*/ 3157426 w 7451018"/>
              <a:gd name="connsiteY4368" fmla="*/ 1747530 h 3415370"/>
              <a:gd name="connsiteX4369" fmla="*/ 3157426 w 7451018"/>
              <a:gd name="connsiteY4369" fmla="*/ 1717973 h 3415370"/>
              <a:gd name="connsiteX4370" fmla="*/ 3162722 w 7451018"/>
              <a:gd name="connsiteY4370" fmla="*/ 1719716 h 3415370"/>
              <a:gd name="connsiteX4371" fmla="*/ 3162183 w 7451018"/>
              <a:gd name="connsiteY4371" fmla="*/ 1713014 h 3415370"/>
              <a:gd name="connsiteX4372" fmla="*/ 3157426 w 7451018"/>
              <a:gd name="connsiteY4372" fmla="*/ 1714891 h 3415370"/>
              <a:gd name="connsiteX4373" fmla="*/ 3157426 w 7451018"/>
              <a:gd name="connsiteY4373" fmla="*/ 1697532 h 3415370"/>
              <a:gd name="connsiteX4374" fmla="*/ 3149518 w 7451018"/>
              <a:gd name="connsiteY4374" fmla="*/ 1691902 h 3415370"/>
              <a:gd name="connsiteX4375" fmla="*/ 3170835 w 7451018"/>
              <a:gd name="connsiteY4375" fmla="*/ 1559870 h 3415370"/>
              <a:gd name="connsiteX4376" fmla="*/ 3157426 w 7451018"/>
              <a:gd name="connsiteY4376" fmla="*/ 1534335 h 3415370"/>
              <a:gd name="connsiteX4377" fmla="*/ 3150737 w 7451018"/>
              <a:gd name="connsiteY4377" fmla="*/ 1539496 h 3415370"/>
              <a:gd name="connsiteX4378" fmla="*/ 3164126 w 7451018"/>
              <a:gd name="connsiteY4378" fmla="*/ 1499752 h 3415370"/>
              <a:gd name="connsiteX4379" fmla="*/ 3188123 w 7451018"/>
              <a:gd name="connsiteY4379" fmla="*/ 1452703 h 3415370"/>
              <a:gd name="connsiteX4380" fmla="*/ 3237855 w 7451018"/>
              <a:gd name="connsiteY4380" fmla="*/ 1364100 h 3415370"/>
              <a:gd name="connsiteX4381" fmla="*/ 3306674 w 7451018"/>
              <a:gd name="connsiteY4381" fmla="*/ 1304117 h 3415370"/>
              <a:gd name="connsiteX4382" fmla="*/ 3304868 w 7451018"/>
              <a:gd name="connsiteY4382" fmla="*/ 1302977 h 3415370"/>
              <a:gd name="connsiteX4383" fmla="*/ 3298166 w 7451018"/>
              <a:gd name="connsiteY4383" fmla="*/ 1299828 h 3415370"/>
              <a:gd name="connsiteX4384" fmla="*/ 3311567 w 7451018"/>
              <a:gd name="connsiteY4384" fmla="*/ 1260553 h 3415370"/>
              <a:gd name="connsiteX4385" fmla="*/ 3359681 w 7451018"/>
              <a:gd name="connsiteY4385" fmla="*/ 1216989 h 3415370"/>
              <a:gd name="connsiteX4386" fmla="*/ 3392456 w 7451018"/>
              <a:gd name="connsiteY4386" fmla="*/ 1170074 h 3415370"/>
              <a:gd name="connsiteX4387" fmla="*/ 3378579 w 7451018"/>
              <a:gd name="connsiteY4387" fmla="*/ 1155062 h 3415370"/>
              <a:gd name="connsiteX4388" fmla="*/ 3353587 w 7451018"/>
              <a:gd name="connsiteY4388" fmla="*/ 1136564 h 3415370"/>
              <a:gd name="connsiteX4389" fmla="*/ 3318270 w 7451018"/>
              <a:gd name="connsiteY4389" fmla="*/ 1142797 h 3415370"/>
              <a:gd name="connsiteX4390" fmla="*/ 3318270 w 7451018"/>
              <a:gd name="connsiteY4390" fmla="*/ 1138708 h 3415370"/>
              <a:gd name="connsiteX4391" fmla="*/ 3324978 w 7451018"/>
              <a:gd name="connsiteY4391" fmla="*/ 1109219 h 3415370"/>
              <a:gd name="connsiteX4392" fmla="*/ 3316192 w 7451018"/>
              <a:gd name="connsiteY4392" fmla="*/ 1109688 h 3415370"/>
              <a:gd name="connsiteX4393" fmla="*/ 3323968 w 7451018"/>
              <a:gd name="connsiteY4393" fmla="*/ 982347 h 3415370"/>
              <a:gd name="connsiteX4394" fmla="*/ 3327657 w 7451018"/>
              <a:gd name="connsiteY4394" fmla="*/ 988111 h 3415370"/>
              <a:gd name="connsiteX4395" fmla="*/ 3332606 w 7451018"/>
              <a:gd name="connsiteY4395" fmla="*/ 982347 h 3415370"/>
              <a:gd name="connsiteX4396" fmla="*/ 3388768 w 7451018"/>
              <a:gd name="connsiteY4396" fmla="*/ 975645 h 3415370"/>
              <a:gd name="connsiteX4397" fmla="*/ 3458817 w 7451018"/>
              <a:gd name="connsiteY4397" fmla="*/ 987374 h 3415370"/>
              <a:gd name="connsiteX4398" fmla="*/ 3479194 w 7451018"/>
              <a:gd name="connsiteY4398" fmla="*/ 927591 h 3415370"/>
              <a:gd name="connsiteX4399" fmla="*/ 3475302 w 7451018"/>
              <a:gd name="connsiteY4399" fmla="*/ 915326 h 3415370"/>
              <a:gd name="connsiteX4400" fmla="*/ 3467395 w 7451018"/>
              <a:gd name="connsiteY4400" fmla="*/ 908624 h 3415370"/>
              <a:gd name="connsiteX4401" fmla="*/ 3460424 w 7451018"/>
              <a:gd name="connsiteY4401" fmla="*/ 904268 h 3415370"/>
              <a:gd name="connsiteX4402" fmla="*/ 3457880 w 7451018"/>
              <a:gd name="connsiteY4402" fmla="*/ 907283 h 3415370"/>
              <a:gd name="connsiteX4403" fmla="*/ 3460356 w 7451018"/>
              <a:gd name="connsiteY4403" fmla="*/ 904000 h 3415370"/>
              <a:gd name="connsiteX4404" fmla="*/ 3459619 w 7451018"/>
              <a:gd name="connsiteY4404" fmla="*/ 895153 h 3415370"/>
              <a:gd name="connsiteX4405" fmla="*/ 3452382 w 7451018"/>
              <a:gd name="connsiteY4405" fmla="*/ 890126 h 3415370"/>
              <a:gd name="connsiteX4406" fmla="*/ 3449231 w 7451018"/>
              <a:gd name="connsiteY4406" fmla="*/ 895153 h 3415370"/>
              <a:gd name="connsiteX4407" fmla="*/ 3446083 w 7451018"/>
              <a:gd name="connsiteY4407" fmla="*/ 890462 h 3415370"/>
              <a:gd name="connsiteX4408" fmla="*/ 3439714 w 7451018"/>
              <a:gd name="connsiteY4408" fmla="*/ 895153 h 3415370"/>
              <a:gd name="connsiteX4409" fmla="*/ 3440319 w 7451018"/>
              <a:gd name="connsiteY4409" fmla="*/ 881748 h 3415370"/>
              <a:gd name="connsiteX4410" fmla="*/ 3411964 w 7451018"/>
              <a:gd name="connsiteY4410" fmla="*/ 868344 h 3415370"/>
              <a:gd name="connsiteX4411" fmla="*/ 3400836 w 7451018"/>
              <a:gd name="connsiteY4411" fmla="*/ 861642 h 3415370"/>
              <a:gd name="connsiteX4412" fmla="*/ 3432811 w 7451018"/>
              <a:gd name="connsiteY4412" fmla="*/ 854940 h 3415370"/>
              <a:gd name="connsiteX4413" fmla="*/ 3446620 w 7451018"/>
              <a:gd name="connsiteY4413" fmla="*/ 848238 h 3415370"/>
              <a:gd name="connsiteX4414" fmla="*/ 3467933 w 7451018"/>
              <a:gd name="connsiteY4414" fmla="*/ 854940 h 3415370"/>
              <a:gd name="connsiteX4415" fmla="*/ 3470074 w 7451018"/>
              <a:gd name="connsiteY4415" fmla="*/ 849243 h 3415370"/>
              <a:gd name="connsiteX4416" fmla="*/ 3475709 w 7451018"/>
              <a:gd name="connsiteY4416" fmla="*/ 834834 h 3415370"/>
              <a:gd name="connsiteX4417" fmla="*/ 3484487 w 7451018"/>
              <a:gd name="connsiteY4417" fmla="*/ 835370 h 3415370"/>
              <a:gd name="connsiteX4418" fmla="*/ 3508486 w 7451018"/>
              <a:gd name="connsiteY4418" fmla="*/ 841536 h 3415370"/>
              <a:gd name="connsiteX4419" fmla="*/ 3562575 w 7451018"/>
              <a:gd name="connsiteY4419" fmla="*/ 797032 h 3415370"/>
              <a:gd name="connsiteX4420" fmla="*/ 3578635 w 7451018"/>
              <a:gd name="connsiteY4420" fmla="*/ 787694 h 3415370"/>
              <a:gd name="connsiteX4421" fmla="*/ 3579104 w 7451018"/>
              <a:gd name="connsiteY4421" fmla="*/ 786712 h 3415370"/>
              <a:gd name="connsiteX4422" fmla="*/ 3579049 w 7451018"/>
              <a:gd name="connsiteY4422" fmla="*/ 787820 h 3415370"/>
              <a:gd name="connsiteX4423" fmla="*/ 3579246 w 7451018"/>
              <a:gd name="connsiteY4423" fmla="*/ 787919 h 3415370"/>
              <a:gd name="connsiteX4424" fmla="*/ 3579317 w 7451018"/>
              <a:gd name="connsiteY4424" fmla="*/ 787584 h 3415370"/>
              <a:gd name="connsiteX4425" fmla="*/ 3579582 w 7451018"/>
              <a:gd name="connsiteY4425" fmla="*/ 787852 h 3415370"/>
              <a:gd name="connsiteX4426" fmla="*/ 3579383 w 7451018"/>
              <a:gd name="connsiteY4426" fmla="*/ 786243 h 3415370"/>
              <a:gd name="connsiteX4427" fmla="*/ 3579582 w 7451018"/>
              <a:gd name="connsiteY4427" fmla="*/ 781217 h 3415370"/>
              <a:gd name="connsiteX4428" fmla="*/ 3586282 w 7451018"/>
              <a:gd name="connsiteY4428" fmla="*/ 774514 h 3415370"/>
              <a:gd name="connsiteX4429" fmla="*/ 3614962 w 7451018"/>
              <a:gd name="connsiteY4429" fmla="*/ 741004 h 3415370"/>
              <a:gd name="connsiteX4430" fmla="*/ 3679577 w 7451018"/>
              <a:gd name="connsiteY4430" fmla="*/ 733162 h 3415370"/>
              <a:gd name="connsiteX4431" fmla="*/ 3690296 w 7451018"/>
              <a:gd name="connsiteY4431" fmla="*/ 727600 h 3415370"/>
              <a:gd name="connsiteX4432" fmla="*/ 3688335 w 7451018"/>
              <a:gd name="connsiteY4432" fmla="*/ 726481 h 3415370"/>
              <a:gd name="connsiteX4433" fmla="*/ 3688222 w 7451018"/>
              <a:gd name="connsiteY4433" fmla="*/ 725120 h 3415370"/>
              <a:gd name="connsiteX4434" fmla="*/ 3689162 w 7451018"/>
              <a:gd name="connsiteY4434" fmla="*/ 724717 h 3415370"/>
              <a:gd name="connsiteX4435" fmla="*/ 3688165 w 7451018"/>
              <a:gd name="connsiteY4435" fmla="*/ 724517 h 3415370"/>
              <a:gd name="connsiteX4436" fmla="*/ 3688101 w 7451018"/>
              <a:gd name="connsiteY4436" fmla="*/ 720897 h 3415370"/>
              <a:gd name="connsiteX4437" fmla="*/ 3686817 w 7451018"/>
              <a:gd name="connsiteY4437" fmla="*/ 714463 h 3415370"/>
              <a:gd name="connsiteX4438" fmla="*/ 3682329 w 7451018"/>
              <a:gd name="connsiteY4438" fmla="*/ 714262 h 3415370"/>
              <a:gd name="connsiteX4439" fmla="*/ 3681459 w 7451018"/>
              <a:gd name="connsiteY4439" fmla="*/ 694156 h 3415370"/>
              <a:gd name="connsiteX4440" fmla="*/ 3680855 w 7451018"/>
              <a:gd name="connsiteY4440" fmla="*/ 653943 h 3415370"/>
              <a:gd name="connsiteX4441" fmla="*/ 3727303 w 7451018"/>
              <a:gd name="connsiteY4441" fmla="*/ 634373 h 3415370"/>
              <a:gd name="connsiteX4442" fmla="*/ 3727226 w 7451018"/>
              <a:gd name="connsiteY4442" fmla="*/ 634708 h 3415370"/>
              <a:gd name="connsiteX4443" fmla="*/ 3725895 w 7451018"/>
              <a:gd name="connsiteY4443" fmla="*/ 640539 h 3415370"/>
              <a:gd name="connsiteX4444" fmla="*/ 3720326 w 7451018"/>
              <a:gd name="connsiteY4444" fmla="*/ 657294 h 3415370"/>
              <a:gd name="connsiteX4445" fmla="*/ 3726967 w 7451018"/>
              <a:gd name="connsiteY4445" fmla="*/ 662388 h 3415370"/>
              <a:gd name="connsiteX4446" fmla="*/ 3726967 w 7451018"/>
              <a:gd name="connsiteY4446" fmla="*/ 680751 h 3415370"/>
              <a:gd name="connsiteX4447" fmla="*/ 3732396 w 7451018"/>
              <a:gd name="connsiteY4447" fmla="*/ 680215 h 3415370"/>
              <a:gd name="connsiteX4448" fmla="*/ 3732463 w 7451018"/>
              <a:gd name="connsiteY4448" fmla="*/ 680247 h 3415370"/>
              <a:gd name="connsiteX4449" fmla="*/ 3733669 w 7451018"/>
              <a:gd name="connsiteY4449" fmla="*/ 680819 h 3415370"/>
              <a:gd name="connsiteX4450" fmla="*/ 3727101 w 7451018"/>
              <a:gd name="connsiteY4450" fmla="*/ 685979 h 3415370"/>
              <a:gd name="connsiteX4451" fmla="*/ 3726967 w 7451018"/>
              <a:gd name="connsiteY4451" fmla="*/ 681087 h 3415370"/>
              <a:gd name="connsiteX4452" fmla="*/ 3720326 w 7451018"/>
              <a:gd name="connsiteY4452" fmla="*/ 681355 h 3415370"/>
              <a:gd name="connsiteX4453" fmla="*/ 3732195 w 7451018"/>
              <a:gd name="connsiteY4453" fmla="*/ 695362 h 3415370"/>
              <a:gd name="connsiteX4454" fmla="*/ 3736819 w 7451018"/>
              <a:gd name="connsiteY4454" fmla="*/ 695362 h 3415370"/>
              <a:gd name="connsiteX4455" fmla="*/ 3736886 w 7451018"/>
              <a:gd name="connsiteY4455" fmla="*/ 681355 h 3415370"/>
              <a:gd name="connsiteX4456" fmla="*/ 3766309 w 7451018"/>
              <a:gd name="connsiteY4456" fmla="*/ 674049 h 3415370"/>
              <a:gd name="connsiteX4457" fmla="*/ 3765169 w 7451018"/>
              <a:gd name="connsiteY4457" fmla="*/ 667347 h 3415370"/>
              <a:gd name="connsiteX4458" fmla="*/ 3774150 w 7451018"/>
              <a:gd name="connsiteY4458" fmla="*/ 663058 h 3415370"/>
              <a:gd name="connsiteX4459" fmla="*/ 3747878 w 7451018"/>
              <a:gd name="connsiteY4459" fmla="*/ 640539 h 3415370"/>
              <a:gd name="connsiteX4460" fmla="*/ 3740371 w 7451018"/>
              <a:gd name="connsiteY4460" fmla="*/ 613530 h 3415370"/>
              <a:gd name="connsiteX4461" fmla="*/ 3726967 w 7451018"/>
              <a:gd name="connsiteY4461" fmla="*/ 601265 h 3415370"/>
              <a:gd name="connsiteX4462" fmla="*/ 3729513 w 7451018"/>
              <a:gd name="connsiteY4462" fmla="*/ 600259 h 3415370"/>
              <a:gd name="connsiteX4463" fmla="*/ 3726967 w 7451018"/>
              <a:gd name="connsiteY4463" fmla="*/ 600192 h 3415370"/>
              <a:gd name="connsiteX4464" fmla="*/ 3707324 w 7451018"/>
              <a:gd name="connsiteY4464" fmla="*/ 606961 h 3415370"/>
              <a:gd name="connsiteX4465" fmla="*/ 3656652 w 7451018"/>
              <a:gd name="connsiteY4465" fmla="*/ 627068 h 3415370"/>
              <a:gd name="connsiteX4466" fmla="*/ 3639895 w 7451018"/>
              <a:gd name="connsiteY4466" fmla="*/ 625727 h 3415370"/>
              <a:gd name="connsiteX4467" fmla="*/ 3613089 w 7451018"/>
              <a:gd name="connsiteY4467" fmla="*/ 594831 h 3415370"/>
              <a:gd name="connsiteX4468" fmla="*/ 3606385 w 7451018"/>
              <a:gd name="connsiteY4468" fmla="*/ 558371 h 3415370"/>
              <a:gd name="connsiteX4469" fmla="*/ 3600292 w 7451018"/>
              <a:gd name="connsiteY4469" fmla="*/ 554283 h 3415370"/>
              <a:gd name="connsiteX4470" fmla="*/ 3605042 w 7451018"/>
              <a:gd name="connsiteY4470" fmla="*/ 546642 h 3415370"/>
              <a:gd name="connsiteX4471" fmla="*/ 3606385 w 7451018"/>
              <a:gd name="connsiteY4471" fmla="*/ 542085 h 3415370"/>
              <a:gd name="connsiteX4472" fmla="*/ 3641573 w 7451018"/>
              <a:gd name="connsiteY4472" fmla="*/ 506429 h 3415370"/>
              <a:gd name="connsiteX4473" fmla="*/ 3647599 w 7451018"/>
              <a:gd name="connsiteY4473" fmla="*/ 512260 h 3415370"/>
              <a:gd name="connsiteX4474" fmla="*/ 3669322 w 7451018"/>
              <a:gd name="connsiteY4474" fmla="*/ 499593 h 3415370"/>
              <a:gd name="connsiteX4475" fmla="*/ 3679645 w 7451018"/>
              <a:gd name="connsiteY4475" fmla="*/ 493226 h 3415370"/>
              <a:gd name="connsiteX4476" fmla="*/ 3678839 w 7451018"/>
              <a:gd name="connsiteY4476" fmla="*/ 486524 h 3415370"/>
              <a:gd name="connsiteX4477" fmla="*/ 3713622 w 7451018"/>
              <a:gd name="connsiteY4477" fmla="*/ 480157 h 3415370"/>
              <a:gd name="connsiteX4478" fmla="*/ 3735814 w 7451018"/>
              <a:gd name="connsiteY4478" fmla="*/ 467356 h 3415370"/>
              <a:gd name="connsiteX4479" fmla="*/ 3733669 w 7451018"/>
              <a:gd name="connsiteY4479" fmla="*/ 467356 h 3415370"/>
              <a:gd name="connsiteX4480" fmla="*/ 3729782 w 7451018"/>
              <a:gd name="connsiteY4480" fmla="*/ 458174 h 3415370"/>
              <a:gd name="connsiteX4481" fmla="*/ 3733201 w 7451018"/>
              <a:gd name="connsiteY4481" fmla="*/ 452812 h 3415370"/>
              <a:gd name="connsiteX4482" fmla="*/ 3734741 w 7451018"/>
              <a:gd name="connsiteY4482" fmla="*/ 455560 h 3415370"/>
              <a:gd name="connsiteX4483" fmla="*/ 3735747 w 7451018"/>
              <a:gd name="connsiteY4483" fmla="*/ 452947 h 3415370"/>
              <a:gd name="connsiteX4484" fmla="*/ 3747007 w 7451018"/>
              <a:gd name="connsiteY4484" fmla="*/ 459782 h 3415370"/>
              <a:gd name="connsiteX4485" fmla="*/ 3753842 w 7451018"/>
              <a:gd name="connsiteY4485" fmla="*/ 453415 h 3415370"/>
              <a:gd name="connsiteX4486" fmla="*/ 3756456 w 7451018"/>
              <a:gd name="connsiteY4486" fmla="*/ 447317 h 3415370"/>
              <a:gd name="connsiteX4487" fmla="*/ 3755853 w 7451018"/>
              <a:gd name="connsiteY4487" fmla="*/ 447317 h 3415370"/>
              <a:gd name="connsiteX4488" fmla="*/ 3747007 w 7451018"/>
              <a:gd name="connsiteY4488" fmla="*/ 442826 h 3415370"/>
              <a:gd name="connsiteX4489" fmla="*/ 3756725 w 7451018"/>
              <a:gd name="connsiteY4489" fmla="*/ 432773 h 3415370"/>
              <a:gd name="connsiteX4490" fmla="*/ 3757328 w 7451018"/>
              <a:gd name="connsiteY4490" fmla="*/ 426138 h 3415370"/>
              <a:gd name="connsiteX4491" fmla="*/ 3760411 w 7451018"/>
              <a:gd name="connsiteY4491" fmla="*/ 431365 h 3415370"/>
              <a:gd name="connsiteX4492" fmla="*/ 3773815 w 7451018"/>
              <a:gd name="connsiteY4492" fmla="*/ 424530 h 3415370"/>
              <a:gd name="connsiteX4493" fmla="*/ 3768520 w 7451018"/>
              <a:gd name="connsiteY4493" fmla="*/ 420508 h 3415370"/>
              <a:gd name="connsiteX4494" fmla="*/ 3783198 w 7451018"/>
              <a:gd name="connsiteY4494" fmla="*/ 413202 h 3415370"/>
              <a:gd name="connsiteX4495" fmla="*/ 3793922 w 7451018"/>
              <a:gd name="connsiteY4495" fmla="*/ 398324 h 3415370"/>
              <a:gd name="connsiteX4496" fmla="*/ 3800624 w 7451018"/>
              <a:gd name="connsiteY4496" fmla="*/ 397319 h 3415370"/>
              <a:gd name="connsiteX4497" fmla="*/ 3800624 w 7451018"/>
              <a:gd name="connsiteY4497" fmla="*/ 401407 h 3415370"/>
              <a:gd name="connsiteX4498" fmla="*/ 3812018 w 7451018"/>
              <a:gd name="connsiteY4498" fmla="*/ 393499 h 3415370"/>
              <a:gd name="connsiteX4499" fmla="*/ 3807326 w 7451018"/>
              <a:gd name="connsiteY4499" fmla="*/ 385791 h 3415370"/>
              <a:gd name="connsiteX4500" fmla="*/ 3829980 w 7451018"/>
              <a:gd name="connsiteY4500" fmla="*/ 379089 h 3415370"/>
              <a:gd name="connsiteX4501" fmla="*/ 3808532 w 7451018"/>
              <a:gd name="connsiteY4501" fmla="*/ 379089 h 3415370"/>
              <a:gd name="connsiteX4502" fmla="*/ 3773815 w 7451018"/>
              <a:gd name="connsiteY4502" fmla="*/ 391220 h 3415370"/>
              <a:gd name="connsiteX4503" fmla="*/ 3767180 w 7451018"/>
              <a:gd name="connsiteY4503" fmla="*/ 392359 h 3415370"/>
              <a:gd name="connsiteX4504" fmla="*/ 3773815 w 7451018"/>
              <a:gd name="connsiteY4504" fmla="*/ 387198 h 3415370"/>
              <a:gd name="connsiteX4505" fmla="*/ 3804913 w 7451018"/>
              <a:gd name="connsiteY4505" fmla="*/ 372253 h 3415370"/>
              <a:gd name="connsiteX4506" fmla="*/ 3800624 w 7451018"/>
              <a:gd name="connsiteY4506" fmla="*/ 367829 h 3415370"/>
              <a:gd name="connsiteX4507" fmla="*/ 3845930 w 7451018"/>
              <a:gd name="connsiteY4507" fmla="*/ 352883 h 3415370"/>
              <a:gd name="connsiteX4508" fmla="*/ 3839631 w 7451018"/>
              <a:gd name="connsiteY4508" fmla="*/ 359049 h 3415370"/>
              <a:gd name="connsiteX4509" fmla="*/ 3840837 w 7451018"/>
              <a:gd name="connsiteY4509" fmla="*/ 359988 h 3415370"/>
              <a:gd name="connsiteX4510" fmla="*/ 3840837 w 7451018"/>
              <a:gd name="connsiteY4510" fmla="*/ 360515 h 3415370"/>
              <a:gd name="connsiteX4511" fmla="*/ 3840916 w 7451018"/>
              <a:gd name="connsiteY4511" fmla="*/ 360564 h 3415370"/>
              <a:gd name="connsiteX4512" fmla="*/ 3841038 w 7451018"/>
              <a:gd name="connsiteY4512" fmla="*/ 360524 h 3415370"/>
              <a:gd name="connsiteX4513" fmla="*/ 3841056 w 7451018"/>
              <a:gd name="connsiteY4513" fmla="*/ 360652 h 3415370"/>
              <a:gd name="connsiteX4514" fmla="*/ 3841172 w 7451018"/>
              <a:gd name="connsiteY4514" fmla="*/ 360724 h 3415370"/>
              <a:gd name="connsiteX4515" fmla="*/ 3841072 w 7451018"/>
              <a:gd name="connsiteY4515" fmla="*/ 360764 h 3415370"/>
              <a:gd name="connsiteX4516" fmla="*/ 3841105 w 7451018"/>
              <a:gd name="connsiteY4516" fmla="*/ 360993 h 3415370"/>
              <a:gd name="connsiteX4517" fmla="*/ 3841373 w 7451018"/>
              <a:gd name="connsiteY4517" fmla="*/ 360323 h 3415370"/>
              <a:gd name="connsiteX4518" fmla="*/ 3848888 w 7451018"/>
              <a:gd name="connsiteY4518" fmla="*/ 353002 h 3415370"/>
              <a:gd name="connsiteX4519" fmla="*/ 3849147 w 7451018"/>
              <a:gd name="connsiteY4519" fmla="*/ 352750 h 3415370"/>
              <a:gd name="connsiteX4520" fmla="*/ 3853973 w 7451018"/>
              <a:gd name="connsiteY4520" fmla="*/ 357441 h 3415370"/>
              <a:gd name="connsiteX4521" fmla="*/ 3861747 w 7451018"/>
              <a:gd name="connsiteY4521" fmla="*/ 345645 h 3415370"/>
              <a:gd name="connsiteX4522" fmla="*/ 3868115 w 7451018"/>
              <a:gd name="connsiteY4522" fmla="*/ 345645 h 3415370"/>
              <a:gd name="connsiteX4523" fmla="*/ 3890030 w 7451018"/>
              <a:gd name="connsiteY4523" fmla="*/ 338943 h 3415370"/>
              <a:gd name="connsiteX4524" fmla="*/ 3887752 w 7451018"/>
              <a:gd name="connsiteY4524" fmla="*/ 332107 h 3415370"/>
              <a:gd name="connsiteX4525" fmla="*/ 3906718 w 7451018"/>
              <a:gd name="connsiteY4525" fmla="*/ 325539 h 3415370"/>
              <a:gd name="connsiteX4526" fmla="*/ 3908528 w 7451018"/>
              <a:gd name="connsiteY4526" fmla="*/ 330632 h 3415370"/>
              <a:gd name="connsiteX4527" fmla="*/ 3921196 w 7451018"/>
              <a:gd name="connsiteY4527" fmla="*/ 327080 h 3415370"/>
              <a:gd name="connsiteX4528" fmla="*/ 3921196 w 7451018"/>
              <a:gd name="connsiteY4528" fmla="*/ 326947 h 3415370"/>
              <a:gd name="connsiteX4529" fmla="*/ 3921396 w 7451018"/>
              <a:gd name="connsiteY4529" fmla="*/ 327818 h 3415370"/>
              <a:gd name="connsiteX4530" fmla="*/ 3921196 w 7451018"/>
              <a:gd name="connsiteY4530" fmla="*/ 328153 h 3415370"/>
              <a:gd name="connsiteX4531" fmla="*/ 3921396 w 7451018"/>
              <a:gd name="connsiteY4531" fmla="*/ 328086 h 3415370"/>
              <a:gd name="connsiteX4532" fmla="*/ 3921592 w 7451018"/>
              <a:gd name="connsiteY4532" fmla="*/ 328419 h 3415370"/>
              <a:gd name="connsiteX4533" fmla="*/ 3921597 w 7451018"/>
              <a:gd name="connsiteY4533" fmla="*/ 328421 h 3415370"/>
              <a:gd name="connsiteX4534" fmla="*/ 3921594 w 7451018"/>
              <a:gd name="connsiteY4534" fmla="*/ 328422 h 3415370"/>
              <a:gd name="connsiteX4535" fmla="*/ 3923876 w 7451018"/>
              <a:gd name="connsiteY4535" fmla="*/ 332308 h 3415370"/>
              <a:gd name="connsiteX4536" fmla="*/ 3921665 w 7451018"/>
              <a:gd name="connsiteY4536" fmla="*/ 328019 h 3415370"/>
              <a:gd name="connsiteX4537" fmla="*/ 3931383 w 7451018"/>
              <a:gd name="connsiteY4537" fmla="*/ 332442 h 3415370"/>
              <a:gd name="connsiteX4538" fmla="*/ 3947937 w 7451018"/>
              <a:gd name="connsiteY4538" fmla="*/ 333514 h 3415370"/>
              <a:gd name="connsiteX4539" fmla="*/ 3946329 w 7451018"/>
              <a:gd name="connsiteY4539" fmla="*/ 326142 h 3415370"/>
              <a:gd name="connsiteX4540" fmla="*/ 3968781 w 7451018"/>
              <a:gd name="connsiteY4540" fmla="*/ 326745 h 3415370"/>
              <a:gd name="connsiteX4541" fmla="*/ 3969786 w 7451018"/>
              <a:gd name="connsiteY4541" fmla="*/ 326745 h 3415370"/>
              <a:gd name="connsiteX4542" fmla="*/ 3961341 w 7451018"/>
              <a:gd name="connsiteY4542" fmla="*/ 324601 h 3415370"/>
              <a:gd name="connsiteX4543" fmla="*/ 3961341 w 7451018"/>
              <a:gd name="connsiteY4543" fmla="*/ 318904 h 3415370"/>
              <a:gd name="connsiteX4544" fmla="*/ 3997868 w 7451018"/>
              <a:gd name="connsiteY4544" fmla="*/ 318904 h 3415370"/>
              <a:gd name="connsiteX4545" fmla="*/ 3998136 w 7451018"/>
              <a:gd name="connsiteY4545" fmla="*/ 312202 h 3415370"/>
              <a:gd name="connsiteX4546" fmla="*/ 3994852 w 7451018"/>
              <a:gd name="connsiteY4546" fmla="*/ 311799 h 3415370"/>
              <a:gd name="connsiteX4547" fmla="*/ 4008524 w 7451018"/>
              <a:gd name="connsiteY4547" fmla="*/ 305500 h 3415370"/>
              <a:gd name="connsiteX4548" fmla="*/ 4010267 w 7451018"/>
              <a:gd name="connsiteY4548" fmla="*/ 305500 h 3415370"/>
              <a:gd name="connsiteX4549" fmla="*/ 4008256 w 7451018"/>
              <a:gd name="connsiteY4549" fmla="*/ 312202 h 3415370"/>
              <a:gd name="connsiteX4550" fmla="*/ 4028362 w 7451018"/>
              <a:gd name="connsiteY4550" fmla="*/ 312202 h 3415370"/>
              <a:gd name="connsiteX4551" fmla="*/ 4055171 w 7451018"/>
              <a:gd name="connsiteY4551" fmla="*/ 310794 h 3415370"/>
              <a:gd name="connsiteX4552" fmla="*/ 4041767 w 7451018"/>
              <a:gd name="connsiteY4552" fmla="*/ 315955 h 3415370"/>
              <a:gd name="connsiteX4553" fmla="*/ 4047866 w 7451018"/>
              <a:gd name="connsiteY4553" fmla="*/ 316893 h 3415370"/>
              <a:gd name="connsiteX4554" fmla="*/ 4046525 w 7451018"/>
              <a:gd name="connsiteY4554" fmla="*/ 318904 h 3415370"/>
              <a:gd name="connsiteX4555" fmla="*/ 4047811 w 7451018"/>
              <a:gd name="connsiteY4555" fmla="*/ 317228 h 3415370"/>
              <a:gd name="connsiteX4556" fmla="*/ 4047800 w 7451018"/>
              <a:gd name="connsiteY4556" fmla="*/ 317228 h 3415370"/>
              <a:gd name="connsiteX4557" fmla="*/ 4047821 w 7451018"/>
              <a:gd name="connsiteY4557" fmla="*/ 317215 h 3415370"/>
              <a:gd name="connsiteX4558" fmla="*/ 4048067 w 7451018"/>
              <a:gd name="connsiteY4558" fmla="*/ 316893 h 3415370"/>
              <a:gd name="connsiteX4559" fmla="*/ 4048279 w 7451018"/>
              <a:gd name="connsiteY4559" fmla="*/ 316928 h 3415370"/>
              <a:gd name="connsiteX4560" fmla="*/ 4048335 w 7451018"/>
              <a:gd name="connsiteY4560" fmla="*/ 316893 h 3415370"/>
              <a:gd name="connsiteX4561" fmla="*/ 4048297 w 7451018"/>
              <a:gd name="connsiteY4561" fmla="*/ 316931 h 3415370"/>
              <a:gd name="connsiteX4562" fmla="*/ 4048469 w 7451018"/>
              <a:gd name="connsiteY4562" fmla="*/ 316960 h 3415370"/>
              <a:gd name="connsiteX4563" fmla="*/ 4048402 w 7451018"/>
              <a:gd name="connsiteY4563" fmla="*/ 316625 h 3415370"/>
              <a:gd name="connsiteX4564" fmla="*/ 4061873 w 7451018"/>
              <a:gd name="connsiteY4564" fmla="*/ 319105 h 3415370"/>
              <a:gd name="connsiteX4565" fmla="*/ 4068575 w 7451018"/>
              <a:gd name="connsiteY4565" fmla="*/ 318971 h 3415370"/>
              <a:gd name="connsiteX4566" fmla="*/ 4100880 w 7451018"/>
              <a:gd name="connsiteY4566" fmla="*/ 312269 h 3415370"/>
              <a:gd name="connsiteX4567" fmla="*/ 4117300 w 7451018"/>
              <a:gd name="connsiteY4567" fmla="*/ 312269 h 3415370"/>
              <a:gd name="connsiteX4568" fmla="*/ 4155703 w 7451018"/>
              <a:gd name="connsiteY4568" fmla="*/ 325137 h 3415370"/>
              <a:gd name="connsiteX4569" fmla="*/ 4124940 w 7451018"/>
              <a:gd name="connsiteY4569" fmla="*/ 332375 h 3415370"/>
              <a:gd name="connsiteX4570" fmla="*/ 4125343 w 7451018"/>
              <a:gd name="connsiteY4570" fmla="*/ 339077 h 3415370"/>
              <a:gd name="connsiteX4571" fmla="*/ 4166963 w 7451018"/>
              <a:gd name="connsiteY4571" fmla="*/ 339077 h 3415370"/>
              <a:gd name="connsiteX4572" fmla="*/ 4192297 w 7451018"/>
              <a:gd name="connsiteY4572" fmla="*/ 345779 h 3415370"/>
              <a:gd name="connsiteX4573" fmla="*/ 4363470 w 7451018"/>
              <a:gd name="connsiteY4573" fmla="*/ 392426 h 3415370"/>
              <a:gd name="connsiteX4574" fmla="*/ 4356768 w 7451018"/>
              <a:gd name="connsiteY4574" fmla="*/ 399396 h 3415370"/>
              <a:gd name="connsiteX4575" fmla="*/ 4368832 w 7451018"/>
              <a:gd name="connsiteY4575" fmla="*/ 405696 h 3415370"/>
              <a:gd name="connsiteX4576" fmla="*/ 4363403 w 7451018"/>
              <a:gd name="connsiteY4576" fmla="*/ 412398 h 3415370"/>
              <a:gd name="connsiteX4577" fmla="*/ 4206908 w 7451018"/>
              <a:gd name="connsiteY4577" fmla="*/ 412934 h 3415370"/>
              <a:gd name="connsiteX4578" fmla="*/ 4200943 w 7451018"/>
              <a:gd name="connsiteY4578" fmla="*/ 419570 h 3415370"/>
              <a:gd name="connsiteX4579" fmla="*/ 4235727 w 7451018"/>
              <a:gd name="connsiteY4579" fmla="*/ 440079 h 3415370"/>
              <a:gd name="connsiteX4580" fmla="*/ 4229427 w 7451018"/>
              <a:gd name="connsiteY4580" fmla="*/ 439743 h 3415370"/>
              <a:gd name="connsiteX4581" fmla="*/ 4222725 w 7451018"/>
              <a:gd name="connsiteY4581" fmla="*/ 453282 h 3415370"/>
              <a:gd name="connsiteX4582" fmla="*/ 4235058 w 7451018"/>
              <a:gd name="connsiteY4582" fmla="*/ 473723 h 3415370"/>
              <a:gd name="connsiteX4583" fmla="*/ 4282308 w 7451018"/>
              <a:gd name="connsiteY4583" fmla="*/ 487730 h 3415370"/>
              <a:gd name="connsiteX4584" fmla="*/ 4284922 w 7451018"/>
              <a:gd name="connsiteY4584" fmla="*/ 487730 h 3415370"/>
              <a:gd name="connsiteX4585" fmla="*/ 4294170 w 7451018"/>
              <a:gd name="connsiteY4585" fmla="*/ 480425 h 3415370"/>
              <a:gd name="connsiteX4586" fmla="*/ 4296449 w 7451018"/>
              <a:gd name="connsiteY4586" fmla="*/ 481096 h 3415370"/>
              <a:gd name="connsiteX4587" fmla="*/ 4291556 w 7451018"/>
              <a:gd name="connsiteY4587" fmla="*/ 473120 h 3415370"/>
              <a:gd name="connsiteX4588" fmla="*/ 4264413 w 7451018"/>
              <a:gd name="connsiteY4588" fmla="*/ 460855 h 3415370"/>
              <a:gd name="connsiteX4589" fmla="*/ 4269603 w 7451018"/>
              <a:gd name="connsiteY4589" fmla="*/ 453264 h 3415370"/>
              <a:gd name="connsiteX4590" fmla="*/ 4269774 w 7451018"/>
              <a:gd name="connsiteY4590" fmla="*/ 453013 h 3415370"/>
              <a:gd name="connsiteX4591" fmla="*/ 4270579 w 7451018"/>
              <a:gd name="connsiteY4591" fmla="*/ 453013 h 3415370"/>
              <a:gd name="connsiteX4592" fmla="*/ 4269707 w 7451018"/>
              <a:gd name="connsiteY4592" fmla="*/ 453550 h 3415370"/>
              <a:gd name="connsiteX4593" fmla="*/ 4340348 w 7451018"/>
              <a:gd name="connsiteY4593" fmla="*/ 460855 h 3415370"/>
              <a:gd name="connsiteX4594" fmla="*/ 4337734 w 7451018"/>
              <a:gd name="connsiteY4594" fmla="*/ 460855 h 3415370"/>
              <a:gd name="connsiteX4595" fmla="*/ 4337332 w 7451018"/>
              <a:gd name="connsiteY4595" fmla="*/ 460855 h 3415370"/>
              <a:gd name="connsiteX4596" fmla="*/ 4417155 w 7451018"/>
              <a:gd name="connsiteY4596" fmla="*/ 428685 h 3415370"/>
              <a:gd name="connsiteX4597" fmla="*/ 4427611 w 7451018"/>
              <a:gd name="connsiteY4597" fmla="*/ 412734 h 3415370"/>
              <a:gd name="connsiteX4598" fmla="*/ 4411860 w 7451018"/>
              <a:gd name="connsiteY4598" fmla="*/ 403015 h 3415370"/>
              <a:gd name="connsiteX4599" fmla="*/ 4424058 w 7451018"/>
              <a:gd name="connsiteY4599" fmla="*/ 380094 h 3415370"/>
              <a:gd name="connsiteX4600" fmla="*/ 4403683 w 7451018"/>
              <a:gd name="connsiteY4600" fmla="*/ 372521 h 3415370"/>
              <a:gd name="connsiteX4601" fmla="*/ 4403683 w 7451018"/>
              <a:gd name="connsiteY4601" fmla="*/ 365819 h 3415370"/>
              <a:gd name="connsiteX4602" fmla="*/ 4468493 w 7451018"/>
              <a:gd name="connsiteY4602" fmla="*/ 379223 h 3415370"/>
              <a:gd name="connsiteX4603" fmla="*/ 4477407 w 7451018"/>
              <a:gd name="connsiteY4603" fmla="*/ 381167 h 3415370"/>
              <a:gd name="connsiteX4604" fmla="*/ 4441149 w 7451018"/>
              <a:gd name="connsiteY4604" fmla="*/ 399330 h 3415370"/>
              <a:gd name="connsiteX4605" fmla="*/ 4497513 w 7451018"/>
              <a:gd name="connsiteY4605" fmla="*/ 406635 h 3415370"/>
              <a:gd name="connsiteX4606" fmla="*/ 4516481 w 7451018"/>
              <a:gd name="connsiteY4606" fmla="*/ 392627 h 3415370"/>
              <a:gd name="connsiteX4607" fmla="*/ 4513264 w 7451018"/>
              <a:gd name="connsiteY4607" fmla="*/ 386863 h 3415370"/>
              <a:gd name="connsiteX4608" fmla="*/ 4636450 w 7451018"/>
              <a:gd name="connsiteY4608" fmla="*/ 359519 h 3415370"/>
              <a:gd name="connsiteX4609" fmla="*/ 4636651 w 7451018"/>
              <a:gd name="connsiteY4609" fmla="*/ 359117 h 3415370"/>
              <a:gd name="connsiteX4610" fmla="*/ 4637321 w 7451018"/>
              <a:gd name="connsiteY4610" fmla="*/ 359385 h 3415370"/>
              <a:gd name="connsiteX4611" fmla="*/ 4645028 w 7451018"/>
              <a:gd name="connsiteY4611" fmla="*/ 359720 h 3415370"/>
              <a:gd name="connsiteX4612" fmla="*/ 4641610 w 7451018"/>
              <a:gd name="connsiteY4612" fmla="*/ 365819 h 3415370"/>
              <a:gd name="connsiteX4613" fmla="*/ 4636918 w 7451018"/>
              <a:gd name="connsiteY4613" fmla="*/ 360323 h 3415370"/>
              <a:gd name="connsiteX4614" fmla="*/ 4628474 w 7451018"/>
              <a:gd name="connsiteY4614" fmla="*/ 365819 h 3415370"/>
              <a:gd name="connsiteX4615" fmla="*/ 4628080 w 7451018"/>
              <a:gd name="connsiteY4615" fmla="*/ 368986 h 3415370"/>
              <a:gd name="connsiteX4616" fmla="*/ 4625392 w 7451018"/>
              <a:gd name="connsiteY4616" fmla="*/ 371937 h 3415370"/>
              <a:gd name="connsiteX4617" fmla="*/ 4625346 w 7451018"/>
              <a:gd name="connsiteY4617" fmla="*/ 372610 h 3415370"/>
              <a:gd name="connsiteX4618" fmla="*/ 4629747 w 7451018"/>
              <a:gd name="connsiteY4618" fmla="*/ 373526 h 3415370"/>
              <a:gd name="connsiteX4619" fmla="*/ 4638326 w 7451018"/>
              <a:gd name="connsiteY4619" fmla="*/ 375001 h 3415370"/>
              <a:gd name="connsiteX4620" fmla="*/ 4638192 w 7451018"/>
              <a:gd name="connsiteY4620" fmla="*/ 372454 h 3415370"/>
              <a:gd name="connsiteX4621" fmla="*/ 4639331 w 7451018"/>
              <a:gd name="connsiteY4621" fmla="*/ 379156 h 3415370"/>
              <a:gd name="connsiteX4622" fmla="*/ 4645095 w 7451018"/>
              <a:gd name="connsiteY4622" fmla="*/ 379156 h 3415370"/>
              <a:gd name="connsiteX4623" fmla="*/ 4691072 w 7451018"/>
              <a:gd name="connsiteY4623" fmla="*/ 372454 h 3415370"/>
              <a:gd name="connsiteX4624" fmla="*/ 4745627 w 7451018"/>
              <a:gd name="connsiteY4624" fmla="*/ 367829 h 3415370"/>
              <a:gd name="connsiteX4625" fmla="*/ 4734636 w 7451018"/>
              <a:gd name="connsiteY4625" fmla="*/ 369974 h 3415370"/>
              <a:gd name="connsiteX4626" fmla="*/ 4732223 w 7451018"/>
              <a:gd name="connsiteY4626" fmla="*/ 370979 h 3415370"/>
              <a:gd name="connsiteX4627" fmla="*/ 4747169 w 7451018"/>
              <a:gd name="connsiteY4627" fmla="*/ 372454 h 3415370"/>
              <a:gd name="connsiteX4628" fmla="*/ 4772436 w 7451018"/>
              <a:gd name="connsiteY4628" fmla="*/ 358714 h 3415370"/>
              <a:gd name="connsiteX4629" fmla="*/ 4769152 w 7451018"/>
              <a:gd name="connsiteY4629" fmla="*/ 358714 h 3415370"/>
              <a:gd name="connsiteX4630" fmla="*/ 4764327 w 7451018"/>
              <a:gd name="connsiteY4630" fmla="*/ 359049 h 3415370"/>
              <a:gd name="connsiteX4631" fmla="*/ 4752531 w 7451018"/>
              <a:gd name="connsiteY4631" fmla="*/ 345645 h 3415370"/>
              <a:gd name="connsiteX4632" fmla="*/ 4718551 w 7451018"/>
              <a:gd name="connsiteY4632" fmla="*/ 325539 h 3415370"/>
              <a:gd name="connsiteX4633" fmla="*/ 4731303 w 7451018"/>
              <a:gd name="connsiteY4633" fmla="*/ 319972 h 3415370"/>
              <a:gd name="connsiteX4634" fmla="*/ 4731754 w 7451018"/>
              <a:gd name="connsiteY4634" fmla="*/ 319775 h 3415370"/>
              <a:gd name="connsiteX4635" fmla="*/ 4765667 w 7451018"/>
              <a:gd name="connsiteY4635" fmla="*/ 340351 h 3415370"/>
              <a:gd name="connsiteX4636" fmla="*/ 4926251 w 7451018"/>
              <a:gd name="connsiteY4636" fmla="*/ 376944 h 3415370"/>
              <a:gd name="connsiteX4637" fmla="*/ 4935835 w 7451018"/>
              <a:gd name="connsiteY4637" fmla="*/ 365819 h 3415370"/>
              <a:gd name="connsiteX4638" fmla="*/ 4913114 w 7451018"/>
              <a:gd name="connsiteY4638" fmla="*/ 350538 h 3415370"/>
              <a:gd name="connsiteX4639" fmla="*/ 4906412 w 7451018"/>
              <a:gd name="connsiteY4639" fmla="*/ 345713 h 3415370"/>
              <a:gd name="connsiteX4640" fmla="*/ 4906211 w 7451018"/>
              <a:gd name="connsiteY4640" fmla="*/ 352347 h 3415370"/>
              <a:gd name="connsiteX4641" fmla="*/ 4901720 w 7451018"/>
              <a:gd name="connsiteY4641" fmla="*/ 332308 h 3415370"/>
              <a:gd name="connsiteX4642" fmla="*/ 4898973 w 7451018"/>
              <a:gd name="connsiteY4642" fmla="*/ 332308 h 3415370"/>
              <a:gd name="connsiteX4643" fmla="*/ 4901720 w 7451018"/>
              <a:gd name="connsiteY4643" fmla="*/ 318904 h 3415370"/>
              <a:gd name="connsiteX4644" fmla="*/ 4885167 w 7451018"/>
              <a:gd name="connsiteY4644" fmla="*/ 318904 h 3415370"/>
              <a:gd name="connsiteX4645" fmla="*/ 4940191 w 7451018"/>
              <a:gd name="connsiteY4645" fmla="*/ 264885 h 3415370"/>
              <a:gd name="connsiteX4646" fmla="*/ 5020349 w 7451018"/>
              <a:gd name="connsiteY4646" fmla="*/ 270045 h 3415370"/>
              <a:gd name="connsiteX4647" fmla="*/ 4999840 w 7451018"/>
              <a:gd name="connsiteY4647" fmla="*/ 298865 h 3415370"/>
              <a:gd name="connsiteX4648" fmla="*/ 5012373 w 7451018"/>
              <a:gd name="connsiteY4648" fmla="*/ 359184 h 3415370"/>
              <a:gd name="connsiteX4649" fmla="*/ 5032949 w 7451018"/>
              <a:gd name="connsiteY4649" fmla="*/ 376944 h 3415370"/>
              <a:gd name="connsiteX4650" fmla="*/ 5033753 w 7451018"/>
              <a:gd name="connsiteY4650" fmla="*/ 376073 h 3415370"/>
              <a:gd name="connsiteX4651" fmla="*/ 5033016 w 7451018"/>
              <a:gd name="connsiteY4651" fmla="*/ 377011 h 3415370"/>
              <a:gd name="connsiteX4652" fmla="*/ 5033685 w 7451018"/>
              <a:gd name="connsiteY4652" fmla="*/ 379290 h 3415370"/>
              <a:gd name="connsiteX4653" fmla="*/ 5032078 w 7451018"/>
              <a:gd name="connsiteY4653" fmla="*/ 378083 h 3415370"/>
              <a:gd name="connsiteX4654" fmla="*/ 5025308 w 7451018"/>
              <a:gd name="connsiteY4654" fmla="*/ 379290 h 3415370"/>
              <a:gd name="connsiteX4655" fmla="*/ 5027051 w 7451018"/>
              <a:gd name="connsiteY4655" fmla="*/ 392426 h 3415370"/>
              <a:gd name="connsiteX4656" fmla="*/ 5001783 w 7451018"/>
              <a:gd name="connsiteY4656" fmla="*/ 412801 h 3415370"/>
              <a:gd name="connsiteX4657" fmla="*/ 4980873 w 7451018"/>
              <a:gd name="connsiteY4657" fmla="*/ 419503 h 3415370"/>
              <a:gd name="connsiteX4658" fmla="*/ 4981275 w 7451018"/>
              <a:gd name="connsiteY4658" fmla="*/ 426205 h 3415370"/>
              <a:gd name="connsiteX4659" fmla="*/ 5054999 w 7451018"/>
              <a:gd name="connsiteY4659" fmla="*/ 392694 h 3415370"/>
              <a:gd name="connsiteX4660" fmla="*/ 5047157 w 7451018"/>
              <a:gd name="connsiteY4660" fmla="*/ 366891 h 3415370"/>
              <a:gd name="connsiteX4661" fmla="*/ 5069878 w 7451018"/>
              <a:gd name="connsiteY4661" fmla="*/ 359452 h 3415370"/>
              <a:gd name="connsiteX4662" fmla="*/ 5033753 w 7451018"/>
              <a:gd name="connsiteY4662" fmla="*/ 355699 h 3415370"/>
              <a:gd name="connsiteX4663" fmla="*/ 5040455 w 7451018"/>
              <a:gd name="connsiteY4663" fmla="*/ 350538 h 3415370"/>
              <a:gd name="connsiteX4664" fmla="*/ 5027051 w 7451018"/>
              <a:gd name="connsiteY4664" fmla="*/ 342496 h 3415370"/>
              <a:gd name="connsiteX4665" fmla="*/ 5047157 w 7451018"/>
              <a:gd name="connsiteY4665" fmla="*/ 323059 h 3415370"/>
              <a:gd name="connsiteX4666" fmla="*/ 5019879 w 7451018"/>
              <a:gd name="connsiteY4666" fmla="*/ 305634 h 3415370"/>
              <a:gd name="connsiteX4667" fmla="*/ 5027051 w 7451018"/>
              <a:gd name="connsiteY4667" fmla="*/ 293570 h 3415370"/>
              <a:gd name="connsiteX4668" fmla="*/ 5040455 w 7451018"/>
              <a:gd name="connsiteY4668" fmla="*/ 261936 h 3415370"/>
              <a:gd name="connsiteX4669" fmla="*/ 5060494 w 7451018"/>
              <a:gd name="connsiteY4669" fmla="*/ 258719 h 3415370"/>
              <a:gd name="connsiteX4670" fmla="*/ 5060494 w 7451018"/>
              <a:gd name="connsiteY4670" fmla="*/ 265421 h 3415370"/>
              <a:gd name="connsiteX4671" fmla="*/ 5075843 w 7451018"/>
              <a:gd name="connsiteY4671" fmla="*/ 278825 h 3415370"/>
              <a:gd name="connsiteX4672" fmla="*/ 5073898 w 7451018"/>
              <a:gd name="connsiteY4672" fmla="*/ 283449 h 3415370"/>
              <a:gd name="connsiteX4673" fmla="*/ 5068202 w 7451018"/>
              <a:gd name="connsiteY4673" fmla="*/ 291492 h 3415370"/>
              <a:gd name="connsiteX4674" fmla="*/ 5072022 w 7451018"/>
              <a:gd name="connsiteY4674" fmla="*/ 302819 h 3415370"/>
              <a:gd name="connsiteX4675" fmla="*/ 5071955 w 7451018"/>
              <a:gd name="connsiteY4675" fmla="*/ 305634 h 3415370"/>
              <a:gd name="connsiteX4676" fmla="*/ 5111565 w 7451018"/>
              <a:gd name="connsiteY4676" fmla="*/ 305634 h 3415370"/>
              <a:gd name="connsiteX4677" fmla="*/ 5087370 w 7451018"/>
              <a:gd name="connsiteY4677" fmla="*/ 292632 h 3415370"/>
              <a:gd name="connsiteX4678" fmla="*/ 5080668 w 7451018"/>
              <a:gd name="connsiteY4678" fmla="*/ 288476 h 3415370"/>
              <a:gd name="connsiteX4679" fmla="*/ 5134285 w 7451018"/>
              <a:gd name="connsiteY4679" fmla="*/ 272123 h 3415370"/>
              <a:gd name="connsiteX4680" fmla="*/ 5220005 w 7451018"/>
              <a:gd name="connsiteY4680" fmla="*/ 292229 h 3415370"/>
              <a:gd name="connsiteX4681" fmla="*/ 5208009 w 7451018"/>
              <a:gd name="connsiteY4681" fmla="*/ 285393 h 3415370"/>
              <a:gd name="connsiteX4682" fmla="*/ 5211360 w 7451018"/>
              <a:gd name="connsiteY4682" fmla="*/ 278825 h 3415370"/>
              <a:gd name="connsiteX4683" fmla="*/ 5181133 w 7451018"/>
              <a:gd name="connsiteY4683" fmla="*/ 265421 h 3415370"/>
              <a:gd name="connsiteX4684" fmla="*/ 5167796 w 7451018"/>
              <a:gd name="connsiteY4684" fmla="*/ 258920 h 3415370"/>
              <a:gd name="connsiteX4685" fmla="*/ 5174029 w 7451018"/>
              <a:gd name="connsiteY4685" fmla="*/ 255770 h 3415370"/>
              <a:gd name="connsiteX4686" fmla="*/ 5168466 w 7451018"/>
              <a:gd name="connsiteY4686" fmla="*/ 245314 h 3415370"/>
              <a:gd name="connsiteX4687" fmla="*/ 5301839 w 7451018"/>
              <a:gd name="connsiteY4687" fmla="*/ 236534 h 3415370"/>
              <a:gd name="connsiteX4688" fmla="*/ 5301839 w 7451018"/>
              <a:gd name="connsiteY4688" fmla="*/ 234457 h 3415370"/>
              <a:gd name="connsiteX4689" fmla="*/ 5287630 w 7451018"/>
              <a:gd name="connsiteY4689" fmla="*/ 231910 h 3415370"/>
              <a:gd name="connsiteX4690" fmla="*/ 5288435 w 7451018"/>
              <a:gd name="connsiteY4690" fmla="*/ 225208 h 3415370"/>
              <a:gd name="connsiteX4691" fmla="*/ 5254924 w 7451018"/>
              <a:gd name="connsiteY4691" fmla="*/ 227286 h 3415370"/>
              <a:gd name="connsiteX4692" fmla="*/ 5271344 w 7451018"/>
              <a:gd name="connsiteY4692" fmla="*/ 218506 h 3415370"/>
              <a:gd name="connsiteX4693" fmla="*/ 5268328 w 7451018"/>
              <a:gd name="connsiteY4693" fmla="*/ 219176 h 3415370"/>
              <a:gd name="connsiteX4694" fmla="*/ 5271210 w 7451018"/>
              <a:gd name="connsiteY4694" fmla="*/ 211804 h 3415370"/>
              <a:gd name="connsiteX4695" fmla="*/ 5274628 w 7451018"/>
              <a:gd name="connsiteY4695" fmla="*/ 211804 h 3415370"/>
              <a:gd name="connsiteX4696" fmla="*/ 5281665 w 7451018"/>
              <a:gd name="connsiteY4696" fmla="*/ 218506 h 3415370"/>
              <a:gd name="connsiteX4697" fmla="*/ 5279789 w 7451018"/>
              <a:gd name="connsiteY4697" fmla="*/ 211804 h 3415370"/>
              <a:gd name="connsiteX4698" fmla="*/ 5288367 w 7451018"/>
              <a:gd name="connsiteY4698" fmla="*/ 215088 h 3415370"/>
              <a:gd name="connsiteX4699" fmla="*/ 5399221 w 7451018"/>
              <a:gd name="connsiteY4699" fmla="*/ 192167 h 3415370"/>
              <a:gd name="connsiteX4700" fmla="*/ 5399301 w 7451018"/>
              <a:gd name="connsiteY4700" fmla="*/ 192253 h 3415370"/>
              <a:gd name="connsiteX4701" fmla="*/ 5402765 w 7451018"/>
              <a:gd name="connsiteY4701" fmla="*/ 196012 h 3415370"/>
              <a:gd name="connsiteX4702" fmla="*/ 5405655 w 7451018"/>
              <a:gd name="connsiteY4702" fmla="*/ 198399 h 3415370"/>
              <a:gd name="connsiteX4703" fmla="*/ 5429180 w 7451018"/>
              <a:gd name="connsiteY4703" fmla="*/ 184995 h 3415370"/>
              <a:gd name="connsiteX4704" fmla="*/ 5521670 w 7451018"/>
              <a:gd name="connsiteY4704" fmla="*/ 184995 h 3415370"/>
              <a:gd name="connsiteX4705" fmla="*/ 5557928 w 7451018"/>
              <a:gd name="connsiteY4705" fmla="*/ 178293 h 3415370"/>
              <a:gd name="connsiteX4706" fmla="*/ 5556521 w 7451018"/>
              <a:gd name="connsiteY4706" fmla="*/ 176283 h 3415370"/>
              <a:gd name="connsiteX4707" fmla="*/ 5603436 w 7451018"/>
              <a:gd name="connsiteY4707" fmla="*/ 172127 h 3415370"/>
              <a:gd name="connsiteX4708" fmla="*/ 5596734 w 7451018"/>
              <a:gd name="connsiteY4708" fmla="*/ 167100 h 3415370"/>
              <a:gd name="connsiteX4709" fmla="*/ 5646958 w 7451018"/>
              <a:gd name="connsiteY4709" fmla="*/ 147446 h 3415370"/>
              <a:gd name="connsiteX4710" fmla="*/ 1626867 w 7451018"/>
              <a:gd name="connsiteY4710" fmla="*/ 145084 h 3415370"/>
              <a:gd name="connsiteX4711" fmla="*/ 1649053 w 7451018"/>
              <a:gd name="connsiteY4711" fmla="*/ 151686 h 3415370"/>
              <a:gd name="connsiteX4712" fmla="*/ 1649053 w 7451018"/>
              <a:gd name="connsiteY4712" fmla="*/ 158388 h 3415370"/>
              <a:gd name="connsiteX4713" fmla="*/ 1614737 w 7451018"/>
              <a:gd name="connsiteY4713" fmla="*/ 158187 h 3415370"/>
              <a:gd name="connsiteX4714" fmla="*/ 1626867 w 7451018"/>
              <a:gd name="connsiteY4714" fmla="*/ 145084 h 3415370"/>
              <a:gd name="connsiteX4715" fmla="*/ 1394027 w 7451018"/>
              <a:gd name="connsiteY4715" fmla="*/ 143500 h 3415370"/>
              <a:gd name="connsiteX4716" fmla="*/ 1415818 w 7451018"/>
              <a:gd name="connsiteY4716" fmla="*/ 146189 h 3415370"/>
              <a:gd name="connsiteX4717" fmla="*/ 1416690 w 7451018"/>
              <a:gd name="connsiteY4717" fmla="*/ 146189 h 3415370"/>
              <a:gd name="connsiteX4718" fmla="*/ 1381839 w 7451018"/>
              <a:gd name="connsiteY4718" fmla="*/ 146189 h 3415370"/>
              <a:gd name="connsiteX4719" fmla="*/ 1394027 w 7451018"/>
              <a:gd name="connsiteY4719" fmla="*/ 143500 h 3415370"/>
              <a:gd name="connsiteX4720" fmla="*/ 1167965 w 7451018"/>
              <a:gd name="connsiteY4720" fmla="*/ 138884 h 3415370"/>
              <a:gd name="connsiteX4721" fmla="*/ 1188616 w 7451018"/>
              <a:gd name="connsiteY4721" fmla="*/ 138885 h 3415370"/>
              <a:gd name="connsiteX4722" fmla="*/ 1234391 w 7451018"/>
              <a:gd name="connsiteY4722" fmla="*/ 146190 h 3415370"/>
              <a:gd name="connsiteX4723" fmla="*/ 1225612 w 7451018"/>
              <a:gd name="connsiteY4723" fmla="*/ 146190 h 3415370"/>
              <a:gd name="connsiteX4724" fmla="*/ 1159729 w 7451018"/>
              <a:gd name="connsiteY4724" fmla="*/ 151953 h 3415370"/>
              <a:gd name="connsiteX4725" fmla="*/ 1167965 w 7451018"/>
              <a:gd name="connsiteY4725" fmla="*/ 138884 h 3415370"/>
              <a:gd name="connsiteX4726" fmla="*/ 1547526 w 7451018"/>
              <a:gd name="connsiteY4726" fmla="*/ 131973 h 3415370"/>
              <a:gd name="connsiteX4727" fmla="*/ 1553147 w 7451018"/>
              <a:gd name="connsiteY4727" fmla="*/ 132584 h 3415370"/>
              <a:gd name="connsiteX4728" fmla="*/ 1543365 w 7451018"/>
              <a:gd name="connsiteY4728" fmla="*/ 134729 h 3415370"/>
              <a:gd name="connsiteX4729" fmla="*/ 1547526 w 7451018"/>
              <a:gd name="connsiteY4729" fmla="*/ 131973 h 3415370"/>
              <a:gd name="connsiteX4730" fmla="*/ 3811749 w 7451018"/>
              <a:gd name="connsiteY4730" fmla="*/ 124943 h 3415370"/>
              <a:gd name="connsiteX4731" fmla="*/ 3812531 w 7451018"/>
              <a:gd name="connsiteY4731" fmla="*/ 125248 h 3415370"/>
              <a:gd name="connsiteX4732" fmla="*/ 3814949 w 7451018"/>
              <a:gd name="connsiteY4732" fmla="*/ 129400 h 3415370"/>
              <a:gd name="connsiteX4733" fmla="*/ 3809203 w 7451018"/>
              <a:gd name="connsiteY4733" fmla="*/ 131645 h 3415370"/>
              <a:gd name="connsiteX4734" fmla="*/ 3801294 w 7451018"/>
              <a:gd name="connsiteY4734" fmla="*/ 135935 h 3415370"/>
              <a:gd name="connsiteX4735" fmla="*/ 3801093 w 7451018"/>
              <a:gd name="connsiteY4735" fmla="*/ 138347 h 3415370"/>
              <a:gd name="connsiteX4736" fmla="*/ 3828907 w 7451018"/>
              <a:gd name="connsiteY4736" fmla="*/ 131645 h 3415370"/>
              <a:gd name="connsiteX4737" fmla="*/ 3812531 w 7451018"/>
              <a:gd name="connsiteY4737" fmla="*/ 125248 h 3415370"/>
              <a:gd name="connsiteX4738" fmla="*/ 3812353 w 7451018"/>
              <a:gd name="connsiteY4738" fmla="*/ 124943 h 3415370"/>
              <a:gd name="connsiteX4739" fmla="*/ 3812218 w 7451018"/>
              <a:gd name="connsiteY4739" fmla="*/ 125011 h 3415370"/>
              <a:gd name="connsiteX4740" fmla="*/ 3811749 w 7451018"/>
              <a:gd name="connsiteY4740" fmla="*/ 124943 h 3415370"/>
              <a:gd name="connsiteX4741" fmla="*/ 1226259 w 7451018"/>
              <a:gd name="connsiteY4741" fmla="*/ 119986 h 3415370"/>
              <a:gd name="connsiteX4742" fmla="*/ 1246925 w 7451018"/>
              <a:gd name="connsiteY4742" fmla="*/ 131646 h 3415370"/>
              <a:gd name="connsiteX4743" fmla="*/ 1206511 w 7451018"/>
              <a:gd name="connsiteY4743" fmla="*/ 131579 h 3415370"/>
              <a:gd name="connsiteX4744" fmla="*/ 1158456 w 7451018"/>
              <a:gd name="connsiteY4744" fmla="*/ 131579 h 3415370"/>
              <a:gd name="connsiteX4745" fmla="*/ 1226259 w 7451018"/>
              <a:gd name="connsiteY4745" fmla="*/ 119986 h 3415370"/>
              <a:gd name="connsiteX4746" fmla="*/ 1709364 w 7451018"/>
              <a:gd name="connsiteY4746" fmla="*/ 119381 h 3415370"/>
              <a:gd name="connsiteX4747" fmla="*/ 1709029 w 7451018"/>
              <a:gd name="connsiteY4747" fmla="*/ 119448 h 3415370"/>
              <a:gd name="connsiteX4748" fmla="*/ 1710303 w 7451018"/>
              <a:gd name="connsiteY4748" fmla="*/ 119381 h 3415370"/>
              <a:gd name="connsiteX4749" fmla="*/ 1468094 w 7451018"/>
              <a:gd name="connsiteY4749" fmla="*/ 118175 h 3415370"/>
              <a:gd name="connsiteX4750" fmla="*/ 1515008 w 7451018"/>
              <a:gd name="connsiteY4750" fmla="*/ 124676 h 3415370"/>
              <a:gd name="connsiteX4751" fmla="*/ 1537395 w 7451018"/>
              <a:gd name="connsiteY4751" fmla="*/ 131579 h 3415370"/>
              <a:gd name="connsiteX4752" fmla="*/ 1541817 w 7451018"/>
              <a:gd name="connsiteY4752" fmla="*/ 138817 h 3415370"/>
              <a:gd name="connsiteX4753" fmla="*/ 1530491 w 7451018"/>
              <a:gd name="connsiteY4753" fmla="*/ 144983 h 3415370"/>
              <a:gd name="connsiteX4754" fmla="*/ 1582096 w 7451018"/>
              <a:gd name="connsiteY4754" fmla="*/ 149005 h 3415370"/>
              <a:gd name="connsiteX4755" fmla="*/ 1513735 w 7451018"/>
              <a:gd name="connsiteY4755" fmla="*/ 144983 h 3415370"/>
              <a:gd name="connsiteX4756" fmla="*/ 1481833 w 7451018"/>
              <a:gd name="connsiteY4756" fmla="*/ 138281 h 3415370"/>
              <a:gd name="connsiteX4757" fmla="*/ 1468094 w 7451018"/>
              <a:gd name="connsiteY4757" fmla="*/ 131579 h 3415370"/>
              <a:gd name="connsiteX4758" fmla="*/ 5610004 w 7451018"/>
              <a:gd name="connsiteY4758" fmla="*/ 107183 h 3415370"/>
              <a:gd name="connsiteX4759" fmla="*/ 5630001 w 7451018"/>
              <a:gd name="connsiteY4759" fmla="*/ 107518 h 3415370"/>
              <a:gd name="connsiteX4760" fmla="*/ 5645879 w 7451018"/>
              <a:gd name="connsiteY4760" fmla="*/ 111059 h 3415370"/>
              <a:gd name="connsiteX4761" fmla="*/ 5647334 w 7451018"/>
              <a:gd name="connsiteY4761" fmla="*/ 110199 h 3415370"/>
              <a:gd name="connsiteX4762" fmla="*/ 5646530 w 7451018"/>
              <a:gd name="connsiteY4762" fmla="*/ 111205 h 3415370"/>
              <a:gd name="connsiteX4763" fmla="*/ 5645912 w 7451018"/>
              <a:gd name="connsiteY4763" fmla="*/ 111081 h 3415370"/>
              <a:gd name="connsiteX4764" fmla="*/ 5642593 w 7451018"/>
              <a:gd name="connsiteY4764" fmla="*/ 113550 h 3415370"/>
              <a:gd name="connsiteX4765" fmla="*/ 5646597 w 7451018"/>
              <a:gd name="connsiteY4765" fmla="*/ 111204 h 3415370"/>
              <a:gd name="connsiteX4766" fmla="*/ 5648540 w 7451018"/>
              <a:gd name="connsiteY4766" fmla="*/ 111472 h 3415370"/>
              <a:gd name="connsiteX4767" fmla="*/ 5675886 w 7451018"/>
              <a:gd name="connsiteY4767" fmla="*/ 118174 h 3415370"/>
              <a:gd name="connsiteX4768" fmla="*/ 5691702 w 7451018"/>
              <a:gd name="connsiteY4768" fmla="*/ 131579 h 3415370"/>
              <a:gd name="connsiteX4769" fmla="*/ 5569053 w 7451018"/>
              <a:gd name="connsiteY4769" fmla="*/ 138281 h 3415370"/>
              <a:gd name="connsiteX4770" fmla="*/ 5583195 w 7451018"/>
              <a:gd name="connsiteY4770" fmla="*/ 124877 h 3415370"/>
              <a:gd name="connsiteX4771" fmla="*/ 5589495 w 7451018"/>
              <a:gd name="connsiteY4771" fmla="*/ 118174 h 3415370"/>
              <a:gd name="connsiteX4772" fmla="*/ 5610004 w 7451018"/>
              <a:gd name="connsiteY4772" fmla="*/ 107183 h 3415370"/>
              <a:gd name="connsiteX4773" fmla="*/ 1747231 w 7451018"/>
              <a:gd name="connsiteY4773" fmla="*/ 104771 h 3415370"/>
              <a:gd name="connsiteX4774" fmla="*/ 1741267 w 7451018"/>
              <a:gd name="connsiteY4774" fmla="*/ 111473 h 3415370"/>
              <a:gd name="connsiteX4775" fmla="*/ 1756481 w 7451018"/>
              <a:gd name="connsiteY4775" fmla="*/ 109998 h 3415370"/>
              <a:gd name="connsiteX4776" fmla="*/ 1747231 w 7451018"/>
              <a:gd name="connsiteY4776" fmla="*/ 104771 h 3415370"/>
              <a:gd name="connsiteX4777" fmla="*/ 1347772 w 7451018"/>
              <a:gd name="connsiteY4777" fmla="*/ 102022 h 3415370"/>
              <a:gd name="connsiteX4778" fmla="*/ 1381031 w 7451018"/>
              <a:gd name="connsiteY4778" fmla="*/ 118174 h 3415370"/>
              <a:gd name="connsiteX4779" fmla="*/ 1415011 w 7451018"/>
              <a:gd name="connsiteY4779" fmla="*/ 118174 h 3415370"/>
              <a:gd name="connsiteX4780" fmla="*/ 1440077 w 7451018"/>
              <a:gd name="connsiteY4780" fmla="*/ 124877 h 3415370"/>
              <a:gd name="connsiteX4781" fmla="*/ 1441418 w 7451018"/>
              <a:gd name="connsiteY4781" fmla="*/ 131579 h 3415370"/>
              <a:gd name="connsiteX4782" fmla="*/ 1461659 w 7451018"/>
              <a:gd name="connsiteY4782" fmla="*/ 137745 h 3415370"/>
              <a:gd name="connsiteX4783" fmla="*/ 1458644 w 7451018"/>
              <a:gd name="connsiteY4783" fmla="*/ 138281 h 3415370"/>
              <a:gd name="connsiteX4784" fmla="*/ 1415950 w 7451018"/>
              <a:gd name="connsiteY4784" fmla="*/ 138281 h 3415370"/>
              <a:gd name="connsiteX4785" fmla="*/ 1334050 w 7451018"/>
              <a:gd name="connsiteY4785" fmla="*/ 131579 h 3415370"/>
              <a:gd name="connsiteX4786" fmla="*/ 1334050 w 7451018"/>
              <a:gd name="connsiteY4786" fmla="*/ 124877 h 3415370"/>
              <a:gd name="connsiteX4787" fmla="*/ 1352212 w 7451018"/>
              <a:gd name="connsiteY4787" fmla="*/ 124877 h 3415370"/>
              <a:gd name="connsiteX4788" fmla="*/ 1335189 w 7451018"/>
              <a:gd name="connsiteY4788" fmla="*/ 123871 h 3415370"/>
              <a:gd name="connsiteX4789" fmla="*/ 1332642 w 7451018"/>
              <a:gd name="connsiteY4789" fmla="*/ 118241 h 3415370"/>
              <a:gd name="connsiteX4790" fmla="*/ 1314011 w 7451018"/>
              <a:gd name="connsiteY4790" fmla="*/ 113416 h 3415370"/>
              <a:gd name="connsiteX4791" fmla="*/ 1347772 w 7451018"/>
              <a:gd name="connsiteY4791" fmla="*/ 102022 h 3415370"/>
              <a:gd name="connsiteX4792" fmla="*/ 1740571 w 7451018"/>
              <a:gd name="connsiteY4792" fmla="*/ 101202 h 3415370"/>
              <a:gd name="connsiteX4793" fmla="*/ 1740797 w 7451018"/>
              <a:gd name="connsiteY4793" fmla="*/ 104034 h 3415370"/>
              <a:gd name="connsiteX4794" fmla="*/ 1740797 w 7451018"/>
              <a:gd name="connsiteY4794" fmla="*/ 103899 h 3415370"/>
              <a:gd name="connsiteX4795" fmla="*/ 1740571 w 7451018"/>
              <a:gd name="connsiteY4795" fmla="*/ 101202 h 3415370"/>
              <a:gd name="connsiteX4796" fmla="*/ 3149819 w 7451018"/>
              <a:gd name="connsiteY4796" fmla="*/ 84731 h 3415370"/>
              <a:gd name="connsiteX4797" fmla="*/ 3150219 w 7451018"/>
              <a:gd name="connsiteY4797" fmla="*/ 91433 h 3415370"/>
              <a:gd name="connsiteX4798" fmla="*/ 3155447 w 7451018"/>
              <a:gd name="connsiteY4798" fmla="*/ 90495 h 3415370"/>
              <a:gd name="connsiteX4799" fmla="*/ 3149819 w 7451018"/>
              <a:gd name="connsiteY4799" fmla="*/ 84731 h 3415370"/>
              <a:gd name="connsiteX4800" fmla="*/ 1455818 w 7451018"/>
              <a:gd name="connsiteY4800" fmla="*/ 84440 h 3415370"/>
              <a:gd name="connsiteX4801" fmla="*/ 1463338 w 7451018"/>
              <a:gd name="connsiteY4801" fmla="*/ 98068 h 3415370"/>
              <a:gd name="connsiteX4802" fmla="*/ 1430496 w 7451018"/>
              <a:gd name="connsiteY4802" fmla="*/ 98068 h 3415370"/>
              <a:gd name="connsiteX4803" fmla="*/ 1446314 w 7451018"/>
              <a:gd name="connsiteY4803" fmla="*/ 84664 h 3415370"/>
              <a:gd name="connsiteX4804" fmla="*/ 1455818 w 7451018"/>
              <a:gd name="connsiteY4804" fmla="*/ 84440 h 3415370"/>
              <a:gd name="connsiteX4805" fmla="*/ 1663323 w 7451018"/>
              <a:gd name="connsiteY4805" fmla="*/ 83525 h 3415370"/>
              <a:gd name="connsiteX4806" fmla="*/ 1661246 w 7451018"/>
              <a:gd name="connsiteY4806" fmla="*/ 84531 h 3415370"/>
              <a:gd name="connsiteX4807" fmla="*/ 1661044 w 7451018"/>
              <a:gd name="connsiteY4807" fmla="*/ 84464 h 3415370"/>
              <a:gd name="connsiteX4808" fmla="*/ 1663323 w 7451018"/>
              <a:gd name="connsiteY4808" fmla="*/ 83525 h 3415370"/>
              <a:gd name="connsiteX4809" fmla="*/ 2113444 w 7451018"/>
              <a:gd name="connsiteY4809" fmla="*/ 77912 h 3415370"/>
              <a:gd name="connsiteX4810" fmla="*/ 2115069 w 7451018"/>
              <a:gd name="connsiteY4810" fmla="*/ 78029 h 3415370"/>
              <a:gd name="connsiteX4811" fmla="*/ 2114942 w 7451018"/>
              <a:gd name="connsiteY4811" fmla="*/ 78143 h 3415370"/>
              <a:gd name="connsiteX4812" fmla="*/ 3978222 w 7451018"/>
              <a:gd name="connsiteY4812" fmla="*/ 76538 h 3415370"/>
              <a:gd name="connsiteX4813" fmla="*/ 3994718 w 7451018"/>
              <a:gd name="connsiteY4813" fmla="*/ 85736 h 3415370"/>
              <a:gd name="connsiteX4814" fmla="*/ 3995858 w 7451018"/>
              <a:gd name="connsiteY4814" fmla="*/ 85736 h 3415370"/>
              <a:gd name="connsiteX4815" fmla="*/ 4001622 w 7451018"/>
              <a:gd name="connsiteY4815" fmla="*/ 85133 h 3415370"/>
              <a:gd name="connsiteX4816" fmla="*/ 4002225 w 7451018"/>
              <a:gd name="connsiteY4816" fmla="*/ 79436 h 3415370"/>
              <a:gd name="connsiteX4817" fmla="*/ 4075345 w 7451018"/>
              <a:gd name="connsiteY4817" fmla="*/ 90696 h 3415370"/>
              <a:gd name="connsiteX4818" fmla="*/ 4045520 w 7451018"/>
              <a:gd name="connsiteY4818" fmla="*/ 97867 h 3415370"/>
              <a:gd name="connsiteX4819" fmla="*/ 4016299 w 7451018"/>
              <a:gd name="connsiteY4819" fmla="*/ 111271 h 3415370"/>
              <a:gd name="connsiteX4820" fmla="*/ 3948071 w 7451018"/>
              <a:gd name="connsiteY4820" fmla="*/ 111271 h 3415370"/>
              <a:gd name="connsiteX4821" fmla="*/ 3896867 w 7451018"/>
              <a:gd name="connsiteY4821" fmla="*/ 100146 h 3415370"/>
              <a:gd name="connsiteX4822" fmla="*/ 3901022 w 7451018"/>
              <a:gd name="connsiteY4822" fmla="*/ 107049 h 3415370"/>
              <a:gd name="connsiteX4823" fmla="*/ 3912616 w 7451018"/>
              <a:gd name="connsiteY4823" fmla="*/ 104569 h 3415370"/>
              <a:gd name="connsiteX4824" fmla="*/ 3938353 w 7451018"/>
              <a:gd name="connsiteY4824" fmla="*/ 117973 h 3415370"/>
              <a:gd name="connsiteX4825" fmla="*/ 3968043 w 7451018"/>
              <a:gd name="connsiteY4825" fmla="*/ 132450 h 3415370"/>
              <a:gd name="connsiteX4826" fmla="*/ 3968043 w 7451018"/>
              <a:gd name="connsiteY4826" fmla="*/ 131445 h 3415370"/>
              <a:gd name="connsiteX4827" fmla="*/ 3968245 w 7451018"/>
              <a:gd name="connsiteY4827" fmla="*/ 131310 h 3415370"/>
              <a:gd name="connsiteX4828" fmla="*/ 3998405 w 7451018"/>
              <a:gd name="connsiteY4828" fmla="*/ 144849 h 3415370"/>
              <a:gd name="connsiteX4829" fmla="*/ 4014958 w 7451018"/>
              <a:gd name="connsiteY4829" fmla="*/ 142771 h 3415370"/>
              <a:gd name="connsiteX4830" fmla="*/ 3968043 w 7451018"/>
              <a:gd name="connsiteY4830" fmla="*/ 154031 h 3415370"/>
              <a:gd name="connsiteX4831" fmla="*/ 3975148 w 7451018"/>
              <a:gd name="connsiteY4831" fmla="*/ 151685 h 3415370"/>
              <a:gd name="connsiteX4832" fmla="*/ 3941704 w 7451018"/>
              <a:gd name="connsiteY4832" fmla="*/ 157381 h 3415370"/>
              <a:gd name="connsiteX4833" fmla="*/ 3934533 w 7451018"/>
              <a:gd name="connsiteY4833" fmla="*/ 150211 h 3415370"/>
              <a:gd name="connsiteX4834" fmla="*/ 3949009 w 7451018"/>
              <a:gd name="connsiteY4834" fmla="*/ 145519 h 3415370"/>
              <a:gd name="connsiteX4835" fmla="*/ 3924815 w 7451018"/>
              <a:gd name="connsiteY4835" fmla="*/ 126016 h 3415370"/>
              <a:gd name="connsiteX4836" fmla="*/ 3914359 w 7451018"/>
              <a:gd name="connsiteY4836" fmla="*/ 126016 h 3415370"/>
              <a:gd name="connsiteX4837" fmla="*/ 3916035 w 7451018"/>
              <a:gd name="connsiteY4837" fmla="*/ 132115 h 3415370"/>
              <a:gd name="connsiteX4838" fmla="*/ 3900955 w 7451018"/>
              <a:gd name="connsiteY4838" fmla="*/ 131512 h 3415370"/>
              <a:gd name="connsiteX4839" fmla="*/ 3894186 w 7451018"/>
              <a:gd name="connsiteY4839" fmla="*/ 138214 h 3415370"/>
              <a:gd name="connsiteX4840" fmla="*/ 3867444 w 7451018"/>
              <a:gd name="connsiteY4840" fmla="*/ 163212 h 3415370"/>
              <a:gd name="connsiteX4841" fmla="*/ 3863490 w 7451018"/>
              <a:gd name="connsiteY4841" fmla="*/ 171724 h 3415370"/>
              <a:gd name="connsiteX4842" fmla="*/ 3840636 w 7451018"/>
              <a:gd name="connsiteY4842" fmla="*/ 175411 h 3415370"/>
              <a:gd name="connsiteX4843" fmla="*/ 3847338 w 7451018"/>
              <a:gd name="connsiteY4843" fmla="*/ 171724 h 3415370"/>
              <a:gd name="connsiteX4844" fmla="*/ 3793720 w 7451018"/>
              <a:gd name="connsiteY4844" fmla="*/ 150947 h 3415370"/>
              <a:gd name="connsiteX4845" fmla="*/ 3813827 w 7451018"/>
              <a:gd name="connsiteY4845" fmla="*/ 148937 h 3415370"/>
              <a:gd name="connsiteX4846" fmla="*/ 3813827 w 7451018"/>
              <a:gd name="connsiteY4846" fmla="*/ 144916 h 3415370"/>
              <a:gd name="connsiteX4847" fmla="*/ 3788359 w 7451018"/>
              <a:gd name="connsiteY4847" fmla="*/ 138214 h 3415370"/>
              <a:gd name="connsiteX4848" fmla="*/ 3760210 w 7451018"/>
              <a:gd name="connsiteY4848" fmla="*/ 127490 h 3415370"/>
              <a:gd name="connsiteX4849" fmla="*/ 3746470 w 7451018"/>
              <a:gd name="connsiteY4849" fmla="*/ 118577 h 3415370"/>
              <a:gd name="connsiteX4850" fmla="*/ 3739567 w 7451018"/>
              <a:gd name="connsiteY4850" fmla="*/ 111673 h 3415370"/>
              <a:gd name="connsiteX4851" fmla="*/ 3727771 w 7451018"/>
              <a:gd name="connsiteY4851" fmla="*/ 104770 h 3415370"/>
              <a:gd name="connsiteX4852" fmla="*/ 3726766 w 7451018"/>
              <a:gd name="connsiteY4852" fmla="*/ 97934 h 3415370"/>
              <a:gd name="connsiteX4853" fmla="*/ 3755719 w 7451018"/>
              <a:gd name="connsiteY4853" fmla="*/ 97934 h 3415370"/>
              <a:gd name="connsiteX4854" fmla="*/ 3760277 w 7451018"/>
              <a:gd name="connsiteY4854" fmla="*/ 97934 h 3415370"/>
              <a:gd name="connsiteX4855" fmla="*/ 3774217 w 7451018"/>
              <a:gd name="connsiteY4855" fmla="*/ 97934 h 3415370"/>
              <a:gd name="connsiteX4856" fmla="*/ 3798412 w 7451018"/>
              <a:gd name="connsiteY4856" fmla="*/ 97599 h 3415370"/>
              <a:gd name="connsiteX4857" fmla="*/ 3827366 w 7451018"/>
              <a:gd name="connsiteY4857" fmla="*/ 97934 h 3415370"/>
              <a:gd name="connsiteX4858" fmla="*/ 3828170 w 7451018"/>
              <a:gd name="connsiteY4858" fmla="*/ 99207 h 3415370"/>
              <a:gd name="connsiteX4859" fmla="*/ 3853101 w 7451018"/>
              <a:gd name="connsiteY4859" fmla="*/ 91232 h 3415370"/>
              <a:gd name="connsiteX4860" fmla="*/ 3877698 w 7451018"/>
              <a:gd name="connsiteY4860" fmla="*/ 93444 h 3415370"/>
              <a:gd name="connsiteX4861" fmla="*/ 3873878 w 7451018"/>
              <a:gd name="connsiteY4861" fmla="*/ 91232 h 3415370"/>
              <a:gd name="connsiteX4862" fmla="*/ 3894320 w 7451018"/>
              <a:gd name="connsiteY4862" fmla="*/ 84530 h 3415370"/>
              <a:gd name="connsiteX4863" fmla="*/ 3895459 w 7451018"/>
              <a:gd name="connsiteY4863" fmla="*/ 77828 h 3415370"/>
              <a:gd name="connsiteX4864" fmla="*/ 3901089 w 7451018"/>
              <a:gd name="connsiteY4864" fmla="*/ 84530 h 3415370"/>
              <a:gd name="connsiteX4865" fmla="*/ 3900620 w 7451018"/>
              <a:gd name="connsiteY4865" fmla="*/ 77895 h 3415370"/>
              <a:gd name="connsiteX4866" fmla="*/ 3907792 w 7451018"/>
              <a:gd name="connsiteY4866" fmla="*/ 84664 h 3415370"/>
              <a:gd name="connsiteX4867" fmla="*/ 3948004 w 7451018"/>
              <a:gd name="connsiteY4867" fmla="*/ 82854 h 3415370"/>
              <a:gd name="connsiteX4868" fmla="*/ 3968111 w 7451018"/>
              <a:gd name="connsiteY4868" fmla="*/ 87143 h 3415370"/>
              <a:gd name="connsiteX4869" fmla="*/ 3978222 w 7451018"/>
              <a:gd name="connsiteY4869" fmla="*/ 76538 h 3415370"/>
              <a:gd name="connsiteX4870" fmla="*/ 4799111 w 7451018"/>
              <a:gd name="connsiteY4870" fmla="*/ 69450 h 3415370"/>
              <a:gd name="connsiteX4871" fmla="*/ 4737384 w 7451018"/>
              <a:gd name="connsiteY4871" fmla="*/ 77962 h 3415370"/>
              <a:gd name="connsiteX4872" fmla="*/ 4739730 w 7451018"/>
              <a:gd name="connsiteY4872" fmla="*/ 71260 h 3415370"/>
              <a:gd name="connsiteX4873" fmla="*/ 4799111 w 7451018"/>
              <a:gd name="connsiteY4873" fmla="*/ 69450 h 3415370"/>
              <a:gd name="connsiteX4874" fmla="*/ 5495999 w 7451018"/>
              <a:gd name="connsiteY4874" fmla="*/ 60269 h 3415370"/>
              <a:gd name="connsiteX4875" fmla="*/ 5542914 w 7451018"/>
              <a:gd name="connsiteY4875" fmla="*/ 73538 h 3415370"/>
              <a:gd name="connsiteX4876" fmla="*/ 5523009 w 7451018"/>
              <a:gd name="connsiteY4876" fmla="*/ 78364 h 3415370"/>
              <a:gd name="connsiteX4877" fmla="*/ 5522808 w 7451018"/>
              <a:gd name="connsiteY4877" fmla="*/ 84664 h 3415370"/>
              <a:gd name="connsiteX4878" fmla="*/ 5547137 w 7451018"/>
              <a:gd name="connsiteY4878" fmla="*/ 91366 h 3415370"/>
              <a:gd name="connsiteX4879" fmla="*/ 5588891 w 7451018"/>
              <a:gd name="connsiteY4879" fmla="*/ 98069 h 3415370"/>
              <a:gd name="connsiteX4880" fmla="*/ 5580849 w 7451018"/>
              <a:gd name="connsiteY4880" fmla="*/ 104771 h 3415370"/>
              <a:gd name="connsiteX4881" fmla="*/ 5488426 w 7451018"/>
              <a:gd name="connsiteY4881" fmla="*/ 111473 h 3415370"/>
              <a:gd name="connsiteX4882" fmla="*/ 5431860 w 7451018"/>
              <a:gd name="connsiteY4882" fmla="*/ 98069 h 3415370"/>
              <a:gd name="connsiteX4883" fmla="*/ 5392787 w 7451018"/>
              <a:gd name="connsiteY4883" fmla="*/ 91299 h 3415370"/>
              <a:gd name="connsiteX4884" fmla="*/ 5408872 w 7451018"/>
              <a:gd name="connsiteY4884" fmla="*/ 86741 h 3415370"/>
              <a:gd name="connsiteX4885" fmla="*/ 5402169 w 7451018"/>
              <a:gd name="connsiteY4885" fmla="*/ 84731 h 3415370"/>
              <a:gd name="connsiteX4886" fmla="*/ 5402304 w 7451018"/>
              <a:gd name="connsiteY4886" fmla="*/ 77962 h 3415370"/>
              <a:gd name="connsiteX4887" fmla="*/ 5408604 w 7451018"/>
              <a:gd name="connsiteY4887" fmla="*/ 84664 h 3415370"/>
              <a:gd name="connsiteX4888" fmla="*/ 5428978 w 7451018"/>
              <a:gd name="connsiteY4888" fmla="*/ 77962 h 3415370"/>
              <a:gd name="connsiteX4889" fmla="*/ 5495999 w 7451018"/>
              <a:gd name="connsiteY4889" fmla="*/ 60269 h 3415370"/>
              <a:gd name="connsiteX4890" fmla="*/ 4713416 w 7451018"/>
              <a:gd name="connsiteY4890" fmla="*/ 42499 h 3415370"/>
              <a:gd name="connsiteX4891" fmla="*/ 4738390 w 7451018"/>
              <a:gd name="connsiteY4891" fmla="*/ 45456 h 3415370"/>
              <a:gd name="connsiteX4892" fmla="*/ 4731219 w 7451018"/>
              <a:gd name="connsiteY4892" fmla="*/ 50751 h 3415370"/>
              <a:gd name="connsiteX4893" fmla="*/ 4738725 w 7451018"/>
              <a:gd name="connsiteY4893" fmla="*/ 57856 h 3415370"/>
              <a:gd name="connsiteX4894" fmla="*/ 4738725 w 7451018"/>
              <a:gd name="connsiteY4894" fmla="*/ 59263 h 3415370"/>
              <a:gd name="connsiteX4895" fmla="*/ 4714731 w 7451018"/>
              <a:gd name="connsiteY4895" fmla="*/ 58258 h 3415370"/>
              <a:gd name="connsiteX4896" fmla="*/ 4732023 w 7451018"/>
              <a:gd name="connsiteY4896" fmla="*/ 65362 h 3415370"/>
              <a:gd name="connsiteX4897" fmla="*/ 4725321 w 7451018"/>
              <a:gd name="connsiteY4897" fmla="*/ 64558 h 3415370"/>
              <a:gd name="connsiteX4898" fmla="*/ 4732023 w 7451018"/>
              <a:gd name="connsiteY4898" fmla="*/ 71461 h 3415370"/>
              <a:gd name="connsiteX4899" fmla="*/ 4709437 w 7451018"/>
              <a:gd name="connsiteY4899" fmla="*/ 71260 h 3415370"/>
              <a:gd name="connsiteX4900" fmla="*/ 4626866 w 7451018"/>
              <a:gd name="connsiteY4900" fmla="*/ 71260 h 3415370"/>
              <a:gd name="connsiteX4901" fmla="*/ 4635780 w 7451018"/>
              <a:gd name="connsiteY4901" fmla="*/ 71260 h 3415370"/>
              <a:gd name="connsiteX4902" fmla="*/ 4631825 w 7451018"/>
              <a:gd name="connsiteY4902" fmla="*/ 65362 h 3415370"/>
              <a:gd name="connsiteX4903" fmla="*/ 4658299 w 7451018"/>
              <a:gd name="connsiteY4903" fmla="*/ 64357 h 3415370"/>
              <a:gd name="connsiteX4904" fmla="*/ 4658299 w 7451018"/>
              <a:gd name="connsiteY4904" fmla="*/ 57856 h 3415370"/>
              <a:gd name="connsiteX4905" fmla="*/ 4714061 w 7451018"/>
              <a:gd name="connsiteY4905" fmla="*/ 52360 h 3415370"/>
              <a:gd name="connsiteX4906" fmla="*/ 4711916 w 7451018"/>
              <a:gd name="connsiteY4906" fmla="*/ 52360 h 3415370"/>
              <a:gd name="connsiteX4907" fmla="*/ 4713416 w 7451018"/>
              <a:gd name="connsiteY4907" fmla="*/ 42499 h 3415370"/>
              <a:gd name="connsiteX4908" fmla="*/ 2886828 w 7451018"/>
              <a:gd name="connsiteY4908" fmla="*/ 38955 h 3415370"/>
              <a:gd name="connsiteX4909" fmla="*/ 2886425 w 7451018"/>
              <a:gd name="connsiteY4909" fmla="*/ 45657 h 3415370"/>
              <a:gd name="connsiteX4910" fmla="*/ 2966179 w 7451018"/>
              <a:gd name="connsiteY4910" fmla="*/ 38955 h 3415370"/>
              <a:gd name="connsiteX4911" fmla="*/ 2886828 w 7451018"/>
              <a:gd name="connsiteY4911" fmla="*/ 38955 h 3415370"/>
              <a:gd name="connsiteX4912" fmla="*/ 3029244 w 7451018"/>
              <a:gd name="connsiteY4912" fmla="*/ 37280 h 3415370"/>
              <a:gd name="connsiteX4913" fmla="*/ 2994327 w 7451018"/>
              <a:gd name="connsiteY4913" fmla="*/ 37816 h 3415370"/>
              <a:gd name="connsiteX4914" fmla="*/ 2998882 w 7451018"/>
              <a:gd name="connsiteY4914" fmla="*/ 51220 h 3415370"/>
              <a:gd name="connsiteX4915" fmla="*/ 3023008 w 7451018"/>
              <a:gd name="connsiteY4915" fmla="*/ 51220 h 3415370"/>
              <a:gd name="connsiteX4916" fmla="*/ 3029244 w 7451018"/>
              <a:gd name="connsiteY4916" fmla="*/ 37280 h 3415370"/>
              <a:gd name="connsiteX4917" fmla="*/ 1934022 w 7451018"/>
              <a:gd name="connsiteY4917" fmla="*/ 11611 h 3415370"/>
              <a:gd name="connsiteX4918" fmla="*/ 1975307 w 7451018"/>
              <a:gd name="connsiteY4918" fmla="*/ 18916 h 3415370"/>
              <a:gd name="connsiteX4919" fmla="*/ 1979194 w 7451018"/>
              <a:gd name="connsiteY4919" fmla="*/ 18916 h 3415370"/>
              <a:gd name="connsiteX4920" fmla="*/ 2023697 w 7451018"/>
              <a:gd name="connsiteY4920" fmla="*/ 18313 h 3415370"/>
              <a:gd name="connsiteX4921" fmla="*/ 2132473 w 7451018"/>
              <a:gd name="connsiteY4921" fmla="*/ 24412 h 3415370"/>
              <a:gd name="connsiteX4922" fmla="*/ 2151038 w 7451018"/>
              <a:gd name="connsiteY4922" fmla="*/ 24412 h 3415370"/>
              <a:gd name="connsiteX4923" fmla="*/ 2207404 w 7451018"/>
              <a:gd name="connsiteY4923" fmla="*/ 29774 h 3415370"/>
              <a:gd name="connsiteX4924" fmla="*/ 2216384 w 7451018"/>
              <a:gd name="connsiteY4924" fmla="*/ 24546 h 3415370"/>
              <a:gd name="connsiteX4925" fmla="*/ 2239708 w 7451018"/>
              <a:gd name="connsiteY4925" fmla="*/ 31382 h 3415370"/>
              <a:gd name="connsiteX4926" fmla="*/ 2239105 w 7451018"/>
              <a:gd name="connsiteY4926" fmla="*/ 37950 h 3415370"/>
              <a:gd name="connsiteX4927" fmla="*/ 2152446 w 7451018"/>
              <a:gd name="connsiteY4927" fmla="*/ 52427 h 3415370"/>
              <a:gd name="connsiteX4928" fmla="*/ 2170608 w 7451018"/>
              <a:gd name="connsiteY4928" fmla="*/ 52427 h 3415370"/>
              <a:gd name="connsiteX4929" fmla="*/ 2068400 w 7451018"/>
              <a:gd name="connsiteY4929" fmla="*/ 85334 h 3415370"/>
              <a:gd name="connsiteX4930" fmla="*/ 1961836 w 7451018"/>
              <a:gd name="connsiteY4930" fmla="*/ 104637 h 3415370"/>
              <a:gd name="connsiteX4931" fmla="*/ 1964918 w 7451018"/>
              <a:gd name="connsiteY4931" fmla="*/ 111540 h 3415370"/>
              <a:gd name="connsiteX4932" fmla="*/ 1952854 w 7451018"/>
              <a:gd name="connsiteY4932" fmla="*/ 118242 h 3415370"/>
              <a:gd name="connsiteX4933" fmla="*/ 1972023 w 7451018"/>
              <a:gd name="connsiteY4933" fmla="*/ 118242 h 3415370"/>
              <a:gd name="connsiteX4934" fmla="*/ 1971151 w 7451018"/>
              <a:gd name="connsiteY4934" fmla="*/ 124944 h 3415370"/>
              <a:gd name="connsiteX4935" fmla="*/ 1951983 w 7451018"/>
              <a:gd name="connsiteY4935" fmla="*/ 131646 h 3415370"/>
              <a:gd name="connsiteX4936" fmla="*/ 1927654 w 7451018"/>
              <a:gd name="connsiteY4936" fmla="*/ 138349 h 3415370"/>
              <a:gd name="connsiteX4937" fmla="*/ 1895819 w 7451018"/>
              <a:gd name="connsiteY4937" fmla="*/ 145051 h 3415370"/>
              <a:gd name="connsiteX4938" fmla="*/ 1876919 w 7451018"/>
              <a:gd name="connsiteY4938" fmla="*/ 166431 h 3415370"/>
              <a:gd name="connsiteX4939" fmla="*/ 1895082 w 7451018"/>
              <a:gd name="connsiteY4939" fmla="*/ 165157 h 3415370"/>
              <a:gd name="connsiteX4940" fmla="*/ 1890323 w 7451018"/>
              <a:gd name="connsiteY4940" fmla="*/ 178561 h 3415370"/>
              <a:gd name="connsiteX4941" fmla="*/ 1823301 w 7451018"/>
              <a:gd name="connsiteY4941" fmla="*/ 186805 h 3415370"/>
              <a:gd name="connsiteX4942" fmla="*/ 1829333 w 7451018"/>
              <a:gd name="connsiteY4942" fmla="*/ 179098 h 3415370"/>
              <a:gd name="connsiteX4943" fmla="*/ 1769617 w 7451018"/>
              <a:gd name="connsiteY4943" fmla="*/ 178628 h 3415370"/>
              <a:gd name="connsiteX4944" fmla="*/ 1759362 w 7451018"/>
              <a:gd name="connsiteY4944" fmla="*/ 178628 h 3415370"/>
              <a:gd name="connsiteX4945" fmla="*/ 1716067 w 7451018"/>
              <a:gd name="connsiteY4945" fmla="*/ 180706 h 3415370"/>
              <a:gd name="connsiteX4946" fmla="*/ 1714323 w 7451018"/>
              <a:gd name="connsiteY4946" fmla="*/ 178628 h 3415370"/>
              <a:gd name="connsiteX4947" fmla="*/ 1660709 w 7451018"/>
              <a:gd name="connsiteY4947" fmla="*/ 179098 h 3415370"/>
              <a:gd name="connsiteX4948" fmla="*/ 1643619 w 7451018"/>
              <a:gd name="connsiteY4948" fmla="*/ 185397 h 3415370"/>
              <a:gd name="connsiteX4949" fmla="*/ 1660174 w 7451018"/>
              <a:gd name="connsiteY4949" fmla="*/ 198869 h 3415370"/>
              <a:gd name="connsiteX4950" fmla="*/ 1662452 w 7451018"/>
              <a:gd name="connsiteY4950" fmla="*/ 199338 h 3415370"/>
              <a:gd name="connsiteX4951" fmla="*/ 1749443 w 7451018"/>
              <a:gd name="connsiteY4951" fmla="*/ 199271 h 3415370"/>
              <a:gd name="connsiteX4952" fmla="*/ 1830338 w 7451018"/>
              <a:gd name="connsiteY4952" fmla="*/ 193172 h 3415370"/>
              <a:gd name="connsiteX4953" fmla="*/ 1831210 w 7451018"/>
              <a:gd name="connsiteY4953" fmla="*/ 193172 h 3415370"/>
              <a:gd name="connsiteX4954" fmla="*/ 1828462 w 7451018"/>
              <a:gd name="connsiteY4954" fmla="*/ 199271 h 3415370"/>
              <a:gd name="connsiteX4955" fmla="*/ 1854399 w 7451018"/>
              <a:gd name="connsiteY4955" fmla="*/ 212072 h 3415370"/>
              <a:gd name="connsiteX4956" fmla="*/ 1783356 w 7451018"/>
              <a:gd name="connsiteY4956" fmla="*/ 219780 h 3415370"/>
              <a:gd name="connsiteX4957" fmla="*/ 1776386 w 7451018"/>
              <a:gd name="connsiteY4957" fmla="*/ 225476 h 3415370"/>
              <a:gd name="connsiteX4958" fmla="*/ 1671567 w 7451018"/>
              <a:gd name="connsiteY4958" fmla="*/ 218774 h 3415370"/>
              <a:gd name="connsiteX4959" fmla="*/ 1662452 w 7451018"/>
              <a:gd name="connsiteY4959" fmla="*/ 221388 h 3415370"/>
              <a:gd name="connsiteX4960" fmla="*/ 1622238 w 7451018"/>
              <a:gd name="connsiteY4960" fmla="*/ 222393 h 3415370"/>
              <a:gd name="connsiteX4961" fmla="*/ 1604345 w 7451018"/>
              <a:gd name="connsiteY4961" fmla="*/ 218774 h 3415370"/>
              <a:gd name="connsiteX4962" fmla="*/ 1603272 w 7451018"/>
              <a:gd name="connsiteY4962" fmla="*/ 225342 h 3415370"/>
              <a:gd name="connsiteX4963" fmla="*/ 1597307 w 7451018"/>
              <a:gd name="connsiteY4963" fmla="*/ 218372 h 3415370"/>
              <a:gd name="connsiteX4964" fmla="*/ 1596838 w 7451018"/>
              <a:gd name="connsiteY4964" fmla="*/ 218774 h 3415370"/>
              <a:gd name="connsiteX4965" fmla="*/ 1596369 w 7451018"/>
              <a:gd name="connsiteY4965" fmla="*/ 217769 h 3415370"/>
              <a:gd name="connsiteX4966" fmla="*/ 1595364 w 7451018"/>
              <a:gd name="connsiteY4966" fmla="*/ 218372 h 3415370"/>
              <a:gd name="connsiteX4967" fmla="*/ 1596235 w 7451018"/>
              <a:gd name="connsiteY4967" fmla="*/ 217501 h 3415370"/>
              <a:gd name="connsiteX4968" fmla="*/ 1594828 w 7451018"/>
              <a:gd name="connsiteY4968" fmla="*/ 212809 h 3415370"/>
              <a:gd name="connsiteX4969" fmla="*/ 1595364 w 7451018"/>
              <a:gd name="connsiteY4969" fmla="*/ 212072 h 3415370"/>
              <a:gd name="connsiteX4970" fmla="*/ 1596369 w 7451018"/>
              <a:gd name="connsiteY4970" fmla="*/ 198668 h 3415370"/>
              <a:gd name="connsiteX4971" fmla="*/ 1573179 w 7451018"/>
              <a:gd name="connsiteY4971" fmla="*/ 178561 h 3415370"/>
              <a:gd name="connsiteX4972" fmla="*/ 1557379 w 7451018"/>
              <a:gd name="connsiteY4972" fmla="*/ 185842 h 3415370"/>
              <a:gd name="connsiteX4973" fmla="*/ 1549627 w 7451018"/>
              <a:gd name="connsiteY4973" fmla="*/ 185586 h 3415370"/>
              <a:gd name="connsiteX4974" fmla="*/ 1541882 w 7451018"/>
              <a:gd name="connsiteY4974" fmla="*/ 185330 h 3415370"/>
              <a:gd name="connsiteX4975" fmla="*/ 1541748 w 7451018"/>
              <a:gd name="connsiteY4975" fmla="*/ 187743 h 3415370"/>
              <a:gd name="connsiteX4976" fmla="*/ 1543289 w 7451018"/>
              <a:gd name="connsiteY4976" fmla="*/ 191899 h 3415370"/>
              <a:gd name="connsiteX4977" fmla="*/ 1549587 w 7451018"/>
              <a:gd name="connsiteY4977" fmla="*/ 185598 h 3415370"/>
              <a:gd name="connsiteX4978" fmla="*/ 1554545 w 7451018"/>
              <a:gd name="connsiteY4978" fmla="*/ 198601 h 3415370"/>
              <a:gd name="connsiteX4979" fmla="*/ 1570298 w 7451018"/>
              <a:gd name="connsiteY4979" fmla="*/ 205303 h 3415370"/>
              <a:gd name="connsiteX4980" fmla="*/ 1571571 w 7451018"/>
              <a:gd name="connsiteY4980" fmla="*/ 224136 h 3415370"/>
              <a:gd name="connsiteX4981" fmla="*/ 1530889 w 7451018"/>
              <a:gd name="connsiteY4981" fmla="*/ 218707 h 3415370"/>
              <a:gd name="connsiteX4982" fmla="*/ 1535045 w 7451018"/>
              <a:gd name="connsiteY4982" fmla="*/ 225476 h 3415370"/>
              <a:gd name="connsiteX4983" fmla="*/ 1521104 w 7451018"/>
              <a:gd name="connsiteY4983" fmla="*/ 225410 h 3415370"/>
              <a:gd name="connsiteX4984" fmla="*/ 1523448 w 7451018"/>
              <a:gd name="connsiteY4984" fmla="*/ 218774 h 3415370"/>
              <a:gd name="connsiteX4985" fmla="*/ 1508302 w 7451018"/>
              <a:gd name="connsiteY4985" fmla="*/ 212005 h 3415370"/>
              <a:gd name="connsiteX4986" fmla="*/ 1504751 w 7451018"/>
              <a:gd name="connsiteY4986" fmla="*/ 218707 h 3415370"/>
              <a:gd name="connsiteX4987" fmla="*/ 1501600 w 7451018"/>
              <a:gd name="connsiteY4987" fmla="*/ 210195 h 3415370"/>
              <a:gd name="connsiteX4988" fmla="*/ 1513865 w 7451018"/>
              <a:gd name="connsiteY4988" fmla="*/ 204431 h 3415370"/>
              <a:gd name="connsiteX4989" fmla="*/ 1493892 w 7451018"/>
              <a:gd name="connsiteY4989" fmla="*/ 211536 h 3415370"/>
              <a:gd name="connsiteX4990" fmla="*/ 1488196 w 7451018"/>
              <a:gd name="connsiteY4990" fmla="*/ 204499 h 3415370"/>
              <a:gd name="connsiteX4991" fmla="*/ 1482633 w 7451018"/>
              <a:gd name="connsiteY4991" fmla="*/ 205772 h 3415370"/>
              <a:gd name="connsiteX4992" fmla="*/ 1488196 w 7451018"/>
              <a:gd name="connsiteY4992" fmla="*/ 210195 h 3415370"/>
              <a:gd name="connsiteX4993" fmla="*/ 1459847 w 7451018"/>
              <a:gd name="connsiteY4993" fmla="*/ 218372 h 3415370"/>
              <a:gd name="connsiteX4994" fmla="*/ 1417488 w 7451018"/>
              <a:gd name="connsiteY4994" fmla="*/ 205370 h 3415370"/>
              <a:gd name="connsiteX4995" fmla="*/ 1342357 w 7451018"/>
              <a:gd name="connsiteY4995" fmla="*/ 178561 h 3415370"/>
              <a:gd name="connsiteX4996" fmla="*/ 1334047 w 7451018"/>
              <a:gd name="connsiteY4996" fmla="*/ 176550 h 3415370"/>
              <a:gd name="connsiteX4997" fmla="*/ 1385385 w 7451018"/>
              <a:gd name="connsiteY4997" fmla="*/ 185264 h 3415370"/>
              <a:gd name="connsiteX4998" fmla="*/ 1387664 w 7451018"/>
              <a:gd name="connsiteY4998" fmla="*/ 186805 h 3415370"/>
              <a:gd name="connsiteX4999" fmla="*/ 1394365 w 7451018"/>
              <a:gd name="connsiteY4999" fmla="*/ 185264 h 3415370"/>
              <a:gd name="connsiteX5000" fmla="*/ 1388065 w 7451018"/>
              <a:gd name="connsiteY5000" fmla="*/ 180035 h 3415370"/>
              <a:gd name="connsiteX5001" fmla="*/ 1399392 w 7451018"/>
              <a:gd name="connsiteY5001" fmla="*/ 171859 h 3415370"/>
              <a:gd name="connsiteX5002" fmla="*/ 1440879 w 7451018"/>
              <a:gd name="connsiteY5002" fmla="*/ 165157 h 3415370"/>
              <a:gd name="connsiteX5003" fmla="*/ 1454754 w 7451018"/>
              <a:gd name="connsiteY5003" fmla="*/ 178561 h 3415370"/>
              <a:gd name="connsiteX5004" fmla="*/ 1488263 w 7451018"/>
              <a:gd name="connsiteY5004" fmla="*/ 179634 h 3415370"/>
              <a:gd name="connsiteX5005" fmla="*/ 1481561 w 7451018"/>
              <a:gd name="connsiteY5005" fmla="*/ 180773 h 3415370"/>
              <a:gd name="connsiteX5006" fmla="*/ 1486052 w 7451018"/>
              <a:gd name="connsiteY5006" fmla="*/ 191831 h 3415370"/>
              <a:gd name="connsiteX5007" fmla="*/ 1494496 w 7451018"/>
              <a:gd name="connsiteY5007" fmla="*/ 204499 h 3415370"/>
              <a:gd name="connsiteX5008" fmla="*/ 1541882 w 7451018"/>
              <a:gd name="connsiteY5008" fmla="*/ 191899 h 3415370"/>
              <a:gd name="connsiteX5009" fmla="*/ 1486654 w 7451018"/>
              <a:gd name="connsiteY5009" fmla="*/ 165224 h 3415370"/>
              <a:gd name="connsiteX5010" fmla="*/ 1497310 w 7451018"/>
              <a:gd name="connsiteY5010" fmla="*/ 165291 h 3415370"/>
              <a:gd name="connsiteX5011" fmla="*/ 1526599 w 7451018"/>
              <a:gd name="connsiteY5011" fmla="*/ 158723 h 3415370"/>
              <a:gd name="connsiteX5012" fmla="*/ 1576396 w 7451018"/>
              <a:gd name="connsiteY5012" fmla="*/ 171725 h 3415370"/>
              <a:gd name="connsiteX5013" fmla="*/ 1576371 w 7451018"/>
              <a:gd name="connsiteY5013" fmla="*/ 171756 h 3415370"/>
              <a:gd name="connsiteX5014" fmla="*/ 1575391 w 7451018"/>
              <a:gd name="connsiteY5014" fmla="*/ 172998 h 3415370"/>
              <a:gd name="connsiteX5015" fmla="*/ 1630280 w 7451018"/>
              <a:gd name="connsiteY5015" fmla="*/ 172998 h 3415370"/>
              <a:gd name="connsiteX5016" fmla="*/ 1649114 w 7451018"/>
              <a:gd name="connsiteY5016" fmla="*/ 172395 h 3415370"/>
              <a:gd name="connsiteX5017" fmla="*/ 1696496 w 7451018"/>
              <a:gd name="connsiteY5017" fmla="*/ 158321 h 3415370"/>
              <a:gd name="connsiteX5018" fmla="*/ 1685907 w 7451018"/>
              <a:gd name="connsiteY5018" fmla="*/ 151753 h 3415370"/>
              <a:gd name="connsiteX5019" fmla="*/ 1675924 w 7451018"/>
              <a:gd name="connsiteY5019" fmla="*/ 142973 h 3415370"/>
              <a:gd name="connsiteX5020" fmla="*/ 1736240 w 7451018"/>
              <a:gd name="connsiteY5020" fmla="*/ 151820 h 3415370"/>
              <a:gd name="connsiteX5021" fmla="*/ 1736173 w 7451018"/>
              <a:gd name="connsiteY5021" fmla="*/ 151552 h 3415370"/>
              <a:gd name="connsiteX5022" fmla="*/ 1736843 w 7451018"/>
              <a:gd name="connsiteY5022" fmla="*/ 151886 h 3415370"/>
              <a:gd name="connsiteX5023" fmla="*/ 1737245 w 7451018"/>
              <a:gd name="connsiteY5023" fmla="*/ 145721 h 3415370"/>
              <a:gd name="connsiteX5024" fmla="*/ 1737112 w 7451018"/>
              <a:gd name="connsiteY5024" fmla="*/ 145319 h 3415370"/>
              <a:gd name="connsiteX5025" fmla="*/ 1732085 w 7451018"/>
              <a:gd name="connsiteY5025" fmla="*/ 138952 h 3415370"/>
              <a:gd name="connsiteX5026" fmla="*/ 1693480 w 7451018"/>
              <a:gd name="connsiteY5026" fmla="*/ 125078 h 3415370"/>
              <a:gd name="connsiteX5027" fmla="*/ 1687582 w 7451018"/>
              <a:gd name="connsiteY5027" fmla="*/ 125614 h 3415370"/>
              <a:gd name="connsiteX5028" fmla="*/ 1675321 w 7451018"/>
              <a:gd name="connsiteY5028" fmla="*/ 138147 h 3415370"/>
              <a:gd name="connsiteX5029" fmla="*/ 1675857 w 7451018"/>
              <a:gd name="connsiteY5029" fmla="*/ 131981 h 3415370"/>
              <a:gd name="connsiteX5030" fmla="*/ 1657358 w 7451018"/>
              <a:gd name="connsiteY5030" fmla="*/ 132249 h 3415370"/>
              <a:gd name="connsiteX5031" fmla="*/ 1653270 w 7451018"/>
              <a:gd name="connsiteY5031" fmla="*/ 132852 h 3415370"/>
              <a:gd name="connsiteX5032" fmla="*/ 1640938 w 7451018"/>
              <a:gd name="connsiteY5032" fmla="*/ 132852 h 3415370"/>
              <a:gd name="connsiteX5033" fmla="*/ 1548515 w 7451018"/>
              <a:gd name="connsiteY5033" fmla="*/ 117035 h 3415370"/>
              <a:gd name="connsiteX5034" fmla="*/ 1582495 w 7451018"/>
              <a:gd name="connsiteY5034" fmla="*/ 108457 h 3415370"/>
              <a:gd name="connsiteX5035" fmla="*/ 1553943 w 7451018"/>
              <a:gd name="connsiteY5035" fmla="*/ 111540 h 3415370"/>
              <a:gd name="connsiteX5036" fmla="*/ 1554949 w 7451018"/>
              <a:gd name="connsiteY5036" fmla="*/ 108457 h 3415370"/>
              <a:gd name="connsiteX5037" fmla="*/ 1502269 w 7451018"/>
              <a:gd name="connsiteY5037" fmla="*/ 91500 h 3415370"/>
              <a:gd name="connsiteX5038" fmla="*/ 1515139 w 7451018"/>
              <a:gd name="connsiteY5038" fmla="*/ 78096 h 3415370"/>
              <a:gd name="connsiteX5039" fmla="*/ 1551665 w 7451018"/>
              <a:gd name="connsiteY5039" fmla="*/ 64692 h 3415370"/>
              <a:gd name="connsiteX5040" fmla="*/ 1661112 w 7451018"/>
              <a:gd name="connsiteY5040" fmla="*/ 84597 h 3415370"/>
              <a:gd name="connsiteX5041" fmla="*/ 1661044 w 7451018"/>
              <a:gd name="connsiteY5041" fmla="*/ 84798 h 3415370"/>
              <a:gd name="connsiteX5042" fmla="*/ 1661379 w 7451018"/>
              <a:gd name="connsiteY5042" fmla="*/ 84665 h 3415370"/>
              <a:gd name="connsiteX5043" fmla="*/ 1662921 w 7451018"/>
              <a:gd name="connsiteY5043" fmla="*/ 84798 h 3415370"/>
              <a:gd name="connsiteX5044" fmla="*/ 1663457 w 7451018"/>
              <a:gd name="connsiteY5044" fmla="*/ 83659 h 3415370"/>
              <a:gd name="connsiteX5045" fmla="*/ 1690263 w 7451018"/>
              <a:gd name="connsiteY5045" fmla="*/ 78364 h 3415370"/>
              <a:gd name="connsiteX5046" fmla="*/ 1709565 w 7451018"/>
              <a:gd name="connsiteY5046" fmla="*/ 92037 h 3415370"/>
              <a:gd name="connsiteX5047" fmla="*/ 1702930 w 7451018"/>
              <a:gd name="connsiteY5047" fmla="*/ 98136 h 3415370"/>
              <a:gd name="connsiteX5048" fmla="*/ 1711642 w 7451018"/>
              <a:gd name="connsiteY5048" fmla="*/ 98069 h 3415370"/>
              <a:gd name="connsiteX5049" fmla="*/ 1732755 w 7451018"/>
              <a:gd name="connsiteY5049" fmla="*/ 78096 h 3415370"/>
              <a:gd name="connsiteX5050" fmla="*/ 1635709 w 7451018"/>
              <a:gd name="connsiteY5050" fmla="*/ 64692 h 3415370"/>
              <a:gd name="connsiteX5051" fmla="*/ 1635709 w 7451018"/>
              <a:gd name="connsiteY5051" fmla="*/ 59196 h 3415370"/>
              <a:gd name="connsiteX5052" fmla="*/ 1638926 w 7451018"/>
              <a:gd name="connsiteY5052" fmla="*/ 59196 h 3415370"/>
              <a:gd name="connsiteX5053" fmla="*/ 1622506 w 7451018"/>
              <a:gd name="connsiteY5053" fmla="*/ 51891 h 3415370"/>
              <a:gd name="connsiteX5054" fmla="*/ 1602200 w 7451018"/>
              <a:gd name="connsiteY5054" fmla="*/ 52226 h 3415370"/>
              <a:gd name="connsiteX5055" fmla="*/ 1602334 w 7451018"/>
              <a:gd name="connsiteY5055" fmla="*/ 50751 h 3415370"/>
              <a:gd name="connsiteX5056" fmla="*/ 1702729 w 7451018"/>
              <a:gd name="connsiteY5056" fmla="*/ 38956 h 3415370"/>
              <a:gd name="connsiteX5057" fmla="*/ 1729538 w 7451018"/>
              <a:gd name="connsiteY5057" fmla="*/ 37816 h 3415370"/>
              <a:gd name="connsiteX5058" fmla="*/ 1729538 w 7451018"/>
              <a:gd name="connsiteY5058" fmla="*/ 32320 h 3415370"/>
              <a:gd name="connsiteX5059" fmla="*/ 1729471 w 7451018"/>
              <a:gd name="connsiteY5059" fmla="*/ 32320 h 3415370"/>
              <a:gd name="connsiteX5060" fmla="*/ 1728533 w 7451018"/>
              <a:gd name="connsiteY5060" fmla="*/ 31717 h 3415370"/>
              <a:gd name="connsiteX5061" fmla="*/ 1729270 w 7451018"/>
              <a:gd name="connsiteY5061" fmla="*/ 31114 h 3415370"/>
              <a:gd name="connsiteX5062" fmla="*/ 1729605 w 7451018"/>
              <a:gd name="connsiteY5062" fmla="*/ 31114 h 3415370"/>
              <a:gd name="connsiteX5063" fmla="*/ 1785568 w 7451018"/>
              <a:gd name="connsiteY5063" fmla="*/ 37481 h 3415370"/>
              <a:gd name="connsiteX5064" fmla="*/ 1799508 w 7451018"/>
              <a:gd name="connsiteY5064" fmla="*/ 31181 h 3415370"/>
              <a:gd name="connsiteX5065" fmla="*/ 1817604 w 7451018"/>
              <a:gd name="connsiteY5065" fmla="*/ 24479 h 3415370"/>
              <a:gd name="connsiteX5066" fmla="*/ 1816666 w 7451018"/>
              <a:gd name="connsiteY5066" fmla="*/ 22737 h 3415370"/>
              <a:gd name="connsiteX5067" fmla="*/ 1897897 w 7451018"/>
              <a:gd name="connsiteY5067" fmla="*/ 17911 h 3415370"/>
              <a:gd name="connsiteX5068" fmla="*/ 1897092 w 7451018"/>
              <a:gd name="connsiteY5068" fmla="*/ 17844 h 3415370"/>
              <a:gd name="connsiteX5069" fmla="*/ 1934022 w 7451018"/>
              <a:gd name="connsiteY5069" fmla="*/ 11611 h 3415370"/>
              <a:gd name="connsiteX5070" fmla="*/ 2824685 w 7451018"/>
              <a:gd name="connsiteY5070" fmla="*/ 172 h 3415370"/>
              <a:gd name="connsiteX5071" fmla="*/ 2996403 w 7451018"/>
              <a:gd name="connsiteY5071" fmla="*/ 17844 h 3415370"/>
              <a:gd name="connsiteX5072" fmla="*/ 3035075 w 7451018"/>
              <a:gd name="connsiteY5072" fmla="*/ 24546 h 3415370"/>
              <a:gd name="connsiteX5073" fmla="*/ 3070126 w 7451018"/>
              <a:gd name="connsiteY5073" fmla="*/ 27830 h 3415370"/>
              <a:gd name="connsiteX5074" fmla="*/ 3053638 w 7451018"/>
              <a:gd name="connsiteY5074" fmla="*/ 35270 h 3415370"/>
              <a:gd name="connsiteX5075" fmla="*/ 3071534 w 7451018"/>
              <a:gd name="connsiteY5075" fmla="*/ 57922 h 3415370"/>
              <a:gd name="connsiteX5076" fmla="*/ 3117046 w 7451018"/>
              <a:gd name="connsiteY5076" fmla="*/ 52293 h 3415370"/>
              <a:gd name="connsiteX5077" fmla="*/ 3277893 w 7451018"/>
              <a:gd name="connsiteY5077" fmla="*/ 56381 h 3415370"/>
              <a:gd name="connsiteX5078" fmla="*/ 3215700 w 7451018"/>
              <a:gd name="connsiteY5078" fmla="*/ 64759 h 3415370"/>
              <a:gd name="connsiteX5079" fmla="*/ 3176826 w 7451018"/>
              <a:gd name="connsiteY5079" fmla="*/ 78163 h 3415370"/>
              <a:gd name="connsiteX5080" fmla="*/ 3182994 w 7451018"/>
              <a:gd name="connsiteY5080" fmla="*/ 84865 h 3415370"/>
              <a:gd name="connsiteX5081" fmla="*/ 3156183 w 7451018"/>
              <a:gd name="connsiteY5081" fmla="*/ 91567 h 3415370"/>
              <a:gd name="connsiteX5082" fmla="*/ 3155847 w 7451018"/>
              <a:gd name="connsiteY5082" fmla="*/ 91031 h 3415370"/>
              <a:gd name="connsiteX5083" fmla="*/ 3109272 w 7451018"/>
              <a:gd name="connsiteY5083" fmla="*/ 98270 h 3415370"/>
              <a:gd name="connsiteX5084" fmla="*/ 3105185 w 7451018"/>
              <a:gd name="connsiteY5084" fmla="*/ 105307 h 3415370"/>
              <a:gd name="connsiteX5085" fmla="*/ 3116979 w 7451018"/>
              <a:gd name="connsiteY5085" fmla="*/ 104972 h 3415370"/>
              <a:gd name="connsiteX5086" fmla="*/ 3116979 w 7451018"/>
              <a:gd name="connsiteY5086" fmla="*/ 111674 h 3415370"/>
              <a:gd name="connsiteX5087" fmla="*/ 3116374 w 7451018"/>
              <a:gd name="connsiteY5087" fmla="*/ 113081 h 3415370"/>
              <a:gd name="connsiteX5088" fmla="*/ 3099889 w 7451018"/>
              <a:gd name="connsiteY5088" fmla="*/ 119582 h 3415370"/>
              <a:gd name="connsiteX5089" fmla="*/ 3084205 w 7451018"/>
              <a:gd name="connsiteY5089" fmla="*/ 119582 h 3415370"/>
              <a:gd name="connsiteX5090" fmla="*/ 3076763 w 7451018"/>
              <a:gd name="connsiteY5090" fmla="*/ 126284 h 3415370"/>
              <a:gd name="connsiteX5091" fmla="*/ 3070059 w 7451018"/>
              <a:gd name="connsiteY5091" fmla="*/ 139688 h 3415370"/>
              <a:gd name="connsiteX5092" fmla="*/ 3078641 w 7451018"/>
              <a:gd name="connsiteY5092" fmla="*/ 139688 h 3415370"/>
              <a:gd name="connsiteX5093" fmla="*/ 3089700 w 7451018"/>
              <a:gd name="connsiteY5093" fmla="*/ 139085 h 3415370"/>
              <a:gd name="connsiteX5094" fmla="*/ 3103576 w 7451018"/>
              <a:gd name="connsiteY5094" fmla="*/ 137946 h 3415370"/>
              <a:gd name="connsiteX5095" fmla="*/ 3103576 w 7451018"/>
              <a:gd name="connsiteY5095" fmla="*/ 136941 h 3415370"/>
              <a:gd name="connsiteX5096" fmla="*/ 3108671 w 7451018"/>
              <a:gd name="connsiteY5096" fmla="*/ 145184 h 3415370"/>
              <a:gd name="connsiteX5097" fmla="*/ 3116979 w 7451018"/>
              <a:gd name="connsiteY5097" fmla="*/ 151216 h 3415370"/>
              <a:gd name="connsiteX5098" fmla="*/ 3098282 w 7451018"/>
              <a:gd name="connsiteY5098" fmla="*/ 151887 h 3415370"/>
              <a:gd name="connsiteX5099" fmla="*/ 3130316 w 7451018"/>
              <a:gd name="connsiteY5099" fmla="*/ 171189 h 3415370"/>
              <a:gd name="connsiteX5100" fmla="*/ 3122135 w 7451018"/>
              <a:gd name="connsiteY5100" fmla="*/ 178627 h 3415370"/>
              <a:gd name="connsiteX5101" fmla="*/ 3121869 w 7451018"/>
              <a:gd name="connsiteY5101" fmla="*/ 178627 h 3415370"/>
              <a:gd name="connsiteX5102" fmla="*/ 3129646 w 7451018"/>
              <a:gd name="connsiteY5102" fmla="*/ 187341 h 3415370"/>
              <a:gd name="connsiteX5103" fmla="*/ 3123076 w 7451018"/>
              <a:gd name="connsiteY5103" fmla="*/ 191161 h 3415370"/>
              <a:gd name="connsiteX5104" fmla="*/ 3110211 w 7451018"/>
              <a:gd name="connsiteY5104" fmla="*/ 171524 h 3415370"/>
              <a:gd name="connsiteX5105" fmla="*/ 3103508 w 7451018"/>
              <a:gd name="connsiteY5105" fmla="*/ 173534 h 3415370"/>
              <a:gd name="connsiteX5106" fmla="*/ 3092250 w 7451018"/>
              <a:gd name="connsiteY5106" fmla="*/ 170786 h 3415370"/>
              <a:gd name="connsiteX5107" fmla="*/ 3080987 w 7451018"/>
              <a:gd name="connsiteY5107" fmla="*/ 171858 h 3415370"/>
              <a:gd name="connsiteX5108" fmla="*/ 3105857 w 7451018"/>
              <a:gd name="connsiteY5108" fmla="*/ 198667 h 3415370"/>
              <a:gd name="connsiteX5109" fmla="*/ 3093785 w 7451018"/>
              <a:gd name="connsiteY5109" fmla="*/ 212071 h 3415370"/>
              <a:gd name="connsiteX5110" fmla="*/ 3096806 w 7451018"/>
              <a:gd name="connsiteY5110" fmla="*/ 212071 h 3415370"/>
              <a:gd name="connsiteX5111" fmla="*/ 3097744 w 7451018"/>
              <a:gd name="connsiteY5111" fmla="*/ 218640 h 3415370"/>
              <a:gd name="connsiteX5112" fmla="*/ 3123612 w 7451018"/>
              <a:gd name="connsiteY5112" fmla="*/ 225475 h 3415370"/>
              <a:gd name="connsiteX5113" fmla="*/ 3076697 w 7451018"/>
              <a:gd name="connsiteY5113" fmla="*/ 237741 h 3415370"/>
              <a:gd name="connsiteX5114" fmla="*/ 3096806 w 7451018"/>
              <a:gd name="connsiteY5114" fmla="*/ 239818 h 3415370"/>
              <a:gd name="connsiteX5115" fmla="*/ 3083400 w 7451018"/>
              <a:gd name="connsiteY5115" fmla="*/ 245917 h 3415370"/>
              <a:gd name="connsiteX5116" fmla="*/ 3085277 w 7451018"/>
              <a:gd name="connsiteY5116" fmla="*/ 252284 h 3415370"/>
              <a:gd name="connsiteX5117" fmla="*/ 3030851 w 7451018"/>
              <a:gd name="connsiteY5117" fmla="*/ 258986 h 3415370"/>
              <a:gd name="connsiteX5118" fmla="*/ 3042915 w 7451018"/>
              <a:gd name="connsiteY5118" fmla="*/ 258986 h 3415370"/>
              <a:gd name="connsiteX5119" fmla="*/ 3053098 w 7451018"/>
              <a:gd name="connsiteY5119" fmla="*/ 265688 h 3415370"/>
              <a:gd name="connsiteX5120" fmla="*/ 3048944 w 7451018"/>
              <a:gd name="connsiteY5120" fmla="*/ 272390 h 3415370"/>
              <a:gd name="connsiteX5121" fmla="*/ 3056520 w 7451018"/>
              <a:gd name="connsiteY5121" fmla="*/ 277551 h 3415370"/>
              <a:gd name="connsiteX5122" fmla="*/ 3049814 w 7451018"/>
              <a:gd name="connsiteY5122" fmla="*/ 279092 h 3415370"/>
              <a:gd name="connsiteX5123" fmla="*/ 3021937 w 7451018"/>
              <a:gd name="connsiteY5123" fmla="*/ 281640 h 3415370"/>
              <a:gd name="connsiteX5124" fmla="*/ 3056520 w 7451018"/>
              <a:gd name="connsiteY5124" fmla="*/ 292832 h 3415370"/>
              <a:gd name="connsiteX5125" fmla="*/ 3050956 w 7451018"/>
              <a:gd name="connsiteY5125" fmla="*/ 299333 h 3415370"/>
              <a:gd name="connsiteX5126" fmla="*/ 3059333 w 7451018"/>
              <a:gd name="connsiteY5126" fmla="*/ 292564 h 3415370"/>
              <a:gd name="connsiteX5127" fmla="*/ 3063222 w 7451018"/>
              <a:gd name="connsiteY5127" fmla="*/ 298998 h 3415370"/>
              <a:gd name="connsiteX5128" fmla="*/ 3056520 w 7451018"/>
              <a:gd name="connsiteY5128" fmla="*/ 301009 h 3415370"/>
              <a:gd name="connsiteX5129" fmla="*/ 3056520 w 7451018"/>
              <a:gd name="connsiteY5129" fmla="*/ 312603 h 3415370"/>
              <a:gd name="connsiteX5130" fmla="*/ 3063222 w 7451018"/>
              <a:gd name="connsiteY5130" fmla="*/ 311196 h 3415370"/>
              <a:gd name="connsiteX5131" fmla="*/ 3060875 w 7451018"/>
              <a:gd name="connsiteY5131" fmla="*/ 319305 h 3415370"/>
              <a:gd name="connsiteX5132" fmla="*/ 3065368 w 7451018"/>
              <a:gd name="connsiteY5132" fmla="*/ 319305 h 3415370"/>
              <a:gd name="connsiteX5133" fmla="*/ 3043116 w 7451018"/>
              <a:gd name="connsiteY5133" fmla="*/ 323125 h 3415370"/>
              <a:gd name="connsiteX5134" fmla="*/ 3002904 w 7451018"/>
              <a:gd name="connsiteY5134" fmla="*/ 311129 h 3415370"/>
              <a:gd name="connsiteX5135" fmla="*/ 2984204 w 7451018"/>
              <a:gd name="connsiteY5135" fmla="*/ 319238 h 3415370"/>
              <a:gd name="connsiteX5136" fmla="*/ 2962357 w 7451018"/>
              <a:gd name="connsiteY5136" fmla="*/ 327146 h 3415370"/>
              <a:gd name="connsiteX5137" fmla="*/ 3049681 w 7451018"/>
              <a:gd name="connsiteY5137" fmla="*/ 332709 h 3415370"/>
              <a:gd name="connsiteX5138" fmla="*/ 3050084 w 7451018"/>
              <a:gd name="connsiteY5138" fmla="*/ 333112 h 3415370"/>
              <a:gd name="connsiteX5139" fmla="*/ 2997140 w 7451018"/>
              <a:gd name="connsiteY5139" fmla="*/ 356770 h 3415370"/>
              <a:gd name="connsiteX5140" fmla="*/ 2989834 w 7451018"/>
              <a:gd name="connsiteY5140" fmla="*/ 352816 h 3415370"/>
              <a:gd name="connsiteX5141" fmla="*/ 2907401 w 7451018"/>
              <a:gd name="connsiteY5141" fmla="*/ 379624 h 3415370"/>
              <a:gd name="connsiteX5142" fmla="*/ 2848624 w 7451018"/>
              <a:gd name="connsiteY5142" fmla="*/ 380898 h 3415370"/>
              <a:gd name="connsiteX5143" fmla="*/ 2842392 w 7451018"/>
              <a:gd name="connsiteY5143" fmla="*/ 393029 h 3415370"/>
              <a:gd name="connsiteX5144" fmla="*/ 2835687 w 7451018"/>
              <a:gd name="connsiteY5144" fmla="*/ 389678 h 3415370"/>
              <a:gd name="connsiteX5145" fmla="*/ 2822418 w 7451018"/>
              <a:gd name="connsiteY5145" fmla="*/ 393095 h 3415370"/>
              <a:gd name="connsiteX5146" fmla="*/ 2822283 w 7451018"/>
              <a:gd name="connsiteY5146" fmla="*/ 393095 h 3415370"/>
              <a:gd name="connsiteX5147" fmla="*/ 2822216 w 7451018"/>
              <a:gd name="connsiteY5147" fmla="*/ 393095 h 3415370"/>
              <a:gd name="connsiteX5148" fmla="*/ 2822418 w 7451018"/>
              <a:gd name="connsiteY5148" fmla="*/ 394637 h 3415370"/>
              <a:gd name="connsiteX5149" fmla="*/ 2822283 w 7451018"/>
              <a:gd name="connsiteY5149" fmla="*/ 400066 h 3415370"/>
              <a:gd name="connsiteX5150" fmla="*/ 2815582 w 7451018"/>
              <a:gd name="connsiteY5150" fmla="*/ 403953 h 3415370"/>
              <a:gd name="connsiteX5151" fmla="*/ 2807474 w 7451018"/>
              <a:gd name="connsiteY5151" fmla="*/ 413269 h 3415370"/>
              <a:gd name="connsiteX5152" fmla="*/ 2795408 w 7451018"/>
              <a:gd name="connsiteY5152" fmla="*/ 419971 h 3415370"/>
              <a:gd name="connsiteX5153" fmla="*/ 2795481 w 7451018"/>
              <a:gd name="connsiteY5153" fmla="*/ 425601 h 3415370"/>
              <a:gd name="connsiteX5154" fmla="*/ 2715050 w 7451018"/>
              <a:gd name="connsiteY5154" fmla="*/ 442021 h 3415370"/>
              <a:gd name="connsiteX5155" fmla="*/ 2688242 w 7451018"/>
              <a:gd name="connsiteY5155" fmla="*/ 447249 h 3415370"/>
              <a:gd name="connsiteX5156" fmla="*/ 2687841 w 7451018"/>
              <a:gd name="connsiteY5156" fmla="*/ 447919 h 3415370"/>
              <a:gd name="connsiteX5157" fmla="*/ 2688309 w 7451018"/>
              <a:gd name="connsiteY5157" fmla="*/ 448254 h 3415370"/>
              <a:gd name="connsiteX5158" fmla="*/ 2693270 w 7451018"/>
              <a:gd name="connsiteY5158" fmla="*/ 453414 h 3415370"/>
              <a:gd name="connsiteX5159" fmla="*/ 2688242 w 7451018"/>
              <a:gd name="connsiteY5159" fmla="*/ 453549 h 3415370"/>
              <a:gd name="connsiteX5160" fmla="*/ 2671687 w 7451018"/>
              <a:gd name="connsiteY5160" fmla="*/ 460117 h 3415370"/>
              <a:gd name="connsiteX5161" fmla="*/ 2670412 w 7451018"/>
              <a:gd name="connsiteY5161" fmla="*/ 465546 h 3415370"/>
              <a:gd name="connsiteX5162" fmla="*/ 2674838 w 7451018"/>
              <a:gd name="connsiteY5162" fmla="*/ 466819 h 3415370"/>
              <a:gd name="connsiteX5163" fmla="*/ 2674838 w 7451018"/>
              <a:gd name="connsiteY5163" fmla="*/ 474393 h 3415370"/>
              <a:gd name="connsiteX5164" fmla="*/ 2667396 w 7451018"/>
              <a:gd name="connsiteY5164" fmla="*/ 473521 h 3415370"/>
              <a:gd name="connsiteX5165" fmla="*/ 2667999 w 7451018"/>
              <a:gd name="connsiteY5165" fmla="*/ 494097 h 3415370"/>
              <a:gd name="connsiteX5166" fmla="*/ 2659352 w 7451018"/>
              <a:gd name="connsiteY5166" fmla="*/ 499391 h 3415370"/>
              <a:gd name="connsiteX5167" fmla="*/ 2656338 w 7451018"/>
              <a:gd name="connsiteY5167" fmla="*/ 506965 h 3415370"/>
              <a:gd name="connsiteX5168" fmla="*/ 2634624 w 7451018"/>
              <a:gd name="connsiteY5168" fmla="*/ 520369 h 3415370"/>
              <a:gd name="connsiteX5169" fmla="*/ 2634624 w 7451018"/>
              <a:gd name="connsiteY5169" fmla="*/ 526200 h 3415370"/>
              <a:gd name="connsiteX5170" fmla="*/ 2627920 w 7451018"/>
              <a:gd name="connsiteY5170" fmla="*/ 546708 h 3415370"/>
              <a:gd name="connsiteX5171" fmla="*/ 2568005 w 7451018"/>
              <a:gd name="connsiteY5171" fmla="*/ 580420 h 3415370"/>
              <a:gd name="connsiteX5172" fmla="*/ 2563046 w 7451018"/>
              <a:gd name="connsiteY5172" fmla="*/ 573986 h 3415370"/>
              <a:gd name="connsiteX5173" fmla="*/ 2525917 w 7451018"/>
              <a:gd name="connsiteY5173" fmla="*/ 567284 h 3415370"/>
              <a:gd name="connsiteX5174" fmla="*/ 2522432 w 7451018"/>
              <a:gd name="connsiteY5174" fmla="*/ 560582 h 3415370"/>
              <a:gd name="connsiteX5175" fmla="*/ 2492203 w 7451018"/>
              <a:gd name="connsiteY5175" fmla="*/ 553879 h 3415370"/>
              <a:gd name="connsiteX5176" fmla="*/ 2486170 w 7451018"/>
              <a:gd name="connsiteY5176" fmla="*/ 547177 h 3415370"/>
              <a:gd name="connsiteX5177" fmla="*/ 2460367 w 7451018"/>
              <a:gd name="connsiteY5177" fmla="*/ 520235 h 3415370"/>
              <a:gd name="connsiteX5178" fmla="*/ 2463451 w 7451018"/>
              <a:gd name="connsiteY5178" fmla="*/ 520369 h 3415370"/>
              <a:gd name="connsiteX5179" fmla="*/ 2446424 w 7451018"/>
              <a:gd name="connsiteY5179" fmla="*/ 500263 h 3415370"/>
              <a:gd name="connsiteX5180" fmla="*/ 2446827 w 7451018"/>
              <a:gd name="connsiteY5180" fmla="*/ 500196 h 3415370"/>
              <a:gd name="connsiteX5181" fmla="*/ 2446692 w 7451018"/>
              <a:gd name="connsiteY5181" fmla="*/ 499994 h 3415370"/>
              <a:gd name="connsiteX5182" fmla="*/ 2440190 w 7451018"/>
              <a:gd name="connsiteY5182" fmla="*/ 486858 h 3415370"/>
              <a:gd name="connsiteX5183" fmla="*/ 2434094 w 7451018"/>
              <a:gd name="connsiteY5183" fmla="*/ 488132 h 3415370"/>
              <a:gd name="connsiteX5184" fmla="*/ 2431748 w 7451018"/>
              <a:gd name="connsiteY5184" fmla="*/ 486858 h 3415370"/>
              <a:gd name="connsiteX5185" fmla="*/ 2433492 w 7451018"/>
              <a:gd name="connsiteY5185" fmla="*/ 481430 h 3415370"/>
              <a:gd name="connsiteX5186" fmla="*/ 2427995 w 7451018"/>
              <a:gd name="connsiteY5186" fmla="*/ 480156 h 3415370"/>
              <a:gd name="connsiteX5187" fmla="*/ 2420018 w 7451018"/>
              <a:gd name="connsiteY5187" fmla="*/ 460050 h 3415370"/>
              <a:gd name="connsiteX5188" fmla="*/ 2413386 w 7451018"/>
              <a:gd name="connsiteY5188" fmla="*/ 451940 h 3415370"/>
              <a:gd name="connsiteX5189" fmla="*/ 2399981 w 7451018"/>
              <a:gd name="connsiteY5189" fmla="*/ 447919 h 3415370"/>
              <a:gd name="connsiteX5190" fmla="*/ 2393277 w 7451018"/>
              <a:gd name="connsiteY5190" fmla="*/ 413336 h 3415370"/>
              <a:gd name="connsiteX5191" fmla="*/ 2393277 w 7451018"/>
              <a:gd name="connsiteY5191" fmla="*/ 413269 h 3415370"/>
              <a:gd name="connsiteX5192" fmla="*/ 2393413 w 7451018"/>
              <a:gd name="connsiteY5192" fmla="*/ 413336 h 3415370"/>
              <a:gd name="connsiteX5193" fmla="*/ 2393746 w 7451018"/>
              <a:gd name="connsiteY5193" fmla="*/ 413269 h 3415370"/>
              <a:gd name="connsiteX5194" fmla="*/ 2395491 w 7451018"/>
              <a:gd name="connsiteY5194" fmla="*/ 379759 h 3415370"/>
              <a:gd name="connsiteX5195" fmla="*/ 2398975 w 7451018"/>
              <a:gd name="connsiteY5195" fmla="*/ 366354 h 3415370"/>
              <a:gd name="connsiteX5196" fmla="*/ 2400048 w 7451018"/>
              <a:gd name="connsiteY5196" fmla="*/ 373057 h 3415370"/>
              <a:gd name="connsiteX5197" fmla="*/ 2429468 w 7451018"/>
              <a:gd name="connsiteY5197" fmla="*/ 366354 h 3415370"/>
              <a:gd name="connsiteX5198" fmla="*/ 2430073 w 7451018"/>
              <a:gd name="connsiteY5198" fmla="*/ 359652 h 3415370"/>
              <a:gd name="connsiteX5199" fmla="*/ 2433558 w 7451018"/>
              <a:gd name="connsiteY5199" fmla="*/ 366354 h 3415370"/>
              <a:gd name="connsiteX5200" fmla="*/ 2440257 w 7451018"/>
              <a:gd name="connsiteY5200" fmla="*/ 368432 h 3415370"/>
              <a:gd name="connsiteX5201" fmla="*/ 2453666 w 7451018"/>
              <a:gd name="connsiteY5201" fmla="*/ 346248 h 3415370"/>
              <a:gd name="connsiteX5202" fmla="*/ 2440257 w 7451018"/>
              <a:gd name="connsiteY5202" fmla="*/ 347990 h 3415370"/>
              <a:gd name="connsiteX5203" fmla="*/ 2440257 w 7451018"/>
              <a:gd name="connsiteY5203" fmla="*/ 338809 h 3415370"/>
              <a:gd name="connsiteX5204" fmla="*/ 2411441 w 7451018"/>
              <a:gd name="connsiteY5204" fmla="*/ 333179 h 3415370"/>
              <a:gd name="connsiteX5205" fmla="*/ 2433558 w 7451018"/>
              <a:gd name="connsiteY5205" fmla="*/ 339546 h 3415370"/>
              <a:gd name="connsiteX5206" fmla="*/ 2396361 w 7451018"/>
              <a:gd name="connsiteY5206" fmla="*/ 359719 h 3415370"/>
              <a:gd name="connsiteX5207" fmla="*/ 2367744 w 7451018"/>
              <a:gd name="connsiteY5207" fmla="*/ 327146 h 3415370"/>
              <a:gd name="connsiteX5208" fmla="*/ 2367007 w 7451018"/>
              <a:gd name="connsiteY5208" fmla="*/ 319908 h 3415370"/>
              <a:gd name="connsiteX5209" fmla="*/ 2377393 w 7451018"/>
              <a:gd name="connsiteY5209" fmla="*/ 327214 h 3415370"/>
              <a:gd name="connsiteX5210" fmla="*/ 2384566 w 7451018"/>
              <a:gd name="connsiteY5210" fmla="*/ 327214 h 3415370"/>
              <a:gd name="connsiteX5211" fmla="*/ 2373306 w 7451018"/>
              <a:gd name="connsiteY5211" fmla="*/ 320981 h 3415370"/>
              <a:gd name="connsiteX5212" fmla="*/ 2373373 w 7451018"/>
              <a:gd name="connsiteY5212" fmla="*/ 317295 h 3415370"/>
              <a:gd name="connsiteX5213" fmla="*/ 2397266 w 7451018"/>
              <a:gd name="connsiteY5213" fmla="*/ 313047 h 3415370"/>
              <a:gd name="connsiteX5214" fmla="*/ 2425935 w 7451018"/>
              <a:gd name="connsiteY5214" fmla="*/ 318969 h 3415370"/>
              <a:gd name="connsiteX5215" fmla="*/ 2425316 w 7451018"/>
              <a:gd name="connsiteY5215" fmla="*/ 318166 h 3415370"/>
              <a:gd name="connsiteX5216" fmla="*/ 2426009 w 7451018"/>
              <a:gd name="connsiteY5216" fmla="*/ 318984 h 3415370"/>
              <a:gd name="connsiteX5217" fmla="*/ 2426588 w 7451018"/>
              <a:gd name="connsiteY5217" fmla="*/ 319104 h 3415370"/>
              <a:gd name="connsiteX5218" fmla="*/ 2426855 w 7451018"/>
              <a:gd name="connsiteY5218" fmla="*/ 319171 h 3415370"/>
              <a:gd name="connsiteX5219" fmla="*/ 2426855 w 7451018"/>
              <a:gd name="connsiteY5219" fmla="*/ 319104 h 3415370"/>
              <a:gd name="connsiteX5220" fmla="*/ 2427124 w 7451018"/>
              <a:gd name="connsiteY5220" fmla="*/ 319305 h 3415370"/>
              <a:gd name="connsiteX5221" fmla="*/ 2425717 w 7451018"/>
              <a:gd name="connsiteY5221" fmla="*/ 318233 h 3415370"/>
              <a:gd name="connsiteX5222" fmla="*/ 2421627 w 7451018"/>
              <a:gd name="connsiteY5222" fmla="*/ 312603 h 3415370"/>
              <a:gd name="connsiteX5223" fmla="*/ 2400115 w 7451018"/>
              <a:gd name="connsiteY5223" fmla="*/ 292497 h 3415370"/>
              <a:gd name="connsiteX5224" fmla="*/ 2393413 w 7451018"/>
              <a:gd name="connsiteY5224" fmla="*/ 292497 h 3415370"/>
              <a:gd name="connsiteX5225" fmla="*/ 2394217 w 7451018"/>
              <a:gd name="connsiteY5225" fmla="*/ 298596 h 3415370"/>
              <a:gd name="connsiteX5226" fmla="*/ 2401656 w 7451018"/>
              <a:gd name="connsiteY5226" fmla="*/ 312603 h 3415370"/>
              <a:gd name="connsiteX5227" fmla="*/ 2387917 w 7451018"/>
              <a:gd name="connsiteY5227" fmla="*/ 306437 h 3415370"/>
              <a:gd name="connsiteX5228" fmla="*/ 2367677 w 7451018"/>
              <a:gd name="connsiteY5228" fmla="*/ 299199 h 3415370"/>
              <a:gd name="connsiteX5229" fmla="*/ 2346496 w 7451018"/>
              <a:gd name="connsiteY5229" fmla="*/ 294843 h 3415370"/>
              <a:gd name="connsiteX5230" fmla="*/ 2353200 w 7451018"/>
              <a:gd name="connsiteY5230" fmla="*/ 290754 h 3415370"/>
              <a:gd name="connsiteX5231" fmla="*/ 2345491 w 7451018"/>
              <a:gd name="connsiteY5231" fmla="*/ 285795 h 3415370"/>
              <a:gd name="connsiteX5232" fmla="*/ 2350584 w 7451018"/>
              <a:gd name="connsiteY5232" fmla="*/ 277484 h 3415370"/>
              <a:gd name="connsiteX5233" fmla="*/ 2347437 w 7451018"/>
              <a:gd name="connsiteY5233" fmla="*/ 272390 h 3415370"/>
              <a:gd name="connsiteX5234" fmla="*/ 2337649 w 7451018"/>
              <a:gd name="connsiteY5234" fmla="*/ 272390 h 3415370"/>
              <a:gd name="connsiteX5235" fmla="*/ 2341271 w 7451018"/>
              <a:gd name="connsiteY5235" fmla="*/ 265755 h 3415370"/>
              <a:gd name="connsiteX5236" fmla="*/ 2339727 w 7451018"/>
              <a:gd name="connsiteY5236" fmla="*/ 259120 h 3415370"/>
              <a:gd name="connsiteX5237" fmla="*/ 2326659 w 7451018"/>
              <a:gd name="connsiteY5237" fmla="*/ 245850 h 3415370"/>
              <a:gd name="connsiteX5238" fmla="*/ 2326324 w 7451018"/>
              <a:gd name="connsiteY5238" fmla="*/ 239483 h 3415370"/>
              <a:gd name="connsiteX5239" fmla="*/ 2320359 w 7451018"/>
              <a:gd name="connsiteY5239" fmla="*/ 233384 h 3415370"/>
              <a:gd name="connsiteX5240" fmla="*/ 2331752 w 7451018"/>
              <a:gd name="connsiteY5240" fmla="*/ 233384 h 3415370"/>
              <a:gd name="connsiteX5241" fmla="*/ 2315533 w 7451018"/>
              <a:gd name="connsiteY5241" fmla="*/ 226883 h 3415370"/>
              <a:gd name="connsiteX5242" fmla="*/ 2321162 w 7451018"/>
              <a:gd name="connsiteY5242" fmla="*/ 218908 h 3415370"/>
              <a:gd name="connsiteX5243" fmla="*/ 2320024 w 7451018"/>
              <a:gd name="connsiteY5243" fmla="*/ 219444 h 3415370"/>
              <a:gd name="connsiteX5244" fmla="*/ 2319755 w 7451018"/>
              <a:gd name="connsiteY5244" fmla="*/ 219578 h 3415370"/>
              <a:gd name="connsiteX5245" fmla="*/ 2317810 w 7451018"/>
              <a:gd name="connsiteY5245" fmla="*/ 220315 h 3415370"/>
              <a:gd name="connsiteX5246" fmla="*/ 2314260 w 7451018"/>
              <a:gd name="connsiteY5246" fmla="*/ 225475 h 3415370"/>
              <a:gd name="connsiteX5247" fmla="*/ 2313321 w 7451018"/>
              <a:gd name="connsiteY5247" fmla="*/ 221789 h 3415370"/>
              <a:gd name="connsiteX5248" fmla="*/ 2306150 w 7451018"/>
              <a:gd name="connsiteY5248" fmla="*/ 223532 h 3415370"/>
              <a:gd name="connsiteX5249" fmla="*/ 2306150 w 7451018"/>
              <a:gd name="connsiteY5249" fmla="*/ 219444 h 3415370"/>
              <a:gd name="connsiteX5250" fmla="*/ 2311779 w 7451018"/>
              <a:gd name="connsiteY5250" fmla="*/ 218237 h 3415370"/>
              <a:gd name="connsiteX5251" fmla="*/ 2298778 w 7451018"/>
              <a:gd name="connsiteY5251" fmla="*/ 212138 h 3415370"/>
              <a:gd name="connsiteX5252" fmla="*/ 2291003 w 7451018"/>
              <a:gd name="connsiteY5252" fmla="*/ 205436 h 3415370"/>
              <a:gd name="connsiteX5253" fmla="*/ 2291741 w 7451018"/>
              <a:gd name="connsiteY5253" fmla="*/ 198734 h 3415370"/>
              <a:gd name="connsiteX5254" fmla="*/ 2274382 w 7451018"/>
              <a:gd name="connsiteY5254" fmla="*/ 192032 h 3415370"/>
              <a:gd name="connsiteX5255" fmla="*/ 2267612 w 7451018"/>
              <a:gd name="connsiteY5255" fmla="*/ 198332 h 3415370"/>
              <a:gd name="connsiteX5256" fmla="*/ 2262787 w 7451018"/>
              <a:gd name="connsiteY5256" fmla="*/ 192166 h 3415370"/>
              <a:gd name="connsiteX5257" fmla="*/ 2261647 w 7451018"/>
              <a:gd name="connsiteY5257" fmla="*/ 198801 h 3415370"/>
              <a:gd name="connsiteX5258" fmla="*/ 2262720 w 7451018"/>
              <a:gd name="connsiteY5258" fmla="*/ 192166 h 3415370"/>
              <a:gd name="connsiteX5259" fmla="*/ 2262652 w 7451018"/>
              <a:gd name="connsiteY5259" fmla="*/ 192099 h 3415370"/>
              <a:gd name="connsiteX5260" fmla="*/ 2237452 w 7451018"/>
              <a:gd name="connsiteY5260" fmla="*/ 192099 h 3415370"/>
              <a:gd name="connsiteX5261" fmla="*/ 2231420 w 7451018"/>
              <a:gd name="connsiteY5261" fmla="*/ 185397 h 3415370"/>
              <a:gd name="connsiteX5262" fmla="*/ 2225791 w 7451018"/>
              <a:gd name="connsiteY5262" fmla="*/ 187877 h 3415370"/>
              <a:gd name="connsiteX5263" fmla="*/ 2218820 w 7451018"/>
              <a:gd name="connsiteY5263" fmla="*/ 187206 h 3415370"/>
              <a:gd name="connsiteX5264" fmla="*/ 2214196 w 7451018"/>
              <a:gd name="connsiteY5264" fmla="*/ 192032 h 3415370"/>
              <a:gd name="connsiteX5265" fmla="*/ 2214196 w 7451018"/>
              <a:gd name="connsiteY5265" fmla="*/ 185531 h 3415370"/>
              <a:gd name="connsiteX5266" fmla="*/ 2194625 w 7451018"/>
              <a:gd name="connsiteY5266" fmla="*/ 178627 h 3415370"/>
              <a:gd name="connsiteX5267" fmla="*/ 2189867 w 7451018"/>
              <a:gd name="connsiteY5267" fmla="*/ 185330 h 3415370"/>
              <a:gd name="connsiteX5268" fmla="*/ 2189129 w 7451018"/>
              <a:gd name="connsiteY5268" fmla="*/ 192032 h 3415370"/>
              <a:gd name="connsiteX5269" fmla="*/ 2182494 w 7451018"/>
              <a:gd name="connsiteY5269" fmla="*/ 185397 h 3415370"/>
              <a:gd name="connsiteX5270" fmla="*/ 2179612 w 7451018"/>
              <a:gd name="connsiteY5270" fmla="*/ 192166 h 3415370"/>
              <a:gd name="connsiteX5271" fmla="*/ 2178875 w 7451018"/>
              <a:gd name="connsiteY5271" fmla="*/ 182984 h 3415370"/>
              <a:gd name="connsiteX5272" fmla="*/ 2137321 w 7451018"/>
              <a:gd name="connsiteY5272" fmla="*/ 192568 h 3415370"/>
              <a:gd name="connsiteX5273" fmla="*/ 2142683 w 7451018"/>
              <a:gd name="connsiteY5273" fmla="*/ 186469 h 3415370"/>
              <a:gd name="connsiteX5274" fmla="*/ 2136450 w 7451018"/>
              <a:gd name="connsiteY5274" fmla="*/ 186469 h 3415370"/>
              <a:gd name="connsiteX5275" fmla="*/ 2133517 w 7451018"/>
              <a:gd name="connsiteY5275" fmla="*/ 185548 h 3415370"/>
              <a:gd name="connsiteX5276" fmla="*/ 2130966 w 7451018"/>
              <a:gd name="connsiteY5276" fmla="*/ 191872 h 3415370"/>
              <a:gd name="connsiteX5277" fmla="*/ 2109180 w 7451018"/>
              <a:gd name="connsiteY5277" fmla="*/ 191329 h 3415370"/>
              <a:gd name="connsiteX5278" fmla="*/ 2085781 w 7451018"/>
              <a:gd name="connsiteY5278" fmla="*/ 185330 h 3415370"/>
              <a:gd name="connsiteX5279" fmla="*/ 2084641 w 7451018"/>
              <a:gd name="connsiteY5279" fmla="*/ 192099 h 3415370"/>
              <a:gd name="connsiteX5280" fmla="*/ 2078609 w 7451018"/>
              <a:gd name="connsiteY5280" fmla="*/ 185464 h 3415370"/>
              <a:gd name="connsiteX5281" fmla="*/ 2052135 w 7451018"/>
              <a:gd name="connsiteY5281" fmla="*/ 178226 h 3415370"/>
              <a:gd name="connsiteX5282" fmla="*/ 2058972 w 7451018"/>
              <a:gd name="connsiteY5282" fmla="*/ 173065 h 3415370"/>
              <a:gd name="connsiteX5283" fmla="*/ 2052671 w 7451018"/>
              <a:gd name="connsiteY5283" fmla="*/ 173065 h 3415370"/>
              <a:gd name="connsiteX5284" fmla="*/ 2024723 w 7451018"/>
              <a:gd name="connsiteY5284" fmla="*/ 164955 h 3415370"/>
              <a:gd name="connsiteX5285" fmla="*/ 2044159 w 7451018"/>
              <a:gd name="connsiteY5285" fmla="*/ 157248 h 3415370"/>
              <a:gd name="connsiteX5286" fmla="*/ 2030688 w 7451018"/>
              <a:gd name="connsiteY5286" fmla="*/ 158454 h 3415370"/>
              <a:gd name="connsiteX5287" fmla="*/ 1997981 w 7451018"/>
              <a:gd name="connsiteY5287" fmla="*/ 158454 h 3415370"/>
              <a:gd name="connsiteX5288" fmla="*/ 1997981 w 7451018"/>
              <a:gd name="connsiteY5288" fmla="*/ 151752 h 3415370"/>
              <a:gd name="connsiteX5289" fmla="*/ 2050125 w 7451018"/>
              <a:gd name="connsiteY5289" fmla="*/ 150278 h 3415370"/>
              <a:gd name="connsiteX5290" fmla="*/ 2024790 w 7451018"/>
              <a:gd name="connsiteY5290" fmla="*/ 143978 h 3415370"/>
              <a:gd name="connsiteX5291" fmla="*/ 1991279 w 7451018"/>
              <a:gd name="connsiteY5291" fmla="*/ 135801 h 3415370"/>
              <a:gd name="connsiteX5292" fmla="*/ 2000059 w 7451018"/>
              <a:gd name="connsiteY5292" fmla="*/ 131646 h 3415370"/>
              <a:gd name="connsiteX5293" fmla="*/ 2072577 w 7451018"/>
              <a:gd name="connsiteY5293" fmla="*/ 118242 h 3415370"/>
              <a:gd name="connsiteX5294" fmla="*/ 2162119 w 7451018"/>
              <a:gd name="connsiteY5294" fmla="*/ 104837 h 3415370"/>
              <a:gd name="connsiteX5295" fmla="*/ 2162522 w 7451018"/>
              <a:gd name="connsiteY5295" fmla="*/ 98135 h 3415370"/>
              <a:gd name="connsiteX5296" fmla="*/ 2158768 w 7451018"/>
              <a:gd name="connsiteY5296" fmla="*/ 91031 h 3415370"/>
              <a:gd name="connsiteX5297" fmla="*/ 2118554 w 7451018"/>
              <a:gd name="connsiteY5297" fmla="*/ 91433 h 3415370"/>
              <a:gd name="connsiteX5298" fmla="*/ 2105150 w 7451018"/>
              <a:gd name="connsiteY5298" fmla="*/ 86876 h 3415370"/>
              <a:gd name="connsiteX5299" fmla="*/ 2114942 w 7451018"/>
              <a:gd name="connsiteY5299" fmla="*/ 78143 h 3415370"/>
              <a:gd name="connsiteX5300" fmla="*/ 2118554 w 7451018"/>
              <a:gd name="connsiteY5300" fmla="*/ 78699 h 3415370"/>
              <a:gd name="connsiteX5301" fmla="*/ 2124989 w 7451018"/>
              <a:gd name="connsiteY5301" fmla="*/ 71461 h 3415370"/>
              <a:gd name="connsiteX5302" fmla="*/ 2125257 w 7451018"/>
              <a:gd name="connsiteY5302" fmla="*/ 70589 h 3415370"/>
              <a:gd name="connsiteX5303" fmla="*/ 2130820 w 7451018"/>
              <a:gd name="connsiteY5303" fmla="*/ 71595 h 3415370"/>
              <a:gd name="connsiteX5304" fmla="*/ 2133300 w 7451018"/>
              <a:gd name="connsiteY5304" fmla="*/ 78096 h 3415370"/>
              <a:gd name="connsiteX5305" fmla="*/ 2160376 w 7451018"/>
              <a:gd name="connsiteY5305" fmla="*/ 71393 h 3415370"/>
              <a:gd name="connsiteX5306" fmla="*/ 2239396 w 7451018"/>
              <a:gd name="connsiteY5306" fmla="*/ 64691 h 3415370"/>
              <a:gd name="connsiteX5307" fmla="*/ 2234771 w 7451018"/>
              <a:gd name="connsiteY5307" fmla="*/ 58057 h 3415370"/>
              <a:gd name="connsiteX5308" fmla="*/ 2241541 w 7451018"/>
              <a:gd name="connsiteY5308" fmla="*/ 57989 h 3415370"/>
              <a:gd name="connsiteX5309" fmla="*/ 2241541 w 7451018"/>
              <a:gd name="connsiteY5309" fmla="*/ 51287 h 3415370"/>
              <a:gd name="connsiteX5310" fmla="*/ 2232493 w 7451018"/>
              <a:gd name="connsiteY5310" fmla="*/ 47132 h 3415370"/>
              <a:gd name="connsiteX5311" fmla="*/ 2338790 w 7451018"/>
              <a:gd name="connsiteY5311" fmla="*/ 37883 h 3415370"/>
              <a:gd name="connsiteX5312" fmla="*/ 2382823 w 7451018"/>
              <a:gd name="connsiteY5312" fmla="*/ 31181 h 3415370"/>
              <a:gd name="connsiteX5313" fmla="*/ 2400785 w 7451018"/>
              <a:gd name="connsiteY5313" fmla="*/ 45389 h 3415370"/>
              <a:gd name="connsiteX5314" fmla="*/ 2408560 w 7451018"/>
              <a:gd name="connsiteY5314" fmla="*/ 44585 h 3415370"/>
              <a:gd name="connsiteX5315" fmla="*/ 2400719 w 7451018"/>
              <a:gd name="connsiteY5315" fmla="*/ 31181 h 3415370"/>
              <a:gd name="connsiteX5316" fmla="*/ 2420153 w 7451018"/>
              <a:gd name="connsiteY5316" fmla="*/ 37883 h 3415370"/>
              <a:gd name="connsiteX5317" fmla="*/ 2467336 w 7451018"/>
              <a:gd name="connsiteY5317" fmla="*/ 44585 h 3415370"/>
              <a:gd name="connsiteX5318" fmla="*/ 2446424 w 7451018"/>
              <a:gd name="connsiteY5318" fmla="*/ 24479 h 3415370"/>
              <a:gd name="connsiteX5319" fmla="*/ 2467537 w 7451018"/>
              <a:gd name="connsiteY5319" fmla="*/ 23608 h 3415370"/>
              <a:gd name="connsiteX5320" fmla="*/ 2475782 w 7451018"/>
              <a:gd name="connsiteY5320" fmla="*/ 21597 h 3415370"/>
              <a:gd name="connsiteX5321" fmla="*/ 2471760 w 7451018"/>
              <a:gd name="connsiteY5321" fmla="*/ 23942 h 3415370"/>
              <a:gd name="connsiteX5322" fmla="*/ 2510970 w 7451018"/>
              <a:gd name="connsiteY5322" fmla="*/ 31248 h 3415370"/>
              <a:gd name="connsiteX5323" fmla="*/ 2575445 w 7451018"/>
              <a:gd name="connsiteY5323" fmla="*/ 44049 h 3415370"/>
              <a:gd name="connsiteX5324" fmla="*/ 2517539 w 7451018"/>
              <a:gd name="connsiteY5324" fmla="*/ 24546 h 3415370"/>
              <a:gd name="connsiteX5325" fmla="*/ 2500513 w 7451018"/>
              <a:gd name="connsiteY5325" fmla="*/ 23742 h 3415370"/>
              <a:gd name="connsiteX5326" fmla="*/ 2521963 w 7451018"/>
              <a:gd name="connsiteY5326" fmla="*/ 19318 h 3415370"/>
              <a:gd name="connsiteX5327" fmla="*/ 2560834 w 7451018"/>
              <a:gd name="connsiteY5327" fmla="*/ 14627 h 3415370"/>
              <a:gd name="connsiteX5328" fmla="*/ 2645885 w 7451018"/>
              <a:gd name="connsiteY5328" fmla="*/ 4440 h 3415370"/>
              <a:gd name="connsiteX5329" fmla="*/ 2650507 w 7451018"/>
              <a:gd name="connsiteY5329" fmla="*/ 10136 h 3415370"/>
              <a:gd name="connsiteX5330" fmla="*/ 2653324 w 7451018"/>
              <a:gd name="connsiteY5330" fmla="*/ 6115 h 3415370"/>
              <a:gd name="connsiteX5331" fmla="*/ 2661297 w 7451018"/>
              <a:gd name="connsiteY5331" fmla="*/ 11544 h 3415370"/>
              <a:gd name="connsiteX5332" fmla="*/ 2701512 w 7451018"/>
              <a:gd name="connsiteY5332" fmla="*/ 11142 h 3415370"/>
              <a:gd name="connsiteX5333" fmla="*/ 2795340 w 7451018"/>
              <a:gd name="connsiteY5333" fmla="*/ 2362 h 3415370"/>
              <a:gd name="connsiteX5334" fmla="*/ 2824685 w 7451018"/>
              <a:gd name="connsiteY5334" fmla="*/ 172 h 341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Lst>
            <a:rect l="l" t="t" r="r" b="b"/>
            <a:pathLst>
              <a:path w="7451018" h="3415370">
                <a:moveTo>
                  <a:pt x="2174448" y="3383510"/>
                </a:moveTo>
                <a:cubicBezTo>
                  <a:pt x="2177615" y="3384055"/>
                  <a:pt x="2181117" y="3386367"/>
                  <a:pt x="2185809" y="3388814"/>
                </a:cubicBezTo>
                <a:cubicBezTo>
                  <a:pt x="2182591" y="3388814"/>
                  <a:pt x="2178503" y="3394176"/>
                  <a:pt x="2165099" y="3395516"/>
                </a:cubicBezTo>
                <a:lnTo>
                  <a:pt x="2165099" y="3388814"/>
                </a:lnTo>
                <a:cubicBezTo>
                  <a:pt x="2168450" y="3384189"/>
                  <a:pt x="2171281" y="3382966"/>
                  <a:pt x="2174448" y="3383510"/>
                </a:cubicBezTo>
                <a:close/>
                <a:moveTo>
                  <a:pt x="1956483" y="3112962"/>
                </a:moveTo>
                <a:cubicBezTo>
                  <a:pt x="1959030" y="3111279"/>
                  <a:pt x="1962583" y="3110675"/>
                  <a:pt x="1962784" y="3114093"/>
                </a:cubicBezTo>
                <a:cubicBezTo>
                  <a:pt x="1968078" y="3115367"/>
                  <a:pt x="1956416" y="3122606"/>
                  <a:pt x="1956215" y="3118316"/>
                </a:cubicBezTo>
                <a:cubicBezTo>
                  <a:pt x="1952395" y="3117411"/>
                  <a:pt x="1953936" y="3114646"/>
                  <a:pt x="1956483" y="3112962"/>
                </a:cubicBezTo>
                <a:close/>
                <a:moveTo>
                  <a:pt x="2170607" y="3092940"/>
                </a:moveTo>
                <a:cubicBezTo>
                  <a:pt x="2169300" y="3091792"/>
                  <a:pt x="2167121" y="3091474"/>
                  <a:pt x="2162565" y="3093786"/>
                </a:cubicBezTo>
                <a:cubicBezTo>
                  <a:pt x="2164910" y="3094992"/>
                  <a:pt x="2170338" y="3095998"/>
                  <a:pt x="2173422" y="3097070"/>
                </a:cubicBezTo>
                <a:cubicBezTo>
                  <a:pt x="2172349" y="3096065"/>
                  <a:pt x="2171913" y="3094088"/>
                  <a:pt x="2170607" y="3092940"/>
                </a:cubicBezTo>
                <a:close/>
                <a:moveTo>
                  <a:pt x="7092671" y="3036512"/>
                </a:moveTo>
                <a:cubicBezTo>
                  <a:pt x="7095771" y="3034543"/>
                  <a:pt x="7097882" y="3034958"/>
                  <a:pt x="7097882" y="3039700"/>
                </a:cubicBezTo>
                <a:cubicBezTo>
                  <a:pt x="7098686" y="3038962"/>
                  <a:pt x="7089169" y="3040638"/>
                  <a:pt x="7089302" y="3040303"/>
                </a:cubicBezTo>
                <a:cubicBezTo>
                  <a:pt x="7092519" y="3040303"/>
                  <a:pt x="7090777" y="3047005"/>
                  <a:pt x="7090174" y="3047005"/>
                </a:cubicBezTo>
                <a:cubicBezTo>
                  <a:pt x="7090911" y="3047943"/>
                  <a:pt x="7103913" y="3053708"/>
                  <a:pt x="7097078" y="3053708"/>
                </a:cubicBezTo>
                <a:cubicBezTo>
                  <a:pt x="7098417" y="3053439"/>
                  <a:pt x="7098619" y="3054176"/>
                  <a:pt x="7097882" y="3055986"/>
                </a:cubicBezTo>
                <a:cubicBezTo>
                  <a:pt x="7097882" y="3057594"/>
                  <a:pt x="7116983" y="3040303"/>
                  <a:pt x="7110682" y="3040303"/>
                </a:cubicBezTo>
                <a:cubicBezTo>
                  <a:pt x="7111219" y="3040638"/>
                  <a:pt x="7115374" y="3039766"/>
                  <a:pt x="7114972" y="3040303"/>
                </a:cubicBezTo>
                <a:cubicBezTo>
                  <a:pt x="7118390" y="3040303"/>
                  <a:pt x="7119864" y="3047005"/>
                  <a:pt x="7114837" y="3047005"/>
                </a:cubicBezTo>
                <a:cubicBezTo>
                  <a:pt x="7116446" y="3046536"/>
                  <a:pt x="7117518" y="3047139"/>
                  <a:pt x="7117988" y="3048882"/>
                </a:cubicBezTo>
                <a:cubicBezTo>
                  <a:pt x="7122947" y="3045531"/>
                  <a:pt x="7122277" y="3051294"/>
                  <a:pt x="7122746" y="3053708"/>
                </a:cubicBezTo>
                <a:cubicBezTo>
                  <a:pt x="7122076" y="3053708"/>
                  <a:pt x="7113162" y="3078505"/>
                  <a:pt x="7111286" y="3081521"/>
                </a:cubicBezTo>
                <a:cubicBezTo>
                  <a:pt x="7111286" y="3081052"/>
                  <a:pt x="7101769" y="3106654"/>
                  <a:pt x="7091180" y="3107257"/>
                </a:cubicBezTo>
                <a:cubicBezTo>
                  <a:pt x="7091180" y="3110274"/>
                  <a:pt x="7091648" y="3112619"/>
                  <a:pt x="7089905" y="3114027"/>
                </a:cubicBezTo>
                <a:cubicBezTo>
                  <a:pt x="7095602" y="3114027"/>
                  <a:pt x="7098417" y="3116104"/>
                  <a:pt x="7097882" y="3122270"/>
                </a:cubicBezTo>
                <a:cubicBezTo>
                  <a:pt x="7097882" y="3116573"/>
                  <a:pt x="7092721" y="3125621"/>
                  <a:pt x="7093792" y="3127162"/>
                </a:cubicBezTo>
                <a:cubicBezTo>
                  <a:pt x="7069598" y="3111413"/>
                  <a:pt x="7051570" y="3149883"/>
                  <a:pt x="7050967" y="3160942"/>
                </a:cubicBezTo>
                <a:cubicBezTo>
                  <a:pt x="7050430" y="3162684"/>
                  <a:pt x="7050698" y="3165633"/>
                  <a:pt x="7048888" y="3166973"/>
                </a:cubicBezTo>
                <a:cubicBezTo>
                  <a:pt x="7050564" y="3168448"/>
                  <a:pt x="7051704" y="3173407"/>
                  <a:pt x="7050967" y="3172200"/>
                </a:cubicBezTo>
                <a:cubicBezTo>
                  <a:pt x="7050967" y="3182991"/>
                  <a:pt x="7000432" y="3192911"/>
                  <a:pt x="6997417" y="3194251"/>
                </a:cubicBezTo>
                <a:cubicBezTo>
                  <a:pt x="6996612" y="3193044"/>
                  <a:pt x="6991183" y="3186074"/>
                  <a:pt x="6990648" y="3185538"/>
                </a:cubicBezTo>
                <a:cubicBezTo>
                  <a:pt x="6990648" y="3179506"/>
                  <a:pt x="6938639" y="3186878"/>
                  <a:pt x="6963839" y="3161008"/>
                </a:cubicBezTo>
                <a:cubicBezTo>
                  <a:pt x="6963839" y="3145861"/>
                  <a:pt x="6984078" y="3136545"/>
                  <a:pt x="6990648" y="3134133"/>
                </a:cubicBezTo>
                <a:cubicBezTo>
                  <a:pt x="6990982" y="3130715"/>
                  <a:pt x="6990446" y="3130514"/>
                  <a:pt x="6997350" y="3125353"/>
                </a:cubicBezTo>
                <a:cubicBezTo>
                  <a:pt x="6997350" y="3124146"/>
                  <a:pt x="7042186" y="3099281"/>
                  <a:pt x="7047347" y="3094322"/>
                </a:cubicBezTo>
                <a:cubicBezTo>
                  <a:pt x="7055926" y="3086011"/>
                  <a:pt x="7060550" y="3075087"/>
                  <a:pt x="7068392" y="3066106"/>
                </a:cubicBezTo>
                <a:cubicBezTo>
                  <a:pt x="7065175" y="3069776"/>
                  <a:pt x="7083371" y="3042418"/>
                  <a:pt x="7092671" y="3036512"/>
                </a:cubicBezTo>
                <a:close/>
                <a:moveTo>
                  <a:pt x="6507823" y="3033601"/>
                </a:moveTo>
                <a:cubicBezTo>
                  <a:pt x="6508628" y="3033935"/>
                  <a:pt x="6513588" y="3033131"/>
                  <a:pt x="6512985" y="3033601"/>
                </a:cubicBezTo>
                <a:cubicBezTo>
                  <a:pt x="6514794" y="3033601"/>
                  <a:pt x="6514794" y="3045530"/>
                  <a:pt x="6514794" y="3044860"/>
                </a:cubicBezTo>
                <a:cubicBezTo>
                  <a:pt x="6531214" y="3051495"/>
                  <a:pt x="6543613" y="3047005"/>
                  <a:pt x="6563384" y="3047005"/>
                </a:cubicBezTo>
                <a:cubicBezTo>
                  <a:pt x="6558525" y="3048814"/>
                  <a:pt x="6562831" y="3047708"/>
                  <a:pt x="6567850" y="3045916"/>
                </a:cubicBezTo>
                <a:lnTo>
                  <a:pt x="6576586" y="3040705"/>
                </a:lnTo>
                <a:lnTo>
                  <a:pt x="6576588" y="3040704"/>
                </a:lnTo>
                <a:cubicBezTo>
                  <a:pt x="6584161" y="3042179"/>
                  <a:pt x="6578666" y="3046469"/>
                  <a:pt x="6581815" y="3049819"/>
                </a:cubicBezTo>
                <a:cubicBezTo>
                  <a:pt x="6581815" y="3054645"/>
                  <a:pt x="6580743" y="3087218"/>
                  <a:pt x="6582954" y="3087218"/>
                </a:cubicBezTo>
                <a:cubicBezTo>
                  <a:pt x="6578531" y="3087553"/>
                  <a:pt x="6575113" y="3085743"/>
                  <a:pt x="6575113" y="3081520"/>
                </a:cubicBezTo>
                <a:cubicBezTo>
                  <a:pt x="6575113" y="3086413"/>
                  <a:pt x="6577861" y="3089630"/>
                  <a:pt x="6581615" y="3092646"/>
                </a:cubicBezTo>
                <a:cubicBezTo>
                  <a:pt x="6580207" y="3092981"/>
                  <a:pt x="6569684" y="3107391"/>
                  <a:pt x="6576052" y="3107391"/>
                </a:cubicBezTo>
                <a:cubicBezTo>
                  <a:pt x="6573504" y="3106855"/>
                  <a:pt x="6570086" y="3106988"/>
                  <a:pt x="6567741" y="3106385"/>
                </a:cubicBezTo>
                <a:cubicBezTo>
                  <a:pt x="6564389" y="3113222"/>
                  <a:pt x="6560972" y="3110608"/>
                  <a:pt x="6555006" y="3114093"/>
                </a:cubicBezTo>
                <a:cubicBezTo>
                  <a:pt x="6555006" y="3121465"/>
                  <a:pt x="6548975" y="3122202"/>
                  <a:pt x="6544082" y="3114026"/>
                </a:cubicBezTo>
                <a:cubicBezTo>
                  <a:pt x="6540396" y="3114026"/>
                  <a:pt x="6541669" y="3120728"/>
                  <a:pt x="6542340" y="3120728"/>
                </a:cubicBezTo>
                <a:cubicBezTo>
                  <a:pt x="6545289" y="3122873"/>
                  <a:pt x="6528935" y="3114026"/>
                  <a:pt x="6536308" y="3114026"/>
                </a:cubicBezTo>
                <a:cubicBezTo>
                  <a:pt x="6529337" y="3112819"/>
                  <a:pt x="6492342" y="3033601"/>
                  <a:pt x="6507823" y="3033601"/>
                </a:cubicBezTo>
                <a:close/>
                <a:moveTo>
                  <a:pt x="1975513" y="2985425"/>
                </a:moveTo>
                <a:cubicBezTo>
                  <a:pt x="1975510" y="2985915"/>
                  <a:pt x="1975267" y="2987222"/>
                  <a:pt x="1974580" y="2989836"/>
                </a:cubicBezTo>
                <a:cubicBezTo>
                  <a:pt x="1973374" y="2989836"/>
                  <a:pt x="1975522" y="2983955"/>
                  <a:pt x="1975513" y="2985425"/>
                </a:cubicBezTo>
                <a:close/>
                <a:moveTo>
                  <a:pt x="7086449" y="2885392"/>
                </a:moveTo>
                <a:cubicBezTo>
                  <a:pt x="7090015" y="2884739"/>
                  <a:pt x="7097228" y="2898335"/>
                  <a:pt x="7097882" y="2899491"/>
                </a:cubicBezTo>
                <a:cubicBezTo>
                  <a:pt x="7098753" y="2899692"/>
                  <a:pt x="7108135" y="2902977"/>
                  <a:pt x="7111822" y="2904854"/>
                </a:cubicBezTo>
                <a:cubicBezTo>
                  <a:pt x="7110482" y="2904518"/>
                  <a:pt x="7109074" y="2904652"/>
                  <a:pt x="7111286" y="2906193"/>
                </a:cubicBezTo>
                <a:cubicBezTo>
                  <a:pt x="7123082" y="2910081"/>
                  <a:pt x="7125829" y="2913566"/>
                  <a:pt x="7131392" y="2926434"/>
                </a:cubicBezTo>
                <a:cubicBezTo>
                  <a:pt x="7131392" y="2926702"/>
                  <a:pt x="7128845" y="2926702"/>
                  <a:pt x="7126701" y="2926635"/>
                </a:cubicBezTo>
                <a:cubicBezTo>
                  <a:pt x="7130923" y="2932399"/>
                  <a:pt x="7131124" y="2937962"/>
                  <a:pt x="7131392" y="2939704"/>
                </a:cubicBezTo>
                <a:cubicBezTo>
                  <a:pt x="7132263" y="2943190"/>
                  <a:pt x="7135346" y="2946273"/>
                  <a:pt x="7136285" y="2946406"/>
                </a:cubicBezTo>
                <a:cubicBezTo>
                  <a:pt x="7139234" y="2946406"/>
                  <a:pt x="7139166" y="2951902"/>
                  <a:pt x="7144797" y="2951969"/>
                </a:cubicBezTo>
                <a:cubicBezTo>
                  <a:pt x="7144797" y="2946339"/>
                  <a:pt x="7141177" y="2945267"/>
                  <a:pt x="7138095" y="2940710"/>
                </a:cubicBezTo>
                <a:cubicBezTo>
                  <a:pt x="7138095" y="2938833"/>
                  <a:pt x="7146003" y="2940107"/>
                  <a:pt x="7146070" y="2939704"/>
                </a:cubicBezTo>
                <a:cubicBezTo>
                  <a:pt x="7144260" y="2939704"/>
                  <a:pt x="7144864" y="2943793"/>
                  <a:pt x="7144797" y="2944731"/>
                </a:cubicBezTo>
                <a:cubicBezTo>
                  <a:pt x="7147008" y="2944597"/>
                  <a:pt x="7149287" y="2944664"/>
                  <a:pt x="7151499" y="2944865"/>
                </a:cubicBezTo>
                <a:cubicBezTo>
                  <a:pt x="7151499" y="2944329"/>
                  <a:pt x="7150560" y="2939772"/>
                  <a:pt x="7150359" y="2939772"/>
                </a:cubicBezTo>
                <a:cubicBezTo>
                  <a:pt x="7154046" y="2946607"/>
                  <a:pt x="7152370" y="2942654"/>
                  <a:pt x="7158201" y="2947881"/>
                </a:cubicBezTo>
                <a:cubicBezTo>
                  <a:pt x="7156056" y="2946742"/>
                  <a:pt x="7153845" y="2946206"/>
                  <a:pt x="7151499" y="2946474"/>
                </a:cubicBezTo>
                <a:cubicBezTo>
                  <a:pt x="7157196" y="2978644"/>
                  <a:pt x="7170533" y="2966580"/>
                  <a:pt x="7194392" y="2966580"/>
                </a:cubicBezTo>
                <a:cubicBezTo>
                  <a:pt x="7188025" y="2970400"/>
                  <a:pt x="7209874" y="2962358"/>
                  <a:pt x="7210143" y="2968322"/>
                </a:cubicBezTo>
                <a:cubicBezTo>
                  <a:pt x="7205116" y="2966982"/>
                  <a:pt x="7205451" y="2996606"/>
                  <a:pt x="7205116" y="2994729"/>
                </a:cubicBezTo>
                <a:cubicBezTo>
                  <a:pt x="7205116" y="2995667"/>
                  <a:pt x="7196202" y="3006860"/>
                  <a:pt x="7193588" y="3013428"/>
                </a:cubicBezTo>
                <a:cubicBezTo>
                  <a:pt x="7169393" y="3013428"/>
                  <a:pt x="7190438" y="3009005"/>
                  <a:pt x="7178308" y="3022543"/>
                </a:cubicBezTo>
                <a:cubicBezTo>
                  <a:pt x="7173079" y="3028374"/>
                  <a:pt x="7164970" y="3047877"/>
                  <a:pt x="7164970" y="3046871"/>
                </a:cubicBezTo>
                <a:cubicBezTo>
                  <a:pt x="7157397" y="3061080"/>
                  <a:pt x="7147678" y="3070664"/>
                  <a:pt x="7136017" y="3060343"/>
                </a:cubicBezTo>
                <a:cubicBezTo>
                  <a:pt x="7135949" y="3065369"/>
                  <a:pt x="7136888" y="3067447"/>
                  <a:pt x="7132263" y="3067045"/>
                </a:cubicBezTo>
                <a:cubicBezTo>
                  <a:pt x="7136218" y="3067045"/>
                  <a:pt x="7124690" y="3055853"/>
                  <a:pt x="7124690" y="3060008"/>
                </a:cubicBezTo>
                <a:cubicBezTo>
                  <a:pt x="7122277" y="3061482"/>
                  <a:pt x="7131392" y="3047140"/>
                  <a:pt x="7131392" y="3054847"/>
                </a:cubicBezTo>
                <a:cubicBezTo>
                  <a:pt x="7153643" y="3033266"/>
                  <a:pt x="7115374" y="3025358"/>
                  <a:pt x="7104986" y="3007597"/>
                </a:cubicBezTo>
                <a:cubicBezTo>
                  <a:pt x="7107600" y="3008067"/>
                  <a:pt x="7123819" y="2986485"/>
                  <a:pt x="7124690" y="2983536"/>
                </a:cubicBezTo>
                <a:cubicBezTo>
                  <a:pt x="7128577" y="2970803"/>
                  <a:pt x="7130252" y="2972142"/>
                  <a:pt x="7124690" y="2955522"/>
                </a:cubicBezTo>
                <a:cubicBezTo>
                  <a:pt x="7120266" y="2942385"/>
                  <a:pt x="7102104" y="2927104"/>
                  <a:pt x="7091179" y="2908070"/>
                </a:cubicBezTo>
                <a:cubicBezTo>
                  <a:pt x="7091179" y="2905322"/>
                  <a:pt x="7097882" y="2906529"/>
                  <a:pt x="7097882" y="2906060"/>
                </a:cubicBezTo>
                <a:cubicBezTo>
                  <a:pt x="7093190" y="2902709"/>
                  <a:pt x="7088029" y="2895001"/>
                  <a:pt x="7084477" y="2891784"/>
                </a:cubicBezTo>
                <a:cubicBezTo>
                  <a:pt x="7084477" y="2887411"/>
                  <a:pt x="7085261" y="2885610"/>
                  <a:pt x="7086449" y="2885392"/>
                </a:cubicBezTo>
                <a:close/>
                <a:moveTo>
                  <a:pt x="2013856" y="2848370"/>
                </a:moveTo>
                <a:cubicBezTo>
                  <a:pt x="2016804" y="2848253"/>
                  <a:pt x="2019753" y="2848354"/>
                  <a:pt x="2019753" y="2849023"/>
                </a:cubicBezTo>
                <a:cubicBezTo>
                  <a:pt x="2018346" y="2852241"/>
                  <a:pt x="2017944" y="2855324"/>
                  <a:pt x="2012850" y="2851972"/>
                </a:cubicBezTo>
                <a:cubicBezTo>
                  <a:pt x="2012850" y="2852375"/>
                  <a:pt x="2012716" y="2852710"/>
                  <a:pt x="2012314" y="2852978"/>
                </a:cubicBezTo>
                <a:cubicBezTo>
                  <a:pt x="2012247" y="2852643"/>
                  <a:pt x="2021764" y="2858339"/>
                  <a:pt x="2016067" y="2858339"/>
                </a:cubicBezTo>
                <a:cubicBezTo>
                  <a:pt x="2008024" y="2857267"/>
                  <a:pt x="2011979" y="2853112"/>
                  <a:pt x="2007958" y="2849023"/>
                </a:cubicBezTo>
                <a:cubicBezTo>
                  <a:pt x="2007958" y="2848823"/>
                  <a:pt x="2010906" y="2848488"/>
                  <a:pt x="2013856" y="2848370"/>
                </a:cubicBezTo>
                <a:close/>
                <a:moveTo>
                  <a:pt x="2015463" y="2837832"/>
                </a:moveTo>
                <a:cubicBezTo>
                  <a:pt x="2016133" y="2840982"/>
                  <a:pt x="2016133" y="2840445"/>
                  <a:pt x="2017205" y="2843930"/>
                </a:cubicBezTo>
                <a:cubicBezTo>
                  <a:pt x="2017205" y="2850699"/>
                  <a:pt x="2006214" y="2842523"/>
                  <a:pt x="2008828" y="2841920"/>
                </a:cubicBezTo>
                <a:cubicBezTo>
                  <a:pt x="2008828" y="2842590"/>
                  <a:pt x="2015463" y="2833743"/>
                  <a:pt x="2015463" y="2837832"/>
                </a:cubicBezTo>
                <a:close/>
                <a:moveTo>
                  <a:pt x="5871589" y="2684956"/>
                </a:moveTo>
                <a:cubicBezTo>
                  <a:pt x="5870382" y="2699567"/>
                  <a:pt x="5876750" y="2683683"/>
                  <a:pt x="5871589" y="2684956"/>
                </a:cubicBezTo>
                <a:close/>
                <a:moveTo>
                  <a:pt x="2574063" y="2626596"/>
                </a:moveTo>
                <a:cubicBezTo>
                  <a:pt x="2575518" y="2625060"/>
                  <a:pt x="2573156" y="2631205"/>
                  <a:pt x="2572603" y="2631205"/>
                </a:cubicBezTo>
                <a:lnTo>
                  <a:pt x="2571128" y="2631205"/>
                </a:lnTo>
                <a:cubicBezTo>
                  <a:pt x="2572670" y="2628474"/>
                  <a:pt x="2573579" y="2627108"/>
                  <a:pt x="2574063" y="2626596"/>
                </a:cubicBezTo>
                <a:close/>
                <a:moveTo>
                  <a:pt x="4498922" y="2377127"/>
                </a:moveTo>
                <a:lnTo>
                  <a:pt x="4499009" y="2377606"/>
                </a:lnTo>
                <a:lnTo>
                  <a:pt x="4498762" y="2377338"/>
                </a:lnTo>
                <a:close/>
                <a:moveTo>
                  <a:pt x="4498318" y="2376859"/>
                </a:moveTo>
                <a:lnTo>
                  <a:pt x="4498762" y="2377338"/>
                </a:lnTo>
                <a:lnTo>
                  <a:pt x="4497447" y="2379072"/>
                </a:lnTo>
                <a:cubicBezTo>
                  <a:pt x="4497447" y="2377932"/>
                  <a:pt x="4497782" y="2377262"/>
                  <a:pt x="4498251" y="2376926"/>
                </a:cubicBezTo>
                <a:cubicBezTo>
                  <a:pt x="4498184" y="2376926"/>
                  <a:pt x="4498184" y="2376926"/>
                  <a:pt x="4498118" y="2376926"/>
                </a:cubicBezTo>
                <a:cubicBezTo>
                  <a:pt x="4498251" y="2376859"/>
                  <a:pt x="4498251" y="2376859"/>
                  <a:pt x="4498318" y="2376859"/>
                </a:cubicBezTo>
                <a:close/>
                <a:moveTo>
                  <a:pt x="4517151" y="2358495"/>
                </a:moveTo>
                <a:cubicBezTo>
                  <a:pt x="4522110" y="2358495"/>
                  <a:pt x="4513464" y="2368414"/>
                  <a:pt x="4513666" y="2367878"/>
                </a:cubicBezTo>
                <a:cubicBezTo>
                  <a:pt x="4508840" y="2367878"/>
                  <a:pt x="4516280" y="2358965"/>
                  <a:pt x="4517151" y="2358495"/>
                </a:cubicBezTo>
                <a:close/>
                <a:moveTo>
                  <a:pt x="6293690" y="2342947"/>
                </a:moveTo>
                <a:cubicBezTo>
                  <a:pt x="6293690" y="2343081"/>
                  <a:pt x="6293690" y="2343215"/>
                  <a:pt x="6293690" y="2343349"/>
                </a:cubicBezTo>
                <a:lnTo>
                  <a:pt x="6296036" y="2343349"/>
                </a:lnTo>
                <a:cubicBezTo>
                  <a:pt x="6294829" y="2343349"/>
                  <a:pt x="6294093" y="2343215"/>
                  <a:pt x="6293690" y="2342947"/>
                </a:cubicBezTo>
                <a:close/>
                <a:moveTo>
                  <a:pt x="4529215" y="2336647"/>
                </a:moveTo>
                <a:cubicBezTo>
                  <a:pt x="4540006" y="2336647"/>
                  <a:pt x="4555219" y="2411710"/>
                  <a:pt x="4555688" y="2418681"/>
                </a:cubicBezTo>
                <a:cubicBezTo>
                  <a:pt x="4562525" y="2420357"/>
                  <a:pt x="4547914" y="2443814"/>
                  <a:pt x="4549054" y="2443948"/>
                </a:cubicBezTo>
                <a:cubicBezTo>
                  <a:pt x="4547914" y="2442272"/>
                  <a:pt x="4543223" y="2438184"/>
                  <a:pt x="4540206" y="2434632"/>
                </a:cubicBezTo>
                <a:cubicBezTo>
                  <a:pt x="4541011" y="2442540"/>
                  <a:pt x="4540006" y="2453666"/>
                  <a:pt x="4539871" y="2458156"/>
                </a:cubicBezTo>
                <a:cubicBezTo>
                  <a:pt x="4542016" y="2457687"/>
                  <a:pt x="4544831" y="2457285"/>
                  <a:pt x="4544764" y="2457352"/>
                </a:cubicBezTo>
                <a:cubicBezTo>
                  <a:pt x="4547579" y="2457352"/>
                  <a:pt x="4538531" y="2483357"/>
                  <a:pt x="4537727" y="2466266"/>
                </a:cubicBezTo>
                <a:cubicBezTo>
                  <a:pt x="4535582" y="2469282"/>
                  <a:pt x="4531427" y="2474509"/>
                  <a:pt x="4530958" y="2474845"/>
                </a:cubicBezTo>
                <a:cubicBezTo>
                  <a:pt x="4530958" y="2492807"/>
                  <a:pt x="4523786" y="2517470"/>
                  <a:pt x="4517553" y="2540727"/>
                </a:cubicBezTo>
                <a:cubicBezTo>
                  <a:pt x="4507902" y="2576851"/>
                  <a:pt x="4505423" y="2631004"/>
                  <a:pt x="4484043" y="2658483"/>
                </a:cubicBezTo>
                <a:cubicBezTo>
                  <a:pt x="4463803" y="2684487"/>
                  <a:pt x="4387666" y="2672557"/>
                  <a:pt x="4411258" y="2624436"/>
                </a:cubicBezTo>
                <a:cubicBezTo>
                  <a:pt x="4404556" y="2612975"/>
                  <a:pt x="4400132" y="2564519"/>
                  <a:pt x="4409984" y="2564519"/>
                </a:cubicBezTo>
                <a:cubicBezTo>
                  <a:pt x="4416954" y="2565055"/>
                  <a:pt x="4414609" y="2558219"/>
                  <a:pt x="4417021" y="2552388"/>
                </a:cubicBezTo>
                <a:cubicBezTo>
                  <a:pt x="4417021" y="2546893"/>
                  <a:pt x="4421109" y="2544346"/>
                  <a:pt x="4423723" y="2546289"/>
                </a:cubicBezTo>
                <a:cubicBezTo>
                  <a:pt x="4423723" y="2515526"/>
                  <a:pt x="4400601" y="2437246"/>
                  <a:pt x="4450599" y="2437246"/>
                </a:cubicBezTo>
                <a:cubicBezTo>
                  <a:pt x="4451135" y="2436509"/>
                  <a:pt x="4453146" y="2436374"/>
                  <a:pt x="4454888" y="2430544"/>
                </a:cubicBezTo>
                <a:cubicBezTo>
                  <a:pt x="4456698" y="2432152"/>
                  <a:pt x="4457101" y="2434431"/>
                  <a:pt x="4456027" y="2437246"/>
                </a:cubicBezTo>
                <a:cubicBezTo>
                  <a:pt x="4458575" y="2434900"/>
                  <a:pt x="4457837" y="2431415"/>
                  <a:pt x="4457435" y="2430476"/>
                </a:cubicBezTo>
                <a:cubicBezTo>
                  <a:pt x="4460987" y="2429471"/>
                  <a:pt x="4484043" y="2419686"/>
                  <a:pt x="4484043" y="2418882"/>
                </a:cubicBezTo>
                <a:cubicBezTo>
                  <a:pt x="4488332" y="2409432"/>
                  <a:pt x="4489136" y="2408493"/>
                  <a:pt x="4497447" y="2401523"/>
                </a:cubicBezTo>
                <a:cubicBezTo>
                  <a:pt x="4494699" y="2402529"/>
                  <a:pt x="4492488" y="2402127"/>
                  <a:pt x="4490745" y="2400518"/>
                </a:cubicBezTo>
                <a:cubicBezTo>
                  <a:pt x="4490443" y="2401272"/>
                  <a:pt x="4498096" y="2388831"/>
                  <a:pt x="4499765" y="2381744"/>
                </a:cubicBezTo>
                <a:lnTo>
                  <a:pt x="4499009" y="2377606"/>
                </a:lnTo>
                <a:lnTo>
                  <a:pt x="4504149" y="2383160"/>
                </a:lnTo>
                <a:cubicBezTo>
                  <a:pt x="4507701" y="2372704"/>
                  <a:pt x="4507433" y="2365533"/>
                  <a:pt x="4514739" y="2375184"/>
                </a:cubicBezTo>
                <a:cubicBezTo>
                  <a:pt x="4514202" y="2367544"/>
                  <a:pt x="4529484" y="2336379"/>
                  <a:pt x="4529215" y="2336647"/>
                </a:cubicBezTo>
                <a:close/>
                <a:moveTo>
                  <a:pt x="6454407" y="2303136"/>
                </a:moveTo>
                <a:cubicBezTo>
                  <a:pt x="6454005" y="2303002"/>
                  <a:pt x="6466940" y="2309838"/>
                  <a:pt x="6459434" y="2309838"/>
                </a:cubicBezTo>
                <a:cubicBezTo>
                  <a:pt x="6460506" y="2310173"/>
                  <a:pt x="6468013" y="2309503"/>
                  <a:pt x="6468013" y="2309704"/>
                </a:cubicBezTo>
                <a:cubicBezTo>
                  <a:pt x="6467812" y="2310442"/>
                  <a:pt x="6467477" y="2316607"/>
                  <a:pt x="6465064" y="2316607"/>
                </a:cubicBezTo>
                <a:cubicBezTo>
                  <a:pt x="6465064" y="2316742"/>
                  <a:pt x="6481417" y="2344019"/>
                  <a:pt x="6481417" y="2340400"/>
                </a:cubicBezTo>
                <a:cubicBezTo>
                  <a:pt x="6477731" y="2351660"/>
                  <a:pt x="6476927" y="2356083"/>
                  <a:pt x="6488119" y="2364996"/>
                </a:cubicBezTo>
                <a:cubicBezTo>
                  <a:pt x="6486042" y="2363724"/>
                  <a:pt x="6483830" y="2363589"/>
                  <a:pt x="6481417" y="2363992"/>
                </a:cubicBezTo>
                <a:cubicBezTo>
                  <a:pt x="6487382" y="2372905"/>
                  <a:pt x="6490197" y="2391403"/>
                  <a:pt x="6488119" y="2404807"/>
                </a:cubicBezTo>
                <a:cubicBezTo>
                  <a:pt x="6489058" y="2404807"/>
                  <a:pt x="6489996" y="2404807"/>
                  <a:pt x="6490934" y="2404807"/>
                </a:cubicBezTo>
                <a:cubicBezTo>
                  <a:pt x="6490331" y="2404807"/>
                  <a:pt x="6497167" y="2390800"/>
                  <a:pt x="6496698" y="2390800"/>
                </a:cubicBezTo>
                <a:cubicBezTo>
                  <a:pt x="6496832" y="2390934"/>
                  <a:pt x="6499915" y="2392744"/>
                  <a:pt x="6501322" y="2394285"/>
                </a:cubicBezTo>
                <a:cubicBezTo>
                  <a:pt x="6501457" y="2391001"/>
                  <a:pt x="6501457" y="2387449"/>
                  <a:pt x="6501457" y="2393213"/>
                </a:cubicBezTo>
                <a:cubicBezTo>
                  <a:pt x="6508829" y="2397837"/>
                  <a:pt x="6507220" y="2395626"/>
                  <a:pt x="6508293" y="2401322"/>
                </a:cubicBezTo>
                <a:cubicBezTo>
                  <a:pt x="6509231" y="2399379"/>
                  <a:pt x="6511376" y="2396899"/>
                  <a:pt x="6511376" y="2396899"/>
                </a:cubicBezTo>
                <a:cubicBezTo>
                  <a:pt x="6513118" y="2396899"/>
                  <a:pt x="6514593" y="2407756"/>
                  <a:pt x="6521563" y="2410303"/>
                </a:cubicBezTo>
                <a:cubicBezTo>
                  <a:pt x="6520089" y="2421294"/>
                  <a:pt x="6523105" y="2446361"/>
                  <a:pt x="6521563" y="2450248"/>
                </a:cubicBezTo>
                <a:cubicBezTo>
                  <a:pt x="6521563" y="2454873"/>
                  <a:pt x="6538922" y="2461172"/>
                  <a:pt x="6533426" y="2463920"/>
                </a:cubicBezTo>
                <a:cubicBezTo>
                  <a:pt x="6540463" y="2467539"/>
                  <a:pt x="6537447" y="2479201"/>
                  <a:pt x="6535772" y="2483490"/>
                </a:cubicBezTo>
                <a:cubicBezTo>
                  <a:pt x="6536308" y="2483423"/>
                  <a:pt x="6536978" y="2483558"/>
                  <a:pt x="6538051" y="2484026"/>
                </a:cubicBezTo>
                <a:cubicBezTo>
                  <a:pt x="6548841" y="2484026"/>
                  <a:pt x="6536107" y="2490393"/>
                  <a:pt x="6534901" y="2490728"/>
                </a:cubicBezTo>
                <a:cubicBezTo>
                  <a:pt x="6535302" y="2491935"/>
                  <a:pt x="6555007" y="2529534"/>
                  <a:pt x="6555007" y="2515593"/>
                </a:cubicBezTo>
                <a:cubicBezTo>
                  <a:pt x="6557152" y="2518141"/>
                  <a:pt x="6558224" y="2519548"/>
                  <a:pt x="6558693" y="2520285"/>
                </a:cubicBezTo>
                <a:cubicBezTo>
                  <a:pt x="6558358" y="2519280"/>
                  <a:pt x="6558358" y="2517537"/>
                  <a:pt x="6562245" y="2517537"/>
                </a:cubicBezTo>
                <a:cubicBezTo>
                  <a:pt x="6559229" y="2512376"/>
                  <a:pt x="6570556" y="2527724"/>
                  <a:pt x="6569819" y="2530606"/>
                </a:cubicBezTo>
                <a:cubicBezTo>
                  <a:pt x="6576253" y="2529266"/>
                  <a:pt x="6580944" y="2537845"/>
                  <a:pt x="6587244" y="2537778"/>
                </a:cubicBezTo>
                <a:cubicBezTo>
                  <a:pt x="6588919" y="2537778"/>
                  <a:pt x="6601922" y="2538113"/>
                  <a:pt x="6601922" y="2543407"/>
                </a:cubicBezTo>
                <a:cubicBezTo>
                  <a:pt x="6597096" y="2548568"/>
                  <a:pt x="6601453" y="2547563"/>
                  <a:pt x="6595957" y="2548903"/>
                </a:cubicBezTo>
                <a:cubicBezTo>
                  <a:pt x="6595890" y="2549707"/>
                  <a:pt x="6594214" y="2558621"/>
                  <a:pt x="6594214" y="2558890"/>
                </a:cubicBezTo>
                <a:cubicBezTo>
                  <a:pt x="6596627" y="2558755"/>
                  <a:pt x="6601922" y="2558219"/>
                  <a:pt x="6601922" y="2560029"/>
                </a:cubicBezTo>
                <a:cubicBezTo>
                  <a:pt x="6603799" y="2565592"/>
                  <a:pt x="6606881" y="2577186"/>
                  <a:pt x="6608624" y="2593003"/>
                </a:cubicBezTo>
                <a:cubicBezTo>
                  <a:pt x="6610366" y="2590925"/>
                  <a:pt x="6612579" y="2590322"/>
                  <a:pt x="6615326" y="2591260"/>
                </a:cubicBezTo>
                <a:cubicBezTo>
                  <a:pt x="6613248" y="2588379"/>
                  <a:pt x="6610701" y="2589786"/>
                  <a:pt x="6609026" y="2586704"/>
                </a:cubicBezTo>
                <a:cubicBezTo>
                  <a:pt x="6612779" y="2590524"/>
                  <a:pt x="6642738" y="2596086"/>
                  <a:pt x="6635433" y="2621688"/>
                </a:cubicBezTo>
                <a:cubicBezTo>
                  <a:pt x="6635433" y="2611769"/>
                  <a:pt x="6670820" y="2664381"/>
                  <a:pt x="6676382" y="2664917"/>
                </a:cubicBezTo>
                <a:cubicBezTo>
                  <a:pt x="6677455" y="2663107"/>
                  <a:pt x="6685766" y="2651579"/>
                  <a:pt x="6683152" y="2651579"/>
                </a:cubicBezTo>
                <a:cubicBezTo>
                  <a:pt x="6685162" y="2651513"/>
                  <a:pt x="6687106" y="2651714"/>
                  <a:pt x="6689050" y="2652250"/>
                </a:cubicBezTo>
                <a:cubicBezTo>
                  <a:pt x="6681610" y="2674501"/>
                  <a:pt x="6683084" y="2692865"/>
                  <a:pt x="6682348" y="2718601"/>
                </a:cubicBezTo>
                <a:cubicBezTo>
                  <a:pt x="6684224" y="2714245"/>
                  <a:pt x="6687441" y="2708682"/>
                  <a:pt x="6688916" y="2705666"/>
                </a:cubicBezTo>
                <a:cubicBezTo>
                  <a:pt x="6688111" y="2709486"/>
                  <a:pt x="6690927" y="2737970"/>
                  <a:pt x="6690927" y="2738707"/>
                </a:cubicBezTo>
                <a:cubicBezTo>
                  <a:pt x="6689184" y="2736161"/>
                  <a:pt x="6688581" y="2736161"/>
                  <a:pt x="6689050" y="2738841"/>
                </a:cubicBezTo>
                <a:cubicBezTo>
                  <a:pt x="6703795" y="2739110"/>
                  <a:pt x="6692066" y="2738305"/>
                  <a:pt x="6695886" y="2740919"/>
                </a:cubicBezTo>
                <a:cubicBezTo>
                  <a:pt x="6695886" y="2741656"/>
                  <a:pt x="6692334" y="2745477"/>
                  <a:pt x="6692535" y="2747956"/>
                </a:cubicBezTo>
                <a:cubicBezTo>
                  <a:pt x="6693406" y="2748224"/>
                  <a:pt x="6675043" y="2845941"/>
                  <a:pt x="6670351" y="2845941"/>
                </a:cubicBezTo>
                <a:cubicBezTo>
                  <a:pt x="6669480" y="2846277"/>
                  <a:pt x="6669010" y="2846210"/>
                  <a:pt x="6668810" y="2846076"/>
                </a:cubicBezTo>
                <a:cubicBezTo>
                  <a:pt x="6668943" y="2846344"/>
                  <a:pt x="6669077" y="2846880"/>
                  <a:pt x="6669145" y="2847952"/>
                </a:cubicBezTo>
                <a:cubicBezTo>
                  <a:pt x="6669145" y="2843193"/>
                  <a:pt x="6650647" y="2859547"/>
                  <a:pt x="6655740" y="2857134"/>
                </a:cubicBezTo>
                <a:cubicBezTo>
                  <a:pt x="6655740" y="2865311"/>
                  <a:pt x="6634427" y="2904853"/>
                  <a:pt x="6628932" y="2912226"/>
                </a:cubicBezTo>
                <a:cubicBezTo>
                  <a:pt x="6628932" y="2929986"/>
                  <a:pt x="6608959" y="2946004"/>
                  <a:pt x="6622230" y="2961151"/>
                </a:cubicBezTo>
                <a:cubicBezTo>
                  <a:pt x="6622230" y="2964904"/>
                  <a:pt x="6561843" y="2989233"/>
                  <a:pt x="6547166" y="3000023"/>
                </a:cubicBezTo>
                <a:cubicBezTo>
                  <a:pt x="6535370" y="3000023"/>
                  <a:pt x="6477999" y="2993321"/>
                  <a:pt x="6451861" y="2993321"/>
                </a:cubicBezTo>
                <a:cubicBezTo>
                  <a:pt x="6451526" y="2993120"/>
                  <a:pt x="6447035" y="2988562"/>
                  <a:pt x="6447906" y="2987088"/>
                </a:cubicBezTo>
                <a:cubicBezTo>
                  <a:pt x="6445896" y="2988362"/>
                  <a:pt x="6442210" y="2990975"/>
                  <a:pt x="6441540" y="2992383"/>
                </a:cubicBezTo>
                <a:cubicBezTo>
                  <a:pt x="6423510" y="2973349"/>
                  <a:pt x="6407828" y="2974823"/>
                  <a:pt x="6407828" y="2948752"/>
                </a:cubicBezTo>
                <a:cubicBezTo>
                  <a:pt x="6408096" y="2949288"/>
                  <a:pt x="6382427" y="2918592"/>
                  <a:pt x="6371971" y="2916448"/>
                </a:cubicBezTo>
                <a:cubicBezTo>
                  <a:pt x="6372642" y="2915510"/>
                  <a:pt x="6373245" y="2914705"/>
                  <a:pt x="6374317" y="2914169"/>
                </a:cubicBezTo>
                <a:cubicBezTo>
                  <a:pt x="6374317" y="2910349"/>
                  <a:pt x="6374317" y="2903178"/>
                  <a:pt x="6374317" y="2897883"/>
                </a:cubicBezTo>
                <a:cubicBezTo>
                  <a:pt x="6375322" y="2902440"/>
                  <a:pt x="6374317" y="2891583"/>
                  <a:pt x="6374317" y="2889773"/>
                </a:cubicBezTo>
                <a:cubicBezTo>
                  <a:pt x="6374384" y="2889773"/>
                  <a:pt x="6367615" y="2888634"/>
                  <a:pt x="6367615" y="2888634"/>
                </a:cubicBezTo>
                <a:cubicBezTo>
                  <a:pt x="6367682" y="2907735"/>
                  <a:pt x="6367079" y="2913432"/>
                  <a:pt x="6354211" y="2906127"/>
                </a:cubicBezTo>
                <a:cubicBezTo>
                  <a:pt x="6349988" y="2910684"/>
                  <a:pt x="6348178" y="2913700"/>
                  <a:pt x="6344023" y="2919531"/>
                </a:cubicBezTo>
                <a:cubicBezTo>
                  <a:pt x="6332228" y="2919531"/>
                  <a:pt x="6354211" y="2891918"/>
                  <a:pt x="6354211" y="2900899"/>
                </a:cubicBezTo>
                <a:cubicBezTo>
                  <a:pt x="6353943" y="2899491"/>
                  <a:pt x="6354144" y="2892722"/>
                  <a:pt x="6355819" y="2892722"/>
                </a:cubicBezTo>
                <a:cubicBezTo>
                  <a:pt x="6354009" y="2889975"/>
                  <a:pt x="6356623" y="2889505"/>
                  <a:pt x="6356690" y="2879318"/>
                </a:cubicBezTo>
                <a:cubicBezTo>
                  <a:pt x="6353741" y="2879318"/>
                  <a:pt x="6355685" y="2883406"/>
                  <a:pt x="6354479" y="2880189"/>
                </a:cubicBezTo>
                <a:cubicBezTo>
                  <a:pt x="6355685" y="2880927"/>
                  <a:pt x="6361381" y="2871812"/>
                  <a:pt x="6363795" y="2867790"/>
                </a:cubicBezTo>
                <a:cubicBezTo>
                  <a:pt x="6362789" y="2867656"/>
                  <a:pt x="6361918" y="2867187"/>
                  <a:pt x="6361114" y="2866450"/>
                </a:cubicBezTo>
                <a:cubicBezTo>
                  <a:pt x="6349653" y="2877039"/>
                  <a:pt x="6327268" y="2886423"/>
                  <a:pt x="6327402" y="2899156"/>
                </a:cubicBezTo>
                <a:cubicBezTo>
                  <a:pt x="6328944" y="2899358"/>
                  <a:pt x="6334037" y="2900966"/>
                  <a:pt x="6334037" y="2904049"/>
                </a:cubicBezTo>
                <a:cubicBezTo>
                  <a:pt x="6333501" y="2904853"/>
                  <a:pt x="6327938" y="2908204"/>
                  <a:pt x="6327805" y="2906260"/>
                </a:cubicBezTo>
                <a:cubicBezTo>
                  <a:pt x="6320834" y="2906260"/>
                  <a:pt x="6320633" y="2907333"/>
                  <a:pt x="6320633" y="2904049"/>
                </a:cubicBezTo>
                <a:cubicBezTo>
                  <a:pt x="6320566" y="2904049"/>
                  <a:pt x="6320633" y="2906260"/>
                  <a:pt x="6320633" y="2906260"/>
                </a:cubicBezTo>
                <a:cubicBezTo>
                  <a:pt x="6321839" y="2906730"/>
                  <a:pt x="6311049" y="2900162"/>
                  <a:pt x="6308033" y="2899090"/>
                </a:cubicBezTo>
                <a:cubicBezTo>
                  <a:pt x="6307832" y="2899290"/>
                  <a:pt x="6307631" y="2899558"/>
                  <a:pt x="6307631" y="2899558"/>
                </a:cubicBezTo>
                <a:cubicBezTo>
                  <a:pt x="6301531" y="2899558"/>
                  <a:pt x="6311317" y="2888902"/>
                  <a:pt x="6313462" y="2889237"/>
                </a:cubicBezTo>
                <a:cubicBezTo>
                  <a:pt x="6308703" y="2883071"/>
                  <a:pt x="6302604" y="2870337"/>
                  <a:pt x="6300459" y="2867455"/>
                </a:cubicBezTo>
                <a:cubicBezTo>
                  <a:pt x="6300459" y="2866383"/>
                  <a:pt x="6290406" y="2856330"/>
                  <a:pt x="6287725" y="2859010"/>
                </a:cubicBezTo>
                <a:cubicBezTo>
                  <a:pt x="6287658" y="2858809"/>
                  <a:pt x="6287189" y="2858944"/>
                  <a:pt x="6285982" y="2859345"/>
                </a:cubicBezTo>
                <a:cubicBezTo>
                  <a:pt x="6287189" y="2859345"/>
                  <a:pt x="6287122" y="2848690"/>
                  <a:pt x="6287055" y="2846344"/>
                </a:cubicBezTo>
                <a:cubicBezTo>
                  <a:pt x="6286653" y="2846142"/>
                  <a:pt x="6286586" y="2846009"/>
                  <a:pt x="6286988" y="2845941"/>
                </a:cubicBezTo>
                <a:cubicBezTo>
                  <a:pt x="6286988" y="2845941"/>
                  <a:pt x="6286988" y="2845874"/>
                  <a:pt x="6286988" y="2845874"/>
                </a:cubicBezTo>
                <a:cubicBezTo>
                  <a:pt x="6286988" y="2845941"/>
                  <a:pt x="6287055" y="2845941"/>
                  <a:pt x="6287055" y="2845941"/>
                </a:cubicBezTo>
                <a:cubicBezTo>
                  <a:pt x="6287189" y="2845874"/>
                  <a:pt x="6287189" y="2845874"/>
                  <a:pt x="6287390" y="2845874"/>
                </a:cubicBezTo>
                <a:cubicBezTo>
                  <a:pt x="6276063" y="2840043"/>
                  <a:pt x="6265809" y="2836759"/>
                  <a:pt x="6253947" y="2832470"/>
                </a:cubicBezTo>
                <a:cubicBezTo>
                  <a:pt x="6215342" y="2818463"/>
                  <a:pt x="6077010" y="2830728"/>
                  <a:pt x="6072452" y="2880524"/>
                </a:cubicBezTo>
                <a:cubicBezTo>
                  <a:pt x="6072452" y="2887494"/>
                  <a:pt x="6046448" y="2879385"/>
                  <a:pt x="6054423" y="2879385"/>
                </a:cubicBezTo>
                <a:cubicBezTo>
                  <a:pt x="6056032" y="2878514"/>
                  <a:pt x="6039880" y="2882803"/>
                  <a:pt x="6037132" y="2884948"/>
                </a:cubicBezTo>
                <a:cubicBezTo>
                  <a:pt x="6026006" y="2880860"/>
                  <a:pt x="5985324" y="2872281"/>
                  <a:pt x="5985324" y="2884747"/>
                </a:cubicBezTo>
                <a:cubicBezTo>
                  <a:pt x="5985458" y="2884345"/>
                  <a:pt x="5985928" y="2892856"/>
                  <a:pt x="5987067" y="2892856"/>
                </a:cubicBezTo>
                <a:cubicBezTo>
                  <a:pt x="5972993" y="2891985"/>
                  <a:pt x="5973797" y="2899558"/>
                  <a:pt x="5963542" y="2899558"/>
                </a:cubicBezTo>
                <a:cubicBezTo>
                  <a:pt x="5961197" y="2901636"/>
                  <a:pt x="5956773" y="2907601"/>
                  <a:pt x="5952149" y="2911756"/>
                </a:cubicBezTo>
                <a:cubicBezTo>
                  <a:pt x="5951076" y="2909745"/>
                  <a:pt x="5944642" y="2905925"/>
                  <a:pt x="5945112" y="2906260"/>
                </a:cubicBezTo>
                <a:cubicBezTo>
                  <a:pt x="5944777" y="2908606"/>
                  <a:pt x="5945245" y="2910885"/>
                  <a:pt x="5946452" y="2912962"/>
                </a:cubicBezTo>
                <a:cubicBezTo>
                  <a:pt x="5936197" y="2907601"/>
                  <a:pt x="5904094" y="2892924"/>
                  <a:pt x="5897862" y="2892856"/>
                </a:cubicBezTo>
                <a:cubicBezTo>
                  <a:pt x="5895583" y="2889237"/>
                  <a:pt x="5881307" y="2866115"/>
                  <a:pt x="5891226" y="2866115"/>
                </a:cubicBezTo>
                <a:cubicBezTo>
                  <a:pt x="5893036" y="2867053"/>
                  <a:pt x="5900676" y="2873353"/>
                  <a:pt x="5897862" y="2872884"/>
                </a:cubicBezTo>
                <a:cubicBezTo>
                  <a:pt x="5917499" y="2872884"/>
                  <a:pt x="5898465" y="2822082"/>
                  <a:pt x="5898263" y="2820741"/>
                </a:cubicBezTo>
                <a:cubicBezTo>
                  <a:pt x="5893773" y="2794134"/>
                  <a:pt x="5886869" y="2768867"/>
                  <a:pt x="5878157" y="2745610"/>
                </a:cubicBezTo>
                <a:cubicBezTo>
                  <a:pt x="5868841" y="2720813"/>
                  <a:pt x="5847059" y="2692932"/>
                  <a:pt x="5844646" y="2672826"/>
                </a:cubicBezTo>
                <a:lnTo>
                  <a:pt x="5851348" y="2672826"/>
                </a:lnTo>
                <a:cubicBezTo>
                  <a:pt x="5854767" y="2679528"/>
                  <a:pt x="5853225" y="2679796"/>
                  <a:pt x="5858051" y="2685694"/>
                </a:cubicBezTo>
                <a:cubicBezTo>
                  <a:pt x="5858922" y="2684621"/>
                  <a:pt x="5856241" y="2671619"/>
                  <a:pt x="5859324" y="2671619"/>
                </a:cubicBezTo>
                <a:cubicBezTo>
                  <a:pt x="5859592" y="2671887"/>
                  <a:pt x="5871053" y="2674970"/>
                  <a:pt x="5864485" y="2678321"/>
                </a:cubicBezTo>
                <a:cubicBezTo>
                  <a:pt x="5865423" y="2678321"/>
                  <a:pt x="5871455" y="2678589"/>
                  <a:pt x="5871455" y="2677718"/>
                </a:cubicBezTo>
                <a:cubicBezTo>
                  <a:pt x="5871455" y="2677450"/>
                  <a:pt x="5871388" y="2674702"/>
                  <a:pt x="5871455" y="2674702"/>
                </a:cubicBezTo>
                <a:cubicBezTo>
                  <a:pt x="5849941" y="2674300"/>
                  <a:pt x="5859190" y="2590657"/>
                  <a:pt x="5870181" y="2584223"/>
                </a:cubicBezTo>
                <a:cubicBezTo>
                  <a:pt x="5869310" y="2582682"/>
                  <a:pt x="5869176" y="2577856"/>
                  <a:pt x="5871388" y="2577856"/>
                </a:cubicBezTo>
                <a:cubicBezTo>
                  <a:pt x="5871455" y="2577990"/>
                  <a:pt x="5875208" y="2577722"/>
                  <a:pt x="5874873" y="2577856"/>
                </a:cubicBezTo>
                <a:cubicBezTo>
                  <a:pt x="5884725" y="2577856"/>
                  <a:pt x="5874136" y="2590188"/>
                  <a:pt x="5871857" y="2591931"/>
                </a:cubicBezTo>
                <a:cubicBezTo>
                  <a:pt x="5873198" y="2592400"/>
                  <a:pt x="5877889" y="2595751"/>
                  <a:pt x="5878157" y="2597962"/>
                </a:cubicBezTo>
                <a:cubicBezTo>
                  <a:pt x="5880704" y="2577521"/>
                  <a:pt x="5892767" y="2572026"/>
                  <a:pt x="5905904" y="2565056"/>
                </a:cubicBezTo>
                <a:cubicBezTo>
                  <a:pt x="5898800" y="2561570"/>
                  <a:pt x="5910595" y="2559962"/>
                  <a:pt x="5912271" y="2560096"/>
                </a:cubicBezTo>
                <a:cubicBezTo>
                  <a:pt x="5913411" y="2558822"/>
                  <a:pt x="5922525" y="2555337"/>
                  <a:pt x="5925005" y="2555270"/>
                </a:cubicBezTo>
                <a:cubicBezTo>
                  <a:pt x="5925340" y="2555471"/>
                  <a:pt x="5921051" y="2552053"/>
                  <a:pt x="5918839" y="2549775"/>
                </a:cubicBezTo>
                <a:cubicBezTo>
                  <a:pt x="5920113" y="2549841"/>
                  <a:pt x="5923195" y="2547898"/>
                  <a:pt x="5925139" y="2546826"/>
                </a:cubicBezTo>
                <a:cubicBezTo>
                  <a:pt x="5926144" y="2537107"/>
                  <a:pt x="5937069" y="2551048"/>
                  <a:pt x="5931640" y="2551048"/>
                </a:cubicBezTo>
                <a:cubicBezTo>
                  <a:pt x="5952953" y="2551048"/>
                  <a:pt x="5970848" y="2546691"/>
                  <a:pt x="5993836" y="2537643"/>
                </a:cubicBezTo>
                <a:cubicBezTo>
                  <a:pt x="6019639" y="2527524"/>
                  <a:pt x="6021181" y="2505071"/>
                  <a:pt x="6041689" y="2490327"/>
                </a:cubicBezTo>
                <a:cubicBezTo>
                  <a:pt x="6028754" y="2493209"/>
                  <a:pt x="6051743" y="2449913"/>
                  <a:pt x="6052413" y="2449310"/>
                </a:cubicBezTo>
                <a:cubicBezTo>
                  <a:pt x="6052413" y="2459162"/>
                  <a:pt x="6066688" y="2440530"/>
                  <a:pt x="6063270" y="2443813"/>
                </a:cubicBezTo>
                <a:cubicBezTo>
                  <a:pt x="6055227" y="2443813"/>
                  <a:pt x="6059986" y="2437111"/>
                  <a:pt x="6065951" y="2437111"/>
                </a:cubicBezTo>
                <a:lnTo>
                  <a:pt x="6070790" y="2437444"/>
                </a:lnTo>
                <a:lnTo>
                  <a:pt x="6070844" y="2437447"/>
                </a:lnTo>
                <a:cubicBezTo>
                  <a:pt x="6070106" y="2439524"/>
                  <a:pt x="6070040" y="2443813"/>
                  <a:pt x="6071179" y="2443813"/>
                </a:cubicBezTo>
                <a:cubicBezTo>
                  <a:pt x="6082975" y="2448371"/>
                  <a:pt x="6077345" y="2440329"/>
                  <a:pt x="6083578" y="2450516"/>
                </a:cubicBezTo>
                <a:cubicBezTo>
                  <a:pt x="6094101" y="2450516"/>
                  <a:pt x="6082372" y="2428868"/>
                  <a:pt x="6079623" y="2423707"/>
                </a:cubicBezTo>
                <a:cubicBezTo>
                  <a:pt x="6079489" y="2423707"/>
                  <a:pt x="6079423" y="2423707"/>
                  <a:pt x="6079221" y="2423707"/>
                </a:cubicBezTo>
                <a:cubicBezTo>
                  <a:pt x="6079356" y="2423707"/>
                  <a:pt x="6079423" y="2423640"/>
                  <a:pt x="6079556" y="2423640"/>
                </a:cubicBezTo>
                <a:cubicBezTo>
                  <a:pt x="6079087" y="2422769"/>
                  <a:pt x="6078886" y="2422367"/>
                  <a:pt x="6079221" y="2422836"/>
                </a:cubicBezTo>
                <a:cubicBezTo>
                  <a:pt x="6079825" y="2423037"/>
                  <a:pt x="6080294" y="2423238"/>
                  <a:pt x="6080629" y="2423372"/>
                </a:cubicBezTo>
                <a:cubicBezTo>
                  <a:pt x="6091084" y="2420223"/>
                  <a:pt x="6083176" y="2414860"/>
                  <a:pt x="6092224" y="2423037"/>
                </a:cubicBezTo>
                <a:cubicBezTo>
                  <a:pt x="6091285" y="2420021"/>
                  <a:pt x="6096580" y="2408695"/>
                  <a:pt x="6099328" y="2408896"/>
                </a:cubicBezTo>
                <a:cubicBezTo>
                  <a:pt x="6099060" y="2406483"/>
                  <a:pt x="6099127" y="2403534"/>
                  <a:pt x="6099328" y="2402528"/>
                </a:cubicBezTo>
                <a:cubicBezTo>
                  <a:pt x="6099328" y="2403668"/>
                  <a:pt x="6107236" y="2404204"/>
                  <a:pt x="6109046" y="2403735"/>
                </a:cubicBezTo>
                <a:cubicBezTo>
                  <a:pt x="6108778" y="2396631"/>
                  <a:pt x="6116753" y="2385907"/>
                  <a:pt x="6118898" y="2392274"/>
                </a:cubicBezTo>
                <a:cubicBezTo>
                  <a:pt x="6119434" y="2389862"/>
                  <a:pt x="6122584" y="2390331"/>
                  <a:pt x="6127276" y="2390331"/>
                </a:cubicBezTo>
                <a:cubicBezTo>
                  <a:pt x="6145975" y="2366471"/>
                  <a:pt x="6160251" y="2414124"/>
                  <a:pt x="6166081" y="2412649"/>
                </a:cubicBezTo>
                <a:cubicBezTo>
                  <a:pt x="6166484" y="2408091"/>
                  <a:pt x="6193091" y="2410303"/>
                  <a:pt x="6191952" y="2410437"/>
                </a:cubicBezTo>
                <a:cubicBezTo>
                  <a:pt x="6192890" y="2409298"/>
                  <a:pt x="6193292" y="2408024"/>
                  <a:pt x="6193158" y="2406684"/>
                </a:cubicBezTo>
                <a:cubicBezTo>
                  <a:pt x="6193158" y="2408494"/>
                  <a:pt x="6176000" y="2390331"/>
                  <a:pt x="6193493" y="2390331"/>
                </a:cubicBezTo>
                <a:cubicBezTo>
                  <a:pt x="6198453" y="2382891"/>
                  <a:pt x="6196643" y="2377731"/>
                  <a:pt x="6203613" y="2375653"/>
                </a:cubicBezTo>
                <a:cubicBezTo>
                  <a:pt x="6202005" y="2373173"/>
                  <a:pt x="6199324" y="2368348"/>
                  <a:pt x="6199793" y="2368951"/>
                </a:cubicBezTo>
                <a:cubicBezTo>
                  <a:pt x="6199793" y="2365533"/>
                  <a:pt x="6215811" y="2353067"/>
                  <a:pt x="6221106" y="2350252"/>
                </a:cubicBezTo>
                <a:cubicBezTo>
                  <a:pt x="6220168" y="2350252"/>
                  <a:pt x="6218559" y="2343617"/>
                  <a:pt x="6221374" y="2343617"/>
                </a:cubicBezTo>
                <a:cubicBezTo>
                  <a:pt x="6224189" y="2344555"/>
                  <a:pt x="6199793" y="2329609"/>
                  <a:pt x="6199793" y="2338657"/>
                </a:cubicBezTo>
                <a:cubicBezTo>
                  <a:pt x="6199793" y="2331821"/>
                  <a:pt x="6205892" y="2332491"/>
                  <a:pt x="6206495" y="2331955"/>
                </a:cubicBezTo>
                <a:cubicBezTo>
                  <a:pt x="6206495" y="2327867"/>
                  <a:pt x="6206562" y="2324516"/>
                  <a:pt x="6206495" y="2324516"/>
                </a:cubicBezTo>
                <a:lnTo>
                  <a:pt x="6233304" y="2324516"/>
                </a:lnTo>
                <a:cubicBezTo>
                  <a:pt x="6232567" y="2324516"/>
                  <a:pt x="6232901" y="2332759"/>
                  <a:pt x="6233236" y="2336915"/>
                </a:cubicBezTo>
                <a:cubicBezTo>
                  <a:pt x="6230221" y="2337317"/>
                  <a:pt x="6218559" y="2343416"/>
                  <a:pt x="6225194" y="2343416"/>
                </a:cubicBezTo>
                <a:cubicBezTo>
                  <a:pt x="6222849" y="2342076"/>
                  <a:pt x="6241548" y="2350118"/>
                  <a:pt x="6231762" y="2350118"/>
                </a:cubicBezTo>
                <a:cubicBezTo>
                  <a:pt x="6240944" y="2350587"/>
                  <a:pt x="6235582" y="2345762"/>
                  <a:pt x="6241816" y="2343416"/>
                </a:cubicBezTo>
                <a:cubicBezTo>
                  <a:pt x="6242486" y="2345627"/>
                  <a:pt x="6242821" y="2347839"/>
                  <a:pt x="6242955" y="2350118"/>
                </a:cubicBezTo>
                <a:cubicBezTo>
                  <a:pt x="6248987" y="2345694"/>
                  <a:pt x="6244832" y="2343416"/>
                  <a:pt x="6253947" y="2343416"/>
                </a:cubicBezTo>
                <a:cubicBezTo>
                  <a:pt x="6252874" y="2341137"/>
                  <a:pt x="6254013" y="2338121"/>
                  <a:pt x="6254818" y="2336714"/>
                </a:cubicBezTo>
                <a:cubicBezTo>
                  <a:pt x="6253008" y="2336714"/>
                  <a:pt x="6253008" y="2338121"/>
                  <a:pt x="6253410" y="2334167"/>
                </a:cubicBezTo>
                <a:cubicBezTo>
                  <a:pt x="6253410" y="2335910"/>
                  <a:pt x="6246038" y="2336848"/>
                  <a:pt x="6245301" y="2336714"/>
                </a:cubicBezTo>
                <a:cubicBezTo>
                  <a:pt x="6251266" y="2336714"/>
                  <a:pt x="6238599" y="2330012"/>
                  <a:pt x="6238398" y="2330012"/>
                </a:cubicBezTo>
                <a:cubicBezTo>
                  <a:pt x="6239939" y="2330012"/>
                  <a:pt x="6240944" y="2323310"/>
                  <a:pt x="6239269" y="2323310"/>
                </a:cubicBezTo>
                <a:cubicBezTo>
                  <a:pt x="6239067" y="2323511"/>
                  <a:pt x="6260179" y="2311379"/>
                  <a:pt x="6260179" y="2316876"/>
                </a:cubicBezTo>
                <a:cubicBezTo>
                  <a:pt x="6260113" y="2316674"/>
                  <a:pt x="6260045" y="2321634"/>
                  <a:pt x="6259375" y="2323310"/>
                </a:cubicBezTo>
                <a:cubicBezTo>
                  <a:pt x="6264670" y="2323578"/>
                  <a:pt x="6265206" y="2325454"/>
                  <a:pt x="6266882" y="2333229"/>
                </a:cubicBezTo>
                <a:cubicBezTo>
                  <a:pt x="6266882" y="2334770"/>
                  <a:pt x="6272378" y="2331687"/>
                  <a:pt x="6273718" y="2330012"/>
                </a:cubicBezTo>
                <a:cubicBezTo>
                  <a:pt x="6274924" y="2339395"/>
                  <a:pt x="6279884" y="2336245"/>
                  <a:pt x="6286787" y="2336647"/>
                </a:cubicBezTo>
                <a:cubicBezTo>
                  <a:pt x="6290741" y="2336647"/>
                  <a:pt x="6293154" y="2337451"/>
                  <a:pt x="6293623" y="2341338"/>
                </a:cubicBezTo>
                <a:cubicBezTo>
                  <a:pt x="6295365" y="2338859"/>
                  <a:pt x="6302403" y="2335239"/>
                  <a:pt x="6301465" y="2336647"/>
                </a:cubicBezTo>
                <a:cubicBezTo>
                  <a:pt x="6295433" y="2336647"/>
                  <a:pt x="6308234" y="2345694"/>
                  <a:pt x="6307094" y="2345359"/>
                </a:cubicBezTo>
                <a:cubicBezTo>
                  <a:pt x="6307094" y="2345158"/>
                  <a:pt x="6321370" y="2336647"/>
                  <a:pt x="6323046" y="2336647"/>
                </a:cubicBezTo>
                <a:cubicBezTo>
                  <a:pt x="6325794" y="2334368"/>
                  <a:pt x="6337053" y="2325588"/>
                  <a:pt x="6340002" y="2323645"/>
                </a:cubicBezTo>
                <a:cubicBezTo>
                  <a:pt x="6338394" y="2323779"/>
                  <a:pt x="6347307" y="2305817"/>
                  <a:pt x="6347307" y="2317881"/>
                </a:cubicBezTo>
                <a:cubicBezTo>
                  <a:pt x="6341275" y="2325722"/>
                  <a:pt x="6333568" y="2335575"/>
                  <a:pt x="6328541" y="2341003"/>
                </a:cubicBezTo>
                <a:cubicBezTo>
                  <a:pt x="6331490" y="2338054"/>
                  <a:pt x="6338862" y="2332358"/>
                  <a:pt x="6340605" y="2344690"/>
                </a:cubicBezTo>
                <a:cubicBezTo>
                  <a:pt x="6340940" y="2344488"/>
                  <a:pt x="6343487" y="2344287"/>
                  <a:pt x="6345364" y="2344153"/>
                </a:cubicBezTo>
                <a:cubicBezTo>
                  <a:pt x="6345229" y="2360238"/>
                  <a:pt x="6342951" y="2364728"/>
                  <a:pt x="6333300" y="2378066"/>
                </a:cubicBezTo>
                <a:cubicBezTo>
                  <a:pt x="6333233" y="2378066"/>
                  <a:pt x="6333166" y="2378066"/>
                  <a:pt x="6333166" y="2378066"/>
                </a:cubicBezTo>
                <a:cubicBezTo>
                  <a:pt x="6334171" y="2378066"/>
                  <a:pt x="6333903" y="2383763"/>
                  <a:pt x="6333903" y="2384701"/>
                </a:cubicBezTo>
                <a:cubicBezTo>
                  <a:pt x="6333903" y="2387047"/>
                  <a:pt x="6340069" y="2381685"/>
                  <a:pt x="6341343" y="2378669"/>
                </a:cubicBezTo>
                <a:cubicBezTo>
                  <a:pt x="6344493" y="2385036"/>
                  <a:pt x="6352133" y="2403668"/>
                  <a:pt x="6346369" y="2403668"/>
                </a:cubicBezTo>
                <a:cubicBezTo>
                  <a:pt x="6343353" y="2400652"/>
                  <a:pt x="6336517" y="2399245"/>
                  <a:pt x="6332563" y="2396966"/>
                </a:cubicBezTo>
                <a:cubicBezTo>
                  <a:pt x="6333367" y="2396966"/>
                  <a:pt x="6334908" y="2392542"/>
                  <a:pt x="6333903" y="2390264"/>
                </a:cubicBezTo>
                <a:cubicBezTo>
                  <a:pt x="6338460" y="2387985"/>
                  <a:pt x="6327201" y="2391805"/>
                  <a:pt x="6327201" y="2389325"/>
                </a:cubicBezTo>
                <a:cubicBezTo>
                  <a:pt x="6325458" y="2391671"/>
                  <a:pt x="6313797" y="2412046"/>
                  <a:pt x="6313797" y="2410705"/>
                </a:cubicBezTo>
                <a:cubicBezTo>
                  <a:pt x="6315874" y="2412917"/>
                  <a:pt x="6335310" y="2430477"/>
                  <a:pt x="6334573" y="2430477"/>
                </a:cubicBezTo>
                <a:cubicBezTo>
                  <a:pt x="6336048" y="2428667"/>
                  <a:pt x="6336651" y="2427528"/>
                  <a:pt x="6336852" y="2426857"/>
                </a:cubicBezTo>
                <a:cubicBezTo>
                  <a:pt x="6337120" y="2427662"/>
                  <a:pt x="6337924" y="2428935"/>
                  <a:pt x="6340672" y="2430477"/>
                </a:cubicBezTo>
                <a:cubicBezTo>
                  <a:pt x="6342884" y="2429471"/>
                  <a:pt x="6344693" y="2426456"/>
                  <a:pt x="6346034" y="2424445"/>
                </a:cubicBezTo>
                <a:cubicBezTo>
                  <a:pt x="6347307" y="2427125"/>
                  <a:pt x="6361046" y="2437179"/>
                  <a:pt x="6350659" y="2437179"/>
                </a:cubicBezTo>
                <a:cubicBezTo>
                  <a:pt x="6361248" y="2446897"/>
                  <a:pt x="6371837" y="2455207"/>
                  <a:pt x="6388459" y="2457285"/>
                </a:cubicBezTo>
                <a:cubicBezTo>
                  <a:pt x="6392882" y="2453532"/>
                  <a:pt x="6407693" y="2443345"/>
                  <a:pt x="6407693" y="2450382"/>
                </a:cubicBezTo>
                <a:cubicBezTo>
                  <a:pt x="6404946" y="2451924"/>
                  <a:pt x="6394692" y="2463987"/>
                  <a:pt x="6392212" y="2463987"/>
                </a:cubicBezTo>
                <a:cubicBezTo>
                  <a:pt x="6393418" y="2465864"/>
                  <a:pt x="6395697" y="2464724"/>
                  <a:pt x="6393753" y="2470690"/>
                </a:cubicBezTo>
                <a:cubicBezTo>
                  <a:pt x="6401594" y="2470690"/>
                  <a:pt x="6406018" y="2479000"/>
                  <a:pt x="6411782" y="2484094"/>
                </a:cubicBezTo>
                <a:cubicBezTo>
                  <a:pt x="6411849" y="2478933"/>
                  <a:pt x="6437250" y="2443077"/>
                  <a:pt x="6439529" y="2428064"/>
                </a:cubicBezTo>
                <a:cubicBezTo>
                  <a:pt x="6442746" y="2406818"/>
                  <a:pt x="6436379" y="2373173"/>
                  <a:pt x="6447906" y="2357691"/>
                </a:cubicBezTo>
                <a:cubicBezTo>
                  <a:pt x="6447906" y="2362115"/>
                  <a:pt x="6449850" y="2303136"/>
                  <a:pt x="6454407" y="2303136"/>
                </a:cubicBezTo>
                <a:close/>
                <a:moveTo>
                  <a:pt x="5974474" y="2276067"/>
                </a:moveTo>
                <a:cubicBezTo>
                  <a:pt x="5976126" y="2274116"/>
                  <a:pt x="5980666" y="2273865"/>
                  <a:pt x="5989681" y="2276663"/>
                </a:cubicBezTo>
                <a:cubicBezTo>
                  <a:pt x="6004694" y="2281354"/>
                  <a:pt x="6026878" y="2297439"/>
                  <a:pt x="5994841" y="2303068"/>
                </a:cubicBezTo>
                <a:cubicBezTo>
                  <a:pt x="5990569" y="2303068"/>
                  <a:pt x="5969520" y="2281919"/>
                  <a:pt x="5974474" y="2276067"/>
                </a:cubicBezTo>
                <a:close/>
                <a:moveTo>
                  <a:pt x="6146846" y="2249452"/>
                </a:moveTo>
                <a:cubicBezTo>
                  <a:pt x="6149527" y="2249452"/>
                  <a:pt x="6092894" y="2289397"/>
                  <a:pt x="6092559" y="2296367"/>
                </a:cubicBezTo>
                <a:cubicBezTo>
                  <a:pt x="6092559" y="2293217"/>
                  <a:pt x="6061594" y="2310911"/>
                  <a:pt x="6060924" y="2302332"/>
                </a:cubicBezTo>
                <a:cubicBezTo>
                  <a:pt x="6053552" y="2300590"/>
                  <a:pt x="6085857" y="2266476"/>
                  <a:pt x="6085857" y="2277936"/>
                </a:cubicBezTo>
                <a:cubicBezTo>
                  <a:pt x="6091486" y="2266610"/>
                  <a:pt x="6087934" y="2271703"/>
                  <a:pt x="6099261" y="2269559"/>
                </a:cubicBezTo>
                <a:cubicBezTo>
                  <a:pt x="6101070" y="2249586"/>
                  <a:pt x="6131632" y="2255953"/>
                  <a:pt x="6146846" y="2249452"/>
                </a:cubicBezTo>
                <a:close/>
                <a:moveTo>
                  <a:pt x="5975740" y="2242750"/>
                </a:moveTo>
                <a:cubicBezTo>
                  <a:pt x="5978220" y="2242750"/>
                  <a:pt x="5978555" y="2256288"/>
                  <a:pt x="5978555" y="2258768"/>
                </a:cubicBezTo>
                <a:cubicBezTo>
                  <a:pt x="5982509" y="2255685"/>
                  <a:pt x="5985526" y="2254076"/>
                  <a:pt x="5991959" y="2256154"/>
                </a:cubicBezTo>
                <a:cubicBezTo>
                  <a:pt x="5992295" y="2253741"/>
                  <a:pt x="5991759" y="2251530"/>
                  <a:pt x="5990418" y="2249452"/>
                </a:cubicBezTo>
                <a:cubicBezTo>
                  <a:pt x="6002013" y="2248045"/>
                  <a:pt x="6020377" y="2257025"/>
                  <a:pt x="6031101" y="2251194"/>
                </a:cubicBezTo>
                <a:cubicBezTo>
                  <a:pt x="6032172" y="2252736"/>
                  <a:pt x="6036127" y="2255014"/>
                  <a:pt x="6038874" y="2256288"/>
                </a:cubicBezTo>
                <a:cubicBezTo>
                  <a:pt x="6038874" y="2256422"/>
                  <a:pt x="6038874" y="2256489"/>
                  <a:pt x="6038874" y="2256624"/>
                </a:cubicBezTo>
                <a:cubicBezTo>
                  <a:pt x="6038473" y="2257092"/>
                  <a:pt x="6038741" y="2257025"/>
                  <a:pt x="6039411" y="2256556"/>
                </a:cubicBezTo>
                <a:cubicBezTo>
                  <a:pt x="6040684" y="2257092"/>
                  <a:pt x="6041623" y="2257428"/>
                  <a:pt x="6041623" y="2257227"/>
                </a:cubicBezTo>
                <a:lnTo>
                  <a:pt x="6041688" y="2254931"/>
                </a:lnTo>
                <a:lnTo>
                  <a:pt x="6039478" y="2256557"/>
                </a:lnTo>
                <a:cubicBezTo>
                  <a:pt x="6039276" y="2256423"/>
                  <a:pt x="6039143" y="2256356"/>
                  <a:pt x="6038941" y="2256289"/>
                </a:cubicBezTo>
                <a:cubicBezTo>
                  <a:pt x="6039009" y="2254211"/>
                  <a:pt x="6039461" y="2253457"/>
                  <a:pt x="6040022" y="2253423"/>
                </a:cubicBezTo>
                <a:lnTo>
                  <a:pt x="6041722" y="2254852"/>
                </a:lnTo>
                <a:lnTo>
                  <a:pt x="6050260" y="2247391"/>
                </a:lnTo>
                <a:cubicBezTo>
                  <a:pt x="6052682" y="2244861"/>
                  <a:pt x="6053921" y="2242817"/>
                  <a:pt x="6051743" y="2242817"/>
                </a:cubicBezTo>
                <a:cubicBezTo>
                  <a:pt x="6059317" y="2241744"/>
                  <a:pt x="6055966" y="2247039"/>
                  <a:pt x="6058378" y="2249519"/>
                </a:cubicBezTo>
                <a:cubicBezTo>
                  <a:pt x="6074932" y="2249519"/>
                  <a:pt x="6082908" y="2251932"/>
                  <a:pt x="6090415" y="2243018"/>
                </a:cubicBezTo>
                <a:cubicBezTo>
                  <a:pt x="6090683" y="2244224"/>
                  <a:pt x="6099128" y="2250189"/>
                  <a:pt x="6103483" y="2250926"/>
                </a:cubicBezTo>
                <a:cubicBezTo>
                  <a:pt x="6096781" y="2254613"/>
                  <a:pt x="6083914" y="2260712"/>
                  <a:pt x="6078618" y="2262857"/>
                </a:cubicBezTo>
                <a:cubicBezTo>
                  <a:pt x="6074866" y="2262857"/>
                  <a:pt x="6065348" y="2258098"/>
                  <a:pt x="6059048" y="2256154"/>
                </a:cubicBezTo>
                <a:cubicBezTo>
                  <a:pt x="6048928" y="2261717"/>
                  <a:pt x="6031703" y="2267615"/>
                  <a:pt x="6025873" y="2269559"/>
                </a:cubicBezTo>
                <a:cubicBezTo>
                  <a:pt x="6025203" y="2269559"/>
                  <a:pt x="6013206" y="2268687"/>
                  <a:pt x="6005364" y="2262857"/>
                </a:cubicBezTo>
                <a:cubicBezTo>
                  <a:pt x="5998595" y="2268352"/>
                  <a:pt x="6001142" y="2268553"/>
                  <a:pt x="5991959" y="2262857"/>
                </a:cubicBezTo>
                <a:cubicBezTo>
                  <a:pt x="5991223" y="2265537"/>
                  <a:pt x="5991826" y="2267749"/>
                  <a:pt x="5993904" y="2269559"/>
                </a:cubicBezTo>
                <a:cubicBezTo>
                  <a:pt x="5979427" y="2262588"/>
                  <a:pt x="5981035" y="2269559"/>
                  <a:pt x="5973193" y="2269559"/>
                </a:cubicBezTo>
                <a:cubicBezTo>
                  <a:pt x="5968636" y="2267079"/>
                  <a:pt x="5969575" y="2273312"/>
                  <a:pt x="5969440" y="2262857"/>
                </a:cubicBezTo>
                <a:cubicBezTo>
                  <a:pt x="5966960" y="2264264"/>
                  <a:pt x="5943034" y="2276261"/>
                  <a:pt x="5935997" y="2276261"/>
                </a:cubicBezTo>
                <a:cubicBezTo>
                  <a:pt x="5926547" y="2269291"/>
                  <a:pt x="5924000" y="2263326"/>
                  <a:pt x="5924938" y="2254546"/>
                </a:cubicBezTo>
                <a:cubicBezTo>
                  <a:pt x="5924938" y="2246436"/>
                  <a:pt x="5937337" y="2253808"/>
                  <a:pt x="5940085" y="2256154"/>
                </a:cubicBezTo>
                <a:cubicBezTo>
                  <a:pt x="5937605" y="2256154"/>
                  <a:pt x="5966156" y="2246570"/>
                  <a:pt x="5975740" y="2242750"/>
                </a:cubicBezTo>
                <a:close/>
                <a:moveTo>
                  <a:pt x="6118295" y="2230551"/>
                </a:moveTo>
                <a:cubicBezTo>
                  <a:pt x="6119166" y="2230551"/>
                  <a:pt x="6127946" y="2230551"/>
                  <a:pt x="6129487" y="2230551"/>
                </a:cubicBezTo>
                <a:cubicBezTo>
                  <a:pt x="6129353" y="2230551"/>
                  <a:pt x="6136256" y="2236516"/>
                  <a:pt x="6138602" y="2236717"/>
                </a:cubicBezTo>
                <a:cubicBezTo>
                  <a:pt x="6132369" y="2241543"/>
                  <a:pt x="6119501" y="2248245"/>
                  <a:pt x="6113134" y="2250055"/>
                </a:cubicBezTo>
                <a:cubicBezTo>
                  <a:pt x="6106700" y="2250055"/>
                  <a:pt x="6119166" y="2230551"/>
                  <a:pt x="6118295" y="2230551"/>
                </a:cubicBezTo>
                <a:close/>
                <a:moveTo>
                  <a:pt x="5710670" y="2181224"/>
                </a:moveTo>
                <a:cubicBezTo>
                  <a:pt x="5710670" y="2183235"/>
                  <a:pt x="5717372" y="2178946"/>
                  <a:pt x="5717372" y="2190406"/>
                </a:cubicBezTo>
                <a:cubicBezTo>
                  <a:pt x="5723873" y="2190205"/>
                  <a:pt x="5726621" y="2187189"/>
                  <a:pt x="5729503" y="2195902"/>
                </a:cubicBezTo>
                <a:cubicBezTo>
                  <a:pt x="5729637" y="2193623"/>
                  <a:pt x="5729972" y="2191411"/>
                  <a:pt x="5730643" y="2189200"/>
                </a:cubicBezTo>
                <a:cubicBezTo>
                  <a:pt x="5731447" y="2190004"/>
                  <a:pt x="5737680" y="2197041"/>
                  <a:pt x="5736674" y="2195902"/>
                </a:cubicBezTo>
                <a:cubicBezTo>
                  <a:pt x="5740294" y="2195902"/>
                  <a:pt x="5757518" y="2208368"/>
                  <a:pt x="5757518" y="2201599"/>
                </a:cubicBezTo>
                <a:cubicBezTo>
                  <a:pt x="5756781" y="2207765"/>
                  <a:pt x="5760065" y="2210982"/>
                  <a:pt x="5760199" y="2215740"/>
                </a:cubicBezTo>
                <a:cubicBezTo>
                  <a:pt x="5761003" y="2214936"/>
                  <a:pt x="5764020" y="2212724"/>
                  <a:pt x="5764890" y="2211115"/>
                </a:cubicBezTo>
                <a:cubicBezTo>
                  <a:pt x="5791766" y="2230417"/>
                  <a:pt x="5818642" y="2187457"/>
                  <a:pt x="5844646" y="2218153"/>
                </a:cubicBezTo>
                <a:cubicBezTo>
                  <a:pt x="5854096" y="2207430"/>
                  <a:pt x="5870919" y="2217081"/>
                  <a:pt x="5878157" y="2220901"/>
                </a:cubicBezTo>
                <a:cubicBezTo>
                  <a:pt x="5878157" y="2227536"/>
                  <a:pt x="5851348" y="2233031"/>
                  <a:pt x="5851348" y="2227000"/>
                </a:cubicBezTo>
                <a:cubicBezTo>
                  <a:pt x="5851214" y="2227335"/>
                  <a:pt x="5846791" y="2229480"/>
                  <a:pt x="5845250" y="2229480"/>
                </a:cubicBezTo>
                <a:cubicBezTo>
                  <a:pt x="5847461" y="2230820"/>
                  <a:pt x="5855102" y="2236047"/>
                  <a:pt x="5849204" y="2236047"/>
                </a:cubicBezTo>
                <a:cubicBezTo>
                  <a:pt x="5864015" y="2234238"/>
                  <a:pt x="5889685" y="2243219"/>
                  <a:pt x="5878157" y="2243420"/>
                </a:cubicBezTo>
                <a:cubicBezTo>
                  <a:pt x="5890288" y="2244962"/>
                  <a:pt x="5893371" y="2246101"/>
                  <a:pt x="5906776" y="2249451"/>
                </a:cubicBezTo>
                <a:cubicBezTo>
                  <a:pt x="5907245" y="2249451"/>
                  <a:pt x="5899336" y="2262454"/>
                  <a:pt x="5894845" y="2267681"/>
                </a:cubicBezTo>
                <a:cubicBezTo>
                  <a:pt x="5894242" y="2262253"/>
                  <a:pt x="5878090" y="2247039"/>
                  <a:pt x="5878090" y="2254546"/>
                </a:cubicBezTo>
                <a:cubicBezTo>
                  <a:pt x="5878090" y="2253540"/>
                  <a:pt x="5883988" y="2261114"/>
                  <a:pt x="5884792" y="2263794"/>
                </a:cubicBezTo>
                <a:cubicBezTo>
                  <a:pt x="5884792" y="2267279"/>
                  <a:pt x="5851282" y="2252669"/>
                  <a:pt x="5851282" y="2257628"/>
                </a:cubicBezTo>
                <a:cubicBezTo>
                  <a:pt x="5851080" y="2256958"/>
                  <a:pt x="5851080" y="2256422"/>
                  <a:pt x="5851080" y="2255819"/>
                </a:cubicBezTo>
                <a:cubicBezTo>
                  <a:pt x="5850745" y="2255953"/>
                  <a:pt x="5850410" y="2256087"/>
                  <a:pt x="5850008" y="2256154"/>
                </a:cubicBezTo>
                <a:cubicBezTo>
                  <a:pt x="5849069" y="2267816"/>
                  <a:pt x="5773134" y="2237723"/>
                  <a:pt x="5771057" y="2236182"/>
                </a:cubicBezTo>
                <a:cubicBezTo>
                  <a:pt x="5771727" y="2235444"/>
                  <a:pt x="5757653" y="2250658"/>
                  <a:pt x="5757653" y="2239332"/>
                </a:cubicBezTo>
                <a:cubicBezTo>
                  <a:pt x="5747130" y="2245631"/>
                  <a:pt x="5743243" y="2241007"/>
                  <a:pt x="5737613" y="2236182"/>
                </a:cubicBezTo>
                <a:cubicBezTo>
                  <a:pt x="5729570" y="2236182"/>
                  <a:pt x="5706448" y="2222777"/>
                  <a:pt x="5713552" y="2222777"/>
                </a:cubicBezTo>
                <a:cubicBezTo>
                  <a:pt x="5715764" y="2223732"/>
                  <a:pt x="5699465" y="2214735"/>
                  <a:pt x="5690159" y="2213654"/>
                </a:cubicBezTo>
                <a:lnTo>
                  <a:pt x="5684226" y="2215839"/>
                </a:lnTo>
                <a:lnTo>
                  <a:pt x="5685202" y="2215941"/>
                </a:lnTo>
                <a:cubicBezTo>
                  <a:pt x="5685135" y="2216009"/>
                  <a:pt x="5684733" y="2216209"/>
                  <a:pt x="5683660" y="2216880"/>
                </a:cubicBezTo>
                <a:cubicBezTo>
                  <a:pt x="5683660" y="2216477"/>
                  <a:pt x="5683795" y="2216142"/>
                  <a:pt x="5683928" y="2215807"/>
                </a:cubicBezTo>
                <a:lnTo>
                  <a:pt x="5684139" y="2215829"/>
                </a:lnTo>
                <a:lnTo>
                  <a:pt x="5685311" y="2210588"/>
                </a:lnTo>
                <a:cubicBezTo>
                  <a:pt x="5687598" y="2208485"/>
                  <a:pt x="5690563" y="2206793"/>
                  <a:pt x="5690563" y="2207765"/>
                </a:cubicBezTo>
                <a:cubicBezTo>
                  <a:pt x="5688620" y="2210043"/>
                  <a:pt x="5702829" y="2197108"/>
                  <a:pt x="5710670" y="2190741"/>
                </a:cubicBezTo>
                <a:cubicBezTo>
                  <a:pt x="5710603" y="2187457"/>
                  <a:pt x="5710402" y="2184709"/>
                  <a:pt x="5710670" y="2181224"/>
                </a:cubicBezTo>
                <a:close/>
                <a:moveTo>
                  <a:pt x="6297980" y="2175728"/>
                </a:moveTo>
                <a:cubicBezTo>
                  <a:pt x="6305619" y="2175728"/>
                  <a:pt x="6299990" y="2196304"/>
                  <a:pt x="6300325" y="2195365"/>
                </a:cubicBezTo>
                <a:cubicBezTo>
                  <a:pt x="6300325" y="2195902"/>
                  <a:pt x="6300325" y="2196371"/>
                  <a:pt x="6300325" y="2196505"/>
                </a:cubicBezTo>
                <a:cubicBezTo>
                  <a:pt x="6302805" y="2199052"/>
                  <a:pt x="6311450" y="2215941"/>
                  <a:pt x="6302269" y="2215941"/>
                </a:cubicBezTo>
                <a:cubicBezTo>
                  <a:pt x="6302202" y="2216008"/>
                  <a:pt x="6290607" y="2221504"/>
                  <a:pt x="6288463" y="2222643"/>
                </a:cubicBezTo>
                <a:cubicBezTo>
                  <a:pt x="6285983" y="2222643"/>
                  <a:pt x="6286184" y="2199454"/>
                  <a:pt x="6286921" y="2195835"/>
                </a:cubicBezTo>
                <a:cubicBezTo>
                  <a:pt x="6288529" y="2185312"/>
                  <a:pt x="6288730" y="2181291"/>
                  <a:pt x="6297980" y="2175728"/>
                </a:cubicBezTo>
                <a:close/>
                <a:moveTo>
                  <a:pt x="5978421" y="2175728"/>
                </a:moveTo>
                <a:cubicBezTo>
                  <a:pt x="5978488" y="2176063"/>
                  <a:pt x="5978621" y="2176331"/>
                  <a:pt x="5978689" y="2176666"/>
                </a:cubicBezTo>
                <a:cubicBezTo>
                  <a:pt x="5978555" y="2177337"/>
                  <a:pt x="5978488" y="2178074"/>
                  <a:pt x="5978421" y="2179012"/>
                </a:cubicBezTo>
                <a:cubicBezTo>
                  <a:pt x="5978621" y="2177940"/>
                  <a:pt x="5978621" y="2176867"/>
                  <a:pt x="5978421" y="2175728"/>
                </a:cubicBezTo>
                <a:close/>
                <a:moveTo>
                  <a:pt x="4329893" y="2166881"/>
                </a:moveTo>
                <a:cubicBezTo>
                  <a:pt x="4329893" y="2170836"/>
                  <a:pt x="4336595" y="2168691"/>
                  <a:pt x="4336595" y="2167887"/>
                </a:cubicBezTo>
                <a:cubicBezTo>
                  <a:pt x="4338137" y="2173517"/>
                  <a:pt x="4338204" y="2180822"/>
                  <a:pt x="4332574" y="2182364"/>
                </a:cubicBezTo>
                <a:cubicBezTo>
                  <a:pt x="4332574" y="2182833"/>
                  <a:pt x="4323191" y="2183101"/>
                  <a:pt x="4323191" y="2181157"/>
                </a:cubicBezTo>
                <a:cubicBezTo>
                  <a:pt x="4328619" y="2173382"/>
                  <a:pt x="4326408" y="2176399"/>
                  <a:pt x="4329893" y="2166881"/>
                </a:cubicBezTo>
                <a:close/>
                <a:moveTo>
                  <a:pt x="2836467" y="2140274"/>
                </a:moveTo>
                <a:cubicBezTo>
                  <a:pt x="2837069" y="2140274"/>
                  <a:pt x="2831507" y="2150529"/>
                  <a:pt x="2836467" y="2140274"/>
                </a:cubicBezTo>
                <a:close/>
                <a:moveTo>
                  <a:pt x="6119234" y="2122111"/>
                </a:moveTo>
                <a:cubicBezTo>
                  <a:pt x="6124863" y="2123049"/>
                  <a:pt x="6129823" y="2122111"/>
                  <a:pt x="6137598" y="2122111"/>
                </a:cubicBezTo>
                <a:cubicBezTo>
                  <a:pt x="6180089" y="2165071"/>
                  <a:pt x="6100266" y="2122111"/>
                  <a:pt x="6119234" y="2122111"/>
                </a:cubicBezTo>
                <a:close/>
                <a:moveTo>
                  <a:pt x="6180220" y="2113525"/>
                </a:moveTo>
                <a:cubicBezTo>
                  <a:pt x="6182652" y="2113206"/>
                  <a:pt x="6184344" y="2113717"/>
                  <a:pt x="6184512" y="2115678"/>
                </a:cubicBezTo>
                <a:cubicBezTo>
                  <a:pt x="6201535" y="2119899"/>
                  <a:pt x="6221641" y="2117688"/>
                  <a:pt x="6219966" y="2141950"/>
                </a:cubicBezTo>
                <a:cubicBezTo>
                  <a:pt x="6220972" y="2141146"/>
                  <a:pt x="6235113" y="2148920"/>
                  <a:pt x="6222848" y="2148920"/>
                </a:cubicBezTo>
                <a:cubicBezTo>
                  <a:pt x="6217620" y="2145569"/>
                  <a:pt x="6200329" y="2128814"/>
                  <a:pt x="6197514" y="2128814"/>
                </a:cubicBezTo>
                <a:cubicBezTo>
                  <a:pt x="6186455" y="2131628"/>
                  <a:pt x="6189136" y="2128814"/>
                  <a:pt x="6177675" y="2128814"/>
                </a:cubicBezTo>
                <a:cubicBezTo>
                  <a:pt x="6178480" y="2143960"/>
                  <a:pt x="6179686" y="2139001"/>
                  <a:pt x="6171308" y="2135516"/>
                </a:cubicBezTo>
                <a:cubicBezTo>
                  <a:pt x="6171175" y="2143625"/>
                  <a:pt x="6166349" y="2143357"/>
                  <a:pt x="6158909" y="2142218"/>
                </a:cubicBezTo>
                <a:cubicBezTo>
                  <a:pt x="6160585" y="2142218"/>
                  <a:pt x="6159446" y="2129618"/>
                  <a:pt x="6159580" y="2130153"/>
                </a:cubicBezTo>
                <a:cubicBezTo>
                  <a:pt x="6157502" y="2128814"/>
                  <a:pt x="6155290" y="2128411"/>
                  <a:pt x="6152878" y="2128814"/>
                </a:cubicBezTo>
                <a:cubicBezTo>
                  <a:pt x="6152743" y="2131092"/>
                  <a:pt x="6153012" y="2133304"/>
                  <a:pt x="6153749" y="2135516"/>
                </a:cubicBezTo>
                <a:cubicBezTo>
                  <a:pt x="6151403" y="2133639"/>
                  <a:pt x="6150130" y="2130556"/>
                  <a:pt x="6148387" y="2129014"/>
                </a:cubicBezTo>
                <a:lnTo>
                  <a:pt x="6148388" y="2129014"/>
                </a:lnTo>
                <a:lnTo>
                  <a:pt x="6153389" y="2124733"/>
                </a:lnTo>
                <a:cubicBezTo>
                  <a:pt x="6154905" y="2123150"/>
                  <a:pt x="6155961" y="2121843"/>
                  <a:pt x="6155626" y="2122112"/>
                </a:cubicBezTo>
                <a:cubicBezTo>
                  <a:pt x="6154888" y="2122112"/>
                  <a:pt x="6154688" y="2118693"/>
                  <a:pt x="6159580" y="2122112"/>
                </a:cubicBezTo>
                <a:cubicBezTo>
                  <a:pt x="6158977" y="2122916"/>
                  <a:pt x="6172925" y="2114484"/>
                  <a:pt x="6180220" y="2113525"/>
                </a:cubicBezTo>
                <a:close/>
                <a:moveTo>
                  <a:pt x="5748981" y="2112712"/>
                </a:moveTo>
                <a:cubicBezTo>
                  <a:pt x="5753480" y="2112946"/>
                  <a:pt x="5757451" y="2114906"/>
                  <a:pt x="5757451" y="2120369"/>
                </a:cubicBezTo>
                <a:cubicBezTo>
                  <a:pt x="5752894" y="2124457"/>
                  <a:pt x="5752692" y="2130020"/>
                  <a:pt x="5750749" y="2130020"/>
                </a:cubicBezTo>
                <a:lnTo>
                  <a:pt x="5730643" y="2130020"/>
                </a:lnTo>
                <a:cubicBezTo>
                  <a:pt x="5729571" y="2130020"/>
                  <a:pt x="5733257" y="2128546"/>
                  <a:pt x="5734530" y="2129283"/>
                </a:cubicBezTo>
                <a:cubicBezTo>
                  <a:pt x="5734597" y="2127004"/>
                  <a:pt x="5734731" y="2124324"/>
                  <a:pt x="5734999" y="2122112"/>
                </a:cubicBezTo>
                <a:cubicBezTo>
                  <a:pt x="5733390" y="2122112"/>
                  <a:pt x="5731983" y="2122715"/>
                  <a:pt x="5730643" y="2124055"/>
                </a:cubicBezTo>
                <a:cubicBezTo>
                  <a:pt x="5728833" y="2115678"/>
                  <a:pt x="5733457" y="2118694"/>
                  <a:pt x="5737345" y="2115410"/>
                </a:cubicBezTo>
                <a:cubicBezTo>
                  <a:pt x="5739456" y="2113969"/>
                  <a:pt x="5744482" y="2112477"/>
                  <a:pt x="5748981" y="2112712"/>
                </a:cubicBezTo>
                <a:close/>
                <a:moveTo>
                  <a:pt x="6618477" y="2102005"/>
                </a:moveTo>
                <a:cubicBezTo>
                  <a:pt x="6618074" y="2100731"/>
                  <a:pt x="6628530" y="2113599"/>
                  <a:pt x="6628128" y="2107634"/>
                </a:cubicBezTo>
                <a:cubicBezTo>
                  <a:pt x="6629736" y="2108104"/>
                  <a:pt x="6628396" y="2108707"/>
                  <a:pt x="6630809" y="2108707"/>
                </a:cubicBezTo>
                <a:cubicBezTo>
                  <a:pt x="6642671" y="2115208"/>
                  <a:pt x="6696154" y="2141279"/>
                  <a:pt x="6676652" y="2167484"/>
                </a:cubicBezTo>
                <a:cubicBezTo>
                  <a:pt x="6676115" y="2165406"/>
                  <a:pt x="6672965" y="2161519"/>
                  <a:pt x="6668341" y="2156694"/>
                </a:cubicBezTo>
                <a:cubicBezTo>
                  <a:pt x="6662376" y="2183904"/>
                  <a:pt x="6641465" y="2212187"/>
                  <a:pt x="6602324" y="2200726"/>
                </a:cubicBezTo>
                <a:cubicBezTo>
                  <a:pt x="6602458" y="2199185"/>
                  <a:pt x="6602593" y="2197040"/>
                  <a:pt x="6602593" y="2195834"/>
                </a:cubicBezTo>
                <a:cubicBezTo>
                  <a:pt x="6586240" y="2209305"/>
                  <a:pt x="6588451" y="2184440"/>
                  <a:pt x="6583156" y="2182363"/>
                </a:cubicBezTo>
                <a:cubicBezTo>
                  <a:pt x="6588451" y="2182497"/>
                  <a:pt x="6608759" y="2182094"/>
                  <a:pt x="6610635" y="2182430"/>
                </a:cubicBezTo>
                <a:cubicBezTo>
                  <a:pt x="6612914" y="2182430"/>
                  <a:pt x="6618677" y="2170835"/>
                  <a:pt x="6620956" y="2169026"/>
                </a:cubicBezTo>
                <a:cubicBezTo>
                  <a:pt x="6622364" y="2169026"/>
                  <a:pt x="6621761" y="2180687"/>
                  <a:pt x="6621962" y="2182430"/>
                </a:cubicBezTo>
                <a:cubicBezTo>
                  <a:pt x="6634361" y="2182430"/>
                  <a:pt x="6634226" y="2169026"/>
                  <a:pt x="6639253" y="2169026"/>
                </a:cubicBezTo>
                <a:cubicBezTo>
                  <a:pt x="6637243" y="2169093"/>
                  <a:pt x="6635568" y="2171773"/>
                  <a:pt x="6635568" y="2167886"/>
                </a:cubicBezTo>
                <a:cubicBezTo>
                  <a:pt x="6635568" y="2169294"/>
                  <a:pt x="6647430" y="2169427"/>
                  <a:pt x="6649307" y="2169026"/>
                </a:cubicBezTo>
                <a:cubicBezTo>
                  <a:pt x="6651451" y="2169026"/>
                  <a:pt x="6642202" y="2148919"/>
                  <a:pt x="6656478" y="2148919"/>
                </a:cubicBezTo>
                <a:cubicBezTo>
                  <a:pt x="6656746" y="2148986"/>
                  <a:pt x="6660566" y="2150796"/>
                  <a:pt x="6663917" y="2152136"/>
                </a:cubicBezTo>
                <a:cubicBezTo>
                  <a:pt x="6646425" y="2134778"/>
                  <a:pt x="6617136" y="2110114"/>
                  <a:pt x="6614992" y="2108707"/>
                </a:cubicBezTo>
                <a:cubicBezTo>
                  <a:pt x="6614522" y="2109443"/>
                  <a:pt x="6620555" y="2102005"/>
                  <a:pt x="6618477" y="2102005"/>
                </a:cubicBezTo>
                <a:close/>
                <a:moveTo>
                  <a:pt x="5570796" y="2095370"/>
                </a:moveTo>
                <a:cubicBezTo>
                  <a:pt x="5581854" y="2106697"/>
                  <a:pt x="5585072" y="2111724"/>
                  <a:pt x="5589897" y="2127138"/>
                </a:cubicBezTo>
                <a:cubicBezTo>
                  <a:pt x="5589897" y="2122380"/>
                  <a:pt x="5597270" y="2135517"/>
                  <a:pt x="5590634" y="2135584"/>
                </a:cubicBezTo>
                <a:cubicBezTo>
                  <a:pt x="5591036" y="2136120"/>
                  <a:pt x="5571869" y="2108775"/>
                  <a:pt x="5577700" y="2108775"/>
                </a:cubicBezTo>
                <a:cubicBezTo>
                  <a:pt x="5576962" y="2107970"/>
                  <a:pt x="5571265" y="2109176"/>
                  <a:pt x="5570059" y="2107501"/>
                </a:cubicBezTo>
                <a:lnTo>
                  <a:pt x="5570058" y="2107431"/>
                </a:lnTo>
                <a:lnTo>
                  <a:pt x="5569950" y="2100305"/>
                </a:lnTo>
                <a:cubicBezTo>
                  <a:pt x="5569992" y="2097649"/>
                  <a:pt x="5570193" y="2095370"/>
                  <a:pt x="5570796" y="2095370"/>
                </a:cubicBezTo>
                <a:close/>
                <a:moveTo>
                  <a:pt x="6148958" y="2077601"/>
                </a:moveTo>
                <a:cubicBezTo>
                  <a:pt x="6150667" y="2076353"/>
                  <a:pt x="6153281" y="2077274"/>
                  <a:pt x="6157168" y="2081899"/>
                </a:cubicBezTo>
                <a:cubicBezTo>
                  <a:pt x="6163334" y="2081899"/>
                  <a:pt x="6163334" y="2083172"/>
                  <a:pt x="6165545" y="2088601"/>
                </a:cubicBezTo>
                <a:cubicBezTo>
                  <a:pt x="6164339" y="2089338"/>
                  <a:pt x="6162261" y="2095303"/>
                  <a:pt x="6163267" y="2095303"/>
                </a:cubicBezTo>
                <a:cubicBezTo>
                  <a:pt x="6157101" y="2094164"/>
                  <a:pt x="6162463" y="2090210"/>
                  <a:pt x="6156632" y="2088601"/>
                </a:cubicBezTo>
                <a:cubicBezTo>
                  <a:pt x="6156565" y="2097113"/>
                  <a:pt x="6147851" y="2098319"/>
                  <a:pt x="6147248" y="2090478"/>
                </a:cubicBezTo>
                <a:cubicBezTo>
                  <a:pt x="6145640" y="2090076"/>
                  <a:pt x="6146176" y="2087395"/>
                  <a:pt x="6146176" y="2086323"/>
                </a:cubicBezTo>
                <a:cubicBezTo>
                  <a:pt x="6146444" y="2082268"/>
                  <a:pt x="6147249" y="2078849"/>
                  <a:pt x="6148958" y="2077601"/>
                </a:cubicBezTo>
                <a:close/>
                <a:moveTo>
                  <a:pt x="5549685" y="2075598"/>
                </a:moveTo>
                <a:cubicBezTo>
                  <a:pt x="5558465" y="2077743"/>
                  <a:pt x="5563491" y="2071242"/>
                  <a:pt x="5569791" y="2091349"/>
                </a:cubicBezTo>
                <a:cubicBezTo>
                  <a:pt x="5569791" y="2110718"/>
                  <a:pt x="5546937" y="2074929"/>
                  <a:pt x="5549685" y="2075598"/>
                </a:cubicBezTo>
                <a:close/>
                <a:moveTo>
                  <a:pt x="6257163" y="2059932"/>
                </a:moveTo>
                <a:cubicBezTo>
                  <a:pt x="6280755" y="2061122"/>
                  <a:pt x="6300861" y="2068428"/>
                  <a:pt x="6286920" y="2088601"/>
                </a:cubicBezTo>
                <a:cubicBezTo>
                  <a:pt x="6289400" y="2098520"/>
                  <a:pt x="6286920" y="2092220"/>
                  <a:pt x="6286920" y="2097582"/>
                </a:cubicBezTo>
                <a:cubicBezTo>
                  <a:pt x="6285714" y="2096844"/>
                  <a:pt x="6292751" y="2105490"/>
                  <a:pt x="6293287" y="2107970"/>
                </a:cubicBezTo>
                <a:cubicBezTo>
                  <a:pt x="6293690" y="2106294"/>
                  <a:pt x="6293622" y="2102006"/>
                  <a:pt x="6294493" y="2102006"/>
                </a:cubicBezTo>
                <a:cubicBezTo>
                  <a:pt x="6294628" y="2102139"/>
                  <a:pt x="6297107" y="2102006"/>
                  <a:pt x="6297107" y="2102006"/>
                </a:cubicBezTo>
                <a:cubicBezTo>
                  <a:pt x="6302537" y="2102006"/>
                  <a:pt x="6300124" y="2116013"/>
                  <a:pt x="6300324" y="2117956"/>
                </a:cubicBezTo>
                <a:cubicBezTo>
                  <a:pt x="6300324" y="2108841"/>
                  <a:pt x="6306625" y="2126468"/>
                  <a:pt x="6307027" y="2128814"/>
                </a:cubicBezTo>
                <a:cubicBezTo>
                  <a:pt x="6308100" y="2123184"/>
                  <a:pt x="6312924" y="2119565"/>
                  <a:pt x="6313595" y="2127473"/>
                </a:cubicBezTo>
                <a:cubicBezTo>
                  <a:pt x="6315873" y="2124324"/>
                  <a:pt x="6320498" y="2116549"/>
                  <a:pt x="6321235" y="2115410"/>
                </a:cubicBezTo>
                <a:cubicBezTo>
                  <a:pt x="6323313" y="2115410"/>
                  <a:pt x="6322844" y="2117956"/>
                  <a:pt x="6322039" y="2120034"/>
                </a:cubicBezTo>
                <a:cubicBezTo>
                  <a:pt x="6327066" y="2113264"/>
                  <a:pt x="6324720" y="2109780"/>
                  <a:pt x="6333835" y="2109646"/>
                </a:cubicBezTo>
                <a:cubicBezTo>
                  <a:pt x="6334036" y="2109914"/>
                  <a:pt x="6331959" y="2103278"/>
                  <a:pt x="6330753" y="2101335"/>
                </a:cubicBezTo>
                <a:cubicBezTo>
                  <a:pt x="6333567" y="2100061"/>
                  <a:pt x="6342079" y="2097113"/>
                  <a:pt x="6346703" y="2095504"/>
                </a:cubicBezTo>
                <a:cubicBezTo>
                  <a:pt x="6346302" y="2095236"/>
                  <a:pt x="6345832" y="2095102"/>
                  <a:pt x="6345497" y="2095303"/>
                </a:cubicBezTo>
                <a:cubicBezTo>
                  <a:pt x="6354612" y="2078950"/>
                  <a:pt x="6373914" y="2082904"/>
                  <a:pt x="6386916" y="2095303"/>
                </a:cubicBezTo>
                <a:cubicBezTo>
                  <a:pt x="6395964" y="2095303"/>
                  <a:pt x="6400857" y="2096376"/>
                  <a:pt x="6400857" y="2103681"/>
                </a:cubicBezTo>
                <a:cubicBezTo>
                  <a:pt x="6419589" y="2103580"/>
                  <a:pt x="6438188" y="2110165"/>
                  <a:pt x="6455982" y="2118476"/>
                </a:cubicBezTo>
                <a:lnTo>
                  <a:pt x="6506192" y="2143580"/>
                </a:lnTo>
                <a:lnTo>
                  <a:pt x="6505478" y="2142218"/>
                </a:lnTo>
                <a:cubicBezTo>
                  <a:pt x="6506282" y="2143089"/>
                  <a:pt x="6507153" y="2143826"/>
                  <a:pt x="6508024" y="2144429"/>
                </a:cubicBezTo>
                <a:lnTo>
                  <a:pt x="6506322" y="2143673"/>
                </a:lnTo>
                <a:lnTo>
                  <a:pt x="6511258" y="2149473"/>
                </a:lnTo>
                <a:cubicBezTo>
                  <a:pt x="6512984" y="2150998"/>
                  <a:pt x="6514458" y="2151501"/>
                  <a:pt x="6514726" y="2149189"/>
                </a:cubicBezTo>
                <a:lnTo>
                  <a:pt x="6514733" y="2149194"/>
                </a:lnTo>
                <a:lnTo>
                  <a:pt x="6520499" y="2153712"/>
                </a:lnTo>
                <a:cubicBezTo>
                  <a:pt x="6522316" y="2155187"/>
                  <a:pt x="6523338" y="2156226"/>
                  <a:pt x="6521495" y="2155623"/>
                </a:cubicBezTo>
                <a:cubicBezTo>
                  <a:pt x="6526187" y="2175327"/>
                  <a:pt x="6567472" y="2188463"/>
                  <a:pt x="6567941" y="2196237"/>
                </a:cubicBezTo>
                <a:cubicBezTo>
                  <a:pt x="6592136" y="2202336"/>
                  <a:pt x="6560837" y="2219293"/>
                  <a:pt x="6555610" y="2216880"/>
                </a:cubicBezTo>
                <a:cubicBezTo>
                  <a:pt x="6557151" y="2224386"/>
                  <a:pt x="6601787" y="2273714"/>
                  <a:pt x="6601787" y="2268755"/>
                </a:cubicBezTo>
                <a:cubicBezTo>
                  <a:pt x="6602256" y="2269894"/>
                  <a:pt x="6615325" y="2286649"/>
                  <a:pt x="6620152" y="2287386"/>
                </a:cubicBezTo>
                <a:cubicBezTo>
                  <a:pt x="6619012" y="2288861"/>
                  <a:pt x="6617470" y="2290335"/>
                  <a:pt x="6615527" y="2290134"/>
                </a:cubicBezTo>
                <a:cubicBezTo>
                  <a:pt x="6619280" y="2291877"/>
                  <a:pt x="6626652" y="2297239"/>
                  <a:pt x="6635499" y="2296300"/>
                </a:cubicBezTo>
                <a:cubicBezTo>
                  <a:pt x="6638783" y="2296300"/>
                  <a:pt x="6631478" y="2303137"/>
                  <a:pt x="6630874" y="2303471"/>
                </a:cubicBezTo>
                <a:cubicBezTo>
                  <a:pt x="6633287" y="2304677"/>
                  <a:pt x="6650914" y="2309704"/>
                  <a:pt x="6633556" y="2309704"/>
                </a:cubicBezTo>
                <a:cubicBezTo>
                  <a:pt x="6634628" y="2309571"/>
                  <a:pt x="6606009" y="2303002"/>
                  <a:pt x="6611103" y="2303002"/>
                </a:cubicBezTo>
                <a:cubicBezTo>
                  <a:pt x="6567003" y="2300724"/>
                  <a:pt x="6545757" y="2279545"/>
                  <a:pt x="6536240" y="2249385"/>
                </a:cubicBezTo>
                <a:cubicBezTo>
                  <a:pt x="6529203" y="2249385"/>
                  <a:pt x="6513453" y="2239265"/>
                  <a:pt x="6505411" y="2235981"/>
                </a:cubicBezTo>
                <a:cubicBezTo>
                  <a:pt x="6500183" y="2235981"/>
                  <a:pt x="6505075" y="2242683"/>
                  <a:pt x="6494486" y="2242683"/>
                </a:cubicBezTo>
                <a:cubicBezTo>
                  <a:pt x="6497033" y="2237992"/>
                  <a:pt x="6488990" y="2251731"/>
                  <a:pt x="6487985" y="2249117"/>
                </a:cubicBezTo>
                <a:cubicBezTo>
                  <a:pt x="6488521" y="2252937"/>
                  <a:pt x="6487650" y="2249117"/>
                  <a:pt x="6486845" y="2249385"/>
                </a:cubicBezTo>
                <a:cubicBezTo>
                  <a:pt x="6487918" y="2249385"/>
                  <a:pt x="6488119" y="2252870"/>
                  <a:pt x="6488119" y="2256288"/>
                </a:cubicBezTo>
                <a:cubicBezTo>
                  <a:pt x="6489393" y="2256690"/>
                  <a:pt x="6489058" y="2257428"/>
                  <a:pt x="6488052" y="2258366"/>
                </a:cubicBezTo>
                <a:cubicBezTo>
                  <a:pt x="6487985" y="2260846"/>
                  <a:pt x="6487851" y="2262789"/>
                  <a:pt x="6487851" y="2262789"/>
                </a:cubicBezTo>
                <a:cubicBezTo>
                  <a:pt x="6486711" y="2262789"/>
                  <a:pt x="6486644" y="2261114"/>
                  <a:pt x="6486711" y="2259439"/>
                </a:cubicBezTo>
                <a:cubicBezTo>
                  <a:pt x="6484231" y="2261181"/>
                  <a:pt x="6480546" y="2262857"/>
                  <a:pt x="6481216" y="2262789"/>
                </a:cubicBezTo>
                <a:cubicBezTo>
                  <a:pt x="6480948" y="2277065"/>
                  <a:pt x="6448978" y="2284437"/>
                  <a:pt x="6426593" y="2276194"/>
                </a:cubicBezTo>
                <a:cubicBezTo>
                  <a:pt x="6417746" y="2272910"/>
                  <a:pt x="6424716" y="2260711"/>
                  <a:pt x="6411916" y="2256087"/>
                </a:cubicBezTo>
                <a:cubicBezTo>
                  <a:pt x="6403471" y="2253005"/>
                  <a:pt x="6390670" y="2256087"/>
                  <a:pt x="6389463" y="2256087"/>
                </a:cubicBezTo>
                <a:cubicBezTo>
                  <a:pt x="6382024" y="2257964"/>
                  <a:pt x="6368485" y="2256891"/>
                  <a:pt x="6360108" y="2256087"/>
                </a:cubicBezTo>
                <a:cubicBezTo>
                  <a:pt x="6359907" y="2256087"/>
                  <a:pt x="6364330" y="2229614"/>
                  <a:pt x="6381019" y="2229279"/>
                </a:cubicBezTo>
                <a:cubicBezTo>
                  <a:pt x="6384571" y="2229279"/>
                  <a:pt x="6374048" y="2196572"/>
                  <a:pt x="6374048" y="2194361"/>
                </a:cubicBezTo>
                <a:cubicBezTo>
                  <a:pt x="6372641" y="2191948"/>
                  <a:pt x="6366810" y="2186854"/>
                  <a:pt x="6367346" y="2182230"/>
                </a:cubicBezTo>
                <a:cubicBezTo>
                  <a:pt x="6367346" y="2171037"/>
                  <a:pt x="6315941" y="2168624"/>
                  <a:pt x="6315807" y="2155623"/>
                </a:cubicBezTo>
                <a:cubicBezTo>
                  <a:pt x="6310579" y="2157767"/>
                  <a:pt x="6313461" y="2159911"/>
                  <a:pt x="6309171" y="2162325"/>
                </a:cubicBezTo>
                <a:cubicBezTo>
                  <a:pt x="6310646" y="2162325"/>
                  <a:pt x="6286451" y="2145234"/>
                  <a:pt x="6286920" y="2145569"/>
                </a:cubicBezTo>
                <a:cubicBezTo>
                  <a:pt x="6286920" y="2152473"/>
                  <a:pt x="6276599" y="2138599"/>
                  <a:pt x="6276197" y="2135985"/>
                </a:cubicBezTo>
                <a:cubicBezTo>
                  <a:pt x="6275191" y="2138733"/>
                  <a:pt x="6272377" y="2145435"/>
                  <a:pt x="6271036" y="2148921"/>
                </a:cubicBezTo>
                <a:cubicBezTo>
                  <a:pt x="6280553" y="2148921"/>
                  <a:pt x="6260112" y="2155421"/>
                  <a:pt x="6260112" y="2149524"/>
                </a:cubicBezTo>
                <a:cubicBezTo>
                  <a:pt x="6260246" y="2135114"/>
                  <a:pt x="6240005" y="2122983"/>
                  <a:pt x="6240005" y="2120972"/>
                </a:cubicBezTo>
                <a:cubicBezTo>
                  <a:pt x="6240340" y="2120503"/>
                  <a:pt x="6240676" y="2116348"/>
                  <a:pt x="6240005" y="2115878"/>
                </a:cubicBezTo>
                <a:cubicBezTo>
                  <a:pt x="6240005" y="2104284"/>
                  <a:pt x="6254750" y="2112863"/>
                  <a:pt x="6258637" y="2114806"/>
                </a:cubicBezTo>
                <a:cubicBezTo>
                  <a:pt x="6260313" y="2114136"/>
                  <a:pt x="6275124" y="2107635"/>
                  <a:pt x="6278878" y="2107769"/>
                </a:cubicBezTo>
                <a:cubicBezTo>
                  <a:pt x="6274052" y="2101469"/>
                  <a:pt x="6257699" y="2103413"/>
                  <a:pt x="6253343" y="2102006"/>
                </a:cubicBezTo>
                <a:cubicBezTo>
                  <a:pt x="6253276" y="2115678"/>
                  <a:pt x="6248852" y="2105356"/>
                  <a:pt x="6247042" y="2102006"/>
                </a:cubicBezTo>
                <a:cubicBezTo>
                  <a:pt x="6239268" y="2102006"/>
                  <a:pt x="6212527" y="2075197"/>
                  <a:pt x="6213331" y="2075197"/>
                </a:cubicBezTo>
                <a:cubicBezTo>
                  <a:pt x="6210315" y="2076001"/>
                  <a:pt x="6208036" y="2074928"/>
                  <a:pt x="6206494" y="2072047"/>
                </a:cubicBezTo>
                <a:cubicBezTo>
                  <a:pt x="6206159" y="2072047"/>
                  <a:pt x="6206763" y="2068495"/>
                  <a:pt x="6206494" y="2067958"/>
                </a:cubicBezTo>
                <a:cubicBezTo>
                  <a:pt x="6206494" y="2063669"/>
                  <a:pt x="6233571" y="2058743"/>
                  <a:pt x="6257163" y="2059932"/>
                </a:cubicBezTo>
                <a:close/>
                <a:moveTo>
                  <a:pt x="5556119" y="2041686"/>
                </a:moveTo>
                <a:cubicBezTo>
                  <a:pt x="5557525" y="2041686"/>
                  <a:pt x="5555783" y="2048388"/>
                  <a:pt x="5556990" y="2048388"/>
                </a:cubicBezTo>
                <a:cubicBezTo>
                  <a:pt x="5543988" y="2050131"/>
                  <a:pt x="5553036" y="2055761"/>
                  <a:pt x="5549752" y="2064943"/>
                </a:cubicBezTo>
                <a:cubicBezTo>
                  <a:pt x="5549752" y="2065747"/>
                  <a:pt x="5542246" y="2058106"/>
                  <a:pt x="5543050" y="2046579"/>
                </a:cubicBezTo>
                <a:cubicBezTo>
                  <a:pt x="5543050" y="2051672"/>
                  <a:pt x="5552969" y="2042825"/>
                  <a:pt x="5556119" y="2041686"/>
                </a:cubicBezTo>
                <a:close/>
                <a:moveTo>
                  <a:pt x="5519259" y="2007795"/>
                </a:moveTo>
                <a:cubicBezTo>
                  <a:pt x="5524819" y="2008263"/>
                  <a:pt x="5535978" y="2022501"/>
                  <a:pt x="5536280" y="2023054"/>
                </a:cubicBezTo>
                <a:cubicBezTo>
                  <a:pt x="5536280" y="2024394"/>
                  <a:pt x="5536347" y="2034983"/>
                  <a:pt x="5536213" y="2034983"/>
                </a:cubicBezTo>
                <a:cubicBezTo>
                  <a:pt x="5534001" y="2034782"/>
                  <a:pt x="5531790" y="2034850"/>
                  <a:pt x="5529578" y="2035318"/>
                </a:cubicBezTo>
                <a:cubicBezTo>
                  <a:pt x="5527165" y="2029555"/>
                  <a:pt x="5523479" y="2024595"/>
                  <a:pt x="5522876" y="2023188"/>
                </a:cubicBezTo>
                <a:cubicBezTo>
                  <a:pt x="5522876" y="2022115"/>
                  <a:pt x="5522876" y="2021043"/>
                  <a:pt x="5522876" y="2019971"/>
                </a:cubicBezTo>
                <a:cubicBezTo>
                  <a:pt x="5521066" y="2017826"/>
                  <a:pt x="5511683" y="2025466"/>
                  <a:pt x="5519190" y="2014877"/>
                </a:cubicBezTo>
                <a:cubicBezTo>
                  <a:pt x="5516911" y="2014877"/>
                  <a:pt x="5515973" y="2016016"/>
                  <a:pt x="5516174" y="2012934"/>
                </a:cubicBezTo>
                <a:cubicBezTo>
                  <a:pt x="5516174" y="2009013"/>
                  <a:pt x="5517405" y="2007639"/>
                  <a:pt x="5519259" y="2007795"/>
                </a:cubicBezTo>
                <a:close/>
                <a:moveTo>
                  <a:pt x="6093363" y="2001405"/>
                </a:moveTo>
                <a:cubicBezTo>
                  <a:pt x="6094436" y="2001272"/>
                  <a:pt x="6100668" y="2004154"/>
                  <a:pt x="6099328" y="2004690"/>
                </a:cubicBezTo>
                <a:cubicBezTo>
                  <a:pt x="6099328" y="2004086"/>
                  <a:pt x="6105762" y="2031565"/>
                  <a:pt x="6079490" y="2041618"/>
                </a:cubicBezTo>
                <a:cubicBezTo>
                  <a:pt x="6074597" y="2043495"/>
                  <a:pt x="5998796" y="2040144"/>
                  <a:pt x="5998796" y="2041484"/>
                </a:cubicBezTo>
                <a:cubicBezTo>
                  <a:pt x="5995913" y="2055022"/>
                  <a:pt x="6007307" y="2081831"/>
                  <a:pt x="6010457" y="2081831"/>
                </a:cubicBezTo>
                <a:cubicBezTo>
                  <a:pt x="6024867" y="2065746"/>
                  <a:pt x="6061192" y="2050331"/>
                  <a:pt x="6065817" y="2075062"/>
                </a:cubicBezTo>
                <a:cubicBezTo>
                  <a:pt x="6065817" y="2074861"/>
                  <a:pt x="6051809" y="2074124"/>
                  <a:pt x="6052413" y="2074056"/>
                </a:cubicBezTo>
                <a:cubicBezTo>
                  <a:pt x="6052413" y="2074526"/>
                  <a:pt x="6052413" y="2074861"/>
                  <a:pt x="6052413" y="2075196"/>
                </a:cubicBezTo>
                <a:cubicBezTo>
                  <a:pt x="6052413" y="2077274"/>
                  <a:pt x="6052212" y="2075799"/>
                  <a:pt x="6052345" y="2075330"/>
                </a:cubicBezTo>
                <a:cubicBezTo>
                  <a:pt x="6049799" y="2079619"/>
                  <a:pt x="6032306" y="2102005"/>
                  <a:pt x="6032306" y="2092354"/>
                </a:cubicBezTo>
                <a:cubicBezTo>
                  <a:pt x="6032306" y="2098788"/>
                  <a:pt x="6025604" y="2091751"/>
                  <a:pt x="6025604" y="2098520"/>
                </a:cubicBezTo>
                <a:cubicBezTo>
                  <a:pt x="6032708" y="2105557"/>
                  <a:pt x="6039009" y="2105690"/>
                  <a:pt x="6039009" y="2116883"/>
                </a:cubicBezTo>
                <a:cubicBezTo>
                  <a:pt x="6042829" y="2118760"/>
                  <a:pt x="6047386" y="2121106"/>
                  <a:pt x="6052413" y="2126065"/>
                </a:cubicBezTo>
                <a:cubicBezTo>
                  <a:pt x="6052413" y="2135180"/>
                  <a:pt x="6039009" y="2134778"/>
                  <a:pt x="6052413" y="2146372"/>
                </a:cubicBezTo>
                <a:cubicBezTo>
                  <a:pt x="6052413" y="2145568"/>
                  <a:pt x="6071313" y="2139268"/>
                  <a:pt x="6059115" y="2153611"/>
                </a:cubicBezTo>
                <a:cubicBezTo>
                  <a:pt x="6059115" y="2164670"/>
                  <a:pt x="6061930" y="2161452"/>
                  <a:pt x="6058780" y="2175728"/>
                </a:cubicBezTo>
                <a:cubicBezTo>
                  <a:pt x="6060121" y="2175728"/>
                  <a:pt x="6065817" y="2175996"/>
                  <a:pt x="6065817" y="2177068"/>
                </a:cubicBezTo>
                <a:cubicBezTo>
                  <a:pt x="6063136" y="2180955"/>
                  <a:pt x="6059517" y="2180084"/>
                  <a:pt x="6057037" y="2182430"/>
                </a:cubicBezTo>
                <a:cubicBezTo>
                  <a:pt x="6064209" y="2182430"/>
                  <a:pt x="6053083" y="2189400"/>
                  <a:pt x="6052413" y="2190338"/>
                </a:cubicBezTo>
                <a:cubicBezTo>
                  <a:pt x="6051407" y="2188194"/>
                  <a:pt x="6047721" y="2189199"/>
                  <a:pt x="6044973" y="2189132"/>
                </a:cubicBezTo>
                <a:cubicBezTo>
                  <a:pt x="6047989" y="2189132"/>
                  <a:pt x="6033177" y="2169026"/>
                  <a:pt x="6040617" y="2169026"/>
                </a:cubicBezTo>
                <a:cubicBezTo>
                  <a:pt x="6036327" y="2169160"/>
                  <a:pt x="6029692" y="2168891"/>
                  <a:pt x="6024196" y="2169026"/>
                </a:cubicBezTo>
                <a:cubicBezTo>
                  <a:pt x="6026074" y="2169026"/>
                  <a:pt x="6026006" y="2154683"/>
                  <a:pt x="6025537" y="2153611"/>
                </a:cubicBezTo>
                <a:cubicBezTo>
                  <a:pt x="6025537" y="2158302"/>
                  <a:pt x="6020912" y="2150997"/>
                  <a:pt x="6021583" y="2148920"/>
                </a:cubicBezTo>
                <a:cubicBezTo>
                  <a:pt x="6020845" y="2148920"/>
                  <a:pt x="6020242" y="2148920"/>
                  <a:pt x="6019840" y="2148852"/>
                </a:cubicBezTo>
                <a:cubicBezTo>
                  <a:pt x="6019840" y="2148852"/>
                  <a:pt x="6019840" y="2148852"/>
                  <a:pt x="6019840" y="2148920"/>
                </a:cubicBezTo>
                <a:cubicBezTo>
                  <a:pt x="6010591" y="2148920"/>
                  <a:pt x="6011127" y="2115409"/>
                  <a:pt x="6013942" y="2115409"/>
                </a:cubicBezTo>
                <a:cubicBezTo>
                  <a:pt x="6011932" y="2115811"/>
                  <a:pt x="5998728" y="2122044"/>
                  <a:pt x="5998728" y="2123049"/>
                </a:cubicBezTo>
                <a:cubicBezTo>
                  <a:pt x="6004425" y="2128478"/>
                  <a:pt x="6013004" y="2172846"/>
                  <a:pt x="5998728" y="2173114"/>
                </a:cubicBezTo>
                <a:cubicBezTo>
                  <a:pt x="6014881" y="2191880"/>
                  <a:pt x="5982978" y="2195499"/>
                  <a:pt x="5978689" y="2176666"/>
                </a:cubicBezTo>
                <a:cubicBezTo>
                  <a:pt x="5979426" y="2171975"/>
                  <a:pt x="5981303" y="2172176"/>
                  <a:pt x="5985324" y="2169026"/>
                </a:cubicBezTo>
                <a:cubicBezTo>
                  <a:pt x="5978354" y="2169294"/>
                  <a:pt x="5966625" y="2163329"/>
                  <a:pt x="5976075" y="2162457"/>
                </a:cubicBezTo>
                <a:cubicBezTo>
                  <a:pt x="5978890" y="2156828"/>
                  <a:pt x="5985324" y="2147780"/>
                  <a:pt x="5985324" y="2156761"/>
                </a:cubicBezTo>
                <a:cubicBezTo>
                  <a:pt x="5984787" y="2143960"/>
                  <a:pt x="5980298" y="2140206"/>
                  <a:pt x="5982576" y="2135917"/>
                </a:cubicBezTo>
                <a:cubicBezTo>
                  <a:pt x="5981303" y="2133169"/>
                  <a:pt x="5965217" y="2132767"/>
                  <a:pt x="5965217" y="2126132"/>
                </a:cubicBezTo>
                <a:cubicBezTo>
                  <a:pt x="5963274" y="2118693"/>
                  <a:pt x="5971316" y="2125060"/>
                  <a:pt x="5971987" y="2122178"/>
                </a:cubicBezTo>
                <a:cubicBezTo>
                  <a:pt x="5963207" y="2113264"/>
                  <a:pt x="5966223" y="2109511"/>
                  <a:pt x="5973058" y="2108908"/>
                </a:cubicBezTo>
                <a:cubicBezTo>
                  <a:pt x="5972456" y="2108506"/>
                  <a:pt x="5971987" y="2107567"/>
                  <a:pt x="5971987" y="2105758"/>
                </a:cubicBezTo>
                <a:cubicBezTo>
                  <a:pt x="5976007" y="2097112"/>
                  <a:pt x="5987468" y="2055157"/>
                  <a:pt x="5989010" y="2055157"/>
                </a:cubicBezTo>
                <a:cubicBezTo>
                  <a:pt x="5989077" y="2055626"/>
                  <a:pt x="5985659" y="2049460"/>
                  <a:pt x="5985391" y="2048656"/>
                </a:cubicBezTo>
                <a:cubicBezTo>
                  <a:pt x="5985391" y="2049795"/>
                  <a:pt x="5989681" y="2047985"/>
                  <a:pt x="5991356" y="2047114"/>
                </a:cubicBezTo>
                <a:cubicBezTo>
                  <a:pt x="5989681" y="2046645"/>
                  <a:pt x="5985257" y="2042289"/>
                  <a:pt x="5985391" y="2042490"/>
                </a:cubicBezTo>
                <a:cubicBezTo>
                  <a:pt x="5985391" y="2042758"/>
                  <a:pt x="5997254" y="2024059"/>
                  <a:pt x="5998796" y="2021579"/>
                </a:cubicBezTo>
                <a:cubicBezTo>
                  <a:pt x="5998192" y="2021177"/>
                  <a:pt x="6005498" y="2021512"/>
                  <a:pt x="6005498" y="2022049"/>
                </a:cubicBezTo>
                <a:cubicBezTo>
                  <a:pt x="6005699" y="2021781"/>
                  <a:pt x="6005430" y="2023388"/>
                  <a:pt x="6005163" y="2024998"/>
                </a:cubicBezTo>
                <a:cubicBezTo>
                  <a:pt x="6006302" y="2022249"/>
                  <a:pt x="6009251" y="2020976"/>
                  <a:pt x="6012200" y="2020105"/>
                </a:cubicBezTo>
                <a:cubicBezTo>
                  <a:pt x="6009452" y="2021043"/>
                  <a:pt x="6007173" y="2020708"/>
                  <a:pt x="6005498" y="2018965"/>
                </a:cubicBezTo>
                <a:cubicBezTo>
                  <a:pt x="6020979" y="2016285"/>
                  <a:pt x="6026810" y="2016419"/>
                  <a:pt x="6034585" y="2014810"/>
                </a:cubicBezTo>
                <a:cubicBezTo>
                  <a:pt x="6038338" y="2014810"/>
                  <a:pt x="6041354" y="2021512"/>
                  <a:pt x="6036327" y="2021512"/>
                </a:cubicBezTo>
                <a:cubicBezTo>
                  <a:pt x="6047319" y="2019904"/>
                  <a:pt x="6047319" y="2022987"/>
                  <a:pt x="6052413" y="2028214"/>
                </a:cubicBezTo>
                <a:cubicBezTo>
                  <a:pt x="6064678" y="2024461"/>
                  <a:pt x="6092626" y="2024863"/>
                  <a:pt x="6092626" y="2009784"/>
                </a:cubicBezTo>
                <a:cubicBezTo>
                  <a:pt x="6093162" y="2008979"/>
                  <a:pt x="6091888" y="2001405"/>
                  <a:pt x="6093363" y="2001405"/>
                </a:cubicBezTo>
                <a:close/>
                <a:moveTo>
                  <a:pt x="6159580" y="1993430"/>
                </a:moveTo>
                <a:cubicBezTo>
                  <a:pt x="6159580" y="1996111"/>
                  <a:pt x="6166283" y="1993832"/>
                  <a:pt x="6166283" y="1994436"/>
                </a:cubicBezTo>
                <a:cubicBezTo>
                  <a:pt x="6165948" y="1995106"/>
                  <a:pt x="6161658" y="1999596"/>
                  <a:pt x="6159915" y="2000803"/>
                </a:cubicBezTo>
                <a:cubicBezTo>
                  <a:pt x="6161860" y="2001473"/>
                  <a:pt x="6168628" y="2010521"/>
                  <a:pt x="6167087" y="2013671"/>
                </a:cubicBezTo>
                <a:cubicBezTo>
                  <a:pt x="6184043" y="2005293"/>
                  <a:pt x="6180826" y="2021244"/>
                  <a:pt x="6168227" y="2029019"/>
                </a:cubicBezTo>
                <a:cubicBezTo>
                  <a:pt x="6171912" y="2030829"/>
                  <a:pt x="6179687" y="2039876"/>
                  <a:pt x="6179687" y="2034246"/>
                </a:cubicBezTo>
                <a:cubicBezTo>
                  <a:pt x="6179687" y="2036726"/>
                  <a:pt x="6179687" y="2039139"/>
                  <a:pt x="6179687" y="2041619"/>
                </a:cubicBezTo>
                <a:cubicBezTo>
                  <a:pt x="6179754" y="2041619"/>
                  <a:pt x="6178949" y="2041552"/>
                  <a:pt x="6178816" y="2041954"/>
                </a:cubicBezTo>
                <a:cubicBezTo>
                  <a:pt x="6174861" y="2039742"/>
                  <a:pt x="6159580" y="2044836"/>
                  <a:pt x="6159580" y="2039474"/>
                </a:cubicBezTo>
                <a:cubicBezTo>
                  <a:pt x="6161993" y="2055023"/>
                  <a:pt x="6165077" y="2062864"/>
                  <a:pt x="6172315" y="2075934"/>
                </a:cubicBezTo>
                <a:cubicBezTo>
                  <a:pt x="6170639" y="2074526"/>
                  <a:pt x="6166283" y="2074526"/>
                  <a:pt x="6166283" y="2076134"/>
                </a:cubicBezTo>
                <a:cubicBezTo>
                  <a:pt x="6162395" y="2072449"/>
                  <a:pt x="6119904" y="2046779"/>
                  <a:pt x="6146847" y="2055090"/>
                </a:cubicBezTo>
                <a:cubicBezTo>
                  <a:pt x="6153146" y="2055090"/>
                  <a:pt x="6153013" y="2031700"/>
                  <a:pt x="6152878" y="2028215"/>
                </a:cubicBezTo>
                <a:cubicBezTo>
                  <a:pt x="6151605" y="2027276"/>
                  <a:pt x="6147382" y="2029152"/>
                  <a:pt x="6146176" y="2028215"/>
                </a:cubicBezTo>
                <a:cubicBezTo>
                  <a:pt x="6144233" y="2013537"/>
                  <a:pt x="6147249" y="2003216"/>
                  <a:pt x="6159580" y="1993430"/>
                </a:cubicBezTo>
                <a:close/>
                <a:moveTo>
                  <a:pt x="5528774" y="1991487"/>
                </a:moveTo>
                <a:cubicBezTo>
                  <a:pt x="5528774" y="1991889"/>
                  <a:pt x="5511146" y="2006163"/>
                  <a:pt x="5528774" y="1991487"/>
                </a:cubicBezTo>
                <a:close/>
                <a:moveTo>
                  <a:pt x="5497341" y="1974664"/>
                </a:moveTo>
                <a:cubicBezTo>
                  <a:pt x="5499419" y="1974664"/>
                  <a:pt x="5508131" y="1987667"/>
                  <a:pt x="5509471" y="1991553"/>
                </a:cubicBezTo>
                <a:cubicBezTo>
                  <a:pt x="5509471" y="1999461"/>
                  <a:pt x="5491912" y="1983846"/>
                  <a:pt x="5489365" y="1979288"/>
                </a:cubicBezTo>
                <a:cubicBezTo>
                  <a:pt x="5489365" y="1979020"/>
                  <a:pt x="5492649" y="1978082"/>
                  <a:pt x="5497341" y="1974664"/>
                </a:cubicBezTo>
                <a:close/>
                <a:moveTo>
                  <a:pt x="3692343" y="1954558"/>
                </a:moveTo>
                <a:cubicBezTo>
                  <a:pt x="3695828" y="1954558"/>
                  <a:pt x="3692815" y="1967627"/>
                  <a:pt x="3689200" y="1968565"/>
                </a:cubicBezTo>
                <a:cubicBezTo>
                  <a:pt x="3689395" y="1966487"/>
                  <a:pt x="3675120" y="1962667"/>
                  <a:pt x="3692343" y="1954558"/>
                </a:cubicBezTo>
                <a:close/>
                <a:moveTo>
                  <a:pt x="5482730" y="1909854"/>
                </a:moveTo>
                <a:cubicBezTo>
                  <a:pt x="5482730" y="1909386"/>
                  <a:pt x="5534069" y="1926543"/>
                  <a:pt x="5543050" y="1932709"/>
                </a:cubicBezTo>
                <a:cubicBezTo>
                  <a:pt x="5545463" y="1934385"/>
                  <a:pt x="5577968" y="1970711"/>
                  <a:pt x="5582057" y="1981233"/>
                </a:cubicBezTo>
                <a:cubicBezTo>
                  <a:pt x="5588826" y="1981233"/>
                  <a:pt x="5592378" y="1988739"/>
                  <a:pt x="5593853" y="1994637"/>
                </a:cubicBezTo>
                <a:cubicBezTo>
                  <a:pt x="5610741" y="1994637"/>
                  <a:pt x="5609803" y="2001473"/>
                  <a:pt x="5632121" y="2008041"/>
                </a:cubicBezTo>
                <a:cubicBezTo>
                  <a:pt x="5624951" y="2008041"/>
                  <a:pt x="5650284" y="2030829"/>
                  <a:pt x="5650284" y="2029153"/>
                </a:cubicBezTo>
                <a:cubicBezTo>
                  <a:pt x="5647604" y="2024059"/>
                  <a:pt x="5646732" y="2023992"/>
                  <a:pt x="5643582" y="2019904"/>
                </a:cubicBezTo>
                <a:cubicBezTo>
                  <a:pt x="5645928" y="2021311"/>
                  <a:pt x="5648475" y="2021847"/>
                  <a:pt x="5651156" y="2021446"/>
                </a:cubicBezTo>
                <a:cubicBezTo>
                  <a:pt x="5647670" y="2021446"/>
                  <a:pt x="5653167" y="2024394"/>
                  <a:pt x="5656987" y="2025064"/>
                </a:cubicBezTo>
                <a:cubicBezTo>
                  <a:pt x="5656987" y="2020842"/>
                  <a:pt x="5663957" y="2021780"/>
                  <a:pt x="5670391" y="2018965"/>
                </a:cubicBezTo>
                <a:cubicBezTo>
                  <a:pt x="5670391" y="2008108"/>
                  <a:pt x="5680646" y="2021714"/>
                  <a:pt x="5683795" y="2025064"/>
                </a:cubicBezTo>
                <a:cubicBezTo>
                  <a:pt x="5688487" y="2030024"/>
                  <a:pt x="5677697" y="2036525"/>
                  <a:pt x="5672737" y="2034783"/>
                </a:cubicBezTo>
                <a:cubicBezTo>
                  <a:pt x="5674211" y="2037799"/>
                  <a:pt x="5674814" y="2040815"/>
                  <a:pt x="5677093" y="2044366"/>
                </a:cubicBezTo>
                <a:cubicBezTo>
                  <a:pt x="5677093" y="2035587"/>
                  <a:pt x="5690162" y="2061725"/>
                  <a:pt x="5683125" y="2061725"/>
                </a:cubicBezTo>
                <a:cubicBezTo>
                  <a:pt x="5680779" y="2064205"/>
                  <a:pt x="5680243" y="2058575"/>
                  <a:pt x="5680176" y="2055626"/>
                </a:cubicBezTo>
                <a:cubicBezTo>
                  <a:pt x="5679573" y="2058039"/>
                  <a:pt x="5677093" y="2066484"/>
                  <a:pt x="5677093" y="2058709"/>
                </a:cubicBezTo>
                <a:cubicBezTo>
                  <a:pt x="5677093" y="2078548"/>
                  <a:pt x="5669051" y="2061658"/>
                  <a:pt x="5663689" y="2056698"/>
                </a:cubicBezTo>
                <a:cubicBezTo>
                  <a:pt x="5663689" y="2057168"/>
                  <a:pt x="5663689" y="2052945"/>
                  <a:pt x="5663689" y="2049527"/>
                </a:cubicBezTo>
                <a:cubicBezTo>
                  <a:pt x="5663689" y="2047450"/>
                  <a:pt x="5663689" y="2045707"/>
                  <a:pt x="5663689" y="2045439"/>
                </a:cubicBezTo>
                <a:cubicBezTo>
                  <a:pt x="5662885" y="2046243"/>
                  <a:pt x="5667576" y="2042490"/>
                  <a:pt x="5669654" y="2041351"/>
                </a:cubicBezTo>
                <a:cubicBezTo>
                  <a:pt x="5662818" y="2039273"/>
                  <a:pt x="5663689" y="2035721"/>
                  <a:pt x="5663689" y="2029086"/>
                </a:cubicBezTo>
                <a:cubicBezTo>
                  <a:pt x="5663689" y="2040546"/>
                  <a:pt x="5658327" y="2030829"/>
                  <a:pt x="5656987" y="2028148"/>
                </a:cubicBezTo>
                <a:cubicBezTo>
                  <a:pt x="5659534" y="2041418"/>
                  <a:pt x="5655914" y="2039139"/>
                  <a:pt x="5662080" y="2047383"/>
                </a:cubicBezTo>
                <a:cubicBezTo>
                  <a:pt x="5659333" y="2047986"/>
                  <a:pt x="5654172" y="2054956"/>
                  <a:pt x="5656182" y="2054956"/>
                </a:cubicBezTo>
                <a:cubicBezTo>
                  <a:pt x="5655043" y="2056162"/>
                  <a:pt x="5659198" y="2061256"/>
                  <a:pt x="5650284" y="2063736"/>
                </a:cubicBezTo>
                <a:cubicBezTo>
                  <a:pt x="5650284" y="2062395"/>
                  <a:pt x="5670391" y="2080357"/>
                  <a:pt x="5670391" y="2072918"/>
                </a:cubicBezTo>
                <a:cubicBezTo>
                  <a:pt x="5673944" y="2080626"/>
                  <a:pt x="5683795" y="2095102"/>
                  <a:pt x="5683795" y="2103547"/>
                </a:cubicBezTo>
                <a:cubicBezTo>
                  <a:pt x="5689492" y="2104418"/>
                  <a:pt x="5692642" y="2102541"/>
                  <a:pt x="5697803" y="2108573"/>
                </a:cubicBezTo>
                <a:cubicBezTo>
                  <a:pt x="5697200" y="2108573"/>
                  <a:pt x="5697133" y="2102474"/>
                  <a:pt x="5697200" y="2101871"/>
                </a:cubicBezTo>
                <a:cubicBezTo>
                  <a:pt x="5671999" y="2099525"/>
                  <a:pt x="5695792" y="2081094"/>
                  <a:pt x="5697803" y="2081765"/>
                </a:cubicBezTo>
                <a:cubicBezTo>
                  <a:pt x="5706516" y="2084714"/>
                  <a:pt x="5713955" y="2114203"/>
                  <a:pt x="5722400" y="2115209"/>
                </a:cubicBezTo>
                <a:cubicBezTo>
                  <a:pt x="5721194" y="2115074"/>
                  <a:pt x="5717910" y="2114940"/>
                  <a:pt x="5717306" y="2114873"/>
                </a:cubicBezTo>
                <a:cubicBezTo>
                  <a:pt x="5726689" y="2124390"/>
                  <a:pt x="5726287" y="2124524"/>
                  <a:pt x="5710604" y="2124055"/>
                </a:cubicBezTo>
                <a:cubicBezTo>
                  <a:pt x="5710604" y="2122514"/>
                  <a:pt x="5710604" y="2122111"/>
                  <a:pt x="5710604" y="2122044"/>
                </a:cubicBezTo>
                <a:cubicBezTo>
                  <a:pt x="5710604" y="2122044"/>
                  <a:pt x="5710604" y="2122044"/>
                  <a:pt x="5710604" y="2121978"/>
                </a:cubicBezTo>
                <a:cubicBezTo>
                  <a:pt x="5703969" y="2131293"/>
                  <a:pt x="5697200" y="2184107"/>
                  <a:pt x="5697200" y="2194494"/>
                </a:cubicBezTo>
                <a:cubicBezTo>
                  <a:pt x="5687817" y="2195433"/>
                  <a:pt x="5695256" y="2195835"/>
                  <a:pt x="5687147" y="2195835"/>
                </a:cubicBezTo>
                <a:cubicBezTo>
                  <a:pt x="5686275" y="2195902"/>
                  <a:pt x="5684801" y="2194159"/>
                  <a:pt x="5683728" y="2192551"/>
                </a:cubicBezTo>
                <a:cubicBezTo>
                  <a:pt x="5683259" y="2203341"/>
                  <a:pt x="5651089" y="2166815"/>
                  <a:pt x="5650284" y="2165809"/>
                </a:cubicBezTo>
                <a:cubicBezTo>
                  <a:pt x="5611077" y="2125060"/>
                  <a:pt x="5557124" y="2062731"/>
                  <a:pt x="5556454" y="2012867"/>
                </a:cubicBezTo>
                <a:cubicBezTo>
                  <a:pt x="5554711" y="2012867"/>
                  <a:pt x="5552835" y="2013135"/>
                  <a:pt x="5551495" y="2013537"/>
                </a:cubicBezTo>
                <a:cubicBezTo>
                  <a:pt x="5550758" y="2011459"/>
                  <a:pt x="5548948" y="2009314"/>
                  <a:pt x="5546870" y="2007974"/>
                </a:cubicBezTo>
                <a:cubicBezTo>
                  <a:pt x="5548009" y="2008175"/>
                  <a:pt x="5549148" y="2008242"/>
                  <a:pt x="5550356" y="2008108"/>
                </a:cubicBezTo>
                <a:cubicBezTo>
                  <a:pt x="5543117" y="2008108"/>
                  <a:pt x="5529646" y="1985723"/>
                  <a:pt x="5529646" y="1980227"/>
                </a:cubicBezTo>
                <a:cubicBezTo>
                  <a:pt x="5527032" y="1975536"/>
                  <a:pt x="5516241" y="1969906"/>
                  <a:pt x="5516241" y="1960858"/>
                </a:cubicBezTo>
                <a:cubicBezTo>
                  <a:pt x="5496805" y="1952882"/>
                  <a:pt x="5485344" y="1934318"/>
                  <a:pt x="5476028" y="1919037"/>
                </a:cubicBezTo>
                <a:cubicBezTo>
                  <a:pt x="5477704" y="1917294"/>
                  <a:pt x="5479916" y="1916892"/>
                  <a:pt x="5482730" y="1917898"/>
                </a:cubicBezTo>
                <a:cubicBezTo>
                  <a:pt x="5475090" y="1911731"/>
                  <a:pt x="5474152" y="1910793"/>
                  <a:pt x="5482730" y="1909854"/>
                </a:cubicBezTo>
                <a:close/>
                <a:moveTo>
                  <a:pt x="6112800" y="1879628"/>
                </a:moveTo>
                <a:cubicBezTo>
                  <a:pt x="6112800" y="1880231"/>
                  <a:pt x="6112800" y="1880767"/>
                  <a:pt x="6112397" y="1880767"/>
                </a:cubicBezTo>
                <a:lnTo>
                  <a:pt x="6112756" y="1879640"/>
                </a:lnTo>
                <a:close/>
                <a:moveTo>
                  <a:pt x="5936382" y="1874283"/>
                </a:moveTo>
                <a:cubicBezTo>
                  <a:pt x="5937638" y="1874233"/>
                  <a:pt x="5938476" y="1876378"/>
                  <a:pt x="5938476" y="1881371"/>
                </a:cubicBezTo>
                <a:cubicBezTo>
                  <a:pt x="5944240" y="1888944"/>
                  <a:pt x="5953958" y="1886464"/>
                  <a:pt x="5948462" y="1899131"/>
                </a:cubicBezTo>
                <a:cubicBezTo>
                  <a:pt x="5950808" y="1900002"/>
                  <a:pt x="5951680" y="1901410"/>
                  <a:pt x="5955164" y="1894239"/>
                </a:cubicBezTo>
                <a:cubicBezTo>
                  <a:pt x="5957377" y="1894239"/>
                  <a:pt x="5997857" y="1924398"/>
                  <a:pt x="5963609" y="1927749"/>
                </a:cubicBezTo>
                <a:cubicBezTo>
                  <a:pt x="5961062" y="1927749"/>
                  <a:pt x="5974534" y="1939545"/>
                  <a:pt x="5971518" y="1941020"/>
                </a:cubicBezTo>
                <a:cubicBezTo>
                  <a:pt x="5971652" y="1941220"/>
                  <a:pt x="5971786" y="1941355"/>
                  <a:pt x="5971987" y="1941555"/>
                </a:cubicBezTo>
                <a:cubicBezTo>
                  <a:pt x="5971987" y="1944304"/>
                  <a:pt x="5951880" y="1952413"/>
                  <a:pt x="5951880" y="1951743"/>
                </a:cubicBezTo>
                <a:cubicBezTo>
                  <a:pt x="5951880" y="1953151"/>
                  <a:pt x="5950875" y="1954088"/>
                  <a:pt x="5948931" y="1954625"/>
                </a:cubicBezTo>
                <a:cubicBezTo>
                  <a:pt x="5943235" y="1965080"/>
                  <a:pt x="5944910" y="1978685"/>
                  <a:pt x="5958583" y="1988135"/>
                </a:cubicBezTo>
                <a:cubicBezTo>
                  <a:pt x="5954160" y="1993095"/>
                  <a:pt x="5964682" y="2028348"/>
                  <a:pt x="5973327" y="2028348"/>
                </a:cubicBezTo>
                <a:cubicBezTo>
                  <a:pt x="5972121" y="2027946"/>
                  <a:pt x="5971652" y="2028214"/>
                  <a:pt x="5971987" y="2029287"/>
                </a:cubicBezTo>
                <a:cubicBezTo>
                  <a:pt x="5971987" y="2030694"/>
                  <a:pt x="5953891" y="2029219"/>
                  <a:pt x="5949937" y="2028616"/>
                </a:cubicBezTo>
                <a:cubicBezTo>
                  <a:pt x="5949468" y="2031297"/>
                  <a:pt x="5945313" y="2075330"/>
                  <a:pt x="5937873" y="2075330"/>
                </a:cubicBezTo>
                <a:cubicBezTo>
                  <a:pt x="5927283" y="2078346"/>
                  <a:pt x="5921050" y="2096375"/>
                  <a:pt x="5925072" y="2115610"/>
                </a:cubicBezTo>
                <a:cubicBezTo>
                  <a:pt x="5924536" y="2116481"/>
                  <a:pt x="5917900" y="2149254"/>
                  <a:pt x="5918906" y="2149254"/>
                </a:cubicBezTo>
                <a:cubicBezTo>
                  <a:pt x="5917632" y="2147176"/>
                  <a:pt x="5919107" y="2150193"/>
                  <a:pt x="5918370" y="2150193"/>
                </a:cubicBezTo>
                <a:lnTo>
                  <a:pt x="5911667" y="2150193"/>
                </a:lnTo>
                <a:cubicBezTo>
                  <a:pt x="5912069" y="2143491"/>
                  <a:pt x="5912204" y="2140274"/>
                  <a:pt x="5911667" y="2135850"/>
                </a:cubicBezTo>
                <a:cubicBezTo>
                  <a:pt x="5908853" y="2138330"/>
                  <a:pt x="5890087" y="2155688"/>
                  <a:pt x="5886065" y="2155688"/>
                </a:cubicBezTo>
                <a:cubicBezTo>
                  <a:pt x="5886065" y="2155688"/>
                  <a:pt x="5878157" y="2153275"/>
                  <a:pt x="5878157" y="2150595"/>
                </a:cubicBezTo>
                <a:cubicBezTo>
                  <a:pt x="5878223" y="2150528"/>
                  <a:pt x="5881977" y="2148450"/>
                  <a:pt x="5883853" y="2148115"/>
                </a:cubicBezTo>
                <a:cubicBezTo>
                  <a:pt x="5880636" y="2145367"/>
                  <a:pt x="5872192" y="2135582"/>
                  <a:pt x="5879765" y="2135582"/>
                </a:cubicBezTo>
                <a:cubicBezTo>
                  <a:pt x="5868907" y="2134040"/>
                  <a:pt x="5864752" y="2130488"/>
                  <a:pt x="5858050" y="2128142"/>
                </a:cubicBezTo>
                <a:lnTo>
                  <a:pt x="5858050" y="2128869"/>
                </a:lnTo>
                <a:lnTo>
                  <a:pt x="5858050" y="2128947"/>
                </a:lnTo>
                <a:cubicBezTo>
                  <a:pt x="5851348" y="2130288"/>
                  <a:pt x="5853158" y="2126065"/>
                  <a:pt x="5851348" y="2122178"/>
                </a:cubicBezTo>
                <a:cubicBezTo>
                  <a:pt x="5843305" y="2135850"/>
                  <a:pt x="5844780" y="2136386"/>
                  <a:pt x="5835665" y="2129751"/>
                </a:cubicBezTo>
                <a:cubicBezTo>
                  <a:pt x="5835531" y="2132432"/>
                  <a:pt x="5824874" y="2140542"/>
                  <a:pt x="5824472" y="2135515"/>
                </a:cubicBezTo>
                <a:cubicBezTo>
                  <a:pt x="5824807" y="2135649"/>
                  <a:pt x="5823735" y="2125261"/>
                  <a:pt x="5824138" y="2123183"/>
                </a:cubicBezTo>
                <a:cubicBezTo>
                  <a:pt x="5810398" y="2138464"/>
                  <a:pt x="5785265" y="2112795"/>
                  <a:pt x="5784259" y="2101736"/>
                </a:cubicBezTo>
                <a:cubicBezTo>
                  <a:pt x="5786471" y="2101133"/>
                  <a:pt x="5788683" y="2100798"/>
                  <a:pt x="5790962" y="2100597"/>
                </a:cubicBezTo>
                <a:cubicBezTo>
                  <a:pt x="5790828" y="2099056"/>
                  <a:pt x="5775814" y="2081965"/>
                  <a:pt x="5786404" y="2081965"/>
                </a:cubicBezTo>
                <a:cubicBezTo>
                  <a:pt x="5784863" y="2082166"/>
                  <a:pt x="5784259" y="2079351"/>
                  <a:pt x="5784259" y="2078212"/>
                </a:cubicBezTo>
                <a:cubicBezTo>
                  <a:pt x="5784259" y="2087193"/>
                  <a:pt x="5770185" y="2078145"/>
                  <a:pt x="5770855" y="2078212"/>
                </a:cubicBezTo>
                <a:cubicBezTo>
                  <a:pt x="5772531" y="2076470"/>
                  <a:pt x="5774810" y="2076134"/>
                  <a:pt x="5777557" y="2077073"/>
                </a:cubicBezTo>
                <a:cubicBezTo>
                  <a:pt x="5764354" y="2067555"/>
                  <a:pt x="5766566" y="2047650"/>
                  <a:pt x="5766834" y="2041685"/>
                </a:cubicBezTo>
                <a:cubicBezTo>
                  <a:pt x="5761941" y="2041685"/>
                  <a:pt x="5764421" y="2027342"/>
                  <a:pt x="5764153" y="2028281"/>
                </a:cubicBezTo>
                <a:cubicBezTo>
                  <a:pt x="5763818" y="2016419"/>
                  <a:pt x="5765963" y="2007840"/>
                  <a:pt x="5770855" y="2000668"/>
                </a:cubicBezTo>
                <a:cubicBezTo>
                  <a:pt x="5770855" y="2005293"/>
                  <a:pt x="5779568" y="1999194"/>
                  <a:pt x="5781377" y="1996245"/>
                </a:cubicBezTo>
                <a:cubicBezTo>
                  <a:pt x="5784259" y="2002947"/>
                  <a:pt x="5783991" y="1999060"/>
                  <a:pt x="5784393" y="2008175"/>
                </a:cubicBezTo>
                <a:cubicBezTo>
                  <a:pt x="5784528" y="2008108"/>
                  <a:pt x="5790224" y="2001406"/>
                  <a:pt x="5790291" y="2001473"/>
                </a:cubicBezTo>
                <a:cubicBezTo>
                  <a:pt x="5791028" y="2001473"/>
                  <a:pt x="5791095" y="2004287"/>
                  <a:pt x="5791095" y="2006298"/>
                </a:cubicBezTo>
                <a:cubicBezTo>
                  <a:pt x="5792235" y="2005293"/>
                  <a:pt x="5793977" y="2004153"/>
                  <a:pt x="5795586" y="2003148"/>
                </a:cubicBezTo>
                <a:cubicBezTo>
                  <a:pt x="5797396" y="2005561"/>
                  <a:pt x="5808052" y="2009650"/>
                  <a:pt x="5805773" y="2008175"/>
                </a:cubicBezTo>
                <a:cubicBezTo>
                  <a:pt x="5796926" y="2008175"/>
                  <a:pt x="5831510" y="1975737"/>
                  <a:pt x="5832582" y="1974664"/>
                </a:cubicBezTo>
                <a:cubicBezTo>
                  <a:pt x="5841562" y="1966019"/>
                  <a:pt x="5856508" y="1957909"/>
                  <a:pt x="5864819" y="1949665"/>
                </a:cubicBezTo>
                <a:cubicBezTo>
                  <a:pt x="5864819" y="1943968"/>
                  <a:pt x="5864887" y="1938606"/>
                  <a:pt x="5864819" y="1933312"/>
                </a:cubicBezTo>
                <a:cubicBezTo>
                  <a:pt x="5864819" y="1942293"/>
                  <a:pt x="5891628" y="1920578"/>
                  <a:pt x="5891628" y="1922120"/>
                </a:cubicBezTo>
                <a:cubicBezTo>
                  <a:pt x="5896118" y="1916289"/>
                  <a:pt x="5898867" y="1913005"/>
                  <a:pt x="5903692" y="1908179"/>
                </a:cubicBezTo>
                <a:cubicBezTo>
                  <a:pt x="5903625" y="1909453"/>
                  <a:pt x="5905971" y="1912468"/>
                  <a:pt x="5906976" y="1913742"/>
                </a:cubicBezTo>
                <a:cubicBezTo>
                  <a:pt x="5906641" y="1910123"/>
                  <a:pt x="5918370" y="1889681"/>
                  <a:pt x="5919509" y="1887537"/>
                </a:cubicBezTo>
                <a:cubicBezTo>
                  <a:pt x="5917297" y="1887537"/>
                  <a:pt x="5931774" y="1868436"/>
                  <a:pt x="5931774" y="1880365"/>
                </a:cubicBezTo>
                <a:cubicBezTo>
                  <a:pt x="5933450" y="1876579"/>
                  <a:pt x="5935125" y="1874333"/>
                  <a:pt x="5936382" y="1874283"/>
                </a:cubicBezTo>
                <a:close/>
                <a:moveTo>
                  <a:pt x="1816144" y="1871980"/>
                </a:moveTo>
                <a:lnTo>
                  <a:pt x="1816195" y="1872055"/>
                </a:lnTo>
                <a:cubicBezTo>
                  <a:pt x="1812911" y="1873798"/>
                  <a:pt x="1812911" y="1874401"/>
                  <a:pt x="1816128" y="1873931"/>
                </a:cubicBezTo>
                <a:close/>
                <a:moveTo>
                  <a:pt x="6065750" y="1858986"/>
                </a:moveTo>
                <a:cubicBezTo>
                  <a:pt x="6065348" y="1861331"/>
                  <a:pt x="6065817" y="1863542"/>
                  <a:pt x="6066689" y="1865688"/>
                </a:cubicBezTo>
                <a:cubicBezTo>
                  <a:pt x="6067225" y="1865084"/>
                  <a:pt x="6067895" y="1864414"/>
                  <a:pt x="6068364" y="1864012"/>
                </a:cubicBezTo>
                <a:cubicBezTo>
                  <a:pt x="6066822" y="1861867"/>
                  <a:pt x="6065750" y="1860125"/>
                  <a:pt x="6065750" y="1858986"/>
                </a:cubicBezTo>
                <a:close/>
                <a:moveTo>
                  <a:pt x="1788833" y="1851076"/>
                </a:moveTo>
                <a:lnTo>
                  <a:pt x="1789386" y="1851613"/>
                </a:lnTo>
                <a:cubicBezTo>
                  <a:pt x="1788918" y="1852284"/>
                  <a:pt x="1788582" y="1853021"/>
                  <a:pt x="1788448" y="1853825"/>
                </a:cubicBezTo>
                <a:close/>
                <a:moveTo>
                  <a:pt x="1869247" y="1833920"/>
                </a:moveTo>
                <a:cubicBezTo>
                  <a:pt x="1871324" y="1833920"/>
                  <a:pt x="1875815" y="1843304"/>
                  <a:pt x="1876954" y="1846722"/>
                </a:cubicBezTo>
                <a:cubicBezTo>
                  <a:pt x="1876954" y="1848397"/>
                  <a:pt x="1863550" y="1846051"/>
                  <a:pt x="1863550" y="1848732"/>
                </a:cubicBezTo>
                <a:cubicBezTo>
                  <a:pt x="1867236" y="1841092"/>
                  <a:pt x="1868979" y="1840354"/>
                  <a:pt x="1869247" y="1833920"/>
                </a:cubicBezTo>
                <a:close/>
                <a:moveTo>
                  <a:pt x="6061827" y="1805834"/>
                </a:moveTo>
                <a:cubicBezTo>
                  <a:pt x="6061654" y="1805369"/>
                  <a:pt x="6061377" y="1816025"/>
                  <a:pt x="6061930" y="1810998"/>
                </a:cubicBezTo>
                <a:cubicBezTo>
                  <a:pt x="6061930" y="1807379"/>
                  <a:pt x="6061884" y="1805988"/>
                  <a:pt x="6061827" y="1805834"/>
                </a:cubicBezTo>
                <a:close/>
                <a:moveTo>
                  <a:pt x="2225028" y="1787608"/>
                </a:moveTo>
                <a:cubicBezTo>
                  <a:pt x="2217321" y="1790289"/>
                  <a:pt x="2218259" y="1794914"/>
                  <a:pt x="2209345" y="1794914"/>
                </a:cubicBezTo>
                <a:cubicBezTo>
                  <a:pt x="2210418" y="1794914"/>
                  <a:pt x="2211020" y="1794914"/>
                  <a:pt x="2211490" y="1794914"/>
                </a:cubicBezTo>
                <a:cubicBezTo>
                  <a:pt x="2215243" y="1794914"/>
                  <a:pt x="2216785" y="1803761"/>
                  <a:pt x="2225431" y="1803827"/>
                </a:cubicBezTo>
                <a:cubicBezTo>
                  <a:pt x="2227576" y="1801616"/>
                  <a:pt x="2238031" y="1787608"/>
                  <a:pt x="2225028" y="1787608"/>
                </a:cubicBezTo>
                <a:close/>
                <a:moveTo>
                  <a:pt x="5547606" y="1767570"/>
                </a:moveTo>
                <a:cubicBezTo>
                  <a:pt x="5545060" y="1767905"/>
                  <a:pt x="5541307" y="1768306"/>
                  <a:pt x="5542982" y="1768306"/>
                </a:cubicBezTo>
                <a:cubicBezTo>
                  <a:pt x="5543049" y="1774406"/>
                  <a:pt x="5545797" y="1771590"/>
                  <a:pt x="5548210" y="1772931"/>
                </a:cubicBezTo>
                <a:cubicBezTo>
                  <a:pt x="5548411" y="1772529"/>
                  <a:pt x="5548612" y="1772127"/>
                  <a:pt x="5548746" y="1771658"/>
                </a:cubicBezTo>
                <a:cubicBezTo>
                  <a:pt x="5548478" y="1770719"/>
                  <a:pt x="5548076" y="1769245"/>
                  <a:pt x="5547606" y="1767570"/>
                </a:cubicBezTo>
                <a:close/>
                <a:moveTo>
                  <a:pt x="3171104" y="1760868"/>
                </a:moveTo>
                <a:cubicBezTo>
                  <a:pt x="3171439" y="1762409"/>
                  <a:pt x="3171036" y="1766631"/>
                  <a:pt x="3170500" y="1766296"/>
                </a:cubicBezTo>
                <a:cubicBezTo>
                  <a:pt x="3172711" y="1765960"/>
                  <a:pt x="3174991" y="1765894"/>
                  <a:pt x="3177201" y="1766162"/>
                </a:cubicBezTo>
                <a:cubicBezTo>
                  <a:pt x="3175862" y="1765089"/>
                  <a:pt x="3173586" y="1763079"/>
                  <a:pt x="3171104" y="1760868"/>
                </a:cubicBezTo>
                <a:close/>
                <a:moveTo>
                  <a:pt x="5992294" y="1760129"/>
                </a:moveTo>
                <a:cubicBezTo>
                  <a:pt x="5991021" y="1760129"/>
                  <a:pt x="5993232" y="1786938"/>
                  <a:pt x="5990552" y="1786938"/>
                </a:cubicBezTo>
                <a:cubicBezTo>
                  <a:pt x="5991624" y="1787943"/>
                  <a:pt x="5998795" y="1785799"/>
                  <a:pt x="5998795" y="1789552"/>
                </a:cubicBezTo>
                <a:cubicBezTo>
                  <a:pt x="5998795" y="1789552"/>
                  <a:pt x="5998728" y="1792568"/>
                  <a:pt x="5998795" y="1792634"/>
                </a:cubicBezTo>
                <a:cubicBezTo>
                  <a:pt x="5998795" y="1790959"/>
                  <a:pt x="5949401" y="1840622"/>
                  <a:pt x="5940286" y="1840622"/>
                </a:cubicBezTo>
                <a:cubicBezTo>
                  <a:pt x="5940084" y="1844308"/>
                  <a:pt x="5940487" y="1850407"/>
                  <a:pt x="5938208" y="1852686"/>
                </a:cubicBezTo>
                <a:cubicBezTo>
                  <a:pt x="5938275" y="1852753"/>
                  <a:pt x="5938342" y="1852753"/>
                  <a:pt x="5938409" y="1852820"/>
                </a:cubicBezTo>
                <a:cubicBezTo>
                  <a:pt x="5939683" y="1852217"/>
                  <a:pt x="5932109" y="1860460"/>
                  <a:pt x="5931774" y="1860728"/>
                </a:cubicBezTo>
                <a:cubicBezTo>
                  <a:pt x="5924335" y="1860728"/>
                  <a:pt x="5951612" y="1817634"/>
                  <a:pt x="5958582" y="1816092"/>
                </a:cubicBezTo>
                <a:cubicBezTo>
                  <a:pt x="5958582" y="1811066"/>
                  <a:pt x="5968435" y="1800477"/>
                  <a:pt x="5971987" y="1794645"/>
                </a:cubicBezTo>
                <a:cubicBezTo>
                  <a:pt x="5971987" y="1791495"/>
                  <a:pt x="5971250" y="1789619"/>
                  <a:pt x="5978488" y="1786938"/>
                </a:cubicBezTo>
                <a:cubicBezTo>
                  <a:pt x="5978823" y="1786938"/>
                  <a:pt x="5978689" y="1787340"/>
                  <a:pt x="5978689" y="1785463"/>
                </a:cubicBezTo>
                <a:cubicBezTo>
                  <a:pt x="5977215" y="1774740"/>
                  <a:pt x="5982978" y="1763749"/>
                  <a:pt x="5992294" y="1760129"/>
                </a:cubicBezTo>
                <a:close/>
                <a:moveTo>
                  <a:pt x="5610004" y="1740090"/>
                </a:moveTo>
                <a:cubicBezTo>
                  <a:pt x="5609602" y="1740693"/>
                  <a:pt x="5610874" y="1746792"/>
                  <a:pt x="5610473" y="1746792"/>
                </a:cubicBezTo>
                <a:cubicBezTo>
                  <a:pt x="5610540" y="1746859"/>
                  <a:pt x="5608798" y="1740560"/>
                  <a:pt x="5610004" y="1740090"/>
                </a:cubicBezTo>
                <a:close/>
                <a:moveTo>
                  <a:pt x="6035926" y="1737342"/>
                </a:moveTo>
                <a:cubicBezTo>
                  <a:pt x="6034719" y="1747195"/>
                  <a:pt x="6048727" y="1772126"/>
                  <a:pt x="6048659" y="1766966"/>
                </a:cubicBezTo>
                <a:cubicBezTo>
                  <a:pt x="6048727" y="1766898"/>
                  <a:pt x="6050670" y="1760264"/>
                  <a:pt x="6051005" y="1760264"/>
                </a:cubicBezTo>
                <a:cubicBezTo>
                  <a:pt x="6051140" y="1760264"/>
                  <a:pt x="6054089" y="1760464"/>
                  <a:pt x="6054424" y="1760264"/>
                </a:cubicBezTo>
                <a:cubicBezTo>
                  <a:pt x="6049665" y="1760264"/>
                  <a:pt x="6054692" y="1764754"/>
                  <a:pt x="6056770" y="1766362"/>
                </a:cubicBezTo>
                <a:cubicBezTo>
                  <a:pt x="6056770" y="1764888"/>
                  <a:pt x="6061461" y="1761000"/>
                  <a:pt x="6062265" y="1760331"/>
                </a:cubicBezTo>
                <a:cubicBezTo>
                  <a:pt x="6070174" y="1760331"/>
                  <a:pt x="6062064" y="1773735"/>
                  <a:pt x="6062064" y="1773802"/>
                </a:cubicBezTo>
                <a:cubicBezTo>
                  <a:pt x="6063203" y="1773064"/>
                  <a:pt x="6064477" y="1772729"/>
                  <a:pt x="6065817" y="1772596"/>
                </a:cubicBezTo>
                <a:cubicBezTo>
                  <a:pt x="6058914" y="1773534"/>
                  <a:pt x="6066018" y="1775142"/>
                  <a:pt x="6065683" y="1780973"/>
                </a:cubicBezTo>
                <a:cubicBezTo>
                  <a:pt x="6068364" y="1780973"/>
                  <a:pt x="6070039" y="1781375"/>
                  <a:pt x="6070978" y="1782045"/>
                </a:cubicBezTo>
                <a:cubicBezTo>
                  <a:pt x="6071782" y="1779298"/>
                  <a:pt x="6072452" y="1776751"/>
                  <a:pt x="6072519" y="1774807"/>
                </a:cubicBezTo>
                <a:lnTo>
                  <a:pt x="6079221" y="1774807"/>
                </a:lnTo>
                <a:cubicBezTo>
                  <a:pt x="6079221" y="1801616"/>
                  <a:pt x="6070174" y="1805234"/>
                  <a:pt x="6065817" y="1828624"/>
                </a:cubicBezTo>
                <a:cubicBezTo>
                  <a:pt x="6065817" y="1842766"/>
                  <a:pt x="6030363" y="1800409"/>
                  <a:pt x="6044974" y="1800409"/>
                </a:cubicBezTo>
                <a:cubicBezTo>
                  <a:pt x="6045041" y="1800342"/>
                  <a:pt x="6050402" y="1800208"/>
                  <a:pt x="6052145" y="1800878"/>
                </a:cubicBezTo>
                <a:cubicBezTo>
                  <a:pt x="6051072" y="1797929"/>
                  <a:pt x="6046515" y="1790959"/>
                  <a:pt x="6045778" y="1793774"/>
                </a:cubicBezTo>
                <a:cubicBezTo>
                  <a:pt x="6045845" y="1791763"/>
                  <a:pt x="6045778" y="1787139"/>
                  <a:pt x="6045644" y="1787005"/>
                </a:cubicBezTo>
                <a:cubicBezTo>
                  <a:pt x="6045309" y="1787273"/>
                  <a:pt x="6041086" y="1786670"/>
                  <a:pt x="6041690" y="1787005"/>
                </a:cubicBezTo>
                <a:cubicBezTo>
                  <a:pt x="6047990" y="1787005"/>
                  <a:pt x="6032239" y="1798867"/>
                  <a:pt x="6032306" y="1793774"/>
                </a:cubicBezTo>
                <a:cubicBezTo>
                  <a:pt x="6034384" y="1774807"/>
                  <a:pt x="6032306" y="1761939"/>
                  <a:pt x="6032306" y="1757985"/>
                </a:cubicBezTo>
                <a:cubicBezTo>
                  <a:pt x="6032910" y="1747931"/>
                  <a:pt x="6032039" y="1742436"/>
                  <a:pt x="6035926" y="1737342"/>
                </a:cubicBezTo>
                <a:close/>
                <a:moveTo>
                  <a:pt x="4390212" y="1699877"/>
                </a:moveTo>
                <a:cubicBezTo>
                  <a:pt x="4396914" y="1701754"/>
                  <a:pt x="4393161" y="1709461"/>
                  <a:pt x="4394367" y="1710064"/>
                </a:cubicBezTo>
                <a:cubicBezTo>
                  <a:pt x="4394367" y="1714555"/>
                  <a:pt x="4396914" y="1714555"/>
                  <a:pt x="4390212" y="1719983"/>
                </a:cubicBezTo>
                <a:close/>
                <a:moveTo>
                  <a:pt x="3148304" y="1688952"/>
                </a:moveTo>
                <a:cubicBezTo>
                  <a:pt x="3148503" y="1690293"/>
                  <a:pt x="3148776" y="1691365"/>
                  <a:pt x="3149243" y="1692236"/>
                </a:cubicBezTo>
                <a:cubicBezTo>
                  <a:pt x="3147970" y="1692772"/>
                  <a:pt x="3146626" y="1693107"/>
                  <a:pt x="3145153" y="1693175"/>
                </a:cubicBezTo>
                <a:cubicBezTo>
                  <a:pt x="3145754" y="1692437"/>
                  <a:pt x="3147098" y="1690628"/>
                  <a:pt x="3148304" y="1688952"/>
                </a:cubicBezTo>
                <a:close/>
                <a:moveTo>
                  <a:pt x="3150148" y="1685552"/>
                </a:moveTo>
                <a:cubicBezTo>
                  <a:pt x="3150012" y="1686189"/>
                  <a:pt x="3149207" y="1687546"/>
                  <a:pt x="3148234" y="1688954"/>
                </a:cubicBezTo>
                <a:cubicBezTo>
                  <a:pt x="3148099" y="1688216"/>
                  <a:pt x="3148032" y="1687412"/>
                  <a:pt x="3148032" y="1686473"/>
                </a:cubicBezTo>
                <a:cubicBezTo>
                  <a:pt x="3149744" y="1684999"/>
                  <a:pt x="3150283" y="1684915"/>
                  <a:pt x="3150148" y="1685552"/>
                </a:cubicBezTo>
                <a:close/>
                <a:moveTo>
                  <a:pt x="4379824" y="1674275"/>
                </a:moveTo>
                <a:cubicBezTo>
                  <a:pt x="4384851" y="1674275"/>
                  <a:pt x="4380963" y="1684529"/>
                  <a:pt x="4380695" y="1682653"/>
                </a:cubicBezTo>
                <a:cubicBezTo>
                  <a:pt x="4376674" y="1682653"/>
                  <a:pt x="4377612" y="1675616"/>
                  <a:pt x="4379824" y="1674275"/>
                </a:cubicBezTo>
                <a:close/>
                <a:moveTo>
                  <a:pt x="4329356" y="1659061"/>
                </a:moveTo>
                <a:cubicBezTo>
                  <a:pt x="4329490" y="1659061"/>
                  <a:pt x="4329624" y="1659061"/>
                  <a:pt x="4329758" y="1659061"/>
                </a:cubicBezTo>
                <a:cubicBezTo>
                  <a:pt x="4329758" y="1659262"/>
                  <a:pt x="4329758" y="1659396"/>
                  <a:pt x="4329691" y="1659664"/>
                </a:cubicBezTo>
                <a:cubicBezTo>
                  <a:pt x="4329624" y="1659597"/>
                  <a:pt x="4329490" y="1659396"/>
                  <a:pt x="4329356" y="1659061"/>
                </a:cubicBezTo>
                <a:close/>
                <a:moveTo>
                  <a:pt x="1669152" y="1657654"/>
                </a:moveTo>
                <a:cubicBezTo>
                  <a:pt x="1667946" y="1658927"/>
                  <a:pt x="1666941" y="1659664"/>
                  <a:pt x="1666539" y="1659664"/>
                </a:cubicBezTo>
                <a:cubicBezTo>
                  <a:pt x="1667610" y="1659799"/>
                  <a:pt x="1668750" y="1659664"/>
                  <a:pt x="1669889" y="1659664"/>
                </a:cubicBezTo>
                <a:cubicBezTo>
                  <a:pt x="1669085" y="1659664"/>
                  <a:pt x="1668951" y="1658793"/>
                  <a:pt x="1669152" y="1657654"/>
                </a:cubicBezTo>
                <a:close/>
                <a:moveTo>
                  <a:pt x="4376807" y="1649946"/>
                </a:moveTo>
                <a:cubicBezTo>
                  <a:pt x="4376807" y="1654906"/>
                  <a:pt x="4376607" y="1652828"/>
                  <a:pt x="4376137" y="1650080"/>
                </a:cubicBezTo>
                <a:lnTo>
                  <a:pt x="4376206" y="1650066"/>
                </a:lnTo>
                <a:close/>
                <a:moveTo>
                  <a:pt x="4388470" y="1646729"/>
                </a:moveTo>
                <a:cubicBezTo>
                  <a:pt x="4392759" y="1646729"/>
                  <a:pt x="4387263" y="1656179"/>
                  <a:pt x="4386727" y="1656112"/>
                </a:cubicBezTo>
                <a:cubicBezTo>
                  <a:pt x="4375199" y="1646930"/>
                  <a:pt x="4385521" y="1650281"/>
                  <a:pt x="4388470" y="1646729"/>
                </a:cubicBezTo>
                <a:close/>
                <a:moveTo>
                  <a:pt x="4377210" y="1626154"/>
                </a:moveTo>
                <a:cubicBezTo>
                  <a:pt x="4372452" y="1626154"/>
                  <a:pt x="4389409" y="1642909"/>
                  <a:pt x="4390213" y="1643780"/>
                </a:cubicBezTo>
                <a:cubicBezTo>
                  <a:pt x="4390213" y="1643043"/>
                  <a:pt x="4377345" y="1648874"/>
                  <a:pt x="4376205" y="1649880"/>
                </a:cubicBezTo>
                <a:cubicBezTo>
                  <a:pt x="4376004" y="1648606"/>
                  <a:pt x="4375803" y="1647199"/>
                  <a:pt x="4375535" y="1646260"/>
                </a:cubicBezTo>
                <a:cubicBezTo>
                  <a:pt x="4375937" y="1646394"/>
                  <a:pt x="4376272" y="1646327"/>
                  <a:pt x="4376607" y="1646060"/>
                </a:cubicBezTo>
                <a:cubicBezTo>
                  <a:pt x="4372787" y="1642172"/>
                  <a:pt x="4372049" y="1642038"/>
                  <a:pt x="4368564" y="1639558"/>
                </a:cubicBezTo>
                <a:cubicBezTo>
                  <a:pt x="4366621" y="1639558"/>
                  <a:pt x="4374731" y="1630175"/>
                  <a:pt x="4376809" y="1629505"/>
                </a:cubicBezTo>
                <a:cubicBezTo>
                  <a:pt x="4374529" y="1626757"/>
                  <a:pt x="4374663" y="1625617"/>
                  <a:pt x="4377210" y="1626154"/>
                </a:cubicBezTo>
                <a:close/>
                <a:moveTo>
                  <a:pt x="1680208" y="1624813"/>
                </a:moveTo>
                <a:cubicBezTo>
                  <a:pt x="1679404" y="1635135"/>
                  <a:pt x="1680543" y="1628365"/>
                  <a:pt x="1681816" y="1628365"/>
                </a:cubicBezTo>
                <a:cubicBezTo>
                  <a:pt x="1683559" y="1629773"/>
                  <a:pt x="1681213" y="1627092"/>
                  <a:pt x="1680208" y="1624813"/>
                </a:cubicBezTo>
                <a:close/>
                <a:moveTo>
                  <a:pt x="1903258" y="1592584"/>
                </a:moveTo>
                <a:cubicBezTo>
                  <a:pt x="1913245" y="1593631"/>
                  <a:pt x="1923667" y="1596865"/>
                  <a:pt x="1925410" y="1599345"/>
                </a:cubicBezTo>
                <a:cubicBezTo>
                  <a:pt x="1941429" y="1621930"/>
                  <a:pt x="1892635" y="1617507"/>
                  <a:pt x="1892233" y="1611275"/>
                </a:cubicBezTo>
                <a:cubicBezTo>
                  <a:pt x="1886134" y="1609733"/>
                  <a:pt x="1896858" y="1603433"/>
                  <a:pt x="1883118" y="1606047"/>
                </a:cubicBezTo>
                <a:cubicBezTo>
                  <a:pt x="1883788" y="1603768"/>
                  <a:pt x="1883989" y="1601356"/>
                  <a:pt x="1883721" y="1598943"/>
                </a:cubicBezTo>
                <a:cubicBezTo>
                  <a:pt x="1883721" y="1592676"/>
                  <a:pt x="1893272" y="1591537"/>
                  <a:pt x="1903258" y="1592584"/>
                </a:cubicBezTo>
                <a:close/>
                <a:moveTo>
                  <a:pt x="6029072" y="1592081"/>
                </a:moveTo>
                <a:cubicBezTo>
                  <a:pt x="6034903" y="1592290"/>
                  <a:pt x="6039846" y="1592709"/>
                  <a:pt x="6038070" y="1592709"/>
                </a:cubicBezTo>
                <a:cubicBezTo>
                  <a:pt x="6043097" y="1601624"/>
                  <a:pt x="6045711" y="1612213"/>
                  <a:pt x="6045711" y="1620390"/>
                </a:cubicBezTo>
                <a:cubicBezTo>
                  <a:pt x="6045778" y="1621194"/>
                  <a:pt x="6045778" y="1621394"/>
                  <a:pt x="6045644" y="1621394"/>
                </a:cubicBezTo>
                <a:cubicBezTo>
                  <a:pt x="6046716" y="1628432"/>
                  <a:pt x="6045644" y="1653028"/>
                  <a:pt x="6040617" y="1653028"/>
                </a:cubicBezTo>
                <a:cubicBezTo>
                  <a:pt x="6036328" y="1654570"/>
                  <a:pt x="6033915" y="1663953"/>
                  <a:pt x="6033982" y="1655039"/>
                </a:cubicBezTo>
                <a:cubicBezTo>
                  <a:pt x="6033848" y="1661272"/>
                  <a:pt x="6033110" y="1658726"/>
                  <a:pt x="6028084" y="1659932"/>
                </a:cubicBezTo>
                <a:cubicBezTo>
                  <a:pt x="6030564" y="1660401"/>
                  <a:pt x="6029760" y="1660468"/>
                  <a:pt x="6025604" y="1660200"/>
                </a:cubicBezTo>
                <a:cubicBezTo>
                  <a:pt x="6025537" y="1668645"/>
                  <a:pt x="6032239" y="1688818"/>
                  <a:pt x="6032306" y="1699877"/>
                </a:cubicBezTo>
                <a:cubicBezTo>
                  <a:pt x="6031703" y="1700145"/>
                  <a:pt x="6059115" y="1690695"/>
                  <a:pt x="6059115" y="1699877"/>
                </a:cubicBezTo>
                <a:cubicBezTo>
                  <a:pt x="6060053" y="1700815"/>
                  <a:pt x="6059584" y="1700748"/>
                  <a:pt x="6058981" y="1700413"/>
                </a:cubicBezTo>
                <a:cubicBezTo>
                  <a:pt x="6059249" y="1702088"/>
                  <a:pt x="6059316" y="1707584"/>
                  <a:pt x="6059115" y="1706579"/>
                </a:cubicBezTo>
                <a:cubicBezTo>
                  <a:pt x="6053150" y="1708254"/>
                  <a:pt x="6079221" y="1702558"/>
                  <a:pt x="6079221" y="1705976"/>
                </a:cubicBezTo>
                <a:cubicBezTo>
                  <a:pt x="6078082" y="1706914"/>
                  <a:pt x="6076340" y="1709930"/>
                  <a:pt x="6079221" y="1713080"/>
                </a:cubicBezTo>
                <a:cubicBezTo>
                  <a:pt x="6079221" y="1713684"/>
                  <a:pt x="6071246" y="1712745"/>
                  <a:pt x="6070709" y="1713214"/>
                </a:cubicBezTo>
                <a:cubicBezTo>
                  <a:pt x="6073994" y="1713214"/>
                  <a:pt x="6072117" y="1719581"/>
                  <a:pt x="6071715" y="1719916"/>
                </a:cubicBezTo>
                <a:cubicBezTo>
                  <a:pt x="6090146" y="1719916"/>
                  <a:pt x="6085588" y="1729836"/>
                  <a:pt x="6079221" y="1738682"/>
                </a:cubicBezTo>
                <a:cubicBezTo>
                  <a:pt x="6081299" y="1739888"/>
                  <a:pt x="6083578" y="1740358"/>
                  <a:pt x="6085923" y="1740023"/>
                </a:cubicBezTo>
                <a:cubicBezTo>
                  <a:pt x="6087666" y="1736873"/>
                  <a:pt x="6085991" y="1735264"/>
                  <a:pt x="6087264" y="1733321"/>
                </a:cubicBezTo>
                <a:cubicBezTo>
                  <a:pt x="6093162" y="1733321"/>
                  <a:pt x="6088336" y="1742369"/>
                  <a:pt x="6100199" y="1733321"/>
                </a:cubicBezTo>
                <a:cubicBezTo>
                  <a:pt x="6110922" y="1733321"/>
                  <a:pt x="6114475" y="1770919"/>
                  <a:pt x="6119166" y="1780839"/>
                </a:cubicBezTo>
                <a:cubicBezTo>
                  <a:pt x="6116955" y="1778627"/>
                  <a:pt x="6099328" y="1782850"/>
                  <a:pt x="6099328" y="1778291"/>
                </a:cubicBezTo>
                <a:cubicBezTo>
                  <a:pt x="6099663" y="1778962"/>
                  <a:pt x="6099328" y="1781241"/>
                  <a:pt x="6099076" y="1783294"/>
                </a:cubicBezTo>
                <a:lnTo>
                  <a:pt x="6099296" y="1786477"/>
                </a:lnTo>
                <a:lnTo>
                  <a:pt x="6099328" y="1786938"/>
                </a:lnTo>
                <a:lnTo>
                  <a:pt x="6100132" y="1786686"/>
                </a:lnTo>
                <a:lnTo>
                  <a:pt x="6100400" y="1786603"/>
                </a:lnTo>
                <a:cubicBezTo>
                  <a:pt x="6105024" y="1787339"/>
                  <a:pt x="6106097" y="1792031"/>
                  <a:pt x="6106499" y="1797192"/>
                </a:cubicBezTo>
                <a:cubicBezTo>
                  <a:pt x="6109448" y="1792836"/>
                  <a:pt x="6113469" y="1789149"/>
                  <a:pt x="6112732" y="1791495"/>
                </a:cubicBezTo>
                <a:cubicBezTo>
                  <a:pt x="6112732" y="1791830"/>
                  <a:pt x="6112732" y="1792165"/>
                  <a:pt x="6112732" y="1792501"/>
                </a:cubicBezTo>
                <a:lnTo>
                  <a:pt x="6112732" y="1805299"/>
                </a:lnTo>
                <a:lnTo>
                  <a:pt x="6112732" y="1811936"/>
                </a:lnTo>
                <a:cubicBezTo>
                  <a:pt x="6112866" y="1811802"/>
                  <a:pt x="6113134" y="1808854"/>
                  <a:pt x="6113067" y="1806776"/>
                </a:cubicBezTo>
                <a:cubicBezTo>
                  <a:pt x="6114274" y="1809725"/>
                  <a:pt x="6118965" y="1804028"/>
                  <a:pt x="6119702" y="1801481"/>
                </a:cubicBezTo>
                <a:cubicBezTo>
                  <a:pt x="6123723" y="1811535"/>
                  <a:pt x="6126003" y="1808050"/>
                  <a:pt x="6119434" y="1820381"/>
                </a:cubicBezTo>
                <a:cubicBezTo>
                  <a:pt x="6132169" y="1845648"/>
                  <a:pt x="6134514" y="1868637"/>
                  <a:pt x="6126136" y="1895445"/>
                </a:cubicBezTo>
                <a:lnTo>
                  <a:pt x="6119434" y="1895445"/>
                </a:lnTo>
                <a:cubicBezTo>
                  <a:pt x="6119903" y="1888810"/>
                  <a:pt x="6121244" y="1879025"/>
                  <a:pt x="6114743" y="1876344"/>
                </a:cubicBezTo>
                <a:cubicBezTo>
                  <a:pt x="6114207" y="1876344"/>
                  <a:pt x="6113604" y="1876344"/>
                  <a:pt x="6112732" y="1876344"/>
                </a:cubicBezTo>
                <a:cubicBezTo>
                  <a:pt x="6111726" y="1876813"/>
                  <a:pt x="6112129" y="1878087"/>
                  <a:pt x="6112800" y="1879226"/>
                </a:cubicBezTo>
                <a:cubicBezTo>
                  <a:pt x="6112800" y="1878756"/>
                  <a:pt x="6112800" y="1878422"/>
                  <a:pt x="6113000" y="1878355"/>
                </a:cubicBezTo>
                <a:cubicBezTo>
                  <a:pt x="6113000" y="1878690"/>
                  <a:pt x="6112933" y="1879025"/>
                  <a:pt x="6112866" y="1879293"/>
                </a:cubicBezTo>
                <a:lnTo>
                  <a:pt x="6112756" y="1879640"/>
                </a:lnTo>
                <a:lnTo>
                  <a:pt x="6106030" y="1881370"/>
                </a:lnTo>
                <a:cubicBezTo>
                  <a:pt x="6133710" y="1918098"/>
                  <a:pt x="6079221" y="1919305"/>
                  <a:pt x="6079221" y="1886397"/>
                </a:cubicBezTo>
                <a:cubicBezTo>
                  <a:pt x="6080696" y="1879561"/>
                  <a:pt x="6073123" y="1870647"/>
                  <a:pt x="6068766" y="1864548"/>
                </a:cubicBezTo>
                <a:cubicBezTo>
                  <a:pt x="6068565" y="1865084"/>
                  <a:pt x="6068096" y="1865888"/>
                  <a:pt x="6067292" y="1867028"/>
                </a:cubicBezTo>
                <a:cubicBezTo>
                  <a:pt x="6067359" y="1867162"/>
                  <a:pt x="6067359" y="1867296"/>
                  <a:pt x="6067425" y="1867430"/>
                </a:cubicBezTo>
                <a:cubicBezTo>
                  <a:pt x="6067225" y="1867497"/>
                  <a:pt x="6067024" y="1867497"/>
                  <a:pt x="6066889" y="1867564"/>
                </a:cubicBezTo>
                <a:cubicBezTo>
                  <a:pt x="6066554" y="1868033"/>
                  <a:pt x="6066219" y="1868502"/>
                  <a:pt x="6065817" y="1869105"/>
                </a:cubicBezTo>
                <a:cubicBezTo>
                  <a:pt x="6065817" y="1867430"/>
                  <a:pt x="6059987" y="1866156"/>
                  <a:pt x="6059115" y="1867162"/>
                </a:cubicBezTo>
                <a:cubicBezTo>
                  <a:pt x="6059115" y="1865219"/>
                  <a:pt x="6057841" y="1871116"/>
                  <a:pt x="6052748" y="1874132"/>
                </a:cubicBezTo>
                <a:cubicBezTo>
                  <a:pt x="6052279" y="1874132"/>
                  <a:pt x="6052614" y="1861935"/>
                  <a:pt x="6052413" y="1860728"/>
                </a:cubicBezTo>
                <a:cubicBezTo>
                  <a:pt x="6039411" y="1904225"/>
                  <a:pt x="6019506" y="1853556"/>
                  <a:pt x="6054222" y="1847324"/>
                </a:cubicBezTo>
                <a:cubicBezTo>
                  <a:pt x="6046649" y="1847324"/>
                  <a:pt x="6064543" y="1837271"/>
                  <a:pt x="6065683" y="1834590"/>
                </a:cubicBezTo>
                <a:cubicBezTo>
                  <a:pt x="6070777" y="1839013"/>
                  <a:pt x="6075401" y="1837807"/>
                  <a:pt x="6079088" y="1845112"/>
                </a:cubicBezTo>
                <a:cubicBezTo>
                  <a:pt x="6080696" y="1841761"/>
                  <a:pt x="6087197" y="1835461"/>
                  <a:pt x="6085588" y="1834187"/>
                </a:cubicBezTo>
                <a:cubicBezTo>
                  <a:pt x="6087532" y="1834724"/>
                  <a:pt x="6089409" y="1835997"/>
                  <a:pt x="6090750" y="1837405"/>
                </a:cubicBezTo>
                <a:cubicBezTo>
                  <a:pt x="6093162" y="1831775"/>
                  <a:pt x="6099127" y="1821654"/>
                  <a:pt x="6099328" y="1829094"/>
                </a:cubicBezTo>
                <a:cubicBezTo>
                  <a:pt x="6101004" y="1827820"/>
                  <a:pt x="6106030" y="1824805"/>
                  <a:pt x="6106030" y="1825341"/>
                </a:cubicBezTo>
                <a:cubicBezTo>
                  <a:pt x="6105293" y="1827084"/>
                  <a:pt x="6106030" y="1826816"/>
                  <a:pt x="6106902" y="1827284"/>
                </a:cubicBezTo>
                <a:cubicBezTo>
                  <a:pt x="6111995" y="1827284"/>
                  <a:pt x="6099328" y="1800409"/>
                  <a:pt x="6099328" y="1803894"/>
                </a:cubicBezTo>
                <a:cubicBezTo>
                  <a:pt x="6099864" y="1805637"/>
                  <a:pt x="6093698" y="1795315"/>
                  <a:pt x="6092492" y="1784592"/>
                </a:cubicBezTo>
                <a:cubicBezTo>
                  <a:pt x="6091285" y="1786871"/>
                  <a:pt x="6083846" y="1792366"/>
                  <a:pt x="6082974" y="1793773"/>
                </a:cubicBezTo>
                <a:cubicBezTo>
                  <a:pt x="6080026" y="1792366"/>
                  <a:pt x="6078752" y="1790288"/>
                  <a:pt x="6079221" y="1787608"/>
                </a:cubicBezTo>
                <a:cubicBezTo>
                  <a:pt x="6079221" y="1787071"/>
                  <a:pt x="6081902" y="1786468"/>
                  <a:pt x="6084047" y="1786200"/>
                </a:cubicBezTo>
                <a:cubicBezTo>
                  <a:pt x="6078685" y="1781107"/>
                  <a:pt x="6090280" y="1753963"/>
                  <a:pt x="6092291" y="1759794"/>
                </a:cubicBezTo>
                <a:cubicBezTo>
                  <a:pt x="6089677" y="1743173"/>
                  <a:pt x="6060858" y="1734594"/>
                  <a:pt x="6049866" y="1721927"/>
                </a:cubicBezTo>
                <a:cubicBezTo>
                  <a:pt x="6053954" y="1737074"/>
                  <a:pt x="6018835" y="1697263"/>
                  <a:pt x="6018835" y="1717236"/>
                </a:cubicBezTo>
                <a:cubicBezTo>
                  <a:pt x="6050603" y="1752824"/>
                  <a:pt x="5998729" y="1757850"/>
                  <a:pt x="5998729" y="1721324"/>
                </a:cubicBezTo>
                <a:cubicBezTo>
                  <a:pt x="6008983" y="1720519"/>
                  <a:pt x="5998461" y="1715426"/>
                  <a:pt x="6011798" y="1720050"/>
                </a:cubicBezTo>
                <a:cubicBezTo>
                  <a:pt x="6011865" y="1717839"/>
                  <a:pt x="6012066" y="1715560"/>
                  <a:pt x="6012334" y="1713348"/>
                </a:cubicBezTo>
                <a:cubicBezTo>
                  <a:pt x="6011865" y="1712879"/>
                  <a:pt x="6012133" y="1714353"/>
                  <a:pt x="6012133" y="1714220"/>
                </a:cubicBezTo>
                <a:cubicBezTo>
                  <a:pt x="6009452" y="1710199"/>
                  <a:pt x="5992027" y="1684462"/>
                  <a:pt x="5992027" y="1687679"/>
                </a:cubicBezTo>
                <a:cubicBezTo>
                  <a:pt x="5991021" y="1675816"/>
                  <a:pt x="5979896" y="1649208"/>
                  <a:pt x="5991155" y="1646662"/>
                </a:cubicBezTo>
                <a:cubicBezTo>
                  <a:pt x="5991357" y="1644517"/>
                  <a:pt x="5999600" y="1648739"/>
                  <a:pt x="5998796" y="1654168"/>
                </a:cubicBezTo>
                <a:cubicBezTo>
                  <a:pt x="5999265" y="1653297"/>
                  <a:pt x="5999868" y="1652962"/>
                  <a:pt x="6000673" y="1653096"/>
                </a:cubicBezTo>
                <a:cubicBezTo>
                  <a:pt x="5998527" y="1653096"/>
                  <a:pt x="5994841" y="1632788"/>
                  <a:pt x="6005498" y="1632587"/>
                </a:cubicBezTo>
                <a:cubicBezTo>
                  <a:pt x="5999667" y="1627494"/>
                  <a:pt x="5995042" y="1626756"/>
                  <a:pt x="6005498" y="1622534"/>
                </a:cubicBezTo>
                <a:cubicBezTo>
                  <a:pt x="5986530" y="1622199"/>
                  <a:pt x="6015082" y="1592576"/>
                  <a:pt x="6014747" y="1592709"/>
                </a:cubicBezTo>
                <a:cubicBezTo>
                  <a:pt x="6016523" y="1591872"/>
                  <a:pt x="6023242" y="1591872"/>
                  <a:pt x="6029072" y="1592081"/>
                </a:cubicBezTo>
                <a:close/>
                <a:moveTo>
                  <a:pt x="2026834" y="1562257"/>
                </a:moveTo>
                <a:cubicBezTo>
                  <a:pt x="2035455" y="1559987"/>
                  <a:pt x="2048105" y="1561143"/>
                  <a:pt x="2058359" y="1565835"/>
                </a:cubicBezTo>
                <a:cubicBezTo>
                  <a:pt x="2048172" y="1565835"/>
                  <a:pt x="2077997" y="1577228"/>
                  <a:pt x="2077997" y="1575486"/>
                </a:cubicBezTo>
                <a:cubicBezTo>
                  <a:pt x="2080610" y="1578032"/>
                  <a:pt x="2072836" y="1579239"/>
                  <a:pt x="2073909" y="1579239"/>
                </a:cubicBezTo>
                <a:cubicBezTo>
                  <a:pt x="2089659" y="1583260"/>
                  <a:pt x="2092273" y="1589895"/>
                  <a:pt x="2087112" y="1599345"/>
                </a:cubicBezTo>
                <a:cubicBezTo>
                  <a:pt x="2085771" y="1599345"/>
                  <a:pt x="2084431" y="1603032"/>
                  <a:pt x="2085235" y="1604908"/>
                </a:cubicBezTo>
                <a:cubicBezTo>
                  <a:pt x="2070356" y="1595190"/>
                  <a:pt x="2051858" y="1605846"/>
                  <a:pt x="2040532" y="1599345"/>
                </a:cubicBezTo>
                <a:cubicBezTo>
                  <a:pt x="2042073" y="1599345"/>
                  <a:pt x="2029406" y="1613353"/>
                  <a:pt x="2025183" y="1617977"/>
                </a:cubicBezTo>
                <a:cubicBezTo>
                  <a:pt x="2024848" y="1614626"/>
                  <a:pt x="2017677" y="1607321"/>
                  <a:pt x="2017677" y="1614224"/>
                </a:cubicBezTo>
                <a:cubicBezTo>
                  <a:pt x="2017811" y="1607991"/>
                  <a:pt x="2017811" y="1592643"/>
                  <a:pt x="2018012" y="1592643"/>
                </a:cubicBezTo>
                <a:cubicBezTo>
                  <a:pt x="2017610" y="1589895"/>
                  <a:pt x="2016873" y="1579239"/>
                  <a:pt x="2019487" y="1579239"/>
                </a:cubicBezTo>
                <a:cubicBezTo>
                  <a:pt x="2013622" y="1570225"/>
                  <a:pt x="2018213" y="1564528"/>
                  <a:pt x="2026834" y="1562257"/>
                </a:cubicBezTo>
                <a:close/>
                <a:moveTo>
                  <a:pt x="5008620" y="1511682"/>
                </a:moveTo>
                <a:cubicBezTo>
                  <a:pt x="5008620" y="1512352"/>
                  <a:pt x="5008553" y="1512955"/>
                  <a:pt x="5008553" y="1513558"/>
                </a:cubicBezTo>
                <a:cubicBezTo>
                  <a:pt x="5008888" y="1513089"/>
                  <a:pt x="5009223" y="1512687"/>
                  <a:pt x="5009558" y="1512486"/>
                </a:cubicBezTo>
                <a:cubicBezTo>
                  <a:pt x="5009290" y="1512218"/>
                  <a:pt x="5008955" y="1512017"/>
                  <a:pt x="5008620" y="1511682"/>
                </a:cubicBezTo>
                <a:close/>
                <a:moveTo>
                  <a:pt x="5891829" y="1492245"/>
                </a:moveTo>
                <a:cubicBezTo>
                  <a:pt x="5891896" y="1492245"/>
                  <a:pt x="5891963" y="1492312"/>
                  <a:pt x="5892030" y="1492312"/>
                </a:cubicBezTo>
                <a:cubicBezTo>
                  <a:pt x="5891561" y="1494322"/>
                  <a:pt x="5891360" y="1494322"/>
                  <a:pt x="5891494" y="1492379"/>
                </a:cubicBezTo>
                <a:cubicBezTo>
                  <a:pt x="5891561" y="1492312"/>
                  <a:pt x="5891695" y="1492245"/>
                  <a:pt x="5891829" y="1492245"/>
                </a:cubicBezTo>
                <a:close/>
                <a:moveTo>
                  <a:pt x="1824431" y="1477983"/>
                </a:moveTo>
                <a:cubicBezTo>
                  <a:pt x="1845279" y="1480939"/>
                  <a:pt x="1857343" y="1492614"/>
                  <a:pt x="1874986" y="1492111"/>
                </a:cubicBezTo>
                <a:cubicBezTo>
                  <a:pt x="1877601" y="1492111"/>
                  <a:pt x="1879008" y="1493720"/>
                  <a:pt x="1879678" y="1495663"/>
                </a:cubicBezTo>
                <a:cubicBezTo>
                  <a:pt x="1879745" y="1494256"/>
                  <a:pt x="1880281" y="1493050"/>
                  <a:pt x="1881354" y="1492111"/>
                </a:cubicBezTo>
                <a:cubicBezTo>
                  <a:pt x="1899316" y="1502567"/>
                  <a:pt x="1970828" y="1552163"/>
                  <a:pt x="1970828" y="1552029"/>
                </a:cubicBezTo>
                <a:cubicBezTo>
                  <a:pt x="1970627" y="1554442"/>
                  <a:pt x="1970761" y="1556787"/>
                  <a:pt x="1971163" y="1559133"/>
                </a:cubicBezTo>
                <a:cubicBezTo>
                  <a:pt x="1956284" y="1562685"/>
                  <a:pt x="1945896" y="1564628"/>
                  <a:pt x="1936512" y="1559200"/>
                </a:cubicBezTo>
                <a:cubicBezTo>
                  <a:pt x="1917478" y="1559200"/>
                  <a:pt x="1914128" y="1562216"/>
                  <a:pt x="1896769" y="1565902"/>
                </a:cubicBezTo>
                <a:cubicBezTo>
                  <a:pt x="1888994" y="1565902"/>
                  <a:pt x="1910575" y="1545662"/>
                  <a:pt x="1910374" y="1545795"/>
                </a:cubicBezTo>
                <a:cubicBezTo>
                  <a:pt x="1905816" y="1545729"/>
                  <a:pt x="1903873" y="1548611"/>
                  <a:pt x="1903538" y="1544120"/>
                </a:cubicBezTo>
                <a:cubicBezTo>
                  <a:pt x="1884571" y="1537418"/>
                  <a:pt x="1875924" y="1554173"/>
                  <a:pt x="1863459" y="1533731"/>
                </a:cubicBezTo>
                <a:cubicBezTo>
                  <a:pt x="1863459" y="1534938"/>
                  <a:pt x="1875321" y="1537485"/>
                  <a:pt x="1880616" y="1538557"/>
                </a:cubicBezTo>
                <a:cubicBezTo>
                  <a:pt x="1875992" y="1536346"/>
                  <a:pt x="1876863" y="1527767"/>
                  <a:pt x="1876863" y="1523477"/>
                </a:cubicBezTo>
                <a:cubicBezTo>
                  <a:pt x="1875590" y="1523544"/>
                  <a:pt x="1872171" y="1521936"/>
                  <a:pt x="1870697" y="1520662"/>
                </a:cubicBezTo>
                <a:cubicBezTo>
                  <a:pt x="1869691" y="1522673"/>
                  <a:pt x="1868686" y="1525689"/>
                  <a:pt x="1869155" y="1525689"/>
                </a:cubicBezTo>
                <a:cubicBezTo>
                  <a:pt x="1862520" y="1523142"/>
                  <a:pt x="1852333" y="1518853"/>
                  <a:pt x="1850054" y="1518987"/>
                </a:cubicBezTo>
                <a:cubicBezTo>
                  <a:pt x="1843218" y="1514697"/>
                  <a:pt x="1805149" y="1510274"/>
                  <a:pt x="1803340" y="1505516"/>
                </a:cubicBezTo>
                <a:cubicBezTo>
                  <a:pt x="1795364" y="1505046"/>
                  <a:pt x="1809170" y="1499684"/>
                  <a:pt x="1812052" y="1498813"/>
                </a:cubicBezTo>
                <a:cubicBezTo>
                  <a:pt x="1806892" y="1498679"/>
                  <a:pt x="1808031" y="1496266"/>
                  <a:pt x="1796503" y="1492111"/>
                </a:cubicBezTo>
                <a:cubicBezTo>
                  <a:pt x="1795699" y="1495864"/>
                  <a:pt x="1795699" y="1497607"/>
                  <a:pt x="1795766" y="1498277"/>
                </a:cubicBezTo>
                <a:cubicBezTo>
                  <a:pt x="1795498" y="1497540"/>
                  <a:pt x="1794292" y="1495931"/>
                  <a:pt x="1789801" y="1496870"/>
                </a:cubicBezTo>
                <a:cubicBezTo>
                  <a:pt x="1789801" y="1499752"/>
                  <a:pt x="1791744" y="1498478"/>
                  <a:pt x="1787455" y="1498747"/>
                </a:cubicBezTo>
                <a:cubicBezTo>
                  <a:pt x="1789868" y="1498747"/>
                  <a:pt x="1769158" y="1513759"/>
                  <a:pt x="1769694" y="1513223"/>
                </a:cubicBezTo>
                <a:cubicBezTo>
                  <a:pt x="1769694" y="1508867"/>
                  <a:pt x="1760847" y="1514764"/>
                  <a:pt x="1756960" y="1517579"/>
                </a:cubicBezTo>
                <a:cubicBezTo>
                  <a:pt x="1756692" y="1515569"/>
                  <a:pt x="1752335" y="1511816"/>
                  <a:pt x="1752871" y="1512218"/>
                </a:cubicBezTo>
                <a:cubicBezTo>
                  <a:pt x="1746169" y="1512218"/>
                  <a:pt x="1753609" y="1524415"/>
                  <a:pt x="1742886" y="1511212"/>
                </a:cubicBezTo>
                <a:cubicBezTo>
                  <a:pt x="1742886" y="1500757"/>
                  <a:pt x="1783635" y="1481723"/>
                  <a:pt x="1800123" y="1478707"/>
                </a:cubicBezTo>
                <a:cubicBezTo>
                  <a:pt x="1809556" y="1476981"/>
                  <a:pt x="1817481" y="1476998"/>
                  <a:pt x="1824431" y="1477983"/>
                </a:cubicBezTo>
                <a:close/>
                <a:moveTo>
                  <a:pt x="4592282" y="1445866"/>
                </a:moveTo>
                <a:cubicBezTo>
                  <a:pt x="4594159" y="1445866"/>
                  <a:pt x="4590540" y="1456387"/>
                  <a:pt x="4592282" y="1445866"/>
                </a:cubicBezTo>
                <a:close/>
                <a:moveTo>
                  <a:pt x="6025939" y="1425157"/>
                </a:moveTo>
                <a:cubicBezTo>
                  <a:pt x="6026944" y="1425693"/>
                  <a:pt x="6033445" y="1430384"/>
                  <a:pt x="6036528" y="1432261"/>
                </a:cubicBezTo>
                <a:cubicBezTo>
                  <a:pt x="6035054" y="1434406"/>
                  <a:pt x="6037936" y="1445263"/>
                  <a:pt x="6038740" y="1446335"/>
                </a:cubicBezTo>
                <a:cubicBezTo>
                  <a:pt x="6025805" y="1463091"/>
                  <a:pt x="6018902" y="1494121"/>
                  <a:pt x="6012132" y="1513290"/>
                </a:cubicBezTo>
                <a:cubicBezTo>
                  <a:pt x="6012132" y="1510944"/>
                  <a:pt x="6005430" y="1512887"/>
                  <a:pt x="6005430" y="1512284"/>
                </a:cubicBezTo>
                <a:cubicBezTo>
                  <a:pt x="6000940" y="1494657"/>
                  <a:pt x="5991624" y="1485877"/>
                  <a:pt x="5998728" y="1476629"/>
                </a:cubicBezTo>
                <a:cubicBezTo>
                  <a:pt x="5998728" y="1452903"/>
                  <a:pt x="6025536" y="1440974"/>
                  <a:pt x="6025536" y="1430653"/>
                </a:cubicBezTo>
                <a:cubicBezTo>
                  <a:pt x="6021113" y="1432998"/>
                  <a:pt x="6027882" y="1425157"/>
                  <a:pt x="6025939" y="1425157"/>
                </a:cubicBezTo>
                <a:close/>
                <a:moveTo>
                  <a:pt x="1206699" y="1410345"/>
                </a:moveTo>
                <a:cubicBezTo>
                  <a:pt x="1206699" y="1410948"/>
                  <a:pt x="1206632" y="1411484"/>
                  <a:pt x="1206565" y="1411887"/>
                </a:cubicBezTo>
                <a:cubicBezTo>
                  <a:pt x="1206833" y="1412087"/>
                  <a:pt x="1206632" y="1412355"/>
                  <a:pt x="1206498" y="1412020"/>
                </a:cubicBezTo>
                <a:cubicBezTo>
                  <a:pt x="1206364" y="1412557"/>
                  <a:pt x="1206163" y="1412892"/>
                  <a:pt x="1205895" y="1413093"/>
                </a:cubicBezTo>
                <a:cubicBezTo>
                  <a:pt x="1205962" y="1412623"/>
                  <a:pt x="1205962" y="1412222"/>
                  <a:pt x="1205962" y="1411752"/>
                </a:cubicBezTo>
                <a:cubicBezTo>
                  <a:pt x="1206230" y="1411752"/>
                  <a:pt x="1206364" y="1411752"/>
                  <a:pt x="1206498" y="1411819"/>
                </a:cubicBezTo>
                <a:cubicBezTo>
                  <a:pt x="1206431" y="1411551"/>
                  <a:pt x="1206498" y="1411082"/>
                  <a:pt x="1206699" y="1410345"/>
                </a:cubicBezTo>
                <a:close/>
                <a:moveTo>
                  <a:pt x="4552539" y="1404983"/>
                </a:moveTo>
                <a:cubicBezTo>
                  <a:pt x="4552807" y="1405117"/>
                  <a:pt x="4557164" y="1405050"/>
                  <a:pt x="4557699" y="1404983"/>
                </a:cubicBezTo>
                <a:cubicBezTo>
                  <a:pt x="4562525" y="1404983"/>
                  <a:pt x="4553477" y="1424754"/>
                  <a:pt x="4552941" y="1417449"/>
                </a:cubicBezTo>
                <a:cubicBezTo>
                  <a:pt x="4549925" y="1416644"/>
                  <a:pt x="4550528" y="1404983"/>
                  <a:pt x="4552539" y="1404983"/>
                </a:cubicBezTo>
                <a:close/>
                <a:moveTo>
                  <a:pt x="4635770" y="1403961"/>
                </a:moveTo>
                <a:cubicBezTo>
                  <a:pt x="4636667" y="1403224"/>
                  <a:pt x="4637890" y="1403575"/>
                  <a:pt x="4639197" y="1406189"/>
                </a:cubicBezTo>
                <a:cubicBezTo>
                  <a:pt x="4639197" y="1411752"/>
                  <a:pt x="4632696" y="1409138"/>
                  <a:pt x="4634304" y="1408267"/>
                </a:cubicBezTo>
                <a:cubicBezTo>
                  <a:pt x="4634304" y="1406525"/>
                  <a:pt x="4634874" y="1404698"/>
                  <a:pt x="4635770" y="1403961"/>
                </a:cubicBezTo>
                <a:close/>
                <a:moveTo>
                  <a:pt x="4550396" y="1329063"/>
                </a:moveTo>
                <a:cubicBezTo>
                  <a:pt x="4550411" y="1329836"/>
                  <a:pt x="4550293" y="1331897"/>
                  <a:pt x="4549925" y="1336019"/>
                </a:cubicBezTo>
                <a:cubicBezTo>
                  <a:pt x="4549120" y="1336019"/>
                  <a:pt x="4550352" y="1326745"/>
                  <a:pt x="4550396" y="1329063"/>
                </a:cubicBezTo>
                <a:close/>
                <a:moveTo>
                  <a:pt x="1662716" y="1323620"/>
                </a:moveTo>
                <a:cubicBezTo>
                  <a:pt x="1662649" y="1323955"/>
                  <a:pt x="1662582" y="1324223"/>
                  <a:pt x="1662448" y="1324558"/>
                </a:cubicBezTo>
                <a:cubicBezTo>
                  <a:pt x="1662247" y="1324558"/>
                  <a:pt x="1662113" y="1324558"/>
                  <a:pt x="1661911" y="1324626"/>
                </a:cubicBezTo>
                <a:cubicBezTo>
                  <a:pt x="1662179" y="1324357"/>
                  <a:pt x="1662381" y="1324022"/>
                  <a:pt x="1662716" y="1323620"/>
                </a:cubicBezTo>
                <a:close/>
                <a:moveTo>
                  <a:pt x="1662448" y="1312360"/>
                </a:moveTo>
                <a:lnTo>
                  <a:pt x="1669150" y="1312360"/>
                </a:lnTo>
                <a:cubicBezTo>
                  <a:pt x="1667541" y="1316314"/>
                  <a:pt x="1664593" y="1321073"/>
                  <a:pt x="1662716" y="1323620"/>
                </a:cubicBezTo>
                <a:cubicBezTo>
                  <a:pt x="1663319" y="1321073"/>
                  <a:pt x="1662582" y="1318325"/>
                  <a:pt x="1662448" y="1312360"/>
                </a:cubicBezTo>
                <a:close/>
                <a:moveTo>
                  <a:pt x="1051994" y="1228165"/>
                </a:moveTo>
                <a:cubicBezTo>
                  <a:pt x="1053911" y="1227763"/>
                  <a:pt x="1055772" y="1228249"/>
                  <a:pt x="1055973" y="1230796"/>
                </a:cubicBezTo>
                <a:cubicBezTo>
                  <a:pt x="1060932" y="1232002"/>
                  <a:pt x="1047663" y="1238102"/>
                  <a:pt x="1047663" y="1230863"/>
                </a:cubicBezTo>
                <a:cubicBezTo>
                  <a:pt x="1048098" y="1229858"/>
                  <a:pt x="1050075" y="1228567"/>
                  <a:pt x="1051994" y="1228165"/>
                </a:cubicBezTo>
                <a:close/>
                <a:moveTo>
                  <a:pt x="6225395" y="1217391"/>
                </a:moveTo>
                <a:cubicBezTo>
                  <a:pt x="6226803" y="1217391"/>
                  <a:pt x="6227205" y="1224093"/>
                  <a:pt x="6225663" y="1224093"/>
                </a:cubicBezTo>
                <a:cubicBezTo>
                  <a:pt x="6228277" y="1223892"/>
                  <a:pt x="6240006" y="1225232"/>
                  <a:pt x="6240006" y="1222753"/>
                </a:cubicBezTo>
                <a:cubicBezTo>
                  <a:pt x="6237928" y="1228115"/>
                  <a:pt x="6237526" y="1231868"/>
                  <a:pt x="6242083" y="1230795"/>
                </a:cubicBezTo>
                <a:cubicBezTo>
                  <a:pt x="6242083" y="1230126"/>
                  <a:pt x="6247311" y="1226506"/>
                  <a:pt x="6251132" y="1222887"/>
                </a:cubicBezTo>
                <a:cubicBezTo>
                  <a:pt x="6245099" y="1222217"/>
                  <a:pt x="6228612" y="1218263"/>
                  <a:pt x="6225395" y="1217391"/>
                </a:cubicBezTo>
                <a:close/>
                <a:moveTo>
                  <a:pt x="6299789" y="1212767"/>
                </a:moveTo>
                <a:cubicBezTo>
                  <a:pt x="6299588" y="1212968"/>
                  <a:pt x="6299387" y="1213035"/>
                  <a:pt x="6299320" y="1213102"/>
                </a:cubicBezTo>
                <a:cubicBezTo>
                  <a:pt x="6299521" y="1213169"/>
                  <a:pt x="6299655" y="1213370"/>
                  <a:pt x="6299789" y="1213571"/>
                </a:cubicBezTo>
                <a:cubicBezTo>
                  <a:pt x="6299789" y="1213303"/>
                  <a:pt x="6299722" y="1213035"/>
                  <a:pt x="6299789" y="1212767"/>
                </a:cubicBezTo>
                <a:close/>
                <a:moveTo>
                  <a:pt x="3739567" y="1195073"/>
                </a:moveTo>
                <a:cubicBezTo>
                  <a:pt x="3739500" y="1196078"/>
                  <a:pt x="3745263" y="1199027"/>
                  <a:pt x="3736417" y="1203450"/>
                </a:cubicBezTo>
                <a:cubicBezTo>
                  <a:pt x="3736015" y="1202646"/>
                  <a:pt x="3735411" y="1202311"/>
                  <a:pt x="3734674" y="1202445"/>
                </a:cubicBezTo>
                <a:cubicBezTo>
                  <a:pt x="3730384" y="1202445"/>
                  <a:pt x="3738495" y="1195341"/>
                  <a:pt x="3739567" y="1195073"/>
                </a:cubicBezTo>
                <a:close/>
                <a:moveTo>
                  <a:pt x="4225539" y="1176508"/>
                </a:moveTo>
                <a:cubicBezTo>
                  <a:pt x="4220110" y="1179054"/>
                  <a:pt x="4217094" y="1180998"/>
                  <a:pt x="4209253" y="1183880"/>
                </a:cubicBezTo>
                <a:cubicBezTo>
                  <a:pt x="4208583" y="1183009"/>
                  <a:pt x="4213408" y="1189979"/>
                  <a:pt x="4215218" y="1190650"/>
                </a:cubicBezTo>
                <a:cubicBezTo>
                  <a:pt x="4210124" y="1194805"/>
                  <a:pt x="4195849" y="1201440"/>
                  <a:pt x="4195849" y="1202311"/>
                </a:cubicBezTo>
                <a:cubicBezTo>
                  <a:pt x="4183718" y="1207807"/>
                  <a:pt x="4181440" y="1201842"/>
                  <a:pt x="4175743" y="1193196"/>
                </a:cubicBezTo>
                <a:cubicBezTo>
                  <a:pt x="4175743" y="1184550"/>
                  <a:pt x="4213341" y="1179725"/>
                  <a:pt x="4225539" y="1176508"/>
                </a:cubicBezTo>
                <a:close/>
                <a:moveTo>
                  <a:pt x="4000683" y="1170409"/>
                </a:moveTo>
                <a:cubicBezTo>
                  <a:pt x="4001353" y="1172620"/>
                  <a:pt x="4001621" y="1174833"/>
                  <a:pt x="4001487" y="1177111"/>
                </a:cubicBezTo>
                <a:cubicBezTo>
                  <a:pt x="4003095" y="1177915"/>
                  <a:pt x="4003498" y="1177781"/>
                  <a:pt x="4003431" y="1177379"/>
                </a:cubicBezTo>
                <a:cubicBezTo>
                  <a:pt x="4011071" y="1179323"/>
                  <a:pt x="4007452" y="1175100"/>
                  <a:pt x="4014891" y="1183813"/>
                </a:cubicBezTo>
                <a:cubicBezTo>
                  <a:pt x="4014958" y="1183746"/>
                  <a:pt x="4016768" y="1183746"/>
                  <a:pt x="4016835" y="1183813"/>
                </a:cubicBezTo>
                <a:cubicBezTo>
                  <a:pt x="4016902" y="1175503"/>
                  <a:pt x="4028295" y="1174698"/>
                  <a:pt x="4028295" y="1180999"/>
                </a:cubicBezTo>
                <a:cubicBezTo>
                  <a:pt x="4033456" y="1172620"/>
                  <a:pt x="4031647" y="1181937"/>
                  <a:pt x="4034327" y="1183813"/>
                </a:cubicBezTo>
                <a:cubicBezTo>
                  <a:pt x="4035266" y="1183813"/>
                  <a:pt x="4055104" y="1184483"/>
                  <a:pt x="4055104" y="1181870"/>
                </a:cubicBezTo>
                <a:cubicBezTo>
                  <a:pt x="4054702" y="1184215"/>
                  <a:pt x="4054836" y="1185958"/>
                  <a:pt x="4055104" y="1191052"/>
                </a:cubicBezTo>
                <a:cubicBezTo>
                  <a:pt x="4055104" y="1188170"/>
                  <a:pt x="4050279" y="1190582"/>
                  <a:pt x="4047933" y="1193196"/>
                </a:cubicBezTo>
                <a:cubicBezTo>
                  <a:pt x="4047732" y="1192527"/>
                  <a:pt x="4047598" y="1191923"/>
                  <a:pt x="4047665" y="1191454"/>
                </a:cubicBezTo>
                <a:cubicBezTo>
                  <a:pt x="4045587" y="1193934"/>
                  <a:pt x="4042035" y="1197553"/>
                  <a:pt x="4039555" y="1197218"/>
                </a:cubicBezTo>
                <a:cubicBezTo>
                  <a:pt x="4041566" y="1197017"/>
                  <a:pt x="4042303" y="1196011"/>
                  <a:pt x="4041699" y="1194134"/>
                </a:cubicBezTo>
                <a:cubicBezTo>
                  <a:pt x="4041699" y="1202177"/>
                  <a:pt x="3995656" y="1185891"/>
                  <a:pt x="3994383" y="1177111"/>
                </a:cubicBezTo>
                <a:cubicBezTo>
                  <a:pt x="3997265" y="1177111"/>
                  <a:pt x="3999678" y="1172219"/>
                  <a:pt x="4000683" y="1170409"/>
                </a:cubicBezTo>
                <a:close/>
                <a:moveTo>
                  <a:pt x="4075211" y="1169672"/>
                </a:moveTo>
                <a:cubicBezTo>
                  <a:pt x="4068040" y="1192191"/>
                  <a:pt x="4065359" y="1177111"/>
                  <a:pt x="4064555" y="1177111"/>
                </a:cubicBezTo>
                <a:cubicBezTo>
                  <a:pt x="4063147" y="1177446"/>
                  <a:pt x="4075211" y="1170610"/>
                  <a:pt x="4075211" y="1169672"/>
                </a:cubicBezTo>
                <a:close/>
                <a:moveTo>
                  <a:pt x="4055724" y="1167326"/>
                </a:moveTo>
                <a:cubicBezTo>
                  <a:pt x="4056746" y="1166873"/>
                  <a:pt x="4057785" y="1167359"/>
                  <a:pt x="4057651" y="1167527"/>
                </a:cubicBezTo>
                <a:cubicBezTo>
                  <a:pt x="4061805" y="1167527"/>
                  <a:pt x="4053965" y="1177915"/>
                  <a:pt x="4053898" y="1172754"/>
                </a:cubicBezTo>
                <a:cubicBezTo>
                  <a:pt x="4053696" y="1169169"/>
                  <a:pt x="4054702" y="1167778"/>
                  <a:pt x="4055724" y="1167326"/>
                </a:cubicBezTo>
                <a:close/>
                <a:moveTo>
                  <a:pt x="4042498" y="1157941"/>
                </a:moveTo>
                <a:cubicBezTo>
                  <a:pt x="4042605" y="1158462"/>
                  <a:pt x="4042538" y="1159853"/>
                  <a:pt x="4042102" y="1162634"/>
                </a:cubicBezTo>
                <a:cubicBezTo>
                  <a:pt x="4040293" y="1162634"/>
                  <a:pt x="4042177" y="1156377"/>
                  <a:pt x="4042498" y="1157941"/>
                </a:cubicBezTo>
                <a:close/>
                <a:moveTo>
                  <a:pt x="4035199" y="1154257"/>
                </a:moveTo>
                <a:cubicBezTo>
                  <a:pt x="4042236" y="1154257"/>
                  <a:pt x="4033657" y="1165047"/>
                  <a:pt x="4033189" y="1160624"/>
                </a:cubicBezTo>
                <a:cubicBezTo>
                  <a:pt x="4032250" y="1159552"/>
                  <a:pt x="4026151" y="1162366"/>
                  <a:pt x="4035199" y="1154257"/>
                </a:cubicBezTo>
                <a:close/>
                <a:moveTo>
                  <a:pt x="4080464" y="1151585"/>
                </a:moveTo>
                <a:cubicBezTo>
                  <a:pt x="4077892" y="1151023"/>
                  <a:pt x="4075814" y="1152615"/>
                  <a:pt x="4074943" y="1157876"/>
                </a:cubicBezTo>
                <a:cubicBezTo>
                  <a:pt x="4077490" y="1157876"/>
                  <a:pt x="4079031" y="1157876"/>
                  <a:pt x="4079903" y="1158011"/>
                </a:cubicBezTo>
                <a:cubicBezTo>
                  <a:pt x="4081645" y="1156670"/>
                  <a:pt x="4084661" y="1158211"/>
                  <a:pt x="4088481" y="1158211"/>
                </a:cubicBezTo>
                <a:cubicBezTo>
                  <a:pt x="4088548" y="1158211"/>
                  <a:pt x="4088682" y="1158211"/>
                  <a:pt x="4088950" y="1158211"/>
                </a:cubicBezTo>
                <a:cubicBezTo>
                  <a:pt x="4086102" y="1154860"/>
                  <a:pt x="4083035" y="1152146"/>
                  <a:pt x="4080464" y="1151585"/>
                </a:cubicBezTo>
                <a:close/>
                <a:moveTo>
                  <a:pt x="4049005" y="1150302"/>
                </a:moveTo>
                <a:cubicBezTo>
                  <a:pt x="4054903" y="1148760"/>
                  <a:pt x="4053093" y="1154457"/>
                  <a:pt x="4055104" y="1155396"/>
                </a:cubicBezTo>
                <a:cubicBezTo>
                  <a:pt x="4055104" y="1158948"/>
                  <a:pt x="4063616" y="1155329"/>
                  <a:pt x="4061136" y="1157004"/>
                </a:cubicBezTo>
                <a:cubicBezTo>
                  <a:pt x="4064353" y="1157004"/>
                  <a:pt x="4061941" y="1162902"/>
                  <a:pt x="4059393" y="1163707"/>
                </a:cubicBezTo>
                <a:cubicBezTo>
                  <a:pt x="4055037" y="1163707"/>
                  <a:pt x="4053228" y="1157004"/>
                  <a:pt x="4056779" y="1157004"/>
                </a:cubicBezTo>
                <a:cubicBezTo>
                  <a:pt x="4055171" y="1155798"/>
                  <a:pt x="4050546" y="1157674"/>
                  <a:pt x="4049005" y="1157004"/>
                </a:cubicBezTo>
                <a:cubicBezTo>
                  <a:pt x="4047798" y="1157004"/>
                  <a:pt x="4048536" y="1150302"/>
                  <a:pt x="4049005" y="1150302"/>
                </a:cubicBezTo>
                <a:close/>
                <a:moveTo>
                  <a:pt x="4012881" y="1150101"/>
                </a:moveTo>
                <a:cubicBezTo>
                  <a:pt x="4013350" y="1150101"/>
                  <a:pt x="4013752" y="1150101"/>
                  <a:pt x="4014221" y="1150101"/>
                </a:cubicBezTo>
                <a:cubicBezTo>
                  <a:pt x="4014221" y="1150168"/>
                  <a:pt x="4014221" y="1150235"/>
                  <a:pt x="4014221" y="1150302"/>
                </a:cubicBezTo>
                <a:cubicBezTo>
                  <a:pt x="4013618" y="1150436"/>
                  <a:pt x="4013216" y="1150302"/>
                  <a:pt x="4012881" y="1150101"/>
                </a:cubicBezTo>
                <a:close/>
                <a:moveTo>
                  <a:pt x="4009329" y="1143600"/>
                </a:moveTo>
                <a:cubicBezTo>
                  <a:pt x="4011809" y="1145141"/>
                  <a:pt x="4011139" y="1149229"/>
                  <a:pt x="4012881" y="1150100"/>
                </a:cubicBezTo>
                <a:cubicBezTo>
                  <a:pt x="4010334" y="1150167"/>
                  <a:pt x="4008190" y="1150703"/>
                  <a:pt x="4008190" y="1152313"/>
                </a:cubicBezTo>
                <a:cubicBezTo>
                  <a:pt x="4008793" y="1151776"/>
                  <a:pt x="4008056" y="1143600"/>
                  <a:pt x="4009329" y="1143600"/>
                </a:cubicBezTo>
                <a:close/>
                <a:moveTo>
                  <a:pt x="4035065" y="1136907"/>
                </a:moveTo>
                <a:cubicBezTo>
                  <a:pt x="4038785" y="1136915"/>
                  <a:pt x="4043175" y="1137401"/>
                  <a:pt x="4045855" y="1137501"/>
                </a:cubicBezTo>
                <a:cubicBezTo>
                  <a:pt x="4041097" y="1138909"/>
                  <a:pt x="4042974" y="1143667"/>
                  <a:pt x="4041231" y="1143667"/>
                </a:cubicBezTo>
                <a:cubicBezTo>
                  <a:pt x="4042035" y="1143802"/>
                  <a:pt x="4041700" y="1144338"/>
                  <a:pt x="4041700" y="1145277"/>
                </a:cubicBezTo>
                <a:cubicBezTo>
                  <a:pt x="4042773" y="1142796"/>
                  <a:pt x="4044984" y="1143667"/>
                  <a:pt x="4048402" y="1143667"/>
                </a:cubicBezTo>
                <a:cubicBezTo>
                  <a:pt x="4051686" y="1145209"/>
                  <a:pt x="4055641" y="1144204"/>
                  <a:pt x="4056579" y="1143802"/>
                </a:cubicBezTo>
                <a:cubicBezTo>
                  <a:pt x="4050815" y="1148359"/>
                  <a:pt x="4048804" y="1148426"/>
                  <a:pt x="4040963" y="1150370"/>
                </a:cubicBezTo>
                <a:cubicBezTo>
                  <a:pt x="4041835" y="1150370"/>
                  <a:pt x="4041901" y="1151844"/>
                  <a:pt x="4041633" y="1153386"/>
                </a:cubicBezTo>
                <a:cubicBezTo>
                  <a:pt x="4037143" y="1150839"/>
                  <a:pt x="4021862" y="1150102"/>
                  <a:pt x="4022197" y="1154727"/>
                </a:cubicBezTo>
                <a:cubicBezTo>
                  <a:pt x="4018443" y="1153788"/>
                  <a:pt x="4034864" y="1143601"/>
                  <a:pt x="4031714" y="1143735"/>
                </a:cubicBezTo>
                <a:cubicBezTo>
                  <a:pt x="4033926" y="1143601"/>
                  <a:pt x="4031781" y="1143601"/>
                  <a:pt x="4031982" y="1143534"/>
                </a:cubicBezTo>
                <a:cubicBezTo>
                  <a:pt x="4031915" y="1144539"/>
                  <a:pt x="4024208" y="1142663"/>
                  <a:pt x="4022130" y="1144271"/>
                </a:cubicBezTo>
                <a:cubicBezTo>
                  <a:pt x="4024408" y="1139914"/>
                  <a:pt x="4026218" y="1138105"/>
                  <a:pt x="4028296" y="1139178"/>
                </a:cubicBezTo>
                <a:cubicBezTo>
                  <a:pt x="4028296" y="1137368"/>
                  <a:pt x="4031345" y="1136899"/>
                  <a:pt x="4035065" y="1136907"/>
                </a:cubicBezTo>
                <a:close/>
                <a:moveTo>
                  <a:pt x="3981766" y="1132517"/>
                </a:moveTo>
                <a:lnTo>
                  <a:pt x="3981461" y="1135039"/>
                </a:lnTo>
                <a:lnTo>
                  <a:pt x="3983123" y="1136765"/>
                </a:lnTo>
                <a:lnTo>
                  <a:pt x="3983126" y="1136766"/>
                </a:lnTo>
                <a:close/>
                <a:moveTo>
                  <a:pt x="4061806" y="1130934"/>
                </a:moveTo>
                <a:cubicBezTo>
                  <a:pt x="4061806" y="1132877"/>
                  <a:pt x="4064219" y="1136429"/>
                  <a:pt x="4066900" y="1136899"/>
                </a:cubicBezTo>
                <a:cubicBezTo>
                  <a:pt x="4067034" y="1136899"/>
                  <a:pt x="4067101" y="1136899"/>
                  <a:pt x="4067168" y="1136899"/>
                </a:cubicBezTo>
                <a:cubicBezTo>
                  <a:pt x="4065359" y="1136429"/>
                  <a:pt x="4063884" y="1135022"/>
                  <a:pt x="4061806" y="1130934"/>
                </a:cubicBezTo>
                <a:close/>
                <a:moveTo>
                  <a:pt x="1923688" y="1100487"/>
                </a:moveTo>
                <a:cubicBezTo>
                  <a:pt x="1923585" y="1101017"/>
                  <a:pt x="1923380" y="1102449"/>
                  <a:pt x="1923028" y="1105331"/>
                </a:cubicBezTo>
                <a:cubicBezTo>
                  <a:pt x="1923380" y="1105432"/>
                  <a:pt x="1923996" y="1098897"/>
                  <a:pt x="1923688" y="1100487"/>
                </a:cubicBezTo>
                <a:close/>
                <a:moveTo>
                  <a:pt x="4001488" y="1094138"/>
                </a:moveTo>
                <a:cubicBezTo>
                  <a:pt x="4001890" y="1094272"/>
                  <a:pt x="4002158" y="1094339"/>
                  <a:pt x="4002493" y="1094473"/>
                </a:cubicBezTo>
                <a:cubicBezTo>
                  <a:pt x="4002292" y="1097288"/>
                  <a:pt x="4001488" y="1099432"/>
                  <a:pt x="4001488" y="1094138"/>
                </a:cubicBezTo>
                <a:close/>
                <a:moveTo>
                  <a:pt x="4015645" y="1093318"/>
                </a:moveTo>
                <a:cubicBezTo>
                  <a:pt x="4017723" y="1092429"/>
                  <a:pt x="4019717" y="1093200"/>
                  <a:pt x="4019985" y="1097222"/>
                </a:cubicBezTo>
                <a:cubicBezTo>
                  <a:pt x="4026620" y="1098965"/>
                  <a:pt x="4010736" y="1104996"/>
                  <a:pt x="4010803" y="1099366"/>
                </a:cubicBezTo>
                <a:cubicBezTo>
                  <a:pt x="4011406" y="1096753"/>
                  <a:pt x="4013567" y="1094206"/>
                  <a:pt x="4015645" y="1093318"/>
                </a:cubicBezTo>
                <a:close/>
                <a:moveTo>
                  <a:pt x="4609841" y="1091122"/>
                </a:moveTo>
                <a:cubicBezTo>
                  <a:pt x="4609438" y="1098562"/>
                  <a:pt x="4603005" y="1104527"/>
                  <a:pt x="4605819" y="1098361"/>
                </a:cubicBezTo>
                <a:cubicBezTo>
                  <a:pt x="4597375" y="1096349"/>
                  <a:pt x="4609841" y="1086631"/>
                  <a:pt x="4609841" y="1091122"/>
                </a:cubicBezTo>
                <a:close/>
                <a:moveTo>
                  <a:pt x="3542323" y="1088546"/>
                </a:moveTo>
                <a:cubicBezTo>
                  <a:pt x="3544334" y="1088772"/>
                  <a:pt x="3545769" y="1089832"/>
                  <a:pt x="3545769" y="1092194"/>
                </a:cubicBezTo>
                <a:cubicBezTo>
                  <a:pt x="3542822" y="1098561"/>
                  <a:pt x="3541080" y="1095546"/>
                  <a:pt x="3539400" y="1102113"/>
                </a:cubicBezTo>
                <a:cubicBezTo>
                  <a:pt x="3539137" y="1102315"/>
                  <a:pt x="3539000" y="1102649"/>
                  <a:pt x="3539199" y="1102918"/>
                </a:cubicBezTo>
                <a:lnTo>
                  <a:pt x="3539095" y="1103285"/>
                </a:lnTo>
                <a:lnTo>
                  <a:pt x="3539327" y="1103000"/>
                </a:lnTo>
                <a:lnTo>
                  <a:pt x="3539199" y="1102918"/>
                </a:lnTo>
                <a:cubicBezTo>
                  <a:pt x="3539268" y="1102583"/>
                  <a:pt x="3539336" y="1102382"/>
                  <a:pt x="3539400" y="1102114"/>
                </a:cubicBezTo>
                <a:lnTo>
                  <a:pt x="3539400" y="1103000"/>
                </a:lnTo>
                <a:lnTo>
                  <a:pt x="3541212" y="1103388"/>
                </a:lnTo>
                <a:lnTo>
                  <a:pt x="3539085" y="1103322"/>
                </a:lnTo>
                <a:lnTo>
                  <a:pt x="3539065" y="1103387"/>
                </a:lnTo>
                <a:cubicBezTo>
                  <a:pt x="3536385" y="1103387"/>
                  <a:pt x="3532362" y="1103387"/>
                  <a:pt x="3532362" y="1103387"/>
                </a:cubicBezTo>
                <a:cubicBezTo>
                  <a:pt x="3533770" y="1095211"/>
                  <a:pt x="3532094" y="1098896"/>
                  <a:pt x="3531891" y="1096350"/>
                </a:cubicBezTo>
                <a:cubicBezTo>
                  <a:pt x="3525057" y="1094691"/>
                  <a:pt x="3536280" y="1087868"/>
                  <a:pt x="3542323" y="1088546"/>
                </a:cubicBezTo>
                <a:close/>
                <a:moveTo>
                  <a:pt x="4027442" y="1070488"/>
                </a:moveTo>
                <a:cubicBezTo>
                  <a:pt x="4025058" y="1068540"/>
                  <a:pt x="4034596" y="1075188"/>
                  <a:pt x="4034596" y="1075841"/>
                </a:cubicBezTo>
                <a:cubicBezTo>
                  <a:pt x="4030357" y="1072741"/>
                  <a:pt x="4028237" y="1071137"/>
                  <a:pt x="4027442" y="1070488"/>
                </a:cubicBezTo>
                <a:close/>
                <a:moveTo>
                  <a:pt x="3574197" y="1068457"/>
                </a:moveTo>
                <a:cubicBezTo>
                  <a:pt x="3577195" y="1067779"/>
                  <a:pt x="3579275" y="1068001"/>
                  <a:pt x="3579275" y="1069743"/>
                </a:cubicBezTo>
                <a:cubicBezTo>
                  <a:pt x="3580548" y="1074904"/>
                  <a:pt x="3572572" y="1070548"/>
                  <a:pt x="3572572" y="1072894"/>
                </a:cubicBezTo>
                <a:cubicBezTo>
                  <a:pt x="3572436" y="1072826"/>
                  <a:pt x="3579275" y="1081003"/>
                  <a:pt x="3579340" y="1075843"/>
                </a:cubicBezTo>
                <a:cubicBezTo>
                  <a:pt x="3580281" y="1081204"/>
                  <a:pt x="3578673" y="1089984"/>
                  <a:pt x="3572371" y="1089984"/>
                </a:cubicBezTo>
                <a:cubicBezTo>
                  <a:pt x="3574648" y="1089582"/>
                  <a:pt x="3562055" y="1092598"/>
                  <a:pt x="3568282" y="1089984"/>
                </a:cubicBezTo>
                <a:cubicBezTo>
                  <a:pt x="3572371" y="1089984"/>
                  <a:pt x="3553946" y="1080064"/>
                  <a:pt x="3554077" y="1082142"/>
                </a:cubicBezTo>
                <a:cubicBezTo>
                  <a:pt x="3547998" y="1080635"/>
                  <a:pt x="3565211" y="1070493"/>
                  <a:pt x="3574197" y="1068457"/>
                </a:cubicBezTo>
                <a:close/>
                <a:moveTo>
                  <a:pt x="4048335" y="1067666"/>
                </a:moveTo>
                <a:cubicBezTo>
                  <a:pt x="4048134" y="1069073"/>
                  <a:pt x="4047598" y="1069811"/>
                  <a:pt x="4046794" y="1070011"/>
                </a:cubicBezTo>
                <a:cubicBezTo>
                  <a:pt x="4047732" y="1070347"/>
                  <a:pt x="4048402" y="1070749"/>
                  <a:pt x="4048402" y="1070749"/>
                </a:cubicBezTo>
                <a:cubicBezTo>
                  <a:pt x="4048402" y="1069877"/>
                  <a:pt x="4048402" y="1068805"/>
                  <a:pt x="4048335" y="1067666"/>
                </a:cubicBezTo>
                <a:close/>
                <a:moveTo>
                  <a:pt x="3591340" y="1063242"/>
                </a:moveTo>
                <a:cubicBezTo>
                  <a:pt x="3589795" y="1060628"/>
                  <a:pt x="3598642" y="1074703"/>
                  <a:pt x="3599316" y="1069408"/>
                </a:cubicBezTo>
                <a:cubicBezTo>
                  <a:pt x="3599250" y="1071016"/>
                  <a:pt x="3599448" y="1075038"/>
                  <a:pt x="3599388" y="1074836"/>
                </a:cubicBezTo>
                <a:cubicBezTo>
                  <a:pt x="3599388" y="1082276"/>
                  <a:pt x="3578406" y="1069072"/>
                  <a:pt x="3585978" y="1070882"/>
                </a:cubicBezTo>
                <a:cubicBezTo>
                  <a:pt x="3585978" y="1070815"/>
                  <a:pt x="3592346" y="1063242"/>
                  <a:pt x="3591340" y="1063242"/>
                </a:cubicBezTo>
                <a:close/>
                <a:moveTo>
                  <a:pt x="4008122" y="1056406"/>
                </a:moveTo>
                <a:cubicBezTo>
                  <a:pt x="4008189" y="1056473"/>
                  <a:pt x="4008256" y="1056540"/>
                  <a:pt x="4008457" y="1056540"/>
                </a:cubicBezTo>
                <a:cubicBezTo>
                  <a:pt x="4010066" y="1057411"/>
                  <a:pt x="4009529" y="1057210"/>
                  <a:pt x="4008189" y="1056540"/>
                </a:cubicBezTo>
                <a:lnTo>
                  <a:pt x="4008188" y="1056539"/>
                </a:lnTo>
                <a:close/>
                <a:moveTo>
                  <a:pt x="4036212" y="1055886"/>
                </a:moveTo>
                <a:cubicBezTo>
                  <a:pt x="4038617" y="1054730"/>
                  <a:pt x="4041566" y="1054462"/>
                  <a:pt x="4041566" y="1057478"/>
                </a:cubicBezTo>
                <a:cubicBezTo>
                  <a:pt x="4041163" y="1061567"/>
                  <a:pt x="4034461" y="1064448"/>
                  <a:pt x="4034126" y="1059622"/>
                </a:cubicBezTo>
                <a:cubicBezTo>
                  <a:pt x="4031948" y="1059086"/>
                  <a:pt x="4033808" y="1057042"/>
                  <a:pt x="4036212" y="1055886"/>
                </a:cubicBezTo>
                <a:close/>
                <a:moveTo>
                  <a:pt x="3679828" y="1043069"/>
                </a:moveTo>
                <a:cubicBezTo>
                  <a:pt x="3679893" y="1043069"/>
                  <a:pt x="3679893" y="1043069"/>
                  <a:pt x="3679961" y="1043069"/>
                </a:cubicBezTo>
                <a:cubicBezTo>
                  <a:pt x="3680229" y="1043069"/>
                  <a:pt x="3680632" y="1043069"/>
                  <a:pt x="3681168" y="1043069"/>
                </a:cubicBezTo>
                <a:cubicBezTo>
                  <a:pt x="3681033" y="1043069"/>
                  <a:pt x="3680831" y="1043136"/>
                  <a:pt x="3680632" y="1043270"/>
                </a:cubicBezTo>
                <a:cubicBezTo>
                  <a:pt x="3681098" y="1043471"/>
                  <a:pt x="3680831" y="1043471"/>
                  <a:pt x="3680429" y="1043404"/>
                </a:cubicBezTo>
                <a:cubicBezTo>
                  <a:pt x="3680229" y="1043538"/>
                  <a:pt x="3680030" y="1043672"/>
                  <a:pt x="3679828" y="1043807"/>
                </a:cubicBezTo>
                <a:cubicBezTo>
                  <a:pt x="3679828" y="1043605"/>
                  <a:pt x="3679828" y="1043471"/>
                  <a:pt x="3679828" y="1043337"/>
                </a:cubicBezTo>
                <a:cubicBezTo>
                  <a:pt x="3679557" y="1043270"/>
                  <a:pt x="3679424" y="1043203"/>
                  <a:pt x="3679828" y="1043136"/>
                </a:cubicBezTo>
                <a:cubicBezTo>
                  <a:pt x="3679828" y="1043136"/>
                  <a:pt x="3679828" y="1043069"/>
                  <a:pt x="3679828" y="1043069"/>
                </a:cubicBezTo>
                <a:close/>
                <a:moveTo>
                  <a:pt x="1793257" y="1019655"/>
                </a:moveTo>
                <a:cubicBezTo>
                  <a:pt x="1787565" y="1021257"/>
                  <a:pt x="1776820" y="1034188"/>
                  <a:pt x="1781947" y="1029664"/>
                </a:cubicBezTo>
                <a:cubicBezTo>
                  <a:pt x="1784963" y="1029664"/>
                  <a:pt x="1787225" y="1029681"/>
                  <a:pt x="1788783" y="1028960"/>
                </a:cubicBezTo>
                <a:lnTo>
                  <a:pt x="1791359" y="1023908"/>
                </a:lnTo>
                <a:lnTo>
                  <a:pt x="1791061" y="1023967"/>
                </a:lnTo>
                <a:cubicBezTo>
                  <a:pt x="1791196" y="1023632"/>
                  <a:pt x="1791330" y="1023364"/>
                  <a:pt x="1791463" y="1023029"/>
                </a:cubicBezTo>
                <a:lnTo>
                  <a:pt x="1791401" y="1023832"/>
                </a:lnTo>
                <a:lnTo>
                  <a:pt x="1794949" y="1022962"/>
                </a:lnTo>
                <a:cubicBezTo>
                  <a:pt x="1795955" y="1023431"/>
                  <a:pt x="1796491" y="1023431"/>
                  <a:pt x="1796491" y="1022895"/>
                </a:cubicBezTo>
                <a:cubicBezTo>
                  <a:pt x="1796491" y="1019846"/>
                  <a:pt x="1795154" y="1019121"/>
                  <a:pt x="1793257" y="1019655"/>
                </a:cubicBezTo>
                <a:close/>
                <a:moveTo>
                  <a:pt x="1844680" y="1003593"/>
                </a:moveTo>
                <a:cubicBezTo>
                  <a:pt x="1844412" y="1003459"/>
                  <a:pt x="1854666" y="1009759"/>
                  <a:pt x="1849371" y="1009759"/>
                </a:cubicBezTo>
                <a:cubicBezTo>
                  <a:pt x="1831476" y="1007078"/>
                  <a:pt x="1818943" y="1009223"/>
                  <a:pt x="1816597" y="1014986"/>
                </a:cubicBezTo>
                <a:cubicBezTo>
                  <a:pt x="1816597" y="1002654"/>
                  <a:pt x="1781478" y="1036969"/>
                  <a:pt x="1796960" y="1036969"/>
                </a:cubicBezTo>
                <a:cubicBezTo>
                  <a:pt x="1808220" y="1029061"/>
                  <a:pt x="1858151" y="1004062"/>
                  <a:pt x="1868606" y="1004062"/>
                </a:cubicBezTo>
                <a:cubicBezTo>
                  <a:pt x="1864183" y="1004062"/>
                  <a:pt x="1859827" y="1004062"/>
                  <a:pt x="1855403" y="1004129"/>
                </a:cubicBezTo>
                <a:cubicBezTo>
                  <a:pt x="1853392" y="1004129"/>
                  <a:pt x="1846690" y="1002588"/>
                  <a:pt x="1844680" y="1003593"/>
                </a:cubicBezTo>
                <a:close/>
                <a:moveTo>
                  <a:pt x="3699930" y="995283"/>
                </a:moveTo>
                <a:cubicBezTo>
                  <a:pt x="3699930" y="997294"/>
                  <a:pt x="3706636" y="995551"/>
                  <a:pt x="3706636" y="996288"/>
                </a:cubicBezTo>
                <a:cubicBezTo>
                  <a:pt x="3709046" y="1011033"/>
                  <a:pt x="3706567" y="1026782"/>
                  <a:pt x="3699930" y="1036367"/>
                </a:cubicBezTo>
                <a:cubicBezTo>
                  <a:pt x="3716620" y="1048096"/>
                  <a:pt x="3706636" y="1050039"/>
                  <a:pt x="3706636" y="1063779"/>
                </a:cubicBezTo>
                <a:cubicBezTo>
                  <a:pt x="3707037" y="1064516"/>
                  <a:pt x="3710052" y="1096753"/>
                  <a:pt x="3705361" y="1096753"/>
                </a:cubicBezTo>
                <a:cubicBezTo>
                  <a:pt x="3700670" y="1088844"/>
                  <a:pt x="3702141" y="1091995"/>
                  <a:pt x="3699398" y="1091324"/>
                </a:cubicBezTo>
                <a:cubicBezTo>
                  <a:pt x="3698991" y="1094139"/>
                  <a:pt x="3686529" y="1100171"/>
                  <a:pt x="3686529" y="1096216"/>
                </a:cubicBezTo>
                <a:cubicBezTo>
                  <a:pt x="3680564" y="1095613"/>
                  <a:pt x="3678017" y="1095881"/>
                  <a:pt x="3677682" y="1089984"/>
                </a:cubicBezTo>
                <a:cubicBezTo>
                  <a:pt x="3679090" y="1084823"/>
                  <a:pt x="3678552" y="1075306"/>
                  <a:pt x="3679424" y="1069877"/>
                </a:cubicBezTo>
                <a:cubicBezTo>
                  <a:pt x="3682907" y="1069877"/>
                  <a:pt x="3679961" y="1062572"/>
                  <a:pt x="3675941" y="1056473"/>
                </a:cubicBezTo>
                <a:cubicBezTo>
                  <a:pt x="3667626" y="1056473"/>
                  <a:pt x="3675873" y="1046621"/>
                  <a:pt x="3679759" y="1043806"/>
                </a:cubicBezTo>
                <a:cubicBezTo>
                  <a:pt x="3679759" y="1045549"/>
                  <a:pt x="3679961" y="1049771"/>
                  <a:pt x="3680564" y="1049771"/>
                </a:cubicBezTo>
                <a:cubicBezTo>
                  <a:pt x="3687737" y="1049905"/>
                  <a:pt x="3683244" y="1043069"/>
                  <a:pt x="3688075" y="1043069"/>
                </a:cubicBezTo>
                <a:cubicBezTo>
                  <a:pt x="3689012" y="1043069"/>
                  <a:pt x="3696315" y="1036367"/>
                  <a:pt x="3696442" y="1036367"/>
                </a:cubicBezTo>
                <a:cubicBezTo>
                  <a:pt x="3675271" y="1022293"/>
                  <a:pt x="3682443" y="1005001"/>
                  <a:pt x="3699930" y="995283"/>
                </a:cubicBezTo>
                <a:close/>
                <a:moveTo>
                  <a:pt x="3844657" y="993272"/>
                </a:moveTo>
                <a:lnTo>
                  <a:pt x="3846946" y="996019"/>
                </a:lnTo>
                <a:lnTo>
                  <a:pt x="3847205" y="996019"/>
                </a:lnTo>
                <a:lnTo>
                  <a:pt x="3847246" y="996061"/>
                </a:lnTo>
                <a:close/>
                <a:moveTo>
                  <a:pt x="1916728" y="976047"/>
                </a:moveTo>
                <a:cubicBezTo>
                  <a:pt x="1894008" y="975980"/>
                  <a:pt x="1868204" y="987173"/>
                  <a:pt x="1858553" y="989116"/>
                </a:cubicBezTo>
                <a:cubicBezTo>
                  <a:pt x="1874974" y="986637"/>
                  <a:pt x="1895884" y="992467"/>
                  <a:pt x="1905334" y="989451"/>
                </a:cubicBezTo>
                <a:cubicBezTo>
                  <a:pt x="1912505" y="987173"/>
                  <a:pt x="1935293" y="976047"/>
                  <a:pt x="1916728" y="976047"/>
                </a:cubicBezTo>
                <a:close/>
                <a:moveTo>
                  <a:pt x="1774050" y="972684"/>
                </a:moveTo>
                <a:cubicBezTo>
                  <a:pt x="1772350" y="971301"/>
                  <a:pt x="1768945" y="979381"/>
                  <a:pt x="1774776" y="977924"/>
                </a:cubicBezTo>
                <a:cubicBezTo>
                  <a:pt x="1774994" y="974657"/>
                  <a:pt x="1774617" y="973144"/>
                  <a:pt x="1774050" y="972684"/>
                </a:cubicBezTo>
                <a:close/>
                <a:moveTo>
                  <a:pt x="1919543" y="969881"/>
                </a:moveTo>
                <a:cubicBezTo>
                  <a:pt x="1919543" y="970149"/>
                  <a:pt x="1919543" y="970149"/>
                  <a:pt x="1919543" y="970082"/>
                </a:cubicBezTo>
                <a:cubicBezTo>
                  <a:pt x="1919208" y="975645"/>
                  <a:pt x="1922626" y="969144"/>
                  <a:pt x="1919543" y="969881"/>
                </a:cubicBezTo>
                <a:close/>
                <a:moveTo>
                  <a:pt x="2269944" y="969680"/>
                </a:moveTo>
                <a:cubicBezTo>
                  <a:pt x="2276243" y="969680"/>
                  <a:pt x="2259287" y="983688"/>
                  <a:pt x="2259287" y="973903"/>
                </a:cubicBezTo>
                <a:cubicBezTo>
                  <a:pt x="2261767" y="972428"/>
                  <a:pt x="2266861" y="971758"/>
                  <a:pt x="2269944" y="969680"/>
                </a:cubicBezTo>
                <a:close/>
                <a:moveTo>
                  <a:pt x="4571170" y="949239"/>
                </a:moveTo>
                <a:cubicBezTo>
                  <a:pt x="4570634" y="949507"/>
                  <a:pt x="4565205" y="954734"/>
                  <a:pt x="4561385" y="955807"/>
                </a:cubicBezTo>
                <a:cubicBezTo>
                  <a:pt x="4562793" y="955807"/>
                  <a:pt x="4564066" y="955874"/>
                  <a:pt x="4565139" y="955874"/>
                </a:cubicBezTo>
                <a:cubicBezTo>
                  <a:pt x="4566546" y="955271"/>
                  <a:pt x="4569629" y="955740"/>
                  <a:pt x="4571170" y="955941"/>
                </a:cubicBezTo>
                <a:cubicBezTo>
                  <a:pt x="4571170" y="953730"/>
                  <a:pt x="4571170" y="951451"/>
                  <a:pt x="4571170" y="949239"/>
                </a:cubicBezTo>
                <a:close/>
                <a:moveTo>
                  <a:pt x="6453470" y="935835"/>
                </a:moveTo>
                <a:cubicBezTo>
                  <a:pt x="6460574" y="935835"/>
                  <a:pt x="6474916" y="958086"/>
                  <a:pt x="6481083" y="962643"/>
                </a:cubicBezTo>
                <a:cubicBezTo>
                  <a:pt x="6489326" y="962643"/>
                  <a:pt x="6497235" y="968206"/>
                  <a:pt x="6500049" y="969346"/>
                </a:cubicBezTo>
                <a:cubicBezTo>
                  <a:pt x="6504406" y="969346"/>
                  <a:pt x="6517676" y="969077"/>
                  <a:pt x="6520826" y="964721"/>
                </a:cubicBezTo>
                <a:cubicBezTo>
                  <a:pt x="6518816" y="970954"/>
                  <a:pt x="6520156" y="970686"/>
                  <a:pt x="6515330" y="976316"/>
                </a:cubicBezTo>
                <a:cubicBezTo>
                  <a:pt x="6516805" y="976517"/>
                  <a:pt x="6520893" y="982415"/>
                  <a:pt x="6521697" y="985900"/>
                </a:cubicBezTo>
                <a:cubicBezTo>
                  <a:pt x="6522837" y="984961"/>
                  <a:pt x="6527126" y="983755"/>
                  <a:pt x="6529137" y="983152"/>
                </a:cubicBezTo>
                <a:cubicBezTo>
                  <a:pt x="6521965" y="986436"/>
                  <a:pt x="6487181" y="1011837"/>
                  <a:pt x="6481216" y="1013311"/>
                </a:cubicBezTo>
                <a:cubicBezTo>
                  <a:pt x="6472168" y="1015523"/>
                  <a:pt x="6443148" y="1004733"/>
                  <a:pt x="6428337" y="1016462"/>
                </a:cubicBezTo>
                <a:cubicBezTo>
                  <a:pt x="6430012" y="1016462"/>
                  <a:pt x="6424248" y="1012038"/>
                  <a:pt x="6420696" y="1010429"/>
                </a:cubicBezTo>
                <a:cubicBezTo>
                  <a:pt x="6419288" y="1011100"/>
                  <a:pt x="6413927" y="1012373"/>
                  <a:pt x="6414262" y="1012373"/>
                </a:cubicBezTo>
                <a:cubicBezTo>
                  <a:pt x="6416541" y="1013245"/>
                  <a:pt x="6439596" y="1030938"/>
                  <a:pt x="6433564" y="1030938"/>
                </a:cubicBezTo>
                <a:cubicBezTo>
                  <a:pt x="6432425" y="1030938"/>
                  <a:pt x="6431352" y="1030938"/>
                  <a:pt x="6430213" y="1030938"/>
                </a:cubicBezTo>
                <a:cubicBezTo>
                  <a:pt x="6440467" y="1030938"/>
                  <a:pt x="6427532" y="1035764"/>
                  <a:pt x="6440467" y="1030335"/>
                </a:cubicBezTo>
                <a:cubicBezTo>
                  <a:pt x="6448778" y="1030335"/>
                  <a:pt x="6449381" y="1094273"/>
                  <a:pt x="6447772" y="1096284"/>
                </a:cubicBezTo>
                <a:cubicBezTo>
                  <a:pt x="6447772" y="1101177"/>
                  <a:pt x="6443952" y="1103522"/>
                  <a:pt x="6441070" y="1102383"/>
                </a:cubicBezTo>
                <a:cubicBezTo>
                  <a:pt x="6441070" y="1105868"/>
                  <a:pt x="6441473" y="1116792"/>
                  <a:pt x="6443014" y="1116792"/>
                </a:cubicBezTo>
                <a:cubicBezTo>
                  <a:pt x="6440467" y="1115285"/>
                  <a:pt x="6439981" y="1115167"/>
                  <a:pt x="6439294" y="1114656"/>
                </a:cubicBezTo>
                <a:lnTo>
                  <a:pt x="6434426" y="1110210"/>
                </a:lnTo>
                <a:lnTo>
                  <a:pt x="6434368" y="1110157"/>
                </a:lnTo>
                <a:lnTo>
                  <a:pt x="6434368" y="1110559"/>
                </a:lnTo>
                <a:lnTo>
                  <a:pt x="6434368" y="1110560"/>
                </a:lnTo>
                <a:cubicBezTo>
                  <a:pt x="6434368" y="1123428"/>
                  <a:pt x="6429878" y="1197218"/>
                  <a:pt x="6408498" y="1197218"/>
                </a:cubicBezTo>
                <a:cubicBezTo>
                  <a:pt x="6408900" y="1197888"/>
                  <a:pt x="6393552" y="1190516"/>
                  <a:pt x="6403270" y="1190516"/>
                </a:cubicBezTo>
                <a:cubicBezTo>
                  <a:pt x="6402600" y="1190381"/>
                  <a:pt x="6394759" y="1183412"/>
                  <a:pt x="6394893" y="1183814"/>
                </a:cubicBezTo>
                <a:cubicBezTo>
                  <a:pt x="6397239" y="1183814"/>
                  <a:pt x="6380684" y="1225501"/>
                  <a:pt x="6380684" y="1191052"/>
                </a:cubicBezTo>
                <a:cubicBezTo>
                  <a:pt x="6380684" y="1202312"/>
                  <a:pt x="6332160" y="1211628"/>
                  <a:pt x="6327067" y="1230862"/>
                </a:cubicBezTo>
                <a:cubicBezTo>
                  <a:pt x="6327067" y="1242390"/>
                  <a:pt x="6310311" y="1214577"/>
                  <a:pt x="6313662" y="1224026"/>
                </a:cubicBezTo>
                <a:cubicBezTo>
                  <a:pt x="6312858" y="1223021"/>
                  <a:pt x="6307027" y="1224496"/>
                  <a:pt x="6306558" y="1224026"/>
                </a:cubicBezTo>
                <a:cubicBezTo>
                  <a:pt x="6306759" y="1224026"/>
                  <a:pt x="6308099" y="1210622"/>
                  <a:pt x="6306290" y="1210622"/>
                </a:cubicBezTo>
                <a:cubicBezTo>
                  <a:pt x="6305285" y="1210823"/>
                  <a:pt x="6300124" y="1210354"/>
                  <a:pt x="6300325" y="1210622"/>
                </a:cubicBezTo>
                <a:cubicBezTo>
                  <a:pt x="6300996" y="1211963"/>
                  <a:pt x="6301464" y="1217257"/>
                  <a:pt x="6301397" y="1217324"/>
                </a:cubicBezTo>
                <a:cubicBezTo>
                  <a:pt x="6301129" y="1217056"/>
                  <a:pt x="6300929" y="1216788"/>
                  <a:pt x="6300727" y="1216520"/>
                </a:cubicBezTo>
                <a:cubicBezTo>
                  <a:pt x="6300929" y="1219804"/>
                  <a:pt x="6299990" y="1224026"/>
                  <a:pt x="6302269" y="1224026"/>
                </a:cubicBezTo>
                <a:cubicBezTo>
                  <a:pt x="6299856" y="1226238"/>
                  <a:pt x="6295164" y="1232069"/>
                  <a:pt x="6288462" y="1237431"/>
                </a:cubicBezTo>
                <a:cubicBezTo>
                  <a:pt x="6285848" y="1237431"/>
                  <a:pt x="6285447" y="1232672"/>
                  <a:pt x="6285916" y="1230795"/>
                </a:cubicBezTo>
                <a:cubicBezTo>
                  <a:pt x="6282230" y="1231130"/>
                  <a:pt x="6274857" y="1232136"/>
                  <a:pt x="6272310" y="1230729"/>
                </a:cubicBezTo>
                <a:cubicBezTo>
                  <a:pt x="6275594" y="1230729"/>
                  <a:pt x="6256024" y="1244133"/>
                  <a:pt x="6254080" y="1244133"/>
                </a:cubicBezTo>
                <a:cubicBezTo>
                  <a:pt x="6254952" y="1246144"/>
                  <a:pt x="6251198" y="1239642"/>
                  <a:pt x="6248719" y="1237296"/>
                </a:cubicBezTo>
                <a:cubicBezTo>
                  <a:pt x="6248316" y="1237229"/>
                  <a:pt x="6247914" y="1237096"/>
                  <a:pt x="6247646" y="1236894"/>
                </a:cubicBezTo>
                <a:cubicBezTo>
                  <a:pt x="6245300" y="1241787"/>
                  <a:pt x="6241414" y="1248221"/>
                  <a:pt x="6240006" y="1250433"/>
                </a:cubicBezTo>
                <a:cubicBezTo>
                  <a:pt x="6239671" y="1272282"/>
                  <a:pt x="6199793" y="1306060"/>
                  <a:pt x="6199793" y="1280794"/>
                </a:cubicBezTo>
                <a:cubicBezTo>
                  <a:pt x="6213264" y="1270673"/>
                  <a:pt x="6198653" y="1262765"/>
                  <a:pt x="6206495" y="1250835"/>
                </a:cubicBezTo>
                <a:cubicBezTo>
                  <a:pt x="6205422" y="1250835"/>
                  <a:pt x="6193090" y="1249628"/>
                  <a:pt x="6193090" y="1252242"/>
                </a:cubicBezTo>
                <a:cubicBezTo>
                  <a:pt x="6192621" y="1251103"/>
                  <a:pt x="6192086" y="1244401"/>
                  <a:pt x="6194029" y="1243865"/>
                </a:cubicBezTo>
                <a:cubicBezTo>
                  <a:pt x="6187059" y="1242591"/>
                  <a:pt x="6190812" y="1230930"/>
                  <a:pt x="6193493" y="1224026"/>
                </a:cubicBezTo>
                <a:cubicBezTo>
                  <a:pt x="6197648" y="1224026"/>
                  <a:pt x="6200731" y="1230126"/>
                  <a:pt x="6209243" y="1217458"/>
                </a:cubicBezTo>
                <a:cubicBezTo>
                  <a:pt x="6212795" y="1216989"/>
                  <a:pt x="6218760" y="1217458"/>
                  <a:pt x="6220034" y="1217391"/>
                </a:cubicBezTo>
                <a:cubicBezTo>
                  <a:pt x="6220168" y="1217592"/>
                  <a:pt x="6216146" y="1214577"/>
                  <a:pt x="6214269" y="1214174"/>
                </a:cubicBezTo>
                <a:cubicBezTo>
                  <a:pt x="6217486" y="1211694"/>
                  <a:pt x="6225865" y="1203987"/>
                  <a:pt x="6219497" y="1203987"/>
                </a:cubicBezTo>
                <a:cubicBezTo>
                  <a:pt x="6242888" y="1204322"/>
                  <a:pt x="6247713" y="1173560"/>
                  <a:pt x="6273651" y="1178787"/>
                </a:cubicBezTo>
                <a:cubicBezTo>
                  <a:pt x="6273651" y="1189377"/>
                  <a:pt x="6298851" y="1170476"/>
                  <a:pt x="6295499" y="1170476"/>
                </a:cubicBezTo>
                <a:cubicBezTo>
                  <a:pt x="6298985" y="1170543"/>
                  <a:pt x="6297242" y="1177178"/>
                  <a:pt x="6298315" y="1177178"/>
                </a:cubicBezTo>
                <a:cubicBezTo>
                  <a:pt x="6298448" y="1176910"/>
                  <a:pt x="6302872" y="1168935"/>
                  <a:pt x="6302336" y="1170476"/>
                </a:cubicBezTo>
                <a:cubicBezTo>
                  <a:pt x="6303006" y="1172688"/>
                  <a:pt x="6303341" y="1174900"/>
                  <a:pt x="6303475" y="1177178"/>
                </a:cubicBezTo>
                <a:cubicBezTo>
                  <a:pt x="6310177" y="1175972"/>
                  <a:pt x="6312791" y="1177178"/>
                  <a:pt x="6322107" y="1177178"/>
                </a:cubicBezTo>
                <a:cubicBezTo>
                  <a:pt x="6322040" y="1176977"/>
                  <a:pt x="6324520" y="1170744"/>
                  <a:pt x="6325793" y="1170611"/>
                </a:cubicBezTo>
                <a:cubicBezTo>
                  <a:pt x="6324319" y="1169538"/>
                  <a:pt x="6321973" y="1168198"/>
                  <a:pt x="6320766" y="1168198"/>
                </a:cubicBezTo>
                <a:cubicBezTo>
                  <a:pt x="6337857" y="1157944"/>
                  <a:pt x="6340807" y="1137703"/>
                  <a:pt x="6354009" y="1130263"/>
                </a:cubicBezTo>
                <a:lnTo>
                  <a:pt x="6354009" y="1136966"/>
                </a:lnTo>
                <a:cubicBezTo>
                  <a:pt x="6347307" y="1142663"/>
                  <a:pt x="6349519" y="1141389"/>
                  <a:pt x="6349586" y="1150370"/>
                </a:cubicBezTo>
                <a:cubicBezTo>
                  <a:pt x="6368218" y="1132944"/>
                  <a:pt x="6395965" y="1123293"/>
                  <a:pt x="6400924" y="1097356"/>
                </a:cubicBezTo>
                <a:cubicBezTo>
                  <a:pt x="6400924" y="1092262"/>
                  <a:pt x="6409436" y="1086968"/>
                  <a:pt x="6407626" y="1075038"/>
                </a:cubicBezTo>
                <a:cubicBezTo>
                  <a:pt x="6407626" y="1086364"/>
                  <a:pt x="6399048" y="1066995"/>
                  <a:pt x="6400924" y="1068872"/>
                </a:cubicBezTo>
                <a:cubicBezTo>
                  <a:pt x="6400924" y="1072760"/>
                  <a:pt x="6407626" y="1067063"/>
                  <a:pt x="6407626" y="1062706"/>
                </a:cubicBezTo>
                <a:cubicBezTo>
                  <a:pt x="6407559" y="1062706"/>
                  <a:pt x="6406755" y="1057948"/>
                  <a:pt x="6405951" y="1056808"/>
                </a:cubicBezTo>
                <a:cubicBezTo>
                  <a:pt x="6407291" y="1056808"/>
                  <a:pt x="6421366" y="1029798"/>
                  <a:pt x="6422103" y="1038846"/>
                </a:cubicBezTo>
                <a:cubicBezTo>
                  <a:pt x="6421634" y="1038713"/>
                  <a:pt x="6430615" y="1030871"/>
                  <a:pt x="6427532" y="1030871"/>
                </a:cubicBezTo>
                <a:cubicBezTo>
                  <a:pt x="6425253" y="1030871"/>
                  <a:pt x="6422908" y="1030871"/>
                  <a:pt x="6420629" y="1030871"/>
                </a:cubicBezTo>
                <a:cubicBezTo>
                  <a:pt x="6399115" y="1044275"/>
                  <a:pt x="6412050" y="1009223"/>
                  <a:pt x="6404276" y="1011100"/>
                </a:cubicBezTo>
                <a:cubicBezTo>
                  <a:pt x="6404477" y="1008888"/>
                  <a:pt x="6408632" y="1008419"/>
                  <a:pt x="6400924" y="1005470"/>
                </a:cubicBezTo>
                <a:cubicBezTo>
                  <a:pt x="6400924" y="1004800"/>
                  <a:pt x="6410710" y="1002856"/>
                  <a:pt x="6410308" y="1002856"/>
                </a:cubicBezTo>
                <a:cubicBezTo>
                  <a:pt x="6414262" y="982683"/>
                  <a:pt x="6424986" y="992870"/>
                  <a:pt x="6434435" y="978997"/>
                </a:cubicBezTo>
                <a:cubicBezTo>
                  <a:pt x="6446700" y="960900"/>
                  <a:pt x="6433296" y="940727"/>
                  <a:pt x="6453470" y="935835"/>
                </a:cubicBezTo>
                <a:close/>
                <a:moveTo>
                  <a:pt x="3790302" y="929200"/>
                </a:moveTo>
                <a:cubicBezTo>
                  <a:pt x="3782394" y="930339"/>
                  <a:pt x="3774686" y="931814"/>
                  <a:pt x="3766174" y="935902"/>
                </a:cubicBezTo>
                <a:cubicBezTo>
                  <a:pt x="3773145" y="935902"/>
                  <a:pt x="3763024" y="956142"/>
                  <a:pt x="3760813" y="956343"/>
                </a:cubicBezTo>
                <a:cubicBezTo>
                  <a:pt x="3766242" y="967469"/>
                  <a:pt x="3785946" y="984224"/>
                  <a:pt x="3793855" y="992200"/>
                </a:cubicBezTo>
                <a:cubicBezTo>
                  <a:pt x="3792983" y="991328"/>
                  <a:pt x="3826829" y="1024772"/>
                  <a:pt x="3841172" y="1027989"/>
                </a:cubicBezTo>
                <a:cubicBezTo>
                  <a:pt x="3840435" y="1028592"/>
                  <a:pt x="3839697" y="1029195"/>
                  <a:pt x="3839161" y="1029731"/>
                </a:cubicBezTo>
                <a:cubicBezTo>
                  <a:pt x="3852901" y="1029731"/>
                  <a:pt x="3905579" y="1076646"/>
                  <a:pt x="3888556" y="1076646"/>
                </a:cubicBezTo>
                <a:cubicBezTo>
                  <a:pt x="3880447" y="1069073"/>
                  <a:pt x="3871465" y="1062706"/>
                  <a:pt x="3860340" y="1056540"/>
                </a:cubicBezTo>
                <a:cubicBezTo>
                  <a:pt x="3860340" y="1059824"/>
                  <a:pt x="3852364" y="1073363"/>
                  <a:pt x="3852297" y="1076646"/>
                </a:cubicBezTo>
                <a:cubicBezTo>
                  <a:pt x="3887484" y="1076646"/>
                  <a:pt x="3841373" y="1123561"/>
                  <a:pt x="3841909" y="1123561"/>
                </a:cubicBezTo>
                <a:cubicBezTo>
                  <a:pt x="3834000" y="1125237"/>
                  <a:pt x="3831655" y="1120143"/>
                  <a:pt x="3827365" y="1117663"/>
                </a:cubicBezTo>
                <a:cubicBezTo>
                  <a:pt x="3827365" y="1126443"/>
                  <a:pt x="3824751" y="1129862"/>
                  <a:pt x="3820663" y="1136966"/>
                </a:cubicBezTo>
                <a:cubicBezTo>
                  <a:pt x="3823143" y="1137435"/>
                  <a:pt x="3825422" y="1136764"/>
                  <a:pt x="3827365" y="1135022"/>
                </a:cubicBezTo>
                <a:cubicBezTo>
                  <a:pt x="3827432" y="1138909"/>
                  <a:pt x="3820261" y="1150370"/>
                  <a:pt x="3822004" y="1150370"/>
                </a:cubicBezTo>
                <a:cubicBezTo>
                  <a:pt x="3801562" y="1148761"/>
                  <a:pt x="3752636" y="1116859"/>
                  <a:pt x="3769325" y="1116859"/>
                </a:cubicBezTo>
                <a:cubicBezTo>
                  <a:pt x="3769459" y="1116591"/>
                  <a:pt x="3764834" y="1112972"/>
                  <a:pt x="3772810" y="1110157"/>
                </a:cubicBezTo>
                <a:cubicBezTo>
                  <a:pt x="3774150" y="1110157"/>
                  <a:pt x="3774285" y="1114581"/>
                  <a:pt x="3774150" y="1116725"/>
                </a:cubicBezTo>
                <a:cubicBezTo>
                  <a:pt x="3778171" y="1115586"/>
                  <a:pt x="3809939" y="1110358"/>
                  <a:pt x="3814765" y="1110157"/>
                </a:cubicBezTo>
                <a:cubicBezTo>
                  <a:pt x="3814431" y="1109420"/>
                  <a:pt x="3814095" y="1108280"/>
                  <a:pt x="3813961" y="1106538"/>
                </a:cubicBezTo>
                <a:cubicBezTo>
                  <a:pt x="3809672" y="1105466"/>
                  <a:pt x="3822272" y="1099702"/>
                  <a:pt x="3822272" y="1102383"/>
                </a:cubicBezTo>
                <a:cubicBezTo>
                  <a:pt x="3821869" y="1104930"/>
                  <a:pt x="3819055" y="1110157"/>
                  <a:pt x="3816776" y="1111028"/>
                </a:cubicBezTo>
                <a:cubicBezTo>
                  <a:pt x="3819122" y="1112838"/>
                  <a:pt x="3817312" y="1115251"/>
                  <a:pt x="3820864" y="1116792"/>
                </a:cubicBezTo>
                <a:cubicBezTo>
                  <a:pt x="3820864" y="1112838"/>
                  <a:pt x="3844724" y="1096686"/>
                  <a:pt x="3842043" y="1096686"/>
                </a:cubicBezTo>
                <a:cubicBezTo>
                  <a:pt x="3838491" y="1075172"/>
                  <a:pt x="3800557" y="1057411"/>
                  <a:pt x="3800557" y="1057479"/>
                </a:cubicBezTo>
                <a:cubicBezTo>
                  <a:pt x="3800154" y="1055133"/>
                  <a:pt x="3800423" y="1054798"/>
                  <a:pt x="3801294" y="1056473"/>
                </a:cubicBezTo>
                <a:cubicBezTo>
                  <a:pt x="3800892" y="1057947"/>
                  <a:pt x="3806991" y="1049771"/>
                  <a:pt x="3803640" y="1049771"/>
                </a:cubicBezTo>
                <a:cubicBezTo>
                  <a:pt x="3799551" y="1050843"/>
                  <a:pt x="3796804" y="1053994"/>
                  <a:pt x="3794391" y="1056473"/>
                </a:cubicBezTo>
                <a:cubicBezTo>
                  <a:pt x="3793988" y="1056473"/>
                  <a:pt x="3790771" y="1054127"/>
                  <a:pt x="3786147" y="1050508"/>
                </a:cubicBezTo>
                <a:cubicBezTo>
                  <a:pt x="3785812" y="1051045"/>
                  <a:pt x="3785410" y="1051648"/>
                  <a:pt x="3784874" y="1052519"/>
                </a:cubicBezTo>
                <a:cubicBezTo>
                  <a:pt x="3784605" y="1052519"/>
                  <a:pt x="3785275" y="1051380"/>
                  <a:pt x="3785946" y="1050374"/>
                </a:cubicBezTo>
                <a:cubicBezTo>
                  <a:pt x="3771604" y="1039114"/>
                  <a:pt x="3744058" y="1015657"/>
                  <a:pt x="3743991" y="1009558"/>
                </a:cubicBezTo>
                <a:cubicBezTo>
                  <a:pt x="3742047" y="1011100"/>
                  <a:pt x="3741444" y="1015456"/>
                  <a:pt x="3740238" y="1016260"/>
                </a:cubicBezTo>
                <a:cubicBezTo>
                  <a:pt x="3740103" y="1015992"/>
                  <a:pt x="3733535" y="1016595"/>
                  <a:pt x="3733535" y="1015657"/>
                </a:cubicBezTo>
                <a:lnTo>
                  <a:pt x="3732843" y="1012238"/>
                </a:lnTo>
                <a:lnTo>
                  <a:pt x="3731240" y="1004322"/>
                </a:lnTo>
                <a:cubicBezTo>
                  <a:pt x="3729899" y="1001817"/>
                  <a:pt x="3728207" y="999840"/>
                  <a:pt x="3726833" y="996154"/>
                </a:cubicBezTo>
                <a:cubicBezTo>
                  <a:pt x="3726833" y="998902"/>
                  <a:pt x="3726833" y="1001717"/>
                  <a:pt x="3726833" y="1004465"/>
                </a:cubicBezTo>
                <a:cubicBezTo>
                  <a:pt x="3726833" y="998031"/>
                  <a:pt x="3716368" y="1008419"/>
                  <a:pt x="3715833" y="1009558"/>
                </a:cubicBezTo>
                <a:cubicBezTo>
                  <a:pt x="3714160" y="1009558"/>
                  <a:pt x="3711413" y="996154"/>
                  <a:pt x="3722738" y="996154"/>
                </a:cubicBezTo>
                <a:cubicBezTo>
                  <a:pt x="3721396" y="999304"/>
                  <a:pt x="3724883" y="993339"/>
                  <a:pt x="3726833" y="991328"/>
                </a:cubicBezTo>
                <a:cubicBezTo>
                  <a:pt x="3726833" y="977857"/>
                  <a:pt x="3698404" y="962643"/>
                  <a:pt x="3684739" y="962643"/>
                </a:cubicBezTo>
                <a:cubicBezTo>
                  <a:pt x="3682190" y="969747"/>
                  <a:pt x="3670195" y="982750"/>
                  <a:pt x="3657993" y="982750"/>
                </a:cubicBezTo>
                <a:cubicBezTo>
                  <a:pt x="3658394" y="981811"/>
                  <a:pt x="3648209" y="991998"/>
                  <a:pt x="3646464" y="996154"/>
                </a:cubicBezTo>
                <a:cubicBezTo>
                  <a:pt x="3617916" y="999840"/>
                  <a:pt x="3609201" y="982750"/>
                  <a:pt x="3590640" y="982750"/>
                </a:cubicBezTo>
                <a:cubicBezTo>
                  <a:pt x="3577437" y="989787"/>
                  <a:pt x="3572747" y="998366"/>
                  <a:pt x="3572747" y="1009558"/>
                </a:cubicBezTo>
                <a:cubicBezTo>
                  <a:pt x="3576499" y="1012708"/>
                  <a:pt x="3583668" y="1012306"/>
                  <a:pt x="3574961" y="1016260"/>
                </a:cubicBezTo>
                <a:cubicBezTo>
                  <a:pt x="3579849" y="1016260"/>
                  <a:pt x="3579513" y="1020550"/>
                  <a:pt x="3579448" y="1023834"/>
                </a:cubicBezTo>
                <a:cubicBezTo>
                  <a:pt x="3579448" y="1026180"/>
                  <a:pt x="3528114" y="1052519"/>
                  <a:pt x="3523560" y="1056406"/>
                </a:cubicBezTo>
                <a:cubicBezTo>
                  <a:pt x="3513063" y="1065320"/>
                  <a:pt x="3511864" y="1066258"/>
                  <a:pt x="3505143" y="1081003"/>
                </a:cubicBezTo>
                <a:cubicBezTo>
                  <a:pt x="3506685" y="1077652"/>
                  <a:pt x="3499034" y="1124031"/>
                  <a:pt x="3499034" y="1109554"/>
                </a:cubicBezTo>
                <a:cubicBezTo>
                  <a:pt x="3499034" y="1109889"/>
                  <a:pt x="3491528" y="1130197"/>
                  <a:pt x="3493872" y="1130197"/>
                </a:cubicBezTo>
                <a:cubicBezTo>
                  <a:pt x="3474635" y="1133749"/>
                  <a:pt x="3470679" y="1143131"/>
                  <a:pt x="3452119" y="1150303"/>
                </a:cubicBezTo>
                <a:cubicBezTo>
                  <a:pt x="3434019" y="1157273"/>
                  <a:pt x="3406802" y="1153788"/>
                  <a:pt x="3396545" y="1163707"/>
                </a:cubicBezTo>
                <a:cubicBezTo>
                  <a:pt x="3396411" y="1183814"/>
                  <a:pt x="3427450" y="1192526"/>
                  <a:pt x="3445480" y="1178519"/>
                </a:cubicBezTo>
                <a:cubicBezTo>
                  <a:pt x="3445414" y="1181937"/>
                  <a:pt x="3453453" y="1190516"/>
                  <a:pt x="3452720" y="1190516"/>
                </a:cubicBezTo>
                <a:cubicBezTo>
                  <a:pt x="3461029" y="1188773"/>
                  <a:pt x="3464850" y="1183814"/>
                  <a:pt x="3479194" y="1183814"/>
                </a:cubicBezTo>
                <a:cubicBezTo>
                  <a:pt x="3485291" y="1167930"/>
                  <a:pt x="3577839" y="1138373"/>
                  <a:pt x="3577909" y="1150303"/>
                </a:cubicBezTo>
                <a:cubicBezTo>
                  <a:pt x="3588762" y="1138373"/>
                  <a:pt x="3608397" y="1143936"/>
                  <a:pt x="3612888" y="1150303"/>
                </a:cubicBezTo>
                <a:cubicBezTo>
                  <a:pt x="3630646" y="1144137"/>
                  <a:pt x="3638021" y="1134419"/>
                  <a:pt x="3655442" y="1143601"/>
                </a:cubicBezTo>
                <a:cubicBezTo>
                  <a:pt x="3656854" y="1143466"/>
                  <a:pt x="3668448" y="1143131"/>
                  <a:pt x="3672337" y="1143601"/>
                </a:cubicBezTo>
                <a:cubicBezTo>
                  <a:pt x="3701024" y="1143601"/>
                  <a:pt x="3712148" y="1121483"/>
                  <a:pt x="3726766" y="1147220"/>
                </a:cubicBezTo>
                <a:cubicBezTo>
                  <a:pt x="3726766" y="1155731"/>
                  <a:pt x="3730050" y="1136899"/>
                  <a:pt x="3732999" y="1136899"/>
                </a:cubicBezTo>
                <a:cubicBezTo>
                  <a:pt x="3733066" y="1137032"/>
                  <a:pt x="3737289" y="1136832"/>
                  <a:pt x="3737289" y="1136899"/>
                </a:cubicBezTo>
                <a:cubicBezTo>
                  <a:pt x="3731726" y="1136899"/>
                  <a:pt x="3739903" y="1197553"/>
                  <a:pt x="3718651" y="1210622"/>
                </a:cubicBezTo>
                <a:cubicBezTo>
                  <a:pt x="3726833" y="1210622"/>
                  <a:pt x="3750290" y="1237163"/>
                  <a:pt x="3775021" y="1244133"/>
                </a:cubicBezTo>
                <a:cubicBezTo>
                  <a:pt x="3792045" y="1248958"/>
                  <a:pt x="3801294" y="1244133"/>
                  <a:pt x="3813559" y="1250835"/>
                </a:cubicBezTo>
                <a:cubicBezTo>
                  <a:pt x="3827902" y="1258676"/>
                  <a:pt x="3828370" y="1272215"/>
                  <a:pt x="3840837" y="1280994"/>
                </a:cubicBezTo>
                <a:cubicBezTo>
                  <a:pt x="3851828" y="1288702"/>
                  <a:pt x="3906383" y="1307334"/>
                  <a:pt x="3917509" y="1298018"/>
                </a:cubicBezTo>
                <a:cubicBezTo>
                  <a:pt x="3941101" y="1278180"/>
                  <a:pt x="3909601" y="1249896"/>
                  <a:pt x="3952897" y="1243865"/>
                </a:cubicBezTo>
                <a:cubicBezTo>
                  <a:pt x="3978566" y="1240313"/>
                  <a:pt x="4022130" y="1260754"/>
                  <a:pt x="4028296" y="1277643"/>
                </a:cubicBezTo>
                <a:cubicBezTo>
                  <a:pt x="4049408" y="1268126"/>
                  <a:pt x="4067504" y="1282066"/>
                  <a:pt x="4092234" y="1284345"/>
                </a:cubicBezTo>
                <a:cubicBezTo>
                  <a:pt x="4103025" y="1285351"/>
                  <a:pt x="4100344" y="1291383"/>
                  <a:pt x="4112073" y="1291048"/>
                </a:cubicBezTo>
                <a:cubicBezTo>
                  <a:pt x="4121321" y="1290780"/>
                  <a:pt x="4125008" y="1277643"/>
                  <a:pt x="4129364" y="1277643"/>
                </a:cubicBezTo>
                <a:cubicBezTo>
                  <a:pt x="4133989" y="1287294"/>
                  <a:pt x="4131710" y="1279788"/>
                  <a:pt x="4135530" y="1279788"/>
                </a:cubicBezTo>
                <a:cubicBezTo>
                  <a:pt x="4135530" y="1264105"/>
                  <a:pt x="4177351" y="1284211"/>
                  <a:pt x="4179429" y="1284345"/>
                </a:cubicBezTo>
                <a:cubicBezTo>
                  <a:pt x="4260659" y="1289305"/>
                  <a:pt x="4232242" y="1192594"/>
                  <a:pt x="4255164" y="1150571"/>
                </a:cubicBezTo>
                <a:cubicBezTo>
                  <a:pt x="4254560" y="1150102"/>
                  <a:pt x="4254024" y="1148896"/>
                  <a:pt x="4253957" y="1148225"/>
                </a:cubicBezTo>
                <a:cubicBezTo>
                  <a:pt x="4253220" y="1151241"/>
                  <a:pt x="4248930" y="1150504"/>
                  <a:pt x="4248662" y="1150504"/>
                </a:cubicBezTo>
                <a:cubicBezTo>
                  <a:pt x="4230299" y="1151710"/>
                  <a:pt x="4217296" y="1165517"/>
                  <a:pt x="4192499" y="1170611"/>
                </a:cubicBezTo>
                <a:cubicBezTo>
                  <a:pt x="4190555" y="1170611"/>
                  <a:pt x="4192096" y="1164578"/>
                  <a:pt x="4191024" y="1163908"/>
                </a:cubicBezTo>
                <a:cubicBezTo>
                  <a:pt x="4190957" y="1177111"/>
                  <a:pt x="4158854" y="1144271"/>
                  <a:pt x="4143371" y="1148560"/>
                </a:cubicBezTo>
                <a:cubicBezTo>
                  <a:pt x="4142768" y="1157608"/>
                  <a:pt x="4143238" y="1163908"/>
                  <a:pt x="4134391" y="1163908"/>
                </a:cubicBezTo>
                <a:cubicBezTo>
                  <a:pt x="4123198" y="1165181"/>
                  <a:pt x="4114686" y="1166321"/>
                  <a:pt x="4108856" y="1154525"/>
                </a:cubicBezTo>
                <a:cubicBezTo>
                  <a:pt x="4108856" y="1154659"/>
                  <a:pt x="4100009" y="1150504"/>
                  <a:pt x="4093239" y="1150504"/>
                </a:cubicBezTo>
                <a:cubicBezTo>
                  <a:pt x="4096323" y="1152180"/>
                  <a:pt x="4095652" y="1157206"/>
                  <a:pt x="4090425" y="1157206"/>
                </a:cubicBezTo>
                <a:cubicBezTo>
                  <a:pt x="4089889" y="1156000"/>
                  <a:pt x="4096859" y="1170611"/>
                  <a:pt x="4090625" y="1170611"/>
                </a:cubicBezTo>
                <a:cubicBezTo>
                  <a:pt x="4089955" y="1170476"/>
                  <a:pt x="4089554" y="1170409"/>
                  <a:pt x="4089151" y="1170275"/>
                </a:cubicBezTo>
                <a:cubicBezTo>
                  <a:pt x="4089352" y="1170677"/>
                  <a:pt x="4089419" y="1171214"/>
                  <a:pt x="4088749" y="1171951"/>
                </a:cubicBezTo>
                <a:cubicBezTo>
                  <a:pt x="4088749" y="1173023"/>
                  <a:pt x="4075345" y="1161563"/>
                  <a:pt x="4075345" y="1163774"/>
                </a:cubicBezTo>
                <a:cubicBezTo>
                  <a:pt x="4075211" y="1163104"/>
                  <a:pt x="4075211" y="1162568"/>
                  <a:pt x="4075211" y="1162232"/>
                </a:cubicBezTo>
                <a:cubicBezTo>
                  <a:pt x="4071860" y="1159552"/>
                  <a:pt x="4065761" y="1155128"/>
                  <a:pt x="4063147" y="1155262"/>
                </a:cubicBezTo>
                <a:cubicBezTo>
                  <a:pt x="4065090" y="1153587"/>
                  <a:pt x="4067034" y="1154123"/>
                  <a:pt x="4068575" y="1150571"/>
                </a:cubicBezTo>
                <a:cubicBezTo>
                  <a:pt x="4063415" y="1145343"/>
                  <a:pt x="4061673" y="1149700"/>
                  <a:pt x="4061873" y="1137167"/>
                </a:cubicBezTo>
                <a:cubicBezTo>
                  <a:pt x="4055640" y="1135625"/>
                  <a:pt x="4057718" y="1137100"/>
                  <a:pt x="4055171" y="1130465"/>
                </a:cubicBezTo>
                <a:cubicBezTo>
                  <a:pt x="4053563" y="1130062"/>
                  <a:pt x="4041767" y="1130598"/>
                  <a:pt x="4041767" y="1131202"/>
                </a:cubicBezTo>
                <a:cubicBezTo>
                  <a:pt x="4048670" y="1124097"/>
                  <a:pt x="4047531" y="1125840"/>
                  <a:pt x="4055171" y="1126175"/>
                </a:cubicBezTo>
                <a:cubicBezTo>
                  <a:pt x="4055171" y="1122757"/>
                  <a:pt x="4062410" y="1123829"/>
                  <a:pt x="4068575" y="1124164"/>
                </a:cubicBezTo>
                <a:cubicBezTo>
                  <a:pt x="4068575" y="1118468"/>
                  <a:pt x="4048000" y="1113910"/>
                  <a:pt x="4044046" y="1110358"/>
                </a:cubicBezTo>
                <a:cubicBezTo>
                  <a:pt x="4039220" y="1110358"/>
                  <a:pt x="4071726" y="1090252"/>
                  <a:pt x="4061806" y="1090252"/>
                </a:cubicBezTo>
                <a:cubicBezTo>
                  <a:pt x="4061270" y="1090855"/>
                  <a:pt x="4061337" y="1090654"/>
                  <a:pt x="4061538" y="1090453"/>
                </a:cubicBezTo>
                <a:cubicBezTo>
                  <a:pt x="4058321" y="1092598"/>
                  <a:pt x="4041767" y="1104058"/>
                  <a:pt x="4041767" y="1090386"/>
                </a:cubicBezTo>
                <a:cubicBezTo>
                  <a:pt x="4041365" y="1083215"/>
                  <a:pt x="4046727" y="1086029"/>
                  <a:pt x="4048134" y="1083483"/>
                </a:cubicBezTo>
                <a:cubicBezTo>
                  <a:pt x="4046124" y="1079662"/>
                  <a:pt x="4049139" y="1076781"/>
                  <a:pt x="4041767" y="1073028"/>
                </a:cubicBezTo>
                <a:cubicBezTo>
                  <a:pt x="4041767" y="1070480"/>
                  <a:pt x="4042906" y="1069811"/>
                  <a:pt x="4044314" y="1069743"/>
                </a:cubicBezTo>
                <a:cubicBezTo>
                  <a:pt x="4040494" y="1067866"/>
                  <a:pt x="4036003" y="1061969"/>
                  <a:pt x="4040159" y="1063711"/>
                </a:cubicBezTo>
                <a:cubicBezTo>
                  <a:pt x="4040561" y="1059489"/>
                  <a:pt x="4047397" y="1063443"/>
                  <a:pt x="4048335" y="1066526"/>
                </a:cubicBezTo>
                <a:cubicBezTo>
                  <a:pt x="4048268" y="1061768"/>
                  <a:pt x="4049139" y="1056674"/>
                  <a:pt x="4056110" y="1056674"/>
                </a:cubicBezTo>
                <a:cubicBezTo>
                  <a:pt x="4045453" y="1048832"/>
                  <a:pt x="4026888" y="1047626"/>
                  <a:pt x="4015361" y="1056674"/>
                </a:cubicBezTo>
                <a:cubicBezTo>
                  <a:pt x="4015427" y="1056674"/>
                  <a:pt x="4014891" y="1049771"/>
                  <a:pt x="4014891" y="1049637"/>
                </a:cubicBezTo>
                <a:lnTo>
                  <a:pt x="4007815" y="1056052"/>
                </a:lnTo>
                <a:lnTo>
                  <a:pt x="4007720" y="1056138"/>
                </a:lnTo>
                <a:cubicBezTo>
                  <a:pt x="4007184" y="1055534"/>
                  <a:pt x="4007117" y="1055602"/>
                  <a:pt x="4007385" y="1056138"/>
                </a:cubicBezTo>
                <a:cubicBezTo>
                  <a:pt x="4007519" y="1056272"/>
                  <a:pt x="4007586" y="1056339"/>
                  <a:pt x="4007720" y="1056473"/>
                </a:cubicBezTo>
                <a:cubicBezTo>
                  <a:pt x="4007653" y="1056406"/>
                  <a:pt x="4007586" y="1056406"/>
                  <a:pt x="4007519" y="1056339"/>
                </a:cubicBezTo>
                <a:cubicBezTo>
                  <a:pt x="4008927" y="1058819"/>
                  <a:pt x="4014958" y="1067197"/>
                  <a:pt x="4014958" y="1061768"/>
                </a:cubicBezTo>
                <a:cubicBezTo>
                  <a:pt x="4015226" y="1061567"/>
                  <a:pt x="4014490" y="1070079"/>
                  <a:pt x="4012813" y="1070079"/>
                </a:cubicBezTo>
                <a:cubicBezTo>
                  <a:pt x="4009597" y="1069207"/>
                  <a:pt x="4009195" y="1065722"/>
                  <a:pt x="4007050" y="1064113"/>
                </a:cubicBezTo>
                <a:cubicBezTo>
                  <a:pt x="4008524" y="1065923"/>
                  <a:pt x="4009262" y="1070279"/>
                  <a:pt x="4008256" y="1070950"/>
                </a:cubicBezTo>
                <a:cubicBezTo>
                  <a:pt x="4008256" y="1067833"/>
                  <a:pt x="4005960" y="1068755"/>
                  <a:pt x="4003799" y="1070682"/>
                </a:cubicBezTo>
                <a:lnTo>
                  <a:pt x="4000224" y="1076324"/>
                </a:lnTo>
                <a:lnTo>
                  <a:pt x="4000147" y="1076445"/>
                </a:lnTo>
                <a:cubicBezTo>
                  <a:pt x="3992440" y="1072625"/>
                  <a:pt x="3990831" y="1069676"/>
                  <a:pt x="3988686" y="1063377"/>
                </a:cubicBezTo>
                <a:cubicBezTo>
                  <a:pt x="3983257" y="1063377"/>
                  <a:pt x="3981515" y="1062773"/>
                  <a:pt x="3981515" y="1059824"/>
                </a:cubicBezTo>
                <a:cubicBezTo>
                  <a:pt x="3979236" y="1062438"/>
                  <a:pt x="3977493" y="1065186"/>
                  <a:pt x="3974209" y="1066862"/>
                </a:cubicBezTo>
                <a:cubicBezTo>
                  <a:pt x="3973606" y="1066594"/>
                  <a:pt x="3982520" y="1070883"/>
                  <a:pt x="3981515" y="1070079"/>
                </a:cubicBezTo>
                <a:cubicBezTo>
                  <a:pt x="3984799" y="1086432"/>
                  <a:pt x="3997466" y="1095680"/>
                  <a:pt x="4007787" y="1079595"/>
                </a:cubicBezTo>
                <a:cubicBezTo>
                  <a:pt x="4009463" y="1082745"/>
                  <a:pt x="4015026" y="1087303"/>
                  <a:pt x="4015026" y="1087303"/>
                </a:cubicBezTo>
                <a:cubicBezTo>
                  <a:pt x="4015026" y="1086900"/>
                  <a:pt x="4009195" y="1089716"/>
                  <a:pt x="4008324" y="1089649"/>
                </a:cubicBezTo>
                <a:cubicBezTo>
                  <a:pt x="4008457" y="1093066"/>
                  <a:pt x="4010066" y="1097490"/>
                  <a:pt x="4002626" y="1094675"/>
                </a:cubicBezTo>
                <a:cubicBezTo>
                  <a:pt x="4002827" y="1092598"/>
                  <a:pt x="4002693" y="1090185"/>
                  <a:pt x="4001688" y="1090185"/>
                </a:cubicBezTo>
                <a:cubicBezTo>
                  <a:pt x="3998806" y="1091257"/>
                  <a:pt x="4001420" y="1094876"/>
                  <a:pt x="4000281" y="1096283"/>
                </a:cubicBezTo>
                <a:cubicBezTo>
                  <a:pt x="4003632" y="1099903"/>
                  <a:pt x="4007921" y="1103924"/>
                  <a:pt x="4011004" y="1105331"/>
                </a:cubicBezTo>
                <a:cubicBezTo>
                  <a:pt x="4009395" y="1106538"/>
                  <a:pt x="4007787" y="1107611"/>
                  <a:pt x="4007720" y="1107677"/>
                </a:cubicBezTo>
                <a:cubicBezTo>
                  <a:pt x="4008658" y="1108214"/>
                  <a:pt x="4015026" y="1111096"/>
                  <a:pt x="4015026" y="1110760"/>
                </a:cubicBezTo>
                <a:cubicBezTo>
                  <a:pt x="4018645" y="1113106"/>
                  <a:pt x="4029234" y="1123964"/>
                  <a:pt x="4033590" y="1130465"/>
                </a:cubicBezTo>
                <a:cubicBezTo>
                  <a:pt x="4039756" y="1130465"/>
                  <a:pt x="4029837" y="1140249"/>
                  <a:pt x="4015026" y="1128119"/>
                </a:cubicBezTo>
                <a:cubicBezTo>
                  <a:pt x="4016097" y="1126711"/>
                  <a:pt x="4017304" y="1125438"/>
                  <a:pt x="4018578" y="1124164"/>
                </a:cubicBezTo>
                <a:cubicBezTo>
                  <a:pt x="4016567" y="1122288"/>
                  <a:pt x="4014824" y="1120747"/>
                  <a:pt x="4015026" y="1120880"/>
                </a:cubicBezTo>
                <a:cubicBezTo>
                  <a:pt x="4015026" y="1127046"/>
                  <a:pt x="4010199" y="1122623"/>
                  <a:pt x="4008390" y="1120076"/>
                </a:cubicBezTo>
                <a:cubicBezTo>
                  <a:pt x="4008524" y="1122020"/>
                  <a:pt x="4008860" y="1124835"/>
                  <a:pt x="4008324" y="1126175"/>
                </a:cubicBezTo>
                <a:cubicBezTo>
                  <a:pt x="4008324" y="1121417"/>
                  <a:pt x="4021259" y="1137770"/>
                  <a:pt x="4021728" y="1138306"/>
                </a:cubicBezTo>
                <a:cubicBezTo>
                  <a:pt x="4019985" y="1139914"/>
                  <a:pt x="4017773" y="1140249"/>
                  <a:pt x="4015026" y="1139311"/>
                </a:cubicBezTo>
                <a:cubicBezTo>
                  <a:pt x="4014758" y="1139110"/>
                  <a:pt x="4014691" y="1139043"/>
                  <a:pt x="4014490" y="1138909"/>
                </a:cubicBezTo>
                <a:cubicBezTo>
                  <a:pt x="4017706" y="1141590"/>
                  <a:pt x="4026487" y="1149432"/>
                  <a:pt x="4021660" y="1150370"/>
                </a:cubicBezTo>
                <a:cubicBezTo>
                  <a:pt x="4021660" y="1150437"/>
                  <a:pt x="4021660" y="1150437"/>
                  <a:pt x="4021660" y="1150504"/>
                </a:cubicBezTo>
                <a:cubicBezTo>
                  <a:pt x="4021660" y="1150906"/>
                  <a:pt x="4017840" y="1150370"/>
                  <a:pt x="4014288" y="1150303"/>
                </a:cubicBezTo>
                <a:cubicBezTo>
                  <a:pt x="4014288" y="1147689"/>
                  <a:pt x="4014691" y="1144606"/>
                  <a:pt x="4017371" y="1143802"/>
                </a:cubicBezTo>
                <a:cubicBezTo>
                  <a:pt x="4012546" y="1143802"/>
                  <a:pt x="4017505" y="1141121"/>
                  <a:pt x="4013551" y="1143400"/>
                </a:cubicBezTo>
                <a:cubicBezTo>
                  <a:pt x="4015361" y="1140853"/>
                  <a:pt x="4008592" y="1126778"/>
                  <a:pt x="4010267" y="1130398"/>
                </a:cubicBezTo>
                <a:cubicBezTo>
                  <a:pt x="4007921" y="1131939"/>
                  <a:pt x="4007251" y="1131068"/>
                  <a:pt x="4008256" y="1127917"/>
                </a:cubicBezTo>
                <a:cubicBezTo>
                  <a:pt x="4008256" y="1131269"/>
                  <a:pt x="3998270" y="1123696"/>
                  <a:pt x="3996260" y="1123696"/>
                </a:cubicBezTo>
                <a:cubicBezTo>
                  <a:pt x="3996528" y="1122422"/>
                  <a:pt x="3992841" y="1137100"/>
                  <a:pt x="3995522" y="1137100"/>
                </a:cubicBezTo>
                <a:cubicBezTo>
                  <a:pt x="3991501" y="1136296"/>
                  <a:pt x="3985938" y="1137636"/>
                  <a:pt x="3983190" y="1136966"/>
                </a:cubicBezTo>
                <a:lnTo>
                  <a:pt x="3983166" y="1136891"/>
                </a:lnTo>
                <a:lnTo>
                  <a:pt x="3981447" y="1136834"/>
                </a:lnTo>
                <a:lnTo>
                  <a:pt x="3981447" y="1137032"/>
                </a:lnTo>
                <a:cubicBezTo>
                  <a:pt x="3981447" y="1137032"/>
                  <a:pt x="3981447" y="1137100"/>
                  <a:pt x="3981447" y="1137167"/>
                </a:cubicBezTo>
                <a:cubicBezTo>
                  <a:pt x="3988887" y="1143936"/>
                  <a:pt x="3990027" y="1151978"/>
                  <a:pt x="3985804" y="1157139"/>
                </a:cubicBezTo>
                <a:cubicBezTo>
                  <a:pt x="3996193" y="1157139"/>
                  <a:pt x="3982252" y="1169136"/>
                  <a:pt x="3981917" y="1164780"/>
                </a:cubicBezTo>
                <a:cubicBezTo>
                  <a:pt x="3982319" y="1164913"/>
                  <a:pt x="3981046" y="1154190"/>
                  <a:pt x="3980711" y="1151241"/>
                </a:cubicBezTo>
                <a:cubicBezTo>
                  <a:pt x="3980979" y="1152246"/>
                  <a:pt x="3981783" y="1153453"/>
                  <a:pt x="3981447" y="1150504"/>
                </a:cubicBezTo>
                <a:cubicBezTo>
                  <a:pt x="3981447" y="1143198"/>
                  <a:pt x="3975148" y="1156737"/>
                  <a:pt x="3974678" y="1158479"/>
                </a:cubicBezTo>
                <a:cubicBezTo>
                  <a:pt x="3974209" y="1157809"/>
                  <a:pt x="3969987" y="1152113"/>
                  <a:pt x="3966368" y="1148158"/>
                </a:cubicBezTo>
                <a:cubicBezTo>
                  <a:pt x="3962615" y="1149566"/>
                  <a:pt x="3954639" y="1152246"/>
                  <a:pt x="3954639" y="1150437"/>
                </a:cubicBezTo>
                <a:cubicBezTo>
                  <a:pt x="3953969" y="1139848"/>
                  <a:pt x="3941235" y="1124164"/>
                  <a:pt x="3941235" y="1122891"/>
                </a:cubicBezTo>
                <a:cubicBezTo>
                  <a:pt x="3943246" y="1118266"/>
                  <a:pt x="3944183" y="1117127"/>
                  <a:pt x="3944854" y="1115787"/>
                </a:cubicBezTo>
                <a:cubicBezTo>
                  <a:pt x="3943580" y="1113240"/>
                  <a:pt x="3941436" y="1108883"/>
                  <a:pt x="3941235" y="1108615"/>
                </a:cubicBezTo>
                <a:cubicBezTo>
                  <a:pt x="3941235" y="1109085"/>
                  <a:pt x="3941235" y="1109353"/>
                  <a:pt x="3941235" y="1109621"/>
                </a:cubicBezTo>
                <a:cubicBezTo>
                  <a:pt x="3939894" y="1117328"/>
                  <a:pt x="3939023" y="1117597"/>
                  <a:pt x="3939425" y="1123628"/>
                </a:cubicBezTo>
                <a:cubicBezTo>
                  <a:pt x="3944921" y="1123628"/>
                  <a:pt x="3942307" y="1129995"/>
                  <a:pt x="3935940" y="1130330"/>
                </a:cubicBezTo>
                <a:cubicBezTo>
                  <a:pt x="3939492" y="1130330"/>
                  <a:pt x="3927227" y="1108280"/>
                  <a:pt x="3927830" y="1109621"/>
                </a:cubicBezTo>
                <a:cubicBezTo>
                  <a:pt x="3927830" y="1102717"/>
                  <a:pt x="3941101" y="1090117"/>
                  <a:pt x="3928166" y="1090117"/>
                </a:cubicBezTo>
                <a:cubicBezTo>
                  <a:pt x="3927697" y="1089849"/>
                  <a:pt x="3925083" y="1090117"/>
                  <a:pt x="3923139" y="1089984"/>
                </a:cubicBezTo>
                <a:cubicBezTo>
                  <a:pt x="3921865" y="1087169"/>
                  <a:pt x="3914426" y="1078054"/>
                  <a:pt x="3914426" y="1084153"/>
                </a:cubicBezTo>
                <a:cubicBezTo>
                  <a:pt x="3913085" y="1082209"/>
                  <a:pt x="3913823" y="1080333"/>
                  <a:pt x="3907724" y="1076713"/>
                </a:cubicBezTo>
                <a:cubicBezTo>
                  <a:pt x="3908327" y="1076580"/>
                  <a:pt x="3906987" y="1070011"/>
                  <a:pt x="3908327" y="1070011"/>
                </a:cubicBezTo>
                <a:cubicBezTo>
                  <a:pt x="3917442" y="1073697"/>
                  <a:pt x="3910338" y="1070212"/>
                  <a:pt x="3921128" y="1070011"/>
                </a:cubicBezTo>
                <a:cubicBezTo>
                  <a:pt x="3910941" y="1070347"/>
                  <a:pt x="3908596" y="1056607"/>
                  <a:pt x="3906585" y="1056607"/>
                </a:cubicBezTo>
                <a:cubicBezTo>
                  <a:pt x="3908528" y="1041058"/>
                  <a:pt x="3907791" y="1032479"/>
                  <a:pt x="3914426" y="1023096"/>
                </a:cubicBezTo>
                <a:cubicBezTo>
                  <a:pt x="3911142" y="1022292"/>
                  <a:pt x="3904373" y="1022963"/>
                  <a:pt x="3901022" y="1023096"/>
                </a:cubicBezTo>
                <a:cubicBezTo>
                  <a:pt x="3895191" y="1014249"/>
                  <a:pt x="3871599" y="997025"/>
                  <a:pt x="3859670" y="1000510"/>
                </a:cubicBezTo>
                <a:cubicBezTo>
                  <a:pt x="3866305" y="1002454"/>
                  <a:pt x="3853504" y="1002789"/>
                  <a:pt x="3853035" y="1002990"/>
                </a:cubicBezTo>
                <a:cubicBezTo>
                  <a:pt x="3852733" y="1002688"/>
                  <a:pt x="3852549" y="1001113"/>
                  <a:pt x="3852423" y="999564"/>
                </a:cubicBezTo>
                <a:lnTo>
                  <a:pt x="3852166" y="996327"/>
                </a:lnTo>
                <a:lnTo>
                  <a:pt x="3854107" y="996422"/>
                </a:lnTo>
                <a:cubicBezTo>
                  <a:pt x="3854576" y="999237"/>
                  <a:pt x="3853906" y="999237"/>
                  <a:pt x="3852163" y="996288"/>
                </a:cubicBezTo>
                <a:lnTo>
                  <a:pt x="3852166" y="996327"/>
                </a:lnTo>
                <a:lnTo>
                  <a:pt x="3847272" y="996087"/>
                </a:lnTo>
                <a:lnTo>
                  <a:pt x="3847338" y="996154"/>
                </a:lnTo>
                <a:lnTo>
                  <a:pt x="3846970" y="996048"/>
                </a:lnTo>
                <a:lnTo>
                  <a:pt x="3847003" y="996087"/>
                </a:lnTo>
                <a:cubicBezTo>
                  <a:pt x="3842981" y="996154"/>
                  <a:pt x="3838290" y="996556"/>
                  <a:pt x="3835810" y="997293"/>
                </a:cubicBezTo>
                <a:cubicBezTo>
                  <a:pt x="3837955" y="995752"/>
                  <a:pt x="3841373" y="992937"/>
                  <a:pt x="3842780" y="991127"/>
                </a:cubicBezTo>
                <a:cubicBezTo>
                  <a:pt x="3840032" y="988045"/>
                  <a:pt x="3837150" y="984626"/>
                  <a:pt x="3835006" y="982147"/>
                </a:cubicBezTo>
                <a:cubicBezTo>
                  <a:pt x="3826762" y="991597"/>
                  <a:pt x="3800691" y="951451"/>
                  <a:pt x="3800557" y="949440"/>
                </a:cubicBezTo>
                <a:cubicBezTo>
                  <a:pt x="3800557" y="950513"/>
                  <a:pt x="3799685" y="953462"/>
                  <a:pt x="3795262" y="956008"/>
                </a:cubicBezTo>
                <a:cubicBezTo>
                  <a:pt x="3792313" y="956008"/>
                  <a:pt x="3782193" y="929200"/>
                  <a:pt x="3790302" y="929200"/>
                </a:cubicBezTo>
                <a:close/>
                <a:moveTo>
                  <a:pt x="1823299" y="925312"/>
                </a:moveTo>
                <a:cubicBezTo>
                  <a:pt x="1822160" y="926719"/>
                  <a:pt x="1819748" y="928395"/>
                  <a:pt x="1818071" y="929199"/>
                </a:cubicBezTo>
                <a:cubicBezTo>
                  <a:pt x="1819815" y="930003"/>
                  <a:pt x="1822697" y="933288"/>
                  <a:pt x="1823299" y="934091"/>
                </a:cubicBezTo>
                <a:cubicBezTo>
                  <a:pt x="1823299" y="938783"/>
                  <a:pt x="1816597" y="932617"/>
                  <a:pt x="1816597" y="937242"/>
                </a:cubicBezTo>
                <a:cubicBezTo>
                  <a:pt x="1813447" y="931545"/>
                  <a:pt x="1823299" y="952121"/>
                  <a:pt x="1823299" y="941263"/>
                </a:cubicBezTo>
                <a:cubicBezTo>
                  <a:pt x="1825109" y="945820"/>
                  <a:pt x="1850108" y="957147"/>
                  <a:pt x="1850108" y="957482"/>
                </a:cubicBezTo>
                <a:cubicBezTo>
                  <a:pt x="1846087" y="951316"/>
                  <a:pt x="1837777" y="933422"/>
                  <a:pt x="1833755" y="929132"/>
                </a:cubicBezTo>
                <a:cubicBezTo>
                  <a:pt x="1830672" y="929132"/>
                  <a:pt x="1827656" y="929333"/>
                  <a:pt x="1823299" y="925312"/>
                </a:cubicBezTo>
                <a:close/>
                <a:moveTo>
                  <a:pt x="1763315" y="923704"/>
                </a:moveTo>
                <a:cubicBezTo>
                  <a:pt x="1762712" y="925782"/>
                  <a:pt x="1758691" y="929870"/>
                  <a:pt x="1759294" y="929199"/>
                </a:cubicBezTo>
                <a:cubicBezTo>
                  <a:pt x="1783020" y="929199"/>
                  <a:pt x="1786303" y="951785"/>
                  <a:pt x="1778127" y="967067"/>
                </a:cubicBezTo>
                <a:cubicBezTo>
                  <a:pt x="1783958" y="966731"/>
                  <a:pt x="1802791" y="991663"/>
                  <a:pt x="1803260" y="996220"/>
                </a:cubicBezTo>
                <a:cubicBezTo>
                  <a:pt x="1803260" y="996020"/>
                  <a:pt x="1803662" y="991328"/>
                  <a:pt x="1803595" y="989586"/>
                </a:cubicBezTo>
                <a:cubicBezTo>
                  <a:pt x="1805136" y="989854"/>
                  <a:pt x="1810230" y="990256"/>
                  <a:pt x="1811034" y="989518"/>
                </a:cubicBezTo>
                <a:cubicBezTo>
                  <a:pt x="1799172" y="989518"/>
                  <a:pt x="1819881" y="956477"/>
                  <a:pt x="1822897" y="956074"/>
                </a:cubicBezTo>
                <a:cubicBezTo>
                  <a:pt x="1812576" y="943810"/>
                  <a:pt x="1800914" y="925446"/>
                  <a:pt x="1783087" y="931210"/>
                </a:cubicBezTo>
                <a:cubicBezTo>
                  <a:pt x="1783087" y="930071"/>
                  <a:pt x="1782684" y="929400"/>
                  <a:pt x="1783690" y="929199"/>
                </a:cubicBezTo>
                <a:cubicBezTo>
                  <a:pt x="1773905" y="929199"/>
                  <a:pt x="1768007" y="930138"/>
                  <a:pt x="1763315" y="923704"/>
                </a:cubicBezTo>
                <a:close/>
                <a:moveTo>
                  <a:pt x="2231127" y="921559"/>
                </a:moveTo>
                <a:cubicBezTo>
                  <a:pt x="2230524" y="922766"/>
                  <a:pt x="2230391" y="923637"/>
                  <a:pt x="2231061" y="923637"/>
                </a:cubicBezTo>
                <a:cubicBezTo>
                  <a:pt x="2230792" y="923637"/>
                  <a:pt x="2230591" y="923637"/>
                  <a:pt x="2230189" y="923637"/>
                </a:cubicBezTo>
                <a:cubicBezTo>
                  <a:pt x="2230591" y="922296"/>
                  <a:pt x="2230860" y="921693"/>
                  <a:pt x="2231127" y="921559"/>
                </a:cubicBezTo>
                <a:close/>
                <a:moveTo>
                  <a:pt x="2185217" y="916935"/>
                </a:moveTo>
                <a:cubicBezTo>
                  <a:pt x="2188971" y="928999"/>
                  <a:pt x="2196276" y="923637"/>
                  <a:pt x="2208407" y="930339"/>
                </a:cubicBezTo>
                <a:cubicBezTo>
                  <a:pt x="2208407" y="930339"/>
                  <a:pt x="2208608" y="930339"/>
                  <a:pt x="2208876" y="930339"/>
                </a:cubicBezTo>
                <a:cubicBezTo>
                  <a:pt x="2201102" y="923637"/>
                  <a:pt x="2194333" y="920822"/>
                  <a:pt x="2185217" y="916935"/>
                </a:cubicBezTo>
                <a:close/>
                <a:moveTo>
                  <a:pt x="4162071" y="909696"/>
                </a:moveTo>
                <a:cubicBezTo>
                  <a:pt x="4140892" y="911975"/>
                  <a:pt x="4118507" y="955941"/>
                  <a:pt x="4122394" y="955941"/>
                </a:cubicBezTo>
                <a:cubicBezTo>
                  <a:pt x="4110129" y="956008"/>
                  <a:pt x="4110196" y="959091"/>
                  <a:pt x="4101952" y="964721"/>
                </a:cubicBezTo>
                <a:cubicBezTo>
                  <a:pt x="4101952" y="976048"/>
                  <a:pt x="4102757" y="982951"/>
                  <a:pt x="4088548" y="990189"/>
                </a:cubicBezTo>
                <a:cubicBezTo>
                  <a:pt x="4088548" y="990256"/>
                  <a:pt x="4089084" y="989251"/>
                  <a:pt x="4088548" y="989452"/>
                </a:cubicBezTo>
                <a:cubicBezTo>
                  <a:pt x="4085130" y="997428"/>
                  <a:pt x="4082382" y="1004465"/>
                  <a:pt x="4081779" y="1009558"/>
                </a:cubicBezTo>
                <a:cubicBezTo>
                  <a:pt x="4080639" y="1005671"/>
                  <a:pt x="4081645" y="1010161"/>
                  <a:pt x="4081645" y="1009558"/>
                </a:cubicBezTo>
                <a:cubicBezTo>
                  <a:pt x="4093441" y="1032211"/>
                  <a:pt x="4125142" y="1049570"/>
                  <a:pt x="4154430" y="1043069"/>
                </a:cubicBezTo>
                <a:cubicBezTo>
                  <a:pt x="4162808" y="1041192"/>
                  <a:pt x="4172526" y="1026649"/>
                  <a:pt x="4187874" y="1022963"/>
                </a:cubicBezTo>
                <a:cubicBezTo>
                  <a:pt x="4203289" y="1019209"/>
                  <a:pt x="4222658" y="1026581"/>
                  <a:pt x="4236062" y="1016260"/>
                </a:cubicBezTo>
                <a:lnTo>
                  <a:pt x="4236062" y="1022963"/>
                </a:lnTo>
                <a:cubicBezTo>
                  <a:pt x="4236062" y="1022896"/>
                  <a:pt x="4235058" y="1022828"/>
                  <a:pt x="4235058" y="1022963"/>
                </a:cubicBezTo>
                <a:cubicBezTo>
                  <a:pt x="4249266" y="1025845"/>
                  <a:pt x="4239950" y="1032279"/>
                  <a:pt x="4254628" y="1022963"/>
                </a:cubicBezTo>
                <a:cubicBezTo>
                  <a:pt x="4261665" y="1022963"/>
                  <a:pt x="4292025" y="1045549"/>
                  <a:pt x="4323190" y="1043069"/>
                </a:cubicBezTo>
                <a:cubicBezTo>
                  <a:pt x="4352479" y="1040723"/>
                  <a:pt x="4385990" y="1034155"/>
                  <a:pt x="4365146" y="1002789"/>
                </a:cubicBezTo>
                <a:cubicBezTo>
                  <a:pt x="4352144" y="1002789"/>
                  <a:pt x="4263072" y="940191"/>
                  <a:pt x="4263072" y="943207"/>
                </a:cubicBezTo>
                <a:cubicBezTo>
                  <a:pt x="4263072" y="952590"/>
                  <a:pt x="4248729" y="949909"/>
                  <a:pt x="4243234" y="947362"/>
                </a:cubicBezTo>
                <a:cubicBezTo>
                  <a:pt x="4243234" y="959560"/>
                  <a:pt x="4208651" y="963917"/>
                  <a:pt x="4196855" y="956544"/>
                </a:cubicBezTo>
                <a:cubicBezTo>
                  <a:pt x="4196855" y="946558"/>
                  <a:pt x="4202485" y="940995"/>
                  <a:pt x="4182378" y="942537"/>
                </a:cubicBezTo>
                <a:lnTo>
                  <a:pt x="4182378" y="935835"/>
                </a:lnTo>
                <a:cubicBezTo>
                  <a:pt x="4189080" y="933221"/>
                  <a:pt x="4195514" y="923637"/>
                  <a:pt x="4200675" y="923637"/>
                </a:cubicBezTo>
                <a:cubicBezTo>
                  <a:pt x="4200675" y="923637"/>
                  <a:pt x="4200876" y="923637"/>
                  <a:pt x="4201077" y="923637"/>
                </a:cubicBezTo>
                <a:cubicBezTo>
                  <a:pt x="4190823" y="923637"/>
                  <a:pt x="4162272" y="923168"/>
                  <a:pt x="4162272" y="917404"/>
                </a:cubicBezTo>
                <a:cubicBezTo>
                  <a:pt x="4161334" y="915259"/>
                  <a:pt x="4161736" y="911037"/>
                  <a:pt x="4162071" y="909696"/>
                </a:cubicBezTo>
                <a:close/>
                <a:moveTo>
                  <a:pt x="4288473" y="903330"/>
                </a:moveTo>
                <a:cubicBezTo>
                  <a:pt x="4280028" y="905206"/>
                  <a:pt x="4272187" y="909026"/>
                  <a:pt x="4262335" y="909026"/>
                </a:cubicBezTo>
                <a:cubicBezTo>
                  <a:pt x="4262804" y="908959"/>
                  <a:pt x="4256504" y="915058"/>
                  <a:pt x="4255431" y="915728"/>
                </a:cubicBezTo>
                <a:cubicBezTo>
                  <a:pt x="4251075" y="915728"/>
                  <a:pt x="4240017" y="914455"/>
                  <a:pt x="4232109" y="922431"/>
                </a:cubicBezTo>
                <a:cubicBezTo>
                  <a:pt x="4234253" y="922431"/>
                  <a:pt x="4245244" y="936840"/>
                  <a:pt x="4262335" y="935835"/>
                </a:cubicBezTo>
                <a:cubicBezTo>
                  <a:pt x="4272053" y="935232"/>
                  <a:pt x="4305966" y="925714"/>
                  <a:pt x="4296851" y="915394"/>
                </a:cubicBezTo>
                <a:cubicBezTo>
                  <a:pt x="4291288" y="922096"/>
                  <a:pt x="4289210" y="907351"/>
                  <a:pt x="4288473" y="903330"/>
                </a:cubicBezTo>
                <a:close/>
                <a:moveTo>
                  <a:pt x="4593756" y="902324"/>
                </a:moveTo>
                <a:cubicBezTo>
                  <a:pt x="4585379" y="902525"/>
                  <a:pt x="4594292" y="907083"/>
                  <a:pt x="4584909" y="903195"/>
                </a:cubicBezTo>
                <a:cubicBezTo>
                  <a:pt x="4585178" y="905005"/>
                  <a:pt x="4579213" y="909093"/>
                  <a:pt x="4579347" y="909026"/>
                </a:cubicBezTo>
                <a:cubicBezTo>
                  <a:pt x="4579481" y="909026"/>
                  <a:pt x="4577403" y="904469"/>
                  <a:pt x="4576934" y="902458"/>
                </a:cubicBezTo>
                <a:cubicBezTo>
                  <a:pt x="4556492" y="904134"/>
                  <a:pt x="4543960" y="922431"/>
                  <a:pt x="4540474" y="922431"/>
                </a:cubicBezTo>
                <a:cubicBezTo>
                  <a:pt x="4534108" y="917471"/>
                  <a:pt x="4538062" y="919214"/>
                  <a:pt x="4530354" y="915728"/>
                </a:cubicBezTo>
                <a:cubicBezTo>
                  <a:pt x="4531828" y="915728"/>
                  <a:pt x="4513532" y="935835"/>
                  <a:pt x="4518022" y="935835"/>
                </a:cubicBezTo>
                <a:cubicBezTo>
                  <a:pt x="4510516" y="932685"/>
                  <a:pt x="4507433" y="938449"/>
                  <a:pt x="4507366" y="929133"/>
                </a:cubicBezTo>
                <a:cubicBezTo>
                  <a:pt x="4505288" y="931277"/>
                  <a:pt x="4504216" y="937175"/>
                  <a:pt x="4504149" y="937175"/>
                </a:cubicBezTo>
                <a:cubicBezTo>
                  <a:pt x="4504149" y="927725"/>
                  <a:pt x="4480089" y="962643"/>
                  <a:pt x="4477675" y="962643"/>
                </a:cubicBezTo>
                <a:cubicBezTo>
                  <a:pt x="4477206" y="962241"/>
                  <a:pt x="4489605" y="969747"/>
                  <a:pt x="4493292" y="973702"/>
                </a:cubicBezTo>
                <a:cubicBezTo>
                  <a:pt x="4497246" y="969547"/>
                  <a:pt x="4504149" y="964252"/>
                  <a:pt x="4504149" y="971892"/>
                </a:cubicBezTo>
                <a:cubicBezTo>
                  <a:pt x="4499122" y="976986"/>
                  <a:pt x="4494096" y="980940"/>
                  <a:pt x="4490744" y="985096"/>
                </a:cubicBezTo>
                <a:cubicBezTo>
                  <a:pt x="4490879" y="985766"/>
                  <a:pt x="4491147" y="990859"/>
                  <a:pt x="4490744" y="996154"/>
                </a:cubicBezTo>
                <a:cubicBezTo>
                  <a:pt x="4505221" y="1008553"/>
                  <a:pt x="4536252" y="1040656"/>
                  <a:pt x="4536386" y="1056473"/>
                </a:cubicBezTo>
                <a:cubicBezTo>
                  <a:pt x="4545032" y="1056942"/>
                  <a:pt x="4551198" y="1057344"/>
                  <a:pt x="4556827" y="1056473"/>
                </a:cubicBezTo>
                <a:cubicBezTo>
                  <a:pt x="4557632" y="1058417"/>
                  <a:pt x="4557900" y="1060494"/>
                  <a:pt x="4557766" y="1062572"/>
                </a:cubicBezTo>
                <a:cubicBezTo>
                  <a:pt x="4557766" y="1061031"/>
                  <a:pt x="4555856" y="1061567"/>
                  <a:pt x="4553820" y="1062874"/>
                </a:cubicBezTo>
                <a:lnTo>
                  <a:pt x="4549121" y="1067799"/>
                </a:lnTo>
                <a:lnTo>
                  <a:pt x="4549120" y="1067800"/>
                </a:lnTo>
                <a:cubicBezTo>
                  <a:pt x="4545032" y="1064516"/>
                  <a:pt x="4546439" y="1066392"/>
                  <a:pt x="4536386" y="1063175"/>
                </a:cubicBezTo>
                <a:cubicBezTo>
                  <a:pt x="4535917" y="1065387"/>
                  <a:pt x="4535783" y="1067598"/>
                  <a:pt x="4535917" y="1069877"/>
                </a:cubicBezTo>
                <a:cubicBezTo>
                  <a:pt x="4539871" y="1067398"/>
                  <a:pt x="4517084" y="1098361"/>
                  <a:pt x="4524255" y="1117127"/>
                </a:cubicBezTo>
                <a:cubicBezTo>
                  <a:pt x="4526936" y="1124164"/>
                  <a:pt x="4562390" y="1150303"/>
                  <a:pt x="4570902" y="1150303"/>
                </a:cubicBezTo>
                <a:cubicBezTo>
                  <a:pt x="4628340" y="1156402"/>
                  <a:pt x="4618085" y="1132073"/>
                  <a:pt x="4618085" y="1107476"/>
                </a:cubicBezTo>
                <a:cubicBezTo>
                  <a:pt x="4622040" y="1105801"/>
                  <a:pt x="4624787" y="1102383"/>
                  <a:pt x="4624854" y="1096150"/>
                </a:cubicBezTo>
                <a:cubicBezTo>
                  <a:pt x="4623715" y="1095815"/>
                  <a:pt x="4594829" y="1076513"/>
                  <a:pt x="4608904" y="1076513"/>
                </a:cubicBezTo>
                <a:cubicBezTo>
                  <a:pt x="4596505" y="1070079"/>
                  <a:pt x="4597108" y="1042265"/>
                  <a:pt x="4596974" y="1036300"/>
                </a:cubicBezTo>
                <a:cubicBezTo>
                  <a:pt x="4596974" y="1036970"/>
                  <a:pt x="4596906" y="1004733"/>
                  <a:pt x="4597912" y="1006542"/>
                </a:cubicBezTo>
                <a:cubicBezTo>
                  <a:pt x="4594159" y="999974"/>
                  <a:pt x="4579146" y="1006676"/>
                  <a:pt x="4578074" y="995551"/>
                </a:cubicBezTo>
                <a:cubicBezTo>
                  <a:pt x="4576666" y="996958"/>
                  <a:pt x="4568825" y="996087"/>
                  <a:pt x="4569897" y="996154"/>
                </a:cubicBezTo>
                <a:cubicBezTo>
                  <a:pt x="4577604" y="996154"/>
                  <a:pt x="4559106" y="970619"/>
                  <a:pt x="4557833" y="968876"/>
                </a:cubicBezTo>
                <a:cubicBezTo>
                  <a:pt x="4557833" y="974975"/>
                  <a:pt x="4544428" y="957751"/>
                  <a:pt x="4544428" y="963716"/>
                </a:cubicBezTo>
                <a:cubicBezTo>
                  <a:pt x="4544428" y="961303"/>
                  <a:pt x="4544428" y="958890"/>
                  <a:pt x="4544428" y="956544"/>
                </a:cubicBezTo>
                <a:cubicBezTo>
                  <a:pt x="4544428" y="956008"/>
                  <a:pt x="4552472" y="955807"/>
                  <a:pt x="4559241" y="955807"/>
                </a:cubicBezTo>
                <a:cubicBezTo>
                  <a:pt x="4558370" y="955405"/>
                  <a:pt x="4557833" y="954400"/>
                  <a:pt x="4557833" y="952456"/>
                </a:cubicBezTo>
                <a:cubicBezTo>
                  <a:pt x="4557900" y="952389"/>
                  <a:pt x="4566948" y="942537"/>
                  <a:pt x="4567283" y="942537"/>
                </a:cubicBezTo>
                <a:cubicBezTo>
                  <a:pt x="4563932" y="945888"/>
                  <a:pt x="4591344" y="926854"/>
                  <a:pt x="4591344" y="937175"/>
                </a:cubicBezTo>
                <a:cubicBezTo>
                  <a:pt x="4592483" y="935835"/>
                  <a:pt x="4595365" y="935299"/>
                  <a:pt x="4598046" y="935835"/>
                </a:cubicBezTo>
                <a:cubicBezTo>
                  <a:pt x="4600928" y="921894"/>
                  <a:pt x="4604748" y="916265"/>
                  <a:pt x="4604748" y="907551"/>
                </a:cubicBezTo>
                <a:cubicBezTo>
                  <a:pt x="4604748" y="914321"/>
                  <a:pt x="4593756" y="903665"/>
                  <a:pt x="4593756" y="902324"/>
                </a:cubicBezTo>
                <a:close/>
                <a:moveTo>
                  <a:pt x="4316488" y="895622"/>
                </a:moveTo>
                <a:cubicBezTo>
                  <a:pt x="4312233" y="895555"/>
                  <a:pt x="4308664" y="895203"/>
                  <a:pt x="4305497" y="895882"/>
                </a:cubicBezTo>
                <a:lnTo>
                  <a:pt x="4297775" y="901680"/>
                </a:lnTo>
                <a:lnTo>
                  <a:pt x="4292294" y="902659"/>
                </a:lnTo>
                <a:cubicBezTo>
                  <a:pt x="4293835" y="902458"/>
                  <a:pt x="4295309" y="902324"/>
                  <a:pt x="4296918" y="902324"/>
                </a:cubicBezTo>
                <a:lnTo>
                  <a:pt x="4297775" y="901680"/>
                </a:lnTo>
                <a:lnTo>
                  <a:pt x="4306226" y="900171"/>
                </a:lnTo>
                <a:cubicBezTo>
                  <a:pt x="4309736" y="898605"/>
                  <a:pt x="4312635" y="896695"/>
                  <a:pt x="4316488" y="895622"/>
                </a:cubicBezTo>
                <a:close/>
                <a:moveTo>
                  <a:pt x="2341040" y="894215"/>
                </a:moveTo>
                <a:cubicBezTo>
                  <a:pt x="2341644" y="894348"/>
                  <a:pt x="2345262" y="904066"/>
                  <a:pt x="2345395" y="904536"/>
                </a:cubicBezTo>
                <a:cubicBezTo>
                  <a:pt x="2345395" y="911573"/>
                  <a:pt x="2330920" y="900381"/>
                  <a:pt x="2337288" y="900313"/>
                </a:cubicBezTo>
                <a:cubicBezTo>
                  <a:pt x="2334003" y="899911"/>
                  <a:pt x="2340638" y="889121"/>
                  <a:pt x="2341040" y="894215"/>
                </a:cubicBezTo>
                <a:close/>
                <a:moveTo>
                  <a:pt x="2350833" y="889523"/>
                </a:moveTo>
                <a:cubicBezTo>
                  <a:pt x="2352643" y="889523"/>
                  <a:pt x="2353044" y="890864"/>
                  <a:pt x="2352776" y="892339"/>
                </a:cubicBezTo>
                <a:cubicBezTo>
                  <a:pt x="2354921" y="891065"/>
                  <a:pt x="2356530" y="890126"/>
                  <a:pt x="2358606" y="890126"/>
                </a:cubicBezTo>
                <a:cubicBezTo>
                  <a:pt x="2359545" y="890126"/>
                  <a:pt x="2359680" y="890126"/>
                  <a:pt x="2359747" y="890126"/>
                </a:cubicBezTo>
                <a:cubicBezTo>
                  <a:pt x="2358674" y="890126"/>
                  <a:pt x="2351034" y="889725"/>
                  <a:pt x="2350833" y="889523"/>
                </a:cubicBezTo>
                <a:close/>
                <a:moveTo>
                  <a:pt x="2231944" y="876118"/>
                </a:moveTo>
                <a:cubicBezTo>
                  <a:pt x="2245014" y="877257"/>
                  <a:pt x="2233486" y="876721"/>
                  <a:pt x="2234826" y="883423"/>
                </a:cubicBezTo>
                <a:cubicBezTo>
                  <a:pt x="2234760" y="883423"/>
                  <a:pt x="2234558" y="883423"/>
                  <a:pt x="2234290" y="883423"/>
                </a:cubicBezTo>
                <a:cubicBezTo>
                  <a:pt x="2234357" y="883423"/>
                  <a:pt x="2236033" y="888450"/>
                  <a:pt x="2230872" y="889388"/>
                </a:cubicBezTo>
                <a:cubicBezTo>
                  <a:pt x="2228861" y="892940"/>
                  <a:pt x="2218741" y="903932"/>
                  <a:pt x="2218741" y="893476"/>
                </a:cubicBezTo>
                <a:cubicBezTo>
                  <a:pt x="2218741" y="893410"/>
                  <a:pt x="2218807" y="888584"/>
                  <a:pt x="2218741" y="888517"/>
                </a:cubicBezTo>
                <a:cubicBezTo>
                  <a:pt x="2218741" y="895621"/>
                  <a:pt x="2236233" y="876118"/>
                  <a:pt x="2231944" y="876118"/>
                </a:cubicBezTo>
                <a:close/>
                <a:moveTo>
                  <a:pt x="1676659" y="868813"/>
                </a:moveTo>
                <a:cubicBezTo>
                  <a:pt x="1670827" y="877459"/>
                  <a:pt x="1658963" y="875381"/>
                  <a:pt x="1657354" y="875717"/>
                </a:cubicBezTo>
                <a:cubicBezTo>
                  <a:pt x="1657824" y="870288"/>
                  <a:pt x="1669218" y="867942"/>
                  <a:pt x="1676659" y="868813"/>
                </a:cubicBezTo>
                <a:close/>
                <a:moveTo>
                  <a:pt x="952292" y="866803"/>
                </a:moveTo>
                <a:cubicBezTo>
                  <a:pt x="952157" y="866870"/>
                  <a:pt x="952089" y="866870"/>
                  <a:pt x="952024" y="866936"/>
                </a:cubicBezTo>
                <a:cubicBezTo>
                  <a:pt x="952024" y="867003"/>
                  <a:pt x="951955" y="867070"/>
                  <a:pt x="951955" y="867138"/>
                </a:cubicBezTo>
                <a:cubicBezTo>
                  <a:pt x="952292" y="866936"/>
                  <a:pt x="952425" y="866870"/>
                  <a:pt x="952292" y="866803"/>
                </a:cubicBezTo>
                <a:close/>
                <a:moveTo>
                  <a:pt x="1707687" y="855409"/>
                </a:moveTo>
                <a:cubicBezTo>
                  <a:pt x="1698639" y="855409"/>
                  <a:pt x="1675117" y="868545"/>
                  <a:pt x="1655748" y="870891"/>
                </a:cubicBezTo>
                <a:cubicBezTo>
                  <a:pt x="1655748" y="874912"/>
                  <a:pt x="1611849" y="897498"/>
                  <a:pt x="1607292" y="902257"/>
                </a:cubicBezTo>
                <a:cubicBezTo>
                  <a:pt x="1610442" y="902257"/>
                  <a:pt x="1635707" y="892338"/>
                  <a:pt x="1635707" y="895287"/>
                </a:cubicBezTo>
                <a:cubicBezTo>
                  <a:pt x="1637450" y="902659"/>
                  <a:pt x="1634702" y="902257"/>
                  <a:pt x="1629876" y="902257"/>
                </a:cubicBezTo>
                <a:cubicBezTo>
                  <a:pt x="1648711" y="916465"/>
                  <a:pt x="1676458" y="873572"/>
                  <a:pt x="1696025" y="889188"/>
                </a:cubicBezTo>
                <a:cubicBezTo>
                  <a:pt x="1696025" y="887914"/>
                  <a:pt x="1683626" y="895085"/>
                  <a:pt x="1679538" y="896091"/>
                </a:cubicBezTo>
                <a:cubicBezTo>
                  <a:pt x="1679202" y="896560"/>
                  <a:pt x="1678734" y="896828"/>
                  <a:pt x="1678201" y="896962"/>
                </a:cubicBezTo>
                <a:cubicBezTo>
                  <a:pt x="1674916" y="897498"/>
                  <a:pt x="1751721" y="912377"/>
                  <a:pt x="1749643" y="909026"/>
                </a:cubicBezTo>
                <a:cubicBezTo>
                  <a:pt x="1750447" y="899844"/>
                  <a:pt x="1742940" y="891533"/>
                  <a:pt x="1742940" y="888250"/>
                </a:cubicBezTo>
                <a:cubicBezTo>
                  <a:pt x="1744347" y="885904"/>
                  <a:pt x="1744214" y="880006"/>
                  <a:pt x="1744884" y="875515"/>
                </a:cubicBezTo>
                <a:cubicBezTo>
                  <a:pt x="1741063" y="875515"/>
                  <a:pt x="1735434" y="876185"/>
                  <a:pt x="1731681" y="875515"/>
                </a:cubicBezTo>
                <a:cubicBezTo>
                  <a:pt x="1733423" y="875515"/>
                  <a:pt x="1727726" y="891199"/>
                  <a:pt x="1728665" y="875515"/>
                </a:cubicBezTo>
                <a:cubicBezTo>
                  <a:pt x="1724978" y="875515"/>
                  <a:pt x="1716065" y="862446"/>
                  <a:pt x="1716065" y="861709"/>
                </a:cubicBezTo>
                <a:cubicBezTo>
                  <a:pt x="1715730" y="860704"/>
                  <a:pt x="1711842" y="855409"/>
                  <a:pt x="1707687" y="855409"/>
                </a:cubicBezTo>
                <a:close/>
                <a:moveTo>
                  <a:pt x="6497971" y="848707"/>
                </a:moveTo>
                <a:cubicBezTo>
                  <a:pt x="6502060" y="851991"/>
                  <a:pt x="6505745" y="856615"/>
                  <a:pt x="6508694" y="862111"/>
                </a:cubicBezTo>
                <a:cubicBezTo>
                  <a:pt x="6505075" y="862111"/>
                  <a:pt x="6501456" y="856951"/>
                  <a:pt x="6497971" y="848707"/>
                </a:cubicBezTo>
                <a:close/>
                <a:moveTo>
                  <a:pt x="3465641" y="842123"/>
                </a:moveTo>
                <a:cubicBezTo>
                  <a:pt x="3465070" y="842616"/>
                  <a:pt x="3463438" y="843932"/>
                  <a:pt x="3460071" y="846562"/>
                </a:cubicBezTo>
                <a:cubicBezTo>
                  <a:pt x="3459469" y="846562"/>
                  <a:pt x="3467347" y="840644"/>
                  <a:pt x="3465641" y="842123"/>
                </a:cubicBezTo>
                <a:close/>
                <a:moveTo>
                  <a:pt x="3452875" y="836107"/>
                </a:moveTo>
                <a:cubicBezTo>
                  <a:pt x="3453549" y="830142"/>
                  <a:pt x="3464540" y="841469"/>
                  <a:pt x="3459180" y="841469"/>
                </a:cubicBezTo>
                <a:cubicBezTo>
                  <a:pt x="3448324" y="841134"/>
                  <a:pt x="3451340" y="834833"/>
                  <a:pt x="3452875" y="836107"/>
                </a:cubicBezTo>
                <a:close/>
                <a:moveTo>
                  <a:pt x="2185693" y="825914"/>
                </a:moveTo>
                <a:cubicBezTo>
                  <a:pt x="2203022" y="827243"/>
                  <a:pt x="2222991" y="839307"/>
                  <a:pt x="2232139" y="848506"/>
                </a:cubicBezTo>
                <a:cubicBezTo>
                  <a:pt x="2232139" y="852460"/>
                  <a:pt x="2187704" y="846696"/>
                  <a:pt x="2187301" y="840732"/>
                </a:cubicBezTo>
                <a:cubicBezTo>
                  <a:pt x="2183281" y="839726"/>
                  <a:pt x="2185224" y="836106"/>
                  <a:pt x="2187034" y="835370"/>
                </a:cubicBezTo>
                <a:cubicBezTo>
                  <a:pt x="2177986" y="835370"/>
                  <a:pt x="2173093" y="837380"/>
                  <a:pt x="2169742" y="828668"/>
                </a:cubicBezTo>
                <a:cubicBezTo>
                  <a:pt x="2174433" y="826221"/>
                  <a:pt x="2179917" y="825471"/>
                  <a:pt x="2185693" y="825914"/>
                </a:cubicBezTo>
                <a:close/>
                <a:moveTo>
                  <a:pt x="2355391" y="781686"/>
                </a:moveTo>
                <a:cubicBezTo>
                  <a:pt x="2355726" y="787249"/>
                  <a:pt x="2359411" y="800519"/>
                  <a:pt x="2359411" y="800519"/>
                </a:cubicBezTo>
                <a:cubicBezTo>
                  <a:pt x="2359277" y="801323"/>
                  <a:pt x="2359210" y="801725"/>
                  <a:pt x="2359076" y="802060"/>
                </a:cubicBezTo>
                <a:cubicBezTo>
                  <a:pt x="2359612" y="803334"/>
                  <a:pt x="2360083" y="808428"/>
                  <a:pt x="2358003" y="808428"/>
                </a:cubicBezTo>
                <a:cubicBezTo>
                  <a:pt x="2350899" y="809098"/>
                  <a:pt x="2354653" y="805479"/>
                  <a:pt x="2352776" y="801390"/>
                </a:cubicBezTo>
                <a:cubicBezTo>
                  <a:pt x="2352776" y="809232"/>
                  <a:pt x="2345604" y="808428"/>
                  <a:pt x="2346074" y="815130"/>
                </a:cubicBezTo>
                <a:cubicBezTo>
                  <a:pt x="2342053" y="817811"/>
                  <a:pt x="2338166" y="820223"/>
                  <a:pt x="2332670" y="828534"/>
                </a:cubicBezTo>
                <a:cubicBezTo>
                  <a:pt x="2338366" y="825049"/>
                  <a:pt x="2342321" y="823709"/>
                  <a:pt x="2347950" y="821832"/>
                </a:cubicBezTo>
                <a:cubicBezTo>
                  <a:pt x="2339372" y="821832"/>
                  <a:pt x="2354385" y="813789"/>
                  <a:pt x="2352843" y="815130"/>
                </a:cubicBezTo>
                <a:cubicBezTo>
                  <a:pt x="2356865" y="815130"/>
                  <a:pt x="2352374" y="819888"/>
                  <a:pt x="2350029" y="821832"/>
                </a:cubicBezTo>
                <a:cubicBezTo>
                  <a:pt x="2352710" y="821698"/>
                  <a:pt x="2359478" y="821429"/>
                  <a:pt x="2359478" y="824981"/>
                </a:cubicBezTo>
                <a:cubicBezTo>
                  <a:pt x="2356730" y="829740"/>
                  <a:pt x="2353648" y="827529"/>
                  <a:pt x="2351436" y="831684"/>
                </a:cubicBezTo>
                <a:cubicBezTo>
                  <a:pt x="2351436" y="832421"/>
                  <a:pt x="2351436" y="833493"/>
                  <a:pt x="2351369" y="835303"/>
                </a:cubicBezTo>
                <a:cubicBezTo>
                  <a:pt x="2354586" y="834834"/>
                  <a:pt x="2379786" y="828601"/>
                  <a:pt x="2371141" y="828534"/>
                </a:cubicBezTo>
                <a:cubicBezTo>
                  <a:pt x="2383205" y="826992"/>
                  <a:pt x="2387561" y="830812"/>
                  <a:pt x="2391649" y="835236"/>
                </a:cubicBezTo>
                <a:cubicBezTo>
                  <a:pt x="2393928" y="835236"/>
                  <a:pt x="2401368" y="843011"/>
                  <a:pt x="2406528" y="845357"/>
                </a:cubicBezTo>
                <a:cubicBezTo>
                  <a:pt x="2406528" y="847635"/>
                  <a:pt x="2397748" y="848641"/>
                  <a:pt x="2398486" y="848641"/>
                </a:cubicBezTo>
                <a:cubicBezTo>
                  <a:pt x="2404451" y="854204"/>
                  <a:pt x="2397682" y="855343"/>
                  <a:pt x="2398754" y="855343"/>
                </a:cubicBezTo>
                <a:cubicBezTo>
                  <a:pt x="2399424" y="855476"/>
                  <a:pt x="2413231" y="855007"/>
                  <a:pt x="2413231" y="857554"/>
                </a:cubicBezTo>
                <a:cubicBezTo>
                  <a:pt x="2406595" y="867339"/>
                  <a:pt x="2407668" y="863519"/>
                  <a:pt x="2399893" y="867742"/>
                </a:cubicBezTo>
                <a:cubicBezTo>
                  <a:pt x="2399960" y="869015"/>
                  <a:pt x="2400094" y="875449"/>
                  <a:pt x="2398754" y="875449"/>
                </a:cubicBezTo>
                <a:cubicBezTo>
                  <a:pt x="2400094" y="874109"/>
                  <a:pt x="2396005" y="876522"/>
                  <a:pt x="2393659" y="881011"/>
                </a:cubicBezTo>
                <a:lnTo>
                  <a:pt x="2408315" y="877264"/>
                </a:lnTo>
                <a:lnTo>
                  <a:pt x="2408338" y="877258"/>
                </a:lnTo>
                <a:cubicBezTo>
                  <a:pt x="2407400" y="878465"/>
                  <a:pt x="2406662" y="880342"/>
                  <a:pt x="2406461" y="883089"/>
                </a:cubicBezTo>
                <a:cubicBezTo>
                  <a:pt x="2406461" y="887044"/>
                  <a:pt x="2413163" y="880408"/>
                  <a:pt x="2413834" y="877125"/>
                </a:cubicBezTo>
                <a:cubicBezTo>
                  <a:pt x="2434073" y="902391"/>
                  <a:pt x="2395134" y="900381"/>
                  <a:pt x="2392052" y="901185"/>
                </a:cubicBezTo>
                <a:cubicBezTo>
                  <a:pt x="2392052" y="901118"/>
                  <a:pt x="2389103" y="905005"/>
                  <a:pt x="2387494" y="907284"/>
                </a:cubicBezTo>
                <a:cubicBezTo>
                  <a:pt x="2386823" y="905005"/>
                  <a:pt x="2383473" y="901185"/>
                  <a:pt x="2381328" y="900917"/>
                </a:cubicBezTo>
                <a:cubicBezTo>
                  <a:pt x="2384210" y="896628"/>
                  <a:pt x="2388834" y="888853"/>
                  <a:pt x="2385551" y="888853"/>
                </a:cubicBezTo>
                <a:cubicBezTo>
                  <a:pt x="2378647" y="892875"/>
                  <a:pt x="2373620" y="892339"/>
                  <a:pt x="2365913" y="895288"/>
                </a:cubicBezTo>
                <a:cubicBezTo>
                  <a:pt x="2365913" y="901923"/>
                  <a:pt x="2359545" y="904067"/>
                  <a:pt x="2346140" y="902258"/>
                </a:cubicBezTo>
                <a:lnTo>
                  <a:pt x="2346140" y="895556"/>
                </a:lnTo>
                <a:cubicBezTo>
                  <a:pt x="2347348" y="895086"/>
                  <a:pt x="2348419" y="894617"/>
                  <a:pt x="2349358" y="894148"/>
                </a:cubicBezTo>
                <a:cubicBezTo>
                  <a:pt x="2345671" y="889054"/>
                  <a:pt x="2338702" y="887312"/>
                  <a:pt x="2334145" y="882151"/>
                </a:cubicBezTo>
                <a:cubicBezTo>
                  <a:pt x="2334011" y="895019"/>
                  <a:pt x="2293596" y="878197"/>
                  <a:pt x="2279454" y="888853"/>
                </a:cubicBezTo>
                <a:cubicBezTo>
                  <a:pt x="2282873" y="888853"/>
                  <a:pt x="2272551" y="875583"/>
                  <a:pt x="2272350" y="874913"/>
                </a:cubicBezTo>
                <a:cubicBezTo>
                  <a:pt x="2272350" y="873170"/>
                  <a:pt x="2293999" y="863318"/>
                  <a:pt x="2292457" y="863720"/>
                </a:cubicBezTo>
                <a:cubicBezTo>
                  <a:pt x="2292457" y="860637"/>
                  <a:pt x="2279052" y="862245"/>
                  <a:pt x="2279052" y="862715"/>
                </a:cubicBezTo>
                <a:cubicBezTo>
                  <a:pt x="2279790" y="852997"/>
                  <a:pt x="2284280" y="856147"/>
                  <a:pt x="2292457" y="853600"/>
                </a:cubicBezTo>
                <a:cubicBezTo>
                  <a:pt x="2292457" y="845692"/>
                  <a:pt x="2322281" y="801792"/>
                  <a:pt x="2321745" y="801792"/>
                </a:cubicBezTo>
                <a:cubicBezTo>
                  <a:pt x="2321745" y="801725"/>
                  <a:pt x="2319399" y="796699"/>
                  <a:pt x="2326639" y="795090"/>
                </a:cubicBezTo>
                <a:cubicBezTo>
                  <a:pt x="2329185" y="795090"/>
                  <a:pt x="2345404" y="781686"/>
                  <a:pt x="2355391" y="781686"/>
                </a:cubicBezTo>
                <a:close/>
                <a:moveTo>
                  <a:pt x="2361396" y="775047"/>
                </a:moveTo>
                <a:cubicBezTo>
                  <a:pt x="2361024" y="775628"/>
                  <a:pt x="2360023" y="777178"/>
                  <a:pt x="2358012" y="780278"/>
                </a:cubicBezTo>
                <a:cubicBezTo>
                  <a:pt x="2357961" y="780278"/>
                  <a:pt x="2362511" y="773303"/>
                  <a:pt x="2361396" y="775047"/>
                </a:cubicBezTo>
                <a:close/>
                <a:moveTo>
                  <a:pt x="1864327" y="770962"/>
                </a:moveTo>
                <a:cubicBezTo>
                  <a:pt x="1864327" y="775050"/>
                  <a:pt x="1855145" y="783629"/>
                  <a:pt x="1855145" y="779139"/>
                </a:cubicBezTo>
                <a:cubicBezTo>
                  <a:pt x="1858362" y="769890"/>
                  <a:pt x="1863657" y="771632"/>
                  <a:pt x="1864327" y="770962"/>
                </a:cubicBezTo>
                <a:close/>
                <a:moveTo>
                  <a:pt x="1852768" y="741859"/>
                </a:moveTo>
                <a:cubicBezTo>
                  <a:pt x="1854021" y="741397"/>
                  <a:pt x="1854506" y="741724"/>
                  <a:pt x="1853132" y="743416"/>
                </a:cubicBezTo>
                <a:cubicBezTo>
                  <a:pt x="1853132" y="748108"/>
                  <a:pt x="1859164" y="750320"/>
                  <a:pt x="1850251" y="751728"/>
                </a:cubicBezTo>
                <a:cubicBezTo>
                  <a:pt x="1838339" y="751728"/>
                  <a:pt x="1849007" y="743245"/>
                  <a:pt x="1852768" y="741859"/>
                </a:cubicBezTo>
                <a:close/>
                <a:moveTo>
                  <a:pt x="3292248" y="725588"/>
                </a:moveTo>
                <a:cubicBezTo>
                  <a:pt x="3291979" y="726258"/>
                  <a:pt x="3292048" y="726861"/>
                  <a:pt x="3292316" y="727264"/>
                </a:cubicBezTo>
                <a:cubicBezTo>
                  <a:pt x="3291712" y="727331"/>
                  <a:pt x="3291176" y="727532"/>
                  <a:pt x="3291110" y="728135"/>
                </a:cubicBezTo>
                <a:cubicBezTo>
                  <a:pt x="3291110" y="725990"/>
                  <a:pt x="3291579" y="725387"/>
                  <a:pt x="3292248" y="725588"/>
                </a:cubicBezTo>
                <a:close/>
                <a:moveTo>
                  <a:pt x="3687881" y="724985"/>
                </a:moveTo>
                <a:cubicBezTo>
                  <a:pt x="3687881" y="725186"/>
                  <a:pt x="3687881" y="725387"/>
                  <a:pt x="3687881" y="725588"/>
                </a:cubicBezTo>
                <a:lnTo>
                  <a:pt x="3687219" y="725846"/>
                </a:lnTo>
                <a:lnTo>
                  <a:pt x="3688335" y="726481"/>
                </a:lnTo>
                <a:lnTo>
                  <a:pt x="3688435" y="727600"/>
                </a:lnTo>
                <a:lnTo>
                  <a:pt x="3687202" y="725852"/>
                </a:lnTo>
                <a:lnTo>
                  <a:pt x="3686674" y="726057"/>
                </a:lnTo>
                <a:cubicBezTo>
                  <a:pt x="3686611" y="725789"/>
                  <a:pt x="3686476" y="725454"/>
                  <a:pt x="3686542" y="725119"/>
                </a:cubicBezTo>
                <a:cubicBezTo>
                  <a:pt x="3687012" y="724985"/>
                  <a:pt x="3687415" y="724918"/>
                  <a:pt x="3687881" y="724985"/>
                </a:cubicBezTo>
                <a:close/>
                <a:moveTo>
                  <a:pt x="779313" y="721366"/>
                </a:moveTo>
                <a:cubicBezTo>
                  <a:pt x="784139" y="721366"/>
                  <a:pt x="773483" y="736177"/>
                  <a:pt x="771137" y="739261"/>
                </a:cubicBezTo>
                <a:cubicBezTo>
                  <a:pt x="777303" y="739394"/>
                  <a:pt x="780185" y="741472"/>
                  <a:pt x="775024" y="741472"/>
                </a:cubicBezTo>
                <a:cubicBezTo>
                  <a:pt x="782262" y="757088"/>
                  <a:pt x="785077" y="759299"/>
                  <a:pt x="793991" y="774983"/>
                </a:cubicBezTo>
                <a:cubicBezTo>
                  <a:pt x="803306" y="774983"/>
                  <a:pt x="794795" y="778266"/>
                  <a:pt x="791847" y="780210"/>
                </a:cubicBezTo>
                <a:cubicBezTo>
                  <a:pt x="781860" y="768012"/>
                  <a:pt x="766982" y="761512"/>
                  <a:pt x="755991" y="748174"/>
                </a:cubicBezTo>
                <a:cubicBezTo>
                  <a:pt x="730254" y="717077"/>
                  <a:pt x="769127" y="722639"/>
                  <a:pt x="769193" y="728068"/>
                </a:cubicBezTo>
                <a:cubicBezTo>
                  <a:pt x="775426" y="724985"/>
                  <a:pt x="771271" y="722974"/>
                  <a:pt x="779313" y="721366"/>
                </a:cubicBezTo>
                <a:close/>
                <a:moveTo>
                  <a:pt x="2319261" y="720026"/>
                </a:moveTo>
                <a:cubicBezTo>
                  <a:pt x="2317116" y="720428"/>
                  <a:pt x="2314703" y="720830"/>
                  <a:pt x="2312626" y="721433"/>
                </a:cubicBezTo>
                <a:cubicBezTo>
                  <a:pt x="2318255" y="724785"/>
                  <a:pt x="2319127" y="720696"/>
                  <a:pt x="2319261" y="720026"/>
                </a:cubicBezTo>
                <a:close/>
                <a:moveTo>
                  <a:pt x="3417774" y="714664"/>
                </a:moveTo>
                <a:cubicBezTo>
                  <a:pt x="3425615" y="714664"/>
                  <a:pt x="3405037" y="740131"/>
                  <a:pt x="3405037" y="726124"/>
                </a:cubicBezTo>
                <a:cubicBezTo>
                  <a:pt x="3406981" y="719020"/>
                  <a:pt x="3413081" y="719824"/>
                  <a:pt x="3417774" y="714664"/>
                </a:cubicBezTo>
                <a:close/>
                <a:moveTo>
                  <a:pt x="78055" y="714664"/>
                </a:moveTo>
                <a:cubicBezTo>
                  <a:pt x="82880" y="714664"/>
                  <a:pt x="80736" y="722036"/>
                  <a:pt x="79798" y="721366"/>
                </a:cubicBezTo>
                <a:cubicBezTo>
                  <a:pt x="83015" y="721366"/>
                  <a:pt x="89046" y="720294"/>
                  <a:pt x="92733" y="721366"/>
                </a:cubicBezTo>
                <a:cubicBezTo>
                  <a:pt x="93738" y="721366"/>
                  <a:pt x="68605" y="734770"/>
                  <a:pt x="59893" y="734770"/>
                </a:cubicBezTo>
                <a:cubicBezTo>
                  <a:pt x="49370" y="744555"/>
                  <a:pt x="32749" y="747973"/>
                  <a:pt x="17870" y="748174"/>
                </a:cubicBezTo>
                <a:cubicBezTo>
                  <a:pt x="25578" y="748174"/>
                  <a:pt x="2858" y="759099"/>
                  <a:pt x="1718" y="761176"/>
                </a:cubicBezTo>
                <a:cubicBezTo>
                  <a:pt x="244" y="759501"/>
                  <a:pt x="-1767" y="754876"/>
                  <a:pt x="2924" y="754876"/>
                </a:cubicBezTo>
                <a:cubicBezTo>
                  <a:pt x="3662" y="751927"/>
                  <a:pt x="9895" y="744421"/>
                  <a:pt x="13782" y="742410"/>
                </a:cubicBezTo>
                <a:cubicBezTo>
                  <a:pt x="13782" y="731151"/>
                  <a:pt x="33621" y="736848"/>
                  <a:pt x="40658" y="741472"/>
                </a:cubicBezTo>
                <a:cubicBezTo>
                  <a:pt x="40658" y="737116"/>
                  <a:pt x="41863" y="735105"/>
                  <a:pt x="40591" y="728135"/>
                </a:cubicBezTo>
                <a:cubicBezTo>
                  <a:pt x="40591" y="726861"/>
                  <a:pt x="53995" y="730481"/>
                  <a:pt x="53995" y="726125"/>
                </a:cubicBezTo>
                <a:cubicBezTo>
                  <a:pt x="54933" y="726661"/>
                  <a:pt x="55335" y="727063"/>
                  <a:pt x="55469" y="727397"/>
                </a:cubicBezTo>
                <a:cubicBezTo>
                  <a:pt x="57413" y="727532"/>
                  <a:pt x="60764" y="727599"/>
                  <a:pt x="62574" y="727867"/>
                </a:cubicBezTo>
                <a:cubicBezTo>
                  <a:pt x="60026" y="726191"/>
                  <a:pt x="77653" y="714932"/>
                  <a:pt x="78055" y="714664"/>
                </a:cubicBezTo>
                <a:close/>
                <a:moveTo>
                  <a:pt x="799748" y="710911"/>
                </a:moveTo>
                <a:cubicBezTo>
                  <a:pt x="799815" y="710174"/>
                  <a:pt x="799748" y="720093"/>
                  <a:pt x="799146" y="720093"/>
                </a:cubicBezTo>
                <a:cubicBezTo>
                  <a:pt x="799480" y="719691"/>
                  <a:pt x="804037" y="727264"/>
                  <a:pt x="801424" y="711916"/>
                </a:cubicBezTo>
                <a:cubicBezTo>
                  <a:pt x="800687" y="712050"/>
                  <a:pt x="800149" y="711715"/>
                  <a:pt x="799748" y="710911"/>
                </a:cubicBezTo>
                <a:close/>
                <a:moveTo>
                  <a:pt x="3819531" y="697005"/>
                </a:moveTo>
                <a:cubicBezTo>
                  <a:pt x="3822468" y="695073"/>
                  <a:pt x="3812653" y="702801"/>
                  <a:pt x="3811548" y="702801"/>
                </a:cubicBezTo>
                <a:cubicBezTo>
                  <a:pt x="3816156" y="699366"/>
                  <a:pt x="3818552" y="697649"/>
                  <a:pt x="3819531" y="697005"/>
                </a:cubicBezTo>
                <a:close/>
                <a:moveTo>
                  <a:pt x="3736685" y="695564"/>
                </a:moveTo>
                <a:cubicBezTo>
                  <a:pt x="3736685" y="702601"/>
                  <a:pt x="3735076" y="704745"/>
                  <a:pt x="3746470" y="701595"/>
                </a:cubicBezTo>
                <a:cubicBezTo>
                  <a:pt x="3746336" y="700925"/>
                  <a:pt x="3746537" y="700322"/>
                  <a:pt x="3746940" y="699786"/>
                </a:cubicBezTo>
                <a:cubicBezTo>
                  <a:pt x="3737289" y="703137"/>
                  <a:pt x="3739366" y="699585"/>
                  <a:pt x="3736685" y="695564"/>
                </a:cubicBezTo>
                <a:close/>
                <a:moveTo>
                  <a:pt x="3362486" y="693351"/>
                </a:moveTo>
                <a:cubicBezTo>
                  <a:pt x="3374412" y="693284"/>
                  <a:pt x="3384930" y="695295"/>
                  <a:pt x="3384930" y="702667"/>
                </a:cubicBezTo>
                <a:cubicBezTo>
                  <a:pt x="3404435" y="711179"/>
                  <a:pt x="3393441" y="723511"/>
                  <a:pt x="3378228" y="734168"/>
                </a:cubicBezTo>
                <a:cubicBezTo>
                  <a:pt x="3378228" y="780747"/>
                  <a:pt x="3365427" y="757491"/>
                  <a:pt x="3331319" y="788388"/>
                </a:cubicBezTo>
                <a:cubicBezTo>
                  <a:pt x="3332444" y="788388"/>
                  <a:pt x="3287822" y="781685"/>
                  <a:pt x="3294392" y="781685"/>
                </a:cubicBezTo>
                <a:cubicBezTo>
                  <a:pt x="3291043" y="781149"/>
                  <a:pt x="3286822" y="783026"/>
                  <a:pt x="3284408" y="781149"/>
                </a:cubicBezTo>
                <a:cubicBezTo>
                  <a:pt x="3284408" y="781887"/>
                  <a:pt x="3285146" y="776056"/>
                  <a:pt x="3285548" y="774983"/>
                </a:cubicBezTo>
                <a:cubicBezTo>
                  <a:pt x="3277573" y="772839"/>
                  <a:pt x="3295731" y="768281"/>
                  <a:pt x="3298679" y="768281"/>
                </a:cubicBezTo>
                <a:cubicBezTo>
                  <a:pt x="3302365" y="764394"/>
                  <a:pt x="3307455" y="754877"/>
                  <a:pt x="3310135" y="754877"/>
                </a:cubicBezTo>
                <a:cubicBezTo>
                  <a:pt x="3306318" y="750185"/>
                  <a:pt x="3303302" y="745561"/>
                  <a:pt x="3297876" y="742545"/>
                </a:cubicBezTo>
                <a:cubicBezTo>
                  <a:pt x="3297407" y="746834"/>
                  <a:pt x="3289566" y="735039"/>
                  <a:pt x="3291175" y="736312"/>
                </a:cubicBezTo>
                <a:cubicBezTo>
                  <a:pt x="3291175" y="735575"/>
                  <a:pt x="3296067" y="734033"/>
                  <a:pt x="3297809" y="733966"/>
                </a:cubicBezTo>
                <a:cubicBezTo>
                  <a:pt x="3296939" y="731687"/>
                  <a:pt x="3294057" y="726192"/>
                  <a:pt x="3292382" y="725589"/>
                </a:cubicBezTo>
                <a:cubicBezTo>
                  <a:pt x="3295062" y="719423"/>
                  <a:pt x="3317977" y="704745"/>
                  <a:pt x="3317977" y="719021"/>
                </a:cubicBezTo>
                <a:cubicBezTo>
                  <a:pt x="3320927" y="718819"/>
                  <a:pt x="3316102" y="714061"/>
                  <a:pt x="3322806" y="714664"/>
                </a:cubicBezTo>
                <a:cubicBezTo>
                  <a:pt x="3323472" y="716876"/>
                  <a:pt x="3323809" y="719087"/>
                  <a:pt x="3323944" y="721366"/>
                </a:cubicBezTo>
                <a:cubicBezTo>
                  <a:pt x="3324813" y="718618"/>
                  <a:pt x="3324733" y="717730"/>
                  <a:pt x="3325085" y="717136"/>
                </a:cubicBezTo>
                <a:lnTo>
                  <a:pt x="3328767" y="714713"/>
                </a:lnTo>
                <a:lnTo>
                  <a:pt x="3330370" y="714731"/>
                </a:lnTo>
                <a:cubicBezTo>
                  <a:pt x="3329842" y="715737"/>
                  <a:pt x="3329504" y="714664"/>
                  <a:pt x="3328854" y="714664"/>
                </a:cubicBezTo>
                <a:lnTo>
                  <a:pt x="3328767" y="714713"/>
                </a:lnTo>
                <a:lnTo>
                  <a:pt x="3324480" y="714664"/>
                </a:lnTo>
                <a:cubicBezTo>
                  <a:pt x="3320524" y="714664"/>
                  <a:pt x="3337946" y="701260"/>
                  <a:pt x="3329654" y="701260"/>
                </a:cubicBezTo>
                <a:cubicBezTo>
                  <a:pt x="3331117" y="699317"/>
                  <a:pt x="3331582" y="697574"/>
                  <a:pt x="3331644" y="696501"/>
                </a:cubicBezTo>
                <a:cubicBezTo>
                  <a:pt x="3337242" y="695563"/>
                  <a:pt x="3350567" y="693418"/>
                  <a:pt x="3362486" y="693351"/>
                </a:cubicBezTo>
                <a:close/>
                <a:moveTo>
                  <a:pt x="3404890" y="687923"/>
                </a:moveTo>
                <a:cubicBezTo>
                  <a:pt x="3405293" y="688928"/>
                  <a:pt x="3404622" y="694557"/>
                  <a:pt x="3403080" y="694692"/>
                </a:cubicBezTo>
                <a:cubicBezTo>
                  <a:pt x="3402880" y="694759"/>
                  <a:pt x="3402745" y="694826"/>
                  <a:pt x="3402544" y="694893"/>
                </a:cubicBezTo>
                <a:cubicBezTo>
                  <a:pt x="3403080" y="694960"/>
                  <a:pt x="3403550" y="695094"/>
                  <a:pt x="3404019" y="695295"/>
                </a:cubicBezTo>
                <a:cubicBezTo>
                  <a:pt x="3404622" y="692346"/>
                  <a:pt x="3405896" y="687923"/>
                  <a:pt x="3407102" y="687923"/>
                </a:cubicBezTo>
                <a:cubicBezTo>
                  <a:pt x="3406901" y="688057"/>
                  <a:pt x="3405560" y="687990"/>
                  <a:pt x="3404890" y="687923"/>
                </a:cubicBezTo>
                <a:close/>
                <a:moveTo>
                  <a:pt x="283608" y="678071"/>
                </a:moveTo>
                <a:cubicBezTo>
                  <a:pt x="286088" y="678071"/>
                  <a:pt x="286020" y="686180"/>
                  <a:pt x="279318" y="685443"/>
                </a:cubicBezTo>
                <a:cubicBezTo>
                  <a:pt x="271477" y="685443"/>
                  <a:pt x="284479" y="676797"/>
                  <a:pt x="283608" y="678071"/>
                </a:cubicBezTo>
                <a:close/>
                <a:moveTo>
                  <a:pt x="717146" y="674100"/>
                </a:moveTo>
                <a:lnTo>
                  <a:pt x="717180" y="674116"/>
                </a:lnTo>
                <a:cubicBezTo>
                  <a:pt x="717180" y="674183"/>
                  <a:pt x="717180" y="674116"/>
                  <a:pt x="717180" y="674183"/>
                </a:cubicBezTo>
                <a:cubicBezTo>
                  <a:pt x="717180" y="674318"/>
                  <a:pt x="717112" y="674451"/>
                  <a:pt x="717112" y="674786"/>
                </a:cubicBezTo>
                <a:cubicBezTo>
                  <a:pt x="717112" y="674586"/>
                  <a:pt x="717112" y="674451"/>
                  <a:pt x="717112" y="674250"/>
                </a:cubicBezTo>
                <a:close/>
                <a:moveTo>
                  <a:pt x="258911" y="671419"/>
                </a:moveTo>
                <a:cubicBezTo>
                  <a:pt x="260151" y="671520"/>
                  <a:pt x="261290" y="672844"/>
                  <a:pt x="261491" y="675055"/>
                </a:cubicBezTo>
                <a:cubicBezTo>
                  <a:pt x="264440" y="675793"/>
                  <a:pt x="255728" y="682696"/>
                  <a:pt x="255728" y="675122"/>
                </a:cubicBezTo>
                <a:cubicBezTo>
                  <a:pt x="256331" y="672441"/>
                  <a:pt x="257671" y="671318"/>
                  <a:pt x="258911" y="671419"/>
                </a:cubicBezTo>
                <a:close/>
                <a:moveTo>
                  <a:pt x="1859229" y="654948"/>
                </a:moveTo>
                <a:cubicBezTo>
                  <a:pt x="1863586" y="656891"/>
                  <a:pt x="1862379" y="660913"/>
                  <a:pt x="1863519" y="665939"/>
                </a:cubicBezTo>
                <a:cubicBezTo>
                  <a:pt x="1863519" y="650927"/>
                  <a:pt x="1876923" y="674719"/>
                  <a:pt x="1876923" y="666945"/>
                </a:cubicBezTo>
                <a:cubicBezTo>
                  <a:pt x="1878800" y="676797"/>
                  <a:pt x="1875784" y="676864"/>
                  <a:pt x="1870221" y="680215"/>
                </a:cubicBezTo>
                <a:cubicBezTo>
                  <a:pt x="1870221" y="683901"/>
                  <a:pt x="1870422" y="686314"/>
                  <a:pt x="1867473" y="687856"/>
                </a:cubicBezTo>
                <a:cubicBezTo>
                  <a:pt x="1864859" y="687252"/>
                  <a:pt x="1863519" y="686046"/>
                  <a:pt x="1863519" y="684169"/>
                </a:cubicBezTo>
                <a:cubicBezTo>
                  <a:pt x="1863519" y="684370"/>
                  <a:pt x="1863519" y="684504"/>
                  <a:pt x="1863519" y="684639"/>
                </a:cubicBezTo>
                <a:cubicBezTo>
                  <a:pt x="1863519" y="682896"/>
                  <a:pt x="1862647" y="681087"/>
                  <a:pt x="1861441" y="681087"/>
                </a:cubicBezTo>
                <a:cubicBezTo>
                  <a:pt x="1857487" y="682561"/>
                  <a:pt x="1857755" y="685242"/>
                  <a:pt x="1854873" y="687118"/>
                </a:cubicBezTo>
                <a:cubicBezTo>
                  <a:pt x="1855074" y="685576"/>
                  <a:pt x="1849712" y="681623"/>
                  <a:pt x="1848505" y="681087"/>
                </a:cubicBezTo>
                <a:cubicBezTo>
                  <a:pt x="1851857" y="681087"/>
                  <a:pt x="1847970" y="674384"/>
                  <a:pt x="1851254" y="674384"/>
                </a:cubicBezTo>
                <a:cubicBezTo>
                  <a:pt x="1850919" y="673714"/>
                  <a:pt x="1843412" y="675121"/>
                  <a:pt x="1843412" y="674049"/>
                </a:cubicBezTo>
                <a:cubicBezTo>
                  <a:pt x="1843144" y="674384"/>
                  <a:pt x="1847919" y="670463"/>
                  <a:pt x="1852351" y="666032"/>
                </a:cubicBezTo>
                <a:lnTo>
                  <a:pt x="1859194" y="655004"/>
                </a:lnTo>
                <a:close/>
                <a:moveTo>
                  <a:pt x="1853736" y="652535"/>
                </a:moveTo>
                <a:cubicBezTo>
                  <a:pt x="1859969" y="652535"/>
                  <a:pt x="1852998" y="661181"/>
                  <a:pt x="1850251" y="661985"/>
                </a:cubicBezTo>
                <a:cubicBezTo>
                  <a:pt x="1841002" y="661985"/>
                  <a:pt x="1854473" y="650591"/>
                  <a:pt x="1853736" y="652535"/>
                </a:cubicBezTo>
                <a:close/>
                <a:moveTo>
                  <a:pt x="729577" y="648112"/>
                </a:moveTo>
                <a:cubicBezTo>
                  <a:pt x="729444" y="650458"/>
                  <a:pt x="728036" y="652335"/>
                  <a:pt x="726360" y="654412"/>
                </a:cubicBezTo>
                <a:cubicBezTo>
                  <a:pt x="728572" y="654345"/>
                  <a:pt x="730449" y="654412"/>
                  <a:pt x="730852" y="654345"/>
                </a:cubicBezTo>
                <a:cubicBezTo>
                  <a:pt x="730985" y="654479"/>
                  <a:pt x="731388" y="647710"/>
                  <a:pt x="729577" y="648112"/>
                </a:cubicBezTo>
                <a:close/>
                <a:moveTo>
                  <a:pt x="1884769" y="643421"/>
                </a:moveTo>
                <a:cubicBezTo>
                  <a:pt x="1887383" y="643421"/>
                  <a:pt x="1889059" y="650324"/>
                  <a:pt x="1883026" y="650794"/>
                </a:cubicBezTo>
                <a:cubicBezTo>
                  <a:pt x="1874313" y="650794"/>
                  <a:pt x="1885239" y="642415"/>
                  <a:pt x="1884769" y="643421"/>
                </a:cubicBezTo>
                <a:close/>
                <a:moveTo>
                  <a:pt x="3738625" y="642351"/>
                </a:moveTo>
                <a:cubicBezTo>
                  <a:pt x="3739986" y="642386"/>
                  <a:pt x="3740975" y="643269"/>
                  <a:pt x="3740975" y="645565"/>
                </a:cubicBezTo>
                <a:cubicBezTo>
                  <a:pt x="3739165" y="651262"/>
                  <a:pt x="3735479" y="647508"/>
                  <a:pt x="3732932" y="649788"/>
                </a:cubicBezTo>
                <a:cubicBezTo>
                  <a:pt x="3727102" y="649788"/>
                  <a:pt x="3734541" y="642247"/>
                  <a:pt x="3738625" y="642351"/>
                </a:cubicBezTo>
                <a:close/>
                <a:moveTo>
                  <a:pt x="713962" y="639399"/>
                </a:moveTo>
                <a:cubicBezTo>
                  <a:pt x="719391" y="640740"/>
                  <a:pt x="710074" y="647978"/>
                  <a:pt x="715972" y="646504"/>
                </a:cubicBezTo>
                <a:cubicBezTo>
                  <a:pt x="716308" y="642416"/>
                  <a:pt x="715906" y="637791"/>
                  <a:pt x="713962" y="639399"/>
                </a:cubicBezTo>
                <a:close/>
                <a:moveTo>
                  <a:pt x="3331608" y="631045"/>
                </a:moveTo>
                <a:cubicBezTo>
                  <a:pt x="3331207" y="631541"/>
                  <a:pt x="3330108" y="632865"/>
                  <a:pt x="3327882" y="635513"/>
                </a:cubicBezTo>
                <a:cubicBezTo>
                  <a:pt x="3327731" y="635513"/>
                  <a:pt x="3332819" y="629556"/>
                  <a:pt x="3331608" y="631045"/>
                </a:cubicBezTo>
                <a:close/>
                <a:moveTo>
                  <a:pt x="3358841" y="629413"/>
                </a:moveTo>
                <a:cubicBezTo>
                  <a:pt x="3358177" y="630821"/>
                  <a:pt x="3357041" y="632630"/>
                  <a:pt x="3355835" y="633970"/>
                </a:cubicBezTo>
                <a:cubicBezTo>
                  <a:pt x="3357443" y="633837"/>
                  <a:pt x="3358310" y="633770"/>
                  <a:pt x="3357909" y="634306"/>
                </a:cubicBezTo>
                <a:cubicBezTo>
                  <a:pt x="3358573" y="634306"/>
                  <a:pt x="3358841" y="631424"/>
                  <a:pt x="3358841" y="629413"/>
                </a:cubicBezTo>
                <a:close/>
                <a:moveTo>
                  <a:pt x="3907658" y="627537"/>
                </a:moveTo>
                <a:lnTo>
                  <a:pt x="3907658" y="634239"/>
                </a:lnTo>
                <a:cubicBezTo>
                  <a:pt x="3907658" y="635580"/>
                  <a:pt x="3900084" y="633502"/>
                  <a:pt x="3899146" y="634306"/>
                </a:cubicBezTo>
                <a:cubicBezTo>
                  <a:pt x="3899146" y="634842"/>
                  <a:pt x="3902296" y="647777"/>
                  <a:pt x="3902229" y="647777"/>
                </a:cubicBezTo>
                <a:cubicBezTo>
                  <a:pt x="3899079" y="646638"/>
                  <a:pt x="3900822" y="647845"/>
                  <a:pt x="3893583" y="647845"/>
                </a:cubicBezTo>
                <a:cubicBezTo>
                  <a:pt x="3891975" y="651464"/>
                  <a:pt x="3895795" y="654882"/>
                  <a:pt x="3887551" y="655083"/>
                </a:cubicBezTo>
                <a:cubicBezTo>
                  <a:pt x="3887551" y="657361"/>
                  <a:pt x="3886010" y="659171"/>
                  <a:pt x="3883195" y="661651"/>
                </a:cubicBezTo>
                <a:cubicBezTo>
                  <a:pt x="3882391" y="661651"/>
                  <a:pt x="3880045" y="648850"/>
                  <a:pt x="3879710" y="648850"/>
                </a:cubicBezTo>
                <a:cubicBezTo>
                  <a:pt x="3879910" y="648850"/>
                  <a:pt x="3879978" y="648850"/>
                  <a:pt x="3880112" y="648850"/>
                </a:cubicBezTo>
                <a:cubicBezTo>
                  <a:pt x="3880179" y="648850"/>
                  <a:pt x="3880447" y="648850"/>
                  <a:pt x="3880849" y="648850"/>
                </a:cubicBezTo>
                <a:cubicBezTo>
                  <a:pt x="3881050" y="648850"/>
                  <a:pt x="3881184" y="648850"/>
                  <a:pt x="3881453" y="648850"/>
                </a:cubicBezTo>
                <a:cubicBezTo>
                  <a:pt x="3882056" y="635445"/>
                  <a:pt x="3894253" y="627939"/>
                  <a:pt x="3907658" y="627537"/>
                </a:cubicBezTo>
                <a:close/>
                <a:moveTo>
                  <a:pt x="346009" y="614106"/>
                </a:moveTo>
                <a:cubicBezTo>
                  <a:pt x="347747" y="613424"/>
                  <a:pt x="348887" y="613562"/>
                  <a:pt x="348887" y="615070"/>
                </a:cubicBezTo>
                <a:cubicBezTo>
                  <a:pt x="353176" y="618556"/>
                  <a:pt x="359744" y="621236"/>
                  <a:pt x="361353" y="620834"/>
                </a:cubicBezTo>
                <a:cubicBezTo>
                  <a:pt x="359878" y="620834"/>
                  <a:pt x="358136" y="629882"/>
                  <a:pt x="349959" y="627536"/>
                </a:cubicBezTo>
                <a:cubicBezTo>
                  <a:pt x="349624" y="627536"/>
                  <a:pt x="349356" y="632094"/>
                  <a:pt x="348887" y="632295"/>
                </a:cubicBezTo>
                <a:cubicBezTo>
                  <a:pt x="348887" y="640672"/>
                  <a:pt x="355656" y="627068"/>
                  <a:pt x="351969" y="634238"/>
                </a:cubicBezTo>
                <a:cubicBezTo>
                  <a:pt x="357466" y="645230"/>
                  <a:pt x="345603" y="654345"/>
                  <a:pt x="326770" y="654345"/>
                </a:cubicBezTo>
                <a:cubicBezTo>
                  <a:pt x="330188" y="657361"/>
                  <a:pt x="326703" y="661047"/>
                  <a:pt x="320738" y="661047"/>
                </a:cubicBezTo>
                <a:cubicBezTo>
                  <a:pt x="324961" y="660712"/>
                  <a:pt x="316583" y="661047"/>
                  <a:pt x="316181" y="661047"/>
                </a:cubicBezTo>
                <a:cubicBezTo>
                  <a:pt x="320001" y="652200"/>
                  <a:pt x="295270" y="678808"/>
                  <a:pt x="295270" y="669023"/>
                </a:cubicBezTo>
                <a:cubicBezTo>
                  <a:pt x="301034" y="665538"/>
                  <a:pt x="302107" y="664064"/>
                  <a:pt x="308674" y="661047"/>
                </a:cubicBezTo>
                <a:cubicBezTo>
                  <a:pt x="303581" y="655485"/>
                  <a:pt x="302776" y="648380"/>
                  <a:pt x="295270" y="644560"/>
                </a:cubicBezTo>
                <a:cubicBezTo>
                  <a:pt x="295270" y="640271"/>
                  <a:pt x="323553" y="629145"/>
                  <a:pt x="328781" y="627536"/>
                </a:cubicBezTo>
                <a:cubicBezTo>
                  <a:pt x="330188" y="625576"/>
                  <a:pt x="340794" y="616151"/>
                  <a:pt x="346009" y="614106"/>
                </a:cubicBezTo>
                <a:close/>
                <a:moveTo>
                  <a:pt x="351727" y="604481"/>
                </a:moveTo>
                <a:cubicBezTo>
                  <a:pt x="354969" y="602722"/>
                  <a:pt x="359007" y="601935"/>
                  <a:pt x="359007" y="605822"/>
                </a:cubicBezTo>
                <a:cubicBezTo>
                  <a:pt x="355991" y="612523"/>
                  <a:pt x="354650" y="605420"/>
                  <a:pt x="349222" y="608972"/>
                </a:cubicBezTo>
                <a:cubicBezTo>
                  <a:pt x="346038" y="608972"/>
                  <a:pt x="348485" y="606241"/>
                  <a:pt x="351727" y="604481"/>
                </a:cubicBezTo>
                <a:close/>
                <a:moveTo>
                  <a:pt x="322686" y="593825"/>
                </a:moveTo>
                <a:lnTo>
                  <a:pt x="322352" y="593959"/>
                </a:lnTo>
                <a:lnTo>
                  <a:pt x="328717" y="594294"/>
                </a:lnTo>
                <a:cubicBezTo>
                  <a:pt x="328851" y="594361"/>
                  <a:pt x="328717" y="600661"/>
                  <a:pt x="328449" y="600728"/>
                </a:cubicBezTo>
                <a:cubicBezTo>
                  <a:pt x="327712" y="600326"/>
                  <a:pt x="316921" y="595634"/>
                  <a:pt x="322350" y="593959"/>
                </a:cubicBezTo>
                <a:lnTo>
                  <a:pt x="322284" y="593892"/>
                </a:lnTo>
                <a:cubicBezTo>
                  <a:pt x="322418" y="593825"/>
                  <a:pt x="322552" y="593825"/>
                  <a:pt x="322686" y="593825"/>
                </a:cubicBezTo>
                <a:close/>
                <a:moveTo>
                  <a:pt x="3456432" y="593758"/>
                </a:moveTo>
                <a:cubicBezTo>
                  <a:pt x="3456298" y="593490"/>
                  <a:pt x="3456835" y="593356"/>
                  <a:pt x="3459180" y="593959"/>
                </a:cubicBezTo>
                <a:cubicBezTo>
                  <a:pt x="3458913" y="593959"/>
                  <a:pt x="3456766" y="607363"/>
                  <a:pt x="3449666" y="607363"/>
                </a:cubicBezTo>
                <a:cubicBezTo>
                  <a:pt x="3448124" y="616947"/>
                  <a:pt x="3443297" y="622577"/>
                  <a:pt x="3430093" y="627469"/>
                </a:cubicBezTo>
                <a:cubicBezTo>
                  <a:pt x="3429422" y="629681"/>
                  <a:pt x="3429020" y="631893"/>
                  <a:pt x="3428820" y="634172"/>
                </a:cubicBezTo>
                <a:cubicBezTo>
                  <a:pt x="3474125" y="629212"/>
                  <a:pt x="3479489" y="648045"/>
                  <a:pt x="3452208" y="667682"/>
                </a:cubicBezTo>
                <a:cubicBezTo>
                  <a:pt x="3452612" y="668085"/>
                  <a:pt x="3453213" y="670095"/>
                  <a:pt x="3451943" y="671972"/>
                </a:cubicBezTo>
                <a:cubicBezTo>
                  <a:pt x="3467557" y="672306"/>
                  <a:pt x="3454355" y="673714"/>
                  <a:pt x="3454690" y="674384"/>
                </a:cubicBezTo>
                <a:cubicBezTo>
                  <a:pt x="3466350" y="674384"/>
                  <a:pt x="3502482" y="718485"/>
                  <a:pt x="3505559" y="726996"/>
                </a:cubicBezTo>
                <a:cubicBezTo>
                  <a:pt x="3505559" y="727130"/>
                  <a:pt x="3505559" y="727599"/>
                  <a:pt x="3505559" y="728136"/>
                </a:cubicBezTo>
                <a:cubicBezTo>
                  <a:pt x="3509839" y="735709"/>
                  <a:pt x="3515726" y="742344"/>
                  <a:pt x="3518952" y="749582"/>
                </a:cubicBezTo>
                <a:cubicBezTo>
                  <a:pt x="3518952" y="752062"/>
                  <a:pt x="3512273" y="748174"/>
                  <a:pt x="3512273" y="751660"/>
                </a:cubicBezTo>
                <a:cubicBezTo>
                  <a:pt x="3552005" y="751258"/>
                  <a:pt x="3549460" y="788387"/>
                  <a:pt x="3528138" y="788387"/>
                </a:cubicBezTo>
                <a:cubicBezTo>
                  <a:pt x="3559509" y="807556"/>
                  <a:pt x="3486592" y="812046"/>
                  <a:pt x="3471713" y="809030"/>
                </a:cubicBezTo>
                <a:cubicBezTo>
                  <a:pt x="3473389" y="811108"/>
                  <a:pt x="3457771" y="819284"/>
                  <a:pt x="3453213" y="815665"/>
                </a:cubicBezTo>
                <a:cubicBezTo>
                  <a:pt x="3453815" y="814995"/>
                  <a:pt x="3453549" y="808494"/>
                  <a:pt x="3452944" y="808494"/>
                </a:cubicBezTo>
                <a:cubicBezTo>
                  <a:pt x="3442827" y="807489"/>
                  <a:pt x="3440547" y="812180"/>
                  <a:pt x="3438606" y="813722"/>
                </a:cubicBezTo>
                <a:cubicBezTo>
                  <a:pt x="3438606" y="826858"/>
                  <a:pt x="3422184" y="821496"/>
                  <a:pt x="3416351" y="815196"/>
                </a:cubicBezTo>
                <a:cubicBezTo>
                  <a:pt x="3416218" y="823909"/>
                  <a:pt x="3411660" y="821898"/>
                  <a:pt x="3404822" y="821898"/>
                </a:cubicBezTo>
                <a:cubicBezTo>
                  <a:pt x="3402343" y="825249"/>
                  <a:pt x="3405629" y="831415"/>
                  <a:pt x="3398389" y="827059"/>
                </a:cubicBezTo>
                <a:cubicBezTo>
                  <a:pt x="3398389" y="820625"/>
                  <a:pt x="3394902" y="827259"/>
                  <a:pt x="3389272" y="828600"/>
                </a:cubicBezTo>
                <a:cubicBezTo>
                  <a:pt x="3385318" y="828600"/>
                  <a:pt x="3386055" y="821898"/>
                  <a:pt x="3384983" y="820960"/>
                </a:cubicBezTo>
                <a:cubicBezTo>
                  <a:pt x="3384983" y="820156"/>
                  <a:pt x="3418496" y="798374"/>
                  <a:pt x="3418496" y="797502"/>
                </a:cubicBezTo>
                <a:cubicBezTo>
                  <a:pt x="3422720" y="794956"/>
                  <a:pt x="3431500" y="793548"/>
                  <a:pt x="3438739" y="794486"/>
                </a:cubicBezTo>
                <a:cubicBezTo>
                  <a:pt x="3430227" y="791805"/>
                  <a:pt x="3415548" y="781753"/>
                  <a:pt x="3414073" y="781753"/>
                </a:cubicBezTo>
                <a:cubicBezTo>
                  <a:pt x="3400399" y="789459"/>
                  <a:pt x="3402678" y="790264"/>
                  <a:pt x="3391686" y="778200"/>
                </a:cubicBezTo>
                <a:cubicBezTo>
                  <a:pt x="3391686" y="777195"/>
                  <a:pt x="3418296" y="768482"/>
                  <a:pt x="3419235" y="768348"/>
                </a:cubicBezTo>
                <a:cubicBezTo>
                  <a:pt x="3419435" y="768348"/>
                  <a:pt x="3418764" y="756821"/>
                  <a:pt x="3418496" y="754944"/>
                </a:cubicBezTo>
                <a:cubicBezTo>
                  <a:pt x="3417358" y="756083"/>
                  <a:pt x="3418429" y="759970"/>
                  <a:pt x="3412666" y="761646"/>
                </a:cubicBezTo>
                <a:cubicBezTo>
                  <a:pt x="3411393" y="760574"/>
                  <a:pt x="3410922" y="759099"/>
                  <a:pt x="3411057" y="757424"/>
                </a:cubicBezTo>
                <a:cubicBezTo>
                  <a:pt x="3409046" y="766807"/>
                  <a:pt x="3411459" y="757825"/>
                  <a:pt x="3407639" y="761646"/>
                </a:cubicBezTo>
                <a:cubicBezTo>
                  <a:pt x="3405629" y="760439"/>
                  <a:pt x="3405091" y="758831"/>
                  <a:pt x="3405493" y="756753"/>
                </a:cubicBezTo>
                <a:cubicBezTo>
                  <a:pt x="3405493" y="756083"/>
                  <a:pt x="3416954" y="748711"/>
                  <a:pt x="3415548" y="749381"/>
                </a:cubicBezTo>
                <a:cubicBezTo>
                  <a:pt x="3415615" y="749448"/>
                  <a:pt x="3411728" y="746834"/>
                  <a:pt x="3411728" y="748242"/>
                </a:cubicBezTo>
                <a:lnTo>
                  <a:pt x="3411728" y="741540"/>
                </a:lnTo>
                <a:cubicBezTo>
                  <a:pt x="3411728" y="741942"/>
                  <a:pt x="3412464" y="741540"/>
                  <a:pt x="3412599" y="740468"/>
                </a:cubicBezTo>
                <a:cubicBezTo>
                  <a:pt x="3412599" y="742746"/>
                  <a:pt x="3436730" y="741137"/>
                  <a:pt x="3438538" y="741540"/>
                </a:cubicBezTo>
                <a:cubicBezTo>
                  <a:pt x="3440214" y="736714"/>
                  <a:pt x="3445242" y="729945"/>
                  <a:pt x="3445242" y="728202"/>
                </a:cubicBezTo>
                <a:cubicBezTo>
                  <a:pt x="3445242" y="725655"/>
                  <a:pt x="3420843" y="717546"/>
                  <a:pt x="3433444" y="707962"/>
                </a:cubicBezTo>
                <a:cubicBezTo>
                  <a:pt x="3421647" y="710040"/>
                  <a:pt x="3420843" y="708967"/>
                  <a:pt x="3413402" y="714731"/>
                </a:cubicBezTo>
                <a:cubicBezTo>
                  <a:pt x="3411593" y="713123"/>
                  <a:pt x="3411191" y="710844"/>
                  <a:pt x="3412263" y="708029"/>
                </a:cubicBezTo>
                <a:cubicBezTo>
                  <a:pt x="3411525" y="708498"/>
                  <a:pt x="3409112" y="707828"/>
                  <a:pt x="3408242" y="708029"/>
                </a:cubicBezTo>
                <a:cubicBezTo>
                  <a:pt x="3418429" y="708029"/>
                  <a:pt x="3403951" y="714731"/>
                  <a:pt x="3403951" y="714731"/>
                </a:cubicBezTo>
                <a:cubicBezTo>
                  <a:pt x="3405761" y="714731"/>
                  <a:pt x="3395640" y="704477"/>
                  <a:pt x="3400198" y="700455"/>
                </a:cubicBezTo>
                <a:cubicBezTo>
                  <a:pt x="3398857" y="699316"/>
                  <a:pt x="3398254" y="697976"/>
                  <a:pt x="3398322" y="696300"/>
                </a:cubicBezTo>
                <a:cubicBezTo>
                  <a:pt x="3390881" y="698244"/>
                  <a:pt x="3399328" y="691274"/>
                  <a:pt x="3398322" y="691475"/>
                </a:cubicBezTo>
                <a:lnTo>
                  <a:pt x="3391869" y="694306"/>
                </a:lnTo>
                <a:lnTo>
                  <a:pt x="3391753" y="694357"/>
                </a:lnTo>
                <a:cubicBezTo>
                  <a:pt x="3389741" y="694156"/>
                  <a:pt x="3384915" y="694826"/>
                  <a:pt x="3384915" y="695563"/>
                </a:cubicBezTo>
                <a:cubicBezTo>
                  <a:pt x="3384380" y="693083"/>
                  <a:pt x="3384112" y="688861"/>
                  <a:pt x="3384783" y="685845"/>
                </a:cubicBezTo>
                <a:cubicBezTo>
                  <a:pt x="3380493" y="688794"/>
                  <a:pt x="3371516" y="688057"/>
                  <a:pt x="3371516" y="688459"/>
                </a:cubicBezTo>
                <a:cubicBezTo>
                  <a:pt x="3372249" y="684638"/>
                  <a:pt x="3376474" y="674519"/>
                  <a:pt x="3379017" y="674519"/>
                </a:cubicBezTo>
                <a:cubicBezTo>
                  <a:pt x="3373592" y="672575"/>
                  <a:pt x="3370037" y="673915"/>
                  <a:pt x="3371516" y="666007"/>
                </a:cubicBezTo>
                <a:cubicBezTo>
                  <a:pt x="3371516" y="670028"/>
                  <a:pt x="3358107" y="666342"/>
                  <a:pt x="3358107" y="668085"/>
                </a:cubicBezTo>
                <a:cubicBezTo>
                  <a:pt x="3358177" y="668085"/>
                  <a:pt x="3358043" y="665136"/>
                  <a:pt x="3358107" y="665136"/>
                </a:cubicBezTo>
                <a:cubicBezTo>
                  <a:pt x="3358107" y="657964"/>
                  <a:pt x="3377609" y="662991"/>
                  <a:pt x="3378146" y="661248"/>
                </a:cubicBezTo>
                <a:cubicBezTo>
                  <a:pt x="3378080" y="661449"/>
                  <a:pt x="3377945" y="661583"/>
                  <a:pt x="3377814" y="661717"/>
                </a:cubicBezTo>
                <a:cubicBezTo>
                  <a:pt x="3377945" y="661717"/>
                  <a:pt x="3378080" y="661651"/>
                  <a:pt x="3378212" y="661651"/>
                </a:cubicBezTo>
                <a:cubicBezTo>
                  <a:pt x="3378212" y="661516"/>
                  <a:pt x="3378146" y="661383"/>
                  <a:pt x="3378146" y="661248"/>
                </a:cubicBezTo>
                <a:cubicBezTo>
                  <a:pt x="3377609" y="653407"/>
                  <a:pt x="3374394" y="655618"/>
                  <a:pt x="3372182" y="655618"/>
                </a:cubicBezTo>
                <a:cubicBezTo>
                  <a:pt x="3371312" y="655618"/>
                  <a:pt x="3369837" y="655618"/>
                  <a:pt x="3368430" y="655618"/>
                </a:cubicBezTo>
                <a:cubicBezTo>
                  <a:pt x="3370709" y="648916"/>
                  <a:pt x="3373325" y="651731"/>
                  <a:pt x="3374192" y="651463"/>
                </a:cubicBezTo>
                <a:cubicBezTo>
                  <a:pt x="3364942" y="648514"/>
                  <a:pt x="3365880" y="640338"/>
                  <a:pt x="3367692" y="636517"/>
                </a:cubicBezTo>
                <a:cubicBezTo>
                  <a:pt x="3357973" y="646906"/>
                  <a:pt x="3344705" y="662923"/>
                  <a:pt x="3344705" y="660444"/>
                </a:cubicBezTo>
                <a:cubicBezTo>
                  <a:pt x="3354423" y="654949"/>
                  <a:pt x="3349262" y="648849"/>
                  <a:pt x="3352347" y="642147"/>
                </a:cubicBezTo>
                <a:cubicBezTo>
                  <a:pt x="3350067" y="642147"/>
                  <a:pt x="3348457" y="642147"/>
                  <a:pt x="3347317" y="642147"/>
                </a:cubicBezTo>
                <a:cubicBezTo>
                  <a:pt x="3347183" y="642147"/>
                  <a:pt x="3347118" y="642147"/>
                  <a:pt x="3346913" y="642147"/>
                </a:cubicBezTo>
                <a:cubicBezTo>
                  <a:pt x="3344168" y="642147"/>
                  <a:pt x="3345309" y="641544"/>
                  <a:pt x="3346850" y="641544"/>
                </a:cubicBezTo>
                <a:cubicBezTo>
                  <a:pt x="3343364" y="641343"/>
                  <a:pt x="3349329" y="633837"/>
                  <a:pt x="3350135" y="634238"/>
                </a:cubicBezTo>
                <a:cubicBezTo>
                  <a:pt x="3350736" y="634238"/>
                  <a:pt x="3351342" y="634172"/>
                  <a:pt x="3351946" y="634172"/>
                </a:cubicBezTo>
                <a:cubicBezTo>
                  <a:pt x="3351609" y="633300"/>
                  <a:pt x="3351408" y="632094"/>
                  <a:pt x="3351408" y="630217"/>
                </a:cubicBezTo>
                <a:cubicBezTo>
                  <a:pt x="3373522" y="609441"/>
                  <a:pt x="3386324" y="627469"/>
                  <a:pt x="3376873" y="627469"/>
                </a:cubicBezTo>
                <a:cubicBezTo>
                  <a:pt x="3375470" y="628207"/>
                  <a:pt x="3372721" y="630753"/>
                  <a:pt x="3369501" y="634172"/>
                </a:cubicBezTo>
                <a:cubicBezTo>
                  <a:pt x="3372517" y="634373"/>
                  <a:pt x="3384915" y="635244"/>
                  <a:pt x="3384915" y="638327"/>
                </a:cubicBezTo>
                <a:cubicBezTo>
                  <a:pt x="3385183" y="635780"/>
                  <a:pt x="3384514" y="631357"/>
                  <a:pt x="3394567" y="627469"/>
                </a:cubicBezTo>
                <a:cubicBezTo>
                  <a:pt x="3384581" y="627469"/>
                  <a:pt x="3400265" y="620767"/>
                  <a:pt x="3398723" y="620767"/>
                </a:cubicBezTo>
                <a:cubicBezTo>
                  <a:pt x="3403415" y="608704"/>
                  <a:pt x="3427948" y="617483"/>
                  <a:pt x="3436997" y="607363"/>
                </a:cubicBezTo>
                <a:cubicBezTo>
                  <a:pt x="3424596" y="607363"/>
                  <a:pt x="3448660" y="593959"/>
                  <a:pt x="3443631" y="593959"/>
                </a:cubicBezTo>
                <a:cubicBezTo>
                  <a:pt x="3450534" y="592618"/>
                  <a:pt x="3451137" y="593221"/>
                  <a:pt x="3456432" y="593758"/>
                </a:cubicBezTo>
                <a:close/>
                <a:moveTo>
                  <a:pt x="1850183" y="581225"/>
                </a:moveTo>
                <a:cubicBezTo>
                  <a:pt x="1850988" y="581828"/>
                  <a:pt x="1851658" y="582565"/>
                  <a:pt x="1852195" y="583370"/>
                </a:cubicBezTo>
                <a:cubicBezTo>
                  <a:pt x="1849983" y="589066"/>
                  <a:pt x="1845827" y="586989"/>
                  <a:pt x="1842409" y="590675"/>
                </a:cubicBezTo>
                <a:cubicBezTo>
                  <a:pt x="1838992" y="590675"/>
                  <a:pt x="1846967" y="581828"/>
                  <a:pt x="1850183" y="581225"/>
                </a:cubicBezTo>
                <a:close/>
                <a:moveTo>
                  <a:pt x="3947321" y="580341"/>
                </a:moveTo>
                <a:lnTo>
                  <a:pt x="3947133" y="580622"/>
                </a:lnTo>
                <a:lnTo>
                  <a:pt x="3947466" y="580574"/>
                </a:lnTo>
                <a:lnTo>
                  <a:pt x="3947334" y="580354"/>
                </a:lnTo>
                <a:close/>
                <a:moveTo>
                  <a:pt x="2567336" y="580152"/>
                </a:moveTo>
                <a:cubicBezTo>
                  <a:pt x="2567269" y="580219"/>
                  <a:pt x="2567269" y="580219"/>
                  <a:pt x="2567336" y="580286"/>
                </a:cubicBezTo>
                <a:cubicBezTo>
                  <a:pt x="2567471" y="580353"/>
                  <a:pt x="2567604" y="580353"/>
                  <a:pt x="2567739" y="580353"/>
                </a:cubicBezTo>
                <a:cubicBezTo>
                  <a:pt x="2567336" y="580487"/>
                  <a:pt x="2566600" y="580622"/>
                  <a:pt x="2565393" y="580622"/>
                </a:cubicBezTo>
                <a:cubicBezTo>
                  <a:pt x="2566465" y="580555"/>
                  <a:pt x="2567001" y="580353"/>
                  <a:pt x="2567336" y="580152"/>
                </a:cubicBezTo>
                <a:close/>
                <a:moveTo>
                  <a:pt x="2101516" y="567217"/>
                </a:moveTo>
                <a:cubicBezTo>
                  <a:pt x="2108956" y="567217"/>
                  <a:pt x="2090993" y="579682"/>
                  <a:pt x="2089452" y="580621"/>
                </a:cubicBezTo>
                <a:cubicBezTo>
                  <a:pt x="2071825" y="580621"/>
                  <a:pt x="2100108" y="567686"/>
                  <a:pt x="2101516" y="567217"/>
                </a:cubicBezTo>
                <a:close/>
                <a:moveTo>
                  <a:pt x="3492156" y="558907"/>
                </a:moveTo>
                <a:cubicBezTo>
                  <a:pt x="3491013" y="573384"/>
                  <a:pt x="3487262" y="580153"/>
                  <a:pt x="3479887" y="586587"/>
                </a:cubicBezTo>
                <a:cubicBezTo>
                  <a:pt x="3479753" y="583839"/>
                  <a:pt x="3469967" y="574456"/>
                  <a:pt x="3469566" y="573920"/>
                </a:cubicBezTo>
                <a:cubicBezTo>
                  <a:pt x="3461523" y="573920"/>
                  <a:pt x="3492156" y="554551"/>
                  <a:pt x="3492156" y="558907"/>
                </a:cubicBezTo>
                <a:close/>
                <a:moveTo>
                  <a:pt x="2157952" y="553709"/>
                </a:moveTo>
                <a:cubicBezTo>
                  <a:pt x="2157935" y="554190"/>
                  <a:pt x="2157633" y="555472"/>
                  <a:pt x="2156812" y="558036"/>
                </a:cubicBezTo>
                <a:cubicBezTo>
                  <a:pt x="2155505" y="558036"/>
                  <a:pt x="2158006" y="552267"/>
                  <a:pt x="2157952" y="553709"/>
                </a:cubicBezTo>
                <a:close/>
                <a:moveTo>
                  <a:pt x="1562855" y="547982"/>
                </a:moveTo>
                <a:lnTo>
                  <a:pt x="1562787" y="548049"/>
                </a:lnTo>
                <a:lnTo>
                  <a:pt x="1562787" y="548049"/>
                </a:lnTo>
                <a:cubicBezTo>
                  <a:pt x="1562787" y="548049"/>
                  <a:pt x="1562855" y="547982"/>
                  <a:pt x="1562855" y="547982"/>
                </a:cubicBezTo>
                <a:close/>
                <a:moveTo>
                  <a:pt x="1563794" y="546843"/>
                </a:moveTo>
                <a:cubicBezTo>
                  <a:pt x="1563527" y="547245"/>
                  <a:pt x="1563392" y="547446"/>
                  <a:pt x="1563191" y="547647"/>
                </a:cubicBezTo>
                <a:lnTo>
                  <a:pt x="1563369" y="547344"/>
                </a:lnTo>
                <a:close/>
                <a:moveTo>
                  <a:pt x="2151715" y="533439"/>
                </a:moveTo>
                <a:cubicBezTo>
                  <a:pt x="2151715" y="528814"/>
                  <a:pt x="2171821" y="540811"/>
                  <a:pt x="2171821" y="540543"/>
                </a:cubicBezTo>
                <a:cubicBezTo>
                  <a:pt x="2170346" y="550194"/>
                  <a:pt x="2164247" y="543894"/>
                  <a:pt x="2161902" y="547178"/>
                </a:cubicBezTo>
                <a:cubicBezTo>
                  <a:pt x="2153457" y="547178"/>
                  <a:pt x="2150374" y="540476"/>
                  <a:pt x="2149838" y="540476"/>
                </a:cubicBezTo>
                <a:cubicBezTo>
                  <a:pt x="2150307" y="539940"/>
                  <a:pt x="2154462" y="540811"/>
                  <a:pt x="2155200" y="540476"/>
                </a:cubicBezTo>
                <a:cubicBezTo>
                  <a:pt x="2154127" y="540476"/>
                  <a:pt x="2151245" y="534578"/>
                  <a:pt x="2151715" y="533439"/>
                </a:cubicBezTo>
                <a:close/>
                <a:moveTo>
                  <a:pt x="1850548" y="514242"/>
                </a:moveTo>
                <a:cubicBezTo>
                  <a:pt x="1855161" y="507253"/>
                  <a:pt x="1866200" y="559469"/>
                  <a:pt x="1856817" y="540410"/>
                </a:cubicBezTo>
                <a:cubicBezTo>
                  <a:pt x="1858225" y="543292"/>
                  <a:pt x="1828265" y="526469"/>
                  <a:pt x="1849043" y="521242"/>
                </a:cubicBezTo>
                <a:cubicBezTo>
                  <a:pt x="1849361" y="517446"/>
                  <a:pt x="1849889" y="515240"/>
                  <a:pt x="1850548" y="514242"/>
                </a:cubicBezTo>
                <a:close/>
                <a:moveTo>
                  <a:pt x="1957352" y="512997"/>
                </a:moveTo>
                <a:cubicBezTo>
                  <a:pt x="1957352" y="513935"/>
                  <a:pt x="1973236" y="513667"/>
                  <a:pt x="1974576" y="513600"/>
                </a:cubicBezTo>
                <a:cubicBezTo>
                  <a:pt x="1974175" y="513600"/>
                  <a:pt x="1965998" y="521911"/>
                  <a:pt x="1957352" y="512997"/>
                </a:cubicBezTo>
                <a:close/>
                <a:moveTo>
                  <a:pt x="1781517" y="508088"/>
                </a:moveTo>
                <a:cubicBezTo>
                  <a:pt x="1791604" y="506278"/>
                  <a:pt x="1803333" y="506798"/>
                  <a:pt x="1809901" y="509981"/>
                </a:cubicBezTo>
                <a:cubicBezTo>
                  <a:pt x="1809901" y="529149"/>
                  <a:pt x="1773910" y="530489"/>
                  <a:pt x="1762985" y="520168"/>
                </a:cubicBezTo>
                <a:cubicBezTo>
                  <a:pt x="1762985" y="514036"/>
                  <a:pt x="1771430" y="509897"/>
                  <a:pt x="1781517" y="508088"/>
                </a:cubicBezTo>
                <a:close/>
                <a:moveTo>
                  <a:pt x="3937540" y="501653"/>
                </a:moveTo>
                <a:cubicBezTo>
                  <a:pt x="3938520" y="501636"/>
                  <a:pt x="3939727" y="502876"/>
                  <a:pt x="3941369" y="507903"/>
                </a:cubicBezTo>
                <a:cubicBezTo>
                  <a:pt x="3941369" y="509713"/>
                  <a:pt x="3936007" y="503345"/>
                  <a:pt x="3935069" y="502943"/>
                </a:cubicBezTo>
                <a:cubicBezTo>
                  <a:pt x="3935806" y="502943"/>
                  <a:pt x="3936560" y="501670"/>
                  <a:pt x="3937540" y="501653"/>
                </a:cubicBezTo>
                <a:close/>
                <a:moveTo>
                  <a:pt x="1877661" y="497783"/>
                </a:moveTo>
                <a:cubicBezTo>
                  <a:pt x="1925179" y="509645"/>
                  <a:pt x="1878264" y="505892"/>
                  <a:pt x="1877661" y="497783"/>
                </a:cubicBezTo>
                <a:close/>
                <a:moveTo>
                  <a:pt x="2083679" y="493427"/>
                </a:moveTo>
                <a:lnTo>
                  <a:pt x="2090738" y="494287"/>
                </a:lnTo>
                <a:lnTo>
                  <a:pt x="2091387" y="498789"/>
                </a:lnTo>
                <a:cubicBezTo>
                  <a:pt x="2095878" y="500397"/>
                  <a:pt x="2098960" y="499124"/>
                  <a:pt x="2103250" y="500196"/>
                </a:cubicBezTo>
                <a:cubicBezTo>
                  <a:pt x="2104657" y="500196"/>
                  <a:pt x="2099647" y="497113"/>
                  <a:pt x="2094344" y="494726"/>
                </a:cubicBezTo>
                <a:lnTo>
                  <a:pt x="2090738" y="494287"/>
                </a:lnTo>
                <a:lnTo>
                  <a:pt x="2090725" y="494198"/>
                </a:lnTo>
                <a:cubicBezTo>
                  <a:pt x="2089862" y="494030"/>
                  <a:pt x="2087935" y="494500"/>
                  <a:pt x="2083679" y="493427"/>
                </a:cubicBezTo>
                <a:close/>
                <a:moveTo>
                  <a:pt x="2024365" y="492623"/>
                </a:moveTo>
                <a:cubicBezTo>
                  <a:pt x="2024365" y="489674"/>
                  <a:pt x="2018936" y="491551"/>
                  <a:pt x="2013307" y="493293"/>
                </a:cubicBezTo>
                <a:cubicBezTo>
                  <a:pt x="2017127" y="492422"/>
                  <a:pt x="2024365" y="494566"/>
                  <a:pt x="2024365" y="493628"/>
                </a:cubicBezTo>
                <a:cubicBezTo>
                  <a:pt x="2024164" y="493695"/>
                  <a:pt x="2018333" y="493494"/>
                  <a:pt x="2024365" y="492623"/>
                </a:cubicBezTo>
                <a:close/>
                <a:moveTo>
                  <a:pt x="1912103" y="489648"/>
                </a:moveTo>
                <a:cubicBezTo>
                  <a:pt x="1914943" y="489556"/>
                  <a:pt x="1918445" y="491282"/>
                  <a:pt x="1923840" y="496711"/>
                </a:cubicBezTo>
                <a:cubicBezTo>
                  <a:pt x="1923840" y="509645"/>
                  <a:pt x="1901723" y="493494"/>
                  <a:pt x="1904337" y="493494"/>
                </a:cubicBezTo>
                <a:cubicBezTo>
                  <a:pt x="1907084" y="491651"/>
                  <a:pt x="1909263" y="489740"/>
                  <a:pt x="1912103" y="489648"/>
                </a:cubicBezTo>
                <a:close/>
                <a:moveTo>
                  <a:pt x="2427728" y="480023"/>
                </a:moveTo>
                <a:cubicBezTo>
                  <a:pt x="2428530" y="483910"/>
                  <a:pt x="2428197" y="486792"/>
                  <a:pt x="2425452" y="486792"/>
                </a:cubicBezTo>
                <a:cubicBezTo>
                  <a:pt x="2424980" y="487261"/>
                  <a:pt x="2428130" y="479755"/>
                  <a:pt x="2426521" y="480090"/>
                </a:cubicBezTo>
                <a:cubicBezTo>
                  <a:pt x="2426924" y="479956"/>
                  <a:pt x="2427325" y="480090"/>
                  <a:pt x="2427728" y="480023"/>
                </a:cubicBezTo>
                <a:close/>
                <a:moveTo>
                  <a:pt x="1892475" y="478178"/>
                </a:moveTo>
                <a:cubicBezTo>
                  <a:pt x="1897354" y="478050"/>
                  <a:pt x="1906163" y="485602"/>
                  <a:pt x="1898573" y="485652"/>
                </a:cubicBezTo>
                <a:cubicBezTo>
                  <a:pt x="1894350" y="482167"/>
                  <a:pt x="1889860" y="489673"/>
                  <a:pt x="1889659" y="481430"/>
                </a:cubicBezTo>
                <a:cubicBezTo>
                  <a:pt x="1889659" y="479118"/>
                  <a:pt x="1890849" y="478221"/>
                  <a:pt x="1892475" y="478178"/>
                </a:cubicBezTo>
                <a:close/>
                <a:moveTo>
                  <a:pt x="4025568" y="446554"/>
                </a:moveTo>
                <a:cubicBezTo>
                  <a:pt x="4027023" y="445093"/>
                  <a:pt x="4021644" y="450937"/>
                  <a:pt x="4021393" y="450937"/>
                </a:cubicBezTo>
                <a:cubicBezTo>
                  <a:pt x="4023839" y="448339"/>
                  <a:pt x="4025083" y="447041"/>
                  <a:pt x="4025568" y="446554"/>
                </a:cubicBezTo>
                <a:close/>
                <a:moveTo>
                  <a:pt x="7263827" y="440748"/>
                </a:moveTo>
                <a:cubicBezTo>
                  <a:pt x="7264698" y="441552"/>
                  <a:pt x="7264831" y="443161"/>
                  <a:pt x="7261816" y="446646"/>
                </a:cubicBezTo>
                <a:cubicBezTo>
                  <a:pt x="7260140" y="445439"/>
                  <a:pt x="7259202" y="445104"/>
                  <a:pt x="7258866" y="445640"/>
                </a:cubicBezTo>
                <a:cubicBezTo>
                  <a:pt x="7259269" y="442892"/>
                  <a:pt x="7261012" y="441351"/>
                  <a:pt x="7263827" y="440748"/>
                </a:cubicBezTo>
                <a:close/>
                <a:moveTo>
                  <a:pt x="4015026" y="440079"/>
                </a:moveTo>
                <a:lnTo>
                  <a:pt x="4007236" y="445293"/>
                </a:lnTo>
                <a:lnTo>
                  <a:pt x="4007117" y="445373"/>
                </a:lnTo>
                <a:cubicBezTo>
                  <a:pt x="4006111" y="444100"/>
                  <a:pt x="4004570" y="442290"/>
                  <a:pt x="4003230" y="441083"/>
                </a:cubicBezTo>
                <a:cubicBezTo>
                  <a:pt x="4003900" y="443228"/>
                  <a:pt x="4003900" y="446646"/>
                  <a:pt x="4002426" y="446646"/>
                </a:cubicBezTo>
                <a:cubicBezTo>
                  <a:pt x="4004302" y="448389"/>
                  <a:pt x="3994718" y="443094"/>
                  <a:pt x="3994450" y="440883"/>
                </a:cubicBezTo>
                <a:cubicBezTo>
                  <a:pt x="3988418" y="444100"/>
                  <a:pt x="3974880" y="453348"/>
                  <a:pt x="3973874" y="453348"/>
                </a:cubicBezTo>
                <a:cubicBezTo>
                  <a:pt x="3969853" y="452343"/>
                  <a:pt x="3968446" y="448054"/>
                  <a:pt x="3968915" y="446781"/>
                </a:cubicBezTo>
                <a:cubicBezTo>
                  <a:pt x="3964827" y="447652"/>
                  <a:pt x="3959331" y="453348"/>
                  <a:pt x="3962682" y="453348"/>
                </a:cubicBezTo>
                <a:cubicBezTo>
                  <a:pt x="3948004" y="459581"/>
                  <a:pt x="3946797" y="459514"/>
                  <a:pt x="3954907" y="466753"/>
                </a:cubicBezTo>
                <a:cubicBezTo>
                  <a:pt x="3955511" y="466753"/>
                  <a:pt x="3953098" y="473455"/>
                  <a:pt x="3955778" y="473455"/>
                </a:cubicBezTo>
                <a:cubicBezTo>
                  <a:pt x="3955644" y="473656"/>
                  <a:pt x="3944385" y="483240"/>
                  <a:pt x="3940498" y="489138"/>
                </a:cubicBezTo>
                <a:cubicBezTo>
                  <a:pt x="3940766" y="489004"/>
                  <a:pt x="3940967" y="488803"/>
                  <a:pt x="3941235" y="488534"/>
                </a:cubicBezTo>
                <a:cubicBezTo>
                  <a:pt x="3941235" y="489138"/>
                  <a:pt x="3940766" y="489607"/>
                  <a:pt x="3939962" y="490076"/>
                </a:cubicBezTo>
                <a:cubicBezTo>
                  <a:pt x="3938822" y="492154"/>
                  <a:pt x="3938822" y="493561"/>
                  <a:pt x="3941168" y="493561"/>
                </a:cubicBezTo>
                <a:cubicBezTo>
                  <a:pt x="3941101" y="493762"/>
                  <a:pt x="3934532" y="493628"/>
                  <a:pt x="3934532" y="492690"/>
                </a:cubicBezTo>
                <a:cubicBezTo>
                  <a:pt x="3934868" y="492154"/>
                  <a:pt x="3935270" y="491819"/>
                  <a:pt x="3935605" y="491483"/>
                </a:cubicBezTo>
                <a:cubicBezTo>
                  <a:pt x="3929708" y="492757"/>
                  <a:pt x="3921061" y="493159"/>
                  <a:pt x="3919520" y="493561"/>
                </a:cubicBezTo>
                <a:cubicBezTo>
                  <a:pt x="3920592" y="493561"/>
                  <a:pt x="3903904" y="506965"/>
                  <a:pt x="3899614" y="506965"/>
                </a:cubicBezTo>
                <a:cubicBezTo>
                  <a:pt x="3896732" y="508909"/>
                  <a:pt x="3874884" y="519900"/>
                  <a:pt x="3873543" y="520370"/>
                </a:cubicBezTo>
                <a:cubicBezTo>
                  <a:pt x="3872270" y="520370"/>
                  <a:pt x="3872437" y="521744"/>
                  <a:pt x="3873107" y="523285"/>
                </a:cubicBezTo>
                <a:lnTo>
                  <a:pt x="3875640" y="527134"/>
                </a:lnTo>
                <a:lnTo>
                  <a:pt x="3875688" y="527206"/>
                </a:lnTo>
                <a:cubicBezTo>
                  <a:pt x="3873744" y="528815"/>
                  <a:pt x="3867511" y="536254"/>
                  <a:pt x="3867511" y="535449"/>
                </a:cubicBezTo>
                <a:cubicBezTo>
                  <a:pt x="3873744" y="544564"/>
                  <a:pt x="3875889" y="533372"/>
                  <a:pt x="3866841" y="547111"/>
                </a:cubicBezTo>
                <a:cubicBezTo>
                  <a:pt x="3852901" y="547111"/>
                  <a:pt x="3894319" y="576668"/>
                  <a:pt x="3894319" y="569094"/>
                </a:cubicBezTo>
                <a:cubicBezTo>
                  <a:pt x="3894119" y="568826"/>
                  <a:pt x="3903301" y="582164"/>
                  <a:pt x="3907724" y="589469"/>
                </a:cubicBezTo>
                <a:cubicBezTo>
                  <a:pt x="3907724" y="594160"/>
                  <a:pt x="3892444" y="606358"/>
                  <a:pt x="3880915" y="608771"/>
                </a:cubicBezTo>
                <a:cubicBezTo>
                  <a:pt x="3880915" y="615540"/>
                  <a:pt x="3874213" y="614401"/>
                  <a:pt x="3874213" y="610849"/>
                </a:cubicBezTo>
                <a:cubicBezTo>
                  <a:pt x="3861412" y="613262"/>
                  <a:pt x="3862552" y="618221"/>
                  <a:pt x="3860809" y="627202"/>
                </a:cubicBezTo>
                <a:cubicBezTo>
                  <a:pt x="3860809" y="625459"/>
                  <a:pt x="3848544" y="654279"/>
                  <a:pt x="3854107" y="652804"/>
                </a:cubicBezTo>
                <a:cubicBezTo>
                  <a:pt x="3854107" y="653273"/>
                  <a:pt x="3854107" y="653809"/>
                  <a:pt x="3854107" y="654345"/>
                </a:cubicBezTo>
                <a:cubicBezTo>
                  <a:pt x="3852834" y="657026"/>
                  <a:pt x="3867511" y="626330"/>
                  <a:pt x="3867511" y="644560"/>
                </a:cubicBezTo>
                <a:cubicBezTo>
                  <a:pt x="3863825" y="650056"/>
                  <a:pt x="3859335" y="655887"/>
                  <a:pt x="3854107" y="660846"/>
                </a:cubicBezTo>
                <a:cubicBezTo>
                  <a:pt x="3854107" y="672843"/>
                  <a:pt x="3851560" y="680551"/>
                  <a:pt x="3847404" y="664868"/>
                </a:cubicBezTo>
                <a:cubicBezTo>
                  <a:pt x="3847404" y="682092"/>
                  <a:pt x="3811883" y="681154"/>
                  <a:pt x="3803640" y="681154"/>
                </a:cubicBezTo>
                <a:cubicBezTo>
                  <a:pt x="3810208" y="696837"/>
                  <a:pt x="3792045" y="697641"/>
                  <a:pt x="3772743" y="694558"/>
                </a:cubicBezTo>
                <a:cubicBezTo>
                  <a:pt x="3781590" y="694558"/>
                  <a:pt x="3760813" y="688057"/>
                  <a:pt x="3760277" y="687856"/>
                </a:cubicBezTo>
                <a:cubicBezTo>
                  <a:pt x="3760277" y="690068"/>
                  <a:pt x="3760277" y="692347"/>
                  <a:pt x="3760277" y="694558"/>
                </a:cubicBezTo>
                <a:cubicBezTo>
                  <a:pt x="3758266" y="694826"/>
                  <a:pt x="3764097" y="694893"/>
                  <a:pt x="3766174" y="694089"/>
                </a:cubicBezTo>
                <a:lnTo>
                  <a:pt x="3766160" y="694112"/>
                </a:lnTo>
                <a:lnTo>
                  <a:pt x="3763175" y="698781"/>
                </a:lnTo>
                <a:cubicBezTo>
                  <a:pt x="3762153" y="700406"/>
                  <a:pt x="3761316" y="701663"/>
                  <a:pt x="3761282" y="701260"/>
                </a:cubicBezTo>
                <a:cubicBezTo>
                  <a:pt x="3767984" y="701260"/>
                  <a:pt x="3767046" y="707962"/>
                  <a:pt x="3768319" y="707962"/>
                </a:cubicBezTo>
                <a:cubicBezTo>
                  <a:pt x="3758601" y="714330"/>
                  <a:pt x="3745934" y="718015"/>
                  <a:pt x="3733401" y="707628"/>
                </a:cubicBezTo>
                <a:cubicBezTo>
                  <a:pt x="3733401" y="709303"/>
                  <a:pt x="3729447" y="708432"/>
                  <a:pt x="3727771" y="707962"/>
                </a:cubicBezTo>
                <a:cubicBezTo>
                  <a:pt x="3727838" y="707962"/>
                  <a:pt x="3719588" y="710442"/>
                  <a:pt x="3719183" y="705415"/>
                </a:cubicBezTo>
                <a:cubicBezTo>
                  <a:pt x="3716239" y="704679"/>
                  <a:pt x="3718514" y="715871"/>
                  <a:pt x="3718984" y="716005"/>
                </a:cubicBezTo>
                <a:cubicBezTo>
                  <a:pt x="3723878" y="716005"/>
                  <a:pt x="3728709" y="716005"/>
                  <a:pt x="3733602" y="716005"/>
                </a:cubicBezTo>
                <a:cubicBezTo>
                  <a:pt x="3750425" y="716005"/>
                  <a:pt x="3739903" y="718083"/>
                  <a:pt x="3739903" y="720831"/>
                </a:cubicBezTo>
                <a:cubicBezTo>
                  <a:pt x="3740573" y="718418"/>
                  <a:pt x="3734675" y="728203"/>
                  <a:pt x="3736886" y="728203"/>
                </a:cubicBezTo>
                <a:cubicBezTo>
                  <a:pt x="3745867" y="725455"/>
                  <a:pt x="3774150" y="708096"/>
                  <a:pt x="3778507" y="708096"/>
                </a:cubicBezTo>
                <a:cubicBezTo>
                  <a:pt x="3787822" y="709705"/>
                  <a:pt x="3782326" y="708968"/>
                  <a:pt x="3787756" y="714798"/>
                </a:cubicBezTo>
                <a:cubicBezTo>
                  <a:pt x="3786683" y="711984"/>
                  <a:pt x="3787085" y="709705"/>
                  <a:pt x="3788895" y="708096"/>
                </a:cubicBezTo>
                <a:cubicBezTo>
                  <a:pt x="3792179" y="713659"/>
                  <a:pt x="3797608" y="725790"/>
                  <a:pt x="3796401" y="721500"/>
                </a:cubicBezTo>
                <a:cubicBezTo>
                  <a:pt x="3802500" y="721500"/>
                  <a:pt x="3900754" y="700791"/>
                  <a:pt x="3900754" y="710978"/>
                </a:cubicBezTo>
                <a:cubicBezTo>
                  <a:pt x="3900955" y="713458"/>
                  <a:pt x="3899414" y="714330"/>
                  <a:pt x="3897470" y="714665"/>
                </a:cubicBezTo>
                <a:cubicBezTo>
                  <a:pt x="3956516" y="711179"/>
                  <a:pt x="3924748" y="631960"/>
                  <a:pt x="3976287" y="634373"/>
                </a:cubicBezTo>
                <a:cubicBezTo>
                  <a:pt x="3976555" y="634373"/>
                  <a:pt x="3986340" y="645297"/>
                  <a:pt x="3987882" y="649654"/>
                </a:cubicBezTo>
                <a:cubicBezTo>
                  <a:pt x="3987882" y="660243"/>
                  <a:pt x="4008122" y="646705"/>
                  <a:pt x="4014691" y="646571"/>
                </a:cubicBezTo>
                <a:cubicBezTo>
                  <a:pt x="4013417" y="636585"/>
                  <a:pt x="4014691" y="627470"/>
                  <a:pt x="4014691" y="622309"/>
                </a:cubicBezTo>
                <a:cubicBezTo>
                  <a:pt x="4015495" y="621907"/>
                  <a:pt x="4007117" y="628743"/>
                  <a:pt x="4007989" y="627671"/>
                </a:cubicBezTo>
                <a:cubicBezTo>
                  <a:pt x="3999544" y="615875"/>
                  <a:pt x="3993176" y="627671"/>
                  <a:pt x="3981447" y="627671"/>
                </a:cubicBezTo>
                <a:cubicBezTo>
                  <a:pt x="3981783" y="627872"/>
                  <a:pt x="3978298" y="625526"/>
                  <a:pt x="3975215" y="627202"/>
                </a:cubicBezTo>
                <a:cubicBezTo>
                  <a:pt x="3975215" y="627470"/>
                  <a:pt x="3975215" y="627671"/>
                  <a:pt x="3975349" y="627671"/>
                </a:cubicBezTo>
                <a:cubicBezTo>
                  <a:pt x="3972467" y="630620"/>
                  <a:pt x="3973807" y="627068"/>
                  <a:pt x="3974277" y="626398"/>
                </a:cubicBezTo>
                <a:cubicBezTo>
                  <a:pt x="3973405" y="626934"/>
                  <a:pt x="3967708" y="630553"/>
                  <a:pt x="3967708" y="626398"/>
                </a:cubicBezTo>
                <a:cubicBezTo>
                  <a:pt x="3966636" y="627202"/>
                  <a:pt x="3969384" y="634373"/>
                  <a:pt x="3966703" y="634373"/>
                </a:cubicBezTo>
                <a:cubicBezTo>
                  <a:pt x="3966435" y="634172"/>
                  <a:pt x="3963151" y="634507"/>
                  <a:pt x="3963284" y="634373"/>
                </a:cubicBezTo>
                <a:cubicBezTo>
                  <a:pt x="3960604" y="634373"/>
                  <a:pt x="3960001" y="627671"/>
                  <a:pt x="3963419" y="627671"/>
                </a:cubicBezTo>
                <a:cubicBezTo>
                  <a:pt x="3963084" y="627134"/>
                  <a:pt x="3955980" y="623113"/>
                  <a:pt x="3954304" y="620232"/>
                </a:cubicBezTo>
                <a:cubicBezTo>
                  <a:pt x="3954304" y="615607"/>
                  <a:pt x="3967843" y="614803"/>
                  <a:pt x="3971663" y="614266"/>
                </a:cubicBezTo>
                <a:cubicBezTo>
                  <a:pt x="3969585" y="614266"/>
                  <a:pt x="3962749" y="607431"/>
                  <a:pt x="3961006" y="605889"/>
                </a:cubicBezTo>
                <a:cubicBezTo>
                  <a:pt x="3961006" y="603208"/>
                  <a:pt x="3990093" y="599656"/>
                  <a:pt x="3994047" y="600527"/>
                </a:cubicBezTo>
                <a:cubicBezTo>
                  <a:pt x="3990897" y="598717"/>
                  <a:pt x="3989959" y="601130"/>
                  <a:pt x="3987815" y="596707"/>
                </a:cubicBezTo>
                <a:cubicBezTo>
                  <a:pt x="3987815" y="590407"/>
                  <a:pt x="3994584" y="597445"/>
                  <a:pt x="3994584" y="600795"/>
                </a:cubicBezTo>
                <a:cubicBezTo>
                  <a:pt x="4001085" y="595434"/>
                  <a:pt x="4008793" y="593758"/>
                  <a:pt x="4015495" y="587793"/>
                </a:cubicBezTo>
                <a:cubicBezTo>
                  <a:pt x="4014691" y="589268"/>
                  <a:pt x="4014958" y="594294"/>
                  <a:pt x="4014691" y="594093"/>
                </a:cubicBezTo>
                <a:cubicBezTo>
                  <a:pt x="4024274" y="592283"/>
                  <a:pt x="4018310" y="587391"/>
                  <a:pt x="4022331" y="587391"/>
                </a:cubicBezTo>
                <a:cubicBezTo>
                  <a:pt x="4033255" y="587793"/>
                  <a:pt x="4045989" y="587592"/>
                  <a:pt x="4060063" y="587391"/>
                </a:cubicBezTo>
                <a:cubicBezTo>
                  <a:pt x="4063415" y="587391"/>
                  <a:pt x="4074005" y="594629"/>
                  <a:pt x="4085398" y="594093"/>
                </a:cubicBezTo>
                <a:cubicBezTo>
                  <a:pt x="4092100" y="593758"/>
                  <a:pt x="4085264" y="580689"/>
                  <a:pt x="4089419" y="580689"/>
                </a:cubicBezTo>
                <a:cubicBezTo>
                  <a:pt x="4090961" y="581158"/>
                  <a:pt x="4094044" y="587927"/>
                  <a:pt x="4095117" y="587391"/>
                </a:cubicBezTo>
                <a:cubicBezTo>
                  <a:pt x="4105371" y="581426"/>
                  <a:pt x="4107381" y="578544"/>
                  <a:pt x="4125008" y="581091"/>
                </a:cubicBezTo>
                <a:cubicBezTo>
                  <a:pt x="4112944" y="571574"/>
                  <a:pt x="4088213" y="568491"/>
                  <a:pt x="4081645" y="573987"/>
                </a:cubicBezTo>
                <a:cubicBezTo>
                  <a:pt x="4079903" y="572311"/>
                  <a:pt x="4079500" y="570100"/>
                  <a:pt x="4080572" y="567285"/>
                </a:cubicBezTo>
                <a:cubicBezTo>
                  <a:pt x="4073803" y="572110"/>
                  <a:pt x="4079433" y="576198"/>
                  <a:pt x="4068375" y="567351"/>
                </a:cubicBezTo>
                <a:cubicBezTo>
                  <a:pt x="4068442" y="568223"/>
                  <a:pt x="4068240" y="572713"/>
                  <a:pt x="4068308" y="573987"/>
                </a:cubicBezTo>
                <a:cubicBezTo>
                  <a:pt x="4067704" y="566547"/>
                  <a:pt x="4048670" y="580823"/>
                  <a:pt x="4044582" y="580823"/>
                </a:cubicBezTo>
                <a:cubicBezTo>
                  <a:pt x="4044180" y="580689"/>
                  <a:pt x="4039957" y="576131"/>
                  <a:pt x="4040226" y="574657"/>
                </a:cubicBezTo>
                <a:cubicBezTo>
                  <a:pt x="4031379" y="582029"/>
                  <a:pt x="4015897" y="582432"/>
                  <a:pt x="3998270" y="581024"/>
                </a:cubicBezTo>
                <a:cubicBezTo>
                  <a:pt x="3996393" y="581024"/>
                  <a:pt x="3990965" y="591279"/>
                  <a:pt x="3977561" y="581359"/>
                </a:cubicBezTo>
                <a:cubicBezTo>
                  <a:pt x="3977427" y="598114"/>
                  <a:pt x="3952360" y="582029"/>
                  <a:pt x="3968580" y="581962"/>
                </a:cubicBezTo>
                <a:lnTo>
                  <a:pt x="3955915" y="586405"/>
                </a:lnTo>
                <a:lnTo>
                  <a:pt x="3956649" y="587324"/>
                </a:lnTo>
                <a:lnTo>
                  <a:pt x="3955874" y="586419"/>
                </a:lnTo>
                <a:lnTo>
                  <a:pt x="3955778" y="586453"/>
                </a:lnTo>
                <a:lnTo>
                  <a:pt x="3955770" y="586328"/>
                </a:lnTo>
                <a:lnTo>
                  <a:pt x="3955443" y="580756"/>
                </a:lnTo>
                <a:cubicBezTo>
                  <a:pt x="3954773" y="580756"/>
                  <a:pt x="3949345" y="580957"/>
                  <a:pt x="3948071" y="581292"/>
                </a:cubicBezTo>
                <a:lnTo>
                  <a:pt x="3948027" y="581242"/>
                </a:lnTo>
                <a:lnTo>
                  <a:pt x="3947641" y="580809"/>
                </a:lnTo>
                <a:lnTo>
                  <a:pt x="3947870" y="582298"/>
                </a:lnTo>
                <a:cubicBezTo>
                  <a:pt x="3946865" y="581627"/>
                  <a:pt x="3946128" y="581158"/>
                  <a:pt x="3945458" y="580689"/>
                </a:cubicBezTo>
                <a:lnTo>
                  <a:pt x="3947240" y="580259"/>
                </a:lnTo>
                <a:lnTo>
                  <a:pt x="3941101" y="574054"/>
                </a:lnTo>
                <a:cubicBezTo>
                  <a:pt x="3943580" y="578745"/>
                  <a:pt x="3941302" y="578008"/>
                  <a:pt x="3945390" y="580823"/>
                </a:cubicBezTo>
                <a:cubicBezTo>
                  <a:pt x="3944117" y="581896"/>
                  <a:pt x="3942709" y="583906"/>
                  <a:pt x="3941637" y="585448"/>
                </a:cubicBezTo>
                <a:lnTo>
                  <a:pt x="3941619" y="585433"/>
                </a:lnTo>
                <a:lnTo>
                  <a:pt x="3934399" y="579282"/>
                </a:lnTo>
                <a:cubicBezTo>
                  <a:pt x="3934332" y="580689"/>
                  <a:pt x="3915834" y="582767"/>
                  <a:pt x="3909601" y="579147"/>
                </a:cubicBezTo>
                <a:lnTo>
                  <a:pt x="3909539" y="578963"/>
                </a:lnTo>
                <a:lnTo>
                  <a:pt x="3907590" y="573249"/>
                </a:lnTo>
                <a:cubicBezTo>
                  <a:pt x="3907590" y="560516"/>
                  <a:pt x="3930847" y="570502"/>
                  <a:pt x="3934399" y="573987"/>
                </a:cubicBezTo>
                <a:cubicBezTo>
                  <a:pt x="3934532" y="571909"/>
                  <a:pt x="3934399" y="569899"/>
                  <a:pt x="3934131" y="567821"/>
                </a:cubicBezTo>
                <a:cubicBezTo>
                  <a:pt x="3936141" y="568089"/>
                  <a:pt x="3941101" y="568156"/>
                  <a:pt x="3941101" y="568156"/>
                </a:cubicBezTo>
                <a:cubicBezTo>
                  <a:pt x="3939425" y="559510"/>
                  <a:pt x="3943379" y="559645"/>
                  <a:pt x="3947803" y="554886"/>
                </a:cubicBezTo>
                <a:cubicBezTo>
                  <a:pt x="3947803" y="545503"/>
                  <a:pt x="3947200" y="548317"/>
                  <a:pt x="3949880" y="540543"/>
                </a:cubicBezTo>
                <a:cubicBezTo>
                  <a:pt x="3950149" y="540476"/>
                  <a:pt x="3950417" y="540476"/>
                  <a:pt x="3950684" y="540476"/>
                </a:cubicBezTo>
                <a:cubicBezTo>
                  <a:pt x="3944452" y="540476"/>
                  <a:pt x="3945457" y="507904"/>
                  <a:pt x="3946396" y="506965"/>
                </a:cubicBezTo>
                <a:cubicBezTo>
                  <a:pt x="3929975" y="506965"/>
                  <a:pt x="3953633" y="500263"/>
                  <a:pt x="3953969" y="500263"/>
                </a:cubicBezTo>
                <a:cubicBezTo>
                  <a:pt x="3968446" y="494432"/>
                  <a:pt x="3992908" y="466753"/>
                  <a:pt x="4009262" y="466753"/>
                </a:cubicBezTo>
                <a:cubicBezTo>
                  <a:pt x="4008927" y="467490"/>
                  <a:pt x="4011541" y="465211"/>
                  <a:pt x="4012747" y="465412"/>
                </a:cubicBezTo>
                <a:cubicBezTo>
                  <a:pt x="4014623" y="462396"/>
                  <a:pt x="4024542" y="455225"/>
                  <a:pt x="4028229" y="453951"/>
                </a:cubicBezTo>
                <a:cubicBezTo>
                  <a:pt x="4028229" y="453951"/>
                  <a:pt x="4029770" y="448188"/>
                  <a:pt x="4029704" y="447249"/>
                </a:cubicBezTo>
                <a:cubicBezTo>
                  <a:pt x="4022465" y="445440"/>
                  <a:pt x="4015762" y="440615"/>
                  <a:pt x="4015026" y="440079"/>
                </a:cubicBezTo>
                <a:close/>
                <a:moveTo>
                  <a:pt x="1738770" y="439743"/>
                </a:moveTo>
                <a:cubicBezTo>
                  <a:pt x="1743624" y="440819"/>
                  <a:pt x="1749798" y="443261"/>
                  <a:pt x="1757824" y="446646"/>
                </a:cubicBezTo>
                <a:cubicBezTo>
                  <a:pt x="1766671" y="450332"/>
                  <a:pt x="1821293" y="480156"/>
                  <a:pt x="1822031" y="480156"/>
                </a:cubicBezTo>
                <a:cubicBezTo>
                  <a:pt x="1839658" y="480223"/>
                  <a:pt x="1839390" y="484378"/>
                  <a:pt x="1849778" y="489405"/>
                </a:cubicBezTo>
                <a:cubicBezTo>
                  <a:pt x="1847164" y="489338"/>
                  <a:pt x="1830744" y="496978"/>
                  <a:pt x="1829403" y="499458"/>
                </a:cubicBezTo>
                <a:cubicBezTo>
                  <a:pt x="1824108" y="495437"/>
                  <a:pt x="1821428" y="496174"/>
                  <a:pt x="1813988" y="493561"/>
                </a:cubicBezTo>
                <a:cubicBezTo>
                  <a:pt x="1808023" y="493561"/>
                  <a:pt x="1793480" y="486859"/>
                  <a:pt x="1796897" y="486859"/>
                </a:cubicBezTo>
                <a:cubicBezTo>
                  <a:pt x="1773038" y="473588"/>
                  <a:pt x="1782756" y="493561"/>
                  <a:pt x="1760437" y="493561"/>
                </a:cubicBezTo>
                <a:cubicBezTo>
                  <a:pt x="1760169" y="495437"/>
                  <a:pt x="1735305" y="523250"/>
                  <a:pt x="1729541" y="491751"/>
                </a:cubicBezTo>
                <a:cubicBezTo>
                  <a:pt x="1729541" y="495772"/>
                  <a:pt x="1696029" y="493091"/>
                  <a:pt x="1696029" y="492689"/>
                </a:cubicBezTo>
                <a:cubicBezTo>
                  <a:pt x="1706485" y="485853"/>
                  <a:pt x="1702798" y="482703"/>
                  <a:pt x="1718281" y="480156"/>
                </a:cubicBezTo>
                <a:cubicBezTo>
                  <a:pt x="1717410" y="478950"/>
                  <a:pt x="1716807" y="478414"/>
                  <a:pt x="1716404" y="478347"/>
                </a:cubicBezTo>
                <a:cubicBezTo>
                  <a:pt x="1721531" y="445574"/>
                  <a:pt x="1724208" y="436513"/>
                  <a:pt x="1738770" y="439743"/>
                </a:cubicBezTo>
                <a:close/>
                <a:moveTo>
                  <a:pt x="3205617" y="420207"/>
                </a:moveTo>
                <a:cubicBezTo>
                  <a:pt x="3206949" y="421162"/>
                  <a:pt x="3208742" y="423927"/>
                  <a:pt x="3210686" y="425334"/>
                </a:cubicBezTo>
                <a:cubicBezTo>
                  <a:pt x="3210686" y="427277"/>
                  <a:pt x="3197885" y="426205"/>
                  <a:pt x="3197279" y="426473"/>
                </a:cubicBezTo>
                <a:cubicBezTo>
                  <a:pt x="3206597" y="437666"/>
                  <a:pt x="3220606" y="439877"/>
                  <a:pt x="3224090" y="448791"/>
                </a:cubicBezTo>
                <a:cubicBezTo>
                  <a:pt x="3224090" y="451204"/>
                  <a:pt x="3236889" y="466686"/>
                  <a:pt x="3216517" y="466686"/>
                </a:cubicBezTo>
                <a:cubicBezTo>
                  <a:pt x="3218260" y="465480"/>
                  <a:pt x="3194534" y="480090"/>
                  <a:pt x="3198353" y="480090"/>
                </a:cubicBezTo>
                <a:cubicBezTo>
                  <a:pt x="3179855" y="479420"/>
                  <a:pt x="3183140" y="479688"/>
                  <a:pt x="3175032" y="486792"/>
                </a:cubicBezTo>
                <a:cubicBezTo>
                  <a:pt x="3174428" y="484580"/>
                  <a:pt x="3174095" y="482369"/>
                  <a:pt x="3173959" y="480090"/>
                </a:cubicBezTo>
                <a:cubicBezTo>
                  <a:pt x="3173893" y="480224"/>
                  <a:pt x="3166652" y="486792"/>
                  <a:pt x="3172487" y="486792"/>
                </a:cubicBezTo>
                <a:cubicBezTo>
                  <a:pt x="3163702" y="486792"/>
                  <a:pt x="3154783" y="486323"/>
                  <a:pt x="3146010" y="487060"/>
                </a:cubicBezTo>
                <a:cubicBezTo>
                  <a:pt x="3145805" y="504955"/>
                  <a:pt x="3093534" y="498454"/>
                  <a:pt x="3082006" y="499996"/>
                </a:cubicBezTo>
                <a:cubicBezTo>
                  <a:pt x="3084284" y="498856"/>
                  <a:pt x="3082072" y="495974"/>
                  <a:pt x="3085290" y="494030"/>
                </a:cubicBezTo>
                <a:cubicBezTo>
                  <a:pt x="3078720" y="492556"/>
                  <a:pt x="3036425" y="478884"/>
                  <a:pt x="3036425" y="487797"/>
                </a:cubicBezTo>
                <a:cubicBezTo>
                  <a:pt x="3036492" y="487664"/>
                  <a:pt x="3036694" y="480157"/>
                  <a:pt x="3036425" y="479621"/>
                </a:cubicBezTo>
                <a:cubicBezTo>
                  <a:pt x="3036425" y="486658"/>
                  <a:pt x="3055259" y="473656"/>
                  <a:pt x="3050834" y="473656"/>
                </a:cubicBezTo>
                <a:cubicBezTo>
                  <a:pt x="3051235" y="473723"/>
                  <a:pt x="3043062" y="473656"/>
                  <a:pt x="3042057" y="473656"/>
                </a:cubicBezTo>
                <a:cubicBezTo>
                  <a:pt x="3042123" y="474025"/>
                  <a:pt x="3042474" y="472433"/>
                  <a:pt x="3042767" y="470707"/>
                </a:cubicBezTo>
                <a:lnTo>
                  <a:pt x="3043088" y="467356"/>
                </a:lnTo>
                <a:lnTo>
                  <a:pt x="3043125" y="467356"/>
                </a:lnTo>
                <a:cubicBezTo>
                  <a:pt x="3040584" y="466954"/>
                  <a:pt x="3040584" y="466820"/>
                  <a:pt x="3043125" y="466954"/>
                </a:cubicBezTo>
                <a:lnTo>
                  <a:pt x="3043088" y="467356"/>
                </a:lnTo>
                <a:lnTo>
                  <a:pt x="3009218" y="466954"/>
                </a:lnTo>
                <a:cubicBezTo>
                  <a:pt x="3008207" y="466954"/>
                  <a:pt x="3011628" y="460252"/>
                  <a:pt x="3008343" y="460252"/>
                </a:cubicBezTo>
                <a:cubicBezTo>
                  <a:pt x="3024294" y="457973"/>
                  <a:pt x="3024023" y="454689"/>
                  <a:pt x="3036425" y="453549"/>
                </a:cubicBezTo>
                <a:cubicBezTo>
                  <a:pt x="3033006" y="451338"/>
                  <a:pt x="3023288" y="446446"/>
                  <a:pt x="3025906" y="446847"/>
                </a:cubicBezTo>
                <a:cubicBezTo>
                  <a:pt x="3023556" y="446847"/>
                  <a:pt x="2996215" y="446714"/>
                  <a:pt x="2996215" y="446982"/>
                </a:cubicBezTo>
                <a:cubicBezTo>
                  <a:pt x="3003990" y="441218"/>
                  <a:pt x="2999229" y="440749"/>
                  <a:pt x="3009617" y="440883"/>
                </a:cubicBezTo>
                <a:cubicBezTo>
                  <a:pt x="3009617" y="438168"/>
                  <a:pt x="3008813" y="436862"/>
                  <a:pt x="3008470" y="435948"/>
                </a:cubicBezTo>
                <a:lnTo>
                  <a:pt x="3010066" y="433405"/>
                </a:lnTo>
                <a:lnTo>
                  <a:pt x="3010554" y="435320"/>
                </a:lnTo>
                <a:cubicBezTo>
                  <a:pt x="3010419" y="434650"/>
                  <a:pt x="3010284" y="434047"/>
                  <a:pt x="3010088" y="433376"/>
                </a:cubicBezTo>
                <a:lnTo>
                  <a:pt x="3010066" y="433405"/>
                </a:lnTo>
                <a:lnTo>
                  <a:pt x="3009617" y="431634"/>
                </a:lnTo>
                <a:cubicBezTo>
                  <a:pt x="3009617" y="433578"/>
                  <a:pt x="3022418" y="428149"/>
                  <a:pt x="3025837" y="426674"/>
                </a:cubicBezTo>
                <a:cubicBezTo>
                  <a:pt x="3025569" y="426674"/>
                  <a:pt x="3069939" y="417358"/>
                  <a:pt x="3069939" y="432639"/>
                </a:cubicBezTo>
                <a:cubicBezTo>
                  <a:pt x="3067791" y="435789"/>
                  <a:pt x="3064908" y="437867"/>
                  <a:pt x="3063299" y="439945"/>
                </a:cubicBezTo>
                <a:cubicBezTo>
                  <a:pt x="3064908" y="440615"/>
                  <a:pt x="3074765" y="446714"/>
                  <a:pt x="3068262" y="446714"/>
                </a:cubicBezTo>
                <a:cubicBezTo>
                  <a:pt x="3068329" y="446647"/>
                  <a:pt x="3069468" y="446781"/>
                  <a:pt x="3069806" y="446714"/>
                </a:cubicBezTo>
                <a:cubicBezTo>
                  <a:pt x="3070877" y="445239"/>
                  <a:pt x="3083345" y="431768"/>
                  <a:pt x="3083345" y="440681"/>
                </a:cubicBezTo>
                <a:cubicBezTo>
                  <a:pt x="3083345" y="439341"/>
                  <a:pt x="3083280" y="426541"/>
                  <a:pt x="3083548" y="426541"/>
                </a:cubicBezTo>
                <a:cubicBezTo>
                  <a:pt x="3092330" y="427478"/>
                  <a:pt x="3092666" y="432304"/>
                  <a:pt x="3096483" y="433243"/>
                </a:cubicBezTo>
                <a:cubicBezTo>
                  <a:pt x="3109622" y="433243"/>
                  <a:pt x="3111430" y="422184"/>
                  <a:pt x="3123557" y="433243"/>
                </a:cubicBezTo>
                <a:cubicBezTo>
                  <a:pt x="3138636" y="427747"/>
                  <a:pt x="3132807" y="424999"/>
                  <a:pt x="3143796" y="432170"/>
                </a:cubicBezTo>
                <a:cubicBezTo>
                  <a:pt x="3146342" y="429891"/>
                  <a:pt x="3162898" y="424731"/>
                  <a:pt x="3164506" y="426004"/>
                </a:cubicBezTo>
                <a:cubicBezTo>
                  <a:pt x="3162630" y="418766"/>
                  <a:pt x="3198287" y="424060"/>
                  <a:pt x="3203316" y="425937"/>
                </a:cubicBezTo>
                <a:cubicBezTo>
                  <a:pt x="3203414" y="420106"/>
                  <a:pt x="3204285" y="419252"/>
                  <a:pt x="3205617" y="420207"/>
                </a:cubicBezTo>
                <a:close/>
                <a:moveTo>
                  <a:pt x="1261795" y="386125"/>
                </a:moveTo>
                <a:lnTo>
                  <a:pt x="1261809" y="386125"/>
                </a:lnTo>
                <a:lnTo>
                  <a:pt x="1262063" y="386327"/>
                </a:lnTo>
                <a:cubicBezTo>
                  <a:pt x="1261929" y="386260"/>
                  <a:pt x="1261862" y="386192"/>
                  <a:pt x="1261795" y="386125"/>
                </a:cubicBezTo>
                <a:close/>
                <a:moveTo>
                  <a:pt x="1261569" y="385936"/>
                </a:moveTo>
                <a:lnTo>
                  <a:pt x="1262264" y="386125"/>
                </a:lnTo>
                <a:lnTo>
                  <a:pt x="1261809" y="386125"/>
                </a:lnTo>
                <a:close/>
                <a:moveTo>
                  <a:pt x="1260455" y="385053"/>
                </a:moveTo>
                <a:lnTo>
                  <a:pt x="1261569" y="385936"/>
                </a:lnTo>
                <a:lnTo>
                  <a:pt x="1261527" y="385924"/>
                </a:lnTo>
                <a:cubicBezTo>
                  <a:pt x="1261058" y="385589"/>
                  <a:pt x="1260723" y="385321"/>
                  <a:pt x="1260455" y="385053"/>
                </a:cubicBezTo>
                <a:close/>
                <a:moveTo>
                  <a:pt x="1153300" y="384383"/>
                </a:moveTo>
                <a:cubicBezTo>
                  <a:pt x="1150686" y="383177"/>
                  <a:pt x="1169050" y="388740"/>
                  <a:pt x="1160203" y="388740"/>
                </a:cubicBezTo>
                <a:cubicBezTo>
                  <a:pt x="1154774" y="389879"/>
                  <a:pt x="1150551" y="384450"/>
                  <a:pt x="1153300" y="384383"/>
                </a:cubicBezTo>
                <a:close/>
                <a:moveTo>
                  <a:pt x="1233648" y="382507"/>
                </a:moveTo>
                <a:cubicBezTo>
                  <a:pt x="1231972" y="383713"/>
                  <a:pt x="1230230" y="384853"/>
                  <a:pt x="1228957" y="385389"/>
                </a:cubicBezTo>
                <a:cubicBezTo>
                  <a:pt x="1231235" y="385925"/>
                  <a:pt x="1233782" y="385724"/>
                  <a:pt x="1234586" y="388271"/>
                </a:cubicBezTo>
                <a:cubicBezTo>
                  <a:pt x="1237200" y="387332"/>
                  <a:pt x="1244639" y="386461"/>
                  <a:pt x="1245979" y="386260"/>
                </a:cubicBezTo>
                <a:cubicBezTo>
                  <a:pt x="1246114" y="386260"/>
                  <a:pt x="1245912" y="386260"/>
                  <a:pt x="1245578" y="386193"/>
                </a:cubicBezTo>
                <a:cubicBezTo>
                  <a:pt x="1245376" y="386193"/>
                  <a:pt x="1245175" y="386260"/>
                  <a:pt x="1244907" y="386260"/>
                </a:cubicBezTo>
                <a:cubicBezTo>
                  <a:pt x="1244438" y="386059"/>
                  <a:pt x="1244170" y="385992"/>
                  <a:pt x="1244103" y="385925"/>
                </a:cubicBezTo>
                <a:cubicBezTo>
                  <a:pt x="1241556" y="385456"/>
                  <a:pt x="1237066" y="384518"/>
                  <a:pt x="1233648" y="382507"/>
                </a:cubicBezTo>
                <a:close/>
                <a:moveTo>
                  <a:pt x="1252749" y="379290"/>
                </a:moveTo>
                <a:cubicBezTo>
                  <a:pt x="1253285" y="379290"/>
                  <a:pt x="1253486" y="379357"/>
                  <a:pt x="1253620" y="379357"/>
                </a:cubicBezTo>
                <a:lnTo>
                  <a:pt x="1253486" y="379357"/>
                </a:lnTo>
                <a:cubicBezTo>
                  <a:pt x="1253217" y="379357"/>
                  <a:pt x="1253017" y="379290"/>
                  <a:pt x="1252749" y="379290"/>
                </a:cubicBezTo>
                <a:close/>
                <a:moveTo>
                  <a:pt x="1433918" y="374196"/>
                </a:moveTo>
                <a:cubicBezTo>
                  <a:pt x="1435526" y="374196"/>
                  <a:pt x="1426144" y="385053"/>
                  <a:pt x="1433918" y="374196"/>
                </a:cubicBezTo>
                <a:close/>
                <a:moveTo>
                  <a:pt x="4625128" y="372228"/>
                </a:moveTo>
                <a:lnTo>
                  <a:pt x="4624922" y="372454"/>
                </a:lnTo>
                <a:cubicBezTo>
                  <a:pt x="4624922" y="372521"/>
                  <a:pt x="4624922" y="372521"/>
                  <a:pt x="4624922" y="372521"/>
                </a:cubicBezTo>
                <a:lnTo>
                  <a:pt x="4624964" y="372530"/>
                </a:lnTo>
                <a:close/>
                <a:moveTo>
                  <a:pt x="1873532" y="368349"/>
                </a:moveTo>
                <a:cubicBezTo>
                  <a:pt x="1875685" y="366941"/>
                  <a:pt x="1876791" y="368131"/>
                  <a:pt x="1877260" y="372856"/>
                </a:cubicBezTo>
                <a:cubicBezTo>
                  <a:pt x="1885504" y="372856"/>
                  <a:pt x="1863520" y="385054"/>
                  <a:pt x="1863520" y="379424"/>
                </a:cubicBezTo>
                <a:cubicBezTo>
                  <a:pt x="1868178" y="373761"/>
                  <a:pt x="1871379" y="369756"/>
                  <a:pt x="1873532" y="368349"/>
                </a:cubicBezTo>
                <a:close/>
                <a:moveTo>
                  <a:pt x="1399398" y="366154"/>
                </a:moveTo>
                <a:cubicBezTo>
                  <a:pt x="1406505" y="366154"/>
                  <a:pt x="1387134" y="383512"/>
                  <a:pt x="1386263" y="367025"/>
                </a:cubicBezTo>
                <a:cubicBezTo>
                  <a:pt x="1387470" y="366958"/>
                  <a:pt x="1389346" y="366422"/>
                  <a:pt x="1387402" y="366221"/>
                </a:cubicBezTo>
                <a:cubicBezTo>
                  <a:pt x="1391289" y="366422"/>
                  <a:pt x="1395980" y="366958"/>
                  <a:pt x="1399398" y="366154"/>
                </a:cubicBezTo>
                <a:close/>
                <a:moveTo>
                  <a:pt x="1386128" y="366154"/>
                </a:moveTo>
                <a:lnTo>
                  <a:pt x="1386196" y="366154"/>
                </a:lnTo>
                <a:cubicBezTo>
                  <a:pt x="1386196" y="366489"/>
                  <a:pt x="1386263" y="366757"/>
                  <a:pt x="1386263" y="367025"/>
                </a:cubicBezTo>
                <a:cubicBezTo>
                  <a:pt x="1385392" y="367092"/>
                  <a:pt x="1384855" y="366891"/>
                  <a:pt x="1386128" y="366154"/>
                </a:cubicBezTo>
                <a:close/>
                <a:moveTo>
                  <a:pt x="5094742" y="360658"/>
                </a:moveTo>
                <a:cubicBezTo>
                  <a:pt x="5095547" y="360658"/>
                  <a:pt x="5099367" y="362334"/>
                  <a:pt x="5099233" y="366757"/>
                </a:cubicBezTo>
                <a:cubicBezTo>
                  <a:pt x="5104796" y="366757"/>
                  <a:pt x="5114044" y="372454"/>
                  <a:pt x="5114044" y="371248"/>
                </a:cubicBezTo>
                <a:cubicBezTo>
                  <a:pt x="5113240" y="375336"/>
                  <a:pt x="5110426" y="375738"/>
                  <a:pt x="5110291" y="379558"/>
                </a:cubicBezTo>
                <a:cubicBezTo>
                  <a:pt x="5110091" y="378351"/>
                  <a:pt x="5115586" y="376274"/>
                  <a:pt x="5114044" y="381502"/>
                </a:cubicBezTo>
                <a:cubicBezTo>
                  <a:pt x="5112034" y="379960"/>
                  <a:pt x="5109755" y="379357"/>
                  <a:pt x="5107342" y="379625"/>
                </a:cubicBezTo>
                <a:cubicBezTo>
                  <a:pt x="5107342" y="380362"/>
                  <a:pt x="5112302" y="385724"/>
                  <a:pt x="5113240" y="389477"/>
                </a:cubicBezTo>
                <a:cubicBezTo>
                  <a:pt x="5116457" y="386126"/>
                  <a:pt x="5119742" y="382976"/>
                  <a:pt x="5122691" y="379692"/>
                </a:cubicBezTo>
                <a:cubicBezTo>
                  <a:pt x="5122556" y="377413"/>
                  <a:pt x="5122087" y="375336"/>
                  <a:pt x="5121417" y="373124"/>
                </a:cubicBezTo>
                <a:cubicBezTo>
                  <a:pt x="5120813" y="372521"/>
                  <a:pt x="5114044" y="373995"/>
                  <a:pt x="5114044" y="365751"/>
                </a:cubicBezTo>
                <a:cubicBezTo>
                  <a:pt x="5111364" y="363942"/>
                  <a:pt x="5105399" y="360658"/>
                  <a:pt x="5098094" y="360658"/>
                </a:cubicBezTo>
                <a:cubicBezTo>
                  <a:pt x="5096954" y="360658"/>
                  <a:pt x="5095882" y="360658"/>
                  <a:pt x="5094742" y="360658"/>
                </a:cubicBezTo>
                <a:close/>
                <a:moveTo>
                  <a:pt x="1629273" y="359451"/>
                </a:moveTo>
                <a:cubicBezTo>
                  <a:pt x="1631217" y="360457"/>
                  <a:pt x="1644018" y="372856"/>
                  <a:pt x="1633362" y="372856"/>
                </a:cubicBezTo>
                <a:cubicBezTo>
                  <a:pt x="1635372" y="373794"/>
                  <a:pt x="1636847" y="372253"/>
                  <a:pt x="1635707" y="375403"/>
                </a:cubicBezTo>
                <a:cubicBezTo>
                  <a:pt x="1635707" y="379893"/>
                  <a:pt x="1647571" y="361060"/>
                  <a:pt x="1642008" y="363071"/>
                </a:cubicBezTo>
                <a:cubicBezTo>
                  <a:pt x="1639394" y="362132"/>
                  <a:pt x="1636043" y="358178"/>
                  <a:pt x="1629273" y="359451"/>
                </a:cubicBezTo>
                <a:close/>
                <a:moveTo>
                  <a:pt x="1432902" y="353143"/>
                </a:moveTo>
                <a:cubicBezTo>
                  <a:pt x="1433915" y="353922"/>
                  <a:pt x="1434418" y="357239"/>
                  <a:pt x="1434585" y="362065"/>
                </a:cubicBezTo>
                <a:cubicBezTo>
                  <a:pt x="1434585" y="367828"/>
                  <a:pt x="1421181" y="365282"/>
                  <a:pt x="1421181" y="366153"/>
                </a:cubicBezTo>
                <a:cubicBezTo>
                  <a:pt x="1418970" y="358178"/>
                  <a:pt x="1422119" y="359451"/>
                  <a:pt x="1428151" y="359451"/>
                </a:cubicBezTo>
                <a:cubicBezTo>
                  <a:pt x="1430362" y="354123"/>
                  <a:pt x="1431887" y="352363"/>
                  <a:pt x="1432902" y="353143"/>
                </a:cubicBezTo>
                <a:close/>
                <a:moveTo>
                  <a:pt x="1548513" y="345712"/>
                </a:moveTo>
                <a:lnTo>
                  <a:pt x="1547846" y="345779"/>
                </a:lnTo>
                <a:lnTo>
                  <a:pt x="1547907" y="345779"/>
                </a:lnTo>
                <a:cubicBezTo>
                  <a:pt x="1547907" y="345846"/>
                  <a:pt x="1548041" y="345980"/>
                  <a:pt x="1548110" y="346114"/>
                </a:cubicBezTo>
                <a:cubicBezTo>
                  <a:pt x="1547907" y="346181"/>
                  <a:pt x="1547706" y="346047"/>
                  <a:pt x="1547977" y="346047"/>
                </a:cubicBezTo>
                <a:lnTo>
                  <a:pt x="1547843" y="345779"/>
                </a:lnTo>
                <a:lnTo>
                  <a:pt x="1547775" y="345779"/>
                </a:lnTo>
                <a:cubicBezTo>
                  <a:pt x="1542951" y="346382"/>
                  <a:pt x="1537856" y="345846"/>
                  <a:pt x="1532965" y="346047"/>
                </a:cubicBezTo>
                <a:cubicBezTo>
                  <a:pt x="1539802" y="346047"/>
                  <a:pt x="1526129" y="352749"/>
                  <a:pt x="1521705" y="352749"/>
                </a:cubicBezTo>
                <a:cubicBezTo>
                  <a:pt x="1518153" y="349867"/>
                  <a:pt x="1521370" y="358312"/>
                  <a:pt x="1521772" y="359586"/>
                </a:cubicBezTo>
                <a:cubicBezTo>
                  <a:pt x="1525391" y="360189"/>
                  <a:pt x="1531624" y="360189"/>
                  <a:pt x="1534976" y="359719"/>
                </a:cubicBezTo>
                <a:cubicBezTo>
                  <a:pt x="1535646" y="359719"/>
                  <a:pt x="1534372" y="366757"/>
                  <a:pt x="1535846" y="366757"/>
                </a:cubicBezTo>
                <a:cubicBezTo>
                  <a:pt x="1525123" y="372186"/>
                  <a:pt x="1516075" y="374062"/>
                  <a:pt x="1496035" y="374129"/>
                </a:cubicBezTo>
                <a:cubicBezTo>
                  <a:pt x="1499654" y="374129"/>
                  <a:pt x="1505820" y="374129"/>
                  <a:pt x="1507429" y="374129"/>
                </a:cubicBezTo>
                <a:cubicBezTo>
                  <a:pt x="1518689" y="374129"/>
                  <a:pt x="1510579" y="373526"/>
                  <a:pt x="1519493" y="373526"/>
                </a:cubicBezTo>
                <a:cubicBezTo>
                  <a:pt x="1521169" y="382842"/>
                  <a:pt x="1522911" y="379960"/>
                  <a:pt x="1515069" y="386327"/>
                </a:cubicBezTo>
                <a:cubicBezTo>
                  <a:pt x="1515136" y="387467"/>
                  <a:pt x="1522039" y="385054"/>
                  <a:pt x="1521772" y="389678"/>
                </a:cubicBezTo>
                <a:cubicBezTo>
                  <a:pt x="1521772" y="386997"/>
                  <a:pt x="1518689" y="390952"/>
                  <a:pt x="1516142" y="394705"/>
                </a:cubicBezTo>
                <a:cubicBezTo>
                  <a:pt x="1520632" y="398860"/>
                  <a:pt x="1529144" y="405965"/>
                  <a:pt x="1528675" y="399731"/>
                </a:cubicBezTo>
                <a:cubicBezTo>
                  <a:pt x="1527402" y="399396"/>
                  <a:pt x="1529345" y="392962"/>
                  <a:pt x="1529547" y="392962"/>
                </a:cubicBezTo>
                <a:cubicBezTo>
                  <a:pt x="1527200" y="391019"/>
                  <a:pt x="1523380" y="394705"/>
                  <a:pt x="1521705" y="390616"/>
                </a:cubicBezTo>
                <a:cubicBezTo>
                  <a:pt x="1521705" y="375536"/>
                  <a:pt x="1557829" y="383847"/>
                  <a:pt x="1561515" y="366154"/>
                </a:cubicBezTo>
                <a:cubicBezTo>
                  <a:pt x="1557025" y="366154"/>
                  <a:pt x="1541811" y="366087"/>
                  <a:pt x="1541811" y="366154"/>
                </a:cubicBezTo>
                <a:cubicBezTo>
                  <a:pt x="1542951" y="365416"/>
                  <a:pt x="1539129" y="359183"/>
                  <a:pt x="1541811" y="360054"/>
                </a:cubicBezTo>
                <a:cubicBezTo>
                  <a:pt x="1541811" y="357374"/>
                  <a:pt x="1550389" y="361060"/>
                  <a:pt x="1551529" y="359451"/>
                </a:cubicBezTo>
                <a:cubicBezTo>
                  <a:pt x="1543956" y="359451"/>
                  <a:pt x="1549518" y="355229"/>
                  <a:pt x="1553137" y="352951"/>
                </a:cubicBezTo>
                <a:cubicBezTo>
                  <a:pt x="1551327" y="351275"/>
                  <a:pt x="1548982" y="347454"/>
                  <a:pt x="1548111" y="346114"/>
                </a:cubicBezTo>
                <a:cubicBezTo>
                  <a:pt x="1548313" y="346114"/>
                  <a:pt x="1548513" y="346047"/>
                  <a:pt x="1548513" y="345712"/>
                </a:cubicBezTo>
                <a:close/>
                <a:moveTo>
                  <a:pt x="1888252" y="339756"/>
                </a:moveTo>
                <a:lnTo>
                  <a:pt x="1884564" y="346047"/>
                </a:lnTo>
                <a:cubicBezTo>
                  <a:pt x="1890797" y="352615"/>
                  <a:pt x="1886843" y="359451"/>
                  <a:pt x="1881347" y="359451"/>
                </a:cubicBezTo>
                <a:cubicBezTo>
                  <a:pt x="1883559" y="357910"/>
                  <a:pt x="1856884" y="373459"/>
                  <a:pt x="1856884" y="362065"/>
                </a:cubicBezTo>
                <a:cubicBezTo>
                  <a:pt x="1860838" y="358714"/>
                  <a:pt x="1865999" y="352749"/>
                  <a:pt x="1870959" y="352749"/>
                </a:cubicBezTo>
                <a:cubicBezTo>
                  <a:pt x="1871361" y="353353"/>
                  <a:pt x="1872836" y="353218"/>
                  <a:pt x="1874377" y="352481"/>
                </a:cubicBezTo>
                <a:cubicBezTo>
                  <a:pt x="1872500" y="351408"/>
                  <a:pt x="1870355" y="348661"/>
                  <a:pt x="1870222" y="346784"/>
                </a:cubicBezTo>
                <a:cubicBezTo>
                  <a:pt x="1870222" y="344606"/>
                  <a:pt x="1873824" y="342964"/>
                  <a:pt x="1878139" y="341758"/>
                </a:cubicBezTo>
                <a:close/>
                <a:moveTo>
                  <a:pt x="1736165" y="339345"/>
                </a:moveTo>
                <a:cubicBezTo>
                  <a:pt x="1736232" y="339546"/>
                  <a:pt x="1736299" y="339747"/>
                  <a:pt x="1736366" y="339948"/>
                </a:cubicBezTo>
                <a:cubicBezTo>
                  <a:pt x="1731273" y="340752"/>
                  <a:pt x="1724570" y="340149"/>
                  <a:pt x="1736165" y="339345"/>
                </a:cubicBezTo>
                <a:close/>
                <a:moveTo>
                  <a:pt x="1890262" y="336329"/>
                </a:moveTo>
                <a:cubicBezTo>
                  <a:pt x="1890462" y="337334"/>
                  <a:pt x="1890529" y="338272"/>
                  <a:pt x="1890328" y="339345"/>
                </a:cubicBezTo>
                <a:lnTo>
                  <a:pt x="1888252" y="339756"/>
                </a:lnTo>
                <a:close/>
                <a:moveTo>
                  <a:pt x="1748034" y="333850"/>
                </a:moveTo>
                <a:cubicBezTo>
                  <a:pt x="1735500" y="331839"/>
                  <a:pt x="1747967" y="340552"/>
                  <a:pt x="1741399" y="340552"/>
                </a:cubicBezTo>
                <a:cubicBezTo>
                  <a:pt x="1744884" y="340552"/>
                  <a:pt x="1748369" y="340552"/>
                  <a:pt x="1751855" y="340552"/>
                </a:cubicBezTo>
                <a:cubicBezTo>
                  <a:pt x="1749106" y="340350"/>
                  <a:pt x="1748101" y="339144"/>
                  <a:pt x="1748034" y="333850"/>
                </a:cubicBezTo>
                <a:close/>
                <a:moveTo>
                  <a:pt x="1423974" y="321166"/>
                </a:moveTo>
                <a:cubicBezTo>
                  <a:pt x="1426068" y="319339"/>
                  <a:pt x="1429452" y="318501"/>
                  <a:pt x="1434646" y="322321"/>
                </a:cubicBezTo>
                <a:cubicBezTo>
                  <a:pt x="1434646" y="328822"/>
                  <a:pt x="1425196" y="323729"/>
                  <a:pt x="1421042" y="325941"/>
                </a:cubicBezTo>
                <a:cubicBezTo>
                  <a:pt x="1421075" y="325807"/>
                  <a:pt x="1421879" y="322992"/>
                  <a:pt x="1423974" y="321166"/>
                </a:cubicBezTo>
                <a:close/>
                <a:moveTo>
                  <a:pt x="1109459" y="319842"/>
                </a:moveTo>
                <a:cubicBezTo>
                  <a:pt x="1109459" y="323595"/>
                  <a:pt x="1108923" y="325605"/>
                  <a:pt x="1108186" y="326544"/>
                </a:cubicBezTo>
                <a:cubicBezTo>
                  <a:pt x="1109057" y="326409"/>
                  <a:pt x="1109995" y="326343"/>
                  <a:pt x="1110867" y="326209"/>
                </a:cubicBezTo>
                <a:cubicBezTo>
                  <a:pt x="1110063" y="324265"/>
                  <a:pt x="1109660" y="319975"/>
                  <a:pt x="1109459" y="319842"/>
                </a:cubicBezTo>
                <a:close/>
                <a:moveTo>
                  <a:pt x="5238638" y="299133"/>
                </a:moveTo>
                <a:cubicBezTo>
                  <a:pt x="5233812" y="296653"/>
                  <a:pt x="5224764" y="302350"/>
                  <a:pt x="5216923" y="305835"/>
                </a:cubicBezTo>
                <a:cubicBezTo>
                  <a:pt x="5208612" y="305835"/>
                  <a:pt x="5222418" y="313475"/>
                  <a:pt x="5229791" y="312537"/>
                </a:cubicBezTo>
                <a:cubicBezTo>
                  <a:pt x="5223424" y="312537"/>
                  <a:pt x="5236694" y="300138"/>
                  <a:pt x="5238638" y="299133"/>
                </a:cubicBezTo>
                <a:close/>
                <a:moveTo>
                  <a:pt x="5116885" y="285410"/>
                </a:moveTo>
                <a:cubicBezTo>
                  <a:pt x="5116357" y="286885"/>
                  <a:pt x="5115888" y="289582"/>
                  <a:pt x="5115921" y="292430"/>
                </a:cubicBezTo>
                <a:cubicBezTo>
                  <a:pt x="5122824" y="289280"/>
                  <a:pt x="5131269" y="285728"/>
                  <a:pt x="5118200" y="285728"/>
                </a:cubicBezTo>
                <a:cubicBezTo>
                  <a:pt x="5117999" y="283684"/>
                  <a:pt x="5117413" y="283936"/>
                  <a:pt x="5116885" y="285410"/>
                </a:cubicBezTo>
                <a:close/>
                <a:moveTo>
                  <a:pt x="1840792" y="276881"/>
                </a:moveTo>
                <a:cubicBezTo>
                  <a:pt x="1838983" y="278088"/>
                  <a:pt x="1836503" y="279026"/>
                  <a:pt x="1834493" y="279026"/>
                </a:cubicBezTo>
                <a:cubicBezTo>
                  <a:pt x="1837374" y="279026"/>
                  <a:pt x="1837910" y="283450"/>
                  <a:pt x="1836704" y="285728"/>
                </a:cubicBezTo>
                <a:cubicBezTo>
                  <a:pt x="1837508" y="282913"/>
                  <a:pt x="1839250" y="279629"/>
                  <a:pt x="1840792" y="276881"/>
                </a:cubicBezTo>
                <a:close/>
                <a:moveTo>
                  <a:pt x="4598114" y="272056"/>
                </a:moveTo>
                <a:cubicBezTo>
                  <a:pt x="4598114" y="272257"/>
                  <a:pt x="4598046" y="272391"/>
                  <a:pt x="4597979" y="272526"/>
                </a:cubicBezTo>
                <a:cubicBezTo>
                  <a:pt x="4597979" y="272459"/>
                  <a:pt x="4597979" y="272391"/>
                  <a:pt x="4597979" y="272324"/>
                </a:cubicBezTo>
                <a:cubicBezTo>
                  <a:pt x="4598046" y="272190"/>
                  <a:pt x="4598046" y="272123"/>
                  <a:pt x="4598114" y="272056"/>
                </a:cubicBezTo>
                <a:close/>
                <a:moveTo>
                  <a:pt x="2996202" y="264214"/>
                </a:moveTo>
                <a:cubicBezTo>
                  <a:pt x="2996066" y="264415"/>
                  <a:pt x="2996001" y="264549"/>
                  <a:pt x="2995869" y="264683"/>
                </a:cubicBezTo>
                <a:cubicBezTo>
                  <a:pt x="2996001" y="264616"/>
                  <a:pt x="2996136" y="264750"/>
                  <a:pt x="2996202" y="265219"/>
                </a:cubicBezTo>
                <a:cubicBezTo>
                  <a:pt x="2996202" y="266694"/>
                  <a:pt x="2996337" y="265621"/>
                  <a:pt x="2994795" y="265621"/>
                </a:cubicBezTo>
                <a:cubicBezTo>
                  <a:pt x="2995130" y="266895"/>
                  <a:pt x="2996337" y="274669"/>
                  <a:pt x="2996202" y="274334"/>
                </a:cubicBezTo>
                <a:cubicBezTo>
                  <a:pt x="2995665" y="274334"/>
                  <a:pt x="3001829" y="276010"/>
                  <a:pt x="3010343" y="278355"/>
                </a:cubicBezTo>
                <a:cubicBezTo>
                  <a:pt x="3002231" y="275206"/>
                  <a:pt x="2996202" y="270380"/>
                  <a:pt x="2996202" y="264214"/>
                </a:cubicBezTo>
                <a:close/>
                <a:moveTo>
                  <a:pt x="1843205" y="261935"/>
                </a:moveTo>
                <a:cubicBezTo>
                  <a:pt x="1842535" y="263812"/>
                  <a:pt x="1840391" y="265688"/>
                  <a:pt x="1838849" y="265688"/>
                </a:cubicBezTo>
                <a:cubicBezTo>
                  <a:pt x="1841797" y="271118"/>
                  <a:pt x="1840860" y="267364"/>
                  <a:pt x="1840994" y="272391"/>
                </a:cubicBezTo>
                <a:cubicBezTo>
                  <a:pt x="1842133" y="272391"/>
                  <a:pt x="1842803" y="272592"/>
                  <a:pt x="1843205" y="272860"/>
                </a:cubicBezTo>
                <a:cubicBezTo>
                  <a:pt x="1843272" y="272726"/>
                  <a:pt x="1843406" y="272525"/>
                  <a:pt x="1843473" y="272391"/>
                </a:cubicBezTo>
                <a:cubicBezTo>
                  <a:pt x="1843473" y="265354"/>
                  <a:pt x="1879799" y="281171"/>
                  <a:pt x="1876984" y="279026"/>
                </a:cubicBezTo>
                <a:cubicBezTo>
                  <a:pt x="1879263" y="273262"/>
                  <a:pt x="1883686" y="268705"/>
                  <a:pt x="1889919" y="266694"/>
                </a:cubicBezTo>
                <a:cubicBezTo>
                  <a:pt x="1874035" y="269844"/>
                  <a:pt x="1845149" y="277551"/>
                  <a:pt x="1844144" y="262338"/>
                </a:cubicBezTo>
                <a:cubicBezTo>
                  <a:pt x="1844210" y="262338"/>
                  <a:pt x="1843808" y="262203"/>
                  <a:pt x="1843205" y="261935"/>
                </a:cubicBezTo>
                <a:close/>
                <a:moveTo>
                  <a:pt x="1493497" y="252444"/>
                </a:moveTo>
                <a:cubicBezTo>
                  <a:pt x="1490820" y="250173"/>
                  <a:pt x="1484713" y="258919"/>
                  <a:pt x="1478681" y="258919"/>
                </a:cubicBezTo>
                <a:cubicBezTo>
                  <a:pt x="1483841" y="259254"/>
                  <a:pt x="1494363" y="259187"/>
                  <a:pt x="1494900" y="259120"/>
                </a:cubicBezTo>
                <a:cubicBezTo>
                  <a:pt x="1494900" y="255183"/>
                  <a:pt x="1494389" y="253202"/>
                  <a:pt x="1493497" y="252444"/>
                </a:cubicBezTo>
                <a:close/>
                <a:moveTo>
                  <a:pt x="1494900" y="252083"/>
                </a:moveTo>
                <a:cubicBezTo>
                  <a:pt x="1494900" y="252418"/>
                  <a:pt x="1494900" y="252686"/>
                  <a:pt x="1494900" y="253021"/>
                </a:cubicBezTo>
                <a:cubicBezTo>
                  <a:pt x="1494900" y="252418"/>
                  <a:pt x="1495100" y="252217"/>
                  <a:pt x="1495301" y="252150"/>
                </a:cubicBezTo>
                <a:cubicBezTo>
                  <a:pt x="1495168" y="252150"/>
                  <a:pt x="1494966" y="252150"/>
                  <a:pt x="1494900" y="252083"/>
                </a:cubicBezTo>
                <a:close/>
                <a:moveTo>
                  <a:pt x="1495034" y="250742"/>
                </a:moveTo>
                <a:cubicBezTo>
                  <a:pt x="1494966" y="250810"/>
                  <a:pt x="1494966" y="250810"/>
                  <a:pt x="1494966" y="250877"/>
                </a:cubicBezTo>
                <a:cubicBezTo>
                  <a:pt x="1494966" y="250877"/>
                  <a:pt x="1494966" y="250944"/>
                  <a:pt x="1494966" y="250944"/>
                </a:cubicBezTo>
                <a:cubicBezTo>
                  <a:pt x="1494966" y="250877"/>
                  <a:pt x="1494966" y="250810"/>
                  <a:pt x="1495034" y="250742"/>
                </a:cubicBezTo>
                <a:close/>
                <a:moveTo>
                  <a:pt x="3006167" y="248112"/>
                </a:moveTo>
                <a:cubicBezTo>
                  <a:pt x="3004410" y="248615"/>
                  <a:pt x="3003575" y="250072"/>
                  <a:pt x="3002367" y="250072"/>
                </a:cubicBezTo>
                <a:cubicBezTo>
                  <a:pt x="3004510" y="249536"/>
                  <a:pt x="3011950" y="251547"/>
                  <a:pt x="3015503" y="251882"/>
                </a:cubicBezTo>
                <a:cubicBezTo>
                  <a:pt x="3010607" y="248062"/>
                  <a:pt x="3007928" y="247609"/>
                  <a:pt x="3006167" y="248112"/>
                </a:cubicBezTo>
                <a:close/>
                <a:moveTo>
                  <a:pt x="1272514" y="245222"/>
                </a:moveTo>
                <a:cubicBezTo>
                  <a:pt x="1275244" y="245214"/>
                  <a:pt x="1277959" y="245549"/>
                  <a:pt x="1277891" y="245582"/>
                </a:cubicBezTo>
                <a:cubicBezTo>
                  <a:pt x="1278964" y="245046"/>
                  <a:pt x="1281175" y="253290"/>
                  <a:pt x="1268107" y="252285"/>
                </a:cubicBezTo>
                <a:cubicBezTo>
                  <a:pt x="1267168" y="250609"/>
                  <a:pt x="1266833" y="248799"/>
                  <a:pt x="1267035" y="246923"/>
                </a:cubicBezTo>
                <a:cubicBezTo>
                  <a:pt x="1267035" y="245582"/>
                  <a:pt x="1269783" y="245230"/>
                  <a:pt x="1272514" y="245222"/>
                </a:cubicBezTo>
                <a:close/>
                <a:moveTo>
                  <a:pt x="5775145" y="239551"/>
                </a:moveTo>
                <a:cubicBezTo>
                  <a:pt x="5756781" y="243505"/>
                  <a:pt x="5740562" y="245516"/>
                  <a:pt x="5731916" y="245516"/>
                </a:cubicBezTo>
                <a:cubicBezTo>
                  <a:pt x="5728364" y="255636"/>
                  <a:pt x="5723471" y="251883"/>
                  <a:pt x="5715629" y="258920"/>
                </a:cubicBezTo>
                <a:cubicBezTo>
                  <a:pt x="5737144" y="258920"/>
                  <a:pt x="5756446" y="245516"/>
                  <a:pt x="5771056" y="245516"/>
                </a:cubicBezTo>
                <a:cubicBezTo>
                  <a:pt x="5776954" y="247191"/>
                  <a:pt x="5780037" y="249402"/>
                  <a:pt x="5784662" y="252218"/>
                </a:cubicBezTo>
                <a:cubicBezTo>
                  <a:pt x="5784259" y="252218"/>
                  <a:pt x="5784997" y="249671"/>
                  <a:pt x="5785332" y="247660"/>
                </a:cubicBezTo>
                <a:cubicBezTo>
                  <a:pt x="5785935" y="247325"/>
                  <a:pt x="5786672" y="246722"/>
                  <a:pt x="5787678" y="245516"/>
                </a:cubicBezTo>
                <a:cubicBezTo>
                  <a:pt x="5789889" y="246253"/>
                  <a:pt x="5776217" y="241494"/>
                  <a:pt x="5775145" y="239551"/>
                </a:cubicBezTo>
                <a:close/>
                <a:moveTo>
                  <a:pt x="6453402" y="238813"/>
                </a:moveTo>
                <a:cubicBezTo>
                  <a:pt x="6467075" y="238545"/>
                  <a:pt x="6485438" y="252217"/>
                  <a:pt x="6484500" y="252217"/>
                </a:cubicBezTo>
                <a:cubicBezTo>
                  <a:pt x="6484635" y="252954"/>
                  <a:pt x="6479138" y="253758"/>
                  <a:pt x="6487985" y="257043"/>
                </a:cubicBezTo>
                <a:cubicBezTo>
                  <a:pt x="6487985" y="265152"/>
                  <a:pt x="6407827" y="250541"/>
                  <a:pt x="6400857" y="250944"/>
                </a:cubicBezTo>
                <a:cubicBezTo>
                  <a:pt x="6400857" y="249000"/>
                  <a:pt x="6444958" y="238947"/>
                  <a:pt x="6453402" y="238813"/>
                </a:cubicBezTo>
                <a:close/>
                <a:moveTo>
                  <a:pt x="1484713" y="238813"/>
                </a:moveTo>
                <a:cubicBezTo>
                  <a:pt x="1501535" y="242499"/>
                  <a:pt x="1501333" y="238678"/>
                  <a:pt x="1495502" y="252217"/>
                </a:cubicBezTo>
                <a:cubicBezTo>
                  <a:pt x="1497983" y="252955"/>
                  <a:pt x="1506830" y="268169"/>
                  <a:pt x="1508304" y="272323"/>
                </a:cubicBezTo>
                <a:cubicBezTo>
                  <a:pt x="1513666" y="271452"/>
                  <a:pt x="1512057" y="273061"/>
                  <a:pt x="1510181" y="279026"/>
                </a:cubicBezTo>
                <a:cubicBezTo>
                  <a:pt x="1522043" y="279026"/>
                  <a:pt x="1474794" y="315284"/>
                  <a:pt x="1474794" y="296786"/>
                </a:cubicBezTo>
                <a:cubicBezTo>
                  <a:pt x="1474794" y="312671"/>
                  <a:pt x="1407035" y="285728"/>
                  <a:pt x="1405427" y="285728"/>
                </a:cubicBezTo>
                <a:cubicBezTo>
                  <a:pt x="1403616" y="284052"/>
                  <a:pt x="1377879" y="268838"/>
                  <a:pt x="1374596" y="269911"/>
                </a:cubicBezTo>
                <a:cubicBezTo>
                  <a:pt x="1387798" y="251078"/>
                  <a:pt x="1406565" y="263678"/>
                  <a:pt x="1424594" y="265621"/>
                </a:cubicBezTo>
                <a:cubicBezTo>
                  <a:pt x="1423119" y="265621"/>
                  <a:pt x="1403415" y="245515"/>
                  <a:pt x="1401137" y="245515"/>
                </a:cubicBezTo>
                <a:cubicBezTo>
                  <a:pt x="1403348" y="244040"/>
                  <a:pt x="1408375" y="246654"/>
                  <a:pt x="1410788" y="245515"/>
                </a:cubicBezTo>
                <a:cubicBezTo>
                  <a:pt x="1422249" y="245515"/>
                  <a:pt x="1478614" y="238813"/>
                  <a:pt x="1484713" y="238813"/>
                </a:cubicBezTo>
                <a:close/>
                <a:moveTo>
                  <a:pt x="1608498" y="231843"/>
                </a:moveTo>
                <a:cubicBezTo>
                  <a:pt x="1612653" y="235127"/>
                  <a:pt x="1640265" y="238478"/>
                  <a:pt x="1647437" y="236602"/>
                </a:cubicBezTo>
                <a:cubicBezTo>
                  <a:pt x="1636981" y="243907"/>
                  <a:pt x="1628604" y="250140"/>
                  <a:pt x="1618550" y="255702"/>
                </a:cubicBezTo>
                <a:cubicBezTo>
                  <a:pt x="1605951" y="262606"/>
                  <a:pt x="1570966" y="269710"/>
                  <a:pt x="1567882" y="272056"/>
                </a:cubicBezTo>
                <a:cubicBezTo>
                  <a:pt x="1583230" y="272056"/>
                  <a:pt x="1559572" y="285460"/>
                  <a:pt x="1553808" y="285460"/>
                </a:cubicBezTo>
                <a:cubicBezTo>
                  <a:pt x="1554880" y="292698"/>
                  <a:pt x="1560778" y="294240"/>
                  <a:pt x="1567882" y="292162"/>
                </a:cubicBezTo>
                <a:cubicBezTo>
                  <a:pt x="1567078" y="292162"/>
                  <a:pt x="1592345" y="313810"/>
                  <a:pt x="1599986" y="318971"/>
                </a:cubicBezTo>
                <a:lnTo>
                  <a:pt x="1599937" y="319251"/>
                </a:lnTo>
                <a:lnTo>
                  <a:pt x="1599425" y="322146"/>
                </a:lnTo>
                <a:cubicBezTo>
                  <a:pt x="1599936" y="323880"/>
                  <a:pt x="1600656" y="325673"/>
                  <a:pt x="1600120" y="325673"/>
                </a:cubicBezTo>
                <a:cubicBezTo>
                  <a:pt x="1603336" y="326611"/>
                  <a:pt x="1607828" y="325003"/>
                  <a:pt x="1610240" y="325673"/>
                </a:cubicBezTo>
                <a:cubicBezTo>
                  <a:pt x="1610508" y="325673"/>
                  <a:pt x="1606353" y="332375"/>
                  <a:pt x="1611111" y="332375"/>
                </a:cubicBezTo>
                <a:cubicBezTo>
                  <a:pt x="1604946" y="335726"/>
                  <a:pt x="1600992" y="339077"/>
                  <a:pt x="1593686" y="339077"/>
                </a:cubicBezTo>
                <a:cubicBezTo>
                  <a:pt x="1596769" y="343433"/>
                  <a:pt x="1600923" y="345779"/>
                  <a:pt x="1607895" y="345779"/>
                </a:cubicBezTo>
                <a:cubicBezTo>
                  <a:pt x="1607292" y="343634"/>
                  <a:pt x="1602398" y="338474"/>
                  <a:pt x="1602265" y="338340"/>
                </a:cubicBezTo>
                <a:cubicBezTo>
                  <a:pt x="1602265" y="337535"/>
                  <a:pt x="1615870" y="341490"/>
                  <a:pt x="1615668" y="341423"/>
                </a:cubicBezTo>
                <a:cubicBezTo>
                  <a:pt x="1615668" y="338541"/>
                  <a:pt x="1642410" y="352481"/>
                  <a:pt x="1638523" y="352481"/>
                </a:cubicBezTo>
                <a:cubicBezTo>
                  <a:pt x="1643683" y="355095"/>
                  <a:pt x="1641069" y="356234"/>
                  <a:pt x="1640735" y="359183"/>
                </a:cubicBezTo>
                <a:cubicBezTo>
                  <a:pt x="1653335" y="350806"/>
                  <a:pt x="1662450" y="352280"/>
                  <a:pt x="1674715" y="359183"/>
                </a:cubicBezTo>
                <a:cubicBezTo>
                  <a:pt x="1702526" y="374732"/>
                  <a:pt x="1675988" y="369907"/>
                  <a:pt x="1675988" y="383311"/>
                </a:cubicBezTo>
                <a:cubicBezTo>
                  <a:pt x="1681079" y="388740"/>
                  <a:pt x="1687849" y="394973"/>
                  <a:pt x="1696092" y="402479"/>
                </a:cubicBezTo>
                <a:cubicBezTo>
                  <a:pt x="1696092" y="398391"/>
                  <a:pt x="1708826" y="399329"/>
                  <a:pt x="1712177" y="399329"/>
                </a:cubicBezTo>
                <a:cubicBezTo>
                  <a:pt x="1711574" y="397788"/>
                  <a:pt x="1710300" y="393766"/>
                  <a:pt x="1710435" y="392627"/>
                </a:cubicBezTo>
                <a:cubicBezTo>
                  <a:pt x="1701990" y="392627"/>
                  <a:pt x="1701990" y="381904"/>
                  <a:pt x="1702794" y="379088"/>
                </a:cubicBezTo>
                <a:cubicBezTo>
                  <a:pt x="1702794" y="380999"/>
                  <a:pt x="1705056" y="379859"/>
                  <a:pt x="1707469" y="378025"/>
                </a:cubicBezTo>
                <a:lnTo>
                  <a:pt x="1712922" y="372908"/>
                </a:lnTo>
                <a:lnTo>
                  <a:pt x="1713049" y="372789"/>
                </a:lnTo>
                <a:cubicBezTo>
                  <a:pt x="1713518" y="374330"/>
                  <a:pt x="1716199" y="383177"/>
                  <a:pt x="1716199" y="378084"/>
                </a:cubicBezTo>
                <a:cubicBezTo>
                  <a:pt x="1717070" y="379290"/>
                  <a:pt x="1715730" y="383579"/>
                  <a:pt x="1716199" y="385254"/>
                </a:cubicBezTo>
                <a:cubicBezTo>
                  <a:pt x="1718544" y="385389"/>
                  <a:pt x="1720756" y="384986"/>
                  <a:pt x="1722900" y="384115"/>
                </a:cubicBezTo>
                <a:cubicBezTo>
                  <a:pt x="1725113" y="374196"/>
                  <a:pt x="1729201" y="371650"/>
                  <a:pt x="1743007" y="365819"/>
                </a:cubicBezTo>
                <a:cubicBezTo>
                  <a:pt x="1738182" y="354693"/>
                  <a:pt x="1740594" y="352481"/>
                  <a:pt x="1736506" y="339613"/>
                </a:cubicBezTo>
                <a:cubicBezTo>
                  <a:pt x="1737512" y="339479"/>
                  <a:pt x="1738383" y="339278"/>
                  <a:pt x="1739120" y="339010"/>
                </a:cubicBezTo>
                <a:cubicBezTo>
                  <a:pt x="1722968" y="339010"/>
                  <a:pt x="1699309" y="338005"/>
                  <a:pt x="1702057" y="332308"/>
                </a:cubicBezTo>
                <a:cubicBezTo>
                  <a:pt x="1667141" y="332308"/>
                  <a:pt x="1652531" y="313676"/>
                  <a:pt x="1658361" y="306572"/>
                </a:cubicBezTo>
                <a:cubicBezTo>
                  <a:pt x="1652799" y="305901"/>
                  <a:pt x="1647169" y="305432"/>
                  <a:pt x="1642209" y="305499"/>
                </a:cubicBezTo>
                <a:cubicBezTo>
                  <a:pt x="1649849" y="305499"/>
                  <a:pt x="1639528" y="289079"/>
                  <a:pt x="1636579" y="288409"/>
                </a:cubicBezTo>
                <a:cubicBezTo>
                  <a:pt x="1639193" y="284722"/>
                  <a:pt x="1646566" y="271989"/>
                  <a:pt x="1644823" y="271989"/>
                </a:cubicBezTo>
                <a:cubicBezTo>
                  <a:pt x="1668884" y="251681"/>
                  <a:pt x="1687044" y="238478"/>
                  <a:pt x="1749307" y="238478"/>
                </a:cubicBezTo>
                <a:cubicBezTo>
                  <a:pt x="1746492" y="238478"/>
                  <a:pt x="1720287" y="262405"/>
                  <a:pt x="1718411" y="265287"/>
                </a:cubicBezTo>
                <a:cubicBezTo>
                  <a:pt x="1724844" y="265287"/>
                  <a:pt x="1813246" y="218237"/>
                  <a:pt x="1823299" y="251882"/>
                </a:cubicBezTo>
                <a:cubicBezTo>
                  <a:pt x="1822831" y="252485"/>
                  <a:pt x="1829331" y="251413"/>
                  <a:pt x="1829800" y="251882"/>
                </a:cubicBezTo>
                <a:cubicBezTo>
                  <a:pt x="1833621" y="226280"/>
                  <a:pt x="1917331" y="253491"/>
                  <a:pt x="1930735" y="258585"/>
                </a:cubicBezTo>
                <a:lnTo>
                  <a:pt x="1930735" y="265287"/>
                </a:lnTo>
                <a:cubicBezTo>
                  <a:pt x="1930735" y="266627"/>
                  <a:pt x="1922760" y="264817"/>
                  <a:pt x="1919677" y="265287"/>
                </a:cubicBezTo>
                <a:cubicBezTo>
                  <a:pt x="1920615" y="267364"/>
                  <a:pt x="1921218" y="269576"/>
                  <a:pt x="1920615" y="271989"/>
                </a:cubicBezTo>
                <a:cubicBezTo>
                  <a:pt x="1952115" y="269241"/>
                  <a:pt x="1963643" y="285996"/>
                  <a:pt x="1982745" y="292899"/>
                </a:cubicBezTo>
                <a:cubicBezTo>
                  <a:pt x="1983013" y="291693"/>
                  <a:pt x="1984018" y="289012"/>
                  <a:pt x="1984219" y="293436"/>
                </a:cubicBezTo>
                <a:cubicBezTo>
                  <a:pt x="1984286" y="294039"/>
                  <a:pt x="1984286" y="294642"/>
                  <a:pt x="1984286" y="295513"/>
                </a:cubicBezTo>
                <a:cubicBezTo>
                  <a:pt x="2003723" y="285393"/>
                  <a:pt x="2032073" y="305499"/>
                  <a:pt x="2036899" y="305499"/>
                </a:cubicBezTo>
                <a:cubicBezTo>
                  <a:pt x="2037702" y="306102"/>
                  <a:pt x="2064712" y="317094"/>
                  <a:pt x="2064712" y="314882"/>
                </a:cubicBezTo>
                <a:cubicBezTo>
                  <a:pt x="2064712" y="313206"/>
                  <a:pt x="2081870" y="317765"/>
                  <a:pt x="2092124" y="318904"/>
                </a:cubicBezTo>
                <a:cubicBezTo>
                  <a:pt x="2093867" y="318904"/>
                  <a:pt x="2085422" y="331637"/>
                  <a:pt x="2084818" y="332308"/>
                </a:cubicBezTo>
                <a:cubicBezTo>
                  <a:pt x="2095274" y="322121"/>
                  <a:pt x="2123088" y="328957"/>
                  <a:pt x="2110957" y="345712"/>
                </a:cubicBezTo>
                <a:cubicBezTo>
                  <a:pt x="2116654" y="345712"/>
                  <a:pt x="2121546" y="345846"/>
                  <a:pt x="2125836" y="352414"/>
                </a:cubicBezTo>
                <a:cubicBezTo>
                  <a:pt x="2123558" y="352414"/>
                  <a:pt x="2101038" y="364612"/>
                  <a:pt x="2098223" y="365819"/>
                </a:cubicBezTo>
                <a:cubicBezTo>
                  <a:pt x="2108746" y="367695"/>
                  <a:pt x="2107673" y="372118"/>
                  <a:pt x="2125836" y="372521"/>
                </a:cubicBezTo>
                <a:cubicBezTo>
                  <a:pt x="2118464" y="372521"/>
                  <a:pt x="2138436" y="387667"/>
                  <a:pt x="2138436" y="377078"/>
                </a:cubicBezTo>
                <a:cubicBezTo>
                  <a:pt x="2138637" y="377145"/>
                  <a:pt x="2138236" y="380094"/>
                  <a:pt x="2138436" y="380161"/>
                </a:cubicBezTo>
                <a:cubicBezTo>
                  <a:pt x="2137498" y="380228"/>
                  <a:pt x="2136827" y="380630"/>
                  <a:pt x="2136492" y="381434"/>
                </a:cubicBezTo>
                <a:cubicBezTo>
                  <a:pt x="2150836" y="385054"/>
                  <a:pt x="2169668" y="385858"/>
                  <a:pt x="2187161" y="392694"/>
                </a:cubicBezTo>
                <a:cubicBezTo>
                  <a:pt x="2178582" y="392694"/>
                  <a:pt x="2211222" y="406098"/>
                  <a:pt x="2203448" y="406098"/>
                </a:cubicBezTo>
                <a:cubicBezTo>
                  <a:pt x="2203381" y="406098"/>
                  <a:pt x="2206530" y="405897"/>
                  <a:pt x="2206798" y="406098"/>
                </a:cubicBezTo>
                <a:cubicBezTo>
                  <a:pt x="2217254" y="406098"/>
                  <a:pt x="2226905" y="406366"/>
                  <a:pt x="2238164" y="412867"/>
                </a:cubicBezTo>
                <a:cubicBezTo>
                  <a:pt x="2241382" y="412867"/>
                  <a:pt x="2226168" y="425199"/>
                  <a:pt x="2218929" y="426339"/>
                </a:cubicBezTo>
                <a:cubicBezTo>
                  <a:pt x="2218929" y="426271"/>
                  <a:pt x="2223085" y="431834"/>
                  <a:pt x="2224828" y="432773"/>
                </a:cubicBezTo>
                <a:cubicBezTo>
                  <a:pt x="2222079" y="435856"/>
                  <a:pt x="2214707" y="446847"/>
                  <a:pt x="2220002" y="446847"/>
                </a:cubicBezTo>
                <a:cubicBezTo>
                  <a:pt x="2208474" y="444769"/>
                  <a:pt x="2208809" y="447450"/>
                  <a:pt x="2196679" y="447450"/>
                </a:cubicBezTo>
                <a:cubicBezTo>
                  <a:pt x="2196611" y="447450"/>
                  <a:pt x="2196611" y="447450"/>
                  <a:pt x="2196544" y="447450"/>
                </a:cubicBezTo>
                <a:cubicBezTo>
                  <a:pt x="2198755" y="454152"/>
                  <a:pt x="2198152" y="459246"/>
                  <a:pt x="2198823" y="461257"/>
                </a:cubicBezTo>
                <a:cubicBezTo>
                  <a:pt x="2198823" y="461592"/>
                  <a:pt x="2173220" y="456900"/>
                  <a:pt x="2180592" y="459648"/>
                </a:cubicBezTo>
                <a:cubicBezTo>
                  <a:pt x="2175232" y="459648"/>
                  <a:pt x="2173690" y="452946"/>
                  <a:pt x="2174025" y="452946"/>
                </a:cubicBezTo>
                <a:cubicBezTo>
                  <a:pt x="2173087" y="453549"/>
                  <a:pt x="2167323" y="459782"/>
                  <a:pt x="2167390" y="459648"/>
                </a:cubicBezTo>
                <a:cubicBezTo>
                  <a:pt x="2162631" y="459648"/>
                  <a:pt x="2146412" y="437196"/>
                  <a:pt x="2145205" y="432840"/>
                </a:cubicBezTo>
                <a:cubicBezTo>
                  <a:pt x="2145071" y="435118"/>
                  <a:pt x="2144670" y="437330"/>
                  <a:pt x="2144066" y="439542"/>
                </a:cubicBezTo>
                <a:cubicBezTo>
                  <a:pt x="2135152" y="429355"/>
                  <a:pt x="2127311" y="428885"/>
                  <a:pt x="2112834" y="426138"/>
                </a:cubicBezTo>
                <a:cubicBezTo>
                  <a:pt x="2110823" y="426138"/>
                  <a:pt x="2123155" y="434850"/>
                  <a:pt x="2125166" y="435186"/>
                </a:cubicBezTo>
                <a:cubicBezTo>
                  <a:pt x="2125166" y="446110"/>
                  <a:pt x="2119268" y="438536"/>
                  <a:pt x="2118263" y="434716"/>
                </a:cubicBezTo>
                <a:cubicBezTo>
                  <a:pt x="2116386" y="440346"/>
                  <a:pt x="2111963" y="438805"/>
                  <a:pt x="2104188" y="439542"/>
                </a:cubicBezTo>
                <a:cubicBezTo>
                  <a:pt x="2115582" y="439542"/>
                  <a:pt x="2121748" y="447585"/>
                  <a:pt x="2122217" y="452946"/>
                </a:cubicBezTo>
                <a:cubicBezTo>
                  <a:pt x="2116989" y="452946"/>
                  <a:pt x="2143128" y="461324"/>
                  <a:pt x="2150165" y="461324"/>
                </a:cubicBezTo>
                <a:lnTo>
                  <a:pt x="2150271" y="461484"/>
                </a:lnTo>
                <a:lnTo>
                  <a:pt x="2150969" y="462530"/>
                </a:lnTo>
                <a:cubicBezTo>
                  <a:pt x="2152108" y="461122"/>
                  <a:pt x="2178448" y="482301"/>
                  <a:pt x="2172014" y="479755"/>
                </a:cubicBezTo>
                <a:cubicBezTo>
                  <a:pt x="2170171" y="478548"/>
                  <a:pt x="2172952" y="481162"/>
                  <a:pt x="2176446" y="483893"/>
                </a:cubicBezTo>
                <a:lnTo>
                  <a:pt x="2185123" y="488720"/>
                </a:lnTo>
                <a:lnTo>
                  <a:pt x="2185151" y="488735"/>
                </a:lnTo>
                <a:lnTo>
                  <a:pt x="2185073" y="488821"/>
                </a:lnTo>
                <a:lnTo>
                  <a:pt x="2181347" y="492907"/>
                </a:lnTo>
                <a:cubicBezTo>
                  <a:pt x="2180091" y="493393"/>
                  <a:pt x="2179119" y="493226"/>
                  <a:pt x="2179253" y="493159"/>
                </a:cubicBezTo>
                <a:cubicBezTo>
                  <a:pt x="2175298" y="493159"/>
                  <a:pt x="2179453" y="497582"/>
                  <a:pt x="2182604" y="499392"/>
                </a:cubicBezTo>
                <a:cubicBezTo>
                  <a:pt x="2172081" y="499459"/>
                  <a:pt x="2171947" y="503078"/>
                  <a:pt x="2165312" y="505558"/>
                </a:cubicBezTo>
                <a:cubicBezTo>
                  <a:pt x="2165312" y="506295"/>
                  <a:pt x="2171344" y="507434"/>
                  <a:pt x="2172014" y="509646"/>
                </a:cubicBezTo>
                <a:cubicBezTo>
                  <a:pt x="2172014" y="515745"/>
                  <a:pt x="2163301" y="512461"/>
                  <a:pt x="2163904" y="512528"/>
                </a:cubicBezTo>
                <a:cubicBezTo>
                  <a:pt x="2164708" y="513131"/>
                  <a:pt x="2166853" y="513265"/>
                  <a:pt x="2164240" y="513265"/>
                </a:cubicBezTo>
                <a:cubicBezTo>
                  <a:pt x="2168395" y="515477"/>
                  <a:pt x="2178783" y="517823"/>
                  <a:pt x="2178783" y="517756"/>
                </a:cubicBezTo>
                <a:cubicBezTo>
                  <a:pt x="2169802" y="527340"/>
                  <a:pt x="2167054" y="523519"/>
                  <a:pt x="2159615" y="519968"/>
                </a:cubicBezTo>
                <a:cubicBezTo>
                  <a:pt x="2151238" y="519968"/>
                  <a:pt x="2135688" y="513265"/>
                  <a:pt x="2132002" y="513265"/>
                </a:cubicBezTo>
                <a:cubicBezTo>
                  <a:pt x="2126305" y="513600"/>
                  <a:pt x="2125032" y="506362"/>
                  <a:pt x="2125970" y="506563"/>
                </a:cubicBezTo>
                <a:cubicBezTo>
                  <a:pt x="2121480" y="506563"/>
                  <a:pt x="2118598" y="508507"/>
                  <a:pt x="2117525" y="499861"/>
                </a:cubicBezTo>
                <a:cubicBezTo>
                  <a:pt x="2110957" y="499861"/>
                  <a:pt x="2107807" y="499124"/>
                  <a:pt x="2107807" y="493159"/>
                </a:cubicBezTo>
                <a:cubicBezTo>
                  <a:pt x="2099765" y="493159"/>
                  <a:pt x="2109617" y="500531"/>
                  <a:pt x="2104054" y="499660"/>
                </a:cubicBezTo>
                <a:cubicBezTo>
                  <a:pt x="2109416" y="503614"/>
                  <a:pt x="2145273" y="524324"/>
                  <a:pt x="2145273" y="524860"/>
                </a:cubicBezTo>
                <a:cubicBezTo>
                  <a:pt x="2145942" y="528077"/>
                  <a:pt x="2142122" y="532501"/>
                  <a:pt x="2142189" y="533305"/>
                </a:cubicBezTo>
                <a:cubicBezTo>
                  <a:pt x="2146881" y="533305"/>
                  <a:pt x="2143999" y="540007"/>
                  <a:pt x="2144937" y="540007"/>
                </a:cubicBezTo>
                <a:cubicBezTo>
                  <a:pt x="2087231" y="528881"/>
                  <a:pt x="2048761" y="519297"/>
                  <a:pt x="2011161" y="495237"/>
                </a:cubicBezTo>
                <a:cubicBezTo>
                  <a:pt x="2011161" y="494030"/>
                  <a:pt x="2011966" y="493360"/>
                  <a:pt x="2013038" y="493025"/>
                </a:cubicBezTo>
                <a:cubicBezTo>
                  <a:pt x="2004929" y="495639"/>
                  <a:pt x="1996752" y="497850"/>
                  <a:pt x="2004459" y="485116"/>
                </a:cubicBezTo>
                <a:cubicBezTo>
                  <a:pt x="1994607" y="484915"/>
                  <a:pt x="1990452" y="479554"/>
                  <a:pt x="1977650" y="478884"/>
                </a:cubicBezTo>
                <a:cubicBezTo>
                  <a:pt x="1977650" y="471444"/>
                  <a:pt x="1958214" y="471243"/>
                  <a:pt x="1944140" y="472918"/>
                </a:cubicBezTo>
                <a:cubicBezTo>
                  <a:pt x="1936566" y="473589"/>
                  <a:pt x="1924368" y="483307"/>
                  <a:pt x="1907412" y="479620"/>
                </a:cubicBezTo>
                <a:cubicBezTo>
                  <a:pt x="1905066" y="479151"/>
                  <a:pt x="1887975" y="466820"/>
                  <a:pt x="1884021" y="461726"/>
                </a:cubicBezTo>
                <a:cubicBezTo>
                  <a:pt x="1883217" y="462664"/>
                  <a:pt x="1882480" y="462463"/>
                  <a:pt x="1883820" y="457504"/>
                </a:cubicBezTo>
                <a:cubicBezTo>
                  <a:pt x="1883820" y="455560"/>
                  <a:pt x="1893270" y="452946"/>
                  <a:pt x="1900575" y="452879"/>
                </a:cubicBezTo>
                <a:cubicBezTo>
                  <a:pt x="1898967" y="452879"/>
                  <a:pt x="1952652" y="446579"/>
                  <a:pt x="1963107" y="446177"/>
                </a:cubicBezTo>
                <a:cubicBezTo>
                  <a:pt x="1968335" y="446177"/>
                  <a:pt x="1973429" y="446177"/>
                  <a:pt x="1978724" y="446177"/>
                </a:cubicBezTo>
                <a:cubicBezTo>
                  <a:pt x="1978924" y="446177"/>
                  <a:pt x="1965386" y="433912"/>
                  <a:pt x="1962839" y="432773"/>
                </a:cubicBezTo>
                <a:cubicBezTo>
                  <a:pt x="1964447" y="432773"/>
                  <a:pt x="1962303" y="427076"/>
                  <a:pt x="1962705" y="427009"/>
                </a:cubicBezTo>
                <a:cubicBezTo>
                  <a:pt x="1962973" y="423457"/>
                  <a:pt x="1997757" y="407372"/>
                  <a:pt x="2004459" y="405965"/>
                </a:cubicBezTo>
                <a:cubicBezTo>
                  <a:pt x="2011161" y="405965"/>
                  <a:pt x="2004459" y="399396"/>
                  <a:pt x="2004459" y="399262"/>
                </a:cubicBezTo>
                <a:cubicBezTo>
                  <a:pt x="2004459" y="399128"/>
                  <a:pt x="2003656" y="399865"/>
                  <a:pt x="2003052" y="401474"/>
                </a:cubicBezTo>
                <a:cubicBezTo>
                  <a:pt x="2002717" y="394571"/>
                  <a:pt x="1999836" y="392560"/>
                  <a:pt x="1999836" y="392560"/>
                </a:cubicBezTo>
                <a:cubicBezTo>
                  <a:pt x="1996216" y="392560"/>
                  <a:pt x="1992262" y="383177"/>
                  <a:pt x="1992060" y="379156"/>
                </a:cubicBezTo>
                <a:cubicBezTo>
                  <a:pt x="1992195" y="379156"/>
                  <a:pt x="1981873" y="379558"/>
                  <a:pt x="1975640" y="379156"/>
                </a:cubicBezTo>
                <a:cubicBezTo>
                  <a:pt x="1981538" y="380630"/>
                  <a:pt x="1991055" y="383311"/>
                  <a:pt x="1991055" y="384115"/>
                </a:cubicBezTo>
                <a:cubicBezTo>
                  <a:pt x="1977650" y="398927"/>
                  <a:pt x="1946084" y="393968"/>
                  <a:pt x="1964246" y="379156"/>
                </a:cubicBezTo>
                <a:cubicBezTo>
                  <a:pt x="1963443" y="369102"/>
                  <a:pt x="1957142" y="373593"/>
                  <a:pt x="1950373" y="379156"/>
                </a:cubicBezTo>
                <a:cubicBezTo>
                  <a:pt x="1954864" y="379156"/>
                  <a:pt x="1957678" y="377145"/>
                  <a:pt x="1957544" y="383110"/>
                </a:cubicBezTo>
                <a:cubicBezTo>
                  <a:pt x="1957544" y="380697"/>
                  <a:pt x="1954126" y="384316"/>
                  <a:pt x="1952183" y="386528"/>
                </a:cubicBezTo>
                <a:cubicBezTo>
                  <a:pt x="1953791" y="387735"/>
                  <a:pt x="1956472" y="392694"/>
                  <a:pt x="1957477" y="394504"/>
                </a:cubicBezTo>
                <a:cubicBezTo>
                  <a:pt x="1956807" y="401809"/>
                  <a:pt x="1908753" y="417157"/>
                  <a:pt x="1903926" y="394437"/>
                </a:cubicBezTo>
                <a:cubicBezTo>
                  <a:pt x="1899303" y="372722"/>
                  <a:pt x="1939516" y="371448"/>
                  <a:pt x="1949100" y="379223"/>
                </a:cubicBezTo>
                <a:cubicBezTo>
                  <a:pt x="1948898" y="375268"/>
                  <a:pt x="1944140" y="370309"/>
                  <a:pt x="1944140" y="372990"/>
                </a:cubicBezTo>
                <a:cubicBezTo>
                  <a:pt x="1942062" y="366824"/>
                  <a:pt x="1943269" y="366020"/>
                  <a:pt x="1946687" y="365885"/>
                </a:cubicBezTo>
                <a:cubicBezTo>
                  <a:pt x="1938979" y="365416"/>
                  <a:pt x="1917331" y="364009"/>
                  <a:pt x="1917331" y="368030"/>
                </a:cubicBezTo>
                <a:cubicBezTo>
                  <a:pt x="1916929" y="364746"/>
                  <a:pt x="1917063" y="364210"/>
                  <a:pt x="1917733" y="366154"/>
                </a:cubicBezTo>
                <a:cubicBezTo>
                  <a:pt x="1918471" y="365484"/>
                  <a:pt x="1918269" y="363473"/>
                  <a:pt x="1917934" y="361663"/>
                </a:cubicBezTo>
                <a:cubicBezTo>
                  <a:pt x="1921621" y="367159"/>
                  <a:pt x="1940655" y="353688"/>
                  <a:pt x="1937371" y="353688"/>
                </a:cubicBezTo>
                <a:cubicBezTo>
                  <a:pt x="1929864" y="353688"/>
                  <a:pt x="1917599" y="353688"/>
                  <a:pt x="1916796" y="353688"/>
                </a:cubicBezTo>
                <a:cubicBezTo>
                  <a:pt x="1901983" y="360390"/>
                  <a:pt x="1907680" y="346986"/>
                  <a:pt x="1903859" y="346986"/>
                </a:cubicBezTo>
                <a:cubicBezTo>
                  <a:pt x="1907680" y="346986"/>
                  <a:pt x="1911500" y="346986"/>
                  <a:pt x="1915321" y="346986"/>
                </a:cubicBezTo>
                <a:cubicBezTo>
                  <a:pt x="1911366" y="346986"/>
                  <a:pt x="1904799" y="343299"/>
                  <a:pt x="1904128" y="341155"/>
                </a:cubicBezTo>
                <a:cubicBezTo>
                  <a:pt x="1902587" y="342294"/>
                  <a:pt x="1900777" y="343769"/>
                  <a:pt x="1899705" y="344774"/>
                </a:cubicBezTo>
                <a:cubicBezTo>
                  <a:pt x="1899168" y="343031"/>
                  <a:pt x="1895080" y="339479"/>
                  <a:pt x="1890321" y="335793"/>
                </a:cubicBezTo>
                <a:cubicBezTo>
                  <a:pt x="1890388" y="335860"/>
                  <a:pt x="1890388" y="335994"/>
                  <a:pt x="1890388" y="336061"/>
                </a:cubicBezTo>
                <a:cubicBezTo>
                  <a:pt x="1890388" y="335927"/>
                  <a:pt x="1890321" y="335860"/>
                  <a:pt x="1890255" y="335726"/>
                </a:cubicBezTo>
                <a:cubicBezTo>
                  <a:pt x="1886836" y="333112"/>
                  <a:pt x="1883217" y="330565"/>
                  <a:pt x="1880201" y="328622"/>
                </a:cubicBezTo>
                <a:cubicBezTo>
                  <a:pt x="1883552" y="333313"/>
                  <a:pt x="1867467" y="339412"/>
                  <a:pt x="1863713" y="339680"/>
                </a:cubicBezTo>
                <a:cubicBezTo>
                  <a:pt x="1863915" y="341557"/>
                  <a:pt x="1860094" y="346918"/>
                  <a:pt x="1852052" y="345980"/>
                </a:cubicBezTo>
                <a:cubicBezTo>
                  <a:pt x="1851247" y="347119"/>
                  <a:pt x="1850711" y="351543"/>
                  <a:pt x="1850377" y="351677"/>
                </a:cubicBezTo>
                <a:cubicBezTo>
                  <a:pt x="1850377" y="347722"/>
                  <a:pt x="1803462" y="332911"/>
                  <a:pt x="1803462" y="341490"/>
                </a:cubicBezTo>
                <a:cubicBezTo>
                  <a:pt x="1805472" y="342160"/>
                  <a:pt x="1818407" y="351476"/>
                  <a:pt x="1819144" y="352548"/>
                </a:cubicBezTo>
                <a:cubicBezTo>
                  <a:pt x="1825914" y="352548"/>
                  <a:pt x="1824237" y="359250"/>
                  <a:pt x="1820216" y="359250"/>
                </a:cubicBezTo>
                <a:cubicBezTo>
                  <a:pt x="1820954" y="370309"/>
                  <a:pt x="1815391" y="377681"/>
                  <a:pt x="1808152" y="386126"/>
                </a:cubicBezTo>
                <a:cubicBezTo>
                  <a:pt x="1818340" y="386126"/>
                  <a:pt x="1829063" y="406299"/>
                  <a:pt x="1821088" y="406299"/>
                </a:cubicBezTo>
                <a:cubicBezTo>
                  <a:pt x="1817938" y="413068"/>
                  <a:pt x="1796960" y="420977"/>
                  <a:pt x="1786169" y="426540"/>
                </a:cubicBezTo>
                <a:cubicBezTo>
                  <a:pt x="1790526" y="428819"/>
                  <a:pt x="1792939" y="428617"/>
                  <a:pt x="1785633" y="433577"/>
                </a:cubicBezTo>
                <a:cubicBezTo>
                  <a:pt x="1787041" y="433577"/>
                  <a:pt x="1781143" y="427478"/>
                  <a:pt x="1783287" y="427478"/>
                </a:cubicBezTo>
                <a:cubicBezTo>
                  <a:pt x="1780607" y="427478"/>
                  <a:pt x="1777926" y="427478"/>
                  <a:pt x="1775245" y="427478"/>
                </a:cubicBezTo>
                <a:cubicBezTo>
                  <a:pt x="1777725" y="427478"/>
                  <a:pt x="1776786" y="432773"/>
                  <a:pt x="1775111" y="433577"/>
                </a:cubicBezTo>
                <a:cubicBezTo>
                  <a:pt x="1776384" y="434046"/>
                  <a:pt x="1776854" y="434314"/>
                  <a:pt x="1776585" y="435454"/>
                </a:cubicBezTo>
                <a:cubicBezTo>
                  <a:pt x="1776585" y="432840"/>
                  <a:pt x="1779199" y="431231"/>
                  <a:pt x="1783020" y="432974"/>
                </a:cubicBezTo>
                <a:cubicBezTo>
                  <a:pt x="1781210" y="432974"/>
                  <a:pt x="1781143" y="443563"/>
                  <a:pt x="1763449" y="439676"/>
                </a:cubicBezTo>
                <a:cubicBezTo>
                  <a:pt x="1762980" y="439609"/>
                  <a:pt x="1753798" y="427478"/>
                  <a:pt x="1753060" y="426271"/>
                </a:cubicBezTo>
                <a:cubicBezTo>
                  <a:pt x="1754133" y="429087"/>
                  <a:pt x="1753731" y="431365"/>
                  <a:pt x="1751922" y="432974"/>
                </a:cubicBezTo>
                <a:cubicBezTo>
                  <a:pt x="1750916" y="431834"/>
                  <a:pt x="1735500" y="419569"/>
                  <a:pt x="1736104" y="419569"/>
                </a:cubicBezTo>
                <a:cubicBezTo>
                  <a:pt x="1720891" y="422586"/>
                  <a:pt x="1732150" y="423524"/>
                  <a:pt x="1714791" y="419569"/>
                </a:cubicBezTo>
                <a:cubicBezTo>
                  <a:pt x="1716065" y="419569"/>
                  <a:pt x="1718008" y="426271"/>
                  <a:pt x="1713786" y="426271"/>
                </a:cubicBezTo>
                <a:cubicBezTo>
                  <a:pt x="1727726" y="427545"/>
                  <a:pt x="1723370" y="427880"/>
                  <a:pt x="1729669" y="432974"/>
                </a:cubicBezTo>
                <a:cubicBezTo>
                  <a:pt x="1728866" y="433577"/>
                  <a:pt x="1706950" y="445037"/>
                  <a:pt x="1703398" y="447250"/>
                </a:cubicBezTo>
                <a:cubicBezTo>
                  <a:pt x="1703263" y="446847"/>
                  <a:pt x="1702995" y="446378"/>
                  <a:pt x="1702995" y="446378"/>
                </a:cubicBezTo>
                <a:cubicBezTo>
                  <a:pt x="1702995" y="446780"/>
                  <a:pt x="1702928" y="447182"/>
                  <a:pt x="1702928" y="447585"/>
                </a:cubicBezTo>
                <a:lnTo>
                  <a:pt x="1702870" y="447744"/>
                </a:lnTo>
                <a:lnTo>
                  <a:pt x="1695230" y="468763"/>
                </a:lnTo>
                <a:cubicBezTo>
                  <a:pt x="1690128" y="475482"/>
                  <a:pt x="1682286" y="481631"/>
                  <a:pt x="1671096" y="486524"/>
                </a:cubicBezTo>
                <a:cubicBezTo>
                  <a:pt x="1653603" y="494165"/>
                  <a:pt x="1647973" y="487395"/>
                  <a:pt x="1640868" y="491349"/>
                </a:cubicBezTo>
                <a:cubicBezTo>
                  <a:pt x="1628737" y="498051"/>
                  <a:pt x="1629073" y="509847"/>
                  <a:pt x="1618483" y="513332"/>
                </a:cubicBezTo>
                <a:cubicBezTo>
                  <a:pt x="1624314" y="515209"/>
                  <a:pt x="1623510" y="517420"/>
                  <a:pt x="1618149" y="520034"/>
                </a:cubicBezTo>
                <a:cubicBezTo>
                  <a:pt x="1619086" y="520034"/>
                  <a:pt x="1613524" y="513332"/>
                  <a:pt x="1616607" y="513332"/>
                </a:cubicBezTo>
                <a:cubicBezTo>
                  <a:pt x="1614730" y="513332"/>
                  <a:pt x="1602131" y="511992"/>
                  <a:pt x="1599784" y="513064"/>
                </a:cubicBezTo>
                <a:cubicBezTo>
                  <a:pt x="1601662" y="514405"/>
                  <a:pt x="1606622" y="520034"/>
                  <a:pt x="1604342" y="520034"/>
                </a:cubicBezTo>
                <a:cubicBezTo>
                  <a:pt x="1596568" y="523788"/>
                  <a:pt x="1600523" y="524860"/>
                  <a:pt x="1588994" y="520034"/>
                </a:cubicBezTo>
                <a:cubicBezTo>
                  <a:pt x="1588860" y="519029"/>
                  <a:pt x="1589128" y="528010"/>
                  <a:pt x="1588994" y="528010"/>
                </a:cubicBezTo>
                <a:cubicBezTo>
                  <a:pt x="1583163" y="524391"/>
                  <a:pt x="1583230" y="529149"/>
                  <a:pt x="1580013" y="533439"/>
                </a:cubicBezTo>
                <a:cubicBezTo>
                  <a:pt x="1584034" y="533439"/>
                  <a:pt x="1581086" y="536924"/>
                  <a:pt x="1577600" y="540141"/>
                </a:cubicBezTo>
                <a:cubicBezTo>
                  <a:pt x="1576864" y="540141"/>
                  <a:pt x="1575791" y="533640"/>
                  <a:pt x="1575657" y="533439"/>
                </a:cubicBezTo>
                <a:cubicBezTo>
                  <a:pt x="1576997" y="541548"/>
                  <a:pt x="1573446" y="540208"/>
                  <a:pt x="1567614" y="540141"/>
                </a:cubicBezTo>
                <a:lnTo>
                  <a:pt x="1563369" y="547344"/>
                </a:lnTo>
                <a:lnTo>
                  <a:pt x="1563057" y="547714"/>
                </a:lnTo>
                <a:cubicBezTo>
                  <a:pt x="1562588" y="548050"/>
                  <a:pt x="1562252" y="547714"/>
                  <a:pt x="1562252" y="546374"/>
                </a:cubicBezTo>
                <a:lnTo>
                  <a:pt x="1562707" y="548129"/>
                </a:lnTo>
                <a:lnTo>
                  <a:pt x="1562787" y="548049"/>
                </a:lnTo>
                <a:lnTo>
                  <a:pt x="1562707" y="548129"/>
                </a:lnTo>
                <a:lnTo>
                  <a:pt x="1562722" y="548183"/>
                </a:lnTo>
                <a:cubicBezTo>
                  <a:pt x="1560376" y="551535"/>
                  <a:pt x="1562185" y="553210"/>
                  <a:pt x="1562252" y="553545"/>
                </a:cubicBezTo>
                <a:cubicBezTo>
                  <a:pt x="1562252" y="557231"/>
                  <a:pt x="1549316" y="560046"/>
                  <a:pt x="1548847" y="560247"/>
                </a:cubicBezTo>
                <a:cubicBezTo>
                  <a:pt x="1542683" y="576131"/>
                  <a:pt x="1543819" y="593288"/>
                  <a:pt x="1542147" y="600460"/>
                </a:cubicBezTo>
                <a:cubicBezTo>
                  <a:pt x="1546436" y="606894"/>
                  <a:pt x="1547910" y="605084"/>
                  <a:pt x="1548847" y="609508"/>
                </a:cubicBezTo>
                <a:cubicBezTo>
                  <a:pt x="1548847" y="605285"/>
                  <a:pt x="1573446" y="607966"/>
                  <a:pt x="1576796" y="607162"/>
                </a:cubicBezTo>
                <a:cubicBezTo>
                  <a:pt x="1579075" y="607162"/>
                  <a:pt x="1590536" y="637254"/>
                  <a:pt x="1595362" y="647375"/>
                </a:cubicBezTo>
                <a:cubicBezTo>
                  <a:pt x="1628068" y="647509"/>
                  <a:pt x="1677262" y="649854"/>
                  <a:pt x="1682956" y="667481"/>
                </a:cubicBezTo>
                <a:cubicBezTo>
                  <a:pt x="1714122" y="691408"/>
                  <a:pt x="1772497" y="677535"/>
                  <a:pt x="1799373" y="700992"/>
                </a:cubicBezTo>
                <a:cubicBezTo>
                  <a:pt x="1799440" y="694357"/>
                  <a:pt x="1798434" y="695161"/>
                  <a:pt x="1802255" y="694290"/>
                </a:cubicBezTo>
                <a:cubicBezTo>
                  <a:pt x="1804265" y="694290"/>
                  <a:pt x="1803595" y="703003"/>
                  <a:pt x="1803595" y="702467"/>
                </a:cubicBezTo>
                <a:cubicBezTo>
                  <a:pt x="1803528" y="708699"/>
                  <a:pt x="1810297" y="739261"/>
                  <a:pt x="1810297" y="743148"/>
                </a:cubicBezTo>
                <a:cubicBezTo>
                  <a:pt x="1804935" y="749113"/>
                  <a:pt x="1805673" y="749180"/>
                  <a:pt x="1803595" y="754609"/>
                </a:cubicBezTo>
                <a:cubicBezTo>
                  <a:pt x="1826852" y="721902"/>
                  <a:pt x="1852454" y="776056"/>
                  <a:pt x="1811169" y="755279"/>
                </a:cubicBezTo>
                <a:cubicBezTo>
                  <a:pt x="1815391" y="758831"/>
                  <a:pt x="1822361" y="775185"/>
                  <a:pt x="1822361" y="774715"/>
                </a:cubicBezTo>
                <a:cubicBezTo>
                  <a:pt x="1835833" y="775251"/>
                  <a:pt x="1835900" y="780278"/>
                  <a:pt x="1842803" y="788119"/>
                </a:cubicBezTo>
                <a:cubicBezTo>
                  <a:pt x="1845082" y="788119"/>
                  <a:pt x="1848232" y="790667"/>
                  <a:pt x="1850309" y="792677"/>
                </a:cubicBezTo>
                <a:cubicBezTo>
                  <a:pt x="1850377" y="788656"/>
                  <a:pt x="1853259" y="788119"/>
                  <a:pt x="1857480" y="788119"/>
                </a:cubicBezTo>
                <a:cubicBezTo>
                  <a:pt x="1859827" y="783562"/>
                  <a:pt x="1863848" y="780747"/>
                  <a:pt x="1869544" y="788119"/>
                </a:cubicBezTo>
                <a:cubicBezTo>
                  <a:pt x="1869612" y="788119"/>
                  <a:pt x="1872561" y="788186"/>
                  <a:pt x="1870550" y="788119"/>
                </a:cubicBezTo>
                <a:cubicBezTo>
                  <a:pt x="1870550" y="782288"/>
                  <a:pt x="1877252" y="774850"/>
                  <a:pt x="1877252" y="765533"/>
                </a:cubicBezTo>
                <a:cubicBezTo>
                  <a:pt x="1873767" y="765667"/>
                  <a:pt x="1867601" y="770627"/>
                  <a:pt x="1874974" y="761311"/>
                </a:cubicBezTo>
                <a:cubicBezTo>
                  <a:pt x="1873767" y="761311"/>
                  <a:pt x="1863848" y="742210"/>
                  <a:pt x="1863848" y="740132"/>
                </a:cubicBezTo>
                <a:cubicBezTo>
                  <a:pt x="1862977" y="740937"/>
                  <a:pt x="1866596" y="736915"/>
                  <a:pt x="1868941" y="734837"/>
                </a:cubicBezTo>
                <a:cubicBezTo>
                  <a:pt x="1868740" y="734771"/>
                  <a:pt x="1868540" y="734704"/>
                  <a:pt x="1868338" y="734637"/>
                </a:cubicBezTo>
                <a:cubicBezTo>
                  <a:pt x="1868606" y="734637"/>
                  <a:pt x="1868874" y="734637"/>
                  <a:pt x="1869143" y="734637"/>
                </a:cubicBezTo>
                <a:cubicBezTo>
                  <a:pt x="1869478" y="734301"/>
                  <a:pt x="1869812" y="734033"/>
                  <a:pt x="1870081" y="733899"/>
                </a:cubicBezTo>
                <a:cubicBezTo>
                  <a:pt x="1868204" y="731420"/>
                  <a:pt x="1860765" y="721098"/>
                  <a:pt x="1863580" y="721098"/>
                </a:cubicBezTo>
                <a:cubicBezTo>
                  <a:pt x="1860765" y="720428"/>
                  <a:pt x="1864451" y="727800"/>
                  <a:pt x="1861703" y="727800"/>
                </a:cubicBezTo>
                <a:cubicBezTo>
                  <a:pt x="1855940" y="718887"/>
                  <a:pt x="1851315" y="708833"/>
                  <a:pt x="1850377" y="706488"/>
                </a:cubicBezTo>
                <a:cubicBezTo>
                  <a:pt x="1850377" y="707694"/>
                  <a:pt x="1905267" y="691810"/>
                  <a:pt x="1912639" y="680885"/>
                </a:cubicBezTo>
                <a:cubicBezTo>
                  <a:pt x="1920883" y="668620"/>
                  <a:pt x="1921956" y="631826"/>
                  <a:pt x="1897962" y="627268"/>
                </a:cubicBezTo>
                <a:cubicBezTo>
                  <a:pt x="1891930" y="627268"/>
                  <a:pt x="1871354" y="600460"/>
                  <a:pt x="1877252" y="600460"/>
                </a:cubicBezTo>
                <a:cubicBezTo>
                  <a:pt x="1881743" y="603677"/>
                  <a:pt x="1877587" y="606626"/>
                  <a:pt x="1883887" y="607162"/>
                </a:cubicBezTo>
                <a:cubicBezTo>
                  <a:pt x="1884156" y="606291"/>
                  <a:pt x="1884089" y="602203"/>
                  <a:pt x="1884021" y="599924"/>
                </a:cubicBezTo>
                <a:cubicBezTo>
                  <a:pt x="1885093" y="605352"/>
                  <a:pt x="1892667" y="592484"/>
                  <a:pt x="1891193" y="593758"/>
                </a:cubicBezTo>
                <a:cubicBezTo>
                  <a:pt x="1890388" y="593758"/>
                  <a:pt x="1890053" y="588329"/>
                  <a:pt x="1892064" y="587257"/>
                </a:cubicBezTo>
                <a:cubicBezTo>
                  <a:pt x="1893136" y="587190"/>
                  <a:pt x="1895281" y="587056"/>
                  <a:pt x="1898230" y="587056"/>
                </a:cubicBezTo>
                <a:cubicBezTo>
                  <a:pt x="1896889" y="588731"/>
                  <a:pt x="1903994" y="586318"/>
                  <a:pt x="1903994" y="583101"/>
                </a:cubicBezTo>
                <a:cubicBezTo>
                  <a:pt x="1903659" y="582498"/>
                  <a:pt x="1889651" y="563196"/>
                  <a:pt x="1891997" y="560582"/>
                </a:cubicBezTo>
                <a:cubicBezTo>
                  <a:pt x="1885898" y="563129"/>
                  <a:pt x="1881876" y="563062"/>
                  <a:pt x="1876381" y="566949"/>
                </a:cubicBezTo>
                <a:cubicBezTo>
                  <a:pt x="1877855" y="566949"/>
                  <a:pt x="1876783" y="560247"/>
                  <a:pt x="1877252" y="560247"/>
                </a:cubicBezTo>
                <a:cubicBezTo>
                  <a:pt x="1883887" y="558237"/>
                  <a:pt x="1886568" y="553545"/>
                  <a:pt x="1892801" y="553545"/>
                </a:cubicBezTo>
                <a:cubicBezTo>
                  <a:pt x="1893806" y="551936"/>
                  <a:pt x="1884825" y="549524"/>
                  <a:pt x="1897292" y="549322"/>
                </a:cubicBezTo>
                <a:cubicBezTo>
                  <a:pt x="1889517" y="541816"/>
                  <a:pt x="1890991" y="550462"/>
                  <a:pt x="1894678" y="540141"/>
                </a:cubicBezTo>
                <a:cubicBezTo>
                  <a:pt x="1889048" y="540141"/>
                  <a:pt x="1875577" y="520034"/>
                  <a:pt x="1891193" y="520034"/>
                </a:cubicBezTo>
                <a:cubicBezTo>
                  <a:pt x="1887775" y="501871"/>
                  <a:pt x="1956070" y="524391"/>
                  <a:pt x="1956070" y="526736"/>
                </a:cubicBezTo>
                <a:cubicBezTo>
                  <a:pt x="1958147" y="521710"/>
                  <a:pt x="1963711" y="514136"/>
                  <a:pt x="1963844" y="526736"/>
                </a:cubicBezTo>
                <a:cubicBezTo>
                  <a:pt x="1971619" y="519565"/>
                  <a:pt x="2016926" y="523318"/>
                  <a:pt x="2017797" y="534846"/>
                </a:cubicBezTo>
                <a:cubicBezTo>
                  <a:pt x="2018668" y="535583"/>
                  <a:pt x="2021282" y="538130"/>
                  <a:pt x="2024834" y="540141"/>
                </a:cubicBezTo>
                <a:cubicBezTo>
                  <a:pt x="2024767" y="540141"/>
                  <a:pt x="2024767" y="540141"/>
                  <a:pt x="2024700" y="540141"/>
                </a:cubicBezTo>
                <a:cubicBezTo>
                  <a:pt x="2024700" y="540141"/>
                  <a:pt x="2024633" y="540141"/>
                  <a:pt x="2024633" y="540141"/>
                </a:cubicBezTo>
                <a:cubicBezTo>
                  <a:pt x="2024633" y="540141"/>
                  <a:pt x="2024299" y="540275"/>
                  <a:pt x="2024767" y="540342"/>
                </a:cubicBezTo>
                <a:cubicBezTo>
                  <a:pt x="2025839" y="560314"/>
                  <a:pt x="2071549" y="552138"/>
                  <a:pt x="2071549" y="553545"/>
                </a:cubicBezTo>
                <a:cubicBezTo>
                  <a:pt x="2071146" y="554148"/>
                  <a:pt x="2064846" y="571842"/>
                  <a:pt x="2064846" y="564738"/>
                </a:cubicBezTo>
                <a:cubicBezTo>
                  <a:pt x="2064980" y="568893"/>
                  <a:pt x="2065919" y="576399"/>
                  <a:pt x="2064511" y="580354"/>
                </a:cubicBezTo>
                <a:cubicBezTo>
                  <a:pt x="2061495" y="580354"/>
                  <a:pt x="2068801" y="588061"/>
                  <a:pt x="2070945" y="587927"/>
                </a:cubicBezTo>
                <a:cubicBezTo>
                  <a:pt x="2069605" y="589736"/>
                  <a:pt x="2067997" y="591546"/>
                  <a:pt x="2066455" y="593087"/>
                </a:cubicBezTo>
                <a:cubicBezTo>
                  <a:pt x="2068398" y="593758"/>
                  <a:pt x="2070677" y="593758"/>
                  <a:pt x="2073291" y="593825"/>
                </a:cubicBezTo>
                <a:cubicBezTo>
                  <a:pt x="2063573" y="593825"/>
                  <a:pt x="2082339" y="600527"/>
                  <a:pt x="2077580" y="600527"/>
                </a:cubicBezTo>
                <a:cubicBezTo>
                  <a:pt x="2088639" y="608569"/>
                  <a:pt x="2097017" y="612993"/>
                  <a:pt x="2104322" y="613931"/>
                </a:cubicBezTo>
                <a:cubicBezTo>
                  <a:pt x="2109282" y="613931"/>
                  <a:pt x="2120877" y="607229"/>
                  <a:pt x="2127646" y="607229"/>
                </a:cubicBezTo>
                <a:cubicBezTo>
                  <a:pt x="2128986" y="607497"/>
                  <a:pt x="2142927" y="603342"/>
                  <a:pt x="2145205" y="602538"/>
                </a:cubicBezTo>
                <a:cubicBezTo>
                  <a:pt x="2145205" y="600326"/>
                  <a:pt x="2145273" y="593892"/>
                  <a:pt x="2145205" y="594361"/>
                </a:cubicBezTo>
                <a:cubicBezTo>
                  <a:pt x="2145205" y="591412"/>
                  <a:pt x="2155594" y="573718"/>
                  <a:pt x="2160419" y="573718"/>
                </a:cubicBezTo>
                <a:cubicBezTo>
                  <a:pt x="2170741" y="563799"/>
                  <a:pt x="2181934" y="576399"/>
                  <a:pt x="2182872" y="587122"/>
                </a:cubicBezTo>
                <a:cubicBezTo>
                  <a:pt x="2191383" y="587122"/>
                  <a:pt x="2204252" y="606961"/>
                  <a:pt x="2212227" y="613931"/>
                </a:cubicBezTo>
                <a:cubicBezTo>
                  <a:pt x="2213836" y="620165"/>
                  <a:pt x="2212830" y="620834"/>
                  <a:pt x="2212227" y="627335"/>
                </a:cubicBezTo>
                <a:cubicBezTo>
                  <a:pt x="2213300" y="627202"/>
                  <a:pt x="2218259" y="626867"/>
                  <a:pt x="2218594" y="627335"/>
                </a:cubicBezTo>
                <a:cubicBezTo>
                  <a:pt x="2217723" y="627335"/>
                  <a:pt x="2218460" y="625459"/>
                  <a:pt x="2219332" y="623716"/>
                </a:cubicBezTo>
                <a:cubicBezTo>
                  <a:pt x="2219600" y="625258"/>
                  <a:pt x="2220136" y="627000"/>
                  <a:pt x="2218929" y="627335"/>
                </a:cubicBezTo>
                <a:cubicBezTo>
                  <a:pt x="2223018" y="628609"/>
                  <a:pt x="2225163" y="626397"/>
                  <a:pt x="2225967" y="629413"/>
                </a:cubicBezTo>
                <a:cubicBezTo>
                  <a:pt x="2226905" y="627470"/>
                  <a:pt x="2228313" y="626732"/>
                  <a:pt x="2230458" y="627335"/>
                </a:cubicBezTo>
                <a:cubicBezTo>
                  <a:pt x="2233339" y="627335"/>
                  <a:pt x="2232401" y="640740"/>
                  <a:pt x="2231597" y="640740"/>
                </a:cubicBezTo>
                <a:cubicBezTo>
                  <a:pt x="2232602" y="641879"/>
                  <a:pt x="2239103" y="639131"/>
                  <a:pt x="2239103" y="640271"/>
                </a:cubicBezTo>
                <a:cubicBezTo>
                  <a:pt x="2238634" y="653675"/>
                  <a:pt x="2249760" y="658299"/>
                  <a:pt x="2239103" y="667548"/>
                </a:cubicBezTo>
                <a:cubicBezTo>
                  <a:pt x="2234277" y="665873"/>
                  <a:pt x="2253445" y="672843"/>
                  <a:pt x="2247414" y="674050"/>
                </a:cubicBezTo>
                <a:cubicBezTo>
                  <a:pt x="2248151" y="674116"/>
                  <a:pt x="2248888" y="674183"/>
                  <a:pt x="2249625" y="674318"/>
                </a:cubicBezTo>
                <a:cubicBezTo>
                  <a:pt x="2247213" y="677199"/>
                  <a:pt x="2244532" y="682695"/>
                  <a:pt x="2245805" y="680952"/>
                </a:cubicBezTo>
                <a:cubicBezTo>
                  <a:pt x="2258405" y="683231"/>
                  <a:pt x="2267587" y="688995"/>
                  <a:pt x="2272546" y="694357"/>
                </a:cubicBezTo>
                <a:cubicBezTo>
                  <a:pt x="2271274" y="694357"/>
                  <a:pt x="2283940" y="694424"/>
                  <a:pt x="2286019" y="694357"/>
                </a:cubicBezTo>
                <a:cubicBezTo>
                  <a:pt x="2286085" y="694491"/>
                  <a:pt x="2286353" y="695765"/>
                  <a:pt x="2286688" y="697239"/>
                </a:cubicBezTo>
                <a:cubicBezTo>
                  <a:pt x="2287962" y="696033"/>
                  <a:pt x="2289906" y="694893"/>
                  <a:pt x="2290911" y="694357"/>
                </a:cubicBezTo>
                <a:cubicBezTo>
                  <a:pt x="2291380" y="694357"/>
                  <a:pt x="2292787" y="705751"/>
                  <a:pt x="2292720" y="707761"/>
                </a:cubicBezTo>
                <a:cubicBezTo>
                  <a:pt x="2297546" y="703673"/>
                  <a:pt x="2299155" y="703405"/>
                  <a:pt x="2299423" y="703471"/>
                </a:cubicBezTo>
                <a:cubicBezTo>
                  <a:pt x="2299489" y="698914"/>
                  <a:pt x="2326232" y="713659"/>
                  <a:pt x="2326232" y="712654"/>
                </a:cubicBezTo>
                <a:cubicBezTo>
                  <a:pt x="2326232" y="712922"/>
                  <a:pt x="2326097" y="715670"/>
                  <a:pt x="2326232" y="715737"/>
                </a:cubicBezTo>
                <a:cubicBezTo>
                  <a:pt x="2326232" y="718149"/>
                  <a:pt x="2323216" y="719088"/>
                  <a:pt x="2319529" y="719825"/>
                </a:cubicBezTo>
                <a:cubicBezTo>
                  <a:pt x="2324154" y="724248"/>
                  <a:pt x="2327437" y="726661"/>
                  <a:pt x="2332934" y="731084"/>
                </a:cubicBezTo>
                <a:cubicBezTo>
                  <a:pt x="2332934" y="729744"/>
                  <a:pt x="2348615" y="733899"/>
                  <a:pt x="2353107" y="734637"/>
                </a:cubicBezTo>
                <a:cubicBezTo>
                  <a:pt x="2344327" y="734637"/>
                  <a:pt x="2360278" y="766807"/>
                  <a:pt x="2359742" y="765735"/>
                </a:cubicBezTo>
                <a:cubicBezTo>
                  <a:pt x="2358066" y="767477"/>
                  <a:pt x="2355788" y="767879"/>
                  <a:pt x="2353040" y="766874"/>
                </a:cubicBezTo>
                <a:cubicBezTo>
                  <a:pt x="2353710" y="767946"/>
                  <a:pt x="2359742" y="767544"/>
                  <a:pt x="2359742" y="768817"/>
                </a:cubicBezTo>
                <a:cubicBezTo>
                  <a:pt x="2343389" y="787650"/>
                  <a:pt x="2312357" y="801524"/>
                  <a:pt x="2288565" y="801658"/>
                </a:cubicBezTo>
                <a:cubicBezTo>
                  <a:pt x="2289771" y="802060"/>
                  <a:pt x="2292922" y="805009"/>
                  <a:pt x="2292720" y="806550"/>
                </a:cubicBezTo>
                <a:cubicBezTo>
                  <a:pt x="2292720" y="803836"/>
                  <a:pt x="2288465" y="805562"/>
                  <a:pt x="2284519" y="808151"/>
                </a:cubicBezTo>
                <a:lnTo>
                  <a:pt x="2279281" y="813749"/>
                </a:lnTo>
                <a:lnTo>
                  <a:pt x="2279316" y="813654"/>
                </a:lnTo>
                <a:cubicBezTo>
                  <a:pt x="2279316" y="813654"/>
                  <a:pt x="2278713" y="814325"/>
                  <a:pt x="2278177" y="814928"/>
                </a:cubicBezTo>
                <a:lnTo>
                  <a:pt x="2279281" y="813749"/>
                </a:lnTo>
                <a:lnTo>
                  <a:pt x="2278780" y="815062"/>
                </a:lnTo>
                <a:cubicBezTo>
                  <a:pt x="2278780" y="815062"/>
                  <a:pt x="2278847" y="815062"/>
                  <a:pt x="2278847" y="815062"/>
                </a:cubicBezTo>
                <a:cubicBezTo>
                  <a:pt x="2278646" y="815263"/>
                  <a:pt x="2278579" y="815263"/>
                  <a:pt x="2278445" y="815397"/>
                </a:cubicBezTo>
                <a:cubicBezTo>
                  <a:pt x="2266716" y="827260"/>
                  <a:pt x="2130729" y="819687"/>
                  <a:pt x="2118464" y="829003"/>
                </a:cubicBezTo>
                <a:cubicBezTo>
                  <a:pt x="2118464" y="851053"/>
                  <a:pt x="2064846" y="849042"/>
                  <a:pt x="2064846" y="873974"/>
                </a:cubicBezTo>
                <a:cubicBezTo>
                  <a:pt x="2064243" y="874242"/>
                  <a:pt x="2064377" y="875046"/>
                  <a:pt x="2064444" y="875382"/>
                </a:cubicBezTo>
                <a:cubicBezTo>
                  <a:pt x="2075838" y="862379"/>
                  <a:pt x="2097486" y="853867"/>
                  <a:pt x="2116721" y="848640"/>
                </a:cubicBezTo>
                <a:cubicBezTo>
                  <a:pt x="2134281" y="843814"/>
                  <a:pt x="2211222" y="852527"/>
                  <a:pt x="2165848" y="868545"/>
                </a:cubicBezTo>
                <a:cubicBezTo>
                  <a:pt x="2165714" y="868679"/>
                  <a:pt x="2165647" y="868746"/>
                  <a:pt x="2165647" y="868746"/>
                </a:cubicBezTo>
                <a:cubicBezTo>
                  <a:pt x="2160352" y="869684"/>
                  <a:pt x="2150768" y="882955"/>
                  <a:pt x="2141452" y="872231"/>
                </a:cubicBezTo>
                <a:cubicBezTo>
                  <a:pt x="2139844" y="874108"/>
                  <a:pt x="2148155" y="880676"/>
                  <a:pt x="2151505" y="882151"/>
                </a:cubicBezTo>
                <a:cubicBezTo>
                  <a:pt x="2151572" y="875180"/>
                  <a:pt x="2164910" y="873705"/>
                  <a:pt x="2170741" y="869416"/>
                </a:cubicBezTo>
                <a:cubicBezTo>
                  <a:pt x="2165580" y="875716"/>
                  <a:pt x="2153248" y="926250"/>
                  <a:pt x="2185285" y="916733"/>
                </a:cubicBezTo>
                <a:cubicBezTo>
                  <a:pt x="2185351" y="916331"/>
                  <a:pt x="2185418" y="915996"/>
                  <a:pt x="2185418" y="915661"/>
                </a:cubicBezTo>
                <a:cubicBezTo>
                  <a:pt x="2170473" y="908356"/>
                  <a:pt x="2168529" y="894684"/>
                  <a:pt x="2185418" y="902457"/>
                </a:cubicBezTo>
                <a:cubicBezTo>
                  <a:pt x="2185418" y="912444"/>
                  <a:pt x="2225631" y="907552"/>
                  <a:pt x="2225631" y="910634"/>
                </a:cubicBezTo>
                <a:cubicBezTo>
                  <a:pt x="2216584" y="917068"/>
                  <a:pt x="2210686" y="920219"/>
                  <a:pt x="2210351" y="929132"/>
                </a:cubicBezTo>
                <a:cubicBezTo>
                  <a:pt x="2211088" y="929199"/>
                  <a:pt x="2211557" y="929065"/>
                  <a:pt x="2211892" y="928931"/>
                </a:cubicBezTo>
                <a:cubicBezTo>
                  <a:pt x="2211892" y="928999"/>
                  <a:pt x="2211892" y="929065"/>
                  <a:pt x="2211960" y="929199"/>
                </a:cubicBezTo>
                <a:cubicBezTo>
                  <a:pt x="2220337" y="929199"/>
                  <a:pt x="2218929" y="925982"/>
                  <a:pt x="2225229" y="922631"/>
                </a:cubicBezTo>
                <a:cubicBezTo>
                  <a:pt x="2225564" y="922631"/>
                  <a:pt x="2225564" y="930339"/>
                  <a:pt x="2232333" y="929668"/>
                </a:cubicBezTo>
                <a:cubicBezTo>
                  <a:pt x="2232401" y="928395"/>
                  <a:pt x="2232267" y="921090"/>
                  <a:pt x="2231329" y="921492"/>
                </a:cubicBezTo>
                <a:cubicBezTo>
                  <a:pt x="2232602" y="918744"/>
                  <a:pt x="2236221" y="914119"/>
                  <a:pt x="2238031" y="913785"/>
                </a:cubicBezTo>
                <a:cubicBezTo>
                  <a:pt x="2239371" y="887378"/>
                  <a:pt x="2263298" y="908959"/>
                  <a:pt x="2256998" y="908959"/>
                </a:cubicBezTo>
                <a:cubicBezTo>
                  <a:pt x="2259142" y="909897"/>
                  <a:pt x="2258271" y="914589"/>
                  <a:pt x="2258271" y="915661"/>
                </a:cubicBezTo>
                <a:cubicBezTo>
                  <a:pt x="2267252" y="916465"/>
                  <a:pt x="2268660" y="921894"/>
                  <a:pt x="2272480" y="923837"/>
                </a:cubicBezTo>
                <a:cubicBezTo>
                  <a:pt x="2272480" y="937577"/>
                  <a:pt x="2178649" y="958555"/>
                  <a:pt x="2178649" y="960633"/>
                </a:cubicBezTo>
                <a:cubicBezTo>
                  <a:pt x="2176438" y="964519"/>
                  <a:pt x="2156801" y="989385"/>
                  <a:pt x="2152578" y="989385"/>
                </a:cubicBezTo>
                <a:cubicBezTo>
                  <a:pt x="2148490" y="989786"/>
                  <a:pt x="2151774" y="989451"/>
                  <a:pt x="2151774" y="987039"/>
                </a:cubicBezTo>
                <a:cubicBezTo>
                  <a:pt x="2144535" y="987709"/>
                  <a:pt x="2145005" y="991797"/>
                  <a:pt x="2145005" y="985966"/>
                </a:cubicBezTo>
                <a:cubicBezTo>
                  <a:pt x="2141385" y="987307"/>
                  <a:pt x="2145205" y="989451"/>
                  <a:pt x="2138503" y="989451"/>
                </a:cubicBezTo>
                <a:lnTo>
                  <a:pt x="2138503" y="982749"/>
                </a:lnTo>
                <a:cubicBezTo>
                  <a:pt x="2138503" y="981945"/>
                  <a:pt x="2145005" y="983554"/>
                  <a:pt x="2145005" y="984224"/>
                </a:cubicBezTo>
                <a:cubicBezTo>
                  <a:pt x="2144602" y="984090"/>
                  <a:pt x="2146077" y="980135"/>
                  <a:pt x="2145205" y="981007"/>
                </a:cubicBezTo>
                <a:cubicBezTo>
                  <a:pt x="2145205" y="981610"/>
                  <a:pt x="2121346" y="942603"/>
                  <a:pt x="2159816" y="942603"/>
                </a:cubicBezTo>
                <a:cubicBezTo>
                  <a:pt x="2158274" y="941129"/>
                  <a:pt x="2158074" y="938381"/>
                  <a:pt x="2159012" y="935901"/>
                </a:cubicBezTo>
                <a:cubicBezTo>
                  <a:pt x="2156666" y="935901"/>
                  <a:pt x="2125098" y="951115"/>
                  <a:pt x="2125098" y="948434"/>
                </a:cubicBezTo>
                <a:cubicBezTo>
                  <a:pt x="2125098" y="949440"/>
                  <a:pt x="2125098" y="962710"/>
                  <a:pt x="2125032" y="962710"/>
                </a:cubicBezTo>
                <a:cubicBezTo>
                  <a:pt x="2108879" y="943206"/>
                  <a:pt x="2097553" y="976114"/>
                  <a:pt x="2086159" y="976114"/>
                </a:cubicBezTo>
                <a:cubicBezTo>
                  <a:pt x="2084082" y="976851"/>
                  <a:pt x="2078183" y="977321"/>
                  <a:pt x="2078183" y="970820"/>
                </a:cubicBezTo>
                <a:cubicBezTo>
                  <a:pt x="2075972" y="972965"/>
                  <a:pt x="2075972" y="976918"/>
                  <a:pt x="2071481" y="977991"/>
                </a:cubicBezTo>
                <a:cubicBezTo>
                  <a:pt x="2053720" y="978393"/>
                  <a:pt x="2045142" y="992602"/>
                  <a:pt x="2037970" y="1009625"/>
                </a:cubicBezTo>
                <a:cubicBezTo>
                  <a:pt x="2042595" y="1017667"/>
                  <a:pt x="2044539" y="1019142"/>
                  <a:pt x="2051374" y="1021890"/>
                </a:cubicBezTo>
                <a:cubicBezTo>
                  <a:pt x="2051374" y="1020013"/>
                  <a:pt x="2051308" y="1016394"/>
                  <a:pt x="2050705" y="1016394"/>
                </a:cubicBezTo>
                <a:cubicBezTo>
                  <a:pt x="2057273" y="1023565"/>
                  <a:pt x="2058144" y="1024101"/>
                  <a:pt x="2056536" y="1033216"/>
                </a:cubicBezTo>
                <a:lnTo>
                  <a:pt x="2056397" y="1033163"/>
                </a:lnTo>
                <a:lnTo>
                  <a:pt x="2047957" y="1029932"/>
                </a:lnTo>
                <a:cubicBezTo>
                  <a:pt x="2049767" y="1033619"/>
                  <a:pt x="2050771" y="1036769"/>
                  <a:pt x="2051843" y="1036769"/>
                </a:cubicBezTo>
                <a:cubicBezTo>
                  <a:pt x="2048761" y="1036165"/>
                  <a:pt x="2065449" y="1043806"/>
                  <a:pt x="2057608" y="1043806"/>
                </a:cubicBezTo>
                <a:cubicBezTo>
                  <a:pt x="2058747" y="1044275"/>
                  <a:pt x="2051374" y="1044409"/>
                  <a:pt x="2050705" y="1044409"/>
                </a:cubicBezTo>
                <a:cubicBezTo>
                  <a:pt x="2048493" y="1044409"/>
                  <a:pt x="2042193" y="1044409"/>
                  <a:pt x="2040316" y="1044409"/>
                </a:cubicBezTo>
                <a:cubicBezTo>
                  <a:pt x="2037434" y="1044409"/>
                  <a:pt x="2037903" y="1037841"/>
                  <a:pt x="2037903" y="1036836"/>
                </a:cubicBezTo>
                <a:cubicBezTo>
                  <a:pt x="2034284" y="1037171"/>
                  <a:pt x="2029592" y="1036501"/>
                  <a:pt x="2025437" y="1036501"/>
                </a:cubicBezTo>
                <a:cubicBezTo>
                  <a:pt x="2025371" y="1036501"/>
                  <a:pt x="2025371" y="1036501"/>
                  <a:pt x="2025371" y="1036501"/>
                </a:cubicBezTo>
                <a:lnTo>
                  <a:pt x="2025188" y="1036501"/>
                </a:lnTo>
                <a:lnTo>
                  <a:pt x="2024966" y="1036634"/>
                </a:lnTo>
                <a:lnTo>
                  <a:pt x="2025144" y="1036501"/>
                </a:lnTo>
                <a:lnTo>
                  <a:pt x="2024499" y="1036501"/>
                </a:lnTo>
                <a:cubicBezTo>
                  <a:pt x="2024566" y="1036634"/>
                  <a:pt x="2024834" y="1036701"/>
                  <a:pt x="2025102" y="1036769"/>
                </a:cubicBezTo>
                <a:cubicBezTo>
                  <a:pt x="2024700" y="1037372"/>
                  <a:pt x="2024432" y="1039382"/>
                  <a:pt x="2024432" y="1040991"/>
                </a:cubicBezTo>
                <a:cubicBezTo>
                  <a:pt x="2024299" y="1039248"/>
                  <a:pt x="2024164" y="1036501"/>
                  <a:pt x="2023293" y="1036501"/>
                </a:cubicBezTo>
                <a:cubicBezTo>
                  <a:pt x="2017328" y="1038109"/>
                  <a:pt x="2019003" y="1040119"/>
                  <a:pt x="2015117" y="1043203"/>
                </a:cubicBezTo>
                <a:cubicBezTo>
                  <a:pt x="2011161" y="1043203"/>
                  <a:pt x="1950775" y="1083080"/>
                  <a:pt x="1950775" y="1096351"/>
                </a:cubicBezTo>
                <a:cubicBezTo>
                  <a:pt x="1951445" y="1094876"/>
                  <a:pt x="1949703" y="1091324"/>
                  <a:pt x="1951915" y="1090386"/>
                </a:cubicBezTo>
                <a:cubicBezTo>
                  <a:pt x="1949636" y="1090922"/>
                  <a:pt x="1945749" y="1091994"/>
                  <a:pt x="1944073" y="1090118"/>
                </a:cubicBezTo>
                <a:cubicBezTo>
                  <a:pt x="1961700" y="1107342"/>
                  <a:pt x="1944207" y="1130599"/>
                  <a:pt x="1933484" y="1142528"/>
                </a:cubicBezTo>
                <a:cubicBezTo>
                  <a:pt x="1934421" y="1138708"/>
                  <a:pt x="1930602" y="1126443"/>
                  <a:pt x="1927519" y="1118467"/>
                </a:cubicBezTo>
                <a:cubicBezTo>
                  <a:pt x="1928122" y="1126175"/>
                  <a:pt x="1932545" y="1143735"/>
                  <a:pt x="1928323" y="1143735"/>
                </a:cubicBezTo>
                <a:cubicBezTo>
                  <a:pt x="1946687" y="1161428"/>
                  <a:pt x="1944877" y="1177580"/>
                  <a:pt x="1929194" y="1195810"/>
                </a:cubicBezTo>
                <a:cubicBezTo>
                  <a:pt x="1928255" y="1196949"/>
                  <a:pt x="1883284" y="1224160"/>
                  <a:pt x="1891796" y="1224160"/>
                </a:cubicBezTo>
                <a:cubicBezTo>
                  <a:pt x="1873633" y="1223758"/>
                  <a:pt x="1862910" y="1235554"/>
                  <a:pt x="1856944" y="1244267"/>
                </a:cubicBezTo>
                <a:cubicBezTo>
                  <a:pt x="1858285" y="1242390"/>
                  <a:pt x="1845886" y="1257671"/>
                  <a:pt x="1843406" y="1257671"/>
                </a:cubicBezTo>
                <a:cubicBezTo>
                  <a:pt x="1797764" y="1282468"/>
                  <a:pt x="1843540" y="1327507"/>
                  <a:pt x="1843540" y="1351299"/>
                </a:cubicBezTo>
                <a:cubicBezTo>
                  <a:pt x="1833956" y="1366782"/>
                  <a:pt x="1856944" y="1389837"/>
                  <a:pt x="1850242" y="1420599"/>
                </a:cubicBezTo>
                <a:cubicBezTo>
                  <a:pt x="1848902" y="1418991"/>
                  <a:pt x="1847293" y="1418254"/>
                  <a:pt x="1845417" y="1418522"/>
                </a:cubicBezTo>
                <a:cubicBezTo>
                  <a:pt x="1845953" y="1420867"/>
                  <a:pt x="1845819" y="1423146"/>
                  <a:pt x="1844948" y="1425224"/>
                </a:cubicBezTo>
                <a:cubicBezTo>
                  <a:pt x="1846087" y="1425224"/>
                  <a:pt x="1848366" y="1425224"/>
                  <a:pt x="1849505" y="1424620"/>
                </a:cubicBezTo>
                <a:cubicBezTo>
                  <a:pt x="1844612" y="1431457"/>
                  <a:pt x="1838313" y="1440437"/>
                  <a:pt x="1831275" y="1445330"/>
                </a:cubicBezTo>
                <a:cubicBezTo>
                  <a:pt x="1828997" y="1445330"/>
                  <a:pt x="1836436" y="1432730"/>
                  <a:pt x="1836771" y="1431926"/>
                </a:cubicBezTo>
                <a:cubicBezTo>
                  <a:pt x="1830605" y="1433936"/>
                  <a:pt x="1830471" y="1438561"/>
                  <a:pt x="1826047" y="1438628"/>
                </a:cubicBezTo>
                <a:cubicBezTo>
                  <a:pt x="1827723" y="1438628"/>
                  <a:pt x="1798301" y="1394461"/>
                  <a:pt x="1796558" y="1390037"/>
                </a:cubicBezTo>
                <a:cubicBezTo>
                  <a:pt x="1790191" y="1373550"/>
                  <a:pt x="1789856" y="1357465"/>
                  <a:pt x="1789856" y="1338029"/>
                </a:cubicBezTo>
                <a:cubicBezTo>
                  <a:pt x="1782885" y="1335952"/>
                  <a:pt x="1779803" y="1332467"/>
                  <a:pt x="1776854" y="1324692"/>
                </a:cubicBezTo>
                <a:cubicBezTo>
                  <a:pt x="1776318" y="1324692"/>
                  <a:pt x="1769883" y="1317051"/>
                  <a:pt x="1766063" y="1312494"/>
                </a:cubicBezTo>
                <a:cubicBezTo>
                  <a:pt x="1765326" y="1314639"/>
                  <a:pt x="1760701" y="1318660"/>
                  <a:pt x="1761573" y="1317990"/>
                </a:cubicBezTo>
                <a:cubicBezTo>
                  <a:pt x="1767537" y="1317990"/>
                  <a:pt x="1729536" y="1334611"/>
                  <a:pt x="1729536" y="1315577"/>
                </a:cubicBezTo>
                <a:cubicBezTo>
                  <a:pt x="1724442" y="1299961"/>
                  <a:pt x="1684028" y="1316314"/>
                  <a:pt x="1662919" y="1305792"/>
                </a:cubicBezTo>
                <a:cubicBezTo>
                  <a:pt x="1664930" y="1309880"/>
                  <a:pt x="1655278" y="1323150"/>
                  <a:pt x="1656619" y="1322816"/>
                </a:cubicBezTo>
                <a:cubicBezTo>
                  <a:pt x="1656149" y="1323419"/>
                  <a:pt x="1655949" y="1324088"/>
                  <a:pt x="1655814" y="1324826"/>
                </a:cubicBezTo>
                <a:cubicBezTo>
                  <a:pt x="1655748" y="1326166"/>
                  <a:pt x="1657960" y="1325630"/>
                  <a:pt x="1661847" y="1324893"/>
                </a:cubicBezTo>
                <a:cubicBezTo>
                  <a:pt x="1661913" y="1324826"/>
                  <a:pt x="1662517" y="1324826"/>
                  <a:pt x="1662517" y="1324692"/>
                </a:cubicBezTo>
                <a:lnTo>
                  <a:pt x="1662517" y="1324759"/>
                </a:lnTo>
                <a:cubicBezTo>
                  <a:pt x="1662249" y="1325094"/>
                  <a:pt x="1661445" y="1325295"/>
                  <a:pt x="1661311" y="1325362"/>
                </a:cubicBezTo>
                <a:cubicBezTo>
                  <a:pt x="1661311" y="1328646"/>
                  <a:pt x="1661579" y="1333405"/>
                  <a:pt x="1662249" y="1338365"/>
                </a:cubicBezTo>
                <a:cubicBezTo>
                  <a:pt x="1661445" y="1335549"/>
                  <a:pt x="1658161" y="1339302"/>
                  <a:pt x="1656016" y="1342185"/>
                </a:cubicBezTo>
                <a:lnTo>
                  <a:pt x="1655967" y="1342117"/>
                </a:lnTo>
                <a:lnTo>
                  <a:pt x="1648375" y="1331595"/>
                </a:lnTo>
                <a:cubicBezTo>
                  <a:pt x="1635104" y="1341582"/>
                  <a:pt x="1610977" y="1343525"/>
                  <a:pt x="1615535" y="1324692"/>
                </a:cubicBezTo>
                <a:cubicBezTo>
                  <a:pt x="1608899" y="1326769"/>
                  <a:pt x="1608564" y="1328646"/>
                  <a:pt x="1602332" y="1331394"/>
                </a:cubicBezTo>
                <a:cubicBezTo>
                  <a:pt x="1596032" y="1331394"/>
                  <a:pt x="1548513" y="1313566"/>
                  <a:pt x="1548513" y="1330992"/>
                </a:cubicBezTo>
                <a:cubicBezTo>
                  <a:pt x="1539802" y="1337158"/>
                  <a:pt x="1527335" y="1344932"/>
                  <a:pt x="1518823" y="1351501"/>
                </a:cubicBezTo>
                <a:cubicBezTo>
                  <a:pt x="1489132" y="1374422"/>
                  <a:pt x="1502670" y="1375494"/>
                  <a:pt x="1494896" y="1417583"/>
                </a:cubicBezTo>
                <a:cubicBezTo>
                  <a:pt x="1489936" y="1444526"/>
                  <a:pt x="1462123" y="1496602"/>
                  <a:pt x="1494896" y="1524616"/>
                </a:cubicBezTo>
                <a:cubicBezTo>
                  <a:pt x="1494896" y="1535071"/>
                  <a:pt x="1508903" y="1553637"/>
                  <a:pt x="1515002" y="1574480"/>
                </a:cubicBezTo>
                <a:cubicBezTo>
                  <a:pt x="1515002" y="1571062"/>
                  <a:pt x="1515069" y="1576290"/>
                  <a:pt x="1515069" y="1578904"/>
                </a:cubicBezTo>
                <a:cubicBezTo>
                  <a:pt x="1515806" y="1576156"/>
                  <a:pt x="1521570" y="1587080"/>
                  <a:pt x="1521101" y="1586075"/>
                </a:cubicBezTo>
                <a:cubicBezTo>
                  <a:pt x="1537856" y="1586075"/>
                  <a:pt x="1548915" y="1595458"/>
                  <a:pt x="1548982" y="1606182"/>
                </a:cubicBezTo>
                <a:cubicBezTo>
                  <a:pt x="1563928" y="1593380"/>
                  <a:pt x="1593753" y="1592777"/>
                  <a:pt x="1604008" y="1592777"/>
                </a:cubicBezTo>
                <a:cubicBezTo>
                  <a:pt x="1609436" y="1587348"/>
                  <a:pt x="1621365" y="1575888"/>
                  <a:pt x="1622170" y="1574614"/>
                </a:cubicBezTo>
                <a:cubicBezTo>
                  <a:pt x="1622170" y="1559467"/>
                  <a:pt x="1632289" y="1533463"/>
                  <a:pt x="1642879" y="1525756"/>
                </a:cubicBezTo>
                <a:cubicBezTo>
                  <a:pt x="1648576" y="1521600"/>
                  <a:pt x="1691266" y="1513960"/>
                  <a:pt x="1700181" y="1519054"/>
                </a:cubicBezTo>
                <a:cubicBezTo>
                  <a:pt x="1716466" y="1528302"/>
                  <a:pt x="1704269" y="1528973"/>
                  <a:pt x="1704939" y="1544321"/>
                </a:cubicBezTo>
                <a:cubicBezTo>
                  <a:pt x="1705676" y="1561411"/>
                  <a:pt x="1687379" y="1604505"/>
                  <a:pt x="1682554" y="1620524"/>
                </a:cubicBezTo>
                <a:cubicBezTo>
                  <a:pt x="1682554" y="1623607"/>
                  <a:pt x="1682554" y="1628433"/>
                  <a:pt x="1682554" y="1630510"/>
                </a:cubicBezTo>
                <a:cubicBezTo>
                  <a:pt x="1682286" y="1632722"/>
                  <a:pt x="1679873" y="1637212"/>
                  <a:pt x="1677999" y="1639692"/>
                </a:cubicBezTo>
                <a:cubicBezTo>
                  <a:pt x="1678133" y="1639625"/>
                  <a:pt x="1678267" y="1639558"/>
                  <a:pt x="1678331" y="1639625"/>
                </a:cubicBezTo>
                <a:cubicBezTo>
                  <a:pt x="1682889" y="1639625"/>
                  <a:pt x="1676927" y="1648740"/>
                  <a:pt x="1671900" y="1654705"/>
                </a:cubicBezTo>
                <a:cubicBezTo>
                  <a:pt x="1674581" y="1658391"/>
                  <a:pt x="1675251" y="1661809"/>
                  <a:pt x="1682554" y="1662077"/>
                </a:cubicBezTo>
                <a:cubicBezTo>
                  <a:pt x="1682554" y="1662613"/>
                  <a:pt x="1745018" y="1653029"/>
                  <a:pt x="1743074" y="1653029"/>
                </a:cubicBezTo>
                <a:cubicBezTo>
                  <a:pt x="1794681" y="1671996"/>
                  <a:pt x="1776384" y="1688484"/>
                  <a:pt x="1776384" y="1740693"/>
                </a:cubicBezTo>
                <a:cubicBezTo>
                  <a:pt x="1783488" y="1747195"/>
                  <a:pt x="1767336" y="1768574"/>
                  <a:pt x="1776384" y="1790691"/>
                </a:cubicBezTo>
                <a:cubicBezTo>
                  <a:pt x="1783422" y="1807982"/>
                  <a:pt x="1816597" y="1822392"/>
                  <a:pt x="1816597" y="1825341"/>
                </a:cubicBezTo>
                <a:cubicBezTo>
                  <a:pt x="1816329" y="1826480"/>
                  <a:pt x="1816865" y="1827151"/>
                  <a:pt x="1818273" y="1827285"/>
                </a:cubicBezTo>
                <a:cubicBezTo>
                  <a:pt x="1817536" y="1827553"/>
                  <a:pt x="1816865" y="1827486"/>
                  <a:pt x="1816262" y="1827151"/>
                </a:cubicBezTo>
                <a:cubicBezTo>
                  <a:pt x="1818674" y="1843906"/>
                  <a:pt x="1839184" y="1820583"/>
                  <a:pt x="1845953" y="1820583"/>
                </a:cubicBezTo>
                <a:cubicBezTo>
                  <a:pt x="1851181" y="1814350"/>
                  <a:pt x="1869947" y="1811736"/>
                  <a:pt x="1883485" y="1813881"/>
                </a:cubicBezTo>
                <a:cubicBezTo>
                  <a:pt x="1882949" y="1814886"/>
                  <a:pt x="1881676" y="1820583"/>
                  <a:pt x="1883418" y="1820583"/>
                </a:cubicBezTo>
                <a:cubicBezTo>
                  <a:pt x="1884490" y="1818840"/>
                  <a:pt x="1884424" y="1815355"/>
                  <a:pt x="1885764" y="1813881"/>
                </a:cubicBezTo>
                <a:cubicBezTo>
                  <a:pt x="1885295" y="1813881"/>
                  <a:pt x="1897157" y="1827017"/>
                  <a:pt x="1897157" y="1829429"/>
                </a:cubicBezTo>
                <a:cubicBezTo>
                  <a:pt x="1902050" y="1834255"/>
                  <a:pt x="1909289" y="1834925"/>
                  <a:pt x="1910562" y="1847392"/>
                </a:cubicBezTo>
                <a:cubicBezTo>
                  <a:pt x="1911433" y="1845246"/>
                  <a:pt x="1917399" y="1847592"/>
                  <a:pt x="1917264" y="1847392"/>
                </a:cubicBezTo>
                <a:cubicBezTo>
                  <a:pt x="1917868" y="1848463"/>
                  <a:pt x="1914851" y="1841091"/>
                  <a:pt x="1912639" y="1838611"/>
                </a:cubicBezTo>
                <a:cubicBezTo>
                  <a:pt x="1923028" y="1828424"/>
                  <a:pt x="1929931" y="1818907"/>
                  <a:pt x="1938845" y="1814417"/>
                </a:cubicBezTo>
                <a:cubicBezTo>
                  <a:pt x="1935360" y="1812607"/>
                  <a:pt x="1938443" y="1802018"/>
                  <a:pt x="1938443" y="1800409"/>
                </a:cubicBezTo>
                <a:cubicBezTo>
                  <a:pt x="1937906" y="1800409"/>
                  <a:pt x="1935762" y="1800276"/>
                  <a:pt x="1935830" y="1800409"/>
                </a:cubicBezTo>
                <a:cubicBezTo>
                  <a:pt x="1936298" y="1799069"/>
                  <a:pt x="1961030" y="1761269"/>
                  <a:pt x="1961164" y="1780303"/>
                </a:cubicBezTo>
                <a:cubicBezTo>
                  <a:pt x="1961298" y="1780035"/>
                  <a:pt x="1967464" y="1780705"/>
                  <a:pt x="1966660" y="1780303"/>
                </a:cubicBezTo>
                <a:cubicBezTo>
                  <a:pt x="1975707" y="1780303"/>
                  <a:pt x="1996819" y="1754969"/>
                  <a:pt x="2011095" y="1749339"/>
                </a:cubicBezTo>
                <a:cubicBezTo>
                  <a:pt x="2035223" y="1739755"/>
                  <a:pt x="2043533" y="1753964"/>
                  <a:pt x="2017328" y="1767167"/>
                </a:cubicBezTo>
                <a:cubicBezTo>
                  <a:pt x="2018400" y="1767636"/>
                  <a:pt x="2017797" y="1772998"/>
                  <a:pt x="2017797" y="1774271"/>
                </a:cubicBezTo>
                <a:cubicBezTo>
                  <a:pt x="2019539" y="1775679"/>
                  <a:pt x="2051308" y="1776684"/>
                  <a:pt x="2051308" y="1768105"/>
                </a:cubicBezTo>
                <a:cubicBezTo>
                  <a:pt x="2051308" y="1767301"/>
                  <a:pt x="2051308" y="1766899"/>
                  <a:pt x="2052179" y="1766899"/>
                </a:cubicBezTo>
                <a:cubicBezTo>
                  <a:pt x="2051308" y="1751819"/>
                  <a:pt x="2054056" y="1756645"/>
                  <a:pt x="2057809" y="1748401"/>
                </a:cubicBezTo>
                <a:cubicBezTo>
                  <a:pt x="2061562" y="1755304"/>
                  <a:pt x="2098223" y="1782046"/>
                  <a:pt x="2098223" y="1781442"/>
                </a:cubicBezTo>
                <a:cubicBezTo>
                  <a:pt x="2097754" y="1782046"/>
                  <a:pt x="2096815" y="1782917"/>
                  <a:pt x="2095743" y="1783855"/>
                </a:cubicBezTo>
                <a:cubicBezTo>
                  <a:pt x="2109282" y="1781778"/>
                  <a:pt x="2151841" y="1800544"/>
                  <a:pt x="2158878" y="1800544"/>
                </a:cubicBezTo>
                <a:cubicBezTo>
                  <a:pt x="2158811" y="1798667"/>
                  <a:pt x="2161291" y="1800677"/>
                  <a:pt x="2164776" y="1800677"/>
                </a:cubicBezTo>
                <a:cubicBezTo>
                  <a:pt x="2166183" y="1794779"/>
                  <a:pt x="2166250" y="1792501"/>
                  <a:pt x="2174293" y="1794310"/>
                </a:cubicBezTo>
                <a:cubicBezTo>
                  <a:pt x="2168864" y="1794310"/>
                  <a:pt x="2207134" y="1781510"/>
                  <a:pt x="2208675" y="1781510"/>
                </a:cubicBezTo>
                <a:cubicBezTo>
                  <a:pt x="2210083" y="1781510"/>
                  <a:pt x="2226838" y="1781510"/>
                  <a:pt x="2225967" y="1781510"/>
                </a:cubicBezTo>
                <a:cubicBezTo>
                  <a:pt x="2227710" y="1781510"/>
                  <a:pt x="2223822" y="1786469"/>
                  <a:pt x="2225498" y="1787608"/>
                </a:cubicBezTo>
                <a:cubicBezTo>
                  <a:pt x="2232401" y="1782247"/>
                  <a:pt x="2234613" y="1782046"/>
                  <a:pt x="2245805" y="1780303"/>
                </a:cubicBezTo>
                <a:cubicBezTo>
                  <a:pt x="2244532" y="1780303"/>
                  <a:pt x="2248016" y="1808452"/>
                  <a:pt x="2224828" y="1807111"/>
                </a:cubicBezTo>
                <a:cubicBezTo>
                  <a:pt x="2240176" y="1807111"/>
                  <a:pt x="2252440" y="1814752"/>
                  <a:pt x="2252306" y="1837539"/>
                </a:cubicBezTo>
                <a:cubicBezTo>
                  <a:pt x="2252306" y="1820784"/>
                  <a:pt x="2316111" y="1892631"/>
                  <a:pt x="2318323" y="1894239"/>
                </a:cubicBezTo>
                <a:cubicBezTo>
                  <a:pt x="2324891" y="1894239"/>
                  <a:pt x="2342250" y="1905365"/>
                  <a:pt x="2346070" y="1907643"/>
                </a:cubicBezTo>
                <a:cubicBezTo>
                  <a:pt x="2366110" y="1892094"/>
                  <a:pt x="2439834" y="1915753"/>
                  <a:pt x="2439834" y="1939612"/>
                </a:cubicBezTo>
                <a:cubicBezTo>
                  <a:pt x="2443184" y="1941690"/>
                  <a:pt x="2460073" y="1994771"/>
                  <a:pt x="2458331" y="1994771"/>
                </a:cubicBezTo>
                <a:cubicBezTo>
                  <a:pt x="2473679" y="1997184"/>
                  <a:pt x="2473411" y="2017290"/>
                  <a:pt x="2473411" y="2034984"/>
                </a:cubicBezTo>
                <a:cubicBezTo>
                  <a:pt x="2493517" y="2058240"/>
                  <a:pt x="2519992" y="2055693"/>
                  <a:pt x="2538959" y="2068494"/>
                </a:cubicBezTo>
                <a:cubicBezTo>
                  <a:pt x="2541103" y="2068494"/>
                  <a:pt x="2547135" y="2067489"/>
                  <a:pt x="2547135" y="2070036"/>
                </a:cubicBezTo>
                <a:cubicBezTo>
                  <a:pt x="2555177" y="2072382"/>
                  <a:pt x="2559266" y="2075867"/>
                  <a:pt x="2567241" y="2075196"/>
                </a:cubicBezTo>
                <a:cubicBezTo>
                  <a:pt x="2570593" y="2081028"/>
                  <a:pt x="2566571" y="2080759"/>
                  <a:pt x="2567241" y="2083306"/>
                </a:cubicBezTo>
                <a:cubicBezTo>
                  <a:pt x="2567241" y="2083440"/>
                  <a:pt x="2572401" y="2082502"/>
                  <a:pt x="2573742" y="2081765"/>
                </a:cubicBezTo>
                <a:cubicBezTo>
                  <a:pt x="2573273" y="2081161"/>
                  <a:pt x="2572200" y="2075196"/>
                  <a:pt x="2574814" y="2075196"/>
                </a:cubicBezTo>
                <a:cubicBezTo>
                  <a:pt x="2581852" y="2080558"/>
                  <a:pt x="2579038" y="2082234"/>
                  <a:pt x="2582589" y="2081899"/>
                </a:cubicBezTo>
                <a:cubicBezTo>
                  <a:pt x="2584332" y="2081899"/>
                  <a:pt x="2586812" y="2100062"/>
                  <a:pt x="2587347" y="2108707"/>
                </a:cubicBezTo>
                <a:cubicBezTo>
                  <a:pt x="2604438" y="2097046"/>
                  <a:pt x="2605578" y="2107367"/>
                  <a:pt x="2619987" y="2108707"/>
                </a:cubicBezTo>
                <a:cubicBezTo>
                  <a:pt x="2645388" y="2111053"/>
                  <a:pt x="2682116" y="2117353"/>
                  <a:pt x="2698135" y="2128612"/>
                </a:cubicBezTo>
                <a:cubicBezTo>
                  <a:pt x="2718442" y="2142888"/>
                  <a:pt x="2723669" y="2162860"/>
                  <a:pt x="2748200" y="2169831"/>
                </a:cubicBezTo>
                <a:cubicBezTo>
                  <a:pt x="2748200" y="2158638"/>
                  <a:pt x="2774941" y="2179482"/>
                  <a:pt x="2774538" y="2179147"/>
                </a:cubicBezTo>
                <a:cubicBezTo>
                  <a:pt x="2780436" y="2185178"/>
                  <a:pt x="2785867" y="2209842"/>
                  <a:pt x="2787941" y="2217416"/>
                </a:cubicBezTo>
                <a:cubicBezTo>
                  <a:pt x="2787941" y="2248714"/>
                  <a:pt x="2783854" y="2263928"/>
                  <a:pt x="2769846" y="2283901"/>
                </a:cubicBezTo>
                <a:cubicBezTo>
                  <a:pt x="2753962" y="2306554"/>
                  <a:pt x="2739688" y="2330012"/>
                  <a:pt x="2725948" y="2349649"/>
                </a:cubicBezTo>
                <a:cubicBezTo>
                  <a:pt x="2718642" y="2360104"/>
                  <a:pt x="2704569" y="2370023"/>
                  <a:pt x="2700815" y="2383226"/>
                </a:cubicBezTo>
                <a:cubicBezTo>
                  <a:pt x="2693443" y="2408896"/>
                  <a:pt x="2708522" y="2442339"/>
                  <a:pt x="2694113" y="2460167"/>
                </a:cubicBezTo>
                <a:cubicBezTo>
                  <a:pt x="2696862" y="2459229"/>
                  <a:pt x="2699140" y="2459630"/>
                  <a:pt x="2700815" y="2461306"/>
                </a:cubicBezTo>
                <a:cubicBezTo>
                  <a:pt x="2692504" y="2481613"/>
                  <a:pt x="2681915" y="2517671"/>
                  <a:pt x="2674007" y="2538782"/>
                </a:cubicBezTo>
                <a:cubicBezTo>
                  <a:pt x="2669650" y="2550310"/>
                  <a:pt x="2657921" y="2597694"/>
                  <a:pt x="2645992" y="2597694"/>
                </a:cubicBezTo>
                <a:cubicBezTo>
                  <a:pt x="2645992" y="2597829"/>
                  <a:pt x="2647198" y="2596756"/>
                  <a:pt x="2647198" y="2595885"/>
                </a:cubicBezTo>
                <a:cubicBezTo>
                  <a:pt x="2648069" y="2591931"/>
                  <a:pt x="2636810" y="2604396"/>
                  <a:pt x="2639090" y="2604396"/>
                </a:cubicBezTo>
                <a:cubicBezTo>
                  <a:pt x="2639221" y="2604732"/>
                  <a:pt x="2639692" y="2604732"/>
                  <a:pt x="2640495" y="2611165"/>
                </a:cubicBezTo>
                <a:cubicBezTo>
                  <a:pt x="2640495" y="2607948"/>
                  <a:pt x="2586409" y="2614249"/>
                  <a:pt x="2586677" y="2617063"/>
                </a:cubicBezTo>
                <a:cubicBezTo>
                  <a:pt x="2592977" y="2618605"/>
                  <a:pt x="2572938" y="2624034"/>
                  <a:pt x="2569855" y="2624503"/>
                </a:cubicBezTo>
                <a:cubicBezTo>
                  <a:pt x="2570056" y="2626782"/>
                  <a:pt x="2570458" y="2628993"/>
                  <a:pt x="2571128" y="2631205"/>
                </a:cubicBezTo>
                <a:lnTo>
                  <a:pt x="2561947" y="2631205"/>
                </a:lnTo>
                <a:cubicBezTo>
                  <a:pt x="2528034" y="2637572"/>
                  <a:pt x="2506453" y="2674233"/>
                  <a:pt x="2506453" y="2689648"/>
                </a:cubicBezTo>
                <a:cubicBezTo>
                  <a:pt x="2498678" y="2701913"/>
                  <a:pt x="2496802" y="2701979"/>
                  <a:pt x="2506453" y="2715116"/>
                </a:cubicBezTo>
                <a:cubicBezTo>
                  <a:pt x="2504777" y="2716859"/>
                  <a:pt x="2502499" y="2717260"/>
                  <a:pt x="2499750" y="2716255"/>
                </a:cubicBezTo>
                <a:cubicBezTo>
                  <a:pt x="2510675" y="2721818"/>
                  <a:pt x="2506051" y="2724767"/>
                  <a:pt x="2499750" y="2731469"/>
                </a:cubicBezTo>
                <a:cubicBezTo>
                  <a:pt x="2499750" y="2748493"/>
                  <a:pt x="2481252" y="2767795"/>
                  <a:pt x="2472941" y="2780395"/>
                </a:cubicBezTo>
                <a:cubicBezTo>
                  <a:pt x="2456387" y="2805460"/>
                  <a:pt x="2435745" y="2834079"/>
                  <a:pt x="2419323" y="2858005"/>
                </a:cubicBezTo>
                <a:cubicBezTo>
                  <a:pt x="2412221" y="2868259"/>
                  <a:pt x="2397744" y="2893727"/>
                  <a:pt x="2386886" y="2899290"/>
                </a:cubicBezTo>
                <a:cubicBezTo>
                  <a:pt x="2370265" y="2907802"/>
                  <a:pt x="2355654" y="2897079"/>
                  <a:pt x="2336821" y="2906059"/>
                </a:cubicBezTo>
                <a:cubicBezTo>
                  <a:pt x="2338563" y="2904049"/>
                  <a:pt x="2339233" y="2901971"/>
                  <a:pt x="2338898" y="2899491"/>
                </a:cubicBezTo>
                <a:cubicBezTo>
                  <a:pt x="2325963" y="2894465"/>
                  <a:pt x="2327103" y="2899491"/>
                  <a:pt x="2325494" y="2893124"/>
                </a:cubicBezTo>
                <a:cubicBezTo>
                  <a:pt x="2314905" y="2890175"/>
                  <a:pt x="2306996" y="2887025"/>
                  <a:pt x="2298820" y="2887025"/>
                </a:cubicBezTo>
                <a:cubicBezTo>
                  <a:pt x="2298685" y="2887025"/>
                  <a:pt x="2298685" y="2887025"/>
                  <a:pt x="2298685" y="2887025"/>
                </a:cubicBezTo>
                <a:cubicBezTo>
                  <a:pt x="2298619" y="2887025"/>
                  <a:pt x="2298283" y="2887025"/>
                  <a:pt x="2297077" y="2887025"/>
                </a:cubicBezTo>
                <a:cubicBezTo>
                  <a:pt x="2299892" y="2893727"/>
                  <a:pt x="2297881" y="2890711"/>
                  <a:pt x="2297077" y="2893124"/>
                </a:cubicBezTo>
                <a:cubicBezTo>
                  <a:pt x="2324087" y="2893124"/>
                  <a:pt x="2319395" y="2925227"/>
                  <a:pt x="2328778" y="2939436"/>
                </a:cubicBezTo>
                <a:cubicBezTo>
                  <a:pt x="2328912" y="2931930"/>
                  <a:pt x="2327839" y="2933940"/>
                  <a:pt x="2331660" y="2932734"/>
                </a:cubicBezTo>
                <a:cubicBezTo>
                  <a:pt x="2353040" y="2932734"/>
                  <a:pt x="2301969" y="2988093"/>
                  <a:pt x="2305990" y="2986686"/>
                </a:cubicBezTo>
                <a:cubicBezTo>
                  <a:pt x="2297143" y="2991042"/>
                  <a:pt x="2225028" y="3012422"/>
                  <a:pt x="2225028" y="3005653"/>
                </a:cubicBezTo>
                <a:cubicBezTo>
                  <a:pt x="2224626" y="3007463"/>
                  <a:pt x="2224626" y="3009942"/>
                  <a:pt x="2224693" y="3011551"/>
                </a:cubicBezTo>
                <a:cubicBezTo>
                  <a:pt x="2221677" y="3019593"/>
                  <a:pt x="2216986" y="3025961"/>
                  <a:pt x="2216651" y="3026497"/>
                </a:cubicBezTo>
                <a:cubicBezTo>
                  <a:pt x="2218393" y="3026497"/>
                  <a:pt x="2218393" y="3033199"/>
                  <a:pt x="2218326" y="3034204"/>
                </a:cubicBezTo>
                <a:cubicBezTo>
                  <a:pt x="2218326" y="3032663"/>
                  <a:pt x="2219063" y="3028373"/>
                  <a:pt x="2220270" y="3026497"/>
                </a:cubicBezTo>
                <a:cubicBezTo>
                  <a:pt x="2229452" y="3026497"/>
                  <a:pt x="2207334" y="3054578"/>
                  <a:pt x="2202040" y="3056656"/>
                </a:cubicBezTo>
                <a:cubicBezTo>
                  <a:pt x="2185552" y="3063090"/>
                  <a:pt x="2169334" y="3050691"/>
                  <a:pt x="2158007" y="3046603"/>
                </a:cubicBezTo>
                <a:cubicBezTo>
                  <a:pt x="2152108" y="3067648"/>
                  <a:pt x="2166250" y="3091507"/>
                  <a:pt x="2186625" y="3073412"/>
                </a:cubicBezTo>
                <a:cubicBezTo>
                  <a:pt x="2205793" y="3073412"/>
                  <a:pt x="2178113" y="3111480"/>
                  <a:pt x="2178113" y="3098410"/>
                </a:cubicBezTo>
                <a:cubicBezTo>
                  <a:pt x="2178113" y="3097539"/>
                  <a:pt x="2142189" y="3142108"/>
                  <a:pt x="2148020" y="3140433"/>
                </a:cubicBezTo>
                <a:cubicBezTo>
                  <a:pt x="2152108" y="3140433"/>
                  <a:pt x="2150366" y="3149950"/>
                  <a:pt x="2150768" y="3152899"/>
                </a:cubicBezTo>
                <a:cubicBezTo>
                  <a:pt x="2150902" y="3153033"/>
                  <a:pt x="2151036" y="3153301"/>
                  <a:pt x="2151304" y="3153837"/>
                </a:cubicBezTo>
                <a:cubicBezTo>
                  <a:pt x="2151304" y="3153837"/>
                  <a:pt x="2151238" y="3153837"/>
                  <a:pt x="2151238" y="3153837"/>
                </a:cubicBezTo>
                <a:cubicBezTo>
                  <a:pt x="2126507" y="3150419"/>
                  <a:pt x="2118196" y="3161812"/>
                  <a:pt x="2104389" y="3173944"/>
                </a:cubicBezTo>
                <a:cubicBezTo>
                  <a:pt x="2114845" y="3189090"/>
                  <a:pt x="2120943" y="3199948"/>
                  <a:pt x="2145138" y="3200752"/>
                </a:cubicBezTo>
                <a:cubicBezTo>
                  <a:pt x="2148423" y="3200752"/>
                  <a:pt x="2140715" y="3231179"/>
                  <a:pt x="2131198" y="3231984"/>
                </a:cubicBezTo>
                <a:cubicBezTo>
                  <a:pt x="2131198" y="3234330"/>
                  <a:pt x="2095676" y="3268979"/>
                  <a:pt x="2090784" y="3281178"/>
                </a:cubicBezTo>
                <a:cubicBezTo>
                  <a:pt x="2090583" y="3281647"/>
                  <a:pt x="2074631" y="3314152"/>
                  <a:pt x="2079859" y="3328294"/>
                </a:cubicBezTo>
                <a:cubicBezTo>
                  <a:pt x="2076910" y="3327958"/>
                  <a:pt x="2073425" y="3328093"/>
                  <a:pt x="2069136" y="3328093"/>
                </a:cubicBezTo>
                <a:cubicBezTo>
                  <a:pt x="2076106" y="3331846"/>
                  <a:pt x="2089644" y="3341362"/>
                  <a:pt x="2097285" y="3348936"/>
                </a:cubicBezTo>
                <a:cubicBezTo>
                  <a:pt x="2095609" y="3348199"/>
                  <a:pt x="2089242" y="3348199"/>
                  <a:pt x="2088840" y="3348199"/>
                </a:cubicBezTo>
                <a:cubicBezTo>
                  <a:pt x="2096146" y="3353293"/>
                  <a:pt x="2105930" y="3365088"/>
                  <a:pt x="2108879" y="3368305"/>
                </a:cubicBezTo>
                <a:cubicBezTo>
                  <a:pt x="2127980" y="3368305"/>
                  <a:pt x="2131265" y="3384056"/>
                  <a:pt x="2158141" y="3381710"/>
                </a:cubicBezTo>
                <a:cubicBezTo>
                  <a:pt x="2167323" y="3381710"/>
                  <a:pt x="2140112" y="3394979"/>
                  <a:pt x="2139710" y="3395114"/>
                </a:cubicBezTo>
                <a:cubicBezTo>
                  <a:pt x="2129054" y="3398130"/>
                  <a:pt x="2104590" y="3395248"/>
                  <a:pt x="2092929" y="3393371"/>
                </a:cubicBezTo>
                <a:cubicBezTo>
                  <a:pt x="2096614" y="3398331"/>
                  <a:pt x="2103652" y="3415220"/>
                  <a:pt x="2097687" y="3415220"/>
                </a:cubicBezTo>
                <a:cubicBezTo>
                  <a:pt x="2099228" y="3416561"/>
                  <a:pt x="2084685" y="3408518"/>
                  <a:pt x="2093397" y="3408518"/>
                </a:cubicBezTo>
                <a:cubicBezTo>
                  <a:pt x="2076709" y="3409456"/>
                  <a:pt x="2068935" y="3408451"/>
                  <a:pt x="2057541" y="3401816"/>
                </a:cubicBezTo>
                <a:cubicBezTo>
                  <a:pt x="2058278" y="3401414"/>
                  <a:pt x="2058479" y="3408182"/>
                  <a:pt x="2056268" y="3408518"/>
                </a:cubicBezTo>
                <a:cubicBezTo>
                  <a:pt x="2038976" y="3408518"/>
                  <a:pt x="1982878" y="3372728"/>
                  <a:pt x="1970948" y="3358051"/>
                </a:cubicBezTo>
                <a:cubicBezTo>
                  <a:pt x="1972423" y="3358185"/>
                  <a:pt x="1976444" y="3354499"/>
                  <a:pt x="1977115" y="3352354"/>
                </a:cubicBezTo>
                <a:cubicBezTo>
                  <a:pt x="1974769" y="3353359"/>
                  <a:pt x="1973830" y="3351952"/>
                  <a:pt x="1974367" y="3348199"/>
                </a:cubicBezTo>
                <a:cubicBezTo>
                  <a:pt x="1975171" y="3347462"/>
                  <a:pt x="1970546" y="3351148"/>
                  <a:pt x="1969877" y="3353359"/>
                </a:cubicBezTo>
                <a:cubicBezTo>
                  <a:pt x="1964783" y="3348668"/>
                  <a:pt x="1950373" y="3334795"/>
                  <a:pt x="1957813" y="3334795"/>
                </a:cubicBezTo>
                <a:cubicBezTo>
                  <a:pt x="1962571" y="3337408"/>
                  <a:pt x="1964582" y="3338012"/>
                  <a:pt x="1967531" y="3338749"/>
                </a:cubicBezTo>
                <a:cubicBezTo>
                  <a:pt x="1952652" y="3330974"/>
                  <a:pt x="1940387" y="3310198"/>
                  <a:pt x="1950239" y="3301284"/>
                </a:cubicBezTo>
                <a:cubicBezTo>
                  <a:pt x="1952317" y="3301284"/>
                  <a:pt x="1948497" y="3294649"/>
                  <a:pt x="1951111" y="3294649"/>
                </a:cubicBezTo>
                <a:cubicBezTo>
                  <a:pt x="1950708" y="3294448"/>
                  <a:pt x="1950440" y="3294314"/>
                  <a:pt x="1950172" y="3294314"/>
                </a:cubicBezTo>
                <a:cubicBezTo>
                  <a:pt x="1950239" y="3293845"/>
                  <a:pt x="1950306" y="3293308"/>
                  <a:pt x="1950306" y="3292303"/>
                </a:cubicBezTo>
                <a:cubicBezTo>
                  <a:pt x="1946620" y="3286405"/>
                  <a:pt x="1942397" y="3287344"/>
                  <a:pt x="1944140" y="3268175"/>
                </a:cubicBezTo>
                <a:cubicBezTo>
                  <a:pt x="1942196" y="3268310"/>
                  <a:pt x="1936902" y="3268578"/>
                  <a:pt x="1936902" y="3269314"/>
                </a:cubicBezTo>
                <a:cubicBezTo>
                  <a:pt x="1937840" y="3253162"/>
                  <a:pt x="1932277" y="3235469"/>
                  <a:pt x="1944609" y="3222065"/>
                </a:cubicBezTo>
                <a:cubicBezTo>
                  <a:pt x="1944676" y="3222065"/>
                  <a:pt x="1944810" y="3222065"/>
                  <a:pt x="1944877" y="3222065"/>
                </a:cubicBezTo>
                <a:cubicBezTo>
                  <a:pt x="1942800" y="3222065"/>
                  <a:pt x="1963711" y="3204103"/>
                  <a:pt x="1963711" y="3210068"/>
                </a:cubicBezTo>
                <a:cubicBezTo>
                  <a:pt x="1963040" y="3207052"/>
                  <a:pt x="1962772" y="3200752"/>
                  <a:pt x="1963979" y="3200752"/>
                </a:cubicBezTo>
                <a:cubicBezTo>
                  <a:pt x="1931205" y="3191570"/>
                  <a:pt x="1940655" y="3185739"/>
                  <a:pt x="1957008" y="3161679"/>
                </a:cubicBezTo>
                <a:cubicBezTo>
                  <a:pt x="1957008" y="3161612"/>
                  <a:pt x="1957008" y="3161612"/>
                  <a:pt x="1957008" y="3161612"/>
                </a:cubicBezTo>
                <a:cubicBezTo>
                  <a:pt x="1957075" y="3161544"/>
                  <a:pt x="1957209" y="3161410"/>
                  <a:pt x="1957277" y="3161344"/>
                </a:cubicBezTo>
                <a:cubicBezTo>
                  <a:pt x="1957410" y="3161009"/>
                  <a:pt x="1957611" y="3160807"/>
                  <a:pt x="1957745" y="3160673"/>
                </a:cubicBezTo>
                <a:cubicBezTo>
                  <a:pt x="1957813" y="3160606"/>
                  <a:pt x="1957813" y="3160606"/>
                  <a:pt x="1957880" y="3160539"/>
                </a:cubicBezTo>
                <a:cubicBezTo>
                  <a:pt x="1957880" y="3160606"/>
                  <a:pt x="1957813" y="3160606"/>
                  <a:pt x="1957813" y="3160673"/>
                </a:cubicBezTo>
                <a:cubicBezTo>
                  <a:pt x="1958549" y="3160070"/>
                  <a:pt x="1959287" y="3160740"/>
                  <a:pt x="1957277" y="3161544"/>
                </a:cubicBezTo>
                <a:cubicBezTo>
                  <a:pt x="1957277" y="3161544"/>
                  <a:pt x="1957277" y="3161612"/>
                  <a:pt x="1957277" y="3161612"/>
                </a:cubicBezTo>
                <a:cubicBezTo>
                  <a:pt x="1959153" y="3161142"/>
                  <a:pt x="1961030" y="3160874"/>
                  <a:pt x="1962906" y="3160673"/>
                </a:cubicBezTo>
                <a:cubicBezTo>
                  <a:pt x="1960962" y="3159399"/>
                  <a:pt x="1956606" y="3155043"/>
                  <a:pt x="1957075" y="3155513"/>
                </a:cubicBezTo>
                <a:cubicBezTo>
                  <a:pt x="1957075" y="3156049"/>
                  <a:pt x="1957075" y="3144923"/>
                  <a:pt x="1957075" y="3141237"/>
                </a:cubicBezTo>
                <a:cubicBezTo>
                  <a:pt x="1957075" y="3141371"/>
                  <a:pt x="1957075" y="3141103"/>
                  <a:pt x="1957075" y="3140567"/>
                </a:cubicBezTo>
                <a:cubicBezTo>
                  <a:pt x="1956874" y="3140701"/>
                  <a:pt x="1956874" y="3140701"/>
                  <a:pt x="1957075" y="3140433"/>
                </a:cubicBezTo>
                <a:cubicBezTo>
                  <a:pt x="1957209" y="3137752"/>
                  <a:pt x="1958013" y="3129910"/>
                  <a:pt x="1958751" y="3133731"/>
                </a:cubicBezTo>
                <a:cubicBezTo>
                  <a:pt x="1959354" y="3133731"/>
                  <a:pt x="1959622" y="3133865"/>
                  <a:pt x="1959958" y="3133999"/>
                </a:cubicBezTo>
                <a:cubicBezTo>
                  <a:pt x="1967799" y="3120259"/>
                  <a:pt x="1983884" y="3112954"/>
                  <a:pt x="1983884" y="3135138"/>
                </a:cubicBezTo>
                <a:cubicBezTo>
                  <a:pt x="1983884" y="3132591"/>
                  <a:pt x="1984688" y="3133463"/>
                  <a:pt x="1985023" y="3134267"/>
                </a:cubicBezTo>
                <a:cubicBezTo>
                  <a:pt x="1986498" y="3129442"/>
                  <a:pt x="1995680" y="3102231"/>
                  <a:pt x="1997288" y="3098544"/>
                </a:cubicBezTo>
                <a:cubicBezTo>
                  <a:pt x="1997288" y="3100890"/>
                  <a:pt x="1983616" y="3090301"/>
                  <a:pt x="1983951" y="3094322"/>
                </a:cubicBezTo>
                <a:cubicBezTo>
                  <a:pt x="1979996" y="3093317"/>
                  <a:pt x="1990586" y="3104174"/>
                  <a:pt x="1990586" y="3100555"/>
                </a:cubicBezTo>
                <a:cubicBezTo>
                  <a:pt x="1973362" y="3132122"/>
                  <a:pt x="1967531" y="3104107"/>
                  <a:pt x="1970480" y="3081186"/>
                </a:cubicBezTo>
                <a:cubicBezTo>
                  <a:pt x="1973294" y="3059203"/>
                  <a:pt x="1990586" y="3030920"/>
                  <a:pt x="1990586" y="3011752"/>
                </a:cubicBezTo>
                <a:cubicBezTo>
                  <a:pt x="1986498" y="3003508"/>
                  <a:pt x="1977182" y="2977035"/>
                  <a:pt x="1977182" y="2965842"/>
                </a:cubicBezTo>
                <a:cubicBezTo>
                  <a:pt x="1978254" y="2961419"/>
                  <a:pt x="1978053" y="2957130"/>
                  <a:pt x="1983884" y="2952706"/>
                </a:cubicBezTo>
                <a:cubicBezTo>
                  <a:pt x="1983884" y="2952974"/>
                  <a:pt x="1984956" y="2955722"/>
                  <a:pt x="1987838" y="2959542"/>
                </a:cubicBezTo>
                <a:cubicBezTo>
                  <a:pt x="1992396" y="2959542"/>
                  <a:pt x="1994809" y="2923150"/>
                  <a:pt x="2003990" y="2923016"/>
                </a:cubicBezTo>
                <a:cubicBezTo>
                  <a:pt x="2006604" y="2929517"/>
                  <a:pt x="2006336" y="2872415"/>
                  <a:pt x="2020076" y="2872415"/>
                </a:cubicBezTo>
                <a:cubicBezTo>
                  <a:pt x="2016859" y="2862294"/>
                  <a:pt x="2014982" y="2856531"/>
                  <a:pt x="2024097" y="2853782"/>
                </a:cubicBezTo>
                <a:cubicBezTo>
                  <a:pt x="2024097" y="2828918"/>
                  <a:pt x="2010425" y="2774564"/>
                  <a:pt x="2030799" y="2774162"/>
                </a:cubicBezTo>
                <a:cubicBezTo>
                  <a:pt x="2021819" y="2766186"/>
                  <a:pt x="2026979" y="2768331"/>
                  <a:pt x="2022690" y="2758479"/>
                </a:cubicBezTo>
                <a:cubicBezTo>
                  <a:pt x="2034218" y="2758479"/>
                  <a:pt x="2032341" y="2701242"/>
                  <a:pt x="2044204" y="2684621"/>
                </a:cubicBezTo>
                <a:cubicBezTo>
                  <a:pt x="2044204" y="2681337"/>
                  <a:pt x="2033748" y="2671351"/>
                  <a:pt x="2045142" y="2671351"/>
                </a:cubicBezTo>
                <a:cubicBezTo>
                  <a:pt x="2040384" y="2617667"/>
                  <a:pt x="2050906" y="2546088"/>
                  <a:pt x="2050906" y="2500916"/>
                </a:cubicBezTo>
                <a:cubicBezTo>
                  <a:pt x="2044337" y="2497029"/>
                  <a:pt x="2003990" y="2465595"/>
                  <a:pt x="2003990" y="2461239"/>
                </a:cubicBezTo>
                <a:cubicBezTo>
                  <a:pt x="2004996" y="2462579"/>
                  <a:pt x="1990787" y="2452995"/>
                  <a:pt x="1984688" y="2450248"/>
                </a:cubicBezTo>
                <a:cubicBezTo>
                  <a:pt x="1970077" y="2450248"/>
                  <a:pt x="1944743" y="2421629"/>
                  <a:pt x="1943671" y="2414458"/>
                </a:cubicBezTo>
                <a:cubicBezTo>
                  <a:pt x="1933215" y="2414257"/>
                  <a:pt x="1903458" y="2344957"/>
                  <a:pt x="1903458" y="2345024"/>
                </a:cubicBezTo>
                <a:cubicBezTo>
                  <a:pt x="1901983" y="2319355"/>
                  <a:pt x="1875577" y="2256757"/>
                  <a:pt x="1864585" y="2249184"/>
                </a:cubicBezTo>
                <a:cubicBezTo>
                  <a:pt x="1870148" y="2249184"/>
                  <a:pt x="1830068" y="2201465"/>
                  <a:pt x="1830605" y="2202537"/>
                </a:cubicBezTo>
                <a:cubicBezTo>
                  <a:pt x="1826517" y="2194293"/>
                  <a:pt x="1820753" y="2158169"/>
                  <a:pt x="1822965" y="2148585"/>
                </a:cubicBezTo>
                <a:cubicBezTo>
                  <a:pt x="1830672" y="2138867"/>
                  <a:pt x="1843205" y="2126535"/>
                  <a:pt x="1843071" y="2126669"/>
                </a:cubicBezTo>
                <a:cubicBezTo>
                  <a:pt x="1843071" y="2132969"/>
                  <a:pt x="1845819" y="2127674"/>
                  <a:pt x="1847829" y="2123117"/>
                </a:cubicBezTo>
                <a:lnTo>
                  <a:pt x="1843071" y="2123117"/>
                </a:lnTo>
                <a:cubicBezTo>
                  <a:pt x="1836503" y="2116415"/>
                  <a:pt x="1830471" y="2108506"/>
                  <a:pt x="1822965" y="2101536"/>
                </a:cubicBezTo>
                <a:cubicBezTo>
                  <a:pt x="1822965" y="2102742"/>
                  <a:pt x="1834894" y="2071175"/>
                  <a:pt x="1836369" y="2068762"/>
                </a:cubicBezTo>
                <a:cubicBezTo>
                  <a:pt x="1836369" y="2055425"/>
                  <a:pt x="1849774" y="2045774"/>
                  <a:pt x="1849774" y="2044233"/>
                </a:cubicBezTo>
                <a:cubicBezTo>
                  <a:pt x="1841731" y="2036659"/>
                  <a:pt x="1849103" y="2035922"/>
                  <a:pt x="1843071" y="2029019"/>
                </a:cubicBezTo>
                <a:cubicBezTo>
                  <a:pt x="1843071" y="2026740"/>
                  <a:pt x="1861904" y="2021982"/>
                  <a:pt x="1865121" y="2021378"/>
                </a:cubicBezTo>
                <a:cubicBezTo>
                  <a:pt x="1860698" y="2021378"/>
                  <a:pt x="1872025" y="2014676"/>
                  <a:pt x="1870282" y="2014676"/>
                </a:cubicBezTo>
                <a:cubicBezTo>
                  <a:pt x="1871086" y="1992626"/>
                  <a:pt x="1885764" y="1993900"/>
                  <a:pt x="1895147" y="1977948"/>
                </a:cubicBezTo>
                <a:cubicBezTo>
                  <a:pt x="1907680" y="1956636"/>
                  <a:pt x="1896689" y="1943098"/>
                  <a:pt x="1896689" y="1914815"/>
                </a:cubicBezTo>
                <a:cubicBezTo>
                  <a:pt x="1905133" y="1900472"/>
                  <a:pt x="1902050" y="1908179"/>
                  <a:pt x="1896689" y="1893368"/>
                </a:cubicBezTo>
                <a:cubicBezTo>
                  <a:pt x="1898900" y="1893971"/>
                  <a:pt x="1901112" y="1894172"/>
                  <a:pt x="1903391" y="1894038"/>
                </a:cubicBezTo>
                <a:cubicBezTo>
                  <a:pt x="1897425" y="1878757"/>
                  <a:pt x="1886099" y="1866559"/>
                  <a:pt x="1876582" y="1849536"/>
                </a:cubicBezTo>
                <a:cubicBezTo>
                  <a:pt x="1876582" y="1844576"/>
                  <a:pt x="1881944" y="1847459"/>
                  <a:pt x="1883284" y="1847793"/>
                </a:cubicBezTo>
                <a:cubicBezTo>
                  <a:pt x="1874035" y="1840622"/>
                  <a:pt x="1875643" y="1835395"/>
                  <a:pt x="1863580" y="1828290"/>
                </a:cubicBezTo>
                <a:cubicBezTo>
                  <a:pt x="1863781" y="1831642"/>
                  <a:pt x="1853057" y="1840421"/>
                  <a:pt x="1857615" y="1840421"/>
                </a:cubicBezTo>
                <a:cubicBezTo>
                  <a:pt x="1852789" y="1841493"/>
                  <a:pt x="1848634" y="1844442"/>
                  <a:pt x="1842468" y="1847056"/>
                </a:cubicBezTo>
                <a:cubicBezTo>
                  <a:pt x="1842334" y="1847056"/>
                  <a:pt x="1842267" y="1847123"/>
                  <a:pt x="1842066" y="1847123"/>
                </a:cubicBezTo>
                <a:cubicBezTo>
                  <a:pt x="1853392" y="1847123"/>
                  <a:pt x="1846557" y="1869106"/>
                  <a:pt x="1841463" y="1872457"/>
                </a:cubicBezTo>
                <a:cubicBezTo>
                  <a:pt x="1829465" y="1880433"/>
                  <a:pt x="1825914" y="1860527"/>
                  <a:pt x="1816128" y="1860527"/>
                </a:cubicBezTo>
                <a:cubicBezTo>
                  <a:pt x="1815994" y="1861365"/>
                  <a:pt x="1816095" y="1864716"/>
                  <a:pt x="1816178" y="1867858"/>
                </a:cubicBezTo>
                <a:lnTo>
                  <a:pt x="1816144" y="1871980"/>
                </a:lnTo>
                <a:lnTo>
                  <a:pt x="1810842" y="1864180"/>
                </a:lnTo>
                <a:cubicBezTo>
                  <a:pt x="1810749" y="1862287"/>
                  <a:pt x="1812442" y="1860125"/>
                  <a:pt x="1816195" y="1854697"/>
                </a:cubicBezTo>
                <a:cubicBezTo>
                  <a:pt x="1812107" y="1854965"/>
                  <a:pt x="1811302" y="1854831"/>
                  <a:pt x="1813850" y="1854227"/>
                </a:cubicBezTo>
                <a:cubicBezTo>
                  <a:pt x="1808220" y="1852820"/>
                  <a:pt x="1810297" y="1848396"/>
                  <a:pt x="1807215" y="1848396"/>
                </a:cubicBezTo>
                <a:cubicBezTo>
                  <a:pt x="1808287" y="1849938"/>
                  <a:pt x="1810096" y="1851748"/>
                  <a:pt x="1809493" y="1854629"/>
                </a:cubicBezTo>
                <a:cubicBezTo>
                  <a:pt x="1809493" y="1853557"/>
                  <a:pt x="1802590" y="1854161"/>
                  <a:pt x="1802121" y="1853356"/>
                </a:cubicBezTo>
                <a:cubicBezTo>
                  <a:pt x="1798032" y="1852954"/>
                  <a:pt x="1795485" y="1847123"/>
                  <a:pt x="1796826" y="1847123"/>
                </a:cubicBezTo>
                <a:cubicBezTo>
                  <a:pt x="1796223" y="1847659"/>
                  <a:pt x="1787443" y="1846118"/>
                  <a:pt x="1789386" y="1847123"/>
                </a:cubicBezTo>
                <a:lnTo>
                  <a:pt x="1788833" y="1851076"/>
                </a:lnTo>
                <a:lnTo>
                  <a:pt x="1784762" y="1847123"/>
                </a:lnTo>
                <a:cubicBezTo>
                  <a:pt x="1779400" y="1846989"/>
                  <a:pt x="1774038" y="1841158"/>
                  <a:pt x="1768811" y="1833853"/>
                </a:cubicBezTo>
                <a:cubicBezTo>
                  <a:pt x="1768677" y="1835327"/>
                  <a:pt x="1767403" y="1838209"/>
                  <a:pt x="1768543" y="1833518"/>
                </a:cubicBezTo>
                <a:cubicBezTo>
                  <a:pt x="1761706" y="1823867"/>
                  <a:pt x="1755071" y="1811802"/>
                  <a:pt x="1749040" y="1806978"/>
                </a:cubicBezTo>
                <a:cubicBezTo>
                  <a:pt x="1749040" y="1812808"/>
                  <a:pt x="1743812" y="1813479"/>
                  <a:pt x="1742739" y="1820382"/>
                </a:cubicBezTo>
                <a:cubicBezTo>
                  <a:pt x="1743208" y="1820382"/>
                  <a:pt x="1736305" y="1803894"/>
                  <a:pt x="1737579" y="1806978"/>
                </a:cubicBezTo>
                <a:cubicBezTo>
                  <a:pt x="1726855" y="1806978"/>
                  <a:pt x="1725984" y="1796991"/>
                  <a:pt x="1728665" y="1786871"/>
                </a:cubicBezTo>
                <a:cubicBezTo>
                  <a:pt x="1729669" y="1786871"/>
                  <a:pt x="1729737" y="1787073"/>
                  <a:pt x="1729603" y="1787273"/>
                </a:cubicBezTo>
                <a:cubicBezTo>
                  <a:pt x="1729669" y="1787206"/>
                  <a:pt x="1729737" y="1787139"/>
                  <a:pt x="1729938" y="1787073"/>
                </a:cubicBezTo>
                <a:cubicBezTo>
                  <a:pt x="1725917" y="1785062"/>
                  <a:pt x="1723973" y="1787407"/>
                  <a:pt x="1722432" y="1781308"/>
                </a:cubicBezTo>
                <a:cubicBezTo>
                  <a:pt x="1722432" y="1779164"/>
                  <a:pt x="1723571" y="1770719"/>
                  <a:pt x="1722432" y="1766765"/>
                </a:cubicBezTo>
                <a:cubicBezTo>
                  <a:pt x="1705475" y="1753964"/>
                  <a:pt x="1692138" y="1740894"/>
                  <a:pt x="1688385" y="1726552"/>
                </a:cubicBezTo>
                <a:cubicBezTo>
                  <a:pt x="1661713" y="1729568"/>
                  <a:pt x="1641069" y="1718375"/>
                  <a:pt x="1626459" y="1706446"/>
                </a:cubicBezTo>
                <a:cubicBezTo>
                  <a:pt x="1606553" y="1706446"/>
                  <a:pt x="1602601" y="1699140"/>
                  <a:pt x="1582627" y="1681446"/>
                </a:cubicBezTo>
                <a:cubicBezTo>
                  <a:pt x="1545430" y="1648539"/>
                  <a:pt x="1536651" y="1668578"/>
                  <a:pt x="1491411" y="1659530"/>
                </a:cubicBezTo>
                <a:cubicBezTo>
                  <a:pt x="1464537" y="1654169"/>
                  <a:pt x="1411923" y="1633593"/>
                  <a:pt x="1401602" y="1619318"/>
                </a:cubicBezTo>
                <a:cubicBezTo>
                  <a:pt x="1372582" y="1619318"/>
                  <a:pt x="1304556" y="1563220"/>
                  <a:pt x="1322718" y="1545594"/>
                </a:cubicBezTo>
                <a:cubicBezTo>
                  <a:pt x="1321914" y="1545594"/>
                  <a:pt x="1321177" y="1543936"/>
                  <a:pt x="1320540" y="1542235"/>
                </a:cubicBezTo>
                <a:lnTo>
                  <a:pt x="1319129" y="1538999"/>
                </a:lnTo>
                <a:lnTo>
                  <a:pt x="1318965" y="1538624"/>
                </a:lnTo>
                <a:cubicBezTo>
                  <a:pt x="1319970" y="1537619"/>
                  <a:pt x="1322651" y="1534267"/>
                  <a:pt x="1321780" y="1532860"/>
                </a:cubicBezTo>
                <a:lnTo>
                  <a:pt x="1321926" y="1532820"/>
                </a:lnTo>
                <a:lnTo>
                  <a:pt x="1326940" y="1531453"/>
                </a:lnTo>
                <a:cubicBezTo>
                  <a:pt x="1323723" y="1520394"/>
                  <a:pt x="1326940" y="1530582"/>
                  <a:pt x="1326940" y="1524348"/>
                </a:cubicBezTo>
                <a:cubicBezTo>
                  <a:pt x="1320640" y="1520595"/>
                  <a:pt x="1266622" y="1443654"/>
                  <a:pt x="1266622" y="1437824"/>
                </a:cubicBezTo>
                <a:cubicBezTo>
                  <a:pt x="1258379" y="1432797"/>
                  <a:pt x="1255228" y="1428441"/>
                  <a:pt x="1239210" y="1425157"/>
                </a:cubicBezTo>
                <a:cubicBezTo>
                  <a:pt x="1248861" y="1425157"/>
                  <a:pt x="1211866" y="1368322"/>
                  <a:pt x="1210995" y="1364972"/>
                </a:cubicBezTo>
                <a:cubicBezTo>
                  <a:pt x="1212067" y="1367854"/>
                  <a:pt x="1211665" y="1370400"/>
                  <a:pt x="1209856" y="1372009"/>
                </a:cubicBezTo>
                <a:cubicBezTo>
                  <a:pt x="1204359" y="1368859"/>
                  <a:pt x="1204426" y="1365910"/>
                  <a:pt x="1198663" y="1365910"/>
                </a:cubicBezTo>
                <a:cubicBezTo>
                  <a:pt x="1198395" y="1365910"/>
                  <a:pt x="1198126" y="1365910"/>
                  <a:pt x="1197792" y="1365910"/>
                </a:cubicBezTo>
                <a:cubicBezTo>
                  <a:pt x="1196451" y="1359208"/>
                  <a:pt x="1198260" y="1363899"/>
                  <a:pt x="1192966" y="1356862"/>
                </a:cubicBezTo>
                <a:cubicBezTo>
                  <a:pt x="1192966" y="1357197"/>
                  <a:pt x="1172859" y="1333874"/>
                  <a:pt x="1172859" y="1332735"/>
                </a:cubicBezTo>
                <a:cubicBezTo>
                  <a:pt x="1173261" y="1324759"/>
                  <a:pt x="1153557" y="1284278"/>
                  <a:pt x="1161733" y="1284278"/>
                </a:cubicBezTo>
                <a:cubicBezTo>
                  <a:pt x="1158315" y="1283809"/>
                  <a:pt x="1154629" y="1284948"/>
                  <a:pt x="1151211" y="1284278"/>
                </a:cubicBezTo>
                <a:cubicBezTo>
                  <a:pt x="1158449" y="1284278"/>
                  <a:pt x="1130635" y="1270874"/>
                  <a:pt x="1131104" y="1270874"/>
                </a:cubicBezTo>
                <a:cubicBezTo>
                  <a:pt x="1124871" y="1282402"/>
                  <a:pt x="1129228" y="1295671"/>
                  <a:pt x="1132713" y="1312226"/>
                </a:cubicBezTo>
                <a:cubicBezTo>
                  <a:pt x="1132713" y="1312829"/>
                  <a:pt x="1152820" y="1323820"/>
                  <a:pt x="1152820" y="1327708"/>
                </a:cubicBezTo>
                <a:cubicBezTo>
                  <a:pt x="1156170" y="1328177"/>
                  <a:pt x="1162471" y="1329383"/>
                  <a:pt x="1166224" y="1337828"/>
                </a:cubicBezTo>
                <a:lnTo>
                  <a:pt x="1165823" y="1337832"/>
                </a:lnTo>
                <a:lnTo>
                  <a:pt x="1165822" y="1337828"/>
                </a:lnTo>
                <a:lnTo>
                  <a:pt x="1165815" y="1337832"/>
                </a:lnTo>
                <a:lnTo>
                  <a:pt x="1158986" y="1337895"/>
                </a:lnTo>
                <a:cubicBezTo>
                  <a:pt x="1159522" y="1337627"/>
                  <a:pt x="1158181" y="1336085"/>
                  <a:pt x="1158383" y="1338297"/>
                </a:cubicBezTo>
                <a:cubicBezTo>
                  <a:pt x="1162001" y="1339169"/>
                  <a:pt x="1159522" y="1338096"/>
                  <a:pt x="1159455" y="1341782"/>
                </a:cubicBezTo>
                <a:lnTo>
                  <a:pt x="1165815" y="1337832"/>
                </a:lnTo>
                <a:lnTo>
                  <a:pt x="1165823" y="1337832"/>
                </a:lnTo>
                <a:lnTo>
                  <a:pt x="1168818" y="1347239"/>
                </a:lnTo>
                <a:cubicBezTo>
                  <a:pt x="1176461" y="1364310"/>
                  <a:pt x="1195161" y="1399119"/>
                  <a:pt x="1198931" y="1404447"/>
                </a:cubicBezTo>
                <a:cubicBezTo>
                  <a:pt x="1198060" y="1404179"/>
                  <a:pt x="1203421" y="1413897"/>
                  <a:pt x="1205499" y="1412892"/>
                </a:cubicBezTo>
                <a:cubicBezTo>
                  <a:pt x="1205097" y="1422208"/>
                  <a:pt x="1207175" y="1431658"/>
                  <a:pt x="1211598" y="1431658"/>
                </a:cubicBezTo>
                <a:cubicBezTo>
                  <a:pt x="1214279" y="1441577"/>
                  <a:pt x="1220981" y="1439701"/>
                  <a:pt x="1213005" y="1452904"/>
                </a:cubicBezTo>
                <a:cubicBezTo>
                  <a:pt x="1213005" y="1452501"/>
                  <a:pt x="1218970" y="1451295"/>
                  <a:pt x="1219573" y="1451697"/>
                </a:cubicBezTo>
                <a:cubicBezTo>
                  <a:pt x="1219507" y="1449552"/>
                  <a:pt x="1219439" y="1446268"/>
                  <a:pt x="1219707" y="1445799"/>
                </a:cubicBezTo>
                <a:cubicBezTo>
                  <a:pt x="1219707" y="1442918"/>
                  <a:pt x="1255027" y="1491910"/>
                  <a:pt x="1231436" y="1491910"/>
                </a:cubicBezTo>
                <a:cubicBezTo>
                  <a:pt x="1222589" y="1479109"/>
                  <a:pt x="1207979" y="1463560"/>
                  <a:pt x="1193703" y="1451697"/>
                </a:cubicBezTo>
                <a:cubicBezTo>
                  <a:pt x="1193569" y="1453976"/>
                  <a:pt x="1193166" y="1456188"/>
                  <a:pt x="1192564" y="1458399"/>
                </a:cubicBezTo>
                <a:cubicBezTo>
                  <a:pt x="1175540" y="1448748"/>
                  <a:pt x="1179494" y="1430921"/>
                  <a:pt x="1179494" y="1409071"/>
                </a:cubicBezTo>
                <a:cubicBezTo>
                  <a:pt x="1171787" y="1405118"/>
                  <a:pt x="1160393" y="1394930"/>
                  <a:pt x="1152685" y="1391378"/>
                </a:cubicBezTo>
                <a:cubicBezTo>
                  <a:pt x="1152149" y="1393925"/>
                  <a:pt x="1152753" y="1396136"/>
                  <a:pt x="1154562" y="1398080"/>
                </a:cubicBezTo>
                <a:cubicBezTo>
                  <a:pt x="1140488" y="1390239"/>
                  <a:pt x="1126413" y="1373550"/>
                  <a:pt x="1119174" y="1371271"/>
                </a:cubicBezTo>
                <a:cubicBezTo>
                  <a:pt x="1123463" y="1371271"/>
                  <a:pt x="1114483" y="1362157"/>
                  <a:pt x="1112740" y="1360347"/>
                </a:cubicBezTo>
                <a:cubicBezTo>
                  <a:pt x="1113746" y="1360414"/>
                  <a:pt x="1117968" y="1356393"/>
                  <a:pt x="1119375" y="1353645"/>
                </a:cubicBezTo>
                <a:cubicBezTo>
                  <a:pt x="1129361" y="1377505"/>
                  <a:pt x="1135796" y="1359074"/>
                  <a:pt x="1132646" y="1343324"/>
                </a:cubicBezTo>
                <a:cubicBezTo>
                  <a:pt x="1131574" y="1338029"/>
                  <a:pt x="1099135" y="1318057"/>
                  <a:pt x="1099135" y="1306060"/>
                </a:cubicBezTo>
                <a:cubicBezTo>
                  <a:pt x="1097660" y="1295671"/>
                  <a:pt x="1089819" y="1279922"/>
                  <a:pt x="1085797" y="1270740"/>
                </a:cubicBezTo>
                <a:cubicBezTo>
                  <a:pt x="1088813" y="1270740"/>
                  <a:pt x="1078961" y="1256129"/>
                  <a:pt x="1072326" y="1254051"/>
                </a:cubicBezTo>
                <a:lnTo>
                  <a:pt x="1077734" y="1250646"/>
                </a:lnTo>
                <a:lnTo>
                  <a:pt x="1077822" y="1250740"/>
                </a:lnTo>
                <a:lnTo>
                  <a:pt x="1078919" y="1252493"/>
                </a:lnTo>
                <a:cubicBezTo>
                  <a:pt x="1079062" y="1253231"/>
                  <a:pt x="1079028" y="1253583"/>
                  <a:pt x="1079028" y="1252041"/>
                </a:cubicBezTo>
                <a:lnTo>
                  <a:pt x="1077822" y="1250740"/>
                </a:lnTo>
                <a:lnTo>
                  <a:pt x="1077755" y="1250633"/>
                </a:lnTo>
                <a:lnTo>
                  <a:pt x="1077734" y="1250646"/>
                </a:lnTo>
                <a:lnTo>
                  <a:pt x="1049505" y="1220206"/>
                </a:lnTo>
                <a:lnTo>
                  <a:pt x="1027393" y="1214162"/>
                </a:lnTo>
                <a:lnTo>
                  <a:pt x="1026307" y="1213654"/>
                </a:lnTo>
                <a:lnTo>
                  <a:pt x="1026047" y="1213794"/>
                </a:lnTo>
                <a:lnTo>
                  <a:pt x="1013950" y="1210488"/>
                </a:lnTo>
                <a:cubicBezTo>
                  <a:pt x="1016966" y="1211426"/>
                  <a:pt x="1011939" y="1217525"/>
                  <a:pt x="1019848" y="1217123"/>
                </a:cubicBezTo>
                <a:lnTo>
                  <a:pt x="1026047" y="1213794"/>
                </a:lnTo>
                <a:lnTo>
                  <a:pt x="1027393" y="1214162"/>
                </a:lnTo>
                <a:lnTo>
                  <a:pt x="1033722" y="1217123"/>
                </a:lnTo>
                <a:cubicBezTo>
                  <a:pt x="1035799" y="1217123"/>
                  <a:pt x="1020318" y="1222552"/>
                  <a:pt x="1019580" y="1223624"/>
                </a:cubicBezTo>
                <a:cubicBezTo>
                  <a:pt x="1016631" y="1221278"/>
                  <a:pt x="1012007" y="1218329"/>
                  <a:pt x="1012007" y="1217123"/>
                </a:cubicBezTo>
                <a:lnTo>
                  <a:pt x="1012007" y="1210420"/>
                </a:lnTo>
                <a:cubicBezTo>
                  <a:pt x="1012073" y="1210420"/>
                  <a:pt x="1012073" y="1210420"/>
                  <a:pt x="1012141" y="1210420"/>
                </a:cubicBezTo>
                <a:cubicBezTo>
                  <a:pt x="1011404" y="1209281"/>
                  <a:pt x="1000613" y="1183612"/>
                  <a:pt x="999742" y="1183612"/>
                </a:cubicBezTo>
                <a:cubicBezTo>
                  <a:pt x="1001954" y="1185154"/>
                  <a:pt x="966165" y="1143399"/>
                  <a:pt x="979299" y="1143399"/>
                </a:cubicBezTo>
                <a:cubicBezTo>
                  <a:pt x="968509" y="1143199"/>
                  <a:pt x="973670" y="1141054"/>
                  <a:pt x="965092" y="1136831"/>
                </a:cubicBezTo>
                <a:cubicBezTo>
                  <a:pt x="966767" y="1135088"/>
                  <a:pt x="969045" y="1134754"/>
                  <a:pt x="971794" y="1135692"/>
                </a:cubicBezTo>
                <a:cubicBezTo>
                  <a:pt x="963886" y="1126242"/>
                  <a:pt x="962545" y="1123829"/>
                  <a:pt x="959931" y="1123360"/>
                </a:cubicBezTo>
                <a:cubicBezTo>
                  <a:pt x="959931" y="1123427"/>
                  <a:pt x="959865" y="1123494"/>
                  <a:pt x="959731" y="1123427"/>
                </a:cubicBezTo>
                <a:lnTo>
                  <a:pt x="959731" y="1123360"/>
                </a:lnTo>
                <a:lnTo>
                  <a:pt x="959731" y="1123293"/>
                </a:lnTo>
                <a:cubicBezTo>
                  <a:pt x="959529" y="1123226"/>
                  <a:pt x="959328" y="1123226"/>
                  <a:pt x="959060" y="1123226"/>
                </a:cubicBezTo>
                <a:cubicBezTo>
                  <a:pt x="959261" y="1123293"/>
                  <a:pt x="959462" y="1123293"/>
                  <a:pt x="959731" y="1123360"/>
                </a:cubicBezTo>
                <a:cubicBezTo>
                  <a:pt x="960065" y="1127716"/>
                  <a:pt x="949208" y="1121081"/>
                  <a:pt x="958524" y="1123092"/>
                </a:cubicBezTo>
                <a:cubicBezTo>
                  <a:pt x="957854" y="1121416"/>
                  <a:pt x="951688" y="1102182"/>
                  <a:pt x="951688" y="1111229"/>
                </a:cubicBezTo>
                <a:cubicBezTo>
                  <a:pt x="944517" y="1101377"/>
                  <a:pt x="906113" y="1007078"/>
                  <a:pt x="931581" y="984760"/>
                </a:cubicBezTo>
                <a:cubicBezTo>
                  <a:pt x="931581" y="946625"/>
                  <a:pt x="931581" y="925647"/>
                  <a:pt x="931581" y="893008"/>
                </a:cubicBezTo>
                <a:cubicBezTo>
                  <a:pt x="917170" y="876521"/>
                  <a:pt x="919985" y="868009"/>
                  <a:pt x="934664" y="864256"/>
                </a:cubicBezTo>
                <a:cubicBezTo>
                  <a:pt x="910939" y="853063"/>
                  <a:pt x="870994" y="825919"/>
                  <a:pt x="873071" y="828265"/>
                </a:cubicBezTo>
                <a:cubicBezTo>
                  <a:pt x="861208" y="828265"/>
                  <a:pt x="853903" y="819687"/>
                  <a:pt x="852362" y="814861"/>
                </a:cubicBezTo>
                <a:cubicBezTo>
                  <a:pt x="849614" y="814861"/>
                  <a:pt x="843985" y="813588"/>
                  <a:pt x="844186" y="813856"/>
                </a:cubicBezTo>
                <a:cubicBezTo>
                  <a:pt x="842711" y="812046"/>
                  <a:pt x="845392" y="808360"/>
                  <a:pt x="845459" y="808159"/>
                </a:cubicBezTo>
                <a:cubicBezTo>
                  <a:pt x="844252" y="808159"/>
                  <a:pt x="843985" y="807824"/>
                  <a:pt x="844454" y="806216"/>
                </a:cubicBezTo>
                <a:cubicBezTo>
                  <a:pt x="844454" y="809030"/>
                  <a:pt x="831049" y="807891"/>
                  <a:pt x="831049" y="805277"/>
                </a:cubicBezTo>
                <a:cubicBezTo>
                  <a:pt x="856115" y="804339"/>
                  <a:pt x="851156" y="796631"/>
                  <a:pt x="851156" y="788991"/>
                </a:cubicBezTo>
                <a:cubicBezTo>
                  <a:pt x="851892" y="778803"/>
                  <a:pt x="844454" y="783428"/>
                  <a:pt x="844454" y="778670"/>
                </a:cubicBezTo>
                <a:cubicBezTo>
                  <a:pt x="845660" y="775854"/>
                  <a:pt x="837752" y="771163"/>
                  <a:pt x="837752" y="764461"/>
                </a:cubicBezTo>
                <a:cubicBezTo>
                  <a:pt x="833999" y="767477"/>
                  <a:pt x="831049" y="768080"/>
                  <a:pt x="830782" y="767946"/>
                </a:cubicBezTo>
                <a:cubicBezTo>
                  <a:pt x="830782" y="767812"/>
                  <a:pt x="830782" y="767678"/>
                  <a:pt x="830713" y="767544"/>
                </a:cubicBezTo>
                <a:cubicBezTo>
                  <a:pt x="829708" y="771297"/>
                  <a:pt x="826692" y="766405"/>
                  <a:pt x="824748" y="767946"/>
                </a:cubicBezTo>
                <a:cubicBezTo>
                  <a:pt x="824815" y="767946"/>
                  <a:pt x="823474" y="754542"/>
                  <a:pt x="824882" y="754542"/>
                </a:cubicBezTo>
                <a:cubicBezTo>
                  <a:pt x="817376" y="751794"/>
                  <a:pt x="796397" y="734436"/>
                  <a:pt x="800687" y="734436"/>
                </a:cubicBezTo>
                <a:cubicBezTo>
                  <a:pt x="798609" y="729342"/>
                  <a:pt x="796129" y="727197"/>
                  <a:pt x="790836" y="722707"/>
                </a:cubicBezTo>
                <a:cubicBezTo>
                  <a:pt x="792511" y="721031"/>
                  <a:pt x="794789" y="720696"/>
                  <a:pt x="797537" y="721634"/>
                </a:cubicBezTo>
                <a:cubicBezTo>
                  <a:pt x="796129" y="720361"/>
                  <a:pt x="789763" y="714865"/>
                  <a:pt x="789294" y="714329"/>
                </a:cubicBezTo>
                <a:cubicBezTo>
                  <a:pt x="793851" y="714329"/>
                  <a:pt x="790836" y="704946"/>
                  <a:pt x="790836" y="701260"/>
                </a:cubicBezTo>
                <a:cubicBezTo>
                  <a:pt x="786278" y="707292"/>
                  <a:pt x="770729" y="707359"/>
                  <a:pt x="770729" y="698177"/>
                </a:cubicBezTo>
                <a:cubicBezTo>
                  <a:pt x="770729" y="700456"/>
                  <a:pt x="771734" y="714329"/>
                  <a:pt x="771198" y="714329"/>
                </a:cubicBezTo>
                <a:cubicBezTo>
                  <a:pt x="768517" y="713525"/>
                  <a:pt x="759402" y="709236"/>
                  <a:pt x="757325" y="707627"/>
                </a:cubicBezTo>
                <a:cubicBezTo>
                  <a:pt x="756655" y="708096"/>
                  <a:pt x="758062" y="714396"/>
                  <a:pt x="757392" y="714396"/>
                </a:cubicBezTo>
                <a:cubicBezTo>
                  <a:pt x="757124" y="714195"/>
                  <a:pt x="753438" y="714463"/>
                  <a:pt x="753036" y="714463"/>
                </a:cubicBezTo>
                <a:cubicBezTo>
                  <a:pt x="750824" y="714463"/>
                  <a:pt x="750623" y="707024"/>
                  <a:pt x="750623" y="706688"/>
                </a:cubicBezTo>
                <a:cubicBezTo>
                  <a:pt x="734471" y="700322"/>
                  <a:pt x="732260" y="688057"/>
                  <a:pt x="730516" y="679478"/>
                </a:cubicBezTo>
                <a:cubicBezTo>
                  <a:pt x="730516" y="683097"/>
                  <a:pt x="726629" y="682025"/>
                  <a:pt x="722810" y="682025"/>
                </a:cubicBezTo>
                <a:cubicBezTo>
                  <a:pt x="722541" y="682025"/>
                  <a:pt x="722339" y="682025"/>
                  <a:pt x="721937" y="682025"/>
                </a:cubicBezTo>
                <a:cubicBezTo>
                  <a:pt x="719793" y="671905"/>
                  <a:pt x="720865" y="669291"/>
                  <a:pt x="719458" y="663728"/>
                </a:cubicBezTo>
                <a:lnTo>
                  <a:pt x="717146" y="674100"/>
                </a:lnTo>
                <a:lnTo>
                  <a:pt x="709371" y="670213"/>
                </a:lnTo>
                <a:cubicBezTo>
                  <a:pt x="706371" y="668705"/>
                  <a:pt x="703741" y="667381"/>
                  <a:pt x="703775" y="667414"/>
                </a:cubicBezTo>
                <a:cubicBezTo>
                  <a:pt x="699820" y="658769"/>
                  <a:pt x="702702" y="665940"/>
                  <a:pt x="696938" y="660712"/>
                </a:cubicBezTo>
                <a:lnTo>
                  <a:pt x="698034" y="654459"/>
                </a:lnTo>
                <a:lnTo>
                  <a:pt x="697541" y="654345"/>
                </a:lnTo>
                <a:lnTo>
                  <a:pt x="698054" y="654345"/>
                </a:lnTo>
                <a:lnTo>
                  <a:pt x="698078" y="654211"/>
                </a:lnTo>
                <a:cubicBezTo>
                  <a:pt x="698413" y="654144"/>
                  <a:pt x="698547" y="654211"/>
                  <a:pt x="698949" y="654010"/>
                </a:cubicBezTo>
                <a:cubicBezTo>
                  <a:pt x="698814" y="654010"/>
                  <a:pt x="698614" y="654010"/>
                  <a:pt x="698278" y="654010"/>
                </a:cubicBezTo>
                <a:cubicBezTo>
                  <a:pt x="698479" y="653876"/>
                  <a:pt x="698614" y="653742"/>
                  <a:pt x="698748" y="653675"/>
                </a:cubicBezTo>
                <a:cubicBezTo>
                  <a:pt x="698211" y="654077"/>
                  <a:pt x="697675" y="654010"/>
                  <a:pt x="697072" y="653407"/>
                </a:cubicBezTo>
                <a:cubicBezTo>
                  <a:pt x="697005" y="653742"/>
                  <a:pt x="697206" y="653876"/>
                  <a:pt x="697273" y="654010"/>
                </a:cubicBezTo>
                <a:cubicBezTo>
                  <a:pt x="694726" y="653943"/>
                  <a:pt x="690370" y="653876"/>
                  <a:pt x="690370" y="654412"/>
                </a:cubicBezTo>
                <a:cubicBezTo>
                  <a:pt x="688226" y="644828"/>
                  <a:pt x="681590" y="636718"/>
                  <a:pt x="679714" y="633904"/>
                </a:cubicBezTo>
                <a:cubicBezTo>
                  <a:pt x="679312" y="633904"/>
                  <a:pt x="653710" y="614400"/>
                  <a:pt x="651230" y="613797"/>
                </a:cubicBezTo>
                <a:cubicBezTo>
                  <a:pt x="644461" y="613797"/>
                  <a:pt x="620867" y="597243"/>
                  <a:pt x="608066" y="593691"/>
                </a:cubicBezTo>
                <a:cubicBezTo>
                  <a:pt x="607463" y="593691"/>
                  <a:pt x="610546" y="587927"/>
                  <a:pt x="611350" y="586989"/>
                </a:cubicBezTo>
                <a:cubicBezTo>
                  <a:pt x="611149" y="586989"/>
                  <a:pt x="610948" y="586989"/>
                  <a:pt x="610814" y="586989"/>
                </a:cubicBezTo>
                <a:cubicBezTo>
                  <a:pt x="610747" y="587056"/>
                  <a:pt x="610747" y="587056"/>
                  <a:pt x="610680" y="587056"/>
                </a:cubicBezTo>
                <a:cubicBezTo>
                  <a:pt x="578107" y="592082"/>
                  <a:pt x="538029" y="565073"/>
                  <a:pt x="509612" y="587056"/>
                </a:cubicBezTo>
                <a:cubicBezTo>
                  <a:pt x="507467" y="587056"/>
                  <a:pt x="510684" y="581493"/>
                  <a:pt x="511622" y="580488"/>
                </a:cubicBezTo>
                <a:cubicBezTo>
                  <a:pt x="507802" y="580019"/>
                  <a:pt x="470605" y="568759"/>
                  <a:pt x="463702" y="572378"/>
                </a:cubicBezTo>
                <a:cubicBezTo>
                  <a:pt x="465981" y="570033"/>
                  <a:pt x="470605" y="565676"/>
                  <a:pt x="473487" y="564470"/>
                </a:cubicBezTo>
                <a:cubicBezTo>
                  <a:pt x="467053" y="561386"/>
                  <a:pt x="462965" y="561319"/>
                  <a:pt x="453179" y="560314"/>
                </a:cubicBezTo>
                <a:cubicBezTo>
                  <a:pt x="462093" y="560314"/>
                  <a:pt x="446410" y="573786"/>
                  <a:pt x="449091" y="573786"/>
                </a:cubicBezTo>
                <a:cubicBezTo>
                  <a:pt x="464842" y="564738"/>
                  <a:pt x="453716" y="572713"/>
                  <a:pt x="462496" y="574121"/>
                </a:cubicBezTo>
                <a:cubicBezTo>
                  <a:pt x="462496" y="581895"/>
                  <a:pt x="448421" y="586050"/>
                  <a:pt x="440446" y="587391"/>
                </a:cubicBezTo>
                <a:cubicBezTo>
                  <a:pt x="443462" y="586721"/>
                  <a:pt x="444131" y="584777"/>
                  <a:pt x="442389" y="581024"/>
                </a:cubicBezTo>
                <a:cubicBezTo>
                  <a:pt x="430527" y="584375"/>
                  <a:pt x="433475" y="574925"/>
                  <a:pt x="425768" y="588329"/>
                </a:cubicBezTo>
                <a:cubicBezTo>
                  <a:pt x="418931" y="588329"/>
                  <a:pt x="404455" y="588329"/>
                  <a:pt x="399830" y="588329"/>
                </a:cubicBezTo>
                <a:cubicBezTo>
                  <a:pt x="396278" y="595031"/>
                  <a:pt x="394402" y="595634"/>
                  <a:pt x="388571" y="601130"/>
                </a:cubicBezTo>
                <a:cubicBezTo>
                  <a:pt x="388705" y="598918"/>
                  <a:pt x="388705" y="596037"/>
                  <a:pt x="388705" y="593825"/>
                </a:cubicBezTo>
                <a:cubicBezTo>
                  <a:pt x="386895" y="595366"/>
                  <a:pt x="355194" y="606224"/>
                  <a:pt x="355194" y="601532"/>
                </a:cubicBezTo>
                <a:cubicBezTo>
                  <a:pt x="355731" y="600326"/>
                  <a:pt x="355529" y="594495"/>
                  <a:pt x="355194" y="593356"/>
                </a:cubicBezTo>
                <a:cubicBezTo>
                  <a:pt x="355194" y="593758"/>
                  <a:pt x="364309" y="594160"/>
                  <a:pt x="364979" y="593825"/>
                </a:cubicBezTo>
                <a:cubicBezTo>
                  <a:pt x="365314" y="591613"/>
                  <a:pt x="365515" y="589402"/>
                  <a:pt x="365382" y="587122"/>
                </a:cubicBezTo>
                <a:cubicBezTo>
                  <a:pt x="364309" y="586989"/>
                  <a:pt x="355529" y="587324"/>
                  <a:pt x="355194" y="587257"/>
                </a:cubicBezTo>
                <a:cubicBezTo>
                  <a:pt x="356803" y="585380"/>
                  <a:pt x="375301" y="560314"/>
                  <a:pt x="367795" y="560314"/>
                </a:cubicBezTo>
                <a:cubicBezTo>
                  <a:pt x="378987" y="557499"/>
                  <a:pt x="378182" y="556159"/>
                  <a:pt x="388638" y="553612"/>
                </a:cubicBezTo>
                <a:cubicBezTo>
                  <a:pt x="375770" y="553746"/>
                  <a:pt x="357607" y="559979"/>
                  <a:pt x="356803" y="566614"/>
                </a:cubicBezTo>
                <a:cubicBezTo>
                  <a:pt x="356803" y="566614"/>
                  <a:pt x="361829" y="567687"/>
                  <a:pt x="361829" y="566882"/>
                </a:cubicBezTo>
                <a:cubicBezTo>
                  <a:pt x="361695" y="567217"/>
                  <a:pt x="361494" y="571440"/>
                  <a:pt x="361829" y="571976"/>
                </a:cubicBezTo>
                <a:cubicBezTo>
                  <a:pt x="359819" y="573651"/>
                  <a:pt x="357473" y="574254"/>
                  <a:pt x="354859" y="573718"/>
                </a:cubicBezTo>
                <a:cubicBezTo>
                  <a:pt x="354189" y="573718"/>
                  <a:pt x="358746" y="567016"/>
                  <a:pt x="352111" y="567016"/>
                </a:cubicBezTo>
                <a:cubicBezTo>
                  <a:pt x="351710" y="575461"/>
                  <a:pt x="344672" y="583236"/>
                  <a:pt x="335088" y="585179"/>
                </a:cubicBezTo>
                <a:cubicBezTo>
                  <a:pt x="335088" y="587726"/>
                  <a:pt x="330128" y="591881"/>
                  <a:pt x="328118" y="593825"/>
                </a:cubicBezTo>
                <a:cubicBezTo>
                  <a:pt x="327314" y="593825"/>
                  <a:pt x="326978" y="593288"/>
                  <a:pt x="326844" y="592552"/>
                </a:cubicBezTo>
                <a:cubicBezTo>
                  <a:pt x="325705" y="593490"/>
                  <a:pt x="323895" y="593691"/>
                  <a:pt x="321684" y="593356"/>
                </a:cubicBezTo>
                <a:cubicBezTo>
                  <a:pt x="321684" y="593490"/>
                  <a:pt x="321818" y="593624"/>
                  <a:pt x="321952" y="593691"/>
                </a:cubicBezTo>
                <a:cubicBezTo>
                  <a:pt x="319673" y="594093"/>
                  <a:pt x="317327" y="594160"/>
                  <a:pt x="314982" y="593825"/>
                </a:cubicBezTo>
                <a:cubicBezTo>
                  <a:pt x="315383" y="594160"/>
                  <a:pt x="315786" y="597913"/>
                  <a:pt x="316054" y="599656"/>
                </a:cubicBezTo>
                <a:cubicBezTo>
                  <a:pt x="322152" y="600862"/>
                  <a:pt x="335088" y="603878"/>
                  <a:pt x="335088" y="606559"/>
                </a:cubicBezTo>
                <a:cubicBezTo>
                  <a:pt x="331067" y="609240"/>
                  <a:pt x="330731" y="611318"/>
                  <a:pt x="328386" y="614735"/>
                </a:cubicBezTo>
                <a:cubicBezTo>
                  <a:pt x="328386" y="613864"/>
                  <a:pt x="299500" y="632429"/>
                  <a:pt x="297891" y="634037"/>
                </a:cubicBezTo>
                <a:cubicBezTo>
                  <a:pt x="296081" y="632429"/>
                  <a:pt x="295680" y="630151"/>
                  <a:pt x="296752" y="627335"/>
                </a:cubicBezTo>
                <a:cubicBezTo>
                  <a:pt x="285559" y="637522"/>
                  <a:pt x="271016" y="644761"/>
                  <a:pt x="268067" y="652468"/>
                </a:cubicBezTo>
                <a:cubicBezTo>
                  <a:pt x="268067" y="651463"/>
                  <a:pt x="257812" y="656222"/>
                  <a:pt x="255064" y="658969"/>
                </a:cubicBezTo>
                <a:cubicBezTo>
                  <a:pt x="254930" y="658902"/>
                  <a:pt x="254863" y="658769"/>
                  <a:pt x="254662" y="658634"/>
                </a:cubicBezTo>
                <a:cubicBezTo>
                  <a:pt x="254662" y="659975"/>
                  <a:pt x="253254" y="660645"/>
                  <a:pt x="251646" y="660913"/>
                </a:cubicBezTo>
                <a:cubicBezTo>
                  <a:pt x="253522" y="661182"/>
                  <a:pt x="254662" y="662254"/>
                  <a:pt x="254662" y="665739"/>
                </a:cubicBezTo>
                <a:cubicBezTo>
                  <a:pt x="254662" y="670698"/>
                  <a:pt x="240856" y="664667"/>
                  <a:pt x="241258" y="664733"/>
                </a:cubicBezTo>
                <a:cubicBezTo>
                  <a:pt x="241258" y="668352"/>
                  <a:pt x="238644" y="667816"/>
                  <a:pt x="234556" y="667548"/>
                </a:cubicBezTo>
                <a:cubicBezTo>
                  <a:pt x="239783" y="669090"/>
                  <a:pt x="237773" y="669224"/>
                  <a:pt x="241258" y="671837"/>
                </a:cubicBezTo>
                <a:cubicBezTo>
                  <a:pt x="241258" y="676194"/>
                  <a:pt x="237907" y="674116"/>
                  <a:pt x="234690" y="671502"/>
                </a:cubicBezTo>
                <a:cubicBezTo>
                  <a:pt x="234488" y="672776"/>
                  <a:pt x="234154" y="673982"/>
                  <a:pt x="234556" y="674921"/>
                </a:cubicBezTo>
                <a:cubicBezTo>
                  <a:pt x="234556" y="670833"/>
                  <a:pt x="213712" y="687386"/>
                  <a:pt x="213243" y="687654"/>
                </a:cubicBezTo>
                <a:cubicBezTo>
                  <a:pt x="214382" y="685510"/>
                  <a:pt x="214785" y="683298"/>
                  <a:pt x="214450" y="680952"/>
                </a:cubicBezTo>
                <a:cubicBezTo>
                  <a:pt x="214785" y="680752"/>
                  <a:pt x="194343" y="691073"/>
                  <a:pt x="194343" y="689196"/>
                </a:cubicBezTo>
                <a:cubicBezTo>
                  <a:pt x="193739" y="688928"/>
                  <a:pt x="194007" y="686448"/>
                  <a:pt x="194544" y="684237"/>
                </a:cubicBezTo>
                <a:cubicBezTo>
                  <a:pt x="193941" y="686180"/>
                  <a:pt x="193471" y="687654"/>
                  <a:pt x="189718" y="687654"/>
                </a:cubicBezTo>
                <a:cubicBezTo>
                  <a:pt x="196756" y="695228"/>
                  <a:pt x="189450" y="690470"/>
                  <a:pt x="202050" y="694357"/>
                </a:cubicBezTo>
                <a:cubicBezTo>
                  <a:pt x="193338" y="694357"/>
                  <a:pt x="206742" y="706957"/>
                  <a:pt x="207680" y="701059"/>
                </a:cubicBezTo>
                <a:lnTo>
                  <a:pt x="208031" y="701059"/>
                </a:lnTo>
                <a:lnTo>
                  <a:pt x="208082" y="701059"/>
                </a:lnTo>
                <a:cubicBezTo>
                  <a:pt x="207278" y="701059"/>
                  <a:pt x="208284" y="707761"/>
                  <a:pt x="207211" y="707761"/>
                </a:cubicBezTo>
                <a:cubicBezTo>
                  <a:pt x="206005" y="706823"/>
                  <a:pt x="203793" y="707024"/>
                  <a:pt x="202386" y="707359"/>
                </a:cubicBezTo>
                <a:cubicBezTo>
                  <a:pt x="201514" y="706152"/>
                  <a:pt x="196956" y="703137"/>
                  <a:pt x="194611" y="701729"/>
                </a:cubicBezTo>
                <a:cubicBezTo>
                  <a:pt x="194678" y="704276"/>
                  <a:pt x="180939" y="713056"/>
                  <a:pt x="180939" y="705482"/>
                </a:cubicBezTo>
                <a:cubicBezTo>
                  <a:pt x="183217" y="704410"/>
                  <a:pt x="190657" y="694357"/>
                  <a:pt x="188445" y="694357"/>
                </a:cubicBezTo>
                <a:cubicBezTo>
                  <a:pt x="184960" y="695362"/>
                  <a:pt x="183150" y="702265"/>
                  <a:pt x="173499" y="701059"/>
                </a:cubicBezTo>
                <a:cubicBezTo>
                  <a:pt x="175041" y="701059"/>
                  <a:pt x="174237" y="691073"/>
                  <a:pt x="174237" y="693217"/>
                </a:cubicBezTo>
                <a:cubicBezTo>
                  <a:pt x="174237" y="693888"/>
                  <a:pt x="169277" y="694558"/>
                  <a:pt x="166462" y="694558"/>
                </a:cubicBezTo>
                <a:cubicBezTo>
                  <a:pt x="172226" y="696166"/>
                  <a:pt x="160631" y="705884"/>
                  <a:pt x="159961" y="699316"/>
                </a:cubicBezTo>
                <a:cubicBezTo>
                  <a:pt x="160229" y="699383"/>
                  <a:pt x="151047" y="707828"/>
                  <a:pt x="152790" y="707828"/>
                </a:cubicBezTo>
                <a:cubicBezTo>
                  <a:pt x="149573" y="708431"/>
                  <a:pt x="150109" y="703673"/>
                  <a:pt x="148433" y="701796"/>
                </a:cubicBezTo>
                <a:cubicBezTo>
                  <a:pt x="148902" y="703807"/>
                  <a:pt x="143474" y="710643"/>
                  <a:pt x="141061" y="713190"/>
                </a:cubicBezTo>
                <a:cubicBezTo>
                  <a:pt x="143004" y="714597"/>
                  <a:pt x="142938" y="715402"/>
                  <a:pt x="140726" y="714999"/>
                </a:cubicBezTo>
                <a:cubicBezTo>
                  <a:pt x="140190" y="714999"/>
                  <a:pt x="140122" y="714597"/>
                  <a:pt x="140257" y="713994"/>
                </a:cubicBezTo>
                <a:cubicBezTo>
                  <a:pt x="139922" y="714262"/>
                  <a:pt x="139989" y="714061"/>
                  <a:pt x="140525" y="713257"/>
                </a:cubicBezTo>
                <a:cubicBezTo>
                  <a:pt x="141195" y="711447"/>
                  <a:pt x="142938" y="708901"/>
                  <a:pt x="142468" y="708901"/>
                </a:cubicBezTo>
                <a:cubicBezTo>
                  <a:pt x="142803" y="708901"/>
                  <a:pt x="143139" y="708901"/>
                  <a:pt x="143608" y="708901"/>
                </a:cubicBezTo>
                <a:cubicBezTo>
                  <a:pt x="141128" y="708901"/>
                  <a:pt x="140793" y="708230"/>
                  <a:pt x="140726" y="706019"/>
                </a:cubicBezTo>
                <a:cubicBezTo>
                  <a:pt x="140726" y="710241"/>
                  <a:pt x="126919" y="706890"/>
                  <a:pt x="126852" y="706957"/>
                </a:cubicBezTo>
                <a:cubicBezTo>
                  <a:pt x="129735" y="712586"/>
                  <a:pt x="89254" y="725522"/>
                  <a:pt x="87109" y="715133"/>
                </a:cubicBezTo>
                <a:cubicBezTo>
                  <a:pt x="83423" y="697037"/>
                  <a:pt x="108288" y="706823"/>
                  <a:pt x="117403" y="700925"/>
                </a:cubicBezTo>
                <a:cubicBezTo>
                  <a:pt x="140457" y="685979"/>
                  <a:pt x="152990" y="680819"/>
                  <a:pt x="177253" y="680819"/>
                </a:cubicBezTo>
                <a:cubicBezTo>
                  <a:pt x="177186" y="680885"/>
                  <a:pt x="252920" y="613797"/>
                  <a:pt x="247759" y="613797"/>
                </a:cubicBezTo>
                <a:cubicBezTo>
                  <a:pt x="238845" y="613797"/>
                  <a:pt x="222693" y="613194"/>
                  <a:pt x="220146" y="613797"/>
                </a:cubicBezTo>
                <a:cubicBezTo>
                  <a:pt x="221152" y="611653"/>
                  <a:pt x="221487" y="609441"/>
                  <a:pt x="221152" y="607095"/>
                </a:cubicBezTo>
                <a:cubicBezTo>
                  <a:pt x="220079" y="628140"/>
                  <a:pt x="198833" y="615406"/>
                  <a:pt x="188512" y="607095"/>
                </a:cubicBezTo>
                <a:cubicBezTo>
                  <a:pt x="189250" y="607095"/>
                  <a:pt x="187440" y="611988"/>
                  <a:pt x="187037" y="613730"/>
                </a:cubicBezTo>
                <a:cubicBezTo>
                  <a:pt x="185429" y="613864"/>
                  <a:pt x="181006" y="613730"/>
                  <a:pt x="181006" y="614602"/>
                </a:cubicBezTo>
                <a:cubicBezTo>
                  <a:pt x="184759" y="606224"/>
                  <a:pt x="181609" y="607095"/>
                  <a:pt x="181609" y="607095"/>
                </a:cubicBezTo>
                <a:cubicBezTo>
                  <a:pt x="183552" y="607095"/>
                  <a:pt x="143742" y="613797"/>
                  <a:pt x="145082" y="613797"/>
                </a:cubicBezTo>
                <a:cubicBezTo>
                  <a:pt x="144479" y="614602"/>
                  <a:pt x="152387" y="603342"/>
                  <a:pt x="153929" y="606827"/>
                </a:cubicBezTo>
                <a:cubicBezTo>
                  <a:pt x="148651" y="574456"/>
                  <a:pt x="109745" y="586080"/>
                  <a:pt x="88982" y="580824"/>
                </a:cubicBezTo>
                <a:lnTo>
                  <a:pt x="76432" y="567941"/>
                </a:lnTo>
                <a:lnTo>
                  <a:pt x="76444" y="568022"/>
                </a:lnTo>
                <a:cubicBezTo>
                  <a:pt x="75304" y="568558"/>
                  <a:pt x="74433" y="568424"/>
                  <a:pt x="74165" y="567151"/>
                </a:cubicBezTo>
                <a:cubicBezTo>
                  <a:pt x="74433" y="567553"/>
                  <a:pt x="75171" y="567620"/>
                  <a:pt x="76310" y="567151"/>
                </a:cubicBezTo>
                <a:lnTo>
                  <a:pt x="76371" y="567545"/>
                </a:lnTo>
                <a:lnTo>
                  <a:pt x="85902" y="560314"/>
                </a:lnTo>
                <a:cubicBezTo>
                  <a:pt x="75045" y="550328"/>
                  <a:pt x="54335" y="545301"/>
                  <a:pt x="66064" y="528479"/>
                </a:cubicBezTo>
                <a:lnTo>
                  <a:pt x="66356" y="528835"/>
                </a:lnTo>
                <a:lnTo>
                  <a:pt x="68209" y="531093"/>
                </a:lnTo>
                <a:cubicBezTo>
                  <a:pt x="71224" y="527541"/>
                  <a:pt x="85165" y="520905"/>
                  <a:pt x="87176" y="519901"/>
                </a:cubicBezTo>
                <a:cubicBezTo>
                  <a:pt x="85567" y="497046"/>
                  <a:pt x="112644" y="494231"/>
                  <a:pt x="126718" y="506496"/>
                </a:cubicBezTo>
                <a:cubicBezTo>
                  <a:pt x="126786" y="503413"/>
                  <a:pt x="137844" y="493092"/>
                  <a:pt x="139251" y="493092"/>
                </a:cubicBezTo>
                <a:cubicBezTo>
                  <a:pt x="134761" y="489942"/>
                  <a:pt x="130941" y="491148"/>
                  <a:pt x="141664" y="486390"/>
                </a:cubicBezTo>
                <a:cubicBezTo>
                  <a:pt x="140190" y="486390"/>
                  <a:pt x="174304" y="500732"/>
                  <a:pt x="174304" y="486054"/>
                </a:cubicBezTo>
                <a:cubicBezTo>
                  <a:pt x="164518" y="478012"/>
                  <a:pt x="171355" y="477074"/>
                  <a:pt x="158888" y="472986"/>
                </a:cubicBezTo>
                <a:cubicBezTo>
                  <a:pt x="162508" y="472986"/>
                  <a:pt x="160698" y="466284"/>
                  <a:pt x="159760" y="466284"/>
                </a:cubicBezTo>
                <a:cubicBezTo>
                  <a:pt x="164116" y="465345"/>
                  <a:pt x="168406" y="466685"/>
                  <a:pt x="172896" y="466284"/>
                </a:cubicBezTo>
                <a:cubicBezTo>
                  <a:pt x="167668" y="466284"/>
                  <a:pt x="169210" y="462061"/>
                  <a:pt x="166730" y="459179"/>
                </a:cubicBezTo>
                <a:cubicBezTo>
                  <a:pt x="159894" y="467222"/>
                  <a:pt x="134158" y="470171"/>
                  <a:pt x="134158" y="474862"/>
                </a:cubicBezTo>
                <a:cubicBezTo>
                  <a:pt x="133890" y="474728"/>
                  <a:pt x="123434" y="469836"/>
                  <a:pt x="129868" y="472986"/>
                </a:cubicBezTo>
                <a:cubicBezTo>
                  <a:pt x="103261" y="472986"/>
                  <a:pt x="54000" y="477543"/>
                  <a:pt x="53732" y="459582"/>
                </a:cubicBezTo>
                <a:cubicBezTo>
                  <a:pt x="47499" y="450265"/>
                  <a:pt x="34296" y="445574"/>
                  <a:pt x="20221" y="441217"/>
                </a:cubicBezTo>
                <a:cubicBezTo>
                  <a:pt x="20221" y="428416"/>
                  <a:pt x="120753" y="416219"/>
                  <a:pt x="120753" y="418765"/>
                </a:cubicBezTo>
                <a:cubicBezTo>
                  <a:pt x="114521" y="420105"/>
                  <a:pt x="113918" y="424931"/>
                  <a:pt x="114051" y="424797"/>
                </a:cubicBezTo>
                <a:cubicBezTo>
                  <a:pt x="114051" y="425870"/>
                  <a:pt x="114051" y="426942"/>
                  <a:pt x="114051" y="428014"/>
                </a:cubicBezTo>
                <a:cubicBezTo>
                  <a:pt x="110298" y="424931"/>
                  <a:pt x="116263" y="431231"/>
                  <a:pt x="117268" y="432705"/>
                </a:cubicBezTo>
                <a:cubicBezTo>
                  <a:pt x="117335" y="422921"/>
                  <a:pt x="123769" y="424395"/>
                  <a:pt x="123837" y="432705"/>
                </a:cubicBezTo>
                <a:cubicBezTo>
                  <a:pt x="134761" y="431231"/>
                  <a:pt x="135632" y="430762"/>
                  <a:pt x="153527" y="432705"/>
                </a:cubicBezTo>
                <a:cubicBezTo>
                  <a:pt x="158620" y="432705"/>
                  <a:pt x="141798" y="419301"/>
                  <a:pt x="149237" y="419301"/>
                </a:cubicBezTo>
                <a:cubicBezTo>
                  <a:pt x="141262" y="416956"/>
                  <a:pt x="139922" y="414074"/>
                  <a:pt x="134158" y="410589"/>
                </a:cubicBezTo>
                <a:cubicBezTo>
                  <a:pt x="134158" y="419436"/>
                  <a:pt x="114051" y="400402"/>
                  <a:pt x="114051" y="406501"/>
                </a:cubicBezTo>
                <a:cubicBezTo>
                  <a:pt x="99641" y="388874"/>
                  <a:pt x="75514" y="381301"/>
                  <a:pt x="48437" y="379088"/>
                </a:cubicBezTo>
                <a:cubicBezTo>
                  <a:pt x="47365" y="377816"/>
                  <a:pt x="46896" y="376408"/>
                  <a:pt x="47030" y="374867"/>
                </a:cubicBezTo>
                <a:cubicBezTo>
                  <a:pt x="47030" y="356502"/>
                  <a:pt x="96089" y="365148"/>
                  <a:pt x="111504" y="358982"/>
                </a:cubicBezTo>
                <a:cubicBezTo>
                  <a:pt x="123970" y="353956"/>
                  <a:pt x="123903" y="337670"/>
                  <a:pt x="133688" y="332241"/>
                </a:cubicBezTo>
                <a:cubicBezTo>
                  <a:pt x="152186" y="322054"/>
                  <a:pt x="200911" y="311263"/>
                  <a:pt x="220079" y="312202"/>
                </a:cubicBezTo>
                <a:cubicBezTo>
                  <a:pt x="251043" y="312202"/>
                  <a:pt x="264380" y="290219"/>
                  <a:pt x="286833" y="305834"/>
                </a:cubicBezTo>
                <a:cubicBezTo>
                  <a:pt x="287234" y="305834"/>
                  <a:pt x="287704" y="305901"/>
                  <a:pt x="288374" y="305969"/>
                </a:cubicBezTo>
                <a:cubicBezTo>
                  <a:pt x="292194" y="308650"/>
                  <a:pt x="285492" y="313274"/>
                  <a:pt x="285760" y="313274"/>
                </a:cubicBezTo>
                <a:cubicBezTo>
                  <a:pt x="288910" y="313274"/>
                  <a:pt x="301577" y="313274"/>
                  <a:pt x="305331" y="313274"/>
                </a:cubicBezTo>
                <a:cubicBezTo>
                  <a:pt x="317663" y="313274"/>
                  <a:pt x="358880" y="319373"/>
                  <a:pt x="350637" y="319373"/>
                </a:cubicBezTo>
                <a:cubicBezTo>
                  <a:pt x="352111" y="320445"/>
                  <a:pt x="361829" y="318769"/>
                  <a:pt x="363773" y="318769"/>
                </a:cubicBezTo>
                <a:cubicBezTo>
                  <a:pt x="362165" y="318769"/>
                  <a:pt x="388973" y="322254"/>
                  <a:pt x="388973" y="321853"/>
                </a:cubicBezTo>
                <a:cubicBezTo>
                  <a:pt x="395474" y="318501"/>
                  <a:pt x="391922" y="318971"/>
                  <a:pt x="395675" y="321919"/>
                </a:cubicBezTo>
                <a:lnTo>
                  <a:pt x="397101" y="319239"/>
                </a:lnTo>
                <a:lnTo>
                  <a:pt x="397351" y="318769"/>
                </a:lnTo>
                <a:cubicBezTo>
                  <a:pt x="411291" y="318636"/>
                  <a:pt x="420205" y="325471"/>
                  <a:pt x="433140" y="325471"/>
                </a:cubicBezTo>
                <a:cubicBezTo>
                  <a:pt x="433542" y="324667"/>
                  <a:pt x="424293" y="323796"/>
                  <a:pt x="433207" y="319105"/>
                </a:cubicBezTo>
                <a:lnTo>
                  <a:pt x="433673" y="319311"/>
                </a:lnTo>
                <a:lnTo>
                  <a:pt x="440914" y="322522"/>
                </a:lnTo>
                <a:cubicBezTo>
                  <a:pt x="441182" y="322121"/>
                  <a:pt x="441317" y="322054"/>
                  <a:pt x="441116" y="322590"/>
                </a:cubicBezTo>
                <a:cubicBezTo>
                  <a:pt x="444131" y="323662"/>
                  <a:pt x="447148" y="324735"/>
                  <a:pt x="448555" y="325203"/>
                </a:cubicBezTo>
                <a:lnTo>
                  <a:pt x="448988" y="325820"/>
                </a:lnTo>
                <a:lnTo>
                  <a:pt x="453448" y="332174"/>
                </a:lnTo>
                <a:cubicBezTo>
                  <a:pt x="453514" y="322791"/>
                  <a:pt x="462496" y="323126"/>
                  <a:pt x="462093" y="332174"/>
                </a:cubicBezTo>
                <a:cubicBezTo>
                  <a:pt x="493191" y="311799"/>
                  <a:pt x="601431" y="364411"/>
                  <a:pt x="626430" y="338876"/>
                </a:cubicBezTo>
                <a:cubicBezTo>
                  <a:pt x="633738" y="338876"/>
                  <a:pt x="625558" y="346986"/>
                  <a:pt x="627167" y="345578"/>
                </a:cubicBezTo>
                <a:cubicBezTo>
                  <a:pt x="642584" y="345578"/>
                  <a:pt x="658468" y="362467"/>
                  <a:pt x="684673" y="359250"/>
                </a:cubicBezTo>
                <a:cubicBezTo>
                  <a:pt x="686349" y="358446"/>
                  <a:pt x="689834" y="356972"/>
                  <a:pt x="690705" y="356637"/>
                </a:cubicBezTo>
                <a:cubicBezTo>
                  <a:pt x="687958" y="357575"/>
                  <a:pt x="685678" y="357240"/>
                  <a:pt x="684003" y="355497"/>
                </a:cubicBezTo>
                <a:cubicBezTo>
                  <a:pt x="687555" y="354358"/>
                  <a:pt x="698413" y="352280"/>
                  <a:pt x="694994" y="352280"/>
                </a:cubicBezTo>
                <a:cubicBezTo>
                  <a:pt x="694190" y="354894"/>
                  <a:pt x="692112" y="338876"/>
                  <a:pt x="697341" y="338876"/>
                </a:cubicBezTo>
                <a:cubicBezTo>
                  <a:pt x="697876" y="334386"/>
                  <a:pt x="704914" y="343902"/>
                  <a:pt x="704445" y="345176"/>
                </a:cubicBezTo>
                <a:cubicBezTo>
                  <a:pt x="709404" y="344908"/>
                  <a:pt x="715571" y="345712"/>
                  <a:pt x="717514" y="345578"/>
                </a:cubicBezTo>
                <a:cubicBezTo>
                  <a:pt x="718788" y="344372"/>
                  <a:pt x="718921" y="341959"/>
                  <a:pt x="723345" y="339613"/>
                </a:cubicBezTo>
                <a:lnTo>
                  <a:pt x="723825" y="339915"/>
                </a:lnTo>
                <a:lnTo>
                  <a:pt x="731112" y="344497"/>
                </a:lnTo>
                <a:cubicBezTo>
                  <a:pt x="734672" y="346215"/>
                  <a:pt x="738024" y="347589"/>
                  <a:pt x="737621" y="347321"/>
                </a:cubicBezTo>
                <a:cubicBezTo>
                  <a:pt x="737621" y="344439"/>
                  <a:pt x="788221" y="330968"/>
                  <a:pt x="788289" y="338876"/>
                </a:cubicBezTo>
                <a:cubicBezTo>
                  <a:pt x="798810" y="332911"/>
                  <a:pt x="839361" y="326879"/>
                  <a:pt x="823274" y="339278"/>
                </a:cubicBezTo>
                <a:lnTo>
                  <a:pt x="834307" y="333020"/>
                </a:lnTo>
                <a:lnTo>
                  <a:pt x="834735" y="332777"/>
                </a:lnTo>
                <a:cubicBezTo>
                  <a:pt x="838757" y="335458"/>
                  <a:pt x="836344" y="339881"/>
                  <a:pt x="843046" y="338876"/>
                </a:cubicBezTo>
                <a:cubicBezTo>
                  <a:pt x="843114" y="327549"/>
                  <a:pt x="844119" y="335324"/>
                  <a:pt x="851223" y="332174"/>
                </a:cubicBezTo>
                <a:cubicBezTo>
                  <a:pt x="851356" y="329895"/>
                  <a:pt x="851223" y="327684"/>
                  <a:pt x="850820" y="325471"/>
                </a:cubicBezTo>
                <a:cubicBezTo>
                  <a:pt x="848743" y="325338"/>
                  <a:pt x="846799" y="325807"/>
                  <a:pt x="844923" y="326946"/>
                </a:cubicBezTo>
                <a:cubicBezTo>
                  <a:pt x="845325" y="326075"/>
                  <a:pt x="846866" y="321316"/>
                  <a:pt x="844923" y="318769"/>
                </a:cubicBezTo>
                <a:cubicBezTo>
                  <a:pt x="844923" y="317630"/>
                  <a:pt x="900550" y="345578"/>
                  <a:pt x="906381" y="345578"/>
                </a:cubicBezTo>
                <a:cubicBezTo>
                  <a:pt x="908794" y="337267"/>
                  <a:pt x="932050" y="319440"/>
                  <a:pt x="932050" y="340284"/>
                </a:cubicBezTo>
                <a:cubicBezTo>
                  <a:pt x="932050" y="337468"/>
                  <a:pt x="938752" y="338273"/>
                  <a:pt x="938752" y="341288"/>
                </a:cubicBezTo>
                <a:cubicBezTo>
                  <a:pt x="935401" y="345511"/>
                  <a:pt x="934128" y="342897"/>
                  <a:pt x="930844" y="345645"/>
                </a:cubicBezTo>
                <a:cubicBezTo>
                  <a:pt x="930844" y="347857"/>
                  <a:pt x="930709" y="350135"/>
                  <a:pt x="930441" y="352347"/>
                </a:cubicBezTo>
                <a:cubicBezTo>
                  <a:pt x="948873" y="344505"/>
                  <a:pt x="931581" y="348661"/>
                  <a:pt x="944985" y="352347"/>
                </a:cubicBezTo>
                <a:cubicBezTo>
                  <a:pt x="945253" y="321718"/>
                  <a:pt x="1066562" y="359050"/>
                  <a:pt x="1093840" y="359050"/>
                </a:cubicBezTo>
                <a:cubicBezTo>
                  <a:pt x="1113746" y="355899"/>
                  <a:pt x="1138410" y="362602"/>
                  <a:pt x="1144509" y="372454"/>
                </a:cubicBezTo>
                <a:cubicBezTo>
                  <a:pt x="1152886" y="372454"/>
                  <a:pt x="1134321" y="379424"/>
                  <a:pt x="1124938" y="379290"/>
                </a:cubicBezTo>
                <a:cubicBezTo>
                  <a:pt x="1129831" y="380094"/>
                  <a:pt x="1125072" y="384651"/>
                  <a:pt x="1121923" y="386193"/>
                </a:cubicBezTo>
                <a:lnTo>
                  <a:pt x="1139589" y="386302"/>
                </a:lnTo>
                <a:lnTo>
                  <a:pt x="1139204" y="386260"/>
                </a:lnTo>
                <a:cubicBezTo>
                  <a:pt x="1143628" y="386528"/>
                  <a:pt x="1146979" y="386260"/>
                  <a:pt x="1147247" y="386260"/>
                </a:cubicBezTo>
                <a:lnTo>
                  <a:pt x="1144168" y="386645"/>
                </a:lnTo>
                <a:lnTo>
                  <a:pt x="1154026" y="392560"/>
                </a:lnTo>
                <a:cubicBezTo>
                  <a:pt x="1168972" y="392560"/>
                  <a:pt x="1210995" y="384853"/>
                  <a:pt x="1234519" y="379424"/>
                </a:cubicBezTo>
                <a:cubicBezTo>
                  <a:pt x="1235323" y="378419"/>
                  <a:pt x="1236798" y="378217"/>
                  <a:pt x="1238406" y="378485"/>
                </a:cubicBezTo>
                <a:cubicBezTo>
                  <a:pt x="1238607" y="378419"/>
                  <a:pt x="1238808" y="378419"/>
                  <a:pt x="1239009" y="378352"/>
                </a:cubicBezTo>
                <a:cubicBezTo>
                  <a:pt x="1238875" y="378419"/>
                  <a:pt x="1238808" y="378485"/>
                  <a:pt x="1238674" y="378552"/>
                </a:cubicBezTo>
                <a:lnTo>
                  <a:pt x="1238896" y="378746"/>
                </a:lnTo>
                <a:lnTo>
                  <a:pt x="1246650" y="385522"/>
                </a:lnTo>
                <a:cubicBezTo>
                  <a:pt x="1249532" y="385724"/>
                  <a:pt x="1253754" y="386059"/>
                  <a:pt x="1253754" y="385188"/>
                </a:cubicBezTo>
                <a:cubicBezTo>
                  <a:pt x="1254826" y="384316"/>
                  <a:pt x="1252213" y="390482"/>
                  <a:pt x="1250068" y="392828"/>
                </a:cubicBezTo>
                <a:cubicBezTo>
                  <a:pt x="1251810" y="393633"/>
                  <a:pt x="1253754" y="394905"/>
                  <a:pt x="1253754" y="396447"/>
                </a:cubicBezTo>
                <a:cubicBezTo>
                  <a:pt x="1256033" y="395442"/>
                  <a:pt x="1260523" y="391488"/>
                  <a:pt x="1267158" y="392359"/>
                </a:cubicBezTo>
                <a:cubicBezTo>
                  <a:pt x="1267158" y="390214"/>
                  <a:pt x="1267158" y="388070"/>
                  <a:pt x="1267158" y="385925"/>
                </a:cubicBezTo>
                <a:cubicBezTo>
                  <a:pt x="1266956" y="386863"/>
                  <a:pt x="1264276" y="386260"/>
                  <a:pt x="1262332" y="385724"/>
                </a:cubicBezTo>
                <a:cubicBezTo>
                  <a:pt x="1264075" y="385791"/>
                  <a:pt x="1266622" y="385590"/>
                  <a:pt x="1268030" y="385590"/>
                </a:cubicBezTo>
                <a:cubicBezTo>
                  <a:pt x="1266488" y="384585"/>
                  <a:pt x="1267158" y="381166"/>
                  <a:pt x="1268766" y="379826"/>
                </a:cubicBezTo>
                <a:cubicBezTo>
                  <a:pt x="1266421" y="380965"/>
                  <a:pt x="1261796" y="383244"/>
                  <a:pt x="1260590" y="384718"/>
                </a:cubicBezTo>
                <a:cubicBezTo>
                  <a:pt x="1258110" y="382037"/>
                  <a:pt x="1262064" y="380027"/>
                  <a:pt x="1253687" y="379357"/>
                </a:cubicBezTo>
                <a:lnTo>
                  <a:pt x="1253620" y="379357"/>
                </a:lnTo>
                <a:cubicBezTo>
                  <a:pt x="1253687" y="379290"/>
                  <a:pt x="1253687" y="379290"/>
                  <a:pt x="1253821" y="379290"/>
                </a:cubicBezTo>
                <a:cubicBezTo>
                  <a:pt x="1265147" y="342026"/>
                  <a:pt x="1322651" y="372588"/>
                  <a:pt x="1324259" y="372588"/>
                </a:cubicBezTo>
                <a:cubicBezTo>
                  <a:pt x="1324058" y="372789"/>
                  <a:pt x="1330291" y="372253"/>
                  <a:pt x="1330693" y="372588"/>
                </a:cubicBezTo>
                <a:cubicBezTo>
                  <a:pt x="1333374" y="372588"/>
                  <a:pt x="1343629" y="357575"/>
                  <a:pt x="1341417" y="379022"/>
                </a:cubicBezTo>
                <a:cubicBezTo>
                  <a:pt x="1343226" y="378687"/>
                  <a:pt x="1347516" y="378419"/>
                  <a:pt x="1346846" y="379290"/>
                </a:cubicBezTo>
                <a:cubicBezTo>
                  <a:pt x="1364338" y="379290"/>
                  <a:pt x="1393626" y="383780"/>
                  <a:pt x="1404417" y="392694"/>
                </a:cubicBezTo>
                <a:cubicBezTo>
                  <a:pt x="1402340" y="392694"/>
                  <a:pt x="1439604" y="382775"/>
                  <a:pt x="1454952" y="383512"/>
                </a:cubicBezTo>
                <a:cubicBezTo>
                  <a:pt x="1455489" y="381033"/>
                  <a:pt x="1456426" y="378552"/>
                  <a:pt x="1455422" y="383512"/>
                </a:cubicBezTo>
                <a:cubicBezTo>
                  <a:pt x="1458974" y="383780"/>
                  <a:pt x="1461318" y="384585"/>
                  <a:pt x="1461453" y="386394"/>
                </a:cubicBezTo>
                <a:cubicBezTo>
                  <a:pt x="1461252" y="386327"/>
                  <a:pt x="1463933" y="372588"/>
                  <a:pt x="1461654" y="372588"/>
                </a:cubicBezTo>
                <a:cubicBezTo>
                  <a:pt x="1467284" y="371783"/>
                  <a:pt x="1471506" y="373995"/>
                  <a:pt x="1476466" y="372588"/>
                </a:cubicBezTo>
                <a:cubicBezTo>
                  <a:pt x="1473249" y="372588"/>
                  <a:pt x="1476399" y="367092"/>
                  <a:pt x="1476466" y="365885"/>
                </a:cubicBezTo>
                <a:cubicBezTo>
                  <a:pt x="1468423" y="367092"/>
                  <a:pt x="1461520" y="364076"/>
                  <a:pt x="1454751" y="362803"/>
                </a:cubicBezTo>
                <a:cubicBezTo>
                  <a:pt x="1454751" y="367561"/>
                  <a:pt x="1450729" y="366958"/>
                  <a:pt x="1446105" y="365885"/>
                </a:cubicBezTo>
                <a:cubicBezTo>
                  <a:pt x="1452674" y="365885"/>
                  <a:pt x="1447982" y="360189"/>
                  <a:pt x="1444430" y="358513"/>
                </a:cubicBezTo>
                <a:cubicBezTo>
                  <a:pt x="1449255" y="356369"/>
                  <a:pt x="1454417" y="353352"/>
                  <a:pt x="1462660" y="352481"/>
                </a:cubicBezTo>
                <a:cubicBezTo>
                  <a:pt x="1459777" y="352481"/>
                  <a:pt x="1478342" y="340149"/>
                  <a:pt x="1491545" y="339077"/>
                </a:cubicBezTo>
                <a:cubicBezTo>
                  <a:pt x="1493354" y="338943"/>
                  <a:pt x="1513327" y="345779"/>
                  <a:pt x="1520565" y="345779"/>
                </a:cubicBezTo>
                <a:cubicBezTo>
                  <a:pt x="1511316" y="339144"/>
                  <a:pt x="1510378" y="335190"/>
                  <a:pt x="1501665" y="327147"/>
                </a:cubicBezTo>
                <a:cubicBezTo>
                  <a:pt x="1501665" y="325271"/>
                  <a:pt x="1508166" y="325539"/>
                  <a:pt x="1509104" y="325606"/>
                </a:cubicBezTo>
                <a:cubicBezTo>
                  <a:pt x="1507362" y="320311"/>
                  <a:pt x="1508836" y="318166"/>
                  <a:pt x="1502871" y="314614"/>
                </a:cubicBezTo>
                <a:cubicBezTo>
                  <a:pt x="1504949" y="312603"/>
                  <a:pt x="1508903" y="304494"/>
                  <a:pt x="1508367" y="305566"/>
                </a:cubicBezTo>
                <a:cubicBezTo>
                  <a:pt x="1506156" y="305499"/>
                  <a:pt x="1503877" y="305499"/>
                  <a:pt x="1501665" y="305768"/>
                </a:cubicBezTo>
                <a:cubicBezTo>
                  <a:pt x="1500525" y="306437"/>
                  <a:pt x="1505888" y="297054"/>
                  <a:pt x="1505686" y="298864"/>
                </a:cubicBezTo>
                <a:cubicBezTo>
                  <a:pt x="1505285" y="298864"/>
                  <a:pt x="1508635" y="305365"/>
                  <a:pt x="1508903" y="305566"/>
                </a:cubicBezTo>
                <a:cubicBezTo>
                  <a:pt x="1508970" y="297390"/>
                  <a:pt x="1511249" y="298663"/>
                  <a:pt x="1517817" y="298864"/>
                </a:cubicBezTo>
                <a:cubicBezTo>
                  <a:pt x="1509506" y="298864"/>
                  <a:pt x="1535243" y="284254"/>
                  <a:pt x="1535243" y="287403"/>
                </a:cubicBezTo>
                <a:cubicBezTo>
                  <a:pt x="1536048" y="276881"/>
                  <a:pt x="1531892" y="274603"/>
                  <a:pt x="1529077" y="272056"/>
                </a:cubicBezTo>
                <a:cubicBezTo>
                  <a:pt x="1521302" y="272056"/>
                  <a:pt x="1520163" y="265420"/>
                  <a:pt x="1521839" y="258651"/>
                </a:cubicBezTo>
                <a:cubicBezTo>
                  <a:pt x="1519493" y="258450"/>
                  <a:pt x="1517281" y="258853"/>
                  <a:pt x="1515136" y="259858"/>
                </a:cubicBezTo>
                <a:cubicBezTo>
                  <a:pt x="1518823" y="253156"/>
                  <a:pt x="1525391" y="243773"/>
                  <a:pt x="1530954" y="238545"/>
                </a:cubicBezTo>
                <a:cubicBezTo>
                  <a:pt x="1536315" y="238545"/>
                  <a:pt x="1599517" y="231843"/>
                  <a:pt x="1608498" y="231843"/>
                </a:cubicBezTo>
                <a:close/>
                <a:moveTo>
                  <a:pt x="1463701" y="227923"/>
                </a:moveTo>
                <a:cubicBezTo>
                  <a:pt x="1466759" y="229364"/>
                  <a:pt x="1469205" y="231710"/>
                  <a:pt x="1466759" y="231710"/>
                </a:cubicBezTo>
                <a:cubicBezTo>
                  <a:pt x="1462670" y="229632"/>
                  <a:pt x="1459721" y="233586"/>
                  <a:pt x="1456974" y="229565"/>
                </a:cubicBezTo>
                <a:cubicBezTo>
                  <a:pt x="1456974" y="225946"/>
                  <a:pt x="1460643" y="226482"/>
                  <a:pt x="1463701" y="227923"/>
                </a:cubicBezTo>
                <a:close/>
                <a:moveTo>
                  <a:pt x="943314" y="225409"/>
                </a:moveTo>
                <a:cubicBezTo>
                  <a:pt x="957053" y="223196"/>
                  <a:pt x="974209" y="224269"/>
                  <a:pt x="987948" y="225409"/>
                </a:cubicBezTo>
                <a:cubicBezTo>
                  <a:pt x="999745" y="226413"/>
                  <a:pt x="1039220" y="228558"/>
                  <a:pt x="1039220" y="232647"/>
                </a:cubicBezTo>
                <a:cubicBezTo>
                  <a:pt x="1080640" y="230837"/>
                  <a:pt x="1094714" y="236400"/>
                  <a:pt x="1119646" y="250944"/>
                </a:cubicBezTo>
                <a:cubicBezTo>
                  <a:pt x="1119646" y="251212"/>
                  <a:pt x="1119245" y="251480"/>
                  <a:pt x="1118709" y="251748"/>
                </a:cubicBezTo>
                <a:cubicBezTo>
                  <a:pt x="1132515" y="249402"/>
                  <a:pt x="1145316" y="250944"/>
                  <a:pt x="1146455" y="267297"/>
                </a:cubicBezTo>
                <a:cubicBezTo>
                  <a:pt x="1146455" y="261466"/>
                  <a:pt x="1149271" y="270715"/>
                  <a:pt x="1149271" y="272324"/>
                </a:cubicBezTo>
                <a:cubicBezTo>
                  <a:pt x="1154967" y="257713"/>
                  <a:pt x="1202352" y="256037"/>
                  <a:pt x="1206374" y="272189"/>
                </a:cubicBezTo>
                <a:cubicBezTo>
                  <a:pt x="1206039" y="272122"/>
                  <a:pt x="1205569" y="272122"/>
                  <a:pt x="1204899" y="272324"/>
                </a:cubicBezTo>
                <a:cubicBezTo>
                  <a:pt x="1205435" y="272324"/>
                  <a:pt x="1205904" y="272324"/>
                  <a:pt x="1206374" y="272324"/>
                </a:cubicBezTo>
                <a:cubicBezTo>
                  <a:pt x="1206575" y="272993"/>
                  <a:pt x="1206775" y="273664"/>
                  <a:pt x="1206775" y="274401"/>
                </a:cubicBezTo>
                <a:cubicBezTo>
                  <a:pt x="1207178" y="273328"/>
                  <a:pt x="1207111" y="272659"/>
                  <a:pt x="1206708" y="272324"/>
                </a:cubicBezTo>
                <a:lnTo>
                  <a:pt x="1206375" y="272324"/>
                </a:lnTo>
                <a:cubicBezTo>
                  <a:pt x="1206375" y="272256"/>
                  <a:pt x="1206375" y="272256"/>
                  <a:pt x="1206375" y="272189"/>
                </a:cubicBezTo>
                <a:cubicBezTo>
                  <a:pt x="1206509" y="272256"/>
                  <a:pt x="1206643" y="272256"/>
                  <a:pt x="1206710" y="272324"/>
                </a:cubicBezTo>
                <a:lnTo>
                  <a:pt x="1220180" y="272324"/>
                </a:lnTo>
                <a:lnTo>
                  <a:pt x="1220180" y="265621"/>
                </a:lnTo>
                <a:cubicBezTo>
                  <a:pt x="1220180" y="264884"/>
                  <a:pt x="1212540" y="266559"/>
                  <a:pt x="1212137" y="265621"/>
                </a:cubicBezTo>
                <a:cubicBezTo>
                  <a:pt x="1215154" y="265621"/>
                  <a:pt x="1212673" y="258919"/>
                  <a:pt x="1212874" y="258919"/>
                </a:cubicBezTo>
                <a:cubicBezTo>
                  <a:pt x="1218370" y="259187"/>
                  <a:pt x="1244039" y="265621"/>
                  <a:pt x="1238209" y="265621"/>
                </a:cubicBezTo>
                <a:cubicBezTo>
                  <a:pt x="1244843" y="266559"/>
                  <a:pt x="1262470" y="279026"/>
                  <a:pt x="1257779" y="279026"/>
                </a:cubicBezTo>
                <a:cubicBezTo>
                  <a:pt x="1256237" y="278087"/>
                  <a:pt x="1262000" y="285728"/>
                  <a:pt x="1263274" y="285728"/>
                </a:cubicBezTo>
                <a:lnTo>
                  <a:pt x="1267094" y="285728"/>
                </a:lnTo>
                <a:lnTo>
                  <a:pt x="1267094" y="285728"/>
                </a:lnTo>
                <a:lnTo>
                  <a:pt x="1267094" y="285795"/>
                </a:lnTo>
                <a:cubicBezTo>
                  <a:pt x="1267430" y="288073"/>
                  <a:pt x="1267161" y="290285"/>
                  <a:pt x="1266290" y="292430"/>
                </a:cubicBezTo>
                <a:cubicBezTo>
                  <a:pt x="1270579" y="292094"/>
                  <a:pt x="1275940" y="292094"/>
                  <a:pt x="1280498" y="292430"/>
                </a:cubicBezTo>
                <a:cubicBezTo>
                  <a:pt x="1271518" y="282779"/>
                  <a:pt x="1268502" y="269575"/>
                  <a:pt x="1261062" y="259857"/>
                </a:cubicBezTo>
                <a:cubicBezTo>
                  <a:pt x="1260794" y="259992"/>
                  <a:pt x="1260727" y="259992"/>
                  <a:pt x="1260392" y="260125"/>
                </a:cubicBezTo>
                <a:cubicBezTo>
                  <a:pt x="1260526" y="259924"/>
                  <a:pt x="1260794" y="259790"/>
                  <a:pt x="1260928" y="259656"/>
                </a:cubicBezTo>
                <a:cubicBezTo>
                  <a:pt x="1260727" y="259455"/>
                  <a:pt x="1260593" y="259187"/>
                  <a:pt x="1260392" y="258919"/>
                </a:cubicBezTo>
                <a:cubicBezTo>
                  <a:pt x="1261062" y="258852"/>
                  <a:pt x="1261532" y="258852"/>
                  <a:pt x="1261934" y="258852"/>
                </a:cubicBezTo>
                <a:cubicBezTo>
                  <a:pt x="1268099" y="253691"/>
                  <a:pt x="1279292" y="251815"/>
                  <a:pt x="1289948" y="252217"/>
                </a:cubicBezTo>
                <a:cubicBezTo>
                  <a:pt x="1285659" y="252217"/>
                  <a:pt x="1347518" y="229832"/>
                  <a:pt x="1347518" y="247860"/>
                </a:cubicBezTo>
                <a:cubicBezTo>
                  <a:pt x="1334450" y="257444"/>
                  <a:pt x="1321782" y="270379"/>
                  <a:pt x="1334114" y="285660"/>
                </a:cubicBezTo>
                <a:cubicBezTo>
                  <a:pt x="1335454" y="285728"/>
                  <a:pt x="1340816" y="286264"/>
                  <a:pt x="1340816" y="287604"/>
                </a:cubicBezTo>
                <a:cubicBezTo>
                  <a:pt x="1340884" y="287537"/>
                  <a:pt x="1340884" y="287470"/>
                  <a:pt x="1340884" y="287336"/>
                </a:cubicBezTo>
                <a:cubicBezTo>
                  <a:pt x="1344570" y="291759"/>
                  <a:pt x="1347184" y="303622"/>
                  <a:pt x="1347518" y="304896"/>
                </a:cubicBezTo>
                <a:cubicBezTo>
                  <a:pt x="1347518" y="305633"/>
                  <a:pt x="1347385" y="306102"/>
                  <a:pt x="1347184" y="306437"/>
                </a:cubicBezTo>
                <a:cubicBezTo>
                  <a:pt x="1356700" y="309319"/>
                  <a:pt x="1364810" y="320914"/>
                  <a:pt x="1380425" y="319239"/>
                </a:cubicBezTo>
                <a:cubicBezTo>
                  <a:pt x="1395573" y="319239"/>
                  <a:pt x="1398589" y="337803"/>
                  <a:pt x="1412395" y="325941"/>
                </a:cubicBezTo>
                <a:cubicBezTo>
                  <a:pt x="1414205" y="327549"/>
                  <a:pt x="1414607" y="329828"/>
                  <a:pt x="1413535" y="332643"/>
                </a:cubicBezTo>
                <a:cubicBezTo>
                  <a:pt x="1413401" y="333045"/>
                  <a:pt x="1413870" y="332307"/>
                  <a:pt x="1414607" y="331168"/>
                </a:cubicBezTo>
                <a:cubicBezTo>
                  <a:pt x="1414540" y="330967"/>
                  <a:pt x="1414540" y="330766"/>
                  <a:pt x="1414540" y="330498"/>
                </a:cubicBezTo>
                <a:cubicBezTo>
                  <a:pt x="1414674" y="330632"/>
                  <a:pt x="1414741" y="330766"/>
                  <a:pt x="1414808" y="330900"/>
                </a:cubicBezTo>
                <a:cubicBezTo>
                  <a:pt x="1416684" y="328018"/>
                  <a:pt x="1420237" y="323327"/>
                  <a:pt x="1421042" y="325941"/>
                </a:cubicBezTo>
                <a:cubicBezTo>
                  <a:pt x="1421176" y="326276"/>
                  <a:pt x="1421242" y="326745"/>
                  <a:pt x="1421242" y="327415"/>
                </a:cubicBezTo>
                <a:cubicBezTo>
                  <a:pt x="1421176" y="327549"/>
                  <a:pt x="1418226" y="332375"/>
                  <a:pt x="1416283" y="333246"/>
                </a:cubicBezTo>
                <a:cubicBezTo>
                  <a:pt x="1421444" y="342428"/>
                  <a:pt x="1414004" y="340819"/>
                  <a:pt x="1414406" y="345377"/>
                </a:cubicBezTo>
                <a:cubicBezTo>
                  <a:pt x="1416082" y="345779"/>
                  <a:pt x="1413803" y="352749"/>
                  <a:pt x="1415009" y="352749"/>
                </a:cubicBezTo>
                <a:cubicBezTo>
                  <a:pt x="1410318" y="349666"/>
                  <a:pt x="1406296" y="349465"/>
                  <a:pt x="1401136" y="345779"/>
                </a:cubicBezTo>
                <a:cubicBezTo>
                  <a:pt x="1402610" y="345645"/>
                  <a:pt x="1404152" y="345712"/>
                  <a:pt x="1405626" y="346047"/>
                </a:cubicBezTo>
                <a:cubicBezTo>
                  <a:pt x="1404956" y="345712"/>
                  <a:pt x="1404352" y="342830"/>
                  <a:pt x="1404152" y="342763"/>
                </a:cubicBezTo>
                <a:cubicBezTo>
                  <a:pt x="1397785" y="345310"/>
                  <a:pt x="1397583" y="342897"/>
                  <a:pt x="1390546" y="346047"/>
                </a:cubicBezTo>
                <a:cubicBezTo>
                  <a:pt x="1387597" y="346047"/>
                  <a:pt x="1402610" y="355631"/>
                  <a:pt x="1406765" y="355698"/>
                </a:cubicBezTo>
                <a:cubicBezTo>
                  <a:pt x="1399059" y="360992"/>
                  <a:pt x="1390278" y="366154"/>
                  <a:pt x="1380157" y="366154"/>
                </a:cubicBezTo>
                <a:cubicBezTo>
                  <a:pt x="1366016" y="366019"/>
                  <a:pt x="1299666" y="354022"/>
                  <a:pt x="1302212" y="352749"/>
                </a:cubicBezTo>
                <a:cubicBezTo>
                  <a:pt x="1295310" y="349331"/>
                  <a:pt x="1250272" y="366958"/>
                  <a:pt x="1238074" y="369103"/>
                </a:cubicBezTo>
                <a:cubicBezTo>
                  <a:pt x="1228423" y="370778"/>
                  <a:pt x="1213411" y="373526"/>
                  <a:pt x="1198197" y="374665"/>
                </a:cubicBezTo>
                <a:cubicBezTo>
                  <a:pt x="1197996" y="374799"/>
                  <a:pt x="1197795" y="375000"/>
                  <a:pt x="1197392" y="375201"/>
                </a:cubicBezTo>
                <a:cubicBezTo>
                  <a:pt x="1200341" y="375201"/>
                  <a:pt x="1193639" y="380697"/>
                  <a:pt x="1190489" y="380563"/>
                </a:cubicBezTo>
                <a:cubicBezTo>
                  <a:pt x="1183050" y="380563"/>
                  <a:pt x="1192567" y="376140"/>
                  <a:pt x="1196656" y="374799"/>
                </a:cubicBezTo>
                <a:cubicBezTo>
                  <a:pt x="1175744" y="376207"/>
                  <a:pt x="1154632" y="374330"/>
                  <a:pt x="1146523" y="362132"/>
                </a:cubicBezTo>
                <a:cubicBezTo>
                  <a:pt x="1146523" y="361864"/>
                  <a:pt x="1152621" y="360256"/>
                  <a:pt x="1153225" y="359183"/>
                </a:cubicBezTo>
                <a:cubicBezTo>
                  <a:pt x="1153225" y="355631"/>
                  <a:pt x="1146388" y="359920"/>
                  <a:pt x="1146455" y="359585"/>
                </a:cubicBezTo>
                <a:cubicBezTo>
                  <a:pt x="1137005" y="359585"/>
                  <a:pt x="1089084" y="351543"/>
                  <a:pt x="1080841" y="346315"/>
                </a:cubicBezTo>
                <a:cubicBezTo>
                  <a:pt x="1056177" y="346315"/>
                  <a:pt x="1097060" y="330029"/>
                  <a:pt x="1106510" y="327013"/>
                </a:cubicBezTo>
                <a:cubicBezTo>
                  <a:pt x="1103964" y="326141"/>
                  <a:pt x="1100680" y="320713"/>
                  <a:pt x="1099607" y="319239"/>
                </a:cubicBezTo>
                <a:cubicBezTo>
                  <a:pt x="1075077" y="340350"/>
                  <a:pt x="1063683" y="305834"/>
                  <a:pt x="1052289" y="305834"/>
                </a:cubicBezTo>
                <a:cubicBezTo>
                  <a:pt x="1057383" y="306370"/>
                  <a:pt x="1064018" y="305231"/>
                  <a:pt x="1070050" y="303756"/>
                </a:cubicBezTo>
                <a:cubicBezTo>
                  <a:pt x="1064823" y="302282"/>
                  <a:pt x="1059662" y="299132"/>
                  <a:pt x="1053161" y="299132"/>
                </a:cubicBezTo>
                <a:cubicBezTo>
                  <a:pt x="1048403" y="298528"/>
                  <a:pt x="1043309" y="299400"/>
                  <a:pt x="1038484" y="299132"/>
                </a:cubicBezTo>
                <a:cubicBezTo>
                  <a:pt x="1039355" y="299132"/>
                  <a:pt x="1040628" y="285728"/>
                  <a:pt x="1037611" y="285728"/>
                </a:cubicBezTo>
                <a:cubicBezTo>
                  <a:pt x="1045990" y="283315"/>
                  <a:pt x="1045185" y="279026"/>
                  <a:pt x="1054166" y="279026"/>
                </a:cubicBezTo>
                <a:cubicBezTo>
                  <a:pt x="1050882" y="275942"/>
                  <a:pt x="1047330" y="282310"/>
                  <a:pt x="1045922" y="274401"/>
                </a:cubicBezTo>
                <a:cubicBezTo>
                  <a:pt x="1045922" y="273798"/>
                  <a:pt x="1046995" y="272993"/>
                  <a:pt x="1048603" y="272189"/>
                </a:cubicBezTo>
                <a:cubicBezTo>
                  <a:pt x="1021526" y="283449"/>
                  <a:pt x="985536" y="304896"/>
                  <a:pt x="985469" y="299132"/>
                </a:cubicBezTo>
                <a:cubicBezTo>
                  <a:pt x="966436" y="317362"/>
                  <a:pt x="903637" y="295111"/>
                  <a:pt x="895058" y="285728"/>
                </a:cubicBezTo>
                <a:cubicBezTo>
                  <a:pt x="894588" y="285728"/>
                  <a:pt x="898074" y="285057"/>
                  <a:pt x="898475" y="279026"/>
                </a:cubicBezTo>
                <a:cubicBezTo>
                  <a:pt x="907658" y="278690"/>
                  <a:pt x="908864" y="273798"/>
                  <a:pt x="915097" y="265621"/>
                </a:cubicBezTo>
                <a:cubicBezTo>
                  <a:pt x="907724" y="265621"/>
                  <a:pt x="915498" y="265353"/>
                  <a:pt x="920258" y="265621"/>
                </a:cubicBezTo>
                <a:cubicBezTo>
                  <a:pt x="916840" y="265621"/>
                  <a:pt x="923207" y="252217"/>
                  <a:pt x="927897" y="252217"/>
                </a:cubicBezTo>
                <a:cubicBezTo>
                  <a:pt x="928032" y="251547"/>
                  <a:pt x="927428" y="248598"/>
                  <a:pt x="931986" y="244844"/>
                </a:cubicBezTo>
                <a:cubicBezTo>
                  <a:pt x="931986" y="246051"/>
                  <a:pt x="940029" y="245515"/>
                  <a:pt x="937549" y="245515"/>
                </a:cubicBezTo>
                <a:cubicBezTo>
                  <a:pt x="930109" y="241091"/>
                  <a:pt x="927897" y="239148"/>
                  <a:pt x="925284" y="232111"/>
                </a:cubicBezTo>
                <a:cubicBezTo>
                  <a:pt x="905513" y="232111"/>
                  <a:pt x="939627" y="226012"/>
                  <a:pt x="943314" y="225409"/>
                </a:cubicBezTo>
                <a:close/>
                <a:moveTo>
                  <a:pt x="2320024" y="218773"/>
                </a:moveTo>
                <a:cubicBezTo>
                  <a:pt x="2319957" y="218908"/>
                  <a:pt x="2319890" y="219041"/>
                  <a:pt x="2319823" y="219176"/>
                </a:cubicBezTo>
                <a:cubicBezTo>
                  <a:pt x="2320024" y="218975"/>
                  <a:pt x="2320292" y="218908"/>
                  <a:pt x="2320493" y="218840"/>
                </a:cubicBezTo>
                <a:cubicBezTo>
                  <a:pt x="2320359" y="218840"/>
                  <a:pt x="2320224" y="218773"/>
                  <a:pt x="2320024" y="218773"/>
                </a:cubicBezTo>
                <a:close/>
                <a:moveTo>
                  <a:pt x="1492625" y="218707"/>
                </a:moveTo>
                <a:cubicBezTo>
                  <a:pt x="1499126" y="218707"/>
                  <a:pt x="1491084" y="225409"/>
                  <a:pt x="1487465" y="225409"/>
                </a:cubicBezTo>
                <a:cubicBezTo>
                  <a:pt x="1487398" y="225208"/>
                  <a:pt x="1482506" y="225274"/>
                  <a:pt x="1480563" y="225342"/>
                </a:cubicBezTo>
                <a:cubicBezTo>
                  <a:pt x="1486661" y="220785"/>
                  <a:pt x="1483445" y="221522"/>
                  <a:pt x="1492625" y="218707"/>
                </a:cubicBezTo>
                <a:close/>
                <a:moveTo>
                  <a:pt x="3090169" y="207246"/>
                </a:moveTo>
                <a:cubicBezTo>
                  <a:pt x="3079445" y="204230"/>
                  <a:pt x="3085813" y="209122"/>
                  <a:pt x="3083400" y="211066"/>
                </a:cubicBezTo>
                <a:cubicBezTo>
                  <a:pt x="3088628" y="209257"/>
                  <a:pt x="3094459" y="213613"/>
                  <a:pt x="3090169" y="207246"/>
                </a:cubicBezTo>
                <a:close/>
                <a:moveTo>
                  <a:pt x="1357106" y="199203"/>
                </a:moveTo>
                <a:cubicBezTo>
                  <a:pt x="1358984" y="199203"/>
                  <a:pt x="1362267" y="206508"/>
                  <a:pt x="1360525" y="206508"/>
                </a:cubicBezTo>
                <a:cubicBezTo>
                  <a:pt x="1355029" y="206508"/>
                  <a:pt x="1337001" y="206508"/>
                  <a:pt x="1334655" y="206508"/>
                </a:cubicBezTo>
                <a:cubicBezTo>
                  <a:pt x="1334789" y="206508"/>
                  <a:pt x="1335057" y="207179"/>
                  <a:pt x="1334119" y="205972"/>
                </a:cubicBezTo>
                <a:cubicBezTo>
                  <a:pt x="1334119" y="204363"/>
                  <a:pt x="1352818" y="199806"/>
                  <a:pt x="1357106" y="199203"/>
                </a:cubicBezTo>
                <a:close/>
                <a:moveTo>
                  <a:pt x="6559297" y="198600"/>
                </a:moveTo>
                <a:cubicBezTo>
                  <a:pt x="6574175" y="197863"/>
                  <a:pt x="6619147" y="203225"/>
                  <a:pt x="6628396" y="212005"/>
                </a:cubicBezTo>
                <a:cubicBezTo>
                  <a:pt x="6628530" y="201751"/>
                  <a:pt x="6628798" y="207380"/>
                  <a:pt x="6635500" y="205303"/>
                </a:cubicBezTo>
                <a:lnTo>
                  <a:pt x="6635500" y="212005"/>
                </a:lnTo>
                <a:cubicBezTo>
                  <a:pt x="6615394" y="229564"/>
                  <a:pt x="6562246" y="215020"/>
                  <a:pt x="6536242" y="212005"/>
                </a:cubicBezTo>
                <a:cubicBezTo>
                  <a:pt x="6528333" y="212005"/>
                  <a:pt x="6557622" y="198667"/>
                  <a:pt x="6559297" y="198600"/>
                </a:cubicBezTo>
                <a:close/>
                <a:moveTo>
                  <a:pt x="2130966" y="191872"/>
                </a:moveTo>
                <a:lnTo>
                  <a:pt x="2131175" y="191877"/>
                </a:lnTo>
                <a:lnTo>
                  <a:pt x="2130685" y="192568"/>
                </a:lnTo>
                <a:close/>
                <a:moveTo>
                  <a:pt x="2131825" y="190959"/>
                </a:moveTo>
                <a:cubicBezTo>
                  <a:pt x="2131892" y="191227"/>
                  <a:pt x="2131959" y="191496"/>
                  <a:pt x="2132026" y="191898"/>
                </a:cubicBezTo>
                <a:lnTo>
                  <a:pt x="2131175" y="191877"/>
                </a:lnTo>
                <a:close/>
                <a:moveTo>
                  <a:pt x="1863596" y="186671"/>
                </a:moveTo>
                <a:cubicBezTo>
                  <a:pt x="1867441" y="186788"/>
                  <a:pt x="1870860" y="188782"/>
                  <a:pt x="1874512" y="191764"/>
                </a:cubicBezTo>
                <a:cubicBezTo>
                  <a:pt x="1867810" y="191697"/>
                  <a:pt x="1850116" y="191697"/>
                  <a:pt x="1850116" y="192837"/>
                </a:cubicBezTo>
                <a:cubicBezTo>
                  <a:pt x="1855478" y="188313"/>
                  <a:pt x="1859750" y="186553"/>
                  <a:pt x="1863596" y="186671"/>
                </a:cubicBezTo>
                <a:close/>
                <a:moveTo>
                  <a:pt x="6372839" y="183739"/>
                </a:moveTo>
                <a:cubicBezTo>
                  <a:pt x="6378736" y="183064"/>
                  <a:pt x="6385727" y="183420"/>
                  <a:pt x="6393887" y="185196"/>
                </a:cubicBezTo>
                <a:cubicBezTo>
                  <a:pt x="6404678" y="185196"/>
                  <a:pt x="6415334" y="191898"/>
                  <a:pt x="6411447" y="191898"/>
                </a:cubicBezTo>
                <a:cubicBezTo>
                  <a:pt x="6418082" y="191027"/>
                  <a:pt x="6423980" y="192904"/>
                  <a:pt x="6427733" y="193842"/>
                </a:cubicBezTo>
                <a:cubicBezTo>
                  <a:pt x="6427733" y="173735"/>
                  <a:pt x="6464126" y="190088"/>
                  <a:pt x="6474179" y="191898"/>
                </a:cubicBezTo>
                <a:cubicBezTo>
                  <a:pt x="6504607" y="197260"/>
                  <a:pt x="6519753" y="188212"/>
                  <a:pt x="6511442" y="205303"/>
                </a:cubicBezTo>
                <a:cubicBezTo>
                  <a:pt x="6517675" y="217836"/>
                  <a:pt x="6453804" y="216562"/>
                  <a:pt x="6426058" y="218707"/>
                </a:cubicBezTo>
                <a:cubicBezTo>
                  <a:pt x="6400523" y="220717"/>
                  <a:pt x="6362253" y="229162"/>
                  <a:pt x="6347307" y="207179"/>
                </a:cubicBezTo>
                <a:cubicBezTo>
                  <a:pt x="6347307" y="197076"/>
                  <a:pt x="6355149" y="185765"/>
                  <a:pt x="6372839" y="183739"/>
                </a:cubicBezTo>
                <a:close/>
                <a:moveTo>
                  <a:pt x="2051799" y="178159"/>
                </a:moveTo>
                <a:cubicBezTo>
                  <a:pt x="2051933" y="178427"/>
                  <a:pt x="2052068" y="178762"/>
                  <a:pt x="2052336" y="179097"/>
                </a:cubicBezTo>
                <a:lnTo>
                  <a:pt x="2051599" y="178227"/>
                </a:lnTo>
                <a:lnTo>
                  <a:pt x="2051598" y="178226"/>
                </a:lnTo>
                <a:cubicBezTo>
                  <a:pt x="2051665" y="178226"/>
                  <a:pt x="2051733" y="178159"/>
                  <a:pt x="2051799" y="178159"/>
                </a:cubicBezTo>
                <a:close/>
                <a:moveTo>
                  <a:pt x="1410367" y="176333"/>
                </a:moveTo>
                <a:cubicBezTo>
                  <a:pt x="1409965" y="177305"/>
                  <a:pt x="1410652" y="179198"/>
                  <a:pt x="1414337" y="181510"/>
                </a:cubicBezTo>
                <a:cubicBezTo>
                  <a:pt x="1422782" y="182716"/>
                  <a:pt x="1414405" y="179701"/>
                  <a:pt x="1412931" y="176685"/>
                </a:cubicBezTo>
                <a:cubicBezTo>
                  <a:pt x="1412261" y="175311"/>
                  <a:pt x="1410769" y="175361"/>
                  <a:pt x="1410367" y="176333"/>
                </a:cubicBezTo>
                <a:close/>
                <a:moveTo>
                  <a:pt x="5731781" y="171591"/>
                </a:moveTo>
                <a:cubicBezTo>
                  <a:pt x="5729235" y="171457"/>
                  <a:pt x="5726689" y="171390"/>
                  <a:pt x="5723940" y="171792"/>
                </a:cubicBezTo>
                <a:cubicBezTo>
                  <a:pt x="5723203" y="174004"/>
                  <a:pt x="5722801" y="176215"/>
                  <a:pt x="5722667" y="178494"/>
                </a:cubicBezTo>
                <a:cubicBezTo>
                  <a:pt x="5723471" y="178092"/>
                  <a:pt x="5727760" y="173669"/>
                  <a:pt x="5731781" y="171591"/>
                </a:cubicBezTo>
                <a:close/>
                <a:moveTo>
                  <a:pt x="3090036" y="170451"/>
                </a:moveTo>
                <a:cubicBezTo>
                  <a:pt x="3089501" y="170251"/>
                  <a:pt x="3090507" y="170384"/>
                  <a:pt x="3092181" y="170787"/>
                </a:cubicBezTo>
                <a:cubicBezTo>
                  <a:pt x="3092784" y="171121"/>
                  <a:pt x="3093321" y="171389"/>
                  <a:pt x="3094059" y="171859"/>
                </a:cubicBezTo>
                <a:cubicBezTo>
                  <a:pt x="3092784" y="171121"/>
                  <a:pt x="3091447" y="170652"/>
                  <a:pt x="3090036" y="170451"/>
                </a:cubicBezTo>
                <a:close/>
                <a:moveTo>
                  <a:pt x="1126288" y="165090"/>
                </a:moveTo>
                <a:cubicBezTo>
                  <a:pt x="1132990" y="165090"/>
                  <a:pt x="1143580" y="165291"/>
                  <a:pt x="1152226" y="165090"/>
                </a:cubicBezTo>
                <a:cubicBezTo>
                  <a:pt x="1170053" y="165090"/>
                  <a:pt x="1132990" y="172864"/>
                  <a:pt x="1126288" y="171792"/>
                </a:cubicBezTo>
                <a:close/>
                <a:moveTo>
                  <a:pt x="4902013" y="165056"/>
                </a:moveTo>
                <a:cubicBezTo>
                  <a:pt x="4915074" y="164403"/>
                  <a:pt x="4928462" y="165157"/>
                  <a:pt x="4933154" y="165090"/>
                </a:cubicBezTo>
                <a:cubicBezTo>
                  <a:pt x="4935700" y="165961"/>
                  <a:pt x="4943944" y="171792"/>
                  <a:pt x="4937778" y="171792"/>
                </a:cubicBezTo>
                <a:cubicBezTo>
                  <a:pt x="4928931" y="190759"/>
                  <a:pt x="4778601" y="204029"/>
                  <a:pt x="4778601" y="205302"/>
                </a:cubicBezTo>
                <a:cubicBezTo>
                  <a:pt x="4778870" y="209324"/>
                  <a:pt x="4776926" y="212005"/>
                  <a:pt x="4771966" y="212005"/>
                </a:cubicBezTo>
                <a:cubicBezTo>
                  <a:pt x="4759701" y="220851"/>
                  <a:pt x="4735171" y="234658"/>
                  <a:pt x="4725386" y="225409"/>
                </a:cubicBezTo>
                <a:cubicBezTo>
                  <a:pt x="4724113" y="228425"/>
                  <a:pt x="4724716" y="230637"/>
                  <a:pt x="4727062" y="232111"/>
                </a:cubicBezTo>
                <a:cubicBezTo>
                  <a:pt x="4719556" y="237339"/>
                  <a:pt x="4720896" y="235060"/>
                  <a:pt x="4710507" y="238813"/>
                </a:cubicBezTo>
                <a:cubicBezTo>
                  <a:pt x="4716339" y="238813"/>
                  <a:pt x="4704676" y="247190"/>
                  <a:pt x="4711982" y="243840"/>
                </a:cubicBezTo>
                <a:cubicBezTo>
                  <a:pt x="4711982" y="244376"/>
                  <a:pt x="4698980" y="252217"/>
                  <a:pt x="4696835" y="252217"/>
                </a:cubicBezTo>
                <a:cubicBezTo>
                  <a:pt x="4693685" y="253692"/>
                  <a:pt x="4687787" y="257713"/>
                  <a:pt x="4678471" y="258919"/>
                </a:cubicBezTo>
                <a:cubicBezTo>
                  <a:pt x="4678002" y="260528"/>
                  <a:pt x="4677198" y="262003"/>
                  <a:pt x="4671769" y="266224"/>
                </a:cubicBezTo>
                <a:cubicBezTo>
                  <a:pt x="4671769" y="277417"/>
                  <a:pt x="4645966" y="278221"/>
                  <a:pt x="4665067" y="292430"/>
                </a:cubicBezTo>
                <a:cubicBezTo>
                  <a:pt x="4671166" y="307041"/>
                  <a:pt x="4689999" y="311464"/>
                  <a:pt x="4701996" y="319238"/>
                </a:cubicBezTo>
                <a:cubicBezTo>
                  <a:pt x="4707760" y="319238"/>
                  <a:pt x="4663860" y="336731"/>
                  <a:pt x="4663726" y="319238"/>
                </a:cubicBezTo>
                <a:cubicBezTo>
                  <a:pt x="4663191" y="319841"/>
                  <a:pt x="4663794" y="325941"/>
                  <a:pt x="4662252" y="325941"/>
                </a:cubicBezTo>
                <a:cubicBezTo>
                  <a:pt x="4661917" y="325672"/>
                  <a:pt x="4608433" y="312536"/>
                  <a:pt x="4614935" y="312536"/>
                </a:cubicBezTo>
                <a:cubicBezTo>
                  <a:pt x="4613259" y="312536"/>
                  <a:pt x="4612053" y="311062"/>
                  <a:pt x="4611584" y="309454"/>
                </a:cubicBezTo>
                <a:cubicBezTo>
                  <a:pt x="4611114" y="310794"/>
                  <a:pt x="4610779" y="312067"/>
                  <a:pt x="4610981" y="312738"/>
                </a:cubicBezTo>
                <a:cubicBezTo>
                  <a:pt x="4608970" y="311598"/>
                  <a:pt x="4597978" y="314681"/>
                  <a:pt x="4597978" y="310057"/>
                </a:cubicBezTo>
                <a:cubicBezTo>
                  <a:pt x="4606155" y="310325"/>
                  <a:pt x="4583837" y="299132"/>
                  <a:pt x="4590673" y="299132"/>
                </a:cubicBezTo>
                <a:cubicBezTo>
                  <a:pt x="4579480" y="300138"/>
                  <a:pt x="4573114" y="298127"/>
                  <a:pt x="4573382" y="292363"/>
                </a:cubicBezTo>
                <a:cubicBezTo>
                  <a:pt x="4575861" y="292363"/>
                  <a:pt x="4573918" y="277149"/>
                  <a:pt x="4587792" y="285661"/>
                </a:cubicBezTo>
                <a:cubicBezTo>
                  <a:pt x="4587858" y="280634"/>
                  <a:pt x="4586786" y="279160"/>
                  <a:pt x="4590673" y="278959"/>
                </a:cubicBezTo>
                <a:cubicBezTo>
                  <a:pt x="4592550" y="278959"/>
                  <a:pt x="4591410" y="285661"/>
                  <a:pt x="4591410" y="285661"/>
                </a:cubicBezTo>
                <a:cubicBezTo>
                  <a:pt x="4592616" y="284387"/>
                  <a:pt x="4592751" y="282444"/>
                  <a:pt x="4592483" y="280769"/>
                </a:cubicBezTo>
                <a:cubicBezTo>
                  <a:pt x="4594158" y="280769"/>
                  <a:pt x="4597174" y="274603"/>
                  <a:pt x="4598112" y="272458"/>
                </a:cubicBezTo>
                <a:cubicBezTo>
                  <a:pt x="4597978" y="274938"/>
                  <a:pt x="4598112" y="274938"/>
                  <a:pt x="4598582" y="272257"/>
                </a:cubicBezTo>
                <a:cubicBezTo>
                  <a:pt x="4598447" y="272190"/>
                  <a:pt x="4598381" y="272122"/>
                  <a:pt x="4598247" y="272056"/>
                </a:cubicBezTo>
                <a:cubicBezTo>
                  <a:pt x="4598313" y="271787"/>
                  <a:pt x="4598313" y="271787"/>
                  <a:pt x="4598179" y="272056"/>
                </a:cubicBezTo>
                <a:cubicBezTo>
                  <a:pt x="4594024" y="269173"/>
                  <a:pt x="4593019" y="267230"/>
                  <a:pt x="4591343" y="265621"/>
                </a:cubicBezTo>
                <a:cubicBezTo>
                  <a:pt x="4605954" y="260997"/>
                  <a:pt x="4616074" y="252217"/>
                  <a:pt x="4629612" y="252217"/>
                </a:cubicBezTo>
                <a:cubicBezTo>
                  <a:pt x="4631422" y="253491"/>
                  <a:pt x="4621503" y="244912"/>
                  <a:pt x="4618822" y="244443"/>
                </a:cubicBezTo>
                <a:cubicBezTo>
                  <a:pt x="4625926" y="240220"/>
                  <a:pt x="4638862" y="232111"/>
                  <a:pt x="4645832" y="232111"/>
                </a:cubicBezTo>
                <a:cubicBezTo>
                  <a:pt x="4648043" y="230234"/>
                  <a:pt x="4661850" y="218707"/>
                  <a:pt x="4666743" y="218707"/>
                </a:cubicBezTo>
                <a:cubicBezTo>
                  <a:pt x="4666743" y="218774"/>
                  <a:pt x="4663391" y="205302"/>
                  <a:pt x="4663995" y="205302"/>
                </a:cubicBezTo>
                <a:cubicBezTo>
                  <a:pt x="4676863" y="207916"/>
                  <a:pt x="4670563" y="205437"/>
                  <a:pt x="4679275" y="212005"/>
                </a:cubicBezTo>
                <a:cubicBezTo>
                  <a:pt x="4678739" y="212005"/>
                  <a:pt x="4683833" y="204968"/>
                  <a:pt x="4685173" y="205034"/>
                </a:cubicBezTo>
                <a:cubicBezTo>
                  <a:pt x="4685173" y="204766"/>
                  <a:pt x="4693551" y="206710"/>
                  <a:pt x="4700455" y="205302"/>
                </a:cubicBezTo>
                <a:cubicBezTo>
                  <a:pt x="4715735" y="205302"/>
                  <a:pt x="4723174" y="180505"/>
                  <a:pt x="4750117" y="191898"/>
                </a:cubicBezTo>
                <a:cubicBezTo>
                  <a:pt x="4750050" y="195718"/>
                  <a:pt x="4752061" y="181845"/>
                  <a:pt x="4748643" y="185196"/>
                </a:cubicBezTo>
                <a:cubicBezTo>
                  <a:pt x="4742343" y="185196"/>
                  <a:pt x="4778870" y="178494"/>
                  <a:pt x="4771095" y="178494"/>
                </a:cubicBezTo>
                <a:cubicBezTo>
                  <a:pt x="4784566" y="179097"/>
                  <a:pt x="4872834" y="180974"/>
                  <a:pt x="4872834" y="173467"/>
                </a:cubicBezTo>
                <a:cubicBezTo>
                  <a:pt x="4876219" y="167771"/>
                  <a:pt x="4888953" y="165710"/>
                  <a:pt x="4902013" y="165056"/>
                </a:cubicBezTo>
                <a:close/>
                <a:moveTo>
                  <a:pt x="1276669" y="163389"/>
                </a:moveTo>
                <a:cubicBezTo>
                  <a:pt x="1278998" y="162124"/>
                  <a:pt x="1281947" y="161840"/>
                  <a:pt x="1282249" y="165224"/>
                </a:cubicBezTo>
                <a:cubicBezTo>
                  <a:pt x="1286538" y="166296"/>
                  <a:pt x="1275279" y="174205"/>
                  <a:pt x="1274810" y="167436"/>
                </a:cubicBezTo>
                <a:cubicBezTo>
                  <a:pt x="1272632" y="166900"/>
                  <a:pt x="1274340" y="164654"/>
                  <a:pt x="1276669" y="163389"/>
                </a:cubicBezTo>
                <a:close/>
                <a:moveTo>
                  <a:pt x="1246476" y="163170"/>
                </a:moveTo>
                <a:cubicBezTo>
                  <a:pt x="1256708" y="165215"/>
                  <a:pt x="1275055" y="185196"/>
                  <a:pt x="1267163" y="185196"/>
                </a:cubicBezTo>
                <a:cubicBezTo>
                  <a:pt x="1276211" y="189150"/>
                  <a:pt x="1281840" y="187609"/>
                  <a:pt x="1289749" y="191898"/>
                </a:cubicBezTo>
                <a:cubicBezTo>
                  <a:pt x="1287738" y="191898"/>
                  <a:pt x="1327414" y="179499"/>
                  <a:pt x="1327414" y="193842"/>
                </a:cubicBezTo>
                <a:cubicBezTo>
                  <a:pt x="1324465" y="199807"/>
                  <a:pt x="1308783" y="218707"/>
                  <a:pt x="1300137" y="218707"/>
                </a:cubicBezTo>
                <a:cubicBezTo>
                  <a:pt x="1297054" y="218506"/>
                  <a:pt x="1297792" y="212004"/>
                  <a:pt x="1297256" y="212004"/>
                </a:cubicBezTo>
                <a:cubicBezTo>
                  <a:pt x="1284856" y="218305"/>
                  <a:pt x="1285862" y="219042"/>
                  <a:pt x="1272726" y="212004"/>
                </a:cubicBezTo>
                <a:cubicBezTo>
                  <a:pt x="1224672" y="212004"/>
                  <a:pt x="1174137" y="244175"/>
                  <a:pt x="1132986" y="220383"/>
                </a:cubicBezTo>
                <a:cubicBezTo>
                  <a:pt x="1132986" y="221119"/>
                  <a:pt x="1160599" y="212004"/>
                  <a:pt x="1161202" y="211603"/>
                </a:cubicBezTo>
                <a:cubicBezTo>
                  <a:pt x="1156310" y="212139"/>
                  <a:pt x="1149942" y="211938"/>
                  <a:pt x="1144647" y="212004"/>
                </a:cubicBezTo>
                <a:lnTo>
                  <a:pt x="1146042" y="206635"/>
                </a:lnTo>
                <a:lnTo>
                  <a:pt x="1146457" y="206174"/>
                </a:lnTo>
                <a:cubicBezTo>
                  <a:pt x="1146457" y="205772"/>
                  <a:pt x="1146457" y="205437"/>
                  <a:pt x="1146457" y="205034"/>
                </a:cubicBezTo>
                <a:lnTo>
                  <a:pt x="1146042" y="206635"/>
                </a:lnTo>
                <a:lnTo>
                  <a:pt x="1139120" y="214314"/>
                </a:lnTo>
                <a:cubicBezTo>
                  <a:pt x="1125781" y="218464"/>
                  <a:pt x="1098436" y="212407"/>
                  <a:pt x="1093107" y="212004"/>
                </a:cubicBezTo>
                <a:cubicBezTo>
                  <a:pt x="1033123" y="212004"/>
                  <a:pt x="1130372" y="151417"/>
                  <a:pt x="1146457" y="181644"/>
                </a:cubicBezTo>
                <a:cubicBezTo>
                  <a:pt x="1146457" y="179767"/>
                  <a:pt x="1232983" y="198600"/>
                  <a:pt x="1248465" y="198600"/>
                </a:cubicBezTo>
                <a:cubicBezTo>
                  <a:pt x="1239752" y="198600"/>
                  <a:pt x="1233184" y="194847"/>
                  <a:pt x="1228694" y="191295"/>
                </a:cubicBezTo>
                <a:cubicBezTo>
                  <a:pt x="1231441" y="190558"/>
                  <a:pt x="1236401" y="185732"/>
                  <a:pt x="1237406" y="185196"/>
                </a:cubicBezTo>
                <a:cubicBezTo>
                  <a:pt x="1233854" y="183387"/>
                  <a:pt x="1223935" y="185196"/>
                  <a:pt x="1219780" y="185196"/>
                </a:cubicBezTo>
                <a:cubicBezTo>
                  <a:pt x="1220048" y="185196"/>
                  <a:pt x="1220115" y="178226"/>
                  <a:pt x="1220115" y="177556"/>
                </a:cubicBezTo>
                <a:cubicBezTo>
                  <a:pt x="1220115" y="181912"/>
                  <a:pt x="1236736" y="169379"/>
                  <a:pt x="1240221" y="168508"/>
                </a:cubicBezTo>
                <a:cubicBezTo>
                  <a:pt x="1240556" y="163800"/>
                  <a:pt x="1243065" y="162489"/>
                  <a:pt x="1246476" y="163170"/>
                </a:cubicBezTo>
                <a:close/>
                <a:moveTo>
                  <a:pt x="1152395" y="159144"/>
                </a:moveTo>
                <a:cubicBezTo>
                  <a:pt x="1151986" y="159619"/>
                  <a:pt x="1150503" y="160884"/>
                  <a:pt x="1147202" y="163414"/>
                </a:cubicBezTo>
                <a:cubicBezTo>
                  <a:pt x="1145191" y="163414"/>
                  <a:pt x="1153624" y="157721"/>
                  <a:pt x="1152395" y="159144"/>
                </a:cubicBezTo>
                <a:close/>
                <a:moveTo>
                  <a:pt x="1308919" y="151685"/>
                </a:moveTo>
                <a:cubicBezTo>
                  <a:pt x="1324132" y="151685"/>
                  <a:pt x="1333984" y="151014"/>
                  <a:pt x="1354090" y="158387"/>
                </a:cubicBezTo>
                <a:lnTo>
                  <a:pt x="1354090" y="165089"/>
                </a:lnTo>
                <a:cubicBezTo>
                  <a:pt x="1347388" y="164754"/>
                  <a:pt x="1338743" y="165558"/>
                  <a:pt x="1342094" y="165089"/>
                </a:cubicBezTo>
                <a:cubicBezTo>
                  <a:pt x="1334252" y="165089"/>
                  <a:pt x="1329695" y="167502"/>
                  <a:pt x="1329829" y="158387"/>
                </a:cubicBezTo>
                <a:cubicBezTo>
                  <a:pt x="1329762" y="169111"/>
                  <a:pt x="1313208" y="154165"/>
                  <a:pt x="1308919" y="151685"/>
                </a:cubicBezTo>
                <a:close/>
                <a:moveTo>
                  <a:pt x="2119694" y="151149"/>
                </a:moveTo>
                <a:cubicBezTo>
                  <a:pt x="2117817" y="151149"/>
                  <a:pt x="2115003" y="149742"/>
                  <a:pt x="2110914" y="152959"/>
                </a:cubicBezTo>
                <a:cubicBezTo>
                  <a:pt x="2121369" y="154500"/>
                  <a:pt x="2122710" y="149607"/>
                  <a:pt x="2119694" y="151149"/>
                </a:cubicBezTo>
                <a:close/>
                <a:moveTo>
                  <a:pt x="1070739" y="149457"/>
                </a:moveTo>
                <a:cubicBezTo>
                  <a:pt x="1089170" y="148201"/>
                  <a:pt x="1107451" y="149709"/>
                  <a:pt x="1119515" y="157114"/>
                </a:cubicBezTo>
                <a:cubicBezTo>
                  <a:pt x="1119515" y="159527"/>
                  <a:pt x="1102089" y="158120"/>
                  <a:pt x="1100346" y="158388"/>
                </a:cubicBezTo>
                <a:cubicBezTo>
                  <a:pt x="1100547" y="160599"/>
                  <a:pt x="1100681" y="162878"/>
                  <a:pt x="1100748" y="165090"/>
                </a:cubicBezTo>
                <a:cubicBezTo>
                  <a:pt x="1101754" y="165291"/>
                  <a:pt x="1112812" y="165291"/>
                  <a:pt x="1112812" y="164286"/>
                </a:cubicBezTo>
                <a:cubicBezTo>
                  <a:pt x="1112209" y="165559"/>
                  <a:pt x="1106110" y="176953"/>
                  <a:pt x="1106110" y="169379"/>
                </a:cubicBezTo>
                <a:cubicBezTo>
                  <a:pt x="1093376" y="177958"/>
                  <a:pt x="1087813" y="180103"/>
                  <a:pt x="1070924" y="185196"/>
                </a:cubicBezTo>
                <a:cubicBezTo>
                  <a:pt x="1064757" y="185196"/>
                  <a:pt x="1057251" y="210932"/>
                  <a:pt x="1031448" y="198601"/>
                </a:cubicBezTo>
                <a:cubicBezTo>
                  <a:pt x="1032118" y="198601"/>
                  <a:pt x="1032453" y="198466"/>
                  <a:pt x="1032520" y="198332"/>
                </a:cubicBezTo>
                <a:cubicBezTo>
                  <a:pt x="1032654" y="198399"/>
                  <a:pt x="1032721" y="198466"/>
                  <a:pt x="1032855" y="198601"/>
                </a:cubicBezTo>
                <a:cubicBezTo>
                  <a:pt x="1032922" y="189954"/>
                  <a:pt x="1059529" y="185397"/>
                  <a:pt x="1067908" y="185196"/>
                </a:cubicBezTo>
                <a:cubicBezTo>
                  <a:pt x="1061674" y="185196"/>
                  <a:pt x="1058324" y="176148"/>
                  <a:pt x="1057586" y="171792"/>
                </a:cubicBezTo>
                <a:cubicBezTo>
                  <a:pt x="1052023" y="171792"/>
                  <a:pt x="1025348" y="193507"/>
                  <a:pt x="1007253" y="191898"/>
                </a:cubicBezTo>
                <a:cubicBezTo>
                  <a:pt x="1005176" y="191898"/>
                  <a:pt x="1005510" y="189083"/>
                  <a:pt x="1004171" y="187005"/>
                </a:cubicBezTo>
                <a:cubicBezTo>
                  <a:pt x="1001087" y="189016"/>
                  <a:pt x="991972" y="191898"/>
                  <a:pt x="992307" y="191898"/>
                </a:cubicBezTo>
                <a:cubicBezTo>
                  <a:pt x="977762" y="191831"/>
                  <a:pt x="966906" y="189954"/>
                  <a:pt x="957189" y="191898"/>
                </a:cubicBezTo>
                <a:cubicBezTo>
                  <a:pt x="948542" y="191898"/>
                  <a:pt x="987548" y="175880"/>
                  <a:pt x="989693" y="175210"/>
                </a:cubicBezTo>
                <a:cubicBezTo>
                  <a:pt x="996797" y="172998"/>
                  <a:pt x="1012279" y="160934"/>
                  <a:pt x="1021060" y="158388"/>
                </a:cubicBezTo>
                <a:cubicBezTo>
                  <a:pt x="1033726" y="154735"/>
                  <a:pt x="1052308" y="150714"/>
                  <a:pt x="1070739" y="149457"/>
                </a:cubicBezTo>
                <a:close/>
                <a:moveTo>
                  <a:pt x="5646958" y="147446"/>
                </a:moveTo>
                <a:cubicBezTo>
                  <a:pt x="5673457" y="147296"/>
                  <a:pt x="5702728" y="151753"/>
                  <a:pt x="5713820" y="155439"/>
                </a:cubicBezTo>
                <a:cubicBezTo>
                  <a:pt x="5708727" y="157985"/>
                  <a:pt x="5700415" y="167570"/>
                  <a:pt x="5703968" y="164889"/>
                </a:cubicBezTo>
                <a:cubicBezTo>
                  <a:pt x="5715429" y="154032"/>
                  <a:pt x="5707252" y="162208"/>
                  <a:pt x="5718310" y="164889"/>
                </a:cubicBezTo>
                <a:cubicBezTo>
                  <a:pt x="5718461" y="151669"/>
                  <a:pt x="5727886" y="161860"/>
                  <a:pt x="5733466" y="165040"/>
                </a:cubicBezTo>
                <a:lnTo>
                  <a:pt x="5737166" y="164763"/>
                </a:lnTo>
                <a:lnTo>
                  <a:pt x="5737278" y="164755"/>
                </a:lnTo>
                <a:cubicBezTo>
                  <a:pt x="5737211" y="166632"/>
                  <a:pt x="5737344" y="169513"/>
                  <a:pt x="5737076" y="170854"/>
                </a:cubicBezTo>
                <a:cubicBezTo>
                  <a:pt x="5738551" y="171725"/>
                  <a:pt x="5739489" y="173937"/>
                  <a:pt x="5739557" y="178360"/>
                </a:cubicBezTo>
                <a:cubicBezTo>
                  <a:pt x="5741098" y="174607"/>
                  <a:pt x="5748470" y="164956"/>
                  <a:pt x="5751352" y="164956"/>
                </a:cubicBezTo>
                <a:cubicBezTo>
                  <a:pt x="5763684" y="170519"/>
                  <a:pt x="5796458" y="169648"/>
                  <a:pt x="5804433" y="168307"/>
                </a:cubicBezTo>
                <a:cubicBezTo>
                  <a:pt x="5813280" y="168173"/>
                  <a:pt x="5839954" y="166028"/>
                  <a:pt x="5845048" y="179835"/>
                </a:cubicBezTo>
                <a:cubicBezTo>
                  <a:pt x="5847461" y="172798"/>
                  <a:pt x="5860396" y="183722"/>
                  <a:pt x="5859055" y="184995"/>
                </a:cubicBezTo>
                <a:cubicBezTo>
                  <a:pt x="5857983" y="184928"/>
                  <a:pt x="5856643" y="184928"/>
                  <a:pt x="5858050" y="185130"/>
                </a:cubicBezTo>
                <a:cubicBezTo>
                  <a:pt x="5863412" y="185398"/>
                  <a:pt x="5862675" y="187006"/>
                  <a:pt x="5864752" y="187676"/>
                </a:cubicBezTo>
                <a:cubicBezTo>
                  <a:pt x="5864752" y="183956"/>
                  <a:pt x="5865858" y="184895"/>
                  <a:pt x="5867174" y="186863"/>
                </a:cubicBezTo>
                <a:lnTo>
                  <a:pt x="5870843" y="192221"/>
                </a:lnTo>
                <a:lnTo>
                  <a:pt x="5870851" y="192233"/>
                </a:lnTo>
                <a:lnTo>
                  <a:pt x="5870832" y="192249"/>
                </a:lnTo>
                <a:lnTo>
                  <a:pt x="5835297" y="220810"/>
                </a:lnTo>
                <a:cubicBezTo>
                  <a:pt x="5818005" y="228643"/>
                  <a:pt x="5797128" y="234725"/>
                  <a:pt x="5778228" y="238880"/>
                </a:cubicBezTo>
                <a:cubicBezTo>
                  <a:pt x="5788817" y="240556"/>
                  <a:pt x="5800412" y="237741"/>
                  <a:pt x="5811135" y="238747"/>
                </a:cubicBezTo>
                <a:cubicBezTo>
                  <a:pt x="5817100" y="235530"/>
                  <a:pt x="5811537" y="232648"/>
                  <a:pt x="5820317" y="238143"/>
                </a:cubicBezTo>
                <a:cubicBezTo>
                  <a:pt x="5818843" y="238143"/>
                  <a:pt x="5817435" y="238344"/>
                  <a:pt x="5816832" y="238747"/>
                </a:cubicBezTo>
                <a:cubicBezTo>
                  <a:pt x="5826751" y="238747"/>
                  <a:pt x="5830974" y="246655"/>
                  <a:pt x="5846523" y="245449"/>
                </a:cubicBezTo>
                <a:cubicBezTo>
                  <a:pt x="5846723" y="245449"/>
                  <a:pt x="5844244" y="238479"/>
                  <a:pt x="5844646" y="237607"/>
                </a:cubicBezTo>
                <a:cubicBezTo>
                  <a:pt x="5844646" y="237339"/>
                  <a:pt x="5858050" y="242768"/>
                  <a:pt x="5858050" y="246789"/>
                </a:cubicBezTo>
                <a:cubicBezTo>
                  <a:pt x="5893036" y="242567"/>
                  <a:pt x="5942766" y="246185"/>
                  <a:pt x="5974132" y="245449"/>
                </a:cubicBezTo>
                <a:cubicBezTo>
                  <a:pt x="5976142" y="245449"/>
                  <a:pt x="5968569" y="258182"/>
                  <a:pt x="5967966" y="258853"/>
                </a:cubicBezTo>
                <a:cubicBezTo>
                  <a:pt x="6004626" y="258853"/>
                  <a:pt x="6042829" y="265555"/>
                  <a:pt x="6061662" y="265555"/>
                </a:cubicBezTo>
                <a:cubicBezTo>
                  <a:pt x="6056635" y="250743"/>
                  <a:pt x="6072050" y="245181"/>
                  <a:pt x="6072452" y="240824"/>
                </a:cubicBezTo>
                <a:cubicBezTo>
                  <a:pt x="6075066" y="240623"/>
                  <a:pt x="6091084" y="237808"/>
                  <a:pt x="6097049" y="238545"/>
                </a:cubicBezTo>
                <a:lnTo>
                  <a:pt x="6097028" y="238618"/>
                </a:lnTo>
                <a:lnTo>
                  <a:pt x="6098456" y="238813"/>
                </a:lnTo>
                <a:cubicBezTo>
                  <a:pt x="6098456" y="238880"/>
                  <a:pt x="6098524" y="238947"/>
                  <a:pt x="6098524" y="238947"/>
                </a:cubicBezTo>
                <a:lnTo>
                  <a:pt x="6097027" y="238622"/>
                </a:lnTo>
                <a:lnTo>
                  <a:pt x="6095884" y="242651"/>
                </a:lnTo>
                <a:cubicBezTo>
                  <a:pt x="6095641" y="244159"/>
                  <a:pt x="6095575" y="245449"/>
                  <a:pt x="6095776" y="245449"/>
                </a:cubicBezTo>
                <a:cubicBezTo>
                  <a:pt x="6112330" y="243103"/>
                  <a:pt x="6125198" y="245181"/>
                  <a:pt x="6131967" y="252151"/>
                </a:cubicBezTo>
                <a:cubicBezTo>
                  <a:pt x="6132101" y="249872"/>
                  <a:pt x="6132503" y="247660"/>
                  <a:pt x="6133106" y="245449"/>
                </a:cubicBezTo>
                <a:cubicBezTo>
                  <a:pt x="6137598" y="244443"/>
                  <a:pt x="6133978" y="252151"/>
                  <a:pt x="6135989" y="252151"/>
                </a:cubicBezTo>
                <a:cubicBezTo>
                  <a:pt x="6150264" y="240221"/>
                  <a:pt x="6188734" y="254697"/>
                  <a:pt x="6193225" y="265555"/>
                </a:cubicBezTo>
                <a:cubicBezTo>
                  <a:pt x="6192890" y="276345"/>
                  <a:pt x="6192286" y="287672"/>
                  <a:pt x="6191885" y="292364"/>
                </a:cubicBezTo>
                <a:cubicBezTo>
                  <a:pt x="6195437" y="292364"/>
                  <a:pt x="6193895" y="297122"/>
                  <a:pt x="6192756" y="299066"/>
                </a:cubicBezTo>
                <a:cubicBezTo>
                  <a:pt x="6191885" y="299066"/>
                  <a:pt x="6192554" y="292364"/>
                  <a:pt x="6187863" y="292364"/>
                </a:cubicBezTo>
                <a:cubicBezTo>
                  <a:pt x="6191885" y="301813"/>
                  <a:pt x="6195705" y="302819"/>
                  <a:pt x="6199659" y="305768"/>
                </a:cubicBezTo>
                <a:cubicBezTo>
                  <a:pt x="6204283" y="305768"/>
                  <a:pt x="6220034" y="317764"/>
                  <a:pt x="6220034" y="311062"/>
                </a:cubicBezTo>
                <a:cubicBezTo>
                  <a:pt x="6221777" y="313006"/>
                  <a:pt x="6224658" y="316893"/>
                  <a:pt x="6226266" y="318636"/>
                </a:cubicBezTo>
                <a:cubicBezTo>
                  <a:pt x="6241950" y="310995"/>
                  <a:pt x="6248451" y="275407"/>
                  <a:pt x="6273651" y="290621"/>
                </a:cubicBezTo>
                <a:cubicBezTo>
                  <a:pt x="6273651" y="294106"/>
                  <a:pt x="6261855" y="291425"/>
                  <a:pt x="6260247" y="292296"/>
                </a:cubicBezTo>
                <a:cubicBezTo>
                  <a:pt x="6287055" y="303958"/>
                  <a:pt x="6325458" y="283048"/>
                  <a:pt x="6346168" y="298998"/>
                </a:cubicBezTo>
                <a:cubicBezTo>
                  <a:pt x="6365001" y="298998"/>
                  <a:pt x="6374250" y="287337"/>
                  <a:pt x="6394290" y="298998"/>
                </a:cubicBezTo>
                <a:cubicBezTo>
                  <a:pt x="6395563" y="298596"/>
                  <a:pt x="6403739" y="298262"/>
                  <a:pt x="6405214" y="298998"/>
                </a:cubicBezTo>
                <a:cubicBezTo>
                  <a:pt x="6403538" y="298998"/>
                  <a:pt x="6401126" y="291693"/>
                  <a:pt x="6400992" y="290688"/>
                </a:cubicBezTo>
                <a:cubicBezTo>
                  <a:pt x="6400992" y="297993"/>
                  <a:pt x="6395965" y="289079"/>
                  <a:pt x="6394290" y="287538"/>
                </a:cubicBezTo>
                <a:cubicBezTo>
                  <a:pt x="6394290" y="286398"/>
                  <a:pt x="6394959" y="285728"/>
                  <a:pt x="6395898" y="285393"/>
                </a:cubicBezTo>
                <a:cubicBezTo>
                  <a:pt x="6394490" y="285527"/>
                  <a:pt x="6393150" y="285594"/>
                  <a:pt x="6392212" y="285594"/>
                </a:cubicBezTo>
                <a:cubicBezTo>
                  <a:pt x="6378875" y="285594"/>
                  <a:pt x="6419423" y="273062"/>
                  <a:pt x="6428068" y="271587"/>
                </a:cubicBezTo>
                <a:cubicBezTo>
                  <a:pt x="6426259" y="270246"/>
                  <a:pt x="6425052" y="268102"/>
                  <a:pt x="6423712" y="266359"/>
                </a:cubicBezTo>
                <a:cubicBezTo>
                  <a:pt x="6447504" y="275608"/>
                  <a:pt x="6627524" y="262472"/>
                  <a:pt x="6616600" y="292296"/>
                </a:cubicBezTo>
                <a:cubicBezTo>
                  <a:pt x="6639655" y="292296"/>
                  <a:pt x="6654668" y="303355"/>
                  <a:pt x="6668542" y="312402"/>
                </a:cubicBezTo>
                <a:cubicBezTo>
                  <a:pt x="6713111" y="312402"/>
                  <a:pt x="6748766" y="304025"/>
                  <a:pt x="6787169" y="312402"/>
                </a:cubicBezTo>
                <a:cubicBezTo>
                  <a:pt x="6795011" y="314079"/>
                  <a:pt x="6851912" y="323462"/>
                  <a:pt x="6821954" y="338407"/>
                </a:cubicBezTo>
                <a:cubicBezTo>
                  <a:pt x="6829594" y="342160"/>
                  <a:pt x="6850036" y="332710"/>
                  <a:pt x="6850036" y="345645"/>
                </a:cubicBezTo>
                <a:cubicBezTo>
                  <a:pt x="6850036" y="349801"/>
                  <a:pt x="6860692" y="341088"/>
                  <a:pt x="6859955" y="339479"/>
                </a:cubicBezTo>
                <a:cubicBezTo>
                  <a:pt x="6863373" y="341088"/>
                  <a:pt x="6862703" y="345913"/>
                  <a:pt x="6865450" y="345913"/>
                </a:cubicBezTo>
                <a:cubicBezTo>
                  <a:pt x="6876039" y="336463"/>
                  <a:pt x="7007402" y="335659"/>
                  <a:pt x="7011156" y="339211"/>
                </a:cubicBezTo>
                <a:cubicBezTo>
                  <a:pt x="7011289" y="323730"/>
                  <a:pt x="7022616" y="339479"/>
                  <a:pt x="7024090" y="339680"/>
                </a:cubicBezTo>
                <a:cubicBezTo>
                  <a:pt x="7017321" y="348728"/>
                  <a:pt x="7010082" y="345913"/>
                  <a:pt x="6997349" y="345913"/>
                </a:cubicBezTo>
                <a:cubicBezTo>
                  <a:pt x="6998488" y="346717"/>
                  <a:pt x="7013903" y="359317"/>
                  <a:pt x="7015980" y="359317"/>
                </a:cubicBezTo>
                <a:lnTo>
                  <a:pt x="7018109" y="353000"/>
                </a:lnTo>
                <a:lnTo>
                  <a:pt x="7018126" y="352951"/>
                </a:lnTo>
                <a:lnTo>
                  <a:pt x="7018132" y="352961"/>
                </a:lnTo>
                <a:lnTo>
                  <a:pt x="7022256" y="359159"/>
                </a:lnTo>
                <a:cubicBezTo>
                  <a:pt x="7024090" y="361848"/>
                  <a:pt x="7025598" y="364579"/>
                  <a:pt x="7024425" y="365618"/>
                </a:cubicBezTo>
                <a:cubicBezTo>
                  <a:pt x="7035819" y="362266"/>
                  <a:pt x="7038098" y="359385"/>
                  <a:pt x="7050430" y="359385"/>
                </a:cubicBezTo>
                <a:cubicBezTo>
                  <a:pt x="7043326" y="352883"/>
                  <a:pt x="7048286" y="344707"/>
                  <a:pt x="7030927" y="345981"/>
                </a:cubicBezTo>
                <a:cubicBezTo>
                  <a:pt x="7030256" y="339279"/>
                  <a:pt x="7035484" y="340351"/>
                  <a:pt x="7044331" y="339680"/>
                </a:cubicBezTo>
                <a:cubicBezTo>
                  <a:pt x="7044331" y="336530"/>
                  <a:pt x="7042857" y="334385"/>
                  <a:pt x="7041315" y="333246"/>
                </a:cubicBezTo>
                <a:cubicBezTo>
                  <a:pt x="7090508" y="329761"/>
                  <a:pt x="7106997" y="335056"/>
                  <a:pt x="7159340" y="339279"/>
                </a:cubicBezTo>
                <a:cubicBezTo>
                  <a:pt x="7206858" y="343165"/>
                  <a:pt x="7247071" y="358581"/>
                  <a:pt x="7287619" y="373660"/>
                </a:cubicBezTo>
                <a:cubicBezTo>
                  <a:pt x="7305111" y="380228"/>
                  <a:pt x="7331049" y="396113"/>
                  <a:pt x="7343247" y="399665"/>
                </a:cubicBezTo>
                <a:cubicBezTo>
                  <a:pt x="7359869" y="404490"/>
                  <a:pt x="7406113" y="404356"/>
                  <a:pt x="7419585" y="413069"/>
                </a:cubicBezTo>
                <a:cubicBezTo>
                  <a:pt x="7420992" y="416688"/>
                  <a:pt x="7446661" y="427411"/>
                  <a:pt x="7451018" y="427612"/>
                </a:cubicBezTo>
                <a:cubicBezTo>
                  <a:pt x="7444986" y="427479"/>
                  <a:pt x="7432185" y="442491"/>
                  <a:pt x="7426756" y="445842"/>
                </a:cubicBezTo>
                <a:cubicBezTo>
                  <a:pt x="7433592" y="441687"/>
                  <a:pt x="7387280" y="459246"/>
                  <a:pt x="7397200" y="459246"/>
                </a:cubicBezTo>
                <a:cubicBezTo>
                  <a:pt x="7396328" y="457571"/>
                  <a:pt x="7402963" y="465948"/>
                  <a:pt x="7400818" y="465948"/>
                </a:cubicBezTo>
                <a:cubicBezTo>
                  <a:pt x="7399880" y="466283"/>
                  <a:pt x="7392776" y="464809"/>
                  <a:pt x="7392776" y="467423"/>
                </a:cubicBezTo>
                <a:cubicBezTo>
                  <a:pt x="7392909" y="467557"/>
                  <a:pt x="7397200" y="468026"/>
                  <a:pt x="7399479" y="472517"/>
                </a:cubicBezTo>
                <a:cubicBezTo>
                  <a:pt x="7399479" y="490411"/>
                  <a:pt x="7332791" y="459246"/>
                  <a:pt x="7328033" y="459246"/>
                </a:cubicBezTo>
                <a:cubicBezTo>
                  <a:pt x="7329910" y="462396"/>
                  <a:pt x="7280046" y="436057"/>
                  <a:pt x="7263827" y="439944"/>
                </a:cubicBezTo>
                <a:cubicBezTo>
                  <a:pt x="7262888" y="439073"/>
                  <a:pt x="7260945" y="439207"/>
                  <a:pt x="7260945" y="439140"/>
                </a:cubicBezTo>
                <a:cubicBezTo>
                  <a:pt x="7261548" y="439140"/>
                  <a:pt x="7251427" y="425133"/>
                  <a:pt x="7252098" y="425736"/>
                </a:cubicBezTo>
                <a:cubicBezTo>
                  <a:pt x="7240302" y="449998"/>
                  <a:pt x="7247138" y="453617"/>
                  <a:pt x="7208064" y="472382"/>
                </a:cubicBezTo>
                <a:cubicBezTo>
                  <a:pt x="7208266" y="470439"/>
                  <a:pt x="7185076" y="459381"/>
                  <a:pt x="7185076" y="466485"/>
                </a:cubicBezTo>
                <a:cubicBezTo>
                  <a:pt x="7185143" y="466485"/>
                  <a:pt x="7185076" y="469367"/>
                  <a:pt x="7185076" y="469367"/>
                </a:cubicBezTo>
                <a:cubicBezTo>
                  <a:pt x="7185076" y="472248"/>
                  <a:pt x="7187841" y="473187"/>
                  <a:pt x="7191016" y="473212"/>
                </a:cubicBezTo>
                <a:lnTo>
                  <a:pt x="7198790" y="471700"/>
                </a:lnTo>
                <a:lnTo>
                  <a:pt x="7199419" y="471578"/>
                </a:lnTo>
                <a:cubicBezTo>
                  <a:pt x="7204512" y="477208"/>
                  <a:pt x="7231992" y="502810"/>
                  <a:pt x="7231992" y="504083"/>
                </a:cubicBezTo>
                <a:cubicBezTo>
                  <a:pt x="7232192" y="508038"/>
                  <a:pt x="7226429" y="504754"/>
                  <a:pt x="7225758" y="506094"/>
                </a:cubicBezTo>
                <a:cubicBezTo>
                  <a:pt x="7239230" y="533104"/>
                  <a:pt x="7192382" y="520370"/>
                  <a:pt x="7166377" y="525798"/>
                </a:cubicBezTo>
                <a:cubicBezTo>
                  <a:pt x="7144461" y="530356"/>
                  <a:pt x="7117250" y="534913"/>
                  <a:pt x="7104651" y="546307"/>
                </a:cubicBezTo>
                <a:cubicBezTo>
                  <a:pt x="7087091" y="550194"/>
                  <a:pt x="7051435" y="562928"/>
                  <a:pt x="7044331" y="581560"/>
                </a:cubicBezTo>
                <a:cubicBezTo>
                  <a:pt x="7044331" y="576266"/>
                  <a:pt x="7004252" y="564939"/>
                  <a:pt x="6990647" y="566414"/>
                </a:cubicBezTo>
                <a:cubicBezTo>
                  <a:pt x="6975767" y="568022"/>
                  <a:pt x="6960755" y="577874"/>
                  <a:pt x="6950032" y="586520"/>
                </a:cubicBezTo>
                <a:cubicBezTo>
                  <a:pt x="6950903" y="586520"/>
                  <a:pt x="6950434" y="570636"/>
                  <a:pt x="6950434" y="571373"/>
                </a:cubicBezTo>
                <a:cubicBezTo>
                  <a:pt x="6948289" y="572110"/>
                  <a:pt x="6937700" y="579818"/>
                  <a:pt x="6934483" y="579818"/>
                </a:cubicBezTo>
                <a:cubicBezTo>
                  <a:pt x="6930931" y="582096"/>
                  <a:pt x="6929322" y="592083"/>
                  <a:pt x="6923626" y="579818"/>
                </a:cubicBezTo>
                <a:cubicBezTo>
                  <a:pt x="6917861" y="579617"/>
                  <a:pt x="6907742" y="586520"/>
                  <a:pt x="6912031" y="586520"/>
                </a:cubicBezTo>
                <a:cubicBezTo>
                  <a:pt x="6913304" y="587391"/>
                  <a:pt x="6897420" y="580555"/>
                  <a:pt x="6905328" y="579885"/>
                </a:cubicBezTo>
                <a:cubicBezTo>
                  <a:pt x="6904591" y="579885"/>
                  <a:pt x="6903787" y="579818"/>
                  <a:pt x="6903519" y="579818"/>
                </a:cubicBezTo>
                <a:cubicBezTo>
                  <a:pt x="6903049" y="581091"/>
                  <a:pt x="6896884" y="591279"/>
                  <a:pt x="6896884" y="585716"/>
                </a:cubicBezTo>
                <a:cubicBezTo>
                  <a:pt x="6895946" y="606090"/>
                  <a:pt x="6868936" y="608302"/>
                  <a:pt x="6869137" y="633435"/>
                </a:cubicBezTo>
                <a:cubicBezTo>
                  <a:pt x="6874030" y="631424"/>
                  <a:pt x="6896884" y="625124"/>
                  <a:pt x="6896884" y="634574"/>
                </a:cubicBezTo>
                <a:cubicBezTo>
                  <a:pt x="6895142" y="635513"/>
                  <a:pt x="6883480" y="646236"/>
                  <a:pt x="6883480" y="645900"/>
                </a:cubicBezTo>
                <a:cubicBezTo>
                  <a:pt x="6883948" y="650056"/>
                  <a:pt x="6884284" y="656356"/>
                  <a:pt x="6883480" y="660310"/>
                </a:cubicBezTo>
                <a:cubicBezTo>
                  <a:pt x="6884485" y="659975"/>
                  <a:pt x="6890047" y="661181"/>
                  <a:pt x="6889311" y="660310"/>
                </a:cubicBezTo>
                <a:cubicBezTo>
                  <a:pt x="6889779" y="660310"/>
                  <a:pt x="6889311" y="653876"/>
                  <a:pt x="6891321" y="653608"/>
                </a:cubicBezTo>
                <a:cubicBezTo>
                  <a:pt x="6890248" y="653608"/>
                  <a:pt x="6902111" y="671503"/>
                  <a:pt x="6889444" y="675390"/>
                </a:cubicBezTo>
                <a:cubicBezTo>
                  <a:pt x="6878520" y="678741"/>
                  <a:pt x="6883680" y="673714"/>
                  <a:pt x="6869740" y="673714"/>
                </a:cubicBezTo>
                <a:cubicBezTo>
                  <a:pt x="6864445" y="686381"/>
                  <a:pt x="6860089" y="694558"/>
                  <a:pt x="6870075" y="708029"/>
                </a:cubicBezTo>
                <a:cubicBezTo>
                  <a:pt x="6870075" y="718217"/>
                  <a:pt x="6799769" y="713056"/>
                  <a:pt x="6828254" y="746902"/>
                </a:cubicBezTo>
                <a:cubicBezTo>
                  <a:pt x="6822088" y="744891"/>
                  <a:pt x="6800037" y="752866"/>
                  <a:pt x="6796352" y="754140"/>
                </a:cubicBezTo>
                <a:cubicBezTo>
                  <a:pt x="6808214" y="754542"/>
                  <a:pt x="6759959" y="801926"/>
                  <a:pt x="6754530" y="807288"/>
                </a:cubicBezTo>
                <a:cubicBezTo>
                  <a:pt x="6757345" y="800385"/>
                  <a:pt x="6729933" y="714463"/>
                  <a:pt x="6729330" y="707560"/>
                </a:cubicBezTo>
                <a:cubicBezTo>
                  <a:pt x="6725443" y="663393"/>
                  <a:pt x="6757345" y="649386"/>
                  <a:pt x="6757210" y="633502"/>
                </a:cubicBezTo>
                <a:cubicBezTo>
                  <a:pt x="6757345" y="634038"/>
                  <a:pt x="6762841" y="633502"/>
                  <a:pt x="6770481" y="633502"/>
                </a:cubicBezTo>
                <a:cubicBezTo>
                  <a:pt x="6780333" y="622242"/>
                  <a:pt x="6813576" y="619092"/>
                  <a:pt x="6816525" y="599924"/>
                </a:cubicBezTo>
                <a:cubicBezTo>
                  <a:pt x="6816525" y="602873"/>
                  <a:pt x="6828857" y="593289"/>
                  <a:pt x="6830934" y="593289"/>
                </a:cubicBezTo>
                <a:cubicBezTo>
                  <a:pt x="6850773" y="583370"/>
                  <a:pt x="6883613" y="546374"/>
                  <a:pt x="6904324" y="546374"/>
                </a:cubicBezTo>
                <a:cubicBezTo>
                  <a:pt x="6905462" y="550127"/>
                  <a:pt x="6903519" y="519565"/>
                  <a:pt x="6909483" y="519565"/>
                </a:cubicBezTo>
                <a:cubicBezTo>
                  <a:pt x="6913103" y="518828"/>
                  <a:pt x="6917258" y="520303"/>
                  <a:pt x="6920877" y="519565"/>
                </a:cubicBezTo>
                <a:cubicBezTo>
                  <a:pt x="6920676" y="519565"/>
                  <a:pt x="6919470" y="512863"/>
                  <a:pt x="6918733" y="512863"/>
                </a:cubicBezTo>
                <a:cubicBezTo>
                  <a:pt x="6910354" y="521107"/>
                  <a:pt x="6903854" y="517890"/>
                  <a:pt x="6890182" y="519565"/>
                </a:cubicBezTo>
                <a:cubicBezTo>
                  <a:pt x="6895745" y="523319"/>
                  <a:pt x="6893264" y="527541"/>
                  <a:pt x="6889645" y="532970"/>
                </a:cubicBezTo>
                <a:cubicBezTo>
                  <a:pt x="6893264" y="532970"/>
                  <a:pt x="6895543" y="534713"/>
                  <a:pt x="6896482" y="537930"/>
                </a:cubicBezTo>
                <a:cubicBezTo>
                  <a:pt x="6895142" y="536321"/>
                  <a:pt x="6890986" y="542085"/>
                  <a:pt x="6889244" y="545436"/>
                </a:cubicBezTo>
                <a:cubicBezTo>
                  <a:pt x="6877917" y="533841"/>
                  <a:pt x="6874901" y="545368"/>
                  <a:pt x="6860692" y="551468"/>
                </a:cubicBezTo>
                <a:cubicBezTo>
                  <a:pt x="6866992" y="548787"/>
                  <a:pt x="6823227" y="572378"/>
                  <a:pt x="6823227" y="566347"/>
                </a:cubicBezTo>
                <a:cubicBezTo>
                  <a:pt x="6824903" y="562593"/>
                  <a:pt x="6827382" y="557968"/>
                  <a:pt x="6828186" y="554751"/>
                </a:cubicBezTo>
                <a:cubicBezTo>
                  <a:pt x="6825037" y="558572"/>
                  <a:pt x="6816525" y="566145"/>
                  <a:pt x="6816525" y="557164"/>
                </a:cubicBezTo>
                <a:cubicBezTo>
                  <a:pt x="6817396" y="555623"/>
                  <a:pt x="6819809" y="554082"/>
                  <a:pt x="6821819" y="553076"/>
                </a:cubicBezTo>
                <a:cubicBezTo>
                  <a:pt x="6812637" y="548385"/>
                  <a:pt x="6824903" y="542889"/>
                  <a:pt x="6829929" y="539873"/>
                </a:cubicBezTo>
                <a:cubicBezTo>
                  <a:pt x="6829929" y="539270"/>
                  <a:pt x="6830399" y="533037"/>
                  <a:pt x="6829259" y="533037"/>
                </a:cubicBezTo>
                <a:cubicBezTo>
                  <a:pt x="6828991" y="533171"/>
                  <a:pt x="6826980" y="532836"/>
                  <a:pt x="6826914" y="533037"/>
                </a:cubicBezTo>
                <a:cubicBezTo>
                  <a:pt x="6826846" y="540342"/>
                  <a:pt x="6813375" y="540208"/>
                  <a:pt x="6810426" y="539940"/>
                </a:cubicBezTo>
                <a:cubicBezTo>
                  <a:pt x="6811230" y="539203"/>
                  <a:pt x="6809488" y="532903"/>
                  <a:pt x="6809823" y="533037"/>
                </a:cubicBezTo>
                <a:cubicBezTo>
                  <a:pt x="6796419" y="540811"/>
                  <a:pt x="6767733" y="539136"/>
                  <a:pt x="6756206" y="544967"/>
                </a:cubicBezTo>
                <a:cubicBezTo>
                  <a:pt x="6756206" y="550798"/>
                  <a:pt x="6721355" y="578947"/>
                  <a:pt x="6709626" y="585313"/>
                </a:cubicBezTo>
                <a:cubicBezTo>
                  <a:pt x="6711301" y="588463"/>
                  <a:pt x="6723901" y="594160"/>
                  <a:pt x="6729062" y="596774"/>
                </a:cubicBezTo>
                <a:cubicBezTo>
                  <a:pt x="6724370" y="596171"/>
                  <a:pt x="6661370" y="613462"/>
                  <a:pt x="6645285" y="613462"/>
                </a:cubicBezTo>
                <a:cubicBezTo>
                  <a:pt x="6644079" y="612189"/>
                  <a:pt x="6638985" y="603744"/>
                  <a:pt x="6636706" y="601734"/>
                </a:cubicBezTo>
                <a:cubicBezTo>
                  <a:pt x="6642404" y="599857"/>
                  <a:pt x="6648703" y="600460"/>
                  <a:pt x="6655808" y="600058"/>
                </a:cubicBezTo>
                <a:cubicBezTo>
                  <a:pt x="6645419" y="600058"/>
                  <a:pt x="6638716" y="589603"/>
                  <a:pt x="6622163" y="593356"/>
                </a:cubicBezTo>
                <a:cubicBezTo>
                  <a:pt x="6620286" y="584777"/>
                  <a:pt x="6613115" y="586654"/>
                  <a:pt x="6601051" y="586654"/>
                </a:cubicBezTo>
                <a:cubicBezTo>
                  <a:pt x="6600850" y="587324"/>
                  <a:pt x="6595287" y="600058"/>
                  <a:pt x="6596024" y="600058"/>
                </a:cubicBezTo>
                <a:cubicBezTo>
                  <a:pt x="6576186" y="593423"/>
                  <a:pt x="6552662" y="600192"/>
                  <a:pt x="6536442" y="600058"/>
                </a:cubicBezTo>
                <a:cubicBezTo>
                  <a:pt x="6488320" y="599656"/>
                  <a:pt x="6465199" y="600393"/>
                  <a:pt x="6424449" y="627671"/>
                </a:cubicBezTo>
                <a:cubicBezTo>
                  <a:pt x="6400522" y="643689"/>
                  <a:pt x="6371301" y="662857"/>
                  <a:pt x="6360779" y="678540"/>
                </a:cubicBezTo>
                <a:cubicBezTo>
                  <a:pt x="6360779" y="676931"/>
                  <a:pt x="6337790" y="687186"/>
                  <a:pt x="6345632" y="687186"/>
                </a:cubicBezTo>
                <a:cubicBezTo>
                  <a:pt x="6337723" y="690537"/>
                  <a:pt x="6322644" y="698981"/>
                  <a:pt x="6313931" y="707359"/>
                </a:cubicBezTo>
                <a:cubicBezTo>
                  <a:pt x="6312925" y="707359"/>
                  <a:pt x="6312725" y="705751"/>
                  <a:pt x="6312121" y="706890"/>
                </a:cubicBezTo>
                <a:cubicBezTo>
                  <a:pt x="6314333" y="711448"/>
                  <a:pt x="6322576" y="704745"/>
                  <a:pt x="6322644" y="714330"/>
                </a:cubicBezTo>
                <a:cubicBezTo>
                  <a:pt x="6334105" y="700657"/>
                  <a:pt x="6354077" y="707761"/>
                  <a:pt x="6340807" y="730079"/>
                </a:cubicBezTo>
                <a:cubicBezTo>
                  <a:pt x="6340807" y="731487"/>
                  <a:pt x="6349787" y="721970"/>
                  <a:pt x="6349184" y="728672"/>
                </a:cubicBezTo>
                <a:cubicBezTo>
                  <a:pt x="6349519" y="728672"/>
                  <a:pt x="6349787" y="728672"/>
                  <a:pt x="6350189" y="728672"/>
                </a:cubicBezTo>
                <a:cubicBezTo>
                  <a:pt x="6350793" y="728672"/>
                  <a:pt x="6367615" y="708029"/>
                  <a:pt x="6367615" y="714866"/>
                </a:cubicBezTo>
                <a:cubicBezTo>
                  <a:pt x="6367681" y="717077"/>
                  <a:pt x="6367615" y="718619"/>
                  <a:pt x="6367347" y="720764"/>
                </a:cubicBezTo>
                <a:cubicBezTo>
                  <a:pt x="6366006" y="720496"/>
                  <a:pt x="6360243" y="721367"/>
                  <a:pt x="6360913" y="720428"/>
                </a:cubicBezTo>
                <a:cubicBezTo>
                  <a:pt x="6360913" y="719222"/>
                  <a:pt x="6360846" y="727533"/>
                  <a:pt x="6360913" y="727466"/>
                </a:cubicBezTo>
                <a:cubicBezTo>
                  <a:pt x="6360913" y="727265"/>
                  <a:pt x="6374451" y="727466"/>
                  <a:pt x="6364733" y="727466"/>
                </a:cubicBezTo>
                <a:cubicBezTo>
                  <a:pt x="6364733" y="727466"/>
                  <a:pt x="6362522" y="732828"/>
                  <a:pt x="6360913" y="734168"/>
                </a:cubicBezTo>
                <a:cubicBezTo>
                  <a:pt x="6361650" y="733833"/>
                  <a:pt x="6367632" y="729811"/>
                  <a:pt x="6373270" y="725455"/>
                </a:cubicBezTo>
                <a:lnTo>
                  <a:pt x="6383079" y="715239"/>
                </a:lnTo>
                <a:lnTo>
                  <a:pt x="6383566" y="714731"/>
                </a:lnTo>
                <a:cubicBezTo>
                  <a:pt x="6394893" y="719892"/>
                  <a:pt x="6395228" y="714062"/>
                  <a:pt x="6404477" y="714062"/>
                </a:cubicBezTo>
                <a:cubicBezTo>
                  <a:pt x="6409504" y="721099"/>
                  <a:pt x="6413927" y="723445"/>
                  <a:pt x="6414530" y="728538"/>
                </a:cubicBezTo>
                <a:cubicBezTo>
                  <a:pt x="6414530" y="746968"/>
                  <a:pt x="6453403" y="730615"/>
                  <a:pt x="6434837" y="767679"/>
                </a:cubicBezTo>
                <a:cubicBezTo>
                  <a:pt x="6436111" y="770225"/>
                  <a:pt x="6446298" y="763255"/>
                  <a:pt x="6448041" y="762116"/>
                </a:cubicBezTo>
                <a:cubicBezTo>
                  <a:pt x="6448041" y="756821"/>
                  <a:pt x="6443885" y="744355"/>
                  <a:pt x="6442143" y="741607"/>
                </a:cubicBezTo>
                <a:cubicBezTo>
                  <a:pt x="6451325" y="739596"/>
                  <a:pt x="6453938" y="734503"/>
                  <a:pt x="6463589" y="729677"/>
                </a:cubicBezTo>
                <a:cubicBezTo>
                  <a:pt x="6452665" y="724048"/>
                  <a:pt x="6458563" y="720428"/>
                  <a:pt x="6458563" y="716072"/>
                </a:cubicBezTo>
                <a:cubicBezTo>
                  <a:pt x="6458898" y="717547"/>
                  <a:pt x="6459166" y="719155"/>
                  <a:pt x="6459233" y="720696"/>
                </a:cubicBezTo>
                <a:cubicBezTo>
                  <a:pt x="6460775" y="719758"/>
                  <a:pt x="6460172" y="714463"/>
                  <a:pt x="6461512" y="713994"/>
                </a:cubicBezTo>
                <a:cubicBezTo>
                  <a:pt x="6461177" y="713793"/>
                  <a:pt x="6485371" y="728337"/>
                  <a:pt x="6468214" y="728605"/>
                </a:cubicBezTo>
                <a:cubicBezTo>
                  <a:pt x="6472436" y="732626"/>
                  <a:pt x="6484366" y="815130"/>
                  <a:pt x="6498307" y="848037"/>
                </a:cubicBezTo>
                <a:cubicBezTo>
                  <a:pt x="6491135" y="842340"/>
                  <a:pt x="6482557" y="841134"/>
                  <a:pt x="6473911" y="848037"/>
                </a:cubicBezTo>
                <a:cubicBezTo>
                  <a:pt x="6454274" y="848037"/>
                  <a:pt x="6471632" y="893812"/>
                  <a:pt x="6482289" y="901654"/>
                </a:cubicBezTo>
                <a:cubicBezTo>
                  <a:pt x="6489124" y="901654"/>
                  <a:pt x="6485238" y="916130"/>
                  <a:pt x="6481686" y="922229"/>
                </a:cubicBezTo>
                <a:cubicBezTo>
                  <a:pt x="6483830" y="926519"/>
                  <a:pt x="6470158" y="908356"/>
                  <a:pt x="6475989" y="908356"/>
                </a:cubicBezTo>
                <a:cubicBezTo>
                  <a:pt x="6473040" y="908155"/>
                  <a:pt x="6455949" y="906948"/>
                  <a:pt x="6464461" y="908356"/>
                </a:cubicBezTo>
                <a:cubicBezTo>
                  <a:pt x="6460707" y="908356"/>
                  <a:pt x="6453871" y="928462"/>
                  <a:pt x="6453805" y="928462"/>
                </a:cubicBezTo>
                <a:cubicBezTo>
                  <a:pt x="6440400" y="898705"/>
                  <a:pt x="6456552" y="868612"/>
                  <a:pt x="6448175" y="849846"/>
                </a:cubicBezTo>
                <a:cubicBezTo>
                  <a:pt x="6448175" y="811577"/>
                  <a:pt x="6458898" y="801591"/>
                  <a:pt x="6440266" y="774313"/>
                </a:cubicBezTo>
                <a:cubicBezTo>
                  <a:pt x="6439529" y="774716"/>
                  <a:pt x="6439596" y="775051"/>
                  <a:pt x="6440467" y="775319"/>
                </a:cubicBezTo>
                <a:cubicBezTo>
                  <a:pt x="6440802" y="775386"/>
                  <a:pt x="6427331" y="794420"/>
                  <a:pt x="6426192" y="794420"/>
                </a:cubicBezTo>
                <a:cubicBezTo>
                  <a:pt x="6422572" y="803870"/>
                  <a:pt x="6419423" y="811711"/>
                  <a:pt x="6428068" y="823306"/>
                </a:cubicBezTo>
                <a:cubicBezTo>
                  <a:pt x="6428068" y="828400"/>
                  <a:pt x="6400187" y="894951"/>
                  <a:pt x="6389933" y="894951"/>
                </a:cubicBezTo>
                <a:cubicBezTo>
                  <a:pt x="6377735" y="901051"/>
                  <a:pt x="6360578" y="948569"/>
                  <a:pt x="6338997" y="948569"/>
                </a:cubicBezTo>
                <a:cubicBezTo>
                  <a:pt x="6338929" y="950981"/>
                  <a:pt x="6334171" y="961973"/>
                  <a:pt x="6326062" y="961973"/>
                </a:cubicBezTo>
                <a:cubicBezTo>
                  <a:pt x="6323314" y="967134"/>
                  <a:pt x="6311451" y="988781"/>
                  <a:pt x="6309641" y="988781"/>
                </a:cubicBezTo>
                <a:cubicBezTo>
                  <a:pt x="6309909" y="988648"/>
                  <a:pt x="6266479" y="1005805"/>
                  <a:pt x="6261118" y="1004330"/>
                </a:cubicBezTo>
                <a:cubicBezTo>
                  <a:pt x="6260783" y="1005068"/>
                  <a:pt x="6247244" y="1000845"/>
                  <a:pt x="6246775" y="996489"/>
                </a:cubicBezTo>
                <a:cubicBezTo>
                  <a:pt x="6244832" y="996355"/>
                  <a:pt x="6235448" y="999304"/>
                  <a:pt x="6233638" y="999237"/>
                </a:cubicBezTo>
                <a:cubicBezTo>
                  <a:pt x="6232834" y="1005470"/>
                  <a:pt x="6220369" y="1009692"/>
                  <a:pt x="6220369" y="1007883"/>
                </a:cubicBezTo>
                <a:cubicBezTo>
                  <a:pt x="6220838" y="1008553"/>
                  <a:pt x="6221441" y="1015590"/>
                  <a:pt x="6213466" y="1015590"/>
                </a:cubicBezTo>
                <a:cubicBezTo>
                  <a:pt x="6208171" y="1017869"/>
                  <a:pt x="6206964" y="1016462"/>
                  <a:pt x="6206964" y="1022225"/>
                </a:cubicBezTo>
                <a:cubicBezTo>
                  <a:pt x="6199056" y="1025241"/>
                  <a:pt x="6201536" y="1028994"/>
                  <a:pt x="6197179" y="1028994"/>
                </a:cubicBezTo>
                <a:cubicBezTo>
                  <a:pt x="6200329" y="1036970"/>
                  <a:pt x="6197179" y="1039785"/>
                  <a:pt x="6200262" y="1049704"/>
                </a:cubicBezTo>
                <a:cubicBezTo>
                  <a:pt x="6200262" y="1046956"/>
                  <a:pt x="6176805" y="1062572"/>
                  <a:pt x="6176939" y="1062505"/>
                </a:cubicBezTo>
                <a:cubicBezTo>
                  <a:pt x="6179285" y="1062505"/>
                  <a:pt x="6154017" y="1074837"/>
                  <a:pt x="6153347" y="1080802"/>
                </a:cubicBezTo>
                <a:cubicBezTo>
                  <a:pt x="6150867" y="1102181"/>
                  <a:pt x="6235918" y="1169873"/>
                  <a:pt x="6180156" y="1194470"/>
                </a:cubicBezTo>
                <a:cubicBezTo>
                  <a:pt x="6180156" y="1205462"/>
                  <a:pt x="6162798" y="1206065"/>
                  <a:pt x="6159647" y="1198826"/>
                </a:cubicBezTo>
                <a:cubicBezTo>
                  <a:pt x="6160384" y="1202646"/>
                  <a:pt x="6161323" y="1209952"/>
                  <a:pt x="6157636" y="1209952"/>
                </a:cubicBezTo>
                <a:cubicBezTo>
                  <a:pt x="6157704" y="1210019"/>
                  <a:pt x="6152744" y="1205059"/>
                  <a:pt x="6152677" y="1203652"/>
                </a:cubicBezTo>
                <a:cubicBezTo>
                  <a:pt x="6151638" y="1204825"/>
                  <a:pt x="6149845" y="1207590"/>
                  <a:pt x="6148254" y="1209273"/>
                </a:cubicBezTo>
                <a:lnTo>
                  <a:pt x="6146582" y="1208825"/>
                </a:lnTo>
                <a:lnTo>
                  <a:pt x="6146645" y="1208812"/>
                </a:lnTo>
                <a:cubicBezTo>
                  <a:pt x="6145304" y="1207941"/>
                  <a:pt x="6146444" y="1208745"/>
                  <a:pt x="6145036" y="1208411"/>
                </a:cubicBezTo>
                <a:lnTo>
                  <a:pt x="6146582" y="1208825"/>
                </a:lnTo>
                <a:lnTo>
                  <a:pt x="6139801" y="1210186"/>
                </a:lnTo>
                <a:cubicBezTo>
                  <a:pt x="6136324" y="1211862"/>
                  <a:pt x="6132738" y="1214208"/>
                  <a:pt x="6132302" y="1215581"/>
                </a:cubicBezTo>
                <a:cubicBezTo>
                  <a:pt x="6129822" y="1214107"/>
                  <a:pt x="6126002" y="1211628"/>
                  <a:pt x="6125600" y="1209952"/>
                </a:cubicBezTo>
                <a:cubicBezTo>
                  <a:pt x="6122115" y="1211225"/>
                  <a:pt x="6113201" y="1208075"/>
                  <a:pt x="6113201" y="1211896"/>
                </a:cubicBezTo>
                <a:cubicBezTo>
                  <a:pt x="6118027" y="1201373"/>
                  <a:pt x="6116552" y="1198223"/>
                  <a:pt x="6119903" y="1183344"/>
                </a:cubicBezTo>
                <a:cubicBezTo>
                  <a:pt x="6119903" y="1181066"/>
                  <a:pt x="6124059" y="1183479"/>
                  <a:pt x="6126204" y="1185154"/>
                </a:cubicBezTo>
                <a:cubicBezTo>
                  <a:pt x="6127611" y="1180597"/>
                  <a:pt x="6137128" y="1165852"/>
                  <a:pt x="6133307" y="1171147"/>
                </a:cubicBezTo>
                <a:cubicBezTo>
                  <a:pt x="6133307" y="1170141"/>
                  <a:pt x="6129353" y="1165852"/>
                  <a:pt x="6127544" y="1163439"/>
                </a:cubicBezTo>
                <a:cubicBezTo>
                  <a:pt x="6127812" y="1163439"/>
                  <a:pt x="6128214" y="1163305"/>
                  <a:pt x="6128616" y="1163171"/>
                </a:cubicBezTo>
                <a:cubicBezTo>
                  <a:pt x="6127075" y="1163171"/>
                  <a:pt x="6121713" y="1146147"/>
                  <a:pt x="6122585" y="1149767"/>
                </a:cubicBezTo>
                <a:cubicBezTo>
                  <a:pt x="6113269" y="1149767"/>
                  <a:pt x="6126338" y="1143065"/>
                  <a:pt x="6125935" y="1143065"/>
                </a:cubicBezTo>
                <a:cubicBezTo>
                  <a:pt x="6125466" y="1142998"/>
                  <a:pt x="6124997" y="1142462"/>
                  <a:pt x="6124595" y="1141724"/>
                </a:cubicBezTo>
                <a:cubicBezTo>
                  <a:pt x="6122450" y="1142260"/>
                  <a:pt x="6119367" y="1142662"/>
                  <a:pt x="6118898" y="1143065"/>
                </a:cubicBezTo>
                <a:cubicBezTo>
                  <a:pt x="6120775" y="1143065"/>
                  <a:pt x="6120171" y="1136363"/>
                  <a:pt x="6118027" y="1136363"/>
                </a:cubicBezTo>
                <a:cubicBezTo>
                  <a:pt x="6119636" y="1135692"/>
                  <a:pt x="6120641" y="1137770"/>
                  <a:pt x="6126605" y="1136363"/>
                </a:cubicBezTo>
                <a:cubicBezTo>
                  <a:pt x="6121177" y="1120143"/>
                  <a:pt x="6106164" y="1122489"/>
                  <a:pt x="6101606" y="1122958"/>
                </a:cubicBezTo>
                <a:cubicBezTo>
                  <a:pt x="6097786" y="1122958"/>
                  <a:pt x="6092625" y="1123428"/>
                  <a:pt x="6097451" y="1116256"/>
                </a:cubicBezTo>
                <a:cubicBezTo>
                  <a:pt x="6095038" y="1116256"/>
                  <a:pt x="6093497" y="1116189"/>
                  <a:pt x="6092693" y="1116055"/>
                </a:cubicBezTo>
                <a:cubicBezTo>
                  <a:pt x="6092760" y="1111833"/>
                  <a:pt x="6092961" y="1109470"/>
                  <a:pt x="6093707" y="1107652"/>
                </a:cubicBezTo>
                <a:lnTo>
                  <a:pt x="6097521" y="1103076"/>
                </a:lnTo>
                <a:lnTo>
                  <a:pt x="6097858" y="1102672"/>
                </a:lnTo>
                <a:lnTo>
                  <a:pt x="6097987" y="1102517"/>
                </a:lnTo>
                <a:cubicBezTo>
                  <a:pt x="6094837" y="1099836"/>
                  <a:pt x="6106566" y="1082411"/>
                  <a:pt x="6106566" y="1086432"/>
                </a:cubicBezTo>
                <a:cubicBezTo>
                  <a:pt x="6106365" y="1086364"/>
                  <a:pt x="6106700" y="1082477"/>
                  <a:pt x="6106566" y="1082745"/>
                </a:cubicBezTo>
                <a:cubicBezTo>
                  <a:pt x="6105360" y="1082679"/>
                  <a:pt x="6086460" y="1082075"/>
                  <a:pt x="6086460" y="1083483"/>
                </a:cubicBezTo>
                <a:cubicBezTo>
                  <a:pt x="6085923" y="1081941"/>
                  <a:pt x="6085454" y="1076848"/>
                  <a:pt x="6087398" y="1076043"/>
                </a:cubicBezTo>
                <a:cubicBezTo>
                  <a:pt x="6077144" y="1076043"/>
                  <a:pt x="6059651" y="1075977"/>
                  <a:pt x="6059651" y="1079462"/>
                </a:cubicBezTo>
                <a:cubicBezTo>
                  <a:pt x="6058981" y="1079595"/>
                  <a:pt x="6059852" y="1082745"/>
                  <a:pt x="6060187" y="1082745"/>
                </a:cubicBezTo>
                <a:cubicBezTo>
                  <a:pt x="6047051" y="1081673"/>
                  <a:pt x="6041354" y="1096150"/>
                  <a:pt x="6036863" y="1096150"/>
                </a:cubicBezTo>
                <a:cubicBezTo>
                  <a:pt x="6037467" y="1095747"/>
                  <a:pt x="6027682" y="1099099"/>
                  <a:pt x="6018701" y="1102852"/>
                </a:cubicBezTo>
                <a:cubicBezTo>
                  <a:pt x="6013071" y="1102852"/>
                  <a:pt x="6025671" y="1090587"/>
                  <a:pt x="6026609" y="1089448"/>
                </a:cubicBezTo>
                <a:cubicBezTo>
                  <a:pt x="6025872" y="1089448"/>
                  <a:pt x="6026274" y="1087839"/>
                  <a:pt x="6026207" y="1087303"/>
                </a:cubicBezTo>
                <a:cubicBezTo>
                  <a:pt x="6031167" y="1088710"/>
                  <a:pt x="6042025" y="1020215"/>
                  <a:pt x="6012736" y="1057947"/>
                </a:cubicBezTo>
                <a:cubicBezTo>
                  <a:pt x="6012736" y="1055066"/>
                  <a:pt x="6012334" y="1055937"/>
                  <a:pt x="6010122" y="1055937"/>
                </a:cubicBezTo>
                <a:cubicBezTo>
                  <a:pt x="6007039" y="1064314"/>
                  <a:pt x="5995646" y="1072692"/>
                  <a:pt x="5985928" y="1074300"/>
                </a:cubicBezTo>
                <a:cubicBezTo>
                  <a:pt x="5985928" y="1078322"/>
                  <a:pt x="5984252" y="1080400"/>
                  <a:pt x="5980297" y="1081137"/>
                </a:cubicBezTo>
                <a:cubicBezTo>
                  <a:pt x="5983179" y="1082209"/>
                  <a:pt x="5990619" y="1089448"/>
                  <a:pt x="5979024" y="1089448"/>
                </a:cubicBezTo>
                <a:cubicBezTo>
                  <a:pt x="5971049" y="1090453"/>
                  <a:pt x="5964816" y="1090319"/>
                  <a:pt x="5958315" y="1096150"/>
                </a:cubicBezTo>
                <a:cubicBezTo>
                  <a:pt x="5958515" y="1096150"/>
                  <a:pt x="5959253" y="1089849"/>
                  <a:pt x="5959119" y="1089448"/>
                </a:cubicBezTo>
                <a:cubicBezTo>
                  <a:pt x="5935259" y="1100975"/>
                  <a:pt x="5955500" y="1123494"/>
                  <a:pt x="5972121" y="1109554"/>
                </a:cubicBezTo>
                <a:cubicBezTo>
                  <a:pt x="5979359" y="1109554"/>
                  <a:pt x="5976142" y="1130465"/>
                  <a:pt x="5972523" y="1136363"/>
                </a:cubicBezTo>
                <a:cubicBezTo>
                  <a:pt x="5992630" y="1135223"/>
                  <a:pt x="5994372" y="1122958"/>
                  <a:pt x="6008514" y="1122958"/>
                </a:cubicBezTo>
                <a:cubicBezTo>
                  <a:pt x="6007441" y="1123494"/>
                  <a:pt x="6003688" y="1117328"/>
                  <a:pt x="6010927" y="1116256"/>
                </a:cubicBezTo>
                <a:cubicBezTo>
                  <a:pt x="6012468" y="1116256"/>
                  <a:pt x="6019840" y="1126645"/>
                  <a:pt x="6021851" y="1129660"/>
                </a:cubicBezTo>
                <a:cubicBezTo>
                  <a:pt x="6021985" y="1127381"/>
                  <a:pt x="6022387" y="1125170"/>
                  <a:pt x="6022990" y="1122958"/>
                </a:cubicBezTo>
                <a:cubicBezTo>
                  <a:pt x="6031033" y="1125840"/>
                  <a:pt x="6046850" y="1133212"/>
                  <a:pt x="6050871" y="1136363"/>
                </a:cubicBezTo>
                <a:cubicBezTo>
                  <a:pt x="6057975" y="1136363"/>
                  <a:pt x="6044907" y="1147354"/>
                  <a:pt x="6046917" y="1149432"/>
                </a:cubicBezTo>
                <a:cubicBezTo>
                  <a:pt x="6041354" y="1147555"/>
                  <a:pt x="6034250" y="1143065"/>
                  <a:pt x="6035657" y="1143065"/>
                </a:cubicBezTo>
                <a:cubicBezTo>
                  <a:pt x="6029625" y="1148761"/>
                  <a:pt x="6024598" y="1151174"/>
                  <a:pt x="6019371" y="1155866"/>
                </a:cubicBezTo>
                <a:cubicBezTo>
                  <a:pt x="6019371" y="1159820"/>
                  <a:pt x="6012669" y="1167460"/>
                  <a:pt x="6012669" y="1158882"/>
                </a:cubicBezTo>
                <a:cubicBezTo>
                  <a:pt x="6011128" y="1162434"/>
                  <a:pt x="6003889" y="1170275"/>
                  <a:pt x="6005967" y="1168130"/>
                </a:cubicBezTo>
                <a:cubicBezTo>
                  <a:pt x="6005967" y="1169873"/>
                  <a:pt x="5982308" y="1186293"/>
                  <a:pt x="5979158" y="1189980"/>
                </a:cubicBezTo>
                <a:cubicBezTo>
                  <a:pt x="5979158" y="1192191"/>
                  <a:pt x="5979158" y="1194470"/>
                  <a:pt x="5979158" y="1196682"/>
                </a:cubicBezTo>
                <a:cubicBezTo>
                  <a:pt x="6004224" y="1202110"/>
                  <a:pt x="6010859" y="1227511"/>
                  <a:pt x="6022990" y="1250366"/>
                </a:cubicBezTo>
                <a:cubicBezTo>
                  <a:pt x="6029491" y="1262631"/>
                  <a:pt x="6040684" y="1270472"/>
                  <a:pt x="6039477" y="1280391"/>
                </a:cubicBezTo>
                <a:cubicBezTo>
                  <a:pt x="6038271" y="1290177"/>
                  <a:pt x="6019371" y="1297951"/>
                  <a:pt x="6019371" y="1303045"/>
                </a:cubicBezTo>
                <a:cubicBezTo>
                  <a:pt x="6017159" y="1304251"/>
                  <a:pt x="6015752" y="1304452"/>
                  <a:pt x="6014545" y="1305122"/>
                </a:cubicBezTo>
                <a:cubicBezTo>
                  <a:pt x="6023192" y="1305122"/>
                  <a:pt x="6037467" y="1305122"/>
                  <a:pt x="6037668" y="1305122"/>
                </a:cubicBezTo>
                <a:cubicBezTo>
                  <a:pt x="6038137" y="1305122"/>
                  <a:pt x="6045174" y="1304787"/>
                  <a:pt x="6045443" y="1304519"/>
                </a:cubicBezTo>
                <a:cubicBezTo>
                  <a:pt x="6048458" y="1304519"/>
                  <a:pt x="6040416" y="1332869"/>
                  <a:pt x="6039477" y="1337426"/>
                </a:cubicBezTo>
                <a:cubicBezTo>
                  <a:pt x="6033714" y="1342654"/>
                  <a:pt x="6032105" y="1343324"/>
                  <a:pt x="6026073" y="1350831"/>
                </a:cubicBezTo>
                <a:cubicBezTo>
                  <a:pt x="6028285" y="1353177"/>
                  <a:pt x="6027548" y="1370937"/>
                  <a:pt x="6019572" y="1370937"/>
                </a:cubicBezTo>
                <a:cubicBezTo>
                  <a:pt x="6019371" y="1370937"/>
                  <a:pt x="6013741" y="1369127"/>
                  <a:pt x="6012736" y="1368390"/>
                </a:cubicBezTo>
                <a:cubicBezTo>
                  <a:pt x="6012870" y="1371808"/>
                  <a:pt x="6014947" y="1370937"/>
                  <a:pt x="6009921" y="1370937"/>
                </a:cubicBezTo>
                <a:cubicBezTo>
                  <a:pt x="6009854" y="1372076"/>
                  <a:pt x="6012535" y="1376835"/>
                  <a:pt x="6012736" y="1379181"/>
                </a:cubicBezTo>
                <a:cubicBezTo>
                  <a:pt x="6012736" y="1379917"/>
                  <a:pt x="5992630" y="1403911"/>
                  <a:pt x="5992630" y="1402638"/>
                </a:cubicBezTo>
                <a:cubicBezTo>
                  <a:pt x="5993032" y="1405855"/>
                  <a:pt x="5994037" y="1403375"/>
                  <a:pt x="5990485" y="1404448"/>
                </a:cubicBezTo>
                <a:cubicBezTo>
                  <a:pt x="6001409" y="1404448"/>
                  <a:pt x="5980297" y="1444660"/>
                  <a:pt x="5972054" y="1444660"/>
                </a:cubicBezTo>
                <a:cubicBezTo>
                  <a:pt x="5969373" y="1450022"/>
                  <a:pt x="5953422" y="1464096"/>
                  <a:pt x="5952349" y="1466845"/>
                </a:cubicBezTo>
                <a:cubicBezTo>
                  <a:pt x="5952349" y="1466911"/>
                  <a:pt x="5943771" y="1471134"/>
                  <a:pt x="5937739" y="1471469"/>
                </a:cubicBezTo>
                <a:cubicBezTo>
                  <a:pt x="5942297" y="1471469"/>
                  <a:pt x="5934991" y="1478171"/>
                  <a:pt x="5930568" y="1478171"/>
                </a:cubicBezTo>
                <a:cubicBezTo>
                  <a:pt x="5931774" y="1478707"/>
                  <a:pt x="5932310" y="1478640"/>
                  <a:pt x="5932243" y="1477970"/>
                </a:cubicBezTo>
                <a:cubicBezTo>
                  <a:pt x="5932243" y="1482125"/>
                  <a:pt x="5911802" y="1493720"/>
                  <a:pt x="5904295" y="1497607"/>
                </a:cubicBezTo>
                <a:cubicBezTo>
                  <a:pt x="5903357" y="1496133"/>
                  <a:pt x="5894712" y="1492648"/>
                  <a:pt x="5892566" y="1491777"/>
                </a:cubicBezTo>
                <a:cubicBezTo>
                  <a:pt x="5892633" y="1491709"/>
                  <a:pt x="5892633" y="1491642"/>
                  <a:pt x="5892633" y="1491575"/>
                </a:cubicBezTo>
                <a:cubicBezTo>
                  <a:pt x="5892633" y="1491575"/>
                  <a:pt x="5892566" y="1491642"/>
                  <a:pt x="5892365" y="1491709"/>
                </a:cubicBezTo>
                <a:cubicBezTo>
                  <a:pt x="5892164" y="1491575"/>
                  <a:pt x="5892030" y="1491575"/>
                  <a:pt x="5892098" y="1491575"/>
                </a:cubicBezTo>
                <a:cubicBezTo>
                  <a:pt x="5892098" y="1491709"/>
                  <a:pt x="5892098" y="1491709"/>
                  <a:pt x="5892098" y="1491843"/>
                </a:cubicBezTo>
                <a:cubicBezTo>
                  <a:pt x="5888411" y="1493720"/>
                  <a:pt x="5865289" y="1505583"/>
                  <a:pt x="5865289" y="1498479"/>
                </a:cubicBezTo>
                <a:cubicBezTo>
                  <a:pt x="5865221" y="1498479"/>
                  <a:pt x="5865155" y="1498344"/>
                  <a:pt x="5865155" y="1498143"/>
                </a:cubicBezTo>
                <a:cubicBezTo>
                  <a:pt x="5864015" y="1506320"/>
                  <a:pt x="5859324" y="1516038"/>
                  <a:pt x="5851348" y="1517981"/>
                </a:cubicBezTo>
                <a:cubicBezTo>
                  <a:pt x="5851080" y="1517781"/>
                  <a:pt x="5850678" y="1517915"/>
                  <a:pt x="5850276" y="1518183"/>
                </a:cubicBezTo>
                <a:cubicBezTo>
                  <a:pt x="5849807" y="1518249"/>
                  <a:pt x="5849271" y="1518317"/>
                  <a:pt x="5848801" y="1518317"/>
                </a:cubicBezTo>
                <a:cubicBezTo>
                  <a:pt x="5849136" y="1518317"/>
                  <a:pt x="5849539" y="1518317"/>
                  <a:pt x="5850007" y="1518384"/>
                </a:cubicBezTo>
                <a:lnTo>
                  <a:pt x="5849720" y="1518777"/>
                </a:lnTo>
                <a:lnTo>
                  <a:pt x="5850746" y="1518585"/>
                </a:lnTo>
                <a:cubicBezTo>
                  <a:pt x="5850947" y="1518719"/>
                  <a:pt x="5851148" y="1518987"/>
                  <a:pt x="5851214" y="1519523"/>
                </a:cubicBezTo>
                <a:lnTo>
                  <a:pt x="5849538" y="1519026"/>
                </a:lnTo>
                <a:lnTo>
                  <a:pt x="5845115" y="1525086"/>
                </a:lnTo>
                <a:cubicBezTo>
                  <a:pt x="5827957" y="1525086"/>
                  <a:pt x="5821323" y="1520126"/>
                  <a:pt x="5798334" y="1533062"/>
                </a:cubicBezTo>
                <a:cubicBezTo>
                  <a:pt x="5798736" y="1533062"/>
                  <a:pt x="5805036" y="1534000"/>
                  <a:pt x="5805036" y="1535206"/>
                </a:cubicBezTo>
                <a:cubicBezTo>
                  <a:pt x="5804970" y="1535340"/>
                  <a:pt x="5804970" y="1538155"/>
                  <a:pt x="5805036" y="1538289"/>
                </a:cubicBezTo>
                <a:cubicBezTo>
                  <a:pt x="5805036" y="1535072"/>
                  <a:pt x="5790292" y="1551961"/>
                  <a:pt x="5801752" y="1551961"/>
                </a:cubicBezTo>
                <a:cubicBezTo>
                  <a:pt x="5810532" y="1556117"/>
                  <a:pt x="5805237" y="1603568"/>
                  <a:pt x="5782986" y="1605578"/>
                </a:cubicBezTo>
                <a:cubicBezTo>
                  <a:pt x="5748872" y="1608662"/>
                  <a:pt x="5751955" y="1554240"/>
                  <a:pt x="5791565" y="1558663"/>
                </a:cubicBezTo>
                <a:cubicBezTo>
                  <a:pt x="5794313" y="1561076"/>
                  <a:pt x="5784863" y="1545058"/>
                  <a:pt x="5784863" y="1553570"/>
                </a:cubicBezTo>
                <a:cubicBezTo>
                  <a:pt x="5779970" y="1539629"/>
                  <a:pt x="5776553" y="1536815"/>
                  <a:pt x="5784193" y="1526024"/>
                </a:cubicBezTo>
                <a:cubicBezTo>
                  <a:pt x="5780909" y="1527968"/>
                  <a:pt x="5765561" y="1522472"/>
                  <a:pt x="5764220" y="1519791"/>
                </a:cubicBezTo>
                <a:cubicBezTo>
                  <a:pt x="5757786" y="1522539"/>
                  <a:pt x="5751486" y="1525890"/>
                  <a:pt x="5751352" y="1524080"/>
                </a:cubicBezTo>
                <a:cubicBezTo>
                  <a:pt x="5748671" y="1526628"/>
                  <a:pt x="5732184" y="1542243"/>
                  <a:pt x="5735066" y="1544790"/>
                </a:cubicBezTo>
                <a:cubicBezTo>
                  <a:pt x="5733457" y="1543919"/>
                  <a:pt x="5730977" y="1542177"/>
                  <a:pt x="5730106" y="1540702"/>
                </a:cubicBezTo>
                <a:cubicBezTo>
                  <a:pt x="5728096" y="1544254"/>
                  <a:pt x="5724007" y="1549883"/>
                  <a:pt x="5723940" y="1538490"/>
                </a:cubicBezTo>
                <a:cubicBezTo>
                  <a:pt x="5722265" y="1542913"/>
                  <a:pt x="5704370" y="1567041"/>
                  <a:pt x="5704370" y="1562819"/>
                </a:cubicBezTo>
                <a:cubicBezTo>
                  <a:pt x="5697802" y="1589024"/>
                  <a:pt x="5717774" y="1594855"/>
                  <a:pt x="5717774" y="1603568"/>
                </a:cubicBezTo>
                <a:cubicBezTo>
                  <a:pt x="5721326" y="1631516"/>
                  <a:pt x="5743645" y="1646595"/>
                  <a:pt x="5757987" y="1654571"/>
                </a:cubicBezTo>
                <a:cubicBezTo>
                  <a:pt x="5757987" y="1657587"/>
                  <a:pt x="5761204" y="1663418"/>
                  <a:pt x="5763885" y="1666032"/>
                </a:cubicBezTo>
                <a:cubicBezTo>
                  <a:pt x="5761673" y="1666032"/>
                  <a:pt x="5778093" y="1708792"/>
                  <a:pt x="5778093" y="1707854"/>
                </a:cubicBezTo>
                <a:cubicBezTo>
                  <a:pt x="5777557" y="1715896"/>
                  <a:pt x="5773402" y="1710132"/>
                  <a:pt x="5771391" y="1714153"/>
                </a:cubicBezTo>
                <a:cubicBezTo>
                  <a:pt x="5771391" y="1741431"/>
                  <a:pt x="5763349" y="1814485"/>
                  <a:pt x="5725281" y="1794378"/>
                </a:cubicBezTo>
                <a:cubicBezTo>
                  <a:pt x="5725214" y="1794378"/>
                  <a:pt x="5724744" y="1794378"/>
                  <a:pt x="5724141" y="1794378"/>
                </a:cubicBezTo>
                <a:cubicBezTo>
                  <a:pt x="5722734" y="1801080"/>
                  <a:pt x="5723069" y="1805168"/>
                  <a:pt x="5717774" y="1808050"/>
                </a:cubicBezTo>
                <a:cubicBezTo>
                  <a:pt x="5717774" y="1812875"/>
                  <a:pt x="5697198" y="1833384"/>
                  <a:pt x="5689625" y="1833384"/>
                </a:cubicBezTo>
                <a:cubicBezTo>
                  <a:pt x="5666838" y="1856976"/>
                  <a:pt x="5679907" y="1799874"/>
                  <a:pt x="5683325" y="1799874"/>
                </a:cubicBezTo>
                <a:cubicBezTo>
                  <a:pt x="5681717" y="1800543"/>
                  <a:pt x="5679505" y="1800075"/>
                  <a:pt x="5678031" y="1799940"/>
                </a:cubicBezTo>
                <a:cubicBezTo>
                  <a:pt x="5678299" y="1800812"/>
                  <a:pt x="5675350" y="1805771"/>
                  <a:pt x="5674947" y="1806576"/>
                </a:cubicBezTo>
                <a:cubicBezTo>
                  <a:pt x="5668379" y="1806509"/>
                  <a:pt x="5672133" y="1796590"/>
                  <a:pt x="5672401" y="1793171"/>
                </a:cubicBezTo>
                <a:cubicBezTo>
                  <a:pt x="5643113" y="1793171"/>
                  <a:pt x="5646195" y="1785397"/>
                  <a:pt x="5637416" y="1752959"/>
                </a:cubicBezTo>
                <a:cubicBezTo>
                  <a:pt x="5636612" y="1753093"/>
                  <a:pt x="5635941" y="1753026"/>
                  <a:pt x="5635271" y="1752556"/>
                </a:cubicBezTo>
                <a:cubicBezTo>
                  <a:pt x="5635003" y="1752824"/>
                  <a:pt x="5634667" y="1752959"/>
                  <a:pt x="5634266" y="1752959"/>
                </a:cubicBezTo>
                <a:cubicBezTo>
                  <a:pt x="5635338" y="1752959"/>
                  <a:pt x="5624012" y="1766899"/>
                  <a:pt x="5624012" y="1745251"/>
                </a:cubicBezTo>
                <a:cubicBezTo>
                  <a:pt x="5623006" y="1744648"/>
                  <a:pt x="5613287" y="1741565"/>
                  <a:pt x="5610607" y="1739554"/>
                </a:cubicBezTo>
                <a:cubicBezTo>
                  <a:pt x="5600755" y="1743844"/>
                  <a:pt x="5602363" y="1742302"/>
                  <a:pt x="5598141" y="1739554"/>
                </a:cubicBezTo>
                <a:cubicBezTo>
                  <a:pt x="5595795" y="1739554"/>
                  <a:pt x="5597203" y="1732852"/>
                  <a:pt x="5597470" y="1732852"/>
                </a:cubicBezTo>
                <a:cubicBezTo>
                  <a:pt x="5597403" y="1732852"/>
                  <a:pt x="5595929" y="1719448"/>
                  <a:pt x="5599146" y="1719448"/>
                </a:cubicBezTo>
                <a:cubicBezTo>
                  <a:pt x="5581453" y="1718644"/>
                  <a:pt x="5571064" y="1775143"/>
                  <a:pt x="5570394" y="1784995"/>
                </a:cubicBezTo>
                <a:cubicBezTo>
                  <a:pt x="5570394" y="1785665"/>
                  <a:pt x="5558665" y="1823465"/>
                  <a:pt x="5569389" y="1820784"/>
                </a:cubicBezTo>
                <a:cubicBezTo>
                  <a:pt x="5570126" y="1819980"/>
                  <a:pt x="5570930" y="1819712"/>
                  <a:pt x="5572003" y="1819980"/>
                </a:cubicBezTo>
                <a:cubicBezTo>
                  <a:pt x="5565434" y="1819980"/>
                  <a:pt x="5575086" y="1806106"/>
                  <a:pt x="5574884" y="1806576"/>
                </a:cubicBezTo>
                <a:cubicBezTo>
                  <a:pt x="5578772" y="1806576"/>
                  <a:pt x="5576627" y="1817835"/>
                  <a:pt x="5577163" y="1819846"/>
                </a:cubicBezTo>
                <a:cubicBezTo>
                  <a:pt x="5577163" y="1819846"/>
                  <a:pt x="5577230" y="1819913"/>
                  <a:pt x="5577230" y="1819913"/>
                </a:cubicBezTo>
                <a:cubicBezTo>
                  <a:pt x="5581921" y="1812608"/>
                  <a:pt x="5575890" y="1812540"/>
                  <a:pt x="5581854" y="1806576"/>
                </a:cubicBezTo>
                <a:cubicBezTo>
                  <a:pt x="5585206" y="1806576"/>
                  <a:pt x="5583865" y="1820449"/>
                  <a:pt x="5583932" y="1820650"/>
                </a:cubicBezTo>
                <a:cubicBezTo>
                  <a:pt x="5581788" y="1819913"/>
                  <a:pt x="5579643" y="1819712"/>
                  <a:pt x="5577364" y="1819980"/>
                </a:cubicBezTo>
                <a:cubicBezTo>
                  <a:pt x="5578839" y="1822125"/>
                  <a:pt x="5588892" y="1840086"/>
                  <a:pt x="5583597" y="1840086"/>
                </a:cubicBezTo>
                <a:cubicBezTo>
                  <a:pt x="5581989" y="1837137"/>
                  <a:pt x="5595996" y="1880299"/>
                  <a:pt x="5601157" y="1880299"/>
                </a:cubicBezTo>
                <a:cubicBezTo>
                  <a:pt x="5601425" y="1880165"/>
                  <a:pt x="5603972" y="1880232"/>
                  <a:pt x="5604039" y="1880299"/>
                </a:cubicBezTo>
                <a:cubicBezTo>
                  <a:pt x="5603368" y="1880567"/>
                  <a:pt x="5608797" y="1874000"/>
                  <a:pt x="5609467" y="1873597"/>
                </a:cubicBezTo>
                <a:cubicBezTo>
                  <a:pt x="5640297" y="1873597"/>
                  <a:pt x="5654640" y="1946449"/>
                  <a:pt x="5657656" y="1963406"/>
                </a:cubicBezTo>
                <a:cubicBezTo>
                  <a:pt x="5657656" y="1979692"/>
                  <a:pt x="5669854" y="1992761"/>
                  <a:pt x="5671060" y="2015414"/>
                </a:cubicBezTo>
                <a:cubicBezTo>
                  <a:pt x="5671060" y="2008109"/>
                  <a:pt x="5658460" y="2016821"/>
                  <a:pt x="5654171" y="2019972"/>
                </a:cubicBezTo>
                <a:cubicBezTo>
                  <a:pt x="5652965" y="2016821"/>
                  <a:pt x="5635807" y="2007372"/>
                  <a:pt x="5636276" y="2007640"/>
                </a:cubicBezTo>
                <a:cubicBezTo>
                  <a:pt x="5638153" y="2007640"/>
                  <a:pt x="5626491" y="1993632"/>
                  <a:pt x="5626759" y="1994235"/>
                </a:cubicBezTo>
                <a:cubicBezTo>
                  <a:pt x="5611612" y="1994235"/>
                  <a:pt x="5578839" y="1927683"/>
                  <a:pt x="5588088" y="1920579"/>
                </a:cubicBezTo>
                <a:cubicBezTo>
                  <a:pt x="5582592" y="1921786"/>
                  <a:pt x="5583932" y="1901813"/>
                  <a:pt x="5583932" y="1893034"/>
                </a:cubicBezTo>
                <a:cubicBezTo>
                  <a:pt x="5579844" y="1888543"/>
                  <a:pt x="5573946" y="1881640"/>
                  <a:pt x="5572338" y="1873597"/>
                </a:cubicBezTo>
                <a:cubicBezTo>
                  <a:pt x="5572338" y="1873597"/>
                  <a:pt x="5563223" y="1873396"/>
                  <a:pt x="5563826" y="1873597"/>
                </a:cubicBezTo>
                <a:cubicBezTo>
                  <a:pt x="5561882" y="1866895"/>
                  <a:pt x="5560609" y="1862204"/>
                  <a:pt x="5557124" y="1853491"/>
                </a:cubicBezTo>
                <a:cubicBezTo>
                  <a:pt x="5556721" y="1853960"/>
                  <a:pt x="5549953" y="1852888"/>
                  <a:pt x="5550422" y="1853491"/>
                </a:cubicBezTo>
                <a:cubicBezTo>
                  <a:pt x="5550220" y="1853960"/>
                  <a:pt x="5548344" y="1855568"/>
                  <a:pt x="5544725" y="1860193"/>
                </a:cubicBezTo>
                <a:cubicBezTo>
                  <a:pt x="5544792" y="1860193"/>
                  <a:pt x="5539966" y="1813278"/>
                  <a:pt x="5547473" y="1813278"/>
                </a:cubicBezTo>
                <a:cubicBezTo>
                  <a:pt x="5548679" y="1803492"/>
                  <a:pt x="5551226" y="1797528"/>
                  <a:pt x="5543719" y="1786000"/>
                </a:cubicBezTo>
                <a:cubicBezTo>
                  <a:pt x="5543719" y="1782314"/>
                  <a:pt x="5551695" y="1789083"/>
                  <a:pt x="5550422" y="1782046"/>
                </a:cubicBezTo>
                <a:cubicBezTo>
                  <a:pt x="5550422" y="1787407"/>
                  <a:pt x="5541307" y="1775746"/>
                  <a:pt x="5543719" y="1777891"/>
                </a:cubicBezTo>
                <a:cubicBezTo>
                  <a:pt x="5543719" y="1777891"/>
                  <a:pt x="5546467" y="1776684"/>
                  <a:pt x="5548478" y="1773333"/>
                </a:cubicBezTo>
                <a:cubicBezTo>
                  <a:pt x="5546467" y="1772797"/>
                  <a:pt x="5543719" y="1772328"/>
                  <a:pt x="5543719" y="1774807"/>
                </a:cubicBezTo>
                <a:cubicBezTo>
                  <a:pt x="5543586" y="1771926"/>
                  <a:pt x="5537017" y="1772462"/>
                  <a:pt x="5537017" y="1769714"/>
                </a:cubicBezTo>
                <a:cubicBezTo>
                  <a:pt x="5541977" y="1763347"/>
                  <a:pt x="5547539" y="1752959"/>
                  <a:pt x="5542982" y="1752959"/>
                </a:cubicBezTo>
                <a:cubicBezTo>
                  <a:pt x="5538693" y="1753696"/>
                  <a:pt x="5536414" y="1755706"/>
                  <a:pt x="5531522" y="1748133"/>
                </a:cubicBezTo>
                <a:cubicBezTo>
                  <a:pt x="5535275" y="1748133"/>
                  <a:pt x="5546668" y="1732852"/>
                  <a:pt x="5545596" y="1732852"/>
                </a:cubicBezTo>
                <a:cubicBezTo>
                  <a:pt x="5550087" y="1735198"/>
                  <a:pt x="5549550" y="1738683"/>
                  <a:pt x="5550422" y="1739152"/>
                </a:cubicBezTo>
                <a:cubicBezTo>
                  <a:pt x="5550422" y="1728496"/>
                  <a:pt x="5549819" y="1722464"/>
                  <a:pt x="5543719" y="1716634"/>
                </a:cubicBezTo>
                <a:cubicBezTo>
                  <a:pt x="5543719" y="1700817"/>
                  <a:pt x="5523546" y="1645791"/>
                  <a:pt x="5516911" y="1625618"/>
                </a:cubicBezTo>
                <a:cubicBezTo>
                  <a:pt x="5517447" y="1638553"/>
                  <a:pt x="5509271" y="1652426"/>
                  <a:pt x="5494660" y="1652426"/>
                </a:cubicBezTo>
                <a:cubicBezTo>
                  <a:pt x="5492381" y="1667774"/>
                  <a:pt x="5472207" y="1665294"/>
                  <a:pt x="5464433" y="1665831"/>
                </a:cubicBezTo>
                <a:cubicBezTo>
                  <a:pt x="5448281" y="1665831"/>
                  <a:pt x="5464299" y="1639893"/>
                  <a:pt x="5463294" y="1641234"/>
                </a:cubicBezTo>
                <a:cubicBezTo>
                  <a:pt x="5463294" y="1630712"/>
                  <a:pt x="5460613" y="1623004"/>
                  <a:pt x="5469996" y="1622803"/>
                </a:cubicBezTo>
                <a:cubicBezTo>
                  <a:pt x="5465840" y="1615699"/>
                  <a:pt x="5459540" y="1596598"/>
                  <a:pt x="5459205" y="1592107"/>
                </a:cubicBezTo>
                <a:cubicBezTo>
                  <a:pt x="5455385" y="1592107"/>
                  <a:pt x="5437491" y="1565299"/>
                  <a:pt x="5444662" y="1565299"/>
                </a:cubicBezTo>
                <a:cubicBezTo>
                  <a:pt x="5424220" y="1560138"/>
                  <a:pt x="5409610" y="1529107"/>
                  <a:pt x="5409610" y="1499417"/>
                </a:cubicBezTo>
                <a:cubicBezTo>
                  <a:pt x="5403845" y="1503438"/>
                  <a:pt x="5403444" y="1505449"/>
                  <a:pt x="5400696" y="1498277"/>
                </a:cubicBezTo>
                <a:cubicBezTo>
                  <a:pt x="5390844" y="1498277"/>
                  <a:pt x="5386621" y="1530649"/>
                  <a:pt x="5372211" y="1511682"/>
                </a:cubicBezTo>
                <a:cubicBezTo>
                  <a:pt x="5369330" y="1511682"/>
                  <a:pt x="5369195" y="1517580"/>
                  <a:pt x="5369397" y="1518384"/>
                </a:cubicBezTo>
                <a:cubicBezTo>
                  <a:pt x="5365844" y="1518585"/>
                  <a:pt x="5359746" y="1518920"/>
                  <a:pt x="5354987" y="1518451"/>
                </a:cubicBezTo>
                <a:cubicBezTo>
                  <a:pt x="5357601" y="1519054"/>
                  <a:pt x="5346274" y="1522137"/>
                  <a:pt x="5342588" y="1521869"/>
                </a:cubicBezTo>
                <a:cubicBezTo>
                  <a:pt x="5342588" y="1525488"/>
                  <a:pt x="5329921" y="1515971"/>
                  <a:pt x="5320872" y="1521735"/>
                </a:cubicBezTo>
                <a:cubicBezTo>
                  <a:pt x="5306530" y="1530984"/>
                  <a:pt x="5316986" y="1536614"/>
                  <a:pt x="5315779" y="1538155"/>
                </a:cubicBezTo>
                <a:cubicBezTo>
                  <a:pt x="5301035" y="1557457"/>
                  <a:pt x="5219201" y="1652426"/>
                  <a:pt x="5194001" y="1652426"/>
                </a:cubicBezTo>
                <a:cubicBezTo>
                  <a:pt x="5190382" y="1660804"/>
                  <a:pt x="5188975" y="1668713"/>
                  <a:pt x="5177849" y="1659129"/>
                </a:cubicBezTo>
                <a:cubicBezTo>
                  <a:pt x="5165450" y="1659129"/>
                  <a:pt x="5179391" y="1797595"/>
                  <a:pt x="5154526" y="1799874"/>
                </a:cubicBezTo>
                <a:cubicBezTo>
                  <a:pt x="5145142" y="1813211"/>
                  <a:pt x="5154861" y="1814953"/>
                  <a:pt x="5154861" y="1818640"/>
                </a:cubicBezTo>
                <a:cubicBezTo>
                  <a:pt x="5162099" y="1823800"/>
                  <a:pt x="5154526" y="1826012"/>
                  <a:pt x="5168265" y="1826682"/>
                </a:cubicBezTo>
                <a:cubicBezTo>
                  <a:pt x="5168131" y="1826481"/>
                  <a:pt x="5165182" y="1816629"/>
                  <a:pt x="5163239" y="1813143"/>
                </a:cubicBezTo>
                <a:cubicBezTo>
                  <a:pt x="5181937" y="1801616"/>
                  <a:pt x="5235421" y="1881908"/>
                  <a:pt x="5186160" y="1900406"/>
                </a:cubicBezTo>
                <a:cubicBezTo>
                  <a:pt x="5135156" y="1919574"/>
                  <a:pt x="5193867" y="1797260"/>
                  <a:pt x="5129661" y="1830368"/>
                </a:cubicBezTo>
                <a:cubicBezTo>
                  <a:pt x="5110492" y="1840221"/>
                  <a:pt x="5119138" y="1868168"/>
                  <a:pt x="5094474" y="1832848"/>
                </a:cubicBezTo>
                <a:cubicBezTo>
                  <a:pt x="5086499" y="1821454"/>
                  <a:pt x="5080735" y="1789485"/>
                  <a:pt x="5075172" y="1775411"/>
                </a:cubicBezTo>
                <a:cubicBezTo>
                  <a:pt x="5069677" y="1761672"/>
                  <a:pt x="4990457" y="1545729"/>
                  <a:pt x="5020684" y="1545192"/>
                </a:cubicBezTo>
                <a:cubicBezTo>
                  <a:pt x="5019210" y="1542511"/>
                  <a:pt x="5010831" y="1526091"/>
                  <a:pt x="5008150" y="1520595"/>
                </a:cubicBezTo>
                <a:cubicBezTo>
                  <a:pt x="5000712" y="1557323"/>
                  <a:pt x="4953327" y="1536680"/>
                  <a:pt x="4933556" y="1498411"/>
                </a:cubicBezTo>
                <a:cubicBezTo>
                  <a:pt x="4933556" y="1502232"/>
                  <a:pt x="4964855" y="1492380"/>
                  <a:pt x="4967066" y="1491508"/>
                </a:cubicBezTo>
                <a:cubicBezTo>
                  <a:pt x="4932148" y="1498076"/>
                  <a:pt x="4931344" y="1471737"/>
                  <a:pt x="4915326" y="1465705"/>
                </a:cubicBezTo>
                <a:cubicBezTo>
                  <a:pt x="4898436" y="1472407"/>
                  <a:pt x="4900045" y="1449218"/>
                  <a:pt x="4900045" y="1444325"/>
                </a:cubicBezTo>
                <a:cubicBezTo>
                  <a:pt x="4872901" y="1430653"/>
                  <a:pt x="4888584" y="1432663"/>
                  <a:pt x="4850382" y="1431189"/>
                </a:cubicBezTo>
                <a:cubicBezTo>
                  <a:pt x="4851253" y="1431055"/>
                  <a:pt x="4852191" y="1431055"/>
                  <a:pt x="4853130" y="1431122"/>
                </a:cubicBezTo>
                <a:cubicBezTo>
                  <a:pt x="4848974" y="1431189"/>
                  <a:pt x="4841267" y="1431256"/>
                  <a:pt x="4832957" y="1431390"/>
                </a:cubicBezTo>
                <a:cubicBezTo>
                  <a:pt x="4832755" y="1432932"/>
                  <a:pt x="4830074" y="1438092"/>
                  <a:pt x="4832689" y="1431390"/>
                </a:cubicBezTo>
                <a:cubicBezTo>
                  <a:pt x="4817072" y="1431658"/>
                  <a:pt x="4799513" y="1432060"/>
                  <a:pt x="4799513" y="1433133"/>
                </a:cubicBezTo>
                <a:cubicBezTo>
                  <a:pt x="4799513" y="1442918"/>
                  <a:pt x="4786846" y="1436350"/>
                  <a:pt x="4785304" y="1431189"/>
                </a:cubicBezTo>
                <a:cubicBezTo>
                  <a:pt x="4776993" y="1435009"/>
                  <a:pt x="4768683" y="1431189"/>
                  <a:pt x="4761981" y="1431189"/>
                </a:cubicBezTo>
                <a:cubicBezTo>
                  <a:pt x="4759970" y="1430653"/>
                  <a:pt x="4759032" y="1430586"/>
                  <a:pt x="4758630" y="1430586"/>
                </a:cubicBezTo>
                <a:cubicBezTo>
                  <a:pt x="4758897" y="1430452"/>
                  <a:pt x="4759300" y="1430117"/>
                  <a:pt x="4759300" y="1429045"/>
                </a:cubicBezTo>
                <a:cubicBezTo>
                  <a:pt x="4743348" y="1429714"/>
                  <a:pt x="4740735" y="1427369"/>
                  <a:pt x="4730883" y="1431189"/>
                </a:cubicBezTo>
                <a:cubicBezTo>
                  <a:pt x="4728671" y="1431189"/>
                  <a:pt x="4707827" y="1417785"/>
                  <a:pt x="4707827" y="1417785"/>
                </a:cubicBezTo>
                <a:cubicBezTo>
                  <a:pt x="4708900" y="1420600"/>
                  <a:pt x="4708497" y="1422879"/>
                  <a:pt x="4706688" y="1424487"/>
                </a:cubicBezTo>
                <a:cubicBezTo>
                  <a:pt x="4690535" y="1415774"/>
                  <a:pt x="4694892" y="1393925"/>
                  <a:pt x="4678807" y="1384341"/>
                </a:cubicBezTo>
                <a:cubicBezTo>
                  <a:pt x="4678137" y="1390373"/>
                  <a:pt x="4679142" y="1390842"/>
                  <a:pt x="4678807" y="1391445"/>
                </a:cubicBezTo>
                <a:cubicBezTo>
                  <a:pt x="4678807" y="1393188"/>
                  <a:pt x="4646637" y="1402303"/>
                  <a:pt x="4642749" y="1404649"/>
                </a:cubicBezTo>
                <a:cubicBezTo>
                  <a:pt x="4644559" y="1404649"/>
                  <a:pt x="4618488" y="1394260"/>
                  <a:pt x="4618488" y="1393858"/>
                </a:cubicBezTo>
                <a:cubicBezTo>
                  <a:pt x="4610780" y="1395601"/>
                  <a:pt x="4600593" y="1392183"/>
                  <a:pt x="4612791" y="1392183"/>
                </a:cubicBezTo>
                <a:lnTo>
                  <a:pt x="4613393" y="1392183"/>
                </a:lnTo>
                <a:cubicBezTo>
                  <a:pt x="4599989" y="1392183"/>
                  <a:pt x="4572913" y="1360012"/>
                  <a:pt x="4564871" y="1350294"/>
                </a:cubicBezTo>
                <a:cubicBezTo>
                  <a:pt x="4543357" y="1324223"/>
                  <a:pt x="4553946" y="1312964"/>
                  <a:pt x="4524658" y="1310886"/>
                </a:cubicBezTo>
                <a:cubicBezTo>
                  <a:pt x="4526265" y="1308875"/>
                  <a:pt x="4501736" y="1331327"/>
                  <a:pt x="4511455" y="1331327"/>
                </a:cubicBezTo>
                <a:cubicBezTo>
                  <a:pt x="4504819" y="1331394"/>
                  <a:pt x="4506628" y="1325228"/>
                  <a:pt x="4505422" y="1325228"/>
                </a:cubicBezTo>
                <a:cubicBezTo>
                  <a:pt x="4504484" y="1325228"/>
                  <a:pt x="4503613" y="1325228"/>
                  <a:pt x="4502675" y="1325228"/>
                </a:cubicBezTo>
                <a:cubicBezTo>
                  <a:pt x="4502473" y="1325228"/>
                  <a:pt x="4517821" y="1358136"/>
                  <a:pt x="4515676" y="1358136"/>
                </a:cubicBezTo>
                <a:cubicBezTo>
                  <a:pt x="4517821" y="1359208"/>
                  <a:pt x="4521038" y="1363296"/>
                  <a:pt x="4524456" y="1370937"/>
                </a:cubicBezTo>
                <a:cubicBezTo>
                  <a:pt x="4530556" y="1370937"/>
                  <a:pt x="4531360" y="1372612"/>
                  <a:pt x="4531360" y="1379181"/>
                </a:cubicBezTo>
                <a:cubicBezTo>
                  <a:pt x="4527271" y="1377974"/>
                  <a:pt x="4547110" y="1384341"/>
                  <a:pt x="4538263" y="1384341"/>
                </a:cubicBezTo>
                <a:cubicBezTo>
                  <a:pt x="4545233" y="1386419"/>
                  <a:pt x="4551399" y="1402638"/>
                  <a:pt x="4551466" y="1418589"/>
                </a:cubicBezTo>
                <a:cubicBezTo>
                  <a:pt x="4551935" y="1418656"/>
                  <a:pt x="4557364" y="1430318"/>
                  <a:pt x="4558437" y="1433535"/>
                </a:cubicBezTo>
                <a:cubicBezTo>
                  <a:pt x="4556560" y="1417919"/>
                  <a:pt x="4563061" y="1412021"/>
                  <a:pt x="4571103" y="1404448"/>
                </a:cubicBezTo>
                <a:cubicBezTo>
                  <a:pt x="4581760" y="1404448"/>
                  <a:pt x="4578476" y="1451363"/>
                  <a:pt x="4576868" y="1451363"/>
                </a:cubicBezTo>
                <a:cubicBezTo>
                  <a:pt x="4578007" y="1452032"/>
                  <a:pt x="4581425" y="1454781"/>
                  <a:pt x="4585513" y="1456523"/>
                </a:cubicBezTo>
                <a:cubicBezTo>
                  <a:pt x="4585714" y="1455719"/>
                  <a:pt x="4586049" y="1454445"/>
                  <a:pt x="4586652" y="1452435"/>
                </a:cubicBezTo>
                <a:cubicBezTo>
                  <a:pt x="4587054" y="1452435"/>
                  <a:pt x="4586250" y="1455116"/>
                  <a:pt x="4585714" y="1456590"/>
                </a:cubicBezTo>
                <a:cubicBezTo>
                  <a:pt x="4587658" y="1457394"/>
                  <a:pt x="4589736" y="1457998"/>
                  <a:pt x="4591813" y="1457998"/>
                </a:cubicBezTo>
                <a:cubicBezTo>
                  <a:pt x="4593689" y="1454848"/>
                  <a:pt x="4599923" y="1460008"/>
                  <a:pt x="4598381" y="1451496"/>
                </a:cubicBezTo>
                <a:cubicBezTo>
                  <a:pt x="4598515" y="1458869"/>
                  <a:pt x="4602268" y="1457998"/>
                  <a:pt x="4608434" y="1457998"/>
                </a:cubicBezTo>
                <a:cubicBezTo>
                  <a:pt x="4603140" y="1452435"/>
                  <a:pt x="4604949" y="1450558"/>
                  <a:pt x="4611786" y="1451296"/>
                </a:cubicBezTo>
                <a:cubicBezTo>
                  <a:pt x="4615404" y="1449620"/>
                  <a:pt x="4613461" y="1442784"/>
                  <a:pt x="4618488" y="1451496"/>
                </a:cubicBezTo>
                <a:cubicBezTo>
                  <a:pt x="4618488" y="1451697"/>
                  <a:pt x="4618488" y="1452167"/>
                  <a:pt x="4618488" y="1453038"/>
                </a:cubicBezTo>
                <a:cubicBezTo>
                  <a:pt x="4618555" y="1453105"/>
                  <a:pt x="4618555" y="1453105"/>
                  <a:pt x="4618555" y="1453105"/>
                </a:cubicBezTo>
                <a:cubicBezTo>
                  <a:pt x="4618488" y="1453105"/>
                  <a:pt x="4618488" y="1453105"/>
                  <a:pt x="4618488" y="1453105"/>
                </a:cubicBezTo>
                <a:cubicBezTo>
                  <a:pt x="4618488" y="1453239"/>
                  <a:pt x="4618488" y="1453373"/>
                  <a:pt x="4618488" y="1453574"/>
                </a:cubicBezTo>
                <a:cubicBezTo>
                  <a:pt x="4618689" y="1453641"/>
                  <a:pt x="4618756" y="1453574"/>
                  <a:pt x="4618823" y="1453574"/>
                </a:cubicBezTo>
                <a:cubicBezTo>
                  <a:pt x="4619091" y="1454043"/>
                  <a:pt x="4619224" y="1454445"/>
                  <a:pt x="4618823" y="1454580"/>
                </a:cubicBezTo>
                <a:cubicBezTo>
                  <a:pt x="4619158" y="1454646"/>
                  <a:pt x="4625190" y="1446470"/>
                  <a:pt x="4625190" y="1453440"/>
                </a:cubicBezTo>
                <a:cubicBezTo>
                  <a:pt x="4635310" y="1446068"/>
                  <a:pt x="4651730" y="1427972"/>
                  <a:pt x="4665403" y="1417852"/>
                </a:cubicBezTo>
                <a:cubicBezTo>
                  <a:pt x="4665403" y="1411015"/>
                  <a:pt x="4673043" y="1403777"/>
                  <a:pt x="4678807" y="1397679"/>
                </a:cubicBezTo>
                <a:cubicBezTo>
                  <a:pt x="4678807" y="1397947"/>
                  <a:pt x="4678941" y="1398014"/>
                  <a:pt x="4679008" y="1398080"/>
                </a:cubicBezTo>
                <a:lnTo>
                  <a:pt x="4678911" y="1398542"/>
                </a:lnTo>
                <a:lnTo>
                  <a:pt x="4676988" y="1407679"/>
                </a:lnTo>
                <a:cubicBezTo>
                  <a:pt x="4677525" y="1422678"/>
                  <a:pt x="4684386" y="1449721"/>
                  <a:pt x="4685442" y="1451429"/>
                </a:cubicBezTo>
                <a:cubicBezTo>
                  <a:pt x="4692613" y="1462823"/>
                  <a:pt x="4715468" y="1471402"/>
                  <a:pt x="4717277" y="1471402"/>
                </a:cubicBezTo>
                <a:cubicBezTo>
                  <a:pt x="4716942" y="1472139"/>
                  <a:pt x="4721232" y="1464700"/>
                  <a:pt x="4719623" y="1464700"/>
                </a:cubicBezTo>
                <a:cubicBezTo>
                  <a:pt x="4725521" y="1465169"/>
                  <a:pt x="4724850" y="1471469"/>
                  <a:pt x="4724784" y="1471402"/>
                </a:cubicBezTo>
                <a:cubicBezTo>
                  <a:pt x="4729810" y="1471402"/>
                  <a:pt x="4737049" y="1486615"/>
                  <a:pt x="4738590" y="1491508"/>
                </a:cubicBezTo>
                <a:cubicBezTo>
                  <a:pt x="4741271" y="1491508"/>
                  <a:pt x="4752531" y="1497808"/>
                  <a:pt x="4752531" y="1496334"/>
                </a:cubicBezTo>
                <a:cubicBezTo>
                  <a:pt x="4745561" y="1513223"/>
                  <a:pt x="4735775" y="1525957"/>
                  <a:pt x="4726057" y="1539831"/>
                </a:cubicBezTo>
                <a:cubicBezTo>
                  <a:pt x="4727666" y="1540769"/>
                  <a:pt x="4734368" y="1558530"/>
                  <a:pt x="4725655" y="1558530"/>
                </a:cubicBezTo>
                <a:cubicBezTo>
                  <a:pt x="4725387" y="1558194"/>
                  <a:pt x="4713860" y="1551828"/>
                  <a:pt x="4720494" y="1551828"/>
                </a:cubicBezTo>
                <a:cubicBezTo>
                  <a:pt x="4711915" y="1550353"/>
                  <a:pt x="4716473" y="1553905"/>
                  <a:pt x="4712318" y="1549347"/>
                </a:cubicBezTo>
                <a:cubicBezTo>
                  <a:pt x="4712318" y="1545527"/>
                  <a:pt x="4696903" y="1585338"/>
                  <a:pt x="4707559" y="1585338"/>
                </a:cubicBezTo>
                <a:cubicBezTo>
                  <a:pt x="4687051" y="1585941"/>
                  <a:pt x="4676059" y="1604707"/>
                  <a:pt x="4665537" y="1618245"/>
                </a:cubicBezTo>
                <a:cubicBezTo>
                  <a:pt x="4667949" y="1616369"/>
                  <a:pt x="4671368" y="1614961"/>
                  <a:pt x="4671569" y="1617642"/>
                </a:cubicBezTo>
                <a:cubicBezTo>
                  <a:pt x="4675724" y="1618648"/>
                  <a:pt x="4666944" y="1622401"/>
                  <a:pt x="4664397" y="1621932"/>
                </a:cubicBezTo>
                <a:cubicBezTo>
                  <a:pt x="4663526" y="1621932"/>
                  <a:pt x="4663191" y="1621663"/>
                  <a:pt x="4663191" y="1621194"/>
                </a:cubicBezTo>
                <a:cubicBezTo>
                  <a:pt x="4659572" y="1625618"/>
                  <a:pt x="4655819" y="1629170"/>
                  <a:pt x="4651730" y="1630913"/>
                </a:cubicBezTo>
                <a:cubicBezTo>
                  <a:pt x="4627536" y="1640966"/>
                  <a:pt x="4592617" y="1631516"/>
                  <a:pt x="4591746" y="1666702"/>
                </a:cubicBezTo>
                <a:cubicBezTo>
                  <a:pt x="4591746" y="1671729"/>
                  <a:pt x="4559308" y="1682854"/>
                  <a:pt x="4554214" y="1685536"/>
                </a:cubicBezTo>
                <a:cubicBezTo>
                  <a:pt x="4535381" y="1695588"/>
                  <a:pt x="4441417" y="1742302"/>
                  <a:pt x="4432369" y="1732852"/>
                </a:cubicBezTo>
                <a:cubicBezTo>
                  <a:pt x="4432302" y="1744849"/>
                  <a:pt x="4412530" y="1738281"/>
                  <a:pt x="4404086" y="1738080"/>
                </a:cubicBezTo>
                <a:cubicBezTo>
                  <a:pt x="4404086" y="1736874"/>
                  <a:pt x="4410385" y="1735936"/>
                  <a:pt x="4410788" y="1735936"/>
                </a:cubicBezTo>
                <a:cubicBezTo>
                  <a:pt x="4403147" y="1724743"/>
                  <a:pt x="4390950" y="1685937"/>
                  <a:pt x="4390681" y="1672265"/>
                </a:cubicBezTo>
                <a:cubicBezTo>
                  <a:pt x="4388403" y="1670455"/>
                  <a:pt x="4377947" y="1659129"/>
                  <a:pt x="4383711" y="1659129"/>
                </a:cubicBezTo>
                <a:cubicBezTo>
                  <a:pt x="4385520" y="1659263"/>
                  <a:pt x="4388604" y="1659732"/>
                  <a:pt x="4390413" y="1659463"/>
                </a:cubicBezTo>
                <a:cubicBezTo>
                  <a:pt x="4390279" y="1659263"/>
                  <a:pt x="4390347" y="1658659"/>
                  <a:pt x="4390681" y="1657520"/>
                </a:cubicBezTo>
                <a:cubicBezTo>
                  <a:pt x="4390681" y="1657855"/>
                  <a:pt x="4390748" y="1658123"/>
                  <a:pt x="4390816" y="1658391"/>
                </a:cubicBezTo>
                <a:cubicBezTo>
                  <a:pt x="4391218" y="1649544"/>
                  <a:pt x="4390681" y="1639357"/>
                  <a:pt x="4390681" y="1637011"/>
                </a:cubicBezTo>
                <a:cubicBezTo>
                  <a:pt x="4384046" y="1629706"/>
                  <a:pt x="4368296" y="1608394"/>
                  <a:pt x="4363873" y="1592107"/>
                </a:cubicBezTo>
                <a:cubicBezTo>
                  <a:pt x="4363671" y="1592308"/>
                  <a:pt x="4363336" y="1592643"/>
                  <a:pt x="4363001" y="1592912"/>
                </a:cubicBezTo>
                <a:cubicBezTo>
                  <a:pt x="4364542" y="1594051"/>
                  <a:pt x="4364609" y="1596397"/>
                  <a:pt x="4362934" y="1597737"/>
                </a:cubicBezTo>
                <a:cubicBezTo>
                  <a:pt x="4362666" y="1598943"/>
                  <a:pt x="4362264" y="1599815"/>
                  <a:pt x="4362532" y="1598005"/>
                </a:cubicBezTo>
                <a:cubicBezTo>
                  <a:pt x="4361795" y="1598474"/>
                  <a:pt x="4360789" y="1598809"/>
                  <a:pt x="4359516" y="1598809"/>
                </a:cubicBezTo>
                <a:cubicBezTo>
                  <a:pt x="4359315" y="1597938"/>
                  <a:pt x="4354958" y="1585405"/>
                  <a:pt x="4360521" y="1585405"/>
                </a:cubicBezTo>
                <a:cubicBezTo>
                  <a:pt x="4357305" y="1583930"/>
                  <a:pt x="4357104" y="1588555"/>
                  <a:pt x="4357104" y="1582926"/>
                </a:cubicBezTo>
                <a:cubicBezTo>
                  <a:pt x="4356902" y="1584198"/>
                  <a:pt x="4356165" y="1586075"/>
                  <a:pt x="4356031" y="1585405"/>
                </a:cubicBezTo>
                <a:cubicBezTo>
                  <a:pt x="4355361" y="1585405"/>
                  <a:pt x="4345978" y="1558597"/>
                  <a:pt x="4345643" y="1558597"/>
                </a:cubicBezTo>
                <a:cubicBezTo>
                  <a:pt x="4313271" y="1549012"/>
                  <a:pt x="4309987" y="1500489"/>
                  <a:pt x="4310188" y="1478171"/>
                </a:cubicBezTo>
                <a:cubicBezTo>
                  <a:pt x="4310054" y="1478037"/>
                  <a:pt x="4309853" y="1478037"/>
                  <a:pt x="4309652" y="1478037"/>
                </a:cubicBezTo>
                <a:cubicBezTo>
                  <a:pt x="4309786" y="1478037"/>
                  <a:pt x="4309987" y="1477970"/>
                  <a:pt x="4310188" y="1477970"/>
                </a:cubicBezTo>
                <a:cubicBezTo>
                  <a:pt x="4311060" y="1478506"/>
                  <a:pt x="4304894" y="1473547"/>
                  <a:pt x="4300604" y="1471871"/>
                </a:cubicBezTo>
                <a:cubicBezTo>
                  <a:pt x="4301810" y="1471670"/>
                  <a:pt x="4302816" y="1471603"/>
                  <a:pt x="4303017" y="1471536"/>
                </a:cubicBezTo>
                <a:cubicBezTo>
                  <a:pt x="4302816" y="1471469"/>
                  <a:pt x="4302682" y="1471469"/>
                  <a:pt x="4302481" y="1471469"/>
                </a:cubicBezTo>
                <a:cubicBezTo>
                  <a:pt x="4288339" y="1471469"/>
                  <a:pt x="4277750" y="1431323"/>
                  <a:pt x="4276476" y="1429849"/>
                </a:cubicBezTo>
                <a:cubicBezTo>
                  <a:pt x="4275069" y="1431457"/>
                  <a:pt x="4272053" y="1431792"/>
                  <a:pt x="4269976" y="1430117"/>
                </a:cubicBezTo>
                <a:cubicBezTo>
                  <a:pt x="4269976" y="1433401"/>
                  <a:pt x="4263876" y="1419460"/>
                  <a:pt x="4265351" y="1411150"/>
                </a:cubicBezTo>
                <a:cubicBezTo>
                  <a:pt x="4263541" y="1411150"/>
                  <a:pt x="4256571" y="1410547"/>
                  <a:pt x="4256571" y="1407732"/>
                </a:cubicBezTo>
                <a:cubicBezTo>
                  <a:pt x="4256236" y="1407798"/>
                  <a:pt x="4263139" y="1404984"/>
                  <a:pt x="4263273" y="1404783"/>
                </a:cubicBezTo>
                <a:cubicBezTo>
                  <a:pt x="4263273" y="1405319"/>
                  <a:pt x="4256638" y="1403509"/>
                  <a:pt x="4256571" y="1398617"/>
                </a:cubicBezTo>
                <a:cubicBezTo>
                  <a:pt x="4253354" y="1396606"/>
                  <a:pt x="4245378" y="1391110"/>
                  <a:pt x="4252349" y="1391110"/>
                </a:cubicBezTo>
                <a:cubicBezTo>
                  <a:pt x="4250539" y="1386017"/>
                  <a:pt x="4240955" y="1371205"/>
                  <a:pt x="4236465" y="1364302"/>
                </a:cubicBezTo>
                <a:cubicBezTo>
                  <a:pt x="4234052" y="1363900"/>
                  <a:pt x="4231773" y="1364503"/>
                  <a:pt x="4229763" y="1365977"/>
                </a:cubicBezTo>
                <a:cubicBezTo>
                  <a:pt x="4229763" y="1371540"/>
                  <a:pt x="4211264" y="1364570"/>
                  <a:pt x="4210795" y="1364302"/>
                </a:cubicBezTo>
                <a:cubicBezTo>
                  <a:pt x="4205434" y="1364034"/>
                  <a:pt x="4194710" y="1347747"/>
                  <a:pt x="4188209" y="1337493"/>
                </a:cubicBezTo>
                <a:cubicBezTo>
                  <a:pt x="4187740" y="1337761"/>
                  <a:pt x="4187271" y="1337963"/>
                  <a:pt x="4186734" y="1338029"/>
                </a:cubicBezTo>
                <a:cubicBezTo>
                  <a:pt x="4189550" y="1338968"/>
                  <a:pt x="4189617" y="1341581"/>
                  <a:pt x="4189617" y="1345670"/>
                </a:cubicBezTo>
                <a:cubicBezTo>
                  <a:pt x="4194845" y="1350897"/>
                  <a:pt x="4216425" y="1372880"/>
                  <a:pt x="4216425" y="1374221"/>
                </a:cubicBezTo>
                <a:cubicBezTo>
                  <a:pt x="4216291" y="1374288"/>
                  <a:pt x="4216358" y="1377237"/>
                  <a:pt x="4216425" y="1377304"/>
                </a:cubicBezTo>
                <a:cubicBezTo>
                  <a:pt x="4216425" y="1377304"/>
                  <a:pt x="4210795" y="1377773"/>
                  <a:pt x="4208651" y="1377907"/>
                </a:cubicBezTo>
                <a:cubicBezTo>
                  <a:pt x="4213208" y="1378041"/>
                  <a:pt x="4216090" y="1379917"/>
                  <a:pt x="4216425" y="1384676"/>
                </a:cubicBezTo>
                <a:cubicBezTo>
                  <a:pt x="4214213" y="1384743"/>
                  <a:pt x="4211935" y="1385079"/>
                  <a:pt x="4209723" y="1385079"/>
                </a:cubicBezTo>
                <a:cubicBezTo>
                  <a:pt x="4218770" y="1398952"/>
                  <a:pt x="4230433" y="1425894"/>
                  <a:pt x="4234319" y="1439299"/>
                </a:cubicBezTo>
                <a:cubicBezTo>
                  <a:pt x="4235459" y="1439299"/>
                  <a:pt x="4235995" y="1439299"/>
                  <a:pt x="4236330" y="1439299"/>
                </a:cubicBezTo>
                <a:cubicBezTo>
                  <a:pt x="4238408" y="1452703"/>
                  <a:pt x="4244239" y="1455853"/>
                  <a:pt x="4248126" y="1458802"/>
                </a:cubicBezTo>
                <a:cubicBezTo>
                  <a:pt x="4251411" y="1458802"/>
                  <a:pt x="4249936" y="1466911"/>
                  <a:pt x="4249936" y="1465973"/>
                </a:cubicBezTo>
                <a:cubicBezTo>
                  <a:pt x="4249802" y="1466040"/>
                  <a:pt x="4249533" y="1465638"/>
                  <a:pt x="4249266" y="1465169"/>
                </a:cubicBezTo>
                <a:cubicBezTo>
                  <a:pt x="4247926" y="1465571"/>
                  <a:pt x="4244976" y="1465504"/>
                  <a:pt x="4243234" y="1464900"/>
                </a:cubicBezTo>
                <a:cubicBezTo>
                  <a:pt x="4244239" y="1486079"/>
                  <a:pt x="4259386" y="1487286"/>
                  <a:pt x="4268299" y="1503371"/>
                </a:cubicBezTo>
                <a:cubicBezTo>
                  <a:pt x="4284586" y="1532860"/>
                  <a:pt x="4278554" y="1560473"/>
                  <a:pt x="4292897" y="1591504"/>
                </a:cubicBezTo>
                <a:cubicBezTo>
                  <a:pt x="4300202" y="1607388"/>
                  <a:pt x="4323660" y="1619184"/>
                  <a:pt x="4323660" y="1656649"/>
                </a:cubicBezTo>
                <a:cubicBezTo>
                  <a:pt x="4323861" y="1656581"/>
                  <a:pt x="4323525" y="1652158"/>
                  <a:pt x="4323660" y="1652561"/>
                </a:cubicBezTo>
                <a:cubicBezTo>
                  <a:pt x="4323660" y="1652360"/>
                  <a:pt x="4330362" y="1652963"/>
                  <a:pt x="4330362" y="1653566"/>
                </a:cubicBezTo>
                <a:cubicBezTo>
                  <a:pt x="4328485" y="1654705"/>
                  <a:pt x="4329289" y="1657453"/>
                  <a:pt x="4329826" y="1658659"/>
                </a:cubicBezTo>
                <a:cubicBezTo>
                  <a:pt x="4328217" y="1658794"/>
                  <a:pt x="4325268" y="1659530"/>
                  <a:pt x="4324129" y="1658659"/>
                </a:cubicBezTo>
                <a:cubicBezTo>
                  <a:pt x="4325804" y="1662011"/>
                  <a:pt x="4327480" y="1664557"/>
                  <a:pt x="4330295" y="1667909"/>
                </a:cubicBezTo>
                <a:cubicBezTo>
                  <a:pt x="4330295" y="1664289"/>
                  <a:pt x="4336997" y="1666166"/>
                  <a:pt x="4336997" y="1666837"/>
                </a:cubicBezTo>
                <a:cubicBezTo>
                  <a:pt x="4334316" y="1649276"/>
                  <a:pt x="4340482" y="1659263"/>
                  <a:pt x="4340348" y="1659263"/>
                </a:cubicBezTo>
                <a:cubicBezTo>
                  <a:pt x="4344101" y="1657855"/>
                  <a:pt x="4345307" y="1660066"/>
                  <a:pt x="4344570" y="1665965"/>
                </a:cubicBezTo>
                <a:cubicBezTo>
                  <a:pt x="4352278" y="1665965"/>
                  <a:pt x="4348256" y="1669249"/>
                  <a:pt x="4345241" y="1671260"/>
                </a:cubicBezTo>
                <a:cubicBezTo>
                  <a:pt x="4344302" y="1668847"/>
                  <a:pt x="4336260" y="1664356"/>
                  <a:pt x="4339007" y="1665965"/>
                </a:cubicBezTo>
                <a:cubicBezTo>
                  <a:pt x="4339074" y="1667306"/>
                  <a:pt x="4339074" y="1668177"/>
                  <a:pt x="4339074" y="1668780"/>
                </a:cubicBezTo>
                <a:cubicBezTo>
                  <a:pt x="4340683" y="1669517"/>
                  <a:pt x="4342224" y="1670723"/>
                  <a:pt x="4343766" y="1672198"/>
                </a:cubicBezTo>
                <a:cubicBezTo>
                  <a:pt x="4343431" y="1672399"/>
                  <a:pt x="4343163" y="1672600"/>
                  <a:pt x="4343029" y="1672668"/>
                </a:cubicBezTo>
                <a:lnTo>
                  <a:pt x="4343472" y="1672640"/>
                </a:lnTo>
                <a:lnTo>
                  <a:pt x="4344905" y="1671728"/>
                </a:lnTo>
                <a:lnTo>
                  <a:pt x="4344113" y="1672614"/>
                </a:lnTo>
                <a:lnTo>
                  <a:pt x="4355964" y="1686072"/>
                </a:lnTo>
                <a:cubicBezTo>
                  <a:pt x="4366553" y="1686072"/>
                  <a:pt x="4384046" y="1716432"/>
                  <a:pt x="4390547" y="1722799"/>
                </a:cubicBezTo>
                <a:cubicBezTo>
                  <a:pt x="4389609" y="1721928"/>
                  <a:pt x="4389073" y="1720855"/>
                  <a:pt x="4388805" y="1719582"/>
                </a:cubicBezTo>
                <a:cubicBezTo>
                  <a:pt x="4392156" y="1723604"/>
                  <a:pt x="4425398" y="1759795"/>
                  <a:pt x="4402612" y="1759795"/>
                </a:cubicBezTo>
                <a:cubicBezTo>
                  <a:pt x="4403885" y="1761672"/>
                  <a:pt x="4404555" y="1760532"/>
                  <a:pt x="4404153" y="1759996"/>
                </a:cubicBezTo>
                <a:cubicBezTo>
                  <a:pt x="4412329" y="1761940"/>
                  <a:pt x="4416551" y="1789150"/>
                  <a:pt x="4427074" y="1791764"/>
                </a:cubicBezTo>
                <a:cubicBezTo>
                  <a:pt x="4445103" y="1796322"/>
                  <a:pt x="4571505" y="1753428"/>
                  <a:pt x="4571505" y="1757650"/>
                </a:cubicBezTo>
                <a:cubicBezTo>
                  <a:pt x="4569427" y="1771255"/>
                  <a:pt x="4572511" y="1764821"/>
                  <a:pt x="4564803" y="1772864"/>
                </a:cubicBezTo>
                <a:cubicBezTo>
                  <a:pt x="4574522" y="1772998"/>
                  <a:pt x="4571706" y="1788547"/>
                  <a:pt x="4573583" y="1793373"/>
                </a:cubicBezTo>
                <a:cubicBezTo>
                  <a:pt x="4570634" y="1792635"/>
                  <a:pt x="4569629" y="1792970"/>
                  <a:pt x="4570500" y="1794244"/>
                </a:cubicBezTo>
                <a:cubicBezTo>
                  <a:pt x="4568757" y="1793641"/>
                  <a:pt x="4565407" y="1793506"/>
                  <a:pt x="4565205" y="1793373"/>
                </a:cubicBezTo>
                <a:cubicBezTo>
                  <a:pt x="4564871" y="1829765"/>
                  <a:pt x="4544094" y="1855434"/>
                  <a:pt x="4531225" y="1881573"/>
                </a:cubicBezTo>
                <a:cubicBezTo>
                  <a:pt x="4507701" y="1929292"/>
                  <a:pt x="4494900" y="1962065"/>
                  <a:pt x="4449660" y="2001072"/>
                </a:cubicBezTo>
                <a:cubicBezTo>
                  <a:pt x="4410654" y="2034716"/>
                  <a:pt x="4380628" y="2085384"/>
                  <a:pt x="4356768" y="2107367"/>
                </a:cubicBezTo>
                <a:cubicBezTo>
                  <a:pt x="4356768" y="2105960"/>
                  <a:pt x="4335254" y="2135918"/>
                  <a:pt x="4336394" y="2132835"/>
                </a:cubicBezTo>
                <a:cubicBezTo>
                  <a:pt x="4336394" y="2146642"/>
                  <a:pt x="4327413" y="2159041"/>
                  <a:pt x="4322118" y="2161923"/>
                </a:cubicBezTo>
                <a:cubicBezTo>
                  <a:pt x="4319772" y="2161923"/>
                  <a:pt x="4316823" y="2165676"/>
                  <a:pt x="4316823" y="2171373"/>
                </a:cubicBezTo>
                <a:lnTo>
                  <a:pt x="4316823" y="2188597"/>
                </a:lnTo>
                <a:cubicBezTo>
                  <a:pt x="4323525" y="2189267"/>
                  <a:pt x="4322520" y="2191546"/>
                  <a:pt x="4322520" y="2196103"/>
                </a:cubicBezTo>
                <a:cubicBezTo>
                  <a:pt x="4333780" y="2206023"/>
                  <a:pt x="4322855" y="2208502"/>
                  <a:pt x="4322721" y="2207095"/>
                </a:cubicBezTo>
                <a:cubicBezTo>
                  <a:pt x="4321381" y="2206760"/>
                  <a:pt x="4320241" y="2205420"/>
                  <a:pt x="4319303" y="2203543"/>
                </a:cubicBezTo>
                <a:cubicBezTo>
                  <a:pt x="4320576" y="2218220"/>
                  <a:pt x="4322654" y="2230686"/>
                  <a:pt x="4323458" y="2229011"/>
                </a:cubicBezTo>
                <a:cubicBezTo>
                  <a:pt x="4323525" y="2228877"/>
                  <a:pt x="4323525" y="2228810"/>
                  <a:pt x="4323525" y="2228675"/>
                </a:cubicBezTo>
                <a:cubicBezTo>
                  <a:pt x="4323928" y="2228877"/>
                  <a:pt x="4324531" y="2229011"/>
                  <a:pt x="4325670" y="2229011"/>
                </a:cubicBezTo>
                <a:cubicBezTo>
                  <a:pt x="4325536" y="2230552"/>
                  <a:pt x="4323861" y="2238058"/>
                  <a:pt x="4323458" y="2242415"/>
                </a:cubicBezTo>
                <a:lnTo>
                  <a:pt x="4323458" y="2242597"/>
                </a:lnTo>
                <a:lnTo>
                  <a:pt x="4330371" y="2238636"/>
                </a:lnTo>
                <a:cubicBezTo>
                  <a:pt x="4333563" y="2236701"/>
                  <a:pt x="4336595" y="2234875"/>
                  <a:pt x="4336595" y="2235176"/>
                </a:cubicBezTo>
                <a:cubicBezTo>
                  <a:pt x="4335255" y="2237321"/>
                  <a:pt x="4339276" y="2249452"/>
                  <a:pt x="4333177" y="2249452"/>
                </a:cubicBezTo>
                <a:cubicBezTo>
                  <a:pt x="4333110" y="2249385"/>
                  <a:pt x="4330564" y="2249452"/>
                  <a:pt x="4330564" y="2249452"/>
                </a:cubicBezTo>
                <a:cubicBezTo>
                  <a:pt x="4330329" y="2249452"/>
                  <a:pt x="4330195" y="2247692"/>
                  <a:pt x="4329265" y="2245975"/>
                </a:cubicBezTo>
                <a:lnTo>
                  <a:pt x="4323458" y="2242892"/>
                </a:lnTo>
                <a:lnTo>
                  <a:pt x="4323458" y="2256356"/>
                </a:lnTo>
                <a:cubicBezTo>
                  <a:pt x="4332573" y="2257227"/>
                  <a:pt x="4331702" y="2259573"/>
                  <a:pt x="4323458" y="2262320"/>
                </a:cubicBezTo>
                <a:cubicBezTo>
                  <a:pt x="4334182" y="2262455"/>
                  <a:pt x="4329289" y="2289330"/>
                  <a:pt x="4334584" y="2289330"/>
                </a:cubicBezTo>
                <a:cubicBezTo>
                  <a:pt x="4337868" y="2291274"/>
                  <a:pt x="4344101" y="2300791"/>
                  <a:pt x="4348458" y="2309235"/>
                </a:cubicBezTo>
                <a:cubicBezTo>
                  <a:pt x="4349128" y="2301729"/>
                  <a:pt x="4349932" y="2297105"/>
                  <a:pt x="4350200" y="2312787"/>
                </a:cubicBezTo>
                <a:cubicBezTo>
                  <a:pt x="4352881" y="2318417"/>
                  <a:pt x="4354221" y="2322841"/>
                  <a:pt x="4352479" y="2322841"/>
                </a:cubicBezTo>
                <a:cubicBezTo>
                  <a:pt x="4351205" y="2322841"/>
                  <a:pt x="4350803" y="2322774"/>
                  <a:pt x="4350669" y="2322706"/>
                </a:cubicBezTo>
                <a:cubicBezTo>
                  <a:pt x="4350669" y="2322774"/>
                  <a:pt x="4350736" y="2322774"/>
                  <a:pt x="4350736" y="2322841"/>
                </a:cubicBezTo>
                <a:cubicBezTo>
                  <a:pt x="4349664" y="2322841"/>
                  <a:pt x="4349329" y="2385841"/>
                  <a:pt x="4351004" y="2395358"/>
                </a:cubicBezTo>
                <a:cubicBezTo>
                  <a:pt x="4350736" y="2395224"/>
                  <a:pt x="4350535" y="2395156"/>
                  <a:pt x="4350267" y="2395023"/>
                </a:cubicBezTo>
                <a:lnTo>
                  <a:pt x="4350669" y="2395626"/>
                </a:lnTo>
                <a:lnTo>
                  <a:pt x="4350669" y="2395625"/>
                </a:lnTo>
                <a:lnTo>
                  <a:pt x="4350669" y="2395627"/>
                </a:lnTo>
                <a:lnTo>
                  <a:pt x="4351205" y="2396430"/>
                </a:lnTo>
                <a:cubicBezTo>
                  <a:pt x="4351272" y="2396631"/>
                  <a:pt x="4351339" y="2396899"/>
                  <a:pt x="4351407" y="2396899"/>
                </a:cubicBezTo>
                <a:cubicBezTo>
                  <a:pt x="4356098" y="2403735"/>
                  <a:pt x="4356969" y="2413990"/>
                  <a:pt x="4356969" y="2414928"/>
                </a:cubicBezTo>
                <a:cubicBezTo>
                  <a:pt x="4347654" y="2430879"/>
                  <a:pt x="4324263" y="2471494"/>
                  <a:pt x="4318767" y="2471494"/>
                </a:cubicBezTo>
                <a:lnTo>
                  <a:pt x="4301610" y="2471494"/>
                </a:lnTo>
                <a:cubicBezTo>
                  <a:pt x="4262804" y="2491600"/>
                  <a:pt x="4222658" y="2534360"/>
                  <a:pt x="4241022" y="2578125"/>
                </a:cubicBezTo>
                <a:cubicBezTo>
                  <a:pt x="4245110" y="2578125"/>
                  <a:pt x="4241424" y="2571489"/>
                  <a:pt x="4243636" y="2570820"/>
                </a:cubicBezTo>
                <a:cubicBezTo>
                  <a:pt x="4243368" y="2570820"/>
                  <a:pt x="4249735" y="2629798"/>
                  <a:pt x="4249735" y="2629463"/>
                </a:cubicBezTo>
                <a:cubicBezTo>
                  <a:pt x="4234789" y="2662035"/>
                  <a:pt x="4203490" y="2655200"/>
                  <a:pt x="4185595" y="2684756"/>
                </a:cubicBezTo>
                <a:cubicBezTo>
                  <a:pt x="4186869" y="2685292"/>
                  <a:pt x="4188142" y="2685895"/>
                  <a:pt x="4189415" y="2686566"/>
                </a:cubicBezTo>
                <a:lnTo>
                  <a:pt x="4189415" y="2687437"/>
                </a:lnTo>
                <a:cubicBezTo>
                  <a:pt x="4188142" y="2689715"/>
                  <a:pt x="4196117" y="2678322"/>
                  <a:pt x="4196117" y="2683482"/>
                </a:cubicBezTo>
                <a:cubicBezTo>
                  <a:pt x="4181976" y="2703924"/>
                  <a:pt x="4186601" y="2734150"/>
                  <a:pt x="4171320" y="2758479"/>
                </a:cubicBezTo>
                <a:cubicBezTo>
                  <a:pt x="4153090" y="2787633"/>
                  <a:pt x="4132782" y="2810823"/>
                  <a:pt x="4114351" y="2831465"/>
                </a:cubicBezTo>
                <a:cubicBezTo>
                  <a:pt x="4100210" y="2847282"/>
                  <a:pt x="4041968" y="2889037"/>
                  <a:pt x="4041968" y="2877308"/>
                </a:cubicBezTo>
                <a:cubicBezTo>
                  <a:pt x="4040963" y="2878112"/>
                  <a:pt x="4042772" y="2885820"/>
                  <a:pt x="4039823" y="2885820"/>
                </a:cubicBezTo>
                <a:cubicBezTo>
                  <a:pt x="4023939" y="2877241"/>
                  <a:pt x="4036673" y="2885350"/>
                  <a:pt x="4021862" y="2886423"/>
                </a:cubicBezTo>
                <a:cubicBezTo>
                  <a:pt x="4021862" y="2884613"/>
                  <a:pt x="3979303" y="2880658"/>
                  <a:pt x="3975282" y="2879118"/>
                </a:cubicBezTo>
                <a:cubicBezTo>
                  <a:pt x="3975215" y="2885953"/>
                  <a:pt x="3933796" y="2899224"/>
                  <a:pt x="3925820" y="2899224"/>
                </a:cubicBezTo>
                <a:cubicBezTo>
                  <a:pt x="3915565" y="2899492"/>
                  <a:pt x="3901625" y="2887964"/>
                  <a:pt x="3894655" y="2886155"/>
                </a:cubicBezTo>
                <a:cubicBezTo>
                  <a:pt x="3896464" y="2887428"/>
                  <a:pt x="3891304" y="2891986"/>
                  <a:pt x="3889495" y="2892522"/>
                </a:cubicBezTo>
                <a:cubicBezTo>
                  <a:pt x="3894588" y="2892522"/>
                  <a:pt x="3860072" y="2847014"/>
                  <a:pt x="3887819" y="2846545"/>
                </a:cubicBezTo>
                <a:cubicBezTo>
                  <a:pt x="3884668" y="2812833"/>
                  <a:pt x="3854308" y="2789041"/>
                  <a:pt x="3854308" y="2757943"/>
                </a:cubicBezTo>
                <a:cubicBezTo>
                  <a:pt x="3837821" y="2742394"/>
                  <a:pt x="3820797" y="2723829"/>
                  <a:pt x="3820797" y="2696752"/>
                </a:cubicBezTo>
                <a:cubicBezTo>
                  <a:pt x="3809471" y="2685224"/>
                  <a:pt x="3811414" y="2647492"/>
                  <a:pt x="3807393" y="2625442"/>
                </a:cubicBezTo>
                <a:cubicBezTo>
                  <a:pt x="3796401" y="2565257"/>
                  <a:pt x="3722804" y="2475381"/>
                  <a:pt x="3753776" y="2431683"/>
                </a:cubicBezTo>
                <a:cubicBezTo>
                  <a:pt x="3753776" y="2388186"/>
                  <a:pt x="3786818" y="2372168"/>
                  <a:pt x="3793988" y="2342880"/>
                </a:cubicBezTo>
                <a:cubicBezTo>
                  <a:pt x="3800624" y="2315937"/>
                  <a:pt x="3782193" y="2275255"/>
                  <a:pt x="3780584" y="2257294"/>
                </a:cubicBezTo>
                <a:cubicBezTo>
                  <a:pt x="3778171" y="2230552"/>
                  <a:pt x="3770263" y="2205956"/>
                  <a:pt x="3760478" y="2182766"/>
                </a:cubicBezTo>
                <a:cubicBezTo>
                  <a:pt x="3756725" y="2173786"/>
                  <a:pt x="3684609" y="2061458"/>
                  <a:pt x="3687496" y="2061458"/>
                </a:cubicBezTo>
                <a:cubicBezTo>
                  <a:pt x="3690102" y="2061926"/>
                  <a:pt x="3692104" y="2064004"/>
                  <a:pt x="3693501" y="2064540"/>
                </a:cubicBezTo>
                <a:cubicBezTo>
                  <a:pt x="3700687" y="2061659"/>
                  <a:pt x="3701421" y="2046043"/>
                  <a:pt x="3700353" y="2035789"/>
                </a:cubicBezTo>
                <a:cubicBezTo>
                  <a:pt x="3701155" y="2036190"/>
                  <a:pt x="3705110" y="2027880"/>
                  <a:pt x="3706451" y="2027746"/>
                </a:cubicBezTo>
                <a:cubicBezTo>
                  <a:pt x="3697261" y="2007774"/>
                  <a:pt x="3719116" y="1986326"/>
                  <a:pt x="3707993" y="1967561"/>
                </a:cubicBezTo>
                <a:cubicBezTo>
                  <a:pt x="3700820" y="1966891"/>
                  <a:pt x="3695450" y="1934184"/>
                  <a:pt x="3680787" y="1937603"/>
                </a:cubicBezTo>
                <a:cubicBezTo>
                  <a:pt x="3680787" y="1937736"/>
                  <a:pt x="3631984" y="1947254"/>
                  <a:pt x="3632520" y="1947522"/>
                </a:cubicBezTo>
                <a:cubicBezTo>
                  <a:pt x="3622876" y="1943299"/>
                  <a:pt x="3619786" y="1925606"/>
                  <a:pt x="3614761" y="1919105"/>
                </a:cubicBezTo>
                <a:cubicBezTo>
                  <a:pt x="3612080" y="1915620"/>
                  <a:pt x="3610607" y="1899266"/>
                  <a:pt x="3596802" y="1893905"/>
                </a:cubicBezTo>
                <a:cubicBezTo>
                  <a:pt x="3573212" y="1884655"/>
                  <a:pt x="3549302" y="1900607"/>
                  <a:pt x="3532068" y="1900607"/>
                </a:cubicBezTo>
                <a:cubicBezTo>
                  <a:pt x="3525567" y="1907845"/>
                  <a:pt x="3478121" y="1933648"/>
                  <a:pt x="3462102" y="1934117"/>
                </a:cubicBezTo>
                <a:cubicBezTo>
                  <a:pt x="3446954" y="1934586"/>
                  <a:pt x="3434221" y="1918568"/>
                  <a:pt x="3413104" y="1920713"/>
                </a:cubicBezTo>
                <a:cubicBezTo>
                  <a:pt x="3401239" y="1921919"/>
                  <a:pt x="3383475" y="1932106"/>
                  <a:pt x="3372554" y="1934117"/>
                </a:cubicBezTo>
                <a:cubicBezTo>
                  <a:pt x="3346887" y="1938809"/>
                  <a:pt x="3339040" y="1940149"/>
                  <a:pt x="3317599" y="1927415"/>
                </a:cubicBezTo>
                <a:cubicBezTo>
                  <a:pt x="3293210" y="1912939"/>
                  <a:pt x="3278405" y="1870849"/>
                  <a:pt x="3236710" y="1867096"/>
                </a:cubicBezTo>
                <a:cubicBezTo>
                  <a:pt x="3237654" y="1864616"/>
                  <a:pt x="3238053" y="1862136"/>
                  <a:pt x="3237786" y="1859590"/>
                </a:cubicBezTo>
                <a:cubicBezTo>
                  <a:pt x="3237786" y="1858986"/>
                  <a:pt x="3239867" y="1862404"/>
                  <a:pt x="3240738" y="1860394"/>
                </a:cubicBezTo>
                <a:cubicBezTo>
                  <a:pt x="3238862" y="1859389"/>
                  <a:pt x="3240066" y="1859054"/>
                  <a:pt x="3244491" y="1859523"/>
                </a:cubicBezTo>
                <a:cubicBezTo>
                  <a:pt x="3246232" y="1860930"/>
                  <a:pt x="3240534" y="1854898"/>
                  <a:pt x="3237654" y="1850743"/>
                </a:cubicBezTo>
                <a:cubicBezTo>
                  <a:pt x="3236781" y="1853088"/>
                  <a:pt x="3235374" y="1854094"/>
                  <a:pt x="3233228" y="1853692"/>
                </a:cubicBezTo>
                <a:cubicBezTo>
                  <a:pt x="3230549" y="1853692"/>
                  <a:pt x="3230949" y="1825007"/>
                  <a:pt x="3231084" y="1821857"/>
                </a:cubicBezTo>
                <a:cubicBezTo>
                  <a:pt x="3231216" y="1821923"/>
                  <a:pt x="3217681" y="1817500"/>
                  <a:pt x="3217681" y="1817835"/>
                </a:cubicBezTo>
                <a:cubicBezTo>
                  <a:pt x="3217213" y="1818371"/>
                  <a:pt x="3221971" y="1813077"/>
                  <a:pt x="3223713" y="1812407"/>
                </a:cubicBezTo>
                <a:cubicBezTo>
                  <a:pt x="3219223" y="1810530"/>
                  <a:pt x="3219020" y="1810865"/>
                  <a:pt x="3220296" y="1806844"/>
                </a:cubicBezTo>
                <a:cubicBezTo>
                  <a:pt x="3207227" y="1806844"/>
                  <a:pt x="3200927" y="1785464"/>
                  <a:pt x="3199855" y="1785598"/>
                </a:cubicBezTo>
                <a:cubicBezTo>
                  <a:pt x="3199855" y="1785464"/>
                  <a:pt x="3192214" y="1786939"/>
                  <a:pt x="3191813" y="1787006"/>
                </a:cubicBezTo>
                <a:cubicBezTo>
                  <a:pt x="3194962" y="1787006"/>
                  <a:pt x="3184239" y="1768843"/>
                  <a:pt x="3184239" y="1773468"/>
                </a:cubicBezTo>
                <a:cubicBezTo>
                  <a:pt x="3184239" y="1774003"/>
                  <a:pt x="3184239" y="1774272"/>
                  <a:pt x="3184105" y="1774406"/>
                </a:cubicBezTo>
                <a:cubicBezTo>
                  <a:pt x="3184575" y="1776818"/>
                  <a:pt x="3184844" y="1780638"/>
                  <a:pt x="3184039" y="1780638"/>
                </a:cubicBezTo>
                <a:cubicBezTo>
                  <a:pt x="3183234" y="1780974"/>
                  <a:pt x="3175260" y="1781108"/>
                  <a:pt x="3177536" y="1778092"/>
                </a:cubicBezTo>
                <a:cubicBezTo>
                  <a:pt x="3177536" y="1777891"/>
                  <a:pt x="3177536" y="1777623"/>
                  <a:pt x="3177536" y="1777421"/>
                </a:cubicBezTo>
                <a:cubicBezTo>
                  <a:pt x="3174457" y="1777623"/>
                  <a:pt x="3164126" y="1776885"/>
                  <a:pt x="3164126" y="1772998"/>
                </a:cubicBezTo>
                <a:cubicBezTo>
                  <a:pt x="3163928" y="1771255"/>
                  <a:pt x="3164398" y="1769714"/>
                  <a:pt x="3165135" y="1768173"/>
                </a:cubicBezTo>
                <a:cubicBezTo>
                  <a:pt x="3164530" y="1768441"/>
                  <a:pt x="3164126" y="1768105"/>
                  <a:pt x="3164126" y="1766899"/>
                </a:cubicBezTo>
                <a:cubicBezTo>
                  <a:pt x="3168487" y="1766095"/>
                  <a:pt x="3166005" y="1763146"/>
                  <a:pt x="3170902" y="1760063"/>
                </a:cubicBezTo>
                <a:cubicBezTo>
                  <a:pt x="3164798" y="1754567"/>
                  <a:pt x="3157426" y="1747664"/>
                  <a:pt x="3157426" y="1747530"/>
                </a:cubicBezTo>
                <a:cubicBezTo>
                  <a:pt x="3156750" y="1738415"/>
                  <a:pt x="3156750" y="1722665"/>
                  <a:pt x="3157426" y="1717973"/>
                </a:cubicBezTo>
                <a:cubicBezTo>
                  <a:pt x="3158970" y="1719448"/>
                  <a:pt x="3160712" y="1720051"/>
                  <a:pt x="3162722" y="1719716"/>
                </a:cubicBezTo>
                <a:cubicBezTo>
                  <a:pt x="3161713" y="1717638"/>
                  <a:pt x="3161584" y="1715427"/>
                  <a:pt x="3162183" y="1713014"/>
                </a:cubicBezTo>
                <a:cubicBezTo>
                  <a:pt x="3160442" y="1712947"/>
                  <a:pt x="3158836" y="1713550"/>
                  <a:pt x="3157426" y="1714891"/>
                </a:cubicBezTo>
                <a:cubicBezTo>
                  <a:pt x="3158365" y="1712075"/>
                  <a:pt x="3157426" y="1705574"/>
                  <a:pt x="3157426" y="1697532"/>
                </a:cubicBezTo>
                <a:cubicBezTo>
                  <a:pt x="3154536" y="1695991"/>
                  <a:pt x="3151269" y="1695387"/>
                  <a:pt x="3149518" y="1691902"/>
                </a:cubicBezTo>
                <a:cubicBezTo>
                  <a:pt x="3176665" y="1680710"/>
                  <a:pt x="3166340" y="1563355"/>
                  <a:pt x="3170835" y="1559870"/>
                </a:cubicBezTo>
                <a:cubicBezTo>
                  <a:pt x="3170835" y="1550152"/>
                  <a:pt x="3162250" y="1543651"/>
                  <a:pt x="3157426" y="1534335"/>
                </a:cubicBezTo>
                <a:cubicBezTo>
                  <a:pt x="3157426" y="1543584"/>
                  <a:pt x="3150737" y="1536479"/>
                  <a:pt x="3150737" y="1539496"/>
                </a:cubicBezTo>
                <a:cubicBezTo>
                  <a:pt x="3152269" y="1523075"/>
                  <a:pt x="3156214" y="1508465"/>
                  <a:pt x="3164126" y="1499752"/>
                </a:cubicBezTo>
                <a:cubicBezTo>
                  <a:pt x="3164126" y="1483398"/>
                  <a:pt x="3179081" y="1469525"/>
                  <a:pt x="3188123" y="1452703"/>
                </a:cubicBezTo>
                <a:cubicBezTo>
                  <a:pt x="3202602" y="1425760"/>
                  <a:pt x="3216543" y="1382934"/>
                  <a:pt x="3237855" y="1364100"/>
                </a:cubicBezTo>
                <a:cubicBezTo>
                  <a:pt x="3262054" y="1342654"/>
                  <a:pt x="3297229" y="1347279"/>
                  <a:pt x="3306674" y="1304117"/>
                </a:cubicBezTo>
                <a:cubicBezTo>
                  <a:pt x="3305207" y="1304519"/>
                  <a:pt x="3304532" y="1304184"/>
                  <a:pt x="3304868" y="1302977"/>
                </a:cubicBezTo>
                <a:cubicBezTo>
                  <a:pt x="3304868" y="1306127"/>
                  <a:pt x="3298166" y="1302374"/>
                  <a:pt x="3298166" y="1299828"/>
                </a:cubicBezTo>
                <a:cubicBezTo>
                  <a:pt x="3301114" y="1290310"/>
                  <a:pt x="3306142" y="1271947"/>
                  <a:pt x="3311567" y="1260553"/>
                </a:cubicBezTo>
                <a:cubicBezTo>
                  <a:pt x="3324299" y="1234012"/>
                  <a:pt x="3339443" y="1235219"/>
                  <a:pt x="3359681" y="1216989"/>
                </a:cubicBezTo>
                <a:cubicBezTo>
                  <a:pt x="3370945" y="1206869"/>
                  <a:pt x="3378848" y="1170074"/>
                  <a:pt x="3392456" y="1170074"/>
                </a:cubicBezTo>
                <a:cubicBezTo>
                  <a:pt x="3384214" y="1168600"/>
                  <a:pt x="3378579" y="1163640"/>
                  <a:pt x="3378579" y="1155062"/>
                </a:cubicBezTo>
                <a:cubicBezTo>
                  <a:pt x="3374978" y="1149096"/>
                  <a:pt x="3366388" y="1140317"/>
                  <a:pt x="3353587" y="1136564"/>
                </a:cubicBezTo>
                <a:cubicBezTo>
                  <a:pt x="3361091" y="1138775"/>
                  <a:pt x="3318270" y="1150169"/>
                  <a:pt x="3318270" y="1142797"/>
                </a:cubicBezTo>
                <a:cubicBezTo>
                  <a:pt x="3318001" y="1143131"/>
                  <a:pt x="3318538" y="1138909"/>
                  <a:pt x="3318270" y="1138708"/>
                </a:cubicBezTo>
                <a:cubicBezTo>
                  <a:pt x="3318270" y="1135960"/>
                  <a:pt x="3324842" y="1120009"/>
                  <a:pt x="3324978" y="1109219"/>
                </a:cubicBezTo>
                <a:cubicBezTo>
                  <a:pt x="3324978" y="1109353"/>
                  <a:pt x="3317064" y="1110157"/>
                  <a:pt x="3316192" y="1109688"/>
                </a:cubicBezTo>
                <a:cubicBezTo>
                  <a:pt x="3324570" y="1109688"/>
                  <a:pt x="3314983" y="982347"/>
                  <a:pt x="3323968" y="982347"/>
                </a:cubicBezTo>
                <a:cubicBezTo>
                  <a:pt x="3323429" y="981074"/>
                  <a:pt x="3327587" y="986034"/>
                  <a:pt x="3327657" y="988111"/>
                </a:cubicBezTo>
                <a:cubicBezTo>
                  <a:pt x="3329079" y="986235"/>
                  <a:pt x="3331144" y="982347"/>
                  <a:pt x="3332606" y="982347"/>
                </a:cubicBezTo>
                <a:cubicBezTo>
                  <a:pt x="3344273" y="966866"/>
                  <a:pt x="3371482" y="992334"/>
                  <a:pt x="3388768" y="975645"/>
                </a:cubicBezTo>
                <a:cubicBezTo>
                  <a:pt x="3396880" y="975645"/>
                  <a:pt x="3449705" y="990524"/>
                  <a:pt x="3458817" y="987374"/>
                </a:cubicBezTo>
                <a:cubicBezTo>
                  <a:pt x="3486031" y="977991"/>
                  <a:pt x="3479194" y="943341"/>
                  <a:pt x="3479194" y="927591"/>
                </a:cubicBezTo>
                <a:cubicBezTo>
                  <a:pt x="3479394" y="928462"/>
                  <a:pt x="3472355" y="915326"/>
                  <a:pt x="3475302" y="915326"/>
                </a:cubicBezTo>
                <a:cubicBezTo>
                  <a:pt x="3469676" y="913181"/>
                  <a:pt x="3467868" y="909228"/>
                  <a:pt x="3467395" y="908624"/>
                </a:cubicBezTo>
                <a:cubicBezTo>
                  <a:pt x="3463106" y="908624"/>
                  <a:pt x="3461296" y="906680"/>
                  <a:pt x="3460424" y="904268"/>
                </a:cubicBezTo>
                <a:cubicBezTo>
                  <a:pt x="3460022" y="904804"/>
                  <a:pt x="3459218" y="905742"/>
                  <a:pt x="3457880" y="907283"/>
                </a:cubicBezTo>
                <a:cubicBezTo>
                  <a:pt x="3457273" y="907283"/>
                  <a:pt x="3459422" y="904871"/>
                  <a:pt x="3460356" y="904000"/>
                </a:cubicBezTo>
                <a:cubicBezTo>
                  <a:pt x="3459351" y="900716"/>
                  <a:pt x="3460022" y="896694"/>
                  <a:pt x="3459619" y="895153"/>
                </a:cubicBezTo>
                <a:cubicBezTo>
                  <a:pt x="3454258" y="895153"/>
                  <a:pt x="3452782" y="892070"/>
                  <a:pt x="3452382" y="890126"/>
                </a:cubicBezTo>
                <a:cubicBezTo>
                  <a:pt x="3452250" y="892137"/>
                  <a:pt x="3451245" y="893812"/>
                  <a:pt x="3449231" y="895153"/>
                </a:cubicBezTo>
                <a:cubicBezTo>
                  <a:pt x="3449231" y="895220"/>
                  <a:pt x="3447022" y="892472"/>
                  <a:pt x="3446083" y="890462"/>
                </a:cubicBezTo>
                <a:cubicBezTo>
                  <a:pt x="3443737" y="892673"/>
                  <a:pt x="3439046" y="895823"/>
                  <a:pt x="3439714" y="895153"/>
                </a:cubicBezTo>
                <a:cubicBezTo>
                  <a:pt x="3439582" y="895153"/>
                  <a:pt x="3437906" y="881748"/>
                  <a:pt x="3440319" y="881748"/>
                </a:cubicBezTo>
                <a:cubicBezTo>
                  <a:pt x="3423294" y="884899"/>
                  <a:pt x="3406602" y="879001"/>
                  <a:pt x="3411964" y="868344"/>
                </a:cubicBezTo>
                <a:cubicBezTo>
                  <a:pt x="3412567" y="869618"/>
                  <a:pt x="3402243" y="863988"/>
                  <a:pt x="3400836" y="861642"/>
                </a:cubicBezTo>
                <a:cubicBezTo>
                  <a:pt x="3400231" y="861642"/>
                  <a:pt x="3424970" y="854940"/>
                  <a:pt x="3432811" y="854940"/>
                </a:cubicBezTo>
                <a:cubicBezTo>
                  <a:pt x="3439985" y="848506"/>
                  <a:pt x="3436769" y="852326"/>
                  <a:pt x="3446620" y="848238"/>
                </a:cubicBezTo>
                <a:cubicBezTo>
                  <a:pt x="3444074" y="848238"/>
                  <a:pt x="3457678" y="855275"/>
                  <a:pt x="3467933" y="854940"/>
                </a:cubicBezTo>
                <a:cubicBezTo>
                  <a:pt x="3462707" y="854940"/>
                  <a:pt x="3467395" y="851120"/>
                  <a:pt x="3470074" y="849243"/>
                </a:cubicBezTo>
                <a:cubicBezTo>
                  <a:pt x="3465922" y="836845"/>
                  <a:pt x="3462973" y="825987"/>
                  <a:pt x="3475709" y="834834"/>
                </a:cubicBezTo>
                <a:cubicBezTo>
                  <a:pt x="3475838" y="819151"/>
                  <a:pt x="3487772" y="832823"/>
                  <a:pt x="3484487" y="835370"/>
                </a:cubicBezTo>
                <a:cubicBezTo>
                  <a:pt x="3489051" y="838654"/>
                  <a:pt x="3496891" y="842072"/>
                  <a:pt x="3508486" y="841536"/>
                </a:cubicBezTo>
                <a:cubicBezTo>
                  <a:pt x="3500683" y="841536"/>
                  <a:pt x="3539155" y="812507"/>
                  <a:pt x="3562575" y="797032"/>
                </a:cubicBezTo>
                <a:lnTo>
                  <a:pt x="3578635" y="787694"/>
                </a:lnTo>
                <a:lnTo>
                  <a:pt x="3579104" y="786712"/>
                </a:lnTo>
                <a:lnTo>
                  <a:pt x="3579049" y="787820"/>
                </a:lnTo>
                <a:lnTo>
                  <a:pt x="3579246" y="787919"/>
                </a:lnTo>
                <a:cubicBezTo>
                  <a:pt x="3579246" y="788857"/>
                  <a:pt x="3579246" y="788455"/>
                  <a:pt x="3579317" y="787584"/>
                </a:cubicBezTo>
                <a:cubicBezTo>
                  <a:pt x="3579513" y="787584"/>
                  <a:pt x="3579582" y="787717"/>
                  <a:pt x="3579582" y="787852"/>
                </a:cubicBezTo>
                <a:cubicBezTo>
                  <a:pt x="3580788" y="785171"/>
                  <a:pt x="3580052" y="785439"/>
                  <a:pt x="3579383" y="786243"/>
                </a:cubicBezTo>
                <a:cubicBezTo>
                  <a:pt x="3579513" y="783831"/>
                  <a:pt x="3579648" y="780412"/>
                  <a:pt x="3579582" y="781217"/>
                </a:cubicBezTo>
                <a:cubicBezTo>
                  <a:pt x="3590841" y="780815"/>
                  <a:pt x="3584740" y="779206"/>
                  <a:pt x="3586282" y="774514"/>
                </a:cubicBezTo>
                <a:cubicBezTo>
                  <a:pt x="3603372" y="769823"/>
                  <a:pt x="3599621" y="751124"/>
                  <a:pt x="3614962" y="741004"/>
                </a:cubicBezTo>
                <a:cubicBezTo>
                  <a:pt x="3630042" y="731085"/>
                  <a:pt x="3668315" y="728069"/>
                  <a:pt x="3679577" y="733162"/>
                </a:cubicBezTo>
                <a:cubicBezTo>
                  <a:pt x="3681187" y="731286"/>
                  <a:pt x="3690177" y="727666"/>
                  <a:pt x="3690296" y="727600"/>
                </a:cubicBezTo>
                <a:lnTo>
                  <a:pt x="3688335" y="726481"/>
                </a:lnTo>
                <a:lnTo>
                  <a:pt x="3688222" y="725120"/>
                </a:lnTo>
                <a:cubicBezTo>
                  <a:pt x="3688560" y="724986"/>
                  <a:pt x="3688828" y="724852"/>
                  <a:pt x="3689162" y="724717"/>
                </a:cubicBezTo>
                <a:cubicBezTo>
                  <a:pt x="3688828" y="724584"/>
                  <a:pt x="3688489" y="724517"/>
                  <a:pt x="3688165" y="724517"/>
                </a:cubicBezTo>
                <a:cubicBezTo>
                  <a:pt x="3688027" y="722975"/>
                  <a:pt x="3688027" y="721434"/>
                  <a:pt x="3688101" y="720897"/>
                </a:cubicBezTo>
                <a:cubicBezTo>
                  <a:pt x="3684804" y="720696"/>
                  <a:pt x="3687292" y="716943"/>
                  <a:pt x="3686817" y="714463"/>
                </a:cubicBezTo>
                <a:cubicBezTo>
                  <a:pt x="3685483" y="714463"/>
                  <a:pt x="3675821" y="714262"/>
                  <a:pt x="3682329" y="714262"/>
                </a:cubicBezTo>
                <a:cubicBezTo>
                  <a:pt x="3681922" y="708834"/>
                  <a:pt x="3680449" y="699317"/>
                  <a:pt x="3681459" y="694156"/>
                </a:cubicBezTo>
                <a:cubicBezTo>
                  <a:pt x="3663623" y="694156"/>
                  <a:pt x="3677634" y="658300"/>
                  <a:pt x="3680855" y="653943"/>
                </a:cubicBezTo>
                <a:cubicBezTo>
                  <a:pt x="3688165" y="643957"/>
                  <a:pt x="3713887" y="638930"/>
                  <a:pt x="3727303" y="634373"/>
                </a:cubicBezTo>
                <a:lnTo>
                  <a:pt x="3727226" y="634708"/>
                </a:lnTo>
                <a:lnTo>
                  <a:pt x="3725895" y="640539"/>
                </a:lnTo>
                <a:cubicBezTo>
                  <a:pt x="3730587" y="642818"/>
                  <a:pt x="3726029" y="651866"/>
                  <a:pt x="3720326" y="657294"/>
                </a:cubicBezTo>
                <a:cubicBezTo>
                  <a:pt x="3720326" y="657294"/>
                  <a:pt x="3726565" y="659506"/>
                  <a:pt x="3726967" y="662388"/>
                </a:cubicBezTo>
                <a:cubicBezTo>
                  <a:pt x="3726967" y="665940"/>
                  <a:pt x="3739165" y="666208"/>
                  <a:pt x="3726967" y="680751"/>
                </a:cubicBezTo>
                <a:cubicBezTo>
                  <a:pt x="3729179" y="681556"/>
                  <a:pt x="3730921" y="681355"/>
                  <a:pt x="3732396" y="680215"/>
                </a:cubicBezTo>
                <a:lnTo>
                  <a:pt x="3732463" y="680247"/>
                </a:lnTo>
                <a:lnTo>
                  <a:pt x="3733669" y="680819"/>
                </a:lnTo>
                <a:cubicBezTo>
                  <a:pt x="3733468" y="680886"/>
                  <a:pt x="3728307" y="683968"/>
                  <a:pt x="3727101" y="685979"/>
                </a:cubicBezTo>
                <a:cubicBezTo>
                  <a:pt x="3725485" y="683902"/>
                  <a:pt x="3730854" y="685711"/>
                  <a:pt x="3726967" y="681087"/>
                </a:cubicBezTo>
                <a:cubicBezTo>
                  <a:pt x="3724815" y="681087"/>
                  <a:pt x="3722537" y="681422"/>
                  <a:pt x="3720326" y="681355"/>
                </a:cubicBezTo>
                <a:cubicBezTo>
                  <a:pt x="3725219" y="686449"/>
                  <a:pt x="3729112" y="688660"/>
                  <a:pt x="3732195" y="695362"/>
                </a:cubicBezTo>
                <a:cubicBezTo>
                  <a:pt x="3733267" y="695362"/>
                  <a:pt x="3735411" y="695362"/>
                  <a:pt x="3736819" y="695362"/>
                </a:cubicBezTo>
                <a:cubicBezTo>
                  <a:pt x="3734272" y="688660"/>
                  <a:pt x="3729179" y="681355"/>
                  <a:pt x="3736886" y="681355"/>
                </a:cubicBezTo>
                <a:cubicBezTo>
                  <a:pt x="3737690" y="677602"/>
                  <a:pt x="3748816" y="673581"/>
                  <a:pt x="3766309" y="674049"/>
                </a:cubicBezTo>
                <a:cubicBezTo>
                  <a:pt x="3766711" y="672240"/>
                  <a:pt x="3768722" y="667347"/>
                  <a:pt x="3765169" y="667347"/>
                </a:cubicBezTo>
                <a:cubicBezTo>
                  <a:pt x="3768990" y="666342"/>
                  <a:pt x="3770732" y="664801"/>
                  <a:pt x="3774150" y="663058"/>
                </a:cubicBezTo>
                <a:cubicBezTo>
                  <a:pt x="3765303" y="658635"/>
                  <a:pt x="3751899" y="643622"/>
                  <a:pt x="3747878" y="640539"/>
                </a:cubicBezTo>
                <a:cubicBezTo>
                  <a:pt x="3745934" y="640539"/>
                  <a:pt x="3740371" y="613395"/>
                  <a:pt x="3740371" y="613530"/>
                </a:cubicBezTo>
                <a:cubicBezTo>
                  <a:pt x="3737624" y="608100"/>
                  <a:pt x="3731056" y="603476"/>
                  <a:pt x="3726967" y="601265"/>
                </a:cubicBezTo>
                <a:cubicBezTo>
                  <a:pt x="3727838" y="600996"/>
                  <a:pt x="3728709" y="600662"/>
                  <a:pt x="3729513" y="600259"/>
                </a:cubicBezTo>
                <a:cubicBezTo>
                  <a:pt x="3728643" y="600259"/>
                  <a:pt x="3727771" y="600259"/>
                  <a:pt x="3726967" y="600192"/>
                </a:cubicBezTo>
                <a:cubicBezTo>
                  <a:pt x="3719987" y="605286"/>
                  <a:pt x="3721396" y="606961"/>
                  <a:pt x="3707324" y="606961"/>
                </a:cubicBezTo>
                <a:cubicBezTo>
                  <a:pt x="3696202" y="617417"/>
                  <a:pt x="3670195" y="639131"/>
                  <a:pt x="3656652" y="627068"/>
                </a:cubicBezTo>
                <a:cubicBezTo>
                  <a:pt x="3656589" y="637188"/>
                  <a:pt x="3646727" y="628944"/>
                  <a:pt x="3639895" y="625727"/>
                </a:cubicBezTo>
                <a:cubicBezTo>
                  <a:pt x="3639895" y="631290"/>
                  <a:pt x="3613960" y="596975"/>
                  <a:pt x="3613089" y="594831"/>
                </a:cubicBezTo>
                <a:cubicBezTo>
                  <a:pt x="3611410" y="590675"/>
                  <a:pt x="3608397" y="565408"/>
                  <a:pt x="3606385" y="558371"/>
                </a:cubicBezTo>
                <a:cubicBezTo>
                  <a:pt x="3606385" y="563330"/>
                  <a:pt x="3601964" y="556896"/>
                  <a:pt x="3600292" y="554283"/>
                </a:cubicBezTo>
                <a:cubicBezTo>
                  <a:pt x="3602698" y="554953"/>
                  <a:pt x="3611142" y="547045"/>
                  <a:pt x="3605042" y="546642"/>
                </a:cubicBezTo>
                <a:cubicBezTo>
                  <a:pt x="3605646" y="543894"/>
                  <a:pt x="3606385" y="535114"/>
                  <a:pt x="3606385" y="542085"/>
                </a:cubicBezTo>
                <a:cubicBezTo>
                  <a:pt x="3606988" y="530959"/>
                  <a:pt x="3635472" y="506697"/>
                  <a:pt x="3641573" y="506429"/>
                </a:cubicBezTo>
                <a:cubicBezTo>
                  <a:pt x="3642175" y="507032"/>
                  <a:pt x="3647267" y="510585"/>
                  <a:pt x="3647599" y="512260"/>
                </a:cubicBezTo>
                <a:cubicBezTo>
                  <a:pt x="3654572" y="507770"/>
                  <a:pt x="3661412" y="503547"/>
                  <a:pt x="3669322" y="499593"/>
                </a:cubicBezTo>
                <a:cubicBezTo>
                  <a:pt x="3658394" y="494232"/>
                  <a:pt x="3676225" y="493896"/>
                  <a:pt x="3679645" y="493226"/>
                </a:cubicBezTo>
                <a:cubicBezTo>
                  <a:pt x="3679645" y="492020"/>
                  <a:pt x="3681124" y="486524"/>
                  <a:pt x="3678839" y="486524"/>
                </a:cubicBezTo>
                <a:cubicBezTo>
                  <a:pt x="3693048" y="490143"/>
                  <a:pt x="3704039" y="488937"/>
                  <a:pt x="3713622" y="480157"/>
                </a:cubicBezTo>
                <a:cubicBezTo>
                  <a:pt x="3714695" y="478079"/>
                  <a:pt x="3725419" y="467356"/>
                  <a:pt x="3735814" y="467356"/>
                </a:cubicBezTo>
                <a:lnTo>
                  <a:pt x="3733669" y="467356"/>
                </a:lnTo>
                <a:cubicBezTo>
                  <a:pt x="3735613" y="467356"/>
                  <a:pt x="3732396" y="460185"/>
                  <a:pt x="3729782" y="458174"/>
                </a:cubicBezTo>
                <a:cubicBezTo>
                  <a:pt x="3730988" y="456029"/>
                  <a:pt x="3732262" y="453683"/>
                  <a:pt x="3733201" y="452812"/>
                </a:cubicBezTo>
                <a:cubicBezTo>
                  <a:pt x="3734005" y="453617"/>
                  <a:pt x="3734540" y="454488"/>
                  <a:pt x="3734741" y="455560"/>
                </a:cubicBezTo>
                <a:cubicBezTo>
                  <a:pt x="3734675" y="454153"/>
                  <a:pt x="3734741" y="452947"/>
                  <a:pt x="3735747" y="452947"/>
                </a:cubicBezTo>
                <a:cubicBezTo>
                  <a:pt x="3739768" y="458241"/>
                  <a:pt x="3741510" y="456767"/>
                  <a:pt x="3747007" y="459782"/>
                </a:cubicBezTo>
                <a:cubicBezTo>
                  <a:pt x="3744460" y="451673"/>
                  <a:pt x="3747945" y="453415"/>
                  <a:pt x="3753842" y="453415"/>
                </a:cubicBezTo>
                <a:cubicBezTo>
                  <a:pt x="3754312" y="454019"/>
                  <a:pt x="3754714" y="447317"/>
                  <a:pt x="3756456" y="447317"/>
                </a:cubicBezTo>
                <a:cubicBezTo>
                  <a:pt x="3756256" y="447317"/>
                  <a:pt x="3756055" y="447317"/>
                  <a:pt x="3755853" y="447317"/>
                </a:cubicBezTo>
                <a:cubicBezTo>
                  <a:pt x="3755183" y="447317"/>
                  <a:pt x="3747007" y="446981"/>
                  <a:pt x="3747007" y="442826"/>
                </a:cubicBezTo>
                <a:cubicBezTo>
                  <a:pt x="3746605" y="443228"/>
                  <a:pt x="3757328" y="432773"/>
                  <a:pt x="3756725" y="432773"/>
                </a:cubicBezTo>
                <a:cubicBezTo>
                  <a:pt x="3758467" y="434046"/>
                  <a:pt x="3749821" y="426138"/>
                  <a:pt x="3757328" y="426138"/>
                </a:cubicBezTo>
                <a:cubicBezTo>
                  <a:pt x="3757730" y="424730"/>
                  <a:pt x="3759673" y="428953"/>
                  <a:pt x="3760411" y="431365"/>
                </a:cubicBezTo>
                <a:cubicBezTo>
                  <a:pt x="3760344" y="417157"/>
                  <a:pt x="3764767" y="422787"/>
                  <a:pt x="3773815" y="424530"/>
                </a:cubicBezTo>
                <a:cubicBezTo>
                  <a:pt x="3773815" y="421111"/>
                  <a:pt x="3770330" y="420508"/>
                  <a:pt x="3768520" y="420508"/>
                </a:cubicBezTo>
                <a:cubicBezTo>
                  <a:pt x="3774485" y="413806"/>
                  <a:pt x="3777568" y="413873"/>
                  <a:pt x="3783198" y="413202"/>
                </a:cubicBezTo>
                <a:cubicBezTo>
                  <a:pt x="3784471" y="413202"/>
                  <a:pt x="3794659" y="396514"/>
                  <a:pt x="3793922" y="398324"/>
                </a:cubicBezTo>
                <a:cubicBezTo>
                  <a:pt x="3793922" y="400201"/>
                  <a:pt x="3800624" y="399463"/>
                  <a:pt x="3800624" y="397319"/>
                </a:cubicBezTo>
                <a:cubicBezTo>
                  <a:pt x="3799484" y="402747"/>
                  <a:pt x="3800222" y="399866"/>
                  <a:pt x="3800624" y="401407"/>
                </a:cubicBezTo>
                <a:cubicBezTo>
                  <a:pt x="3800624" y="400602"/>
                  <a:pt x="3808063" y="396179"/>
                  <a:pt x="3812018" y="393499"/>
                </a:cubicBezTo>
                <a:cubicBezTo>
                  <a:pt x="3809135" y="391287"/>
                  <a:pt x="3804511" y="382708"/>
                  <a:pt x="3807326" y="385791"/>
                </a:cubicBezTo>
                <a:cubicBezTo>
                  <a:pt x="3815033" y="384585"/>
                  <a:pt x="3818854" y="379089"/>
                  <a:pt x="3829980" y="379089"/>
                </a:cubicBezTo>
                <a:cubicBezTo>
                  <a:pt x="3823009" y="379156"/>
                  <a:pt x="3807996" y="379089"/>
                  <a:pt x="3808532" y="379089"/>
                </a:cubicBezTo>
                <a:cubicBezTo>
                  <a:pt x="3795999" y="379089"/>
                  <a:pt x="3779512" y="387333"/>
                  <a:pt x="3773815" y="391220"/>
                </a:cubicBezTo>
                <a:cubicBezTo>
                  <a:pt x="3773815" y="394772"/>
                  <a:pt x="3768185" y="392493"/>
                  <a:pt x="3767180" y="392359"/>
                </a:cubicBezTo>
                <a:cubicBezTo>
                  <a:pt x="3768185" y="385724"/>
                  <a:pt x="3773078" y="387668"/>
                  <a:pt x="3773815" y="387198"/>
                </a:cubicBezTo>
                <a:cubicBezTo>
                  <a:pt x="3773815" y="376073"/>
                  <a:pt x="3792581" y="372185"/>
                  <a:pt x="3804913" y="372253"/>
                </a:cubicBezTo>
                <a:cubicBezTo>
                  <a:pt x="3802970" y="371917"/>
                  <a:pt x="3801562" y="370845"/>
                  <a:pt x="3800624" y="367829"/>
                </a:cubicBezTo>
                <a:cubicBezTo>
                  <a:pt x="3800624" y="360524"/>
                  <a:pt x="3837888" y="356704"/>
                  <a:pt x="3845930" y="352883"/>
                </a:cubicBezTo>
                <a:cubicBezTo>
                  <a:pt x="3843316" y="355096"/>
                  <a:pt x="3840367" y="357575"/>
                  <a:pt x="3839631" y="359049"/>
                </a:cubicBezTo>
                <a:cubicBezTo>
                  <a:pt x="3840300" y="359049"/>
                  <a:pt x="3840635" y="359452"/>
                  <a:pt x="3840837" y="359988"/>
                </a:cubicBezTo>
                <a:lnTo>
                  <a:pt x="3840837" y="360515"/>
                </a:lnTo>
                <a:lnTo>
                  <a:pt x="3840916" y="360564"/>
                </a:lnTo>
                <a:lnTo>
                  <a:pt x="3841038" y="360524"/>
                </a:lnTo>
                <a:lnTo>
                  <a:pt x="3841056" y="360652"/>
                </a:lnTo>
                <a:lnTo>
                  <a:pt x="3841172" y="360724"/>
                </a:lnTo>
                <a:lnTo>
                  <a:pt x="3841072" y="360764"/>
                </a:lnTo>
                <a:lnTo>
                  <a:pt x="3841105" y="360993"/>
                </a:lnTo>
                <a:cubicBezTo>
                  <a:pt x="3841306" y="360993"/>
                  <a:pt x="3841373" y="360725"/>
                  <a:pt x="3841373" y="360323"/>
                </a:cubicBezTo>
                <a:lnTo>
                  <a:pt x="3848888" y="353002"/>
                </a:lnTo>
                <a:lnTo>
                  <a:pt x="3849147" y="352750"/>
                </a:lnTo>
                <a:cubicBezTo>
                  <a:pt x="3850086" y="353755"/>
                  <a:pt x="3852699" y="355900"/>
                  <a:pt x="3853973" y="357441"/>
                </a:cubicBezTo>
                <a:cubicBezTo>
                  <a:pt x="3853169" y="351275"/>
                  <a:pt x="3854911" y="345645"/>
                  <a:pt x="3861747" y="345645"/>
                </a:cubicBezTo>
                <a:cubicBezTo>
                  <a:pt x="3860608" y="344975"/>
                  <a:pt x="3865567" y="345645"/>
                  <a:pt x="3868115" y="345645"/>
                </a:cubicBezTo>
                <a:cubicBezTo>
                  <a:pt x="3876760" y="344372"/>
                  <a:pt x="3879508" y="342026"/>
                  <a:pt x="3890030" y="338943"/>
                </a:cubicBezTo>
                <a:cubicBezTo>
                  <a:pt x="3887819" y="338943"/>
                  <a:pt x="3887484" y="333514"/>
                  <a:pt x="3887752" y="332107"/>
                </a:cubicBezTo>
                <a:cubicBezTo>
                  <a:pt x="3887752" y="336598"/>
                  <a:pt x="3907925" y="324869"/>
                  <a:pt x="3906718" y="325539"/>
                </a:cubicBezTo>
                <a:cubicBezTo>
                  <a:pt x="3906718" y="325539"/>
                  <a:pt x="3907992" y="328555"/>
                  <a:pt x="3908528" y="330632"/>
                </a:cubicBezTo>
                <a:cubicBezTo>
                  <a:pt x="3912214" y="327282"/>
                  <a:pt x="3921196" y="321116"/>
                  <a:pt x="3921196" y="327080"/>
                </a:cubicBezTo>
                <a:cubicBezTo>
                  <a:pt x="3921196" y="327013"/>
                  <a:pt x="3921196" y="327013"/>
                  <a:pt x="3921196" y="326947"/>
                </a:cubicBezTo>
                <a:cubicBezTo>
                  <a:pt x="3921196" y="327215"/>
                  <a:pt x="3921329" y="327483"/>
                  <a:pt x="3921396" y="327818"/>
                </a:cubicBezTo>
                <a:cubicBezTo>
                  <a:pt x="3921262" y="327885"/>
                  <a:pt x="3921196" y="327951"/>
                  <a:pt x="3921196" y="328153"/>
                </a:cubicBezTo>
                <a:cubicBezTo>
                  <a:pt x="3921262" y="328153"/>
                  <a:pt x="3921329" y="328086"/>
                  <a:pt x="3921396" y="328086"/>
                </a:cubicBezTo>
                <a:lnTo>
                  <a:pt x="3921592" y="328419"/>
                </a:lnTo>
                <a:lnTo>
                  <a:pt x="3921597" y="328421"/>
                </a:lnTo>
                <a:lnTo>
                  <a:pt x="3921594" y="328422"/>
                </a:lnTo>
                <a:lnTo>
                  <a:pt x="3923876" y="332308"/>
                </a:lnTo>
                <a:cubicBezTo>
                  <a:pt x="3925016" y="332308"/>
                  <a:pt x="3922737" y="328823"/>
                  <a:pt x="3921665" y="328019"/>
                </a:cubicBezTo>
                <a:cubicBezTo>
                  <a:pt x="3928300" y="326544"/>
                  <a:pt x="3926356" y="326276"/>
                  <a:pt x="3931383" y="332442"/>
                </a:cubicBezTo>
                <a:cubicBezTo>
                  <a:pt x="3931517" y="315351"/>
                  <a:pt x="3947937" y="335458"/>
                  <a:pt x="3947937" y="333514"/>
                </a:cubicBezTo>
                <a:cubicBezTo>
                  <a:pt x="3948942" y="332442"/>
                  <a:pt x="3947535" y="326142"/>
                  <a:pt x="3946329" y="326142"/>
                </a:cubicBezTo>
                <a:cubicBezTo>
                  <a:pt x="3951623" y="326879"/>
                  <a:pt x="3959398" y="326745"/>
                  <a:pt x="3968781" y="326745"/>
                </a:cubicBezTo>
                <a:cubicBezTo>
                  <a:pt x="3969049" y="326745"/>
                  <a:pt x="3969384" y="326745"/>
                  <a:pt x="3969786" y="326745"/>
                </a:cubicBezTo>
                <a:cubicBezTo>
                  <a:pt x="3966636" y="326745"/>
                  <a:pt x="3963821" y="326477"/>
                  <a:pt x="3961341" y="324601"/>
                </a:cubicBezTo>
                <a:cubicBezTo>
                  <a:pt x="3962012" y="323863"/>
                  <a:pt x="3961810" y="319507"/>
                  <a:pt x="3961341" y="318904"/>
                </a:cubicBezTo>
                <a:cubicBezTo>
                  <a:pt x="3961341" y="313341"/>
                  <a:pt x="3991769" y="314145"/>
                  <a:pt x="3997868" y="318904"/>
                </a:cubicBezTo>
                <a:cubicBezTo>
                  <a:pt x="3997868" y="325271"/>
                  <a:pt x="3998136" y="312202"/>
                  <a:pt x="3998136" y="312202"/>
                </a:cubicBezTo>
                <a:cubicBezTo>
                  <a:pt x="3995321" y="314815"/>
                  <a:pt x="3994249" y="314682"/>
                  <a:pt x="3994852" y="311799"/>
                </a:cubicBezTo>
                <a:cubicBezTo>
                  <a:pt x="3994852" y="313408"/>
                  <a:pt x="4008122" y="305968"/>
                  <a:pt x="4008524" y="305500"/>
                </a:cubicBezTo>
                <a:cubicBezTo>
                  <a:pt x="4009328" y="305500"/>
                  <a:pt x="4006179" y="307645"/>
                  <a:pt x="4010267" y="305500"/>
                </a:cubicBezTo>
                <a:cubicBezTo>
                  <a:pt x="4008592" y="307510"/>
                  <a:pt x="4007921" y="309722"/>
                  <a:pt x="4008256" y="312202"/>
                </a:cubicBezTo>
                <a:cubicBezTo>
                  <a:pt x="4022130" y="305232"/>
                  <a:pt x="4015897" y="307711"/>
                  <a:pt x="4028362" y="312202"/>
                </a:cubicBezTo>
                <a:cubicBezTo>
                  <a:pt x="4039622" y="304762"/>
                  <a:pt x="4041633" y="306237"/>
                  <a:pt x="4055171" y="310794"/>
                </a:cubicBezTo>
                <a:cubicBezTo>
                  <a:pt x="4055171" y="311465"/>
                  <a:pt x="4041365" y="315955"/>
                  <a:pt x="4041767" y="315955"/>
                </a:cubicBezTo>
                <a:cubicBezTo>
                  <a:pt x="4040426" y="317094"/>
                  <a:pt x="4045989" y="316893"/>
                  <a:pt x="4047866" y="316893"/>
                </a:cubicBezTo>
                <a:cubicBezTo>
                  <a:pt x="4047531" y="317228"/>
                  <a:pt x="4047128" y="317899"/>
                  <a:pt x="4046525" y="318904"/>
                </a:cubicBezTo>
                <a:lnTo>
                  <a:pt x="4047811" y="317228"/>
                </a:lnTo>
                <a:lnTo>
                  <a:pt x="4047800" y="317228"/>
                </a:lnTo>
                <a:lnTo>
                  <a:pt x="4047821" y="317215"/>
                </a:lnTo>
                <a:lnTo>
                  <a:pt x="4048067" y="316893"/>
                </a:lnTo>
                <a:lnTo>
                  <a:pt x="4048279" y="316928"/>
                </a:lnTo>
                <a:lnTo>
                  <a:pt x="4048335" y="316893"/>
                </a:lnTo>
                <a:lnTo>
                  <a:pt x="4048297" y="316931"/>
                </a:lnTo>
                <a:lnTo>
                  <a:pt x="4048469" y="316960"/>
                </a:lnTo>
                <a:cubicBezTo>
                  <a:pt x="4048536" y="316759"/>
                  <a:pt x="4048469" y="316692"/>
                  <a:pt x="4048402" y="316625"/>
                </a:cubicBezTo>
                <a:cubicBezTo>
                  <a:pt x="4052960" y="311799"/>
                  <a:pt x="4061873" y="307041"/>
                  <a:pt x="4061873" y="319105"/>
                </a:cubicBezTo>
                <a:cubicBezTo>
                  <a:pt x="4060667" y="321785"/>
                  <a:pt x="4070921" y="318368"/>
                  <a:pt x="4068575" y="318971"/>
                </a:cubicBezTo>
                <a:cubicBezTo>
                  <a:pt x="4072798" y="291827"/>
                  <a:pt x="4096591" y="312269"/>
                  <a:pt x="4100880" y="312269"/>
                </a:cubicBezTo>
                <a:cubicBezTo>
                  <a:pt x="4105974" y="313274"/>
                  <a:pt x="4112140" y="312402"/>
                  <a:pt x="4117300" y="312269"/>
                </a:cubicBezTo>
                <a:cubicBezTo>
                  <a:pt x="4116697" y="312269"/>
                  <a:pt x="4155703" y="325472"/>
                  <a:pt x="4155703" y="325137"/>
                </a:cubicBezTo>
                <a:cubicBezTo>
                  <a:pt x="4146856" y="328220"/>
                  <a:pt x="4139618" y="332710"/>
                  <a:pt x="4124940" y="332375"/>
                </a:cubicBezTo>
                <a:cubicBezTo>
                  <a:pt x="4125142" y="334587"/>
                  <a:pt x="4125276" y="336866"/>
                  <a:pt x="4125343" y="339077"/>
                </a:cubicBezTo>
                <a:cubicBezTo>
                  <a:pt x="4141160" y="339144"/>
                  <a:pt x="4159993" y="338675"/>
                  <a:pt x="4166963" y="339077"/>
                </a:cubicBezTo>
                <a:cubicBezTo>
                  <a:pt x="4160596" y="338675"/>
                  <a:pt x="4201077" y="345779"/>
                  <a:pt x="4192297" y="345779"/>
                </a:cubicBezTo>
                <a:cubicBezTo>
                  <a:pt x="4198798" y="347388"/>
                  <a:pt x="4363470" y="374398"/>
                  <a:pt x="4363470" y="392426"/>
                </a:cubicBezTo>
                <a:cubicBezTo>
                  <a:pt x="4363470" y="394437"/>
                  <a:pt x="4358109" y="396984"/>
                  <a:pt x="4356768" y="399396"/>
                </a:cubicBezTo>
                <a:cubicBezTo>
                  <a:pt x="4365950" y="401340"/>
                  <a:pt x="4361996" y="400737"/>
                  <a:pt x="4368832" y="405696"/>
                </a:cubicBezTo>
                <a:cubicBezTo>
                  <a:pt x="4367156" y="406836"/>
                  <a:pt x="4364476" y="410857"/>
                  <a:pt x="4363403" y="412398"/>
                </a:cubicBezTo>
                <a:cubicBezTo>
                  <a:pt x="4361527" y="447517"/>
                  <a:pt x="4207780" y="429824"/>
                  <a:pt x="4206908" y="412934"/>
                </a:cubicBezTo>
                <a:cubicBezTo>
                  <a:pt x="4206439" y="413806"/>
                  <a:pt x="4204026" y="417291"/>
                  <a:pt x="4200943" y="419570"/>
                </a:cubicBezTo>
                <a:cubicBezTo>
                  <a:pt x="4214817" y="419570"/>
                  <a:pt x="4229360" y="434582"/>
                  <a:pt x="4235727" y="440079"/>
                </a:cubicBezTo>
                <a:cubicBezTo>
                  <a:pt x="4234186" y="439542"/>
                  <a:pt x="4228690" y="440279"/>
                  <a:pt x="4229427" y="439743"/>
                </a:cubicBezTo>
                <a:cubicBezTo>
                  <a:pt x="4226009" y="446378"/>
                  <a:pt x="4231103" y="447517"/>
                  <a:pt x="4222725" y="453282"/>
                </a:cubicBezTo>
                <a:cubicBezTo>
                  <a:pt x="4236264" y="457839"/>
                  <a:pt x="4234990" y="460788"/>
                  <a:pt x="4235058" y="473723"/>
                </a:cubicBezTo>
                <a:cubicBezTo>
                  <a:pt x="4259989" y="472517"/>
                  <a:pt x="4261597" y="481028"/>
                  <a:pt x="4282308" y="487730"/>
                </a:cubicBezTo>
                <a:cubicBezTo>
                  <a:pt x="4283179" y="487730"/>
                  <a:pt x="4284050" y="487730"/>
                  <a:pt x="4284922" y="487730"/>
                </a:cubicBezTo>
                <a:cubicBezTo>
                  <a:pt x="4284183" y="487730"/>
                  <a:pt x="4285859" y="480358"/>
                  <a:pt x="4294170" y="480425"/>
                </a:cubicBezTo>
                <a:cubicBezTo>
                  <a:pt x="4294908" y="480828"/>
                  <a:pt x="4295712" y="480693"/>
                  <a:pt x="4296449" y="481096"/>
                </a:cubicBezTo>
                <a:cubicBezTo>
                  <a:pt x="4294773" y="480023"/>
                  <a:pt x="4284117" y="473120"/>
                  <a:pt x="4291556" y="473120"/>
                </a:cubicBezTo>
                <a:cubicBezTo>
                  <a:pt x="4273461" y="473321"/>
                  <a:pt x="4271583" y="471445"/>
                  <a:pt x="4264413" y="460855"/>
                </a:cubicBezTo>
                <a:lnTo>
                  <a:pt x="4269603" y="453264"/>
                </a:lnTo>
                <a:lnTo>
                  <a:pt x="4269774" y="453013"/>
                </a:lnTo>
                <a:cubicBezTo>
                  <a:pt x="4269976" y="453282"/>
                  <a:pt x="4270444" y="453080"/>
                  <a:pt x="4270579" y="453013"/>
                </a:cubicBezTo>
                <a:cubicBezTo>
                  <a:pt x="4270444" y="453080"/>
                  <a:pt x="4270244" y="453215"/>
                  <a:pt x="4269707" y="453550"/>
                </a:cubicBezTo>
                <a:cubicBezTo>
                  <a:pt x="4292963" y="457504"/>
                  <a:pt x="4324531" y="474259"/>
                  <a:pt x="4340348" y="460855"/>
                </a:cubicBezTo>
                <a:cubicBezTo>
                  <a:pt x="4339209" y="460855"/>
                  <a:pt x="4338337" y="460855"/>
                  <a:pt x="4337734" y="460855"/>
                </a:cubicBezTo>
                <a:cubicBezTo>
                  <a:pt x="4337734" y="460855"/>
                  <a:pt x="4337600" y="460855"/>
                  <a:pt x="4337332" y="460855"/>
                </a:cubicBezTo>
                <a:cubicBezTo>
                  <a:pt x="4307038" y="420642"/>
                  <a:pt x="4417155" y="418028"/>
                  <a:pt x="4417155" y="428685"/>
                </a:cubicBezTo>
                <a:cubicBezTo>
                  <a:pt x="4422852" y="423524"/>
                  <a:pt x="4426605" y="416151"/>
                  <a:pt x="4427611" y="412734"/>
                </a:cubicBezTo>
                <a:cubicBezTo>
                  <a:pt x="4431766" y="412734"/>
                  <a:pt x="4416485" y="402144"/>
                  <a:pt x="4411860" y="403015"/>
                </a:cubicBezTo>
                <a:cubicBezTo>
                  <a:pt x="4417624" y="395978"/>
                  <a:pt x="4417758" y="388539"/>
                  <a:pt x="4424058" y="380094"/>
                </a:cubicBezTo>
                <a:cubicBezTo>
                  <a:pt x="4424058" y="375671"/>
                  <a:pt x="4410385" y="372923"/>
                  <a:pt x="4403683" y="372521"/>
                </a:cubicBezTo>
                <a:lnTo>
                  <a:pt x="4403683" y="365819"/>
                </a:lnTo>
                <a:cubicBezTo>
                  <a:pt x="4423790" y="368031"/>
                  <a:pt x="4462395" y="379223"/>
                  <a:pt x="4468493" y="379223"/>
                </a:cubicBezTo>
                <a:cubicBezTo>
                  <a:pt x="4469767" y="380027"/>
                  <a:pt x="4477407" y="378821"/>
                  <a:pt x="4477407" y="381167"/>
                </a:cubicBezTo>
                <a:cubicBezTo>
                  <a:pt x="4473386" y="387734"/>
                  <a:pt x="4456028" y="399330"/>
                  <a:pt x="4441149" y="399330"/>
                </a:cubicBezTo>
                <a:cubicBezTo>
                  <a:pt x="4464606" y="399330"/>
                  <a:pt x="4470504" y="420709"/>
                  <a:pt x="4497513" y="406635"/>
                </a:cubicBezTo>
                <a:cubicBezTo>
                  <a:pt x="4497513" y="393834"/>
                  <a:pt x="4498117" y="392627"/>
                  <a:pt x="4516481" y="392627"/>
                </a:cubicBezTo>
                <a:cubicBezTo>
                  <a:pt x="4516347" y="391220"/>
                  <a:pt x="4514738" y="388405"/>
                  <a:pt x="4513264" y="386863"/>
                </a:cubicBezTo>
                <a:cubicBezTo>
                  <a:pt x="4529885" y="383848"/>
                  <a:pt x="4609976" y="363138"/>
                  <a:pt x="4636450" y="359519"/>
                </a:cubicBezTo>
                <a:cubicBezTo>
                  <a:pt x="4636315" y="359251"/>
                  <a:pt x="4636383" y="359049"/>
                  <a:pt x="4636651" y="359117"/>
                </a:cubicBezTo>
                <a:cubicBezTo>
                  <a:pt x="4637053" y="359117"/>
                  <a:pt x="4637253" y="359184"/>
                  <a:pt x="4637321" y="359385"/>
                </a:cubicBezTo>
                <a:cubicBezTo>
                  <a:pt x="4642146" y="358781"/>
                  <a:pt x="4645028" y="358781"/>
                  <a:pt x="4645028" y="359720"/>
                </a:cubicBezTo>
                <a:cubicBezTo>
                  <a:pt x="4644157" y="360055"/>
                  <a:pt x="4643620" y="365819"/>
                  <a:pt x="4641610" y="365819"/>
                </a:cubicBezTo>
                <a:cubicBezTo>
                  <a:pt x="4641476" y="365751"/>
                  <a:pt x="4638192" y="362199"/>
                  <a:pt x="4636918" y="360323"/>
                </a:cubicBezTo>
                <a:cubicBezTo>
                  <a:pt x="4635444" y="362133"/>
                  <a:pt x="4630485" y="365483"/>
                  <a:pt x="4628474" y="365819"/>
                </a:cubicBezTo>
                <a:cubicBezTo>
                  <a:pt x="4633165" y="365819"/>
                  <a:pt x="4630853" y="367377"/>
                  <a:pt x="4628080" y="368986"/>
                </a:cubicBezTo>
                <a:lnTo>
                  <a:pt x="4625392" y="371937"/>
                </a:lnTo>
                <a:lnTo>
                  <a:pt x="4625346" y="372610"/>
                </a:lnTo>
                <a:lnTo>
                  <a:pt x="4629747" y="373526"/>
                </a:lnTo>
                <a:cubicBezTo>
                  <a:pt x="4630820" y="369706"/>
                  <a:pt x="4633702" y="375738"/>
                  <a:pt x="4638326" y="375001"/>
                </a:cubicBezTo>
                <a:cubicBezTo>
                  <a:pt x="4635712" y="372856"/>
                  <a:pt x="4635645" y="371985"/>
                  <a:pt x="4638192" y="372454"/>
                </a:cubicBezTo>
                <a:cubicBezTo>
                  <a:pt x="4640001" y="374062"/>
                  <a:pt x="4640404" y="376341"/>
                  <a:pt x="4639331" y="379156"/>
                </a:cubicBezTo>
                <a:cubicBezTo>
                  <a:pt x="4640671" y="377815"/>
                  <a:pt x="4643822" y="378486"/>
                  <a:pt x="4645095" y="379156"/>
                </a:cubicBezTo>
                <a:cubicBezTo>
                  <a:pt x="4651060" y="363741"/>
                  <a:pt x="4677668" y="360658"/>
                  <a:pt x="4691072" y="372454"/>
                </a:cubicBezTo>
                <a:cubicBezTo>
                  <a:pt x="4708766" y="372454"/>
                  <a:pt x="4726258" y="347857"/>
                  <a:pt x="4745627" y="367829"/>
                </a:cubicBezTo>
                <a:cubicBezTo>
                  <a:pt x="4745627" y="369304"/>
                  <a:pt x="4736915" y="369438"/>
                  <a:pt x="4734636" y="369974"/>
                </a:cubicBezTo>
                <a:cubicBezTo>
                  <a:pt x="4737049" y="370913"/>
                  <a:pt x="4736244" y="371248"/>
                  <a:pt x="4732223" y="370979"/>
                </a:cubicBezTo>
                <a:cubicBezTo>
                  <a:pt x="4735172" y="371381"/>
                  <a:pt x="4741942" y="372588"/>
                  <a:pt x="4747169" y="372454"/>
                </a:cubicBezTo>
                <a:cubicBezTo>
                  <a:pt x="4744957" y="372454"/>
                  <a:pt x="4768884" y="360792"/>
                  <a:pt x="4772436" y="358714"/>
                </a:cubicBezTo>
                <a:cubicBezTo>
                  <a:pt x="4770694" y="358714"/>
                  <a:pt x="4769621" y="358714"/>
                  <a:pt x="4769152" y="358714"/>
                </a:cubicBezTo>
                <a:cubicBezTo>
                  <a:pt x="4767544" y="359117"/>
                  <a:pt x="4765935" y="359251"/>
                  <a:pt x="4764327" y="359049"/>
                </a:cubicBezTo>
                <a:cubicBezTo>
                  <a:pt x="4768281" y="359049"/>
                  <a:pt x="4754005" y="346584"/>
                  <a:pt x="4752531" y="345645"/>
                </a:cubicBezTo>
                <a:cubicBezTo>
                  <a:pt x="4743818" y="345645"/>
                  <a:pt x="4718819" y="325539"/>
                  <a:pt x="4718551" y="325539"/>
                </a:cubicBezTo>
                <a:lnTo>
                  <a:pt x="4731303" y="319972"/>
                </a:lnTo>
                <a:lnTo>
                  <a:pt x="4731754" y="319775"/>
                </a:lnTo>
                <a:cubicBezTo>
                  <a:pt x="4741740" y="327885"/>
                  <a:pt x="4752999" y="331906"/>
                  <a:pt x="4765667" y="340351"/>
                </a:cubicBezTo>
                <a:cubicBezTo>
                  <a:pt x="4765667" y="317362"/>
                  <a:pt x="4921023" y="374934"/>
                  <a:pt x="4926251" y="376944"/>
                </a:cubicBezTo>
                <a:cubicBezTo>
                  <a:pt x="4929266" y="373057"/>
                  <a:pt x="4934226" y="365819"/>
                  <a:pt x="4935835" y="365819"/>
                </a:cubicBezTo>
                <a:cubicBezTo>
                  <a:pt x="4925111" y="361530"/>
                  <a:pt x="4923770" y="357173"/>
                  <a:pt x="4913114" y="350538"/>
                </a:cubicBezTo>
                <a:cubicBezTo>
                  <a:pt x="4913114" y="353822"/>
                  <a:pt x="4912444" y="349398"/>
                  <a:pt x="4906412" y="345713"/>
                </a:cubicBezTo>
                <a:cubicBezTo>
                  <a:pt x="4905808" y="346382"/>
                  <a:pt x="4905943" y="351342"/>
                  <a:pt x="4906211" y="352347"/>
                </a:cubicBezTo>
                <a:cubicBezTo>
                  <a:pt x="4889455" y="348527"/>
                  <a:pt x="4889322" y="340283"/>
                  <a:pt x="4901720" y="332308"/>
                </a:cubicBezTo>
                <a:cubicBezTo>
                  <a:pt x="4901251" y="332308"/>
                  <a:pt x="4899375" y="332040"/>
                  <a:pt x="4898973" y="332308"/>
                </a:cubicBezTo>
                <a:cubicBezTo>
                  <a:pt x="4897967" y="332308"/>
                  <a:pt x="4901319" y="320043"/>
                  <a:pt x="4901720" y="318904"/>
                </a:cubicBezTo>
                <a:cubicBezTo>
                  <a:pt x="4893879" y="318904"/>
                  <a:pt x="4886104" y="318636"/>
                  <a:pt x="4885167" y="318904"/>
                </a:cubicBezTo>
                <a:cubicBezTo>
                  <a:pt x="4900581" y="318904"/>
                  <a:pt x="4924306" y="272525"/>
                  <a:pt x="4940191" y="264885"/>
                </a:cubicBezTo>
                <a:cubicBezTo>
                  <a:pt x="4944212" y="262941"/>
                  <a:pt x="5010698" y="258719"/>
                  <a:pt x="5020349" y="270045"/>
                </a:cubicBezTo>
                <a:cubicBezTo>
                  <a:pt x="5026983" y="277887"/>
                  <a:pt x="5005939" y="296585"/>
                  <a:pt x="4999840" y="298865"/>
                </a:cubicBezTo>
                <a:cubicBezTo>
                  <a:pt x="5027788" y="298865"/>
                  <a:pt x="5012976" y="340551"/>
                  <a:pt x="5012373" y="359184"/>
                </a:cubicBezTo>
                <a:cubicBezTo>
                  <a:pt x="5013110" y="359184"/>
                  <a:pt x="5028525" y="371649"/>
                  <a:pt x="5032949" y="376944"/>
                </a:cubicBezTo>
                <a:cubicBezTo>
                  <a:pt x="5033217" y="376676"/>
                  <a:pt x="5033418" y="376408"/>
                  <a:pt x="5033753" y="376073"/>
                </a:cubicBezTo>
                <a:cubicBezTo>
                  <a:pt x="5033485" y="376475"/>
                  <a:pt x="5033284" y="376676"/>
                  <a:pt x="5033016" y="377011"/>
                </a:cubicBezTo>
                <a:cubicBezTo>
                  <a:pt x="5034155" y="378351"/>
                  <a:pt x="5034557" y="379290"/>
                  <a:pt x="5033685" y="379290"/>
                </a:cubicBezTo>
                <a:cubicBezTo>
                  <a:pt x="5031876" y="379625"/>
                  <a:pt x="5031407" y="379156"/>
                  <a:pt x="5032078" y="378083"/>
                </a:cubicBezTo>
                <a:cubicBezTo>
                  <a:pt x="5029329" y="380965"/>
                  <a:pt x="5029329" y="377480"/>
                  <a:pt x="5025308" y="379290"/>
                </a:cubicBezTo>
                <a:cubicBezTo>
                  <a:pt x="5024973" y="379290"/>
                  <a:pt x="5027185" y="389679"/>
                  <a:pt x="5027051" y="392426"/>
                </a:cubicBezTo>
                <a:cubicBezTo>
                  <a:pt x="5027051" y="385657"/>
                  <a:pt x="4996824" y="412801"/>
                  <a:pt x="5001783" y="412801"/>
                </a:cubicBezTo>
                <a:cubicBezTo>
                  <a:pt x="4996556" y="413873"/>
                  <a:pt x="4992065" y="417224"/>
                  <a:pt x="4980873" y="419503"/>
                </a:cubicBezTo>
                <a:cubicBezTo>
                  <a:pt x="4981677" y="421648"/>
                  <a:pt x="4981811" y="423859"/>
                  <a:pt x="4981275" y="426205"/>
                </a:cubicBezTo>
                <a:cubicBezTo>
                  <a:pt x="5017199" y="426607"/>
                  <a:pt x="5026247" y="401943"/>
                  <a:pt x="5054999" y="392694"/>
                </a:cubicBezTo>
                <a:cubicBezTo>
                  <a:pt x="5056339" y="392694"/>
                  <a:pt x="5045079" y="368700"/>
                  <a:pt x="5047157" y="366891"/>
                </a:cubicBezTo>
                <a:cubicBezTo>
                  <a:pt x="5053122" y="361798"/>
                  <a:pt x="5061031" y="360055"/>
                  <a:pt x="5069878" y="359452"/>
                </a:cubicBezTo>
                <a:cubicBezTo>
                  <a:pt x="5053525" y="359117"/>
                  <a:pt x="5033753" y="358045"/>
                  <a:pt x="5033753" y="355699"/>
                </a:cubicBezTo>
                <a:cubicBezTo>
                  <a:pt x="5033619" y="351677"/>
                  <a:pt x="5040455" y="352548"/>
                  <a:pt x="5040455" y="350538"/>
                </a:cubicBezTo>
                <a:cubicBezTo>
                  <a:pt x="5039382" y="349934"/>
                  <a:pt x="5027051" y="339882"/>
                  <a:pt x="5027051" y="342496"/>
                </a:cubicBezTo>
                <a:cubicBezTo>
                  <a:pt x="5029061" y="340619"/>
                  <a:pt x="5047157" y="322791"/>
                  <a:pt x="5047157" y="323059"/>
                </a:cubicBezTo>
                <a:cubicBezTo>
                  <a:pt x="5039517" y="314212"/>
                  <a:pt x="5035362" y="308113"/>
                  <a:pt x="5019879" y="305634"/>
                </a:cubicBezTo>
                <a:cubicBezTo>
                  <a:pt x="5021085" y="305634"/>
                  <a:pt x="5027051" y="285930"/>
                  <a:pt x="5027051" y="293570"/>
                </a:cubicBezTo>
                <a:cubicBezTo>
                  <a:pt x="5041594" y="287806"/>
                  <a:pt x="5084287" y="272726"/>
                  <a:pt x="5040455" y="261936"/>
                </a:cubicBezTo>
                <a:cubicBezTo>
                  <a:pt x="5040455" y="256440"/>
                  <a:pt x="5060494" y="258785"/>
                  <a:pt x="5060494" y="258719"/>
                </a:cubicBezTo>
                <a:lnTo>
                  <a:pt x="5060494" y="265421"/>
                </a:lnTo>
                <a:cubicBezTo>
                  <a:pt x="5073898" y="264818"/>
                  <a:pt x="5074368" y="270917"/>
                  <a:pt x="5075843" y="278825"/>
                </a:cubicBezTo>
                <a:cubicBezTo>
                  <a:pt x="5089112" y="278825"/>
                  <a:pt x="5073898" y="288275"/>
                  <a:pt x="5073898" y="283449"/>
                </a:cubicBezTo>
                <a:cubicBezTo>
                  <a:pt x="5071151" y="287270"/>
                  <a:pt x="5072357" y="288342"/>
                  <a:pt x="5068202" y="291492"/>
                </a:cubicBezTo>
                <a:cubicBezTo>
                  <a:pt x="5071218" y="292028"/>
                  <a:pt x="5079060" y="298530"/>
                  <a:pt x="5072022" y="302819"/>
                </a:cubicBezTo>
                <a:cubicBezTo>
                  <a:pt x="5072022" y="303422"/>
                  <a:pt x="5072022" y="304293"/>
                  <a:pt x="5071955" y="305634"/>
                </a:cubicBezTo>
                <a:cubicBezTo>
                  <a:pt x="5085091" y="305700"/>
                  <a:pt x="5098562" y="306974"/>
                  <a:pt x="5111565" y="305634"/>
                </a:cubicBezTo>
                <a:cubicBezTo>
                  <a:pt x="5099701" y="305634"/>
                  <a:pt x="5088778" y="296317"/>
                  <a:pt x="5087370" y="292632"/>
                </a:cubicBezTo>
                <a:cubicBezTo>
                  <a:pt x="5081539" y="292564"/>
                  <a:pt x="5083818" y="292364"/>
                  <a:pt x="5080668" y="288476"/>
                </a:cubicBezTo>
                <a:cubicBezTo>
                  <a:pt x="5080668" y="278289"/>
                  <a:pt x="5125773" y="272458"/>
                  <a:pt x="5134285" y="272123"/>
                </a:cubicBezTo>
                <a:cubicBezTo>
                  <a:pt x="5162970" y="271051"/>
                  <a:pt x="5188304" y="290286"/>
                  <a:pt x="5220005" y="292229"/>
                </a:cubicBezTo>
                <a:cubicBezTo>
                  <a:pt x="5226574" y="292229"/>
                  <a:pt x="5208009" y="278825"/>
                  <a:pt x="5208009" y="285393"/>
                </a:cubicBezTo>
                <a:cubicBezTo>
                  <a:pt x="5206735" y="284589"/>
                  <a:pt x="5211427" y="278825"/>
                  <a:pt x="5211360" y="278825"/>
                </a:cubicBezTo>
                <a:cubicBezTo>
                  <a:pt x="5190986" y="282779"/>
                  <a:pt x="5175034" y="265421"/>
                  <a:pt x="5181133" y="265421"/>
                </a:cubicBezTo>
                <a:cubicBezTo>
                  <a:pt x="5180329" y="265086"/>
                  <a:pt x="5167796" y="256641"/>
                  <a:pt x="5167796" y="258920"/>
                </a:cubicBezTo>
                <a:cubicBezTo>
                  <a:pt x="5166657" y="255032"/>
                  <a:pt x="5171549" y="255703"/>
                  <a:pt x="5174029" y="255770"/>
                </a:cubicBezTo>
                <a:cubicBezTo>
                  <a:pt x="5171616" y="254027"/>
                  <a:pt x="5162769" y="245314"/>
                  <a:pt x="5168466" y="245314"/>
                </a:cubicBezTo>
                <a:cubicBezTo>
                  <a:pt x="5189846" y="245381"/>
                  <a:pt x="5301839" y="248531"/>
                  <a:pt x="5301839" y="236534"/>
                </a:cubicBezTo>
                <a:cubicBezTo>
                  <a:pt x="5301771" y="236468"/>
                  <a:pt x="5301973" y="234390"/>
                  <a:pt x="5301839" y="234457"/>
                </a:cubicBezTo>
                <a:cubicBezTo>
                  <a:pt x="5301839" y="229967"/>
                  <a:pt x="5289842" y="232379"/>
                  <a:pt x="5287630" y="231910"/>
                </a:cubicBezTo>
                <a:cubicBezTo>
                  <a:pt x="5288971" y="229967"/>
                  <a:pt x="5289239" y="227688"/>
                  <a:pt x="5288435" y="225208"/>
                </a:cubicBezTo>
                <a:cubicBezTo>
                  <a:pt x="5283140" y="229564"/>
                  <a:pt x="5254924" y="236870"/>
                  <a:pt x="5254924" y="227286"/>
                </a:cubicBezTo>
                <a:cubicBezTo>
                  <a:pt x="5258878" y="224002"/>
                  <a:pt x="5267926" y="220048"/>
                  <a:pt x="5271344" y="218506"/>
                </a:cubicBezTo>
                <a:cubicBezTo>
                  <a:pt x="5270406" y="218975"/>
                  <a:pt x="5269401" y="219243"/>
                  <a:pt x="5268328" y="219176"/>
                </a:cubicBezTo>
                <a:cubicBezTo>
                  <a:pt x="5269266" y="218774"/>
                  <a:pt x="5267792" y="211804"/>
                  <a:pt x="5271210" y="211804"/>
                </a:cubicBezTo>
                <a:cubicBezTo>
                  <a:pt x="5271478" y="212072"/>
                  <a:pt x="5274829" y="211602"/>
                  <a:pt x="5274628" y="211804"/>
                </a:cubicBezTo>
                <a:cubicBezTo>
                  <a:pt x="5263838" y="211804"/>
                  <a:pt x="5284547" y="220249"/>
                  <a:pt x="5281665" y="218506"/>
                </a:cubicBezTo>
                <a:cubicBezTo>
                  <a:pt x="5282269" y="215959"/>
                  <a:pt x="5281598" y="213747"/>
                  <a:pt x="5279789" y="211804"/>
                </a:cubicBezTo>
                <a:cubicBezTo>
                  <a:pt x="5281196" y="212139"/>
                  <a:pt x="5287161" y="215021"/>
                  <a:pt x="5288367" y="215088"/>
                </a:cubicBezTo>
                <a:cubicBezTo>
                  <a:pt x="5288367" y="199204"/>
                  <a:pt x="5373485" y="212876"/>
                  <a:pt x="5399221" y="192167"/>
                </a:cubicBezTo>
                <a:lnTo>
                  <a:pt x="5399301" y="192253"/>
                </a:lnTo>
                <a:lnTo>
                  <a:pt x="5402765" y="196012"/>
                </a:lnTo>
                <a:cubicBezTo>
                  <a:pt x="5404449" y="197428"/>
                  <a:pt x="5406024" y="198601"/>
                  <a:pt x="5405655" y="198399"/>
                </a:cubicBezTo>
                <a:cubicBezTo>
                  <a:pt x="5409408" y="198399"/>
                  <a:pt x="5429649" y="184593"/>
                  <a:pt x="5429180" y="184995"/>
                </a:cubicBezTo>
                <a:cubicBezTo>
                  <a:pt x="5453374" y="189754"/>
                  <a:pt x="5499887" y="184995"/>
                  <a:pt x="5521670" y="184995"/>
                </a:cubicBezTo>
                <a:cubicBezTo>
                  <a:pt x="5532192" y="186805"/>
                  <a:pt x="5547003" y="184057"/>
                  <a:pt x="5557928" y="178293"/>
                </a:cubicBezTo>
                <a:cubicBezTo>
                  <a:pt x="5558397" y="178293"/>
                  <a:pt x="5554577" y="178293"/>
                  <a:pt x="5556521" y="176283"/>
                </a:cubicBezTo>
                <a:cubicBezTo>
                  <a:pt x="5556521" y="181309"/>
                  <a:pt x="5603436" y="179567"/>
                  <a:pt x="5603436" y="172127"/>
                </a:cubicBezTo>
                <a:cubicBezTo>
                  <a:pt x="5603636" y="172730"/>
                  <a:pt x="5597337" y="167905"/>
                  <a:pt x="5596734" y="167100"/>
                </a:cubicBezTo>
                <a:cubicBezTo>
                  <a:pt x="5596734" y="152356"/>
                  <a:pt x="5620459" y="147597"/>
                  <a:pt x="5646958" y="147446"/>
                </a:cubicBezTo>
                <a:close/>
                <a:moveTo>
                  <a:pt x="1626867" y="145084"/>
                </a:moveTo>
                <a:cubicBezTo>
                  <a:pt x="1633771" y="144514"/>
                  <a:pt x="1642350" y="147229"/>
                  <a:pt x="1649053" y="151686"/>
                </a:cubicBezTo>
                <a:lnTo>
                  <a:pt x="1649053" y="158388"/>
                </a:lnTo>
                <a:cubicBezTo>
                  <a:pt x="1628946" y="162543"/>
                  <a:pt x="1617687" y="164487"/>
                  <a:pt x="1614737" y="158187"/>
                </a:cubicBezTo>
                <a:cubicBezTo>
                  <a:pt x="1614737" y="149507"/>
                  <a:pt x="1619964" y="145654"/>
                  <a:pt x="1626867" y="145084"/>
                </a:cubicBezTo>
                <a:close/>
                <a:moveTo>
                  <a:pt x="1394027" y="143500"/>
                </a:moveTo>
                <a:cubicBezTo>
                  <a:pt x="1401410" y="142721"/>
                  <a:pt x="1410389" y="142838"/>
                  <a:pt x="1415818" y="146189"/>
                </a:cubicBezTo>
                <a:cubicBezTo>
                  <a:pt x="1416087" y="146189"/>
                  <a:pt x="1416288" y="146189"/>
                  <a:pt x="1416690" y="146189"/>
                </a:cubicBezTo>
                <a:cubicBezTo>
                  <a:pt x="1411262" y="146189"/>
                  <a:pt x="1382709" y="157248"/>
                  <a:pt x="1381839" y="146189"/>
                </a:cubicBezTo>
                <a:cubicBezTo>
                  <a:pt x="1380867" y="145955"/>
                  <a:pt x="1386648" y="144279"/>
                  <a:pt x="1394027" y="143500"/>
                </a:cubicBezTo>
                <a:close/>
                <a:moveTo>
                  <a:pt x="1167965" y="138884"/>
                </a:moveTo>
                <a:cubicBezTo>
                  <a:pt x="1174156" y="138399"/>
                  <a:pt x="1182416" y="140091"/>
                  <a:pt x="1188616" y="138885"/>
                </a:cubicBezTo>
                <a:cubicBezTo>
                  <a:pt x="1201752" y="136337"/>
                  <a:pt x="1251079" y="146190"/>
                  <a:pt x="1234391" y="146190"/>
                </a:cubicBezTo>
                <a:cubicBezTo>
                  <a:pt x="1231509" y="146190"/>
                  <a:pt x="1228560" y="146190"/>
                  <a:pt x="1225612" y="146190"/>
                </a:cubicBezTo>
                <a:cubicBezTo>
                  <a:pt x="1222864" y="159594"/>
                  <a:pt x="1163483" y="169513"/>
                  <a:pt x="1159729" y="151953"/>
                </a:cubicBezTo>
                <a:cubicBezTo>
                  <a:pt x="1157651" y="142034"/>
                  <a:pt x="1161773" y="139370"/>
                  <a:pt x="1167965" y="138884"/>
                </a:cubicBezTo>
                <a:close/>
                <a:moveTo>
                  <a:pt x="1547526" y="131973"/>
                </a:moveTo>
                <a:cubicBezTo>
                  <a:pt x="1549227" y="132484"/>
                  <a:pt x="1551169" y="133556"/>
                  <a:pt x="1553147" y="132584"/>
                </a:cubicBezTo>
                <a:cubicBezTo>
                  <a:pt x="1559513" y="132584"/>
                  <a:pt x="1543365" y="143039"/>
                  <a:pt x="1543365" y="134729"/>
                </a:cubicBezTo>
                <a:cubicBezTo>
                  <a:pt x="1544363" y="131512"/>
                  <a:pt x="1545825" y="131462"/>
                  <a:pt x="1547526" y="131973"/>
                </a:cubicBezTo>
                <a:close/>
                <a:moveTo>
                  <a:pt x="3811749" y="124943"/>
                </a:moveTo>
                <a:lnTo>
                  <a:pt x="3812531" y="125248"/>
                </a:lnTo>
                <a:lnTo>
                  <a:pt x="3814949" y="129400"/>
                </a:lnTo>
                <a:cubicBezTo>
                  <a:pt x="3812671" y="131444"/>
                  <a:pt x="3809001" y="133120"/>
                  <a:pt x="3809203" y="131645"/>
                </a:cubicBezTo>
                <a:cubicBezTo>
                  <a:pt x="3803908" y="131645"/>
                  <a:pt x="3805047" y="132181"/>
                  <a:pt x="3801294" y="135935"/>
                </a:cubicBezTo>
                <a:cubicBezTo>
                  <a:pt x="3800624" y="134461"/>
                  <a:pt x="3800557" y="135265"/>
                  <a:pt x="3801093" y="138347"/>
                </a:cubicBezTo>
                <a:cubicBezTo>
                  <a:pt x="3812888" y="134394"/>
                  <a:pt x="3816575" y="131645"/>
                  <a:pt x="3828907" y="131645"/>
                </a:cubicBezTo>
                <a:lnTo>
                  <a:pt x="3812531" y="125248"/>
                </a:lnTo>
                <a:lnTo>
                  <a:pt x="3812353" y="124943"/>
                </a:lnTo>
                <a:cubicBezTo>
                  <a:pt x="3812285" y="124943"/>
                  <a:pt x="3812285" y="125011"/>
                  <a:pt x="3812218" y="125011"/>
                </a:cubicBezTo>
                <a:cubicBezTo>
                  <a:pt x="3812018" y="124943"/>
                  <a:pt x="3811817" y="124943"/>
                  <a:pt x="3811749" y="124943"/>
                </a:cubicBezTo>
                <a:close/>
                <a:moveTo>
                  <a:pt x="1226259" y="119986"/>
                </a:moveTo>
                <a:cubicBezTo>
                  <a:pt x="1234082" y="121287"/>
                  <a:pt x="1241228" y="124743"/>
                  <a:pt x="1246925" y="131646"/>
                </a:cubicBezTo>
                <a:cubicBezTo>
                  <a:pt x="1246925" y="131512"/>
                  <a:pt x="1212275" y="131579"/>
                  <a:pt x="1206511" y="131579"/>
                </a:cubicBezTo>
                <a:cubicBezTo>
                  <a:pt x="1193777" y="131646"/>
                  <a:pt x="1174005" y="131311"/>
                  <a:pt x="1158456" y="131579"/>
                </a:cubicBezTo>
                <a:cubicBezTo>
                  <a:pt x="1173234" y="131579"/>
                  <a:pt x="1202791" y="116084"/>
                  <a:pt x="1226259" y="119986"/>
                </a:cubicBezTo>
                <a:close/>
                <a:moveTo>
                  <a:pt x="1709364" y="119381"/>
                </a:moveTo>
                <a:cubicBezTo>
                  <a:pt x="1709298" y="119381"/>
                  <a:pt x="1709163" y="119448"/>
                  <a:pt x="1709029" y="119448"/>
                </a:cubicBezTo>
                <a:cubicBezTo>
                  <a:pt x="1709499" y="119448"/>
                  <a:pt x="1709833" y="119381"/>
                  <a:pt x="1710303" y="119381"/>
                </a:cubicBezTo>
                <a:close/>
                <a:moveTo>
                  <a:pt x="1468094" y="118175"/>
                </a:moveTo>
                <a:cubicBezTo>
                  <a:pt x="1488200" y="114823"/>
                  <a:pt x="1502140" y="121861"/>
                  <a:pt x="1515008" y="124676"/>
                </a:cubicBezTo>
                <a:cubicBezTo>
                  <a:pt x="1530491" y="128027"/>
                  <a:pt x="1547646" y="122330"/>
                  <a:pt x="1537395" y="131579"/>
                </a:cubicBezTo>
                <a:cubicBezTo>
                  <a:pt x="1539202" y="131579"/>
                  <a:pt x="1542287" y="139890"/>
                  <a:pt x="1541817" y="138817"/>
                </a:cubicBezTo>
                <a:cubicBezTo>
                  <a:pt x="1541817" y="142704"/>
                  <a:pt x="1536456" y="144983"/>
                  <a:pt x="1530491" y="144983"/>
                </a:cubicBezTo>
                <a:cubicBezTo>
                  <a:pt x="1548384" y="144983"/>
                  <a:pt x="1567418" y="143308"/>
                  <a:pt x="1582096" y="149005"/>
                </a:cubicBezTo>
                <a:cubicBezTo>
                  <a:pt x="1582096" y="167636"/>
                  <a:pt x="1502005" y="144983"/>
                  <a:pt x="1513735" y="144983"/>
                </a:cubicBezTo>
                <a:cubicBezTo>
                  <a:pt x="1497448" y="146592"/>
                  <a:pt x="1485922" y="143978"/>
                  <a:pt x="1481833" y="138281"/>
                </a:cubicBezTo>
                <a:cubicBezTo>
                  <a:pt x="1474126" y="138281"/>
                  <a:pt x="1474796" y="131713"/>
                  <a:pt x="1468094" y="131579"/>
                </a:cubicBezTo>
                <a:close/>
                <a:moveTo>
                  <a:pt x="5610004" y="107183"/>
                </a:moveTo>
                <a:cubicBezTo>
                  <a:pt x="5616203" y="105775"/>
                  <a:pt x="5623441" y="106378"/>
                  <a:pt x="5630001" y="107518"/>
                </a:cubicBezTo>
                <a:lnTo>
                  <a:pt x="5645879" y="111059"/>
                </a:lnTo>
                <a:lnTo>
                  <a:pt x="5647334" y="110199"/>
                </a:lnTo>
                <a:cubicBezTo>
                  <a:pt x="5647334" y="110467"/>
                  <a:pt x="5647066" y="110802"/>
                  <a:pt x="5646530" y="111205"/>
                </a:cubicBezTo>
                <a:lnTo>
                  <a:pt x="5645912" y="111081"/>
                </a:lnTo>
                <a:lnTo>
                  <a:pt x="5642593" y="113550"/>
                </a:lnTo>
                <a:cubicBezTo>
                  <a:pt x="5643414" y="113248"/>
                  <a:pt x="5645458" y="112143"/>
                  <a:pt x="5646597" y="111204"/>
                </a:cubicBezTo>
                <a:cubicBezTo>
                  <a:pt x="5647401" y="111338"/>
                  <a:pt x="5648072" y="111472"/>
                  <a:pt x="5648540" y="111472"/>
                </a:cubicBezTo>
                <a:cubicBezTo>
                  <a:pt x="5666435" y="110534"/>
                  <a:pt x="5670993" y="113885"/>
                  <a:pt x="5675886" y="118174"/>
                </a:cubicBezTo>
                <a:cubicBezTo>
                  <a:pt x="5686676" y="118174"/>
                  <a:pt x="5691635" y="131579"/>
                  <a:pt x="5691702" y="131579"/>
                </a:cubicBezTo>
                <a:cubicBezTo>
                  <a:pt x="5660940" y="129366"/>
                  <a:pt x="5590567" y="154165"/>
                  <a:pt x="5569053" y="138281"/>
                </a:cubicBezTo>
                <a:cubicBezTo>
                  <a:pt x="5571600" y="138281"/>
                  <a:pt x="5582658" y="125211"/>
                  <a:pt x="5583195" y="124877"/>
                </a:cubicBezTo>
                <a:cubicBezTo>
                  <a:pt x="5593985" y="127490"/>
                  <a:pt x="5586278" y="121860"/>
                  <a:pt x="5589495" y="118174"/>
                </a:cubicBezTo>
                <a:cubicBezTo>
                  <a:pt x="5601089" y="118174"/>
                  <a:pt x="5607055" y="107853"/>
                  <a:pt x="5610004" y="107183"/>
                </a:cubicBezTo>
                <a:close/>
                <a:moveTo>
                  <a:pt x="1747231" y="104771"/>
                </a:moveTo>
                <a:cubicBezTo>
                  <a:pt x="1753465" y="104771"/>
                  <a:pt x="1746427" y="111473"/>
                  <a:pt x="1741267" y="111473"/>
                </a:cubicBezTo>
                <a:cubicBezTo>
                  <a:pt x="1745020" y="120186"/>
                  <a:pt x="1756749" y="113082"/>
                  <a:pt x="1756481" y="109998"/>
                </a:cubicBezTo>
                <a:cubicBezTo>
                  <a:pt x="1753599" y="109261"/>
                  <a:pt x="1755944" y="102559"/>
                  <a:pt x="1747231" y="104771"/>
                </a:cubicBezTo>
                <a:close/>
                <a:moveTo>
                  <a:pt x="1347772" y="102022"/>
                </a:moveTo>
                <a:cubicBezTo>
                  <a:pt x="1364611" y="102860"/>
                  <a:pt x="1381366" y="108289"/>
                  <a:pt x="1381031" y="118174"/>
                </a:cubicBezTo>
                <a:cubicBezTo>
                  <a:pt x="1391353" y="109395"/>
                  <a:pt x="1404690" y="109060"/>
                  <a:pt x="1415011" y="118174"/>
                </a:cubicBezTo>
                <a:cubicBezTo>
                  <a:pt x="1419167" y="118174"/>
                  <a:pt x="1438603" y="124407"/>
                  <a:pt x="1440077" y="124877"/>
                </a:cubicBezTo>
                <a:cubicBezTo>
                  <a:pt x="1452613" y="124877"/>
                  <a:pt x="1444903" y="128898"/>
                  <a:pt x="1441418" y="131579"/>
                </a:cubicBezTo>
                <a:cubicBezTo>
                  <a:pt x="1446915" y="132383"/>
                  <a:pt x="1461659" y="136069"/>
                  <a:pt x="1461659" y="137745"/>
                </a:cubicBezTo>
                <a:cubicBezTo>
                  <a:pt x="1462263" y="140627"/>
                  <a:pt x="1461458" y="140828"/>
                  <a:pt x="1458644" y="138281"/>
                </a:cubicBezTo>
                <a:cubicBezTo>
                  <a:pt x="1447584" y="147731"/>
                  <a:pt x="1426271" y="148736"/>
                  <a:pt x="1415950" y="138281"/>
                </a:cubicBezTo>
                <a:cubicBezTo>
                  <a:pt x="1387733" y="138281"/>
                  <a:pt x="1360858" y="140760"/>
                  <a:pt x="1334050" y="131579"/>
                </a:cubicBezTo>
                <a:lnTo>
                  <a:pt x="1334050" y="124877"/>
                </a:lnTo>
                <a:cubicBezTo>
                  <a:pt x="1340752" y="124340"/>
                  <a:pt x="1345846" y="125145"/>
                  <a:pt x="1352212" y="124877"/>
                </a:cubicBezTo>
                <a:cubicBezTo>
                  <a:pt x="1339813" y="118979"/>
                  <a:pt x="1348459" y="119314"/>
                  <a:pt x="1335189" y="123871"/>
                </a:cubicBezTo>
                <a:cubicBezTo>
                  <a:pt x="1335860" y="122263"/>
                  <a:pt x="1331704" y="119046"/>
                  <a:pt x="1332642" y="118241"/>
                </a:cubicBezTo>
                <a:cubicBezTo>
                  <a:pt x="1324935" y="118309"/>
                  <a:pt x="1319038" y="118777"/>
                  <a:pt x="1314011" y="113416"/>
                </a:cubicBezTo>
                <a:cubicBezTo>
                  <a:pt x="1314011" y="104938"/>
                  <a:pt x="1330933" y="101185"/>
                  <a:pt x="1347772" y="102022"/>
                </a:cubicBezTo>
                <a:close/>
                <a:moveTo>
                  <a:pt x="1740571" y="101202"/>
                </a:moveTo>
                <a:cubicBezTo>
                  <a:pt x="1740713" y="102358"/>
                  <a:pt x="1740931" y="104436"/>
                  <a:pt x="1740797" y="104034"/>
                </a:cubicBezTo>
                <a:lnTo>
                  <a:pt x="1740797" y="103899"/>
                </a:lnTo>
                <a:cubicBezTo>
                  <a:pt x="1740362" y="99811"/>
                  <a:pt x="1740429" y="100046"/>
                  <a:pt x="1740571" y="101202"/>
                </a:cubicBezTo>
                <a:close/>
                <a:moveTo>
                  <a:pt x="3149819" y="84731"/>
                </a:moveTo>
                <a:cubicBezTo>
                  <a:pt x="3149752" y="87010"/>
                  <a:pt x="3149819" y="89221"/>
                  <a:pt x="3150219" y="91433"/>
                </a:cubicBezTo>
                <a:cubicBezTo>
                  <a:pt x="3152096" y="91634"/>
                  <a:pt x="3153762" y="91232"/>
                  <a:pt x="3155447" y="90495"/>
                </a:cubicBezTo>
                <a:cubicBezTo>
                  <a:pt x="3154100" y="88819"/>
                  <a:pt x="3151023" y="85334"/>
                  <a:pt x="3149819" y="84731"/>
                </a:cubicBezTo>
                <a:close/>
                <a:moveTo>
                  <a:pt x="1455818" y="84440"/>
                </a:moveTo>
                <a:cubicBezTo>
                  <a:pt x="1461905" y="87437"/>
                  <a:pt x="1459417" y="98068"/>
                  <a:pt x="1463338" y="98068"/>
                </a:cubicBezTo>
                <a:cubicBezTo>
                  <a:pt x="1450268" y="97867"/>
                  <a:pt x="1443431" y="99811"/>
                  <a:pt x="1430496" y="98068"/>
                </a:cubicBezTo>
                <a:cubicBezTo>
                  <a:pt x="1412266" y="98068"/>
                  <a:pt x="1448525" y="83994"/>
                  <a:pt x="1446314" y="84664"/>
                </a:cubicBezTo>
                <a:cubicBezTo>
                  <a:pt x="1450805" y="83290"/>
                  <a:pt x="1453789" y="83441"/>
                  <a:pt x="1455818" y="84440"/>
                </a:cubicBezTo>
                <a:close/>
                <a:moveTo>
                  <a:pt x="1663323" y="83525"/>
                </a:moveTo>
                <a:cubicBezTo>
                  <a:pt x="1662653" y="83860"/>
                  <a:pt x="1661982" y="84128"/>
                  <a:pt x="1661246" y="84531"/>
                </a:cubicBezTo>
                <a:cubicBezTo>
                  <a:pt x="1661179" y="84531"/>
                  <a:pt x="1661112" y="84464"/>
                  <a:pt x="1661044" y="84464"/>
                </a:cubicBezTo>
                <a:cubicBezTo>
                  <a:pt x="1661446" y="84196"/>
                  <a:pt x="1662653" y="83659"/>
                  <a:pt x="1663323" y="83525"/>
                </a:cubicBezTo>
                <a:close/>
                <a:moveTo>
                  <a:pt x="2113444" y="77912"/>
                </a:moveTo>
                <a:cubicBezTo>
                  <a:pt x="2111450" y="77895"/>
                  <a:pt x="2110579" y="78029"/>
                  <a:pt x="2115069" y="78029"/>
                </a:cubicBezTo>
                <a:lnTo>
                  <a:pt x="2114942" y="78143"/>
                </a:lnTo>
                <a:close/>
                <a:moveTo>
                  <a:pt x="3978222" y="76538"/>
                </a:moveTo>
                <a:cubicBezTo>
                  <a:pt x="3983006" y="76135"/>
                  <a:pt x="3988854" y="79034"/>
                  <a:pt x="3994718" y="85736"/>
                </a:cubicBezTo>
                <a:cubicBezTo>
                  <a:pt x="3995321" y="85736"/>
                  <a:pt x="3995791" y="85736"/>
                  <a:pt x="3995858" y="85736"/>
                </a:cubicBezTo>
                <a:cubicBezTo>
                  <a:pt x="3995589" y="85736"/>
                  <a:pt x="3998873" y="85133"/>
                  <a:pt x="4001622" y="85133"/>
                </a:cubicBezTo>
                <a:cubicBezTo>
                  <a:pt x="4002358" y="83458"/>
                  <a:pt x="4002358" y="81045"/>
                  <a:pt x="4002225" y="79436"/>
                </a:cubicBezTo>
                <a:cubicBezTo>
                  <a:pt x="4020052" y="76956"/>
                  <a:pt x="4059863" y="81849"/>
                  <a:pt x="4075345" y="90696"/>
                </a:cubicBezTo>
                <a:cubicBezTo>
                  <a:pt x="4075345" y="97599"/>
                  <a:pt x="4056311" y="99275"/>
                  <a:pt x="4045520" y="97867"/>
                </a:cubicBezTo>
                <a:cubicBezTo>
                  <a:pt x="4047933" y="97867"/>
                  <a:pt x="4028162" y="110132"/>
                  <a:pt x="4016299" y="111271"/>
                </a:cubicBezTo>
                <a:cubicBezTo>
                  <a:pt x="3985871" y="114220"/>
                  <a:pt x="3965028" y="111271"/>
                  <a:pt x="3948071" y="111271"/>
                </a:cubicBezTo>
                <a:cubicBezTo>
                  <a:pt x="3937348" y="109327"/>
                  <a:pt x="3914829" y="105172"/>
                  <a:pt x="3896867" y="100146"/>
                </a:cubicBezTo>
                <a:cubicBezTo>
                  <a:pt x="3899413" y="102022"/>
                  <a:pt x="3901022" y="104301"/>
                  <a:pt x="3901022" y="107049"/>
                </a:cubicBezTo>
                <a:cubicBezTo>
                  <a:pt x="3903301" y="109126"/>
                  <a:pt x="3903770" y="112879"/>
                  <a:pt x="3912616" y="104569"/>
                </a:cubicBezTo>
                <a:cubicBezTo>
                  <a:pt x="3911008" y="104569"/>
                  <a:pt x="3948272" y="117973"/>
                  <a:pt x="3938353" y="117973"/>
                </a:cubicBezTo>
                <a:cubicBezTo>
                  <a:pt x="3953567" y="119716"/>
                  <a:pt x="3962816" y="119783"/>
                  <a:pt x="3968043" y="132450"/>
                </a:cubicBezTo>
                <a:cubicBezTo>
                  <a:pt x="3968043" y="131981"/>
                  <a:pt x="3968043" y="131713"/>
                  <a:pt x="3968043" y="131445"/>
                </a:cubicBezTo>
                <a:cubicBezTo>
                  <a:pt x="3968111" y="129970"/>
                  <a:pt x="3968245" y="130774"/>
                  <a:pt x="3968245" y="131310"/>
                </a:cubicBezTo>
                <a:cubicBezTo>
                  <a:pt x="3970389" y="129903"/>
                  <a:pt x="3998337" y="133924"/>
                  <a:pt x="3998405" y="144849"/>
                </a:cubicBezTo>
                <a:cubicBezTo>
                  <a:pt x="4001085" y="143843"/>
                  <a:pt x="4014958" y="135466"/>
                  <a:pt x="4014958" y="142771"/>
                </a:cubicBezTo>
                <a:cubicBezTo>
                  <a:pt x="4008458" y="153494"/>
                  <a:pt x="3986676" y="164553"/>
                  <a:pt x="3968043" y="154031"/>
                </a:cubicBezTo>
                <a:cubicBezTo>
                  <a:pt x="3968043" y="149875"/>
                  <a:pt x="3973539" y="152556"/>
                  <a:pt x="3975148" y="151685"/>
                </a:cubicBezTo>
                <a:cubicBezTo>
                  <a:pt x="3964425" y="146189"/>
                  <a:pt x="3949144" y="153829"/>
                  <a:pt x="3941704" y="157381"/>
                </a:cubicBezTo>
                <a:cubicBezTo>
                  <a:pt x="3941905" y="155237"/>
                  <a:pt x="3935337" y="150546"/>
                  <a:pt x="3934533" y="150211"/>
                </a:cubicBezTo>
                <a:cubicBezTo>
                  <a:pt x="3934868" y="149540"/>
                  <a:pt x="3947334" y="145854"/>
                  <a:pt x="3949009" y="145519"/>
                </a:cubicBezTo>
                <a:cubicBezTo>
                  <a:pt x="3941771" y="145519"/>
                  <a:pt x="3924412" y="126016"/>
                  <a:pt x="3924815" y="126016"/>
                </a:cubicBezTo>
                <a:cubicBezTo>
                  <a:pt x="3921330" y="126016"/>
                  <a:pt x="3917844" y="126016"/>
                  <a:pt x="3914359" y="126016"/>
                </a:cubicBezTo>
                <a:cubicBezTo>
                  <a:pt x="3914024" y="126016"/>
                  <a:pt x="3914561" y="130037"/>
                  <a:pt x="3916035" y="132115"/>
                </a:cubicBezTo>
                <a:cubicBezTo>
                  <a:pt x="3911880" y="132785"/>
                  <a:pt x="3904641" y="129769"/>
                  <a:pt x="3900955" y="131512"/>
                </a:cubicBezTo>
                <a:cubicBezTo>
                  <a:pt x="3905579" y="140023"/>
                  <a:pt x="3901357" y="138214"/>
                  <a:pt x="3894186" y="138214"/>
                </a:cubicBezTo>
                <a:cubicBezTo>
                  <a:pt x="3890634" y="146591"/>
                  <a:pt x="3872136" y="159660"/>
                  <a:pt x="3867444" y="163212"/>
                </a:cubicBezTo>
                <a:cubicBezTo>
                  <a:pt x="3867444" y="165558"/>
                  <a:pt x="3865568" y="167502"/>
                  <a:pt x="3863490" y="171724"/>
                </a:cubicBezTo>
                <a:cubicBezTo>
                  <a:pt x="3868047" y="180839"/>
                  <a:pt x="3840636" y="177488"/>
                  <a:pt x="3840636" y="175411"/>
                </a:cubicBezTo>
                <a:cubicBezTo>
                  <a:pt x="3840569" y="171389"/>
                  <a:pt x="3846265" y="175544"/>
                  <a:pt x="3847338" y="171724"/>
                </a:cubicBezTo>
                <a:cubicBezTo>
                  <a:pt x="3827633" y="172059"/>
                  <a:pt x="3805583" y="163347"/>
                  <a:pt x="3793720" y="150947"/>
                </a:cubicBezTo>
                <a:cubicBezTo>
                  <a:pt x="3793720" y="151417"/>
                  <a:pt x="3813827" y="154164"/>
                  <a:pt x="3813827" y="148937"/>
                </a:cubicBezTo>
                <a:cubicBezTo>
                  <a:pt x="3813827" y="147597"/>
                  <a:pt x="3813827" y="146256"/>
                  <a:pt x="3813827" y="144916"/>
                </a:cubicBezTo>
                <a:cubicBezTo>
                  <a:pt x="3802165" y="145519"/>
                  <a:pt x="3783533" y="138214"/>
                  <a:pt x="3788359" y="138214"/>
                </a:cubicBezTo>
                <a:cubicBezTo>
                  <a:pt x="3784605" y="137879"/>
                  <a:pt x="3760210" y="132785"/>
                  <a:pt x="3760210" y="127490"/>
                </a:cubicBezTo>
                <a:cubicBezTo>
                  <a:pt x="3766108" y="126016"/>
                  <a:pt x="3742918" y="127289"/>
                  <a:pt x="3746470" y="118577"/>
                </a:cubicBezTo>
                <a:cubicBezTo>
                  <a:pt x="3744929" y="119045"/>
                  <a:pt x="3734340" y="112879"/>
                  <a:pt x="3739567" y="111673"/>
                </a:cubicBezTo>
                <a:cubicBezTo>
                  <a:pt x="3735814" y="111607"/>
                  <a:pt x="3733267" y="108858"/>
                  <a:pt x="3727771" y="104770"/>
                </a:cubicBezTo>
                <a:cubicBezTo>
                  <a:pt x="3726230" y="104770"/>
                  <a:pt x="3726699" y="99073"/>
                  <a:pt x="3726766" y="97934"/>
                </a:cubicBezTo>
                <a:cubicBezTo>
                  <a:pt x="3726766" y="97934"/>
                  <a:pt x="3755652" y="85334"/>
                  <a:pt x="3755719" y="97934"/>
                </a:cubicBezTo>
                <a:cubicBezTo>
                  <a:pt x="3756188" y="97599"/>
                  <a:pt x="3760947" y="98336"/>
                  <a:pt x="3760277" y="97934"/>
                </a:cubicBezTo>
                <a:cubicBezTo>
                  <a:pt x="3768185" y="87546"/>
                  <a:pt x="3762957" y="93510"/>
                  <a:pt x="3774217" y="97934"/>
                </a:cubicBezTo>
                <a:cubicBezTo>
                  <a:pt x="3774418" y="80374"/>
                  <a:pt x="3801629" y="95186"/>
                  <a:pt x="3798412" y="97599"/>
                </a:cubicBezTo>
                <a:cubicBezTo>
                  <a:pt x="3811213" y="94382"/>
                  <a:pt x="3815771" y="93913"/>
                  <a:pt x="3827366" y="97934"/>
                </a:cubicBezTo>
                <a:cubicBezTo>
                  <a:pt x="3827566" y="98269"/>
                  <a:pt x="3827834" y="98738"/>
                  <a:pt x="3828170" y="99207"/>
                </a:cubicBezTo>
                <a:cubicBezTo>
                  <a:pt x="3828974" y="91165"/>
                  <a:pt x="3847271" y="88752"/>
                  <a:pt x="3853101" y="91232"/>
                </a:cubicBezTo>
                <a:cubicBezTo>
                  <a:pt x="3858732" y="91232"/>
                  <a:pt x="3868450" y="91768"/>
                  <a:pt x="3877698" y="93444"/>
                </a:cubicBezTo>
                <a:cubicBezTo>
                  <a:pt x="3876224" y="92706"/>
                  <a:pt x="3874884" y="91969"/>
                  <a:pt x="3873878" y="91232"/>
                </a:cubicBezTo>
                <a:cubicBezTo>
                  <a:pt x="3882524" y="91232"/>
                  <a:pt x="3878905" y="68780"/>
                  <a:pt x="3894320" y="84530"/>
                </a:cubicBezTo>
                <a:cubicBezTo>
                  <a:pt x="3893248" y="81648"/>
                  <a:pt x="3893650" y="79436"/>
                  <a:pt x="3895459" y="77828"/>
                </a:cubicBezTo>
                <a:cubicBezTo>
                  <a:pt x="3897403" y="80106"/>
                  <a:pt x="3899346" y="81447"/>
                  <a:pt x="3901089" y="84530"/>
                </a:cubicBezTo>
                <a:cubicBezTo>
                  <a:pt x="3902094" y="88149"/>
                  <a:pt x="3899615" y="77895"/>
                  <a:pt x="3900620" y="77895"/>
                </a:cubicBezTo>
                <a:cubicBezTo>
                  <a:pt x="3908193" y="79503"/>
                  <a:pt x="3907724" y="75214"/>
                  <a:pt x="3907792" y="84664"/>
                </a:cubicBezTo>
                <a:cubicBezTo>
                  <a:pt x="3918850" y="72265"/>
                  <a:pt x="3936879" y="81313"/>
                  <a:pt x="3948004" y="82854"/>
                </a:cubicBezTo>
                <a:cubicBezTo>
                  <a:pt x="3952829" y="84396"/>
                  <a:pt x="3968111" y="83926"/>
                  <a:pt x="3968111" y="87143"/>
                </a:cubicBezTo>
                <a:cubicBezTo>
                  <a:pt x="3969719" y="80643"/>
                  <a:pt x="3973439" y="76940"/>
                  <a:pt x="3978222" y="76538"/>
                </a:cubicBezTo>
                <a:close/>
                <a:moveTo>
                  <a:pt x="4799111" y="69450"/>
                </a:moveTo>
                <a:cubicBezTo>
                  <a:pt x="4793080" y="82586"/>
                  <a:pt x="4756418" y="94381"/>
                  <a:pt x="4737384" y="77962"/>
                </a:cubicBezTo>
                <a:cubicBezTo>
                  <a:pt x="4739663" y="77962"/>
                  <a:pt x="4738323" y="75616"/>
                  <a:pt x="4739730" y="71260"/>
                </a:cubicBezTo>
                <a:cubicBezTo>
                  <a:pt x="4749113" y="71260"/>
                  <a:pt x="4799111" y="72600"/>
                  <a:pt x="4799111" y="69450"/>
                </a:cubicBezTo>
                <a:close/>
                <a:moveTo>
                  <a:pt x="5495999" y="60269"/>
                </a:moveTo>
                <a:cubicBezTo>
                  <a:pt x="5494391" y="60067"/>
                  <a:pt x="5542914" y="71796"/>
                  <a:pt x="5542914" y="73538"/>
                </a:cubicBezTo>
                <a:cubicBezTo>
                  <a:pt x="5545796" y="72935"/>
                  <a:pt x="5525288" y="82050"/>
                  <a:pt x="5523009" y="78364"/>
                </a:cubicBezTo>
                <a:cubicBezTo>
                  <a:pt x="5523277" y="80241"/>
                  <a:pt x="5522875" y="84664"/>
                  <a:pt x="5522808" y="84664"/>
                </a:cubicBezTo>
                <a:cubicBezTo>
                  <a:pt x="5533666" y="87010"/>
                  <a:pt x="5538961" y="88551"/>
                  <a:pt x="5547137" y="91366"/>
                </a:cubicBezTo>
                <a:cubicBezTo>
                  <a:pt x="5557793" y="91366"/>
                  <a:pt x="5583999" y="98069"/>
                  <a:pt x="5588891" y="98069"/>
                </a:cubicBezTo>
                <a:cubicBezTo>
                  <a:pt x="5581720" y="100280"/>
                  <a:pt x="5585339" y="104771"/>
                  <a:pt x="5580849" y="104771"/>
                </a:cubicBezTo>
                <a:cubicBezTo>
                  <a:pt x="5606652" y="137879"/>
                  <a:pt x="5488493" y="122665"/>
                  <a:pt x="5488426" y="111473"/>
                </a:cubicBezTo>
                <a:cubicBezTo>
                  <a:pt x="5472542" y="124743"/>
                  <a:pt x="5447610" y="98069"/>
                  <a:pt x="5431860" y="98069"/>
                </a:cubicBezTo>
                <a:cubicBezTo>
                  <a:pt x="5415038" y="101286"/>
                  <a:pt x="5399757" y="99006"/>
                  <a:pt x="5392787" y="91299"/>
                </a:cubicBezTo>
                <a:cubicBezTo>
                  <a:pt x="5382667" y="91299"/>
                  <a:pt x="5403175" y="84932"/>
                  <a:pt x="5408872" y="86741"/>
                </a:cubicBezTo>
                <a:cubicBezTo>
                  <a:pt x="5408872" y="83726"/>
                  <a:pt x="5402169" y="84329"/>
                  <a:pt x="5402169" y="84731"/>
                </a:cubicBezTo>
                <a:cubicBezTo>
                  <a:pt x="5402840" y="83726"/>
                  <a:pt x="5401098" y="77962"/>
                  <a:pt x="5402304" y="77962"/>
                </a:cubicBezTo>
                <a:cubicBezTo>
                  <a:pt x="5409006" y="83324"/>
                  <a:pt x="5408470" y="71260"/>
                  <a:pt x="5408604" y="84664"/>
                </a:cubicBezTo>
                <a:cubicBezTo>
                  <a:pt x="5412089" y="78431"/>
                  <a:pt x="5418121" y="78833"/>
                  <a:pt x="5428978" y="77962"/>
                </a:cubicBezTo>
                <a:cubicBezTo>
                  <a:pt x="5417250" y="59531"/>
                  <a:pt x="5495999" y="61475"/>
                  <a:pt x="5495999" y="60269"/>
                </a:cubicBezTo>
                <a:close/>
                <a:moveTo>
                  <a:pt x="4713416" y="42499"/>
                </a:moveTo>
                <a:cubicBezTo>
                  <a:pt x="4720009" y="41988"/>
                  <a:pt x="4730515" y="43614"/>
                  <a:pt x="4738390" y="45456"/>
                </a:cubicBezTo>
                <a:cubicBezTo>
                  <a:pt x="4741942" y="46261"/>
                  <a:pt x="4736514" y="48808"/>
                  <a:pt x="4731219" y="50751"/>
                </a:cubicBezTo>
                <a:cubicBezTo>
                  <a:pt x="4734637" y="52561"/>
                  <a:pt x="4737251" y="57320"/>
                  <a:pt x="4738725" y="57856"/>
                </a:cubicBezTo>
                <a:cubicBezTo>
                  <a:pt x="4738457" y="57856"/>
                  <a:pt x="4737653" y="58928"/>
                  <a:pt x="4738725" y="59263"/>
                </a:cubicBezTo>
                <a:cubicBezTo>
                  <a:pt x="4738725" y="59330"/>
                  <a:pt x="4718685" y="55175"/>
                  <a:pt x="4714731" y="58258"/>
                </a:cubicBezTo>
                <a:cubicBezTo>
                  <a:pt x="4721233" y="57320"/>
                  <a:pt x="4725254" y="63150"/>
                  <a:pt x="4732023" y="65362"/>
                </a:cubicBezTo>
                <a:cubicBezTo>
                  <a:pt x="4729811" y="64692"/>
                  <a:pt x="4727600" y="64424"/>
                  <a:pt x="4725321" y="64558"/>
                </a:cubicBezTo>
                <a:cubicBezTo>
                  <a:pt x="4726058" y="65630"/>
                  <a:pt x="4732492" y="73539"/>
                  <a:pt x="4732023" y="71461"/>
                </a:cubicBezTo>
                <a:cubicBezTo>
                  <a:pt x="4732023" y="81716"/>
                  <a:pt x="4706957" y="71260"/>
                  <a:pt x="4709437" y="71260"/>
                </a:cubicBezTo>
                <a:cubicBezTo>
                  <a:pt x="4692279" y="85066"/>
                  <a:pt x="4645364" y="78900"/>
                  <a:pt x="4626866" y="71260"/>
                </a:cubicBezTo>
                <a:cubicBezTo>
                  <a:pt x="4620968" y="71260"/>
                  <a:pt x="4634104" y="71260"/>
                  <a:pt x="4635780" y="71260"/>
                </a:cubicBezTo>
                <a:cubicBezTo>
                  <a:pt x="4634842" y="71260"/>
                  <a:pt x="4631825" y="66367"/>
                  <a:pt x="4631825" y="65362"/>
                </a:cubicBezTo>
                <a:cubicBezTo>
                  <a:pt x="4631825" y="64424"/>
                  <a:pt x="4646570" y="64290"/>
                  <a:pt x="4658299" y="64357"/>
                </a:cubicBezTo>
                <a:lnTo>
                  <a:pt x="4658299" y="57856"/>
                </a:lnTo>
                <a:cubicBezTo>
                  <a:pt x="4678406" y="60469"/>
                  <a:pt x="4683902" y="52360"/>
                  <a:pt x="4714061" y="52360"/>
                </a:cubicBezTo>
                <a:lnTo>
                  <a:pt x="4711916" y="52360"/>
                </a:lnTo>
                <a:cubicBezTo>
                  <a:pt x="4704142" y="45658"/>
                  <a:pt x="4706823" y="43010"/>
                  <a:pt x="4713416" y="42499"/>
                </a:cubicBezTo>
                <a:close/>
                <a:moveTo>
                  <a:pt x="2886828" y="38955"/>
                </a:moveTo>
                <a:cubicBezTo>
                  <a:pt x="2887362" y="38955"/>
                  <a:pt x="2887229" y="43513"/>
                  <a:pt x="2886425" y="45657"/>
                </a:cubicBezTo>
                <a:cubicBezTo>
                  <a:pt x="2911758" y="39626"/>
                  <a:pt x="2933070" y="38955"/>
                  <a:pt x="2966179" y="38955"/>
                </a:cubicBezTo>
                <a:cubicBezTo>
                  <a:pt x="2939703" y="38955"/>
                  <a:pt x="2913299" y="38955"/>
                  <a:pt x="2886828" y="38955"/>
                </a:cubicBezTo>
                <a:close/>
                <a:moveTo>
                  <a:pt x="3029244" y="37280"/>
                </a:moveTo>
                <a:cubicBezTo>
                  <a:pt x="3014363" y="37950"/>
                  <a:pt x="2999954" y="37749"/>
                  <a:pt x="2994327" y="37816"/>
                </a:cubicBezTo>
                <a:cubicBezTo>
                  <a:pt x="2997875" y="39693"/>
                  <a:pt x="3011546" y="51220"/>
                  <a:pt x="2998882" y="51220"/>
                </a:cubicBezTo>
                <a:cubicBezTo>
                  <a:pt x="3005918" y="51555"/>
                  <a:pt x="3022137" y="51287"/>
                  <a:pt x="3023008" y="51220"/>
                </a:cubicBezTo>
                <a:cubicBezTo>
                  <a:pt x="3023882" y="44719"/>
                  <a:pt x="3026160" y="40229"/>
                  <a:pt x="3029244" y="37280"/>
                </a:cubicBezTo>
                <a:close/>
                <a:moveTo>
                  <a:pt x="1934022" y="11611"/>
                </a:moveTo>
                <a:cubicBezTo>
                  <a:pt x="1950308" y="24948"/>
                  <a:pt x="1965321" y="5512"/>
                  <a:pt x="1975307" y="18916"/>
                </a:cubicBezTo>
                <a:cubicBezTo>
                  <a:pt x="1976580" y="18916"/>
                  <a:pt x="1977921" y="18916"/>
                  <a:pt x="1979194" y="18916"/>
                </a:cubicBezTo>
                <a:cubicBezTo>
                  <a:pt x="1985628" y="18916"/>
                  <a:pt x="2016995" y="18313"/>
                  <a:pt x="2023697" y="18313"/>
                </a:cubicBezTo>
                <a:cubicBezTo>
                  <a:pt x="2048226" y="3367"/>
                  <a:pt x="2104525" y="24412"/>
                  <a:pt x="2132473" y="24412"/>
                </a:cubicBezTo>
                <a:cubicBezTo>
                  <a:pt x="2134484" y="23473"/>
                  <a:pt x="2150904" y="7053"/>
                  <a:pt x="2151038" y="24412"/>
                </a:cubicBezTo>
                <a:cubicBezTo>
                  <a:pt x="2165984" y="19520"/>
                  <a:pt x="2187833" y="14828"/>
                  <a:pt x="2207404" y="29774"/>
                </a:cubicBezTo>
                <a:cubicBezTo>
                  <a:pt x="2209481" y="27160"/>
                  <a:pt x="2222149" y="21731"/>
                  <a:pt x="2216384" y="24546"/>
                </a:cubicBezTo>
                <a:cubicBezTo>
                  <a:pt x="2213771" y="24546"/>
                  <a:pt x="2234011" y="30310"/>
                  <a:pt x="2239708" y="31382"/>
                </a:cubicBezTo>
                <a:cubicBezTo>
                  <a:pt x="2237899" y="31382"/>
                  <a:pt x="2239105" y="37950"/>
                  <a:pt x="2239105" y="37950"/>
                </a:cubicBezTo>
                <a:cubicBezTo>
                  <a:pt x="2238502" y="45390"/>
                  <a:pt x="2161226" y="52427"/>
                  <a:pt x="2152446" y="52427"/>
                </a:cubicBezTo>
                <a:cubicBezTo>
                  <a:pt x="2158545" y="52427"/>
                  <a:pt x="2164576" y="52427"/>
                  <a:pt x="2170608" y="52427"/>
                </a:cubicBezTo>
                <a:cubicBezTo>
                  <a:pt x="2151976" y="52427"/>
                  <a:pt x="2090115" y="76488"/>
                  <a:pt x="2068400" y="85334"/>
                </a:cubicBezTo>
                <a:cubicBezTo>
                  <a:pt x="2040050" y="96929"/>
                  <a:pt x="1999368" y="103564"/>
                  <a:pt x="1961836" y="104637"/>
                </a:cubicBezTo>
                <a:cubicBezTo>
                  <a:pt x="1964047" y="105709"/>
                  <a:pt x="1965120" y="107920"/>
                  <a:pt x="1964918" y="111540"/>
                </a:cubicBezTo>
                <a:cubicBezTo>
                  <a:pt x="1965857" y="111540"/>
                  <a:pt x="1961836" y="118242"/>
                  <a:pt x="1952854" y="118242"/>
                </a:cubicBezTo>
                <a:cubicBezTo>
                  <a:pt x="1959222" y="118644"/>
                  <a:pt x="1965656" y="118242"/>
                  <a:pt x="1972023" y="118242"/>
                </a:cubicBezTo>
                <a:cubicBezTo>
                  <a:pt x="1969811" y="118242"/>
                  <a:pt x="1971151" y="124944"/>
                  <a:pt x="1971151" y="124944"/>
                </a:cubicBezTo>
                <a:cubicBezTo>
                  <a:pt x="1958552" y="122465"/>
                  <a:pt x="1958619" y="128899"/>
                  <a:pt x="1951983" y="131646"/>
                </a:cubicBezTo>
                <a:cubicBezTo>
                  <a:pt x="1957948" y="131646"/>
                  <a:pt x="1929732" y="138349"/>
                  <a:pt x="1927654" y="138349"/>
                </a:cubicBezTo>
                <a:cubicBezTo>
                  <a:pt x="1919411" y="148000"/>
                  <a:pt x="1910832" y="143442"/>
                  <a:pt x="1895819" y="145051"/>
                </a:cubicBezTo>
                <a:cubicBezTo>
                  <a:pt x="1887173" y="145051"/>
                  <a:pt x="1876919" y="165157"/>
                  <a:pt x="1876919" y="166431"/>
                </a:cubicBezTo>
                <a:cubicBezTo>
                  <a:pt x="1876651" y="166498"/>
                  <a:pt x="1897294" y="165425"/>
                  <a:pt x="1895082" y="165157"/>
                </a:cubicBezTo>
                <a:cubicBezTo>
                  <a:pt x="1902789" y="165157"/>
                  <a:pt x="1888983" y="179432"/>
                  <a:pt x="1890323" y="178561"/>
                </a:cubicBezTo>
                <a:cubicBezTo>
                  <a:pt x="1885699" y="178293"/>
                  <a:pt x="1823301" y="187743"/>
                  <a:pt x="1823301" y="186805"/>
                </a:cubicBezTo>
                <a:cubicBezTo>
                  <a:pt x="1824776" y="181778"/>
                  <a:pt x="1829266" y="179299"/>
                  <a:pt x="1829333" y="179098"/>
                </a:cubicBezTo>
                <a:cubicBezTo>
                  <a:pt x="1826518" y="173535"/>
                  <a:pt x="1779871" y="178628"/>
                  <a:pt x="1769617" y="178628"/>
                </a:cubicBezTo>
                <a:cubicBezTo>
                  <a:pt x="1769014" y="179031"/>
                  <a:pt x="1762379" y="178628"/>
                  <a:pt x="1759362" y="178628"/>
                </a:cubicBezTo>
                <a:cubicBezTo>
                  <a:pt x="1764322" y="178628"/>
                  <a:pt x="1716067" y="193239"/>
                  <a:pt x="1716067" y="180706"/>
                </a:cubicBezTo>
                <a:cubicBezTo>
                  <a:pt x="1716334" y="179567"/>
                  <a:pt x="1715731" y="178896"/>
                  <a:pt x="1714323" y="178628"/>
                </a:cubicBezTo>
                <a:cubicBezTo>
                  <a:pt x="1695424" y="182649"/>
                  <a:pt x="1688386" y="182716"/>
                  <a:pt x="1660709" y="179098"/>
                </a:cubicBezTo>
                <a:cubicBezTo>
                  <a:pt x="1664463" y="180706"/>
                  <a:pt x="1650857" y="186336"/>
                  <a:pt x="1643619" y="185397"/>
                </a:cubicBezTo>
                <a:cubicBezTo>
                  <a:pt x="1646300" y="185397"/>
                  <a:pt x="1661245" y="200343"/>
                  <a:pt x="1660174" y="198869"/>
                </a:cubicBezTo>
                <a:cubicBezTo>
                  <a:pt x="1663122" y="198869"/>
                  <a:pt x="1662452" y="199003"/>
                  <a:pt x="1662452" y="199338"/>
                </a:cubicBezTo>
                <a:cubicBezTo>
                  <a:pt x="1666473" y="196523"/>
                  <a:pt x="1749443" y="200142"/>
                  <a:pt x="1749443" y="199271"/>
                </a:cubicBezTo>
                <a:cubicBezTo>
                  <a:pt x="1763987" y="186939"/>
                  <a:pt x="1806345" y="193172"/>
                  <a:pt x="1830338" y="193172"/>
                </a:cubicBezTo>
                <a:cubicBezTo>
                  <a:pt x="1830607" y="193172"/>
                  <a:pt x="1830875" y="193172"/>
                  <a:pt x="1831210" y="193172"/>
                </a:cubicBezTo>
                <a:cubicBezTo>
                  <a:pt x="1829199" y="193172"/>
                  <a:pt x="1830607" y="199271"/>
                  <a:pt x="1828462" y="199271"/>
                </a:cubicBezTo>
                <a:cubicBezTo>
                  <a:pt x="1848501" y="197261"/>
                  <a:pt x="1875712" y="212072"/>
                  <a:pt x="1854399" y="212072"/>
                </a:cubicBezTo>
                <a:cubicBezTo>
                  <a:pt x="1876852" y="217769"/>
                  <a:pt x="1802257" y="236333"/>
                  <a:pt x="1783356" y="219780"/>
                </a:cubicBezTo>
                <a:cubicBezTo>
                  <a:pt x="1782485" y="221589"/>
                  <a:pt x="1776855" y="225275"/>
                  <a:pt x="1776386" y="225476"/>
                </a:cubicBezTo>
                <a:cubicBezTo>
                  <a:pt x="1763383" y="225208"/>
                  <a:pt x="1677399" y="231910"/>
                  <a:pt x="1671567" y="218774"/>
                </a:cubicBezTo>
                <a:cubicBezTo>
                  <a:pt x="1666071" y="218774"/>
                  <a:pt x="1668819" y="230167"/>
                  <a:pt x="1662452" y="221388"/>
                </a:cubicBezTo>
                <a:cubicBezTo>
                  <a:pt x="1662452" y="229833"/>
                  <a:pt x="1622238" y="225342"/>
                  <a:pt x="1622238" y="222393"/>
                </a:cubicBezTo>
                <a:cubicBezTo>
                  <a:pt x="1607361" y="226616"/>
                  <a:pt x="1611784" y="225543"/>
                  <a:pt x="1604345" y="218774"/>
                </a:cubicBezTo>
                <a:cubicBezTo>
                  <a:pt x="1605350" y="221522"/>
                  <a:pt x="1605015" y="223733"/>
                  <a:pt x="1603272" y="225342"/>
                </a:cubicBezTo>
                <a:cubicBezTo>
                  <a:pt x="1602668" y="224337"/>
                  <a:pt x="1599451" y="220115"/>
                  <a:pt x="1597307" y="218372"/>
                </a:cubicBezTo>
                <a:cubicBezTo>
                  <a:pt x="1597374" y="218640"/>
                  <a:pt x="1597374" y="218774"/>
                  <a:pt x="1596838" y="218774"/>
                </a:cubicBezTo>
                <a:cubicBezTo>
                  <a:pt x="1596771" y="218707"/>
                  <a:pt x="1596570" y="218305"/>
                  <a:pt x="1596369" y="217769"/>
                </a:cubicBezTo>
                <a:cubicBezTo>
                  <a:pt x="1595765" y="217501"/>
                  <a:pt x="1595364" y="217567"/>
                  <a:pt x="1595364" y="218372"/>
                </a:cubicBezTo>
                <a:cubicBezTo>
                  <a:pt x="1591945" y="215691"/>
                  <a:pt x="1594560" y="216495"/>
                  <a:pt x="1596235" y="217501"/>
                </a:cubicBezTo>
                <a:cubicBezTo>
                  <a:pt x="1595632" y="216093"/>
                  <a:pt x="1594895" y="213949"/>
                  <a:pt x="1594828" y="212809"/>
                </a:cubicBezTo>
                <a:cubicBezTo>
                  <a:pt x="1595162" y="213346"/>
                  <a:pt x="1595699" y="213747"/>
                  <a:pt x="1595364" y="212072"/>
                </a:cubicBezTo>
                <a:cubicBezTo>
                  <a:pt x="1581959" y="205772"/>
                  <a:pt x="1591543" y="204901"/>
                  <a:pt x="1596369" y="198668"/>
                </a:cubicBezTo>
                <a:cubicBezTo>
                  <a:pt x="1593889" y="198668"/>
                  <a:pt x="1579211" y="182381"/>
                  <a:pt x="1573179" y="178561"/>
                </a:cubicBezTo>
                <a:cubicBezTo>
                  <a:pt x="1573113" y="185297"/>
                  <a:pt x="1565220" y="186218"/>
                  <a:pt x="1557379" y="185842"/>
                </a:cubicBezTo>
                <a:lnTo>
                  <a:pt x="1549627" y="185586"/>
                </a:lnTo>
                <a:lnTo>
                  <a:pt x="1541882" y="185330"/>
                </a:lnTo>
                <a:cubicBezTo>
                  <a:pt x="1541546" y="186068"/>
                  <a:pt x="1541477" y="186872"/>
                  <a:pt x="1541748" y="187743"/>
                </a:cubicBezTo>
                <a:cubicBezTo>
                  <a:pt x="1543758" y="186805"/>
                  <a:pt x="1544227" y="188146"/>
                  <a:pt x="1543289" y="191899"/>
                </a:cubicBezTo>
                <a:cubicBezTo>
                  <a:pt x="1541413" y="193775"/>
                  <a:pt x="1550057" y="187274"/>
                  <a:pt x="1549587" y="185598"/>
                </a:cubicBezTo>
                <a:cubicBezTo>
                  <a:pt x="1557965" y="189687"/>
                  <a:pt x="1549587" y="192904"/>
                  <a:pt x="1554545" y="198601"/>
                </a:cubicBezTo>
                <a:cubicBezTo>
                  <a:pt x="1562657" y="198601"/>
                  <a:pt x="1567080" y="199003"/>
                  <a:pt x="1570298" y="205303"/>
                </a:cubicBezTo>
                <a:cubicBezTo>
                  <a:pt x="1564801" y="205303"/>
                  <a:pt x="1580485" y="217233"/>
                  <a:pt x="1571571" y="224136"/>
                </a:cubicBezTo>
                <a:cubicBezTo>
                  <a:pt x="1557027" y="235462"/>
                  <a:pt x="1536587" y="216898"/>
                  <a:pt x="1530889" y="218707"/>
                </a:cubicBezTo>
                <a:cubicBezTo>
                  <a:pt x="1533436" y="219512"/>
                  <a:pt x="1535581" y="226482"/>
                  <a:pt x="1535045" y="225476"/>
                </a:cubicBezTo>
                <a:cubicBezTo>
                  <a:pt x="1535045" y="225141"/>
                  <a:pt x="1522712" y="225678"/>
                  <a:pt x="1521104" y="225410"/>
                </a:cubicBezTo>
                <a:cubicBezTo>
                  <a:pt x="1517953" y="225410"/>
                  <a:pt x="1520835" y="221120"/>
                  <a:pt x="1523448" y="218774"/>
                </a:cubicBezTo>
                <a:cubicBezTo>
                  <a:pt x="1515674" y="219042"/>
                  <a:pt x="1511117" y="219913"/>
                  <a:pt x="1508302" y="212005"/>
                </a:cubicBezTo>
                <a:cubicBezTo>
                  <a:pt x="1506157" y="211201"/>
                  <a:pt x="1505488" y="217702"/>
                  <a:pt x="1504751" y="218707"/>
                </a:cubicBezTo>
                <a:cubicBezTo>
                  <a:pt x="1501868" y="216495"/>
                  <a:pt x="1500796" y="213614"/>
                  <a:pt x="1501600" y="210195"/>
                </a:cubicBezTo>
                <a:cubicBezTo>
                  <a:pt x="1501600" y="212876"/>
                  <a:pt x="1510715" y="206107"/>
                  <a:pt x="1513865" y="204431"/>
                </a:cubicBezTo>
                <a:cubicBezTo>
                  <a:pt x="1509643" y="205705"/>
                  <a:pt x="1495903" y="210061"/>
                  <a:pt x="1493892" y="211536"/>
                </a:cubicBezTo>
                <a:cubicBezTo>
                  <a:pt x="1489402" y="206241"/>
                  <a:pt x="1488397" y="207648"/>
                  <a:pt x="1488196" y="204499"/>
                </a:cubicBezTo>
                <a:cubicBezTo>
                  <a:pt x="1487727" y="206509"/>
                  <a:pt x="1484711" y="206442"/>
                  <a:pt x="1482633" y="205772"/>
                </a:cubicBezTo>
                <a:cubicBezTo>
                  <a:pt x="1483907" y="206509"/>
                  <a:pt x="1485850" y="208386"/>
                  <a:pt x="1488196" y="210195"/>
                </a:cubicBezTo>
                <a:cubicBezTo>
                  <a:pt x="1488196" y="210262"/>
                  <a:pt x="1461858" y="216696"/>
                  <a:pt x="1459847" y="218372"/>
                </a:cubicBezTo>
                <a:cubicBezTo>
                  <a:pt x="1451805" y="214820"/>
                  <a:pt x="1415679" y="205370"/>
                  <a:pt x="1417488" y="205370"/>
                </a:cubicBezTo>
                <a:cubicBezTo>
                  <a:pt x="1411389" y="189486"/>
                  <a:pt x="1344636" y="212072"/>
                  <a:pt x="1342357" y="178561"/>
                </a:cubicBezTo>
                <a:cubicBezTo>
                  <a:pt x="1342827" y="178561"/>
                  <a:pt x="1334047" y="179299"/>
                  <a:pt x="1334047" y="176550"/>
                </a:cubicBezTo>
                <a:cubicBezTo>
                  <a:pt x="1356767" y="164554"/>
                  <a:pt x="1374661" y="185264"/>
                  <a:pt x="1385385" y="185264"/>
                </a:cubicBezTo>
                <a:cubicBezTo>
                  <a:pt x="1389272" y="184660"/>
                  <a:pt x="1387664" y="184929"/>
                  <a:pt x="1387664" y="186805"/>
                </a:cubicBezTo>
                <a:cubicBezTo>
                  <a:pt x="1387328" y="184392"/>
                  <a:pt x="1392691" y="184727"/>
                  <a:pt x="1394365" y="185264"/>
                </a:cubicBezTo>
                <a:cubicBezTo>
                  <a:pt x="1393293" y="183856"/>
                  <a:pt x="1389875" y="182113"/>
                  <a:pt x="1388065" y="180035"/>
                </a:cubicBezTo>
                <a:cubicBezTo>
                  <a:pt x="1390880" y="180907"/>
                  <a:pt x="1408574" y="171859"/>
                  <a:pt x="1399392" y="171859"/>
                </a:cubicBezTo>
                <a:cubicBezTo>
                  <a:pt x="1421309" y="166699"/>
                  <a:pt x="1430558" y="165157"/>
                  <a:pt x="1440879" y="165157"/>
                </a:cubicBezTo>
                <a:cubicBezTo>
                  <a:pt x="1445504" y="173401"/>
                  <a:pt x="1449860" y="170921"/>
                  <a:pt x="1454754" y="178561"/>
                </a:cubicBezTo>
                <a:cubicBezTo>
                  <a:pt x="1463935" y="170720"/>
                  <a:pt x="1474792" y="168843"/>
                  <a:pt x="1488263" y="179634"/>
                </a:cubicBezTo>
                <a:cubicBezTo>
                  <a:pt x="1486052" y="180237"/>
                  <a:pt x="1483840" y="180572"/>
                  <a:pt x="1481561" y="180773"/>
                </a:cubicBezTo>
                <a:cubicBezTo>
                  <a:pt x="1489402" y="183655"/>
                  <a:pt x="1488330" y="187542"/>
                  <a:pt x="1486052" y="191831"/>
                </a:cubicBezTo>
                <a:cubicBezTo>
                  <a:pt x="1487190" y="193440"/>
                  <a:pt x="1492418" y="201818"/>
                  <a:pt x="1494496" y="204499"/>
                </a:cubicBezTo>
                <a:cubicBezTo>
                  <a:pt x="1494964" y="201214"/>
                  <a:pt x="1541882" y="191698"/>
                  <a:pt x="1541882" y="191899"/>
                </a:cubicBezTo>
                <a:cubicBezTo>
                  <a:pt x="1527136" y="185397"/>
                  <a:pt x="1496171" y="172395"/>
                  <a:pt x="1486654" y="165224"/>
                </a:cubicBezTo>
                <a:cubicBezTo>
                  <a:pt x="1494964" y="163749"/>
                  <a:pt x="1492887" y="165291"/>
                  <a:pt x="1497310" y="165291"/>
                </a:cubicBezTo>
                <a:cubicBezTo>
                  <a:pt x="1498651" y="165291"/>
                  <a:pt x="1512793" y="162543"/>
                  <a:pt x="1526599" y="158723"/>
                </a:cubicBezTo>
                <a:cubicBezTo>
                  <a:pt x="1522646" y="158723"/>
                  <a:pt x="1565472" y="163482"/>
                  <a:pt x="1576396" y="171725"/>
                </a:cubicBezTo>
                <a:lnTo>
                  <a:pt x="1576371" y="171756"/>
                </a:lnTo>
                <a:lnTo>
                  <a:pt x="1575391" y="172998"/>
                </a:lnTo>
                <a:cubicBezTo>
                  <a:pt x="1593688" y="172998"/>
                  <a:pt x="1611985" y="172998"/>
                  <a:pt x="1630280" y="172998"/>
                </a:cubicBezTo>
                <a:cubicBezTo>
                  <a:pt x="1634235" y="172998"/>
                  <a:pt x="1642010" y="159929"/>
                  <a:pt x="1649114" y="172395"/>
                </a:cubicBezTo>
                <a:cubicBezTo>
                  <a:pt x="1659905" y="162409"/>
                  <a:pt x="1682086" y="156444"/>
                  <a:pt x="1696496" y="158321"/>
                </a:cubicBezTo>
                <a:cubicBezTo>
                  <a:pt x="1690665" y="157516"/>
                  <a:pt x="1677197" y="151753"/>
                  <a:pt x="1685907" y="151753"/>
                </a:cubicBezTo>
                <a:cubicBezTo>
                  <a:pt x="1677934" y="148268"/>
                  <a:pt x="1677934" y="151618"/>
                  <a:pt x="1675924" y="142973"/>
                </a:cubicBezTo>
                <a:cubicBezTo>
                  <a:pt x="1675924" y="136807"/>
                  <a:pt x="1723238" y="144581"/>
                  <a:pt x="1736240" y="151820"/>
                </a:cubicBezTo>
                <a:cubicBezTo>
                  <a:pt x="1736240" y="151753"/>
                  <a:pt x="1736173" y="151618"/>
                  <a:pt x="1736173" y="151552"/>
                </a:cubicBezTo>
                <a:cubicBezTo>
                  <a:pt x="1736374" y="151618"/>
                  <a:pt x="1736574" y="151753"/>
                  <a:pt x="1736843" y="151886"/>
                </a:cubicBezTo>
                <a:cubicBezTo>
                  <a:pt x="1736843" y="147732"/>
                  <a:pt x="1737044" y="146190"/>
                  <a:pt x="1737245" y="145721"/>
                </a:cubicBezTo>
                <a:cubicBezTo>
                  <a:pt x="1737245" y="145587"/>
                  <a:pt x="1737178" y="145452"/>
                  <a:pt x="1737112" y="145319"/>
                </a:cubicBezTo>
                <a:cubicBezTo>
                  <a:pt x="1732152" y="145319"/>
                  <a:pt x="1726052" y="138952"/>
                  <a:pt x="1732085" y="138952"/>
                </a:cubicBezTo>
                <a:cubicBezTo>
                  <a:pt x="1709499" y="140627"/>
                  <a:pt x="1692340" y="131445"/>
                  <a:pt x="1693480" y="125078"/>
                </a:cubicBezTo>
                <a:cubicBezTo>
                  <a:pt x="1691670" y="125346"/>
                  <a:pt x="1689794" y="125614"/>
                  <a:pt x="1687582" y="125614"/>
                </a:cubicBezTo>
                <a:cubicBezTo>
                  <a:pt x="1685236" y="129435"/>
                  <a:pt x="1681215" y="134260"/>
                  <a:pt x="1675321" y="138147"/>
                </a:cubicBezTo>
                <a:cubicBezTo>
                  <a:pt x="1676058" y="137008"/>
                  <a:pt x="1675857" y="132920"/>
                  <a:pt x="1675857" y="131981"/>
                </a:cubicBezTo>
                <a:cubicBezTo>
                  <a:pt x="1675857" y="136472"/>
                  <a:pt x="1657492" y="145587"/>
                  <a:pt x="1657358" y="132249"/>
                </a:cubicBezTo>
                <a:cubicBezTo>
                  <a:pt x="1656956" y="132517"/>
                  <a:pt x="1653605" y="132852"/>
                  <a:pt x="1653270" y="132852"/>
                </a:cubicBezTo>
                <a:cubicBezTo>
                  <a:pt x="1649650" y="132852"/>
                  <a:pt x="1641943" y="132852"/>
                  <a:pt x="1640938" y="132852"/>
                </a:cubicBezTo>
                <a:cubicBezTo>
                  <a:pt x="1632292" y="139555"/>
                  <a:pt x="1548515" y="133657"/>
                  <a:pt x="1548515" y="117035"/>
                </a:cubicBezTo>
                <a:cubicBezTo>
                  <a:pt x="1558569" y="114154"/>
                  <a:pt x="1574586" y="112612"/>
                  <a:pt x="1582495" y="108457"/>
                </a:cubicBezTo>
                <a:cubicBezTo>
                  <a:pt x="1574586" y="111004"/>
                  <a:pt x="1558166" y="112076"/>
                  <a:pt x="1553943" y="111540"/>
                </a:cubicBezTo>
                <a:cubicBezTo>
                  <a:pt x="1555553" y="111540"/>
                  <a:pt x="1555419" y="109998"/>
                  <a:pt x="1554949" y="108457"/>
                </a:cubicBezTo>
                <a:cubicBezTo>
                  <a:pt x="1552201" y="123068"/>
                  <a:pt x="1503007" y="91835"/>
                  <a:pt x="1502269" y="91500"/>
                </a:cubicBezTo>
                <a:cubicBezTo>
                  <a:pt x="1501935" y="91500"/>
                  <a:pt x="1500193" y="77091"/>
                  <a:pt x="1515139" y="78096"/>
                </a:cubicBezTo>
                <a:cubicBezTo>
                  <a:pt x="1520567" y="67708"/>
                  <a:pt x="1534910" y="64692"/>
                  <a:pt x="1551665" y="64692"/>
                </a:cubicBezTo>
                <a:cubicBezTo>
                  <a:pt x="1563327" y="33996"/>
                  <a:pt x="1642613" y="81246"/>
                  <a:pt x="1661112" y="84597"/>
                </a:cubicBezTo>
                <a:cubicBezTo>
                  <a:pt x="1660978" y="84731"/>
                  <a:pt x="1660910" y="84798"/>
                  <a:pt x="1661044" y="84798"/>
                </a:cubicBezTo>
                <a:cubicBezTo>
                  <a:pt x="1661178" y="84731"/>
                  <a:pt x="1661245" y="84731"/>
                  <a:pt x="1661379" y="84665"/>
                </a:cubicBezTo>
                <a:cubicBezTo>
                  <a:pt x="1661916" y="84731"/>
                  <a:pt x="1662452" y="84798"/>
                  <a:pt x="1662921" y="84798"/>
                </a:cubicBezTo>
                <a:cubicBezTo>
                  <a:pt x="1664127" y="83793"/>
                  <a:pt x="1663994" y="83592"/>
                  <a:pt x="1663457" y="83659"/>
                </a:cubicBezTo>
                <a:cubicBezTo>
                  <a:pt x="1671969" y="79771"/>
                  <a:pt x="1677532" y="81514"/>
                  <a:pt x="1690263" y="78364"/>
                </a:cubicBezTo>
                <a:cubicBezTo>
                  <a:pt x="1687246" y="80375"/>
                  <a:pt x="1709565" y="93913"/>
                  <a:pt x="1709565" y="92037"/>
                </a:cubicBezTo>
                <a:cubicBezTo>
                  <a:pt x="1707756" y="94181"/>
                  <a:pt x="1703868" y="95320"/>
                  <a:pt x="1702930" y="98136"/>
                </a:cubicBezTo>
                <a:cubicBezTo>
                  <a:pt x="1702930" y="98537"/>
                  <a:pt x="1709163" y="98001"/>
                  <a:pt x="1711642" y="98069"/>
                </a:cubicBezTo>
                <a:cubicBezTo>
                  <a:pt x="1704137" y="96527"/>
                  <a:pt x="1729538" y="77493"/>
                  <a:pt x="1732755" y="78096"/>
                </a:cubicBezTo>
                <a:cubicBezTo>
                  <a:pt x="1690732" y="78096"/>
                  <a:pt x="1669221" y="69584"/>
                  <a:pt x="1635709" y="64692"/>
                </a:cubicBezTo>
                <a:lnTo>
                  <a:pt x="1635709" y="59196"/>
                </a:lnTo>
                <a:cubicBezTo>
                  <a:pt x="1635709" y="59196"/>
                  <a:pt x="1637251" y="59196"/>
                  <a:pt x="1638926" y="59196"/>
                </a:cubicBezTo>
                <a:cubicBezTo>
                  <a:pt x="1627467" y="59196"/>
                  <a:pt x="1627801" y="54438"/>
                  <a:pt x="1622506" y="51891"/>
                </a:cubicBezTo>
                <a:cubicBezTo>
                  <a:pt x="1622373" y="69987"/>
                  <a:pt x="1602200" y="46730"/>
                  <a:pt x="1602200" y="52226"/>
                </a:cubicBezTo>
                <a:cubicBezTo>
                  <a:pt x="1602267" y="51556"/>
                  <a:pt x="1602334" y="51086"/>
                  <a:pt x="1602334" y="50751"/>
                </a:cubicBezTo>
                <a:cubicBezTo>
                  <a:pt x="1617412" y="41838"/>
                  <a:pt x="1702729" y="38353"/>
                  <a:pt x="1702729" y="38956"/>
                </a:cubicBezTo>
                <a:cubicBezTo>
                  <a:pt x="1707756" y="38285"/>
                  <a:pt x="1721294" y="37883"/>
                  <a:pt x="1729538" y="37816"/>
                </a:cubicBezTo>
                <a:cubicBezTo>
                  <a:pt x="1729538" y="35605"/>
                  <a:pt x="1729538" y="32320"/>
                  <a:pt x="1729538" y="32320"/>
                </a:cubicBezTo>
                <a:cubicBezTo>
                  <a:pt x="1729538" y="32320"/>
                  <a:pt x="1729538" y="32320"/>
                  <a:pt x="1729471" y="32320"/>
                </a:cubicBezTo>
                <a:cubicBezTo>
                  <a:pt x="1729336" y="32320"/>
                  <a:pt x="1729068" y="31717"/>
                  <a:pt x="1728533" y="31717"/>
                </a:cubicBezTo>
                <a:cubicBezTo>
                  <a:pt x="1728801" y="31717"/>
                  <a:pt x="1729068" y="31114"/>
                  <a:pt x="1729270" y="31114"/>
                </a:cubicBezTo>
                <a:cubicBezTo>
                  <a:pt x="1726387" y="31047"/>
                  <a:pt x="1729202" y="31114"/>
                  <a:pt x="1729605" y="31114"/>
                </a:cubicBezTo>
                <a:cubicBezTo>
                  <a:pt x="1749108" y="31047"/>
                  <a:pt x="1773236" y="27562"/>
                  <a:pt x="1785568" y="37481"/>
                </a:cubicBezTo>
                <a:cubicBezTo>
                  <a:pt x="1786305" y="36208"/>
                  <a:pt x="1797297" y="31784"/>
                  <a:pt x="1799508" y="31181"/>
                </a:cubicBezTo>
                <a:cubicBezTo>
                  <a:pt x="1791667" y="31181"/>
                  <a:pt x="1811238" y="24144"/>
                  <a:pt x="1817604" y="24479"/>
                </a:cubicBezTo>
                <a:cubicBezTo>
                  <a:pt x="1817269" y="24479"/>
                  <a:pt x="1815862" y="22870"/>
                  <a:pt x="1816666" y="22737"/>
                </a:cubicBezTo>
                <a:cubicBezTo>
                  <a:pt x="1816666" y="18112"/>
                  <a:pt x="1877320" y="18045"/>
                  <a:pt x="1897897" y="17911"/>
                </a:cubicBezTo>
                <a:cubicBezTo>
                  <a:pt x="1897629" y="17911"/>
                  <a:pt x="1897360" y="17911"/>
                  <a:pt x="1897092" y="17844"/>
                </a:cubicBezTo>
                <a:cubicBezTo>
                  <a:pt x="1907213" y="12884"/>
                  <a:pt x="1925912" y="11611"/>
                  <a:pt x="1934022" y="11611"/>
                </a:cubicBezTo>
                <a:close/>
                <a:moveTo>
                  <a:pt x="2824685" y="172"/>
                </a:moveTo>
                <a:cubicBezTo>
                  <a:pt x="2877777" y="1671"/>
                  <a:pt x="2985344" y="12566"/>
                  <a:pt x="2996403" y="17844"/>
                </a:cubicBezTo>
                <a:cubicBezTo>
                  <a:pt x="3003840" y="15766"/>
                  <a:pt x="3027300" y="17375"/>
                  <a:pt x="3035075" y="24546"/>
                </a:cubicBezTo>
                <a:cubicBezTo>
                  <a:pt x="3035137" y="16772"/>
                  <a:pt x="3058863" y="23608"/>
                  <a:pt x="3070126" y="27830"/>
                </a:cubicBezTo>
                <a:cubicBezTo>
                  <a:pt x="3070126" y="31449"/>
                  <a:pt x="3063222" y="33795"/>
                  <a:pt x="3053638" y="35270"/>
                </a:cubicBezTo>
                <a:cubicBezTo>
                  <a:pt x="3065834" y="40028"/>
                  <a:pt x="3075961" y="50819"/>
                  <a:pt x="3071534" y="57922"/>
                </a:cubicBezTo>
                <a:cubicBezTo>
                  <a:pt x="3085344" y="52896"/>
                  <a:pt x="3098816" y="48003"/>
                  <a:pt x="3117046" y="52293"/>
                </a:cubicBezTo>
                <a:cubicBezTo>
                  <a:pt x="3117046" y="46462"/>
                  <a:pt x="3250753" y="49947"/>
                  <a:pt x="3277893" y="56381"/>
                </a:cubicBezTo>
                <a:cubicBezTo>
                  <a:pt x="3277893" y="62547"/>
                  <a:pt x="3225954" y="66300"/>
                  <a:pt x="3215700" y="64759"/>
                </a:cubicBezTo>
                <a:cubicBezTo>
                  <a:pt x="3217643" y="64759"/>
                  <a:pt x="3193985" y="79101"/>
                  <a:pt x="3176826" y="78163"/>
                </a:cubicBezTo>
                <a:cubicBezTo>
                  <a:pt x="3182056" y="78163"/>
                  <a:pt x="3186345" y="84865"/>
                  <a:pt x="3182994" y="84865"/>
                </a:cubicBezTo>
                <a:cubicBezTo>
                  <a:pt x="3174283" y="85133"/>
                  <a:pt x="3155914" y="91567"/>
                  <a:pt x="3156183" y="91567"/>
                </a:cubicBezTo>
                <a:cubicBezTo>
                  <a:pt x="3156183" y="91500"/>
                  <a:pt x="3156048" y="91299"/>
                  <a:pt x="3155847" y="91031"/>
                </a:cubicBezTo>
                <a:cubicBezTo>
                  <a:pt x="3145059" y="100280"/>
                  <a:pt x="3129176" y="98270"/>
                  <a:pt x="3109272" y="98270"/>
                </a:cubicBezTo>
                <a:cubicBezTo>
                  <a:pt x="3110748" y="101218"/>
                  <a:pt x="3108063" y="103698"/>
                  <a:pt x="3105185" y="105307"/>
                </a:cubicBezTo>
                <a:cubicBezTo>
                  <a:pt x="3109138" y="104770"/>
                  <a:pt x="3116979" y="105508"/>
                  <a:pt x="3116979" y="104972"/>
                </a:cubicBezTo>
                <a:lnTo>
                  <a:pt x="3116979" y="111674"/>
                </a:lnTo>
                <a:cubicBezTo>
                  <a:pt x="3116979" y="111271"/>
                  <a:pt x="3116109" y="112142"/>
                  <a:pt x="3116374" y="113081"/>
                </a:cubicBezTo>
                <a:cubicBezTo>
                  <a:pt x="3116374" y="108792"/>
                  <a:pt x="3100493" y="119582"/>
                  <a:pt x="3099889" y="119582"/>
                </a:cubicBezTo>
                <a:cubicBezTo>
                  <a:pt x="3095264" y="119582"/>
                  <a:pt x="3084406" y="119582"/>
                  <a:pt x="3084205" y="119582"/>
                </a:cubicBezTo>
                <a:cubicBezTo>
                  <a:pt x="3079244" y="126284"/>
                  <a:pt x="3085277" y="124877"/>
                  <a:pt x="3076763" y="126284"/>
                </a:cubicBezTo>
                <a:cubicBezTo>
                  <a:pt x="3076294" y="126955"/>
                  <a:pt x="3071000" y="132986"/>
                  <a:pt x="3070059" y="139688"/>
                </a:cubicBezTo>
                <a:cubicBezTo>
                  <a:pt x="3072944" y="139688"/>
                  <a:pt x="3075757" y="139688"/>
                  <a:pt x="3078641" y="139688"/>
                </a:cubicBezTo>
                <a:cubicBezTo>
                  <a:pt x="3080250" y="126284"/>
                  <a:pt x="3084538" y="130708"/>
                  <a:pt x="3089700" y="139085"/>
                </a:cubicBezTo>
                <a:cubicBezTo>
                  <a:pt x="3090104" y="139085"/>
                  <a:pt x="3100493" y="138214"/>
                  <a:pt x="3103576" y="137946"/>
                </a:cubicBezTo>
                <a:cubicBezTo>
                  <a:pt x="3103576" y="137678"/>
                  <a:pt x="3103576" y="137410"/>
                  <a:pt x="3103576" y="136941"/>
                </a:cubicBezTo>
                <a:cubicBezTo>
                  <a:pt x="3107528" y="139688"/>
                  <a:pt x="3108269" y="142570"/>
                  <a:pt x="3108671" y="145184"/>
                </a:cubicBezTo>
                <a:cubicBezTo>
                  <a:pt x="3112624" y="145184"/>
                  <a:pt x="3114698" y="143240"/>
                  <a:pt x="3116979" y="151216"/>
                </a:cubicBezTo>
                <a:cubicBezTo>
                  <a:pt x="3116979" y="152288"/>
                  <a:pt x="3100226" y="151953"/>
                  <a:pt x="3098282" y="151887"/>
                </a:cubicBezTo>
                <a:cubicBezTo>
                  <a:pt x="3111352" y="153964"/>
                  <a:pt x="3129712" y="149004"/>
                  <a:pt x="3130316" y="171189"/>
                </a:cubicBezTo>
                <a:cubicBezTo>
                  <a:pt x="3126897" y="172060"/>
                  <a:pt x="3113827" y="178427"/>
                  <a:pt x="3122135" y="178627"/>
                </a:cubicBezTo>
                <a:cubicBezTo>
                  <a:pt x="3122005" y="178627"/>
                  <a:pt x="3122005" y="178627"/>
                  <a:pt x="3121869" y="178627"/>
                </a:cubicBezTo>
                <a:cubicBezTo>
                  <a:pt x="3123208" y="182917"/>
                  <a:pt x="3126426" y="184660"/>
                  <a:pt x="3129646" y="187341"/>
                </a:cubicBezTo>
                <a:cubicBezTo>
                  <a:pt x="3127902" y="187206"/>
                  <a:pt x="3123276" y="189753"/>
                  <a:pt x="3123076" y="191161"/>
                </a:cubicBezTo>
                <a:cubicBezTo>
                  <a:pt x="3115439" y="187542"/>
                  <a:pt x="3110211" y="180973"/>
                  <a:pt x="3110211" y="171524"/>
                </a:cubicBezTo>
                <a:cubicBezTo>
                  <a:pt x="3105521" y="172931"/>
                  <a:pt x="3100291" y="169848"/>
                  <a:pt x="3103508" y="173534"/>
                </a:cubicBezTo>
                <a:cubicBezTo>
                  <a:pt x="3103508" y="172998"/>
                  <a:pt x="3096134" y="171457"/>
                  <a:pt x="3092250" y="170786"/>
                </a:cubicBezTo>
                <a:cubicBezTo>
                  <a:pt x="3083870" y="165961"/>
                  <a:pt x="3085476" y="171858"/>
                  <a:pt x="3080987" y="171858"/>
                </a:cubicBezTo>
                <a:cubicBezTo>
                  <a:pt x="3088292" y="171993"/>
                  <a:pt x="3102300" y="190759"/>
                  <a:pt x="3105857" y="198667"/>
                </a:cubicBezTo>
                <a:cubicBezTo>
                  <a:pt x="3122338" y="198667"/>
                  <a:pt x="3098613" y="210932"/>
                  <a:pt x="3093785" y="212071"/>
                </a:cubicBezTo>
                <a:cubicBezTo>
                  <a:pt x="3095194" y="212071"/>
                  <a:pt x="3097006" y="212071"/>
                  <a:pt x="3096806" y="212071"/>
                </a:cubicBezTo>
                <a:cubicBezTo>
                  <a:pt x="3104581" y="215959"/>
                  <a:pt x="3103911" y="218170"/>
                  <a:pt x="3097744" y="218640"/>
                </a:cubicBezTo>
                <a:cubicBezTo>
                  <a:pt x="3107264" y="218304"/>
                  <a:pt x="3116041" y="218840"/>
                  <a:pt x="3123612" y="225475"/>
                </a:cubicBezTo>
                <a:cubicBezTo>
                  <a:pt x="3123612" y="229027"/>
                  <a:pt x="3078708" y="237539"/>
                  <a:pt x="3076697" y="237741"/>
                </a:cubicBezTo>
                <a:cubicBezTo>
                  <a:pt x="3076697" y="240823"/>
                  <a:pt x="3096806" y="237138"/>
                  <a:pt x="3096806" y="239818"/>
                </a:cubicBezTo>
                <a:cubicBezTo>
                  <a:pt x="3098011" y="238813"/>
                  <a:pt x="3083400" y="243705"/>
                  <a:pt x="3083400" y="245917"/>
                </a:cubicBezTo>
                <a:cubicBezTo>
                  <a:pt x="3086215" y="241695"/>
                  <a:pt x="3081322" y="252284"/>
                  <a:pt x="3085277" y="252284"/>
                </a:cubicBezTo>
                <a:cubicBezTo>
                  <a:pt x="3059668" y="250006"/>
                  <a:pt x="3054710" y="256640"/>
                  <a:pt x="3030851" y="258986"/>
                </a:cubicBezTo>
                <a:cubicBezTo>
                  <a:pt x="3035007" y="258986"/>
                  <a:pt x="3037084" y="260863"/>
                  <a:pt x="3042915" y="258986"/>
                </a:cubicBezTo>
                <a:cubicBezTo>
                  <a:pt x="3051359" y="258986"/>
                  <a:pt x="3058796" y="259120"/>
                  <a:pt x="3053098" y="265688"/>
                </a:cubicBezTo>
                <a:cubicBezTo>
                  <a:pt x="3061344" y="265688"/>
                  <a:pt x="3052898" y="272055"/>
                  <a:pt x="3048944" y="272390"/>
                </a:cubicBezTo>
                <a:cubicBezTo>
                  <a:pt x="3054176" y="272390"/>
                  <a:pt x="3053638" y="274736"/>
                  <a:pt x="3056520" y="277551"/>
                </a:cubicBezTo>
                <a:cubicBezTo>
                  <a:pt x="3056520" y="279026"/>
                  <a:pt x="3046265" y="281036"/>
                  <a:pt x="3049814" y="279092"/>
                </a:cubicBezTo>
                <a:cubicBezTo>
                  <a:pt x="3045393" y="283114"/>
                  <a:pt x="3033463" y="283784"/>
                  <a:pt x="3021937" y="281640"/>
                </a:cubicBezTo>
                <a:cubicBezTo>
                  <a:pt x="3038359" y="286197"/>
                  <a:pt x="3056520" y="291559"/>
                  <a:pt x="3056520" y="292832"/>
                </a:cubicBezTo>
                <a:cubicBezTo>
                  <a:pt x="3054710" y="296250"/>
                  <a:pt x="3054979" y="298328"/>
                  <a:pt x="3050956" y="299333"/>
                </a:cubicBezTo>
                <a:cubicBezTo>
                  <a:pt x="3050753" y="302081"/>
                  <a:pt x="3059534" y="292229"/>
                  <a:pt x="3059333" y="292564"/>
                </a:cubicBezTo>
                <a:cubicBezTo>
                  <a:pt x="3062351" y="294038"/>
                  <a:pt x="3063690" y="296183"/>
                  <a:pt x="3063222" y="298998"/>
                </a:cubicBezTo>
                <a:cubicBezTo>
                  <a:pt x="3063222" y="300406"/>
                  <a:pt x="3056520" y="300003"/>
                  <a:pt x="3056520" y="301009"/>
                </a:cubicBezTo>
                <a:cubicBezTo>
                  <a:pt x="3063690" y="306973"/>
                  <a:pt x="3063490" y="302081"/>
                  <a:pt x="3056520" y="312603"/>
                </a:cubicBezTo>
                <a:cubicBezTo>
                  <a:pt x="3058999" y="313139"/>
                  <a:pt x="3061210" y="312670"/>
                  <a:pt x="3063222" y="311196"/>
                </a:cubicBezTo>
                <a:cubicBezTo>
                  <a:pt x="3064898" y="313810"/>
                  <a:pt x="3060942" y="317295"/>
                  <a:pt x="3060875" y="319305"/>
                </a:cubicBezTo>
                <a:cubicBezTo>
                  <a:pt x="3061813" y="320444"/>
                  <a:pt x="3062752" y="317227"/>
                  <a:pt x="3065368" y="319305"/>
                </a:cubicBezTo>
                <a:cubicBezTo>
                  <a:pt x="3060942" y="325404"/>
                  <a:pt x="3049347" y="330297"/>
                  <a:pt x="3043116" y="323125"/>
                </a:cubicBezTo>
                <a:cubicBezTo>
                  <a:pt x="3029781" y="338474"/>
                  <a:pt x="3002904" y="319640"/>
                  <a:pt x="3002904" y="311129"/>
                </a:cubicBezTo>
                <a:cubicBezTo>
                  <a:pt x="2986551" y="298596"/>
                  <a:pt x="2983200" y="319238"/>
                  <a:pt x="2984204" y="319238"/>
                </a:cubicBezTo>
                <a:cubicBezTo>
                  <a:pt x="2977372" y="321115"/>
                  <a:pt x="2967519" y="323260"/>
                  <a:pt x="2962357" y="327146"/>
                </a:cubicBezTo>
                <a:cubicBezTo>
                  <a:pt x="2995398" y="321316"/>
                  <a:pt x="3015567" y="335122"/>
                  <a:pt x="3049681" y="332709"/>
                </a:cubicBezTo>
                <a:cubicBezTo>
                  <a:pt x="3049347" y="332776"/>
                  <a:pt x="3050621" y="332978"/>
                  <a:pt x="3050084" y="333112"/>
                </a:cubicBezTo>
                <a:cubicBezTo>
                  <a:pt x="3049613" y="339546"/>
                  <a:pt x="3004710" y="354827"/>
                  <a:pt x="2997140" y="356770"/>
                </a:cubicBezTo>
                <a:cubicBezTo>
                  <a:pt x="2996472" y="365215"/>
                  <a:pt x="2990304" y="353888"/>
                  <a:pt x="2989834" y="352816"/>
                </a:cubicBezTo>
                <a:cubicBezTo>
                  <a:pt x="2976769" y="370711"/>
                  <a:pt x="2934207" y="379624"/>
                  <a:pt x="2907401" y="379624"/>
                </a:cubicBezTo>
                <a:cubicBezTo>
                  <a:pt x="2898421" y="378954"/>
                  <a:pt x="2863903" y="394570"/>
                  <a:pt x="2848624" y="380898"/>
                </a:cubicBezTo>
                <a:cubicBezTo>
                  <a:pt x="2849027" y="384048"/>
                  <a:pt x="2842458" y="392627"/>
                  <a:pt x="2842392" y="393029"/>
                </a:cubicBezTo>
                <a:cubicBezTo>
                  <a:pt x="2843731" y="393565"/>
                  <a:pt x="2835687" y="393565"/>
                  <a:pt x="2835687" y="389678"/>
                </a:cubicBezTo>
                <a:cubicBezTo>
                  <a:pt x="2835687" y="394570"/>
                  <a:pt x="2826103" y="393565"/>
                  <a:pt x="2822418" y="393095"/>
                </a:cubicBezTo>
                <a:cubicBezTo>
                  <a:pt x="2822352" y="393095"/>
                  <a:pt x="2822283" y="393095"/>
                  <a:pt x="2822283" y="393095"/>
                </a:cubicBezTo>
                <a:cubicBezTo>
                  <a:pt x="2822283" y="393095"/>
                  <a:pt x="2822283" y="393095"/>
                  <a:pt x="2822216" y="393095"/>
                </a:cubicBezTo>
                <a:cubicBezTo>
                  <a:pt x="2821747" y="394771"/>
                  <a:pt x="2822081" y="394972"/>
                  <a:pt x="2822418" y="394637"/>
                </a:cubicBezTo>
                <a:cubicBezTo>
                  <a:pt x="2822283" y="405495"/>
                  <a:pt x="2822283" y="395240"/>
                  <a:pt x="2822283" y="400066"/>
                </a:cubicBezTo>
                <a:cubicBezTo>
                  <a:pt x="2822754" y="402613"/>
                  <a:pt x="2822819" y="406969"/>
                  <a:pt x="2815582" y="403953"/>
                </a:cubicBezTo>
                <a:cubicBezTo>
                  <a:pt x="2815582" y="408912"/>
                  <a:pt x="2813034" y="413269"/>
                  <a:pt x="2807474" y="413269"/>
                </a:cubicBezTo>
                <a:cubicBezTo>
                  <a:pt x="2807540" y="419636"/>
                  <a:pt x="2802916" y="419971"/>
                  <a:pt x="2795408" y="419971"/>
                </a:cubicBezTo>
                <a:cubicBezTo>
                  <a:pt x="2795072" y="420240"/>
                  <a:pt x="2790651" y="430560"/>
                  <a:pt x="2795481" y="425601"/>
                </a:cubicBezTo>
                <a:cubicBezTo>
                  <a:pt x="2795481" y="431767"/>
                  <a:pt x="2730934" y="451605"/>
                  <a:pt x="2715050" y="442021"/>
                </a:cubicBezTo>
                <a:cubicBezTo>
                  <a:pt x="2715050" y="454018"/>
                  <a:pt x="2697892" y="442892"/>
                  <a:pt x="2688242" y="447249"/>
                </a:cubicBezTo>
                <a:cubicBezTo>
                  <a:pt x="2687706" y="446712"/>
                  <a:pt x="2687640" y="447919"/>
                  <a:pt x="2687841" y="447919"/>
                </a:cubicBezTo>
                <a:cubicBezTo>
                  <a:pt x="2688108" y="447919"/>
                  <a:pt x="2688242" y="448455"/>
                  <a:pt x="2688309" y="448254"/>
                </a:cubicBezTo>
                <a:cubicBezTo>
                  <a:pt x="2689381" y="450064"/>
                  <a:pt x="2691660" y="452477"/>
                  <a:pt x="2693270" y="453414"/>
                </a:cubicBezTo>
                <a:cubicBezTo>
                  <a:pt x="2691125" y="454755"/>
                  <a:pt x="2689316" y="454152"/>
                  <a:pt x="2688242" y="453549"/>
                </a:cubicBezTo>
                <a:cubicBezTo>
                  <a:pt x="2686232" y="462261"/>
                  <a:pt x="2680603" y="460117"/>
                  <a:pt x="2671687" y="460117"/>
                </a:cubicBezTo>
                <a:cubicBezTo>
                  <a:pt x="2675776" y="464742"/>
                  <a:pt x="2673431" y="465814"/>
                  <a:pt x="2670412" y="465546"/>
                </a:cubicBezTo>
                <a:cubicBezTo>
                  <a:pt x="2672156" y="466149"/>
                  <a:pt x="2673027" y="467288"/>
                  <a:pt x="2674838" y="466819"/>
                </a:cubicBezTo>
                <a:cubicBezTo>
                  <a:pt x="2674569" y="467489"/>
                  <a:pt x="2674236" y="472784"/>
                  <a:pt x="2674838" y="474393"/>
                </a:cubicBezTo>
                <a:cubicBezTo>
                  <a:pt x="2674838" y="473320"/>
                  <a:pt x="2668670" y="473119"/>
                  <a:pt x="2667396" y="473521"/>
                </a:cubicBezTo>
                <a:cubicBezTo>
                  <a:pt x="2668536" y="473521"/>
                  <a:pt x="2667932" y="490410"/>
                  <a:pt x="2667999" y="494097"/>
                </a:cubicBezTo>
                <a:cubicBezTo>
                  <a:pt x="2667264" y="490478"/>
                  <a:pt x="2660225" y="496912"/>
                  <a:pt x="2659352" y="499391"/>
                </a:cubicBezTo>
                <a:cubicBezTo>
                  <a:pt x="2656606" y="501000"/>
                  <a:pt x="2650173" y="506965"/>
                  <a:pt x="2656338" y="506965"/>
                </a:cubicBezTo>
                <a:cubicBezTo>
                  <a:pt x="2647626" y="508104"/>
                  <a:pt x="2643271" y="514069"/>
                  <a:pt x="2634624" y="520369"/>
                </a:cubicBezTo>
                <a:cubicBezTo>
                  <a:pt x="2634758" y="521039"/>
                  <a:pt x="2634624" y="530288"/>
                  <a:pt x="2634624" y="526200"/>
                </a:cubicBezTo>
                <a:cubicBezTo>
                  <a:pt x="2634156" y="541279"/>
                  <a:pt x="2635295" y="538665"/>
                  <a:pt x="2627920" y="546708"/>
                </a:cubicBezTo>
                <a:cubicBezTo>
                  <a:pt x="2627920" y="581157"/>
                  <a:pt x="2602789" y="585179"/>
                  <a:pt x="2568005" y="580420"/>
                </a:cubicBezTo>
                <a:cubicBezTo>
                  <a:pt x="2570953" y="579146"/>
                  <a:pt x="2555741" y="573986"/>
                  <a:pt x="2563046" y="573986"/>
                </a:cubicBezTo>
                <a:cubicBezTo>
                  <a:pt x="2546895" y="567887"/>
                  <a:pt x="2537244" y="567284"/>
                  <a:pt x="2525917" y="567284"/>
                </a:cubicBezTo>
                <a:cubicBezTo>
                  <a:pt x="2522499" y="567485"/>
                  <a:pt x="2525113" y="560582"/>
                  <a:pt x="2522432" y="560582"/>
                </a:cubicBezTo>
                <a:cubicBezTo>
                  <a:pt x="2508288" y="570903"/>
                  <a:pt x="2502926" y="558839"/>
                  <a:pt x="2492203" y="553879"/>
                </a:cubicBezTo>
                <a:cubicBezTo>
                  <a:pt x="2502056" y="553879"/>
                  <a:pt x="2482282" y="545636"/>
                  <a:pt x="2486170" y="547177"/>
                </a:cubicBezTo>
                <a:cubicBezTo>
                  <a:pt x="2491934" y="547177"/>
                  <a:pt x="2460367" y="518694"/>
                  <a:pt x="2460367" y="520235"/>
                </a:cubicBezTo>
                <a:cubicBezTo>
                  <a:pt x="2460970" y="515610"/>
                  <a:pt x="2460837" y="520369"/>
                  <a:pt x="2463451" y="520369"/>
                </a:cubicBezTo>
                <a:cubicBezTo>
                  <a:pt x="2458089" y="509311"/>
                  <a:pt x="2456279" y="507903"/>
                  <a:pt x="2446424" y="500263"/>
                </a:cubicBezTo>
                <a:cubicBezTo>
                  <a:pt x="2446692" y="500263"/>
                  <a:pt x="2446759" y="500263"/>
                  <a:pt x="2446827" y="500196"/>
                </a:cubicBezTo>
                <a:cubicBezTo>
                  <a:pt x="2446962" y="500061"/>
                  <a:pt x="2446759" y="499994"/>
                  <a:pt x="2446692" y="499994"/>
                </a:cubicBezTo>
                <a:cubicBezTo>
                  <a:pt x="2440525" y="492823"/>
                  <a:pt x="2440792" y="498587"/>
                  <a:pt x="2440190" y="486858"/>
                </a:cubicBezTo>
                <a:cubicBezTo>
                  <a:pt x="2437850" y="486188"/>
                  <a:pt x="2435770" y="486657"/>
                  <a:pt x="2434094" y="488132"/>
                </a:cubicBezTo>
                <a:cubicBezTo>
                  <a:pt x="2433289" y="487529"/>
                  <a:pt x="2431281" y="486657"/>
                  <a:pt x="2431748" y="486858"/>
                </a:cubicBezTo>
                <a:cubicBezTo>
                  <a:pt x="2433826" y="486858"/>
                  <a:pt x="2433758" y="482636"/>
                  <a:pt x="2433492" y="481430"/>
                </a:cubicBezTo>
                <a:cubicBezTo>
                  <a:pt x="2431815" y="480291"/>
                  <a:pt x="2430005" y="479955"/>
                  <a:pt x="2427995" y="480156"/>
                </a:cubicBezTo>
                <a:cubicBezTo>
                  <a:pt x="2426588" y="473119"/>
                  <a:pt x="2421428" y="462797"/>
                  <a:pt x="2420018" y="460050"/>
                </a:cubicBezTo>
                <a:cubicBezTo>
                  <a:pt x="2418210" y="458039"/>
                  <a:pt x="2418813" y="454018"/>
                  <a:pt x="2413386" y="451940"/>
                </a:cubicBezTo>
                <a:cubicBezTo>
                  <a:pt x="2413386" y="457034"/>
                  <a:pt x="2399981" y="439474"/>
                  <a:pt x="2399981" y="447919"/>
                </a:cubicBezTo>
                <a:cubicBezTo>
                  <a:pt x="2395557" y="434448"/>
                  <a:pt x="2393277" y="429891"/>
                  <a:pt x="2393277" y="413336"/>
                </a:cubicBezTo>
                <a:cubicBezTo>
                  <a:pt x="2393277" y="413336"/>
                  <a:pt x="2393277" y="413269"/>
                  <a:pt x="2393277" y="413269"/>
                </a:cubicBezTo>
                <a:cubicBezTo>
                  <a:pt x="2393345" y="413336"/>
                  <a:pt x="2393345" y="413336"/>
                  <a:pt x="2393413" y="413336"/>
                </a:cubicBezTo>
                <a:cubicBezTo>
                  <a:pt x="2393547" y="413269"/>
                  <a:pt x="2393547" y="413269"/>
                  <a:pt x="2393746" y="413269"/>
                </a:cubicBezTo>
                <a:cubicBezTo>
                  <a:pt x="2383024" y="406433"/>
                  <a:pt x="2393345" y="386528"/>
                  <a:pt x="2395491" y="379759"/>
                </a:cubicBezTo>
                <a:cubicBezTo>
                  <a:pt x="2385438" y="379759"/>
                  <a:pt x="2400517" y="364545"/>
                  <a:pt x="2398975" y="366354"/>
                </a:cubicBezTo>
                <a:cubicBezTo>
                  <a:pt x="2400382" y="368298"/>
                  <a:pt x="2400785" y="370576"/>
                  <a:pt x="2400048" y="373057"/>
                </a:cubicBezTo>
                <a:cubicBezTo>
                  <a:pt x="2408628" y="369571"/>
                  <a:pt x="2413252" y="367226"/>
                  <a:pt x="2429468" y="366354"/>
                </a:cubicBezTo>
                <a:cubicBezTo>
                  <a:pt x="2424913" y="366354"/>
                  <a:pt x="2427057" y="359652"/>
                  <a:pt x="2430073" y="359652"/>
                </a:cubicBezTo>
                <a:cubicBezTo>
                  <a:pt x="2435033" y="361060"/>
                  <a:pt x="2435166" y="363942"/>
                  <a:pt x="2433558" y="366354"/>
                </a:cubicBezTo>
                <a:cubicBezTo>
                  <a:pt x="2430610" y="366756"/>
                  <a:pt x="2440257" y="365751"/>
                  <a:pt x="2440257" y="368432"/>
                </a:cubicBezTo>
                <a:cubicBezTo>
                  <a:pt x="2445957" y="360657"/>
                  <a:pt x="2451387" y="351810"/>
                  <a:pt x="2453666" y="346248"/>
                </a:cubicBezTo>
                <a:cubicBezTo>
                  <a:pt x="2451319" y="345980"/>
                  <a:pt x="2440257" y="345444"/>
                  <a:pt x="2440257" y="347990"/>
                </a:cubicBezTo>
                <a:cubicBezTo>
                  <a:pt x="2439724" y="345712"/>
                  <a:pt x="2440257" y="340752"/>
                  <a:pt x="2440257" y="338809"/>
                </a:cubicBezTo>
                <a:cubicBezTo>
                  <a:pt x="2427392" y="336195"/>
                  <a:pt x="2423438" y="334251"/>
                  <a:pt x="2411441" y="333179"/>
                </a:cubicBezTo>
                <a:cubicBezTo>
                  <a:pt x="2419751" y="334318"/>
                  <a:pt x="2424579" y="338206"/>
                  <a:pt x="2433558" y="339546"/>
                </a:cubicBezTo>
                <a:cubicBezTo>
                  <a:pt x="2430610" y="354827"/>
                  <a:pt x="2408492" y="355899"/>
                  <a:pt x="2396361" y="359719"/>
                </a:cubicBezTo>
                <a:cubicBezTo>
                  <a:pt x="2388855" y="359719"/>
                  <a:pt x="2360840" y="332040"/>
                  <a:pt x="2367744" y="327146"/>
                </a:cubicBezTo>
                <a:cubicBezTo>
                  <a:pt x="2365734" y="325874"/>
                  <a:pt x="2366001" y="319908"/>
                  <a:pt x="2367007" y="319908"/>
                </a:cubicBezTo>
                <a:cubicBezTo>
                  <a:pt x="2371228" y="322522"/>
                  <a:pt x="2380143" y="327214"/>
                  <a:pt x="2377393" y="327214"/>
                </a:cubicBezTo>
                <a:cubicBezTo>
                  <a:pt x="2379806" y="327214"/>
                  <a:pt x="2382152" y="327214"/>
                  <a:pt x="2384566" y="327214"/>
                </a:cubicBezTo>
                <a:cubicBezTo>
                  <a:pt x="2381683" y="327214"/>
                  <a:pt x="2373306" y="316289"/>
                  <a:pt x="2373306" y="320981"/>
                </a:cubicBezTo>
                <a:cubicBezTo>
                  <a:pt x="2373373" y="320847"/>
                  <a:pt x="2373440" y="317362"/>
                  <a:pt x="2373373" y="317295"/>
                </a:cubicBezTo>
                <a:cubicBezTo>
                  <a:pt x="2373373" y="311765"/>
                  <a:pt x="2384867" y="311547"/>
                  <a:pt x="2397266" y="313047"/>
                </a:cubicBezTo>
                <a:lnTo>
                  <a:pt x="2425935" y="318969"/>
                </a:lnTo>
                <a:lnTo>
                  <a:pt x="2425316" y="318166"/>
                </a:lnTo>
                <a:lnTo>
                  <a:pt x="2426009" y="318984"/>
                </a:lnTo>
                <a:lnTo>
                  <a:pt x="2426588" y="319104"/>
                </a:lnTo>
                <a:cubicBezTo>
                  <a:pt x="2426588" y="319104"/>
                  <a:pt x="2426855" y="319171"/>
                  <a:pt x="2426855" y="319171"/>
                </a:cubicBezTo>
                <a:cubicBezTo>
                  <a:pt x="2426855" y="319104"/>
                  <a:pt x="2426855" y="319104"/>
                  <a:pt x="2426855" y="319104"/>
                </a:cubicBezTo>
                <a:cubicBezTo>
                  <a:pt x="2426855" y="319171"/>
                  <a:pt x="2426989" y="319238"/>
                  <a:pt x="2427124" y="319305"/>
                </a:cubicBezTo>
                <a:cubicBezTo>
                  <a:pt x="2425583" y="317764"/>
                  <a:pt x="2425381" y="317831"/>
                  <a:pt x="2425717" y="318233"/>
                </a:cubicBezTo>
                <a:cubicBezTo>
                  <a:pt x="2423438" y="316356"/>
                  <a:pt x="2417072" y="312603"/>
                  <a:pt x="2421627" y="312603"/>
                </a:cubicBezTo>
                <a:cubicBezTo>
                  <a:pt x="2407219" y="308917"/>
                  <a:pt x="2403399" y="304695"/>
                  <a:pt x="2400115" y="292497"/>
                </a:cubicBezTo>
                <a:cubicBezTo>
                  <a:pt x="2400048" y="292698"/>
                  <a:pt x="2393209" y="292295"/>
                  <a:pt x="2393413" y="292497"/>
                </a:cubicBezTo>
                <a:cubicBezTo>
                  <a:pt x="2394217" y="293636"/>
                  <a:pt x="2394418" y="296250"/>
                  <a:pt x="2394217" y="298596"/>
                </a:cubicBezTo>
                <a:cubicBezTo>
                  <a:pt x="2396764" y="296451"/>
                  <a:pt x="2404338" y="312603"/>
                  <a:pt x="2401656" y="312603"/>
                </a:cubicBezTo>
                <a:cubicBezTo>
                  <a:pt x="2395557" y="312603"/>
                  <a:pt x="2384365" y="308046"/>
                  <a:pt x="2387917" y="306437"/>
                </a:cubicBezTo>
                <a:cubicBezTo>
                  <a:pt x="2380679" y="306572"/>
                  <a:pt x="2367744" y="305432"/>
                  <a:pt x="2367677" y="299199"/>
                </a:cubicBezTo>
                <a:cubicBezTo>
                  <a:pt x="2366136" y="299936"/>
                  <a:pt x="2346496" y="304024"/>
                  <a:pt x="2346496" y="294843"/>
                </a:cubicBezTo>
                <a:cubicBezTo>
                  <a:pt x="2346362" y="291827"/>
                  <a:pt x="2353200" y="293234"/>
                  <a:pt x="2353200" y="290754"/>
                </a:cubicBezTo>
                <a:cubicBezTo>
                  <a:pt x="2352528" y="290218"/>
                  <a:pt x="2345358" y="285526"/>
                  <a:pt x="2345491" y="285795"/>
                </a:cubicBezTo>
                <a:cubicBezTo>
                  <a:pt x="2342006" y="285795"/>
                  <a:pt x="2347167" y="278489"/>
                  <a:pt x="2350584" y="277484"/>
                </a:cubicBezTo>
                <a:cubicBezTo>
                  <a:pt x="2349311" y="275809"/>
                  <a:pt x="2348101" y="273798"/>
                  <a:pt x="2347437" y="272390"/>
                </a:cubicBezTo>
                <a:cubicBezTo>
                  <a:pt x="2346027" y="272390"/>
                  <a:pt x="2344352" y="272993"/>
                  <a:pt x="2337649" y="272390"/>
                </a:cubicBezTo>
                <a:cubicBezTo>
                  <a:pt x="2344955" y="272390"/>
                  <a:pt x="2332355" y="265755"/>
                  <a:pt x="2341271" y="265755"/>
                </a:cubicBezTo>
                <a:cubicBezTo>
                  <a:pt x="2333026" y="265353"/>
                  <a:pt x="2330613" y="263610"/>
                  <a:pt x="2339727" y="259120"/>
                </a:cubicBezTo>
                <a:cubicBezTo>
                  <a:pt x="2336912" y="254295"/>
                  <a:pt x="2326190" y="245850"/>
                  <a:pt x="2326659" y="245850"/>
                </a:cubicBezTo>
                <a:cubicBezTo>
                  <a:pt x="2326324" y="244175"/>
                  <a:pt x="2326190" y="241359"/>
                  <a:pt x="2326324" y="239483"/>
                </a:cubicBezTo>
                <a:cubicBezTo>
                  <a:pt x="2328938" y="240421"/>
                  <a:pt x="2314260" y="233384"/>
                  <a:pt x="2320359" y="233384"/>
                </a:cubicBezTo>
                <a:cubicBezTo>
                  <a:pt x="2324179" y="233384"/>
                  <a:pt x="2327932" y="233384"/>
                  <a:pt x="2331752" y="233384"/>
                </a:cubicBezTo>
                <a:cubicBezTo>
                  <a:pt x="2327597" y="233384"/>
                  <a:pt x="2320963" y="230569"/>
                  <a:pt x="2315533" y="226883"/>
                </a:cubicBezTo>
                <a:cubicBezTo>
                  <a:pt x="2318749" y="225610"/>
                  <a:pt x="2323575" y="219779"/>
                  <a:pt x="2321162" y="218908"/>
                </a:cubicBezTo>
                <a:cubicBezTo>
                  <a:pt x="2320694" y="219108"/>
                  <a:pt x="2320359" y="219243"/>
                  <a:pt x="2320024" y="219444"/>
                </a:cubicBezTo>
                <a:cubicBezTo>
                  <a:pt x="2319486" y="220315"/>
                  <a:pt x="2319420" y="220047"/>
                  <a:pt x="2319755" y="219578"/>
                </a:cubicBezTo>
                <a:cubicBezTo>
                  <a:pt x="2318749" y="220047"/>
                  <a:pt x="2318146" y="220248"/>
                  <a:pt x="2317810" y="220315"/>
                </a:cubicBezTo>
                <a:cubicBezTo>
                  <a:pt x="2316738" y="221722"/>
                  <a:pt x="2315399" y="223599"/>
                  <a:pt x="2314260" y="225475"/>
                </a:cubicBezTo>
                <a:cubicBezTo>
                  <a:pt x="2312985" y="225475"/>
                  <a:pt x="2313119" y="223599"/>
                  <a:pt x="2313321" y="221789"/>
                </a:cubicBezTo>
                <a:cubicBezTo>
                  <a:pt x="2311443" y="225207"/>
                  <a:pt x="2306150" y="229497"/>
                  <a:pt x="2306150" y="223532"/>
                </a:cubicBezTo>
                <a:cubicBezTo>
                  <a:pt x="2307357" y="222593"/>
                  <a:pt x="2307289" y="220248"/>
                  <a:pt x="2306150" y="219444"/>
                </a:cubicBezTo>
                <a:cubicBezTo>
                  <a:pt x="2306150" y="218773"/>
                  <a:pt x="2309502" y="218975"/>
                  <a:pt x="2311779" y="218237"/>
                </a:cubicBezTo>
                <a:cubicBezTo>
                  <a:pt x="2309233" y="216763"/>
                  <a:pt x="2305882" y="214082"/>
                  <a:pt x="2298778" y="212138"/>
                </a:cubicBezTo>
                <a:cubicBezTo>
                  <a:pt x="2301458" y="212138"/>
                  <a:pt x="2295694" y="207581"/>
                  <a:pt x="2291003" y="205436"/>
                </a:cubicBezTo>
                <a:cubicBezTo>
                  <a:pt x="2294556" y="205436"/>
                  <a:pt x="2292008" y="198265"/>
                  <a:pt x="2291741" y="198734"/>
                </a:cubicBezTo>
                <a:cubicBezTo>
                  <a:pt x="2286782" y="188882"/>
                  <a:pt x="2274583" y="209055"/>
                  <a:pt x="2274382" y="192032"/>
                </a:cubicBezTo>
                <a:cubicBezTo>
                  <a:pt x="2270294" y="194512"/>
                  <a:pt x="2271231" y="196254"/>
                  <a:pt x="2267612" y="198332"/>
                </a:cubicBezTo>
                <a:cubicBezTo>
                  <a:pt x="2267947" y="197058"/>
                  <a:pt x="2263658" y="193037"/>
                  <a:pt x="2262787" y="192166"/>
                </a:cubicBezTo>
                <a:cubicBezTo>
                  <a:pt x="2263725" y="194981"/>
                  <a:pt x="2263390" y="197193"/>
                  <a:pt x="2261647" y="198801"/>
                </a:cubicBezTo>
                <a:cubicBezTo>
                  <a:pt x="2255682" y="192904"/>
                  <a:pt x="2262116" y="194043"/>
                  <a:pt x="2262720" y="192166"/>
                </a:cubicBezTo>
                <a:cubicBezTo>
                  <a:pt x="2262652" y="192099"/>
                  <a:pt x="2262652" y="192099"/>
                  <a:pt x="2262652" y="192099"/>
                </a:cubicBezTo>
                <a:cubicBezTo>
                  <a:pt x="2252666" y="192099"/>
                  <a:pt x="2240267" y="191898"/>
                  <a:pt x="2237452" y="192099"/>
                </a:cubicBezTo>
                <a:cubicBezTo>
                  <a:pt x="2243484" y="192099"/>
                  <a:pt x="2234972" y="185397"/>
                  <a:pt x="2231420" y="185397"/>
                </a:cubicBezTo>
                <a:cubicBezTo>
                  <a:pt x="2224986" y="190423"/>
                  <a:pt x="2230817" y="187139"/>
                  <a:pt x="2225791" y="187877"/>
                </a:cubicBezTo>
                <a:cubicBezTo>
                  <a:pt x="2225791" y="196522"/>
                  <a:pt x="2221098" y="190558"/>
                  <a:pt x="2218820" y="187206"/>
                </a:cubicBezTo>
                <a:cubicBezTo>
                  <a:pt x="2218016" y="189016"/>
                  <a:pt x="2215134" y="191630"/>
                  <a:pt x="2214196" y="192032"/>
                </a:cubicBezTo>
                <a:cubicBezTo>
                  <a:pt x="2209102" y="192032"/>
                  <a:pt x="2211783" y="187206"/>
                  <a:pt x="2214196" y="185531"/>
                </a:cubicBezTo>
                <a:cubicBezTo>
                  <a:pt x="2202802" y="182582"/>
                  <a:pt x="2197440" y="179767"/>
                  <a:pt x="2194625" y="178627"/>
                </a:cubicBezTo>
                <a:cubicBezTo>
                  <a:pt x="2194491" y="193841"/>
                  <a:pt x="2193553" y="180840"/>
                  <a:pt x="2189867" y="185330"/>
                </a:cubicBezTo>
                <a:cubicBezTo>
                  <a:pt x="2195094" y="185330"/>
                  <a:pt x="2190872" y="192032"/>
                  <a:pt x="2189129" y="192032"/>
                </a:cubicBezTo>
                <a:cubicBezTo>
                  <a:pt x="2183499" y="191831"/>
                  <a:pt x="2190135" y="185531"/>
                  <a:pt x="2182494" y="185397"/>
                </a:cubicBezTo>
                <a:cubicBezTo>
                  <a:pt x="2183231" y="185397"/>
                  <a:pt x="2181422" y="191764"/>
                  <a:pt x="2179612" y="192166"/>
                </a:cubicBezTo>
                <a:cubicBezTo>
                  <a:pt x="2177468" y="192166"/>
                  <a:pt x="2178875" y="184325"/>
                  <a:pt x="2178875" y="182984"/>
                </a:cubicBezTo>
                <a:cubicBezTo>
                  <a:pt x="2166944" y="190826"/>
                  <a:pt x="2155082" y="193775"/>
                  <a:pt x="2137321" y="192568"/>
                </a:cubicBezTo>
                <a:cubicBezTo>
                  <a:pt x="2140069" y="192568"/>
                  <a:pt x="2135579" y="186469"/>
                  <a:pt x="2142683" y="186469"/>
                </a:cubicBezTo>
                <a:cubicBezTo>
                  <a:pt x="2140605" y="186469"/>
                  <a:pt x="2138527" y="186469"/>
                  <a:pt x="2136450" y="186469"/>
                </a:cubicBezTo>
                <a:cubicBezTo>
                  <a:pt x="2136416" y="186469"/>
                  <a:pt x="2134958" y="185347"/>
                  <a:pt x="2133517" y="185548"/>
                </a:cubicBezTo>
                <a:lnTo>
                  <a:pt x="2130966" y="191872"/>
                </a:lnTo>
                <a:lnTo>
                  <a:pt x="2109180" y="191329"/>
                </a:lnTo>
                <a:cubicBezTo>
                  <a:pt x="2097710" y="188932"/>
                  <a:pt x="2086149" y="185632"/>
                  <a:pt x="2085781" y="185330"/>
                </a:cubicBezTo>
                <a:cubicBezTo>
                  <a:pt x="2085646" y="187609"/>
                  <a:pt x="2085245" y="189887"/>
                  <a:pt x="2084641" y="192099"/>
                </a:cubicBezTo>
                <a:cubicBezTo>
                  <a:pt x="2087456" y="183051"/>
                  <a:pt x="2080218" y="188681"/>
                  <a:pt x="2078609" y="185464"/>
                </a:cubicBezTo>
                <a:cubicBezTo>
                  <a:pt x="2075057" y="185464"/>
                  <a:pt x="2055621" y="176751"/>
                  <a:pt x="2052135" y="178226"/>
                </a:cubicBezTo>
                <a:cubicBezTo>
                  <a:pt x="2049857" y="173936"/>
                  <a:pt x="2054816" y="173065"/>
                  <a:pt x="2058972" y="173065"/>
                </a:cubicBezTo>
                <a:cubicBezTo>
                  <a:pt x="2057028" y="173065"/>
                  <a:pt x="2054280" y="173065"/>
                  <a:pt x="2052671" y="173065"/>
                </a:cubicBezTo>
                <a:cubicBezTo>
                  <a:pt x="2046706" y="173065"/>
                  <a:pt x="2024723" y="169312"/>
                  <a:pt x="2024723" y="164955"/>
                </a:cubicBezTo>
                <a:cubicBezTo>
                  <a:pt x="2028275" y="161806"/>
                  <a:pt x="2035580" y="159258"/>
                  <a:pt x="2044159" y="157248"/>
                </a:cubicBezTo>
                <a:cubicBezTo>
                  <a:pt x="2039401" y="157985"/>
                  <a:pt x="2034776" y="158454"/>
                  <a:pt x="2030688" y="158454"/>
                </a:cubicBezTo>
                <a:cubicBezTo>
                  <a:pt x="2029012" y="158722"/>
                  <a:pt x="2011386" y="158387"/>
                  <a:pt x="1997981" y="158454"/>
                </a:cubicBezTo>
                <a:lnTo>
                  <a:pt x="1997981" y="151752"/>
                </a:lnTo>
                <a:cubicBezTo>
                  <a:pt x="2017552" y="151752"/>
                  <a:pt x="2034576" y="152087"/>
                  <a:pt x="2050125" y="150278"/>
                </a:cubicBezTo>
                <a:cubicBezTo>
                  <a:pt x="2044830" y="149674"/>
                  <a:pt x="2024790" y="143710"/>
                  <a:pt x="2024790" y="143978"/>
                </a:cubicBezTo>
                <a:cubicBezTo>
                  <a:pt x="2020031" y="144514"/>
                  <a:pt x="1991279" y="141230"/>
                  <a:pt x="1991279" y="135801"/>
                </a:cubicBezTo>
                <a:cubicBezTo>
                  <a:pt x="1995903" y="130238"/>
                  <a:pt x="1996842" y="131646"/>
                  <a:pt x="2000059" y="131646"/>
                </a:cubicBezTo>
                <a:cubicBezTo>
                  <a:pt x="2006828" y="121861"/>
                  <a:pt x="2051867" y="118242"/>
                  <a:pt x="2072577" y="118242"/>
                </a:cubicBezTo>
                <a:cubicBezTo>
                  <a:pt x="2077671" y="109395"/>
                  <a:pt x="2148111" y="107518"/>
                  <a:pt x="2162119" y="104837"/>
                </a:cubicBezTo>
                <a:cubicBezTo>
                  <a:pt x="2162119" y="102626"/>
                  <a:pt x="2162253" y="100347"/>
                  <a:pt x="2162522" y="98135"/>
                </a:cubicBezTo>
                <a:cubicBezTo>
                  <a:pt x="2161382" y="96527"/>
                  <a:pt x="2161583" y="97666"/>
                  <a:pt x="2158768" y="91031"/>
                </a:cubicBezTo>
                <a:cubicBezTo>
                  <a:pt x="2158768" y="91701"/>
                  <a:pt x="2112657" y="91634"/>
                  <a:pt x="2118554" y="91433"/>
                </a:cubicBezTo>
                <a:cubicBezTo>
                  <a:pt x="2115404" y="90093"/>
                  <a:pt x="2105150" y="84396"/>
                  <a:pt x="2105150" y="86876"/>
                </a:cubicBezTo>
                <a:lnTo>
                  <a:pt x="2114942" y="78143"/>
                </a:lnTo>
                <a:lnTo>
                  <a:pt x="2118554" y="78699"/>
                </a:lnTo>
                <a:cubicBezTo>
                  <a:pt x="2116678" y="80710"/>
                  <a:pt x="2131088" y="72466"/>
                  <a:pt x="2124989" y="71461"/>
                </a:cubicBezTo>
                <a:cubicBezTo>
                  <a:pt x="2125190" y="71327"/>
                  <a:pt x="2125391" y="71059"/>
                  <a:pt x="2125257" y="70589"/>
                </a:cubicBezTo>
                <a:cubicBezTo>
                  <a:pt x="2125257" y="71595"/>
                  <a:pt x="2128876" y="71595"/>
                  <a:pt x="2130820" y="71595"/>
                </a:cubicBezTo>
                <a:cubicBezTo>
                  <a:pt x="2130149" y="73874"/>
                  <a:pt x="2129948" y="78096"/>
                  <a:pt x="2133300" y="78096"/>
                </a:cubicBezTo>
                <a:cubicBezTo>
                  <a:pt x="2142749" y="72198"/>
                  <a:pt x="2144291" y="72868"/>
                  <a:pt x="2160376" y="71393"/>
                </a:cubicBezTo>
                <a:cubicBezTo>
                  <a:pt x="2183097" y="71393"/>
                  <a:pt x="2204813" y="51690"/>
                  <a:pt x="2239396" y="64691"/>
                </a:cubicBezTo>
                <a:cubicBezTo>
                  <a:pt x="2240334" y="64691"/>
                  <a:pt x="2237117" y="59732"/>
                  <a:pt x="2234771" y="58057"/>
                </a:cubicBezTo>
                <a:cubicBezTo>
                  <a:pt x="2237117" y="57654"/>
                  <a:pt x="2240535" y="57789"/>
                  <a:pt x="2241541" y="57989"/>
                </a:cubicBezTo>
                <a:cubicBezTo>
                  <a:pt x="2241675" y="55778"/>
                  <a:pt x="2241675" y="53499"/>
                  <a:pt x="2241541" y="51287"/>
                </a:cubicBezTo>
                <a:cubicBezTo>
                  <a:pt x="2236782" y="48406"/>
                  <a:pt x="2236514" y="52091"/>
                  <a:pt x="2232493" y="47132"/>
                </a:cubicBezTo>
                <a:cubicBezTo>
                  <a:pt x="2232493" y="39827"/>
                  <a:pt x="2327731" y="38755"/>
                  <a:pt x="2338790" y="37883"/>
                </a:cubicBezTo>
                <a:cubicBezTo>
                  <a:pt x="2349110" y="37079"/>
                  <a:pt x="2363588" y="28768"/>
                  <a:pt x="2382823" y="31181"/>
                </a:cubicBezTo>
                <a:cubicBezTo>
                  <a:pt x="2383627" y="31315"/>
                  <a:pt x="2398037" y="40162"/>
                  <a:pt x="2400785" y="45389"/>
                </a:cubicBezTo>
                <a:cubicBezTo>
                  <a:pt x="2402394" y="44384"/>
                  <a:pt x="2405007" y="44585"/>
                  <a:pt x="2408560" y="44585"/>
                </a:cubicBezTo>
                <a:cubicBezTo>
                  <a:pt x="2406750" y="42776"/>
                  <a:pt x="2396294" y="31181"/>
                  <a:pt x="2400719" y="31181"/>
                </a:cubicBezTo>
                <a:cubicBezTo>
                  <a:pt x="2415463" y="30645"/>
                  <a:pt x="2413520" y="34800"/>
                  <a:pt x="2420153" y="37883"/>
                </a:cubicBezTo>
                <a:cubicBezTo>
                  <a:pt x="2434161" y="28836"/>
                  <a:pt x="2445287" y="43312"/>
                  <a:pt x="2467336" y="44585"/>
                </a:cubicBezTo>
                <a:cubicBezTo>
                  <a:pt x="2463518" y="44585"/>
                  <a:pt x="2445756" y="24479"/>
                  <a:pt x="2446424" y="24479"/>
                </a:cubicBezTo>
                <a:cubicBezTo>
                  <a:pt x="2452460" y="23339"/>
                  <a:pt x="2459899" y="23206"/>
                  <a:pt x="2467537" y="23608"/>
                </a:cubicBezTo>
                <a:cubicBezTo>
                  <a:pt x="2468677" y="22267"/>
                  <a:pt x="2472298" y="20324"/>
                  <a:pt x="2475782" y="21597"/>
                </a:cubicBezTo>
                <a:cubicBezTo>
                  <a:pt x="2479199" y="21597"/>
                  <a:pt x="2475179" y="22938"/>
                  <a:pt x="2471760" y="23942"/>
                </a:cubicBezTo>
                <a:cubicBezTo>
                  <a:pt x="2491195" y="25484"/>
                  <a:pt x="2510635" y="30310"/>
                  <a:pt x="2510970" y="31248"/>
                </a:cubicBezTo>
                <a:cubicBezTo>
                  <a:pt x="2530274" y="31248"/>
                  <a:pt x="2552524" y="41436"/>
                  <a:pt x="2575445" y="44049"/>
                </a:cubicBezTo>
                <a:cubicBezTo>
                  <a:pt x="2555875" y="40899"/>
                  <a:pt x="2522432" y="24546"/>
                  <a:pt x="2517539" y="24546"/>
                </a:cubicBezTo>
                <a:cubicBezTo>
                  <a:pt x="2517606" y="24546"/>
                  <a:pt x="2500513" y="25149"/>
                  <a:pt x="2500513" y="23742"/>
                </a:cubicBezTo>
                <a:cubicBezTo>
                  <a:pt x="2507417" y="19453"/>
                  <a:pt x="2514924" y="18313"/>
                  <a:pt x="2521963" y="19318"/>
                </a:cubicBezTo>
                <a:cubicBezTo>
                  <a:pt x="2531145" y="16839"/>
                  <a:pt x="2560834" y="7188"/>
                  <a:pt x="2560834" y="14627"/>
                </a:cubicBezTo>
                <a:cubicBezTo>
                  <a:pt x="2580337" y="9667"/>
                  <a:pt x="2637506" y="4440"/>
                  <a:pt x="2645885" y="4440"/>
                </a:cubicBezTo>
                <a:cubicBezTo>
                  <a:pt x="2646823" y="6115"/>
                  <a:pt x="2648765" y="8461"/>
                  <a:pt x="2650507" y="10136"/>
                </a:cubicBezTo>
                <a:cubicBezTo>
                  <a:pt x="2650642" y="9064"/>
                  <a:pt x="2651982" y="7456"/>
                  <a:pt x="2653324" y="6115"/>
                </a:cubicBezTo>
                <a:cubicBezTo>
                  <a:pt x="2653926" y="9131"/>
                  <a:pt x="2661297" y="14828"/>
                  <a:pt x="2661297" y="11544"/>
                </a:cubicBezTo>
                <a:cubicBezTo>
                  <a:pt x="2661297" y="-185"/>
                  <a:pt x="2693805" y="8461"/>
                  <a:pt x="2701512" y="11142"/>
                </a:cubicBezTo>
                <a:cubicBezTo>
                  <a:pt x="2717865" y="-4541"/>
                  <a:pt x="2778251" y="9868"/>
                  <a:pt x="2795340" y="2362"/>
                </a:cubicBezTo>
                <a:cubicBezTo>
                  <a:pt x="2795340" y="217"/>
                  <a:pt x="2806989" y="-327"/>
                  <a:pt x="2824685" y="172"/>
                </a:cubicBezTo>
                <a:close/>
              </a:path>
            </a:pathLst>
          </a:custGeom>
          <a:solidFill>
            <a:srgbClr val="CFD4E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spTree>
    <p:extLst>
      <p:ext uri="{BB962C8B-B14F-4D97-AF65-F5344CB8AC3E}">
        <p14:creationId xmlns:p14="http://schemas.microsoft.com/office/powerpoint/2010/main" val="1515637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2.xml><?xml version="1.0" encoding="utf-8"?>
<p:sldLayout xmlns:a="http://schemas.openxmlformats.org/drawingml/2006/main" xmlns:r="http://schemas.openxmlformats.org/officeDocument/2006/relationships" xmlns:p="http://schemas.openxmlformats.org/presentationml/2006/main" showMasterSp="0" preserve="1">
  <p:cSld name="Next Steps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Next </a:t>
            </a:r>
            <a:br>
              <a:rPr lang="en-US" sz="11500" noProof="0">
                <a:latin typeface="+mn-lt"/>
              </a:rPr>
            </a:br>
            <a:r>
              <a:rPr lang="en-US" sz="11500" noProof="0">
                <a:latin typeface="+mn-lt"/>
              </a:rPr>
              <a:t>steps</a:t>
            </a:r>
          </a:p>
        </p:txBody>
      </p:sp>
      <p:pic>
        <p:nvPicPr>
          <p:cNvPr id="4" name="Graphic 3" descr="Chevron arrows with solid fill">
            <a:extLst>
              <a:ext uri="{FF2B5EF4-FFF2-40B4-BE49-F238E27FC236}">
                <a16:creationId xmlns:a16="http://schemas.microsoft.com/office/drawing/2014/main" id="{AE6DAB79-7BF4-F2C5-A5B1-5BEBD40CE77D}"/>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80270" y="1582740"/>
            <a:ext cx="3433760" cy="3433760"/>
          </a:xfrm>
          <a:prstGeom prst="rect">
            <a:avLst/>
          </a:prstGeom>
        </p:spPr>
      </p:pic>
      <p:sp>
        <p:nvSpPr>
          <p:cNvPr id="3" name="TextBox 2">
            <a:extLst>
              <a:ext uri="{FF2B5EF4-FFF2-40B4-BE49-F238E27FC236}">
                <a16:creationId xmlns:a16="http://schemas.microsoft.com/office/drawing/2014/main" id="{3EB27161-7ED2-DD7C-A043-D81E30D9ABDD}"/>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730337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3.xml><?xml version="1.0" encoding="utf-8"?>
<p:sldLayout xmlns:a="http://schemas.openxmlformats.org/drawingml/2006/main" xmlns:r="http://schemas.openxmlformats.org/officeDocument/2006/relationships" xmlns:p="http://schemas.openxmlformats.org/presentationml/2006/main" preserve="1">
  <p:cSld name="Next Steps x2">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248E3F88-18E3-1851-D759-25A5742F4A12}"/>
              </a:ext>
            </a:extLst>
          </p:cNvPr>
          <p:cNvSpPr/>
          <p:nvPr/>
        </p:nvSpPr>
        <p:spPr>
          <a:xfrm>
            <a:off x="4675189" y="1063495"/>
            <a:ext cx="6721200" cy="5151567"/>
          </a:xfrm>
          <a:prstGeom prst="roundRect">
            <a:avLst>
              <a:gd name="adj" fmla="val 2109"/>
            </a:avLst>
          </a:prstGeom>
          <a:solidFill>
            <a:schemeClr val="accent2"/>
          </a:solidFill>
          <a:ln w="6350" cap="flat">
            <a:noFill/>
            <a:prstDash val="solid"/>
            <a:miter/>
          </a:ln>
        </p:spPr>
        <p:txBody>
          <a:bodyPr rtlCol="0" anchor="ctr"/>
          <a:lstStyle/>
          <a:p>
            <a:endParaRPr lang="en-US" noProof="0"/>
          </a:p>
        </p:txBody>
      </p:sp>
      <p:sp>
        <p:nvSpPr>
          <p:cNvPr id="9" name="Rectangle: Rounded Corners 8">
            <a:extLst>
              <a:ext uri="{FF2B5EF4-FFF2-40B4-BE49-F238E27FC236}">
                <a16:creationId xmlns:a16="http://schemas.microsoft.com/office/drawing/2014/main" id="{FA664307-D4BE-825C-30C0-7B2EC83B31C1}"/>
              </a:ext>
            </a:extLst>
          </p:cNvPr>
          <p:cNvSpPr/>
          <p:nvPr/>
        </p:nvSpPr>
        <p:spPr>
          <a:xfrm>
            <a:off x="4675189" y="1063496"/>
            <a:ext cx="6721200" cy="2581404"/>
          </a:xfrm>
          <a:prstGeom prst="roundRect">
            <a:avLst>
              <a:gd name="adj" fmla="val 4209"/>
            </a:avLst>
          </a:prstGeom>
          <a:solidFill>
            <a:schemeClr val="accent1"/>
          </a:solidFill>
          <a:ln w="6350" cap="flat">
            <a:noFill/>
            <a:prstDash val="solid"/>
            <a:miter/>
          </a:ln>
        </p:spPr>
        <p:txBody>
          <a:bodyPr rtlCol="0" anchor="ctr"/>
          <a:lstStyle/>
          <a:p>
            <a:endParaRPr lang="en-US"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2" name="Text Placeholder 8">
            <a:extLst>
              <a:ext uri="{FF2B5EF4-FFF2-40B4-BE49-F238E27FC236}">
                <a16:creationId xmlns:a16="http://schemas.microsoft.com/office/drawing/2014/main" id="{86E47316-AEF2-7241-9288-4A9C76A80300}"/>
              </a:ext>
            </a:extLst>
          </p:cNvPr>
          <p:cNvSpPr>
            <a:spLocks noGrp="1"/>
          </p:cNvSpPr>
          <p:nvPr>
            <p:ph type="body" sz="quarter" idx="19" hasCustomPrompt="1"/>
          </p:nvPr>
        </p:nvSpPr>
        <p:spPr>
          <a:xfrm>
            <a:off x="6102349" y="2072548"/>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24" name="Text Placeholder 8">
            <a:extLst>
              <a:ext uri="{FF2B5EF4-FFF2-40B4-BE49-F238E27FC236}">
                <a16:creationId xmlns:a16="http://schemas.microsoft.com/office/drawing/2014/main" id="{FFA40D00-9362-6A4B-33EE-1AA7EEE946A4}"/>
              </a:ext>
            </a:extLst>
          </p:cNvPr>
          <p:cNvSpPr>
            <a:spLocks noGrp="1"/>
          </p:cNvSpPr>
          <p:nvPr>
            <p:ph type="body" sz="quarter" idx="20"/>
          </p:nvPr>
        </p:nvSpPr>
        <p:spPr>
          <a:xfrm>
            <a:off x="7588250" y="1978877"/>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25" name="Text Placeholder 8">
            <a:extLst>
              <a:ext uri="{FF2B5EF4-FFF2-40B4-BE49-F238E27FC236}">
                <a16:creationId xmlns:a16="http://schemas.microsoft.com/office/drawing/2014/main" id="{A7F14501-AF4C-1A99-A20A-B2FBAF9A99D3}"/>
              </a:ext>
            </a:extLst>
          </p:cNvPr>
          <p:cNvSpPr>
            <a:spLocks noGrp="1"/>
          </p:cNvSpPr>
          <p:nvPr>
            <p:ph type="body" sz="quarter" idx="25"/>
          </p:nvPr>
        </p:nvSpPr>
        <p:spPr>
          <a:xfrm>
            <a:off x="7588250" y="4554658"/>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6" name="Text Placeholder 8">
            <a:extLst>
              <a:ext uri="{FF2B5EF4-FFF2-40B4-BE49-F238E27FC236}">
                <a16:creationId xmlns:a16="http://schemas.microsoft.com/office/drawing/2014/main" id="{159FF3FF-F721-B040-52CF-C9C26C3B3572}"/>
              </a:ext>
            </a:extLst>
          </p:cNvPr>
          <p:cNvSpPr>
            <a:spLocks noGrp="1"/>
          </p:cNvSpPr>
          <p:nvPr>
            <p:ph type="body" sz="quarter" idx="21" hasCustomPrompt="1"/>
          </p:nvPr>
        </p:nvSpPr>
        <p:spPr>
          <a:xfrm>
            <a:off x="6102349" y="4648244"/>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7" name="Text Placeholder 19">
            <a:extLst>
              <a:ext uri="{FF2B5EF4-FFF2-40B4-BE49-F238E27FC236}">
                <a16:creationId xmlns:a16="http://schemas.microsoft.com/office/drawing/2014/main" id="{08864575-9D76-7CA4-800B-B6E4AE2DE943}"/>
              </a:ext>
            </a:extLst>
          </p:cNvPr>
          <p:cNvSpPr>
            <a:spLocks noGrp="1"/>
          </p:cNvSpPr>
          <p:nvPr>
            <p:ph type="body" sz="quarter" idx="26" hasCustomPrompt="1"/>
          </p:nvPr>
        </p:nvSpPr>
        <p:spPr>
          <a:xfrm>
            <a:off x="5037973" y="2072059"/>
            <a:ext cx="971551" cy="564278"/>
          </a:xfrm>
        </p:spPr>
        <p:txBody>
          <a:bodyPr anchor="ctr"/>
          <a:lstStyle>
            <a:lvl1pPr>
              <a:defRPr sz="4300">
                <a:solidFill>
                  <a:schemeClr val="bg1"/>
                </a:solidFill>
              </a:defRPr>
            </a:lvl1pPr>
          </a:lstStyle>
          <a:p>
            <a:pPr lvl="0"/>
            <a:r>
              <a:rPr lang="en-US" noProof="0"/>
              <a:t>XX</a:t>
            </a:r>
          </a:p>
        </p:txBody>
      </p:sp>
      <p:sp>
        <p:nvSpPr>
          <p:cNvPr id="30" name="Text Placeholder 19">
            <a:extLst>
              <a:ext uri="{FF2B5EF4-FFF2-40B4-BE49-F238E27FC236}">
                <a16:creationId xmlns:a16="http://schemas.microsoft.com/office/drawing/2014/main" id="{C4AFDC9B-344F-BF24-251F-8ED1521E45B8}"/>
              </a:ext>
            </a:extLst>
          </p:cNvPr>
          <p:cNvSpPr>
            <a:spLocks noGrp="1"/>
          </p:cNvSpPr>
          <p:nvPr>
            <p:ph type="body" sz="quarter" idx="27" hasCustomPrompt="1"/>
          </p:nvPr>
        </p:nvSpPr>
        <p:spPr>
          <a:xfrm>
            <a:off x="5037973" y="4647840"/>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2536574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4.xml><?xml version="1.0" encoding="utf-8"?>
<p:sldLayout xmlns:a="http://schemas.openxmlformats.org/drawingml/2006/main" xmlns:r="http://schemas.openxmlformats.org/officeDocument/2006/relationships" xmlns:p="http://schemas.openxmlformats.org/presentationml/2006/main" preserve="1">
  <p:cSld name="Next Steps x3">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5896AEDD-0AD9-B063-AD2A-A603789B9E83}"/>
              </a:ext>
            </a:extLst>
          </p:cNvPr>
          <p:cNvSpPr/>
          <p:nvPr/>
        </p:nvSpPr>
        <p:spPr>
          <a:xfrm>
            <a:off x="4675189" y="1063497"/>
            <a:ext cx="6721200" cy="5159089"/>
          </a:xfrm>
          <a:prstGeom prst="roundRect">
            <a:avLst>
              <a:gd name="adj" fmla="val 2106"/>
            </a:avLst>
          </a:prstGeom>
          <a:solidFill>
            <a:schemeClr val="accent3"/>
          </a:solidFill>
          <a:ln w="6350" cap="flat">
            <a:noFill/>
            <a:prstDash val="solid"/>
            <a:miter/>
          </a:ln>
        </p:spPr>
        <p:txBody>
          <a:bodyPr rtlCol="0" anchor="ctr"/>
          <a:lstStyle/>
          <a:p>
            <a:endParaRPr lang="en-US" noProof="0"/>
          </a:p>
        </p:txBody>
      </p:sp>
      <p:sp>
        <p:nvSpPr>
          <p:cNvPr id="4" name="Rectangle: Rounded Corners 3">
            <a:extLst>
              <a:ext uri="{FF2B5EF4-FFF2-40B4-BE49-F238E27FC236}">
                <a16:creationId xmlns:a16="http://schemas.microsoft.com/office/drawing/2014/main" id="{2220456E-A1DE-B3AE-D1E0-94F5F2C8A37F}"/>
              </a:ext>
            </a:extLst>
          </p:cNvPr>
          <p:cNvSpPr/>
          <p:nvPr/>
        </p:nvSpPr>
        <p:spPr>
          <a:xfrm>
            <a:off x="4675189" y="1063497"/>
            <a:ext cx="6721200" cy="3430913"/>
          </a:xfrm>
          <a:prstGeom prst="roundRect">
            <a:avLst>
              <a:gd name="adj" fmla="val 3167"/>
            </a:avLst>
          </a:prstGeom>
          <a:solidFill>
            <a:schemeClr val="accent2"/>
          </a:solidFill>
          <a:ln w="6350" cap="flat">
            <a:noFill/>
            <a:prstDash val="solid"/>
            <a:miter/>
          </a:ln>
        </p:spPr>
        <p:txBody>
          <a:bodyPr rtlCol="0" anchor="ctr"/>
          <a:lstStyle/>
          <a:p>
            <a:endParaRPr lang="en-US" noProof="0"/>
          </a:p>
        </p:txBody>
      </p:sp>
      <p:sp>
        <p:nvSpPr>
          <p:cNvPr id="12" name="Rectangle: Rounded Corners 11">
            <a:extLst>
              <a:ext uri="{FF2B5EF4-FFF2-40B4-BE49-F238E27FC236}">
                <a16:creationId xmlns:a16="http://schemas.microsoft.com/office/drawing/2014/main" id="{ADFAF892-F564-336D-AC79-934B930816B0}"/>
              </a:ext>
            </a:extLst>
          </p:cNvPr>
          <p:cNvSpPr/>
          <p:nvPr/>
        </p:nvSpPr>
        <p:spPr>
          <a:xfrm>
            <a:off x="4675189" y="1063497"/>
            <a:ext cx="6721200" cy="1717200"/>
          </a:xfrm>
          <a:prstGeom prst="roundRect">
            <a:avLst>
              <a:gd name="adj" fmla="val 6327"/>
            </a:avLst>
          </a:prstGeom>
          <a:solidFill>
            <a:schemeClr val="accent1"/>
          </a:solidFill>
          <a:ln w="6350" cap="flat">
            <a:noFill/>
            <a:prstDash val="solid"/>
            <a:miter/>
          </a:ln>
        </p:spPr>
        <p:txBody>
          <a:bodyPr rtlCol="0" anchor="ctr"/>
          <a:lstStyle/>
          <a:p>
            <a:endParaRPr lang="en-US"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8" name="Text Placeholder 8">
            <a:extLst>
              <a:ext uri="{FF2B5EF4-FFF2-40B4-BE49-F238E27FC236}">
                <a16:creationId xmlns:a16="http://schemas.microsoft.com/office/drawing/2014/main" id="{BFEE7DEF-FA54-2A92-5921-2F3C6DB66BA2}"/>
              </a:ext>
            </a:extLst>
          </p:cNvPr>
          <p:cNvSpPr>
            <a:spLocks noGrp="1"/>
          </p:cNvSpPr>
          <p:nvPr>
            <p:ph type="body" sz="quarter" idx="19" hasCustomPrompt="1"/>
          </p:nvPr>
        </p:nvSpPr>
        <p:spPr>
          <a:xfrm>
            <a:off x="6102349" y="1640447"/>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19" name="Text Placeholder 8">
            <a:extLst>
              <a:ext uri="{FF2B5EF4-FFF2-40B4-BE49-F238E27FC236}">
                <a16:creationId xmlns:a16="http://schemas.microsoft.com/office/drawing/2014/main" id="{2D4C3294-6137-4138-F755-9B18457292E9}"/>
              </a:ext>
            </a:extLst>
          </p:cNvPr>
          <p:cNvSpPr>
            <a:spLocks noGrp="1"/>
          </p:cNvSpPr>
          <p:nvPr>
            <p:ph type="body" sz="quarter" idx="20"/>
          </p:nvPr>
        </p:nvSpPr>
        <p:spPr>
          <a:xfrm>
            <a:off x="7588250" y="1546776"/>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22" name="Text Placeholder 8">
            <a:extLst>
              <a:ext uri="{FF2B5EF4-FFF2-40B4-BE49-F238E27FC236}">
                <a16:creationId xmlns:a16="http://schemas.microsoft.com/office/drawing/2014/main" id="{2C6E9F9B-ED21-9220-A136-0C088C077592}"/>
              </a:ext>
            </a:extLst>
          </p:cNvPr>
          <p:cNvSpPr>
            <a:spLocks noGrp="1"/>
          </p:cNvSpPr>
          <p:nvPr>
            <p:ph type="body" sz="quarter" idx="25"/>
          </p:nvPr>
        </p:nvSpPr>
        <p:spPr>
          <a:xfrm>
            <a:off x="7588250" y="3258746"/>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4" name="Text Placeholder 8">
            <a:extLst>
              <a:ext uri="{FF2B5EF4-FFF2-40B4-BE49-F238E27FC236}">
                <a16:creationId xmlns:a16="http://schemas.microsoft.com/office/drawing/2014/main" id="{A99A64F5-E7CB-BA7B-C8C8-22C56B2B9C3E}"/>
              </a:ext>
            </a:extLst>
          </p:cNvPr>
          <p:cNvSpPr>
            <a:spLocks noGrp="1"/>
          </p:cNvSpPr>
          <p:nvPr>
            <p:ph type="body" sz="quarter" idx="21" hasCustomPrompt="1"/>
          </p:nvPr>
        </p:nvSpPr>
        <p:spPr>
          <a:xfrm>
            <a:off x="6102349" y="3352332"/>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5" name="Text Placeholder 8">
            <a:extLst>
              <a:ext uri="{FF2B5EF4-FFF2-40B4-BE49-F238E27FC236}">
                <a16:creationId xmlns:a16="http://schemas.microsoft.com/office/drawing/2014/main" id="{CE58EB58-6F38-6BDC-98C7-29F2091B43A8}"/>
              </a:ext>
            </a:extLst>
          </p:cNvPr>
          <p:cNvSpPr>
            <a:spLocks noGrp="1"/>
          </p:cNvSpPr>
          <p:nvPr>
            <p:ph type="body" sz="quarter" idx="28" hasCustomPrompt="1"/>
          </p:nvPr>
        </p:nvSpPr>
        <p:spPr>
          <a:xfrm>
            <a:off x="6102349" y="5074728"/>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6" name="Text Placeholder 8">
            <a:extLst>
              <a:ext uri="{FF2B5EF4-FFF2-40B4-BE49-F238E27FC236}">
                <a16:creationId xmlns:a16="http://schemas.microsoft.com/office/drawing/2014/main" id="{28FDF744-D21D-A860-C5CF-C026DD536486}"/>
              </a:ext>
            </a:extLst>
          </p:cNvPr>
          <p:cNvSpPr>
            <a:spLocks noGrp="1"/>
          </p:cNvSpPr>
          <p:nvPr>
            <p:ph type="body" sz="quarter" idx="30"/>
          </p:nvPr>
        </p:nvSpPr>
        <p:spPr>
          <a:xfrm>
            <a:off x="7588250" y="4981248"/>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1" name="Text Placeholder 19">
            <a:extLst>
              <a:ext uri="{FF2B5EF4-FFF2-40B4-BE49-F238E27FC236}">
                <a16:creationId xmlns:a16="http://schemas.microsoft.com/office/drawing/2014/main" id="{E8FAA2FF-67CB-717D-DD8A-1667D5326872}"/>
              </a:ext>
            </a:extLst>
          </p:cNvPr>
          <p:cNvSpPr>
            <a:spLocks noGrp="1"/>
          </p:cNvSpPr>
          <p:nvPr>
            <p:ph type="body" sz="quarter" idx="26" hasCustomPrompt="1"/>
          </p:nvPr>
        </p:nvSpPr>
        <p:spPr>
          <a:xfrm>
            <a:off x="5037973" y="1639958"/>
            <a:ext cx="971551" cy="564278"/>
          </a:xfrm>
        </p:spPr>
        <p:txBody>
          <a:bodyPr anchor="ctr"/>
          <a:lstStyle>
            <a:lvl1pPr>
              <a:defRPr sz="4300">
                <a:solidFill>
                  <a:schemeClr val="bg1"/>
                </a:solidFill>
              </a:defRPr>
            </a:lvl1pPr>
          </a:lstStyle>
          <a:p>
            <a:pPr lvl="0"/>
            <a:r>
              <a:rPr lang="en-US" noProof="0"/>
              <a:t>XX</a:t>
            </a:r>
          </a:p>
        </p:txBody>
      </p:sp>
      <p:sp>
        <p:nvSpPr>
          <p:cNvPr id="32" name="Text Placeholder 19">
            <a:extLst>
              <a:ext uri="{FF2B5EF4-FFF2-40B4-BE49-F238E27FC236}">
                <a16:creationId xmlns:a16="http://schemas.microsoft.com/office/drawing/2014/main" id="{5810EFAD-BD12-C636-46A8-62D32F0269B5}"/>
              </a:ext>
            </a:extLst>
          </p:cNvPr>
          <p:cNvSpPr>
            <a:spLocks noGrp="1"/>
          </p:cNvSpPr>
          <p:nvPr>
            <p:ph type="body" sz="quarter" idx="27" hasCustomPrompt="1"/>
          </p:nvPr>
        </p:nvSpPr>
        <p:spPr>
          <a:xfrm>
            <a:off x="5037973" y="3351928"/>
            <a:ext cx="971551" cy="564278"/>
          </a:xfrm>
        </p:spPr>
        <p:txBody>
          <a:bodyPr anchor="ctr"/>
          <a:lstStyle>
            <a:lvl1pPr>
              <a:defRPr sz="4300">
                <a:solidFill>
                  <a:schemeClr val="bg1"/>
                </a:solidFill>
              </a:defRPr>
            </a:lvl1pPr>
          </a:lstStyle>
          <a:p>
            <a:pPr lvl="0"/>
            <a:r>
              <a:rPr lang="en-US" noProof="0"/>
              <a:t>XX</a:t>
            </a:r>
          </a:p>
        </p:txBody>
      </p:sp>
      <p:sp>
        <p:nvSpPr>
          <p:cNvPr id="33" name="Text Placeholder 19">
            <a:extLst>
              <a:ext uri="{FF2B5EF4-FFF2-40B4-BE49-F238E27FC236}">
                <a16:creationId xmlns:a16="http://schemas.microsoft.com/office/drawing/2014/main" id="{BA83625E-D645-81C2-B247-20C777854BF7}"/>
              </a:ext>
            </a:extLst>
          </p:cNvPr>
          <p:cNvSpPr>
            <a:spLocks noGrp="1"/>
          </p:cNvSpPr>
          <p:nvPr>
            <p:ph type="body" sz="quarter" idx="35" hasCustomPrompt="1"/>
          </p:nvPr>
        </p:nvSpPr>
        <p:spPr>
          <a:xfrm>
            <a:off x="5037973" y="5074324"/>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40553132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5.xml><?xml version="1.0" encoding="utf-8"?>
<p:sldLayout xmlns:a="http://schemas.openxmlformats.org/drawingml/2006/main" xmlns:r="http://schemas.openxmlformats.org/officeDocument/2006/relationships" xmlns:p="http://schemas.openxmlformats.org/presentationml/2006/main" preserve="1">
  <p:cSld name="Next Steps x4">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17759FB-B5B9-F2B6-6492-E521AC4A58AE}"/>
              </a:ext>
            </a:extLst>
          </p:cNvPr>
          <p:cNvSpPr/>
          <p:nvPr/>
        </p:nvSpPr>
        <p:spPr>
          <a:xfrm>
            <a:off x="4675189" y="1063497"/>
            <a:ext cx="6721200" cy="5159089"/>
          </a:xfrm>
          <a:prstGeom prst="roundRect">
            <a:avLst>
              <a:gd name="adj" fmla="val 2106"/>
            </a:avLst>
          </a:prstGeom>
          <a:solidFill>
            <a:schemeClr val="accent5"/>
          </a:solidFill>
          <a:ln w="6350" cap="flat">
            <a:noFill/>
            <a:prstDash val="solid"/>
            <a:miter/>
          </a:ln>
        </p:spPr>
        <p:txBody>
          <a:bodyPr rtlCol="0" anchor="ctr"/>
          <a:lstStyle/>
          <a:p>
            <a:endParaRPr lang="en-US" noProof="0"/>
          </a:p>
        </p:txBody>
      </p:sp>
      <p:sp>
        <p:nvSpPr>
          <p:cNvPr id="4" name="Rectangle: Rounded Corners 3">
            <a:extLst>
              <a:ext uri="{FF2B5EF4-FFF2-40B4-BE49-F238E27FC236}">
                <a16:creationId xmlns:a16="http://schemas.microsoft.com/office/drawing/2014/main" id="{7FF3FF3A-D982-397E-334A-FE3829F8F735}"/>
              </a:ext>
            </a:extLst>
          </p:cNvPr>
          <p:cNvSpPr/>
          <p:nvPr/>
        </p:nvSpPr>
        <p:spPr>
          <a:xfrm>
            <a:off x="4675189" y="1063497"/>
            <a:ext cx="6721200" cy="3860864"/>
          </a:xfrm>
          <a:prstGeom prst="roundRect">
            <a:avLst>
              <a:gd name="adj" fmla="val 2814"/>
            </a:avLst>
          </a:prstGeom>
          <a:solidFill>
            <a:schemeClr val="accent3"/>
          </a:solidFill>
          <a:ln w="6350" cap="flat">
            <a:noFill/>
            <a:prstDash val="solid"/>
            <a:miter/>
          </a:ln>
        </p:spPr>
        <p:txBody>
          <a:bodyPr rtlCol="0" anchor="ctr"/>
          <a:lstStyle/>
          <a:p>
            <a:endParaRPr lang="en-US" noProof="0"/>
          </a:p>
        </p:txBody>
      </p:sp>
      <p:sp>
        <p:nvSpPr>
          <p:cNvPr id="5" name="Rectangle: Rounded Corners 4">
            <a:extLst>
              <a:ext uri="{FF2B5EF4-FFF2-40B4-BE49-F238E27FC236}">
                <a16:creationId xmlns:a16="http://schemas.microsoft.com/office/drawing/2014/main" id="{DE221A9E-E264-591D-0308-CF64B912F745}"/>
              </a:ext>
            </a:extLst>
          </p:cNvPr>
          <p:cNvSpPr/>
          <p:nvPr/>
        </p:nvSpPr>
        <p:spPr>
          <a:xfrm>
            <a:off x="4675189" y="1063497"/>
            <a:ext cx="6721200" cy="2581403"/>
          </a:xfrm>
          <a:prstGeom prst="roundRect">
            <a:avLst>
              <a:gd name="adj" fmla="val 4209"/>
            </a:avLst>
          </a:prstGeom>
          <a:solidFill>
            <a:schemeClr val="accent2"/>
          </a:solidFill>
          <a:ln w="6350" cap="flat">
            <a:noFill/>
            <a:prstDash val="solid"/>
            <a:miter/>
          </a:ln>
        </p:spPr>
        <p:txBody>
          <a:bodyPr rtlCol="0" anchor="ctr"/>
          <a:lstStyle/>
          <a:p>
            <a:endParaRPr lang="en-US" noProof="0"/>
          </a:p>
        </p:txBody>
      </p:sp>
      <p:sp>
        <p:nvSpPr>
          <p:cNvPr id="12" name="Rectangle: Rounded Corners 11">
            <a:extLst>
              <a:ext uri="{FF2B5EF4-FFF2-40B4-BE49-F238E27FC236}">
                <a16:creationId xmlns:a16="http://schemas.microsoft.com/office/drawing/2014/main" id="{6E5A7C3B-31D8-7A46-6147-0BE1FBCC53B5}"/>
              </a:ext>
            </a:extLst>
          </p:cNvPr>
          <p:cNvSpPr/>
          <p:nvPr/>
        </p:nvSpPr>
        <p:spPr>
          <a:xfrm>
            <a:off x="4675189" y="1063496"/>
            <a:ext cx="6721200" cy="1301319"/>
          </a:xfrm>
          <a:prstGeom prst="roundRect">
            <a:avLst>
              <a:gd name="adj" fmla="val 8349"/>
            </a:avLst>
          </a:prstGeom>
          <a:solidFill>
            <a:schemeClr val="accent1"/>
          </a:solidFill>
          <a:ln w="6350" cap="flat">
            <a:noFill/>
            <a:prstDash val="solid"/>
            <a:miter/>
          </a:ln>
        </p:spPr>
        <p:txBody>
          <a:bodyPr rtlCol="0" anchor="ctr"/>
          <a:lstStyle/>
          <a:p>
            <a:endParaRPr lang="en-US"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6102349" y="1427196"/>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7588250" y="1333525"/>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588250" y="2634845"/>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6102349" y="2728431"/>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6102349" y="3997275"/>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7588250" y="3903795"/>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6102349" y="5287573"/>
            <a:ext cx="1383191" cy="564279"/>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7588250" y="5194497"/>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8" name="Text Placeholder 19">
            <a:extLst>
              <a:ext uri="{FF2B5EF4-FFF2-40B4-BE49-F238E27FC236}">
                <a16:creationId xmlns:a16="http://schemas.microsoft.com/office/drawing/2014/main" id="{61FAA2CD-5B5F-AF0C-FA21-81A442555B91}"/>
              </a:ext>
            </a:extLst>
          </p:cNvPr>
          <p:cNvSpPr>
            <a:spLocks noGrp="1"/>
          </p:cNvSpPr>
          <p:nvPr>
            <p:ph type="body" sz="quarter" idx="26" hasCustomPrompt="1"/>
          </p:nvPr>
        </p:nvSpPr>
        <p:spPr>
          <a:xfrm>
            <a:off x="5037973" y="1426707"/>
            <a:ext cx="971551" cy="564278"/>
          </a:xfrm>
        </p:spPr>
        <p:txBody>
          <a:bodyPr anchor="ctr"/>
          <a:lstStyle>
            <a:lvl1pPr>
              <a:defRPr sz="4300">
                <a:solidFill>
                  <a:schemeClr val="bg1"/>
                </a:solidFill>
              </a:defRPr>
            </a:lvl1pPr>
          </a:lstStyle>
          <a:p>
            <a:pPr lvl="0"/>
            <a:r>
              <a:rPr lang="en-US" noProof="0"/>
              <a:t>XX</a:t>
            </a:r>
          </a:p>
        </p:txBody>
      </p:sp>
      <p:sp>
        <p:nvSpPr>
          <p:cNvPr id="19" name="Text Placeholder 19">
            <a:extLst>
              <a:ext uri="{FF2B5EF4-FFF2-40B4-BE49-F238E27FC236}">
                <a16:creationId xmlns:a16="http://schemas.microsoft.com/office/drawing/2014/main" id="{14032524-72B9-444A-AA19-9D165759F2AB}"/>
              </a:ext>
            </a:extLst>
          </p:cNvPr>
          <p:cNvSpPr>
            <a:spLocks noGrp="1"/>
          </p:cNvSpPr>
          <p:nvPr>
            <p:ph type="body" sz="quarter" idx="27" hasCustomPrompt="1"/>
          </p:nvPr>
        </p:nvSpPr>
        <p:spPr>
          <a:xfrm>
            <a:off x="5037973" y="2728027"/>
            <a:ext cx="971551" cy="564278"/>
          </a:xfrm>
        </p:spPr>
        <p:txBody>
          <a:bodyPr anchor="ctr"/>
          <a:lstStyle>
            <a:lvl1pPr>
              <a:defRPr sz="4300">
                <a:solidFill>
                  <a:schemeClr val="bg1"/>
                </a:solidFill>
              </a:defRPr>
            </a:lvl1pPr>
          </a:lstStyle>
          <a:p>
            <a:pPr lvl="0"/>
            <a:r>
              <a:rPr lang="en-US" noProof="0"/>
              <a:t>XX</a:t>
            </a:r>
          </a:p>
        </p:txBody>
      </p:sp>
      <p:sp>
        <p:nvSpPr>
          <p:cNvPr id="22" name="Text Placeholder 19">
            <a:extLst>
              <a:ext uri="{FF2B5EF4-FFF2-40B4-BE49-F238E27FC236}">
                <a16:creationId xmlns:a16="http://schemas.microsoft.com/office/drawing/2014/main" id="{6BE09930-598F-0DC3-E9F7-F5E9341361C4}"/>
              </a:ext>
            </a:extLst>
          </p:cNvPr>
          <p:cNvSpPr>
            <a:spLocks noGrp="1"/>
          </p:cNvSpPr>
          <p:nvPr>
            <p:ph type="body" sz="quarter" idx="35" hasCustomPrompt="1"/>
          </p:nvPr>
        </p:nvSpPr>
        <p:spPr>
          <a:xfrm>
            <a:off x="5037973" y="5287573"/>
            <a:ext cx="971551" cy="564278"/>
          </a:xfrm>
        </p:spPr>
        <p:txBody>
          <a:bodyPr anchor="ctr"/>
          <a:lstStyle>
            <a:lvl1pPr>
              <a:defRPr sz="4300">
                <a:solidFill>
                  <a:schemeClr val="bg1"/>
                </a:solidFill>
              </a:defRPr>
            </a:lvl1pPr>
          </a:lstStyle>
          <a:p>
            <a:pPr lvl="0"/>
            <a:r>
              <a:rPr lang="en-US" noProof="0"/>
              <a:t>XX</a:t>
            </a:r>
          </a:p>
        </p:txBody>
      </p:sp>
      <p:sp>
        <p:nvSpPr>
          <p:cNvPr id="24" name="Text Placeholder 19">
            <a:extLst>
              <a:ext uri="{FF2B5EF4-FFF2-40B4-BE49-F238E27FC236}">
                <a16:creationId xmlns:a16="http://schemas.microsoft.com/office/drawing/2014/main" id="{E624D9F7-C85C-8228-2671-9DC2E607AF5F}"/>
              </a:ext>
            </a:extLst>
          </p:cNvPr>
          <p:cNvSpPr>
            <a:spLocks noGrp="1"/>
          </p:cNvSpPr>
          <p:nvPr>
            <p:ph type="body" sz="quarter" idx="31" hasCustomPrompt="1"/>
          </p:nvPr>
        </p:nvSpPr>
        <p:spPr>
          <a:xfrm>
            <a:off x="5037973" y="3996871"/>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588375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6.xml><?xml version="1.0" encoding="utf-8"?>
<p:sldLayout xmlns:a="http://schemas.openxmlformats.org/drawingml/2006/main" xmlns:r="http://schemas.openxmlformats.org/officeDocument/2006/relationships" xmlns:p="http://schemas.openxmlformats.org/presentationml/2006/main" showMasterSp="0" preserve="1">
  <p:cSld name="Case Study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Case study</a:t>
            </a:r>
          </a:p>
        </p:txBody>
      </p:sp>
      <p:pic>
        <p:nvPicPr>
          <p:cNvPr id="6" name="Graphic 5" descr="Open folder with solid fill">
            <a:extLst>
              <a:ext uri="{FF2B5EF4-FFF2-40B4-BE49-F238E27FC236}">
                <a16:creationId xmlns:a16="http://schemas.microsoft.com/office/drawing/2014/main" id="{E8E8FED3-276F-FF82-4CDD-8289C701E689}"/>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277531" y="1766888"/>
            <a:ext cx="3115488" cy="3115488"/>
          </a:xfrm>
          <a:prstGeom prst="rect">
            <a:avLst/>
          </a:prstGeom>
        </p:spPr>
      </p:pic>
      <p:sp>
        <p:nvSpPr>
          <p:cNvPr id="3" name="TextBox 2">
            <a:extLst>
              <a:ext uri="{FF2B5EF4-FFF2-40B4-BE49-F238E27FC236}">
                <a16:creationId xmlns:a16="http://schemas.microsoft.com/office/drawing/2014/main" id="{95964225-3AAB-EC4D-86B1-ECD27FF6A1B2}"/>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690470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7.xml><?xml version="1.0" encoding="utf-8"?>
<p:sldLayout xmlns:a="http://schemas.openxmlformats.org/drawingml/2006/main" xmlns:r="http://schemas.openxmlformats.org/officeDocument/2006/relationships" xmlns:p="http://schemas.openxmlformats.org/presentationml/2006/main" preserve="1">
  <p:cSld name="Case Study A">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5AF9345E-388F-9ABD-28CA-7D6AA5E65D0B}"/>
              </a:ext>
            </a:extLst>
          </p:cNvPr>
          <p:cNvSpPr/>
          <p:nvPr/>
        </p:nvSpPr>
        <p:spPr>
          <a:xfrm>
            <a:off x="5645149" y="3740149"/>
            <a:ext cx="5754689" cy="2474914"/>
          </a:xfrm>
          <a:prstGeom prst="roundRect">
            <a:avLst>
              <a:gd name="adj" fmla="val 4380"/>
            </a:avLst>
          </a:prstGeom>
          <a:solidFill>
            <a:schemeClr val="accent1"/>
          </a:solidFill>
          <a:ln w="6350" cap="flat">
            <a:noFill/>
            <a:prstDash val="solid"/>
            <a:miter/>
          </a:ln>
        </p:spPr>
        <p:txBody>
          <a:bodyPr rtlCol="0" anchor="ctr"/>
          <a:lstStyle/>
          <a:p>
            <a:endParaRPr lang="en-US"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807884" cy="107251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3173175"/>
            <a:ext cx="3807884" cy="471725"/>
          </a:xfrm>
        </p:spPr>
        <p:txBody>
          <a:bodyPr/>
          <a:lstStyle>
            <a:lvl1pPr>
              <a:lnSpc>
                <a:spcPct val="10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2163"/>
            <a:ext cx="5754688" cy="2852737"/>
          </a:xfrm>
          <a:prstGeom prst="roundRect">
            <a:avLst>
              <a:gd name="adj" fmla="val 380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4005262"/>
            <a:ext cx="2147171" cy="184689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179763" y="4005261"/>
            <a:ext cx="2149168" cy="184689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6102351" y="4005261"/>
            <a:ext cx="2149168" cy="1846899"/>
          </a:xfrm>
        </p:spPr>
        <p:txBody>
          <a:bodyPr/>
          <a:lstStyle>
            <a:lvl1pPr>
              <a:defRPr>
                <a:solidFill>
                  <a:schemeClr val="bg1"/>
                </a:solidFill>
              </a:defRPr>
            </a:lvl1pPr>
            <a:lvl2pPr>
              <a:defRPr>
                <a:solidFill>
                  <a:schemeClr val="bg1"/>
                </a:solidFill>
              </a:defRPr>
            </a:lvl2pPr>
            <a:lvl3pPr>
              <a:buClrTx/>
              <a:buSzPct val="100000"/>
              <a:defRPr>
                <a:solidFill>
                  <a:schemeClr val="bg1"/>
                </a:solidFill>
              </a:defRPr>
            </a:lvl3pPr>
            <a:lvl4pPr>
              <a:buClrTx/>
              <a:buSzPct val="100000"/>
              <a:defRPr>
                <a:solidFill>
                  <a:schemeClr val="bg1"/>
                </a:solidFill>
              </a:defRPr>
            </a:lvl4pPr>
            <a:lvl5pPr>
              <a:buClrTx/>
              <a:buSzPct val="100000"/>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Chart Placeholder 8">
            <a:extLst>
              <a:ext uri="{FF2B5EF4-FFF2-40B4-BE49-F238E27FC236}">
                <a16:creationId xmlns:a16="http://schemas.microsoft.com/office/drawing/2014/main" id="{649AE133-740B-4A5F-FBD4-CFCF1045A977}"/>
              </a:ext>
            </a:extLst>
          </p:cNvPr>
          <p:cNvSpPr>
            <a:spLocks noGrp="1"/>
          </p:cNvSpPr>
          <p:nvPr>
            <p:ph type="chart" sz="quarter" idx="26" hasCustomPrompt="1"/>
          </p:nvPr>
        </p:nvSpPr>
        <p:spPr>
          <a:xfrm>
            <a:off x="8809755" y="4005260"/>
            <a:ext cx="2149168" cy="1846900"/>
          </a:xfrm>
        </p:spPr>
        <p:txBody>
          <a:bodyPr/>
          <a:lstStyle>
            <a:lvl1pPr>
              <a:defRPr>
                <a:solidFill>
                  <a:schemeClr val="bg1"/>
                </a:solidFill>
              </a:defRPr>
            </a:lvl1pPr>
          </a:lstStyle>
          <a:p>
            <a:r>
              <a:rPr lang="en-US" noProof="0"/>
              <a:t>Click icon to insert chart</a:t>
            </a:r>
          </a:p>
        </p:txBody>
      </p:sp>
      <p:sp>
        <p:nvSpPr>
          <p:cNvPr id="28" name="Text Placeholder 10">
            <a:extLst>
              <a:ext uri="{FF2B5EF4-FFF2-40B4-BE49-F238E27FC236}">
                <a16:creationId xmlns:a16="http://schemas.microsoft.com/office/drawing/2014/main" id="{FCAFAA0E-4298-994D-CDB7-3A5933F6CF67}"/>
              </a:ext>
            </a:extLst>
          </p:cNvPr>
          <p:cNvSpPr>
            <a:spLocks noGrp="1"/>
          </p:cNvSpPr>
          <p:nvPr>
            <p:ph type="body" sz="quarter" idx="22" hasCustomPrompt="1"/>
          </p:nvPr>
        </p:nvSpPr>
        <p:spPr>
          <a:xfrm>
            <a:off x="790575" y="789840"/>
            <a:ext cx="1508400" cy="21600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700">
                <a:solidFill>
                  <a:schemeClr val="bg1"/>
                </a:solidFill>
                <a:latin typeface="Arial" panose="020B0604020202020204" pitchFamily="34" charset="0"/>
                <a:ea typeface="Roboto" panose="02000000000000000000" pitchFamily="2" charset="0"/>
              </a:defRPr>
            </a:lvl1pPr>
          </a:lstStyle>
          <a:p>
            <a:pPr lvl="0"/>
            <a:r>
              <a:rPr lang="en-US" noProof="0"/>
              <a:t>Case Study</a:t>
            </a:r>
          </a:p>
        </p:txBody>
      </p:sp>
    </p:spTree>
    <p:extLst>
      <p:ext uri="{BB962C8B-B14F-4D97-AF65-F5344CB8AC3E}">
        <p14:creationId xmlns:p14="http://schemas.microsoft.com/office/powerpoint/2010/main" val="4144766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8.xml><?xml version="1.0" encoding="utf-8"?>
<p:sldLayout xmlns:a="http://schemas.openxmlformats.org/drawingml/2006/main" xmlns:r="http://schemas.openxmlformats.org/officeDocument/2006/relationships" xmlns:p="http://schemas.openxmlformats.org/presentationml/2006/main" preserve="1">
  <p:cSld name="Case Study B">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5AF9345E-388F-9ABD-28CA-7D6AA5E65D0B}"/>
              </a:ext>
            </a:extLst>
          </p:cNvPr>
          <p:cNvSpPr/>
          <p:nvPr/>
        </p:nvSpPr>
        <p:spPr>
          <a:xfrm>
            <a:off x="5645149" y="790575"/>
            <a:ext cx="5754689" cy="5424488"/>
          </a:xfrm>
          <a:prstGeom prst="roundRect">
            <a:avLst>
              <a:gd name="adj" fmla="val 1999"/>
            </a:avLst>
          </a:prstGeom>
          <a:solidFill>
            <a:schemeClr val="accent1"/>
          </a:solidFill>
          <a:ln w="6350" cap="flat">
            <a:noFill/>
            <a:prstDash val="solid"/>
            <a:miter/>
          </a:ln>
        </p:spPr>
        <p:txBody>
          <a:bodyPr rtlCol="0" anchor="ctr"/>
          <a:lstStyle/>
          <a:p>
            <a:endParaRPr lang="en-US"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807884" cy="107251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3173175"/>
            <a:ext cx="3807884" cy="471725"/>
          </a:xfrm>
        </p:spPr>
        <p:txBody>
          <a:bodyPr/>
          <a:lstStyle>
            <a:lvl1pPr>
              <a:lnSpc>
                <a:spcPct val="10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2163"/>
            <a:ext cx="5754688" cy="2852737"/>
          </a:xfrm>
          <a:prstGeom prst="roundRect">
            <a:avLst>
              <a:gd name="adj" fmla="val 380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4005262"/>
            <a:ext cx="2147171" cy="184689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179763" y="4005261"/>
            <a:ext cx="2149168" cy="184689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6102351" y="4005261"/>
            <a:ext cx="2149168" cy="184689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Chart Placeholder 8">
            <a:extLst>
              <a:ext uri="{FF2B5EF4-FFF2-40B4-BE49-F238E27FC236}">
                <a16:creationId xmlns:a16="http://schemas.microsoft.com/office/drawing/2014/main" id="{649AE133-740B-4A5F-FBD4-CFCF1045A977}"/>
              </a:ext>
            </a:extLst>
          </p:cNvPr>
          <p:cNvSpPr>
            <a:spLocks noGrp="1"/>
          </p:cNvSpPr>
          <p:nvPr>
            <p:ph type="chart" sz="quarter" idx="26" hasCustomPrompt="1"/>
          </p:nvPr>
        </p:nvSpPr>
        <p:spPr>
          <a:xfrm>
            <a:off x="8809755" y="4005260"/>
            <a:ext cx="2149168" cy="1846900"/>
          </a:xfrm>
        </p:spPr>
        <p:txBody>
          <a:bodyPr/>
          <a:lstStyle>
            <a:lvl1pPr>
              <a:defRPr>
                <a:solidFill>
                  <a:schemeClr val="bg1"/>
                </a:solidFill>
              </a:defRPr>
            </a:lvl1pPr>
          </a:lstStyle>
          <a:p>
            <a:r>
              <a:rPr lang="en-US" noProof="0"/>
              <a:t>Click icon to insert chart</a:t>
            </a:r>
          </a:p>
        </p:txBody>
      </p:sp>
      <p:sp>
        <p:nvSpPr>
          <p:cNvPr id="28" name="Text Placeholder 10">
            <a:extLst>
              <a:ext uri="{FF2B5EF4-FFF2-40B4-BE49-F238E27FC236}">
                <a16:creationId xmlns:a16="http://schemas.microsoft.com/office/drawing/2014/main" id="{FCAFAA0E-4298-994D-CDB7-3A5933F6CF67}"/>
              </a:ext>
            </a:extLst>
          </p:cNvPr>
          <p:cNvSpPr>
            <a:spLocks noGrp="1"/>
          </p:cNvSpPr>
          <p:nvPr>
            <p:ph type="body" sz="quarter" idx="22" hasCustomPrompt="1"/>
          </p:nvPr>
        </p:nvSpPr>
        <p:spPr>
          <a:xfrm>
            <a:off x="790575" y="789840"/>
            <a:ext cx="1508400" cy="21600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700">
                <a:solidFill>
                  <a:schemeClr val="bg1"/>
                </a:solidFill>
                <a:latin typeface="Arial" panose="020B0604020202020204" pitchFamily="34" charset="0"/>
                <a:ea typeface="Roboto" panose="02000000000000000000" pitchFamily="2" charset="0"/>
              </a:defRPr>
            </a:lvl1pPr>
          </a:lstStyle>
          <a:p>
            <a:pPr lvl="0"/>
            <a:r>
              <a:rPr lang="en-US" noProof="0"/>
              <a:t>Case Study</a:t>
            </a:r>
          </a:p>
        </p:txBody>
      </p:sp>
    </p:spTree>
    <p:extLst>
      <p:ext uri="{BB962C8B-B14F-4D97-AF65-F5344CB8AC3E}">
        <p14:creationId xmlns:p14="http://schemas.microsoft.com/office/powerpoint/2010/main" val="2446281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9.xml><?xml version="1.0" encoding="utf-8"?>
<p:sldLayout xmlns:a="http://schemas.openxmlformats.org/drawingml/2006/main" xmlns:r="http://schemas.openxmlformats.org/officeDocument/2006/relationships" xmlns:p="http://schemas.openxmlformats.org/presentationml/2006/main" preserve="1">
  <p:cSld name="Case Study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E74E91F5-DD60-9E7F-0827-599382632F7F}"/>
              </a:ext>
            </a:extLst>
          </p:cNvPr>
          <p:cNvSpPr/>
          <p:nvPr/>
        </p:nvSpPr>
        <p:spPr>
          <a:xfrm>
            <a:off x="7067550" y="1766889"/>
            <a:ext cx="4332288" cy="4452936"/>
          </a:xfrm>
          <a:prstGeom prst="roundRect">
            <a:avLst>
              <a:gd name="adj" fmla="val 2502"/>
            </a:avLst>
          </a:prstGeom>
          <a:solidFill>
            <a:schemeClr val="accent1"/>
          </a:solidFill>
          <a:ln w="6350" cap="flat">
            <a:noFill/>
            <a:prstDash val="solid"/>
            <a:miter/>
          </a:ln>
        </p:spPr>
        <p:txBody>
          <a:bodyPr rtlCol="0" anchor="ctr"/>
          <a:lstStyle/>
          <a:p>
            <a:endParaRPr lang="en-US" noProof="0"/>
          </a:p>
        </p:txBody>
      </p:sp>
      <p:sp>
        <p:nvSpPr>
          <p:cNvPr id="2" name="Text Placeholder 10">
            <a:extLst>
              <a:ext uri="{FF2B5EF4-FFF2-40B4-BE49-F238E27FC236}">
                <a16:creationId xmlns:a16="http://schemas.microsoft.com/office/drawing/2014/main" id="{CEA09A9A-B7BA-C22F-EF47-CB38D8F1633C}"/>
              </a:ext>
            </a:extLst>
          </p:cNvPr>
          <p:cNvSpPr>
            <a:spLocks noGrp="1"/>
          </p:cNvSpPr>
          <p:nvPr>
            <p:ph type="body" sz="quarter" idx="27" hasCustomPrompt="1"/>
          </p:nvPr>
        </p:nvSpPr>
        <p:spPr>
          <a:xfrm>
            <a:off x="2123800" y="373063"/>
            <a:ext cx="1508400" cy="216000"/>
          </a:xfrm>
          <a:prstGeom prst="roundRect">
            <a:avLst>
              <a:gd name="adj" fmla="val 50000"/>
            </a:avLst>
          </a:prstGeom>
          <a:solidFill>
            <a:srgbClr val="CFD4ED"/>
          </a:solidFill>
          <a:ln w="6350">
            <a:noFill/>
            <a:miter lim="800000"/>
          </a:ln>
        </p:spPr>
        <p:txBody>
          <a:bodyPr lIns="0" anchor="ctr" anchorCtr="0"/>
          <a:lstStyle>
            <a:lvl1pPr algn="ctr">
              <a:spcAft>
                <a:spcPts val="0"/>
              </a:spcAft>
              <a:defRPr sz="700">
                <a:solidFill>
                  <a:schemeClr val="accent1"/>
                </a:solidFill>
                <a:latin typeface="Arial" panose="020B0604020202020204" pitchFamily="34" charset="0"/>
                <a:ea typeface="Roboto" panose="02000000000000000000" pitchFamily="2" charset="0"/>
              </a:defRPr>
            </a:lvl1pPr>
          </a:lstStyle>
          <a:p>
            <a:pPr lvl="0"/>
            <a:r>
              <a:rPr lang="en-US" noProof="0"/>
              <a:t>Category</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0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2133600"/>
            <a:ext cx="2841625" cy="371855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929062" y="2133599"/>
            <a:ext cx="2841625" cy="371856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7515225" y="2133599"/>
            <a:ext cx="3434613" cy="3718561"/>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8" name="Text Placeholder 10">
            <a:extLst>
              <a:ext uri="{FF2B5EF4-FFF2-40B4-BE49-F238E27FC236}">
                <a16:creationId xmlns:a16="http://schemas.microsoft.com/office/drawing/2014/main" id="{FCAFAA0E-4298-994D-CDB7-3A5933F6CF67}"/>
              </a:ext>
            </a:extLst>
          </p:cNvPr>
          <p:cNvSpPr>
            <a:spLocks noGrp="1"/>
          </p:cNvSpPr>
          <p:nvPr>
            <p:ph type="body" sz="quarter" idx="22" hasCustomPrompt="1"/>
          </p:nvPr>
        </p:nvSpPr>
        <p:spPr>
          <a:xfrm>
            <a:off x="790575" y="373063"/>
            <a:ext cx="1508400" cy="21600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700">
                <a:solidFill>
                  <a:schemeClr val="bg1"/>
                </a:solidFill>
                <a:latin typeface="Arial" panose="020B0604020202020204" pitchFamily="34" charset="0"/>
                <a:ea typeface="Roboto" panose="02000000000000000000" pitchFamily="2" charset="0"/>
              </a:defRPr>
            </a:lvl1pPr>
          </a:lstStyle>
          <a:p>
            <a:pPr lvl="0"/>
            <a:r>
              <a:rPr lang="en-US" noProof="0"/>
              <a:t>Case Study</a:t>
            </a:r>
          </a:p>
        </p:txBody>
      </p: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25" name="Picture Placeholder 101">
            <a:extLst>
              <a:ext uri="{FF2B5EF4-FFF2-40B4-BE49-F238E27FC236}">
                <a16:creationId xmlns:a16="http://schemas.microsoft.com/office/drawing/2014/main" id="{012BF825-2CE2-560B-8804-A1170FDB0EA1}"/>
              </a:ext>
            </a:extLst>
          </p:cNvPr>
          <p:cNvSpPr>
            <a:spLocks noGrp="1"/>
          </p:cNvSpPr>
          <p:nvPr>
            <p:ph type="pic" sz="quarter" idx="28" hasCustomPrompt="1"/>
          </p:nvPr>
        </p:nvSpPr>
        <p:spPr>
          <a:xfrm>
            <a:off x="3805121" y="354407"/>
            <a:ext cx="253312" cy="253312"/>
          </a:xfrm>
        </p:spPr>
        <p:txBody>
          <a:bodyPr anchor="ctr"/>
          <a:lstStyle>
            <a:lvl1pPr algn="l">
              <a:defRPr sz="6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193499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p:cSld name="Statement/Quote B Dark Blue">
    <p:bg>
      <p:bgPr>
        <a:solidFill>
          <a:schemeClr val="accent1"/>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1"/>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71265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0.xml><?xml version="1.0" encoding="utf-8"?>
<p:sldLayout xmlns:a="http://schemas.openxmlformats.org/drawingml/2006/main" xmlns:r="http://schemas.openxmlformats.org/officeDocument/2006/relationships" xmlns:p="http://schemas.openxmlformats.org/presentationml/2006/main" preserve="1">
  <p:cSld name="Case Study 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60D87C98-B006-EDF8-802B-B3458387A173}"/>
              </a:ext>
            </a:extLst>
          </p:cNvPr>
          <p:cNvSpPr/>
          <p:nvPr/>
        </p:nvSpPr>
        <p:spPr>
          <a:xfrm>
            <a:off x="793437"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EAA71684-05E2-DD89-9493-BB1D6C31DBA2}"/>
              </a:ext>
            </a:extLst>
          </p:cNvPr>
          <p:cNvSpPr/>
          <p:nvPr/>
        </p:nvSpPr>
        <p:spPr>
          <a:xfrm>
            <a:off x="4353191" y="1766889"/>
            <a:ext cx="3488400" cy="4451512"/>
          </a:xfrm>
          <a:prstGeom prst="roundRect">
            <a:avLst>
              <a:gd name="adj" fmla="val 309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5ADF70BD-A415-24A6-3438-E481A1715503}"/>
              </a:ext>
            </a:extLst>
          </p:cNvPr>
          <p:cNvSpPr/>
          <p:nvPr/>
        </p:nvSpPr>
        <p:spPr>
          <a:xfrm>
            <a:off x="7912945" y="1766889"/>
            <a:ext cx="3488400" cy="4451512"/>
          </a:xfrm>
          <a:prstGeom prst="roundRect">
            <a:avLst>
              <a:gd name="adj" fmla="val 309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2" name="Text Placeholder 10">
            <a:extLst>
              <a:ext uri="{FF2B5EF4-FFF2-40B4-BE49-F238E27FC236}">
                <a16:creationId xmlns:a16="http://schemas.microsoft.com/office/drawing/2014/main" id="{CEA09A9A-B7BA-C22F-EF47-CB38D8F1633C}"/>
              </a:ext>
            </a:extLst>
          </p:cNvPr>
          <p:cNvSpPr>
            <a:spLocks noGrp="1"/>
          </p:cNvSpPr>
          <p:nvPr>
            <p:ph type="body" sz="quarter" idx="27" hasCustomPrompt="1"/>
          </p:nvPr>
        </p:nvSpPr>
        <p:spPr>
          <a:xfrm>
            <a:off x="2123800" y="373063"/>
            <a:ext cx="1508400" cy="216000"/>
          </a:xfrm>
          <a:prstGeom prst="roundRect">
            <a:avLst>
              <a:gd name="adj" fmla="val 50000"/>
            </a:avLst>
          </a:prstGeom>
          <a:solidFill>
            <a:schemeClr val="accent3"/>
          </a:solidFill>
          <a:ln w="6350">
            <a:noFill/>
            <a:miter lim="800000"/>
          </a:ln>
        </p:spPr>
        <p:txBody>
          <a:bodyPr lIns="0" anchor="ctr" anchorCtr="0"/>
          <a:lstStyle>
            <a:lvl1pPr algn="ctr">
              <a:spcAft>
                <a:spcPts val="0"/>
              </a:spcAft>
              <a:defRPr sz="700">
                <a:solidFill>
                  <a:schemeClr val="bg1"/>
                </a:solidFill>
                <a:latin typeface="Arial" panose="020B0604020202020204" pitchFamily="34" charset="0"/>
                <a:ea typeface="Roboto" panose="02000000000000000000" pitchFamily="2" charset="0"/>
              </a:defRPr>
            </a:lvl1pPr>
          </a:lstStyle>
          <a:p>
            <a:pPr lvl="0"/>
            <a:r>
              <a:rPr lang="en-US" noProof="0"/>
              <a:t>Category</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0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1243437" y="2133600"/>
            <a:ext cx="2588400" cy="371855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4803191"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8362945"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8" name="Text Placeholder 10">
            <a:extLst>
              <a:ext uri="{FF2B5EF4-FFF2-40B4-BE49-F238E27FC236}">
                <a16:creationId xmlns:a16="http://schemas.microsoft.com/office/drawing/2014/main" id="{FCAFAA0E-4298-994D-CDB7-3A5933F6CF67}"/>
              </a:ext>
            </a:extLst>
          </p:cNvPr>
          <p:cNvSpPr>
            <a:spLocks noGrp="1"/>
          </p:cNvSpPr>
          <p:nvPr>
            <p:ph type="body" sz="quarter" idx="22" hasCustomPrompt="1"/>
          </p:nvPr>
        </p:nvSpPr>
        <p:spPr>
          <a:xfrm>
            <a:off x="790575" y="373063"/>
            <a:ext cx="1508400" cy="21600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700">
                <a:solidFill>
                  <a:schemeClr val="bg1"/>
                </a:solidFill>
                <a:latin typeface="Arial" panose="020B0604020202020204" pitchFamily="34" charset="0"/>
                <a:ea typeface="Roboto" panose="02000000000000000000" pitchFamily="2" charset="0"/>
              </a:defRPr>
            </a:lvl1pPr>
          </a:lstStyle>
          <a:p>
            <a:pPr lvl="0"/>
            <a:r>
              <a:rPr lang="en-US" noProof="0"/>
              <a:t>Case Study</a:t>
            </a:r>
          </a:p>
        </p:txBody>
      </p: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25" name="Picture Placeholder 101">
            <a:extLst>
              <a:ext uri="{FF2B5EF4-FFF2-40B4-BE49-F238E27FC236}">
                <a16:creationId xmlns:a16="http://schemas.microsoft.com/office/drawing/2014/main" id="{012BF825-2CE2-560B-8804-A1170FDB0EA1}"/>
              </a:ext>
            </a:extLst>
          </p:cNvPr>
          <p:cNvSpPr>
            <a:spLocks noGrp="1"/>
          </p:cNvSpPr>
          <p:nvPr>
            <p:ph type="pic" sz="quarter" idx="28" hasCustomPrompt="1"/>
          </p:nvPr>
        </p:nvSpPr>
        <p:spPr>
          <a:xfrm>
            <a:off x="3805120" y="354806"/>
            <a:ext cx="253311" cy="252514"/>
          </a:xfrm>
        </p:spPr>
        <p:txBody>
          <a:bodyPr anchor="ctr"/>
          <a:lstStyle>
            <a:lvl1pPr algn="l">
              <a:defRPr sz="6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2285872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1.xml><?xml version="1.0" encoding="utf-8"?>
<p:sldLayout xmlns:a="http://schemas.openxmlformats.org/drawingml/2006/main" xmlns:r="http://schemas.openxmlformats.org/officeDocument/2006/relationships" xmlns:p="http://schemas.openxmlformats.org/presentationml/2006/main" preserve="1">
  <p:cSld name="Case Study E">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5ADF70BD-A415-24A6-3438-E481A1715503}"/>
              </a:ext>
            </a:extLst>
          </p:cNvPr>
          <p:cNvSpPr/>
          <p:nvPr/>
        </p:nvSpPr>
        <p:spPr>
          <a:xfrm>
            <a:off x="7744565" y="1766889"/>
            <a:ext cx="3654000" cy="4451512"/>
          </a:xfrm>
          <a:prstGeom prst="roundRect">
            <a:avLst>
              <a:gd name="adj" fmla="val 295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EAA71684-05E2-DD89-9493-BB1D6C31DBA2}"/>
              </a:ext>
            </a:extLst>
          </p:cNvPr>
          <p:cNvSpPr/>
          <p:nvPr/>
        </p:nvSpPr>
        <p:spPr>
          <a:xfrm>
            <a:off x="4269000" y="1766889"/>
            <a:ext cx="3654000" cy="4451512"/>
          </a:xfrm>
          <a:prstGeom prst="roundRect">
            <a:avLst>
              <a:gd name="adj" fmla="val 295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60D87C98-B006-EDF8-802B-B3458387A173}"/>
              </a:ext>
            </a:extLst>
          </p:cNvPr>
          <p:cNvSpPr/>
          <p:nvPr/>
        </p:nvSpPr>
        <p:spPr>
          <a:xfrm>
            <a:off x="793435" y="1766889"/>
            <a:ext cx="3654000" cy="4451512"/>
          </a:xfrm>
          <a:prstGeom prst="roundRect">
            <a:avLst>
              <a:gd name="adj" fmla="val 295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2" name="Text Placeholder 10">
            <a:extLst>
              <a:ext uri="{FF2B5EF4-FFF2-40B4-BE49-F238E27FC236}">
                <a16:creationId xmlns:a16="http://schemas.microsoft.com/office/drawing/2014/main" id="{CEA09A9A-B7BA-C22F-EF47-CB38D8F1633C}"/>
              </a:ext>
            </a:extLst>
          </p:cNvPr>
          <p:cNvSpPr>
            <a:spLocks noGrp="1"/>
          </p:cNvSpPr>
          <p:nvPr>
            <p:ph type="body" sz="quarter" idx="27" hasCustomPrompt="1"/>
          </p:nvPr>
        </p:nvSpPr>
        <p:spPr>
          <a:xfrm>
            <a:off x="2123800" y="373063"/>
            <a:ext cx="1508400" cy="216000"/>
          </a:xfrm>
          <a:prstGeom prst="roundRect">
            <a:avLst>
              <a:gd name="adj" fmla="val 50000"/>
            </a:avLst>
          </a:prstGeom>
          <a:solidFill>
            <a:schemeClr val="accent3"/>
          </a:solidFill>
          <a:ln w="6350">
            <a:noFill/>
            <a:miter lim="800000"/>
          </a:ln>
        </p:spPr>
        <p:txBody>
          <a:bodyPr lIns="0" anchor="ctr" anchorCtr="0"/>
          <a:lstStyle>
            <a:lvl1pPr algn="ctr">
              <a:spcAft>
                <a:spcPts val="0"/>
              </a:spcAft>
              <a:defRPr sz="700">
                <a:solidFill>
                  <a:schemeClr val="bg1"/>
                </a:solidFill>
                <a:latin typeface="Arial" panose="020B0604020202020204" pitchFamily="34" charset="0"/>
                <a:ea typeface="Roboto" panose="02000000000000000000" pitchFamily="2" charset="0"/>
              </a:defRPr>
            </a:lvl1pPr>
          </a:lstStyle>
          <a:p>
            <a:pPr lvl="0"/>
            <a:r>
              <a:rPr lang="en-US" noProof="0"/>
              <a:t>Category</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0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1243437" y="2133600"/>
            <a:ext cx="2588400" cy="371855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4803191"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8362945"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8" name="Text Placeholder 10">
            <a:extLst>
              <a:ext uri="{FF2B5EF4-FFF2-40B4-BE49-F238E27FC236}">
                <a16:creationId xmlns:a16="http://schemas.microsoft.com/office/drawing/2014/main" id="{FCAFAA0E-4298-994D-CDB7-3A5933F6CF67}"/>
              </a:ext>
            </a:extLst>
          </p:cNvPr>
          <p:cNvSpPr>
            <a:spLocks noGrp="1"/>
          </p:cNvSpPr>
          <p:nvPr>
            <p:ph type="body" sz="quarter" idx="22" hasCustomPrompt="1"/>
          </p:nvPr>
        </p:nvSpPr>
        <p:spPr>
          <a:xfrm>
            <a:off x="790575" y="373063"/>
            <a:ext cx="1508400" cy="21600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700">
                <a:solidFill>
                  <a:schemeClr val="bg1"/>
                </a:solidFill>
                <a:latin typeface="Arial" panose="020B0604020202020204" pitchFamily="34" charset="0"/>
                <a:ea typeface="Roboto" panose="02000000000000000000" pitchFamily="2" charset="0"/>
              </a:defRPr>
            </a:lvl1pPr>
          </a:lstStyle>
          <a:p>
            <a:pPr lvl="0"/>
            <a:r>
              <a:rPr lang="en-US" noProof="0"/>
              <a:t>Case Study</a:t>
            </a:r>
          </a:p>
        </p:txBody>
      </p: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25" name="Picture Placeholder 101">
            <a:extLst>
              <a:ext uri="{FF2B5EF4-FFF2-40B4-BE49-F238E27FC236}">
                <a16:creationId xmlns:a16="http://schemas.microsoft.com/office/drawing/2014/main" id="{012BF825-2CE2-560B-8804-A1170FDB0EA1}"/>
              </a:ext>
            </a:extLst>
          </p:cNvPr>
          <p:cNvSpPr>
            <a:spLocks noGrp="1"/>
          </p:cNvSpPr>
          <p:nvPr>
            <p:ph type="pic" sz="quarter" idx="28" hasCustomPrompt="1"/>
          </p:nvPr>
        </p:nvSpPr>
        <p:spPr>
          <a:xfrm>
            <a:off x="3805120" y="354806"/>
            <a:ext cx="253311" cy="252514"/>
          </a:xfrm>
        </p:spPr>
        <p:txBody>
          <a:bodyPr anchor="ctr"/>
          <a:lstStyle>
            <a:lvl1pPr algn="l">
              <a:defRPr sz="6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1618808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2.xml><?xml version="1.0" encoding="utf-8"?>
<p:sldLayout xmlns:a="http://schemas.openxmlformats.org/drawingml/2006/main" xmlns:r="http://schemas.openxmlformats.org/officeDocument/2006/relationships" xmlns:p="http://schemas.openxmlformats.org/presentationml/2006/main" showMasterSp="0" preserve="1">
  <p:cSld name="Video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Video</a:t>
            </a:r>
          </a:p>
        </p:txBody>
      </p:sp>
      <p:sp>
        <p:nvSpPr>
          <p:cNvPr id="12" name="Freeform: Shape 11">
            <a:extLst>
              <a:ext uri="{FF2B5EF4-FFF2-40B4-BE49-F238E27FC236}">
                <a16:creationId xmlns:a16="http://schemas.microsoft.com/office/drawing/2014/main" id="{E6957855-246E-AAE5-1648-643D05D62BDD}"/>
              </a:ext>
            </a:extLst>
          </p:cNvPr>
          <p:cNvSpPr/>
          <p:nvPr/>
        </p:nvSpPr>
        <p:spPr>
          <a:xfrm>
            <a:off x="946298" y="2199489"/>
            <a:ext cx="3206602" cy="2094694"/>
          </a:xfrm>
          <a:custGeom>
            <a:avLst/>
            <a:gdLst>
              <a:gd name="connsiteX0" fmla="*/ 1617862 w 3797154"/>
              <a:gd name="connsiteY0" fmla="*/ 582960 h 2480468"/>
              <a:gd name="connsiteX1" fmla="*/ 1617862 w 3797154"/>
              <a:gd name="connsiteY1" fmla="*/ 1897508 h 2480468"/>
              <a:gd name="connsiteX2" fmla="*/ 2636491 w 3797154"/>
              <a:gd name="connsiteY2" fmla="*/ 1239980 h 2480468"/>
              <a:gd name="connsiteX3" fmla="*/ 337220 w 3797154"/>
              <a:gd name="connsiteY3" fmla="*/ 0 h 2480468"/>
              <a:gd name="connsiteX4" fmla="*/ 3459934 w 3797154"/>
              <a:gd name="connsiteY4" fmla="*/ 0 h 2480468"/>
              <a:gd name="connsiteX5" fmla="*/ 3797154 w 3797154"/>
              <a:gd name="connsiteY5" fmla="*/ 337220 h 2480468"/>
              <a:gd name="connsiteX6" fmla="*/ 3797154 w 3797154"/>
              <a:gd name="connsiteY6" fmla="*/ 2143248 h 2480468"/>
              <a:gd name="connsiteX7" fmla="*/ 3459934 w 3797154"/>
              <a:gd name="connsiteY7" fmla="*/ 2480468 h 2480468"/>
              <a:gd name="connsiteX8" fmla="*/ 337220 w 3797154"/>
              <a:gd name="connsiteY8" fmla="*/ 2480468 h 2480468"/>
              <a:gd name="connsiteX9" fmla="*/ 0 w 3797154"/>
              <a:gd name="connsiteY9" fmla="*/ 2143248 h 2480468"/>
              <a:gd name="connsiteX10" fmla="*/ 0 w 3797154"/>
              <a:gd name="connsiteY10" fmla="*/ 337220 h 2480468"/>
              <a:gd name="connsiteX11" fmla="*/ 337220 w 3797154"/>
              <a:gd name="connsiteY11"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7154" h="2480468">
                <a:moveTo>
                  <a:pt x="1617862" y="582960"/>
                </a:moveTo>
                <a:lnTo>
                  <a:pt x="1617862" y="1897508"/>
                </a:lnTo>
                <a:lnTo>
                  <a:pt x="2636491" y="1239980"/>
                </a:lnTo>
                <a:close/>
                <a:moveTo>
                  <a:pt x="337220" y="0"/>
                </a:moveTo>
                <a:lnTo>
                  <a:pt x="3459934" y="0"/>
                </a:lnTo>
                <a:cubicBezTo>
                  <a:pt x="3646175" y="0"/>
                  <a:pt x="3797154" y="150979"/>
                  <a:pt x="3797154" y="337220"/>
                </a:cubicBezTo>
                <a:lnTo>
                  <a:pt x="3797154" y="2143248"/>
                </a:lnTo>
                <a:cubicBezTo>
                  <a:pt x="3797154" y="2329489"/>
                  <a:pt x="3646175" y="2480468"/>
                  <a:pt x="3459934" y="2480468"/>
                </a:cubicBezTo>
                <a:lnTo>
                  <a:pt x="337220" y="2480468"/>
                </a:lnTo>
                <a:cubicBezTo>
                  <a:pt x="150979" y="2480468"/>
                  <a:pt x="0" y="2329489"/>
                  <a:pt x="0" y="2143248"/>
                </a:cubicBezTo>
                <a:lnTo>
                  <a:pt x="0" y="337220"/>
                </a:lnTo>
                <a:cubicBezTo>
                  <a:pt x="0" y="150979"/>
                  <a:pt x="150979" y="0"/>
                  <a:pt x="33722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3" name="TextBox 2">
            <a:extLst>
              <a:ext uri="{FF2B5EF4-FFF2-40B4-BE49-F238E27FC236}">
                <a16:creationId xmlns:a16="http://schemas.microsoft.com/office/drawing/2014/main" id="{B090A633-DE2B-8BE5-2A63-C5893CBE853D}"/>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268923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3.xml><?xml version="1.0" encoding="utf-8"?>
<p:sldLayout xmlns:a="http://schemas.openxmlformats.org/drawingml/2006/main" xmlns:r="http://schemas.openxmlformats.org/officeDocument/2006/relationships" xmlns:p="http://schemas.openxmlformats.org/presentationml/2006/main" preserve="1">
  <p:cSld name="Video Full Bleed">
    <p:spTree>
      <p:nvGrpSpPr>
        <p:cNvPr id="1" name=""/>
        <p:cNvGrpSpPr/>
        <p:nvPr/>
      </p:nvGrpSpPr>
      <p:grpSpPr>
        <a:xfrm>
          <a:off x="0" y="0"/>
          <a:ext cx="0" cy="0"/>
          <a:chOff x="0" y="0"/>
          <a:chExt cx="0" cy="0"/>
        </a:xfrm>
      </p:grpSpPr>
      <p:sp>
        <p:nvSpPr>
          <p:cNvPr id="6" name="Media Placeholder 5">
            <a:extLst>
              <a:ext uri="{FF2B5EF4-FFF2-40B4-BE49-F238E27FC236}">
                <a16:creationId xmlns:a16="http://schemas.microsoft.com/office/drawing/2014/main" id="{7B3F669D-88A4-8689-60E9-B7A314C0C1C9}"/>
              </a:ext>
            </a:extLst>
          </p:cNvPr>
          <p:cNvSpPr>
            <a:spLocks noGrp="1"/>
          </p:cNvSpPr>
          <p:nvPr>
            <p:ph type="media" sz="quarter" idx="12" hasCustomPrompt="1"/>
          </p:nvPr>
        </p:nvSpPr>
        <p:spPr>
          <a:xfrm>
            <a:off x="0" y="0"/>
            <a:ext cx="12192000" cy="6858000"/>
          </a:xfr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video</a:t>
            </a:r>
          </a:p>
        </p:txBody>
      </p:sp>
      <p:sp>
        <p:nvSpPr>
          <p:cNvPr id="3" name="Slide Number Placeholder 2">
            <a:extLst>
              <a:ext uri="{FF2B5EF4-FFF2-40B4-BE49-F238E27FC236}">
                <a16:creationId xmlns:a16="http://schemas.microsoft.com/office/drawing/2014/main" id="{D1B85793-2B2F-4815-73C0-E4667F3A7321}"/>
              </a:ext>
            </a:extLst>
          </p:cNvPr>
          <p:cNvSpPr>
            <a:spLocks noGrp="1"/>
          </p:cNvSpPr>
          <p:nvPr>
            <p:ph type="sldNum" sz="quarter" idx="10"/>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 name="Footer Placeholder 3">
            <a:extLst>
              <a:ext uri="{FF2B5EF4-FFF2-40B4-BE49-F238E27FC236}">
                <a16:creationId xmlns:a16="http://schemas.microsoft.com/office/drawing/2014/main" id="{9597DB07-159C-D942-97E9-52CFE347C1A3}"/>
              </a:ext>
            </a:extLst>
          </p:cNvPr>
          <p:cNvSpPr>
            <a:spLocks noGrp="1"/>
          </p:cNvSpPr>
          <p:nvPr>
            <p:ph type="ftr" sz="quarter" idx="11"/>
          </p:nvPr>
        </p:nvSpPr>
        <p:spPr/>
        <p:txBody>
          <a:bodyPr/>
          <a:lstStyle>
            <a:lvl1pPr>
              <a:defRPr>
                <a:solidFill>
                  <a:schemeClr val="bg1"/>
                </a:solidFill>
              </a:defRPr>
            </a:lvl1pPr>
          </a:lstStyle>
          <a:p>
            <a:r>
              <a:rPr lang="en-US"/>
              <a:t>Experian | Confidential</a:t>
            </a:r>
          </a:p>
        </p:txBody>
      </p:sp>
      <p:sp>
        <p:nvSpPr>
          <p:cNvPr id="2" name="Text Placeholder 9">
            <a:extLst>
              <a:ext uri="{FF2B5EF4-FFF2-40B4-BE49-F238E27FC236}">
                <a16:creationId xmlns:a16="http://schemas.microsoft.com/office/drawing/2014/main" id="{3D60E80A-10F1-6EB6-FC24-51A27825AA1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457195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4.xml><?xml version="1.0" encoding="utf-8"?>
<p:sldLayout xmlns:a="http://schemas.openxmlformats.org/drawingml/2006/main" xmlns:r="http://schemas.openxmlformats.org/officeDocument/2006/relationships" xmlns:p="http://schemas.openxmlformats.org/presentationml/2006/main" preserve="1">
  <p:cSld name="Video and Content">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2" name="Media Placeholder 5">
            <a:extLst>
              <a:ext uri="{FF2B5EF4-FFF2-40B4-BE49-F238E27FC236}">
                <a16:creationId xmlns:a16="http://schemas.microsoft.com/office/drawing/2014/main" id="{28301BB3-62B2-F29E-891D-93CBAD6182F4}"/>
              </a:ext>
            </a:extLst>
          </p:cNvPr>
          <p:cNvSpPr>
            <a:spLocks noGrp="1"/>
          </p:cNvSpPr>
          <p:nvPr>
            <p:ph type="media" sz="quarter" idx="19" hasCustomPrompt="1"/>
          </p:nvPr>
        </p:nvSpPr>
        <p:spPr>
          <a:xfrm>
            <a:off x="3703637" y="1766888"/>
            <a:ext cx="7696201" cy="4448175"/>
          </a:xfrm>
          <a:prstGeom prst="roundRect">
            <a:avLst>
              <a:gd name="adj" fmla="val 2428"/>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video into placeholder</a:t>
            </a:r>
          </a:p>
        </p:txBody>
      </p:sp>
    </p:spTree>
    <p:extLst>
      <p:ext uri="{BB962C8B-B14F-4D97-AF65-F5344CB8AC3E}">
        <p14:creationId xmlns:p14="http://schemas.microsoft.com/office/powerpoint/2010/main" val="46523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5.xml><?xml version="1.0" encoding="utf-8"?>
<p:sldLayout xmlns:a="http://schemas.openxmlformats.org/drawingml/2006/main" xmlns:r="http://schemas.openxmlformats.org/officeDocument/2006/relationships" xmlns:p="http://schemas.openxmlformats.org/presentationml/2006/main" showMasterSp="0" preserve="1">
  <p:cSld name="Partner Logo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Partner logos</a:t>
            </a:r>
          </a:p>
        </p:txBody>
      </p:sp>
      <p:pic>
        <p:nvPicPr>
          <p:cNvPr id="4" name="Graphic 3" descr="Badge Tm with solid fill">
            <a:extLst>
              <a:ext uri="{FF2B5EF4-FFF2-40B4-BE49-F238E27FC236}">
                <a16:creationId xmlns:a16="http://schemas.microsoft.com/office/drawing/2014/main" id="{50B74FAE-7C3B-8E35-ED53-CCFB6B162F12}"/>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23925" y="1524000"/>
            <a:ext cx="3619500" cy="3619500"/>
          </a:xfrm>
          <a:prstGeom prst="rect">
            <a:avLst/>
          </a:prstGeom>
        </p:spPr>
      </p:pic>
      <p:sp>
        <p:nvSpPr>
          <p:cNvPr id="3" name="TextBox 2">
            <a:extLst>
              <a:ext uri="{FF2B5EF4-FFF2-40B4-BE49-F238E27FC236}">
                <a16:creationId xmlns:a16="http://schemas.microsoft.com/office/drawing/2014/main" id="{934DC5F1-51E7-A4FA-632E-52416BD61BCB}"/>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3699285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6.xml><?xml version="1.0" encoding="utf-8"?>
<p:sldLayout xmlns:a="http://schemas.openxmlformats.org/drawingml/2006/main" xmlns:r="http://schemas.openxmlformats.org/officeDocument/2006/relationships" xmlns:p="http://schemas.openxmlformats.org/presentationml/2006/main" preserve="1">
  <p:cSld name="Logos x6">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3" name="Rectangle: Rounded Corners 12">
            <a:extLst>
              <a:ext uri="{FF2B5EF4-FFF2-40B4-BE49-F238E27FC236}">
                <a16:creationId xmlns:a16="http://schemas.microsoft.com/office/drawing/2014/main" id="{828FC845-5896-40EC-E073-4E999BC3400B}"/>
              </a:ext>
            </a:extLst>
          </p:cNvPr>
          <p:cNvSpPr/>
          <p:nvPr/>
        </p:nvSpPr>
        <p:spPr>
          <a:xfrm>
            <a:off x="790575"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36688"/>
              </a:solidFill>
              <a:effectLst/>
              <a:uLnTx/>
              <a:uFillTx/>
              <a:latin typeface="+mn-lt"/>
              <a:ea typeface="+mn-ea"/>
              <a:cs typeface="+mn-cs"/>
            </a:endParaRPr>
          </a:p>
        </p:txBody>
      </p:sp>
      <p:sp>
        <p:nvSpPr>
          <p:cNvPr id="14" name="Rectangle: Rounded Corners 13">
            <a:extLst>
              <a:ext uri="{FF2B5EF4-FFF2-40B4-BE49-F238E27FC236}">
                <a16:creationId xmlns:a16="http://schemas.microsoft.com/office/drawing/2014/main" id="{A2D7DE2A-F36C-A1C5-7254-BD01C96F5B35}"/>
              </a:ext>
            </a:extLst>
          </p:cNvPr>
          <p:cNvSpPr/>
          <p:nvPr/>
        </p:nvSpPr>
        <p:spPr>
          <a:xfrm>
            <a:off x="4350837"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36688"/>
              </a:solidFill>
              <a:effectLst/>
              <a:uLnTx/>
              <a:uFillTx/>
              <a:latin typeface="+mn-lt"/>
              <a:ea typeface="+mn-ea"/>
              <a:cs typeface="+mn-cs"/>
            </a:endParaRPr>
          </a:p>
        </p:txBody>
      </p:sp>
      <p:sp>
        <p:nvSpPr>
          <p:cNvPr id="15" name="Rectangle: Rounded Corners 14">
            <a:extLst>
              <a:ext uri="{FF2B5EF4-FFF2-40B4-BE49-F238E27FC236}">
                <a16:creationId xmlns:a16="http://schemas.microsoft.com/office/drawing/2014/main" id="{D48CBE1E-470D-4370-5F80-644FE7F3C37A}"/>
              </a:ext>
            </a:extLst>
          </p:cNvPr>
          <p:cNvSpPr/>
          <p:nvPr/>
        </p:nvSpPr>
        <p:spPr>
          <a:xfrm>
            <a:off x="7911099"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36688"/>
              </a:solidFill>
              <a:effectLst/>
              <a:uLnTx/>
              <a:uFillTx/>
              <a:latin typeface="+mn-lt"/>
              <a:ea typeface="+mn-ea"/>
              <a:cs typeface="+mn-cs"/>
            </a:endParaRPr>
          </a:p>
        </p:txBody>
      </p:sp>
      <p:sp>
        <p:nvSpPr>
          <p:cNvPr id="16" name="Rectangle: Rounded Corners 15">
            <a:extLst>
              <a:ext uri="{FF2B5EF4-FFF2-40B4-BE49-F238E27FC236}">
                <a16:creationId xmlns:a16="http://schemas.microsoft.com/office/drawing/2014/main" id="{BEEA0447-054B-4630-6B93-291D67662EE1}"/>
              </a:ext>
            </a:extLst>
          </p:cNvPr>
          <p:cNvSpPr/>
          <p:nvPr/>
        </p:nvSpPr>
        <p:spPr>
          <a:xfrm>
            <a:off x="790575"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36688"/>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C4A67D18-F3C1-0AC0-38DF-2207290E78E4}"/>
              </a:ext>
            </a:extLst>
          </p:cNvPr>
          <p:cNvSpPr/>
          <p:nvPr/>
        </p:nvSpPr>
        <p:spPr>
          <a:xfrm>
            <a:off x="4350837"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36688"/>
              </a:solidFill>
              <a:effectLst/>
              <a:uLnTx/>
              <a:uFillTx/>
              <a:latin typeface="+mn-lt"/>
              <a:ea typeface="+mn-ea"/>
              <a:cs typeface="+mn-cs"/>
            </a:endParaRPr>
          </a:p>
        </p:txBody>
      </p:sp>
      <p:sp>
        <p:nvSpPr>
          <p:cNvPr id="18" name="Rectangle: Rounded Corners 17">
            <a:extLst>
              <a:ext uri="{FF2B5EF4-FFF2-40B4-BE49-F238E27FC236}">
                <a16:creationId xmlns:a16="http://schemas.microsoft.com/office/drawing/2014/main" id="{B3333606-F498-D88B-64B5-80B7CEC8ED60}"/>
              </a:ext>
            </a:extLst>
          </p:cNvPr>
          <p:cNvSpPr/>
          <p:nvPr/>
        </p:nvSpPr>
        <p:spPr>
          <a:xfrm>
            <a:off x="7911099"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36688"/>
              </a:solidFill>
              <a:effectLst/>
              <a:uLnTx/>
              <a:uFillTx/>
              <a:latin typeface="+mn-lt"/>
              <a:ea typeface="+mn-ea"/>
              <a:cs typeface="+mn-cs"/>
            </a:endParaRPr>
          </a:p>
        </p:txBody>
      </p:sp>
      <p:sp>
        <p:nvSpPr>
          <p:cNvPr id="46" name="Picture Placeholder 19">
            <a:extLst>
              <a:ext uri="{FF2B5EF4-FFF2-40B4-BE49-F238E27FC236}">
                <a16:creationId xmlns:a16="http://schemas.microsoft.com/office/drawing/2014/main" id="{CA8F0F78-CF88-DCB0-15E0-23DD13912098}"/>
              </a:ext>
            </a:extLst>
          </p:cNvPr>
          <p:cNvSpPr>
            <a:spLocks noGrp="1"/>
          </p:cNvSpPr>
          <p:nvPr>
            <p:ph type="pic" sz="quarter" idx="22" hasCustomPrompt="1"/>
          </p:nvPr>
        </p:nvSpPr>
        <p:spPr>
          <a:xfrm>
            <a:off x="1618752"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7" name="Picture Placeholder 26">
            <a:extLst>
              <a:ext uri="{FF2B5EF4-FFF2-40B4-BE49-F238E27FC236}">
                <a16:creationId xmlns:a16="http://schemas.microsoft.com/office/drawing/2014/main" id="{881B9CD0-E4F7-50D3-C854-D104BE65C0D1}"/>
              </a:ext>
            </a:extLst>
          </p:cNvPr>
          <p:cNvSpPr>
            <a:spLocks noGrp="1"/>
          </p:cNvSpPr>
          <p:nvPr>
            <p:ph type="pic" sz="quarter" idx="23" hasCustomPrompt="1"/>
          </p:nvPr>
        </p:nvSpPr>
        <p:spPr>
          <a:xfrm>
            <a:off x="5179014"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8" name="Picture Placeholder 19">
            <a:extLst>
              <a:ext uri="{FF2B5EF4-FFF2-40B4-BE49-F238E27FC236}">
                <a16:creationId xmlns:a16="http://schemas.microsoft.com/office/drawing/2014/main" id="{14257BF2-D221-D7F8-C3C4-C71DFE8F4287}"/>
              </a:ext>
            </a:extLst>
          </p:cNvPr>
          <p:cNvSpPr>
            <a:spLocks noGrp="1"/>
          </p:cNvSpPr>
          <p:nvPr>
            <p:ph type="pic" sz="quarter" idx="24" hasCustomPrompt="1"/>
          </p:nvPr>
        </p:nvSpPr>
        <p:spPr>
          <a:xfrm>
            <a:off x="8739276"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9" name="Picture Placeholder 26">
            <a:extLst>
              <a:ext uri="{FF2B5EF4-FFF2-40B4-BE49-F238E27FC236}">
                <a16:creationId xmlns:a16="http://schemas.microsoft.com/office/drawing/2014/main" id="{05319A44-B744-9BEC-8D68-A70EF58946C9}"/>
              </a:ext>
            </a:extLst>
          </p:cNvPr>
          <p:cNvSpPr>
            <a:spLocks noGrp="1"/>
          </p:cNvSpPr>
          <p:nvPr>
            <p:ph type="pic" sz="quarter" idx="25" hasCustomPrompt="1"/>
          </p:nvPr>
        </p:nvSpPr>
        <p:spPr>
          <a:xfrm>
            <a:off x="1618752"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0" name="Picture Placeholder 26">
            <a:extLst>
              <a:ext uri="{FF2B5EF4-FFF2-40B4-BE49-F238E27FC236}">
                <a16:creationId xmlns:a16="http://schemas.microsoft.com/office/drawing/2014/main" id="{0636A15E-194D-B3FC-4A4D-E42B2804C175}"/>
              </a:ext>
            </a:extLst>
          </p:cNvPr>
          <p:cNvSpPr>
            <a:spLocks noGrp="1"/>
          </p:cNvSpPr>
          <p:nvPr>
            <p:ph type="pic" sz="quarter" idx="26" hasCustomPrompt="1"/>
          </p:nvPr>
        </p:nvSpPr>
        <p:spPr>
          <a:xfrm>
            <a:off x="5179013"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1" name="Picture Placeholder 26">
            <a:extLst>
              <a:ext uri="{FF2B5EF4-FFF2-40B4-BE49-F238E27FC236}">
                <a16:creationId xmlns:a16="http://schemas.microsoft.com/office/drawing/2014/main" id="{E0C40000-AA5D-C562-F543-13931F859A0D}"/>
              </a:ext>
            </a:extLst>
          </p:cNvPr>
          <p:cNvSpPr>
            <a:spLocks noGrp="1"/>
          </p:cNvSpPr>
          <p:nvPr>
            <p:ph type="pic" sz="quarter" idx="27" hasCustomPrompt="1"/>
          </p:nvPr>
        </p:nvSpPr>
        <p:spPr>
          <a:xfrm>
            <a:off x="8739275"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Tree>
    <p:extLst>
      <p:ext uri="{BB962C8B-B14F-4D97-AF65-F5344CB8AC3E}">
        <p14:creationId xmlns:p14="http://schemas.microsoft.com/office/powerpoint/2010/main" val="29970520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7.xml><?xml version="1.0" encoding="utf-8"?>
<p:sldLayout xmlns:a="http://schemas.openxmlformats.org/drawingml/2006/main" xmlns:r="http://schemas.openxmlformats.org/officeDocument/2006/relationships" xmlns:p="http://schemas.openxmlformats.org/presentationml/2006/main" preserve="1">
  <p:cSld name="Logos x8">
    <p:bg>
      <p:bgPr>
        <a:solidFill>
          <a:schemeClr val="bg2"/>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45AF128-442B-58FB-E5A4-AEF50B3787F0}"/>
              </a:ext>
            </a:extLst>
          </p:cNvPr>
          <p:cNvSpPr/>
          <p:nvPr/>
        </p:nvSpPr>
        <p:spPr>
          <a:xfrm>
            <a:off x="790575"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36688"/>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C5B15178-B2A5-4A5E-0F9D-39FDCAA26855}"/>
              </a:ext>
            </a:extLst>
          </p:cNvPr>
          <p:cNvSpPr/>
          <p:nvPr/>
        </p:nvSpPr>
        <p:spPr>
          <a:xfrm>
            <a:off x="3464771"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36688"/>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C884B556-8F62-8AC0-95E5-1CE5C54A4E73}"/>
              </a:ext>
            </a:extLst>
          </p:cNvPr>
          <p:cNvSpPr/>
          <p:nvPr/>
        </p:nvSpPr>
        <p:spPr>
          <a:xfrm>
            <a:off x="6138967"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36688"/>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1AB68220-DF8D-7F2D-1693-52FE082B9645}"/>
              </a:ext>
            </a:extLst>
          </p:cNvPr>
          <p:cNvSpPr/>
          <p:nvPr/>
        </p:nvSpPr>
        <p:spPr>
          <a:xfrm>
            <a:off x="790575"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36688"/>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B35F9DDD-4FBA-C1B0-E2EA-31B4F34786A7}"/>
              </a:ext>
            </a:extLst>
          </p:cNvPr>
          <p:cNvSpPr/>
          <p:nvPr/>
        </p:nvSpPr>
        <p:spPr>
          <a:xfrm>
            <a:off x="3464771"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36688"/>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63A43776-F7F6-773B-CED0-3AF3087FBC44}"/>
              </a:ext>
            </a:extLst>
          </p:cNvPr>
          <p:cNvSpPr/>
          <p:nvPr/>
        </p:nvSpPr>
        <p:spPr>
          <a:xfrm>
            <a:off x="6138967"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36688"/>
              </a:solidFill>
              <a:effectLst/>
              <a:uLnTx/>
              <a:uFillTx/>
              <a:latin typeface="+mn-lt"/>
              <a:ea typeface="+mn-ea"/>
              <a:cs typeface="+mn-cs"/>
            </a:endParaRPr>
          </a:p>
        </p:txBody>
      </p:sp>
      <p:sp>
        <p:nvSpPr>
          <p:cNvPr id="19" name="Rectangle: Rounded Corners 18">
            <a:extLst>
              <a:ext uri="{FF2B5EF4-FFF2-40B4-BE49-F238E27FC236}">
                <a16:creationId xmlns:a16="http://schemas.microsoft.com/office/drawing/2014/main" id="{BA5440DE-7274-C456-8E15-1429A80965D4}"/>
              </a:ext>
            </a:extLst>
          </p:cNvPr>
          <p:cNvSpPr/>
          <p:nvPr/>
        </p:nvSpPr>
        <p:spPr>
          <a:xfrm>
            <a:off x="8813163"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36688"/>
              </a:solidFill>
              <a:effectLst/>
              <a:uLnTx/>
              <a:uFillTx/>
              <a:latin typeface="+mn-lt"/>
              <a:ea typeface="+mn-ea"/>
              <a:cs typeface="+mn-cs"/>
            </a:endParaRPr>
          </a:p>
        </p:txBody>
      </p:sp>
      <p:sp>
        <p:nvSpPr>
          <p:cNvPr id="20" name="Rectangle: Rounded Corners 19">
            <a:extLst>
              <a:ext uri="{FF2B5EF4-FFF2-40B4-BE49-F238E27FC236}">
                <a16:creationId xmlns:a16="http://schemas.microsoft.com/office/drawing/2014/main" id="{CB646139-02AA-0149-DC37-0B2918878111}"/>
              </a:ext>
            </a:extLst>
          </p:cNvPr>
          <p:cNvSpPr/>
          <p:nvPr/>
        </p:nvSpPr>
        <p:spPr>
          <a:xfrm>
            <a:off x="8813163"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36688"/>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6" name="Picture Placeholder 19">
            <a:extLst>
              <a:ext uri="{FF2B5EF4-FFF2-40B4-BE49-F238E27FC236}">
                <a16:creationId xmlns:a16="http://schemas.microsoft.com/office/drawing/2014/main" id="{CA8F0F78-CF88-DCB0-15E0-23DD13912098}"/>
              </a:ext>
            </a:extLst>
          </p:cNvPr>
          <p:cNvSpPr>
            <a:spLocks noGrp="1"/>
          </p:cNvSpPr>
          <p:nvPr>
            <p:ph type="pic" sz="quarter" idx="22" hasCustomPrompt="1"/>
          </p:nvPr>
        </p:nvSpPr>
        <p:spPr>
          <a:xfrm>
            <a:off x="1210118"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7" name="Picture Placeholder 26">
            <a:extLst>
              <a:ext uri="{FF2B5EF4-FFF2-40B4-BE49-F238E27FC236}">
                <a16:creationId xmlns:a16="http://schemas.microsoft.com/office/drawing/2014/main" id="{881B9CD0-E4F7-50D3-C854-D104BE65C0D1}"/>
              </a:ext>
            </a:extLst>
          </p:cNvPr>
          <p:cNvSpPr>
            <a:spLocks noGrp="1"/>
          </p:cNvSpPr>
          <p:nvPr>
            <p:ph type="pic" sz="quarter" idx="23" hasCustomPrompt="1"/>
          </p:nvPr>
        </p:nvSpPr>
        <p:spPr>
          <a:xfrm>
            <a:off x="3884314"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8" name="Picture Placeholder 19">
            <a:extLst>
              <a:ext uri="{FF2B5EF4-FFF2-40B4-BE49-F238E27FC236}">
                <a16:creationId xmlns:a16="http://schemas.microsoft.com/office/drawing/2014/main" id="{14257BF2-D221-D7F8-C3C4-C71DFE8F4287}"/>
              </a:ext>
            </a:extLst>
          </p:cNvPr>
          <p:cNvSpPr>
            <a:spLocks noGrp="1"/>
          </p:cNvSpPr>
          <p:nvPr>
            <p:ph type="pic" sz="quarter" idx="24" hasCustomPrompt="1"/>
          </p:nvPr>
        </p:nvSpPr>
        <p:spPr>
          <a:xfrm>
            <a:off x="6558511"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9" name="Picture Placeholder 26">
            <a:extLst>
              <a:ext uri="{FF2B5EF4-FFF2-40B4-BE49-F238E27FC236}">
                <a16:creationId xmlns:a16="http://schemas.microsoft.com/office/drawing/2014/main" id="{05319A44-B744-9BEC-8D68-A70EF58946C9}"/>
              </a:ext>
            </a:extLst>
          </p:cNvPr>
          <p:cNvSpPr>
            <a:spLocks noGrp="1"/>
          </p:cNvSpPr>
          <p:nvPr>
            <p:ph type="pic" sz="quarter" idx="25" hasCustomPrompt="1"/>
          </p:nvPr>
        </p:nvSpPr>
        <p:spPr>
          <a:xfrm>
            <a:off x="9232706"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0" name="Picture Placeholder 26">
            <a:extLst>
              <a:ext uri="{FF2B5EF4-FFF2-40B4-BE49-F238E27FC236}">
                <a16:creationId xmlns:a16="http://schemas.microsoft.com/office/drawing/2014/main" id="{0636A15E-194D-B3FC-4A4D-E42B2804C175}"/>
              </a:ext>
            </a:extLst>
          </p:cNvPr>
          <p:cNvSpPr>
            <a:spLocks noGrp="1"/>
          </p:cNvSpPr>
          <p:nvPr>
            <p:ph type="pic" sz="quarter" idx="26" hasCustomPrompt="1"/>
          </p:nvPr>
        </p:nvSpPr>
        <p:spPr>
          <a:xfrm>
            <a:off x="1210118" y="4614725"/>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1" name="Picture Placeholder 26">
            <a:extLst>
              <a:ext uri="{FF2B5EF4-FFF2-40B4-BE49-F238E27FC236}">
                <a16:creationId xmlns:a16="http://schemas.microsoft.com/office/drawing/2014/main" id="{E0C40000-AA5D-C562-F543-13931F859A0D}"/>
              </a:ext>
            </a:extLst>
          </p:cNvPr>
          <p:cNvSpPr>
            <a:spLocks noGrp="1"/>
          </p:cNvSpPr>
          <p:nvPr>
            <p:ph type="pic" sz="quarter" idx="27" hasCustomPrompt="1"/>
          </p:nvPr>
        </p:nvSpPr>
        <p:spPr>
          <a:xfrm>
            <a:off x="3884314" y="4614725"/>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2" name="Picture Placeholder 26">
            <a:extLst>
              <a:ext uri="{FF2B5EF4-FFF2-40B4-BE49-F238E27FC236}">
                <a16:creationId xmlns:a16="http://schemas.microsoft.com/office/drawing/2014/main" id="{1C3013DD-DF42-2D03-54C2-50D247D81FC6}"/>
              </a:ext>
            </a:extLst>
          </p:cNvPr>
          <p:cNvSpPr>
            <a:spLocks noGrp="1"/>
          </p:cNvSpPr>
          <p:nvPr>
            <p:ph type="pic" sz="quarter" idx="28" hasCustomPrompt="1"/>
          </p:nvPr>
        </p:nvSpPr>
        <p:spPr>
          <a:xfrm>
            <a:off x="6558511" y="4614725"/>
            <a:ext cx="1745714" cy="595450"/>
          </a:xfrm>
          <a:prstGeom prst="rect">
            <a:avLst/>
          </a:prstGeom>
          <a:noFill/>
          <a:ln>
            <a:noFill/>
          </a:ln>
        </p:spPr>
        <p:txBody>
          <a:bodyPr lIns="180000" tIns="180000" rIns="180000" bIns="180000" anchor="ctr"/>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3" name="Picture Placeholder 26">
            <a:extLst>
              <a:ext uri="{FF2B5EF4-FFF2-40B4-BE49-F238E27FC236}">
                <a16:creationId xmlns:a16="http://schemas.microsoft.com/office/drawing/2014/main" id="{0130F0B5-B3D9-A0DD-EB04-F079BEE09CAD}"/>
              </a:ext>
            </a:extLst>
          </p:cNvPr>
          <p:cNvSpPr>
            <a:spLocks noGrp="1"/>
          </p:cNvSpPr>
          <p:nvPr>
            <p:ph type="pic" sz="quarter" idx="29" hasCustomPrompt="1"/>
          </p:nvPr>
        </p:nvSpPr>
        <p:spPr>
          <a:xfrm>
            <a:off x="9232706" y="4614725"/>
            <a:ext cx="1745714" cy="595450"/>
          </a:xfrm>
          <a:prstGeom prst="rect">
            <a:avLst/>
          </a:prstGeom>
          <a:noFill/>
          <a:ln>
            <a:noFill/>
          </a:ln>
        </p:spPr>
        <p:txBody>
          <a:bodyPr lIns="180000" tIns="180000" rIns="180000" bIns="180000" anchor="ctr"/>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Tree>
    <p:extLst>
      <p:ext uri="{BB962C8B-B14F-4D97-AF65-F5344CB8AC3E}">
        <p14:creationId xmlns:p14="http://schemas.microsoft.com/office/powerpoint/2010/main" val="29484280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8.xml><?xml version="1.0" encoding="utf-8"?>
<p:sldLayout xmlns:a="http://schemas.openxmlformats.org/drawingml/2006/main" xmlns:r="http://schemas.openxmlformats.org/officeDocument/2006/relationships" xmlns:p="http://schemas.openxmlformats.org/presentationml/2006/main" preserve="1">
  <p:cSld name="Logo Groups x3 A">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3" name="Rectangle: Rounded Corners 22">
            <a:extLst>
              <a:ext uri="{FF2B5EF4-FFF2-40B4-BE49-F238E27FC236}">
                <a16:creationId xmlns:a16="http://schemas.microsoft.com/office/drawing/2014/main" id="{D398A0A7-11D4-EA1C-8747-6B4A743A152E}"/>
              </a:ext>
            </a:extLst>
          </p:cNvPr>
          <p:cNvSpPr/>
          <p:nvPr/>
        </p:nvSpPr>
        <p:spPr>
          <a:xfrm>
            <a:off x="3703638" y="1775593"/>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36688"/>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E43F7EBA-E9EE-F383-1358-74FDC12B39D8}"/>
              </a:ext>
            </a:extLst>
          </p:cNvPr>
          <p:cNvSpPr/>
          <p:nvPr/>
        </p:nvSpPr>
        <p:spPr>
          <a:xfrm>
            <a:off x="3703638" y="3075828"/>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36688"/>
              </a:solidFill>
              <a:effectLst/>
              <a:uLnTx/>
              <a:uFillTx/>
              <a:latin typeface="+mn-lt"/>
              <a:ea typeface="+mn-ea"/>
              <a:cs typeface="+mn-cs"/>
            </a:endParaRPr>
          </a:p>
        </p:txBody>
      </p:sp>
      <p:sp>
        <p:nvSpPr>
          <p:cNvPr id="25" name="Rectangle: Rounded Corners 24">
            <a:extLst>
              <a:ext uri="{FF2B5EF4-FFF2-40B4-BE49-F238E27FC236}">
                <a16:creationId xmlns:a16="http://schemas.microsoft.com/office/drawing/2014/main" id="{E7044A57-8F97-D27D-CF77-4C6E0403D338}"/>
              </a:ext>
            </a:extLst>
          </p:cNvPr>
          <p:cNvSpPr/>
          <p:nvPr/>
        </p:nvSpPr>
        <p:spPr>
          <a:xfrm>
            <a:off x="3703638" y="4376063"/>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36688"/>
              </a:solidFill>
              <a:effectLst/>
              <a:uLnTx/>
              <a:uFillTx/>
              <a:latin typeface="+mn-lt"/>
              <a:ea typeface="+mn-ea"/>
              <a:cs typeface="+mn-cs"/>
            </a:endParaRPr>
          </a:p>
        </p:txBody>
      </p:sp>
      <p:sp>
        <p:nvSpPr>
          <p:cNvPr id="2" name="Picture Placeholder 19">
            <a:extLst>
              <a:ext uri="{FF2B5EF4-FFF2-40B4-BE49-F238E27FC236}">
                <a16:creationId xmlns:a16="http://schemas.microsoft.com/office/drawing/2014/main" id="{E497128D-B66E-1480-C502-4C31491A8CE3}"/>
              </a:ext>
            </a:extLst>
          </p:cNvPr>
          <p:cNvSpPr>
            <a:spLocks noGrp="1"/>
          </p:cNvSpPr>
          <p:nvPr>
            <p:ph type="pic" sz="quarter" idx="22" hasCustomPrompt="1"/>
          </p:nvPr>
        </p:nvSpPr>
        <p:spPr>
          <a:xfrm>
            <a:off x="4261292"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 name="Picture Placeholder 26">
            <a:extLst>
              <a:ext uri="{FF2B5EF4-FFF2-40B4-BE49-F238E27FC236}">
                <a16:creationId xmlns:a16="http://schemas.microsoft.com/office/drawing/2014/main" id="{CD6329E1-1AC8-0274-53E8-FD591ECFAAEA}"/>
              </a:ext>
            </a:extLst>
          </p:cNvPr>
          <p:cNvSpPr>
            <a:spLocks noGrp="1"/>
          </p:cNvSpPr>
          <p:nvPr>
            <p:ph type="pic" sz="quarter" idx="23" hasCustomPrompt="1"/>
          </p:nvPr>
        </p:nvSpPr>
        <p:spPr>
          <a:xfrm>
            <a:off x="5676118"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 name="Picture Placeholder 19">
            <a:extLst>
              <a:ext uri="{FF2B5EF4-FFF2-40B4-BE49-F238E27FC236}">
                <a16:creationId xmlns:a16="http://schemas.microsoft.com/office/drawing/2014/main" id="{D8E15330-35EA-F68E-57B8-7FC38D2353A4}"/>
              </a:ext>
            </a:extLst>
          </p:cNvPr>
          <p:cNvSpPr>
            <a:spLocks noGrp="1"/>
          </p:cNvSpPr>
          <p:nvPr>
            <p:ph type="pic" sz="quarter" idx="24" hasCustomPrompt="1"/>
          </p:nvPr>
        </p:nvSpPr>
        <p:spPr>
          <a:xfrm>
            <a:off x="7090944"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 name="Picture Placeholder 26">
            <a:extLst>
              <a:ext uri="{FF2B5EF4-FFF2-40B4-BE49-F238E27FC236}">
                <a16:creationId xmlns:a16="http://schemas.microsoft.com/office/drawing/2014/main" id="{E77F646F-6717-8BE4-775F-3A94B1326FAB}"/>
              </a:ext>
            </a:extLst>
          </p:cNvPr>
          <p:cNvSpPr>
            <a:spLocks noGrp="1"/>
          </p:cNvSpPr>
          <p:nvPr>
            <p:ph type="pic" sz="quarter" idx="25" hasCustomPrompt="1"/>
          </p:nvPr>
        </p:nvSpPr>
        <p:spPr>
          <a:xfrm>
            <a:off x="8505770"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89DBD2E2-D55E-BD93-632A-F53C4C1ECA74}"/>
              </a:ext>
            </a:extLst>
          </p:cNvPr>
          <p:cNvSpPr>
            <a:spLocks noGrp="1"/>
          </p:cNvSpPr>
          <p:nvPr>
            <p:ph type="pic" sz="quarter" idx="26" hasCustomPrompt="1"/>
          </p:nvPr>
        </p:nvSpPr>
        <p:spPr>
          <a:xfrm>
            <a:off x="9920596"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 name="Picture Placeholder 26">
            <a:extLst>
              <a:ext uri="{FF2B5EF4-FFF2-40B4-BE49-F238E27FC236}">
                <a16:creationId xmlns:a16="http://schemas.microsoft.com/office/drawing/2014/main" id="{3C805BDB-7740-DD37-43D0-66B867D0165B}"/>
              </a:ext>
            </a:extLst>
          </p:cNvPr>
          <p:cNvSpPr>
            <a:spLocks noGrp="1"/>
          </p:cNvSpPr>
          <p:nvPr>
            <p:ph type="pic" sz="quarter" idx="27" hasCustomPrompt="1"/>
          </p:nvPr>
        </p:nvSpPr>
        <p:spPr>
          <a:xfrm>
            <a:off x="4261292"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 name="Picture Placeholder 26">
            <a:extLst>
              <a:ext uri="{FF2B5EF4-FFF2-40B4-BE49-F238E27FC236}">
                <a16:creationId xmlns:a16="http://schemas.microsoft.com/office/drawing/2014/main" id="{97154BFF-5A54-6342-B6C7-0BE0E12CA257}"/>
              </a:ext>
            </a:extLst>
          </p:cNvPr>
          <p:cNvSpPr>
            <a:spLocks noGrp="1"/>
          </p:cNvSpPr>
          <p:nvPr>
            <p:ph type="pic" sz="quarter" idx="28" hasCustomPrompt="1"/>
          </p:nvPr>
        </p:nvSpPr>
        <p:spPr>
          <a:xfrm>
            <a:off x="5676118"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 name="Picture Placeholder 26">
            <a:extLst>
              <a:ext uri="{FF2B5EF4-FFF2-40B4-BE49-F238E27FC236}">
                <a16:creationId xmlns:a16="http://schemas.microsoft.com/office/drawing/2014/main" id="{A914497E-C7B0-5AAA-1606-8567C08D7383}"/>
              </a:ext>
            </a:extLst>
          </p:cNvPr>
          <p:cNvSpPr>
            <a:spLocks noGrp="1"/>
          </p:cNvSpPr>
          <p:nvPr>
            <p:ph type="pic" sz="quarter" idx="29" hasCustomPrompt="1"/>
          </p:nvPr>
        </p:nvSpPr>
        <p:spPr>
          <a:xfrm>
            <a:off x="7090944"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 name="Picture Placeholder 26">
            <a:extLst>
              <a:ext uri="{FF2B5EF4-FFF2-40B4-BE49-F238E27FC236}">
                <a16:creationId xmlns:a16="http://schemas.microsoft.com/office/drawing/2014/main" id="{6FA278E7-7150-EAA1-AFC5-3E88998A02FB}"/>
              </a:ext>
            </a:extLst>
          </p:cNvPr>
          <p:cNvSpPr>
            <a:spLocks noGrp="1"/>
          </p:cNvSpPr>
          <p:nvPr>
            <p:ph type="pic" sz="quarter" idx="30" hasCustomPrompt="1"/>
          </p:nvPr>
        </p:nvSpPr>
        <p:spPr>
          <a:xfrm>
            <a:off x="8505770"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E419948C-6ED2-3213-2EB8-58F725F2EBC4}"/>
              </a:ext>
            </a:extLst>
          </p:cNvPr>
          <p:cNvSpPr>
            <a:spLocks noGrp="1"/>
          </p:cNvSpPr>
          <p:nvPr>
            <p:ph type="pic" sz="quarter" idx="31" hasCustomPrompt="1"/>
          </p:nvPr>
        </p:nvSpPr>
        <p:spPr>
          <a:xfrm>
            <a:off x="9920596"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D1F51657-9608-040D-07E9-939EA6978A74}"/>
              </a:ext>
            </a:extLst>
          </p:cNvPr>
          <p:cNvSpPr>
            <a:spLocks noGrp="1"/>
          </p:cNvSpPr>
          <p:nvPr>
            <p:ph type="pic" sz="quarter" idx="32" hasCustomPrompt="1"/>
          </p:nvPr>
        </p:nvSpPr>
        <p:spPr>
          <a:xfrm>
            <a:off x="4261292"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56BAEDE1-E935-3AE8-9B18-39D8E3C5F129}"/>
              </a:ext>
            </a:extLst>
          </p:cNvPr>
          <p:cNvSpPr>
            <a:spLocks noGrp="1"/>
          </p:cNvSpPr>
          <p:nvPr>
            <p:ph type="pic" sz="quarter" idx="33" hasCustomPrompt="1"/>
          </p:nvPr>
        </p:nvSpPr>
        <p:spPr>
          <a:xfrm>
            <a:off x="5676118"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19">
            <a:extLst>
              <a:ext uri="{FF2B5EF4-FFF2-40B4-BE49-F238E27FC236}">
                <a16:creationId xmlns:a16="http://schemas.microsoft.com/office/drawing/2014/main" id="{58EECBCE-9CCC-54BD-89B0-DABBF78BFA08}"/>
              </a:ext>
            </a:extLst>
          </p:cNvPr>
          <p:cNvSpPr>
            <a:spLocks noGrp="1"/>
          </p:cNvSpPr>
          <p:nvPr>
            <p:ph type="pic" sz="quarter" idx="34" hasCustomPrompt="1"/>
          </p:nvPr>
        </p:nvSpPr>
        <p:spPr>
          <a:xfrm>
            <a:off x="7090944"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7DBB7916-A91C-1927-BE52-E4EAE7968986}"/>
              </a:ext>
            </a:extLst>
          </p:cNvPr>
          <p:cNvSpPr>
            <a:spLocks noGrp="1"/>
          </p:cNvSpPr>
          <p:nvPr>
            <p:ph type="pic" sz="quarter" idx="35" hasCustomPrompt="1"/>
          </p:nvPr>
        </p:nvSpPr>
        <p:spPr>
          <a:xfrm>
            <a:off x="8505770"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F1A3C67C-940D-B145-F198-C5E77DA1BC54}"/>
              </a:ext>
            </a:extLst>
          </p:cNvPr>
          <p:cNvSpPr>
            <a:spLocks noGrp="1"/>
          </p:cNvSpPr>
          <p:nvPr>
            <p:ph type="pic" sz="quarter" idx="36" hasCustomPrompt="1"/>
          </p:nvPr>
        </p:nvSpPr>
        <p:spPr>
          <a:xfrm>
            <a:off x="9920596"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1477354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9.xml><?xml version="1.0" encoding="utf-8"?>
<p:sldLayout xmlns:a="http://schemas.openxmlformats.org/drawingml/2006/main" xmlns:r="http://schemas.openxmlformats.org/officeDocument/2006/relationships" xmlns:p="http://schemas.openxmlformats.org/presentationml/2006/main" preserve="1">
  <p:cSld name="Logo Groups x3 B">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3" name="Rectangle: Rounded Corners 12">
            <a:extLst>
              <a:ext uri="{FF2B5EF4-FFF2-40B4-BE49-F238E27FC236}">
                <a16:creationId xmlns:a16="http://schemas.microsoft.com/office/drawing/2014/main" id="{CAE4D0A1-7B41-D2E4-4366-7A6A9CB04070}"/>
              </a:ext>
            </a:extLst>
          </p:cNvPr>
          <p:cNvSpPr/>
          <p:nvPr/>
        </p:nvSpPr>
        <p:spPr>
          <a:xfrm>
            <a:off x="793437"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14" name="Rectangle: Rounded Corners 13">
            <a:extLst>
              <a:ext uri="{FF2B5EF4-FFF2-40B4-BE49-F238E27FC236}">
                <a16:creationId xmlns:a16="http://schemas.microsoft.com/office/drawing/2014/main" id="{AC2C91FB-48D8-C471-4A9F-ADA7A4173962}"/>
              </a:ext>
            </a:extLst>
          </p:cNvPr>
          <p:cNvSpPr/>
          <p:nvPr/>
        </p:nvSpPr>
        <p:spPr>
          <a:xfrm>
            <a:off x="4353191"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15" name="Rectangle: Rounded Corners 14">
            <a:extLst>
              <a:ext uri="{FF2B5EF4-FFF2-40B4-BE49-F238E27FC236}">
                <a16:creationId xmlns:a16="http://schemas.microsoft.com/office/drawing/2014/main" id="{2BD29528-2123-453F-F4A7-886ABCD6A66F}"/>
              </a:ext>
            </a:extLst>
          </p:cNvPr>
          <p:cNvSpPr/>
          <p:nvPr/>
        </p:nvSpPr>
        <p:spPr>
          <a:xfrm>
            <a:off x="7912945"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16" name="Picture Placeholder 19">
            <a:extLst>
              <a:ext uri="{FF2B5EF4-FFF2-40B4-BE49-F238E27FC236}">
                <a16:creationId xmlns:a16="http://schemas.microsoft.com/office/drawing/2014/main" id="{8288539D-0AE8-4D39-0B54-8109D8EC5F01}"/>
              </a:ext>
            </a:extLst>
          </p:cNvPr>
          <p:cNvSpPr>
            <a:spLocks noGrp="1"/>
          </p:cNvSpPr>
          <p:nvPr>
            <p:ph type="pic" sz="quarter" idx="22" hasCustomPrompt="1"/>
          </p:nvPr>
        </p:nvSpPr>
        <p:spPr>
          <a:xfrm>
            <a:off x="2069542"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9BD302DE-A20F-B65A-461D-92BF772B3182}"/>
              </a:ext>
            </a:extLst>
          </p:cNvPr>
          <p:cNvSpPr>
            <a:spLocks noGrp="1"/>
          </p:cNvSpPr>
          <p:nvPr>
            <p:ph type="pic" sz="quarter" idx="23" hasCustomPrompt="1"/>
          </p:nvPr>
        </p:nvSpPr>
        <p:spPr>
          <a:xfrm>
            <a:off x="2069542"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8C2C86C3-F09F-2A0A-6DCD-A2E590E4B5D8}"/>
              </a:ext>
            </a:extLst>
          </p:cNvPr>
          <p:cNvSpPr>
            <a:spLocks noGrp="1"/>
          </p:cNvSpPr>
          <p:nvPr>
            <p:ph type="pic" sz="quarter" idx="24" hasCustomPrompt="1"/>
          </p:nvPr>
        </p:nvSpPr>
        <p:spPr>
          <a:xfrm>
            <a:off x="2069542"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8F0713FE-6295-720B-1E3F-940469F51BE4}"/>
              </a:ext>
            </a:extLst>
          </p:cNvPr>
          <p:cNvSpPr>
            <a:spLocks noGrp="1"/>
          </p:cNvSpPr>
          <p:nvPr>
            <p:ph type="pic" sz="quarter" idx="25" hasCustomPrompt="1"/>
          </p:nvPr>
        </p:nvSpPr>
        <p:spPr>
          <a:xfrm>
            <a:off x="2069542"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4254B130-93F4-E945-66E2-4792A91650D5}"/>
              </a:ext>
            </a:extLst>
          </p:cNvPr>
          <p:cNvSpPr>
            <a:spLocks noGrp="1"/>
          </p:cNvSpPr>
          <p:nvPr>
            <p:ph type="pic" sz="quarter" idx="26" hasCustomPrompt="1"/>
          </p:nvPr>
        </p:nvSpPr>
        <p:spPr>
          <a:xfrm>
            <a:off x="2069542"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3" name="Picture Placeholder 26">
            <a:extLst>
              <a:ext uri="{FF2B5EF4-FFF2-40B4-BE49-F238E27FC236}">
                <a16:creationId xmlns:a16="http://schemas.microsoft.com/office/drawing/2014/main" id="{10A09409-FFCE-47FB-A3AD-35E1F3749831}"/>
              </a:ext>
            </a:extLst>
          </p:cNvPr>
          <p:cNvSpPr>
            <a:spLocks noGrp="1"/>
          </p:cNvSpPr>
          <p:nvPr>
            <p:ph type="pic" sz="quarter" idx="27" hasCustomPrompt="1"/>
          </p:nvPr>
        </p:nvSpPr>
        <p:spPr>
          <a:xfrm>
            <a:off x="5629296"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4" name="Picture Placeholder 26">
            <a:extLst>
              <a:ext uri="{FF2B5EF4-FFF2-40B4-BE49-F238E27FC236}">
                <a16:creationId xmlns:a16="http://schemas.microsoft.com/office/drawing/2014/main" id="{B27B3FBF-5DBD-A8E4-827B-1E1B5ABDC127}"/>
              </a:ext>
            </a:extLst>
          </p:cNvPr>
          <p:cNvSpPr>
            <a:spLocks noGrp="1"/>
          </p:cNvSpPr>
          <p:nvPr>
            <p:ph type="pic" sz="quarter" idx="28" hasCustomPrompt="1"/>
          </p:nvPr>
        </p:nvSpPr>
        <p:spPr>
          <a:xfrm>
            <a:off x="5629296"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5" name="Picture Placeholder 26">
            <a:extLst>
              <a:ext uri="{FF2B5EF4-FFF2-40B4-BE49-F238E27FC236}">
                <a16:creationId xmlns:a16="http://schemas.microsoft.com/office/drawing/2014/main" id="{F63042E5-7CE8-4808-6F0F-A4A16196EEF5}"/>
              </a:ext>
            </a:extLst>
          </p:cNvPr>
          <p:cNvSpPr>
            <a:spLocks noGrp="1"/>
          </p:cNvSpPr>
          <p:nvPr>
            <p:ph type="pic" sz="quarter" idx="29" hasCustomPrompt="1"/>
          </p:nvPr>
        </p:nvSpPr>
        <p:spPr>
          <a:xfrm>
            <a:off x="5629296"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6" name="Picture Placeholder 26">
            <a:extLst>
              <a:ext uri="{FF2B5EF4-FFF2-40B4-BE49-F238E27FC236}">
                <a16:creationId xmlns:a16="http://schemas.microsoft.com/office/drawing/2014/main" id="{151BA259-129E-F993-E67D-ABE0B5E375FA}"/>
              </a:ext>
            </a:extLst>
          </p:cNvPr>
          <p:cNvSpPr>
            <a:spLocks noGrp="1"/>
          </p:cNvSpPr>
          <p:nvPr>
            <p:ph type="pic" sz="quarter" idx="30" hasCustomPrompt="1"/>
          </p:nvPr>
        </p:nvSpPr>
        <p:spPr>
          <a:xfrm>
            <a:off x="5629296"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7" name="Picture Placeholder 26">
            <a:extLst>
              <a:ext uri="{FF2B5EF4-FFF2-40B4-BE49-F238E27FC236}">
                <a16:creationId xmlns:a16="http://schemas.microsoft.com/office/drawing/2014/main" id="{6ACB0B7C-4A41-06DB-ED47-589892EEBF4C}"/>
              </a:ext>
            </a:extLst>
          </p:cNvPr>
          <p:cNvSpPr>
            <a:spLocks noGrp="1"/>
          </p:cNvSpPr>
          <p:nvPr>
            <p:ph type="pic" sz="quarter" idx="31" hasCustomPrompt="1"/>
          </p:nvPr>
        </p:nvSpPr>
        <p:spPr>
          <a:xfrm>
            <a:off x="5629296"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8" name="Picture Placeholder 19">
            <a:extLst>
              <a:ext uri="{FF2B5EF4-FFF2-40B4-BE49-F238E27FC236}">
                <a16:creationId xmlns:a16="http://schemas.microsoft.com/office/drawing/2014/main" id="{84BC64F7-EE1F-72C6-89E5-596E0D07A8D8}"/>
              </a:ext>
            </a:extLst>
          </p:cNvPr>
          <p:cNvSpPr>
            <a:spLocks noGrp="1"/>
          </p:cNvSpPr>
          <p:nvPr>
            <p:ph type="pic" sz="quarter" idx="32" hasCustomPrompt="1"/>
          </p:nvPr>
        </p:nvSpPr>
        <p:spPr>
          <a:xfrm>
            <a:off x="918905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9" name="Picture Placeholder 26">
            <a:extLst>
              <a:ext uri="{FF2B5EF4-FFF2-40B4-BE49-F238E27FC236}">
                <a16:creationId xmlns:a16="http://schemas.microsoft.com/office/drawing/2014/main" id="{632368BB-820D-8BFD-9357-C82892DADE33}"/>
              </a:ext>
            </a:extLst>
          </p:cNvPr>
          <p:cNvSpPr>
            <a:spLocks noGrp="1"/>
          </p:cNvSpPr>
          <p:nvPr>
            <p:ph type="pic" sz="quarter" idx="33" hasCustomPrompt="1"/>
          </p:nvPr>
        </p:nvSpPr>
        <p:spPr>
          <a:xfrm>
            <a:off x="918905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19">
            <a:extLst>
              <a:ext uri="{FF2B5EF4-FFF2-40B4-BE49-F238E27FC236}">
                <a16:creationId xmlns:a16="http://schemas.microsoft.com/office/drawing/2014/main" id="{BF5A132E-480A-ADD2-8CD1-02B707AB2E9B}"/>
              </a:ext>
            </a:extLst>
          </p:cNvPr>
          <p:cNvSpPr>
            <a:spLocks noGrp="1"/>
          </p:cNvSpPr>
          <p:nvPr>
            <p:ph type="pic" sz="quarter" idx="34" hasCustomPrompt="1"/>
          </p:nvPr>
        </p:nvSpPr>
        <p:spPr>
          <a:xfrm>
            <a:off x="918905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27AA032A-AE76-AE48-9B9C-061DBCEE82EC}"/>
              </a:ext>
            </a:extLst>
          </p:cNvPr>
          <p:cNvSpPr>
            <a:spLocks noGrp="1"/>
          </p:cNvSpPr>
          <p:nvPr>
            <p:ph type="pic" sz="quarter" idx="35" hasCustomPrompt="1"/>
          </p:nvPr>
        </p:nvSpPr>
        <p:spPr>
          <a:xfrm>
            <a:off x="918905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D8470EA3-37D6-3BDE-5AAA-AFA97AD9ED71}"/>
              </a:ext>
            </a:extLst>
          </p:cNvPr>
          <p:cNvSpPr>
            <a:spLocks noGrp="1"/>
          </p:cNvSpPr>
          <p:nvPr>
            <p:ph type="pic" sz="quarter" idx="36" hasCustomPrompt="1"/>
          </p:nvPr>
        </p:nvSpPr>
        <p:spPr>
          <a:xfrm>
            <a:off x="918905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1179166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p:cSld name="Statement/Quote B Purple">
    <p:bg>
      <p:bgPr>
        <a:solidFill>
          <a:schemeClr val="accent3"/>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3"/>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556935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0.xml><?xml version="1.0" encoding="utf-8"?>
<p:sldLayout xmlns:a="http://schemas.openxmlformats.org/drawingml/2006/main" xmlns:r="http://schemas.openxmlformats.org/officeDocument/2006/relationships" xmlns:p="http://schemas.openxmlformats.org/presentationml/2006/main" preserve="1">
  <p:cSld name="Logo Groups x4 A">
    <p:bg>
      <p:bgPr>
        <a:solidFill>
          <a:schemeClr val="bg2"/>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8F70B186-1B72-EB65-9CA4-112BC6B7D8CF}"/>
              </a:ext>
            </a:extLst>
          </p:cNvPr>
          <p:cNvSpPr/>
          <p:nvPr/>
        </p:nvSpPr>
        <p:spPr>
          <a:xfrm>
            <a:off x="3703638" y="1775593"/>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36688"/>
              </a:solidFill>
              <a:effectLst/>
              <a:uLnTx/>
              <a:uFillTx/>
              <a:latin typeface="+mn-lt"/>
              <a:ea typeface="+mn-ea"/>
              <a:cs typeface="+mn-cs"/>
            </a:endParaRPr>
          </a:p>
        </p:txBody>
      </p:sp>
      <p:sp>
        <p:nvSpPr>
          <p:cNvPr id="26" name="Rectangle: Rounded Corners 25">
            <a:extLst>
              <a:ext uri="{FF2B5EF4-FFF2-40B4-BE49-F238E27FC236}">
                <a16:creationId xmlns:a16="http://schemas.microsoft.com/office/drawing/2014/main" id="{BFA48E8F-3131-E81D-8588-3B33E9151D6B}"/>
              </a:ext>
            </a:extLst>
          </p:cNvPr>
          <p:cNvSpPr/>
          <p:nvPr/>
        </p:nvSpPr>
        <p:spPr>
          <a:xfrm>
            <a:off x="3703638" y="2742252"/>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36688"/>
              </a:solidFill>
              <a:effectLst/>
              <a:uLnTx/>
              <a:uFillTx/>
              <a:latin typeface="+mn-lt"/>
              <a:ea typeface="+mn-ea"/>
              <a:cs typeface="+mn-cs"/>
            </a:endParaRPr>
          </a:p>
        </p:txBody>
      </p:sp>
      <p:sp>
        <p:nvSpPr>
          <p:cNvPr id="27" name="Rectangle: Rounded Corners 26">
            <a:extLst>
              <a:ext uri="{FF2B5EF4-FFF2-40B4-BE49-F238E27FC236}">
                <a16:creationId xmlns:a16="http://schemas.microsoft.com/office/drawing/2014/main" id="{EB80007F-C243-47E2-BD9F-C58A280E772E}"/>
              </a:ext>
            </a:extLst>
          </p:cNvPr>
          <p:cNvSpPr/>
          <p:nvPr/>
        </p:nvSpPr>
        <p:spPr>
          <a:xfrm>
            <a:off x="3703638" y="3716338"/>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36688"/>
              </a:solidFill>
              <a:effectLst/>
              <a:uLnTx/>
              <a:uFillTx/>
              <a:latin typeface="+mn-lt"/>
              <a:ea typeface="+mn-ea"/>
              <a:cs typeface="+mn-cs"/>
            </a:endParaRPr>
          </a:p>
        </p:txBody>
      </p:sp>
      <p:sp>
        <p:nvSpPr>
          <p:cNvPr id="28" name="Rectangle: Rounded Corners 27">
            <a:extLst>
              <a:ext uri="{FF2B5EF4-FFF2-40B4-BE49-F238E27FC236}">
                <a16:creationId xmlns:a16="http://schemas.microsoft.com/office/drawing/2014/main" id="{9219FCCB-7C92-8ACB-2B12-6952EC6392E5}"/>
              </a:ext>
            </a:extLst>
          </p:cNvPr>
          <p:cNvSpPr/>
          <p:nvPr/>
        </p:nvSpPr>
        <p:spPr>
          <a:xfrm>
            <a:off x="3703638" y="4706938"/>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36688"/>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Picture Placeholder 19">
            <a:extLst>
              <a:ext uri="{FF2B5EF4-FFF2-40B4-BE49-F238E27FC236}">
                <a16:creationId xmlns:a16="http://schemas.microsoft.com/office/drawing/2014/main" id="{E497128D-B66E-1480-C502-4C31491A8CE3}"/>
              </a:ext>
            </a:extLst>
          </p:cNvPr>
          <p:cNvSpPr>
            <a:spLocks noGrp="1"/>
          </p:cNvSpPr>
          <p:nvPr>
            <p:ph type="pic" sz="quarter" idx="22" hasCustomPrompt="1"/>
          </p:nvPr>
        </p:nvSpPr>
        <p:spPr>
          <a:xfrm>
            <a:off x="4261292"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 name="Picture Placeholder 26">
            <a:extLst>
              <a:ext uri="{FF2B5EF4-FFF2-40B4-BE49-F238E27FC236}">
                <a16:creationId xmlns:a16="http://schemas.microsoft.com/office/drawing/2014/main" id="{CD6329E1-1AC8-0274-53E8-FD591ECFAAEA}"/>
              </a:ext>
            </a:extLst>
          </p:cNvPr>
          <p:cNvSpPr>
            <a:spLocks noGrp="1"/>
          </p:cNvSpPr>
          <p:nvPr>
            <p:ph type="pic" sz="quarter" idx="23" hasCustomPrompt="1"/>
          </p:nvPr>
        </p:nvSpPr>
        <p:spPr>
          <a:xfrm>
            <a:off x="5676118"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 name="Picture Placeholder 19">
            <a:extLst>
              <a:ext uri="{FF2B5EF4-FFF2-40B4-BE49-F238E27FC236}">
                <a16:creationId xmlns:a16="http://schemas.microsoft.com/office/drawing/2014/main" id="{D8E15330-35EA-F68E-57B8-7FC38D2353A4}"/>
              </a:ext>
            </a:extLst>
          </p:cNvPr>
          <p:cNvSpPr>
            <a:spLocks noGrp="1"/>
          </p:cNvSpPr>
          <p:nvPr>
            <p:ph type="pic" sz="quarter" idx="24" hasCustomPrompt="1"/>
          </p:nvPr>
        </p:nvSpPr>
        <p:spPr>
          <a:xfrm>
            <a:off x="7090944"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 name="Picture Placeholder 26">
            <a:extLst>
              <a:ext uri="{FF2B5EF4-FFF2-40B4-BE49-F238E27FC236}">
                <a16:creationId xmlns:a16="http://schemas.microsoft.com/office/drawing/2014/main" id="{E77F646F-6717-8BE4-775F-3A94B1326FAB}"/>
              </a:ext>
            </a:extLst>
          </p:cNvPr>
          <p:cNvSpPr>
            <a:spLocks noGrp="1"/>
          </p:cNvSpPr>
          <p:nvPr>
            <p:ph type="pic" sz="quarter" idx="25" hasCustomPrompt="1"/>
          </p:nvPr>
        </p:nvSpPr>
        <p:spPr>
          <a:xfrm>
            <a:off x="8505770"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89DBD2E2-D55E-BD93-632A-F53C4C1ECA74}"/>
              </a:ext>
            </a:extLst>
          </p:cNvPr>
          <p:cNvSpPr>
            <a:spLocks noGrp="1"/>
          </p:cNvSpPr>
          <p:nvPr>
            <p:ph type="pic" sz="quarter" idx="26" hasCustomPrompt="1"/>
          </p:nvPr>
        </p:nvSpPr>
        <p:spPr>
          <a:xfrm>
            <a:off x="9920596"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 name="Picture Placeholder 26">
            <a:extLst>
              <a:ext uri="{FF2B5EF4-FFF2-40B4-BE49-F238E27FC236}">
                <a16:creationId xmlns:a16="http://schemas.microsoft.com/office/drawing/2014/main" id="{3C805BDB-7740-DD37-43D0-66B867D0165B}"/>
              </a:ext>
            </a:extLst>
          </p:cNvPr>
          <p:cNvSpPr>
            <a:spLocks noGrp="1"/>
          </p:cNvSpPr>
          <p:nvPr>
            <p:ph type="pic" sz="quarter" idx="27" hasCustomPrompt="1"/>
          </p:nvPr>
        </p:nvSpPr>
        <p:spPr>
          <a:xfrm>
            <a:off x="4261292"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 name="Picture Placeholder 26">
            <a:extLst>
              <a:ext uri="{FF2B5EF4-FFF2-40B4-BE49-F238E27FC236}">
                <a16:creationId xmlns:a16="http://schemas.microsoft.com/office/drawing/2014/main" id="{97154BFF-5A54-6342-B6C7-0BE0E12CA257}"/>
              </a:ext>
            </a:extLst>
          </p:cNvPr>
          <p:cNvSpPr>
            <a:spLocks noGrp="1"/>
          </p:cNvSpPr>
          <p:nvPr>
            <p:ph type="pic" sz="quarter" idx="28" hasCustomPrompt="1"/>
          </p:nvPr>
        </p:nvSpPr>
        <p:spPr>
          <a:xfrm>
            <a:off x="5676118"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 name="Picture Placeholder 26">
            <a:extLst>
              <a:ext uri="{FF2B5EF4-FFF2-40B4-BE49-F238E27FC236}">
                <a16:creationId xmlns:a16="http://schemas.microsoft.com/office/drawing/2014/main" id="{A914497E-C7B0-5AAA-1606-8567C08D7383}"/>
              </a:ext>
            </a:extLst>
          </p:cNvPr>
          <p:cNvSpPr>
            <a:spLocks noGrp="1"/>
          </p:cNvSpPr>
          <p:nvPr>
            <p:ph type="pic" sz="quarter" idx="29" hasCustomPrompt="1"/>
          </p:nvPr>
        </p:nvSpPr>
        <p:spPr>
          <a:xfrm>
            <a:off x="7090944"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 name="Picture Placeholder 26">
            <a:extLst>
              <a:ext uri="{FF2B5EF4-FFF2-40B4-BE49-F238E27FC236}">
                <a16:creationId xmlns:a16="http://schemas.microsoft.com/office/drawing/2014/main" id="{6FA278E7-7150-EAA1-AFC5-3E88998A02FB}"/>
              </a:ext>
            </a:extLst>
          </p:cNvPr>
          <p:cNvSpPr>
            <a:spLocks noGrp="1"/>
          </p:cNvSpPr>
          <p:nvPr>
            <p:ph type="pic" sz="quarter" idx="30" hasCustomPrompt="1"/>
          </p:nvPr>
        </p:nvSpPr>
        <p:spPr>
          <a:xfrm>
            <a:off x="8505770"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E419948C-6ED2-3213-2EB8-58F725F2EBC4}"/>
              </a:ext>
            </a:extLst>
          </p:cNvPr>
          <p:cNvSpPr>
            <a:spLocks noGrp="1"/>
          </p:cNvSpPr>
          <p:nvPr>
            <p:ph type="pic" sz="quarter" idx="31" hasCustomPrompt="1"/>
          </p:nvPr>
        </p:nvSpPr>
        <p:spPr>
          <a:xfrm>
            <a:off x="9920596"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D1F51657-9608-040D-07E9-939EA6978A74}"/>
              </a:ext>
            </a:extLst>
          </p:cNvPr>
          <p:cNvSpPr>
            <a:spLocks noGrp="1"/>
          </p:cNvSpPr>
          <p:nvPr>
            <p:ph type="pic" sz="quarter" idx="32" hasCustomPrompt="1"/>
          </p:nvPr>
        </p:nvSpPr>
        <p:spPr>
          <a:xfrm>
            <a:off x="4261292"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56BAEDE1-E935-3AE8-9B18-39D8E3C5F129}"/>
              </a:ext>
            </a:extLst>
          </p:cNvPr>
          <p:cNvSpPr>
            <a:spLocks noGrp="1"/>
          </p:cNvSpPr>
          <p:nvPr>
            <p:ph type="pic" sz="quarter" idx="33" hasCustomPrompt="1"/>
          </p:nvPr>
        </p:nvSpPr>
        <p:spPr>
          <a:xfrm>
            <a:off x="5676118"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19">
            <a:extLst>
              <a:ext uri="{FF2B5EF4-FFF2-40B4-BE49-F238E27FC236}">
                <a16:creationId xmlns:a16="http://schemas.microsoft.com/office/drawing/2014/main" id="{58EECBCE-9CCC-54BD-89B0-DABBF78BFA08}"/>
              </a:ext>
            </a:extLst>
          </p:cNvPr>
          <p:cNvSpPr>
            <a:spLocks noGrp="1"/>
          </p:cNvSpPr>
          <p:nvPr>
            <p:ph type="pic" sz="quarter" idx="34" hasCustomPrompt="1"/>
          </p:nvPr>
        </p:nvSpPr>
        <p:spPr>
          <a:xfrm>
            <a:off x="7090944"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7DBB7916-A91C-1927-BE52-E4EAE7968986}"/>
              </a:ext>
            </a:extLst>
          </p:cNvPr>
          <p:cNvSpPr>
            <a:spLocks noGrp="1"/>
          </p:cNvSpPr>
          <p:nvPr>
            <p:ph type="pic" sz="quarter" idx="35" hasCustomPrompt="1"/>
          </p:nvPr>
        </p:nvSpPr>
        <p:spPr>
          <a:xfrm>
            <a:off x="8505770"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F1A3C67C-940D-B145-F198-C5E77DA1BC54}"/>
              </a:ext>
            </a:extLst>
          </p:cNvPr>
          <p:cNvSpPr>
            <a:spLocks noGrp="1"/>
          </p:cNvSpPr>
          <p:nvPr>
            <p:ph type="pic" sz="quarter" idx="36" hasCustomPrompt="1"/>
          </p:nvPr>
        </p:nvSpPr>
        <p:spPr>
          <a:xfrm>
            <a:off x="9920596"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26">
            <a:extLst>
              <a:ext uri="{FF2B5EF4-FFF2-40B4-BE49-F238E27FC236}">
                <a16:creationId xmlns:a16="http://schemas.microsoft.com/office/drawing/2014/main" id="{CEAAEF4E-42F3-22DE-68B8-B306B34FC9A6}"/>
              </a:ext>
            </a:extLst>
          </p:cNvPr>
          <p:cNvSpPr>
            <a:spLocks noGrp="1"/>
          </p:cNvSpPr>
          <p:nvPr>
            <p:ph type="pic" sz="quarter" idx="37" hasCustomPrompt="1"/>
          </p:nvPr>
        </p:nvSpPr>
        <p:spPr>
          <a:xfrm>
            <a:off x="4261292"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652D1655-672C-D600-8F08-DE55EB1C7008}"/>
              </a:ext>
            </a:extLst>
          </p:cNvPr>
          <p:cNvSpPr>
            <a:spLocks noGrp="1"/>
          </p:cNvSpPr>
          <p:nvPr>
            <p:ph type="pic" sz="quarter" idx="38" hasCustomPrompt="1"/>
          </p:nvPr>
        </p:nvSpPr>
        <p:spPr>
          <a:xfrm>
            <a:off x="5676118"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4623DC08-4AE8-CF25-4FF4-070C6E639DFD}"/>
              </a:ext>
            </a:extLst>
          </p:cNvPr>
          <p:cNvSpPr>
            <a:spLocks noGrp="1"/>
          </p:cNvSpPr>
          <p:nvPr>
            <p:ph type="pic" sz="quarter" idx="39" hasCustomPrompt="1"/>
          </p:nvPr>
        </p:nvSpPr>
        <p:spPr>
          <a:xfrm>
            <a:off x="7090944"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3" name="Picture Placeholder 26">
            <a:extLst>
              <a:ext uri="{FF2B5EF4-FFF2-40B4-BE49-F238E27FC236}">
                <a16:creationId xmlns:a16="http://schemas.microsoft.com/office/drawing/2014/main" id="{E222E8CA-BE6C-1D96-28E1-52FC52078F66}"/>
              </a:ext>
            </a:extLst>
          </p:cNvPr>
          <p:cNvSpPr>
            <a:spLocks noGrp="1"/>
          </p:cNvSpPr>
          <p:nvPr>
            <p:ph type="pic" sz="quarter" idx="40" hasCustomPrompt="1"/>
          </p:nvPr>
        </p:nvSpPr>
        <p:spPr>
          <a:xfrm>
            <a:off x="8505770"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4" name="Picture Placeholder 26">
            <a:extLst>
              <a:ext uri="{FF2B5EF4-FFF2-40B4-BE49-F238E27FC236}">
                <a16:creationId xmlns:a16="http://schemas.microsoft.com/office/drawing/2014/main" id="{8417C9DE-B98D-F911-69B0-EAF28A0ACC79}"/>
              </a:ext>
            </a:extLst>
          </p:cNvPr>
          <p:cNvSpPr>
            <a:spLocks noGrp="1"/>
          </p:cNvSpPr>
          <p:nvPr>
            <p:ph type="pic" sz="quarter" idx="41" hasCustomPrompt="1"/>
          </p:nvPr>
        </p:nvSpPr>
        <p:spPr>
          <a:xfrm>
            <a:off x="9920596"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2627177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1.xml><?xml version="1.0" encoding="utf-8"?>
<p:sldLayout xmlns:a="http://schemas.openxmlformats.org/drawingml/2006/main" xmlns:r="http://schemas.openxmlformats.org/officeDocument/2006/relationships" xmlns:p="http://schemas.openxmlformats.org/presentationml/2006/main" preserve="1">
  <p:cSld name="Logo Groups x4 B">
    <p:bg>
      <p:bgPr>
        <a:solidFill>
          <a:schemeClr val="bg2"/>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0201A1-5EE9-54C0-CE75-BDF21B1E9407}"/>
              </a:ext>
            </a:extLst>
          </p:cNvPr>
          <p:cNvSpPr/>
          <p:nvPr/>
        </p:nvSpPr>
        <p:spPr>
          <a:xfrm>
            <a:off x="793437"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BD784330-D6A6-265C-9BEF-6CD36E229EE1}"/>
              </a:ext>
            </a:extLst>
          </p:cNvPr>
          <p:cNvSpPr/>
          <p:nvPr/>
        </p:nvSpPr>
        <p:spPr>
          <a:xfrm>
            <a:off x="3464206"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E2592799-6423-F359-FE6D-9570FA603B3D}"/>
              </a:ext>
            </a:extLst>
          </p:cNvPr>
          <p:cNvSpPr/>
          <p:nvPr/>
        </p:nvSpPr>
        <p:spPr>
          <a:xfrm>
            <a:off x="6134975"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DD472300-E6C3-6A17-C9FC-28EE47961439}"/>
              </a:ext>
            </a:extLst>
          </p:cNvPr>
          <p:cNvSpPr/>
          <p:nvPr/>
        </p:nvSpPr>
        <p:spPr>
          <a:xfrm>
            <a:off x="8805745"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6" name="Picture Placeholder 19">
            <a:extLst>
              <a:ext uri="{FF2B5EF4-FFF2-40B4-BE49-F238E27FC236}">
                <a16:creationId xmlns:a16="http://schemas.microsoft.com/office/drawing/2014/main" id="{8288539D-0AE8-4D39-0B54-8109D8EC5F01}"/>
              </a:ext>
            </a:extLst>
          </p:cNvPr>
          <p:cNvSpPr>
            <a:spLocks noGrp="1"/>
          </p:cNvSpPr>
          <p:nvPr>
            <p:ph type="pic" sz="quarter" idx="22" hasCustomPrompt="1"/>
          </p:nvPr>
        </p:nvSpPr>
        <p:spPr>
          <a:xfrm>
            <a:off x="1623142"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9BD302DE-A20F-B65A-461D-92BF772B3182}"/>
              </a:ext>
            </a:extLst>
          </p:cNvPr>
          <p:cNvSpPr>
            <a:spLocks noGrp="1"/>
          </p:cNvSpPr>
          <p:nvPr>
            <p:ph type="pic" sz="quarter" idx="23" hasCustomPrompt="1"/>
          </p:nvPr>
        </p:nvSpPr>
        <p:spPr>
          <a:xfrm>
            <a:off x="1623142"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8C2C86C3-F09F-2A0A-6DCD-A2E590E4B5D8}"/>
              </a:ext>
            </a:extLst>
          </p:cNvPr>
          <p:cNvSpPr>
            <a:spLocks noGrp="1"/>
          </p:cNvSpPr>
          <p:nvPr>
            <p:ph type="pic" sz="quarter" idx="24" hasCustomPrompt="1"/>
          </p:nvPr>
        </p:nvSpPr>
        <p:spPr>
          <a:xfrm>
            <a:off x="1623142"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8F0713FE-6295-720B-1E3F-940469F51BE4}"/>
              </a:ext>
            </a:extLst>
          </p:cNvPr>
          <p:cNvSpPr>
            <a:spLocks noGrp="1"/>
          </p:cNvSpPr>
          <p:nvPr>
            <p:ph type="pic" sz="quarter" idx="25" hasCustomPrompt="1"/>
          </p:nvPr>
        </p:nvSpPr>
        <p:spPr>
          <a:xfrm>
            <a:off x="1623142"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4254B130-93F4-E945-66E2-4792A91650D5}"/>
              </a:ext>
            </a:extLst>
          </p:cNvPr>
          <p:cNvSpPr>
            <a:spLocks noGrp="1"/>
          </p:cNvSpPr>
          <p:nvPr>
            <p:ph type="pic" sz="quarter" idx="26" hasCustomPrompt="1"/>
          </p:nvPr>
        </p:nvSpPr>
        <p:spPr>
          <a:xfrm>
            <a:off x="1623142"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3" name="Picture Placeholder 26">
            <a:extLst>
              <a:ext uri="{FF2B5EF4-FFF2-40B4-BE49-F238E27FC236}">
                <a16:creationId xmlns:a16="http://schemas.microsoft.com/office/drawing/2014/main" id="{10A09409-FFCE-47FB-A3AD-35E1F3749831}"/>
              </a:ext>
            </a:extLst>
          </p:cNvPr>
          <p:cNvSpPr>
            <a:spLocks noGrp="1"/>
          </p:cNvSpPr>
          <p:nvPr>
            <p:ph type="pic" sz="quarter" idx="27" hasCustomPrompt="1"/>
          </p:nvPr>
        </p:nvSpPr>
        <p:spPr>
          <a:xfrm>
            <a:off x="4293911"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4" name="Picture Placeholder 26">
            <a:extLst>
              <a:ext uri="{FF2B5EF4-FFF2-40B4-BE49-F238E27FC236}">
                <a16:creationId xmlns:a16="http://schemas.microsoft.com/office/drawing/2014/main" id="{B27B3FBF-5DBD-A8E4-827B-1E1B5ABDC127}"/>
              </a:ext>
            </a:extLst>
          </p:cNvPr>
          <p:cNvSpPr>
            <a:spLocks noGrp="1"/>
          </p:cNvSpPr>
          <p:nvPr>
            <p:ph type="pic" sz="quarter" idx="28" hasCustomPrompt="1"/>
          </p:nvPr>
        </p:nvSpPr>
        <p:spPr>
          <a:xfrm>
            <a:off x="4293911"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5" name="Picture Placeholder 26">
            <a:extLst>
              <a:ext uri="{FF2B5EF4-FFF2-40B4-BE49-F238E27FC236}">
                <a16:creationId xmlns:a16="http://schemas.microsoft.com/office/drawing/2014/main" id="{F63042E5-7CE8-4808-6F0F-A4A16196EEF5}"/>
              </a:ext>
            </a:extLst>
          </p:cNvPr>
          <p:cNvSpPr>
            <a:spLocks noGrp="1"/>
          </p:cNvSpPr>
          <p:nvPr>
            <p:ph type="pic" sz="quarter" idx="29" hasCustomPrompt="1"/>
          </p:nvPr>
        </p:nvSpPr>
        <p:spPr>
          <a:xfrm>
            <a:off x="4293911"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6" name="Picture Placeholder 26">
            <a:extLst>
              <a:ext uri="{FF2B5EF4-FFF2-40B4-BE49-F238E27FC236}">
                <a16:creationId xmlns:a16="http://schemas.microsoft.com/office/drawing/2014/main" id="{151BA259-129E-F993-E67D-ABE0B5E375FA}"/>
              </a:ext>
            </a:extLst>
          </p:cNvPr>
          <p:cNvSpPr>
            <a:spLocks noGrp="1"/>
          </p:cNvSpPr>
          <p:nvPr>
            <p:ph type="pic" sz="quarter" idx="30" hasCustomPrompt="1"/>
          </p:nvPr>
        </p:nvSpPr>
        <p:spPr>
          <a:xfrm>
            <a:off x="4293911"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7" name="Picture Placeholder 26">
            <a:extLst>
              <a:ext uri="{FF2B5EF4-FFF2-40B4-BE49-F238E27FC236}">
                <a16:creationId xmlns:a16="http://schemas.microsoft.com/office/drawing/2014/main" id="{6ACB0B7C-4A41-06DB-ED47-589892EEBF4C}"/>
              </a:ext>
            </a:extLst>
          </p:cNvPr>
          <p:cNvSpPr>
            <a:spLocks noGrp="1"/>
          </p:cNvSpPr>
          <p:nvPr>
            <p:ph type="pic" sz="quarter" idx="31" hasCustomPrompt="1"/>
          </p:nvPr>
        </p:nvSpPr>
        <p:spPr>
          <a:xfrm>
            <a:off x="4293911"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8" name="Picture Placeholder 19">
            <a:extLst>
              <a:ext uri="{FF2B5EF4-FFF2-40B4-BE49-F238E27FC236}">
                <a16:creationId xmlns:a16="http://schemas.microsoft.com/office/drawing/2014/main" id="{84BC64F7-EE1F-72C6-89E5-596E0D07A8D8}"/>
              </a:ext>
            </a:extLst>
          </p:cNvPr>
          <p:cNvSpPr>
            <a:spLocks noGrp="1"/>
          </p:cNvSpPr>
          <p:nvPr>
            <p:ph type="pic" sz="quarter" idx="32" hasCustomPrompt="1"/>
          </p:nvPr>
        </p:nvSpPr>
        <p:spPr>
          <a:xfrm>
            <a:off x="696468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9" name="Picture Placeholder 26">
            <a:extLst>
              <a:ext uri="{FF2B5EF4-FFF2-40B4-BE49-F238E27FC236}">
                <a16:creationId xmlns:a16="http://schemas.microsoft.com/office/drawing/2014/main" id="{632368BB-820D-8BFD-9357-C82892DADE33}"/>
              </a:ext>
            </a:extLst>
          </p:cNvPr>
          <p:cNvSpPr>
            <a:spLocks noGrp="1"/>
          </p:cNvSpPr>
          <p:nvPr>
            <p:ph type="pic" sz="quarter" idx="33" hasCustomPrompt="1"/>
          </p:nvPr>
        </p:nvSpPr>
        <p:spPr>
          <a:xfrm>
            <a:off x="696468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19">
            <a:extLst>
              <a:ext uri="{FF2B5EF4-FFF2-40B4-BE49-F238E27FC236}">
                <a16:creationId xmlns:a16="http://schemas.microsoft.com/office/drawing/2014/main" id="{BF5A132E-480A-ADD2-8CD1-02B707AB2E9B}"/>
              </a:ext>
            </a:extLst>
          </p:cNvPr>
          <p:cNvSpPr>
            <a:spLocks noGrp="1"/>
          </p:cNvSpPr>
          <p:nvPr>
            <p:ph type="pic" sz="quarter" idx="34" hasCustomPrompt="1"/>
          </p:nvPr>
        </p:nvSpPr>
        <p:spPr>
          <a:xfrm>
            <a:off x="696468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27AA032A-AE76-AE48-9B9C-061DBCEE82EC}"/>
              </a:ext>
            </a:extLst>
          </p:cNvPr>
          <p:cNvSpPr>
            <a:spLocks noGrp="1"/>
          </p:cNvSpPr>
          <p:nvPr>
            <p:ph type="pic" sz="quarter" idx="35" hasCustomPrompt="1"/>
          </p:nvPr>
        </p:nvSpPr>
        <p:spPr>
          <a:xfrm>
            <a:off x="696468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D8470EA3-37D6-3BDE-5AAA-AFA97AD9ED71}"/>
              </a:ext>
            </a:extLst>
          </p:cNvPr>
          <p:cNvSpPr>
            <a:spLocks noGrp="1"/>
          </p:cNvSpPr>
          <p:nvPr>
            <p:ph type="pic" sz="quarter" idx="36" hasCustomPrompt="1"/>
          </p:nvPr>
        </p:nvSpPr>
        <p:spPr>
          <a:xfrm>
            <a:off x="696468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BDB2F6E8-187D-AE6B-AEC7-6D563DEDB79E}"/>
              </a:ext>
            </a:extLst>
          </p:cNvPr>
          <p:cNvSpPr>
            <a:spLocks noGrp="1"/>
          </p:cNvSpPr>
          <p:nvPr>
            <p:ph type="pic" sz="quarter" idx="37" hasCustomPrompt="1"/>
          </p:nvPr>
        </p:nvSpPr>
        <p:spPr>
          <a:xfrm>
            <a:off x="963545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 name="Picture Placeholder 26">
            <a:extLst>
              <a:ext uri="{FF2B5EF4-FFF2-40B4-BE49-F238E27FC236}">
                <a16:creationId xmlns:a16="http://schemas.microsoft.com/office/drawing/2014/main" id="{BA2B4C1D-7699-C4A3-9A8A-983021A957BF}"/>
              </a:ext>
            </a:extLst>
          </p:cNvPr>
          <p:cNvSpPr>
            <a:spLocks noGrp="1"/>
          </p:cNvSpPr>
          <p:nvPr>
            <p:ph type="pic" sz="quarter" idx="38" hasCustomPrompt="1"/>
          </p:nvPr>
        </p:nvSpPr>
        <p:spPr>
          <a:xfrm>
            <a:off x="963545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25B89BC4-C74F-94EA-D53B-79D8C8E29B2C}"/>
              </a:ext>
            </a:extLst>
          </p:cNvPr>
          <p:cNvSpPr>
            <a:spLocks noGrp="1"/>
          </p:cNvSpPr>
          <p:nvPr>
            <p:ph type="pic" sz="quarter" idx="39" hasCustomPrompt="1"/>
          </p:nvPr>
        </p:nvSpPr>
        <p:spPr>
          <a:xfrm>
            <a:off x="963545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26">
            <a:extLst>
              <a:ext uri="{FF2B5EF4-FFF2-40B4-BE49-F238E27FC236}">
                <a16:creationId xmlns:a16="http://schemas.microsoft.com/office/drawing/2014/main" id="{D67E78B5-F6CE-4645-47A3-4ACBF31C8FF4}"/>
              </a:ext>
            </a:extLst>
          </p:cNvPr>
          <p:cNvSpPr>
            <a:spLocks noGrp="1"/>
          </p:cNvSpPr>
          <p:nvPr>
            <p:ph type="pic" sz="quarter" idx="40" hasCustomPrompt="1"/>
          </p:nvPr>
        </p:nvSpPr>
        <p:spPr>
          <a:xfrm>
            <a:off x="963545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3" name="Picture Placeholder 26">
            <a:extLst>
              <a:ext uri="{FF2B5EF4-FFF2-40B4-BE49-F238E27FC236}">
                <a16:creationId xmlns:a16="http://schemas.microsoft.com/office/drawing/2014/main" id="{98CD83C9-7801-1FB5-8DEC-2D30A514E43A}"/>
              </a:ext>
            </a:extLst>
          </p:cNvPr>
          <p:cNvSpPr>
            <a:spLocks noGrp="1"/>
          </p:cNvSpPr>
          <p:nvPr>
            <p:ph type="pic" sz="quarter" idx="41" hasCustomPrompt="1"/>
          </p:nvPr>
        </p:nvSpPr>
        <p:spPr>
          <a:xfrm>
            <a:off x="963545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1731260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2.xml><?xml version="1.0" encoding="utf-8"?>
<p:sldLayout xmlns:a="http://schemas.openxmlformats.org/drawingml/2006/main" xmlns:r="http://schemas.openxmlformats.org/officeDocument/2006/relationships" xmlns:p="http://schemas.openxmlformats.org/presentationml/2006/main" preserve="1">
  <p:cSld name="Logos x80">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lvl1pPr>
          </a:lstStyle>
          <a:p>
            <a:r>
              <a:rPr lang="en-US"/>
              <a:t>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2" name="Text Placeholder 23">
            <a:extLst>
              <a:ext uri="{FF2B5EF4-FFF2-40B4-BE49-F238E27FC236}">
                <a16:creationId xmlns:a16="http://schemas.microsoft.com/office/drawing/2014/main" id="{4A173708-6749-8D82-4D22-2654F9515A2F}"/>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00000"/>
              </a:lnSpc>
              <a:spcAft>
                <a:spcPts val="0"/>
              </a:spcAft>
              <a:defRPr sz="1800">
                <a:solidFill>
                  <a:schemeClr val="accent1"/>
                </a:solidFill>
              </a:defRPr>
            </a:lvl1pPr>
          </a:lstStyle>
          <a:p>
            <a:pPr lvl="0"/>
            <a:r>
              <a:rPr lang="en-US" noProof="0"/>
              <a:t>Slide subtitle goes here</a:t>
            </a:r>
          </a:p>
        </p:txBody>
      </p:sp>
      <p:sp>
        <p:nvSpPr>
          <p:cNvPr id="13" name="Text Placeholder 9">
            <a:extLst>
              <a:ext uri="{FF2B5EF4-FFF2-40B4-BE49-F238E27FC236}">
                <a16:creationId xmlns:a16="http://schemas.microsoft.com/office/drawing/2014/main" id="{ED46DD23-72C8-86DB-3BDD-ACFDF7C4D020}"/>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Rectangle: Rounded Corners 3">
            <a:extLst>
              <a:ext uri="{FF2B5EF4-FFF2-40B4-BE49-F238E27FC236}">
                <a16:creationId xmlns:a16="http://schemas.microsoft.com/office/drawing/2014/main" id="{75186698-7734-1C01-5B12-080ED4F19C8A}"/>
              </a:ext>
            </a:extLst>
          </p:cNvPr>
          <p:cNvSpPr/>
          <p:nvPr/>
        </p:nvSpPr>
        <p:spPr>
          <a:xfrm>
            <a:off x="790575" y="1766887"/>
            <a:ext cx="10609260" cy="4448176"/>
          </a:xfrm>
          <a:prstGeom prst="roundRect">
            <a:avLst>
              <a:gd name="adj" fmla="val 20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marL="0" marR="0" lvl="0" indent="0" algn="l" defTabSz="914400" rtl="0" eaLnBrk="1" fontAlgn="auto" latinLnBrk="0" hangingPunct="1">
              <a:lnSpc>
                <a:spcPct val="125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89" name="Picture Placeholder 19">
            <a:extLst>
              <a:ext uri="{FF2B5EF4-FFF2-40B4-BE49-F238E27FC236}">
                <a16:creationId xmlns:a16="http://schemas.microsoft.com/office/drawing/2014/main" id="{62C3FD64-E8CC-69A0-697C-4E14CBFE62B4}"/>
              </a:ext>
            </a:extLst>
          </p:cNvPr>
          <p:cNvSpPr>
            <a:spLocks noGrp="1"/>
          </p:cNvSpPr>
          <p:nvPr>
            <p:ph type="pic" sz="quarter" idx="22" hasCustomPrompt="1"/>
          </p:nvPr>
        </p:nvSpPr>
        <p:spPr>
          <a:xfrm>
            <a:off x="1006964"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0" name="Picture Placeholder 26">
            <a:extLst>
              <a:ext uri="{FF2B5EF4-FFF2-40B4-BE49-F238E27FC236}">
                <a16:creationId xmlns:a16="http://schemas.microsoft.com/office/drawing/2014/main" id="{C6485685-F2BB-EB5E-94AC-F8856DA55037}"/>
              </a:ext>
            </a:extLst>
          </p:cNvPr>
          <p:cNvSpPr>
            <a:spLocks noGrp="1"/>
          </p:cNvSpPr>
          <p:nvPr>
            <p:ph type="pic" sz="quarter" idx="23" hasCustomPrompt="1"/>
          </p:nvPr>
        </p:nvSpPr>
        <p:spPr>
          <a:xfrm>
            <a:off x="2058591"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1" name="Picture Placeholder 19">
            <a:extLst>
              <a:ext uri="{FF2B5EF4-FFF2-40B4-BE49-F238E27FC236}">
                <a16:creationId xmlns:a16="http://schemas.microsoft.com/office/drawing/2014/main" id="{9A7796EF-1925-4A9A-3C81-EC0BD41BFD64}"/>
              </a:ext>
            </a:extLst>
          </p:cNvPr>
          <p:cNvSpPr>
            <a:spLocks noGrp="1"/>
          </p:cNvSpPr>
          <p:nvPr>
            <p:ph type="pic" sz="quarter" idx="24" hasCustomPrompt="1"/>
          </p:nvPr>
        </p:nvSpPr>
        <p:spPr>
          <a:xfrm>
            <a:off x="3110218"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2" name="Picture Placeholder 26">
            <a:extLst>
              <a:ext uri="{FF2B5EF4-FFF2-40B4-BE49-F238E27FC236}">
                <a16:creationId xmlns:a16="http://schemas.microsoft.com/office/drawing/2014/main" id="{6B34713F-34C4-3D73-F6D2-4B89BB2662EA}"/>
              </a:ext>
            </a:extLst>
          </p:cNvPr>
          <p:cNvSpPr>
            <a:spLocks noGrp="1"/>
          </p:cNvSpPr>
          <p:nvPr>
            <p:ph type="pic" sz="quarter" idx="25" hasCustomPrompt="1"/>
          </p:nvPr>
        </p:nvSpPr>
        <p:spPr>
          <a:xfrm>
            <a:off x="4161845"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3" name="Picture Placeholder 26">
            <a:extLst>
              <a:ext uri="{FF2B5EF4-FFF2-40B4-BE49-F238E27FC236}">
                <a16:creationId xmlns:a16="http://schemas.microsoft.com/office/drawing/2014/main" id="{271881D0-18A0-F198-A03F-01ED201A0124}"/>
              </a:ext>
            </a:extLst>
          </p:cNvPr>
          <p:cNvSpPr>
            <a:spLocks noGrp="1"/>
          </p:cNvSpPr>
          <p:nvPr>
            <p:ph type="pic" sz="quarter" idx="26" hasCustomPrompt="1"/>
          </p:nvPr>
        </p:nvSpPr>
        <p:spPr>
          <a:xfrm>
            <a:off x="5213472"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4" name="Picture Placeholder 26">
            <a:extLst>
              <a:ext uri="{FF2B5EF4-FFF2-40B4-BE49-F238E27FC236}">
                <a16:creationId xmlns:a16="http://schemas.microsoft.com/office/drawing/2014/main" id="{AB028FA8-1685-5CF5-9C05-D258A45B341A}"/>
              </a:ext>
            </a:extLst>
          </p:cNvPr>
          <p:cNvSpPr>
            <a:spLocks noGrp="1"/>
          </p:cNvSpPr>
          <p:nvPr>
            <p:ph type="pic" sz="quarter" idx="27" hasCustomPrompt="1"/>
          </p:nvPr>
        </p:nvSpPr>
        <p:spPr>
          <a:xfrm>
            <a:off x="6265099"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5" name="Picture Placeholder 26">
            <a:extLst>
              <a:ext uri="{FF2B5EF4-FFF2-40B4-BE49-F238E27FC236}">
                <a16:creationId xmlns:a16="http://schemas.microsoft.com/office/drawing/2014/main" id="{9BD9C375-6B4E-119E-698E-308500B87A70}"/>
              </a:ext>
            </a:extLst>
          </p:cNvPr>
          <p:cNvSpPr>
            <a:spLocks noGrp="1"/>
          </p:cNvSpPr>
          <p:nvPr>
            <p:ph type="pic" sz="quarter" idx="28" hasCustomPrompt="1"/>
          </p:nvPr>
        </p:nvSpPr>
        <p:spPr>
          <a:xfrm>
            <a:off x="7316726"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6" name="Picture Placeholder 26">
            <a:extLst>
              <a:ext uri="{FF2B5EF4-FFF2-40B4-BE49-F238E27FC236}">
                <a16:creationId xmlns:a16="http://schemas.microsoft.com/office/drawing/2014/main" id="{4A0CB004-74CE-2EFB-5F6E-10ABD437A6EA}"/>
              </a:ext>
            </a:extLst>
          </p:cNvPr>
          <p:cNvSpPr>
            <a:spLocks noGrp="1"/>
          </p:cNvSpPr>
          <p:nvPr>
            <p:ph type="pic" sz="quarter" idx="29" hasCustomPrompt="1"/>
          </p:nvPr>
        </p:nvSpPr>
        <p:spPr>
          <a:xfrm>
            <a:off x="8368353"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7" name="Picture Placeholder 26">
            <a:extLst>
              <a:ext uri="{FF2B5EF4-FFF2-40B4-BE49-F238E27FC236}">
                <a16:creationId xmlns:a16="http://schemas.microsoft.com/office/drawing/2014/main" id="{F4C895C8-CF67-83AE-579D-A402142657E8}"/>
              </a:ext>
            </a:extLst>
          </p:cNvPr>
          <p:cNvSpPr>
            <a:spLocks noGrp="1"/>
          </p:cNvSpPr>
          <p:nvPr>
            <p:ph type="pic" sz="quarter" idx="30" hasCustomPrompt="1"/>
          </p:nvPr>
        </p:nvSpPr>
        <p:spPr>
          <a:xfrm>
            <a:off x="9419980"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8" name="Picture Placeholder 26">
            <a:extLst>
              <a:ext uri="{FF2B5EF4-FFF2-40B4-BE49-F238E27FC236}">
                <a16:creationId xmlns:a16="http://schemas.microsoft.com/office/drawing/2014/main" id="{94D26DFA-E7A1-AB79-1C44-D84AA30F58DE}"/>
              </a:ext>
            </a:extLst>
          </p:cNvPr>
          <p:cNvSpPr>
            <a:spLocks noGrp="1"/>
          </p:cNvSpPr>
          <p:nvPr>
            <p:ph type="pic" sz="quarter" idx="31" hasCustomPrompt="1"/>
          </p:nvPr>
        </p:nvSpPr>
        <p:spPr>
          <a:xfrm>
            <a:off x="10471610"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1" name="Picture Placeholder 19">
            <a:extLst>
              <a:ext uri="{FF2B5EF4-FFF2-40B4-BE49-F238E27FC236}">
                <a16:creationId xmlns:a16="http://schemas.microsoft.com/office/drawing/2014/main" id="{F3C228DD-9D3C-C4EB-EAAD-41614084AB8E}"/>
              </a:ext>
            </a:extLst>
          </p:cNvPr>
          <p:cNvSpPr>
            <a:spLocks noGrp="1"/>
          </p:cNvSpPr>
          <p:nvPr>
            <p:ph type="pic" sz="quarter" idx="32" hasCustomPrompt="1"/>
          </p:nvPr>
        </p:nvSpPr>
        <p:spPr>
          <a:xfrm>
            <a:off x="1006964"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2" name="Picture Placeholder 26">
            <a:extLst>
              <a:ext uri="{FF2B5EF4-FFF2-40B4-BE49-F238E27FC236}">
                <a16:creationId xmlns:a16="http://schemas.microsoft.com/office/drawing/2014/main" id="{8023B357-D6E0-5B94-0756-A5707CBF501F}"/>
              </a:ext>
            </a:extLst>
          </p:cNvPr>
          <p:cNvSpPr>
            <a:spLocks noGrp="1"/>
          </p:cNvSpPr>
          <p:nvPr>
            <p:ph type="pic" sz="quarter" idx="33" hasCustomPrompt="1"/>
          </p:nvPr>
        </p:nvSpPr>
        <p:spPr>
          <a:xfrm>
            <a:off x="2058591"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3" name="Picture Placeholder 19">
            <a:extLst>
              <a:ext uri="{FF2B5EF4-FFF2-40B4-BE49-F238E27FC236}">
                <a16:creationId xmlns:a16="http://schemas.microsoft.com/office/drawing/2014/main" id="{416B6C07-1810-F6D1-916A-A34BD4099EFD}"/>
              </a:ext>
            </a:extLst>
          </p:cNvPr>
          <p:cNvSpPr>
            <a:spLocks noGrp="1"/>
          </p:cNvSpPr>
          <p:nvPr>
            <p:ph type="pic" sz="quarter" idx="34" hasCustomPrompt="1"/>
          </p:nvPr>
        </p:nvSpPr>
        <p:spPr>
          <a:xfrm>
            <a:off x="3110218"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4" name="Picture Placeholder 26">
            <a:extLst>
              <a:ext uri="{FF2B5EF4-FFF2-40B4-BE49-F238E27FC236}">
                <a16:creationId xmlns:a16="http://schemas.microsoft.com/office/drawing/2014/main" id="{D4144B50-DAF3-62D1-0958-F37638465E8B}"/>
              </a:ext>
            </a:extLst>
          </p:cNvPr>
          <p:cNvSpPr>
            <a:spLocks noGrp="1"/>
          </p:cNvSpPr>
          <p:nvPr>
            <p:ph type="pic" sz="quarter" idx="35" hasCustomPrompt="1"/>
          </p:nvPr>
        </p:nvSpPr>
        <p:spPr>
          <a:xfrm>
            <a:off x="4161845"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5" name="Picture Placeholder 26">
            <a:extLst>
              <a:ext uri="{FF2B5EF4-FFF2-40B4-BE49-F238E27FC236}">
                <a16:creationId xmlns:a16="http://schemas.microsoft.com/office/drawing/2014/main" id="{66BED088-26F1-2EF6-D687-5264E9B77264}"/>
              </a:ext>
            </a:extLst>
          </p:cNvPr>
          <p:cNvSpPr>
            <a:spLocks noGrp="1"/>
          </p:cNvSpPr>
          <p:nvPr>
            <p:ph type="pic" sz="quarter" idx="36" hasCustomPrompt="1"/>
          </p:nvPr>
        </p:nvSpPr>
        <p:spPr>
          <a:xfrm>
            <a:off x="5213472"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6" name="Picture Placeholder 26">
            <a:extLst>
              <a:ext uri="{FF2B5EF4-FFF2-40B4-BE49-F238E27FC236}">
                <a16:creationId xmlns:a16="http://schemas.microsoft.com/office/drawing/2014/main" id="{3BF7AA19-0AED-845B-0833-756C505C8FC2}"/>
              </a:ext>
            </a:extLst>
          </p:cNvPr>
          <p:cNvSpPr>
            <a:spLocks noGrp="1"/>
          </p:cNvSpPr>
          <p:nvPr>
            <p:ph type="pic" sz="quarter" idx="37" hasCustomPrompt="1"/>
          </p:nvPr>
        </p:nvSpPr>
        <p:spPr>
          <a:xfrm>
            <a:off x="6265099"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7" name="Picture Placeholder 26">
            <a:extLst>
              <a:ext uri="{FF2B5EF4-FFF2-40B4-BE49-F238E27FC236}">
                <a16:creationId xmlns:a16="http://schemas.microsoft.com/office/drawing/2014/main" id="{9C24549A-951C-3124-C2D3-B2299245A929}"/>
              </a:ext>
            </a:extLst>
          </p:cNvPr>
          <p:cNvSpPr>
            <a:spLocks noGrp="1"/>
          </p:cNvSpPr>
          <p:nvPr>
            <p:ph type="pic" sz="quarter" idx="38" hasCustomPrompt="1"/>
          </p:nvPr>
        </p:nvSpPr>
        <p:spPr>
          <a:xfrm>
            <a:off x="7316726"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8" name="Picture Placeholder 26">
            <a:extLst>
              <a:ext uri="{FF2B5EF4-FFF2-40B4-BE49-F238E27FC236}">
                <a16:creationId xmlns:a16="http://schemas.microsoft.com/office/drawing/2014/main" id="{E3CB58FA-B4AB-4446-277C-E621E532E9B3}"/>
              </a:ext>
            </a:extLst>
          </p:cNvPr>
          <p:cNvSpPr>
            <a:spLocks noGrp="1"/>
          </p:cNvSpPr>
          <p:nvPr>
            <p:ph type="pic" sz="quarter" idx="39" hasCustomPrompt="1"/>
          </p:nvPr>
        </p:nvSpPr>
        <p:spPr>
          <a:xfrm>
            <a:off x="8368353"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9" name="Picture Placeholder 26">
            <a:extLst>
              <a:ext uri="{FF2B5EF4-FFF2-40B4-BE49-F238E27FC236}">
                <a16:creationId xmlns:a16="http://schemas.microsoft.com/office/drawing/2014/main" id="{8CB646EB-044B-D708-A65D-44B43AA3BF74}"/>
              </a:ext>
            </a:extLst>
          </p:cNvPr>
          <p:cNvSpPr>
            <a:spLocks noGrp="1"/>
          </p:cNvSpPr>
          <p:nvPr>
            <p:ph type="pic" sz="quarter" idx="40" hasCustomPrompt="1"/>
          </p:nvPr>
        </p:nvSpPr>
        <p:spPr>
          <a:xfrm>
            <a:off x="9419980"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0" name="Picture Placeholder 26">
            <a:extLst>
              <a:ext uri="{FF2B5EF4-FFF2-40B4-BE49-F238E27FC236}">
                <a16:creationId xmlns:a16="http://schemas.microsoft.com/office/drawing/2014/main" id="{ACD9AB19-F338-49E0-B985-B74CACF1CDC7}"/>
              </a:ext>
            </a:extLst>
          </p:cNvPr>
          <p:cNvSpPr>
            <a:spLocks noGrp="1"/>
          </p:cNvSpPr>
          <p:nvPr>
            <p:ph type="pic" sz="quarter" idx="41" hasCustomPrompt="1"/>
          </p:nvPr>
        </p:nvSpPr>
        <p:spPr>
          <a:xfrm>
            <a:off x="10471610"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2" name="Picture Placeholder 19">
            <a:extLst>
              <a:ext uri="{FF2B5EF4-FFF2-40B4-BE49-F238E27FC236}">
                <a16:creationId xmlns:a16="http://schemas.microsoft.com/office/drawing/2014/main" id="{E2DD3CA5-5C06-FA3E-895B-1538E4AA754B}"/>
              </a:ext>
            </a:extLst>
          </p:cNvPr>
          <p:cNvSpPr>
            <a:spLocks noGrp="1"/>
          </p:cNvSpPr>
          <p:nvPr>
            <p:ph type="pic" sz="quarter" idx="42" hasCustomPrompt="1"/>
          </p:nvPr>
        </p:nvSpPr>
        <p:spPr>
          <a:xfrm>
            <a:off x="1006964"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3" name="Picture Placeholder 26">
            <a:extLst>
              <a:ext uri="{FF2B5EF4-FFF2-40B4-BE49-F238E27FC236}">
                <a16:creationId xmlns:a16="http://schemas.microsoft.com/office/drawing/2014/main" id="{CF834233-0F23-D7A6-F41A-DF6F289C3A19}"/>
              </a:ext>
            </a:extLst>
          </p:cNvPr>
          <p:cNvSpPr>
            <a:spLocks noGrp="1"/>
          </p:cNvSpPr>
          <p:nvPr>
            <p:ph type="pic" sz="quarter" idx="43" hasCustomPrompt="1"/>
          </p:nvPr>
        </p:nvSpPr>
        <p:spPr>
          <a:xfrm>
            <a:off x="2058591"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4" name="Picture Placeholder 19">
            <a:extLst>
              <a:ext uri="{FF2B5EF4-FFF2-40B4-BE49-F238E27FC236}">
                <a16:creationId xmlns:a16="http://schemas.microsoft.com/office/drawing/2014/main" id="{FF0531DE-735A-6DB8-8086-9296D43AB170}"/>
              </a:ext>
            </a:extLst>
          </p:cNvPr>
          <p:cNvSpPr>
            <a:spLocks noGrp="1"/>
          </p:cNvSpPr>
          <p:nvPr>
            <p:ph type="pic" sz="quarter" idx="44" hasCustomPrompt="1"/>
          </p:nvPr>
        </p:nvSpPr>
        <p:spPr>
          <a:xfrm>
            <a:off x="3110218"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5" name="Picture Placeholder 26">
            <a:extLst>
              <a:ext uri="{FF2B5EF4-FFF2-40B4-BE49-F238E27FC236}">
                <a16:creationId xmlns:a16="http://schemas.microsoft.com/office/drawing/2014/main" id="{63AF65A9-44D5-E245-241E-35872326B7AC}"/>
              </a:ext>
            </a:extLst>
          </p:cNvPr>
          <p:cNvSpPr>
            <a:spLocks noGrp="1"/>
          </p:cNvSpPr>
          <p:nvPr>
            <p:ph type="pic" sz="quarter" idx="45" hasCustomPrompt="1"/>
          </p:nvPr>
        </p:nvSpPr>
        <p:spPr>
          <a:xfrm>
            <a:off x="4161845"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6" name="Picture Placeholder 26">
            <a:extLst>
              <a:ext uri="{FF2B5EF4-FFF2-40B4-BE49-F238E27FC236}">
                <a16:creationId xmlns:a16="http://schemas.microsoft.com/office/drawing/2014/main" id="{89080D59-83FD-A4FB-6B1A-339BCC613269}"/>
              </a:ext>
            </a:extLst>
          </p:cNvPr>
          <p:cNvSpPr>
            <a:spLocks noGrp="1"/>
          </p:cNvSpPr>
          <p:nvPr>
            <p:ph type="pic" sz="quarter" idx="46" hasCustomPrompt="1"/>
          </p:nvPr>
        </p:nvSpPr>
        <p:spPr>
          <a:xfrm>
            <a:off x="5213472"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7" name="Picture Placeholder 26">
            <a:extLst>
              <a:ext uri="{FF2B5EF4-FFF2-40B4-BE49-F238E27FC236}">
                <a16:creationId xmlns:a16="http://schemas.microsoft.com/office/drawing/2014/main" id="{12959E7F-7C7D-7DF5-EF4C-094608A76859}"/>
              </a:ext>
            </a:extLst>
          </p:cNvPr>
          <p:cNvSpPr>
            <a:spLocks noGrp="1"/>
          </p:cNvSpPr>
          <p:nvPr>
            <p:ph type="pic" sz="quarter" idx="47" hasCustomPrompt="1"/>
          </p:nvPr>
        </p:nvSpPr>
        <p:spPr>
          <a:xfrm>
            <a:off x="6265099"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8" name="Picture Placeholder 26">
            <a:extLst>
              <a:ext uri="{FF2B5EF4-FFF2-40B4-BE49-F238E27FC236}">
                <a16:creationId xmlns:a16="http://schemas.microsoft.com/office/drawing/2014/main" id="{47D05500-144A-1C33-4C64-4968307EF303}"/>
              </a:ext>
            </a:extLst>
          </p:cNvPr>
          <p:cNvSpPr>
            <a:spLocks noGrp="1"/>
          </p:cNvSpPr>
          <p:nvPr>
            <p:ph type="pic" sz="quarter" idx="48" hasCustomPrompt="1"/>
          </p:nvPr>
        </p:nvSpPr>
        <p:spPr>
          <a:xfrm>
            <a:off x="7316726"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9" name="Picture Placeholder 26">
            <a:extLst>
              <a:ext uri="{FF2B5EF4-FFF2-40B4-BE49-F238E27FC236}">
                <a16:creationId xmlns:a16="http://schemas.microsoft.com/office/drawing/2014/main" id="{C9E64188-F536-0B9E-E99F-B62E9A456EDC}"/>
              </a:ext>
            </a:extLst>
          </p:cNvPr>
          <p:cNvSpPr>
            <a:spLocks noGrp="1"/>
          </p:cNvSpPr>
          <p:nvPr>
            <p:ph type="pic" sz="quarter" idx="49" hasCustomPrompt="1"/>
          </p:nvPr>
        </p:nvSpPr>
        <p:spPr>
          <a:xfrm>
            <a:off x="8368353"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0" name="Picture Placeholder 26">
            <a:extLst>
              <a:ext uri="{FF2B5EF4-FFF2-40B4-BE49-F238E27FC236}">
                <a16:creationId xmlns:a16="http://schemas.microsoft.com/office/drawing/2014/main" id="{4F83A669-D945-0E5B-38A2-16577B9CCA8C}"/>
              </a:ext>
            </a:extLst>
          </p:cNvPr>
          <p:cNvSpPr>
            <a:spLocks noGrp="1"/>
          </p:cNvSpPr>
          <p:nvPr>
            <p:ph type="pic" sz="quarter" idx="50" hasCustomPrompt="1"/>
          </p:nvPr>
        </p:nvSpPr>
        <p:spPr>
          <a:xfrm>
            <a:off x="9419980"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1" name="Picture Placeholder 26">
            <a:extLst>
              <a:ext uri="{FF2B5EF4-FFF2-40B4-BE49-F238E27FC236}">
                <a16:creationId xmlns:a16="http://schemas.microsoft.com/office/drawing/2014/main" id="{4E5A69CA-F56D-6121-BCFD-95EB909D7459}"/>
              </a:ext>
            </a:extLst>
          </p:cNvPr>
          <p:cNvSpPr>
            <a:spLocks noGrp="1"/>
          </p:cNvSpPr>
          <p:nvPr>
            <p:ph type="pic" sz="quarter" idx="51" hasCustomPrompt="1"/>
          </p:nvPr>
        </p:nvSpPr>
        <p:spPr>
          <a:xfrm>
            <a:off x="10471610"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3" name="Picture Placeholder 19">
            <a:extLst>
              <a:ext uri="{FF2B5EF4-FFF2-40B4-BE49-F238E27FC236}">
                <a16:creationId xmlns:a16="http://schemas.microsoft.com/office/drawing/2014/main" id="{07FD30F4-1513-56F8-B607-AEACE689AEE6}"/>
              </a:ext>
            </a:extLst>
          </p:cNvPr>
          <p:cNvSpPr>
            <a:spLocks noGrp="1"/>
          </p:cNvSpPr>
          <p:nvPr>
            <p:ph type="pic" sz="quarter" idx="52" hasCustomPrompt="1"/>
          </p:nvPr>
        </p:nvSpPr>
        <p:spPr>
          <a:xfrm>
            <a:off x="1006964"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4" name="Picture Placeholder 26">
            <a:extLst>
              <a:ext uri="{FF2B5EF4-FFF2-40B4-BE49-F238E27FC236}">
                <a16:creationId xmlns:a16="http://schemas.microsoft.com/office/drawing/2014/main" id="{ACB76502-F7ED-2BD0-4DB8-81F4E0A7C42A}"/>
              </a:ext>
            </a:extLst>
          </p:cNvPr>
          <p:cNvSpPr>
            <a:spLocks noGrp="1"/>
          </p:cNvSpPr>
          <p:nvPr>
            <p:ph type="pic" sz="quarter" idx="53" hasCustomPrompt="1"/>
          </p:nvPr>
        </p:nvSpPr>
        <p:spPr>
          <a:xfrm>
            <a:off x="2058591"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5" name="Picture Placeholder 19">
            <a:extLst>
              <a:ext uri="{FF2B5EF4-FFF2-40B4-BE49-F238E27FC236}">
                <a16:creationId xmlns:a16="http://schemas.microsoft.com/office/drawing/2014/main" id="{87488AF8-BBB7-7740-B8F2-26BF8A8F5D7B}"/>
              </a:ext>
            </a:extLst>
          </p:cNvPr>
          <p:cNvSpPr>
            <a:spLocks noGrp="1"/>
          </p:cNvSpPr>
          <p:nvPr>
            <p:ph type="pic" sz="quarter" idx="54" hasCustomPrompt="1"/>
          </p:nvPr>
        </p:nvSpPr>
        <p:spPr>
          <a:xfrm>
            <a:off x="3110218"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6" name="Picture Placeholder 26">
            <a:extLst>
              <a:ext uri="{FF2B5EF4-FFF2-40B4-BE49-F238E27FC236}">
                <a16:creationId xmlns:a16="http://schemas.microsoft.com/office/drawing/2014/main" id="{72227A9D-2BBA-85E7-B498-E9350E4CB005}"/>
              </a:ext>
            </a:extLst>
          </p:cNvPr>
          <p:cNvSpPr>
            <a:spLocks noGrp="1"/>
          </p:cNvSpPr>
          <p:nvPr>
            <p:ph type="pic" sz="quarter" idx="55" hasCustomPrompt="1"/>
          </p:nvPr>
        </p:nvSpPr>
        <p:spPr>
          <a:xfrm>
            <a:off x="4161845"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7" name="Picture Placeholder 26">
            <a:extLst>
              <a:ext uri="{FF2B5EF4-FFF2-40B4-BE49-F238E27FC236}">
                <a16:creationId xmlns:a16="http://schemas.microsoft.com/office/drawing/2014/main" id="{422739AE-39B3-E21A-1E7F-A550C1693398}"/>
              </a:ext>
            </a:extLst>
          </p:cNvPr>
          <p:cNvSpPr>
            <a:spLocks noGrp="1"/>
          </p:cNvSpPr>
          <p:nvPr>
            <p:ph type="pic" sz="quarter" idx="56" hasCustomPrompt="1"/>
          </p:nvPr>
        </p:nvSpPr>
        <p:spPr>
          <a:xfrm>
            <a:off x="5213472"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8" name="Picture Placeholder 26">
            <a:extLst>
              <a:ext uri="{FF2B5EF4-FFF2-40B4-BE49-F238E27FC236}">
                <a16:creationId xmlns:a16="http://schemas.microsoft.com/office/drawing/2014/main" id="{AD944216-6CBD-004E-0747-82D407369D1B}"/>
              </a:ext>
            </a:extLst>
          </p:cNvPr>
          <p:cNvSpPr>
            <a:spLocks noGrp="1"/>
          </p:cNvSpPr>
          <p:nvPr>
            <p:ph type="pic" sz="quarter" idx="57" hasCustomPrompt="1"/>
          </p:nvPr>
        </p:nvSpPr>
        <p:spPr>
          <a:xfrm>
            <a:off x="6265099"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9" name="Picture Placeholder 26">
            <a:extLst>
              <a:ext uri="{FF2B5EF4-FFF2-40B4-BE49-F238E27FC236}">
                <a16:creationId xmlns:a16="http://schemas.microsoft.com/office/drawing/2014/main" id="{0420FE0E-43D4-F9F7-263B-DBB3E5FBFA14}"/>
              </a:ext>
            </a:extLst>
          </p:cNvPr>
          <p:cNvSpPr>
            <a:spLocks noGrp="1"/>
          </p:cNvSpPr>
          <p:nvPr>
            <p:ph type="pic" sz="quarter" idx="58" hasCustomPrompt="1"/>
          </p:nvPr>
        </p:nvSpPr>
        <p:spPr>
          <a:xfrm>
            <a:off x="7316726"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0" name="Picture Placeholder 26">
            <a:extLst>
              <a:ext uri="{FF2B5EF4-FFF2-40B4-BE49-F238E27FC236}">
                <a16:creationId xmlns:a16="http://schemas.microsoft.com/office/drawing/2014/main" id="{A8A6AEF3-BFFE-B0FE-33E6-BD9D643EA153}"/>
              </a:ext>
            </a:extLst>
          </p:cNvPr>
          <p:cNvSpPr>
            <a:spLocks noGrp="1"/>
          </p:cNvSpPr>
          <p:nvPr>
            <p:ph type="pic" sz="quarter" idx="59" hasCustomPrompt="1"/>
          </p:nvPr>
        </p:nvSpPr>
        <p:spPr>
          <a:xfrm>
            <a:off x="8368353"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1" name="Picture Placeholder 26">
            <a:extLst>
              <a:ext uri="{FF2B5EF4-FFF2-40B4-BE49-F238E27FC236}">
                <a16:creationId xmlns:a16="http://schemas.microsoft.com/office/drawing/2014/main" id="{B7CC0716-179C-BC1F-2F00-D467B1943E62}"/>
              </a:ext>
            </a:extLst>
          </p:cNvPr>
          <p:cNvSpPr>
            <a:spLocks noGrp="1"/>
          </p:cNvSpPr>
          <p:nvPr>
            <p:ph type="pic" sz="quarter" idx="60" hasCustomPrompt="1"/>
          </p:nvPr>
        </p:nvSpPr>
        <p:spPr>
          <a:xfrm>
            <a:off x="9419980"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2" name="Picture Placeholder 26">
            <a:extLst>
              <a:ext uri="{FF2B5EF4-FFF2-40B4-BE49-F238E27FC236}">
                <a16:creationId xmlns:a16="http://schemas.microsoft.com/office/drawing/2014/main" id="{0B77BA1B-84D7-9F79-F8BB-30D966156912}"/>
              </a:ext>
            </a:extLst>
          </p:cNvPr>
          <p:cNvSpPr>
            <a:spLocks noGrp="1"/>
          </p:cNvSpPr>
          <p:nvPr>
            <p:ph type="pic" sz="quarter" idx="61" hasCustomPrompt="1"/>
          </p:nvPr>
        </p:nvSpPr>
        <p:spPr>
          <a:xfrm>
            <a:off x="10471610"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4" name="Picture Placeholder 19">
            <a:extLst>
              <a:ext uri="{FF2B5EF4-FFF2-40B4-BE49-F238E27FC236}">
                <a16:creationId xmlns:a16="http://schemas.microsoft.com/office/drawing/2014/main" id="{159EDC3D-E3F9-36B8-FD35-A51B92180C87}"/>
              </a:ext>
            </a:extLst>
          </p:cNvPr>
          <p:cNvSpPr>
            <a:spLocks noGrp="1"/>
          </p:cNvSpPr>
          <p:nvPr>
            <p:ph type="pic" sz="quarter" idx="62" hasCustomPrompt="1"/>
          </p:nvPr>
        </p:nvSpPr>
        <p:spPr>
          <a:xfrm>
            <a:off x="1006964"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5" name="Picture Placeholder 26">
            <a:extLst>
              <a:ext uri="{FF2B5EF4-FFF2-40B4-BE49-F238E27FC236}">
                <a16:creationId xmlns:a16="http://schemas.microsoft.com/office/drawing/2014/main" id="{F6B08B1E-7B0B-FDD3-FEDE-7D2B0DDB202D}"/>
              </a:ext>
            </a:extLst>
          </p:cNvPr>
          <p:cNvSpPr>
            <a:spLocks noGrp="1"/>
          </p:cNvSpPr>
          <p:nvPr>
            <p:ph type="pic" sz="quarter" idx="63" hasCustomPrompt="1"/>
          </p:nvPr>
        </p:nvSpPr>
        <p:spPr>
          <a:xfrm>
            <a:off x="2058591"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6" name="Picture Placeholder 19">
            <a:extLst>
              <a:ext uri="{FF2B5EF4-FFF2-40B4-BE49-F238E27FC236}">
                <a16:creationId xmlns:a16="http://schemas.microsoft.com/office/drawing/2014/main" id="{4CE2EBFD-55FF-B580-9C88-56FE30EB0F3A}"/>
              </a:ext>
            </a:extLst>
          </p:cNvPr>
          <p:cNvSpPr>
            <a:spLocks noGrp="1"/>
          </p:cNvSpPr>
          <p:nvPr>
            <p:ph type="pic" sz="quarter" idx="64" hasCustomPrompt="1"/>
          </p:nvPr>
        </p:nvSpPr>
        <p:spPr>
          <a:xfrm>
            <a:off x="3110218"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7" name="Picture Placeholder 26">
            <a:extLst>
              <a:ext uri="{FF2B5EF4-FFF2-40B4-BE49-F238E27FC236}">
                <a16:creationId xmlns:a16="http://schemas.microsoft.com/office/drawing/2014/main" id="{359F0CA7-B1FA-4AC4-F9F4-233371D84FF3}"/>
              </a:ext>
            </a:extLst>
          </p:cNvPr>
          <p:cNvSpPr>
            <a:spLocks noGrp="1"/>
          </p:cNvSpPr>
          <p:nvPr>
            <p:ph type="pic" sz="quarter" idx="65" hasCustomPrompt="1"/>
          </p:nvPr>
        </p:nvSpPr>
        <p:spPr>
          <a:xfrm>
            <a:off x="4161845"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8" name="Picture Placeholder 26">
            <a:extLst>
              <a:ext uri="{FF2B5EF4-FFF2-40B4-BE49-F238E27FC236}">
                <a16:creationId xmlns:a16="http://schemas.microsoft.com/office/drawing/2014/main" id="{41CFB93C-8E42-9F13-DA00-35527FB4FA84}"/>
              </a:ext>
            </a:extLst>
          </p:cNvPr>
          <p:cNvSpPr>
            <a:spLocks noGrp="1"/>
          </p:cNvSpPr>
          <p:nvPr>
            <p:ph type="pic" sz="quarter" idx="66" hasCustomPrompt="1"/>
          </p:nvPr>
        </p:nvSpPr>
        <p:spPr>
          <a:xfrm>
            <a:off x="5213472"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9" name="Picture Placeholder 26">
            <a:extLst>
              <a:ext uri="{FF2B5EF4-FFF2-40B4-BE49-F238E27FC236}">
                <a16:creationId xmlns:a16="http://schemas.microsoft.com/office/drawing/2014/main" id="{AC3261F1-EF68-23D7-F430-49A3F77E74CC}"/>
              </a:ext>
            </a:extLst>
          </p:cNvPr>
          <p:cNvSpPr>
            <a:spLocks noGrp="1"/>
          </p:cNvSpPr>
          <p:nvPr>
            <p:ph type="pic" sz="quarter" idx="67" hasCustomPrompt="1"/>
          </p:nvPr>
        </p:nvSpPr>
        <p:spPr>
          <a:xfrm>
            <a:off x="6265099"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0" name="Picture Placeholder 26">
            <a:extLst>
              <a:ext uri="{FF2B5EF4-FFF2-40B4-BE49-F238E27FC236}">
                <a16:creationId xmlns:a16="http://schemas.microsoft.com/office/drawing/2014/main" id="{52CBB441-7326-74D6-D4D2-7EE8ED6EF8D2}"/>
              </a:ext>
            </a:extLst>
          </p:cNvPr>
          <p:cNvSpPr>
            <a:spLocks noGrp="1"/>
          </p:cNvSpPr>
          <p:nvPr>
            <p:ph type="pic" sz="quarter" idx="68" hasCustomPrompt="1"/>
          </p:nvPr>
        </p:nvSpPr>
        <p:spPr>
          <a:xfrm>
            <a:off x="7316726"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1" name="Picture Placeholder 26">
            <a:extLst>
              <a:ext uri="{FF2B5EF4-FFF2-40B4-BE49-F238E27FC236}">
                <a16:creationId xmlns:a16="http://schemas.microsoft.com/office/drawing/2014/main" id="{589D74B8-61C9-0366-DDA3-7B636245A9FB}"/>
              </a:ext>
            </a:extLst>
          </p:cNvPr>
          <p:cNvSpPr>
            <a:spLocks noGrp="1"/>
          </p:cNvSpPr>
          <p:nvPr>
            <p:ph type="pic" sz="quarter" idx="69" hasCustomPrompt="1"/>
          </p:nvPr>
        </p:nvSpPr>
        <p:spPr>
          <a:xfrm>
            <a:off x="8368353"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2" name="Picture Placeholder 26">
            <a:extLst>
              <a:ext uri="{FF2B5EF4-FFF2-40B4-BE49-F238E27FC236}">
                <a16:creationId xmlns:a16="http://schemas.microsoft.com/office/drawing/2014/main" id="{FE12750A-36A8-4C64-2468-4391DBA4DB3B}"/>
              </a:ext>
            </a:extLst>
          </p:cNvPr>
          <p:cNvSpPr>
            <a:spLocks noGrp="1"/>
          </p:cNvSpPr>
          <p:nvPr>
            <p:ph type="pic" sz="quarter" idx="70" hasCustomPrompt="1"/>
          </p:nvPr>
        </p:nvSpPr>
        <p:spPr>
          <a:xfrm>
            <a:off x="9419980"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3" name="Picture Placeholder 26">
            <a:extLst>
              <a:ext uri="{FF2B5EF4-FFF2-40B4-BE49-F238E27FC236}">
                <a16:creationId xmlns:a16="http://schemas.microsoft.com/office/drawing/2014/main" id="{177212B6-AC83-75C6-5827-3E6BDD629BAB}"/>
              </a:ext>
            </a:extLst>
          </p:cNvPr>
          <p:cNvSpPr>
            <a:spLocks noGrp="1"/>
          </p:cNvSpPr>
          <p:nvPr>
            <p:ph type="pic" sz="quarter" idx="71" hasCustomPrompt="1"/>
          </p:nvPr>
        </p:nvSpPr>
        <p:spPr>
          <a:xfrm>
            <a:off x="10471610"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5" name="Picture Placeholder 19">
            <a:extLst>
              <a:ext uri="{FF2B5EF4-FFF2-40B4-BE49-F238E27FC236}">
                <a16:creationId xmlns:a16="http://schemas.microsoft.com/office/drawing/2014/main" id="{3C9AC117-48E9-410E-13C1-9A3ED00720CD}"/>
              </a:ext>
            </a:extLst>
          </p:cNvPr>
          <p:cNvSpPr>
            <a:spLocks noGrp="1"/>
          </p:cNvSpPr>
          <p:nvPr>
            <p:ph type="pic" sz="quarter" idx="72" hasCustomPrompt="1"/>
          </p:nvPr>
        </p:nvSpPr>
        <p:spPr>
          <a:xfrm>
            <a:off x="1006964"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6" name="Picture Placeholder 26">
            <a:extLst>
              <a:ext uri="{FF2B5EF4-FFF2-40B4-BE49-F238E27FC236}">
                <a16:creationId xmlns:a16="http://schemas.microsoft.com/office/drawing/2014/main" id="{D3DD50FF-3CE7-224B-F3F1-5D2623DD521F}"/>
              </a:ext>
            </a:extLst>
          </p:cNvPr>
          <p:cNvSpPr>
            <a:spLocks noGrp="1"/>
          </p:cNvSpPr>
          <p:nvPr>
            <p:ph type="pic" sz="quarter" idx="73" hasCustomPrompt="1"/>
          </p:nvPr>
        </p:nvSpPr>
        <p:spPr>
          <a:xfrm>
            <a:off x="2058591"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7" name="Picture Placeholder 19">
            <a:extLst>
              <a:ext uri="{FF2B5EF4-FFF2-40B4-BE49-F238E27FC236}">
                <a16:creationId xmlns:a16="http://schemas.microsoft.com/office/drawing/2014/main" id="{D658D167-994D-691A-4417-9FA22EC83F57}"/>
              </a:ext>
            </a:extLst>
          </p:cNvPr>
          <p:cNvSpPr>
            <a:spLocks noGrp="1"/>
          </p:cNvSpPr>
          <p:nvPr>
            <p:ph type="pic" sz="quarter" idx="74" hasCustomPrompt="1"/>
          </p:nvPr>
        </p:nvSpPr>
        <p:spPr>
          <a:xfrm>
            <a:off x="3110218"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8" name="Picture Placeholder 26">
            <a:extLst>
              <a:ext uri="{FF2B5EF4-FFF2-40B4-BE49-F238E27FC236}">
                <a16:creationId xmlns:a16="http://schemas.microsoft.com/office/drawing/2014/main" id="{5BBFD203-3ADF-867B-10FD-D712D479042B}"/>
              </a:ext>
            </a:extLst>
          </p:cNvPr>
          <p:cNvSpPr>
            <a:spLocks noGrp="1"/>
          </p:cNvSpPr>
          <p:nvPr>
            <p:ph type="pic" sz="quarter" idx="75" hasCustomPrompt="1"/>
          </p:nvPr>
        </p:nvSpPr>
        <p:spPr>
          <a:xfrm>
            <a:off x="4161845"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9" name="Picture Placeholder 26">
            <a:extLst>
              <a:ext uri="{FF2B5EF4-FFF2-40B4-BE49-F238E27FC236}">
                <a16:creationId xmlns:a16="http://schemas.microsoft.com/office/drawing/2014/main" id="{47184688-39EC-371E-1CB5-32E26377F2FC}"/>
              </a:ext>
            </a:extLst>
          </p:cNvPr>
          <p:cNvSpPr>
            <a:spLocks noGrp="1"/>
          </p:cNvSpPr>
          <p:nvPr>
            <p:ph type="pic" sz="quarter" idx="76" hasCustomPrompt="1"/>
          </p:nvPr>
        </p:nvSpPr>
        <p:spPr>
          <a:xfrm>
            <a:off x="5213472"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0" name="Picture Placeholder 26">
            <a:extLst>
              <a:ext uri="{FF2B5EF4-FFF2-40B4-BE49-F238E27FC236}">
                <a16:creationId xmlns:a16="http://schemas.microsoft.com/office/drawing/2014/main" id="{701951CF-65CD-62B7-2A9F-554047C7273D}"/>
              </a:ext>
            </a:extLst>
          </p:cNvPr>
          <p:cNvSpPr>
            <a:spLocks noGrp="1"/>
          </p:cNvSpPr>
          <p:nvPr>
            <p:ph type="pic" sz="quarter" idx="77" hasCustomPrompt="1"/>
          </p:nvPr>
        </p:nvSpPr>
        <p:spPr>
          <a:xfrm>
            <a:off x="6265099"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1" name="Picture Placeholder 26">
            <a:extLst>
              <a:ext uri="{FF2B5EF4-FFF2-40B4-BE49-F238E27FC236}">
                <a16:creationId xmlns:a16="http://schemas.microsoft.com/office/drawing/2014/main" id="{8BD29292-0706-CBF9-8681-7FA30614D8AC}"/>
              </a:ext>
            </a:extLst>
          </p:cNvPr>
          <p:cNvSpPr>
            <a:spLocks noGrp="1"/>
          </p:cNvSpPr>
          <p:nvPr>
            <p:ph type="pic" sz="quarter" idx="78" hasCustomPrompt="1"/>
          </p:nvPr>
        </p:nvSpPr>
        <p:spPr>
          <a:xfrm>
            <a:off x="7316726"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2" name="Picture Placeholder 26">
            <a:extLst>
              <a:ext uri="{FF2B5EF4-FFF2-40B4-BE49-F238E27FC236}">
                <a16:creationId xmlns:a16="http://schemas.microsoft.com/office/drawing/2014/main" id="{82216F6E-9EF3-CDB0-2CEA-0B06BA53D701}"/>
              </a:ext>
            </a:extLst>
          </p:cNvPr>
          <p:cNvSpPr>
            <a:spLocks noGrp="1"/>
          </p:cNvSpPr>
          <p:nvPr>
            <p:ph type="pic" sz="quarter" idx="79" hasCustomPrompt="1"/>
          </p:nvPr>
        </p:nvSpPr>
        <p:spPr>
          <a:xfrm>
            <a:off x="8368353"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3" name="Picture Placeholder 26">
            <a:extLst>
              <a:ext uri="{FF2B5EF4-FFF2-40B4-BE49-F238E27FC236}">
                <a16:creationId xmlns:a16="http://schemas.microsoft.com/office/drawing/2014/main" id="{08A99166-0CBA-38DC-2213-BDD2DD98AD31}"/>
              </a:ext>
            </a:extLst>
          </p:cNvPr>
          <p:cNvSpPr>
            <a:spLocks noGrp="1"/>
          </p:cNvSpPr>
          <p:nvPr>
            <p:ph type="pic" sz="quarter" idx="80" hasCustomPrompt="1"/>
          </p:nvPr>
        </p:nvSpPr>
        <p:spPr>
          <a:xfrm>
            <a:off x="9419980"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4" name="Picture Placeholder 26">
            <a:extLst>
              <a:ext uri="{FF2B5EF4-FFF2-40B4-BE49-F238E27FC236}">
                <a16:creationId xmlns:a16="http://schemas.microsoft.com/office/drawing/2014/main" id="{EA657A4F-911A-D9C5-7199-1E17AF3000F7}"/>
              </a:ext>
            </a:extLst>
          </p:cNvPr>
          <p:cNvSpPr>
            <a:spLocks noGrp="1"/>
          </p:cNvSpPr>
          <p:nvPr>
            <p:ph type="pic" sz="quarter" idx="81" hasCustomPrompt="1"/>
          </p:nvPr>
        </p:nvSpPr>
        <p:spPr>
          <a:xfrm>
            <a:off x="10471610"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6" name="Picture Placeholder 19">
            <a:extLst>
              <a:ext uri="{FF2B5EF4-FFF2-40B4-BE49-F238E27FC236}">
                <a16:creationId xmlns:a16="http://schemas.microsoft.com/office/drawing/2014/main" id="{7D900CBA-BC18-DB0B-2BF0-612058F162CA}"/>
              </a:ext>
            </a:extLst>
          </p:cNvPr>
          <p:cNvSpPr>
            <a:spLocks noGrp="1"/>
          </p:cNvSpPr>
          <p:nvPr>
            <p:ph type="pic" sz="quarter" idx="82" hasCustomPrompt="1"/>
          </p:nvPr>
        </p:nvSpPr>
        <p:spPr>
          <a:xfrm>
            <a:off x="1006964"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7" name="Picture Placeholder 26">
            <a:extLst>
              <a:ext uri="{FF2B5EF4-FFF2-40B4-BE49-F238E27FC236}">
                <a16:creationId xmlns:a16="http://schemas.microsoft.com/office/drawing/2014/main" id="{FBE10F3F-5221-2414-CF8D-7925CC5D79CD}"/>
              </a:ext>
            </a:extLst>
          </p:cNvPr>
          <p:cNvSpPr>
            <a:spLocks noGrp="1"/>
          </p:cNvSpPr>
          <p:nvPr>
            <p:ph type="pic" sz="quarter" idx="83" hasCustomPrompt="1"/>
          </p:nvPr>
        </p:nvSpPr>
        <p:spPr>
          <a:xfrm>
            <a:off x="2058591"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8" name="Picture Placeholder 19">
            <a:extLst>
              <a:ext uri="{FF2B5EF4-FFF2-40B4-BE49-F238E27FC236}">
                <a16:creationId xmlns:a16="http://schemas.microsoft.com/office/drawing/2014/main" id="{91C754BB-9038-1E11-6879-489752E51650}"/>
              </a:ext>
            </a:extLst>
          </p:cNvPr>
          <p:cNvSpPr>
            <a:spLocks noGrp="1"/>
          </p:cNvSpPr>
          <p:nvPr>
            <p:ph type="pic" sz="quarter" idx="84" hasCustomPrompt="1"/>
          </p:nvPr>
        </p:nvSpPr>
        <p:spPr>
          <a:xfrm>
            <a:off x="3110218"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9" name="Picture Placeholder 26">
            <a:extLst>
              <a:ext uri="{FF2B5EF4-FFF2-40B4-BE49-F238E27FC236}">
                <a16:creationId xmlns:a16="http://schemas.microsoft.com/office/drawing/2014/main" id="{4C93ECF6-378F-3C07-4880-07127E5139E0}"/>
              </a:ext>
            </a:extLst>
          </p:cNvPr>
          <p:cNvSpPr>
            <a:spLocks noGrp="1"/>
          </p:cNvSpPr>
          <p:nvPr>
            <p:ph type="pic" sz="quarter" idx="85" hasCustomPrompt="1"/>
          </p:nvPr>
        </p:nvSpPr>
        <p:spPr>
          <a:xfrm>
            <a:off x="4161845"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0" name="Picture Placeholder 26">
            <a:extLst>
              <a:ext uri="{FF2B5EF4-FFF2-40B4-BE49-F238E27FC236}">
                <a16:creationId xmlns:a16="http://schemas.microsoft.com/office/drawing/2014/main" id="{58452FE1-541F-37C3-1321-278A982F8E6E}"/>
              </a:ext>
            </a:extLst>
          </p:cNvPr>
          <p:cNvSpPr>
            <a:spLocks noGrp="1"/>
          </p:cNvSpPr>
          <p:nvPr>
            <p:ph type="pic" sz="quarter" idx="86" hasCustomPrompt="1"/>
          </p:nvPr>
        </p:nvSpPr>
        <p:spPr>
          <a:xfrm>
            <a:off x="5213472"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1" name="Picture Placeholder 26">
            <a:extLst>
              <a:ext uri="{FF2B5EF4-FFF2-40B4-BE49-F238E27FC236}">
                <a16:creationId xmlns:a16="http://schemas.microsoft.com/office/drawing/2014/main" id="{80B9B942-E3D0-C7A3-2AFD-3A408BABE203}"/>
              </a:ext>
            </a:extLst>
          </p:cNvPr>
          <p:cNvSpPr>
            <a:spLocks noGrp="1"/>
          </p:cNvSpPr>
          <p:nvPr>
            <p:ph type="pic" sz="quarter" idx="87" hasCustomPrompt="1"/>
          </p:nvPr>
        </p:nvSpPr>
        <p:spPr>
          <a:xfrm>
            <a:off x="6265099"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2" name="Picture Placeholder 26">
            <a:extLst>
              <a:ext uri="{FF2B5EF4-FFF2-40B4-BE49-F238E27FC236}">
                <a16:creationId xmlns:a16="http://schemas.microsoft.com/office/drawing/2014/main" id="{ED4F54CF-115B-4C33-FB16-EAD99F99E0DC}"/>
              </a:ext>
            </a:extLst>
          </p:cNvPr>
          <p:cNvSpPr>
            <a:spLocks noGrp="1"/>
          </p:cNvSpPr>
          <p:nvPr>
            <p:ph type="pic" sz="quarter" idx="88" hasCustomPrompt="1"/>
          </p:nvPr>
        </p:nvSpPr>
        <p:spPr>
          <a:xfrm>
            <a:off x="7316726"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3" name="Picture Placeholder 26">
            <a:extLst>
              <a:ext uri="{FF2B5EF4-FFF2-40B4-BE49-F238E27FC236}">
                <a16:creationId xmlns:a16="http://schemas.microsoft.com/office/drawing/2014/main" id="{FB0A3502-D883-7824-987C-0B69A6E81D02}"/>
              </a:ext>
            </a:extLst>
          </p:cNvPr>
          <p:cNvSpPr>
            <a:spLocks noGrp="1"/>
          </p:cNvSpPr>
          <p:nvPr>
            <p:ph type="pic" sz="quarter" idx="89" hasCustomPrompt="1"/>
          </p:nvPr>
        </p:nvSpPr>
        <p:spPr>
          <a:xfrm>
            <a:off x="8368353"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4" name="Picture Placeholder 26">
            <a:extLst>
              <a:ext uri="{FF2B5EF4-FFF2-40B4-BE49-F238E27FC236}">
                <a16:creationId xmlns:a16="http://schemas.microsoft.com/office/drawing/2014/main" id="{39EAD574-3567-7AE7-6195-C9CC1ADDAA5F}"/>
              </a:ext>
            </a:extLst>
          </p:cNvPr>
          <p:cNvSpPr>
            <a:spLocks noGrp="1"/>
          </p:cNvSpPr>
          <p:nvPr>
            <p:ph type="pic" sz="quarter" idx="90" hasCustomPrompt="1"/>
          </p:nvPr>
        </p:nvSpPr>
        <p:spPr>
          <a:xfrm>
            <a:off x="9419980"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5" name="Picture Placeholder 26">
            <a:extLst>
              <a:ext uri="{FF2B5EF4-FFF2-40B4-BE49-F238E27FC236}">
                <a16:creationId xmlns:a16="http://schemas.microsoft.com/office/drawing/2014/main" id="{3DB3C4A2-62C3-08EA-5DC3-2B8C45304578}"/>
              </a:ext>
            </a:extLst>
          </p:cNvPr>
          <p:cNvSpPr>
            <a:spLocks noGrp="1"/>
          </p:cNvSpPr>
          <p:nvPr>
            <p:ph type="pic" sz="quarter" idx="91" hasCustomPrompt="1"/>
          </p:nvPr>
        </p:nvSpPr>
        <p:spPr>
          <a:xfrm>
            <a:off x="10471610"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7" name="Picture Placeholder 19">
            <a:extLst>
              <a:ext uri="{FF2B5EF4-FFF2-40B4-BE49-F238E27FC236}">
                <a16:creationId xmlns:a16="http://schemas.microsoft.com/office/drawing/2014/main" id="{7F2DCE5E-FB6A-3EDC-9C46-8A6EF3C92D3A}"/>
              </a:ext>
            </a:extLst>
          </p:cNvPr>
          <p:cNvSpPr>
            <a:spLocks noGrp="1"/>
          </p:cNvSpPr>
          <p:nvPr>
            <p:ph type="pic" sz="quarter" idx="92" hasCustomPrompt="1"/>
          </p:nvPr>
        </p:nvSpPr>
        <p:spPr>
          <a:xfrm>
            <a:off x="1006964"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8" name="Picture Placeholder 26">
            <a:extLst>
              <a:ext uri="{FF2B5EF4-FFF2-40B4-BE49-F238E27FC236}">
                <a16:creationId xmlns:a16="http://schemas.microsoft.com/office/drawing/2014/main" id="{83893080-97FD-9208-BAC6-11D070E874D2}"/>
              </a:ext>
            </a:extLst>
          </p:cNvPr>
          <p:cNvSpPr>
            <a:spLocks noGrp="1"/>
          </p:cNvSpPr>
          <p:nvPr>
            <p:ph type="pic" sz="quarter" idx="93" hasCustomPrompt="1"/>
          </p:nvPr>
        </p:nvSpPr>
        <p:spPr>
          <a:xfrm>
            <a:off x="2058591"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9" name="Picture Placeholder 19">
            <a:extLst>
              <a:ext uri="{FF2B5EF4-FFF2-40B4-BE49-F238E27FC236}">
                <a16:creationId xmlns:a16="http://schemas.microsoft.com/office/drawing/2014/main" id="{766805DA-5A46-E351-62DB-4EDC97B35DC9}"/>
              </a:ext>
            </a:extLst>
          </p:cNvPr>
          <p:cNvSpPr>
            <a:spLocks noGrp="1"/>
          </p:cNvSpPr>
          <p:nvPr>
            <p:ph type="pic" sz="quarter" idx="94" hasCustomPrompt="1"/>
          </p:nvPr>
        </p:nvSpPr>
        <p:spPr>
          <a:xfrm>
            <a:off x="3110218"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0" name="Picture Placeholder 26">
            <a:extLst>
              <a:ext uri="{FF2B5EF4-FFF2-40B4-BE49-F238E27FC236}">
                <a16:creationId xmlns:a16="http://schemas.microsoft.com/office/drawing/2014/main" id="{BA2E54FD-BE11-51A3-9D65-67CE98C2BB01}"/>
              </a:ext>
            </a:extLst>
          </p:cNvPr>
          <p:cNvSpPr>
            <a:spLocks noGrp="1"/>
          </p:cNvSpPr>
          <p:nvPr>
            <p:ph type="pic" sz="quarter" idx="95" hasCustomPrompt="1"/>
          </p:nvPr>
        </p:nvSpPr>
        <p:spPr>
          <a:xfrm>
            <a:off x="4161845"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1" name="Picture Placeholder 26">
            <a:extLst>
              <a:ext uri="{FF2B5EF4-FFF2-40B4-BE49-F238E27FC236}">
                <a16:creationId xmlns:a16="http://schemas.microsoft.com/office/drawing/2014/main" id="{5B59B4DA-A46D-036C-2D85-78CCF340804B}"/>
              </a:ext>
            </a:extLst>
          </p:cNvPr>
          <p:cNvSpPr>
            <a:spLocks noGrp="1"/>
          </p:cNvSpPr>
          <p:nvPr>
            <p:ph type="pic" sz="quarter" idx="96" hasCustomPrompt="1"/>
          </p:nvPr>
        </p:nvSpPr>
        <p:spPr>
          <a:xfrm>
            <a:off x="5213472"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2" name="Picture Placeholder 26">
            <a:extLst>
              <a:ext uri="{FF2B5EF4-FFF2-40B4-BE49-F238E27FC236}">
                <a16:creationId xmlns:a16="http://schemas.microsoft.com/office/drawing/2014/main" id="{7675B508-A3BF-CCE9-DA5A-ECD60926A467}"/>
              </a:ext>
            </a:extLst>
          </p:cNvPr>
          <p:cNvSpPr>
            <a:spLocks noGrp="1"/>
          </p:cNvSpPr>
          <p:nvPr>
            <p:ph type="pic" sz="quarter" idx="97" hasCustomPrompt="1"/>
          </p:nvPr>
        </p:nvSpPr>
        <p:spPr>
          <a:xfrm>
            <a:off x="6265099"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3" name="Picture Placeholder 26">
            <a:extLst>
              <a:ext uri="{FF2B5EF4-FFF2-40B4-BE49-F238E27FC236}">
                <a16:creationId xmlns:a16="http://schemas.microsoft.com/office/drawing/2014/main" id="{D5BD3935-895A-2F50-733D-D9448DC97AA4}"/>
              </a:ext>
            </a:extLst>
          </p:cNvPr>
          <p:cNvSpPr>
            <a:spLocks noGrp="1"/>
          </p:cNvSpPr>
          <p:nvPr>
            <p:ph type="pic" sz="quarter" idx="98" hasCustomPrompt="1"/>
          </p:nvPr>
        </p:nvSpPr>
        <p:spPr>
          <a:xfrm>
            <a:off x="7316726"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4" name="Picture Placeholder 26">
            <a:extLst>
              <a:ext uri="{FF2B5EF4-FFF2-40B4-BE49-F238E27FC236}">
                <a16:creationId xmlns:a16="http://schemas.microsoft.com/office/drawing/2014/main" id="{B30EAD2D-76DB-A4DA-076A-1871D9330C3F}"/>
              </a:ext>
            </a:extLst>
          </p:cNvPr>
          <p:cNvSpPr>
            <a:spLocks noGrp="1"/>
          </p:cNvSpPr>
          <p:nvPr>
            <p:ph type="pic" sz="quarter" idx="99" hasCustomPrompt="1"/>
          </p:nvPr>
        </p:nvSpPr>
        <p:spPr>
          <a:xfrm>
            <a:off x="8368353"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5" name="Picture Placeholder 26">
            <a:extLst>
              <a:ext uri="{FF2B5EF4-FFF2-40B4-BE49-F238E27FC236}">
                <a16:creationId xmlns:a16="http://schemas.microsoft.com/office/drawing/2014/main" id="{0575AE5E-DE77-9A58-4B11-1BD4D4D96B1D}"/>
              </a:ext>
            </a:extLst>
          </p:cNvPr>
          <p:cNvSpPr>
            <a:spLocks noGrp="1"/>
          </p:cNvSpPr>
          <p:nvPr>
            <p:ph type="pic" sz="quarter" idx="100" hasCustomPrompt="1"/>
          </p:nvPr>
        </p:nvSpPr>
        <p:spPr>
          <a:xfrm>
            <a:off x="9419980"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6" name="Picture Placeholder 26">
            <a:extLst>
              <a:ext uri="{FF2B5EF4-FFF2-40B4-BE49-F238E27FC236}">
                <a16:creationId xmlns:a16="http://schemas.microsoft.com/office/drawing/2014/main" id="{DE3FAB6A-8AA3-81F8-73C0-C0B40C8138E9}"/>
              </a:ext>
            </a:extLst>
          </p:cNvPr>
          <p:cNvSpPr>
            <a:spLocks noGrp="1"/>
          </p:cNvSpPr>
          <p:nvPr>
            <p:ph type="pic" sz="quarter" idx="101" hasCustomPrompt="1"/>
          </p:nvPr>
        </p:nvSpPr>
        <p:spPr>
          <a:xfrm>
            <a:off x="10471610"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709497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3.xml><?xml version="1.0" encoding="utf-8"?>
<p:sldLayout xmlns:a="http://schemas.openxmlformats.org/drawingml/2006/main" xmlns:r="http://schemas.openxmlformats.org/officeDocument/2006/relationships" xmlns:p="http://schemas.openxmlformats.org/presentationml/2006/main" showMasterSp="0" preserve="1">
  <p:cSld name="Devic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Devices</a:t>
            </a:r>
          </a:p>
        </p:txBody>
      </p:sp>
      <p:pic>
        <p:nvPicPr>
          <p:cNvPr id="4" name="Graphic 3" descr="Monitor with solid fill">
            <a:extLst>
              <a:ext uri="{FF2B5EF4-FFF2-40B4-BE49-F238E27FC236}">
                <a16:creationId xmlns:a16="http://schemas.microsoft.com/office/drawing/2014/main" id="{107006D6-9D04-7FF4-20BD-DAD93ABFB1B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00100" y="1517650"/>
            <a:ext cx="3721100" cy="3721100"/>
          </a:xfrm>
          <a:prstGeom prst="rect">
            <a:avLst/>
          </a:prstGeom>
        </p:spPr>
      </p:pic>
      <p:sp>
        <p:nvSpPr>
          <p:cNvPr id="3" name="TextBox 2">
            <a:extLst>
              <a:ext uri="{FF2B5EF4-FFF2-40B4-BE49-F238E27FC236}">
                <a16:creationId xmlns:a16="http://schemas.microsoft.com/office/drawing/2014/main" id="{7DDCBB6D-3DB9-E433-1EAC-287232EDCB9C}"/>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128885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4.xml><?xml version="1.0" encoding="utf-8"?>
<p:sldLayout xmlns:a="http://schemas.openxmlformats.org/drawingml/2006/main" xmlns:r="http://schemas.openxmlformats.org/officeDocument/2006/relationships" xmlns:p="http://schemas.openxmlformats.org/presentationml/2006/main" preserve="1">
  <p:cSld name="Device Desktop">
    <p:bg>
      <p:bgPr>
        <a:solidFill>
          <a:schemeClr val="bg2"/>
        </a:solidFill>
        <a:effectLst/>
      </p:bgPr>
    </p:bg>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BC32AB79-FFCE-9E1F-7A47-1A154D9835C6}"/>
              </a:ext>
            </a:extLst>
          </p:cNvPr>
          <p:cNvSpPr/>
          <p:nvPr/>
        </p:nvSpPr>
        <p:spPr>
          <a:xfrm>
            <a:off x="790575" y="1766888"/>
            <a:ext cx="10620375" cy="3827462"/>
          </a:xfrm>
          <a:prstGeom prst="roundRect">
            <a:avLst>
              <a:gd name="adj" fmla="val 2356"/>
            </a:avLst>
          </a:prstGeom>
          <a:solidFill>
            <a:schemeClr val="bg1"/>
          </a:solidFill>
          <a:ln w="6350" cap="flat">
            <a:noFill/>
            <a:prstDash val="solid"/>
            <a:miter/>
          </a:ln>
        </p:spPr>
        <p:txBody>
          <a:bodyPr rtlCol="0" anchor="ctr"/>
          <a:lstStyle/>
          <a:p>
            <a:endParaRPr lang="en-US" noProof="0"/>
          </a:p>
        </p:txBody>
      </p:sp>
      <p:pic>
        <p:nvPicPr>
          <p:cNvPr id="16" name="Picture 15" descr="A picture containing text, electronics, display, screenshot&#10;&#10;Description automatically generated">
            <a:extLst>
              <a:ext uri="{FF2B5EF4-FFF2-40B4-BE49-F238E27FC236}">
                <a16:creationId xmlns:a16="http://schemas.microsoft.com/office/drawing/2014/main" id="{07FD1CF5-D74E-16DF-23DF-5380BAD85894}"/>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4873175" y="1339850"/>
            <a:ext cx="6727550" cy="5518149"/>
          </a:xfrm>
          <a:custGeom>
            <a:avLst/>
            <a:gdLst>
              <a:gd name="connsiteX0" fmla="*/ 229293 w 6875830"/>
              <a:gd name="connsiteY0" fmla="*/ 227986 h 5639773"/>
              <a:gd name="connsiteX1" fmla="*/ 229293 w 6875830"/>
              <a:gd name="connsiteY1" fmla="*/ 3874473 h 5639773"/>
              <a:gd name="connsiteX2" fmla="*/ 6647954 w 6875830"/>
              <a:gd name="connsiteY2" fmla="*/ 3874473 h 5639773"/>
              <a:gd name="connsiteX3" fmla="*/ 6647954 w 6875830"/>
              <a:gd name="connsiteY3" fmla="*/ 227986 h 5639773"/>
              <a:gd name="connsiteX4" fmla="*/ 0 w 6875830"/>
              <a:gd name="connsiteY4" fmla="*/ 0 h 5639773"/>
              <a:gd name="connsiteX5" fmla="*/ 6875830 w 6875830"/>
              <a:gd name="connsiteY5" fmla="*/ 0 h 5639773"/>
              <a:gd name="connsiteX6" fmla="*/ 6875830 w 6875830"/>
              <a:gd name="connsiteY6" fmla="*/ 5639773 h 5639773"/>
              <a:gd name="connsiteX7" fmla="*/ 0 w 6875830"/>
              <a:gd name="connsiteY7" fmla="*/ 5639773 h 563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5830" h="5639773">
                <a:moveTo>
                  <a:pt x="229293" y="227986"/>
                </a:moveTo>
                <a:lnTo>
                  <a:pt x="229293" y="3874473"/>
                </a:lnTo>
                <a:lnTo>
                  <a:pt x="6647954" y="3874473"/>
                </a:lnTo>
                <a:lnTo>
                  <a:pt x="6647954" y="227986"/>
                </a:lnTo>
                <a:close/>
                <a:moveTo>
                  <a:pt x="0" y="0"/>
                </a:moveTo>
                <a:lnTo>
                  <a:pt x="6875830" y="0"/>
                </a:lnTo>
                <a:lnTo>
                  <a:pt x="6875830" y="5639773"/>
                </a:lnTo>
                <a:lnTo>
                  <a:pt x="0" y="5639773"/>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1248409" y="2126890"/>
            <a:ext cx="3353754" cy="1073510"/>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1248409" y="3716338"/>
            <a:ext cx="3353754" cy="151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092700" y="1557338"/>
            <a:ext cx="6303473" cy="3579812"/>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865928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5.xml><?xml version="1.0" encoding="utf-8"?>
<p:sldLayout xmlns:a="http://schemas.openxmlformats.org/drawingml/2006/main" xmlns:r="http://schemas.openxmlformats.org/officeDocument/2006/relationships" xmlns:p="http://schemas.openxmlformats.org/presentationml/2006/main" preserve="1">
  <p:cSld name="Device Laptop">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CC424FEC-CBEF-6062-9DCF-2A64574F0B78}"/>
              </a:ext>
            </a:extLst>
          </p:cNvPr>
          <p:cNvSpPr/>
          <p:nvPr/>
        </p:nvSpPr>
        <p:spPr>
          <a:xfrm>
            <a:off x="790575" y="1766888"/>
            <a:ext cx="10620375" cy="3827462"/>
          </a:xfrm>
          <a:prstGeom prst="roundRect">
            <a:avLst>
              <a:gd name="adj" fmla="val 2356"/>
            </a:avLst>
          </a:prstGeom>
          <a:solidFill>
            <a:schemeClr val="bg1"/>
          </a:solidFill>
          <a:ln w="6350" cap="flat">
            <a:noFill/>
            <a:prstDash val="solid"/>
            <a:miter/>
          </a:ln>
        </p:spPr>
        <p:txBody>
          <a:bodyPr rtlCol="0" anchor="ctr"/>
          <a:lstStyle/>
          <a:p>
            <a:endParaRPr lang="en-US" noProof="0"/>
          </a:p>
        </p:txBody>
      </p:sp>
      <p:pic>
        <p:nvPicPr>
          <p:cNvPr id="2" name="Picture 1">
            <a:extLst>
              <a:ext uri="{FF2B5EF4-FFF2-40B4-BE49-F238E27FC236}">
                <a16:creationId xmlns:a16="http://schemas.microsoft.com/office/drawing/2014/main" id="{94FA1F47-6F2A-9ECC-CDF3-1FD21826F8FD}"/>
              </a:ext>
            </a:extLst>
          </p:cNvPr>
          <p:cNvPicPr>
            <a:picLocks noChangeAspect="1"/>
          </p:cNvPicPr>
          <p:nvPr/>
        </p:nvPicPr>
        <p:blipFill>
          <a:blip r:embed="rId2"/>
          <a:stretch>
            <a:fillRect/>
          </a:stretch>
        </p:blipFill>
        <p:spPr>
          <a:xfrm>
            <a:off x="4688627" y="1224107"/>
            <a:ext cx="7316815" cy="4656863"/>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1248409" y="2126889"/>
            <a:ext cx="3353754" cy="1073510"/>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1248409" y="3716338"/>
            <a:ext cx="3353754" cy="151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292248" y="1327759"/>
            <a:ext cx="6106438" cy="4075967"/>
          </a:xfrm>
          <a:prstGeom prst="round2SameRect">
            <a:avLst>
              <a:gd name="adj1" fmla="val 4132"/>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398085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6.xml><?xml version="1.0" encoding="utf-8"?>
<p:sldLayout xmlns:a="http://schemas.openxmlformats.org/drawingml/2006/main" xmlns:r="http://schemas.openxmlformats.org/officeDocument/2006/relationships" xmlns:p="http://schemas.openxmlformats.org/presentationml/2006/main" preserve="1">
  <p:cSld name="Device iPad">
    <p:bg>
      <p:bgPr>
        <a:solidFill>
          <a:schemeClr val="bg2"/>
        </a:solidFill>
        <a:effectLst/>
      </p:bgPr>
    </p:bg>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BC32AB79-FFCE-9E1F-7A47-1A154D9835C6}"/>
              </a:ext>
            </a:extLst>
          </p:cNvPr>
          <p:cNvSpPr/>
          <p:nvPr/>
        </p:nvSpPr>
        <p:spPr>
          <a:xfrm>
            <a:off x="790575" y="1766888"/>
            <a:ext cx="10620375" cy="3827462"/>
          </a:xfrm>
          <a:prstGeom prst="roundRect">
            <a:avLst>
              <a:gd name="adj" fmla="val 2356"/>
            </a:avLst>
          </a:prstGeom>
          <a:solidFill>
            <a:schemeClr val="bg1"/>
          </a:solidFill>
          <a:ln w="6350" cap="flat">
            <a:noFill/>
            <a:prstDash val="solid"/>
            <a:miter/>
          </a:ln>
        </p:spPr>
        <p:txBody>
          <a:bodyPr rtlCol="0" anchor="ctr"/>
          <a:lstStyle/>
          <a:p>
            <a:endParaRPr lang="en-US" noProof="0"/>
          </a:p>
        </p:txBody>
      </p:sp>
      <p:pic>
        <p:nvPicPr>
          <p:cNvPr id="2" name="Picture 1" descr="Shape, square&#10;&#10;Description automatically generated">
            <a:extLst>
              <a:ext uri="{FF2B5EF4-FFF2-40B4-BE49-F238E27FC236}">
                <a16:creationId xmlns:a16="http://schemas.microsoft.com/office/drawing/2014/main" id="{756C441C-5D40-75B9-1DBC-82A03560D7E7}"/>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5083108" y="1294095"/>
            <a:ext cx="6516482" cy="4690984"/>
          </a:xfrm>
          <a:custGeom>
            <a:avLst/>
            <a:gdLst>
              <a:gd name="connsiteX0" fmla="*/ 331870 w 6971820"/>
              <a:gd name="connsiteY0" fmla="*/ 234950 h 5018766"/>
              <a:gd name="connsiteX1" fmla="*/ 236590 w 6971820"/>
              <a:gd name="connsiteY1" fmla="*/ 330230 h 5018766"/>
              <a:gd name="connsiteX2" fmla="*/ 236590 w 6971820"/>
              <a:gd name="connsiteY2" fmla="*/ 4711669 h 5018766"/>
              <a:gd name="connsiteX3" fmla="*/ 331870 w 6971820"/>
              <a:gd name="connsiteY3" fmla="*/ 4806949 h 5018766"/>
              <a:gd name="connsiteX4" fmla="*/ 6669111 w 6971820"/>
              <a:gd name="connsiteY4" fmla="*/ 4806949 h 5018766"/>
              <a:gd name="connsiteX5" fmla="*/ 6764391 w 6971820"/>
              <a:gd name="connsiteY5" fmla="*/ 4711669 h 5018766"/>
              <a:gd name="connsiteX6" fmla="*/ 6764391 w 6971820"/>
              <a:gd name="connsiteY6" fmla="*/ 330230 h 5018766"/>
              <a:gd name="connsiteX7" fmla="*/ 6669111 w 6971820"/>
              <a:gd name="connsiteY7" fmla="*/ 234950 h 5018766"/>
              <a:gd name="connsiteX8" fmla="*/ 0 w 6971820"/>
              <a:gd name="connsiteY8" fmla="*/ 0 h 5018766"/>
              <a:gd name="connsiteX9" fmla="*/ 6971820 w 6971820"/>
              <a:gd name="connsiteY9" fmla="*/ 0 h 5018766"/>
              <a:gd name="connsiteX10" fmla="*/ 6971820 w 6971820"/>
              <a:gd name="connsiteY10" fmla="*/ 5018766 h 5018766"/>
              <a:gd name="connsiteX11" fmla="*/ 0 w 6971820"/>
              <a:gd name="connsiteY11" fmla="*/ 5018766 h 5018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71820" h="5018766">
                <a:moveTo>
                  <a:pt x="331870" y="234950"/>
                </a:moveTo>
                <a:cubicBezTo>
                  <a:pt x="279248" y="234950"/>
                  <a:pt x="236590" y="277608"/>
                  <a:pt x="236590" y="330230"/>
                </a:cubicBezTo>
                <a:lnTo>
                  <a:pt x="236590" y="4711669"/>
                </a:lnTo>
                <a:cubicBezTo>
                  <a:pt x="236590" y="4764291"/>
                  <a:pt x="279248" y="4806949"/>
                  <a:pt x="331870" y="4806949"/>
                </a:cubicBezTo>
                <a:lnTo>
                  <a:pt x="6669111" y="4806949"/>
                </a:lnTo>
                <a:cubicBezTo>
                  <a:pt x="6721733" y="4806949"/>
                  <a:pt x="6764391" y="4764291"/>
                  <a:pt x="6764391" y="4711669"/>
                </a:cubicBezTo>
                <a:lnTo>
                  <a:pt x="6764391" y="330230"/>
                </a:lnTo>
                <a:cubicBezTo>
                  <a:pt x="6764391" y="277608"/>
                  <a:pt x="6721733" y="234950"/>
                  <a:pt x="6669111" y="234950"/>
                </a:cubicBezTo>
                <a:close/>
                <a:moveTo>
                  <a:pt x="0" y="0"/>
                </a:moveTo>
                <a:lnTo>
                  <a:pt x="6971820" y="0"/>
                </a:lnTo>
                <a:lnTo>
                  <a:pt x="6971820" y="5018766"/>
                </a:lnTo>
                <a:lnTo>
                  <a:pt x="0" y="5018766"/>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1248409" y="2126890"/>
            <a:ext cx="3353754" cy="1073510"/>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1248409" y="3716338"/>
            <a:ext cx="3353754" cy="151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296118" y="1515649"/>
            <a:ext cx="6115094" cy="4283901"/>
          </a:xfrm>
          <a:prstGeom prst="roundRect">
            <a:avLst>
              <a:gd name="adj" fmla="val 2047"/>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786201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7.xml><?xml version="1.0" encoding="utf-8"?>
<p:sldLayout xmlns:a="http://schemas.openxmlformats.org/drawingml/2006/main" xmlns:r="http://schemas.openxmlformats.org/officeDocument/2006/relationships" xmlns:p="http://schemas.openxmlformats.org/presentationml/2006/main" preserve="1">
  <p:cSld name="Device Mobile">
    <p:bg>
      <p:bgPr>
        <a:solidFill>
          <a:schemeClr val="bg2"/>
        </a:solidFill>
        <a:effectLst/>
      </p:bgPr>
    </p:bg>
    <p:spTree>
      <p:nvGrpSpPr>
        <p:cNvPr id="1" name=""/>
        <p:cNvGrpSpPr/>
        <p:nvPr/>
      </p:nvGrpSpPr>
      <p:grpSpPr>
        <a:xfrm>
          <a:off x="0" y="0"/>
          <a:ext cx="0" cy="0"/>
          <a:chOff x="0" y="0"/>
          <a:chExt cx="0" cy="0"/>
        </a:xfrm>
      </p:grpSpPr>
      <p:sp>
        <p:nvSpPr>
          <p:cNvPr id="14" name="Rectangle: Rounded Corners 13">
            <a:extLst>
              <a:ext uri="{FF2B5EF4-FFF2-40B4-BE49-F238E27FC236}">
                <a16:creationId xmlns:a16="http://schemas.microsoft.com/office/drawing/2014/main" id="{49DE1AE1-C2DD-18B8-056F-0B96AA43BB3E}"/>
              </a:ext>
            </a:extLst>
          </p:cNvPr>
          <p:cNvSpPr/>
          <p:nvPr/>
        </p:nvSpPr>
        <p:spPr>
          <a:xfrm>
            <a:off x="790575" y="1766888"/>
            <a:ext cx="10620375" cy="3827462"/>
          </a:xfrm>
          <a:prstGeom prst="roundRect">
            <a:avLst>
              <a:gd name="adj" fmla="val 2356"/>
            </a:avLst>
          </a:prstGeom>
          <a:solidFill>
            <a:schemeClr val="bg1"/>
          </a:solidFill>
          <a:ln w="6350" cap="flat">
            <a:noFill/>
            <a:prstDash val="solid"/>
            <a:miter/>
          </a:ln>
        </p:spPr>
        <p:txBody>
          <a:bodyPr rtlCol="0" anchor="ctr"/>
          <a:lstStyle/>
          <a:p>
            <a:endParaRPr lang="en-US" noProof="0"/>
          </a:p>
        </p:txBody>
      </p:sp>
      <p:pic>
        <p:nvPicPr>
          <p:cNvPr id="10" name="Picture 9" descr="A picture containing application&#10;&#10;Description automatically generated">
            <a:extLst>
              <a:ext uri="{FF2B5EF4-FFF2-40B4-BE49-F238E27FC236}">
                <a16:creationId xmlns:a16="http://schemas.microsoft.com/office/drawing/2014/main" id="{2C34EDD9-26BE-B0F0-0607-F7213C1BE65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767998" y="790574"/>
            <a:ext cx="2677409" cy="5424489"/>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1248409" y="2126889"/>
            <a:ext cx="6266816" cy="1073510"/>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1248409" y="3716338"/>
            <a:ext cx="6266816" cy="151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Picture Placeholder 12">
            <a:extLst>
              <a:ext uri="{FF2B5EF4-FFF2-40B4-BE49-F238E27FC236}">
                <a16:creationId xmlns:a16="http://schemas.microsoft.com/office/drawing/2014/main" id="{A0B8D243-E13C-9E95-D638-73C81ECF0E49}"/>
              </a:ext>
            </a:extLst>
          </p:cNvPr>
          <p:cNvSpPr>
            <a:spLocks noGrp="1"/>
          </p:cNvSpPr>
          <p:nvPr>
            <p:ph type="pic" sz="quarter" idx="14" hasCustomPrompt="1"/>
          </p:nvPr>
        </p:nvSpPr>
        <p:spPr>
          <a:xfrm>
            <a:off x="8906006" y="914400"/>
            <a:ext cx="2398734" cy="5179512"/>
          </a:xfrm>
          <a:custGeom>
            <a:avLst/>
            <a:gdLst>
              <a:gd name="connsiteX0" fmla="*/ 930937 w 2398734"/>
              <a:gd name="connsiteY0" fmla="*/ 80964 h 5179512"/>
              <a:gd name="connsiteX1" fmla="*/ 828544 w 2398734"/>
              <a:gd name="connsiteY1" fmla="*/ 183357 h 5179512"/>
              <a:gd name="connsiteX2" fmla="*/ 930937 w 2398734"/>
              <a:gd name="connsiteY2" fmla="*/ 285750 h 5179512"/>
              <a:gd name="connsiteX3" fmla="*/ 1471482 w 2398734"/>
              <a:gd name="connsiteY3" fmla="*/ 285750 h 5179512"/>
              <a:gd name="connsiteX4" fmla="*/ 1573875 w 2398734"/>
              <a:gd name="connsiteY4" fmla="*/ 183357 h 5179512"/>
              <a:gd name="connsiteX5" fmla="*/ 1471482 w 2398734"/>
              <a:gd name="connsiteY5" fmla="*/ 80964 h 5179512"/>
              <a:gd name="connsiteX6" fmla="*/ 336950 w 2398734"/>
              <a:gd name="connsiteY6" fmla="*/ 0 h 5179512"/>
              <a:gd name="connsiteX7" fmla="*/ 2061784 w 2398734"/>
              <a:gd name="connsiteY7" fmla="*/ 0 h 5179512"/>
              <a:gd name="connsiteX8" fmla="*/ 2398734 w 2398734"/>
              <a:gd name="connsiteY8" fmla="*/ 336950 h 5179512"/>
              <a:gd name="connsiteX9" fmla="*/ 2398734 w 2398734"/>
              <a:gd name="connsiteY9" fmla="*/ 4842562 h 5179512"/>
              <a:gd name="connsiteX10" fmla="*/ 2061784 w 2398734"/>
              <a:gd name="connsiteY10" fmla="*/ 5179512 h 5179512"/>
              <a:gd name="connsiteX11" fmla="*/ 336950 w 2398734"/>
              <a:gd name="connsiteY11" fmla="*/ 5179512 h 5179512"/>
              <a:gd name="connsiteX12" fmla="*/ 0 w 2398734"/>
              <a:gd name="connsiteY12" fmla="*/ 4842562 h 5179512"/>
              <a:gd name="connsiteX13" fmla="*/ 0 w 2398734"/>
              <a:gd name="connsiteY13" fmla="*/ 336950 h 5179512"/>
              <a:gd name="connsiteX14" fmla="*/ 336950 w 2398734"/>
              <a:gd name="connsiteY14" fmla="*/ 0 h 517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8734" h="5179512">
                <a:moveTo>
                  <a:pt x="930937" y="80964"/>
                </a:moveTo>
                <a:cubicBezTo>
                  <a:pt x="874387" y="80964"/>
                  <a:pt x="828544" y="126807"/>
                  <a:pt x="828544" y="183357"/>
                </a:cubicBezTo>
                <a:cubicBezTo>
                  <a:pt x="828544" y="239907"/>
                  <a:pt x="874387" y="285750"/>
                  <a:pt x="930937" y="285750"/>
                </a:cubicBezTo>
                <a:lnTo>
                  <a:pt x="1471482" y="285750"/>
                </a:lnTo>
                <a:cubicBezTo>
                  <a:pt x="1528032" y="285750"/>
                  <a:pt x="1573875" y="239907"/>
                  <a:pt x="1573875" y="183357"/>
                </a:cubicBezTo>
                <a:cubicBezTo>
                  <a:pt x="1573875" y="126807"/>
                  <a:pt x="1528032" y="80964"/>
                  <a:pt x="1471482" y="80964"/>
                </a:cubicBezTo>
                <a:close/>
                <a:moveTo>
                  <a:pt x="336950" y="0"/>
                </a:moveTo>
                <a:lnTo>
                  <a:pt x="2061784" y="0"/>
                </a:lnTo>
                <a:cubicBezTo>
                  <a:pt x="2247876" y="0"/>
                  <a:pt x="2398734" y="150858"/>
                  <a:pt x="2398734" y="336950"/>
                </a:cubicBezTo>
                <a:lnTo>
                  <a:pt x="2398734" y="4842562"/>
                </a:lnTo>
                <a:cubicBezTo>
                  <a:pt x="2398734" y="5028654"/>
                  <a:pt x="2247876" y="5179512"/>
                  <a:pt x="2061784" y="5179512"/>
                </a:cubicBezTo>
                <a:lnTo>
                  <a:pt x="336950" y="5179512"/>
                </a:lnTo>
                <a:cubicBezTo>
                  <a:pt x="150858" y="5179512"/>
                  <a:pt x="0" y="5028654"/>
                  <a:pt x="0" y="4842562"/>
                </a:cubicBezTo>
                <a:lnTo>
                  <a:pt x="0" y="336950"/>
                </a:lnTo>
                <a:cubicBezTo>
                  <a:pt x="0" y="150858"/>
                  <a:pt x="150858" y="0"/>
                  <a:pt x="336950" y="0"/>
                </a:cubicBez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2343906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8.xml><?xml version="1.0" encoding="utf-8"?>
<p:sldLayout xmlns:a="http://schemas.openxmlformats.org/drawingml/2006/main" xmlns:r="http://schemas.openxmlformats.org/officeDocument/2006/relationships" xmlns:p="http://schemas.openxmlformats.org/presentationml/2006/main" showMasterSp="0" preserve="1">
  <p:cSld name="Text Only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Text only layouts</a:t>
            </a:r>
          </a:p>
        </p:txBody>
      </p:sp>
      <p:sp>
        <p:nvSpPr>
          <p:cNvPr id="16" name="Freeform: Shape 15">
            <a:extLst>
              <a:ext uri="{FF2B5EF4-FFF2-40B4-BE49-F238E27FC236}">
                <a16:creationId xmlns:a16="http://schemas.microsoft.com/office/drawing/2014/main" id="{009973A6-D712-23E6-DD5C-23326BB7EF8D}"/>
              </a:ext>
            </a:extLst>
          </p:cNvPr>
          <p:cNvSpPr/>
          <p:nvPr/>
        </p:nvSpPr>
        <p:spPr>
          <a:xfrm>
            <a:off x="946298" y="2199488"/>
            <a:ext cx="3206603" cy="2094694"/>
          </a:xfrm>
          <a:custGeom>
            <a:avLst/>
            <a:gdLst>
              <a:gd name="connsiteX0" fmla="*/ 1974728 w 3797154"/>
              <a:gd name="connsiteY0" fmla="*/ 1549796 h 2480468"/>
              <a:gd name="connsiteX1" fmla="*/ 1974728 w 3797154"/>
              <a:gd name="connsiteY1" fmla="*/ 1756171 h 2480468"/>
              <a:gd name="connsiteX2" fmla="*/ 2611051 w 3797154"/>
              <a:gd name="connsiteY2" fmla="*/ 1756171 h 2480468"/>
              <a:gd name="connsiteX3" fmla="*/ 3247374 w 3797154"/>
              <a:gd name="connsiteY3" fmla="*/ 1756171 h 2480468"/>
              <a:gd name="connsiteX4" fmla="*/ 3247374 w 3797154"/>
              <a:gd name="connsiteY4" fmla="*/ 1549796 h 2480468"/>
              <a:gd name="connsiteX5" fmla="*/ 1974728 w 3797154"/>
              <a:gd name="connsiteY5" fmla="*/ 1137046 h 2480468"/>
              <a:gd name="connsiteX6" fmla="*/ 1974728 w 3797154"/>
              <a:gd name="connsiteY6" fmla="*/ 1343421 h 2480468"/>
              <a:gd name="connsiteX7" fmla="*/ 2611051 w 3797154"/>
              <a:gd name="connsiteY7" fmla="*/ 1343421 h 2480468"/>
              <a:gd name="connsiteX8" fmla="*/ 3247374 w 3797154"/>
              <a:gd name="connsiteY8" fmla="*/ 1343421 h 2480468"/>
              <a:gd name="connsiteX9" fmla="*/ 3247374 w 3797154"/>
              <a:gd name="connsiteY9" fmla="*/ 1137046 h 2480468"/>
              <a:gd name="connsiteX10" fmla="*/ 1974728 w 3797154"/>
              <a:gd name="connsiteY10" fmla="*/ 724296 h 2480468"/>
              <a:gd name="connsiteX11" fmla="*/ 1974728 w 3797154"/>
              <a:gd name="connsiteY11" fmla="*/ 930671 h 2480468"/>
              <a:gd name="connsiteX12" fmla="*/ 2611051 w 3797154"/>
              <a:gd name="connsiteY12" fmla="*/ 930671 h 2480468"/>
              <a:gd name="connsiteX13" fmla="*/ 3247374 w 3797154"/>
              <a:gd name="connsiteY13" fmla="*/ 930671 h 2480468"/>
              <a:gd name="connsiteX14" fmla="*/ 3247374 w 3797154"/>
              <a:gd name="connsiteY14" fmla="*/ 724296 h 2480468"/>
              <a:gd name="connsiteX15" fmla="*/ 549780 w 3797154"/>
              <a:gd name="connsiteY15" fmla="*/ 638004 h 2480468"/>
              <a:gd name="connsiteX16" fmla="*/ 549780 w 3797154"/>
              <a:gd name="connsiteY16" fmla="*/ 841759 h 2480468"/>
              <a:gd name="connsiteX17" fmla="*/ 907174 w 3797154"/>
              <a:gd name="connsiteY17" fmla="*/ 841759 h 2480468"/>
              <a:gd name="connsiteX18" fmla="*/ 907174 w 3797154"/>
              <a:gd name="connsiteY18" fmla="*/ 1842463 h 2480468"/>
              <a:gd name="connsiteX19" fmla="*/ 1150366 w 3797154"/>
              <a:gd name="connsiteY19" fmla="*/ 1842463 h 2480468"/>
              <a:gd name="connsiteX20" fmla="*/ 1150366 w 3797154"/>
              <a:gd name="connsiteY20" fmla="*/ 841759 h 2480468"/>
              <a:gd name="connsiteX21" fmla="*/ 1506939 w 3797154"/>
              <a:gd name="connsiteY21" fmla="*/ 841759 h 2480468"/>
              <a:gd name="connsiteX22" fmla="*/ 1506939 w 3797154"/>
              <a:gd name="connsiteY22" fmla="*/ 638004 h 2480468"/>
              <a:gd name="connsiteX23" fmla="*/ 349920 w 3797154"/>
              <a:gd name="connsiteY23" fmla="*/ 0 h 2480468"/>
              <a:gd name="connsiteX24" fmla="*/ 3447234 w 3797154"/>
              <a:gd name="connsiteY24" fmla="*/ 0 h 2480468"/>
              <a:gd name="connsiteX25" fmla="*/ 3797154 w 3797154"/>
              <a:gd name="connsiteY25" fmla="*/ 349920 h 2480468"/>
              <a:gd name="connsiteX26" fmla="*/ 3797154 w 3797154"/>
              <a:gd name="connsiteY26" fmla="*/ 2130548 h 2480468"/>
              <a:gd name="connsiteX27" fmla="*/ 3447234 w 3797154"/>
              <a:gd name="connsiteY27" fmla="*/ 2480468 h 2480468"/>
              <a:gd name="connsiteX28" fmla="*/ 349920 w 3797154"/>
              <a:gd name="connsiteY28" fmla="*/ 2480468 h 2480468"/>
              <a:gd name="connsiteX29" fmla="*/ 0 w 3797154"/>
              <a:gd name="connsiteY29" fmla="*/ 2130548 h 2480468"/>
              <a:gd name="connsiteX30" fmla="*/ 0 w 3797154"/>
              <a:gd name="connsiteY30" fmla="*/ 349920 h 2480468"/>
              <a:gd name="connsiteX31" fmla="*/ 349920 w 3797154"/>
              <a:gd name="connsiteY31"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97154" h="2480468">
                <a:moveTo>
                  <a:pt x="1974728" y="1549796"/>
                </a:moveTo>
                <a:lnTo>
                  <a:pt x="1974728" y="1756171"/>
                </a:lnTo>
                <a:lnTo>
                  <a:pt x="2611051" y="1756171"/>
                </a:lnTo>
                <a:lnTo>
                  <a:pt x="3247374" y="1756171"/>
                </a:lnTo>
                <a:lnTo>
                  <a:pt x="3247374" y="1549796"/>
                </a:lnTo>
                <a:close/>
                <a:moveTo>
                  <a:pt x="1974728" y="1137046"/>
                </a:moveTo>
                <a:lnTo>
                  <a:pt x="1974728" y="1343421"/>
                </a:lnTo>
                <a:lnTo>
                  <a:pt x="2611051" y="1343421"/>
                </a:lnTo>
                <a:lnTo>
                  <a:pt x="3247374" y="1343421"/>
                </a:lnTo>
                <a:lnTo>
                  <a:pt x="3247374" y="1137046"/>
                </a:lnTo>
                <a:close/>
                <a:moveTo>
                  <a:pt x="1974728" y="724296"/>
                </a:moveTo>
                <a:lnTo>
                  <a:pt x="1974728" y="930671"/>
                </a:lnTo>
                <a:lnTo>
                  <a:pt x="2611051" y="930671"/>
                </a:lnTo>
                <a:lnTo>
                  <a:pt x="3247374" y="930671"/>
                </a:lnTo>
                <a:lnTo>
                  <a:pt x="3247374" y="724296"/>
                </a:lnTo>
                <a:close/>
                <a:moveTo>
                  <a:pt x="549780" y="638004"/>
                </a:moveTo>
                <a:lnTo>
                  <a:pt x="549780" y="841759"/>
                </a:lnTo>
                <a:lnTo>
                  <a:pt x="907174" y="841759"/>
                </a:lnTo>
                <a:lnTo>
                  <a:pt x="907174" y="1842463"/>
                </a:lnTo>
                <a:lnTo>
                  <a:pt x="1150366" y="1842463"/>
                </a:lnTo>
                <a:lnTo>
                  <a:pt x="1150366" y="841759"/>
                </a:lnTo>
                <a:lnTo>
                  <a:pt x="1506939" y="841759"/>
                </a:lnTo>
                <a:lnTo>
                  <a:pt x="1506939" y="638004"/>
                </a:lnTo>
                <a:close/>
                <a:moveTo>
                  <a:pt x="349920" y="0"/>
                </a:moveTo>
                <a:lnTo>
                  <a:pt x="3447234" y="0"/>
                </a:lnTo>
                <a:cubicBezTo>
                  <a:pt x="3640489" y="0"/>
                  <a:pt x="3797154" y="156665"/>
                  <a:pt x="3797154" y="349920"/>
                </a:cubicBezTo>
                <a:lnTo>
                  <a:pt x="3797154" y="2130548"/>
                </a:lnTo>
                <a:cubicBezTo>
                  <a:pt x="3797154" y="2323803"/>
                  <a:pt x="3640489" y="2480468"/>
                  <a:pt x="3447234" y="2480468"/>
                </a:cubicBezTo>
                <a:lnTo>
                  <a:pt x="349920" y="2480468"/>
                </a:lnTo>
                <a:cubicBezTo>
                  <a:pt x="156665" y="2480468"/>
                  <a:pt x="0" y="2323803"/>
                  <a:pt x="0" y="2130548"/>
                </a:cubicBezTo>
                <a:lnTo>
                  <a:pt x="0" y="349920"/>
                </a:lnTo>
                <a:cubicBezTo>
                  <a:pt x="0" y="156665"/>
                  <a:pt x="156665" y="0"/>
                  <a:pt x="34992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3" name="TextBox 2">
            <a:extLst>
              <a:ext uri="{FF2B5EF4-FFF2-40B4-BE49-F238E27FC236}">
                <a16:creationId xmlns:a16="http://schemas.microsoft.com/office/drawing/2014/main" id="{8B0D02C6-7396-0BB3-48A0-87719E049C40}"/>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3428233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9.xml><?xml version="1.0" encoding="utf-8"?>
<p:sldLayout xmlns:a="http://schemas.openxmlformats.org/drawingml/2006/main" xmlns:r="http://schemas.openxmlformats.org/officeDocument/2006/relationships" xmlns:p="http://schemas.openxmlformats.org/presentationml/2006/main" preserve="1">
  <p:cSld name="Text Only x1">
    <p:bg>
      <p:bgPr>
        <a:solidFill>
          <a:schemeClr val="bg2"/>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A32B7379-3E51-1A64-2132-8CA950EBA72C}"/>
              </a:ext>
            </a:extLst>
          </p:cNvPr>
          <p:cNvSpPr/>
          <p:nvPr/>
        </p:nvSpPr>
        <p:spPr>
          <a:xfrm>
            <a:off x="4675188" y="1766889"/>
            <a:ext cx="6724650" cy="4451512"/>
          </a:xfrm>
          <a:prstGeom prst="roundRect">
            <a:avLst>
              <a:gd name="adj" fmla="val 242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Text Placeholder 8">
            <a:extLst>
              <a:ext uri="{FF2B5EF4-FFF2-40B4-BE49-F238E27FC236}">
                <a16:creationId xmlns:a16="http://schemas.microsoft.com/office/drawing/2014/main" id="{A379BB94-1F20-E97D-B6C5-C9AC699EEDED}"/>
              </a:ext>
            </a:extLst>
          </p:cNvPr>
          <p:cNvSpPr>
            <a:spLocks noGrp="1"/>
          </p:cNvSpPr>
          <p:nvPr>
            <p:ph type="body" sz="quarter" idx="17"/>
          </p:nvPr>
        </p:nvSpPr>
        <p:spPr>
          <a:xfrm>
            <a:off x="5128260" y="2133600"/>
            <a:ext cx="5818504"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749907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preserve="1">
  <p:cSld name="Statement/Quote B Pink">
    <p:bg>
      <p:bgPr>
        <a:solidFill>
          <a:schemeClr val="accent5"/>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5"/>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995650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0.xml><?xml version="1.0" encoding="utf-8"?>
<p:sldLayout xmlns:a="http://schemas.openxmlformats.org/drawingml/2006/main" xmlns:r="http://schemas.openxmlformats.org/officeDocument/2006/relationships" xmlns:p="http://schemas.openxmlformats.org/presentationml/2006/main" preserve="1">
  <p:cSld name="Text Only x2">
    <p:bg>
      <p:bgPr>
        <a:solidFill>
          <a:schemeClr val="bg2"/>
        </a:solidFill>
        <a:effectLst/>
      </p:bgPr>
    </p:bg>
    <p:spTree>
      <p:nvGrpSpPr>
        <p:cNvPr id="1" name=""/>
        <p:cNvGrpSpPr/>
        <p:nvPr/>
      </p:nvGrpSpPr>
      <p:grpSpPr>
        <a:xfrm>
          <a:off x="0" y="0"/>
          <a:ext cx="0" cy="0"/>
          <a:chOff x="0" y="0"/>
          <a:chExt cx="0" cy="0"/>
        </a:xfrm>
      </p:grpSpPr>
      <p:sp>
        <p:nvSpPr>
          <p:cNvPr id="23" name="Rectangle: Rounded Corners 22">
            <a:extLst>
              <a:ext uri="{FF2B5EF4-FFF2-40B4-BE49-F238E27FC236}">
                <a16:creationId xmlns:a16="http://schemas.microsoft.com/office/drawing/2014/main" id="{2A6D2BB4-19C7-88C2-8BCA-5CFA49EFE0E0}"/>
              </a:ext>
            </a:extLst>
          </p:cNvPr>
          <p:cNvSpPr/>
          <p:nvPr/>
        </p:nvSpPr>
        <p:spPr>
          <a:xfrm>
            <a:off x="4675188" y="1766889"/>
            <a:ext cx="3319200" cy="4451512"/>
          </a:xfrm>
          <a:prstGeom prst="roundRect">
            <a:avLst>
              <a:gd name="adj" fmla="val 325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F202F202-B1DA-BBB0-6DBC-4239C304FC77}"/>
              </a:ext>
            </a:extLst>
          </p:cNvPr>
          <p:cNvSpPr/>
          <p:nvPr/>
        </p:nvSpPr>
        <p:spPr>
          <a:xfrm>
            <a:off x="8069838" y="1766889"/>
            <a:ext cx="3319200" cy="4451512"/>
          </a:xfrm>
          <a:prstGeom prst="roundRect">
            <a:avLst>
              <a:gd name="adj" fmla="val 325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7" name="Text Placeholder 8">
            <a:extLst>
              <a:ext uri="{FF2B5EF4-FFF2-40B4-BE49-F238E27FC236}">
                <a16:creationId xmlns:a16="http://schemas.microsoft.com/office/drawing/2014/main" id="{6CFA9EFD-850A-078D-ECEE-972973771F10}"/>
              </a:ext>
            </a:extLst>
          </p:cNvPr>
          <p:cNvSpPr>
            <a:spLocks noGrp="1"/>
          </p:cNvSpPr>
          <p:nvPr>
            <p:ph type="body" sz="quarter" idx="17"/>
          </p:nvPr>
        </p:nvSpPr>
        <p:spPr>
          <a:xfrm>
            <a:off x="5128260" y="2133600"/>
            <a:ext cx="241554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8" name="Text Placeholder 9">
            <a:extLst>
              <a:ext uri="{FF2B5EF4-FFF2-40B4-BE49-F238E27FC236}">
                <a16:creationId xmlns:a16="http://schemas.microsoft.com/office/drawing/2014/main" id="{7FE8DE95-64FD-4790-B782-3270BCE1C7A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6AF09F1D-4F2E-5C34-1D8E-62A0C50D644A}"/>
              </a:ext>
            </a:extLst>
          </p:cNvPr>
          <p:cNvSpPr>
            <a:spLocks noGrp="1"/>
          </p:cNvSpPr>
          <p:nvPr>
            <p:ph type="body" sz="quarter" idx="19"/>
          </p:nvPr>
        </p:nvSpPr>
        <p:spPr>
          <a:xfrm>
            <a:off x="8521638" y="2133600"/>
            <a:ext cx="24156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298065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1.xml><?xml version="1.0" encoding="utf-8"?>
<p:sldLayout xmlns:a="http://schemas.openxmlformats.org/drawingml/2006/main" xmlns:r="http://schemas.openxmlformats.org/officeDocument/2006/relationships" xmlns:p="http://schemas.openxmlformats.org/presentationml/2006/main" preserve="1">
  <p:cSld name="Text Only x3">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B16CB29-687E-3C25-FD42-AE31C0F9B304}"/>
              </a:ext>
            </a:extLst>
          </p:cNvPr>
          <p:cNvSpPr/>
          <p:nvPr/>
        </p:nvSpPr>
        <p:spPr>
          <a:xfrm>
            <a:off x="793437" y="1766889"/>
            <a:ext cx="3488400" cy="4451512"/>
          </a:xfrm>
          <a:prstGeom prst="roundRect">
            <a:avLst>
              <a:gd name="adj" fmla="val 309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2084581F-7BA8-AB0F-730A-7152553E5C55}"/>
              </a:ext>
            </a:extLst>
          </p:cNvPr>
          <p:cNvSpPr/>
          <p:nvPr/>
        </p:nvSpPr>
        <p:spPr>
          <a:xfrm>
            <a:off x="4353191" y="1766889"/>
            <a:ext cx="3488400" cy="4451512"/>
          </a:xfrm>
          <a:prstGeom prst="roundRect">
            <a:avLst>
              <a:gd name="adj" fmla="val 309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DF825389-E812-7033-FD19-7DF44F78DCFC}"/>
              </a:ext>
            </a:extLst>
          </p:cNvPr>
          <p:cNvSpPr/>
          <p:nvPr/>
        </p:nvSpPr>
        <p:spPr>
          <a:xfrm>
            <a:off x="7912945" y="1766889"/>
            <a:ext cx="3488400" cy="4451512"/>
          </a:xfrm>
          <a:prstGeom prst="roundRect">
            <a:avLst>
              <a:gd name="adj" fmla="val 309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US" sz="12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0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258840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9166" y="2133600"/>
            <a:ext cx="25884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Text Placeholder 8">
            <a:extLst>
              <a:ext uri="{FF2B5EF4-FFF2-40B4-BE49-F238E27FC236}">
                <a16:creationId xmlns:a16="http://schemas.microsoft.com/office/drawing/2014/main" id="{3BFEA333-E799-BAA2-6183-0742064AF7DD}"/>
              </a:ext>
            </a:extLst>
          </p:cNvPr>
          <p:cNvSpPr>
            <a:spLocks noGrp="1"/>
          </p:cNvSpPr>
          <p:nvPr>
            <p:ph type="body" sz="quarter" idx="20"/>
          </p:nvPr>
        </p:nvSpPr>
        <p:spPr>
          <a:xfrm>
            <a:off x="8362945" y="2133600"/>
            <a:ext cx="25884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 name="Text Placeholder 9">
            <a:extLst>
              <a:ext uri="{FF2B5EF4-FFF2-40B4-BE49-F238E27FC236}">
                <a16:creationId xmlns:a16="http://schemas.microsoft.com/office/drawing/2014/main" id="{75B86140-87EC-DF0A-DBCA-63205574CCA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548053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2.xml><?xml version="1.0" encoding="utf-8"?>
<p:sldLayout xmlns:a="http://schemas.openxmlformats.org/drawingml/2006/main" xmlns:r="http://schemas.openxmlformats.org/officeDocument/2006/relationships" xmlns:p="http://schemas.openxmlformats.org/presentationml/2006/main" preserve="1">
  <p:cSld name="Text Only x4 A">
    <p:bg>
      <p:bgPr>
        <a:solidFill>
          <a:schemeClr val="bg2"/>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8BC847C-FC16-6499-5079-7A6E8497F181}"/>
              </a:ext>
            </a:extLst>
          </p:cNvPr>
          <p:cNvSpPr/>
          <p:nvPr/>
        </p:nvSpPr>
        <p:spPr>
          <a:xfrm>
            <a:off x="793437" y="1766887"/>
            <a:ext cx="2595600" cy="4453200"/>
          </a:xfrm>
          <a:prstGeom prst="roundRect">
            <a:avLst>
              <a:gd name="adj" fmla="val 4177"/>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6FFE7077-8681-9ED8-FDDC-A63AFB5D6421}"/>
              </a:ext>
            </a:extLst>
          </p:cNvPr>
          <p:cNvSpPr/>
          <p:nvPr/>
        </p:nvSpPr>
        <p:spPr>
          <a:xfrm>
            <a:off x="3464206" y="1766887"/>
            <a:ext cx="2595600" cy="4453200"/>
          </a:xfrm>
          <a:prstGeom prst="roundRect">
            <a:avLst>
              <a:gd name="adj" fmla="val 4177"/>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B20730B5-11AE-6DEC-99EA-5FD05C7C3086}"/>
              </a:ext>
            </a:extLst>
          </p:cNvPr>
          <p:cNvSpPr/>
          <p:nvPr/>
        </p:nvSpPr>
        <p:spPr>
          <a:xfrm>
            <a:off x="6134975" y="1766887"/>
            <a:ext cx="2595600" cy="4453200"/>
          </a:xfrm>
          <a:prstGeom prst="roundRect">
            <a:avLst>
              <a:gd name="adj" fmla="val 4177"/>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DE4CBAD3-DE50-8BD3-4DEF-5896CEE4A5BC}"/>
              </a:ext>
            </a:extLst>
          </p:cNvPr>
          <p:cNvSpPr/>
          <p:nvPr/>
        </p:nvSpPr>
        <p:spPr>
          <a:xfrm>
            <a:off x="8805745" y="1766887"/>
            <a:ext cx="2595600" cy="4453200"/>
          </a:xfrm>
          <a:prstGeom prst="roundRect">
            <a:avLst>
              <a:gd name="adj" fmla="val 4177"/>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0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169200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5540463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3.xml><?xml version="1.0" encoding="utf-8"?>
<p:sldLayout xmlns:a="http://schemas.openxmlformats.org/drawingml/2006/main" xmlns:r="http://schemas.openxmlformats.org/officeDocument/2006/relationships" xmlns:p="http://schemas.openxmlformats.org/presentationml/2006/main" preserve="1">
  <p:cSld name="Text Only x4 B">
    <p:bg>
      <p:bgPr>
        <a:solidFill>
          <a:schemeClr val="bg2"/>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85C72AF8-860D-C92E-DFC0-310CF641F523}"/>
              </a:ext>
            </a:extLst>
          </p:cNvPr>
          <p:cNvSpPr/>
          <p:nvPr/>
        </p:nvSpPr>
        <p:spPr>
          <a:xfrm>
            <a:off x="803271" y="1766886"/>
            <a:ext cx="5256000" cy="2188800"/>
          </a:xfrm>
          <a:prstGeom prst="roundRect">
            <a:avLst>
              <a:gd name="adj" fmla="val 495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1391AB81-8391-E8FE-D161-FB64856BF63F}"/>
              </a:ext>
            </a:extLst>
          </p:cNvPr>
          <p:cNvSpPr/>
          <p:nvPr/>
        </p:nvSpPr>
        <p:spPr>
          <a:xfrm>
            <a:off x="6134975" y="1766886"/>
            <a:ext cx="5256000" cy="2188800"/>
          </a:xfrm>
          <a:prstGeom prst="roundRect">
            <a:avLst>
              <a:gd name="adj" fmla="val 495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8365E2F5-E7E5-F2B5-63B2-7F192532620B}"/>
              </a:ext>
            </a:extLst>
          </p:cNvPr>
          <p:cNvSpPr/>
          <p:nvPr/>
        </p:nvSpPr>
        <p:spPr>
          <a:xfrm>
            <a:off x="803271" y="4025413"/>
            <a:ext cx="5256000" cy="2188800"/>
          </a:xfrm>
          <a:prstGeom prst="roundRect">
            <a:avLst>
              <a:gd name="adj" fmla="val 495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E69CC80B-37D6-9BF6-BC48-FA03E162D4C1}"/>
              </a:ext>
            </a:extLst>
          </p:cNvPr>
          <p:cNvSpPr/>
          <p:nvPr/>
        </p:nvSpPr>
        <p:spPr>
          <a:xfrm>
            <a:off x="6134975" y="4025413"/>
            <a:ext cx="5256000" cy="2188800"/>
          </a:xfrm>
          <a:prstGeom prst="roundRect">
            <a:avLst>
              <a:gd name="adj" fmla="val 495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0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2133600"/>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6590608" y="2133600"/>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1248410" y="4391593"/>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88D3288E-952F-1708-5367-333DD3593887}"/>
              </a:ext>
            </a:extLst>
          </p:cNvPr>
          <p:cNvSpPr>
            <a:spLocks noGrp="1"/>
          </p:cNvSpPr>
          <p:nvPr>
            <p:ph type="body" sz="quarter" idx="22"/>
          </p:nvPr>
        </p:nvSpPr>
        <p:spPr>
          <a:xfrm>
            <a:off x="6590608" y="4391593"/>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Tree>
    <p:extLst>
      <p:ext uri="{BB962C8B-B14F-4D97-AF65-F5344CB8AC3E}">
        <p14:creationId xmlns:p14="http://schemas.microsoft.com/office/powerpoint/2010/main" val="35495666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4.xml><?xml version="1.0" encoding="utf-8"?>
<p:sldLayout xmlns:a="http://schemas.openxmlformats.org/drawingml/2006/main" xmlns:r="http://schemas.openxmlformats.org/officeDocument/2006/relationships" xmlns:p="http://schemas.openxmlformats.org/presentationml/2006/main" showMasterSp="0" preserve="1">
  <p:cSld name="Blanks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Blank layouts</a:t>
            </a:r>
          </a:p>
        </p:txBody>
      </p:sp>
      <p:sp>
        <p:nvSpPr>
          <p:cNvPr id="3" name="Rectangle: Rounded Corners 2">
            <a:extLst>
              <a:ext uri="{FF2B5EF4-FFF2-40B4-BE49-F238E27FC236}">
                <a16:creationId xmlns:a16="http://schemas.microsoft.com/office/drawing/2014/main" id="{89DA1E58-06A5-A7E2-07A2-D1B7CD79849B}"/>
              </a:ext>
            </a:extLst>
          </p:cNvPr>
          <p:cNvSpPr/>
          <p:nvPr/>
        </p:nvSpPr>
        <p:spPr>
          <a:xfrm>
            <a:off x="946298" y="2199488"/>
            <a:ext cx="3206603" cy="2094694"/>
          </a:xfrm>
          <a:prstGeom prst="roundRect">
            <a:avLst>
              <a:gd name="adj" fmla="val 1257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4" name="TextBox 3">
            <a:extLst>
              <a:ext uri="{FF2B5EF4-FFF2-40B4-BE49-F238E27FC236}">
                <a16:creationId xmlns:a16="http://schemas.microsoft.com/office/drawing/2014/main" id="{FAA55DE7-E0A9-D96B-433B-8F75D0901EDF}"/>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139728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5.xml><?xml version="1.0" encoding="utf-8"?>
<p:sldLayout xmlns:a="http://schemas.openxmlformats.org/drawingml/2006/main" xmlns:r="http://schemas.openxmlformats.org/officeDocument/2006/relationships" xmlns:p="http://schemas.openxmlformats.org/presentationml/2006/main" preserve="1">
  <p:cSld name="Title Short Content A Whit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117048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6.xml><?xml version="1.0" encoding="utf-8"?>
<p:sldLayout xmlns:a="http://schemas.openxmlformats.org/drawingml/2006/main" xmlns:r="http://schemas.openxmlformats.org/officeDocument/2006/relationships" xmlns:p="http://schemas.openxmlformats.org/presentationml/2006/main" preserve="1">
  <p:cSld name="Title Short Content A Light">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196654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7.xml><?xml version="1.0" encoding="utf-8"?>
<p:sldLayout xmlns:a="http://schemas.openxmlformats.org/drawingml/2006/main" xmlns:r="http://schemas.openxmlformats.org/officeDocument/2006/relationships" xmlns:p="http://schemas.openxmlformats.org/presentationml/2006/main" showMasterSp="0" preserve="1">
  <p:cSld name="Title Short Content A Dark">
    <p:bg>
      <p:bgPr>
        <a:solidFill>
          <a:schemeClr val="accent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lvl1pPr>
              <a:defRPr>
                <a:solidFill>
                  <a:schemeClr val="bg1"/>
                </a:solidFill>
              </a:defRPr>
            </a:lvl1p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solidFill>
                  <a:schemeClr val="bg1"/>
                </a:solidFill>
              </a:defRPr>
            </a:lvl1pPr>
          </a:lstStyle>
          <a:p>
            <a:r>
              <a:rPr lang="en-US"/>
              <a:t>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pic>
        <p:nvPicPr>
          <p:cNvPr id="2" name="Graphic 1">
            <a:extLst>
              <a:ext uri="{FF2B5EF4-FFF2-40B4-BE49-F238E27FC236}">
                <a16:creationId xmlns:a16="http://schemas.microsoft.com/office/drawing/2014/main" id="{51CBD0F3-B935-06B1-D42E-42DFADEA851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088269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8.xml><?xml version="1.0" encoding="utf-8"?>
<p:sldLayout xmlns:a="http://schemas.openxmlformats.org/drawingml/2006/main" xmlns:r="http://schemas.openxmlformats.org/officeDocument/2006/relationships" xmlns:p="http://schemas.openxmlformats.org/presentationml/2006/main" preserve="1">
  <p:cSld name="Title Short Content B White">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9">
            <a:extLst>
              <a:ext uri="{FF2B5EF4-FFF2-40B4-BE49-F238E27FC236}">
                <a16:creationId xmlns:a16="http://schemas.microsoft.com/office/drawing/2014/main" id="{E0B11B45-AD44-2E47-9AC2-ACF0A193380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052228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9.xml><?xml version="1.0" encoding="utf-8"?>
<p:sldLayout xmlns:a="http://schemas.openxmlformats.org/drawingml/2006/main" xmlns:r="http://schemas.openxmlformats.org/officeDocument/2006/relationships" xmlns:p="http://schemas.openxmlformats.org/presentationml/2006/main" preserve="1">
  <p:cSld name="Title Short Content B Light">
    <p:bg>
      <p:bgPr>
        <a:solidFill>
          <a:schemeClr val="bg2"/>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593729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p:cSld name="Statement/Quote C Dark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1"/>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644598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0.xml><?xml version="1.0" encoding="utf-8"?>
<p:sldLayout xmlns:a="http://schemas.openxmlformats.org/drawingml/2006/main" xmlns:r="http://schemas.openxmlformats.org/officeDocument/2006/relationships" xmlns:p="http://schemas.openxmlformats.org/presentationml/2006/main" showMasterSp="0" preserve="1">
  <p:cSld name="Title Short Content B Dark">
    <p:bg>
      <p:bgPr>
        <a:solidFill>
          <a:schemeClr val="accent1"/>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lvl1pPr>
              <a:defRPr>
                <a:solidFill>
                  <a:schemeClr val="bg1"/>
                </a:solidFill>
              </a:defRPr>
            </a:lvl1p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solidFill>
                  <a:schemeClr val="bg1"/>
                </a:solidFill>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2" name="Graphic 1">
            <a:extLst>
              <a:ext uri="{FF2B5EF4-FFF2-40B4-BE49-F238E27FC236}">
                <a16:creationId xmlns:a16="http://schemas.microsoft.com/office/drawing/2014/main" id="{050EC71F-9966-7894-1CC8-35808AC5CA7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3" name="Text Placeholder 9">
            <a:extLst>
              <a:ext uri="{FF2B5EF4-FFF2-40B4-BE49-F238E27FC236}">
                <a16:creationId xmlns:a16="http://schemas.microsoft.com/office/drawing/2014/main" id="{DF01D793-A2A4-CB19-19EE-D6C0EE3B350F}"/>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660409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1.xml><?xml version="1.0" encoding="utf-8"?>
<p:sldLayout xmlns:a="http://schemas.openxmlformats.org/drawingml/2006/main" xmlns:r="http://schemas.openxmlformats.org/officeDocument/2006/relationships" xmlns:p="http://schemas.openxmlformats.org/presentationml/2006/main" preserve="1">
  <p:cSld name="Title Only A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6EA500-864E-F2FE-9F6B-153EA2D494D4}"/>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3" name="Footer Placeholder 2">
            <a:extLst>
              <a:ext uri="{FF2B5EF4-FFF2-40B4-BE49-F238E27FC236}">
                <a16:creationId xmlns:a16="http://schemas.microsoft.com/office/drawing/2014/main" id="{94134C22-B347-18A1-3EFA-3E9A3B705090}"/>
              </a:ext>
            </a:extLst>
          </p:cNvPr>
          <p:cNvSpPr>
            <a:spLocks noGrp="1"/>
          </p:cNvSpPr>
          <p:nvPr>
            <p:ph type="ftr" sz="quarter" idx="14"/>
          </p:nvPr>
        </p:nvSpPr>
        <p:spPr>
          <a:xfrm>
            <a:off x="790574" y="6457948"/>
            <a:ext cx="2841625" cy="111125"/>
          </a:xfrm>
        </p:spPr>
        <p:txBody>
          <a:bodyPr/>
          <a:lstStyle>
            <a:lvl1pPr>
              <a:defRPr/>
            </a:lvl1pPr>
          </a:lstStyle>
          <a:p>
            <a:r>
              <a:rPr lang="en-US"/>
              <a:t>Experian | Confidential</a:t>
            </a:r>
          </a:p>
        </p:txBody>
      </p:sp>
      <p:sp>
        <p:nvSpPr>
          <p:cNvPr id="4" name="Slide Number Placeholder 3">
            <a:extLst>
              <a:ext uri="{FF2B5EF4-FFF2-40B4-BE49-F238E27FC236}">
                <a16:creationId xmlns:a16="http://schemas.microsoft.com/office/drawing/2014/main" id="{C7F37331-D7E2-B6C9-165D-A3DC382C72F9}"/>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1" name="Text Placeholder 23">
            <a:extLst>
              <a:ext uri="{FF2B5EF4-FFF2-40B4-BE49-F238E27FC236}">
                <a16:creationId xmlns:a16="http://schemas.microsoft.com/office/drawing/2014/main" id="{0B2A5289-8709-801D-1ADE-ACCEB6DD19DD}"/>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00000"/>
              </a:lnSpc>
              <a:spcAft>
                <a:spcPts val="0"/>
              </a:spcAft>
              <a:defRPr sz="1800">
                <a:solidFill>
                  <a:schemeClr val="accent1"/>
                </a:solidFill>
              </a:defRPr>
            </a:lvl1pPr>
          </a:lstStyle>
          <a:p>
            <a:pPr lvl="0"/>
            <a:r>
              <a:rPr lang="en-US" noProof="0"/>
              <a:t>Slide subtitle goes here</a:t>
            </a:r>
          </a:p>
        </p:txBody>
      </p:sp>
      <p:sp>
        <p:nvSpPr>
          <p:cNvPr id="12" name="Text Placeholder 9">
            <a:extLst>
              <a:ext uri="{FF2B5EF4-FFF2-40B4-BE49-F238E27FC236}">
                <a16:creationId xmlns:a16="http://schemas.microsoft.com/office/drawing/2014/main" id="{28EC1520-72DC-A7D9-FDA4-E28AD2107AFD}"/>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248605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2.xml><?xml version="1.0" encoding="utf-8"?>
<p:sldLayout xmlns:a="http://schemas.openxmlformats.org/drawingml/2006/main" xmlns:r="http://schemas.openxmlformats.org/officeDocument/2006/relationships" xmlns:p="http://schemas.openxmlformats.org/presentationml/2006/main" preserve="1">
  <p:cSld name="Title Only A Light">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lvl1pPr>
          </a:lstStyle>
          <a:p>
            <a:r>
              <a:rPr lang="en-US"/>
              <a:t>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2" name="Text Placeholder 23">
            <a:extLst>
              <a:ext uri="{FF2B5EF4-FFF2-40B4-BE49-F238E27FC236}">
                <a16:creationId xmlns:a16="http://schemas.microsoft.com/office/drawing/2014/main" id="{4A173708-6749-8D82-4D22-2654F9515A2F}"/>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00000"/>
              </a:lnSpc>
              <a:spcAft>
                <a:spcPts val="0"/>
              </a:spcAft>
              <a:defRPr sz="1800">
                <a:solidFill>
                  <a:schemeClr val="accent1"/>
                </a:solidFill>
              </a:defRPr>
            </a:lvl1pPr>
          </a:lstStyle>
          <a:p>
            <a:pPr lvl="0"/>
            <a:r>
              <a:rPr lang="en-US" noProof="0"/>
              <a:t>Slide subtitle goes here</a:t>
            </a:r>
          </a:p>
        </p:txBody>
      </p:sp>
      <p:sp>
        <p:nvSpPr>
          <p:cNvPr id="13" name="Text Placeholder 9">
            <a:extLst>
              <a:ext uri="{FF2B5EF4-FFF2-40B4-BE49-F238E27FC236}">
                <a16:creationId xmlns:a16="http://schemas.microsoft.com/office/drawing/2014/main" id="{ED46DD23-72C8-86DB-3BDD-ACFDF7C4D020}"/>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822856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3.xml><?xml version="1.0" encoding="utf-8"?>
<p:sldLayout xmlns:a="http://schemas.openxmlformats.org/drawingml/2006/main" xmlns:r="http://schemas.openxmlformats.org/officeDocument/2006/relationships" xmlns:p="http://schemas.openxmlformats.org/presentationml/2006/main" showMasterSp="0" preserve="1">
  <p:cSld name="Title Only A Dark">
    <p:bg>
      <p:bgPr>
        <a:solidFill>
          <a:schemeClr val="accent1"/>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lvl1pPr>
              <a:defRPr>
                <a:solidFill>
                  <a:schemeClr val="bg1"/>
                </a:solidFill>
              </a:defRPr>
            </a:lvl1p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solidFill>
                  <a:schemeClr val="bg1"/>
                </a:solidFill>
              </a:defRPr>
            </a:lvl1pPr>
          </a:lstStyle>
          <a:p>
            <a:r>
              <a:rPr lang="en-US"/>
              <a:t>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solidFill>
                  <a:schemeClr val="bg1"/>
                </a:solidFill>
              </a:defRPr>
            </a:lvl1pPr>
          </a:lstStyle>
          <a:p>
            <a:fld id="{C5BB0411-7089-4314-80B8-B2E3315A0706}" type="slidenum">
              <a:rPr lang="en-US" smtClean="0"/>
              <a:pPr/>
              <a:t>‹#›</a:t>
            </a:fld>
            <a:endParaRPr lang="en-US"/>
          </a:p>
        </p:txBody>
      </p:sp>
      <p:pic>
        <p:nvPicPr>
          <p:cNvPr id="2" name="Graphic 1">
            <a:extLst>
              <a:ext uri="{FF2B5EF4-FFF2-40B4-BE49-F238E27FC236}">
                <a16:creationId xmlns:a16="http://schemas.microsoft.com/office/drawing/2014/main" id="{0DAEABA6-B664-0B03-2FDD-6FFA55ED5C3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4" name="Text Placeholder 23">
            <a:extLst>
              <a:ext uri="{FF2B5EF4-FFF2-40B4-BE49-F238E27FC236}">
                <a16:creationId xmlns:a16="http://schemas.microsoft.com/office/drawing/2014/main" id="{00D0BCE7-E498-50F4-F163-46130D05DA93}"/>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00000"/>
              </a:lnSpc>
              <a:spcAft>
                <a:spcPts val="0"/>
              </a:spcAft>
              <a:defRPr sz="1800">
                <a:solidFill>
                  <a:schemeClr val="bg1"/>
                </a:solidFill>
              </a:defRPr>
            </a:lvl1pPr>
          </a:lstStyle>
          <a:p>
            <a:pPr lvl="0"/>
            <a:r>
              <a:rPr lang="en-US" noProof="0"/>
              <a:t>Slide subtitle goes here</a:t>
            </a:r>
          </a:p>
        </p:txBody>
      </p:sp>
      <p:sp>
        <p:nvSpPr>
          <p:cNvPr id="5" name="Text Placeholder 9">
            <a:extLst>
              <a:ext uri="{FF2B5EF4-FFF2-40B4-BE49-F238E27FC236}">
                <a16:creationId xmlns:a16="http://schemas.microsoft.com/office/drawing/2014/main" id="{4AE620FF-F7FC-95D0-DCA5-77506B40FCE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3617933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4.xml><?xml version="1.0" encoding="utf-8"?>
<p:sldLayout xmlns:a="http://schemas.openxmlformats.org/drawingml/2006/main" xmlns:r="http://schemas.openxmlformats.org/officeDocument/2006/relationships" xmlns:p="http://schemas.openxmlformats.org/presentationml/2006/main" preserve="1">
  <p:cSld name="Title Only B White">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9">
            <a:extLst>
              <a:ext uri="{FF2B5EF4-FFF2-40B4-BE49-F238E27FC236}">
                <a16:creationId xmlns:a16="http://schemas.microsoft.com/office/drawing/2014/main" id="{E0B11B45-AD44-2E47-9AC2-ACF0A193380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11087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5.xml><?xml version="1.0" encoding="utf-8"?>
<p:sldLayout xmlns:a="http://schemas.openxmlformats.org/drawingml/2006/main" xmlns:r="http://schemas.openxmlformats.org/officeDocument/2006/relationships" xmlns:p="http://schemas.openxmlformats.org/presentationml/2006/main" preserve="1">
  <p:cSld name="Title Only B Light">
    <p:bg>
      <p:bgPr>
        <a:solidFill>
          <a:schemeClr val="bg2"/>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028159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6.xml><?xml version="1.0" encoding="utf-8"?>
<p:sldLayout xmlns:a="http://schemas.openxmlformats.org/drawingml/2006/main" xmlns:r="http://schemas.openxmlformats.org/officeDocument/2006/relationships" xmlns:p="http://schemas.openxmlformats.org/presentationml/2006/main" showMasterSp="0" preserve="1">
  <p:cSld name="Title Only B Dark">
    <p:bg>
      <p:bgPr>
        <a:solidFill>
          <a:schemeClr val="accent1"/>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lvl1pPr>
              <a:defRPr>
                <a:solidFill>
                  <a:schemeClr val="bg1"/>
                </a:solidFill>
              </a:defRPr>
            </a:lvl1p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solidFill>
                  <a:schemeClr val="bg1"/>
                </a:solidFill>
              </a:defRPr>
            </a:lvl1pPr>
          </a:lstStyle>
          <a:p>
            <a:r>
              <a:rPr lang="en-US"/>
              <a:t>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2" name="Graphic 1">
            <a:extLst>
              <a:ext uri="{FF2B5EF4-FFF2-40B4-BE49-F238E27FC236}">
                <a16:creationId xmlns:a16="http://schemas.microsoft.com/office/drawing/2014/main" id="{050EC71F-9966-7894-1CC8-35808AC5CA7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3" name="Text Placeholder 9">
            <a:extLst>
              <a:ext uri="{FF2B5EF4-FFF2-40B4-BE49-F238E27FC236}">
                <a16:creationId xmlns:a16="http://schemas.microsoft.com/office/drawing/2014/main" id="{DF01D793-A2A4-CB19-19EE-D6C0EE3B350F}"/>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484056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7.xml><?xml version="1.0" encoding="utf-8"?>
<p:sldLayout xmlns:a="http://schemas.openxmlformats.org/drawingml/2006/main" xmlns:r="http://schemas.openxmlformats.org/officeDocument/2006/relationships" xmlns:p="http://schemas.openxmlformats.org/presentationml/2006/main" preserve="1">
  <p:cSld name="Blank Whit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lvl1pPr>
          </a:lstStyle>
          <a:p>
            <a:r>
              <a:rPr lang="en-US"/>
              <a:t>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lvl1pPr>
          </a:lstStyle>
          <a:p>
            <a:fld id="{C5BB0411-7089-4314-80B8-B2E3315A0706}" type="slidenum">
              <a:rPr lang="en-US" smtClean="0"/>
              <a:pPr/>
              <a:t>‹#›</a:t>
            </a:fld>
            <a:endParaRPr lang="en-US"/>
          </a:p>
        </p:txBody>
      </p:sp>
      <p:sp>
        <p:nvSpPr>
          <p:cNvPr id="5" name="Text Placeholder 9">
            <a:extLst>
              <a:ext uri="{FF2B5EF4-FFF2-40B4-BE49-F238E27FC236}">
                <a16:creationId xmlns:a16="http://schemas.microsoft.com/office/drawing/2014/main" id="{93E7A9FF-9884-AA00-AFC5-EC5739FA31D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777259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8.xml><?xml version="1.0" encoding="utf-8"?>
<p:sldLayout xmlns:a="http://schemas.openxmlformats.org/drawingml/2006/main" xmlns:r="http://schemas.openxmlformats.org/officeDocument/2006/relationships" xmlns:p="http://schemas.openxmlformats.org/presentationml/2006/main" preserve="1">
  <p:cSld name="Blank Light">
    <p:bg>
      <p:bgPr>
        <a:solidFill>
          <a:schemeClr val="bg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lvl1pPr>
          </a:lstStyle>
          <a:p>
            <a:r>
              <a:rPr lang="en-US"/>
              <a:t>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lvl1pPr>
          </a:lstStyle>
          <a:p>
            <a:fld id="{C5BB0411-7089-4314-80B8-B2E3315A0706}" type="slidenum">
              <a:rPr lang="en-US" smtClean="0"/>
              <a:pPr/>
              <a:t>‹#›</a:t>
            </a:fld>
            <a:endParaRPr lang="en-US"/>
          </a:p>
        </p:txBody>
      </p:sp>
      <p:sp>
        <p:nvSpPr>
          <p:cNvPr id="2" name="Text Placeholder 9">
            <a:extLst>
              <a:ext uri="{FF2B5EF4-FFF2-40B4-BE49-F238E27FC236}">
                <a16:creationId xmlns:a16="http://schemas.microsoft.com/office/drawing/2014/main" id="{7D0A0F44-D9CB-1204-282F-5C4B4FE8CCF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785292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9.xml><?xml version="1.0" encoding="utf-8"?>
<p:sldLayout xmlns:a="http://schemas.openxmlformats.org/drawingml/2006/main" xmlns:r="http://schemas.openxmlformats.org/officeDocument/2006/relationships" xmlns:p="http://schemas.openxmlformats.org/presentationml/2006/main" showMasterSp="0" preserve="1">
  <p:cSld name="Blank Dark">
    <p:bg>
      <p:bgPr>
        <a:solidFill>
          <a:schemeClr val="accent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solidFill>
                  <a:schemeClr val="bg1"/>
                </a:solidFill>
              </a:defRPr>
            </a:lvl1pPr>
          </a:lstStyle>
          <a:p>
            <a:r>
              <a:rPr lang="en-US"/>
              <a:t>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solidFill>
                  <a:schemeClr val="bg1"/>
                </a:solidFill>
              </a:defRPr>
            </a:lvl1pPr>
          </a:lstStyle>
          <a:p>
            <a:fld id="{C5BB0411-7089-4314-80B8-B2E3315A0706}" type="slidenum">
              <a:rPr lang="en-US" smtClean="0"/>
              <a:pPr/>
              <a:t>‹#›</a:t>
            </a:fld>
            <a:endParaRPr lang="en-US"/>
          </a:p>
        </p:txBody>
      </p:sp>
      <p:pic>
        <p:nvPicPr>
          <p:cNvPr id="2" name="Graphic 1">
            <a:extLst>
              <a:ext uri="{FF2B5EF4-FFF2-40B4-BE49-F238E27FC236}">
                <a16:creationId xmlns:a16="http://schemas.microsoft.com/office/drawing/2014/main" id="{B3D2BF65-9C9D-1A0E-D274-A9043ED66213}"/>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5" name="Text Placeholder 9">
            <a:extLst>
              <a:ext uri="{FF2B5EF4-FFF2-40B4-BE49-F238E27FC236}">
                <a16:creationId xmlns:a16="http://schemas.microsoft.com/office/drawing/2014/main" id="{FAAEEC0A-9293-0DC2-2D45-B89165440A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156580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p:cSld name="3_Divider_Opt. B (Purple)">
    <p:bg>
      <p:bgPr>
        <a:solidFill>
          <a:schemeClr val="accent3"/>
        </a:solidFill>
        <a:effectLst/>
      </p:bgPr>
    </p:bg>
    <p:spTree>
      <p:nvGrpSpPr>
        <p:cNvPr id="1" name=""/>
        <p:cNvGrpSpPr/>
        <p:nvPr/>
      </p:nvGrpSpPr>
      <p:grpSpPr>
        <a:xfrm>
          <a:off x="0" y="0"/>
          <a:ext cx="0" cy="0"/>
          <a:chOff x="0" y="0"/>
          <a:chExt cx="0" cy="0"/>
        </a:xfrm>
      </p:grpSpPr>
      <p:sp>
        <p:nvSpPr>
          <p:cNvPr id="4" name="Picture Placeholder 9">
            <a:extLst>
              <a:ext uri="{FF2B5EF4-FFF2-40B4-BE49-F238E27FC236}">
                <a16:creationId xmlns:a16="http://schemas.microsoft.com/office/drawing/2014/main" id="{BC83D795-4787-C489-4C77-680531E84A50}"/>
              </a:ext>
            </a:extLst>
          </p:cNvPr>
          <p:cNvSpPr>
            <a:spLocks noGrp="1"/>
          </p:cNvSpPr>
          <p:nvPr>
            <p:ph type="pic" sz="quarter" idx="14" hasCustomPrompt="1"/>
          </p:nvPr>
        </p:nvSpPr>
        <p:spPr>
          <a:xfrm>
            <a:off x="373064" y="373063"/>
            <a:ext cx="5200649" cy="6196012"/>
          </a:xfrm>
          <a:prstGeom prst="roundRect">
            <a:avLst>
              <a:gd name="adj" fmla="val 208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631509" y="3268639"/>
            <a:ext cx="4761663" cy="1350986"/>
          </a:xfrm>
        </p:spPr>
        <p:txBody>
          <a:bodyPr wrap="square" anchor="t" anchorCtr="0">
            <a:noAutofit/>
          </a:bodyPr>
          <a:lstStyle>
            <a:lvl1pPr>
              <a:defRPr sz="36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6631509" y="4693036"/>
            <a:ext cx="4768329" cy="893153"/>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3" name="Text Placeholder 16">
            <a:extLst>
              <a:ext uri="{FF2B5EF4-FFF2-40B4-BE49-F238E27FC236}">
                <a16:creationId xmlns:a16="http://schemas.microsoft.com/office/drawing/2014/main" id="{B5219471-99C2-B60A-663E-836A490F6579}"/>
              </a:ext>
            </a:extLst>
          </p:cNvPr>
          <p:cNvSpPr>
            <a:spLocks noGrp="1"/>
          </p:cNvSpPr>
          <p:nvPr>
            <p:ph type="body" sz="quarter" idx="15" hasCustomPrompt="1"/>
          </p:nvPr>
        </p:nvSpPr>
        <p:spPr>
          <a:xfrm>
            <a:off x="6618288" y="2741613"/>
            <a:ext cx="1881277" cy="216000"/>
          </a:xfrm>
          <a:prstGeom prst="roundRect">
            <a:avLst>
              <a:gd name="adj" fmla="val 50000"/>
            </a:avLst>
          </a:prstGeom>
          <a:solidFill>
            <a:schemeClr val="bg1"/>
          </a:solidFill>
        </p:spPr>
        <p:txBody>
          <a:bodyPr lIns="360000" rIns="360000" anchor="ctr" anchorCtr="0"/>
          <a:lstStyle>
            <a:lvl1pPr algn="l">
              <a:lnSpc>
                <a:spcPct val="100000"/>
              </a:lnSpc>
              <a:spcAft>
                <a:spcPts val="0"/>
              </a:spcAft>
              <a:tabLst/>
              <a:defRPr sz="800">
                <a:solidFill>
                  <a:schemeClr val="accent3"/>
                </a:solidFill>
                <a:latin typeface="Roboto" panose="02000000000000000000" pitchFamily="2" charset="0"/>
                <a:ea typeface="Roboto" panose="02000000000000000000" pitchFamily="2" charset="0"/>
              </a:defRPr>
            </a:lvl1pPr>
            <a:lvl2pPr marL="0" indent="0">
              <a:buNone/>
              <a:defRPr/>
            </a:lvl2pPr>
          </a:lstStyle>
          <a:p>
            <a:pPr lvl="0"/>
            <a:r>
              <a:rPr lang="en-US"/>
              <a:t>Section 01</a:t>
            </a:r>
          </a:p>
        </p:txBody>
      </p:sp>
    </p:spTree>
    <p:extLst>
      <p:ext uri="{BB962C8B-B14F-4D97-AF65-F5344CB8AC3E}">
        <p14:creationId xmlns:p14="http://schemas.microsoft.com/office/powerpoint/2010/main" val="2077615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p:cSld name="Statement/Quote C Purple">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3"/>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851321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0.xml><?xml version="1.0" encoding="utf-8"?>
<p:sldLayout xmlns:a="http://schemas.openxmlformats.org/drawingml/2006/main" xmlns:r="http://schemas.openxmlformats.org/officeDocument/2006/relationships" xmlns:p="http://schemas.openxmlformats.org/presentationml/2006/main" showMasterSp="0" preserve="1">
  <p:cSld name="Closing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Closing layouts</a:t>
            </a:r>
          </a:p>
        </p:txBody>
      </p:sp>
      <p:pic>
        <p:nvPicPr>
          <p:cNvPr id="3" name="Graphic 2" descr="Clapping hands with solid fill">
            <a:extLst>
              <a:ext uri="{FF2B5EF4-FFF2-40B4-BE49-F238E27FC236}">
                <a16:creationId xmlns:a16="http://schemas.microsoft.com/office/drawing/2014/main" id="{85A9D2E2-99F8-4FE4-ED27-E35CBBAF5C9D}"/>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96912" y="1392238"/>
            <a:ext cx="3646488" cy="3646488"/>
          </a:xfrm>
          <a:prstGeom prst="rect">
            <a:avLst/>
          </a:prstGeom>
        </p:spPr>
      </p:pic>
      <p:sp>
        <p:nvSpPr>
          <p:cNvPr id="5" name="TextBox 4">
            <a:extLst>
              <a:ext uri="{FF2B5EF4-FFF2-40B4-BE49-F238E27FC236}">
                <a16:creationId xmlns:a16="http://schemas.microsoft.com/office/drawing/2014/main" id="{E85B7F58-ADEC-8784-C1A3-E15C313ED2A6}"/>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2226765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1.xml><?xml version="1.0" encoding="utf-8"?>
<p:sldLayout xmlns:a="http://schemas.openxmlformats.org/drawingml/2006/main" xmlns:r="http://schemas.openxmlformats.org/officeDocument/2006/relationships" xmlns:p="http://schemas.openxmlformats.org/presentationml/2006/main" showMasterSp="0" preserve="1">
  <p:cSld name="Thank you A">
    <p:bg>
      <p:bgPr>
        <a:solidFill>
          <a:schemeClr val="accent1"/>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9AAD065-E104-FA57-0168-913C59B63C0C}"/>
              </a:ext>
            </a:extLst>
          </p:cNvPr>
          <p:cNvSpPr/>
          <p:nvPr/>
        </p:nvSpPr>
        <p:spPr>
          <a:xfrm>
            <a:off x="790575" y="3716338"/>
            <a:ext cx="4333875" cy="2502062"/>
          </a:xfrm>
          <a:prstGeom prst="roundRect">
            <a:avLst>
              <a:gd name="adj" fmla="val 431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US" sz="1200" noProof="0">
              <a:solidFill>
                <a:schemeClr val="accent1"/>
              </a:solidFill>
            </a:endParaRPr>
          </a:p>
        </p:txBody>
      </p:sp>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741612"/>
            <a:ext cx="4333875" cy="687387"/>
          </a:xfrm>
        </p:spPr>
        <p:txBody>
          <a:bodyPr wrap="square" anchor="b" anchorCtr="0">
            <a:noAutofit/>
          </a:bodyPr>
          <a:lstStyle>
            <a:lvl1pPr>
              <a:defRPr sz="5400">
                <a:solidFill>
                  <a:schemeClr val="bg1"/>
                </a:solidFill>
              </a:defRPr>
            </a:lvl1pPr>
          </a:lstStyle>
          <a:p>
            <a:r>
              <a:rPr lang="en-US" noProof="0"/>
              <a:t>Thank you</a:t>
            </a:r>
          </a:p>
        </p:txBody>
      </p:sp>
      <p:sp>
        <p:nvSpPr>
          <p:cNvPr id="18" name="Footer Placeholder 17">
            <a:extLst>
              <a:ext uri="{FF2B5EF4-FFF2-40B4-BE49-F238E27FC236}">
                <a16:creationId xmlns:a16="http://schemas.microsoft.com/office/drawing/2014/main" id="{83602F0E-47EC-1452-4FA2-FE2893AA8007}"/>
              </a:ext>
            </a:extLst>
          </p:cNvPr>
          <p:cNvSpPr>
            <a:spLocks noGrp="1"/>
          </p:cNvSpPr>
          <p:nvPr>
            <p:ph type="ftr" sz="quarter" idx="15"/>
          </p:nvPr>
        </p:nvSpPr>
        <p:spPr>
          <a:xfrm>
            <a:off x="790574" y="6873875"/>
            <a:ext cx="2841625" cy="111125"/>
          </a:xfrm>
        </p:spPr>
        <p:txBody>
          <a:bodyPr/>
          <a:lstStyle>
            <a:lvl1pPr>
              <a:defRPr>
                <a:noFill/>
              </a:defRPr>
            </a:lvl1pPr>
          </a:lstStyle>
          <a:p>
            <a:r>
              <a:rPr lang="en-US"/>
              <a:t>Experian | Confidential</a:t>
            </a:r>
          </a:p>
        </p:txBody>
      </p:sp>
      <p:sp>
        <p:nvSpPr>
          <p:cNvPr id="19" name="Slide Number Placeholder 18">
            <a:extLst>
              <a:ext uri="{FF2B5EF4-FFF2-40B4-BE49-F238E27FC236}">
                <a16:creationId xmlns:a16="http://schemas.microsoft.com/office/drawing/2014/main" id="{32413C44-7220-E85E-AB55-3533D311369E}"/>
              </a:ext>
            </a:extLst>
          </p:cNvPr>
          <p:cNvSpPr>
            <a:spLocks noGrp="1"/>
          </p:cNvSpPr>
          <p:nvPr>
            <p:ph type="sldNum" sz="quarter" idx="16"/>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1149351" y="4091940"/>
            <a:ext cx="3615097" cy="1750858"/>
          </a:xfrm>
        </p:spPr>
        <p:txBody>
          <a:bodyPr anchor="t" anchorCtr="0">
            <a:noAutofit/>
          </a:bodyPr>
          <a:lstStyle>
            <a:lvl1pPr>
              <a:lnSpc>
                <a:spcPct val="110000"/>
              </a:lnSpc>
              <a:spcAft>
                <a:spcPts val="1200"/>
              </a:spcAft>
              <a:defRPr sz="1400">
                <a:solidFill>
                  <a:schemeClr val="accent1"/>
                </a:solidFill>
              </a:defRPr>
            </a:lvl1pPr>
            <a:lvl2pPr>
              <a:spcAft>
                <a:spcPts val="600"/>
              </a:spcAft>
              <a:defRPr>
                <a:solidFill>
                  <a:schemeClr val="accent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320800"/>
            <a:ext cx="5756274" cy="4897599"/>
          </a:xfrm>
          <a:prstGeom prst="roundRect">
            <a:avLst>
              <a:gd name="adj" fmla="val 220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150470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2.xml><?xml version="1.0" encoding="utf-8"?>
<p:sldLayout xmlns:a="http://schemas.openxmlformats.org/drawingml/2006/main" xmlns:r="http://schemas.openxmlformats.org/officeDocument/2006/relationships" xmlns:p="http://schemas.openxmlformats.org/presentationml/2006/main" showMasterSp="0" preserve="1">
  <p:cSld name="Thank you B">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741612"/>
            <a:ext cx="4333875" cy="687387"/>
          </a:xfrm>
        </p:spPr>
        <p:txBody>
          <a:bodyPr wrap="square" anchor="b" anchorCtr="0">
            <a:noAutofit/>
          </a:bodyPr>
          <a:lstStyle>
            <a:lvl1pPr>
              <a:defRPr sz="5400">
                <a:solidFill>
                  <a:schemeClr val="bg1"/>
                </a:solidFill>
              </a:defRPr>
            </a:lvl1pPr>
          </a:lstStyle>
          <a:p>
            <a:r>
              <a:rPr lang="en-US" noProof="0"/>
              <a:t>Thank you</a:t>
            </a:r>
          </a:p>
        </p:txBody>
      </p:sp>
      <p:sp>
        <p:nvSpPr>
          <p:cNvPr id="18" name="Footer Placeholder 17">
            <a:extLst>
              <a:ext uri="{FF2B5EF4-FFF2-40B4-BE49-F238E27FC236}">
                <a16:creationId xmlns:a16="http://schemas.microsoft.com/office/drawing/2014/main" id="{83602F0E-47EC-1452-4FA2-FE2893AA8007}"/>
              </a:ext>
            </a:extLst>
          </p:cNvPr>
          <p:cNvSpPr>
            <a:spLocks noGrp="1"/>
          </p:cNvSpPr>
          <p:nvPr>
            <p:ph type="ftr" sz="quarter" idx="15"/>
          </p:nvPr>
        </p:nvSpPr>
        <p:spPr>
          <a:xfrm>
            <a:off x="790574" y="6873875"/>
            <a:ext cx="2841625" cy="111125"/>
          </a:xfrm>
        </p:spPr>
        <p:txBody>
          <a:bodyPr/>
          <a:lstStyle>
            <a:lvl1pPr>
              <a:defRPr>
                <a:noFill/>
              </a:defRPr>
            </a:lvl1pPr>
          </a:lstStyle>
          <a:p>
            <a:r>
              <a:rPr lang="en-US"/>
              <a:t>Experian | Confidential</a:t>
            </a:r>
          </a:p>
        </p:txBody>
      </p:sp>
      <p:sp>
        <p:nvSpPr>
          <p:cNvPr id="19" name="Slide Number Placeholder 18">
            <a:extLst>
              <a:ext uri="{FF2B5EF4-FFF2-40B4-BE49-F238E27FC236}">
                <a16:creationId xmlns:a16="http://schemas.microsoft.com/office/drawing/2014/main" id="{32413C44-7220-E85E-AB55-3533D311369E}"/>
              </a:ext>
            </a:extLst>
          </p:cNvPr>
          <p:cNvSpPr>
            <a:spLocks noGrp="1"/>
          </p:cNvSpPr>
          <p:nvPr>
            <p:ph type="sldNum" sz="quarter" idx="16"/>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790575" y="3729356"/>
            <a:ext cx="4333875" cy="1864994"/>
          </a:xfrm>
        </p:spPr>
        <p:txBody>
          <a:bodyPr anchor="t" anchorCtr="0">
            <a:noAutofit/>
          </a:bodyPr>
          <a:lstStyle>
            <a:lvl1pPr>
              <a:lnSpc>
                <a:spcPct val="110000"/>
              </a:lnSpc>
              <a:spcAft>
                <a:spcPts val="1200"/>
              </a:spcAft>
              <a:defRPr sz="1400">
                <a:solidFill>
                  <a:schemeClr val="bg1"/>
                </a:solidFill>
              </a:defRPr>
            </a:lvl1pPr>
            <a:lvl2pPr>
              <a:spcAft>
                <a:spcPts val="600"/>
              </a:spcAft>
              <a:defRPr>
                <a:solidFill>
                  <a:schemeClr val="bg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320800"/>
            <a:ext cx="5756274" cy="4897599"/>
          </a:xfrm>
          <a:prstGeom prst="roundRect">
            <a:avLst>
              <a:gd name="adj" fmla="val 220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745907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3.xml><?xml version="1.0" encoding="utf-8"?>
<p:sldLayout xmlns:a="http://schemas.openxmlformats.org/drawingml/2006/main" xmlns:r="http://schemas.openxmlformats.org/officeDocument/2006/relationships" xmlns:p="http://schemas.openxmlformats.org/presentationml/2006/main" showMasterSp="0" preserve="1">
  <p:cSld name="Logo Light">
    <p:bg>
      <p:bgPr>
        <a:solidFill>
          <a:schemeClr val="bg2"/>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solidFill>
              <a:srgbClr val="26478D"/>
            </a:solid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2" name="Footer Placeholder 1">
            <a:extLst>
              <a:ext uri="{FF2B5EF4-FFF2-40B4-BE49-F238E27FC236}">
                <a16:creationId xmlns:a16="http://schemas.microsoft.com/office/drawing/2014/main" id="{02644E14-84D9-9C1D-EB3E-3357353B72F3}"/>
              </a:ext>
            </a:extLst>
          </p:cNvPr>
          <p:cNvSpPr>
            <a:spLocks noGrp="1"/>
          </p:cNvSpPr>
          <p:nvPr>
            <p:ph type="ftr" sz="quarter" idx="10"/>
          </p:nvPr>
        </p:nvSpPr>
        <p:spPr>
          <a:xfrm>
            <a:off x="790574" y="6873875"/>
            <a:ext cx="2841625" cy="111125"/>
          </a:xfrm>
        </p:spPr>
        <p:txBody>
          <a:bodyPr/>
          <a:lstStyle>
            <a:lvl1pPr>
              <a:defRPr>
                <a:noFill/>
              </a:defRPr>
            </a:lvl1pPr>
          </a:lstStyle>
          <a:p>
            <a:r>
              <a:rPr lang="en-US"/>
              <a:t>Experian | Confidential</a:t>
            </a:r>
          </a:p>
        </p:txBody>
      </p:sp>
      <p:sp>
        <p:nvSpPr>
          <p:cNvPr id="3" name="Slide Number Placeholder 2">
            <a:extLst>
              <a:ext uri="{FF2B5EF4-FFF2-40B4-BE49-F238E27FC236}">
                <a16:creationId xmlns:a16="http://schemas.microsoft.com/office/drawing/2014/main" id="{4E8AB13E-7973-54CC-4386-10793C7B2F87}"/>
              </a:ext>
            </a:extLst>
          </p:cNvPr>
          <p:cNvSpPr>
            <a:spLocks noGrp="1"/>
          </p:cNvSpPr>
          <p:nvPr>
            <p:ph type="sldNum" sz="quarter" idx="11"/>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2222707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4.xml><?xml version="1.0" encoding="utf-8"?>
<p:sldLayout xmlns:a="http://schemas.openxmlformats.org/drawingml/2006/main" xmlns:r="http://schemas.openxmlformats.org/officeDocument/2006/relationships" xmlns:p="http://schemas.openxmlformats.org/presentationml/2006/main" showMasterSp="0" preserve="1">
  <p:cSld name="Logo Dark">
    <p:bg>
      <p:bgPr>
        <a:solidFill>
          <a:schemeClr val="accent1"/>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a:solidFill>
            <a:schemeClr val="bg1"/>
          </a:solidFill>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grpFill/>
            <a:ln w="13233" cap="flat">
              <a:noFill/>
              <a:prstDash val="solid"/>
              <a:miter/>
            </a:ln>
          </p:spPr>
          <p:txBody>
            <a:bodyPr rtlCol="0" anchor="ctr"/>
            <a:lstStyle/>
            <a:p>
              <a:endParaRPr lang="en-US" noProof="0"/>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grpFill/>
            <a:ln w="13233" cap="flat">
              <a:noFill/>
              <a:prstDash val="solid"/>
              <a:miter/>
            </a:ln>
          </p:spPr>
          <p:txBody>
            <a:bodyPr rtlCol="0" anchor="ctr"/>
            <a:lstStyle/>
            <a:p>
              <a:endParaRPr lang="en-US" noProof="0"/>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grpFill/>
            <a:ln w="13233" cap="flat">
              <a:noFill/>
              <a:prstDash val="solid"/>
              <a:miter/>
            </a:ln>
          </p:spPr>
          <p:txBody>
            <a:bodyPr rtlCol="0" anchor="ctr"/>
            <a:lstStyle/>
            <a:p>
              <a:endParaRPr lang="en-US" noProof="0"/>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grpFill/>
            <a:ln w="13233" cap="flat">
              <a:noFill/>
              <a:prstDash val="solid"/>
              <a:miter/>
            </a:ln>
          </p:spPr>
          <p:txBody>
            <a:bodyPr rtlCol="0" anchor="ctr"/>
            <a:lstStyle/>
            <a:p>
              <a:endParaRPr lang="en-US" noProof="0"/>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grpFill/>
            <a:ln w="13233" cap="flat">
              <a:noFill/>
              <a:prstDash val="solid"/>
              <a:miter/>
            </a:ln>
          </p:spPr>
          <p:txBody>
            <a:bodyPr rtlCol="0" anchor="ctr"/>
            <a:lstStyle/>
            <a:p>
              <a:endParaRPr lang="en-US" noProof="0"/>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grpFill/>
            <a:ln w="13233" cap="flat">
              <a:noFill/>
              <a:prstDash val="solid"/>
              <a:miter/>
            </a:ln>
          </p:spPr>
          <p:txBody>
            <a:bodyPr rtlCol="0" anchor="ctr"/>
            <a:lstStyle/>
            <a:p>
              <a:endParaRPr lang="en-US" noProof="0"/>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grpFill/>
            <a:ln w="13233" cap="flat">
              <a:noFill/>
              <a:prstDash val="solid"/>
              <a:miter/>
            </a:ln>
          </p:spPr>
          <p:txBody>
            <a:bodyPr rtlCol="0" anchor="ctr"/>
            <a:lstStyle/>
            <a:p>
              <a:endParaRPr lang="en-US" noProof="0"/>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grpFill/>
            <a:ln w="13233" cap="flat">
              <a:noFill/>
              <a:prstDash val="solid"/>
              <a:miter/>
            </a:ln>
          </p:spPr>
          <p:txBody>
            <a:bodyPr rtlCol="0" anchor="ctr"/>
            <a:lstStyle/>
            <a:p>
              <a:endParaRPr lang="en-US" noProof="0"/>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grpFill/>
            <a:ln w="13233" cap="flat">
              <a:noFill/>
              <a:prstDash val="solid"/>
              <a:miter/>
            </a:ln>
          </p:spPr>
          <p:txBody>
            <a:bodyPr rtlCol="0" anchor="ctr"/>
            <a:lstStyle/>
            <a:p>
              <a:endParaRPr lang="en-US" noProof="0"/>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grpFill/>
            <a:ln w="13233" cap="flat">
              <a:noFill/>
              <a:prstDash val="solid"/>
              <a:miter/>
            </a:ln>
          </p:spPr>
          <p:txBody>
            <a:bodyPr rtlCol="0" anchor="ctr"/>
            <a:lstStyle/>
            <a:p>
              <a:endParaRPr lang="en-US" noProof="0"/>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grpFill/>
            <a:ln w="13233" cap="flat">
              <a:noFill/>
              <a:prstDash val="solid"/>
              <a:miter/>
            </a:ln>
          </p:spPr>
          <p:txBody>
            <a:bodyPr rtlCol="0" anchor="ctr"/>
            <a:lstStyle/>
            <a:p>
              <a:endParaRPr lang="en-US" noProof="0"/>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grpFill/>
            <a:ln w="13233" cap="flat">
              <a:noFill/>
              <a:prstDash val="solid"/>
              <a:miter/>
            </a:ln>
          </p:spPr>
          <p:txBody>
            <a:bodyPr rtlCol="0" anchor="ctr"/>
            <a:lstStyle/>
            <a:p>
              <a:endParaRPr lang="en-US" noProof="0"/>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grpFill/>
            <a:ln w="13233" cap="flat">
              <a:noFill/>
              <a:prstDash val="solid"/>
              <a:miter/>
            </a:ln>
          </p:spPr>
          <p:txBody>
            <a:bodyPr rtlCol="0" anchor="ctr"/>
            <a:lstStyle/>
            <a:p>
              <a:endParaRPr lang="en-US" noProof="0"/>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grpFill/>
            <a:ln w="13233" cap="flat">
              <a:noFill/>
              <a:prstDash val="solid"/>
              <a:miter/>
            </a:ln>
          </p:spPr>
          <p:txBody>
            <a:bodyPr rtlCol="0" anchor="ctr"/>
            <a:lstStyle/>
            <a:p>
              <a:endParaRPr lang="en-US" noProof="0"/>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grp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grpFill/>
              <a:ln w="13233" cap="flat">
                <a:noFill/>
                <a:prstDash val="solid"/>
                <a:miter/>
              </a:ln>
            </p:spPr>
            <p:txBody>
              <a:bodyPr rtlCol="0" anchor="ctr"/>
              <a:lstStyle/>
              <a:p>
                <a:endParaRPr lang="en-US" noProof="0"/>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grpFill/>
              <a:ln w="13233" cap="flat">
                <a:noFill/>
                <a:prstDash val="solid"/>
                <a:miter/>
              </a:ln>
            </p:spPr>
            <p:txBody>
              <a:bodyPr rtlCol="0" anchor="ctr"/>
              <a:lstStyle/>
              <a:p>
                <a:endParaRPr lang="en-US" noProof="0"/>
              </a:p>
            </p:txBody>
          </p:sp>
        </p:grpSp>
      </p:grpSp>
      <p:sp>
        <p:nvSpPr>
          <p:cNvPr id="2" name="Footer Placeholder 1">
            <a:extLst>
              <a:ext uri="{FF2B5EF4-FFF2-40B4-BE49-F238E27FC236}">
                <a16:creationId xmlns:a16="http://schemas.microsoft.com/office/drawing/2014/main" id="{6D79B392-6792-0268-DE20-329DC0C3588A}"/>
              </a:ext>
            </a:extLst>
          </p:cNvPr>
          <p:cNvSpPr>
            <a:spLocks noGrp="1"/>
          </p:cNvSpPr>
          <p:nvPr>
            <p:ph type="ftr" sz="quarter" idx="10"/>
          </p:nvPr>
        </p:nvSpPr>
        <p:spPr>
          <a:xfrm>
            <a:off x="790574" y="6877048"/>
            <a:ext cx="2841625" cy="111125"/>
          </a:xfrm>
        </p:spPr>
        <p:txBody>
          <a:bodyPr/>
          <a:lstStyle>
            <a:lvl1pPr>
              <a:defRPr>
                <a:noFill/>
              </a:defRPr>
            </a:lvl1pPr>
          </a:lstStyle>
          <a:p>
            <a:r>
              <a:rPr lang="en-US"/>
              <a:t>Experian | Confidential</a:t>
            </a:r>
          </a:p>
        </p:txBody>
      </p:sp>
      <p:sp>
        <p:nvSpPr>
          <p:cNvPr id="3" name="Slide Number Placeholder 2">
            <a:extLst>
              <a:ext uri="{FF2B5EF4-FFF2-40B4-BE49-F238E27FC236}">
                <a16:creationId xmlns:a16="http://schemas.microsoft.com/office/drawing/2014/main" id="{BC053346-E89A-ABC8-E7CC-E65BA5DE73A6}"/>
              </a:ext>
            </a:extLst>
          </p:cNvPr>
          <p:cNvSpPr>
            <a:spLocks noGrp="1"/>
          </p:cNvSpPr>
          <p:nvPr>
            <p:ph type="sldNum" sz="quarter" idx="11"/>
          </p:nvPr>
        </p:nvSpPr>
        <p:spPr>
          <a:xfrm>
            <a:off x="373063" y="6877049"/>
            <a:ext cx="180181" cy="111125"/>
          </a:xfrm>
        </p:spPr>
        <p:txBody>
          <a:bodyPr/>
          <a:lstStyle>
            <a:lvl1pPr>
              <a:defRPr>
                <a:noFill/>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1723276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5.xml><?xml version="1.0" encoding="utf-8"?>
<p:sldLayout xmlns:a="http://schemas.openxmlformats.org/drawingml/2006/main" xmlns:r="http://schemas.openxmlformats.org/officeDocument/2006/relationships" xmlns:p="http://schemas.openxmlformats.org/presentationml/2006/main" showMasterSp="0" preserve="1">
  <p:cSld name="Last slide in Experian Template">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A56F48E-7BFD-94F1-AF87-4257A20614FB}"/>
              </a:ext>
            </a:extLst>
          </p:cNvPr>
          <p:cNvSpPr txBox="1"/>
          <p:nvPr/>
        </p:nvSpPr>
        <p:spPr>
          <a:xfrm>
            <a:off x="2158654" y="795403"/>
            <a:ext cx="7874694" cy="541966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lgn="ctr"/>
            <a:r>
              <a:rPr lang="en-US" sz="9600" noProof="0">
                <a:latin typeface="+mn-lt"/>
              </a:rPr>
              <a:t>Do not use slides after this layout</a:t>
            </a:r>
          </a:p>
          <a:p>
            <a:pPr lvl="0" algn="ctr"/>
            <a:br>
              <a:rPr lang="en-US" sz="3600" noProof="0">
                <a:latin typeface="+mn-lt"/>
              </a:rPr>
            </a:br>
            <a:r>
              <a:rPr lang="en-US" sz="3600" noProof="0">
                <a:latin typeface="+mn-lt"/>
              </a:rPr>
              <a:t>All slides after this layout are </a:t>
            </a:r>
            <a:br>
              <a:rPr lang="en-US" sz="3600" noProof="0">
                <a:latin typeface="+mn-lt"/>
              </a:rPr>
            </a:br>
            <a:r>
              <a:rPr lang="en-US" sz="3600" noProof="0">
                <a:latin typeface="+mn-lt"/>
              </a:rPr>
              <a:t>not part of this template</a:t>
            </a:r>
          </a:p>
        </p:txBody>
      </p:sp>
    </p:spTree>
    <p:extLst>
      <p:ext uri="{BB962C8B-B14F-4D97-AF65-F5344CB8AC3E}">
        <p14:creationId xmlns:p14="http://schemas.microsoft.com/office/powerpoint/2010/main" val="3011705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A1F0A295-5E0E-4D97-87F4-95DC3CBCE046}" type="datetime7">
              <a:rPr lang="en-US" smtClean="0"/>
              <a:t>Dec-23</a:t>
            </a:fld>
            <a:endParaRPr lang="en-GB"/>
          </a:p>
        </p:txBody>
      </p:sp>
      <p:sp>
        <p:nvSpPr>
          <p:cNvPr id="4" name="Footer Placeholder 3"/>
          <p:cNvSpPr>
            <a:spLocks noGrp="1"/>
          </p:cNvSpPr>
          <p:nvPr>
            <p:ph type="ftr" sz="quarter" idx="11"/>
          </p:nvPr>
        </p:nvSpPr>
        <p:spPr/>
        <p:txBody>
          <a:bodyPr/>
          <a:lstStyle/>
          <a:p>
            <a:r>
              <a:rPr lang="en-GB"/>
              <a:t>Mosaic USA</a:t>
            </a:r>
          </a:p>
        </p:txBody>
      </p:sp>
    </p:spTree>
    <p:extLst>
      <p:ext uri="{BB962C8B-B14F-4D97-AF65-F5344CB8AC3E}">
        <p14:creationId xmlns:p14="http://schemas.microsoft.com/office/powerpoint/2010/main" val="1219764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7.xml><?xml version="1.0" encoding="utf-8"?>
<p:sldLayout xmlns:a="http://schemas.openxmlformats.org/drawingml/2006/main" xmlns:r="http://schemas.openxmlformats.org/officeDocument/2006/relationships" xmlns:p="http://schemas.openxmlformats.org/presentationml/2006/main" preserve="1">
  <p:cSld name="Content slide_ 2 column bullet">
    <p:spTree>
      <p:nvGrpSpPr>
        <p:cNvPr id="1" name=""/>
        <p:cNvGrpSpPr/>
        <p:nvPr/>
      </p:nvGrpSpPr>
      <p:grpSpPr>
        <a:xfrm>
          <a:off x="0" y="0"/>
          <a:ext cx="0" cy="0"/>
          <a:chOff x="0" y="0"/>
          <a:chExt cx="0" cy="0"/>
        </a:xfrm>
      </p:grpSpPr>
      <p:sp>
        <p:nvSpPr>
          <p:cNvPr id="7" name="Slide Number Placeholder 5">
            <a:extLst>
              <a:ext uri="{FF2B5EF4-FFF2-40B4-BE49-F238E27FC236}">
                <a16:creationId xmlns:a16="http://schemas.microsoft.com/office/drawing/2014/main" id="{D683BD36-B2E0-E34D-A0C0-77A7165923F9}"/>
              </a:ext>
            </a:extLst>
          </p:cNvPr>
          <p:cNvSpPr>
            <a:spLocks noGrp="1"/>
          </p:cNvSpPr>
          <p:nvPr>
            <p:ph type="sldNum" sz="quarter" idx="16"/>
          </p:nvPr>
        </p:nvSpPr>
        <p:spPr/>
        <p:txBody>
          <a:bodyPr/>
          <a:lstStyle>
            <a:lvl1pPr>
              <a:defRPr/>
            </a:lvl1pPr>
          </a:lstStyle>
          <a:p>
            <a:pPr>
              <a:defRPr/>
            </a:pPr>
            <a:fld id="{16F0F2AA-7572-DC4D-AB68-865F32F517C3}" type="slidenum">
              <a:rPr lang="en-US"/>
              <a:pPr>
                <a:defRPr/>
              </a:pPr>
              <a:t>‹#›</a:t>
            </a:fld>
            <a:endParaRPr lang="en-US"/>
          </a:p>
        </p:txBody>
      </p:sp>
      <p:sp>
        <p:nvSpPr>
          <p:cNvPr id="9" name="Text Placeholder 3"/>
          <p:cNvSpPr>
            <a:spLocks noGrp="1"/>
          </p:cNvSpPr>
          <p:nvPr>
            <p:ph type="body" sz="half" idx="15"/>
          </p:nvPr>
        </p:nvSpPr>
        <p:spPr>
          <a:xfrm>
            <a:off x="6096000" y="1828800"/>
            <a:ext cx="4748720" cy="3927978"/>
          </a:xfrm>
          <a:prstGeom prst="rect">
            <a:avLst/>
          </a:prstGeom>
        </p:spPr>
        <p:txBody>
          <a:bodyPr>
            <a:normAutofit/>
          </a:bodyPr>
          <a:lstStyle>
            <a:lvl1pPr marL="285750" marR="0" indent="-285750" algn="l" defTabSz="685800" rtl="0" eaLnBrk="1" fontAlgn="auto" latinLnBrk="0" hangingPunct="1">
              <a:lnSpc>
                <a:spcPct val="90000"/>
              </a:lnSpc>
              <a:spcBef>
                <a:spcPts val="750"/>
              </a:spcBef>
              <a:spcAft>
                <a:spcPts val="1200"/>
              </a:spcAft>
              <a:buClrTx/>
              <a:buSzTx/>
              <a:buFont typeface="Arial" panose="020B0604020202020204" pitchFamily="34" charset="0"/>
              <a:buChar char="•"/>
              <a:tabLst/>
              <a:defRPr sz="1600" b="0" i="0">
                <a:latin typeface="Open Sans Light" panose="020B0306030504020204" pitchFamily="34" charset="0"/>
                <a:ea typeface="Open Sans Light" panose="020B0306030504020204" pitchFamily="34" charset="0"/>
                <a:cs typeface="Open Sans Light" panose="020B0306030504020204" pitchFamily="34" charset="0"/>
              </a:defRPr>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marL="285750" marR="0" lvl="0" indent="-285750" algn="l" defTabSz="685800" rtl="0" eaLnBrk="1" fontAlgn="auto" latinLnBrk="0" hangingPunct="1">
              <a:lnSpc>
                <a:spcPct val="90000"/>
              </a:lnSpc>
              <a:spcBef>
                <a:spcPts val="750"/>
              </a:spcBef>
              <a:spcAft>
                <a:spcPts val="1200"/>
              </a:spcAft>
              <a:buClrTx/>
              <a:buSzTx/>
              <a:buFont typeface="Arial" panose="020B0604020202020204" pitchFamily="34" charset="0"/>
              <a:buChar char="•"/>
              <a:tabLst/>
              <a:defRPr/>
            </a:pPr>
            <a:r>
              <a:rPr lang="en-US"/>
              <a:t>Click to edit Master text styles</a:t>
            </a:r>
          </a:p>
          <a:p>
            <a:pPr marL="285750" marR="0" lvl="1" indent="-285750" algn="l" defTabSz="685800" rtl="0" eaLnBrk="1" fontAlgn="auto" latinLnBrk="0" hangingPunct="1">
              <a:lnSpc>
                <a:spcPct val="90000"/>
              </a:lnSpc>
              <a:spcBef>
                <a:spcPts val="750"/>
              </a:spcBef>
              <a:spcAft>
                <a:spcPts val="1200"/>
              </a:spcAft>
              <a:buClrTx/>
              <a:buSzTx/>
              <a:buFont typeface="Arial" panose="020B0604020202020204" pitchFamily="34" charset="0"/>
              <a:buChar char="•"/>
              <a:tabLst/>
              <a:defRPr/>
            </a:pPr>
            <a:r>
              <a:rPr lang="en-US"/>
              <a:t>Second level</a:t>
            </a:r>
          </a:p>
          <a:p>
            <a:pPr marL="285750" marR="0" lvl="2" indent="-285750" algn="l" defTabSz="685800" rtl="0" eaLnBrk="1" fontAlgn="auto" latinLnBrk="0" hangingPunct="1">
              <a:lnSpc>
                <a:spcPct val="90000"/>
              </a:lnSpc>
              <a:spcBef>
                <a:spcPts val="750"/>
              </a:spcBef>
              <a:spcAft>
                <a:spcPts val="1200"/>
              </a:spcAft>
              <a:buClrTx/>
              <a:buSzTx/>
              <a:buFont typeface="Arial" panose="020B0604020202020204" pitchFamily="34" charset="0"/>
              <a:buChar char="•"/>
              <a:tabLst/>
              <a:defRPr/>
            </a:pPr>
            <a:r>
              <a:rPr lang="en-US"/>
              <a:t>Third level</a:t>
            </a:r>
          </a:p>
        </p:txBody>
      </p:sp>
      <p:sp>
        <p:nvSpPr>
          <p:cNvPr id="8" name="Text Placeholder 3"/>
          <p:cNvSpPr>
            <a:spLocks noGrp="1"/>
          </p:cNvSpPr>
          <p:nvPr>
            <p:ph type="body" sz="half" idx="14"/>
          </p:nvPr>
        </p:nvSpPr>
        <p:spPr>
          <a:xfrm>
            <a:off x="1183730" y="1828800"/>
            <a:ext cx="4748720" cy="3927978"/>
          </a:xfrm>
          <a:prstGeom prst="rect">
            <a:avLst/>
          </a:prstGeom>
        </p:spPr>
        <p:txBody>
          <a:bodyPr>
            <a:normAutofit/>
          </a:bodyPr>
          <a:lstStyle>
            <a:lvl1pPr marL="285750" marR="0" indent="-285750" algn="l" defTabSz="685800" rtl="0" eaLnBrk="1" fontAlgn="auto" latinLnBrk="0" hangingPunct="1">
              <a:lnSpc>
                <a:spcPct val="90000"/>
              </a:lnSpc>
              <a:spcBef>
                <a:spcPts val="750"/>
              </a:spcBef>
              <a:spcAft>
                <a:spcPts val="1200"/>
              </a:spcAft>
              <a:buClrTx/>
              <a:buSzTx/>
              <a:buFont typeface="Arial" panose="020B0604020202020204" pitchFamily="34" charset="0"/>
              <a:buChar char="•"/>
              <a:tabLst/>
              <a:defRPr sz="1600" b="0" i="0">
                <a:latin typeface="Open Sans Light" panose="020B0306030504020204" pitchFamily="34" charset="0"/>
                <a:ea typeface="Open Sans Light" panose="020B0306030504020204" pitchFamily="34" charset="0"/>
                <a:cs typeface="Open Sans Light" panose="020B0306030504020204" pitchFamily="34" charset="0"/>
              </a:defRPr>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a:p>
            <a:pPr lvl="1"/>
            <a:r>
              <a:rPr lang="en-US"/>
              <a:t>Second level</a:t>
            </a:r>
          </a:p>
          <a:p>
            <a:pPr lvl="2"/>
            <a:r>
              <a:rPr lang="en-US"/>
              <a:t>Third level</a:t>
            </a:r>
          </a:p>
        </p:txBody>
      </p:sp>
      <p:sp>
        <p:nvSpPr>
          <p:cNvPr id="3" name="Title 1"/>
          <p:cNvSpPr>
            <a:spLocks noGrp="1"/>
          </p:cNvSpPr>
          <p:nvPr>
            <p:ph type="title"/>
          </p:nvPr>
        </p:nvSpPr>
        <p:spPr>
          <a:xfrm>
            <a:off x="1183729" y="571500"/>
            <a:ext cx="9966871" cy="1119188"/>
          </a:xfrm>
          <a:prstGeom prst="rect">
            <a:avLst/>
          </a:prstGeom>
        </p:spPr>
        <p:txBody>
          <a:bodyPr anchor="ctr" anchorCtr="0">
            <a:normAutofit/>
          </a:bodyPr>
          <a:lstStyle>
            <a:lvl1pPr>
              <a:defRPr sz="3600"/>
            </a:lvl1pPr>
          </a:lstStyle>
          <a:p>
            <a:r>
              <a:rPr lang="en-US"/>
              <a:t>Click to edit Master title style</a:t>
            </a:r>
          </a:p>
        </p:txBody>
      </p:sp>
    </p:spTree>
    <p:extLst>
      <p:ext uri="{BB962C8B-B14F-4D97-AF65-F5344CB8AC3E}">
        <p14:creationId xmlns:p14="http://schemas.microsoft.com/office/powerpoint/2010/main" val="3456601603"/>
      </p:ext>
    </p:extLst>
  </p:cSld>
  <p:clrMapOvr>
    <a:masterClrMapping/>
  </p:clrMapOvr>
  <p:transition spd="slow"/>
</p:sldLayout>
</file>

<file path=ppt/slideLayouts/slideLayout1708.xml><?xml version="1.0" encoding="utf-8"?>
<p:sldLayout xmlns:a="http://schemas.openxmlformats.org/drawingml/2006/main" xmlns:r="http://schemas.openxmlformats.org/officeDocument/2006/relationships" xmlns:p="http://schemas.openxmlformats.org/presentationml/2006/main" preserve="1">
  <p:cSld name="1_Title with image_Opt. A">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36C14292-247A-FA87-6B0B-7888F693A158}"/>
              </a:ext>
            </a:extLst>
          </p:cNvPr>
          <p:cNvSpPr>
            <a:spLocks noGrp="1"/>
          </p:cNvSpPr>
          <p:nvPr>
            <p:ph type="pic" sz="quarter" idx="21" hasCustomPrompt="1"/>
          </p:nvPr>
        </p:nvSpPr>
        <p:spPr>
          <a:xfrm>
            <a:off x="0" y="0"/>
            <a:ext cx="12192000" cy="6858000"/>
          </a:xfrm>
          <a:custGeom>
            <a:avLst/>
            <a:gdLst>
              <a:gd name="connsiteX0" fmla="*/ 493685 w 12192000"/>
              <a:gd name="connsiteY0" fmla="*/ 3719513 h 6858000"/>
              <a:gd name="connsiteX1" fmla="*/ 373063 w 12192000"/>
              <a:gd name="connsiteY1" fmla="*/ 3840135 h 6858000"/>
              <a:gd name="connsiteX2" fmla="*/ 373063 w 12192000"/>
              <a:gd name="connsiteY2" fmla="*/ 6448453 h 6858000"/>
              <a:gd name="connsiteX3" fmla="*/ 493685 w 12192000"/>
              <a:gd name="connsiteY3" fmla="*/ 6569075 h 6858000"/>
              <a:gd name="connsiteX4" fmla="*/ 5453090 w 12192000"/>
              <a:gd name="connsiteY4" fmla="*/ 6569075 h 6858000"/>
              <a:gd name="connsiteX5" fmla="*/ 5573712 w 12192000"/>
              <a:gd name="connsiteY5" fmla="*/ 6448453 h 6858000"/>
              <a:gd name="connsiteX6" fmla="*/ 5573712 w 12192000"/>
              <a:gd name="connsiteY6" fmla="*/ 3840135 h 6858000"/>
              <a:gd name="connsiteX7" fmla="*/ 5453090 w 12192000"/>
              <a:gd name="connsiteY7" fmla="*/ 3719513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493685" y="3719513"/>
                </a:moveTo>
                <a:cubicBezTo>
                  <a:pt x="427067" y="3719513"/>
                  <a:pt x="373063" y="3773517"/>
                  <a:pt x="373063" y="3840135"/>
                </a:cubicBezTo>
                <a:lnTo>
                  <a:pt x="373063" y="6448453"/>
                </a:lnTo>
                <a:cubicBezTo>
                  <a:pt x="373063" y="6515071"/>
                  <a:pt x="427067" y="6569075"/>
                  <a:pt x="493685" y="6569075"/>
                </a:cubicBezTo>
                <a:lnTo>
                  <a:pt x="5453090" y="6569075"/>
                </a:lnTo>
                <a:cubicBezTo>
                  <a:pt x="5519708" y="6569075"/>
                  <a:pt x="5573712" y="6515071"/>
                  <a:pt x="5573712" y="6448453"/>
                </a:cubicBezTo>
                <a:lnTo>
                  <a:pt x="5573712" y="3840135"/>
                </a:lnTo>
                <a:cubicBezTo>
                  <a:pt x="5573712" y="3773517"/>
                  <a:pt x="5519708" y="3719513"/>
                  <a:pt x="5453090" y="3719513"/>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a:t>Drag and drop image into placeholder</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3614908" y="3428633"/>
            <a:ext cx="1958400" cy="216000"/>
          </a:xfrm>
          <a:prstGeom prst="roundRect">
            <a:avLst>
              <a:gd name="adj" fmla="val 50000"/>
            </a:avLst>
          </a:prstGeom>
          <a:solidFill>
            <a:schemeClr val="accent5"/>
          </a:solidFill>
        </p:spPr>
        <p:txBody>
          <a:bodyPr wrap="square" lIns="360000" rIns="36000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Speaker position</a:t>
            </a:r>
          </a:p>
        </p:txBody>
      </p:sp>
      <p:sp>
        <p:nvSpPr>
          <p:cNvPr id="6" name="Rectangle: Rounded Corners 5">
            <a:extLst>
              <a:ext uri="{FF2B5EF4-FFF2-40B4-BE49-F238E27FC236}">
                <a16:creationId xmlns:a16="http://schemas.microsoft.com/office/drawing/2014/main" id="{81F5EFDC-64D8-EED5-045C-C840633CBFC8}"/>
              </a:ext>
            </a:extLst>
          </p:cNvPr>
          <p:cNvSpPr/>
          <p:nvPr/>
        </p:nvSpPr>
        <p:spPr>
          <a:xfrm>
            <a:off x="373063" y="3716339"/>
            <a:ext cx="5200650" cy="2852736"/>
          </a:xfrm>
          <a:prstGeom prst="roundRect">
            <a:avLst>
              <a:gd name="adj" fmla="val 38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400" err="1">
              <a:solidFill>
                <a:schemeClr val="accent1"/>
              </a:solidFill>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9" y="4111626"/>
            <a:ext cx="3802064" cy="1484313"/>
          </a:xfrm>
        </p:spPr>
        <p:txBody>
          <a:bodyPr wrap="square" rIns="288000" anchor="t" anchorCtr="0">
            <a:noAutofit/>
          </a:bodyPr>
          <a:lstStyle>
            <a:lvl1pPr>
              <a:defRPr sz="3600"/>
            </a:lvl1pPr>
          </a:lstStyle>
          <a:p>
            <a:r>
              <a:rPr lang="en-US"/>
              <a:t>Presentation title goes here</a:t>
            </a:r>
            <a:endParaRPr lang="en-AU"/>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57730"/>
            <a:ext cx="3802063" cy="246221"/>
          </a:xfrm>
        </p:spPr>
        <p:txBody>
          <a:bodyPr wrap="square" rIns="288000" anchor="t" anchorCtr="0">
            <a:spAutoFit/>
          </a:bodyPr>
          <a:lstStyle>
            <a:lvl1pPr>
              <a:lnSpc>
                <a:spcPct val="100000"/>
              </a:lnSpc>
              <a:spcAft>
                <a:spcPts val="0"/>
              </a:spcAft>
              <a:defRPr sz="1600">
                <a:solidFill>
                  <a:schemeClr val="accent1"/>
                </a:solidFill>
              </a:defRPr>
            </a:lvl1pPr>
          </a:lstStyle>
          <a:p>
            <a:pPr lvl="0"/>
            <a:r>
              <a:rPr lang="en-US"/>
              <a:t>Presentation subtitle goes here</a:t>
            </a:r>
          </a:p>
        </p:txBody>
      </p:sp>
      <p:sp>
        <p:nvSpPr>
          <p:cNvPr id="37" name="Media Placeholder 36">
            <a:extLst>
              <a:ext uri="{FF2B5EF4-FFF2-40B4-BE49-F238E27FC236}">
                <a16:creationId xmlns:a16="http://schemas.microsoft.com/office/drawing/2014/main" id="{C1E5FBF0-AFAA-37F5-F774-15193C27DB32}"/>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a:t>Click icon to add media</a:t>
            </a:r>
            <a:endParaRPr lang="en-AU"/>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62346" y="3428633"/>
            <a:ext cx="2026800" cy="216000"/>
          </a:xfrm>
          <a:prstGeom prst="roundRect">
            <a:avLst>
              <a:gd name="adj" fmla="val 50000"/>
            </a:avLst>
          </a:prstGeom>
          <a:solidFill>
            <a:schemeClr val="accent3"/>
          </a:solidFill>
        </p:spPr>
        <p:txBody>
          <a:bodyPr wrap="square" lIns="360000" rIns="36000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3" y="3428633"/>
            <a:ext cx="1591200" cy="216000"/>
          </a:xfrm>
          <a:prstGeom prst="roundRect">
            <a:avLst>
              <a:gd name="adj" fmla="val 50000"/>
            </a:avLst>
          </a:prstGeom>
          <a:solidFill>
            <a:schemeClr val="accent1"/>
          </a:solidFill>
        </p:spPr>
        <p:txBody>
          <a:bodyPr lIns="360000" rIns="360000" anchor="ctr" anchorCtr="0">
            <a:noAutofit/>
          </a:bodyPr>
          <a:lstStyle>
            <a:lvl1pPr algn="l">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marL="0" indent="0">
              <a:buNone/>
              <a:defRPr/>
            </a:lvl2pPr>
          </a:lstStyle>
          <a:p>
            <a:pPr lvl="0"/>
            <a:r>
              <a:rPr lang="en-US"/>
              <a:t>Month XX, 2022</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84809" y="371477"/>
            <a:ext cx="1339200" cy="216000"/>
          </a:xfrm>
          <a:prstGeom prst="roundRect">
            <a:avLst>
              <a:gd name="adj" fmla="val 50000"/>
            </a:avLst>
          </a:prstGeom>
          <a:ln w="6350">
            <a:solidFill>
              <a:schemeClr val="bg1"/>
            </a:solidFill>
            <a:miter lim="800000"/>
          </a:ln>
        </p:spPr>
        <p:txBody>
          <a:bodyPr anchor="ctr" anchorCtr="0"/>
          <a:lstStyle>
            <a:lvl1pPr algn="ctr">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Confidential</a:t>
            </a:r>
          </a:p>
        </p:txBody>
      </p:sp>
    </p:spTree>
    <p:extLst>
      <p:ext uri="{BB962C8B-B14F-4D97-AF65-F5344CB8AC3E}">
        <p14:creationId xmlns:p14="http://schemas.microsoft.com/office/powerpoint/2010/main" val="55887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9.xml><?xml version="1.0" encoding="utf-8"?>
<p:sldLayout xmlns:a="http://schemas.openxmlformats.org/drawingml/2006/main" xmlns:r="http://schemas.openxmlformats.org/officeDocument/2006/relationships" xmlns:p="http://schemas.openxmlformats.org/presentationml/2006/main" preserve="1">
  <p:cSld name="2_Title with image_Opt. A">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F9CBD58-043D-4ABD-80BF-40DCA5777E81}"/>
              </a:ext>
            </a:extLst>
          </p:cNvPr>
          <p:cNvSpPr/>
          <p:nvPr/>
        </p:nvSpPr>
        <p:spPr>
          <a:xfrm>
            <a:off x="0" y="0"/>
            <a:ext cx="1219200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algn="l">
              <a:lnSpc>
                <a:spcPct val="125000"/>
              </a:lnSpc>
              <a:spcAft>
                <a:spcPts val="1200"/>
              </a:spcAft>
            </a:pPr>
            <a:endParaRPr lang="en-US" sz="1400">
              <a:solidFill>
                <a:schemeClr val="bg1"/>
              </a:solidFill>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9" y="4111626"/>
            <a:ext cx="3802064" cy="1484313"/>
          </a:xfrm>
        </p:spPr>
        <p:txBody>
          <a:bodyPr wrap="square" rIns="288000" anchor="t" anchorCtr="0">
            <a:noAutofit/>
          </a:bodyPr>
          <a:lstStyle>
            <a:lvl1pPr>
              <a:defRPr sz="3600"/>
            </a:lvl1pPr>
          </a:lstStyle>
          <a:p>
            <a:r>
              <a:rPr lang="en-US"/>
              <a:t>Presentation title goes here</a:t>
            </a:r>
            <a:endParaRPr lang="en-AU"/>
          </a:p>
        </p:txBody>
      </p:sp>
      <p:sp>
        <p:nvSpPr>
          <p:cNvPr id="37" name="Media Placeholder 36">
            <a:extLst>
              <a:ext uri="{FF2B5EF4-FFF2-40B4-BE49-F238E27FC236}">
                <a16:creationId xmlns:a16="http://schemas.microsoft.com/office/drawing/2014/main" id="{C1E5FBF0-AFAA-37F5-F774-15193C27DB32}"/>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a:t>Click icon to add media</a:t>
            </a:r>
            <a:endParaRPr lang="en-AU"/>
          </a:p>
        </p:txBody>
      </p:sp>
    </p:spTree>
    <p:extLst>
      <p:ext uri="{BB962C8B-B14F-4D97-AF65-F5344CB8AC3E}">
        <p14:creationId xmlns:p14="http://schemas.microsoft.com/office/powerpoint/2010/main" val="3207626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preserve="1">
  <p:cSld name="Statement/Quote C Pink">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5"/>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845688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0.xml><?xml version="1.0" encoding="utf-8"?>
<p:sldLayout xmlns:a="http://schemas.openxmlformats.org/drawingml/2006/main" xmlns:r="http://schemas.openxmlformats.org/officeDocument/2006/relationships" xmlns:p="http://schemas.openxmlformats.org/presentationml/2006/main" preserve="1">
  <p:cSld name="3_Title with image_Opt. A">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F9CBD58-043D-4ABD-80BF-40DCA5777E81}"/>
              </a:ext>
            </a:extLst>
          </p:cNvPr>
          <p:cNvSpPr/>
          <p:nvPr/>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algn="l">
              <a:lnSpc>
                <a:spcPct val="125000"/>
              </a:lnSpc>
              <a:spcAft>
                <a:spcPts val="1200"/>
              </a:spcAft>
            </a:pPr>
            <a:endParaRPr lang="en-US" sz="1400">
              <a:solidFill>
                <a:schemeClr val="bg1"/>
              </a:solidFill>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9" y="4111626"/>
            <a:ext cx="3802064" cy="1484313"/>
          </a:xfrm>
        </p:spPr>
        <p:txBody>
          <a:bodyPr wrap="square" rIns="288000" anchor="t" anchorCtr="0">
            <a:noAutofit/>
          </a:bodyPr>
          <a:lstStyle>
            <a:lvl1pPr>
              <a:defRPr sz="3600"/>
            </a:lvl1pPr>
          </a:lstStyle>
          <a:p>
            <a:r>
              <a:rPr lang="en-US"/>
              <a:t>Presentation title goes here</a:t>
            </a:r>
            <a:endParaRPr lang="en-AU"/>
          </a:p>
        </p:txBody>
      </p:sp>
      <p:sp>
        <p:nvSpPr>
          <p:cNvPr id="37" name="Media Placeholder 36">
            <a:extLst>
              <a:ext uri="{FF2B5EF4-FFF2-40B4-BE49-F238E27FC236}">
                <a16:creationId xmlns:a16="http://schemas.microsoft.com/office/drawing/2014/main" id="{C1E5FBF0-AFAA-37F5-F774-15193C27DB32}"/>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a:t>Click icon to add media</a:t>
            </a:r>
            <a:endParaRPr lang="en-AU"/>
          </a:p>
        </p:txBody>
      </p:sp>
    </p:spTree>
    <p:extLst>
      <p:ext uri="{BB962C8B-B14F-4D97-AF65-F5344CB8AC3E}">
        <p14:creationId xmlns:p14="http://schemas.microsoft.com/office/powerpoint/2010/main" val="3388341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1.xml><?xml version="1.0" encoding="utf-8"?>
<p:sldLayout xmlns:a="http://schemas.openxmlformats.org/drawingml/2006/main" xmlns:r="http://schemas.openxmlformats.org/officeDocument/2006/relationships" xmlns:p="http://schemas.openxmlformats.org/presentationml/2006/main" preserve="1">
  <p:cSld name="1_Title with image_Opt. B">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F08B5CFD-423C-5D95-E5E1-AF683F1DFED0}"/>
              </a:ext>
            </a:extLst>
          </p:cNvPr>
          <p:cNvSpPr>
            <a:spLocks noGrp="1"/>
          </p:cNvSpPr>
          <p:nvPr>
            <p:ph type="pic" sz="quarter" idx="21" hasCustomPrompt="1"/>
          </p:nvPr>
        </p:nvSpPr>
        <p:spPr>
          <a:xfrm>
            <a:off x="0" y="0"/>
            <a:ext cx="12192000" cy="6858000"/>
          </a:xfrm>
          <a:custGeom>
            <a:avLst/>
            <a:gdLst>
              <a:gd name="connsiteX0" fmla="*/ 481039 w 12192000"/>
              <a:gd name="connsiteY0" fmla="*/ 3716338 h 6858000"/>
              <a:gd name="connsiteX1" fmla="*/ 373063 w 12192000"/>
              <a:gd name="connsiteY1" fmla="*/ 3824314 h 6858000"/>
              <a:gd name="connsiteX2" fmla="*/ 373063 w 12192000"/>
              <a:gd name="connsiteY2" fmla="*/ 3840135 h 6858000"/>
              <a:gd name="connsiteX3" fmla="*/ 373063 w 12192000"/>
              <a:gd name="connsiteY3" fmla="*/ 6448453 h 6858000"/>
              <a:gd name="connsiteX4" fmla="*/ 373063 w 12192000"/>
              <a:gd name="connsiteY4" fmla="*/ 6461099 h 6858000"/>
              <a:gd name="connsiteX5" fmla="*/ 481039 w 12192000"/>
              <a:gd name="connsiteY5" fmla="*/ 6569075 h 6858000"/>
              <a:gd name="connsiteX6" fmla="*/ 493685 w 12192000"/>
              <a:gd name="connsiteY6" fmla="*/ 6569075 h 6858000"/>
              <a:gd name="connsiteX7" fmla="*/ 5453090 w 12192000"/>
              <a:gd name="connsiteY7" fmla="*/ 6569075 h 6858000"/>
              <a:gd name="connsiteX8" fmla="*/ 6437285 w 12192000"/>
              <a:gd name="connsiteY8" fmla="*/ 6569075 h 6858000"/>
              <a:gd name="connsiteX9" fmla="*/ 6545261 w 12192000"/>
              <a:gd name="connsiteY9" fmla="*/ 6461099 h 6858000"/>
              <a:gd name="connsiteX10" fmla="*/ 6545261 w 12192000"/>
              <a:gd name="connsiteY10" fmla="*/ 3824314 h 6858000"/>
              <a:gd name="connsiteX11" fmla="*/ 6437285 w 12192000"/>
              <a:gd name="connsiteY11" fmla="*/ 3716338 h 6858000"/>
              <a:gd name="connsiteX12" fmla="*/ 0 w 12192000"/>
              <a:gd name="connsiteY12" fmla="*/ 0 h 6858000"/>
              <a:gd name="connsiteX13" fmla="*/ 12192000 w 12192000"/>
              <a:gd name="connsiteY13" fmla="*/ 0 h 6858000"/>
              <a:gd name="connsiteX14" fmla="*/ 12192000 w 12192000"/>
              <a:gd name="connsiteY14" fmla="*/ 6858000 h 6858000"/>
              <a:gd name="connsiteX15" fmla="*/ 0 w 12192000"/>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6858000">
                <a:moveTo>
                  <a:pt x="481039" y="3716338"/>
                </a:moveTo>
                <a:cubicBezTo>
                  <a:pt x="421406" y="3716338"/>
                  <a:pt x="373063" y="3764681"/>
                  <a:pt x="373063" y="3824314"/>
                </a:cubicBezTo>
                <a:lnTo>
                  <a:pt x="373063" y="3840135"/>
                </a:lnTo>
                <a:lnTo>
                  <a:pt x="373063" y="6448453"/>
                </a:lnTo>
                <a:lnTo>
                  <a:pt x="373063" y="6461099"/>
                </a:lnTo>
                <a:cubicBezTo>
                  <a:pt x="373063" y="6520732"/>
                  <a:pt x="421406" y="6569075"/>
                  <a:pt x="481039" y="6569075"/>
                </a:cubicBezTo>
                <a:lnTo>
                  <a:pt x="493685" y="6569075"/>
                </a:lnTo>
                <a:lnTo>
                  <a:pt x="5453090" y="6569075"/>
                </a:lnTo>
                <a:lnTo>
                  <a:pt x="6437285" y="6569075"/>
                </a:lnTo>
                <a:cubicBezTo>
                  <a:pt x="6496918" y="6569075"/>
                  <a:pt x="6545261" y="6520732"/>
                  <a:pt x="6545261" y="6461099"/>
                </a:cubicBezTo>
                <a:lnTo>
                  <a:pt x="6545261" y="3824314"/>
                </a:lnTo>
                <a:cubicBezTo>
                  <a:pt x="6545261" y="3764681"/>
                  <a:pt x="6496918" y="3716338"/>
                  <a:pt x="6437285" y="371633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a:t>Drag and drop image into placeholder</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4077154" y="3428633"/>
            <a:ext cx="2469600" cy="216000"/>
          </a:xfrm>
          <a:prstGeom prst="roundRect">
            <a:avLst>
              <a:gd name="adj" fmla="val 50000"/>
            </a:avLst>
          </a:prstGeom>
          <a:solidFill>
            <a:schemeClr val="accent5"/>
          </a:solidFill>
        </p:spPr>
        <p:txBody>
          <a:bodyPr wrap="square" lIns="360000" rIns="36000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Speaker 2 name</a:t>
            </a:r>
          </a:p>
        </p:txBody>
      </p:sp>
      <p:sp>
        <p:nvSpPr>
          <p:cNvPr id="6" name="Rectangle: Rounded Corners 5">
            <a:extLst>
              <a:ext uri="{FF2B5EF4-FFF2-40B4-BE49-F238E27FC236}">
                <a16:creationId xmlns:a16="http://schemas.microsoft.com/office/drawing/2014/main" id="{81F5EFDC-64D8-EED5-045C-C840633CBFC8}"/>
              </a:ext>
            </a:extLst>
          </p:cNvPr>
          <p:cNvSpPr/>
          <p:nvPr/>
        </p:nvSpPr>
        <p:spPr>
          <a:xfrm>
            <a:off x="373063" y="3716339"/>
            <a:ext cx="5200650" cy="2852736"/>
          </a:xfrm>
          <a:prstGeom prst="roundRect">
            <a:avLst>
              <a:gd name="adj" fmla="val 38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400" err="1">
              <a:solidFill>
                <a:schemeClr val="accent1"/>
              </a:solidFill>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6"/>
            <a:ext cx="5295107" cy="1484313"/>
          </a:xfrm>
        </p:spPr>
        <p:txBody>
          <a:bodyPr wrap="square" rIns="288000" anchor="t" anchorCtr="0">
            <a:noAutofit/>
          </a:bodyPr>
          <a:lstStyle>
            <a:lvl1pPr>
              <a:defRPr sz="3600"/>
            </a:lvl1pPr>
          </a:lstStyle>
          <a:p>
            <a:r>
              <a:rPr lang="en-US"/>
              <a:t>Presentation title goes here</a:t>
            </a:r>
            <a:endParaRPr lang="en-AU"/>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099" y="5957730"/>
            <a:ext cx="5295106" cy="246221"/>
          </a:xfrm>
        </p:spPr>
        <p:txBody>
          <a:bodyPr wrap="square" rIns="288000" anchor="t" anchorCtr="0">
            <a:spAutoFit/>
          </a:bodyPr>
          <a:lstStyle>
            <a:lvl1pPr>
              <a:lnSpc>
                <a:spcPct val="100000"/>
              </a:lnSpc>
              <a:spcAft>
                <a:spcPts val="0"/>
              </a:spcAft>
              <a:defRPr sz="1600">
                <a:solidFill>
                  <a:schemeClr val="accent1"/>
                </a:solidFill>
              </a:defRPr>
            </a:lvl1pPr>
          </a:lstStyle>
          <a:p>
            <a:pPr lvl="0"/>
            <a:r>
              <a:rPr lang="en-US"/>
              <a:t>Presentation subtitle goes here</a:t>
            </a:r>
          </a:p>
        </p:txBody>
      </p:sp>
      <p:sp>
        <p:nvSpPr>
          <p:cNvPr id="37" name="Media Placeholder 36">
            <a:extLst>
              <a:ext uri="{FF2B5EF4-FFF2-40B4-BE49-F238E27FC236}">
                <a16:creationId xmlns:a16="http://schemas.microsoft.com/office/drawing/2014/main" id="{C1E5FBF0-AFAA-37F5-F774-15193C27DB32}"/>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a:t>Click icon to add media</a:t>
            </a:r>
            <a:endParaRPr lang="en-AU"/>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62346" y="3428633"/>
            <a:ext cx="2548800" cy="216000"/>
          </a:xfrm>
          <a:prstGeom prst="roundRect">
            <a:avLst>
              <a:gd name="adj" fmla="val 50000"/>
            </a:avLst>
          </a:prstGeom>
          <a:solidFill>
            <a:schemeClr val="accent3"/>
          </a:solidFill>
        </p:spPr>
        <p:txBody>
          <a:bodyPr wrap="square" lIns="360000" rIns="36000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Speaker 1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3" y="3428633"/>
            <a:ext cx="1591200" cy="216000"/>
          </a:xfrm>
          <a:prstGeom prst="roundRect">
            <a:avLst>
              <a:gd name="adj" fmla="val 50000"/>
            </a:avLst>
          </a:prstGeom>
          <a:solidFill>
            <a:schemeClr val="accent1"/>
          </a:solidFill>
        </p:spPr>
        <p:txBody>
          <a:bodyPr lIns="360000" rIns="360000" anchor="ctr" anchorCtr="0">
            <a:noAutofit/>
          </a:bodyPr>
          <a:lstStyle>
            <a:lvl1pPr algn="l">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marL="0" indent="0">
              <a:buNone/>
              <a:defRPr/>
            </a:lvl2pPr>
          </a:lstStyle>
          <a:p>
            <a:pPr lvl="0"/>
            <a:r>
              <a:rPr lang="en-US"/>
              <a:t>Month XX, 2022</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84809" y="371477"/>
            <a:ext cx="1339200" cy="216000"/>
          </a:xfrm>
          <a:prstGeom prst="roundRect">
            <a:avLst>
              <a:gd name="adj" fmla="val 50000"/>
            </a:avLst>
          </a:prstGeom>
          <a:ln w="6350">
            <a:solidFill>
              <a:schemeClr val="bg1"/>
            </a:solidFill>
            <a:miter lim="800000"/>
          </a:ln>
        </p:spPr>
        <p:txBody>
          <a:bodyPr anchor="ctr" anchorCtr="0"/>
          <a:lstStyle>
            <a:lvl1pPr algn="ctr">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Confidential</a:t>
            </a:r>
          </a:p>
        </p:txBody>
      </p:sp>
    </p:spTree>
    <p:extLst>
      <p:ext uri="{BB962C8B-B14F-4D97-AF65-F5344CB8AC3E}">
        <p14:creationId xmlns:p14="http://schemas.microsoft.com/office/powerpoint/2010/main" val="3069500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2.xml><?xml version="1.0" encoding="utf-8"?>
<p:sldLayout xmlns:a="http://schemas.openxmlformats.org/drawingml/2006/main" xmlns:r="http://schemas.openxmlformats.org/officeDocument/2006/relationships" xmlns:p="http://schemas.openxmlformats.org/presentationml/2006/main" preserve="1">
  <p:cSld name="1_Title with image_Opt. C">
    <p:bg>
      <p:bgPr>
        <a:solidFill>
          <a:schemeClr val="accent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B8B301D7-88F2-B3CB-3547-6C5B44AFF3DB}"/>
              </a:ext>
            </a:extLst>
          </p:cNvPr>
          <p:cNvSpPr/>
          <p:nvPr/>
        </p:nvSpPr>
        <p:spPr>
          <a:xfrm>
            <a:off x="373062" y="3716339"/>
            <a:ext cx="6172199" cy="2852736"/>
          </a:xfrm>
          <a:prstGeom prst="roundRect">
            <a:avLst>
              <a:gd name="adj" fmla="val 38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400" err="1">
              <a:solidFill>
                <a:schemeClr val="accent1"/>
              </a:solidFill>
            </a:endParaRPr>
          </a:p>
        </p:txBody>
      </p:sp>
      <p:sp>
        <p:nvSpPr>
          <p:cNvPr id="16" name="Picture Placeholder 15">
            <a:extLst>
              <a:ext uri="{FF2B5EF4-FFF2-40B4-BE49-F238E27FC236}">
                <a16:creationId xmlns:a16="http://schemas.microsoft.com/office/drawing/2014/main" id="{7377D954-F993-BD89-29BD-B004330E5BC9}"/>
              </a:ext>
            </a:extLst>
          </p:cNvPr>
          <p:cNvSpPr>
            <a:spLocks noGrp="1"/>
          </p:cNvSpPr>
          <p:nvPr>
            <p:ph type="pic" sz="quarter" idx="21" hasCustomPrompt="1"/>
          </p:nvPr>
        </p:nvSpPr>
        <p:spPr>
          <a:xfrm>
            <a:off x="0" y="0"/>
            <a:ext cx="12192000" cy="6858000"/>
          </a:xfrm>
          <a:custGeom>
            <a:avLst/>
            <a:gdLst>
              <a:gd name="connsiteX0" fmla="*/ 6729512 w 12192000"/>
              <a:gd name="connsiteY0" fmla="*/ 4691063 h 6858000"/>
              <a:gd name="connsiteX1" fmla="*/ 6616700 w 12192000"/>
              <a:gd name="connsiteY1" fmla="*/ 4803875 h 6858000"/>
              <a:gd name="connsiteX2" fmla="*/ 6616700 w 12192000"/>
              <a:gd name="connsiteY2" fmla="*/ 6456263 h 6858000"/>
              <a:gd name="connsiteX3" fmla="*/ 6729512 w 12192000"/>
              <a:gd name="connsiteY3" fmla="*/ 6569075 h 6858000"/>
              <a:gd name="connsiteX4" fmla="*/ 11706126 w 12192000"/>
              <a:gd name="connsiteY4" fmla="*/ 6569075 h 6858000"/>
              <a:gd name="connsiteX5" fmla="*/ 11818938 w 12192000"/>
              <a:gd name="connsiteY5" fmla="*/ 6456263 h 6858000"/>
              <a:gd name="connsiteX6" fmla="*/ 11818938 w 12192000"/>
              <a:gd name="connsiteY6" fmla="*/ 4803875 h 6858000"/>
              <a:gd name="connsiteX7" fmla="*/ 11706126 w 12192000"/>
              <a:gd name="connsiteY7" fmla="*/ 4691063 h 6858000"/>
              <a:gd name="connsiteX8" fmla="*/ 481723 w 12192000"/>
              <a:gd name="connsiteY8" fmla="*/ 3716339 h 6858000"/>
              <a:gd name="connsiteX9" fmla="*/ 373062 w 12192000"/>
              <a:gd name="connsiteY9" fmla="*/ 3825000 h 6858000"/>
              <a:gd name="connsiteX10" fmla="*/ 373062 w 12192000"/>
              <a:gd name="connsiteY10" fmla="*/ 6460414 h 6858000"/>
              <a:gd name="connsiteX11" fmla="*/ 481723 w 12192000"/>
              <a:gd name="connsiteY11" fmla="*/ 6569075 h 6858000"/>
              <a:gd name="connsiteX12" fmla="*/ 6436600 w 12192000"/>
              <a:gd name="connsiteY12" fmla="*/ 6569075 h 6858000"/>
              <a:gd name="connsiteX13" fmla="*/ 6545261 w 12192000"/>
              <a:gd name="connsiteY13" fmla="*/ 6460414 h 6858000"/>
              <a:gd name="connsiteX14" fmla="*/ 6545261 w 12192000"/>
              <a:gd name="connsiteY14" fmla="*/ 3825000 h 6858000"/>
              <a:gd name="connsiteX15" fmla="*/ 6436600 w 12192000"/>
              <a:gd name="connsiteY15" fmla="*/ 3716339 h 6858000"/>
              <a:gd name="connsiteX16" fmla="*/ 0 w 12192000"/>
              <a:gd name="connsiteY16" fmla="*/ 0 h 6858000"/>
              <a:gd name="connsiteX17" fmla="*/ 12192000 w 12192000"/>
              <a:gd name="connsiteY17" fmla="*/ 0 h 6858000"/>
              <a:gd name="connsiteX18" fmla="*/ 12192000 w 12192000"/>
              <a:gd name="connsiteY18" fmla="*/ 6858000 h 6858000"/>
              <a:gd name="connsiteX19" fmla="*/ 0 w 12192000"/>
              <a:gd name="connsiteY1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6858000">
                <a:moveTo>
                  <a:pt x="6729512" y="4691063"/>
                </a:moveTo>
                <a:cubicBezTo>
                  <a:pt x="6667208" y="4691063"/>
                  <a:pt x="6616700" y="4741571"/>
                  <a:pt x="6616700" y="4803875"/>
                </a:cubicBezTo>
                <a:lnTo>
                  <a:pt x="6616700" y="6456263"/>
                </a:lnTo>
                <a:cubicBezTo>
                  <a:pt x="6616700" y="6518567"/>
                  <a:pt x="6667208" y="6569075"/>
                  <a:pt x="6729512" y="6569075"/>
                </a:cubicBezTo>
                <a:lnTo>
                  <a:pt x="11706126" y="6569075"/>
                </a:lnTo>
                <a:cubicBezTo>
                  <a:pt x="11768430" y="6569075"/>
                  <a:pt x="11818938" y="6518567"/>
                  <a:pt x="11818938" y="6456263"/>
                </a:cubicBezTo>
                <a:lnTo>
                  <a:pt x="11818938" y="4803875"/>
                </a:lnTo>
                <a:cubicBezTo>
                  <a:pt x="11818938" y="4741571"/>
                  <a:pt x="11768430" y="4691063"/>
                  <a:pt x="11706126" y="4691063"/>
                </a:cubicBezTo>
                <a:close/>
                <a:moveTo>
                  <a:pt x="481723" y="3716339"/>
                </a:moveTo>
                <a:cubicBezTo>
                  <a:pt x="421711" y="3716339"/>
                  <a:pt x="373062" y="3764988"/>
                  <a:pt x="373062" y="3825000"/>
                </a:cubicBezTo>
                <a:lnTo>
                  <a:pt x="373062" y="6460414"/>
                </a:lnTo>
                <a:cubicBezTo>
                  <a:pt x="373062" y="6520426"/>
                  <a:pt x="421711" y="6569075"/>
                  <a:pt x="481723" y="6569075"/>
                </a:cubicBezTo>
                <a:lnTo>
                  <a:pt x="6436600" y="6569075"/>
                </a:lnTo>
                <a:cubicBezTo>
                  <a:pt x="6496612" y="6569075"/>
                  <a:pt x="6545261" y="6520426"/>
                  <a:pt x="6545261" y="6460414"/>
                </a:cubicBezTo>
                <a:lnTo>
                  <a:pt x="6545261" y="3825000"/>
                </a:lnTo>
                <a:cubicBezTo>
                  <a:pt x="6545261" y="3764988"/>
                  <a:pt x="6496612" y="3716339"/>
                  <a:pt x="6436600" y="3716339"/>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180000">
            <a:noAutofit/>
          </a:bodyPr>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0575" y="4076867"/>
            <a:ext cx="5295600" cy="2138196"/>
          </a:xfrm>
        </p:spPr>
        <p:txBody>
          <a:bodyPr wrap="square" anchor="ctr" anchorCtr="0">
            <a:noAutofit/>
          </a:bodyPr>
          <a:lstStyle>
            <a:lvl1pPr>
              <a:defRPr sz="3600"/>
            </a:lvl1pPr>
          </a:lstStyle>
          <a:p>
            <a:r>
              <a:rPr lang="en-US"/>
              <a:t>Presentation title goes here</a:t>
            </a:r>
            <a:endParaRPr lang="en-AU"/>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976698" y="5051063"/>
            <a:ext cx="4437428" cy="1164000"/>
          </a:xfrm>
        </p:spPr>
        <p:txBody>
          <a:bodyPr wrap="square" anchor="ctr" anchorCtr="0">
            <a:noAutofit/>
          </a:bodyPr>
          <a:lstStyle>
            <a:lvl1pPr>
              <a:lnSpc>
                <a:spcPct val="100000"/>
              </a:lnSpc>
              <a:spcAft>
                <a:spcPts val="0"/>
              </a:spcAft>
              <a:defRPr sz="2400">
                <a:solidFill>
                  <a:srgbClr val="A5B9D3"/>
                </a:solidFill>
              </a:defRPr>
            </a:lvl1pPr>
          </a:lstStyle>
          <a:p>
            <a:pPr lvl="0"/>
            <a:r>
              <a:rPr lang="en-US"/>
              <a:t>Presentation subtitle goes here</a:t>
            </a:r>
          </a:p>
        </p:txBody>
      </p:sp>
      <p:sp>
        <p:nvSpPr>
          <p:cNvPr id="37" name="Media Placeholder 36">
            <a:extLst>
              <a:ext uri="{FF2B5EF4-FFF2-40B4-BE49-F238E27FC236}">
                <a16:creationId xmlns:a16="http://schemas.microsoft.com/office/drawing/2014/main" id="{C1E5FBF0-AFAA-37F5-F774-15193C27DB32}"/>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a:t>Click icon to add media</a:t>
            </a:r>
            <a:endParaRPr lang="en-AU"/>
          </a:p>
        </p:txBody>
      </p:sp>
      <p:sp>
        <p:nvSpPr>
          <p:cNvPr id="4" name="Text Placeholder 19">
            <a:extLst>
              <a:ext uri="{FF2B5EF4-FFF2-40B4-BE49-F238E27FC236}">
                <a16:creationId xmlns:a16="http://schemas.microsoft.com/office/drawing/2014/main" id="{9ADA77F7-C62B-886F-02A0-205101617AE9}"/>
              </a:ext>
            </a:extLst>
          </p:cNvPr>
          <p:cNvSpPr>
            <a:spLocks noGrp="1"/>
          </p:cNvSpPr>
          <p:nvPr>
            <p:ph type="body" sz="quarter" idx="19" hasCustomPrompt="1"/>
          </p:nvPr>
        </p:nvSpPr>
        <p:spPr>
          <a:xfrm>
            <a:off x="4077154" y="3428633"/>
            <a:ext cx="2469600" cy="216000"/>
          </a:xfrm>
          <a:prstGeom prst="roundRect">
            <a:avLst>
              <a:gd name="adj" fmla="val 50000"/>
            </a:avLst>
          </a:prstGeom>
          <a:solidFill>
            <a:schemeClr val="accent5"/>
          </a:solidFill>
        </p:spPr>
        <p:txBody>
          <a:bodyPr wrap="square" lIns="360000" rIns="36000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Speaker job title</a:t>
            </a:r>
          </a:p>
        </p:txBody>
      </p:sp>
      <p:sp>
        <p:nvSpPr>
          <p:cNvPr id="6" name="Text Placeholder 17">
            <a:extLst>
              <a:ext uri="{FF2B5EF4-FFF2-40B4-BE49-F238E27FC236}">
                <a16:creationId xmlns:a16="http://schemas.microsoft.com/office/drawing/2014/main" id="{5D307672-13B7-8CE2-9CFF-F3DFA162344C}"/>
              </a:ext>
            </a:extLst>
          </p:cNvPr>
          <p:cNvSpPr>
            <a:spLocks noGrp="1"/>
          </p:cNvSpPr>
          <p:nvPr>
            <p:ph type="body" sz="quarter" idx="18" hasCustomPrompt="1"/>
          </p:nvPr>
        </p:nvSpPr>
        <p:spPr>
          <a:xfrm>
            <a:off x="1762346" y="3428633"/>
            <a:ext cx="2548800" cy="216000"/>
          </a:xfrm>
          <a:prstGeom prst="roundRect">
            <a:avLst>
              <a:gd name="adj" fmla="val 50000"/>
            </a:avLst>
          </a:prstGeom>
          <a:solidFill>
            <a:schemeClr val="accent3"/>
          </a:solidFill>
        </p:spPr>
        <p:txBody>
          <a:bodyPr wrap="square" lIns="360000" rIns="36000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Speaker name</a:t>
            </a:r>
          </a:p>
        </p:txBody>
      </p:sp>
      <p:sp>
        <p:nvSpPr>
          <p:cNvPr id="7" name="Text Placeholder 16">
            <a:extLst>
              <a:ext uri="{FF2B5EF4-FFF2-40B4-BE49-F238E27FC236}">
                <a16:creationId xmlns:a16="http://schemas.microsoft.com/office/drawing/2014/main" id="{05C8A390-0800-520A-A6AD-7EB8193C56B8}"/>
              </a:ext>
            </a:extLst>
          </p:cNvPr>
          <p:cNvSpPr>
            <a:spLocks noGrp="1"/>
          </p:cNvSpPr>
          <p:nvPr>
            <p:ph type="body" sz="quarter" idx="12" hasCustomPrompt="1"/>
          </p:nvPr>
        </p:nvSpPr>
        <p:spPr>
          <a:xfrm>
            <a:off x="373063" y="3428633"/>
            <a:ext cx="1591200" cy="216000"/>
          </a:xfrm>
          <a:prstGeom prst="roundRect">
            <a:avLst>
              <a:gd name="adj" fmla="val 50000"/>
            </a:avLst>
          </a:prstGeom>
          <a:solidFill>
            <a:schemeClr val="accent1"/>
          </a:solidFill>
        </p:spPr>
        <p:txBody>
          <a:bodyPr lIns="360000" rIns="360000" anchor="ctr" anchorCtr="0">
            <a:noAutofit/>
          </a:bodyPr>
          <a:lstStyle>
            <a:lvl1pPr algn="l">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marL="0" indent="0">
              <a:buNone/>
              <a:defRPr/>
            </a:lvl2pPr>
          </a:lstStyle>
          <a:p>
            <a:pPr lvl="0"/>
            <a:r>
              <a:rPr lang="en-US"/>
              <a:t>Month XX, 2022</a:t>
            </a:r>
          </a:p>
        </p:txBody>
      </p:sp>
      <p:sp>
        <p:nvSpPr>
          <p:cNvPr id="19" name="Text Placeholder 10">
            <a:extLst>
              <a:ext uri="{FF2B5EF4-FFF2-40B4-BE49-F238E27FC236}">
                <a16:creationId xmlns:a16="http://schemas.microsoft.com/office/drawing/2014/main" id="{9E1C70ED-408B-BC0B-8F8C-DE42836E23C2}"/>
              </a:ext>
            </a:extLst>
          </p:cNvPr>
          <p:cNvSpPr>
            <a:spLocks noGrp="1"/>
          </p:cNvSpPr>
          <p:nvPr>
            <p:ph type="body" sz="quarter" idx="22" hasCustomPrompt="1"/>
          </p:nvPr>
        </p:nvSpPr>
        <p:spPr>
          <a:xfrm>
            <a:off x="384809" y="371477"/>
            <a:ext cx="1339200" cy="216000"/>
          </a:xfrm>
          <a:prstGeom prst="roundRect">
            <a:avLst>
              <a:gd name="adj" fmla="val 50000"/>
            </a:avLst>
          </a:prstGeom>
          <a:ln w="6350">
            <a:solidFill>
              <a:schemeClr val="bg1"/>
            </a:solidFill>
            <a:miter lim="800000"/>
          </a:ln>
        </p:spPr>
        <p:txBody>
          <a:bodyPr anchor="ctr" anchorCtr="0"/>
          <a:lstStyle>
            <a:lvl1pPr algn="ctr">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Confidential</a:t>
            </a:r>
          </a:p>
        </p:txBody>
      </p:sp>
    </p:spTree>
    <p:extLst>
      <p:ext uri="{BB962C8B-B14F-4D97-AF65-F5344CB8AC3E}">
        <p14:creationId xmlns:p14="http://schemas.microsoft.com/office/powerpoint/2010/main" val="3820814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3.xml><?xml version="1.0" encoding="utf-8"?>
<p:sldLayout xmlns:a="http://schemas.openxmlformats.org/drawingml/2006/main" xmlns:r="http://schemas.openxmlformats.org/officeDocument/2006/relationships" xmlns:p="http://schemas.openxmlformats.org/presentationml/2006/main" showMasterSp="0" preserve="1">
  <p:cSld name="1_Title with image_Opt. D">
    <p:bg>
      <p:bgPr>
        <a:solidFill>
          <a:schemeClr val="accent1"/>
        </a:solidFill>
        <a:effectLst/>
      </p:bgPr>
    </p:bg>
    <p:spTree>
      <p:nvGrpSpPr>
        <p:cNvPr id="1" name=""/>
        <p:cNvGrpSpPr/>
        <p:nvPr/>
      </p:nvGrpSpPr>
      <p:grpSpPr>
        <a:xfrm>
          <a:off x="0" y="0"/>
          <a:ext cx="0" cy="0"/>
          <a:chOff x="0" y="0"/>
          <a:chExt cx="0" cy="0"/>
        </a:xfrm>
      </p:grpSpPr>
      <p:sp>
        <p:nvSpPr>
          <p:cNvPr id="33" name="Rectangle: Rounded Corners 32">
            <a:extLst>
              <a:ext uri="{FF2B5EF4-FFF2-40B4-BE49-F238E27FC236}">
                <a16:creationId xmlns:a16="http://schemas.microsoft.com/office/drawing/2014/main" id="{D30C6F11-DD4A-705B-2258-C70656290A76}"/>
              </a:ext>
            </a:extLst>
          </p:cNvPr>
          <p:cNvSpPr/>
          <p:nvPr/>
        </p:nvSpPr>
        <p:spPr>
          <a:xfrm>
            <a:off x="374967" y="5665788"/>
            <a:ext cx="5198746" cy="903287"/>
          </a:xfrm>
          <a:prstGeom prst="roundRect">
            <a:avLst>
              <a:gd name="adj" fmla="val 12030"/>
            </a:avLst>
          </a:prstGeom>
          <a:solidFill>
            <a:srgbClr val="3661A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a:lnSpc>
                <a:spcPct val="120000"/>
              </a:lnSpc>
            </a:pPr>
            <a:endParaRPr lang="en-AU" sz="1200">
              <a:solidFill>
                <a:srgbClr val="FFFFFF"/>
              </a:solidFill>
              <a:latin typeface="+mj-lt"/>
            </a:endParaRPr>
          </a:p>
        </p:txBody>
      </p:sp>
      <p:sp>
        <p:nvSpPr>
          <p:cNvPr id="34" name="Rectangle: Rounded Corners 33">
            <a:extLst>
              <a:ext uri="{FF2B5EF4-FFF2-40B4-BE49-F238E27FC236}">
                <a16:creationId xmlns:a16="http://schemas.microsoft.com/office/drawing/2014/main" id="{6A79360A-E62C-3AF8-759F-7E440A0D5CB7}"/>
              </a:ext>
            </a:extLst>
          </p:cNvPr>
          <p:cNvSpPr/>
          <p:nvPr/>
        </p:nvSpPr>
        <p:spPr>
          <a:xfrm>
            <a:off x="373062" y="2741615"/>
            <a:ext cx="5200651" cy="2852735"/>
          </a:xfrm>
          <a:prstGeom prst="roundRect">
            <a:avLst>
              <a:gd name="adj" fmla="val 38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endParaRPr lang="en-AU" sz="3600">
              <a:solidFill>
                <a:schemeClr val="accent1"/>
              </a:solidFill>
              <a:latin typeface="+mj-lt"/>
            </a:endParaRPr>
          </a:p>
        </p:txBody>
      </p:sp>
      <p:pic>
        <p:nvPicPr>
          <p:cNvPr id="11" name="Graphic 10">
            <a:extLst>
              <a:ext uri="{FF2B5EF4-FFF2-40B4-BE49-F238E27FC236}">
                <a16:creationId xmlns:a16="http://schemas.microsoft.com/office/drawing/2014/main" id="{755C9676-C499-0C08-1FC0-69E4213A9003}"/>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74967" y="373063"/>
            <a:ext cx="1003809" cy="323375"/>
          </a:xfrm>
          <a:prstGeom prst="rect">
            <a:avLst/>
          </a:prstGeom>
        </p:spPr>
      </p:pic>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3101614"/>
            <a:ext cx="3811588" cy="2132735"/>
          </a:xfrm>
        </p:spPr>
        <p:txBody>
          <a:bodyPr wrap="square" anchor="ctr" anchorCtr="0">
            <a:noAutofit/>
          </a:bodyPr>
          <a:lstStyle>
            <a:lvl1pPr>
              <a:defRPr sz="3600"/>
            </a:lvl1pPr>
          </a:lstStyle>
          <a:p>
            <a:r>
              <a:rPr lang="en-US"/>
              <a:t>Presentation title goes here</a:t>
            </a:r>
            <a:endParaRPr lang="en-AU"/>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790574" y="5899714"/>
            <a:ext cx="1870075" cy="435434"/>
          </a:xfrm>
        </p:spPr>
        <p:txBody>
          <a:bodyPr anchor="ctr" anchorCtr="0">
            <a:noAutofit/>
          </a:bodyPr>
          <a:lstStyle>
            <a:lvl1pPr>
              <a:lnSpc>
                <a:spcPct val="100000"/>
              </a:lnSpc>
              <a:spcAft>
                <a:spcPts val="600"/>
              </a:spcAft>
              <a:defRPr sz="1200">
                <a:solidFill>
                  <a:schemeClr val="bg1"/>
                </a:solidFill>
              </a:defRPr>
            </a:lvl1pPr>
          </a:lstStyle>
          <a:p>
            <a:pPr lvl="0"/>
            <a:r>
              <a:rPr lang="en-US" noProof="0"/>
              <a:t>Month XX, 2022</a:t>
            </a:r>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49" y="373063"/>
            <a:ext cx="6173789" cy="6196012"/>
          </a:xfrm>
          <a:prstGeom prst="roundRect">
            <a:avLst>
              <a:gd name="adj" fmla="val 176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Tree>
    <p:extLst>
      <p:ext uri="{BB962C8B-B14F-4D97-AF65-F5344CB8AC3E}">
        <p14:creationId xmlns:p14="http://schemas.microsoft.com/office/powerpoint/2010/main" val="80221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4.xml><?xml version="1.0" encoding="utf-8"?>
<p:sldLayout xmlns:a="http://schemas.openxmlformats.org/drawingml/2006/main" xmlns:r="http://schemas.openxmlformats.org/officeDocument/2006/relationships" xmlns:p="http://schemas.openxmlformats.org/presentationml/2006/main" showMasterSp="0" preserve="1">
  <p:cSld name="1_Title with image_Opt. E">
    <p:bg>
      <p:bgPr>
        <a:solidFill>
          <a:schemeClr val="accent1"/>
        </a:solidFill>
        <a:effectLst/>
      </p:bgPr>
    </p:bg>
    <p:spTree>
      <p:nvGrpSpPr>
        <p:cNvPr id="1" name=""/>
        <p:cNvGrpSpPr/>
        <p:nvPr/>
      </p:nvGrpSpPr>
      <p:grpSpPr>
        <a:xfrm>
          <a:off x="0" y="0"/>
          <a:ext cx="0" cy="0"/>
          <a:chOff x="0" y="0"/>
          <a:chExt cx="0" cy="0"/>
        </a:xfrm>
      </p:grpSpPr>
      <p:sp>
        <p:nvSpPr>
          <p:cNvPr id="18" name="Rectangle: Rounded Corners 17">
            <a:extLst>
              <a:ext uri="{FF2B5EF4-FFF2-40B4-BE49-F238E27FC236}">
                <a16:creationId xmlns:a16="http://schemas.microsoft.com/office/drawing/2014/main" id="{10BC4789-8A1E-5291-7310-16775A93D700}"/>
              </a:ext>
            </a:extLst>
          </p:cNvPr>
          <p:cNvSpPr/>
          <p:nvPr/>
        </p:nvSpPr>
        <p:spPr>
          <a:xfrm>
            <a:off x="374967" y="4698841"/>
            <a:ext cx="5198746" cy="903287"/>
          </a:xfrm>
          <a:prstGeom prst="roundRect">
            <a:avLst>
              <a:gd name="adj" fmla="val 12030"/>
            </a:avLst>
          </a:prstGeom>
          <a:solidFill>
            <a:srgbClr val="9EABD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R="0" lvl="0" indent="0" fontAlgn="auto">
              <a:lnSpc>
                <a:spcPct val="100000"/>
              </a:lnSpc>
              <a:spcBef>
                <a:spcPts val="0"/>
              </a:spcBef>
              <a:spcAft>
                <a:spcPts val="600"/>
              </a:spcAft>
              <a:buClrTx/>
              <a:buSzTx/>
              <a:buFontTx/>
              <a:buNone/>
              <a:tabLst/>
            </a:pPr>
            <a:endParaRPr kumimoji="0" lang="en-AU" sz="1600" b="0" i="0" u="none" strike="noStrike" cap="none" spc="0" normalizeH="0" baseline="0">
              <a:ln>
                <a:noFill/>
              </a:ln>
              <a:solidFill>
                <a:srgbClr val="004796"/>
              </a:solidFill>
              <a:effectLst/>
              <a:uLnTx/>
              <a:uFillTx/>
              <a:latin typeface="+mj-lt"/>
            </a:endParaRPr>
          </a:p>
        </p:txBody>
      </p:sp>
      <p:sp>
        <p:nvSpPr>
          <p:cNvPr id="15" name="Rectangle: Rounded Corners 14">
            <a:extLst>
              <a:ext uri="{FF2B5EF4-FFF2-40B4-BE49-F238E27FC236}">
                <a16:creationId xmlns:a16="http://schemas.microsoft.com/office/drawing/2014/main" id="{1A2655FA-3638-4DA4-BA64-B59D54A1E3D9}"/>
              </a:ext>
            </a:extLst>
          </p:cNvPr>
          <p:cNvSpPr/>
          <p:nvPr/>
        </p:nvSpPr>
        <p:spPr>
          <a:xfrm>
            <a:off x="374967" y="5665788"/>
            <a:ext cx="5198746" cy="903287"/>
          </a:xfrm>
          <a:prstGeom prst="roundRect">
            <a:avLst>
              <a:gd name="adj" fmla="val 12030"/>
            </a:avLst>
          </a:prstGeom>
          <a:solidFill>
            <a:srgbClr val="3661A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a:lnSpc>
                <a:spcPct val="120000"/>
              </a:lnSpc>
            </a:pPr>
            <a:endParaRPr lang="en-AU" sz="1200">
              <a:solidFill>
                <a:srgbClr val="FFFFFF"/>
              </a:solidFill>
              <a:latin typeface="+mj-lt"/>
            </a:endParaRPr>
          </a:p>
        </p:txBody>
      </p:sp>
      <p:sp>
        <p:nvSpPr>
          <p:cNvPr id="17" name="Rectangle: Rounded Corners 16">
            <a:extLst>
              <a:ext uri="{FF2B5EF4-FFF2-40B4-BE49-F238E27FC236}">
                <a16:creationId xmlns:a16="http://schemas.microsoft.com/office/drawing/2014/main" id="{F121945F-BD71-716C-758B-2949A364425D}"/>
              </a:ext>
            </a:extLst>
          </p:cNvPr>
          <p:cNvSpPr/>
          <p:nvPr/>
        </p:nvSpPr>
        <p:spPr>
          <a:xfrm>
            <a:off x="373062" y="1782446"/>
            <a:ext cx="5200651" cy="2852735"/>
          </a:xfrm>
          <a:prstGeom prst="roundRect">
            <a:avLst>
              <a:gd name="adj" fmla="val 38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endParaRPr lang="en-AU" sz="3600">
              <a:solidFill>
                <a:schemeClr val="accent1"/>
              </a:solidFill>
              <a:latin typeface="+mj-lt"/>
            </a:endParaRPr>
          </a:p>
        </p:txBody>
      </p:sp>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045" y="2142445"/>
            <a:ext cx="3812117" cy="2132734"/>
          </a:xfrm>
        </p:spPr>
        <p:txBody>
          <a:bodyPr wrap="square" anchor="ctr" anchorCtr="0">
            <a:noAutofit/>
          </a:bodyPr>
          <a:lstStyle>
            <a:lvl1pPr>
              <a:defRPr sz="3600"/>
            </a:lvl1pPr>
          </a:lstStyle>
          <a:p>
            <a:r>
              <a:rPr lang="en-US"/>
              <a:t>Presentation title goes here</a:t>
            </a:r>
            <a:endParaRPr lang="en-AU"/>
          </a:p>
        </p:txBody>
      </p:sp>
      <p:sp>
        <p:nvSpPr>
          <p:cNvPr id="30" name="Text Placeholder 23">
            <a:extLst>
              <a:ext uri="{FF2B5EF4-FFF2-40B4-BE49-F238E27FC236}">
                <a16:creationId xmlns:a16="http://schemas.microsoft.com/office/drawing/2014/main" id="{2F2D1615-05BD-762B-C873-8C2DB754D0D0}"/>
              </a:ext>
            </a:extLst>
          </p:cNvPr>
          <p:cNvSpPr>
            <a:spLocks noGrp="1"/>
          </p:cNvSpPr>
          <p:nvPr>
            <p:ph type="body" sz="quarter" idx="13" hasCustomPrompt="1"/>
          </p:nvPr>
        </p:nvSpPr>
        <p:spPr>
          <a:xfrm>
            <a:off x="790046" y="4827949"/>
            <a:ext cx="3812117" cy="654294"/>
          </a:xfrm>
        </p:spPr>
        <p:txBody>
          <a:bodyPr wrap="square" anchor="ctr" anchorCtr="0">
            <a:noAutofit/>
          </a:bodyPr>
          <a:lstStyle>
            <a:lvl1pPr>
              <a:lnSpc>
                <a:spcPct val="100000"/>
              </a:lnSpc>
              <a:spcAft>
                <a:spcPts val="0"/>
              </a:spcAft>
              <a:defRPr sz="1600">
                <a:solidFill>
                  <a:schemeClr val="accent1"/>
                </a:solidFill>
              </a:defRPr>
            </a:lvl1pPr>
          </a:lstStyle>
          <a:p>
            <a:pPr lvl="0"/>
            <a:r>
              <a:rPr lang="en-US"/>
              <a:t>Presentation subtitle or speaker </a:t>
            </a:r>
            <a:br>
              <a:rPr lang="en-US"/>
            </a:br>
            <a:r>
              <a:rPr lang="en-US"/>
              <a:t>name and position goes here</a:t>
            </a:r>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790046" y="5899714"/>
            <a:ext cx="1870604" cy="435434"/>
          </a:xfrm>
        </p:spPr>
        <p:txBody>
          <a:bodyPr anchor="ctr" anchorCtr="0">
            <a:noAutofit/>
          </a:bodyPr>
          <a:lstStyle>
            <a:lvl1pPr>
              <a:lnSpc>
                <a:spcPct val="100000"/>
              </a:lnSpc>
              <a:spcAft>
                <a:spcPts val="600"/>
              </a:spcAft>
              <a:defRPr sz="1200">
                <a:solidFill>
                  <a:schemeClr val="bg1"/>
                </a:solidFill>
              </a:defRPr>
            </a:lvl1pPr>
          </a:lstStyle>
          <a:p>
            <a:pPr lvl="0"/>
            <a:r>
              <a:rPr lang="en-US" noProof="0"/>
              <a:t>Month XX, 2022</a:t>
            </a:r>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49" y="373063"/>
            <a:ext cx="6173789" cy="6196012"/>
          </a:xfrm>
          <a:prstGeom prst="roundRect">
            <a:avLst>
              <a:gd name="adj" fmla="val 176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pic>
        <p:nvPicPr>
          <p:cNvPr id="3" name="Graphic 2">
            <a:extLst>
              <a:ext uri="{FF2B5EF4-FFF2-40B4-BE49-F238E27FC236}">
                <a16:creationId xmlns:a16="http://schemas.microsoft.com/office/drawing/2014/main" id="{DEA4CBD9-81F9-89BD-EAC1-3476DE0FFF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74967" y="373063"/>
            <a:ext cx="1003809" cy="323375"/>
          </a:xfrm>
          <a:prstGeom prst="rect">
            <a:avLst/>
          </a:prstGeom>
        </p:spPr>
      </p:pic>
    </p:spTree>
    <p:extLst>
      <p:ext uri="{BB962C8B-B14F-4D97-AF65-F5344CB8AC3E}">
        <p14:creationId xmlns:p14="http://schemas.microsoft.com/office/powerpoint/2010/main" val="29408877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5.xml><?xml version="1.0" encoding="utf-8"?>
<p:sldLayout xmlns:a="http://schemas.openxmlformats.org/drawingml/2006/main" xmlns:r="http://schemas.openxmlformats.org/officeDocument/2006/relationships" xmlns:p="http://schemas.openxmlformats.org/presentationml/2006/main" showMasterSp="0" preserve="1">
  <p:cSld name="1_Title with image_Opt. F">
    <p:bg>
      <p:bgPr>
        <a:solidFill>
          <a:schemeClr val="accent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655AB46E-BB45-5CB4-440B-01C43585091D}"/>
              </a:ext>
            </a:extLst>
          </p:cNvPr>
          <p:cNvSpPr/>
          <p:nvPr/>
        </p:nvSpPr>
        <p:spPr>
          <a:xfrm>
            <a:off x="3703636" y="5665788"/>
            <a:ext cx="1870077" cy="903287"/>
          </a:xfrm>
          <a:prstGeom prst="roundRect">
            <a:avLst>
              <a:gd name="adj" fmla="val 12030"/>
            </a:avLst>
          </a:prstGeom>
          <a:solidFill>
            <a:srgbClr val="3661A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a:lnSpc>
                <a:spcPct val="120000"/>
              </a:lnSpc>
            </a:pPr>
            <a:endParaRPr lang="en-AU" sz="1200">
              <a:solidFill>
                <a:srgbClr val="FFFFFF"/>
              </a:solidFill>
              <a:latin typeface="+mj-lt"/>
            </a:endParaRPr>
          </a:p>
        </p:txBody>
      </p:sp>
      <p:sp>
        <p:nvSpPr>
          <p:cNvPr id="12" name="Rectangle: Rounded Corners 11">
            <a:extLst>
              <a:ext uri="{FF2B5EF4-FFF2-40B4-BE49-F238E27FC236}">
                <a16:creationId xmlns:a16="http://schemas.microsoft.com/office/drawing/2014/main" id="{9750D7D6-6F37-CEA8-26F0-DDD81168E90F}"/>
              </a:ext>
            </a:extLst>
          </p:cNvPr>
          <p:cNvSpPr/>
          <p:nvPr/>
        </p:nvSpPr>
        <p:spPr>
          <a:xfrm>
            <a:off x="374967" y="4698841"/>
            <a:ext cx="5198746" cy="903287"/>
          </a:xfrm>
          <a:prstGeom prst="roundRect">
            <a:avLst>
              <a:gd name="adj" fmla="val 12030"/>
            </a:avLst>
          </a:prstGeom>
          <a:solidFill>
            <a:srgbClr val="9EABD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R="0" lvl="0" indent="0" fontAlgn="auto">
              <a:lnSpc>
                <a:spcPct val="100000"/>
              </a:lnSpc>
              <a:spcBef>
                <a:spcPts val="0"/>
              </a:spcBef>
              <a:spcAft>
                <a:spcPts val="600"/>
              </a:spcAft>
              <a:buClrTx/>
              <a:buSzTx/>
              <a:buFontTx/>
              <a:buNone/>
              <a:tabLst/>
            </a:pPr>
            <a:endParaRPr kumimoji="0" lang="en-AU" sz="1600" b="0" i="0" u="none" strike="noStrike" cap="none" spc="0" normalizeH="0" baseline="0">
              <a:ln>
                <a:noFill/>
              </a:ln>
              <a:solidFill>
                <a:srgbClr val="004796"/>
              </a:solidFill>
              <a:effectLst/>
              <a:uLnTx/>
              <a:uFillTx/>
              <a:latin typeface="+mj-lt"/>
            </a:endParaRPr>
          </a:p>
        </p:txBody>
      </p:sp>
      <p:sp>
        <p:nvSpPr>
          <p:cNvPr id="13" name="Rectangle: Rounded Corners 12">
            <a:extLst>
              <a:ext uri="{FF2B5EF4-FFF2-40B4-BE49-F238E27FC236}">
                <a16:creationId xmlns:a16="http://schemas.microsoft.com/office/drawing/2014/main" id="{B22A6CBE-5C04-0A18-6D15-8C08F926F9C7}"/>
              </a:ext>
            </a:extLst>
          </p:cNvPr>
          <p:cNvSpPr/>
          <p:nvPr/>
        </p:nvSpPr>
        <p:spPr>
          <a:xfrm>
            <a:off x="374967" y="5665788"/>
            <a:ext cx="3257233" cy="903287"/>
          </a:xfrm>
          <a:prstGeom prst="roundRect">
            <a:avLst>
              <a:gd name="adj" fmla="val 12030"/>
            </a:avLst>
          </a:prstGeom>
          <a:solidFill>
            <a:srgbClr val="3661A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a:lnSpc>
                <a:spcPct val="120000"/>
              </a:lnSpc>
            </a:pPr>
            <a:endParaRPr lang="en-AU" sz="1200">
              <a:solidFill>
                <a:srgbClr val="FFFFFF"/>
              </a:solidFill>
              <a:latin typeface="+mj-lt"/>
            </a:endParaRPr>
          </a:p>
        </p:txBody>
      </p:sp>
      <p:sp>
        <p:nvSpPr>
          <p:cNvPr id="14" name="Rectangle: Rounded Corners 13">
            <a:extLst>
              <a:ext uri="{FF2B5EF4-FFF2-40B4-BE49-F238E27FC236}">
                <a16:creationId xmlns:a16="http://schemas.microsoft.com/office/drawing/2014/main" id="{E3798462-9FB4-4B76-3328-5EC556DA6C6E}"/>
              </a:ext>
            </a:extLst>
          </p:cNvPr>
          <p:cNvSpPr/>
          <p:nvPr/>
        </p:nvSpPr>
        <p:spPr>
          <a:xfrm>
            <a:off x="373062" y="1782446"/>
            <a:ext cx="5200651" cy="2852735"/>
          </a:xfrm>
          <a:prstGeom prst="roundRect">
            <a:avLst>
              <a:gd name="adj" fmla="val 38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endParaRPr lang="en-AU" sz="3600">
              <a:solidFill>
                <a:schemeClr val="accent1"/>
              </a:solidFill>
              <a:latin typeface="+mj-lt"/>
            </a:endParaRPr>
          </a:p>
        </p:txBody>
      </p:sp>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142444"/>
            <a:ext cx="3500438" cy="2132735"/>
          </a:xfrm>
        </p:spPr>
        <p:txBody>
          <a:bodyPr wrap="square" anchor="ctr" anchorCtr="0">
            <a:noAutofit/>
          </a:bodyPr>
          <a:lstStyle>
            <a:lvl1pPr>
              <a:defRPr sz="3600"/>
            </a:lvl1pPr>
          </a:lstStyle>
          <a:p>
            <a:r>
              <a:rPr lang="en-US"/>
              <a:t>Presentation title goes here</a:t>
            </a:r>
            <a:endParaRPr lang="en-AU"/>
          </a:p>
        </p:txBody>
      </p:sp>
      <p:sp>
        <p:nvSpPr>
          <p:cNvPr id="30" name="Text Placeholder 23">
            <a:extLst>
              <a:ext uri="{FF2B5EF4-FFF2-40B4-BE49-F238E27FC236}">
                <a16:creationId xmlns:a16="http://schemas.microsoft.com/office/drawing/2014/main" id="{2F2D1615-05BD-762B-C873-8C2DB754D0D0}"/>
              </a:ext>
            </a:extLst>
          </p:cNvPr>
          <p:cNvSpPr>
            <a:spLocks noGrp="1"/>
          </p:cNvSpPr>
          <p:nvPr>
            <p:ph type="body" sz="quarter" idx="13" hasCustomPrompt="1"/>
          </p:nvPr>
        </p:nvSpPr>
        <p:spPr>
          <a:xfrm>
            <a:off x="790575" y="4823337"/>
            <a:ext cx="3811588" cy="654294"/>
          </a:xfrm>
        </p:spPr>
        <p:txBody>
          <a:bodyPr wrap="square" anchor="ctr" anchorCtr="0">
            <a:noAutofit/>
          </a:bodyPr>
          <a:lstStyle>
            <a:lvl1pPr>
              <a:lnSpc>
                <a:spcPct val="100000"/>
              </a:lnSpc>
              <a:spcAft>
                <a:spcPts val="0"/>
              </a:spcAft>
              <a:defRPr sz="1600">
                <a:solidFill>
                  <a:schemeClr val="accent1"/>
                </a:solidFill>
              </a:defRPr>
            </a:lvl1pPr>
          </a:lstStyle>
          <a:p>
            <a:pPr lvl="0"/>
            <a:r>
              <a:rPr lang="en-US"/>
              <a:t>Presentation subtitle goes here</a:t>
            </a:r>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790575" y="5899714"/>
            <a:ext cx="2481503" cy="435434"/>
          </a:xfrm>
        </p:spPr>
        <p:txBody>
          <a:bodyPr anchor="ctr" anchorCtr="0">
            <a:noAutofit/>
          </a:bodyPr>
          <a:lstStyle>
            <a:lvl1pPr>
              <a:lnSpc>
                <a:spcPct val="100000"/>
              </a:lnSpc>
              <a:spcAft>
                <a:spcPts val="600"/>
              </a:spcAft>
              <a:defRPr sz="1200">
                <a:solidFill>
                  <a:schemeClr val="bg1"/>
                </a:solidFill>
              </a:defRPr>
            </a:lvl1pPr>
          </a:lstStyle>
          <a:p>
            <a:pPr lvl="0"/>
            <a:r>
              <a:rPr lang="en-US" noProof="0"/>
              <a:t>Speaker name and position</a:t>
            </a:r>
          </a:p>
        </p:txBody>
      </p:sp>
      <p:sp>
        <p:nvSpPr>
          <p:cNvPr id="38" name="Text Placeholder 37">
            <a:extLst>
              <a:ext uri="{FF2B5EF4-FFF2-40B4-BE49-F238E27FC236}">
                <a16:creationId xmlns:a16="http://schemas.microsoft.com/office/drawing/2014/main" id="{F24B3B11-C200-EFE8-D47A-48812E77FCE4}"/>
              </a:ext>
            </a:extLst>
          </p:cNvPr>
          <p:cNvSpPr>
            <a:spLocks noGrp="1"/>
          </p:cNvSpPr>
          <p:nvPr>
            <p:ph type="body" sz="quarter" idx="15" hasCustomPrompt="1"/>
          </p:nvPr>
        </p:nvSpPr>
        <p:spPr>
          <a:xfrm>
            <a:off x="4063634" y="5932765"/>
            <a:ext cx="1149960" cy="369332"/>
          </a:xfrm>
        </p:spPr>
        <p:txBody>
          <a:bodyPr wrap="square" anchor="ctr" anchorCtr="0">
            <a:noAutofit/>
          </a:bodyPr>
          <a:lstStyle>
            <a:lvl1pPr>
              <a:lnSpc>
                <a:spcPct val="100000"/>
              </a:lnSpc>
              <a:spcAft>
                <a:spcPts val="0"/>
              </a:spcAft>
              <a:defRPr sz="1200">
                <a:solidFill>
                  <a:schemeClr val="bg1"/>
                </a:solidFill>
              </a:defRPr>
            </a:lvl1pPr>
            <a:lvl2pPr marL="0" indent="0">
              <a:buNone/>
              <a:defRPr/>
            </a:lvl2pPr>
          </a:lstStyle>
          <a:p>
            <a:pPr lvl="0"/>
            <a:r>
              <a:rPr lang="en-US"/>
              <a:t>Month XX, 2022</a:t>
            </a:r>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49" y="373063"/>
            <a:ext cx="6173789" cy="6196012"/>
          </a:xfrm>
          <a:prstGeom prst="roundRect">
            <a:avLst>
              <a:gd name="adj" fmla="val 176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pic>
        <p:nvPicPr>
          <p:cNvPr id="3" name="Graphic 2">
            <a:extLst>
              <a:ext uri="{FF2B5EF4-FFF2-40B4-BE49-F238E27FC236}">
                <a16:creationId xmlns:a16="http://schemas.microsoft.com/office/drawing/2014/main" id="{2E6F7CAC-60A1-D999-DC7E-B5DBF5788C82}"/>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74967" y="373063"/>
            <a:ext cx="1003809" cy="323375"/>
          </a:xfrm>
          <a:prstGeom prst="rect">
            <a:avLst/>
          </a:prstGeom>
        </p:spPr>
      </p:pic>
    </p:spTree>
    <p:extLst>
      <p:ext uri="{BB962C8B-B14F-4D97-AF65-F5344CB8AC3E}">
        <p14:creationId xmlns:p14="http://schemas.microsoft.com/office/powerpoint/2010/main" val="4056031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6.xml><?xml version="1.0" encoding="utf-8"?>
<p:sldLayout xmlns:a="http://schemas.openxmlformats.org/drawingml/2006/main" xmlns:r="http://schemas.openxmlformats.org/officeDocument/2006/relationships" xmlns:p="http://schemas.openxmlformats.org/presentationml/2006/main" showMasterSp="0" preserve="1">
  <p:cSld name="2_Agenda x6 Dark">
    <p:bg>
      <p:bgPr>
        <a:solidFill>
          <a:schemeClr val="accent1"/>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66888"/>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6291745" y="1766888"/>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8879853" y="1766888"/>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3703637" y="37268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52" name="Rectangle: Rounded Corners 51">
            <a:extLst>
              <a:ext uri="{FF2B5EF4-FFF2-40B4-BE49-F238E27FC236}">
                <a16:creationId xmlns:a16="http://schemas.microsoft.com/office/drawing/2014/main" id="{4932FCB1-CE2C-1839-85FB-CB354615CBA6}"/>
              </a:ext>
            </a:extLst>
          </p:cNvPr>
          <p:cNvSpPr/>
          <p:nvPr/>
        </p:nvSpPr>
        <p:spPr>
          <a:xfrm>
            <a:off x="6291745" y="37268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53" name="Rectangle: Rounded Corners 52">
            <a:extLst>
              <a:ext uri="{FF2B5EF4-FFF2-40B4-BE49-F238E27FC236}">
                <a16:creationId xmlns:a16="http://schemas.microsoft.com/office/drawing/2014/main" id="{E85633BA-389C-B5E9-8B65-EFFA625011C6}"/>
              </a:ext>
            </a:extLst>
          </p:cNvPr>
          <p:cNvSpPr/>
          <p:nvPr/>
        </p:nvSpPr>
        <p:spPr>
          <a:xfrm>
            <a:off x="8879853" y="37268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6" y="1766888"/>
            <a:ext cx="2389188" cy="901700"/>
          </a:xfrm>
        </p:spPr>
        <p:txBody>
          <a:bodyPr wrap="square">
            <a:noAutofit/>
          </a:bodyPr>
          <a:lstStyle>
            <a:lvl1pPr>
              <a:defRPr>
                <a:solidFill>
                  <a:schemeClr val="bg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71373"/>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2810"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2811" y="2271549"/>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47903"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47904" y="2271549"/>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23366"/>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6652811" y="3906809"/>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a:t>05</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6652811" y="4223366"/>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9247904" y="3906809"/>
            <a:ext cx="115416" cy="123111"/>
          </a:xfrm>
          <a:noFill/>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a:t>06</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9247904" y="4223367"/>
            <a:ext cx="1792997" cy="1005225"/>
          </a:xfrm>
          <a:noFill/>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GB"/>
              <a:t>Experian Presentation Concept Batch 1+2+3 | Confidential</a:t>
            </a:r>
            <a:endParaRPr lang="en-US"/>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4785590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7.xml><?xml version="1.0" encoding="utf-8"?>
<p:sldLayout xmlns:a="http://schemas.openxmlformats.org/drawingml/2006/main" xmlns:r="http://schemas.openxmlformats.org/officeDocument/2006/relationships" xmlns:p="http://schemas.openxmlformats.org/presentationml/2006/main" preserve="1">
  <p:cSld name="2_Agenda x6 Light (colour)">
    <p:bg>
      <p:bgPr>
        <a:solidFill>
          <a:schemeClr val="bg2"/>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F7F9750D-2EBE-752E-0534-A7B2212474CD}"/>
              </a:ext>
            </a:extLst>
          </p:cNvPr>
          <p:cNvSpPr/>
          <p:nvPr/>
        </p:nvSpPr>
        <p:spPr>
          <a:xfrm>
            <a:off x="3703637" y="1766888"/>
            <a:ext cx="2520000" cy="1878012"/>
          </a:xfrm>
          <a:prstGeom prst="roundRect">
            <a:avLst>
              <a:gd name="adj" fmla="val 5672"/>
            </a:avLst>
          </a:prstGeom>
          <a:solidFill>
            <a:schemeClr val="bg1"/>
          </a:solidFill>
          <a:ln w="6350" cap="flat">
            <a:noFill/>
            <a:prstDash val="solid"/>
            <a:miter/>
          </a:ln>
        </p:spPr>
        <p:txBody>
          <a:bodyPr wrap="square" rtlCol="0" anchor="ctr"/>
          <a:lstStyle/>
          <a:p>
            <a:endParaRPr lang="en-AU">
              <a:solidFill>
                <a:schemeClr val="accent1"/>
              </a:solidFill>
            </a:endParaRPr>
          </a:p>
        </p:txBody>
      </p:sp>
      <p:sp>
        <p:nvSpPr>
          <p:cNvPr id="49" name="Rectangle: Rounded Corners 48">
            <a:extLst>
              <a:ext uri="{FF2B5EF4-FFF2-40B4-BE49-F238E27FC236}">
                <a16:creationId xmlns:a16="http://schemas.microsoft.com/office/drawing/2014/main" id="{010B73F9-41E6-FB53-8CAE-85BA2BF0156D}"/>
              </a:ext>
            </a:extLst>
          </p:cNvPr>
          <p:cNvSpPr/>
          <p:nvPr/>
        </p:nvSpPr>
        <p:spPr>
          <a:xfrm>
            <a:off x="6291745" y="1766888"/>
            <a:ext cx="2520000" cy="1878012"/>
          </a:xfrm>
          <a:prstGeom prst="roundRect">
            <a:avLst>
              <a:gd name="adj" fmla="val 5672"/>
            </a:avLst>
          </a:prstGeom>
          <a:solidFill>
            <a:schemeClr val="bg1"/>
          </a:solidFill>
          <a:ln w="6350" cap="flat">
            <a:noFill/>
            <a:prstDash val="solid"/>
            <a:miter/>
          </a:ln>
        </p:spPr>
        <p:txBody>
          <a:bodyPr wrap="square" rtlCol="0" anchor="ctr"/>
          <a:lstStyle/>
          <a:p>
            <a:endParaRPr lang="en-AU">
              <a:solidFill>
                <a:schemeClr val="accent1"/>
              </a:solidFill>
            </a:endParaRPr>
          </a:p>
        </p:txBody>
      </p:sp>
      <p:sp>
        <p:nvSpPr>
          <p:cNvPr id="50" name="Rectangle: Rounded Corners 49">
            <a:extLst>
              <a:ext uri="{FF2B5EF4-FFF2-40B4-BE49-F238E27FC236}">
                <a16:creationId xmlns:a16="http://schemas.microsoft.com/office/drawing/2014/main" id="{8F3E8A56-77E2-23D3-7A5F-3AA311784F51}"/>
              </a:ext>
            </a:extLst>
          </p:cNvPr>
          <p:cNvSpPr/>
          <p:nvPr/>
        </p:nvSpPr>
        <p:spPr>
          <a:xfrm>
            <a:off x="8879853" y="1766888"/>
            <a:ext cx="2520000" cy="1878012"/>
          </a:xfrm>
          <a:prstGeom prst="roundRect">
            <a:avLst>
              <a:gd name="adj" fmla="val 5672"/>
            </a:avLst>
          </a:prstGeom>
          <a:solidFill>
            <a:schemeClr val="bg1"/>
          </a:solidFill>
          <a:ln w="6350" cap="flat">
            <a:noFill/>
            <a:prstDash val="solid"/>
            <a:miter/>
          </a:ln>
        </p:spPr>
        <p:txBody>
          <a:bodyPr wrap="square" rtlCol="0" anchor="ctr"/>
          <a:lstStyle/>
          <a:p>
            <a:endParaRPr lang="en-AU">
              <a:solidFill>
                <a:schemeClr val="bg1"/>
              </a:solidFill>
            </a:endParaRPr>
          </a:p>
        </p:txBody>
      </p:sp>
      <p:sp>
        <p:nvSpPr>
          <p:cNvPr id="51" name="Rectangle: Rounded Corners 50">
            <a:extLst>
              <a:ext uri="{FF2B5EF4-FFF2-40B4-BE49-F238E27FC236}">
                <a16:creationId xmlns:a16="http://schemas.microsoft.com/office/drawing/2014/main" id="{3546BCBD-1571-F04B-7AA4-764AE33D44D2}"/>
              </a:ext>
            </a:extLst>
          </p:cNvPr>
          <p:cNvSpPr/>
          <p:nvPr/>
        </p:nvSpPr>
        <p:spPr>
          <a:xfrm>
            <a:off x="3703637" y="37268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52" name="Rectangle: Rounded Corners 51">
            <a:extLst>
              <a:ext uri="{FF2B5EF4-FFF2-40B4-BE49-F238E27FC236}">
                <a16:creationId xmlns:a16="http://schemas.microsoft.com/office/drawing/2014/main" id="{115AD0D6-2188-67D6-1E3F-64FB5A14C7CF}"/>
              </a:ext>
            </a:extLst>
          </p:cNvPr>
          <p:cNvSpPr/>
          <p:nvPr/>
        </p:nvSpPr>
        <p:spPr>
          <a:xfrm>
            <a:off x="6291745" y="37268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53" name="Rectangle: Rounded Corners 52">
            <a:extLst>
              <a:ext uri="{FF2B5EF4-FFF2-40B4-BE49-F238E27FC236}">
                <a16:creationId xmlns:a16="http://schemas.microsoft.com/office/drawing/2014/main" id="{3196CB15-B0E5-12B2-73B6-80A09FFE6183}"/>
              </a:ext>
            </a:extLst>
          </p:cNvPr>
          <p:cNvSpPr/>
          <p:nvPr/>
        </p:nvSpPr>
        <p:spPr>
          <a:xfrm>
            <a:off x="8879853" y="37268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6" y="1766888"/>
            <a:ext cx="2389188" cy="901700"/>
          </a:xfrm>
        </p:spPr>
        <p:txBody>
          <a:bodyPr wrap="square">
            <a:noAutofit/>
          </a:bodyPr>
          <a:lstStyle>
            <a:lvl1pPr>
              <a:defRPr>
                <a:solidFill>
                  <a:schemeClr val="accent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69995"/>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2811" y="1957575"/>
            <a:ext cx="115416" cy="123111"/>
          </a:xfrm>
        </p:spPr>
        <p:txBody>
          <a:bodyPr wrap="square" rIns="0" anchor="ctr" anchorCtr="0">
            <a:noAutofit/>
          </a:bodyPr>
          <a:lstStyle>
            <a:lvl1pPr>
              <a:lnSpc>
                <a:spcPct val="100000"/>
              </a:lnSpc>
              <a:spcAft>
                <a:spcPts val="0"/>
              </a:spcAft>
              <a:defRPr sz="800">
                <a:solidFill>
                  <a:schemeClr val="accent3"/>
                </a:solidFill>
                <a:latin typeface="Roboto" panose="02000000000000000000" pitchFamily="2" charset="0"/>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2811" y="2269995"/>
            <a:ext cx="1792997" cy="1005225"/>
          </a:xfrm>
        </p:spPr>
        <p:txBody>
          <a:bodyPr wrap="square" rIns="0"/>
          <a:lstStyle>
            <a:lvl1pPr>
              <a:lnSpc>
                <a:spcPct val="100000"/>
              </a:lnSpc>
              <a:spcAft>
                <a:spcPts val="1000"/>
              </a:spcAft>
              <a:defRPr sz="1600">
                <a:solidFill>
                  <a:schemeClr val="accent3"/>
                </a:solidFill>
                <a:latin typeface="+mj-lt"/>
              </a:defRPr>
            </a:lvl1pPr>
            <a:lvl2pPr marL="0" indent="0">
              <a:buNone/>
              <a:defRPr sz="1200">
                <a:solidFill>
                  <a:schemeClr val="accent3"/>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47904" y="1957575"/>
            <a:ext cx="115416" cy="123111"/>
          </a:xfrm>
        </p:spPr>
        <p:txBody>
          <a:bodyPr wrap="square" rIns="0" anchor="ctr" anchorCtr="0">
            <a:noAutofit/>
          </a:bodyPr>
          <a:lstStyle>
            <a:lvl1pPr>
              <a:lnSpc>
                <a:spcPct val="100000"/>
              </a:lnSpc>
              <a:spcAft>
                <a:spcPts val="0"/>
              </a:spcAft>
              <a:defRPr sz="800">
                <a:solidFill>
                  <a:schemeClr val="accent4"/>
                </a:solidFill>
                <a:latin typeface="Roboto" panose="02000000000000000000" pitchFamily="2" charset="0"/>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47904" y="2269995"/>
            <a:ext cx="1792997" cy="1005225"/>
          </a:xfrm>
        </p:spPr>
        <p:txBody>
          <a:bodyPr wrap="square" rIns="0"/>
          <a:lstStyle>
            <a:lvl1pPr>
              <a:lnSpc>
                <a:spcPct val="100000"/>
              </a:lnSpc>
              <a:spcAft>
                <a:spcPts val="1000"/>
              </a:spcAft>
              <a:defRPr sz="1600">
                <a:solidFill>
                  <a:schemeClr val="accent4"/>
                </a:solidFill>
                <a:latin typeface="+mj-lt"/>
              </a:defRPr>
            </a:lvl1pPr>
            <a:lvl2pPr marL="0" indent="0">
              <a:buNone/>
              <a:defRPr sz="1200">
                <a:solidFill>
                  <a:schemeClr val="accent4"/>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23366"/>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6652811" y="3906809"/>
            <a:ext cx="115416" cy="123111"/>
          </a:xfrm>
        </p:spPr>
        <p:txBody>
          <a:bodyPr wrap="square" rIns="0" anchor="ctr" anchorCtr="0">
            <a:noAutofit/>
          </a:bodyPr>
          <a:lstStyle>
            <a:lvl1pPr>
              <a:lnSpc>
                <a:spcPct val="100000"/>
              </a:lnSpc>
              <a:spcAft>
                <a:spcPts val="0"/>
              </a:spcAft>
              <a:defRPr sz="800">
                <a:solidFill>
                  <a:schemeClr val="accent3"/>
                </a:solidFill>
                <a:latin typeface="Roboto" panose="02000000000000000000" pitchFamily="2" charset="0"/>
                <a:ea typeface="Roboto" panose="02000000000000000000" pitchFamily="2" charset="0"/>
              </a:defRPr>
            </a:lvl1pPr>
          </a:lstStyle>
          <a:p>
            <a:pPr lvl="0"/>
            <a:r>
              <a:rPr lang="en-US"/>
              <a:t>05</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6652811" y="4223366"/>
            <a:ext cx="1792997" cy="1005225"/>
          </a:xfrm>
        </p:spPr>
        <p:txBody>
          <a:bodyPr wrap="square" rIns="0"/>
          <a:lstStyle>
            <a:lvl1pPr>
              <a:lnSpc>
                <a:spcPct val="100000"/>
              </a:lnSpc>
              <a:spcAft>
                <a:spcPts val="1000"/>
              </a:spcAft>
              <a:defRPr sz="1600">
                <a:solidFill>
                  <a:schemeClr val="accent3"/>
                </a:solidFill>
                <a:latin typeface="+mj-lt"/>
              </a:defRPr>
            </a:lvl1pPr>
            <a:lvl2pPr marL="0" indent="0">
              <a:buNone/>
              <a:defRPr sz="1200">
                <a:solidFill>
                  <a:schemeClr val="accent3"/>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9247904" y="3906809"/>
            <a:ext cx="115416" cy="123111"/>
          </a:xfrm>
          <a:noFill/>
        </p:spPr>
        <p:txBody>
          <a:bodyPr wrap="square" rIns="0" anchor="ctr" anchorCtr="0">
            <a:noAutofit/>
          </a:bodyPr>
          <a:lstStyle>
            <a:lvl1pPr>
              <a:lnSpc>
                <a:spcPct val="100000"/>
              </a:lnSpc>
              <a:spcAft>
                <a:spcPts val="0"/>
              </a:spcAft>
              <a:defRPr sz="800">
                <a:solidFill>
                  <a:schemeClr val="accent4"/>
                </a:solidFill>
                <a:latin typeface="Roboto" panose="02000000000000000000" pitchFamily="2" charset="0"/>
                <a:ea typeface="Roboto" panose="02000000000000000000" pitchFamily="2" charset="0"/>
              </a:defRPr>
            </a:lvl1pPr>
          </a:lstStyle>
          <a:p>
            <a:pPr lvl="0"/>
            <a:r>
              <a:rPr lang="en-US"/>
              <a:t>06</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9247904" y="4223366"/>
            <a:ext cx="1792997" cy="1005225"/>
          </a:xfrm>
          <a:noFill/>
        </p:spPr>
        <p:txBody>
          <a:bodyPr wrap="square" rIns="0"/>
          <a:lstStyle>
            <a:lvl1pPr>
              <a:lnSpc>
                <a:spcPct val="100000"/>
              </a:lnSpc>
              <a:spcAft>
                <a:spcPts val="1000"/>
              </a:spcAft>
              <a:defRPr sz="1600">
                <a:solidFill>
                  <a:schemeClr val="accent4"/>
                </a:solidFill>
                <a:latin typeface="+mj-lt"/>
              </a:defRPr>
            </a:lvl1pPr>
            <a:lvl2pPr marL="0" indent="0">
              <a:buNone/>
              <a:defRPr sz="1200">
                <a:solidFill>
                  <a:schemeClr val="accent4"/>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4" name="Slide Number Placeholder 3">
            <a:extLst>
              <a:ext uri="{FF2B5EF4-FFF2-40B4-BE49-F238E27FC236}">
                <a16:creationId xmlns:a16="http://schemas.microsoft.com/office/drawing/2014/main" id="{BAB38245-1158-FC75-332B-525D58ECEC42}"/>
              </a:ext>
            </a:extLst>
          </p:cNvPr>
          <p:cNvSpPr>
            <a:spLocks noGrp="1"/>
          </p:cNvSpPr>
          <p:nvPr>
            <p:ph type="sldNum" sz="quarter" idx="25"/>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820C61D2-A2E8-EC90-A65F-EA75A4A32133}"/>
              </a:ext>
            </a:extLst>
          </p:cNvPr>
          <p:cNvSpPr>
            <a:spLocks noGrp="1"/>
          </p:cNvSpPr>
          <p:nvPr>
            <p:ph type="ftr" sz="quarter" idx="24"/>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2200224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8.xml><?xml version="1.0" encoding="utf-8"?>
<p:sldLayout xmlns:a="http://schemas.openxmlformats.org/drawingml/2006/main" xmlns:r="http://schemas.openxmlformats.org/officeDocument/2006/relationships" xmlns:p="http://schemas.openxmlformats.org/presentationml/2006/main" preserve="1">
  <p:cSld name="3_Agenda x6 Light (colour)">
    <p:bg>
      <p:bgPr>
        <a:solidFill>
          <a:schemeClr val="bg2"/>
        </a:solid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7A29E1E0-1E99-4986-8EEC-6D95FF1AD283}"/>
              </a:ext>
            </a:extLst>
          </p:cNvPr>
          <p:cNvGrpSpPr/>
          <p:nvPr/>
        </p:nvGrpSpPr>
        <p:grpSpPr>
          <a:xfrm>
            <a:off x="790575" y="3046412"/>
            <a:ext cx="10609263" cy="1839913"/>
            <a:chOff x="731837" y="2249488"/>
            <a:chExt cx="12880508" cy="1907533"/>
          </a:xfrm>
        </p:grpSpPr>
        <p:sp>
          <p:nvSpPr>
            <p:cNvPr id="48" name="Rectangle: Rounded Corners 47">
              <a:extLst>
                <a:ext uri="{FF2B5EF4-FFF2-40B4-BE49-F238E27FC236}">
                  <a16:creationId xmlns:a16="http://schemas.microsoft.com/office/drawing/2014/main" id="{F7F9750D-2EBE-752E-0534-A7B2212474CD}"/>
                </a:ext>
              </a:extLst>
            </p:cNvPr>
            <p:cNvSpPr/>
            <p:nvPr/>
          </p:nvSpPr>
          <p:spPr>
            <a:xfrm>
              <a:off x="731837" y="2249488"/>
              <a:ext cx="2520000" cy="1878012"/>
            </a:xfrm>
            <a:prstGeom prst="roundRect">
              <a:avLst>
                <a:gd name="adj" fmla="val 5672"/>
              </a:avLst>
            </a:prstGeom>
            <a:solidFill>
              <a:schemeClr val="bg1"/>
            </a:solidFill>
            <a:ln w="6350" cap="flat">
              <a:noFill/>
              <a:prstDash val="solid"/>
              <a:miter/>
            </a:ln>
          </p:spPr>
          <p:txBody>
            <a:bodyPr wrap="square" rtlCol="0" anchor="ctr"/>
            <a:lstStyle/>
            <a:p>
              <a:endParaRPr lang="en-AU">
                <a:solidFill>
                  <a:schemeClr val="accent1"/>
                </a:solidFill>
              </a:endParaRPr>
            </a:p>
          </p:txBody>
        </p:sp>
        <p:sp>
          <p:nvSpPr>
            <p:cNvPr id="49" name="Rectangle: Rounded Corners 48">
              <a:extLst>
                <a:ext uri="{FF2B5EF4-FFF2-40B4-BE49-F238E27FC236}">
                  <a16:creationId xmlns:a16="http://schemas.microsoft.com/office/drawing/2014/main" id="{010B73F9-41E6-FB53-8CAE-85BA2BF0156D}"/>
                </a:ext>
              </a:extLst>
            </p:cNvPr>
            <p:cNvSpPr/>
            <p:nvPr/>
          </p:nvSpPr>
          <p:spPr>
            <a:xfrm>
              <a:off x="3319945" y="2249488"/>
              <a:ext cx="2520000" cy="1878012"/>
            </a:xfrm>
            <a:prstGeom prst="roundRect">
              <a:avLst>
                <a:gd name="adj" fmla="val 5672"/>
              </a:avLst>
            </a:prstGeom>
            <a:solidFill>
              <a:schemeClr val="bg1"/>
            </a:solidFill>
            <a:ln w="6350" cap="flat">
              <a:noFill/>
              <a:prstDash val="solid"/>
              <a:miter/>
            </a:ln>
          </p:spPr>
          <p:txBody>
            <a:bodyPr wrap="square" rtlCol="0" anchor="ctr"/>
            <a:lstStyle/>
            <a:p>
              <a:endParaRPr lang="en-AU">
                <a:solidFill>
                  <a:schemeClr val="accent1"/>
                </a:solidFill>
              </a:endParaRPr>
            </a:p>
          </p:txBody>
        </p:sp>
        <p:sp>
          <p:nvSpPr>
            <p:cNvPr id="50" name="Rectangle: Rounded Corners 49">
              <a:extLst>
                <a:ext uri="{FF2B5EF4-FFF2-40B4-BE49-F238E27FC236}">
                  <a16:creationId xmlns:a16="http://schemas.microsoft.com/office/drawing/2014/main" id="{8F3E8A56-77E2-23D3-7A5F-3AA311784F51}"/>
                </a:ext>
              </a:extLst>
            </p:cNvPr>
            <p:cNvSpPr/>
            <p:nvPr/>
          </p:nvSpPr>
          <p:spPr>
            <a:xfrm>
              <a:off x="5908053" y="2249488"/>
              <a:ext cx="2520000" cy="1878012"/>
            </a:xfrm>
            <a:prstGeom prst="roundRect">
              <a:avLst>
                <a:gd name="adj" fmla="val 5672"/>
              </a:avLst>
            </a:prstGeom>
            <a:solidFill>
              <a:schemeClr val="bg1"/>
            </a:solidFill>
            <a:ln w="6350" cap="flat">
              <a:noFill/>
              <a:prstDash val="solid"/>
              <a:miter/>
            </a:ln>
          </p:spPr>
          <p:txBody>
            <a:bodyPr wrap="square" rtlCol="0" anchor="ctr"/>
            <a:lstStyle/>
            <a:p>
              <a:endParaRPr lang="en-AU">
                <a:solidFill>
                  <a:schemeClr val="bg1"/>
                </a:solidFill>
              </a:endParaRPr>
            </a:p>
          </p:txBody>
        </p:sp>
        <p:sp>
          <p:nvSpPr>
            <p:cNvPr id="51" name="Rectangle: Rounded Corners 50">
              <a:extLst>
                <a:ext uri="{FF2B5EF4-FFF2-40B4-BE49-F238E27FC236}">
                  <a16:creationId xmlns:a16="http://schemas.microsoft.com/office/drawing/2014/main" id="{3546BCBD-1571-F04B-7AA4-764AE33D44D2}"/>
                </a:ext>
              </a:extLst>
            </p:cNvPr>
            <p:cNvSpPr/>
            <p:nvPr/>
          </p:nvSpPr>
          <p:spPr>
            <a:xfrm>
              <a:off x="8504237" y="22790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52" name="Rectangle: Rounded Corners 51">
              <a:extLst>
                <a:ext uri="{FF2B5EF4-FFF2-40B4-BE49-F238E27FC236}">
                  <a16:creationId xmlns:a16="http://schemas.microsoft.com/office/drawing/2014/main" id="{115AD0D6-2188-67D6-1E3F-64FB5A14C7CF}"/>
                </a:ext>
              </a:extLst>
            </p:cNvPr>
            <p:cNvSpPr/>
            <p:nvPr/>
          </p:nvSpPr>
          <p:spPr>
            <a:xfrm>
              <a:off x="11092345" y="22790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gr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6" y="623888"/>
            <a:ext cx="2389188" cy="901700"/>
          </a:xfrm>
        </p:spPr>
        <p:txBody>
          <a:bodyPr wrap="square">
            <a:noAutofit/>
          </a:bodyPr>
          <a:lstStyle>
            <a:lvl1pPr>
              <a:defRPr>
                <a:solidFill>
                  <a:schemeClr val="accent1"/>
                </a:solidFill>
              </a:defRPr>
            </a:lvl1pPr>
          </a:lstStyle>
          <a:p>
            <a:r>
              <a:rPr lang="en-US"/>
              <a:t>Agenda</a:t>
            </a:r>
            <a:endParaRPr lang="en-AU"/>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928007" y="3925767"/>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3027801" y="3951167"/>
            <a:ext cx="1792997" cy="1005225"/>
          </a:xfrm>
        </p:spPr>
        <p:txBody>
          <a:bodyPr wrap="square" rIns="0"/>
          <a:lstStyle>
            <a:lvl1pPr>
              <a:lnSpc>
                <a:spcPct val="100000"/>
              </a:lnSpc>
              <a:spcAft>
                <a:spcPts val="1000"/>
              </a:spcAft>
              <a:defRPr sz="1600">
                <a:solidFill>
                  <a:schemeClr val="accent3"/>
                </a:solidFill>
                <a:latin typeface="+mj-lt"/>
              </a:defRPr>
            </a:lvl1pPr>
            <a:lvl2pPr marL="0" indent="0">
              <a:buNone/>
              <a:defRPr sz="1200">
                <a:solidFill>
                  <a:schemeClr val="accent3"/>
                </a:solidFill>
              </a:defRPr>
            </a:lvl2pPr>
          </a:lstStyle>
          <a:p>
            <a:pPr lvl="0"/>
            <a:r>
              <a:rPr lang="en-US"/>
              <a:t>Agenda item</a:t>
            </a:r>
          </a:p>
          <a:p>
            <a:pPr lvl="1"/>
            <a:r>
              <a:rPr lang="en-US"/>
              <a:t>Second level</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5205851" y="3925767"/>
            <a:ext cx="1792997" cy="1005225"/>
          </a:xfrm>
        </p:spPr>
        <p:txBody>
          <a:bodyPr wrap="square" rIns="0"/>
          <a:lstStyle>
            <a:lvl1pPr>
              <a:lnSpc>
                <a:spcPct val="100000"/>
              </a:lnSpc>
              <a:spcAft>
                <a:spcPts val="1000"/>
              </a:spcAft>
              <a:defRPr sz="1600">
                <a:solidFill>
                  <a:schemeClr val="accent4"/>
                </a:solidFill>
                <a:latin typeface="+mj-lt"/>
              </a:defRPr>
            </a:lvl1pPr>
            <a:lvl2pPr marL="0" indent="0">
              <a:buNone/>
              <a:defRPr sz="1200">
                <a:solidFill>
                  <a:schemeClr val="accent4"/>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316107" y="3910638"/>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9456738" y="3897938"/>
            <a:ext cx="1792997" cy="1005225"/>
          </a:xfrm>
        </p:spPr>
        <p:txBody>
          <a:bodyPr wrap="square" rIns="0"/>
          <a:lstStyle>
            <a:lvl1pPr>
              <a:lnSpc>
                <a:spcPct val="100000"/>
              </a:lnSpc>
              <a:spcAft>
                <a:spcPts val="1000"/>
              </a:spcAft>
              <a:defRPr sz="1600">
                <a:solidFill>
                  <a:schemeClr val="accent3"/>
                </a:solidFill>
                <a:latin typeface="+mj-lt"/>
              </a:defRPr>
            </a:lvl1pPr>
            <a:lvl2pPr marL="0" indent="0">
              <a:buNone/>
              <a:defRPr sz="1200">
                <a:solidFill>
                  <a:schemeClr val="accent3"/>
                </a:solidFill>
              </a:defRPr>
            </a:lvl2pPr>
            <a:lvl3pPr marL="180000" indent="0">
              <a:buNone/>
              <a:defRPr/>
            </a:lvl3pPr>
          </a:lstStyle>
          <a:p>
            <a:pPr lvl="0"/>
            <a:r>
              <a:rPr lang="en-US"/>
              <a:t>Agenda item</a:t>
            </a:r>
          </a:p>
          <a:p>
            <a:pPr lvl="1"/>
            <a:r>
              <a:rPr lang="en-US"/>
              <a:t>Second level</a:t>
            </a:r>
          </a:p>
        </p:txBody>
      </p:sp>
      <p:sp>
        <p:nvSpPr>
          <p:cNvPr id="4" name="Slide Number Placeholder 3">
            <a:extLst>
              <a:ext uri="{FF2B5EF4-FFF2-40B4-BE49-F238E27FC236}">
                <a16:creationId xmlns:a16="http://schemas.microsoft.com/office/drawing/2014/main" id="{BAB38245-1158-FC75-332B-525D58ECEC42}"/>
              </a:ext>
            </a:extLst>
          </p:cNvPr>
          <p:cNvSpPr>
            <a:spLocks noGrp="1"/>
          </p:cNvSpPr>
          <p:nvPr>
            <p:ph type="sldNum" sz="quarter" idx="25"/>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820C61D2-A2E8-EC90-A65F-EA75A4A32133}"/>
              </a:ext>
            </a:extLst>
          </p:cNvPr>
          <p:cNvSpPr>
            <a:spLocks noGrp="1"/>
          </p:cNvSpPr>
          <p:nvPr>
            <p:ph type="ftr" sz="quarter" idx="24"/>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3072665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9.xml><?xml version="1.0" encoding="utf-8"?>
<p:sldLayout xmlns:a="http://schemas.openxmlformats.org/drawingml/2006/main" xmlns:r="http://schemas.openxmlformats.org/officeDocument/2006/relationships" xmlns:p="http://schemas.openxmlformats.org/presentationml/2006/main" showMasterSp="0" preserve="1">
  <p:cSld name="2_Agenda x7-8 Dark">
    <p:bg>
      <p:bgPr>
        <a:solidFill>
          <a:schemeClr val="accent1"/>
        </a:solidFill>
        <a:effectLst/>
      </p:bgPr>
    </p:bg>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5F385F23-1201-27E5-B936-B1A1E86BBA85}"/>
              </a:ext>
            </a:extLst>
          </p:cNvPr>
          <p:cNvSpPr/>
          <p:nvPr/>
        </p:nvSpPr>
        <p:spPr>
          <a:xfrm>
            <a:off x="3703636" y="3725621"/>
            <a:ext cx="1872000" cy="1879200"/>
          </a:xfrm>
          <a:prstGeom prst="roundRect">
            <a:avLst>
              <a:gd name="adj" fmla="val 5805"/>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24" name="Rectangle: Rounded Corners 23">
            <a:extLst>
              <a:ext uri="{FF2B5EF4-FFF2-40B4-BE49-F238E27FC236}">
                <a16:creationId xmlns:a16="http://schemas.microsoft.com/office/drawing/2014/main" id="{039DDC5A-A859-5EBE-1E39-9F824F2F726A}"/>
              </a:ext>
            </a:extLst>
          </p:cNvPr>
          <p:cNvSpPr/>
          <p:nvPr/>
        </p:nvSpPr>
        <p:spPr>
          <a:xfrm>
            <a:off x="5645678" y="3725621"/>
            <a:ext cx="1872000" cy="1879200"/>
          </a:xfrm>
          <a:prstGeom prst="roundRect">
            <a:avLst>
              <a:gd name="adj" fmla="val 5805"/>
            </a:avLst>
          </a:prstGeom>
          <a:solidFill>
            <a:schemeClr val="bg1"/>
          </a:solidFill>
          <a:ln w="6350" cap="flat">
            <a:noFill/>
            <a:prstDash val="solid"/>
            <a:miter/>
          </a:ln>
        </p:spPr>
        <p:txBody>
          <a:bodyPr rtlCol="0" anchor="ctr"/>
          <a:lstStyle/>
          <a:p>
            <a:pPr lvl="0"/>
            <a:endParaRPr lang="en-AU">
              <a:solidFill>
                <a:schemeClr val="accent1"/>
              </a:solidFill>
            </a:endParaRPr>
          </a:p>
        </p:txBody>
      </p:sp>
      <p:sp>
        <p:nvSpPr>
          <p:cNvPr id="28" name="Rectangle: Rounded Corners 27">
            <a:extLst>
              <a:ext uri="{FF2B5EF4-FFF2-40B4-BE49-F238E27FC236}">
                <a16:creationId xmlns:a16="http://schemas.microsoft.com/office/drawing/2014/main" id="{B2B0D708-E536-815F-6477-20A4654345F0}"/>
              </a:ext>
            </a:extLst>
          </p:cNvPr>
          <p:cNvSpPr/>
          <p:nvPr/>
        </p:nvSpPr>
        <p:spPr>
          <a:xfrm>
            <a:off x="7587720" y="3725621"/>
            <a:ext cx="1872000" cy="1879200"/>
          </a:xfrm>
          <a:prstGeom prst="roundRect">
            <a:avLst>
              <a:gd name="adj" fmla="val 5805"/>
            </a:avLst>
          </a:prstGeom>
          <a:solidFill>
            <a:schemeClr val="bg1"/>
          </a:solidFill>
          <a:ln w="6350" cap="flat">
            <a:noFill/>
            <a:prstDash val="solid"/>
            <a:miter/>
          </a:ln>
        </p:spPr>
        <p:txBody>
          <a:bodyPr rtlCol="0" anchor="ctr"/>
          <a:lstStyle/>
          <a:p>
            <a:pPr lvl="0"/>
            <a:endParaRPr lang="en-AU">
              <a:solidFill>
                <a:schemeClr val="accent1"/>
              </a:solidFill>
            </a:endParaRPr>
          </a:p>
        </p:txBody>
      </p:sp>
      <p:sp>
        <p:nvSpPr>
          <p:cNvPr id="32" name="Rectangle: Rounded Corners 31">
            <a:extLst>
              <a:ext uri="{FF2B5EF4-FFF2-40B4-BE49-F238E27FC236}">
                <a16:creationId xmlns:a16="http://schemas.microsoft.com/office/drawing/2014/main" id="{C97C1EBC-E357-CDD8-DA5B-92BCB30BA608}"/>
              </a:ext>
            </a:extLst>
          </p:cNvPr>
          <p:cNvSpPr/>
          <p:nvPr/>
        </p:nvSpPr>
        <p:spPr>
          <a:xfrm>
            <a:off x="9529763" y="3726809"/>
            <a:ext cx="1870089" cy="1878012"/>
          </a:xfrm>
          <a:prstGeom prst="roundRect">
            <a:avLst>
              <a:gd name="adj" fmla="val 5811"/>
            </a:avLst>
          </a:prstGeom>
          <a:solidFill>
            <a:schemeClr val="bg1"/>
          </a:solidFill>
          <a:ln w="6350" cap="flat">
            <a:noFill/>
            <a:prstDash val="solid"/>
            <a:miter/>
          </a:ln>
        </p:spPr>
        <p:txBody>
          <a:bodyPr rtlCol="0" anchor="ctr"/>
          <a:lstStyle/>
          <a:p>
            <a:pPr lvl="0"/>
            <a:endParaRPr lang="en-AU">
              <a:solidFill>
                <a:schemeClr val="accent1"/>
              </a:solidFill>
            </a:endParaRPr>
          </a:p>
        </p:txBody>
      </p:sp>
      <p:sp>
        <p:nvSpPr>
          <p:cNvPr id="35" name="Rectangle: Rounded Corners 34">
            <a:extLst>
              <a:ext uri="{FF2B5EF4-FFF2-40B4-BE49-F238E27FC236}">
                <a16:creationId xmlns:a16="http://schemas.microsoft.com/office/drawing/2014/main" id="{20E6511C-965E-2E81-08D4-07D3B478FB16}"/>
              </a:ext>
            </a:extLst>
          </p:cNvPr>
          <p:cNvSpPr/>
          <p:nvPr/>
        </p:nvSpPr>
        <p:spPr>
          <a:xfrm>
            <a:off x="3703636" y="1772388"/>
            <a:ext cx="1872000" cy="1879200"/>
          </a:xfrm>
          <a:prstGeom prst="roundRect">
            <a:avLst>
              <a:gd name="adj" fmla="val 5805"/>
            </a:avLst>
          </a:prstGeom>
          <a:solidFill>
            <a:schemeClr val="bg1"/>
          </a:solidFill>
          <a:ln w="6350" cap="flat">
            <a:noFill/>
            <a:prstDash val="solid"/>
            <a:miter/>
          </a:ln>
        </p:spPr>
        <p:txBody>
          <a:bodyPr wrap="square" rtlCol="0" anchor="ctr"/>
          <a:lstStyle/>
          <a:p>
            <a:endParaRPr lang="en-AU">
              <a:solidFill>
                <a:schemeClr val="accent1"/>
              </a:solidFill>
            </a:endParaRPr>
          </a:p>
        </p:txBody>
      </p:sp>
      <p:sp>
        <p:nvSpPr>
          <p:cNvPr id="36" name="Rectangle: Rounded Corners 35">
            <a:extLst>
              <a:ext uri="{FF2B5EF4-FFF2-40B4-BE49-F238E27FC236}">
                <a16:creationId xmlns:a16="http://schemas.microsoft.com/office/drawing/2014/main" id="{AC505798-0917-BFDA-1BA3-0085DA7897AE}"/>
              </a:ext>
            </a:extLst>
          </p:cNvPr>
          <p:cNvSpPr/>
          <p:nvPr/>
        </p:nvSpPr>
        <p:spPr>
          <a:xfrm>
            <a:off x="5645678" y="1772388"/>
            <a:ext cx="1872000" cy="1879200"/>
          </a:xfrm>
          <a:prstGeom prst="roundRect">
            <a:avLst>
              <a:gd name="adj" fmla="val 5805"/>
            </a:avLst>
          </a:prstGeom>
          <a:solidFill>
            <a:schemeClr val="bg1"/>
          </a:solidFill>
          <a:ln w="6350" cap="flat">
            <a:noFill/>
            <a:prstDash val="solid"/>
            <a:miter/>
          </a:ln>
        </p:spPr>
        <p:txBody>
          <a:bodyPr wrap="square" rtlCol="0" anchor="ctr"/>
          <a:lstStyle/>
          <a:p>
            <a:pPr lvl="0"/>
            <a:endParaRPr lang="en-AU">
              <a:solidFill>
                <a:schemeClr val="accent1"/>
              </a:solidFill>
            </a:endParaRPr>
          </a:p>
        </p:txBody>
      </p:sp>
      <p:sp>
        <p:nvSpPr>
          <p:cNvPr id="37" name="Rectangle: Rounded Corners 36">
            <a:extLst>
              <a:ext uri="{FF2B5EF4-FFF2-40B4-BE49-F238E27FC236}">
                <a16:creationId xmlns:a16="http://schemas.microsoft.com/office/drawing/2014/main" id="{E7753354-074A-4077-B551-D69F0969B45E}"/>
              </a:ext>
            </a:extLst>
          </p:cNvPr>
          <p:cNvSpPr/>
          <p:nvPr/>
        </p:nvSpPr>
        <p:spPr>
          <a:xfrm>
            <a:off x="7587720" y="1772388"/>
            <a:ext cx="1872000" cy="1879200"/>
          </a:xfrm>
          <a:prstGeom prst="roundRect">
            <a:avLst>
              <a:gd name="adj" fmla="val 5805"/>
            </a:avLst>
          </a:prstGeom>
          <a:solidFill>
            <a:schemeClr val="bg1"/>
          </a:solidFill>
          <a:ln w="6350" cap="flat">
            <a:noFill/>
            <a:prstDash val="solid"/>
            <a:miter/>
          </a:ln>
        </p:spPr>
        <p:txBody>
          <a:bodyPr wrap="square" rtlCol="0" anchor="ctr"/>
          <a:lstStyle/>
          <a:p>
            <a:pPr lvl="0"/>
            <a:endParaRPr lang="en-AU">
              <a:solidFill>
                <a:schemeClr val="accent1"/>
              </a:solidFill>
            </a:endParaRPr>
          </a:p>
        </p:txBody>
      </p:sp>
      <p:sp>
        <p:nvSpPr>
          <p:cNvPr id="38" name="Rectangle: Rounded Corners 37">
            <a:extLst>
              <a:ext uri="{FF2B5EF4-FFF2-40B4-BE49-F238E27FC236}">
                <a16:creationId xmlns:a16="http://schemas.microsoft.com/office/drawing/2014/main" id="{07860343-FC97-37C1-2A5D-D16FE5098925}"/>
              </a:ext>
            </a:extLst>
          </p:cNvPr>
          <p:cNvSpPr/>
          <p:nvPr/>
        </p:nvSpPr>
        <p:spPr>
          <a:xfrm>
            <a:off x="9529763" y="1766888"/>
            <a:ext cx="1870089" cy="1878012"/>
          </a:xfrm>
          <a:prstGeom prst="roundRect">
            <a:avLst>
              <a:gd name="adj" fmla="val 5811"/>
            </a:avLst>
          </a:prstGeom>
          <a:solidFill>
            <a:schemeClr val="bg1"/>
          </a:solidFill>
          <a:ln w="6350" cap="flat">
            <a:noFill/>
            <a:prstDash val="solid"/>
            <a:miter/>
          </a:ln>
        </p:spPr>
        <p:txBody>
          <a:bodyPr wrap="square" rtlCol="0" anchor="ctr"/>
          <a:lstStyle/>
          <a:p>
            <a:pPr lvl="0"/>
            <a:endParaRPr lang="en-AU">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6" y="1766888"/>
            <a:ext cx="2389188" cy="901700"/>
          </a:xfrm>
        </p:spPr>
        <p:txBody>
          <a:bodyPr wrap="square">
            <a:noAutofit/>
          </a:bodyPr>
          <a:lstStyle>
            <a:lvl1pPr>
              <a:defRPr>
                <a:solidFill>
                  <a:schemeClr val="bg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3972159"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3972159" y="226999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05677"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05677" y="226999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7719"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7719" y="226999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2" name="Text Placeholder 21">
            <a:extLst>
              <a:ext uri="{FF2B5EF4-FFF2-40B4-BE49-F238E27FC236}">
                <a16:creationId xmlns:a16="http://schemas.microsoft.com/office/drawing/2014/main" id="{892646F3-64B0-E34F-5911-ED061116A889}"/>
              </a:ext>
            </a:extLst>
          </p:cNvPr>
          <p:cNvSpPr>
            <a:spLocks noGrp="1"/>
          </p:cNvSpPr>
          <p:nvPr>
            <p:ph type="body" sz="quarter" idx="26" hasCustomPrompt="1"/>
          </p:nvPr>
        </p:nvSpPr>
        <p:spPr>
          <a:xfrm>
            <a:off x="9889762" y="1957575"/>
            <a:ext cx="115200" cy="122400"/>
          </a:xfrm>
        </p:spPr>
        <p:txBody>
          <a:bodyPr wrap="square" rIns="0" anchor="ctr" anchorCtr="0"/>
          <a:lstStyle>
            <a:lvl1pPr>
              <a:spcAft>
                <a:spcPts val="0"/>
              </a:spcAft>
              <a:defRPr sz="800">
                <a:solidFill>
                  <a:schemeClr val="accent1"/>
                </a:solidFill>
                <a:latin typeface="Roboto" panose="02000000000000000000" pitchFamily="2" charset="0"/>
                <a:ea typeface="Roboto" panose="02000000000000000000" pitchFamily="2" charset="0"/>
              </a:defRPr>
            </a:lvl1pPr>
            <a:lvl2pPr>
              <a:defRPr>
                <a:solidFill>
                  <a:schemeClr val="accent4"/>
                </a:solidFill>
              </a:defRPr>
            </a:lvl2pPr>
            <a:lvl3pPr>
              <a:defRPr>
                <a:solidFill>
                  <a:schemeClr val="accent4"/>
                </a:solidFill>
              </a:defRPr>
            </a:lvl3pPr>
            <a:lvl4pPr>
              <a:defRPr>
                <a:solidFill>
                  <a:schemeClr val="accent4"/>
                </a:solidFill>
              </a:defRPr>
            </a:lvl4pPr>
            <a:lvl5pPr>
              <a:defRPr>
                <a:solidFill>
                  <a:schemeClr val="accent4"/>
                </a:solidFill>
              </a:defRPr>
            </a:lvl5pPr>
          </a:lstStyle>
          <a:p>
            <a:pPr lvl="0"/>
            <a:r>
              <a:rPr lang="en-US"/>
              <a:t>04</a:t>
            </a:r>
          </a:p>
        </p:txBody>
      </p:sp>
      <p:sp>
        <p:nvSpPr>
          <p:cNvPr id="26" name="Text Placeholder 25">
            <a:extLst>
              <a:ext uri="{FF2B5EF4-FFF2-40B4-BE49-F238E27FC236}">
                <a16:creationId xmlns:a16="http://schemas.microsoft.com/office/drawing/2014/main" id="{6F2DE5B4-F37E-BC11-180D-64F195D3987D}"/>
              </a:ext>
            </a:extLst>
          </p:cNvPr>
          <p:cNvSpPr>
            <a:spLocks noGrp="1"/>
          </p:cNvSpPr>
          <p:nvPr>
            <p:ph type="body" sz="quarter" idx="27" hasCustomPrompt="1"/>
          </p:nvPr>
        </p:nvSpPr>
        <p:spPr>
          <a:xfrm>
            <a:off x="9889762" y="2269996"/>
            <a:ext cx="1157917" cy="1004400"/>
          </a:xfrm>
        </p:spPr>
        <p:txBody>
          <a:bodyPr wrap="square" rIns="0"/>
          <a:lstStyle>
            <a:lvl1pPr>
              <a:spcAft>
                <a:spcPts val="1000"/>
              </a:spcAft>
              <a:defRPr sz="1200">
                <a:solidFill>
                  <a:schemeClr val="accent1"/>
                </a:solidFill>
                <a:latin typeface="+mj-lt"/>
              </a:defRPr>
            </a:lvl1pPr>
            <a:lvl2pPr>
              <a:defRPr sz="1000">
                <a:solidFill>
                  <a:schemeClr val="accent1"/>
                </a:solidFill>
              </a:defRPr>
            </a:lvl2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3972159" y="3906808"/>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05</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3972159" y="422336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6005677" y="3906808"/>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a:t>06</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6005677" y="422336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7947719" y="3906808"/>
            <a:ext cx="115416" cy="123111"/>
          </a:xfrm>
          <a:noFill/>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a:t>07</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7947719" y="4223366"/>
            <a:ext cx="1157917" cy="1004400"/>
          </a:xfrm>
          <a:noFill/>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30" name="Text Placeholder 29">
            <a:extLst>
              <a:ext uri="{FF2B5EF4-FFF2-40B4-BE49-F238E27FC236}">
                <a16:creationId xmlns:a16="http://schemas.microsoft.com/office/drawing/2014/main" id="{87EFBB06-8252-6E1F-E01F-363256FEB440}"/>
              </a:ext>
            </a:extLst>
          </p:cNvPr>
          <p:cNvSpPr>
            <a:spLocks noGrp="1"/>
          </p:cNvSpPr>
          <p:nvPr>
            <p:ph type="body" sz="quarter" idx="28" hasCustomPrompt="1"/>
          </p:nvPr>
        </p:nvSpPr>
        <p:spPr>
          <a:xfrm>
            <a:off x="9889762" y="3906808"/>
            <a:ext cx="115200" cy="122400"/>
          </a:xfrm>
        </p:spPr>
        <p:txBody>
          <a:bodyPr wrap="square" rIns="0" anchor="ctr" anchorCtr="0"/>
          <a:lstStyle>
            <a:lvl1pPr>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AU"/>
              <a:t>08</a:t>
            </a:r>
          </a:p>
        </p:txBody>
      </p:sp>
      <p:sp>
        <p:nvSpPr>
          <p:cNvPr id="34" name="Text Placeholder 33">
            <a:extLst>
              <a:ext uri="{FF2B5EF4-FFF2-40B4-BE49-F238E27FC236}">
                <a16:creationId xmlns:a16="http://schemas.microsoft.com/office/drawing/2014/main" id="{162CBBE9-3D56-5099-E894-08DA780DF6D5}"/>
              </a:ext>
            </a:extLst>
          </p:cNvPr>
          <p:cNvSpPr>
            <a:spLocks noGrp="1"/>
          </p:cNvSpPr>
          <p:nvPr>
            <p:ph type="body" sz="quarter" idx="29" hasCustomPrompt="1"/>
          </p:nvPr>
        </p:nvSpPr>
        <p:spPr>
          <a:xfrm>
            <a:off x="9889762" y="4223366"/>
            <a:ext cx="1157917" cy="1004400"/>
          </a:xfrm>
        </p:spPr>
        <p:txBody>
          <a:bodyPr wrap="square" rIns="0"/>
          <a:lstStyle>
            <a:lvl1pPr>
              <a:spcAft>
                <a:spcPts val="1000"/>
              </a:spcAft>
              <a:defRPr sz="1200">
                <a:solidFill>
                  <a:schemeClr val="accent1"/>
                </a:solidFill>
                <a:latin typeface="+mj-lt"/>
              </a:defRPr>
            </a:lvl1pPr>
            <a:lvl2pPr>
              <a:defRPr sz="1000">
                <a:solidFill>
                  <a:schemeClr val="accent1"/>
                </a:solidFill>
              </a:defRPr>
            </a:lvl2pPr>
          </a:lstStyle>
          <a:p>
            <a:pPr lvl="0"/>
            <a:r>
              <a:rPr lang="en-US"/>
              <a:t>Agenda item</a:t>
            </a:r>
          </a:p>
          <a:p>
            <a:pPr lvl="1"/>
            <a:r>
              <a:rPr lang="en-US"/>
              <a:t>Second level</a:t>
            </a:r>
          </a:p>
        </p:txBody>
      </p:sp>
      <p:sp>
        <p:nvSpPr>
          <p:cNvPr id="16" name="Slide Number Placeholder 15">
            <a:extLst>
              <a:ext uri="{FF2B5EF4-FFF2-40B4-BE49-F238E27FC236}">
                <a16:creationId xmlns:a16="http://schemas.microsoft.com/office/drawing/2014/main" id="{A9B133E0-273B-883B-5186-EAD0BF164621}"/>
              </a:ext>
            </a:extLst>
          </p:cNvPr>
          <p:cNvSpPr>
            <a:spLocks noGrp="1"/>
          </p:cNvSpPr>
          <p:nvPr>
            <p:ph type="sldNum" sz="quarter" idx="31"/>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3" name="Footer Placeholder 2">
            <a:extLst>
              <a:ext uri="{FF2B5EF4-FFF2-40B4-BE49-F238E27FC236}">
                <a16:creationId xmlns:a16="http://schemas.microsoft.com/office/drawing/2014/main" id="{E97B4A31-92FF-1594-41D5-8CADB131E638}"/>
              </a:ext>
            </a:extLst>
          </p:cNvPr>
          <p:cNvSpPr>
            <a:spLocks noGrp="1"/>
          </p:cNvSpPr>
          <p:nvPr>
            <p:ph type="ftr" sz="quarter" idx="30"/>
          </p:nvPr>
        </p:nvSpPr>
        <p:spPr/>
        <p:txBody>
          <a:bodyPr/>
          <a:lstStyle>
            <a:lvl1pPr>
              <a:defRPr>
                <a:solidFill>
                  <a:schemeClr val="bg1"/>
                </a:solidFill>
              </a:defRPr>
            </a:lvl1pPr>
          </a:lstStyle>
          <a:p>
            <a:r>
              <a:rPr lang="en-GB"/>
              <a:t>Experian Presentation Concept Batch 1+2+3 | Confidential</a:t>
            </a:r>
            <a:endParaRPr lang="en-US"/>
          </a:p>
        </p:txBody>
      </p:sp>
      <p:pic>
        <p:nvPicPr>
          <p:cNvPr id="59" name="Graphic 58">
            <a:extLst>
              <a:ext uri="{FF2B5EF4-FFF2-40B4-BE49-F238E27FC236}">
                <a16:creationId xmlns:a16="http://schemas.microsoft.com/office/drawing/2014/main" id="{6520D587-6365-4B97-0B09-BE006AC8AC4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580905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preserve="1">
  <p:cSld name="Team/Presenter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675189" y="1320800"/>
            <a:ext cx="7412036"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Team/</a:t>
            </a:r>
          </a:p>
          <a:p>
            <a:pPr lvl="0"/>
            <a:r>
              <a:rPr lang="en-US" sz="11500" noProof="0">
                <a:latin typeface="+mn-lt"/>
              </a:rPr>
              <a:t>presenters</a:t>
            </a:r>
          </a:p>
        </p:txBody>
      </p:sp>
      <p:pic>
        <p:nvPicPr>
          <p:cNvPr id="7" name="Graphic 6" descr="Users with solid fill">
            <a:extLst>
              <a:ext uri="{FF2B5EF4-FFF2-40B4-BE49-F238E27FC236}">
                <a16:creationId xmlns:a16="http://schemas.microsoft.com/office/drawing/2014/main" id="{798D7FB1-2454-CB86-9957-B0DB59A78D9F}"/>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560390" y="1457326"/>
            <a:ext cx="3657598" cy="3657598"/>
          </a:xfrm>
          <a:prstGeom prst="rect">
            <a:avLst/>
          </a:prstGeom>
        </p:spPr>
      </p:pic>
      <p:sp>
        <p:nvSpPr>
          <p:cNvPr id="3" name="TextBox 2">
            <a:extLst>
              <a:ext uri="{FF2B5EF4-FFF2-40B4-BE49-F238E27FC236}">
                <a16:creationId xmlns:a16="http://schemas.microsoft.com/office/drawing/2014/main" id="{B36C2A78-DB69-D0BC-DD3C-B4DA58B10B7B}"/>
              </a:ext>
            </a:extLst>
          </p:cNvPr>
          <p:cNvSpPr txBox="1"/>
          <p:nvPr/>
        </p:nvSpPr>
        <p:spPr>
          <a:xfrm>
            <a:off x="4675189" y="5993923"/>
            <a:ext cx="7143751"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2189491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0.xml><?xml version="1.0" encoding="utf-8"?>
<p:sldLayout xmlns:a="http://schemas.openxmlformats.org/drawingml/2006/main" xmlns:r="http://schemas.openxmlformats.org/officeDocument/2006/relationships" xmlns:p="http://schemas.openxmlformats.org/presentationml/2006/main" preserve="1">
  <p:cSld name="2_Agenda x7-8 Light">
    <p:bg>
      <p:bgPr>
        <a:solidFill>
          <a:schemeClr val="bg2"/>
        </a:solidFill>
        <a:effectLst/>
      </p:bgPr>
    </p:bg>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5F385F23-1201-27E5-B936-B1A1E86BBA85}"/>
              </a:ext>
            </a:extLst>
          </p:cNvPr>
          <p:cNvSpPr/>
          <p:nvPr/>
        </p:nvSpPr>
        <p:spPr>
          <a:xfrm>
            <a:off x="3703636" y="3725621"/>
            <a:ext cx="1872000" cy="1879200"/>
          </a:xfrm>
          <a:prstGeom prst="roundRect">
            <a:avLst>
              <a:gd name="adj" fmla="val 5805"/>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24" name="Rectangle: Rounded Corners 23">
            <a:extLst>
              <a:ext uri="{FF2B5EF4-FFF2-40B4-BE49-F238E27FC236}">
                <a16:creationId xmlns:a16="http://schemas.microsoft.com/office/drawing/2014/main" id="{039DDC5A-A859-5EBE-1E39-9F824F2F726A}"/>
              </a:ext>
            </a:extLst>
          </p:cNvPr>
          <p:cNvSpPr/>
          <p:nvPr/>
        </p:nvSpPr>
        <p:spPr>
          <a:xfrm>
            <a:off x="5645678" y="3725621"/>
            <a:ext cx="1872000" cy="1879200"/>
          </a:xfrm>
          <a:prstGeom prst="roundRect">
            <a:avLst>
              <a:gd name="adj" fmla="val 5805"/>
            </a:avLst>
          </a:prstGeom>
          <a:solidFill>
            <a:srgbClr val="CFD4ED"/>
          </a:solidFill>
          <a:ln w="6350" cap="flat">
            <a:noFill/>
            <a:prstDash val="solid"/>
            <a:miter/>
          </a:ln>
        </p:spPr>
        <p:txBody>
          <a:bodyPr rtlCol="0" anchor="ctr"/>
          <a:lstStyle/>
          <a:p>
            <a:pPr lvl="0"/>
            <a:endParaRPr lang="en-AU">
              <a:solidFill>
                <a:schemeClr val="accent1"/>
              </a:solidFill>
            </a:endParaRPr>
          </a:p>
        </p:txBody>
      </p:sp>
      <p:sp>
        <p:nvSpPr>
          <p:cNvPr id="28" name="Rectangle: Rounded Corners 27">
            <a:extLst>
              <a:ext uri="{FF2B5EF4-FFF2-40B4-BE49-F238E27FC236}">
                <a16:creationId xmlns:a16="http://schemas.microsoft.com/office/drawing/2014/main" id="{B2B0D708-E536-815F-6477-20A4654345F0}"/>
              </a:ext>
            </a:extLst>
          </p:cNvPr>
          <p:cNvSpPr/>
          <p:nvPr/>
        </p:nvSpPr>
        <p:spPr>
          <a:xfrm>
            <a:off x="7587720" y="3725621"/>
            <a:ext cx="1872000" cy="1879200"/>
          </a:xfrm>
          <a:prstGeom prst="roundRect">
            <a:avLst>
              <a:gd name="adj" fmla="val 5805"/>
            </a:avLst>
          </a:prstGeom>
          <a:solidFill>
            <a:srgbClr val="6B85C2"/>
          </a:solidFill>
          <a:ln w="6350" cap="flat">
            <a:noFill/>
            <a:prstDash val="solid"/>
            <a:miter/>
          </a:ln>
        </p:spPr>
        <p:txBody>
          <a:bodyPr rtlCol="0" anchor="ctr"/>
          <a:lstStyle/>
          <a:p>
            <a:pPr lvl="0"/>
            <a:endParaRPr lang="en-AU">
              <a:solidFill>
                <a:schemeClr val="bg1"/>
              </a:solidFill>
            </a:endParaRPr>
          </a:p>
        </p:txBody>
      </p:sp>
      <p:sp>
        <p:nvSpPr>
          <p:cNvPr id="32" name="Rectangle: Rounded Corners 31">
            <a:extLst>
              <a:ext uri="{FF2B5EF4-FFF2-40B4-BE49-F238E27FC236}">
                <a16:creationId xmlns:a16="http://schemas.microsoft.com/office/drawing/2014/main" id="{C97C1EBC-E357-CDD8-DA5B-92BCB30BA608}"/>
              </a:ext>
            </a:extLst>
          </p:cNvPr>
          <p:cNvSpPr/>
          <p:nvPr/>
        </p:nvSpPr>
        <p:spPr>
          <a:xfrm>
            <a:off x="9529763" y="3726809"/>
            <a:ext cx="1870089" cy="1878012"/>
          </a:xfrm>
          <a:prstGeom prst="roundRect">
            <a:avLst>
              <a:gd name="adj" fmla="val 5811"/>
            </a:avLst>
          </a:prstGeom>
          <a:solidFill>
            <a:srgbClr val="3661AB"/>
          </a:solidFill>
          <a:ln w="6350" cap="flat">
            <a:noFill/>
            <a:prstDash val="solid"/>
            <a:miter/>
          </a:ln>
        </p:spPr>
        <p:txBody>
          <a:bodyPr rtlCol="0" anchor="ctr"/>
          <a:lstStyle/>
          <a:p>
            <a:pPr lvl="0"/>
            <a:endParaRPr lang="en-AU">
              <a:solidFill>
                <a:schemeClr val="bg1"/>
              </a:solidFill>
            </a:endParaRPr>
          </a:p>
        </p:txBody>
      </p:sp>
      <p:sp>
        <p:nvSpPr>
          <p:cNvPr id="35" name="Rectangle: Rounded Corners 34">
            <a:extLst>
              <a:ext uri="{FF2B5EF4-FFF2-40B4-BE49-F238E27FC236}">
                <a16:creationId xmlns:a16="http://schemas.microsoft.com/office/drawing/2014/main" id="{20E6511C-965E-2E81-08D4-07D3B478FB16}"/>
              </a:ext>
            </a:extLst>
          </p:cNvPr>
          <p:cNvSpPr/>
          <p:nvPr/>
        </p:nvSpPr>
        <p:spPr>
          <a:xfrm>
            <a:off x="3703636" y="1772388"/>
            <a:ext cx="1872000" cy="1879200"/>
          </a:xfrm>
          <a:prstGeom prst="roundRect">
            <a:avLst>
              <a:gd name="adj" fmla="val 5805"/>
            </a:avLst>
          </a:prstGeom>
          <a:solidFill>
            <a:schemeClr val="bg1"/>
          </a:solidFill>
          <a:ln w="6350" cap="flat">
            <a:noFill/>
            <a:prstDash val="solid"/>
            <a:miter/>
          </a:ln>
        </p:spPr>
        <p:txBody>
          <a:bodyPr wrap="square" rtlCol="0" anchor="ctr"/>
          <a:lstStyle/>
          <a:p>
            <a:endParaRPr lang="en-AU">
              <a:solidFill>
                <a:schemeClr val="accent1"/>
              </a:solidFill>
            </a:endParaRPr>
          </a:p>
        </p:txBody>
      </p:sp>
      <p:sp>
        <p:nvSpPr>
          <p:cNvPr id="36" name="Rectangle: Rounded Corners 35">
            <a:extLst>
              <a:ext uri="{FF2B5EF4-FFF2-40B4-BE49-F238E27FC236}">
                <a16:creationId xmlns:a16="http://schemas.microsoft.com/office/drawing/2014/main" id="{AC505798-0917-BFDA-1BA3-0085DA7897AE}"/>
              </a:ext>
            </a:extLst>
          </p:cNvPr>
          <p:cNvSpPr/>
          <p:nvPr/>
        </p:nvSpPr>
        <p:spPr>
          <a:xfrm>
            <a:off x="5645678" y="1772388"/>
            <a:ext cx="1872000" cy="1879200"/>
          </a:xfrm>
          <a:prstGeom prst="roundRect">
            <a:avLst>
              <a:gd name="adj" fmla="val 5805"/>
            </a:avLst>
          </a:prstGeom>
          <a:solidFill>
            <a:srgbClr val="CFD4ED"/>
          </a:solidFill>
          <a:ln w="6350" cap="flat">
            <a:noFill/>
            <a:prstDash val="solid"/>
            <a:miter/>
          </a:ln>
        </p:spPr>
        <p:txBody>
          <a:bodyPr wrap="square" rtlCol="0" anchor="ctr"/>
          <a:lstStyle/>
          <a:p>
            <a:pPr lvl="0"/>
            <a:endParaRPr lang="en-AU">
              <a:solidFill>
                <a:schemeClr val="accent1"/>
              </a:solidFill>
            </a:endParaRPr>
          </a:p>
        </p:txBody>
      </p:sp>
      <p:sp>
        <p:nvSpPr>
          <p:cNvPr id="37" name="Rectangle: Rounded Corners 36">
            <a:extLst>
              <a:ext uri="{FF2B5EF4-FFF2-40B4-BE49-F238E27FC236}">
                <a16:creationId xmlns:a16="http://schemas.microsoft.com/office/drawing/2014/main" id="{E7753354-074A-4077-B551-D69F0969B45E}"/>
              </a:ext>
            </a:extLst>
          </p:cNvPr>
          <p:cNvSpPr/>
          <p:nvPr/>
        </p:nvSpPr>
        <p:spPr>
          <a:xfrm>
            <a:off x="7587720" y="1772388"/>
            <a:ext cx="1872000" cy="1879200"/>
          </a:xfrm>
          <a:prstGeom prst="roundRect">
            <a:avLst>
              <a:gd name="adj" fmla="val 5805"/>
            </a:avLst>
          </a:prstGeom>
          <a:solidFill>
            <a:srgbClr val="6B85C2"/>
          </a:solidFill>
          <a:ln w="6350" cap="flat">
            <a:noFill/>
            <a:prstDash val="solid"/>
            <a:miter/>
          </a:ln>
        </p:spPr>
        <p:txBody>
          <a:bodyPr wrap="square" rtlCol="0" anchor="ctr"/>
          <a:lstStyle/>
          <a:p>
            <a:pPr lvl="0"/>
            <a:endParaRPr lang="en-AU">
              <a:solidFill>
                <a:schemeClr val="bg1"/>
              </a:solidFill>
            </a:endParaRPr>
          </a:p>
        </p:txBody>
      </p:sp>
      <p:sp>
        <p:nvSpPr>
          <p:cNvPr id="38" name="Rectangle: Rounded Corners 37">
            <a:extLst>
              <a:ext uri="{FF2B5EF4-FFF2-40B4-BE49-F238E27FC236}">
                <a16:creationId xmlns:a16="http://schemas.microsoft.com/office/drawing/2014/main" id="{07860343-FC97-37C1-2A5D-D16FE5098925}"/>
              </a:ext>
            </a:extLst>
          </p:cNvPr>
          <p:cNvSpPr/>
          <p:nvPr/>
        </p:nvSpPr>
        <p:spPr>
          <a:xfrm>
            <a:off x="9529763" y="1766888"/>
            <a:ext cx="1870089" cy="1878012"/>
          </a:xfrm>
          <a:prstGeom prst="roundRect">
            <a:avLst>
              <a:gd name="adj" fmla="val 5811"/>
            </a:avLst>
          </a:prstGeom>
          <a:solidFill>
            <a:srgbClr val="3661AB"/>
          </a:solidFill>
          <a:ln w="6350" cap="flat">
            <a:noFill/>
            <a:prstDash val="solid"/>
            <a:miter/>
          </a:ln>
        </p:spPr>
        <p:txBody>
          <a:bodyPr wrap="square" rtlCol="0" anchor="ctr"/>
          <a:lstStyle/>
          <a:p>
            <a:pPr lvl="0"/>
            <a:endParaRPr lang="en-AU">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6" y="1766888"/>
            <a:ext cx="2389188" cy="901700"/>
          </a:xfrm>
        </p:spPr>
        <p:txBody>
          <a:bodyPr wrap="square">
            <a:noAutofit/>
          </a:bodyPr>
          <a:lstStyle>
            <a:lvl1pPr>
              <a:defRPr>
                <a:solidFill>
                  <a:schemeClr val="accent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3972159"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3972159" y="226999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05677"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05677" y="226999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7719" y="1957575"/>
            <a:ext cx="115416" cy="123111"/>
          </a:xfrm>
        </p:spPr>
        <p:txBody>
          <a:bodyPr wrap="square" rIns="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7719" y="2269996"/>
            <a:ext cx="1157917" cy="1004400"/>
          </a:xfrm>
        </p:spPr>
        <p:txBody>
          <a:bodyPr wrap="square" rIns="0"/>
          <a:lstStyle>
            <a:lvl1pPr>
              <a:lnSpc>
                <a:spcPct val="100000"/>
              </a:lnSpc>
              <a:spcAft>
                <a:spcPts val="1000"/>
              </a:spcAft>
              <a:defRPr sz="1400">
                <a:solidFill>
                  <a:schemeClr val="bg1"/>
                </a:solidFill>
                <a:latin typeface="+mj-lt"/>
              </a:defRPr>
            </a:lvl1pPr>
            <a:lvl2pPr marL="0" indent="0">
              <a:buNone/>
              <a:defRPr sz="1000">
                <a:solidFill>
                  <a:schemeClr val="bg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2" name="Text Placeholder 21">
            <a:extLst>
              <a:ext uri="{FF2B5EF4-FFF2-40B4-BE49-F238E27FC236}">
                <a16:creationId xmlns:a16="http://schemas.microsoft.com/office/drawing/2014/main" id="{892646F3-64B0-E34F-5911-ED061116A889}"/>
              </a:ext>
            </a:extLst>
          </p:cNvPr>
          <p:cNvSpPr>
            <a:spLocks noGrp="1"/>
          </p:cNvSpPr>
          <p:nvPr>
            <p:ph type="body" sz="quarter" idx="26" hasCustomPrompt="1"/>
          </p:nvPr>
        </p:nvSpPr>
        <p:spPr>
          <a:xfrm>
            <a:off x="9889762" y="1957575"/>
            <a:ext cx="115200" cy="122400"/>
          </a:xfrm>
        </p:spPr>
        <p:txBody>
          <a:bodyPr wrap="square" rIns="0" anchor="ctr" anchorCtr="0"/>
          <a:lstStyle>
            <a:lvl1pPr>
              <a:spcAft>
                <a:spcPts val="0"/>
              </a:spcAft>
              <a:defRPr sz="800">
                <a:solidFill>
                  <a:schemeClr val="bg1"/>
                </a:solidFill>
                <a:latin typeface="Roboto" panose="02000000000000000000" pitchFamily="2" charset="0"/>
                <a:ea typeface="Roboto" panose="02000000000000000000" pitchFamily="2" charset="0"/>
              </a:defRPr>
            </a:lvl1pPr>
            <a:lvl2pPr>
              <a:defRPr>
                <a:solidFill>
                  <a:schemeClr val="accent4"/>
                </a:solidFill>
              </a:defRPr>
            </a:lvl2pPr>
            <a:lvl3pPr>
              <a:defRPr>
                <a:solidFill>
                  <a:schemeClr val="accent4"/>
                </a:solidFill>
              </a:defRPr>
            </a:lvl3pPr>
            <a:lvl4pPr>
              <a:defRPr>
                <a:solidFill>
                  <a:schemeClr val="accent4"/>
                </a:solidFill>
              </a:defRPr>
            </a:lvl4pPr>
            <a:lvl5pPr>
              <a:defRPr>
                <a:solidFill>
                  <a:schemeClr val="accent4"/>
                </a:solidFill>
              </a:defRPr>
            </a:lvl5pPr>
          </a:lstStyle>
          <a:p>
            <a:pPr lvl="0"/>
            <a:r>
              <a:rPr lang="en-US"/>
              <a:t>04</a:t>
            </a:r>
          </a:p>
        </p:txBody>
      </p:sp>
      <p:sp>
        <p:nvSpPr>
          <p:cNvPr id="26" name="Text Placeholder 25">
            <a:extLst>
              <a:ext uri="{FF2B5EF4-FFF2-40B4-BE49-F238E27FC236}">
                <a16:creationId xmlns:a16="http://schemas.microsoft.com/office/drawing/2014/main" id="{6F2DE5B4-F37E-BC11-180D-64F195D3987D}"/>
              </a:ext>
            </a:extLst>
          </p:cNvPr>
          <p:cNvSpPr>
            <a:spLocks noGrp="1"/>
          </p:cNvSpPr>
          <p:nvPr>
            <p:ph type="body" sz="quarter" idx="27" hasCustomPrompt="1"/>
          </p:nvPr>
        </p:nvSpPr>
        <p:spPr>
          <a:xfrm>
            <a:off x="9889762" y="2269996"/>
            <a:ext cx="1157917" cy="1004400"/>
          </a:xfrm>
        </p:spPr>
        <p:txBody>
          <a:bodyPr wrap="square" rIns="0"/>
          <a:lstStyle>
            <a:lvl1pPr>
              <a:spcAft>
                <a:spcPts val="1000"/>
              </a:spcAft>
              <a:defRPr sz="1200">
                <a:solidFill>
                  <a:schemeClr val="bg1"/>
                </a:solidFill>
                <a:latin typeface="+mj-lt"/>
              </a:defRPr>
            </a:lvl1pPr>
            <a:lvl2pPr>
              <a:defRPr sz="1000">
                <a:solidFill>
                  <a:schemeClr val="bg1"/>
                </a:solidFill>
              </a:defRPr>
            </a:lvl2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3972159" y="3906808"/>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05</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3972159" y="422336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6005677" y="3906808"/>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a:t>06</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6005677" y="422336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7947719" y="3906808"/>
            <a:ext cx="115416" cy="123111"/>
          </a:xfrm>
          <a:noFill/>
        </p:spPr>
        <p:txBody>
          <a:bodyPr wrap="square" rIns="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07</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7947719" y="4223366"/>
            <a:ext cx="1157917" cy="1004400"/>
          </a:xfrm>
          <a:noFill/>
        </p:spPr>
        <p:txBody>
          <a:bodyPr wrap="square" rIns="0"/>
          <a:lstStyle>
            <a:lvl1pPr>
              <a:lnSpc>
                <a:spcPct val="100000"/>
              </a:lnSpc>
              <a:spcAft>
                <a:spcPts val="1000"/>
              </a:spcAft>
              <a:defRPr sz="1400">
                <a:solidFill>
                  <a:schemeClr val="bg1"/>
                </a:solidFill>
                <a:latin typeface="+mj-lt"/>
              </a:defRPr>
            </a:lvl1pPr>
            <a:lvl2pPr marL="0" indent="0">
              <a:buNone/>
              <a:defRPr sz="1000">
                <a:solidFill>
                  <a:schemeClr val="bg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30" name="Text Placeholder 29">
            <a:extLst>
              <a:ext uri="{FF2B5EF4-FFF2-40B4-BE49-F238E27FC236}">
                <a16:creationId xmlns:a16="http://schemas.microsoft.com/office/drawing/2014/main" id="{87EFBB06-8252-6E1F-E01F-363256FEB440}"/>
              </a:ext>
            </a:extLst>
          </p:cNvPr>
          <p:cNvSpPr>
            <a:spLocks noGrp="1"/>
          </p:cNvSpPr>
          <p:nvPr>
            <p:ph type="body" sz="quarter" idx="28" hasCustomPrompt="1"/>
          </p:nvPr>
        </p:nvSpPr>
        <p:spPr>
          <a:xfrm>
            <a:off x="9889762" y="3906808"/>
            <a:ext cx="115200" cy="122400"/>
          </a:xfrm>
        </p:spPr>
        <p:txBody>
          <a:bodyPr wrap="square" rIns="0" anchor="ctr" anchorCtr="0"/>
          <a:lstStyle>
            <a:lvl1pPr>
              <a:spcAft>
                <a:spcPts val="0"/>
              </a:spcAft>
              <a:defRPr sz="800">
                <a:solidFill>
                  <a:schemeClr val="bg1"/>
                </a:solidFill>
                <a:latin typeface="Roboto" panose="02000000000000000000" pitchFamily="2" charset="0"/>
                <a:ea typeface="Roboto" panose="02000000000000000000" pitchFamily="2" charset="0"/>
              </a:defRPr>
            </a:lvl1pPr>
          </a:lstStyle>
          <a:p>
            <a:pPr lvl="0"/>
            <a:r>
              <a:rPr lang="en-AU"/>
              <a:t>08</a:t>
            </a:r>
          </a:p>
        </p:txBody>
      </p:sp>
      <p:sp>
        <p:nvSpPr>
          <p:cNvPr id="34" name="Text Placeholder 33">
            <a:extLst>
              <a:ext uri="{FF2B5EF4-FFF2-40B4-BE49-F238E27FC236}">
                <a16:creationId xmlns:a16="http://schemas.microsoft.com/office/drawing/2014/main" id="{162CBBE9-3D56-5099-E894-08DA780DF6D5}"/>
              </a:ext>
            </a:extLst>
          </p:cNvPr>
          <p:cNvSpPr>
            <a:spLocks noGrp="1"/>
          </p:cNvSpPr>
          <p:nvPr>
            <p:ph type="body" sz="quarter" idx="29" hasCustomPrompt="1"/>
          </p:nvPr>
        </p:nvSpPr>
        <p:spPr>
          <a:xfrm>
            <a:off x="9889762" y="4223366"/>
            <a:ext cx="1157917" cy="1004400"/>
          </a:xfrm>
        </p:spPr>
        <p:txBody>
          <a:bodyPr wrap="square" rIns="0"/>
          <a:lstStyle>
            <a:lvl1pPr>
              <a:spcAft>
                <a:spcPts val="1000"/>
              </a:spcAft>
              <a:defRPr sz="1200">
                <a:solidFill>
                  <a:schemeClr val="bg1"/>
                </a:solidFill>
                <a:latin typeface="+mj-lt"/>
              </a:defRPr>
            </a:lvl1pPr>
            <a:lvl2pPr>
              <a:defRPr sz="1000">
                <a:solidFill>
                  <a:schemeClr val="bg1"/>
                </a:solidFill>
              </a:defRPr>
            </a:lvl2pPr>
          </a:lstStyle>
          <a:p>
            <a:pPr lvl="0"/>
            <a:r>
              <a:rPr lang="en-US"/>
              <a:t>Agenda item</a:t>
            </a:r>
          </a:p>
          <a:p>
            <a:pPr lvl="1"/>
            <a:r>
              <a:rPr lang="en-US"/>
              <a:t>Second level</a:t>
            </a:r>
          </a:p>
        </p:txBody>
      </p:sp>
      <p:sp>
        <p:nvSpPr>
          <p:cNvPr id="16" name="Slide Number Placeholder 15">
            <a:extLst>
              <a:ext uri="{FF2B5EF4-FFF2-40B4-BE49-F238E27FC236}">
                <a16:creationId xmlns:a16="http://schemas.microsoft.com/office/drawing/2014/main" id="{A9B133E0-273B-883B-5186-EAD0BF164621}"/>
              </a:ext>
            </a:extLst>
          </p:cNvPr>
          <p:cNvSpPr>
            <a:spLocks noGrp="1"/>
          </p:cNvSpPr>
          <p:nvPr>
            <p:ph type="sldNum" sz="quarter" idx="3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E97B4A31-92FF-1594-41D5-8CADB131E638}"/>
              </a:ext>
            </a:extLst>
          </p:cNvPr>
          <p:cNvSpPr>
            <a:spLocks noGrp="1"/>
          </p:cNvSpPr>
          <p:nvPr>
            <p:ph type="ftr" sz="quarter" idx="30"/>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4021175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1.xml><?xml version="1.0" encoding="utf-8"?>
<p:sldLayout xmlns:a="http://schemas.openxmlformats.org/drawingml/2006/main" xmlns:r="http://schemas.openxmlformats.org/officeDocument/2006/relationships" xmlns:p="http://schemas.openxmlformats.org/presentationml/2006/main" preserve="1">
  <p:cSld name="2_Agenda x7-8 Light (colour)">
    <p:bg>
      <p:bgPr>
        <a:solidFill>
          <a:schemeClr val="bg2"/>
        </a:solidFill>
        <a:effectLst/>
      </p:bgPr>
    </p:bg>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B7D68EFE-7291-F11C-866E-316E3E41C8EA}"/>
              </a:ext>
            </a:extLst>
          </p:cNvPr>
          <p:cNvSpPr/>
          <p:nvPr/>
        </p:nvSpPr>
        <p:spPr>
          <a:xfrm>
            <a:off x="3703636" y="3725621"/>
            <a:ext cx="1872000" cy="1879200"/>
          </a:xfrm>
          <a:prstGeom prst="roundRect">
            <a:avLst>
              <a:gd name="adj" fmla="val 5805"/>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24" name="Rectangle: Rounded Corners 23">
            <a:extLst>
              <a:ext uri="{FF2B5EF4-FFF2-40B4-BE49-F238E27FC236}">
                <a16:creationId xmlns:a16="http://schemas.microsoft.com/office/drawing/2014/main" id="{189FD978-B6C8-C0EE-BDF6-788E5D784BA9}"/>
              </a:ext>
            </a:extLst>
          </p:cNvPr>
          <p:cNvSpPr/>
          <p:nvPr/>
        </p:nvSpPr>
        <p:spPr>
          <a:xfrm>
            <a:off x="5645678" y="3725621"/>
            <a:ext cx="1872000" cy="1879200"/>
          </a:xfrm>
          <a:prstGeom prst="roundRect">
            <a:avLst>
              <a:gd name="adj" fmla="val 5805"/>
            </a:avLst>
          </a:prstGeom>
          <a:solidFill>
            <a:schemeClr val="bg1"/>
          </a:solidFill>
          <a:ln w="6350" cap="flat">
            <a:noFill/>
            <a:prstDash val="solid"/>
            <a:miter/>
          </a:ln>
        </p:spPr>
        <p:txBody>
          <a:bodyPr rtlCol="0" anchor="ctr"/>
          <a:lstStyle/>
          <a:p>
            <a:pPr lvl="0"/>
            <a:endParaRPr lang="en-AU">
              <a:solidFill>
                <a:schemeClr val="accent1"/>
              </a:solidFill>
            </a:endParaRPr>
          </a:p>
        </p:txBody>
      </p:sp>
      <p:sp>
        <p:nvSpPr>
          <p:cNvPr id="28" name="Rectangle: Rounded Corners 27">
            <a:extLst>
              <a:ext uri="{FF2B5EF4-FFF2-40B4-BE49-F238E27FC236}">
                <a16:creationId xmlns:a16="http://schemas.microsoft.com/office/drawing/2014/main" id="{C9E59DFA-7460-BD5E-5F4F-254285E84C81}"/>
              </a:ext>
            </a:extLst>
          </p:cNvPr>
          <p:cNvSpPr/>
          <p:nvPr/>
        </p:nvSpPr>
        <p:spPr>
          <a:xfrm>
            <a:off x="7587720" y="3725621"/>
            <a:ext cx="1872000" cy="1879200"/>
          </a:xfrm>
          <a:prstGeom prst="roundRect">
            <a:avLst>
              <a:gd name="adj" fmla="val 5805"/>
            </a:avLst>
          </a:prstGeom>
          <a:solidFill>
            <a:schemeClr val="bg1"/>
          </a:solidFill>
          <a:ln w="6350" cap="flat">
            <a:noFill/>
            <a:prstDash val="solid"/>
            <a:miter/>
          </a:ln>
        </p:spPr>
        <p:txBody>
          <a:bodyPr rtlCol="0" anchor="ctr"/>
          <a:lstStyle/>
          <a:p>
            <a:pPr lvl="0"/>
            <a:endParaRPr lang="en-AU">
              <a:solidFill>
                <a:schemeClr val="bg1"/>
              </a:solidFill>
            </a:endParaRPr>
          </a:p>
        </p:txBody>
      </p:sp>
      <p:sp>
        <p:nvSpPr>
          <p:cNvPr id="32" name="Rectangle: Rounded Corners 31">
            <a:extLst>
              <a:ext uri="{FF2B5EF4-FFF2-40B4-BE49-F238E27FC236}">
                <a16:creationId xmlns:a16="http://schemas.microsoft.com/office/drawing/2014/main" id="{B877E64A-D83D-4AFD-BF29-9A70F4BB4D89}"/>
              </a:ext>
            </a:extLst>
          </p:cNvPr>
          <p:cNvSpPr/>
          <p:nvPr/>
        </p:nvSpPr>
        <p:spPr>
          <a:xfrm>
            <a:off x="9529763" y="3726809"/>
            <a:ext cx="1870089" cy="1878012"/>
          </a:xfrm>
          <a:prstGeom prst="roundRect">
            <a:avLst>
              <a:gd name="adj" fmla="val 5811"/>
            </a:avLst>
          </a:prstGeom>
          <a:solidFill>
            <a:schemeClr val="bg1"/>
          </a:solidFill>
          <a:ln w="6350" cap="flat">
            <a:noFill/>
            <a:prstDash val="solid"/>
            <a:miter/>
          </a:ln>
        </p:spPr>
        <p:txBody>
          <a:bodyPr rtlCol="0" anchor="ctr"/>
          <a:lstStyle/>
          <a:p>
            <a:pPr lvl="0"/>
            <a:endParaRPr lang="en-AU">
              <a:solidFill>
                <a:schemeClr val="bg1"/>
              </a:solidFill>
            </a:endParaRPr>
          </a:p>
        </p:txBody>
      </p:sp>
      <p:sp>
        <p:nvSpPr>
          <p:cNvPr id="35" name="Rectangle: Rounded Corners 34">
            <a:extLst>
              <a:ext uri="{FF2B5EF4-FFF2-40B4-BE49-F238E27FC236}">
                <a16:creationId xmlns:a16="http://schemas.microsoft.com/office/drawing/2014/main" id="{0CBB25A1-EEA4-6639-5DBD-D39C72882162}"/>
              </a:ext>
            </a:extLst>
          </p:cNvPr>
          <p:cNvSpPr/>
          <p:nvPr/>
        </p:nvSpPr>
        <p:spPr>
          <a:xfrm>
            <a:off x="3703636" y="1772388"/>
            <a:ext cx="1872000" cy="1879200"/>
          </a:xfrm>
          <a:prstGeom prst="roundRect">
            <a:avLst>
              <a:gd name="adj" fmla="val 5805"/>
            </a:avLst>
          </a:prstGeom>
          <a:solidFill>
            <a:schemeClr val="bg1"/>
          </a:solidFill>
          <a:ln w="6350" cap="flat">
            <a:noFill/>
            <a:prstDash val="solid"/>
            <a:miter/>
          </a:ln>
        </p:spPr>
        <p:txBody>
          <a:bodyPr wrap="square" rtlCol="0" anchor="ctr"/>
          <a:lstStyle/>
          <a:p>
            <a:endParaRPr lang="en-AU">
              <a:solidFill>
                <a:schemeClr val="accent1"/>
              </a:solidFill>
            </a:endParaRPr>
          </a:p>
        </p:txBody>
      </p:sp>
      <p:sp>
        <p:nvSpPr>
          <p:cNvPr id="36" name="Rectangle: Rounded Corners 35">
            <a:extLst>
              <a:ext uri="{FF2B5EF4-FFF2-40B4-BE49-F238E27FC236}">
                <a16:creationId xmlns:a16="http://schemas.microsoft.com/office/drawing/2014/main" id="{1B95BB12-6A6F-8532-16F6-A29E39434E0E}"/>
              </a:ext>
            </a:extLst>
          </p:cNvPr>
          <p:cNvSpPr/>
          <p:nvPr/>
        </p:nvSpPr>
        <p:spPr>
          <a:xfrm>
            <a:off x="5645678" y="1772388"/>
            <a:ext cx="1872000" cy="1879200"/>
          </a:xfrm>
          <a:prstGeom prst="roundRect">
            <a:avLst>
              <a:gd name="adj" fmla="val 5805"/>
            </a:avLst>
          </a:prstGeom>
          <a:solidFill>
            <a:schemeClr val="bg1"/>
          </a:solidFill>
          <a:ln w="6350" cap="flat">
            <a:noFill/>
            <a:prstDash val="solid"/>
            <a:miter/>
          </a:ln>
        </p:spPr>
        <p:txBody>
          <a:bodyPr wrap="square" rtlCol="0" anchor="ctr"/>
          <a:lstStyle/>
          <a:p>
            <a:pPr lvl="0"/>
            <a:endParaRPr lang="en-AU">
              <a:solidFill>
                <a:schemeClr val="accent1"/>
              </a:solidFill>
            </a:endParaRPr>
          </a:p>
        </p:txBody>
      </p:sp>
      <p:sp>
        <p:nvSpPr>
          <p:cNvPr id="37" name="Rectangle: Rounded Corners 36">
            <a:extLst>
              <a:ext uri="{FF2B5EF4-FFF2-40B4-BE49-F238E27FC236}">
                <a16:creationId xmlns:a16="http://schemas.microsoft.com/office/drawing/2014/main" id="{42DB1B74-7E20-1D94-C26B-3AF6D5294FAA}"/>
              </a:ext>
            </a:extLst>
          </p:cNvPr>
          <p:cNvSpPr/>
          <p:nvPr/>
        </p:nvSpPr>
        <p:spPr>
          <a:xfrm>
            <a:off x="7587720" y="1772388"/>
            <a:ext cx="1872000" cy="1879200"/>
          </a:xfrm>
          <a:prstGeom prst="roundRect">
            <a:avLst>
              <a:gd name="adj" fmla="val 5805"/>
            </a:avLst>
          </a:prstGeom>
          <a:solidFill>
            <a:schemeClr val="bg1"/>
          </a:solidFill>
          <a:ln w="6350" cap="flat">
            <a:noFill/>
            <a:prstDash val="solid"/>
            <a:miter/>
          </a:ln>
        </p:spPr>
        <p:txBody>
          <a:bodyPr wrap="square" rtlCol="0" anchor="ctr"/>
          <a:lstStyle/>
          <a:p>
            <a:pPr lvl="0"/>
            <a:endParaRPr lang="en-AU">
              <a:solidFill>
                <a:schemeClr val="bg1"/>
              </a:solidFill>
            </a:endParaRPr>
          </a:p>
        </p:txBody>
      </p:sp>
      <p:sp>
        <p:nvSpPr>
          <p:cNvPr id="38" name="Rectangle: Rounded Corners 37">
            <a:extLst>
              <a:ext uri="{FF2B5EF4-FFF2-40B4-BE49-F238E27FC236}">
                <a16:creationId xmlns:a16="http://schemas.microsoft.com/office/drawing/2014/main" id="{8AB62144-8DE6-F93B-F9B2-1B0FCC1360CD}"/>
              </a:ext>
            </a:extLst>
          </p:cNvPr>
          <p:cNvSpPr/>
          <p:nvPr/>
        </p:nvSpPr>
        <p:spPr>
          <a:xfrm>
            <a:off x="9529763" y="1766888"/>
            <a:ext cx="1870089" cy="1878012"/>
          </a:xfrm>
          <a:prstGeom prst="roundRect">
            <a:avLst>
              <a:gd name="adj" fmla="val 5811"/>
            </a:avLst>
          </a:prstGeom>
          <a:solidFill>
            <a:schemeClr val="bg1"/>
          </a:solidFill>
          <a:ln w="6350" cap="flat">
            <a:noFill/>
            <a:prstDash val="solid"/>
            <a:miter/>
          </a:ln>
        </p:spPr>
        <p:txBody>
          <a:bodyPr wrap="square" rtlCol="0" anchor="ctr"/>
          <a:lstStyle/>
          <a:p>
            <a:pPr lvl="0"/>
            <a:endParaRPr lang="en-AU">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6" y="1766888"/>
            <a:ext cx="2389188" cy="901700"/>
          </a:xfrm>
        </p:spPr>
        <p:txBody>
          <a:bodyPr wrap="square">
            <a:noAutofit/>
          </a:bodyPr>
          <a:lstStyle>
            <a:lvl1pPr>
              <a:defRPr>
                <a:solidFill>
                  <a:schemeClr val="accent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3972159"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3972159" y="226999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05677" y="1957575"/>
            <a:ext cx="115416" cy="123111"/>
          </a:xfrm>
        </p:spPr>
        <p:txBody>
          <a:bodyPr wrap="square" rIns="0" anchor="ctr" anchorCtr="0">
            <a:noAutofit/>
          </a:bodyPr>
          <a:lstStyle>
            <a:lvl1pPr>
              <a:lnSpc>
                <a:spcPct val="100000"/>
              </a:lnSpc>
              <a:spcAft>
                <a:spcPts val="0"/>
              </a:spcAft>
              <a:defRPr sz="800">
                <a:solidFill>
                  <a:schemeClr val="accent3"/>
                </a:solidFill>
                <a:latin typeface="Roboto" panose="02000000000000000000" pitchFamily="2" charset="0"/>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05677" y="2269996"/>
            <a:ext cx="1157917" cy="1004400"/>
          </a:xfrm>
        </p:spPr>
        <p:txBody>
          <a:bodyPr wrap="square" rIns="0"/>
          <a:lstStyle>
            <a:lvl1pPr>
              <a:lnSpc>
                <a:spcPct val="100000"/>
              </a:lnSpc>
              <a:spcAft>
                <a:spcPts val="1000"/>
              </a:spcAft>
              <a:defRPr sz="1400">
                <a:solidFill>
                  <a:schemeClr val="accent3"/>
                </a:solidFill>
                <a:latin typeface="+mj-lt"/>
              </a:defRPr>
            </a:lvl1pPr>
            <a:lvl2pPr marL="0" indent="0">
              <a:buNone/>
              <a:defRPr sz="1000">
                <a:solidFill>
                  <a:schemeClr val="accent3"/>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7719" y="1957575"/>
            <a:ext cx="115416" cy="123111"/>
          </a:xfrm>
        </p:spPr>
        <p:txBody>
          <a:bodyPr wrap="square" rIns="0" anchor="ctr" anchorCtr="0">
            <a:noAutofit/>
          </a:bodyPr>
          <a:lstStyle>
            <a:lvl1pPr>
              <a:lnSpc>
                <a:spcPct val="100000"/>
              </a:lnSpc>
              <a:spcAft>
                <a:spcPts val="0"/>
              </a:spcAft>
              <a:defRPr sz="800">
                <a:solidFill>
                  <a:schemeClr val="accent4"/>
                </a:solidFill>
                <a:latin typeface="Roboto" panose="02000000000000000000" pitchFamily="2" charset="0"/>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7719" y="2269996"/>
            <a:ext cx="1157917" cy="1004400"/>
          </a:xfrm>
        </p:spPr>
        <p:txBody>
          <a:bodyPr wrap="square" rIns="0"/>
          <a:lstStyle>
            <a:lvl1pPr>
              <a:lnSpc>
                <a:spcPct val="100000"/>
              </a:lnSpc>
              <a:spcAft>
                <a:spcPts val="1000"/>
              </a:spcAft>
              <a:defRPr sz="1400">
                <a:solidFill>
                  <a:schemeClr val="accent4"/>
                </a:solidFill>
                <a:latin typeface="+mj-lt"/>
              </a:defRPr>
            </a:lvl1pPr>
            <a:lvl2pPr marL="0" indent="0">
              <a:buNone/>
              <a:defRPr sz="1000">
                <a:solidFill>
                  <a:schemeClr val="accent4"/>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2" name="Text Placeholder 21">
            <a:extLst>
              <a:ext uri="{FF2B5EF4-FFF2-40B4-BE49-F238E27FC236}">
                <a16:creationId xmlns:a16="http://schemas.microsoft.com/office/drawing/2014/main" id="{892646F3-64B0-E34F-5911-ED061116A889}"/>
              </a:ext>
            </a:extLst>
          </p:cNvPr>
          <p:cNvSpPr>
            <a:spLocks noGrp="1"/>
          </p:cNvSpPr>
          <p:nvPr>
            <p:ph type="body" sz="quarter" idx="26" hasCustomPrompt="1"/>
          </p:nvPr>
        </p:nvSpPr>
        <p:spPr>
          <a:xfrm>
            <a:off x="9889762" y="1957575"/>
            <a:ext cx="115200" cy="122400"/>
          </a:xfrm>
        </p:spPr>
        <p:txBody>
          <a:bodyPr wrap="square" rIns="0" anchor="ctr" anchorCtr="0"/>
          <a:lstStyle>
            <a:lvl1pPr>
              <a:spcAft>
                <a:spcPts val="0"/>
              </a:spcAft>
              <a:defRPr sz="800">
                <a:solidFill>
                  <a:schemeClr val="accent5"/>
                </a:solidFill>
                <a:latin typeface="Roboto" panose="02000000000000000000" pitchFamily="2" charset="0"/>
                <a:ea typeface="Roboto" panose="02000000000000000000" pitchFamily="2" charset="0"/>
              </a:defRPr>
            </a:lvl1pPr>
            <a:lvl2pPr>
              <a:defRPr>
                <a:solidFill>
                  <a:schemeClr val="accent4"/>
                </a:solidFill>
              </a:defRPr>
            </a:lvl2pPr>
            <a:lvl3pPr>
              <a:defRPr>
                <a:solidFill>
                  <a:schemeClr val="accent4"/>
                </a:solidFill>
              </a:defRPr>
            </a:lvl3pPr>
            <a:lvl4pPr>
              <a:defRPr>
                <a:solidFill>
                  <a:schemeClr val="accent4"/>
                </a:solidFill>
              </a:defRPr>
            </a:lvl4pPr>
            <a:lvl5pPr>
              <a:defRPr>
                <a:solidFill>
                  <a:schemeClr val="accent4"/>
                </a:solidFill>
              </a:defRPr>
            </a:lvl5pPr>
          </a:lstStyle>
          <a:p>
            <a:pPr lvl="0"/>
            <a:r>
              <a:rPr lang="en-US"/>
              <a:t>04</a:t>
            </a:r>
          </a:p>
        </p:txBody>
      </p:sp>
      <p:sp>
        <p:nvSpPr>
          <p:cNvPr id="26" name="Text Placeholder 25">
            <a:extLst>
              <a:ext uri="{FF2B5EF4-FFF2-40B4-BE49-F238E27FC236}">
                <a16:creationId xmlns:a16="http://schemas.microsoft.com/office/drawing/2014/main" id="{6F2DE5B4-F37E-BC11-180D-64F195D3987D}"/>
              </a:ext>
            </a:extLst>
          </p:cNvPr>
          <p:cNvSpPr>
            <a:spLocks noGrp="1"/>
          </p:cNvSpPr>
          <p:nvPr>
            <p:ph type="body" sz="quarter" idx="27" hasCustomPrompt="1"/>
          </p:nvPr>
        </p:nvSpPr>
        <p:spPr>
          <a:xfrm>
            <a:off x="9889762" y="2269996"/>
            <a:ext cx="1157917" cy="1004400"/>
          </a:xfrm>
        </p:spPr>
        <p:txBody>
          <a:bodyPr wrap="square" rIns="0"/>
          <a:lstStyle>
            <a:lvl1pPr>
              <a:spcAft>
                <a:spcPts val="1000"/>
              </a:spcAft>
              <a:defRPr>
                <a:solidFill>
                  <a:schemeClr val="accent5"/>
                </a:solidFill>
                <a:latin typeface="+mj-lt"/>
              </a:defRPr>
            </a:lvl1pPr>
            <a:lvl2pPr>
              <a:defRPr sz="1000">
                <a:solidFill>
                  <a:schemeClr val="accent5"/>
                </a:solidFill>
              </a:defRPr>
            </a:lvl2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3972159" y="3906808"/>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05</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3972159" y="4223366"/>
            <a:ext cx="1157917" cy="1004400"/>
          </a:xfrm>
        </p:spPr>
        <p:txBody>
          <a:bodyPr wrap="square" rIns="0"/>
          <a:lstStyle>
            <a:lvl1pPr>
              <a:lnSpc>
                <a:spcPct val="100000"/>
              </a:lnSpc>
              <a:spcAft>
                <a:spcPts val="1000"/>
              </a:spcAft>
              <a:defRPr sz="1400">
                <a:solidFill>
                  <a:schemeClr val="accent1"/>
                </a:solidFill>
                <a:latin typeface="+mj-lt"/>
              </a:defRPr>
            </a:lvl1pPr>
            <a:lvl2pPr marL="0" indent="0">
              <a:buNone/>
              <a:defRPr sz="10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6005677" y="3906808"/>
            <a:ext cx="115416" cy="123111"/>
          </a:xfrm>
        </p:spPr>
        <p:txBody>
          <a:bodyPr wrap="square" rIns="0" anchor="ctr" anchorCtr="0">
            <a:noAutofit/>
          </a:bodyPr>
          <a:lstStyle>
            <a:lvl1pPr>
              <a:lnSpc>
                <a:spcPct val="100000"/>
              </a:lnSpc>
              <a:spcAft>
                <a:spcPts val="0"/>
              </a:spcAft>
              <a:defRPr sz="800">
                <a:solidFill>
                  <a:schemeClr val="accent3"/>
                </a:solidFill>
                <a:latin typeface="Roboto" panose="02000000000000000000" pitchFamily="2" charset="0"/>
                <a:ea typeface="Roboto" panose="02000000000000000000" pitchFamily="2" charset="0"/>
              </a:defRPr>
            </a:lvl1pPr>
          </a:lstStyle>
          <a:p>
            <a:pPr lvl="0"/>
            <a:r>
              <a:rPr lang="en-US"/>
              <a:t>06</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6005677" y="4223366"/>
            <a:ext cx="1157917" cy="1004400"/>
          </a:xfrm>
        </p:spPr>
        <p:txBody>
          <a:bodyPr wrap="square" rIns="0"/>
          <a:lstStyle>
            <a:lvl1pPr>
              <a:lnSpc>
                <a:spcPct val="100000"/>
              </a:lnSpc>
              <a:spcAft>
                <a:spcPts val="1000"/>
              </a:spcAft>
              <a:defRPr sz="1400">
                <a:solidFill>
                  <a:schemeClr val="accent3"/>
                </a:solidFill>
                <a:latin typeface="+mj-lt"/>
              </a:defRPr>
            </a:lvl1pPr>
            <a:lvl2pPr marL="0" indent="0">
              <a:buNone/>
              <a:defRPr sz="1000">
                <a:solidFill>
                  <a:schemeClr val="accent3"/>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7947719" y="3906808"/>
            <a:ext cx="115416" cy="123111"/>
          </a:xfrm>
          <a:noFill/>
        </p:spPr>
        <p:txBody>
          <a:bodyPr wrap="square" rIns="0" anchor="ctr" anchorCtr="0">
            <a:noAutofit/>
          </a:bodyPr>
          <a:lstStyle>
            <a:lvl1pPr>
              <a:lnSpc>
                <a:spcPct val="100000"/>
              </a:lnSpc>
              <a:spcAft>
                <a:spcPts val="0"/>
              </a:spcAft>
              <a:defRPr sz="800">
                <a:solidFill>
                  <a:schemeClr val="accent4"/>
                </a:solidFill>
                <a:latin typeface="Roboto" panose="02000000000000000000" pitchFamily="2" charset="0"/>
                <a:ea typeface="Roboto" panose="02000000000000000000" pitchFamily="2" charset="0"/>
              </a:defRPr>
            </a:lvl1pPr>
          </a:lstStyle>
          <a:p>
            <a:pPr lvl="0"/>
            <a:r>
              <a:rPr lang="en-US"/>
              <a:t>07</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7947719" y="4223366"/>
            <a:ext cx="1157917" cy="1004400"/>
          </a:xfrm>
          <a:noFill/>
        </p:spPr>
        <p:txBody>
          <a:bodyPr wrap="square" rIns="0"/>
          <a:lstStyle>
            <a:lvl1pPr>
              <a:lnSpc>
                <a:spcPct val="100000"/>
              </a:lnSpc>
              <a:spcAft>
                <a:spcPts val="1000"/>
              </a:spcAft>
              <a:defRPr sz="1400">
                <a:solidFill>
                  <a:schemeClr val="accent4"/>
                </a:solidFill>
                <a:latin typeface="+mj-lt"/>
              </a:defRPr>
            </a:lvl1pPr>
            <a:lvl2pPr marL="0" indent="0">
              <a:buNone/>
              <a:defRPr sz="1000">
                <a:solidFill>
                  <a:schemeClr val="accent4"/>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30" name="Text Placeholder 29">
            <a:extLst>
              <a:ext uri="{FF2B5EF4-FFF2-40B4-BE49-F238E27FC236}">
                <a16:creationId xmlns:a16="http://schemas.microsoft.com/office/drawing/2014/main" id="{87EFBB06-8252-6E1F-E01F-363256FEB440}"/>
              </a:ext>
            </a:extLst>
          </p:cNvPr>
          <p:cNvSpPr>
            <a:spLocks noGrp="1"/>
          </p:cNvSpPr>
          <p:nvPr>
            <p:ph type="body" sz="quarter" idx="28" hasCustomPrompt="1"/>
          </p:nvPr>
        </p:nvSpPr>
        <p:spPr>
          <a:xfrm>
            <a:off x="9889762" y="3906808"/>
            <a:ext cx="115200" cy="122400"/>
          </a:xfrm>
        </p:spPr>
        <p:txBody>
          <a:bodyPr wrap="square" rIns="0" anchor="ctr" anchorCtr="0"/>
          <a:lstStyle>
            <a:lvl1pPr>
              <a:spcAft>
                <a:spcPts val="0"/>
              </a:spcAft>
              <a:defRPr sz="800">
                <a:solidFill>
                  <a:schemeClr val="accent5"/>
                </a:solidFill>
                <a:latin typeface="Roboto" panose="02000000000000000000" pitchFamily="2" charset="0"/>
                <a:ea typeface="Roboto" panose="02000000000000000000" pitchFamily="2" charset="0"/>
              </a:defRPr>
            </a:lvl1pPr>
          </a:lstStyle>
          <a:p>
            <a:pPr lvl="0"/>
            <a:r>
              <a:rPr lang="en-AU"/>
              <a:t>08</a:t>
            </a:r>
          </a:p>
        </p:txBody>
      </p:sp>
      <p:sp>
        <p:nvSpPr>
          <p:cNvPr id="34" name="Text Placeholder 33">
            <a:extLst>
              <a:ext uri="{FF2B5EF4-FFF2-40B4-BE49-F238E27FC236}">
                <a16:creationId xmlns:a16="http://schemas.microsoft.com/office/drawing/2014/main" id="{162CBBE9-3D56-5099-E894-08DA780DF6D5}"/>
              </a:ext>
            </a:extLst>
          </p:cNvPr>
          <p:cNvSpPr>
            <a:spLocks noGrp="1"/>
          </p:cNvSpPr>
          <p:nvPr>
            <p:ph type="body" sz="quarter" idx="29" hasCustomPrompt="1"/>
          </p:nvPr>
        </p:nvSpPr>
        <p:spPr>
          <a:xfrm>
            <a:off x="9889762" y="4223366"/>
            <a:ext cx="1157917" cy="1004400"/>
          </a:xfrm>
        </p:spPr>
        <p:txBody>
          <a:bodyPr wrap="square" rIns="0"/>
          <a:lstStyle>
            <a:lvl1pPr>
              <a:spcAft>
                <a:spcPts val="1000"/>
              </a:spcAft>
              <a:defRPr>
                <a:solidFill>
                  <a:schemeClr val="accent5"/>
                </a:solidFill>
                <a:latin typeface="+mj-lt"/>
              </a:defRPr>
            </a:lvl1pPr>
            <a:lvl2pPr>
              <a:defRPr sz="1000">
                <a:solidFill>
                  <a:schemeClr val="accent5"/>
                </a:solidFill>
              </a:defRPr>
            </a:lvl2pPr>
          </a:lstStyle>
          <a:p>
            <a:pPr lvl="0"/>
            <a:r>
              <a:rPr lang="en-US"/>
              <a:t>Agenda item</a:t>
            </a:r>
          </a:p>
          <a:p>
            <a:pPr lvl="1"/>
            <a:r>
              <a:rPr lang="en-US"/>
              <a:t>Second level</a:t>
            </a:r>
          </a:p>
        </p:txBody>
      </p:sp>
      <p:sp>
        <p:nvSpPr>
          <p:cNvPr id="16" name="Slide Number Placeholder 15">
            <a:extLst>
              <a:ext uri="{FF2B5EF4-FFF2-40B4-BE49-F238E27FC236}">
                <a16:creationId xmlns:a16="http://schemas.microsoft.com/office/drawing/2014/main" id="{958305EF-E9E0-684B-862D-0FF7A844956A}"/>
              </a:ext>
            </a:extLst>
          </p:cNvPr>
          <p:cNvSpPr>
            <a:spLocks noGrp="1"/>
          </p:cNvSpPr>
          <p:nvPr>
            <p:ph type="sldNum" sz="quarter" idx="3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FFD0C7E5-B097-29D5-7071-62EEF4C70EE7}"/>
              </a:ext>
            </a:extLst>
          </p:cNvPr>
          <p:cNvSpPr>
            <a:spLocks noGrp="1"/>
          </p:cNvSpPr>
          <p:nvPr>
            <p:ph type="ftr" sz="quarter" idx="30"/>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3376221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2.xml><?xml version="1.0" encoding="utf-8"?>
<p:sldLayout xmlns:a="http://schemas.openxmlformats.org/drawingml/2006/main" xmlns:r="http://schemas.openxmlformats.org/officeDocument/2006/relationships" xmlns:p="http://schemas.openxmlformats.org/presentationml/2006/main" showMasterSp="0" preserve="1">
  <p:cSld name="2_Agenda x9-12 Dark">
    <p:bg>
      <p:bgPr>
        <a:solidFill>
          <a:schemeClr val="accent1"/>
        </a:solidFill>
        <a:effectLst/>
      </p:bgPr>
    </p:bg>
    <p:spTree>
      <p:nvGrpSpPr>
        <p:cNvPr id="1" name=""/>
        <p:cNvGrpSpPr/>
        <p:nvPr/>
      </p:nvGrpSpPr>
      <p:grpSpPr>
        <a:xfrm>
          <a:off x="0" y="0"/>
          <a:ext cx="0" cy="0"/>
          <a:chOff x="0" y="0"/>
          <a:chExt cx="0" cy="0"/>
        </a:xfrm>
      </p:grpSpPr>
      <p:sp>
        <p:nvSpPr>
          <p:cNvPr id="18" name="Rectangle: Rounded Corners 17">
            <a:extLst>
              <a:ext uri="{FF2B5EF4-FFF2-40B4-BE49-F238E27FC236}">
                <a16:creationId xmlns:a16="http://schemas.microsoft.com/office/drawing/2014/main" id="{BAE70E99-4613-72D9-8B06-2DFCFC44213F}"/>
              </a:ext>
            </a:extLst>
          </p:cNvPr>
          <p:cNvSpPr/>
          <p:nvPr/>
        </p:nvSpPr>
        <p:spPr>
          <a:xfrm>
            <a:off x="3703638" y="1766888"/>
            <a:ext cx="8115300" cy="4802187"/>
          </a:xfrm>
          <a:prstGeom prst="roundRect">
            <a:avLst>
              <a:gd name="adj" fmla="val 22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400" err="1">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5" y="1766888"/>
            <a:ext cx="2400829" cy="901700"/>
          </a:xfrm>
        </p:spPr>
        <p:txBody>
          <a:bodyPr wrap="square">
            <a:noAutofit/>
          </a:bodyPr>
          <a:lstStyle>
            <a:lvl1pPr>
              <a:defRPr>
                <a:solidFill>
                  <a:schemeClr val="bg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66214" y="2055643"/>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513824" y="2099458"/>
            <a:ext cx="1606979" cy="756000"/>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63660" y="2055643"/>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114257" y="2099458"/>
            <a:ext cx="1606979" cy="756000"/>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47904" y="2055643"/>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699725" y="2099458"/>
            <a:ext cx="1606979" cy="756000"/>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2" name="Text Placeholder 21">
            <a:extLst>
              <a:ext uri="{FF2B5EF4-FFF2-40B4-BE49-F238E27FC236}">
                <a16:creationId xmlns:a16="http://schemas.microsoft.com/office/drawing/2014/main" id="{892646F3-64B0-E34F-5911-ED061116A889}"/>
              </a:ext>
            </a:extLst>
          </p:cNvPr>
          <p:cNvSpPr>
            <a:spLocks noGrp="1"/>
          </p:cNvSpPr>
          <p:nvPr>
            <p:ph type="body" sz="quarter" idx="26" hasCustomPrompt="1"/>
          </p:nvPr>
        </p:nvSpPr>
        <p:spPr>
          <a:xfrm>
            <a:off x="4066214" y="3173431"/>
            <a:ext cx="391777" cy="360000"/>
          </a:xfrm>
        </p:spPr>
        <p:txBody>
          <a:bodyPr wrap="square" rIns="0" anchor="t" anchorCtr="0"/>
          <a:lstStyle>
            <a:lvl1pPr>
              <a:spcAft>
                <a:spcPts val="0"/>
              </a:spcAft>
              <a:defRPr sz="2400">
                <a:solidFill>
                  <a:schemeClr val="accent1"/>
                </a:solidFill>
                <a:latin typeface="+mn-lt"/>
                <a:ea typeface="Roboto" panose="02000000000000000000" pitchFamily="2" charset="0"/>
              </a:defRPr>
            </a:lvl1pPr>
            <a:lvl2pPr>
              <a:defRPr>
                <a:solidFill>
                  <a:schemeClr val="accent4"/>
                </a:solidFill>
              </a:defRPr>
            </a:lvl2pPr>
            <a:lvl3pPr>
              <a:defRPr>
                <a:solidFill>
                  <a:schemeClr val="accent4"/>
                </a:solidFill>
              </a:defRPr>
            </a:lvl3pPr>
            <a:lvl4pPr>
              <a:defRPr>
                <a:solidFill>
                  <a:schemeClr val="accent4"/>
                </a:solidFill>
              </a:defRPr>
            </a:lvl4pPr>
            <a:lvl5pPr>
              <a:defRPr>
                <a:solidFill>
                  <a:schemeClr val="accent4"/>
                </a:solidFill>
              </a:defRPr>
            </a:lvl5pPr>
          </a:lstStyle>
          <a:p>
            <a:pPr lvl="0"/>
            <a:r>
              <a:rPr lang="en-US"/>
              <a:t>04</a:t>
            </a:r>
          </a:p>
        </p:txBody>
      </p:sp>
      <p:sp>
        <p:nvSpPr>
          <p:cNvPr id="26" name="Text Placeholder 25">
            <a:extLst>
              <a:ext uri="{FF2B5EF4-FFF2-40B4-BE49-F238E27FC236}">
                <a16:creationId xmlns:a16="http://schemas.microsoft.com/office/drawing/2014/main" id="{6F2DE5B4-F37E-BC11-180D-64F195D3987D}"/>
              </a:ext>
            </a:extLst>
          </p:cNvPr>
          <p:cNvSpPr>
            <a:spLocks noGrp="1"/>
          </p:cNvSpPr>
          <p:nvPr>
            <p:ph type="body" sz="quarter" idx="27" hasCustomPrompt="1"/>
          </p:nvPr>
        </p:nvSpPr>
        <p:spPr>
          <a:xfrm>
            <a:off x="4513824" y="3219374"/>
            <a:ext cx="1606979" cy="756000"/>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6663660" y="3173431"/>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vl2pPr marL="0" indent="0">
              <a:buNone/>
              <a:defRPr/>
            </a:lvl2pPr>
          </a:lstStyle>
          <a:p>
            <a:pPr lvl="0"/>
            <a:r>
              <a:rPr lang="en-US"/>
              <a:t>05</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114257" y="3219374"/>
            <a:ext cx="1606979" cy="756000"/>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9247904" y="3173431"/>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stStyle>
          <a:p>
            <a:pPr lvl="0"/>
            <a:r>
              <a:rPr lang="en-US"/>
              <a:t>06</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9699725" y="3219374"/>
            <a:ext cx="1606979" cy="756000"/>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4066214" y="4291219"/>
            <a:ext cx="391777" cy="360000"/>
          </a:xfrm>
          <a:noFill/>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stStyle>
          <a:p>
            <a:pPr lvl="0"/>
            <a:r>
              <a:rPr lang="en-US"/>
              <a:t>07</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4513824" y="4339290"/>
            <a:ext cx="1606979" cy="756000"/>
          </a:xfrm>
          <a:noFill/>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30" name="Text Placeholder 29">
            <a:extLst>
              <a:ext uri="{FF2B5EF4-FFF2-40B4-BE49-F238E27FC236}">
                <a16:creationId xmlns:a16="http://schemas.microsoft.com/office/drawing/2014/main" id="{87EFBB06-8252-6E1F-E01F-363256FEB440}"/>
              </a:ext>
            </a:extLst>
          </p:cNvPr>
          <p:cNvSpPr>
            <a:spLocks noGrp="1"/>
          </p:cNvSpPr>
          <p:nvPr>
            <p:ph type="body" sz="quarter" idx="28" hasCustomPrompt="1"/>
          </p:nvPr>
        </p:nvSpPr>
        <p:spPr>
          <a:xfrm>
            <a:off x="6663660" y="4291219"/>
            <a:ext cx="391777" cy="360000"/>
          </a:xfrm>
        </p:spPr>
        <p:txBody>
          <a:bodyPr wrap="square" rIns="0" anchor="t" anchorCtr="0"/>
          <a:lstStyle>
            <a:lvl1pPr>
              <a:spcAft>
                <a:spcPts val="0"/>
              </a:spcAft>
              <a:defRPr sz="2400">
                <a:solidFill>
                  <a:schemeClr val="accent1"/>
                </a:solidFill>
                <a:latin typeface="+mn-lt"/>
                <a:ea typeface="Roboto" panose="02000000000000000000" pitchFamily="2" charset="0"/>
              </a:defRPr>
            </a:lvl1pPr>
          </a:lstStyle>
          <a:p>
            <a:pPr lvl="0"/>
            <a:r>
              <a:rPr lang="en-AU"/>
              <a:t>08</a:t>
            </a:r>
          </a:p>
        </p:txBody>
      </p:sp>
      <p:sp>
        <p:nvSpPr>
          <p:cNvPr id="34" name="Text Placeholder 33">
            <a:extLst>
              <a:ext uri="{FF2B5EF4-FFF2-40B4-BE49-F238E27FC236}">
                <a16:creationId xmlns:a16="http://schemas.microsoft.com/office/drawing/2014/main" id="{162CBBE9-3D56-5099-E894-08DA780DF6D5}"/>
              </a:ext>
            </a:extLst>
          </p:cNvPr>
          <p:cNvSpPr>
            <a:spLocks noGrp="1"/>
          </p:cNvSpPr>
          <p:nvPr>
            <p:ph type="body" sz="quarter" idx="29" hasCustomPrompt="1"/>
          </p:nvPr>
        </p:nvSpPr>
        <p:spPr>
          <a:xfrm>
            <a:off x="7064587" y="4339290"/>
            <a:ext cx="1606979" cy="756000"/>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0" name="Text Placeholder 49">
            <a:extLst>
              <a:ext uri="{FF2B5EF4-FFF2-40B4-BE49-F238E27FC236}">
                <a16:creationId xmlns:a16="http://schemas.microsoft.com/office/drawing/2014/main" id="{FE05878F-E077-B9B1-3726-5ED42E4CEA90}"/>
              </a:ext>
            </a:extLst>
          </p:cNvPr>
          <p:cNvSpPr>
            <a:spLocks noGrp="1"/>
          </p:cNvSpPr>
          <p:nvPr>
            <p:ph type="body" sz="quarter" idx="34" hasCustomPrompt="1"/>
          </p:nvPr>
        </p:nvSpPr>
        <p:spPr>
          <a:xfrm>
            <a:off x="9247904" y="4291219"/>
            <a:ext cx="391777" cy="360000"/>
          </a:xfrm>
        </p:spPr>
        <p:txBody>
          <a:bodyPr wrap="square" rIns="0"/>
          <a:lstStyle>
            <a:lvl1pPr>
              <a:defRPr sz="2400">
                <a:solidFill>
                  <a:schemeClr val="accent1"/>
                </a:solidFill>
              </a:defRPr>
            </a:lvl1pPr>
          </a:lstStyle>
          <a:p>
            <a:pPr lvl="0"/>
            <a:r>
              <a:rPr lang="en-US"/>
              <a:t>09</a:t>
            </a:r>
          </a:p>
        </p:txBody>
      </p:sp>
      <p:sp>
        <p:nvSpPr>
          <p:cNvPr id="40" name="Text Placeholder 39">
            <a:extLst>
              <a:ext uri="{FF2B5EF4-FFF2-40B4-BE49-F238E27FC236}">
                <a16:creationId xmlns:a16="http://schemas.microsoft.com/office/drawing/2014/main" id="{84062858-BFD7-A988-A6E9-19652EF6A325}"/>
              </a:ext>
            </a:extLst>
          </p:cNvPr>
          <p:cNvSpPr>
            <a:spLocks noGrp="1"/>
          </p:cNvSpPr>
          <p:nvPr>
            <p:ph type="body" sz="quarter" idx="30" hasCustomPrompt="1"/>
          </p:nvPr>
        </p:nvSpPr>
        <p:spPr>
          <a:xfrm>
            <a:off x="9699725" y="4339290"/>
            <a:ext cx="1606979" cy="756000"/>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2" name="Text Placeholder 51">
            <a:extLst>
              <a:ext uri="{FF2B5EF4-FFF2-40B4-BE49-F238E27FC236}">
                <a16:creationId xmlns:a16="http://schemas.microsoft.com/office/drawing/2014/main" id="{F1161F96-9575-7BE4-F16A-71A4FD264B8D}"/>
              </a:ext>
            </a:extLst>
          </p:cNvPr>
          <p:cNvSpPr>
            <a:spLocks noGrp="1"/>
          </p:cNvSpPr>
          <p:nvPr>
            <p:ph type="body" sz="quarter" idx="35" hasCustomPrompt="1"/>
          </p:nvPr>
        </p:nvSpPr>
        <p:spPr>
          <a:xfrm>
            <a:off x="4066214" y="5409008"/>
            <a:ext cx="391777" cy="360000"/>
          </a:xfrm>
        </p:spPr>
        <p:txBody>
          <a:bodyPr wrap="square" rIns="0"/>
          <a:lstStyle>
            <a:lvl1pPr>
              <a:defRPr sz="2400">
                <a:solidFill>
                  <a:schemeClr val="accent1"/>
                </a:solidFill>
              </a:defRPr>
            </a:lvl1pPr>
          </a:lstStyle>
          <a:p>
            <a:pPr lvl="0"/>
            <a:r>
              <a:rPr lang="en-US"/>
              <a:t>10</a:t>
            </a:r>
          </a:p>
        </p:txBody>
      </p:sp>
      <p:sp>
        <p:nvSpPr>
          <p:cNvPr id="42" name="Text Placeholder 41">
            <a:extLst>
              <a:ext uri="{FF2B5EF4-FFF2-40B4-BE49-F238E27FC236}">
                <a16:creationId xmlns:a16="http://schemas.microsoft.com/office/drawing/2014/main" id="{671D4104-919F-0135-748E-AF617EEF5390}"/>
              </a:ext>
            </a:extLst>
          </p:cNvPr>
          <p:cNvSpPr>
            <a:spLocks noGrp="1"/>
          </p:cNvSpPr>
          <p:nvPr>
            <p:ph type="body" sz="quarter" idx="31" hasCustomPrompt="1"/>
          </p:nvPr>
        </p:nvSpPr>
        <p:spPr>
          <a:xfrm>
            <a:off x="4513824" y="5459205"/>
            <a:ext cx="1606979" cy="756000"/>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4" name="Text Placeholder 53">
            <a:extLst>
              <a:ext uri="{FF2B5EF4-FFF2-40B4-BE49-F238E27FC236}">
                <a16:creationId xmlns:a16="http://schemas.microsoft.com/office/drawing/2014/main" id="{D48F7D7A-C525-3DAE-5F47-1AF42B54E8BA}"/>
              </a:ext>
            </a:extLst>
          </p:cNvPr>
          <p:cNvSpPr>
            <a:spLocks noGrp="1"/>
          </p:cNvSpPr>
          <p:nvPr>
            <p:ph type="body" sz="quarter" idx="36" hasCustomPrompt="1"/>
          </p:nvPr>
        </p:nvSpPr>
        <p:spPr>
          <a:xfrm>
            <a:off x="6663660" y="5409008"/>
            <a:ext cx="391777" cy="360000"/>
          </a:xfrm>
        </p:spPr>
        <p:txBody>
          <a:bodyPr wrap="square" rIns="0"/>
          <a:lstStyle>
            <a:lvl1pPr>
              <a:defRPr sz="2400">
                <a:solidFill>
                  <a:schemeClr val="accent1"/>
                </a:solidFill>
              </a:defRPr>
            </a:lvl1pPr>
          </a:lstStyle>
          <a:p>
            <a:pPr lvl="0"/>
            <a:r>
              <a:rPr lang="en-US"/>
              <a:t>11</a:t>
            </a:r>
          </a:p>
        </p:txBody>
      </p:sp>
      <p:sp>
        <p:nvSpPr>
          <p:cNvPr id="44" name="Text Placeholder 43">
            <a:extLst>
              <a:ext uri="{FF2B5EF4-FFF2-40B4-BE49-F238E27FC236}">
                <a16:creationId xmlns:a16="http://schemas.microsoft.com/office/drawing/2014/main" id="{9FCCDC58-92BF-5F26-7F2E-463414FF743A}"/>
              </a:ext>
            </a:extLst>
          </p:cNvPr>
          <p:cNvSpPr>
            <a:spLocks noGrp="1"/>
          </p:cNvSpPr>
          <p:nvPr>
            <p:ph type="body" sz="quarter" idx="32" hasCustomPrompt="1"/>
          </p:nvPr>
        </p:nvSpPr>
        <p:spPr>
          <a:xfrm>
            <a:off x="7114257" y="5459205"/>
            <a:ext cx="1606979" cy="756000"/>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6" name="Text Placeholder 55">
            <a:extLst>
              <a:ext uri="{FF2B5EF4-FFF2-40B4-BE49-F238E27FC236}">
                <a16:creationId xmlns:a16="http://schemas.microsoft.com/office/drawing/2014/main" id="{D1369682-67C9-5833-F89D-DEC07C86FB67}"/>
              </a:ext>
            </a:extLst>
          </p:cNvPr>
          <p:cNvSpPr>
            <a:spLocks noGrp="1"/>
          </p:cNvSpPr>
          <p:nvPr>
            <p:ph type="body" sz="quarter" idx="37" hasCustomPrompt="1"/>
          </p:nvPr>
        </p:nvSpPr>
        <p:spPr>
          <a:xfrm>
            <a:off x="9247904" y="5409008"/>
            <a:ext cx="391777" cy="360000"/>
          </a:xfrm>
        </p:spPr>
        <p:txBody>
          <a:bodyPr wrap="square" rIns="0"/>
          <a:lstStyle>
            <a:lvl1pPr>
              <a:defRPr sz="2400">
                <a:solidFill>
                  <a:schemeClr val="accent1"/>
                </a:solidFill>
              </a:defRPr>
            </a:lvl1pPr>
          </a:lstStyle>
          <a:p>
            <a:pPr lvl="0"/>
            <a:r>
              <a:rPr lang="en-US"/>
              <a:t>12</a:t>
            </a:r>
          </a:p>
        </p:txBody>
      </p:sp>
      <p:sp>
        <p:nvSpPr>
          <p:cNvPr id="48" name="Text Placeholder 47">
            <a:extLst>
              <a:ext uri="{FF2B5EF4-FFF2-40B4-BE49-F238E27FC236}">
                <a16:creationId xmlns:a16="http://schemas.microsoft.com/office/drawing/2014/main" id="{1E152F60-492B-9FD8-5AC2-A0FBF4628D47}"/>
              </a:ext>
            </a:extLst>
          </p:cNvPr>
          <p:cNvSpPr>
            <a:spLocks noGrp="1"/>
          </p:cNvSpPr>
          <p:nvPr>
            <p:ph type="body" sz="quarter" idx="33" hasCustomPrompt="1"/>
          </p:nvPr>
        </p:nvSpPr>
        <p:spPr>
          <a:xfrm>
            <a:off x="9699725" y="5459205"/>
            <a:ext cx="1606979" cy="756000"/>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GB"/>
              <a:t>Experian Presentation Concept Batch 1+2+3 | Confidential</a:t>
            </a:r>
            <a:endParaRPr lang="en-US"/>
          </a:p>
        </p:txBody>
      </p:sp>
      <p:pic>
        <p:nvPicPr>
          <p:cNvPr id="5" name="Graphic 4">
            <a:extLst>
              <a:ext uri="{FF2B5EF4-FFF2-40B4-BE49-F238E27FC236}">
                <a16:creationId xmlns:a16="http://schemas.microsoft.com/office/drawing/2014/main" id="{687DD037-2CA8-E065-5165-1FF076CC2D7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921010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3.xml><?xml version="1.0" encoding="utf-8"?>
<p:sldLayout xmlns:a="http://schemas.openxmlformats.org/drawingml/2006/main" xmlns:r="http://schemas.openxmlformats.org/officeDocument/2006/relationships" xmlns:p="http://schemas.openxmlformats.org/presentationml/2006/main" preserve="1">
  <p:cSld name="2_Agenda x9-12 Light">
    <p:bg>
      <p:bgPr>
        <a:solidFill>
          <a:schemeClr val="bg2"/>
        </a:solidFill>
        <a:effectLst/>
      </p:bgPr>
    </p:bg>
    <p:spTree>
      <p:nvGrpSpPr>
        <p:cNvPr id="1" name=""/>
        <p:cNvGrpSpPr/>
        <p:nvPr/>
      </p:nvGrpSpPr>
      <p:grpSpPr>
        <a:xfrm>
          <a:off x="0" y="0"/>
          <a:ext cx="0" cy="0"/>
          <a:chOff x="0" y="0"/>
          <a:chExt cx="0" cy="0"/>
        </a:xfrm>
      </p:grpSpPr>
      <p:sp>
        <p:nvSpPr>
          <p:cNvPr id="18" name="Rectangle: Rounded Corners 17">
            <a:extLst>
              <a:ext uri="{FF2B5EF4-FFF2-40B4-BE49-F238E27FC236}">
                <a16:creationId xmlns:a16="http://schemas.microsoft.com/office/drawing/2014/main" id="{BAE70E99-4613-72D9-8B06-2DFCFC44213F}"/>
              </a:ext>
            </a:extLst>
          </p:cNvPr>
          <p:cNvSpPr/>
          <p:nvPr/>
        </p:nvSpPr>
        <p:spPr>
          <a:xfrm>
            <a:off x="3703638" y="1766888"/>
            <a:ext cx="8115300" cy="4802187"/>
          </a:xfrm>
          <a:prstGeom prst="roundRect">
            <a:avLst>
              <a:gd name="adj" fmla="val 22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400" err="1">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6" y="1766888"/>
            <a:ext cx="2389188" cy="901700"/>
          </a:xfrm>
        </p:spPr>
        <p:txBody>
          <a:bodyPr wrap="square">
            <a:noAutofit/>
          </a:bodyPr>
          <a:lstStyle>
            <a:lvl1pPr>
              <a:defRPr>
                <a:solidFill>
                  <a:schemeClr val="accent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66214" y="2055643"/>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513824" y="2099458"/>
            <a:ext cx="1606979" cy="755858"/>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63660" y="2055643"/>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114257" y="2099458"/>
            <a:ext cx="1606979" cy="755858"/>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47904" y="2055643"/>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699725" y="2099458"/>
            <a:ext cx="1606979" cy="755858"/>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2" name="Text Placeholder 21">
            <a:extLst>
              <a:ext uri="{FF2B5EF4-FFF2-40B4-BE49-F238E27FC236}">
                <a16:creationId xmlns:a16="http://schemas.microsoft.com/office/drawing/2014/main" id="{892646F3-64B0-E34F-5911-ED061116A889}"/>
              </a:ext>
            </a:extLst>
          </p:cNvPr>
          <p:cNvSpPr>
            <a:spLocks noGrp="1"/>
          </p:cNvSpPr>
          <p:nvPr>
            <p:ph type="body" sz="quarter" idx="26" hasCustomPrompt="1"/>
          </p:nvPr>
        </p:nvSpPr>
        <p:spPr>
          <a:xfrm>
            <a:off x="4066214" y="3173431"/>
            <a:ext cx="391777" cy="360000"/>
          </a:xfrm>
        </p:spPr>
        <p:txBody>
          <a:bodyPr wrap="square" rIns="0" anchor="t" anchorCtr="0"/>
          <a:lstStyle>
            <a:lvl1pPr>
              <a:spcAft>
                <a:spcPts val="0"/>
              </a:spcAft>
              <a:defRPr sz="2400">
                <a:solidFill>
                  <a:schemeClr val="accent1"/>
                </a:solidFill>
                <a:latin typeface="+mn-lt"/>
                <a:ea typeface="Roboto" panose="02000000000000000000" pitchFamily="2" charset="0"/>
              </a:defRPr>
            </a:lvl1pPr>
            <a:lvl2pPr>
              <a:defRPr>
                <a:solidFill>
                  <a:schemeClr val="accent4"/>
                </a:solidFill>
              </a:defRPr>
            </a:lvl2pPr>
            <a:lvl3pPr>
              <a:defRPr>
                <a:solidFill>
                  <a:schemeClr val="accent4"/>
                </a:solidFill>
              </a:defRPr>
            </a:lvl3pPr>
            <a:lvl4pPr>
              <a:defRPr>
                <a:solidFill>
                  <a:schemeClr val="accent4"/>
                </a:solidFill>
              </a:defRPr>
            </a:lvl4pPr>
            <a:lvl5pPr>
              <a:defRPr>
                <a:solidFill>
                  <a:schemeClr val="accent4"/>
                </a:solidFill>
              </a:defRPr>
            </a:lvl5pPr>
          </a:lstStyle>
          <a:p>
            <a:pPr lvl="0"/>
            <a:r>
              <a:rPr lang="en-US"/>
              <a:t>04</a:t>
            </a:r>
          </a:p>
        </p:txBody>
      </p:sp>
      <p:sp>
        <p:nvSpPr>
          <p:cNvPr id="26" name="Text Placeholder 25">
            <a:extLst>
              <a:ext uri="{FF2B5EF4-FFF2-40B4-BE49-F238E27FC236}">
                <a16:creationId xmlns:a16="http://schemas.microsoft.com/office/drawing/2014/main" id="{6F2DE5B4-F37E-BC11-180D-64F195D3987D}"/>
              </a:ext>
            </a:extLst>
          </p:cNvPr>
          <p:cNvSpPr>
            <a:spLocks noGrp="1"/>
          </p:cNvSpPr>
          <p:nvPr>
            <p:ph type="body" sz="quarter" idx="27" hasCustomPrompt="1"/>
          </p:nvPr>
        </p:nvSpPr>
        <p:spPr>
          <a:xfrm>
            <a:off x="4513824" y="3219374"/>
            <a:ext cx="1606979" cy="755858"/>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6663660" y="3173431"/>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vl2pPr marL="0" indent="0">
              <a:buNone/>
              <a:defRPr/>
            </a:lvl2pPr>
          </a:lstStyle>
          <a:p>
            <a:pPr lvl="0"/>
            <a:r>
              <a:rPr lang="en-US"/>
              <a:t>05</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114257" y="3219374"/>
            <a:ext cx="1606979" cy="755858"/>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9247904" y="3173431"/>
            <a:ext cx="391777" cy="360000"/>
          </a:xfrm>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stStyle>
          <a:p>
            <a:pPr lvl="0"/>
            <a:r>
              <a:rPr lang="en-US"/>
              <a:t>06</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9699725" y="3219374"/>
            <a:ext cx="1606979" cy="755858"/>
          </a:xfrm>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4066214" y="4291219"/>
            <a:ext cx="391777" cy="360000"/>
          </a:xfrm>
          <a:noFill/>
        </p:spPr>
        <p:txBody>
          <a:bodyPr wrap="square" rIns="0" anchor="t" anchorCtr="0">
            <a:noAutofit/>
          </a:bodyPr>
          <a:lstStyle>
            <a:lvl1pPr>
              <a:lnSpc>
                <a:spcPct val="100000"/>
              </a:lnSpc>
              <a:spcAft>
                <a:spcPts val="0"/>
              </a:spcAft>
              <a:defRPr sz="2400">
                <a:solidFill>
                  <a:schemeClr val="accent1"/>
                </a:solidFill>
                <a:latin typeface="+mn-lt"/>
                <a:ea typeface="Roboto" panose="02000000000000000000" pitchFamily="2" charset="0"/>
              </a:defRPr>
            </a:lvl1pPr>
          </a:lstStyle>
          <a:p>
            <a:pPr lvl="0"/>
            <a:r>
              <a:rPr lang="en-US"/>
              <a:t>07</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4513824" y="4339290"/>
            <a:ext cx="1606979" cy="755858"/>
          </a:xfrm>
          <a:noFill/>
        </p:spPr>
        <p:txBody>
          <a:bodyPr rIns="0"/>
          <a:lstStyle>
            <a:lvl1pPr>
              <a:lnSpc>
                <a:spcPct val="100000"/>
              </a:lnSpc>
              <a:spcAft>
                <a:spcPts val="600"/>
              </a:spcAft>
              <a:defRPr sz="1400">
                <a:solidFill>
                  <a:schemeClr val="accent1"/>
                </a:solidFill>
                <a:latin typeface="+mj-lt"/>
              </a:defRPr>
            </a:lvl1pPr>
            <a:lvl2pPr marL="0" indent="0">
              <a:buNone/>
              <a:defRPr sz="11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30" name="Text Placeholder 29">
            <a:extLst>
              <a:ext uri="{FF2B5EF4-FFF2-40B4-BE49-F238E27FC236}">
                <a16:creationId xmlns:a16="http://schemas.microsoft.com/office/drawing/2014/main" id="{87EFBB06-8252-6E1F-E01F-363256FEB440}"/>
              </a:ext>
            </a:extLst>
          </p:cNvPr>
          <p:cNvSpPr>
            <a:spLocks noGrp="1"/>
          </p:cNvSpPr>
          <p:nvPr>
            <p:ph type="body" sz="quarter" idx="28" hasCustomPrompt="1"/>
          </p:nvPr>
        </p:nvSpPr>
        <p:spPr>
          <a:xfrm>
            <a:off x="6663660" y="4291219"/>
            <a:ext cx="391777" cy="360000"/>
          </a:xfrm>
        </p:spPr>
        <p:txBody>
          <a:bodyPr wrap="square" rIns="0" anchor="t" anchorCtr="0"/>
          <a:lstStyle>
            <a:lvl1pPr>
              <a:spcAft>
                <a:spcPts val="0"/>
              </a:spcAft>
              <a:defRPr sz="2400">
                <a:solidFill>
                  <a:schemeClr val="accent1"/>
                </a:solidFill>
                <a:latin typeface="+mn-lt"/>
                <a:ea typeface="Roboto" panose="02000000000000000000" pitchFamily="2" charset="0"/>
              </a:defRPr>
            </a:lvl1pPr>
          </a:lstStyle>
          <a:p>
            <a:pPr lvl="0"/>
            <a:r>
              <a:rPr lang="en-AU"/>
              <a:t>08</a:t>
            </a:r>
          </a:p>
        </p:txBody>
      </p:sp>
      <p:sp>
        <p:nvSpPr>
          <p:cNvPr id="34" name="Text Placeholder 33">
            <a:extLst>
              <a:ext uri="{FF2B5EF4-FFF2-40B4-BE49-F238E27FC236}">
                <a16:creationId xmlns:a16="http://schemas.microsoft.com/office/drawing/2014/main" id="{162CBBE9-3D56-5099-E894-08DA780DF6D5}"/>
              </a:ext>
            </a:extLst>
          </p:cNvPr>
          <p:cNvSpPr>
            <a:spLocks noGrp="1"/>
          </p:cNvSpPr>
          <p:nvPr>
            <p:ph type="body" sz="quarter" idx="29" hasCustomPrompt="1"/>
          </p:nvPr>
        </p:nvSpPr>
        <p:spPr>
          <a:xfrm>
            <a:off x="7064587" y="4339290"/>
            <a:ext cx="1606979" cy="755858"/>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0" name="Text Placeholder 49">
            <a:extLst>
              <a:ext uri="{FF2B5EF4-FFF2-40B4-BE49-F238E27FC236}">
                <a16:creationId xmlns:a16="http://schemas.microsoft.com/office/drawing/2014/main" id="{FE05878F-E077-B9B1-3726-5ED42E4CEA90}"/>
              </a:ext>
            </a:extLst>
          </p:cNvPr>
          <p:cNvSpPr>
            <a:spLocks noGrp="1"/>
          </p:cNvSpPr>
          <p:nvPr>
            <p:ph type="body" sz="quarter" idx="34" hasCustomPrompt="1"/>
          </p:nvPr>
        </p:nvSpPr>
        <p:spPr>
          <a:xfrm>
            <a:off x="9247904" y="4291219"/>
            <a:ext cx="391777" cy="360000"/>
          </a:xfrm>
        </p:spPr>
        <p:txBody>
          <a:bodyPr wrap="square" rIns="0"/>
          <a:lstStyle>
            <a:lvl1pPr>
              <a:defRPr sz="2400">
                <a:solidFill>
                  <a:schemeClr val="accent1"/>
                </a:solidFill>
              </a:defRPr>
            </a:lvl1pPr>
          </a:lstStyle>
          <a:p>
            <a:pPr lvl="0"/>
            <a:r>
              <a:rPr lang="en-US"/>
              <a:t>09</a:t>
            </a:r>
          </a:p>
        </p:txBody>
      </p:sp>
      <p:sp>
        <p:nvSpPr>
          <p:cNvPr id="40" name="Text Placeholder 39">
            <a:extLst>
              <a:ext uri="{FF2B5EF4-FFF2-40B4-BE49-F238E27FC236}">
                <a16:creationId xmlns:a16="http://schemas.microsoft.com/office/drawing/2014/main" id="{84062858-BFD7-A988-A6E9-19652EF6A325}"/>
              </a:ext>
            </a:extLst>
          </p:cNvPr>
          <p:cNvSpPr>
            <a:spLocks noGrp="1"/>
          </p:cNvSpPr>
          <p:nvPr>
            <p:ph type="body" sz="quarter" idx="30" hasCustomPrompt="1"/>
          </p:nvPr>
        </p:nvSpPr>
        <p:spPr>
          <a:xfrm>
            <a:off x="9699725" y="4339290"/>
            <a:ext cx="1606979" cy="755858"/>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2" name="Text Placeholder 51">
            <a:extLst>
              <a:ext uri="{FF2B5EF4-FFF2-40B4-BE49-F238E27FC236}">
                <a16:creationId xmlns:a16="http://schemas.microsoft.com/office/drawing/2014/main" id="{F1161F96-9575-7BE4-F16A-71A4FD264B8D}"/>
              </a:ext>
            </a:extLst>
          </p:cNvPr>
          <p:cNvSpPr>
            <a:spLocks noGrp="1"/>
          </p:cNvSpPr>
          <p:nvPr>
            <p:ph type="body" sz="quarter" idx="35" hasCustomPrompt="1"/>
          </p:nvPr>
        </p:nvSpPr>
        <p:spPr>
          <a:xfrm>
            <a:off x="4066214" y="5409008"/>
            <a:ext cx="391777" cy="360000"/>
          </a:xfrm>
        </p:spPr>
        <p:txBody>
          <a:bodyPr wrap="square" rIns="0"/>
          <a:lstStyle>
            <a:lvl1pPr>
              <a:defRPr sz="2400">
                <a:solidFill>
                  <a:schemeClr val="accent1"/>
                </a:solidFill>
              </a:defRPr>
            </a:lvl1pPr>
          </a:lstStyle>
          <a:p>
            <a:pPr lvl="0"/>
            <a:r>
              <a:rPr lang="en-US"/>
              <a:t>10</a:t>
            </a:r>
          </a:p>
        </p:txBody>
      </p:sp>
      <p:sp>
        <p:nvSpPr>
          <p:cNvPr id="42" name="Text Placeholder 41">
            <a:extLst>
              <a:ext uri="{FF2B5EF4-FFF2-40B4-BE49-F238E27FC236}">
                <a16:creationId xmlns:a16="http://schemas.microsoft.com/office/drawing/2014/main" id="{671D4104-919F-0135-748E-AF617EEF5390}"/>
              </a:ext>
            </a:extLst>
          </p:cNvPr>
          <p:cNvSpPr>
            <a:spLocks noGrp="1"/>
          </p:cNvSpPr>
          <p:nvPr>
            <p:ph type="body" sz="quarter" idx="31" hasCustomPrompt="1"/>
          </p:nvPr>
        </p:nvSpPr>
        <p:spPr>
          <a:xfrm>
            <a:off x="4513824" y="5459205"/>
            <a:ext cx="1606979" cy="755858"/>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4" name="Text Placeholder 53">
            <a:extLst>
              <a:ext uri="{FF2B5EF4-FFF2-40B4-BE49-F238E27FC236}">
                <a16:creationId xmlns:a16="http://schemas.microsoft.com/office/drawing/2014/main" id="{D48F7D7A-C525-3DAE-5F47-1AF42B54E8BA}"/>
              </a:ext>
            </a:extLst>
          </p:cNvPr>
          <p:cNvSpPr>
            <a:spLocks noGrp="1"/>
          </p:cNvSpPr>
          <p:nvPr>
            <p:ph type="body" sz="quarter" idx="36" hasCustomPrompt="1"/>
          </p:nvPr>
        </p:nvSpPr>
        <p:spPr>
          <a:xfrm>
            <a:off x="6663660" y="5409008"/>
            <a:ext cx="391777" cy="360000"/>
          </a:xfrm>
        </p:spPr>
        <p:txBody>
          <a:bodyPr wrap="square" rIns="0"/>
          <a:lstStyle>
            <a:lvl1pPr>
              <a:defRPr sz="2400">
                <a:solidFill>
                  <a:schemeClr val="accent1"/>
                </a:solidFill>
              </a:defRPr>
            </a:lvl1pPr>
          </a:lstStyle>
          <a:p>
            <a:pPr lvl="0"/>
            <a:r>
              <a:rPr lang="en-US"/>
              <a:t>11</a:t>
            </a:r>
          </a:p>
        </p:txBody>
      </p:sp>
      <p:sp>
        <p:nvSpPr>
          <p:cNvPr id="44" name="Text Placeholder 43">
            <a:extLst>
              <a:ext uri="{FF2B5EF4-FFF2-40B4-BE49-F238E27FC236}">
                <a16:creationId xmlns:a16="http://schemas.microsoft.com/office/drawing/2014/main" id="{9FCCDC58-92BF-5F26-7F2E-463414FF743A}"/>
              </a:ext>
            </a:extLst>
          </p:cNvPr>
          <p:cNvSpPr>
            <a:spLocks noGrp="1"/>
          </p:cNvSpPr>
          <p:nvPr>
            <p:ph type="body" sz="quarter" idx="32" hasCustomPrompt="1"/>
          </p:nvPr>
        </p:nvSpPr>
        <p:spPr>
          <a:xfrm>
            <a:off x="7114257" y="5459205"/>
            <a:ext cx="1606979" cy="755858"/>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56" name="Text Placeholder 55">
            <a:extLst>
              <a:ext uri="{FF2B5EF4-FFF2-40B4-BE49-F238E27FC236}">
                <a16:creationId xmlns:a16="http://schemas.microsoft.com/office/drawing/2014/main" id="{D1369682-67C9-5833-F89D-DEC07C86FB67}"/>
              </a:ext>
            </a:extLst>
          </p:cNvPr>
          <p:cNvSpPr>
            <a:spLocks noGrp="1"/>
          </p:cNvSpPr>
          <p:nvPr>
            <p:ph type="body" sz="quarter" idx="37" hasCustomPrompt="1"/>
          </p:nvPr>
        </p:nvSpPr>
        <p:spPr>
          <a:xfrm>
            <a:off x="9247904" y="5409008"/>
            <a:ext cx="391777" cy="360000"/>
          </a:xfrm>
        </p:spPr>
        <p:txBody>
          <a:bodyPr wrap="square" rIns="0"/>
          <a:lstStyle>
            <a:lvl1pPr>
              <a:defRPr sz="2400">
                <a:solidFill>
                  <a:schemeClr val="accent1"/>
                </a:solidFill>
              </a:defRPr>
            </a:lvl1pPr>
          </a:lstStyle>
          <a:p>
            <a:pPr lvl="0"/>
            <a:r>
              <a:rPr lang="en-US"/>
              <a:t>12</a:t>
            </a:r>
          </a:p>
        </p:txBody>
      </p:sp>
      <p:sp>
        <p:nvSpPr>
          <p:cNvPr id="48" name="Text Placeholder 47">
            <a:extLst>
              <a:ext uri="{FF2B5EF4-FFF2-40B4-BE49-F238E27FC236}">
                <a16:creationId xmlns:a16="http://schemas.microsoft.com/office/drawing/2014/main" id="{1E152F60-492B-9FD8-5AC2-A0FBF4628D47}"/>
              </a:ext>
            </a:extLst>
          </p:cNvPr>
          <p:cNvSpPr>
            <a:spLocks noGrp="1"/>
          </p:cNvSpPr>
          <p:nvPr>
            <p:ph type="body" sz="quarter" idx="33" hasCustomPrompt="1"/>
          </p:nvPr>
        </p:nvSpPr>
        <p:spPr>
          <a:xfrm>
            <a:off x="9699725" y="5459205"/>
            <a:ext cx="1606979" cy="755858"/>
          </a:xfrm>
        </p:spPr>
        <p:txBody>
          <a:bodyPr rIns="0"/>
          <a:lstStyle>
            <a:lvl1pPr>
              <a:spcAft>
                <a:spcPts val="600"/>
              </a:spcAft>
              <a:defRPr sz="1400">
                <a:solidFill>
                  <a:schemeClr val="accent1"/>
                </a:solidFill>
                <a:latin typeface="+mj-lt"/>
              </a:defRPr>
            </a:lvl1pPr>
            <a:lvl2pPr>
              <a:defRPr sz="1100">
                <a:solidFill>
                  <a:schemeClr val="accent1"/>
                </a:solidFill>
              </a:defRPr>
            </a:lvl2pPr>
          </a:lstStyle>
          <a:p>
            <a:pPr lvl="0"/>
            <a:r>
              <a:rPr lang="en-US"/>
              <a:t>Agenda item</a:t>
            </a:r>
          </a:p>
          <a:p>
            <a:pPr lvl="1"/>
            <a:r>
              <a:rPr lang="en-US"/>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lang="en-GB"/>
            </a:lvl1pPr>
          </a:lstStyle>
          <a:p>
            <a:r>
              <a:rPr lang="en-GB"/>
              <a:t>Experian Presentation Concept Batch 1+2+3 | Confidential</a:t>
            </a:r>
          </a:p>
        </p:txBody>
      </p:sp>
    </p:spTree>
    <p:extLst>
      <p:ext uri="{BB962C8B-B14F-4D97-AF65-F5344CB8AC3E}">
        <p14:creationId xmlns:p14="http://schemas.microsoft.com/office/powerpoint/2010/main" val="1846757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4.xml><?xml version="1.0" encoding="utf-8"?>
<p:sldLayout xmlns:a="http://schemas.openxmlformats.org/drawingml/2006/main" xmlns:r="http://schemas.openxmlformats.org/officeDocument/2006/relationships" xmlns:p="http://schemas.openxmlformats.org/presentationml/2006/main" showMasterSp="0" preserve="1">
  <p:cSld name="3_Divider_Opt. B (Dark Blue)">
    <p:bg>
      <p:bgPr>
        <a:solidFill>
          <a:schemeClr val="accent1"/>
        </a:solidFill>
        <a:effectLst/>
      </p:bgPr>
    </p:bg>
    <p:spTree>
      <p:nvGrpSpPr>
        <p:cNvPr id="1" name=""/>
        <p:cNvGrpSpPr/>
        <p:nvPr/>
      </p:nvGrpSpPr>
      <p:grpSpPr>
        <a:xfrm>
          <a:off x="0" y="0"/>
          <a:ext cx="0" cy="0"/>
          <a:chOff x="0" y="0"/>
          <a:chExt cx="0" cy="0"/>
        </a:xfrm>
      </p:grpSpPr>
      <p:sp>
        <p:nvSpPr>
          <p:cNvPr id="14" name="Text Placeholder 16">
            <a:extLst>
              <a:ext uri="{FF2B5EF4-FFF2-40B4-BE49-F238E27FC236}">
                <a16:creationId xmlns:a16="http://schemas.microsoft.com/office/drawing/2014/main" id="{C5C00772-589C-8FB9-6855-1A5EAF95351A}"/>
              </a:ext>
            </a:extLst>
          </p:cNvPr>
          <p:cNvSpPr>
            <a:spLocks noGrp="1"/>
          </p:cNvSpPr>
          <p:nvPr>
            <p:ph type="body" sz="quarter" idx="12" hasCustomPrompt="1"/>
          </p:nvPr>
        </p:nvSpPr>
        <p:spPr>
          <a:xfrm>
            <a:off x="6631509" y="2741613"/>
            <a:ext cx="1309686" cy="216000"/>
          </a:xfrm>
          <a:prstGeom prst="roundRect">
            <a:avLst>
              <a:gd name="adj" fmla="val 50000"/>
            </a:avLst>
          </a:prstGeom>
          <a:solidFill>
            <a:schemeClr val="bg1"/>
          </a:solidFill>
        </p:spPr>
        <p:txBody>
          <a:bodyPr lIns="360000" rIns="360000" anchor="ctr" anchorCtr="0"/>
          <a:lstStyle>
            <a:lvl1pPr algn="l">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Section 01</a:t>
            </a:r>
          </a:p>
        </p:txBody>
      </p:sp>
      <p:sp>
        <p:nvSpPr>
          <p:cNvPr id="4" name="Picture Placeholder 9">
            <a:extLst>
              <a:ext uri="{FF2B5EF4-FFF2-40B4-BE49-F238E27FC236}">
                <a16:creationId xmlns:a16="http://schemas.microsoft.com/office/drawing/2014/main" id="{BC83D795-4787-C489-4C77-680531E84A50}"/>
              </a:ext>
            </a:extLst>
          </p:cNvPr>
          <p:cNvSpPr>
            <a:spLocks noGrp="1"/>
          </p:cNvSpPr>
          <p:nvPr>
            <p:ph type="pic" sz="quarter" idx="14" hasCustomPrompt="1"/>
          </p:nvPr>
        </p:nvSpPr>
        <p:spPr>
          <a:xfrm>
            <a:off x="373064" y="373063"/>
            <a:ext cx="5200649" cy="6196012"/>
          </a:xfrm>
          <a:prstGeom prst="roundRect">
            <a:avLst>
              <a:gd name="adj" fmla="val 208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631509" y="3268639"/>
            <a:ext cx="4761663" cy="1350986"/>
          </a:xfrm>
        </p:spPr>
        <p:txBody>
          <a:bodyPr wrap="square" anchor="t" anchorCtr="0">
            <a:noAutofit/>
          </a:bodyPr>
          <a:lstStyle>
            <a:lvl1pPr>
              <a:defRPr sz="36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6631509" y="4693036"/>
            <a:ext cx="4768329" cy="893153"/>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513591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5.xml><?xml version="1.0" encoding="utf-8"?>
<p:sldLayout xmlns:a="http://schemas.openxmlformats.org/drawingml/2006/main" xmlns:r="http://schemas.openxmlformats.org/officeDocument/2006/relationships" xmlns:p="http://schemas.openxmlformats.org/presentationml/2006/main" showMasterSp="0" preserve="1">
  <p:cSld name="3_Divider_Opt. B (Pink)">
    <p:bg>
      <p:bgPr>
        <a:solidFill>
          <a:schemeClr val="accent5"/>
        </a:solidFill>
        <a:effectLst/>
      </p:bgPr>
    </p:bg>
    <p:spTree>
      <p:nvGrpSpPr>
        <p:cNvPr id="1" name=""/>
        <p:cNvGrpSpPr/>
        <p:nvPr/>
      </p:nvGrpSpPr>
      <p:grpSpPr>
        <a:xfrm>
          <a:off x="0" y="0"/>
          <a:ext cx="0" cy="0"/>
          <a:chOff x="0" y="0"/>
          <a:chExt cx="0" cy="0"/>
        </a:xfrm>
      </p:grpSpPr>
      <p:sp>
        <p:nvSpPr>
          <p:cNvPr id="4" name="Picture Placeholder 9">
            <a:extLst>
              <a:ext uri="{FF2B5EF4-FFF2-40B4-BE49-F238E27FC236}">
                <a16:creationId xmlns:a16="http://schemas.microsoft.com/office/drawing/2014/main" id="{BC83D795-4787-C489-4C77-680531E84A50}"/>
              </a:ext>
            </a:extLst>
          </p:cNvPr>
          <p:cNvSpPr>
            <a:spLocks noGrp="1"/>
          </p:cNvSpPr>
          <p:nvPr>
            <p:ph type="pic" sz="quarter" idx="14" hasCustomPrompt="1"/>
          </p:nvPr>
        </p:nvSpPr>
        <p:spPr>
          <a:xfrm>
            <a:off x="373064" y="373063"/>
            <a:ext cx="5200649" cy="6196012"/>
          </a:xfrm>
          <a:prstGeom prst="roundRect">
            <a:avLst>
              <a:gd name="adj" fmla="val 208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631509" y="3268639"/>
            <a:ext cx="4761663" cy="1350986"/>
          </a:xfrm>
        </p:spPr>
        <p:txBody>
          <a:bodyPr wrap="square" anchor="t" anchorCtr="0">
            <a:noAutofit/>
          </a:bodyPr>
          <a:lstStyle>
            <a:lvl1pPr>
              <a:defRPr sz="36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6631509" y="4693036"/>
            <a:ext cx="4768329" cy="893153"/>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3" name="Text Placeholder 16">
            <a:extLst>
              <a:ext uri="{FF2B5EF4-FFF2-40B4-BE49-F238E27FC236}">
                <a16:creationId xmlns:a16="http://schemas.microsoft.com/office/drawing/2014/main" id="{5CC1D9D1-ED69-BAF9-930E-8AA9C6326FB2}"/>
              </a:ext>
            </a:extLst>
          </p:cNvPr>
          <p:cNvSpPr>
            <a:spLocks noGrp="1"/>
          </p:cNvSpPr>
          <p:nvPr>
            <p:ph type="body" sz="quarter" idx="15" hasCustomPrompt="1"/>
          </p:nvPr>
        </p:nvSpPr>
        <p:spPr>
          <a:xfrm>
            <a:off x="6631509" y="2741613"/>
            <a:ext cx="1309686" cy="216000"/>
          </a:xfrm>
          <a:prstGeom prst="roundRect">
            <a:avLst>
              <a:gd name="adj" fmla="val 50000"/>
            </a:avLst>
          </a:prstGeom>
          <a:solidFill>
            <a:schemeClr val="bg1"/>
          </a:solidFill>
        </p:spPr>
        <p:txBody>
          <a:bodyPr lIns="360000" rIns="360000" anchor="ctr" anchorCtr="0"/>
          <a:lstStyle>
            <a:lvl1pPr algn="l">
              <a:lnSpc>
                <a:spcPct val="100000"/>
              </a:lnSpc>
              <a:spcAft>
                <a:spcPts val="0"/>
              </a:spcAft>
              <a:defRPr sz="800">
                <a:solidFill>
                  <a:schemeClr val="accent5"/>
                </a:solidFill>
                <a:latin typeface="Roboto" panose="02000000000000000000" pitchFamily="2" charset="0"/>
                <a:ea typeface="Roboto" panose="02000000000000000000" pitchFamily="2" charset="0"/>
              </a:defRPr>
            </a:lvl1pPr>
            <a:lvl2pPr marL="0" indent="0">
              <a:buNone/>
              <a:defRPr/>
            </a:lvl2pPr>
          </a:lstStyle>
          <a:p>
            <a:pPr lvl="0"/>
            <a:r>
              <a:rPr lang="en-US"/>
              <a:t>Section 01</a:t>
            </a:r>
          </a:p>
        </p:txBody>
      </p:sp>
    </p:spTree>
    <p:extLst>
      <p:ext uri="{BB962C8B-B14F-4D97-AF65-F5344CB8AC3E}">
        <p14:creationId xmlns:p14="http://schemas.microsoft.com/office/powerpoint/2010/main" val="4058913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6.xml><?xml version="1.0" encoding="utf-8"?>
<p:sldLayout xmlns:a="http://schemas.openxmlformats.org/drawingml/2006/main" xmlns:r="http://schemas.openxmlformats.org/officeDocument/2006/relationships" xmlns:p="http://schemas.openxmlformats.org/presentationml/2006/main" showMasterSp="0" preserve="1">
  <p:cSld name="3_Divider_Opt. B (Purple)">
    <p:bg>
      <p:bgPr>
        <a:solidFill>
          <a:schemeClr val="accent3"/>
        </a:solidFill>
        <a:effectLst/>
      </p:bgPr>
    </p:bg>
    <p:spTree>
      <p:nvGrpSpPr>
        <p:cNvPr id="1" name=""/>
        <p:cNvGrpSpPr/>
        <p:nvPr/>
      </p:nvGrpSpPr>
      <p:grpSpPr>
        <a:xfrm>
          <a:off x="0" y="0"/>
          <a:ext cx="0" cy="0"/>
          <a:chOff x="0" y="0"/>
          <a:chExt cx="0" cy="0"/>
        </a:xfrm>
      </p:grpSpPr>
      <p:sp>
        <p:nvSpPr>
          <p:cNvPr id="4" name="Picture Placeholder 9">
            <a:extLst>
              <a:ext uri="{FF2B5EF4-FFF2-40B4-BE49-F238E27FC236}">
                <a16:creationId xmlns:a16="http://schemas.microsoft.com/office/drawing/2014/main" id="{BC83D795-4787-C489-4C77-680531E84A50}"/>
              </a:ext>
            </a:extLst>
          </p:cNvPr>
          <p:cNvSpPr>
            <a:spLocks noGrp="1"/>
          </p:cNvSpPr>
          <p:nvPr>
            <p:ph type="pic" sz="quarter" idx="14" hasCustomPrompt="1"/>
          </p:nvPr>
        </p:nvSpPr>
        <p:spPr>
          <a:xfrm>
            <a:off x="373064" y="373063"/>
            <a:ext cx="5200649" cy="6196012"/>
          </a:xfrm>
          <a:prstGeom prst="roundRect">
            <a:avLst>
              <a:gd name="adj" fmla="val 208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631509" y="3268639"/>
            <a:ext cx="4761663" cy="1350986"/>
          </a:xfrm>
        </p:spPr>
        <p:txBody>
          <a:bodyPr wrap="square" anchor="t" anchorCtr="0">
            <a:noAutofit/>
          </a:bodyPr>
          <a:lstStyle>
            <a:lvl1pPr>
              <a:defRPr sz="36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6631509" y="4693036"/>
            <a:ext cx="4768329" cy="893153"/>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3" name="Text Placeholder 16">
            <a:extLst>
              <a:ext uri="{FF2B5EF4-FFF2-40B4-BE49-F238E27FC236}">
                <a16:creationId xmlns:a16="http://schemas.microsoft.com/office/drawing/2014/main" id="{B5219471-99C2-B60A-663E-836A490F6579}"/>
              </a:ext>
            </a:extLst>
          </p:cNvPr>
          <p:cNvSpPr>
            <a:spLocks noGrp="1"/>
          </p:cNvSpPr>
          <p:nvPr>
            <p:ph type="body" sz="quarter" idx="15" hasCustomPrompt="1"/>
          </p:nvPr>
        </p:nvSpPr>
        <p:spPr>
          <a:xfrm>
            <a:off x="6631509" y="2741613"/>
            <a:ext cx="1309686" cy="216000"/>
          </a:xfrm>
          <a:prstGeom prst="roundRect">
            <a:avLst>
              <a:gd name="adj" fmla="val 50000"/>
            </a:avLst>
          </a:prstGeom>
          <a:solidFill>
            <a:schemeClr val="bg1"/>
          </a:solidFill>
        </p:spPr>
        <p:txBody>
          <a:bodyPr lIns="360000" rIns="360000" anchor="ctr" anchorCtr="0"/>
          <a:lstStyle>
            <a:lvl1pPr algn="l">
              <a:lnSpc>
                <a:spcPct val="100000"/>
              </a:lnSpc>
              <a:spcAft>
                <a:spcPts val="0"/>
              </a:spcAft>
              <a:defRPr sz="800">
                <a:solidFill>
                  <a:schemeClr val="accent3"/>
                </a:solidFill>
                <a:latin typeface="Roboto" panose="02000000000000000000" pitchFamily="2" charset="0"/>
                <a:ea typeface="Roboto" panose="02000000000000000000" pitchFamily="2" charset="0"/>
              </a:defRPr>
            </a:lvl1pPr>
            <a:lvl2pPr marL="0" indent="0">
              <a:buNone/>
              <a:defRPr/>
            </a:lvl2pPr>
          </a:lstStyle>
          <a:p>
            <a:pPr lvl="0"/>
            <a:r>
              <a:rPr lang="en-US"/>
              <a:t>Section 01</a:t>
            </a:r>
          </a:p>
        </p:txBody>
      </p:sp>
    </p:spTree>
    <p:extLst>
      <p:ext uri="{BB962C8B-B14F-4D97-AF65-F5344CB8AC3E}">
        <p14:creationId xmlns:p14="http://schemas.microsoft.com/office/powerpoint/2010/main" val="25570163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7.xml><?xml version="1.0" encoding="utf-8"?>
<p:sldLayout xmlns:a="http://schemas.openxmlformats.org/drawingml/2006/main" xmlns:r="http://schemas.openxmlformats.org/officeDocument/2006/relationships" xmlns:p="http://schemas.openxmlformats.org/presentationml/2006/main" showMasterSp="0" preserve="1">
  <p:cSld name="3_Divider_Opt. B (Light Blue)">
    <p:bg>
      <p:bgPr>
        <a:solidFill>
          <a:schemeClr val="accent2"/>
        </a:solidFill>
        <a:effectLst/>
      </p:bgPr>
    </p:bg>
    <p:spTree>
      <p:nvGrpSpPr>
        <p:cNvPr id="1" name=""/>
        <p:cNvGrpSpPr/>
        <p:nvPr/>
      </p:nvGrpSpPr>
      <p:grpSpPr>
        <a:xfrm>
          <a:off x="0" y="0"/>
          <a:ext cx="0" cy="0"/>
          <a:chOff x="0" y="0"/>
          <a:chExt cx="0" cy="0"/>
        </a:xfrm>
      </p:grpSpPr>
      <p:sp>
        <p:nvSpPr>
          <p:cNvPr id="4" name="Picture Placeholder 9">
            <a:extLst>
              <a:ext uri="{FF2B5EF4-FFF2-40B4-BE49-F238E27FC236}">
                <a16:creationId xmlns:a16="http://schemas.microsoft.com/office/drawing/2014/main" id="{BC83D795-4787-C489-4C77-680531E84A50}"/>
              </a:ext>
            </a:extLst>
          </p:cNvPr>
          <p:cNvSpPr>
            <a:spLocks noGrp="1"/>
          </p:cNvSpPr>
          <p:nvPr>
            <p:ph type="pic" sz="quarter" idx="14" hasCustomPrompt="1"/>
          </p:nvPr>
        </p:nvSpPr>
        <p:spPr>
          <a:xfrm>
            <a:off x="373064" y="373063"/>
            <a:ext cx="5200649" cy="6196012"/>
          </a:xfrm>
          <a:prstGeom prst="roundRect">
            <a:avLst>
              <a:gd name="adj" fmla="val 208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631509" y="3268639"/>
            <a:ext cx="4761663" cy="1350986"/>
          </a:xfrm>
        </p:spPr>
        <p:txBody>
          <a:bodyPr wrap="square" anchor="t" anchorCtr="0">
            <a:noAutofit/>
          </a:bodyPr>
          <a:lstStyle>
            <a:lvl1pPr>
              <a:defRPr sz="36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6631509" y="4693036"/>
            <a:ext cx="4768329" cy="893153"/>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3" name="Text Placeholder 16">
            <a:extLst>
              <a:ext uri="{FF2B5EF4-FFF2-40B4-BE49-F238E27FC236}">
                <a16:creationId xmlns:a16="http://schemas.microsoft.com/office/drawing/2014/main" id="{6186306C-32E6-6FEE-6C8D-65F2D0C8A6C6}"/>
              </a:ext>
            </a:extLst>
          </p:cNvPr>
          <p:cNvSpPr>
            <a:spLocks noGrp="1"/>
          </p:cNvSpPr>
          <p:nvPr>
            <p:ph type="body" sz="quarter" idx="15" hasCustomPrompt="1"/>
          </p:nvPr>
        </p:nvSpPr>
        <p:spPr>
          <a:xfrm>
            <a:off x="6631509" y="2741613"/>
            <a:ext cx="1309686" cy="216000"/>
          </a:xfrm>
          <a:prstGeom prst="roundRect">
            <a:avLst>
              <a:gd name="adj" fmla="val 50000"/>
            </a:avLst>
          </a:prstGeom>
          <a:solidFill>
            <a:schemeClr val="bg1"/>
          </a:solidFill>
        </p:spPr>
        <p:txBody>
          <a:bodyPr lIns="360000" rIns="360000" anchor="ctr" anchorCtr="0"/>
          <a:lstStyle>
            <a:lvl1pPr algn="l">
              <a:lnSpc>
                <a:spcPct val="100000"/>
              </a:lnSpc>
              <a:spcAft>
                <a:spcPts val="0"/>
              </a:spcAft>
              <a:defRPr sz="800">
                <a:solidFill>
                  <a:schemeClr val="accent2"/>
                </a:solidFill>
                <a:latin typeface="Roboto" panose="02000000000000000000" pitchFamily="2" charset="0"/>
                <a:ea typeface="Roboto" panose="02000000000000000000" pitchFamily="2" charset="0"/>
              </a:defRPr>
            </a:lvl1pPr>
            <a:lvl2pPr marL="0" indent="0">
              <a:buNone/>
              <a:defRPr/>
            </a:lvl2pPr>
          </a:lstStyle>
          <a:p>
            <a:pPr lvl="0"/>
            <a:r>
              <a:rPr lang="en-US"/>
              <a:t>Section 01</a:t>
            </a:r>
          </a:p>
        </p:txBody>
      </p:sp>
    </p:spTree>
    <p:extLst>
      <p:ext uri="{BB962C8B-B14F-4D97-AF65-F5344CB8AC3E}">
        <p14:creationId xmlns:p14="http://schemas.microsoft.com/office/powerpoint/2010/main" val="39683213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8.xml><?xml version="1.0" encoding="utf-8"?>
<p:sldLayout xmlns:a="http://schemas.openxmlformats.org/drawingml/2006/main" xmlns:r="http://schemas.openxmlformats.org/officeDocument/2006/relationships" xmlns:p="http://schemas.openxmlformats.org/presentationml/2006/main" showMasterSp="0" preserve="1">
  <p:cSld name="3_Divider_Opt. B (Raspberry)">
    <p:bg>
      <p:bgPr>
        <a:solidFill>
          <a:schemeClr val="accent4"/>
        </a:solidFill>
        <a:effectLst/>
      </p:bgPr>
    </p:bg>
    <p:spTree>
      <p:nvGrpSpPr>
        <p:cNvPr id="1" name=""/>
        <p:cNvGrpSpPr/>
        <p:nvPr/>
      </p:nvGrpSpPr>
      <p:grpSpPr>
        <a:xfrm>
          <a:off x="0" y="0"/>
          <a:ext cx="0" cy="0"/>
          <a:chOff x="0" y="0"/>
          <a:chExt cx="0" cy="0"/>
        </a:xfrm>
      </p:grpSpPr>
      <p:sp>
        <p:nvSpPr>
          <p:cNvPr id="4" name="Picture Placeholder 9">
            <a:extLst>
              <a:ext uri="{FF2B5EF4-FFF2-40B4-BE49-F238E27FC236}">
                <a16:creationId xmlns:a16="http://schemas.microsoft.com/office/drawing/2014/main" id="{BC83D795-4787-C489-4C77-680531E84A50}"/>
              </a:ext>
            </a:extLst>
          </p:cNvPr>
          <p:cNvSpPr>
            <a:spLocks noGrp="1"/>
          </p:cNvSpPr>
          <p:nvPr>
            <p:ph type="pic" sz="quarter" idx="14" hasCustomPrompt="1"/>
          </p:nvPr>
        </p:nvSpPr>
        <p:spPr>
          <a:xfrm>
            <a:off x="373064" y="373063"/>
            <a:ext cx="5200649" cy="6196012"/>
          </a:xfrm>
          <a:prstGeom prst="roundRect">
            <a:avLst>
              <a:gd name="adj" fmla="val 208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631509" y="3268639"/>
            <a:ext cx="4761663" cy="1350986"/>
          </a:xfrm>
        </p:spPr>
        <p:txBody>
          <a:bodyPr wrap="square" anchor="t" anchorCtr="0">
            <a:noAutofit/>
          </a:bodyPr>
          <a:lstStyle>
            <a:lvl1pPr>
              <a:defRPr sz="36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6631509" y="4693036"/>
            <a:ext cx="4768329" cy="893153"/>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3" name="Text Placeholder 16">
            <a:extLst>
              <a:ext uri="{FF2B5EF4-FFF2-40B4-BE49-F238E27FC236}">
                <a16:creationId xmlns:a16="http://schemas.microsoft.com/office/drawing/2014/main" id="{9A38C132-E5C9-568D-F679-60CF46D93518}"/>
              </a:ext>
            </a:extLst>
          </p:cNvPr>
          <p:cNvSpPr>
            <a:spLocks noGrp="1"/>
          </p:cNvSpPr>
          <p:nvPr>
            <p:ph type="body" sz="quarter" idx="15" hasCustomPrompt="1"/>
          </p:nvPr>
        </p:nvSpPr>
        <p:spPr>
          <a:xfrm>
            <a:off x="6631509" y="2741613"/>
            <a:ext cx="1309686" cy="216000"/>
          </a:xfrm>
          <a:prstGeom prst="roundRect">
            <a:avLst>
              <a:gd name="adj" fmla="val 50000"/>
            </a:avLst>
          </a:prstGeom>
          <a:solidFill>
            <a:schemeClr val="bg1"/>
          </a:solidFill>
        </p:spPr>
        <p:txBody>
          <a:bodyPr lIns="360000" rIns="360000" anchor="ctr" anchorCtr="0"/>
          <a:lstStyle>
            <a:lvl1pPr algn="l">
              <a:lnSpc>
                <a:spcPct val="100000"/>
              </a:lnSpc>
              <a:spcAft>
                <a:spcPts val="0"/>
              </a:spcAft>
              <a:defRPr sz="800">
                <a:solidFill>
                  <a:schemeClr val="accent4"/>
                </a:solidFill>
                <a:latin typeface="Roboto" panose="02000000000000000000" pitchFamily="2" charset="0"/>
                <a:ea typeface="Roboto" panose="02000000000000000000" pitchFamily="2" charset="0"/>
              </a:defRPr>
            </a:lvl1pPr>
            <a:lvl2pPr marL="0" indent="0">
              <a:buNone/>
              <a:defRPr/>
            </a:lvl2pPr>
          </a:lstStyle>
          <a:p>
            <a:pPr lvl="0"/>
            <a:r>
              <a:rPr lang="en-US"/>
              <a:t>Section 01</a:t>
            </a:r>
          </a:p>
        </p:txBody>
      </p:sp>
    </p:spTree>
    <p:extLst>
      <p:ext uri="{BB962C8B-B14F-4D97-AF65-F5344CB8AC3E}">
        <p14:creationId xmlns:p14="http://schemas.microsoft.com/office/powerpoint/2010/main" val="1964645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9.xml><?xml version="1.0" encoding="utf-8"?>
<p:sldLayout xmlns:a="http://schemas.openxmlformats.org/drawingml/2006/main" xmlns:r="http://schemas.openxmlformats.org/officeDocument/2006/relationships" xmlns:p="http://schemas.openxmlformats.org/presentationml/2006/main" showMasterSp="0" preserve="1">
  <p:cSld name="3_Divider_Opt. 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93893" y="1766888"/>
            <a:ext cx="4779820" cy="2852738"/>
          </a:xfrm>
        </p:spPr>
        <p:txBody>
          <a:bodyPr wrap="square" anchor="b" anchorCtr="0">
            <a:noAutofit/>
          </a:bodyPr>
          <a:lstStyle>
            <a:lvl1pPr>
              <a:defRPr sz="54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793893" y="4691064"/>
            <a:ext cx="4779820" cy="903286"/>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5" name="Text Placeholder 16">
            <a:extLst>
              <a:ext uri="{FF2B5EF4-FFF2-40B4-BE49-F238E27FC236}">
                <a16:creationId xmlns:a16="http://schemas.microsoft.com/office/drawing/2014/main" id="{89BC16E0-1418-7E97-52E7-0E8519F465C0}"/>
              </a:ext>
            </a:extLst>
          </p:cNvPr>
          <p:cNvSpPr>
            <a:spLocks noGrp="1"/>
          </p:cNvSpPr>
          <p:nvPr>
            <p:ph type="body" sz="quarter" idx="14" hasCustomPrompt="1"/>
          </p:nvPr>
        </p:nvSpPr>
        <p:spPr>
          <a:xfrm>
            <a:off x="793893" y="1479818"/>
            <a:ext cx="1309686" cy="216000"/>
          </a:xfrm>
          <a:prstGeom prst="roundRect">
            <a:avLst>
              <a:gd name="adj" fmla="val 50000"/>
            </a:avLst>
          </a:prstGeom>
          <a:solidFill>
            <a:schemeClr val="bg1"/>
          </a:solidFill>
        </p:spPr>
        <p:txBody>
          <a:bodyPr lIns="360000" rIns="360000" anchor="ctr" anchorCtr="0"/>
          <a:lstStyle>
            <a:lvl1pPr algn="l">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Section 01</a:t>
            </a:r>
          </a:p>
        </p:txBody>
      </p:sp>
    </p:spTree>
    <p:extLst>
      <p:ext uri="{BB962C8B-B14F-4D97-AF65-F5344CB8AC3E}">
        <p14:creationId xmlns:p14="http://schemas.microsoft.com/office/powerpoint/2010/main" val="595259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p:cSld name="Team/Presenter x2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8082308" y="4691062"/>
            <a:ext cx="33264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4675188" y="4691062"/>
            <a:ext cx="33264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a:xfrm>
            <a:off x="790574" y="6457948"/>
            <a:ext cx="2841625" cy="111125"/>
          </a:xfrm>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5005388" y="4860131"/>
            <a:ext cx="2666000"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8412508" y="4860131"/>
            <a:ext cx="2666000"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203412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0.xml><?xml version="1.0" encoding="utf-8"?>
<p:sldLayout xmlns:a="http://schemas.openxmlformats.org/drawingml/2006/main" xmlns:r="http://schemas.openxmlformats.org/officeDocument/2006/relationships" xmlns:p="http://schemas.openxmlformats.org/presentationml/2006/main" showMasterSp="0" preserve="1">
  <p:cSld name="4_Statement_Opt. A (Dark Blue)">
    <p:bg>
      <p:bgPr>
        <a:solidFill>
          <a:schemeClr val="accent1"/>
        </a:solidFill>
        <a:effectLst/>
      </p:bgPr>
    </p:bg>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FBB648EC-4E67-2F16-39FC-C8241B5D25DC}"/>
              </a:ext>
            </a:extLst>
          </p:cNvPr>
          <p:cNvSpPr>
            <a:spLocks noGrp="1"/>
          </p:cNvSpPr>
          <p:nvPr>
            <p:ph type="pic" sz="quarter" idx="11" hasCustomPrompt="1"/>
          </p:nvPr>
        </p:nvSpPr>
        <p:spPr>
          <a:xfrm>
            <a:off x="0" y="0"/>
            <a:ext cx="12192000" cy="6858000"/>
          </a:xfrm>
          <a:custGeom>
            <a:avLst/>
            <a:gdLst>
              <a:gd name="connsiteX0" fmla="*/ 6725377 w 12192000"/>
              <a:gd name="connsiteY0" fmla="*/ 2741613 h 6858000"/>
              <a:gd name="connsiteX1" fmla="*/ 6616707 w 12192000"/>
              <a:gd name="connsiteY1" fmla="*/ 2850283 h 6858000"/>
              <a:gd name="connsiteX2" fmla="*/ 6616707 w 12192000"/>
              <a:gd name="connsiteY2" fmla="*/ 3825008 h 6858000"/>
              <a:gd name="connsiteX3" fmla="*/ 6616707 w 12192000"/>
              <a:gd name="connsiteY3" fmla="*/ 5131668 h 6858000"/>
              <a:gd name="connsiteX4" fmla="*/ 6616707 w 12192000"/>
              <a:gd name="connsiteY4" fmla="*/ 6106393 h 6858000"/>
              <a:gd name="connsiteX5" fmla="*/ 6725377 w 12192000"/>
              <a:gd name="connsiteY5" fmla="*/ 6215063 h 6858000"/>
              <a:gd name="connsiteX6" fmla="*/ 11291169 w 12192000"/>
              <a:gd name="connsiteY6" fmla="*/ 6215063 h 6858000"/>
              <a:gd name="connsiteX7" fmla="*/ 11399839 w 12192000"/>
              <a:gd name="connsiteY7" fmla="*/ 6106393 h 6858000"/>
              <a:gd name="connsiteX8" fmla="*/ 11399839 w 12192000"/>
              <a:gd name="connsiteY8" fmla="*/ 5131668 h 6858000"/>
              <a:gd name="connsiteX9" fmla="*/ 11399839 w 12192000"/>
              <a:gd name="connsiteY9" fmla="*/ 3825008 h 6858000"/>
              <a:gd name="connsiteX10" fmla="*/ 11399839 w 12192000"/>
              <a:gd name="connsiteY10" fmla="*/ 2850283 h 6858000"/>
              <a:gd name="connsiteX11" fmla="*/ 11291169 w 12192000"/>
              <a:gd name="connsiteY11" fmla="*/ 2741613 h 6858000"/>
              <a:gd name="connsiteX12" fmla="*/ 0 w 12192000"/>
              <a:gd name="connsiteY12" fmla="*/ 0 h 6858000"/>
              <a:gd name="connsiteX13" fmla="*/ 12192000 w 12192000"/>
              <a:gd name="connsiteY13" fmla="*/ 0 h 6858000"/>
              <a:gd name="connsiteX14" fmla="*/ 12192000 w 12192000"/>
              <a:gd name="connsiteY14" fmla="*/ 6858000 h 6858000"/>
              <a:gd name="connsiteX15" fmla="*/ 0 w 12192000"/>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6858000">
                <a:moveTo>
                  <a:pt x="6725377" y="2741613"/>
                </a:moveTo>
                <a:cubicBezTo>
                  <a:pt x="6665360" y="2741613"/>
                  <a:pt x="6616707" y="2790266"/>
                  <a:pt x="6616707" y="2850283"/>
                </a:cubicBezTo>
                <a:lnTo>
                  <a:pt x="6616707" y="3825008"/>
                </a:lnTo>
                <a:lnTo>
                  <a:pt x="6616707" y="5131668"/>
                </a:lnTo>
                <a:lnTo>
                  <a:pt x="6616707" y="6106393"/>
                </a:lnTo>
                <a:cubicBezTo>
                  <a:pt x="6616707" y="6166410"/>
                  <a:pt x="6665360" y="6215063"/>
                  <a:pt x="6725377" y="6215063"/>
                </a:cubicBezTo>
                <a:lnTo>
                  <a:pt x="11291169" y="6215063"/>
                </a:lnTo>
                <a:cubicBezTo>
                  <a:pt x="11351186" y="6215063"/>
                  <a:pt x="11399839" y="6166410"/>
                  <a:pt x="11399839" y="6106393"/>
                </a:cubicBezTo>
                <a:lnTo>
                  <a:pt x="11399839" y="5131668"/>
                </a:lnTo>
                <a:lnTo>
                  <a:pt x="11399839" y="3825008"/>
                </a:lnTo>
                <a:lnTo>
                  <a:pt x="11399839" y="2850283"/>
                </a:lnTo>
                <a:cubicBezTo>
                  <a:pt x="11399839" y="2790266"/>
                  <a:pt x="11351186" y="2741613"/>
                  <a:pt x="11291169" y="2741613"/>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a:t>Drag and drop image into placeholder</a:t>
            </a:r>
            <a:endParaRPr lang="en-AU"/>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989745" y="3191613"/>
            <a:ext cx="4037055" cy="2573449"/>
          </a:xfrm>
        </p:spPr>
        <p:txBody>
          <a:bodyPr wrap="square" anchor="ctr" anchorCtr="0">
            <a:noAutofit/>
          </a:bodyPr>
          <a:lstStyle>
            <a:lvl1pPr>
              <a:lnSpc>
                <a:spcPct val="100000"/>
              </a:lnSpc>
              <a:defRPr sz="3600">
                <a:solidFill>
                  <a:schemeClr val="bg1"/>
                </a:solidFill>
              </a:defRPr>
            </a:lvl1pPr>
          </a:lstStyle>
          <a:p>
            <a:r>
              <a:rPr lang="en-US"/>
              <a:t>Statement goes here </a:t>
            </a:r>
            <a:endParaRPr lang="en-AU"/>
          </a:p>
        </p:txBody>
      </p:sp>
      <p:sp>
        <p:nvSpPr>
          <p:cNvPr id="24" name="Media Placeholder 23">
            <a:extLst>
              <a:ext uri="{FF2B5EF4-FFF2-40B4-BE49-F238E27FC236}">
                <a16:creationId xmlns:a16="http://schemas.microsoft.com/office/drawing/2014/main" id="{2D7F3916-993E-4662-9376-9B062923FF0D}"/>
              </a:ext>
            </a:extLst>
          </p:cNvPr>
          <p:cNvSpPr>
            <a:spLocks noGrp="1"/>
          </p:cNvSpPr>
          <p:nvPr>
            <p:ph type="media" sz="quarter" idx="10"/>
          </p:nvPr>
        </p:nvSpPr>
        <p:spPr>
          <a:xfrm>
            <a:off x="11545470" y="324325"/>
            <a:ext cx="256375" cy="324655"/>
          </a:xfrm>
          <a:custGeom>
            <a:avLst/>
            <a:gdLst>
              <a:gd name="connsiteX0" fmla="*/ 97719 w 256375"/>
              <a:gd name="connsiteY0" fmla="*/ 262607 h 324655"/>
              <a:gd name="connsiteX1" fmla="*/ 127598 w 256375"/>
              <a:gd name="connsiteY1" fmla="*/ 262607 h 324655"/>
              <a:gd name="connsiteX2" fmla="*/ 143699 w 256375"/>
              <a:gd name="connsiteY2" fmla="*/ 278708 h 324655"/>
              <a:gd name="connsiteX3" fmla="*/ 143699 w 256375"/>
              <a:gd name="connsiteY3" fmla="*/ 308587 h 324655"/>
              <a:gd name="connsiteX4" fmla="*/ 127598 w 256375"/>
              <a:gd name="connsiteY4" fmla="*/ 324655 h 324655"/>
              <a:gd name="connsiteX5" fmla="*/ 97719 w 256375"/>
              <a:gd name="connsiteY5" fmla="*/ 324655 h 324655"/>
              <a:gd name="connsiteX6" fmla="*/ 81618 w 256375"/>
              <a:gd name="connsiteY6" fmla="*/ 308587 h 324655"/>
              <a:gd name="connsiteX7" fmla="*/ 81618 w 256375"/>
              <a:gd name="connsiteY7" fmla="*/ 278708 h 324655"/>
              <a:gd name="connsiteX8" fmla="*/ 97719 w 256375"/>
              <a:gd name="connsiteY8" fmla="*/ 262607 h 324655"/>
              <a:gd name="connsiteX9" fmla="*/ 228922 w 256375"/>
              <a:gd name="connsiteY9" fmla="*/ 220400 h 324655"/>
              <a:gd name="connsiteX10" fmla="*/ 237613 w 256375"/>
              <a:gd name="connsiteY10" fmla="*/ 220400 h 324655"/>
              <a:gd name="connsiteX11" fmla="*/ 238893 w 256375"/>
              <a:gd name="connsiteY11" fmla="*/ 221714 h 324655"/>
              <a:gd name="connsiteX12" fmla="*/ 237613 w 256375"/>
              <a:gd name="connsiteY12" fmla="*/ 223027 h 324655"/>
              <a:gd name="connsiteX13" fmla="*/ 234581 w 256375"/>
              <a:gd name="connsiteY13" fmla="*/ 223027 h 324655"/>
              <a:gd name="connsiteX14" fmla="*/ 234581 w 256375"/>
              <a:gd name="connsiteY14" fmla="*/ 236434 h 324655"/>
              <a:gd name="connsiteX15" fmla="*/ 233267 w 256375"/>
              <a:gd name="connsiteY15" fmla="*/ 237714 h 324655"/>
              <a:gd name="connsiteX16" fmla="*/ 233234 w 256375"/>
              <a:gd name="connsiteY16" fmla="*/ 237714 h 324655"/>
              <a:gd name="connsiteX17" fmla="*/ 231920 w 256375"/>
              <a:gd name="connsiteY17" fmla="*/ 236434 h 324655"/>
              <a:gd name="connsiteX18" fmla="*/ 231920 w 256375"/>
              <a:gd name="connsiteY18" fmla="*/ 223027 h 324655"/>
              <a:gd name="connsiteX19" fmla="*/ 228922 w 256375"/>
              <a:gd name="connsiteY19" fmla="*/ 223027 h 324655"/>
              <a:gd name="connsiteX20" fmla="*/ 227642 w 256375"/>
              <a:gd name="connsiteY20" fmla="*/ 221714 h 324655"/>
              <a:gd name="connsiteX21" fmla="*/ 228922 w 256375"/>
              <a:gd name="connsiteY21" fmla="*/ 220400 h 324655"/>
              <a:gd name="connsiteX22" fmla="*/ 243069 w 256375"/>
              <a:gd name="connsiteY22" fmla="*/ 220299 h 324655"/>
              <a:gd name="connsiteX23" fmla="*/ 244956 w 256375"/>
              <a:gd name="connsiteY23" fmla="*/ 221747 h 324655"/>
              <a:gd name="connsiteX24" fmla="*/ 248728 w 256375"/>
              <a:gd name="connsiteY24" fmla="*/ 232830 h 324655"/>
              <a:gd name="connsiteX25" fmla="*/ 252467 w 256375"/>
              <a:gd name="connsiteY25" fmla="*/ 221747 h 324655"/>
              <a:gd name="connsiteX26" fmla="*/ 254388 w 256375"/>
              <a:gd name="connsiteY26" fmla="*/ 220299 h 324655"/>
              <a:gd name="connsiteX27" fmla="*/ 256375 w 256375"/>
              <a:gd name="connsiteY27" fmla="*/ 222286 h 324655"/>
              <a:gd name="connsiteX28" fmla="*/ 256375 w 256375"/>
              <a:gd name="connsiteY28" fmla="*/ 236434 h 324655"/>
              <a:gd name="connsiteX29" fmla="*/ 255061 w 256375"/>
              <a:gd name="connsiteY29" fmla="*/ 237714 h 324655"/>
              <a:gd name="connsiteX30" fmla="*/ 253748 w 256375"/>
              <a:gd name="connsiteY30" fmla="*/ 236434 h 324655"/>
              <a:gd name="connsiteX31" fmla="*/ 253748 w 256375"/>
              <a:gd name="connsiteY31" fmla="*/ 225756 h 324655"/>
              <a:gd name="connsiteX32" fmla="*/ 251558 w 256375"/>
              <a:gd name="connsiteY32" fmla="*/ 232257 h 324655"/>
              <a:gd name="connsiteX33" fmla="*/ 250042 w 256375"/>
              <a:gd name="connsiteY33" fmla="*/ 236737 h 324655"/>
              <a:gd name="connsiteX34" fmla="*/ 248728 w 256375"/>
              <a:gd name="connsiteY34" fmla="*/ 237748 h 324655"/>
              <a:gd name="connsiteX35" fmla="*/ 248762 w 256375"/>
              <a:gd name="connsiteY35" fmla="*/ 237714 h 324655"/>
              <a:gd name="connsiteX36" fmla="*/ 247448 w 256375"/>
              <a:gd name="connsiteY36" fmla="*/ 236704 h 324655"/>
              <a:gd name="connsiteX37" fmla="*/ 243709 w 256375"/>
              <a:gd name="connsiteY37" fmla="*/ 225722 h 324655"/>
              <a:gd name="connsiteX38" fmla="*/ 243709 w 256375"/>
              <a:gd name="connsiteY38" fmla="*/ 236434 h 324655"/>
              <a:gd name="connsiteX39" fmla="*/ 242396 w 256375"/>
              <a:gd name="connsiteY39" fmla="*/ 237714 h 324655"/>
              <a:gd name="connsiteX40" fmla="*/ 241082 w 256375"/>
              <a:gd name="connsiteY40" fmla="*/ 236434 h 324655"/>
              <a:gd name="connsiteX41" fmla="*/ 241082 w 256375"/>
              <a:gd name="connsiteY41" fmla="*/ 222286 h 324655"/>
              <a:gd name="connsiteX42" fmla="*/ 243069 w 256375"/>
              <a:gd name="connsiteY42" fmla="*/ 220299 h 324655"/>
              <a:gd name="connsiteX43" fmla="*/ 34459 w 256375"/>
              <a:gd name="connsiteY43" fmla="*/ 192239 h 324655"/>
              <a:gd name="connsiteX44" fmla="*/ 59722 w 256375"/>
              <a:gd name="connsiteY44" fmla="*/ 192239 h 324655"/>
              <a:gd name="connsiteX45" fmla="*/ 73331 w 256375"/>
              <a:gd name="connsiteY45" fmla="*/ 205881 h 324655"/>
              <a:gd name="connsiteX46" fmla="*/ 73331 w 256375"/>
              <a:gd name="connsiteY46" fmla="*/ 231145 h 324655"/>
              <a:gd name="connsiteX47" fmla="*/ 59722 w 256375"/>
              <a:gd name="connsiteY47" fmla="*/ 244754 h 324655"/>
              <a:gd name="connsiteX48" fmla="*/ 34459 w 256375"/>
              <a:gd name="connsiteY48" fmla="*/ 244754 h 324655"/>
              <a:gd name="connsiteX49" fmla="*/ 20850 w 256375"/>
              <a:gd name="connsiteY49" fmla="*/ 231145 h 324655"/>
              <a:gd name="connsiteX50" fmla="*/ 20850 w 256375"/>
              <a:gd name="connsiteY50" fmla="*/ 205881 h 324655"/>
              <a:gd name="connsiteX51" fmla="*/ 34459 w 256375"/>
              <a:gd name="connsiteY51" fmla="*/ 192239 h 324655"/>
              <a:gd name="connsiteX52" fmla="*/ 171961 w 256375"/>
              <a:gd name="connsiteY52" fmla="*/ 138445 h 324655"/>
              <a:gd name="connsiteX53" fmla="*/ 133897 w 256375"/>
              <a:gd name="connsiteY53" fmla="*/ 165931 h 324655"/>
              <a:gd name="connsiteX54" fmla="*/ 209789 w 256375"/>
              <a:gd name="connsiteY54" fmla="*/ 165931 h 324655"/>
              <a:gd name="connsiteX55" fmla="*/ 171961 w 256375"/>
              <a:gd name="connsiteY55" fmla="*/ 138445 h 324655"/>
              <a:gd name="connsiteX56" fmla="*/ 171961 w 256375"/>
              <a:gd name="connsiteY56" fmla="*/ 118840 h 324655"/>
              <a:gd name="connsiteX57" fmla="*/ 231246 w 256375"/>
              <a:gd name="connsiteY57" fmla="*/ 174892 h 324655"/>
              <a:gd name="connsiteX58" fmla="*/ 231280 w 256375"/>
              <a:gd name="connsiteY58" fmla="*/ 174959 h 324655"/>
              <a:gd name="connsiteX59" fmla="*/ 223566 w 256375"/>
              <a:gd name="connsiteY59" fmla="*/ 185267 h 324655"/>
              <a:gd name="connsiteX60" fmla="*/ 222556 w 256375"/>
              <a:gd name="connsiteY60" fmla="*/ 185469 h 324655"/>
              <a:gd name="connsiteX61" fmla="*/ 222050 w 256375"/>
              <a:gd name="connsiteY61" fmla="*/ 185570 h 324655"/>
              <a:gd name="connsiteX62" fmla="*/ 221781 w 256375"/>
              <a:gd name="connsiteY62" fmla="*/ 185570 h 324655"/>
              <a:gd name="connsiteX63" fmla="*/ 221579 w 256375"/>
              <a:gd name="connsiteY63" fmla="*/ 185570 h 324655"/>
              <a:gd name="connsiteX64" fmla="*/ 132516 w 256375"/>
              <a:gd name="connsiteY64" fmla="*/ 185570 h 324655"/>
              <a:gd name="connsiteX65" fmla="*/ 171961 w 256375"/>
              <a:gd name="connsiteY65" fmla="*/ 218076 h 324655"/>
              <a:gd name="connsiteX66" fmla="*/ 198943 w 256375"/>
              <a:gd name="connsiteY66" fmla="*/ 207701 h 324655"/>
              <a:gd name="connsiteX67" fmla="*/ 206791 w 256375"/>
              <a:gd name="connsiteY67" fmla="*/ 203760 h 324655"/>
              <a:gd name="connsiteX68" fmla="*/ 216728 w 256375"/>
              <a:gd name="connsiteY68" fmla="*/ 213663 h 324655"/>
              <a:gd name="connsiteX69" fmla="*/ 213259 w 256375"/>
              <a:gd name="connsiteY69" fmla="*/ 221040 h 324655"/>
              <a:gd name="connsiteX70" fmla="*/ 171961 w 256375"/>
              <a:gd name="connsiteY70" fmla="*/ 237882 h 324655"/>
              <a:gd name="connsiteX71" fmla="*/ 112204 w 256375"/>
              <a:gd name="connsiteY71" fmla="*/ 178125 h 324655"/>
              <a:gd name="connsiteX72" fmla="*/ 171961 w 256375"/>
              <a:gd name="connsiteY72" fmla="*/ 118840 h 324655"/>
              <a:gd name="connsiteX73" fmla="*/ 22266 w 256375"/>
              <a:gd name="connsiteY73" fmla="*/ 72927 h 324655"/>
              <a:gd name="connsiteX74" fmla="*/ 63664 w 256375"/>
              <a:gd name="connsiteY74" fmla="*/ 72927 h 324655"/>
              <a:gd name="connsiteX75" fmla="*/ 85930 w 256375"/>
              <a:gd name="connsiteY75" fmla="*/ 95193 h 324655"/>
              <a:gd name="connsiteX76" fmla="*/ 85930 w 256375"/>
              <a:gd name="connsiteY76" fmla="*/ 136591 h 324655"/>
              <a:gd name="connsiteX77" fmla="*/ 63664 w 256375"/>
              <a:gd name="connsiteY77" fmla="*/ 158857 h 324655"/>
              <a:gd name="connsiteX78" fmla="*/ 22266 w 256375"/>
              <a:gd name="connsiteY78" fmla="*/ 158857 h 324655"/>
              <a:gd name="connsiteX79" fmla="*/ 0 w 256375"/>
              <a:gd name="connsiteY79" fmla="*/ 136591 h 324655"/>
              <a:gd name="connsiteX80" fmla="*/ 0 w 256375"/>
              <a:gd name="connsiteY80" fmla="*/ 95193 h 324655"/>
              <a:gd name="connsiteX81" fmla="*/ 22266 w 256375"/>
              <a:gd name="connsiteY81" fmla="*/ 72927 h 324655"/>
              <a:gd name="connsiteX82" fmla="*/ 216425 w 256375"/>
              <a:gd name="connsiteY82" fmla="*/ 48506 h 324655"/>
              <a:gd name="connsiteX83" fmla="*/ 237141 w 256375"/>
              <a:gd name="connsiteY83" fmla="*/ 48506 h 324655"/>
              <a:gd name="connsiteX84" fmla="*/ 248257 w 256375"/>
              <a:gd name="connsiteY84" fmla="*/ 59656 h 324655"/>
              <a:gd name="connsiteX85" fmla="*/ 248257 w 256375"/>
              <a:gd name="connsiteY85" fmla="*/ 80338 h 324655"/>
              <a:gd name="connsiteX86" fmla="*/ 237141 w 256375"/>
              <a:gd name="connsiteY86" fmla="*/ 91454 h 324655"/>
              <a:gd name="connsiteX87" fmla="*/ 216425 w 256375"/>
              <a:gd name="connsiteY87" fmla="*/ 91454 h 324655"/>
              <a:gd name="connsiteX88" fmla="*/ 205275 w 256375"/>
              <a:gd name="connsiteY88" fmla="*/ 80338 h 324655"/>
              <a:gd name="connsiteX89" fmla="*/ 205275 w 256375"/>
              <a:gd name="connsiteY89" fmla="*/ 59656 h 324655"/>
              <a:gd name="connsiteX90" fmla="*/ 216425 w 256375"/>
              <a:gd name="connsiteY90" fmla="*/ 48506 h 324655"/>
              <a:gd name="connsiteX91" fmla="*/ 122040 w 256375"/>
              <a:gd name="connsiteY91" fmla="*/ 0 h 324655"/>
              <a:gd name="connsiteX92" fmla="*/ 158824 w 256375"/>
              <a:gd name="connsiteY92" fmla="*/ 0 h 324655"/>
              <a:gd name="connsiteX93" fmla="*/ 178630 w 256375"/>
              <a:gd name="connsiteY93" fmla="*/ 19807 h 324655"/>
              <a:gd name="connsiteX94" fmla="*/ 178630 w 256375"/>
              <a:gd name="connsiteY94" fmla="*/ 56591 h 324655"/>
              <a:gd name="connsiteX95" fmla="*/ 158824 w 256375"/>
              <a:gd name="connsiteY95" fmla="*/ 76397 h 324655"/>
              <a:gd name="connsiteX96" fmla="*/ 122040 w 256375"/>
              <a:gd name="connsiteY96" fmla="*/ 76397 h 324655"/>
              <a:gd name="connsiteX97" fmla="*/ 102233 w 256375"/>
              <a:gd name="connsiteY97" fmla="*/ 56591 h 324655"/>
              <a:gd name="connsiteX98" fmla="*/ 102233 w 256375"/>
              <a:gd name="connsiteY98" fmla="*/ 19807 h 324655"/>
              <a:gd name="connsiteX99" fmla="*/ 122040 w 256375"/>
              <a:gd name="connsiteY99"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637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228922" y="220400"/>
                </a:moveTo>
                <a:lnTo>
                  <a:pt x="237613" y="220400"/>
                </a:lnTo>
                <a:cubicBezTo>
                  <a:pt x="238320" y="220400"/>
                  <a:pt x="238893" y="220973"/>
                  <a:pt x="238893" y="221714"/>
                </a:cubicBezTo>
                <a:cubicBezTo>
                  <a:pt x="238893" y="222455"/>
                  <a:pt x="238320" y="223027"/>
                  <a:pt x="237613" y="223027"/>
                </a:cubicBezTo>
                <a:lnTo>
                  <a:pt x="234581" y="223027"/>
                </a:lnTo>
                <a:lnTo>
                  <a:pt x="234581" y="236434"/>
                </a:lnTo>
                <a:cubicBezTo>
                  <a:pt x="234581" y="237141"/>
                  <a:pt x="234008" y="237714"/>
                  <a:pt x="233267" y="237714"/>
                </a:cubicBezTo>
                <a:lnTo>
                  <a:pt x="233234" y="237714"/>
                </a:lnTo>
                <a:cubicBezTo>
                  <a:pt x="232526" y="237714"/>
                  <a:pt x="231920" y="237141"/>
                  <a:pt x="231920" y="236434"/>
                </a:cubicBezTo>
                <a:lnTo>
                  <a:pt x="231920" y="223027"/>
                </a:lnTo>
                <a:lnTo>
                  <a:pt x="228922" y="223027"/>
                </a:lnTo>
                <a:cubicBezTo>
                  <a:pt x="228215" y="223027"/>
                  <a:pt x="227642" y="222421"/>
                  <a:pt x="227642" y="221714"/>
                </a:cubicBezTo>
                <a:cubicBezTo>
                  <a:pt x="227642" y="221006"/>
                  <a:pt x="228181" y="220400"/>
                  <a:pt x="228922" y="220400"/>
                </a:cubicBezTo>
                <a:close/>
                <a:moveTo>
                  <a:pt x="243069" y="220299"/>
                </a:moveTo>
                <a:cubicBezTo>
                  <a:pt x="243912" y="220299"/>
                  <a:pt x="244686" y="220905"/>
                  <a:pt x="244956" y="221747"/>
                </a:cubicBezTo>
                <a:lnTo>
                  <a:pt x="248728" y="232830"/>
                </a:lnTo>
                <a:lnTo>
                  <a:pt x="252467" y="221747"/>
                </a:lnTo>
                <a:cubicBezTo>
                  <a:pt x="252737" y="220905"/>
                  <a:pt x="253545" y="220299"/>
                  <a:pt x="254388" y="220299"/>
                </a:cubicBezTo>
                <a:cubicBezTo>
                  <a:pt x="255432" y="220299"/>
                  <a:pt x="256375" y="221208"/>
                  <a:pt x="256375" y="222286"/>
                </a:cubicBezTo>
                <a:lnTo>
                  <a:pt x="256375" y="236434"/>
                </a:lnTo>
                <a:cubicBezTo>
                  <a:pt x="256375" y="237141"/>
                  <a:pt x="255802" y="237714"/>
                  <a:pt x="255061" y="237714"/>
                </a:cubicBezTo>
                <a:cubicBezTo>
                  <a:pt x="254320" y="237714"/>
                  <a:pt x="253748" y="237141"/>
                  <a:pt x="253748" y="236434"/>
                </a:cubicBezTo>
                <a:lnTo>
                  <a:pt x="253748" y="225756"/>
                </a:lnTo>
                <a:cubicBezTo>
                  <a:pt x="253175" y="227474"/>
                  <a:pt x="252265" y="230101"/>
                  <a:pt x="251558" y="232257"/>
                </a:cubicBezTo>
                <a:cubicBezTo>
                  <a:pt x="250076" y="236670"/>
                  <a:pt x="250076" y="236670"/>
                  <a:pt x="250042" y="236737"/>
                </a:cubicBezTo>
                <a:cubicBezTo>
                  <a:pt x="249739" y="237411"/>
                  <a:pt x="249301" y="237748"/>
                  <a:pt x="248728" y="237748"/>
                </a:cubicBezTo>
                <a:lnTo>
                  <a:pt x="248762" y="237714"/>
                </a:lnTo>
                <a:cubicBezTo>
                  <a:pt x="248055" y="237714"/>
                  <a:pt x="247617" y="237175"/>
                  <a:pt x="247448" y="236704"/>
                </a:cubicBezTo>
                <a:lnTo>
                  <a:pt x="243709" y="225722"/>
                </a:lnTo>
                <a:lnTo>
                  <a:pt x="243709" y="236434"/>
                </a:lnTo>
                <a:cubicBezTo>
                  <a:pt x="243709" y="237141"/>
                  <a:pt x="243137" y="237714"/>
                  <a:pt x="242396" y="237714"/>
                </a:cubicBezTo>
                <a:cubicBezTo>
                  <a:pt x="241655" y="237714"/>
                  <a:pt x="241082" y="237141"/>
                  <a:pt x="241082" y="236434"/>
                </a:cubicBezTo>
                <a:lnTo>
                  <a:pt x="241082" y="222286"/>
                </a:lnTo>
                <a:cubicBezTo>
                  <a:pt x="241082" y="221242"/>
                  <a:pt x="241991" y="220299"/>
                  <a:pt x="243069" y="220299"/>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171961" y="138445"/>
                </a:moveTo>
                <a:cubicBezTo>
                  <a:pt x="153838" y="138445"/>
                  <a:pt x="138983" y="149931"/>
                  <a:pt x="133897" y="165931"/>
                </a:cubicBezTo>
                <a:lnTo>
                  <a:pt x="209789" y="165931"/>
                </a:lnTo>
                <a:cubicBezTo>
                  <a:pt x="204703" y="149931"/>
                  <a:pt x="189848" y="138445"/>
                  <a:pt x="171961" y="138445"/>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4"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sz="600">
                <a:noFill/>
              </a:defRPr>
            </a:lvl1pPr>
          </a:lstStyle>
          <a:p>
            <a:r>
              <a:rPr lang="en-US"/>
              <a:t>Click icon to add media</a:t>
            </a:r>
            <a:endParaRPr lang="en-AU"/>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GB"/>
              <a:t>Experian Presentation Concept Batch 1+2+3 | Confidential</a:t>
            </a:r>
            <a:endParaRPr lang="en-US"/>
          </a:p>
        </p:txBody>
      </p:sp>
    </p:spTree>
    <p:extLst>
      <p:ext uri="{BB962C8B-B14F-4D97-AF65-F5344CB8AC3E}">
        <p14:creationId xmlns:p14="http://schemas.microsoft.com/office/powerpoint/2010/main" val="1447757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1.xml><?xml version="1.0" encoding="utf-8"?>
<p:sldLayout xmlns:a="http://schemas.openxmlformats.org/drawingml/2006/main" xmlns:r="http://schemas.openxmlformats.org/officeDocument/2006/relationships" xmlns:p="http://schemas.openxmlformats.org/presentationml/2006/main" showMasterSp="0" preserve="1">
  <p:cSld name="4_Statement_Opt. B (Pink)">
    <p:bg>
      <p:bgPr>
        <a:solidFill>
          <a:schemeClr val="accent5"/>
        </a:solidFill>
        <a:effectLst/>
      </p:bgPr>
    </p:bg>
    <p:spTree>
      <p:nvGrpSpPr>
        <p:cNvPr id="1" name=""/>
        <p:cNvGrpSpPr/>
        <p:nvPr/>
      </p:nvGrpSpPr>
      <p:grpSpPr>
        <a:xfrm>
          <a:off x="0" y="0"/>
          <a:ext cx="0" cy="0"/>
          <a:chOff x="0" y="0"/>
          <a:chExt cx="0" cy="0"/>
        </a:xfrm>
      </p:grpSpPr>
      <p:sp>
        <p:nvSpPr>
          <p:cNvPr id="11" name="Picture Placeholder 9">
            <a:extLst>
              <a:ext uri="{FF2B5EF4-FFF2-40B4-BE49-F238E27FC236}">
                <a16:creationId xmlns:a16="http://schemas.microsoft.com/office/drawing/2014/main" id="{06B786B5-B86C-0C8C-0DE3-1A651E18AF15}"/>
              </a:ext>
            </a:extLst>
          </p:cNvPr>
          <p:cNvSpPr>
            <a:spLocks noGrp="1"/>
          </p:cNvSpPr>
          <p:nvPr>
            <p:ph type="pic" sz="quarter" idx="14" hasCustomPrompt="1"/>
          </p:nvPr>
        </p:nvSpPr>
        <p:spPr>
          <a:xfrm>
            <a:off x="371475" y="790574"/>
            <a:ext cx="5202238" cy="5424489"/>
          </a:xfrm>
          <a:prstGeom prst="roundRect">
            <a:avLst>
              <a:gd name="adj" fmla="val 208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618289" y="1766889"/>
            <a:ext cx="4781549" cy="3827462"/>
          </a:xfrm>
        </p:spPr>
        <p:txBody>
          <a:bodyPr wrap="square" anchor="ctr" anchorCtr="0">
            <a:noAutofit/>
          </a:bodyPr>
          <a:lstStyle>
            <a:lvl1pPr>
              <a:lnSpc>
                <a:spcPct val="100000"/>
              </a:lnSpc>
              <a:defRPr sz="3600">
                <a:solidFill>
                  <a:schemeClr val="bg1"/>
                </a:solidFill>
              </a:defRPr>
            </a:lvl1pPr>
          </a:lstStyle>
          <a:p>
            <a:r>
              <a:rPr lang="en-US" noProof="0"/>
              <a:t>Statement or quote goes here</a:t>
            </a:r>
          </a:p>
        </p:txBody>
      </p:sp>
      <p:sp>
        <p:nvSpPr>
          <p:cNvPr id="9" name="Slide Number Placeholder 8">
            <a:extLst>
              <a:ext uri="{FF2B5EF4-FFF2-40B4-BE49-F238E27FC236}">
                <a16:creationId xmlns:a16="http://schemas.microsoft.com/office/drawing/2014/main" id="{F4F992BA-AD8C-4015-4DA0-4C676C84F71A}"/>
              </a:ext>
            </a:extLst>
          </p:cNvPr>
          <p:cNvSpPr>
            <a:spLocks noGrp="1"/>
          </p:cNvSpPr>
          <p:nvPr>
            <p:ph type="sldNum" sz="quarter" idx="11"/>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8" name="Footer Placeholder 7">
            <a:extLst>
              <a:ext uri="{FF2B5EF4-FFF2-40B4-BE49-F238E27FC236}">
                <a16:creationId xmlns:a16="http://schemas.microsoft.com/office/drawing/2014/main" id="{D7C47C21-15AB-65EE-E85D-2AC89BA272EE}"/>
              </a:ext>
            </a:extLst>
          </p:cNvPr>
          <p:cNvSpPr>
            <a:spLocks noGrp="1"/>
          </p:cNvSpPr>
          <p:nvPr>
            <p:ph type="ftr" sz="quarter" idx="10"/>
          </p:nvPr>
        </p:nvSpPr>
        <p:spPr/>
        <p:txBody>
          <a:bodyPr/>
          <a:lstStyle>
            <a:lvl1pPr>
              <a:defRPr>
                <a:solidFill>
                  <a:schemeClr val="bg1"/>
                </a:solidFill>
              </a:defRPr>
            </a:lvl1pPr>
          </a:lstStyle>
          <a:p>
            <a:r>
              <a:rPr lang="en-GB"/>
              <a:t>Experian Presentation Concept Batch 1+2+3 | Confidential</a:t>
            </a:r>
            <a:endParaRPr lang="en-US"/>
          </a:p>
        </p:txBody>
      </p:sp>
      <p:pic>
        <p:nvPicPr>
          <p:cNvPr id="3" name="Graphic 2">
            <a:extLst>
              <a:ext uri="{FF2B5EF4-FFF2-40B4-BE49-F238E27FC236}">
                <a16:creationId xmlns:a16="http://schemas.microsoft.com/office/drawing/2014/main" id="{2473F119-7A7F-5C9C-A483-F0C3DA207904}"/>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4" name="Text Placeholder 23">
            <a:extLst>
              <a:ext uri="{FF2B5EF4-FFF2-40B4-BE49-F238E27FC236}">
                <a16:creationId xmlns:a16="http://schemas.microsoft.com/office/drawing/2014/main" id="{0F494255-88DB-CA74-2C2D-DCD60D8C31BA}"/>
              </a:ext>
            </a:extLst>
          </p:cNvPr>
          <p:cNvSpPr>
            <a:spLocks noGrp="1"/>
          </p:cNvSpPr>
          <p:nvPr>
            <p:ph type="body" sz="quarter" idx="13" hasCustomPrompt="1"/>
          </p:nvPr>
        </p:nvSpPr>
        <p:spPr>
          <a:xfrm>
            <a:off x="6618289" y="5665788"/>
            <a:ext cx="4470296" cy="388800"/>
          </a:xfrm>
          <a:prstGeom prst="roundRect">
            <a:avLst>
              <a:gd name="adj" fmla="val 27691"/>
            </a:avLst>
          </a:prstGeom>
          <a:solidFill>
            <a:schemeClr val="bg1"/>
          </a:solidFill>
        </p:spPr>
        <p:txBody>
          <a:bodyPr wrap="square" lIns="360000" rIns="360000" anchor="ctr" anchorCtr="0">
            <a:noAutofit/>
          </a:bodyPr>
          <a:lstStyle>
            <a:lvl1pPr>
              <a:lnSpc>
                <a:spcPct val="100000"/>
              </a:lnSpc>
              <a:spcAft>
                <a:spcPts val="0"/>
              </a:spcAft>
              <a:defRPr sz="1200">
                <a:solidFill>
                  <a:schemeClr val="accent5"/>
                </a:solidFill>
              </a:defRPr>
            </a:lvl1pPr>
          </a:lstStyle>
          <a:p>
            <a:pPr lvl="0"/>
            <a:r>
              <a:rPr lang="en-US"/>
              <a:t>Quote source goes here</a:t>
            </a:r>
          </a:p>
        </p:txBody>
      </p:sp>
      <p:sp>
        <p:nvSpPr>
          <p:cNvPr id="16" name="Media Placeholder 15">
            <a:extLst>
              <a:ext uri="{FF2B5EF4-FFF2-40B4-BE49-F238E27FC236}">
                <a16:creationId xmlns:a16="http://schemas.microsoft.com/office/drawing/2014/main" id="{A890AEF5-0EFE-4D1F-8581-8C1B8194767B}"/>
              </a:ext>
            </a:extLst>
          </p:cNvPr>
          <p:cNvSpPr>
            <a:spLocks noGrp="1"/>
          </p:cNvSpPr>
          <p:nvPr>
            <p:ph type="media" sz="quarter" idx="15"/>
          </p:nvPr>
        </p:nvSpPr>
        <p:spPr>
          <a:xfrm>
            <a:off x="6618289"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rgbClr val="FFB8D9"/>
            </a:solidFill>
          </a:ln>
        </p:spPr>
        <p:txBody>
          <a:bodyPr wrap="square">
            <a:noAutofit/>
          </a:bodyPr>
          <a:lstStyle>
            <a:lvl1pPr>
              <a:defRPr sz="600">
                <a:noFill/>
              </a:defRPr>
            </a:lvl1pPr>
          </a:lstStyle>
          <a:p>
            <a:r>
              <a:rPr lang="en-US"/>
              <a:t>Click icon to add media</a:t>
            </a:r>
            <a:endParaRPr lang="en-AU"/>
          </a:p>
        </p:txBody>
      </p:sp>
    </p:spTree>
    <p:extLst>
      <p:ext uri="{BB962C8B-B14F-4D97-AF65-F5344CB8AC3E}">
        <p14:creationId xmlns:p14="http://schemas.microsoft.com/office/powerpoint/2010/main" val="1313442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2.xml><?xml version="1.0" encoding="utf-8"?>
<p:sldLayout xmlns:a="http://schemas.openxmlformats.org/drawingml/2006/main" xmlns:r="http://schemas.openxmlformats.org/officeDocument/2006/relationships" xmlns:p="http://schemas.openxmlformats.org/presentationml/2006/main" showMasterSp="0" preserve="1">
  <p:cSld name="4_Quote_Opt. C (Plum)">
    <p:bg>
      <p:bgPr>
        <a:solidFill>
          <a:schemeClr val="accent4"/>
        </a:solidFill>
        <a:effectLst/>
      </p:bgPr>
    </p:bg>
    <p:spTree>
      <p:nvGrpSpPr>
        <p:cNvPr id="1" name=""/>
        <p:cNvGrpSpPr/>
        <p:nvPr/>
      </p:nvGrpSpPr>
      <p:grpSpPr>
        <a:xfrm>
          <a:off x="0" y="0"/>
          <a:ext cx="0" cy="0"/>
          <a:chOff x="0" y="0"/>
          <a:chExt cx="0" cy="0"/>
        </a:xfrm>
      </p:grpSpPr>
      <p:sp>
        <p:nvSpPr>
          <p:cNvPr id="22" name="Rectangle: Rounded Corners 21">
            <a:extLst>
              <a:ext uri="{FF2B5EF4-FFF2-40B4-BE49-F238E27FC236}">
                <a16:creationId xmlns:a16="http://schemas.microsoft.com/office/drawing/2014/main" id="{8566A7EB-8C45-C11B-3B76-D577D7E818C1}"/>
              </a:ext>
            </a:extLst>
          </p:cNvPr>
          <p:cNvSpPr/>
          <p:nvPr/>
        </p:nvSpPr>
        <p:spPr>
          <a:xfrm>
            <a:off x="5645151" y="5665788"/>
            <a:ext cx="5754688" cy="561976"/>
          </a:xfrm>
          <a:prstGeom prst="roundRect">
            <a:avLst>
              <a:gd name="adj" fmla="val 18401"/>
            </a:avLst>
          </a:prstGeom>
          <a:solidFill>
            <a:srgbClr val="F2D9ED"/>
          </a:solidFill>
          <a:ln w="6350" cap="flat">
            <a:noFill/>
            <a:prstDash val="solid"/>
            <a:miter/>
          </a:ln>
        </p:spPr>
        <p:txBody>
          <a:bodyPr lIns="324000" rtlCol="0" anchor="ctr"/>
          <a:lstStyle/>
          <a:p>
            <a:pPr algn="l">
              <a:lnSpc>
                <a:spcPct val="120000"/>
              </a:lnSpc>
              <a:spcAft>
                <a:spcPts val="600"/>
              </a:spcAft>
            </a:pPr>
            <a:endParaRPr lang="en-AU" sz="1200">
              <a:solidFill>
                <a:schemeClr val="accent5"/>
              </a:solidFill>
            </a:endParaRPr>
          </a:p>
        </p:txBody>
      </p:sp>
      <p:sp>
        <p:nvSpPr>
          <p:cNvPr id="21" name="Rectangle: Rounded Corners 20">
            <a:extLst>
              <a:ext uri="{FF2B5EF4-FFF2-40B4-BE49-F238E27FC236}">
                <a16:creationId xmlns:a16="http://schemas.microsoft.com/office/drawing/2014/main" id="{7F3C8452-0C46-5894-8048-BB8EDA4AFB27}"/>
              </a:ext>
            </a:extLst>
          </p:cNvPr>
          <p:cNvSpPr/>
          <p:nvPr/>
        </p:nvSpPr>
        <p:spPr>
          <a:xfrm>
            <a:off x="3911704" y="1766887"/>
            <a:ext cx="7505596" cy="3799439"/>
          </a:xfrm>
          <a:prstGeom prst="roundRect">
            <a:avLst>
              <a:gd name="adj" fmla="val 2722"/>
            </a:avLst>
          </a:prstGeom>
          <a:solidFill>
            <a:schemeClr val="bg1"/>
          </a:solidFill>
          <a:ln w="6350" cap="flat">
            <a:noFill/>
            <a:prstDash val="solid"/>
            <a:miter/>
          </a:ln>
        </p:spPr>
        <p:txBody>
          <a:bodyPr rtlCol="0" anchor="ctr"/>
          <a:lstStyle/>
          <a:p>
            <a:endParaRPr lang="en-AU">
              <a:solidFill>
                <a:schemeClr val="bg1"/>
              </a:solidFill>
            </a:endParaRPr>
          </a:p>
        </p:txBody>
      </p:sp>
      <p:sp>
        <p:nvSpPr>
          <p:cNvPr id="11" name="Picture Placeholder 9">
            <a:extLst>
              <a:ext uri="{FF2B5EF4-FFF2-40B4-BE49-F238E27FC236}">
                <a16:creationId xmlns:a16="http://schemas.microsoft.com/office/drawing/2014/main" id="{06B786B5-B86C-0C8C-0DE3-1A651E18AF15}"/>
              </a:ext>
            </a:extLst>
          </p:cNvPr>
          <p:cNvSpPr>
            <a:spLocks noGrp="1"/>
          </p:cNvSpPr>
          <p:nvPr>
            <p:ph type="pic" sz="quarter" idx="14" hasCustomPrompt="1"/>
          </p:nvPr>
        </p:nvSpPr>
        <p:spPr>
          <a:xfrm>
            <a:off x="790575" y="1766887"/>
            <a:ext cx="3811588" cy="3799439"/>
          </a:xfrm>
          <a:prstGeom prst="roundRect">
            <a:avLst>
              <a:gd name="adj" fmla="val 2722"/>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241822" y="3013075"/>
            <a:ext cx="5540898" cy="1913592"/>
          </a:xfrm>
        </p:spPr>
        <p:txBody>
          <a:bodyPr wrap="square" anchor="t" anchorCtr="0">
            <a:noAutofit/>
          </a:bodyPr>
          <a:lstStyle>
            <a:lvl1pPr>
              <a:lnSpc>
                <a:spcPct val="100000"/>
              </a:lnSpc>
              <a:defRPr sz="2400">
                <a:solidFill>
                  <a:schemeClr val="accent4"/>
                </a:solidFill>
              </a:defRPr>
            </a:lvl1pPr>
          </a:lstStyle>
          <a:p>
            <a:r>
              <a:rPr lang="en-US" noProof="0"/>
              <a:t>Quote goes here</a:t>
            </a:r>
          </a:p>
        </p:txBody>
      </p:sp>
      <p:sp>
        <p:nvSpPr>
          <p:cNvPr id="12" name="Text Placeholder 23">
            <a:extLst>
              <a:ext uri="{FF2B5EF4-FFF2-40B4-BE49-F238E27FC236}">
                <a16:creationId xmlns:a16="http://schemas.microsoft.com/office/drawing/2014/main" id="{04814C4E-CB0C-C179-33FF-15E5B054EEC9}"/>
              </a:ext>
            </a:extLst>
          </p:cNvPr>
          <p:cNvSpPr>
            <a:spLocks noGrp="1"/>
          </p:cNvSpPr>
          <p:nvPr>
            <p:ph type="body" sz="quarter" idx="13" hasCustomPrompt="1"/>
          </p:nvPr>
        </p:nvSpPr>
        <p:spPr>
          <a:xfrm>
            <a:off x="5648157" y="5849682"/>
            <a:ext cx="5134563" cy="184666"/>
          </a:xfrm>
        </p:spPr>
        <p:txBody>
          <a:bodyPr wrap="square" lIns="360000" rIns="360000" anchor="ctr" anchorCtr="0">
            <a:spAutoFit/>
          </a:bodyPr>
          <a:lstStyle>
            <a:lvl1pPr>
              <a:lnSpc>
                <a:spcPct val="100000"/>
              </a:lnSpc>
              <a:spcAft>
                <a:spcPts val="0"/>
              </a:spcAft>
              <a:defRPr sz="1200">
                <a:solidFill>
                  <a:schemeClr val="accent4"/>
                </a:solidFill>
              </a:defRPr>
            </a:lvl1pPr>
          </a:lstStyle>
          <a:p>
            <a:pPr lvl="0"/>
            <a:r>
              <a:rPr lang="en-US"/>
              <a:t>Quote source goes here</a:t>
            </a:r>
          </a:p>
        </p:txBody>
      </p:sp>
      <p:sp>
        <p:nvSpPr>
          <p:cNvPr id="9" name="Slide Number Placeholder 8">
            <a:extLst>
              <a:ext uri="{FF2B5EF4-FFF2-40B4-BE49-F238E27FC236}">
                <a16:creationId xmlns:a16="http://schemas.microsoft.com/office/drawing/2014/main" id="{F4F992BA-AD8C-4015-4DA0-4C676C84F71A}"/>
              </a:ext>
            </a:extLst>
          </p:cNvPr>
          <p:cNvSpPr>
            <a:spLocks noGrp="1"/>
          </p:cNvSpPr>
          <p:nvPr>
            <p:ph type="sldNum" sz="quarter" idx="11"/>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8" name="Footer Placeholder 7">
            <a:extLst>
              <a:ext uri="{FF2B5EF4-FFF2-40B4-BE49-F238E27FC236}">
                <a16:creationId xmlns:a16="http://schemas.microsoft.com/office/drawing/2014/main" id="{D7C47C21-15AB-65EE-E85D-2AC89BA272EE}"/>
              </a:ext>
            </a:extLst>
          </p:cNvPr>
          <p:cNvSpPr>
            <a:spLocks noGrp="1"/>
          </p:cNvSpPr>
          <p:nvPr>
            <p:ph type="ftr" sz="quarter" idx="10"/>
          </p:nvPr>
        </p:nvSpPr>
        <p:spPr/>
        <p:txBody>
          <a:bodyPr/>
          <a:lstStyle>
            <a:lvl1pPr>
              <a:defRPr>
                <a:solidFill>
                  <a:schemeClr val="bg1"/>
                </a:solidFill>
              </a:defRPr>
            </a:lvl1pPr>
          </a:lstStyle>
          <a:p>
            <a:r>
              <a:rPr lang="en-GB"/>
              <a:t>Experian Presentation Concept Batch 1+2+3 | Confidential</a:t>
            </a:r>
            <a:endParaRPr lang="en-US"/>
          </a:p>
        </p:txBody>
      </p:sp>
      <p:sp>
        <p:nvSpPr>
          <p:cNvPr id="10" name="Freeform: Shape 9">
            <a:extLst>
              <a:ext uri="{FF2B5EF4-FFF2-40B4-BE49-F238E27FC236}">
                <a16:creationId xmlns:a16="http://schemas.microsoft.com/office/drawing/2014/main" id="{29C6DFB9-BF18-3371-8803-16DFE1C2BD92}"/>
              </a:ext>
            </a:extLst>
          </p:cNvPr>
          <p:cNvSpPr/>
          <p:nvPr/>
        </p:nvSpPr>
        <p:spPr>
          <a:xfrm>
            <a:off x="5241821" y="2197101"/>
            <a:ext cx="639659" cy="591592"/>
          </a:xfrm>
          <a:custGeom>
            <a:avLst/>
            <a:gdLst/>
            <a:ahLst/>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spcAft>
                <a:spcPts val="600"/>
              </a:spcAft>
            </a:pPr>
            <a:endParaRPr lang="en-AU" sz="1400" err="1"/>
          </a:p>
        </p:txBody>
      </p:sp>
      <p:pic>
        <p:nvPicPr>
          <p:cNvPr id="3" name="Graphic 2">
            <a:extLst>
              <a:ext uri="{FF2B5EF4-FFF2-40B4-BE49-F238E27FC236}">
                <a16:creationId xmlns:a16="http://schemas.microsoft.com/office/drawing/2014/main" id="{FCD709A1-CA71-6C22-086B-8ECCAAF00C5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248513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3.xml><?xml version="1.0" encoding="utf-8"?>
<p:sldLayout xmlns:a="http://schemas.openxmlformats.org/drawingml/2006/main" xmlns:r="http://schemas.openxmlformats.org/officeDocument/2006/relationships" xmlns:p="http://schemas.openxmlformats.org/presentationml/2006/main" showMasterSp="0" preserve="1">
  <p:cSld name="4_Quote_Opt. D (Dark Blue)">
    <p:bg>
      <p:bgPr>
        <a:solidFill>
          <a:schemeClr val="accent1"/>
        </a:solidFill>
        <a:effectLst/>
      </p:bgPr>
    </p:bg>
    <p:spTree>
      <p:nvGrpSpPr>
        <p:cNvPr id="1" name=""/>
        <p:cNvGrpSpPr/>
        <p:nvPr/>
      </p:nvGrpSpPr>
      <p:grpSpPr>
        <a:xfrm>
          <a:off x="0" y="0"/>
          <a:ext cx="0" cy="0"/>
          <a:chOff x="0" y="0"/>
          <a:chExt cx="0" cy="0"/>
        </a:xfrm>
      </p:grpSpPr>
      <p:sp>
        <p:nvSpPr>
          <p:cNvPr id="16" name="Rectangle: Rounded Corners 15">
            <a:extLst>
              <a:ext uri="{FF2B5EF4-FFF2-40B4-BE49-F238E27FC236}">
                <a16:creationId xmlns:a16="http://schemas.microsoft.com/office/drawing/2014/main" id="{C5DED847-96DC-A91C-1223-AFE73F9016BE}"/>
              </a:ext>
            </a:extLst>
          </p:cNvPr>
          <p:cNvSpPr/>
          <p:nvPr/>
        </p:nvSpPr>
        <p:spPr>
          <a:xfrm>
            <a:off x="803591" y="5203393"/>
            <a:ext cx="4770121" cy="390005"/>
          </a:xfrm>
          <a:prstGeom prst="roundRect">
            <a:avLst>
              <a:gd name="adj" fmla="val 27862"/>
            </a:avLst>
          </a:prstGeom>
          <a:solidFill>
            <a:srgbClr val="CFD4ED"/>
          </a:solidFill>
          <a:ln w="6350" cap="flat">
            <a:noFill/>
            <a:prstDash val="solid"/>
            <a:miter/>
          </a:ln>
        </p:spPr>
        <p:txBody>
          <a:bodyPr lIns="360000" rIns="360000" rtlCol="0" anchor="ctr"/>
          <a:lstStyle/>
          <a:p>
            <a:pPr algn="l">
              <a:lnSpc>
                <a:spcPct val="120000"/>
              </a:lnSpc>
              <a:spcAft>
                <a:spcPts val="600"/>
              </a:spcAft>
            </a:pPr>
            <a:endParaRPr lang="en-AU" sz="1200">
              <a:solidFill>
                <a:schemeClr val="accent5"/>
              </a:solidFill>
            </a:endParaRP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3592" y="2741613"/>
            <a:ext cx="8653146" cy="1878012"/>
          </a:xfrm>
        </p:spPr>
        <p:txBody>
          <a:bodyPr wrap="square" anchor="t" anchorCtr="0">
            <a:noAutofit/>
          </a:bodyPr>
          <a:lstStyle>
            <a:lvl1pPr>
              <a:lnSpc>
                <a:spcPct val="100000"/>
              </a:lnSpc>
              <a:defRPr sz="3600">
                <a:solidFill>
                  <a:schemeClr val="bg1"/>
                </a:solidFill>
              </a:defRPr>
            </a:lvl1pPr>
          </a:lstStyle>
          <a:p>
            <a:r>
              <a:rPr lang="en-US" noProof="0"/>
              <a:t>Quote goes here</a:t>
            </a:r>
          </a:p>
        </p:txBody>
      </p:sp>
      <p:sp>
        <p:nvSpPr>
          <p:cNvPr id="12" name="Text Placeholder 23">
            <a:extLst>
              <a:ext uri="{FF2B5EF4-FFF2-40B4-BE49-F238E27FC236}">
                <a16:creationId xmlns:a16="http://schemas.microsoft.com/office/drawing/2014/main" id="{24CB6363-D4C5-A35A-6230-AC590145959C}"/>
              </a:ext>
            </a:extLst>
          </p:cNvPr>
          <p:cNvSpPr>
            <a:spLocks noGrp="1"/>
          </p:cNvSpPr>
          <p:nvPr>
            <p:ph type="body" sz="quarter" idx="13" hasCustomPrompt="1"/>
          </p:nvPr>
        </p:nvSpPr>
        <p:spPr>
          <a:xfrm>
            <a:off x="803592" y="5306062"/>
            <a:ext cx="4085538" cy="184666"/>
          </a:xfrm>
        </p:spPr>
        <p:txBody>
          <a:bodyPr wrap="square" lIns="360000" rIns="360000" anchor="ctr" anchorCtr="0">
            <a:noAutofit/>
          </a:bodyPr>
          <a:lstStyle>
            <a:lvl1pPr>
              <a:lnSpc>
                <a:spcPct val="100000"/>
              </a:lnSpc>
              <a:spcAft>
                <a:spcPts val="0"/>
              </a:spcAft>
              <a:defRPr sz="1200">
                <a:solidFill>
                  <a:schemeClr val="accent1"/>
                </a:solidFill>
              </a:defRPr>
            </a:lvl1pPr>
          </a:lstStyle>
          <a:p>
            <a:pPr lvl="0"/>
            <a:r>
              <a:rPr lang="en-US"/>
              <a:t>Quote source goes here</a:t>
            </a:r>
          </a:p>
        </p:txBody>
      </p:sp>
      <p:sp>
        <p:nvSpPr>
          <p:cNvPr id="9" name="Slide Number Placeholder 8">
            <a:extLst>
              <a:ext uri="{FF2B5EF4-FFF2-40B4-BE49-F238E27FC236}">
                <a16:creationId xmlns:a16="http://schemas.microsoft.com/office/drawing/2014/main" id="{F4F992BA-AD8C-4015-4DA0-4C676C84F71A}"/>
              </a:ext>
            </a:extLst>
          </p:cNvPr>
          <p:cNvSpPr>
            <a:spLocks noGrp="1"/>
          </p:cNvSpPr>
          <p:nvPr>
            <p:ph type="sldNum" sz="quarter" idx="11"/>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8" name="Footer Placeholder 7">
            <a:extLst>
              <a:ext uri="{FF2B5EF4-FFF2-40B4-BE49-F238E27FC236}">
                <a16:creationId xmlns:a16="http://schemas.microsoft.com/office/drawing/2014/main" id="{D7C47C21-15AB-65EE-E85D-2AC89BA272EE}"/>
              </a:ext>
            </a:extLst>
          </p:cNvPr>
          <p:cNvSpPr>
            <a:spLocks noGrp="1"/>
          </p:cNvSpPr>
          <p:nvPr>
            <p:ph type="ftr" sz="quarter" idx="10"/>
          </p:nvPr>
        </p:nvSpPr>
        <p:spPr/>
        <p:txBody>
          <a:bodyPr/>
          <a:lstStyle>
            <a:lvl1pPr>
              <a:defRPr>
                <a:solidFill>
                  <a:schemeClr val="bg1"/>
                </a:solidFill>
              </a:defRPr>
            </a:lvl1pPr>
          </a:lstStyle>
          <a:p>
            <a:r>
              <a:rPr lang="en-GB"/>
              <a:t>Experian Presentation Concept Batch 1+2+3 | Confidential</a:t>
            </a:r>
            <a:endParaRPr lang="en-US"/>
          </a:p>
        </p:txBody>
      </p:sp>
      <p:sp>
        <p:nvSpPr>
          <p:cNvPr id="6" name="Freeform: Shape 5">
            <a:extLst>
              <a:ext uri="{FF2B5EF4-FFF2-40B4-BE49-F238E27FC236}">
                <a16:creationId xmlns:a16="http://schemas.microsoft.com/office/drawing/2014/main" id="{C018A057-C8BD-0F50-E0A1-033DD808AF8B}"/>
              </a:ext>
            </a:extLst>
          </p:cNvPr>
          <p:cNvSpPr/>
          <p:nvPr/>
        </p:nvSpPr>
        <p:spPr>
          <a:xfrm>
            <a:off x="803592" y="1766888"/>
            <a:ext cx="639659" cy="591592"/>
          </a:xfrm>
          <a:custGeom>
            <a:avLst/>
            <a:gdLst/>
            <a:ahLst/>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rgbClr val="9EABD6"/>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spcAft>
                <a:spcPts val="600"/>
              </a:spcAft>
            </a:pPr>
            <a:endParaRPr lang="en-AU" sz="1400" err="1">
              <a:solidFill>
                <a:schemeClr val="bg1"/>
              </a:solidFill>
            </a:endParaRPr>
          </a:p>
        </p:txBody>
      </p:sp>
      <p:pic>
        <p:nvPicPr>
          <p:cNvPr id="3" name="Graphic 2">
            <a:extLst>
              <a:ext uri="{FF2B5EF4-FFF2-40B4-BE49-F238E27FC236}">
                <a16:creationId xmlns:a16="http://schemas.microsoft.com/office/drawing/2014/main" id="{337A90C1-3CD7-E188-9A76-0D33E60238DE}"/>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6321748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4.xml><?xml version="1.0" encoding="utf-8"?>
<p:sldLayout xmlns:a="http://schemas.openxmlformats.org/drawingml/2006/main" xmlns:r="http://schemas.openxmlformats.org/officeDocument/2006/relationships" xmlns:p="http://schemas.openxmlformats.org/presentationml/2006/main" preserve="1">
  <p:cSld name="5_Team/ Presenters x2_Opt. A">
    <p:bg>
      <p:bgPr>
        <a:solidFill>
          <a:schemeClr val="bg2"/>
        </a:solidFill>
        <a:effectLst/>
      </p:bgPr>
    </p:bg>
    <p:spTree>
      <p:nvGrpSpPr>
        <p:cNvPr id="1" name=""/>
        <p:cNvGrpSpPr/>
        <p:nvPr/>
      </p:nvGrpSpPr>
      <p:grpSpPr>
        <a:xfrm>
          <a:off x="0" y="0"/>
          <a:ext cx="0" cy="0"/>
          <a:chOff x="0" y="0"/>
          <a:chExt cx="0" cy="0"/>
        </a:xfrm>
      </p:grpSpPr>
      <p:sp>
        <p:nvSpPr>
          <p:cNvPr id="30" name="Rectangle: Rounded Corners 29">
            <a:extLst>
              <a:ext uri="{FF2B5EF4-FFF2-40B4-BE49-F238E27FC236}">
                <a16:creationId xmlns:a16="http://schemas.microsoft.com/office/drawing/2014/main" id="{36256F82-C7D2-436C-1B22-E9E761D8CA29}"/>
              </a:ext>
            </a:extLst>
          </p:cNvPr>
          <p:cNvSpPr/>
          <p:nvPr/>
        </p:nvSpPr>
        <p:spPr>
          <a:xfrm>
            <a:off x="4675188" y="3976378"/>
            <a:ext cx="3326400" cy="1617972"/>
          </a:xfrm>
          <a:prstGeom prst="roundRect">
            <a:avLst>
              <a:gd name="adj" fmla="val 6716"/>
            </a:avLst>
          </a:prstGeom>
          <a:solidFill>
            <a:schemeClr val="accent1"/>
          </a:solidFill>
          <a:ln w="6350" cap="flat">
            <a:noFill/>
            <a:prstDash val="solid"/>
            <a:miter/>
          </a:ln>
        </p:spPr>
        <p:txBody>
          <a:bodyPr rtlCol="0" anchor="ctr"/>
          <a:lstStyle/>
          <a:p>
            <a:endParaRPr lang="en-AU"/>
          </a:p>
        </p:txBody>
      </p:sp>
      <p:sp>
        <p:nvSpPr>
          <p:cNvPr id="31" name="Rectangle: Rounded Corners 30">
            <a:extLst>
              <a:ext uri="{FF2B5EF4-FFF2-40B4-BE49-F238E27FC236}">
                <a16:creationId xmlns:a16="http://schemas.microsoft.com/office/drawing/2014/main" id="{D7B239ED-2345-B643-42BA-5F9B58D16A7F}"/>
              </a:ext>
            </a:extLst>
          </p:cNvPr>
          <p:cNvSpPr/>
          <p:nvPr/>
        </p:nvSpPr>
        <p:spPr>
          <a:xfrm>
            <a:off x="8082308" y="3976378"/>
            <a:ext cx="3326400" cy="1617972"/>
          </a:xfrm>
          <a:prstGeom prst="roundRect">
            <a:avLst>
              <a:gd name="adj" fmla="val 6716"/>
            </a:avLst>
          </a:prstGeom>
          <a:solidFill>
            <a:schemeClr val="accent1"/>
          </a:solidFill>
          <a:ln w="6350" cap="flat">
            <a:noFill/>
            <a:prstDash val="solid"/>
            <a:miter/>
          </a:ln>
        </p:spPr>
        <p:txBody>
          <a:bodyPr rtlCol="0" anchor="ctr"/>
          <a:lstStyle/>
          <a:p>
            <a:endParaRPr lang="en-AU"/>
          </a:p>
        </p:txBody>
      </p:sp>
      <p:sp>
        <p:nvSpPr>
          <p:cNvPr id="20" name="Picture Placeholder 19">
            <a:extLst>
              <a:ext uri="{FF2B5EF4-FFF2-40B4-BE49-F238E27FC236}">
                <a16:creationId xmlns:a16="http://schemas.microsoft.com/office/drawing/2014/main" id="{34D02B25-485C-A82E-283A-623D327939D4}"/>
              </a:ext>
            </a:extLst>
          </p:cNvPr>
          <p:cNvSpPr>
            <a:spLocks noGrp="1"/>
          </p:cNvSpPr>
          <p:nvPr>
            <p:ph type="pic" sz="quarter" idx="14" hasCustomPrompt="1"/>
          </p:nvPr>
        </p:nvSpPr>
        <p:spPr>
          <a:xfrm>
            <a:off x="4675188" y="1766887"/>
            <a:ext cx="3326400" cy="2852737"/>
          </a:xfrm>
          <a:prstGeom prst="round2SameRect">
            <a:avLst>
              <a:gd name="adj1" fmla="val 3770"/>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7" name="Picture Placeholder 26">
            <a:extLst>
              <a:ext uri="{FF2B5EF4-FFF2-40B4-BE49-F238E27FC236}">
                <a16:creationId xmlns:a16="http://schemas.microsoft.com/office/drawing/2014/main" id="{CE054FD2-BD54-F623-35E3-DD45C88CBA5D}"/>
              </a:ext>
            </a:extLst>
          </p:cNvPr>
          <p:cNvSpPr>
            <a:spLocks noGrp="1"/>
          </p:cNvSpPr>
          <p:nvPr>
            <p:ph type="pic" sz="quarter" idx="17" hasCustomPrompt="1"/>
          </p:nvPr>
        </p:nvSpPr>
        <p:spPr>
          <a:xfrm>
            <a:off x="8082308" y="1766887"/>
            <a:ext cx="3326400" cy="2852737"/>
          </a:xfrm>
          <a:prstGeom prst="round2SameRect">
            <a:avLst>
              <a:gd name="adj1" fmla="val 3894"/>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2" name="Title 1">
            <a:extLst>
              <a:ext uri="{FF2B5EF4-FFF2-40B4-BE49-F238E27FC236}">
                <a16:creationId xmlns:a16="http://schemas.microsoft.com/office/drawing/2014/main" id="{0EF78772-138F-9A1A-44FC-B74D8A6810CD}"/>
              </a:ext>
            </a:extLst>
          </p:cNvPr>
          <p:cNvSpPr>
            <a:spLocks noGrp="1"/>
          </p:cNvSpPr>
          <p:nvPr>
            <p:ph type="title" hasCustomPrompt="1"/>
          </p:nvPr>
        </p:nvSpPr>
        <p:spPr>
          <a:xfrm>
            <a:off x="790575" y="1766888"/>
            <a:ext cx="3360738" cy="901700"/>
          </a:xfrm>
        </p:spPr>
        <p:txBody>
          <a:bodyPr>
            <a:noAutofit/>
          </a:bodyPr>
          <a:lstStyle>
            <a:lvl1pPr>
              <a:defRPr/>
            </a:lvl1pPr>
          </a:lstStyle>
          <a:p>
            <a:r>
              <a:rPr lang="en-US"/>
              <a:t>Team slide title</a:t>
            </a:r>
            <a:endParaRPr lang="en-AU"/>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4918940" y="4848422"/>
            <a:ext cx="2831382" cy="517129"/>
          </a:xfrm>
        </p:spPr>
        <p:txBody>
          <a:bodyPr wrap="square" lIns="0" rIns="0" anchor="t" anchorCtr="0">
            <a:noAutofit/>
          </a:bodyPr>
          <a:lstStyle>
            <a:lvl1pPr>
              <a:lnSpc>
                <a:spcPct val="100000"/>
              </a:lnSpc>
              <a:spcAft>
                <a:spcPts val="600"/>
              </a:spcAft>
              <a:defRPr sz="1600">
                <a:solidFill>
                  <a:schemeClr val="bg1"/>
                </a:solidFill>
              </a:defRPr>
            </a:lvl1pPr>
            <a:lvl2pPr marL="0" indent="0">
              <a:spcAft>
                <a:spcPts val="0"/>
              </a:spcAft>
              <a:buNone/>
              <a:defRPr sz="1100">
                <a:solidFill>
                  <a:schemeClr val="bg1"/>
                </a:solidFill>
              </a:defRPr>
            </a:lvl2pPr>
          </a:lstStyle>
          <a:p>
            <a:pPr lvl="0"/>
            <a:r>
              <a:rPr lang="en-US"/>
              <a:t>Name</a:t>
            </a:r>
          </a:p>
          <a:p>
            <a:pPr lvl="1"/>
            <a:r>
              <a:rPr lang="en-US"/>
              <a:t>Job title</a:t>
            </a:r>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8328016" y="4848422"/>
            <a:ext cx="2831382" cy="517129"/>
          </a:xfrm>
        </p:spPr>
        <p:txBody>
          <a:bodyPr wrap="square">
            <a:noAutofit/>
          </a:bodyPr>
          <a:lstStyle>
            <a:lvl1pPr>
              <a:lnSpc>
                <a:spcPct val="100000"/>
              </a:lnSpc>
              <a:spcAft>
                <a:spcPts val="600"/>
              </a:spcAft>
              <a:defRPr>
                <a:solidFill>
                  <a:schemeClr val="bg1"/>
                </a:solidFill>
              </a:defRPr>
            </a:lvl1pPr>
            <a:lvl2pPr marL="0" indent="0">
              <a:spcAft>
                <a:spcPts val="0"/>
              </a:spcAft>
              <a:buNone/>
              <a:defRPr sz="1100">
                <a:solidFill>
                  <a:schemeClr val="bg1"/>
                </a:solidFill>
              </a:defRPr>
            </a:lvl2pPr>
            <a:lvl3pPr marL="180000" indent="0">
              <a:buNone/>
              <a:defRPr/>
            </a:lvl3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6" name="Text Placeholder 9">
            <a:extLst>
              <a:ext uri="{FF2B5EF4-FFF2-40B4-BE49-F238E27FC236}">
                <a16:creationId xmlns:a16="http://schemas.microsoft.com/office/drawing/2014/main" id="{07CF2BBF-DE84-C8DA-B49A-1F18E4C1905D}"/>
              </a:ext>
            </a:extLst>
          </p:cNvPr>
          <p:cNvSpPr>
            <a:spLocks noGrp="1"/>
          </p:cNvSpPr>
          <p:nvPr>
            <p:ph type="body" sz="quarter" idx="18" hasCustomPrompt="1"/>
          </p:nvPr>
        </p:nvSpPr>
        <p:spPr>
          <a:xfrm>
            <a:off x="790575" y="3191613"/>
            <a:ext cx="3360738" cy="2402737"/>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743236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5.xml><?xml version="1.0" encoding="utf-8"?>
<p:sldLayout xmlns:a="http://schemas.openxmlformats.org/drawingml/2006/main" xmlns:r="http://schemas.openxmlformats.org/officeDocument/2006/relationships" xmlns:p="http://schemas.openxmlformats.org/presentationml/2006/main" preserve="1">
  <p:cSld name="6_Team/ Presenters x2_Opt. A">
    <p:bg>
      <p:bgPr>
        <a:solidFill>
          <a:schemeClr val="bg2"/>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E76CE8CB-05EB-47C6-54CF-BA6C32499A2D}"/>
              </a:ext>
            </a:extLst>
          </p:cNvPr>
          <p:cNvSpPr/>
          <p:nvPr/>
        </p:nvSpPr>
        <p:spPr>
          <a:xfrm>
            <a:off x="8082308" y="4691062"/>
            <a:ext cx="3326400" cy="879477"/>
          </a:xfrm>
          <a:prstGeom prst="roundRect">
            <a:avLst>
              <a:gd name="adj" fmla="val 12673"/>
            </a:avLst>
          </a:prstGeom>
          <a:solidFill>
            <a:schemeClr val="accent1"/>
          </a:solidFill>
          <a:ln w="6350" cap="flat">
            <a:noFill/>
            <a:prstDash val="solid"/>
            <a:miter/>
          </a:ln>
        </p:spPr>
        <p:txBody>
          <a:bodyPr rtlCol="0" anchor="ctr"/>
          <a:lstStyle/>
          <a:p>
            <a:endParaRPr lang="en-AU"/>
          </a:p>
        </p:txBody>
      </p:sp>
      <p:sp>
        <p:nvSpPr>
          <p:cNvPr id="9" name="Rectangle: Rounded Corners 8">
            <a:extLst>
              <a:ext uri="{FF2B5EF4-FFF2-40B4-BE49-F238E27FC236}">
                <a16:creationId xmlns:a16="http://schemas.microsoft.com/office/drawing/2014/main" id="{7F7C96BB-3876-119F-4A78-AB2596B794A6}"/>
              </a:ext>
            </a:extLst>
          </p:cNvPr>
          <p:cNvSpPr/>
          <p:nvPr/>
        </p:nvSpPr>
        <p:spPr>
          <a:xfrm>
            <a:off x="4675188" y="4691062"/>
            <a:ext cx="3326400" cy="879477"/>
          </a:xfrm>
          <a:prstGeom prst="roundRect">
            <a:avLst>
              <a:gd name="adj" fmla="val 12673"/>
            </a:avLst>
          </a:prstGeom>
          <a:solidFill>
            <a:schemeClr val="accent1"/>
          </a:solidFill>
          <a:ln w="6350" cap="flat">
            <a:noFill/>
            <a:prstDash val="solid"/>
            <a:miter/>
          </a:ln>
        </p:spPr>
        <p:txBody>
          <a:bodyPr rtlCol="0" anchor="ctr"/>
          <a:lstStyle/>
          <a:p>
            <a:endParaRPr lang="en-AU"/>
          </a:p>
        </p:txBody>
      </p:sp>
      <p:sp>
        <p:nvSpPr>
          <p:cNvPr id="20" name="Picture Placeholder 19">
            <a:extLst>
              <a:ext uri="{FF2B5EF4-FFF2-40B4-BE49-F238E27FC236}">
                <a16:creationId xmlns:a16="http://schemas.microsoft.com/office/drawing/2014/main" id="{34D02B25-485C-A82E-283A-623D327939D4}"/>
              </a:ext>
            </a:extLst>
          </p:cNvPr>
          <p:cNvSpPr>
            <a:spLocks noGrp="1"/>
          </p:cNvSpPr>
          <p:nvPr>
            <p:ph type="pic" sz="quarter" idx="14" hasCustomPrompt="1"/>
          </p:nvPr>
        </p:nvSpPr>
        <p:spPr>
          <a:xfrm>
            <a:off x="4675188" y="1766887"/>
            <a:ext cx="3326400" cy="2852737"/>
          </a:xfrm>
          <a:prstGeom prst="roundRect">
            <a:avLst>
              <a:gd name="adj" fmla="val 3812"/>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7" name="Picture Placeholder 26">
            <a:extLst>
              <a:ext uri="{FF2B5EF4-FFF2-40B4-BE49-F238E27FC236}">
                <a16:creationId xmlns:a16="http://schemas.microsoft.com/office/drawing/2014/main" id="{CE054FD2-BD54-F623-35E3-DD45C88CBA5D}"/>
              </a:ext>
            </a:extLst>
          </p:cNvPr>
          <p:cNvSpPr>
            <a:spLocks noGrp="1"/>
          </p:cNvSpPr>
          <p:nvPr>
            <p:ph type="pic" sz="quarter" idx="17" hasCustomPrompt="1"/>
          </p:nvPr>
        </p:nvSpPr>
        <p:spPr>
          <a:xfrm>
            <a:off x="8078708" y="1766887"/>
            <a:ext cx="3330000" cy="2852737"/>
          </a:xfrm>
          <a:prstGeom prst="roundRect">
            <a:avLst>
              <a:gd name="adj" fmla="val 3395"/>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2" name="Title 1">
            <a:extLst>
              <a:ext uri="{FF2B5EF4-FFF2-40B4-BE49-F238E27FC236}">
                <a16:creationId xmlns:a16="http://schemas.microsoft.com/office/drawing/2014/main" id="{0EF78772-138F-9A1A-44FC-B74D8A6810CD}"/>
              </a:ext>
            </a:extLst>
          </p:cNvPr>
          <p:cNvSpPr>
            <a:spLocks noGrp="1"/>
          </p:cNvSpPr>
          <p:nvPr>
            <p:ph type="title" hasCustomPrompt="1"/>
          </p:nvPr>
        </p:nvSpPr>
        <p:spPr>
          <a:xfrm>
            <a:off x="790575" y="1766888"/>
            <a:ext cx="3360738" cy="901700"/>
          </a:xfrm>
        </p:spPr>
        <p:txBody>
          <a:bodyPr>
            <a:noAutofit/>
          </a:bodyPr>
          <a:lstStyle>
            <a:lvl1pPr>
              <a:defRPr/>
            </a:lvl1pPr>
          </a:lstStyle>
          <a:p>
            <a:r>
              <a:rPr lang="en-US"/>
              <a:t>Team slide title</a:t>
            </a:r>
            <a:endParaRPr lang="en-AU"/>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4922697" y="4872236"/>
            <a:ext cx="2831382" cy="517129"/>
          </a:xfrm>
        </p:spPr>
        <p:txBody>
          <a:bodyPr wrap="square" lIns="0" rIns="0" anchor="t" anchorCtr="0">
            <a:noAutofit/>
          </a:bodyPr>
          <a:lstStyle>
            <a:lvl1pPr>
              <a:lnSpc>
                <a:spcPct val="100000"/>
              </a:lnSpc>
              <a:spcAft>
                <a:spcPts val="600"/>
              </a:spcAft>
              <a:defRPr sz="1600">
                <a:solidFill>
                  <a:schemeClr val="bg1"/>
                </a:solidFill>
              </a:defRPr>
            </a:lvl1pPr>
            <a:lvl2pPr marL="0" indent="0">
              <a:spcAft>
                <a:spcPts val="0"/>
              </a:spcAft>
              <a:buNone/>
              <a:defRPr sz="1100">
                <a:solidFill>
                  <a:schemeClr val="bg1"/>
                </a:solidFill>
              </a:defRPr>
            </a:lvl2pPr>
          </a:lstStyle>
          <a:p>
            <a:pPr lvl="0"/>
            <a:r>
              <a:rPr lang="en-US"/>
              <a:t>Name</a:t>
            </a:r>
          </a:p>
          <a:p>
            <a:pPr lvl="1"/>
            <a:r>
              <a:rPr lang="en-US"/>
              <a:t>Job title</a:t>
            </a:r>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8329817" y="4872236"/>
            <a:ext cx="2831382" cy="517129"/>
          </a:xfrm>
        </p:spPr>
        <p:txBody>
          <a:bodyPr wrap="square">
            <a:noAutofit/>
          </a:bodyPr>
          <a:lstStyle>
            <a:lvl1pPr>
              <a:lnSpc>
                <a:spcPct val="100000"/>
              </a:lnSpc>
              <a:spcAft>
                <a:spcPts val="600"/>
              </a:spcAft>
              <a:defRPr>
                <a:solidFill>
                  <a:schemeClr val="bg1"/>
                </a:solidFill>
              </a:defRPr>
            </a:lvl1pPr>
            <a:lvl2pPr marL="0" indent="0">
              <a:spcAft>
                <a:spcPts val="0"/>
              </a:spcAft>
              <a:buNone/>
              <a:defRPr sz="1100">
                <a:solidFill>
                  <a:schemeClr val="bg1"/>
                </a:solidFill>
              </a:defRPr>
            </a:lvl2pPr>
            <a:lvl3pPr marL="180000" indent="0">
              <a:buNone/>
              <a:defRPr/>
            </a:lvl3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7" name="Text Placeholder 9">
            <a:extLst>
              <a:ext uri="{FF2B5EF4-FFF2-40B4-BE49-F238E27FC236}">
                <a16:creationId xmlns:a16="http://schemas.microsoft.com/office/drawing/2014/main" id="{165FD375-13D1-DE63-F555-C94A3EB7ED1B}"/>
              </a:ext>
            </a:extLst>
          </p:cNvPr>
          <p:cNvSpPr>
            <a:spLocks noGrp="1"/>
          </p:cNvSpPr>
          <p:nvPr>
            <p:ph type="body" sz="quarter" idx="18" hasCustomPrompt="1"/>
          </p:nvPr>
        </p:nvSpPr>
        <p:spPr>
          <a:xfrm>
            <a:off x="790575" y="3191613"/>
            <a:ext cx="3360738" cy="2402737"/>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3887718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6.xml><?xml version="1.0" encoding="utf-8"?>
<p:sldLayout xmlns:a="http://schemas.openxmlformats.org/drawingml/2006/main" xmlns:r="http://schemas.openxmlformats.org/officeDocument/2006/relationships" xmlns:p="http://schemas.openxmlformats.org/presentationml/2006/main" preserve="1">
  <p:cSld name="5_Team/ Presenters x2_Opt. B">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E0DB87CF-31A3-AAFC-1749-3B6FA1B85038}"/>
              </a:ext>
            </a:extLst>
          </p:cNvPr>
          <p:cNvSpPr/>
          <p:nvPr/>
        </p:nvSpPr>
        <p:spPr>
          <a:xfrm>
            <a:off x="4675188" y="1766888"/>
            <a:ext cx="6726238" cy="1879200"/>
          </a:xfrm>
          <a:prstGeom prst="roundRect">
            <a:avLst>
              <a:gd name="adj" fmla="val 5467"/>
            </a:avLst>
          </a:prstGeom>
          <a:solidFill>
            <a:schemeClr val="accent1"/>
          </a:solidFill>
          <a:ln w="6350" cap="flat">
            <a:noFill/>
            <a:prstDash val="solid"/>
            <a:miter/>
          </a:ln>
        </p:spPr>
        <p:txBody>
          <a:bodyPr rtlCol="0" anchor="ctr"/>
          <a:lstStyle/>
          <a:p>
            <a:endParaRPr lang="en-AU"/>
          </a:p>
        </p:txBody>
      </p:sp>
      <p:sp>
        <p:nvSpPr>
          <p:cNvPr id="23" name="Rectangle: Rounded Corners 22">
            <a:extLst>
              <a:ext uri="{FF2B5EF4-FFF2-40B4-BE49-F238E27FC236}">
                <a16:creationId xmlns:a16="http://schemas.microsoft.com/office/drawing/2014/main" id="{867AFCD7-096F-1D8C-964A-45C339673FDD}"/>
              </a:ext>
            </a:extLst>
          </p:cNvPr>
          <p:cNvSpPr/>
          <p:nvPr/>
        </p:nvSpPr>
        <p:spPr>
          <a:xfrm>
            <a:off x="4675188" y="3716338"/>
            <a:ext cx="6726238" cy="1879200"/>
          </a:xfrm>
          <a:prstGeom prst="roundRect">
            <a:avLst>
              <a:gd name="adj" fmla="val 5467"/>
            </a:avLst>
          </a:prstGeom>
          <a:solidFill>
            <a:srgbClr val="0070BD"/>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0EF78772-138F-9A1A-44FC-B74D8A6810CD}"/>
              </a:ext>
            </a:extLst>
          </p:cNvPr>
          <p:cNvSpPr>
            <a:spLocks noGrp="1"/>
          </p:cNvSpPr>
          <p:nvPr>
            <p:ph type="title" hasCustomPrompt="1"/>
          </p:nvPr>
        </p:nvSpPr>
        <p:spPr>
          <a:xfrm>
            <a:off x="790575" y="1766888"/>
            <a:ext cx="3360738" cy="901700"/>
          </a:xfrm>
        </p:spPr>
        <p:txBody>
          <a:bodyPr>
            <a:noAutofit/>
          </a:bodyPr>
          <a:lstStyle>
            <a:lvl1pPr>
              <a:defRPr/>
            </a:lvl1pPr>
          </a:lstStyle>
          <a:p>
            <a:r>
              <a:rPr lang="en-US"/>
              <a:t>Team slide title</a:t>
            </a:r>
            <a:endParaRPr lang="en-AU"/>
          </a:p>
        </p:txBody>
      </p:sp>
      <p:sp>
        <p:nvSpPr>
          <p:cNvPr id="20" name="Picture Placeholder 19">
            <a:extLst>
              <a:ext uri="{FF2B5EF4-FFF2-40B4-BE49-F238E27FC236}">
                <a16:creationId xmlns:a16="http://schemas.microsoft.com/office/drawing/2014/main" id="{34D02B25-485C-A82E-283A-623D327939D4}"/>
              </a:ext>
            </a:extLst>
          </p:cNvPr>
          <p:cNvSpPr>
            <a:spLocks noGrp="1"/>
          </p:cNvSpPr>
          <p:nvPr>
            <p:ph type="pic" sz="quarter" idx="14" hasCustomPrompt="1"/>
          </p:nvPr>
        </p:nvSpPr>
        <p:spPr>
          <a:xfrm>
            <a:off x="4675188" y="1766888"/>
            <a:ext cx="1870076" cy="1878012"/>
          </a:xfrm>
          <a:prstGeom prst="roundRect">
            <a:avLst>
              <a:gd name="adj" fmla="val 547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7065962" y="2140488"/>
            <a:ext cx="3886202" cy="1132001"/>
          </a:xfrm>
        </p:spPr>
        <p:txBody>
          <a:bodyPr wrap="square" lIns="0" rIns="0" anchor="t" anchorCtr="0">
            <a:noAutofit/>
          </a:bodyPr>
          <a:lstStyle>
            <a:lvl1pPr>
              <a:lnSpc>
                <a:spcPct val="100000"/>
              </a:lnSpc>
              <a:spcAft>
                <a:spcPts val="600"/>
              </a:spcAft>
              <a:defRPr sz="2400">
                <a:solidFill>
                  <a:schemeClr val="bg1"/>
                </a:solidFill>
              </a:defRPr>
            </a:lvl1pPr>
            <a:lvl2pPr marL="0" indent="0">
              <a:spcAft>
                <a:spcPts val="0"/>
              </a:spcAft>
              <a:buNone/>
              <a:defRPr sz="1400">
                <a:solidFill>
                  <a:schemeClr val="bg1"/>
                </a:solidFill>
              </a:defRPr>
            </a:lvl2pPr>
          </a:lstStyle>
          <a:p>
            <a:pPr lvl="0"/>
            <a:r>
              <a:rPr lang="en-US"/>
              <a:t>Name</a:t>
            </a:r>
          </a:p>
          <a:p>
            <a:pPr lvl="1"/>
            <a:r>
              <a:rPr lang="en-US"/>
              <a:t>Job title</a:t>
            </a:r>
          </a:p>
        </p:txBody>
      </p:sp>
      <p:sp>
        <p:nvSpPr>
          <p:cNvPr id="27" name="Picture Placeholder 26">
            <a:extLst>
              <a:ext uri="{FF2B5EF4-FFF2-40B4-BE49-F238E27FC236}">
                <a16:creationId xmlns:a16="http://schemas.microsoft.com/office/drawing/2014/main" id="{CE054FD2-BD54-F623-35E3-DD45C88CBA5D}"/>
              </a:ext>
            </a:extLst>
          </p:cNvPr>
          <p:cNvSpPr>
            <a:spLocks noGrp="1"/>
          </p:cNvSpPr>
          <p:nvPr>
            <p:ph type="pic" sz="quarter" idx="17" hasCustomPrompt="1"/>
          </p:nvPr>
        </p:nvSpPr>
        <p:spPr>
          <a:xfrm>
            <a:off x="4675187" y="3716338"/>
            <a:ext cx="1872000" cy="1879200"/>
          </a:xfrm>
          <a:prstGeom prst="roundRect">
            <a:avLst>
              <a:gd name="adj" fmla="val 5854"/>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7065962" y="4090738"/>
            <a:ext cx="3886202" cy="1130400"/>
          </a:xfrm>
        </p:spPr>
        <p:txBody>
          <a:bodyPr>
            <a:noAutofit/>
          </a:bodyPr>
          <a:lstStyle>
            <a:lvl1pPr>
              <a:lnSpc>
                <a:spcPct val="100000"/>
              </a:lnSpc>
              <a:spcAft>
                <a:spcPts val="600"/>
              </a:spcAft>
              <a:defRPr sz="2400">
                <a:solidFill>
                  <a:schemeClr val="bg1"/>
                </a:solidFill>
              </a:defRPr>
            </a:lvl1pPr>
            <a:lvl2pPr marL="0" indent="0">
              <a:spcAft>
                <a:spcPts val="0"/>
              </a:spcAft>
              <a:buNone/>
              <a:defRPr sz="1400">
                <a:solidFill>
                  <a:schemeClr val="bg1"/>
                </a:solidFill>
              </a:defRPr>
            </a:lvl2pPr>
            <a:lvl3pPr marL="180000" indent="0">
              <a:buNone/>
              <a:defRPr/>
            </a:lvl3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6" name="Text Placeholder 9">
            <a:extLst>
              <a:ext uri="{FF2B5EF4-FFF2-40B4-BE49-F238E27FC236}">
                <a16:creationId xmlns:a16="http://schemas.microsoft.com/office/drawing/2014/main" id="{F764BB1B-B93F-948C-AA62-8CA7D2149C4B}"/>
              </a:ext>
            </a:extLst>
          </p:cNvPr>
          <p:cNvSpPr>
            <a:spLocks noGrp="1"/>
          </p:cNvSpPr>
          <p:nvPr>
            <p:ph type="body" sz="quarter" idx="18" hasCustomPrompt="1"/>
          </p:nvPr>
        </p:nvSpPr>
        <p:spPr>
          <a:xfrm>
            <a:off x="790575" y="3191613"/>
            <a:ext cx="3360738" cy="2402737"/>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962681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7.xml><?xml version="1.0" encoding="utf-8"?>
<p:sldLayout xmlns:a="http://schemas.openxmlformats.org/drawingml/2006/main" xmlns:r="http://schemas.openxmlformats.org/officeDocument/2006/relationships" xmlns:p="http://schemas.openxmlformats.org/presentationml/2006/main" preserve="1">
  <p:cSld name="6_Team/ Presenters x2_Opt. B">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E0DB87CF-31A3-AAFC-1749-3B6FA1B85038}"/>
              </a:ext>
            </a:extLst>
          </p:cNvPr>
          <p:cNvSpPr/>
          <p:nvPr/>
        </p:nvSpPr>
        <p:spPr>
          <a:xfrm>
            <a:off x="4675188" y="1766888"/>
            <a:ext cx="6726238" cy="1879200"/>
          </a:xfrm>
          <a:prstGeom prst="roundRect">
            <a:avLst>
              <a:gd name="adj" fmla="val 5467"/>
            </a:avLst>
          </a:prstGeom>
          <a:solidFill>
            <a:schemeClr val="bg1"/>
          </a:solidFill>
          <a:ln w="6350" cap="flat">
            <a:noFill/>
            <a:prstDash val="solid"/>
            <a:miter/>
          </a:ln>
        </p:spPr>
        <p:txBody>
          <a:bodyPr rtlCol="0" anchor="ctr"/>
          <a:lstStyle/>
          <a:p>
            <a:endParaRPr lang="en-AU"/>
          </a:p>
        </p:txBody>
      </p:sp>
      <p:sp>
        <p:nvSpPr>
          <p:cNvPr id="23" name="Rectangle: Rounded Corners 22">
            <a:extLst>
              <a:ext uri="{FF2B5EF4-FFF2-40B4-BE49-F238E27FC236}">
                <a16:creationId xmlns:a16="http://schemas.microsoft.com/office/drawing/2014/main" id="{867AFCD7-096F-1D8C-964A-45C339673FDD}"/>
              </a:ext>
            </a:extLst>
          </p:cNvPr>
          <p:cNvSpPr/>
          <p:nvPr/>
        </p:nvSpPr>
        <p:spPr>
          <a:xfrm>
            <a:off x="4675188" y="3716338"/>
            <a:ext cx="6726238" cy="1879200"/>
          </a:xfrm>
          <a:prstGeom prst="roundRect">
            <a:avLst>
              <a:gd name="adj" fmla="val 5467"/>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0EF78772-138F-9A1A-44FC-B74D8A6810CD}"/>
              </a:ext>
            </a:extLst>
          </p:cNvPr>
          <p:cNvSpPr>
            <a:spLocks noGrp="1"/>
          </p:cNvSpPr>
          <p:nvPr>
            <p:ph type="title" hasCustomPrompt="1"/>
          </p:nvPr>
        </p:nvSpPr>
        <p:spPr>
          <a:xfrm>
            <a:off x="790575" y="1766888"/>
            <a:ext cx="3360738" cy="901700"/>
          </a:xfrm>
        </p:spPr>
        <p:txBody>
          <a:bodyPr>
            <a:noAutofit/>
          </a:bodyPr>
          <a:lstStyle>
            <a:lvl1pPr>
              <a:defRPr/>
            </a:lvl1pPr>
          </a:lstStyle>
          <a:p>
            <a:r>
              <a:rPr lang="en-US"/>
              <a:t>Team slide title</a:t>
            </a:r>
            <a:endParaRPr lang="en-AU"/>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7065962" y="2140488"/>
            <a:ext cx="3886202" cy="1132001"/>
          </a:xfrm>
        </p:spPr>
        <p:txBody>
          <a:bodyPr wrap="square" lIns="0" rIns="0" anchor="t" anchorCtr="0">
            <a:noAutofit/>
          </a:bodyPr>
          <a:lstStyle>
            <a:lvl1pPr>
              <a:lnSpc>
                <a:spcPct val="100000"/>
              </a:lnSpc>
              <a:spcAft>
                <a:spcPts val="600"/>
              </a:spcAft>
              <a:defRPr sz="2400">
                <a:solidFill>
                  <a:srgbClr val="004796"/>
                </a:solidFill>
              </a:defRPr>
            </a:lvl1pPr>
            <a:lvl2pPr marL="0" indent="0">
              <a:spcAft>
                <a:spcPts val="0"/>
              </a:spcAft>
              <a:buNone/>
              <a:defRPr sz="1400">
                <a:solidFill>
                  <a:srgbClr val="004796"/>
                </a:solidFill>
              </a:defRPr>
            </a:lvl2pPr>
          </a:lstStyle>
          <a:p>
            <a:pPr lvl="0"/>
            <a:r>
              <a:rPr lang="en-US"/>
              <a:t>Name</a:t>
            </a:r>
          </a:p>
          <a:p>
            <a:pPr lvl="1"/>
            <a:r>
              <a:rPr lang="en-US"/>
              <a:t>Job title</a:t>
            </a:r>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7065962" y="4090738"/>
            <a:ext cx="3886202" cy="1130400"/>
          </a:xfrm>
        </p:spPr>
        <p:txBody>
          <a:bodyPr>
            <a:noAutofit/>
          </a:bodyPr>
          <a:lstStyle>
            <a:lvl1pPr>
              <a:lnSpc>
                <a:spcPct val="100000"/>
              </a:lnSpc>
              <a:spcAft>
                <a:spcPts val="600"/>
              </a:spcAft>
              <a:defRPr sz="2400">
                <a:solidFill>
                  <a:srgbClr val="004796"/>
                </a:solidFill>
              </a:defRPr>
            </a:lvl1pPr>
            <a:lvl2pPr marL="0" indent="0">
              <a:spcAft>
                <a:spcPts val="0"/>
              </a:spcAft>
              <a:buNone/>
              <a:defRPr sz="1400">
                <a:solidFill>
                  <a:srgbClr val="004796"/>
                </a:solidFill>
              </a:defRPr>
            </a:lvl2pPr>
            <a:lvl3pPr marL="180000" indent="0">
              <a:buNone/>
              <a:defRPr/>
            </a:lvl3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6" name="Text Placeholder 9">
            <a:extLst>
              <a:ext uri="{FF2B5EF4-FFF2-40B4-BE49-F238E27FC236}">
                <a16:creationId xmlns:a16="http://schemas.microsoft.com/office/drawing/2014/main" id="{F764BB1B-B93F-948C-AA62-8CA7D2149C4B}"/>
              </a:ext>
            </a:extLst>
          </p:cNvPr>
          <p:cNvSpPr>
            <a:spLocks noGrp="1"/>
          </p:cNvSpPr>
          <p:nvPr>
            <p:ph type="body" sz="quarter" idx="18" hasCustomPrompt="1"/>
          </p:nvPr>
        </p:nvSpPr>
        <p:spPr>
          <a:xfrm>
            <a:off x="790575" y="3191613"/>
            <a:ext cx="3360738" cy="2402737"/>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2176632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8.xml><?xml version="1.0" encoding="utf-8"?>
<p:sldLayout xmlns:a="http://schemas.openxmlformats.org/drawingml/2006/main" xmlns:r="http://schemas.openxmlformats.org/officeDocument/2006/relationships" xmlns:p="http://schemas.openxmlformats.org/presentationml/2006/main" preserve="1">
  <p:cSld name="5_Team/ Presenters x4">
    <p:bg>
      <p:bgPr>
        <a:solidFill>
          <a:schemeClr val="bg2"/>
        </a:solidFill>
        <a:effectLst/>
      </p:bgPr>
    </p:bg>
    <p:spTree>
      <p:nvGrpSpPr>
        <p:cNvPr id="1" name=""/>
        <p:cNvGrpSpPr/>
        <p:nvPr/>
      </p:nvGrpSpPr>
      <p:grpSpPr>
        <a:xfrm>
          <a:off x="0" y="0"/>
          <a:ext cx="0" cy="0"/>
          <a:chOff x="0" y="0"/>
          <a:chExt cx="0" cy="0"/>
        </a:xfrm>
      </p:grpSpPr>
      <p:sp>
        <p:nvSpPr>
          <p:cNvPr id="43" name="Rectangle: Rounded Corners 42">
            <a:extLst>
              <a:ext uri="{FF2B5EF4-FFF2-40B4-BE49-F238E27FC236}">
                <a16:creationId xmlns:a16="http://schemas.microsoft.com/office/drawing/2014/main" id="{0E4A8100-AB2B-D700-08D3-71324865B4A0}"/>
              </a:ext>
            </a:extLst>
          </p:cNvPr>
          <p:cNvSpPr/>
          <p:nvPr/>
        </p:nvSpPr>
        <p:spPr>
          <a:xfrm>
            <a:off x="790575" y="4375683"/>
            <a:ext cx="2599200" cy="1218672"/>
          </a:xfrm>
          <a:prstGeom prst="roundRect">
            <a:avLst>
              <a:gd name="adj" fmla="val 8917"/>
            </a:avLst>
          </a:prstGeom>
          <a:solidFill>
            <a:schemeClr val="accent1"/>
          </a:solidFill>
          <a:ln w="6350" cap="flat">
            <a:noFill/>
            <a:prstDash val="solid"/>
            <a:miter/>
          </a:ln>
        </p:spPr>
        <p:txBody>
          <a:bodyPr rtlCol="0" anchor="ctr"/>
          <a:lstStyle/>
          <a:p>
            <a:endParaRPr lang="en-AU"/>
          </a:p>
        </p:txBody>
      </p:sp>
      <p:sp>
        <p:nvSpPr>
          <p:cNvPr id="44" name="Rectangle: Rounded Corners 43">
            <a:extLst>
              <a:ext uri="{FF2B5EF4-FFF2-40B4-BE49-F238E27FC236}">
                <a16:creationId xmlns:a16="http://schemas.microsoft.com/office/drawing/2014/main" id="{6C85D1DB-1F2B-FE8C-235F-69D61AB6BCD4}"/>
              </a:ext>
            </a:extLst>
          </p:cNvPr>
          <p:cNvSpPr/>
          <p:nvPr/>
        </p:nvSpPr>
        <p:spPr>
          <a:xfrm>
            <a:off x="6130617" y="4375683"/>
            <a:ext cx="2599200" cy="1218672"/>
          </a:xfrm>
          <a:prstGeom prst="roundRect">
            <a:avLst>
              <a:gd name="adj" fmla="val 8917"/>
            </a:avLst>
          </a:prstGeom>
          <a:solidFill>
            <a:schemeClr val="accent1"/>
          </a:solidFill>
          <a:ln w="6350" cap="flat">
            <a:noFill/>
            <a:prstDash val="solid"/>
            <a:miter/>
          </a:ln>
        </p:spPr>
        <p:txBody>
          <a:bodyPr rtlCol="0" anchor="ctr"/>
          <a:lstStyle/>
          <a:p>
            <a:endParaRPr lang="en-AU"/>
          </a:p>
        </p:txBody>
      </p:sp>
      <p:sp>
        <p:nvSpPr>
          <p:cNvPr id="45" name="Rectangle: Rounded Corners 44">
            <a:extLst>
              <a:ext uri="{FF2B5EF4-FFF2-40B4-BE49-F238E27FC236}">
                <a16:creationId xmlns:a16="http://schemas.microsoft.com/office/drawing/2014/main" id="{A0945305-2656-5405-6793-29E0E2DA505B}"/>
              </a:ext>
            </a:extLst>
          </p:cNvPr>
          <p:cNvSpPr/>
          <p:nvPr/>
        </p:nvSpPr>
        <p:spPr>
          <a:xfrm>
            <a:off x="3460596" y="4375683"/>
            <a:ext cx="2599200" cy="1218672"/>
          </a:xfrm>
          <a:prstGeom prst="roundRect">
            <a:avLst>
              <a:gd name="adj" fmla="val 8917"/>
            </a:avLst>
          </a:prstGeom>
          <a:solidFill>
            <a:schemeClr val="accent1"/>
          </a:solidFill>
          <a:ln w="6350" cap="flat">
            <a:noFill/>
            <a:prstDash val="solid"/>
            <a:miter/>
          </a:ln>
        </p:spPr>
        <p:txBody>
          <a:bodyPr rtlCol="0" anchor="ctr"/>
          <a:lstStyle/>
          <a:p>
            <a:endParaRPr lang="en-AU"/>
          </a:p>
        </p:txBody>
      </p:sp>
      <p:sp>
        <p:nvSpPr>
          <p:cNvPr id="46" name="Rectangle: Rounded Corners 45">
            <a:extLst>
              <a:ext uri="{FF2B5EF4-FFF2-40B4-BE49-F238E27FC236}">
                <a16:creationId xmlns:a16="http://schemas.microsoft.com/office/drawing/2014/main" id="{90C3F005-936D-A537-BD77-016665A414D9}"/>
              </a:ext>
            </a:extLst>
          </p:cNvPr>
          <p:cNvSpPr/>
          <p:nvPr/>
        </p:nvSpPr>
        <p:spPr>
          <a:xfrm>
            <a:off x="8800639" y="4375683"/>
            <a:ext cx="2599200" cy="1218672"/>
          </a:xfrm>
          <a:prstGeom prst="roundRect">
            <a:avLst>
              <a:gd name="adj" fmla="val 8917"/>
            </a:avLst>
          </a:prstGeom>
          <a:solidFill>
            <a:schemeClr val="accent1"/>
          </a:solidFill>
          <a:ln w="6350" cap="flat">
            <a:noFill/>
            <a:prstDash val="solid"/>
            <a:miter/>
          </a:ln>
        </p:spPr>
        <p:txBody>
          <a:bodyPr rtlCol="0" anchor="ctr"/>
          <a:lstStyle/>
          <a:p>
            <a:endParaRPr lang="en-AU"/>
          </a:p>
        </p:txBody>
      </p:sp>
      <p:pic>
        <p:nvPicPr>
          <p:cNvPr id="42" name="Picture 41" hidden="1">
            <a:extLst>
              <a:ext uri="{FF2B5EF4-FFF2-40B4-BE49-F238E27FC236}">
                <a16:creationId xmlns:a16="http://schemas.microsoft.com/office/drawing/2014/main" id="{6FB48233-672E-4037-3453-C92FEDE77A58}"/>
              </a:ext>
            </a:extLst>
          </p:cNvPr>
          <p:cNvPicPr>
            <a:picLocks noChangeAspect="1"/>
          </p:cNvPicPr>
          <p:nvPr/>
        </p:nvPicPr>
        <p:blipFill>
          <a:blip r:embed="rId2"/>
          <a:stretch>
            <a:fillRect/>
          </a:stretch>
        </p:blipFill>
        <p:spPr>
          <a:xfrm>
            <a:off x="0" y="0"/>
            <a:ext cx="12192000" cy="6858000"/>
          </a:xfrm>
          <a:prstGeom prst="rect">
            <a:avLst/>
          </a:prstGeom>
        </p:spPr>
      </p:pic>
      <p:sp>
        <p:nvSpPr>
          <p:cNvPr id="5" name="Title 4">
            <a:extLst>
              <a:ext uri="{FF2B5EF4-FFF2-40B4-BE49-F238E27FC236}">
                <a16:creationId xmlns:a16="http://schemas.microsoft.com/office/drawing/2014/main" id="{C891EE4D-016C-425B-01E4-763723822BF3}"/>
              </a:ext>
            </a:extLst>
          </p:cNvPr>
          <p:cNvSpPr>
            <a:spLocks noGrp="1"/>
          </p:cNvSpPr>
          <p:nvPr>
            <p:ph type="title" hasCustomPrompt="1"/>
          </p:nvPr>
        </p:nvSpPr>
        <p:spPr>
          <a:xfrm>
            <a:off x="790574" y="795019"/>
            <a:ext cx="9637713" cy="442800"/>
          </a:xfrm>
        </p:spPr>
        <p:txBody>
          <a:bodyPr/>
          <a:lstStyle>
            <a:lvl1pPr>
              <a:defRPr/>
            </a:lvl1pPr>
          </a:lstStyle>
          <a:p>
            <a:r>
              <a:rPr lang="en-US"/>
              <a:t>Team slide</a:t>
            </a:r>
            <a:endParaRPr lang="en-AU"/>
          </a:p>
        </p:txBody>
      </p:sp>
      <p:sp>
        <p:nvSpPr>
          <p:cNvPr id="7" name="Text Placeholder 23">
            <a:extLst>
              <a:ext uri="{FF2B5EF4-FFF2-40B4-BE49-F238E27FC236}">
                <a16:creationId xmlns:a16="http://schemas.microsoft.com/office/drawing/2014/main" id="{61D43EF3-6F10-A07D-3FC3-26E8C3502E7D}"/>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20" name="Picture Placeholder 19">
            <a:extLst>
              <a:ext uri="{FF2B5EF4-FFF2-40B4-BE49-F238E27FC236}">
                <a16:creationId xmlns:a16="http://schemas.microsoft.com/office/drawing/2014/main" id="{34D02B25-485C-A82E-283A-623D327939D4}"/>
              </a:ext>
            </a:extLst>
          </p:cNvPr>
          <p:cNvSpPr>
            <a:spLocks noGrp="1"/>
          </p:cNvSpPr>
          <p:nvPr>
            <p:ph type="pic" sz="quarter" idx="14" hasCustomPrompt="1"/>
          </p:nvPr>
        </p:nvSpPr>
        <p:spPr>
          <a:xfrm>
            <a:off x="790575" y="2217059"/>
            <a:ext cx="2599200" cy="2404539"/>
          </a:xfrm>
          <a:prstGeom prst="round2SameRect">
            <a:avLst>
              <a:gd name="adj1" fmla="val 4656"/>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1089137" y="4782989"/>
            <a:ext cx="1975680" cy="648000"/>
          </a:xfrm>
        </p:spPr>
        <p:txBody>
          <a:bodyPr wrap="square" lIns="0" rIns="0" anchor="t" anchorCtr="0">
            <a:noAutofit/>
          </a:bodyPr>
          <a:lstStyle>
            <a:lvl1pPr>
              <a:lnSpc>
                <a:spcPct val="100000"/>
              </a:lnSpc>
              <a:spcAft>
                <a:spcPts val="600"/>
              </a:spcAft>
              <a:defRPr sz="1600">
                <a:solidFill>
                  <a:schemeClr val="bg1"/>
                </a:solidFill>
              </a:defRPr>
            </a:lvl1pPr>
            <a:lvl2pPr marL="0" indent="0">
              <a:lnSpc>
                <a:spcPct val="100000"/>
              </a:lnSpc>
              <a:spcAft>
                <a:spcPts val="0"/>
              </a:spcAft>
              <a:buNone/>
              <a:defRPr sz="1100">
                <a:solidFill>
                  <a:schemeClr val="bg1"/>
                </a:solidFill>
              </a:defRPr>
            </a:lvl2pPr>
          </a:lstStyle>
          <a:p>
            <a:pPr lvl="0"/>
            <a:r>
              <a:rPr lang="en-US"/>
              <a:t>Name</a:t>
            </a:r>
          </a:p>
          <a:p>
            <a:pPr lvl="1"/>
            <a:r>
              <a:rPr lang="en-US"/>
              <a:t>Job title</a:t>
            </a:r>
          </a:p>
        </p:txBody>
      </p:sp>
      <p:sp>
        <p:nvSpPr>
          <p:cNvPr id="27" name="Picture Placeholder 26">
            <a:extLst>
              <a:ext uri="{FF2B5EF4-FFF2-40B4-BE49-F238E27FC236}">
                <a16:creationId xmlns:a16="http://schemas.microsoft.com/office/drawing/2014/main" id="{CE054FD2-BD54-F623-35E3-DD45C88CBA5D}"/>
              </a:ext>
            </a:extLst>
          </p:cNvPr>
          <p:cNvSpPr>
            <a:spLocks noGrp="1"/>
          </p:cNvSpPr>
          <p:nvPr>
            <p:ph type="pic" sz="quarter" idx="17" hasCustomPrompt="1"/>
          </p:nvPr>
        </p:nvSpPr>
        <p:spPr>
          <a:xfrm>
            <a:off x="3460596" y="2217059"/>
            <a:ext cx="2599200" cy="2404539"/>
          </a:xfrm>
          <a:prstGeom prst="round2SameRect">
            <a:avLst>
              <a:gd name="adj1" fmla="val 4013"/>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3766998" y="4782989"/>
            <a:ext cx="1975680" cy="648000"/>
          </a:xfrm>
        </p:spPr>
        <p:txBody>
          <a:bodyPr>
            <a:noAutofit/>
          </a:bodyPr>
          <a:lstStyle>
            <a:lvl1pPr>
              <a:lnSpc>
                <a:spcPct val="100000"/>
              </a:lnSpc>
              <a:spcAft>
                <a:spcPts val="600"/>
              </a:spcAft>
              <a:defRPr>
                <a:solidFill>
                  <a:schemeClr val="bg1"/>
                </a:solidFill>
              </a:defRPr>
            </a:lvl1pPr>
            <a:lvl2pPr marL="0" indent="0">
              <a:lnSpc>
                <a:spcPct val="100000"/>
              </a:lnSpc>
              <a:spcAft>
                <a:spcPts val="600"/>
              </a:spcAft>
              <a:buNone/>
              <a:defRPr sz="1100">
                <a:solidFill>
                  <a:schemeClr val="bg1"/>
                </a:solidFill>
              </a:defRPr>
            </a:lvl2pPr>
            <a:lvl3pPr marL="180000" indent="0">
              <a:buNone/>
              <a:defRPr/>
            </a:lvl3pPr>
          </a:lstStyle>
          <a:p>
            <a:pPr lvl="0"/>
            <a:r>
              <a:rPr lang="en-US"/>
              <a:t>Name</a:t>
            </a:r>
          </a:p>
          <a:p>
            <a:pPr lvl="1"/>
            <a:r>
              <a:rPr lang="en-US"/>
              <a:t>Job title</a:t>
            </a:r>
          </a:p>
        </p:txBody>
      </p:sp>
      <p:sp>
        <p:nvSpPr>
          <p:cNvPr id="34" name="Picture Placeholder 33">
            <a:extLst>
              <a:ext uri="{FF2B5EF4-FFF2-40B4-BE49-F238E27FC236}">
                <a16:creationId xmlns:a16="http://schemas.microsoft.com/office/drawing/2014/main" id="{FC8B1157-5C88-86F6-1F98-3C8473FD4B8C}"/>
              </a:ext>
            </a:extLst>
          </p:cNvPr>
          <p:cNvSpPr>
            <a:spLocks noGrp="1"/>
          </p:cNvSpPr>
          <p:nvPr>
            <p:ph type="pic" sz="quarter" idx="18" hasCustomPrompt="1"/>
          </p:nvPr>
        </p:nvSpPr>
        <p:spPr>
          <a:xfrm>
            <a:off x="6130617" y="2216888"/>
            <a:ext cx="2599200" cy="2402736"/>
          </a:xfrm>
          <a:prstGeom prst="round2SameRect">
            <a:avLst>
              <a:gd name="adj1" fmla="val 4858"/>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38" name="Text Placeholder 37">
            <a:extLst>
              <a:ext uri="{FF2B5EF4-FFF2-40B4-BE49-F238E27FC236}">
                <a16:creationId xmlns:a16="http://schemas.microsoft.com/office/drawing/2014/main" id="{E5F4DADC-CA5E-B237-8251-4D29FFD3BFAC}"/>
              </a:ext>
            </a:extLst>
          </p:cNvPr>
          <p:cNvSpPr>
            <a:spLocks noGrp="1"/>
          </p:cNvSpPr>
          <p:nvPr>
            <p:ph type="body" sz="quarter" idx="20" hasCustomPrompt="1"/>
          </p:nvPr>
        </p:nvSpPr>
        <p:spPr>
          <a:xfrm>
            <a:off x="6457847" y="4782989"/>
            <a:ext cx="1975680" cy="648000"/>
          </a:xfrm>
        </p:spPr>
        <p:txBody>
          <a:bodyPr>
            <a:noAutofit/>
          </a:bodyPr>
          <a:lstStyle>
            <a:lvl1pPr>
              <a:lnSpc>
                <a:spcPct val="100000"/>
              </a:lnSpc>
              <a:spcAft>
                <a:spcPts val="600"/>
              </a:spcAft>
              <a:defRPr>
                <a:solidFill>
                  <a:schemeClr val="bg1"/>
                </a:solidFill>
              </a:defRPr>
            </a:lvl1pPr>
            <a:lvl2pPr marL="0" indent="0">
              <a:lnSpc>
                <a:spcPct val="100000"/>
              </a:lnSpc>
              <a:spcAft>
                <a:spcPts val="600"/>
              </a:spcAft>
              <a:buNone/>
              <a:defRPr sz="1100">
                <a:solidFill>
                  <a:schemeClr val="bg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Name</a:t>
            </a:r>
          </a:p>
          <a:p>
            <a:pPr lvl="1"/>
            <a:r>
              <a:rPr lang="en-US"/>
              <a:t>Job title</a:t>
            </a:r>
          </a:p>
        </p:txBody>
      </p:sp>
      <p:sp>
        <p:nvSpPr>
          <p:cNvPr id="36" name="Picture Placeholder 35">
            <a:extLst>
              <a:ext uri="{FF2B5EF4-FFF2-40B4-BE49-F238E27FC236}">
                <a16:creationId xmlns:a16="http://schemas.microsoft.com/office/drawing/2014/main" id="{622CD9AC-CCF6-DDF0-CA2A-7ACDD2B21DD8}"/>
              </a:ext>
            </a:extLst>
          </p:cNvPr>
          <p:cNvSpPr>
            <a:spLocks noGrp="1"/>
          </p:cNvSpPr>
          <p:nvPr>
            <p:ph type="pic" sz="quarter" idx="19" hasCustomPrompt="1"/>
          </p:nvPr>
        </p:nvSpPr>
        <p:spPr>
          <a:xfrm>
            <a:off x="8800639" y="2216888"/>
            <a:ext cx="2599200" cy="2402736"/>
          </a:xfrm>
          <a:prstGeom prst="round2SameRect">
            <a:avLst>
              <a:gd name="adj1" fmla="val 4383"/>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40" name="Text Placeholder 39">
            <a:extLst>
              <a:ext uri="{FF2B5EF4-FFF2-40B4-BE49-F238E27FC236}">
                <a16:creationId xmlns:a16="http://schemas.microsoft.com/office/drawing/2014/main" id="{94312FAD-2E34-0CED-9D70-10B09D61CD7D}"/>
              </a:ext>
            </a:extLst>
          </p:cNvPr>
          <p:cNvSpPr>
            <a:spLocks noGrp="1"/>
          </p:cNvSpPr>
          <p:nvPr>
            <p:ph type="body" sz="quarter" idx="21" hasCustomPrompt="1"/>
          </p:nvPr>
        </p:nvSpPr>
        <p:spPr>
          <a:xfrm>
            <a:off x="9151217" y="4782989"/>
            <a:ext cx="1975680" cy="648000"/>
          </a:xfrm>
        </p:spPr>
        <p:txBody>
          <a:bodyPr>
            <a:noAutofit/>
          </a:bodyPr>
          <a:lstStyle>
            <a:lvl1pPr>
              <a:lnSpc>
                <a:spcPct val="100000"/>
              </a:lnSpc>
              <a:spcAft>
                <a:spcPts val="600"/>
              </a:spcAft>
              <a:defRPr>
                <a:solidFill>
                  <a:schemeClr val="bg1"/>
                </a:solidFill>
              </a:defRPr>
            </a:lvl1pPr>
            <a:lvl2pPr marL="0" indent="0">
              <a:lnSpc>
                <a:spcPct val="100000"/>
              </a:lnSpc>
              <a:spcAft>
                <a:spcPts val="600"/>
              </a:spcAft>
              <a:buNone/>
              <a:defRPr sz="1100">
                <a:solidFill>
                  <a:schemeClr val="bg1"/>
                </a:solidFill>
              </a:defRPr>
            </a:lvl2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885842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9.xml><?xml version="1.0" encoding="utf-8"?>
<p:sldLayout xmlns:a="http://schemas.openxmlformats.org/drawingml/2006/main" xmlns:r="http://schemas.openxmlformats.org/officeDocument/2006/relationships" xmlns:p="http://schemas.openxmlformats.org/presentationml/2006/main" preserve="1">
  <p:cSld name="6_Team/ Presenters x4">
    <p:bg>
      <p:bgPr>
        <a:solidFill>
          <a:schemeClr val="bg2"/>
        </a:solidFill>
        <a:effectLst/>
      </p:bgPr>
    </p:bg>
    <p:spTree>
      <p:nvGrpSpPr>
        <p:cNvPr id="1" name=""/>
        <p:cNvGrpSpPr/>
        <p:nvPr/>
      </p:nvGrpSpPr>
      <p:grpSpPr>
        <a:xfrm>
          <a:off x="0" y="0"/>
          <a:ext cx="0" cy="0"/>
          <a:chOff x="0" y="0"/>
          <a:chExt cx="0" cy="0"/>
        </a:xfrm>
      </p:grpSpPr>
      <p:sp>
        <p:nvSpPr>
          <p:cNvPr id="43" name="Rectangle: Rounded Corners 42">
            <a:extLst>
              <a:ext uri="{FF2B5EF4-FFF2-40B4-BE49-F238E27FC236}">
                <a16:creationId xmlns:a16="http://schemas.microsoft.com/office/drawing/2014/main" id="{0E4A8100-AB2B-D700-08D3-71324865B4A0}"/>
              </a:ext>
            </a:extLst>
          </p:cNvPr>
          <p:cNvSpPr/>
          <p:nvPr/>
        </p:nvSpPr>
        <p:spPr>
          <a:xfrm>
            <a:off x="790575" y="4691063"/>
            <a:ext cx="2599200" cy="903292"/>
          </a:xfrm>
          <a:prstGeom prst="roundRect">
            <a:avLst>
              <a:gd name="adj" fmla="val 12783"/>
            </a:avLst>
          </a:prstGeom>
          <a:solidFill>
            <a:schemeClr val="accent1"/>
          </a:solidFill>
          <a:ln w="6350" cap="flat">
            <a:noFill/>
            <a:prstDash val="solid"/>
            <a:miter/>
          </a:ln>
        </p:spPr>
        <p:txBody>
          <a:bodyPr rtlCol="0" anchor="ctr"/>
          <a:lstStyle/>
          <a:p>
            <a:endParaRPr lang="en-AU"/>
          </a:p>
        </p:txBody>
      </p:sp>
      <p:sp>
        <p:nvSpPr>
          <p:cNvPr id="44" name="Rectangle: Rounded Corners 43">
            <a:extLst>
              <a:ext uri="{FF2B5EF4-FFF2-40B4-BE49-F238E27FC236}">
                <a16:creationId xmlns:a16="http://schemas.microsoft.com/office/drawing/2014/main" id="{6C85D1DB-1F2B-FE8C-235F-69D61AB6BCD4}"/>
              </a:ext>
            </a:extLst>
          </p:cNvPr>
          <p:cNvSpPr/>
          <p:nvPr/>
        </p:nvSpPr>
        <p:spPr>
          <a:xfrm>
            <a:off x="6130617" y="4691063"/>
            <a:ext cx="2599200" cy="903292"/>
          </a:xfrm>
          <a:prstGeom prst="roundRect">
            <a:avLst>
              <a:gd name="adj" fmla="val 12608"/>
            </a:avLst>
          </a:prstGeom>
          <a:solidFill>
            <a:schemeClr val="accent1"/>
          </a:solidFill>
          <a:ln w="6350" cap="flat">
            <a:noFill/>
            <a:prstDash val="solid"/>
            <a:miter/>
          </a:ln>
        </p:spPr>
        <p:txBody>
          <a:bodyPr rtlCol="0" anchor="ctr"/>
          <a:lstStyle/>
          <a:p>
            <a:endParaRPr lang="en-AU"/>
          </a:p>
        </p:txBody>
      </p:sp>
      <p:sp>
        <p:nvSpPr>
          <p:cNvPr id="45" name="Rectangle: Rounded Corners 44">
            <a:extLst>
              <a:ext uri="{FF2B5EF4-FFF2-40B4-BE49-F238E27FC236}">
                <a16:creationId xmlns:a16="http://schemas.microsoft.com/office/drawing/2014/main" id="{A0945305-2656-5405-6793-29E0E2DA505B}"/>
              </a:ext>
            </a:extLst>
          </p:cNvPr>
          <p:cNvSpPr/>
          <p:nvPr/>
        </p:nvSpPr>
        <p:spPr>
          <a:xfrm>
            <a:off x="3460596" y="4691063"/>
            <a:ext cx="2599200" cy="903292"/>
          </a:xfrm>
          <a:prstGeom prst="roundRect">
            <a:avLst>
              <a:gd name="adj" fmla="val 12432"/>
            </a:avLst>
          </a:prstGeom>
          <a:solidFill>
            <a:schemeClr val="accent1"/>
          </a:solidFill>
          <a:ln w="6350" cap="flat">
            <a:noFill/>
            <a:prstDash val="solid"/>
            <a:miter/>
          </a:ln>
        </p:spPr>
        <p:txBody>
          <a:bodyPr rtlCol="0" anchor="ctr"/>
          <a:lstStyle/>
          <a:p>
            <a:endParaRPr lang="en-AU"/>
          </a:p>
        </p:txBody>
      </p:sp>
      <p:sp>
        <p:nvSpPr>
          <p:cNvPr id="46" name="Rectangle: Rounded Corners 45">
            <a:extLst>
              <a:ext uri="{FF2B5EF4-FFF2-40B4-BE49-F238E27FC236}">
                <a16:creationId xmlns:a16="http://schemas.microsoft.com/office/drawing/2014/main" id="{90C3F005-936D-A537-BD77-016665A414D9}"/>
              </a:ext>
            </a:extLst>
          </p:cNvPr>
          <p:cNvSpPr/>
          <p:nvPr/>
        </p:nvSpPr>
        <p:spPr>
          <a:xfrm>
            <a:off x="8800639" y="4691063"/>
            <a:ext cx="2599200" cy="903292"/>
          </a:xfrm>
          <a:prstGeom prst="roundRect">
            <a:avLst>
              <a:gd name="adj" fmla="val 12344"/>
            </a:avLst>
          </a:prstGeom>
          <a:solidFill>
            <a:schemeClr val="accent1"/>
          </a:solidFill>
          <a:ln w="6350" cap="flat">
            <a:noFill/>
            <a:prstDash val="solid"/>
            <a:miter/>
          </a:ln>
        </p:spPr>
        <p:txBody>
          <a:bodyPr rtlCol="0" anchor="ctr"/>
          <a:lstStyle/>
          <a:p>
            <a:endParaRPr lang="en-AU"/>
          </a:p>
        </p:txBody>
      </p:sp>
      <p:pic>
        <p:nvPicPr>
          <p:cNvPr id="42" name="Picture 41" hidden="1">
            <a:extLst>
              <a:ext uri="{FF2B5EF4-FFF2-40B4-BE49-F238E27FC236}">
                <a16:creationId xmlns:a16="http://schemas.microsoft.com/office/drawing/2014/main" id="{6FB48233-672E-4037-3453-C92FEDE77A58}"/>
              </a:ext>
            </a:extLst>
          </p:cNvPr>
          <p:cNvPicPr>
            <a:picLocks noChangeAspect="1"/>
          </p:cNvPicPr>
          <p:nvPr/>
        </p:nvPicPr>
        <p:blipFill>
          <a:blip r:embed="rId2"/>
          <a:stretch>
            <a:fillRect/>
          </a:stretch>
        </p:blipFill>
        <p:spPr>
          <a:xfrm>
            <a:off x="0" y="0"/>
            <a:ext cx="12192000" cy="6858000"/>
          </a:xfrm>
          <a:prstGeom prst="rect">
            <a:avLst/>
          </a:prstGeom>
        </p:spPr>
      </p:pic>
      <p:sp>
        <p:nvSpPr>
          <p:cNvPr id="5" name="Title 4">
            <a:extLst>
              <a:ext uri="{FF2B5EF4-FFF2-40B4-BE49-F238E27FC236}">
                <a16:creationId xmlns:a16="http://schemas.microsoft.com/office/drawing/2014/main" id="{C891EE4D-016C-425B-01E4-763723822BF3}"/>
              </a:ext>
            </a:extLst>
          </p:cNvPr>
          <p:cNvSpPr>
            <a:spLocks noGrp="1"/>
          </p:cNvSpPr>
          <p:nvPr>
            <p:ph type="title" hasCustomPrompt="1"/>
          </p:nvPr>
        </p:nvSpPr>
        <p:spPr>
          <a:xfrm>
            <a:off x="790574" y="795019"/>
            <a:ext cx="9637713" cy="442800"/>
          </a:xfrm>
        </p:spPr>
        <p:txBody>
          <a:bodyPr/>
          <a:lstStyle>
            <a:lvl1pPr>
              <a:defRPr/>
            </a:lvl1pPr>
          </a:lstStyle>
          <a:p>
            <a:r>
              <a:rPr lang="en-US"/>
              <a:t>Team slide</a:t>
            </a:r>
            <a:endParaRPr lang="en-AU"/>
          </a:p>
        </p:txBody>
      </p:sp>
      <p:sp>
        <p:nvSpPr>
          <p:cNvPr id="7" name="Text Placeholder 23">
            <a:extLst>
              <a:ext uri="{FF2B5EF4-FFF2-40B4-BE49-F238E27FC236}">
                <a16:creationId xmlns:a16="http://schemas.microsoft.com/office/drawing/2014/main" id="{61D43EF3-6F10-A07D-3FC3-26E8C3502E7D}"/>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20" name="Picture Placeholder 19">
            <a:extLst>
              <a:ext uri="{FF2B5EF4-FFF2-40B4-BE49-F238E27FC236}">
                <a16:creationId xmlns:a16="http://schemas.microsoft.com/office/drawing/2014/main" id="{34D02B25-485C-A82E-283A-623D327939D4}"/>
              </a:ext>
            </a:extLst>
          </p:cNvPr>
          <p:cNvSpPr>
            <a:spLocks noGrp="1"/>
          </p:cNvSpPr>
          <p:nvPr>
            <p:ph type="pic" sz="quarter" idx="14" hasCustomPrompt="1"/>
          </p:nvPr>
        </p:nvSpPr>
        <p:spPr>
          <a:xfrm>
            <a:off x="790575" y="2217059"/>
            <a:ext cx="2599200" cy="2404539"/>
          </a:xfrm>
          <a:prstGeom prst="roundRect">
            <a:avLst>
              <a:gd name="adj" fmla="val 4783"/>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1089137" y="4818709"/>
            <a:ext cx="1975680" cy="648000"/>
          </a:xfrm>
        </p:spPr>
        <p:txBody>
          <a:bodyPr wrap="square" lIns="0" rIns="0" anchor="t" anchorCtr="0">
            <a:noAutofit/>
          </a:bodyPr>
          <a:lstStyle>
            <a:lvl1pPr>
              <a:lnSpc>
                <a:spcPct val="100000"/>
              </a:lnSpc>
              <a:spcAft>
                <a:spcPts val="600"/>
              </a:spcAft>
              <a:defRPr sz="1600">
                <a:solidFill>
                  <a:schemeClr val="bg1"/>
                </a:solidFill>
              </a:defRPr>
            </a:lvl1pPr>
            <a:lvl2pPr marL="0" indent="0">
              <a:lnSpc>
                <a:spcPct val="100000"/>
              </a:lnSpc>
              <a:spcAft>
                <a:spcPts val="0"/>
              </a:spcAft>
              <a:buNone/>
              <a:defRPr sz="1100">
                <a:solidFill>
                  <a:schemeClr val="bg1"/>
                </a:solidFill>
              </a:defRPr>
            </a:lvl2pPr>
          </a:lstStyle>
          <a:p>
            <a:pPr lvl="0"/>
            <a:r>
              <a:rPr lang="en-US"/>
              <a:t>Name</a:t>
            </a:r>
          </a:p>
          <a:p>
            <a:pPr lvl="1"/>
            <a:r>
              <a:rPr lang="en-US"/>
              <a:t>Job title</a:t>
            </a:r>
          </a:p>
        </p:txBody>
      </p:sp>
      <p:sp>
        <p:nvSpPr>
          <p:cNvPr id="27" name="Picture Placeholder 26">
            <a:extLst>
              <a:ext uri="{FF2B5EF4-FFF2-40B4-BE49-F238E27FC236}">
                <a16:creationId xmlns:a16="http://schemas.microsoft.com/office/drawing/2014/main" id="{CE054FD2-BD54-F623-35E3-DD45C88CBA5D}"/>
              </a:ext>
            </a:extLst>
          </p:cNvPr>
          <p:cNvSpPr>
            <a:spLocks noGrp="1"/>
          </p:cNvSpPr>
          <p:nvPr>
            <p:ph type="pic" sz="quarter" idx="17" hasCustomPrompt="1"/>
          </p:nvPr>
        </p:nvSpPr>
        <p:spPr>
          <a:xfrm>
            <a:off x="3460596" y="2217059"/>
            <a:ext cx="2599200" cy="2404539"/>
          </a:xfrm>
          <a:prstGeom prst="roundRect">
            <a:avLst>
              <a:gd name="adj" fmla="val 4585"/>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3766998" y="4818709"/>
            <a:ext cx="1975680" cy="648000"/>
          </a:xfrm>
        </p:spPr>
        <p:txBody>
          <a:bodyPr>
            <a:noAutofit/>
          </a:bodyPr>
          <a:lstStyle>
            <a:lvl1pPr>
              <a:lnSpc>
                <a:spcPct val="100000"/>
              </a:lnSpc>
              <a:spcAft>
                <a:spcPts val="600"/>
              </a:spcAft>
              <a:defRPr>
                <a:solidFill>
                  <a:schemeClr val="bg1"/>
                </a:solidFill>
              </a:defRPr>
            </a:lvl1pPr>
            <a:lvl2pPr marL="0" indent="0">
              <a:lnSpc>
                <a:spcPct val="100000"/>
              </a:lnSpc>
              <a:spcAft>
                <a:spcPts val="600"/>
              </a:spcAft>
              <a:buNone/>
              <a:defRPr sz="1100">
                <a:solidFill>
                  <a:schemeClr val="bg1"/>
                </a:solidFill>
              </a:defRPr>
            </a:lvl2pPr>
            <a:lvl3pPr marL="180000" indent="0">
              <a:buNone/>
              <a:defRPr/>
            </a:lvl3pPr>
          </a:lstStyle>
          <a:p>
            <a:pPr lvl="0"/>
            <a:r>
              <a:rPr lang="en-US"/>
              <a:t>Name</a:t>
            </a:r>
          </a:p>
          <a:p>
            <a:pPr lvl="1"/>
            <a:r>
              <a:rPr lang="en-US"/>
              <a:t>Job title</a:t>
            </a:r>
          </a:p>
        </p:txBody>
      </p:sp>
      <p:sp>
        <p:nvSpPr>
          <p:cNvPr id="34" name="Picture Placeholder 33">
            <a:extLst>
              <a:ext uri="{FF2B5EF4-FFF2-40B4-BE49-F238E27FC236}">
                <a16:creationId xmlns:a16="http://schemas.microsoft.com/office/drawing/2014/main" id="{FC8B1157-5C88-86F6-1F98-3C8473FD4B8C}"/>
              </a:ext>
            </a:extLst>
          </p:cNvPr>
          <p:cNvSpPr>
            <a:spLocks noGrp="1"/>
          </p:cNvSpPr>
          <p:nvPr>
            <p:ph type="pic" sz="quarter" idx="18" hasCustomPrompt="1"/>
          </p:nvPr>
        </p:nvSpPr>
        <p:spPr>
          <a:xfrm>
            <a:off x="6130617" y="2216888"/>
            <a:ext cx="2599200" cy="2402736"/>
          </a:xfrm>
          <a:prstGeom prst="roundRect">
            <a:avLst>
              <a:gd name="adj" fmla="val 5171"/>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38" name="Text Placeholder 37">
            <a:extLst>
              <a:ext uri="{FF2B5EF4-FFF2-40B4-BE49-F238E27FC236}">
                <a16:creationId xmlns:a16="http://schemas.microsoft.com/office/drawing/2014/main" id="{E5F4DADC-CA5E-B237-8251-4D29FFD3BFAC}"/>
              </a:ext>
            </a:extLst>
          </p:cNvPr>
          <p:cNvSpPr>
            <a:spLocks noGrp="1"/>
          </p:cNvSpPr>
          <p:nvPr>
            <p:ph type="body" sz="quarter" idx="20" hasCustomPrompt="1"/>
          </p:nvPr>
        </p:nvSpPr>
        <p:spPr>
          <a:xfrm>
            <a:off x="6457847" y="4818709"/>
            <a:ext cx="1975680" cy="648000"/>
          </a:xfrm>
        </p:spPr>
        <p:txBody>
          <a:bodyPr>
            <a:noAutofit/>
          </a:bodyPr>
          <a:lstStyle>
            <a:lvl1pPr>
              <a:lnSpc>
                <a:spcPct val="100000"/>
              </a:lnSpc>
              <a:spcAft>
                <a:spcPts val="600"/>
              </a:spcAft>
              <a:defRPr>
                <a:solidFill>
                  <a:schemeClr val="bg1"/>
                </a:solidFill>
              </a:defRPr>
            </a:lvl1pPr>
            <a:lvl2pPr marL="0" indent="0">
              <a:lnSpc>
                <a:spcPct val="100000"/>
              </a:lnSpc>
              <a:spcAft>
                <a:spcPts val="600"/>
              </a:spcAft>
              <a:buNone/>
              <a:defRPr sz="1100">
                <a:solidFill>
                  <a:schemeClr val="bg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Name</a:t>
            </a:r>
          </a:p>
          <a:p>
            <a:pPr lvl="1"/>
            <a:r>
              <a:rPr lang="en-US"/>
              <a:t>Job title</a:t>
            </a:r>
          </a:p>
        </p:txBody>
      </p:sp>
      <p:sp>
        <p:nvSpPr>
          <p:cNvPr id="36" name="Picture Placeholder 35">
            <a:extLst>
              <a:ext uri="{FF2B5EF4-FFF2-40B4-BE49-F238E27FC236}">
                <a16:creationId xmlns:a16="http://schemas.microsoft.com/office/drawing/2014/main" id="{622CD9AC-CCF6-DDF0-CA2A-7ACDD2B21DD8}"/>
              </a:ext>
            </a:extLst>
          </p:cNvPr>
          <p:cNvSpPr>
            <a:spLocks noGrp="1"/>
          </p:cNvSpPr>
          <p:nvPr>
            <p:ph type="pic" sz="quarter" idx="19" hasCustomPrompt="1"/>
          </p:nvPr>
        </p:nvSpPr>
        <p:spPr>
          <a:xfrm>
            <a:off x="8800639" y="2216888"/>
            <a:ext cx="2599200" cy="2402736"/>
          </a:xfrm>
          <a:prstGeom prst="roundRect">
            <a:avLst>
              <a:gd name="adj" fmla="val 4576"/>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40" name="Text Placeholder 39">
            <a:extLst>
              <a:ext uri="{FF2B5EF4-FFF2-40B4-BE49-F238E27FC236}">
                <a16:creationId xmlns:a16="http://schemas.microsoft.com/office/drawing/2014/main" id="{94312FAD-2E34-0CED-9D70-10B09D61CD7D}"/>
              </a:ext>
            </a:extLst>
          </p:cNvPr>
          <p:cNvSpPr>
            <a:spLocks noGrp="1"/>
          </p:cNvSpPr>
          <p:nvPr>
            <p:ph type="body" sz="quarter" idx="21" hasCustomPrompt="1"/>
          </p:nvPr>
        </p:nvSpPr>
        <p:spPr>
          <a:xfrm>
            <a:off x="9151217" y="4818709"/>
            <a:ext cx="1975680" cy="648000"/>
          </a:xfrm>
        </p:spPr>
        <p:txBody>
          <a:bodyPr>
            <a:noAutofit/>
          </a:bodyPr>
          <a:lstStyle>
            <a:lvl1pPr>
              <a:lnSpc>
                <a:spcPct val="100000"/>
              </a:lnSpc>
              <a:spcAft>
                <a:spcPts val="600"/>
              </a:spcAft>
              <a:defRPr>
                <a:solidFill>
                  <a:schemeClr val="bg1"/>
                </a:solidFill>
              </a:defRPr>
            </a:lvl1pPr>
            <a:lvl2pPr marL="0" indent="0">
              <a:lnSpc>
                <a:spcPct val="100000"/>
              </a:lnSpc>
              <a:spcAft>
                <a:spcPts val="600"/>
              </a:spcAft>
              <a:buNone/>
              <a:defRPr sz="1100">
                <a:solidFill>
                  <a:schemeClr val="bg1"/>
                </a:solidFill>
              </a:defRPr>
            </a:lvl2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3448248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p:cSld name="1_Team/Presenter x2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8082308" y="4691062"/>
            <a:ext cx="33264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4675188" y="4691062"/>
            <a:ext cx="33264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a:xfrm>
            <a:off x="790574" y="6457948"/>
            <a:ext cx="2841625" cy="111125"/>
          </a:xfrm>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5005388" y="4860131"/>
            <a:ext cx="2666000"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8412508" y="4860131"/>
            <a:ext cx="2666000"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398357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0.xml><?xml version="1.0" encoding="utf-8"?>
<p:sldLayout xmlns:a="http://schemas.openxmlformats.org/drawingml/2006/main" xmlns:r="http://schemas.openxmlformats.org/officeDocument/2006/relationships" xmlns:p="http://schemas.openxmlformats.org/presentationml/2006/main" preserve="1">
  <p:cSld name="5_Team/ Presenters x6">
    <p:bg>
      <p:bgPr>
        <a:solidFill>
          <a:schemeClr val="bg2"/>
        </a:solidFill>
        <a:effectLst/>
      </p:bgPr>
    </p:bg>
    <p:spTree>
      <p:nvGrpSpPr>
        <p:cNvPr id="1" name=""/>
        <p:cNvGrpSpPr/>
        <p:nvPr/>
      </p:nvGrpSpPr>
      <p:grpSpPr>
        <a:xfrm>
          <a:off x="0" y="0"/>
          <a:ext cx="0" cy="0"/>
          <a:chOff x="0" y="0"/>
          <a:chExt cx="0" cy="0"/>
        </a:xfrm>
      </p:grpSpPr>
      <p:sp>
        <p:nvSpPr>
          <p:cNvPr id="54" name="Rectangle: Rounded Corners 53">
            <a:extLst>
              <a:ext uri="{FF2B5EF4-FFF2-40B4-BE49-F238E27FC236}">
                <a16:creationId xmlns:a16="http://schemas.microsoft.com/office/drawing/2014/main" id="{77EDF264-5452-EFA3-BD95-8DF8AADAE18F}"/>
              </a:ext>
            </a:extLst>
          </p:cNvPr>
          <p:cNvSpPr/>
          <p:nvPr/>
        </p:nvSpPr>
        <p:spPr>
          <a:xfrm>
            <a:off x="879741" y="1775233"/>
            <a:ext cx="3393809" cy="2181600"/>
          </a:xfrm>
          <a:prstGeom prst="roundRect">
            <a:avLst>
              <a:gd name="adj" fmla="val 5187"/>
            </a:avLst>
          </a:prstGeom>
          <a:solidFill>
            <a:schemeClr val="accent1"/>
          </a:solidFill>
          <a:ln w="6350" cap="flat">
            <a:noFill/>
            <a:prstDash val="solid"/>
            <a:miter/>
          </a:ln>
        </p:spPr>
        <p:txBody>
          <a:bodyPr rtlCol="0" anchor="ctr"/>
          <a:lstStyle/>
          <a:p>
            <a:endParaRPr lang="en-AU"/>
          </a:p>
        </p:txBody>
      </p:sp>
      <p:sp>
        <p:nvSpPr>
          <p:cNvPr id="55" name="Rectangle: Rounded Corners 54">
            <a:extLst>
              <a:ext uri="{FF2B5EF4-FFF2-40B4-BE49-F238E27FC236}">
                <a16:creationId xmlns:a16="http://schemas.microsoft.com/office/drawing/2014/main" id="{C6EFE482-97C8-23D5-0F30-FBE1A12451C5}"/>
              </a:ext>
            </a:extLst>
          </p:cNvPr>
          <p:cNvSpPr/>
          <p:nvPr/>
        </p:nvSpPr>
        <p:spPr>
          <a:xfrm>
            <a:off x="879741" y="4033128"/>
            <a:ext cx="3393809" cy="2181600"/>
          </a:xfrm>
          <a:prstGeom prst="roundRect">
            <a:avLst>
              <a:gd name="adj" fmla="val 5187"/>
            </a:avLst>
          </a:prstGeom>
          <a:solidFill>
            <a:schemeClr val="accent1"/>
          </a:solidFill>
          <a:ln w="6350" cap="flat">
            <a:noFill/>
            <a:prstDash val="solid"/>
            <a:miter/>
          </a:ln>
        </p:spPr>
        <p:txBody>
          <a:bodyPr rtlCol="0" anchor="ctr"/>
          <a:lstStyle/>
          <a:p>
            <a:endParaRPr lang="en-AU"/>
          </a:p>
        </p:txBody>
      </p:sp>
      <p:sp>
        <p:nvSpPr>
          <p:cNvPr id="56" name="Rectangle: Rounded Corners 55">
            <a:extLst>
              <a:ext uri="{FF2B5EF4-FFF2-40B4-BE49-F238E27FC236}">
                <a16:creationId xmlns:a16="http://schemas.microsoft.com/office/drawing/2014/main" id="{D780D473-B77D-8ECC-3F56-C9366A3234A7}"/>
              </a:ext>
            </a:extLst>
          </p:cNvPr>
          <p:cNvSpPr/>
          <p:nvPr/>
        </p:nvSpPr>
        <p:spPr>
          <a:xfrm>
            <a:off x="8022471" y="1775232"/>
            <a:ext cx="3393809" cy="2181600"/>
          </a:xfrm>
          <a:prstGeom prst="roundRect">
            <a:avLst>
              <a:gd name="adj" fmla="val 5187"/>
            </a:avLst>
          </a:prstGeom>
          <a:solidFill>
            <a:schemeClr val="accent1"/>
          </a:solidFill>
          <a:ln w="6350" cap="flat">
            <a:noFill/>
            <a:prstDash val="solid"/>
            <a:miter/>
          </a:ln>
        </p:spPr>
        <p:txBody>
          <a:bodyPr rtlCol="0" anchor="ctr"/>
          <a:lstStyle/>
          <a:p>
            <a:endParaRPr lang="en-AU"/>
          </a:p>
        </p:txBody>
      </p:sp>
      <p:sp>
        <p:nvSpPr>
          <p:cNvPr id="57" name="Rectangle: Rounded Corners 56">
            <a:extLst>
              <a:ext uri="{FF2B5EF4-FFF2-40B4-BE49-F238E27FC236}">
                <a16:creationId xmlns:a16="http://schemas.microsoft.com/office/drawing/2014/main" id="{18D56D49-7AEA-2C7D-B175-56D215995041}"/>
              </a:ext>
            </a:extLst>
          </p:cNvPr>
          <p:cNvSpPr/>
          <p:nvPr/>
        </p:nvSpPr>
        <p:spPr>
          <a:xfrm>
            <a:off x="8022471" y="4033127"/>
            <a:ext cx="3393809" cy="2181600"/>
          </a:xfrm>
          <a:prstGeom prst="roundRect">
            <a:avLst>
              <a:gd name="adj" fmla="val 5187"/>
            </a:avLst>
          </a:prstGeom>
          <a:solidFill>
            <a:schemeClr val="accent1"/>
          </a:solidFill>
          <a:ln w="6350" cap="flat">
            <a:noFill/>
            <a:prstDash val="solid"/>
            <a:miter/>
          </a:ln>
        </p:spPr>
        <p:txBody>
          <a:bodyPr rtlCol="0" anchor="ctr"/>
          <a:lstStyle/>
          <a:p>
            <a:endParaRPr lang="en-AU"/>
          </a:p>
        </p:txBody>
      </p:sp>
      <p:sp>
        <p:nvSpPr>
          <p:cNvPr id="58" name="Rectangle: Rounded Corners 57">
            <a:extLst>
              <a:ext uri="{FF2B5EF4-FFF2-40B4-BE49-F238E27FC236}">
                <a16:creationId xmlns:a16="http://schemas.microsoft.com/office/drawing/2014/main" id="{66EEC61E-46EF-3D7C-9328-8BA00DE3820A}"/>
              </a:ext>
            </a:extLst>
          </p:cNvPr>
          <p:cNvSpPr/>
          <p:nvPr/>
        </p:nvSpPr>
        <p:spPr>
          <a:xfrm>
            <a:off x="4448815" y="1775232"/>
            <a:ext cx="3393809" cy="2181600"/>
          </a:xfrm>
          <a:prstGeom prst="roundRect">
            <a:avLst>
              <a:gd name="adj" fmla="val 5187"/>
            </a:avLst>
          </a:prstGeom>
          <a:solidFill>
            <a:schemeClr val="accent1"/>
          </a:solidFill>
          <a:ln w="6350" cap="flat">
            <a:noFill/>
            <a:prstDash val="solid"/>
            <a:miter/>
          </a:ln>
        </p:spPr>
        <p:txBody>
          <a:bodyPr rtlCol="0" anchor="ctr"/>
          <a:lstStyle/>
          <a:p>
            <a:endParaRPr lang="en-AU"/>
          </a:p>
        </p:txBody>
      </p:sp>
      <p:sp>
        <p:nvSpPr>
          <p:cNvPr id="59" name="Rectangle: Rounded Corners 58">
            <a:extLst>
              <a:ext uri="{FF2B5EF4-FFF2-40B4-BE49-F238E27FC236}">
                <a16:creationId xmlns:a16="http://schemas.microsoft.com/office/drawing/2014/main" id="{0EAAC888-4ED3-948F-EBCA-36F2F2E16EBC}"/>
              </a:ext>
            </a:extLst>
          </p:cNvPr>
          <p:cNvSpPr/>
          <p:nvPr/>
        </p:nvSpPr>
        <p:spPr>
          <a:xfrm>
            <a:off x="4448815" y="4033127"/>
            <a:ext cx="3393809" cy="2181600"/>
          </a:xfrm>
          <a:prstGeom prst="roundRect">
            <a:avLst>
              <a:gd name="adj" fmla="val 5187"/>
            </a:avLst>
          </a:prstGeom>
          <a:solidFill>
            <a:schemeClr val="accent1"/>
          </a:solidFill>
          <a:ln w="6350" cap="flat">
            <a:noFill/>
            <a:prstDash val="solid"/>
            <a:miter/>
          </a:ln>
        </p:spPr>
        <p:txBody>
          <a:bodyPr rtlCol="0" anchor="ctr"/>
          <a:lstStyle/>
          <a:p>
            <a:endParaRPr lang="en-AU"/>
          </a:p>
        </p:txBody>
      </p:sp>
      <p:sp>
        <p:nvSpPr>
          <p:cNvPr id="5" name="Title 4">
            <a:extLst>
              <a:ext uri="{FF2B5EF4-FFF2-40B4-BE49-F238E27FC236}">
                <a16:creationId xmlns:a16="http://schemas.microsoft.com/office/drawing/2014/main" id="{C891EE4D-016C-425B-01E4-763723822BF3}"/>
              </a:ext>
            </a:extLst>
          </p:cNvPr>
          <p:cNvSpPr>
            <a:spLocks noGrp="1"/>
          </p:cNvSpPr>
          <p:nvPr>
            <p:ph type="title" hasCustomPrompt="1"/>
          </p:nvPr>
        </p:nvSpPr>
        <p:spPr>
          <a:xfrm>
            <a:off x="794279" y="790575"/>
            <a:ext cx="9629775" cy="442800"/>
          </a:xfrm>
        </p:spPr>
        <p:txBody>
          <a:bodyPr/>
          <a:lstStyle>
            <a:lvl1pPr>
              <a:defRPr/>
            </a:lvl1pPr>
          </a:lstStyle>
          <a:p>
            <a:r>
              <a:rPr lang="en-US"/>
              <a:t>Team slide</a:t>
            </a:r>
            <a:endParaRPr lang="en-AU"/>
          </a:p>
        </p:txBody>
      </p:sp>
      <p:sp>
        <p:nvSpPr>
          <p:cNvPr id="20" name="Picture Placeholder 19">
            <a:extLst>
              <a:ext uri="{FF2B5EF4-FFF2-40B4-BE49-F238E27FC236}">
                <a16:creationId xmlns:a16="http://schemas.microsoft.com/office/drawing/2014/main" id="{34D02B25-485C-A82E-283A-623D327939D4}"/>
              </a:ext>
            </a:extLst>
          </p:cNvPr>
          <p:cNvSpPr>
            <a:spLocks noGrp="1"/>
          </p:cNvSpPr>
          <p:nvPr>
            <p:ph type="pic" sz="quarter" idx="14" hasCustomPrompt="1"/>
          </p:nvPr>
        </p:nvSpPr>
        <p:spPr>
          <a:xfrm>
            <a:off x="794279" y="1775214"/>
            <a:ext cx="1702800" cy="2181787"/>
          </a:xfrm>
          <a:prstGeom prst="roundRect">
            <a:avLst>
              <a:gd name="adj" fmla="val 6878"/>
            </a:avLst>
          </a:prstGeom>
          <a:solidFill>
            <a:schemeClr val="bg1">
              <a:lumMod val="75000"/>
            </a:schemeClr>
          </a:solidFill>
        </p:spPr>
        <p:txBody>
          <a:bodyPr lIns="180000" tIns="180000" rIns="180000" bIns="180000"/>
          <a:lstStyle>
            <a:lvl1pPr>
              <a:defRPr sz="1100">
                <a:solidFill>
                  <a:schemeClr val="tx2"/>
                </a:solidFill>
              </a:defRPr>
            </a:lvl1pPr>
          </a:lstStyle>
          <a:p>
            <a:r>
              <a:rPr lang="en-US"/>
              <a:t>Drag and drop image into placeholder</a:t>
            </a:r>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2733675" y="2399749"/>
            <a:ext cx="1303946" cy="1102553"/>
          </a:xfrm>
        </p:spPr>
        <p:txBody>
          <a:bodyPr wrap="square" lIns="0" rIns="0" anchor="t" anchorCtr="0">
            <a:noAutofit/>
          </a:bodyPr>
          <a:lstStyle>
            <a:lvl1pPr>
              <a:lnSpc>
                <a:spcPct val="100000"/>
              </a:lnSpc>
              <a:spcAft>
                <a:spcPts val="600"/>
              </a:spcAft>
              <a:defRPr sz="1600">
                <a:solidFill>
                  <a:schemeClr val="bg1"/>
                </a:solidFill>
              </a:defRPr>
            </a:lvl1pPr>
            <a:lvl2pPr marL="0" indent="0">
              <a:spcAft>
                <a:spcPts val="0"/>
              </a:spcAft>
              <a:buNone/>
              <a:defRPr sz="1100">
                <a:solidFill>
                  <a:schemeClr val="bg1"/>
                </a:solidFill>
              </a:defRPr>
            </a:lvl2pPr>
          </a:lstStyle>
          <a:p>
            <a:pPr lvl="0"/>
            <a:r>
              <a:rPr lang="en-US"/>
              <a:t>Name</a:t>
            </a:r>
          </a:p>
          <a:p>
            <a:pPr lvl="1"/>
            <a:r>
              <a:rPr lang="en-US"/>
              <a:t>Job title</a:t>
            </a:r>
          </a:p>
          <a:p>
            <a:pPr lvl="1"/>
            <a:endParaRPr lang="en-US"/>
          </a:p>
        </p:txBody>
      </p:sp>
      <p:sp>
        <p:nvSpPr>
          <p:cNvPr id="27" name="Picture Placeholder 26">
            <a:extLst>
              <a:ext uri="{FF2B5EF4-FFF2-40B4-BE49-F238E27FC236}">
                <a16:creationId xmlns:a16="http://schemas.microsoft.com/office/drawing/2014/main" id="{CE054FD2-BD54-F623-35E3-DD45C88CBA5D}"/>
              </a:ext>
            </a:extLst>
          </p:cNvPr>
          <p:cNvSpPr>
            <a:spLocks noGrp="1"/>
          </p:cNvSpPr>
          <p:nvPr>
            <p:ph type="pic" sz="quarter" idx="17" hasCustomPrompt="1"/>
          </p:nvPr>
        </p:nvSpPr>
        <p:spPr>
          <a:xfrm>
            <a:off x="4344988" y="1775231"/>
            <a:ext cx="1702800" cy="2181600"/>
          </a:xfrm>
          <a:prstGeom prst="roundRect">
            <a:avLst>
              <a:gd name="adj" fmla="val 6739"/>
            </a:avLst>
          </a:prstGeom>
          <a:solidFill>
            <a:schemeClr val="bg1">
              <a:lumMod val="75000"/>
            </a:schemeClr>
          </a:solidFill>
        </p:spPr>
        <p:txBody>
          <a:bodyPr lIns="180000" tIns="180000" rIns="180000" bIns="180000"/>
          <a:lstStyle>
            <a:lvl1pPr>
              <a:defRPr sz="1100">
                <a:solidFill>
                  <a:schemeClr val="tx2"/>
                </a:solidFill>
              </a:defRPr>
            </a:lvl1pPr>
          </a:lstStyle>
          <a:p>
            <a:r>
              <a:rPr lang="en-US"/>
              <a:t>Drag and drop image into placeholder</a:t>
            </a:r>
            <a:endParaRPr lang="en-AU"/>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6283720" y="2399749"/>
            <a:ext cx="1303200" cy="1101600"/>
          </a:xfrm>
        </p:spPr>
        <p:txBody>
          <a:bodyPr>
            <a:noAutofit/>
          </a:bodyPr>
          <a:lstStyle>
            <a:lvl1pPr>
              <a:lnSpc>
                <a:spcPct val="100000"/>
              </a:lnSpc>
              <a:spcAft>
                <a:spcPts val="600"/>
              </a:spcAft>
              <a:defRPr>
                <a:solidFill>
                  <a:schemeClr val="bg1"/>
                </a:solidFill>
              </a:defRPr>
            </a:lvl1pPr>
            <a:lvl2pPr marL="0" indent="0">
              <a:spcAft>
                <a:spcPts val="0"/>
              </a:spcAft>
              <a:buNone/>
              <a:defRPr sz="1100">
                <a:solidFill>
                  <a:schemeClr val="bg1"/>
                </a:solidFill>
              </a:defRPr>
            </a:lvl2pPr>
            <a:lvl3pPr marL="180000" indent="0">
              <a:buNone/>
              <a:defRPr/>
            </a:lvl3pPr>
          </a:lstStyle>
          <a:p>
            <a:pPr lvl="0"/>
            <a:r>
              <a:rPr lang="en-US"/>
              <a:t>Name</a:t>
            </a:r>
          </a:p>
          <a:p>
            <a:pPr lvl="1"/>
            <a:r>
              <a:rPr lang="en-US"/>
              <a:t>Job title</a:t>
            </a:r>
          </a:p>
        </p:txBody>
      </p:sp>
      <p:sp>
        <p:nvSpPr>
          <p:cNvPr id="34" name="Picture Placeholder 33">
            <a:extLst>
              <a:ext uri="{FF2B5EF4-FFF2-40B4-BE49-F238E27FC236}">
                <a16:creationId xmlns:a16="http://schemas.microsoft.com/office/drawing/2014/main" id="{FC8B1157-5C88-86F6-1F98-3C8473FD4B8C}"/>
              </a:ext>
            </a:extLst>
          </p:cNvPr>
          <p:cNvSpPr>
            <a:spLocks noGrp="1"/>
          </p:cNvSpPr>
          <p:nvPr>
            <p:ph type="pic" sz="quarter" idx="18" hasCustomPrompt="1"/>
          </p:nvPr>
        </p:nvSpPr>
        <p:spPr>
          <a:xfrm>
            <a:off x="7917140" y="1775231"/>
            <a:ext cx="1702800" cy="2181600"/>
          </a:xfrm>
          <a:prstGeom prst="roundRect">
            <a:avLst>
              <a:gd name="adj" fmla="val 6878"/>
            </a:avLst>
          </a:prstGeom>
          <a:solidFill>
            <a:schemeClr val="bg1">
              <a:lumMod val="75000"/>
            </a:schemeClr>
          </a:solidFill>
        </p:spPr>
        <p:txBody>
          <a:bodyPr lIns="180000" tIns="180000" rIns="180000" bIns="180000"/>
          <a:lstStyle>
            <a:lvl1pPr>
              <a:defRPr sz="1100">
                <a:solidFill>
                  <a:schemeClr val="tx2"/>
                </a:solidFill>
              </a:defRPr>
            </a:lvl1pPr>
          </a:lstStyle>
          <a:p>
            <a:r>
              <a:rPr lang="en-US"/>
              <a:t>Drag and drop image into placeholder</a:t>
            </a:r>
            <a:endParaRPr lang="en-AU"/>
          </a:p>
        </p:txBody>
      </p:sp>
      <p:sp>
        <p:nvSpPr>
          <p:cNvPr id="38" name="Text Placeholder 37">
            <a:extLst>
              <a:ext uri="{FF2B5EF4-FFF2-40B4-BE49-F238E27FC236}">
                <a16:creationId xmlns:a16="http://schemas.microsoft.com/office/drawing/2014/main" id="{E5F4DADC-CA5E-B237-8251-4D29FFD3BFAC}"/>
              </a:ext>
            </a:extLst>
          </p:cNvPr>
          <p:cNvSpPr>
            <a:spLocks noGrp="1"/>
          </p:cNvSpPr>
          <p:nvPr>
            <p:ph type="body" sz="quarter" idx="20" hasCustomPrompt="1"/>
          </p:nvPr>
        </p:nvSpPr>
        <p:spPr>
          <a:xfrm>
            <a:off x="9856259" y="2399750"/>
            <a:ext cx="1303200" cy="1102552"/>
          </a:xfrm>
        </p:spPr>
        <p:txBody>
          <a:bodyPr/>
          <a:lstStyle>
            <a:lvl1pPr>
              <a:lnSpc>
                <a:spcPct val="100000"/>
              </a:lnSpc>
              <a:spcAft>
                <a:spcPts val="600"/>
              </a:spcAft>
              <a:defRPr>
                <a:solidFill>
                  <a:schemeClr val="bg1"/>
                </a:solidFill>
              </a:defRPr>
            </a:lvl1pPr>
            <a:lvl2pPr marL="0" indent="0">
              <a:buNone/>
              <a:defRPr sz="1100">
                <a:solidFill>
                  <a:schemeClr val="bg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Name</a:t>
            </a:r>
          </a:p>
          <a:p>
            <a:pPr lvl="1"/>
            <a:r>
              <a:rPr lang="en-US"/>
              <a:t>Job title</a:t>
            </a:r>
          </a:p>
        </p:txBody>
      </p:sp>
      <p:sp>
        <p:nvSpPr>
          <p:cNvPr id="36" name="Picture Placeholder 35">
            <a:extLst>
              <a:ext uri="{FF2B5EF4-FFF2-40B4-BE49-F238E27FC236}">
                <a16:creationId xmlns:a16="http://schemas.microsoft.com/office/drawing/2014/main" id="{622CD9AC-CCF6-DDF0-CA2A-7ACDD2B21DD8}"/>
              </a:ext>
            </a:extLst>
          </p:cNvPr>
          <p:cNvSpPr>
            <a:spLocks noGrp="1"/>
          </p:cNvSpPr>
          <p:nvPr>
            <p:ph type="pic" sz="quarter" idx="19" hasCustomPrompt="1"/>
          </p:nvPr>
        </p:nvSpPr>
        <p:spPr>
          <a:xfrm>
            <a:off x="794279" y="4033127"/>
            <a:ext cx="1702800" cy="2181600"/>
          </a:xfrm>
          <a:prstGeom prst="roundRect">
            <a:avLst>
              <a:gd name="adj" fmla="val 6599"/>
            </a:avLst>
          </a:prstGeom>
          <a:solidFill>
            <a:schemeClr val="bg1">
              <a:lumMod val="75000"/>
            </a:schemeClr>
          </a:solidFill>
        </p:spPr>
        <p:txBody>
          <a:bodyPr lIns="180000" tIns="180000" rIns="180000" bIns="180000"/>
          <a:lstStyle>
            <a:lvl1pPr>
              <a:defRPr sz="1100">
                <a:solidFill>
                  <a:schemeClr val="tx2"/>
                </a:solidFill>
              </a:defRPr>
            </a:lvl1pPr>
          </a:lstStyle>
          <a:p>
            <a:r>
              <a:rPr lang="en-US"/>
              <a:t>Drag and drop image into placeholder</a:t>
            </a:r>
            <a:endParaRPr lang="en-AU"/>
          </a:p>
        </p:txBody>
      </p:sp>
      <p:sp>
        <p:nvSpPr>
          <p:cNvPr id="40" name="Text Placeholder 39">
            <a:extLst>
              <a:ext uri="{FF2B5EF4-FFF2-40B4-BE49-F238E27FC236}">
                <a16:creationId xmlns:a16="http://schemas.microsoft.com/office/drawing/2014/main" id="{94312FAD-2E34-0CED-9D70-10B09D61CD7D}"/>
              </a:ext>
            </a:extLst>
          </p:cNvPr>
          <p:cNvSpPr>
            <a:spLocks noGrp="1"/>
          </p:cNvSpPr>
          <p:nvPr>
            <p:ph type="body" sz="quarter" idx="21" hasCustomPrompt="1"/>
          </p:nvPr>
        </p:nvSpPr>
        <p:spPr>
          <a:xfrm>
            <a:off x="2733675" y="4657643"/>
            <a:ext cx="1303200" cy="1102552"/>
          </a:xfrm>
        </p:spPr>
        <p:txBody>
          <a:bodyPr/>
          <a:lstStyle>
            <a:lvl1pPr>
              <a:lnSpc>
                <a:spcPct val="100000"/>
              </a:lnSpc>
              <a:spcAft>
                <a:spcPts val="600"/>
              </a:spcAft>
              <a:defRPr>
                <a:solidFill>
                  <a:schemeClr val="bg1"/>
                </a:solidFill>
              </a:defRPr>
            </a:lvl1pPr>
            <a:lvl2pPr marL="0" indent="0">
              <a:buNone/>
              <a:defRPr sz="1100">
                <a:solidFill>
                  <a:schemeClr val="bg1"/>
                </a:solidFill>
              </a:defRPr>
            </a:lvl2pPr>
          </a:lstStyle>
          <a:p>
            <a:pPr lvl="0"/>
            <a:r>
              <a:rPr lang="en-US"/>
              <a:t>Name</a:t>
            </a:r>
          </a:p>
          <a:p>
            <a:pPr lvl="1"/>
            <a:r>
              <a:rPr lang="en-US"/>
              <a:t>Job title</a:t>
            </a:r>
          </a:p>
        </p:txBody>
      </p:sp>
      <p:sp>
        <p:nvSpPr>
          <p:cNvPr id="31" name="Picture Placeholder 30">
            <a:extLst>
              <a:ext uri="{FF2B5EF4-FFF2-40B4-BE49-F238E27FC236}">
                <a16:creationId xmlns:a16="http://schemas.microsoft.com/office/drawing/2014/main" id="{B609FF81-D18A-E9CE-F52D-066FE9FDFBE2}"/>
              </a:ext>
            </a:extLst>
          </p:cNvPr>
          <p:cNvSpPr>
            <a:spLocks noGrp="1"/>
          </p:cNvSpPr>
          <p:nvPr>
            <p:ph type="pic" sz="quarter" idx="22" hasCustomPrompt="1"/>
          </p:nvPr>
        </p:nvSpPr>
        <p:spPr>
          <a:xfrm>
            <a:off x="4344988" y="4033127"/>
            <a:ext cx="1702800" cy="2181600"/>
          </a:xfrm>
          <a:prstGeom prst="roundRect">
            <a:avLst>
              <a:gd name="adj" fmla="val 6738"/>
            </a:avLst>
          </a:prstGeom>
          <a:solidFill>
            <a:schemeClr val="bg1">
              <a:lumMod val="75000"/>
            </a:schemeClr>
          </a:solidFill>
        </p:spPr>
        <p:txBody>
          <a:bodyPr lIns="180000" tIns="180000" rIns="180000" bIns="180000"/>
          <a:lstStyle>
            <a:lvl1pPr>
              <a:defRPr sz="1100">
                <a:solidFill>
                  <a:schemeClr val="tx2"/>
                </a:solidFill>
              </a:defRPr>
            </a:lvl1pPr>
          </a:lstStyle>
          <a:p>
            <a:r>
              <a:rPr lang="en-US"/>
              <a:t>Drag and drop image into placeholder</a:t>
            </a:r>
          </a:p>
        </p:txBody>
      </p:sp>
      <p:sp>
        <p:nvSpPr>
          <p:cNvPr id="37" name="Text Placeholder 36">
            <a:extLst>
              <a:ext uri="{FF2B5EF4-FFF2-40B4-BE49-F238E27FC236}">
                <a16:creationId xmlns:a16="http://schemas.microsoft.com/office/drawing/2014/main" id="{ED829D50-769D-CDCB-01A9-6F36658D4F27}"/>
              </a:ext>
            </a:extLst>
          </p:cNvPr>
          <p:cNvSpPr>
            <a:spLocks noGrp="1"/>
          </p:cNvSpPr>
          <p:nvPr>
            <p:ph type="body" sz="quarter" idx="24" hasCustomPrompt="1"/>
          </p:nvPr>
        </p:nvSpPr>
        <p:spPr>
          <a:xfrm>
            <a:off x="6283720" y="4657643"/>
            <a:ext cx="1303200" cy="1102552"/>
          </a:xfrm>
        </p:spPr>
        <p:txBody>
          <a:bodyPr/>
          <a:lstStyle>
            <a:lvl1pPr>
              <a:lnSpc>
                <a:spcPct val="100000"/>
              </a:lnSpc>
              <a:spcAft>
                <a:spcPts val="600"/>
              </a:spcAft>
              <a:defRPr>
                <a:solidFill>
                  <a:schemeClr val="bg1"/>
                </a:solidFill>
              </a:defRPr>
            </a:lvl1pPr>
            <a:lvl2pPr>
              <a:defRPr sz="1100">
                <a:solidFill>
                  <a:schemeClr val="bg1"/>
                </a:solidFill>
              </a:defRPr>
            </a:lvl2pPr>
          </a:lstStyle>
          <a:p>
            <a:pPr lvl="0"/>
            <a:r>
              <a:rPr lang="en-US"/>
              <a:t>Name</a:t>
            </a:r>
          </a:p>
          <a:p>
            <a:pPr lvl="1"/>
            <a:r>
              <a:rPr lang="en-US"/>
              <a:t>Job title</a:t>
            </a:r>
          </a:p>
        </p:txBody>
      </p:sp>
      <p:sp>
        <p:nvSpPr>
          <p:cNvPr id="33" name="Picture Placeholder 32">
            <a:extLst>
              <a:ext uri="{FF2B5EF4-FFF2-40B4-BE49-F238E27FC236}">
                <a16:creationId xmlns:a16="http://schemas.microsoft.com/office/drawing/2014/main" id="{2173DDFC-3F03-C7D4-8F2E-10F48470A85F}"/>
              </a:ext>
            </a:extLst>
          </p:cNvPr>
          <p:cNvSpPr>
            <a:spLocks noGrp="1"/>
          </p:cNvSpPr>
          <p:nvPr>
            <p:ph type="pic" sz="quarter" idx="23" hasCustomPrompt="1"/>
          </p:nvPr>
        </p:nvSpPr>
        <p:spPr>
          <a:xfrm>
            <a:off x="7916863" y="4033127"/>
            <a:ext cx="1703388" cy="2181600"/>
          </a:xfrm>
          <a:prstGeom prst="roundRect">
            <a:avLst>
              <a:gd name="adj" fmla="val 6555"/>
            </a:avLst>
          </a:prstGeom>
          <a:solidFill>
            <a:schemeClr val="bg1">
              <a:lumMod val="75000"/>
            </a:schemeClr>
          </a:solidFill>
        </p:spPr>
        <p:txBody>
          <a:bodyPr lIns="180000" tIns="180000" rIns="180000" bIns="180000"/>
          <a:lstStyle>
            <a:lvl1pPr>
              <a:lnSpc>
                <a:spcPct val="100000"/>
              </a:lnSpc>
              <a:spcAft>
                <a:spcPts val="600"/>
              </a:spcAft>
              <a:defRPr sz="1100">
                <a:solidFill>
                  <a:schemeClr val="tx2"/>
                </a:solidFill>
              </a:defRPr>
            </a:lvl1pPr>
          </a:lstStyle>
          <a:p>
            <a:pPr marL="0" marR="0" lvl="0" indent="0" algn="l" defTabSz="914400" rtl="0" eaLnBrk="1" fontAlgn="auto" latinLnBrk="0" hangingPunct="1">
              <a:lnSpc>
                <a:spcPct val="125000"/>
              </a:lnSpc>
              <a:spcBef>
                <a:spcPts val="0"/>
              </a:spcBef>
              <a:spcAft>
                <a:spcPts val="1200"/>
              </a:spcAft>
              <a:buClrTx/>
              <a:buSzTx/>
              <a:buFont typeface="Arial" panose="020B0604020202020204" pitchFamily="34" charset="0"/>
              <a:buNone/>
              <a:tabLst/>
              <a:defRPr/>
            </a:pPr>
            <a:r>
              <a:rPr lang="en-US"/>
              <a:t>Drag and drop image into placeholder</a:t>
            </a:r>
          </a:p>
        </p:txBody>
      </p:sp>
      <p:sp>
        <p:nvSpPr>
          <p:cNvPr id="41" name="Text Placeholder 40">
            <a:extLst>
              <a:ext uri="{FF2B5EF4-FFF2-40B4-BE49-F238E27FC236}">
                <a16:creationId xmlns:a16="http://schemas.microsoft.com/office/drawing/2014/main" id="{6A18CED6-8B41-3782-93C7-A9C9C3706989}"/>
              </a:ext>
            </a:extLst>
          </p:cNvPr>
          <p:cNvSpPr>
            <a:spLocks noGrp="1"/>
          </p:cNvSpPr>
          <p:nvPr>
            <p:ph type="body" sz="quarter" idx="25" hasCustomPrompt="1"/>
          </p:nvPr>
        </p:nvSpPr>
        <p:spPr>
          <a:xfrm>
            <a:off x="9856259" y="4657643"/>
            <a:ext cx="1303200" cy="1102552"/>
          </a:xfrm>
        </p:spPr>
        <p:txBody>
          <a:bodyPr/>
          <a:lstStyle>
            <a:lvl1pPr>
              <a:lnSpc>
                <a:spcPct val="100000"/>
              </a:lnSpc>
              <a:spcAft>
                <a:spcPts val="600"/>
              </a:spcAft>
              <a:defRPr>
                <a:solidFill>
                  <a:schemeClr val="bg1"/>
                </a:solidFill>
              </a:defRPr>
            </a:lvl1pPr>
            <a:lvl2pPr>
              <a:defRPr sz="1100">
                <a:solidFill>
                  <a:schemeClr val="bg1"/>
                </a:solidFill>
              </a:defRPr>
            </a:lvl2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18" name="Text Placeholder 23">
            <a:extLst>
              <a:ext uri="{FF2B5EF4-FFF2-40B4-BE49-F238E27FC236}">
                <a16:creationId xmlns:a16="http://schemas.microsoft.com/office/drawing/2014/main" id="{220B480A-69AD-F337-1B77-1641C1B5EC5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2538491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1.xml><?xml version="1.0" encoding="utf-8"?>
<p:sldLayout xmlns:a="http://schemas.openxmlformats.org/drawingml/2006/main" xmlns:r="http://schemas.openxmlformats.org/officeDocument/2006/relationships" xmlns:p="http://schemas.openxmlformats.org/presentationml/2006/main" preserve="1">
  <p:cSld name="5_Team/ Presenters x7-8">
    <p:bg>
      <p:bgPr>
        <a:solidFill>
          <a:schemeClr val="bg2"/>
        </a:solidFill>
        <a:effectLst/>
      </p:bgPr>
    </p:bg>
    <p:spTree>
      <p:nvGrpSpPr>
        <p:cNvPr id="1" name=""/>
        <p:cNvGrpSpPr/>
        <p:nvPr/>
      </p:nvGrpSpPr>
      <p:grpSpPr>
        <a:xfrm>
          <a:off x="0" y="0"/>
          <a:ext cx="0" cy="0"/>
          <a:chOff x="0" y="0"/>
          <a:chExt cx="0" cy="0"/>
        </a:xfrm>
      </p:grpSpPr>
      <p:sp>
        <p:nvSpPr>
          <p:cNvPr id="55" name="Rectangle: Rounded Corners 54">
            <a:extLst>
              <a:ext uri="{FF2B5EF4-FFF2-40B4-BE49-F238E27FC236}">
                <a16:creationId xmlns:a16="http://schemas.microsoft.com/office/drawing/2014/main" id="{BAA4A830-82FA-C91E-E0DD-4112AFFC9E27}"/>
              </a:ext>
            </a:extLst>
          </p:cNvPr>
          <p:cNvSpPr/>
          <p:nvPr/>
        </p:nvSpPr>
        <p:spPr>
          <a:xfrm>
            <a:off x="6164580" y="2896148"/>
            <a:ext cx="5238088"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56" name="Rectangle: Rounded Corners 55">
            <a:extLst>
              <a:ext uri="{FF2B5EF4-FFF2-40B4-BE49-F238E27FC236}">
                <a16:creationId xmlns:a16="http://schemas.microsoft.com/office/drawing/2014/main" id="{16AE58A1-6511-BB7B-DF4D-7B3FE31FD806}"/>
              </a:ext>
            </a:extLst>
          </p:cNvPr>
          <p:cNvSpPr/>
          <p:nvPr/>
        </p:nvSpPr>
        <p:spPr>
          <a:xfrm>
            <a:off x="6164580" y="4025408"/>
            <a:ext cx="5238088"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57" name="Rectangle: Rounded Corners 56">
            <a:extLst>
              <a:ext uri="{FF2B5EF4-FFF2-40B4-BE49-F238E27FC236}">
                <a16:creationId xmlns:a16="http://schemas.microsoft.com/office/drawing/2014/main" id="{EA63A4A3-54FF-F584-C3BD-C0EC819D95D5}"/>
              </a:ext>
            </a:extLst>
          </p:cNvPr>
          <p:cNvSpPr/>
          <p:nvPr/>
        </p:nvSpPr>
        <p:spPr>
          <a:xfrm>
            <a:off x="6164580" y="5154669"/>
            <a:ext cx="5238088"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58" name="Rectangle: Rounded Corners 57">
            <a:extLst>
              <a:ext uri="{FF2B5EF4-FFF2-40B4-BE49-F238E27FC236}">
                <a16:creationId xmlns:a16="http://schemas.microsoft.com/office/drawing/2014/main" id="{54A0369A-7491-CBC6-90AA-DD554311B049}"/>
              </a:ext>
            </a:extLst>
          </p:cNvPr>
          <p:cNvSpPr/>
          <p:nvPr/>
        </p:nvSpPr>
        <p:spPr>
          <a:xfrm>
            <a:off x="6164580" y="1766888"/>
            <a:ext cx="5238088"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53" name="Rectangle: Rounded Corners 52">
            <a:extLst>
              <a:ext uri="{FF2B5EF4-FFF2-40B4-BE49-F238E27FC236}">
                <a16:creationId xmlns:a16="http://schemas.microsoft.com/office/drawing/2014/main" id="{6A9F5102-CC7C-8E30-D6B0-1D8BE5A2016A}"/>
              </a:ext>
            </a:extLst>
          </p:cNvPr>
          <p:cNvSpPr/>
          <p:nvPr/>
        </p:nvSpPr>
        <p:spPr>
          <a:xfrm>
            <a:off x="819149" y="2896148"/>
            <a:ext cx="5253483"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54" name="Rectangle: Rounded Corners 53">
            <a:extLst>
              <a:ext uri="{FF2B5EF4-FFF2-40B4-BE49-F238E27FC236}">
                <a16:creationId xmlns:a16="http://schemas.microsoft.com/office/drawing/2014/main" id="{CFD78F4E-4A88-F0F8-82E3-D3198FA3AB9B}"/>
              </a:ext>
            </a:extLst>
          </p:cNvPr>
          <p:cNvSpPr/>
          <p:nvPr/>
        </p:nvSpPr>
        <p:spPr>
          <a:xfrm>
            <a:off x="819149" y="4025408"/>
            <a:ext cx="5253483"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45" name="Rectangle: Rounded Corners 44">
            <a:extLst>
              <a:ext uri="{FF2B5EF4-FFF2-40B4-BE49-F238E27FC236}">
                <a16:creationId xmlns:a16="http://schemas.microsoft.com/office/drawing/2014/main" id="{0A84E859-2724-5908-9CE7-7D047504F843}"/>
              </a:ext>
            </a:extLst>
          </p:cNvPr>
          <p:cNvSpPr/>
          <p:nvPr/>
        </p:nvSpPr>
        <p:spPr>
          <a:xfrm>
            <a:off x="819149" y="5154669"/>
            <a:ext cx="5253483"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2" name="Rectangle: Rounded Corners 1">
            <a:extLst>
              <a:ext uri="{FF2B5EF4-FFF2-40B4-BE49-F238E27FC236}">
                <a16:creationId xmlns:a16="http://schemas.microsoft.com/office/drawing/2014/main" id="{3105CC47-60C0-F2BF-F2D2-696A5F1B055C}"/>
              </a:ext>
            </a:extLst>
          </p:cNvPr>
          <p:cNvSpPr/>
          <p:nvPr/>
        </p:nvSpPr>
        <p:spPr>
          <a:xfrm>
            <a:off x="819149" y="1766888"/>
            <a:ext cx="5253483"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5" name="Title 4">
            <a:extLst>
              <a:ext uri="{FF2B5EF4-FFF2-40B4-BE49-F238E27FC236}">
                <a16:creationId xmlns:a16="http://schemas.microsoft.com/office/drawing/2014/main" id="{C891EE4D-016C-425B-01E4-763723822BF3}"/>
              </a:ext>
            </a:extLst>
          </p:cNvPr>
          <p:cNvSpPr>
            <a:spLocks noGrp="1"/>
          </p:cNvSpPr>
          <p:nvPr>
            <p:ph type="title" hasCustomPrompt="1"/>
          </p:nvPr>
        </p:nvSpPr>
        <p:spPr>
          <a:xfrm>
            <a:off x="794279" y="790575"/>
            <a:ext cx="9629775" cy="442800"/>
          </a:xfrm>
        </p:spPr>
        <p:txBody>
          <a:bodyPr/>
          <a:lstStyle>
            <a:lvl1pPr>
              <a:defRPr/>
            </a:lvl1pPr>
          </a:lstStyle>
          <a:p>
            <a:r>
              <a:rPr lang="en-US"/>
              <a:t>Team slide</a:t>
            </a:r>
            <a:endParaRPr lang="en-AU"/>
          </a:p>
        </p:txBody>
      </p:sp>
      <p:sp>
        <p:nvSpPr>
          <p:cNvPr id="20" name="Picture Placeholder 19">
            <a:extLst>
              <a:ext uri="{FF2B5EF4-FFF2-40B4-BE49-F238E27FC236}">
                <a16:creationId xmlns:a16="http://schemas.microsoft.com/office/drawing/2014/main" id="{34D02B25-485C-A82E-283A-623D327939D4}"/>
              </a:ext>
            </a:extLst>
          </p:cNvPr>
          <p:cNvSpPr>
            <a:spLocks noGrp="1"/>
          </p:cNvSpPr>
          <p:nvPr>
            <p:ph type="pic" sz="quarter" idx="14" hasCustomPrompt="1"/>
          </p:nvPr>
        </p:nvSpPr>
        <p:spPr>
          <a:xfrm>
            <a:off x="794279" y="1766888"/>
            <a:ext cx="1080000" cy="1054800"/>
          </a:xfrm>
          <a:prstGeom prst="roundRect">
            <a:avLst>
              <a:gd name="adj" fmla="val 6712"/>
            </a:avLst>
          </a:prstGeom>
          <a:solidFill>
            <a:schemeClr val="bg1">
              <a:lumMod val="75000"/>
            </a:schemeClr>
          </a:solidFill>
        </p:spPr>
        <p:txBody>
          <a:bodyPr lIns="108000" tIns="180000" rIns="108000" bIns="180000"/>
          <a:lstStyle>
            <a:lvl1pPr>
              <a:spcAft>
                <a:spcPts val="0"/>
              </a:spcAft>
              <a:defRPr sz="1000">
                <a:solidFill>
                  <a:schemeClr val="tx2"/>
                </a:solidFill>
              </a:defRPr>
            </a:lvl1pPr>
          </a:lstStyle>
          <a:p>
            <a:r>
              <a:rPr lang="en-US"/>
              <a:t>Drag and drop image into placeholder</a:t>
            </a:r>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2328669" y="1999113"/>
            <a:ext cx="3190542" cy="507600"/>
          </a:xfrm>
        </p:spPr>
        <p:txBody>
          <a:bodyPr wrap="square" lIns="0" rIns="0" anchor="t" anchorCtr="0">
            <a:noAutofit/>
          </a:bodyPr>
          <a:lstStyle>
            <a:lvl1pPr>
              <a:lnSpc>
                <a:spcPct val="100000"/>
              </a:lnSpc>
              <a:spcAft>
                <a:spcPts val="600"/>
              </a:spcAft>
              <a:defRPr sz="1800">
                <a:solidFill>
                  <a:schemeClr val="bg1"/>
                </a:solidFill>
              </a:defRPr>
            </a:lvl1pPr>
            <a:lvl2pPr marL="0" indent="0">
              <a:spcAft>
                <a:spcPts val="0"/>
              </a:spcAft>
              <a:buNone/>
              <a:defRPr sz="1200">
                <a:solidFill>
                  <a:schemeClr val="bg1"/>
                </a:solidFill>
              </a:defRPr>
            </a:lvl2pPr>
          </a:lstStyle>
          <a:p>
            <a:pPr lvl="0"/>
            <a:r>
              <a:rPr lang="en-US"/>
              <a:t>Name</a:t>
            </a:r>
          </a:p>
          <a:p>
            <a:pPr lvl="1"/>
            <a:r>
              <a:rPr lang="en-US"/>
              <a:t>Job title</a:t>
            </a:r>
          </a:p>
          <a:p>
            <a:pPr lvl="1"/>
            <a:endParaRPr lang="en-US"/>
          </a:p>
        </p:txBody>
      </p:sp>
      <p:sp>
        <p:nvSpPr>
          <p:cNvPr id="27" name="Picture Placeholder 26">
            <a:extLst>
              <a:ext uri="{FF2B5EF4-FFF2-40B4-BE49-F238E27FC236}">
                <a16:creationId xmlns:a16="http://schemas.microsoft.com/office/drawing/2014/main" id="{CE054FD2-BD54-F623-35E3-DD45C88CBA5D}"/>
              </a:ext>
            </a:extLst>
          </p:cNvPr>
          <p:cNvSpPr>
            <a:spLocks noGrp="1"/>
          </p:cNvSpPr>
          <p:nvPr>
            <p:ph type="pic" sz="quarter" idx="17" hasCustomPrompt="1"/>
          </p:nvPr>
        </p:nvSpPr>
        <p:spPr>
          <a:xfrm>
            <a:off x="6145213" y="1766888"/>
            <a:ext cx="1080000" cy="1054800"/>
          </a:xfrm>
          <a:prstGeom prst="roundRect">
            <a:avLst>
              <a:gd name="adj" fmla="val 7136"/>
            </a:avLst>
          </a:prstGeom>
          <a:solidFill>
            <a:schemeClr val="bg1">
              <a:lumMod val="75000"/>
            </a:schemeClr>
          </a:solidFill>
        </p:spPr>
        <p:txBody>
          <a:bodyPr lIns="108000" tIns="180000" rIns="108000" bIns="180000"/>
          <a:lstStyle>
            <a:lvl1pPr>
              <a:spcAft>
                <a:spcPts val="0"/>
              </a:spcAft>
              <a:defRPr sz="1000">
                <a:solidFill>
                  <a:schemeClr val="tx2"/>
                </a:solidFill>
              </a:defRPr>
            </a:lvl1pPr>
          </a:lstStyle>
          <a:p>
            <a:r>
              <a:rPr lang="en-US"/>
              <a:t>Drag and drop image into placeholder</a:t>
            </a:r>
            <a:endParaRPr lang="en-AU"/>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7690561" y="1999113"/>
            <a:ext cx="3189600" cy="507600"/>
          </a:xfrm>
        </p:spPr>
        <p:txBody>
          <a:bodyPr>
            <a:noAutofit/>
          </a:bodyPr>
          <a:lstStyle>
            <a:lvl1pPr>
              <a:lnSpc>
                <a:spcPct val="100000"/>
              </a:lnSpc>
              <a:spcAft>
                <a:spcPts val="600"/>
              </a:spcAft>
              <a:defRPr sz="1800">
                <a:solidFill>
                  <a:schemeClr val="bg1"/>
                </a:solidFill>
              </a:defRPr>
            </a:lvl1pPr>
            <a:lvl2pPr marL="0" indent="0">
              <a:spcAft>
                <a:spcPts val="0"/>
              </a:spcAft>
              <a:buNone/>
              <a:defRPr sz="1200">
                <a:solidFill>
                  <a:schemeClr val="bg1"/>
                </a:solidFill>
              </a:defRPr>
            </a:lvl2pPr>
            <a:lvl3pPr marL="180000" indent="0">
              <a:buNone/>
              <a:defRPr/>
            </a:lvl3pPr>
          </a:lstStyle>
          <a:p>
            <a:pPr lvl="0"/>
            <a:r>
              <a:rPr lang="en-US"/>
              <a:t>Name</a:t>
            </a:r>
          </a:p>
          <a:p>
            <a:pPr lvl="1"/>
            <a:r>
              <a:rPr lang="en-US"/>
              <a:t>Job title</a:t>
            </a:r>
          </a:p>
        </p:txBody>
      </p:sp>
      <p:sp>
        <p:nvSpPr>
          <p:cNvPr id="34" name="Picture Placeholder 33">
            <a:extLst>
              <a:ext uri="{FF2B5EF4-FFF2-40B4-BE49-F238E27FC236}">
                <a16:creationId xmlns:a16="http://schemas.microsoft.com/office/drawing/2014/main" id="{FC8B1157-5C88-86F6-1F98-3C8473FD4B8C}"/>
              </a:ext>
            </a:extLst>
          </p:cNvPr>
          <p:cNvSpPr>
            <a:spLocks noGrp="1"/>
          </p:cNvSpPr>
          <p:nvPr>
            <p:ph type="pic" sz="quarter" idx="18" hasCustomPrompt="1"/>
          </p:nvPr>
        </p:nvSpPr>
        <p:spPr>
          <a:xfrm>
            <a:off x="794279" y="2896148"/>
            <a:ext cx="1080000" cy="1054800"/>
          </a:xfrm>
          <a:prstGeom prst="roundRect">
            <a:avLst>
              <a:gd name="adj" fmla="val 6598"/>
            </a:avLst>
          </a:prstGeom>
          <a:solidFill>
            <a:schemeClr val="bg1">
              <a:lumMod val="75000"/>
            </a:schemeClr>
          </a:solidFill>
        </p:spPr>
        <p:txBody>
          <a:bodyPr lIns="108000" tIns="180000" rIns="108000" bIns="180000"/>
          <a:lstStyle>
            <a:lvl1pPr>
              <a:spcAft>
                <a:spcPts val="0"/>
              </a:spcAft>
              <a:defRPr sz="1000">
                <a:solidFill>
                  <a:schemeClr val="tx2"/>
                </a:solidFill>
              </a:defRPr>
            </a:lvl1pPr>
          </a:lstStyle>
          <a:p>
            <a:r>
              <a:rPr lang="en-US"/>
              <a:t>Drag and drop image into placeholder</a:t>
            </a:r>
            <a:endParaRPr lang="en-AU"/>
          </a:p>
        </p:txBody>
      </p:sp>
      <p:sp>
        <p:nvSpPr>
          <p:cNvPr id="38" name="Text Placeholder 37">
            <a:extLst>
              <a:ext uri="{FF2B5EF4-FFF2-40B4-BE49-F238E27FC236}">
                <a16:creationId xmlns:a16="http://schemas.microsoft.com/office/drawing/2014/main" id="{E5F4DADC-CA5E-B237-8251-4D29FFD3BFAC}"/>
              </a:ext>
            </a:extLst>
          </p:cNvPr>
          <p:cNvSpPr>
            <a:spLocks noGrp="1"/>
          </p:cNvSpPr>
          <p:nvPr>
            <p:ph type="body" sz="quarter" idx="20" hasCustomPrompt="1"/>
          </p:nvPr>
        </p:nvSpPr>
        <p:spPr>
          <a:xfrm>
            <a:off x="2328669" y="3124374"/>
            <a:ext cx="3245044" cy="507600"/>
          </a:xfrm>
        </p:spPr>
        <p:txBody>
          <a:bodyPr/>
          <a:lstStyle>
            <a:lvl1pPr>
              <a:lnSpc>
                <a:spcPct val="100000"/>
              </a:lnSpc>
              <a:spcAft>
                <a:spcPts val="600"/>
              </a:spcAft>
              <a:defRPr sz="1800">
                <a:solidFill>
                  <a:schemeClr val="bg1"/>
                </a:solidFill>
              </a:defRPr>
            </a:lvl1pPr>
            <a:lvl2pPr marL="0" indent="0">
              <a:buNone/>
              <a:defRPr sz="1200">
                <a:solidFill>
                  <a:schemeClr val="bg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Name</a:t>
            </a:r>
          </a:p>
          <a:p>
            <a:pPr lvl="1"/>
            <a:r>
              <a:rPr lang="en-US"/>
              <a:t>Job title</a:t>
            </a:r>
          </a:p>
        </p:txBody>
      </p:sp>
      <p:sp>
        <p:nvSpPr>
          <p:cNvPr id="36" name="Picture Placeholder 35">
            <a:extLst>
              <a:ext uri="{FF2B5EF4-FFF2-40B4-BE49-F238E27FC236}">
                <a16:creationId xmlns:a16="http://schemas.microsoft.com/office/drawing/2014/main" id="{622CD9AC-CCF6-DDF0-CA2A-7ACDD2B21DD8}"/>
              </a:ext>
            </a:extLst>
          </p:cNvPr>
          <p:cNvSpPr>
            <a:spLocks noGrp="1"/>
          </p:cNvSpPr>
          <p:nvPr>
            <p:ph type="pic" sz="quarter" idx="19" hasCustomPrompt="1"/>
          </p:nvPr>
        </p:nvSpPr>
        <p:spPr>
          <a:xfrm>
            <a:off x="6145213" y="2896148"/>
            <a:ext cx="1080000" cy="1054800"/>
          </a:xfrm>
          <a:prstGeom prst="roundRect">
            <a:avLst>
              <a:gd name="adj" fmla="val 6932"/>
            </a:avLst>
          </a:prstGeom>
          <a:solidFill>
            <a:schemeClr val="bg1">
              <a:lumMod val="75000"/>
            </a:schemeClr>
          </a:solidFill>
        </p:spPr>
        <p:txBody>
          <a:bodyPr lIns="108000" tIns="180000" rIns="108000" bIns="180000"/>
          <a:lstStyle>
            <a:lvl1pPr>
              <a:spcAft>
                <a:spcPts val="0"/>
              </a:spcAft>
              <a:defRPr sz="1000">
                <a:solidFill>
                  <a:schemeClr val="tx2"/>
                </a:solidFill>
              </a:defRPr>
            </a:lvl1pPr>
          </a:lstStyle>
          <a:p>
            <a:r>
              <a:rPr lang="en-US"/>
              <a:t>Drag and drop image into placeholder</a:t>
            </a:r>
            <a:endParaRPr lang="en-AU"/>
          </a:p>
        </p:txBody>
      </p:sp>
      <p:sp>
        <p:nvSpPr>
          <p:cNvPr id="40" name="Text Placeholder 39">
            <a:extLst>
              <a:ext uri="{FF2B5EF4-FFF2-40B4-BE49-F238E27FC236}">
                <a16:creationId xmlns:a16="http://schemas.microsoft.com/office/drawing/2014/main" id="{94312FAD-2E34-0CED-9D70-10B09D61CD7D}"/>
              </a:ext>
            </a:extLst>
          </p:cNvPr>
          <p:cNvSpPr>
            <a:spLocks noGrp="1"/>
          </p:cNvSpPr>
          <p:nvPr>
            <p:ph type="body" sz="quarter" idx="21" hasCustomPrompt="1"/>
          </p:nvPr>
        </p:nvSpPr>
        <p:spPr>
          <a:xfrm>
            <a:off x="7690561" y="3124374"/>
            <a:ext cx="3189600" cy="507600"/>
          </a:xfrm>
        </p:spPr>
        <p:txBody>
          <a:bodyPr/>
          <a:lstStyle>
            <a:lvl1pPr>
              <a:lnSpc>
                <a:spcPct val="100000"/>
              </a:lnSpc>
              <a:spcAft>
                <a:spcPts val="600"/>
              </a:spcAft>
              <a:defRPr sz="1800">
                <a:solidFill>
                  <a:schemeClr val="bg1"/>
                </a:solidFill>
              </a:defRPr>
            </a:lvl1pPr>
            <a:lvl2pPr marL="0" indent="0">
              <a:buNone/>
              <a:defRPr sz="1200">
                <a:solidFill>
                  <a:schemeClr val="bg1"/>
                </a:solidFill>
              </a:defRPr>
            </a:lvl2pPr>
          </a:lstStyle>
          <a:p>
            <a:pPr lvl="0"/>
            <a:r>
              <a:rPr lang="en-US"/>
              <a:t>Name</a:t>
            </a:r>
          </a:p>
          <a:p>
            <a:pPr lvl="1"/>
            <a:r>
              <a:rPr lang="en-US"/>
              <a:t>Job title</a:t>
            </a:r>
          </a:p>
        </p:txBody>
      </p:sp>
      <p:sp>
        <p:nvSpPr>
          <p:cNvPr id="31" name="Picture Placeholder 30">
            <a:extLst>
              <a:ext uri="{FF2B5EF4-FFF2-40B4-BE49-F238E27FC236}">
                <a16:creationId xmlns:a16="http://schemas.microsoft.com/office/drawing/2014/main" id="{B609FF81-D18A-E9CE-F52D-066FE9FDFBE2}"/>
              </a:ext>
            </a:extLst>
          </p:cNvPr>
          <p:cNvSpPr>
            <a:spLocks noGrp="1"/>
          </p:cNvSpPr>
          <p:nvPr>
            <p:ph type="pic" sz="quarter" idx="22" hasCustomPrompt="1"/>
          </p:nvPr>
        </p:nvSpPr>
        <p:spPr>
          <a:xfrm>
            <a:off x="794279" y="4025408"/>
            <a:ext cx="1080000" cy="1054800"/>
          </a:xfrm>
          <a:prstGeom prst="roundRect">
            <a:avLst>
              <a:gd name="adj" fmla="val 7190"/>
            </a:avLst>
          </a:prstGeom>
          <a:solidFill>
            <a:schemeClr val="bg1">
              <a:lumMod val="75000"/>
            </a:schemeClr>
          </a:solidFill>
        </p:spPr>
        <p:txBody>
          <a:bodyPr lIns="108000" tIns="180000" rIns="108000" bIns="180000"/>
          <a:lstStyle>
            <a:lvl1pPr>
              <a:spcAft>
                <a:spcPts val="0"/>
              </a:spcAft>
              <a:defRPr sz="1000">
                <a:solidFill>
                  <a:schemeClr val="tx2"/>
                </a:solidFill>
              </a:defRPr>
            </a:lvl1pPr>
          </a:lstStyle>
          <a:p>
            <a:r>
              <a:rPr lang="en-US"/>
              <a:t>Drag and drop image into placeholder</a:t>
            </a:r>
          </a:p>
        </p:txBody>
      </p:sp>
      <p:sp>
        <p:nvSpPr>
          <p:cNvPr id="37" name="Text Placeholder 36">
            <a:extLst>
              <a:ext uri="{FF2B5EF4-FFF2-40B4-BE49-F238E27FC236}">
                <a16:creationId xmlns:a16="http://schemas.microsoft.com/office/drawing/2014/main" id="{ED829D50-769D-CDCB-01A9-6F36658D4F27}"/>
              </a:ext>
            </a:extLst>
          </p:cNvPr>
          <p:cNvSpPr>
            <a:spLocks noGrp="1"/>
          </p:cNvSpPr>
          <p:nvPr>
            <p:ph type="body" sz="quarter" idx="24" hasCustomPrompt="1"/>
          </p:nvPr>
        </p:nvSpPr>
        <p:spPr>
          <a:xfrm>
            <a:off x="2328669" y="4249635"/>
            <a:ext cx="3245044" cy="507600"/>
          </a:xfrm>
        </p:spPr>
        <p:txBody>
          <a:bodyPr/>
          <a:lstStyle>
            <a:lvl1pPr>
              <a:lnSpc>
                <a:spcPct val="100000"/>
              </a:lnSpc>
              <a:spcAft>
                <a:spcPts val="600"/>
              </a:spcAft>
              <a:defRPr sz="1800">
                <a:solidFill>
                  <a:schemeClr val="bg1"/>
                </a:solidFill>
              </a:defRPr>
            </a:lvl1pPr>
            <a:lvl2pPr>
              <a:defRPr sz="1200">
                <a:solidFill>
                  <a:schemeClr val="bg1"/>
                </a:solidFill>
              </a:defRPr>
            </a:lvl2pPr>
          </a:lstStyle>
          <a:p>
            <a:pPr lvl="0"/>
            <a:r>
              <a:rPr lang="en-US"/>
              <a:t>Name</a:t>
            </a:r>
          </a:p>
          <a:p>
            <a:pPr lvl="1"/>
            <a:r>
              <a:rPr lang="en-US"/>
              <a:t>Job title</a:t>
            </a:r>
          </a:p>
        </p:txBody>
      </p:sp>
      <p:sp>
        <p:nvSpPr>
          <p:cNvPr id="42" name="Picture Placeholder 41">
            <a:extLst>
              <a:ext uri="{FF2B5EF4-FFF2-40B4-BE49-F238E27FC236}">
                <a16:creationId xmlns:a16="http://schemas.microsoft.com/office/drawing/2014/main" id="{91C3332D-0513-18C2-F448-87D73791B225}"/>
              </a:ext>
            </a:extLst>
          </p:cNvPr>
          <p:cNvSpPr>
            <a:spLocks noGrp="1"/>
          </p:cNvSpPr>
          <p:nvPr>
            <p:ph type="pic" sz="quarter" idx="28" hasCustomPrompt="1"/>
          </p:nvPr>
        </p:nvSpPr>
        <p:spPr>
          <a:xfrm>
            <a:off x="6145213" y="4025408"/>
            <a:ext cx="1080000" cy="1054800"/>
          </a:xfrm>
          <a:prstGeom prst="roundRect">
            <a:avLst>
              <a:gd name="adj" fmla="val 6498"/>
            </a:avLst>
          </a:prstGeom>
          <a:solidFill>
            <a:schemeClr val="bg1">
              <a:lumMod val="75000"/>
            </a:schemeClr>
          </a:solidFill>
        </p:spPr>
        <p:txBody>
          <a:bodyPr lIns="108000" tIns="180000" rIns="108000" bIns="180000"/>
          <a:lstStyle>
            <a:lvl1pPr>
              <a:spcAft>
                <a:spcPts val="0"/>
              </a:spcAft>
              <a:defRPr sz="1000">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41" name="Text Placeholder 40">
            <a:extLst>
              <a:ext uri="{FF2B5EF4-FFF2-40B4-BE49-F238E27FC236}">
                <a16:creationId xmlns:a16="http://schemas.microsoft.com/office/drawing/2014/main" id="{6A18CED6-8B41-3782-93C7-A9C9C3706989}"/>
              </a:ext>
            </a:extLst>
          </p:cNvPr>
          <p:cNvSpPr>
            <a:spLocks noGrp="1"/>
          </p:cNvSpPr>
          <p:nvPr>
            <p:ph type="body" sz="quarter" idx="25" hasCustomPrompt="1"/>
          </p:nvPr>
        </p:nvSpPr>
        <p:spPr>
          <a:xfrm>
            <a:off x="7690561" y="4249635"/>
            <a:ext cx="3189600" cy="507600"/>
          </a:xfrm>
        </p:spPr>
        <p:txBody>
          <a:bodyPr/>
          <a:lstStyle>
            <a:lvl1pPr>
              <a:lnSpc>
                <a:spcPct val="100000"/>
              </a:lnSpc>
              <a:spcAft>
                <a:spcPts val="600"/>
              </a:spcAft>
              <a:defRPr sz="1800">
                <a:solidFill>
                  <a:schemeClr val="bg1"/>
                </a:solidFill>
              </a:defRPr>
            </a:lvl1pPr>
            <a:lvl2pPr>
              <a:defRPr sz="1200">
                <a:solidFill>
                  <a:schemeClr val="bg1"/>
                </a:solidFill>
              </a:defRPr>
            </a:lvl2pPr>
          </a:lstStyle>
          <a:p>
            <a:pPr lvl="0"/>
            <a:r>
              <a:rPr lang="en-US"/>
              <a:t>Name</a:t>
            </a:r>
          </a:p>
          <a:p>
            <a:pPr lvl="1"/>
            <a:r>
              <a:rPr lang="en-US"/>
              <a:t>Job title</a:t>
            </a:r>
          </a:p>
        </p:txBody>
      </p:sp>
      <p:sp>
        <p:nvSpPr>
          <p:cNvPr id="44" name="Picture Placeholder 43">
            <a:extLst>
              <a:ext uri="{FF2B5EF4-FFF2-40B4-BE49-F238E27FC236}">
                <a16:creationId xmlns:a16="http://schemas.microsoft.com/office/drawing/2014/main" id="{76193901-F8EF-C23B-6D27-FF8B4A15621B}"/>
              </a:ext>
            </a:extLst>
          </p:cNvPr>
          <p:cNvSpPr>
            <a:spLocks noGrp="1"/>
          </p:cNvSpPr>
          <p:nvPr>
            <p:ph type="pic" sz="quarter" idx="29" hasCustomPrompt="1"/>
          </p:nvPr>
        </p:nvSpPr>
        <p:spPr>
          <a:xfrm>
            <a:off x="794279" y="5154669"/>
            <a:ext cx="1080000" cy="1054800"/>
          </a:xfrm>
          <a:prstGeom prst="roundRect">
            <a:avLst>
              <a:gd name="adj" fmla="val 6804"/>
            </a:avLst>
          </a:prstGeom>
          <a:solidFill>
            <a:schemeClr val="bg1">
              <a:lumMod val="75000"/>
            </a:schemeClr>
          </a:solidFill>
        </p:spPr>
        <p:txBody>
          <a:bodyPr lIns="108000" tIns="180000" rIns="108000" bIns="180000"/>
          <a:lstStyle>
            <a:lvl1pPr>
              <a:defRPr sz="1000">
                <a:solidFill>
                  <a:schemeClr val="tx2"/>
                </a:solidFill>
              </a:defRPr>
            </a:lvl1pPr>
          </a:lstStyle>
          <a:p>
            <a:r>
              <a:rPr lang="en-US"/>
              <a:t>Drag and drop image into placeholder</a:t>
            </a:r>
          </a:p>
        </p:txBody>
      </p:sp>
      <p:sp>
        <p:nvSpPr>
          <p:cNvPr id="18" name="Text Placeholder 17">
            <a:extLst>
              <a:ext uri="{FF2B5EF4-FFF2-40B4-BE49-F238E27FC236}">
                <a16:creationId xmlns:a16="http://schemas.microsoft.com/office/drawing/2014/main" id="{314D75CE-96A7-28FC-8369-C9000C3721E5}"/>
              </a:ext>
            </a:extLst>
          </p:cNvPr>
          <p:cNvSpPr>
            <a:spLocks noGrp="1"/>
          </p:cNvSpPr>
          <p:nvPr>
            <p:ph type="body" sz="quarter" idx="26" hasCustomPrompt="1"/>
          </p:nvPr>
        </p:nvSpPr>
        <p:spPr>
          <a:xfrm>
            <a:off x="2328669" y="5374896"/>
            <a:ext cx="3245044" cy="507600"/>
          </a:xfrm>
        </p:spPr>
        <p:txBody>
          <a:bodyPr/>
          <a:lstStyle>
            <a:lvl1pPr>
              <a:spcAft>
                <a:spcPts val="600"/>
              </a:spcAft>
              <a:defRPr sz="1800">
                <a:solidFill>
                  <a:schemeClr val="bg1"/>
                </a:solidFill>
              </a:defRPr>
            </a:lvl1pPr>
            <a:lvl2pPr>
              <a:defRPr sz="1200">
                <a:solidFill>
                  <a:schemeClr val="bg1"/>
                </a:solidFill>
              </a:defRPr>
            </a:lvl2pPr>
          </a:lstStyle>
          <a:p>
            <a:pPr lvl="0"/>
            <a:r>
              <a:rPr lang="en-US"/>
              <a:t>Name</a:t>
            </a:r>
          </a:p>
          <a:p>
            <a:pPr lvl="1"/>
            <a:r>
              <a:rPr lang="en-US"/>
              <a:t>Job title</a:t>
            </a:r>
          </a:p>
        </p:txBody>
      </p:sp>
      <p:sp>
        <p:nvSpPr>
          <p:cNvPr id="48" name="Picture Placeholder 47">
            <a:extLst>
              <a:ext uri="{FF2B5EF4-FFF2-40B4-BE49-F238E27FC236}">
                <a16:creationId xmlns:a16="http://schemas.microsoft.com/office/drawing/2014/main" id="{3DF7AF87-6E04-8ECA-C976-42D611C66AC9}"/>
              </a:ext>
            </a:extLst>
          </p:cNvPr>
          <p:cNvSpPr>
            <a:spLocks noGrp="1"/>
          </p:cNvSpPr>
          <p:nvPr>
            <p:ph type="pic" sz="quarter" idx="30" hasCustomPrompt="1"/>
          </p:nvPr>
        </p:nvSpPr>
        <p:spPr>
          <a:xfrm>
            <a:off x="6145213" y="5154669"/>
            <a:ext cx="1080000" cy="1054800"/>
          </a:xfrm>
          <a:prstGeom prst="roundRect">
            <a:avLst>
              <a:gd name="adj" fmla="val 6672"/>
            </a:avLst>
          </a:prstGeom>
          <a:solidFill>
            <a:schemeClr val="bg1">
              <a:lumMod val="75000"/>
            </a:schemeClr>
          </a:solidFill>
        </p:spPr>
        <p:txBody>
          <a:bodyPr lIns="108000" tIns="180000" rIns="108000" bIns="180000"/>
          <a:lstStyle>
            <a:lvl1pPr>
              <a:defRPr sz="1000">
                <a:solidFill>
                  <a:schemeClr val="tx2"/>
                </a:solidFill>
              </a:defRPr>
            </a:lvl1pPr>
          </a:lstStyle>
          <a:p>
            <a:r>
              <a:rPr lang="en-US"/>
              <a:t>Drag and drop image into placeholder</a:t>
            </a:r>
          </a:p>
        </p:txBody>
      </p:sp>
      <p:sp>
        <p:nvSpPr>
          <p:cNvPr id="21" name="Text Placeholder 20">
            <a:extLst>
              <a:ext uri="{FF2B5EF4-FFF2-40B4-BE49-F238E27FC236}">
                <a16:creationId xmlns:a16="http://schemas.microsoft.com/office/drawing/2014/main" id="{1888B99F-B711-308E-322E-81CFE13C15EA}"/>
              </a:ext>
            </a:extLst>
          </p:cNvPr>
          <p:cNvSpPr>
            <a:spLocks noGrp="1"/>
          </p:cNvSpPr>
          <p:nvPr>
            <p:ph type="body" sz="quarter" idx="27" hasCustomPrompt="1"/>
          </p:nvPr>
        </p:nvSpPr>
        <p:spPr>
          <a:xfrm>
            <a:off x="7690561" y="5374896"/>
            <a:ext cx="3189600" cy="507600"/>
          </a:xfrm>
        </p:spPr>
        <p:txBody>
          <a:bodyPr/>
          <a:lstStyle>
            <a:lvl1pPr>
              <a:spcAft>
                <a:spcPts val="600"/>
              </a:spcAft>
              <a:defRPr sz="1800">
                <a:solidFill>
                  <a:schemeClr val="bg1"/>
                </a:solidFill>
              </a:defRPr>
            </a:lvl1pPr>
            <a:lvl2pPr>
              <a:defRPr sz="1200">
                <a:solidFill>
                  <a:schemeClr val="bg1"/>
                </a:solidFill>
              </a:defRPr>
            </a:lvl2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15" name="Text Placeholder 23">
            <a:extLst>
              <a:ext uri="{FF2B5EF4-FFF2-40B4-BE49-F238E27FC236}">
                <a16:creationId xmlns:a16="http://schemas.microsoft.com/office/drawing/2014/main" id="{37665981-0A32-9C9A-8124-B47AE408FD90}"/>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14765784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2.xml><?xml version="1.0" encoding="utf-8"?>
<p:sldLayout xmlns:a="http://schemas.openxmlformats.org/drawingml/2006/main" xmlns:r="http://schemas.openxmlformats.org/officeDocument/2006/relationships" xmlns:p="http://schemas.openxmlformats.org/presentationml/2006/main" preserve="1">
  <p:cSld name="6_Content and 1x image_Opt. A">
    <p:spTree>
      <p:nvGrpSpPr>
        <p:cNvPr id="1" name=""/>
        <p:cNvGrpSpPr/>
        <p:nvPr/>
      </p:nvGrpSpPr>
      <p:grpSpPr>
        <a:xfrm>
          <a:off x="0" y="0"/>
          <a:ext cx="0" cy="0"/>
          <a:chOff x="0" y="0"/>
          <a:chExt cx="0" cy="0"/>
        </a:xfrm>
      </p:grpSpPr>
      <p:sp>
        <p:nvSpPr>
          <p:cNvPr id="5" name="Picture Placeholder 9">
            <a:extLst>
              <a:ext uri="{FF2B5EF4-FFF2-40B4-BE49-F238E27FC236}">
                <a16:creationId xmlns:a16="http://schemas.microsoft.com/office/drawing/2014/main" id="{15753B85-3E99-126C-3F63-1139B733B60D}"/>
              </a:ext>
            </a:extLst>
          </p:cNvPr>
          <p:cNvSpPr>
            <a:spLocks noGrp="1"/>
          </p:cNvSpPr>
          <p:nvPr>
            <p:ph type="pic" sz="quarter" idx="14" hasCustomPrompt="1"/>
          </p:nvPr>
        </p:nvSpPr>
        <p:spPr>
          <a:xfrm>
            <a:off x="5645151" y="790575"/>
            <a:ext cx="5754687" cy="5427248"/>
          </a:xfrm>
          <a:prstGeom prst="roundRect">
            <a:avLst>
              <a:gd name="adj" fmla="val 2374"/>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10" name="Text Placeholder 9">
            <a:extLst>
              <a:ext uri="{FF2B5EF4-FFF2-40B4-BE49-F238E27FC236}">
                <a16:creationId xmlns:a16="http://schemas.microsoft.com/office/drawing/2014/main" id="{E5B0477A-DC82-5546-1387-0E6E9D2C0575}"/>
              </a:ext>
            </a:extLst>
          </p:cNvPr>
          <p:cNvSpPr>
            <a:spLocks noGrp="1"/>
          </p:cNvSpPr>
          <p:nvPr>
            <p:ph type="body" sz="quarter" idx="15" hasCustomPrompt="1"/>
          </p:nvPr>
        </p:nvSpPr>
        <p:spPr>
          <a:xfrm>
            <a:off x="794279" y="2741613"/>
            <a:ext cx="4330171" cy="3461068"/>
          </a:xfrm>
        </p:spPr>
        <p:txBody>
          <a:bodyPr rIns="540000"/>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19" name="Title 18">
            <a:extLst>
              <a:ext uri="{FF2B5EF4-FFF2-40B4-BE49-F238E27FC236}">
                <a16:creationId xmlns:a16="http://schemas.microsoft.com/office/drawing/2014/main" id="{4E97AF77-FD64-6657-5032-A0CFF738883A}"/>
              </a:ext>
            </a:extLst>
          </p:cNvPr>
          <p:cNvSpPr>
            <a:spLocks noGrp="1"/>
          </p:cNvSpPr>
          <p:nvPr>
            <p:ph type="title" hasCustomPrompt="1"/>
          </p:nvPr>
        </p:nvSpPr>
        <p:spPr>
          <a:xfrm>
            <a:off x="794279" y="790574"/>
            <a:ext cx="4330171" cy="1426313"/>
          </a:xfrm>
        </p:spPr>
        <p:txBody>
          <a:bodyPr/>
          <a:lstStyle>
            <a:lvl1pPr>
              <a:defRPr/>
            </a:lvl1pPr>
          </a:lstStyle>
          <a:p>
            <a:r>
              <a:rPr lang="en-US"/>
              <a:t>Title goes here</a:t>
            </a:r>
            <a:endParaRPr lang="en-AU"/>
          </a:p>
        </p:txBody>
      </p:sp>
    </p:spTree>
    <p:extLst>
      <p:ext uri="{BB962C8B-B14F-4D97-AF65-F5344CB8AC3E}">
        <p14:creationId xmlns:p14="http://schemas.microsoft.com/office/powerpoint/2010/main" val="15602724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3.xml><?xml version="1.0" encoding="utf-8"?>
<p:sldLayout xmlns:a="http://schemas.openxmlformats.org/drawingml/2006/main" xmlns:r="http://schemas.openxmlformats.org/officeDocument/2006/relationships" xmlns:p="http://schemas.openxmlformats.org/presentationml/2006/main" preserve="1">
  <p:cSld name="6_Content and 2x image_Opt. 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3360738" cy="1350000"/>
          </a:xfrm>
        </p:spPr>
        <p:txBody>
          <a:bodyPr wrap="square">
            <a:noAutofit/>
          </a:bodyPr>
          <a:lstStyle>
            <a:lvl1pPr>
              <a:defRPr/>
            </a:lvl1pPr>
          </a:lstStyle>
          <a:p>
            <a:r>
              <a:rPr lang="en-US"/>
              <a:t>Title goes here</a:t>
            </a:r>
            <a:endParaRPr lang="en-AU"/>
          </a:p>
        </p:txBody>
      </p:sp>
      <p:sp>
        <p:nvSpPr>
          <p:cNvPr id="10" name="Text Placeholder 9">
            <a:extLst>
              <a:ext uri="{FF2B5EF4-FFF2-40B4-BE49-F238E27FC236}">
                <a16:creationId xmlns:a16="http://schemas.microsoft.com/office/drawing/2014/main" id="{E5B0477A-DC82-5546-1387-0E6E9D2C0575}"/>
              </a:ext>
            </a:extLst>
          </p:cNvPr>
          <p:cNvSpPr>
            <a:spLocks noGrp="1"/>
          </p:cNvSpPr>
          <p:nvPr>
            <p:ph type="body" sz="quarter" idx="15" hasCustomPrompt="1"/>
          </p:nvPr>
        </p:nvSpPr>
        <p:spPr>
          <a:xfrm>
            <a:off x="790575" y="3458817"/>
            <a:ext cx="3360738" cy="211172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5" name="Picture Placeholder 9">
            <a:extLst>
              <a:ext uri="{FF2B5EF4-FFF2-40B4-BE49-F238E27FC236}">
                <a16:creationId xmlns:a16="http://schemas.microsoft.com/office/drawing/2014/main" id="{15753B85-3E99-126C-3F63-1139B733B60D}"/>
              </a:ext>
            </a:extLst>
          </p:cNvPr>
          <p:cNvSpPr>
            <a:spLocks noGrp="1"/>
          </p:cNvSpPr>
          <p:nvPr>
            <p:ph type="pic" sz="quarter" idx="14" hasCustomPrompt="1"/>
          </p:nvPr>
        </p:nvSpPr>
        <p:spPr>
          <a:xfrm>
            <a:off x="4675188" y="1766888"/>
            <a:ext cx="3326400" cy="3827462"/>
          </a:xfrm>
          <a:prstGeom prst="roundRect">
            <a:avLst>
              <a:gd name="adj" fmla="val 396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12" name="Picture Placeholder 11">
            <a:extLst>
              <a:ext uri="{FF2B5EF4-FFF2-40B4-BE49-F238E27FC236}">
                <a16:creationId xmlns:a16="http://schemas.microsoft.com/office/drawing/2014/main" id="{0363B1C7-6FE5-F7F9-5ED9-42D90FD1606E}"/>
              </a:ext>
            </a:extLst>
          </p:cNvPr>
          <p:cNvSpPr>
            <a:spLocks noGrp="1"/>
          </p:cNvSpPr>
          <p:nvPr>
            <p:ph type="pic" sz="quarter" idx="16" hasCustomPrompt="1"/>
          </p:nvPr>
        </p:nvSpPr>
        <p:spPr>
          <a:xfrm>
            <a:off x="8073438" y="1766888"/>
            <a:ext cx="3326400" cy="3827462"/>
          </a:xfrm>
          <a:prstGeom prst="roundRect">
            <a:avLst>
              <a:gd name="adj" fmla="val 4200"/>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2151346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4.xml><?xml version="1.0" encoding="utf-8"?>
<p:sldLayout xmlns:a="http://schemas.openxmlformats.org/drawingml/2006/main" xmlns:r="http://schemas.openxmlformats.org/officeDocument/2006/relationships" xmlns:p="http://schemas.openxmlformats.org/presentationml/2006/main" preserve="1">
  <p:cSld name="6_Content and 1x image_Opt. B">
    <p:spTree>
      <p:nvGrpSpPr>
        <p:cNvPr id="1" name=""/>
        <p:cNvGrpSpPr/>
        <p:nvPr/>
      </p:nvGrpSpPr>
      <p:grpSpPr>
        <a:xfrm>
          <a:off x="0" y="0"/>
          <a:ext cx="0" cy="0"/>
          <a:chOff x="0" y="0"/>
          <a:chExt cx="0" cy="0"/>
        </a:xfrm>
      </p:grpSpPr>
      <p:sp>
        <p:nvSpPr>
          <p:cNvPr id="5" name="Picture Placeholder 9">
            <a:extLst>
              <a:ext uri="{FF2B5EF4-FFF2-40B4-BE49-F238E27FC236}">
                <a16:creationId xmlns:a16="http://schemas.microsoft.com/office/drawing/2014/main" id="{15753B85-3E99-126C-3F63-1139B733B60D}"/>
              </a:ext>
            </a:extLst>
          </p:cNvPr>
          <p:cNvSpPr>
            <a:spLocks noGrp="1"/>
          </p:cNvSpPr>
          <p:nvPr>
            <p:ph type="pic" sz="quarter" idx="14" hasCustomPrompt="1"/>
          </p:nvPr>
        </p:nvSpPr>
        <p:spPr>
          <a:xfrm>
            <a:off x="794280" y="2216887"/>
            <a:ext cx="4779433" cy="3998175"/>
          </a:xfrm>
          <a:prstGeom prst="roundRect">
            <a:avLst>
              <a:gd name="adj" fmla="val 2867"/>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10" name="Text Placeholder 9">
            <a:extLst>
              <a:ext uri="{FF2B5EF4-FFF2-40B4-BE49-F238E27FC236}">
                <a16:creationId xmlns:a16="http://schemas.microsoft.com/office/drawing/2014/main" id="{E5B0477A-DC82-5546-1387-0E6E9D2C0575}"/>
              </a:ext>
            </a:extLst>
          </p:cNvPr>
          <p:cNvSpPr>
            <a:spLocks noGrp="1"/>
          </p:cNvSpPr>
          <p:nvPr>
            <p:ph type="body" sz="quarter" idx="15" hasCustomPrompt="1"/>
          </p:nvPr>
        </p:nvSpPr>
        <p:spPr>
          <a:xfrm>
            <a:off x="6102350" y="2216886"/>
            <a:ext cx="5295370" cy="3995050"/>
          </a:xfrm>
        </p:spPr>
        <p:txBody>
          <a:bodyPr lIns="0"/>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18" name="Title 17">
            <a:extLst>
              <a:ext uri="{FF2B5EF4-FFF2-40B4-BE49-F238E27FC236}">
                <a16:creationId xmlns:a16="http://schemas.microsoft.com/office/drawing/2014/main" id="{3A242D78-ECED-019E-C591-C7018A1C0AFB}"/>
              </a:ext>
            </a:extLst>
          </p:cNvPr>
          <p:cNvSpPr>
            <a:spLocks noGrp="1"/>
          </p:cNvSpPr>
          <p:nvPr>
            <p:ph type="title" hasCustomPrompt="1"/>
          </p:nvPr>
        </p:nvSpPr>
        <p:spPr>
          <a:xfrm>
            <a:off x="794280" y="790575"/>
            <a:ext cx="4779434" cy="918000"/>
          </a:xfrm>
        </p:spPr>
        <p:txBody>
          <a:bodyPr/>
          <a:lstStyle>
            <a:lvl1pPr>
              <a:defRPr/>
            </a:lvl1pPr>
          </a:lstStyle>
          <a:p>
            <a:r>
              <a:rPr lang="en-US"/>
              <a:t>Title goes here</a:t>
            </a:r>
            <a:endParaRPr lang="en-AU"/>
          </a:p>
        </p:txBody>
      </p:sp>
    </p:spTree>
    <p:extLst>
      <p:ext uri="{BB962C8B-B14F-4D97-AF65-F5344CB8AC3E}">
        <p14:creationId xmlns:p14="http://schemas.microsoft.com/office/powerpoint/2010/main" val="37560792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5.xml><?xml version="1.0" encoding="utf-8"?>
<p:sldLayout xmlns:a="http://schemas.openxmlformats.org/drawingml/2006/main" xmlns:r="http://schemas.openxmlformats.org/officeDocument/2006/relationships" xmlns:p="http://schemas.openxmlformats.org/presentationml/2006/main" preserve="1">
  <p:cSld name="6_Content and 1x image_Opt. C">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1A45F16C-49B0-43A3-67DE-154A5583E622}"/>
              </a:ext>
            </a:extLst>
          </p:cNvPr>
          <p:cNvSpPr/>
          <p:nvPr/>
        </p:nvSpPr>
        <p:spPr>
          <a:xfrm>
            <a:off x="790575" y="1766888"/>
            <a:ext cx="5305425" cy="4449762"/>
          </a:xfrm>
          <a:prstGeom prst="roundRect">
            <a:avLst>
              <a:gd name="adj" fmla="val 257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600"/>
              </a:spcAft>
            </a:pPr>
            <a:endParaRPr lang="en-AU" sz="1400" err="1"/>
          </a:p>
        </p:txBody>
      </p:sp>
      <p:sp>
        <p:nvSpPr>
          <p:cNvPr id="11" name="Picture Placeholder 10">
            <a:extLst>
              <a:ext uri="{FF2B5EF4-FFF2-40B4-BE49-F238E27FC236}">
                <a16:creationId xmlns:a16="http://schemas.microsoft.com/office/drawing/2014/main" id="{9B0B88D7-E954-EDD3-F066-90ADB5C670D8}"/>
              </a:ext>
            </a:extLst>
          </p:cNvPr>
          <p:cNvSpPr>
            <a:spLocks noGrp="1"/>
          </p:cNvSpPr>
          <p:nvPr>
            <p:ph type="pic" sz="quarter" idx="14" hasCustomPrompt="1"/>
          </p:nvPr>
        </p:nvSpPr>
        <p:spPr>
          <a:xfrm>
            <a:off x="5968303" y="1766888"/>
            <a:ext cx="5431534" cy="4448591"/>
          </a:xfrm>
          <a:custGeom>
            <a:avLst/>
            <a:gdLst>
              <a:gd name="connsiteX0" fmla="*/ 0 w 5431534"/>
              <a:gd name="connsiteY0" fmla="*/ 0 h 4226400"/>
              <a:gd name="connsiteX1" fmla="*/ 5307954 w 5431534"/>
              <a:gd name="connsiteY1" fmla="*/ 0 h 4226400"/>
              <a:gd name="connsiteX2" fmla="*/ 5431534 w 5431534"/>
              <a:gd name="connsiteY2" fmla="*/ 123580 h 4226400"/>
              <a:gd name="connsiteX3" fmla="*/ 5431534 w 5431534"/>
              <a:gd name="connsiteY3" fmla="*/ 4102820 h 4226400"/>
              <a:gd name="connsiteX4" fmla="*/ 5307954 w 5431534"/>
              <a:gd name="connsiteY4" fmla="*/ 4226400 h 4226400"/>
              <a:gd name="connsiteX5" fmla="*/ 5508 w 5431534"/>
              <a:gd name="connsiteY5" fmla="*/ 4226400 h 4226400"/>
              <a:gd name="connsiteX6" fmla="*/ 42291 w 5431534"/>
              <a:gd name="connsiteY6" fmla="*/ 4218974 h 4226400"/>
              <a:gd name="connsiteX7" fmla="*/ 108647 w 5431534"/>
              <a:gd name="connsiteY7" fmla="*/ 4118865 h 4226400"/>
              <a:gd name="connsiteX8" fmla="*/ 108647 w 5431534"/>
              <a:gd name="connsiteY8" fmla="*/ 108647 h 4226400"/>
              <a:gd name="connsiteX9" fmla="*/ 0 w 5431534"/>
              <a:gd name="connsiteY9" fmla="*/ 0 h 422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1534" h="4226400">
                <a:moveTo>
                  <a:pt x="0" y="0"/>
                </a:moveTo>
                <a:lnTo>
                  <a:pt x="5307954" y="0"/>
                </a:lnTo>
                <a:cubicBezTo>
                  <a:pt x="5376205" y="0"/>
                  <a:pt x="5431534" y="55329"/>
                  <a:pt x="5431534" y="123580"/>
                </a:cubicBezTo>
                <a:lnTo>
                  <a:pt x="5431534" y="4102820"/>
                </a:lnTo>
                <a:cubicBezTo>
                  <a:pt x="5431534" y="4171071"/>
                  <a:pt x="5376205" y="4226400"/>
                  <a:pt x="5307954" y="4226400"/>
                </a:cubicBezTo>
                <a:lnTo>
                  <a:pt x="5508" y="4226400"/>
                </a:lnTo>
                <a:lnTo>
                  <a:pt x="42291" y="4218974"/>
                </a:lnTo>
                <a:cubicBezTo>
                  <a:pt x="81286" y="4202481"/>
                  <a:pt x="108647" y="4163868"/>
                  <a:pt x="108647" y="4118865"/>
                </a:cubicBezTo>
                <a:lnTo>
                  <a:pt x="108647" y="108647"/>
                </a:lnTo>
                <a:cubicBezTo>
                  <a:pt x="108647" y="48643"/>
                  <a:pt x="60004" y="0"/>
                  <a:pt x="0" y="0"/>
                </a:cubicBez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a:t>Drag and drop image into placeholder</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22" name="Title 21">
            <a:extLst>
              <a:ext uri="{FF2B5EF4-FFF2-40B4-BE49-F238E27FC236}">
                <a16:creationId xmlns:a16="http://schemas.microsoft.com/office/drawing/2014/main" id="{1E2950A0-C3DB-7708-514F-B330098A478B}"/>
              </a:ext>
            </a:extLst>
          </p:cNvPr>
          <p:cNvSpPr>
            <a:spLocks noGrp="1"/>
          </p:cNvSpPr>
          <p:nvPr>
            <p:ph type="title" hasCustomPrompt="1"/>
          </p:nvPr>
        </p:nvSpPr>
        <p:spPr/>
        <p:txBody>
          <a:bodyPr/>
          <a:lstStyle>
            <a:lvl1pPr>
              <a:defRPr/>
            </a:lvl1pPr>
          </a:lstStyle>
          <a:p>
            <a:r>
              <a:rPr lang="en-US"/>
              <a:t>Title goes here</a:t>
            </a:r>
            <a:endParaRPr lang="en-AU"/>
          </a:p>
        </p:txBody>
      </p:sp>
      <p:sp>
        <p:nvSpPr>
          <p:cNvPr id="23" name="Text Placeholder 9">
            <a:extLst>
              <a:ext uri="{FF2B5EF4-FFF2-40B4-BE49-F238E27FC236}">
                <a16:creationId xmlns:a16="http://schemas.microsoft.com/office/drawing/2014/main" id="{494D1057-CC17-F819-E143-8E8A59020D56}"/>
              </a:ext>
            </a:extLst>
          </p:cNvPr>
          <p:cNvSpPr>
            <a:spLocks noGrp="1"/>
          </p:cNvSpPr>
          <p:nvPr>
            <p:ph type="body" sz="quarter" idx="32" hasCustomPrompt="1"/>
          </p:nvPr>
        </p:nvSpPr>
        <p:spPr>
          <a:xfrm>
            <a:off x="1240576" y="2751757"/>
            <a:ext cx="4333138" cy="2842593"/>
          </a:xfrm>
        </p:spPr>
        <p:txBody>
          <a:bodyPr/>
          <a:lstStyle>
            <a:lvl1pPr>
              <a:spcBef>
                <a:spcPts val="0"/>
              </a:spcBef>
              <a:spcAft>
                <a:spcPts val="1200"/>
              </a:spcAft>
              <a:defRPr sz="1600">
                <a:solidFill>
                  <a:schemeClr val="bg1"/>
                </a:solidFill>
              </a:defRPr>
            </a:lvl1pPr>
            <a:lvl2pPr marL="0" indent="0">
              <a:spcBef>
                <a:spcPts val="0"/>
              </a:spcBef>
              <a:spcAft>
                <a:spcPts val="1200"/>
              </a:spcAft>
              <a:buNone/>
              <a:defRPr sz="1400">
                <a:solidFill>
                  <a:schemeClr val="bg1"/>
                </a:solidFill>
              </a:defRPr>
            </a:lvl2pPr>
            <a:lvl3pPr marL="172800" indent="-172800">
              <a:spcBef>
                <a:spcPts val="0"/>
              </a:spcBef>
              <a:spcAft>
                <a:spcPts val="600"/>
              </a:spcAft>
              <a:buClr>
                <a:schemeClr val="bg1"/>
              </a:buClr>
              <a:defRPr sz="1400">
                <a:solidFill>
                  <a:schemeClr val="bg1"/>
                </a:solidFill>
              </a:defRPr>
            </a:lvl3pPr>
            <a:lvl4pPr marL="345600" indent="-172800">
              <a:spcBef>
                <a:spcPts val="0"/>
              </a:spcBef>
              <a:spcAft>
                <a:spcPts val="600"/>
              </a:spcAft>
              <a:buClr>
                <a:schemeClr val="bg1"/>
              </a:buClr>
              <a:defRPr sz="1400">
                <a:solidFill>
                  <a:schemeClr val="bg1"/>
                </a:solidFill>
              </a:defRPr>
            </a:lvl4pPr>
            <a:lvl5pPr marL="518400" indent="-172800">
              <a:spcBef>
                <a:spcPts val="0"/>
              </a:spcBef>
              <a:spcAft>
                <a:spcPts val="600"/>
              </a:spcAft>
              <a:buClr>
                <a:schemeClr val="bg1"/>
              </a:buClr>
              <a:defRPr sz="1400">
                <a:solidFill>
                  <a:schemeClr val="bg1"/>
                </a:solidFill>
              </a:defRPr>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20913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6.xml><?xml version="1.0" encoding="utf-8"?>
<p:sldLayout xmlns:a="http://schemas.openxmlformats.org/drawingml/2006/main" xmlns:r="http://schemas.openxmlformats.org/officeDocument/2006/relationships" xmlns:p="http://schemas.openxmlformats.org/presentationml/2006/main" preserve="1">
  <p:cSld name="7_Content and 1x image_Opt. C">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1A45F16C-49B0-43A3-67DE-154A5583E622}"/>
              </a:ext>
            </a:extLst>
          </p:cNvPr>
          <p:cNvSpPr/>
          <p:nvPr/>
        </p:nvSpPr>
        <p:spPr>
          <a:xfrm>
            <a:off x="790575" y="1766888"/>
            <a:ext cx="5311775" cy="4449762"/>
          </a:xfrm>
          <a:prstGeom prst="roundRect">
            <a:avLst>
              <a:gd name="adj" fmla="val 257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600"/>
              </a:spcAft>
            </a:pPr>
            <a:endParaRPr lang="en-AU" sz="1400" err="1"/>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22" name="Title 21">
            <a:extLst>
              <a:ext uri="{FF2B5EF4-FFF2-40B4-BE49-F238E27FC236}">
                <a16:creationId xmlns:a16="http://schemas.microsoft.com/office/drawing/2014/main" id="{1E2950A0-C3DB-7708-514F-B330098A478B}"/>
              </a:ext>
            </a:extLst>
          </p:cNvPr>
          <p:cNvSpPr>
            <a:spLocks noGrp="1"/>
          </p:cNvSpPr>
          <p:nvPr>
            <p:ph type="title" hasCustomPrompt="1"/>
          </p:nvPr>
        </p:nvSpPr>
        <p:spPr/>
        <p:txBody>
          <a:bodyPr/>
          <a:lstStyle>
            <a:lvl1pPr>
              <a:defRPr/>
            </a:lvl1pPr>
          </a:lstStyle>
          <a:p>
            <a:r>
              <a:rPr lang="en-US"/>
              <a:t>Title goes here</a:t>
            </a:r>
            <a:endParaRPr lang="en-AU"/>
          </a:p>
        </p:txBody>
      </p:sp>
      <p:sp>
        <p:nvSpPr>
          <p:cNvPr id="23" name="Text Placeholder 9">
            <a:extLst>
              <a:ext uri="{FF2B5EF4-FFF2-40B4-BE49-F238E27FC236}">
                <a16:creationId xmlns:a16="http://schemas.microsoft.com/office/drawing/2014/main" id="{494D1057-CC17-F819-E143-8E8A59020D56}"/>
              </a:ext>
            </a:extLst>
          </p:cNvPr>
          <p:cNvSpPr>
            <a:spLocks noGrp="1"/>
          </p:cNvSpPr>
          <p:nvPr>
            <p:ph type="body" sz="quarter" idx="32" hasCustomPrompt="1"/>
          </p:nvPr>
        </p:nvSpPr>
        <p:spPr>
          <a:xfrm>
            <a:off x="1240576" y="2751757"/>
            <a:ext cx="4333138" cy="2842593"/>
          </a:xfrm>
        </p:spPr>
        <p:txBody>
          <a:bodyPr/>
          <a:lstStyle>
            <a:lvl1pPr>
              <a:spcBef>
                <a:spcPts val="0"/>
              </a:spcBef>
              <a:spcAft>
                <a:spcPts val="1200"/>
              </a:spcAft>
              <a:defRPr sz="1600">
                <a:solidFill>
                  <a:schemeClr val="bg1"/>
                </a:solidFill>
              </a:defRPr>
            </a:lvl1pPr>
            <a:lvl2pPr marL="0" indent="0">
              <a:spcBef>
                <a:spcPts val="0"/>
              </a:spcBef>
              <a:spcAft>
                <a:spcPts val="1200"/>
              </a:spcAft>
              <a:buNone/>
              <a:defRPr sz="1400">
                <a:solidFill>
                  <a:schemeClr val="bg1"/>
                </a:solidFill>
              </a:defRPr>
            </a:lvl2pPr>
            <a:lvl3pPr marL="172800" indent="-172800">
              <a:spcBef>
                <a:spcPts val="0"/>
              </a:spcBef>
              <a:spcAft>
                <a:spcPts val="600"/>
              </a:spcAft>
              <a:buClr>
                <a:schemeClr val="bg1"/>
              </a:buClr>
              <a:defRPr sz="1400">
                <a:solidFill>
                  <a:schemeClr val="bg1"/>
                </a:solidFill>
              </a:defRPr>
            </a:lvl3pPr>
            <a:lvl4pPr marL="345600" indent="-172800">
              <a:spcBef>
                <a:spcPts val="0"/>
              </a:spcBef>
              <a:spcAft>
                <a:spcPts val="600"/>
              </a:spcAft>
              <a:buClr>
                <a:schemeClr val="bg1"/>
              </a:buClr>
              <a:defRPr sz="1400">
                <a:solidFill>
                  <a:schemeClr val="bg1"/>
                </a:solidFill>
              </a:defRPr>
            </a:lvl4pPr>
            <a:lvl5pPr marL="518400" indent="-172800">
              <a:spcBef>
                <a:spcPts val="0"/>
              </a:spcBef>
              <a:spcAft>
                <a:spcPts val="600"/>
              </a:spcAft>
              <a:buClr>
                <a:schemeClr val="bg1"/>
              </a:buClr>
              <a:defRPr sz="1400">
                <a:solidFill>
                  <a:schemeClr val="bg1"/>
                </a:solidFill>
              </a:defRPr>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2" name="Picture Placeholder 9">
            <a:extLst>
              <a:ext uri="{FF2B5EF4-FFF2-40B4-BE49-F238E27FC236}">
                <a16:creationId xmlns:a16="http://schemas.microsoft.com/office/drawing/2014/main" id="{C0080D4A-C170-FBCF-5973-609DC833F8C0}"/>
              </a:ext>
            </a:extLst>
          </p:cNvPr>
          <p:cNvSpPr>
            <a:spLocks noGrp="1"/>
          </p:cNvSpPr>
          <p:nvPr>
            <p:ph type="pic" sz="quarter" idx="14" hasCustomPrompt="1"/>
          </p:nvPr>
        </p:nvSpPr>
        <p:spPr>
          <a:xfrm>
            <a:off x="6172459" y="1766888"/>
            <a:ext cx="5227379" cy="4448175"/>
          </a:xfrm>
          <a:prstGeom prst="roundRect">
            <a:avLst>
              <a:gd name="adj" fmla="val 2724"/>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Tree>
    <p:extLst>
      <p:ext uri="{BB962C8B-B14F-4D97-AF65-F5344CB8AC3E}">
        <p14:creationId xmlns:p14="http://schemas.microsoft.com/office/powerpoint/2010/main" val="2372528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7.xml><?xml version="1.0" encoding="utf-8"?>
<p:sldLayout xmlns:a="http://schemas.openxmlformats.org/drawingml/2006/main" xmlns:r="http://schemas.openxmlformats.org/officeDocument/2006/relationships" xmlns:p="http://schemas.openxmlformats.org/presentationml/2006/main" preserve="1">
  <p:cSld name="6_Content and 1x image_Opt. E">
    <p:bg>
      <p:bgPr>
        <a:solidFill>
          <a:schemeClr val="bg2"/>
        </a:solidFill>
        <a:effectLst/>
      </p:bgPr>
    </p:bg>
    <p:spTree>
      <p:nvGrpSpPr>
        <p:cNvPr id="1" name=""/>
        <p:cNvGrpSpPr/>
        <p:nvPr/>
      </p:nvGrpSpPr>
      <p:grpSpPr>
        <a:xfrm>
          <a:off x="0" y="0"/>
          <a:ext cx="0" cy="0"/>
          <a:chOff x="0" y="0"/>
          <a:chExt cx="0" cy="0"/>
        </a:xfrm>
      </p:grpSpPr>
      <p:sp>
        <p:nvSpPr>
          <p:cNvPr id="14" name="Picture Placeholder 11">
            <a:extLst>
              <a:ext uri="{FF2B5EF4-FFF2-40B4-BE49-F238E27FC236}">
                <a16:creationId xmlns:a16="http://schemas.microsoft.com/office/drawing/2014/main" id="{F142C8CF-4832-E5FF-514C-FA49AA1D3A13}"/>
              </a:ext>
            </a:extLst>
          </p:cNvPr>
          <p:cNvSpPr>
            <a:spLocks noGrp="1"/>
          </p:cNvSpPr>
          <p:nvPr>
            <p:ph type="pic" sz="quarter" idx="16" hasCustomPrompt="1"/>
          </p:nvPr>
        </p:nvSpPr>
        <p:spPr>
          <a:xfrm>
            <a:off x="7484100" y="1766888"/>
            <a:ext cx="3915738" cy="4456004"/>
          </a:xfrm>
          <a:prstGeom prst="roundRect">
            <a:avLst>
              <a:gd name="adj" fmla="val 2871"/>
            </a:avLst>
          </a:prstGeom>
          <a:solidFill>
            <a:schemeClr val="bg1">
              <a:lumMod val="85000"/>
            </a:schemeClr>
          </a:solidFill>
        </p:spPr>
        <p:txBody>
          <a:bodyPr lIns="792000" tIns="180000" rIns="180000" bIns="180000"/>
          <a:lstStyle>
            <a:lvl1pPr>
              <a:defRPr>
                <a:solidFill>
                  <a:sysClr val="windowText" lastClr="000000"/>
                </a:solidFill>
              </a:defRPr>
            </a:lvl1pPr>
          </a:lstStyle>
          <a:p>
            <a:r>
              <a:rPr lang="en-US"/>
              <a:t>Drag and drop image into placeholder</a:t>
            </a:r>
            <a:endParaRPr lang="en-AU"/>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8" name="Rectangle: Rounded Corners 7">
            <a:extLst>
              <a:ext uri="{FF2B5EF4-FFF2-40B4-BE49-F238E27FC236}">
                <a16:creationId xmlns:a16="http://schemas.microsoft.com/office/drawing/2014/main" id="{BAE1B6E2-F68B-23A8-1E19-A0CA57CC0786}"/>
              </a:ext>
            </a:extLst>
          </p:cNvPr>
          <p:cNvSpPr/>
          <p:nvPr/>
        </p:nvSpPr>
        <p:spPr>
          <a:xfrm>
            <a:off x="794280" y="1766888"/>
            <a:ext cx="3453870" cy="4456004"/>
          </a:xfrm>
          <a:prstGeom prst="roundRect">
            <a:avLst>
              <a:gd name="adj" fmla="val 257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600"/>
              </a:spcAft>
            </a:pPr>
            <a:endParaRPr lang="en-AU" sz="1400" err="1"/>
          </a:p>
        </p:txBody>
      </p:sp>
      <p:sp>
        <p:nvSpPr>
          <p:cNvPr id="13" name="Picture Placeholder 12">
            <a:extLst>
              <a:ext uri="{FF2B5EF4-FFF2-40B4-BE49-F238E27FC236}">
                <a16:creationId xmlns:a16="http://schemas.microsoft.com/office/drawing/2014/main" id="{0395BB55-7F67-09D5-05BA-EDDBB9DC8A30}"/>
              </a:ext>
            </a:extLst>
          </p:cNvPr>
          <p:cNvSpPr>
            <a:spLocks noGrp="1"/>
          </p:cNvSpPr>
          <p:nvPr>
            <p:ph type="pic" sz="quarter" idx="14" hasCustomPrompt="1"/>
          </p:nvPr>
        </p:nvSpPr>
        <p:spPr>
          <a:xfrm>
            <a:off x="4078495" y="1766888"/>
            <a:ext cx="3644436" cy="4456004"/>
          </a:xfrm>
          <a:custGeom>
            <a:avLst/>
            <a:gdLst>
              <a:gd name="connsiteX0" fmla="*/ 5697 w 3644436"/>
              <a:gd name="connsiteY0" fmla="*/ 0 h 4568400"/>
              <a:gd name="connsiteX1" fmla="*/ 3531975 w 3644436"/>
              <a:gd name="connsiteY1" fmla="*/ 0 h 4568400"/>
              <a:gd name="connsiteX2" fmla="*/ 3644436 w 3644436"/>
              <a:gd name="connsiteY2" fmla="*/ 112461 h 4568400"/>
              <a:gd name="connsiteX3" fmla="*/ 3644436 w 3644436"/>
              <a:gd name="connsiteY3" fmla="*/ 4455939 h 4568400"/>
              <a:gd name="connsiteX4" fmla="*/ 3531975 w 3644436"/>
              <a:gd name="connsiteY4" fmla="*/ 4568400 h 4568400"/>
              <a:gd name="connsiteX5" fmla="*/ 5697 w 3644436"/>
              <a:gd name="connsiteY5" fmla="*/ 4568400 h 4568400"/>
              <a:gd name="connsiteX6" fmla="*/ 0 w 3644436"/>
              <a:gd name="connsiteY6" fmla="*/ 4567250 h 4568400"/>
              <a:gd name="connsiteX7" fmla="*/ 30042 w 3644436"/>
              <a:gd name="connsiteY7" fmla="*/ 4561185 h 4568400"/>
              <a:gd name="connsiteX8" fmla="*/ 86120 w 3644436"/>
              <a:gd name="connsiteY8" fmla="*/ 4476582 h 4568400"/>
              <a:gd name="connsiteX9" fmla="*/ 86120 w 3644436"/>
              <a:gd name="connsiteY9" fmla="*/ 91818 h 4568400"/>
              <a:gd name="connsiteX10" fmla="*/ 30042 w 3644436"/>
              <a:gd name="connsiteY10" fmla="*/ 7216 h 4568400"/>
              <a:gd name="connsiteX11" fmla="*/ 0 w 3644436"/>
              <a:gd name="connsiteY11" fmla="*/ 1150 h 456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44436" h="4568400">
                <a:moveTo>
                  <a:pt x="5697" y="0"/>
                </a:moveTo>
                <a:lnTo>
                  <a:pt x="3531975" y="0"/>
                </a:lnTo>
                <a:cubicBezTo>
                  <a:pt x="3594085" y="0"/>
                  <a:pt x="3644436" y="50351"/>
                  <a:pt x="3644436" y="112461"/>
                </a:cubicBezTo>
                <a:lnTo>
                  <a:pt x="3644436" y="4455939"/>
                </a:lnTo>
                <a:cubicBezTo>
                  <a:pt x="3644436" y="4518049"/>
                  <a:pt x="3594085" y="4568400"/>
                  <a:pt x="3531975" y="4568400"/>
                </a:cubicBezTo>
                <a:lnTo>
                  <a:pt x="5697" y="4568400"/>
                </a:lnTo>
                <a:lnTo>
                  <a:pt x="0" y="4567250"/>
                </a:lnTo>
                <a:lnTo>
                  <a:pt x="30042" y="4561185"/>
                </a:lnTo>
                <a:cubicBezTo>
                  <a:pt x="62997" y="4547246"/>
                  <a:pt x="86120" y="4514615"/>
                  <a:pt x="86120" y="4476582"/>
                </a:cubicBezTo>
                <a:lnTo>
                  <a:pt x="86120" y="91818"/>
                </a:lnTo>
                <a:cubicBezTo>
                  <a:pt x="86120" y="53786"/>
                  <a:pt x="62997" y="21154"/>
                  <a:pt x="30042" y="7216"/>
                </a:cubicBezTo>
                <a:lnTo>
                  <a:pt x="0" y="115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a:t>Drag and drop image into placeholder</a:t>
            </a:r>
          </a:p>
        </p:txBody>
      </p:sp>
      <p:sp>
        <p:nvSpPr>
          <p:cNvPr id="7" name="Title 6">
            <a:extLst>
              <a:ext uri="{FF2B5EF4-FFF2-40B4-BE49-F238E27FC236}">
                <a16:creationId xmlns:a16="http://schemas.microsoft.com/office/drawing/2014/main" id="{38E6CEB0-60D8-6D38-180A-EB47A683B762}"/>
              </a:ext>
            </a:extLst>
          </p:cNvPr>
          <p:cNvSpPr>
            <a:spLocks noGrp="1"/>
          </p:cNvSpPr>
          <p:nvPr>
            <p:ph type="title" hasCustomPrompt="1"/>
          </p:nvPr>
        </p:nvSpPr>
        <p:spPr/>
        <p:txBody>
          <a:bodyPr/>
          <a:lstStyle>
            <a:lvl1pPr>
              <a:defRPr/>
            </a:lvl1pPr>
          </a:lstStyle>
          <a:p>
            <a:r>
              <a:rPr lang="en-US"/>
              <a:t>Title goes here</a:t>
            </a:r>
            <a:endParaRPr lang="en-AU"/>
          </a:p>
        </p:txBody>
      </p:sp>
      <p:sp>
        <p:nvSpPr>
          <p:cNvPr id="11" name="Text Placeholder 9">
            <a:extLst>
              <a:ext uri="{FF2B5EF4-FFF2-40B4-BE49-F238E27FC236}">
                <a16:creationId xmlns:a16="http://schemas.microsoft.com/office/drawing/2014/main" id="{DC7B6D34-61B9-4645-F37D-C41656EFA6D9}"/>
              </a:ext>
            </a:extLst>
          </p:cNvPr>
          <p:cNvSpPr>
            <a:spLocks noGrp="1"/>
          </p:cNvSpPr>
          <p:nvPr>
            <p:ph type="body" sz="quarter" idx="32" hasCustomPrompt="1"/>
          </p:nvPr>
        </p:nvSpPr>
        <p:spPr>
          <a:xfrm>
            <a:off x="1240576" y="2751757"/>
            <a:ext cx="2463062" cy="2842593"/>
          </a:xfrm>
        </p:spPr>
        <p:txBody>
          <a:bodyPr/>
          <a:lstStyle>
            <a:lvl1pPr>
              <a:spcBef>
                <a:spcPts val="0"/>
              </a:spcBef>
              <a:spcAft>
                <a:spcPts val="1200"/>
              </a:spcAft>
              <a:defRPr sz="1600">
                <a:solidFill>
                  <a:schemeClr val="bg1"/>
                </a:solidFill>
              </a:defRPr>
            </a:lvl1pPr>
            <a:lvl2pPr marL="0" indent="0">
              <a:spcBef>
                <a:spcPts val="0"/>
              </a:spcBef>
              <a:spcAft>
                <a:spcPts val="1200"/>
              </a:spcAft>
              <a:buNone/>
              <a:defRPr sz="1400">
                <a:solidFill>
                  <a:schemeClr val="bg1"/>
                </a:solidFill>
              </a:defRPr>
            </a:lvl2pPr>
            <a:lvl3pPr marL="172800" indent="-172800">
              <a:spcBef>
                <a:spcPts val="0"/>
              </a:spcBef>
              <a:spcAft>
                <a:spcPts val="600"/>
              </a:spcAft>
              <a:buClr>
                <a:schemeClr val="bg1"/>
              </a:buClr>
              <a:defRPr sz="1400">
                <a:solidFill>
                  <a:schemeClr val="bg1"/>
                </a:solidFill>
              </a:defRPr>
            </a:lvl3pPr>
            <a:lvl4pPr marL="345600" indent="-172800">
              <a:spcBef>
                <a:spcPts val="0"/>
              </a:spcBef>
              <a:spcAft>
                <a:spcPts val="600"/>
              </a:spcAft>
              <a:buClr>
                <a:schemeClr val="bg1"/>
              </a:buClr>
              <a:defRPr sz="1400">
                <a:solidFill>
                  <a:schemeClr val="bg1"/>
                </a:solidFill>
              </a:defRPr>
            </a:lvl4pPr>
            <a:lvl5pPr marL="518400" indent="-172800">
              <a:spcBef>
                <a:spcPts val="0"/>
              </a:spcBef>
              <a:spcAft>
                <a:spcPts val="600"/>
              </a:spcAft>
              <a:buClr>
                <a:schemeClr val="bg1"/>
              </a:buClr>
              <a:defRPr sz="1400">
                <a:solidFill>
                  <a:schemeClr val="bg1"/>
                </a:solidFill>
              </a:defRPr>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4225153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8.xml><?xml version="1.0" encoding="utf-8"?>
<p:sldLayout xmlns:a="http://schemas.openxmlformats.org/drawingml/2006/main" xmlns:r="http://schemas.openxmlformats.org/officeDocument/2006/relationships" xmlns:p="http://schemas.openxmlformats.org/presentationml/2006/main" preserve="1">
  <p:cSld name="7_Content and 1x image_Opt. E">
    <p:bg>
      <p:bgPr>
        <a:solidFill>
          <a:schemeClr val="bg2"/>
        </a:solidFill>
        <a:effectLst/>
      </p:bgPr>
    </p:bg>
    <p:spTree>
      <p:nvGrpSpPr>
        <p:cNvPr id="1" name=""/>
        <p:cNvGrpSpPr/>
        <p:nvPr/>
      </p:nvGrpSpPr>
      <p:grpSpPr>
        <a:xfrm>
          <a:off x="0" y="0"/>
          <a:ext cx="0" cy="0"/>
          <a:chOff x="0" y="0"/>
          <a:chExt cx="0" cy="0"/>
        </a:xfrm>
      </p:grpSpPr>
      <p:sp>
        <p:nvSpPr>
          <p:cNvPr id="14" name="Picture Placeholder 11">
            <a:extLst>
              <a:ext uri="{FF2B5EF4-FFF2-40B4-BE49-F238E27FC236}">
                <a16:creationId xmlns:a16="http://schemas.microsoft.com/office/drawing/2014/main" id="{F142C8CF-4832-E5FF-514C-FA49AA1D3A13}"/>
              </a:ext>
            </a:extLst>
          </p:cNvPr>
          <p:cNvSpPr>
            <a:spLocks noGrp="1"/>
          </p:cNvSpPr>
          <p:nvPr>
            <p:ph type="pic" sz="quarter" idx="16" hasCustomPrompt="1"/>
          </p:nvPr>
        </p:nvSpPr>
        <p:spPr>
          <a:xfrm>
            <a:off x="7900639" y="1766888"/>
            <a:ext cx="3499200" cy="4448175"/>
          </a:xfrm>
          <a:prstGeom prst="roundRect">
            <a:avLst>
              <a:gd name="adj" fmla="val 2871"/>
            </a:avLst>
          </a:prstGeom>
          <a:solidFill>
            <a:schemeClr val="bg1">
              <a:lumMod val="8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8" name="Rectangle: Rounded Corners 7">
            <a:extLst>
              <a:ext uri="{FF2B5EF4-FFF2-40B4-BE49-F238E27FC236}">
                <a16:creationId xmlns:a16="http://schemas.microsoft.com/office/drawing/2014/main" id="{BAE1B6E2-F68B-23A8-1E19-A0CA57CC0786}"/>
              </a:ext>
            </a:extLst>
          </p:cNvPr>
          <p:cNvSpPr/>
          <p:nvPr/>
        </p:nvSpPr>
        <p:spPr>
          <a:xfrm>
            <a:off x="794280" y="1766888"/>
            <a:ext cx="3453870" cy="4456004"/>
          </a:xfrm>
          <a:prstGeom prst="roundRect">
            <a:avLst>
              <a:gd name="adj" fmla="val 257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600"/>
              </a:spcAft>
            </a:pPr>
            <a:endParaRPr lang="en-AU" sz="1400" err="1"/>
          </a:p>
        </p:txBody>
      </p:sp>
      <p:sp>
        <p:nvSpPr>
          <p:cNvPr id="7" name="Title 6">
            <a:extLst>
              <a:ext uri="{FF2B5EF4-FFF2-40B4-BE49-F238E27FC236}">
                <a16:creationId xmlns:a16="http://schemas.microsoft.com/office/drawing/2014/main" id="{38E6CEB0-60D8-6D38-180A-EB47A683B762}"/>
              </a:ext>
            </a:extLst>
          </p:cNvPr>
          <p:cNvSpPr>
            <a:spLocks noGrp="1"/>
          </p:cNvSpPr>
          <p:nvPr>
            <p:ph type="title" hasCustomPrompt="1"/>
          </p:nvPr>
        </p:nvSpPr>
        <p:spPr/>
        <p:txBody>
          <a:bodyPr/>
          <a:lstStyle>
            <a:lvl1pPr>
              <a:defRPr/>
            </a:lvl1pPr>
          </a:lstStyle>
          <a:p>
            <a:r>
              <a:rPr lang="en-US"/>
              <a:t>Title goes here</a:t>
            </a:r>
            <a:endParaRPr lang="en-AU"/>
          </a:p>
        </p:txBody>
      </p:sp>
      <p:sp>
        <p:nvSpPr>
          <p:cNvPr id="11" name="Text Placeholder 9">
            <a:extLst>
              <a:ext uri="{FF2B5EF4-FFF2-40B4-BE49-F238E27FC236}">
                <a16:creationId xmlns:a16="http://schemas.microsoft.com/office/drawing/2014/main" id="{DC7B6D34-61B9-4645-F37D-C41656EFA6D9}"/>
              </a:ext>
            </a:extLst>
          </p:cNvPr>
          <p:cNvSpPr>
            <a:spLocks noGrp="1"/>
          </p:cNvSpPr>
          <p:nvPr>
            <p:ph type="body" sz="quarter" idx="32" hasCustomPrompt="1"/>
          </p:nvPr>
        </p:nvSpPr>
        <p:spPr>
          <a:xfrm>
            <a:off x="1240576" y="2751757"/>
            <a:ext cx="2463062" cy="2842593"/>
          </a:xfrm>
        </p:spPr>
        <p:txBody>
          <a:bodyPr/>
          <a:lstStyle>
            <a:lvl1pPr>
              <a:spcBef>
                <a:spcPts val="0"/>
              </a:spcBef>
              <a:spcAft>
                <a:spcPts val="1200"/>
              </a:spcAft>
              <a:defRPr sz="1600">
                <a:solidFill>
                  <a:schemeClr val="bg1"/>
                </a:solidFill>
              </a:defRPr>
            </a:lvl1pPr>
            <a:lvl2pPr marL="0" indent="0">
              <a:spcBef>
                <a:spcPts val="0"/>
              </a:spcBef>
              <a:spcAft>
                <a:spcPts val="1200"/>
              </a:spcAft>
              <a:buNone/>
              <a:defRPr sz="1400">
                <a:solidFill>
                  <a:schemeClr val="bg1"/>
                </a:solidFill>
              </a:defRPr>
            </a:lvl2pPr>
            <a:lvl3pPr marL="172800" indent="-172800">
              <a:spcBef>
                <a:spcPts val="0"/>
              </a:spcBef>
              <a:spcAft>
                <a:spcPts val="600"/>
              </a:spcAft>
              <a:buClr>
                <a:schemeClr val="bg1"/>
              </a:buClr>
              <a:defRPr sz="1400">
                <a:solidFill>
                  <a:schemeClr val="bg1"/>
                </a:solidFill>
              </a:defRPr>
            </a:lvl3pPr>
            <a:lvl4pPr marL="345600" indent="-172800">
              <a:spcBef>
                <a:spcPts val="0"/>
              </a:spcBef>
              <a:spcAft>
                <a:spcPts val="600"/>
              </a:spcAft>
              <a:buClr>
                <a:schemeClr val="bg1"/>
              </a:buClr>
              <a:defRPr sz="1400">
                <a:solidFill>
                  <a:schemeClr val="bg1"/>
                </a:solidFill>
              </a:defRPr>
            </a:lvl4pPr>
            <a:lvl5pPr marL="518400" indent="-172800">
              <a:spcBef>
                <a:spcPts val="0"/>
              </a:spcBef>
              <a:spcAft>
                <a:spcPts val="600"/>
              </a:spcAft>
              <a:buClr>
                <a:schemeClr val="bg1"/>
              </a:buClr>
              <a:defRPr sz="1400">
                <a:solidFill>
                  <a:schemeClr val="bg1"/>
                </a:solidFill>
              </a:defRPr>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2" name="Picture Placeholder 11">
            <a:extLst>
              <a:ext uri="{FF2B5EF4-FFF2-40B4-BE49-F238E27FC236}">
                <a16:creationId xmlns:a16="http://schemas.microsoft.com/office/drawing/2014/main" id="{62F5912F-80DA-727D-BF86-FD7982B844C6}"/>
              </a:ext>
            </a:extLst>
          </p:cNvPr>
          <p:cNvSpPr>
            <a:spLocks noGrp="1"/>
          </p:cNvSpPr>
          <p:nvPr>
            <p:ph type="pic" sz="quarter" idx="33" hasCustomPrompt="1"/>
          </p:nvPr>
        </p:nvSpPr>
        <p:spPr>
          <a:xfrm>
            <a:off x="4321271" y="1766888"/>
            <a:ext cx="3499200" cy="4448175"/>
          </a:xfrm>
          <a:prstGeom prst="roundRect">
            <a:avLst>
              <a:gd name="adj" fmla="val 2871"/>
            </a:avLst>
          </a:prstGeom>
          <a:solidFill>
            <a:schemeClr val="bg1">
              <a:lumMod val="8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Tree>
    <p:extLst>
      <p:ext uri="{BB962C8B-B14F-4D97-AF65-F5344CB8AC3E}">
        <p14:creationId xmlns:p14="http://schemas.microsoft.com/office/powerpoint/2010/main" val="2017104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9.xml><?xml version="1.0" encoding="utf-8"?>
<p:sldLayout xmlns:a="http://schemas.openxmlformats.org/drawingml/2006/main" xmlns:r="http://schemas.openxmlformats.org/officeDocument/2006/relationships" xmlns:p="http://schemas.openxmlformats.org/presentationml/2006/main" preserve="1">
  <p:cSld name="7_Comparison x2 content_Opt. B">
    <p:bg>
      <p:bgPr>
        <a:solidFill>
          <a:schemeClr val="bg2"/>
        </a:solidFill>
        <a:effectLst/>
      </p:bgPr>
    </p:bg>
    <p:spTree>
      <p:nvGrpSpPr>
        <p:cNvPr id="1" name=""/>
        <p:cNvGrpSpPr/>
        <p:nvPr/>
      </p:nvGrpSpPr>
      <p:grpSpPr>
        <a:xfrm>
          <a:off x="0" y="0"/>
          <a:ext cx="0" cy="0"/>
          <a:chOff x="0" y="0"/>
          <a:chExt cx="0" cy="0"/>
        </a:xfrm>
      </p:grpSpPr>
      <p:sp>
        <p:nvSpPr>
          <p:cNvPr id="25" name="Rectangle: Rounded Corners 24">
            <a:extLst>
              <a:ext uri="{FF2B5EF4-FFF2-40B4-BE49-F238E27FC236}">
                <a16:creationId xmlns:a16="http://schemas.microsoft.com/office/drawing/2014/main" id="{D48AA916-4520-E943-D30F-CF1BFA5C45F7}"/>
              </a:ext>
            </a:extLst>
          </p:cNvPr>
          <p:cNvSpPr/>
          <p:nvPr/>
        </p:nvSpPr>
        <p:spPr>
          <a:xfrm>
            <a:off x="4164806" y="1766888"/>
            <a:ext cx="7235032" cy="1878012"/>
          </a:xfrm>
          <a:prstGeom prst="roundRect">
            <a:avLst>
              <a:gd name="adj" fmla="val 6139"/>
            </a:avLst>
          </a:prstGeom>
          <a:solidFill>
            <a:schemeClr val="bg1"/>
          </a:solidFill>
          <a:ln w="6350" cap="flat">
            <a:noFill/>
            <a:prstDash val="solid"/>
            <a:miter/>
          </a:ln>
        </p:spPr>
        <p:txBody>
          <a:bodyPr rtlCol="0" anchor="ctr"/>
          <a:lstStyle/>
          <a:p>
            <a:endParaRPr lang="en-AU"/>
          </a:p>
        </p:txBody>
      </p:sp>
      <p:sp>
        <p:nvSpPr>
          <p:cNvPr id="26" name="Rectangle: Rounded Corners 25">
            <a:extLst>
              <a:ext uri="{FF2B5EF4-FFF2-40B4-BE49-F238E27FC236}">
                <a16:creationId xmlns:a16="http://schemas.microsoft.com/office/drawing/2014/main" id="{431A15AA-DFA4-7853-83B9-FE074103FDD8}"/>
              </a:ext>
            </a:extLst>
          </p:cNvPr>
          <p:cNvSpPr/>
          <p:nvPr/>
        </p:nvSpPr>
        <p:spPr>
          <a:xfrm>
            <a:off x="4164806" y="3716338"/>
            <a:ext cx="7235032" cy="1879200"/>
          </a:xfrm>
          <a:prstGeom prst="roundRect">
            <a:avLst>
              <a:gd name="adj" fmla="val 6139"/>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2841625" cy="1486800"/>
          </a:xfrm>
        </p:spPr>
        <p:txBody>
          <a:bodyPr/>
          <a:lstStyle/>
          <a:p>
            <a:r>
              <a:rPr lang="en-US"/>
              <a:t>Title goes here</a:t>
            </a:r>
            <a:endParaRPr lang="en-AU"/>
          </a:p>
        </p:txBody>
      </p:sp>
      <p:sp>
        <p:nvSpPr>
          <p:cNvPr id="11" name="Picture Placeholder 10">
            <a:extLst>
              <a:ext uri="{FF2B5EF4-FFF2-40B4-BE49-F238E27FC236}">
                <a16:creationId xmlns:a16="http://schemas.microsoft.com/office/drawing/2014/main" id="{382FD63E-C012-A708-5A4D-B5C0FE6B455A}"/>
              </a:ext>
            </a:extLst>
          </p:cNvPr>
          <p:cNvSpPr>
            <a:spLocks noGrp="1"/>
          </p:cNvSpPr>
          <p:nvPr>
            <p:ph type="pic" sz="quarter" idx="18" hasCustomPrompt="1"/>
          </p:nvPr>
        </p:nvSpPr>
        <p:spPr>
          <a:xfrm>
            <a:off x="4614805" y="2088674"/>
            <a:ext cx="627586" cy="627586"/>
          </a:xfrm>
          <a:noFill/>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8" name="Text Placeholder 9">
            <a:extLst>
              <a:ext uri="{FF2B5EF4-FFF2-40B4-BE49-F238E27FC236}">
                <a16:creationId xmlns:a16="http://schemas.microsoft.com/office/drawing/2014/main" id="{E1FC5FCD-6228-69FD-E75D-3C6E91855B08}"/>
              </a:ext>
            </a:extLst>
          </p:cNvPr>
          <p:cNvSpPr>
            <a:spLocks noGrp="1"/>
          </p:cNvSpPr>
          <p:nvPr>
            <p:ph type="body" sz="quarter" idx="15" hasCustomPrompt="1"/>
          </p:nvPr>
        </p:nvSpPr>
        <p:spPr>
          <a:xfrm>
            <a:off x="5581340" y="2088674"/>
            <a:ext cx="1242000" cy="536400"/>
          </a:xfrm>
        </p:spPr>
        <p:txBody>
          <a:bodyPr/>
          <a:lstStyle>
            <a:lvl1pPr>
              <a:lnSpc>
                <a:spcPct val="125000"/>
              </a:lnSpc>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p:txBody>
      </p:sp>
      <p:sp>
        <p:nvSpPr>
          <p:cNvPr id="22" name="Text Placeholder 21">
            <a:extLst>
              <a:ext uri="{FF2B5EF4-FFF2-40B4-BE49-F238E27FC236}">
                <a16:creationId xmlns:a16="http://schemas.microsoft.com/office/drawing/2014/main" id="{4C45938A-19B5-213B-1CD6-BF7C6025645B}"/>
              </a:ext>
            </a:extLst>
          </p:cNvPr>
          <p:cNvSpPr>
            <a:spLocks noGrp="1"/>
          </p:cNvSpPr>
          <p:nvPr>
            <p:ph type="body" sz="quarter" idx="20"/>
          </p:nvPr>
        </p:nvSpPr>
        <p:spPr>
          <a:xfrm>
            <a:off x="7059818" y="2088674"/>
            <a:ext cx="3888992" cy="1234440"/>
          </a:xfrm>
        </p:spPr>
        <p:txBody>
          <a:bodyPr/>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400"/>
            </a:lvl2pPr>
            <a:lvl3pPr marL="0" indent="0">
              <a:buNone/>
              <a:defRPr/>
            </a:lvl3pPr>
          </a:lstStyle>
          <a:p>
            <a:pPr lvl="0"/>
            <a:r>
              <a:rPr lang="en-US"/>
              <a:t>Click to edit Master text styles</a:t>
            </a:r>
          </a:p>
          <a:p>
            <a:pPr lvl="1"/>
            <a:r>
              <a:rPr lang="en-US"/>
              <a:t>Second level</a:t>
            </a:r>
          </a:p>
        </p:txBody>
      </p:sp>
      <p:sp>
        <p:nvSpPr>
          <p:cNvPr id="17" name="Picture Placeholder 16">
            <a:extLst>
              <a:ext uri="{FF2B5EF4-FFF2-40B4-BE49-F238E27FC236}">
                <a16:creationId xmlns:a16="http://schemas.microsoft.com/office/drawing/2014/main" id="{31502109-67E8-CC15-DD95-C76E80DDEA9D}"/>
              </a:ext>
            </a:extLst>
          </p:cNvPr>
          <p:cNvSpPr>
            <a:spLocks noGrp="1"/>
          </p:cNvSpPr>
          <p:nvPr>
            <p:ph type="pic" sz="quarter" idx="19" hasCustomPrompt="1"/>
          </p:nvPr>
        </p:nvSpPr>
        <p:spPr>
          <a:xfrm>
            <a:off x="4614805" y="4038538"/>
            <a:ext cx="627586" cy="627586"/>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9" name="Text Placeholder 22">
            <a:extLst>
              <a:ext uri="{FF2B5EF4-FFF2-40B4-BE49-F238E27FC236}">
                <a16:creationId xmlns:a16="http://schemas.microsoft.com/office/drawing/2014/main" id="{B61CF672-C6D1-BA7E-493C-1510A70500DF}"/>
              </a:ext>
            </a:extLst>
          </p:cNvPr>
          <p:cNvSpPr>
            <a:spLocks noGrp="1"/>
          </p:cNvSpPr>
          <p:nvPr>
            <p:ph type="body" sz="quarter" idx="17" hasCustomPrompt="1"/>
          </p:nvPr>
        </p:nvSpPr>
        <p:spPr>
          <a:xfrm>
            <a:off x="5581340" y="4038538"/>
            <a:ext cx="1242000" cy="536400"/>
          </a:xfrm>
        </p:spPr>
        <p:txBody>
          <a:bodyPr/>
          <a:lstStyle>
            <a:lvl1pPr>
              <a:lnSpc>
                <a:spcPct val="125000"/>
              </a:lnSpc>
              <a:defRPr sz="1600"/>
            </a:lvl1pPr>
          </a:lstStyle>
          <a:p>
            <a:pPr lvl="0"/>
            <a:r>
              <a:rPr lang="en-US"/>
              <a:t>Body text heading</a:t>
            </a:r>
          </a:p>
        </p:txBody>
      </p:sp>
      <p:sp>
        <p:nvSpPr>
          <p:cNvPr id="24" name="Text Placeholder 23">
            <a:extLst>
              <a:ext uri="{FF2B5EF4-FFF2-40B4-BE49-F238E27FC236}">
                <a16:creationId xmlns:a16="http://schemas.microsoft.com/office/drawing/2014/main" id="{73D05A6F-D057-78E8-F323-3E93536054BC}"/>
              </a:ext>
            </a:extLst>
          </p:cNvPr>
          <p:cNvSpPr>
            <a:spLocks noGrp="1"/>
          </p:cNvSpPr>
          <p:nvPr>
            <p:ph type="body" sz="quarter" idx="21"/>
          </p:nvPr>
        </p:nvSpPr>
        <p:spPr>
          <a:xfrm>
            <a:off x="7059818" y="4038538"/>
            <a:ext cx="3890020" cy="1234800"/>
          </a:xfrm>
        </p:spPr>
        <p:txBody>
          <a:bodyPr/>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400"/>
            </a:lvl2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6" name="Text Placeholder 9">
            <a:extLst>
              <a:ext uri="{FF2B5EF4-FFF2-40B4-BE49-F238E27FC236}">
                <a16:creationId xmlns:a16="http://schemas.microsoft.com/office/drawing/2014/main" id="{AF231771-9578-5ED4-7235-F289F6FD24D4}"/>
              </a:ext>
            </a:extLst>
          </p:cNvPr>
          <p:cNvSpPr>
            <a:spLocks noGrp="1"/>
          </p:cNvSpPr>
          <p:nvPr>
            <p:ph type="body" sz="quarter" idx="22" hasCustomPrompt="1"/>
          </p:nvPr>
        </p:nvSpPr>
        <p:spPr>
          <a:xfrm>
            <a:off x="790575" y="3456889"/>
            <a:ext cx="2841625"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3839395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p:cSld name="Team/Presenter x2 B">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6616700" y="3716338"/>
            <a:ext cx="4781019" cy="1878012"/>
          </a:xfrm>
          <a:prstGeom prst="roundRect">
            <a:avLst>
              <a:gd name="adj" fmla="val 575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6616701" y="1766887"/>
            <a:ext cx="4781020" cy="1878013"/>
          </a:xfrm>
          <a:prstGeom prst="roundRect">
            <a:avLst>
              <a:gd name="adj" fmla="val 575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1870075" cy="1878013"/>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75188" y="3716338"/>
            <a:ext cx="1870075" cy="1878012"/>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6976701" y="2126888"/>
            <a:ext cx="4061020" cy="1158012"/>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976701" y="4076699"/>
            <a:ext cx="4061020" cy="1157651"/>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480251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0.xml><?xml version="1.0" encoding="utf-8"?>
<p:sldLayout xmlns:a="http://schemas.openxmlformats.org/drawingml/2006/main" xmlns:r="http://schemas.openxmlformats.org/officeDocument/2006/relationships" xmlns:p="http://schemas.openxmlformats.org/presentationml/2006/main" preserve="1">
  <p:cSld name="7_Comparison x2 content_Opt. A">
    <p:bg>
      <p:bgPr>
        <a:solidFill>
          <a:schemeClr val="bg2"/>
        </a:solidFill>
        <a:effectLst/>
      </p:bgPr>
    </p:bg>
    <p:spTree>
      <p:nvGrpSpPr>
        <p:cNvPr id="1" name=""/>
        <p:cNvGrpSpPr/>
        <p:nvPr/>
      </p:nvGrpSpPr>
      <p:grpSpPr>
        <a:xfrm>
          <a:off x="0" y="0"/>
          <a:ext cx="0" cy="0"/>
          <a:chOff x="0" y="0"/>
          <a:chExt cx="0" cy="0"/>
        </a:xfrm>
      </p:grpSpPr>
      <p:sp>
        <p:nvSpPr>
          <p:cNvPr id="18" name="Rectangle: Rounded Corners 17">
            <a:extLst>
              <a:ext uri="{FF2B5EF4-FFF2-40B4-BE49-F238E27FC236}">
                <a16:creationId xmlns:a16="http://schemas.microsoft.com/office/drawing/2014/main" id="{5E98454B-2190-AD04-9751-71C9F19A3D70}"/>
              </a:ext>
            </a:extLst>
          </p:cNvPr>
          <p:cNvSpPr/>
          <p:nvPr/>
        </p:nvSpPr>
        <p:spPr>
          <a:xfrm>
            <a:off x="4151311" y="1766888"/>
            <a:ext cx="3585600" cy="3827462"/>
          </a:xfrm>
          <a:prstGeom prst="roundRect">
            <a:avLst>
              <a:gd name="adj" fmla="val 3316"/>
            </a:avLst>
          </a:prstGeom>
          <a:solidFill>
            <a:schemeClr val="bg1"/>
          </a:solidFill>
          <a:ln w="6350" cap="flat">
            <a:noFill/>
            <a:prstDash val="solid"/>
            <a:miter/>
          </a:ln>
        </p:spPr>
        <p:txBody>
          <a:bodyPr rtlCol="0" anchor="ctr"/>
          <a:lstStyle/>
          <a:p>
            <a:endParaRPr lang="en-AU"/>
          </a:p>
        </p:txBody>
      </p:sp>
      <p:sp>
        <p:nvSpPr>
          <p:cNvPr id="19" name="Rectangle: Rounded Corners 18">
            <a:extLst>
              <a:ext uri="{FF2B5EF4-FFF2-40B4-BE49-F238E27FC236}">
                <a16:creationId xmlns:a16="http://schemas.microsoft.com/office/drawing/2014/main" id="{50A6EF90-F242-3359-7A5E-B55C9CAE5AB7}"/>
              </a:ext>
            </a:extLst>
          </p:cNvPr>
          <p:cNvSpPr/>
          <p:nvPr/>
        </p:nvSpPr>
        <p:spPr>
          <a:xfrm>
            <a:off x="7814327" y="1766888"/>
            <a:ext cx="3585600" cy="3827462"/>
          </a:xfrm>
          <a:prstGeom prst="roundRect">
            <a:avLst>
              <a:gd name="adj" fmla="val 3316"/>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2841625" cy="1486800"/>
          </a:xfrm>
        </p:spPr>
        <p:txBody>
          <a:bodyPr/>
          <a:lstStyle>
            <a:lvl1pPr>
              <a:defRPr/>
            </a:lvl1pPr>
          </a:lstStyle>
          <a:p>
            <a:r>
              <a:rPr lang="en-US"/>
              <a:t>Title goes here</a:t>
            </a:r>
            <a:endParaRPr lang="en-AU"/>
          </a:p>
        </p:txBody>
      </p:sp>
      <p:sp>
        <p:nvSpPr>
          <p:cNvPr id="11" name="Picture Placeholder 10">
            <a:extLst>
              <a:ext uri="{FF2B5EF4-FFF2-40B4-BE49-F238E27FC236}">
                <a16:creationId xmlns:a16="http://schemas.microsoft.com/office/drawing/2014/main" id="{382FD63E-C012-A708-5A4D-B5C0FE6B455A}"/>
              </a:ext>
            </a:extLst>
          </p:cNvPr>
          <p:cNvSpPr>
            <a:spLocks noGrp="1" noChangeAspect="1"/>
          </p:cNvSpPr>
          <p:nvPr>
            <p:ph type="pic" sz="quarter" idx="18" hasCustomPrompt="1"/>
          </p:nvPr>
        </p:nvSpPr>
        <p:spPr>
          <a:xfrm>
            <a:off x="4584735" y="2112586"/>
            <a:ext cx="626400" cy="626400"/>
          </a:xfrm>
          <a:noFill/>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8" name="Text Placeholder 9">
            <a:extLst>
              <a:ext uri="{FF2B5EF4-FFF2-40B4-BE49-F238E27FC236}">
                <a16:creationId xmlns:a16="http://schemas.microsoft.com/office/drawing/2014/main" id="{E1FC5FCD-6228-69FD-E75D-3C6E91855B08}"/>
              </a:ext>
            </a:extLst>
          </p:cNvPr>
          <p:cNvSpPr>
            <a:spLocks noGrp="1"/>
          </p:cNvSpPr>
          <p:nvPr>
            <p:ph type="body" sz="quarter" idx="15" hasCustomPrompt="1"/>
          </p:nvPr>
        </p:nvSpPr>
        <p:spPr>
          <a:xfrm>
            <a:off x="4584735" y="3044530"/>
            <a:ext cx="2718752" cy="2207556"/>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7" name="Picture Placeholder 16">
            <a:extLst>
              <a:ext uri="{FF2B5EF4-FFF2-40B4-BE49-F238E27FC236}">
                <a16:creationId xmlns:a16="http://schemas.microsoft.com/office/drawing/2014/main" id="{31502109-67E8-CC15-DD95-C76E80DDEA9D}"/>
              </a:ext>
            </a:extLst>
          </p:cNvPr>
          <p:cNvSpPr>
            <a:spLocks noGrp="1" noChangeAspect="1"/>
          </p:cNvSpPr>
          <p:nvPr>
            <p:ph type="pic" sz="quarter" idx="19" hasCustomPrompt="1"/>
          </p:nvPr>
        </p:nvSpPr>
        <p:spPr>
          <a:xfrm>
            <a:off x="8247750" y="2110529"/>
            <a:ext cx="626400" cy="6264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9" name="Text Placeholder 22">
            <a:extLst>
              <a:ext uri="{FF2B5EF4-FFF2-40B4-BE49-F238E27FC236}">
                <a16:creationId xmlns:a16="http://schemas.microsoft.com/office/drawing/2014/main" id="{B61CF672-C6D1-BA7E-493C-1510A70500DF}"/>
              </a:ext>
            </a:extLst>
          </p:cNvPr>
          <p:cNvSpPr>
            <a:spLocks noGrp="1"/>
          </p:cNvSpPr>
          <p:nvPr>
            <p:ph type="body" sz="quarter" idx="17" hasCustomPrompt="1"/>
          </p:nvPr>
        </p:nvSpPr>
        <p:spPr>
          <a:xfrm>
            <a:off x="8247751" y="3044530"/>
            <a:ext cx="2718752" cy="2207556"/>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6" name="Text Placeholder 9">
            <a:extLst>
              <a:ext uri="{FF2B5EF4-FFF2-40B4-BE49-F238E27FC236}">
                <a16:creationId xmlns:a16="http://schemas.microsoft.com/office/drawing/2014/main" id="{651956F8-7789-0A80-6198-3966BC42D3DF}"/>
              </a:ext>
            </a:extLst>
          </p:cNvPr>
          <p:cNvSpPr>
            <a:spLocks noGrp="1"/>
          </p:cNvSpPr>
          <p:nvPr>
            <p:ph type="body" sz="quarter" idx="22"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135896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1.xml><?xml version="1.0" encoding="utf-8"?>
<p:sldLayout xmlns:a="http://schemas.openxmlformats.org/drawingml/2006/main" xmlns:r="http://schemas.openxmlformats.org/officeDocument/2006/relationships" xmlns:p="http://schemas.openxmlformats.org/presentationml/2006/main" preserve="1">
  <p:cSld name="8_Comparison x2 content_Opt. A">
    <p:bg>
      <p:bgPr>
        <a:solidFill>
          <a:schemeClr val="bg2"/>
        </a:solidFill>
        <a:effectLst/>
      </p:bgPr>
    </p:bg>
    <p:spTree>
      <p:nvGrpSpPr>
        <p:cNvPr id="1" name=""/>
        <p:cNvGrpSpPr/>
        <p:nvPr/>
      </p:nvGrpSpPr>
      <p:grpSpPr>
        <a:xfrm>
          <a:off x="0" y="0"/>
          <a:ext cx="0" cy="0"/>
          <a:chOff x="0" y="0"/>
          <a:chExt cx="0" cy="0"/>
        </a:xfrm>
      </p:grpSpPr>
      <p:sp>
        <p:nvSpPr>
          <p:cNvPr id="18" name="Rectangle: Rounded Corners 17">
            <a:extLst>
              <a:ext uri="{FF2B5EF4-FFF2-40B4-BE49-F238E27FC236}">
                <a16:creationId xmlns:a16="http://schemas.microsoft.com/office/drawing/2014/main" id="{5E98454B-2190-AD04-9751-71C9F19A3D70}"/>
              </a:ext>
            </a:extLst>
          </p:cNvPr>
          <p:cNvSpPr/>
          <p:nvPr/>
        </p:nvSpPr>
        <p:spPr>
          <a:xfrm>
            <a:off x="4151311" y="2989384"/>
            <a:ext cx="3585600" cy="2124319"/>
          </a:xfrm>
          <a:prstGeom prst="roundRect">
            <a:avLst>
              <a:gd name="adj" fmla="val 3316"/>
            </a:avLst>
          </a:prstGeom>
          <a:solidFill>
            <a:schemeClr val="bg1"/>
          </a:solidFill>
          <a:ln w="6350" cap="flat">
            <a:noFill/>
            <a:prstDash val="solid"/>
            <a:miter/>
          </a:ln>
        </p:spPr>
        <p:txBody>
          <a:bodyPr rtlCol="0" anchor="ctr"/>
          <a:lstStyle/>
          <a:p>
            <a:endParaRPr lang="en-AU"/>
          </a:p>
        </p:txBody>
      </p:sp>
      <p:sp>
        <p:nvSpPr>
          <p:cNvPr id="19" name="Rectangle: Rounded Corners 18">
            <a:extLst>
              <a:ext uri="{FF2B5EF4-FFF2-40B4-BE49-F238E27FC236}">
                <a16:creationId xmlns:a16="http://schemas.microsoft.com/office/drawing/2014/main" id="{50A6EF90-F242-3359-7A5E-B55C9CAE5AB7}"/>
              </a:ext>
            </a:extLst>
          </p:cNvPr>
          <p:cNvSpPr/>
          <p:nvPr/>
        </p:nvSpPr>
        <p:spPr>
          <a:xfrm>
            <a:off x="7814327" y="2954216"/>
            <a:ext cx="3585600" cy="2159488"/>
          </a:xfrm>
          <a:prstGeom prst="roundRect">
            <a:avLst>
              <a:gd name="adj" fmla="val 3316"/>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2841625" cy="1486800"/>
          </a:xfrm>
        </p:spPr>
        <p:txBody>
          <a:bodyPr/>
          <a:lstStyle>
            <a:lvl1pPr>
              <a:defRPr/>
            </a:lvl1pPr>
          </a:lstStyle>
          <a:p>
            <a:r>
              <a:rPr lang="en-US"/>
              <a:t>Title goes here</a:t>
            </a:r>
            <a:endParaRPr lang="en-AU"/>
          </a:p>
        </p:txBody>
      </p:sp>
      <p:sp>
        <p:nvSpPr>
          <p:cNvPr id="8" name="Text Placeholder 9">
            <a:extLst>
              <a:ext uri="{FF2B5EF4-FFF2-40B4-BE49-F238E27FC236}">
                <a16:creationId xmlns:a16="http://schemas.microsoft.com/office/drawing/2014/main" id="{E1FC5FCD-6228-69FD-E75D-3C6E91855B08}"/>
              </a:ext>
            </a:extLst>
          </p:cNvPr>
          <p:cNvSpPr>
            <a:spLocks noGrp="1"/>
          </p:cNvSpPr>
          <p:nvPr>
            <p:ph type="body" sz="quarter" idx="15" hasCustomPrompt="1"/>
          </p:nvPr>
        </p:nvSpPr>
        <p:spPr>
          <a:xfrm>
            <a:off x="4584735" y="3270738"/>
            <a:ext cx="2718752" cy="150070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9" name="Text Placeholder 22">
            <a:extLst>
              <a:ext uri="{FF2B5EF4-FFF2-40B4-BE49-F238E27FC236}">
                <a16:creationId xmlns:a16="http://schemas.microsoft.com/office/drawing/2014/main" id="{B61CF672-C6D1-BA7E-493C-1510A70500DF}"/>
              </a:ext>
            </a:extLst>
          </p:cNvPr>
          <p:cNvSpPr>
            <a:spLocks noGrp="1"/>
          </p:cNvSpPr>
          <p:nvPr>
            <p:ph type="body" sz="quarter" idx="17" hasCustomPrompt="1"/>
          </p:nvPr>
        </p:nvSpPr>
        <p:spPr>
          <a:xfrm>
            <a:off x="8247751" y="3235568"/>
            <a:ext cx="2718752" cy="1535871"/>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6" name="Text Placeholder 9">
            <a:extLst>
              <a:ext uri="{FF2B5EF4-FFF2-40B4-BE49-F238E27FC236}">
                <a16:creationId xmlns:a16="http://schemas.microsoft.com/office/drawing/2014/main" id="{651956F8-7789-0A80-6198-3966BC42D3DF}"/>
              </a:ext>
            </a:extLst>
          </p:cNvPr>
          <p:cNvSpPr>
            <a:spLocks noGrp="1"/>
          </p:cNvSpPr>
          <p:nvPr>
            <p:ph type="body" sz="quarter" idx="22"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4108369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2.xml><?xml version="1.0" encoding="utf-8"?>
<p:sldLayout xmlns:a="http://schemas.openxmlformats.org/drawingml/2006/main" xmlns:r="http://schemas.openxmlformats.org/officeDocument/2006/relationships" xmlns:p="http://schemas.openxmlformats.org/presentationml/2006/main" preserve="1">
  <p:cSld name="6_Content and 2x image_Opt. B">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291BC44A-34CA-7A8D-0AC9-9309E5F996C7}"/>
              </a:ext>
            </a:extLst>
          </p:cNvPr>
          <p:cNvSpPr/>
          <p:nvPr/>
        </p:nvSpPr>
        <p:spPr>
          <a:xfrm>
            <a:off x="7814327" y="1766889"/>
            <a:ext cx="3585600" cy="3827462"/>
          </a:xfrm>
          <a:prstGeom prst="roundRect">
            <a:avLst>
              <a:gd name="adj" fmla="val 3167"/>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4E0332E2-720E-C235-A52E-C6BAEDA3B783}"/>
              </a:ext>
            </a:extLst>
          </p:cNvPr>
          <p:cNvSpPr/>
          <p:nvPr/>
        </p:nvSpPr>
        <p:spPr>
          <a:xfrm>
            <a:off x="4151311" y="1766889"/>
            <a:ext cx="3585600" cy="3827462"/>
          </a:xfrm>
          <a:prstGeom prst="roundRect">
            <a:avLst>
              <a:gd name="adj" fmla="val 3167"/>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2841625" cy="1486800"/>
          </a:xfrm>
        </p:spPr>
        <p:txBody>
          <a:bodyPr wrap="square">
            <a:noAutofit/>
          </a:bodyPr>
          <a:lstStyle>
            <a:lvl1pPr>
              <a:defRPr/>
            </a:lvl1pPr>
          </a:lstStyle>
          <a:p>
            <a:r>
              <a:rPr lang="en-US"/>
              <a:t>Title goes here</a:t>
            </a:r>
            <a:endParaRPr lang="en-AU"/>
          </a:p>
        </p:txBody>
      </p:sp>
      <p:sp>
        <p:nvSpPr>
          <p:cNvPr id="5" name="Picture Placeholder 9">
            <a:extLst>
              <a:ext uri="{FF2B5EF4-FFF2-40B4-BE49-F238E27FC236}">
                <a16:creationId xmlns:a16="http://schemas.microsoft.com/office/drawing/2014/main" id="{15753B85-3E99-126C-3F63-1139B733B60D}"/>
              </a:ext>
            </a:extLst>
          </p:cNvPr>
          <p:cNvSpPr>
            <a:spLocks noGrp="1"/>
          </p:cNvSpPr>
          <p:nvPr>
            <p:ph type="pic" sz="quarter" idx="14" hasCustomPrompt="1"/>
          </p:nvPr>
        </p:nvSpPr>
        <p:spPr>
          <a:xfrm>
            <a:off x="4151311" y="1766888"/>
            <a:ext cx="3585600" cy="2264400"/>
          </a:xfrm>
          <a:prstGeom prst="round2SameRect">
            <a:avLst>
              <a:gd name="adj1" fmla="val 5240"/>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15" name="Text Placeholder 14">
            <a:extLst>
              <a:ext uri="{FF2B5EF4-FFF2-40B4-BE49-F238E27FC236}">
                <a16:creationId xmlns:a16="http://schemas.microsoft.com/office/drawing/2014/main" id="{292771E5-457D-788E-1CE6-DCFB9E0905B5}"/>
              </a:ext>
            </a:extLst>
          </p:cNvPr>
          <p:cNvSpPr>
            <a:spLocks noGrp="1"/>
          </p:cNvSpPr>
          <p:nvPr>
            <p:ph type="body" sz="quarter" idx="17" hasCustomPrompt="1"/>
          </p:nvPr>
        </p:nvSpPr>
        <p:spPr>
          <a:xfrm>
            <a:off x="4443924" y="4237036"/>
            <a:ext cx="3000374" cy="1101600"/>
          </a:xfrm>
        </p:spPr>
        <p:txBody>
          <a:bodyPr/>
          <a:lstStyle>
            <a:lvl1pPr>
              <a:lnSpc>
                <a:spcPct val="125000"/>
              </a:lnSpc>
              <a:defRPr sz="1400">
                <a:solidFill>
                  <a:schemeClr val="tx1"/>
                </a:solidFill>
              </a:defRPr>
            </a:lvl1pPr>
          </a:lstStyle>
          <a:p>
            <a:pPr lvl="0"/>
            <a:r>
              <a:rPr lang="en-US"/>
              <a:t>Insert text</a:t>
            </a:r>
          </a:p>
        </p:txBody>
      </p:sp>
      <p:sp>
        <p:nvSpPr>
          <p:cNvPr id="12" name="Picture Placeholder 11">
            <a:extLst>
              <a:ext uri="{FF2B5EF4-FFF2-40B4-BE49-F238E27FC236}">
                <a16:creationId xmlns:a16="http://schemas.microsoft.com/office/drawing/2014/main" id="{0363B1C7-6FE5-F7F9-5ED9-42D90FD1606E}"/>
              </a:ext>
            </a:extLst>
          </p:cNvPr>
          <p:cNvSpPr>
            <a:spLocks noGrp="1"/>
          </p:cNvSpPr>
          <p:nvPr>
            <p:ph type="pic" sz="quarter" idx="16" hasCustomPrompt="1"/>
          </p:nvPr>
        </p:nvSpPr>
        <p:spPr>
          <a:xfrm>
            <a:off x="7814327" y="1766888"/>
            <a:ext cx="3585600" cy="2264400"/>
          </a:xfrm>
          <a:prstGeom prst="round2SameRect">
            <a:avLst>
              <a:gd name="adj1" fmla="val 6151"/>
              <a:gd name="adj2" fmla="val 0"/>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17" name="Text Placeholder 16">
            <a:extLst>
              <a:ext uri="{FF2B5EF4-FFF2-40B4-BE49-F238E27FC236}">
                <a16:creationId xmlns:a16="http://schemas.microsoft.com/office/drawing/2014/main" id="{EFEBDEE0-D489-B59F-7C6E-E7E834FEF087}"/>
              </a:ext>
            </a:extLst>
          </p:cNvPr>
          <p:cNvSpPr>
            <a:spLocks noGrp="1"/>
          </p:cNvSpPr>
          <p:nvPr>
            <p:ph type="body" sz="quarter" idx="18" hasCustomPrompt="1"/>
          </p:nvPr>
        </p:nvSpPr>
        <p:spPr>
          <a:xfrm>
            <a:off x="8106940" y="4237036"/>
            <a:ext cx="3000374" cy="1101725"/>
          </a:xfrm>
        </p:spPr>
        <p:txBody>
          <a:bodyPr/>
          <a:lstStyle>
            <a:lvl1pPr>
              <a:lnSpc>
                <a:spcPct val="125000"/>
              </a:lnSpc>
              <a:defRPr sz="1400">
                <a:solidFill>
                  <a:schemeClr val="tx1"/>
                </a:solidFill>
              </a:defRPr>
            </a:lvl1pPr>
          </a:lstStyle>
          <a:p>
            <a:pPr lvl="0"/>
            <a:r>
              <a:rPr lang="en-US"/>
              <a:t>Insert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25" name="Text Placeholder 9">
            <a:extLst>
              <a:ext uri="{FF2B5EF4-FFF2-40B4-BE49-F238E27FC236}">
                <a16:creationId xmlns:a16="http://schemas.microsoft.com/office/drawing/2014/main" id="{EB1E3AA0-B45C-71DA-D930-A50DFA2227DC}"/>
              </a:ext>
            </a:extLst>
          </p:cNvPr>
          <p:cNvSpPr>
            <a:spLocks noGrp="1"/>
          </p:cNvSpPr>
          <p:nvPr>
            <p:ph type="body" sz="quarter" idx="22"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27136356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3.xml><?xml version="1.0" encoding="utf-8"?>
<p:sldLayout xmlns:a="http://schemas.openxmlformats.org/drawingml/2006/main" xmlns:r="http://schemas.openxmlformats.org/officeDocument/2006/relationships" xmlns:p="http://schemas.openxmlformats.org/presentationml/2006/main" preserve="1">
  <p:cSld name="9_Content and 2x image_Opt. B">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291BC44A-34CA-7A8D-0AC9-9309E5F996C7}"/>
              </a:ext>
            </a:extLst>
          </p:cNvPr>
          <p:cNvSpPr/>
          <p:nvPr/>
        </p:nvSpPr>
        <p:spPr>
          <a:xfrm>
            <a:off x="8039099" y="1779589"/>
            <a:ext cx="3124201" cy="3827462"/>
          </a:xfrm>
          <a:prstGeom prst="roundRect">
            <a:avLst>
              <a:gd name="adj" fmla="val 3167"/>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4E0332E2-720E-C235-A52E-C6BAEDA3B783}"/>
              </a:ext>
            </a:extLst>
          </p:cNvPr>
          <p:cNvSpPr/>
          <p:nvPr/>
        </p:nvSpPr>
        <p:spPr>
          <a:xfrm>
            <a:off x="4151311" y="1766888"/>
            <a:ext cx="3113089" cy="3871911"/>
          </a:xfrm>
          <a:prstGeom prst="roundRect">
            <a:avLst>
              <a:gd name="adj" fmla="val 3167"/>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2841625" cy="1486800"/>
          </a:xfrm>
        </p:spPr>
        <p:txBody>
          <a:bodyPr wrap="square">
            <a:noAutofit/>
          </a:bodyPr>
          <a:lstStyle>
            <a:lvl1pPr>
              <a:defRPr/>
            </a:lvl1pPr>
          </a:lstStyle>
          <a:p>
            <a:r>
              <a:rPr lang="en-US"/>
              <a:t>Title goes here</a:t>
            </a:r>
            <a:endParaRPr lang="en-AU"/>
          </a:p>
        </p:txBody>
      </p:sp>
      <p:sp>
        <p:nvSpPr>
          <p:cNvPr id="15" name="Text Placeholder 14">
            <a:extLst>
              <a:ext uri="{FF2B5EF4-FFF2-40B4-BE49-F238E27FC236}">
                <a16:creationId xmlns:a16="http://schemas.microsoft.com/office/drawing/2014/main" id="{292771E5-457D-788E-1CE6-DCFB9E0905B5}"/>
              </a:ext>
            </a:extLst>
          </p:cNvPr>
          <p:cNvSpPr>
            <a:spLocks noGrp="1"/>
          </p:cNvSpPr>
          <p:nvPr>
            <p:ph type="body" sz="quarter" idx="17" hasCustomPrompt="1"/>
          </p:nvPr>
        </p:nvSpPr>
        <p:spPr>
          <a:xfrm>
            <a:off x="4443924" y="4237036"/>
            <a:ext cx="2541076" cy="1101600"/>
          </a:xfrm>
        </p:spPr>
        <p:txBody>
          <a:bodyPr/>
          <a:lstStyle>
            <a:lvl1pPr>
              <a:lnSpc>
                <a:spcPct val="125000"/>
              </a:lnSpc>
              <a:defRPr sz="1400">
                <a:solidFill>
                  <a:schemeClr val="tx1"/>
                </a:solidFill>
              </a:defRPr>
            </a:lvl1pPr>
          </a:lstStyle>
          <a:p>
            <a:pPr lvl="0"/>
            <a:r>
              <a:rPr lang="en-US"/>
              <a:t>Insert text</a:t>
            </a:r>
          </a:p>
        </p:txBody>
      </p:sp>
      <p:sp>
        <p:nvSpPr>
          <p:cNvPr id="17" name="Text Placeholder 16">
            <a:extLst>
              <a:ext uri="{FF2B5EF4-FFF2-40B4-BE49-F238E27FC236}">
                <a16:creationId xmlns:a16="http://schemas.microsoft.com/office/drawing/2014/main" id="{EFEBDEE0-D489-B59F-7C6E-E7E834FEF087}"/>
              </a:ext>
            </a:extLst>
          </p:cNvPr>
          <p:cNvSpPr>
            <a:spLocks noGrp="1"/>
          </p:cNvSpPr>
          <p:nvPr>
            <p:ph type="body" sz="quarter" idx="18" hasCustomPrompt="1"/>
          </p:nvPr>
        </p:nvSpPr>
        <p:spPr>
          <a:xfrm>
            <a:off x="8369300" y="4237036"/>
            <a:ext cx="2514600" cy="1101725"/>
          </a:xfrm>
        </p:spPr>
        <p:txBody>
          <a:bodyPr/>
          <a:lstStyle>
            <a:lvl1pPr>
              <a:lnSpc>
                <a:spcPct val="125000"/>
              </a:lnSpc>
              <a:defRPr sz="1400">
                <a:solidFill>
                  <a:schemeClr val="tx1"/>
                </a:solidFill>
              </a:defRPr>
            </a:lvl1pPr>
          </a:lstStyle>
          <a:p>
            <a:pPr lvl="0"/>
            <a:r>
              <a:rPr lang="en-US"/>
              <a:t>Insert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25" name="Text Placeholder 9">
            <a:extLst>
              <a:ext uri="{FF2B5EF4-FFF2-40B4-BE49-F238E27FC236}">
                <a16:creationId xmlns:a16="http://schemas.microsoft.com/office/drawing/2014/main" id="{EB1E3AA0-B45C-71DA-D930-A50DFA2227DC}"/>
              </a:ext>
            </a:extLst>
          </p:cNvPr>
          <p:cNvSpPr>
            <a:spLocks noGrp="1"/>
          </p:cNvSpPr>
          <p:nvPr>
            <p:ph type="body" sz="quarter" idx="22"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2366990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4.xml><?xml version="1.0" encoding="utf-8"?>
<p:sldLayout xmlns:a="http://schemas.openxmlformats.org/drawingml/2006/main" xmlns:r="http://schemas.openxmlformats.org/officeDocument/2006/relationships" xmlns:p="http://schemas.openxmlformats.org/presentationml/2006/main" preserve="1">
  <p:cSld name="7_Content and 2x image_Opt. B">
    <p:bg>
      <p:bgPr>
        <a:solidFill>
          <a:schemeClr val="bg2"/>
        </a:solidFill>
        <a:effectLst/>
      </p:bgPr>
    </p:bg>
    <p:spTree>
      <p:nvGrpSpPr>
        <p:cNvPr id="1" name=""/>
        <p:cNvGrpSpPr/>
        <p:nvPr/>
      </p:nvGrpSpPr>
      <p:grpSpPr>
        <a:xfrm>
          <a:off x="0" y="0"/>
          <a:ext cx="0" cy="0"/>
          <a:chOff x="0" y="0"/>
          <a:chExt cx="0" cy="0"/>
        </a:xfrm>
      </p:grpSpPr>
      <p:sp>
        <p:nvSpPr>
          <p:cNvPr id="28" name="Rectangle: Rounded Corners 27">
            <a:extLst>
              <a:ext uri="{FF2B5EF4-FFF2-40B4-BE49-F238E27FC236}">
                <a16:creationId xmlns:a16="http://schemas.microsoft.com/office/drawing/2014/main" id="{6917D999-BCFB-77CD-E805-C2D426688211}"/>
              </a:ext>
            </a:extLst>
          </p:cNvPr>
          <p:cNvSpPr/>
          <p:nvPr/>
        </p:nvSpPr>
        <p:spPr>
          <a:xfrm>
            <a:off x="7814327" y="3717150"/>
            <a:ext cx="3585600" cy="1877200"/>
          </a:xfrm>
          <a:prstGeom prst="roundRect">
            <a:avLst>
              <a:gd name="adj" fmla="val 6861"/>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4E0332E2-720E-C235-A52E-C6BAEDA3B783}"/>
              </a:ext>
            </a:extLst>
          </p:cNvPr>
          <p:cNvSpPr/>
          <p:nvPr/>
        </p:nvSpPr>
        <p:spPr>
          <a:xfrm>
            <a:off x="4151311" y="3717150"/>
            <a:ext cx="3585600" cy="1877200"/>
          </a:xfrm>
          <a:prstGeom prst="roundRect">
            <a:avLst>
              <a:gd name="adj" fmla="val 6861"/>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2841625" cy="1486800"/>
          </a:xfrm>
        </p:spPr>
        <p:txBody>
          <a:bodyPr wrap="square">
            <a:noAutofit/>
          </a:bodyPr>
          <a:lstStyle>
            <a:lvl1pPr>
              <a:defRPr/>
            </a:lvl1pPr>
          </a:lstStyle>
          <a:p>
            <a:r>
              <a:rPr lang="en-US"/>
              <a:t>Title goes here</a:t>
            </a:r>
            <a:endParaRPr lang="en-AU"/>
          </a:p>
        </p:txBody>
      </p:sp>
      <p:sp>
        <p:nvSpPr>
          <p:cNvPr id="5" name="Picture Placeholder 9">
            <a:extLst>
              <a:ext uri="{FF2B5EF4-FFF2-40B4-BE49-F238E27FC236}">
                <a16:creationId xmlns:a16="http://schemas.microsoft.com/office/drawing/2014/main" id="{15753B85-3E99-126C-3F63-1139B733B60D}"/>
              </a:ext>
            </a:extLst>
          </p:cNvPr>
          <p:cNvSpPr>
            <a:spLocks noGrp="1"/>
          </p:cNvSpPr>
          <p:nvPr>
            <p:ph type="pic" sz="quarter" idx="14" hasCustomPrompt="1"/>
          </p:nvPr>
        </p:nvSpPr>
        <p:spPr>
          <a:xfrm>
            <a:off x="4151311" y="1766888"/>
            <a:ext cx="3585600" cy="1878012"/>
          </a:xfrm>
          <a:prstGeom prst="roundRect">
            <a:avLst>
              <a:gd name="adj" fmla="val 5677"/>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15" name="Text Placeholder 14">
            <a:extLst>
              <a:ext uri="{FF2B5EF4-FFF2-40B4-BE49-F238E27FC236}">
                <a16:creationId xmlns:a16="http://schemas.microsoft.com/office/drawing/2014/main" id="{292771E5-457D-788E-1CE6-DCFB9E0905B5}"/>
              </a:ext>
            </a:extLst>
          </p:cNvPr>
          <p:cNvSpPr>
            <a:spLocks noGrp="1"/>
          </p:cNvSpPr>
          <p:nvPr>
            <p:ph type="body" sz="quarter" idx="17" hasCustomPrompt="1"/>
          </p:nvPr>
        </p:nvSpPr>
        <p:spPr>
          <a:xfrm>
            <a:off x="4443924" y="4033474"/>
            <a:ext cx="3000374" cy="1248339"/>
          </a:xfrm>
        </p:spPr>
        <p:txBody>
          <a:bodyPr/>
          <a:lstStyle>
            <a:lvl1pPr>
              <a:lnSpc>
                <a:spcPct val="125000"/>
              </a:lnSpc>
              <a:defRPr sz="1400">
                <a:solidFill>
                  <a:schemeClr val="tx1"/>
                </a:solidFill>
              </a:defRPr>
            </a:lvl1pPr>
          </a:lstStyle>
          <a:p>
            <a:pPr lvl="0"/>
            <a:r>
              <a:rPr lang="en-US"/>
              <a:t>Insert text</a:t>
            </a:r>
          </a:p>
        </p:txBody>
      </p:sp>
      <p:sp>
        <p:nvSpPr>
          <p:cNvPr id="12" name="Picture Placeholder 11">
            <a:extLst>
              <a:ext uri="{FF2B5EF4-FFF2-40B4-BE49-F238E27FC236}">
                <a16:creationId xmlns:a16="http://schemas.microsoft.com/office/drawing/2014/main" id="{0363B1C7-6FE5-F7F9-5ED9-42D90FD1606E}"/>
              </a:ext>
            </a:extLst>
          </p:cNvPr>
          <p:cNvSpPr>
            <a:spLocks noGrp="1"/>
          </p:cNvSpPr>
          <p:nvPr>
            <p:ph type="pic" sz="quarter" idx="16" hasCustomPrompt="1"/>
          </p:nvPr>
        </p:nvSpPr>
        <p:spPr>
          <a:xfrm>
            <a:off x="7814327" y="1766888"/>
            <a:ext cx="3585600" cy="1878012"/>
          </a:xfrm>
          <a:prstGeom prst="roundRect">
            <a:avLst>
              <a:gd name="adj" fmla="val 6244"/>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17" name="Text Placeholder 16">
            <a:extLst>
              <a:ext uri="{FF2B5EF4-FFF2-40B4-BE49-F238E27FC236}">
                <a16:creationId xmlns:a16="http://schemas.microsoft.com/office/drawing/2014/main" id="{EFEBDEE0-D489-B59F-7C6E-E7E834FEF087}"/>
              </a:ext>
            </a:extLst>
          </p:cNvPr>
          <p:cNvSpPr>
            <a:spLocks noGrp="1"/>
          </p:cNvSpPr>
          <p:nvPr>
            <p:ph type="body" sz="quarter" idx="18" hasCustomPrompt="1"/>
          </p:nvPr>
        </p:nvSpPr>
        <p:spPr>
          <a:xfrm>
            <a:off x="8106940" y="4033474"/>
            <a:ext cx="3000374" cy="1249725"/>
          </a:xfrm>
        </p:spPr>
        <p:txBody>
          <a:bodyPr/>
          <a:lstStyle>
            <a:lvl1pPr>
              <a:lnSpc>
                <a:spcPct val="125000"/>
              </a:lnSpc>
              <a:defRPr sz="1400">
                <a:solidFill>
                  <a:schemeClr val="tx1"/>
                </a:solidFill>
              </a:defRPr>
            </a:lvl1pPr>
          </a:lstStyle>
          <a:p>
            <a:pPr lvl="0"/>
            <a:r>
              <a:rPr lang="en-US"/>
              <a:t>Insert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25" name="Text Placeholder 9">
            <a:extLst>
              <a:ext uri="{FF2B5EF4-FFF2-40B4-BE49-F238E27FC236}">
                <a16:creationId xmlns:a16="http://schemas.microsoft.com/office/drawing/2014/main" id="{EB1E3AA0-B45C-71DA-D930-A50DFA2227DC}"/>
              </a:ext>
            </a:extLst>
          </p:cNvPr>
          <p:cNvSpPr>
            <a:spLocks noGrp="1"/>
          </p:cNvSpPr>
          <p:nvPr>
            <p:ph type="body" sz="quarter" idx="22"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7797461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5.xml><?xml version="1.0" encoding="utf-8"?>
<p:sldLayout xmlns:a="http://schemas.openxmlformats.org/drawingml/2006/main" xmlns:r="http://schemas.openxmlformats.org/officeDocument/2006/relationships" xmlns:p="http://schemas.openxmlformats.org/presentationml/2006/main" preserve="1">
  <p:cSld name="7_Comparison x3 content_Opt. B">
    <p:bg>
      <p:bgPr>
        <a:solidFill>
          <a:schemeClr val="bg2"/>
        </a:solidFill>
        <a:effectLst/>
      </p:bgPr>
    </p:bg>
    <p:spTree>
      <p:nvGrpSpPr>
        <p:cNvPr id="1" name=""/>
        <p:cNvGrpSpPr/>
        <p:nvPr/>
      </p:nvGrpSpPr>
      <p:grpSpPr>
        <a:xfrm>
          <a:off x="0" y="0"/>
          <a:ext cx="0" cy="0"/>
          <a:chOff x="0" y="0"/>
          <a:chExt cx="0" cy="0"/>
        </a:xfrm>
      </p:grpSpPr>
      <p:sp>
        <p:nvSpPr>
          <p:cNvPr id="16" name="Rectangle: Rounded Corners 15">
            <a:extLst>
              <a:ext uri="{FF2B5EF4-FFF2-40B4-BE49-F238E27FC236}">
                <a16:creationId xmlns:a16="http://schemas.microsoft.com/office/drawing/2014/main" id="{DF2ABF25-292E-33EA-6C22-DEE8A7C8FD29}"/>
              </a:ext>
            </a:extLst>
          </p:cNvPr>
          <p:cNvSpPr/>
          <p:nvPr/>
        </p:nvSpPr>
        <p:spPr>
          <a:xfrm>
            <a:off x="4164806" y="1773238"/>
            <a:ext cx="7235032" cy="1223570"/>
          </a:xfrm>
          <a:prstGeom prst="roundRect">
            <a:avLst>
              <a:gd name="adj" fmla="val 9099"/>
            </a:avLst>
          </a:prstGeom>
          <a:solidFill>
            <a:schemeClr val="bg1"/>
          </a:solidFill>
          <a:ln w="6350" cap="flat">
            <a:noFill/>
            <a:prstDash val="solid"/>
            <a:miter/>
          </a:ln>
        </p:spPr>
        <p:txBody>
          <a:bodyPr rtlCol="0" anchor="ctr"/>
          <a:lstStyle/>
          <a:p>
            <a:endParaRPr lang="en-AU"/>
          </a:p>
        </p:txBody>
      </p:sp>
      <p:sp>
        <p:nvSpPr>
          <p:cNvPr id="20" name="Rectangle: Rounded Corners 19">
            <a:extLst>
              <a:ext uri="{FF2B5EF4-FFF2-40B4-BE49-F238E27FC236}">
                <a16:creationId xmlns:a16="http://schemas.microsoft.com/office/drawing/2014/main" id="{8D308EC9-2896-F3BF-8D18-5298E28EFB8E}"/>
              </a:ext>
            </a:extLst>
          </p:cNvPr>
          <p:cNvSpPr/>
          <p:nvPr/>
        </p:nvSpPr>
        <p:spPr>
          <a:xfrm>
            <a:off x="4164806" y="3072008"/>
            <a:ext cx="7235032" cy="1223570"/>
          </a:xfrm>
          <a:prstGeom prst="roundRect">
            <a:avLst>
              <a:gd name="adj" fmla="val 9099"/>
            </a:avLst>
          </a:prstGeom>
          <a:solidFill>
            <a:schemeClr val="bg1"/>
          </a:solidFill>
          <a:ln w="6350" cap="flat">
            <a:noFill/>
            <a:prstDash val="solid"/>
            <a:miter/>
          </a:ln>
        </p:spPr>
        <p:txBody>
          <a:bodyPr rtlCol="0" anchor="ctr"/>
          <a:lstStyle/>
          <a:p>
            <a:endParaRPr lang="en-AU"/>
          </a:p>
        </p:txBody>
      </p:sp>
      <p:sp>
        <p:nvSpPr>
          <p:cNvPr id="21" name="Rectangle: Rounded Corners 20">
            <a:extLst>
              <a:ext uri="{FF2B5EF4-FFF2-40B4-BE49-F238E27FC236}">
                <a16:creationId xmlns:a16="http://schemas.microsoft.com/office/drawing/2014/main" id="{D4502C56-8595-A0E3-4849-729C1ADBDBB2}"/>
              </a:ext>
            </a:extLst>
          </p:cNvPr>
          <p:cNvSpPr/>
          <p:nvPr/>
        </p:nvSpPr>
        <p:spPr>
          <a:xfrm>
            <a:off x="4164806" y="4370780"/>
            <a:ext cx="7235032" cy="1223570"/>
          </a:xfrm>
          <a:prstGeom prst="roundRect">
            <a:avLst>
              <a:gd name="adj" fmla="val 9099"/>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2841625" cy="1486800"/>
          </a:xfrm>
        </p:spPr>
        <p:txBody>
          <a:bodyPr/>
          <a:lstStyle/>
          <a:p>
            <a:r>
              <a:rPr lang="en-US"/>
              <a:t>Title goes here</a:t>
            </a:r>
            <a:endParaRPr lang="en-AU"/>
          </a:p>
        </p:txBody>
      </p:sp>
      <p:sp>
        <p:nvSpPr>
          <p:cNvPr id="11" name="Picture Placeholder 10">
            <a:extLst>
              <a:ext uri="{FF2B5EF4-FFF2-40B4-BE49-F238E27FC236}">
                <a16:creationId xmlns:a16="http://schemas.microsoft.com/office/drawing/2014/main" id="{382FD63E-C012-A708-5A4D-B5C0FE6B455A}"/>
              </a:ext>
            </a:extLst>
          </p:cNvPr>
          <p:cNvSpPr>
            <a:spLocks noGrp="1" noChangeAspect="1"/>
          </p:cNvSpPr>
          <p:nvPr>
            <p:ph type="pic" sz="quarter" idx="18" hasCustomPrompt="1"/>
          </p:nvPr>
        </p:nvSpPr>
        <p:spPr>
          <a:xfrm>
            <a:off x="4602163" y="2169023"/>
            <a:ext cx="432000" cy="432000"/>
          </a:xfrm>
          <a:noFill/>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8" name="Text Placeholder 9">
            <a:extLst>
              <a:ext uri="{FF2B5EF4-FFF2-40B4-BE49-F238E27FC236}">
                <a16:creationId xmlns:a16="http://schemas.microsoft.com/office/drawing/2014/main" id="{E1FC5FCD-6228-69FD-E75D-3C6E91855B08}"/>
              </a:ext>
            </a:extLst>
          </p:cNvPr>
          <p:cNvSpPr>
            <a:spLocks noGrp="1"/>
          </p:cNvSpPr>
          <p:nvPr>
            <p:ph type="body" sz="quarter" idx="15" hasCustomPrompt="1"/>
          </p:nvPr>
        </p:nvSpPr>
        <p:spPr>
          <a:xfrm>
            <a:off x="5450641" y="2116823"/>
            <a:ext cx="1242000" cy="536400"/>
          </a:xfrm>
        </p:spPr>
        <p:txBody>
          <a:bodyPr anchor="ctr" anchorCtr="0"/>
          <a:lstStyle>
            <a:lvl1pPr>
              <a:lnSpc>
                <a:spcPct val="100000"/>
              </a:lnSpc>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p:txBody>
      </p:sp>
      <p:sp>
        <p:nvSpPr>
          <p:cNvPr id="22" name="Text Placeholder 21">
            <a:extLst>
              <a:ext uri="{FF2B5EF4-FFF2-40B4-BE49-F238E27FC236}">
                <a16:creationId xmlns:a16="http://schemas.microsoft.com/office/drawing/2014/main" id="{4C45938A-19B5-213B-1CD6-BF7C6025645B}"/>
              </a:ext>
            </a:extLst>
          </p:cNvPr>
          <p:cNvSpPr>
            <a:spLocks noGrp="1"/>
          </p:cNvSpPr>
          <p:nvPr>
            <p:ph type="body" sz="quarter" idx="20"/>
          </p:nvPr>
        </p:nvSpPr>
        <p:spPr>
          <a:xfrm>
            <a:off x="6945314" y="2108004"/>
            <a:ext cx="4004524" cy="554038"/>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400"/>
            </a:lvl2pPr>
            <a:lvl3pPr marL="0" indent="0">
              <a:buNone/>
              <a:defRPr/>
            </a:lvl3pPr>
          </a:lstStyle>
          <a:p>
            <a:pPr lvl="0"/>
            <a:r>
              <a:rPr lang="en-US"/>
              <a:t>Click to edit Master text styles</a:t>
            </a:r>
          </a:p>
          <a:p>
            <a:pPr lvl="1"/>
            <a:r>
              <a:rPr lang="en-US"/>
              <a:t>Second level</a:t>
            </a:r>
          </a:p>
        </p:txBody>
      </p:sp>
      <p:sp>
        <p:nvSpPr>
          <p:cNvPr id="17" name="Picture Placeholder 16">
            <a:extLst>
              <a:ext uri="{FF2B5EF4-FFF2-40B4-BE49-F238E27FC236}">
                <a16:creationId xmlns:a16="http://schemas.microsoft.com/office/drawing/2014/main" id="{31502109-67E8-CC15-DD95-C76E80DDEA9D}"/>
              </a:ext>
            </a:extLst>
          </p:cNvPr>
          <p:cNvSpPr>
            <a:spLocks noGrp="1" noChangeAspect="1"/>
          </p:cNvSpPr>
          <p:nvPr>
            <p:ph type="pic" sz="quarter" idx="19" hasCustomPrompt="1"/>
          </p:nvPr>
        </p:nvSpPr>
        <p:spPr>
          <a:xfrm>
            <a:off x="4542262" y="3467793"/>
            <a:ext cx="432000" cy="4320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9" name="Text Placeholder 22">
            <a:extLst>
              <a:ext uri="{FF2B5EF4-FFF2-40B4-BE49-F238E27FC236}">
                <a16:creationId xmlns:a16="http://schemas.microsoft.com/office/drawing/2014/main" id="{B61CF672-C6D1-BA7E-493C-1510A70500DF}"/>
              </a:ext>
            </a:extLst>
          </p:cNvPr>
          <p:cNvSpPr>
            <a:spLocks noGrp="1"/>
          </p:cNvSpPr>
          <p:nvPr>
            <p:ph type="body" sz="quarter" idx="17" hasCustomPrompt="1"/>
          </p:nvPr>
        </p:nvSpPr>
        <p:spPr>
          <a:xfrm>
            <a:off x="5450641" y="3415593"/>
            <a:ext cx="1242000" cy="536400"/>
          </a:xfrm>
        </p:spPr>
        <p:txBody>
          <a:bodyPr anchor="ctr" anchorCtr="0"/>
          <a:lstStyle>
            <a:lvl1pPr>
              <a:lnSpc>
                <a:spcPct val="100000"/>
              </a:lnSpc>
              <a:defRPr sz="1600"/>
            </a:lvl1pPr>
          </a:lstStyle>
          <a:p>
            <a:pPr lvl="0"/>
            <a:r>
              <a:rPr lang="en-US"/>
              <a:t>Body text heading</a:t>
            </a:r>
          </a:p>
        </p:txBody>
      </p:sp>
      <p:sp>
        <p:nvSpPr>
          <p:cNvPr id="24" name="Text Placeholder 23">
            <a:extLst>
              <a:ext uri="{FF2B5EF4-FFF2-40B4-BE49-F238E27FC236}">
                <a16:creationId xmlns:a16="http://schemas.microsoft.com/office/drawing/2014/main" id="{73D05A6F-D057-78E8-F323-3E93536054BC}"/>
              </a:ext>
            </a:extLst>
          </p:cNvPr>
          <p:cNvSpPr>
            <a:spLocks noGrp="1"/>
          </p:cNvSpPr>
          <p:nvPr>
            <p:ph type="body" sz="quarter" idx="21"/>
          </p:nvPr>
        </p:nvSpPr>
        <p:spPr>
          <a:xfrm>
            <a:off x="6945313" y="3406593"/>
            <a:ext cx="4005583" cy="554400"/>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400"/>
            </a:lvl2pPr>
          </a:lstStyle>
          <a:p>
            <a:pPr lvl="0"/>
            <a:r>
              <a:rPr lang="en-US"/>
              <a:t>Click to edit Master text styles</a:t>
            </a:r>
          </a:p>
          <a:p>
            <a:pPr lvl="1"/>
            <a:r>
              <a:rPr lang="en-US"/>
              <a:t>Second level</a:t>
            </a:r>
          </a:p>
        </p:txBody>
      </p:sp>
      <p:sp>
        <p:nvSpPr>
          <p:cNvPr id="15" name="Picture Placeholder 14">
            <a:extLst>
              <a:ext uri="{FF2B5EF4-FFF2-40B4-BE49-F238E27FC236}">
                <a16:creationId xmlns:a16="http://schemas.microsoft.com/office/drawing/2014/main" id="{84EC4D1B-EF1D-E6B3-74CA-042172EC788E}"/>
              </a:ext>
            </a:extLst>
          </p:cNvPr>
          <p:cNvSpPr>
            <a:spLocks noGrp="1" noChangeAspect="1"/>
          </p:cNvSpPr>
          <p:nvPr>
            <p:ph type="pic" sz="quarter" idx="22" hasCustomPrompt="1"/>
          </p:nvPr>
        </p:nvSpPr>
        <p:spPr>
          <a:xfrm>
            <a:off x="4542262" y="4766565"/>
            <a:ext cx="432000" cy="4320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23" name="Text Placeholder 22">
            <a:extLst>
              <a:ext uri="{FF2B5EF4-FFF2-40B4-BE49-F238E27FC236}">
                <a16:creationId xmlns:a16="http://schemas.microsoft.com/office/drawing/2014/main" id="{0DAA45F7-CDE4-4AD8-E90E-0FC950C41527}"/>
              </a:ext>
            </a:extLst>
          </p:cNvPr>
          <p:cNvSpPr>
            <a:spLocks noGrp="1"/>
          </p:cNvSpPr>
          <p:nvPr>
            <p:ph type="body" sz="quarter" idx="23" hasCustomPrompt="1"/>
          </p:nvPr>
        </p:nvSpPr>
        <p:spPr>
          <a:xfrm>
            <a:off x="5450641" y="4714365"/>
            <a:ext cx="1242000" cy="536400"/>
          </a:xfrm>
        </p:spPr>
        <p:txBody>
          <a:bodyPr anchor="ctr" anchorCtr="0"/>
          <a:lstStyle>
            <a:lvl1pPr>
              <a:lnSpc>
                <a:spcPct val="100000"/>
              </a:lnSpc>
              <a:defRPr sz="1600"/>
            </a:lvl1pPr>
          </a:lstStyle>
          <a:p>
            <a:pPr lvl="0"/>
            <a:r>
              <a:rPr lang="en-US"/>
              <a:t>Body text heading</a:t>
            </a:r>
          </a:p>
        </p:txBody>
      </p:sp>
      <p:sp>
        <p:nvSpPr>
          <p:cNvPr id="29" name="Text Placeholder 28">
            <a:extLst>
              <a:ext uri="{FF2B5EF4-FFF2-40B4-BE49-F238E27FC236}">
                <a16:creationId xmlns:a16="http://schemas.microsoft.com/office/drawing/2014/main" id="{A06531F0-91A6-F910-75F8-C5F232A110AD}"/>
              </a:ext>
            </a:extLst>
          </p:cNvPr>
          <p:cNvSpPr>
            <a:spLocks noGrp="1"/>
          </p:cNvSpPr>
          <p:nvPr>
            <p:ph type="body" sz="quarter" idx="24"/>
          </p:nvPr>
        </p:nvSpPr>
        <p:spPr>
          <a:xfrm>
            <a:off x="6945312" y="4705365"/>
            <a:ext cx="4003937" cy="554400"/>
          </a:xfrm>
        </p:spPr>
        <p:txBody>
          <a:bodyPr anchor="ctr" anchorCtr="0"/>
          <a:lstStyle>
            <a:lvl1pPr>
              <a:defRPr sz="1400">
                <a:solidFill>
                  <a:schemeClr val="tx1"/>
                </a:solidFill>
              </a:defRPr>
            </a:lvl1pPr>
            <a:lvl2pPr marL="172800" indent="-172800">
              <a:buClr>
                <a:schemeClr val="accent1"/>
              </a:buClr>
              <a:buFont typeface="Arial" panose="020B0604020202020204" pitchFamily="34" charset="0"/>
              <a:buChar char="•"/>
              <a:defRPr sz="1400"/>
            </a:lvl2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6" name="Text Placeholder 9">
            <a:extLst>
              <a:ext uri="{FF2B5EF4-FFF2-40B4-BE49-F238E27FC236}">
                <a16:creationId xmlns:a16="http://schemas.microsoft.com/office/drawing/2014/main" id="{0ADEDFC9-FA30-8351-299D-0332A3C57E38}"/>
              </a:ext>
            </a:extLst>
          </p:cNvPr>
          <p:cNvSpPr>
            <a:spLocks noGrp="1"/>
          </p:cNvSpPr>
          <p:nvPr>
            <p:ph type="body" sz="quarter" idx="25"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728797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6.xml><?xml version="1.0" encoding="utf-8"?>
<p:sldLayout xmlns:a="http://schemas.openxmlformats.org/drawingml/2006/main" xmlns:r="http://schemas.openxmlformats.org/officeDocument/2006/relationships" xmlns:p="http://schemas.openxmlformats.org/presentationml/2006/main" preserve="1">
  <p:cSld name="7_Comparison x3 content_Opt. A">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756F227-F0AF-DD1D-53F2-25E2F86E70EF}"/>
              </a:ext>
            </a:extLst>
          </p:cNvPr>
          <p:cNvSpPr/>
          <p:nvPr/>
        </p:nvSpPr>
        <p:spPr>
          <a:xfrm>
            <a:off x="4151312" y="1766888"/>
            <a:ext cx="2365200" cy="3827462"/>
          </a:xfrm>
          <a:prstGeom prst="roundRect">
            <a:avLst>
              <a:gd name="adj" fmla="val 4135"/>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EFB42E1A-00CF-F31C-3936-8F0CC1BC6C78}"/>
              </a:ext>
            </a:extLst>
          </p:cNvPr>
          <p:cNvSpPr/>
          <p:nvPr/>
        </p:nvSpPr>
        <p:spPr>
          <a:xfrm>
            <a:off x="9033049" y="1766888"/>
            <a:ext cx="2365200" cy="3827462"/>
          </a:xfrm>
          <a:prstGeom prst="roundRect">
            <a:avLst>
              <a:gd name="adj" fmla="val 4135"/>
            </a:avLst>
          </a:prstGeom>
          <a:solidFill>
            <a:schemeClr val="bg1"/>
          </a:solidFill>
          <a:ln w="6350" cap="flat">
            <a:noFill/>
            <a:prstDash val="solid"/>
            <a:miter/>
          </a:ln>
        </p:spPr>
        <p:txBody>
          <a:bodyPr rtlCol="0" anchor="ctr"/>
          <a:lstStyle/>
          <a:p>
            <a:endParaRPr lang="en-AU"/>
          </a:p>
        </p:txBody>
      </p:sp>
      <p:sp>
        <p:nvSpPr>
          <p:cNvPr id="10" name="Rectangle: Rounded Corners 9">
            <a:extLst>
              <a:ext uri="{FF2B5EF4-FFF2-40B4-BE49-F238E27FC236}">
                <a16:creationId xmlns:a16="http://schemas.microsoft.com/office/drawing/2014/main" id="{3F9F2B5C-E9F4-7D2D-7E20-8607A7D708F7}"/>
              </a:ext>
            </a:extLst>
          </p:cNvPr>
          <p:cNvSpPr/>
          <p:nvPr/>
        </p:nvSpPr>
        <p:spPr>
          <a:xfrm>
            <a:off x="6592181" y="1766888"/>
            <a:ext cx="2365200" cy="3827462"/>
          </a:xfrm>
          <a:prstGeom prst="roundRect">
            <a:avLst>
              <a:gd name="adj" fmla="val 4135"/>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2841625" cy="1486800"/>
          </a:xfrm>
        </p:spPr>
        <p:txBody>
          <a:bodyPr rIns="108000"/>
          <a:lstStyle/>
          <a:p>
            <a:r>
              <a:rPr lang="en-US"/>
              <a:t>Title goes here</a:t>
            </a:r>
            <a:endParaRPr lang="en-AU"/>
          </a:p>
        </p:txBody>
      </p:sp>
      <p:sp>
        <p:nvSpPr>
          <p:cNvPr id="11" name="Picture Placeholder 10">
            <a:extLst>
              <a:ext uri="{FF2B5EF4-FFF2-40B4-BE49-F238E27FC236}">
                <a16:creationId xmlns:a16="http://schemas.microsoft.com/office/drawing/2014/main" id="{382FD63E-C012-A708-5A4D-B5C0FE6B455A}"/>
              </a:ext>
            </a:extLst>
          </p:cNvPr>
          <p:cNvSpPr>
            <a:spLocks noGrp="1"/>
          </p:cNvSpPr>
          <p:nvPr>
            <p:ph type="pic" sz="quarter" idx="18" hasCustomPrompt="1"/>
          </p:nvPr>
        </p:nvSpPr>
        <p:spPr>
          <a:xfrm>
            <a:off x="4415912" y="2099735"/>
            <a:ext cx="561600" cy="561600"/>
          </a:xfrm>
          <a:noFill/>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8" name="Text Placeholder 9">
            <a:extLst>
              <a:ext uri="{FF2B5EF4-FFF2-40B4-BE49-F238E27FC236}">
                <a16:creationId xmlns:a16="http://schemas.microsoft.com/office/drawing/2014/main" id="{E1FC5FCD-6228-69FD-E75D-3C6E91855B08}"/>
              </a:ext>
            </a:extLst>
          </p:cNvPr>
          <p:cNvSpPr>
            <a:spLocks noGrp="1"/>
          </p:cNvSpPr>
          <p:nvPr>
            <p:ph type="body" sz="quarter" idx="15" hasCustomPrompt="1"/>
          </p:nvPr>
        </p:nvSpPr>
        <p:spPr>
          <a:xfrm>
            <a:off x="4415912" y="2886234"/>
            <a:ext cx="1836000" cy="2375195"/>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7" name="Picture Placeholder 16">
            <a:extLst>
              <a:ext uri="{FF2B5EF4-FFF2-40B4-BE49-F238E27FC236}">
                <a16:creationId xmlns:a16="http://schemas.microsoft.com/office/drawing/2014/main" id="{31502109-67E8-CC15-DD95-C76E80DDEA9D}"/>
              </a:ext>
            </a:extLst>
          </p:cNvPr>
          <p:cNvSpPr>
            <a:spLocks noGrp="1"/>
          </p:cNvSpPr>
          <p:nvPr>
            <p:ph type="pic" sz="quarter" idx="19" hasCustomPrompt="1"/>
          </p:nvPr>
        </p:nvSpPr>
        <p:spPr>
          <a:xfrm>
            <a:off x="6856781" y="2099735"/>
            <a:ext cx="561600" cy="5616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9" name="Text Placeholder 22">
            <a:extLst>
              <a:ext uri="{FF2B5EF4-FFF2-40B4-BE49-F238E27FC236}">
                <a16:creationId xmlns:a16="http://schemas.microsoft.com/office/drawing/2014/main" id="{B61CF672-C6D1-BA7E-493C-1510A70500DF}"/>
              </a:ext>
            </a:extLst>
          </p:cNvPr>
          <p:cNvSpPr>
            <a:spLocks noGrp="1"/>
          </p:cNvSpPr>
          <p:nvPr>
            <p:ph type="body" sz="quarter" idx="17" hasCustomPrompt="1"/>
          </p:nvPr>
        </p:nvSpPr>
        <p:spPr>
          <a:xfrm>
            <a:off x="6856781" y="2886234"/>
            <a:ext cx="1836000" cy="2375195"/>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16" name="Picture Placeholder 14">
            <a:extLst>
              <a:ext uri="{FF2B5EF4-FFF2-40B4-BE49-F238E27FC236}">
                <a16:creationId xmlns:a16="http://schemas.microsoft.com/office/drawing/2014/main" id="{7F20652D-2F1F-D1F0-3E4D-3509DA037739}"/>
              </a:ext>
            </a:extLst>
          </p:cNvPr>
          <p:cNvSpPr>
            <a:spLocks noGrp="1"/>
          </p:cNvSpPr>
          <p:nvPr>
            <p:ph type="pic" sz="quarter" idx="22" hasCustomPrompt="1"/>
          </p:nvPr>
        </p:nvSpPr>
        <p:spPr>
          <a:xfrm>
            <a:off x="9297649" y="2099735"/>
            <a:ext cx="561600" cy="5616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24" name="Text Placeholder 23">
            <a:extLst>
              <a:ext uri="{FF2B5EF4-FFF2-40B4-BE49-F238E27FC236}">
                <a16:creationId xmlns:a16="http://schemas.microsoft.com/office/drawing/2014/main" id="{90503E47-B49E-B2CC-35E1-1A6FC0B53853}"/>
              </a:ext>
            </a:extLst>
          </p:cNvPr>
          <p:cNvSpPr>
            <a:spLocks noGrp="1"/>
          </p:cNvSpPr>
          <p:nvPr>
            <p:ph type="body" sz="quarter" idx="23" hasCustomPrompt="1"/>
          </p:nvPr>
        </p:nvSpPr>
        <p:spPr>
          <a:xfrm>
            <a:off x="9297649" y="2886234"/>
            <a:ext cx="1836000" cy="237490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28" name="Text Placeholder 9">
            <a:extLst>
              <a:ext uri="{FF2B5EF4-FFF2-40B4-BE49-F238E27FC236}">
                <a16:creationId xmlns:a16="http://schemas.microsoft.com/office/drawing/2014/main" id="{23AFFFA1-7782-D35F-76EC-E9CC0193761C}"/>
              </a:ext>
            </a:extLst>
          </p:cNvPr>
          <p:cNvSpPr>
            <a:spLocks noGrp="1"/>
          </p:cNvSpPr>
          <p:nvPr>
            <p:ph type="body" sz="quarter" idx="25"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600860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7.xml><?xml version="1.0" encoding="utf-8"?>
<p:sldLayout xmlns:a="http://schemas.openxmlformats.org/drawingml/2006/main" xmlns:r="http://schemas.openxmlformats.org/officeDocument/2006/relationships" xmlns:p="http://schemas.openxmlformats.org/presentationml/2006/main" preserve="1">
  <p:cSld name="7_Comparison x3 content_Opt. C">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333B05D3-68A8-C632-84A0-EAC60AD2E931}"/>
              </a:ext>
            </a:extLst>
          </p:cNvPr>
          <p:cNvSpPr/>
          <p:nvPr/>
        </p:nvSpPr>
        <p:spPr>
          <a:xfrm>
            <a:off x="804333" y="2120552"/>
            <a:ext cx="3481200" cy="4094511"/>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A07515A3-C381-B145-B4D6-DD1244199023}"/>
              </a:ext>
            </a:extLst>
          </p:cNvPr>
          <p:cNvSpPr/>
          <p:nvPr/>
        </p:nvSpPr>
        <p:spPr>
          <a:xfrm>
            <a:off x="4361351" y="2120552"/>
            <a:ext cx="3481200" cy="4094511"/>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98E00B6C-21E8-910B-AB28-DE7C1A401982}"/>
              </a:ext>
            </a:extLst>
          </p:cNvPr>
          <p:cNvSpPr/>
          <p:nvPr/>
        </p:nvSpPr>
        <p:spPr>
          <a:xfrm>
            <a:off x="7921015" y="2120552"/>
            <a:ext cx="3481200" cy="4094511"/>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15" name="Picture Placeholder 9">
            <a:extLst>
              <a:ext uri="{FF2B5EF4-FFF2-40B4-BE49-F238E27FC236}">
                <a16:creationId xmlns:a16="http://schemas.microsoft.com/office/drawing/2014/main" id="{123DE78E-CFD8-4F41-B022-C38D73649FC8}"/>
              </a:ext>
            </a:extLst>
          </p:cNvPr>
          <p:cNvSpPr>
            <a:spLocks noGrp="1"/>
          </p:cNvSpPr>
          <p:nvPr>
            <p:ph type="pic" sz="quarter" idx="14" hasCustomPrompt="1"/>
          </p:nvPr>
        </p:nvSpPr>
        <p:spPr>
          <a:xfrm>
            <a:off x="801687" y="1781494"/>
            <a:ext cx="3481200" cy="2073600"/>
          </a:xfrm>
          <a:prstGeom prst="round2SameRect">
            <a:avLst>
              <a:gd name="adj1" fmla="val 4836"/>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8" name="Text Placeholder 9">
            <a:extLst>
              <a:ext uri="{FF2B5EF4-FFF2-40B4-BE49-F238E27FC236}">
                <a16:creationId xmlns:a16="http://schemas.microsoft.com/office/drawing/2014/main" id="{1349048D-06BF-26D5-0FD9-E0E801EE3577}"/>
              </a:ext>
            </a:extLst>
          </p:cNvPr>
          <p:cNvSpPr>
            <a:spLocks noGrp="1"/>
          </p:cNvSpPr>
          <p:nvPr>
            <p:ph type="body" sz="quarter" idx="15" hasCustomPrompt="1"/>
          </p:nvPr>
        </p:nvSpPr>
        <p:spPr>
          <a:xfrm>
            <a:off x="1191999" y="4145363"/>
            <a:ext cx="2705868" cy="177840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6" name="Picture Placeholder 11">
            <a:extLst>
              <a:ext uri="{FF2B5EF4-FFF2-40B4-BE49-F238E27FC236}">
                <a16:creationId xmlns:a16="http://schemas.microsoft.com/office/drawing/2014/main" id="{1DB9A215-7213-9D82-18BC-4D54CA9E933B}"/>
              </a:ext>
            </a:extLst>
          </p:cNvPr>
          <p:cNvSpPr>
            <a:spLocks noGrp="1"/>
          </p:cNvSpPr>
          <p:nvPr>
            <p:ph type="pic" sz="quarter" idx="16" hasCustomPrompt="1"/>
          </p:nvPr>
        </p:nvSpPr>
        <p:spPr>
          <a:xfrm>
            <a:off x="4361351" y="1781494"/>
            <a:ext cx="3481200" cy="2073600"/>
          </a:xfrm>
          <a:prstGeom prst="round2SameRect">
            <a:avLst>
              <a:gd name="adj1" fmla="val 4594"/>
              <a:gd name="adj2" fmla="val 0"/>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9" name="Text Placeholder 22">
            <a:extLst>
              <a:ext uri="{FF2B5EF4-FFF2-40B4-BE49-F238E27FC236}">
                <a16:creationId xmlns:a16="http://schemas.microsoft.com/office/drawing/2014/main" id="{170E8203-D9F7-D30A-AAE3-89F30751673D}"/>
              </a:ext>
            </a:extLst>
          </p:cNvPr>
          <p:cNvSpPr>
            <a:spLocks noGrp="1"/>
          </p:cNvSpPr>
          <p:nvPr>
            <p:ph type="body" sz="quarter" idx="17" hasCustomPrompt="1"/>
          </p:nvPr>
        </p:nvSpPr>
        <p:spPr>
          <a:xfrm>
            <a:off x="4749017" y="4145363"/>
            <a:ext cx="2705868" cy="177840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8" name="Picture Placeholder 17">
            <a:extLst>
              <a:ext uri="{FF2B5EF4-FFF2-40B4-BE49-F238E27FC236}">
                <a16:creationId xmlns:a16="http://schemas.microsoft.com/office/drawing/2014/main" id="{142E7EEA-F1A5-66B0-BA07-AF0898C86ED1}"/>
              </a:ext>
            </a:extLst>
          </p:cNvPr>
          <p:cNvSpPr>
            <a:spLocks noGrp="1"/>
          </p:cNvSpPr>
          <p:nvPr>
            <p:ph type="pic" sz="quarter" idx="24" hasCustomPrompt="1"/>
          </p:nvPr>
        </p:nvSpPr>
        <p:spPr>
          <a:xfrm>
            <a:off x="7921015" y="1781494"/>
            <a:ext cx="3481200" cy="2073600"/>
          </a:xfrm>
          <a:prstGeom prst="round2SameRect">
            <a:avLst>
              <a:gd name="adj1" fmla="val 5030"/>
              <a:gd name="adj2" fmla="val 0"/>
            </a:avLst>
          </a:prstGeom>
          <a:solidFill>
            <a:schemeClr val="bg1">
              <a:lumMod val="75000"/>
            </a:schemeClr>
          </a:solidFill>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10" name="Text Placeholder 23">
            <a:extLst>
              <a:ext uri="{FF2B5EF4-FFF2-40B4-BE49-F238E27FC236}">
                <a16:creationId xmlns:a16="http://schemas.microsoft.com/office/drawing/2014/main" id="{02961BE1-3774-5415-1A5F-60D6DAA8A57E}"/>
              </a:ext>
            </a:extLst>
          </p:cNvPr>
          <p:cNvSpPr>
            <a:spLocks noGrp="1"/>
          </p:cNvSpPr>
          <p:nvPr>
            <p:ph type="body" sz="quarter" idx="23" hasCustomPrompt="1"/>
          </p:nvPr>
        </p:nvSpPr>
        <p:spPr>
          <a:xfrm>
            <a:off x="8308681" y="4145363"/>
            <a:ext cx="2705868" cy="177840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0" name="Title 29">
            <a:extLst>
              <a:ext uri="{FF2B5EF4-FFF2-40B4-BE49-F238E27FC236}">
                <a16:creationId xmlns:a16="http://schemas.microsoft.com/office/drawing/2014/main" id="{718ECC02-B0AB-1703-2A2D-326B11280C59}"/>
              </a:ext>
            </a:extLst>
          </p:cNvPr>
          <p:cNvSpPr>
            <a:spLocks noGrp="1"/>
          </p:cNvSpPr>
          <p:nvPr>
            <p:ph type="title" hasCustomPrompt="1"/>
          </p:nvPr>
        </p:nvSpPr>
        <p:spPr/>
        <p:txBody>
          <a:bodyPr/>
          <a:lstStyle>
            <a:lvl1pPr>
              <a:defRPr/>
            </a:lvl1pPr>
          </a:lstStyle>
          <a:p>
            <a:r>
              <a:rPr lang="en-US"/>
              <a:t>Title goes here</a:t>
            </a:r>
            <a:endParaRPr lang="en-AU"/>
          </a:p>
        </p:txBody>
      </p:sp>
      <p:sp>
        <p:nvSpPr>
          <p:cNvPr id="31" name="Text Placeholder 23">
            <a:extLst>
              <a:ext uri="{FF2B5EF4-FFF2-40B4-BE49-F238E27FC236}">
                <a16:creationId xmlns:a16="http://schemas.microsoft.com/office/drawing/2014/main" id="{8A53511B-94B3-4AA9-32F0-68A4CB32AA0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1495449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8.xml><?xml version="1.0" encoding="utf-8"?>
<p:sldLayout xmlns:a="http://schemas.openxmlformats.org/drawingml/2006/main" xmlns:r="http://schemas.openxmlformats.org/officeDocument/2006/relationships" xmlns:p="http://schemas.openxmlformats.org/presentationml/2006/main" preserve="1">
  <p:cSld name="9_Comparison x3 content_Opt. C">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333B05D3-68A8-C632-84A0-EAC60AD2E931}"/>
              </a:ext>
            </a:extLst>
          </p:cNvPr>
          <p:cNvSpPr/>
          <p:nvPr/>
        </p:nvSpPr>
        <p:spPr>
          <a:xfrm>
            <a:off x="804333" y="2120553"/>
            <a:ext cx="3481200" cy="2598203"/>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A07515A3-C381-B145-B4D6-DD1244199023}"/>
              </a:ext>
            </a:extLst>
          </p:cNvPr>
          <p:cNvSpPr/>
          <p:nvPr/>
        </p:nvSpPr>
        <p:spPr>
          <a:xfrm>
            <a:off x="4361351" y="2120553"/>
            <a:ext cx="3481200" cy="2598203"/>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98E00B6C-21E8-910B-AB28-DE7C1A401982}"/>
              </a:ext>
            </a:extLst>
          </p:cNvPr>
          <p:cNvSpPr/>
          <p:nvPr/>
        </p:nvSpPr>
        <p:spPr>
          <a:xfrm>
            <a:off x="7921015" y="2120553"/>
            <a:ext cx="3481200" cy="2598203"/>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15" name="Picture Placeholder 9">
            <a:extLst>
              <a:ext uri="{FF2B5EF4-FFF2-40B4-BE49-F238E27FC236}">
                <a16:creationId xmlns:a16="http://schemas.microsoft.com/office/drawing/2014/main" id="{123DE78E-CFD8-4F41-B022-C38D73649FC8}"/>
              </a:ext>
            </a:extLst>
          </p:cNvPr>
          <p:cNvSpPr>
            <a:spLocks noGrp="1"/>
          </p:cNvSpPr>
          <p:nvPr>
            <p:ph type="pic" sz="quarter" idx="14" hasCustomPrompt="1"/>
          </p:nvPr>
        </p:nvSpPr>
        <p:spPr>
          <a:xfrm>
            <a:off x="801687" y="1781494"/>
            <a:ext cx="3481200" cy="2073600"/>
          </a:xfrm>
          <a:prstGeom prst="round2SameRect">
            <a:avLst>
              <a:gd name="adj1" fmla="val 4836"/>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8" name="Text Placeholder 9">
            <a:extLst>
              <a:ext uri="{FF2B5EF4-FFF2-40B4-BE49-F238E27FC236}">
                <a16:creationId xmlns:a16="http://schemas.microsoft.com/office/drawing/2014/main" id="{1349048D-06BF-26D5-0FD9-E0E801EE3577}"/>
              </a:ext>
            </a:extLst>
          </p:cNvPr>
          <p:cNvSpPr>
            <a:spLocks noGrp="1"/>
          </p:cNvSpPr>
          <p:nvPr>
            <p:ph type="body" sz="quarter" idx="15" hasCustomPrompt="1"/>
          </p:nvPr>
        </p:nvSpPr>
        <p:spPr>
          <a:xfrm>
            <a:off x="1191999" y="4145363"/>
            <a:ext cx="2705868" cy="177840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6" name="Picture Placeholder 11">
            <a:extLst>
              <a:ext uri="{FF2B5EF4-FFF2-40B4-BE49-F238E27FC236}">
                <a16:creationId xmlns:a16="http://schemas.microsoft.com/office/drawing/2014/main" id="{1DB9A215-7213-9D82-18BC-4D54CA9E933B}"/>
              </a:ext>
            </a:extLst>
          </p:cNvPr>
          <p:cNvSpPr>
            <a:spLocks noGrp="1"/>
          </p:cNvSpPr>
          <p:nvPr>
            <p:ph type="pic" sz="quarter" idx="16" hasCustomPrompt="1"/>
          </p:nvPr>
        </p:nvSpPr>
        <p:spPr>
          <a:xfrm>
            <a:off x="4361351" y="1781494"/>
            <a:ext cx="3481200" cy="2073600"/>
          </a:xfrm>
          <a:prstGeom prst="round2SameRect">
            <a:avLst>
              <a:gd name="adj1" fmla="val 4594"/>
              <a:gd name="adj2" fmla="val 0"/>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9" name="Text Placeholder 22">
            <a:extLst>
              <a:ext uri="{FF2B5EF4-FFF2-40B4-BE49-F238E27FC236}">
                <a16:creationId xmlns:a16="http://schemas.microsoft.com/office/drawing/2014/main" id="{170E8203-D9F7-D30A-AAE3-89F30751673D}"/>
              </a:ext>
            </a:extLst>
          </p:cNvPr>
          <p:cNvSpPr>
            <a:spLocks noGrp="1"/>
          </p:cNvSpPr>
          <p:nvPr>
            <p:ph type="body" sz="quarter" idx="17" hasCustomPrompt="1"/>
          </p:nvPr>
        </p:nvSpPr>
        <p:spPr>
          <a:xfrm>
            <a:off x="4749017" y="4145363"/>
            <a:ext cx="2705868" cy="177840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8" name="Picture Placeholder 17">
            <a:extLst>
              <a:ext uri="{FF2B5EF4-FFF2-40B4-BE49-F238E27FC236}">
                <a16:creationId xmlns:a16="http://schemas.microsoft.com/office/drawing/2014/main" id="{142E7EEA-F1A5-66B0-BA07-AF0898C86ED1}"/>
              </a:ext>
            </a:extLst>
          </p:cNvPr>
          <p:cNvSpPr>
            <a:spLocks noGrp="1"/>
          </p:cNvSpPr>
          <p:nvPr>
            <p:ph type="pic" sz="quarter" idx="24" hasCustomPrompt="1"/>
          </p:nvPr>
        </p:nvSpPr>
        <p:spPr>
          <a:xfrm>
            <a:off x="7921015" y="1781494"/>
            <a:ext cx="3481200" cy="2073600"/>
          </a:xfrm>
          <a:prstGeom prst="round2SameRect">
            <a:avLst>
              <a:gd name="adj1" fmla="val 5030"/>
              <a:gd name="adj2" fmla="val 0"/>
            </a:avLst>
          </a:prstGeom>
          <a:solidFill>
            <a:schemeClr val="bg1">
              <a:lumMod val="75000"/>
            </a:schemeClr>
          </a:solidFill>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10" name="Text Placeholder 23">
            <a:extLst>
              <a:ext uri="{FF2B5EF4-FFF2-40B4-BE49-F238E27FC236}">
                <a16:creationId xmlns:a16="http://schemas.microsoft.com/office/drawing/2014/main" id="{02961BE1-3774-5415-1A5F-60D6DAA8A57E}"/>
              </a:ext>
            </a:extLst>
          </p:cNvPr>
          <p:cNvSpPr>
            <a:spLocks noGrp="1"/>
          </p:cNvSpPr>
          <p:nvPr>
            <p:ph type="body" sz="quarter" idx="23" hasCustomPrompt="1"/>
          </p:nvPr>
        </p:nvSpPr>
        <p:spPr>
          <a:xfrm>
            <a:off x="8308681" y="4145363"/>
            <a:ext cx="2705868" cy="177840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0" name="Title 29">
            <a:extLst>
              <a:ext uri="{FF2B5EF4-FFF2-40B4-BE49-F238E27FC236}">
                <a16:creationId xmlns:a16="http://schemas.microsoft.com/office/drawing/2014/main" id="{718ECC02-B0AB-1703-2A2D-326B11280C59}"/>
              </a:ext>
            </a:extLst>
          </p:cNvPr>
          <p:cNvSpPr>
            <a:spLocks noGrp="1"/>
          </p:cNvSpPr>
          <p:nvPr>
            <p:ph type="title" hasCustomPrompt="1"/>
          </p:nvPr>
        </p:nvSpPr>
        <p:spPr/>
        <p:txBody>
          <a:bodyPr/>
          <a:lstStyle>
            <a:lvl1pPr>
              <a:defRPr/>
            </a:lvl1pPr>
          </a:lstStyle>
          <a:p>
            <a:r>
              <a:rPr lang="en-US"/>
              <a:t>Title goes here</a:t>
            </a:r>
            <a:endParaRPr lang="en-AU"/>
          </a:p>
        </p:txBody>
      </p:sp>
      <p:sp>
        <p:nvSpPr>
          <p:cNvPr id="31" name="Text Placeholder 23">
            <a:extLst>
              <a:ext uri="{FF2B5EF4-FFF2-40B4-BE49-F238E27FC236}">
                <a16:creationId xmlns:a16="http://schemas.microsoft.com/office/drawing/2014/main" id="{8A53511B-94B3-4AA9-32F0-68A4CB32AA0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7419485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9.xml><?xml version="1.0" encoding="utf-8"?>
<p:sldLayout xmlns:a="http://schemas.openxmlformats.org/drawingml/2006/main" xmlns:r="http://schemas.openxmlformats.org/officeDocument/2006/relationships" xmlns:p="http://schemas.openxmlformats.org/presentationml/2006/main" preserve="1">
  <p:cSld name="8_Comparison x3 content_Opt. C">
    <p:bg>
      <p:bgPr>
        <a:solidFill>
          <a:schemeClr val="bg2"/>
        </a:solidFill>
        <a:effectLst/>
      </p:bgPr>
    </p:bg>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142E7EEA-F1A5-66B0-BA07-AF0898C86ED1}"/>
              </a:ext>
            </a:extLst>
          </p:cNvPr>
          <p:cNvSpPr>
            <a:spLocks noGrp="1"/>
          </p:cNvSpPr>
          <p:nvPr>
            <p:ph type="pic" sz="quarter" idx="24" hasCustomPrompt="1"/>
          </p:nvPr>
        </p:nvSpPr>
        <p:spPr>
          <a:xfrm>
            <a:off x="7921015" y="1781494"/>
            <a:ext cx="3481200" cy="1863406"/>
          </a:xfrm>
          <a:prstGeom prst="roundRect">
            <a:avLst>
              <a:gd name="adj" fmla="val 4910"/>
            </a:avLst>
          </a:prstGeom>
          <a:solidFill>
            <a:schemeClr val="bg1">
              <a:lumMod val="75000"/>
            </a:schemeClr>
          </a:solidFill>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16" name="Picture Placeholder 11">
            <a:extLst>
              <a:ext uri="{FF2B5EF4-FFF2-40B4-BE49-F238E27FC236}">
                <a16:creationId xmlns:a16="http://schemas.microsoft.com/office/drawing/2014/main" id="{1DB9A215-7213-9D82-18BC-4D54CA9E933B}"/>
              </a:ext>
            </a:extLst>
          </p:cNvPr>
          <p:cNvSpPr>
            <a:spLocks noGrp="1"/>
          </p:cNvSpPr>
          <p:nvPr>
            <p:ph type="pic" sz="quarter" idx="16" hasCustomPrompt="1"/>
          </p:nvPr>
        </p:nvSpPr>
        <p:spPr>
          <a:xfrm>
            <a:off x="4361351" y="1781494"/>
            <a:ext cx="3481200" cy="1863406"/>
          </a:xfrm>
          <a:prstGeom prst="roundRect">
            <a:avLst>
              <a:gd name="adj" fmla="val 4910"/>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15" name="Picture Placeholder 9">
            <a:extLst>
              <a:ext uri="{FF2B5EF4-FFF2-40B4-BE49-F238E27FC236}">
                <a16:creationId xmlns:a16="http://schemas.microsoft.com/office/drawing/2014/main" id="{123DE78E-CFD8-4F41-B022-C38D73649FC8}"/>
              </a:ext>
            </a:extLst>
          </p:cNvPr>
          <p:cNvSpPr>
            <a:spLocks noGrp="1"/>
          </p:cNvSpPr>
          <p:nvPr>
            <p:ph type="pic" sz="quarter" idx="14" hasCustomPrompt="1"/>
          </p:nvPr>
        </p:nvSpPr>
        <p:spPr>
          <a:xfrm>
            <a:off x="801687" y="1781494"/>
            <a:ext cx="3481200" cy="1863406"/>
          </a:xfrm>
          <a:prstGeom prst="roundRect">
            <a:avLst>
              <a:gd name="adj" fmla="val 445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5" name="Rectangle: Rounded Corners 4">
            <a:extLst>
              <a:ext uri="{FF2B5EF4-FFF2-40B4-BE49-F238E27FC236}">
                <a16:creationId xmlns:a16="http://schemas.microsoft.com/office/drawing/2014/main" id="{333B05D3-68A8-C632-84A0-EAC60AD2E931}"/>
              </a:ext>
            </a:extLst>
          </p:cNvPr>
          <p:cNvSpPr/>
          <p:nvPr/>
        </p:nvSpPr>
        <p:spPr>
          <a:xfrm>
            <a:off x="804333" y="3716338"/>
            <a:ext cx="3481200" cy="2498725"/>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A07515A3-C381-B145-B4D6-DD1244199023}"/>
              </a:ext>
            </a:extLst>
          </p:cNvPr>
          <p:cNvSpPr/>
          <p:nvPr/>
        </p:nvSpPr>
        <p:spPr>
          <a:xfrm>
            <a:off x="4361351" y="3716338"/>
            <a:ext cx="3481200" cy="2498725"/>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98E00B6C-21E8-910B-AB28-DE7C1A401982}"/>
              </a:ext>
            </a:extLst>
          </p:cNvPr>
          <p:cNvSpPr/>
          <p:nvPr/>
        </p:nvSpPr>
        <p:spPr>
          <a:xfrm>
            <a:off x="7921015" y="3716338"/>
            <a:ext cx="3481200" cy="2498725"/>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8" name="Text Placeholder 9">
            <a:extLst>
              <a:ext uri="{FF2B5EF4-FFF2-40B4-BE49-F238E27FC236}">
                <a16:creationId xmlns:a16="http://schemas.microsoft.com/office/drawing/2014/main" id="{1349048D-06BF-26D5-0FD9-E0E801EE3577}"/>
              </a:ext>
            </a:extLst>
          </p:cNvPr>
          <p:cNvSpPr>
            <a:spLocks noGrp="1"/>
          </p:cNvSpPr>
          <p:nvPr>
            <p:ph type="body" sz="quarter" idx="15" hasCustomPrompt="1"/>
          </p:nvPr>
        </p:nvSpPr>
        <p:spPr>
          <a:xfrm>
            <a:off x="1191999" y="4076500"/>
            <a:ext cx="2705868" cy="177840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9" name="Text Placeholder 22">
            <a:extLst>
              <a:ext uri="{FF2B5EF4-FFF2-40B4-BE49-F238E27FC236}">
                <a16:creationId xmlns:a16="http://schemas.microsoft.com/office/drawing/2014/main" id="{170E8203-D9F7-D30A-AAE3-89F30751673D}"/>
              </a:ext>
            </a:extLst>
          </p:cNvPr>
          <p:cNvSpPr>
            <a:spLocks noGrp="1"/>
          </p:cNvSpPr>
          <p:nvPr>
            <p:ph type="body" sz="quarter" idx="17" hasCustomPrompt="1"/>
          </p:nvPr>
        </p:nvSpPr>
        <p:spPr>
          <a:xfrm>
            <a:off x="4749017" y="4076500"/>
            <a:ext cx="2705868" cy="177840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0" name="Text Placeholder 23">
            <a:extLst>
              <a:ext uri="{FF2B5EF4-FFF2-40B4-BE49-F238E27FC236}">
                <a16:creationId xmlns:a16="http://schemas.microsoft.com/office/drawing/2014/main" id="{02961BE1-3774-5415-1A5F-60D6DAA8A57E}"/>
              </a:ext>
            </a:extLst>
          </p:cNvPr>
          <p:cNvSpPr>
            <a:spLocks noGrp="1"/>
          </p:cNvSpPr>
          <p:nvPr>
            <p:ph type="body" sz="quarter" idx="23" hasCustomPrompt="1"/>
          </p:nvPr>
        </p:nvSpPr>
        <p:spPr>
          <a:xfrm>
            <a:off x="8308681" y="4076500"/>
            <a:ext cx="2705868" cy="177840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0" name="Title 29">
            <a:extLst>
              <a:ext uri="{FF2B5EF4-FFF2-40B4-BE49-F238E27FC236}">
                <a16:creationId xmlns:a16="http://schemas.microsoft.com/office/drawing/2014/main" id="{718ECC02-B0AB-1703-2A2D-326B11280C59}"/>
              </a:ext>
            </a:extLst>
          </p:cNvPr>
          <p:cNvSpPr>
            <a:spLocks noGrp="1"/>
          </p:cNvSpPr>
          <p:nvPr>
            <p:ph type="title" hasCustomPrompt="1"/>
          </p:nvPr>
        </p:nvSpPr>
        <p:spPr/>
        <p:txBody>
          <a:bodyPr/>
          <a:lstStyle>
            <a:lvl1pPr>
              <a:defRPr/>
            </a:lvl1pPr>
          </a:lstStyle>
          <a:p>
            <a:r>
              <a:rPr lang="en-US"/>
              <a:t>Title goes here</a:t>
            </a:r>
            <a:endParaRPr lang="en-AU"/>
          </a:p>
        </p:txBody>
      </p:sp>
      <p:sp>
        <p:nvSpPr>
          <p:cNvPr id="31" name="Text Placeholder 23">
            <a:extLst>
              <a:ext uri="{FF2B5EF4-FFF2-40B4-BE49-F238E27FC236}">
                <a16:creationId xmlns:a16="http://schemas.microsoft.com/office/drawing/2014/main" id="{8A53511B-94B3-4AA9-32F0-68A4CB32AA0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3428144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p:cSld name="1_Team/Presenter x2 B">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6616700" y="3716338"/>
            <a:ext cx="4781019" cy="1878012"/>
          </a:xfrm>
          <a:prstGeom prst="roundRect">
            <a:avLst>
              <a:gd name="adj" fmla="val 575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6616701" y="1766887"/>
            <a:ext cx="4781020" cy="1878013"/>
          </a:xfrm>
          <a:prstGeom prst="roundRect">
            <a:avLst>
              <a:gd name="adj" fmla="val 575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1870075" cy="1878013"/>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75188" y="3716338"/>
            <a:ext cx="1870075" cy="1878012"/>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6976701" y="2126888"/>
            <a:ext cx="4061020" cy="1158012"/>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976701" y="4076699"/>
            <a:ext cx="4061020" cy="1157651"/>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719236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0.xml><?xml version="1.0" encoding="utf-8"?>
<p:sldLayout xmlns:a="http://schemas.openxmlformats.org/drawingml/2006/main" xmlns:r="http://schemas.openxmlformats.org/officeDocument/2006/relationships" xmlns:p="http://schemas.openxmlformats.org/presentationml/2006/main" preserve="1">
  <p:cSld name="7_Comparison x4 content_Opt. A">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B760058E-085D-B12A-1202-95077097D597}"/>
              </a:ext>
            </a:extLst>
          </p:cNvPr>
          <p:cNvSpPr/>
          <p:nvPr/>
        </p:nvSpPr>
        <p:spPr>
          <a:xfrm>
            <a:off x="4151313" y="1770063"/>
            <a:ext cx="7248525" cy="897697"/>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8E331862-5BE4-7508-92C8-D59289FD0AFE}"/>
              </a:ext>
            </a:extLst>
          </p:cNvPr>
          <p:cNvSpPr/>
          <p:nvPr/>
        </p:nvSpPr>
        <p:spPr>
          <a:xfrm>
            <a:off x="4151313" y="2745593"/>
            <a:ext cx="7248525" cy="897697"/>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10" name="Rectangle: Rounded Corners 9">
            <a:extLst>
              <a:ext uri="{FF2B5EF4-FFF2-40B4-BE49-F238E27FC236}">
                <a16:creationId xmlns:a16="http://schemas.microsoft.com/office/drawing/2014/main" id="{2C594EC4-D8CA-96A6-B82C-636B98FC3B11}"/>
              </a:ext>
            </a:extLst>
          </p:cNvPr>
          <p:cNvSpPr/>
          <p:nvPr/>
        </p:nvSpPr>
        <p:spPr>
          <a:xfrm>
            <a:off x="4151313" y="3721123"/>
            <a:ext cx="7248525" cy="897697"/>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12" name="Rectangle: Rounded Corners 11">
            <a:extLst>
              <a:ext uri="{FF2B5EF4-FFF2-40B4-BE49-F238E27FC236}">
                <a16:creationId xmlns:a16="http://schemas.microsoft.com/office/drawing/2014/main" id="{A37BBCC4-6B52-37EA-EEB0-0CAF0CCD5F86}"/>
              </a:ext>
            </a:extLst>
          </p:cNvPr>
          <p:cNvSpPr/>
          <p:nvPr/>
        </p:nvSpPr>
        <p:spPr>
          <a:xfrm>
            <a:off x="4151313" y="4696653"/>
            <a:ext cx="7248525" cy="897697"/>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2841625" cy="1486800"/>
          </a:xfrm>
        </p:spPr>
        <p:txBody>
          <a:bodyPr/>
          <a:lstStyle/>
          <a:p>
            <a:r>
              <a:rPr lang="en-US"/>
              <a:t>Title goes here</a:t>
            </a:r>
            <a:endParaRPr lang="en-AU"/>
          </a:p>
        </p:txBody>
      </p:sp>
      <p:sp>
        <p:nvSpPr>
          <p:cNvPr id="11" name="Picture Placeholder 10">
            <a:extLst>
              <a:ext uri="{FF2B5EF4-FFF2-40B4-BE49-F238E27FC236}">
                <a16:creationId xmlns:a16="http://schemas.microsoft.com/office/drawing/2014/main" id="{382FD63E-C012-A708-5A4D-B5C0FE6B455A}"/>
              </a:ext>
            </a:extLst>
          </p:cNvPr>
          <p:cNvSpPr>
            <a:spLocks noGrp="1"/>
          </p:cNvSpPr>
          <p:nvPr>
            <p:ph type="pic" sz="quarter" idx="18" hasCustomPrompt="1"/>
          </p:nvPr>
        </p:nvSpPr>
        <p:spPr>
          <a:xfrm>
            <a:off x="4605179" y="2017726"/>
            <a:ext cx="402371" cy="402371"/>
          </a:xfrm>
          <a:noFill/>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8" name="Text Placeholder 9">
            <a:extLst>
              <a:ext uri="{FF2B5EF4-FFF2-40B4-BE49-F238E27FC236}">
                <a16:creationId xmlns:a16="http://schemas.microsoft.com/office/drawing/2014/main" id="{E1FC5FCD-6228-69FD-E75D-3C6E91855B08}"/>
              </a:ext>
            </a:extLst>
          </p:cNvPr>
          <p:cNvSpPr>
            <a:spLocks noGrp="1"/>
          </p:cNvSpPr>
          <p:nvPr>
            <p:ph type="body" sz="quarter" idx="15" hasCustomPrompt="1"/>
          </p:nvPr>
        </p:nvSpPr>
        <p:spPr>
          <a:xfrm>
            <a:off x="5447466" y="1950712"/>
            <a:ext cx="1242000" cy="536400"/>
          </a:xfrm>
        </p:spPr>
        <p:txBody>
          <a:bodyPr anchor="ctr" anchorCtr="0"/>
          <a:lstStyle>
            <a:lvl1pPr>
              <a:lnSpc>
                <a:spcPct val="100000"/>
              </a:lnSpc>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p:txBody>
      </p:sp>
      <p:sp>
        <p:nvSpPr>
          <p:cNvPr id="22" name="Text Placeholder 21">
            <a:extLst>
              <a:ext uri="{FF2B5EF4-FFF2-40B4-BE49-F238E27FC236}">
                <a16:creationId xmlns:a16="http://schemas.microsoft.com/office/drawing/2014/main" id="{4C45938A-19B5-213B-1CD6-BF7C6025645B}"/>
              </a:ext>
            </a:extLst>
          </p:cNvPr>
          <p:cNvSpPr>
            <a:spLocks noGrp="1"/>
          </p:cNvSpPr>
          <p:nvPr>
            <p:ph type="body" sz="quarter" idx="20"/>
          </p:nvPr>
        </p:nvSpPr>
        <p:spPr>
          <a:xfrm>
            <a:off x="6942139" y="1941893"/>
            <a:ext cx="4008288" cy="554038"/>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400"/>
            </a:lvl2pPr>
            <a:lvl3pPr marL="0" indent="0">
              <a:buNone/>
              <a:defRPr/>
            </a:lvl3pPr>
          </a:lstStyle>
          <a:p>
            <a:pPr lvl="0"/>
            <a:r>
              <a:rPr lang="en-US"/>
              <a:t>Click to edit Master text styles</a:t>
            </a:r>
          </a:p>
          <a:p>
            <a:pPr lvl="1"/>
            <a:r>
              <a:rPr lang="en-US"/>
              <a:t>Second level</a:t>
            </a:r>
          </a:p>
        </p:txBody>
      </p:sp>
      <p:sp>
        <p:nvSpPr>
          <p:cNvPr id="17" name="Picture Placeholder 16">
            <a:extLst>
              <a:ext uri="{FF2B5EF4-FFF2-40B4-BE49-F238E27FC236}">
                <a16:creationId xmlns:a16="http://schemas.microsoft.com/office/drawing/2014/main" id="{31502109-67E8-CC15-DD95-C76E80DDEA9D}"/>
              </a:ext>
            </a:extLst>
          </p:cNvPr>
          <p:cNvSpPr>
            <a:spLocks noGrp="1"/>
          </p:cNvSpPr>
          <p:nvPr>
            <p:ph type="pic" sz="quarter" idx="19" hasCustomPrompt="1"/>
          </p:nvPr>
        </p:nvSpPr>
        <p:spPr>
          <a:xfrm>
            <a:off x="4605179" y="2993256"/>
            <a:ext cx="402371" cy="402371"/>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9" name="Text Placeholder 22">
            <a:extLst>
              <a:ext uri="{FF2B5EF4-FFF2-40B4-BE49-F238E27FC236}">
                <a16:creationId xmlns:a16="http://schemas.microsoft.com/office/drawing/2014/main" id="{B61CF672-C6D1-BA7E-493C-1510A70500DF}"/>
              </a:ext>
            </a:extLst>
          </p:cNvPr>
          <p:cNvSpPr>
            <a:spLocks noGrp="1"/>
          </p:cNvSpPr>
          <p:nvPr>
            <p:ph type="body" sz="quarter" idx="17" hasCustomPrompt="1"/>
          </p:nvPr>
        </p:nvSpPr>
        <p:spPr>
          <a:xfrm>
            <a:off x="5447466" y="2926242"/>
            <a:ext cx="1242000" cy="536400"/>
          </a:xfrm>
        </p:spPr>
        <p:txBody>
          <a:bodyPr anchor="ctr" anchorCtr="0"/>
          <a:lstStyle>
            <a:lvl1pPr>
              <a:lnSpc>
                <a:spcPct val="100000"/>
              </a:lnSpc>
              <a:defRPr sz="1600"/>
            </a:lvl1pPr>
          </a:lstStyle>
          <a:p>
            <a:pPr lvl="0"/>
            <a:r>
              <a:rPr lang="en-US"/>
              <a:t>Body text heading</a:t>
            </a:r>
          </a:p>
        </p:txBody>
      </p:sp>
      <p:sp>
        <p:nvSpPr>
          <p:cNvPr id="24" name="Text Placeholder 23">
            <a:extLst>
              <a:ext uri="{FF2B5EF4-FFF2-40B4-BE49-F238E27FC236}">
                <a16:creationId xmlns:a16="http://schemas.microsoft.com/office/drawing/2014/main" id="{73D05A6F-D057-78E8-F323-3E93536054BC}"/>
              </a:ext>
            </a:extLst>
          </p:cNvPr>
          <p:cNvSpPr>
            <a:spLocks noGrp="1"/>
          </p:cNvSpPr>
          <p:nvPr>
            <p:ph type="body" sz="quarter" idx="21"/>
          </p:nvPr>
        </p:nvSpPr>
        <p:spPr>
          <a:xfrm>
            <a:off x="6942138" y="2917242"/>
            <a:ext cx="4009348" cy="554400"/>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400"/>
            </a:lvl2pPr>
          </a:lstStyle>
          <a:p>
            <a:pPr lvl="0"/>
            <a:r>
              <a:rPr lang="en-US"/>
              <a:t>Click to edit Master text styles</a:t>
            </a:r>
          </a:p>
          <a:p>
            <a:pPr lvl="1"/>
            <a:r>
              <a:rPr lang="en-US"/>
              <a:t>Second level</a:t>
            </a:r>
          </a:p>
        </p:txBody>
      </p:sp>
      <p:sp>
        <p:nvSpPr>
          <p:cNvPr id="15" name="Picture Placeholder 14">
            <a:extLst>
              <a:ext uri="{FF2B5EF4-FFF2-40B4-BE49-F238E27FC236}">
                <a16:creationId xmlns:a16="http://schemas.microsoft.com/office/drawing/2014/main" id="{84EC4D1B-EF1D-E6B3-74CA-042172EC788E}"/>
              </a:ext>
            </a:extLst>
          </p:cNvPr>
          <p:cNvSpPr>
            <a:spLocks noGrp="1"/>
          </p:cNvSpPr>
          <p:nvPr>
            <p:ph type="pic" sz="quarter" idx="22" hasCustomPrompt="1"/>
          </p:nvPr>
        </p:nvSpPr>
        <p:spPr>
          <a:xfrm>
            <a:off x="4605179" y="3968786"/>
            <a:ext cx="402371" cy="402371"/>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3" name="Text Placeholder 22">
            <a:extLst>
              <a:ext uri="{FF2B5EF4-FFF2-40B4-BE49-F238E27FC236}">
                <a16:creationId xmlns:a16="http://schemas.microsoft.com/office/drawing/2014/main" id="{0DAA45F7-CDE4-4AD8-E90E-0FC950C41527}"/>
              </a:ext>
            </a:extLst>
          </p:cNvPr>
          <p:cNvSpPr>
            <a:spLocks noGrp="1"/>
          </p:cNvSpPr>
          <p:nvPr>
            <p:ph type="body" sz="quarter" idx="23" hasCustomPrompt="1"/>
          </p:nvPr>
        </p:nvSpPr>
        <p:spPr>
          <a:xfrm>
            <a:off x="5447466" y="3901772"/>
            <a:ext cx="1242000" cy="536400"/>
          </a:xfrm>
        </p:spPr>
        <p:txBody>
          <a:bodyPr anchor="ctr" anchorCtr="0"/>
          <a:lstStyle>
            <a:lvl1pPr>
              <a:lnSpc>
                <a:spcPct val="100000"/>
              </a:lnSpc>
              <a:defRPr sz="1600"/>
            </a:lvl1pPr>
          </a:lstStyle>
          <a:p>
            <a:pPr lvl="0"/>
            <a:r>
              <a:rPr lang="en-US"/>
              <a:t>Body text heading</a:t>
            </a:r>
          </a:p>
        </p:txBody>
      </p:sp>
      <p:sp>
        <p:nvSpPr>
          <p:cNvPr id="29" name="Text Placeholder 28">
            <a:extLst>
              <a:ext uri="{FF2B5EF4-FFF2-40B4-BE49-F238E27FC236}">
                <a16:creationId xmlns:a16="http://schemas.microsoft.com/office/drawing/2014/main" id="{A06531F0-91A6-F910-75F8-C5F232A110AD}"/>
              </a:ext>
            </a:extLst>
          </p:cNvPr>
          <p:cNvSpPr>
            <a:spLocks noGrp="1"/>
          </p:cNvSpPr>
          <p:nvPr>
            <p:ph type="body" sz="quarter" idx="24"/>
          </p:nvPr>
        </p:nvSpPr>
        <p:spPr>
          <a:xfrm>
            <a:off x="6942138" y="3892771"/>
            <a:ext cx="4007700" cy="554400"/>
          </a:xfrm>
        </p:spPr>
        <p:txBody>
          <a:bodyPr anchor="ctr" anchorCtr="0"/>
          <a:lstStyle>
            <a:lvl1pPr>
              <a:lnSpc>
                <a:spcPct val="125000"/>
              </a:lnSpc>
              <a:defRPr sz="1400">
                <a:solidFill>
                  <a:schemeClr val="tx1"/>
                </a:solidFill>
              </a:defRPr>
            </a:lvl1pPr>
            <a:lvl2pPr marL="172800" indent="-172800">
              <a:buClr>
                <a:schemeClr val="accent1"/>
              </a:buClr>
              <a:buFont typeface="Arial" panose="020B0604020202020204" pitchFamily="34" charset="0"/>
              <a:buChar char="•"/>
              <a:defRPr sz="1400"/>
            </a:lvl2pPr>
          </a:lstStyle>
          <a:p>
            <a:pPr lvl="0"/>
            <a:r>
              <a:rPr lang="en-US"/>
              <a:t>Click to edit Master text styles</a:t>
            </a:r>
          </a:p>
          <a:p>
            <a:pPr lvl="1"/>
            <a:r>
              <a:rPr lang="en-US"/>
              <a:t>Second level</a:t>
            </a:r>
          </a:p>
        </p:txBody>
      </p:sp>
      <p:sp>
        <p:nvSpPr>
          <p:cNvPr id="32" name="Picture Placeholder 31">
            <a:extLst>
              <a:ext uri="{FF2B5EF4-FFF2-40B4-BE49-F238E27FC236}">
                <a16:creationId xmlns:a16="http://schemas.microsoft.com/office/drawing/2014/main" id="{3858FC5D-D32B-E0C1-EA51-388F43947FB8}"/>
              </a:ext>
            </a:extLst>
          </p:cNvPr>
          <p:cNvSpPr>
            <a:spLocks noGrp="1"/>
          </p:cNvSpPr>
          <p:nvPr>
            <p:ph type="pic" sz="quarter" idx="27" hasCustomPrompt="1"/>
          </p:nvPr>
        </p:nvSpPr>
        <p:spPr>
          <a:xfrm>
            <a:off x="4605179" y="4944316"/>
            <a:ext cx="402371" cy="402371"/>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5" name="Text Placeholder 24">
            <a:extLst>
              <a:ext uri="{FF2B5EF4-FFF2-40B4-BE49-F238E27FC236}">
                <a16:creationId xmlns:a16="http://schemas.microsoft.com/office/drawing/2014/main" id="{6EE34640-F40E-2EDC-4D74-9EC6391D850F}"/>
              </a:ext>
            </a:extLst>
          </p:cNvPr>
          <p:cNvSpPr>
            <a:spLocks noGrp="1"/>
          </p:cNvSpPr>
          <p:nvPr>
            <p:ph type="body" sz="quarter" idx="25" hasCustomPrompt="1"/>
          </p:nvPr>
        </p:nvSpPr>
        <p:spPr>
          <a:xfrm>
            <a:off x="5447466" y="4877302"/>
            <a:ext cx="1242000" cy="536400"/>
          </a:xfrm>
        </p:spPr>
        <p:txBody>
          <a:bodyPr anchor="ctr" anchorCtr="0"/>
          <a:lstStyle>
            <a:lvl1pPr>
              <a:lnSpc>
                <a:spcPct val="100000"/>
              </a:lnSpc>
              <a:defRPr sz="1600"/>
            </a:lvl1pPr>
          </a:lstStyle>
          <a:p>
            <a:pPr lvl="0"/>
            <a:r>
              <a:rPr lang="en-US"/>
              <a:t>Body text heading</a:t>
            </a:r>
          </a:p>
        </p:txBody>
      </p:sp>
      <p:sp>
        <p:nvSpPr>
          <p:cNvPr id="28" name="Text Placeholder 27">
            <a:extLst>
              <a:ext uri="{FF2B5EF4-FFF2-40B4-BE49-F238E27FC236}">
                <a16:creationId xmlns:a16="http://schemas.microsoft.com/office/drawing/2014/main" id="{2E16D332-5E85-707B-AEBF-C3EECBFDEB60}"/>
              </a:ext>
            </a:extLst>
          </p:cNvPr>
          <p:cNvSpPr>
            <a:spLocks noGrp="1"/>
          </p:cNvSpPr>
          <p:nvPr>
            <p:ph type="body" sz="quarter" idx="26"/>
          </p:nvPr>
        </p:nvSpPr>
        <p:spPr>
          <a:xfrm>
            <a:off x="6942136" y="4868301"/>
            <a:ext cx="4007688" cy="554400"/>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400"/>
            </a:lvl2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8" name="Text Placeholder 9">
            <a:extLst>
              <a:ext uri="{FF2B5EF4-FFF2-40B4-BE49-F238E27FC236}">
                <a16:creationId xmlns:a16="http://schemas.microsoft.com/office/drawing/2014/main" id="{5233E833-1539-7839-A491-66AA97A0361C}"/>
              </a:ext>
            </a:extLst>
          </p:cNvPr>
          <p:cNvSpPr>
            <a:spLocks noGrp="1"/>
          </p:cNvSpPr>
          <p:nvPr>
            <p:ph type="body" sz="quarter" idx="32"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4010022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1.xml><?xml version="1.0" encoding="utf-8"?>
<p:sldLayout xmlns:a="http://schemas.openxmlformats.org/drawingml/2006/main" xmlns:r="http://schemas.openxmlformats.org/officeDocument/2006/relationships" xmlns:p="http://schemas.openxmlformats.org/presentationml/2006/main" preserve="1">
  <p:cSld name="8_Comparison x4 content_Opt. A">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2841625" cy="1486800"/>
          </a:xfrm>
        </p:spPr>
        <p:txBody>
          <a:bodyPr/>
          <a:lstStyle/>
          <a:p>
            <a:r>
              <a:rPr lang="en-US"/>
              <a:t>Title goes here</a:t>
            </a:r>
            <a:endParaRPr lang="en-AU"/>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8" name="Text Placeholder 9">
            <a:extLst>
              <a:ext uri="{FF2B5EF4-FFF2-40B4-BE49-F238E27FC236}">
                <a16:creationId xmlns:a16="http://schemas.microsoft.com/office/drawing/2014/main" id="{5233E833-1539-7839-A491-66AA97A0361C}"/>
              </a:ext>
            </a:extLst>
          </p:cNvPr>
          <p:cNvSpPr>
            <a:spLocks noGrp="1"/>
          </p:cNvSpPr>
          <p:nvPr>
            <p:ph type="body" sz="quarter" idx="32"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27" name="Rectangle: Rounded Corners 26">
            <a:extLst>
              <a:ext uri="{FF2B5EF4-FFF2-40B4-BE49-F238E27FC236}">
                <a16:creationId xmlns:a16="http://schemas.microsoft.com/office/drawing/2014/main" id="{C2F80780-0F94-0B2B-FC1C-7437213DEB94}"/>
              </a:ext>
            </a:extLst>
          </p:cNvPr>
          <p:cNvSpPr/>
          <p:nvPr/>
        </p:nvSpPr>
        <p:spPr>
          <a:xfrm>
            <a:off x="4151314" y="1766887"/>
            <a:ext cx="1766476" cy="38274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30" name="Rectangle: Rounded Corners 29">
            <a:extLst>
              <a:ext uri="{FF2B5EF4-FFF2-40B4-BE49-F238E27FC236}">
                <a16:creationId xmlns:a16="http://schemas.microsoft.com/office/drawing/2014/main" id="{C19AA68E-99C2-F908-E05A-7BE465FBB5BB}"/>
              </a:ext>
            </a:extLst>
          </p:cNvPr>
          <p:cNvSpPr/>
          <p:nvPr/>
        </p:nvSpPr>
        <p:spPr>
          <a:xfrm>
            <a:off x="5979193" y="1766887"/>
            <a:ext cx="1766476" cy="38274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31" name="Rectangle: Rounded Corners 30">
            <a:extLst>
              <a:ext uri="{FF2B5EF4-FFF2-40B4-BE49-F238E27FC236}">
                <a16:creationId xmlns:a16="http://schemas.microsoft.com/office/drawing/2014/main" id="{E3FA6ACF-9EA6-8BE5-E594-F60963DD20F1}"/>
              </a:ext>
            </a:extLst>
          </p:cNvPr>
          <p:cNvSpPr/>
          <p:nvPr/>
        </p:nvSpPr>
        <p:spPr>
          <a:xfrm>
            <a:off x="7812486" y="1766887"/>
            <a:ext cx="1766476" cy="38274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33" name="Rectangle: Rounded Corners 32">
            <a:extLst>
              <a:ext uri="{FF2B5EF4-FFF2-40B4-BE49-F238E27FC236}">
                <a16:creationId xmlns:a16="http://schemas.microsoft.com/office/drawing/2014/main" id="{00A65411-655F-9BA6-0BD7-0100F879DF3F}"/>
              </a:ext>
            </a:extLst>
          </p:cNvPr>
          <p:cNvSpPr/>
          <p:nvPr/>
        </p:nvSpPr>
        <p:spPr>
          <a:xfrm>
            <a:off x="9634950" y="1766887"/>
            <a:ext cx="1766476" cy="38274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34" name="Picture Placeholder 10">
            <a:extLst>
              <a:ext uri="{FF2B5EF4-FFF2-40B4-BE49-F238E27FC236}">
                <a16:creationId xmlns:a16="http://schemas.microsoft.com/office/drawing/2014/main" id="{EEF4E6B8-7C76-8F06-6CF1-7ADD67887C1B}"/>
              </a:ext>
            </a:extLst>
          </p:cNvPr>
          <p:cNvSpPr>
            <a:spLocks noGrp="1"/>
          </p:cNvSpPr>
          <p:nvPr>
            <p:ph type="pic" sz="quarter" idx="18" hasCustomPrompt="1"/>
          </p:nvPr>
        </p:nvSpPr>
        <p:spPr>
          <a:xfrm>
            <a:off x="4359479" y="2078524"/>
            <a:ext cx="450000" cy="450000"/>
          </a:xfrm>
          <a:noFill/>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35" name="Text Placeholder 9">
            <a:extLst>
              <a:ext uri="{FF2B5EF4-FFF2-40B4-BE49-F238E27FC236}">
                <a16:creationId xmlns:a16="http://schemas.microsoft.com/office/drawing/2014/main" id="{893F92D5-8316-0C2A-54AD-F9D68EDAE14C}"/>
              </a:ext>
            </a:extLst>
          </p:cNvPr>
          <p:cNvSpPr>
            <a:spLocks noGrp="1"/>
          </p:cNvSpPr>
          <p:nvPr>
            <p:ph type="body" sz="quarter" idx="15" hasCustomPrompt="1"/>
          </p:nvPr>
        </p:nvSpPr>
        <p:spPr>
          <a:xfrm>
            <a:off x="4359478" y="2792415"/>
            <a:ext cx="1350147" cy="2516186"/>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200"/>
            </a:lvl2pPr>
            <a:lvl3pPr marL="172800" indent="-172800">
              <a:spcBef>
                <a:spcPts val="0"/>
              </a:spcBef>
              <a:spcAft>
                <a:spcPts val="600"/>
              </a:spcAft>
              <a:defRPr sz="1200"/>
            </a:lvl3pPr>
            <a:lvl4pPr marL="345600" indent="-172800">
              <a:spcBef>
                <a:spcPts val="0"/>
              </a:spcBef>
              <a:spcAft>
                <a:spcPts val="600"/>
              </a:spcAft>
              <a:defRPr sz="1200"/>
            </a:lvl4pPr>
            <a:lvl5pPr marL="518400" indent="-172800">
              <a:spcBef>
                <a:spcPts val="0"/>
              </a:spcBef>
              <a:spcAft>
                <a:spcPts val="600"/>
              </a:spcAft>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6" name="Picture Placeholder 16">
            <a:extLst>
              <a:ext uri="{FF2B5EF4-FFF2-40B4-BE49-F238E27FC236}">
                <a16:creationId xmlns:a16="http://schemas.microsoft.com/office/drawing/2014/main" id="{F4A47C1B-32DE-CBC8-E75E-8110959A570D}"/>
              </a:ext>
            </a:extLst>
          </p:cNvPr>
          <p:cNvSpPr>
            <a:spLocks noGrp="1"/>
          </p:cNvSpPr>
          <p:nvPr>
            <p:ph type="pic" sz="quarter" idx="19" hasCustomPrompt="1"/>
          </p:nvPr>
        </p:nvSpPr>
        <p:spPr>
          <a:xfrm>
            <a:off x="6187251" y="2078267"/>
            <a:ext cx="450000" cy="4500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37" name="Text Placeholder 22">
            <a:extLst>
              <a:ext uri="{FF2B5EF4-FFF2-40B4-BE49-F238E27FC236}">
                <a16:creationId xmlns:a16="http://schemas.microsoft.com/office/drawing/2014/main" id="{E97A03BA-83B9-2707-7F65-E1F2FDE575F4}"/>
              </a:ext>
            </a:extLst>
          </p:cNvPr>
          <p:cNvSpPr>
            <a:spLocks noGrp="1"/>
          </p:cNvSpPr>
          <p:nvPr>
            <p:ph type="body" sz="quarter" idx="17" hasCustomPrompt="1"/>
          </p:nvPr>
        </p:nvSpPr>
        <p:spPr>
          <a:xfrm>
            <a:off x="6187251" y="2792415"/>
            <a:ext cx="1350360" cy="2516186"/>
          </a:xfrm>
        </p:spPr>
        <p:txBody>
          <a:bodyPr/>
          <a:lstStyle>
            <a:lvl1pPr>
              <a:defRPr/>
            </a:lvl1pPr>
            <a:lvl2pPr>
              <a:defRPr sz="1200"/>
            </a:lvl2pPr>
            <a:lvl3pPr>
              <a:defRPr sz="1200"/>
            </a:lvl3pPr>
            <a:lvl4pPr>
              <a:defRPr sz="1200"/>
            </a:lvl4pPr>
            <a:lvl5pPr>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9" name="Picture Placeholder 14">
            <a:extLst>
              <a:ext uri="{FF2B5EF4-FFF2-40B4-BE49-F238E27FC236}">
                <a16:creationId xmlns:a16="http://schemas.microsoft.com/office/drawing/2014/main" id="{85520CC8-3169-744C-0D24-EA469D553440}"/>
              </a:ext>
            </a:extLst>
          </p:cNvPr>
          <p:cNvSpPr>
            <a:spLocks noGrp="1"/>
          </p:cNvSpPr>
          <p:nvPr>
            <p:ph type="pic" sz="quarter" idx="22" hasCustomPrompt="1"/>
          </p:nvPr>
        </p:nvSpPr>
        <p:spPr>
          <a:xfrm>
            <a:off x="8020544" y="2078267"/>
            <a:ext cx="450000" cy="4500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40" name="Text Placeholder 23">
            <a:extLst>
              <a:ext uri="{FF2B5EF4-FFF2-40B4-BE49-F238E27FC236}">
                <a16:creationId xmlns:a16="http://schemas.microsoft.com/office/drawing/2014/main" id="{BB5FE2D7-9574-7B52-FAFE-84653BAECDAA}"/>
              </a:ext>
            </a:extLst>
          </p:cNvPr>
          <p:cNvSpPr>
            <a:spLocks noGrp="1"/>
          </p:cNvSpPr>
          <p:nvPr>
            <p:ph type="body" sz="quarter" idx="23" hasCustomPrompt="1"/>
          </p:nvPr>
        </p:nvSpPr>
        <p:spPr>
          <a:xfrm>
            <a:off x="8020544" y="2792415"/>
            <a:ext cx="1350360" cy="2516186"/>
          </a:xfrm>
        </p:spPr>
        <p:txBody>
          <a:bodyPr/>
          <a:lstStyle>
            <a:lvl2pPr>
              <a:defRPr sz="1200"/>
            </a:lvl2pPr>
            <a:lvl3pPr>
              <a:defRPr sz="1200"/>
            </a:lvl3pPr>
            <a:lvl4pPr>
              <a:defRPr sz="1200"/>
            </a:lvl4pPr>
            <a:lvl5pPr>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41" name="Picture Placeholder 31">
            <a:extLst>
              <a:ext uri="{FF2B5EF4-FFF2-40B4-BE49-F238E27FC236}">
                <a16:creationId xmlns:a16="http://schemas.microsoft.com/office/drawing/2014/main" id="{30A71D05-ABCE-BD39-6F2F-E65938B3211A}"/>
              </a:ext>
            </a:extLst>
          </p:cNvPr>
          <p:cNvSpPr>
            <a:spLocks noGrp="1"/>
          </p:cNvSpPr>
          <p:nvPr>
            <p:ph type="pic" sz="quarter" idx="27" hasCustomPrompt="1"/>
          </p:nvPr>
        </p:nvSpPr>
        <p:spPr>
          <a:xfrm>
            <a:off x="9843008" y="2078524"/>
            <a:ext cx="450000" cy="4500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42" name="Text Placeholder 29">
            <a:extLst>
              <a:ext uri="{FF2B5EF4-FFF2-40B4-BE49-F238E27FC236}">
                <a16:creationId xmlns:a16="http://schemas.microsoft.com/office/drawing/2014/main" id="{9351F853-83A4-429D-1DB9-790FE0A7BC4A}"/>
              </a:ext>
            </a:extLst>
          </p:cNvPr>
          <p:cNvSpPr>
            <a:spLocks noGrp="1"/>
          </p:cNvSpPr>
          <p:nvPr>
            <p:ph type="body" sz="quarter" idx="26" hasCustomPrompt="1"/>
          </p:nvPr>
        </p:nvSpPr>
        <p:spPr>
          <a:xfrm>
            <a:off x="9843008" y="2792415"/>
            <a:ext cx="1350360" cy="2516186"/>
          </a:xfrm>
        </p:spPr>
        <p:txBody>
          <a:bodyPr/>
          <a:lstStyle>
            <a:lvl1pPr>
              <a:defRPr/>
            </a:lvl1pPr>
            <a:lvl2pPr>
              <a:defRPr sz="1200"/>
            </a:lvl2pPr>
            <a:lvl3pPr>
              <a:defRPr sz="1200"/>
            </a:lvl3pPr>
            <a:lvl4pPr>
              <a:defRPr sz="1200"/>
            </a:lvl4pPr>
            <a:lvl5pPr>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648676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2.xml><?xml version="1.0" encoding="utf-8"?>
<p:sldLayout xmlns:a="http://schemas.openxmlformats.org/drawingml/2006/main" xmlns:r="http://schemas.openxmlformats.org/officeDocument/2006/relationships" xmlns:p="http://schemas.openxmlformats.org/presentationml/2006/main" preserve="1">
  <p:cSld name="7_Comparison x4 content_Opt. B">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F8A97777-7AE9-6EBB-06B2-A08EE742BBE1}"/>
              </a:ext>
            </a:extLst>
          </p:cNvPr>
          <p:cNvSpPr/>
          <p:nvPr/>
        </p:nvSpPr>
        <p:spPr>
          <a:xfrm>
            <a:off x="794279" y="2656574"/>
            <a:ext cx="2599200" cy="3576986"/>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12" name="Rectangle: Rounded Corners 11">
            <a:extLst>
              <a:ext uri="{FF2B5EF4-FFF2-40B4-BE49-F238E27FC236}">
                <a16:creationId xmlns:a16="http://schemas.microsoft.com/office/drawing/2014/main" id="{7C24A056-A273-F06B-6083-DA9E324EB7EC}"/>
              </a:ext>
            </a:extLst>
          </p:cNvPr>
          <p:cNvSpPr/>
          <p:nvPr/>
        </p:nvSpPr>
        <p:spPr>
          <a:xfrm>
            <a:off x="3465776" y="2656574"/>
            <a:ext cx="2599200" cy="3576986"/>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13" name="Rectangle: Rounded Corners 12">
            <a:extLst>
              <a:ext uri="{FF2B5EF4-FFF2-40B4-BE49-F238E27FC236}">
                <a16:creationId xmlns:a16="http://schemas.microsoft.com/office/drawing/2014/main" id="{76DC0EF9-BA43-9B5D-8E8D-21B63C29D888}"/>
              </a:ext>
            </a:extLst>
          </p:cNvPr>
          <p:cNvSpPr/>
          <p:nvPr/>
        </p:nvSpPr>
        <p:spPr>
          <a:xfrm>
            <a:off x="6137273" y="2656574"/>
            <a:ext cx="2599200" cy="3576986"/>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14" name="Rectangle: Rounded Corners 13">
            <a:extLst>
              <a:ext uri="{FF2B5EF4-FFF2-40B4-BE49-F238E27FC236}">
                <a16:creationId xmlns:a16="http://schemas.microsoft.com/office/drawing/2014/main" id="{39A68C9C-ADF6-1085-BB8F-002B3DF8253D}"/>
              </a:ext>
            </a:extLst>
          </p:cNvPr>
          <p:cNvSpPr/>
          <p:nvPr/>
        </p:nvSpPr>
        <p:spPr>
          <a:xfrm>
            <a:off x="8808769" y="2656574"/>
            <a:ext cx="2599200" cy="3576986"/>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15" name="Picture Placeholder 9">
            <a:extLst>
              <a:ext uri="{FF2B5EF4-FFF2-40B4-BE49-F238E27FC236}">
                <a16:creationId xmlns:a16="http://schemas.microsoft.com/office/drawing/2014/main" id="{123DE78E-CFD8-4F41-B022-C38D73649FC8}"/>
              </a:ext>
            </a:extLst>
          </p:cNvPr>
          <p:cNvSpPr>
            <a:spLocks noGrp="1"/>
          </p:cNvSpPr>
          <p:nvPr>
            <p:ph type="pic" sz="quarter" idx="14" hasCustomPrompt="1"/>
          </p:nvPr>
        </p:nvSpPr>
        <p:spPr>
          <a:xfrm>
            <a:off x="794279" y="1766888"/>
            <a:ext cx="2599200" cy="1631043"/>
          </a:xfrm>
          <a:prstGeom prst="round2SameRect">
            <a:avLst>
              <a:gd name="adj1" fmla="val 6456"/>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8" name="Text Placeholder 9">
            <a:extLst>
              <a:ext uri="{FF2B5EF4-FFF2-40B4-BE49-F238E27FC236}">
                <a16:creationId xmlns:a16="http://schemas.microsoft.com/office/drawing/2014/main" id="{1349048D-06BF-26D5-0FD9-E0E801EE3577}"/>
              </a:ext>
            </a:extLst>
          </p:cNvPr>
          <p:cNvSpPr>
            <a:spLocks noGrp="1"/>
          </p:cNvSpPr>
          <p:nvPr>
            <p:ph type="body" sz="quarter" idx="15" hasCustomPrompt="1"/>
          </p:nvPr>
        </p:nvSpPr>
        <p:spPr>
          <a:xfrm>
            <a:off x="1071292" y="3716337"/>
            <a:ext cx="2011634" cy="2198937"/>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6" name="Picture Placeholder 11">
            <a:extLst>
              <a:ext uri="{FF2B5EF4-FFF2-40B4-BE49-F238E27FC236}">
                <a16:creationId xmlns:a16="http://schemas.microsoft.com/office/drawing/2014/main" id="{1DB9A215-7213-9D82-18BC-4D54CA9E933B}"/>
              </a:ext>
            </a:extLst>
          </p:cNvPr>
          <p:cNvSpPr>
            <a:spLocks noGrp="1"/>
          </p:cNvSpPr>
          <p:nvPr>
            <p:ph type="pic" sz="quarter" idx="16" hasCustomPrompt="1"/>
          </p:nvPr>
        </p:nvSpPr>
        <p:spPr>
          <a:xfrm>
            <a:off x="3465776" y="1766888"/>
            <a:ext cx="2599200" cy="1631043"/>
          </a:xfrm>
          <a:prstGeom prst="round2SameRect">
            <a:avLst>
              <a:gd name="adj1" fmla="val 6509"/>
              <a:gd name="adj2" fmla="val 0"/>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9" name="Text Placeholder 22">
            <a:extLst>
              <a:ext uri="{FF2B5EF4-FFF2-40B4-BE49-F238E27FC236}">
                <a16:creationId xmlns:a16="http://schemas.microsoft.com/office/drawing/2014/main" id="{170E8203-D9F7-D30A-AAE3-89F30751673D}"/>
              </a:ext>
            </a:extLst>
          </p:cNvPr>
          <p:cNvSpPr>
            <a:spLocks noGrp="1"/>
          </p:cNvSpPr>
          <p:nvPr>
            <p:ph type="body" sz="quarter" idx="17" hasCustomPrompt="1"/>
          </p:nvPr>
        </p:nvSpPr>
        <p:spPr>
          <a:xfrm>
            <a:off x="3757618" y="3716337"/>
            <a:ext cx="2011634" cy="2198937"/>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8" name="Picture Placeholder 17">
            <a:extLst>
              <a:ext uri="{FF2B5EF4-FFF2-40B4-BE49-F238E27FC236}">
                <a16:creationId xmlns:a16="http://schemas.microsoft.com/office/drawing/2014/main" id="{142E7EEA-F1A5-66B0-BA07-AF0898C86ED1}"/>
              </a:ext>
            </a:extLst>
          </p:cNvPr>
          <p:cNvSpPr>
            <a:spLocks noGrp="1"/>
          </p:cNvSpPr>
          <p:nvPr>
            <p:ph type="pic" sz="quarter" idx="24" hasCustomPrompt="1"/>
          </p:nvPr>
        </p:nvSpPr>
        <p:spPr>
          <a:xfrm>
            <a:off x="6137273" y="1766888"/>
            <a:ext cx="2599200" cy="1631043"/>
          </a:xfrm>
          <a:prstGeom prst="round2SameRect">
            <a:avLst>
              <a:gd name="adj1" fmla="val 6798"/>
              <a:gd name="adj2" fmla="val 0"/>
            </a:avLst>
          </a:prstGeom>
          <a:solidFill>
            <a:schemeClr val="bg1">
              <a:lumMod val="75000"/>
            </a:schemeClr>
          </a:solidFill>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10" name="Text Placeholder 23">
            <a:extLst>
              <a:ext uri="{FF2B5EF4-FFF2-40B4-BE49-F238E27FC236}">
                <a16:creationId xmlns:a16="http://schemas.microsoft.com/office/drawing/2014/main" id="{02961BE1-3774-5415-1A5F-60D6DAA8A57E}"/>
              </a:ext>
            </a:extLst>
          </p:cNvPr>
          <p:cNvSpPr>
            <a:spLocks noGrp="1"/>
          </p:cNvSpPr>
          <p:nvPr>
            <p:ph type="body" sz="quarter" idx="23" hasCustomPrompt="1"/>
          </p:nvPr>
        </p:nvSpPr>
        <p:spPr>
          <a:xfrm>
            <a:off x="6442454" y="3716337"/>
            <a:ext cx="2011634" cy="2198937"/>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26" name="Picture Placeholder 25">
            <a:extLst>
              <a:ext uri="{FF2B5EF4-FFF2-40B4-BE49-F238E27FC236}">
                <a16:creationId xmlns:a16="http://schemas.microsoft.com/office/drawing/2014/main" id="{761548F3-E65A-A9B4-EF03-42DC73E4A933}"/>
              </a:ext>
            </a:extLst>
          </p:cNvPr>
          <p:cNvSpPr>
            <a:spLocks noGrp="1"/>
          </p:cNvSpPr>
          <p:nvPr>
            <p:ph type="pic" sz="quarter" idx="25" hasCustomPrompt="1"/>
          </p:nvPr>
        </p:nvSpPr>
        <p:spPr>
          <a:xfrm>
            <a:off x="8808769" y="1766888"/>
            <a:ext cx="2599200" cy="1631043"/>
          </a:xfrm>
          <a:prstGeom prst="round2SameRect">
            <a:avLst>
              <a:gd name="adj1" fmla="val 6502"/>
              <a:gd name="adj2" fmla="val 0"/>
            </a:avLst>
          </a:prstGeom>
          <a:solidFill>
            <a:schemeClr val="bg1">
              <a:lumMod val="75000"/>
            </a:schemeClr>
          </a:solidFill>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30" name="Text Placeholder 29">
            <a:extLst>
              <a:ext uri="{FF2B5EF4-FFF2-40B4-BE49-F238E27FC236}">
                <a16:creationId xmlns:a16="http://schemas.microsoft.com/office/drawing/2014/main" id="{0C5A382C-8565-C2BC-1AC2-7A95D68AC3E3}"/>
              </a:ext>
            </a:extLst>
          </p:cNvPr>
          <p:cNvSpPr>
            <a:spLocks noGrp="1"/>
          </p:cNvSpPr>
          <p:nvPr>
            <p:ph type="body" sz="quarter" idx="26" hasCustomPrompt="1"/>
          </p:nvPr>
        </p:nvSpPr>
        <p:spPr>
          <a:xfrm>
            <a:off x="9112647" y="3716337"/>
            <a:ext cx="2011634" cy="2198937"/>
          </a:xfrm>
        </p:spPr>
        <p:txBody>
          <a:bodyPr/>
          <a:lstStyle>
            <a:lvl1pPr>
              <a:defRPr sz="1600"/>
            </a:lvl1pPr>
            <a:lvl2pPr>
              <a:defRPr sz="1400"/>
            </a:lvl2pPr>
            <a:lvl3pPr>
              <a:defRPr sz="1400"/>
            </a:lvl3pPr>
            <a:lvl4pPr>
              <a:defRPr sz="1400"/>
            </a:lvl4pPr>
            <a:lvl5pPr>
              <a:defRPr sz="14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3" name="Title 32">
            <a:extLst>
              <a:ext uri="{FF2B5EF4-FFF2-40B4-BE49-F238E27FC236}">
                <a16:creationId xmlns:a16="http://schemas.microsoft.com/office/drawing/2014/main" id="{9CC37BCB-F51B-09DD-24BF-FC087A82545E}"/>
              </a:ext>
            </a:extLst>
          </p:cNvPr>
          <p:cNvSpPr>
            <a:spLocks noGrp="1"/>
          </p:cNvSpPr>
          <p:nvPr>
            <p:ph type="title" hasCustomPrompt="1"/>
          </p:nvPr>
        </p:nvSpPr>
        <p:spPr/>
        <p:txBody>
          <a:bodyPr/>
          <a:lstStyle>
            <a:lvl1pPr>
              <a:defRPr/>
            </a:lvl1pPr>
          </a:lstStyle>
          <a:p>
            <a:r>
              <a:rPr lang="en-US"/>
              <a:t>Title goes here</a:t>
            </a:r>
            <a:endParaRPr lang="en-AU"/>
          </a:p>
        </p:txBody>
      </p:sp>
      <p:sp>
        <p:nvSpPr>
          <p:cNvPr id="34" name="Text Placeholder 23">
            <a:extLst>
              <a:ext uri="{FF2B5EF4-FFF2-40B4-BE49-F238E27FC236}">
                <a16:creationId xmlns:a16="http://schemas.microsoft.com/office/drawing/2014/main" id="{16DF9571-C0C3-3709-2376-E55BFBD1211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2738145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3.xml><?xml version="1.0" encoding="utf-8"?>
<p:sldLayout xmlns:a="http://schemas.openxmlformats.org/drawingml/2006/main" xmlns:r="http://schemas.openxmlformats.org/officeDocument/2006/relationships" xmlns:p="http://schemas.openxmlformats.org/presentationml/2006/main" preserve="1">
  <p:cSld name="8_Comparison x4 content_Opt. B">
    <p:bg>
      <p:bgPr>
        <a:solidFill>
          <a:schemeClr val="bg2"/>
        </a:solidFill>
        <a:effectLst/>
      </p:bgPr>
    </p:bg>
    <p:spTree>
      <p:nvGrpSpPr>
        <p:cNvPr id="1" name=""/>
        <p:cNvGrpSpPr/>
        <p:nvPr/>
      </p:nvGrpSpPr>
      <p:grpSpPr>
        <a:xfrm>
          <a:off x="0" y="0"/>
          <a:ext cx="0" cy="0"/>
          <a:chOff x="0" y="0"/>
          <a:chExt cx="0" cy="0"/>
        </a:xfrm>
      </p:grpSpPr>
      <p:sp>
        <p:nvSpPr>
          <p:cNvPr id="21" name="Rectangle: Rounded Corners 20">
            <a:extLst>
              <a:ext uri="{FF2B5EF4-FFF2-40B4-BE49-F238E27FC236}">
                <a16:creationId xmlns:a16="http://schemas.microsoft.com/office/drawing/2014/main" id="{85839AAD-0797-4B33-EF73-BBB81E5793D8}"/>
              </a:ext>
            </a:extLst>
          </p:cNvPr>
          <p:cNvSpPr/>
          <p:nvPr/>
        </p:nvSpPr>
        <p:spPr>
          <a:xfrm>
            <a:off x="3465776" y="3274366"/>
            <a:ext cx="2599200" cy="2940697"/>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37" name="Rectangle: Rounded Corners 36">
            <a:extLst>
              <a:ext uri="{FF2B5EF4-FFF2-40B4-BE49-F238E27FC236}">
                <a16:creationId xmlns:a16="http://schemas.microsoft.com/office/drawing/2014/main" id="{9F1FF988-10B1-B4BF-5F2D-918F47709AC8}"/>
              </a:ext>
            </a:extLst>
          </p:cNvPr>
          <p:cNvSpPr/>
          <p:nvPr/>
        </p:nvSpPr>
        <p:spPr>
          <a:xfrm>
            <a:off x="6137273" y="3274366"/>
            <a:ext cx="2599200" cy="2940697"/>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38" name="Rectangle: Rounded Corners 37">
            <a:extLst>
              <a:ext uri="{FF2B5EF4-FFF2-40B4-BE49-F238E27FC236}">
                <a16:creationId xmlns:a16="http://schemas.microsoft.com/office/drawing/2014/main" id="{24108898-4FCF-8020-5749-A3837D619720}"/>
              </a:ext>
            </a:extLst>
          </p:cNvPr>
          <p:cNvSpPr/>
          <p:nvPr/>
        </p:nvSpPr>
        <p:spPr>
          <a:xfrm>
            <a:off x="8808769" y="3274366"/>
            <a:ext cx="2599200" cy="2940697"/>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11" name="Rectangle: Rounded Corners 10">
            <a:extLst>
              <a:ext uri="{FF2B5EF4-FFF2-40B4-BE49-F238E27FC236}">
                <a16:creationId xmlns:a16="http://schemas.microsoft.com/office/drawing/2014/main" id="{F8A97777-7AE9-6EBB-06B2-A08EE742BBE1}"/>
              </a:ext>
            </a:extLst>
          </p:cNvPr>
          <p:cNvSpPr/>
          <p:nvPr/>
        </p:nvSpPr>
        <p:spPr>
          <a:xfrm>
            <a:off x="794279" y="3274366"/>
            <a:ext cx="2599200" cy="2940697"/>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15" name="Picture Placeholder 9">
            <a:extLst>
              <a:ext uri="{FF2B5EF4-FFF2-40B4-BE49-F238E27FC236}">
                <a16:creationId xmlns:a16="http://schemas.microsoft.com/office/drawing/2014/main" id="{123DE78E-CFD8-4F41-B022-C38D73649FC8}"/>
              </a:ext>
            </a:extLst>
          </p:cNvPr>
          <p:cNvSpPr>
            <a:spLocks noGrp="1"/>
          </p:cNvSpPr>
          <p:nvPr>
            <p:ph type="pic" sz="quarter" idx="14" hasCustomPrompt="1"/>
          </p:nvPr>
        </p:nvSpPr>
        <p:spPr>
          <a:xfrm>
            <a:off x="794279" y="1766888"/>
            <a:ext cx="2599200" cy="1419772"/>
          </a:xfrm>
          <a:prstGeom prst="roundRect">
            <a:avLst>
              <a:gd name="adj" fmla="val 7275"/>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8" name="Text Placeholder 9">
            <a:extLst>
              <a:ext uri="{FF2B5EF4-FFF2-40B4-BE49-F238E27FC236}">
                <a16:creationId xmlns:a16="http://schemas.microsoft.com/office/drawing/2014/main" id="{1349048D-06BF-26D5-0FD9-E0E801EE3577}"/>
              </a:ext>
            </a:extLst>
          </p:cNvPr>
          <p:cNvSpPr>
            <a:spLocks noGrp="1"/>
          </p:cNvSpPr>
          <p:nvPr>
            <p:ph type="body" sz="quarter" idx="15" hasCustomPrompt="1"/>
          </p:nvPr>
        </p:nvSpPr>
        <p:spPr>
          <a:xfrm>
            <a:off x="1071292" y="3644901"/>
            <a:ext cx="2011634" cy="219731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6" name="Picture Placeholder 11">
            <a:extLst>
              <a:ext uri="{FF2B5EF4-FFF2-40B4-BE49-F238E27FC236}">
                <a16:creationId xmlns:a16="http://schemas.microsoft.com/office/drawing/2014/main" id="{1DB9A215-7213-9D82-18BC-4D54CA9E933B}"/>
              </a:ext>
            </a:extLst>
          </p:cNvPr>
          <p:cNvSpPr>
            <a:spLocks noGrp="1"/>
          </p:cNvSpPr>
          <p:nvPr>
            <p:ph type="pic" sz="quarter" idx="16" hasCustomPrompt="1"/>
          </p:nvPr>
        </p:nvSpPr>
        <p:spPr>
          <a:xfrm>
            <a:off x="3465776" y="1766888"/>
            <a:ext cx="2599200" cy="1418400"/>
          </a:xfrm>
          <a:prstGeom prst="roundRect">
            <a:avLst>
              <a:gd name="adj" fmla="val 7042"/>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9" name="Text Placeholder 22">
            <a:extLst>
              <a:ext uri="{FF2B5EF4-FFF2-40B4-BE49-F238E27FC236}">
                <a16:creationId xmlns:a16="http://schemas.microsoft.com/office/drawing/2014/main" id="{170E8203-D9F7-D30A-AAE3-89F30751673D}"/>
              </a:ext>
            </a:extLst>
          </p:cNvPr>
          <p:cNvSpPr>
            <a:spLocks noGrp="1"/>
          </p:cNvSpPr>
          <p:nvPr>
            <p:ph type="body" sz="quarter" idx="17" hasCustomPrompt="1"/>
          </p:nvPr>
        </p:nvSpPr>
        <p:spPr>
          <a:xfrm>
            <a:off x="3757618" y="3644901"/>
            <a:ext cx="2011634" cy="219731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8" name="Picture Placeholder 17">
            <a:extLst>
              <a:ext uri="{FF2B5EF4-FFF2-40B4-BE49-F238E27FC236}">
                <a16:creationId xmlns:a16="http://schemas.microsoft.com/office/drawing/2014/main" id="{142E7EEA-F1A5-66B0-BA07-AF0898C86ED1}"/>
              </a:ext>
            </a:extLst>
          </p:cNvPr>
          <p:cNvSpPr>
            <a:spLocks noGrp="1"/>
          </p:cNvSpPr>
          <p:nvPr>
            <p:ph type="pic" sz="quarter" idx="24" hasCustomPrompt="1"/>
          </p:nvPr>
        </p:nvSpPr>
        <p:spPr>
          <a:xfrm>
            <a:off x="6137273" y="1766888"/>
            <a:ext cx="2599200" cy="1418400"/>
          </a:xfrm>
          <a:prstGeom prst="roundRect">
            <a:avLst>
              <a:gd name="adj" fmla="val 7601"/>
            </a:avLst>
          </a:prstGeom>
          <a:solidFill>
            <a:schemeClr val="bg1">
              <a:lumMod val="75000"/>
            </a:schemeClr>
          </a:solidFill>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10" name="Text Placeholder 23">
            <a:extLst>
              <a:ext uri="{FF2B5EF4-FFF2-40B4-BE49-F238E27FC236}">
                <a16:creationId xmlns:a16="http://schemas.microsoft.com/office/drawing/2014/main" id="{02961BE1-3774-5415-1A5F-60D6DAA8A57E}"/>
              </a:ext>
            </a:extLst>
          </p:cNvPr>
          <p:cNvSpPr>
            <a:spLocks noGrp="1"/>
          </p:cNvSpPr>
          <p:nvPr>
            <p:ph type="body" sz="quarter" idx="23" hasCustomPrompt="1"/>
          </p:nvPr>
        </p:nvSpPr>
        <p:spPr>
          <a:xfrm>
            <a:off x="6442454" y="3644901"/>
            <a:ext cx="2011634" cy="219731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26" name="Picture Placeholder 25">
            <a:extLst>
              <a:ext uri="{FF2B5EF4-FFF2-40B4-BE49-F238E27FC236}">
                <a16:creationId xmlns:a16="http://schemas.microsoft.com/office/drawing/2014/main" id="{761548F3-E65A-A9B4-EF03-42DC73E4A933}"/>
              </a:ext>
            </a:extLst>
          </p:cNvPr>
          <p:cNvSpPr>
            <a:spLocks noGrp="1"/>
          </p:cNvSpPr>
          <p:nvPr>
            <p:ph type="pic" sz="quarter" idx="25" hasCustomPrompt="1"/>
          </p:nvPr>
        </p:nvSpPr>
        <p:spPr>
          <a:xfrm>
            <a:off x="8808769" y="1766888"/>
            <a:ext cx="2599200" cy="1418400"/>
          </a:xfrm>
          <a:prstGeom prst="roundRect">
            <a:avLst>
              <a:gd name="adj" fmla="val 7601"/>
            </a:avLst>
          </a:prstGeom>
          <a:solidFill>
            <a:schemeClr val="bg1">
              <a:lumMod val="75000"/>
            </a:schemeClr>
          </a:solidFill>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30" name="Text Placeholder 29">
            <a:extLst>
              <a:ext uri="{FF2B5EF4-FFF2-40B4-BE49-F238E27FC236}">
                <a16:creationId xmlns:a16="http://schemas.microsoft.com/office/drawing/2014/main" id="{0C5A382C-8565-C2BC-1AC2-7A95D68AC3E3}"/>
              </a:ext>
            </a:extLst>
          </p:cNvPr>
          <p:cNvSpPr>
            <a:spLocks noGrp="1"/>
          </p:cNvSpPr>
          <p:nvPr>
            <p:ph type="body" sz="quarter" idx="26" hasCustomPrompt="1"/>
          </p:nvPr>
        </p:nvSpPr>
        <p:spPr>
          <a:xfrm>
            <a:off x="9112647" y="3644901"/>
            <a:ext cx="2011634" cy="2197310"/>
          </a:xfrm>
        </p:spPr>
        <p:txBody>
          <a:bodyPr/>
          <a:lstStyle>
            <a:lvl1pPr>
              <a:defRPr sz="1600"/>
            </a:lvl1pPr>
            <a:lvl2pPr>
              <a:defRPr sz="1400"/>
            </a:lvl2pPr>
            <a:lvl3pPr>
              <a:defRPr sz="1400"/>
            </a:lvl3pPr>
            <a:lvl4pPr>
              <a:defRPr sz="1400"/>
            </a:lvl4pPr>
            <a:lvl5pPr>
              <a:defRPr sz="14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3" name="Title 32">
            <a:extLst>
              <a:ext uri="{FF2B5EF4-FFF2-40B4-BE49-F238E27FC236}">
                <a16:creationId xmlns:a16="http://schemas.microsoft.com/office/drawing/2014/main" id="{9CC37BCB-F51B-09DD-24BF-FC087A82545E}"/>
              </a:ext>
            </a:extLst>
          </p:cNvPr>
          <p:cNvSpPr>
            <a:spLocks noGrp="1"/>
          </p:cNvSpPr>
          <p:nvPr>
            <p:ph type="title" hasCustomPrompt="1"/>
          </p:nvPr>
        </p:nvSpPr>
        <p:spPr/>
        <p:txBody>
          <a:bodyPr/>
          <a:lstStyle>
            <a:lvl1pPr>
              <a:defRPr/>
            </a:lvl1pPr>
          </a:lstStyle>
          <a:p>
            <a:r>
              <a:rPr lang="en-US"/>
              <a:t>Title goes here</a:t>
            </a:r>
            <a:endParaRPr lang="en-AU"/>
          </a:p>
        </p:txBody>
      </p:sp>
      <p:sp>
        <p:nvSpPr>
          <p:cNvPr id="34" name="Text Placeholder 23">
            <a:extLst>
              <a:ext uri="{FF2B5EF4-FFF2-40B4-BE49-F238E27FC236}">
                <a16:creationId xmlns:a16="http://schemas.microsoft.com/office/drawing/2014/main" id="{16DF9571-C0C3-3709-2376-E55BFBD1211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304404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4.xml><?xml version="1.0" encoding="utf-8"?>
<p:sldLayout xmlns:a="http://schemas.openxmlformats.org/drawingml/2006/main" xmlns:r="http://schemas.openxmlformats.org/officeDocument/2006/relationships" xmlns:p="http://schemas.openxmlformats.org/presentationml/2006/main" preserve="1">
  <p:cSld name="7_Comparison x5 content_Opt. A">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1DCC60A-806F-4762-25E6-950A1406F27A}"/>
              </a:ext>
            </a:extLst>
          </p:cNvPr>
          <p:cNvSpPr/>
          <p:nvPr/>
        </p:nvSpPr>
        <p:spPr>
          <a:xfrm>
            <a:off x="794279" y="1766887"/>
            <a:ext cx="2066400" cy="44497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5A9DF205-1ED1-BC9E-1C4C-5647C0573062}"/>
              </a:ext>
            </a:extLst>
          </p:cNvPr>
          <p:cNvSpPr/>
          <p:nvPr/>
        </p:nvSpPr>
        <p:spPr>
          <a:xfrm>
            <a:off x="2931101" y="1766887"/>
            <a:ext cx="2066400" cy="44497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AD213352-C62C-6CAF-E56D-792135CF92DB}"/>
              </a:ext>
            </a:extLst>
          </p:cNvPr>
          <p:cNvSpPr/>
          <p:nvPr/>
        </p:nvSpPr>
        <p:spPr>
          <a:xfrm>
            <a:off x="5067923" y="1766887"/>
            <a:ext cx="2066400" cy="44497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17" name="Rectangle: Rounded Corners 16">
            <a:extLst>
              <a:ext uri="{FF2B5EF4-FFF2-40B4-BE49-F238E27FC236}">
                <a16:creationId xmlns:a16="http://schemas.microsoft.com/office/drawing/2014/main" id="{D3B0D2BD-159B-7151-23F1-40D3A019B323}"/>
              </a:ext>
            </a:extLst>
          </p:cNvPr>
          <p:cNvSpPr/>
          <p:nvPr/>
        </p:nvSpPr>
        <p:spPr>
          <a:xfrm>
            <a:off x="7204745" y="1766887"/>
            <a:ext cx="2066400" cy="44497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19" name="Rectangle: Rounded Corners 18">
            <a:extLst>
              <a:ext uri="{FF2B5EF4-FFF2-40B4-BE49-F238E27FC236}">
                <a16:creationId xmlns:a16="http://schemas.microsoft.com/office/drawing/2014/main" id="{3BF52703-50B8-BACC-9013-263DF138B300}"/>
              </a:ext>
            </a:extLst>
          </p:cNvPr>
          <p:cNvSpPr/>
          <p:nvPr/>
        </p:nvSpPr>
        <p:spPr>
          <a:xfrm>
            <a:off x="9341569" y="1766887"/>
            <a:ext cx="2066400" cy="44497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22" name="Picture Placeholder 10">
            <a:extLst>
              <a:ext uri="{FF2B5EF4-FFF2-40B4-BE49-F238E27FC236}">
                <a16:creationId xmlns:a16="http://schemas.microsoft.com/office/drawing/2014/main" id="{98CB924C-6AB0-50A5-477C-4ED5BADCDEC8}"/>
              </a:ext>
            </a:extLst>
          </p:cNvPr>
          <p:cNvSpPr>
            <a:spLocks noGrp="1"/>
          </p:cNvSpPr>
          <p:nvPr>
            <p:ph type="pic" sz="quarter" idx="18" hasCustomPrompt="1"/>
          </p:nvPr>
        </p:nvSpPr>
        <p:spPr>
          <a:xfrm>
            <a:off x="1061045" y="2112731"/>
            <a:ext cx="546999" cy="546999"/>
          </a:xfrm>
          <a:noFill/>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8" name="Text Placeholder 9">
            <a:extLst>
              <a:ext uri="{FF2B5EF4-FFF2-40B4-BE49-F238E27FC236}">
                <a16:creationId xmlns:a16="http://schemas.microsoft.com/office/drawing/2014/main" id="{1349048D-06BF-26D5-0FD9-E0E801EE3577}"/>
              </a:ext>
            </a:extLst>
          </p:cNvPr>
          <p:cNvSpPr>
            <a:spLocks noGrp="1"/>
          </p:cNvSpPr>
          <p:nvPr>
            <p:ph type="body" sz="quarter" idx="15" hasCustomPrompt="1"/>
          </p:nvPr>
        </p:nvSpPr>
        <p:spPr>
          <a:xfrm>
            <a:off x="1061046" y="2939000"/>
            <a:ext cx="1532866" cy="291960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200"/>
            </a:lvl2pPr>
            <a:lvl3pPr marL="172800" indent="-172800">
              <a:spcBef>
                <a:spcPts val="0"/>
              </a:spcBef>
              <a:spcAft>
                <a:spcPts val="600"/>
              </a:spcAft>
              <a:defRPr sz="1200"/>
            </a:lvl3pPr>
            <a:lvl4pPr marL="345600" indent="-172800">
              <a:spcBef>
                <a:spcPts val="0"/>
              </a:spcBef>
              <a:spcAft>
                <a:spcPts val="600"/>
              </a:spcAft>
              <a:defRPr sz="1200"/>
            </a:lvl4pPr>
            <a:lvl5pPr marL="518400" indent="-172800">
              <a:spcBef>
                <a:spcPts val="0"/>
              </a:spcBef>
              <a:spcAft>
                <a:spcPts val="600"/>
              </a:spcAft>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23" name="Picture Placeholder 16">
            <a:extLst>
              <a:ext uri="{FF2B5EF4-FFF2-40B4-BE49-F238E27FC236}">
                <a16:creationId xmlns:a16="http://schemas.microsoft.com/office/drawing/2014/main" id="{7D20C5A7-CFAA-13CA-7EB5-FD85752A2F0B}"/>
              </a:ext>
            </a:extLst>
          </p:cNvPr>
          <p:cNvSpPr>
            <a:spLocks noGrp="1"/>
          </p:cNvSpPr>
          <p:nvPr>
            <p:ph type="pic" sz="quarter" idx="19" hasCustomPrompt="1"/>
          </p:nvPr>
        </p:nvSpPr>
        <p:spPr>
          <a:xfrm>
            <a:off x="3197867" y="2112474"/>
            <a:ext cx="546999" cy="546999"/>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9" name="Text Placeholder 22">
            <a:extLst>
              <a:ext uri="{FF2B5EF4-FFF2-40B4-BE49-F238E27FC236}">
                <a16:creationId xmlns:a16="http://schemas.microsoft.com/office/drawing/2014/main" id="{170E8203-D9F7-D30A-AAE3-89F30751673D}"/>
              </a:ext>
            </a:extLst>
          </p:cNvPr>
          <p:cNvSpPr>
            <a:spLocks noGrp="1"/>
          </p:cNvSpPr>
          <p:nvPr>
            <p:ph type="body" sz="quarter" idx="17" hasCustomPrompt="1"/>
          </p:nvPr>
        </p:nvSpPr>
        <p:spPr>
          <a:xfrm>
            <a:off x="3197868" y="2939000"/>
            <a:ext cx="1532866" cy="2919600"/>
          </a:xfrm>
        </p:spPr>
        <p:txBody>
          <a:bodyPr/>
          <a:lstStyle>
            <a:lvl1pPr>
              <a:defRPr/>
            </a:lvl1pPr>
            <a:lvl2pPr>
              <a:defRPr sz="1200"/>
            </a:lvl2pPr>
            <a:lvl3pPr>
              <a:defRPr sz="1200"/>
            </a:lvl3pPr>
            <a:lvl4pPr>
              <a:defRPr sz="1200"/>
            </a:lvl4pPr>
            <a:lvl5pPr>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24" name="Picture Placeholder 14">
            <a:extLst>
              <a:ext uri="{FF2B5EF4-FFF2-40B4-BE49-F238E27FC236}">
                <a16:creationId xmlns:a16="http://schemas.microsoft.com/office/drawing/2014/main" id="{37F37D99-1734-5391-FC59-BB2804ADECA0}"/>
              </a:ext>
            </a:extLst>
          </p:cNvPr>
          <p:cNvSpPr>
            <a:spLocks noGrp="1"/>
          </p:cNvSpPr>
          <p:nvPr>
            <p:ph type="pic" sz="quarter" idx="22" hasCustomPrompt="1"/>
          </p:nvPr>
        </p:nvSpPr>
        <p:spPr>
          <a:xfrm>
            <a:off x="5334689" y="2112474"/>
            <a:ext cx="546999" cy="546999"/>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10" name="Text Placeholder 23">
            <a:extLst>
              <a:ext uri="{FF2B5EF4-FFF2-40B4-BE49-F238E27FC236}">
                <a16:creationId xmlns:a16="http://schemas.microsoft.com/office/drawing/2014/main" id="{02961BE1-3774-5415-1A5F-60D6DAA8A57E}"/>
              </a:ext>
            </a:extLst>
          </p:cNvPr>
          <p:cNvSpPr>
            <a:spLocks noGrp="1"/>
          </p:cNvSpPr>
          <p:nvPr>
            <p:ph type="body" sz="quarter" idx="23" hasCustomPrompt="1"/>
          </p:nvPr>
        </p:nvSpPr>
        <p:spPr>
          <a:xfrm>
            <a:off x="5334690" y="2939000"/>
            <a:ext cx="1532866" cy="2919600"/>
          </a:xfrm>
        </p:spPr>
        <p:txBody>
          <a:bodyPr/>
          <a:lstStyle>
            <a:lvl2pPr>
              <a:defRPr sz="1200"/>
            </a:lvl2pPr>
            <a:lvl3pPr>
              <a:defRPr sz="1200"/>
            </a:lvl3pPr>
            <a:lvl4pPr>
              <a:defRPr sz="1200"/>
            </a:lvl4pPr>
            <a:lvl5pPr>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25" name="Picture Placeholder 31">
            <a:extLst>
              <a:ext uri="{FF2B5EF4-FFF2-40B4-BE49-F238E27FC236}">
                <a16:creationId xmlns:a16="http://schemas.microsoft.com/office/drawing/2014/main" id="{F0CF5443-6E09-83D8-BFEA-A2329BC7A9AA}"/>
              </a:ext>
            </a:extLst>
          </p:cNvPr>
          <p:cNvSpPr>
            <a:spLocks noGrp="1"/>
          </p:cNvSpPr>
          <p:nvPr>
            <p:ph type="pic" sz="quarter" idx="27" hasCustomPrompt="1"/>
          </p:nvPr>
        </p:nvSpPr>
        <p:spPr>
          <a:xfrm>
            <a:off x="7471510" y="2112731"/>
            <a:ext cx="546999" cy="546999"/>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30" name="Text Placeholder 29">
            <a:extLst>
              <a:ext uri="{FF2B5EF4-FFF2-40B4-BE49-F238E27FC236}">
                <a16:creationId xmlns:a16="http://schemas.microsoft.com/office/drawing/2014/main" id="{0C5A382C-8565-C2BC-1AC2-7A95D68AC3E3}"/>
              </a:ext>
            </a:extLst>
          </p:cNvPr>
          <p:cNvSpPr>
            <a:spLocks noGrp="1"/>
          </p:cNvSpPr>
          <p:nvPr>
            <p:ph type="body" sz="quarter" idx="26" hasCustomPrompt="1"/>
          </p:nvPr>
        </p:nvSpPr>
        <p:spPr>
          <a:xfrm>
            <a:off x="7471511" y="2939000"/>
            <a:ext cx="1532866" cy="2919600"/>
          </a:xfrm>
        </p:spPr>
        <p:txBody>
          <a:bodyPr/>
          <a:lstStyle>
            <a:lvl1pPr>
              <a:defRPr/>
            </a:lvl1pPr>
            <a:lvl2pPr>
              <a:defRPr sz="1200"/>
            </a:lvl2pPr>
            <a:lvl3pPr>
              <a:defRPr sz="1200"/>
            </a:lvl3pPr>
            <a:lvl4pPr>
              <a:defRPr sz="1200"/>
            </a:lvl4pPr>
            <a:lvl5pPr>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5" name="Picture Placeholder 34">
            <a:extLst>
              <a:ext uri="{FF2B5EF4-FFF2-40B4-BE49-F238E27FC236}">
                <a16:creationId xmlns:a16="http://schemas.microsoft.com/office/drawing/2014/main" id="{63D0F797-1FDE-541D-609F-6437DC7A1D53}"/>
              </a:ext>
            </a:extLst>
          </p:cNvPr>
          <p:cNvSpPr>
            <a:spLocks noGrp="1"/>
          </p:cNvSpPr>
          <p:nvPr>
            <p:ph type="pic" sz="quarter" idx="28" hasCustomPrompt="1"/>
          </p:nvPr>
        </p:nvSpPr>
        <p:spPr>
          <a:xfrm>
            <a:off x="9608336" y="2112474"/>
            <a:ext cx="548032" cy="546999"/>
          </a:xfrm>
        </p:spPr>
        <p:txBody>
          <a:bodyPr/>
          <a:lstStyle>
            <a:lvl1pPr>
              <a:defRPr sz="8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39" name="Text Placeholder 38">
            <a:extLst>
              <a:ext uri="{FF2B5EF4-FFF2-40B4-BE49-F238E27FC236}">
                <a16:creationId xmlns:a16="http://schemas.microsoft.com/office/drawing/2014/main" id="{A11CE036-CC24-92D9-E929-E896BAFEE0ED}"/>
              </a:ext>
            </a:extLst>
          </p:cNvPr>
          <p:cNvSpPr>
            <a:spLocks noGrp="1"/>
          </p:cNvSpPr>
          <p:nvPr>
            <p:ph type="body" sz="quarter" idx="29" hasCustomPrompt="1"/>
          </p:nvPr>
        </p:nvSpPr>
        <p:spPr>
          <a:xfrm>
            <a:off x="9608336" y="2939000"/>
            <a:ext cx="1532866" cy="2919600"/>
          </a:xfrm>
        </p:spPr>
        <p:txBody>
          <a:bodyPr/>
          <a:lstStyle>
            <a:lvl2pPr>
              <a:defRPr sz="1200"/>
            </a:lvl2pPr>
            <a:lvl3pPr>
              <a:defRPr sz="1200"/>
            </a:lvl3pPr>
            <a:lvl4pPr>
              <a:defRPr sz="1200"/>
            </a:lvl4pPr>
            <a:lvl5pPr>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7" name="Title 36">
            <a:extLst>
              <a:ext uri="{FF2B5EF4-FFF2-40B4-BE49-F238E27FC236}">
                <a16:creationId xmlns:a16="http://schemas.microsoft.com/office/drawing/2014/main" id="{94CD59F2-2178-6EE0-5D0F-DB6452891326}"/>
              </a:ext>
            </a:extLst>
          </p:cNvPr>
          <p:cNvSpPr>
            <a:spLocks noGrp="1"/>
          </p:cNvSpPr>
          <p:nvPr>
            <p:ph type="title" hasCustomPrompt="1"/>
          </p:nvPr>
        </p:nvSpPr>
        <p:spPr/>
        <p:txBody>
          <a:bodyPr/>
          <a:lstStyle>
            <a:lvl1pPr>
              <a:defRPr/>
            </a:lvl1pPr>
          </a:lstStyle>
          <a:p>
            <a:r>
              <a:rPr lang="en-US"/>
              <a:t>Title goes here</a:t>
            </a:r>
            <a:endParaRPr lang="en-AU"/>
          </a:p>
        </p:txBody>
      </p:sp>
      <p:sp>
        <p:nvSpPr>
          <p:cNvPr id="38" name="Text Placeholder 23">
            <a:extLst>
              <a:ext uri="{FF2B5EF4-FFF2-40B4-BE49-F238E27FC236}">
                <a16:creationId xmlns:a16="http://schemas.microsoft.com/office/drawing/2014/main" id="{8813AD50-D5EA-8FAF-0474-DD7C978EB1B8}"/>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32779972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5.xml><?xml version="1.0" encoding="utf-8"?>
<p:sldLayout xmlns:a="http://schemas.openxmlformats.org/drawingml/2006/main" xmlns:r="http://schemas.openxmlformats.org/officeDocument/2006/relationships" xmlns:p="http://schemas.openxmlformats.org/presentationml/2006/main" preserve="1">
  <p:cSld name="7_Comparison x6 content_Opt. A">
    <p:bg>
      <p:bgPr>
        <a:solidFill>
          <a:schemeClr val="bg2"/>
        </a:solidFill>
        <a:effectLst/>
      </p:bgPr>
    </p:bg>
    <p:spTree>
      <p:nvGrpSpPr>
        <p:cNvPr id="1" name=""/>
        <p:cNvGrpSpPr/>
        <p:nvPr/>
      </p:nvGrpSpPr>
      <p:grpSpPr>
        <a:xfrm>
          <a:off x="0" y="0"/>
          <a:ext cx="0" cy="0"/>
          <a:chOff x="0" y="0"/>
          <a:chExt cx="0" cy="0"/>
        </a:xfrm>
      </p:grpSpPr>
      <p:sp>
        <p:nvSpPr>
          <p:cNvPr id="14" name="Rectangle: Rounded Corners 13">
            <a:extLst>
              <a:ext uri="{FF2B5EF4-FFF2-40B4-BE49-F238E27FC236}">
                <a16:creationId xmlns:a16="http://schemas.microsoft.com/office/drawing/2014/main" id="{46648D4D-DF75-1CB3-CA30-3A02126A3621}"/>
              </a:ext>
            </a:extLst>
          </p:cNvPr>
          <p:cNvSpPr/>
          <p:nvPr/>
        </p:nvSpPr>
        <p:spPr>
          <a:xfrm>
            <a:off x="4675187" y="4796205"/>
            <a:ext cx="3325951" cy="1420445"/>
          </a:xfrm>
          <a:prstGeom prst="roundRect">
            <a:avLst>
              <a:gd name="adj" fmla="val 7453"/>
            </a:avLst>
          </a:prstGeom>
          <a:solidFill>
            <a:schemeClr val="bg1"/>
          </a:solidFill>
          <a:ln w="6350" cap="flat">
            <a:noFill/>
            <a:prstDash val="solid"/>
            <a:miter/>
          </a:ln>
        </p:spPr>
        <p:txBody>
          <a:bodyPr rtlCol="0" anchor="ctr"/>
          <a:lstStyle/>
          <a:p>
            <a:endParaRPr lang="en-AU"/>
          </a:p>
        </p:txBody>
      </p:sp>
      <p:sp>
        <p:nvSpPr>
          <p:cNvPr id="16" name="Rectangle: Rounded Corners 15">
            <a:extLst>
              <a:ext uri="{FF2B5EF4-FFF2-40B4-BE49-F238E27FC236}">
                <a16:creationId xmlns:a16="http://schemas.microsoft.com/office/drawing/2014/main" id="{FFFD96B6-E2A8-9C9B-554A-EEE2C2AC7331}"/>
              </a:ext>
            </a:extLst>
          </p:cNvPr>
          <p:cNvSpPr/>
          <p:nvPr/>
        </p:nvSpPr>
        <p:spPr>
          <a:xfrm>
            <a:off x="4675187" y="3281546"/>
            <a:ext cx="3325951" cy="1420445"/>
          </a:xfrm>
          <a:prstGeom prst="roundRect">
            <a:avLst>
              <a:gd name="adj" fmla="val 7453"/>
            </a:avLst>
          </a:prstGeom>
          <a:solidFill>
            <a:schemeClr val="bg1"/>
          </a:solidFill>
          <a:ln w="6350" cap="flat">
            <a:noFill/>
            <a:prstDash val="solid"/>
            <a:miter/>
          </a:ln>
        </p:spPr>
        <p:txBody>
          <a:bodyPr rtlCol="0" anchor="ctr"/>
          <a:lstStyle/>
          <a:p>
            <a:endParaRPr lang="en-AU"/>
          </a:p>
        </p:txBody>
      </p:sp>
      <p:sp>
        <p:nvSpPr>
          <p:cNvPr id="18" name="Rectangle: Rounded Corners 17">
            <a:extLst>
              <a:ext uri="{FF2B5EF4-FFF2-40B4-BE49-F238E27FC236}">
                <a16:creationId xmlns:a16="http://schemas.microsoft.com/office/drawing/2014/main" id="{72FD4F41-AC0A-2B03-1D8B-B6AFA95BA5D5}"/>
              </a:ext>
            </a:extLst>
          </p:cNvPr>
          <p:cNvSpPr/>
          <p:nvPr/>
        </p:nvSpPr>
        <p:spPr>
          <a:xfrm>
            <a:off x="4675187" y="1766888"/>
            <a:ext cx="3325951" cy="1420445"/>
          </a:xfrm>
          <a:prstGeom prst="roundRect">
            <a:avLst>
              <a:gd name="adj" fmla="val 7453"/>
            </a:avLst>
          </a:prstGeom>
          <a:solidFill>
            <a:schemeClr val="bg1"/>
          </a:solidFill>
          <a:ln w="6350" cap="flat">
            <a:noFill/>
            <a:prstDash val="solid"/>
            <a:miter/>
          </a:ln>
        </p:spPr>
        <p:txBody>
          <a:bodyPr rtlCol="0" anchor="ctr"/>
          <a:lstStyle/>
          <a:p>
            <a:endParaRPr lang="en-AU"/>
          </a:p>
        </p:txBody>
      </p:sp>
      <p:sp>
        <p:nvSpPr>
          <p:cNvPr id="19" name="Rectangle: Rounded Corners 18">
            <a:extLst>
              <a:ext uri="{FF2B5EF4-FFF2-40B4-BE49-F238E27FC236}">
                <a16:creationId xmlns:a16="http://schemas.microsoft.com/office/drawing/2014/main" id="{7A5D4308-5329-5A4D-6D47-7E00B5D52AE5}"/>
              </a:ext>
            </a:extLst>
          </p:cNvPr>
          <p:cNvSpPr/>
          <p:nvPr/>
        </p:nvSpPr>
        <p:spPr>
          <a:xfrm>
            <a:off x="8073887" y="4796205"/>
            <a:ext cx="3325951" cy="1420445"/>
          </a:xfrm>
          <a:prstGeom prst="roundRect">
            <a:avLst>
              <a:gd name="adj" fmla="val 7453"/>
            </a:avLst>
          </a:prstGeom>
          <a:solidFill>
            <a:schemeClr val="bg1"/>
          </a:solidFill>
          <a:ln w="6350" cap="flat">
            <a:noFill/>
            <a:prstDash val="solid"/>
            <a:miter/>
          </a:ln>
        </p:spPr>
        <p:txBody>
          <a:bodyPr rtlCol="0" anchor="ctr"/>
          <a:lstStyle/>
          <a:p>
            <a:endParaRPr lang="en-AU"/>
          </a:p>
        </p:txBody>
      </p:sp>
      <p:sp>
        <p:nvSpPr>
          <p:cNvPr id="20" name="Rectangle: Rounded Corners 19">
            <a:extLst>
              <a:ext uri="{FF2B5EF4-FFF2-40B4-BE49-F238E27FC236}">
                <a16:creationId xmlns:a16="http://schemas.microsoft.com/office/drawing/2014/main" id="{155284F6-C7E8-1494-BCBF-BA1C2F7F3135}"/>
              </a:ext>
            </a:extLst>
          </p:cNvPr>
          <p:cNvSpPr/>
          <p:nvPr/>
        </p:nvSpPr>
        <p:spPr>
          <a:xfrm>
            <a:off x="8073887" y="3281546"/>
            <a:ext cx="3325951" cy="1420445"/>
          </a:xfrm>
          <a:prstGeom prst="roundRect">
            <a:avLst>
              <a:gd name="adj" fmla="val 7453"/>
            </a:avLst>
          </a:prstGeom>
          <a:solidFill>
            <a:schemeClr val="bg1"/>
          </a:solidFill>
          <a:ln w="6350" cap="flat">
            <a:noFill/>
            <a:prstDash val="solid"/>
            <a:miter/>
          </a:ln>
        </p:spPr>
        <p:txBody>
          <a:bodyPr rtlCol="0" anchor="ctr"/>
          <a:lstStyle/>
          <a:p>
            <a:endParaRPr lang="en-AU"/>
          </a:p>
        </p:txBody>
      </p:sp>
      <p:sp>
        <p:nvSpPr>
          <p:cNvPr id="21" name="Rectangle: Rounded Corners 20">
            <a:extLst>
              <a:ext uri="{FF2B5EF4-FFF2-40B4-BE49-F238E27FC236}">
                <a16:creationId xmlns:a16="http://schemas.microsoft.com/office/drawing/2014/main" id="{657D49D8-6501-0D2A-7FE9-D8D0921619FC}"/>
              </a:ext>
            </a:extLst>
          </p:cNvPr>
          <p:cNvSpPr/>
          <p:nvPr/>
        </p:nvSpPr>
        <p:spPr>
          <a:xfrm>
            <a:off x="8073887" y="1766888"/>
            <a:ext cx="3325951" cy="1420445"/>
          </a:xfrm>
          <a:prstGeom prst="roundRect">
            <a:avLst>
              <a:gd name="adj" fmla="val 7453"/>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3360738" cy="1486800"/>
          </a:xfrm>
        </p:spPr>
        <p:txBody>
          <a:bodyPr/>
          <a:lstStyle/>
          <a:p>
            <a:r>
              <a:rPr lang="en-US"/>
              <a:t>Title goes here</a:t>
            </a:r>
            <a:endParaRPr lang="en-AU"/>
          </a:p>
        </p:txBody>
      </p:sp>
      <p:sp>
        <p:nvSpPr>
          <p:cNvPr id="11" name="Picture Placeholder 10">
            <a:extLst>
              <a:ext uri="{FF2B5EF4-FFF2-40B4-BE49-F238E27FC236}">
                <a16:creationId xmlns:a16="http://schemas.microsoft.com/office/drawing/2014/main" id="{382FD63E-C012-A708-5A4D-B5C0FE6B455A}"/>
              </a:ext>
            </a:extLst>
          </p:cNvPr>
          <p:cNvSpPr>
            <a:spLocks noGrp="1"/>
          </p:cNvSpPr>
          <p:nvPr>
            <p:ph type="pic" sz="quarter" idx="18" hasCustomPrompt="1"/>
          </p:nvPr>
        </p:nvSpPr>
        <p:spPr>
          <a:xfrm>
            <a:off x="5001578" y="2297111"/>
            <a:ext cx="360000" cy="360000"/>
          </a:xfrm>
          <a:noFill/>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2" name="Text Placeholder 21">
            <a:extLst>
              <a:ext uri="{FF2B5EF4-FFF2-40B4-BE49-F238E27FC236}">
                <a16:creationId xmlns:a16="http://schemas.microsoft.com/office/drawing/2014/main" id="{4C45938A-19B5-213B-1CD6-BF7C6025645B}"/>
              </a:ext>
            </a:extLst>
          </p:cNvPr>
          <p:cNvSpPr>
            <a:spLocks noGrp="1"/>
          </p:cNvSpPr>
          <p:nvPr>
            <p:ph type="body" sz="quarter" idx="20"/>
          </p:nvPr>
        </p:nvSpPr>
        <p:spPr>
          <a:xfrm>
            <a:off x="5647850" y="2108398"/>
            <a:ext cx="1940400" cy="737425"/>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a:lvl2pPr>
            <a:lvl3pPr marL="0" indent="0">
              <a:buNone/>
              <a:defRPr/>
            </a:lvl3pPr>
          </a:lstStyle>
          <a:p>
            <a:pPr lvl="0"/>
            <a:r>
              <a:rPr lang="en-US"/>
              <a:t>Click to edit Master text styles</a:t>
            </a:r>
          </a:p>
        </p:txBody>
      </p:sp>
      <p:sp>
        <p:nvSpPr>
          <p:cNvPr id="17" name="Picture Placeholder 16">
            <a:extLst>
              <a:ext uri="{FF2B5EF4-FFF2-40B4-BE49-F238E27FC236}">
                <a16:creationId xmlns:a16="http://schemas.microsoft.com/office/drawing/2014/main" id="{31502109-67E8-CC15-DD95-C76E80DDEA9D}"/>
              </a:ext>
            </a:extLst>
          </p:cNvPr>
          <p:cNvSpPr>
            <a:spLocks noGrp="1"/>
          </p:cNvSpPr>
          <p:nvPr>
            <p:ph type="pic" sz="quarter" idx="19" hasCustomPrompt="1"/>
          </p:nvPr>
        </p:nvSpPr>
        <p:spPr>
          <a:xfrm>
            <a:off x="5003384" y="3811768"/>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4" name="Text Placeholder 23">
            <a:extLst>
              <a:ext uri="{FF2B5EF4-FFF2-40B4-BE49-F238E27FC236}">
                <a16:creationId xmlns:a16="http://schemas.microsoft.com/office/drawing/2014/main" id="{73D05A6F-D057-78E8-F323-3E93536054BC}"/>
              </a:ext>
            </a:extLst>
          </p:cNvPr>
          <p:cNvSpPr>
            <a:spLocks noGrp="1"/>
          </p:cNvSpPr>
          <p:nvPr>
            <p:ph type="body" sz="quarter" idx="21"/>
          </p:nvPr>
        </p:nvSpPr>
        <p:spPr>
          <a:xfrm>
            <a:off x="5647850" y="3622815"/>
            <a:ext cx="1940400" cy="737906"/>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a:lvl2pPr>
          </a:lstStyle>
          <a:p>
            <a:pPr lvl="0"/>
            <a:r>
              <a:rPr lang="en-US"/>
              <a:t>Click to edit Master text styles</a:t>
            </a:r>
          </a:p>
        </p:txBody>
      </p:sp>
      <p:sp>
        <p:nvSpPr>
          <p:cNvPr id="15" name="Picture Placeholder 14">
            <a:extLst>
              <a:ext uri="{FF2B5EF4-FFF2-40B4-BE49-F238E27FC236}">
                <a16:creationId xmlns:a16="http://schemas.microsoft.com/office/drawing/2014/main" id="{84EC4D1B-EF1D-E6B3-74CA-042172EC788E}"/>
              </a:ext>
            </a:extLst>
          </p:cNvPr>
          <p:cNvSpPr>
            <a:spLocks noGrp="1"/>
          </p:cNvSpPr>
          <p:nvPr>
            <p:ph type="pic" sz="quarter" idx="22" hasCustomPrompt="1"/>
          </p:nvPr>
        </p:nvSpPr>
        <p:spPr>
          <a:xfrm>
            <a:off x="5003384" y="5326428"/>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9" name="Text Placeholder 28">
            <a:extLst>
              <a:ext uri="{FF2B5EF4-FFF2-40B4-BE49-F238E27FC236}">
                <a16:creationId xmlns:a16="http://schemas.microsoft.com/office/drawing/2014/main" id="{A06531F0-91A6-F910-75F8-C5F232A110AD}"/>
              </a:ext>
            </a:extLst>
          </p:cNvPr>
          <p:cNvSpPr>
            <a:spLocks noGrp="1"/>
          </p:cNvSpPr>
          <p:nvPr>
            <p:ph type="body" sz="quarter" idx="24"/>
          </p:nvPr>
        </p:nvSpPr>
        <p:spPr>
          <a:xfrm>
            <a:off x="5647850" y="5137474"/>
            <a:ext cx="1940400" cy="737906"/>
          </a:xfrm>
        </p:spPr>
        <p:txBody>
          <a:bodyPr anchor="ctr" anchorCtr="0"/>
          <a:lstStyle>
            <a:lvl1pPr>
              <a:lnSpc>
                <a:spcPct val="125000"/>
              </a:lnSpc>
              <a:defRPr sz="1400">
                <a:solidFill>
                  <a:schemeClr val="tx1"/>
                </a:solidFill>
              </a:defRPr>
            </a:lvl1pPr>
            <a:lvl2pPr marL="172800" indent="-172800">
              <a:buClr>
                <a:schemeClr val="accent1"/>
              </a:buClr>
              <a:buFont typeface="Arial" panose="020B0604020202020204" pitchFamily="34" charset="0"/>
              <a:buChar char="•"/>
              <a:defRPr/>
            </a:lvl2pPr>
          </a:lstStyle>
          <a:p>
            <a:pPr lvl="0"/>
            <a:r>
              <a:rPr lang="en-US"/>
              <a:t>Click to edit Master text styles</a:t>
            </a:r>
          </a:p>
        </p:txBody>
      </p:sp>
      <p:sp>
        <p:nvSpPr>
          <p:cNvPr id="32" name="Picture Placeholder 31">
            <a:extLst>
              <a:ext uri="{FF2B5EF4-FFF2-40B4-BE49-F238E27FC236}">
                <a16:creationId xmlns:a16="http://schemas.microsoft.com/office/drawing/2014/main" id="{3858FC5D-D32B-E0C1-EA51-388F43947FB8}"/>
              </a:ext>
            </a:extLst>
          </p:cNvPr>
          <p:cNvSpPr>
            <a:spLocks noGrp="1"/>
          </p:cNvSpPr>
          <p:nvPr>
            <p:ph type="pic" sz="quarter" idx="27" hasCustomPrompt="1"/>
          </p:nvPr>
        </p:nvSpPr>
        <p:spPr>
          <a:xfrm>
            <a:off x="8400278" y="2297111"/>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8" name="Text Placeholder 27">
            <a:extLst>
              <a:ext uri="{FF2B5EF4-FFF2-40B4-BE49-F238E27FC236}">
                <a16:creationId xmlns:a16="http://schemas.microsoft.com/office/drawing/2014/main" id="{2E16D332-5E85-707B-AEBF-C3EECBFDEB60}"/>
              </a:ext>
            </a:extLst>
          </p:cNvPr>
          <p:cNvSpPr>
            <a:spLocks noGrp="1"/>
          </p:cNvSpPr>
          <p:nvPr>
            <p:ph type="body" sz="quarter" idx="26"/>
          </p:nvPr>
        </p:nvSpPr>
        <p:spPr>
          <a:xfrm>
            <a:off x="9046550" y="2108158"/>
            <a:ext cx="1940400" cy="737906"/>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a:lvl2pPr>
          </a:lstStyle>
          <a:p>
            <a:pPr lvl="0"/>
            <a:r>
              <a:rPr lang="en-US"/>
              <a:t>Click to edit Master text styles</a:t>
            </a:r>
          </a:p>
        </p:txBody>
      </p:sp>
      <p:sp>
        <p:nvSpPr>
          <p:cNvPr id="35" name="Picture Placeholder 34">
            <a:extLst>
              <a:ext uri="{FF2B5EF4-FFF2-40B4-BE49-F238E27FC236}">
                <a16:creationId xmlns:a16="http://schemas.microsoft.com/office/drawing/2014/main" id="{88A0D195-D974-861D-591A-51ED87F84CB3}"/>
              </a:ext>
            </a:extLst>
          </p:cNvPr>
          <p:cNvSpPr>
            <a:spLocks noGrp="1"/>
          </p:cNvSpPr>
          <p:nvPr>
            <p:ph type="pic" sz="quarter" idx="29" hasCustomPrompt="1"/>
          </p:nvPr>
        </p:nvSpPr>
        <p:spPr>
          <a:xfrm>
            <a:off x="8400278" y="3811768"/>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39" name="Text Placeholder 38">
            <a:extLst>
              <a:ext uri="{FF2B5EF4-FFF2-40B4-BE49-F238E27FC236}">
                <a16:creationId xmlns:a16="http://schemas.microsoft.com/office/drawing/2014/main" id="{A9F6FAD0-F4C2-5236-CE9E-2E997BF19944}"/>
              </a:ext>
            </a:extLst>
          </p:cNvPr>
          <p:cNvSpPr>
            <a:spLocks noGrp="1"/>
          </p:cNvSpPr>
          <p:nvPr>
            <p:ph type="body" sz="quarter" idx="31"/>
          </p:nvPr>
        </p:nvSpPr>
        <p:spPr>
          <a:xfrm>
            <a:off x="9046550" y="3622815"/>
            <a:ext cx="1940400" cy="737906"/>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37" name="Picture Placeholder 36">
            <a:extLst>
              <a:ext uri="{FF2B5EF4-FFF2-40B4-BE49-F238E27FC236}">
                <a16:creationId xmlns:a16="http://schemas.microsoft.com/office/drawing/2014/main" id="{195AB063-12B0-9000-3910-C488547FAECB}"/>
              </a:ext>
            </a:extLst>
          </p:cNvPr>
          <p:cNvSpPr>
            <a:spLocks noGrp="1"/>
          </p:cNvSpPr>
          <p:nvPr>
            <p:ph type="pic" sz="quarter" idx="30" hasCustomPrompt="1"/>
          </p:nvPr>
        </p:nvSpPr>
        <p:spPr>
          <a:xfrm>
            <a:off x="8400278" y="5326427"/>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41" name="Text Placeholder 40">
            <a:extLst>
              <a:ext uri="{FF2B5EF4-FFF2-40B4-BE49-F238E27FC236}">
                <a16:creationId xmlns:a16="http://schemas.microsoft.com/office/drawing/2014/main" id="{76E9DE05-FE83-F13E-8767-58A78DA3A585}"/>
              </a:ext>
            </a:extLst>
          </p:cNvPr>
          <p:cNvSpPr>
            <a:spLocks noGrp="1"/>
          </p:cNvSpPr>
          <p:nvPr>
            <p:ph type="body" sz="quarter" idx="32"/>
          </p:nvPr>
        </p:nvSpPr>
        <p:spPr>
          <a:xfrm>
            <a:off x="9046550" y="5137474"/>
            <a:ext cx="1940400" cy="737906"/>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40" name="Text Placeholder 9">
            <a:extLst>
              <a:ext uri="{FF2B5EF4-FFF2-40B4-BE49-F238E27FC236}">
                <a16:creationId xmlns:a16="http://schemas.microsoft.com/office/drawing/2014/main" id="{D65BD718-F259-BD69-42D9-8102A007F047}"/>
              </a:ext>
            </a:extLst>
          </p:cNvPr>
          <p:cNvSpPr>
            <a:spLocks noGrp="1"/>
          </p:cNvSpPr>
          <p:nvPr>
            <p:ph type="body" sz="quarter" idx="34"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3176901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6.xml><?xml version="1.0" encoding="utf-8"?>
<p:sldLayout xmlns:a="http://schemas.openxmlformats.org/drawingml/2006/main" xmlns:r="http://schemas.openxmlformats.org/officeDocument/2006/relationships" xmlns:p="http://schemas.openxmlformats.org/presentationml/2006/main" preserve="1">
  <p:cSld name="7_Comparison x6 content_Opt. B">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2A460FD-8F46-D5A9-3109-248406057378}"/>
              </a:ext>
            </a:extLst>
          </p:cNvPr>
          <p:cNvSpPr/>
          <p:nvPr/>
        </p:nvSpPr>
        <p:spPr>
          <a:xfrm>
            <a:off x="790574" y="1766888"/>
            <a:ext cx="3491106" cy="2186162"/>
          </a:xfrm>
          <a:prstGeom prst="roundRect">
            <a:avLst>
              <a:gd name="adj" fmla="val 5187"/>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D4C3D3E8-65E3-8C29-A695-FE26578F26AF}"/>
              </a:ext>
            </a:extLst>
          </p:cNvPr>
          <p:cNvSpPr/>
          <p:nvPr/>
        </p:nvSpPr>
        <p:spPr>
          <a:xfrm>
            <a:off x="790574" y="4031482"/>
            <a:ext cx="3491106" cy="2185200"/>
          </a:xfrm>
          <a:prstGeom prst="roundRect">
            <a:avLst>
              <a:gd name="adj" fmla="val 5187"/>
            </a:avLst>
          </a:prstGeom>
          <a:solidFill>
            <a:schemeClr val="bg1"/>
          </a:solidFill>
          <a:ln w="6350" cap="flat">
            <a:noFill/>
            <a:prstDash val="solid"/>
            <a:miter/>
          </a:ln>
        </p:spPr>
        <p:txBody>
          <a:bodyPr rtlCol="0" anchor="ctr"/>
          <a:lstStyle/>
          <a:p>
            <a:endParaRPr lang="en-AU">
              <a:solidFill>
                <a:schemeClr val="bg1"/>
              </a:solidFill>
            </a:endParaRPr>
          </a:p>
        </p:txBody>
      </p:sp>
      <p:sp>
        <p:nvSpPr>
          <p:cNvPr id="7" name="Rectangle: Rounded Corners 6">
            <a:extLst>
              <a:ext uri="{FF2B5EF4-FFF2-40B4-BE49-F238E27FC236}">
                <a16:creationId xmlns:a16="http://schemas.microsoft.com/office/drawing/2014/main" id="{07B4D61B-6F26-8F2A-AAA3-9E359A5974D0}"/>
              </a:ext>
            </a:extLst>
          </p:cNvPr>
          <p:cNvSpPr/>
          <p:nvPr/>
        </p:nvSpPr>
        <p:spPr>
          <a:xfrm>
            <a:off x="4353718" y="1766887"/>
            <a:ext cx="3491106" cy="2185200"/>
          </a:xfrm>
          <a:prstGeom prst="roundRect">
            <a:avLst>
              <a:gd name="adj" fmla="val 5187"/>
            </a:avLst>
          </a:prstGeom>
          <a:solidFill>
            <a:schemeClr val="bg1"/>
          </a:solidFill>
          <a:ln w="6350" cap="flat">
            <a:noFill/>
            <a:prstDash val="solid"/>
            <a:miter/>
          </a:ln>
        </p:spPr>
        <p:txBody>
          <a:bodyPr rtlCol="0" anchor="ctr"/>
          <a:lstStyle/>
          <a:p>
            <a:endParaRPr lang="en-AU"/>
          </a:p>
        </p:txBody>
      </p:sp>
      <p:sp>
        <p:nvSpPr>
          <p:cNvPr id="8" name="Rectangle: Rounded Corners 7">
            <a:extLst>
              <a:ext uri="{FF2B5EF4-FFF2-40B4-BE49-F238E27FC236}">
                <a16:creationId xmlns:a16="http://schemas.microsoft.com/office/drawing/2014/main" id="{8121E8B1-B39B-2ED5-A95C-BF4A47AC0BD2}"/>
              </a:ext>
            </a:extLst>
          </p:cNvPr>
          <p:cNvSpPr/>
          <p:nvPr/>
        </p:nvSpPr>
        <p:spPr>
          <a:xfrm>
            <a:off x="4353718" y="4031482"/>
            <a:ext cx="3491106" cy="2185200"/>
          </a:xfrm>
          <a:prstGeom prst="roundRect">
            <a:avLst>
              <a:gd name="adj" fmla="val 5187"/>
            </a:avLst>
          </a:prstGeom>
          <a:solidFill>
            <a:schemeClr val="bg1"/>
          </a:solidFill>
          <a:ln w="6350" cap="flat">
            <a:noFill/>
            <a:prstDash val="solid"/>
            <a:miter/>
          </a:ln>
        </p:spPr>
        <p:txBody>
          <a:bodyPr rtlCol="0" anchor="ctr"/>
          <a:lstStyle/>
          <a:p>
            <a:endParaRPr lang="en-AU">
              <a:solidFill>
                <a:schemeClr val="bg1"/>
              </a:solidFill>
            </a:endParaRPr>
          </a:p>
        </p:txBody>
      </p:sp>
      <p:sp>
        <p:nvSpPr>
          <p:cNvPr id="9" name="Rectangle: Rounded Corners 8">
            <a:extLst>
              <a:ext uri="{FF2B5EF4-FFF2-40B4-BE49-F238E27FC236}">
                <a16:creationId xmlns:a16="http://schemas.microsoft.com/office/drawing/2014/main" id="{B392FDED-F1E4-FA16-2AF0-947A519AB131}"/>
              </a:ext>
            </a:extLst>
          </p:cNvPr>
          <p:cNvSpPr/>
          <p:nvPr/>
        </p:nvSpPr>
        <p:spPr>
          <a:xfrm>
            <a:off x="7916864" y="1766887"/>
            <a:ext cx="3491106" cy="2185200"/>
          </a:xfrm>
          <a:prstGeom prst="roundRect">
            <a:avLst>
              <a:gd name="adj" fmla="val 5187"/>
            </a:avLst>
          </a:prstGeom>
          <a:solidFill>
            <a:schemeClr val="bg1"/>
          </a:solidFill>
          <a:ln w="6350" cap="flat">
            <a:noFill/>
            <a:prstDash val="solid"/>
            <a:miter/>
          </a:ln>
        </p:spPr>
        <p:txBody>
          <a:bodyPr rtlCol="0" anchor="ctr"/>
          <a:lstStyle/>
          <a:p>
            <a:endParaRPr lang="en-AU"/>
          </a:p>
        </p:txBody>
      </p:sp>
      <p:sp>
        <p:nvSpPr>
          <p:cNvPr id="10" name="Rectangle: Rounded Corners 9">
            <a:extLst>
              <a:ext uri="{FF2B5EF4-FFF2-40B4-BE49-F238E27FC236}">
                <a16:creationId xmlns:a16="http://schemas.microsoft.com/office/drawing/2014/main" id="{2FBFF2AB-07A3-F12B-B48B-6985BC96A1CF}"/>
              </a:ext>
            </a:extLst>
          </p:cNvPr>
          <p:cNvSpPr/>
          <p:nvPr/>
        </p:nvSpPr>
        <p:spPr>
          <a:xfrm>
            <a:off x="7916864" y="4031482"/>
            <a:ext cx="3491106" cy="2185200"/>
          </a:xfrm>
          <a:prstGeom prst="roundRect">
            <a:avLst>
              <a:gd name="adj" fmla="val 5187"/>
            </a:avLst>
          </a:prstGeom>
          <a:solidFill>
            <a:schemeClr val="bg1"/>
          </a:solidFill>
          <a:ln w="6350" cap="flat">
            <a:noFill/>
            <a:prstDash val="solid"/>
            <a:miter/>
          </a:ln>
        </p:spPr>
        <p:txBody>
          <a:bodyPr rtlCol="0" anchor="ctr"/>
          <a:lstStyle/>
          <a:p>
            <a:endParaRPr lang="en-AU">
              <a:solidFill>
                <a:schemeClr val="bg1"/>
              </a:solidFill>
            </a:endParaRPr>
          </a:p>
        </p:txBody>
      </p:sp>
      <p:sp>
        <p:nvSpPr>
          <p:cNvPr id="2" name="Title 1">
            <a:extLst>
              <a:ext uri="{FF2B5EF4-FFF2-40B4-BE49-F238E27FC236}">
                <a16:creationId xmlns:a16="http://schemas.microsoft.com/office/drawing/2014/main" id="{50833375-32D0-5978-15B4-1FD0520EE47D}"/>
              </a:ext>
            </a:extLst>
          </p:cNvPr>
          <p:cNvSpPr>
            <a:spLocks noGrp="1"/>
          </p:cNvSpPr>
          <p:nvPr>
            <p:ph type="title" hasCustomPrompt="1"/>
          </p:nvPr>
        </p:nvSpPr>
        <p:spPr/>
        <p:txBody>
          <a:bodyPr/>
          <a:lstStyle/>
          <a:p>
            <a:r>
              <a:rPr lang="en-US"/>
              <a:t>Title goes here</a:t>
            </a:r>
            <a:endParaRPr lang="en-AU"/>
          </a:p>
        </p:txBody>
      </p:sp>
      <p:sp>
        <p:nvSpPr>
          <p:cNvPr id="13" name="Picture Placeholder 10">
            <a:extLst>
              <a:ext uri="{FF2B5EF4-FFF2-40B4-BE49-F238E27FC236}">
                <a16:creationId xmlns:a16="http://schemas.microsoft.com/office/drawing/2014/main" id="{7D223E9D-EFCC-BDB4-96A5-F8352361B81C}"/>
              </a:ext>
            </a:extLst>
          </p:cNvPr>
          <p:cNvSpPr>
            <a:spLocks noGrp="1"/>
          </p:cNvSpPr>
          <p:nvPr>
            <p:ph type="pic" sz="quarter" idx="18" hasCustomPrompt="1"/>
          </p:nvPr>
        </p:nvSpPr>
        <p:spPr>
          <a:xfrm>
            <a:off x="1131395" y="2124772"/>
            <a:ext cx="453600" cy="453600"/>
          </a:xfrm>
          <a:noFill/>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4" name="Text Placeholder 9">
            <a:extLst>
              <a:ext uri="{FF2B5EF4-FFF2-40B4-BE49-F238E27FC236}">
                <a16:creationId xmlns:a16="http://schemas.microsoft.com/office/drawing/2014/main" id="{65A73D62-36E9-CB69-7BBF-B6AA10B114F9}"/>
              </a:ext>
            </a:extLst>
          </p:cNvPr>
          <p:cNvSpPr>
            <a:spLocks noGrp="1"/>
          </p:cNvSpPr>
          <p:nvPr>
            <p:ph type="body" sz="quarter" idx="15" hasCustomPrompt="1"/>
          </p:nvPr>
        </p:nvSpPr>
        <p:spPr>
          <a:xfrm>
            <a:off x="1787643" y="2124772"/>
            <a:ext cx="2160000" cy="453600"/>
          </a:xfrm>
        </p:spPr>
        <p:txBody>
          <a:bodyPr anchor="ctr" anchorCtr="0"/>
          <a:lstStyle>
            <a:lvl1pPr>
              <a:lnSpc>
                <a:spcPct val="100000"/>
              </a:lnSpc>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p:txBody>
      </p:sp>
      <p:sp>
        <p:nvSpPr>
          <p:cNvPr id="15" name="Text Placeholder 21">
            <a:extLst>
              <a:ext uri="{FF2B5EF4-FFF2-40B4-BE49-F238E27FC236}">
                <a16:creationId xmlns:a16="http://schemas.microsoft.com/office/drawing/2014/main" id="{6239B24A-907D-3BC9-BD26-989BDE6B7A43}"/>
              </a:ext>
            </a:extLst>
          </p:cNvPr>
          <p:cNvSpPr>
            <a:spLocks noGrp="1"/>
          </p:cNvSpPr>
          <p:nvPr>
            <p:ph type="body" sz="quarter" idx="20"/>
          </p:nvPr>
        </p:nvSpPr>
        <p:spPr>
          <a:xfrm>
            <a:off x="1131394" y="2754745"/>
            <a:ext cx="2808000" cy="871200"/>
          </a:xfrm>
        </p:spPr>
        <p:txBody>
          <a:bodyPr/>
          <a:lstStyle>
            <a:lvl1pPr>
              <a:lnSpc>
                <a:spcPct val="125000"/>
              </a:lnSpc>
              <a:defRPr sz="1200">
                <a:solidFill>
                  <a:schemeClr val="tx1"/>
                </a:solidFill>
              </a:defRPr>
            </a:lvl1pPr>
            <a:lvl2pPr marL="172800" indent="-172800">
              <a:spcAft>
                <a:spcPts val="600"/>
              </a:spcAft>
              <a:buClr>
                <a:schemeClr val="accent1"/>
              </a:buClr>
              <a:buFont typeface="Arial" panose="020B0604020202020204" pitchFamily="34" charset="0"/>
              <a:buChar char="•"/>
              <a:defRPr sz="1200"/>
            </a:lvl2pPr>
            <a:lvl3pPr marL="0" indent="0">
              <a:buNone/>
              <a:defRPr/>
            </a:lvl3pPr>
          </a:lstStyle>
          <a:p>
            <a:pPr lvl="0"/>
            <a:r>
              <a:rPr lang="en-US"/>
              <a:t>Click to edit Master text styles</a:t>
            </a:r>
          </a:p>
          <a:p>
            <a:pPr lvl="1"/>
            <a:r>
              <a:rPr lang="en-US"/>
              <a:t>Second level</a:t>
            </a:r>
          </a:p>
        </p:txBody>
      </p:sp>
      <p:sp>
        <p:nvSpPr>
          <p:cNvPr id="16" name="Picture Placeholder 16">
            <a:extLst>
              <a:ext uri="{FF2B5EF4-FFF2-40B4-BE49-F238E27FC236}">
                <a16:creationId xmlns:a16="http://schemas.microsoft.com/office/drawing/2014/main" id="{991DD4D2-84E5-6B77-BBCE-35EC6C26D960}"/>
              </a:ext>
            </a:extLst>
          </p:cNvPr>
          <p:cNvSpPr>
            <a:spLocks noGrp="1"/>
          </p:cNvSpPr>
          <p:nvPr>
            <p:ph type="pic" sz="quarter" idx="19" hasCustomPrompt="1"/>
          </p:nvPr>
        </p:nvSpPr>
        <p:spPr>
          <a:xfrm>
            <a:off x="4709879" y="2124772"/>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7" name="Text Placeholder 22">
            <a:extLst>
              <a:ext uri="{FF2B5EF4-FFF2-40B4-BE49-F238E27FC236}">
                <a16:creationId xmlns:a16="http://schemas.microsoft.com/office/drawing/2014/main" id="{ACDD5714-A8F3-7060-65FC-5013B2953849}"/>
              </a:ext>
            </a:extLst>
          </p:cNvPr>
          <p:cNvSpPr>
            <a:spLocks noGrp="1"/>
          </p:cNvSpPr>
          <p:nvPr>
            <p:ph type="body" sz="quarter" idx="17" hasCustomPrompt="1"/>
          </p:nvPr>
        </p:nvSpPr>
        <p:spPr>
          <a:xfrm>
            <a:off x="5359440" y="2124772"/>
            <a:ext cx="2160000" cy="453600"/>
          </a:xfrm>
        </p:spPr>
        <p:txBody>
          <a:bodyPr anchor="ctr" anchorCtr="0"/>
          <a:lstStyle>
            <a:lvl1pPr>
              <a:lnSpc>
                <a:spcPct val="100000"/>
              </a:lnSpc>
              <a:defRPr sz="1600"/>
            </a:lvl1pPr>
          </a:lstStyle>
          <a:p>
            <a:pPr lvl="0"/>
            <a:r>
              <a:rPr lang="en-US"/>
              <a:t>Body text heading</a:t>
            </a:r>
          </a:p>
        </p:txBody>
      </p:sp>
      <p:sp>
        <p:nvSpPr>
          <p:cNvPr id="18" name="Text Placeholder 23">
            <a:extLst>
              <a:ext uri="{FF2B5EF4-FFF2-40B4-BE49-F238E27FC236}">
                <a16:creationId xmlns:a16="http://schemas.microsoft.com/office/drawing/2014/main" id="{09A907A4-052C-FAA3-E982-ADCB4E235CB7}"/>
              </a:ext>
            </a:extLst>
          </p:cNvPr>
          <p:cNvSpPr>
            <a:spLocks noGrp="1"/>
          </p:cNvSpPr>
          <p:nvPr>
            <p:ph type="body" sz="quarter" idx="21"/>
          </p:nvPr>
        </p:nvSpPr>
        <p:spPr>
          <a:xfrm>
            <a:off x="4709879" y="2754745"/>
            <a:ext cx="2808000" cy="871200"/>
          </a:xfrm>
        </p:spPr>
        <p:txBody>
          <a:bodyPr/>
          <a:lstStyle>
            <a:lvl1pPr>
              <a:lnSpc>
                <a:spcPct val="125000"/>
              </a:lnSpc>
              <a:defRPr sz="1200">
                <a:solidFill>
                  <a:schemeClr val="tx1"/>
                </a:solidFill>
              </a:defRPr>
            </a:lvl1pPr>
            <a:lvl2pPr marL="172800" indent="-172800">
              <a:spcAft>
                <a:spcPts val="600"/>
              </a:spcAft>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19" name="Picture Placeholder 14">
            <a:extLst>
              <a:ext uri="{FF2B5EF4-FFF2-40B4-BE49-F238E27FC236}">
                <a16:creationId xmlns:a16="http://schemas.microsoft.com/office/drawing/2014/main" id="{EEB074DF-44E6-FA4B-49DC-F447ABB3CE03}"/>
              </a:ext>
            </a:extLst>
          </p:cNvPr>
          <p:cNvSpPr>
            <a:spLocks noGrp="1"/>
          </p:cNvSpPr>
          <p:nvPr>
            <p:ph type="pic" sz="quarter" idx="22" hasCustomPrompt="1"/>
          </p:nvPr>
        </p:nvSpPr>
        <p:spPr>
          <a:xfrm>
            <a:off x="8265620" y="2124772"/>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0" name="Text Placeholder 22">
            <a:extLst>
              <a:ext uri="{FF2B5EF4-FFF2-40B4-BE49-F238E27FC236}">
                <a16:creationId xmlns:a16="http://schemas.microsoft.com/office/drawing/2014/main" id="{336772DD-E57B-F5B1-C6BD-B3F4FFA50D48}"/>
              </a:ext>
            </a:extLst>
          </p:cNvPr>
          <p:cNvSpPr>
            <a:spLocks noGrp="1"/>
          </p:cNvSpPr>
          <p:nvPr>
            <p:ph type="body" sz="quarter" idx="23" hasCustomPrompt="1"/>
          </p:nvPr>
        </p:nvSpPr>
        <p:spPr>
          <a:xfrm>
            <a:off x="8933168" y="2124772"/>
            <a:ext cx="2160000" cy="453600"/>
          </a:xfrm>
        </p:spPr>
        <p:txBody>
          <a:bodyPr anchor="ctr" anchorCtr="0"/>
          <a:lstStyle>
            <a:lvl1pPr>
              <a:lnSpc>
                <a:spcPct val="100000"/>
              </a:lnSpc>
              <a:defRPr sz="1600"/>
            </a:lvl1pPr>
          </a:lstStyle>
          <a:p>
            <a:pPr lvl="0"/>
            <a:r>
              <a:rPr lang="en-US"/>
              <a:t>Body text heading</a:t>
            </a:r>
          </a:p>
        </p:txBody>
      </p:sp>
      <p:sp>
        <p:nvSpPr>
          <p:cNvPr id="21" name="Text Placeholder 28">
            <a:extLst>
              <a:ext uri="{FF2B5EF4-FFF2-40B4-BE49-F238E27FC236}">
                <a16:creationId xmlns:a16="http://schemas.microsoft.com/office/drawing/2014/main" id="{28F2E62C-9B4A-A8D3-1D48-BA896D7E0E52}"/>
              </a:ext>
            </a:extLst>
          </p:cNvPr>
          <p:cNvSpPr>
            <a:spLocks noGrp="1"/>
          </p:cNvSpPr>
          <p:nvPr>
            <p:ph type="body" sz="quarter" idx="24"/>
          </p:nvPr>
        </p:nvSpPr>
        <p:spPr>
          <a:xfrm>
            <a:off x="8265184" y="2754745"/>
            <a:ext cx="2808000" cy="871200"/>
          </a:xfrm>
        </p:spPr>
        <p:txBody>
          <a:bodyPr/>
          <a:lstStyle>
            <a:lvl1pPr>
              <a:lnSpc>
                <a:spcPct val="125000"/>
              </a:lnSpc>
              <a:defRPr sz="1200">
                <a:solidFill>
                  <a:schemeClr val="tx1"/>
                </a:solidFill>
              </a:defRPr>
            </a:lvl1pPr>
            <a:lvl2pPr marL="172800" indent="-172800">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22" name="Picture Placeholder 31">
            <a:extLst>
              <a:ext uri="{FF2B5EF4-FFF2-40B4-BE49-F238E27FC236}">
                <a16:creationId xmlns:a16="http://schemas.microsoft.com/office/drawing/2014/main" id="{45FEF841-3712-CE52-305F-D75E39F56744}"/>
              </a:ext>
            </a:extLst>
          </p:cNvPr>
          <p:cNvSpPr>
            <a:spLocks noGrp="1"/>
          </p:cNvSpPr>
          <p:nvPr>
            <p:ph type="pic" sz="quarter" idx="27" hasCustomPrompt="1"/>
          </p:nvPr>
        </p:nvSpPr>
        <p:spPr>
          <a:xfrm>
            <a:off x="1131395" y="4391378"/>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3" name="Text Placeholder 24">
            <a:extLst>
              <a:ext uri="{FF2B5EF4-FFF2-40B4-BE49-F238E27FC236}">
                <a16:creationId xmlns:a16="http://schemas.microsoft.com/office/drawing/2014/main" id="{0050BB99-8D26-21E8-AC7E-73B6A6C3A34B}"/>
              </a:ext>
            </a:extLst>
          </p:cNvPr>
          <p:cNvSpPr>
            <a:spLocks noGrp="1"/>
          </p:cNvSpPr>
          <p:nvPr>
            <p:ph type="body" sz="quarter" idx="25" hasCustomPrompt="1"/>
          </p:nvPr>
        </p:nvSpPr>
        <p:spPr>
          <a:xfrm>
            <a:off x="1787643" y="4394978"/>
            <a:ext cx="2120400" cy="446400"/>
          </a:xfrm>
        </p:spPr>
        <p:txBody>
          <a:bodyPr anchor="ctr" anchorCtr="0"/>
          <a:lstStyle>
            <a:lvl1pPr>
              <a:lnSpc>
                <a:spcPct val="100000"/>
              </a:lnSpc>
              <a:defRPr sz="1600"/>
            </a:lvl1pPr>
          </a:lstStyle>
          <a:p>
            <a:pPr lvl="0"/>
            <a:r>
              <a:rPr lang="en-US"/>
              <a:t>Body text heading</a:t>
            </a:r>
          </a:p>
        </p:txBody>
      </p:sp>
      <p:sp>
        <p:nvSpPr>
          <p:cNvPr id="24" name="Text Placeholder 27">
            <a:extLst>
              <a:ext uri="{FF2B5EF4-FFF2-40B4-BE49-F238E27FC236}">
                <a16:creationId xmlns:a16="http://schemas.microsoft.com/office/drawing/2014/main" id="{B639690B-953B-1B06-0E5A-6CD0509539B6}"/>
              </a:ext>
            </a:extLst>
          </p:cNvPr>
          <p:cNvSpPr>
            <a:spLocks noGrp="1"/>
          </p:cNvSpPr>
          <p:nvPr>
            <p:ph type="body" sz="quarter" idx="26"/>
          </p:nvPr>
        </p:nvSpPr>
        <p:spPr>
          <a:xfrm>
            <a:off x="1131394" y="5021351"/>
            <a:ext cx="2808000" cy="871200"/>
          </a:xfrm>
        </p:spPr>
        <p:txBody>
          <a:bodyPr/>
          <a:lstStyle>
            <a:lvl1pPr>
              <a:lnSpc>
                <a:spcPct val="125000"/>
              </a:lnSpc>
              <a:defRPr sz="1200">
                <a:solidFill>
                  <a:schemeClr val="tx1"/>
                </a:solidFill>
              </a:defRPr>
            </a:lvl1pPr>
            <a:lvl2pPr marL="172800" indent="-172800">
              <a:spcAft>
                <a:spcPts val="600"/>
              </a:spcAft>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42" name="Picture Placeholder 41">
            <a:extLst>
              <a:ext uri="{FF2B5EF4-FFF2-40B4-BE49-F238E27FC236}">
                <a16:creationId xmlns:a16="http://schemas.microsoft.com/office/drawing/2014/main" id="{FD7EDDD7-07CD-3C7F-497D-25C8A066FC51}"/>
              </a:ext>
            </a:extLst>
          </p:cNvPr>
          <p:cNvSpPr>
            <a:spLocks noGrp="1"/>
          </p:cNvSpPr>
          <p:nvPr>
            <p:ph type="pic" sz="quarter" idx="32" hasCustomPrompt="1"/>
          </p:nvPr>
        </p:nvSpPr>
        <p:spPr>
          <a:xfrm>
            <a:off x="4707349" y="4391378"/>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34" name="Text Placeholder 33">
            <a:extLst>
              <a:ext uri="{FF2B5EF4-FFF2-40B4-BE49-F238E27FC236}">
                <a16:creationId xmlns:a16="http://schemas.microsoft.com/office/drawing/2014/main" id="{758372E7-C3D2-CFE1-44A2-5A9E6A3C03B5}"/>
              </a:ext>
            </a:extLst>
          </p:cNvPr>
          <p:cNvSpPr>
            <a:spLocks noGrp="1"/>
          </p:cNvSpPr>
          <p:nvPr>
            <p:ph type="body" sz="quarter" idx="28" hasCustomPrompt="1"/>
          </p:nvPr>
        </p:nvSpPr>
        <p:spPr>
          <a:xfrm>
            <a:off x="5359440" y="4391378"/>
            <a:ext cx="2160000" cy="453600"/>
          </a:xfrm>
        </p:spPr>
        <p:txBody>
          <a:bodyPr anchor="ctr" anchorCtr="0"/>
          <a:lstStyle>
            <a:lvl1pPr>
              <a:defRPr/>
            </a:lvl1pPr>
          </a:lstStyle>
          <a:p>
            <a:pPr lvl="0"/>
            <a:r>
              <a:rPr lang="en-US"/>
              <a:t>Body text heading</a:t>
            </a:r>
          </a:p>
        </p:txBody>
      </p:sp>
      <p:sp>
        <p:nvSpPr>
          <p:cNvPr id="38" name="Text Placeholder 37">
            <a:extLst>
              <a:ext uri="{FF2B5EF4-FFF2-40B4-BE49-F238E27FC236}">
                <a16:creationId xmlns:a16="http://schemas.microsoft.com/office/drawing/2014/main" id="{7F4DB437-C513-5272-7386-945F8296154B}"/>
              </a:ext>
            </a:extLst>
          </p:cNvPr>
          <p:cNvSpPr>
            <a:spLocks noGrp="1"/>
          </p:cNvSpPr>
          <p:nvPr>
            <p:ph type="body" sz="quarter" idx="30"/>
          </p:nvPr>
        </p:nvSpPr>
        <p:spPr>
          <a:xfrm>
            <a:off x="4709879" y="5021351"/>
            <a:ext cx="2808000" cy="871200"/>
          </a:xfrm>
        </p:spPr>
        <p:txBody>
          <a:bodyPr/>
          <a:lstStyle>
            <a:lvl1pPr>
              <a:lnSpc>
                <a:spcPct val="125000"/>
              </a:lnSpc>
              <a:defRPr sz="1200">
                <a:solidFill>
                  <a:schemeClr val="tx1"/>
                </a:solidFill>
              </a:defRPr>
            </a:lvl1pPr>
            <a:lvl2pPr>
              <a:defRPr sz="1200">
                <a:solidFill>
                  <a:schemeClr val="tx1"/>
                </a:solidFill>
              </a:defRPr>
            </a:lvl2pPr>
            <a:lvl3pPr marL="0" indent="0">
              <a:buNone/>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a:p>
            <a:pPr lvl="1"/>
            <a:r>
              <a:rPr lang="en-US"/>
              <a:t>Second level</a:t>
            </a:r>
          </a:p>
        </p:txBody>
      </p:sp>
      <p:sp>
        <p:nvSpPr>
          <p:cNvPr id="44" name="Picture Placeholder 43">
            <a:extLst>
              <a:ext uri="{FF2B5EF4-FFF2-40B4-BE49-F238E27FC236}">
                <a16:creationId xmlns:a16="http://schemas.microsoft.com/office/drawing/2014/main" id="{EE32C5F0-DDC3-DF3B-0856-F6A862338BA8}"/>
              </a:ext>
            </a:extLst>
          </p:cNvPr>
          <p:cNvSpPr>
            <a:spLocks noGrp="1"/>
          </p:cNvSpPr>
          <p:nvPr>
            <p:ph type="pic" sz="quarter" idx="33" hasCustomPrompt="1"/>
          </p:nvPr>
        </p:nvSpPr>
        <p:spPr>
          <a:xfrm>
            <a:off x="8265620" y="4391378"/>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36" name="Text Placeholder 35">
            <a:extLst>
              <a:ext uri="{FF2B5EF4-FFF2-40B4-BE49-F238E27FC236}">
                <a16:creationId xmlns:a16="http://schemas.microsoft.com/office/drawing/2014/main" id="{8E0C03AA-E8D5-846D-89E0-20468BF8936F}"/>
              </a:ext>
            </a:extLst>
          </p:cNvPr>
          <p:cNvSpPr>
            <a:spLocks noGrp="1"/>
          </p:cNvSpPr>
          <p:nvPr>
            <p:ph type="body" sz="quarter" idx="29" hasCustomPrompt="1"/>
          </p:nvPr>
        </p:nvSpPr>
        <p:spPr>
          <a:xfrm>
            <a:off x="8933168" y="4391378"/>
            <a:ext cx="2160000" cy="453600"/>
          </a:xfrm>
        </p:spPr>
        <p:txBody>
          <a:bodyPr anchor="ctr" anchorCtr="0"/>
          <a:lstStyle>
            <a:lvl1pPr>
              <a:defRPr/>
            </a:lvl1pPr>
          </a:lstStyle>
          <a:p>
            <a:pPr lvl="0"/>
            <a:r>
              <a:rPr lang="en-US"/>
              <a:t>Body text heading</a:t>
            </a:r>
          </a:p>
        </p:txBody>
      </p:sp>
      <p:sp>
        <p:nvSpPr>
          <p:cNvPr id="40" name="Text Placeholder 39">
            <a:extLst>
              <a:ext uri="{FF2B5EF4-FFF2-40B4-BE49-F238E27FC236}">
                <a16:creationId xmlns:a16="http://schemas.microsoft.com/office/drawing/2014/main" id="{B31004BB-78CD-B88B-0EA9-B09FAE1A5AD2}"/>
              </a:ext>
            </a:extLst>
          </p:cNvPr>
          <p:cNvSpPr>
            <a:spLocks noGrp="1"/>
          </p:cNvSpPr>
          <p:nvPr>
            <p:ph type="body" sz="quarter" idx="31"/>
          </p:nvPr>
        </p:nvSpPr>
        <p:spPr>
          <a:xfrm>
            <a:off x="8265184" y="5021351"/>
            <a:ext cx="2808000" cy="871200"/>
          </a:xfrm>
        </p:spPr>
        <p:txBody>
          <a:bodyPr/>
          <a:lstStyle>
            <a:lvl1pPr>
              <a:lnSpc>
                <a:spcPct val="125000"/>
              </a:lnSpc>
              <a:defRPr sz="1200">
                <a:solidFill>
                  <a:schemeClr val="tx1"/>
                </a:solidFill>
              </a:defRPr>
            </a:lvl1pPr>
            <a:lvl2pPr>
              <a:defRPr sz="1200">
                <a:solidFill>
                  <a:schemeClr val="tx1"/>
                </a:solidFill>
              </a:defRPr>
            </a:lvl2pPr>
            <a:lvl3pPr>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68D32D11-B9CA-A42C-2D4B-F23AB36FBDB8}"/>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BD6FC34-1982-03F1-A736-6EFE8059F856}"/>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47" name="Text Placeholder 23">
            <a:extLst>
              <a:ext uri="{FF2B5EF4-FFF2-40B4-BE49-F238E27FC236}">
                <a16:creationId xmlns:a16="http://schemas.microsoft.com/office/drawing/2014/main" id="{2210941F-E255-4B9E-38C1-308501A66E34}"/>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2462139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7.xml><?xml version="1.0" encoding="utf-8"?>
<p:sldLayout xmlns:a="http://schemas.openxmlformats.org/drawingml/2006/main" xmlns:r="http://schemas.openxmlformats.org/officeDocument/2006/relationships" xmlns:p="http://schemas.openxmlformats.org/presentationml/2006/main" preserve="1">
  <p:cSld name="7_Comparison x7-8 content_Opt. A">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40FD8BD-5929-E9B3-668E-7B98606E9824}"/>
              </a:ext>
            </a:extLst>
          </p:cNvPr>
          <p:cNvSpPr/>
          <p:nvPr/>
        </p:nvSpPr>
        <p:spPr>
          <a:xfrm>
            <a:off x="4675187" y="1766887"/>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A03E337F-9357-A704-2FD0-F116C38A8613}"/>
              </a:ext>
            </a:extLst>
          </p:cNvPr>
          <p:cNvSpPr/>
          <p:nvPr/>
        </p:nvSpPr>
        <p:spPr>
          <a:xfrm>
            <a:off x="4675187" y="2899244"/>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673E2652-9F91-2339-4C3E-F0192A6B367A}"/>
              </a:ext>
            </a:extLst>
          </p:cNvPr>
          <p:cNvSpPr/>
          <p:nvPr/>
        </p:nvSpPr>
        <p:spPr>
          <a:xfrm>
            <a:off x="4675187" y="4031602"/>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8" name="Rectangle: Rounded Corners 7">
            <a:extLst>
              <a:ext uri="{FF2B5EF4-FFF2-40B4-BE49-F238E27FC236}">
                <a16:creationId xmlns:a16="http://schemas.microsoft.com/office/drawing/2014/main" id="{4619B27D-FE1F-90FE-9D23-C62FC05E9432}"/>
              </a:ext>
            </a:extLst>
          </p:cNvPr>
          <p:cNvSpPr/>
          <p:nvPr/>
        </p:nvSpPr>
        <p:spPr>
          <a:xfrm>
            <a:off x="4675187" y="5163960"/>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9" name="Rectangle: Rounded Corners 8">
            <a:extLst>
              <a:ext uri="{FF2B5EF4-FFF2-40B4-BE49-F238E27FC236}">
                <a16:creationId xmlns:a16="http://schemas.microsoft.com/office/drawing/2014/main" id="{E3B473A6-4973-240E-C809-F3B2A59626C2}"/>
              </a:ext>
            </a:extLst>
          </p:cNvPr>
          <p:cNvSpPr/>
          <p:nvPr/>
        </p:nvSpPr>
        <p:spPr>
          <a:xfrm>
            <a:off x="8073438" y="1766887"/>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10" name="Rectangle: Rounded Corners 9">
            <a:extLst>
              <a:ext uri="{FF2B5EF4-FFF2-40B4-BE49-F238E27FC236}">
                <a16:creationId xmlns:a16="http://schemas.microsoft.com/office/drawing/2014/main" id="{240BDFBC-D925-5CFA-45AB-0E15D6380D30}"/>
              </a:ext>
            </a:extLst>
          </p:cNvPr>
          <p:cNvSpPr/>
          <p:nvPr/>
        </p:nvSpPr>
        <p:spPr>
          <a:xfrm>
            <a:off x="8073438" y="2899244"/>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12" name="Rectangle: Rounded Corners 11">
            <a:extLst>
              <a:ext uri="{FF2B5EF4-FFF2-40B4-BE49-F238E27FC236}">
                <a16:creationId xmlns:a16="http://schemas.microsoft.com/office/drawing/2014/main" id="{33F9786E-38C0-5877-1B15-F171B380442E}"/>
              </a:ext>
            </a:extLst>
          </p:cNvPr>
          <p:cNvSpPr/>
          <p:nvPr/>
        </p:nvSpPr>
        <p:spPr>
          <a:xfrm>
            <a:off x="8073438" y="4031602"/>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3" name="Rectangle: Rounded Corners 22">
            <a:extLst>
              <a:ext uri="{FF2B5EF4-FFF2-40B4-BE49-F238E27FC236}">
                <a16:creationId xmlns:a16="http://schemas.microsoft.com/office/drawing/2014/main" id="{C4393EAB-1033-87C7-0F1A-736F3236FB41}"/>
              </a:ext>
            </a:extLst>
          </p:cNvPr>
          <p:cNvSpPr/>
          <p:nvPr/>
        </p:nvSpPr>
        <p:spPr>
          <a:xfrm>
            <a:off x="8073438" y="5163960"/>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3360738" cy="1486800"/>
          </a:xfrm>
        </p:spPr>
        <p:txBody>
          <a:bodyPr/>
          <a:lstStyle/>
          <a:p>
            <a:r>
              <a:rPr lang="en-US"/>
              <a:t>Title goes here</a:t>
            </a:r>
            <a:endParaRPr lang="en-AU"/>
          </a:p>
        </p:txBody>
      </p:sp>
      <p:sp>
        <p:nvSpPr>
          <p:cNvPr id="11" name="Picture Placeholder 10">
            <a:extLst>
              <a:ext uri="{FF2B5EF4-FFF2-40B4-BE49-F238E27FC236}">
                <a16:creationId xmlns:a16="http://schemas.microsoft.com/office/drawing/2014/main" id="{382FD63E-C012-A708-5A4D-B5C0FE6B455A}"/>
              </a:ext>
            </a:extLst>
          </p:cNvPr>
          <p:cNvSpPr>
            <a:spLocks noGrp="1"/>
          </p:cNvSpPr>
          <p:nvPr>
            <p:ph type="pic" sz="quarter" idx="18" hasCustomPrompt="1"/>
          </p:nvPr>
        </p:nvSpPr>
        <p:spPr>
          <a:xfrm>
            <a:off x="4966369" y="2114102"/>
            <a:ext cx="360000" cy="360000"/>
          </a:xfrm>
          <a:noFill/>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2" name="Text Placeholder 21">
            <a:extLst>
              <a:ext uri="{FF2B5EF4-FFF2-40B4-BE49-F238E27FC236}">
                <a16:creationId xmlns:a16="http://schemas.microsoft.com/office/drawing/2014/main" id="{4C45938A-19B5-213B-1CD6-BF7C6025645B}"/>
              </a:ext>
            </a:extLst>
          </p:cNvPr>
          <p:cNvSpPr>
            <a:spLocks noGrp="1"/>
          </p:cNvSpPr>
          <p:nvPr>
            <p:ph type="body" sz="quarter" idx="20"/>
          </p:nvPr>
        </p:nvSpPr>
        <p:spPr>
          <a:xfrm>
            <a:off x="5645150" y="1958690"/>
            <a:ext cx="2021363" cy="670824"/>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a:lvl2pPr>
            <a:lvl3pPr marL="0" indent="0">
              <a:buNone/>
              <a:defRPr/>
            </a:lvl3pPr>
          </a:lstStyle>
          <a:p>
            <a:pPr lvl="0"/>
            <a:r>
              <a:rPr lang="en-US"/>
              <a:t>Click to edit Master text styles</a:t>
            </a:r>
          </a:p>
        </p:txBody>
      </p:sp>
      <p:sp>
        <p:nvSpPr>
          <p:cNvPr id="17" name="Picture Placeholder 16">
            <a:extLst>
              <a:ext uri="{FF2B5EF4-FFF2-40B4-BE49-F238E27FC236}">
                <a16:creationId xmlns:a16="http://schemas.microsoft.com/office/drawing/2014/main" id="{31502109-67E8-CC15-DD95-C76E80DDEA9D}"/>
              </a:ext>
            </a:extLst>
          </p:cNvPr>
          <p:cNvSpPr>
            <a:spLocks noGrp="1"/>
          </p:cNvSpPr>
          <p:nvPr>
            <p:ph type="pic" sz="quarter" idx="19" hasCustomPrompt="1"/>
          </p:nvPr>
        </p:nvSpPr>
        <p:spPr>
          <a:xfrm>
            <a:off x="4966369" y="3246459"/>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4" name="Text Placeholder 23">
            <a:extLst>
              <a:ext uri="{FF2B5EF4-FFF2-40B4-BE49-F238E27FC236}">
                <a16:creationId xmlns:a16="http://schemas.microsoft.com/office/drawing/2014/main" id="{73D05A6F-D057-78E8-F323-3E93536054BC}"/>
              </a:ext>
            </a:extLst>
          </p:cNvPr>
          <p:cNvSpPr>
            <a:spLocks noGrp="1"/>
          </p:cNvSpPr>
          <p:nvPr>
            <p:ph type="body" sz="quarter" idx="21"/>
          </p:nvPr>
        </p:nvSpPr>
        <p:spPr>
          <a:xfrm>
            <a:off x="5645150" y="3091047"/>
            <a:ext cx="2021363" cy="670824"/>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a:lvl2pPr>
          </a:lstStyle>
          <a:p>
            <a:pPr lvl="0"/>
            <a:r>
              <a:rPr lang="en-US"/>
              <a:t>Click to edit Master text styles</a:t>
            </a:r>
          </a:p>
        </p:txBody>
      </p:sp>
      <p:sp>
        <p:nvSpPr>
          <p:cNvPr id="15" name="Picture Placeholder 14">
            <a:extLst>
              <a:ext uri="{FF2B5EF4-FFF2-40B4-BE49-F238E27FC236}">
                <a16:creationId xmlns:a16="http://schemas.microsoft.com/office/drawing/2014/main" id="{84EC4D1B-EF1D-E6B3-74CA-042172EC788E}"/>
              </a:ext>
            </a:extLst>
          </p:cNvPr>
          <p:cNvSpPr>
            <a:spLocks noGrp="1"/>
          </p:cNvSpPr>
          <p:nvPr>
            <p:ph type="pic" sz="quarter" idx="22" hasCustomPrompt="1"/>
          </p:nvPr>
        </p:nvSpPr>
        <p:spPr>
          <a:xfrm>
            <a:off x="4966369" y="4378817"/>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9" name="Text Placeholder 28">
            <a:extLst>
              <a:ext uri="{FF2B5EF4-FFF2-40B4-BE49-F238E27FC236}">
                <a16:creationId xmlns:a16="http://schemas.microsoft.com/office/drawing/2014/main" id="{A06531F0-91A6-F910-75F8-C5F232A110AD}"/>
              </a:ext>
            </a:extLst>
          </p:cNvPr>
          <p:cNvSpPr>
            <a:spLocks noGrp="1"/>
          </p:cNvSpPr>
          <p:nvPr>
            <p:ph type="body" sz="quarter" idx="24"/>
          </p:nvPr>
        </p:nvSpPr>
        <p:spPr>
          <a:xfrm>
            <a:off x="5645150" y="4223405"/>
            <a:ext cx="2021363" cy="670824"/>
          </a:xfrm>
        </p:spPr>
        <p:txBody>
          <a:bodyPr anchor="ctr" anchorCtr="0"/>
          <a:lstStyle>
            <a:lvl1pPr>
              <a:lnSpc>
                <a:spcPct val="125000"/>
              </a:lnSpc>
              <a:defRPr sz="1400">
                <a:solidFill>
                  <a:schemeClr val="tx1"/>
                </a:solidFill>
              </a:defRPr>
            </a:lvl1pPr>
            <a:lvl2pPr marL="172800" indent="-172800">
              <a:buClr>
                <a:schemeClr val="accent1"/>
              </a:buClr>
              <a:buFont typeface="Arial" panose="020B0604020202020204" pitchFamily="34" charset="0"/>
              <a:buChar char="•"/>
              <a:defRPr/>
            </a:lvl2pPr>
          </a:lstStyle>
          <a:p>
            <a:pPr lvl="0"/>
            <a:r>
              <a:rPr lang="en-US"/>
              <a:t>Click to edit Master text styles</a:t>
            </a:r>
          </a:p>
        </p:txBody>
      </p:sp>
      <p:sp>
        <p:nvSpPr>
          <p:cNvPr id="32" name="Picture Placeholder 31">
            <a:extLst>
              <a:ext uri="{FF2B5EF4-FFF2-40B4-BE49-F238E27FC236}">
                <a16:creationId xmlns:a16="http://schemas.microsoft.com/office/drawing/2014/main" id="{3858FC5D-D32B-E0C1-EA51-388F43947FB8}"/>
              </a:ext>
            </a:extLst>
          </p:cNvPr>
          <p:cNvSpPr>
            <a:spLocks noGrp="1"/>
          </p:cNvSpPr>
          <p:nvPr>
            <p:ph type="pic" sz="quarter" idx="27" hasCustomPrompt="1"/>
          </p:nvPr>
        </p:nvSpPr>
        <p:spPr>
          <a:xfrm>
            <a:off x="4966369" y="5511175"/>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8" name="Text Placeholder 27">
            <a:extLst>
              <a:ext uri="{FF2B5EF4-FFF2-40B4-BE49-F238E27FC236}">
                <a16:creationId xmlns:a16="http://schemas.microsoft.com/office/drawing/2014/main" id="{2E16D332-5E85-707B-AEBF-C3EECBFDEB60}"/>
              </a:ext>
            </a:extLst>
          </p:cNvPr>
          <p:cNvSpPr>
            <a:spLocks noGrp="1"/>
          </p:cNvSpPr>
          <p:nvPr>
            <p:ph type="body" sz="quarter" idx="26"/>
          </p:nvPr>
        </p:nvSpPr>
        <p:spPr>
          <a:xfrm>
            <a:off x="5645150" y="5355763"/>
            <a:ext cx="2021363" cy="670824"/>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a:lvl2pPr>
          </a:lstStyle>
          <a:p>
            <a:pPr lvl="0"/>
            <a:r>
              <a:rPr lang="en-US"/>
              <a:t>Click to edit Master text styles</a:t>
            </a:r>
          </a:p>
        </p:txBody>
      </p:sp>
      <p:sp>
        <p:nvSpPr>
          <p:cNvPr id="35" name="Picture Placeholder 34">
            <a:extLst>
              <a:ext uri="{FF2B5EF4-FFF2-40B4-BE49-F238E27FC236}">
                <a16:creationId xmlns:a16="http://schemas.microsoft.com/office/drawing/2014/main" id="{88A0D195-D974-861D-591A-51ED87F84CB3}"/>
              </a:ext>
            </a:extLst>
          </p:cNvPr>
          <p:cNvSpPr>
            <a:spLocks noGrp="1"/>
          </p:cNvSpPr>
          <p:nvPr>
            <p:ph type="pic" sz="quarter" idx="29" hasCustomPrompt="1"/>
          </p:nvPr>
        </p:nvSpPr>
        <p:spPr>
          <a:xfrm>
            <a:off x="8363749" y="2114102"/>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39" name="Text Placeholder 38">
            <a:extLst>
              <a:ext uri="{FF2B5EF4-FFF2-40B4-BE49-F238E27FC236}">
                <a16:creationId xmlns:a16="http://schemas.microsoft.com/office/drawing/2014/main" id="{A9F6FAD0-F4C2-5236-CE9E-2E997BF19944}"/>
              </a:ext>
            </a:extLst>
          </p:cNvPr>
          <p:cNvSpPr>
            <a:spLocks noGrp="1"/>
          </p:cNvSpPr>
          <p:nvPr>
            <p:ph type="body" sz="quarter" idx="31"/>
          </p:nvPr>
        </p:nvSpPr>
        <p:spPr>
          <a:xfrm>
            <a:off x="9042530" y="1958690"/>
            <a:ext cx="2023200" cy="670824"/>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37" name="Picture Placeholder 36">
            <a:extLst>
              <a:ext uri="{FF2B5EF4-FFF2-40B4-BE49-F238E27FC236}">
                <a16:creationId xmlns:a16="http://schemas.microsoft.com/office/drawing/2014/main" id="{195AB063-12B0-9000-3910-C488547FAECB}"/>
              </a:ext>
            </a:extLst>
          </p:cNvPr>
          <p:cNvSpPr>
            <a:spLocks noGrp="1"/>
          </p:cNvSpPr>
          <p:nvPr>
            <p:ph type="pic" sz="quarter" idx="30" hasCustomPrompt="1"/>
          </p:nvPr>
        </p:nvSpPr>
        <p:spPr>
          <a:xfrm>
            <a:off x="8363749" y="3246459"/>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41" name="Text Placeholder 40">
            <a:extLst>
              <a:ext uri="{FF2B5EF4-FFF2-40B4-BE49-F238E27FC236}">
                <a16:creationId xmlns:a16="http://schemas.microsoft.com/office/drawing/2014/main" id="{76E9DE05-FE83-F13E-8767-58A78DA3A585}"/>
              </a:ext>
            </a:extLst>
          </p:cNvPr>
          <p:cNvSpPr>
            <a:spLocks noGrp="1"/>
          </p:cNvSpPr>
          <p:nvPr>
            <p:ph type="body" sz="quarter" idx="32"/>
          </p:nvPr>
        </p:nvSpPr>
        <p:spPr>
          <a:xfrm>
            <a:off x="9042530" y="3091047"/>
            <a:ext cx="2023200" cy="670824"/>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42" name="Picture Placeholder 41">
            <a:extLst>
              <a:ext uri="{FF2B5EF4-FFF2-40B4-BE49-F238E27FC236}">
                <a16:creationId xmlns:a16="http://schemas.microsoft.com/office/drawing/2014/main" id="{520E1353-14A3-F7A4-467F-38ADB9C937AD}"/>
              </a:ext>
            </a:extLst>
          </p:cNvPr>
          <p:cNvSpPr>
            <a:spLocks noGrp="1"/>
          </p:cNvSpPr>
          <p:nvPr>
            <p:ph type="pic" sz="quarter" idx="33" hasCustomPrompt="1"/>
          </p:nvPr>
        </p:nvSpPr>
        <p:spPr>
          <a:xfrm>
            <a:off x="8363749" y="4378817"/>
            <a:ext cx="360000" cy="3600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46" name="Text Placeholder 45">
            <a:extLst>
              <a:ext uri="{FF2B5EF4-FFF2-40B4-BE49-F238E27FC236}">
                <a16:creationId xmlns:a16="http://schemas.microsoft.com/office/drawing/2014/main" id="{8AAA57FA-A421-2584-450A-1BDFD9E13560}"/>
              </a:ext>
            </a:extLst>
          </p:cNvPr>
          <p:cNvSpPr>
            <a:spLocks noGrp="1"/>
          </p:cNvSpPr>
          <p:nvPr>
            <p:ph type="body" sz="quarter" idx="35"/>
          </p:nvPr>
        </p:nvSpPr>
        <p:spPr>
          <a:xfrm>
            <a:off x="9042530" y="4223912"/>
            <a:ext cx="2023200" cy="669810"/>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44" name="Picture Placeholder 43">
            <a:extLst>
              <a:ext uri="{FF2B5EF4-FFF2-40B4-BE49-F238E27FC236}">
                <a16:creationId xmlns:a16="http://schemas.microsoft.com/office/drawing/2014/main" id="{1B270F9B-0E21-9FEA-595D-D1AA5A08DEC1}"/>
              </a:ext>
            </a:extLst>
          </p:cNvPr>
          <p:cNvSpPr>
            <a:spLocks noGrp="1"/>
          </p:cNvSpPr>
          <p:nvPr>
            <p:ph type="pic" sz="quarter" idx="34" hasCustomPrompt="1"/>
          </p:nvPr>
        </p:nvSpPr>
        <p:spPr>
          <a:xfrm>
            <a:off x="8363749" y="5511175"/>
            <a:ext cx="360000" cy="3600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48" name="Text Placeholder 47">
            <a:extLst>
              <a:ext uri="{FF2B5EF4-FFF2-40B4-BE49-F238E27FC236}">
                <a16:creationId xmlns:a16="http://schemas.microsoft.com/office/drawing/2014/main" id="{2BDBB4E5-8EC8-5745-BE32-C3F32D67ACD5}"/>
              </a:ext>
            </a:extLst>
          </p:cNvPr>
          <p:cNvSpPr>
            <a:spLocks noGrp="1"/>
          </p:cNvSpPr>
          <p:nvPr>
            <p:ph type="body" sz="quarter" idx="36"/>
          </p:nvPr>
        </p:nvSpPr>
        <p:spPr>
          <a:xfrm>
            <a:off x="9042530" y="5355763"/>
            <a:ext cx="2023200" cy="670824"/>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43" name="Text Placeholder 9">
            <a:extLst>
              <a:ext uri="{FF2B5EF4-FFF2-40B4-BE49-F238E27FC236}">
                <a16:creationId xmlns:a16="http://schemas.microsoft.com/office/drawing/2014/main" id="{82A00920-10D8-1429-5D8A-4A4FAAE1B3E9}"/>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713380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8.xml><?xml version="1.0" encoding="utf-8"?>
<p:sldLayout xmlns:a="http://schemas.openxmlformats.org/drawingml/2006/main" xmlns:r="http://schemas.openxmlformats.org/officeDocument/2006/relationships" xmlns:p="http://schemas.openxmlformats.org/presentationml/2006/main" preserve="1">
  <p:cSld name="7_Comparison x7-8 content_Opt. B">
    <p:bg>
      <p:bgPr>
        <a:solidFill>
          <a:schemeClr val="bg2"/>
        </a:solidFill>
        <a:effectLst/>
      </p:bgPr>
    </p:bg>
    <p:spTree>
      <p:nvGrpSpPr>
        <p:cNvPr id="1" name=""/>
        <p:cNvGrpSpPr/>
        <p:nvPr/>
      </p:nvGrpSpPr>
      <p:grpSpPr>
        <a:xfrm>
          <a:off x="0" y="0"/>
          <a:ext cx="0" cy="0"/>
          <a:chOff x="0" y="0"/>
          <a:chExt cx="0" cy="0"/>
        </a:xfrm>
      </p:grpSpPr>
      <p:sp>
        <p:nvSpPr>
          <p:cNvPr id="25" name="Rectangle: Rounded Corners 24">
            <a:extLst>
              <a:ext uri="{FF2B5EF4-FFF2-40B4-BE49-F238E27FC236}">
                <a16:creationId xmlns:a16="http://schemas.microsoft.com/office/drawing/2014/main" id="{6D1848D1-5743-7B3D-33CC-F4203A1A58FD}"/>
              </a:ext>
            </a:extLst>
          </p:cNvPr>
          <p:cNvSpPr/>
          <p:nvPr/>
        </p:nvSpPr>
        <p:spPr>
          <a:xfrm>
            <a:off x="790573" y="1766886"/>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26" name="Rectangle: Rounded Corners 25">
            <a:extLst>
              <a:ext uri="{FF2B5EF4-FFF2-40B4-BE49-F238E27FC236}">
                <a16:creationId xmlns:a16="http://schemas.microsoft.com/office/drawing/2014/main" id="{640C4075-AE7F-29AF-DF8B-1912448485C7}"/>
              </a:ext>
            </a:extLst>
          </p:cNvPr>
          <p:cNvSpPr/>
          <p:nvPr/>
        </p:nvSpPr>
        <p:spPr>
          <a:xfrm>
            <a:off x="3461276" y="1766886"/>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27" name="Rectangle: Rounded Corners 26">
            <a:extLst>
              <a:ext uri="{FF2B5EF4-FFF2-40B4-BE49-F238E27FC236}">
                <a16:creationId xmlns:a16="http://schemas.microsoft.com/office/drawing/2014/main" id="{AC987873-F913-263D-CDE3-8D9BFD5F2F2E}"/>
              </a:ext>
            </a:extLst>
          </p:cNvPr>
          <p:cNvSpPr/>
          <p:nvPr/>
        </p:nvSpPr>
        <p:spPr>
          <a:xfrm>
            <a:off x="6131979" y="1766886"/>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28" name="Rectangle: Rounded Corners 27">
            <a:extLst>
              <a:ext uri="{FF2B5EF4-FFF2-40B4-BE49-F238E27FC236}">
                <a16:creationId xmlns:a16="http://schemas.microsoft.com/office/drawing/2014/main" id="{8DF43E8E-1CF5-1D97-C58B-12107D554FC7}"/>
              </a:ext>
            </a:extLst>
          </p:cNvPr>
          <p:cNvSpPr/>
          <p:nvPr/>
        </p:nvSpPr>
        <p:spPr>
          <a:xfrm>
            <a:off x="8802681" y="1766886"/>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29" name="Rectangle: Rounded Corners 28">
            <a:extLst>
              <a:ext uri="{FF2B5EF4-FFF2-40B4-BE49-F238E27FC236}">
                <a16:creationId xmlns:a16="http://schemas.microsoft.com/office/drawing/2014/main" id="{0CCF6B44-4979-B52A-30D6-08C5985BBEB6}"/>
              </a:ext>
            </a:extLst>
          </p:cNvPr>
          <p:cNvSpPr/>
          <p:nvPr/>
        </p:nvSpPr>
        <p:spPr>
          <a:xfrm>
            <a:off x="790573" y="4028580"/>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30" name="Rectangle: Rounded Corners 29">
            <a:extLst>
              <a:ext uri="{FF2B5EF4-FFF2-40B4-BE49-F238E27FC236}">
                <a16:creationId xmlns:a16="http://schemas.microsoft.com/office/drawing/2014/main" id="{82AE9DAB-1790-C1B1-C531-846A38E3B666}"/>
              </a:ext>
            </a:extLst>
          </p:cNvPr>
          <p:cNvSpPr/>
          <p:nvPr/>
        </p:nvSpPr>
        <p:spPr>
          <a:xfrm>
            <a:off x="3461276" y="4028580"/>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31" name="Rectangle: Rounded Corners 30">
            <a:extLst>
              <a:ext uri="{FF2B5EF4-FFF2-40B4-BE49-F238E27FC236}">
                <a16:creationId xmlns:a16="http://schemas.microsoft.com/office/drawing/2014/main" id="{27F52D3B-ADAC-FD1A-B103-630B086F1D60}"/>
              </a:ext>
            </a:extLst>
          </p:cNvPr>
          <p:cNvSpPr/>
          <p:nvPr/>
        </p:nvSpPr>
        <p:spPr>
          <a:xfrm>
            <a:off x="6131979" y="4028580"/>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32" name="Rectangle: Rounded Corners 31">
            <a:extLst>
              <a:ext uri="{FF2B5EF4-FFF2-40B4-BE49-F238E27FC236}">
                <a16:creationId xmlns:a16="http://schemas.microsoft.com/office/drawing/2014/main" id="{B983EDED-2D2F-7334-2E09-7C40F4B9ABBF}"/>
              </a:ext>
            </a:extLst>
          </p:cNvPr>
          <p:cNvSpPr/>
          <p:nvPr/>
        </p:nvSpPr>
        <p:spPr>
          <a:xfrm>
            <a:off x="8802681" y="4028580"/>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50833375-32D0-5978-15B4-1FD0520EE47D}"/>
              </a:ext>
            </a:extLst>
          </p:cNvPr>
          <p:cNvSpPr>
            <a:spLocks noGrp="1"/>
          </p:cNvSpPr>
          <p:nvPr>
            <p:ph type="title" hasCustomPrompt="1"/>
          </p:nvPr>
        </p:nvSpPr>
        <p:spPr/>
        <p:txBody>
          <a:bodyPr/>
          <a:lstStyle/>
          <a:p>
            <a:r>
              <a:rPr lang="en-US"/>
              <a:t>Title goes here</a:t>
            </a:r>
            <a:endParaRPr lang="en-AU"/>
          </a:p>
        </p:txBody>
      </p:sp>
      <p:sp>
        <p:nvSpPr>
          <p:cNvPr id="13" name="Picture Placeholder 10">
            <a:extLst>
              <a:ext uri="{FF2B5EF4-FFF2-40B4-BE49-F238E27FC236}">
                <a16:creationId xmlns:a16="http://schemas.microsoft.com/office/drawing/2014/main" id="{7D223E9D-EFCC-BDB4-96A5-F8352361B81C}"/>
              </a:ext>
            </a:extLst>
          </p:cNvPr>
          <p:cNvSpPr>
            <a:spLocks noGrp="1"/>
          </p:cNvSpPr>
          <p:nvPr>
            <p:ph type="pic" sz="quarter" idx="18" hasCustomPrompt="1"/>
          </p:nvPr>
        </p:nvSpPr>
        <p:spPr>
          <a:xfrm>
            <a:off x="1131395" y="2127326"/>
            <a:ext cx="453600" cy="453600"/>
          </a:xfrm>
          <a:noFill/>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4" name="Text Placeholder 9">
            <a:extLst>
              <a:ext uri="{FF2B5EF4-FFF2-40B4-BE49-F238E27FC236}">
                <a16:creationId xmlns:a16="http://schemas.microsoft.com/office/drawing/2014/main" id="{65A73D62-36E9-CB69-7BBF-B6AA10B114F9}"/>
              </a:ext>
            </a:extLst>
          </p:cNvPr>
          <p:cNvSpPr>
            <a:spLocks noGrp="1"/>
          </p:cNvSpPr>
          <p:nvPr>
            <p:ph type="body" sz="quarter" idx="15" hasCustomPrompt="1"/>
          </p:nvPr>
        </p:nvSpPr>
        <p:spPr>
          <a:xfrm>
            <a:off x="1786895" y="2130926"/>
            <a:ext cx="1202400" cy="446400"/>
          </a:xfrm>
        </p:spPr>
        <p:txBody>
          <a:bodyPr anchor="ctr" anchorCtr="0"/>
          <a:lstStyle>
            <a:lvl1pPr>
              <a:lnSpc>
                <a:spcPct val="100000"/>
              </a:lnSpc>
              <a:spcBef>
                <a:spcPts val="0"/>
              </a:spcBef>
              <a:spcAft>
                <a:spcPts val="1200"/>
              </a:spcAft>
              <a:defRPr sz="14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p:txBody>
      </p:sp>
      <p:sp>
        <p:nvSpPr>
          <p:cNvPr id="15" name="Text Placeholder 21">
            <a:extLst>
              <a:ext uri="{FF2B5EF4-FFF2-40B4-BE49-F238E27FC236}">
                <a16:creationId xmlns:a16="http://schemas.microsoft.com/office/drawing/2014/main" id="{6239B24A-907D-3BC9-BD26-989BDE6B7A43}"/>
              </a:ext>
            </a:extLst>
          </p:cNvPr>
          <p:cNvSpPr>
            <a:spLocks noGrp="1"/>
          </p:cNvSpPr>
          <p:nvPr>
            <p:ph type="body" sz="quarter" idx="20"/>
          </p:nvPr>
        </p:nvSpPr>
        <p:spPr>
          <a:xfrm>
            <a:off x="1131394" y="2751266"/>
            <a:ext cx="1850400" cy="893634"/>
          </a:xfrm>
        </p:spPr>
        <p:txBody>
          <a:bodyPr/>
          <a:lstStyle>
            <a:lvl1pPr>
              <a:lnSpc>
                <a:spcPct val="125000"/>
              </a:lnSpc>
              <a:defRPr sz="1200">
                <a:solidFill>
                  <a:schemeClr val="tx1"/>
                </a:solidFill>
              </a:defRPr>
            </a:lvl1pPr>
            <a:lvl2pPr marL="172800" indent="-172800">
              <a:spcAft>
                <a:spcPts val="600"/>
              </a:spcAft>
              <a:buClr>
                <a:schemeClr val="accent1"/>
              </a:buClr>
              <a:buFont typeface="Arial" panose="020B0604020202020204" pitchFamily="34" charset="0"/>
              <a:buChar char="•"/>
              <a:defRPr sz="1200"/>
            </a:lvl2pPr>
            <a:lvl3pPr marL="0" indent="0">
              <a:buNone/>
              <a:defRPr/>
            </a:lvl3pPr>
          </a:lstStyle>
          <a:p>
            <a:pPr lvl="0"/>
            <a:r>
              <a:rPr lang="en-US"/>
              <a:t>Click to edit Master text styles</a:t>
            </a:r>
          </a:p>
          <a:p>
            <a:pPr lvl="1"/>
            <a:r>
              <a:rPr lang="en-US"/>
              <a:t>Second level</a:t>
            </a:r>
          </a:p>
        </p:txBody>
      </p:sp>
      <p:sp>
        <p:nvSpPr>
          <p:cNvPr id="16" name="Picture Placeholder 16">
            <a:extLst>
              <a:ext uri="{FF2B5EF4-FFF2-40B4-BE49-F238E27FC236}">
                <a16:creationId xmlns:a16="http://schemas.microsoft.com/office/drawing/2014/main" id="{991DD4D2-84E5-6B77-BBCE-35EC6C26D960}"/>
              </a:ext>
            </a:extLst>
          </p:cNvPr>
          <p:cNvSpPr>
            <a:spLocks noGrp="1"/>
          </p:cNvSpPr>
          <p:nvPr>
            <p:ph type="pic" sz="quarter" idx="19" hasCustomPrompt="1"/>
          </p:nvPr>
        </p:nvSpPr>
        <p:spPr>
          <a:xfrm>
            <a:off x="3812361" y="2127326"/>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7" name="Text Placeholder 22">
            <a:extLst>
              <a:ext uri="{FF2B5EF4-FFF2-40B4-BE49-F238E27FC236}">
                <a16:creationId xmlns:a16="http://schemas.microsoft.com/office/drawing/2014/main" id="{ACDD5714-A8F3-7060-65FC-5013B2953849}"/>
              </a:ext>
            </a:extLst>
          </p:cNvPr>
          <p:cNvSpPr>
            <a:spLocks noGrp="1"/>
          </p:cNvSpPr>
          <p:nvPr>
            <p:ph type="body" sz="quarter" idx="17" hasCustomPrompt="1"/>
          </p:nvPr>
        </p:nvSpPr>
        <p:spPr>
          <a:xfrm>
            <a:off x="4491995" y="2130926"/>
            <a:ext cx="1202400" cy="446400"/>
          </a:xfrm>
        </p:spPr>
        <p:txBody>
          <a:bodyPr anchor="ctr" anchorCtr="0"/>
          <a:lstStyle>
            <a:lvl1pPr>
              <a:lnSpc>
                <a:spcPct val="100000"/>
              </a:lnSpc>
              <a:defRPr sz="1400"/>
            </a:lvl1pPr>
          </a:lstStyle>
          <a:p>
            <a:pPr lvl="0"/>
            <a:r>
              <a:rPr lang="en-US"/>
              <a:t>Body text heading</a:t>
            </a:r>
          </a:p>
        </p:txBody>
      </p:sp>
      <p:sp>
        <p:nvSpPr>
          <p:cNvPr id="18" name="Text Placeholder 23">
            <a:extLst>
              <a:ext uri="{FF2B5EF4-FFF2-40B4-BE49-F238E27FC236}">
                <a16:creationId xmlns:a16="http://schemas.microsoft.com/office/drawing/2014/main" id="{09A907A4-052C-FAA3-E982-ADCB4E235CB7}"/>
              </a:ext>
            </a:extLst>
          </p:cNvPr>
          <p:cNvSpPr>
            <a:spLocks noGrp="1"/>
          </p:cNvSpPr>
          <p:nvPr>
            <p:ph type="body" sz="quarter" idx="21"/>
          </p:nvPr>
        </p:nvSpPr>
        <p:spPr>
          <a:xfrm>
            <a:off x="3812361" y="2751266"/>
            <a:ext cx="1850400" cy="893634"/>
          </a:xfrm>
        </p:spPr>
        <p:txBody>
          <a:bodyPr/>
          <a:lstStyle>
            <a:lvl1pPr>
              <a:lnSpc>
                <a:spcPct val="125000"/>
              </a:lnSpc>
              <a:defRPr sz="1200">
                <a:solidFill>
                  <a:schemeClr val="tx1"/>
                </a:solidFill>
              </a:defRPr>
            </a:lvl1pPr>
            <a:lvl2pPr marL="172800" indent="-172800">
              <a:spcAft>
                <a:spcPts val="600"/>
              </a:spcAft>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19" name="Picture Placeholder 14">
            <a:extLst>
              <a:ext uri="{FF2B5EF4-FFF2-40B4-BE49-F238E27FC236}">
                <a16:creationId xmlns:a16="http://schemas.microsoft.com/office/drawing/2014/main" id="{EEB074DF-44E6-FA4B-49DC-F447ABB3CE03}"/>
              </a:ext>
            </a:extLst>
          </p:cNvPr>
          <p:cNvSpPr>
            <a:spLocks noGrp="1"/>
          </p:cNvSpPr>
          <p:nvPr>
            <p:ph type="pic" sz="quarter" idx="22" hasCustomPrompt="1"/>
          </p:nvPr>
        </p:nvSpPr>
        <p:spPr>
          <a:xfrm>
            <a:off x="6498696" y="2127326"/>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0" name="Text Placeholder 22">
            <a:extLst>
              <a:ext uri="{FF2B5EF4-FFF2-40B4-BE49-F238E27FC236}">
                <a16:creationId xmlns:a16="http://schemas.microsoft.com/office/drawing/2014/main" id="{336772DD-E57B-F5B1-C6BD-B3F4FFA50D48}"/>
              </a:ext>
            </a:extLst>
          </p:cNvPr>
          <p:cNvSpPr>
            <a:spLocks noGrp="1"/>
          </p:cNvSpPr>
          <p:nvPr>
            <p:ph type="body" sz="quarter" idx="23" hasCustomPrompt="1"/>
          </p:nvPr>
        </p:nvSpPr>
        <p:spPr>
          <a:xfrm>
            <a:off x="7158995" y="2130926"/>
            <a:ext cx="1202400" cy="446400"/>
          </a:xfrm>
        </p:spPr>
        <p:txBody>
          <a:bodyPr anchor="ctr" anchorCtr="0"/>
          <a:lstStyle>
            <a:lvl1pPr>
              <a:lnSpc>
                <a:spcPct val="100000"/>
              </a:lnSpc>
              <a:defRPr sz="1400"/>
            </a:lvl1pPr>
          </a:lstStyle>
          <a:p>
            <a:pPr lvl="0"/>
            <a:r>
              <a:rPr lang="en-US"/>
              <a:t>Body text heading</a:t>
            </a:r>
          </a:p>
        </p:txBody>
      </p:sp>
      <p:sp>
        <p:nvSpPr>
          <p:cNvPr id="21" name="Text Placeholder 28">
            <a:extLst>
              <a:ext uri="{FF2B5EF4-FFF2-40B4-BE49-F238E27FC236}">
                <a16:creationId xmlns:a16="http://schemas.microsoft.com/office/drawing/2014/main" id="{28F2E62C-9B4A-A8D3-1D48-BA896D7E0E52}"/>
              </a:ext>
            </a:extLst>
          </p:cNvPr>
          <p:cNvSpPr>
            <a:spLocks noGrp="1"/>
          </p:cNvSpPr>
          <p:nvPr>
            <p:ph type="body" sz="quarter" idx="24"/>
          </p:nvPr>
        </p:nvSpPr>
        <p:spPr>
          <a:xfrm>
            <a:off x="6498696" y="2751266"/>
            <a:ext cx="1850400" cy="893634"/>
          </a:xfrm>
        </p:spPr>
        <p:txBody>
          <a:bodyPr/>
          <a:lstStyle>
            <a:lvl1pPr>
              <a:lnSpc>
                <a:spcPct val="125000"/>
              </a:lnSpc>
              <a:defRPr sz="1200">
                <a:solidFill>
                  <a:schemeClr val="tx1"/>
                </a:solidFill>
              </a:defRPr>
            </a:lvl1pPr>
            <a:lvl2pPr marL="172800" indent="-172800">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22" name="Picture Placeholder 31">
            <a:extLst>
              <a:ext uri="{FF2B5EF4-FFF2-40B4-BE49-F238E27FC236}">
                <a16:creationId xmlns:a16="http://schemas.microsoft.com/office/drawing/2014/main" id="{45FEF841-3712-CE52-305F-D75E39F56744}"/>
              </a:ext>
            </a:extLst>
          </p:cNvPr>
          <p:cNvSpPr>
            <a:spLocks noGrp="1"/>
          </p:cNvSpPr>
          <p:nvPr>
            <p:ph type="pic" sz="quarter" idx="27" hasCustomPrompt="1"/>
          </p:nvPr>
        </p:nvSpPr>
        <p:spPr>
          <a:xfrm>
            <a:off x="9175466" y="2127326"/>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3" name="Text Placeholder 24">
            <a:extLst>
              <a:ext uri="{FF2B5EF4-FFF2-40B4-BE49-F238E27FC236}">
                <a16:creationId xmlns:a16="http://schemas.microsoft.com/office/drawing/2014/main" id="{0050BB99-8D26-21E8-AC7E-73B6A6C3A34B}"/>
              </a:ext>
            </a:extLst>
          </p:cNvPr>
          <p:cNvSpPr>
            <a:spLocks noGrp="1"/>
          </p:cNvSpPr>
          <p:nvPr>
            <p:ph type="body" sz="quarter" idx="25" hasCustomPrompt="1"/>
          </p:nvPr>
        </p:nvSpPr>
        <p:spPr>
          <a:xfrm>
            <a:off x="9845045" y="2130926"/>
            <a:ext cx="1202400" cy="446400"/>
          </a:xfrm>
        </p:spPr>
        <p:txBody>
          <a:bodyPr anchor="ctr" anchorCtr="0"/>
          <a:lstStyle>
            <a:lvl1pPr>
              <a:lnSpc>
                <a:spcPct val="100000"/>
              </a:lnSpc>
              <a:defRPr sz="1400"/>
            </a:lvl1pPr>
          </a:lstStyle>
          <a:p>
            <a:pPr lvl="0"/>
            <a:r>
              <a:rPr lang="en-US"/>
              <a:t>Body text heading</a:t>
            </a:r>
          </a:p>
        </p:txBody>
      </p:sp>
      <p:sp>
        <p:nvSpPr>
          <p:cNvPr id="24" name="Text Placeholder 27">
            <a:extLst>
              <a:ext uri="{FF2B5EF4-FFF2-40B4-BE49-F238E27FC236}">
                <a16:creationId xmlns:a16="http://schemas.microsoft.com/office/drawing/2014/main" id="{B639690B-953B-1B06-0E5A-6CD0509539B6}"/>
              </a:ext>
            </a:extLst>
          </p:cNvPr>
          <p:cNvSpPr>
            <a:spLocks noGrp="1"/>
          </p:cNvSpPr>
          <p:nvPr>
            <p:ph type="body" sz="quarter" idx="26"/>
          </p:nvPr>
        </p:nvSpPr>
        <p:spPr>
          <a:xfrm>
            <a:off x="9175466" y="2751266"/>
            <a:ext cx="1850400" cy="893634"/>
          </a:xfrm>
        </p:spPr>
        <p:txBody>
          <a:bodyPr/>
          <a:lstStyle>
            <a:lvl1pPr>
              <a:lnSpc>
                <a:spcPct val="125000"/>
              </a:lnSpc>
              <a:defRPr sz="1200">
                <a:solidFill>
                  <a:schemeClr val="tx1"/>
                </a:solidFill>
              </a:defRPr>
            </a:lvl1pPr>
            <a:lvl2pPr marL="172800" indent="-172800">
              <a:spcAft>
                <a:spcPts val="600"/>
              </a:spcAft>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42" name="Picture Placeholder 41">
            <a:extLst>
              <a:ext uri="{FF2B5EF4-FFF2-40B4-BE49-F238E27FC236}">
                <a16:creationId xmlns:a16="http://schemas.microsoft.com/office/drawing/2014/main" id="{FD7EDDD7-07CD-3C7F-497D-25C8A066FC51}"/>
              </a:ext>
            </a:extLst>
          </p:cNvPr>
          <p:cNvSpPr>
            <a:spLocks noGrp="1"/>
          </p:cNvSpPr>
          <p:nvPr>
            <p:ph type="pic" sz="quarter" idx="32" hasCustomPrompt="1"/>
          </p:nvPr>
        </p:nvSpPr>
        <p:spPr>
          <a:xfrm>
            <a:off x="1131395" y="4387434"/>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34" name="Text Placeholder 33">
            <a:extLst>
              <a:ext uri="{FF2B5EF4-FFF2-40B4-BE49-F238E27FC236}">
                <a16:creationId xmlns:a16="http://schemas.microsoft.com/office/drawing/2014/main" id="{758372E7-C3D2-CFE1-44A2-5A9E6A3C03B5}"/>
              </a:ext>
            </a:extLst>
          </p:cNvPr>
          <p:cNvSpPr>
            <a:spLocks noGrp="1"/>
          </p:cNvSpPr>
          <p:nvPr>
            <p:ph type="body" sz="quarter" idx="28" hasCustomPrompt="1"/>
          </p:nvPr>
        </p:nvSpPr>
        <p:spPr>
          <a:xfrm>
            <a:off x="1786895" y="4391034"/>
            <a:ext cx="1202400" cy="446400"/>
          </a:xfrm>
        </p:spPr>
        <p:txBody>
          <a:bodyPr anchor="ctr" anchorCtr="0"/>
          <a:lstStyle>
            <a:lvl1pPr>
              <a:defRPr sz="1400"/>
            </a:lvl1pPr>
          </a:lstStyle>
          <a:p>
            <a:pPr lvl="0"/>
            <a:r>
              <a:rPr lang="en-US"/>
              <a:t>Body text heading</a:t>
            </a:r>
          </a:p>
        </p:txBody>
      </p:sp>
      <p:sp>
        <p:nvSpPr>
          <p:cNvPr id="38" name="Text Placeholder 37">
            <a:extLst>
              <a:ext uri="{FF2B5EF4-FFF2-40B4-BE49-F238E27FC236}">
                <a16:creationId xmlns:a16="http://schemas.microsoft.com/office/drawing/2014/main" id="{7F4DB437-C513-5272-7386-945F8296154B}"/>
              </a:ext>
            </a:extLst>
          </p:cNvPr>
          <p:cNvSpPr>
            <a:spLocks noGrp="1"/>
          </p:cNvSpPr>
          <p:nvPr>
            <p:ph type="body" sz="quarter" idx="30"/>
          </p:nvPr>
        </p:nvSpPr>
        <p:spPr>
          <a:xfrm>
            <a:off x="1131394" y="5011374"/>
            <a:ext cx="1850400" cy="892800"/>
          </a:xfrm>
        </p:spPr>
        <p:txBody>
          <a:bodyPr/>
          <a:lstStyle>
            <a:lvl1pPr>
              <a:lnSpc>
                <a:spcPct val="125000"/>
              </a:lnSpc>
              <a:defRPr sz="1200">
                <a:solidFill>
                  <a:schemeClr val="tx1"/>
                </a:solidFill>
              </a:defRPr>
            </a:lvl1pPr>
            <a:lvl2pPr marL="171450" indent="-171450">
              <a:buClr>
                <a:schemeClr val="accent1"/>
              </a:buClr>
              <a:buFont typeface="Arial" panose="020B0604020202020204" pitchFamily="34" charset="0"/>
              <a:buChar char="•"/>
              <a:defRPr sz="1200">
                <a:solidFill>
                  <a:schemeClr val="tx1"/>
                </a:solidFill>
              </a:defRPr>
            </a:lvl2pPr>
            <a:lvl3pPr marL="0" indent="0">
              <a:buNone/>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a:p>
            <a:pPr lvl="1"/>
            <a:r>
              <a:rPr lang="en-US"/>
              <a:t>Second level</a:t>
            </a:r>
          </a:p>
        </p:txBody>
      </p:sp>
      <p:sp>
        <p:nvSpPr>
          <p:cNvPr id="44" name="Picture Placeholder 43">
            <a:extLst>
              <a:ext uri="{FF2B5EF4-FFF2-40B4-BE49-F238E27FC236}">
                <a16:creationId xmlns:a16="http://schemas.microsoft.com/office/drawing/2014/main" id="{EE32C5F0-DDC3-DF3B-0856-F6A862338BA8}"/>
              </a:ext>
            </a:extLst>
          </p:cNvPr>
          <p:cNvSpPr>
            <a:spLocks noGrp="1"/>
          </p:cNvSpPr>
          <p:nvPr>
            <p:ph type="pic" sz="quarter" idx="33" hasCustomPrompt="1"/>
          </p:nvPr>
        </p:nvSpPr>
        <p:spPr>
          <a:xfrm>
            <a:off x="3812361" y="4387434"/>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36" name="Text Placeholder 35">
            <a:extLst>
              <a:ext uri="{FF2B5EF4-FFF2-40B4-BE49-F238E27FC236}">
                <a16:creationId xmlns:a16="http://schemas.microsoft.com/office/drawing/2014/main" id="{8E0C03AA-E8D5-846D-89E0-20468BF8936F}"/>
              </a:ext>
            </a:extLst>
          </p:cNvPr>
          <p:cNvSpPr>
            <a:spLocks noGrp="1"/>
          </p:cNvSpPr>
          <p:nvPr>
            <p:ph type="body" sz="quarter" idx="29" hasCustomPrompt="1"/>
          </p:nvPr>
        </p:nvSpPr>
        <p:spPr>
          <a:xfrm>
            <a:off x="4491995" y="4391034"/>
            <a:ext cx="1202400" cy="446400"/>
          </a:xfrm>
        </p:spPr>
        <p:txBody>
          <a:bodyPr anchor="ctr" anchorCtr="0"/>
          <a:lstStyle>
            <a:lvl1pPr>
              <a:defRPr sz="1400"/>
            </a:lvl1pPr>
          </a:lstStyle>
          <a:p>
            <a:pPr lvl="0"/>
            <a:r>
              <a:rPr lang="en-US"/>
              <a:t>Body text heading</a:t>
            </a:r>
          </a:p>
        </p:txBody>
      </p:sp>
      <p:sp>
        <p:nvSpPr>
          <p:cNvPr id="40" name="Text Placeholder 39">
            <a:extLst>
              <a:ext uri="{FF2B5EF4-FFF2-40B4-BE49-F238E27FC236}">
                <a16:creationId xmlns:a16="http://schemas.microsoft.com/office/drawing/2014/main" id="{B31004BB-78CD-B88B-0EA9-B09FAE1A5AD2}"/>
              </a:ext>
            </a:extLst>
          </p:cNvPr>
          <p:cNvSpPr>
            <a:spLocks noGrp="1"/>
          </p:cNvSpPr>
          <p:nvPr>
            <p:ph type="body" sz="quarter" idx="31"/>
          </p:nvPr>
        </p:nvSpPr>
        <p:spPr>
          <a:xfrm>
            <a:off x="3812361" y="5011374"/>
            <a:ext cx="1850400" cy="892800"/>
          </a:xfrm>
        </p:spPr>
        <p:txBody>
          <a:bodyPr/>
          <a:lstStyle>
            <a:lvl1pPr>
              <a:lnSpc>
                <a:spcPct val="125000"/>
              </a:lnSpc>
              <a:defRPr sz="1200">
                <a:solidFill>
                  <a:schemeClr val="tx1"/>
                </a:solidFill>
              </a:defRPr>
            </a:lvl1pPr>
            <a:lvl2pPr marL="171450" indent="-171450">
              <a:buClr>
                <a:schemeClr val="accent1"/>
              </a:buClr>
              <a:buFont typeface="Arial" panose="020B0604020202020204" pitchFamily="34" charset="0"/>
              <a:buChar char="•"/>
              <a:defRPr sz="1200">
                <a:solidFill>
                  <a:schemeClr val="tx1"/>
                </a:solidFill>
              </a:defRPr>
            </a:lvl2pPr>
            <a:lvl3pPr>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a:p>
            <a:pPr lvl="1"/>
            <a:r>
              <a:rPr lang="en-US"/>
              <a:t>Second level</a:t>
            </a:r>
          </a:p>
        </p:txBody>
      </p:sp>
      <p:sp>
        <p:nvSpPr>
          <p:cNvPr id="57" name="Picture Placeholder 31">
            <a:extLst>
              <a:ext uri="{FF2B5EF4-FFF2-40B4-BE49-F238E27FC236}">
                <a16:creationId xmlns:a16="http://schemas.microsoft.com/office/drawing/2014/main" id="{7EEC59FB-1D0B-60C0-240B-00D84FD98B22}"/>
              </a:ext>
            </a:extLst>
          </p:cNvPr>
          <p:cNvSpPr>
            <a:spLocks noGrp="1"/>
          </p:cNvSpPr>
          <p:nvPr>
            <p:ph type="pic" sz="quarter" idx="34" hasCustomPrompt="1"/>
          </p:nvPr>
        </p:nvSpPr>
        <p:spPr>
          <a:xfrm>
            <a:off x="6498696" y="4387434"/>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58" name="Text Placeholder 27">
            <a:extLst>
              <a:ext uri="{FF2B5EF4-FFF2-40B4-BE49-F238E27FC236}">
                <a16:creationId xmlns:a16="http://schemas.microsoft.com/office/drawing/2014/main" id="{108C32AC-2188-027F-24A2-0BBCED3F86BA}"/>
              </a:ext>
            </a:extLst>
          </p:cNvPr>
          <p:cNvSpPr>
            <a:spLocks noGrp="1"/>
          </p:cNvSpPr>
          <p:nvPr>
            <p:ph type="body" sz="quarter" idx="35" hasCustomPrompt="1"/>
          </p:nvPr>
        </p:nvSpPr>
        <p:spPr>
          <a:xfrm>
            <a:off x="7158995" y="4391034"/>
            <a:ext cx="1202400" cy="446400"/>
          </a:xfrm>
        </p:spPr>
        <p:txBody>
          <a:bodyPr anchor="ctr" anchorCtr="0"/>
          <a:lstStyle>
            <a:lvl1pPr>
              <a:lnSpc>
                <a:spcPct val="100000"/>
              </a:lnSpc>
              <a:defRPr sz="1400">
                <a:solidFill>
                  <a:schemeClr val="accent1"/>
                </a:solidFill>
              </a:defRPr>
            </a:lvl1pPr>
            <a:lvl2pPr marL="172800" indent="-172800">
              <a:spcAft>
                <a:spcPts val="600"/>
              </a:spcAft>
              <a:buClr>
                <a:schemeClr val="accent1"/>
              </a:buClr>
              <a:buFont typeface="Arial" panose="020B0604020202020204" pitchFamily="34" charset="0"/>
              <a:buChar char="•"/>
              <a:defRPr/>
            </a:lvl2pPr>
          </a:lstStyle>
          <a:p>
            <a:pPr lvl="0"/>
            <a:r>
              <a:rPr lang="en-US"/>
              <a:t>Body text heading</a:t>
            </a:r>
          </a:p>
        </p:txBody>
      </p:sp>
      <p:sp>
        <p:nvSpPr>
          <p:cNvPr id="62" name="Text Placeholder 61">
            <a:extLst>
              <a:ext uri="{FF2B5EF4-FFF2-40B4-BE49-F238E27FC236}">
                <a16:creationId xmlns:a16="http://schemas.microsoft.com/office/drawing/2014/main" id="{084E0749-42B5-C06E-3257-AE79664ABD56}"/>
              </a:ext>
            </a:extLst>
          </p:cNvPr>
          <p:cNvSpPr>
            <a:spLocks noGrp="1"/>
          </p:cNvSpPr>
          <p:nvPr>
            <p:ph type="body" sz="quarter" idx="38"/>
          </p:nvPr>
        </p:nvSpPr>
        <p:spPr>
          <a:xfrm>
            <a:off x="6498696" y="5011374"/>
            <a:ext cx="1849438" cy="892800"/>
          </a:xfrm>
        </p:spPr>
        <p:txBody>
          <a:bodyPr/>
          <a:lstStyle>
            <a:lvl1pPr>
              <a:lnSpc>
                <a:spcPct val="125000"/>
              </a:lnSpc>
              <a:defRPr sz="1200">
                <a:solidFill>
                  <a:schemeClr val="tx1"/>
                </a:solidFill>
              </a:defRPr>
            </a:lvl1pPr>
            <a:lvl2pPr marL="171450" indent="-171450">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59" name="Picture Placeholder 43">
            <a:extLst>
              <a:ext uri="{FF2B5EF4-FFF2-40B4-BE49-F238E27FC236}">
                <a16:creationId xmlns:a16="http://schemas.microsoft.com/office/drawing/2014/main" id="{F6084221-D9D2-78B1-46E4-A3BC4C75DED3}"/>
              </a:ext>
            </a:extLst>
          </p:cNvPr>
          <p:cNvSpPr>
            <a:spLocks noGrp="1"/>
          </p:cNvSpPr>
          <p:nvPr>
            <p:ph type="pic" sz="quarter" idx="36" hasCustomPrompt="1"/>
          </p:nvPr>
        </p:nvSpPr>
        <p:spPr>
          <a:xfrm>
            <a:off x="9175466" y="4387434"/>
            <a:ext cx="453600" cy="4536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60" name="Text Placeholder 47">
            <a:extLst>
              <a:ext uri="{FF2B5EF4-FFF2-40B4-BE49-F238E27FC236}">
                <a16:creationId xmlns:a16="http://schemas.microsoft.com/office/drawing/2014/main" id="{6C216AF0-7EC1-6A6C-78CE-026873754944}"/>
              </a:ext>
            </a:extLst>
          </p:cNvPr>
          <p:cNvSpPr>
            <a:spLocks noGrp="1"/>
          </p:cNvSpPr>
          <p:nvPr>
            <p:ph type="body" sz="quarter" idx="37" hasCustomPrompt="1"/>
          </p:nvPr>
        </p:nvSpPr>
        <p:spPr>
          <a:xfrm>
            <a:off x="9845045" y="4391034"/>
            <a:ext cx="1202400" cy="446400"/>
          </a:xfrm>
        </p:spPr>
        <p:txBody>
          <a:bodyPr anchor="ctr" anchorCtr="0"/>
          <a:lstStyle>
            <a:lvl1pPr>
              <a:lnSpc>
                <a:spcPct val="100000"/>
              </a:lnSpc>
              <a:defRPr sz="1400">
                <a:solidFill>
                  <a:schemeClr val="accent1"/>
                </a:solidFill>
              </a:defRPr>
            </a:lvl1pPr>
          </a:lstStyle>
          <a:p>
            <a:pPr lvl="0"/>
            <a:r>
              <a:rPr lang="en-US"/>
              <a:t>Body text heading</a:t>
            </a:r>
          </a:p>
        </p:txBody>
      </p:sp>
      <p:sp>
        <p:nvSpPr>
          <p:cNvPr id="64" name="Text Placeholder 63">
            <a:extLst>
              <a:ext uri="{FF2B5EF4-FFF2-40B4-BE49-F238E27FC236}">
                <a16:creationId xmlns:a16="http://schemas.microsoft.com/office/drawing/2014/main" id="{C3A6D634-76CB-A957-9437-C521111C2637}"/>
              </a:ext>
            </a:extLst>
          </p:cNvPr>
          <p:cNvSpPr>
            <a:spLocks noGrp="1"/>
          </p:cNvSpPr>
          <p:nvPr>
            <p:ph type="body" sz="quarter" idx="39"/>
          </p:nvPr>
        </p:nvSpPr>
        <p:spPr>
          <a:xfrm>
            <a:off x="9175466" y="5011374"/>
            <a:ext cx="1850400" cy="892800"/>
          </a:xfrm>
        </p:spPr>
        <p:txBody>
          <a:bodyPr/>
          <a:lstStyle>
            <a:lvl1pPr>
              <a:lnSpc>
                <a:spcPct val="125000"/>
              </a:lnSpc>
              <a:defRPr sz="1200">
                <a:solidFill>
                  <a:schemeClr val="tx1"/>
                </a:solidFill>
              </a:defRPr>
            </a:lvl1pPr>
            <a:lvl2pPr marL="171450" indent="-171450">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68D32D11-B9CA-A42C-2D4B-F23AB36FBDB8}"/>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BD6FC34-1982-03F1-A736-6EFE8059F856}"/>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49" name="Text Placeholder 23">
            <a:extLst>
              <a:ext uri="{FF2B5EF4-FFF2-40B4-BE49-F238E27FC236}">
                <a16:creationId xmlns:a16="http://schemas.microsoft.com/office/drawing/2014/main" id="{FD655242-3D4E-6947-3F6E-4FB552168AA4}"/>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2698102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9.xml><?xml version="1.0" encoding="utf-8"?>
<p:sldLayout xmlns:a="http://schemas.openxmlformats.org/drawingml/2006/main" xmlns:r="http://schemas.openxmlformats.org/officeDocument/2006/relationships" xmlns:p="http://schemas.openxmlformats.org/presentationml/2006/main" preserve="1">
  <p:cSld name="7_Comparison x10 content_Opt. B">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365AE1A-5151-CDCF-0D84-F41BEAF35794}"/>
              </a:ext>
            </a:extLst>
          </p:cNvPr>
          <p:cNvSpPr/>
          <p:nvPr/>
        </p:nvSpPr>
        <p:spPr>
          <a:xfrm>
            <a:off x="790573" y="1766887"/>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0061ACB8-4BA7-06D2-42D8-EDF3F52571B4}"/>
              </a:ext>
            </a:extLst>
          </p:cNvPr>
          <p:cNvSpPr/>
          <p:nvPr/>
        </p:nvSpPr>
        <p:spPr>
          <a:xfrm>
            <a:off x="2927164" y="1766887"/>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E248231A-BBD2-B288-56A3-84972FE8FC7C}"/>
              </a:ext>
            </a:extLst>
          </p:cNvPr>
          <p:cNvSpPr/>
          <p:nvPr/>
        </p:nvSpPr>
        <p:spPr>
          <a:xfrm>
            <a:off x="5063756" y="1766887"/>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8" name="Rectangle: Rounded Corners 7">
            <a:extLst>
              <a:ext uri="{FF2B5EF4-FFF2-40B4-BE49-F238E27FC236}">
                <a16:creationId xmlns:a16="http://schemas.microsoft.com/office/drawing/2014/main" id="{E247EA35-5763-CE45-F739-4665C98F2D23}"/>
              </a:ext>
            </a:extLst>
          </p:cNvPr>
          <p:cNvSpPr/>
          <p:nvPr/>
        </p:nvSpPr>
        <p:spPr>
          <a:xfrm>
            <a:off x="7200347" y="1766887"/>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9" name="Rectangle: Rounded Corners 8">
            <a:extLst>
              <a:ext uri="{FF2B5EF4-FFF2-40B4-BE49-F238E27FC236}">
                <a16:creationId xmlns:a16="http://schemas.microsoft.com/office/drawing/2014/main" id="{F5742F98-E48E-1B67-AB12-36C3E6D05258}"/>
              </a:ext>
            </a:extLst>
          </p:cNvPr>
          <p:cNvSpPr/>
          <p:nvPr/>
        </p:nvSpPr>
        <p:spPr>
          <a:xfrm>
            <a:off x="9336938" y="1766887"/>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10" name="Rectangle: Rounded Corners 9">
            <a:extLst>
              <a:ext uri="{FF2B5EF4-FFF2-40B4-BE49-F238E27FC236}">
                <a16:creationId xmlns:a16="http://schemas.microsoft.com/office/drawing/2014/main" id="{4C8D102A-8674-11C6-A850-1049413362F4}"/>
              </a:ext>
            </a:extLst>
          </p:cNvPr>
          <p:cNvSpPr/>
          <p:nvPr/>
        </p:nvSpPr>
        <p:spPr>
          <a:xfrm>
            <a:off x="790573" y="4029675"/>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11" name="Rectangle: Rounded Corners 10">
            <a:extLst>
              <a:ext uri="{FF2B5EF4-FFF2-40B4-BE49-F238E27FC236}">
                <a16:creationId xmlns:a16="http://schemas.microsoft.com/office/drawing/2014/main" id="{7C27710D-3F3F-D00C-9309-4979A735E449}"/>
              </a:ext>
            </a:extLst>
          </p:cNvPr>
          <p:cNvSpPr/>
          <p:nvPr/>
        </p:nvSpPr>
        <p:spPr>
          <a:xfrm>
            <a:off x="2927164" y="4029675"/>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35" name="Rectangle: Rounded Corners 34">
            <a:extLst>
              <a:ext uri="{FF2B5EF4-FFF2-40B4-BE49-F238E27FC236}">
                <a16:creationId xmlns:a16="http://schemas.microsoft.com/office/drawing/2014/main" id="{F9BDE71C-A32C-D0A3-848D-2700EDC145E4}"/>
              </a:ext>
            </a:extLst>
          </p:cNvPr>
          <p:cNvSpPr/>
          <p:nvPr/>
        </p:nvSpPr>
        <p:spPr>
          <a:xfrm>
            <a:off x="5063756" y="4029675"/>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37" name="Rectangle: Rounded Corners 36">
            <a:extLst>
              <a:ext uri="{FF2B5EF4-FFF2-40B4-BE49-F238E27FC236}">
                <a16:creationId xmlns:a16="http://schemas.microsoft.com/office/drawing/2014/main" id="{F202BBD4-6F08-8CBD-BCAA-F33234F61C5F}"/>
              </a:ext>
            </a:extLst>
          </p:cNvPr>
          <p:cNvSpPr/>
          <p:nvPr/>
        </p:nvSpPr>
        <p:spPr>
          <a:xfrm>
            <a:off x="7200347" y="4029675"/>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39" name="Rectangle: Rounded Corners 38">
            <a:extLst>
              <a:ext uri="{FF2B5EF4-FFF2-40B4-BE49-F238E27FC236}">
                <a16:creationId xmlns:a16="http://schemas.microsoft.com/office/drawing/2014/main" id="{00DDB8ED-C233-75F9-508D-421E36480280}"/>
              </a:ext>
            </a:extLst>
          </p:cNvPr>
          <p:cNvSpPr/>
          <p:nvPr/>
        </p:nvSpPr>
        <p:spPr>
          <a:xfrm>
            <a:off x="9336938" y="4029675"/>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50833375-32D0-5978-15B4-1FD0520EE47D}"/>
              </a:ext>
            </a:extLst>
          </p:cNvPr>
          <p:cNvSpPr>
            <a:spLocks noGrp="1"/>
          </p:cNvSpPr>
          <p:nvPr>
            <p:ph type="title" hasCustomPrompt="1"/>
          </p:nvPr>
        </p:nvSpPr>
        <p:spPr/>
        <p:txBody>
          <a:bodyPr/>
          <a:lstStyle/>
          <a:p>
            <a:r>
              <a:rPr lang="en-US"/>
              <a:t>Title goes here</a:t>
            </a:r>
            <a:endParaRPr lang="en-AU"/>
          </a:p>
        </p:txBody>
      </p:sp>
      <p:sp>
        <p:nvSpPr>
          <p:cNvPr id="13" name="Picture Placeholder 10">
            <a:extLst>
              <a:ext uri="{FF2B5EF4-FFF2-40B4-BE49-F238E27FC236}">
                <a16:creationId xmlns:a16="http://schemas.microsoft.com/office/drawing/2014/main" id="{7D223E9D-EFCC-BDB4-96A5-F8352361B81C}"/>
              </a:ext>
            </a:extLst>
          </p:cNvPr>
          <p:cNvSpPr>
            <a:spLocks noGrp="1"/>
          </p:cNvSpPr>
          <p:nvPr>
            <p:ph type="pic" sz="quarter" idx="18" hasCustomPrompt="1"/>
          </p:nvPr>
        </p:nvSpPr>
        <p:spPr>
          <a:xfrm>
            <a:off x="1131395" y="2048073"/>
            <a:ext cx="453600" cy="453600"/>
          </a:xfrm>
          <a:noFill/>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5" name="Text Placeholder 21">
            <a:extLst>
              <a:ext uri="{FF2B5EF4-FFF2-40B4-BE49-F238E27FC236}">
                <a16:creationId xmlns:a16="http://schemas.microsoft.com/office/drawing/2014/main" id="{6239B24A-907D-3BC9-BD26-989BDE6B7A43}"/>
              </a:ext>
            </a:extLst>
          </p:cNvPr>
          <p:cNvSpPr>
            <a:spLocks noGrp="1"/>
          </p:cNvSpPr>
          <p:nvPr>
            <p:ph type="body" sz="quarter" idx="20"/>
          </p:nvPr>
        </p:nvSpPr>
        <p:spPr>
          <a:xfrm>
            <a:off x="1064434" y="2676998"/>
            <a:ext cx="1473120" cy="1002963"/>
          </a:xfrm>
        </p:spPr>
        <p:txBody>
          <a:bodyPr/>
          <a:lstStyle>
            <a:lvl1pPr>
              <a:lnSpc>
                <a:spcPct val="125000"/>
              </a:lnSpc>
              <a:defRPr sz="1100">
                <a:solidFill>
                  <a:schemeClr val="tx1"/>
                </a:solidFill>
              </a:defRPr>
            </a:lvl1pPr>
            <a:lvl2pPr marL="172800" indent="-172800">
              <a:spcAft>
                <a:spcPts val="600"/>
              </a:spcAft>
              <a:buClr>
                <a:schemeClr val="accent1"/>
              </a:buClr>
              <a:buFont typeface="Arial" panose="020B0604020202020204" pitchFamily="34" charset="0"/>
              <a:buChar char="•"/>
              <a:defRPr sz="1100"/>
            </a:lvl2pPr>
            <a:lvl3pPr marL="0" indent="0">
              <a:buNone/>
              <a:defRPr/>
            </a:lvl3pPr>
          </a:lstStyle>
          <a:p>
            <a:pPr lvl="0"/>
            <a:r>
              <a:rPr lang="en-US"/>
              <a:t>Click to edit Master text styles</a:t>
            </a:r>
          </a:p>
          <a:p>
            <a:pPr lvl="1"/>
            <a:r>
              <a:rPr lang="en-US"/>
              <a:t>Second level</a:t>
            </a:r>
          </a:p>
        </p:txBody>
      </p:sp>
      <p:sp>
        <p:nvSpPr>
          <p:cNvPr id="16" name="Picture Placeholder 16">
            <a:extLst>
              <a:ext uri="{FF2B5EF4-FFF2-40B4-BE49-F238E27FC236}">
                <a16:creationId xmlns:a16="http://schemas.microsoft.com/office/drawing/2014/main" id="{991DD4D2-84E5-6B77-BBCE-35EC6C26D960}"/>
              </a:ext>
            </a:extLst>
          </p:cNvPr>
          <p:cNvSpPr>
            <a:spLocks noGrp="1"/>
          </p:cNvSpPr>
          <p:nvPr>
            <p:ph type="pic" sz="quarter" idx="19" hasCustomPrompt="1"/>
          </p:nvPr>
        </p:nvSpPr>
        <p:spPr>
          <a:xfrm>
            <a:off x="3283445" y="2048073"/>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8" name="Text Placeholder 23">
            <a:extLst>
              <a:ext uri="{FF2B5EF4-FFF2-40B4-BE49-F238E27FC236}">
                <a16:creationId xmlns:a16="http://schemas.microsoft.com/office/drawing/2014/main" id="{09A907A4-052C-FAA3-E982-ADCB4E235CB7}"/>
              </a:ext>
            </a:extLst>
          </p:cNvPr>
          <p:cNvSpPr>
            <a:spLocks noGrp="1"/>
          </p:cNvSpPr>
          <p:nvPr>
            <p:ph type="body" sz="quarter" idx="21"/>
          </p:nvPr>
        </p:nvSpPr>
        <p:spPr>
          <a:xfrm>
            <a:off x="3216485" y="2676998"/>
            <a:ext cx="1473120" cy="1002963"/>
          </a:xfrm>
        </p:spPr>
        <p:txBody>
          <a:bodyPr/>
          <a:lstStyle>
            <a:lvl1pPr>
              <a:lnSpc>
                <a:spcPct val="125000"/>
              </a:lnSpc>
              <a:defRPr sz="1100">
                <a:solidFill>
                  <a:schemeClr val="tx1"/>
                </a:solidFill>
              </a:defRPr>
            </a:lvl1pPr>
            <a:lvl2pPr marL="172800" indent="-172800">
              <a:spcAft>
                <a:spcPts val="600"/>
              </a:spcAft>
              <a:buClr>
                <a:schemeClr val="accent1"/>
              </a:buClr>
              <a:buFont typeface="Arial" panose="020B0604020202020204" pitchFamily="34" charset="0"/>
              <a:buChar char="•"/>
              <a:defRPr sz="1100"/>
            </a:lvl2pPr>
          </a:lstStyle>
          <a:p>
            <a:pPr lvl="0"/>
            <a:r>
              <a:rPr lang="en-US"/>
              <a:t>Click to edit Master text styles</a:t>
            </a:r>
          </a:p>
          <a:p>
            <a:pPr lvl="1"/>
            <a:r>
              <a:rPr lang="en-US"/>
              <a:t>Second level</a:t>
            </a:r>
          </a:p>
        </p:txBody>
      </p:sp>
      <p:sp>
        <p:nvSpPr>
          <p:cNvPr id="19" name="Picture Placeholder 14">
            <a:extLst>
              <a:ext uri="{FF2B5EF4-FFF2-40B4-BE49-F238E27FC236}">
                <a16:creationId xmlns:a16="http://schemas.microsoft.com/office/drawing/2014/main" id="{EEB074DF-44E6-FA4B-49DC-F447ABB3CE03}"/>
              </a:ext>
            </a:extLst>
          </p:cNvPr>
          <p:cNvSpPr>
            <a:spLocks noGrp="1"/>
          </p:cNvSpPr>
          <p:nvPr>
            <p:ph type="pic" sz="quarter" idx="22" hasCustomPrompt="1"/>
          </p:nvPr>
        </p:nvSpPr>
        <p:spPr>
          <a:xfrm>
            <a:off x="5429484" y="2048073"/>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1" name="Text Placeholder 28">
            <a:extLst>
              <a:ext uri="{FF2B5EF4-FFF2-40B4-BE49-F238E27FC236}">
                <a16:creationId xmlns:a16="http://schemas.microsoft.com/office/drawing/2014/main" id="{28F2E62C-9B4A-A8D3-1D48-BA896D7E0E52}"/>
              </a:ext>
            </a:extLst>
          </p:cNvPr>
          <p:cNvSpPr>
            <a:spLocks noGrp="1"/>
          </p:cNvSpPr>
          <p:nvPr>
            <p:ph type="body" sz="quarter" idx="24"/>
          </p:nvPr>
        </p:nvSpPr>
        <p:spPr>
          <a:xfrm>
            <a:off x="5362524" y="2676998"/>
            <a:ext cx="1473120" cy="1002963"/>
          </a:xfrm>
        </p:spPr>
        <p:txBody>
          <a:bodyPr/>
          <a:lstStyle>
            <a:lvl1pPr>
              <a:lnSpc>
                <a:spcPct val="125000"/>
              </a:lnSpc>
              <a:defRPr sz="1100">
                <a:solidFill>
                  <a:schemeClr val="tx1"/>
                </a:solidFill>
              </a:defRPr>
            </a:lvl1pPr>
            <a:lvl2pPr marL="172800" indent="-172800">
              <a:buClr>
                <a:schemeClr val="accent1"/>
              </a:buClr>
              <a:buFont typeface="Arial" panose="020B0604020202020204" pitchFamily="34" charset="0"/>
              <a:buChar char="•"/>
              <a:defRPr sz="1100"/>
            </a:lvl2pPr>
          </a:lstStyle>
          <a:p>
            <a:pPr lvl="0"/>
            <a:r>
              <a:rPr lang="en-US"/>
              <a:t>Click to edit Master text styles</a:t>
            </a:r>
          </a:p>
          <a:p>
            <a:pPr lvl="1"/>
            <a:r>
              <a:rPr lang="en-US"/>
              <a:t>Second level</a:t>
            </a:r>
          </a:p>
        </p:txBody>
      </p:sp>
      <p:sp>
        <p:nvSpPr>
          <p:cNvPr id="22" name="Picture Placeholder 31">
            <a:extLst>
              <a:ext uri="{FF2B5EF4-FFF2-40B4-BE49-F238E27FC236}">
                <a16:creationId xmlns:a16="http://schemas.microsoft.com/office/drawing/2014/main" id="{45FEF841-3712-CE52-305F-D75E39F56744}"/>
              </a:ext>
            </a:extLst>
          </p:cNvPr>
          <p:cNvSpPr>
            <a:spLocks noGrp="1"/>
          </p:cNvSpPr>
          <p:nvPr>
            <p:ph type="pic" sz="quarter" idx="27" hasCustomPrompt="1"/>
          </p:nvPr>
        </p:nvSpPr>
        <p:spPr>
          <a:xfrm>
            <a:off x="7571333" y="2048073"/>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4" name="Text Placeholder 27">
            <a:extLst>
              <a:ext uri="{FF2B5EF4-FFF2-40B4-BE49-F238E27FC236}">
                <a16:creationId xmlns:a16="http://schemas.microsoft.com/office/drawing/2014/main" id="{B639690B-953B-1B06-0E5A-6CD0509539B6}"/>
              </a:ext>
            </a:extLst>
          </p:cNvPr>
          <p:cNvSpPr>
            <a:spLocks noGrp="1"/>
          </p:cNvSpPr>
          <p:nvPr>
            <p:ph type="body" sz="quarter" idx="26"/>
          </p:nvPr>
        </p:nvSpPr>
        <p:spPr>
          <a:xfrm>
            <a:off x="7504373" y="2676998"/>
            <a:ext cx="1473120" cy="1002963"/>
          </a:xfrm>
        </p:spPr>
        <p:txBody>
          <a:bodyPr/>
          <a:lstStyle>
            <a:lvl1pPr>
              <a:lnSpc>
                <a:spcPct val="125000"/>
              </a:lnSpc>
              <a:defRPr sz="1100">
                <a:solidFill>
                  <a:schemeClr val="tx1"/>
                </a:solidFill>
              </a:defRPr>
            </a:lvl1pPr>
            <a:lvl2pPr marL="172800" indent="-172800">
              <a:spcAft>
                <a:spcPts val="600"/>
              </a:spcAft>
              <a:buClr>
                <a:schemeClr val="accent1"/>
              </a:buClr>
              <a:buFont typeface="Arial" panose="020B0604020202020204" pitchFamily="34" charset="0"/>
              <a:buChar char="•"/>
              <a:defRPr sz="1100"/>
            </a:lvl2pPr>
          </a:lstStyle>
          <a:p>
            <a:pPr lvl="0"/>
            <a:r>
              <a:rPr lang="en-US"/>
              <a:t>Click to edit Master text styles</a:t>
            </a:r>
          </a:p>
          <a:p>
            <a:pPr lvl="1"/>
            <a:r>
              <a:rPr lang="en-US"/>
              <a:t>Second level</a:t>
            </a:r>
          </a:p>
        </p:txBody>
      </p:sp>
      <p:sp>
        <p:nvSpPr>
          <p:cNvPr id="42" name="Picture Placeholder 41">
            <a:extLst>
              <a:ext uri="{FF2B5EF4-FFF2-40B4-BE49-F238E27FC236}">
                <a16:creationId xmlns:a16="http://schemas.microsoft.com/office/drawing/2014/main" id="{FD7EDDD7-07CD-3C7F-497D-25C8A066FC51}"/>
              </a:ext>
            </a:extLst>
          </p:cNvPr>
          <p:cNvSpPr>
            <a:spLocks noGrp="1"/>
          </p:cNvSpPr>
          <p:nvPr>
            <p:ph type="pic" sz="quarter" idx="32" hasCustomPrompt="1"/>
          </p:nvPr>
        </p:nvSpPr>
        <p:spPr>
          <a:xfrm>
            <a:off x="9723819" y="2048073"/>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38" name="Text Placeholder 37">
            <a:extLst>
              <a:ext uri="{FF2B5EF4-FFF2-40B4-BE49-F238E27FC236}">
                <a16:creationId xmlns:a16="http://schemas.microsoft.com/office/drawing/2014/main" id="{7F4DB437-C513-5272-7386-945F8296154B}"/>
              </a:ext>
            </a:extLst>
          </p:cNvPr>
          <p:cNvSpPr>
            <a:spLocks noGrp="1"/>
          </p:cNvSpPr>
          <p:nvPr>
            <p:ph type="body" sz="quarter" idx="30"/>
          </p:nvPr>
        </p:nvSpPr>
        <p:spPr>
          <a:xfrm>
            <a:off x="9656859" y="2676998"/>
            <a:ext cx="1473120" cy="1002963"/>
          </a:xfrm>
        </p:spPr>
        <p:txBody>
          <a:bodyPr/>
          <a:lstStyle>
            <a:lvl1pPr>
              <a:lnSpc>
                <a:spcPct val="125000"/>
              </a:lnSpc>
              <a:defRPr sz="1100">
                <a:solidFill>
                  <a:schemeClr val="tx1"/>
                </a:solidFill>
              </a:defRPr>
            </a:lvl1pPr>
            <a:lvl2pPr marL="171450" indent="-171450">
              <a:buClr>
                <a:schemeClr val="accent1"/>
              </a:buClr>
              <a:buFont typeface="Arial" panose="020B0604020202020204" pitchFamily="34" charset="0"/>
              <a:buChar char="•"/>
              <a:defRPr sz="1100">
                <a:solidFill>
                  <a:schemeClr val="tx1"/>
                </a:solidFill>
              </a:defRPr>
            </a:lvl2pPr>
            <a:lvl3pPr marL="0" indent="0">
              <a:buNone/>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a:p>
            <a:pPr lvl="1"/>
            <a:r>
              <a:rPr lang="en-US"/>
              <a:t>Second level</a:t>
            </a:r>
          </a:p>
        </p:txBody>
      </p:sp>
      <p:sp>
        <p:nvSpPr>
          <p:cNvPr id="44" name="Picture Placeholder 43">
            <a:extLst>
              <a:ext uri="{FF2B5EF4-FFF2-40B4-BE49-F238E27FC236}">
                <a16:creationId xmlns:a16="http://schemas.microsoft.com/office/drawing/2014/main" id="{EE32C5F0-DDC3-DF3B-0856-F6A862338BA8}"/>
              </a:ext>
            </a:extLst>
          </p:cNvPr>
          <p:cNvSpPr>
            <a:spLocks noGrp="1"/>
          </p:cNvSpPr>
          <p:nvPr>
            <p:ph type="pic" sz="quarter" idx="33" hasCustomPrompt="1"/>
          </p:nvPr>
        </p:nvSpPr>
        <p:spPr>
          <a:xfrm>
            <a:off x="1131395" y="4314569"/>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40" name="Text Placeholder 39">
            <a:extLst>
              <a:ext uri="{FF2B5EF4-FFF2-40B4-BE49-F238E27FC236}">
                <a16:creationId xmlns:a16="http://schemas.microsoft.com/office/drawing/2014/main" id="{B31004BB-78CD-B88B-0EA9-B09FAE1A5AD2}"/>
              </a:ext>
            </a:extLst>
          </p:cNvPr>
          <p:cNvSpPr>
            <a:spLocks noGrp="1"/>
          </p:cNvSpPr>
          <p:nvPr>
            <p:ph type="body" sz="quarter" idx="31"/>
          </p:nvPr>
        </p:nvSpPr>
        <p:spPr>
          <a:xfrm>
            <a:off x="1064435" y="4943494"/>
            <a:ext cx="1473120" cy="1002963"/>
          </a:xfrm>
        </p:spPr>
        <p:txBody>
          <a:bodyPr/>
          <a:lstStyle>
            <a:lvl1pPr>
              <a:lnSpc>
                <a:spcPct val="125000"/>
              </a:lnSpc>
              <a:defRPr sz="1100">
                <a:solidFill>
                  <a:schemeClr val="tx1"/>
                </a:solidFill>
              </a:defRPr>
            </a:lvl1pPr>
            <a:lvl2pPr marL="171450" indent="-171450">
              <a:buClr>
                <a:schemeClr val="accent1"/>
              </a:buClr>
              <a:buFont typeface="Arial" panose="020B0604020202020204" pitchFamily="34" charset="0"/>
              <a:buChar char="•"/>
              <a:defRPr sz="1100">
                <a:solidFill>
                  <a:schemeClr val="tx1"/>
                </a:solidFill>
              </a:defRPr>
            </a:lvl2pPr>
            <a:lvl3pPr>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a:p>
            <a:pPr lvl="1"/>
            <a:r>
              <a:rPr lang="en-US"/>
              <a:t>Second level</a:t>
            </a:r>
          </a:p>
        </p:txBody>
      </p:sp>
      <p:sp>
        <p:nvSpPr>
          <p:cNvPr id="57" name="Picture Placeholder 31">
            <a:extLst>
              <a:ext uri="{FF2B5EF4-FFF2-40B4-BE49-F238E27FC236}">
                <a16:creationId xmlns:a16="http://schemas.microsoft.com/office/drawing/2014/main" id="{7EEC59FB-1D0B-60C0-240B-00D84FD98B22}"/>
              </a:ext>
            </a:extLst>
          </p:cNvPr>
          <p:cNvSpPr>
            <a:spLocks noGrp="1"/>
          </p:cNvSpPr>
          <p:nvPr>
            <p:ph type="pic" sz="quarter" idx="34" hasCustomPrompt="1"/>
          </p:nvPr>
        </p:nvSpPr>
        <p:spPr>
          <a:xfrm>
            <a:off x="3283445" y="4314569"/>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62" name="Text Placeholder 61">
            <a:extLst>
              <a:ext uri="{FF2B5EF4-FFF2-40B4-BE49-F238E27FC236}">
                <a16:creationId xmlns:a16="http://schemas.microsoft.com/office/drawing/2014/main" id="{084E0749-42B5-C06E-3257-AE79664ABD56}"/>
              </a:ext>
            </a:extLst>
          </p:cNvPr>
          <p:cNvSpPr>
            <a:spLocks noGrp="1"/>
          </p:cNvSpPr>
          <p:nvPr>
            <p:ph type="body" sz="quarter" idx="38"/>
          </p:nvPr>
        </p:nvSpPr>
        <p:spPr>
          <a:xfrm>
            <a:off x="3216485" y="4943494"/>
            <a:ext cx="1473120" cy="1002963"/>
          </a:xfrm>
        </p:spPr>
        <p:txBody>
          <a:bodyPr/>
          <a:lstStyle>
            <a:lvl1pPr>
              <a:lnSpc>
                <a:spcPct val="125000"/>
              </a:lnSpc>
              <a:defRPr sz="1100">
                <a:solidFill>
                  <a:schemeClr val="tx1"/>
                </a:solidFill>
              </a:defRPr>
            </a:lvl1pPr>
            <a:lvl2pPr marL="171450" indent="-171450">
              <a:buClr>
                <a:schemeClr val="accent1"/>
              </a:buClr>
              <a:buFont typeface="Arial" panose="020B0604020202020204" pitchFamily="34" charset="0"/>
              <a:buChar char="•"/>
              <a:defRPr sz="1100"/>
            </a:lvl2pPr>
          </a:lstStyle>
          <a:p>
            <a:pPr lvl="0"/>
            <a:r>
              <a:rPr lang="en-US"/>
              <a:t>Click to edit Master text styles</a:t>
            </a:r>
          </a:p>
          <a:p>
            <a:pPr lvl="1"/>
            <a:r>
              <a:rPr lang="en-US"/>
              <a:t>Second level</a:t>
            </a:r>
          </a:p>
        </p:txBody>
      </p:sp>
      <p:sp>
        <p:nvSpPr>
          <p:cNvPr id="59" name="Picture Placeholder 43">
            <a:extLst>
              <a:ext uri="{FF2B5EF4-FFF2-40B4-BE49-F238E27FC236}">
                <a16:creationId xmlns:a16="http://schemas.microsoft.com/office/drawing/2014/main" id="{F6084221-D9D2-78B1-46E4-A3BC4C75DED3}"/>
              </a:ext>
            </a:extLst>
          </p:cNvPr>
          <p:cNvSpPr>
            <a:spLocks noGrp="1"/>
          </p:cNvSpPr>
          <p:nvPr>
            <p:ph type="pic" sz="quarter" idx="36" hasCustomPrompt="1"/>
          </p:nvPr>
        </p:nvSpPr>
        <p:spPr>
          <a:xfrm>
            <a:off x="5429484" y="4314569"/>
            <a:ext cx="453600" cy="4536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64" name="Text Placeholder 63">
            <a:extLst>
              <a:ext uri="{FF2B5EF4-FFF2-40B4-BE49-F238E27FC236}">
                <a16:creationId xmlns:a16="http://schemas.microsoft.com/office/drawing/2014/main" id="{C3A6D634-76CB-A957-9437-C521111C2637}"/>
              </a:ext>
            </a:extLst>
          </p:cNvPr>
          <p:cNvSpPr>
            <a:spLocks noGrp="1"/>
          </p:cNvSpPr>
          <p:nvPr>
            <p:ph type="body" sz="quarter" idx="39"/>
          </p:nvPr>
        </p:nvSpPr>
        <p:spPr>
          <a:xfrm>
            <a:off x="5362524" y="4943494"/>
            <a:ext cx="1473120" cy="1002963"/>
          </a:xfrm>
        </p:spPr>
        <p:txBody>
          <a:bodyPr/>
          <a:lstStyle>
            <a:lvl1pPr>
              <a:lnSpc>
                <a:spcPct val="125000"/>
              </a:lnSpc>
              <a:defRPr sz="1100">
                <a:solidFill>
                  <a:schemeClr val="tx1"/>
                </a:solidFill>
              </a:defRPr>
            </a:lvl1pPr>
            <a:lvl2pPr marL="171450" indent="-171450">
              <a:buClr>
                <a:schemeClr val="accent1"/>
              </a:buClr>
              <a:buFont typeface="Arial" panose="020B0604020202020204" pitchFamily="34" charset="0"/>
              <a:buChar char="•"/>
              <a:defRPr sz="1100"/>
            </a:lvl2pPr>
          </a:lstStyle>
          <a:p>
            <a:pPr lvl="0"/>
            <a:r>
              <a:rPr lang="en-US"/>
              <a:t>Click to edit Master text styles</a:t>
            </a:r>
          </a:p>
          <a:p>
            <a:pPr lvl="1"/>
            <a:r>
              <a:rPr lang="en-US"/>
              <a:t>Second level</a:t>
            </a:r>
          </a:p>
        </p:txBody>
      </p:sp>
      <p:sp>
        <p:nvSpPr>
          <p:cNvPr id="50" name="Picture Placeholder 33">
            <a:extLst>
              <a:ext uri="{FF2B5EF4-FFF2-40B4-BE49-F238E27FC236}">
                <a16:creationId xmlns:a16="http://schemas.microsoft.com/office/drawing/2014/main" id="{2B5A3C78-611E-00A2-3BB5-7676044DD81E}"/>
              </a:ext>
            </a:extLst>
          </p:cNvPr>
          <p:cNvSpPr>
            <a:spLocks noGrp="1"/>
          </p:cNvSpPr>
          <p:nvPr>
            <p:ph type="pic" sz="quarter" idx="37" hasCustomPrompt="1"/>
          </p:nvPr>
        </p:nvSpPr>
        <p:spPr>
          <a:xfrm>
            <a:off x="7571333" y="4314569"/>
            <a:ext cx="453600" cy="4536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55" name="Text Placeholder 54">
            <a:extLst>
              <a:ext uri="{FF2B5EF4-FFF2-40B4-BE49-F238E27FC236}">
                <a16:creationId xmlns:a16="http://schemas.microsoft.com/office/drawing/2014/main" id="{70221766-AFE8-6BCB-969F-4BAB7763D8C6}"/>
              </a:ext>
            </a:extLst>
          </p:cNvPr>
          <p:cNvSpPr>
            <a:spLocks noGrp="1"/>
          </p:cNvSpPr>
          <p:nvPr>
            <p:ph type="body" sz="quarter" idx="42"/>
          </p:nvPr>
        </p:nvSpPr>
        <p:spPr>
          <a:xfrm>
            <a:off x="7503796" y="4943494"/>
            <a:ext cx="1473835" cy="1002963"/>
          </a:xfrm>
        </p:spPr>
        <p:txBody>
          <a:bodyPr/>
          <a:lstStyle>
            <a:lvl1pPr>
              <a:lnSpc>
                <a:spcPct val="125000"/>
              </a:lnSpc>
              <a:defRPr sz="1100">
                <a:solidFill>
                  <a:schemeClr val="tx1"/>
                </a:solidFill>
              </a:defRPr>
            </a:lvl1pPr>
            <a:lvl2pPr marL="171450" indent="-171450">
              <a:buClr>
                <a:schemeClr val="accent1"/>
              </a:buClr>
              <a:buFont typeface="Arial" panose="020B0604020202020204" pitchFamily="34" charset="0"/>
              <a:buChar char="•"/>
              <a:defRPr sz="1100"/>
            </a:lvl2pPr>
          </a:lstStyle>
          <a:p>
            <a:pPr lvl="0"/>
            <a:r>
              <a:rPr lang="en-US"/>
              <a:t>Click to edit Master text styles</a:t>
            </a:r>
          </a:p>
          <a:p>
            <a:pPr lvl="1"/>
            <a:r>
              <a:rPr lang="en-US"/>
              <a:t>Second level</a:t>
            </a:r>
          </a:p>
        </p:txBody>
      </p:sp>
      <p:sp>
        <p:nvSpPr>
          <p:cNvPr id="52" name="Picture Placeholder 37">
            <a:extLst>
              <a:ext uri="{FF2B5EF4-FFF2-40B4-BE49-F238E27FC236}">
                <a16:creationId xmlns:a16="http://schemas.microsoft.com/office/drawing/2014/main" id="{A8B2346D-58C5-AC93-818F-0D736EC81B72}"/>
              </a:ext>
            </a:extLst>
          </p:cNvPr>
          <p:cNvSpPr>
            <a:spLocks noGrp="1"/>
          </p:cNvSpPr>
          <p:nvPr>
            <p:ph type="pic" sz="quarter" idx="41" hasCustomPrompt="1"/>
          </p:nvPr>
        </p:nvSpPr>
        <p:spPr>
          <a:xfrm>
            <a:off x="9723819" y="4314569"/>
            <a:ext cx="453600" cy="4536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61" name="Text Placeholder 60">
            <a:extLst>
              <a:ext uri="{FF2B5EF4-FFF2-40B4-BE49-F238E27FC236}">
                <a16:creationId xmlns:a16="http://schemas.microsoft.com/office/drawing/2014/main" id="{CEB56458-E834-0269-1377-4193CC6A7709}"/>
              </a:ext>
            </a:extLst>
          </p:cNvPr>
          <p:cNvSpPr>
            <a:spLocks noGrp="1"/>
          </p:cNvSpPr>
          <p:nvPr>
            <p:ph type="body" sz="quarter" idx="43"/>
          </p:nvPr>
        </p:nvSpPr>
        <p:spPr>
          <a:xfrm>
            <a:off x="9656859" y="4943494"/>
            <a:ext cx="1473120" cy="1003352"/>
          </a:xfrm>
        </p:spPr>
        <p:txBody>
          <a:bodyPr/>
          <a:lstStyle>
            <a:lvl1pPr>
              <a:lnSpc>
                <a:spcPct val="125000"/>
              </a:lnSpc>
              <a:defRPr sz="1100">
                <a:solidFill>
                  <a:schemeClr val="tx1"/>
                </a:solidFill>
              </a:defRPr>
            </a:lvl1pPr>
            <a:lvl2pPr marL="171450" indent="-171450">
              <a:buClr>
                <a:schemeClr val="accent1"/>
              </a:buClr>
              <a:buFont typeface="Arial" panose="020B0604020202020204" pitchFamily="34" charset="0"/>
              <a:buChar char="•"/>
              <a:defRPr sz="1100"/>
            </a:lvl2pPr>
            <a:lvl3pPr>
              <a:defRPr sz="1100"/>
            </a:lvl3pPr>
            <a:lvl4pPr>
              <a:defRPr sz="1100"/>
            </a:lvl4pPr>
            <a:lvl5pPr>
              <a:defRPr sz="1100"/>
            </a:lvl5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68D32D11-B9CA-A42C-2D4B-F23AB36FBDB8}"/>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BD6FC34-1982-03F1-A736-6EFE8059F856}"/>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47" name="Text Placeholder 23">
            <a:extLst>
              <a:ext uri="{FF2B5EF4-FFF2-40B4-BE49-F238E27FC236}">
                <a16:creationId xmlns:a16="http://schemas.microsoft.com/office/drawing/2014/main" id="{D758146C-6803-5B13-49EB-DDF12C896942}"/>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2076785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p:cSld name="Team/Presenter x3-4">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464206"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613497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880574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3464206"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793437"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8805745"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6134975"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1120775"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3790774"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6461543"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9132313"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Tree>
    <p:extLst>
      <p:ext uri="{BB962C8B-B14F-4D97-AF65-F5344CB8AC3E}">
        <p14:creationId xmlns:p14="http://schemas.microsoft.com/office/powerpoint/2010/main" val="35451789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0.xml><?xml version="1.0" encoding="utf-8"?>
<p:sldLayout xmlns:a="http://schemas.openxmlformats.org/drawingml/2006/main" xmlns:r="http://schemas.openxmlformats.org/officeDocument/2006/relationships" xmlns:p="http://schemas.openxmlformats.org/presentationml/2006/main" preserve="1">
  <p:cSld name="7_Comparison x12 content_Opt. B">
    <p:bg>
      <p:bgPr>
        <a:solidFill>
          <a:schemeClr val="bg2"/>
        </a:solidFill>
        <a:effectLst/>
      </p:bgPr>
    </p:bg>
    <p:spTree>
      <p:nvGrpSpPr>
        <p:cNvPr id="1" name=""/>
        <p:cNvGrpSpPr/>
        <p:nvPr/>
      </p:nvGrpSpPr>
      <p:grpSpPr>
        <a:xfrm>
          <a:off x="0" y="0"/>
          <a:ext cx="0" cy="0"/>
          <a:chOff x="0" y="0"/>
          <a:chExt cx="0" cy="0"/>
        </a:xfrm>
      </p:grpSpPr>
      <p:sp>
        <p:nvSpPr>
          <p:cNvPr id="14" name="Rectangle: Rounded Corners 13">
            <a:extLst>
              <a:ext uri="{FF2B5EF4-FFF2-40B4-BE49-F238E27FC236}">
                <a16:creationId xmlns:a16="http://schemas.microsoft.com/office/drawing/2014/main" id="{27C62BF0-01FB-8002-930A-03C3FDF7E40D}"/>
              </a:ext>
            </a:extLst>
          </p:cNvPr>
          <p:cNvSpPr/>
          <p:nvPr/>
        </p:nvSpPr>
        <p:spPr>
          <a:xfrm>
            <a:off x="790572" y="1766887"/>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17" name="Rectangle: Rounded Corners 16">
            <a:extLst>
              <a:ext uri="{FF2B5EF4-FFF2-40B4-BE49-F238E27FC236}">
                <a16:creationId xmlns:a16="http://schemas.microsoft.com/office/drawing/2014/main" id="{210F7B24-4BF9-766E-9F6F-AF5C26CB8DF0}"/>
              </a:ext>
            </a:extLst>
          </p:cNvPr>
          <p:cNvSpPr/>
          <p:nvPr/>
        </p:nvSpPr>
        <p:spPr>
          <a:xfrm>
            <a:off x="790572" y="2899245"/>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0" name="Rectangle: Rounded Corners 19">
            <a:extLst>
              <a:ext uri="{FF2B5EF4-FFF2-40B4-BE49-F238E27FC236}">
                <a16:creationId xmlns:a16="http://schemas.microsoft.com/office/drawing/2014/main" id="{211EFB29-E2FA-39A0-72E1-F782D70D2213}"/>
              </a:ext>
            </a:extLst>
          </p:cNvPr>
          <p:cNvSpPr/>
          <p:nvPr/>
        </p:nvSpPr>
        <p:spPr>
          <a:xfrm>
            <a:off x="790572" y="4031603"/>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3" name="Rectangle: Rounded Corners 22">
            <a:extLst>
              <a:ext uri="{FF2B5EF4-FFF2-40B4-BE49-F238E27FC236}">
                <a16:creationId xmlns:a16="http://schemas.microsoft.com/office/drawing/2014/main" id="{0B334370-FEDD-3031-7DC5-BA02B6218CD8}"/>
              </a:ext>
            </a:extLst>
          </p:cNvPr>
          <p:cNvSpPr/>
          <p:nvPr/>
        </p:nvSpPr>
        <p:spPr>
          <a:xfrm>
            <a:off x="790572" y="5163960"/>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5" name="Rectangle: Rounded Corners 24">
            <a:extLst>
              <a:ext uri="{FF2B5EF4-FFF2-40B4-BE49-F238E27FC236}">
                <a16:creationId xmlns:a16="http://schemas.microsoft.com/office/drawing/2014/main" id="{969B0C0D-3FF3-0E6C-D275-D1B522CE29B1}"/>
              </a:ext>
            </a:extLst>
          </p:cNvPr>
          <p:cNvSpPr/>
          <p:nvPr/>
        </p:nvSpPr>
        <p:spPr>
          <a:xfrm>
            <a:off x="4352840" y="1766887"/>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6" name="Rectangle: Rounded Corners 25">
            <a:extLst>
              <a:ext uri="{FF2B5EF4-FFF2-40B4-BE49-F238E27FC236}">
                <a16:creationId xmlns:a16="http://schemas.microsoft.com/office/drawing/2014/main" id="{D09D1273-B1F6-6932-9368-3EB470CDDF13}"/>
              </a:ext>
            </a:extLst>
          </p:cNvPr>
          <p:cNvSpPr/>
          <p:nvPr/>
        </p:nvSpPr>
        <p:spPr>
          <a:xfrm>
            <a:off x="4352840" y="2899244"/>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7" name="Rectangle: Rounded Corners 26">
            <a:extLst>
              <a:ext uri="{FF2B5EF4-FFF2-40B4-BE49-F238E27FC236}">
                <a16:creationId xmlns:a16="http://schemas.microsoft.com/office/drawing/2014/main" id="{70846A83-816B-C68C-1B37-ECF70BAF9FEC}"/>
              </a:ext>
            </a:extLst>
          </p:cNvPr>
          <p:cNvSpPr/>
          <p:nvPr/>
        </p:nvSpPr>
        <p:spPr>
          <a:xfrm>
            <a:off x="4352840" y="4031602"/>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8" name="Rectangle: Rounded Corners 27">
            <a:extLst>
              <a:ext uri="{FF2B5EF4-FFF2-40B4-BE49-F238E27FC236}">
                <a16:creationId xmlns:a16="http://schemas.microsoft.com/office/drawing/2014/main" id="{34FC32CC-FAE6-318F-4262-82144F2F820E}"/>
              </a:ext>
            </a:extLst>
          </p:cNvPr>
          <p:cNvSpPr/>
          <p:nvPr/>
        </p:nvSpPr>
        <p:spPr>
          <a:xfrm>
            <a:off x="4352840" y="5163960"/>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9" name="Rectangle: Rounded Corners 28">
            <a:extLst>
              <a:ext uri="{FF2B5EF4-FFF2-40B4-BE49-F238E27FC236}">
                <a16:creationId xmlns:a16="http://schemas.microsoft.com/office/drawing/2014/main" id="{BD4ED8C3-4160-3A31-A4C2-330CAB58F032}"/>
              </a:ext>
            </a:extLst>
          </p:cNvPr>
          <p:cNvSpPr/>
          <p:nvPr/>
        </p:nvSpPr>
        <p:spPr>
          <a:xfrm>
            <a:off x="7915107" y="1766887"/>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30" name="Rectangle: Rounded Corners 29">
            <a:extLst>
              <a:ext uri="{FF2B5EF4-FFF2-40B4-BE49-F238E27FC236}">
                <a16:creationId xmlns:a16="http://schemas.microsoft.com/office/drawing/2014/main" id="{DACE4528-4041-D8C5-65CE-DD0F8F6098D3}"/>
              </a:ext>
            </a:extLst>
          </p:cNvPr>
          <p:cNvSpPr/>
          <p:nvPr/>
        </p:nvSpPr>
        <p:spPr>
          <a:xfrm>
            <a:off x="7915107" y="2899244"/>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31" name="Rectangle: Rounded Corners 30">
            <a:extLst>
              <a:ext uri="{FF2B5EF4-FFF2-40B4-BE49-F238E27FC236}">
                <a16:creationId xmlns:a16="http://schemas.microsoft.com/office/drawing/2014/main" id="{AB236CFF-E3F2-0F93-22F1-80BC60FE6737}"/>
              </a:ext>
            </a:extLst>
          </p:cNvPr>
          <p:cNvSpPr/>
          <p:nvPr/>
        </p:nvSpPr>
        <p:spPr>
          <a:xfrm>
            <a:off x="7915107" y="4031602"/>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32" name="Rectangle: Rounded Corners 31">
            <a:extLst>
              <a:ext uri="{FF2B5EF4-FFF2-40B4-BE49-F238E27FC236}">
                <a16:creationId xmlns:a16="http://schemas.microsoft.com/office/drawing/2014/main" id="{0F01C5C1-4CB2-6883-0A2B-112B1352EBE4}"/>
              </a:ext>
            </a:extLst>
          </p:cNvPr>
          <p:cNvSpPr/>
          <p:nvPr/>
        </p:nvSpPr>
        <p:spPr>
          <a:xfrm>
            <a:off x="7915107" y="5163960"/>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50833375-32D0-5978-15B4-1FD0520EE47D}"/>
              </a:ext>
            </a:extLst>
          </p:cNvPr>
          <p:cNvSpPr>
            <a:spLocks noGrp="1"/>
          </p:cNvSpPr>
          <p:nvPr>
            <p:ph type="title" hasCustomPrompt="1"/>
          </p:nvPr>
        </p:nvSpPr>
        <p:spPr/>
        <p:txBody>
          <a:bodyPr/>
          <a:lstStyle/>
          <a:p>
            <a:r>
              <a:rPr lang="en-US"/>
              <a:t>Title goes here</a:t>
            </a:r>
            <a:endParaRPr lang="en-AU"/>
          </a:p>
        </p:txBody>
      </p:sp>
      <p:sp>
        <p:nvSpPr>
          <p:cNvPr id="13" name="Picture Placeholder 10">
            <a:extLst>
              <a:ext uri="{FF2B5EF4-FFF2-40B4-BE49-F238E27FC236}">
                <a16:creationId xmlns:a16="http://schemas.microsoft.com/office/drawing/2014/main" id="{7D223E9D-EFCC-BDB4-96A5-F8352361B81C}"/>
              </a:ext>
            </a:extLst>
          </p:cNvPr>
          <p:cNvSpPr>
            <a:spLocks noGrp="1"/>
          </p:cNvSpPr>
          <p:nvPr>
            <p:ph type="pic" sz="quarter" idx="18" hasCustomPrompt="1"/>
          </p:nvPr>
        </p:nvSpPr>
        <p:spPr>
          <a:xfrm>
            <a:off x="1052904" y="2096102"/>
            <a:ext cx="396000" cy="396000"/>
          </a:xfrm>
          <a:noFill/>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5" name="Text Placeholder 21">
            <a:extLst>
              <a:ext uri="{FF2B5EF4-FFF2-40B4-BE49-F238E27FC236}">
                <a16:creationId xmlns:a16="http://schemas.microsoft.com/office/drawing/2014/main" id="{6239B24A-907D-3BC9-BD26-989BDE6B7A43}"/>
              </a:ext>
            </a:extLst>
          </p:cNvPr>
          <p:cNvSpPr>
            <a:spLocks noGrp="1"/>
          </p:cNvSpPr>
          <p:nvPr>
            <p:ph type="body" sz="quarter" idx="20"/>
          </p:nvPr>
        </p:nvSpPr>
        <p:spPr>
          <a:xfrm>
            <a:off x="1862399" y="2042102"/>
            <a:ext cx="2120400" cy="504000"/>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100"/>
            </a:lvl2pPr>
            <a:lvl3pPr marL="0" indent="0">
              <a:buNone/>
              <a:defRPr/>
            </a:lvl3pPr>
          </a:lstStyle>
          <a:p>
            <a:pPr lvl="0"/>
            <a:r>
              <a:rPr lang="en-US"/>
              <a:t>Click to edit Master text styles</a:t>
            </a:r>
          </a:p>
        </p:txBody>
      </p:sp>
      <p:sp>
        <p:nvSpPr>
          <p:cNvPr id="16" name="Picture Placeholder 16">
            <a:extLst>
              <a:ext uri="{FF2B5EF4-FFF2-40B4-BE49-F238E27FC236}">
                <a16:creationId xmlns:a16="http://schemas.microsoft.com/office/drawing/2014/main" id="{991DD4D2-84E5-6B77-BBCE-35EC6C26D960}"/>
              </a:ext>
            </a:extLst>
          </p:cNvPr>
          <p:cNvSpPr>
            <a:spLocks noGrp="1"/>
          </p:cNvSpPr>
          <p:nvPr>
            <p:ph type="pic" sz="quarter" idx="19" hasCustomPrompt="1"/>
          </p:nvPr>
        </p:nvSpPr>
        <p:spPr>
          <a:xfrm>
            <a:off x="4614824" y="2096102"/>
            <a:ext cx="396000" cy="3960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8" name="Text Placeholder 23">
            <a:extLst>
              <a:ext uri="{FF2B5EF4-FFF2-40B4-BE49-F238E27FC236}">
                <a16:creationId xmlns:a16="http://schemas.microsoft.com/office/drawing/2014/main" id="{09A907A4-052C-FAA3-E982-ADCB4E235CB7}"/>
              </a:ext>
            </a:extLst>
          </p:cNvPr>
          <p:cNvSpPr>
            <a:spLocks noGrp="1"/>
          </p:cNvSpPr>
          <p:nvPr>
            <p:ph type="body" sz="quarter" idx="21"/>
          </p:nvPr>
        </p:nvSpPr>
        <p:spPr>
          <a:xfrm>
            <a:off x="5424319" y="2042102"/>
            <a:ext cx="2120400" cy="504000"/>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100"/>
            </a:lvl2pPr>
          </a:lstStyle>
          <a:p>
            <a:pPr lvl="0"/>
            <a:r>
              <a:rPr lang="en-US"/>
              <a:t>Click to edit Master text styles</a:t>
            </a:r>
          </a:p>
        </p:txBody>
      </p:sp>
      <p:sp>
        <p:nvSpPr>
          <p:cNvPr id="19" name="Picture Placeholder 14">
            <a:extLst>
              <a:ext uri="{FF2B5EF4-FFF2-40B4-BE49-F238E27FC236}">
                <a16:creationId xmlns:a16="http://schemas.microsoft.com/office/drawing/2014/main" id="{EEB074DF-44E6-FA4B-49DC-F447ABB3CE03}"/>
              </a:ext>
            </a:extLst>
          </p:cNvPr>
          <p:cNvSpPr>
            <a:spLocks noGrp="1"/>
          </p:cNvSpPr>
          <p:nvPr>
            <p:ph type="pic" sz="quarter" idx="22" hasCustomPrompt="1"/>
          </p:nvPr>
        </p:nvSpPr>
        <p:spPr>
          <a:xfrm>
            <a:off x="8183021" y="2096102"/>
            <a:ext cx="396000" cy="3960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1" name="Text Placeholder 28">
            <a:extLst>
              <a:ext uri="{FF2B5EF4-FFF2-40B4-BE49-F238E27FC236}">
                <a16:creationId xmlns:a16="http://schemas.microsoft.com/office/drawing/2014/main" id="{28F2E62C-9B4A-A8D3-1D48-BA896D7E0E52}"/>
              </a:ext>
            </a:extLst>
          </p:cNvPr>
          <p:cNvSpPr>
            <a:spLocks noGrp="1"/>
          </p:cNvSpPr>
          <p:nvPr>
            <p:ph type="body" sz="quarter" idx="24"/>
          </p:nvPr>
        </p:nvSpPr>
        <p:spPr>
          <a:xfrm>
            <a:off x="8992516" y="2042102"/>
            <a:ext cx="2120400" cy="504000"/>
          </a:xfrm>
        </p:spPr>
        <p:txBody>
          <a:bodyPr anchor="ctr" anchorCtr="0"/>
          <a:lstStyle>
            <a:lvl1pPr>
              <a:lnSpc>
                <a:spcPct val="125000"/>
              </a:lnSpc>
              <a:defRPr sz="1400">
                <a:solidFill>
                  <a:schemeClr val="tx1"/>
                </a:solidFill>
              </a:defRPr>
            </a:lvl1pPr>
            <a:lvl2pPr marL="172800" indent="-172800">
              <a:buClr>
                <a:schemeClr val="accent1"/>
              </a:buClr>
              <a:buFont typeface="Arial" panose="020B0604020202020204" pitchFamily="34" charset="0"/>
              <a:buChar char="•"/>
              <a:defRPr sz="1100"/>
            </a:lvl2pPr>
          </a:lstStyle>
          <a:p>
            <a:pPr lvl="0"/>
            <a:r>
              <a:rPr lang="en-US"/>
              <a:t>Click to edit Master text styles</a:t>
            </a:r>
          </a:p>
        </p:txBody>
      </p:sp>
      <p:sp>
        <p:nvSpPr>
          <p:cNvPr id="22" name="Picture Placeholder 31">
            <a:extLst>
              <a:ext uri="{FF2B5EF4-FFF2-40B4-BE49-F238E27FC236}">
                <a16:creationId xmlns:a16="http://schemas.microsoft.com/office/drawing/2014/main" id="{45FEF841-3712-CE52-305F-D75E39F56744}"/>
              </a:ext>
            </a:extLst>
          </p:cNvPr>
          <p:cNvSpPr>
            <a:spLocks noGrp="1"/>
          </p:cNvSpPr>
          <p:nvPr>
            <p:ph type="pic" sz="quarter" idx="27" hasCustomPrompt="1"/>
          </p:nvPr>
        </p:nvSpPr>
        <p:spPr>
          <a:xfrm>
            <a:off x="1052904" y="3228460"/>
            <a:ext cx="396000" cy="3960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4" name="Text Placeholder 27">
            <a:extLst>
              <a:ext uri="{FF2B5EF4-FFF2-40B4-BE49-F238E27FC236}">
                <a16:creationId xmlns:a16="http://schemas.microsoft.com/office/drawing/2014/main" id="{B639690B-953B-1B06-0E5A-6CD0509539B6}"/>
              </a:ext>
            </a:extLst>
          </p:cNvPr>
          <p:cNvSpPr>
            <a:spLocks noGrp="1"/>
          </p:cNvSpPr>
          <p:nvPr>
            <p:ph type="body" sz="quarter" idx="26"/>
          </p:nvPr>
        </p:nvSpPr>
        <p:spPr>
          <a:xfrm>
            <a:off x="1862399" y="3174460"/>
            <a:ext cx="2120400" cy="504000"/>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100"/>
            </a:lvl2pPr>
          </a:lstStyle>
          <a:p>
            <a:pPr lvl="0"/>
            <a:r>
              <a:rPr lang="en-US"/>
              <a:t>Click to edit Master text styles</a:t>
            </a:r>
          </a:p>
        </p:txBody>
      </p:sp>
      <p:sp>
        <p:nvSpPr>
          <p:cNvPr id="42" name="Picture Placeholder 41">
            <a:extLst>
              <a:ext uri="{FF2B5EF4-FFF2-40B4-BE49-F238E27FC236}">
                <a16:creationId xmlns:a16="http://schemas.microsoft.com/office/drawing/2014/main" id="{FD7EDDD7-07CD-3C7F-497D-25C8A066FC51}"/>
              </a:ext>
            </a:extLst>
          </p:cNvPr>
          <p:cNvSpPr>
            <a:spLocks noGrp="1"/>
          </p:cNvSpPr>
          <p:nvPr>
            <p:ph type="pic" sz="quarter" idx="32" hasCustomPrompt="1"/>
          </p:nvPr>
        </p:nvSpPr>
        <p:spPr>
          <a:xfrm>
            <a:off x="4614824" y="3228460"/>
            <a:ext cx="396000" cy="3960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38" name="Text Placeholder 37">
            <a:extLst>
              <a:ext uri="{FF2B5EF4-FFF2-40B4-BE49-F238E27FC236}">
                <a16:creationId xmlns:a16="http://schemas.microsoft.com/office/drawing/2014/main" id="{7F4DB437-C513-5272-7386-945F8296154B}"/>
              </a:ext>
            </a:extLst>
          </p:cNvPr>
          <p:cNvSpPr>
            <a:spLocks noGrp="1"/>
          </p:cNvSpPr>
          <p:nvPr>
            <p:ph type="body" sz="quarter" idx="30"/>
          </p:nvPr>
        </p:nvSpPr>
        <p:spPr>
          <a:xfrm>
            <a:off x="5424319" y="3174460"/>
            <a:ext cx="2120400" cy="504000"/>
          </a:xfrm>
        </p:spPr>
        <p:txBody>
          <a:bodyPr anchor="ctr" anchorCtr="0"/>
          <a:lstStyle>
            <a:lvl1pPr>
              <a:lnSpc>
                <a:spcPct val="125000"/>
              </a:lnSpc>
              <a:defRPr sz="1400">
                <a:solidFill>
                  <a:schemeClr val="tx1"/>
                </a:solidFill>
              </a:defRPr>
            </a:lvl1pPr>
            <a:lvl2pPr marL="171450" indent="-171450">
              <a:buClr>
                <a:schemeClr val="accent1"/>
              </a:buClr>
              <a:buFont typeface="Arial" panose="020B0604020202020204" pitchFamily="34" charset="0"/>
              <a:buChar char="•"/>
              <a:defRPr sz="1100">
                <a:solidFill>
                  <a:schemeClr val="tx1"/>
                </a:solidFill>
              </a:defRPr>
            </a:lvl2pPr>
            <a:lvl3pPr marL="0" indent="0">
              <a:buNone/>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p:txBody>
      </p:sp>
      <p:sp>
        <p:nvSpPr>
          <p:cNvPr id="44" name="Picture Placeholder 43">
            <a:extLst>
              <a:ext uri="{FF2B5EF4-FFF2-40B4-BE49-F238E27FC236}">
                <a16:creationId xmlns:a16="http://schemas.microsoft.com/office/drawing/2014/main" id="{EE32C5F0-DDC3-DF3B-0856-F6A862338BA8}"/>
              </a:ext>
            </a:extLst>
          </p:cNvPr>
          <p:cNvSpPr>
            <a:spLocks noGrp="1"/>
          </p:cNvSpPr>
          <p:nvPr>
            <p:ph type="pic" sz="quarter" idx="33" hasCustomPrompt="1"/>
          </p:nvPr>
        </p:nvSpPr>
        <p:spPr>
          <a:xfrm>
            <a:off x="8183021" y="3228460"/>
            <a:ext cx="396000" cy="3960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40" name="Text Placeholder 39">
            <a:extLst>
              <a:ext uri="{FF2B5EF4-FFF2-40B4-BE49-F238E27FC236}">
                <a16:creationId xmlns:a16="http://schemas.microsoft.com/office/drawing/2014/main" id="{B31004BB-78CD-B88B-0EA9-B09FAE1A5AD2}"/>
              </a:ext>
            </a:extLst>
          </p:cNvPr>
          <p:cNvSpPr>
            <a:spLocks noGrp="1"/>
          </p:cNvSpPr>
          <p:nvPr>
            <p:ph type="body" sz="quarter" idx="31"/>
          </p:nvPr>
        </p:nvSpPr>
        <p:spPr>
          <a:xfrm>
            <a:off x="8992516" y="3174460"/>
            <a:ext cx="2120400" cy="504000"/>
          </a:xfrm>
        </p:spPr>
        <p:txBody>
          <a:bodyPr anchor="ctr" anchorCtr="0"/>
          <a:lstStyle>
            <a:lvl1pPr>
              <a:lnSpc>
                <a:spcPct val="125000"/>
              </a:lnSpc>
              <a:defRPr sz="1400">
                <a:solidFill>
                  <a:schemeClr val="tx1"/>
                </a:solidFill>
              </a:defRPr>
            </a:lvl1pPr>
            <a:lvl2pPr marL="171450" indent="-171450">
              <a:buClr>
                <a:schemeClr val="accent1"/>
              </a:buClr>
              <a:buFont typeface="Arial" panose="020B0604020202020204" pitchFamily="34" charset="0"/>
              <a:buChar char="•"/>
              <a:defRPr sz="1100">
                <a:solidFill>
                  <a:schemeClr val="tx1"/>
                </a:solidFill>
              </a:defRPr>
            </a:lvl2pPr>
            <a:lvl3pPr>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p:txBody>
      </p:sp>
      <p:sp>
        <p:nvSpPr>
          <p:cNvPr id="57" name="Picture Placeholder 31">
            <a:extLst>
              <a:ext uri="{FF2B5EF4-FFF2-40B4-BE49-F238E27FC236}">
                <a16:creationId xmlns:a16="http://schemas.microsoft.com/office/drawing/2014/main" id="{7EEC59FB-1D0B-60C0-240B-00D84FD98B22}"/>
              </a:ext>
            </a:extLst>
          </p:cNvPr>
          <p:cNvSpPr>
            <a:spLocks noGrp="1"/>
          </p:cNvSpPr>
          <p:nvPr>
            <p:ph type="pic" sz="quarter" idx="34" hasCustomPrompt="1"/>
          </p:nvPr>
        </p:nvSpPr>
        <p:spPr>
          <a:xfrm>
            <a:off x="1052904" y="4360818"/>
            <a:ext cx="396000" cy="3960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62" name="Text Placeholder 61">
            <a:extLst>
              <a:ext uri="{FF2B5EF4-FFF2-40B4-BE49-F238E27FC236}">
                <a16:creationId xmlns:a16="http://schemas.microsoft.com/office/drawing/2014/main" id="{084E0749-42B5-C06E-3257-AE79664ABD56}"/>
              </a:ext>
            </a:extLst>
          </p:cNvPr>
          <p:cNvSpPr>
            <a:spLocks noGrp="1"/>
          </p:cNvSpPr>
          <p:nvPr>
            <p:ph type="body" sz="quarter" idx="38"/>
          </p:nvPr>
        </p:nvSpPr>
        <p:spPr>
          <a:xfrm>
            <a:off x="1862399" y="4306818"/>
            <a:ext cx="2120400" cy="504000"/>
          </a:xfrm>
        </p:spPr>
        <p:txBody>
          <a:bodyPr anchor="ctr" anchorCtr="0"/>
          <a:lstStyle>
            <a:lvl1pPr>
              <a:lnSpc>
                <a:spcPct val="125000"/>
              </a:lnSpc>
              <a:defRPr sz="1400">
                <a:solidFill>
                  <a:schemeClr val="tx1"/>
                </a:solidFill>
              </a:defRPr>
            </a:lvl1pPr>
            <a:lvl2pPr marL="171450" indent="-171450">
              <a:buClr>
                <a:schemeClr val="accent1"/>
              </a:buClr>
              <a:buFont typeface="Arial" panose="020B0604020202020204" pitchFamily="34" charset="0"/>
              <a:buChar char="•"/>
              <a:defRPr sz="1100"/>
            </a:lvl2pPr>
          </a:lstStyle>
          <a:p>
            <a:pPr lvl="0"/>
            <a:r>
              <a:rPr lang="en-US"/>
              <a:t>Click to edit Master text styles</a:t>
            </a:r>
          </a:p>
        </p:txBody>
      </p:sp>
      <p:sp>
        <p:nvSpPr>
          <p:cNvPr id="59" name="Picture Placeholder 43">
            <a:extLst>
              <a:ext uri="{FF2B5EF4-FFF2-40B4-BE49-F238E27FC236}">
                <a16:creationId xmlns:a16="http://schemas.microsoft.com/office/drawing/2014/main" id="{F6084221-D9D2-78B1-46E4-A3BC4C75DED3}"/>
              </a:ext>
            </a:extLst>
          </p:cNvPr>
          <p:cNvSpPr>
            <a:spLocks noGrp="1"/>
          </p:cNvSpPr>
          <p:nvPr>
            <p:ph type="pic" sz="quarter" idx="36" hasCustomPrompt="1"/>
          </p:nvPr>
        </p:nvSpPr>
        <p:spPr>
          <a:xfrm>
            <a:off x="4614824" y="4360818"/>
            <a:ext cx="396000" cy="3960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64" name="Text Placeholder 63">
            <a:extLst>
              <a:ext uri="{FF2B5EF4-FFF2-40B4-BE49-F238E27FC236}">
                <a16:creationId xmlns:a16="http://schemas.microsoft.com/office/drawing/2014/main" id="{C3A6D634-76CB-A957-9437-C521111C2637}"/>
              </a:ext>
            </a:extLst>
          </p:cNvPr>
          <p:cNvSpPr>
            <a:spLocks noGrp="1"/>
          </p:cNvSpPr>
          <p:nvPr>
            <p:ph type="body" sz="quarter" idx="39"/>
          </p:nvPr>
        </p:nvSpPr>
        <p:spPr>
          <a:xfrm>
            <a:off x="5424319" y="4306818"/>
            <a:ext cx="2120400" cy="504000"/>
          </a:xfrm>
        </p:spPr>
        <p:txBody>
          <a:bodyPr anchor="ctr" anchorCtr="0"/>
          <a:lstStyle>
            <a:lvl1pPr>
              <a:lnSpc>
                <a:spcPct val="125000"/>
              </a:lnSpc>
              <a:defRPr sz="1400">
                <a:solidFill>
                  <a:schemeClr val="tx1"/>
                </a:solidFill>
              </a:defRPr>
            </a:lvl1pPr>
            <a:lvl2pPr marL="171450" indent="-171450">
              <a:buClr>
                <a:schemeClr val="accent1"/>
              </a:buClr>
              <a:buFont typeface="Arial" panose="020B0604020202020204" pitchFamily="34" charset="0"/>
              <a:buChar char="•"/>
              <a:defRPr sz="1100"/>
            </a:lvl2pPr>
          </a:lstStyle>
          <a:p>
            <a:pPr lvl="0"/>
            <a:r>
              <a:rPr lang="en-US"/>
              <a:t>Click to edit Master text styles</a:t>
            </a:r>
          </a:p>
        </p:txBody>
      </p:sp>
      <p:sp>
        <p:nvSpPr>
          <p:cNvPr id="50" name="Picture Placeholder 33">
            <a:extLst>
              <a:ext uri="{FF2B5EF4-FFF2-40B4-BE49-F238E27FC236}">
                <a16:creationId xmlns:a16="http://schemas.microsoft.com/office/drawing/2014/main" id="{2B5A3C78-611E-00A2-3BB5-7676044DD81E}"/>
              </a:ext>
            </a:extLst>
          </p:cNvPr>
          <p:cNvSpPr>
            <a:spLocks noGrp="1"/>
          </p:cNvSpPr>
          <p:nvPr>
            <p:ph type="pic" sz="quarter" idx="37" hasCustomPrompt="1"/>
          </p:nvPr>
        </p:nvSpPr>
        <p:spPr>
          <a:xfrm>
            <a:off x="8183021" y="4360818"/>
            <a:ext cx="396000" cy="3960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55" name="Text Placeholder 54">
            <a:extLst>
              <a:ext uri="{FF2B5EF4-FFF2-40B4-BE49-F238E27FC236}">
                <a16:creationId xmlns:a16="http://schemas.microsoft.com/office/drawing/2014/main" id="{70221766-AFE8-6BCB-969F-4BAB7763D8C6}"/>
              </a:ext>
            </a:extLst>
          </p:cNvPr>
          <p:cNvSpPr>
            <a:spLocks noGrp="1"/>
          </p:cNvSpPr>
          <p:nvPr>
            <p:ph type="body" sz="quarter" idx="42"/>
          </p:nvPr>
        </p:nvSpPr>
        <p:spPr>
          <a:xfrm>
            <a:off x="8992516" y="4306818"/>
            <a:ext cx="2120400" cy="504000"/>
          </a:xfrm>
        </p:spPr>
        <p:txBody>
          <a:bodyPr anchor="ctr" anchorCtr="0"/>
          <a:lstStyle>
            <a:lvl1pPr>
              <a:lnSpc>
                <a:spcPct val="125000"/>
              </a:lnSpc>
              <a:defRPr sz="1400">
                <a:solidFill>
                  <a:schemeClr val="tx1"/>
                </a:solidFill>
              </a:defRPr>
            </a:lvl1pPr>
            <a:lvl2pPr marL="171450" indent="-171450">
              <a:buClr>
                <a:schemeClr val="accent1"/>
              </a:buClr>
              <a:buFont typeface="Arial" panose="020B0604020202020204" pitchFamily="34" charset="0"/>
              <a:buChar char="•"/>
              <a:defRPr sz="1100"/>
            </a:lvl2pPr>
          </a:lstStyle>
          <a:p>
            <a:pPr lvl="0"/>
            <a:r>
              <a:rPr lang="en-US"/>
              <a:t>Click to edit Master text styles</a:t>
            </a:r>
          </a:p>
        </p:txBody>
      </p:sp>
      <p:sp>
        <p:nvSpPr>
          <p:cNvPr id="52" name="Picture Placeholder 37">
            <a:extLst>
              <a:ext uri="{FF2B5EF4-FFF2-40B4-BE49-F238E27FC236}">
                <a16:creationId xmlns:a16="http://schemas.microsoft.com/office/drawing/2014/main" id="{A8B2346D-58C5-AC93-818F-0D736EC81B72}"/>
              </a:ext>
            </a:extLst>
          </p:cNvPr>
          <p:cNvSpPr>
            <a:spLocks noGrp="1"/>
          </p:cNvSpPr>
          <p:nvPr>
            <p:ph type="pic" sz="quarter" idx="41" hasCustomPrompt="1"/>
          </p:nvPr>
        </p:nvSpPr>
        <p:spPr>
          <a:xfrm>
            <a:off x="1052904" y="5493175"/>
            <a:ext cx="396000" cy="3960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61" name="Text Placeholder 60">
            <a:extLst>
              <a:ext uri="{FF2B5EF4-FFF2-40B4-BE49-F238E27FC236}">
                <a16:creationId xmlns:a16="http://schemas.microsoft.com/office/drawing/2014/main" id="{CEB56458-E834-0269-1377-4193CC6A7709}"/>
              </a:ext>
            </a:extLst>
          </p:cNvPr>
          <p:cNvSpPr>
            <a:spLocks noGrp="1"/>
          </p:cNvSpPr>
          <p:nvPr>
            <p:ph type="body" sz="quarter" idx="43"/>
          </p:nvPr>
        </p:nvSpPr>
        <p:spPr>
          <a:xfrm>
            <a:off x="1862399" y="5439175"/>
            <a:ext cx="2120400" cy="504000"/>
          </a:xfrm>
        </p:spPr>
        <p:txBody>
          <a:bodyPr anchor="ctr" anchorCtr="0"/>
          <a:lstStyle>
            <a:lvl1pPr>
              <a:lnSpc>
                <a:spcPct val="125000"/>
              </a:lnSpc>
              <a:defRPr sz="1400">
                <a:solidFill>
                  <a:schemeClr val="tx1"/>
                </a:solidFill>
              </a:defRPr>
            </a:lvl1pPr>
            <a:lvl2pPr marL="171450" indent="-171450">
              <a:buClr>
                <a:schemeClr val="accent1"/>
              </a:buClr>
              <a:buFont typeface="Arial" panose="020B0604020202020204" pitchFamily="34" charset="0"/>
              <a:buChar char="•"/>
              <a:defRPr sz="1400"/>
            </a:lvl2pPr>
            <a:lvl3pPr>
              <a:defRPr sz="1100"/>
            </a:lvl3pPr>
            <a:lvl4pPr>
              <a:defRPr sz="1100"/>
            </a:lvl4pPr>
            <a:lvl5pPr>
              <a:defRPr sz="1100"/>
            </a:lvl5pPr>
          </a:lstStyle>
          <a:p>
            <a:pPr lvl="0"/>
            <a:r>
              <a:rPr lang="en-US"/>
              <a:t>Click to edit Master text styles</a:t>
            </a:r>
          </a:p>
        </p:txBody>
      </p:sp>
      <p:sp>
        <p:nvSpPr>
          <p:cNvPr id="65" name="Picture Placeholder 50">
            <a:extLst>
              <a:ext uri="{FF2B5EF4-FFF2-40B4-BE49-F238E27FC236}">
                <a16:creationId xmlns:a16="http://schemas.microsoft.com/office/drawing/2014/main" id="{537F9ED3-A86C-726B-42B5-313499BBBA0A}"/>
              </a:ext>
            </a:extLst>
          </p:cNvPr>
          <p:cNvSpPr>
            <a:spLocks noGrp="1"/>
          </p:cNvSpPr>
          <p:nvPr>
            <p:ph type="pic" sz="quarter" idx="44" hasCustomPrompt="1"/>
          </p:nvPr>
        </p:nvSpPr>
        <p:spPr>
          <a:xfrm>
            <a:off x="4614824" y="5493175"/>
            <a:ext cx="396000" cy="3960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66" name="Text Placeholder 54">
            <a:extLst>
              <a:ext uri="{FF2B5EF4-FFF2-40B4-BE49-F238E27FC236}">
                <a16:creationId xmlns:a16="http://schemas.microsoft.com/office/drawing/2014/main" id="{FAEE91B2-5614-A626-80FF-D923A212A5AE}"/>
              </a:ext>
            </a:extLst>
          </p:cNvPr>
          <p:cNvSpPr>
            <a:spLocks noGrp="1"/>
          </p:cNvSpPr>
          <p:nvPr>
            <p:ph type="body" sz="quarter" idx="45"/>
          </p:nvPr>
        </p:nvSpPr>
        <p:spPr>
          <a:xfrm>
            <a:off x="5424318" y="5439175"/>
            <a:ext cx="2120400" cy="504000"/>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67" name="Picture Placeholder 52">
            <a:extLst>
              <a:ext uri="{FF2B5EF4-FFF2-40B4-BE49-F238E27FC236}">
                <a16:creationId xmlns:a16="http://schemas.microsoft.com/office/drawing/2014/main" id="{1E5FB9BE-35D6-9BAF-2469-C5CE4E441DE2}"/>
              </a:ext>
            </a:extLst>
          </p:cNvPr>
          <p:cNvSpPr>
            <a:spLocks noGrp="1"/>
          </p:cNvSpPr>
          <p:nvPr>
            <p:ph type="pic" sz="quarter" idx="46" hasCustomPrompt="1"/>
          </p:nvPr>
        </p:nvSpPr>
        <p:spPr>
          <a:xfrm>
            <a:off x="8183021" y="5493175"/>
            <a:ext cx="396000" cy="3960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68" name="Text Placeholder 56">
            <a:extLst>
              <a:ext uri="{FF2B5EF4-FFF2-40B4-BE49-F238E27FC236}">
                <a16:creationId xmlns:a16="http://schemas.microsoft.com/office/drawing/2014/main" id="{2990B9A2-30EC-55A2-063F-E4F9BAE4B5AC}"/>
              </a:ext>
            </a:extLst>
          </p:cNvPr>
          <p:cNvSpPr>
            <a:spLocks noGrp="1"/>
          </p:cNvSpPr>
          <p:nvPr>
            <p:ph type="body" sz="quarter" idx="47"/>
          </p:nvPr>
        </p:nvSpPr>
        <p:spPr>
          <a:xfrm>
            <a:off x="8992515" y="5439175"/>
            <a:ext cx="2120400" cy="504000"/>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3" name="Slide Number Placeholder 2">
            <a:extLst>
              <a:ext uri="{FF2B5EF4-FFF2-40B4-BE49-F238E27FC236}">
                <a16:creationId xmlns:a16="http://schemas.microsoft.com/office/drawing/2014/main" id="{68D32D11-B9CA-A42C-2D4B-F23AB36FBDB8}"/>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BD6FC34-1982-03F1-A736-6EFE8059F856}"/>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49" name="Text Placeholder 23">
            <a:extLst>
              <a:ext uri="{FF2B5EF4-FFF2-40B4-BE49-F238E27FC236}">
                <a16:creationId xmlns:a16="http://schemas.microsoft.com/office/drawing/2014/main" id="{B207CE24-724C-0417-E96E-DB6B07C7F17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1867220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1.xml><?xml version="1.0" encoding="utf-8"?>
<p:sldLayout xmlns:a="http://schemas.openxmlformats.org/drawingml/2006/main" xmlns:r="http://schemas.openxmlformats.org/officeDocument/2006/relationships" xmlns:p="http://schemas.openxmlformats.org/presentationml/2006/main" preserve="1">
  <p:cSld name="8_Data callouts x1 data point_Opt. A (Dark Blue)">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1D5ED405-7EE4-12ED-CBC2-02DE06BD1F3B}"/>
              </a:ext>
            </a:extLst>
          </p:cNvPr>
          <p:cNvSpPr>
            <a:spLocks noGrp="1"/>
          </p:cNvSpPr>
          <p:nvPr>
            <p:ph type="pic" sz="quarter" idx="14" hasCustomPrompt="1"/>
          </p:nvPr>
        </p:nvSpPr>
        <p:spPr>
          <a:xfrm>
            <a:off x="7702439" y="1766865"/>
            <a:ext cx="3697399" cy="3821874"/>
          </a:xfrm>
          <a:custGeom>
            <a:avLst/>
            <a:gdLst>
              <a:gd name="connsiteX0" fmla="*/ 4691 w 3789233"/>
              <a:gd name="connsiteY0" fmla="*/ 0 h 3916800"/>
              <a:gd name="connsiteX1" fmla="*/ 3682175 w 3789233"/>
              <a:gd name="connsiteY1" fmla="*/ 0 h 3916800"/>
              <a:gd name="connsiteX2" fmla="*/ 3789233 w 3789233"/>
              <a:gd name="connsiteY2" fmla="*/ 107058 h 3916800"/>
              <a:gd name="connsiteX3" fmla="*/ 3789233 w 3789233"/>
              <a:gd name="connsiteY3" fmla="*/ 3809742 h 3916800"/>
              <a:gd name="connsiteX4" fmla="*/ 3682175 w 3789233"/>
              <a:gd name="connsiteY4" fmla="*/ 3916800 h 3916800"/>
              <a:gd name="connsiteX5" fmla="*/ 4691 w 3789233"/>
              <a:gd name="connsiteY5" fmla="*/ 3916800 h 3916800"/>
              <a:gd name="connsiteX6" fmla="*/ 1 w 3789233"/>
              <a:gd name="connsiteY6" fmla="*/ 3915853 h 3916800"/>
              <a:gd name="connsiteX7" fmla="*/ 182475 w 3789233"/>
              <a:gd name="connsiteY7" fmla="*/ 3915853 h 3916800"/>
              <a:gd name="connsiteX8" fmla="*/ 288796 w 3789233"/>
              <a:gd name="connsiteY8" fmla="*/ 3809532 h 3916800"/>
              <a:gd name="connsiteX9" fmla="*/ 288796 w 3789233"/>
              <a:gd name="connsiteY9" fmla="*/ 107268 h 3916800"/>
              <a:gd name="connsiteX10" fmla="*/ 182475 w 3789233"/>
              <a:gd name="connsiteY10" fmla="*/ 947 h 3916800"/>
              <a:gd name="connsiteX11" fmla="*/ 0 w 3789233"/>
              <a:gd name="connsiteY11" fmla="*/ 947 h 39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9233" h="3916800">
                <a:moveTo>
                  <a:pt x="4691" y="0"/>
                </a:moveTo>
                <a:lnTo>
                  <a:pt x="3682175" y="0"/>
                </a:lnTo>
                <a:cubicBezTo>
                  <a:pt x="3741302" y="0"/>
                  <a:pt x="3789233" y="47931"/>
                  <a:pt x="3789233" y="107058"/>
                </a:cubicBezTo>
                <a:lnTo>
                  <a:pt x="3789233" y="3809742"/>
                </a:lnTo>
                <a:cubicBezTo>
                  <a:pt x="3789233" y="3868869"/>
                  <a:pt x="3741302" y="3916800"/>
                  <a:pt x="3682175" y="3916800"/>
                </a:cubicBezTo>
                <a:lnTo>
                  <a:pt x="4691" y="3916800"/>
                </a:lnTo>
                <a:lnTo>
                  <a:pt x="1" y="3915853"/>
                </a:lnTo>
                <a:lnTo>
                  <a:pt x="182475" y="3915853"/>
                </a:lnTo>
                <a:cubicBezTo>
                  <a:pt x="241194" y="3915853"/>
                  <a:pt x="288796" y="3868251"/>
                  <a:pt x="288796" y="3809532"/>
                </a:cubicBezTo>
                <a:lnTo>
                  <a:pt x="288796" y="107268"/>
                </a:lnTo>
                <a:cubicBezTo>
                  <a:pt x="288796" y="48549"/>
                  <a:pt x="241194" y="947"/>
                  <a:pt x="182475" y="947"/>
                </a:cubicBezTo>
                <a:lnTo>
                  <a:pt x="0" y="947"/>
                </a:lnTo>
                <a:close/>
              </a:path>
            </a:pathLst>
          </a:custGeom>
          <a:solidFill>
            <a:schemeClr val="bg1">
              <a:lumMod val="75000"/>
            </a:schemeClr>
          </a:solidFill>
        </p:spPr>
        <p:txBody>
          <a:bodyPr wrap="square" lIns="540000" tIns="180000" rIns="180000" bIns="180000">
            <a:noAutofit/>
          </a:bodyPr>
          <a:lstStyle>
            <a:lvl1pPr>
              <a:defRPr>
                <a:solidFill>
                  <a:schemeClr val="tx2"/>
                </a:solidFill>
              </a:defRPr>
            </a:lvl1pPr>
          </a:lstStyle>
          <a:p>
            <a:r>
              <a:rPr lang="en-US"/>
              <a:t>Drag and drop image into placeholder</a:t>
            </a:r>
          </a:p>
        </p:txBody>
      </p:sp>
      <p:sp>
        <p:nvSpPr>
          <p:cNvPr id="9" name="Rectangle: Rounded Corners 8">
            <a:extLst>
              <a:ext uri="{FF2B5EF4-FFF2-40B4-BE49-F238E27FC236}">
                <a16:creationId xmlns:a16="http://schemas.microsoft.com/office/drawing/2014/main" id="{7D03E328-A9BD-9540-A54E-0B8970D5B774}"/>
              </a:ext>
            </a:extLst>
          </p:cNvPr>
          <p:cNvSpPr/>
          <p:nvPr/>
        </p:nvSpPr>
        <p:spPr>
          <a:xfrm>
            <a:off x="4675189" y="1767789"/>
            <a:ext cx="3477840" cy="3820026"/>
          </a:xfrm>
          <a:prstGeom prst="roundRect">
            <a:avLst>
              <a:gd name="adj" fmla="val 298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3360738" cy="1486800"/>
          </a:xfrm>
        </p:spPr>
        <p:txBody>
          <a:bodyPr wrap="square">
            <a:noAutofit/>
          </a:bodyPr>
          <a:lstStyle>
            <a:lvl1pPr>
              <a:defRPr>
                <a:solidFill>
                  <a:schemeClr val="accent1"/>
                </a:solidFill>
              </a:defRPr>
            </a:lvl1pPr>
          </a:lstStyle>
          <a:p>
            <a:r>
              <a:rPr lang="en-US"/>
              <a:t>Title goes here</a:t>
            </a:r>
            <a:endParaRPr lang="en-AU"/>
          </a:p>
        </p:txBody>
      </p:sp>
      <p:sp>
        <p:nvSpPr>
          <p:cNvPr id="16" name="Text Placeholder 15">
            <a:extLst>
              <a:ext uri="{FF2B5EF4-FFF2-40B4-BE49-F238E27FC236}">
                <a16:creationId xmlns:a16="http://schemas.microsoft.com/office/drawing/2014/main" id="{A13F9BC3-D19E-DFF2-F22D-0A304A30CBCC}"/>
              </a:ext>
            </a:extLst>
          </p:cNvPr>
          <p:cNvSpPr>
            <a:spLocks noGrp="1"/>
          </p:cNvSpPr>
          <p:nvPr>
            <p:ph type="body" sz="quarter" idx="16" hasCustomPrompt="1"/>
          </p:nvPr>
        </p:nvSpPr>
        <p:spPr>
          <a:xfrm>
            <a:off x="5145980" y="2447444"/>
            <a:ext cx="2390774" cy="1229329"/>
          </a:xfrm>
        </p:spPr>
        <p:txBody>
          <a:bodyPr anchor="ctr" anchorCtr="0"/>
          <a:lstStyle>
            <a:lvl1pPr>
              <a:spcAft>
                <a:spcPts val="0"/>
              </a:spcAft>
              <a:defRPr sz="8800">
                <a:solidFill>
                  <a:schemeClr val="bg1"/>
                </a:solidFill>
              </a:defRPr>
            </a:lvl1pPr>
          </a:lstStyle>
          <a:p>
            <a:pPr lvl="0"/>
            <a:r>
              <a:rPr lang="en-US"/>
              <a:t>XX</a:t>
            </a:r>
          </a:p>
        </p:txBody>
      </p:sp>
      <p:sp>
        <p:nvSpPr>
          <p:cNvPr id="18" name="Text Placeholder 17">
            <a:extLst>
              <a:ext uri="{FF2B5EF4-FFF2-40B4-BE49-F238E27FC236}">
                <a16:creationId xmlns:a16="http://schemas.microsoft.com/office/drawing/2014/main" id="{50BEB861-F967-5DB0-E767-BF40FAA345C5}"/>
              </a:ext>
            </a:extLst>
          </p:cNvPr>
          <p:cNvSpPr>
            <a:spLocks noGrp="1"/>
          </p:cNvSpPr>
          <p:nvPr>
            <p:ph type="body" sz="quarter" idx="17" hasCustomPrompt="1"/>
          </p:nvPr>
        </p:nvSpPr>
        <p:spPr>
          <a:xfrm>
            <a:off x="5145980" y="3734351"/>
            <a:ext cx="2390774" cy="1393200"/>
          </a:xfrm>
        </p:spPr>
        <p:txBody>
          <a:bodyPr/>
          <a:lstStyle>
            <a:lvl1pPr>
              <a:lnSpc>
                <a:spcPct val="125000"/>
              </a:lnSpc>
              <a:spcAft>
                <a:spcPts val="1200"/>
              </a:spcAft>
              <a:defRPr>
                <a:solidFill>
                  <a:schemeClr val="bg1"/>
                </a:solidFill>
              </a:defRPr>
            </a:lvl1pPr>
          </a:lstStyle>
          <a:p>
            <a:pPr lvl="0"/>
            <a:r>
              <a:rPr lang="en-US"/>
              <a:t>Data point text</a:t>
            </a:r>
          </a:p>
        </p:txBody>
      </p:sp>
      <p:sp>
        <p:nvSpPr>
          <p:cNvPr id="6" name="Text Placeholder 5">
            <a:extLst>
              <a:ext uri="{FF2B5EF4-FFF2-40B4-BE49-F238E27FC236}">
                <a16:creationId xmlns:a16="http://schemas.microsoft.com/office/drawing/2014/main" id="{7C2818DF-E811-AC73-6CFE-68598BFE86B0}"/>
              </a:ext>
            </a:extLst>
          </p:cNvPr>
          <p:cNvSpPr>
            <a:spLocks noGrp="1"/>
          </p:cNvSpPr>
          <p:nvPr>
            <p:ph type="body" sz="quarter" idx="18" hasCustomPrompt="1"/>
          </p:nvPr>
        </p:nvSpPr>
        <p:spPr>
          <a:xfrm>
            <a:off x="7916863" y="6457474"/>
            <a:ext cx="3500438" cy="111600"/>
          </a:xfrm>
        </p:spPr>
        <p:txBody>
          <a:bodyPr rIns="0"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27" name="Text Placeholder 9">
            <a:extLst>
              <a:ext uri="{FF2B5EF4-FFF2-40B4-BE49-F238E27FC236}">
                <a16:creationId xmlns:a16="http://schemas.microsoft.com/office/drawing/2014/main" id="{43DEF6CF-EE36-B64F-5432-9588A8EBD13B}"/>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29261207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2.xml><?xml version="1.0" encoding="utf-8"?>
<p:sldLayout xmlns:a="http://schemas.openxmlformats.org/drawingml/2006/main" xmlns:r="http://schemas.openxmlformats.org/officeDocument/2006/relationships" xmlns:p="http://schemas.openxmlformats.org/presentationml/2006/main" preserve="1">
  <p:cSld name="8_Data callouts x2 data point_Opt. A (Multi)">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19BB3D49-2FBD-16A4-FC32-86E24C1ED80D}"/>
              </a:ext>
            </a:extLst>
          </p:cNvPr>
          <p:cNvGrpSpPr/>
          <p:nvPr/>
        </p:nvGrpSpPr>
        <p:grpSpPr>
          <a:xfrm>
            <a:off x="4675188" y="1766887"/>
            <a:ext cx="6724650" cy="3824073"/>
            <a:chOff x="4675188" y="1766887"/>
            <a:chExt cx="6732782" cy="3824073"/>
          </a:xfrm>
        </p:grpSpPr>
        <p:sp>
          <p:nvSpPr>
            <p:cNvPr id="5" name="Rectangle: Rounded Corners 4">
              <a:extLst>
                <a:ext uri="{FF2B5EF4-FFF2-40B4-BE49-F238E27FC236}">
                  <a16:creationId xmlns:a16="http://schemas.microsoft.com/office/drawing/2014/main" id="{7F4230C9-470E-F9B5-962D-9471EE79A32F}"/>
                </a:ext>
              </a:extLst>
            </p:cNvPr>
            <p:cNvSpPr/>
            <p:nvPr/>
          </p:nvSpPr>
          <p:spPr>
            <a:xfrm>
              <a:off x="8075612" y="1766887"/>
              <a:ext cx="3332358" cy="3824073"/>
            </a:xfrm>
            <a:prstGeom prst="roundRect">
              <a:avLst>
                <a:gd name="adj" fmla="val 298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6" name="Rectangle: Rounded Corners 5">
              <a:extLst>
                <a:ext uri="{FF2B5EF4-FFF2-40B4-BE49-F238E27FC236}">
                  <a16:creationId xmlns:a16="http://schemas.microsoft.com/office/drawing/2014/main" id="{F67911D1-1820-C7B0-F326-2B88A4730F00}"/>
                </a:ext>
              </a:extLst>
            </p:cNvPr>
            <p:cNvSpPr/>
            <p:nvPr/>
          </p:nvSpPr>
          <p:spPr>
            <a:xfrm>
              <a:off x="4675188" y="1766887"/>
              <a:ext cx="3332358" cy="3824073"/>
            </a:xfrm>
            <a:prstGeom prst="roundRect">
              <a:avLst>
                <a:gd name="adj" fmla="val 298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gr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3360738" cy="1486800"/>
          </a:xfrm>
        </p:spPr>
        <p:txBody>
          <a:bodyPr wrap="square">
            <a:noAutofit/>
          </a:bodyPr>
          <a:lstStyle>
            <a:lvl1pPr>
              <a:defRPr>
                <a:solidFill>
                  <a:schemeClr val="accent1"/>
                </a:solidFill>
              </a:defRPr>
            </a:lvl1pPr>
          </a:lstStyle>
          <a:p>
            <a:r>
              <a:rPr lang="en-US"/>
              <a:t>Title goes here</a:t>
            </a:r>
            <a:endParaRPr lang="en-AU"/>
          </a:p>
        </p:txBody>
      </p:sp>
      <p:sp>
        <p:nvSpPr>
          <p:cNvPr id="16" name="Text Placeholder 15">
            <a:extLst>
              <a:ext uri="{FF2B5EF4-FFF2-40B4-BE49-F238E27FC236}">
                <a16:creationId xmlns:a16="http://schemas.microsoft.com/office/drawing/2014/main" id="{A13F9BC3-D19E-DFF2-F22D-0A304A30CBCC}"/>
              </a:ext>
            </a:extLst>
          </p:cNvPr>
          <p:cNvSpPr>
            <a:spLocks noGrp="1"/>
          </p:cNvSpPr>
          <p:nvPr>
            <p:ph type="body" sz="quarter" idx="16" hasCustomPrompt="1"/>
          </p:nvPr>
        </p:nvSpPr>
        <p:spPr>
          <a:xfrm>
            <a:off x="5145980" y="2447444"/>
            <a:ext cx="2390774" cy="1229329"/>
          </a:xfrm>
        </p:spPr>
        <p:txBody>
          <a:bodyPr anchor="ctr" anchorCtr="0"/>
          <a:lstStyle>
            <a:lvl1pPr>
              <a:spcAft>
                <a:spcPts val="0"/>
              </a:spcAft>
              <a:defRPr sz="8800">
                <a:solidFill>
                  <a:schemeClr val="bg1"/>
                </a:solidFill>
              </a:defRPr>
            </a:lvl1pPr>
          </a:lstStyle>
          <a:p>
            <a:pPr lvl="0"/>
            <a:r>
              <a:rPr lang="en-US"/>
              <a:t>XX</a:t>
            </a:r>
          </a:p>
        </p:txBody>
      </p:sp>
      <p:sp>
        <p:nvSpPr>
          <p:cNvPr id="18" name="Text Placeholder 17">
            <a:extLst>
              <a:ext uri="{FF2B5EF4-FFF2-40B4-BE49-F238E27FC236}">
                <a16:creationId xmlns:a16="http://schemas.microsoft.com/office/drawing/2014/main" id="{50BEB861-F967-5DB0-E767-BF40FAA345C5}"/>
              </a:ext>
            </a:extLst>
          </p:cNvPr>
          <p:cNvSpPr>
            <a:spLocks noGrp="1"/>
          </p:cNvSpPr>
          <p:nvPr>
            <p:ph type="body" sz="quarter" idx="17" hasCustomPrompt="1"/>
          </p:nvPr>
        </p:nvSpPr>
        <p:spPr>
          <a:xfrm>
            <a:off x="5145980" y="3734351"/>
            <a:ext cx="2390774" cy="1393200"/>
          </a:xfrm>
        </p:spPr>
        <p:txBody>
          <a:bodyPr/>
          <a:lstStyle>
            <a:lvl1pPr>
              <a:lnSpc>
                <a:spcPct val="125000"/>
              </a:lnSpc>
              <a:spcAft>
                <a:spcPts val="1200"/>
              </a:spcAft>
              <a:defRPr>
                <a:solidFill>
                  <a:schemeClr val="bg1"/>
                </a:solidFill>
              </a:defRPr>
            </a:lvl1pPr>
          </a:lstStyle>
          <a:p>
            <a:pPr lvl="0"/>
            <a:r>
              <a:rPr lang="en-US"/>
              <a:t>Data point 1 text</a:t>
            </a:r>
          </a:p>
        </p:txBody>
      </p:sp>
      <p:sp>
        <p:nvSpPr>
          <p:cNvPr id="13" name="Text Placeholder 12">
            <a:extLst>
              <a:ext uri="{FF2B5EF4-FFF2-40B4-BE49-F238E27FC236}">
                <a16:creationId xmlns:a16="http://schemas.microsoft.com/office/drawing/2014/main" id="{98FA96BB-74A0-7A62-6419-B0EB1D6D2623}"/>
              </a:ext>
            </a:extLst>
          </p:cNvPr>
          <p:cNvSpPr>
            <a:spLocks noGrp="1"/>
          </p:cNvSpPr>
          <p:nvPr>
            <p:ph type="body" sz="quarter" idx="18" hasCustomPrompt="1"/>
          </p:nvPr>
        </p:nvSpPr>
        <p:spPr>
          <a:xfrm>
            <a:off x="8546404" y="2447384"/>
            <a:ext cx="2390773" cy="1228760"/>
          </a:xfrm>
        </p:spPr>
        <p:txBody>
          <a:bodyPr anchor="ctr" anchorCtr="0"/>
          <a:lstStyle>
            <a:lvl1pPr>
              <a:spcAft>
                <a:spcPts val="0"/>
              </a:spcAft>
              <a:defRPr sz="8800">
                <a:solidFill>
                  <a:schemeClr val="bg1"/>
                </a:solidFill>
              </a:defRPr>
            </a:lvl1pPr>
          </a:lstStyle>
          <a:p>
            <a:pPr lvl="0"/>
            <a:r>
              <a:rPr lang="en-US"/>
              <a:t>XX</a:t>
            </a:r>
          </a:p>
        </p:txBody>
      </p:sp>
      <p:sp>
        <p:nvSpPr>
          <p:cNvPr id="15" name="Text Placeholder 14">
            <a:extLst>
              <a:ext uri="{FF2B5EF4-FFF2-40B4-BE49-F238E27FC236}">
                <a16:creationId xmlns:a16="http://schemas.microsoft.com/office/drawing/2014/main" id="{8E2EE8E3-E326-053E-1BBC-EA34C2F27620}"/>
              </a:ext>
            </a:extLst>
          </p:cNvPr>
          <p:cNvSpPr>
            <a:spLocks noGrp="1"/>
          </p:cNvSpPr>
          <p:nvPr>
            <p:ph type="body" sz="quarter" idx="19" hasCustomPrompt="1"/>
          </p:nvPr>
        </p:nvSpPr>
        <p:spPr>
          <a:xfrm>
            <a:off x="8546404" y="3734351"/>
            <a:ext cx="2390774" cy="1393200"/>
          </a:xfrm>
        </p:spPr>
        <p:txBody>
          <a:bodyPr/>
          <a:lstStyle>
            <a:lvl1pPr>
              <a:lnSpc>
                <a:spcPct val="125000"/>
              </a:lnSpc>
              <a:spcAft>
                <a:spcPts val="1200"/>
              </a:spcAft>
              <a:defRPr>
                <a:solidFill>
                  <a:schemeClr val="bg1"/>
                </a:solidFill>
              </a:defRPr>
            </a:lvl1pPr>
          </a:lstStyle>
          <a:p>
            <a:pPr lvl="0"/>
            <a:r>
              <a:rPr lang="en-US"/>
              <a:t>Data point 2 text</a:t>
            </a:r>
          </a:p>
        </p:txBody>
      </p:sp>
      <p:sp>
        <p:nvSpPr>
          <p:cNvPr id="7" name="Text Placeholder 5">
            <a:extLst>
              <a:ext uri="{FF2B5EF4-FFF2-40B4-BE49-F238E27FC236}">
                <a16:creationId xmlns:a16="http://schemas.microsoft.com/office/drawing/2014/main" id="{1AFFFEA4-1995-6318-4D3F-D8B75AFA41F5}"/>
              </a:ext>
            </a:extLst>
          </p:cNvPr>
          <p:cNvSpPr>
            <a:spLocks noGrp="1"/>
          </p:cNvSpPr>
          <p:nvPr>
            <p:ph type="body" sz="quarter" idx="20"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9" name="Text Placeholder 9">
            <a:extLst>
              <a:ext uri="{FF2B5EF4-FFF2-40B4-BE49-F238E27FC236}">
                <a16:creationId xmlns:a16="http://schemas.microsoft.com/office/drawing/2014/main" id="{4F88BDAB-993C-6A18-7D9D-671508D560A1}"/>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3663177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3.xml><?xml version="1.0" encoding="utf-8"?>
<p:sldLayout xmlns:a="http://schemas.openxmlformats.org/drawingml/2006/main" xmlns:r="http://schemas.openxmlformats.org/officeDocument/2006/relationships" xmlns:p="http://schemas.openxmlformats.org/presentationml/2006/main" preserve="1">
  <p:cSld name="9_Data callouts x2 data point_Opt. A (Multi)">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F4230C9-470E-F9B5-962D-9471EE79A32F}"/>
              </a:ext>
            </a:extLst>
          </p:cNvPr>
          <p:cNvSpPr/>
          <p:nvPr/>
        </p:nvSpPr>
        <p:spPr>
          <a:xfrm>
            <a:off x="6930205" y="1766887"/>
            <a:ext cx="2209878" cy="3824073"/>
          </a:xfrm>
          <a:prstGeom prst="roundRect">
            <a:avLst>
              <a:gd name="adj" fmla="val 298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6" name="Rectangle: Rounded Corners 5">
            <a:extLst>
              <a:ext uri="{FF2B5EF4-FFF2-40B4-BE49-F238E27FC236}">
                <a16:creationId xmlns:a16="http://schemas.microsoft.com/office/drawing/2014/main" id="{F67911D1-1820-C7B0-F326-2B88A4730F00}"/>
              </a:ext>
            </a:extLst>
          </p:cNvPr>
          <p:cNvSpPr/>
          <p:nvPr/>
        </p:nvSpPr>
        <p:spPr>
          <a:xfrm>
            <a:off x="4675188" y="1766887"/>
            <a:ext cx="2209878" cy="3824073"/>
          </a:xfrm>
          <a:prstGeom prst="roundRect">
            <a:avLst>
              <a:gd name="adj" fmla="val 298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8" name="Rectangle: Rounded Corners 7">
            <a:extLst>
              <a:ext uri="{FF2B5EF4-FFF2-40B4-BE49-F238E27FC236}">
                <a16:creationId xmlns:a16="http://schemas.microsoft.com/office/drawing/2014/main" id="{63048C22-ADF1-A714-EB1D-6E21D2172E5D}"/>
              </a:ext>
            </a:extLst>
          </p:cNvPr>
          <p:cNvSpPr/>
          <p:nvPr/>
        </p:nvSpPr>
        <p:spPr>
          <a:xfrm>
            <a:off x="9189960" y="1766887"/>
            <a:ext cx="2209878" cy="3824073"/>
          </a:xfrm>
          <a:prstGeom prst="roundRect">
            <a:avLst>
              <a:gd name="adj" fmla="val 298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3360738" cy="1486800"/>
          </a:xfrm>
        </p:spPr>
        <p:txBody>
          <a:bodyPr wrap="square">
            <a:noAutofit/>
          </a:bodyPr>
          <a:lstStyle>
            <a:lvl1pPr>
              <a:defRPr>
                <a:solidFill>
                  <a:schemeClr val="accent1"/>
                </a:solidFill>
              </a:defRPr>
            </a:lvl1pPr>
          </a:lstStyle>
          <a:p>
            <a:r>
              <a:rPr lang="en-US"/>
              <a:t>Title goes here</a:t>
            </a:r>
            <a:endParaRPr lang="en-AU"/>
          </a:p>
        </p:txBody>
      </p:sp>
      <p:sp>
        <p:nvSpPr>
          <p:cNvPr id="16" name="Text Placeholder 15">
            <a:extLst>
              <a:ext uri="{FF2B5EF4-FFF2-40B4-BE49-F238E27FC236}">
                <a16:creationId xmlns:a16="http://schemas.microsoft.com/office/drawing/2014/main" id="{A13F9BC3-D19E-DFF2-F22D-0A304A30CBCC}"/>
              </a:ext>
            </a:extLst>
          </p:cNvPr>
          <p:cNvSpPr>
            <a:spLocks noGrp="1"/>
          </p:cNvSpPr>
          <p:nvPr>
            <p:ph type="body" sz="quarter" idx="16" hasCustomPrompt="1"/>
          </p:nvPr>
        </p:nvSpPr>
        <p:spPr>
          <a:xfrm>
            <a:off x="4973329" y="2276338"/>
            <a:ext cx="1613595" cy="1229329"/>
          </a:xfrm>
        </p:spPr>
        <p:txBody>
          <a:bodyPr anchor="ctr" anchorCtr="0"/>
          <a:lstStyle>
            <a:lvl1pPr>
              <a:spcAft>
                <a:spcPts val="0"/>
              </a:spcAft>
              <a:defRPr sz="7200">
                <a:solidFill>
                  <a:schemeClr val="bg1"/>
                </a:solidFill>
              </a:defRPr>
            </a:lvl1pPr>
          </a:lstStyle>
          <a:p>
            <a:pPr lvl="0"/>
            <a:r>
              <a:rPr lang="en-US"/>
              <a:t>XX</a:t>
            </a:r>
          </a:p>
        </p:txBody>
      </p:sp>
      <p:sp>
        <p:nvSpPr>
          <p:cNvPr id="18" name="Text Placeholder 17">
            <a:extLst>
              <a:ext uri="{FF2B5EF4-FFF2-40B4-BE49-F238E27FC236}">
                <a16:creationId xmlns:a16="http://schemas.microsoft.com/office/drawing/2014/main" id="{50BEB861-F967-5DB0-E767-BF40FAA345C5}"/>
              </a:ext>
            </a:extLst>
          </p:cNvPr>
          <p:cNvSpPr>
            <a:spLocks noGrp="1"/>
          </p:cNvSpPr>
          <p:nvPr>
            <p:ph type="body" sz="quarter" idx="17" hasCustomPrompt="1"/>
          </p:nvPr>
        </p:nvSpPr>
        <p:spPr>
          <a:xfrm>
            <a:off x="4973329" y="3563245"/>
            <a:ext cx="1613595" cy="1393200"/>
          </a:xfrm>
        </p:spPr>
        <p:txBody>
          <a:bodyPr/>
          <a:lstStyle>
            <a:lvl1pPr>
              <a:lnSpc>
                <a:spcPct val="125000"/>
              </a:lnSpc>
              <a:spcAft>
                <a:spcPts val="1200"/>
              </a:spcAft>
              <a:defRPr>
                <a:solidFill>
                  <a:schemeClr val="bg1"/>
                </a:solidFill>
              </a:defRPr>
            </a:lvl1pPr>
          </a:lstStyle>
          <a:p>
            <a:pPr lvl="0"/>
            <a:r>
              <a:rPr lang="en-US"/>
              <a:t>Data point 1 text</a:t>
            </a:r>
          </a:p>
        </p:txBody>
      </p:sp>
      <p:sp>
        <p:nvSpPr>
          <p:cNvPr id="13" name="Text Placeholder 12">
            <a:extLst>
              <a:ext uri="{FF2B5EF4-FFF2-40B4-BE49-F238E27FC236}">
                <a16:creationId xmlns:a16="http://schemas.microsoft.com/office/drawing/2014/main" id="{98FA96BB-74A0-7A62-6419-B0EB1D6D2623}"/>
              </a:ext>
            </a:extLst>
          </p:cNvPr>
          <p:cNvSpPr>
            <a:spLocks noGrp="1"/>
          </p:cNvSpPr>
          <p:nvPr>
            <p:ph type="body" sz="quarter" idx="18" hasCustomPrompt="1"/>
          </p:nvPr>
        </p:nvSpPr>
        <p:spPr>
          <a:xfrm>
            <a:off x="7228744" y="2276278"/>
            <a:ext cx="1612800" cy="1228760"/>
          </a:xfrm>
        </p:spPr>
        <p:txBody>
          <a:bodyPr anchor="ctr" anchorCtr="0"/>
          <a:lstStyle>
            <a:lvl1pPr>
              <a:spcAft>
                <a:spcPts val="0"/>
              </a:spcAft>
              <a:defRPr sz="7200">
                <a:solidFill>
                  <a:schemeClr val="bg1"/>
                </a:solidFill>
              </a:defRPr>
            </a:lvl1pPr>
          </a:lstStyle>
          <a:p>
            <a:pPr lvl="0"/>
            <a:r>
              <a:rPr lang="en-US"/>
              <a:t>XX</a:t>
            </a:r>
          </a:p>
        </p:txBody>
      </p:sp>
      <p:sp>
        <p:nvSpPr>
          <p:cNvPr id="15" name="Text Placeholder 14">
            <a:extLst>
              <a:ext uri="{FF2B5EF4-FFF2-40B4-BE49-F238E27FC236}">
                <a16:creationId xmlns:a16="http://schemas.microsoft.com/office/drawing/2014/main" id="{8E2EE8E3-E326-053E-1BBC-EA34C2F27620}"/>
              </a:ext>
            </a:extLst>
          </p:cNvPr>
          <p:cNvSpPr>
            <a:spLocks noGrp="1"/>
          </p:cNvSpPr>
          <p:nvPr>
            <p:ph type="body" sz="quarter" idx="19" hasCustomPrompt="1"/>
          </p:nvPr>
        </p:nvSpPr>
        <p:spPr>
          <a:xfrm>
            <a:off x="7228744" y="3563245"/>
            <a:ext cx="1612800" cy="1393200"/>
          </a:xfrm>
        </p:spPr>
        <p:txBody>
          <a:bodyPr/>
          <a:lstStyle>
            <a:lvl1pPr>
              <a:lnSpc>
                <a:spcPct val="125000"/>
              </a:lnSpc>
              <a:spcAft>
                <a:spcPts val="1200"/>
              </a:spcAft>
              <a:defRPr>
                <a:solidFill>
                  <a:schemeClr val="bg1"/>
                </a:solidFill>
              </a:defRPr>
            </a:lvl1pPr>
          </a:lstStyle>
          <a:p>
            <a:pPr lvl="0"/>
            <a:r>
              <a:rPr lang="en-US"/>
              <a:t>Data point 2 text</a:t>
            </a:r>
          </a:p>
        </p:txBody>
      </p:sp>
      <p:sp>
        <p:nvSpPr>
          <p:cNvPr id="7" name="Text Placeholder 5">
            <a:extLst>
              <a:ext uri="{FF2B5EF4-FFF2-40B4-BE49-F238E27FC236}">
                <a16:creationId xmlns:a16="http://schemas.microsoft.com/office/drawing/2014/main" id="{1AFFFEA4-1995-6318-4D3F-D8B75AFA41F5}"/>
              </a:ext>
            </a:extLst>
          </p:cNvPr>
          <p:cNvSpPr>
            <a:spLocks noGrp="1"/>
          </p:cNvSpPr>
          <p:nvPr>
            <p:ph type="body" sz="quarter" idx="20"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9" name="Text Placeholder 9">
            <a:extLst>
              <a:ext uri="{FF2B5EF4-FFF2-40B4-BE49-F238E27FC236}">
                <a16:creationId xmlns:a16="http://schemas.microsoft.com/office/drawing/2014/main" id="{4F88BDAB-993C-6A18-7D9D-671508D560A1}"/>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7" name="Text Placeholder 22">
            <a:extLst>
              <a:ext uri="{FF2B5EF4-FFF2-40B4-BE49-F238E27FC236}">
                <a16:creationId xmlns:a16="http://schemas.microsoft.com/office/drawing/2014/main" id="{8BD3980C-CA20-BD8C-7745-DDFE0758A474}"/>
              </a:ext>
            </a:extLst>
          </p:cNvPr>
          <p:cNvSpPr>
            <a:spLocks noGrp="1"/>
          </p:cNvSpPr>
          <p:nvPr>
            <p:ph type="body" sz="quarter" idx="41" hasCustomPrompt="1"/>
          </p:nvPr>
        </p:nvSpPr>
        <p:spPr>
          <a:xfrm>
            <a:off x="9488499" y="2276278"/>
            <a:ext cx="1612800" cy="1227600"/>
          </a:xfrm>
        </p:spPr>
        <p:txBody>
          <a:bodyPr anchor="ctr" anchorCtr="0"/>
          <a:lstStyle>
            <a:lvl1pPr>
              <a:spcAft>
                <a:spcPts val="0"/>
              </a:spcAft>
              <a:defRPr sz="7200">
                <a:solidFill>
                  <a:schemeClr val="bg1"/>
                </a:solidFill>
              </a:defRPr>
            </a:lvl1pPr>
          </a:lstStyle>
          <a:p>
            <a:pPr lvl="0"/>
            <a:r>
              <a:rPr lang="en-US"/>
              <a:t>XX</a:t>
            </a:r>
          </a:p>
        </p:txBody>
      </p:sp>
      <p:sp>
        <p:nvSpPr>
          <p:cNvPr id="32" name="Text Placeholder 24">
            <a:extLst>
              <a:ext uri="{FF2B5EF4-FFF2-40B4-BE49-F238E27FC236}">
                <a16:creationId xmlns:a16="http://schemas.microsoft.com/office/drawing/2014/main" id="{B3653042-EB84-4935-D976-65E77FC54B30}"/>
              </a:ext>
            </a:extLst>
          </p:cNvPr>
          <p:cNvSpPr>
            <a:spLocks noGrp="1"/>
          </p:cNvSpPr>
          <p:nvPr>
            <p:ph type="body" sz="quarter" idx="21" hasCustomPrompt="1"/>
          </p:nvPr>
        </p:nvSpPr>
        <p:spPr>
          <a:xfrm>
            <a:off x="9488499" y="3563245"/>
            <a:ext cx="1612800" cy="1393200"/>
          </a:xfrm>
        </p:spPr>
        <p:txBody>
          <a:bodyPr/>
          <a:lstStyle>
            <a:lvl1pPr>
              <a:lnSpc>
                <a:spcPct val="125000"/>
              </a:lnSpc>
              <a:spcAft>
                <a:spcPts val="1200"/>
              </a:spcAft>
              <a:defRPr sz="1400">
                <a:solidFill>
                  <a:schemeClr val="bg1"/>
                </a:solidFill>
              </a:defRPr>
            </a:lvl1pPr>
          </a:lstStyle>
          <a:p>
            <a:pPr lvl="0"/>
            <a:r>
              <a:rPr lang="en-US"/>
              <a:t>Data point 3 text</a:t>
            </a:r>
          </a:p>
        </p:txBody>
      </p:sp>
    </p:spTree>
    <p:extLst>
      <p:ext uri="{BB962C8B-B14F-4D97-AF65-F5344CB8AC3E}">
        <p14:creationId xmlns:p14="http://schemas.microsoft.com/office/powerpoint/2010/main" val="260173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4.xml><?xml version="1.0" encoding="utf-8"?>
<p:sldLayout xmlns:a="http://schemas.openxmlformats.org/drawingml/2006/main" xmlns:r="http://schemas.openxmlformats.org/officeDocument/2006/relationships" xmlns:p="http://schemas.openxmlformats.org/presentationml/2006/main" preserve="1">
  <p:cSld name="8_Data callouts x4 data point_Opt. A (Multi)">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6A73F3EC-6D89-396F-F64B-01554BDE37FF}"/>
              </a:ext>
            </a:extLst>
          </p:cNvPr>
          <p:cNvSpPr/>
          <p:nvPr/>
        </p:nvSpPr>
        <p:spPr>
          <a:xfrm>
            <a:off x="8071904" y="1766888"/>
            <a:ext cx="3329522" cy="2187021"/>
          </a:xfrm>
          <a:prstGeom prst="roundRect">
            <a:avLst>
              <a:gd name="adj" fmla="val 5661"/>
            </a:avLst>
          </a:prstGeom>
          <a:solidFill>
            <a:schemeClr val="accent3"/>
          </a:solidFill>
          <a:ln w="6350" cap="flat">
            <a:noFill/>
            <a:prstDash val="solid"/>
            <a:miter/>
          </a:ln>
        </p:spPr>
        <p:txBody>
          <a:bodyPr rtlCol="0" anchor="ctr"/>
          <a:lstStyle/>
          <a:p>
            <a:endParaRPr lang="en-AU"/>
          </a:p>
        </p:txBody>
      </p:sp>
      <p:sp>
        <p:nvSpPr>
          <p:cNvPr id="13" name="Rectangle: Rounded Corners 12">
            <a:extLst>
              <a:ext uri="{FF2B5EF4-FFF2-40B4-BE49-F238E27FC236}">
                <a16:creationId xmlns:a16="http://schemas.microsoft.com/office/drawing/2014/main" id="{1F0BDEAA-E6AB-8ACF-185C-17953ED7CB2F}"/>
              </a:ext>
            </a:extLst>
          </p:cNvPr>
          <p:cNvSpPr/>
          <p:nvPr/>
        </p:nvSpPr>
        <p:spPr>
          <a:xfrm>
            <a:off x="4675188" y="1766888"/>
            <a:ext cx="3329522" cy="2187021"/>
          </a:xfrm>
          <a:prstGeom prst="roundRect">
            <a:avLst>
              <a:gd name="adj" fmla="val 5661"/>
            </a:avLst>
          </a:prstGeom>
          <a:solidFill>
            <a:schemeClr val="accent1"/>
          </a:solidFill>
          <a:ln w="6350" cap="flat">
            <a:noFill/>
            <a:prstDash val="solid"/>
            <a:miter/>
          </a:ln>
        </p:spPr>
        <p:txBody>
          <a:bodyPr rtlCol="0" anchor="ctr"/>
          <a:lstStyle/>
          <a:p>
            <a:endParaRPr lang="en-AU"/>
          </a:p>
        </p:txBody>
      </p:sp>
      <p:sp>
        <p:nvSpPr>
          <p:cNvPr id="15" name="Rectangle: Rounded Corners 14">
            <a:extLst>
              <a:ext uri="{FF2B5EF4-FFF2-40B4-BE49-F238E27FC236}">
                <a16:creationId xmlns:a16="http://schemas.microsoft.com/office/drawing/2014/main" id="{214AFA9B-8DF0-B26C-0E0A-5035E92A65EB}"/>
              </a:ext>
            </a:extLst>
          </p:cNvPr>
          <p:cNvSpPr/>
          <p:nvPr/>
        </p:nvSpPr>
        <p:spPr>
          <a:xfrm>
            <a:off x="8071904" y="4028043"/>
            <a:ext cx="3329522" cy="2187021"/>
          </a:xfrm>
          <a:prstGeom prst="roundRect">
            <a:avLst>
              <a:gd name="adj" fmla="val 5661"/>
            </a:avLst>
          </a:prstGeom>
          <a:solidFill>
            <a:schemeClr val="accent5"/>
          </a:solidFill>
          <a:ln w="6350" cap="flat">
            <a:noFill/>
            <a:prstDash val="solid"/>
            <a:miter/>
          </a:ln>
        </p:spPr>
        <p:txBody>
          <a:bodyPr rtlCol="0" anchor="ctr"/>
          <a:lstStyle/>
          <a:p>
            <a:endParaRPr lang="en-AU"/>
          </a:p>
        </p:txBody>
      </p:sp>
      <p:sp>
        <p:nvSpPr>
          <p:cNvPr id="16" name="Rectangle: Rounded Corners 15">
            <a:extLst>
              <a:ext uri="{FF2B5EF4-FFF2-40B4-BE49-F238E27FC236}">
                <a16:creationId xmlns:a16="http://schemas.microsoft.com/office/drawing/2014/main" id="{18C6F046-9EEB-9D03-1EEE-2B1E931F0922}"/>
              </a:ext>
            </a:extLst>
          </p:cNvPr>
          <p:cNvSpPr/>
          <p:nvPr/>
        </p:nvSpPr>
        <p:spPr>
          <a:xfrm>
            <a:off x="4675188" y="4028043"/>
            <a:ext cx="3329522" cy="2187021"/>
          </a:xfrm>
          <a:prstGeom prst="roundRect">
            <a:avLst>
              <a:gd name="adj" fmla="val 5661"/>
            </a:avLst>
          </a:prstGeom>
          <a:solidFill>
            <a:schemeClr val="accent4"/>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3360737" cy="1486800"/>
          </a:xfrm>
        </p:spPr>
        <p:txBody>
          <a:bodyPr wrap="square">
            <a:noAutofit/>
          </a:bodyPr>
          <a:lstStyle>
            <a:lvl1pPr>
              <a:defRPr>
                <a:solidFill>
                  <a:schemeClr val="accent1"/>
                </a:solidFill>
              </a:defRPr>
            </a:lvl1pPr>
          </a:lstStyle>
          <a:p>
            <a:r>
              <a:rPr lang="en-US"/>
              <a:t>Title goes here</a:t>
            </a:r>
            <a:endParaRPr lang="en-AU"/>
          </a:p>
        </p:txBody>
      </p:sp>
      <p:sp>
        <p:nvSpPr>
          <p:cNvPr id="12" name="Text Placeholder 15">
            <a:extLst>
              <a:ext uri="{FF2B5EF4-FFF2-40B4-BE49-F238E27FC236}">
                <a16:creationId xmlns:a16="http://schemas.microsoft.com/office/drawing/2014/main" id="{2D96A034-E7FC-A966-9F6B-B52C86C36E81}"/>
              </a:ext>
            </a:extLst>
          </p:cNvPr>
          <p:cNvSpPr>
            <a:spLocks noGrp="1"/>
          </p:cNvSpPr>
          <p:nvPr>
            <p:ph type="body" sz="quarter" idx="16" hasCustomPrompt="1"/>
          </p:nvPr>
        </p:nvSpPr>
        <p:spPr>
          <a:xfrm>
            <a:off x="5036554" y="2095522"/>
            <a:ext cx="1967495" cy="756000"/>
          </a:xfrm>
        </p:spPr>
        <p:txBody>
          <a:bodyPr anchor="ctr" anchorCtr="0"/>
          <a:lstStyle>
            <a:lvl1pPr>
              <a:spcAft>
                <a:spcPts val="0"/>
              </a:spcAft>
              <a:defRPr sz="6600">
                <a:solidFill>
                  <a:schemeClr val="bg1"/>
                </a:solidFill>
              </a:defRPr>
            </a:lvl1pPr>
          </a:lstStyle>
          <a:p>
            <a:pPr lvl="0"/>
            <a:r>
              <a:rPr lang="en-US"/>
              <a:t>XX</a:t>
            </a:r>
          </a:p>
        </p:txBody>
      </p:sp>
      <p:sp>
        <p:nvSpPr>
          <p:cNvPr id="14" name="Text Placeholder 17">
            <a:extLst>
              <a:ext uri="{FF2B5EF4-FFF2-40B4-BE49-F238E27FC236}">
                <a16:creationId xmlns:a16="http://schemas.microsoft.com/office/drawing/2014/main" id="{A94F834A-A9D6-D5F7-9954-2966DF3DC2F1}"/>
              </a:ext>
            </a:extLst>
          </p:cNvPr>
          <p:cNvSpPr>
            <a:spLocks noGrp="1"/>
          </p:cNvSpPr>
          <p:nvPr>
            <p:ph type="body" sz="quarter" idx="17" hasCustomPrompt="1"/>
          </p:nvPr>
        </p:nvSpPr>
        <p:spPr>
          <a:xfrm>
            <a:off x="5036554" y="2892447"/>
            <a:ext cx="2620800" cy="756000"/>
          </a:xfrm>
        </p:spPr>
        <p:txBody>
          <a:bodyPr/>
          <a:lstStyle>
            <a:lvl1pPr>
              <a:lnSpc>
                <a:spcPct val="125000"/>
              </a:lnSpc>
              <a:spcAft>
                <a:spcPts val="1200"/>
              </a:spcAft>
              <a:defRPr sz="1400">
                <a:solidFill>
                  <a:schemeClr val="bg1"/>
                </a:solidFill>
              </a:defRPr>
            </a:lvl1pPr>
          </a:lstStyle>
          <a:p>
            <a:pPr lvl="0"/>
            <a:r>
              <a:rPr lang="en-US"/>
              <a:t>Data point 1 text</a:t>
            </a:r>
          </a:p>
        </p:txBody>
      </p:sp>
      <p:sp>
        <p:nvSpPr>
          <p:cNvPr id="17" name="Text Placeholder 12">
            <a:extLst>
              <a:ext uri="{FF2B5EF4-FFF2-40B4-BE49-F238E27FC236}">
                <a16:creationId xmlns:a16="http://schemas.microsoft.com/office/drawing/2014/main" id="{BA15CC24-9135-1037-72E0-51F8D2F8E376}"/>
              </a:ext>
            </a:extLst>
          </p:cNvPr>
          <p:cNvSpPr>
            <a:spLocks noGrp="1"/>
          </p:cNvSpPr>
          <p:nvPr>
            <p:ph type="body" sz="quarter" idx="18" hasCustomPrompt="1"/>
          </p:nvPr>
        </p:nvSpPr>
        <p:spPr>
          <a:xfrm>
            <a:off x="8431974" y="2095522"/>
            <a:ext cx="1967495" cy="756000"/>
          </a:xfrm>
        </p:spPr>
        <p:txBody>
          <a:bodyPr anchor="ctr" anchorCtr="0">
            <a:noAutofit/>
          </a:bodyPr>
          <a:lstStyle>
            <a:lvl1pPr>
              <a:spcAft>
                <a:spcPts val="0"/>
              </a:spcAft>
              <a:defRPr sz="6600">
                <a:solidFill>
                  <a:schemeClr val="bg1"/>
                </a:solidFill>
              </a:defRPr>
            </a:lvl1pPr>
          </a:lstStyle>
          <a:p>
            <a:pPr lvl="0"/>
            <a:r>
              <a:rPr lang="en-US"/>
              <a:t>XX</a:t>
            </a:r>
          </a:p>
        </p:txBody>
      </p:sp>
      <p:sp>
        <p:nvSpPr>
          <p:cNvPr id="19" name="Text Placeholder 14">
            <a:extLst>
              <a:ext uri="{FF2B5EF4-FFF2-40B4-BE49-F238E27FC236}">
                <a16:creationId xmlns:a16="http://schemas.microsoft.com/office/drawing/2014/main" id="{70D3937E-D2A3-FA2D-9B07-A4DD7C0A19FD}"/>
              </a:ext>
            </a:extLst>
          </p:cNvPr>
          <p:cNvSpPr>
            <a:spLocks noGrp="1"/>
          </p:cNvSpPr>
          <p:nvPr>
            <p:ph type="body" sz="quarter" idx="19" hasCustomPrompt="1"/>
          </p:nvPr>
        </p:nvSpPr>
        <p:spPr>
          <a:xfrm>
            <a:off x="8431974" y="2892447"/>
            <a:ext cx="2620800" cy="756000"/>
          </a:xfrm>
        </p:spPr>
        <p:txBody>
          <a:bodyPr/>
          <a:lstStyle>
            <a:lvl1pPr>
              <a:lnSpc>
                <a:spcPct val="125000"/>
              </a:lnSpc>
              <a:spcAft>
                <a:spcPts val="1200"/>
              </a:spcAft>
              <a:defRPr sz="1400">
                <a:solidFill>
                  <a:schemeClr val="bg1"/>
                </a:solidFill>
              </a:defRPr>
            </a:lvl1pPr>
          </a:lstStyle>
          <a:p>
            <a:pPr lvl="0"/>
            <a:r>
              <a:rPr lang="en-US"/>
              <a:t>Data point 2 text</a:t>
            </a:r>
          </a:p>
        </p:txBody>
      </p:sp>
      <p:sp>
        <p:nvSpPr>
          <p:cNvPr id="23" name="Text Placeholder 22">
            <a:extLst>
              <a:ext uri="{FF2B5EF4-FFF2-40B4-BE49-F238E27FC236}">
                <a16:creationId xmlns:a16="http://schemas.microsoft.com/office/drawing/2014/main" id="{42D1D815-B04D-050D-B934-FD63226CFE0C}"/>
              </a:ext>
            </a:extLst>
          </p:cNvPr>
          <p:cNvSpPr>
            <a:spLocks noGrp="1"/>
          </p:cNvSpPr>
          <p:nvPr>
            <p:ph type="body" sz="quarter" idx="20" hasCustomPrompt="1"/>
          </p:nvPr>
        </p:nvSpPr>
        <p:spPr>
          <a:xfrm>
            <a:off x="5036554" y="4360540"/>
            <a:ext cx="1967495" cy="756000"/>
          </a:xfrm>
        </p:spPr>
        <p:txBody>
          <a:bodyPr anchor="ctr" anchorCtr="0"/>
          <a:lstStyle>
            <a:lvl1pPr>
              <a:spcAft>
                <a:spcPts val="0"/>
              </a:spcAft>
              <a:defRPr sz="6600">
                <a:solidFill>
                  <a:schemeClr val="bg1"/>
                </a:solidFill>
              </a:defRPr>
            </a:lvl1pPr>
          </a:lstStyle>
          <a:p>
            <a:pPr lvl="0"/>
            <a:r>
              <a:rPr lang="en-US"/>
              <a:t>XX</a:t>
            </a:r>
          </a:p>
        </p:txBody>
      </p:sp>
      <p:sp>
        <p:nvSpPr>
          <p:cNvPr id="25" name="Text Placeholder 24">
            <a:extLst>
              <a:ext uri="{FF2B5EF4-FFF2-40B4-BE49-F238E27FC236}">
                <a16:creationId xmlns:a16="http://schemas.microsoft.com/office/drawing/2014/main" id="{CCF10E33-A3B4-4D9E-D77F-CE0BA3AFAFAA}"/>
              </a:ext>
            </a:extLst>
          </p:cNvPr>
          <p:cNvSpPr>
            <a:spLocks noGrp="1"/>
          </p:cNvSpPr>
          <p:nvPr>
            <p:ph type="body" sz="quarter" idx="21" hasCustomPrompt="1"/>
          </p:nvPr>
        </p:nvSpPr>
        <p:spPr>
          <a:xfrm>
            <a:off x="5036554" y="5157465"/>
            <a:ext cx="2620800" cy="756000"/>
          </a:xfrm>
        </p:spPr>
        <p:txBody>
          <a:bodyPr/>
          <a:lstStyle>
            <a:lvl1pPr>
              <a:lnSpc>
                <a:spcPct val="125000"/>
              </a:lnSpc>
              <a:spcAft>
                <a:spcPts val="1200"/>
              </a:spcAft>
              <a:defRPr sz="1400">
                <a:solidFill>
                  <a:schemeClr val="bg1"/>
                </a:solidFill>
              </a:defRPr>
            </a:lvl1pPr>
          </a:lstStyle>
          <a:p>
            <a:pPr lvl="0"/>
            <a:r>
              <a:rPr lang="en-US"/>
              <a:t>Data point 3 text</a:t>
            </a:r>
          </a:p>
        </p:txBody>
      </p:sp>
      <p:sp>
        <p:nvSpPr>
          <p:cNvPr id="26" name="Text Placeholder 25">
            <a:extLst>
              <a:ext uri="{FF2B5EF4-FFF2-40B4-BE49-F238E27FC236}">
                <a16:creationId xmlns:a16="http://schemas.microsoft.com/office/drawing/2014/main" id="{528B79F5-F6CA-66C6-A40B-C2A3E8709EDB}"/>
              </a:ext>
            </a:extLst>
          </p:cNvPr>
          <p:cNvSpPr>
            <a:spLocks noGrp="1"/>
          </p:cNvSpPr>
          <p:nvPr>
            <p:ph type="body" sz="quarter" idx="23" hasCustomPrompt="1"/>
          </p:nvPr>
        </p:nvSpPr>
        <p:spPr>
          <a:xfrm>
            <a:off x="8431974" y="4360540"/>
            <a:ext cx="1969200" cy="756000"/>
          </a:xfrm>
        </p:spPr>
        <p:txBody>
          <a:bodyPr anchor="ctr" anchorCtr="0"/>
          <a:lstStyle>
            <a:lvl1pPr>
              <a:spcAft>
                <a:spcPts val="0"/>
              </a:spcAft>
              <a:defRPr sz="6600">
                <a:solidFill>
                  <a:schemeClr val="bg1"/>
                </a:solidFill>
              </a:defRPr>
            </a:lvl1pPr>
          </a:lstStyle>
          <a:p>
            <a:pPr lvl="0"/>
            <a:r>
              <a:rPr lang="en-US"/>
              <a:t>XX</a:t>
            </a:r>
          </a:p>
        </p:txBody>
      </p:sp>
      <p:sp>
        <p:nvSpPr>
          <p:cNvPr id="28" name="Text Placeholder 27">
            <a:extLst>
              <a:ext uri="{FF2B5EF4-FFF2-40B4-BE49-F238E27FC236}">
                <a16:creationId xmlns:a16="http://schemas.microsoft.com/office/drawing/2014/main" id="{8AC3F6E5-FC7C-B06C-3106-81902A075A56}"/>
              </a:ext>
            </a:extLst>
          </p:cNvPr>
          <p:cNvSpPr>
            <a:spLocks noGrp="1"/>
          </p:cNvSpPr>
          <p:nvPr>
            <p:ph type="body" sz="quarter" idx="24" hasCustomPrompt="1"/>
          </p:nvPr>
        </p:nvSpPr>
        <p:spPr>
          <a:xfrm>
            <a:off x="8431974" y="5157465"/>
            <a:ext cx="2620800" cy="756000"/>
          </a:xfrm>
        </p:spPr>
        <p:txBody>
          <a:bodyPr/>
          <a:lstStyle>
            <a:lvl1pPr>
              <a:lnSpc>
                <a:spcPct val="125000"/>
              </a:lnSpc>
              <a:defRPr sz="1400">
                <a:solidFill>
                  <a:schemeClr val="bg1"/>
                </a:solidFill>
              </a:defRPr>
            </a:lvl1pPr>
          </a:lstStyle>
          <a:p>
            <a:pPr lvl="0"/>
            <a:r>
              <a:rPr lang="en-US"/>
              <a:t>Data point 4 text</a:t>
            </a:r>
          </a:p>
        </p:txBody>
      </p:sp>
      <p:sp>
        <p:nvSpPr>
          <p:cNvPr id="7" name="Text Placeholder 5">
            <a:extLst>
              <a:ext uri="{FF2B5EF4-FFF2-40B4-BE49-F238E27FC236}">
                <a16:creationId xmlns:a16="http://schemas.microsoft.com/office/drawing/2014/main" id="{172178A4-1AD9-19BD-B0B7-8E3236DD1B6A}"/>
              </a:ext>
            </a:extLst>
          </p:cNvPr>
          <p:cNvSpPr>
            <a:spLocks noGrp="1"/>
          </p:cNvSpPr>
          <p:nvPr>
            <p:ph type="body" sz="quarter" idx="22"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37" name="Text Placeholder 9">
            <a:extLst>
              <a:ext uri="{FF2B5EF4-FFF2-40B4-BE49-F238E27FC236}">
                <a16:creationId xmlns:a16="http://schemas.microsoft.com/office/drawing/2014/main" id="{D8164A4D-409C-A5D4-7BEB-82A44326AC0B}"/>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4966497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5.xml><?xml version="1.0" encoding="utf-8"?>
<p:sldLayout xmlns:a="http://schemas.openxmlformats.org/drawingml/2006/main" xmlns:r="http://schemas.openxmlformats.org/officeDocument/2006/relationships" xmlns:p="http://schemas.openxmlformats.org/presentationml/2006/main" preserve="1">
  <p:cSld name="8_Data callouts x6 data point_Opt. B (Multi)">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A454708-695D-A135-C576-6C44A62C5C95}"/>
              </a:ext>
            </a:extLst>
          </p:cNvPr>
          <p:cNvSpPr/>
          <p:nvPr/>
        </p:nvSpPr>
        <p:spPr>
          <a:xfrm>
            <a:off x="4151313" y="1766888"/>
            <a:ext cx="2372352" cy="1876373"/>
          </a:xfrm>
          <a:prstGeom prst="roundRect">
            <a:avLst>
              <a:gd name="adj" fmla="val 5680"/>
            </a:avLst>
          </a:prstGeom>
          <a:solidFill>
            <a:schemeClr val="accent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FE16CD68-E5C3-54C3-8C65-4F496A50FD5A}"/>
              </a:ext>
            </a:extLst>
          </p:cNvPr>
          <p:cNvSpPr/>
          <p:nvPr/>
        </p:nvSpPr>
        <p:spPr>
          <a:xfrm>
            <a:off x="6589399" y="1766888"/>
            <a:ext cx="2372352" cy="1876373"/>
          </a:xfrm>
          <a:prstGeom prst="roundRect">
            <a:avLst>
              <a:gd name="adj" fmla="val 5680"/>
            </a:avLst>
          </a:prstGeom>
          <a:solidFill>
            <a:schemeClr val="accent3"/>
          </a:solidFill>
          <a:ln w="6350" cap="flat">
            <a:noFill/>
            <a:prstDash val="solid"/>
            <a:miter/>
          </a:ln>
        </p:spPr>
        <p:txBody>
          <a:bodyPr rtlCol="0" anchor="ctr"/>
          <a:lstStyle/>
          <a:p>
            <a:endParaRPr lang="en-AU"/>
          </a:p>
        </p:txBody>
      </p:sp>
      <p:sp>
        <p:nvSpPr>
          <p:cNvPr id="9" name="Rectangle: Rounded Corners 8">
            <a:extLst>
              <a:ext uri="{FF2B5EF4-FFF2-40B4-BE49-F238E27FC236}">
                <a16:creationId xmlns:a16="http://schemas.microsoft.com/office/drawing/2014/main" id="{82471FA7-1DF9-F559-7642-DAA6516776AC}"/>
              </a:ext>
            </a:extLst>
          </p:cNvPr>
          <p:cNvSpPr/>
          <p:nvPr/>
        </p:nvSpPr>
        <p:spPr>
          <a:xfrm>
            <a:off x="9027486" y="1766888"/>
            <a:ext cx="2372352" cy="1876373"/>
          </a:xfrm>
          <a:prstGeom prst="roundRect">
            <a:avLst>
              <a:gd name="adj" fmla="val 5680"/>
            </a:avLst>
          </a:prstGeom>
          <a:solidFill>
            <a:schemeClr val="accent4"/>
          </a:solidFill>
          <a:ln w="6350" cap="flat">
            <a:noFill/>
            <a:prstDash val="solid"/>
            <a:miter/>
          </a:ln>
        </p:spPr>
        <p:txBody>
          <a:bodyPr rtlCol="0" anchor="ctr"/>
          <a:lstStyle/>
          <a:p>
            <a:endParaRPr lang="en-AU"/>
          </a:p>
        </p:txBody>
      </p:sp>
      <p:sp>
        <p:nvSpPr>
          <p:cNvPr id="11" name="Rectangle: Rounded Corners 10">
            <a:extLst>
              <a:ext uri="{FF2B5EF4-FFF2-40B4-BE49-F238E27FC236}">
                <a16:creationId xmlns:a16="http://schemas.microsoft.com/office/drawing/2014/main" id="{70F2E61B-BB5E-9E09-F4E1-6FDD00BA1490}"/>
              </a:ext>
            </a:extLst>
          </p:cNvPr>
          <p:cNvSpPr/>
          <p:nvPr/>
        </p:nvSpPr>
        <p:spPr>
          <a:xfrm>
            <a:off x="4151313" y="3719565"/>
            <a:ext cx="2372352" cy="1876373"/>
          </a:xfrm>
          <a:prstGeom prst="roundRect">
            <a:avLst>
              <a:gd name="adj" fmla="val 5680"/>
            </a:avLst>
          </a:prstGeom>
          <a:solidFill>
            <a:schemeClr val="accent5"/>
          </a:solidFill>
          <a:ln w="6350" cap="flat">
            <a:noFill/>
            <a:prstDash val="solid"/>
            <a:miter/>
          </a:ln>
        </p:spPr>
        <p:txBody>
          <a:bodyPr rtlCol="0" anchor="ctr"/>
          <a:lstStyle/>
          <a:p>
            <a:endParaRPr lang="en-AU">
              <a:solidFill>
                <a:schemeClr val="bg1"/>
              </a:solidFill>
            </a:endParaRPr>
          </a:p>
        </p:txBody>
      </p:sp>
      <p:sp>
        <p:nvSpPr>
          <p:cNvPr id="18" name="Rectangle: Rounded Corners 17">
            <a:extLst>
              <a:ext uri="{FF2B5EF4-FFF2-40B4-BE49-F238E27FC236}">
                <a16:creationId xmlns:a16="http://schemas.microsoft.com/office/drawing/2014/main" id="{EC70E1B4-458A-71AA-3374-D9AFC5BD4F78}"/>
              </a:ext>
            </a:extLst>
          </p:cNvPr>
          <p:cNvSpPr/>
          <p:nvPr/>
        </p:nvSpPr>
        <p:spPr>
          <a:xfrm>
            <a:off x="6589399" y="3719565"/>
            <a:ext cx="2372352" cy="1876373"/>
          </a:xfrm>
          <a:prstGeom prst="roundRect">
            <a:avLst>
              <a:gd name="adj" fmla="val 5680"/>
            </a:avLst>
          </a:prstGeom>
          <a:solidFill>
            <a:schemeClr val="accent2"/>
          </a:solidFill>
          <a:ln w="6350" cap="flat">
            <a:noFill/>
            <a:prstDash val="solid"/>
            <a:miter/>
          </a:ln>
        </p:spPr>
        <p:txBody>
          <a:bodyPr rtlCol="0" anchor="ctr"/>
          <a:lstStyle/>
          <a:p>
            <a:endParaRPr lang="en-AU">
              <a:solidFill>
                <a:schemeClr val="bg1"/>
              </a:solidFill>
            </a:endParaRPr>
          </a:p>
        </p:txBody>
      </p:sp>
      <p:sp>
        <p:nvSpPr>
          <p:cNvPr id="21" name="Rectangle: Rounded Corners 20">
            <a:extLst>
              <a:ext uri="{FF2B5EF4-FFF2-40B4-BE49-F238E27FC236}">
                <a16:creationId xmlns:a16="http://schemas.microsoft.com/office/drawing/2014/main" id="{DC608F6E-B62E-46B7-0777-5D837C80624D}"/>
              </a:ext>
            </a:extLst>
          </p:cNvPr>
          <p:cNvSpPr/>
          <p:nvPr/>
        </p:nvSpPr>
        <p:spPr>
          <a:xfrm>
            <a:off x="9027486" y="3712091"/>
            <a:ext cx="2372352" cy="1876373"/>
          </a:xfrm>
          <a:prstGeom prst="roundRect">
            <a:avLst>
              <a:gd name="adj" fmla="val 5680"/>
            </a:avLst>
          </a:prstGeom>
          <a:solidFill>
            <a:schemeClr val="tx1"/>
          </a:solidFill>
          <a:ln w="6350" cap="flat">
            <a:noFill/>
            <a:prstDash val="solid"/>
            <a:miter/>
          </a:ln>
        </p:spPr>
        <p:txBody>
          <a:bodyPr rtlCol="0" anchor="ctr"/>
          <a:lstStyle/>
          <a:p>
            <a:endParaRPr lang="en-AU">
              <a:solidFill>
                <a:schemeClr val="bg1"/>
              </a:solidFill>
            </a:endParaRPr>
          </a:p>
        </p:txBody>
      </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2841625" cy="1486800"/>
          </a:xfrm>
        </p:spPr>
        <p:txBody>
          <a:bodyPr wrap="square">
            <a:noAutofit/>
          </a:bodyPr>
          <a:lstStyle>
            <a:lvl1pPr>
              <a:defRPr>
                <a:solidFill>
                  <a:schemeClr val="accent1"/>
                </a:solidFill>
              </a:defRPr>
            </a:lvl1pPr>
          </a:lstStyle>
          <a:p>
            <a:r>
              <a:rPr lang="en-US"/>
              <a:t>Title goes here</a:t>
            </a:r>
            <a:endParaRPr lang="en-AU"/>
          </a:p>
        </p:txBody>
      </p:sp>
      <p:sp>
        <p:nvSpPr>
          <p:cNvPr id="7" name="Text Placeholder 5">
            <a:extLst>
              <a:ext uri="{FF2B5EF4-FFF2-40B4-BE49-F238E27FC236}">
                <a16:creationId xmlns:a16="http://schemas.microsoft.com/office/drawing/2014/main" id="{172178A4-1AD9-19BD-B0B7-8E3236DD1B6A}"/>
              </a:ext>
            </a:extLst>
          </p:cNvPr>
          <p:cNvSpPr>
            <a:spLocks noGrp="1"/>
          </p:cNvSpPr>
          <p:nvPr>
            <p:ph type="body" sz="quarter" idx="22"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24" name="Text Placeholder 15">
            <a:extLst>
              <a:ext uri="{FF2B5EF4-FFF2-40B4-BE49-F238E27FC236}">
                <a16:creationId xmlns:a16="http://schemas.microsoft.com/office/drawing/2014/main" id="{62674C88-38C8-1169-443E-DB11A4A40C8D}"/>
              </a:ext>
            </a:extLst>
          </p:cNvPr>
          <p:cNvSpPr>
            <a:spLocks noGrp="1"/>
          </p:cNvSpPr>
          <p:nvPr>
            <p:ph type="body" sz="quarter" idx="16" hasCustomPrompt="1"/>
          </p:nvPr>
        </p:nvSpPr>
        <p:spPr>
          <a:xfrm>
            <a:off x="4358289" y="2041127"/>
            <a:ext cx="1112400" cy="500400"/>
          </a:xfrm>
        </p:spPr>
        <p:txBody>
          <a:bodyPr anchor="ctr" anchorCtr="0"/>
          <a:lstStyle>
            <a:lvl1pPr>
              <a:spcAft>
                <a:spcPts val="0"/>
              </a:spcAft>
              <a:defRPr sz="4400">
                <a:solidFill>
                  <a:schemeClr val="bg1"/>
                </a:solidFill>
              </a:defRPr>
            </a:lvl1pPr>
          </a:lstStyle>
          <a:p>
            <a:pPr lvl="0"/>
            <a:r>
              <a:rPr lang="en-US"/>
              <a:t>XX</a:t>
            </a:r>
          </a:p>
        </p:txBody>
      </p:sp>
      <p:sp>
        <p:nvSpPr>
          <p:cNvPr id="27" name="Text Placeholder 17">
            <a:extLst>
              <a:ext uri="{FF2B5EF4-FFF2-40B4-BE49-F238E27FC236}">
                <a16:creationId xmlns:a16="http://schemas.microsoft.com/office/drawing/2014/main" id="{0EF10ED7-3232-664D-F5BB-CB40F9FC21C8}"/>
              </a:ext>
            </a:extLst>
          </p:cNvPr>
          <p:cNvSpPr>
            <a:spLocks noGrp="1"/>
          </p:cNvSpPr>
          <p:nvPr>
            <p:ph type="body" sz="quarter" idx="17" hasCustomPrompt="1"/>
          </p:nvPr>
        </p:nvSpPr>
        <p:spPr>
          <a:xfrm>
            <a:off x="4358289" y="2612283"/>
            <a:ext cx="1958400" cy="630000"/>
          </a:xfrm>
        </p:spPr>
        <p:txBody>
          <a:bodyPr/>
          <a:lstStyle>
            <a:lvl1pPr>
              <a:lnSpc>
                <a:spcPct val="125000"/>
              </a:lnSpc>
              <a:spcAft>
                <a:spcPts val="1200"/>
              </a:spcAft>
              <a:defRPr sz="1200">
                <a:solidFill>
                  <a:schemeClr val="bg1"/>
                </a:solidFill>
              </a:defRPr>
            </a:lvl1pPr>
          </a:lstStyle>
          <a:p>
            <a:pPr lvl="0"/>
            <a:r>
              <a:rPr lang="en-US"/>
              <a:t>Data point 1 text</a:t>
            </a:r>
          </a:p>
        </p:txBody>
      </p:sp>
      <p:sp>
        <p:nvSpPr>
          <p:cNvPr id="29" name="Text Placeholder 12">
            <a:extLst>
              <a:ext uri="{FF2B5EF4-FFF2-40B4-BE49-F238E27FC236}">
                <a16:creationId xmlns:a16="http://schemas.microsoft.com/office/drawing/2014/main" id="{8073D431-3EB7-7DA4-FC06-728581A8D04F}"/>
              </a:ext>
            </a:extLst>
          </p:cNvPr>
          <p:cNvSpPr>
            <a:spLocks noGrp="1"/>
          </p:cNvSpPr>
          <p:nvPr>
            <p:ph type="body" sz="quarter" idx="18" hasCustomPrompt="1"/>
          </p:nvPr>
        </p:nvSpPr>
        <p:spPr>
          <a:xfrm>
            <a:off x="6796375" y="2041127"/>
            <a:ext cx="1112400" cy="500400"/>
          </a:xfrm>
        </p:spPr>
        <p:txBody>
          <a:bodyPr anchor="ctr" anchorCtr="0">
            <a:noAutofit/>
          </a:bodyPr>
          <a:lstStyle>
            <a:lvl1pPr>
              <a:spcAft>
                <a:spcPts val="0"/>
              </a:spcAft>
              <a:defRPr sz="4400">
                <a:solidFill>
                  <a:schemeClr val="bg1"/>
                </a:solidFill>
              </a:defRPr>
            </a:lvl1pPr>
          </a:lstStyle>
          <a:p>
            <a:pPr lvl="0"/>
            <a:r>
              <a:rPr lang="en-US"/>
              <a:t>XX</a:t>
            </a:r>
          </a:p>
        </p:txBody>
      </p:sp>
      <p:sp>
        <p:nvSpPr>
          <p:cNvPr id="30" name="Text Placeholder 14">
            <a:extLst>
              <a:ext uri="{FF2B5EF4-FFF2-40B4-BE49-F238E27FC236}">
                <a16:creationId xmlns:a16="http://schemas.microsoft.com/office/drawing/2014/main" id="{2956309B-F12F-4BDA-D2B5-70407DA2776B}"/>
              </a:ext>
            </a:extLst>
          </p:cNvPr>
          <p:cNvSpPr>
            <a:spLocks noGrp="1"/>
          </p:cNvSpPr>
          <p:nvPr>
            <p:ph type="body" sz="quarter" idx="19" hasCustomPrompt="1"/>
          </p:nvPr>
        </p:nvSpPr>
        <p:spPr>
          <a:xfrm>
            <a:off x="6796375" y="2612283"/>
            <a:ext cx="1958400" cy="630000"/>
          </a:xfrm>
        </p:spPr>
        <p:txBody>
          <a:bodyPr/>
          <a:lstStyle>
            <a:lvl1pPr>
              <a:lnSpc>
                <a:spcPct val="125000"/>
              </a:lnSpc>
              <a:spcAft>
                <a:spcPts val="1200"/>
              </a:spcAft>
              <a:defRPr sz="1200">
                <a:solidFill>
                  <a:schemeClr val="bg1"/>
                </a:solidFill>
              </a:defRPr>
            </a:lvl1pPr>
          </a:lstStyle>
          <a:p>
            <a:pPr lvl="0"/>
            <a:r>
              <a:rPr lang="en-US"/>
              <a:t>Data point 2 text</a:t>
            </a:r>
          </a:p>
        </p:txBody>
      </p:sp>
      <p:sp>
        <p:nvSpPr>
          <p:cNvPr id="31" name="Text Placeholder 22">
            <a:extLst>
              <a:ext uri="{FF2B5EF4-FFF2-40B4-BE49-F238E27FC236}">
                <a16:creationId xmlns:a16="http://schemas.microsoft.com/office/drawing/2014/main" id="{65EE7F08-A49F-D17C-447B-794EB535A93B}"/>
              </a:ext>
            </a:extLst>
          </p:cNvPr>
          <p:cNvSpPr>
            <a:spLocks noGrp="1"/>
          </p:cNvSpPr>
          <p:nvPr>
            <p:ph type="body" sz="quarter" idx="20" hasCustomPrompt="1"/>
          </p:nvPr>
        </p:nvSpPr>
        <p:spPr>
          <a:xfrm>
            <a:off x="9234462" y="2041127"/>
            <a:ext cx="1112400" cy="500400"/>
          </a:xfrm>
        </p:spPr>
        <p:txBody>
          <a:bodyPr anchor="ctr" anchorCtr="0"/>
          <a:lstStyle>
            <a:lvl1pPr>
              <a:spcAft>
                <a:spcPts val="0"/>
              </a:spcAft>
              <a:defRPr sz="4400">
                <a:solidFill>
                  <a:schemeClr val="bg1"/>
                </a:solidFill>
              </a:defRPr>
            </a:lvl1pPr>
          </a:lstStyle>
          <a:p>
            <a:pPr lvl="0"/>
            <a:r>
              <a:rPr lang="en-US"/>
              <a:t>XX</a:t>
            </a:r>
          </a:p>
        </p:txBody>
      </p:sp>
      <p:sp>
        <p:nvSpPr>
          <p:cNvPr id="32" name="Text Placeholder 24">
            <a:extLst>
              <a:ext uri="{FF2B5EF4-FFF2-40B4-BE49-F238E27FC236}">
                <a16:creationId xmlns:a16="http://schemas.microsoft.com/office/drawing/2014/main" id="{E6D3D14E-3B51-C16B-A1A2-4138A2F12903}"/>
              </a:ext>
            </a:extLst>
          </p:cNvPr>
          <p:cNvSpPr>
            <a:spLocks noGrp="1"/>
          </p:cNvSpPr>
          <p:nvPr>
            <p:ph type="body" sz="quarter" idx="21" hasCustomPrompt="1"/>
          </p:nvPr>
        </p:nvSpPr>
        <p:spPr>
          <a:xfrm>
            <a:off x="9234462" y="2612283"/>
            <a:ext cx="1958400" cy="630000"/>
          </a:xfrm>
        </p:spPr>
        <p:txBody>
          <a:bodyPr/>
          <a:lstStyle>
            <a:lvl1pPr>
              <a:lnSpc>
                <a:spcPct val="125000"/>
              </a:lnSpc>
              <a:spcAft>
                <a:spcPts val="1200"/>
              </a:spcAft>
              <a:defRPr sz="1200">
                <a:solidFill>
                  <a:schemeClr val="bg1"/>
                </a:solidFill>
              </a:defRPr>
            </a:lvl1pPr>
          </a:lstStyle>
          <a:p>
            <a:pPr lvl="0"/>
            <a:r>
              <a:rPr lang="en-US"/>
              <a:t>Data point 3 text</a:t>
            </a:r>
          </a:p>
        </p:txBody>
      </p:sp>
      <p:sp>
        <p:nvSpPr>
          <p:cNvPr id="33" name="Text Placeholder 25">
            <a:extLst>
              <a:ext uri="{FF2B5EF4-FFF2-40B4-BE49-F238E27FC236}">
                <a16:creationId xmlns:a16="http://schemas.microsoft.com/office/drawing/2014/main" id="{9EB182BD-37C1-8CA4-1F6D-727283E50C3F}"/>
              </a:ext>
            </a:extLst>
          </p:cNvPr>
          <p:cNvSpPr>
            <a:spLocks noGrp="1"/>
          </p:cNvSpPr>
          <p:nvPr>
            <p:ph type="body" sz="quarter" idx="23" hasCustomPrompt="1"/>
          </p:nvPr>
        </p:nvSpPr>
        <p:spPr>
          <a:xfrm>
            <a:off x="4358289" y="3990629"/>
            <a:ext cx="1112400" cy="500400"/>
          </a:xfrm>
        </p:spPr>
        <p:txBody>
          <a:bodyPr anchor="ctr" anchorCtr="0"/>
          <a:lstStyle>
            <a:lvl1pPr>
              <a:spcAft>
                <a:spcPts val="0"/>
              </a:spcAft>
              <a:defRPr sz="4400">
                <a:solidFill>
                  <a:schemeClr val="bg1"/>
                </a:solidFill>
              </a:defRPr>
            </a:lvl1pPr>
          </a:lstStyle>
          <a:p>
            <a:pPr lvl="0"/>
            <a:r>
              <a:rPr lang="en-US"/>
              <a:t>XX</a:t>
            </a:r>
          </a:p>
        </p:txBody>
      </p:sp>
      <p:sp>
        <p:nvSpPr>
          <p:cNvPr id="34" name="Text Placeholder 27">
            <a:extLst>
              <a:ext uri="{FF2B5EF4-FFF2-40B4-BE49-F238E27FC236}">
                <a16:creationId xmlns:a16="http://schemas.microsoft.com/office/drawing/2014/main" id="{3880AD2E-52EE-D0F2-1905-87BEE2D72068}"/>
              </a:ext>
            </a:extLst>
          </p:cNvPr>
          <p:cNvSpPr>
            <a:spLocks noGrp="1"/>
          </p:cNvSpPr>
          <p:nvPr>
            <p:ph type="body" sz="quarter" idx="24" hasCustomPrompt="1"/>
          </p:nvPr>
        </p:nvSpPr>
        <p:spPr>
          <a:xfrm>
            <a:off x="4358289" y="4561785"/>
            <a:ext cx="1958400" cy="630000"/>
          </a:xfrm>
        </p:spPr>
        <p:txBody>
          <a:bodyPr/>
          <a:lstStyle>
            <a:lvl1pPr>
              <a:lnSpc>
                <a:spcPct val="125000"/>
              </a:lnSpc>
              <a:defRPr sz="1200">
                <a:solidFill>
                  <a:schemeClr val="bg1"/>
                </a:solidFill>
              </a:defRPr>
            </a:lvl1pPr>
          </a:lstStyle>
          <a:p>
            <a:pPr lvl="0"/>
            <a:r>
              <a:rPr lang="en-US"/>
              <a:t>Data point 4 text</a:t>
            </a:r>
          </a:p>
        </p:txBody>
      </p:sp>
      <p:sp>
        <p:nvSpPr>
          <p:cNvPr id="35" name="Text Placeholder 35">
            <a:extLst>
              <a:ext uri="{FF2B5EF4-FFF2-40B4-BE49-F238E27FC236}">
                <a16:creationId xmlns:a16="http://schemas.microsoft.com/office/drawing/2014/main" id="{1619C771-0CF9-41C5-9030-4215F8F2F0D2}"/>
              </a:ext>
            </a:extLst>
          </p:cNvPr>
          <p:cNvSpPr>
            <a:spLocks noGrp="1"/>
          </p:cNvSpPr>
          <p:nvPr>
            <p:ph type="body" sz="quarter" idx="25" hasCustomPrompt="1"/>
          </p:nvPr>
        </p:nvSpPr>
        <p:spPr>
          <a:xfrm>
            <a:off x="6796375" y="3990629"/>
            <a:ext cx="1112400" cy="500400"/>
          </a:xfrm>
        </p:spPr>
        <p:txBody>
          <a:bodyPr anchor="ctr" anchorCtr="0"/>
          <a:lstStyle>
            <a:lvl1pPr>
              <a:spcAft>
                <a:spcPts val="0"/>
              </a:spcAft>
              <a:defRPr sz="4400">
                <a:solidFill>
                  <a:schemeClr val="bg1"/>
                </a:solidFill>
              </a:defRPr>
            </a:lvl1pPr>
          </a:lstStyle>
          <a:p>
            <a:pPr lvl="0"/>
            <a:r>
              <a:rPr lang="en-US"/>
              <a:t>XX</a:t>
            </a:r>
          </a:p>
        </p:txBody>
      </p:sp>
      <p:sp>
        <p:nvSpPr>
          <p:cNvPr id="36" name="Text Placeholder 39">
            <a:extLst>
              <a:ext uri="{FF2B5EF4-FFF2-40B4-BE49-F238E27FC236}">
                <a16:creationId xmlns:a16="http://schemas.microsoft.com/office/drawing/2014/main" id="{FE180DF1-780D-5F8E-5699-7737F956544E}"/>
              </a:ext>
            </a:extLst>
          </p:cNvPr>
          <p:cNvSpPr>
            <a:spLocks noGrp="1"/>
          </p:cNvSpPr>
          <p:nvPr>
            <p:ph type="body" sz="quarter" idx="27" hasCustomPrompt="1"/>
          </p:nvPr>
        </p:nvSpPr>
        <p:spPr>
          <a:xfrm>
            <a:off x="6796375" y="4561785"/>
            <a:ext cx="1958400" cy="630000"/>
          </a:xfrm>
        </p:spPr>
        <p:txBody>
          <a:bodyPr/>
          <a:lstStyle>
            <a:lvl1pPr>
              <a:lnSpc>
                <a:spcPct val="125000"/>
              </a:lnSpc>
              <a:defRPr sz="1200">
                <a:solidFill>
                  <a:schemeClr val="bg1"/>
                </a:solidFill>
              </a:defRPr>
            </a:lvl1pPr>
          </a:lstStyle>
          <a:p>
            <a:pPr lvl="0"/>
            <a:r>
              <a:rPr lang="en-US"/>
              <a:t>Data point 5 text</a:t>
            </a:r>
          </a:p>
        </p:txBody>
      </p:sp>
      <p:sp>
        <p:nvSpPr>
          <p:cNvPr id="37" name="Text Placeholder 37">
            <a:extLst>
              <a:ext uri="{FF2B5EF4-FFF2-40B4-BE49-F238E27FC236}">
                <a16:creationId xmlns:a16="http://schemas.microsoft.com/office/drawing/2014/main" id="{E6B8733C-0F57-4979-0904-FA84DCF2B85A}"/>
              </a:ext>
            </a:extLst>
          </p:cNvPr>
          <p:cNvSpPr>
            <a:spLocks noGrp="1"/>
          </p:cNvSpPr>
          <p:nvPr>
            <p:ph type="body" sz="quarter" idx="26" hasCustomPrompt="1"/>
          </p:nvPr>
        </p:nvSpPr>
        <p:spPr>
          <a:xfrm>
            <a:off x="9234462" y="3990629"/>
            <a:ext cx="1112400" cy="500400"/>
          </a:xfrm>
        </p:spPr>
        <p:txBody>
          <a:bodyPr anchor="ctr" anchorCtr="0"/>
          <a:lstStyle>
            <a:lvl1pPr>
              <a:spcAft>
                <a:spcPts val="0"/>
              </a:spcAft>
              <a:defRPr sz="4400">
                <a:solidFill>
                  <a:schemeClr val="bg1"/>
                </a:solidFill>
              </a:defRPr>
            </a:lvl1pPr>
          </a:lstStyle>
          <a:p>
            <a:pPr lvl="0"/>
            <a:r>
              <a:rPr lang="en-US"/>
              <a:t>XX</a:t>
            </a:r>
          </a:p>
        </p:txBody>
      </p:sp>
      <p:sp>
        <p:nvSpPr>
          <p:cNvPr id="38" name="Text Placeholder 41">
            <a:extLst>
              <a:ext uri="{FF2B5EF4-FFF2-40B4-BE49-F238E27FC236}">
                <a16:creationId xmlns:a16="http://schemas.microsoft.com/office/drawing/2014/main" id="{DE98FD68-E6B2-E458-8022-6E4BD0A423FC}"/>
              </a:ext>
            </a:extLst>
          </p:cNvPr>
          <p:cNvSpPr>
            <a:spLocks noGrp="1"/>
          </p:cNvSpPr>
          <p:nvPr>
            <p:ph type="body" sz="quarter" idx="28" hasCustomPrompt="1"/>
          </p:nvPr>
        </p:nvSpPr>
        <p:spPr>
          <a:xfrm>
            <a:off x="9234462" y="4561785"/>
            <a:ext cx="1958400" cy="630000"/>
          </a:xfrm>
        </p:spPr>
        <p:txBody>
          <a:bodyPr/>
          <a:lstStyle>
            <a:lvl1pPr>
              <a:lnSpc>
                <a:spcPct val="125000"/>
              </a:lnSpc>
              <a:defRPr sz="1200">
                <a:solidFill>
                  <a:schemeClr val="bg1"/>
                </a:solidFill>
              </a:defRPr>
            </a:lvl1pPr>
          </a:lstStyle>
          <a:p>
            <a:pPr lvl="0"/>
            <a:r>
              <a:rPr lang="en-US"/>
              <a:t>Data point 6 text</a:t>
            </a:r>
          </a:p>
        </p:txBody>
      </p:sp>
      <p:sp>
        <p:nvSpPr>
          <p:cNvPr id="43" name="Text Placeholder 9">
            <a:extLst>
              <a:ext uri="{FF2B5EF4-FFF2-40B4-BE49-F238E27FC236}">
                <a16:creationId xmlns:a16="http://schemas.microsoft.com/office/drawing/2014/main" id="{6307DE5D-E00A-5526-669F-E20ADFEF79BC}"/>
              </a:ext>
            </a:extLst>
          </p:cNvPr>
          <p:cNvSpPr>
            <a:spLocks noGrp="1"/>
          </p:cNvSpPr>
          <p:nvPr>
            <p:ph type="body" sz="quarter" idx="38" hasCustomPrompt="1"/>
          </p:nvPr>
        </p:nvSpPr>
        <p:spPr>
          <a:xfrm>
            <a:off x="790575" y="3456889"/>
            <a:ext cx="2841625"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336822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6.xml><?xml version="1.0" encoding="utf-8"?>
<p:sldLayout xmlns:a="http://schemas.openxmlformats.org/drawingml/2006/main" xmlns:r="http://schemas.openxmlformats.org/officeDocument/2006/relationships" xmlns:p="http://schemas.openxmlformats.org/presentationml/2006/main" preserve="1">
  <p:cSld name="9_Table and content x1 _Opt. A">
    <p:bg>
      <p:bgPr>
        <a:solidFill>
          <a:schemeClr val="bg2"/>
        </a:solidFill>
        <a:effectLst/>
      </p:bgPr>
    </p:bg>
    <p:spTree>
      <p:nvGrpSpPr>
        <p:cNvPr id="1" name=""/>
        <p:cNvGrpSpPr/>
        <p:nvPr/>
      </p:nvGrpSpPr>
      <p:grpSpPr>
        <a:xfrm>
          <a:off x="0" y="0"/>
          <a:ext cx="0" cy="0"/>
          <a:chOff x="0" y="0"/>
          <a:chExt cx="0" cy="0"/>
        </a:xfrm>
      </p:grpSpPr>
      <p:sp>
        <p:nvSpPr>
          <p:cNvPr id="5" name="Text Placeholder 9">
            <a:extLst>
              <a:ext uri="{FF2B5EF4-FFF2-40B4-BE49-F238E27FC236}">
                <a16:creationId xmlns:a16="http://schemas.microsoft.com/office/drawing/2014/main" id="{76D31DEE-334E-3F11-B768-0B2923290294}"/>
              </a:ext>
            </a:extLst>
          </p:cNvPr>
          <p:cNvSpPr>
            <a:spLocks noGrp="1"/>
          </p:cNvSpPr>
          <p:nvPr>
            <p:ph type="body" sz="quarter" idx="15" hasCustomPrompt="1"/>
          </p:nvPr>
        </p:nvSpPr>
        <p:spPr>
          <a:xfrm>
            <a:off x="790575" y="1766889"/>
            <a:ext cx="2841624" cy="3827462"/>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0" name="Table Placeholder 9">
            <a:extLst>
              <a:ext uri="{FF2B5EF4-FFF2-40B4-BE49-F238E27FC236}">
                <a16:creationId xmlns:a16="http://schemas.microsoft.com/office/drawing/2014/main" id="{DAC7F13E-E034-CB95-8532-576D6A663114}"/>
              </a:ext>
            </a:extLst>
          </p:cNvPr>
          <p:cNvSpPr>
            <a:spLocks noGrp="1"/>
          </p:cNvSpPr>
          <p:nvPr>
            <p:ph type="tbl" sz="quarter" idx="19" hasCustomPrompt="1"/>
          </p:nvPr>
        </p:nvSpPr>
        <p:spPr>
          <a:xfrm>
            <a:off x="4151313" y="1766886"/>
            <a:ext cx="7265987" cy="4449763"/>
          </a:xfrm>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
        <p:nvSpPr>
          <p:cNvPr id="6" name="Text Placeholder 5">
            <a:extLst>
              <a:ext uri="{FF2B5EF4-FFF2-40B4-BE49-F238E27FC236}">
                <a16:creationId xmlns:a16="http://schemas.microsoft.com/office/drawing/2014/main" id="{D1227E20-5A10-1A32-AF38-BCC04426A33E}"/>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25" name="Title 24">
            <a:extLst>
              <a:ext uri="{FF2B5EF4-FFF2-40B4-BE49-F238E27FC236}">
                <a16:creationId xmlns:a16="http://schemas.microsoft.com/office/drawing/2014/main" id="{49E42C45-D528-8435-AEE0-2806BCB3A990}"/>
              </a:ext>
            </a:extLst>
          </p:cNvPr>
          <p:cNvSpPr>
            <a:spLocks noGrp="1"/>
          </p:cNvSpPr>
          <p:nvPr>
            <p:ph type="title" hasCustomPrompt="1"/>
          </p:nvPr>
        </p:nvSpPr>
        <p:spPr/>
        <p:txBody>
          <a:bodyPr/>
          <a:lstStyle>
            <a:lvl1pPr>
              <a:defRPr/>
            </a:lvl1pPr>
          </a:lstStyle>
          <a:p>
            <a:r>
              <a:rPr lang="en-US"/>
              <a:t>Title goes here</a:t>
            </a:r>
            <a:endParaRPr lang="en-AU"/>
          </a:p>
        </p:txBody>
      </p:sp>
    </p:spTree>
    <p:extLst>
      <p:ext uri="{BB962C8B-B14F-4D97-AF65-F5344CB8AC3E}">
        <p14:creationId xmlns:p14="http://schemas.microsoft.com/office/powerpoint/2010/main" val="3569797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7.xml><?xml version="1.0" encoding="utf-8"?>
<p:sldLayout xmlns:a="http://schemas.openxmlformats.org/drawingml/2006/main" xmlns:r="http://schemas.openxmlformats.org/officeDocument/2006/relationships" xmlns:p="http://schemas.openxmlformats.org/presentationml/2006/main" preserve="1">
  <p:cSld name="9_Table x1 _Opt. B">
    <p:bg>
      <p:bgPr>
        <a:solidFill>
          <a:schemeClr val="bg2"/>
        </a:solidFill>
        <a:effectLst/>
      </p:bgPr>
    </p:bg>
    <p:spTree>
      <p:nvGrpSpPr>
        <p:cNvPr id="1" name=""/>
        <p:cNvGrpSpPr/>
        <p:nvPr/>
      </p:nvGrpSpPr>
      <p:grpSpPr>
        <a:xfrm>
          <a:off x="0" y="0"/>
          <a:ext cx="0" cy="0"/>
          <a:chOff x="0" y="0"/>
          <a:chExt cx="0" cy="0"/>
        </a:xfrm>
      </p:grpSpPr>
      <p:sp>
        <p:nvSpPr>
          <p:cNvPr id="10" name="Table Placeholder 9">
            <a:extLst>
              <a:ext uri="{FF2B5EF4-FFF2-40B4-BE49-F238E27FC236}">
                <a16:creationId xmlns:a16="http://schemas.microsoft.com/office/drawing/2014/main" id="{DAC7F13E-E034-CB95-8532-576D6A663114}"/>
              </a:ext>
            </a:extLst>
          </p:cNvPr>
          <p:cNvSpPr>
            <a:spLocks noGrp="1"/>
          </p:cNvSpPr>
          <p:nvPr>
            <p:ph type="tbl" sz="quarter" idx="19" hasCustomPrompt="1"/>
          </p:nvPr>
        </p:nvSpPr>
        <p:spPr>
          <a:xfrm>
            <a:off x="790575" y="1766888"/>
            <a:ext cx="10609263" cy="4448175"/>
          </a:xfrm>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
        <p:nvSpPr>
          <p:cNvPr id="6" name="Text Placeholder 5">
            <a:extLst>
              <a:ext uri="{FF2B5EF4-FFF2-40B4-BE49-F238E27FC236}">
                <a16:creationId xmlns:a16="http://schemas.microsoft.com/office/drawing/2014/main" id="{D1227E20-5A10-1A32-AF38-BCC04426A33E}"/>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8" name="Title 7">
            <a:extLst>
              <a:ext uri="{FF2B5EF4-FFF2-40B4-BE49-F238E27FC236}">
                <a16:creationId xmlns:a16="http://schemas.microsoft.com/office/drawing/2014/main" id="{8251C43A-2D98-8ECA-CD73-AE64B481FFD6}"/>
              </a:ext>
            </a:extLst>
          </p:cNvPr>
          <p:cNvSpPr>
            <a:spLocks noGrp="1"/>
          </p:cNvSpPr>
          <p:nvPr>
            <p:ph type="title" hasCustomPrompt="1"/>
          </p:nvPr>
        </p:nvSpPr>
        <p:spPr/>
        <p:txBody>
          <a:bodyPr/>
          <a:lstStyle>
            <a:lvl1pPr>
              <a:defRPr/>
            </a:lvl1pPr>
          </a:lstStyle>
          <a:p>
            <a:r>
              <a:rPr lang="en-US"/>
              <a:t>Title goes here</a:t>
            </a:r>
            <a:endParaRPr lang="en-AU"/>
          </a:p>
        </p:txBody>
      </p:sp>
      <p:sp>
        <p:nvSpPr>
          <p:cNvPr id="9" name="Text Placeholder 23">
            <a:extLst>
              <a:ext uri="{FF2B5EF4-FFF2-40B4-BE49-F238E27FC236}">
                <a16:creationId xmlns:a16="http://schemas.microsoft.com/office/drawing/2014/main" id="{6E2D4A86-1A90-18F4-E301-19663060CA97}"/>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579765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8.xml><?xml version="1.0" encoding="utf-8"?>
<p:sldLayout xmlns:a="http://schemas.openxmlformats.org/drawingml/2006/main" xmlns:r="http://schemas.openxmlformats.org/officeDocument/2006/relationships" xmlns:p="http://schemas.openxmlformats.org/presentationml/2006/main" preserve="1">
  <p:cSld name="10_Chart and content x1 _Opt. A">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03139F62-525E-6D10-BD15-DD9444E3F482}"/>
              </a:ext>
            </a:extLst>
          </p:cNvPr>
          <p:cNvSpPr/>
          <p:nvPr/>
        </p:nvSpPr>
        <p:spPr>
          <a:xfrm>
            <a:off x="4151312" y="1766887"/>
            <a:ext cx="7246937" cy="4449763"/>
          </a:xfrm>
          <a:prstGeom prst="roundRect">
            <a:avLst>
              <a:gd name="adj" fmla="val 206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9" name="Chart Placeholder 8">
            <a:extLst>
              <a:ext uri="{FF2B5EF4-FFF2-40B4-BE49-F238E27FC236}">
                <a16:creationId xmlns:a16="http://schemas.microsoft.com/office/drawing/2014/main" id="{F3C49707-F003-316B-FE21-E30604421E3C}"/>
              </a:ext>
            </a:extLst>
          </p:cNvPr>
          <p:cNvSpPr>
            <a:spLocks noGrp="1"/>
          </p:cNvSpPr>
          <p:nvPr>
            <p:ph type="chart" sz="quarter" idx="16" hasCustomPrompt="1"/>
          </p:nvPr>
        </p:nvSpPr>
        <p:spPr>
          <a:xfrm>
            <a:off x="4354780" y="1982968"/>
            <a:ext cx="6840000" cy="4017600"/>
          </a:xfrm>
        </p:spPr>
        <p:txBody>
          <a:bodyPr/>
          <a:lstStyle>
            <a:lvl1pPr>
              <a:defRPr>
                <a:solidFill>
                  <a:schemeClr val="tx2"/>
                </a:solidFill>
              </a:defRPr>
            </a:lvl1pPr>
          </a:lstStyle>
          <a:p>
            <a:r>
              <a:rPr lang="en-US" noProof="0"/>
              <a:t>Click icon to insert chart</a:t>
            </a:r>
          </a:p>
        </p:txBody>
      </p:sp>
      <p:sp>
        <p:nvSpPr>
          <p:cNvPr id="6" name="Text Placeholder 5">
            <a:extLst>
              <a:ext uri="{FF2B5EF4-FFF2-40B4-BE49-F238E27FC236}">
                <a16:creationId xmlns:a16="http://schemas.microsoft.com/office/drawing/2014/main" id="{D1227E20-5A10-1A32-AF38-BCC04426A33E}"/>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25" name="Title 24">
            <a:extLst>
              <a:ext uri="{FF2B5EF4-FFF2-40B4-BE49-F238E27FC236}">
                <a16:creationId xmlns:a16="http://schemas.microsoft.com/office/drawing/2014/main" id="{D32CA4F1-1242-FBAC-BA3A-A8BF6D5F2AEF}"/>
              </a:ext>
            </a:extLst>
          </p:cNvPr>
          <p:cNvSpPr>
            <a:spLocks noGrp="1"/>
          </p:cNvSpPr>
          <p:nvPr>
            <p:ph type="title" hasCustomPrompt="1"/>
          </p:nvPr>
        </p:nvSpPr>
        <p:spPr/>
        <p:txBody>
          <a:bodyPr/>
          <a:lstStyle>
            <a:lvl1pPr>
              <a:defRPr/>
            </a:lvl1pPr>
          </a:lstStyle>
          <a:p>
            <a:r>
              <a:rPr lang="en-US"/>
              <a:t>Title goes here</a:t>
            </a:r>
            <a:endParaRPr lang="en-AU"/>
          </a:p>
        </p:txBody>
      </p:sp>
      <p:sp>
        <p:nvSpPr>
          <p:cNvPr id="26" name="Text Placeholder 9">
            <a:extLst>
              <a:ext uri="{FF2B5EF4-FFF2-40B4-BE49-F238E27FC236}">
                <a16:creationId xmlns:a16="http://schemas.microsoft.com/office/drawing/2014/main" id="{78608DCF-0485-B3D8-6C04-0570C253B80E}"/>
              </a:ext>
            </a:extLst>
          </p:cNvPr>
          <p:cNvSpPr>
            <a:spLocks noGrp="1"/>
          </p:cNvSpPr>
          <p:nvPr>
            <p:ph type="body" sz="quarter" idx="15" hasCustomPrompt="1"/>
          </p:nvPr>
        </p:nvSpPr>
        <p:spPr>
          <a:xfrm>
            <a:off x="790575" y="1766889"/>
            <a:ext cx="2841624" cy="3827462"/>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4172510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9.xml><?xml version="1.0" encoding="utf-8"?>
<p:sldLayout xmlns:a="http://schemas.openxmlformats.org/drawingml/2006/main" xmlns:r="http://schemas.openxmlformats.org/officeDocument/2006/relationships" xmlns:p="http://schemas.openxmlformats.org/presentationml/2006/main" preserve="1">
  <p:cSld name="11_Chart and content x1 _Opt. A">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03139F62-525E-6D10-BD15-DD9444E3F482}"/>
              </a:ext>
            </a:extLst>
          </p:cNvPr>
          <p:cNvSpPr/>
          <p:nvPr/>
        </p:nvSpPr>
        <p:spPr>
          <a:xfrm>
            <a:off x="4151312" y="1766887"/>
            <a:ext cx="7246937" cy="4449763"/>
          </a:xfrm>
          <a:prstGeom prst="roundRect">
            <a:avLst>
              <a:gd name="adj" fmla="val 206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6" name="Text Placeholder 5">
            <a:extLst>
              <a:ext uri="{FF2B5EF4-FFF2-40B4-BE49-F238E27FC236}">
                <a16:creationId xmlns:a16="http://schemas.microsoft.com/office/drawing/2014/main" id="{D1227E20-5A10-1A32-AF38-BCC04426A33E}"/>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25" name="Title 24">
            <a:extLst>
              <a:ext uri="{FF2B5EF4-FFF2-40B4-BE49-F238E27FC236}">
                <a16:creationId xmlns:a16="http://schemas.microsoft.com/office/drawing/2014/main" id="{D32CA4F1-1242-FBAC-BA3A-A8BF6D5F2AEF}"/>
              </a:ext>
            </a:extLst>
          </p:cNvPr>
          <p:cNvSpPr>
            <a:spLocks noGrp="1"/>
          </p:cNvSpPr>
          <p:nvPr>
            <p:ph type="title" hasCustomPrompt="1"/>
          </p:nvPr>
        </p:nvSpPr>
        <p:spPr/>
        <p:txBody>
          <a:bodyPr/>
          <a:lstStyle>
            <a:lvl1pPr>
              <a:defRPr/>
            </a:lvl1pPr>
          </a:lstStyle>
          <a:p>
            <a:r>
              <a:rPr lang="en-US"/>
              <a:t>Title goes here</a:t>
            </a:r>
            <a:endParaRPr lang="en-AU"/>
          </a:p>
        </p:txBody>
      </p:sp>
      <p:sp>
        <p:nvSpPr>
          <p:cNvPr id="10" name="Rectangle: Rounded Corners 9">
            <a:extLst>
              <a:ext uri="{FF2B5EF4-FFF2-40B4-BE49-F238E27FC236}">
                <a16:creationId xmlns:a16="http://schemas.microsoft.com/office/drawing/2014/main" id="{39539CB0-EFBC-402D-B68F-F46D65521FDC}"/>
              </a:ext>
            </a:extLst>
          </p:cNvPr>
          <p:cNvSpPr/>
          <p:nvPr/>
        </p:nvSpPr>
        <p:spPr>
          <a:xfrm>
            <a:off x="839416" y="1766887"/>
            <a:ext cx="7246937" cy="4449763"/>
          </a:xfrm>
          <a:prstGeom prst="roundRect">
            <a:avLst>
              <a:gd name="adj" fmla="val 206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Tree>
    <p:extLst>
      <p:ext uri="{BB962C8B-B14F-4D97-AF65-F5344CB8AC3E}">
        <p14:creationId xmlns:p14="http://schemas.microsoft.com/office/powerpoint/2010/main" val="3581188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p:cSld name="1_Team/Presenter x3-4">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464206"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613497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880574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3464206"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793437"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8805745"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6134975"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1120775"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3790774"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6461543"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9132313"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Tree>
    <p:extLst>
      <p:ext uri="{BB962C8B-B14F-4D97-AF65-F5344CB8AC3E}">
        <p14:creationId xmlns:p14="http://schemas.microsoft.com/office/powerpoint/2010/main" val="17707888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0.xml><?xml version="1.0" encoding="utf-8"?>
<p:sldLayout xmlns:a="http://schemas.openxmlformats.org/drawingml/2006/main" xmlns:r="http://schemas.openxmlformats.org/officeDocument/2006/relationships" xmlns:p="http://schemas.openxmlformats.org/presentationml/2006/main" preserve="1">
  <p:cSld name="10_Chart x1 _Opt. B">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03139F62-525E-6D10-BD15-DD9444E3F482}"/>
              </a:ext>
            </a:extLst>
          </p:cNvPr>
          <p:cNvSpPr/>
          <p:nvPr/>
        </p:nvSpPr>
        <p:spPr>
          <a:xfrm>
            <a:off x="794279" y="1766887"/>
            <a:ext cx="10605559" cy="4449764"/>
          </a:xfrm>
          <a:prstGeom prst="roundRect">
            <a:avLst>
              <a:gd name="adj" fmla="val 206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9" name="Chart Placeholder 8">
            <a:extLst>
              <a:ext uri="{FF2B5EF4-FFF2-40B4-BE49-F238E27FC236}">
                <a16:creationId xmlns:a16="http://schemas.microsoft.com/office/drawing/2014/main" id="{F3C49707-F003-316B-FE21-E30604421E3C}"/>
              </a:ext>
            </a:extLst>
          </p:cNvPr>
          <p:cNvSpPr>
            <a:spLocks noGrp="1"/>
          </p:cNvSpPr>
          <p:nvPr>
            <p:ph type="chart" sz="quarter" idx="16" hasCustomPrompt="1"/>
          </p:nvPr>
        </p:nvSpPr>
        <p:spPr>
          <a:xfrm>
            <a:off x="1019253" y="1982969"/>
            <a:ext cx="10155611" cy="4017600"/>
          </a:xfrm>
        </p:spPr>
        <p:txBody>
          <a:bodyPr/>
          <a:lstStyle>
            <a:lvl1pPr>
              <a:defRPr>
                <a:solidFill>
                  <a:schemeClr val="tx2"/>
                </a:solidFill>
              </a:defRPr>
            </a:lvl1pPr>
          </a:lstStyle>
          <a:p>
            <a:r>
              <a:rPr lang="en-US" noProof="0"/>
              <a:t>Click icon to insert chart</a:t>
            </a:r>
          </a:p>
        </p:txBody>
      </p:sp>
      <p:sp>
        <p:nvSpPr>
          <p:cNvPr id="6" name="Text Placeholder 5">
            <a:extLst>
              <a:ext uri="{FF2B5EF4-FFF2-40B4-BE49-F238E27FC236}">
                <a16:creationId xmlns:a16="http://schemas.microsoft.com/office/drawing/2014/main" id="{D1227E20-5A10-1A32-AF38-BCC04426A33E}"/>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25" name="Title 24">
            <a:extLst>
              <a:ext uri="{FF2B5EF4-FFF2-40B4-BE49-F238E27FC236}">
                <a16:creationId xmlns:a16="http://schemas.microsoft.com/office/drawing/2014/main" id="{444AE03C-B1B7-E53B-AFC9-3E056AE30BA0}"/>
              </a:ext>
            </a:extLst>
          </p:cNvPr>
          <p:cNvSpPr>
            <a:spLocks noGrp="1"/>
          </p:cNvSpPr>
          <p:nvPr>
            <p:ph type="title" hasCustomPrompt="1"/>
          </p:nvPr>
        </p:nvSpPr>
        <p:spPr/>
        <p:txBody>
          <a:bodyPr/>
          <a:lstStyle>
            <a:lvl1pPr>
              <a:defRPr/>
            </a:lvl1pPr>
          </a:lstStyle>
          <a:p>
            <a:r>
              <a:rPr lang="en-US"/>
              <a:t>Title goes here</a:t>
            </a:r>
            <a:endParaRPr lang="en-AU"/>
          </a:p>
        </p:txBody>
      </p:sp>
      <p:sp>
        <p:nvSpPr>
          <p:cNvPr id="26" name="Text Placeholder 23">
            <a:extLst>
              <a:ext uri="{FF2B5EF4-FFF2-40B4-BE49-F238E27FC236}">
                <a16:creationId xmlns:a16="http://schemas.microsoft.com/office/drawing/2014/main" id="{8431D8A4-CDFA-20F4-B629-9FDB097E713A}"/>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738698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1.xml><?xml version="1.0" encoding="utf-8"?>
<p:sldLayout xmlns:a="http://schemas.openxmlformats.org/drawingml/2006/main" xmlns:r="http://schemas.openxmlformats.org/officeDocument/2006/relationships" xmlns:p="http://schemas.openxmlformats.org/presentationml/2006/main" preserve="1">
  <p:cSld name="10_Chart and content x2 _Opt. A">
    <p:bg>
      <p:bgPr>
        <a:solidFill>
          <a:schemeClr val="bg2"/>
        </a:solidFill>
        <a:effectLst/>
      </p:bgPr>
    </p:bg>
    <p:spTree>
      <p:nvGrpSpPr>
        <p:cNvPr id="1" name=""/>
        <p:cNvGrpSpPr/>
        <p:nvPr/>
      </p:nvGrpSpPr>
      <p:grpSpPr>
        <a:xfrm>
          <a:off x="0" y="0"/>
          <a:ext cx="0" cy="0"/>
          <a:chOff x="0" y="0"/>
          <a:chExt cx="0" cy="0"/>
        </a:xfrm>
      </p:grpSpPr>
      <p:sp>
        <p:nvSpPr>
          <p:cNvPr id="13" name="Text Placeholder 9">
            <a:extLst>
              <a:ext uri="{FF2B5EF4-FFF2-40B4-BE49-F238E27FC236}">
                <a16:creationId xmlns:a16="http://schemas.microsoft.com/office/drawing/2014/main" id="{5EE59C35-1A94-2806-2EB8-CDBDBF3A8470}"/>
              </a:ext>
            </a:extLst>
          </p:cNvPr>
          <p:cNvSpPr>
            <a:spLocks noGrp="1"/>
          </p:cNvSpPr>
          <p:nvPr>
            <p:ph type="body" sz="quarter" idx="15" hasCustomPrompt="1"/>
          </p:nvPr>
        </p:nvSpPr>
        <p:spPr>
          <a:xfrm>
            <a:off x="790575" y="1766888"/>
            <a:ext cx="4690800" cy="95400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4" name="Text Placeholder 22">
            <a:extLst>
              <a:ext uri="{FF2B5EF4-FFF2-40B4-BE49-F238E27FC236}">
                <a16:creationId xmlns:a16="http://schemas.microsoft.com/office/drawing/2014/main" id="{679C7477-1395-331C-4506-94DC6F3842C7}"/>
              </a:ext>
            </a:extLst>
          </p:cNvPr>
          <p:cNvSpPr>
            <a:spLocks noGrp="1"/>
          </p:cNvSpPr>
          <p:nvPr>
            <p:ph type="body" sz="quarter" idx="18" hasCustomPrompt="1"/>
          </p:nvPr>
        </p:nvSpPr>
        <p:spPr>
          <a:xfrm>
            <a:off x="6217297" y="1766888"/>
            <a:ext cx="4690800" cy="954000"/>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5" name="Text Placeholder 5">
            <a:extLst>
              <a:ext uri="{FF2B5EF4-FFF2-40B4-BE49-F238E27FC236}">
                <a16:creationId xmlns:a16="http://schemas.microsoft.com/office/drawing/2014/main" id="{A50C4AAB-4EB3-2C6A-6708-0377E7DE2170}"/>
              </a:ext>
            </a:extLst>
          </p:cNvPr>
          <p:cNvSpPr>
            <a:spLocks noGrp="1"/>
          </p:cNvSpPr>
          <p:nvPr>
            <p:ph type="body" sz="quarter" idx="19"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28" name="Title 27">
            <a:extLst>
              <a:ext uri="{FF2B5EF4-FFF2-40B4-BE49-F238E27FC236}">
                <a16:creationId xmlns:a16="http://schemas.microsoft.com/office/drawing/2014/main" id="{EBA9CE70-16B8-F4ED-E2DC-87C440C81B60}"/>
              </a:ext>
            </a:extLst>
          </p:cNvPr>
          <p:cNvSpPr>
            <a:spLocks noGrp="1"/>
          </p:cNvSpPr>
          <p:nvPr>
            <p:ph type="title" hasCustomPrompt="1"/>
          </p:nvPr>
        </p:nvSpPr>
        <p:spPr/>
        <p:txBody>
          <a:bodyPr/>
          <a:lstStyle>
            <a:lvl1pPr>
              <a:defRPr/>
            </a:lvl1pPr>
          </a:lstStyle>
          <a:p>
            <a:r>
              <a:rPr lang="en-US"/>
              <a:t>Title goes here</a:t>
            </a:r>
            <a:endParaRPr lang="en-AU"/>
          </a:p>
        </p:txBody>
      </p:sp>
      <p:sp>
        <p:nvSpPr>
          <p:cNvPr id="29" name="Text Placeholder 23">
            <a:extLst>
              <a:ext uri="{FF2B5EF4-FFF2-40B4-BE49-F238E27FC236}">
                <a16:creationId xmlns:a16="http://schemas.microsoft.com/office/drawing/2014/main" id="{1DF9CCF0-B518-81A5-EF53-AC993BBCF76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grpSp>
        <p:nvGrpSpPr>
          <p:cNvPr id="38" name="Group 37">
            <a:extLst>
              <a:ext uri="{FF2B5EF4-FFF2-40B4-BE49-F238E27FC236}">
                <a16:creationId xmlns:a16="http://schemas.microsoft.com/office/drawing/2014/main" id="{B0B8B576-CFB0-B97E-3664-E93EB92197E9}"/>
              </a:ext>
            </a:extLst>
          </p:cNvPr>
          <p:cNvGrpSpPr/>
          <p:nvPr/>
        </p:nvGrpSpPr>
        <p:grpSpPr>
          <a:xfrm>
            <a:off x="790574" y="2927551"/>
            <a:ext cx="10609263" cy="3289099"/>
            <a:chOff x="790575" y="2980632"/>
            <a:chExt cx="10609263" cy="3236019"/>
          </a:xfrm>
        </p:grpSpPr>
        <p:sp>
          <p:nvSpPr>
            <p:cNvPr id="39" name="Rectangle: Rounded Corners 38">
              <a:extLst>
                <a:ext uri="{FF2B5EF4-FFF2-40B4-BE49-F238E27FC236}">
                  <a16:creationId xmlns:a16="http://schemas.microsoft.com/office/drawing/2014/main" id="{4F2E52A0-BDE6-7E05-5FC3-FB4F016F71E3}"/>
                </a:ext>
              </a:extLst>
            </p:cNvPr>
            <p:cNvSpPr/>
            <p:nvPr/>
          </p:nvSpPr>
          <p:spPr>
            <a:xfrm>
              <a:off x="790575" y="2980632"/>
              <a:ext cx="5269424"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40" name="Rectangle: Rounded Corners 39">
              <a:extLst>
                <a:ext uri="{FF2B5EF4-FFF2-40B4-BE49-F238E27FC236}">
                  <a16:creationId xmlns:a16="http://schemas.microsoft.com/office/drawing/2014/main" id="{007631C7-3EC6-72F7-F104-0D31903A2A91}"/>
                </a:ext>
              </a:extLst>
            </p:cNvPr>
            <p:cNvSpPr/>
            <p:nvPr/>
          </p:nvSpPr>
          <p:spPr>
            <a:xfrm>
              <a:off x="6136349" y="2980632"/>
              <a:ext cx="5263489"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grpSp>
      <p:sp>
        <p:nvSpPr>
          <p:cNvPr id="41" name="Chart Placeholder 8">
            <a:extLst>
              <a:ext uri="{FF2B5EF4-FFF2-40B4-BE49-F238E27FC236}">
                <a16:creationId xmlns:a16="http://schemas.microsoft.com/office/drawing/2014/main" id="{987D6C77-189D-B0BB-2722-E5784DCA8D7C}"/>
              </a:ext>
            </a:extLst>
          </p:cNvPr>
          <p:cNvSpPr>
            <a:spLocks noGrp="1"/>
          </p:cNvSpPr>
          <p:nvPr>
            <p:ph type="chart" sz="quarter" idx="16" hasCustomPrompt="1"/>
          </p:nvPr>
        </p:nvSpPr>
        <p:spPr>
          <a:xfrm>
            <a:off x="941286" y="3035239"/>
            <a:ext cx="4968000" cy="3100312"/>
          </a:xfrm>
        </p:spPr>
        <p:txBody>
          <a:bodyPr/>
          <a:lstStyle>
            <a:lvl1pPr>
              <a:defRPr>
                <a:solidFill>
                  <a:schemeClr val="tx2"/>
                </a:solidFill>
              </a:defRPr>
            </a:lvl1pPr>
          </a:lstStyle>
          <a:p>
            <a:r>
              <a:rPr lang="en-US" noProof="0"/>
              <a:t>Click icon to insert chart</a:t>
            </a:r>
          </a:p>
        </p:txBody>
      </p:sp>
      <p:sp>
        <p:nvSpPr>
          <p:cNvPr id="42" name="Chart Placeholder 11">
            <a:extLst>
              <a:ext uri="{FF2B5EF4-FFF2-40B4-BE49-F238E27FC236}">
                <a16:creationId xmlns:a16="http://schemas.microsoft.com/office/drawing/2014/main" id="{EDDEC748-CA1B-B334-4563-4FEA0D05CCD5}"/>
              </a:ext>
            </a:extLst>
          </p:cNvPr>
          <p:cNvSpPr>
            <a:spLocks noGrp="1"/>
          </p:cNvSpPr>
          <p:nvPr>
            <p:ph type="chart" sz="quarter" idx="17" hasCustomPrompt="1"/>
          </p:nvPr>
        </p:nvSpPr>
        <p:spPr>
          <a:xfrm>
            <a:off x="6284093" y="3035239"/>
            <a:ext cx="4968000" cy="3100312"/>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140604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2.xml><?xml version="1.0" encoding="utf-8"?>
<p:sldLayout xmlns:a="http://schemas.openxmlformats.org/drawingml/2006/main" xmlns:r="http://schemas.openxmlformats.org/officeDocument/2006/relationships" xmlns:p="http://schemas.openxmlformats.org/presentationml/2006/main" preserve="1">
  <p:cSld name="11_Chart and content x2 _Opt. A">
    <p:bg>
      <p:bgPr>
        <a:solidFill>
          <a:schemeClr val="bg2"/>
        </a:solidFill>
        <a:effectLst/>
      </p:bgPr>
    </p:bg>
    <p:spTree>
      <p:nvGrpSpPr>
        <p:cNvPr id="1" name=""/>
        <p:cNvGrpSpPr/>
        <p:nvPr/>
      </p:nvGrpSpPr>
      <p:grpSpPr>
        <a:xfrm>
          <a:off x="0" y="0"/>
          <a:ext cx="0" cy="0"/>
          <a:chOff x="0" y="0"/>
          <a:chExt cx="0" cy="0"/>
        </a:xfrm>
      </p:grpSpPr>
      <p:sp>
        <p:nvSpPr>
          <p:cNvPr id="13" name="Text Placeholder 9">
            <a:extLst>
              <a:ext uri="{FF2B5EF4-FFF2-40B4-BE49-F238E27FC236}">
                <a16:creationId xmlns:a16="http://schemas.microsoft.com/office/drawing/2014/main" id="{5EE59C35-1A94-2806-2EB8-CDBDBF3A8470}"/>
              </a:ext>
            </a:extLst>
          </p:cNvPr>
          <p:cNvSpPr>
            <a:spLocks noGrp="1"/>
          </p:cNvSpPr>
          <p:nvPr>
            <p:ph type="body" sz="quarter" idx="15" hasCustomPrompt="1"/>
          </p:nvPr>
        </p:nvSpPr>
        <p:spPr>
          <a:xfrm>
            <a:off x="790575" y="1766887"/>
            <a:ext cx="4690800" cy="15726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4" name="Text Placeholder 22">
            <a:extLst>
              <a:ext uri="{FF2B5EF4-FFF2-40B4-BE49-F238E27FC236}">
                <a16:creationId xmlns:a16="http://schemas.microsoft.com/office/drawing/2014/main" id="{679C7477-1395-331C-4506-94DC6F3842C7}"/>
              </a:ext>
            </a:extLst>
          </p:cNvPr>
          <p:cNvSpPr>
            <a:spLocks noGrp="1"/>
          </p:cNvSpPr>
          <p:nvPr>
            <p:ph type="body" sz="quarter" idx="18" hasCustomPrompt="1"/>
          </p:nvPr>
        </p:nvSpPr>
        <p:spPr>
          <a:xfrm>
            <a:off x="6217297" y="1766887"/>
            <a:ext cx="4690800" cy="1572661"/>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5" name="Text Placeholder 5">
            <a:extLst>
              <a:ext uri="{FF2B5EF4-FFF2-40B4-BE49-F238E27FC236}">
                <a16:creationId xmlns:a16="http://schemas.microsoft.com/office/drawing/2014/main" id="{A50C4AAB-4EB3-2C6A-6708-0377E7DE2170}"/>
              </a:ext>
            </a:extLst>
          </p:cNvPr>
          <p:cNvSpPr>
            <a:spLocks noGrp="1"/>
          </p:cNvSpPr>
          <p:nvPr>
            <p:ph type="body" sz="quarter" idx="19"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28" name="Title 27">
            <a:extLst>
              <a:ext uri="{FF2B5EF4-FFF2-40B4-BE49-F238E27FC236}">
                <a16:creationId xmlns:a16="http://schemas.microsoft.com/office/drawing/2014/main" id="{EBA9CE70-16B8-F4ED-E2DC-87C440C81B60}"/>
              </a:ext>
            </a:extLst>
          </p:cNvPr>
          <p:cNvSpPr>
            <a:spLocks noGrp="1"/>
          </p:cNvSpPr>
          <p:nvPr>
            <p:ph type="title" hasCustomPrompt="1"/>
          </p:nvPr>
        </p:nvSpPr>
        <p:spPr/>
        <p:txBody>
          <a:bodyPr/>
          <a:lstStyle>
            <a:lvl1pPr>
              <a:defRPr/>
            </a:lvl1pPr>
          </a:lstStyle>
          <a:p>
            <a:r>
              <a:rPr lang="en-US"/>
              <a:t>Title goes here</a:t>
            </a:r>
            <a:endParaRPr lang="en-AU"/>
          </a:p>
        </p:txBody>
      </p:sp>
      <p:sp>
        <p:nvSpPr>
          <p:cNvPr id="29" name="Text Placeholder 23">
            <a:extLst>
              <a:ext uri="{FF2B5EF4-FFF2-40B4-BE49-F238E27FC236}">
                <a16:creationId xmlns:a16="http://schemas.microsoft.com/office/drawing/2014/main" id="{1DF9CCF0-B518-81A5-EF53-AC993BBCF76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grpSp>
        <p:nvGrpSpPr>
          <p:cNvPr id="35" name="Group 34">
            <a:extLst>
              <a:ext uri="{FF2B5EF4-FFF2-40B4-BE49-F238E27FC236}">
                <a16:creationId xmlns:a16="http://schemas.microsoft.com/office/drawing/2014/main" id="{ABC2236C-D086-E365-A8CF-60893D807E41}"/>
              </a:ext>
            </a:extLst>
          </p:cNvPr>
          <p:cNvGrpSpPr/>
          <p:nvPr/>
        </p:nvGrpSpPr>
        <p:grpSpPr>
          <a:xfrm>
            <a:off x="808038" y="3467100"/>
            <a:ext cx="10609263" cy="2749551"/>
            <a:chOff x="790575" y="2980632"/>
            <a:chExt cx="10609263" cy="3236019"/>
          </a:xfrm>
        </p:grpSpPr>
        <p:sp>
          <p:nvSpPr>
            <p:cNvPr id="36" name="Rectangle: Rounded Corners 35">
              <a:extLst>
                <a:ext uri="{FF2B5EF4-FFF2-40B4-BE49-F238E27FC236}">
                  <a16:creationId xmlns:a16="http://schemas.microsoft.com/office/drawing/2014/main" id="{6B0DEF2C-68D5-9D97-FA21-BEDB92604051}"/>
                </a:ext>
              </a:extLst>
            </p:cNvPr>
            <p:cNvSpPr/>
            <p:nvPr/>
          </p:nvSpPr>
          <p:spPr>
            <a:xfrm>
              <a:off x="790575" y="2980632"/>
              <a:ext cx="5269424"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37" name="Rectangle: Rounded Corners 36">
              <a:extLst>
                <a:ext uri="{FF2B5EF4-FFF2-40B4-BE49-F238E27FC236}">
                  <a16:creationId xmlns:a16="http://schemas.microsoft.com/office/drawing/2014/main" id="{D846DAA6-7DFD-3572-C6CC-1B4FC0A881B6}"/>
                </a:ext>
              </a:extLst>
            </p:cNvPr>
            <p:cNvSpPr/>
            <p:nvPr/>
          </p:nvSpPr>
          <p:spPr>
            <a:xfrm>
              <a:off x="6136349" y="2980632"/>
              <a:ext cx="5263489"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grpSp>
      <p:sp>
        <p:nvSpPr>
          <p:cNvPr id="38" name="Chart Placeholder 8">
            <a:extLst>
              <a:ext uri="{FF2B5EF4-FFF2-40B4-BE49-F238E27FC236}">
                <a16:creationId xmlns:a16="http://schemas.microsoft.com/office/drawing/2014/main" id="{EEF0D7FC-67FA-45A5-4F7B-D87E6A9AE6E8}"/>
              </a:ext>
            </a:extLst>
          </p:cNvPr>
          <p:cNvSpPr>
            <a:spLocks noGrp="1"/>
          </p:cNvSpPr>
          <p:nvPr>
            <p:ph type="chart" sz="quarter" idx="20" hasCustomPrompt="1"/>
          </p:nvPr>
        </p:nvSpPr>
        <p:spPr>
          <a:xfrm>
            <a:off x="958750" y="3598315"/>
            <a:ext cx="4968000" cy="2494327"/>
          </a:xfrm>
        </p:spPr>
        <p:txBody>
          <a:bodyPr/>
          <a:lstStyle>
            <a:lvl1pPr>
              <a:defRPr>
                <a:solidFill>
                  <a:schemeClr val="tx2"/>
                </a:solidFill>
              </a:defRPr>
            </a:lvl1pPr>
          </a:lstStyle>
          <a:p>
            <a:r>
              <a:rPr lang="en-US" noProof="0"/>
              <a:t>Click icon to insert chart</a:t>
            </a:r>
          </a:p>
        </p:txBody>
      </p:sp>
      <p:sp>
        <p:nvSpPr>
          <p:cNvPr id="39" name="Chart Placeholder 11">
            <a:extLst>
              <a:ext uri="{FF2B5EF4-FFF2-40B4-BE49-F238E27FC236}">
                <a16:creationId xmlns:a16="http://schemas.microsoft.com/office/drawing/2014/main" id="{6924410A-B6CA-F848-7987-7E5BA7EE33C6}"/>
              </a:ext>
            </a:extLst>
          </p:cNvPr>
          <p:cNvSpPr>
            <a:spLocks noGrp="1"/>
          </p:cNvSpPr>
          <p:nvPr>
            <p:ph type="chart" sz="quarter" idx="21" hasCustomPrompt="1"/>
          </p:nvPr>
        </p:nvSpPr>
        <p:spPr>
          <a:xfrm>
            <a:off x="6301557" y="3598315"/>
            <a:ext cx="4968000" cy="2494327"/>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507071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3.xml><?xml version="1.0" encoding="utf-8"?>
<p:sldLayout xmlns:a="http://schemas.openxmlformats.org/drawingml/2006/main" xmlns:r="http://schemas.openxmlformats.org/officeDocument/2006/relationships" xmlns:p="http://schemas.openxmlformats.org/presentationml/2006/main" preserve="1">
  <p:cSld name="10_Chart and content x2 _Opt. B">
    <p:bg>
      <p:bgPr>
        <a:solidFill>
          <a:schemeClr val="bg2"/>
        </a:solid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0D36B86B-EECD-415D-6DD2-2223EB2DC338}"/>
              </a:ext>
            </a:extLst>
          </p:cNvPr>
          <p:cNvGrpSpPr/>
          <p:nvPr/>
        </p:nvGrpSpPr>
        <p:grpSpPr>
          <a:xfrm>
            <a:off x="790574" y="1766888"/>
            <a:ext cx="10609264" cy="4449763"/>
            <a:chOff x="782208" y="1766888"/>
            <a:chExt cx="10631932" cy="4449763"/>
          </a:xfrm>
        </p:grpSpPr>
        <p:sp>
          <p:nvSpPr>
            <p:cNvPr id="6" name="Rectangle: Rounded Corners 5">
              <a:extLst>
                <a:ext uri="{FF2B5EF4-FFF2-40B4-BE49-F238E27FC236}">
                  <a16:creationId xmlns:a16="http://schemas.microsoft.com/office/drawing/2014/main" id="{94C0F8A9-A91D-7019-48B3-925C7863CD1A}"/>
                </a:ext>
              </a:extLst>
            </p:cNvPr>
            <p:cNvSpPr/>
            <p:nvPr/>
          </p:nvSpPr>
          <p:spPr>
            <a:xfrm>
              <a:off x="782208" y="1766888"/>
              <a:ext cx="5277791" cy="4449763"/>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8" name="Rectangle: Rounded Corners 7">
              <a:extLst>
                <a:ext uri="{FF2B5EF4-FFF2-40B4-BE49-F238E27FC236}">
                  <a16:creationId xmlns:a16="http://schemas.microsoft.com/office/drawing/2014/main" id="{09BEB34B-E4E0-8E86-BD34-0254CF1BF6E5}"/>
                </a:ext>
              </a:extLst>
            </p:cNvPr>
            <p:cNvSpPr/>
            <p:nvPr/>
          </p:nvSpPr>
          <p:spPr>
            <a:xfrm>
              <a:off x="6136349" y="1766888"/>
              <a:ext cx="5277791" cy="4449763"/>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grpSp>
      <p:sp>
        <p:nvSpPr>
          <p:cNvPr id="9" name="Chart Placeholder 8">
            <a:extLst>
              <a:ext uri="{FF2B5EF4-FFF2-40B4-BE49-F238E27FC236}">
                <a16:creationId xmlns:a16="http://schemas.microsoft.com/office/drawing/2014/main" id="{F3C49707-F003-316B-FE21-E30604421E3C}"/>
              </a:ext>
            </a:extLst>
          </p:cNvPr>
          <p:cNvSpPr>
            <a:spLocks noGrp="1"/>
          </p:cNvSpPr>
          <p:nvPr>
            <p:ph type="chart" sz="quarter" idx="16" hasCustomPrompt="1"/>
          </p:nvPr>
        </p:nvSpPr>
        <p:spPr>
          <a:xfrm>
            <a:off x="1009104" y="1931857"/>
            <a:ext cx="4824000" cy="4119824"/>
          </a:xfrm>
        </p:spPr>
        <p:txBody>
          <a:bodyPr/>
          <a:lstStyle>
            <a:lvl1pPr>
              <a:defRPr>
                <a:solidFill>
                  <a:schemeClr val="tx2"/>
                </a:solidFill>
              </a:defRPr>
            </a:lvl1pPr>
          </a:lstStyle>
          <a:p>
            <a:r>
              <a:rPr lang="en-US" noProof="0"/>
              <a:t>Click icon to insert chart</a:t>
            </a:r>
          </a:p>
        </p:txBody>
      </p:sp>
      <p:sp>
        <p:nvSpPr>
          <p:cNvPr id="12" name="Chart Placeholder 11">
            <a:extLst>
              <a:ext uri="{FF2B5EF4-FFF2-40B4-BE49-F238E27FC236}">
                <a16:creationId xmlns:a16="http://schemas.microsoft.com/office/drawing/2014/main" id="{5BC2CCBA-8CF2-CA88-D0CF-4D0C735C60F3}"/>
              </a:ext>
            </a:extLst>
          </p:cNvPr>
          <p:cNvSpPr>
            <a:spLocks noGrp="1"/>
          </p:cNvSpPr>
          <p:nvPr>
            <p:ph type="chart" sz="quarter" idx="17" hasCustomPrompt="1"/>
          </p:nvPr>
        </p:nvSpPr>
        <p:spPr>
          <a:xfrm>
            <a:off x="6363245" y="1931857"/>
            <a:ext cx="4824000" cy="4119824"/>
          </a:xfrm>
        </p:spPr>
        <p:txBody>
          <a:bodyPr/>
          <a:lstStyle>
            <a:lvl1pPr>
              <a:defRPr>
                <a:solidFill>
                  <a:schemeClr val="tx2"/>
                </a:solidFill>
              </a:defRPr>
            </a:lvl1pPr>
          </a:lstStyle>
          <a:p>
            <a:r>
              <a:rPr lang="en-US" noProof="0"/>
              <a:t>Click icon to insert chart</a:t>
            </a:r>
          </a:p>
        </p:txBody>
      </p:sp>
      <p:sp>
        <p:nvSpPr>
          <p:cNvPr id="5" name="Text Placeholder 5">
            <a:extLst>
              <a:ext uri="{FF2B5EF4-FFF2-40B4-BE49-F238E27FC236}">
                <a16:creationId xmlns:a16="http://schemas.microsoft.com/office/drawing/2014/main" id="{A50C4AAB-4EB3-2C6A-6708-0377E7DE2170}"/>
              </a:ext>
            </a:extLst>
          </p:cNvPr>
          <p:cNvSpPr>
            <a:spLocks noGrp="1"/>
          </p:cNvSpPr>
          <p:nvPr>
            <p:ph type="body" sz="quarter" idx="19"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28" name="Title 27">
            <a:extLst>
              <a:ext uri="{FF2B5EF4-FFF2-40B4-BE49-F238E27FC236}">
                <a16:creationId xmlns:a16="http://schemas.microsoft.com/office/drawing/2014/main" id="{5579181C-0696-603C-C2AD-B303B4016F3E}"/>
              </a:ext>
            </a:extLst>
          </p:cNvPr>
          <p:cNvSpPr>
            <a:spLocks noGrp="1"/>
          </p:cNvSpPr>
          <p:nvPr>
            <p:ph type="title" hasCustomPrompt="1"/>
          </p:nvPr>
        </p:nvSpPr>
        <p:spPr/>
        <p:txBody>
          <a:bodyPr/>
          <a:lstStyle>
            <a:lvl1pPr>
              <a:defRPr/>
            </a:lvl1pPr>
          </a:lstStyle>
          <a:p>
            <a:r>
              <a:rPr lang="en-US"/>
              <a:t>Title goes here</a:t>
            </a:r>
            <a:endParaRPr lang="en-AU"/>
          </a:p>
        </p:txBody>
      </p:sp>
      <p:sp>
        <p:nvSpPr>
          <p:cNvPr id="29" name="Text Placeholder 23">
            <a:extLst>
              <a:ext uri="{FF2B5EF4-FFF2-40B4-BE49-F238E27FC236}">
                <a16:creationId xmlns:a16="http://schemas.microsoft.com/office/drawing/2014/main" id="{9D3CCA9F-F006-69A1-FE74-5011C373F5F4}"/>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3380944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4.xml><?xml version="1.0" encoding="utf-8"?>
<p:sldLayout xmlns:a="http://schemas.openxmlformats.org/drawingml/2006/main" xmlns:r="http://schemas.openxmlformats.org/officeDocument/2006/relationships" xmlns:p="http://schemas.openxmlformats.org/presentationml/2006/main" preserve="1">
  <p:cSld name="10_Data graphic x1 _Opt. A">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0070BE41-C302-3F24-7FBC-2CC86CF56E42}"/>
              </a:ext>
            </a:extLst>
          </p:cNvPr>
          <p:cNvSpPr/>
          <p:nvPr/>
        </p:nvSpPr>
        <p:spPr>
          <a:xfrm>
            <a:off x="790575" y="1766888"/>
            <a:ext cx="10609264" cy="4449761"/>
          </a:xfrm>
          <a:prstGeom prst="roundRect">
            <a:avLst>
              <a:gd name="adj" fmla="val 206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5" name="Text Placeholder 5">
            <a:extLst>
              <a:ext uri="{FF2B5EF4-FFF2-40B4-BE49-F238E27FC236}">
                <a16:creationId xmlns:a16="http://schemas.microsoft.com/office/drawing/2014/main" id="{7CE9D841-0D14-0842-FDA9-C35E808BEEE6}"/>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7" name="Title 6">
            <a:extLst>
              <a:ext uri="{FF2B5EF4-FFF2-40B4-BE49-F238E27FC236}">
                <a16:creationId xmlns:a16="http://schemas.microsoft.com/office/drawing/2014/main" id="{6D7BC5C3-5351-D5C1-514C-674C808D2A31}"/>
              </a:ext>
            </a:extLst>
          </p:cNvPr>
          <p:cNvSpPr>
            <a:spLocks noGrp="1"/>
          </p:cNvSpPr>
          <p:nvPr>
            <p:ph type="title" hasCustomPrompt="1"/>
          </p:nvPr>
        </p:nvSpPr>
        <p:spPr/>
        <p:txBody>
          <a:bodyPr/>
          <a:lstStyle>
            <a:lvl1pPr>
              <a:defRPr/>
            </a:lvl1pPr>
          </a:lstStyle>
          <a:p>
            <a:r>
              <a:rPr lang="en-US"/>
              <a:t>Title goes here</a:t>
            </a:r>
            <a:endParaRPr lang="en-AU"/>
          </a:p>
        </p:txBody>
      </p:sp>
      <p:sp>
        <p:nvSpPr>
          <p:cNvPr id="8" name="Text Placeholder 23">
            <a:extLst>
              <a:ext uri="{FF2B5EF4-FFF2-40B4-BE49-F238E27FC236}">
                <a16:creationId xmlns:a16="http://schemas.microsoft.com/office/drawing/2014/main" id="{F73B38D3-68BE-2FC8-B9E2-06ED0CBCAB96}"/>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4224371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5.xml><?xml version="1.0" encoding="utf-8"?>
<p:sldLayout xmlns:a="http://schemas.openxmlformats.org/drawingml/2006/main" xmlns:r="http://schemas.openxmlformats.org/officeDocument/2006/relationships" xmlns:p="http://schemas.openxmlformats.org/presentationml/2006/main" preserve="1">
  <p:cSld name="10_Data graphic x1 _Opt. B">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F0905346-C44A-1E4D-DB43-FFFEC2009BB3}"/>
              </a:ext>
            </a:extLst>
          </p:cNvPr>
          <p:cNvSpPr/>
          <p:nvPr/>
        </p:nvSpPr>
        <p:spPr>
          <a:xfrm>
            <a:off x="4675188" y="790575"/>
            <a:ext cx="6724650" cy="5426074"/>
          </a:xfrm>
          <a:prstGeom prst="roundRect">
            <a:avLst>
              <a:gd name="adj" fmla="val 16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2" name="Title 1">
            <a:extLst>
              <a:ext uri="{FF2B5EF4-FFF2-40B4-BE49-F238E27FC236}">
                <a16:creationId xmlns:a16="http://schemas.microsoft.com/office/drawing/2014/main" id="{75D312F5-F7D8-A770-3AFB-2E4E75C330F0}"/>
              </a:ext>
            </a:extLst>
          </p:cNvPr>
          <p:cNvSpPr>
            <a:spLocks noGrp="1"/>
          </p:cNvSpPr>
          <p:nvPr>
            <p:ph type="title" hasCustomPrompt="1"/>
          </p:nvPr>
        </p:nvSpPr>
        <p:spPr>
          <a:xfrm>
            <a:off x="790575" y="1766888"/>
            <a:ext cx="3360738" cy="1486800"/>
          </a:xfrm>
        </p:spPr>
        <p:txBody>
          <a:bodyPr/>
          <a:lstStyle/>
          <a:p>
            <a:r>
              <a:rPr lang="en-US"/>
              <a:t>Title goes here</a:t>
            </a:r>
            <a:endParaRPr lang="en-AU"/>
          </a:p>
        </p:txBody>
      </p:sp>
      <p:sp>
        <p:nvSpPr>
          <p:cNvPr id="6" name="Text Placeholder 5">
            <a:extLst>
              <a:ext uri="{FF2B5EF4-FFF2-40B4-BE49-F238E27FC236}">
                <a16:creationId xmlns:a16="http://schemas.microsoft.com/office/drawing/2014/main" id="{92F9D527-A686-3717-5780-E7561CEE6A9A}"/>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24" name="Text Placeholder 9">
            <a:extLst>
              <a:ext uri="{FF2B5EF4-FFF2-40B4-BE49-F238E27FC236}">
                <a16:creationId xmlns:a16="http://schemas.microsoft.com/office/drawing/2014/main" id="{631267A3-7515-4E1D-87D1-A42EE9C68D5A}"/>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2238710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6.xml><?xml version="1.0" encoding="utf-8"?>
<p:sldLayout xmlns:a="http://schemas.openxmlformats.org/drawingml/2006/main" xmlns:r="http://schemas.openxmlformats.org/officeDocument/2006/relationships" xmlns:p="http://schemas.openxmlformats.org/presentationml/2006/main" preserve="1">
  <p:cSld name="10_Data graphic x2 _Opt. A">
    <p:bg>
      <p:bgPr>
        <a:solidFill>
          <a:schemeClr val="bg2"/>
        </a:solidFill>
        <a:effectLst/>
      </p:bgPr>
    </p:bg>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FC830BA7-B053-B09E-3A19-F7BFC0B0068E}"/>
              </a:ext>
            </a:extLst>
          </p:cNvPr>
          <p:cNvGrpSpPr/>
          <p:nvPr/>
        </p:nvGrpSpPr>
        <p:grpSpPr>
          <a:xfrm>
            <a:off x="790574" y="2927551"/>
            <a:ext cx="10609263" cy="3289099"/>
            <a:chOff x="790575" y="2980632"/>
            <a:chExt cx="10609263" cy="3236019"/>
          </a:xfrm>
        </p:grpSpPr>
        <p:sp>
          <p:nvSpPr>
            <p:cNvPr id="28" name="Rectangle: Rounded Corners 27">
              <a:extLst>
                <a:ext uri="{FF2B5EF4-FFF2-40B4-BE49-F238E27FC236}">
                  <a16:creationId xmlns:a16="http://schemas.microsoft.com/office/drawing/2014/main" id="{8F841E5E-8338-0D1C-4FFE-C8B29FD4DB56}"/>
                </a:ext>
              </a:extLst>
            </p:cNvPr>
            <p:cNvSpPr/>
            <p:nvPr/>
          </p:nvSpPr>
          <p:spPr>
            <a:xfrm>
              <a:off x="790575" y="2980632"/>
              <a:ext cx="5269424"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29" name="Rectangle: Rounded Corners 28">
              <a:extLst>
                <a:ext uri="{FF2B5EF4-FFF2-40B4-BE49-F238E27FC236}">
                  <a16:creationId xmlns:a16="http://schemas.microsoft.com/office/drawing/2014/main" id="{C2791F35-87AB-A118-DEA0-13998B3A8244}"/>
                </a:ext>
              </a:extLst>
            </p:cNvPr>
            <p:cNvSpPr/>
            <p:nvPr/>
          </p:nvSpPr>
          <p:spPr>
            <a:xfrm>
              <a:off x="6136349" y="2980632"/>
              <a:ext cx="5263489"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grpSp>
      <p:sp>
        <p:nvSpPr>
          <p:cNvPr id="13" name="Text Placeholder 9">
            <a:extLst>
              <a:ext uri="{FF2B5EF4-FFF2-40B4-BE49-F238E27FC236}">
                <a16:creationId xmlns:a16="http://schemas.microsoft.com/office/drawing/2014/main" id="{5EE59C35-1A94-2806-2EB8-CDBDBF3A8470}"/>
              </a:ext>
            </a:extLst>
          </p:cNvPr>
          <p:cNvSpPr>
            <a:spLocks noGrp="1"/>
          </p:cNvSpPr>
          <p:nvPr>
            <p:ph type="body" sz="quarter" idx="15" hasCustomPrompt="1"/>
          </p:nvPr>
        </p:nvSpPr>
        <p:spPr>
          <a:xfrm>
            <a:off x="790575" y="1766888"/>
            <a:ext cx="4690800" cy="95400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Diagram 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4" name="Text Placeholder 22">
            <a:extLst>
              <a:ext uri="{FF2B5EF4-FFF2-40B4-BE49-F238E27FC236}">
                <a16:creationId xmlns:a16="http://schemas.microsoft.com/office/drawing/2014/main" id="{679C7477-1395-331C-4506-94DC6F3842C7}"/>
              </a:ext>
            </a:extLst>
          </p:cNvPr>
          <p:cNvSpPr>
            <a:spLocks noGrp="1"/>
          </p:cNvSpPr>
          <p:nvPr>
            <p:ph type="body" sz="quarter" idx="18" hasCustomPrompt="1"/>
          </p:nvPr>
        </p:nvSpPr>
        <p:spPr>
          <a:xfrm>
            <a:off x="6217297" y="1766888"/>
            <a:ext cx="4690800" cy="954000"/>
          </a:xfrm>
        </p:spPr>
        <p:txBody>
          <a:bodyPr/>
          <a:lstStyle>
            <a:lvl1pPr>
              <a:defRPr sz="1600"/>
            </a:lvl1pPr>
            <a:lvl2pPr>
              <a:defRPr sz="1400"/>
            </a:lvl2pPr>
            <a:lvl3pPr>
              <a:defRPr sz="1400"/>
            </a:lvl3pPr>
            <a:lvl4pPr>
              <a:defRPr sz="1400"/>
            </a:lvl4pPr>
            <a:lvl5pPr>
              <a:defRPr sz="1400"/>
            </a:lvl5pPr>
          </a:lstStyle>
          <a:p>
            <a:pPr lvl="0"/>
            <a:r>
              <a:rPr lang="en-US"/>
              <a:t>Diagram 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5" name="Text Placeholder 5">
            <a:extLst>
              <a:ext uri="{FF2B5EF4-FFF2-40B4-BE49-F238E27FC236}">
                <a16:creationId xmlns:a16="http://schemas.microsoft.com/office/drawing/2014/main" id="{C6674C5B-B409-34BE-C70C-7BC7BA22B3B0}"/>
              </a:ext>
            </a:extLst>
          </p:cNvPr>
          <p:cNvSpPr>
            <a:spLocks noGrp="1"/>
          </p:cNvSpPr>
          <p:nvPr>
            <p:ph type="body" sz="quarter" idx="19"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26" name="Title 25">
            <a:extLst>
              <a:ext uri="{FF2B5EF4-FFF2-40B4-BE49-F238E27FC236}">
                <a16:creationId xmlns:a16="http://schemas.microsoft.com/office/drawing/2014/main" id="{C28BC734-C90F-F5E9-1EF1-7CF7F497B643}"/>
              </a:ext>
            </a:extLst>
          </p:cNvPr>
          <p:cNvSpPr>
            <a:spLocks noGrp="1"/>
          </p:cNvSpPr>
          <p:nvPr>
            <p:ph type="title" hasCustomPrompt="1"/>
          </p:nvPr>
        </p:nvSpPr>
        <p:spPr/>
        <p:txBody>
          <a:bodyPr/>
          <a:lstStyle>
            <a:lvl1pPr>
              <a:defRPr/>
            </a:lvl1pPr>
          </a:lstStyle>
          <a:p>
            <a:r>
              <a:rPr lang="en-US"/>
              <a:t>Title goes here</a:t>
            </a:r>
            <a:endParaRPr lang="en-AU"/>
          </a:p>
        </p:txBody>
      </p:sp>
      <p:sp>
        <p:nvSpPr>
          <p:cNvPr id="30" name="Text Placeholder 23">
            <a:extLst>
              <a:ext uri="{FF2B5EF4-FFF2-40B4-BE49-F238E27FC236}">
                <a16:creationId xmlns:a16="http://schemas.microsoft.com/office/drawing/2014/main" id="{090FE376-5538-B6BF-F363-E261666F6040}"/>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3152638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7.xml><?xml version="1.0" encoding="utf-8"?>
<p:sldLayout xmlns:a="http://schemas.openxmlformats.org/drawingml/2006/main" xmlns:r="http://schemas.openxmlformats.org/officeDocument/2006/relationships" xmlns:p="http://schemas.openxmlformats.org/presentationml/2006/main" preserve="1">
  <p:cSld name="11_Data graphic x2 _Opt. A">
    <p:bg>
      <p:bgPr>
        <a:solidFill>
          <a:schemeClr val="bg2"/>
        </a:solidFill>
        <a:effectLst/>
      </p:bgPr>
    </p:bg>
    <p:spTree>
      <p:nvGrpSpPr>
        <p:cNvPr id="1" name=""/>
        <p:cNvGrpSpPr/>
        <p:nvPr/>
      </p:nvGrpSpPr>
      <p:grpSpPr>
        <a:xfrm>
          <a:off x="0" y="0"/>
          <a:ext cx="0" cy="0"/>
          <a:chOff x="0" y="0"/>
          <a:chExt cx="0" cy="0"/>
        </a:xfrm>
      </p:grpSpPr>
      <p:sp>
        <p:nvSpPr>
          <p:cNvPr id="13" name="Text Placeholder 9">
            <a:extLst>
              <a:ext uri="{FF2B5EF4-FFF2-40B4-BE49-F238E27FC236}">
                <a16:creationId xmlns:a16="http://schemas.microsoft.com/office/drawing/2014/main" id="{5EE59C35-1A94-2806-2EB8-CDBDBF3A8470}"/>
              </a:ext>
            </a:extLst>
          </p:cNvPr>
          <p:cNvSpPr>
            <a:spLocks noGrp="1"/>
          </p:cNvSpPr>
          <p:nvPr>
            <p:ph type="body" sz="quarter" idx="15" hasCustomPrompt="1"/>
          </p:nvPr>
        </p:nvSpPr>
        <p:spPr>
          <a:xfrm>
            <a:off x="790575" y="1766887"/>
            <a:ext cx="4690800" cy="1459389"/>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Diagram 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4" name="Text Placeholder 22">
            <a:extLst>
              <a:ext uri="{FF2B5EF4-FFF2-40B4-BE49-F238E27FC236}">
                <a16:creationId xmlns:a16="http://schemas.microsoft.com/office/drawing/2014/main" id="{679C7477-1395-331C-4506-94DC6F3842C7}"/>
              </a:ext>
            </a:extLst>
          </p:cNvPr>
          <p:cNvSpPr>
            <a:spLocks noGrp="1"/>
          </p:cNvSpPr>
          <p:nvPr>
            <p:ph type="body" sz="quarter" idx="18" hasCustomPrompt="1"/>
          </p:nvPr>
        </p:nvSpPr>
        <p:spPr>
          <a:xfrm>
            <a:off x="6217297" y="1766887"/>
            <a:ext cx="4690800" cy="1459389"/>
          </a:xfrm>
        </p:spPr>
        <p:txBody>
          <a:bodyPr/>
          <a:lstStyle>
            <a:lvl1pPr>
              <a:defRPr sz="1600"/>
            </a:lvl1pPr>
            <a:lvl2pPr>
              <a:defRPr sz="1400"/>
            </a:lvl2pPr>
            <a:lvl3pPr>
              <a:defRPr sz="1400"/>
            </a:lvl3pPr>
            <a:lvl4pPr>
              <a:defRPr sz="1400"/>
            </a:lvl4pPr>
            <a:lvl5pPr>
              <a:defRPr sz="1400"/>
            </a:lvl5pPr>
          </a:lstStyle>
          <a:p>
            <a:pPr lvl="0"/>
            <a:r>
              <a:rPr lang="en-US"/>
              <a:t>Diagram 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5" name="Text Placeholder 5">
            <a:extLst>
              <a:ext uri="{FF2B5EF4-FFF2-40B4-BE49-F238E27FC236}">
                <a16:creationId xmlns:a16="http://schemas.microsoft.com/office/drawing/2014/main" id="{C6674C5B-B409-34BE-C70C-7BC7BA22B3B0}"/>
              </a:ext>
            </a:extLst>
          </p:cNvPr>
          <p:cNvSpPr>
            <a:spLocks noGrp="1"/>
          </p:cNvSpPr>
          <p:nvPr>
            <p:ph type="body" sz="quarter" idx="19"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26" name="Title 25">
            <a:extLst>
              <a:ext uri="{FF2B5EF4-FFF2-40B4-BE49-F238E27FC236}">
                <a16:creationId xmlns:a16="http://schemas.microsoft.com/office/drawing/2014/main" id="{C28BC734-C90F-F5E9-1EF1-7CF7F497B643}"/>
              </a:ext>
            </a:extLst>
          </p:cNvPr>
          <p:cNvSpPr>
            <a:spLocks noGrp="1"/>
          </p:cNvSpPr>
          <p:nvPr>
            <p:ph type="title" hasCustomPrompt="1"/>
          </p:nvPr>
        </p:nvSpPr>
        <p:spPr/>
        <p:txBody>
          <a:bodyPr/>
          <a:lstStyle>
            <a:lvl1pPr>
              <a:defRPr/>
            </a:lvl1pPr>
          </a:lstStyle>
          <a:p>
            <a:r>
              <a:rPr lang="en-US"/>
              <a:t>Title goes here</a:t>
            </a:r>
            <a:endParaRPr lang="en-AU"/>
          </a:p>
        </p:txBody>
      </p:sp>
      <p:grpSp>
        <p:nvGrpSpPr>
          <p:cNvPr id="2" name="Group 1">
            <a:extLst>
              <a:ext uri="{FF2B5EF4-FFF2-40B4-BE49-F238E27FC236}">
                <a16:creationId xmlns:a16="http://schemas.microsoft.com/office/drawing/2014/main" id="{C9520618-0BCB-F2D3-21C2-C105937FC23F}"/>
              </a:ext>
            </a:extLst>
          </p:cNvPr>
          <p:cNvGrpSpPr/>
          <p:nvPr/>
        </p:nvGrpSpPr>
        <p:grpSpPr>
          <a:xfrm>
            <a:off x="808038" y="3467100"/>
            <a:ext cx="10609263" cy="2749551"/>
            <a:chOff x="790575" y="2980632"/>
            <a:chExt cx="10609263" cy="3236019"/>
          </a:xfrm>
        </p:grpSpPr>
        <p:sp>
          <p:nvSpPr>
            <p:cNvPr id="6" name="Rectangle: Rounded Corners 5">
              <a:extLst>
                <a:ext uri="{FF2B5EF4-FFF2-40B4-BE49-F238E27FC236}">
                  <a16:creationId xmlns:a16="http://schemas.microsoft.com/office/drawing/2014/main" id="{544A5BC1-511C-8D0F-818F-935FC0B921F3}"/>
                </a:ext>
              </a:extLst>
            </p:cNvPr>
            <p:cNvSpPr/>
            <p:nvPr/>
          </p:nvSpPr>
          <p:spPr>
            <a:xfrm>
              <a:off x="790575" y="2980632"/>
              <a:ext cx="5269424"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7" name="Rectangle: Rounded Corners 6">
              <a:extLst>
                <a:ext uri="{FF2B5EF4-FFF2-40B4-BE49-F238E27FC236}">
                  <a16:creationId xmlns:a16="http://schemas.microsoft.com/office/drawing/2014/main" id="{B0DE39EA-AA6A-C444-368C-7862F2C7A956}"/>
                </a:ext>
              </a:extLst>
            </p:cNvPr>
            <p:cNvSpPr/>
            <p:nvPr/>
          </p:nvSpPr>
          <p:spPr>
            <a:xfrm>
              <a:off x="6136349" y="2980632"/>
              <a:ext cx="5263489"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grpSp>
      <p:sp>
        <p:nvSpPr>
          <p:cNvPr id="8" name="Text Placeholder 23">
            <a:extLst>
              <a:ext uri="{FF2B5EF4-FFF2-40B4-BE49-F238E27FC236}">
                <a16:creationId xmlns:a16="http://schemas.microsoft.com/office/drawing/2014/main" id="{ED6E6402-F8AB-E4DF-026C-A6D8C7020261}"/>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3128875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8.xml><?xml version="1.0" encoding="utf-8"?>
<p:sldLayout xmlns:a="http://schemas.openxmlformats.org/drawingml/2006/main" xmlns:r="http://schemas.openxmlformats.org/officeDocument/2006/relationships" xmlns:p="http://schemas.openxmlformats.org/presentationml/2006/main" preserve="1">
  <p:cSld name="12_Next steps x4 _Opt. A">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52554963-76BC-1ED4-F8F2-25D37D3D8886}"/>
              </a:ext>
            </a:extLst>
          </p:cNvPr>
          <p:cNvSpPr/>
          <p:nvPr/>
        </p:nvSpPr>
        <p:spPr>
          <a:xfrm>
            <a:off x="4675189" y="1063496"/>
            <a:ext cx="6724650" cy="5154895"/>
          </a:xfrm>
          <a:prstGeom prst="roundRect">
            <a:avLst>
              <a:gd name="adj" fmla="val 2791"/>
            </a:avLst>
          </a:prstGeom>
          <a:solidFill>
            <a:schemeClr val="accent3"/>
          </a:solidFill>
          <a:ln w="6350" cap="flat">
            <a:noFill/>
            <a:prstDash val="solid"/>
            <a:miter/>
          </a:ln>
        </p:spPr>
        <p:txBody>
          <a:bodyPr rtlCol="0" anchor="ctr"/>
          <a:lstStyle/>
          <a:p>
            <a:endParaRPr lang="en-AU"/>
          </a:p>
        </p:txBody>
      </p:sp>
      <p:sp>
        <p:nvSpPr>
          <p:cNvPr id="14" name="Rectangle: Rounded Corners 13">
            <a:extLst>
              <a:ext uri="{FF2B5EF4-FFF2-40B4-BE49-F238E27FC236}">
                <a16:creationId xmlns:a16="http://schemas.microsoft.com/office/drawing/2014/main" id="{867C64BA-D6B5-86A4-A2BD-F94774C9E790}"/>
              </a:ext>
            </a:extLst>
          </p:cNvPr>
          <p:cNvSpPr/>
          <p:nvPr/>
        </p:nvSpPr>
        <p:spPr>
          <a:xfrm>
            <a:off x="4675189" y="1063496"/>
            <a:ext cx="6724650" cy="3430916"/>
          </a:xfrm>
          <a:prstGeom prst="roundRect">
            <a:avLst>
              <a:gd name="adj" fmla="val 4119"/>
            </a:avLst>
          </a:prstGeom>
          <a:solidFill>
            <a:schemeClr val="accent2"/>
          </a:solidFill>
          <a:ln w="6350" cap="flat">
            <a:noFill/>
            <a:prstDash val="solid"/>
            <a:miter/>
          </a:ln>
        </p:spPr>
        <p:txBody>
          <a:bodyPr rtlCol="0" anchor="ctr"/>
          <a:lstStyle/>
          <a:p>
            <a:endParaRPr lang="en-AU"/>
          </a:p>
        </p:txBody>
      </p:sp>
      <p:sp>
        <p:nvSpPr>
          <p:cNvPr id="15" name="Rectangle: Rounded Corners 14">
            <a:extLst>
              <a:ext uri="{FF2B5EF4-FFF2-40B4-BE49-F238E27FC236}">
                <a16:creationId xmlns:a16="http://schemas.microsoft.com/office/drawing/2014/main" id="{EBCDB23C-8588-CF74-8E24-87E9FE413DCD}"/>
              </a:ext>
            </a:extLst>
          </p:cNvPr>
          <p:cNvSpPr/>
          <p:nvPr/>
        </p:nvSpPr>
        <p:spPr>
          <a:xfrm>
            <a:off x="4675189" y="1063496"/>
            <a:ext cx="6724650" cy="1717200"/>
          </a:xfrm>
          <a:prstGeom prst="roundRect">
            <a:avLst>
              <a:gd name="adj" fmla="val 7854"/>
            </a:avLst>
          </a:prstGeom>
          <a:solidFill>
            <a:schemeClr val="accent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67A48D77-B9FB-1928-BB08-14D0B0E37B59}"/>
              </a:ext>
            </a:extLst>
          </p:cNvPr>
          <p:cNvSpPr>
            <a:spLocks noGrp="1"/>
          </p:cNvSpPr>
          <p:nvPr>
            <p:ph type="title" hasCustomPrompt="1"/>
          </p:nvPr>
        </p:nvSpPr>
        <p:spPr>
          <a:xfrm>
            <a:off x="790576" y="1766888"/>
            <a:ext cx="3360738" cy="1486800"/>
          </a:xfrm>
        </p:spPr>
        <p:txBody>
          <a:bodyPr/>
          <a:lstStyle/>
          <a:p>
            <a:r>
              <a:rPr lang="en-US"/>
              <a:t>Title goes here</a:t>
            </a:r>
            <a:endParaRPr lang="en-AU"/>
          </a:p>
        </p:txBody>
      </p:sp>
      <p:sp>
        <p:nvSpPr>
          <p:cNvPr id="17" name="Text Placeholder 15">
            <a:extLst>
              <a:ext uri="{FF2B5EF4-FFF2-40B4-BE49-F238E27FC236}">
                <a16:creationId xmlns:a16="http://schemas.microsoft.com/office/drawing/2014/main" id="{5C0CE53D-4060-C773-4B43-C07A902B16BA}"/>
              </a:ext>
            </a:extLst>
          </p:cNvPr>
          <p:cNvSpPr>
            <a:spLocks noGrp="1"/>
          </p:cNvSpPr>
          <p:nvPr>
            <p:ph type="body" sz="quarter" idx="16" hasCustomPrompt="1"/>
          </p:nvPr>
        </p:nvSpPr>
        <p:spPr>
          <a:xfrm>
            <a:off x="5037973" y="1562396"/>
            <a:ext cx="699252" cy="795600"/>
          </a:xfrm>
        </p:spPr>
        <p:txBody>
          <a:bodyPr anchor="ctr" anchorCtr="0"/>
          <a:lstStyle>
            <a:lvl1pPr>
              <a:spcAft>
                <a:spcPts val="0"/>
              </a:spcAft>
              <a:defRPr sz="4000">
                <a:solidFill>
                  <a:schemeClr val="bg1"/>
                </a:solidFill>
              </a:defRPr>
            </a:lvl1pPr>
          </a:lstStyle>
          <a:p>
            <a:pPr lvl="0"/>
            <a:r>
              <a:rPr lang="en-US"/>
              <a:t>XX</a:t>
            </a:r>
          </a:p>
        </p:txBody>
      </p:sp>
      <p:sp>
        <p:nvSpPr>
          <p:cNvPr id="22" name="Text Placeholder 9">
            <a:extLst>
              <a:ext uri="{FF2B5EF4-FFF2-40B4-BE49-F238E27FC236}">
                <a16:creationId xmlns:a16="http://schemas.microsoft.com/office/drawing/2014/main" id="{8E3D45E9-FF90-EB71-DFE3-A4FD89263208}"/>
              </a:ext>
            </a:extLst>
          </p:cNvPr>
          <p:cNvSpPr>
            <a:spLocks noGrp="1"/>
          </p:cNvSpPr>
          <p:nvPr>
            <p:ph type="body" sz="quarter" idx="15" hasCustomPrompt="1"/>
          </p:nvPr>
        </p:nvSpPr>
        <p:spPr>
          <a:xfrm>
            <a:off x="5926890" y="1653896"/>
            <a:ext cx="1375609" cy="536400"/>
          </a:xfrm>
        </p:spPr>
        <p:txBody>
          <a:bodyPr/>
          <a:lstStyle>
            <a:lvl1pPr>
              <a:lnSpc>
                <a:spcPct val="125000"/>
              </a:lnSpc>
              <a:spcBef>
                <a:spcPts val="0"/>
              </a:spcBef>
              <a:spcAft>
                <a:spcPts val="1200"/>
              </a:spcAft>
              <a:defRPr sz="1600">
                <a:solidFill>
                  <a:schemeClr val="bg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p:txBody>
      </p:sp>
      <p:sp>
        <p:nvSpPr>
          <p:cNvPr id="25" name="Text Placeholder 21">
            <a:extLst>
              <a:ext uri="{FF2B5EF4-FFF2-40B4-BE49-F238E27FC236}">
                <a16:creationId xmlns:a16="http://schemas.microsoft.com/office/drawing/2014/main" id="{AC0768FB-FD6C-C198-5450-6E3732117992}"/>
              </a:ext>
            </a:extLst>
          </p:cNvPr>
          <p:cNvSpPr>
            <a:spLocks noGrp="1"/>
          </p:cNvSpPr>
          <p:nvPr>
            <p:ph type="body" sz="quarter" idx="21"/>
          </p:nvPr>
        </p:nvSpPr>
        <p:spPr>
          <a:xfrm>
            <a:off x="7519354" y="1670477"/>
            <a:ext cx="3548699" cy="554038"/>
          </a:xfrm>
        </p:spPr>
        <p:txBody>
          <a:bodyPr/>
          <a:lstStyle>
            <a:lvl1pPr>
              <a:lnSpc>
                <a:spcPct val="125000"/>
              </a:lnSpc>
              <a:defRPr sz="1400">
                <a:solidFill>
                  <a:schemeClr val="bg1"/>
                </a:solidFill>
              </a:defRPr>
            </a:lvl1pPr>
            <a:lvl2pPr marL="172800" indent="-172800">
              <a:spcAft>
                <a:spcPts val="600"/>
              </a:spcAft>
              <a:buClr>
                <a:schemeClr val="bg1"/>
              </a:buClr>
              <a:buFont typeface="Arial" panose="020B0604020202020204" pitchFamily="34" charset="0"/>
              <a:buChar char="•"/>
              <a:defRPr sz="1400">
                <a:solidFill>
                  <a:schemeClr val="bg1"/>
                </a:solidFill>
              </a:defRPr>
            </a:lvl2pPr>
            <a:lvl3pPr marL="0" indent="0">
              <a:buNone/>
              <a:defRPr/>
            </a:lvl3pPr>
          </a:lstStyle>
          <a:p>
            <a:pPr lvl="0"/>
            <a:r>
              <a:rPr lang="en-US"/>
              <a:t>Click to edit Master text styles</a:t>
            </a:r>
          </a:p>
          <a:p>
            <a:pPr lvl="1"/>
            <a:r>
              <a:rPr lang="en-US"/>
              <a:t>Second level</a:t>
            </a:r>
          </a:p>
        </p:txBody>
      </p:sp>
      <p:sp>
        <p:nvSpPr>
          <p:cNvPr id="18" name="Text Placeholder 12">
            <a:extLst>
              <a:ext uri="{FF2B5EF4-FFF2-40B4-BE49-F238E27FC236}">
                <a16:creationId xmlns:a16="http://schemas.microsoft.com/office/drawing/2014/main" id="{07A90611-49C9-7324-9F77-23AF97A29FB8}"/>
              </a:ext>
            </a:extLst>
          </p:cNvPr>
          <p:cNvSpPr>
            <a:spLocks noGrp="1"/>
          </p:cNvSpPr>
          <p:nvPr>
            <p:ph type="body" sz="quarter" idx="18" hasCustomPrompt="1"/>
          </p:nvPr>
        </p:nvSpPr>
        <p:spPr>
          <a:xfrm>
            <a:off x="5037973" y="3299581"/>
            <a:ext cx="699252" cy="756000"/>
          </a:xfrm>
        </p:spPr>
        <p:txBody>
          <a:bodyPr anchor="ctr" anchorCtr="0">
            <a:noAutofit/>
          </a:bodyPr>
          <a:lstStyle>
            <a:lvl1pPr>
              <a:spcAft>
                <a:spcPts val="0"/>
              </a:spcAft>
              <a:defRPr sz="4000">
                <a:solidFill>
                  <a:schemeClr val="bg1"/>
                </a:solidFill>
              </a:defRPr>
            </a:lvl1pPr>
          </a:lstStyle>
          <a:p>
            <a:pPr lvl="0"/>
            <a:r>
              <a:rPr lang="en-US"/>
              <a:t>XX</a:t>
            </a:r>
          </a:p>
        </p:txBody>
      </p:sp>
      <p:sp>
        <p:nvSpPr>
          <p:cNvPr id="26" name="Text Placeholder 22">
            <a:extLst>
              <a:ext uri="{FF2B5EF4-FFF2-40B4-BE49-F238E27FC236}">
                <a16:creationId xmlns:a16="http://schemas.microsoft.com/office/drawing/2014/main" id="{432357E6-CEDA-40FD-03BF-9D3DC7ED9320}"/>
              </a:ext>
            </a:extLst>
          </p:cNvPr>
          <p:cNvSpPr>
            <a:spLocks noGrp="1"/>
          </p:cNvSpPr>
          <p:nvPr>
            <p:ph type="body" sz="quarter" idx="17" hasCustomPrompt="1"/>
          </p:nvPr>
        </p:nvSpPr>
        <p:spPr>
          <a:xfrm>
            <a:off x="5926890" y="3371281"/>
            <a:ext cx="1375609" cy="536400"/>
          </a:xfrm>
        </p:spPr>
        <p:txBody>
          <a:bodyPr/>
          <a:lstStyle>
            <a:lvl1pPr>
              <a:lnSpc>
                <a:spcPct val="125000"/>
              </a:lnSpc>
              <a:defRPr sz="1600">
                <a:solidFill>
                  <a:schemeClr val="bg1"/>
                </a:solidFill>
              </a:defRPr>
            </a:lvl1pPr>
          </a:lstStyle>
          <a:p>
            <a:pPr lvl="0"/>
            <a:r>
              <a:rPr lang="en-US"/>
              <a:t>Body text heading</a:t>
            </a:r>
          </a:p>
        </p:txBody>
      </p:sp>
      <p:sp>
        <p:nvSpPr>
          <p:cNvPr id="27" name="Text Placeholder 23">
            <a:extLst>
              <a:ext uri="{FF2B5EF4-FFF2-40B4-BE49-F238E27FC236}">
                <a16:creationId xmlns:a16="http://schemas.microsoft.com/office/drawing/2014/main" id="{EAD51E31-13BC-D1FE-FFB7-7A0F4D68FDC9}"/>
              </a:ext>
            </a:extLst>
          </p:cNvPr>
          <p:cNvSpPr>
            <a:spLocks noGrp="1"/>
          </p:cNvSpPr>
          <p:nvPr>
            <p:ph type="body" sz="quarter" idx="22"/>
          </p:nvPr>
        </p:nvSpPr>
        <p:spPr>
          <a:xfrm>
            <a:off x="7519352" y="3387680"/>
            <a:ext cx="3548699" cy="554400"/>
          </a:xfrm>
        </p:spPr>
        <p:txBody>
          <a:bodyPr/>
          <a:lstStyle>
            <a:lvl1pPr>
              <a:lnSpc>
                <a:spcPct val="125000"/>
              </a:lnSpc>
              <a:defRPr sz="1400">
                <a:solidFill>
                  <a:schemeClr val="bg1"/>
                </a:solidFill>
              </a:defRPr>
            </a:lvl1pPr>
            <a:lvl2pPr marL="172800" indent="-172800">
              <a:spcAft>
                <a:spcPts val="600"/>
              </a:spcAft>
              <a:buClr>
                <a:schemeClr val="bg1"/>
              </a:buClr>
              <a:buFont typeface="Arial" panose="020B0604020202020204" pitchFamily="34" charset="0"/>
              <a:buChar char="•"/>
              <a:defRPr sz="1400">
                <a:solidFill>
                  <a:schemeClr val="bg1"/>
                </a:solidFill>
              </a:defRPr>
            </a:lvl2pPr>
          </a:lstStyle>
          <a:p>
            <a:pPr lvl="0"/>
            <a:r>
              <a:rPr lang="en-US"/>
              <a:t>Click to edit Master text styles</a:t>
            </a:r>
          </a:p>
          <a:p>
            <a:pPr lvl="1"/>
            <a:r>
              <a:rPr lang="en-US"/>
              <a:t>Second level</a:t>
            </a:r>
          </a:p>
        </p:txBody>
      </p:sp>
      <p:sp>
        <p:nvSpPr>
          <p:cNvPr id="21" name="Text Placeholder 22">
            <a:extLst>
              <a:ext uri="{FF2B5EF4-FFF2-40B4-BE49-F238E27FC236}">
                <a16:creationId xmlns:a16="http://schemas.microsoft.com/office/drawing/2014/main" id="{AE7D9EF4-62BF-D634-B5DD-88C68D591F64}"/>
              </a:ext>
            </a:extLst>
          </p:cNvPr>
          <p:cNvSpPr>
            <a:spLocks noGrp="1"/>
          </p:cNvSpPr>
          <p:nvPr>
            <p:ph type="body" sz="quarter" idx="20" hasCustomPrompt="1"/>
          </p:nvPr>
        </p:nvSpPr>
        <p:spPr>
          <a:xfrm>
            <a:off x="5037973" y="5016502"/>
            <a:ext cx="699252" cy="756000"/>
          </a:xfrm>
        </p:spPr>
        <p:txBody>
          <a:bodyPr anchor="ctr" anchorCtr="0"/>
          <a:lstStyle>
            <a:lvl1pPr>
              <a:spcAft>
                <a:spcPts val="0"/>
              </a:spcAft>
              <a:defRPr sz="4000">
                <a:solidFill>
                  <a:schemeClr val="bg1"/>
                </a:solidFill>
              </a:defRPr>
            </a:lvl1pPr>
          </a:lstStyle>
          <a:p>
            <a:pPr lvl="0"/>
            <a:r>
              <a:rPr lang="en-US"/>
              <a:t>XX</a:t>
            </a:r>
          </a:p>
        </p:txBody>
      </p:sp>
      <p:sp>
        <p:nvSpPr>
          <p:cNvPr id="28" name="Text Placeholder 22">
            <a:extLst>
              <a:ext uri="{FF2B5EF4-FFF2-40B4-BE49-F238E27FC236}">
                <a16:creationId xmlns:a16="http://schemas.microsoft.com/office/drawing/2014/main" id="{53439D67-946E-C2FC-5A01-07D21D9D2B3A}"/>
              </a:ext>
            </a:extLst>
          </p:cNvPr>
          <p:cNvSpPr>
            <a:spLocks noGrp="1"/>
          </p:cNvSpPr>
          <p:nvPr>
            <p:ph type="body" sz="quarter" idx="23" hasCustomPrompt="1"/>
          </p:nvPr>
        </p:nvSpPr>
        <p:spPr>
          <a:xfrm>
            <a:off x="5926890" y="5088202"/>
            <a:ext cx="1375609" cy="536400"/>
          </a:xfrm>
        </p:spPr>
        <p:txBody>
          <a:bodyPr/>
          <a:lstStyle>
            <a:lvl1pPr>
              <a:lnSpc>
                <a:spcPct val="125000"/>
              </a:lnSpc>
              <a:defRPr sz="1600">
                <a:solidFill>
                  <a:schemeClr val="bg1"/>
                </a:solidFill>
              </a:defRPr>
            </a:lvl1pPr>
          </a:lstStyle>
          <a:p>
            <a:pPr lvl="0"/>
            <a:r>
              <a:rPr lang="en-US"/>
              <a:t>Body text heading</a:t>
            </a:r>
          </a:p>
        </p:txBody>
      </p:sp>
      <p:sp>
        <p:nvSpPr>
          <p:cNvPr id="29" name="Text Placeholder 28">
            <a:extLst>
              <a:ext uri="{FF2B5EF4-FFF2-40B4-BE49-F238E27FC236}">
                <a16:creationId xmlns:a16="http://schemas.microsoft.com/office/drawing/2014/main" id="{16D73207-AF72-C5DD-3484-E765DC5E60B9}"/>
              </a:ext>
            </a:extLst>
          </p:cNvPr>
          <p:cNvSpPr>
            <a:spLocks noGrp="1"/>
          </p:cNvSpPr>
          <p:nvPr>
            <p:ph type="body" sz="quarter" idx="24"/>
          </p:nvPr>
        </p:nvSpPr>
        <p:spPr>
          <a:xfrm>
            <a:off x="7519353" y="5104602"/>
            <a:ext cx="3548699" cy="554400"/>
          </a:xfrm>
        </p:spPr>
        <p:txBody>
          <a:bodyPr/>
          <a:lstStyle>
            <a:lvl1pPr>
              <a:lnSpc>
                <a:spcPct val="125000"/>
              </a:lnSpc>
              <a:defRPr sz="1400">
                <a:solidFill>
                  <a:schemeClr val="bg1"/>
                </a:solidFill>
              </a:defRPr>
            </a:lvl1pPr>
            <a:lvl2pPr marL="172800" indent="-172800">
              <a:buClr>
                <a:schemeClr val="bg1"/>
              </a:buClr>
              <a:buFont typeface="Arial" panose="020B0604020202020204" pitchFamily="34" charset="0"/>
              <a:buChar char="•"/>
              <a:defRPr sz="1400">
                <a:solidFill>
                  <a:schemeClr val="bg1"/>
                </a:solidFill>
              </a:defRPr>
            </a:lvl2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9D914089-15EA-A0C5-B0F2-908F26909436}"/>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8AAA3DF2-04BB-9A62-EF6F-A7D56C69445A}"/>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9" name="Text Placeholder 9">
            <a:extLst>
              <a:ext uri="{FF2B5EF4-FFF2-40B4-BE49-F238E27FC236}">
                <a16:creationId xmlns:a16="http://schemas.microsoft.com/office/drawing/2014/main" id="{5039F91D-BE7A-3FAC-509B-D2CB0941863D}"/>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2234548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9.xml><?xml version="1.0" encoding="utf-8"?>
<p:sldLayout xmlns:a="http://schemas.openxmlformats.org/drawingml/2006/main" xmlns:r="http://schemas.openxmlformats.org/officeDocument/2006/relationships" xmlns:p="http://schemas.openxmlformats.org/presentationml/2006/main" preserve="1">
  <p:cSld name="13_Next steps x4 _Opt. A">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8E19C7EF-F0B8-3CB6-4951-9A2A1844185F}"/>
              </a:ext>
            </a:extLst>
          </p:cNvPr>
          <p:cNvSpPr/>
          <p:nvPr/>
        </p:nvSpPr>
        <p:spPr>
          <a:xfrm>
            <a:off x="4675189" y="1063497"/>
            <a:ext cx="6724650" cy="5159089"/>
          </a:xfrm>
          <a:prstGeom prst="roundRect">
            <a:avLst>
              <a:gd name="adj" fmla="val 2106"/>
            </a:avLst>
          </a:prstGeom>
          <a:solidFill>
            <a:schemeClr val="accent5"/>
          </a:solidFill>
          <a:ln w="6350" cap="flat">
            <a:noFill/>
            <a:prstDash val="solid"/>
            <a:miter/>
          </a:ln>
        </p:spPr>
        <p:txBody>
          <a:bodyPr rtlCol="0" anchor="ctr"/>
          <a:lstStyle/>
          <a:p>
            <a:endParaRPr lang="en-AU"/>
          </a:p>
        </p:txBody>
      </p:sp>
      <p:sp>
        <p:nvSpPr>
          <p:cNvPr id="9" name="Rectangle: Rounded Corners 8">
            <a:extLst>
              <a:ext uri="{FF2B5EF4-FFF2-40B4-BE49-F238E27FC236}">
                <a16:creationId xmlns:a16="http://schemas.microsoft.com/office/drawing/2014/main" id="{52554963-76BC-1ED4-F8F2-25D37D3D8886}"/>
              </a:ext>
            </a:extLst>
          </p:cNvPr>
          <p:cNvSpPr/>
          <p:nvPr/>
        </p:nvSpPr>
        <p:spPr>
          <a:xfrm>
            <a:off x="4675189" y="1063497"/>
            <a:ext cx="6724650" cy="3892768"/>
          </a:xfrm>
          <a:prstGeom prst="roundRect">
            <a:avLst>
              <a:gd name="adj" fmla="val 2791"/>
            </a:avLst>
          </a:prstGeom>
          <a:solidFill>
            <a:schemeClr val="accent3"/>
          </a:solidFill>
          <a:ln w="6350" cap="flat">
            <a:noFill/>
            <a:prstDash val="solid"/>
            <a:miter/>
          </a:ln>
        </p:spPr>
        <p:txBody>
          <a:bodyPr rtlCol="0" anchor="ctr"/>
          <a:lstStyle/>
          <a:p>
            <a:endParaRPr lang="en-AU"/>
          </a:p>
        </p:txBody>
      </p:sp>
      <p:sp>
        <p:nvSpPr>
          <p:cNvPr id="14" name="Rectangle: Rounded Corners 13">
            <a:extLst>
              <a:ext uri="{FF2B5EF4-FFF2-40B4-BE49-F238E27FC236}">
                <a16:creationId xmlns:a16="http://schemas.microsoft.com/office/drawing/2014/main" id="{867C64BA-D6B5-86A4-A2BD-F94774C9E790}"/>
              </a:ext>
            </a:extLst>
          </p:cNvPr>
          <p:cNvSpPr/>
          <p:nvPr/>
        </p:nvSpPr>
        <p:spPr>
          <a:xfrm>
            <a:off x="4675189" y="1063497"/>
            <a:ext cx="6724650" cy="2638171"/>
          </a:xfrm>
          <a:prstGeom prst="roundRect">
            <a:avLst>
              <a:gd name="adj" fmla="val 4119"/>
            </a:avLst>
          </a:prstGeom>
          <a:solidFill>
            <a:schemeClr val="accent2"/>
          </a:solidFill>
          <a:ln w="6350" cap="flat">
            <a:noFill/>
            <a:prstDash val="solid"/>
            <a:miter/>
          </a:ln>
        </p:spPr>
        <p:txBody>
          <a:bodyPr rtlCol="0" anchor="ctr"/>
          <a:lstStyle/>
          <a:p>
            <a:endParaRPr lang="en-AU"/>
          </a:p>
        </p:txBody>
      </p:sp>
      <p:sp>
        <p:nvSpPr>
          <p:cNvPr id="15" name="Rectangle: Rounded Corners 14">
            <a:extLst>
              <a:ext uri="{FF2B5EF4-FFF2-40B4-BE49-F238E27FC236}">
                <a16:creationId xmlns:a16="http://schemas.microsoft.com/office/drawing/2014/main" id="{EBCDB23C-8588-CF74-8E24-87E9FE413DCD}"/>
              </a:ext>
            </a:extLst>
          </p:cNvPr>
          <p:cNvSpPr/>
          <p:nvPr/>
        </p:nvSpPr>
        <p:spPr>
          <a:xfrm>
            <a:off x="4675189" y="1063497"/>
            <a:ext cx="6724650" cy="1383574"/>
          </a:xfrm>
          <a:prstGeom prst="roundRect">
            <a:avLst>
              <a:gd name="adj" fmla="val 7854"/>
            </a:avLst>
          </a:prstGeom>
          <a:solidFill>
            <a:schemeClr val="accent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67A48D77-B9FB-1928-BB08-14D0B0E37B59}"/>
              </a:ext>
            </a:extLst>
          </p:cNvPr>
          <p:cNvSpPr>
            <a:spLocks noGrp="1"/>
          </p:cNvSpPr>
          <p:nvPr>
            <p:ph type="title" hasCustomPrompt="1"/>
          </p:nvPr>
        </p:nvSpPr>
        <p:spPr>
          <a:xfrm>
            <a:off x="790576" y="1766888"/>
            <a:ext cx="3360738" cy="1486800"/>
          </a:xfrm>
        </p:spPr>
        <p:txBody>
          <a:bodyPr/>
          <a:lstStyle/>
          <a:p>
            <a:r>
              <a:rPr lang="en-US"/>
              <a:t>Title goes here</a:t>
            </a:r>
            <a:endParaRPr lang="en-AU"/>
          </a:p>
        </p:txBody>
      </p:sp>
      <p:sp>
        <p:nvSpPr>
          <p:cNvPr id="17" name="Text Placeholder 15">
            <a:extLst>
              <a:ext uri="{FF2B5EF4-FFF2-40B4-BE49-F238E27FC236}">
                <a16:creationId xmlns:a16="http://schemas.microsoft.com/office/drawing/2014/main" id="{5C0CE53D-4060-C773-4B43-C07A902B16BA}"/>
              </a:ext>
            </a:extLst>
          </p:cNvPr>
          <p:cNvSpPr>
            <a:spLocks noGrp="1"/>
          </p:cNvSpPr>
          <p:nvPr>
            <p:ph type="body" sz="quarter" idx="16" hasCustomPrompt="1"/>
          </p:nvPr>
        </p:nvSpPr>
        <p:spPr>
          <a:xfrm>
            <a:off x="5037973" y="1357484"/>
            <a:ext cx="699252" cy="795600"/>
          </a:xfrm>
        </p:spPr>
        <p:txBody>
          <a:bodyPr anchor="ctr" anchorCtr="0"/>
          <a:lstStyle>
            <a:lvl1pPr>
              <a:spcAft>
                <a:spcPts val="0"/>
              </a:spcAft>
              <a:defRPr sz="4000">
                <a:solidFill>
                  <a:schemeClr val="bg1"/>
                </a:solidFill>
              </a:defRPr>
            </a:lvl1pPr>
          </a:lstStyle>
          <a:p>
            <a:pPr lvl="0"/>
            <a:r>
              <a:rPr lang="en-US"/>
              <a:t>XX</a:t>
            </a:r>
          </a:p>
        </p:txBody>
      </p:sp>
      <p:sp>
        <p:nvSpPr>
          <p:cNvPr id="22" name="Text Placeholder 9">
            <a:extLst>
              <a:ext uri="{FF2B5EF4-FFF2-40B4-BE49-F238E27FC236}">
                <a16:creationId xmlns:a16="http://schemas.microsoft.com/office/drawing/2014/main" id="{8E3D45E9-FF90-EB71-DFE3-A4FD89263208}"/>
              </a:ext>
            </a:extLst>
          </p:cNvPr>
          <p:cNvSpPr>
            <a:spLocks noGrp="1"/>
          </p:cNvSpPr>
          <p:nvPr>
            <p:ph type="body" sz="quarter" idx="15" hasCustomPrompt="1"/>
          </p:nvPr>
        </p:nvSpPr>
        <p:spPr>
          <a:xfrm>
            <a:off x="5863391" y="1487084"/>
            <a:ext cx="1242000" cy="536400"/>
          </a:xfrm>
        </p:spPr>
        <p:txBody>
          <a:bodyPr/>
          <a:lstStyle>
            <a:lvl1pPr>
              <a:lnSpc>
                <a:spcPct val="125000"/>
              </a:lnSpc>
              <a:spcBef>
                <a:spcPts val="0"/>
              </a:spcBef>
              <a:spcAft>
                <a:spcPts val="1200"/>
              </a:spcAft>
              <a:defRPr sz="1400">
                <a:solidFill>
                  <a:schemeClr val="bg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p:txBody>
      </p:sp>
      <p:sp>
        <p:nvSpPr>
          <p:cNvPr id="25" name="Text Placeholder 21">
            <a:extLst>
              <a:ext uri="{FF2B5EF4-FFF2-40B4-BE49-F238E27FC236}">
                <a16:creationId xmlns:a16="http://schemas.microsoft.com/office/drawing/2014/main" id="{AC0768FB-FD6C-C198-5450-6E3732117992}"/>
              </a:ext>
            </a:extLst>
          </p:cNvPr>
          <p:cNvSpPr>
            <a:spLocks noGrp="1"/>
          </p:cNvSpPr>
          <p:nvPr>
            <p:ph type="body" sz="quarter" idx="21"/>
          </p:nvPr>
        </p:nvSpPr>
        <p:spPr>
          <a:xfrm>
            <a:off x="7519354" y="1478265"/>
            <a:ext cx="3548699" cy="554038"/>
          </a:xfrm>
        </p:spPr>
        <p:txBody>
          <a:bodyPr/>
          <a:lstStyle>
            <a:lvl1pPr>
              <a:lnSpc>
                <a:spcPct val="125000"/>
              </a:lnSpc>
              <a:defRPr sz="1400">
                <a:solidFill>
                  <a:schemeClr val="bg1"/>
                </a:solidFill>
              </a:defRPr>
            </a:lvl1pPr>
            <a:lvl2pPr marL="172800" indent="-172800">
              <a:spcAft>
                <a:spcPts val="600"/>
              </a:spcAft>
              <a:buClr>
                <a:schemeClr val="bg1"/>
              </a:buClr>
              <a:buFont typeface="Arial" panose="020B0604020202020204" pitchFamily="34" charset="0"/>
              <a:buChar char="•"/>
              <a:defRPr>
                <a:solidFill>
                  <a:schemeClr val="bg1"/>
                </a:solidFill>
              </a:defRPr>
            </a:lvl2pPr>
            <a:lvl3pPr marL="0" indent="0">
              <a:buNone/>
              <a:defRPr/>
            </a:lvl3pPr>
          </a:lstStyle>
          <a:p>
            <a:pPr lvl="0"/>
            <a:r>
              <a:rPr lang="en-US"/>
              <a:t>Click to edit Master text styles</a:t>
            </a:r>
          </a:p>
          <a:p>
            <a:pPr lvl="1"/>
            <a:r>
              <a:rPr lang="en-US"/>
              <a:t>Second level</a:t>
            </a:r>
          </a:p>
        </p:txBody>
      </p:sp>
      <p:sp>
        <p:nvSpPr>
          <p:cNvPr id="18" name="Text Placeholder 12">
            <a:extLst>
              <a:ext uri="{FF2B5EF4-FFF2-40B4-BE49-F238E27FC236}">
                <a16:creationId xmlns:a16="http://schemas.microsoft.com/office/drawing/2014/main" id="{07A90611-49C9-7324-9F77-23AF97A29FB8}"/>
              </a:ext>
            </a:extLst>
          </p:cNvPr>
          <p:cNvSpPr>
            <a:spLocks noGrp="1"/>
          </p:cNvSpPr>
          <p:nvPr>
            <p:ph type="body" sz="quarter" idx="18" hasCustomPrompt="1"/>
          </p:nvPr>
        </p:nvSpPr>
        <p:spPr>
          <a:xfrm>
            <a:off x="5037973" y="2701386"/>
            <a:ext cx="699252" cy="756000"/>
          </a:xfrm>
        </p:spPr>
        <p:txBody>
          <a:bodyPr anchor="ctr" anchorCtr="0">
            <a:noAutofit/>
          </a:bodyPr>
          <a:lstStyle>
            <a:lvl1pPr>
              <a:spcAft>
                <a:spcPts val="0"/>
              </a:spcAft>
              <a:defRPr sz="4000">
                <a:solidFill>
                  <a:schemeClr val="bg1"/>
                </a:solidFill>
              </a:defRPr>
            </a:lvl1pPr>
          </a:lstStyle>
          <a:p>
            <a:pPr lvl="0"/>
            <a:r>
              <a:rPr lang="en-US"/>
              <a:t>XX</a:t>
            </a:r>
          </a:p>
        </p:txBody>
      </p:sp>
      <p:sp>
        <p:nvSpPr>
          <p:cNvPr id="26" name="Text Placeholder 22">
            <a:extLst>
              <a:ext uri="{FF2B5EF4-FFF2-40B4-BE49-F238E27FC236}">
                <a16:creationId xmlns:a16="http://schemas.microsoft.com/office/drawing/2014/main" id="{432357E6-CEDA-40FD-03BF-9D3DC7ED9320}"/>
              </a:ext>
            </a:extLst>
          </p:cNvPr>
          <p:cNvSpPr>
            <a:spLocks noGrp="1"/>
          </p:cNvSpPr>
          <p:nvPr>
            <p:ph type="body" sz="quarter" idx="17" hasCustomPrompt="1"/>
          </p:nvPr>
        </p:nvSpPr>
        <p:spPr>
          <a:xfrm>
            <a:off x="5863391" y="2811186"/>
            <a:ext cx="1242000" cy="536400"/>
          </a:xfrm>
        </p:spPr>
        <p:txBody>
          <a:bodyPr/>
          <a:lstStyle>
            <a:lvl1pPr>
              <a:lnSpc>
                <a:spcPct val="125000"/>
              </a:lnSpc>
              <a:defRPr sz="1400">
                <a:solidFill>
                  <a:schemeClr val="bg1"/>
                </a:solidFill>
              </a:defRPr>
            </a:lvl1pPr>
          </a:lstStyle>
          <a:p>
            <a:pPr lvl="0"/>
            <a:r>
              <a:rPr lang="en-US"/>
              <a:t>Body text heading</a:t>
            </a:r>
          </a:p>
        </p:txBody>
      </p:sp>
      <p:sp>
        <p:nvSpPr>
          <p:cNvPr id="27" name="Text Placeholder 23">
            <a:extLst>
              <a:ext uri="{FF2B5EF4-FFF2-40B4-BE49-F238E27FC236}">
                <a16:creationId xmlns:a16="http://schemas.microsoft.com/office/drawing/2014/main" id="{EAD51E31-13BC-D1FE-FFB7-7A0F4D68FDC9}"/>
              </a:ext>
            </a:extLst>
          </p:cNvPr>
          <p:cNvSpPr>
            <a:spLocks noGrp="1"/>
          </p:cNvSpPr>
          <p:nvPr>
            <p:ph type="body" sz="quarter" idx="22"/>
          </p:nvPr>
        </p:nvSpPr>
        <p:spPr>
          <a:xfrm>
            <a:off x="7519352" y="2814751"/>
            <a:ext cx="3548699" cy="554400"/>
          </a:xfrm>
        </p:spPr>
        <p:txBody>
          <a:bodyPr/>
          <a:lstStyle>
            <a:lvl1pPr>
              <a:lnSpc>
                <a:spcPct val="125000"/>
              </a:lnSpc>
              <a:defRPr sz="1400">
                <a:solidFill>
                  <a:schemeClr val="bg1"/>
                </a:solidFill>
              </a:defRPr>
            </a:lvl1pPr>
            <a:lvl2pPr marL="172800" indent="-172800">
              <a:spcAft>
                <a:spcPts val="600"/>
              </a:spcAft>
              <a:buClr>
                <a:schemeClr val="bg1"/>
              </a:buClr>
              <a:buFont typeface="Arial" panose="020B0604020202020204" pitchFamily="34" charset="0"/>
              <a:buChar char="•"/>
              <a:defRPr>
                <a:solidFill>
                  <a:schemeClr val="bg1"/>
                </a:solidFill>
              </a:defRPr>
            </a:lvl2pPr>
          </a:lstStyle>
          <a:p>
            <a:pPr lvl="0"/>
            <a:r>
              <a:rPr lang="en-US"/>
              <a:t>Click to edit Master text styles</a:t>
            </a:r>
          </a:p>
          <a:p>
            <a:pPr lvl="1"/>
            <a:r>
              <a:rPr lang="en-US"/>
              <a:t>Second level</a:t>
            </a:r>
          </a:p>
        </p:txBody>
      </p:sp>
      <p:sp>
        <p:nvSpPr>
          <p:cNvPr id="21" name="Text Placeholder 22">
            <a:extLst>
              <a:ext uri="{FF2B5EF4-FFF2-40B4-BE49-F238E27FC236}">
                <a16:creationId xmlns:a16="http://schemas.microsoft.com/office/drawing/2014/main" id="{AE7D9EF4-62BF-D634-B5DD-88C68D591F64}"/>
              </a:ext>
            </a:extLst>
          </p:cNvPr>
          <p:cNvSpPr>
            <a:spLocks noGrp="1"/>
          </p:cNvSpPr>
          <p:nvPr>
            <p:ph type="body" sz="quarter" idx="20" hasCustomPrompt="1"/>
          </p:nvPr>
        </p:nvSpPr>
        <p:spPr>
          <a:xfrm>
            <a:off x="5037973" y="3936326"/>
            <a:ext cx="699252" cy="756000"/>
          </a:xfrm>
        </p:spPr>
        <p:txBody>
          <a:bodyPr anchor="ctr" anchorCtr="0"/>
          <a:lstStyle>
            <a:lvl1pPr>
              <a:spcAft>
                <a:spcPts val="0"/>
              </a:spcAft>
              <a:defRPr sz="4000">
                <a:solidFill>
                  <a:schemeClr val="bg1"/>
                </a:solidFill>
              </a:defRPr>
            </a:lvl1pPr>
          </a:lstStyle>
          <a:p>
            <a:pPr lvl="0"/>
            <a:r>
              <a:rPr lang="en-US"/>
              <a:t>XX</a:t>
            </a:r>
          </a:p>
        </p:txBody>
      </p:sp>
      <p:sp>
        <p:nvSpPr>
          <p:cNvPr id="28" name="Text Placeholder 22">
            <a:extLst>
              <a:ext uri="{FF2B5EF4-FFF2-40B4-BE49-F238E27FC236}">
                <a16:creationId xmlns:a16="http://schemas.microsoft.com/office/drawing/2014/main" id="{53439D67-946E-C2FC-5A01-07D21D9D2B3A}"/>
              </a:ext>
            </a:extLst>
          </p:cNvPr>
          <p:cNvSpPr>
            <a:spLocks noGrp="1"/>
          </p:cNvSpPr>
          <p:nvPr>
            <p:ph type="body" sz="quarter" idx="23" hasCustomPrompt="1"/>
          </p:nvPr>
        </p:nvSpPr>
        <p:spPr>
          <a:xfrm>
            <a:off x="5863391" y="4046126"/>
            <a:ext cx="1242000" cy="536400"/>
          </a:xfrm>
        </p:spPr>
        <p:txBody>
          <a:bodyPr/>
          <a:lstStyle>
            <a:lvl1pPr>
              <a:lnSpc>
                <a:spcPct val="125000"/>
              </a:lnSpc>
              <a:defRPr sz="1400">
                <a:solidFill>
                  <a:schemeClr val="bg1"/>
                </a:solidFill>
              </a:defRPr>
            </a:lvl1pPr>
          </a:lstStyle>
          <a:p>
            <a:pPr lvl="0"/>
            <a:r>
              <a:rPr lang="en-US"/>
              <a:t>Body text heading</a:t>
            </a:r>
          </a:p>
        </p:txBody>
      </p:sp>
      <p:sp>
        <p:nvSpPr>
          <p:cNvPr id="29" name="Text Placeholder 28">
            <a:extLst>
              <a:ext uri="{FF2B5EF4-FFF2-40B4-BE49-F238E27FC236}">
                <a16:creationId xmlns:a16="http://schemas.microsoft.com/office/drawing/2014/main" id="{16D73207-AF72-C5DD-3484-E765DC5E60B9}"/>
              </a:ext>
            </a:extLst>
          </p:cNvPr>
          <p:cNvSpPr>
            <a:spLocks noGrp="1"/>
          </p:cNvSpPr>
          <p:nvPr>
            <p:ph type="body" sz="quarter" idx="24"/>
          </p:nvPr>
        </p:nvSpPr>
        <p:spPr>
          <a:xfrm>
            <a:off x="7519353" y="4046103"/>
            <a:ext cx="3548699" cy="554400"/>
          </a:xfrm>
        </p:spPr>
        <p:txBody>
          <a:bodyPr/>
          <a:lstStyle>
            <a:lvl1pPr>
              <a:lnSpc>
                <a:spcPct val="125000"/>
              </a:lnSpc>
              <a:defRPr sz="1400">
                <a:solidFill>
                  <a:schemeClr val="bg1"/>
                </a:solidFill>
              </a:defRPr>
            </a:lvl1pPr>
            <a:lvl2pPr marL="172800" indent="-172800">
              <a:buClr>
                <a:schemeClr val="bg1"/>
              </a:buClr>
              <a:buFont typeface="Arial" panose="020B0604020202020204" pitchFamily="34" charset="0"/>
              <a:buChar char="•"/>
              <a:defRPr>
                <a:solidFill>
                  <a:schemeClr val="bg1"/>
                </a:solidFill>
              </a:defRPr>
            </a:lvl2pPr>
          </a:lstStyle>
          <a:p>
            <a:pPr lvl="0"/>
            <a:r>
              <a:rPr lang="en-US"/>
              <a:t>Click to edit Master text styles</a:t>
            </a:r>
          </a:p>
          <a:p>
            <a:pPr lvl="1"/>
            <a:r>
              <a:rPr lang="en-US"/>
              <a:t>Second level</a:t>
            </a:r>
          </a:p>
        </p:txBody>
      </p:sp>
      <p:sp>
        <p:nvSpPr>
          <p:cNvPr id="35" name="Text Placeholder 34">
            <a:extLst>
              <a:ext uri="{FF2B5EF4-FFF2-40B4-BE49-F238E27FC236}">
                <a16:creationId xmlns:a16="http://schemas.microsoft.com/office/drawing/2014/main" id="{56BA1CCE-7F1C-204B-5F57-865273F22B41}"/>
              </a:ext>
            </a:extLst>
          </p:cNvPr>
          <p:cNvSpPr>
            <a:spLocks noGrp="1"/>
          </p:cNvSpPr>
          <p:nvPr>
            <p:ph type="body" sz="quarter" idx="27" hasCustomPrompt="1"/>
          </p:nvPr>
        </p:nvSpPr>
        <p:spPr>
          <a:xfrm>
            <a:off x="5038399" y="5172302"/>
            <a:ext cx="698400" cy="795600"/>
          </a:xfrm>
        </p:spPr>
        <p:txBody>
          <a:bodyPr anchor="ctr" anchorCtr="0">
            <a:noAutofit/>
          </a:bodyPr>
          <a:lstStyle>
            <a:lvl1pPr>
              <a:spcAft>
                <a:spcPts val="0"/>
              </a:spcAft>
              <a:defRPr sz="4000">
                <a:solidFill>
                  <a:schemeClr val="bg1"/>
                </a:solidFill>
              </a:defRPr>
            </a:lvl1pPr>
          </a:lstStyle>
          <a:p>
            <a:pPr lvl="0"/>
            <a:r>
              <a:rPr lang="en-US"/>
              <a:t>XX</a:t>
            </a:r>
          </a:p>
        </p:txBody>
      </p:sp>
      <p:sp>
        <p:nvSpPr>
          <p:cNvPr id="30" name="Text Placeholder 24">
            <a:extLst>
              <a:ext uri="{FF2B5EF4-FFF2-40B4-BE49-F238E27FC236}">
                <a16:creationId xmlns:a16="http://schemas.microsoft.com/office/drawing/2014/main" id="{7E2C12CB-1EB6-131E-9A01-8652EEBA223E}"/>
              </a:ext>
            </a:extLst>
          </p:cNvPr>
          <p:cNvSpPr>
            <a:spLocks noGrp="1"/>
          </p:cNvSpPr>
          <p:nvPr>
            <p:ph type="body" sz="quarter" idx="25" hasCustomPrompt="1"/>
          </p:nvPr>
        </p:nvSpPr>
        <p:spPr>
          <a:xfrm>
            <a:off x="5863391" y="5301902"/>
            <a:ext cx="1242000" cy="536400"/>
          </a:xfrm>
        </p:spPr>
        <p:txBody>
          <a:bodyPr/>
          <a:lstStyle>
            <a:lvl1pPr>
              <a:lnSpc>
                <a:spcPct val="125000"/>
              </a:lnSpc>
              <a:defRPr sz="1400">
                <a:solidFill>
                  <a:schemeClr val="bg1"/>
                </a:solidFill>
              </a:defRPr>
            </a:lvl1pPr>
          </a:lstStyle>
          <a:p>
            <a:pPr lvl="0"/>
            <a:r>
              <a:rPr lang="en-US"/>
              <a:t>Body text heading</a:t>
            </a:r>
          </a:p>
        </p:txBody>
      </p:sp>
      <p:sp>
        <p:nvSpPr>
          <p:cNvPr id="31" name="Text Placeholder 27">
            <a:extLst>
              <a:ext uri="{FF2B5EF4-FFF2-40B4-BE49-F238E27FC236}">
                <a16:creationId xmlns:a16="http://schemas.microsoft.com/office/drawing/2014/main" id="{EEA51F24-599E-A394-0C84-564C2FECA257}"/>
              </a:ext>
            </a:extLst>
          </p:cNvPr>
          <p:cNvSpPr>
            <a:spLocks noGrp="1"/>
          </p:cNvSpPr>
          <p:nvPr>
            <p:ph type="body" sz="quarter" idx="26"/>
          </p:nvPr>
        </p:nvSpPr>
        <p:spPr>
          <a:xfrm>
            <a:off x="7519351" y="5301988"/>
            <a:ext cx="3548699" cy="554400"/>
          </a:xfrm>
        </p:spPr>
        <p:txBody>
          <a:bodyPr/>
          <a:lstStyle>
            <a:lvl1pPr>
              <a:lnSpc>
                <a:spcPct val="125000"/>
              </a:lnSpc>
              <a:defRPr sz="1400">
                <a:solidFill>
                  <a:schemeClr val="bg1"/>
                </a:solidFill>
              </a:defRPr>
            </a:lvl1pPr>
            <a:lvl2pPr marL="172800" indent="-172800">
              <a:spcAft>
                <a:spcPts val="600"/>
              </a:spcAft>
              <a:buClr>
                <a:schemeClr val="bg1"/>
              </a:buClr>
              <a:buFont typeface="Arial" panose="020B0604020202020204" pitchFamily="34" charset="0"/>
              <a:buChar char="•"/>
              <a:defRPr>
                <a:solidFill>
                  <a:schemeClr val="bg1"/>
                </a:solidFill>
              </a:defRPr>
            </a:lvl2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9D914089-15EA-A0C5-B0F2-908F26909436}"/>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8AAA3DF2-04BB-9A62-EF6F-A7D56C69445A}"/>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9" name="Text Placeholder 9">
            <a:extLst>
              <a:ext uri="{FF2B5EF4-FFF2-40B4-BE49-F238E27FC236}">
                <a16:creationId xmlns:a16="http://schemas.microsoft.com/office/drawing/2014/main" id="{5039F91D-BE7A-3FAC-509B-D2CB0941863D}"/>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611746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p:cSld name="Team/Presenter x5-6">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F610514-059F-BC05-2297-2E69255EB962}"/>
              </a:ext>
            </a:extLst>
          </p:cNvPr>
          <p:cNvSpPr/>
          <p:nvPr/>
        </p:nvSpPr>
        <p:spPr>
          <a:xfrm>
            <a:off x="2573019" y="1766886"/>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352601"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7911765"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793437"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6132183" y="1766886"/>
            <a:ext cx="1710000" cy="2192400"/>
          </a:xfrm>
          <a:prstGeom prst="roundRect">
            <a:avLst>
              <a:gd name="adj" fmla="val 6122"/>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2562219"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9691345" y="1766886"/>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2931837"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492183"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10051345"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2922219"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40" name="Picture Placeholder 26">
            <a:extLst>
              <a:ext uri="{FF2B5EF4-FFF2-40B4-BE49-F238E27FC236}">
                <a16:creationId xmlns:a16="http://schemas.microsoft.com/office/drawing/2014/main" id="{10E2DBDE-3283-50A5-EBBD-CAECC7185626}"/>
              </a:ext>
            </a:extLst>
          </p:cNvPr>
          <p:cNvSpPr>
            <a:spLocks noGrp="1"/>
          </p:cNvSpPr>
          <p:nvPr>
            <p:ph type="pic" sz="quarter" idx="28" hasCustomPrompt="1"/>
          </p:nvPr>
        </p:nvSpPr>
        <p:spPr>
          <a:xfrm>
            <a:off x="4352601"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1" name="Rectangle: Rounded Corners 40">
            <a:extLst>
              <a:ext uri="{FF2B5EF4-FFF2-40B4-BE49-F238E27FC236}">
                <a16:creationId xmlns:a16="http://schemas.microsoft.com/office/drawing/2014/main" id="{7579163E-703E-9CBD-1F67-B523CEEF62D5}"/>
              </a:ext>
            </a:extLst>
          </p:cNvPr>
          <p:cNvSpPr/>
          <p:nvPr/>
        </p:nvSpPr>
        <p:spPr>
          <a:xfrm>
            <a:off x="6121383"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2" name="Text Placeholder 8">
            <a:extLst>
              <a:ext uri="{FF2B5EF4-FFF2-40B4-BE49-F238E27FC236}">
                <a16:creationId xmlns:a16="http://schemas.microsoft.com/office/drawing/2014/main" id="{F63D1A85-883D-6DD4-89C6-7B8EC5E123C7}"/>
              </a:ext>
            </a:extLst>
          </p:cNvPr>
          <p:cNvSpPr>
            <a:spLocks noGrp="1"/>
          </p:cNvSpPr>
          <p:nvPr>
            <p:ph type="body" sz="quarter" idx="29" hasCustomPrompt="1"/>
          </p:nvPr>
        </p:nvSpPr>
        <p:spPr>
          <a:xfrm>
            <a:off x="6481383"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43" name="Picture Placeholder 26">
            <a:extLst>
              <a:ext uri="{FF2B5EF4-FFF2-40B4-BE49-F238E27FC236}">
                <a16:creationId xmlns:a16="http://schemas.microsoft.com/office/drawing/2014/main" id="{366800AD-F599-E7F4-4D55-8A71B106BFEA}"/>
              </a:ext>
            </a:extLst>
          </p:cNvPr>
          <p:cNvSpPr>
            <a:spLocks noGrp="1"/>
          </p:cNvSpPr>
          <p:nvPr>
            <p:ph type="pic" sz="quarter" idx="30" hasCustomPrompt="1"/>
          </p:nvPr>
        </p:nvSpPr>
        <p:spPr>
          <a:xfrm>
            <a:off x="7911765"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4" name="Rectangle: Rounded Corners 43">
            <a:extLst>
              <a:ext uri="{FF2B5EF4-FFF2-40B4-BE49-F238E27FC236}">
                <a16:creationId xmlns:a16="http://schemas.microsoft.com/office/drawing/2014/main" id="{8FACCEB5-856D-C8E6-93FC-39B2F83A9223}"/>
              </a:ext>
            </a:extLst>
          </p:cNvPr>
          <p:cNvSpPr/>
          <p:nvPr/>
        </p:nvSpPr>
        <p:spPr>
          <a:xfrm>
            <a:off x="9680547"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5" name="Text Placeholder 8">
            <a:extLst>
              <a:ext uri="{FF2B5EF4-FFF2-40B4-BE49-F238E27FC236}">
                <a16:creationId xmlns:a16="http://schemas.microsoft.com/office/drawing/2014/main" id="{F2CEE9CF-95A2-CF93-7049-1C6B7237B00A}"/>
              </a:ext>
            </a:extLst>
          </p:cNvPr>
          <p:cNvSpPr>
            <a:spLocks noGrp="1"/>
          </p:cNvSpPr>
          <p:nvPr>
            <p:ph type="body" sz="quarter" idx="31" hasCustomPrompt="1"/>
          </p:nvPr>
        </p:nvSpPr>
        <p:spPr>
          <a:xfrm>
            <a:off x="10040547"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Tree>
    <p:extLst>
      <p:ext uri="{BB962C8B-B14F-4D97-AF65-F5344CB8AC3E}">
        <p14:creationId xmlns:p14="http://schemas.microsoft.com/office/powerpoint/2010/main" val="1397878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0.xml><?xml version="1.0" encoding="utf-8"?>
<p:sldLayout xmlns:a="http://schemas.openxmlformats.org/drawingml/2006/main" xmlns:r="http://schemas.openxmlformats.org/officeDocument/2006/relationships" xmlns:p="http://schemas.openxmlformats.org/presentationml/2006/main" preserve="1">
  <p:cSld name="13_Case study _Opt. A">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84954F73-CB41-41F0-CC0B-A3C91D8E2670}"/>
              </a:ext>
            </a:extLst>
          </p:cNvPr>
          <p:cNvSpPr/>
          <p:nvPr/>
        </p:nvSpPr>
        <p:spPr>
          <a:xfrm>
            <a:off x="790575" y="790575"/>
            <a:ext cx="1339383" cy="216000"/>
          </a:xfrm>
          <a:prstGeom prst="roundRect">
            <a:avLst>
              <a:gd name="adj" fmla="val 50000"/>
            </a:avLst>
          </a:prstGeom>
          <a:solidFill>
            <a:schemeClr val="accent1"/>
          </a:solidFill>
          <a:ln w="6350" cap="flat">
            <a:noFill/>
            <a:prstDash val="solid"/>
            <a:miter/>
          </a:ln>
        </p:spPr>
        <p:txBody>
          <a:bodyPr lIns="360000" rIns="360000" rtlCol="0" anchor="ctr"/>
          <a:lstStyle/>
          <a:p>
            <a:endParaRPr lang="en-AU" sz="800">
              <a:solidFill>
                <a:schemeClr val="bg1"/>
              </a:solidFill>
              <a:latin typeface="+mj-lt"/>
            </a:endParaRPr>
          </a:p>
        </p:txBody>
      </p:sp>
      <p:sp>
        <p:nvSpPr>
          <p:cNvPr id="6" name="Rectangle: Rounded Corners 5">
            <a:extLst>
              <a:ext uri="{FF2B5EF4-FFF2-40B4-BE49-F238E27FC236}">
                <a16:creationId xmlns:a16="http://schemas.microsoft.com/office/drawing/2014/main" id="{059C7003-E946-A005-DF43-ACEA33C2C110}"/>
              </a:ext>
            </a:extLst>
          </p:cNvPr>
          <p:cNvSpPr/>
          <p:nvPr/>
        </p:nvSpPr>
        <p:spPr>
          <a:xfrm>
            <a:off x="5765385" y="869357"/>
            <a:ext cx="5634453" cy="5345706"/>
          </a:xfrm>
          <a:prstGeom prst="roundRect">
            <a:avLst>
              <a:gd name="adj" fmla="val 2047"/>
            </a:avLst>
          </a:prstGeom>
          <a:solidFill>
            <a:schemeClr val="accent1"/>
          </a:solidFill>
          <a:ln w="6350" cap="flat">
            <a:noFill/>
            <a:prstDash val="solid"/>
            <a:miter/>
          </a:ln>
        </p:spPr>
        <p:txBody>
          <a:bodyPr rtlCol="0" anchor="ctr"/>
          <a:lstStyle/>
          <a:p>
            <a:endParaRPr lang="en-AU"/>
          </a:p>
        </p:txBody>
      </p:sp>
      <p:sp>
        <p:nvSpPr>
          <p:cNvPr id="24" name="Text Placeholder 8">
            <a:extLst>
              <a:ext uri="{FF2B5EF4-FFF2-40B4-BE49-F238E27FC236}">
                <a16:creationId xmlns:a16="http://schemas.microsoft.com/office/drawing/2014/main" id="{C4332001-6E4B-9B97-7D8A-3378FE6D8DD3}"/>
              </a:ext>
            </a:extLst>
          </p:cNvPr>
          <p:cNvSpPr>
            <a:spLocks noGrp="1"/>
          </p:cNvSpPr>
          <p:nvPr>
            <p:ph type="body" sz="quarter" idx="12" hasCustomPrompt="1"/>
          </p:nvPr>
        </p:nvSpPr>
        <p:spPr>
          <a:xfrm>
            <a:off x="919753" y="837019"/>
            <a:ext cx="1081026" cy="123111"/>
          </a:xfrm>
        </p:spPr>
        <p:txBody>
          <a:bodyPr wrap="none" anchor="ctr" anchorCtr="0">
            <a:noAutofit/>
          </a:bodyPr>
          <a:lstStyle>
            <a:lvl1pPr algn="ct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Insert text</a:t>
            </a:r>
          </a:p>
        </p:txBody>
      </p:sp>
      <p:sp>
        <p:nvSpPr>
          <p:cNvPr id="2" name="Title 1">
            <a:extLst>
              <a:ext uri="{FF2B5EF4-FFF2-40B4-BE49-F238E27FC236}">
                <a16:creationId xmlns:a16="http://schemas.microsoft.com/office/drawing/2014/main" id="{67A48D77-B9FB-1928-BB08-14D0B0E37B59}"/>
              </a:ext>
            </a:extLst>
          </p:cNvPr>
          <p:cNvSpPr>
            <a:spLocks noGrp="1"/>
          </p:cNvSpPr>
          <p:nvPr>
            <p:ph type="title" hasCustomPrompt="1"/>
          </p:nvPr>
        </p:nvSpPr>
        <p:spPr>
          <a:xfrm>
            <a:off x="790575" y="1766888"/>
            <a:ext cx="3811588" cy="1357200"/>
          </a:xfrm>
        </p:spPr>
        <p:txBody>
          <a:bodyPr/>
          <a:lstStyle/>
          <a:p>
            <a:r>
              <a:rPr lang="en-US"/>
              <a:t>Title goes here</a:t>
            </a:r>
            <a:endParaRPr lang="en-AU"/>
          </a:p>
        </p:txBody>
      </p:sp>
      <p:sp>
        <p:nvSpPr>
          <p:cNvPr id="10" name="Text Placeholder 23">
            <a:extLst>
              <a:ext uri="{FF2B5EF4-FFF2-40B4-BE49-F238E27FC236}">
                <a16:creationId xmlns:a16="http://schemas.microsoft.com/office/drawing/2014/main" id="{235FAF73-FA8B-8637-9697-FECB4322D47F}"/>
              </a:ext>
            </a:extLst>
          </p:cNvPr>
          <p:cNvSpPr>
            <a:spLocks noGrp="1"/>
          </p:cNvSpPr>
          <p:nvPr>
            <p:ph type="body" sz="quarter" idx="13" hasCustomPrompt="1"/>
          </p:nvPr>
        </p:nvSpPr>
        <p:spPr>
          <a:xfrm>
            <a:off x="790575" y="3255961"/>
            <a:ext cx="3811587"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11" name="Text Placeholder 9">
            <a:extLst>
              <a:ext uri="{FF2B5EF4-FFF2-40B4-BE49-F238E27FC236}">
                <a16:creationId xmlns:a16="http://schemas.microsoft.com/office/drawing/2014/main" id="{E723F3CA-125C-A0AE-74A0-34D7F10A4C3B}"/>
              </a:ext>
            </a:extLst>
          </p:cNvPr>
          <p:cNvSpPr>
            <a:spLocks noGrp="1"/>
          </p:cNvSpPr>
          <p:nvPr>
            <p:ph type="body" sz="quarter" idx="15" hasCustomPrompt="1"/>
          </p:nvPr>
        </p:nvSpPr>
        <p:spPr>
          <a:xfrm>
            <a:off x="790575" y="3897846"/>
            <a:ext cx="2304000" cy="2040991"/>
          </a:xfrm>
        </p:spPr>
        <p:txBody>
          <a:bodyPr/>
          <a:lstStyle>
            <a:lvl1pPr>
              <a:spcBef>
                <a:spcPts val="0"/>
              </a:spcBef>
              <a:spcAft>
                <a:spcPts val="8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2" name="Text Placeholder 22">
            <a:extLst>
              <a:ext uri="{FF2B5EF4-FFF2-40B4-BE49-F238E27FC236}">
                <a16:creationId xmlns:a16="http://schemas.microsoft.com/office/drawing/2014/main" id="{CF83B844-E9FA-8B10-53D4-D7A0BFCB760B}"/>
              </a:ext>
            </a:extLst>
          </p:cNvPr>
          <p:cNvSpPr>
            <a:spLocks noGrp="1"/>
          </p:cNvSpPr>
          <p:nvPr>
            <p:ph type="body" sz="quarter" idx="17" hasCustomPrompt="1"/>
          </p:nvPr>
        </p:nvSpPr>
        <p:spPr>
          <a:xfrm>
            <a:off x="3265203" y="3897846"/>
            <a:ext cx="2304000" cy="2040991"/>
          </a:xfrm>
        </p:spPr>
        <p:txBody>
          <a:bodyPr/>
          <a:lstStyle>
            <a:lvl1pPr>
              <a:spcAft>
                <a:spcPts val="800"/>
              </a:spcAft>
              <a:defRPr/>
            </a:lvl1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9" name="Picture Placeholder 9">
            <a:extLst>
              <a:ext uri="{FF2B5EF4-FFF2-40B4-BE49-F238E27FC236}">
                <a16:creationId xmlns:a16="http://schemas.microsoft.com/office/drawing/2014/main" id="{5FAB1CBF-5A6E-E74B-6800-9D5E2E1F7212}"/>
              </a:ext>
            </a:extLst>
          </p:cNvPr>
          <p:cNvSpPr>
            <a:spLocks noGrp="1"/>
          </p:cNvSpPr>
          <p:nvPr>
            <p:ph type="pic" sz="quarter" idx="14" hasCustomPrompt="1"/>
          </p:nvPr>
        </p:nvSpPr>
        <p:spPr>
          <a:xfrm>
            <a:off x="5765386" y="790575"/>
            <a:ext cx="5634754" cy="2649182"/>
          </a:xfrm>
          <a:prstGeom prst="round2SameRect">
            <a:avLst>
              <a:gd name="adj1" fmla="val 4152"/>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13" name="Text Placeholder 23">
            <a:extLst>
              <a:ext uri="{FF2B5EF4-FFF2-40B4-BE49-F238E27FC236}">
                <a16:creationId xmlns:a16="http://schemas.microsoft.com/office/drawing/2014/main" id="{5B0566AF-B86F-827C-24C7-E2F634B3BB8D}"/>
              </a:ext>
            </a:extLst>
          </p:cNvPr>
          <p:cNvSpPr>
            <a:spLocks noGrp="1"/>
          </p:cNvSpPr>
          <p:nvPr>
            <p:ph type="body" sz="quarter" idx="23" hasCustomPrompt="1"/>
          </p:nvPr>
        </p:nvSpPr>
        <p:spPr>
          <a:xfrm>
            <a:off x="6182659" y="3897637"/>
            <a:ext cx="2304000" cy="2041200"/>
          </a:xfrm>
        </p:spPr>
        <p:txBody>
          <a:bodyPr/>
          <a:lstStyle>
            <a:lvl1pPr>
              <a:spcAft>
                <a:spcPts val="800"/>
              </a:spcAft>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20" name="Text Placeholder 15">
            <a:extLst>
              <a:ext uri="{FF2B5EF4-FFF2-40B4-BE49-F238E27FC236}">
                <a16:creationId xmlns:a16="http://schemas.microsoft.com/office/drawing/2014/main" id="{9EF9CCC5-E306-6A50-5653-C0A325A322FA}"/>
              </a:ext>
            </a:extLst>
          </p:cNvPr>
          <p:cNvSpPr>
            <a:spLocks noGrp="1"/>
          </p:cNvSpPr>
          <p:nvPr>
            <p:ph type="body" sz="quarter" idx="16" hasCustomPrompt="1"/>
          </p:nvPr>
        </p:nvSpPr>
        <p:spPr>
          <a:xfrm>
            <a:off x="9380778" y="4549544"/>
            <a:ext cx="1023775" cy="543405"/>
          </a:xfrm>
        </p:spPr>
        <p:txBody>
          <a:bodyPr anchor="ctr" anchorCtr="0"/>
          <a:lstStyle>
            <a:lvl1pPr algn="ctr">
              <a:spcAft>
                <a:spcPts val="0"/>
              </a:spcAft>
              <a:defRPr sz="4000">
                <a:solidFill>
                  <a:schemeClr val="bg1"/>
                </a:solidFill>
              </a:defRPr>
            </a:lvl1pPr>
          </a:lstStyle>
          <a:p>
            <a:pPr lvl="0"/>
            <a:r>
              <a:rPr lang="en-US"/>
              <a:t>XX</a:t>
            </a:r>
          </a:p>
        </p:txBody>
      </p:sp>
      <p:sp>
        <p:nvSpPr>
          <p:cNvPr id="23" name="Chart Placeholder 22">
            <a:extLst>
              <a:ext uri="{FF2B5EF4-FFF2-40B4-BE49-F238E27FC236}">
                <a16:creationId xmlns:a16="http://schemas.microsoft.com/office/drawing/2014/main" id="{F8AFAD7F-47BF-BD80-C76E-8019C3A8ABBC}"/>
              </a:ext>
            </a:extLst>
          </p:cNvPr>
          <p:cNvSpPr>
            <a:spLocks noGrp="1"/>
          </p:cNvSpPr>
          <p:nvPr>
            <p:ph type="chart" sz="quarter" idx="24" hasCustomPrompt="1"/>
          </p:nvPr>
        </p:nvSpPr>
        <p:spPr>
          <a:xfrm>
            <a:off x="8844915" y="3774091"/>
            <a:ext cx="2095500" cy="2094310"/>
          </a:xfrm>
        </p:spPr>
        <p:txBody>
          <a:bodyPr/>
          <a:lstStyle>
            <a:lvl1pPr>
              <a:defRPr sz="1200">
                <a:solidFill>
                  <a:schemeClr val="bg1"/>
                </a:solidFill>
              </a:defRPr>
            </a:lvl1pPr>
          </a:lstStyle>
          <a:p>
            <a:r>
              <a:rPr lang="en-US" noProof="0"/>
              <a:t>Click icon to insert donut chart and send to back to insert number</a:t>
            </a:r>
          </a:p>
        </p:txBody>
      </p:sp>
      <p:sp>
        <p:nvSpPr>
          <p:cNvPr id="3" name="Slide Number Placeholder 2">
            <a:extLst>
              <a:ext uri="{FF2B5EF4-FFF2-40B4-BE49-F238E27FC236}">
                <a16:creationId xmlns:a16="http://schemas.microsoft.com/office/drawing/2014/main" id="{9D914089-15EA-A0C5-B0F2-908F26909436}"/>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8AAA3DF2-04BB-9A62-EF6F-A7D56C69445A}"/>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9" name="Rectangle 8">
            <a:extLst>
              <a:ext uri="{FF2B5EF4-FFF2-40B4-BE49-F238E27FC236}">
                <a16:creationId xmlns:a16="http://schemas.microsoft.com/office/drawing/2014/main" id="{4653E830-4303-A836-B848-4E62CC484FC0}"/>
              </a:ext>
            </a:extLst>
          </p:cNvPr>
          <p:cNvSpPr/>
          <p:nvPr/>
        </p:nvSpPr>
        <p:spPr>
          <a:xfrm>
            <a:off x="3082925" y="3897637"/>
            <a:ext cx="0" cy="65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US" sz="1400" err="1">
              <a:solidFill>
                <a:schemeClr val="accent1"/>
              </a:solidFill>
            </a:endParaRPr>
          </a:p>
        </p:txBody>
      </p:sp>
    </p:spTree>
    <p:extLst>
      <p:ext uri="{BB962C8B-B14F-4D97-AF65-F5344CB8AC3E}">
        <p14:creationId xmlns:p14="http://schemas.microsoft.com/office/powerpoint/2010/main" val="228505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1.xml><?xml version="1.0" encoding="utf-8"?>
<p:sldLayout xmlns:a="http://schemas.openxmlformats.org/drawingml/2006/main" xmlns:r="http://schemas.openxmlformats.org/officeDocument/2006/relationships" xmlns:p="http://schemas.openxmlformats.org/presentationml/2006/main" preserve="1">
  <p:cSld name="13_Case study _Opt. B">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9525401E-92DD-A12F-14EF-48621A973A28}"/>
              </a:ext>
            </a:extLst>
          </p:cNvPr>
          <p:cNvSpPr/>
          <p:nvPr/>
        </p:nvSpPr>
        <p:spPr>
          <a:xfrm>
            <a:off x="1950244" y="381449"/>
            <a:ext cx="1577181" cy="216000"/>
          </a:xfrm>
          <a:prstGeom prst="roundRect">
            <a:avLst>
              <a:gd name="adj" fmla="val 50000"/>
            </a:avLst>
          </a:prstGeom>
          <a:solidFill>
            <a:srgbClr val="CFD4ED"/>
          </a:solidFill>
          <a:ln w="6350" cap="flat">
            <a:noFill/>
            <a:prstDash val="solid"/>
            <a:miter/>
          </a:ln>
        </p:spPr>
        <p:txBody>
          <a:bodyPr lIns="504000" rIns="360000" rtlCol="0" anchor="ctr"/>
          <a:lstStyle/>
          <a:p>
            <a:endParaRPr lang="en-AU" sz="800">
              <a:solidFill>
                <a:srgbClr val="1D4F91"/>
              </a:solidFill>
              <a:latin typeface="+mj-lt"/>
            </a:endParaRPr>
          </a:p>
        </p:txBody>
      </p:sp>
      <p:sp>
        <p:nvSpPr>
          <p:cNvPr id="8" name="Rectangle: Rounded Corners 7">
            <a:extLst>
              <a:ext uri="{FF2B5EF4-FFF2-40B4-BE49-F238E27FC236}">
                <a16:creationId xmlns:a16="http://schemas.microsoft.com/office/drawing/2014/main" id="{2C41087E-C186-DC73-0342-86FEDBD380B6}"/>
              </a:ext>
            </a:extLst>
          </p:cNvPr>
          <p:cNvSpPr/>
          <p:nvPr/>
        </p:nvSpPr>
        <p:spPr>
          <a:xfrm>
            <a:off x="795337" y="381449"/>
            <a:ext cx="1339383" cy="216000"/>
          </a:xfrm>
          <a:prstGeom prst="roundRect">
            <a:avLst>
              <a:gd name="adj" fmla="val 50000"/>
            </a:avLst>
          </a:prstGeom>
          <a:solidFill>
            <a:schemeClr val="accent1"/>
          </a:solidFill>
          <a:ln w="6350" cap="flat">
            <a:noFill/>
            <a:prstDash val="solid"/>
            <a:miter/>
          </a:ln>
        </p:spPr>
        <p:txBody>
          <a:bodyPr lIns="360000" rIns="360000" rtlCol="0" anchor="ctr"/>
          <a:lstStyle/>
          <a:p>
            <a:endParaRPr lang="en-AU" sz="800">
              <a:solidFill>
                <a:schemeClr val="bg1"/>
              </a:solidFill>
              <a:latin typeface="+mj-lt"/>
            </a:endParaRPr>
          </a:p>
        </p:txBody>
      </p:sp>
      <p:sp>
        <p:nvSpPr>
          <p:cNvPr id="22" name="Rectangle: Rounded Corners 21">
            <a:extLst>
              <a:ext uri="{FF2B5EF4-FFF2-40B4-BE49-F238E27FC236}">
                <a16:creationId xmlns:a16="http://schemas.microsoft.com/office/drawing/2014/main" id="{3917BCC7-04B6-D736-5D04-113ECB97C69D}"/>
              </a:ext>
            </a:extLst>
          </p:cNvPr>
          <p:cNvSpPr/>
          <p:nvPr/>
        </p:nvSpPr>
        <p:spPr>
          <a:xfrm>
            <a:off x="7071462" y="1969325"/>
            <a:ext cx="4328376" cy="4250499"/>
          </a:xfrm>
          <a:prstGeom prst="roundRect">
            <a:avLst>
              <a:gd name="adj" fmla="val 2047"/>
            </a:avLst>
          </a:prstGeom>
          <a:solidFill>
            <a:schemeClr val="accent1"/>
          </a:solidFill>
          <a:ln w="6350" cap="flat">
            <a:noFill/>
            <a:prstDash val="solid"/>
            <a:miter/>
          </a:ln>
        </p:spPr>
        <p:txBody>
          <a:bodyPr rtlCol="0" anchor="ctr"/>
          <a:lstStyle/>
          <a:p>
            <a:endParaRPr lang="en-AU"/>
          </a:p>
        </p:txBody>
      </p:sp>
      <p:sp>
        <p:nvSpPr>
          <p:cNvPr id="24" name="Text Placeholder 8">
            <a:extLst>
              <a:ext uri="{FF2B5EF4-FFF2-40B4-BE49-F238E27FC236}">
                <a16:creationId xmlns:a16="http://schemas.microsoft.com/office/drawing/2014/main" id="{C4332001-6E4B-9B97-7D8A-3378FE6D8DD3}"/>
              </a:ext>
            </a:extLst>
          </p:cNvPr>
          <p:cNvSpPr>
            <a:spLocks noGrp="1"/>
          </p:cNvSpPr>
          <p:nvPr>
            <p:ph type="body" sz="quarter" idx="12" hasCustomPrompt="1"/>
          </p:nvPr>
        </p:nvSpPr>
        <p:spPr>
          <a:xfrm>
            <a:off x="924515" y="427894"/>
            <a:ext cx="1081026" cy="123111"/>
          </a:xfrm>
        </p:spPr>
        <p:txBody>
          <a:bodyPr wrap="none" anchor="ctr" anchorCtr="0">
            <a:noAutofit/>
          </a:bodyPr>
          <a:lstStyle>
            <a:lvl1pPr algn="ct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Insert text</a:t>
            </a:r>
          </a:p>
        </p:txBody>
      </p:sp>
      <p:sp>
        <p:nvSpPr>
          <p:cNvPr id="14" name="Text Placeholder 17">
            <a:extLst>
              <a:ext uri="{FF2B5EF4-FFF2-40B4-BE49-F238E27FC236}">
                <a16:creationId xmlns:a16="http://schemas.microsoft.com/office/drawing/2014/main" id="{74D5F99D-3E79-535B-ACE6-666EDAD4363D}"/>
              </a:ext>
            </a:extLst>
          </p:cNvPr>
          <p:cNvSpPr>
            <a:spLocks noGrp="1"/>
          </p:cNvSpPr>
          <p:nvPr>
            <p:ph type="body" sz="quarter" idx="18" hasCustomPrompt="1"/>
          </p:nvPr>
        </p:nvSpPr>
        <p:spPr>
          <a:xfrm>
            <a:off x="2262014" y="427894"/>
            <a:ext cx="1080000" cy="123111"/>
          </a:xfrm>
        </p:spPr>
        <p:txBody>
          <a:bodyPr lIns="0" rIns="0" anchor="ctr" anchorCtr="0">
            <a:spAutoFit/>
          </a:bodyPr>
          <a:lstStyle>
            <a:lvl1pPr algn="ct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a:t>Insert text</a:t>
            </a:r>
          </a:p>
        </p:txBody>
      </p:sp>
      <p:sp>
        <p:nvSpPr>
          <p:cNvPr id="15" name="Picture Placeholder 10">
            <a:extLst>
              <a:ext uri="{FF2B5EF4-FFF2-40B4-BE49-F238E27FC236}">
                <a16:creationId xmlns:a16="http://schemas.microsoft.com/office/drawing/2014/main" id="{E8827750-BB5B-4D41-BC1E-48945796AB44}"/>
              </a:ext>
            </a:extLst>
          </p:cNvPr>
          <p:cNvSpPr>
            <a:spLocks noGrp="1"/>
          </p:cNvSpPr>
          <p:nvPr>
            <p:ph type="pic" sz="quarter" idx="24" hasCustomPrompt="1"/>
          </p:nvPr>
        </p:nvSpPr>
        <p:spPr>
          <a:xfrm>
            <a:off x="3768725" y="309449"/>
            <a:ext cx="360000" cy="360000"/>
          </a:xfrm>
          <a:noFill/>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18" name="Picture Placeholder 17">
            <a:extLst>
              <a:ext uri="{FF2B5EF4-FFF2-40B4-BE49-F238E27FC236}">
                <a16:creationId xmlns:a16="http://schemas.microsoft.com/office/drawing/2014/main" id="{06191725-8F67-50B9-F99C-E00D8A1431EA}"/>
              </a:ext>
            </a:extLst>
          </p:cNvPr>
          <p:cNvSpPr>
            <a:spLocks noGrp="1"/>
          </p:cNvSpPr>
          <p:nvPr>
            <p:ph type="pic" sz="quarter" idx="25" hasCustomPrompt="1"/>
          </p:nvPr>
        </p:nvSpPr>
        <p:spPr>
          <a:xfrm>
            <a:off x="10298113" y="319777"/>
            <a:ext cx="846137" cy="323850"/>
          </a:xfrm>
          <a:noFill/>
        </p:spPr>
        <p:txBody>
          <a:bodyPr/>
          <a:lstStyle>
            <a:lvl1pPr algn="l">
              <a:defRPr sz="700">
                <a:solidFill>
                  <a:schemeClr val="tx2"/>
                </a:solidFill>
                <a:latin typeface="Roboto" panose="02000000000000000000" pitchFamily="2" charset="0"/>
                <a:ea typeface="Roboto" panose="02000000000000000000" pitchFamily="2" charset="0"/>
              </a:defRPr>
            </a:lvl1pPr>
          </a:lstStyle>
          <a:p>
            <a:r>
              <a:rPr lang="en-AU"/>
              <a:t>Click icon to insert client logo</a:t>
            </a:r>
          </a:p>
        </p:txBody>
      </p:sp>
      <p:sp>
        <p:nvSpPr>
          <p:cNvPr id="11" name="Text Placeholder 9">
            <a:extLst>
              <a:ext uri="{FF2B5EF4-FFF2-40B4-BE49-F238E27FC236}">
                <a16:creationId xmlns:a16="http://schemas.microsoft.com/office/drawing/2014/main" id="{E723F3CA-125C-A0AE-74A0-34D7F10A4C3B}"/>
              </a:ext>
            </a:extLst>
          </p:cNvPr>
          <p:cNvSpPr>
            <a:spLocks noGrp="1"/>
          </p:cNvSpPr>
          <p:nvPr>
            <p:ph type="body" sz="quarter" idx="15" hasCustomPrompt="1"/>
          </p:nvPr>
        </p:nvSpPr>
        <p:spPr>
          <a:xfrm>
            <a:off x="794280" y="2309175"/>
            <a:ext cx="2788533" cy="3571200"/>
          </a:xfrm>
        </p:spPr>
        <p:txBody>
          <a:bodyPr rIns="180000"/>
          <a:lstStyle>
            <a:lvl1pPr>
              <a:spcBef>
                <a:spcPts val="0"/>
              </a:spcBef>
              <a:spcAft>
                <a:spcPts val="8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2" name="Text Placeholder 22">
            <a:extLst>
              <a:ext uri="{FF2B5EF4-FFF2-40B4-BE49-F238E27FC236}">
                <a16:creationId xmlns:a16="http://schemas.microsoft.com/office/drawing/2014/main" id="{CF83B844-E9FA-8B10-53D4-D7A0BFCB760B}"/>
              </a:ext>
            </a:extLst>
          </p:cNvPr>
          <p:cNvSpPr>
            <a:spLocks noGrp="1"/>
          </p:cNvSpPr>
          <p:nvPr>
            <p:ph type="body" sz="quarter" idx="17" hasCustomPrompt="1"/>
          </p:nvPr>
        </p:nvSpPr>
        <p:spPr>
          <a:xfrm>
            <a:off x="3756731" y="2309175"/>
            <a:ext cx="2788533" cy="3571200"/>
          </a:xfrm>
        </p:spPr>
        <p:txBody>
          <a:bodyPr rIns="180000"/>
          <a:lstStyle>
            <a:lvl1pPr>
              <a:spcAft>
                <a:spcPts val="800"/>
              </a:spcAft>
              <a:defRPr/>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3" name="Text Placeholder 23">
            <a:extLst>
              <a:ext uri="{FF2B5EF4-FFF2-40B4-BE49-F238E27FC236}">
                <a16:creationId xmlns:a16="http://schemas.microsoft.com/office/drawing/2014/main" id="{5B0566AF-B86F-827C-24C7-E2F634B3BB8D}"/>
              </a:ext>
            </a:extLst>
          </p:cNvPr>
          <p:cNvSpPr>
            <a:spLocks noGrp="1"/>
          </p:cNvSpPr>
          <p:nvPr>
            <p:ph type="body" sz="quarter" idx="23" hasCustomPrompt="1"/>
          </p:nvPr>
        </p:nvSpPr>
        <p:spPr>
          <a:xfrm>
            <a:off x="7507650" y="2309175"/>
            <a:ext cx="3456000" cy="3571200"/>
          </a:xfrm>
        </p:spPr>
        <p:txBody>
          <a:bodyPr/>
          <a:lstStyle>
            <a:lvl1pPr>
              <a:spcAft>
                <a:spcPts val="800"/>
              </a:spcAft>
              <a:defRPr>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D914089-15EA-A0C5-B0F2-908F26909436}"/>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8AAA3DF2-04BB-9A62-EF6F-A7D56C69445A}"/>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1" name="Title 30">
            <a:extLst>
              <a:ext uri="{FF2B5EF4-FFF2-40B4-BE49-F238E27FC236}">
                <a16:creationId xmlns:a16="http://schemas.microsoft.com/office/drawing/2014/main" id="{7C6DB168-8320-7583-747D-C033E1651D4A}"/>
              </a:ext>
            </a:extLst>
          </p:cNvPr>
          <p:cNvSpPr>
            <a:spLocks noGrp="1"/>
          </p:cNvSpPr>
          <p:nvPr>
            <p:ph type="title" hasCustomPrompt="1"/>
          </p:nvPr>
        </p:nvSpPr>
        <p:spPr>
          <a:xfrm>
            <a:off x="794280" y="790575"/>
            <a:ext cx="5750984" cy="964800"/>
          </a:xfrm>
        </p:spPr>
        <p:txBody>
          <a:bodyPr/>
          <a:lstStyle>
            <a:lvl1pPr>
              <a:defRPr/>
            </a:lvl1pPr>
          </a:lstStyle>
          <a:p>
            <a:r>
              <a:rPr lang="en-US"/>
              <a:t>Title goes here</a:t>
            </a:r>
            <a:endParaRPr lang="en-AU"/>
          </a:p>
        </p:txBody>
      </p:sp>
    </p:spTree>
    <p:extLst>
      <p:ext uri="{BB962C8B-B14F-4D97-AF65-F5344CB8AC3E}">
        <p14:creationId xmlns:p14="http://schemas.microsoft.com/office/powerpoint/2010/main" val="678553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2.xml><?xml version="1.0" encoding="utf-8"?>
<p:sldLayout xmlns:a="http://schemas.openxmlformats.org/drawingml/2006/main" xmlns:r="http://schemas.openxmlformats.org/officeDocument/2006/relationships" xmlns:p="http://schemas.openxmlformats.org/presentationml/2006/main" preserve="1">
  <p:cSld name="13_Case study _Opt. C (Multi)">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C2F9B4F3-0A8F-6B6B-BC80-5FE893581623}"/>
              </a:ext>
            </a:extLst>
          </p:cNvPr>
          <p:cNvGrpSpPr/>
          <p:nvPr/>
        </p:nvGrpSpPr>
        <p:grpSpPr>
          <a:xfrm>
            <a:off x="790575" y="1766886"/>
            <a:ext cx="10617394" cy="4449763"/>
            <a:chOff x="773112" y="1646238"/>
            <a:chExt cx="10644187" cy="4567237"/>
          </a:xfrm>
        </p:grpSpPr>
        <p:sp>
          <p:nvSpPr>
            <p:cNvPr id="5" name="Rectangle: Rounded Corners 4">
              <a:extLst>
                <a:ext uri="{FF2B5EF4-FFF2-40B4-BE49-F238E27FC236}">
                  <a16:creationId xmlns:a16="http://schemas.microsoft.com/office/drawing/2014/main" id="{49164ACB-6A74-57B0-C952-7B6B98A11D57}"/>
                </a:ext>
              </a:extLst>
            </p:cNvPr>
            <p:cNvSpPr/>
            <p:nvPr/>
          </p:nvSpPr>
          <p:spPr>
            <a:xfrm>
              <a:off x="7621172" y="1646238"/>
              <a:ext cx="3796127" cy="4567237"/>
            </a:xfrm>
            <a:prstGeom prst="roundRect">
              <a:avLst>
                <a:gd name="adj" fmla="val 2490"/>
              </a:avLst>
            </a:prstGeom>
            <a:solidFill>
              <a:schemeClr val="accent4"/>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AAA3A494-62F7-6051-D59F-2BDE357C5A9A}"/>
                </a:ext>
              </a:extLst>
            </p:cNvPr>
            <p:cNvSpPr/>
            <p:nvPr/>
          </p:nvSpPr>
          <p:spPr>
            <a:xfrm>
              <a:off x="4197142" y="1646239"/>
              <a:ext cx="3719721" cy="4567236"/>
            </a:xfrm>
            <a:prstGeom prst="roundRect">
              <a:avLst>
                <a:gd name="adj" fmla="val 2541"/>
              </a:avLst>
            </a:prstGeom>
            <a:solidFill>
              <a:schemeClr val="accent3"/>
            </a:solidFill>
            <a:ln w="6350" cap="flat">
              <a:noFill/>
              <a:prstDash val="solid"/>
              <a:miter/>
            </a:ln>
          </p:spPr>
          <p:txBody>
            <a:bodyPr rtlCol="0" anchor="ctr"/>
            <a:lstStyle/>
            <a:p>
              <a:endParaRPr lang="en-AU"/>
            </a:p>
          </p:txBody>
        </p:sp>
        <p:sp>
          <p:nvSpPr>
            <p:cNvPr id="9" name="Rectangle: Rounded Corners 8">
              <a:extLst>
                <a:ext uri="{FF2B5EF4-FFF2-40B4-BE49-F238E27FC236}">
                  <a16:creationId xmlns:a16="http://schemas.microsoft.com/office/drawing/2014/main" id="{CAF08817-F1AD-442B-A82D-53BA7084B1B4}"/>
                </a:ext>
              </a:extLst>
            </p:cNvPr>
            <p:cNvSpPr/>
            <p:nvPr/>
          </p:nvSpPr>
          <p:spPr>
            <a:xfrm>
              <a:off x="773112" y="1646239"/>
              <a:ext cx="3571876" cy="4567236"/>
            </a:xfrm>
            <a:prstGeom prst="roundRect">
              <a:avLst>
                <a:gd name="adj" fmla="val 2646"/>
              </a:avLst>
            </a:prstGeom>
            <a:solidFill>
              <a:schemeClr val="accent1"/>
            </a:solidFill>
            <a:ln w="6350" cap="flat">
              <a:noFill/>
              <a:prstDash val="solid"/>
              <a:miter/>
            </a:ln>
          </p:spPr>
          <p:txBody>
            <a:bodyPr rtlCol="0" anchor="ctr"/>
            <a:lstStyle/>
            <a:p>
              <a:endParaRPr lang="en-AU"/>
            </a:p>
          </p:txBody>
        </p:sp>
      </p:grpSp>
      <p:grpSp>
        <p:nvGrpSpPr>
          <p:cNvPr id="16" name="Group 15">
            <a:extLst>
              <a:ext uri="{FF2B5EF4-FFF2-40B4-BE49-F238E27FC236}">
                <a16:creationId xmlns:a16="http://schemas.microsoft.com/office/drawing/2014/main" id="{20923C2B-B17B-4F58-BEBC-3F95BF811DEB}"/>
              </a:ext>
            </a:extLst>
          </p:cNvPr>
          <p:cNvGrpSpPr/>
          <p:nvPr/>
        </p:nvGrpSpPr>
        <p:grpSpPr>
          <a:xfrm>
            <a:off x="795337" y="375099"/>
            <a:ext cx="2732088" cy="216000"/>
            <a:chOff x="776287" y="324299"/>
            <a:chExt cx="2732088" cy="216000"/>
          </a:xfrm>
        </p:grpSpPr>
        <p:sp>
          <p:nvSpPr>
            <p:cNvPr id="7" name="Rectangle: Rounded Corners 6">
              <a:extLst>
                <a:ext uri="{FF2B5EF4-FFF2-40B4-BE49-F238E27FC236}">
                  <a16:creationId xmlns:a16="http://schemas.microsoft.com/office/drawing/2014/main" id="{9525401E-92DD-A12F-14EF-48621A973A28}"/>
                </a:ext>
              </a:extLst>
            </p:cNvPr>
            <p:cNvSpPr/>
            <p:nvPr/>
          </p:nvSpPr>
          <p:spPr>
            <a:xfrm>
              <a:off x="1931194" y="324299"/>
              <a:ext cx="1577181" cy="216000"/>
            </a:xfrm>
            <a:prstGeom prst="roundRect">
              <a:avLst>
                <a:gd name="adj" fmla="val 50000"/>
              </a:avLst>
            </a:prstGeom>
            <a:solidFill>
              <a:schemeClr val="accent3"/>
            </a:solidFill>
            <a:ln w="6350" cap="flat">
              <a:noFill/>
              <a:prstDash val="solid"/>
              <a:miter/>
            </a:ln>
          </p:spPr>
          <p:txBody>
            <a:bodyPr lIns="504000" rIns="360000" rtlCol="0" anchor="ctr"/>
            <a:lstStyle/>
            <a:p>
              <a:endParaRPr lang="en-AU" sz="800">
                <a:solidFill>
                  <a:srgbClr val="1D4F91"/>
                </a:solidFill>
                <a:latin typeface="+mj-lt"/>
              </a:endParaRPr>
            </a:p>
          </p:txBody>
        </p:sp>
        <p:sp>
          <p:nvSpPr>
            <p:cNvPr id="8" name="Rectangle: Rounded Corners 7">
              <a:extLst>
                <a:ext uri="{FF2B5EF4-FFF2-40B4-BE49-F238E27FC236}">
                  <a16:creationId xmlns:a16="http://schemas.microsoft.com/office/drawing/2014/main" id="{2C41087E-C186-DC73-0342-86FEDBD380B6}"/>
                </a:ext>
              </a:extLst>
            </p:cNvPr>
            <p:cNvSpPr/>
            <p:nvPr/>
          </p:nvSpPr>
          <p:spPr>
            <a:xfrm>
              <a:off x="776287" y="324299"/>
              <a:ext cx="1339383" cy="216000"/>
            </a:xfrm>
            <a:prstGeom prst="roundRect">
              <a:avLst>
                <a:gd name="adj" fmla="val 50000"/>
              </a:avLst>
            </a:prstGeom>
            <a:solidFill>
              <a:schemeClr val="accent1"/>
            </a:solidFill>
            <a:ln w="6350" cap="flat">
              <a:noFill/>
              <a:prstDash val="solid"/>
              <a:miter/>
            </a:ln>
          </p:spPr>
          <p:txBody>
            <a:bodyPr lIns="360000" rIns="360000" rtlCol="0" anchor="ctr"/>
            <a:lstStyle/>
            <a:p>
              <a:endParaRPr lang="en-AU" sz="800">
                <a:solidFill>
                  <a:schemeClr val="bg1"/>
                </a:solidFill>
                <a:latin typeface="+mj-lt"/>
              </a:endParaRPr>
            </a:p>
          </p:txBody>
        </p:sp>
      </p:grpSp>
      <p:sp>
        <p:nvSpPr>
          <p:cNvPr id="24" name="Text Placeholder 8">
            <a:extLst>
              <a:ext uri="{FF2B5EF4-FFF2-40B4-BE49-F238E27FC236}">
                <a16:creationId xmlns:a16="http://schemas.microsoft.com/office/drawing/2014/main" id="{C4332001-6E4B-9B97-7D8A-3378FE6D8DD3}"/>
              </a:ext>
            </a:extLst>
          </p:cNvPr>
          <p:cNvSpPr>
            <a:spLocks noGrp="1"/>
          </p:cNvSpPr>
          <p:nvPr>
            <p:ph type="body" sz="quarter" idx="12" hasCustomPrompt="1"/>
          </p:nvPr>
        </p:nvSpPr>
        <p:spPr>
          <a:xfrm>
            <a:off x="924515" y="421544"/>
            <a:ext cx="1081026" cy="123111"/>
          </a:xfrm>
        </p:spPr>
        <p:txBody>
          <a:bodyPr wrap="none" anchor="ctr" anchorCtr="0">
            <a:noAutofit/>
          </a:bodyPr>
          <a:lstStyle>
            <a:lvl1pPr algn="ct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Insert text</a:t>
            </a:r>
          </a:p>
        </p:txBody>
      </p:sp>
      <p:sp>
        <p:nvSpPr>
          <p:cNvPr id="14" name="Text Placeholder 17">
            <a:extLst>
              <a:ext uri="{FF2B5EF4-FFF2-40B4-BE49-F238E27FC236}">
                <a16:creationId xmlns:a16="http://schemas.microsoft.com/office/drawing/2014/main" id="{74D5F99D-3E79-535B-ACE6-666EDAD4363D}"/>
              </a:ext>
            </a:extLst>
          </p:cNvPr>
          <p:cNvSpPr>
            <a:spLocks noGrp="1"/>
          </p:cNvSpPr>
          <p:nvPr>
            <p:ph type="body" sz="quarter" idx="18" hasCustomPrompt="1"/>
          </p:nvPr>
        </p:nvSpPr>
        <p:spPr>
          <a:xfrm>
            <a:off x="2262014" y="421544"/>
            <a:ext cx="1080000" cy="123111"/>
          </a:xfrm>
        </p:spPr>
        <p:txBody>
          <a:bodyPr lIns="0" rIns="0" anchor="ctr" anchorCtr="0">
            <a:spAutoFit/>
          </a:bodyPr>
          <a:lstStyle>
            <a:lvl1pPr algn="ctr">
              <a:lnSpc>
                <a:spcPct val="100000"/>
              </a:lnSpc>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Insert text</a:t>
            </a:r>
          </a:p>
        </p:txBody>
      </p:sp>
      <p:sp>
        <p:nvSpPr>
          <p:cNvPr id="15" name="Picture Placeholder 10">
            <a:extLst>
              <a:ext uri="{FF2B5EF4-FFF2-40B4-BE49-F238E27FC236}">
                <a16:creationId xmlns:a16="http://schemas.microsoft.com/office/drawing/2014/main" id="{E8827750-BB5B-4D41-BC1E-48945796AB44}"/>
              </a:ext>
            </a:extLst>
          </p:cNvPr>
          <p:cNvSpPr>
            <a:spLocks noGrp="1"/>
          </p:cNvSpPr>
          <p:nvPr>
            <p:ph type="pic" sz="quarter" idx="24" hasCustomPrompt="1"/>
          </p:nvPr>
        </p:nvSpPr>
        <p:spPr>
          <a:xfrm>
            <a:off x="3768725" y="303099"/>
            <a:ext cx="360000" cy="360000"/>
          </a:xfrm>
          <a:noFill/>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18" name="Picture Placeholder 17">
            <a:extLst>
              <a:ext uri="{FF2B5EF4-FFF2-40B4-BE49-F238E27FC236}">
                <a16:creationId xmlns:a16="http://schemas.microsoft.com/office/drawing/2014/main" id="{06191725-8F67-50B9-F99C-E00D8A1431EA}"/>
              </a:ext>
            </a:extLst>
          </p:cNvPr>
          <p:cNvSpPr>
            <a:spLocks noGrp="1"/>
          </p:cNvSpPr>
          <p:nvPr>
            <p:ph type="pic" sz="quarter" idx="25" hasCustomPrompt="1"/>
          </p:nvPr>
        </p:nvSpPr>
        <p:spPr>
          <a:xfrm>
            <a:off x="10298113" y="319777"/>
            <a:ext cx="846137" cy="323850"/>
          </a:xfrm>
          <a:noFill/>
        </p:spPr>
        <p:txBody>
          <a:bodyPr/>
          <a:lstStyle>
            <a:lvl1pPr algn="l">
              <a:defRPr sz="700">
                <a:solidFill>
                  <a:schemeClr val="tx2"/>
                </a:solidFill>
                <a:latin typeface="Roboto" panose="02000000000000000000" pitchFamily="2" charset="0"/>
                <a:ea typeface="Roboto" panose="02000000000000000000" pitchFamily="2" charset="0"/>
              </a:defRPr>
            </a:lvl1pPr>
          </a:lstStyle>
          <a:p>
            <a:r>
              <a:rPr lang="en-AU"/>
              <a:t>Click icon to insert client logo</a:t>
            </a:r>
          </a:p>
        </p:txBody>
      </p:sp>
      <p:sp>
        <p:nvSpPr>
          <p:cNvPr id="11" name="Text Placeholder 9">
            <a:extLst>
              <a:ext uri="{FF2B5EF4-FFF2-40B4-BE49-F238E27FC236}">
                <a16:creationId xmlns:a16="http://schemas.microsoft.com/office/drawing/2014/main" id="{E723F3CA-125C-A0AE-74A0-34D7F10A4C3B}"/>
              </a:ext>
            </a:extLst>
          </p:cNvPr>
          <p:cNvSpPr>
            <a:spLocks noGrp="1"/>
          </p:cNvSpPr>
          <p:nvPr>
            <p:ph type="body" sz="quarter" idx="15" hasCustomPrompt="1"/>
          </p:nvPr>
        </p:nvSpPr>
        <p:spPr>
          <a:xfrm>
            <a:off x="1212535" y="2041108"/>
            <a:ext cx="2642400" cy="3888000"/>
          </a:xfrm>
        </p:spPr>
        <p:txBody>
          <a:bodyPr/>
          <a:lstStyle>
            <a:lvl1pPr>
              <a:spcBef>
                <a:spcPts val="0"/>
              </a:spcBef>
              <a:spcAft>
                <a:spcPts val="800"/>
              </a:spcAft>
              <a:defRPr sz="1600">
                <a:solidFill>
                  <a:schemeClr val="bg1"/>
                </a:solidFill>
              </a:defRPr>
            </a:lvl1pPr>
            <a:lvl2pPr marL="0" indent="0">
              <a:spcBef>
                <a:spcPts val="0"/>
              </a:spcBef>
              <a:spcAft>
                <a:spcPts val="1200"/>
              </a:spcAft>
              <a:buNone/>
              <a:defRPr sz="1400">
                <a:solidFill>
                  <a:schemeClr val="bg1"/>
                </a:solidFill>
              </a:defRPr>
            </a:lvl2pPr>
            <a:lvl3pPr marL="172800" indent="-172800">
              <a:spcBef>
                <a:spcPts val="0"/>
              </a:spcBef>
              <a:spcAft>
                <a:spcPts val="600"/>
              </a:spcAft>
              <a:defRPr sz="1400">
                <a:solidFill>
                  <a:schemeClr val="bg1"/>
                </a:solidFill>
              </a:defRPr>
            </a:lvl3pPr>
            <a:lvl4pPr marL="345600" indent="-172800">
              <a:spcBef>
                <a:spcPts val="0"/>
              </a:spcBef>
              <a:spcAft>
                <a:spcPts val="600"/>
              </a:spcAft>
              <a:defRPr sz="1400">
                <a:solidFill>
                  <a:schemeClr val="bg1"/>
                </a:solidFill>
              </a:defRPr>
            </a:lvl4pPr>
            <a:lvl5pPr marL="518400" indent="-172800">
              <a:spcBef>
                <a:spcPts val="0"/>
              </a:spcBef>
              <a:spcAft>
                <a:spcPts val="600"/>
              </a:spcAft>
              <a:defRPr sz="1400">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2" name="Text Placeholder 22">
            <a:extLst>
              <a:ext uri="{FF2B5EF4-FFF2-40B4-BE49-F238E27FC236}">
                <a16:creationId xmlns:a16="http://schemas.microsoft.com/office/drawing/2014/main" id="{CF83B844-E9FA-8B10-53D4-D7A0BFCB760B}"/>
              </a:ext>
            </a:extLst>
          </p:cNvPr>
          <p:cNvSpPr>
            <a:spLocks noGrp="1"/>
          </p:cNvSpPr>
          <p:nvPr>
            <p:ph type="body" sz="quarter" idx="17" hasCustomPrompt="1"/>
          </p:nvPr>
        </p:nvSpPr>
        <p:spPr>
          <a:xfrm>
            <a:off x="4773839" y="2041108"/>
            <a:ext cx="2642400" cy="3888000"/>
          </a:xfrm>
        </p:spPr>
        <p:txBody>
          <a:bodyPr/>
          <a:lstStyle>
            <a:lvl1pPr>
              <a:spcAft>
                <a:spcPts val="800"/>
              </a:spcAft>
              <a:defRPr>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3" name="Text Placeholder 23">
            <a:extLst>
              <a:ext uri="{FF2B5EF4-FFF2-40B4-BE49-F238E27FC236}">
                <a16:creationId xmlns:a16="http://schemas.microsoft.com/office/drawing/2014/main" id="{5B0566AF-B86F-827C-24C7-E2F634B3BB8D}"/>
              </a:ext>
            </a:extLst>
          </p:cNvPr>
          <p:cNvSpPr>
            <a:spLocks noGrp="1"/>
          </p:cNvSpPr>
          <p:nvPr>
            <p:ph type="body" sz="quarter" idx="23" hasCustomPrompt="1"/>
          </p:nvPr>
        </p:nvSpPr>
        <p:spPr>
          <a:xfrm>
            <a:off x="8335143" y="2041108"/>
            <a:ext cx="2642400" cy="3888000"/>
          </a:xfrm>
        </p:spPr>
        <p:txBody>
          <a:bodyPr/>
          <a:lstStyle>
            <a:lvl1pPr>
              <a:spcAft>
                <a:spcPts val="800"/>
              </a:spcAft>
              <a:defRPr>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D914089-15EA-A0C5-B0F2-908F26909436}"/>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8AAA3DF2-04BB-9A62-EF6F-A7D56C69445A}"/>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5" name="Title 34">
            <a:extLst>
              <a:ext uri="{FF2B5EF4-FFF2-40B4-BE49-F238E27FC236}">
                <a16:creationId xmlns:a16="http://schemas.microsoft.com/office/drawing/2014/main" id="{4FBB166A-1D3B-FF96-6FD2-35B87DDC37ED}"/>
              </a:ext>
            </a:extLst>
          </p:cNvPr>
          <p:cNvSpPr>
            <a:spLocks noGrp="1"/>
          </p:cNvSpPr>
          <p:nvPr>
            <p:ph type="title" hasCustomPrompt="1"/>
          </p:nvPr>
        </p:nvSpPr>
        <p:spPr/>
        <p:txBody>
          <a:bodyPr/>
          <a:lstStyle>
            <a:lvl1pPr>
              <a:defRPr/>
            </a:lvl1pPr>
          </a:lstStyle>
          <a:p>
            <a:r>
              <a:rPr lang="en-US"/>
              <a:t>Title goes here</a:t>
            </a:r>
            <a:endParaRPr lang="en-AU"/>
          </a:p>
        </p:txBody>
      </p:sp>
    </p:spTree>
    <p:extLst>
      <p:ext uri="{BB962C8B-B14F-4D97-AF65-F5344CB8AC3E}">
        <p14:creationId xmlns:p14="http://schemas.microsoft.com/office/powerpoint/2010/main" val="13868020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3.xml><?xml version="1.0" encoding="utf-8"?>
<p:sldLayout xmlns:a="http://schemas.openxmlformats.org/drawingml/2006/main" xmlns:r="http://schemas.openxmlformats.org/officeDocument/2006/relationships" xmlns:p="http://schemas.openxmlformats.org/presentationml/2006/main" preserve="1">
  <p:cSld name="13_Case study _video Opt. A">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D1B85793-2B2F-4815-73C0-E4667F3A7321}"/>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9597DB07-159C-D942-97E9-52CFE347C1A3}"/>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6" name="Media Placeholder 5">
            <a:extLst>
              <a:ext uri="{FF2B5EF4-FFF2-40B4-BE49-F238E27FC236}">
                <a16:creationId xmlns:a16="http://schemas.microsoft.com/office/drawing/2014/main" id="{7B3F669D-88A4-8689-60E9-B7A314C0C1C9}"/>
              </a:ext>
            </a:extLst>
          </p:cNvPr>
          <p:cNvSpPr>
            <a:spLocks noGrp="1"/>
          </p:cNvSpPr>
          <p:nvPr>
            <p:ph type="media" sz="quarter" idx="12" hasCustomPrompt="1"/>
          </p:nvPr>
        </p:nvSpPr>
        <p:spPr>
          <a:xfrm>
            <a:off x="0" y="0"/>
            <a:ext cx="12192000" cy="6858000"/>
          </a:xfrm>
          <a:solidFill>
            <a:schemeClr val="bg1">
              <a:lumMod val="75000"/>
            </a:schemeClr>
          </a:solidFill>
        </p:spPr>
        <p:txBody>
          <a:bodyPr lIns="180000" tIns="180000" rIns="180000" bIns="180000"/>
          <a:lstStyle>
            <a:lvl1pPr>
              <a:defRPr>
                <a:solidFill>
                  <a:schemeClr val="tx2"/>
                </a:solidFill>
              </a:defRPr>
            </a:lvl1pPr>
          </a:lstStyle>
          <a:p>
            <a:r>
              <a:rPr lang="en-AU"/>
              <a:t>Click icon to insert video</a:t>
            </a:r>
          </a:p>
        </p:txBody>
      </p:sp>
    </p:spTree>
    <p:extLst>
      <p:ext uri="{BB962C8B-B14F-4D97-AF65-F5344CB8AC3E}">
        <p14:creationId xmlns:p14="http://schemas.microsoft.com/office/powerpoint/2010/main" val="13748829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4.xml><?xml version="1.0" encoding="utf-8"?>
<p:sldLayout xmlns:a="http://schemas.openxmlformats.org/drawingml/2006/main" xmlns:r="http://schemas.openxmlformats.org/officeDocument/2006/relationships" xmlns:p="http://schemas.openxmlformats.org/presentationml/2006/main" preserve="1">
  <p:cSld name="13_Case study _video Opt. C">
    <p:bg>
      <p:bgPr>
        <a:solidFill>
          <a:schemeClr val="bg2"/>
        </a:solidFill>
        <a:effectLst/>
      </p:bgPr>
    </p:bg>
    <p:spTree>
      <p:nvGrpSpPr>
        <p:cNvPr id="1" name=""/>
        <p:cNvGrpSpPr/>
        <p:nvPr/>
      </p:nvGrpSpPr>
      <p:grpSpPr>
        <a:xfrm>
          <a:off x="0" y="0"/>
          <a:ext cx="0" cy="0"/>
          <a:chOff x="0" y="0"/>
          <a:chExt cx="0" cy="0"/>
        </a:xfrm>
      </p:grpSpPr>
      <p:sp>
        <p:nvSpPr>
          <p:cNvPr id="10" name="Media Placeholder 5">
            <a:extLst>
              <a:ext uri="{FF2B5EF4-FFF2-40B4-BE49-F238E27FC236}">
                <a16:creationId xmlns:a16="http://schemas.microsoft.com/office/drawing/2014/main" id="{2B7F93E3-1272-2A8F-BDAB-DD2C7C74E1F2}"/>
              </a:ext>
            </a:extLst>
          </p:cNvPr>
          <p:cNvSpPr>
            <a:spLocks noGrp="1"/>
          </p:cNvSpPr>
          <p:nvPr>
            <p:ph type="media" sz="quarter" idx="12" hasCustomPrompt="1"/>
          </p:nvPr>
        </p:nvSpPr>
        <p:spPr>
          <a:xfrm>
            <a:off x="3703637" y="1766888"/>
            <a:ext cx="7696201" cy="4448175"/>
          </a:xfrm>
          <a:prstGeom prst="roundRect">
            <a:avLst>
              <a:gd name="adj" fmla="val 1914"/>
            </a:avLst>
          </a:prstGeom>
          <a:solidFill>
            <a:schemeClr val="bg1">
              <a:lumMod val="75000"/>
            </a:schemeClr>
          </a:solidFill>
        </p:spPr>
        <p:txBody>
          <a:bodyPr lIns="180000" tIns="180000" rIns="180000" bIns="180000"/>
          <a:lstStyle>
            <a:lvl1pPr>
              <a:defRPr>
                <a:solidFill>
                  <a:schemeClr val="tx2"/>
                </a:solidFill>
              </a:defRPr>
            </a:lvl1pPr>
          </a:lstStyle>
          <a:p>
            <a:r>
              <a:rPr lang="en-AU"/>
              <a:t>Drag and drop video into placeholder</a:t>
            </a:r>
          </a:p>
        </p:txBody>
      </p:sp>
      <p:sp>
        <p:nvSpPr>
          <p:cNvPr id="5" name="Text Placeholder 9">
            <a:extLst>
              <a:ext uri="{FF2B5EF4-FFF2-40B4-BE49-F238E27FC236}">
                <a16:creationId xmlns:a16="http://schemas.microsoft.com/office/drawing/2014/main" id="{76D31DEE-334E-3F11-B768-0B2923290294}"/>
              </a:ext>
            </a:extLst>
          </p:cNvPr>
          <p:cNvSpPr>
            <a:spLocks noGrp="1"/>
          </p:cNvSpPr>
          <p:nvPr>
            <p:ph type="body" sz="quarter" idx="15" hasCustomPrompt="1"/>
          </p:nvPr>
        </p:nvSpPr>
        <p:spPr>
          <a:xfrm>
            <a:off x="790575" y="1766888"/>
            <a:ext cx="2426367" cy="39102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6" name="Text Placeholder 5">
            <a:extLst>
              <a:ext uri="{FF2B5EF4-FFF2-40B4-BE49-F238E27FC236}">
                <a16:creationId xmlns:a16="http://schemas.microsoft.com/office/drawing/2014/main" id="{D1227E20-5A10-1A32-AF38-BCC04426A33E}"/>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24" name="Title 23">
            <a:extLst>
              <a:ext uri="{FF2B5EF4-FFF2-40B4-BE49-F238E27FC236}">
                <a16:creationId xmlns:a16="http://schemas.microsoft.com/office/drawing/2014/main" id="{FCE0940F-982F-D788-B2A6-09300070C1B5}"/>
              </a:ext>
            </a:extLst>
          </p:cNvPr>
          <p:cNvSpPr>
            <a:spLocks noGrp="1"/>
          </p:cNvSpPr>
          <p:nvPr>
            <p:ph type="title" hasCustomPrompt="1"/>
          </p:nvPr>
        </p:nvSpPr>
        <p:spPr/>
        <p:txBody>
          <a:bodyPr/>
          <a:lstStyle>
            <a:lvl1pPr>
              <a:defRPr/>
            </a:lvl1pPr>
          </a:lstStyle>
          <a:p>
            <a:r>
              <a:rPr lang="en-US"/>
              <a:t>Title goes here</a:t>
            </a:r>
            <a:endParaRPr lang="en-AU"/>
          </a:p>
        </p:txBody>
      </p:sp>
    </p:spTree>
    <p:extLst>
      <p:ext uri="{BB962C8B-B14F-4D97-AF65-F5344CB8AC3E}">
        <p14:creationId xmlns:p14="http://schemas.microsoft.com/office/powerpoint/2010/main" val="1091972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5.xml><?xml version="1.0" encoding="utf-8"?>
<p:sldLayout xmlns:a="http://schemas.openxmlformats.org/drawingml/2006/main" xmlns:r="http://schemas.openxmlformats.org/officeDocument/2006/relationships" xmlns:p="http://schemas.openxmlformats.org/presentationml/2006/main" preserve="1">
  <p:cSld name="15_Device desktop screen_Opt. A">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AFD94E1-8EFD-207E-4A6E-33503FE3323D}"/>
              </a:ext>
            </a:extLst>
          </p:cNvPr>
          <p:cNvSpPr/>
          <p:nvPr/>
        </p:nvSpPr>
        <p:spPr>
          <a:xfrm>
            <a:off x="790574" y="1372834"/>
            <a:ext cx="10626726" cy="4580705"/>
          </a:xfrm>
          <a:prstGeom prst="roundRect">
            <a:avLst>
              <a:gd name="adj" fmla="val 2367"/>
            </a:avLst>
          </a:prstGeom>
          <a:solidFill>
            <a:schemeClr val="bg1"/>
          </a:solidFill>
          <a:ln w="6350" cap="flat">
            <a:noFill/>
            <a:prstDash val="solid"/>
            <a:miter/>
          </a:ln>
        </p:spPr>
        <p:txBody>
          <a:bodyPr rtlCol="0" anchor="ctr"/>
          <a:lstStyle/>
          <a:p>
            <a:endParaRPr lang="en-AU"/>
          </a:p>
        </p:txBody>
      </p:sp>
      <p:pic>
        <p:nvPicPr>
          <p:cNvPr id="7" name="Picture 6" descr="A picture containing text, electronics, display&#10;&#10;Description automatically generated">
            <a:extLst>
              <a:ext uri="{FF2B5EF4-FFF2-40B4-BE49-F238E27FC236}">
                <a16:creationId xmlns:a16="http://schemas.microsoft.com/office/drawing/2014/main" id="{5319A7CE-4E99-60EE-B59A-0265CDF4474A}"/>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3490457" y="691863"/>
            <a:ext cx="9089607" cy="6501415"/>
          </a:xfrm>
          <a:prstGeom prst="rect">
            <a:avLst/>
          </a:prstGeom>
        </p:spPr>
      </p:pic>
      <p:sp>
        <p:nvSpPr>
          <p:cNvPr id="2" name="Title 1">
            <a:extLst>
              <a:ext uri="{FF2B5EF4-FFF2-40B4-BE49-F238E27FC236}">
                <a16:creationId xmlns:a16="http://schemas.microsoft.com/office/drawing/2014/main" id="{75D312F5-F7D8-A770-3AFB-2E4E75C330F0}"/>
              </a:ext>
            </a:extLst>
          </p:cNvPr>
          <p:cNvSpPr>
            <a:spLocks noGrp="1"/>
          </p:cNvSpPr>
          <p:nvPr>
            <p:ph type="title" hasCustomPrompt="1"/>
          </p:nvPr>
        </p:nvSpPr>
        <p:spPr>
          <a:xfrm>
            <a:off x="1199833" y="1777681"/>
            <a:ext cx="3073718" cy="1357200"/>
          </a:xfrm>
        </p:spPr>
        <p:txBody>
          <a:bodyPr/>
          <a:lstStyle/>
          <a:p>
            <a:r>
              <a:rPr lang="en-US"/>
              <a:t>Title goes here</a:t>
            </a:r>
            <a:endParaRPr lang="en-AU"/>
          </a:p>
        </p:txBody>
      </p:sp>
      <p:sp>
        <p:nvSpPr>
          <p:cNvPr id="8" name="Text Placeholder 9">
            <a:extLst>
              <a:ext uri="{FF2B5EF4-FFF2-40B4-BE49-F238E27FC236}">
                <a16:creationId xmlns:a16="http://schemas.microsoft.com/office/drawing/2014/main" id="{CCA1E41F-88D0-3E72-BC4D-B7734FE080B2}"/>
              </a:ext>
            </a:extLst>
          </p:cNvPr>
          <p:cNvSpPr>
            <a:spLocks noGrp="1"/>
          </p:cNvSpPr>
          <p:nvPr>
            <p:ph type="body" sz="quarter" idx="15" hasCustomPrompt="1"/>
          </p:nvPr>
        </p:nvSpPr>
        <p:spPr>
          <a:xfrm>
            <a:off x="1199833" y="3457574"/>
            <a:ext cx="3073718" cy="2136776"/>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1" name="Picture Placeholder 9">
            <a:extLst>
              <a:ext uri="{FF2B5EF4-FFF2-40B4-BE49-F238E27FC236}">
                <a16:creationId xmlns:a16="http://schemas.microsoft.com/office/drawing/2014/main" id="{D42198A9-72D0-C47A-2F96-069169683EEF}"/>
              </a:ext>
            </a:extLst>
          </p:cNvPr>
          <p:cNvSpPr>
            <a:spLocks noGrp="1"/>
          </p:cNvSpPr>
          <p:nvPr>
            <p:ph type="pic" sz="quarter" idx="14" hasCustomPrompt="1"/>
          </p:nvPr>
        </p:nvSpPr>
        <p:spPr>
          <a:xfrm>
            <a:off x="4718919" y="1407864"/>
            <a:ext cx="6634800" cy="3794400"/>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a:t>Click icon to insert screenshot</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3170100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6.xml><?xml version="1.0" encoding="utf-8"?>
<p:sldLayout xmlns:a="http://schemas.openxmlformats.org/drawingml/2006/main" xmlns:r="http://schemas.openxmlformats.org/officeDocument/2006/relationships" xmlns:p="http://schemas.openxmlformats.org/presentationml/2006/main" preserve="1">
  <p:cSld name="15_Device laptop screen_Opt. A">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AFD94E1-8EFD-207E-4A6E-33503FE3323D}"/>
              </a:ext>
            </a:extLst>
          </p:cNvPr>
          <p:cNvSpPr/>
          <p:nvPr/>
        </p:nvSpPr>
        <p:spPr>
          <a:xfrm>
            <a:off x="790575" y="1372834"/>
            <a:ext cx="10626725" cy="4591533"/>
          </a:xfrm>
          <a:prstGeom prst="roundRect">
            <a:avLst>
              <a:gd name="adj" fmla="val 2367"/>
            </a:avLst>
          </a:prstGeom>
          <a:solidFill>
            <a:schemeClr val="bg1"/>
          </a:solidFill>
          <a:ln w="6350" cap="flat">
            <a:noFill/>
            <a:prstDash val="solid"/>
            <a:miter/>
          </a:ln>
        </p:spPr>
        <p:txBody>
          <a:bodyPr rtlCol="0" anchor="ctr"/>
          <a:lstStyle/>
          <a:p>
            <a:endParaRPr lang="en-AU"/>
          </a:p>
        </p:txBody>
      </p:sp>
      <p:pic>
        <p:nvPicPr>
          <p:cNvPr id="10" name="Graphic 9">
            <a:extLst>
              <a:ext uri="{FF2B5EF4-FFF2-40B4-BE49-F238E27FC236}">
                <a16:creationId xmlns:a16="http://schemas.microsoft.com/office/drawing/2014/main" id="{EF595F82-5968-3535-92C4-8C58280E1274}"/>
              </a:ext>
            </a:extLst>
          </p:cNvPr>
          <p:cNvPicPr>
            <a:picLocks noChangeAspect="1"/>
          </p:cNvPicPr>
          <p:nvPr/>
        </p:nvPicPr>
        <p:blipFill>
          <a:blip r:embed="rId2">
            <a:extLst>
              <a:ext uri="{96DAC541-7B7A-43D3-8B79-37D633B846F1}">
                <asvg:svgBlip xmlns:asvg="http://schemas.microsoft.com/office/drawing/2016/SVG/main" r:embed="rId3"/>
              </a:ext>
            </a:extLst>
          </a:blip>
          <a:srcRect/>
          <a:stretch>
            <a:fillRect/>
          </a:stretch>
        </p:blipFill>
        <p:spPr>
          <a:xfrm>
            <a:off x="3721658" y="1246173"/>
            <a:ext cx="8945622" cy="4797902"/>
          </a:xfrm>
          <a:custGeom>
            <a:avLst/>
            <a:gdLst>
              <a:gd name="connsiteX0" fmla="*/ 1267452 w 9159859"/>
              <a:gd name="connsiteY0" fmla="*/ 300353 h 4912806"/>
              <a:gd name="connsiteX1" fmla="*/ 1267452 w 9159859"/>
              <a:gd name="connsiteY1" fmla="*/ 4297678 h 4912806"/>
              <a:gd name="connsiteX2" fmla="*/ 7891773 w 9159859"/>
              <a:gd name="connsiteY2" fmla="*/ 4297678 h 4912806"/>
              <a:gd name="connsiteX3" fmla="*/ 7891773 w 9159859"/>
              <a:gd name="connsiteY3" fmla="*/ 300353 h 4912806"/>
              <a:gd name="connsiteX4" fmla="*/ 0 w 9159859"/>
              <a:gd name="connsiteY4" fmla="*/ 0 h 4912806"/>
              <a:gd name="connsiteX5" fmla="*/ 9159859 w 9159859"/>
              <a:gd name="connsiteY5" fmla="*/ 0 h 4912806"/>
              <a:gd name="connsiteX6" fmla="*/ 9159859 w 9159859"/>
              <a:gd name="connsiteY6" fmla="*/ 4912806 h 4912806"/>
              <a:gd name="connsiteX7" fmla="*/ 0 w 9159859"/>
              <a:gd name="connsiteY7" fmla="*/ 4912806 h 4912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59859" h="4912806">
                <a:moveTo>
                  <a:pt x="1267452" y="300353"/>
                </a:moveTo>
                <a:lnTo>
                  <a:pt x="1267452" y="4297678"/>
                </a:lnTo>
                <a:lnTo>
                  <a:pt x="7891773" y="4297678"/>
                </a:lnTo>
                <a:lnTo>
                  <a:pt x="7891773" y="300353"/>
                </a:lnTo>
                <a:close/>
                <a:moveTo>
                  <a:pt x="0" y="0"/>
                </a:moveTo>
                <a:lnTo>
                  <a:pt x="9159859" y="0"/>
                </a:lnTo>
                <a:lnTo>
                  <a:pt x="9159859" y="4912806"/>
                </a:lnTo>
                <a:lnTo>
                  <a:pt x="0" y="4912806"/>
                </a:lnTo>
                <a:close/>
              </a:path>
            </a:pathLst>
          </a:custGeom>
        </p:spPr>
      </p:pic>
      <p:sp>
        <p:nvSpPr>
          <p:cNvPr id="2" name="Title 1">
            <a:extLst>
              <a:ext uri="{FF2B5EF4-FFF2-40B4-BE49-F238E27FC236}">
                <a16:creationId xmlns:a16="http://schemas.microsoft.com/office/drawing/2014/main" id="{75D312F5-F7D8-A770-3AFB-2E4E75C330F0}"/>
              </a:ext>
            </a:extLst>
          </p:cNvPr>
          <p:cNvSpPr>
            <a:spLocks noGrp="1"/>
          </p:cNvSpPr>
          <p:nvPr>
            <p:ph type="title" hasCustomPrompt="1"/>
          </p:nvPr>
        </p:nvSpPr>
        <p:spPr>
          <a:xfrm>
            <a:off x="1199833" y="1777681"/>
            <a:ext cx="3073718" cy="1357200"/>
          </a:xfrm>
        </p:spPr>
        <p:txBody>
          <a:bodyPr/>
          <a:lstStyle/>
          <a:p>
            <a:r>
              <a:rPr lang="en-US"/>
              <a:t>Title goes here</a:t>
            </a:r>
            <a:endParaRPr lang="en-AU"/>
          </a:p>
        </p:txBody>
      </p:sp>
      <p:sp>
        <p:nvSpPr>
          <p:cNvPr id="8" name="Text Placeholder 9">
            <a:extLst>
              <a:ext uri="{FF2B5EF4-FFF2-40B4-BE49-F238E27FC236}">
                <a16:creationId xmlns:a16="http://schemas.microsoft.com/office/drawing/2014/main" id="{CCA1E41F-88D0-3E72-BC4D-B7734FE080B2}"/>
              </a:ext>
            </a:extLst>
          </p:cNvPr>
          <p:cNvSpPr>
            <a:spLocks noGrp="1"/>
          </p:cNvSpPr>
          <p:nvPr>
            <p:ph type="body" sz="quarter" idx="15" hasCustomPrompt="1"/>
          </p:nvPr>
        </p:nvSpPr>
        <p:spPr>
          <a:xfrm>
            <a:off x="1199833" y="3457574"/>
            <a:ext cx="3073718" cy="2136776"/>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1" name="Picture Placeholder 9">
            <a:extLst>
              <a:ext uri="{FF2B5EF4-FFF2-40B4-BE49-F238E27FC236}">
                <a16:creationId xmlns:a16="http://schemas.microsoft.com/office/drawing/2014/main" id="{D42198A9-72D0-C47A-2F96-069169683EEF}"/>
              </a:ext>
            </a:extLst>
          </p:cNvPr>
          <p:cNvSpPr>
            <a:spLocks noGrp="1"/>
          </p:cNvSpPr>
          <p:nvPr>
            <p:ph type="pic" sz="quarter" idx="14" hasCustomPrompt="1"/>
          </p:nvPr>
        </p:nvSpPr>
        <p:spPr>
          <a:xfrm>
            <a:off x="4957632" y="1543142"/>
            <a:ext cx="6459667" cy="3905158"/>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a:t>Click icon to insert screenshot</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2960570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7.xml><?xml version="1.0" encoding="utf-8"?>
<p:sldLayout xmlns:a="http://schemas.openxmlformats.org/drawingml/2006/main" xmlns:r="http://schemas.openxmlformats.org/officeDocument/2006/relationships" xmlns:p="http://schemas.openxmlformats.org/presentationml/2006/main" preserve="1">
  <p:cSld name="15_Device phone screen_Opt. A">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AFD94E1-8EFD-207E-4A6E-33503FE3323D}"/>
              </a:ext>
            </a:extLst>
          </p:cNvPr>
          <p:cNvSpPr/>
          <p:nvPr/>
        </p:nvSpPr>
        <p:spPr>
          <a:xfrm>
            <a:off x="790575" y="1372834"/>
            <a:ext cx="10626725" cy="4591533"/>
          </a:xfrm>
          <a:prstGeom prst="roundRect">
            <a:avLst>
              <a:gd name="adj" fmla="val 2367"/>
            </a:avLst>
          </a:prstGeom>
          <a:solidFill>
            <a:schemeClr val="bg1"/>
          </a:solidFill>
          <a:ln w="6350" cap="flat">
            <a:noFill/>
            <a:prstDash val="solid"/>
            <a:miter/>
          </a:ln>
        </p:spPr>
        <p:txBody>
          <a:bodyPr rtlCol="0" anchor="ctr"/>
          <a:lstStyle/>
          <a:p>
            <a:endParaRPr lang="en-AU"/>
          </a:p>
        </p:txBody>
      </p:sp>
      <p:pic>
        <p:nvPicPr>
          <p:cNvPr id="12" name="Picture 11" descr="A picture containing application&#10;&#10;Description automatically generated">
            <a:extLst>
              <a:ext uri="{FF2B5EF4-FFF2-40B4-BE49-F238E27FC236}">
                <a16:creationId xmlns:a16="http://schemas.microsoft.com/office/drawing/2014/main" id="{81F2BBA7-E929-5E8C-FC2D-E900FF56552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784399" y="965017"/>
            <a:ext cx="2786254" cy="5635622"/>
          </a:xfrm>
          <a:prstGeom prst="rect">
            <a:avLst/>
          </a:prstGeom>
        </p:spPr>
      </p:pic>
      <p:sp>
        <p:nvSpPr>
          <p:cNvPr id="2" name="Title 1">
            <a:extLst>
              <a:ext uri="{FF2B5EF4-FFF2-40B4-BE49-F238E27FC236}">
                <a16:creationId xmlns:a16="http://schemas.microsoft.com/office/drawing/2014/main" id="{75D312F5-F7D8-A770-3AFB-2E4E75C330F0}"/>
              </a:ext>
            </a:extLst>
          </p:cNvPr>
          <p:cNvSpPr>
            <a:spLocks noGrp="1"/>
          </p:cNvSpPr>
          <p:nvPr>
            <p:ph type="title" hasCustomPrompt="1"/>
          </p:nvPr>
        </p:nvSpPr>
        <p:spPr>
          <a:xfrm>
            <a:off x="1199832" y="1777681"/>
            <a:ext cx="4373882" cy="1357200"/>
          </a:xfrm>
        </p:spPr>
        <p:txBody>
          <a:bodyPr/>
          <a:lstStyle/>
          <a:p>
            <a:r>
              <a:rPr lang="en-US"/>
              <a:t>Title goes here</a:t>
            </a:r>
            <a:endParaRPr lang="en-AU"/>
          </a:p>
        </p:txBody>
      </p:sp>
      <p:sp>
        <p:nvSpPr>
          <p:cNvPr id="26" name="Text Placeholder 9">
            <a:extLst>
              <a:ext uri="{FF2B5EF4-FFF2-40B4-BE49-F238E27FC236}">
                <a16:creationId xmlns:a16="http://schemas.microsoft.com/office/drawing/2014/main" id="{D9EE29E0-1E70-618D-7CA9-0902D2438034}"/>
              </a:ext>
            </a:extLst>
          </p:cNvPr>
          <p:cNvSpPr>
            <a:spLocks noGrp="1"/>
          </p:cNvSpPr>
          <p:nvPr>
            <p:ph type="body" sz="quarter" idx="15" hasCustomPrompt="1"/>
          </p:nvPr>
        </p:nvSpPr>
        <p:spPr>
          <a:xfrm>
            <a:off x="1199833" y="3453375"/>
            <a:ext cx="3420000" cy="212263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28" name="Text Placeholder 27">
            <a:extLst>
              <a:ext uri="{FF2B5EF4-FFF2-40B4-BE49-F238E27FC236}">
                <a16:creationId xmlns:a16="http://schemas.microsoft.com/office/drawing/2014/main" id="{B4A891C8-9E78-AAE9-C926-47C346CD5975}"/>
              </a:ext>
            </a:extLst>
          </p:cNvPr>
          <p:cNvSpPr>
            <a:spLocks noGrp="1"/>
          </p:cNvSpPr>
          <p:nvPr>
            <p:ph type="body" sz="quarter" idx="19" hasCustomPrompt="1"/>
          </p:nvPr>
        </p:nvSpPr>
        <p:spPr>
          <a:xfrm>
            <a:off x="5016500" y="3453375"/>
            <a:ext cx="3419682" cy="2121926"/>
          </a:xfrm>
        </p:spPr>
        <p:txBody>
          <a:bodyPr/>
          <a:lstStyle>
            <a:lvl1pPr>
              <a:defRPr/>
            </a:lvl1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6" name="Picture Placeholder 15">
            <a:extLst>
              <a:ext uri="{FF2B5EF4-FFF2-40B4-BE49-F238E27FC236}">
                <a16:creationId xmlns:a16="http://schemas.microsoft.com/office/drawing/2014/main" id="{2ACD52D9-A192-E89F-D4A2-31CC5D72A27C}"/>
              </a:ext>
            </a:extLst>
          </p:cNvPr>
          <p:cNvSpPr>
            <a:spLocks noGrp="1"/>
          </p:cNvSpPr>
          <p:nvPr>
            <p:ph type="pic" sz="quarter" idx="14" hasCustomPrompt="1"/>
          </p:nvPr>
        </p:nvSpPr>
        <p:spPr>
          <a:xfrm>
            <a:off x="8935526" y="1093627"/>
            <a:ext cx="2484000" cy="5378400"/>
          </a:xfrm>
          <a:custGeom>
            <a:avLst/>
            <a:gdLst>
              <a:gd name="connsiteX0" fmla="*/ 295185 w 2484000"/>
              <a:gd name="connsiteY0" fmla="*/ 0 h 5378400"/>
              <a:gd name="connsiteX1" fmla="*/ 531061 w 2484000"/>
              <a:gd name="connsiteY1" fmla="*/ 0 h 5378400"/>
              <a:gd name="connsiteX2" fmla="*/ 557163 w 2484000"/>
              <a:gd name="connsiteY2" fmla="*/ 10905 h 5378400"/>
              <a:gd name="connsiteX3" fmla="*/ 567841 w 2484000"/>
              <a:gd name="connsiteY3" fmla="*/ 38352 h 5378400"/>
              <a:gd name="connsiteX4" fmla="*/ 572533 w 2484000"/>
              <a:gd name="connsiteY4" fmla="*/ 90354 h 5378400"/>
              <a:gd name="connsiteX5" fmla="*/ 693893 w 2484000"/>
              <a:gd name="connsiteY5" fmla="*/ 200206 h 5378400"/>
              <a:gd name="connsiteX6" fmla="*/ 738502 w 2484000"/>
              <a:gd name="connsiteY6" fmla="*/ 202971 h 5378400"/>
              <a:gd name="connsiteX7" fmla="*/ 1747427 w 2484000"/>
              <a:gd name="connsiteY7" fmla="*/ 202842 h 5378400"/>
              <a:gd name="connsiteX8" fmla="*/ 1805535 w 2484000"/>
              <a:gd name="connsiteY8" fmla="*/ 197186 h 5378400"/>
              <a:gd name="connsiteX9" fmla="*/ 1915581 w 2484000"/>
              <a:gd name="connsiteY9" fmla="*/ 72613 h 5378400"/>
              <a:gd name="connsiteX10" fmla="*/ 1916674 w 2484000"/>
              <a:gd name="connsiteY10" fmla="*/ 43366 h 5378400"/>
              <a:gd name="connsiteX11" fmla="*/ 1927625 w 2484000"/>
              <a:gd name="connsiteY11" fmla="*/ 10656 h 5378400"/>
              <a:gd name="connsiteX12" fmla="*/ 1959113 w 2484000"/>
              <a:gd name="connsiteY12" fmla="*/ 0 h 5378400"/>
              <a:gd name="connsiteX13" fmla="*/ 2190082 w 2484000"/>
              <a:gd name="connsiteY13" fmla="*/ 0 h 5378400"/>
              <a:gd name="connsiteX14" fmla="*/ 2293381 w 2484000"/>
              <a:gd name="connsiteY14" fmla="*/ 20030 h 5378400"/>
              <a:gd name="connsiteX15" fmla="*/ 2480594 w 2484000"/>
              <a:gd name="connsiteY15" fmla="*/ 257093 h 5378400"/>
              <a:gd name="connsiteX16" fmla="*/ 2483679 w 2484000"/>
              <a:gd name="connsiteY16" fmla="*/ 312438 h 5378400"/>
              <a:gd name="connsiteX17" fmla="*/ 2483808 w 2484000"/>
              <a:gd name="connsiteY17" fmla="*/ 2689092 h 5378400"/>
              <a:gd name="connsiteX18" fmla="*/ 2484000 w 2484000"/>
              <a:gd name="connsiteY18" fmla="*/ 5070310 h 5378400"/>
              <a:gd name="connsiteX19" fmla="*/ 2457196 w 2484000"/>
              <a:gd name="connsiteY19" fmla="*/ 5202018 h 5378400"/>
              <a:gd name="connsiteX20" fmla="*/ 2211714 w 2484000"/>
              <a:gd name="connsiteY20" fmla="*/ 5377050 h 5378400"/>
              <a:gd name="connsiteX21" fmla="*/ 2187181 w 2484000"/>
              <a:gd name="connsiteY21" fmla="*/ 5378400 h 5378400"/>
              <a:gd name="connsiteX22" fmla="*/ 305038 w 2484000"/>
              <a:gd name="connsiteY22" fmla="*/ 5378400 h 5378400"/>
              <a:gd name="connsiteX23" fmla="*/ 216218 w 2484000"/>
              <a:gd name="connsiteY23" fmla="*/ 5367088 h 5378400"/>
              <a:gd name="connsiteX24" fmla="*/ 26611 w 2484000"/>
              <a:gd name="connsiteY24" fmla="*/ 5200604 h 5378400"/>
              <a:gd name="connsiteX25" fmla="*/ 128 w 2484000"/>
              <a:gd name="connsiteY25" fmla="*/ 5082652 h 5378400"/>
              <a:gd name="connsiteX26" fmla="*/ 64 w 2484000"/>
              <a:gd name="connsiteY26" fmla="*/ 5067225 h 5378400"/>
              <a:gd name="connsiteX27" fmla="*/ 0 w 2484000"/>
              <a:gd name="connsiteY27" fmla="*/ 310895 h 5378400"/>
              <a:gd name="connsiteX28" fmla="*/ 18320 w 2484000"/>
              <a:gd name="connsiteY28" fmla="*/ 197378 h 5378400"/>
              <a:gd name="connsiteX29" fmla="*/ 207032 w 2484000"/>
              <a:gd name="connsiteY29" fmla="*/ 14397 h 537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84000" h="5378400">
                <a:moveTo>
                  <a:pt x="295185" y="0"/>
                </a:moveTo>
                <a:lnTo>
                  <a:pt x="531061" y="0"/>
                </a:lnTo>
                <a:lnTo>
                  <a:pt x="557163" y="10905"/>
                </a:lnTo>
                <a:cubicBezTo>
                  <a:pt x="563534" y="17510"/>
                  <a:pt x="567198" y="26814"/>
                  <a:pt x="567841" y="38352"/>
                </a:cubicBezTo>
                <a:cubicBezTo>
                  <a:pt x="568805" y="55708"/>
                  <a:pt x="568869" y="73449"/>
                  <a:pt x="572533" y="90354"/>
                </a:cubicBezTo>
                <a:cubicBezTo>
                  <a:pt x="586226" y="153219"/>
                  <a:pt x="630064" y="192429"/>
                  <a:pt x="693893" y="200206"/>
                </a:cubicBezTo>
                <a:cubicBezTo>
                  <a:pt x="708677" y="202007"/>
                  <a:pt x="723590" y="202971"/>
                  <a:pt x="738502" y="202971"/>
                </a:cubicBezTo>
                <a:cubicBezTo>
                  <a:pt x="1074810" y="203100"/>
                  <a:pt x="1411119" y="203164"/>
                  <a:pt x="1747427" y="202842"/>
                </a:cubicBezTo>
                <a:cubicBezTo>
                  <a:pt x="1766839" y="202842"/>
                  <a:pt x="1786637" y="201171"/>
                  <a:pt x="1805535" y="197186"/>
                </a:cubicBezTo>
                <a:cubicBezTo>
                  <a:pt x="1868786" y="183880"/>
                  <a:pt x="1909603" y="137020"/>
                  <a:pt x="1915581" y="72613"/>
                </a:cubicBezTo>
                <a:cubicBezTo>
                  <a:pt x="1916481" y="62906"/>
                  <a:pt x="1916609" y="53136"/>
                  <a:pt x="1916674" y="43366"/>
                </a:cubicBezTo>
                <a:cubicBezTo>
                  <a:pt x="1916770" y="28903"/>
                  <a:pt x="1920386" y="17976"/>
                  <a:pt x="1927625" y="10656"/>
                </a:cubicBezTo>
                <a:lnTo>
                  <a:pt x="1959113" y="0"/>
                </a:lnTo>
                <a:lnTo>
                  <a:pt x="2190082" y="0"/>
                </a:lnTo>
                <a:lnTo>
                  <a:pt x="2293381" y="20030"/>
                </a:lnTo>
                <a:cubicBezTo>
                  <a:pt x="2391418" y="58447"/>
                  <a:pt x="2465456" y="147755"/>
                  <a:pt x="2480594" y="257093"/>
                </a:cubicBezTo>
                <a:cubicBezTo>
                  <a:pt x="2483100" y="275349"/>
                  <a:pt x="2483679" y="293990"/>
                  <a:pt x="2483679" y="312438"/>
                </a:cubicBezTo>
                <a:cubicBezTo>
                  <a:pt x="2483808" y="1104678"/>
                  <a:pt x="2483808" y="1896917"/>
                  <a:pt x="2483808" y="2689092"/>
                </a:cubicBezTo>
                <a:cubicBezTo>
                  <a:pt x="2483808" y="3482810"/>
                  <a:pt x="2483743" y="4276592"/>
                  <a:pt x="2484000" y="5070310"/>
                </a:cubicBezTo>
                <a:cubicBezTo>
                  <a:pt x="2484000" y="5116269"/>
                  <a:pt x="2477186" y="5160687"/>
                  <a:pt x="2457196" y="5202018"/>
                </a:cubicBezTo>
                <a:cubicBezTo>
                  <a:pt x="2407444" y="5304864"/>
                  <a:pt x="2325681" y="5363873"/>
                  <a:pt x="2211714" y="5377050"/>
                </a:cubicBezTo>
                <a:lnTo>
                  <a:pt x="2187181" y="5378400"/>
                </a:lnTo>
                <a:lnTo>
                  <a:pt x="305038" y="5378400"/>
                </a:lnTo>
                <a:lnTo>
                  <a:pt x="216218" y="5367088"/>
                </a:lnTo>
                <a:cubicBezTo>
                  <a:pt x="132587" y="5344316"/>
                  <a:pt x="69132" y="5288008"/>
                  <a:pt x="26611" y="5200604"/>
                </a:cubicBezTo>
                <a:cubicBezTo>
                  <a:pt x="8613" y="5163579"/>
                  <a:pt x="1414" y="5123662"/>
                  <a:pt x="128" y="5082652"/>
                </a:cubicBezTo>
                <a:cubicBezTo>
                  <a:pt x="-65" y="5077510"/>
                  <a:pt x="64" y="5072367"/>
                  <a:pt x="64" y="5067225"/>
                </a:cubicBezTo>
                <a:cubicBezTo>
                  <a:pt x="64" y="3481782"/>
                  <a:pt x="64" y="1896338"/>
                  <a:pt x="0" y="310895"/>
                </a:cubicBezTo>
                <a:cubicBezTo>
                  <a:pt x="0" y="272006"/>
                  <a:pt x="5014" y="234081"/>
                  <a:pt x="18320" y="197378"/>
                </a:cubicBezTo>
                <a:cubicBezTo>
                  <a:pt x="50137" y="109348"/>
                  <a:pt x="120969" y="42615"/>
                  <a:pt x="207032" y="14397"/>
                </a:cubicBezTo>
                <a:close/>
              </a:path>
            </a:pathLst>
          </a:custGeom>
          <a:solidFill>
            <a:schemeClr val="bg1">
              <a:lumMod val="75000"/>
            </a:schemeClr>
          </a:solidFill>
        </p:spPr>
        <p:txBody>
          <a:bodyPr wrap="square" lIns="180000" tIns="288000" rIns="180000" bIns="180000">
            <a:noAutofit/>
          </a:bodyPr>
          <a:lstStyle>
            <a:lvl1pPr>
              <a:defRPr>
                <a:solidFill>
                  <a:schemeClr val="tx2"/>
                </a:solidFill>
              </a:defRPr>
            </a:lvl1pPr>
          </a:lstStyle>
          <a:p>
            <a:r>
              <a:rPr lang="en-US"/>
              <a:t>Drag and drop screenshot into placeholder</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2989317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8.xml><?xml version="1.0" encoding="utf-8"?>
<p:sldLayout xmlns:a="http://schemas.openxmlformats.org/drawingml/2006/main" xmlns:r="http://schemas.openxmlformats.org/officeDocument/2006/relationships" xmlns:p="http://schemas.openxmlformats.org/presentationml/2006/main" preserve="1">
  <p:cSld name="15_Device phone screen_Opt. B">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AFD94E1-8EFD-207E-4A6E-33503FE3323D}"/>
              </a:ext>
            </a:extLst>
          </p:cNvPr>
          <p:cNvSpPr/>
          <p:nvPr/>
        </p:nvSpPr>
        <p:spPr>
          <a:xfrm>
            <a:off x="790575" y="1372834"/>
            <a:ext cx="10626725" cy="4591533"/>
          </a:xfrm>
          <a:prstGeom prst="roundRect">
            <a:avLst>
              <a:gd name="adj" fmla="val 2367"/>
            </a:avLst>
          </a:prstGeom>
          <a:solidFill>
            <a:schemeClr val="bg1"/>
          </a:solidFill>
          <a:ln w="6350" cap="flat">
            <a:noFill/>
            <a:prstDash val="solid"/>
            <a:miter/>
          </a:ln>
        </p:spPr>
        <p:txBody>
          <a:bodyPr rtlCol="0" anchor="ctr"/>
          <a:lstStyle/>
          <a:p>
            <a:endParaRPr lang="en-AU"/>
          </a:p>
        </p:txBody>
      </p:sp>
      <p:pic>
        <p:nvPicPr>
          <p:cNvPr id="17" name="Picture 16" descr="A picture containing application&#10;&#10;Description automatically generated">
            <a:extLst>
              <a:ext uri="{FF2B5EF4-FFF2-40B4-BE49-F238E27FC236}">
                <a16:creationId xmlns:a16="http://schemas.microsoft.com/office/drawing/2014/main" id="{FDE48FCA-5B30-5C1E-600E-FA1A23014B2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919279" y="965017"/>
            <a:ext cx="2786254" cy="5635622"/>
          </a:xfrm>
          <a:prstGeom prst="rect">
            <a:avLst/>
          </a:prstGeom>
        </p:spPr>
      </p:pic>
      <p:pic>
        <p:nvPicPr>
          <p:cNvPr id="12" name="Picture 11" descr="A picture containing application&#10;&#10;Description automatically generated">
            <a:extLst>
              <a:ext uri="{FF2B5EF4-FFF2-40B4-BE49-F238E27FC236}">
                <a16:creationId xmlns:a16="http://schemas.microsoft.com/office/drawing/2014/main" id="{4C30D085-3353-445F-A4B3-2EFFB7771BEA}"/>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784399" y="965017"/>
            <a:ext cx="2786254" cy="5635622"/>
          </a:xfrm>
          <a:prstGeom prst="rect">
            <a:avLst/>
          </a:prstGeom>
        </p:spPr>
      </p:pic>
      <p:sp>
        <p:nvSpPr>
          <p:cNvPr id="2" name="Title 1">
            <a:extLst>
              <a:ext uri="{FF2B5EF4-FFF2-40B4-BE49-F238E27FC236}">
                <a16:creationId xmlns:a16="http://schemas.microsoft.com/office/drawing/2014/main" id="{75D312F5-F7D8-A770-3AFB-2E4E75C330F0}"/>
              </a:ext>
            </a:extLst>
          </p:cNvPr>
          <p:cNvSpPr>
            <a:spLocks noGrp="1"/>
          </p:cNvSpPr>
          <p:nvPr>
            <p:ph type="title" hasCustomPrompt="1"/>
          </p:nvPr>
        </p:nvSpPr>
        <p:spPr>
          <a:xfrm>
            <a:off x="1199833" y="1777681"/>
            <a:ext cx="3924617" cy="1357200"/>
          </a:xfrm>
        </p:spPr>
        <p:txBody>
          <a:bodyPr/>
          <a:lstStyle/>
          <a:p>
            <a:r>
              <a:rPr lang="en-US"/>
              <a:t>Title goes here</a:t>
            </a:r>
            <a:endParaRPr lang="en-AU"/>
          </a:p>
        </p:txBody>
      </p:sp>
      <p:sp>
        <p:nvSpPr>
          <p:cNvPr id="8" name="Text Placeholder 9">
            <a:extLst>
              <a:ext uri="{FF2B5EF4-FFF2-40B4-BE49-F238E27FC236}">
                <a16:creationId xmlns:a16="http://schemas.microsoft.com/office/drawing/2014/main" id="{CCA1E41F-88D0-3E72-BC4D-B7734FE080B2}"/>
              </a:ext>
            </a:extLst>
          </p:cNvPr>
          <p:cNvSpPr>
            <a:spLocks noGrp="1"/>
          </p:cNvSpPr>
          <p:nvPr>
            <p:ph type="body" sz="quarter" idx="15" hasCustomPrompt="1"/>
          </p:nvPr>
        </p:nvSpPr>
        <p:spPr>
          <a:xfrm>
            <a:off x="1199833" y="3457574"/>
            <a:ext cx="4373880" cy="2136776"/>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24" name="Picture Placeholder 23">
            <a:extLst>
              <a:ext uri="{FF2B5EF4-FFF2-40B4-BE49-F238E27FC236}">
                <a16:creationId xmlns:a16="http://schemas.microsoft.com/office/drawing/2014/main" id="{46C8F040-13CB-6FD6-1914-513BA7B57D8C}"/>
              </a:ext>
            </a:extLst>
          </p:cNvPr>
          <p:cNvSpPr>
            <a:spLocks noGrp="1"/>
          </p:cNvSpPr>
          <p:nvPr>
            <p:ph type="pic" sz="quarter" idx="16" hasCustomPrompt="1"/>
          </p:nvPr>
        </p:nvSpPr>
        <p:spPr>
          <a:xfrm>
            <a:off x="6070406" y="1093627"/>
            <a:ext cx="2484000" cy="5378400"/>
          </a:xfrm>
          <a:custGeom>
            <a:avLst/>
            <a:gdLst>
              <a:gd name="connsiteX0" fmla="*/ 295185 w 2484000"/>
              <a:gd name="connsiteY0" fmla="*/ 0 h 5378400"/>
              <a:gd name="connsiteX1" fmla="*/ 531062 w 2484000"/>
              <a:gd name="connsiteY1" fmla="*/ 0 h 5378400"/>
              <a:gd name="connsiteX2" fmla="*/ 557163 w 2484000"/>
              <a:gd name="connsiteY2" fmla="*/ 10905 h 5378400"/>
              <a:gd name="connsiteX3" fmla="*/ 567841 w 2484000"/>
              <a:gd name="connsiteY3" fmla="*/ 38352 h 5378400"/>
              <a:gd name="connsiteX4" fmla="*/ 572533 w 2484000"/>
              <a:gd name="connsiteY4" fmla="*/ 90354 h 5378400"/>
              <a:gd name="connsiteX5" fmla="*/ 693893 w 2484000"/>
              <a:gd name="connsiteY5" fmla="*/ 200206 h 5378400"/>
              <a:gd name="connsiteX6" fmla="*/ 738502 w 2484000"/>
              <a:gd name="connsiteY6" fmla="*/ 202971 h 5378400"/>
              <a:gd name="connsiteX7" fmla="*/ 1747427 w 2484000"/>
              <a:gd name="connsiteY7" fmla="*/ 202842 h 5378400"/>
              <a:gd name="connsiteX8" fmla="*/ 1805535 w 2484000"/>
              <a:gd name="connsiteY8" fmla="*/ 197186 h 5378400"/>
              <a:gd name="connsiteX9" fmla="*/ 1915581 w 2484000"/>
              <a:gd name="connsiteY9" fmla="*/ 72613 h 5378400"/>
              <a:gd name="connsiteX10" fmla="*/ 1916674 w 2484000"/>
              <a:gd name="connsiteY10" fmla="*/ 43366 h 5378400"/>
              <a:gd name="connsiteX11" fmla="*/ 1927625 w 2484000"/>
              <a:gd name="connsiteY11" fmla="*/ 10656 h 5378400"/>
              <a:gd name="connsiteX12" fmla="*/ 1959114 w 2484000"/>
              <a:gd name="connsiteY12" fmla="*/ 0 h 5378400"/>
              <a:gd name="connsiteX13" fmla="*/ 2190082 w 2484000"/>
              <a:gd name="connsiteY13" fmla="*/ 0 h 5378400"/>
              <a:gd name="connsiteX14" fmla="*/ 2293382 w 2484000"/>
              <a:gd name="connsiteY14" fmla="*/ 20030 h 5378400"/>
              <a:gd name="connsiteX15" fmla="*/ 2480594 w 2484000"/>
              <a:gd name="connsiteY15" fmla="*/ 257093 h 5378400"/>
              <a:gd name="connsiteX16" fmla="*/ 2483679 w 2484000"/>
              <a:gd name="connsiteY16" fmla="*/ 312438 h 5378400"/>
              <a:gd name="connsiteX17" fmla="*/ 2483808 w 2484000"/>
              <a:gd name="connsiteY17" fmla="*/ 2689092 h 5378400"/>
              <a:gd name="connsiteX18" fmla="*/ 2484000 w 2484000"/>
              <a:gd name="connsiteY18" fmla="*/ 5070310 h 5378400"/>
              <a:gd name="connsiteX19" fmla="*/ 2457196 w 2484000"/>
              <a:gd name="connsiteY19" fmla="*/ 5202018 h 5378400"/>
              <a:gd name="connsiteX20" fmla="*/ 2211714 w 2484000"/>
              <a:gd name="connsiteY20" fmla="*/ 5377050 h 5378400"/>
              <a:gd name="connsiteX21" fmla="*/ 2187181 w 2484000"/>
              <a:gd name="connsiteY21" fmla="*/ 5378400 h 5378400"/>
              <a:gd name="connsiteX22" fmla="*/ 305039 w 2484000"/>
              <a:gd name="connsiteY22" fmla="*/ 5378400 h 5378400"/>
              <a:gd name="connsiteX23" fmla="*/ 216218 w 2484000"/>
              <a:gd name="connsiteY23" fmla="*/ 5367088 h 5378400"/>
              <a:gd name="connsiteX24" fmla="*/ 26611 w 2484000"/>
              <a:gd name="connsiteY24" fmla="*/ 5200604 h 5378400"/>
              <a:gd name="connsiteX25" fmla="*/ 128 w 2484000"/>
              <a:gd name="connsiteY25" fmla="*/ 5082652 h 5378400"/>
              <a:gd name="connsiteX26" fmla="*/ 64 w 2484000"/>
              <a:gd name="connsiteY26" fmla="*/ 5067225 h 5378400"/>
              <a:gd name="connsiteX27" fmla="*/ 0 w 2484000"/>
              <a:gd name="connsiteY27" fmla="*/ 310895 h 5378400"/>
              <a:gd name="connsiteX28" fmla="*/ 18320 w 2484000"/>
              <a:gd name="connsiteY28" fmla="*/ 197378 h 5378400"/>
              <a:gd name="connsiteX29" fmla="*/ 207032 w 2484000"/>
              <a:gd name="connsiteY29" fmla="*/ 14397 h 537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84000" h="5378400">
                <a:moveTo>
                  <a:pt x="295185" y="0"/>
                </a:moveTo>
                <a:lnTo>
                  <a:pt x="531062" y="0"/>
                </a:lnTo>
                <a:lnTo>
                  <a:pt x="557163" y="10905"/>
                </a:lnTo>
                <a:cubicBezTo>
                  <a:pt x="563534" y="17510"/>
                  <a:pt x="567198" y="26814"/>
                  <a:pt x="567841" y="38352"/>
                </a:cubicBezTo>
                <a:cubicBezTo>
                  <a:pt x="568805" y="55708"/>
                  <a:pt x="568869" y="73449"/>
                  <a:pt x="572533" y="90354"/>
                </a:cubicBezTo>
                <a:cubicBezTo>
                  <a:pt x="586226" y="153219"/>
                  <a:pt x="630064" y="192429"/>
                  <a:pt x="693893" y="200206"/>
                </a:cubicBezTo>
                <a:cubicBezTo>
                  <a:pt x="708677" y="202007"/>
                  <a:pt x="723590" y="202971"/>
                  <a:pt x="738502" y="202971"/>
                </a:cubicBezTo>
                <a:cubicBezTo>
                  <a:pt x="1074810" y="203100"/>
                  <a:pt x="1411119" y="203164"/>
                  <a:pt x="1747427" y="202842"/>
                </a:cubicBezTo>
                <a:cubicBezTo>
                  <a:pt x="1766839" y="202842"/>
                  <a:pt x="1786637" y="201171"/>
                  <a:pt x="1805535" y="197186"/>
                </a:cubicBezTo>
                <a:cubicBezTo>
                  <a:pt x="1868786" y="183880"/>
                  <a:pt x="1909603" y="137020"/>
                  <a:pt x="1915581" y="72613"/>
                </a:cubicBezTo>
                <a:cubicBezTo>
                  <a:pt x="1916481" y="62906"/>
                  <a:pt x="1916609" y="53136"/>
                  <a:pt x="1916674" y="43366"/>
                </a:cubicBezTo>
                <a:cubicBezTo>
                  <a:pt x="1916770" y="28903"/>
                  <a:pt x="1920386" y="17976"/>
                  <a:pt x="1927625" y="10656"/>
                </a:cubicBezTo>
                <a:lnTo>
                  <a:pt x="1959114" y="0"/>
                </a:lnTo>
                <a:lnTo>
                  <a:pt x="2190082" y="0"/>
                </a:lnTo>
                <a:lnTo>
                  <a:pt x="2293382" y="20030"/>
                </a:lnTo>
                <a:cubicBezTo>
                  <a:pt x="2391418" y="58447"/>
                  <a:pt x="2465456" y="147755"/>
                  <a:pt x="2480594" y="257093"/>
                </a:cubicBezTo>
                <a:cubicBezTo>
                  <a:pt x="2483100" y="275349"/>
                  <a:pt x="2483679" y="293990"/>
                  <a:pt x="2483679" y="312438"/>
                </a:cubicBezTo>
                <a:cubicBezTo>
                  <a:pt x="2483808" y="1104678"/>
                  <a:pt x="2483808" y="1896917"/>
                  <a:pt x="2483808" y="2689092"/>
                </a:cubicBezTo>
                <a:cubicBezTo>
                  <a:pt x="2483808" y="3482810"/>
                  <a:pt x="2483743" y="4276592"/>
                  <a:pt x="2484000" y="5070310"/>
                </a:cubicBezTo>
                <a:cubicBezTo>
                  <a:pt x="2484000" y="5116269"/>
                  <a:pt x="2477186" y="5160687"/>
                  <a:pt x="2457196" y="5202018"/>
                </a:cubicBezTo>
                <a:cubicBezTo>
                  <a:pt x="2407444" y="5304864"/>
                  <a:pt x="2325681" y="5363873"/>
                  <a:pt x="2211714" y="5377050"/>
                </a:cubicBezTo>
                <a:lnTo>
                  <a:pt x="2187181" y="5378400"/>
                </a:lnTo>
                <a:lnTo>
                  <a:pt x="305039" y="5378400"/>
                </a:lnTo>
                <a:lnTo>
                  <a:pt x="216218" y="5367088"/>
                </a:lnTo>
                <a:cubicBezTo>
                  <a:pt x="132587" y="5344316"/>
                  <a:pt x="69132" y="5288008"/>
                  <a:pt x="26611" y="5200604"/>
                </a:cubicBezTo>
                <a:cubicBezTo>
                  <a:pt x="8613" y="5163579"/>
                  <a:pt x="1414" y="5123662"/>
                  <a:pt x="128" y="5082652"/>
                </a:cubicBezTo>
                <a:cubicBezTo>
                  <a:pt x="-65" y="5077510"/>
                  <a:pt x="64" y="5072367"/>
                  <a:pt x="64" y="5067225"/>
                </a:cubicBezTo>
                <a:cubicBezTo>
                  <a:pt x="64" y="3481782"/>
                  <a:pt x="64" y="1896338"/>
                  <a:pt x="0" y="310895"/>
                </a:cubicBezTo>
                <a:cubicBezTo>
                  <a:pt x="0" y="272006"/>
                  <a:pt x="5014" y="234081"/>
                  <a:pt x="18320" y="197378"/>
                </a:cubicBezTo>
                <a:cubicBezTo>
                  <a:pt x="50137" y="109348"/>
                  <a:pt x="120969" y="42615"/>
                  <a:pt x="207032" y="14397"/>
                </a:cubicBezTo>
                <a:close/>
              </a:path>
            </a:pathLst>
          </a:custGeom>
          <a:solidFill>
            <a:schemeClr val="bg1">
              <a:lumMod val="75000"/>
            </a:schemeClr>
          </a:solidFill>
        </p:spPr>
        <p:txBody>
          <a:bodyPr wrap="square" lIns="180000" tIns="288000" rIns="180000" bIns="180000">
            <a:noAutofit/>
          </a:bodyPr>
          <a:lstStyle>
            <a:lvl1pPr>
              <a:defRPr>
                <a:solidFill>
                  <a:schemeClr val="tx2"/>
                </a:solidFill>
              </a:defRPr>
            </a:lvl1pPr>
          </a:lstStyle>
          <a:p>
            <a:r>
              <a:rPr lang="en-US"/>
              <a:t>Drag and drop screenshot into placeholder</a:t>
            </a:r>
          </a:p>
        </p:txBody>
      </p:sp>
      <p:sp>
        <p:nvSpPr>
          <p:cNvPr id="20" name="Picture Placeholder 19">
            <a:extLst>
              <a:ext uri="{FF2B5EF4-FFF2-40B4-BE49-F238E27FC236}">
                <a16:creationId xmlns:a16="http://schemas.microsoft.com/office/drawing/2014/main" id="{61FEE011-1B51-90AC-6910-39394F4CC53A}"/>
              </a:ext>
            </a:extLst>
          </p:cNvPr>
          <p:cNvSpPr>
            <a:spLocks noGrp="1"/>
          </p:cNvSpPr>
          <p:nvPr>
            <p:ph type="pic" sz="quarter" idx="14" hasCustomPrompt="1"/>
          </p:nvPr>
        </p:nvSpPr>
        <p:spPr>
          <a:xfrm>
            <a:off x="8935526" y="1093627"/>
            <a:ext cx="2484000" cy="5378400"/>
          </a:xfrm>
          <a:custGeom>
            <a:avLst/>
            <a:gdLst>
              <a:gd name="connsiteX0" fmla="*/ 295185 w 2484000"/>
              <a:gd name="connsiteY0" fmla="*/ 0 h 5378400"/>
              <a:gd name="connsiteX1" fmla="*/ 531061 w 2484000"/>
              <a:gd name="connsiteY1" fmla="*/ 0 h 5378400"/>
              <a:gd name="connsiteX2" fmla="*/ 557163 w 2484000"/>
              <a:gd name="connsiteY2" fmla="*/ 10905 h 5378400"/>
              <a:gd name="connsiteX3" fmla="*/ 567841 w 2484000"/>
              <a:gd name="connsiteY3" fmla="*/ 38352 h 5378400"/>
              <a:gd name="connsiteX4" fmla="*/ 572533 w 2484000"/>
              <a:gd name="connsiteY4" fmla="*/ 90354 h 5378400"/>
              <a:gd name="connsiteX5" fmla="*/ 693893 w 2484000"/>
              <a:gd name="connsiteY5" fmla="*/ 200206 h 5378400"/>
              <a:gd name="connsiteX6" fmla="*/ 738502 w 2484000"/>
              <a:gd name="connsiteY6" fmla="*/ 202971 h 5378400"/>
              <a:gd name="connsiteX7" fmla="*/ 1747427 w 2484000"/>
              <a:gd name="connsiteY7" fmla="*/ 202842 h 5378400"/>
              <a:gd name="connsiteX8" fmla="*/ 1805535 w 2484000"/>
              <a:gd name="connsiteY8" fmla="*/ 197186 h 5378400"/>
              <a:gd name="connsiteX9" fmla="*/ 1915581 w 2484000"/>
              <a:gd name="connsiteY9" fmla="*/ 72613 h 5378400"/>
              <a:gd name="connsiteX10" fmla="*/ 1916674 w 2484000"/>
              <a:gd name="connsiteY10" fmla="*/ 43366 h 5378400"/>
              <a:gd name="connsiteX11" fmla="*/ 1927625 w 2484000"/>
              <a:gd name="connsiteY11" fmla="*/ 10656 h 5378400"/>
              <a:gd name="connsiteX12" fmla="*/ 1959113 w 2484000"/>
              <a:gd name="connsiteY12" fmla="*/ 0 h 5378400"/>
              <a:gd name="connsiteX13" fmla="*/ 2190082 w 2484000"/>
              <a:gd name="connsiteY13" fmla="*/ 0 h 5378400"/>
              <a:gd name="connsiteX14" fmla="*/ 2293381 w 2484000"/>
              <a:gd name="connsiteY14" fmla="*/ 20030 h 5378400"/>
              <a:gd name="connsiteX15" fmla="*/ 2480594 w 2484000"/>
              <a:gd name="connsiteY15" fmla="*/ 257093 h 5378400"/>
              <a:gd name="connsiteX16" fmla="*/ 2483679 w 2484000"/>
              <a:gd name="connsiteY16" fmla="*/ 312438 h 5378400"/>
              <a:gd name="connsiteX17" fmla="*/ 2483808 w 2484000"/>
              <a:gd name="connsiteY17" fmla="*/ 2689092 h 5378400"/>
              <a:gd name="connsiteX18" fmla="*/ 2484000 w 2484000"/>
              <a:gd name="connsiteY18" fmla="*/ 5070310 h 5378400"/>
              <a:gd name="connsiteX19" fmla="*/ 2457196 w 2484000"/>
              <a:gd name="connsiteY19" fmla="*/ 5202018 h 5378400"/>
              <a:gd name="connsiteX20" fmla="*/ 2211714 w 2484000"/>
              <a:gd name="connsiteY20" fmla="*/ 5377050 h 5378400"/>
              <a:gd name="connsiteX21" fmla="*/ 2187181 w 2484000"/>
              <a:gd name="connsiteY21" fmla="*/ 5378400 h 5378400"/>
              <a:gd name="connsiteX22" fmla="*/ 305038 w 2484000"/>
              <a:gd name="connsiteY22" fmla="*/ 5378400 h 5378400"/>
              <a:gd name="connsiteX23" fmla="*/ 216218 w 2484000"/>
              <a:gd name="connsiteY23" fmla="*/ 5367088 h 5378400"/>
              <a:gd name="connsiteX24" fmla="*/ 26611 w 2484000"/>
              <a:gd name="connsiteY24" fmla="*/ 5200604 h 5378400"/>
              <a:gd name="connsiteX25" fmla="*/ 128 w 2484000"/>
              <a:gd name="connsiteY25" fmla="*/ 5082652 h 5378400"/>
              <a:gd name="connsiteX26" fmla="*/ 64 w 2484000"/>
              <a:gd name="connsiteY26" fmla="*/ 5067225 h 5378400"/>
              <a:gd name="connsiteX27" fmla="*/ 0 w 2484000"/>
              <a:gd name="connsiteY27" fmla="*/ 310895 h 5378400"/>
              <a:gd name="connsiteX28" fmla="*/ 18320 w 2484000"/>
              <a:gd name="connsiteY28" fmla="*/ 197378 h 5378400"/>
              <a:gd name="connsiteX29" fmla="*/ 207032 w 2484000"/>
              <a:gd name="connsiteY29" fmla="*/ 14397 h 537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84000" h="5378400">
                <a:moveTo>
                  <a:pt x="295185" y="0"/>
                </a:moveTo>
                <a:lnTo>
                  <a:pt x="531061" y="0"/>
                </a:lnTo>
                <a:lnTo>
                  <a:pt x="557163" y="10905"/>
                </a:lnTo>
                <a:cubicBezTo>
                  <a:pt x="563534" y="17510"/>
                  <a:pt x="567198" y="26814"/>
                  <a:pt x="567841" y="38352"/>
                </a:cubicBezTo>
                <a:cubicBezTo>
                  <a:pt x="568805" y="55708"/>
                  <a:pt x="568869" y="73449"/>
                  <a:pt x="572533" y="90354"/>
                </a:cubicBezTo>
                <a:cubicBezTo>
                  <a:pt x="586226" y="153219"/>
                  <a:pt x="630064" y="192429"/>
                  <a:pt x="693893" y="200206"/>
                </a:cubicBezTo>
                <a:cubicBezTo>
                  <a:pt x="708677" y="202007"/>
                  <a:pt x="723590" y="202971"/>
                  <a:pt x="738502" y="202971"/>
                </a:cubicBezTo>
                <a:cubicBezTo>
                  <a:pt x="1074810" y="203100"/>
                  <a:pt x="1411119" y="203164"/>
                  <a:pt x="1747427" y="202842"/>
                </a:cubicBezTo>
                <a:cubicBezTo>
                  <a:pt x="1766839" y="202842"/>
                  <a:pt x="1786637" y="201171"/>
                  <a:pt x="1805535" y="197186"/>
                </a:cubicBezTo>
                <a:cubicBezTo>
                  <a:pt x="1868786" y="183880"/>
                  <a:pt x="1909603" y="137020"/>
                  <a:pt x="1915581" y="72613"/>
                </a:cubicBezTo>
                <a:cubicBezTo>
                  <a:pt x="1916481" y="62906"/>
                  <a:pt x="1916609" y="53136"/>
                  <a:pt x="1916674" y="43366"/>
                </a:cubicBezTo>
                <a:cubicBezTo>
                  <a:pt x="1916770" y="28903"/>
                  <a:pt x="1920386" y="17976"/>
                  <a:pt x="1927625" y="10656"/>
                </a:cubicBezTo>
                <a:lnTo>
                  <a:pt x="1959113" y="0"/>
                </a:lnTo>
                <a:lnTo>
                  <a:pt x="2190082" y="0"/>
                </a:lnTo>
                <a:lnTo>
                  <a:pt x="2293381" y="20030"/>
                </a:lnTo>
                <a:cubicBezTo>
                  <a:pt x="2391418" y="58447"/>
                  <a:pt x="2465456" y="147755"/>
                  <a:pt x="2480594" y="257093"/>
                </a:cubicBezTo>
                <a:cubicBezTo>
                  <a:pt x="2483100" y="275349"/>
                  <a:pt x="2483679" y="293990"/>
                  <a:pt x="2483679" y="312438"/>
                </a:cubicBezTo>
                <a:cubicBezTo>
                  <a:pt x="2483808" y="1104678"/>
                  <a:pt x="2483808" y="1896917"/>
                  <a:pt x="2483808" y="2689092"/>
                </a:cubicBezTo>
                <a:cubicBezTo>
                  <a:pt x="2483808" y="3482810"/>
                  <a:pt x="2483743" y="4276592"/>
                  <a:pt x="2484000" y="5070310"/>
                </a:cubicBezTo>
                <a:cubicBezTo>
                  <a:pt x="2484000" y="5116269"/>
                  <a:pt x="2477186" y="5160687"/>
                  <a:pt x="2457196" y="5202018"/>
                </a:cubicBezTo>
                <a:cubicBezTo>
                  <a:pt x="2407444" y="5304864"/>
                  <a:pt x="2325681" y="5363873"/>
                  <a:pt x="2211714" y="5377050"/>
                </a:cubicBezTo>
                <a:lnTo>
                  <a:pt x="2187181" y="5378400"/>
                </a:lnTo>
                <a:lnTo>
                  <a:pt x="305038" y="5378400"/>
                </a:lnTo>
                <a:lnTo>
                  <a:pt x="216218" y="5367088"/>
                </a:lnTo>
                <a:cubicBezTo>
                  <a:pt x="132587" y="5344316"/>
                  <a:pt x="69132" y="5288008"/>
                  <a:pt x="26611" y="5200604"/>
                </a:cubicBezTo>
                <a:cubicBezTo>
                  <a:pt x="8613" y="5163579"/>
                  <a:pt x="1414" y="5123662"/>
                  <a:pt x="128" y="5082652"/>
                </a:cubicBezTo>
                <a:cubicBezTo>
                  <a:pt x="-65" y="5077510"/>
                  <a:pt x="64" y="5072367"/>
                  <a:pt x="64" y="5067225"/>
                </a:cubicBezTo>
                <a:cubicBezTo>
                  <a:pt x="64" y="3481782"/>
                  <a:pt x="64" y="1896338"/>
                  <a:pt x="0" y="310895"/>
                </a:cubicBezTo>
                <a:cubicBezTo>
                  <a:pt x="0" y="272006"/>
                  <a:pt x="5014" y="234081"/>
                  <a:pt x="18320" y="197378"/>
                </a:cubicBezTo>
                <a:cubicBezTo>
                  <a:pt x="50137" y="109348"/>
                  <a:pt x="120969" y="42615"/>
                  <a:pt x="207032" y="14397"/>
                </a:cubicBezTo>
                <a:close/>
              </a:path>
            </a:pathLst>
          </a:custGeom>
          <a:solidFill>
            <a:schemeClr val="bg1">
              <a:lumMod val="75000"/>
            </a:schemeClr>
          </a:solidFill>
        </p:spPr>
        <p:txBody>
          <a:bodyPr wrap="square" lIns="180000" tIns="288000" rIns="180000" bIns="180000">
            <a:noAutofit/>
          </a:bodyPr>
          <a:lstStyle>
            <a:lvl1pPr>
              <a:defRPr>
                <a:solidFill>
                  <a:schemeClr val="tx2"/>
                </a:solidFill>
              </a:defRPr>
            </a:lvl1pPr>
          </a:lstStyle>
          <a:p>
            <a:r>
              <a:rPr lang="en-US"/>
              <a:t>Drag and drop screenshot into placeholder</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862562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9.xml><?xml version="1.0" encoding="utf-8"?>
<p:sldLayout xmlns:a="http://schemas.openxmlformats.org/drawingml/2006/main" xmlns:r="http://schemas.openxmlformats.org/officeDocument/2006/relationships" xmlns:p="http://schemas.openxmlformats.org/presentationml/2006/main" preserve="1">
  <p:cSld name="15_Device tablet screen_Opt. A">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AFD94E1-8EFD-207E-4A6E-33503FE3323D}"/>
              </a:ext>
            </a:extLst>
          </p:cNvPr>
          <p:cNvSpPr/>
          <p:nvPr/>
        </p:nvSpPr>
        <p:spPr>
          <a:xfrm>
            <a:off x="790575" y="1372834"/>
            <a:ext cx="10626725" cy="4591533"/>
          </a:xfrm>
          <a:prstGeom prst="roundRect">
            <a:avLst>
              <a:gd name="adj" fmla="val 2367"/>
            </a:avLst>
          </a:prstGeom>
          <a:solidFill>
            <a:schemeClr val="bg1"/>
          </a:solidFill>
          <a:ln w="6350" cap="flat">
            <a:noFill/>
            <a:prstDash val="solid"/>
            <a:miter/>
          </a:ln>
        </p:spPr>
        <p:txBody>
          <a:bodyPr rtlCol="0" anchor="ctr"/>
          <a:lstStyle/>
          <a:p>
            <a:endParaRPr lang="en-AU"/>
          </a:p>
        </p:txBody>
      </p:sp>
      <p:pic>
        <p:nvPicPr>
          <p:cNvPr id="7" name="Picture 6" descr="Shape&#10;&#10;Description automatically generated with medium confidence">
            <a:extLst>
              <a:ext uri="{FF2B5EF4-FFF2-40B4-BE49-F238E27FC236}">
                <a16:creationId xmlns:a16="http://schemas.microsoft.com/office/drawing/2014/main" id="{F29B3B0B-4ACC-27A5-ACBE-CC51C3DBCA7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546944" y="736384"/>
            <a:ext cx="4068000" cy="5638918"/>
          </a:xfrm>
          <a:prstGeom prst="rect">
            <a:avLst/>
          </a:prstGeom>
        </p:spPr>
      </p:pic>
      <p:sp>
        <p:nvSpPr>
          <p:cNvPr id="2" name="Title 1">
            <a:extLst>
              <a:ext uri="{FF2B5EF4-FFF2-40B4-BE49-F238E27FC236}">
                <a16:creationId xmlns:a16="http://schemas.microsoft.com/office/drawing/2014/main" id="{75D312F5-F7D8-A770-3AFB-2E4E75C330F0}"/>
              </a:ext>
            </a:extLst>
          </p:cNvPr>
          <p:cNvSpPr>
            <a:spLocks noGrp="1"/>
          </p:cNvSpPr>
          <p:nvPr>
            <p:ph type="title" hasCustomPrompt="1"/>
          </p:nvPr>
        </p:nvSpPr>
        <p:spPr>
          <a:xfrm>
            <a:off x="1199832" y="1777681"/>
            <a:ext cx="4896167" cy="1357200"/>
          </a:xfrm>
        </p:spPr>
        <p:txBody>
          <a:bodyPr/>
          <a:lstStyle/>
          <a:p>
            <a:r>
              <a:rPr lang="en-US"/>
              <a:t>Title goes here</a:t>
            </a:r>
            <a:endParaRPr lang="en-AU"/>
          </a:p>
        </p:txBody>
      </p:sp>
      <p:sp>
        <p:nvSpPr>
          <p:cNvPr id="8" name="Text Placeholder 9">
            <a:extLst>
              <a:ext uri="{FF2B5EF4-FFF2-40B4-BE49-F238E27FC236}">
                <a16:creationId xmlns:a16="http://schemas.microsoft.com/office/drawing/2014/main" id="{CCA1E41F-88D0-3E72-BC4D-B7734FE080B2}"/>
              </a:ext>
            </a:extLst>
          </p:cNvPr>
          <p:cNvSpPr>
            <a:spLocks noGrp="1"/>
          </p:cNvSpPr>
          <p:nvPr>
            <p:ph type="body" sz="quarter" idx="15" hasCustomPrompt="1"/>
          </p:nvPr>
        </p:nvSpPr>
        <p:spPr>
          <a:xfrm>
            <a:off x="1199832" y="3457574"/>
            <a:ext cx="5345431" cy="2136776"/>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0" name="Picture Placeholder 9">
            <a:extLst>
              <a:ext uri="{FF2B5EF4-FFF2-40B4-BE49-F238E27FC236}">
                <a16:creationId xmlns:a16="http://schemas.microsoft.com/office/drawing/2014/main" id="{38BE6CCD-B499-39E1-62BE-E117D2ED87D2}"/>
              </a:ext>
            </a:extLst>
          </p:cNvPr>
          <p:cNvSpPr>
            <a:spLocks noGrp="1"/>
          </p:cNvSpPr>
          <p:nvPr>
            <p:ph type="pic" sz="quarter" idx="14" hasCustomPrompt="1"/>
          </p:nvPr>
        </p:nvSpPr>
        <p:spPr>
          <a:xfrm>
            <a:off x="7750682" y="1121283"/>
            <a:ext cx="3657600" cy="4867200"/>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a:t>Click icon to insert screenshot</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3304716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p:cSld name="3_Divider_Opt. B (Light Blue)">
    <p:bg>
      <p:bgPr>
        <a:solidFill>
          <a:schemeClr val="accent2"/>
        </a:solidFill>
        <a:effectLst/>
      </p:bgPr>
    </p:bg>
    <p:spTree>
      <p:nvGrpSpPr>
        <p:cNvPr id="1" name=""/>
        <p:cNvGrpSpPr/>
        <p:nvPr/>
      </p:nvGrpSpPr>
      <p:grpSpPr>
        <a:xfrm>
          <a:off x="0" y="0"/>
          <a:ext cx="0" cy="0"/>
          <a:chOff x="0" y="0"/>
          <a:chExt cx="0" cy="0"/>
        </a:xfrm>
      </p:grpSpPr>
      <p:sp>
        <p:nvSpPr>
          <p:cNvPr id="4" name="Picture Placeholder 9">
            <a:extLst>
              <a:ext uri="{FF2B5EF4-FFF2-40B4-BE49-F238E27FC236}">
                <a16:creationId xmlns:a16="http://schemas.microsoft.com/office/drawing/2014/main" id="{BC83D795-4787-C489-4C77-680531E84A50}"/>
              </a:ext>
            </a:extLst>
          </p:cNvPr>
          <p:cNvSpPr>
            <a:spLocks noGrp="1"/>
          </p:cNvSpPr>
          <p:nvPr>
            <p:ph type="pic" sz="quarter" idx="14" hasCustomPrompt="1"/>
          </p:nvPr>
        </p:nvSpPr>
        <p:spPr>
          <a:xfrm>
            <a:off x="373064" y="373063"/>
            <a:ext cx="5200649" cy="6196012"/>
          </a:xfrm>
          <a:prstGeom prst="roundRect">
            <a:avLst>
              <a:gd name="adj" fmla="val 208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631509" y="3268639"/>
            <a:ext cx="4761663" cy="1350986"/>
          </a:xfrm>
        </p:spPr>
        <p:txBody>
          <a:bodyPr wrap="square" anchor="t" anchorCtr="0">
            <a:noAutofit/>
          </a:bodyPr>
          <a:lstStyle>
            <a:lvl1pPr>
              <a:defRPr sz="36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6631509" y="4693036"/>
            <a:ext cx="4768329" cy="893153"/>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3" name="Text Placeholder 16">
            <a:extLst>
              <a:ext uri="{FF2B5EF4-FFF2-40B4-BE49-F238E27FC236}">
                <a16:creationId xmlns:a16="http://schemas.microsoft.com/office/drawing/2014/main" id="{6186306C-32E6-6FEE-6C8D-65F2D0C8A6C6}"/>
              </a:ext>
            </a:extLst>
          </p:cNvPr>
          <p:cNvSpPr>
            <a:spLocks noGrp="1"/>
          </p:cNvSpPr>
          <p:nvPr>
            <p:ph type="body" sz="quarter" idx="15" hasCustomPrompt="1"/>
          </p:nvPr>
        </p:nvSpPr>
        <p:spPr>
          <a:xfrm>
            <a:off x="6631509" y="2741613"/>
            <a:ext cx="1309686" cy="216000"/>
          </a:xfrm>
          <a:prstGeom prst="roundRect">
            <a:avLst>
              <a:gd name="adj" fmla="val 50000"/>
            </a:avLst>
          </a:prstGeom>
          <a:solidFill>
            <a:schemeClr val="bg1"/>
          </a:solidFill>
        </p:spPr>
        <p:txBody>
          <a:bodyPr lIns="360000" rIns="360000" anchor="ctr" anchorCtr="0"/>
          <a:lstStyle>
            <a:lvl1pPr algn="l">
              <a:lnSpc>
                <a:spcPct val="100000"/>
              </a:lnSpc>
              <a:spcAft>
                <a:spcPts val="0"/>
              </a:spcAft>
              <a:defRPr sz="800">
                <a:solidFill>
                  <a:schemeClr val="accent2"/>
                </a:solidFill>
                <a:latin typeface="Roboto" panose="02000000000000000000" pitchFamily="2" charset="0"/>
                <a:ea typeface="Roboto" panose="02000000000000000000" pitchFamily="2" charset="0"/>
              </a:defRPr>
            </a:lvl1pPr>
            <a:lvl2pPr marL="0" indent="0">
              <a:buNone/>
              <a:defRPr/>
            </a:lvl2pPr>
          </a:lstStyle>
          <a:p>
            <a:pPr lvl="0"/>
            <a:r>
              <a:rPr lang="en-US"/>
              <a:t>Section 01</a:t>
            </a:r>
          </a:p>
        </p:txBody>
      </p:sp>
    </p:spTree>
    <p:extLst>
      <p:ext uri="{BB962C8B-B14F-4D97-AF65-F5344CB8AC3E}">
        <p14:creationId xmlns:p14="http://schemas.microsoft.com/office/powerpoint/2010/main" val="2213591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p:cSld name="1_Team/Presenter x5-6">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F610514-059F-BC05-2297-2E69255EB962}"/>
              </a:ext>
            </a:extLst>
          </p:cNvPr>
          <p:cNvSpPr/>
          <p:nvPr/>
        </p:nvSpPr>
        <p:spPr>
          <a:xfrm>
            <a:off x="2573019" y="1766886"/>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352601"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7911765"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793437"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6132183" y="1766886"/>
            <a:ext cx="1710000" cy="2192400"/>
          </a:xfrm>
          <a:prstGeom prst="roundRect">
            <a:avLst>
              <a:gd name="adj" fmla="val 612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2562219"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9691345" y="1766886"/>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2931837"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492183"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10051345"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2922219"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40" name="Picture Placeholder 26">
            <a:extLst>
              <a:ext uri="{FF2B5EF4-FFF2-40B4-BE49-F238E27FC236}">
                <a16:creationId xmlns:a16="http://schemas.microsoft.com/office/drawing/2014/main" id="{10E2DBDE-3283-50A5-EBBD-CAECC7185626}"/>
              </a:ext>
            </a:extLst>
          </p:cNvPr>
          <p:cNvSpPr>
            <a:spLocks noGrp="1"/>
          </p:cNvSpPr>
          <p:nvPr>
            <p:ph type="pic" sz="quarter" idx="28" hasCustomPrompt="1"/>
          </p:nvPr>
        </p:nvSpPr>
        <p:spPr>
          <a:xfrm>
            <a:off x="4352601"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1" name="Rectangle: Rounded Corners 40">
            <a:extLst>
              <a:ext uri="{FF2B5EF4-FFF2-40B4-BE49-F238E27FC236}">
                <a16:creationId xmlns:a16="http://schemas.microsoft.com/office/drawing/2014/main" id="{7579163E-703E-9CBD-1F67-B523CEEF62D5}"/>
              </a:ext>
            </a:extLst>
          </p:cNvPr>
          <p:cNvSpPr/>
          <p:nvPr/>
        </p:nvSpPr>
        <p:spPr>
          <a:xfrm>
            <a:off x="6121383"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42" name="Text Placeholder 8">
            <a:extLst>
              <a:ext uri="{FF2B5EF4-FFF2-40B4-BE49-F238E27FC236}">
                <a16:creationId xmlns:a16="http://schemas.microsoft.com/office/drawing/2014/main" id="{F63D1A85-883D-6DD4-89C6-7B8EC5E123C7}"/>
              </a:ext>
            </a:extLst>
          </p:cNvPr>
          <p:cNvSpPr>
            <a:spLocks noGrp="1"/>
          </p:cNvSpPr>
          <p:nvPr>
            <p:ph type="body" sz="quarter" idx="29" hasCustomPrompt="1"/>
          </p:nvPr>
        </p:nvSpPr>
        <p:spPr>
          <a:xfrm>
            <a:off x="6481383"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43" name="Picture Placeholder 26">
            <a:extLst>
              <a:ext uri="{FF2B5EF4-FFF2-40B4-BE49-F238E27FC236}">
                <a16:creationId xmlns:a16="http://schemas.microsoft.com/office/drawing/2014/main" id="{366800AD-F599-E7F4-4D55-8A71B106BFEA}"/>
              </a:ext>
            </a:extLst>
          </p:cNvPr>
          <p:cNvSpPr>
            <a:spLocks noGrp="1"/>
          </p:cNvSpPr>
          <p:nvPr>
            <p:ph type="pic" sz="quarter" idx="30" hasCustomPrompt="1"/>
          </p:nvPr>
        </p:nvSpPr>
        <p:spPr>
          <a:xfrm>
            <a:off x="7911765"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4" name="Rectangle: Rounded Corners 43">
            <a:extLst>
              <a:ext uri="{FF2B5EF4-FFF2-40B4-BE49-F238E27FC236}">
                <a16:creationId xmlns:a16="http://schemas.microsoft.com/office/drawing/2014/main" id="{8FACCEB5-856D-C8E6-93FC-39B2F83A9223}"/>
              </a:ext>
            </a:extLst>
          </p:cNvPr>
          <p:cNvSpPr/>
          <p:nvPr/>
        </p:nvSpPr>
        <p:spPr>
          <a:xfrm>
            <a:off x="9680547"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45" name="Text Placeholder 8">
            <a:extLst>
              <a:ext uri="{FF2B5EF4-FFF2-40B4-BE49-F238E27FC236}">
                <a16:creationId xmlns:a16="http://schemas.microsoft.com/office/drawing/2014/main" id="{F2CEE9CF-95A2-CF93-7049-1C6B7237B00A}"/>
              </a:ext>
            </a:extLst>
          </p:cNvPr>
          <p:cNvSpPr>
            <a:spLocks noGrp="1"/>
          </p:cNvSpPr>
          <p:nvPr>
            <p:ph type="body" sz="quarter" idx="31" hasCustomPrompt="1"/>
          </p:nvPr>
        </p:nvSpPr>
        <p:spPr>
          <a:xfrm>
            <a:off x="10040547"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Tree>
    <p:extLst>
      <p:ext uri="{BB962C8B-B14F-4D97-AF65-F5344CB8AC3E}">
        <p14:creationId xmlns:p14="http://schemas.microsoft.com/office/powerpoint/2010/main" val="10070382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0.xml><?xml version="1.0" encoding="utf-8"?>
<p:sldLayout xmlns:a="http://schemas.openxmlformats.org/drawingml/2006/main" xmlns:r="http://schemas.openxmlformats.org/officeDocument/2006/relationships" xmlns:p="http://schemas.openxmlformats.org/presentationml/2006/main" preserve="1">
  <p:cSld name="15_Device tablet screen_Opt. B">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AFD94E1-8EFD-207E-4A6E-33503FE3323D}"/>
              </a:ext>
            </a:extLst>
          </p:cNvPr>
          <p:cNvSpPr/>
          <p:nvPr/>
        </p:nvSpPr>
        <p:spPr>
          <a:xfrm>
            <a:off x="790574" y="1372834"/>
            <a:ext cx="10626726" cy="4591533"/>
          </a:xfrm>
          <a:prstGeom prst="roundRect">
            <a:avLst>
              <a:gd name="adj" fmla="val 2367"/>
            </a:avLst>
          </a:prstGeom>
          <a:solidFill>
            <a:schemeClr val="bg1"/>
          </a:solidFill>
          <a:ln w="6350" cap="flat">
            <a:noFill/>
            <a:prstDash val="solid"/>
            <a:miter/>
          </a:ln>
        </p:spPr>
        <p:txBody>
          <a:bodyPr rtlCol="0" anchor="ctr"/>
          <a:lstStyle/>
          <a:p>
            <a:endParaRPr lang="en-AU"/>
          </a:p>
        </p:txBody>
      </p:sp>
      <p:pic>
        <p:nvPicPr>
          <p:cNvPr id="12" name="Picture 11" descr="Shape&#10;&#10;Description automatically generated with medium confidence">
            <a:extLst>
              <a:ext uri="{FF2B5EF4-FFF2-40B4-BE49-F238E27FC236}">
                <a16:creationId xmlns:a16="http://schemas.microsoft.com/office/drawing/2014/main" id="{AEE08458-9468-B9E8-864D-6DA8C7D27FE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rot="16200000">
            <a:off x="6825201" y="168995"/>
            <a:ext cx="4886646" cy="6773696"/>
          </a:xfrm>
          <a:prstGeom prst="rect">
            <a:avLst/>
          </a:prstGeom>
        </p:spPr>
      </p:pic>
      <p:sp>
        <p:nvSpPr>
          <p:cNvPr id="2" name="Title 1">
            <a:extLst>
              <a:ext uri="{FF2B5EF4-FFF2-40B4-BE49-F238E27FC236}">
                <a16:creationId xmlns:a16="http://schemas.microsoft.com/office/drawing/2014/main" id="{75D312F5-F7D8-A770-3AFB-2E4E75C330F0}"/>
              </a:ext>
            </a:extLst>
          </p:cNvPr>
          <p:cNvSpPr>
            <a:spLocks noGrp="1"/>
          </p:cNvSpPr>
          <p:nvPr>
            <p:ph type="title" hasCustomPrompt="1"/>
          </p:nvPr>
        </p:nvSpPr>
        <p:spPr>
          <a:xfrm>
            <a:off x="1199832" y="1777681"/>
            <a:ext cx="3924617" cy="1357200"/>
          </a:xfrm>
        </p:spPr>
        <p:txBody>
          <a:bodyPr/>
          <a:lstStyle/>
          <a:p>
            <a:r>
              <a:rPr lang="en-US"/>
              <a:t>Title goes here</a:t>
            </a:r>
            <a:endParaRPr lang="en-AU"/>
          </a:p>
        </p:txBody>
      </p:sp>
      <p:sp>
        <p:nvSpPr>
          <p:cNvPr id="8" name="Text Placeholder 9">
            <a:extLst>
              <a:ext uri="{FF2B5EF4-FFF2-40B4-BE49-F238E27FC236}">
                <a16:creationId xmlns:a16="http://schemas.microsoft.com/office/drawing/2014/main" id="{CCA1E41F-88D0-3E72-BC4D-B7734FE080B2}"/>
              </a:ext>
            </a:extLst>
          </p:cNvPr>
          <p:cNvSpPr>
            <a:spLocks noGrp="1"/>
          </p:cNvSpPr>
          <p:nvPr>
            <p:ph type="body" sz="quarter" idx="15" hasCustomPrompt="1"/>
          </p:nvPr>
        </p:nvSpPr>
        <p:spPr>
          <a:xfrm>
            <a:off x="1199832" y="3457574"/>
            <a:ext cx="4373881" cy="2136776"/>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0" name="Picture Placeholder 9">
            <a:extLst>
              <a:ext uri="{FF2B5EF4-FFF2-40B4-BE49-F238E27FC236}">
                <a16:creationId xmlns:a16="http://schemas.microsoft.com/office/drawing/2014/main" id="{38BE6CCD-B499-39E1-62BE-E117D2ED87D2}"/>
              </a:ext>
            </a:extLst>
          </p:cNvPr>
          <p:cNvSpPr>
            <a:spLocks noGrp="1"/>
          </p:cNvSpPr>
          <p:nvPr>
            <p:ph type="pic" sz="quarter" idx="14" hasCustomPrompt="1"/>
          </p:nvPr>
        </p:nvSpPr>
        <p:spPr>
          <a:xfrm>
            <a:off x="6344033" y="1359799"/>
            <a:ext cx="5842800" cy="4395600"/>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a:t>Click icon to insert screenshot</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2790324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1.xml><?xml version="1.0" encoding="utf-8"?>
<p:sldLayout xmlns:a="http://schemas.openxmlformats.org/drawingml/2006/main" xmlns:r="http://schemas.openxmlformats.org/officeDocument/2006/relationships" xmlns:p="http://schemas.openxmlformats.org/presentationml/2006/main" preserve="1">
  <p:cSld name="16_Text only 1 column_Opt. A">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282AB5-EEF2-6CC2-1017-4C481B7230AC}"/>
              </a:ext>
            </a:extLst>
          </p:cNvPr>
          <p:cNvSpPr>
            <a:spLocks noGrp="1"/>
          </p:cNvSpPr>
          <p:nvPr>
            <p:ph type="title" hasCustomPrompt="1"/>
          </p:nvPr>
        </p:nvSpPr>
        <p:spPr>
          <a:xfrm>
            <a:off x="790575" y="1766888"/>
            <a:ext cx="3811588" cy="1357200"/>
          </a:xfrm>
        </p:spPr>
        <p:txBody>
          <a:bodyPr/>
          <a:lstStyle>
            <a:lvl1pPr>
              <a:defRPr/>
            </a:lvl1pPr>
          </a:lstStyle>
          <a:p>
            <a:r>
              <a:rPr lang="en-US"/>
              <a:t>Title goes here</a:t>
            </a:r>
            <a:endParaRPr lang="en-AU"/>
          </a:p>
        </p:txBody>
      </p:sp>
      <p:sp>
        <p:nvSpPr>
          <p:cNvPr id="8" name="Text Placeholder 7">
            <a:extLst>
              <a:ext uri="{FF2B5EF4-FFF2-40B4-BE49-F238E27FC236}">
                <a16:creationId xmlns:a16="http://schemas.microsoft.com/office/drawing/2014/main" id="{41906CB5-A0CF-9EC7-A7B2-8DBA9D975715}"/>
              </a:ext>
            </a:extLst>
          </p:cNvPr>
          <p:cNvSpPr>
            <a:spLocks noGrp="1"/>
          </p:cNvSpPr>
          <p:nvPr>
            <p:ph type="body" sz="quarter" idx="12" hasCustomPrompt="1"/>
          </p:nvPr>
        </p:nvSpPr>
        <p:spPr>
          <a:xfrm>
            <a:off x="5645150" y="1766887"/>
            <a:ext cx="5754688" cy="3813919"/>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B38AFDB-7616-CBE9-3E39-62312A360E9D}"/>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2FE6AA94-D61A-AE7F-CDB9-BF87BC29376C}"/>
              </a:ext>
            </a:extLst>
          </p:cNvPr>
          <p:cNvSpPr>
            <a:spLocks noGrp="1"/>
          </p:cNvSpPr>
          <p:nvPr>
            <p:ph type="ftr" sz="quarter" idx="11"/>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2106677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2.xml><?xml version="1.0" encoding="utf-8"?>
<p:sldLayout xmlns:a="http://schemas.openxmlformats.org/drawingml/2006/main" xmlns:r="http://schemas.openxmlformats.org/officeDocument/2006/relationships" xmlns:p="http://schemas.openxmlformats.org/presentationml/2006/main" preserve="1">
  <p:cSld name="16_Text only 2 columns_Opt. A">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282AB5-EEF2-6CC2-1017-4C481B7230AC}"/>
              </a:ext>
            </a:extLst>
          </p:cNvPr>
          <p:cNvSpPr>
            <a:spLocks noGrp="1"/>
          </p:cNvSpPr>
          <p:nvPr>
            <p:ph type="title" hasCustomPrompt="1"/>
          </p:nvPr>
        </p:nvSpPr>
        <p:spPr>
          <a:xfrm>
            <a:off x="790576" y="1766888"/>
            <a:ext cx="3360738" cy="1357200"/>
          </a:xfrm>
        </p:spPr>
        <p:txBody>
          <a:bodyPr/>
          <a:lstStyle>
            <a:lvl1pPr>
              <a:defRPr/>
            </a:lvl1pPr>
          </a:lstStyle>
          <a:p>
            <a:r>
              <a:rPr lang="en-US"/>
              <a:t>Title goes here</a:t>
            </a:r>
            <a:endParaRPr lang="en-AU"/>
          </a:p>
        </p:txBody>
      </p:sp>
      <p:sp>
        <p:nvSpPr>
          <p:cNvPr id="8" name="Text Placeholder 7">
            <a:extLst>
              <a:ext uri="{FF2B5EF4-FFF2-40B4-BE49-F238E27FC236}">
                <a16:creationId xmlns:a16="http://schemas.microsoft.com/office/drawing/2014/main" id="{41906CB5-A0CF-9EC7-A7B2-8DBA9D975715}"/>
              </a:ext>
            </a:extLst>
          </p:cNvPr>
          <p:cNvSpPr>
            <a:spLocks noGrp="1"/>
          </p:cNvSpPr>
          <p:nvPr>
            <p:ph type="body" sz="quarter" idx="12" hasCustomPrompt="1"/>
          </p:nvPr>
        </p:nvSpPr>
        <p:spPr>
          <a:xfrm>
            <a:off x="4675188" y="1766887"/>
            <a:ext cx="3312000" cy="3813919"/>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6" name="Text Placeholder 5">
            <a:extLst>
              <a:ext uri="{FF2B5EF4-FFF2-40B4-BE49-F238E27FC236}">
                <a16:creationId xmlns:a16="http://schemas.microsoft.com/office/drawing/2014/main" id="{F47345AD-8B54-4B0E-C511-3EF5A73CB871}"/>
              </a:ext>
            </a:extLst>
          </p:cNvPr>
          <p:cNvSpPr>
            <a:spLocks noGrp="1"/>
          </p:cNvSpPr>
          <p:nvPr>
            <p:ph type="body" sz="quarter" idx="13" hasCustomPrompt="1"/>
          </p:nvPr>
        </p:nvSpPr>
        <p:spPr>
          <a:xfrm>
            <a:off x="8087838" y="1766887"/>
            <a:ext cx="3312000" cy="3813919"/>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B38AFDB-7616-CBE9-3E39-62312A360E9D}"/>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2FE6AA94-D61A-AE7F-CDB9-BF87BC29376C}"/>
              </a:ext>
            </a:extLst>
          </p:cNvPr>
          <p:cNvSpPr>
            <a:spLocks noGrp="1"/>
          </p:cNvSpPr>
          <p:nvPr>
            <p:ph type="ftr" sz="quarter" idx="11"/>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3737646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3.xml><?xml version="1.0" encoding="utf-8"?>
<p:sldLayout xmlns:a="http://schemas.openxmlformats.org/drawingml/2006/main" xmlns:r="http://schemas.openxmlformats.org/officeDocument/2006/relationships" xmlns:p="http://schemas.openxmlformats.org/presentationml/2006/main" preserve="1">
  <p:cSld name="16_Text only 3 columns_Opt. A">
    <p:bg>
      <p:bgPr>
        <a:solidFill>
          <a:schemeClr val="bg2"/>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130EED6-8711-30A8-4F39-71628FBC40F6}"/>
              </a:ext>
            </a:extLst>
          </p:cNvPr>
          <p:cNvSpPr>
            <a:spLocks noGrp="1"/>
          </p:cNvSpPr>
          <p:nvPr>
            <p:ph type="title" hasCustomPrompt="1"/>
          </p:nvPr>
        </p:nvSpPr>
        <p:spPr/>
        <p:txBody>
          <a:bodyPr/>
          <a:lstStyle/>
          <a:p>
            <a:r>
              <a:rPr lang="en-US"/>
              <a:t>Title goes here</a:t>
            </a:r>
            <a:endParaRPr lang="en-AU"/>
          </a:p>
        </p:txBody>
      </p:sp>
      <p:sp>
        <p:nvSpPr>
          <p:cNvPr id="8" name="Text Placeholder 7">
            <a:extLst>
              <a:ext uri="{FF2B5EF4-FFF2-40B4-BE49-F238E27FC236}">
                <a16:creationId xmlns:a16="http://schemas.microsoft.com/office/drawing/2014/main" id="{41906CB5-A0CF-9EC7-A7B2-8DBA9D975715}"/>
              </a:ext>
            </a:extLst>
          </p:cNvPr>
          <p:cNvSpPr>
            <a:spLocks noGrp="1"/>
          </p:cNvSpPr>
          <p:nvPr>
            <p:ph type="body" sz="quarter" idx="12" hasCustomPrompt="1"/>
          </p:nvPr>
        </p:nvSpPr>
        <p:spPr>
          <a:xfrm>
            <a:off x="790575" y="1766888"/>
            <a:ext cx="3474000" cy="3827462"/>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6" name="Text Placeholder 5">
            <a:extLst>
              <a:ext uri="{FF2B5EF4-FFF2-40B4-BE49-F238E27FC236}">
                <a16:creationId xmlns:a16="http://schemas.microsoft.com/office/drawing/2014/main" id="{F47345AD-8B54-4B0E-C511-3EF5A73CB871}"/>
              </a:ext>
            </a:extLst>
          </p:cNvPr>
          <p:cNvSpPr>
            <a:spLocks noGrp="1"/>
          </p:cNvSpPr>
          <p:nvPr>
            <p:ph type="body" sz="quarter" idx="13" hasCustomPrompt="1"/>
          </p:nvPr>
        </p:nvSpPr>
        <p:spPr>
          <a:xfrm>
            <a:off x="4358482" y="1766888"/>
            <a:ext cx="3474000" cy="3827462"/>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9" name="Text Placeholder 8">
            <a:extLst>
              <a:ext uri="{FF2B5EF4-FFF2-40B4-BE49-F238E27FC236}">
                <a16:creationId xmlns:a16="http://schemas.microsoft.com/office/drawing/2014/main" id="{4BC0358F-B9B0-6E7F-44B4-677A54E7F4EA}"/>
              </a:ext>
            </a:extLst>
          </p:cNvPr>
          <p:cNvSpPr>
            <a:spLocks noGrp="1"/>
          </p:cNvSpPr>
          <p:nvPr>
            <p:ph type="body" sz="quarter" idx="14" hasCustomPrompt="1"/>
          </p:nvPr>
        </p:nvSpPr>
        <p:spPr>
          <a:xfrm>
            <a:off x="7926388" y="1766888"/>
            <a:ext cx="3473450" cy="3827462"/>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B38AFDB-7616-CBE9-3E39-62312A360E9D}"/>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2FE6AA94-D61A-AE7F-CDB9-BF87BC29376C}"/>
              </a:ext>
            </a:extLst>
          </p:cNvPr>
          <p:cNvSpPr>
            <a:spLocks noGrp="1"/>
          </p:cNvSpPr>
          <p:nvPr>
            <p:ph type="ftr" sz="quarter" idx="11"/>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2701979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4.xml><?xml version="1.0" encoding="utf-8"?>
<p:sldLayout xmlns:a="http://schemas.openxmlformats.org/drawingml/2006/main" xmlns:r="http://schemas.openxmlformats.org/officeDocument/2006/relationships" xmlns:p="http://schemas.openxmlformats.org/presentationml/2006/main" preserve="1">
  <p:cSld name="16_Text only 4 columns_Opt. A">
    <p:bg>
      <p:bgPr>
        <a:solidFill>
          <a:schemeClr val="bg2"/>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130EED6-8711-30A8-4F39-71628FBC40F6}"/>
              </a:ext>
            </a:extLst>
          </p:cNvPr>
          <p:cNvSpPr>
            <a:spLocks noGrp="1"/>
          </p:cNvSpPr>
          <p:nvPr>
            <p:ph type="title" hasCustomPrompt="1"/>
          </p:nvPr>
        </p:nvSpPr>
        <p:spPr/>
        <p:txBody>
          <a:bodyPr/>
          <a:lstStyle/>
          <a:p>
            <a:r>
              <a:rPr lang="en-US"/>
              <a:t>Title goes here</a:t>
            </a:r>
            <a:endParaRPr lang="en-AU"/>
          </a:p>
        </p:txBody>
      </p:sp>
      <p:sp>
        <p:nvSpPr>
          <p:cNvPr id="8" name="Text Placeholder 7">
            <a:extLst>
              <a:ext uri="{FF2B5EF4-FFF2-40B4-BE49-F238E27FC236}">
                <a16:creationId xmlns:a16="http://schemas.microsoft.com/office/drawing/2014/main" id="{41906CB5-A0CF-9EC7-A7B2-8DBA9D975715}"/>
              </a:ext>
            </a:extLst>
          </p:cNvPr>
          <p:cNvSpPr>
            <a:spLocks noGrp="1"/>
          </p:cNvSpPr>
          <p:nvPr>
            <p:ph type="body" sz="quarter" idx="12" hasCustomPrompt="1"/>
          </p:nvPr>
        </p:nvSpPr>
        <p:spPr>
          <a:xfrm>
            <a:off x="790575" y="1766888"/>
            <a:ext cx="2592000" cy="3827462"/>
          </a:xfrm>
        </p:spPr>
        <p:txBody>
          <a:bodyPr/>
          <a:lstStyle>
            <a:lvl1pPr>
              <a:defRPr/>
            </a:lvl1pPr>
            <a:lvl2pPr>
              <a:defRPr sz="1200"/>
            </a:lvl2pPr>
            <a:lvl3pPr>
              <a:defRPr sz="1200"/>
            </a:lvl3pPr>
            <a:lvl4pPr>
              <a:defRPr sz="1200"/>
            </a:lvl4pPr>
            <a:lvl5pPr>
              <a:defRPr sz="12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6" name="Text Placeholder 5">
            <a:extLst>
              <a:ext uri="{FF2B5EF4-FFF2-40B4-BE49-F238E27FC236}">
                <a16:creationId xmlns:a16="http://schemas.microsoft.com/office/drawing/2014/main" id="{F47345AD-8B54-4B0E-C511-3EF5A73CB871}"/>
              </a:ext>
            </a:extLst>
          </p:cNvPr>
          <p:cNvSpPr>
            <a:spLocks noGrp="1"/>
          </p:cNvSpPr>
          <p:nvPr>
            <p:ph type="body" sz="quarter" idx="13" hasCustomPrompt="1"/>
          </p:nvPr>
        </p:nvSpPr>
        <p:spPr>
          <a:xfrm>
            <a:off x="3464017" y="1766888"/>
            <a:ext cx="2592000" cy="3827462"/>
          </a:xfrm>
        </p:spPr>
        <p:txBody>
          <a:bodyPr/>
          <a:lstStyle>
            <a:lvl2pPr>
              <a:defRPr sz="1200"/>
            </a:lvl2pPr>
            <a:lvl3pPr>
              <a:defRPr sz="1200"/>
            </a:lvl3pPr>
            <a:lvl4pPr>
              <a:defRPr sz="1200"/>
            </a:lvl4pPr>
            <a:lvl5pPr>
              <a:defRPr sz="12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9" name="Text Placeholder 8">
            <a:extLst>
              <a:ext uri="{FF2B5EF4-FFF2-40B4-BE49-F238E27FC236}">
                <a16:creationId xmlns:a16="http://schemas.microsoft.com/office/drawing/2014/main" id="{4BC0358F-B9B0-6E7F-44B4-677A54E7F4EA}"/>
              </a:ext>
            </a:extLst>
          </p:cNvPr>
          <p:cNvSpPr>
            <a:spLocks noGrp="1"/>
          </p:cNvSpPr>
          <p:nvPr>
            <p:ph type="body" sz="quarter" idx="14" hasCustomPrompt="1"/>
          </p:nvPr>
        </p:nvSpPr>
        <p:spPr>
          <a:xfrm>
            <a:off x="6137459" y="1766888"/>
            <a:ext cx="2592000" cy="3827462"/>
          </a:xfrm>
        </p:spPr>
        <p:txBody>
          <a:bodyPr/>
          <a:lstStyle>
            <a:lvl2pPr>
              <a:defRPr sz="1200"/>
            </a:lvl2pPr>
            <a:lvl3pPr>
              <a:defRPr sz="1200"/>
            </a:lvl3pPr>
            <a:lvl4pPr>
              <a:defRPr sz="1200"/>
            </a:lvl4pPr>
            <a:lvl5pPr>
              <a:defRPr sz="12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7" name="Text Placeholder 6">
            <a:extLst>
              <a:ext uri="{FF2B5EF4-FFF2-40B4-BE49-F238E27FC236}">
                <a16:creationId xmlns:a16="http://schemas.microsoft.com/office/drawing/2014/main" id="{7BFBD6C4-080A-A165-7CFC-8F8053298E7B}"/>
              </a:ext>
            </a:extLst>
          </p:cNvPr>
          <p:cNvSpPr>
            <a:spLocks noGrp="1"/>
          </p:cNvSpPr>
          <p:nvPr>
            <p:ph type="body" sz="quarter" idx="15" hasCustomPrompt="1"/>
          </p:nvPr>
        </p:nvSpPr>
        <p:spPr>
          <a:xfrm>
            <a:off x="8810900" y="1766888"/>
            <a:ext cx="2590525" cy="3827462"/>
          </a:xfrm>
        </p:spPr>
        <p:txBody>
          <a:bodyPr/>
          <a:lstStyle>
            <a:lvl2pPr>
              <a:defRPr sz="1200"/>
            </a:lvl2pPr>
            <a:lvl3pPr>
              <a:defRPr sz="1200"/>
            </a:lvl3pPr>
            <a:lvl4pPr>
              <a:defRPr sz="1200"/>
            </a:lvl4pPr>
            <a:lvl5pPr>
              <a:defRPr sz="12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B38AFDB-7616-CBE9-3E39-62312A360E9D}"/>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2FE6AA94-D61A-AE7F-CDB9-BF87BC29376C}"/>
              </a:ext>
            </a:extLst>
          </p:cNvPr>
          <p:cNvSpPr>
            <a:spLocks noGrp="1"/>
          </p:cNvSpPr>
          <p:nvPr>
            <p:ph type="ftr" sz="quarter" idx="11"/>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2404398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5.xml><?xml version="1.0" encoding="utf-8"?>
<p:sldLayout xmlns:a="http://schemas.openxmlformats.org/drawingml/2006/main" xmlns:r="http://schemas.openxmlformats.org/officeDocument/2006/relationships" xmlns:p="http://schemas.openxmlformats.org/presentationml/2006/main" preserve="1">
  <p:cSld name="16_Text only 4 columns_Opt. B">
    <p:bg>
      <p:bgPr>
        <a:solidFill>
          <a:schemeClr val="bg2"/>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130EED6-8711-30A8-4F39-71628FBC40F6}"/>
              </a:ext>
            </a:extLst>
          </p:cNvPr>
          <p:cNvSpPr>
            <a:spLocks noGrp="1"/>
          </p:cNvSpPr>
          <p:nvPr>
            <p:ph type="title" hasCustomPrompt="1"/>
          </p:nvPr>
        </p:nvSpPr>
        <p:spPr/>
        <p:txBody>
          <a:bodyPr/>
          <a:lstStyle/>
          <a:p>
            <a:r>
              <a:rPr lang="en-US"/>
              <a:t>Title goes here</a:t>
            </a:r>
            <a:endParaRPr lang="en-AU"/>
          </a:p>
        </p:txBody>
      </p:sp>
      <p:sp>
        <p:nvSpPr>
          <p:cNvPr id="8" name="Text Placeholder 7">
            <a:extLst>
              <a:ext uri="{FF2B5EF4-FFF2-40B4-BE49-F238E27FC236}">
                <a16:creationId xmlns:a16="http://schemas.microsoft.com/office/drawing/2014/main" id="{41906CB5-A0CF-9EC7-A7B2-8DBA9D975715}"/>
              </a:ext>
            </a:extLst>
          </p:cNvPr>
          <p:cNvSpPr>
            <a:spLocks noGrp="1"/>
          </p:cNvSpPr>
          <p:nvPr>
            <p:ph type="body" sz="quarter" idx="12" hasCustomPrompt="1"/>
          </p:nvPr>
        </p:nvSpPr>
        <p:spPr>
          <a:xfrm>
            <a:off x="790575" y="1766888"/>
            <a:ext cx="5256000" cy="1908000"/>
          </a:xfrm>
        </p:spPr>
        <p:txBody>
          <a:bodyPr/>
          <a:lstStyle>
            <a:lvl1pPr>
              <a:defRPr/>
            </a:lvl1pPr>
            <a:lvl2pPr>
              <a:defRPr sz="1200"/>
            </a:lvl2pPr>
            <a:lvl3pPr>
              <a:defRPr sz="1200"/>
            </a:lvl3pPr>
            <a:lvl4pPr>
              <a:defRPr sz="1200"/>
            </a:lvl4pPr>
            <a:lvl5pPr>
              <a:defRPr sz="12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6" name="Text Placeholder 5">
            <a:extLst>
              <a:ext uri="{FF2B5EF4-FFF2-40B4-BE49-F238E27FC236}">
                <a16:creationId xmlns:a16="http://schemas.microsoft.com/office/drawing/2014/main" id="{F47345AD-8B54-4B0E-C511-3EF5A73CB871}"/>
              </a:ext>
            </a:extLst>
          </p:cNvPr>
          <p:cNvSpPr>
            <a:spLocks noGrp="1"/>
          </p:cNvSpPr>
          <p:nvPr>
            <p:ph type="body" sz="quarter" idx="13" hasCustomPrompt="1"/>
          </p:nvPr>
        </p:nvSpPr>
        <p:spPr>
          <a:xfrm>
            <a:off x="6137672" y="1766888"/>
            <a:ext cx="5256000" cy="1908000"/>
          </a:xfrm>
        </p:spPr>
        <p:txBody>
          <a:bodyPr/>
          <a:lstStyle>
            <a:lvl2pPr>
              <a:defRPr sz="1200"/>
            </a:lvl2pPr>
            <a:lvl3pPr>
              <a:defRPr sz="1200"/>
            </a:lvl3pPr>
            <a:lvl4pPr>
              <a:defRPr sz="1200"/>
            </a:lvl4pPr>
            <a:lvl5pPr>
              <a:defRPr sz="12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9" name="Text Placeholder 8">
            <a:extLst>
              <a:ext uri="{FF2B5EF4-FFF2-40B4-BE49-F238E27FC236}">
                <a16:creationId xmlns:a16="http://schemas.microsoft.com/office/drawing/2014/main" id="{4BC0358F-B9B0-6E7F-44B4-677A54E7F4EA}"/>
              </a:ext>
            </a:extLst>
          </p:cNvPr>
          <p:cNvSpPr>
            <a:spLocks noGrp="1"/>
          </p:cNvSpPr>
          <p:nvPr>
            <p:ph type="body" sz="quarter" idx="14"/>
          </p:nvPr>
        </p:nvSpPr>
        <p:spPr>
          <a:xfrm>
            <a:off x="790575" y="3689231"/>
            <a:ext cx="5256000" cy="1908000"/>
          </a:xfrm>
        </p:spPr>
        <p:txBody>
          <a:bodyPr/>
          <a:lstStyle>
            <a:lvl2pPr>
              <a:defRPr sz="1200"/>
            </a:lvl2pPr>
            <a:lvl3pPr>
              <a:defRPr sz="1200"/>
            </a:lvl3pPr>
            <a:lvl4pPr>
              <a:defRPr sz="12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7" name="Text Placeholder 6">
            <a:extLst>
              <a:ext uri="{FF2B5EF4-FFF2-40B4-BE49-F238E27FC236}">
                <a16:creationId xmlns:a16="http://schemas.microsoft.com/office/drawing/2014/main" id="{7BFBD6C4-080A-A165-7CFC-8F8053298E7B}"/>
              </a:ext>
            </a:extLst>
          </p:cNvPr>
          <p:cNvSpPr>
            <a:spLocks noGrp="1"/>
          </p:cNvSpPr>
          <p:nvPr>
            <p:ph type="body" sz="quarter" idx="15"/>
          </p:nvPr>
        </p:nvSpPr>
        <p:spPr>
          <a:xfrm>
            <a:off x="6137672" y="3689231"/>
            <a:ext cx="5256000" cy="1908000"/>
          </a:xfrm>
        </p:spPr>
        <p:txBody>
          <a:bodyPr/>
          <a:lstStyle>
            <a:lvl2pPr>
              <a:defRPr sz="1200"/>
            </a:lvl2pPr>
            <a:lvl3pPr>
              <a:defRPr sz="1200"/>
            </a:lvl3pPr>
            <a:lvl4pPr>
              <a:defRPr sz="12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B38AFDB-7616-CBE9-3E39-62312A360E9D}"/>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2FE6AA94-D61A-AE7F-CDB9-BF87BC29376C}"/>
              </a:ext>
            </a:extLst>
          </p:cNvPr>
          <p:cNvSpPr>
            <a:spLocks noGrp="1"/>
          </p:cNvSpPr>
          <p:nvPr>
            <p:ph type="ftr" sz="quarter" idx="11"/>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2542961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6.xml><?xml version="1.0" encoding="utf-8"?>
<p:sldLayout xmlns:a="http://schemas.openxmlformats.org/drawingml/2006/main" xmlns:r="http://schemas.openxmlformats.org/officeDocument/2006/relationships" xmlns:p="http://schemas.openxmlformats.org/presentationml/2006/main" preserve="1">
  <p:cSld name="17_Title only_Opt. A">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974D2A64-5D25-D7C3-FE45-E11E269505E6}"/>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6" name="Footer Placeholder 5">
            <a:extLst>
              <a:ext uri="{FF2B5EF4-FFF2-40B4-BE49-F238E27FC236}">
                <a16:creationId xmlns:a16="http://schemas.microsoft.com/office/drawing/2014/main" id="{4CFE5FC7-44BC-6E1F-FC2E-51C8CE19295A}"/>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5" name="Title 4">
            <a:extLst>
              <a:ext uri="{FF2B5EF4-FFF2-40B4-BE49-F238E27FC236}">
                <a16:creationId xmlns:a16="http://schemas.microsoft.com/office/drawing/2014/main" id="{D7642251-5356-FC3D-EC37-A3937BC3DE0F}"/>
              </a:ext>
            </a:extLst>
          </p:cNvPr>
          <p:cNvSpPr>
            <a:spLocks noGrp="1"/>
          </p:cNvSpPr>
          <p:nvPr>
            <p:ph type="title" hasCustomPrompt="1"/>
          </p:nvPr>
        </p:nvSpPr>
        <p:spPr/>
        <p:txBody>
          <a:bodyPr/>
          <a:lstStyle>
            <a:lvl1pPr>
              <a:defRPr/>
            </a:lvl1pPr>
          </a:lstStyle>
          <a:p>
            <a:r>
              <a:rPr lang="en-US"/>
              <a:t>Title goes here</a:t>
            </a:r>
            <a:endParaRPr lang="en-AU"/>
          </a:p>
        </p:txBody>
      </p:sp>
      <p:sp>
        <p:nvSpPr>
          <p:cNvPr id="8" name="Text Placeholder 23">
            <a:extLst>
              <a:ext uri="{FF2B5EF4-FFF2-40B4-BE49-F238E27FC236}">
                <a16:creationId xmlns:a16="http://schemas.microsoft.com/office/drawing/2014/main" id="{17801DEA-3117-DE66-2C16-4F8B63AFE6C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30534386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7.xml><?xml version="1.0" encoding="utf-8"?>
<p:sldLayout xmlns:a="http://schemas.openxmlformats.org/drawingml/2006/main" xmlns:r="http://schemas.openxmlformats.org/officeDocument/2006/relationships" xmlns:p="http://schemas.openxmlformats.org/presentationml/2006/main" preserve="1">
  <p:cSld name="17_Title only_Opt. B">
    <p:bg>
      <p:bgPr>
        <a:solidFill>
          <a:schemeClr val="bg2"/>
        </a:solidFill>
        <a:effectLst/>
      </p:bgPr>
    </p:bg>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974D2A64-5D25-D7C3-FE45-E11E269505E6}"/>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6" name="Footer Placeholder 5">
            <a:extLst>
              <a:ext uri="{FF2B5EF4-FFF2-40B4-BE49-F238E27FC236}">
                <a16:creationId xmlns:a16="http://schemas.microsoft.com/office/drawing/2014/main" id="{4CFE5FC7-44BC-6E1F-FC2E-51C8CE19295A}"/>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5" name="Text Placeholder 23">
            <a:extLst>
              <a:ext uri="{FF2B5EF4-FFF2-40B4-BE49-F238E27FC236}">
                <a16:creationId xmlns:a16="http://schemas.microsoft.com/office/drawing/2014/main" id="{088CCC69-3162-FF39-D2B5-61FDE65F1B60}"/>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8" name="Title 7">
            <a:extLst>
              <a:ext uri="{FF2B5EF4-FFF2-40B4-BE49-F238E27FC236}">
                <a16:creationId xmlns:a16="http://schemas.microsoft.com/office/drawing/2014/main" id="{EB1B23A6-EE98-E166-FFB3-B1FD8F0C365C}"/>
              </a:ext>
            </a:extLst>
          </p:cNvPr>
          <p:cNvSpPr>
            <a:spLocks noGrp="1"/>
          </p:cNvSpPr>
          <p:nvPr>
            <p:ph type="title" hasCustomPrompt="1"/>
          </p:nvPr>
        </p:nvSpPr>
        <p:spPr/>
        <p:txBody>
          <a:bodyPr/>
          <a:lstStyle>
            <a:lvl1pPr>
              <a:defRPr/>
            </a:lvl1pPr>
          </a:lstStyle>
          <a:p>
            <a:r>
              <a:rPr lang="en-US"/>
              <a:t>Title goes here</a:t>
            </a:r>
            <a:endParaRPr lang="en-AU"/>
          </a:p>
        </p:txBody>
      </p:sp>
    </p:spTree>
    <p:extLst>
      <p:ext uri="{BB962C8B-B14F-4D97-AF65-F5344CB8AC3E}">
        <p14:creationId xmlns:p14="http://schemas.microsoft.com/office/powerpoint/2010/main" val="2396364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8.xml><?xml version="1.0" encoding="utf-8"?>
<p:sldLayout xmlns:a="http://schemas.openxmlformats.org/drawingml/2006/main" xmlns:r="http://schemas.openxmlformats.org/officeDocument/2006/relationships" xmlns:p="http://schemas.openxmlformats.org/presentationml/2006/main" preserve="1">
  <p:cSld name="17_Title only_Opt. C">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40AD50-661D-9E56-51F0-6BF371972351}"/>
              </a:ext>
            </a:extLst>
          </p:cNvPr>
          <p:cNvSpPr>
            <a:spLocks noGrp="1"/>
          </p:cNvSpPr>
          <p:nvPr>
            <p:ph type="title" hasCustomPrompt="1"/>
          </p:nvPr>
        </p:nvSpPr>
        <p:spPr>
          <a:xfrm>
            <a:off x="790575" y="1766888"/>
            <a:ext cx="3360738" cy="1357200"/>
          </a:xfrm>
        </p:spPr>
        <p:txBody>
          <a:bodyPr/>
          <a:lstStyle/>
          <a:p>
            <a:r>
              <a:rPr lang="en-US"/>
              <a:t>Title goes here</a:t>
            </a:r>
            <a:endParaRPr lang="en-AU"/>
          </a:p>
        </p:txBody>
      </p:sp>
      <p:sp>
        <p:nvSpPr>
          <p:cNvPr id="3" name="Text Placeholder 23">
            <a:extLst>
              <a:ext uri="{FF2B5EF4-FFF2-40B4-BE49-F238E27FC236}">
                <a16:creationId xmlns:a16="http://schemas.microsoft.com/office/drawing/2014/main" id="{54420D92-C889-F303-22FF-65B555AB8EB0}"/>
              </a:ext>
            </a:extLst>
          </p:cNvPr>
          <p:cNvSpPr>
            <a:spLocks noGrp="1"/>
          </p:cNvSpPr>
          <p:nvPr>
            <p:ph type="body" sz="quarter" idx="13" hasCustomPrompt="1"/>
          </p:nvPr>
        </p:nvSpPr>
        <p:spPr>
          <a:xfrm>
            <a:off x="790575" y="3096280"/>
            <a:ext cx="3360738" cy="4621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7" name="Slide Number Placeholder 6">
            <a:extLst>
              <a:ext uri="{FF2B5EF4-FFF2-40B4-BE49-F238E27FC236}">
                <a16:creationId xmlns:a16="http://schemas.microsoft.com/office/drawing/2014/main" id="{974D2A64-5D25-D7C3-FE45-E11E269505E6}"/>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6" name="Footer Placeholder 5">
            <a:extLst>
              <a:ext uri="{FF2B5EF4-FFF2-40B4-BE49-F238E27FC236}">
                <a16:creationId xmlns:a16="http://schemas.microsoft.com/office/drawing/2014/main" id="{4CFE5FC7-44BC-6E1F-FC2E-51C8CE19295A}"/>
              </a:ext>
            </a:extLst>
          </p:cNvPr>
          <p:cNvSpPr>
            <a:spLocks noGrp="1"/>
          </p:cNvSpPr>
          <p:nvPr>
            <p:ph type="ftr" sz="quarter" idx="10"/>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1240277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9.xml><?xml version="1.0" encoding="utf-8"?>
<p:sldLayout xmlns:a="http://schemas.openxmlformats.org/drawingml/2006/main" xmlns:r="http://schemas.openxmlformats.org/officeDocument/2006/relationships" xmlns:p="http://schemas.openxmlformats.org/presentationml/2006/main" preserve="1">
  <p:cSld name="17_Title only_Opt. 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40AD50-661D-9E56-51F0-6BF371972351}"/>
              </a:ext>
            </a:extLst>
          </p:cNvPr>
          <p:cNvSpPr>
            <a:spLocks noGrp="1"/>
          </p:cNvSpPr>
          <p:nvPr>
            <p:ph type="title" hasCustomPrompt="1"/>
          </p:nvPr>
        </p:nvSpPr>
        <p:spPr>
          <a:xfrm>
            <a:off x="790574" y="1766888"/>
            <a:ext cx="3360739" cy="1357200"/>
          </a:xfrm>
        </p:spPr>
        <p:txBody>
          <a:bodyPr/>
          <a:lstStyle/>
          <a:p>
            <a:r>
              <a:rPr lang="en-US"/>
              <a:t>Title goes here</a:t>
            </a:r>
            <a:endParaRPr lang="en-AU"/>
          </a:p>
        </p:txBody>
      </p:sp>
      <p:sp>
        <p:nvSpPr>
          <p:cNvPr id="3" name="Text Placeholder 23">
            <a:extLst>
              <a:ext uri="{FF2B5EF4-FFF2-40B4-BE49-F238E27FC236}">
                <a16:creationId xmlns:a16="http://schemas.microsoft.com/office/drawing/2014/main" id="{54420D92-C889-F303-22FF-65B555AB8EB0}"/>
              </a:ext>
            </a:extLst>
          </p:cNvPr>
          <p:cNvSpPr>
            <a:spLocks noGrp="1"/>
          </p:cNvSpPr>
          <p:nvPr>
            <p:ph type="body" sz="quarter" idx="13" hasCustomPrompt="1"/>
          </p:nvPr>
        </p:nvSpPr>
        <p:spPr>
          <a:xfrm>
            <a:off x="790574" y="3096280"/>
            <a:ext cx="3360739" cy="4621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7" name="Slide Number Placeholder 6">
            <a:extLst>
              <a:ext uri="{FF2B5EF4-FFF2-40B4-BE49-F238E27FC236}">
                <a16:creationId xmlns:a16="http://schemas.microsoft.com/office/drawing/2014/main" id="{974D2A64-5D25-D7C3-FE45-E11E269505E6}"/>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6" name="Footer Placeholder 5">
            <a:extLst>
              <a:ext uri="{FF2B5EF4-FFF2-40B4-BE49-F238E27FC236}">
                <a16:creationId xmlns:a16="http://schemas.microsoft.com/office/drawing/2014/main" id="{4CFE5FC7-44BC-6E1F-FC2E-51C8CE19295A}"/>
              </a:ext>
            </a:extLst>
          </p:cNvPr>
          <p:cNvSpPr>
            <a:spLocks noGrp="1"/>
          </p:cNvSpPr>
          <p:nvPr>
            <p:ph type="ftr" sz="quarter" idx="10"/>
          </p:nvPr>
        </p:nvSpPr>
        <p:spPr/>
        <p:txBody>
          <a:bodyPr/>
          <a:lstStyle/>
          <a:p>
            <a:r>
              <a:rPr lang="en-GB" noProof="0"/>
              <a:t>Experian Presentation Concept Batch 1+2+3 | Confidential</a:t>
            </a:r>
            <a:endParaRPr lang="en-US" noProof="0"/>
          </a:p>
        </p:txBody>
      </p:sp>
    </p:spTree>
    <p:extLst>
      <p:ext uri="{BB962C8B-B14F-4D97-AF65-F5344CB8AC3E}">
        <p14:creationId xmlns:p14="http://schemas.microsoft.com/office/powerpoint/2010/main" val="1398935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p:cSld name="Content and Imag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49"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Content </a:t>
            </a:r>
            <a:br>
              <a:rPr lang="en-US" sz="11500" noProof="0">
                <a:latin typeface="+mn-lt"/>
              </a:rPr>
            </a:br>
            <a:r>
              <a:rPr lang="en-US" sz="11500" noProof="0">
                <a:latin typeface="+mn-lt"/>
              </a:rPr>
              <a:t>+ image</a:t>
            </a:r>
          </a:p>
        </p:txBody>
      </p:sp>
      <p:pic>
        <p:nvPicPr>
          <p:cNvPr id="4" name="Graphic 3" descr="Image with solid fill">
            <a:extLst>
              <a:ext uri="{FF2B5EF4-FFF2-40B4-BE49-F238E27FC236}">
                <a16:creationId xmlns:a16="http://schemas.microsoft.com/office/drawing/2014/main" id="{4BD69225-6596-FBA7-3A30-E3207F88343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00074" y="1271588"/>
            <a:ext cx="3905251" cy="3905251"/>
          </a:xfrm>
          <a:prstGeom prst="rect">
            <a:avLst/>
          </a:prstGeom>
        </p:spPr>
      </p:pic>
      <p:sp>
        <p:nvSpPr>
          <p:cNvPr id="3" name="TextBox 2">
            <a:extLst>
              <a:ext uri="{FF2B5EF4-FFF2-40B4-BE49-F238E27FC236}">
                <a16:creationId xmlns:a16="http://schemas.microsoft.com/office/drawing/2014/main" id="{D9EF0EAF-7B62-5F2B-C4BC-2F130340FAB7}"/>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8266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0.xml><?xml version="1.0" encoding="utf-8"?>
<p:sldLayout xmlns:a="http://schemas.openxmlformats.org/drawingml/2006/main" xmlns:r="http://schemas.openxmlformats.org/officeDocument/2006/relationships" xmlns:p="http://schemas.openxmlformats.org/presentationml/2006/main" preserve="1">
  <p:cSld name="19_Title only_Opt. 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40AD50-661D-9E56-51F0-6BF371972351}"/>
              </a:ext>
            </a:extLst>
          </p:cNvPr>
          <p:cNvSpPr>
            <a:spLocks noGrp="1"/>
          </p:cNvSpPr>
          <p:nvPr>
            <p:ph type="title" hasCustomPrompt="1"/>
          </p:nvPr>
        </p:nvSpPr>
        <p:spPr>
          <a:xfrm>
            <a:off x="1172237" y="1122833"/>
            <a:ext cx="2620536" cy="1357200"/>
          </a:xfrm>
        </p:spPr>
        <p:txBody>
          <a:bodyPr/>
          <a:lstStyle/>
          <a:p>
            <a:r>
              <a:rPr lang="en-US"/>
              <a:t>Title goes here</a:t>
            </a:r>
            <a:endParaRPr lang="en-AU"/>
          </a:p>
        </p:txBody>
      </p:sp>
      <p:sp>
        <p:nvSpPr>
          <p:cNvPr id="3" name="Text Placeholder 23">
            <a:extLst>
              <a:ext uri="{FF2B5EF4-FFF2-40B4-BE49-F238E27FC236}">
                <a16:creationId xmlns:a16="http://schemas.microsoft.com/office/drawing/2014/main" id="{54420D92-C889-F303-22FF-65B555AB8EB0}"/>
              </a:ext>
            </a:extLst>
          </p:cNvPr>
          <p:cNvSpPr>
            <a:spLocks noGrp="1"/>
          </p:cNvSpPr>
          <p:nvPr>
            <p:ph type="body" sz="quarter" idx="13" hasCustomPrompt="1"/>
          </p:nvPr>
        </p:nvSpPr>
        <p:spPr>
          <a:xfrm>
            <a:off x="1172237" y="2452225"/>
            <a:ext cx="2620536" cy="4621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7" name="Slide Number Placeholder 6">
            <a:extLst>
              <a:ext uri="{FF2B5EF4-FFF2-40B4-BE49-F238E27FC236}">
                <a16:creationId xmlns:a16="http://schemas.microsoft.com/office/drawing/2014/main" id="{974D2A64-5D25-D7C3-FE45-E11E269505E6}"/>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6" name="Footer Placeholder 5">
            <a:extLst>
              <a:ext uri="{FF2B5EF4-FFF2-40B4-BE49-F238E27FC236}">
                <a16:creationId xmlns:a16="http://schemas.microsoft.com/office/drawing/2014/main" id="{4CFE5FC7-44BC-6E1F-FC2E-51C8CE19295A}"/>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8" name="Rectangle: Rounded Corners 7">
            <a:extLst>
              <a:ext uri="{FF2B5EF4-FFF2-40B4-BE49-F238E27FC236}">
                <a16:creationId xmlns:a16="http://schemas.microsoft.com/office/drawing/2014/main" id="{B7D9B744-5244-445E-B16D-D9216AD55897}"/>
              </a:ext>
            </a:extLst>
          </p:cNvPr>
          <p:cNvSpPr/>
          <p:nvPr/>
        </p:nvSpPr>
        <p:spPr>
          <a:xfrm>
            <a:off x="7924800" y="643468"/>
            <a:ext cx="3479800" cy="2758953"/>
          </a:xfrm>
          <a:prstGeom prst="roundRect">
            <a:avLst>
              <a:gd name="adj" fmla="val 3044"/>
            </a:avLst>
          </a:prstGeom>
          <a:solidFill>
            <a:srgbClr val="7D17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Rounded Corners 8">
            <a:extLst>
              <a:ext uri="{FF2B5EF4-FFF2-40B4-BE49-F238E27FC236}">
                <a16:creationId xmlns:a16="http://schemas.microsoft.com/office/drawing/2014/main" id="{45EB8BC2-4B0A-410E-87CD-2FC20B2D5CA5}"/>
              </a:ext>
            </a:extLst>
          </p:cNvPr>
          <p:cNvSpPr/>
          <p:nvPr/>
        </p:nvSpPr>
        <p:spPr>
          <a:xfrm>
            <a:off x="4356100" y="643468"/>
            <a:ext cx="3479800" cy="2758953"/>
          </a:xfrm>
          <a:prstGeom prst="roundRect">
            <a:avLst>
              <a:gd name="adj" fmla="val 3044"/>
            </a:avLst>
          </a:prstGeom>
          <a:solidFill>
            <a:srgbClr val="004796"/>
          </a:solidFill>
          <a:ln>
            <a:solidFill>
              <a:srgbClr val="00479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B44D91EE-AEC5-4E77-BE51-130CD365EE1C}"/>
              </a:ext>
            </a:extLst>
          </p:cNvPr>
          <p:cNvSpPr/>
          <p:nvPr/>
        </p:nvSpPr>
        <p:spPr>
          <a:xfrm>
            <a:off x="7924800" y="3497913"/>
            <a:ext cx="3479800" cy="2758953"/>
          </a:xfrm>
          <a:prstGeom prst="roundRect">
            <a:avLst>
              <a:gd name="adj" fmla="val 3044"/>
            </a:avLst>
          </a:prstGeom>
          <a:solidFill>
            <a:srgbClr val="0070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Rounded Corners 11">
            <a:extLst>
              <a:ext uri="{FF2B5EF4-FFF2-40B4-BE49-F238E27FC236}">
                <a16:creationId xmlns:a16="http://schemas.microsoft.com/office/drawing/2014/main" id="{E4A1E3BE-D434-4385-A504-88A4AC9EDF44}"/>
              </a:ext>
            </a:extLst>
          </p:cNvPr>
          <p:cNvSpPr/>
          <p:nvPr/>
        </p:nvSpPr>
        <p:spPr>
          <a:xfrm>
            <a:off x="4356100" y="3497913"/>
            <a:ext cx="3479800" cy="2758953"/>
          </a:xfrm>
          <a:prstGeom prst="roundRect">
            <a:avLst>
              <a:gd name="adj" fmla="val 3044"/>
            </a:avLst>
          </a:prstGeom>
          <a:solidFill>
            <a:srgbClr val="C200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5253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1.xml><?xml version="1.0" encoding="utf-8"?>
<p:sldLayout xmlns:a="http://schemas.openxmlformats.org/drawingml/2006/main" xmlns:r="http://schemas.openxmlformats.org/officeDocument/2006/relationships" xmlns:p="http://schemas.openxmlformats.org/presentationml/2006/main" showMasterSp="0" preserve="1">
  <p:cSld name="18_Title only_Opt. D">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40AD50-661D-9E56-51F0-6BF371972351}"/>
              </a:ext>
            </a:extLst>
          </p:cNvPr>
          <p:cNvSpPr>
            <a:spLocks noGrp="1"/>
          </p:cNvSpPr>
          <p:nvPr>
            <p:ph type="title" hasCustomPrompt="1"/>
          </p:nvPr>
        </p:nvSpPr>
        <p:spPr>
          <a:xfrm>
            <a:off x="790574" y="1766888"/>
            <a:ext cx="3360739" cy="1357200"/>
          </a:xfrm>
        </p:spPr>
        <p:txBody>
          <a:bodyPr/>
          <a:lstStyle>
            <a:lvl1pPr>
              <a:defRPr>
                <a:solidFill>
                  <a:schemeClr val="bg1"/>
                </a:solidFill>
              </a:defRPr>
            </a:lvl1pPr>
          </a:lstStyle>
          <a:p>
            <a:r>
              <a:rPr lang="en-US"/>
              <a:t>Title goes here</a:t>
            </a:r>
            <a:endParaRPr lang="en-AU"/>
          </a:p>
        </p:txBody>
      </p:sp>
      <p:sp>
        <p:nvSpPr>
          <p:cNvPr id="3" name="Text Placeholder 23">
            <a:extLst>
              <a:ext uri="{FF2B5EF4-FFF2-40B4-BE49-F238E27FC236}">
                <a16:creationId xmlns:a16="http://schemas.microsoft.com/office/drawing/2014/main" id="{54420D92-C889-F303-22FF-65B555AB8EB0}"/>
              </a:ext>
            </a:extLst>
          </p:cNvPr>
          <p:cNvSpPr>
            <a:spLocks noGrp="1"/>
          </p:cNvSpPr>
          <p:nvPr>
            <p:ph type="body" sz="quarter" idx="13" hasCustomPrompt="1"/>
          </p:nvPr>
        </p:nvSpPr>
        <p:spPr>
          <a:xfrm>
            <a:off x="790574" y="3096280"/>
            <a:ext cx="3360739" cy="462121"/>
          </a:xfrm>
        </p:spPr>
        <p:txBody>
          <a:bodyPr wrap="square" anchor="t" anchorCtr="0">
            <a:noAutofit/>
          </a:bodyPr>
          <a:lstStyle>
            <a:lvl1pPr>
              <a:lnSpc>
                <a:spcPct val="100000"/>
              </a:lnSpc>
              <a:spcAft>
                <a:spcPts val="0"/>
              </a:spcAft>
              <a:defRPr sz="1600">
                <a:solidFill>
                  <a:schemeClr val="bg1"/>
                </a:solidFill>
              </a:defRPr>
            </a:lvl1pPr>
          </a:lstStyle>
          <a:p>
            <a:pPr lvl="0"/>
            <a:r>
              <a:rPr lang="en-US"/>
              <a:t>Slide subtitle goes here</a:t>
            </a:r>
          </a:p>
        </p:txBody>
      </p:sp>
      <p:sp>
        <p:nvSpPr>
          <p:cNvPr id="7" name="Slide Number Placeholder 6">
            <a:extLst>
              <a:ext uri="{FF2B5EF4-FFF2-40B4-BE49-F238E27FC236}">
                <a16:creationId xmlns:a16="http://schemas.microsoft.com/office/drawing/2014/main" id="{974D2A64-5D25-D7C3-FE45-E11E269505E6}"/>
              </a:ext>
            </a:extLst>
          </p:cNvPr>
          <p:cNvSpPr>
            <a:spLocks noGrp="1"/>
          </p:cNvSpPr>
          <p:nvPr>
            <p:ph type="sldNum" sz="quarter" idx="11"/>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6" name="Footer Placeholder 5">
            <a:extLst>
              <a:ext uri="{FF2B5EF4-FFF2-40B4-BE49-F238E27FC236}">
                <a16:creationId xmlns:a16="http://schemas.microsoft.com/office/drawing/2014/main" id="{4CFE5FC7-44BC-6E1F-FC2E-51C8CE19295A}"/>
              </a:ext>
            </a:extLst>
          </p:cNvPr>
          <p:cNvSpPr>
            <a:spLocks noGrp="1"/>
          </p:cNvSpPr>
          <p:nvPr>
            <p:ph type="ftr" sz="quarter" idx="10"/>
          </p:nvPr>
        </p:nvSpPr>
        <p:spPr/>
        <p:txBody>
          <a:bodyPr/>
          <a:lstStyle>
            <a:lvl1pPr>
              <a:defRPr>
                <a:solidFill>
                  <a:schemeClr val="bg1"/>
                </a:solidFill>
              </a:defRPr>
            </a:lvl1pPr>
          </a:lstStyle>
          <a:p>
            <a:r>
              <a:rPr lang="en-GB"/>
              <a:t>Experian Presentation Concept Batch 1+2+3 | Confidential</a:t>
            </a:r>
            <a:endParaRPr lang="en-US"/>
          </a:p>
        </p:txBody>
      </p:sp>
      <p:pic>
        <p:nvPicPr>
          <p:cNvPr id="5" name="Graphic 4">
            <a:extLst>
              <a:ext uri="{FF2B5EF4-FFF2-40B4-BE49-F238E27FC236}">
                <a16:creationId xmlns:a16="http://schemas.microsoft.com/office/drawing/2014/main" id="{903B905F-BFEB-E567-EF22-CF04767EFFBE}"/>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933956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2.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p>
            <a:r>
              <a:rPr lang="en-GB"/>
              <a:t>Experian Presentation Concept Batch 1+2+3 | Confidential</a:t>
            </a:r>
            <a:endParaRPr lang="en-AU"/>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p>
            <a:fld id="{C5BB0411-7089-4314-80B8-B2E3315A0706}" type="slidenum">
              <a:rPr lang="en-AU" smtClean="0"/>
              <a:t>‹#›</a:t>
            </a:fld>
            <a:endParaRPr lang="en-AU"/>
          </a:p>
        </p:txBody>
      </p:sp>
    </p:spTree>
    <p:extLst>
      <p:ext uri="{BB962C8B-B14F-4D97-AF65-F5344CB8AC3E}">
        <p14:creationId xmlns:p14="http://schemas.microsoft.com/office/powerpoint/2010/main" val="17738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3.xml><?xml version="1.0" encoding="utf-8"?>
<p:sldLayout xmlns:a="http://schemas.openxmlformats.org/drawingml/2006/main" xmlns:r="http://schemas.openxmlformats.org/officeDocument/2006/relationships" xmlns:p="http://schemas.openxmlformats.org/presentationml/2006/main" showMasterSp="0" type="blank" preserve="1">
  <p:cSld name="18_Blank">
    <p:bg>
      <p:bgPr>
        <a:solidFill>
          <a:schemeClr val="accent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solidFill>
                  <a:schemeClr val="bg1"/>
                </a:solidFill>
              </a:defRPr>
            </a:lvl1pPr>
          </a:lstStyle>
          <a:p>
            <a:r>
              <a:rPr lang="en-GB"/>
              <a:t>Experian Presentation Concept Batch 1+2+3 | Confidential</a:t>
            </a:r>
            <a:endParaRPr lang="en-AU"/>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solidFill>
                  <a:schemeClr val="bg1"/>
                </a:solidFill>
              </a:defRPr>
            </a:lvl1pPr>
          </a:lstStyle>
          <a:p>
            <a:fld id="{C5BB0411-7089-4314-80B8-B2E3315A0706}" type="slidenum">
              <a:rPr lang="en-AU" smtClean="0"/>
              <a:pPr/>
              <a:t>‹#›</a:t>
            </a:fld>
            <a:endParaRPr lang="en-AU"/>
          </a:p>
        </p:txBody>
      </p:sp>
      <p:pic>
        <p:nvPicPr>
          <p:cNvPr id="2" name="Graphic 1">
            <a:extLst>
              <a:ext uri="{FF2B5EF4-FFF2-40B4-BE49-F238E27FC236}">
                <a16:creationId xmlns:a16="http://schemas.microsoft.com/office/drawing/2014/main" id="{55181BC8-5056-6D12-A514-8D7D1CE00B7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874736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4.xml><?xml version="1.0" encoding="utf-8"?>
<p:sldLayout xmlns:a="http://schemas.openxmlformats.org/drawingml/2006/main" xmlns:r="http://schemas.openxmlformats.org/officeDocument/2006/relationships" xmlns:p="http://schemas.openxmlformats.org/presentationml/2006/main" showMasterSp="0" preserve="1">
  <p:cSld name="18_Thank you_Opt. A (Dark Blue)">
    <p:bg>
      <p:bgPr>
        <a:solidFill>
          <a:schemeClr val="accent1"/>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9AAD065-E104-FA57-0168-913C59B63C0C}"/>
              </a:ext>
            </a:extLst>
          </p:cNvPr>
          <p:cNvSpPr/>
          <p:nvPr/>
        </p:nvSpPr>
        <p:spPr>
          <a:xfrm>
            <a:off x="790575" y="3716338"/>
            <a:ext cx="4783138" cy="2502062"/>
          </a:xfrm>
          <a:prstGeom prst="roundRect">
            <a:avLst>
              <a:gd name="adj" fmla="val 36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solidFill>
                <a:schemeClr val="accent1"/>
              </a:solidFill>
            </a:endParaRPr>
          </a:p>
        </p:txBody>
      </p:sp>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741612"/>
            <a:ext cx="4333875" cy="687387"/>
          </a:xfrm>
        </p:spPr>
        <p:txBody>
          <a:bodyPr wrap="square" anchor="b" anchorCtr="0">
            <a:noAutofit/>
          </a:bodyPr>
          <a:lstStyle>
            <a:lvl1pPr>
              <a:defRPr sz="5400">
                <a:solidFill>
                  <a:schemeClr val="bg1"/>
                </a:solidFill>
              </a:defRPr>
            </a:lvl1pPr>
          </a:lstStyle>
          <a:p>
            <a:r>
              <a:rPr lang="en-US"/>
              <a:t>Thank you</a:t>
            </a:r>
            <a:endParaRPr lang="en-AU"/>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1149351" y="4198475"/>
            <a:ext cx="3452811" cy="1440000"/>
          </a:xfrm>
        </p:spPr>
        <p:txBody>
          <a:bodyPr anchor="t" anchorCtr="0">
            <a:noAutofit/>
          </a:bodyPr>
          <a:lstStyle>
            <a:lvl1pPr>
              <a:lnSpc>
                <a:spcPct val="125000"/>
              </a:lnSpc>
              <a:spcAft>
                <a:spcPts val="1600"/>
              </a:spcAft>
              <a:defRPr sz="1400">
                <a:solidFill>
                  <a:schemeClr val="accent1"/>
                </a:solidFill>
              </a:defRPr>
            </a:lvl1pPr>
            <a:lvl2pPr>
              <a:spcAft>
                <a:spcPts val="600"/>
              </a:spcAft>
              <a:defRPr>
                <a:solidFill>
                  <a:schemeClr val="accent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240574"/>
            <a:ext cx="5756274" cy="4977825"/>
          </a:xfrm>
          <a:prstGeom prst="roundRect">
            <a:avLst>
              <a:gd name="adj" fmla="val 1666"/>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306630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5.xml><?xml version="1.0" encoding="utf-8"?>
<p:sldLayout xmlns:a="http://schemas.openxmlformats.org/drawingml/2006/main" xmlns:r="http://schemas.openxmlformats.org/officeDocument/2006/relationships" xmlns:p="http://schemas.openxmlformats.org/presentationml/2006/main" showMasterSp="0" preserve="1">
  <p:cSld name="18_Thank you_Opt. B">
    <p:bg>
      <p:bgPr>
        <a:solidFill>
          <a:schemeClr val="accent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546012B9-DDAE-7CBA-B353-34B2DD2B0601}"/>
              </a:ext>
            </a:extLst>
          </p:cNvPr>
          <p:cNvSpPr/>
          <p:nvPr/>
        </p:nvSpPr>
        <p:spPr>
          <a:xfrm>
            <a:off x="790575" y="2741612"/>
            <a:ext cx="4783138" cy="3475037"/>
          </a:xfrm>
          <a:prstGeom prst="roundRect">
            <a:avLst>
              <a:gd name="adj" fmla="val 36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solidFill>
                <a:schemeClr val="accent1"/>
              </a:solidFill>
            </a:endParaRPr>
          </a:p>
        </p:txBody>
      </p:sp>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1107097" y="3282261"/>
            <a:ext cx="3495066" cy="498598"/>
          </a:xfrm>
        </p:spPr>
        <p:txBody>
          <a:bodyPr wrap="square" anchor="b" anchorCtr="0">
            <a:noAutofit/>
          </a:bodyPr>
          <a:lstStyle>
            <a:lvl1pPr>
              <a:defRPr sz="3600">
                <a:solidFill>
                  <a:schemeClr val="accent1"/>
                </a:solidFill>
              </a:defRPr>
            </a:lvl1pPr>
          </a:lstStyle>
          <a:p>
            <a:r>
              <a:rPr lang="en-US"/>
              <a:t>Thank you</a:t>
            </a:r>
            <a:endParaRPr lang="en-AU"/>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1107097" y="4084174"/>
            <a:ext cx="3495066" cy="1486363"/>
          </a:xfrm>
        </p:spPr>
        <p:txBody>
          <a:bodyPr anchor="t" anchorCtr="0">
            <a:noAutofit/>
          </a:bodyPr>
          <a:lstStyle>
            <a:lvl1pPr>
              <a:lnSpc>
                <a:spcPct val="125000"/>
              </a:lnSpc>
              <a:spcAft>
                <a:spcPts val="1600"/>
              </a:spcAft>
              <a:defRPr sz="1400">
                <a:solidFill>
                  <a:schemeClr val="accent1"/>
                </a:solidFill>
              </a:defRPr>
            </a:lvl1pPr>
            <a:lvl2pPr>
              <a:spcAft>
                <a:spcPts val="600"/>
              </a:spcAft>
              <a:defRPr>
                <a:solidFill>
                  <a:schemeClr val="accent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240574"/>
            <a:ext cx="5756276" cy="4977825"/>
          </a:xfrm>
          <a:prstGeom prst="roundRect">
            <a:avLst>
              <a:gd name="adj" fmla="val 1666"/>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9234463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6.xml><?xml version="1.0" encoding="utf-8"?>
<p:sldLayout xmlns:a="http://schemas.openxmlformats.org/drawingml/2006/main" xmlns:r="http://schemas.openxmlformats.org/officeDocument/2006/relationships" xmlns:p="http://schemas.openxmlformats.org/presentationml/2006/main" showMasterSp="0" preserve="1">
  <p:cSld name="18_Thank you_Opt. 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2162" y="2741612"/>
            <a:ext cx="4332288" cy="903287"/>
          </a:xfrm>
        </p:spPr>
        <p:txBody>
          <a:bodyPr wrap="square" anchor="b" anchorCtr="0">
            <a:noAutofit/>
          </a:bodyPr>
          <a:lstStyle>
            <a:lvl1pPr>
              <a:defRPr sz="5400">
                <a:solidFill>
                  <a:schemeClr val="bg1"/>
                </a:solidFill>
              </a:defRPr>
            </a:lvl1pPr>
          </a:lstStyle>
          <a:p>
            <a:r>
              <a:rPr lang="en-US"/>
              <a:t>Thank you</a:t>
            </a:r>
            <a:endParaRPr lang="en-AU"/>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792162" y="3716338"/>
            <a:ext cx="2840038" cy="1878012"/>
          </a:xfrm>
        </p:spPr>
        <p:txBody>
          <a:bodyPr anchor="t" anchorCtr="0">
            <a:noAutofit/>
          </a:bodyPr>
          <a:lstStyle>
            <a:lvl1pPr>
              <a:lnSpc>
                <a:spcPct val="125000"/>
              </a:lnSpc>
              <a:spcAft>
                <a:spcPts val="1600"/>
              </a:spcAft>
              <a:defRPr sz="1400">
                <a:solidFill>
                  <a:schemeClr val="bg1"/>
                </a:solidFill>
              </a:defRPr>
            </a:lvl1pPr>
            <a:lvl2pPr>
              <a:spcAft>
                <a:spcPts val="600"/>
              </a:spcAft>
              <a:defRPr>
                <a:solidFill>
                  <a:schemeClr val="bg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240574"/>
            <a:ext cx="5754688" cy="4977825"/>
          </a:xfrm>
          <a:prstGeom prst="roundRect">
            <a:avLst>
              <a:gd name="adj" fmla="val 1666"/>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199951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7.xml><?xml version="1.0" encoding="utf-8"?>
<p:sldLayout xmlns:a="http://schemas.openxmlformats.org/drawingml/2006/main" xmlns:r="http://schemas.openxmlformats.org/officeDocument/2006/relationships" xmlns:p="http://schemas.openxmlformats.org/presentationml/2006/main" showMasterSp="0" preserve="1">
  <p:cSld name="18_Closing_Opt. A">
    <p:bg>
      <p:bgPr>
        <a:solidFill>
          <a:schemeClr val="bg2"/>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AU"/>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AU"/>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AU"/>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AU"/>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AU"/>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AU"/>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AU"/>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AU"/>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AU"/>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AU"/>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AU"/>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AU"/>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solidFill>
              <a:srgbClr val="26478D"/>
            </a:solid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AU"/>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AU"/>
              </a:p>
            </p:txBody>
          </p:sp>
        </p:grpSp>
      </p:grpSp>
    </p:spTree>
    <p:extLst>
      <p:ext uri="{BB962C8B-B14F-4D97-AF65-F5344CB8AC3E}">
        <p14:creationId xmlns:p14="http://schemas.microsoft.com/office/powerpoint/2010/main" val="3307084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8.xml><?xml version="1.0" encoding="utf-8"?>
<p:sldLayout xmlns:a="http://schemas.openxmlformats.org/drawingml/2006/main" xmlns:r="http://schemas.openxmlformats.org/officeDocument/2006/relationships" xmlns:p="http://schemas.openxmlformats.org/presentationml/2006/main" showMasterSp="0" preserve="1">
  <p:cSld name="18_Closing_Opt. B">
    <p:bg>
      <p:bgPr>
        <a:solidFill>
          <a:schemeClr val="accent1"/>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a:solidFill>
            <a:schemeClr val="bg1"/>
          </a:solidFill>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grpFill/>
            <a:ln w="13233" cap="flat">
              <a:noFill/>
              <a:prstDash val="solid"/>
              <a:miter/>
            </a:ln>
          </p:spPr>
          <p:txBody>
            <a:bodyPr rtlCol="0" anchor="ctr"/>
            <a:lstStyle/>
            <a:p>
              <a:endParaRPr lang="en-AU"/>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grpFill/>
            <a:ln w="13233" cap="flat">
              <a:noFill/>
              <a:prstDash val="solid"/>
              <a:miter/>
            </a:ln>
          </p:spPr>
          <p:txBody>
            <a:bodyPr rtlCol="0" anchor="ctr"/>
            <a:lstStyle/>
            <a:p>
              <a:endParaRPr lang="en-AU"/>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grpFill/>
            <a:ln w="13233" cap="flat">
              <a:noFill/>
              <a:prstDash val="solid"/>
              <a:miter/>
            </a:ln>
          </p:spPr>
          <p:txBody>
            <a:bodyPr rtlCol="0" anchor="ctr"/>
            <a:lstStyle/>
            <a:p>
              <a:endParaRPr lang="en-AU"/>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grpFill/>
            <a:ln w="13233" cap="flat">
              <a:no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grpFill/>
            <a:ln w="13233" cap="flat">
              <a:no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grpFill/>
            <a:ln w="13233" cap="flat">
              <a:noFill/>
              <a:prstDash val="solid"/>
              <a:miter/>
            </a:ln>
          </p:spPr>
          <p:txBody>
            <a:bodyPr rtlCol="0" anchor="ctr"/>
            <a:lstStyle/>
            <a:p>
              <a:endParaRPr lang="en-AU"/>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grpFill/>
            <a:ln w="13233" cap="flat">
              <a:noFill/>
              <a:prstDash val="solid"/>
              <a:miter/>
            </a:ln>
          </p:spPr>
          <p:txBody>
            <a:bodyPr rtlCol="0" anchor="ctr"/>
            <a:lstStyle/>
            <a:p>
              <a:endParaRPr lang="en-AU"/>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grpFill/>
            <a:ln w="13233" cap="flat">
              <a:noFill/>
              <a:prstDash val="solid"/>
              <a:miter/>
            </a:ln>
          </p:spPr>
          <p:txBody>
            <a:bodyPr rtlCol="0" anchor="ctr"/>
            <a:lstStyle/>
            <a:p>
              <a:endParaRPr lang="en-AU"/>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grpFill/>
            <a:ln w="13233" cap="flat">
              <a:noFill/>
              <a:prstDash val="solid"/>
              <a:miter/>
            </a:ln>
          </p:spPr>
          <p:txBody>
            <a:bodyPr rtlCol="0" anchor="ctr"/>
            <a:lstStyle/>
            <a:p>
              <a:endParaRPr lang="en-AU"/>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grpFill/>
            <a:ln w="13233" cap="flat">
              <a:noFill/>
              <a:prstDash val="solid"/>
              <a:miter/>
            </a:ln>
          </p:spPr>
          <p:txBody>
            <a:bodyPr rtlCol="0" anchor="ctr"/>
            <a:lstStyle/>
            <a:p>
              <a:endParaRPr lang="en-AU"/>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grpFill/>
            <a:ln w="13233" cap="flat">
              <a:noFill/>
              <a:prstDash val="solid"/>
              <a:miter/>
            </a:ln>
          </p:spPr>
          <p:txBody>
            <a:bodyPr rtlCol="0" anchor="ctr"/>
            <a:lstStyle/>
            <a:p>
              <a:endParaRPr lang="en-AU"/>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grpFill/>
            <a:ln w="13233" cap="flat">
              <a:noFill/>
              <a:prstDash val="solid"/>
              <a:miter/>
            </a:ln>
          </p:spPr>
          <p:txBody>
            <a:bodyPr rtlCol="0" anchor="ctr"/>
            <a:lstStyle/>
            <a:p>
              <a:endParaRPr lang="en-AU"/>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grpFill/>
            <a:ln w="13233" cap="flat">
              <a:noFill/>
              <a:prstDash val="solid"/>
              <a:miter/>
            </a:ln>
          </p:spPr>
          <p:txBody>
            <a:bodyPr rtlCol="0" anchor="ctr"/>
            <a:lstStyle/>
            <a:p>
              <a:endParaRPr lang="en-AU"/>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grpFill/>
            <a:ln w="13233" cap="flat">
              <a:noFill/>
              <a:prstDash val="solid"/>
              <a:miter/>
            </a:ln>
          </p:spPr>
          <p:txBody>
            <a:bodyPr rtlCol="0" anchor="ctr"/>
            <a:lstStyle/>
            <a:p>
              <a:endParaRPr lang="en-AU"/>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grp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grpFill/>
              <a:ln w="13233" cap="flat">
                <a:noFill/>
                <a:prstDash val="solid"/>
                <a:miter/>
              </a:ln>
            </p:spPr>
            <p:txBody>
              <a:bodyPr rtlCol="0" anchor="ctr"/>
              <a:lstStyle/>
              <a:p>
                <a:endParaRPr lang="en-AU"/>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grpFill/>
              <a:ln w="13233" cap="flat">
                <a:noFill/>
                <a:prstDash val="solid"/>
                <a:miter/>
              </a:ln>
            </p:spPr>
            <p:txBody>
              <a:bodyPr rtlCol="0" anchor="ctr"/>
              <a:lstStyle/>
              <a:p>
                <a:endParaRPr lang="en-AU"/>
              </a:p>
            </p:txBody>
          </p:sp>
        </p:grpSp>
      </p:grpSp>
    </p:spTree>
    <p:extLst>
      <p:ext uri="{BB962C8B-B14F-4D97-AF65-F5344CB8AC3E}">
        <p14:creationId xmlns:p14="http://schemas.microsoft.com/office/powerpoint/2010/main" val="78873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9.xml><?xml version="1.0" encoding="utf-8"?>
<p:sldLayout xmlns:a="http://schemas.openxmlformats.org/drawingml/2006/main" xmlns:r="http://schemas.openxmlformats.org/officeDocument/2006/relationships" xmlns:p="http://schemas.openxmlformats.org/presentationml/2006/main" showMasterSp="0" preserve="1">
  <p:cSld name="18_Closing_Opt. C">
    <p:bg>
      <p:bgPr>
        <a:solidFill>
          <a:schemeClr val="bg2"/>
        </a:solid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5344C8-E860-324A-CDE9-4F81901FE5DB}"/>
              </a:ext>
            </a:extLst>
          </p:cNvPr>
          <p:cNvGrpSpPr/>
          <p:nvPr/>
        </p:nvGrpSpPr>
        <p:grpSpPr>
          <a:xfrm>
            <a:off x="5141661" y="2223520"/>
            <a:ext cx="1911439" cy="2420505"/>
            <a:chOff x="5141661" y="2223520"/>
            <a:chExt cx="1911439" cy="2420505"/>
          </a:xfrm>
        </p:grpSpPr>
        <p:sp>
          <p:nvSpPr>
            <p:cNvPr id="4" name="Freeform: Shape 3">
              <a:extLst>
                <a:ext uri="{FF2B5EF4-FFF2-40B4-BE49-F238E27FC236}">
                  <a16:creationId xmlns:a16="http://schemas.microsoft.com/office/drawing/2014/main" id="{F1EC4A57-F6A1-E139-12C1-8FC8B1B0820B}"/>
                </a:ext>
              </a:extLst>
            </p:cNvPr>
            <p:cNvSpPr/>
            <p:nvPr/>
          </p:nvSpPr>
          <p:spPr>
            <a:xfrm>
              <a:off x="5903876" y="2223520"/>
              <a:ext cx="569589" cy="569589"/>
            </a:xfrm>
            <a:custGeom>
              <a:avLst/>
              <a:gdLst>
                <a:gd name="connsiteX0" fmla="*/ 421918 w 569589"/>
                <a:gd name="connsiteY0" fmla="*/ 569590 h 569589"/>
                <a:gd name="connsiteX1" fmla="*/ 147671 w 569589"/>
                <a:gd name="connsiteY1" fmla="*/ 569590 h 569589"/>
                <a:gd name="connsiteX2" fmla="*/ 0 w 569589"/>
                <a:gd name="connsiteY2" fmla="*/ 421918 h 569589"/>
                <a:gd name="connsiteX3" fmla="*/ 0 w 569589"/>
                <a:gd name="connsiteY3" fmla="*/ 147671 h 569589"/>
                <a:gd name="connsiteX4" fmla="*/ 147671 w 569589"/>
                <a:gd name="connsiteY4" fmla="*/ 0 h 569589"/>
                <a:gd name="connsiteX5" fmla="*/ 421918 w 569589"/>
                <a:gd name="connsiteY5" fmla="*/ 0 h 569589"/>
                <a:gd name="connsiteX6" fmla="*/ 569590 w 569589"/>
                <a:gd name="connsiteY6" fmla="*/ 147671 h 569589"/>
                <a:gd name="connsiteX7" fmla="*/ 569590 w 569589"/>
                <a:gd name="connsiteY7" fmla="*/ 421918 h 569589"/>
                <a:gd name="connsiteX8" fmla="*/ 421918 w 569589"/>
                <a:gd name="connsiteY8" fmla="*/ 569590 h 56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9589" h="569589">
                  <a:moveTo>
                    <a:pt x="421918" y="569590"/>
                  </a:moveTo>
                  <a:lnTo>
                    <a:pt x="147671" y="569590"/>
                  </a:lnTo>
                  <a:cubicBezTo>
                    <a:pt x="66050" y="569590"/>
                    <a:pt x="0" y="503539"/>
                    <a:pt x="0" y="421918"/>
                  </a:cubicBezTo>
                  <a:lnTo>
                    <a:pt x="0" y="147671"/>
                  </a:lnTo>
                  <a:cubicBezTo>
                    <a:pt x="0" y="66301"/>
                    <a:pt x="66050" y="0"/>
                    <a:pt x="147671" y="0"/>
                  </a:cubicBezTo>
                  <a:lnTo>
                    <a:pt x="421918" y="0"/>
                  </a:lnTo>
                  <a:cubicBezTo>
                    <a:pt x="503539" y="0"/>
                    <a:pt x="569590" y="66050"/>
                    <a:pt x="569590" y="147671"/>
                  </a:cubicBezTo>
                  <a:lnTo>
                    <a:pt x="569590" y="421918"/>
                  </a:lnTo>
                  <a:cubicBezTo>
                    <a:pt x="569590" y="503539"/>
                    <a:pt x="503539" y="569590"/>
                    <a:pt x="421918" y="569590"/>
                  </a:cubicBezTo>
                </a:path>
              </a:pathLst>
            </a:custGeom>
            <a:solidFill>
              <a:srgbClr val="406EB3"/>
            </a:solidFill>
            <a:ln w="25066" cap="flat">
              <a:noFill/>
              <a:prstDash val="solid"/>
              <a:miter/>
            </a:ln>
          </p:spPr>
          <p:txBody>
            <a:bodyPr rtlCol="0" anchor="ctr"/>
            <a:lstStyle/>
            <a:p>
              <a:endParaRPr lang="en-AU"/>
            </a:p>
          </p:txBody>
        </p:sp>
        <p:sp>
          <p:nvSpPr>
            <p:cNvPr id="5" name="Freeform: Shape 4">
              <a:extLst>
                <a:ext uri="{FF2B5EF4-FFF2-40B4-BE49-F238E27FC236}">
                  <a16:creationId xmlns:a16="http://schemas.microsoft.com/office/drawing/2014/main" id="{5736CEB3-A123-EDD2-697C-8018777CAC23}"/>
                </a:ext>
              </a:extLst>
            </p:cNvPr>
            <p:cNvSpPr/>
            <p:nvPr/>
          </p:nvSpPr>
          <p:spPr>
            <a:xfrm>
              <a:off x="5141661" y="2767242"/>
              <a:ext cx="640662" cy="640662"/>
            </a:xfrm>
            <a:custGeom>
              <a:avLst/>
              <a:gdLst>
                <a:gd name="connsiteX0" fmla="*/ 474658 w 640662"/>
                <a:gd name="connsiteY0" fmla="*/ 640663 h 640662"/>
                <a:gd name="connsiteX1" fmla="*/ 166005 w 640662"/>
                <a:gd name="connsiteY1" fmla="*/ 640663 h 640662"/>
                <a:gd name="connsiteX2" fmla="*/ 0 w 640662"/>
                <a:gd name="connsiteY2" fmla="*/ 474658 h 640662"/>
                <a:gd name="connsiteX3" fmla="*/ 0 w 640662"/>
                <a:gd name="connsiteY3" fmla="*/ 166005 h 640662"/>
                <a:gd name="connsiteX4" fmla="*/ 166005 w 640662"/>
                <a:gd name="connsiteY4" fmla="*/ 0 h 640662"/>
                <a:gd name="connsiteX5" fmla="*/ 474658 w 640662"/>
                <a:gd name="connsiteY5" fmla="*/ 0 h 640662"/>
                <a:gd name="connsiteX6" fmla="*/ 640663 w 640662"/>
                <a:gd name="connsiteY6" fmla="*/ 166005 h 640662"/>
                <a:gd name="connsiteX7" fmla="*/ 640663 w 640662"/>
                <a:gd name="connsiteY7" fmla="*/ 474658 h 640662"/>
                <a:gd name="connsiteX8" fmla="*/ 474658 w 640662"/>
                <a:gd name="connsiteY8" fmla="*/ 640663 h 64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662" h="640662">
                  <a:moveTo>
                    <a:pt x="474658" y="640663"/>
                  </a:moveTo>
                  <a:lnTo>
                    <a:pt x="166005" y="640663"/>
                  </a:lnTo>
                  <a:cubicBezTo>
                    <a:pt x="74338" y="640663"/>
                    <a:pt x="0" y="566576"/>
                    <a:pt x="0" y="474658"/>
                  </a:cubicBezTo>
                  <a:lnTo>
                    <a:pt x="0" y="166005"/>
                  </a:lnTo>
                  <a:cubicBezTo>
                    <a:pt x="0" y="74338"/>
                    <a:pt x="74338" y="0"/>
                    <a:pt x="166005" y="0"/>
                  </a:cubicBezTo>
                  <a:lnTo>
                    <a:pt x="474658" y="0"/>
                  </a:lnTo>
                  <a:cubicBezTo>
                    <a:pt x="566325" y="0"/>
                    <a:pt x="640663" y="74338"/>
                    <a:pt x="640663" y="166005"/>
                  </a:cubicBezTo>
                  <a:lnTo>
                    <a:pt x="640663" y="474658"/>
                  </a:lnTo>
                  <a:cubicBezTo>
                    <a:pt x="640663" y="566576"/>
                    <a:pt x="566325" y="640663"/>
                    <a:pt x="474658" y="640663"/>
                  </a:cubicBezTo>
                </a:path>
              </a:pathLst>
            </a:custGeom>
            <a:solidFill>
              <a:srgbClr val="632678"/>
            </a:solidFill>
            <a:ln w="25066" cap="flat">
              <a:noFill/>
              <a:prstDash val="solid"/>
              <a:miter/>
            </a:ln>
          </p:spPr>
          <p:txBody>
            <a:bodyPr rtlCol="0" anchor="ctr"/>
            <a:lstStyle/>
            <a:p>
              <a:endParaRPr lang="en-AU"/>
            </a:p>
          </p:txBody>
        </p:sp>
        <p:sp>
          <p:nvSpPr>
            <p:cNvPr id="6" name="Freeform: Shape 5">
              <a:extLst>
                <a:ext uri="{FF2B5EF4-FFF2-40B4-BE49-F238E27FC236}">
                  <a16:creationId xmlns:a16="http://schemas.microsoft.com/office/drawing/2014/main" id="{6269A7CB-3AFF-33CF-4D3F-74ACBDE2ED57}"/>
                </a:ext>
              </a:extLst>
            </p:cNvPr>
            <p:cNvSpPr/>
            <p:nvPr/>
          </p:nvSpPr>
          <p:spPr>
            <a:xfrm>
              <a:off x="5297117" y="3656786"/>
              <a:ext cx="391279" cy="391530"/>
            </a:xfrm>
            <a:custGeom>
              <a:avLst/>
              <a:gdLst>
                <a:gd name="connsiteX0" fmla="*/ 289818 w 391279"/>
                <a:gd name="connsiteY0" fmla="*/ 391530 h 391530"/>
                <a:gd name="connsiteX1" fmla="*/ 101461 w 391279"/>
                <a:gd name="connsiteY1" fmla="*/ 391530 h 391530"/>
                <a:gd name="connsiteX2" fmla="*/ 0 w 391279"/>
                <a:gd name="connsiteY2" fmla="*/ 290069 h 391530"/>
                <a:gd name="connsiteX3" fmla="*/ 0 w 391279"/>
                <a:gd name="connsiteY3" fmla="*/ 101712 h 391530"/>
                <a:gd name="connsiteX4" fmla="*/ 101461 w 391279"/>
                <a:gd name="connsiteY4" fmla="*/ 0 h 391530"/>
                <a:gd name="connsiteX5" fmla="*/ 289818 w 391279"/>
                <a:gd name="connsiteY5" fmla="*/ 0 h 391530"/>
                <a:gd name="connsiteX6" fmla="*/ 391279 w 391279"/>
                <a:gd name="connsiteY6" fmla="*/ 101712 h 391530"/>
                <a:gd name="connsiteX7" fmla="*/ 391279 w 391279"/>
                <a:gd name="connsiteY7" fmla="*/ 290069 h 391530"/>
                <a:gd name="connsiteX8" fmla="*/ 289818 w 391279"/>
                <a:gd name="connsiteY8" fmla="*/ 391530 h 39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279" h="391530">
                  <a:moveTo>
                    <a:pt x="289818" y="391530"/>
                  </a:moveTo>
                  <a:lnTo>
                    <a:pt x="101461" y="391530"/>
                  </a:lnTo>
                  <a:cubicBezTo>
                    <a:pt x="45457" y="391530"/>
                    <a:pt x="0" y="346073"/>
                    <a:pt x="0" y="290069"/>
                  </a:cubicBezTo>
                  <a:lnTo>
                    <a:pt x="0" y="101712"/>
                  </a:lnTo>
                  <a:cubicBezTo>
                    <a:pt x="0" y="45457"/>
                    <a:pt x="45457" y="0"/>
                    <a:pt x="101461" y="0"/>
                  </a:cubicBezTo>
                  <a:lnTo>
                    <a:pt x="289818" y="0"/>
                  </a:lnTo>
                  <a:cubicBezTo>
                    <a:pt x="345822" y="0"/>
                    <a:pt x="391279" y="45457"/>
                    <a:pt x="391279" y="101712"/>
                  </a:cubicBezTo>
                  <a:lnTo>
                    <a:pt x="391279" y="290069"/>
                  </a:lnTo>
                  <a:cubicBezTo>
                    <a:pt x="391279" y="346325"/>
                    <a:pt x="345822" y="391530"/>
                    <a:pt x="289818" y="391530"/>
                  </a:cubicBezTo>
                </a:path>
              </a:pathLst>
            </a:custGeom>
            <a:solidFill>
              <a:srgbClr val="982881"/>
            </a:solidFill>
            <a:ln w="25066" cap="flat">
              <a:noFill/>
              <a:prstDash val="solid"/>
              <a:miter/>
            </a:ln>
          </p:spPr>
          <p:txBody>
            <a:bodyPr rtlCol="0" anchor="ctr"/>
            <a:lstStyle/>
            <a:p>
              <a:endParaRPr lang="en-AU"/>
            </a:p>
          </p:txBody>
        </p:sp>
        <p:sp>
          <p:nvSpPr>
            <p:cNvPr id="25" name="Freeform: Shape 24">
              <a:extLst>
                <a:ext uri="{FF2B5EF4-FFF2-40B4-BE49-F238E27FC236}">
                  <a16:creationId xmlns:a16="http://schemas.microsoft.com/office/drawing/2014/main" id="{495D3E29-C2E8-7D1D-4242-3EA72630FA75}"/>
                </a:ext>
              </a:extLst>
            </p:cNvPr>
            <p:cNvSpPr/>
            <p:nvPr/>
          </p:nvSpPr>
          <p:spPr>
            <a:xfrm>
              <a:off x="5750177" y="4181422"/>
              <a:ext cx="462854" cy="462603"/>
            </a:xfrm>
            <a:custGeom>
              <a:avLst/>
              <a:gdLst>
                <a:gd name="connsiteX0" fmla="*/ 342809 w 462854"/>
                <a:gd name="connsiteY0" fmla="*/ 462603 h 462603"/>
                <a:gd name="connsiteX1" fmla="*/ 120046 w 462854"/>
                <a:gd name="connsiteY1" fmla="*/ 462603 h 462603"/>
                <a:gd name="connsiteX2" fmla="*/ 0 w 462854"/>
                <a:gd name="connsiteY2" fmla="*/ 342809 h 462603"/>
                <a:gd name="connsiteX3" fmla="*/ 0 w 462854"/>
                <a:gd name="connsiteY3" fmla="*/ 120046 h 462603"/>
                <a:gd name="connsiteX4" fmla="*/ 120046 w 462854"/>
                <a:gd name="connsiteY4" fmla="*/ 0 h 462603"/>
                <a:gd name="connsiteX5" fmla="*/ 342809 w 462854"/>
                <a:gd name="connsiteY5" fmla="*/ 0 h 462603"/>
                <a:gd name="connsiteX6" fmla="*/ 462854 w 462854"/>
                <a:gd name="connsiteY6" fmla="*/ 120046 h 462603"/>
                <a:gd name="connsiteX7" fmla="*/ 462854 w 462854"/>
                <a:gd name="connsiteY7" fmla="*/ 342809 h 462603"/>
                <a:gd name="connsiteX8" fmla="*/ 342809 w 462854"/>
                <a:gd name="connsiteY8" fmla="*/ 462603 h 46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854" h="462603">
                  <a:moveTo>
                    <a:pt x="342809" y="462603"/>
                  </a:moveTo>
                  <a:lnTo>
                    <a:pt x="120046" y="462603"/>
                  </a:lnTo>
                  <a:cubicBezTo>
                    <a:pt x="53744" y="462603"/>
                    <a:pt x="0" y="409110"/>
                    <a:pt x="0" y="342809"/>
                  </a:cubicBezTo>
                  <a:lnTo>
                    <a:pt x="0" y="120046"/>
                  </a:lnTo>
                  <a:cubicBezTo>
                    <a:pt x="0" y="53744"/>
                    <a:pt x="53744" y="0"/>
                    <a:pt x="120046" y="0"/>
                  </a:cubicBezTo>
                  <a:lnTo>
                    <a:pt x="342809" y="0"/>
                  </a:lnTo>
                  <a:cubicBezTo>
                    <a:pt x="409110" y="0"/>
                    <a:pt x="462854" y="53493"/>
                    <a:pt x="462854" y="120046"/>
                  </a:cubicBezTo>
                  <a:lnTo>
                    <a:pt x="462854" y="342809"/>
                  </a:lnTo>
                  <a:cubicBezTo>
                    <a:pt x="462854" y="409110"/>
                    <a:pt x="409110" y="462603"/>
                    <a:pt x="342809" y="462603"/>
                  </a:cubicBezTo>
                </a:path>
              </a:pathLst>
            </a:custGeom>
            <a:solidFill>
              <a:srgbClr val="BA2F7D"/>
            </a:solidFill>
            <a:ln w="25066" cap="flat">
              <a:noFill/>
              <a:prstDash val="solid"/>
              <a:miter/>
            </a:ln>
          </p:spPr>
          <p:txBody>
            <a:bodyPr rtlCol="0" anchor="ctr"/>
            <a:lstStyle/>
            <a:p>
              <a:endParaRPr lang="en-AU"/>
            </a:p>
          </p:txBody>
        </p:sp>
        <p:sp>
          <p:nvSpPr>
            <p:cNvPr id="26" name="Freeform: Shape 25">
              <a:extLst>
                <a:ext uri="{FF2B5EF4-FFF2-40B4-BE49-F238E27FC236}">
                  <a16:creationId xmlns:a16="http://schemas.microsoft.com/office/drawing/2014/main" id="{8887046D-BFE7-2142-768E-6D83B3449705}"/>
                </a:ext>
              </a:extLst>
            </p:cNvPr>
            <p:cNvSpPr/>
            <p:nvPr/>
          </p:nvSpPr>
          <p:spPr>
            <a:xfrm>
              <a:off x="6672119" y="2585164"/>
              <a:ext cx="320456" cy="320205"/>
            </a:xfrm>
            <a:custGeom>
              <a:avLst/>
              <a:gdLst>
                <a:gd name="connsiteX0" fmla="*/ 237580 w 320456"/>
                <a:gd name="connsiteY0" fmla="*/ 320206 h 320205"/>
                <a:gd name="connsiteX1" fmla="*/ 83128 w 320456"/>
                <a:gd name="connsiteY1" fmla="*/ 320206 h 320205"/>
                <a:gd name="connsiteX2" fmla="*/ 0 w 320456"/>
                <a:gd name="connsiteY2" fmla="*/ 237329 h 320205"/>
                <a:gd name="connsiteX3" fmla="*/ 0 w 320456"/>
                <a:gd name="connsiteY3" fmla="*/ 83128 h 320205"/>
                <a:gd name="connsiteX4" fmla="*/ 83128 w 320456"/>
                <a:gd name="connsiteY4" fmla="*/ 0 h 320205"/>
                <a:gd name="connsiteX5" fmla="*/ 237580 w 320456"/>
                <a:gd name="connsiteY5" fmla="*/ 0 h 320205"/>
                <a:gd name="connsiteX6" fmla="*/ 320457 w 320456"/>
                <a:gd name="connsiteY6" fmla="*/ 83128 h 320205"/>
                <a:gd name="connsiteX7" fmla="*/ 320457 w 320456"/>
                <a:gd name="connsiteY7" fmla="*/ 237329 h 320205"/>
                <a:gd name="connsiteX8" fmla="*/ 237580 w 320456"/>
                <a:gd name="connsiteY8" fmla="*/ 320206 h 32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456" h="320205">
                  <a:moveTo>
                    <a:pt x="237580" y="320206"/>
                  </a:moveTo>
                  <a:lnTo>
                    <a:pt x="83128" y="320206"/>
                  </a:lnTo>
                  <a:cubicBezTo>
                    <a:pt x="37169" y="320206"/>
                    <a:pt x="0" y="283037"/>
                    <a:pt x="0" y="237329"/>
                  </a:cubicBezTo>
                  <a:lnTo>
                    <a:pt x="0" y="83128"/>
                  </a:lnTo>
                  <a:cubicBezTo>
                    <a:pt x="0" y="37169"/>
                    <a:pt x="37169" y="0"/>
                    <a:pt x="83128" y="0"/>
                  </a:cubicBezTo>
                  <a:lnTo>
                    <a:pt x="237580" y="0"/>
                  </a:lnTo>
                  <a:cubicBezTo>
                    <a:pt x="283539" y="0"/>
                    <a:pt x="320457" y="37169"/>
                    <a:pt x="320457" y="83128"/>
                  </a:cubicBezTo>
                  <a:lnTo>
                    <a:pt x="320457" y="237329"/>
                  </a:lnTo>
                  <a:cubicBezTo>
                    <a:pt x="320457" y="283037"/>
                    <a:pt x="283288" y="320206"/>
                    <a:pt x="237580" y="320206"/>
                  </a:cubicBezTo>
                </a:path>
              </a:pathLst>
            </a:custGeom>
            <a:solidFill>
              <a:srgbClr val="BA2F7D"/>
            </a:solidFill>
            <a:ln w="25066" cap="flat">
              <a:noFill/>
              <a:prstDash val="solid"/>
              <a:miter/>
            </a:ln>
          </p:spPr>
          <p:txBody>
            <a:bodyPr rtlCol="0" anchor="ctr"/>
            <a:lstStyle/>
            <a:p>
              <a:endParaRPr lang="en-AU"/>
            </a:p>
          </p:txBody>
        </p:sp>
        <p:sp>
          <p:nvSpPr>
            <p:cNvPr id="27" name="Freeform: Shape 26">
              <a:extLst>
                <a:ext uri="{FF2B5EF4-FFF2-40B4-BE49-F238E27FC236}">
                  <a16:creationId xmlns:a16="http://schemas.microsoft.com/office/drawing/2014/main" id="{63547F98-CFF6-AB6A-C4C6-AA7EBC29AD13}"/>
                </a:ext>
              </a:extLst>
            </p:cNvPr>
            <p:cNvSpPr/>
            <p:nvPr/>
          </p:nvSpPr>
          <p:spPr>
            <a:xfrm>
              <a:off x="5978214" y="3109548"/>
              <a:ext cx="887786" cy="887535"/>
            </a:xfrm>
            <a:custGeom>
              <a:avLst/>
              <a:gdLst>
                <a:gd name="connsiteX0" fmla="*/ 887535 w 887786"/>
                <a:gd name="connsiteY0" fmla="*/ 417900 h 887535"/>
                <a:gd name="connsiteX1" fmla="*/ 445526 w 887786"/>
                <a:gd name="connsiteY1" fmla="*/ 0 h 887535"/>
                <a:gd name="connsiteX2" fmla="*/ 0 w 887786"/>
                <a:gd name="connsiteY2" fmla="*/ 442010 h 887535"/>
                <a:gd name="connsiteX3" fmla="*/ 445526 w 887786"/>
                <a:gd name="connsiteY3" fmla="*/ 887536 h 887535"/>
                <a:gd name="connsiteX4" fmla="*/ 753426 w 887786"/>
                <a:gd name="connsiteY4" fmla="*/ 761965 h 887535"/>
                <a:gd name="connsiteX5" fmla="*/ 779293 w 887786"/>
                <a:gd name="connsiteY5" fmla="*/ 706964 h 887535"/>
                <a:gd name="connsiteX6" fmla="*/ 705206 w 887786"/>
                <a:gd name="connsiteY6" fmla="*/ 633129 h 887535"/>
                <a:gd name="connsiteX7" fmla="*/ 646690 w 887786"/>
                <a:gd name="connsiteY7" fmla="*/ 662512 h 887535"/>
                <a:gd name="connsiteX8" fmla="*/ 445526 w 887786"/>
                <a:gd name="connsiteY8" fmla="*/ 739864 h 887535"/>
                <a:gd name="connsiteX9" fmla="*/ 151439 w 887786"/>
                <a:gd name="connsiteY9" fmla="*/ 497512 h 887535"/>
                <a:gd name="connsiteX10" fmla="*/ 815458 w 887786"/>
                <a:gd name="connsiteY10" fmla="*/ 497512 h 887535"/>
                <a:gd name="connsiteX11" fmla="*/ 816964 w 887786"/>
                <a:gd name="connsiteY11" fmla="*/ 497512 h 887535"/>
                <a:gd name="connsiteX12" fmla="*/ 818973 w 887786"/>
                <a:gd name="connsiteY12" fmla="*/ 497512 h 887535"/>
                <a:gd name="connsiteX13" fmla="*/ 822741 w 887786"/>
                <a:gd name="connsiteY13" fmla="*/ 496759 h 887535"/>
                <a:gd name="connsiteX14" fmla="*/ 830275 w 887786"/>
                <a:gd name="connsiteY14" fmla="*/ 495252 h 887535"/>
                <a:gd name="connsiteX15" fmla="*/ 887787 w 887786"/>
                <a:gd name="connsiteY15" fmla="*/ 418402 h 887535"/>
                <a:gd name="connsiteX16" fmla="*/ 445526 w 887786"/>
                <a:gd name="connsiteY16" fmla="*/ 146165 h 887535"/>
                <a:gd name="connsiteX17" fmla="*/ 727558 w 887786"/>
                <a:gd name="connsiteY17" fmla="*/ 351096 h 887535"/>
                <a:gd name="connsiteX18" fmla="*/ 161735 w 887786"/>
                <a:gd name="connsiteY18" fmla="*/ 351096 h 887535"/>
                <a:gd name="connsiteX19" fmla="*/ 445526 w 887786"/>
                <a:gd name="connsiteY19" fmla="*/ 146165 h 88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87786" h="887535">
                  <a:moveTo>
                    <a:pt x="887535" y="417900"/>
                  </a:moveTo>
                  <a:cubicBezTo>
                    <a:pt x="884019" y="192626"/>
                    <a:pt x="682855" y="0"/>
                    <a:pt x="445526" y="0"/>
                  </a:cubicBezTo>
                  <a:cubicBezTo>
                    <a:pt x="208197" y="0"/>
                    <a:pt x="0" y="197900"/>
                    <a:pt x="0" y="442010"/>
                  </a:cubicBezTo>
                  <a:cubicBezTo>
                    <a:pt x="0" y="686120"/>
                    <a:pt x="197649" y="887536"/>
                    <a:pt x="445526" y="887536"/>
                  </a:cubicBezTo>
                  <a:cubicBezTo>
                    <a:pt x="564316" y="887536"/>
                    <a:pt x="674316" y="841074"/>
                    <a:pt x="753426" y="761965"/>
                  </a:cubicBezTo>
                  <a:cubicBezTo>
                    <a:pt x="768996" y="748152"/>
                    <a:pt x="779293" y="727558"/>
                    <a:pt x="779293" y="706964"/>
                  </a:cubicBezTo>
                  <a:cubicBezTo>
                    <a:pt x="779293" y="667535"/>
                    <a:pt x="744887" y="633129"/>
                    <a:pt x="705206" y="633129"/>
                  </a:cubicBezTo>
                  <a:cubicBezTo>
                    <a:pt x="682855" y="633129"/>
                    <a:pt x="662261" y="646942"/>
                    <a:pt x="646690" y="662512"/>
                  </a:cubicBezTo>
                  <a:cubicBezTo>
                    <a:pt x="596713" y="715754"/>
                    <a:pt x="522877" y="739864"/>
                    <a:pt x="445526" y="739864"/>
                  </a:cubicBezTo>
                  <a:cubicBezTo>
                    <a:pt x="297603" y="739864"/>
                    <a:pt x="177306" y="638403"/>
                    <a:pt x="151439" y="497512"/>
                  </a:cubicBezTo>
                  <a:lnTo>
                    <a:pt x="815458" y="497512"/>
                  </a:lnTo>
                  <a:cubicBezTo>
                    <a:pt x="815458" y="497512"/>
                    <a:pt x="816462" y="497512"/>
                    <a:pt x="816964" y="497512"/>
                  </a:cubicBezTo>
                  <a:lnTo>
                    <a:pt x="818973" y="497512"/>
                  </a:lnTo>
                  <a:cubicBezTo>
                    <a:pt x="818973" y="497512"/>
                    <a:pt x="821485" y="497010"/>
                    <a:pt x="822741" y="496759"/>
                  </a:cubicBezTo>
                  <a:cubicBezTo>
                    <a:pt x="825252" y="496508"/>
                    <a:pt x="827763" y="496005"/>
                    <a:pt x="830275" y="495252"/>
                  </a:cubicBezTo>
                  <a:cubicBezTo>
                    <a:pt x="861668" y="486713"/>
                    <a:pt x="887787" y="456827"/>
                    <a:pt x="887787" y="418402"/>
                  </a:cubicBezTo>
                  <a:close/>
                  <a:moveTo>
                    <a:pt x="445526" y="146165"/>
                  </a:moveTo>
                  <a:cubicBezTo>
                    <a:pt x="578882" y="146165"/>
                    <a:pt x="689636" y="231804"/>
                    <a:pt x="727558" y="351096"/>
                  </a:cubicBezTo>
                  <a:lnTo>
                    <a:pt x="161735" y="351096"/>
                  </a:lnTo>
                  <a:cubicBezTo>
                    <a:pt x="199658" y="231804"/>
                    <a:pt x="310411" y="146165"/>
                    <a:pt x="445526" y="146165"/>
                  </a:cubicBezTo>
                  <a:close/>
                </a:path>
              </a:pathLst>
            </a:custGeom>
            <a:solidFill>
              <a:srgbClr val="26478D"/>
            </a:solidFill>
            <a:ln w="25066" cap="flat">
              <a:noFill/>
              <a:prstDash val="solid"/>
              <a:miter/>
            </a:ln>
          </p:spPr>
          <p:txBody>
            <a:bodyPr rtlCol="0" anchor="ctr"/>
            <a:lstStyle/>
            <a:p>
              <a:endParaRPr lang="en-AU"/>
            </a:p>
          </p:txBody>
        </p:sp>
        <p:grpSp>
          <p:nvGrpSpPr>
            <p:cNvPr id="28" name="Graphic 1">
              <a:extLst>
                <a:ext uri="{FF2B5EF4-FFF2-40B4-BE49-F238E27FC236}">
                  <a16:creationId xmlns:a16="http://schemas.microsoft.com/office/drawing/2014/main" id="{3F785E11-6A40-8CCA-9C2B-F8B717C77DCD}"/>
                </a:ext>
              </a:extLst>
            </p:cNvPr>
            <p:cNvGrpSpPr/>
            <p:nvPr/>
          </p:nvGrpSpPr>
          <p:grpSpPr>
            <a:xfrm>
              <a:off x="6838877" y="3865987"/>
              <a:ext cx="214223" cy="130091"/>
              <a:chOff x="6838877" y="3865987"/>
              <a:chExt cx="214223" cy="130091"/>
            </a:xfrm>
            <a:solidFill>
              <a:srgbClr val="26478D"/>
            </a:solidFill>
          </p:grpSpPr>
          <p:sp>
            <p:nvSpPr>
              <p:cNvPr id="29" name="Freeform: Shape 28">
                <a:extLst>
                  <a:ext uri="{FF2B5EF4-FFF2-40B4-BE49-F238E27FC236}">
                    <a16:creationId xmlns:a16="http://schemas.microsoft.com/office/drawing/2014/main" id="{CF913D76-8877-3206-7CF2-F5CF2EADC951}"/>
                  </a:ext>
                </a:extLst>
              </p:cNvPr>
              <p:cNvSpPr/>
              <p:nvPr/>
            </p:nvSpPr>
            <p:spPr>
              <a:xfrm>
                <a:off x="6838877" y="3866741"/>
                <a:ext cx="83881" cy="129086"/>
              </a:xfrm>
              <a:custGeom>
                <a:avLst/>
                <a:gdLst>
                  <a:gd name="connsiteX0" fmla="*/ 41689 w 83881"/>
                  <a:gd name="connsiteY0" fmla="*/ 129087 h 129086"/>
                  <a:gd name="connsiteX1" fmla="*/ 31895 w 83881"/>
                  <a:gd name="connsiteY1" fmla="*/ 119544 h 129086"/>
                  <a:gd name="connsiteX2" fmla="*/ 31895 w 83881"/>
                  <a:gd name="connsiteY2" fmla="*/ 19589 h 129086"/>
                  <a:gd name="connsiteX3" fmla="*/ 9543 w 83881"/>
                  <a:gd name="connsiteY3" fmla="*/ 19589 h 129086"/>
                  <a:gd name="connsiteX4" fmla="*/ 0 w 83881"/>
                  <a:gd name="connsiteY4" fmla="*/ 9795 h 129086"/>
                  <a:gd name="connsiteX5" fmla="*/ 9543 w 83881"/>
                  <a:gd name="connsiteY5" fmla="*/ 0 h 129086"/>
                  <a:gd name="connsiteX6" fmla="*/ 74338 w 83881"/>
                  <a:gd name="connsiteY6" fmla="*/ 0 h 129086"/>
                  <a:gd name="connsiteX7" fmla="*/ 83881 w 83881"/>
                  <a:gd name="connsiteY7" fmla="*/ 9795 h 129086"/>
                  <a:gd name="connsiteX8" fmla="*/ 74338 w 83881"/>
                  <a:gd name="connsiteY8" fmla="*/ 19589 h 129086"/>
                  <a:gd name="connsiteX9" fmla="*/ 51735 w 83881"/>
                  <a:gd name="connsiteY9" fmla="*/ 19589 h 129086"/>
                  <a:gd name="connsiteX10" fmla="*/ 51735 w 83881"/>
                  <a:gd name="connsiteY10" fmla="*/ 119544 h 129086"/>
                  <a:gd name="connsiteX11" fmla="*/ 41941 w 83881"/>
                  <a:gd name="connsiteY11" fmla="*/ 129087 h 12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881" h="129086">
                    <a:moveTo>
                      <a:pt x="41689" y="129087"/>
                    </a:moveTo>
                    <a:cubicBezTo>
                      <a:pt x="36415" y="129087"/>
                      <a:pt x="31895" y="124818"/>
                      <a:pt x="31895" y="119544"/>
                    </a:cubicBezTo>
                    <a:lnTo>
                      <a:pt x="31895" y="19589"/>
                    </a:lnTo>
                    <a:lnTo>
                      <a:pt x="9543" y="19589"/>
                    </a:lnTo>
                    <a:cubicBezTo>
                      <a:pt x="4269" y="19589"/>
                      <a:pt x="0" y="15068"/>
                      <a:pt x="0" y="9795"/>
                    </a:cubicBezTo>
                    <a:cubicBezTo>
                      <a:pt x="0" y="4521"/>
                      <a:pt x="4018" y="0"/>
                      <a:pt x="9543" y="0"/>
                    </a:cubicBezTo>
                    <a:lnTo>
                      <a:pt x="74338" y="0"/>
                    </a:lnTo>
                    <a:cubicBezTo>
                      <a:pt x="79612" y="0"/>
                      <a:pt x="83881" y="4269"/>
                      <a:pt x="83881" y="9795"/>
                    </a:cubicBezTo>
                    <a:cubicBezTo>
                      <a:pt x="83881" y="15320"/>
                      <a:pt x="79612" y="19589"/>
                      <a:pt x="74338" y="19589"/>
                    </a:cubicBezTo>
                    <a:lnTo>
                      <a:pt x="51735" y="19589"/>
                    </a:lnTo>
                    <a:lnTo>
                      <a:pt x="51735" y="119544"/>
                    </a:lnTo>
                    <a:cubicBezTo>
                      <a:pt x="51735" y="124818"/>
                      <a:pt x="47466" y="129087"/>
                      <a:pt x="41941" y="129087"/>
                    </a:cubicBezTo>
                    <a:close/>
                  </a:path>
                </a:pathLst>
              </a:custGeom>
              <a:solidFill>
                <a:srgbClr val="26478D"/>
              </a:solidFill>
              <a:ln w="25066" cap="flat">
                <a:noFill/>
                <a:prstDash val="solid"/>
                <a:miter/>
              </a:ln>
            </p:spPr>
            <p:txBody>
              <a:bodyPr rtlCol="0" anchor="ctr"/>
              <a:lstStyle/>
              <a:p>
                <a:endParaRPr lang="en-AU"/>
              </a:p>
            </p:txBody>
          </p:sp>
          <p:sp>
            <p:nvSpPr>
              <p:cNvPr id="30" name="Freeform: Shape 29">
                <a:extLst>
                  <a:ext uri="{FF2B5EF4-FFF2-40B4-BE49-F238E27FC236}">
                    <a16:creationId xmlns:a16="http://schemas.microsoft.com/office/drawing/2014/main" id="{7BE1B41D-5070-AB4C-706D-6931BF886834}"/>
                  </a:ext>
                </a:extLst>
              </p:cNvPr>
              <p:cNvSpPr/>
              <p:nvPr/>
            </p:nvSpPr>
            <p:spPr>
              <a:xfrm>
                <a:off x="6939083" y="3865987"/>
                <a:ext cx="114018" cy="130091"/>
              </a:xfrm>
              <a:custGeom>
                <a:avLst/>
                <a:gdLst>
                  <a:gd name="connsiteX0" fmla="*/ 57260 w 114018"/>
                  <a:gd name="connsiteY0" fmla="*/ 129840 h 130091"/>
                  <a:gd name="connsiteX1" fmla="*/ 47466 w 114018"/>
                  <a:gd name="connsiteY1" fmla="*/ 122306 h 130091"/>
                  <a:gd name="connsiteX2" fmla="*/ 19589 w 114018"/>
                  <a:gd name="connsiteY2" fmla="*/ 40434 h 130091"/>
                  <a:gd name="connsiteX3" fmla="*/ 19589 w 114018"/>
                  <a:gd name="connsiteY3" fmla="*/ 120297 h 130091"/>
                  <a:gd name="connsiteX4" fmla="*/ 9795 w 114018"/>
                  <a:gd name="connsiteY4" fmla="*/ 129840 h 130091"/>
                  <a:gd name="connsiteX5" fmla="*/ 0 w 114018"/>
                  <a:gd name="connsiteY5" fmla="*/ 120297 h 130091"/>
                  <a:gd name="connsiteX6" fmla="*/ 0 w 114018"/>
                  <a:gd name="connsiteY6" fmla="*/ 14817 h 130091"/>
                  <a:gd name="connsiteX7" fmla="*/ 14817 w 114018"/>
                  <a:gd name="connsiteY7" fmla="*/ 0 h 130091"/>
                  <a:gd name="connsiteX8" fmla="*/ 28881 w 114018"/>
                  <a:gd name="connsiteY8" fmla="*/ 10799 h 130091"/>
                  <a:gd name="connsiteX9" fmla="*/ 57009 w 114018"/>
                  <a:gd name="connsiteY9" fmla="*/ 93425 h 130091"/>
                  <a:gd name="connsiteX10" fmla="*/ 84886 w 114018"/>
                  <a:gd name="connsiteY10" fmla="*/ 10799 h 130091"/>
                  <a:gd name="connsiteX11" fmla="*/ 99201 w 114018"/>
                  <a:gd name="connsiteY11" fmla="*/ 0 h 130091"/>
                  <a:gd name="connsiteX12" fmla="*/ 114018 w 114018"/>
                  <a:gd name="connsiteY12" fmla="*/ 14817 h 130091"/>
                  <a:gd name="connsiteX13" fmla="*/ 114018 w 114018"/>
                  <a:gd name="connsiteY13" fmla="*/ 120297 h 130091"/>
                  <a:gd name="connsiteX14" fmla="*/ 104224 w 114018"/>
                  <a:gd name="connsiteY14" fmla="*/ 129840 h 130091"/>
                  <a:gd name="connsiteX15" fmla="*/ 94429 w 114018"/>
                  <a:gd name="connsiteY15" fmla="*/ 120297 h 130091"/>
                  <a:gd name="connsiteX16" fmla="*/ 94429 w 114018"/>
                  <a:gd name="connsiteY16" fmla="*/ 40685 h 130091"/>
                  <a:gd name="connsiteX17" fmla="*/ 78105 w 114018"/>
                  <a:gd name="connsiteY17" fmla="*/ 89155 h 130091"/>
                  <a:gd name="connsiteX18" fmla="*/ 66804 w 114018"/>
                  <a:gd name="connsiteY18" fmla="*/ 122557 h 130091"/>
                  <a:gd name="connsiteX19" fmla="*/ 57009 w 114018"/>
                  <a:gd name="connsiteY19" fmla="*/ 130092 h 130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4018" h="130091">
                    <a:moveTo>
                      <a:pt x="57260" y="129840"/>
                    </a:moveTo>
                    <a:cubicBezTo>
                      <a:pt x="51986" y="129840"/>
                      <a:pt x="48722" y="125822"/>
                      <a:pt x="47466" y="122306"/>
                    </a:cubicBezTo>
                    <a:lnTo>
                      <a:pt x="19589" y="40434"/>
                    </a:lnTo>
                    <a:lnTo>
                      <a:pt x="19589" y="120297"/>
                    </a:lnTo>
                    <a:cubicBezTo>
                      <a:pt x="19589" y="125571"/>
                      <a:pt x="15320" y="129840"/>
                      <a:pt x="9795" y="129840"/>
                    </a:cubicBezTo>
                    <a:cubicBezTo>
                      <a:pt x="4269" y="129840"/>
                      <a:pt x="0" y="125571"/>
                      <a:pt x="0" y="120297"/>
                    </a:cubicBezTo>
                    <a:lnTo>
                      <a:pt x="0" y="14817"/>
                    </a:lnTo>
                    <a:cubicBezTo>
                      <a:pt x="0" y="7032"/>
                      <a:pt x="6781" y="0"/>
                      <a:pt x="14817" y="0"/>
                    </a:cubicBezTo>
                    <a:cubicBezTo>
                      <a:pt x="21096" y="0"/>
                      <a:pt x="26872" y="4521"/>
                      <a:pt x="28881" y="10799"/>
                    </a:cubicBezTo>
                    <a:lnTo>
                      <a:pt x="57009" y="93425"/>
                    </a:lnTo>
                    <a:lnTo>
                      <a:pt x="84886" y="10799"/>
                    </a:lnTo>
                    <a:cubicBezTo>
                      <a:pt x="86895" y="4521"/>
                      <a:pt x="92922" y="0"/>
                      <a:pt x="99201" y="0"/>
                    </a:cubicBezTo>
                    <a:cubicBezTo>
                      <a:pt x="106986" y="0"/>
                      <a:pt x="114018" y="6781"/>
                      <a:pt x="114018" y="14817"/>
                    </a:cubicBezTo>
                    <a:lnTo>
                      <a:pt x="114018" y="120297"/>
                    </a:lnTo>
                    <a:cubicBezTo>
                      <a:pt x="114018" y="125571"/>
                      <a:pt x="109749" y="129840"/>
                      <a:pt x="104224" y="129840"/>
                    </a:cubicBezTo>
                    <a:cubicBezTo>
                      <a:pt x="98699" y="129840"/>
                      <a:pt x="94429" y="125571"/>
                      <a:pt x="94429" y="120297"/>
                    </a:cubicBezTo>
                    <a:lnTo>
                      <a:pt x="94429" y="40685"/>
                    </a:lnTo>
                    <a:cubicBezTo>
                      <a:pt x="90160" y="53493"/>
                      <a:pt x="83379" y="73082"/>
                      <a:pt x="78105" y="89155"/>
                    </a:cubicBezTo>
                    <a:cubicBezTo>
                      <a:pt x="67055" y="122055"/>
                      <a:pt x="67055" y="122055"/>
                      <a:pt x="66804" y="122557"/>
                    </a:cubicBezTo>
                    <a:cubicBezTo>
                      <a:pt x="64543" y="127580"/>
                      <a:pt x="61279" y="130092"/>
                      <a:pt x="57009" y="130092"/>
                    </a:cubicBezTo>
                    <a:close/>
                  </a:path>
                </a:pathLst>
              </a:custGeom>
              <a:solidFill>
                <a:srgbClr val="26478D"/>
              </a:solidFill>
              <a:ln w="25066" cap="flat">
                <a:noFill/>
                <a:prstDash val="solid"/>
                <a:miter/>
              </a:ln>
            </p:spPr>
            <p:txBody>
              <a:bodyPr rtlCol="0" anchor="ctr"/>
              <a:lstStyle/>
              <a:p>
                <a:endParaRPr lang="en-AU"/>
              </a:p>
            </p:txBody>
          </p:sp>
        </p:grpSp>
      </p:grpSp>
    </p:spTree>
    <p:extLst>
      <p:ext uri="{BB962C8B-B14F-4D97-AF65-F5344CB8AC3E}">
        <p14:creationId xmlns:p14="http://schemas.microsoft.com/office/powerpoint/2010/main" val="2652253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p:cSld name="Content and Image x1 A">
    <p:spTree>
      <p:nvGrpSpPr>
        <p:cNvPr id="1" name=""/>
        <p:cNvGrpSpPr/>
        <p:nvPr/>
      </p:nvGrpSpPr>
      <p:grpSpPr>
        <a:xfrm>
          <a:off x="0" y="0"/>
          <a:ext cx="0" cy="0"/>
          <a:chOff x="0" y="0"/>
          <a:chExt cx="0" cy="0"/>
        </a:xfrm>
      </p:grpSpPr>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2741613"/>
            <a:ext cx="4334952" cy="347045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0575"/>
            <a:ext cx="5752570" cy="5421490"/>
          </a:xfrm>
          <a:prstGeom prst="roundRect">
            <a:avLst>
              <a:gd name="adj" fmla="val 1992"/>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8" y="790574"/>
            <a:ext cx="4330171" cy="1878014"/>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3889217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0.xml><?xml version="1.0" encoding="utf-8"?>
<p:sldLayout xmlns:a="http://schemas.openxmlformats.org/drawingml/2006/main" xmlns:r="http://schemas.openxmlformats.org/officeDocument/2006/relationships" xmlns:p="http://schemas.openxmlformats.org/presentationml/2006/main" showMasterSp="0" preserve="1">
  <p:cSld name="18_Closing_Opt. D">
    <p:bg>
      <p:bgPr>
        <a:solidFill>
          <a:schemeClr val="accent1"/>
        </a:solid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5344C8-E860-324A-CDE9-4F81901FE5DB}"/>
              </a:ext>
            </a:extLst>
          </p:cNvPr>
          <p:cNvGrpSpPr/>
          <p:nvPr/>
        </p:nvGrpSpPr>
        <p:grpSpPr>
          <a:xfrm>
            <a:off x="5141661" y="2223520"/>
            <a:ext cx="1911439" cy="2420505"/>
            <a:chOff x="5141661" y="2223520"/>
            <a:chExt cx="1911439" cy="2420505"/>
          </a:xfrm>
          <a:solidFill>
            <a:schemeClr val="bg1"/>
          </a:solidFill>
        </p:grpSpPr>
        <p:sp>
          <p:nvSpPr>
            <p:cNvPr id="4" name="Freeform: Shape 3">
              <a:extLst>
                <a:ext uri="{FF2B5EF4-FFF2-40B4-BE49-F238E27FC236}">
                  <a16:creationId xmlns:a16="http://schemas.microsoft.com/office/drawing/2014/main" id="{F1EC4A57-F6A1-E139-12C1-8FC8B1B0820B}"/>
                </a:ext>
              </a:extLst>
            </p:cNvPr>
            <p:cNvSpPr/>
            <p:nvPr/>
          </p:nvSpPr>
          <p:spPr>
            <a:xfrm>
              <a:off x="5903876" y="2223520"/>
              <a:ext cx="569589" cy="569589"/>
            </a:xfrm>
            <a:custGeom>
              <a:avLst/>
              <a:gdLst>
                <a:gd name="connsiteX0" fmla="*/ 421918 w 569589"/>
                <a:gd name="connsiteY0" fmla="*/ 569590 h 569589"/>
                <a:gd name="connsiteX1" fmla="*/ 147671 w 569589"/>
                <a:gd name="connsiteY1" fmla="*/ 569590 h 569589"/>
                <a:gd name="connsiteX2" fmla="*/ 0 w 569589"/>
                <a:gd name="connsiteY2" fmla="*/ 421918 h 569589"/>
                <a:gd name="connsiteX3" fmla="*/ 0 w 569589"/>
                <a:gd name="connsiteY3" fmla="*/ 147671 h 569589"/>
                <a:gd name="connsiteX4" fmla="*/ 147671 w 569589"/>
                <a:gd name="connsiteY4" fmla="*/ 0 h 569589"/>
                <a:gd name="connsiteX5" fmla="*/ 421918 w 569589"/>
                <a:gd name="connsiteY5" fmla="*/ 0 h 569589"/>
                <a:gd name="connsiteX6" fmla="*/ 569590 w 569589"/>
                <a:gd name="connsiteY6" fmla="*/ 147671 h 569589"/>
                <a:gd name="connsiteX7" fmla="*/ 569590 w 569589"/>
                <a:gd name="connsiteY7" fmla="*/ 421918 h 569589"/>
                <a:gd name="connsiteX8" fmla="*/ 421918 w 569589"/>
                <a:gd name="connsiteY8" fmla="*/ 569590 h 56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9589" h="569589">
                  <a:moveTo>
                    <a:pt x="421918" y="569590"/>
                  </a:moveTo>
                  <a:lnTo>
                    <a:pt x="147671" y="569590"/>
                  </a:lnTo>
                  <a:cubicBezTo>
                    <a:pt x="66050" y="569590"/>
                    <a:pt x="0" y="503539"/>
                    <a:pt x="0" y="421918"/>
                  </a:cubicBezTo>
                  <a:lnTo>
                    <a:pt x="0" y="147671"/>
                  </a:lnTo>
                  <a:cubicBezTo>
                    <a:pt x="0" y="66301"/>
                    <a:pt x="66050" y="0"/>
                    <a:pt x="147671" y="0"/>
                  </a:cubicBezTo>
                  <a:lnTo>
                    <a:pt x="421918" y="0"/>
                  </a:lnTo>
                  <a:cubicBezTo>
                    <a:pt x="503539" y="0"/>
                    <a:pt x="569590" y="66050"/>
                    <a:pt x="569590" y="147671"/>
                  </a:cubicBezTo>
                  <a:lnTo>
                    <a:pt x="569590" y="421918"/>
                  </a:lnTo>
                  <a:cubicBezTo>
                    <a:pt x="569590" y="503539"/>
                    <a:pt x="503539" y="569590"/>
                    <a:pt x="421918" y="569590"/>
                  </a:cubicBezTo>
                </a:path>
              </a:pathLst>
            </a:custGeom>
            <a:grpFill/>
            <a:ln w="25066" cap="flat">
              <a:noFill/>
              <a:prstDash val="solid"/>
              <a:miter/>
            </a:ln>
          </p:spPr>
          <p:txBody>
            <a:bodyPr rtlCol="0" anchor="ctr"/>
            <a:lstStyle/>
            <a:p>
              <a:endParaRPr lang="en-AU"/>
            </a:p>
          </p:txBody>
        </p:sp>
        <p:sp>
          <p:nvSpPr>
            <p:cNvPr id="5" name="Freeform: Shape 4">
              <a:extLst>
                <a:ext uri="{FF2B5EF4-FFF2-40B4-BE49-F238E27FC236}">
                  <a16:creationId xmlns:a16="http://schemas.microsoft.com/office/drawing/2014/main" id="{5736CEB3-A123-EDD2-697C-8018777CAC23}"/>
                </a:ext>
              </a:extLst>
            </p:cNvPr>
            <p:cNvSpPr/>
            <p:nvPr/>
          </p:nvSpPr>
          <p:spPr>
            <a:xfrm>
              <a:off x="5141661" y="2767242"/>
              <a:ext cx="640662" cy="640662"/>
            </a:xfrm>
            <a:custGeom>
              <a:avLst/>
              <a:gdLst>
                <a:gd name="connsiteX0" fmla="*/ 474658 w 640662"/>
                <a:gd name="connsiteY0" fmla="*/ 640663 h 640662"/>
                <a:gd name="connsiteX1" fmla="*/ 166005 w 640662"/>
                <a:gd name="connsiteY1" fmla="*/ 640663 h 640662"/>
                <a:gd name="connsiteX2" fmla="*/ 0 w 640662"/>
                <a:gd name="connsiteY2" fmla="*/ 474658 h 640662"/>
                <a:gd name="connsiteX3" fmla="*/ 0 w 640662"/>
                <a:gd name="connsiteY3" fmla="*/ 166005 h 640662"/>
                <a:gd name="connsiteX4" fmla="*/ 166005 w 640662"/>
                <a:gd name="connsiteY4" fmla="*/ 0 h 640662"/>
                <a:gd name="connsiteX5" fmla="*/ 474658 w 640662"/>
                <a:gd name="connsiteY5" fmla="*/ 0 h 640662"/>
                <a:gd name="connsiteX6" fmla="*/ 640663 w 640662"/>
                <a:gd name="connsiteY6" fmla="*/ 166005 h 640662"/>
                <a:gd name="connsiteX7" fmla="*/ 640663 w 640662"/>
                <a:gd name="connsiteY7" fmla="*/ 474658 h 640662"/>
                <a:gd name="connsiteX8" fmla="*/ 474658 w 640662"/>
                <a:gd name="connsiteY8" fmla="*/ 640663 h 64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662" h="640662">
                  <a:moveTo>
                    <a:pt x="474658" y="640663"/>
                  </a:moveTo>
                  <a:lnTo>
                    <a:pt x="166005" y="640663"/>
                  </a:lnTo>
                  <a:cubicBezTo>
                    <a:pt x="74338" y="640663"/>
                    <a:pt x="0" y="566576"/>
                    <a:pt x="0" y="474658"/>
                  </a:cubicBezTo>
                  <a:lnTo>
                    <a:pt x="0" y="166005"/>
                  </a:lnTo>
                  <a:cubicBezTo>
                    <a:pt x="0" y="74338"/>
                    <a:pt x="74338" y="0"/>
                    <a:pt x="166005" y="0"/>
                  </a:cubicBezTo>
                  <a:lnTo>
                    <a:pt x="474658" y="0"/>
                  </a:lnTo>
                  <a:cubicBezTo>
                    <a:pt x="566325" y="0"/>
                    <a:pt x="640663" y="74338"/>
                    <a:pt x="640663" y="166005"/>
                  </a:cubicBezTo>
                  <a:lnTo>
                    <a:pt x="640663" y="474658"/>
                  </a:lnTo>
                  <a:cubicBezTo>
                    <a:pt x="640663" y="566576"/>
                    <a:pt x="566325" y="640663"/>
                    <a:pt x="474658" y="640663"/>
                  </a:cubicBezTo>
                </a:path>
              </a:pathLst>
            </a:custGeom>
            <a:grpFill/>
            <a:ln w="25066" cap="flat">
              <a:noFill/>
              <a:prstDash val="solid"/>
              <a:miter/>
            </a:ln>
          </p:spPr>
          <p:txBody>
            <a:bodyPr rtlCol="0" anchor="ctr"/>
            <a:lstStyle/>
            <a:p>
              <a:endParaRPr lang="en-AU"/>
            </a:p>
          </p:txBody>
        </p:sp>
        <p:sp>
          <p:nvSpPr>
            <p:cNvPr id="6" name="Freeform: Shape 5">
              <a:extLst>
                <a:ext uri="{FF2B5EF4-FFF2-40B4-BE49-F238E27FC236}">
                  <a16:creationId xmlns:a16="http://schemas.microsoft.com/office/drawing/2014/main" id="{6269A7CB-3AFF-33CF-4D3F-74ACBDE2ED57}"/>
                </a:ext>
              </a:extLst>
            </p:cNvPr>
            <p:cNvSpPr/>
            <p:nvPr/>
          </p:nvSpPr>
          <p:spPr>
            <a:xfrm>
              <a:off x="5297117" y="3656786"/>
              <a:ext cx="391279" cy="391530"/>
            </a:xfrm>
            <a:custGeom>
              <a:avLst/>
              <a:gdLst>
                <a:gd name="connsiteX0" fmla="*/ 289818 w 391279"/>
                <a:gd name="connsiteY0" fmla="*/ 391530 h 391530"/>
                <a:gd name="connsiteX1" fmla="*/ 101461 w 391279"/>
                <a:gd name="connsiteY1" fmla="*/ 391530 h 391530"/>
                <a:gd name="connsiteX2" fmla="*/ 0 w 391279"/>
                <a:gd name="connsiteY2" fmla="*/ 290069 h 391530"/>
                <a:gd name="connsiteX3" fmla="*/ 0 w 391279"/>
                <a:gd name="connsiteY3" fmla="*/ 101712 h 391530"/>
                <a:gd name="connsiteX4" fmla="*/ 101461 w 391279"/>
                <a:gd name="connsiteY4" fmla="*/ 0 h 391530"/>
                <a:gd name="connsiteX5" fmla="*/ 289818 w 391279"/>
                <a:gd name="connsiteY5" fmla="*/ 0 h 391530"/>
                <a:gd name="connsiteX6" fmla="*/ 391279 w 391279"/>
                <a:gd name="connsiteY6" fmla="*/ 101712 h 391530"/>
                <a:gd name="connsiteX7" fmla="*/ 391279 w 391279"/>
                <a:gd name="connsiteY7" fmla="*/ 290069 h 391530"/>
                <a:gd name="connsiteX8" fmla="*/ 289818 w 391279"/>
                <a:gd name="connsiteY8" fmla="*/ 391530 h 39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279" h="391530">
                  <a:moveTo>
                    <a:pt x="289818" y="391530"/>
                  </a:moveTo>
                  <a:lnTo>
                    <a:pt x="101461" y="391530"/>
                  </a:lnTo>
                  <a:cubicBezTo>
                    <a:pt x="45457" y="391530"/>
                    <a:pt x="0" y="346073"/>
                    <a:pt x="0" y="290069"/>
                  </a:cubicBezTo>
                  <a:lnTo>
                    <a:pt x="0" y="101712"/>
                  </a:lnTo>
                  <a:cubicBezTo>
                    <a:pt x="0" y="45457"/>
                    <a:pt x="45457" y="0"/>
                    <a:pt x="101461" y="0"/>
                  </a:cubicBezTo>
                  <a:lnTo>
                    <a:pt x="289818" y="0"/>
                  </a:lnTo>
                  <a:cubicBezTo>
                    <a:pt x="345822" y="0"/>
                    <a:pt x="391279" y="45457"/>
                    <a:pt x="391279" y="101712"/>
                  </a:cubicBezTo>
                  <a:lnTo>
                    <a:pt x="391279" y="290069"/>
                  </a:lnTo>
                  <a:cubicBezTo>
                    <a:pt x="391279" y="346325"/>
                    <a:pt x="345822" y="391530"/>
                    <a:pt x="289818" y="391530"/>
                  </a:cubicBezTo>
                </a:path>
              </a:pathLst>
            </a:custGeom>
            <a:grpFill/>
            <a:ln w="25066" cap="flat">
              <a:noFill/>
              <a:prstDash val="solid"/>
              <a:miter/>
            </a:ln>
          </p:spPr>
          <p:txBody>
            <a:bodyPr rtlCol="0" anchor="ctr"/>
            <a:lstStyle/>
            <a:p>
              <a:endParaRPr lang="en-AU"/>
            </a:p>
          </p:txBody>
        </p:sp>
        <p:sp>
          <p:nvSpPr>
            <p:cNvPr id="25" name="Freeform: Shape 24">
              <a:extLst>
                <a:ext uri="{FF2B5EF4-FFF2-40B4-BE49-F238E27FC236}">
                  <a16:creationId xmlns:a16="http://schemas.microsoft.com/office/drawing/2014/main" id="{495D3E29-C2E8-7D1D-4242-3EA72630FA75}"/>
                </a:ext>
              </a:extLst>
            </p:cNvPr>
            <p:cNvSpPr/>
            <p:nvPr/>
          </p:nvSpPr>
          <p:spPr>
            <a:xfrm>
              <a:off x="5750177" y="4181422"/>
              <a:ext cx="462854" cy="462603"/>
            </a:xfrm>
            <a:custGeom>
              <a:avLst/>
              <a:gdLst>
                <a:gd name="connsiteX0" fmla="*/ 342809 w 462854"/>
                <a:gd name="connsiteY0" fmla="*/ 462603 h 462603"/>
                <a:gd name="connsiteX1" fmla="*/ 120046 w 462854"/>
                <a:gd name="connsiteY1" fmla="*/ 462603 h 462603"/>
                <a:gd name="connsiteX2" fmla="*/ 0 w 462854"/>
                <a:gd name="connsiteY2" fmla="*/ 342809 h 462603"/>
                <a:gd name="connsiteX3" fmla="*/ 0 w 462854"/>
                <a:gd name="connsiteY3" fmla="*/ 120046 h 462603"/>
                <a:gd name="connsiteX4" fmla="*/ 120046 w 462854"/>
                <a:gd name="connsiteY4" fmla="*/ 0 h 462603"/>
                <a:gd name="connsiteX5" fmla="*/ 342809 w 462854"/>
                <a:gd name="connsiteY5" fmla="*/ 0 h 462603"/>
                <a:gd name="connsiteX6" fmla="*/ 462854 w 462854"/>
                <a:gd name="connsiteY6" fmla="*/ 120046 h 462603"/>
                <a:gd name="connsiteX7" fmla="*/ 462854 w 462854"/>
                <a:gd name="connsiteY7" fmla="*/ 342809 h 462603"/>
                <a:gd name="connsiteX8" fmla="*/ 342809 w 462854"/>
                <a:gd name="connsiteY8" fmla="*/ 462603 h 46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854" h="462603">
                  <a:moveTo>
                    <a:pt x="342809" y="462603"/>
                  </a:moveTo>
                  <a:lnTo>
                    <a:pt x="120046" y="462603"/>
                  </a:lnTo>
                  <a:cubicBezTo>
                    <a:pt x="53744" y="462603"/>
                    <a:pt x="0" y="409110"/>
                    <a:pt x="0" y="342809"/>
                  </a:cubicBezTo>
                  <a:lnTo>
                    <a:pt x="0" y="120046"/>
                  </a:lnTo>
                  <a:cubicBezTo>
                    <a:pt x="0" y="53744"/>
                    <a:pt x="53744" y="0"/>
                    <a:pt x="120046" y="0"/>
                  </a:cubicBezTo>
                  <a:lnTo>
                    <a:pt x="342809" y="0"/>
                  </a:lnTo>
                  <a:cubicBezTo>
                    <a:pt x="409110" y="0"/>
                    <a:pt x="462854" y="53493"/>
                    <a:pt x="462854" y="120046"/>
                  </a:cubicBezTo>
                  <a:lnTo>
                    <a:pt x="462854" y="342809"/>
                  </a:lnTo>
                  <a:cubicBezTo>
                    <a:pt x="462854" y="409110"/>
                    <a:pt x="409110" y="462603"/>
                    <a:pt x="342809" y="462603"/>
                  </a:cubicBezTo>
                </a:path>
              </a:pathLst>
            </a:custGeom>
            <a:grpFill/>
            <a:ln w="25066" cap="flat">
              <a:noFill/>
              <a:prstDash val="solid"/>
              <a:miter/>
            </a:ln>
          </p:spPr>
          <p:txBody>
            <a:bodyPr rtlCol="0" anchor="ctr"/>
            <a:lstStyle/>
            <a:p>
              <a:endParaRPr lang="en-AU"/>
            </a:p>
          </p:txBody>
        </p:sp>
        <p:sp>
          <p:nvSpPr>
            <p:cNvPr id="26" name="Freeform: Shape 25">
              <a:extLst>
                <a:ext uri="{FF2B5EF4-FFF2-40B4-BE49-F238E27FC236}">
                  <a16:creationId xmlns:a16="http://schemas.microsoft.com/office/drawing/2014/main" id="{8887046D-BFE7-2142-768E-6D83B3449705}"/>
                </a:ext>
              </a:extLst>
            </p:cNvPr>
            <p:cNvSpPr/>
            <p:nvPr/>
          </p:nvSpPr>
          <p:spPr>
            <a:xfrm>
              <a:off x="6672119" y="2585164"/>
              <a:ext cx="320456" cy="320205"/>
            </a:xfrm>
            <a:custGeom>
              <a:avLst/>
              <a:gdLst>
                <a:gd name="connsiteX0" fmla="*/ 237580 w 320456"/>
                <a:gd name="connsiteY0" fmla="*/ 320206 h 320205"/>
                <a:gd name="connsiteX1" fmla="*/ 83128 w 320456"/>
                <a:gd name="connsiteY1" fmla="*/ 320206 h 320205"/>
                <a:gd name="connsiteX2" fmla="*/ 0 w 320456"/>
                <a:gd name="connsiteY2" fmla="*/ 237329 h 320205"/>
                <a:gd name="connsiteX3" fmla="*/ 0 w 320456"/>
                <a:gd name="connsiteY3" fmla="*/ 83128 h 320205"/>
                <a:gd name="connsiteX4" fmla="*/ 83128 w 320456"/>
                <a:gd name="connsiteY4" fmla="*/ 0 h 320205"/>
                <a:gd name="connsiteX5" fmla="*/ 237580 w 320456"/>
                <a:gd name="connsiteY5" fmla="*/ 0 h 320205"/>
                <a:gd name="connsiteX6" fmla="*/ 320457 w 320456"/>
                <a:gd name="connsiteY6" fmla="*/ 83128 h 320205"/>
                <a:gd name="connsiteX7" fmla="*/ 320457 w 320456"/>
                <a:gd name="connsiteY7" fmla="*/ 237329 h 320205"/>
                <a:gd name="connsiteX8" fmla="*/ 237580 w 320456"/>
                <a:gd name="connsiteY8" fmla="*/ 320206 h 32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456" h="320205">
                  <a:moveTo>
                    <a:pt x="237580" y="320206"/>
                  </a:moveTo>
                  <a:lnTo>
                    <a:pt x="83128" y="320206"/>
                  </a:lnTo>
                  <a:cubicBezTo>
                    <a:pt x="37169" y="320206"/>
                    <a:pt x="0" y="283037"/>
                    <a:pt x="0" y="237329"/>
                  </a:cubicBezTo>
                  <a:lnTo>
                    <a:pt x="0" y="83128"/>
                  </a:lnTo>
                  <a:cubicBezTo>
                    <a:pt x="0" y="37169"/>
                    <a:pt x="37169" y="0"/>
                    <a:pt x="83128" y="0"/>
                  </a:cubicBezTo>
                  <a:lnTo>
                    <a:pt x="237580" y="0"/>
                  </a:lnTo>
                  <a:cubicBezTo>
                    <a:pt x="283539" y="0"/>
                    <a:pt x="320457" y="37169"/>
                    <a:pt x="320457" y="83128"/>
                  </a:cubicBezTo>
                  <a:lnTo>
                    <a:pt x="320457" y="237329"/>
                  </a:lnTo>
                  <a:cubicBezTo>
                    <a:pt x="320457" y="283037"/>
                    <a:pt x="283288" y="320206"/>
                    <a:pt x="237580" y="320206"/>
                  </a:cubicBezTo>
                </a:path>
              </a:pathLst>
            </a:custGeom>
            <a:grpFill/>
            <a:ln w="25066" cap="flat">
              <a:noFill/>
              <a:prstDash val="solid"/>
              <a:miter/>
            </a:ln>
          </p:spPr>
          <p:txBody>
            <a:bodyPr rtlCol="0" anchor="ctr"/>
            <a:lstStyle/>
            <a:p>
              <a:endParaRPr lang="en-AU"/>
            </a:p>
          </p:txBody>
        </p:sp>
        <p:sp>
          <p:nvSpPr>
            <p:cNvPr id="27" name="Freeform: Shape 26">
              <a:extLst>
                <a:ext uri="{FF2B5EF4-FFF2-40B4-BE49-F238E27FC236}">
                  <a16:creationId xmlns:a16="http://schemas.microsoft.com/office/drawing/2014/main" id="{63547F98-CFF6-AB6A-C4C6-AA7EBC29AD13}"/>
                </a:ext>
              </a:extLst>
            </p:cNvPr>
            <p:cNvSpPr/>
            <p:nvPr/>
          </p:nvSpPr>
          <p:spPr>
            <a:xfrm>
              <a:off x="5978214" y="3109548"/>
              <a:ext cx="887786" cy="887535"/>
            </a:xfrm>
            <a:custGeom>
              <a:avLst/>
              <a:gdLst>
                <a:gd name="connsiteX0" fmla="*/ 887535 w 887786"/>
                <a:gd name="connsiteY0" fmla="*/ 417900 h 887535"/>
                <a:gd name="connsiteX1" fmla="*/ 445526 w 887786"/>
                <a:gd name="connsiteY1" fmla="*/ 0 h 887535"/>
                <a:gd name="connsiteX2" fmla="*/ 0 w 887786"/>
                <a:gd name="connsiteY2" fmla="*/ 442010 h 887535"/>
                <a:gd name="connsiteX3" fmla="*/ 445526 w 887786"/>
                <a:gd name="connsiteY3" fmla="*/ 887536 h 887535"/>
                <a:gd name="connsiteX4" fmla="*/ 753426 w 887786"/>
                <a:gd name="connsiteY4" fmla="*/ 761965 h 887535"/>
                <a:gd name="connsiteX5" fmla="*/ 779293 w 887786"/>
                <a:gd name="connsiteY5" fmla="*/ 706964 h 887535"/>
                <a:gd name="connsiteX6" fmla="*/ 705206 w 887786"/>
                <a:gd name="connsiteY6" fmla="*/ 633129 h 887535"/>
                <a:gd name="connsiteX7" fmla="*/ 646690 w 887786"/>
                <a:gd name="connsiteY7" fmla="*/ 662512 h 887535"/>
                <a:gd name="connsiteX8" fmla="*/ 445526 w 887786"/>
                <a:gd name="connsiteY8" fmla="*/ 739864 h 887535"/>
                <a:gd name="connsiteX9" fmla="*/ 151439 w 887786"/>
                <a:gd name="connsiteY9" fmla="*/ 497512 h 887535"/>
                <a:gd name="connsiteX10" fmla="*/ 815458 w 887786"/>
                <a:gd name="connsiteY10" fmla="*/ 497512 h 887535"/>
                <a:gd name="connsiteX11" fmla="*/ 816964 w 887786"/>
                <a:gd name="connsiteY11" fmla="*/ 497512 h 887535"/>
                <a:gd name="connsiteX12" fmla="*/ 818973 w 887786"/>
                <a:gd name="connsiteY12" fmla="*/ 497512 h 887535"/>
                <a:gd name="connsiteX13" fmla="*/ 822741 w 887786"/>
                <a:gd name="connsiteY13" fmla="*/ 496759 h 887535"/>
                <a:gd name="connsiteX14" fmla="*/ 830275 w 887786"/>
                <a:gd name="connsiteY14" fmla="*/ 495252 h 887535"/>
                <a:gd name="connsiteX15" fmla="*/ 887787 w 887786"/>
                <a:gd name="connsiteY15" fmla="*/ 418402 h 887535"/>
                <a:gd name="connsiteX16" fmla="*/ 445526 w 887786"/>
                <a:gd name="connsiteY16" fmla="*/ 146165 h 887535"/>
                <a:gd name="connsiteX17" fmla="*/ 727558 w 887786"/>
                <a:gd name="connsiteY17" fmla="*/ 351096 h 887535"/>
                <a:gd name="connsiteX18" fmla="*/ 161735 w 887786"/>
                <a:gd name="connsiteY18" fmla="*/ 351096 h 887535"/>
                <a:gd name="connsiteX19" fmla="*/ 445526 w 887786"/>
                <a:gd name="connsiteY19" fmla="*/ 146165 h 88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87786" h="887535">
                  <a:moveTo>
                    <a:pt x="887535" y="417900"/>
                  </a:moveTo>
                  <a:cubicBezTo>
                    <a:pt x="884019" y="192626"/>
                    <a:pt x="682855" y="0"/>
                    <a:pt x="445526" y="0"/>
                  </a:cubicBezTo>
                  <a:cubicBezTo>
                    <a:pt x="208197" y="0"/>
                    <a:pt x="0" y="197900"/>
                    <a:pt x="0" y="442010"/>
                  </a:cubicBezTo>
                  <a:cubicBezTo>
                    <a:pt x="0" y="686120"/>
                    <a:pt x="197649" y="887536"/>
                    <a:pt x="445526" y="887536"/>
                  </a:cubicBezTo>
                  <a:cubicBezTo>
                    <a:pt x="564316" y="887536"/>
                    <a:pt x="674316" y="841074"/>
                    <a:pt x="753426" y="761965"/>
                  </a:cubicBezTo>
                  <a:cubicBezTo>
                    <a:pt x="768996" y="748152"/>
                    <a:pt x="779293" y="727558"/>
                    <a:pt x="779293" y="706964"/>
                  </a:cubicBezTo>
                  <a:cubicBezTo>
                    <a:pt x="779293" y="667535"/>
                    <a:pt x="744887" y="633129"/>
                    <a:pt x="705206" y="633129"/>
                  </a:cubicBezTo>
                  <a:cubicBezTo>
                    <a:pt x="682855" y="633129"/>
                    <a:pt x="662261" y="646942"/>
                    <a:pt x="646690" y="662512"/>
                  </a:cubicBezTo>
                  <a:cubicBezTo>
                    <a:pt x="596713" y="715754"/>
                    <a:pt x="522877" y="739864"/>
                    <a:pt x="445526" y="739864"/>
                  </a:cubicBezTo>
                  <a:cubicBezTo>
                    <a:pt x="297603" y="739864"/>
                    <a:pt x="177306" y="638403"/>
                    <a:pt x="151439" y="497512"/>
                  </a:cubicBezTo>
                  <a:lnTo>
                    <a:pt x="815458" y="497512"/>
                  </a:lnTo>
                  <a:cubicBezTo>
                    <a:pt x="815458" y="497512"/>
                    <a:pt x="816462" y="497512"/>
                    <a:pt x="816964" y="497512"/>
                  </a:cubicBezTo>
                  <a:lnTo>
                    <a:pt x="818973" y="497512"/>
                  </a:lnTo>
                  <a:cubicBezTo>
                    <a:pt x="818973" y="497512"/>
                    <a:pt x="821485" y="497010"/>
                    <a:pt x="822741" y="496759"/>
                  </a:cubicBezTo>
                  <a:cubicBezTo>
                    <a:pt x="825252" y="496508"/>
                    <a:pt x="827763" y="496005"/>
                    <a:pt x="830275" y="495252"/>
                  </a:cubicBezTo>
                  <a:cubicBezTo>
                    <a:pt x="861668" y="486713"/>
                    <a:pt x="887787" y="456827"/>
                    <a:pt x="887787" y="418402"/>
                  </a:cubicBezTo>
                  <a:close/>
                  <a:moveTo>
                    <a:pt x="445526" y="146165"/>
                  </a:moveTo>
                  <a:cubicBezTo>
                    <a:pt x="578882" y="146165"/>
                    <a:pt x="689636" y="231804"/>
                    <a:pt x="727558" y="351096"/>
                  </a:cubicBezTo>
                  <a:lnTo>
                    <a:pt x="161735" y="351096"/>
                  </a:lnTo>
                  <a:cubicBezTo>
                    <a:pt x="199658" y="231804"/>
                    <a:pt x="310411" y="146165"/>
                    <a:pt x="445526" y="146165"/>
                  </a:cubicBezTo>
                  <a:close/>
                </a:path>
              </a:pathLst>
            </a:custGeom>
            <a:grpFill/>
            <a:ln w="25066" cap="flat">
              <a:noFill/>
              <a:prstDash val="solid"/>
              <a:miter/>
            </a:ln>
          </p:spPr>
          <p:txBody>
            <a:bodyPr rtlCol="0" anchor="ctr"/>
            <a:lstStyle/>
            <a:p>
              <a:endParaRPr lang="en-AU"/>
            </a:p>
          </p:txBody>
        </p:sp>
        <p:grpSp>
          <p:nvGrpSpPr>
            <p:cNvPr id="28" name="Graphic 1">
              <a:extLst>
                <a:ext uri="{FF2B5EF4-FFF2-40B4-BE49-F238E27FC236}">
                  <a16:creationId xmlns:a16="http://schemas.microsoft.com/office/drawing/2014/main" id="{3F785E11-6A40-8CCA-9C2B-F8B717C77DCD}"/>
                </a:ext>
              </a:extLst>
            </p:cNvPr>
            <p:cNvGrpSpPr/>
            <p:nvPr/>
          </p:nvGrpSpPr>
          <p:grpSpPr>
            <a:xfrm>
              <a:off x="6838877" y="3865987"/>
              <a:ext cx="214223" cy="130091"/>
              <a:chOff x="6838877" y="3865987"/>
              <a:chExt cx="214223" cy="130091"/>
            </a:xfrm>
            <a:grpFill/>
          </p:grpSpPr>
          <p:sp>
            <p:nvSpPr>
              <p:cNvPr id="29" name="Freeform: Shape 28">
                <a:extLst>
                  <a:ext uri="{FF2B5EF4-FFF2-40B4-BE49-F238E27FC236}">
                    <a16:creationId xmlns:a16="http://schemas.microsoft.com/office/drawing/2014/main" id="{CF913D76-8877-3206-7CF2-F5CF2EADC951}"/>
                  </a:ext>
                </a:extLst>
              </p:cNvPr>
              <p:cNvSpPr/>
              <p:nvPr/>
            </p:nvSpPr>
            <p:spPr>
              <a:xfrm>
                <a:off x="6838877" y="3866741"/>
                <a:ext cx="83881" cy="129086"/>
              </a:xfrm>
              <a:custGeom>
                <a:avLst/>
                <a:gdLst>
                  <a:gd name="connsiteX0" fmla="*/ 41689 w 83881"/>
                  <a:gd name="connsiteY0" fmla="*/ 129087 h 129086"/>
                  <a:gd name="connsiteX1" fmla="*/ 31895 w 83881"/>
                  <a:gd name="connsiteY1" fmla="*/ 119544 h 129086"/>
                  <a:gd name="connsiteX2" fmla="*/ 31895 w 83881"/>
                  <a:gd name="connsiteY2" fmla="*/ 19589 h 129086"/>
                  <a:gd name="connsiteX3" fmla="*/ 9543 w 83881"/>
                  <a:gd name="connsiteY3" fmla="*/ 19589 h 129086"/>
                  <a:gd name="connsiteX4" fmla="*/ 0 w 83881"/>
                  <a:gd name="connsiteY4" fmla="*/ 9795 h 129086"/>
                  <a:gd name="connsiteX5" fmla="*/ 9543 w 83881"/>
                  <a:gd name="connsiteY5" fmla="*/ 0 h 129086"/>
                  <a:gd name="connsiteX6" fmla="*/ 74338 w 83881"/>
                  <a:gd name="connsiteY6" fmla="*/ 0 h 129086"/>
                  <a:gd name="connsiteX7" fmla="*/ 83881 w 83881"/>
                  <a:gd name="connsiteY7" fmla="*/ 9795 h 129086"/>
                  <a:gd name="connsiteX8" fmla="*/ 74338 w 83881"/>
                  <a:gd name="connsiteY8" fmla="*/ 19589 h 129086"/>
                  <a:gd name="connsiteX9" fmla="*/ 51735 w 83881"/>
                  <a:gd name="connsiteY9" fmla="*/ 19589 h 129086"/>
                  <a:gd name="connsiteX10" fmla="*/ 51735 w 83881"/>
                  <a:gd name="connsiteY10" fmla="*/ 119544 h 129086"/>
                  <a:gd name="connsiteX11" fmla="*/ 41941 w 83881"/>
                  <a:gd name="connsiteY11" fmla="*/ 129087 h 12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881" h="129086">
                    <a:moveTo>
                      <a:pt x="41689" y="129087"/>
                    </a:moveTo>
                    <a:cubicBezTo>
                      <a:pt x="36415" y="129087"/>
                      <a:pt x="31895" y="124818"/>
                      <a:pt x="31895" y="119544"/>
                    </a:cubicBezTo>
                    <a:lnTo>
                      <a:pt x="31895" y="19589"/>
                    </a:lnTo>
                    <a:lnTo>
                      <a:pt x="9543" y="19589"/>
                    </a:lnTo>
                    <a:cubicBezTo>
                      <a:pt x="4269" y="19589"/>
                      <a:pt x="0" y="15068"/>
                      <a:pt x="0" y="9795"/>
                    </a:cubicBezTo>
                    <a:cubicBezTo>
                      <a:pt x="0" y="4521"/>
                      <a:pt x="4018" y="0"/>
                      <a:pt x="9543" y="0"/>
                    </a:cubicBezTo>
                    <a:lnTo>
                      <a:pt x="74338" y="0"/>
                    </a:lnTo>
                    <a:cubicBezTo>
                      <a:pt x="79612" y="0"/>
                      <a:pt x="83881" y="4269"/>
                      <a:pt x="83881" y="9795"/>
                    </a:cubicBezTo>
                    <a:cubicBezTo>
                      <a:pt x="83881" y="15320"/>
                      <a:pt x="79612" y="19589"/>
                      <a:pt x="74338" y="19589"/>
                    </a:cubicBezTo>
                    <a:lnTo>
                      <a:pt x="51735" y="19589"/>
                    </a:lnTo>
                    <a:lnTo>
                      <a:pt x="51735" y="119544"/>
                    </a:lnTo>
                    <a:cubicBezTo>
                      <a:pt x="51735" y="124818"/>
                      <a:pt x="47466" y="129087"/>
                      <a:pt x="41941" y="129087"/>
                    </a:cubicBezTo>
                    <a:close/>
                  </a:path>
                </a:pathLst>
              </a:custGeom>
              <a:grpFill/>
              <a:ln w="25066" cap="flat">
                <a:noFill/>
                <a:prstDash val="solid"/>
                <a:miter/>
              </a:ln>
            </p:spPr>
            <p:txBody>
              <a:bodyPr rtlCol="0" anchor="ctr"/>
              <a:lstStyle/>
              <a:p>
                <a:endParaRPr lang="en-AU"/>
              </a:p>
            </p:txBody>
          </p:sp>
          <p:sp>
            <p:nvSpPr>
              <p:cNvPr id="30" name="Freeform: Shape 29">
                <a:extLst>
                  <a:ext uri="{FF2B5EF4-FFF2-40B4-BE49-F238E27FC236}">
                    <a16:creationId xmlns:a16="http://schemas.microsoft.com/office/drawing/2014/main" id="{7BE1B41D-5070-AB4C-706D-6931BF886834}"/>
                  </a:ext>
                </a:extLst>
              </p:cNvPr>
              <p:cNvSpPr/>
              <p:nvPr/>
            </p:nvSpPr>
            <p:spPr>
              <a:xfrm>
                <a:off x="6939083" y="3865987"/>
                <a:ext cx="114018" cy="130091"/>
              </a:xfrm>
              <a:custGeom>
                <a:avLst/>
                <a:gdLst>
                  <a:gd name="connsiteX0" fmla="*/ 57260 w 114018"/>
                  <a:gd name="connsiteY0" fmla="*/ 129840 h 130091"/>
                  <a:gd name="connsiteX1" fmla="*/ 47466 w 114018"/>
                  <a:gd name="connsiteY1" fmla="*/ 122306 h 130091"/>
                  <a:gd name="connsiteX2" fmla="*/ 19589 w 114018"/>
                  <a:gd name="connsiteY2" fmla="*/ 40434 h 130091"/>
                  <a:gd name="connsiteX3" fmla="*/ 19589 w 114018"/>
                  <a:gd name="connsiteY3" fmla="*/ 120297 h 130091"/>
                  <a:gd name="connsiteX4" fmla="*/ 9795 w 114018"/>
                  <a:gd name="connsiteY4" fmla="*/ 129840 h 130091"/>
                  <a:gd name="connsiteX5" fmla="*/ 0 w 114018"/>
                  <a:gd name="connsiteY5" fmla="*/ 120297 h 130091"/>
                  <a:gd name="connsiteX6" fmla="*/ 0 w 114018"/>
                  <a:gd name="connsiteY6" fmla="*/ 14817 h 130091"/>
                  <a:gd name="connsiteX7" fmla="*/ 14817 w 114018"/>
                  <a:gd name="connsiteY7" fmla="*/ 0 h 130091"/>
                  <a:gd name="connsiteX8" fmla="*/ 28881 w 114018"/>
                  <a:gd name="connsiteY8" fmla="*/ 10799 h 130091"/>
                  <a:gd name="connsiteX9" fmla="*/ 57009 w 114018"/>
                  <a:gd name="connsiteY9" fmla="*/ 93425 h 130091"/>
                  <a:gd name="connsiteX10" fmla="*/ 84886 w 114018"/>
                  <a:gd name="connsiteY10" fmla="*/ 10799 h 130091"/>
                  <a:gd name="connsiteX11" fmla="*/ 99201 w 114018"/>
                  <a:gd name="connsiteY11" fmla="*/ 0 h 130091"/>
                  <a:gd name="connsiteX12" fmla="*/ 114018 w 114018"/>
                  <a:gd name="connsiteY12" fmla="*/ 14817 h 130091"/>
                  <a:gd name="connsiteX13" fmla="*/ 114018 w 114018"/>
                  <a:gd name="connsiteY13" fmla="*/ 120297 h 130091"/>
                  <a:gd name="connsiteX14" fmla="*/ 104224 w 114018"/>
                  <a:gd name="connsiteY14" fmla="*/ 129840 h 130091"/>
                  <a:gd name="connsiteX15" fmla="*/ 94429 w 114018"/>
                  <a:gd name="connsiteY15" fmla="*/ 120297 h 130091"/>
                  <a:gd name="connsiteX16" fmla="*/ 94429 w 114018"/>
                  <a:gd name="connsiteY16" fmla="*/ 40685 h 130091"/>
                  <a:gd name="connsiteX17" fmla="*/ 78105 w 114018"/>
                  <a:gd name="connsiteY17" fmla="*/ 89155 h 130091"/>
                  <a:gd name="connsiteX18" fmla="*/ 66804 w 114018"/>
                  <a:gd name="connsiteY18" fmla="*/ 122557 h 130091"/>
                  <a:gd name="connsiteX19" fmla="*/ 57009 w 114018"/>
                  <a:gd name="connsiteY19" fmla="*/ 130092 h 130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4018" h="130091">
                    <a:moveTo>
                      <a:pt x="57260" y="129840"/>
                    </a:moveTo>
                    <a:cubicBezTo>
                      <a:pt x="51986" y="129840"/>
                      <a:pt x="48722" y="125822"/>
                      <a:pt x="47466" y="122306"/>
                    </a:cubicBezTo>
                    <a:lnTo>
                      <a:pt x="19589" y="40434"/>
                    </a:lnTo>
                    <a:lnTo>
                      <a:pt x="19589" y="120297"/>
                    </a:lnTo>
                    <a:cubicBezTo>
                      <a:pt x="19589" y="125571"/>
                      <a:pt x="15320" y="129840"/>
                      <a:pt x="9795" y="129840"/>
                    </a:cubicBezTo>
                    <a:cubicBezTo>
                      <a:pt x="4269" y="129840"/>
                      <a:pt x="0" y="125571"/>
                      <a:pt x="0" y="120297"/>
                    </a:cubicBezTo>
                    <a:lnTo>
                      <a:pt x="0" y="14817"/>
                    </a:lnTo>
                    <a:cubicBezTo>
                      <a:pt x="0" y="7032"/>
                      <a:pt x="6781" y="0"/>
                      <a:pt x="14817" y="0"/>
                    </a:cubicBezTo>
                    <a:cubicBezTo>
                      <a:pt x="21096" y="0"/>
                      <a:pt x="26872" y="4521"/>
                      <a:pt x="28881" y="10799"/>
                    </a:cubicBezTo>
                    <a:lnTo>
                      <a:pt x="57009" y="93425"/>
                    </a:lnTo>
                    <a:lnTo>
                      <a:pt x="84886" y="10799"/>
                    </a:lnTo>
                    <a:cubicBezTo>
                      <a:pt x="86895" y="4521"/>
                      <a:pt x="92922" y="0"/>
                      <a:pt x="99201" y="0"/>
                    </a:cubicBezTo>
                    <a:cubicBezTo>
                      <a:pt x="106986" y="0"/>
                      <a:pt x="114018" y="6781"/>
                      <a:pt x="114018" y="14817"/>
                    </a:cubicBezTo>
                    <a:lnTo>
                      <a:pt x="114018" y="120297"/>
                    </a:lnTo>
                    <a:cubicBezTo>
                      <a:pt x="114018" y="125571"/>
                      <a:pt x="109749" y="129840"/>
                      <a:pt x="104224" y="129840"/>
                    </a:cubicBezTo>
                    <a:cubicBezTo>
                      <a:pt x="98699" y="129840"/>
                      <a:pt x="94429" y="125571"/>
                      <a:pt x="94429" y="120297"/>
                    </a:cubicBezTo>
                    <a:lnTo>
                      <a:pt x="94429" y="40685"/>
                    </a:lnTo>
                    <a:cubicBezTo>
                      <a:pt x="90160" y="53493"/>
                      <a:pt x="83379" y="73082"/>
                      <a:pt x="78105" y="89155"/>
                    </a:cubicBezTo>
                    <a:cubicBezTo>
                      <a:pt x="67055" y="122055"/>
                      <a:pt x="67055" y="122055"/>
                      <a:pt x="66804" y="122557"/>
                    </a:cubicBezTo>
                    <a:cubicBezTo>
                      <a:pt x="64543" y="127580"/>
                      <a:pt x="61279" y="130092"/>
                      <a:pt x="57009" y="130092"/>
                    </a:cubicBezTo>
                    <a:close/>
                  </a:path>
                </a:pathLst>
              </a:custGeom>
              <a:grpFill/>
              <a:ln w="25066" cap="flat">
                <a:noFill/>
                <a:prstDash val="solid"/>
                <a:miter/>
              </a:ln>
            </p:spPr>
            <p:txBody>
              <a:bodyPr rtlCol="0" anchor="ctr"/>
              <a:lstStyle/>
              <a:p>
                <a:endParaRPr lang="en-AU"/>
              </a:p>
            </p:txBody>
          </p:sp>
        </p:grpSp>
      </p:grpSp>
    </p:spTree>
    <p:extLst>
      <p:ext uri="{BB962C8B-B14F-4D97-AF65-F5344CB8AC3E}">
        <p14:creationId xmlns:p14="http://schemas.microsoft.com/office/powerpoint/2010/main" val="4784863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1.xml><?xml version="1.0" encoding="utf-8"?>
<p:sldLayout xmlns:a="http://schemas.openxmlformats.org/drawingml/2006/main" xmlns:r="http://schemas.openxmlformats.org/officeDocument/2006/relationships" xmlns:p="http://schemas.openxmlformats.org/presentationml/2006/main" showMasterSp="0" preserve="1">
  <p:cSld name="4_Divider_Opt. B (Dark Blue)">
    <p:bg>
      <p:bgPr>
        <a:solidFill>
          <a:schemeClr val="accent1"/>
        </a:solidFill>
        <a:effectLst/>
      </p:bgPr>
    </p:bg>
    <p:spTree>
      <p:nvGrpSpPr>
        <p:cNvPr id="1" name=""/>
        <p:cNvGrpSpPr/>
        <p:nvPr/>
      </p:nvGrpSpPr>
      <p:grpSpPr>
        <a:xfrm>
          <a:off x="0" y="0"/>
          <a:ext cx="0" cy="0"/>
          <a:chOff x="0" y="0"/>
          <a:chExt cx="0" cy="0"/>
        </a:xfrm>
      </p:grpSpPr>
      <p:sp>
        <p:nvSpPr>
          <p:cNvPr id="4" name="Picture Placeholder 9">
            <a:extLst>
              <a:ext uri="{FF2B5EF4-FFF2-40B4-BE49-F238E27FC236}">
                <a16:creationId xmlns:a16="http://schemas.microsoft.com/office/drawing/2014/main" id="{BC83D795-4787-C489-4C77-680531E84A50}"/>
              </a:ext>
            </a:extLst>
          </p:cNvPr>
          <p:cNvSpPr>
            <a:spLocks noGrp="1"/>
          </p:cNvSpPr>
          <p:nvPr>
            <p:ph type="pic" sz="quarter" idx="14" hasCustomPrompt="1"/>
          </p:nvPr>
        </p:nvSpPr>
        <p:spPr>
          <a:xfrm>
            <a:off x="373064" y="373063"/>
            <a:ext cx="5200649" cy="6196012"/>
          </a:xfrm>
          <a:prstGeom prst="roundRect">
            <a:avLst>
              <a:gd name="adj" fmla="val 208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631509" y="3268639"/>
            <a:ext cx="4761663" cy="1350986"/>
          </a:xfrm>
        </p:spPr>
        <p:txBody>
          <a:bodyPr wrap="square" anchor="t" anchorCtr="0">
            <a:noAutofit/>
          </a:bodyPr>
          <a:lstStyle>
            <a:lvl1pPr>
              <a:defRPr sz="36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6631509" y="4693036"/>
            <a:ext cx="4768329" cy="893153"/>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430820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2.xml><?xml version="1.0" encoding="utf-8"?>
<p:sldLayout xmlns:a="http://schemas.openxmlformats.org/drawingml/2006/main" xmlns:r="http://schemas.openxmlformats.org/officeDocument/2006/relationships" xmlns:p="http://schemas.openxmlformats.org/presentationml/2006/main" showMasterSp="0" preserve="1">
  <p:cSld name="4_Divider_Opt. 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93893" y="1766888"/>
            <a:ext cx="4779820" cy="2852737"/>
          </a:xfrm>
        </p:spPr>
        <p:txBody>
          <a:bodyPr wrap="square" anchor="b" anchorCtr="0">
            <a:noAutofit/>
          </a:bodyPr>
          <a:lstStyle>
            <a:lvl1pPr>
              <a:defRPr sz="54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793893" y="4691064"/>
            <a:ext cx="4779820" cy="903286"/>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0307312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3.xml><?xml version="1.0" encoding="utf-8"?>
<p:sldLayout xmlns:a="http://schemas.openxmlformats.org/drawingml/2006/main" xmlns:r="http://schemas.openxmlformats.org/officeDocument/2006/relationships" xmlns:p="http://schemas.openxmlformats.org/presentationml/2006/main" showMasterSp="0" preserve="1">
  <p:cSld name="6_Divider_Opt. C">
    <p:bg>
      <p:bgPr>
        <a:solidFill>
          <a:schemeClr val="accent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89225FF-0820-4822-A8D5-90DA89D3D996}"/>
              </a:ext>
            </a:extLst>
          </p:cNvPr>
          <p:cNvSpPr/>
          <p:nvPr/>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algn="l">
              <a:lnSpc>
                <a:spcPct val="125000"/>
              </a:lnSpc>
              <a:spcAft>
                <a:spcPts val="1200"/>
              </a:spcAft>
            </a:pPr>
            <a:endParaRPr lang="en-US" sz="1400">
              <a:solidFill>
                <a:schemeClr val="bg1"/>
              </a:solidFill>
            </a:endParaRP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93893" y="1766888"/>
            <a:ext cx="4779820" cy="2852738"/>
          </a:xfrm>
        </p:spPr>
        <p:txBody>
          <a:bodyPr wrap="square" anchor="b" anchorCtr="0">
            <a:noAutofit/>
          </a:bodyPr>
          <a:lstStyle>
            <a:lvl1pPr>
              <a:defRPr sz="54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793893" y="4691064"/>
            <a:ext cx="4779820" cy="903286"/>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632779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4.xml><?xml version="1.0" encoding="utf-8"?>
<p:sldLayout xmlns:a="http://schemas.openxmlformats.org/drawingml/2006/main" xmlns:r="http://schemas.openxmlformats.org/officeDocument/2006/relationships" xmlns:p="http://schemas.openxmlformats.org/presentationml/2006/main" showMasterSp="0" preserve="1">
  <p:cSld name="9_Divider_Opt. C">
    <p:bg>
      <p:bgPr>
        <a:solidFill>
          <a:schemeClr val="accent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89225FF-0820-4822-A8D5-90DA89D3D996}"/>
              </a:ext>
            </a:extLst>
          </p:cNvPr>
          <p:cNvSpPr/>
          <p:nvPr/>
        </p:nvSpPr>
        <p:spPr>
          <a:xfrm>
            <a:off x="0" y="0"/>
            <a:ext cx="12192000" cy="6858000"/>
          </a:xfrm>
          <a:prstGeom prst="rect">
            <a:avLst/>
          </a:prstGeom>
          <a:solidFill>
            <a:srgbClr val="7D178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algn="l">
              <a:lnSpc>
                <a:spcPct val="125000"/>
              </a:lnSpc>
              <a:spcAft>
                <a:spcPts val="1200"/>
              </a:spcAft>
            </a:pPr>
            <a:endParaRPr lang="en-US" sz="1400">
              <a:solidFill>
                <a:schemeClr val="bg1"/>
              </a:solidFill>
            </a:endParaRP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93893" y="1766888"/>
            <a:ext cx="4779820" cy="2852738"/>
          </a:xfrm>
        </p:spPr>
        <p:txBody>
          <a:bodyPr wrap="square" anchor="b" anchorCtr="0">
            <a:noAutofit/>
          </a:bodyPr>
          <a:lstStyle>
            <a:lvl1pPr>
              <a:defRPr sz="54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793893" y="4691064"/>
            <a:ext cx="4779820" cy="903286"/>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647941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5.xml><?xml version="1.0" encoding="utf-8"?>
<p:sldLayout xmlns:a="http://schemas.openxmlformats.org/drawingml/2006/main" xmlns:r="http://schemas.openxmlformats.org/officeDocument/2006/relationships" xmlns:p="http://schemas.openxmlformats.org/presentationml/2006/main" showMasterSp="0" preserve="1">
  <p:cSld name="7_Divider_Opt. C">
    <p:bg>
      <p:bgPr>
        <a:solidFill>
          <a:schemeClr val="accent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89225FF-0820-4822-A8D5-90DA89D3D996}"/>
              </a:ext>
            </a:extLst>
          </p:cNvPr>
          <p:cNvSpPr/>
          <p:nvPr/>
        </p:nvSpPr>
        <p:spPr>
          <a:xfrm>
            <a:off x="0" y="0"/>
            <a:ext cx="12192000" cy="6858000"/>
          </a:xfrm>
          <a:prstGeom prst="rect">
            <a:avLst/>
          </a:prstGeom>
          <a:solidFill>
            <a:srgbClr val="C20087"/>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algn="l">
              <a:lnSpc>
                <a:spcPct val="125000"/>
              </a:lnSpc>
              <a:spcAft>
                <a:spcPts val="1200"/>
              </a:spcAft>
            </a:pPr>
            <a:endParaRPr lang="en-US" sz="1400">
              <a:solidFill>
                <a:schemeClr val="bg1"/>
              </a:solidFill>
            </a:endParaRP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93893" y="1766888"/>
            <a:ext cx="4779820" cy="2852738"/>
          </a:xfrm>
        </p:spPr>
        <p:txBody>
          <a:bodyPr wrap="square" anchor="b" anchorCtr="0">
            <a:noAutofit/>
          </a:bodyPr>
          <a:lstStyle>
            <a:lvl1pPr>
              <a:defRPr sz="54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793893" y="4691064"/>
            <a:ext cx="4779820" cy="903286"/>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770160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6.xml><?xml version="1.0" encoding="utf-8"?>
<p:sldLayout xmlns:a="http://schemas.openxmlformats.org/drawingml/2006/main" xmlns:r="http://schemas.openxmlformats.org/officeDocument/2006/relationships" xmlns:p="http://schemas.openxmlformats.org/presentationml/2006/main" showMasterSp="0" preserve="1">
  <p:cSld name="8_Divider_Opt. C">
    <p:bg>
      <p:bgPr>
        <a:solidFill>
          <a:schemeClr val="accent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89225FF-0820-4822-A8D5-90DA89D3D996}"/>
              </a:ext>
            </a:extLst>
          </p:cNvPr>
          <p:cNvSpPr/>
          <p:nvPr/>
        </p:nvSpPr>
        <p:spPr>
          <a:xfrm>
            <a:off x="0" y="0"/>
            <a:ext cx="12192000" cy="6858000"/>
          </a:xfrm>
          <a:prstGeom prst="rect">
            <a:avLst/>
          </a:prstGeom>
          <a:solidFill>
            <a:srgbClr val="FC008A"/>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algn="l">
              <a:lnSpc>
                <a:spcPct val="125000"/>
              </a:lnSpc>
              <a:spcAft>
                <a:spcPts val="1200"/>
              </a:spcAft>
            </a:pPr>
            <a:endParaRPr lang="en-US" sz="1400">
              <a:solidFill>
                <a:schemeClr val="bg1"/>
              </a:solidFill>
            </a:endParaRP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93893" y="1766888"/>
            <a:ext cx="4779820" cy="2852738"/>
          </a:xfrm>
        </p:spPr>
        <p:txBody>
          <a:bodyPr wrap="square" anchor="b" anchorCtr="0">
            <a:noAutofit/>
          </a:bodyPr>
          <a:lstStyle>
            <a:lvl1pPr>
              <a:defRPr sz="54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793893" y="4691064"/>
            <a:ext cx="4779820" cy="903286"/>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587971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7.xml><?xml version="1.0" encoding="utf-8"?>
<p:sldLayout xmlns:a="http://schemas.openxmlformats.org/drawingml/2006/main" xmlns:r="http://schemas.openxmlformats.org/officeDocument/2006/relationships" xmlns:p="http://schemas.openxmlformats.org/presentationml/2006/main" preserve="1">
  <p:cSld name="9_Content and 1x image_Opt. E">
    <p:bg>
      <p:bgPr>
        <a:solidFill>
          <a:schemeClr val="bg2"/>
        </a:solid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GB" noProof="0"/>
              <a:t>Experian Presentation Concept Batch 1+2+3 | Confidential</a:t>
            </a:r>
            <a:endParaRPr lang="en-US" noProof="0"/>
          </a:p>
        </p:txBody>
      </p:sp>
      <p:sp>
        <p:nvSpPr>
          <p:cNvPr id="7" name="Title 6">
            <a:extLst>
              <a:ext uri="{FF2B5EF4-FFF2-40B4-BE49-F238E27FC236}">
                <a16:creationId xmlns:a16="http://schemas.microsoft.com/office/drawing/2014/main" id="{38E6CEB0-60D8-6D38-180A-EB47A683B762}"/>
              </a:ext>
            </a:extLst>
          </p:cNvPr>
          <p:cNvSpPr>
            <a:spLocks noGrp="1"/>
          </p:cNvSpPr>
          <p:nvPr>
            <p:ph type="title" hasCustomPrompt="1"/>
          </p:nvPr>
        </p:nvSpPr>
        <p:spPr/>
        <p:txBody>
          <a:bodyPr/>
          <a:lstStyle>
            <a:lvl1pPr>
              <a:defRPr/>
            </a:lvl1pPr>
          </a:lstStyle>
          <a:p>
            <a:r>
              <a:rPr lang="en-US"/>
              <a:t>Title goes here</a:t>
            </a:r>
            <a:endParaRPr lang="en-AU"/>
          </a:p>
        </p:txBody>
      </p:sp>
      <p:sp>
        <p:nvSpPr>
          <p:cNvPr id="9" name="Rectangle: Rounded Corners 7">
            <a:extLst>
              <a:ext uri="{FF2B5EF4-FFF2-40B4-BE49-F238E27FC236}">
                <a16:creationId xmlns:a16="http://schemas.microsoft.com/office/drawing/2014/main" id="{07187522-1760-93D9-DB92-28442B573428}"/>
              </a:ext>
            </a:extLst>
          </p:cNvPr>
          <p:cNvSpPr/>
          <p:nvPr/>
        </p:nvSpPr>
        <p:spPr>
          <a:xfrm>
            <a:off x="794279" y="1766888"/>
            <a:ext cx="3807883" cy="4456004"/>
          </a:xfrm>
          <a:prstGeom prst="roundRect">
            <a:avLst>
              <a:gd name="adj" fmla="val 257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600"/>
              </a:spcAft>
            </a:pPr>
            <a:endParaRPr lang="en-AU" sz="1400" err="1"/>
          </a:p>
        </p:txBody>
      </p:sp>
    </p:spTree>
    <p:extLst>
      <p:ext uri="{BB962C8B-B14F-4D97-AF65-F5344CB8AC3E}">
        <p14:creationId xmlns:p14="http://schemas.microsoft.com/office/powerpoint/2010/main" val="1730878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8.xml><?xml version="1.0" encoding="utf-8"?>
<p:sldLayout xmlns:a="http://schemas.openxmlformats.org/drawingml/2006/main" xmlns:r="http://schemas.openxmlformats.org/officeDocument/2006/relationships" xmlns:p="http://schemas.openxmlformats.org/presentationml/2006/main" preserve="1">
  <p:cSld name="15_Case study _Opt. C (Multi)">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9164ACB-6A74-57B0-C952-7B6B98A11D57}"/>
              </a:ext>
            </a:extLst>
          </p:cNvPr>
          <p:cNvSpPr/>
          <p:nvPr/>
        </p:nvSpPr>
        <p:spPr>
          <a:xfrm>
            <a:off x="7920226" y="1766886"/>
            <a:ext cx="3481200" cy="4449763"/>
          </a:xfrm>
          <a:prstGeom prst="roundRect">
            <a:avLst>
              <a:gd name="adj" fmla="val 2708"/>
            </a:avLst>
          </a:prstGeom>
          <a:solidFill>
            <a:schemeClr val="accent4"/>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AAA3A494-62F7-6051-D59F-2BDE357C5A9A}"/>
              </a:ext>
            </a:extLst>
          </p:cNvPr>
          <p:cNvSpPr/>
          <p:nvPr/>
        </p:nvSpPr>
        <p:spPr>
          <a:xfrm>
            <a:off x="4355400" y="1766887"/>
            <a:ext cx="3481200" cy="4449762"/>
          </a:xfrm>
          <a:prstGeom prst="roundRect">
            <a:avLst>
              <a:gd name="adj" fmla="val 2708"/>
            </a:avLst>
          </a:prstGeom>
          <a:solidFill>
            <a:schemeClr val="accent3"/>
          </a:solidFill>
          <a:ln w="6350" cap="flat">
            <a:noFill/>
            <a:prstDash val="solid"/>
            <a:miter/>
          </a:ln>
        </p:spPr>
        <p:txBody>
          <a:bodyPr rtlCol="0" anchor="ctr"/>
          <a:lstStyle/>
          <a:p>
            <a:endParaRPr lang="en-AU"/>
          </a:p>
        </p:txBody>
      </p:sp>
      <p:sp>
        <p:nvSpPr>
          <p:cNvPr id="9" name="Rectangle: Rounded Corners 8">
            <a:extLst>
              <a:ext uri="{FF2B5EF4-FFF2-40B4-BE49-F238E27FC236}">
                <a16:creationId xmlns:a16="http://schemas.microsoft.com/office/drawing/2014/main" id="{CAF08817-F1AD-442B-A82D-53BA7084B1B4}"/>
              </a:ext>
            </a:extLst>
          </p:cNvPr>
          <p:cNvSpPr/>
          <p:nvPr/>
        </p:nvSpPr>
        <p:spPr>
          <a:xfrm>
            <a:off x="790574" y="1766887"/>
            <a:ext cx="3481200" cy="4449762"/>
          </a:xfrm>
          <a:prstGeom prst="roundRect">
            <a:avLst>
              <a:gd name="adj" fmla="val 2708"/>
            </a:avLst>
          </a:prstGeom>
          <a:solidFill>
            <a:schemeClr val="accent1"/>
          </a:solidFill>
          <a:ln w="6350" cap="flat">
            <a:noFill/>
            <a:prstDash val="solid"/>
            <a:miter/>
          </a:ln>
        </p:spPr>
        <p:txBody>
          <a:bodyPr rtlCol="0" anchor="ctr"/>
          <a:lstStyle/>
          <a:p>
            <a:endParaRPr lang="en-AU"/>
          </a:p>
        </p:txBody>
      </p:sp>
      <p:sp>
        <p:nvSpPr>
          <p:cNvPr id="15" name="Picture Placeholder 10">
            <a:extLst>
              <a:ext uri="{FF2B5EF4-FFF2-40B4-BE49-F238E27FC236}">
                <a16:creationId xmlns:a16="http://schemas.microsoft.com/office/drawing/2014/main" id="{E8827750-BB5B-4D41-BC1E-48945796AB44}"/>
              </a:ext>
            </a:extLst>
          </p:cNvPr>
          <p:cNvSpPr>
            <a:spLocks noGrp="1"/>
          </p:cNvSpPr>
          <p:nvPr>
            <p:ph type="pic" sz="quarter" idx="24" hasCustomPrompt="1"/>
          </p:nvPr>
        </p:nvSpPr>
        <p:spPr>
          <a:xfrm>
            <a:off x="3768725" y="303099"/>
            <a:ext cx="360000" cy="360000"/>
          </a:xfrm>
          <a:noFill/>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18" name="Picture Placeholder 17">
            <a:extLst>
              <a:ext uri="{FF2B5EF4-FFF2-40B4-BE49-F238E27FC236}">
                <a16:creationId xmlns:a16="http://schemas.microsoft.com/office/drawing/2014/main" id="{06191725-8F67-50B9-F99C-E00D8A1431EA}"/>
              </a:ext>
            </a:extLst>
          </p:cNvPr>
          <p:cNvSpPr>
            <a:spLocks noGrp="1"/>
          </p:cNvSpPr>
          <p:nvPr>
            <p:ph type="pic" sz="quarter" idx="25" hasCustomPrompt="1"/>
          </p:nvPr>
        </p:nvSpPr>
        <p:spPr>
          <a:xfrm>
            <a:off x="10298113" y="319777"/>
            <a:ext cx="846137" cy="323850"/>
          </a:xfrm>
          <a:noFill/>
        </p:spPr>
        <p:txBody>
          <a:bodyPr/>
          <a:lstStyle>
            <a:lvl1pPr algn="l">
              <a:defRPr sz="700">
                <a:solidFill>
                  <a:schemeClr val="tx2"/>
                </a:solidFill>
                <a:latin typeface="Roboto" panose="02000000000000000000" pitchFamily="2" charset="0"/>
                <a:ea typeface="Roboto" panose="02000000000000000000" pitchFamily="2" charset="0"/>
              </a:defRPr>
            </a:lvl1pPr>
          </a:lstStyle>
          <a:p>
            <a:r>
              <a:rPr lang="en-AU"/>
              <a:t>Click icon to insert client logo</a:t>
            </a:r>
          </a:p>
        </p:txBody>
      </p:sp>
      <p:sp>
        <p:nvSpPr>
          <p:cNvPr id="11" name="Text Placeholder 9">
            <a:extLst>
              <a:ext uri="{FF2B5EF4-FFF2-40B4-BE49-F238E27FC236}">
                <a16:creationId xmlns:a16="http://schemas.microsoft.com/office/drawing/2014/main" id="{E723F3CA-125C-A0AE-74A0-34D7F10A4C3B}"/>
              </a:ext>
            </a:extLst>
          </p:cNvPr>
          <p:cNvSpPr>
            <a:spLocks noGrp="1"/>
          </p:cNvSpPr>
          <p:nvPr>
            <p:ph type="body" sz="quarter" idx="15" hasCustomPrompt="1"/>
          </p:nvPr>
        </p:nvSpPr>
        <p:spPr>
          <a:xfrm>
            <a:off x="1212535" y="2041108"/>
            <a:ext cx="2642400" cy="3888000"/>
          </a:xfrm>
        </p:spPr>
        <p:txBody>
          <a:bodyPr/>
          <a:lstStyle>
            <a:lvl1pPr>
              <a:spcBef>
                <a:spcPts val="0"/>
              </a:spcBef>
              <a:spcAft>
                <a:spcPts val="800"/>
              </a:spcAft>
              <a:defRPr sz="1600">
                <a:solidFill>
                  <a:schemeClr val="bg1"/>
                </a:solidFill>
              </a:defRPr>
            </a:lvl1pPr>
            <a:lvl2pPr marL="0" indent="0">
              <a:spcBef>
                <a:spcPts val="0"/>
              </a:spcBef>
              <a:spcAft>
                <a:spcPts val="1200"/>
              </a:spcAft>
              <a:buNone/>
              <a:defRPr sz="1400">
                <a:solidFill>
                  <a:schemeClr val="bg1"/>
                </a:solidFill>
              </a:defRPr>
            </a:lvl2pPr>
            <a:lvl3pPr marL="172800" indent="-172800">
              <a:spcBef>
                <a:spcPts val="0"/>
              </a:spcBef>
              <a:spcAft>
                <a:spcPts val="600"/>
              </a:spcAft>
              <a:defRPr sz="1400">
                <a:solidFill>
                  <a:schemeClr val="bg1"/>
                </a:solidFill>
              </a:defRPr>
            </a:lvl3pPr>
            <a:lvl4pPr marL="345600" indent="-172800">
              <a:spcBef>
                <a:spcPts val="0"/>
              </a:spcBef>
              <a:spcAft>
                <a:spcPts val="600"/>
              </a:spcAft>
              <a:defRPr sz="1400">
                <a:solidFill>
                  <a:schemeClr val="bg1"/>
                </a:solidFill>
              </a:defRPr>
            </a:lvl4pPr>
            <a:lvl5pPr marL="518400" indent="-172800">
              <a:spcBef>
                <a:spcPts val="0"/>
              </a:spcBef>
              <a:spcAft>
                <a:spcPts val="600"/>
              </a:spcAft>
              <a:defRPr sz="1400">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2" name="Text Placeholder 22">
            <a:extLst>
              <a:ext uri="{FF2B5EF4-FFF2-40B4-BE49-F238E27FC236}">
                <a16:creationId xmlns:a16="http://schemas.microsoft.com/office/drawing/2014/main" id="{CF83B844-E9FA-8B10-53D4-D7A0BFCB760B}"/>
              </a:ext>
            </a:extLst>
          </p:cNvPr>
          <p:cNvSpPr>
            <a:spLocks noGrp="1"/>
          </p:cNvSpPr>
          <p:nvPr>
            <p:ph type="body" sz="quarter" idx="17" hasCustomPrompt="1"/>
          </p:nvPr>
        </p:nvSpPr>
        <p:spPr>
          <a:xfrm>
            <a:off x="4773839" y="2041108"/>
            <a:ext cx="2642400" cy="3888000"/>
          </a:xfrm>
        </p:spPr>
        <p:txBody>
          <a:bodyPr/>
          <a:lstStyle>
            <a:lvl1pPr>
              <a:spcAft>
                <a:spcPts val="800"/>
              </a:spcAft>
              <a:defRPr>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3" name="Text Placeholder 23">
            <a:extLst>
              <a:ext uri="{FF2B5EF4-FFF2-40B4-BE49-F238E27FC236}">
                <a16:creationId xmlns:a16="http://schemas.microsoft.com/office/drawing/2014/main" id="{5B0566AF-B86F-827C-24C7-E2F634B3BB8D}"/>
              </a:ext>
            </a:extLst>
          </p:cNvPr>
          <p:cNvSpPr>
            <a:spLocks noGrp="1"/>
          </p:cNvSpPr>
          <p:nvPr>
            <p:ph type="body" sz="quarter" idx="23" hasCustomPrompt="1"/>
          </p:nvPr>
        </p:nvSpPr>
        <p:spPr>
          <a:xfrm>
            <a:off x="8335143" y="2041108"/>
            <a:ext cx="2642400" cy="3888000"/>
          </a:xfrm>
        </p:spPr>
        <p:txBody>
          <a:bodyPr/>
          <a:lstStyle>
            <a:lvl1pPr>
              <a:spcAft>
                <a:spcPts val="800"/>
              </a:spcAft>
              <a:defRPr>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D914089-15EA-A0C5-B0F2-908F26909436}"/>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8AAA3DF2-04BB-9A62-EF6F-A7D56C69445A}"/>
              </a:ext>
            </a:extLst>
          </p:cNvPr>
          <p:cNvSpPr>
            <a:spLocks noGrp="1"/>
          </p:cNvSpPr>
          <p:nvPr>
            <p:ph type="ftr" sz="quarter" idx="11"/>
          </p:nvPr>
        </p:nvSpPr>
        <p:spPr/>
        <p:txBody>
          <a:bodyPr/>
          <a:lstStyle/>
          <a:p>
            <a:r>
              <a:rPr lang="en-GB" noProof="0"/>
              <a:t>Experian Presentation Concept Batch 1+2+3 | Confidential</a:t>
            </a:r>
            <a:endParaRPr lang="en-US" noProof="0"/>
          </a:p>
        </p:txBody>
      </p:sp>
      <p:sp>
        <p:nvSpPr>
          <p:cNvPr id="35" name="Title 34">
            <a:extLst>
              <a:ext uri="{FF2B5EF4-FFF2-40B4-BE49-F238E27FC236}">
                <a16:creationId xmlns:a16="http://schemas.microsoft.com/office/drawing/2014/main" id="{4FBB166A-1D3B-FF96-6FD2-35B87DDC37ED}"/>
              </a:ext>
            </a:extLst>
          </p:cNvPr>
          <p:cNvSpPr>
            <a:spLocks noGrp="1"/>
          </p:cNvSpPr>
          <p:nvPr>
            <p:ph type="title" hasCustomPrompt="1"/>
          </p:nvPr>
        </p:nvSpPr>
        <p:spPr/>
        <p:txBody>
          <a:bodyPr/>
          <a:lstStyle>
            <a:lvl1pPr>
              <a:defRPr/>
            </a:lvl1pPr>
          </a:lstStyle>
          <a:p>
            <a:r>
              <a:rPr lang="en-US"/>
              <a:t>Title goes here</a:t>
            </a:r>
            <a:endParaRPr lang="en-AU"/>
          </a:p>
        </p:txBody>
      </p:sp>
    </p:spTree>
    <p:extLst>
      <p:ext uri="{BB962C8B-B14F-4D97-AF65-F5344CB8AC3E}">
        <p14:creationId xmlns:p14="http://schemas.microsoft.com/office/powerpoint/2010/main" val="15089737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D9C75B-21A4-4379-8AB2-7B196D005FD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A217CA2C-ACC9-4AA4-AD4A-4A7E5FDD7A2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D9ECED9D-9315-49F6-8737-EA72F5EE883B}"/>
              </a:ext>
            </a:extLst>
          </p:cNvPr>
          <p:cNvSpPr>
            <a:spLocks noGrp="1"/>
          </p:cNvSpPr>
          <p:nvPr>
            <p:ph type="dt" sz="half" idx="10"/>
          </p:nvPr>
        </p:nvSpPr>
        <p:spPr/>
        <p:txBody>
          <a:bodyPr/>
          <a:lstStyle/>
          <a:p>
            <a:fld id="{87A4ECC2-AC31-4221-9FC3-F5118653660A}" type="datetimeFigureOut">
              <a:rPr lang="en-GB" smtClean="0"/>
              <a:t>07/12/2023</a:t>
            </a:fld>
            <a:endParaRPr lang="en-GB"/>
          </a:p>
        </p:txBody>
      </p:sp>
      <p:sp>
        <p:nvSpPr>
          <p:cNvPr id="5" name="Footer Placeholder 4">
            <a:extLst>
              <a:ext uri="{FF2B5EF4-FFF2-40B4-BE49-F238E27FC236}">
                <a16:creationId xmlns:a16="http://schemas.microsoft.com/office/drawing/2014/main" id="{3E7AF574-51BA-4FE3-993B-35A658046F19}"/>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95F74AC7-9D4B-4D26-BBE5-09D91F9DCDFF}"/>
              </a:ext>
            </a:extLst>
          </p:cNvPr>
          <p:cNvSpPr>
            <a:spLocks noGrp="1"/>
          </p:cNvSpPr>
          <p:nvPr>
            <p:ph type="sldNum" sz="quarter" idx="12"/>
          </p:nvPr>
        </p:nvSpPr>
        <p:spPr/>
        <p:txBody>
          <a:bodyPr/>
          <a:lstStyle/>
          <a:p>
            <a:fld id="{A9E5DF3B-7317-4A1F-AFB6-403FAD025908}" type="slidenum">
              <a:rPr lang="en-GB" smtClean="0"/>
              <a:t>‹#›</a:t>
            </a:fld>
            <a:endParaRPr lang="en-GB"/>
          </a:p>
        </p:txBody>
      </p:sp>
    </p:spTree>
    <p:extLst>
      <p:ext uri="{BB962C8B-B14F-4D97-AF65-F5344CB8AC3E}">
        <p14:creationId xmlns:p14="http://schemas.microsoft.com/office/powerpoint/2010/main" val="113200976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p:cSld name="Content and Image x1 B">
    <p:spTree>
      <p:nvGrpSpPr>
        <p:cNvPr id="1" name=""/>
        <p:cNvGrpSpPr/>
        <p:nvPr/>
      </p:nvGrpSpPr>
      <p:grpSpPr>
        <a:xfrm>
          <a:off x="0" y="0"/>
          <a:ext cx="0" cy="0"/>
          <a:chOff x="0" y="0"/>
          <a:chExt cx="0" cy="0"/>
        </a:xfrm>
      </p:grpSpPr>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6102350" y="2217738"/>
            <a:ext cx="5297488" cy="399432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4278" y="2217738"/>
            <a:ext cx="4779435" cy="3994326"/>
          </a:xfrm>
          <a:prstGeom prst="roundRect">
            <a:avLst>
              <a:gd name="adj" fmla="val 270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8" y="790574"/>
            <a:ext cx="4779435" cy="1072800"/>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974244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FF7D29-BE8C-4101-9587-8BAB6FBB5612}"/>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3A61872E-FDB0-4BD4-B613-BA56A655EBB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3ADE30BB-D0D9-44D8-9C24-38F89756EB22}"/>
              </a:ext>
            </a:extLst>
          </p:cNvPr>
          <p:cNvSpPr>
            <a:spLocks noGrp="1"/>
          </p:cNvSpPr>
          <p:nvPr>
            <p:ph type="dt" sz="half" idx="10"/>
          </p:nvPr>
        </p:nvSpPr>
        <p:spPr/>
        <p:txBody>
          <a:bodyPr/>
          <a:lstStyle/>
          <a:p>
            <a:fld id="{87A4ECC2-AC31-4221-9FC3-F5118653660A}" type="datetimeFigureOut">
              <a:rPr lang="en-GB" smtClean="0"/>
              <a:t>07/12/2023</a:t>
            </a:fld>
            <a:endParaRPr lang="en-GB"/>
          </a:p>
        </p:txBody>
      </p:sp>
      <p:sp>
        <p:nvSpPr>
          <p:cNvPr id="5" name="Footer Placeholder 4">
            <a:extLst>
              <a:ext uri="{FF2B5EF4-FFF2-40B4-BE49-F238E27FC236}">
                <a16:creationId xmlns:a16="http://schemas.microsoft.com/office/drawing/2014/main" id="{6A055782-0661-492F-980B-316CCC8721BB}"/>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4C9D4C49-2C0B-4499-BA5F-747EFC52CBE9}"/>
              </a:ext>
            </a:extLst>
          </p:cNvPr>
          <p:cNvSpPr>
            <a:spLocks noGrp="1"/>
          </p:cNvSpPr>
          <p:nvPr>
            <p:ph type="sldNum" sz="quarter" idx="12"/>
          </p:nvPr>
        </p:nvSpPr>
        <p:spPr/>
        <p:txBody>
          <a:bodyPr/>
          <a:lstStyle/>
          <a:p>
            <a:fld id="{A9E5DF3B-7317-4A1F-AFB6-403FAD025908}" type="slidenum">
              <a:rPr lang="en-GB" smtClean="0"/>
              <a:t>‹#›</a:t>
            </a:fld>
            <a:endParaRPr lang="en-GB"/>
          </a:p>
        </p:txBody>
      </p:sp>
    </p:spTree>
    <p:extLst>
      <p:ext uri="{BB962C8B-B14F-4D97-AF65-F5344CB8AC3E}">
        <p14:creationId xmlns:p14="http://schemas.microsoft.com/office/powerpoint/2010/main" val="3754481546"/>
      </p:ext>
    </p:extLst>
  </p:cSld>
  <p:clrMapOvr>
    <a:masterClrMapping/>
  </p:clrMapOvr>
</p:sldLayout>
</file>

<file path=ppt/slideLayouts/slideLayout1831.xml><?xml version="1.0" encoding="utf-8"?>
<p:sldLayout xmlns:a="http://schemas.openxmlformats.org/drawingml/2006/main" xmlns:r="http://schemas.openxmlformats.org/officeDocument/2006/relationships" xmlns:p="http://schemas.openxmlformats.org/presentationml/2006/main" preserve="1">
  <p:cSld name="8_Data callouts x3 data point_Opt. A (Multi)">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73112" y="1652588"/>
            <a:ext cx="3500438" cy="1357200"/>
          </a:xfrm>
        </p:spPr>
        <p:txBody>
          <a:bodyPr wrap="square">
            <a:noAutofit/>
          </a:bodyPr>
          <a:lstStyle>
            <a:lvl1pPr>
              <a:defRPr>
                <a:solidFill>
                  <a:schemeClr val="accent1"/>
                </a:solidFill>
              </a:defRPr>
            </a:lvl1pPr>
          </a:lstStyle>
          <a:p>
            <a:r>
              <a:rPr lang="en-US"/>
              <a:t>Title goes here</a:t>
            </a:r>
            <a:endParaRPr lang="en-AU"/>
          </a:p>
        </p:txBody>
      </p:sp>
      <p:sp>
        <p:nvSpPr>
          <p:cNvPr id="10" name="Text Placeholder 9">
            <a:extLst>
              <a:ext uri="{FF2B5EF4-FFF2-40B4-BE49-F238E27FC236}">
                <a16:creationId xmlns:a16="http://schemas.microsoft.com/office/drawing/2014/main" id="{E5B0477A-DC82-5546-1387-0E6E9D2C0575}"/>
              </a:ext>
            </a:extLst>
          </p:cNvPr>
          <p:cNvSpPr>
            <a:spLocks noGrp="1"/>
          </p:cNvSpPr>
          <p:nvPr>
            <p:ph type="body" sz="quarter" idx="15" hasCustomPrompt="1"/>
          </p:nvPr>
        </p:nvSpPr>
        <p:spPr>
          <a:xfrm>
            <a:off x="773112" y="3255961"/>
            <a:ext cx="3500437" cy="2314577"/>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2" name="Text Placeholder 15">
            <a:extLst>
              <a:ext uri="{FF2B5EF4-FFF2-40B4-BE49-F238E27FC236}">
                <a16:creationId xmlns:a16="http://schemas.microsoft.com/office/drawing/2014/main" id="{2D96A034-E7FC-A966-9F6B-B52C86C36E81}"/>
              </a:ext>
            </a:extLst>
          </p:cNvPr>
          <p:cNvSpPr>
            <a:spLocks noGrp="1"/>
          </p:cNvSpPr>
          <p:nvPr>
            <p:ph type="body" sz="quarter" idx="16" hasCustomPrompt="1"/>
          </p:nvPr>
        </p:nvSpPr>
        <p:spPr>
          <a:xfrm>
            <a:off x="4687305" y="3596321"/>
            <a:ext cx="1648800" cy="795600"/>
          </a:xfrm>
        </p:spPr>
        <p:txBody>
          <a:bodyPr anchor="ctr" anchorCtr="0"/>
          <a:lstStyle>
            <a:lvl1pPr>
              <a:spcAft>
                <a:spcPts val="0"/>
              </a:spcAft>
              <a:defRPr sz="7200">
                <a:solidFill>
                  <a:schemeClr val="bg1"/>
                </a:solidFill>
              </a:defRPr>
            </a:lvl1pPr>
          </a:lstStyle>
          <a:p>
            <a:pPr lvl="0"/>
            <a:r>
              <a:rPr lang="en-US"/>
              <a:t>XX</a:t>
            </a:r>
          </a:p>
        </p:txBody>
      </p:sp>
      <p:sp>
        <p:nvSpPr>
          <p:cNvPr id="14" name="Text Placeholder 17">
            <a:extLst>
              <a:ext uri="{FF2B5EF4-FFF2-40B4-BE49-F238E27FC236}">
                <a16:creationId xmlns:a16="http://schemas.microsoft.com/office/drawing/2014/main" id="{A94F834A-A9D6-D5F7-9954-2966DF3DC2F1}"/>
              </a:ext>
            </a:extLst>
          </p:cNvPr>
          <p:cNvSpPr>
            <a:spLocks noGrp="1"/>
          </p:cNvSpPr>
          <p:nvPr>
            <p:ph type="body" sz="quarter" idx="17" hasCustomPrompt="1"/>
          </p:nvPr>
        </p:nvSpPr>
        <p:spPr>
          <a:xfrm>
            <a:off x="4698333" y="4472558"/>
            <a:ext cx="1648800" cy="532800"/>
          </a:xfrm>
        </p:spPr>
        <p:txBody>
          <a:bodyPr/>
          <a:lstStyle>
            <a:lvl1pPr>
              <a:lnSpc>
                <a:spcPct val="125000"/>
              </a:lnSpc>
              <a:spcAft>
                <a:spcPts val="1200"/>
              </a:spcAft>
              <a:defRPr sz="1400">
                <a:solidFill>
                  <a:schemeClr val="bg1"/>
                </a:solidFill>
              </a:defRPr>
            </a:lvl1pPr>
          </a:lstStyle>
          <a:p>
            <a:pPr lvl="0"/>
            <a:r>
              <a:rPr lang="en-US"/>
              <a:t>Data point 1 text</a:t>
            </a:r>
          </a:p>
        </p:txBody>
      </p:sp>
      <p:sp>
        <p:nvSpPr>
          <p:cNvPr id="17" name="Text Placeholder 12">
            <a:extLst>
              <a:ext uri="{FF2B5EF4-FFF2-40B4-BE49-F238E27FC236}">
                <a16:creationId xmlns:a16="http://schemas.microsoft.com/office/drawing/2014/main" id="{BA15CC24-9135-1037-72E0-51F8D2F8E376}"/>
              </a:ext>
            </a:extLst>
          </p:cNvPr>
          <p:cNvSpPr>
            <a:spLocks noGrp="1"/>
          </p:cNvSpPr>
          <p:nvPr>
            <p:ph type="body" sz="quarter" idx="18" hasCustomPrompt="1"/>
          </p:nvPr>
        </p:nvSpPr>
        <p:spPr>
          <a:xfrm>
            <a:off x="7130225" y="2730960"/>
            <a:ext cx="1648800" cy="756000"/>
          </a:xfrm>
        </p:spPr>
        <p:txBody>
          <a:bodyPr anchor="ctr" anchorCtr="0">
            <a:noAutofit/>
          </a:bodyPr>
          <a:lstStyle>
            <a:lvl1pPr>
              <a:spcAft>
                <a:spcPts val="0"/>
              </a:spcAft>
              <a:defRPr sz="7200">
                <a:solidFill>
                  <a:schemeClr val="bg1"/>
                </a:solidFill>
              </a:defRPr>
            </a:lvl1pPr>
          </a:lstStyle>
          <a:p>
            <a:pPr lvl="0"/>
            <a:r>
              <a:rPr lang="en-US"/>
              <a:t>XX</a:t>
            </a:r>
          </a:p>
        </p:txBody>
      </p:sp>
      <p:sp>
        <p:nvSpPr>
          <p:cNvPr id="19" name="Text Placeholder 14">
            <a:extLst>
              <a:ext uri="{FF2B5EF4-FFF2-40B4-BE49-F238E27FC236}">
                <a16:creationId xmlns:a16="http://schemas.microsoft.com/office/drawing/2014/main" id="{70D3937E-D2A3-FA2D-9B07-A4DD7C0A19FD}"/>
              </a:ext>
            </a:extLst>
          </p:cNvPr>
          <p:cNvSpPr>
            <a:spLocks noGrp="1"/>
          </p:cNvSpPr>
          <p:nvPr>
            <p:ph type="body" sz="quarter" idx="19" hasCustomPrompt="1"/>
          </p:nvPr>
        </p:nvSpPr>
        <p:spPr>
          <a:xfrm>
            <a:off x="7130225" y="3585510"/>
            <a:ext cx="1648800" cy="532800"/>
          </a:xfrm>
        </p:spPr>
        <p:txBody>
          <a:bodyPr/>
          <a:lstStyle>
            <a:lvl1pPr>
              <a:lnSpc>
                <a:spcPct val="125000"/>
              </a:lnSpc>
              <a:spcAft>
                <a:spcPts val="1200"/>
              </a:spcAft>
              <a:defRPr sz="1400">
                <a:solidFill>
                  <a:schemeClr val="bg1"/>
                </a:solidFill>
              </a:defRPr>
            </a:lvl1pPr>
          </a:lstStyle>
          <a:p>
            <a:pPr lvl="0"/>
            <a:r>
              <a:rPr lang="en-US"/>
              <a:t>Data point 2 text</a:t>
            </a:r>
          </a:p>
        </p:txBody>
      </p:sp>
      <p:sp>
        <p:nvSpPr>
          <p:cNvPr id="23" name="Text Placeholder 22">
            <a:extLst>
              <a:ext uri="{FF2B5EF4-FFF2-40B4-BE49-F238E27FC236}">
                <a16:creationId xmlns:a16="http://schemas.microsoft.com/office/drawing/2014/main" id="{42D1D815-B04D-050D-B934-FD63226CFE0C}"/>
              </a:ext>
            </a:extLst>
          </p:cNvPr>
          <p:cNvSpPr>
            <a:spLocks noGrp="1"/>
          </p:cNvSpPr>
          <p:nvPr>
            <p:ph type="body" sz="quarter" idx="20" hasCustomPrompt="1"/>
          </p:nvPr>
        </p:nvSpPr>
        <p:spPr>
          <a:xfrm>
            <a:off x="9561025" y="1702435"/>
            <a:ext cx="1648800" cy="756000"/>
          </a:xfrm>
        </p:spPr>
        <p:txBody>
          <a:bodyPr anchor="ctr" anchorCtr="0"/>
          <a:lstStyle>
            <a:lvl1pPr>
              <a:spcAft>
                <a:spcPts val="0"/>
              </a:spcAft>
              <a:defRPr sz="7200">
                <a:solidFill>
                  <a:schemeClr val="bg1"/>
                </a:solidFill>
              </a:defRPr>
            </a:lvl1pPr>
          </a:lstStyle>
          <a:p>
            <a:pPr lvl="0"/>
            <a:r>
              <a:rPr lang="en-US"/>
              <a:t>XX</a:t>
            </a:r>
          </a:p>
        </p:txBody>
      </p:sp>
      <p:sp>
        <p:nvSpPr>
          <p:cNvPr id="25" name="Text Placeholder 24">
            <a:extLst>
              <a:ext uri="{FF2B5EF4-FFF2-40B4-BE49-F238E27FC236}">
                <a16:creationId xmlns:a16="http://schemas.microsoft.com/office/drawing/2014/main" id="{CCF10E33-A3B4-4D9E-D77F-CE0BA3AFAFAA}"/>
              </a:ext>
            </a:extLst>
          </p:cNvPr>
          <p:cNvSpPr>
            <a:spLocks noGrp="1"/>
          </p:cNvSpPr>
          <p:nvPr>
            <p:ph type="body" sz="quarter" idx="21" hasCustomPrompt="1"/>
          </p:nvPr>
        </p:nvSpPr>
        <p:spPr>
          <a:xfrm>
            <a:off x="9561025" y="2572385"/>
            <a:ext cx="1648800" cy="532800"/>
          </a:xfrm>
        </p:spPr>
        <p:txBody>
          <a:bodyPr/>
          <a:lstStyle>
            <a:lvl1pPr>
              <a:lnSpc>
                <a:spcPct val="125000"/>
              </a:lnSpc>
              <a:spcAft>
                <a:spcPts val="1200"/>
              </a:spcAft>
              <a:defRPr sz="1400">
                <a:solidFill>
                  <a:schemeClr val="bg1"/>
                </a:solidFill>
              </a:defRPr>
            </a:lvl1pPr>
          </a:lstStyle>
          <a:p>
            <a:pPr lvl="0"/>
            <a:r>
              <a:rPr lang="en-US"/>
              <a:t>Data point 3 text</a:t>
            </a:r>
          </a:p>
        </p:txBody>
      </p:sp>
      <p:sp>
        <p:nvSpPr>
          <p:cNvPr id="7" name="Text Placeholder 5">
            <a:extLst>
              <a:ext uri="{FF2B5EF4-FFF2-40B4-BE49-F238E27FC236}">
                <a16:creationId xmlns:a16="http://schemas.microsoft.com/office/drawing/2014/main" id="{172178A4-1AD9-19BD-B0B7-8E3236DD1B6A}"/>
              </a:ext>
            </a:extLst>
          </p:cNvPr>
          <p:cNvSpPr>
            <a:spLocks noGrp="1"/>
          </p:cNvSpPr>
          <p:nvPr>
            <p:ph type="body" sz="quarter" idx="22"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r>
              <a:rPr lang="en-US" noProof="0"/>
              <a:t>Experian Presentation Concept Batch 1  | Confidential</a:t>
            </a:r>
          </a:p>
        </p:txBody>
      </p:sp>
    </p:spTree>
    <p:extLst>
      <p:ext uri="{BB962C8B-B14F-4D97-AF65-F5344CB8AC3E}">
        <p14:creationId xmlns:p14="http://schemas.microsoft.com/office/powerpoint/2010/main" val="905817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2.xml><?xml version="1.0" encoding="utf-8"?>
<p:sldLayout xmlns:a="http://schemas.openxmlformats.org/drawingml/2006/main" xmlns:r="http://schemas.openxmlformats.org/officeDocument/2006/relationships" xmlns:p="http://schemas.openxmlformats.org/presentationml/2006/main" showMasterSp="0" preserve="1">
  <p:cSld name="4_Statement_Opt. B (Purple)">
    <p:bg>
      <p:bgPr>
        <a:solidFill>
          <a:schemeClr val="accent3"/>
        </a:solidFill>
        <a:effectLst/>
      </p:bgPr>
    </p:bg>
    <p:spTree>
      <p:nvGrpSpPr>
        <p:cNvPr id="1" name=""/>
        <p:cNvGrpSpPr/>
        <p:nvPr/>
      </p:nvGrpSpPr>
      <p:grpSpPr>
        <a:xfrm>
          <a:off x="0" y="0"/>
          <a:ext cx="0" cy="0"/>
          <a:chOff x="0" y="0"/>
          <a:chExt cx="0" cy="0"/>
        </a:xfrm>
      </p:grpSpPr>
      <p:sp>
        <p:nvSpPr>
          <p:cNvPr id="11" name="Picture Placeholder 9">
            <a:extLst>
              <a:ext uri="{FF2B5EF4-FFF2-40B4-BE49-F238E27FC236}">
                <a16:creationId xmlns:a16="http://schemas.microsoft.com/office/drawing/2014/main" id="{06B786B5-B86C-0C8C-0DE3-1A651E18AF15}"/>
              </a:ext>
            </a:extLst>
          </p:cNvPr>
          <p:cNvSpPr>
            <a:spLocks noGrp="1"/>
          </p:cNvSpPr>
          <p:nvPr>
            <p:ph type="pic" sz="quarter" idx="14" hasCustomPrompt="1"/>
          </p:nvPr>
        </p:nvSpPr>
        <p:spPr>
          <a:xfrm>
            <a:off x="392113" y="648312"/>
            <a:ext cx="5706000" cy="5568338"/>
          </a:xfrm>
          <a:prstGeom prst="roundRect">
            <a:avLst>
              <a:gd name="adj" fmla="val 1851"/>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726238" y="1646238"/>
            <a:ext cx="4691062" cy="3924300"/>
          </a:xfrm>
        </p:spPr>
        <p:txBody>
          <a:bodyPr wrap="square" anchor="ctr" anchorCtr="0">
            <a:noAutofit/>
          </a:bodyPr>
          <a:lstStyle>
            <a:lvl1pPr>
              <a:lnSpc>
                <a:spcPct val="100000"/>
              </a:lnSpc>
              <a:defRPr sz="3600">
                <a:solidFill>
                  <a:schemeClr val="bg1"/>
                </a:solidFill>
              </a:defRPr>
            </a:lvl1pPr>
          </a:lstStyle>
          <a:p>
            <a:r>
              <a:rPr lang="en-US" noProof="0"/>
              <a:t>Statement goes here</a:t>
            </a:r>
          </a:p>
        </p:txBody>
      </p:sp>
      <p:pic>
        <p:nvPicPr>
          <p:cNvPr id="7" name="Graphic 6">
            <a:extLst>
              <a:ext uri="{FF2B5EF4-FFF2-40B4-BE49-F238E27FC236}">
                <a16:creationId xmlns:a16="http://schemas.microsoft.com/office/drawing/2014/main" id="{27C884B8-1DA8-E150-D5DF-7019ADC6EA3B}"/>
              </a:ext>
            </a:extLst>
          </p:cNvPr>
          <p:cNvPicPr>
            <a:picLocks noChangeAspect="1"/>
          </p:cNvPicPr>
          <p:nvPr/>
        </p:nvPicPr>
        <p:blipFill>
          <a:blip r:embed="rId2"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45470" y="324325"/>
            <a:ext cx="256005" cy="323375"/>
          </a:xfrm>
          <a:prstGeom prst="rect">
            <a:avLst/>
          </a:prstGeom>
        </p:spPr>
      </p:pic>
      <p:sp>
        <p:nvSpPr>
          <p:cNvPr id="9" name="Slide Number Placeholder 8">
            <a:extLst>
              <a:ext uri="{FF2B5EF4-FFF2-40B4-BE49-F238E27FC236}">
                <a16:creationId xmlns:a16="http://schemas.microsoft.com/office/drawing/2014/main" id="{F4F992BA-AD8C-4015-4DA0-4C676C84F71A}"/>
              </a:ext>
            </a:extLst>
          </p:cNvPr>
          <p:cNvSpPr>
            <a:spLocks noGrp="1"/>
          </p:cNvSpPr>
          <p:nvPr>
            <p:ph type="sldNum" sz="quarter" idx="11"/>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8" name="Footer Placeholder 7">
            <a:extLst>
              <a:ext uri="{FF2B5EF4-FFF2-40B4-BE49-F238E27FC236}">
                <a16:creationId xmlns:a16="http://schemas.microsoft.com/office/drawing/2014/main" id="{D7C47C21-15AB-65EE-E85D-2AC89BA272EE}"/>
              </a:ext>
            </a:extLst>
          </p:cNvPr>
          <p:cNvSpPr>
            <a:spLocks noGrp="1"/>
          </p:cNvSpPr>
          <p:nvPr>
            <p:ph type="ftr" sz="quarter" idx="10"/>
          </p:nvPr>
        </p:nvSpPr>
        <p:spPr/>
        <p:txBody>
          <a:bodyPr/>
          <a:lstStyle>
            <a:lvl1pPr>
              <a:defRPr>
                <a:solidFill>
                  <a:schemeClr val="bg1"/>
                </a:solidFill>
              </a:defRPr>
            </a:lvl1pPr>
          </a:lstStyle>
          <a:p>
            <a:r>
              <a:rPr lang="en-US"/>
              <a:t>Experian Presentation Concept Batch 1  | Confidential</a:t>
            </a:r>
          </a:p>
        </p:txBody>
      </p:sp>
    </p:spTree>
    <p:extLst>
      <p:ext uri="{BB962C8B-B14F-4D97-AF65-F5344CB8AC3E}">
        <p14:creationId xmlns:p14="http://schemas.microsoft.com/office/powerpoint/2010/main" val="3879428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3.xml><?xml version="1.0" encoding="utf-8"?>
<p:sldLayout xmlns:a="http://schemas.openxmlformats.org/drawingml/2006/main" xmlns:r="http://schemas.openxmlformats.org/officeDocument/2006/relationships" xmlns:p="http://schemas.openxmlformats.org/presentationml/2006/main" showMasterSp="0" preserve="1">
  <p:cSld name="5_Statement_Opt. B (Purple)">
    <p:bg>
      <p:bgPr>
        <a:solidFill>
          <a:schemeClr val="accent3"/>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DB62D479-9E5A-4A4C-BAFE-3947BEF58724}"/>
              </a:ext>
            </a:extLst>
          </p:cNvPr>
          <p:cNvSpPr/>
          <p:nvPr/>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algn="l">
              <a:lnSpc>
                <a:spcPct val="125000"/>
              </a:lnSpc>
              <a:spcAft>
                <a:spcPts val="1200"/>
              </a:spcAft>
            </a:pPr>
            <a:endParaRPr lang="en-US" sz="1400">
              <a:solidFill>
                <a:schemeClr val="bg1"/>
              </a:solidFill>
            </a:endParaRPr>
          </a:p>
        </p:txBody>
      </p:sp>
      <p:sp>
        <p:nvSpPr>
          <p:cNvPr id="11" name="Picture Placeholder 9">
            <a:extLst>
              <a:ext uri="{FF2B5EF4-FFF2-40B4-BE49-F238E27FC236}">
                <a16:creationId xmlns:a16="http://schemas.microsoft.com/office/drawing/2014/main" id="{06B786B5-B86C-0C8C-0DE3-1A651E18AF15}"/>
              </a:ext>
            </a:extLst>
          </p:cNvPr>
          <p:cNvSpPr>
            <a:spLocks noGrp="1"/>
          </p:cNvSpPr>
          <p:nvPr>
            <p:ph type="pic" sz="quarter" idx="14" hasCustomPrompt="1"/>
          </p:nvPr>
        </p:nvSpPr>
        <p:spPr>
          <a:xfrm>
            <a:off x="392113" y="648312"/>
            <a:ext cx="5706000" cy="5568338"/>
          </a:xfrm>
          <a:prstGeom prst="roundRect">
            <a:avLst>
              <a:gd name="adj" fmla="val 1851"/>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726238" y="1646238"/>
            <a:ext cx="4691062" cy="3924300"/>
          </a:xfrm>
        </p:spPr>
        <p:txBody>
          <a:bodyPr wrap="square" anchor="ctr" anchorCtr="0">
            <a:noAutofit/>
          </a:bodyPr>
          <a:lstStyle>
            <a:lvl1pPr>
              <a:lnSpc>
                <a:spcPct val="100000"/>
              </a:lnSpc>
              <a:defRPr sz="3600">
                <a:solidFill>
                  <a:schemeClr val="bg1"/>
                </a:solidFill>
              </a:defRPr>
            </a:lvl1pPr>
          </a:lstStyle>
          <a:p>
            <a:r>
              <a:rPr lang="en-US" noProof="0"/>
              <a:t>Statement goes here</a:t>
            </a:r>
          </a:p>
        </p:txBody>
      </p:sp>
      <p:pic>
        <p:nvPicPr>
          <p:cNvPr id="7" name="Graphic 6">
            <a:extLst>
              <a:ext uri="{FF2B5EF4-FFF2-40B4-BE49-F238E27FC236}">
                <a16:creationId xmlns:a16="http://schemas.microsoft.com/office/drawing/2014/main" id="{27C884B8-1DA8-E150-D5DF-7019ADC6EA3B}"/>
              </a:ext>
            </a:extLst>
          </p:cNvPr>
          <p:cNvPicPr>
            <a:picLocks noChangeAspect="1"/>
          </p:cNvPicPr>
          <p:nvPr/>
        </p:nvPicPr>
        <p:blipFill>
          <a:blip r:embed="rId2"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45470" y="324325"/>
            <a:ext cx="256005" cy="323375"/>
          </a:xfrm>
          <a:prstGeom prst="rect">
            <a:avLst/>
          </a:prstGeom>
        </p:spPr>
      </p:pic>
      <p:sp>
        <p:nvSpPr>
          <p:cNvPr id="9" name="Slide Number Placeholder 8">
            <a:extLst>
              <a:ext uri="{FF2B5EF4-FFF2-40B4-BE49-F238E27FC236}">
                <a16:creationId xmlns:a16="http://schemas.microsoft.com/office/drawing/2014/main" id="{F4F992BA-AD8C-4015-4DA0-4C676C84F71A}"/>
              </a:ext>
            </a:extLst>
          </p:cNvPr>
          <p:cNvSpPr>
            <a:spLocks noGrp="1"/>
          </p:cNvSpPr>
          <p:nvPr>
            <p:ph type="sldNum" sz="quarter" idx="11"/>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8" name="Footer Placeholder 7">
            <a:extLst>
              <a:ext uri="{FF2B5EF4-FFF2-40B4-BE49-F238E27FC236}">
                <a16:creationId xmlns:a16="http://schemas.microsoft.com/office/drawing/2014/main" id="{D7C47C21-15AB-65EE-E85D-2AC89BA272EE}"/>
              </a:ext>
            </a:extLst>
          </p:cNvPr>
          <p:cNvSpPr>
            <a:spLocks noGrp="1"/>
          </p:cNvSpPr>
          <p:nvPr>
            <p:ph type="ftr" sz="quarter" idx="10"/>
          </p:nvPr>
        </p:nvSpPr>
        <p:spPr/>
        <p:txBody>
          <a:bodyPr/>
          <a:lstStyle>
            <a:lvl1pPr>
              <a:defRPr>
                <a:solidFill>
                  <a:schemeClr val="bg1"/>
                </a:solidFill>
              </a:defRPr>
            </a:lvl1pPr>
          </a:lstStyle>
          <a:p>
            <a:r>
              <a:rPr lang="en-US"/>
              <a:t>Experian Presentation Concept Batch 1  | Confidential</a:t>
            </a:r>
          </a:p>
        </p:txBody>
      </p:sp>
    </p:spTree>
    <p:extLst>
      <p:ext uri="{BB962C8B-B14F-4D97-AF65-F5344CB8AC3E}">
        <p14:creationId xmlns:p14="http://schemas.microsoft.com/office/powerpoint/2010/main" val="3392210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4.xml><?xml version="1.0" encoding="utf-8"?>
<p:sldLayout xmlns:a="http://schemas.openxmlformats.org/drawingml/2006/main" xmlns:r="http://schemas.openxmlformats.org/officeDocument/2006/relationships" xmlns:p="http://schemas.openxmlformats.org/presentationml/2006/main" preserve="1">
  <p:cSld name="Header and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1E5CDB-715B-B71E-FDC5-5E78B6F89620}"/>
              </a:ext>
            </a:extLst>
          </p:cNvPr>
          <p:cNvSpPr>
            <a:spLocks noGrp="1"/>
          </p:cNvSpPr>
          <p:nvPr>
            <p:ph type="title"/>
          </p:nvPr>
        </p:nvSpPr>
        <p:spPr>
          <a:xfrm>
            <a:off x="473336" y="365126"/>
            <a:ext cx="11250352" cy="746400"/>
          </a:xfrm>
          <a:prstGeom prst="rect">
            <a:avLst/>
          </a:prstGeom>
        </p:spPr>
        <p:txBody>
          <a:bodyPr anchor="t"/>
          <a:lstStyle>
            <a:lvl1pPr>
              <a:defRPr sz="3200">
                <a:latin typeface="+mj-lt"/>
              </a:defRPr>
            </a:lvl1pPr>
          </a:lstStyle>
          <a:p>
            <a:r>
              <a:rPr lang="en-US"/>
              <a:t>Click to edit Master title style</a:t>
            </a:r>
          </a:p>
        </p:txBody>
      </p:sp>
    </p:spTree>
    <p:extLst>
      <p:ext uri="{BB962C8B-B14F-4D97-AF65-F5344CB8AC3E}">
        <p14:creationId xmlns:p14="http://schemas.microsoft.com/office/powerpoint/2010/main" val="3796458579"/>
      </p:ext>
    </p:extLst>
  </p:cSld>
  <p:clrMapOvr>
    <a:masterClrMapping/>
  </p:clrMapOvr>
</p:sldLayout>
</file>

<file path=ppt/slideLayouts/slideLayout1835.xml><?xml version="1.0" encoding="utf-8"?>
<p:sldLayout xmlns:a="http://schemas.openxmlformats.org/drawingml/2006/main" xmlns:r="http://schemas.openxmlformats.org/officeDocument/2006/relationships" xmlns:p="http://schemas.openxmlformats.org/presentationml/2006/main" preserve="1">
  <p:cSld name="2_Agenda x 6 Light">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73113" y="1646238"/>
            <a:ext cx="2299548" cy="443198"/>
          </a:xfrm>
        </p:spPr>
        <p:txBody>
          <a:bodyPr wrap="square">
            <a:noAutofit/>
          </a:bodyPr>
          <a:lstStyle>
            <a:lvl1pPr>
              <a:defRPr>
                <a:solidFill>
                  <a:schemeClr val="accent1"/>
                </a:solidFill>
              </a:defRPr>
            </a:lvl1pPr>
          </a:lstStyle>
          <a:p>
            <a:r>
              <a:rPr lang="en-US"/>
              <a:t>Agenda</a:t>
            </a:r>
            <a:endParaRPr lang="en-AU"/>
          </a:p>
        </p:txBody>
      </p:sp>
      <p:sp>
        <p:nvSpPr>
          <p:cNvPr id="10" name="Slide Number Placeholder 9">
            <a:extLst>
              <a:ext uri="{FF2B5EF4-FFF2-40B4-BE49-F238E27FC236}">
                <a16:creationId xmlns:a16="http://schemas.microsoft.com/office/drawing/2014/main" id="{EF570914-5F7D-6B9B-4DD9-150FB9FD343A}"/>
              </a:ext>
            </a:extLst>
          </p:cNvPr>
          <p:cNvSpPr>
            <a:spLocks noGrp="1"/>
          </p:cNvSpPr>
          <p:nvPr>
            <p:ph type="sldNum" sz="quarter" idx="25"/>
          </p:nvPr>
        </p:nvSpPr>
        <p:spPr/>
        <p:txBody>
          <a:bodyPr/>
          <a:lstStyle>
            <a:lvl1pPr>
              <a:defRPr>
                <a:solidFill>
                  <a:schemeClr val="accent1"/>
                </a:solidFill>
              </a:defRPr>
            </a:lvl1pPr>
          </a:lstStyle>
          <a:p>
            <a:fld id="{C5BB0411-7089-4314-80B8-B2E3315A0706}" type="slidenum">
              <a:rPr lang="en-US" smtClean="0"/>
              <a:pPr/>
              <a:t>‹#›</a:t>
            </a:fld>
            <a:endParaRPr lang="en-US"/>
          </a:p>
        </p:txBody>
      </p:sp>
      <p:sp>
        <p:nvSpPr>
          <p:cNvPr id="8" name="Footer Placeholder 7">
            <a:extLst>
              <a:ext uri="{FF2B5EF4-FFF2-40B4-BE49-F238E27FC236}">
                <a16:creationId xmlns:a16="http://schemas.microsoft.com/office/drawing/2014/main" id="{8A0018E2-5399-5E2B-B2EB-BA48E7DB65D9}"/>
              </a:ext>
            </a:extLst>
          </p:cNvPr>
          <p:cNvSpPr>
            <a:spLocks noGrp="1"/>
          </p:cNvSpPr>
          <p:nvPr>
            <p:ph type="ftr" sz="quarter" idx="24"/>
          </p:nvPr>
        </p:nvSpPr>
        <p:spPr/>
        <p:txBody>
          <a:bodyPr/>
          <a:lstStyle>
            <a:lvl1pPr>
              <a:defRPr>
                <a:solidFill>
                  <a:schemeClr val="accent1"/>
                </a:solidFill>
              </a:defRPr>
            </a:lvl1pPr>
          </a:lstStyle>
          <a:p>
            <a:r>
              <a:rPr lang="en-US"/>
              <a:t>Experian Presentation Concept Batch 1  | Confidential</a:t>
            </a:r>
          </a:p>
        </p:txBody>
      </p:sp>
    </p:spTree>
    <p:extLst>
      <p:ext uri="{BB962C8B-B14F-4D97-AF65-F5344CB8AC3E}">
        <p14:creationId xmlns:p14="http://schemas.microsoft.com/office/powerpoint/2010/main" val="3674872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6.xml><?xml version="1.0" encoding="utf-8"?>
<p:sldLayout xmlns:a="http://schemas.openxmlformats.org/drawingml/2006/main" xmlns:r="http://schemas.openxmlformats.org/officeDocument/2006/relationships" xmlns:p="http://schemas.openxmlformats.org/presentationml/2006/main" preserve="1">
  <p:cSld name="7_Team/ Presenters x2_Opt. A">
    <p:bg>
      <p:bgPr>
        <a:solidFill>
          <a:schemeClr val="bg2"/>
        </a:solidFill>
        <a:effectLst/>
      </p:bgPr>
    </p:bg>
    <p:spTree>
      <p:nvGrpSpPr>
        <p:cNvPr id="1" name=""/>
        <p:cNvGrpSpPr/>
        <p:nvPr/>
      </p:nvGrpSpPr>
      <p:grpSpPr>
        <a:xfrm>
          <a:off x="0" y="0"/>
          <a:ext cx="0" cy="0"/>
          <a:chOff x="0" y="0"/>
          <a:chExt cx="0" cy="0"/>
        </a:xfrm>
      </p:grpSpPr>
      <p:sp>
        <p:nvSpPr>
          <p:cNvPr id="30" name="Rectangle: Rounded Corners 29">
            <a:extLst>
              <a:ext uri="{FF2B5EF4-FFF2-40B4-BE49-F238E27FC236}">
                <a16:creationId xmlns:a16="http://schemas.microsoft.com/office/drawing/2014/main" id="{36256F82-C7D2-436C-1B22-E9E761D8CA29}"/>
              </a:ext>
            </a:extLst>
          </p:cNvPr>
          <p:cNvSpPr/>
          <p:nvPr/>
        </p:nvSpPr>
        <p:spPr>
          <a:xfrm>
            <a:off x="4353950" y="3952568"/>
            <a:ext cx="3491845" cy="1617972"/>
          </a:xfrm>
          <a:prstGeom prst="roundRect">
            <a:avLst>
              <a:gd name="adj" fmla="val 6716"/>
            </a:avLst>
          </a:prstGeom>
          <a:solidFill>
            <a:schemeClr val="accent1"/>
          </a:solidFill>
          <a:ln w="6350" cap="flat">
            <a:noFill/>
            <a:prstDash val="solid"/>
            <a:miter/>
          </a:ln>
        </p:spPr>
        <p:txBody>
          <a:bodyPr rtlCol="0" anchor="ctr"/>
          <a:lstStyle/>
          <a:p>
            <a:endParaRPr lang="en-AU"/>
          </a:p>
        </p:txBody>
      </p:sp>
      <p:sp>
        <p:nvSpPr>
          <p:cNvPr id="31" name="Rectangle: Rounded Corners 30">
            <a:extLst>
              <a:ext uri="{FF2B5EF4-FFF2-40B4-BE49-F238E27FC236}">
                <a16:creationId xmlns:a16="http://schemas.microsoft.com/office/drawing/2014/main" id="{D7B239ED-2345-B643-42BA-5F9B58D16A7F}"/>
              </a:ext>
            </a:extLst>
          </p:cNvPr>
          <p:cNvSpPr/>
          <p:nvPr/>
        </p:nvSpPr>
        <p:spPr>
          <a:xfrm>
            <a:off x="7916863" y="3952568"/>
            <a:ext cx="3491845" cy="1617972"/>
          </a:xfrm>
          <a:prstGeom prst="roundRect">
            <a:avLst>
              <a:gd name="adj" fmla="val 6716"/>
            </a:avLst>
          </a:prstGeom>
          <a:solidFill>
            <a:schemeClr val="accent1"/>
          </a:solidFill>
          <a:ln w="6350" cap="flat">
            <a:noFill/>
            <a:prstDash val="solid"/>
            <a:miter/>
          </a:ln>
        </p:spPr>
        <p:txBody>
          <a:bodyPr rtlCol="0" anchor="ctr"/>
          <a:lstStyle/>
          <a:p>
            <a:endParaRPr lang="en-AU"/>
          </a:p>
        </p:txBody>
      </p:sp>
      <p:sp>
        <p:nvSpPr>
          <p:cNvPr id="20" name="Picture Placeholder 19">
            <a:extLst>
              <a:ext uri="{FF2B5EF4-FFF2-40B4-BE49-F238E27FC236}">
                <a16:creationId xmlns:a16="http://schemas.microsoft.com/office/drawing/2014/main" id="{34D02B25-485C-A82E-283A-623D327939D4}"/>
              </a:ext>
            </a:extLst>
          </p:cNvPr>
          <p:cNvSpPr>
            <a:spLocks noGrp="1"/>
          </p:cNvSpPr>
          <p:nvPr>
            <p:ph type="pic" sz="quarter" idx="14" hasCustomPrompt="1"/>
          </p:nvPr>
        </p:nvSpPr>
        <p:spPr>
          <a:xfrm>
            <a:off x="4354292" y="1653851"/>
            <a:ext cx="3491133" cy="2905125"/>
          </a:xfrm>
          <a:prstGeom prst="round2SameRect">
            <a:avLst>
              <a:gd name="adj1" fmla="val 3552"/>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7" name="Picture Placeholder 26">
            <a:extLst>
              <a:ext uri="{FF2B5EF4-FFF2-40B4-BE49-F238E27FC236}">
                <a16:creationId xmlns:a16="http://schemas.microsoft.com/office/drawing/2014/main" id="{CE054FD2-BD54-F623-35E3-DD45C88CBA5D}"/>
              </a:ext>
            </a:extLst>
          </p:cNvPr>
          <p:cNvSpPr>
            <a:spLocks noGrp="1"/>
          </p:cNvSpPr>
          <p:nvPr>
            <p:ph type="pic" sz="quarter" idx="17" hasCustomPrompt="1"/>
          </p:nvPr>
        </p:nvSpPr>
        <p:spPr>
          <a:xfrm>
            <a:off x="7921561" y="1653851"/>
            <a:ext cx="3491979" cy="2905200"/>
          </a:xfrm>
          <a:prstGeom prst="round2SameRect">
            <a:avLst>
              <a:gd name="adj1" fmla="val 3323"/>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2" name="Title 1">
            <a:extLst>
              <a:ext uri="{FF2B5EF4-FFF2-40B4-BE49-F238E27FC236}">
                <a16:creationId xmlns:a16="http://schemas.microsoft.com/office/drawing/2014/main" id="{0EF78772-138F-9A1A-44FC-B74D8A6810CD}"/>
              </a:ext>
            </a:extLst>
          </p:cNvPr>
          <p:cNvSpPr>
            <a:spLocks noGrp="1"/>
          </p:cNvSpPr>
          <p:nvPr>
            <p:ph type="title" hasCustomPrompt="1"/>
          </p:nvPr>
        </p:nvSpPr>
        <p:spPr>
          <a:xfrm>
            <a:off x="773113" y="1654708"/>
            <a:ext cx="3500437" cy="918630"/>
          </a:xfrm>
        </p:spPr>
        <p:txBody>
          <a:bodyPr>
            <a:noAutofit/>
          </a:bodyPr>
          <a:lstStyle>
            <a:lvl1pPr>
              <a:defRPr/>
            </a:lvl1pPr>
          </a:lstStyle>
          <a:p>
            <a:r>
              <a:rPr lang="en-US"/>
              <a:t>Team slide title</a:t>
            </a:r>
            <a:endParaRPr lang="en-AU"/>
          </a:p>
        </p:txBody>
      </p:sp>
      <p:sp>
        <p:nvSpPr>
          <p:cNvPr id="7" name="Text Placeholder 23">
            <a:extLst>
              <a:ext uri="{FF2B5EF4-FFF2-40B4-BE49-F238E27FC236}">
                <a16:creationId xmlns:a16="http://schemas.microsoft.com/office/drawing/2014/main" id="{61D43EF3-6F10-A07D-3FC3-26E8C3502E7D}"/>
              </a:ext>
            </a:extLst>
          </p:cNvPr>
          <p:cNvSpPr>
            <a:spLocks noGrp="1"/>
          </p:cNvSpPr>
          <p:nvPr>
            <p:ph type="body" sz="quarter" idx="13" hasCustomPrompt="1"/>
          </p:nvPr>
        </p:nvSpPr>
        <p:spPr>
          <a:xfrm>
            <a:off x="773112" y="2649538"/>
            <a:ext cx="3509741" cy="473197"/>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4669631" y="4695352"/>
            <a:ext cx="2831382" cy="517129"/>
          </a:xfrm>
        </p:spPr>
        <p:txBody>
          <a:bodyPr wrap="square" lIns="0" rIns="0" anchor="t" anchorCtr="0">
            <a:noAutofit/>
          </a:bodyPr>
          <a:lstStyle>
            <a:lvl1pPr>
              <a:lnSpc>
                <a:spcPct val="100000"/>
              </a:lnSpc>
              <a:spcAft>
                <a:spcPts val="600"/>
              </a:spcAft>
              <a:defRPr sz="1600">
                <a:solidFill>
                  <a:schemeClr val="bg1"/>
                </a:solidFill>
              </a:defRPr>
            </a:lvl1pPr>
            <a:lvl2pPr marL="0" indent="0">
              <a:spcAft>
                <a:spcPts val="0"/>
              </a:spcAft>
              <a:buNone/>
              <a:defRPr sz="1100">
                <a:solidFill>
                  <a:schemeClr val="bg1"/>
                </a:solidFill>
              </a:defRPr>
            </a:lvl2pPr>
          </a:lstStyle>
          <a:p>
            <a:pPr lvl="0"/>
            <a:r>
              <a:rPr lang="en-US"/>
              <a:t>Name</a:t>
            </a:r>
          </a:p>
          <a:p>
            <a:pPr lvl="1"/>
            <a:r>
              <a:rPr lang="en-US"/>
              <a:t>Job title</a:t>
            </a:r>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8236011" y="4695352"/>
            <a:ext cx="2831382" cy="517129"/>
          </a:xfrm>
        </p:spPr>
        <p:txBody>
          <a:bodyPr wrap="square">
            <a:noAutofit/>
          </a:bodyPr>
          <a:lstStyle>
            <a:lvl1pPr>
              <a:lnSpc>
                <a:spcPct val="100000"/>
              </a:lnSpc>
              <a:spcAft>
                <a:spcPts val="600"/>
              </a:spcAft>
              <a:defRPr>
                <a:solidFill>
                  <a:schemeClr val="bg1"/>
                </a:solidFill>
              </a:defRPr>
            </a:lvl1pPr>
            <a:lvl2pPr marL="0" indent="0">
              <a:spcAft>
                <a:spcPts val="0"/>
              </a:spcAft>
              <a:buNone/>
              <a:defRPr sz="1100">
                <a:solidFill>
                  <a:schemeClr val="bg1"/>
                </a:solidFill>
              </a:defRPr>
            </a:lvl2pPr>
            <a:lvl3pPr marL="180000" indent="0">
              <a:buNone/>
              <a:defRPr/>
            </a:lvl3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C5BB0411-7089-4314-80B8-B2E3315A0706}" type="slidenum">
              <a:rPr lang="en-US" noProof="0" smtClean="0"/>
              <a:pPr/>
              <a:t>‹#›</a:t>
            </a:fld>
            <a:endParaRPr lang="en-US" noProof="0"/>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r>
              <a:rPr lang="en-US" noProof="0"/>
              <a:t>Experian Presentation Concept Batch 1  | Confidential</a:t>
            </a:r>
          </a:p>
        </p:txBody>
      </p:sp>
    </p:spTree>
    <p:extLst>
      <p:ext uri="{BB962C8B-B14F-4D97-AF65-F5344CB8AC3E}">
        <p14:creationId xmlns:p14="http://schemas.microsoft.com/office/powerpoint/2010/main" val="1489300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7.xml><?xml version="1.0" encoding="utf-8"?>
<p:sldLayout xmlns:a="http://schemas.openxmlformats.org/drawingml/2006/main" xmlns:r="http://schemas.openxmlformats.org/officeDocument/2006/relationships" xmlns:p="http://schemas.openxmlformats.org/presentationml/2006/main" showMasterSp="0" preserve="1">
  <p:cSld name="4_Quote_Opt. C (Purple)">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73112" y="2656681"/>
            <a:ext cx="8262937" cy="1915319"/>
          </a:xfrm>
        </p:spPr>
        <p:txBody>
          <a:bodyPr wrap="square" anchor="t" anchorCtr="0">
            <a:noAutofit/>
          </a:bodyPr>
          <a:lstStyle>
            <a:lvl1pPr>
              <a:lnSpc>
                <a:spcPct val="100000"/>
              </a:lnSpc>
              <a:defRPr sz="3600">
                <a:solidFill>
                  <a:schemeClr val="bg1"/>
                </a:solidFill>
              </a:defRPr>
            </a:lvl1pPr>
          </a:lstStyle>
          <a:p>
            <a:r>
              <a:rPr lang="en-US" noProof="0"/>
              <a:t>Quote goes here</a:t>
            </a:r>
          </a:p>
        </p:txBody>
      </p:sp>
      <p:sp>
        <p:nvSpPr>
          <p:cNvPr id="9" name="Slide Number Placeholder 8">
            <a:extLst>
              <a:ext uri="{FF2B5EF4-FFF2-40B4-BE49-F238E27FC236}">
                <a16:creationId xmlns:a16="http://schemas.microsoft.com/office/drawing/2014/main" id="{F4F992BA-AD8C-4015-4DA0-4C676C84F71A}"/>
              </a:ext>
            </a:extLst>
          </p:cNvPr>
          <p:cNvSpPr>
            <a:spLocks noGrp="1"/>
          </p:cNvSpPr>
          <p:nvPr>
            <p:ph type="sldNum" sz="quarter" idx="11"/>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8" name="Footer Placeholder 7">
            <a:extLst>
              <a:ext uri="{FF2B5EF4-FFF2-40B4-BE49-F238E27FC236}">
                <a16:creationId xmlns:a16="http://schemas.microsoft.com/office/drawing/2014/main" id="{D7C47C21-15AB-65EE-E85D-2AC89BA272EE}"/>
              </a:ext>
            </a:extLst>
          </p:cNvPr>
          <p:cNvSpPr>
            <a:spLocks noGrp="1"/>
          </p:cNvSpPr>
          <p:nvPr>
            <p:ph type="ftr" sz="quarter" idx="10"/>
          </p:nvPr>
        </p:nvSpPr>
        <p:spPr/>
        <p:txBody>
          <a:bodyPr/>
          <a:lstStyle>
            <a:lvl1pPr>
              <a:defRPr>
                <a:solidFill>
                  <a:schemeClr val="bg1"/>
                </a:solidFill>
              </a:defRPr>
            </a:lvl1pPr>
          </a:lstStyle>
          <a:p>
            <a:r>
              <a:rPr lang="en-US"/>
              <a:t>Experian Presentation Concept Batch 1  | Confidential</a:t>
            </a:r>
          </a:p>
        </p:txBody>
      </p:sp>
      <p:pic>
        <p:nvPicPr>
          <p:cNvPr id="7" name="Graphic 6">
            <a:extLst>
              <a:ext uri="{FF2B5EF4-FFF2-40B4-BE49-F238E27FC236}">
                <a16:creationId xmlns:a16="http://schemas.microsoft.com/office/drawing/2014/main" id="{27C884B8-1DA8-E150-D5DF-7019ADC6EA3B}"/>
              </a:ext>
            </a:extLst>
          </p:cNvPr>
          <p:cNvPicPr>
            <a:picLocks noChangeAspect="1"/>
          </p:cNvPicPr>
          <p:nvPr/>
        </p:nvPicPr>
        <p:blipFill>
          <a:blip r:embed="rId2"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45470" y="324325"/>
            <a:ext cx="256005" cy="323375"/>
          </a:xfrm>
          <a:prstGeom prst="rect">
            <a:avLst/>
          </a:prstGeom>
        </p:spPr>
      </p:pic>
    </p:spTree>
    <p:extLst>
      <p:ext uri="{BB962C8B-B14F-4D97-AF65-F5344CB8AC3E}">
        <p14:creationId xmlns:p14="http://schemas.microsoft.com/office/powerpoint/2010/main" val="930427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8.xml><?xml version="1.0" encoding="utf-8"?>
<p:sldLayout xmlns:a="http://schemas.openxmlformats.org/drawingml/2006/main" xmlns:r="http://schemas.openxmlformats.org/officeDocument/2006/relationships" xmlns:p="http://schemas.openxmlformats.org/presentationml/2006/main" preserve="1" userDrawn="1">
  <p:cSld name="Table of contents 1">
    <p:spTree>
      <p:nvGrpSpPr>
        <p:cNvPr id="1" name=""/>
        <p:cNvGrpSpPr/>
        <p:nvPr/>
      </p:nvGrpSpPr>
      <p:grpSpPr>
        <a:xfrm>
          <a:off x="0" y="0"/>
          <a:ext cx="0" cy="0"/>
          <a:chOff x="0" y="0"/>
          <a:chExt cx="0" cy="0"/>
        </a:xfrm>
      </p:grpSpPr>
      <p:pic>
        <p:nvPicPr>
          <p:cNvPr id="7" name="Picture 6" descr="A close up of a logo&#10;&#10;Description automatically generated">
            <a:extLst>
              <a:ext uri="{FF2B5EF4-FFF2-40B4-BE49-F238E27FC236}">
                <a16:creationId xmlns:a16="http://schemas.microsoft.com/office/drawing/2014/main" id="{83430753-7303-104D-B411-2D42DC914FC6}"/>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7002379" y="0"/>
            <a:ext cx="5189622" cy="4282445"/>
          </a:xfrm>
          <a:prstGeom prst="rect">
            <a:avLst/>
          </a:prstGeom>
        </p:spPr>
      </p:pic>
      <p:sp>
        <p:nvSpPr>
          <p:cNvPr id="2" name="Title 1">
            <a:extLst>
              <a:ext uri="{FF2B5EF4-FFF2-40B4-BE49-F238E27FC236}">
                <a16:creationId xmlns:a16="http://schemas.microsoft.com/office/drawing/2014/main" id="{38503306-DAE8-3F4C-BBF0-3C9A9ECC0BD3}"/>
              </a:ext>
            </a:extLst>
          </p:cNvPr>
          <p:cNvSpPr>
            <a:spLocks noGrp="1"/>
          </p:cNvSpPr>
          <p:nvPr>
            <p:ph type="title" hasCustomPrompt="1"/>
          </p:nvPr>
        </p:nvSpPr>
        <p:spPr/>
        <p:txBody>
          <a:bodyPr>
            <a:noAutofit/>
          </a:bodyPr>
          <a:lstStyle/>
          <a:p>
            <a:r>
              <a:rPr lang="en-US"/>
              <a:t>Headline preset in 32pt bolded for emphasis</a:t>
            </a:r>
          </a:p>
        </p:txBody>
      </p:sp>
      <p:sp>
        <p:nvSpPr>
          <p:cNvPr id="14" name="Footer Placeholder 13">
            <a:extLst>
              <a:ext uri="{FF2B5EF4-FFF2-40B4-BE49-F238E27FC236}">
                <a16:creationId xmlns:a16="http://schemas.microsoft.com/office/drawing/2014/main" id="{A0A7F25F-F404-B447-89A4-55A847CEB388}"/>
              </a:ext>
            </a:extLst>
          </p:cNvPr>
          <p:cNvSpPr>
            <a:spLocks noGrp="1"/>
          </p:cNvSpPr>
          <p:nvPr>
            <p:ph type="ftr" sz="quarter" idx="11"/>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6" name="Text Placeholder 5">
            <a:extLst>
              <a:ext uri="{FF2B5EF4-FFF2-40B4-BE49-F238E27FC236}">
                <a16:creationId xmlns:a16="http://schemas.microsoft.com/office/drawing/2014/main" id="{3A2A44E7-0A3C-7B49-9F3C-FE625D77DE95}"/>
              </a:ext>
            </a:extLst>
          </p:cNvPr>
          <p:cNvSpPr>
            <a:spLocks noGrp="1"/>
          </p:cNvSpPr>
          <p:nvPr>
            <p:ph type="body" sz="quarter" idx="24"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
        <p:nvSpPr>
          <p:cNvPr id="8" name="Text Placeholder 10">
            <a:extLst>
              <a:ext uri="{FF2B5EF4-FFF2-40B4-BE49-F238E27FC236}">
                <a16:creationId xmlns:a16="http://schemas.microsoft.com/office/drawing/2014/main" id="{1993B3B3-792A-AD40-9B26-FACA754DFA78}"/>
              </a:ext>
            </a:extLst>
          </p:cNvPr>
          <p:cNvSpPr>
            <a:spLocks noGrp="1"/>
          </p:cNvSpPr>
          <p:nvPr>
            <p:ph type="body" sz="quarter" idx="10" hasCustomPrompt="1"/>
          </p:nvPr>
        </p:nvSpPr>
        <p:spPr>
          <a:xfrm>
            <a:off x="457200" y="2011680"/>
            <a:ext cx="11274425" cy="3967089"/>
          </a:xfrm>
        </p:spPr>
        <p:txBody>
          <a:bodyPr vert="horz" lIns="0" tIns="0" rIns="0" bIns="0" rtlCol="0">
            <a:noAutofit/>
          </a:bodyPr>
          <a:lstStyle>
            <a:lvl1pPr>
              <a:lnSpc>
                <a:spcPct val="110000"/>
              </a:lnSpc>
              <a:spcBef>
                <a:spcPts val="1200"/>
              </a:spcBef>
              <a:defRPr lang="en-US" sz="1800" b="1" i="0" dirty="0" smtClean="0">
                <a:solidFill>
                  <a:srgbClr val="1D4F91"/>
                </a:solidFill>
                <a:latin typeface="+mj-lt"/>
              </a:defRPr>
            </a:lvl1pPr>
            <a:lvl2pPr marL="0" indent="0">
              <a:lnSpc>
                <a:spcPct val="110000"/>
              </a:lnSpc>
              <a:spcBef>
                <a:spcPts val="0"/>
              </a:spcBef>
              <a:buFontTx/>
              <a:buNone/>
              <a:defRPr lang="en-US" sz="1600" b="0" kern="1200" dirty="0" smtClean="0">
                <a:solidFill>
                  <a:srgbClr val="63666A"/>
                </a:solidFill>
                <a:latin typeface="+mn-lt"/>
                <a:ea typeface="+mn-ea"/>
                <a:cs typeface="Arial" panose="020B0604020202020204" pitchFamily="34" charset="0"/>
              </a:defRPr>
            </a:lvl2pPr>
            <a:lvl3pPr marL="0" indent="0">
              <a:lnSpc>
                <a:spcPct val="110000"/>
              </a:lnSpc>
              <a:spcBef>
                <a:spcPts val="0"/>
              </a:spcBef>
              <a:buFontTx/>
              <a:buNone/>
              <a:defRPr lang="en-US" sz="1600" b="0" kern="1200" dirty="0" smtClean="0">
                <a:solidFill>
                  <a:srgbClr val="63666A"/>
                </a:solidFill>
                <a:latin typeface="+mn-lt"/>
                <a:ea typeface="+mn-ea"/>
                <a:cs typeface="Arial" panose="020B0604020202020204" pitchFamily="34" charset="0"/>
              </a:defRPr>
            </a:lvl3pPr>
          </a:lstStyle>
          <a:p>
            <a:pPr lvl="0"/>
            <a:r>
              <a:rPr lang="en-US"/>
              <a:t>Section Title here in preset 18pt Arial Bold</a:t>
            </a:r>
          </a:p>
          <a:p>
            <a:pPr lvl="1"/>
            <a:r>
              <a:rPr lang="en-US"/>
              <a:t>First item here in preset 16pt Arial Regular</a:t>
            </a:r>
          </a:p>
          <a:p>
            <a:pPr lvl="2"/>
            <a:r>
              <a:rPr lang="en-US"/>
              <a:t>Second item here in preset 16pt Arial Regular</a:t>
            </a:r>
          </a:p>
          <a:p>
            <a:pPr lvl="0"/>
            <a:r>
              <a:rPr lang="en-US"/>
              <a:t>Section Title here in preset 18pt Arial Bold</a:t>
            </a:r>
          </a:p>
          <a:p>
            <a:pPr lvl="1"/>
            <a:r>
              <a:rPr lang="en-US"/>
              <a:t>First item here in preset 16pt Arial Regular</a:t>
            </a:r>
          </a:p>
          <a:p>
            <a:pPr lvl="2"/>
            <a:r>
              <a:rPr lang="en-US"/>
              <a:t>Second item here in preset 16pt Arial Regular</a:t>
            </a:r>
          </a:p>
          <a:p>
            <a:pPr lvl="0"/>
            <a:r>
              <a:rPr lang="en-US"/>
              <a:t>Section Title here in preset 18pt Arial Bold</a:t>
            </a:r>
          </a:p>
          <a:p>
            <a:pPr lvl="1"/>
            <a:r>
              <a:rPr lang="en-US"/>
              <a:t>First item here in preset 16pt Arial Regular</a:t>
            </a:r>
          </a:p>
          <a:p>
            <a:pPr lvl="2"/>
            <a:r>
              <a:rPr lang="en-US"/>
              <a:t>Second item here in preset 16pt Arial Regular</a:t>
            </a:r>
          </a:p>
          <a:p>
            <a:pPr lvl="0"/>
            <a:r>
              <a:rPr lang="en-US"/>
              <a:t>Section Title here in preset 18pt Arial Bold</a:t>
            </a:r>
          </a:p>
          <a:p>
            <a:pPr lvl="1"/>
            <a:r>
              <a:rPr lang="en-US"/>
              <a:t>First item here in preset 16pt Arial Regular</a:t>
            </a:r>
          </a:p>
          <a:p>
            <a:pPr lvl="2"/>
            <a:r>
              <a:rPr lang="en-US"/>
              <a:t>Second item here in preset 16pt Arial Regular</a:t>
            </a:r>
          </a:p>
        </p:txBody>
      </p:sp>
    </p:spTree>
    <p:extLst>
      <p:ext uri="{BB962C8B-B14F-4D97-AF65-F5344CB8AC3E}">
        <p14:creationId xmlns:p14="http://schemas.microsoft.com/office/powerpoint/2010/main" val="197001219"/>
      </p:ext>
    </p:extLst>
  </p:cSld>
  <p:clrMapOvr>
    <a:masterClrMapping/>
  </p:clrMapOvr>
</p:sldLayout>
</file>

<file path=ppt/slideLayouts/slideLayout1839.xml><?xml version="1.0" encoding="utf-8"?>
<p:sldLayout xmlns:a="http://schemas.openxmlformats.org/drawingml/2006/main" xmlns:r="http://schemas.openxmlformats.org/officeDocument/2006/relationships" xmlns:p="http://schemas.openxmlformats.org/presentationml/2006/main" preserve="1" userDrawn="1">
  <p:cSld name="Table of contents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503306-DAE8-3F4C-BBF0-3C9A9ECC0BD3}"/>
              </a:ext>
            </a:extLst>
          </p:cNvPr>
          <p:cNvSpPr>
            <a:spLocks noGrp="1"/>
          </p:cNvSpPr>
          <p:nvPr>
            <p:ph type="title" hasCustomPrompt="1"/>
          </p:nvPr>
        </p:nvSpPr>
        <p:spPr/>
        <p:txBody>
          <a:bodyPr>
            <a:noAutofit/>
          </a:bodyPr>
          <a:lstStyle/>
          <a:p>
            <a:r>
              <a:rPr lang="en-US"/>
              <a:t>Headline preset in 32pt bolded for emphasis</a:t>
            </a:r>
          </a:p>
        </p:txBody>
      </p:sp>
      <p:sp>
        <p:nvSpPr>
          <p:cNvPr id="8" name="Text Placeholder 10">
            <a:extLst>
              <a:ext uri="{FF2B5EF4-FFF2-40B4-BE49-F238E27FC236}">
                <a16:creationId xmlns:a16="http://schemas.microsoft.com/office/drawing/2014/main" id="{8C31FF33-2EE0-E04D-9325-7BE1819AFD68}"/>
              </a:ext>
            </a:extLst>
          </p:cNvPr>
          <p:cNvSpPr>
            <a:spLocks noGrp="1"/>
          </p:cNvSpPr>
          <p:nvPr>
            <p:ph type="body" sz="quarter" idx="10" hasCustomPrompt="1"/>
          </p:nvPr>
        </p:nvSpPr>
        <p:spPr>
          <a:xfrm>
            <a:off x="457200" y="2011680"/>
            <a:ext cx="11274425" cy="3977138"/>
          </a:xfrm>
        </p:spPr>
        <p:txBody>
          <a:bodyPr vert="horz" lIns="0" tIns="0" rIns="0" bIns="0" rtlCol="0">
            <a:noAutofit/>
          </a:bodyPr>
          <a:lstStyle>
            <a:lvl1pPr>
              <a:lnSpc>
                <a:spcPct val="110000"/>
              </a:lnSpc>
              <a:spcBef>
                <a:spcPts val="1200"/>
              </a:spcBef>
              <a:defRPr lang="en-US" sz="1800" b="1" i="0" dirty="0" smtClean="0">
                <a:solidFill>
                  <a:srgbClr val="1D4F91"/>
                </a:solidFill>
                <a:latin typeface="+mj-lt"/>
              </a:defRPr>
            </a:lvl1pPr>
            <a:lvl2pPr marL="0" indent="0">
              <a:lnSpc>
                <a:spcPct val="110000"/>
              </a:lnSpc>
              <a:spcBef>
                <a:spcPts val="0"/>
              </a:spcBef>
              <a:buFontTx/>
              <a:buNone/>
              <a:defRPr lang="en-US" sz="1600" b="0" kern="1200" dirty="0" smtClean="0">
                <a:solidFill>
                  <a:srgbClr val="63666A"/>
                </a:solidFill>
                <a:latin typeface="+mn-lt"/>
                <a:ea typeface="+mn-ea"/>
                <a:cs typeface="Arial" panose="020B0604020202020204" pitchFamily="34" charset="0"/>
              </a:defRPr>
            </a:lvl2pPr>
            <a:lvl3pPr marL="0" indent="0">
              <a:lnSpc>
                <a:spcPct val="110000"/>
              </a:lnSpc>
              <a:spcBef>
                <a:spcPts val="0"/>
              </a:spcBef>
              <a:buFontTx/>
              <a:buNone/>
              <a:defRPr lang="en-US" sz="1600" b="0" kern="1200" dirty="0" smtClean="0">
                <a:solidFill>
                  <a:srgbClr val="63666A"/>
                </a:solidFill>
                <a:latin typeface="+mn-lt"/>
                <a:ea typeface="+mn-ea"/>
                <a:cs typeface="Arial" panose="020B0604020202020204" pitchFamily="34" charset="0"/>
              </a:defRPr>
            </a:lvl3pPr>
          </a:lstStyle>
          <a:p>
            <a:pPr lvl="0"/>
            <a:r>
              <a:rPr lang="en-US"/>
              <a:t>Section Title here in preset 18pt Arial Bold</a:t>
            </a:r>
          </a:p>
          <a:p>
            <a:pPr lvl="1"/>
            <a:r>
              <a:rPr lang="en-US"/>
              <a:t>First item here in preset 16pt Arial Regular</a:t>
            </a:r>
          </a:p>
          <a:p>
            <a:pPr lvl="2"/>
            <a:r>
              <a:rPr lang="en-US"/>
              <a:t>Second item here in preset 16pt Arial Regular</a:t>
            </a:r>
          </a:p>
          <a:p>
            <a:pPr lvl="0"/>
            <a:r>
              <a:rPr lang="en-US"/>
              <a:t>Section Title here in preset 18pt Arial Bold</a:t>
            </a:r>
          </a:p>
          <a:p>
            <a:pPr lvl="1"/>
            <a:r>
              <a:rPr lang="en-US"/>
              <a:t>First item here in preset 16pt Arial Regular</a:t>
            </a:r>
          </a:p>
          <a:p>
            <a:pPr lvl="2"/>
            <a:r>
              <a:rPr lang="en-US"/>
              <a:t>Second item here in preset 16pt Arial Regular</a:t>
            </a:r>
          </a:p>
          <a:p>
            <a:pPr lvl="0"/>
            <a:r>
              <a:rPr lang="en-US"/>
              <a:t>Section Title here in preset 18pt Arial Bold</a:t>
            </a:r>
          </a:p>
          <a:p>
            <a:pPr lvl="1"/>
            <a:r>
              <a:rPr lang="en-US"/>
              <a:t>First item here in preset 16pt Arial Regular</a:t>
            </a:r>
          </a:p>
          <a:p>
            <a:pPr lvl="2"/>
            <a:r>
              <a:rPr lang="en-US"/>
              <a:t>Second item here in preset 16pt Arial Regular</a:t>
            </a:r>
          </a:p>
          <a:p>
            <a:pPr lvl="0"/>
            <a:r>
              <a:rPr lang="en-US"/>
              <a:t>Section Title here in preset 18pt Arial Bold</a:t>
            </a:r>
          </a:p>
          <a:p>
            <a:pPr lvl="1"/>
            <a:r>
              <a:rPr lang="en-US"/>
              <a:t>First item here in preset 16pt Arial Regular</a:t>
            </a:r>
          </a:p>
          <a:p>
            <a:pPr lvl="2"/>
            <a:r>
              <a:rPr lang="en-US"/>
              <a:t>Second item here in preset 16pt Arial Regular</a:t>
            </a:r>
          </a:p>
        </p:txBody>
      </p:sp>
      <p:sp>
        <p:nvSpPr>
          <p:cNvPr id="4" name="Footer Placeholder 3">
            <a:extLst>
              <a:ext uri="{FF2B5EF4-FFF2-40B4-BE49-F238E27FC236}">
                <a16:creationId xmlns:a16="http://schemas.microsoft.com/office/drawing/2014/main" id="{CC0A4C73-36A4-5444-AA69-A470EB6713B0}"/>
              </a:ext>
            </a:extLst>
          </p:cNvPr>
          <p:cNvSpPr>
            <a:spLocks noGrp="1"/>
          </p:cNvSpPr>
          <p:nvPr>
            <p:ph type="ftr" sz="quarter" idx="11"/>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6" name="Text Placeholder 5">
            <a:extLst>
              <a:ext uri="{FF2B5EF4-FFF2-40B4-BE49-F238E27FC236}">
                <a16:creationId xmlns:a16="http://schemas.microsoft.com/office/drawing/2014/main" id="{99EF3729-8290-8847-A864-B37074D891FE}"/>
              </a:ext>
            </a:extLst>
          </p:cNvPr>
          <p:cNvSpPr>
            <a:spLocks noGrp="1"/>
          </p:cNvSpPr>
          <p:nvPr>
            <p:ph type="body" sz="quarter" idx="24"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Tree>
    <p:extLst>
      <p:ext uri="{BB962C8B-B14F-4D97-AF65-F5344CB8AC3E}">
        <p14:creationId xmlns:p14="http://schemas.microsoft.com/office/powerpoint/2010/main" val="124917222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p:cSld name="Content and Image x1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269425" cy="4449762"/>
          </a:xfrm>
          <a:prstGeom prst="roundRect">
            <a:avLst>
              <a:gd name="adj" fmla="val 2427"/>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6128294" y="1766887"/>
            <a:ext cx="5269425" cy="4448176"/>
          </a:xfrm>
          <a:prstGeom prst="roundRect">
            <a:avLst>
              <a:gd name="adj" fmla="val 2428"/>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526205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0.xml><?xml version="1.0" encoding="utf-8"?>
<p:sldLayout xmlns:a="http://schemas.openxmlformats.org/drawingml/2006/main" xmlns:r="http://schemas.openxmlformats.org/officeDocument/2006/relationships" xmlns:p="http://schemas.openxmlformats.org/presentationml/2006/main" preserve="1" userDrawn="1">
  <p:cSld name="1_Table of contents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503306-DAE8-3F4C-BBF0-3C9A9ECC0BD3}"/>
              </a:ext>
            </a:extLst>
          </p:cNvPr>
          <p:cNvSpPr>
            <a:spLocks noGrp="1"/>
          </p:cNvSpPr>
          <p:nvPr>
            <p:ph type="title" hasCustomPrompt="1"/>
          </p:nvPr>
        </p:nvSpPr>
        <p:spPr/>
        <p:txBody>
          <a:bodyPr>
            <a:noAutofit/>
          </a:bodyPr>
          <a:lstStyle/>
          <a:p>
            <a:r>
              <a:rPr lang="en-US"/>
              <a:t>Headline preset in 32pt bolded for emphasis</a:t>
            </a:r>
          </a:p>
        </p:txBody>
      </p:sp>
      <p:pic>
        <p:nvPicPr>
          <p:cNvPr id="5" name="Picture 4">
            <a:extLst>
              <a:ext uri="{FF2B5EF4-FFF2-40B4-BE49-F238E27FC236}">
                <a16:creationId xmlns:a16="http://schemas.microsoft.com/office/drawing/2014/main" id="{075F3088-D974-6C4E-8BEB-1787790ED245}"/>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7002379" y="0"/>
            <a:ext cx="5189622" cy="4282444"/>
          </a:xfrm>
          <a:prstGeom prst="rect">
            <a:avLst/>
          </a:prstGeom>
        </p:spPr>
      </p:pic>
      <p:sp>
        <p:nvSpPr>
          <p:cNvPr id="8" name="Text Placeholder 10">
            <a:extLst>
              <a:ext uri="{FF2B5EF4-FFF2-40B4-BE49-F238E27FC236}">
                <a16:creationId xmlns:a16="http://schemas.microsoft.com/office/drawing/2014/main" id="{8C31FF33-2EE0-E04D-9325-7BE1819AFD68}"/>
              </a:ext>
            </a:extLst>
          </p:cNvPr>
          <p:cNvSpPr>
            <a:spLocks noGrp="1"/>
          </p:cNvSpPr>
          <p:nvPr>
            <p:ph type="body" sz="quarter" idx="10" hasCustomPrompt="1"/>
          </p:nvPr>
        </p:nvSpPr>
        <p:spPr>
          <a:xfrm>
            <a:off x="457200" y="2011680"/>
            <a:ext cx="11274425" cy="3977138"/>
          </a:xfrm>
        </p:spPr>
        <p:txBody>
          <a:bodyPr vert="horz" lIns="0" tIns="0" rIns="0" bIns="0" rtlCol="0">
            <a:noAutofit/>
          </a:bodyPr>
          <a:lstStyle>
            <a:lvl1pPr>
              <a:lnSpc>
                <a:spcPct val="110000"/>
              </a:lnSpc>
              <a:spcBef>
                <a:spcPts val="1200"/>
              </a:spcBef>
              <a:defRPr lang="en-US" sz="1800" b="1" i="0" dirty="0" smtClean="0">
                <a:solidFill>
                  <a:srgbClr val="1D4F91"/>
                </a:solidFill>
                <a:latin typeface="+mj-lt"/>
              </a:defRPr>
            </a:lvl1pPr>
            <a:lvl2pPr marL="0" indent="0">
              <a:lnSpc>
                <a:spcPct val="110000"/>
              </a:lnSpc>
              <a:spcBef>
                <a:spcPts val="0"/>
              </a:spcBef>
              <a:buFontTx/>
              <a:buNone/>
              <a:defRPr lang="en-US" sz="1600" b="0" kern="1200" dirty="0" smtClean="0">
                <a:solidFill>
                  <a:srgbClr val="63666A"/>
                </a:solidFill>
                <a:latin typeface="+mn-lt"/>
                <a:ea typeface="+mn-ea"/>
                <a:cs typeface="Arial" panose="020B0604020202020204" pitchFamily="34" charset="0"/>
              </a:defRPr>
            </a:lvl2pPr>
            <a:lvl3pPr marL="0" indent="0">
              <a:lnSpc>
                <a:spcPct val="110000"/>
              </a:lnSpc>
              <a:spcBef>
                <a:spcPts val="0"/>
              </a:spcBef>
              <a:buFontTx/>
              <a:buNone/>
              <a:defRPr lang="en-US" sz="1600" b="0" kern="1200" dirty="0" smtClean="0">
                <a:solidFill>
                  <a:srgbClr val="63666A"/>
                </a:solidFill>
                <a:latin typeface="+mn-lt"/>
                <a:ea typeface="+mn-ea"/>
                <a:cs typeface="Arial" panose="020B0604020202020204" pitchFamily="34" charset="0"/>
              </a:defRPr>
            </a:lvl3pPr>
          </a:lstStyle>
          <a:p>
            <a:pPr lvl="0"/>
            <a:r>
              <a:rPr lang="en-US"/>
              <a:t>Section Title here in preset 18pt Arial Bold</a:t>
            </a:r>
          </a:p>
          <a:p>
            <a:pPr lvl="1"/>
            <a:r>
              <a:rPr lang="en-US"/>
              <a:t>First item here in preset 16pt Arial Regular</a:t>
            </a:r>
          </a:p>
          <a:p>
            <a:pPr lvl="2"/>
            <a:r>
              <a:rPr lang="en-US"/>
              <a:t>Second item here in preset 16pt Arial Regular</a:t>
            </a:r>
          </a:p>
          <a:p>
            <a:pPr lvl="0"/>
            <a:r>
              <a:rPr lang="en-US"/>
              <a:t>Section Title here in preset 18pt Arial Bold</a:t>
            </a:r>
          </a:p>
          <a:p>
            <a:pPr lvl="1"/>
            <a:r>
              <a:rPr lang="en-US"/>
              <a:t>First item here in preset 16pt Arial Regular</a:t>
            </a:r>
          </a:p>
          <a:p>
            <a:pPr lvl="2"/>
            <a:r>
              <a:rPr lang="en-US"/>
              <a:t>Second item here in preset 16pt Arial Regular</a:t>
            </a:r>
          </a:p>
          <a:p>
            <a:pPr lvl="0"/>
            <a:r>
              <a:rPr lang="en-US"/>
              <a:t>Section Title here in preset 18pt Arial Bold</a:t>
            </a:r>
          </a:p>
          <a:p>
            <a:pPr lvl="1"/>
            <a:r>
              <a:rPr lang="en-US"/>
              <a:t>First item here in preset 16pt Arial Regular</a:t>
            </a:r>
          </a:p>
          <a:p>
            <a:pPr lvl="2"/>
            <a:r>
              <a:rPr lang="en-US"/>
              <a:t>Second item here in preset 16pt Arial Regular</a:t>
            </a:r>
          </a:p>
          <a:p>
            <a:pPr lvl="0"/>
            <a:r>
              <a:rPr lang="en-US"/>
              <a:t>Section Title here in preset 18pt Arial Bold</a:t>
            </a:r>
          </a:p>
          <a:p>
            <a:pPr lvl="1"/>
            <a:r>
              <a:rPr lang="en-US"/>
              <a:t>First item here in preset 16pt Arial Regular</a:t>
            </a:r>
          </a:p>
          <a:p>
            <a:pPr lvl="2"/>
            <a:r>
              <a:rPr lang="en-US"/>
              <a:t>Second item here in preset 16pt Arial Regular</a:t>
            </a:r>
          </a:p>
        </p:txBody>
      </p:sp>
      <p:sp>
        <p:nvSpPr>
          <p:cNvPr id="4" name="Footer Placeholder 3">
            <a:extLst>
              <a:ext uri="{FF2B5EF4-FFF2-40B4-BE49-F238E27FC236}">
                <a16:creationId xmlns:a16="http://schemas.microsoft.com/office/drawing/2014/main" id="{CC0A4C73-36A4-5444-AA69-A470EB6713B0}"/>
              </a:ext>
            </a:extLst>
          </p:cNvPr>
          <p:cNvSpPr>
            <a:spLocks noGrp="1"/>
          </p:cNvSpPr>
          <p:nvPr>
            <p:ph type="ftr" sz="quarter" idx="11"/>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6" name="Text Placeholder 5">
            <a:extLst>
              <a:ext uri="{FF2B5EF4-FFF2-40B4-BE49-F238E27FC236}">
                <a16:creationId xmlns:a16="http://schemas.microsoft.com/office/drawing/2014/main" id="{99EF3729-8290-8847-A864-B37074D891FE}"/>
              </a:ext>
            </a:extLst>
          </p:cNvPr>
          <p:cNvSpPr>
            <a:spLocks noGrp="1"/>
          </p:cNvSpPr>
          <p:nvPr>
            <p:ph type="body" sz="quarter" idx="24"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Tree>
    <p:extLst>
      <p:ext uri="{BB962C8B-B14F-4D97-AF65-F5344CB8AC3E}">
        <p14:creationId xmlns:p14="http://schemas.microsoft.com/office/powerpoint/2010/main" val="817471646"/>
      </p:ext>
    </p:extLst>
  </p:cSld>
  <p:clrMapOvr>
    <a:masterClrMapping/>
  </p:clrMapOvr>
</p:sldLayout>
</file>

<file path=ppt/slideLayouts/slideLayout1841.xml><?xml version="1.0" encoding="utf-8"?>
<p:sldLayout xmlns:a="http://schemas.openxmlformats.org/drawingml/2006/main" xmlns:r="http://schemas.openxmlformats.org/officeDocument/2006/relationships" xmlns:p="http://schemas.openxmlformats.org/presentationml/2006/main" preserve="1" userDrawn="1">
  <p:cSld name="Content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B48582-6344-9249-AB0B-6A7518C2340D}"/>
              </a:ext>
            </a:extLst>
          </p:cNvPr>
          <p:cNvSpPr>
            <a:spLocks noGrp="1"/>
          </p:cNvSpPr>
          <p:nvPr>
            <p:ph type="title"/>
          </p:nvPr>
        </p:nvSpPr>
        <p:spPr/>
        <p:txBody>
          <a:bodyPr/>
          <a:lstStyle/>
          <a:p>
            <a:r>
              <a:rPr lang="en-US"/>
              <a:t>Click to edit Master title style</a:t>
            </a:r>
          </a:p>
        </p:txBody>
      </p:sp>
      <p:sp>
        <p:nvSpPr>
          <p:cNvPr id="3" name="Footer Placeholder 2">
            <a:extLst>
              <a:ext uri="{FF2B5EF4-FFF2-40B4-BE49-F238E27FC236}">
                <a16:creationId xmlns:a16="http://schemas.microsoft.com/office/drawing/2014/main" id="{36A7D5F6-15EC-B24E-99EB-7EF5E0025065}"/>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4" name="Text Placeholder 5">
            <a:extLst>
              <a:ext uri="{FF2B5EF4-FFF2-40B4-BE49-F238E27FC236}">
                <a16:creationId xmlns:a16="http://schemas.microsoft.com/office/drawing/2014/main" id="{0E9B00BC-2F3C-2C42-8E19-255DAFAF3864}"/>
              </a:ext>
            </a:extLst>
          </p:cNvPr>
          <p:cNvSpPr>
            <a:spLocks noGrp="1"/>
          </p:cNvSpPr>
          <p:nvPr>
            <p:ph type="body" sz="quarter" idx="30"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
        <p:nvSpPr>
          <p:cNvPr id="6" name="Text Placeholder 6">
            <a:extLst>
              <a:ext uri="{FF2B5EF4-FFF2-40B4-BE49-F238E27FC236}">
                <a16:creationId xmlns:a16="http://schemas.microsoft.com/office/drawing/2014/main" id="{BDA52A95-B4BB-2E4C-950E-C79CBEF3400C}"/>
              </a:ext>
            </a:extLst>
          </p:cNvPr>
          <p:cNvSpPr>
            <a:spLocks noGrp="1"/>
          </p:cNvSpPr>
          <p:nvPr>
            <p:ph type="body" sz="quarter" idx="31" hasCustomPrompt="1"/>
          </p:nvPr>
        </p:nvSpPr>
        <p:spPr>
          <a:xfrm>
            <a:off x="457200" y="2011680"/>
            <a:ext cx="11274424" cy="3649755"/>
          </a:xfrm>
        </p:spPr>
        <p:txBody>
          <a:bodyPr/>
          <a:lstStyle>
            <a:lvl1pPr>
              <a:lnSpc>
                <a:spcPct val="110000"/>
              </a:lnSpc>
              <a:defRPr sz="1800" b="1">
                <a:solidFill>
                  <a:srgbClr val="1D4F91"/>
                </a:solidFill>
              </a:defRPr>
            </a:lvl1pPr>
            <a:lvl2pPr marL="0" indent="0">
              <a:lnSpc>
                <a:spcPct val="110000"/>
              </a:lnSpc>
              <a:buNone/>
              <a:defRPr sz="1600"/>
            </a:lvl2pPr>
            <a:lvl3pPr marL="347472" indent="-174625">
              <a:lnSpc>
                <a:spcPct val="110000"/>
              </a:lnSpc>
              <a:buFont typeface="Arial" panose="020B0604020202020204" pitchFamily="34" charset="0"/>
              <a:buChar char="•"/>
              <a:tabLst/>
              <a:defRPr sz="1600"/>
            </a:lvl3pPr>
            <a:lvl4pPr marL="521208" indent="-173038">
              <a:lnSpc>
                <a:spcPct val="110000"/>
              </a:lnSpc>
              <a:buFont typeface="System Font Regular"/>
              <a:buChar char="–"/>
              <a:tabLst/>
              <a:defRPr sz="1600"/>
            </a:lvl4pPr>
            <a:lvl5pPr marL="694944" indent="-173038">
              <a:lnSpc>
                <a:spcPct val="110000"/>
              </a:lnSpc>
              <a:buFont typeface="Arial" panose="020B0604020202020204" pitchFamily="34" charset="0"/>
              <a:buChar char="•"/>
              <a:tabLst/>
              <a:defRPr sz="1600"/>
            </a:lvl5pPr>
            <a:lvl6pPr marL="868680" indent="-169863">
              <a:lnSpc>
                <a:spcPct val="110000"/>
              </a:lnSpc>
              <a:buFont typeface="System Font Regular"/>
              <a:buChar char="–"/>
              <a:tabLst/>
              <a:defRPr sz="1600">
                <a:solidFill>
                  <a:srgbClr val="63666A"/>
                </a:solidFill>
              </a:defRPr>
            </a:lvl6pPr>
          </a:lstStyle>
          <a:p>
            <a:pPr lvl="1"/>
            <a:r>
              <a:rPr lang="en-US"/>
              <a:t>First level</a:t>
            </a:r>
          </a:p>
          <a:p>
            <a:pPr lvl="2"/>
            <a:r>
              <a:rPr lang="en-US"/>
              <a:t>Second level</a:t>
            </a:r>
          </a:p>
          <a:p>
            <a:pPr lvl="3"/>
            <a:r>
              <a:rPr lang="en-US"/>
              <a:t>Third level</a:t>
            </a:r>
          </a:p>
          <a:p>
            <a:pPr lvl="4"/>
            <a:r>
              <a:rPr lang="en-US"/>
              <a:t>Fourth level</a:t>
            </a:r>
          </a:p>
          <a:p>
            <a:pPr lvl="5"/>
            <a:r>
              <a:rPr lang="en-US"/>
              <a:t>Fifth level</a:t>
            </a:r>
          </a:p>
          <a:p>
            <a:pPr lvl="5"/>
            <a:endParaRPr lang="en-US"/>
          </a:p>
        </p:txBody>
      </p:sp>
    </p:spTree>
    <p:extLst>
      <p:ext uri="{BB962C8B-B14F-4D97-AF65-F5344CB8AC3E}">
        <p14:creationId xmlns:p14="http://schemas.microsoft.com/office/powerpoint/2010/main" val="4101671990"/>
      </p:ext>
    </p:extLst>
  </p:cSld>
  <p:clrMapOvr>
    <a:masterClrMapping/>
  </p:clrMapOvr>
</p:sldLayout>
</file>

<file path=ppt/slideLayouts/slideLayout1842.xml><?xml version="1.0" encoding="utf-8"?>
<p:sldLayout xmlns:a="http://schemas.openxmlformats.org/drawingml/2006/main" xmlns:r="http://schemas.openxmlformats.org/officeDocument/2006/relationships" xmlns:p="http://schemas.openxmlformats.org/presentationml/2006/main" preserve="1" userDrawn="1">
  <p:cSld name="2-column content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503306-DAE8-3F4C-BBF0-3C9A9ECC0BD3}"/>
              </a:ext>
            </a:extLst>
          </p:cNvPr>
          <p:cNvSpPr>
            <a:spLocks noGrp="1"/>
          </p:cNvSpPr>
          <p:nvPr>
            <p:ph type="title" hasCustomPrompt="1"/>
          </p:nvPr>
        </p:nvSpPr>
        <p:spPr/>
        <p:txBody>
          <a:bodyPr>
            <a:noAutofit/>
          </a:bodyPr>
          <a:lstStyle/>
          <a:p>
            <a:r>
              <a:rPr lang="en-US"/>
              <a:t>Headline preset in 32pt bolded for emphasis</a:t>
            </a:r>
          </a:p>
        </p:txBody>
      </p:sp>
      <p:sp>
        <p:nvSpPr>
          <p:cNvPr id="8" name="Text Placeholder 10">
            <a:extLst>
              <a:ext uri="{FF2B5EF4-FFF2-40B4-BE49-F238E27FC236}">
                <a16:creationId xmlns:a16="http://schemas.microsoft.com/office/drawing/2014/main" id="{8C31FF33-2EE0-E04D-9325-7BE1819AFD68}"/>
              </a:ext>
            </a:extLst>
          </p:cNvPr>
          <p:cNvSpPr>
            <a:spLocks noGrp="1"/>
          </p:cNvSpPr>
          <p:nvPr>
            <p:ph type="body" sz="quarter" idx="10" hasCustomPrompt="1"/>
          </p:nvPr>
        </p:nvSpPr>
        <p:spPr>
          <a:xfrm>
            <a:off x="457200" y="2011680"/>
            <a:ext cx="11274425" cy="3987186"/>
          </a:xfrm>
        </p:spPr>
        <p:txBody>
          <a:bodyPr vert="horz" lIns="0" tIns="0" rIns="0" bIns="0" numCol="2" spcCol="457200" rtlCol="0">
            <a:noAutofit/>
          </a:bodyPr>
          <a:lstStyle>
            <a:lvl1pPr>
              <a:lnSpc>
                <a:spcPct val="110000"/>
              </a:lnSpc>
              <a:spcBef>
                <a:spcPts val="0"/>
              </a:spcBef>
              <a:spcAft>
                <a:spcPts val="600"/>
              </a:spcAft>
              <a:defRPr lang="en-US" sz="1800" b="1" i="0" dirty="0" smtClean="0">
                <a:solidFill>
                  <a:srgbClr val="1D4F91"/>
                </a:solidFill>
                <a:latin typeface="+mj-lt"/>
              </a:defRPr>
            </a:lvl1pPr>
            <a:lvl2pPr marL="0" indent="0">
              <a:lnSpc>
                <a:spcPct val="110000"/>
              </a:lnSpc>
              <a:spcBef>
                <a:spcPts val="0"/>
              </a:spcBef>
              <a:spcAft>
                <a:spcPts val="600"/>
              </a:spcAft>
              <a:buFontTx/>
              <a:buNone/>
              <a:defRPr lang="en-US" sz="1600" b="0" kern="1200" dirty="0" smtClean="0">
                <a:solidFill>
                  <a:srgbClr val="63666A"/>
                </a:solidFill>
                <a:latin typeface="+mn-lt"/>
                <a:ea typeface="+mn-ea"/>
                <a:cs typeface="Arial" panose="020B0604020202020204" pitchFamily="34" charset="0"/>
              </a:defRPr>
            </a:lvl2pPr>
            <a:lvl3pPr marL="0" indent="0">
              <a:lnSpc>
                <a:spcPct val="110000"/>
              </a:lnSpc>
              <a:spcBef>
                <a:spcPts val="0"/>
              </a:spcBef>
              <a:spcAft>
                <a:spcPts val="600"/>
              </a:spcAft>
              <a:buFontTx/>
              <a:buNone/>
              <a:defRPr lang="en-US" sz="1600" b="0" kern="1200" dirty="0" smtClean="0">
                <a:solidFill>
                  <a:srgbClr val="63666A"/>
                </a:solidFill>
                <a:latin typeface="+mn-lt"/>
                <a:ea typeface="+mn-ea"/>
                <a:cs typeface="Arial" panose="020B0604020202020204" pitchFamily="34" charset="0"/>
              </a:defRPr>
            </a:lvl3pPr>
          </a:lstStyle>
          <a:p>
            <a:pPr lvl="0"/>
            <a:r>
              <a:rPr lang="en-US"/>
              <a:t>Section Title here in preset 18pt Arial Bold</a:t>
            </a:r>
          </a:p>
          <a:p>
            <a:pPr lvl="1"/>
            <a:r>
              <a:rPr lang="en-US"/>
              <a:t>First item here in preset 18pt Arial Regular</a:t>
            </a:r>
          </a:p>
          <a:p>
            <a:pPr lvl="2"/>
            <a:r>
              <a:rPr lang="en-US"/>
              <a:t>Second item here in preset 18pt Arial Regular</a:t>
            </a:r>
          </a:p>
          <a:p>
            <a:pPr lvl="1"/>
            <a:r>
              <a:rPr lang="en-US"/>
              <a:t>First item here in preset 18pt Arial Regular</a:t>
            </a:r>
          </a:p>
          <a:p>
            <a:pPr lvl="2"/>
            <a:r>
              <a:rPr lang="en-US"/>
              <a:t>Second item here in preset 18pt Arial Regular</a:t>
            </a:r>
          </a:p>
          <a:p>
            <a:pPr lvl="2"/>
            <a:endParaRPr lang="en-US"/>
          </a:p>
          <a:p>
            <a:pPr lvl="0"/>
            <a:r>
              <a:rPr lang="en-US"/>
              <a:t>Section Title here in preset 18pt Arial Bold</a:t>
            </a:r>
          </a:p>
          <a:p>
            <a:pPr lvl="1"/>
            <a:r>
              <a:rPr lang="en-US"/>
              <a:t>First item here in preset 18pt Arial Regular</a:t>
            </a:r>
          </a:p>
          <a:p>
            <a:pPr lvl="1"/>
            <a:r>
              <a:rPr lang="en-US"/>
              <a:t>Second item here in preset 18pt Arial Regular</a:t>
            </a:r>
          </a:p>
          <a:p>
            <a:pPr lvl="1"/>
            <a:r>
              <a:rPr lang="en-US"/>
              <a:t>First item here in preset 18pt Arial Regular</a:t>
            </a:r>
          </a:p>
          <a:p>
            <a:pPr lvl="2"/>
            <a:r>
              <a:rPr lang="en-US"/>
              <a:t>Second item here in preset 18pt Arial Regular</a:t>
            </a:r>
          </a:p>
          <a:p>
            <a:pPr lvl="2"/>
            <a:endParaRPr lang="en-US"/>
          </a:p>
          <a:p>
            <a:pPr lvl="0"/>
            <a:r>
              <a:rPr lang="en-US"/>
              <a:t>Section Title here in preset 18pt Arial Bold</a:t>
            </a:r>
          </a:p>
          <a:p>
            <a:pPr lvl="1"/>
            <a:r>
              <a:rPr lang="en-US"/>
              <a:t>First item here in preset 18pt Arial Regular</a:t>
            </a:r>
          </a:p>
          <a:p>
            <a:pPr lvl="1"/>
            <a:r>
              <a:rPr lang="en-US"/>
              <a:t>Second item here in preset 18pt Arial Regular</a:t>
            </a:r>
          </a:p>
          <a:p>
            <a:pPr lvl="1"/>
            <a:r>
              <a:rPr lang="en-US"/>
              <a:t>First item here in preset 18pt Arial Regular</a:t>
            </a:r>
          </a:p>
          <a:p>
            <a:pPr lvl="2"/>
            <a:r>
              <a:rPr lang="en-US"/>
              <a:t>Second item here in preset 18pt Arial Regular</a:t>
            </a:r>
          </a:p>
          <a:p>
            <a:pPr lvl="2"/>
            <a:endParaRPr lang="en-US"/>
          </a:p>
          <a:p>
            <a:pPr lvl="0"/>
            <a:r>
              <a:rPr lang="en-US"/>
              <a:t>Section Title here in preset 18pt Arial Bold</a:t>
            </a:r>
          </a:p>
          <a:p>
            <a:pPr lvl="1"/>
            <a:r>
              <a:rPr lang="en-US"/>
              <a:t>First item here in preset 18pt Arial Regular</a:t>
            </a:r>
          </a:p>
          <a:p>
            <a:pPr lvl="2"/>
            <a:r>
              <a:rPr lang="en-US"/>
              <a:t>Second item here in preset 18pt Arial Regular</a:t>
            </a:r>
          </a:p>
          <a:p>
            <a:pPr lvl="1"/>
            <a:r>
              <a:rPr lang="en-US"/>
              <a:t>First item here in preset 18pt Arial Regular</a:t>
            </a:r>
          </a:p>
          <a:p>
            <a:pPr lvl="2"/>
            <a:r>
              <a:rPr lang="en-US"/>
              <a:t>Second item here in preset 18pt Arial Regular</a:t>
            </a:r>
          </a:p>
          <a:p>
            <a:pPr lvl="2"/>
            <a:endParaRPr lang="en-US"/>
          </a:p>
        </p:txBody>
      </p:sp>
      <p:sp>
        <p:nvSpPr>
          <p:cNvPr id="4" name="Footer Placeholder 3">
            <a:extLst>
              <a:ext uri="{FF2B5EF4-FFF2-40B4-BE49-F238E27FC236}">
                <a16:creationId xmlns:a16="http://schemas.microsoft.com/office/drawing/2014/main" id="{7D875536-8270-1646-8066-848255C80CAD}"/>
              </a:ext>
            </a:extLst>
          </p:cNvPr>
          <p:cNvSpPr>
            <a:spLocks noGrp="1"/>
          </p:cNvSpPr>
          <p:nvPr>
            <p:ph type="ftr" sz="quarter" idx="11"/>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5" name="Text Placeholder 5">
            <a:extLst>
              <a:ext uri="{FF2B5EF4-FFF2-40B4-BE49-F238E27FC236}">
                <a16:creationId xmlns:a16="http://schemas.microsoft.com/office/drawing/2014/main" id="{2782EEE6-69C0-F648-8FB3-4349A6C84CA4}"/>
              </a:ext>
            </a:extLst>
          </p:cNvPr>
          <p:cNvSpPr>
            <a:spLocks noGrp="1"/>
          </p:cNvSpPr>
          <p:nvPr>
            <p:ph type="body" sz="quarter" idx="24"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Tree>
    <p:extLst>
      <p:ext uri="{BB962C8B-B14F-4D97-AF65-F5344CB8AC3E}">
        <p14:creationId xmlns:p14="http://schemas.microsoft.com/office/powerpoint/2010/main" val="2039247754"/>
      </p:ext>
    </p:extLst>
  </p:cSld>
  <p:clrMapOvr>
    <a:masterClrMapping/>
  </p:clrMapOvr>
</p:sldLayout>
</file>

<file path=ppt/slideLayouts/slideLayout1843.xml><?xml version="1.0" encoding="utf-8"?>
<p:sldLayout xmlns:a="http://schemas.openxmlformats.org/drawingml/2006/main" xmlns:r="http://schemas.openxmlformats.org/officeDocument/2006/relationships" xmlns:p="http://schemas.openxmlformats.org/presentationml/2006/main" preserve="1" userDrawn="1">
  <p:cSld name="2-Column content layout w/bulle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503306-DAE8-3F4C-BBF0-3C9A9ECC0BD3}"/>
              </a:ext>
            </a:extLst>
          </p:cNvPr>
          <p:cNvSpPr>
            <a:spLocks noGrp="1"/>
          </p:cNvSpPr>
          <p:nvPr>
            <p:ph type="title" hasCustomPrompt="1"/>
          </p:nvPr>
        </p:nvSpPr>
        <p:spPr/>
        <p:txBody>
          <a:bodyPr>
            <a:noAutofit/>
          </a:bodyPr>
          <a:lstStyle/>
          <a:p>
            <a:r>
              <a:rPr lang="en-US"/>
              <a:t>Headline preset in 32pt bolded for emphasis</a:t>
            </a:r>
          </a:p>
        </p:txBody>
      </p:sp>
      <p:sp>
        <p:nvSpPr>
          <p:cNvPr id="8" name="Text Placeholder 10">
            <a:extLst>
              <a:ext uri="{FF2B5EF4-FFF2-40B4-BE49-F238E27FC236}">
                <a16:creationId xmlns:a16="http://schemas.microsoft.com/office/drawing/2014/main" id="{8C31FF33-2EE0-E04D-9325-7BE1819AFD68}"/>
              </a:ext>
            </a:extLst>
          </p:cNvPr>
          <p:cNvSpPr>
            <a:spLocks noGrp="1"/>
          </p:cNvSpPr>
          <p:nvPr>
            <p:ph type="body" sz="quarter" idx="10" hasCustomPrompt="1"/>
          </p:nvPr>
        </p:nvSpPr>
        <p:spPr>
          <a:xfrm>
            <a:off x="457200" y="2011680"/>
            <a:ext cx="11274425" cy="4070350"/>
          </a:xfrm>
        </p:spPr>
        <p:txBody>
          <a:bodyPr vert="horz" lIns="0" tIns="0" rIns="0" bIns="0" numCol="2" spcCol="457200" rtlCol="0">
            <a:noAutofit/>
          </a:bodyPr>
          <a:lstStyle>
            <a:lvl1pPr>
              <a:lnSpc>
                <a:spcPct val="110000"/>
              </a:lnSpc>
              <a:spcBef>
                <a:spcPts val="1200"/>
              </a:spcBef>
              <a:spcAft>
                <a:spcPts val="600"/>
              </a:spcAft>
              <a:defRPr lang="en-US" sz="1800" b="1" i="0" dirty="0" smtClean="0">
                <a:solidFill>
                  <a:srgbClr val="1D4F91"/>
                </a:solidFill>
                <a:latin typeface="+mj-lt"/>
              </a:defRPr>
            </a:lvl1pPr>
            <a:lvl2pPr marL="285750" indent="-285750">
              <a:lnSpc>
                <a:spcPct val="110000"/>
              </a:lnSpc>
              <a:spcBef>
                <a:spcPts val="0"/>
              </a:spcBef>
              <a:spcAft>
                <a:spcPts val="600"/>
              </a:spcAft>
              <a:buFont typeface="Arial" panose="020B0604020202020204" pitchFamily="34" charset="0"/>
              <a:buChar char="•"/>
              <a:defRPr lang="en-US" sz="1600" b="0" kern="1200" dirty="0" smtClean="0">
                <a:solidFill>
                  <a:srgbClr val="63666A"/>
                </a:solidFill>
                <a:latin typeface="+mn-lt"/>
                <a:ea typeface="+mn-ea"/>
                <a:cs typeface="Arial" panose="020B0604020202020204" pitchFamily="34" charset="0"/>
              </a:defRPr>
            </a:lvl2pPr>
            <a:lvl3pPr marL="285750" indent="-285750">
              <a:lnSpc>
                <a:spcPct val="110000"/>
              </a:lnSpc>
              <a:spcBef>
                <a:spcPts val="0"/>
              </a:spcBef>
              <a:spcAft>
                <a:spcPts val="600"/>
              </a:spcAft>
              <a:buFont typeface="Arial" panose="020B0604020202020204" pitchFamily="34" charset="0"/>
              <a:buChar char="•"/>
              <a:defRPr lang="en-US" sz="1600" b="0" kern="1200" dirty="0" smtClean="0">
                <a:solidFill>
                  <a:srgbClr val="63666A"/>
                </a:solidFill>
                <a:latin typeface="+mn-lt"/>
                <a:ea typeface="+mn-ea"/>
                <a:cs typeface="Arial" panose="020B0604020202020204" pitchFamily="34" charset="0"/>
              </a:defRPr>
            </a:lvl3pPr>
          </a:lstStyle>
          <a:p>
            <a:pPr lvl="0"/>
            <a:r>
              <a:rPr lang="en-US"/>
              <a:t>Section Title here in preset 18pt Arial Bold</a:t>
            </a:r>
          </a:p>
          <a:p>
            <a:pPr lvl="1"/>
            <a:r>
              <a:rPr lang="en-US"/>
              <a:t>First item here in preset 16pt Arial Regular</a:t>
            </a:r>
          </a:p>
          <a:p>
            <a:pPr lvl="2"/>
            <a:r>
              <a:rPr lang="en-US"/>
              <a:t>The first level of text is ranged left, with bullet points</a:t>
            </a:r>
          </a:p>
          <a:p>
            <a:pPr lvl="2"/>
            <a:r>
              <a:rPr lang="en-US"/>
              <a:t>The first level of text is ranged left, with bullet points</a:t>
            </a:r>
          </a:p>
          <a:p>
            <a:pPr lvl="2"/>
            <a:r>
              <a:rPr lang="en-US"/>
              <a:t>The first level of text is ranged left, with bullet points</a:t>
            </a:r>
          </a:p>
          <a:p>
            <a:pPr lvl="0"/>
            <a:r>
              <a:rPr lang="en-US"/>
              <a:t>Section Title here in preset 18pt Arial Bold</a:t>
            </a:r>
          </a:p>
          <a:p>
            <a:pPr lvl="1"/>
            <a:r>
              <a:rPr lang="en-US"/>
              <a:t>First item here in preset 16pt Arial Regular</a:t>
            </a:r>
          </a:p>
          <a:p>
            <a:pPr lvl="2"/>
            <a:r>
              <a:rPr lang="en-US"/>
              <a:t>The first level of text is ranged left, with bullet points</a:t>
            </a:r>
          </a:p>
          <a:p>
            <a:pPr lvl="2"/>
            <a:r>
              <a:rPr lang="en-US"/>
              <a:t>The first level of text is ranged left, with bullet points</a:t>
            </a:r>
          </a:p>
          <a:p>
            <a:pPr lvl="2"/>
            <a:r>
              <a:rPr lang="en-US"/>
              <a:t>The first level of text is ranged left, with bullet points</a:t>
            </a:r>
          </a:p>
          <a:p>
            <a:pPr lvl="2"/>
            <a:endParaRPr lang="en-US"/>
          </a:p>
          <a:p>
            <a:pPr lvl="0"/>
            <a:r>
              <a:rPr lang="en-US"/>
              <a:t>Section Title here in preset 18pt Arial Bold</a:t>
            </a:r>
          </a:p>
          <a:p>
            <a:pPr lvl="1"/>
            <a:r>
              <a:rPr lang="en-US"/>
              <a:t>First item here in preset 16pt Arial Regular</a:t>
            </a:r>
          </a:p>
          <a:p>
            <a:pPr lvl="2"/>
            <a:r>
              <a:rPr lang="en-US"/>
              <a:t>The first level of text is ranged left, with bullet points</a:t>
            </a:r>
          </a:p>
          <a:p>
            <a:pPr lvl="2"/>
            <a:r>
              <a:rPr lang="en-US"/>
              <a:t>The first level of text is ranged left, with bullet points</a:t>
            </a:r>
          </a:p>
          <a:p>
            <a:pPr lvl="2"/>
            <a:r>
              <a:rPr lang="en-US"/>
              <a:t>The first level of text is ranged left, with bullet points</a:t>
            </a:r>
          </a:p>
          <a:p>
            <a:pPr lvl="0"/>
            <a:r>
              <a:rPr lang="en-US"/>
              <a:t>Section Title here in preset 18pt Arial Bold</a:t>
            </a:r>
          </a:p>
          <a:p>
            <a:pPr lvl="1"/>
            <a:r>
              <a:rPr lang="en-US"/>
              <a:t>First item here in preset 16pt Arial Regular</a:t>
            </a:r>
          </a:p>
          <a:p>
            <a:pPr lvl="2"/>
            <a:r>
              <a:rPr lang="en-US"/>
              <a:t>The first level of text is ranged left, with bullet points</a:t>
            </a:r>
          </a:p>
          <a:p>
            <a:pPr lvl="2"/>
            <a:r>
              <a:rPr lang="en-US"/>
              <a:t>The first level of text is ranged left, with bullet points</a:t>
            </a:r>
          </a:p>
          <a:p>
            <a:pPr lvl="2"/>
            <a:r>
              <a:rPr lang="en-US"/>
              <a:t>The first level of text is ranged left, with bullet points</a:t>
            </a:r>
          </a:p>
          <a:p>
            <a:pPr lvl="2"/>
            <a:endParaRPr lang="en-US"/>
          </a:p>
        </p:txBody>
      </p:sp>
      <p:sp>
        <p:nvSpPr>
          <p:cNvPr id="4" name="Footer Placeholder 3">
            <a:extLst>
              <a:ext uri="{FF2B5EF4-FFF2-40B4-BE49-F238E27FC236}">
                <a16:creationId xmlns:a16="http://schemas.microsoft.com/office/drawing/2014/main" id="{7D875536-8270-1646-8066-848255C80CAD}"/>
              </a:ext>
            </a:extLst>
          </p:cNvPr>
          <p:cNvSpPr>
            <a:spLocks noGrp="1"/>
          </p:cNvSpPr>
          <p:nvPr>
            <p:ph type="ftr" sz="quarter" idx="11"/>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5" name="Text Placeholder 5">
            <a:extLst>
              <a:ext uri="{FF2B5EF4-FFF2-40B4-BE49-F238E27FC236}">
                <a16:creationId xmlns:a16="http://schemas.microsoft.com/office/drawing/2014/main" id="{9EFA78DA-0730-6045-B52A-DEC236DA2EF8}"/>
              </a:ext>
            </a:extLst>
          </p:cNvPr>
          <p:cNvSpPr>
            <a:spLocks noGrp="1"/>
          </p:cNvSpPr>
          <p:nvPr>
            <p:ph type="body" sz="quarter" idx="24"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Tree>
    <p:extLst>
      <p:ext uri="{BB962C8B-B14F-4D97-AF65-F5344CB8AC3E}">
        <p14:creationId xmlns:p14="http://schemas.microsoft.com/office/powerpoint/2010/main" val="973334033"/>
      </p:ext>
    </p:extLst>
  </p:cSld>
  <p:clrMapOvr>
    <a:masterClrMapping/>
  </p:clrMapOvr>
</p:sldLayout>
</file>

<file path=ppt/slideLayouts/slideLayout1844.xml><?xml version="1.0" encoding="utf-8"?>
<p:sldLayout xmlns:a="http://schemas.openxmlformats.org/drawingml/2006/main" xmlns:r="http://schemas.openxmlformats.org/officeDocument/2006/relationships" xmlns:p="http://schemas.openxmlformats.org/presentationml/2006/main" preserve="1" userDrawn="1">
  <p:cSld name="2-column content layout w/image">
    <p:spTree>
      <p:nvGrpSpPr>
        <p:cNvPr id="1" name=""/>
        <p:cNvGrpSpPr/>
        <p:nvPr/>
      </p:nvGrpSpPr>
      <p:grpSpPr>
        <a:xfrm>
          <a:off x="0" y="0"/>
          <a:ext cx="0" cy="0"/>
          <a:chOff x="0" y="0"/>
          <a:chExt cx="0" cy="0"/>
        </a:xfrm>
      </p:grpSpPr>
      <p:sp>
        <p:nvSpPr>
          <p:cNvPr id="17" name="Text Placeholder 13">
            <a:extLst>
              <a:ext uri="{FF2B5EF4-FFF2-40B4-BE49-F238E27FC236}">
                <a16:creationId xmlns:a16="http://schemas.microsoft.com/office/drawing/2014/main" id="{9F7EECB0-14F2-4449-B237-B0E37D91423D}"/>
              </a:ext>
            </a:extLst>
          </p:cNvPr>
          <p:cNvSpPr>
            <a:spLocks noGrp="1"/>
          </p:cNvSpPr>
          <p:nvPr>
            <p:ph type="body" sz="quarter" idx="34" hasCustomPrompt="1"/>
          </p:nvPr>
        </p:nvSpPr>
        <p:spPr>
          <a:xfrm>
            <a:off x="7057001" y="2011680"/>
            <a:ext cx="4682995" cy="3255963"/>
          </a:xfrm>
        </p:spPr>
        <p:txBody>
          <a:bodyPr>
            <a:noAutofit/>
          </a:bodyPr>
          <a:lstStyle>
            <a:lvl1pPr marL="0" marR="0" indent="0" algn="l" defTabSz="914400" rtl="0" eaLnBrk="1" fontAlgn="auto" latinLnBrk="0" hangingPunct="1">
              <a:lnSpc>
                <a:spcPct val="110000"/>
              </a:lnSpc>
              <a:spcBef>
                <a:spcPts val="0"/>
              </a:spcBef>
              <a:spcAft>
                <a:spcPts val="2400"/>
              </a:spcAft>
              <a:buClrTx/>
              <a:buSzTx/>
              <a:buFontTx/>
              <a:buNone/>
              <a:tabLst/>
              <a:defRPr/>
            </a:lvl1pPr>
          </a:lstStyle>
          <a:p>
            <a:pPr marL="0" marR="0" lvl="0" indent="0" algn="l" defTabSz="914400" rtl="0" eaLnBrk="1" fontAlgn="auto" latinLnBrk="0" hangingPunct="1">
              <a:lnSpc>
                <a:spcPct val="110000"/>
              </a:lnSpc>
              <a:spcBef>
                <a:spcPts val="0"/>
              </a:spcBef>
              <a:spcAft>
                <a:spcPts val="2400"/>
              </a:spcAft>
              <a:buClrTx/>
              <a:buSzTx/>
              <a:buFontTx/>
              <a:buNone/>
              <a:tabLst/>
              <a:defRPr/>
            </a:pPr>
            <a:r>
              <a:rPr lang="en-US"/>
              <a:t>The first level of text is ranged left, </a:t>
            </a:r>
            <a:br>
              <a:rPr lang="en-US"/>
            </a:br>
            <a:r>
              <a:rPr lang="en-US"/>
              <a:t>without bullet points</a:t>
            </a:r>
          </a:p>
          <a:p>
            <a:pPr marL="0" marR="0" lvl="0" indent="0" algn="l" defTabSz="914400" rtl="0" eaLnBrk="1" fontAlgn="auto" latinLnBrk="0" hangingPunct="1">
              <a:lnSpc>
                <a:spcPct val="110000"/>
              </a:lnSpc>
              <a:spcBef>
                <a:spcPts val="0"/>
              </a:spcBef>
              <a:spcAft>
                <a:spcPts val="2400"/>
              </a:spcAft>
              <a:buClrTx/>
              <a:buSzTx/>
              <a:buFontTx/>
              <a:buNone/>
              <a:tabLst/>
              <a:defRPr/>
            </a:pPr>
            <a:r>
              <a:rPr lang="en-US"/>
              <a:t>The first level of text is ranged left, </a:t>
            </a:r>
            <a:br>
              <a:rPr lang="en-US"/>
            </a:br>
            <a:r>
              <a:rPr lang="en-US"/>
              <a:t>without bullet points</a:t>
            </a:r>
          </a:p>
          <a:p>
            <a:pPr marL="0" marR="0" lvl="0" indent="0" algn="l" defTabSz="914400" rtl="0" eaLnBrk="1" fontAlgn="auto" latinLnBrk="0" hangingPunct="1">
              <a:lnSpc>
                <a:spcPct val="110000"/>
              </a:lnSpc>
              <a:spcBef>
                <a:spcPts val="0"/>
              </a:spcBef>
              <a:spcAft>
                <a:spcPts val="2400"/>
              </a:spcAft>
              <a:buClrTx/>
              <a:buSzTx/>
              <a:buFontTx/>
              <a:buNone/>
              <a:tabLst/>
              <a:defRPr/>
            </a:pPr>
            <a:r>
              <a:rPr lang="en-US"/>
              <a:t>The first level of text is ranged left, </a:t>
            </a:r>
            <a:br>
              <a:rPr lang="en-US"/>
            </a:br>
            <a:r>
              <a:rPr lang="en-US"/>
              <a:t>without bullet points</a:t>
            </a:r>
          </a:p>
          <a:p>
            <a:pPr marL="0" marR="0" lvl="0" indent="0" algn="l" defTabSz="914400" rtl="0" eaLnBrk="1" fontAlgn="auto" latinLnBrk="0" hangingPunct="1">
              <a:lnSpc>
                <a:spcPct val="110000"/>
              </a:lnSpc>
              <a:spcBef>
                <a:spcPts val="0"/>
              </a:spcBef>
              <a:spcAft>
                <a:spcPts val="2400"/>
              </a:spcAft>
              <a:buClrTx/>
              <a:buSzTx/>
              <a:buFontTx/>
              <a:buNone/>
              <a:tabLst/>
              <a:defRPr/>
            </a:pPr>
            <a:r>
              <a:rPr lang="en-US"/>
              <a:t>The first level of text is ranged left, </a:t>
            </a:r>
            <a:br>
              <a:rPr lang="en-US"/>
            </a:br>
            <a:r>
              <a:rPr lang="en-US"/>
              <a:t>without bullet points</a:t>
            </a:r>
          </a:p>
        </p:txBody>
      </p:sp>
      <p:sp>
        <p:nvSpPr>
          <p:cNvPr id="14" name="Text Placeholder 13">
            <a:extLst>
              <a:ext uri="{FF2B5EF4-FFF2-40B4-BE49-F238E27FC236}">
                <a16:creationId xmlns:a16="http://schemas.microsoft.com/office/drawing/2014/main" id="{6A0B316F-6C51-E04D-9B2C-A323D26F54F3}"/>
              </a:ext>
            </a:extLst>
          </p:cNvPr>
          <p:cNvSpPr>
            <a:spLocks noGrp="1"/>
          </p:cNvSpPr>
          <p:nvPr>
            <p:ph type="body" sz="quarter" idx="33" hasCustomPrompt="1"/>
          </p:nvPr>
        </p:nvSpPr>
        <p:spPr>
          <a:xfrm>
            <a:off x="1195146" y="2011680"/>
            <a:ext cx="4682995" cy="3255963"/>
          </a:xfrm>
        </p:spPr>
        <p:txBody>
          <a:bodyPr>
            <a:noAutofit/>
          </a:bodyPr>
          <a:lstStyle>
            <a:lvl1pPr marL="0" marR="0" indent="0" algn="l" defTabSz="914400" rtl="0" eaLnBrk="1" fontAlgn="auto" latinLnBrk="0" hangingPunct="1">
              <a:lnSpc>
                <a:spcPct val="110000"/>
              </a:lnSpc>
              <a:spcBef>
                <a:spcPts val="0"/>
              </a:spcBef>
              <a:spcAft>
                <a:spcPts val="2400"/>
              </a:spcAft>
              <a:buClrTx/>
              <a:buSzTx/>
              <a:buFontTx/>
              <a:buNone/>
              <a:tabLst/>
              <a:defRPr/>
            </a:lvl1pPr>
          </a:lstStyle>
          <a:p>
            <a:pPr marL="0" marR="0" lvl="0" indent="0" algn="l" defTabSz="914400" rtl="0" eaLnBrk="1" fontAlgn="auto" latinLnBrk="0" hangingPunct="1">
              <a:lnSpc>
                <a:spcPct val="110000"/>
              </a:lnSpc>
              <a:spcBef>
                <a:spcPts val="0"/>
              </a:spcBef>
              <a:spcAft>
                <a:spcPts val="2400"/>
              </a:spcAft>
              <a:buClrTx/>
              <a:buSzTx/>
              <a:buFontTx/>
              <a:buNone/>
              <a:tabLst/>
              <a:defRPr/>
            </a:pPr>
            <a:r>
              <a:rPr lang="en-US"/>
              <a:t>The first level of text is ranged left, </a:t>
            </a:r>
            <a:br>
              <a:rPr lang="en-US"/>
            </a:br>
            <a:r>
              <a:rPr lang="en-US"/>
              <a:t>without bullet points</a:t>
            </a:r>
          </a:p>
          <a:p>
            <a:pPr marL="0" marR="0" lvl="0" indent="0" algn="l" defTabSz="914400" rtl="0" eaLnBrk="1" fontAlgn="auto" latinLnBrk="0" hangingPunct="1">
              <a:lnSpc>
                <a:spcPct val="110000"/>
              </a:lnSpc>
              <a:spcBef>
                <a:spcPts val="0"/>
              </a:spcBef>
              <a:spcAft>
                <a:spcPts val="2400"/>
              </a:spcAft>
              <a:buClrTx/>
              <a:buSzTx/>
              <a:buFontTx/>
              <a:buNone/>
              <a:tabLst/>
              <a:defRPr/>
            </a:pPr>
            <a:r>
              <a:rPr lang="en-US"/>
              <a:t>The first level of text is ranged left, </a:t>
            </a:r>
            <a:br>
              <a:rPr lang="en-US"/>
            </a:br>
            <a:r>
              <a:rPr lang="en-US"/>
              <a:t>without bullet points</a:t>
            </a:r>
          </a:p>
          <a:p>
            <a:pPr marL="0" marR="0" lvl="0" indent="0" algn="l" defTabSz="914400" rtl="0" eaLnBrk="1" fontAlgn="auto" latinLnBrk="0" hangingPunct="1">
              <a:lnSpc>
                <a:spcPct val="110000"/>
              </a:lnSpc>
              <a:spcBef>
                <a:spcPts val="0"/>
              </a:spcBef>
              <a:spcAft>
                <a:spcPts val="2400"/>
              </a:spcAft>
              <a:buClrTx/>
              <a:buSzTx/>
              <a:buFontTx/>
              <a:buNone/>
              <a:tabLst/>
              <a:defRPr/>
            </a:pPr>
            <a:r>
              <a:rPr lang="en-US"/>
              <a:t>The first level of text is ranged left, </a:t>
            </a:r>
            <a:br>
              <a:rPr lang="en-US"/>
            </a:br>
            <a:r>
              <a:rPr lang="en-US"/>
              <a:t>without bullet points</a:t>
            </a:r>
          </a:p>
          <a:p>
            <a:pPr marL="0" marR="0" lvl="0" indent="0" algn="l" defTabSz="914400" rtl="0" eaLnBrk="1" fontAlgn="auto" latinLnBrk="0" hangingPunct="1">
              <a:lnSpc>
                <a:spcPct val="110000"/>
              </a:lnSpc>
              <a:spcBef>
                <a:spcPts val="0"/>
              </a:spcBef>
              <a:spcAft>
                <a:spcPts val="2400"/>
              </a:spcAft>
              <a:buClrTx/>
              <a:buSzTx/>
              <a:buFontTx/>
              <a:buNone/>
              <a:tabLst/>
              <a:defRPr/>
            </a:pPr>
            <a:r>
              <a:rPr lang="en-US"/>
              <a:t>The first level of text is ranged left, </a:t>
            </a:r>
            <a:br>
              <a:rPr lang="en-US"/>
            </a:br>
            <a:r>
              <a:rPr lang="en-US"/>
              <a:t>without bullet points</a:t>
            </a:r>
          </a:p>
        </p:txBody>
      </p:sp>
      <p:sp>
        <p:nvSpPr>
          <p:cNvPr id="2" name="Title 1">
            <a:extLst>
              <a:ext uri="{FF2B5EF4-FFF2-40B4-BE49-F238E27FC236}">
                <a16:creationId xmlns:a16="http://schemas.microsoft.com/office/drawing/2014/main" id="{38503306-DAE8-3F4C-BBF0-3C9A9ECC0BD3}"/>
              </a:ext>
            </a:extLst>
          </p:cNvPr>
          <p:cNvSpPr>
            <a:spLocks noGrp="1"/>
          </p:cNvSpPr>
          <p:nvPr>
            <p:ph type="title" hasCustomPrompt="1"/>
          </p:nvPr>
        </p:nvSpPr>
        <p:spPr/>
        <p:txBody>
          <a:bodyPr>
            <a:noAutofit/>
          </a:bodyPr>
          <a:lstStyle/>
          <a:p>
            <a:r>
              <a:rPr lang="en-US"/>
              <a:t>Headline preset in 32pt bolded for emphasis</a:t>
            </a:r>
          </a:p>
        </p:txBody>
      </p:sp>
      <p:sp>
        <p:nvSpPr>
          <p:cNvPr id="4" name="Footer Placeholder 3">
            <a:extLst>
              <a:ext uri="{FF2B5EF4-FFF2-40B4-BE49-F238E27FC236}">
                <a16:creationId xmlns:a16="http://schemas.microsoft.com/office/drawing/2014/main" id="{7D875536-8270-1646-8066-848255C80CAD}"/>
              </a:ext>
            </a:extLst>
          </p:cNvPr>
          <p:cNvSpPr>
            <a:spLocks noGrp="1"/>
          </p:cNvSpPr>
          <p:nvPr>
            <p:ph type="ftr" sz="quarter" idx="11"/>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5" name="Picture Placeholder 6">
            <a:extLst>
              <a:ext uri="{FF2B5EF4-FFF2-40B4-BE49-F238E27FC236}">
                <a16:creationId xmlns:a16="http://schemas.microsoft.com/office/drawing/2014/main" id="{FE769C06-6543-114A-B814-38C6F9D526DA}"/>
              </a:ext>
            </a:extLst>
          </p:cNvPr>
          <p:cNvSpPr>
            <a:spLocks noGrp="1"/>
          </p:cNvSpPr>
          <p:nvPr>
            <p:ph type="pic" sz="quarter" idx="27" hasCustomPrompt="1"/>
          </p:nvPr>
        </p:nvSpPr>
        <p:spPr>
          <a:xfrm>
            <a:off x="6316148" y="2011680"/>
            <a:ext cx="502920" cy="457200"/>
          </a:xfrm>
        </p:spPr>
        <p:txBody>
          <a:bodyPr/>
          <a:lstStyle>
            <a:lvl1pPr algn="ctr">
              <a:defRPr sz="900">
                <a:solidFill>
                  <a:srgbClr val="E63888"/>
                </a:solidFill>
              </a:defRPr>
            </a:lvl1pPr>
          </a:lstStyle>
          <a:p>
            <a:r>
              <a:rPr lang="en-US"/>
              <a:t>Insert image here</a:t>
            </a:r>
          </a:p>
        </p:txBody>
      </p:sp>
      <p:sp>
        <p:nvSpPr>
          <p:cNvPr id="6" name="Picture Placeholder 6">
            <a:extLst>
              <a:ext uri="{FF2B5EF4-FFF2-40B4-BE49-F238E27FC236}">
                <a16:creationId xmlns:a16="http://schemas.microsoft.com/office/drawing/2014/main" id="{355B8F0F-116E-354D-8E0F-5D1EE3C488AD}"/>
              </a:ext>
            </a:extLst>
          </p:cNvPr>
          <p:cNvSpPr>
            <a:spLocks noGrp="1"/>
          </p:cNvSpPr>
          <p:nvPr>
            <p:ph type="pic" sz="quarter" idx="28" hasCustomPrompt="1"/>
          </p:nvPr>
        </p:nvSpPr>
        <p:spPr>
          <a:xfrm>
            <a:off x="6316148" y="2928883"/>
            <a:ext cx="502920" cy="457200"/>
          </a:xfrm>
        </p:spPr>
        <p:txBody>
          <a:bodyPr/>
          <a:lstStyle>
            <a:lvl1pPr algn="ctr">
              <a:defRPr sz="900">
                <a:solidFill>
                  <a:srgbClr val="E63888"/>
                </a:solidFill>
              </a:defRPr>
            </a:lvl1pPr>
          </a:lstStyle>
          <a:p>
            <a:r>
              <a:rPr lang="en-US"/>
              <a:t>Insert image here</a:t>
            </a:r>
          </a:p>
        </p:txBody>
      </p:sp>
      <p:sp>
        <p:nvSpPr>
          <p:cNvPr id="7" name="Picture Placeholder 6">
            <a:extLst>
              <a:ext uri="{FF2B5EF4-FFF2-40B4-BE49-F238E27FC236}">
                <a16:creationId xmlns:a16="http://schemas.microsoft.com/office/drawing/2014/main" id="{C4F8635A-D9C0-5A42-9811-9014BA2D8B7B}"/>
              </a:ext>
            </a:extLst>
          </p:cNvPr>
          <p:cNvSpPr>
            <a:spLocks noGrp="1"/>
          </p:cNvSpPr>
          <p:nvPr>
            <p:ph type="pic" sz="quarter" idx="29" hasCustomPrompt="1"/>
          </p:nvPr>
        </p:nvSpPr>
        <p:spPr>
          <a:xfrm>
            <a:off x="6316148" y="3775746"/>
            <a:ext cx="502920" cy="457200"/>
          </a:xfrm>
        </p:spPr>
        <p:txBody>
          <a:bodyPr/>
          <a:lstStyle>
            <a:lvl1pPr algn="ctr">
              <a:defRPr sz="900">
                <a:solidFill>
                  <a:srgbClr val="E63888"/>
                </a:solidFill>
              </a:defRPr>
            </a:lvl1pPr>
          </a:lstStyle>
          <a:p>
            <a:r>
              <a:rPr lang="en-US"/>
              <a:t>Insert image here</a:t>
            </a:r>
          </a:p>
        </p:txBody>
      </p:sp>
      <p:sp>
        <p:nvSpPr>
          <p:cNvPr id="9" name="Picture Placeholder 6">
            <a:extLst>
              <a:ext uri="{FF2B5EF4-FFF2-40B4-BE49-F238E27FC236}">
                <a16:creationId xmlns:a16="http://schemas.microsoft.com/office/drawing/2014/main" id="{B8B496C1-18D5-B54C-905D-0F7CE8E909CD}"/>
              </a:ext>
            </a:extLst>
          </p:cNvPr>
          <p:cNvSpPr>
            <a:spLocks noGrp="1"/>
          </p:cNvSpPr>
          <p:nvPr>
            <p:ph type="pic" sz="quarter" idx="30" hasCustomPrompt="1"/>
          </p:nvPr>
        </p:nvSpPr>
        <p:spPr>
          <a:xfrm>
            <a:off x="6316148" y="4617183"/>
            <a:ext cx="502920" cy="457200"/>
          </a:xfrm>
        </p:spPr>
        <p:txBody>
          <a:bodyPr/>
          <a:lstStyle>
            <a:lvl1pPr algn="ctr">
              <a:defRPr sz="900">
                <a:solidFill>
                  <a:srgbClr val="E63888"/>
                </a:solidFill>
              </a:defRPr>
            </a:lvl1pPr>
          </a:lstStyle>
          <a:p>
            <a:r>
              <a:rPr lang="en-US"/>
              <a:t>Insert image here</a:t>
            </a:r>
          </a:p>
        </p:txBody>
      </p:sp>
      <p:sp>
        <p:nvSpPr>
          <p:cNvPr id="10" name="Picture Placeholder 6">
            <a:extLst>
              <a:ext uri="{FF2B5EF4-FFF2-40B4-BE49-F238E27FC236}">
                <a16:creationId xmlns:a16="http://schemas.microsoft.com/office/drawing/2014/main" id="{29B8E130-03A2-9E45-9862-06A00C15584F}"/>
              </a:ext>
            </a:extLst>
          </p:cNvPr>
          <p:cNvSpPr>
            <a:spLocks noGrp="1"/>
          </p:cNvSpPr>
          <p:nvPr>
            <p:ph type="pic" sz="quarter" idx="23" hasCustomPrompt="1"/>
          </p:nvPr>
        </p:nvSpPr>
        <p:spPr>
          <a:xfrm>
            <a:off x="482600" y="2011680"/>
            <a:ext cx="502920" cy="457200"/>
          </a:xfrm>
        </p:spPr>
        <p:txBody>
          <a:bodyPr/>
          <a:lstStyle>
            <a:lvl1pPr algn="ctr">
              <a:defRPr sz="900">
                <a:solidFill>
                  <a:srgbClr val="E63888"/>
                </a:solidFill>
              </a:defRPr>
            </a:lvl1pPr>
          </a:lstStyle>
          <a:p>
            <a:r>
              <a:rPr lang="en-US"/>
              <a:t>Insert image here</a:t>
            </a:r>
          </a:p>
        </p:txBody>
      </p:sp>
      <p:sp>
        <p:nvSpPr>
          <p:cNvPr id="11" name="Picture Placeholder 6">
            <a:extLst>
              <a:ext uri="{FF2B5EF4-FFF2-40B4-BE49-F238E27FC236}">
                <a16:creationId xmlns:a16="http://schemas.microsoft.com/office/drawing/2014/main" id="{1EBC22D8-A920-6444-A335-0D2E1DCAE25B}"/>
              </a:ext>
            </a:extLst>
          </p:cNvPr>
          <p:cNvSpPr>
            <a:spLocks noGrp="1"/>
          </p:cNvSpPr>
          <p:nvPr>
            <p:ph type="pic" sz="quarter" idx="24" hasCustomPrompt="1"/>
          </p:nvPr>
        </p:nvSpPr>
        <p:spPr>
          <a:xfrm>
            <a:off x="482600" y="2928883"/>
            <a:ext cx="502920" cy="457200"/>
          </a:xfrm>
        </p:spPr>
        <p:txBody>
          <a:bodyPr/>
          <a:lstStyle>
            <a:lvl1pPr algn="ctr">
              <a:defRPr sz="900">
                <a:solidFill>
                  <a:srgbClr val="E63888"/>
                </a:solidFill>
              </a:defRPr>
            </a:lvl1pPr>
          </a:lstStyle>
          <a:p>
            <a:r>
              <a:rPr lang="en-US"/>
              <a:t>Insert image here</a:t>
            </a:r>
          </a:p>
        </p:txBody>
      </p:sp>
      <p:sp>
        <p:nvSpPr>
          <p:cNvPr id="12" name="Picture Placeholder 6">
            <a:extLst>
              <a:ext uri="{FF2B5EF4-FFF2-40B4-BE49-F238E27FC236}">
                <a16:creationId xmlns:a16="http://schemas.microsoft.com/office/drawing/2014/main" id="{1F3E91CA-81A2-1A48-8D18-A379DA529C61}"/>
              </a:ext>
            </a:extLst>
          </p:cNvPr>
          <p:cNvSpPr>
            <a:spLocks noGrp="1"/>
          </p:cNvSpPr>
          <p:nvPr>
            <p:ph type="pic" sz="quarter" idx="25" hasCustomPrompt="1"/>
          </p:nvPr>
        </p:nvSpPr>
        <p:spPr>
          <a:xfrm>
            <a:off x="482600" y="3775746"/>
            <a:ext cx="502920" cy="457200"/>
          </a:xfrm>
        </p:spPr>
        <p:txBody>
          <a:bodyPr/>
          <a:lstStyle>
            <a:lvl1pPr algn="ctr">
              <a:defRPr sz="900">
                <a:solidFill>
                  <a:srgbClr val="E63888"/>
                </a:solidFill>
              </a:defRPr>
            </a:lvl1pPr>
          </a:lstStyle>
          <a:p>
            <a:r>
              <a:rPr lang="en-US"/>
              <a:t>Insert image here</a:t>
            </a:r>
          </a:p>
        </p:txBody>
      </p:sp>
      <p:sp>
        <p:nvSpPr>
          <p:cNvPr id="13" name="Picture Placeholder 6">
            <a:extLst>
              <a:ext uri="{FF2B5EF4-FFF2-40B4-BE49-F238E27FC236}">
                <a16:creationId xmlns:a16="http://schemas.microsoft.com/office/drawing/2014/main" id="{00A66C1D-ACFD-3C48-A95D-1D1A33B0E49D}"/>
              </a:ext>
            </a:extLst>
          </p:cNvPr>
          <p:cNvSpPr>
            <a:spLocks noGrp="1"/>
          </p:cNvSpPr>
          <p:nvPr>
            <p:ph type="pic" sz="quarter" idx="26" hasCustomPrompt="1"/>
          </p:nvPr>
        </p:nvSpPr>
        <p:spPr>
          <a:xfrm>
            <a:off x="482600" y="4617183"/>
            <a:ext cx="502920" cy="457200"/>
          </a:xfrm>
        </p:spPr>
        <p:txBody>
          <a:bodyPr/>
          <a:lstStyle>
            <a:lvl1pPr algn="ctr">
              <a:defRPr sz="900">
                <a:solidFill>
                  <a:srgbClr val="E63888"/>
                </a:solidFill>
              </a:defRPr>
            </a:lvl1pPr>
          </a:lstStyle>
          <a:p>
            <a:r>
              <a:rPr lang="en-US"/>
              <a:t>Insert image here</a:t>
            </a:r>
          </a:p>
        </p:txBody>
      </p:sp>
      <p:sp>
        <p:nvSpPr>
          <p:cNvPr id="16" name="Text Placeholder 5">
            <a:extLst>
              <a:ext uri="{FF2B5EF4-FFF2-40B4-BE49-F238E27FC236}">
                <a16:creationId xmlns:a16="http://schemas.microsoft.com/office/drawing/2014/main" id="{1CF2FA06-1311-3D49-B2DF-5772882125D7}"/>
              </a:ext>
            </a:extLst>
          </p:cNvPr>
          <p:cNvSpPr>
            <a:spLocks noGrp="1"/>
          </p:cNvSpPr>
          <p:nvPr>
            <p:ph type="body" sz="quarter" idx="32"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Tree>
    <p:extLst>
      <p:ext uri="{BB962C8B-B14F-4D97-AF65-F5344CB8AC3E}">
        <p14:creationId xmlns:p14="http://schemas.microsoft.com/office/powerpoint/2010/main" val="3558955919"/>
      </p:ext>
    </p:extLst>
  </p:cSld>
  <p:clrMapOvr>
    <a:masterClrMapping/>
  </p:clrMapOvr>
</p:sldLayout>
</file>

<file path=ppt/slideLayouts/slideLayout1845.xml><?xml version="1.0" encoding="utf-8"?>
<p:sldLayout xmlns:a="http://schemas.openxmlformats.org/drawingml/2006/main" xmlns:r="http://schemas.openxmlformats.org/officeDocument/2006/relationships" xmlns:p="http://schemas.openxmlformats.org/presentationml/2006/main" preserve="1" userDrawn="1">
  <p:cSld name="4-column content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9D66DB-313B-EE4C-A670-9DE5062B0DC3}"/>
              </a:ext>
            </a:extLst>
          </p:cNvPr>
          <p:cNvSpPr>
            <a:spLocks noGrp="1"/>
          </p:cNvSpPr>
          <p:nvPr>
            <p:ph type="title" hasCustomPrompt="1"/>
          </p:nvPr>
        </p:nvSpPr>
        <p:spPr/>
        <p:txBody>
          <a:bodyPr/>
          <a:lstStyle/>
          <a:p>
            <a:r>
              <a:rPr lang="en-US"/>
              <a:t>Headline preset in 32pt bolded for emphasis</a:t>
            </a:r>
          </a:p>
        </p:txBody>
      </p:sp>
      <p:sp>
        <p:nvSpPr>
          <p:cNvPr id="4" name="Text Placeholder 3">
            <a:extLst>
              <a:ext uri="{FF2B5EF4-FFF2-40B4-BE49-F238E27FC236}">
                <a16:creationId xmlns:a16="http://schemas.microsoft.com/office/drawing/2014/main" id="{916AFF0C-9C78-DD45-AC63-FC06845E03E8}"/>
              </a:ext>
            </a:extLst>
          </p:cNvPr>
          <p:cNvSpPr>
            <a:spLocks noGrp="1"/>
          </p:cNvSpPr>
          <p:nvPr>
            <p:ph type="body" sz="quarter" idx="10" hasCustomPrompt="1"/>
          </p:nvPr>
        </p:nvSpPr>
        <p:spPr>
          <a:xfrm>
            <a:off x="457200" y="2011680"/>
            <a:ext cx="2377440" cy="2930525"/>
          </a:xfrm>
        </p:spPr>
        <p:txBody>
          <a:bodyPr/>
          <a:lstStyle>
            <a:lvl1pPr>
              <a:lnSpc>
                <a:spcPct val="110000"/>
              </a:lnSpc>
              <a:defRPr sz="1600" b="1">
                <a:solidFill>
                  <a:srgbClr val="1D4F91"/>
                </a:solidFill>
              </a:defRPr>
            </a:lvl1pPr>
            <a:lvl2pPr marL="0" indent="0">
              <a:lnSpc>
                <a:spcPct val="110000"/>
              </a:lnSpc>
              <a:buNone/>
              <a:tabLst/>
              <a:defRPr sz="1600"/>
            </a:lvl2pPr>
            <a:lvl3pPr marL="352425" indent="-169863">
              <a:lnSpc>
                <a:spcPct val="100000"/>
              </a:lnSpc>
              <a:buFont typeface="Arial" panose="020B0604020202020204" pitchFamily="34" charset="0"/>
              <a:buChar char="•"/>
              <a:tabLst/>
              <a:defRPr sz="1400">
                <a:solidFill>
                  <a:srgbClr val="63666A"/>
                </a:solidFill>
              </a:defRPr>
            </a:lvl3pPr>
            <a:lvl4pPr marL="574675" indent="-169863">
              <a:lnSpc>
                <a:spcPct val="100000"/>
              </a:lnSpc>
              <a:buFont typeface="System Font Regular"/>
              <a:buChar char="–"/>
              <a:tabLst/>
              <a:defRPr sz="1400">
                <a:solidFill>
                  <a:srgbClr val="63666A"/>
                </a:solidFill>
              </a:defRPr>
            </a:lvl4pPr>
            <a:lvl5pPr marL="811213" indent="-169863">
              <a:lnSpc>
                <a:spcPct val="100000"/>
              </a:lnSpc>
              <a:buFont typeface="Arial" panose="020B0604020202020204" pitchFamily="34" charset="0"/>
              <a:buChar char="•"/>
              <a:tabLst/>
              <a:defRPr sz="1400">
                <a:solidFill>
                  <a:srgbClr val="63666A"/>
                </a:solidFill>
              </a:defRPr>
            </a:lvl5pPr>
          </a:lstStyle>
          <a:p>
            <a:pPr lvl="0"/>
            <a:r>
              <a:rPr lang="en-US"/>
              <a:t>Title in preset 16pt Arial Bold</a:t>
            </a:r>
          </a:p>
          <a:p>
            <a:pPr lvl="1"/>
            <a:r>
              <a:rPr lang="en-US"/>
              <a:t>First level</a:t>
            </a:r>
          </a:p>
        </p:txBody>
      </p:sp>
      <p:sp>
        <p:nvSpPr>
          <p:cNvPr id="5" name="Text Placeholder 3">
            <a:extLst>
              <a:ext uri="{FF2B5EF4-FFF2-40B4-BE49-F238E27FC236}">
                <a16:creationId xmlns:a16="http://schemas.microsoft.com/office/drawing/2014/main" id="{5C41B9E6-AF69-B843-9568-D35A86A66E90}"/>
              </a:ext>
            </a:extLst>
          </p:cNvPr>
          <p:cNvSpPr>
            <a:spLocks noGrp="1"/>
          </p:cNvSpPr>
          <p:nvPr>
            <p:ph type="body" sz="quarter" idx="11" hasCustomPrompt="1"/>
          </p:nvPr>
        </p:nvSpPr>
        <p:spPr>
          <a:xfrm>
            <a:off x="3383280" y="2011680"/>
            <a:ext cx="2377440" cy="2930525"/>
          </a:xfrm>
        </p:spPr>
        <p:txBody>
          <a:bodyPr/>
          <a:lstStyle>
            <a:lvl1pPr>
              <a:lnSpc>
                <a:spcPct val="110000"/>
              </a:lnSpc>
              <a:defRPr sz="1600" b="1">
                <a:solidFill>
                  <a:srgbClr val="1D4F91"/>
                </a:solidFill>
              </a:defRPr>
            </a:lvl1pPr>
            <a:lvl2pPr marL="0" indent="0">
              <a:lnSpc>
                <a:spcPct val="110000"/>
              </a:lnSpc>
              <a:buNone/>
              <a:tabLst/>
              <a:defRPr sz="1600"/>
            </a:lvl2pPr>
            <a:lvl3pPr marL="352425" indent="-169863">
              <a:lnSpc>
                <a:spcPct val="100000"/>
              </a:lnSpc>
              <a:buFont typeface="Arial" panose="020B0604020202020204" pitchFamily="34" charset="0"/>
              <a:buChar char="•"/>
              <a:tabLst/>
              <a:defRPr sz="1400">
                <a:solidFill>
                  <a:srgbClr val="63666A"/>
                </a:solidFill>
              </a:defRPr>
            </a:lvl3pPr>
            <a:lvl4pPr marL="574675" indent="-169863">
              <a:lnSpc>
                <a:spcPct val="100000"/>
              </a:lnSpc>
              <a:buFont typeface="System Font Regular"/>
              <a:buChar char="–"/>
              <a:tabLst/>
              <a:defRPr sz="1400">
                <a:solidFill>
                  <a:srgbClr val="63666A"/>
                </a:solidFill>
              </a:defRPr>
            </a:lvl4pPr>
            <a:lvl5pPr marL="811213" indent="-169863">
              <a:lnSpc>
                <a:spcPct val="100000"/>
              </a:lnSpc>
              <a:buFont typeface="Arial" panose="020B0604020202020204" pitchFamily="34" charset="0"/>
              <a:buChar char="•"/>
              <a:tabLst/>
              <a:defRPr sz="1400">
                <a:solidFill>
                  <a:srgbClr val="63666A"/>
                </a:solidFill>
              </a:defRPr>
            </a:lvl5pPr>
          </a:lstStyle>
          <a:p>
            <a:pPr lvl="0"/>
            <a:r>
              <a:rPr lang="en-US"/>
              <a:t>Title in preset 16pt Arial Bold</a:t>
            </a:r>
          </a:p>
          <a:p>
            <a:pPr lvl="1"/>
            <a:r>
              <a:rPr lang="en-US"/>
              <a:t>First level</a:t>
            </a:r>
          </a:p>
        </p:txBody>
      </p:sp>
      <p:sp>
        <p:nvSpPr>
          <p:cNvPr id="6" name="Text Placeholder 3">
            <a:extLst>
              <a:ext uri="{FF2B5EF4-FFF2-40B4-BE49-F238E27FC236}">
                <a16:creationId xmlns:a16="http://schemas.microsoft.com/office/drawing/2014/main" id="{1E1A6EEE-F7B4-F24D-8F35-F261CCEADEB0}"/>
              </a:ext>
            </a:extLst>
          </p:cNvPr>
          <p:cNvSpPr>
            <a:spLocks noGrp="1"/>
          </p:cNvSpPr>
          <p:nvPr>
            <p:ph type="body" sz="quarter" idx="12" hasCustomPrompt="1"/>
          </p:nvPr>
        </p:nvSpPr>
        <p:spPr>
          <a:xfrm>
            <a:off x="6400800" y="2011680"/>
            <a:ext cx="2377440" cy="2930525"/>
          </a:xfrm>
        </p:spPr>
        <p:txBody>
          <a:bodyPr/>
          <a:lstStyle>
            <a:lvl1pPr>
              <a:lnSpc>
                <a:spcPct val="110000"/>
              </a:lnSpc>
              <a:defRPr sz="1600" b="1">
                <a:solidFill>
                  <a:srgbClr val="1D4F91"/>
                </a:solidFill>
              </a:defRPr>
            </a:lvl1pPr>
            <a:lvl2pPr marL="0" indent="0">
              <a:lnSpc>
                <a:spcPct val="110000"/>
              </a:lnSpc>
              <a:buFontTx/>
              <a:buNone/>
              <a:tabLst/>
              <a:defRPr sz="1600"/>
            </a:lvl2pPr>
            <a:lvl3pPr marL="352425" indent="-169863">
              <a:lnSpc>
                <a:spcPct val="100000"/>
              </a:lnSpc>
              <a:buFont typeface="Arial" panose="020B0604020202020204" pitchFamily="34" charset="0"/>
              <a:buChar char="•"/>
              <a:tabLst/>
              <a:defRPr sz="1400">
                <a:solidFill>
                  <a:srgbClr val="63666A"/>
                </a:solidFill>
              </a:defRPr>
            </a:lvl3pPr>
            <a:lvl4pPr marL="574675" indent="-169863">
              <a:lnSpc>
                <a:spcPct val="100000"/>
              </a:lnSpc>
              <a:buFont typeface="System Font Regular"/>
              <a:buChar char="–"/>
              <a:tabLst/>
              <a:defRPr sz="1400">
                <a:solidFill>
                  <a:srgbClr val="63666A"/>
                </a:solidFill>
              </a:defRPr>
            </a:lvl4pPr>
            <a:lvl5pPr marL="811213" indent="-169863">
              <a:lnSpc>
                <a:spcPct val="100000"/>
              </a:lnSpc>
              <a:buFont typeface="Arial" panose="020B0604020202020204" pitchFamily="34" charset="0"/>
              <a:buChar char="•"/>
              <a:tabLst/>
              <a:defRPr sz="1400">
                <a:solidFill>
                  <a:srgbClr val="63666A"/>
                </a:solidFill>
              </a:defRPr>
            </a:lvl5pPr>
          </a:lstStyle>
          <a:p>
            <a:pPr lvl="0"/>
            <a:r>
              <a:rPr lang="en-US"/>
              <a:t>Title in preset 16pt Arial Bold</a:t>
            </a:r>
          </a:p>
          <a:p>
            <a:pPr lvl="1"/>
            <a:r>
              <a:rPr lang="en-US"/>
              <a:t>First level</a:t>
            </a:r>
          </a:p>
        </p:txBody>
      </p:sp>
      <p:sp>
        <p:nvSpPr>
          <p:cNvPr id="7" name="Text Placeholder 3">
            <a:extLst>
              <a:ext uri="{FF2B5EF4-FFF2-40B4-BE49-F238E27FC236}">
                <a16:creationId xmlns:a16="http://schemas.microsoft.com/office/drawing/2014/main" id="{358E3486-1115-FE4A-B805-5089C623E8D0}"/>
              </a:ext>
            </a:extLst>
          </p:cNvPr>
          <p:cNvSpPr>
            <a:spLocks noGrp="1"/>
          </p:cNvSpPr>
          <p:nvPr>
            <p:ph type="body" sz="quarter" idx="13" hasCustomPrompt="1"/>
          </p:nvPr>
        </p:nvSpPr>
        <p:spPr>
          <a:xfrm>
            <a:off x="9326880" y="2011680"/>
            <a:ext cx="2377440" cy="2930525"/>
          </a:xfrm>
        </p:spPr>
        <p:txBody>
          <a:bodyPr/>
          <a:lstStyle>
            <a:lvl1pPr>
              <a:lnSpc>
                <a:spcPct val="110000"/>
              </a:lnSpc>
              <a:defRPr sz="1600" b="1">
                <a:solidFill>
                  <a:srgbClr val="1D4F91"/>
                </a:solidFill>
              </a:defRPr>
            </a:lvl1pPr>
            <a:lvl2pPr marL="0" indent="0">
              <a:lnSpc>
                <a:spcPct val="110000"/>
              </a:lnSpc>
              <a:buFontTx/>
              <a:buNone/>
              <a:tabLst/>
              <a:defRPr sz="1600"/>
            </a:lvl2pPr>
            <a:lvl3pPr marL="352425" indent="-169863">
              <a:lnSpc>
                <a:spcPct val="100000"/>
              </a:lnSpc>
              <a:buFont typeface="Arial" panose="020B0604020202020204" pitchFamily="34" charset="0"/>
              <a:buChar char="•"/>
              <a:tabLst/>
              <a:defRPr sz="1400">
                <a:solidFill>
                  <a:srgbClr val="63666A"/>
                </a:solidFill>
              </a:defRPr>
            </a:lvl3pPr>
            <a:lvl4pPr marL="574675" indent="-169863">
              <a:lnSpc>
                <a:spcPct val="100000"/>
              </a:lnSpc>
              <a:buFont typeface="System Font Regular"/>
              <a:buChar char="–"/>
              <a:tabLst/>
              <a:defRPr sz="1400">
                <a:solidFill>
                  <a:srgbClr val="63666A"/>
                </a:solidFill>
              </a:defRPr>
            </a:lvl4pPr>
            <a:lvl5pPr marL="811213" indent="-169863">
              <a:lnSpc>
                <a:spcPct val="100000"/>
              </a:lnSpc>
              <a:buFont typeface="Arial" panose="020B0604020202020204" pitchFamily="34" charset="0"/>
              <a:buChar char="•"/>
              <a:tabLst/>
              <a:defRPr sz="1400">
                <a:solidFill>
                  <a:srgbClr val="63666A"/>
                </a:solidFill>
              </a:defRPr>
            </a:lvl5pPr>
          </a:lstStyle>
          <a:p>
            <a:pPr lvl="0"/>
            <a:r>
              <a:rPr lang="en-US"/>
              <a:t>Title in preset 16pt Arial Bold</a:t>
            </a:r>
          </a:p>
          <a:p>
            <a:pPr lvl="1"/>
            <a:r>
              <a:rPr lang="en-US"/>
              <a:t>First level</a:t>
            </a:r>
          </a:p>
        </p:txBody>
      </p:sp>
      <p:sp>
        <p:nvSpPr>
          <p:cNvPr id="17" name="Footer Placeholder 16">
            <a:extLst>
              <a:ext uri="{FF2B5EF4-FFF2-40B4-BE49-F238E27FC236}">
                <a16:creationId xmlns:a16="http://schemas.microsoft.com/office/drawing/2014/main" id="{BAF30347-3286-3848-AA1B-A55CE9A3029F}"/>
              </a:ext>
            </a:extLst>
          </p:cNvPr>
          <p:cNvSpPr>
            <a:spLocks noGrp="1"/>
          </p:cNvSpPr>
          <p:nvPr>
            <p:ph type="ftr" sz="quarter" idx="28"/>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18" name="Text Placeholder 5">
            <a:extLst>
              <a:ext uri="{FF2B5EF4-FFF2-40B4-BE49-F238E27FC236}">
                <a16:creationId xmlns:a16="http://schemas.microsoft.com/office/drawing/2014/main" id="{64367D5E-B141-FB4F-B9F2-AA1E5DB395B4}"/>
              </a:ext>
            </a:extLst>
          </p:cNvPr>
          <p:cNvSpPr>
            <a:spLocks noGrp="1"/>
          </p:cNvSpPr>
          <p:nvPr>
            <p:ph type="body" sz="quarter" idx="29"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Tree>
    <p:extLst>
      <p:ext uri="{BB962C8B-B14F-4D97-AF65-F5344CB8AC3E}">
        <p14:creationId xmlns:p14="http://schemas.microsoft.com/office/powerpoint/2010/main" val="1917079291"/>
      </p:ext>
    </p:extLst>
  </p:cSld>
  <p:clrMapOvr>
    <a:masterClrMapping/>
  </p:clrMapOvr>
</p:sldLayout>
</file>

<file path=ppt/slideLayouts/slideLayout1846.xml><?xml version="1.0" encoding="utf-8"?>
<p:sldLayout xmlns:a="http://schemas.openxmlformats.org/drawingml/2006/main" xmlns:r="http://schemas.openxmlformats.org/officeDocument/2006/relationships" xmlns:p="http://schemas.openxmlformats.org/presentationml/2006/main" preserve="1" userDrawn="1">
  <p:cSld name="4-column content layout w/image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9D66DB-313B-EE4C-A670-9DE5062B0DC3}"/>
              </a:ext>
            </a:extLst>
          </p:cNvPr>
          <p:cNvSpPr>
            <a:spLocks noGrp="1"/>
          </p:cNvSpPr>
          <p:nvPr>
            <p:ph type="title" hasCustomPrompt="1"/>
          </p:nvPr>
        </p:nvSpPr>
        <p:spPr/>
        <p:txBody>
          <a:bodyPr/>
          <a:lstStyle/>
          <a:p>
            <a:r>
              <a:rPr lang="en-US"/>
              <a:t>Headline preset in 32pt bolded for emphasis</a:t>
            </a:r>
          </a:p>
        </p:txBody>
      </p:sp>
      <p:sp>
        <p:nvSpPr>
          <p:cNvPr id="4" name="Text Placeholder 3">
            <a:extLst>
              <a:ext uri="{FF2B5EF4-FFF2-40B4-BE49-F238E27FC236}">
                <a16:creationId xmlns:a16="http://schemas.microsoft.com/office/drawing/2014/main" id="{916AFF0C-9C78-DD45-AC63-FC06845E03E8}"/>
              </a:ext>
            </a:extLst>
          </p:cNvPr>
          <p:cNvSpPr>
            <a:spLocks noGrp="1"/>
          </p:cNvSpPr>
          <p:nvPr>
            <p:ph type="body" sz="quarter" idx="10" hasCustomPrompt="1"/>
          </p:nvPr>
        </p:nvSpPr>
        <p:spPr>
          <a:xfrm>
            <a:off x="457200" y="2743200"/>
            <a:ext cx="2377440" cy="2930525"/>
          </a:xfrm>
        </p:spPr>
        <p:txBody>
          <a:bodyPr>
            <a:normAutofit/>
          </a:bodyPr>
          <a:lstStyle>
            <a:lvl1pPr>
              <a:lnSpc>
                <a:spcPct val="110000"/>
              </a:lnSpc>
              <a:defRPr sz="1600" b="1">
                <a:solidFill>
                  <a:srgbClr val="1D4F91"/>
                </a:solidFill>
              </a:defRPr>
            </a:lvl1pPr>
            <a:lvl2pPr marL="0" indent="0">
              <a:lnSpc>
                <a:spcPct val="110000"/>
              </a:lnSpc>
              <a:spcBef>
                <a:spcPts val="500"/>
              </a:spcBef>
              <a:spcAft>
                <a:spcPts val="0"/>
              </a:spcAft>
              <a:buNone/>
              <a:tabLst/>
              <a:defRPr sz="1600"/>
            </a:lvl2pPr>
            <a:lvl3pPr marL="349250" indent="-169863">
              <a:lnSpc>
                <a:spcPct val="110000"/>
              </a:lnSpc>
              <a:spcBef>
                <a:spcPts val="500"/>
              </a:spcBef>
              <a:spcAft>
                <a:spcPts val="0"/>
              </a:spcAft>
              <a:buFont typeface="Arial" panose="020B0604020202020204" pitchFamily="34" charset="0"/>
              <a:buChar char="•"/>
              <a:tabLst/>
              <a:defRPr sz="1600">
                <a:solidFill>
                  <a:srgbClr val="63666A"/>
                </a:solidFill>
              </a:defRPr>
            </a:lvl3pPr>
            <a:lvl4pPr marL="519113" indent="-169863">
              <a:lnSpc>
                <a:spcPct val="110000"/>
              </a:lnSpc>
              <a:spcBef>
                <a:spcPts val="500"/>
              </a:spcBef>
              <a:spcAft>
                <a:spcPts val="0"/>
              </a:spcAft>
              <a:buFont typeface="System Font Regular"/>
              <a:buChar char="–"/>
              <a:tabLst/>
              <a:defRPr sz="1600">
                <a:solidFill>
                  <a:srgbClr val="63666A"/>
                </a:solidFill>
              </a:defRPr>
            </a:lvl4pPr>
            <a:lvl5pPr marL="694944" indent="-169863">
              <a:lnSpc>
                <a:spcPct val="110000"/>
              </a:lnSpc>
              <a:spcBef>
                <a:spcPts val="500"/>
              </a:spcBef>
              <a:spcAft>
                <a:spcPts val="0"/>
              </a:spcAft>
              <a:buFont typeface="Arial" panose="020B0604020202020204" pitchFamily="34" charset="0"/>
              <a:buChar char="•"/>
              <a:tabLst/>
              <a:defRPr sz="1600">
                <a:solidFill>
                  <a:srgbClr val="63666A"/>
                </a:solidFill>
              </a:defRPr>
            </a:lvl5pPr>
          </a:lstStyle>
          <a:p>
            <a:pPr lvl="0"/>
            <a:r>
              <a:rPr lang="en-US"/>
              <a:t>Title in preset 16pt Arial Bold</a:t>
            </a:r>
          </a:p>
          <a:p>
            <a:pPr lvl="1"/>
            <a:r>
              <a:rPr lang="en-US"/>
              <a:t>First level</a:t>
            </a:r>
          </a:p>
          <a:p>
            <a:pPr lvl="2"/>
            <a:r>
              <a:rPr lang="en-US"/>
              <a:t>Second level</a:t>
            </a:r>
          </a:p>
          <a:p>
            <a:pPr lvl="3"/>
            <a:r>
              <a:rPr lang="en-US"/>
              <a:t>Third level</a:t>
            </a:r>
          </a:p>
          <a:p>
            <a:pPr lvl="4"/>
            <a:r>
              <a:rPr lang="en-US"/>
              <a:t>Fourth level</a:t>
            </a:r>
          </a:p>
        </p:txBody>
      </p:sp>
      <p:sp>
        <p:nvSpPr>
          <p:cNvPr id="5" name="Text Placeholder 3">
            <a:extLst>
              <a:ext uri="{FF2B5EF4-FFF2-40B4-BE49-F238E27FC236}">
                <a16:creationId xmlns:a16="http://schemas.microsoft.com/office/drawing/2014/main" id="{5C41B9E6-AF69-B843-9568-D35A86A66E90}"/>
              </a:ext>
            </a:extLst>
          </p:cNvPr>
          <p:cNvSpPr>
            <a:spLocks noGrp="1"/>
          </p:cNvSpPr>
          <p:nvPr>
            <p:ph type="body" sz="quarter" idx="11" hasCustomPrompt="1"/>
          </p:nvPr>
        </p:nvSpPr>
        <p:spPr>
          <a:xfrm>
            <a:off x="3383280" y="2743200"/>
            <a:ext cx="2377440" cy="2930525"/>
          </a:xfrm>
        </p:spPr>
        <p:txBody>
          <a:bodyPr>
            <a:normAutofit/>
          </a:bodyPr>
          <a:lstStyle>
            <a:lvl1pPr>
              <a:lnSpc>
                <a:spcPct val="110000"/>
              </a:lnSpc>
              <a:defRPr sz="1600" b="1">
                <a:solidFill>
                  <a:srgbClr val="1D4F91"/>
                </a:solidFill>
              </a:defRPr>
            </a:lvl1pPr>
            <a:lvl2pPr marL="0" indent="0">
              <a:lnSpc>
                <a:spcPct val="110000"/>
              </a:lnSpc>
              <a:buNone/>
              <a:tabLst/>
              <a:defRPr sz="1600"/>
            </a:lvl2pPr>
            <a:lvl3pPr marL="347472" indent="-169863">
              <a:lnSpc>
                <a:spcPct val="110000"/>
              </a:lnSpc>
              <a:buFont typeface="Arial" panose="020B0604020202020204" pitchFamily="34" charset="0"/>
              <a:buChar char="•"/>
              <a:tabLst/>
              <a:defRPr sz="1600">
                <a:solidFill>
                  <a:srgbClr val="63666A"/>
                </a:solidFill>
              </a:defRPr>
            </a:lvl3pPr>
            <a:lvl4pPr marL="521208" indent="-169863">
              <a:lnSpc>
                <a:spcPct val="110000"/>
              </a:lnSpc>
              <a:buFont typeface="System Font Regular"/>
              <a:buChar char="–"/>
              <a:tabLst/>
              <a:defRPr sz="1600">
                <a:solidFill>
                  <a:srgbClr val="63666A"/>
                </a:solidFill>
              </a:defRPr>
            </a:lvl4pPr>
            <a:lvl5pPr marL="693738" indent="-169863">
              <a:lnSpc>
                <a:spcPct val="110000"/>
              </a:lnSpc>
              <a:buFont typeface="Arial" panose="020B0604020202020204" pitchFamily="34" charset="0"/>
              <a:buChar char="•"/>
              <a:tabLst/>
              <a:defRPr sz="1600">
                <a:solidFill>
                  <a:srgbClr val="63666A"/>
                </a:solidFill>
              </a:defRPr>
            </a:lvl5pPr>
          </a:lstStyle>
          <a:p>
            <a:pPr lvl="0"/>
            <a:r>
              <a:rPr lang="en-US"/>
              <a:t>Title in preset 16pt Arial Bold</a:t>
            </a:r>
          </a:p>
          <a:p>
            <a:pPr lvl="1"/>
            <a:r>
              <a:rPr lang="en-US"/>
              <a:t>First level</a:t>
            </a:r>
          </a:p>
          <a:p>
            <a:pPr lvl="2"/>
            <a:r>
              <a:rPr lang="en-US"/>
              <a:t>Second level</a:t>
            </a:r>
          </a:p>
          <a:p>
            <a:pPr lvl="3"/>
            <a:r>
              <a:rPr lang="en-US"/>
              <a:t>Third level</a:t>
            </a:r>
          </a:p>
          <a:p>
            <a:pPr lvl="4"/>
            <a:r>
              <a:rPr lang="en-US"/>
              <a:t>Fourth level</a:t>
            </a:r>
          </a:p>
        </p:txBody>
      </p:sp>
      <p:sp>
        <p:nvSpPr>
          <p:cNvPr id="6" name="Text Placeholder 3">
            <a:extLst>
              <a:ext uri="{FF2B5EF4-FFF2-40B4-BE49-F238E27FC236}">
                <a16:creationId xmlns:a16="http://schemas.microsoft.com/office/drawing/2014/main" id="{1E1A6EEE-F7B4-F24D-8F35-F261CCEADEB0}"/>
              </a:ext>
            </a:extLst>
          </p:cNvPr>
          <p:cNvSpPr>
            <a:spLocks noGrp="1"/>
          </p:cNvSpPr>
          <p:nvPr>
            <p:ph type="body" sz="quarter" idx="12" hasCustomPrompt="1"/>
          </p:nvPr>
        </p:nvSpPr>
        <p:spPr>
          <a:xfrm>
            <a:off x="6400800" y="2743200"/>
            <a:ext cx="2377440" cy="2930525"/>
          </a:xfrm>
        </p:spPr>
        <p:txBody>
          <a:bodyPr>
            <a:normAutofit/>
          </a:bodyPr>
          <a:lstStyle>
            <a:lvl1pPr>
              <a:lnSpc>
                <a:spcPct val="110000"/>
              </a:lnSpc>
              <a:defRPr sz="1600" b="1">
                <a:solidFill>
                  <a:srgbClr val="1D4F91"/>
                </a:solidFill>
              </a:defRPr>
            </a:lvl1pPr>
            <a:lvl2pPr marL="0" indent="0">
              <a:lnSpc>
                <a:spcPct val="110000"/>
              </a:lnSpc>
              <a:buFontTx/>
              <a:buNone/>
              <a:tabLst/>
              <a:defRPr sz="1600"/>
            </a:lvl2pPr>
            <a:lvl3pPr marL="347472" indent="-169863">
              <a:lnSpc>
                <a:spcPct val="110000"/>
              </a:lnSpc>
              <a:buFont typeface="Arial" panose="020B0604020202020204" pitchFamily="34" charset="0"/>
              <a:buChar char="•"/>
              <a:tabLst/>
              <a:defRPr sz="1600">
                <a:solidFill>
                  <a:srgbClr val="63666A"/>
                </a:solidFill>
              </a:defRPr>
            </a:lvl3pPr>
            <a:lvl4pPr marL="521208" indent="-169863">
              <a:lnSpc>
                <a:spcPct val="110000"/>
              </a:lnSpc>
              <a:buFont typeface="System Font Regular"/>
              <a:buChar char="–"/>
              <a:tabLst/>
              <a:defRPr sz="1600">
                <a:solidFill>
                  <a:srgbClr val="63666A"/>
                </a:solidFill>
              </a:defRPr>
            </a:lvl4pPr>
            <a:lvl5pPr marL="694944" indent="-169863">
              <a:lnSpc>
                <a:spcPct val="110000"/>
              </a:lnSpc>
              <a:buFont typeface="Arial" panose="020B0604020202020204" pitchFamily="34" charset="0"/>
              <a:buChar char="•"/>
              <a:tabLst/>
              <a:defRPr sz="1600">
                <a:solidFill>
                  <a:srgbClr val="63666A"/>
                </a:solidFill>
              </a:defRPr>
            </a:lvl5pPr>
          </a:lstStyle>
          <a:p>
            <a:pPr lvl="0"/>
            <a:r>
              <a:rPr lang="en-US"/>
              <a:t>Title in preset 16pt Arial Bold</a:t>
            </a:r>
          </a:p>
          <a:p>
            <a:pPr lvl="1"/>
            <a:r>
              <a:rPr lang="en-US"/>
              <a:t>First level</a:t>
            </a:r>
          </a:p>
          <a:p>
            <a:pPr lvl="2"/>
            <a:r>
              <a:rPr lang="en-US"/>
              <a:t>Second level</a:t>
            </a:r>
          </a:p>
          <a:p>
            <a:pPr lvl="3"/>
            <a:r>
              <a:rPr lang="en-US"/>
              <a:t>Third level</a:t>
            </a:r>
          </a:p>
          <a:p>
            <a:pPr lvl="4"/>
            <a:r>
              <a:rPr lang="en-US"/>
              <a:t>Fourth level</a:t>
            </a:r>
          </a:p>
        </p:txBody>
      </p:sp>
      <p:sp>
        <p:nvSpPr>
          <p:cNvPr id="7" name="Text Placeholder 3">
            <a:extLst>
              <a:ext uri="{FF2B5EF4-FFF2-40B4-BE49-F238E27FC236}">
                <a16:creationId xmlns:a16="http://schemas.microsoft.com/office/drawing/2014/main" id="{358E3486-1115-FE4A-B805-5089C623E8D0}"/>
              </a:ext>
            </a:extLst>
          </p:cNvPr>
          <p:cNvSpPr>
            <a:spLocks noGrp="1"/>
          </p:cNvSpPr>
          <p:nvPr>
            <p:ph type="body" sz="quarter" idx="13" hasCustomPrompt="1"/>
          </p:nvPr>
        </p:nvSpPr>
        <p:spPr>
          <a:xfrm>
            <a:off x="9326880" y="2743200"/>
            <a:ext cx="2377440" cy="2930525"/>
          </a:xfrm>
        </p:spPr>
        <p:txBody>
          <a:bodyPr>
            <a:normAutofit/>
          </a:bodyPr>
          <a:lstStyle>
            <a:lvl1pPr>
              <a:lnSpc>
                <a:spcPct val="110000"/>
              </a:lnSpc>
              <a:defRPr sz="1600" b="1">
                <a:solidFill>
                  <a:srgbClr val="1D4F91"/>
                </a:solidFill>
              </a:defRPr>
            </a:lvl1pPr>
            <a:lvl2pPr marL="0" indent="0">
              <a:lnSpc>
                <a:spcPct val="110000"/>
              </a:lnSpc>
              <a:buFontTx/>
              <a:buNone/>
              <a:tabLst/>
              <a:defRPr sz="1600"/>
            </a:lvl2pPr>
            <a:lvl3pPr marL="347472" indent="-169863">
              <a:lnSpc>
                <a:spcPct val="110000"/>
              </a:lnSpc>
              <a:buFont typeface="Arial" panose="020B0604020202020204" pitchFamily="34" charset="0"/>
              <a:buChar char="•"/>
              <a:tabLst/>
              <a:defRPr sz="1600">
                <a:solidFill>
                  <a:srgbClr val="63666A"/>
                </a:solidFill>
              </a:defRPr>
            </a:lvl3pPr>
            <a:lvl4pPr marL="521208" indent="-169863">
              <a:lnSpc>
                <a:spcPct val="110000"/>
              </a:lnSpc>
              <a:buFont typeface="System Font Regular"/>
              <a:buChar char="–"/>
              <a:tabLst/>
              <a:defRPr sz="1600">
                <a:solidFill>
                  <a:srgbClr val="63666A"/>
                </a:solidFill>
              </a:defRPr>
            </a:lvl4pPr>
            <a:lvl5pPr marL="694944" indent="-169863">
              <a:lnSpc>
                <a:spcPct val="110000"/>
              </a:lnSpc>
              <a:buFont typeface="Arial" panose="020B0604020202020204" pitchFamily="34" charset="0"/>
              <a:buChar char="•"/>
              <a:tabLst/>
              <a:defRPr sz="1600">
                <a:solidFill>
                  <a:srgbClr val="63666A"/>
                </a:solidFill>
              </a:defRPr>
            </a:lvl5pPr>
          </a:lstStyle>
          <a:p>
            <a:pPr lvl="0"/>
            <a:r>
              <a:rPr lang="en-US"/>
              <a:t>Title in preset 16pt Arial Bold</a:t>
            </a:r>
          </a:p>
          <a:p>
            <a:pPr lvl="1"/>
            <a:r>
              <a:rPr lang="en-US"/>
              <a:t>First level</a:t>
            </a:r>
          </a:p>
          <a:p>
            <a:pPr lvl="2"/>
            <a:r>
              <a:rPr lang="en-US"/>
              <a:t>Second level</a:t>
            </a:r>
          </a:p>
          <a:p>
            <a:pPr lvl="3"/>
            <a:r>
              <a:rPr lang="en-US"/>
              <a:t>Third level</a:t>
            </a:r>
          </a:p>
          <a:p>
            <a:pPr lvl="4"/>
            <a:r>
              <a:rPr lang="en-US"/>
              <a:t>Fourth level</a:t>
            </a:r>
          </a:p>
        </p:txBody>
      </p:sp>
      <p:sp>
        <p:nvSpPr>
          <p:cNvPr id="12" name="Picture Placeholder 4">
            <a:extLst>
              <a:ext uri="{FF2B5EF4-FFF2-40B4-BE49-F238E27FC236}">
                <a16:creationId xmlns:a16="http://schemas.microsoft.com/office/drawing/2014/main" id="{6C085B38-6620-C649-9BCA-72E0C4D7A283}"/>
              </a:ext>
            </a:extLst>
          </p:cNvPr>
          <p:cNvSpPr>
            <a:spLocks noGrp="1"/>
          </p:cNvSpPr>
          <p:nvPr>
            <p:ph type="pic" sz="quarter" idx="24" hasCustomPrompt="1"/>
          </p:nvPr>
        </p:nvSpPr>
        <p:spPr>
          <a:xfrm>
            <a:off x="457200" y="1600200"/>
            <a:ext cx="762000" cy="857250"/>
          </a:xfrm>
        </p:spPr>
        <p:txBody>
          <a:bodyPr anchor="ctr"/>
          <a:lstStyle>
            <a:lvl1pPr algn="ctr">
              <a:defRPr sz="1200" b="1">
                <a:solidFill>
                  <a:srgbClr val="E63888"/>
                </a:solidFill>
              </a:defRPr>
            </a:lvl1pPr>
          </a:lstStyle>
          <a:p>
            <a:r>
              <a:rPr lang="en-US"/>
              <a:t>Insert image here</a:t>
            </a:r>
          </a:p>
        </p:txBody>
      </p:sp>
      <p:sp>
        <p:nvSpPr>
          <p:cNvPr id="13" name="Picture Placeholder 4">
            <a:extLst>
              <a:ext uri="{FF2B5EF4-FFF2-40B4-BE49-F238E27FC236}">
                <a16:creationId xmlns:a16="http://schemas.microsoft.com/office/drawing/2014/main" id="{B6408528-38F4-1D4C-A153-1D340A991B9E}"/>
              </a:ext>
            </a:extLst>
          </p:cNvPr>
          <p:cNvSpPr>
            <a:spLocks noGrp="1"/>
          </p:cNvSpPr>
          <p:nvPr>
            <p:ph type="pic" sz="quarter" idx="25" hasCustomPrompt="1"/>
          </p:nvPr>
        </p:nvSpPr>
        <p:spPr>
          <a:xfrm>
            <a:off x="3409036" y="1600200"/>
            <a:ext cx="762000" cy="857250"/>
          </a:xfrm>
        </p:spPr>
        <p:txBody>
          <a:bodyPr anchor="ctr"/>
          <a:lstStyle>
            <a:lvl1pPr algn="ctr">
              <a:defRPr sz="1200" b="1">
                <a:solidFill>
                  <a:srgbClr val="E63888"/>
                </a:solidFill>
              </a:defRPr>
            </a:lvl1pPr>
          </a:lstStyle>
          <a:p>
            <a:r>
              <a:rPr lang="en-US"/>
              <a:t>Insert image here</a:t>
            </a:r>
          </a:p>
        </p:txBody>
      </p:sp>
      <p:sp>
        <p:nvSpPr>
          <p:cNvPr id="14" name="Picture Placeholder 4">
            <a:extLst>
              <a:ext uri="{FF2B5EF4-FFF2-40B4-BE49-F238E27FC236}">
                <a16:creationId xmlns:a16="http://schemas.microsoft.com/office/drawing/2014/main" id="{036DFDAC-0E52-1D46-815A-14300E28B644}"/>
              </a:ext>
            </a:extLst>
          </p:cNvPr>
          <p:cNvSpPr>
            <a:spLocks noGrp="1"/>
          </p:cNvSpPr>
          <p:nvPr>
            <p:ph type="pic" sz="quarter" idx="26" hasCustomPrompt="1"/>
          </p:nvPr>
        </p:nvSpPr>
        <p:spPr>
          <a:xfrm>
            <a:off x="6400800" y="1600200"/>
            <a:ext cx="762000" cy="857250"/>
          </a:xfrm>
        </p:spPr>
        <p:txBody>
          <a:bodyPr anchor="ctr"/>
          <a:lstStyle>
            <a:lvl1pPr algn="ctr">
              <a:defRPr sz="1200" b="1">
                <a:solidFill>
                  <a:srgbClr val="E63888"/>
                </a:solidFill>
              </a:defRPr>
            </a:lvl1pPr>
          </a:lstStyle>
          <a:p>
            <a:r>
              <a:rPr lang="en-US"/>
              <a:t>Insert image here</a:t>
            </a:r>
          </a:p>
        </p:txBody>
      </p:sp>
      <p:sp>
        <p:nvSpPr>
          <p:cNvPr id="15" name="Picture Placeholder 4">
            <a:extLst>
              <a:ext uri="{FF2B5EF4-FFF2-40B4-BE49-F238E27FC236}">
                <a16:creationId xmlns:a16="http://schemas.microsoft.com/office/drawing/2014/main" id="{5CD48598-6004-B24E-AED7-501E08602A64}"/>
              </a:ext>
            </a:extLst>
          </p:cNvPr>
          <p:cNvSpPr>
            <a:spLocks noGrp="1"/>
          </p:cNvSpPr>
          <p:nvPr>
            <p:ph type="pic" sz="quarter" idx="27" hasCustomPrompt="1"/>
          </p:nvPr>
        </p:nvSpPr>
        <p:spPr>
          <a:xfrm>
            <a:off x="9312708" y="1600200"/>
            <a:ext cx="762000" cy="857250"/>
          </a:xfrm>
        </p:spPr>
        <p:txBody>
          <a:bodyPr anchor="ctr"/>
          <a:lstStyle>
            <a:lvl1pPr algn="ctr">
              <a:defRPr sz="1200" b="1">
                <a:solidFill>
                  <a:srgbClr val="E63888"/>
                </a:solidFill>
              </a:defRPr>
            </a:lvl1pPr>
          </a:lstStyle>
          <a:p>
            <a:r>
              <a:rPr lang="en-US"/>
              <a:t>Insert image here</a:t>
            </a:r>
          </a:p>
        </p:txBody>
      </p:sp>
      <p:sp>
        <p:nvSpPr>
          <p:cNvPr id="17" name="Footer Placeholder 16">
            <a:extLst>
              <a:ext uri="{FF2B5EF4-FFF2-40B4-BE49-F238E27FC236}">
                <a16:creationId xmlns:a16="http://schemas.microsoft.com/office/drawing/2014/main" id="{BAF30347-3286-3848-AA1B-A55CE9A3029F}"/>
              </a:ext>
            </a:extLst>
          </p:cNvPr>
          <p:cNvSpPr>
            <a:spLocks noGrp="1"/>
          </p:cNvSpPr>
          <p:nvPr>
            <p:ph type="ftr" sz="quarter" idx="28"/>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18" name="Text Placeholder 5">
            <a:extLst>
              <a:ext uri="{FF2B5EF4-FFF2-40B4-BE49-F238E27FC236}">
                <a16:creationId xmlns:a16="http://schemas.microsoft.com/office/drawing/2014/main" id="{64367D5E-B141-FB4F-B9F2-AA1E5DB395B4}"/>
              </a:ext>
            </a:extLst>
          </p:cNvPr>
          <p:cNvSpPr>
            <a:spLocks noGrp="1"/>
          </p:cNvSpPr>
          <p:nvPr>
            <p:ph type="body" sz="quarter" idx="29"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Tree>
    <p:extLst>
      <p:ext uri="{BB962C8B-B14F-4D97-AF65-F5344CB8AC3E}">
        <p14:creationId xmlns:p14="http://schemas.microsoft.com/office/powerpoint/2010/main" val="126336663"/>
      </p:ext>
    </p:extLst>
  </p:cSld>
  <p:clrMapOvr>
    <a:masterClrMapping/>
  </p:clrMapOvr>
</p:sldLayout>
</file>

<file path=ppt/slideLayouts/slideLayout1847.xml><?xml version="1.0" encoding="utf-8"?>
<p:sldLayout xmlns:a="http://schemas.openxmlformats.org/drawingml/2006/main" xmlns:r="http://schemas.openxmlformats.org/officeDocument/2006/relationships" xmlns:p="http://schemas.openxmlformats.org/presentationml/2006/main" preserve="1" userDrawn="1">
  <p:cSld name="4-column content layout w/imag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9D66DB-313B-EE4C-A670-9DE5062B0DC3}"/>
              </a:ext>
            </a:extLst>
          </p:cNvPr>
          <p:cNvSpPr>
            <a:spLocks noGrp="1"/>
          </p:cNvSpPr>
          <p:nvPr>
            <p:ph type="title" hasCustomPrompt="1"/>
          </p:nvPr>
        </p:nvSpPr>
        <p:spPr/>
        <p:txBody>
          <a:bodyPr/>
          <a:lstStyle/>
          <a:p>
            <a:r>
              <a:rPr lang="en-US"/>
              <a:t>Headline preset in 32pt bolded for emphasis</a:t>
            </a:r>
          </a:p>
        </p:txBody>
      </p:sp>
      <p:sp>
        <p:nvSpPr>
          <p:cNvPr id="4" name="Text Placeholder 3">
            <a:extLst>
              <a:ext uri="{FF2B5EF4-FFF2-40B4-BE49-F238E27FC236}">
                <a16:creationId xmlns:a16="http://schemas.microsoft.com/office/drawing/2014/main" id="{916AFF0C-9C78-DD45-AC63-FC06845E03E8}"/>
              </a:ext>
            </a:extLst>
          </p:cNvPr>
          <p:cNvSpPr>
            <a:spLocks noGrp="1"/>
          </p:cNvSpPr>
          <p:nvPr>
            <p:ph type="body" sz="quarter" idx="10" hasCustomPrompt="1"/>
          </p:nvPr>
        </p:nvSpPr>
        <p:spPr>
          <a:xfrm>
            <a:off x="457200" y="2743200"/>
            <a:ext cx="2377440" cy="2930525"/>
          </a:xfrm>
        </p:spPr>
        <p:txBody>
          <a:bodyPr>
            <a:normAutofit/>
          </a:bodyPr>
          <a:lstStyle>
            <a:lvl1pPr>
              <a:lnSpc>
                <a:spcPct val="110000"/>
              </a:lnSpc>
              <a:defRPr sz="1600" b="1">
                <a:solidFill>
                  <a:srgbClr val="1D4F91"/>
                </a:solidFill>
              </a:defRPr>
            </a:lvl1pPr>
            <a:lvl2pPr marL="174625" indent="-174625">
              <a:lnSpc>
                <a:spcPct val="110000"/>
              </a:lnSpc>
              <a:buFont typeface="Arial" panose="020B0604020202020204" pitchFamily="34" charset="0"/>
              <a:buChar char="•"/>
              <a:tabLst/>
              <a:defRPr sz="1600"/>
            </a:lvl2pPr>
            <a:lvl3pPr marL="346075" indent="-173038">
              <a:lnSpc>
                <a:spcPct val="110000"/>
              </a:lnSpc>
              <a:buFont typeface="System Font Regular"/>
              <a:buChar char="–"/>
              <a:tabLst/>
              <a:defRPr sz="1600">
                <a:solidFill>
                  <a:srgbClr val="63666A"/>
                </a:solidFill>
              </a:defRPr>
            </a:lvl3pPr>
            <a:lvl4pPr marL="521208" indent="-169863">
              <a:lnSpc>
                <a:spcPct val="110000"/>
              </a:lnSpc>
              <a:buFont typeface="Arial" panose="020B0604020202020204" pitchFamily="34" charset="0"/>
              <a:buChar char="•"/>
              <a:tabLst/>
              <a:defRPr sz="1600">
                <a:solidFill>
                  <a:srgbClr val="63666A"/>
                </a:solidFill>
              </a:defRPr>
            </a:lvl4pPr>
            <a:lvl5pPr marL="693738" indent="-169863">
              <a:lnSpc>
                <a:spcPct val="110000"/>
              </a:lnSpc>
              <a:buFont typeface="System Font Regular"/>
              <a:buChar char="–"/>
              <a:tabLst/>
              <a:defRPr sz="1600">
                <a:solidFill>
                  <a:srgbClr val="63666A"/>
                </a:solidFill>
              </a:defRPr>
            </a:lvl5pPr>
          </a:lstStyle>
          <a:p>
            <a:pPr lvl="0"/>
            <a:r>
              <a:rPr lang="en-US"/>
              <a:t>Title in preset 16pt Arial Bold</a:t>
            </a:r>
          </a:p>
          <a:p>
            <a:pPr lvl="1"/>
            <a:r>
              <a:rPr lang="en-US"/>
              <a:t>First level</a:t>
            </a:r>
          </a:p>
          <a:p>
            <a:pPr lvl="2"/>
            <a:r>
              <a:rPr lang="en-US"/>
              <a:t>Second level</a:t>
            </a:r>
          </a:p>
          <a:p>
            <a:pPr lvl="3"/>
            <a:r>
              <a:rPr lang="en-US"/>
              <a:t>Third level</a:t>
            </a:r>
          </a:p>
          <a:p>
            <a:pPr lvl="4"/>
            <a:r>
              <a:rPr lang="en-US"/>
              <a:t>Fourth level</a:t>
            </a:r>
          </a:p>
        </p:txBody>
      </p:sp>
      <p:sp>
        <p:nvSpPr>
          <p:cNvPr id="5" name="Text Placeholder 3">
            <a:extLst>
              <a:ext uri="{FF2B5EF4-FFF2-40B4-BE49-F238E27FC236}">
                <a16:creationId xmlns:a16="http://schemas.microsoft.com/office/drawing/2014/main" id="{5C41B9E6-AF69-B843-9568-D35A86A66E90}"/>
              </a:ext>
            </a:extLst>
          </p:cNvPr>
          <p:cNvSpPr>
            <a:spLocks noGrp="1"/>
          </p:cNvSpPr>
          <p:nvPr>
            <p:ph type="body" sz="quarter" idx="11" hasCustomPrompt="1"/>
          </p:nvPr>
        </p:nvSpPr>
        <p:spPr>
          <a:xfrm>
            <a:off x="3383280" y="2743200"/>
            <a:ext cx="2377440" cy="2930525"/>
          </a:xfrm>
        </p:spPr>
        <p:txBody>
          <a:bodyPr>
            <a:normAutofit/>
          </a:bodyPr>
          <a:lstStyle>
            <a:lvl1pPr>
              <a:lnSpc>
                <a:spcPct val="110000"/>
              </a:lnSpc>
              <a:defRPr sz="1600" b="1">
                <a:solidFill>
                  <a:srgbClr val="1D4F91"/>
                </a:solidFill>
              </a:defRPr>
            </a:lvl1pPr>
            <a:lvl2pPr marL="174625" indent="-174625">
              <a:lnSpc>
                <a:spcPct val="110000"/>
              </a:lnSpc>
              <a:buFont typeface="Arial" panose="020B0604020202020204" pitchFamily="34" charset="0"/>
              <a:buChar char="•"/>
              <a:tabLst/>
              <a:defRPr sz="1600"/>
            </a:lvl2pPr>
            <a:lvl3pPr marL="347472" indent="-173038">
              <a:lnSpc>
                <a:spcPct val="110000"/>
              </a:lnSpc>
              <a:buFont typeface="System Font Regular"/>
              <a:buChar char="–"/>
              <a:tabLst/>
              <a:defRPr sz="1600">
                <a:solidFill>
                  <a:srgbClr val="63666A"/>
                </a:solidFill>
              </a:defRPr>
            </a:lvl3pPr>
            <a:lvl4pPr marL="521208" indent="-169863">
              <a:lnSpc>
                <a:spcPct val="110000"/>
              </a:lnSpc>
              <a:buFont typeface="Arial" panose="020B0604020202020204" pitchFamily="34" charset="0"/>
              <a:buChar char="•"/>
              <a:tabLst/>
              <a:defRPr sz="1600">
                <a:solidFill>
                  <a:srgbClr val="63666A"/>
                </a:solidFill>
              </a:defRPr>
            </a:lvl4pPr>
            <a:lvl5pPr marL="694944" indent="-182563">
              <a:lnSpc>
                <a:spcPct val="110000"/>
              </a:lnSpc>
              <a:buFont typeface="System Font Regular"/>
              <a:buChar char="–"/>
              <a:tabLst/>
              <a:defRPr sz="1600">
                <a:solidFill>
                  <a:srgbClr val="63666A"/>
                </a:solidFill>
              </a:defRPr>
            </a:lvl5pPr>
          </a:lstStyle>
          <a:p>
            <a:pPr lvl="0"/>
            <a:r>
              <a:rPr lang="en-US"/>
              <a:t>Title in preset 16pt Arial Bold</a:t>
            </a:r>
          </a:p>
          <a:p>
            <a:pPr lvl="1"/>
            <a:r>
              <a:rPr lang="en-US"/>
              <a:t>First level</a:t>
            </a:r>
          </a:p>
          <a:p>
            <a:pPr lvl="2"/>
            <a:r>
              <a:rPr lang="en-US"/>
              <a:t>Second level</a:t>
            </a:r>
          </a:p>
          <a:p>
            <a:pPr lvl="3"/>
            <a:r>
              <a:rPr lang="en-US"/>
              <a:t>Third level</a:t>
            </a:r>
          </a:p>
          <a:p>
            <a:pPr lvl="4"/>
            <a:r>
              <a:rPr lang="en-US"/>
              <a:t>Fourth level</a:t>
            </a:r>
          </a:p>
        </p:txBody>
      </p:sp>
      <p:sp>
        <p:nvSpPr>
          <p:cNvPr id="6" name="Text Placeholder 3">
            <a:extLst>
              <a:ext uri="{FF2B5EF4-FFF2-40B4-BE49-F238E27FC236}">
                <a16:creationId xmlns:a16="http://schemas.microsoft.com/office/drawing/2014/main" id="{1E1A6EEE-F7B4-F24D-8F35-F261CCEADEB0}"/>
              </a:ext>
            </a:extLst>
          </p:cNvPr>
          <p:cNvSpPr>
            <a:spLocks noGrp="1"/>
          </p:cNvSpPr>
          <p:nvPr>
            <p:ph type="body" sz="quarter" idx="12" hasCustomPrompt="1"/>
          </p:nvPr>
        </p:nvSpPr>
        <p:spPr>
          <a:xfrm>
            <a:off x="6400800" y="2743200"/>
            <a:ext cx="2377440" cy="2930525"/>
          </a:xfrm>
        </p:spPr>
        <p:txBody>
          <a:bodyPr>
            <a:normAutofit/>
          </a:bodyPr>
          <a:lstStyle>
            <a:lvl1pPr>
              <a:lnSpc>
                <a:spcPct val="110000"/>
              </a:lnSpc>
              <a:defRPr sz="1600" b="1">
                <a:solidFill>
                  <a:srgbClr val="1D4F91"/>
                </a:solidFill>
              </a:defRPr>
            </a:lvl1pPr>
            <a:lvl2pPr marL="173736" indent="-173736">
              <a:lnSpc>
                <a:spcPct val="110000"/>
              </a:lnSpc>
              <a:buFont typeface="Arial" panose="020B0604020202020204" pitchFamily="34" charset="0"/>
              <a:buChar char="•"/>
              <a:tabLst/>
              <a:defRPr sz="1600"/>
            </a:lvl2pPr>
            <a:lvl3pPr marL="347472" indent="-169863">
              <a:lnSpc>
                <a:spcPct val="110000"/>
              </a:lnSpc>
              <a:buFont typeface="System Font Regular"/>
              <a:buChar char="–"/>
              <a:tabLst/>
              <a:defRPr sz="1600">
                <a:solidFill>
                  <a:srgbClr val="63666A"/>
                </a:solidFill>
              </a:defRPr>
            </a:lvl3pPr>
            <a:lvl4pPr marL="521208" indent="-169863">
              <a:lnSpc>
                <a:spcPct val="110000"/>
              </a:lnSpc>
              <a:buFont typeface="Arial" panose="020B0604020202020204" pitchFamily="34" charset="0"/>
              <a:buChar char="•"/>
              <a:tabLst/>
              <a:defRPr sz="1600">
                <a:solidFill>
                  <a:srgbClr val="63666A"/>
                </a:solidFill>
              </a:defRPr>
            </a:lvl4pPr>
            <a:lvl5pPr marL="694944" indent="-169863">
              <a:lnSpc>
                <a:spcPct val="110000"/>
              </a:lnSpc>
              <a:buFont typeface="System Font Regular"/>
              <a:buChar char="–"/>
              <a:tabLst/>
              <a:defRPr sz="1600">
                <a:solidFill>
                  <a:srgbClr val="63666A"/>
                </a:solidFill>
              </a:defRPr>
            </a:lvl5pPr>
          </a:lstStyle>
          <a:p>
            <a:pPr lvl="0"/>
            <a:r>
              <a:rPr lang="en-US"/>
              <a:t>Title in preset 16pt Arial Bold</a:t>
            </a:r>
          </a:p>
          <a:p>
            <a:pPr lvl="1"/>
            <a:r>
              <a:rPr lang="en-US"/>
              <a:t>First level</a:t>
            </a:r>
          </a:p>
          <a:p>
            <a:pPr lvl="2"/>
            <a:r>
              <a:rPr lang="en-US"/>
              <a:t>Second level</a:t>
            </a:r>
          </a:p>
          <a:p>
            <a:pPr lvl="3"/>
            <a:r>
              <a:rPr lang="en-US"/>
              <a:t>Third level</a:t>
            </a:r>
          </a:p>
          <a:p>
            <a:pPr lvl="4"/>
            <a:r>
              <a:rPr lang="en-US"/>
              <a:t>Fourth level</a:t>
            </a:r>
          </a:p>
        </p:txBody>
      </p:sp>
      <p:sp>
        <p:nvSpPr>
          <p:cNvPr id="7" name="Text Placeholder 3">
            <a:extLst>
              <a:ext uri="{FF2B5EF4-FFF2-40B4-BE49-F238E27FC236}">
                <a16:creationId xmlns:a16="http://schemas.microsoft.com/office/drawing/2014/main" id="{358E3486-1115-FE4A-B805-5089C623E8D0}"/>
              </a:ext>
            </a:extLst>
          </p:cNvPr>
          <p:cNvSpPr>
            <a:spLocks noGrp="1"/>
          </p:cNvSpPr>
          <p:nvPr>
            <p:ph type="body" sz="quarter" idx="13" hasCustomPrompt="1"/>
          </p:nvPr>
        </p:nvSpPr>
        <p:spPr>
          <a:xfrm>
            <a:off x="9326880" y="2743200"/>
            <a:ext cx="2377440" cy="2930525"/>
          </a:xfrm>
        </p:spPr>
        <p:txBody>
          <a:bodyPr>
            <a:normAutofit/>
          </a:bodyPr>
          <a:lstStyle>
            <a:lvl1pPr>
              <a:lnSpc>
                <a:spcPct val="110000"/>
              </a:lnSpc>
              <a:defRPr sz="1600" b="1">
                <a:solidFill>
                  <a:srgbClr val="1D4F91"/>
                </a:solidFill>
              </a:defRPr>
            </a:lvl1pPr>
            <a:lvl2pPr marL="174625" indent="-174625">
              <a:lnSpc>
                <a:spcPct val="110000"/>
              </a:lnSpc>
              <a:buFont typeface="Arial" panose="020B0604020202020204" pitchFamily="34" charset="0"/>
              <a:buChar char="•"/>
              <a:tabLst/>
              <a:defRPr sz="1600"/>
            </a:lvl2pPr>
            <a:lvl3pPr marL="347472" indent="-169863">
              <a:lnSpc>
                <a:spcPct val="110000"/>
              </a:lnSpc>
              <a:buFont typeface="System Font Regular"/>
              <a:buChar char="–"/>
              <a:tabLst/>
              <a:defRPr sz="1600">
                <a:solidFill>
                  <a:srgbClr val="63666A"/>
                </a:solidFill>
              </a:defRPr>
            </a:lvl3pPr>
            <a:lvl4pPr marL="521208" indent="-169863">
              <a:lnSpc>
                <a:spcPct val="110000"/>
              </a:lnSpc>
              <a:buFont typeface="Arial" panose="020B0604020202020204" pitchFamily="34" charset="0"/>
              <a:buChar char="•"/>
              <a:tabLst/>
              <a:defRPr sz="1600">
                <a:solidFill>
                  <a:srgbClr val="63666A"/>
                </a:solidFill>
              </a:defRPr>
            </a:lvl4pPr>
            <a:lvl5pPr marL="693738" indent="-169863">
              <a:lnSpc>
                <a:spcPct val="110000"/>
              </a:lnSpc>
              <a:buFont typeface="System Font Regular"/>
              <a:buChar char="–"/>
              <a:tabLst/>
              <a:defRPr sz="1600">
                <a:solidFill>
                  <a:srgbClr val="63666A"/>
                </a:solidFill>
              </a:defRPr>
            </a:lvl5pPr>
          </a:lstStyle>
          <a:p>
            <a:pPr lvl="0"/>
            <a:r>
              <a:rPr lang="en-US"/>
              <a:t>Title in preset 16pt Arial Bold</a:t>
            </a:r>
          </a:p>
          <a:p>
            <a:pPr lvl="1"/>
            <a:r>
              <a:rPr lang="en-US"/>
              <a:t>First level</a:t>
            </a:r>
          </a:p>
          <a:p>
            <a:pPr lvl="2"/>
            <a:r>
              <a:rPr lang="en-US"/>
              <a:t>Second level</a:t>
            </a:r>
          </a:p>
          <a:p>
            <a:pPr lvl="3"/>
            <a:r>
              <a:rPr lang="en-US"/>
              <a:t>Third level</a:t>
            </a:r>
          </a:p>
          <a:p>
            <a:pPr lvl="4"/>
            <a:r>
              <a:rPr lang="en-US"/>
              <a:t>Fourth level</a:t>
            </a:r>
          </a:p>
        </p:txBody>
      </p:sp>
      <p:sp>
        <p:nvSpPr>
          <p:cNvPr id="12" name="Picture Placeholder 4">
            <a:extLst>
              <a:ext uri="{FF2B5EF4-FFF2-40B4-BE49-F238E27FC236}">
                <a16:creationId xmlns:a16="http://schemas.microsoft.com/office/drawing/2014/main" id="{6C085B38-6620-C649-9BCA-72E0C4D7A283}"/>
              </a:ext>
            </a:extLst>
          </p:cNvPr>
          <p:cNvSpPr>
            <a:spLocks noGrp="1"/>
          </p:cNvSpPr>
          <p:nvPr>
            <p:ph type="pic" sz="quarter" idx="24" hasCustomPrompt="1"/>
          </p:nvPr>
        </p:nvSpPr>
        <p:spPr>
          <a:xfrm>
            <a:off x="457200" y="1600200"/>
            <a:ext cx="762000" cy="857250"/>
          </a:xfrm>
        </p:spPr>
        <p:txBody>
          <a:bodyPr anchor="ctr"/>
          <a:lstStyle>
            <a:lvl1pPr algn="ctr">
              <a:defRPr sz="1200" b="1">
                <a:solidFill>
                  <a:srgbClr val="E63888"/>
                </a:solidFill>
              </a:defRPr>
            </a:lvl1pPr>
          </a:lstStyle>
          <a:p>
            <a:r>
              <a:rPr lang="en-US"/>
              <a:t>Insert image here</a:t>
            </a:r>
          </a:p>
        </p:txBody>
      </p:sp>
      <p:sp>
        <p:nvSpPr>
          <p:cNvPr id="13" name="Picture Placeholder 4">
            <a:extLst>
              <a:ext uri="{FF2B5EF4-FFF2-40B4-BE49-F238E27FC236}">
                <a16:creationId xmlns:a16="http://schemas.microsoft.com/office/drawing/2014/main" id="{B6408528-38F4-1D4C-A153-1D340A991B9E}"/>
              </a:ext>
            </a:extLst>
          </p:cNvPr>
          <p:cNvSpPr>
            <a:spLocks noGrp="1"/>
          </p:cNvSpPr>
          <p:nvPr>
            <p:ph type="pic" sz="quarter" idx="25" hasCustomPrompt="1"/>
          </p:nvPr>
        </p:nvSpPr>
        <p:spPr>
          <a:xfrm>
            <a:off x="3409036" y="1600200"/>
            <a:ext cx="762000" cy="857250"/>
          </a:xfrm>
        </p:spPr>
        <p:txBody>
          <a:bodyPr anchor="ctr"/>
          <a:lstStyle>
            <a:lvl1pPr algn="ctr">
              <a:defRPr sz="1200" b="1">
                <a:solidFill>
                  <a:srgbClr val="E63888"/>
                </a:solidFill>
              </a:defRPr>
            </a:lvl1pPr>
          </a:lstStyle>
          <a:p>
            <a:r>
              <a:rPr lang="en-US"/>
              <a:t>Insert image here</a:t>
            </a:r>
          </a:p>
        </p:txBody>
      </p:sp>
      <p:sp>
        <p:nvSpPr>
          <p:cNvPr id="14" name="Picture Placeholder 4">
            <a:extLst>
              <a:ext uri="{FF2B5EF4-FFF2-40B4-BE49-F238E27FC236}">
                <a16:creationId xmlns:a16="http://schemas.microsoft.com/office/drawing/2014/main" id="{036DFDAC-0E52-1D46-815A-14300E28B644}"/>
              </a:ext>
            </a:extLst>
          </p:cNvPr>
          <p:cNvSpPr>
            <a:spLocks noGrp="1"/>
          </p:cNvSpPr>
          <p:nvPr>
            <p:ph type="pic" sz="quarter" idx="26" hasCustomPrompt="1"/>
          </p:nvPr>
        </p:nvSpPr>
        <p:spPr>
          <a:xfrm>
            <a:off x="6400800" y="1600200"/>
            <a:ext cx="762000" cy="857250"/>
          </a:xfrm>
        </p:spPr>
        <p:txBody>
          <a:bodyPr anchor="ctr"/>
          <a:lstStyle>
            <a:lvl1pPr algn="ctr">
              <a:defRPr sz="1200" b="1">
                <a:solidFill>
                  <a:srgbClr val="E63888"/>
                </a:solidFill>
              </a:defRPr>
            </a:lvl1pPr>
          </a:lstStyle>
          <a:p>
            <a:r>
              <a:rPr lang="en-US"/>
              <a:t>Insert image here</a:t>
            </a:r>
          </a:p>
        </p:txBody>
      </p:sp>
      <p:sp>
        <p:nvSpPr>
          <p:cNvPr id="15" name="Picture Placeholder 4">
            <a:extLst>
              <a:ext uri="{FF2B5EF4-FFF2-40B4-BE49-F238E27FC236}">
                <a16:creationId xmlns:a16="http://schemas.microsoft.com/office/drawing/2014/main" id="{5CD48598-6004-B24E-AED7-501E08602A64}"/>
              </a:ext>
            </a:extLst>
          </p:cNvPr>
          <p:cNvSpPr>
            <a:spLocks noGrp="1"/>
          </p:cNvSpPr>
          <p:nvPr>
            <p:ph type="pic" sz="quarter" idx="27" hasCustomPrompt="1"/>
          </p:nvPr>
        </p:nvSpPr>
        <p:spPr>
          <a:xfrm>
            <a:off x="9312708" y="1600200"/>
            <a:ext cx="762000" cy="857250"/>
          </a:xfrm>
        </p:spPr>
        <p:txBody>
          <a:bodyPr anchor="ctr"/>
          <a:lstStyle>
            <a:lvl1pPr algn="ctr">
              <a:defRPr sz="1200" b="1">
                <a:solidFill>
                  <a:srgbClr val="E63888"/>
                </a:solidFill>
              </a:defRPr>
            </a:lvl1pPr>
          </a:lstStyle>
          <a:p>
            <a:r>
              <a:rPr lang="en-US"/>
              <a:t>Insert image here</a:t>
            </a:r>
          </a:p>
        </p:txBody>
      </p:sp>
      <p:sp>
        <p:nvSpPr>
          <p:cNvPr id="17" name="Footer Placeholder 16">
            <a:extLst>
              <a:ext uri="{FF2B5EF4-FFF2-40B4-BE49-F238E27FC236}">
                <a16:creationId xmlns:a16="http://schemas.microsoft.com/office/drawing/2014/main" id="{BAF30347-3286-3848-AA1B-A55CE9A3029F}"/>
              </a:ext>
            </a:extLst>
          </p:cNvPr>
          <p:cNvSpPr>
            <a:spLocks noGrp="1"/>
          </p:cNvSpPr>
          <p:nvPr>
            <p:ph type="ftr" sz="quarter" idx="28"/>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18" name="Text Placeholder 5">
            <a:extLst>
              <a:ext uri="{FF2B5EF4-FFF2-40B4-BE49-F238E27FC236}">
                <a16:creationId xmlns:a16="http://schemas.microsoft.com/office/drawing/2014/main" id="{64367D5E-B141-FB4F-B9F2-AA1E5DB395B4}"/>
              </a:ext>
            </a:extLst>
          </p:cNvPr>
          <p:cNvSpPr>
            <a:spLocks noGrp="1"/>
          </p:cNvSpPr>
          <p:nvPr>
            <p:ph type="body" sz="quarter" idx="29"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Tree>
    <p:extLst>
      <p:ext uri="{BB962C8B-B14F-4D97-AF65-F5344CB8AC3E}">
        <p14:creationId xmlns:p14="http://schemas.microsoft.com/office/powerpoint/2010/main" val="4268142489"/>
      </p:ext>
    </p:extLst>
  </p:cSld>
  <p:clrMapOvr>
    <a:masterClrMapping/>
  </p:clrMapOvr>
</p:sldLayout>
</file>

<file path=ppt/slideLayouts/slideLayout1848.xml><?xml version="1.0" encoding="utf-8"?>
<p:sldLayout xmlns:a="http://schemas.openxmlformats.org/drawingml/2006/main" xmlns:r="http://schemas.openxmlformats.org/officeDocument/2006/relationships" xmlns:p="http://schemas.openxmlformats.org/presentationml/2006/main" preserve="1" userDrawn="1">
  <p:cSld name="Right Content layout w/image 1">
    <p:spTree>
      <p:nvGrpSpPr>
        <p:cNvPr id="1" name=""/>
        <p:cNvGrpSpPr/>
        <p:nvPr/>
      </p:nvGrpSpPr>
      <p:grpSpPr>
        <a:xfrm>
          <a:off x="0" y="0"/>
          <a:ext cx="0" cy="0"/>
          <a:chOff x="0" y="0"/>
          <a:chExt cx="0" cy="0"/>
        </a:xfrm>
      </p:grpSpPr>
      <p:sp>
        <p:nvSpPr>
          <p:cNvPr id="10" name="Picture Placeholder 4">
            <a:extLst>
              <a:ext uri="{FF2B5EF4-FFF2-40B4-BE49-F238E27FC236}">
                <a16:creationId xmlns:a16="http://schemas.microsoft.com/office/drawing/2014/main" id="{62842C09-CEE8-9C45-B9C8-905D7BEC17B1}"/>
              </a:ext>
            </a:extLst>
          </p:cNvPr>
          <p:cNvSpPr>
            <a:spLocks noGrp="1"/>
          </p:cNvSpPr>
          <p:nvPr>
            <p:ph type="pic" sz="quarter" idx="23" hasCustomPrompt="1"/>
          </p:nvPr>
        </p:nvSpPr>
        <p:spPr>
          <a:xfrm>
            <a:off x="1056008" y="2192655"/>
            <a:ext cx="2652470" cy="3003550"/>
          </a:xfrm>
        </p:spPr>
        <p:txBody>
          <a:bodyPr anchor="ctr">
            <a:normAutofit/>
          </a:bodyPr>
          <a:lstStyle>
            <a:lvl1pPr algn="ctr">
              <a:defRPr sz="2800" b="1">
                <a:solidFill>
                  <a:srgbClr val="E63888"/>
                </a:solidFill>
              </a:defRPr>
            </a:lvl1pPr>
          </a:lstStyle>
          <a:p>
            <a:r>
              <a:rPr lang="en-US"/>
              <a:t>Insert Image Here</a:t>
            </a:r>
          </a:p>
        </p:txBody>
      </p:sp>
      <p:sp>
        <p:nvSpPr>
          <p:cNvPr id="2" name="Title 1">
            <a:extLst>
              <a:ext uri="{FF2B5EF4-FFF2-40B4-BE49-F238E27FC236}">
                <a16:creationId xmlns:a16="http://schemas.microsoft.com/office/drawing/2014/main" id="{5804AD91-C429-704C-9423-71DB04F48281}"/>
              </a:ext>
            </a:extLst>
          </p:cNvPr>
          <p:cNvSpPr>
            <a:spLocks noGrp="1"/>
          </p:cNvSpPr>
          <p:nvPr>
            <p:ph type="title" hasCustomPrompt="1"/>
          </p:nvPr>
        </p:nvSpPr>
        <p:spPr/>
        <p:txBody>
          <a:bodyPr/>
          <a:lstStyle>
            <a:lvl1pPr>
              <a:defRPr>
                <a:solidFill>
                  <a:srgbClr val="1D4F91"/>
                </a:solidFill>
              </a:defRPr>
            </a:lvl1pPr>
          </a:lstStyle>
          <a:p>
            <a:r>
              <a:rPr lang="en-US"/>
              <a:t>Headline preset in 32pt bolded for emphasis</a:t>
            </a:r>
          </a:p>
        </p:txBody>
      </p:sp>
      <p:sp>
        <p:nvSpPr>
          <p:cNvPr id="7" name="Footer Placeholder 6">
            <a:extLst>
              <a:ext uri="{FF2B5EF4-FFF2-40B4-BE49-F238E27FC236}">
                <a16:creationId xmlns:a16="http://schemas.microsoft.com/office/drawing/2014/main" id="{C8A59E2B-76E0-5047-B0D0-8092E11D168F}"/>
              </a:ext>
            </a:extLst>
          </p:cNvPr>
          <p:cNvSpPr>
            <a:spLocks noGrp="1"/>
          </p:cNvSpPr>
          <p:nvPr>
            <p:ph type="ftr" sz="quarter" idx="21"/>
          </p:nvPr>
        </p:nvSpPr>
        <p:spPr/>
        <p:txBody>
          <a:bodyPr/>
          <a:lstStyle>
            <a:lvl1pPr>
              <a:defRPr>
                <a:solidFill>
                  <a:srgbClr val="63666A"/>
                </a:solidFill>
              </a:defRPr>
            </a:lvl1p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9" name="Text Placeholder 8">
            <a:extLst>
              <a:ext uri="{FF2B5EF4-FFF2-40B4-BE49-F238E27FC236}">
                <a16:creationId xmlns:a16="http://schemas.microsoft.com/office/drawing/2014/main" id="{4F537321-ADAB-0942-B771-E7DAB19FA401}"/>
              </a:ext>
            </a:extLst>
          </p:cNvPr>
          <p:cNvSpPr>
            <a:spLocks noGrp="1"/>
          </p:cNvSpPr>
          <p:nvPr>
            <p:ph type="body" sz="quarter" idx="22" hasCustomPrompt="1"/>
          </p:nvPr>
        </p:nvSpPr>
        <p:spPr>
          <a:xfrm>
            <a:off x="4572127" y="2011680"/>
            <a:ext cx="7159625" cy="3365500"/>
          </a:xfrm>
        </p:spPr>
        <p:txBody>
          <a:bodyPr>
            <a:noAutofit/>
          </a:bodyPr>
          <a:lstStyle>
            <a:lvl1pPr>
              <a:lnSpc>
                <a:spcPct val="110000"/>
              </a:lnSpc>
              <a:spcBef>
                <a:spcPts val="2200"/>
              </a:spcBef>
              <a:defRPr sz="1800" b="1">
                <a:solidFill>
                  <a:srgbClr val="1D4F91"/>
                </a:solidFill>
              </a:defRPr>
            </a:lvl1pPr>
            <a:lvl2pPr marL="0" indent="0">
              <a:lnSpc>
                <a:spcPct val="110000"/>
              </a:lnSpc>
              <a:buFontTx/>
              <a:buNone/>
              <a:tabLst/>
              <a:defRPr sz="1600">
                <a:solidFill>
                  <a:srgbClr val="63666A"/>
                </a:solidFill>
              </a:defRPr>
            </a:lvl2pPr>
            <a:lvl3pPr marL="349250" indent="-169863">
              <a:lnSpc>
                <a:spcPct val="110000"/>
              </a:lnSpc>
              <a:buFont typeface="Arial" panose="020B0604020202020204" pitchFamily="34" charset="0"/>
              <a:buChar char="•"/>
              <a:tabLst/>
              <a:defRPr sz="1600">
                <a:solidFill>
                  <a:srgbClr val="63666A"/>
                </a:solidFill>
              </a:defRPr>
            </a:lvl3pPr>
            <a:lvl4pPr marL="520700" indent="-173038">
              <a:lnSpc>
                <a:spcPct val="110000"/>
              </a:lnSpc>
              <a:buFont typeface="System Font Regular"/>
              <a:buChar char="–"/>
              <a:tabLst/>
              <a:defRPr sz="1600">
                <a:solidFill>
                  <a:srgbClr val="63666A"/>
                </a:solidFill>
              </a:defRPr>
            </a:lvl4pPr>
            <a:lvl5pPr marL="693738" indent="-174625">
              <a:lnSpc>
                <a:spcPct val="110000"/>
              </a:lnSpc>
              <a:buFont typeface="Arial" panose="020B0604020202020204" pitchFamily="34" charset="0"/>
              <a:buChar char="•"/>
              <a:tabLst/>
              <a:defRPr sz="1600">
                <a:solidFill>
                  <a:srgbClr val="63666A"/>
                </a:solidFill>
              </a:defRPr>
            </a:lvl5pPr>
            <a:lvl6pPr marL="868363" indent="-176213">
              <a:lnSpc>
                <a:spcPct val="110000"/>
              </a:lnSpc>
              <a:buFont typeface="System Font Regular"/>
              <a:buChar char="–"/>
              <a:tabLst/>
              <a:defRPr sz="1600">
                <a:solidFill>
                  <a:srgbClr val="63666A"/>
                </a:solidFill>
              </a:defRPr>
            </a:lvl6pPr>
          </a:lstStyle>
          <a:p>
            <a:pPr lvl="0"/>
            <a:r>
              <a:rPr lang="en-US"/>
              <a:t>Title in preset 16pt Arial Bold</a:t>
            </a:r>
          </a:p>
          <a:p>
            <a:pPr lvl="1"/>
            <a:r>
              <a:rPr lang="en-US"/>
              <a:t>First level</a:t>
            </a:r>
          </a:p>
          <a:p>
            <a:pPr lvl="2"/>
            <a:r>
              <a:rPr lang="en-US"/>
              <a:t>Second level</a:t>
            </a:r>
          </a:p>
          <a:p>
            <a:pPr lvl="3"/>
            <a:r>
              <a:rPr lang="en-US"/>
              <a:t>Third level</a:t>
            </a:r>
          </a:p>
          <a:p>
            <a:pPr lvl="4"/>
            <a:r>
              <a:rPr lang="en-US"/>
              <a:t>Fourth level</a:t>
            </a:r>
          </a:p>
          <a:p>
            <a:pPr lvl="5"/>
            <a:r>
              <a:rPr lang="en-US"/>
              <a:t>Fifth level</a:t>
            </a:r>
          </a:p>
        </p:txBody>
      </p:sp>
      <p:sp>
        <p:nvSpPr>
          <p:cNvPr id="12" name="Text Placeholder 5">
            <a:extLst>
              <a:ext uri="{FF2B5EF4-FFF2-40B4-BE49-F238E27FC236}">
                <a16:creationId xmlns:a16="http://schemas.microsoft.com/office/drawing/2014/main" id="{DC8886A5-0D6C-9B44-AC3B-88B8128862CE}"/>
              </a:ext>
            </a:extLst>
          </p:cNvPr>
          <p:cNvSpPr>
            <a:spLocks noGrp="1"/>
          </p:cNvSpPr>
          <p:nvPr>
            <p:ph type="body" sz="quarter" idx="24"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Tree>
    <p:extLst>
      <p:ext uri="{BB962C8B-B14F-4D97-AF65-F5344CB8AC3E}">
        <p14:creationId xmlns:p14="http://schemas.microsoft.com/office/powerpoint/2010/main" val="1175238597"/>
      </p:ext>
    </p:extLst>
  </p:cSld>
  <p:clrMapOvr>
    <a:masterClrMapping/>
  </p:clrMapOvr>
</p:sldLayout>
</file>

<file path=ppt/slideLayouts/slideLayout1849.xml><?xml version="1.0" encoding="utf-8"?>
<p:sldLayout xmlns:a="http://schemas.openxmlformats.org/drawingml/2006/main" xmlns:r="http://schemas.openxmlformats.org/officeDocument/2006/relationships" xmlns:p="http://schemas.openxmlformats.org/presentationml/2006/main" preserve="1" userDrawn="1">
  <p:cSld name="Content layout w/image 1">
    <p:spTree>
      <p:nvGrpSpPr>
        <p:cNvPr id="1" name=""/>
        <p:cNvGrpSpPr/>
        <p:nvPr/>
      </p:nvGrpSpPr>
      <p:grpSpPr>
        <a:xfrm>
          <a:off x="0" y="0"/>
          <a:ext cx="0" cy="0"/>
          <a:chOff x="0" y="0"/>
          <a:chExt cx="0" cy="0"/>
        </a:xfrm>
      </p:grpSpPr>
      <p:sp>
        <p:nvSpPr>
          <p:cNvPr id="11" name="Text Placeholder 6">
            <a:extLst>
              <a:ext uri="{FF2B5EF4-FFF2-40B4-BE49-F238E27FC236}">
                <a16:creationId xmlns:a16="http://schemas.microsoft.com/office/drawing/2014/main" id="{8C3C780E-571F-3243-B46B-ACDCD512A9AA}"/>
              </a:ext>
            </a:extLst>
          </p:cNvPr>
          <p:cNvSpPr>
            <a:spLocks noGrp="1"/>
          </p:cNvSpPr>
          <p:nvPr>
            <p:ph type="body" sz="quarter" idx="26" hasCustomPrompt="1"/>
          </p:nvPr>
        </p:nvSpPr>
        <p:spPr>
          <a:xfrm>
            <a:off x="457199" y="2011680"/>
            <a:ext cx="7470949" cy="3649755"/>
          </a:xfrm>
        </p:spPr>
        <p:txBody>
          <a:bodyPr/>
          <a:lstStyle>
            <a:lvl1pPr>
              <a:lnSpc>
                <a:spcPct val="110000"/>
              </a:lnSpc>
              <a:spcBef>
                <a:spcPts val="500"/>
              </a:spcBef>
              <a:defRPr sz="1600" b="0">
                <a:solidFill>
                  <a:srgbClr val="63666A"/>
                </a:solidFill>
              </a:defRPr>
            </a:lvl1pPr>
            <a:lvl2pPr marL="0" indent="0">
              <a:lnSpc>
                <a:spcPct val="100000"/>
              </a:lnSpc>
              <a:buNone/>
              <a:defRPr sz="1600"/>
            </a:lvl2pPr>
            <a:lvl3pPr marL="347472" indent="-174625">
              <a:lnSpc>
                <a:spcPct val="110000"/>
              </a:lnSpc>
              <a:buFont typeface="Arial" panose="020B0604020202020204" pitchFamily="34" charset="0"/>
              <a:buChar char="•"/>
              <a:tabLst/>
              <a:defRPr sz="1600"/>
            </a:lvl3pPr>
            <a:lvl4pPr marL="521208" indent="-173736">
              <a:lnSpc>
                <a:spcPct val="110000"/>
              </a:lnSpc>
              <a:buFont typeface="System Font Regular"/>
              <a:buChar char="–"/>
              <a:tabLst/>
              <a:defRPr sz="1600"/>
            </a:lvl4pPr>
            <a:lvl5pPr marL="694944" indent="-174625">
              <a:lnSpc>
                <a:spcPct val="110000"/>
              </a:lnSpc>
              <a:buFont typeface="Arial" panose="020B0604020202020204" pitchFamily="34" charset="0"/>
              <a:buChar char="•"/>
              <a:tabLst/>
              <a:defRPr sz="1600"/>
            </a:lvl5pPr>
            <a:lvl6pPr marL="868680" indent="-173736">
              <a:lnSpc>
                <a:spcPct val="110000"/>
              </a:lnSpc>
              <a:buFont typeface="System Font Regular"/>
              <a:buChar char="–"/>
              <a:tabLst/>
              <a:defRPr sz="1600">
                <a:solidFill>
                  <a:srgbClr val="63666A"/>
                </a:solidFill>
              </a:defRPr>
            </a:lvl6pPr>
          </a:lstStyle>
          <a:p>
            <a:pPr lvl="0"/>
            <a:r>
              <a:rPr lang="en-US"/>
              <a:t>First level</a:t>
            </a:r>
          </a:p>
          <a:p>
            <a:pPr lvl="2"/>
            <a:r>
              <a:rPr lang="en-US"/>
              <a:t>Second level</a:t>
            </a:r>
          </a:p>
          <a:p>
            <a:pPr lvl="3"/>
            <a:r>
              <a:rPr lang="en-US"/>
              <a:t>Third level</a:t>
            </a:r>
          </a:p>
          <a:p>
            <a:pPr lvl="4"/>
            <a:r>
              <a:rPr lang="en-US"/>
              <a:t>Fourth level</a:t>
            </a:r>
          </a:p>
          <a:p>
            <a:pPr lvl="5"/>
            <a:r>
              <a:rPr lang="en-US"/>
              <a:t>Fifth level</a:t>
            </a:r>
          </a:p>
          <a:p>
            <a:pPr lvl="5"/>
            <a:endParaRPr lang="en-US"/>
          </a:p>
        </p:txBody>
      </p:sp>
      <p:sp>
        <p:nvSpPr>
          <p:cNvPr id="4" name="Picture Placeholder 3">
            <a:extLst>
              <a:ext uri="{FF2B5EF4-FFF2-40B4-BE49-F238E27FC236}">
                <a16:creationId xmlns:a16="http://schemas.microsoft.com/office/drawing/2014/main" id="{0911BB0F-C422-F441-B143-68041FAA19D3}"/>
              </a:ext>
            </a:extLst>
          </p:cNvPr>
          <p:cNvSpPr>
            <a:spLocks noGrp="1"/>
          </p:cNvSpPr>
          <p:nvPr>
            <p:ph type="pic" sz="quarter" idx="25" hasCustomPrompt="1"/>
          </p:nvPr>
        </p:nvSpPr>
        <p:spPr>
          <a:xfrm>
            <a:off x="8302625" y="0"/>
            <a:ext cx="3889375" cy="6858000"/>
          </a:xfrm>
        </p:spPr>
        <p:txBody>
          <a:bodyPr anchor="ctr">
            <a:normAutofit/>
          </a:bodyPr>
          <a:lstStyle>
            <a:lvl1pPr algn="ctr">
              <a:defRPr sz="2000" b="1">
                <a:solidFill>
                  <a:srgbClr val="E63888"/>
                </a:solidFill>
              </a:defRPr>
            </a:lvl1pPr>
          </a:lstStyle>
          <a:p>
            <a:r>
              <a:rPr lang="en-US"/>
              <a:t>[insert image here]</a:t>
            </a:r>
          </a:p>
        </p:txBody>
      </p:sp>
      <p:sp>
        <p:nvSpPr>
          <p:cNvPr id="2" name="Title 1">
            <a:extLst>
              <a:ext uri="{FF2B5EF4-FFF2-40B4-BE49-F238E27FC236}">
                <a16:creationId xmlns:a16="http://schemas.microsoft.com/office/drawing/2014/main" id="{5804AD91-C429-704C-9423-71DB04F48281}"/>
              </a:ext>
            </a:extLst>
          </p:cNvPr>
          <p:cNvSpPr>
            <a:spLocks noGrp="1"/>
          </p:cNvSpPr>
          <p:nvPr>
            <p:ph type="title" hasCustomPrompt="1"/>
          </p:nvPr>
        </p:nvSpPr>
        <p:spPr>
          <a:xfrm>
            <a:off x="457200" y="457200"/>
            <a:ext cx="7470949" cy="897127"/>
          </a:xfrm>
        </p:spPr>
        <p:txBody>
          <a:bodyPr/>
          <a:lstStyle>
            <a:lvl1pPr>
              <a:defRPr>
                <a:solidFill>
                  <a:srgbClr val="1D4F91"/>
                </a:solidFill>
              </a:defRPr>
            </a:lvl1pPr>
          </a:lstStyle>
          <a:p>
            <a:r>
              <a:rPr lang="en-US"/>
              <a:t>Headline preset in 32pt bolded for emphasis</a:t>
            </a:r>
          </a:p>
        </p:txBody>
      </p:sp>
      <p:sp>
        <p:nvSpPr>
          <p:cNvPr id="7" name="Footer Placeholder 6">
            <a:extLst>
              <a:ext uri="{FF2B5EF4-FFF2-40B4-BE49-F238E27FC236}">
                <a16:creationId xmlns:a16="http://schemas.microsoft.com/office/drawing/2014/main" id="{C8A59E2B-76E0-5047-B0D0-8092E11D168F}"/>
              </a:ext>
            </a:extLst>
          </p:cNvPr>
          <p:cNvSpPr>
            <a:spLocks noGrp="1"/>
          </p:cNvSpPr>
          <p:nvPr>
            <p:ph type="ftr" sz="quarter" idx="21"/>
          </p:nvPr>
        </p:nvSpPr>
        <p:spPr/>
        <p:txBody>
          <a:bodyPr/>
          <a:lstStyle>
            <a:lvl1pPr>
              <a:defRPr>
                <a:solidFill>
                  <a:srgbClr val="63666A"/>
                </a:solidFill>
              </a:defRPr>
            </a:lvl1p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12" name="Text Placeholder 5">
            <a:extLst>
              <a:ext uri="{FF2B5EF4-FFF2-40B4-BE49-F238E27FC236}">
                <a16:creationId xmlns:a16="http://schemas.microsoft.com/office/drawing/2014/main" id="{DC8886A5-0D6C-9B44-AC3B-88B8128862CE}"/>
              </a:ext>
            </a:extLst>
          </p:cNvPr>
          <p:cNvSpPr>
            <a:spLocks noGrp="1"/>
          </p:cNvSpPr>
          <p:nvPr>
            <p:ph type="body" sz="quarter" idx="24" hasCustomPrompt="1"/>
          </p:nvPr>
        </p:nvSpPr>
        <p:spPr>
          <a:xfrm>
            <a:off x="457200" y="1384472"/>
            <a:ext cx="7470949"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Tree>
    <p:extLst>
      <p:ext uri="{BB962C8B-B14F-4D97-AF65-F5344CB8AC3E}">
        <p14:creationId xmlns:p14="http://schemas.microsoft.com/office/powerpoint/2010/main" val="337174870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p:cSld name="1_Content and Image x1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269425" cy="4449762"/>
          </a:xfrm>
          <a:prstGeom prst="roundRect">
            <a:avLst>
              <a:gd name="adj" fmla="val 2427"/>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6128294" y="1766887"/>
            <a:ext cx="5269425" cy="4448176"/>
          </a:xfrm>
          <a:prstGeom prst="roundRect">
            <a:avLst>
              <a:gd name="adj" fmla="val 2428"/>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638480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50.xml><?xml version="1.0" encoding="utf-8"?>
<p:sldLayout xmlns:a="http://schemas.openxmlformats.org/drawingml/2006/main" xmlns:r="http://schemas.openxmlformats.org/officeDocument/2006/relationships" xmlns:p="http://schemas.openxmlformats.org/presentationml/2006/main" preserve="1" userDrawn="1">
  <p:cSld name="Content layout w/image 2">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0911BB0F-C422-F441-B143-68041FAA19D3}"/>
              </a:ext>
            </a:extLst>
          </p:cNvPr>
          <p:cNvSpPr>
            <a:spLocks noGrp="1"/>
          </p:cNvSpPr>
          <p:nvPr>
            <p:ph type="pic" sz="quarter" idx="25" hasCustomPrompt="1"/>
          </p:nvPr>
        </p:nvSpPr>
        <p:spPr>
          <a:xfrm>
            <a:off x="6096001" y="0"/>
            <a:ext cx="6096000" cy="6858000"/>
          </a:xfrm>
        </p:spPr>
        <p:txBody>
          <a:bodyPr anchor="ctr">
            <a:normAutofit/>
          </a:bodyPr>
          <a:lstStyle>
            <a:lvl1pPr algn="ctr">
              <a:defRPr sz="2000" b="1">
                <a:solidFill>
                  <a:srgbClr val="E63888"/>
                </a:solidFill>
              </a:defRPr>
            </a:lvl1pPr>
          </a:lstStyle>
          <a:p>
            <a:r>
              <a:rPr lang="en-US"/>
              <a:t>[insert image here]</a:t>
            </a:r>
          </a:p>
        </p:txBody>
      </p:sp>
      <p:sp>
        <p:nvSpPr>
          <p:cNvPr id="2" name="Title 1">
            <a:extLst>
              <a:ext uri="{FF2B5EF4-FFF2-40B4-BE49-F238E27FC236}">
                <a16:creationId xmlns:a16="http://schemas.microsoft.com/office/drawing/2014/main" id="{5804AD91-C429-704C-9423-71DB04F48281}"/>
              </a:ext>
            </a:extLst>
          </p:cNvPr>
          <p:cNvSpPr>
            <a:spLocks noGrp="1"/>
          </p:cNvSpPr>
          <p:nvPr>
            <p:ph type="title" hasCustomPrompt="1"/>
          </p:nvPr>
        </p:nvSpPr>
        <p:spPr>
          <a:xfrm>
            <a:off x="457200" y="457200"/>
            <a:ext cx="5290457" cy="897127"/>
          </a:xfrm>
        </p:spPr>
        <p:txBody>
          <a:bodyPr/>
          <a:lstStyle>
            <a:lvl1pPr>
              <a:defRPr b="1">
                <a:solidFill>
                  <a:srgbClr val="1D4F91"/>
                </a:solidFill>
              </a:defRPr>
            </a:lvl1pPr>
          </a:lstStyle>
          <a:p>
            <a:r>
              <a:rPr lang="en-US"/>
              <a:t>Headline preset in 32pt bolded for emphasis</a:t>
            </a:r>
          </a:p>
        </p:txBody>
      </p:sp>
      <p:sp>
        <p:nvSpPr>
          <p:cNvPr id="7" name="Footer Placeholder 6">
            <a:extLst>
              <a:ext uri="{FF2B5EF4-FFF2-40B4-BE49-F238E27FC236}">
                <a16:creationId xmlns:a16="http://schemas.microsoft.com/office/drawing/2014/main" id="{C8A59E2B-76E0-5047-B0D0-8092E11D168F}"/>
              </a:ext>
            </a:extLst>
          </p:cNvPr>
          <p:cNvSpPr>
            <a:spLocks noGrp="1"/>
          </p:cNvSpPr>
          <p:nvPr>
            <p:ph type="ftr" sz="quarter" idx="21"/>
          </p:nvPr>
        </p:nvSpPr>
        <p:spPr/>
        <p:txBody>
          <a:bodyPr/>
          <a:lstStyle>
            <a:lvl1pPr>
              <a:defRPr>
                <a:solidFill>
                  <a:srgbClr val="63666A"/>
                </a:solidFill>
              </a:defRPr>
            </a:lvl1p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9" name="Text Placeholder 8">
            <a:extLst>
              <a:ext uri="{FF2B5EF4-FFF2-40B4-BE49-F238E27FC236}">
                <a16:creationId xmlns:a16="http://schemas.microsoft.com/office/drawing/2014/main" id="{4F537321-ADAB-0942-B771-E7DAB19FA401}"/>
              </a:ext>
            </a:extLst>
          </p:cNvPr>
          <p:cNvSpPr>
            <a:spLocks noGrp="1"/>
          </p:cNvSpPr>
          <p:nvPr>
            <p:ph type="body" sz="quarter" idx="22" hasCustomPrompt="1"/>
          </p:nvPr>
        </p:nvSpPr>
        <p:spPr>
          <a:xfrm>
            <a:off x="457200" y="2011680"/>
            <a:ext cx="5290457" cy="3365500"/>
          </a:xfrm>
        </p:spPr>
        <p:txBody>
          <a:bodyPr>
            <a:noAutofit/>
          </a:bodyPr>
          <a:lstStyle>
            <a:lvl1pPr>
              <a:lnSpc>
                <a:spcPct val="100000"/>
              </a:lnSpc>
              <a:spcBef>
                <a:spcPts val="2200"/>
              </a:spcBef>
              <a:defRPr sz="1800" b="1">
                <a:solidFill>
                  <a:srgbClr val="1D4F91"/>
                </a:solidFill>
              </a:defRPr>
            </a:lvl1pPr>
            <a:lvl2pPr marL="0" indent="0">
              <a:lnSpc>
                <a:spcPct val="110000"/>
              </a:lnSpc>
              <a:buFontTx/>
              <a:buNone/>
              <a:tabLst/>
              <a:defRPr sz="1600">
                <a:solidFill>
                  <a:srgbClr val="63666A"/>
                </a:solidFill>
              </a:defRPr>
            </a:lvl2pPr>
            <a:lvl3pPr marL="347472" indent="-173736">
              <a:lnSpc>
                <a:spcPct val="110000"/>
              </a:lnSpc>
              <a:buFont typeface="Arial" panose="020B0604020202020204" pitchFamily="34" charset="0"/>
              <a:buChar char="•"/>
              <a:tabLst/>
              <a:defRPr sz="1600">
                <a:solidFill>
                  <a:srgbClr val="63666A"/>
                </a:solidFill>
              </a:defRPr>
            </a:lvl3pPr>
            <a:lvl4pPr marL="521208" indent="-173736">
              <a:lnSpc>
                <a:spcPct val="110000"/>
              </a:lnSpc>
              <a:buFont typeface="System Font Regular"/>
              <a:buChar char="–"/>
              <a:tabLst/>
              <a:defRPr sz="1600">
                <a:solidFill>
                  <a:srgbClr val="63666A"/>
                </a:solidFill>
              </a:defRPr>
            </a:lvl4pPr>
            <a:lvl5pPr marL="694944" indent="-173736">
              <a:lnSpc>
                <a:spcPct val="110000"/>
              </a:lnSpc>
              <a:buFont typeface="Arial" panose="020B0604020202020204" pitchFamily="34" charset="0"/>
              <a:buChar char="•"/>
              <a:tabLst/>
              <a:defRPr sz="1600">
                <a:solidFill>
                  <a:srgbClr val="63666A"/>
                </a:solidFill>
              </a:defRPr>
            </a:lvl5pPr>
            <a:lvl6pPr marL="868680" indent="-176213">
              <a:lnSpc>
                <a:spcPct val="110000"/>
              </a:lnSpc>
              <a:buFont typeface="System Font Regular"/>
              <a:buChar char="–"/>
              <a:tabLst/>
              <a:defRPr sz="1600">
                <a:solidFill>
                  <a:srgbClr val="63666A"/>
                </a:solidFill>
              </a:defRPr>
            </a:lvl6pPr>
          </a:lstStyle>
          <a:p>
            <a:pPr lvl="1"/>
            <a:r>
              <a:rPr lang="en-US"/>
              <a:t>First item</a:t>
            </a:r>
          </a:p>
          <a:p>
            <a:pPr lvl="2"/>
            <a:r>
              <a:rPr lang="en-US"/>
              <a:t>Second level</a:t>
            </a:r>
          </a:p>
          <a:p>
            <a:pPr lvl="3"/>
            <a:r>
              <a:rPr lang="en-US"/>
              <a:t>Third level</a:t>
            </a:r>
          </a:p>
          <a:p>
            <a:pPr lvl="4"/>
            <a:r>
              <a:rPr lang="en-US"/>
              <a:t>Fourth level</a:t>
            </a:r>
          </a:p>
          <a:p>
            <a:pPr lvl="5"/>
            <a:r>
              <a:rPr lang="en-US"/>
              <a:t>Fifth level</a:t>
            </a:r>
          </a:p>
        </p:txBody>
      </p:sp>
      <p:sp>
        <p:nvSpPr>
          <p:cNvPr id="12" name="Text Placeholder 5">
            <a:extLst>
              <a:ext uri="{FF2B5EF4-FFF2-40B4-BE49-F238E27FC236}">
                <a16:creationId xmlns:a16="http://schemas.microsoft.com/office/drawing/2014/main" id="{DC8886A5-0D6C-9B44-AC3B-88B8128862CE}"/>
              </a:ext>
            </a:extLst>
          </p:cNvPr>
          <p:cNvSpPr>
            <a:spLocks noGrp="1"/>
          </p:cNvSpPr>
          <p:nvPr>
            <p:ph type="body" sz="quarter" idx="24" hasCustomPrompt="1"/>
          </p:nvPr>
        </p:nvSpPr>
        <p:spPr>
          <a:xfrm>
            <a:off x="457200" y="1384472"/>
            <a:ext cx="5290457"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Tree>
    <p:extLst>
      <p:ext uri="{BB962C8B-B14F-4D97-AF65-F5344CB8AC3E}">
        <p14:creationId xmlns:p14="http://schemas.microsoft.com/office/powerpoint/2010/main" val="1381114212"/>
      </p:ext>
    </p:extLst>
  </p:cSld>
  <p:clrMapOvr>
    <a:masterClrMapping/>
  </p:clrMapOvr>
</p:sldLayout>
</file>

<file path=ppt/slideLayouts/slideLayout1851.xml><?xml version="1.0" encoding="utf-8"?>
<p:sldLayout xmlns:a="http://schemas.openxmlformats.org/drawingml/2006/main" xmlns:r="http://schemas.openxmlformats.org/officeDocument/2006/relationships" xmlns:p="http://schemas.openxmlformats.org/presentationml/2006/main" preserve="1" userDrawn="1">
  <p:cSld name="Content layout w/image 3">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0911BB0F-C422-F441-B143-68041FAA19D3}"/>
              </a:ext>
            </a:extLst>
          </p:cNvPr>
          <p:cNvSpPr>
            <a:spLocks noGrp="1"/>
          </p:cNvSpPr>
          <p:nvPr>
            <p:ph type="pic" sz="quarter" idx="25" hasCustomPrompt="1"/>
          </p:nvPr>
        </p:nvSpPr>
        <p:spPr>
          <a:xfrm>
            <a:off x="4572000" y="0"/>
            <a:ext cx="7620001" cy="6858000"/>
          </a:xfrm>
        </p:spPr>
        <p:txBody>
          <a:bodyPr anchor="ctr">
            <a:normAutofit/>
          </a:bodyPr>
          <a:lstStyle>
            <a:lvl1pPr algn="ctr">
              <a:defRPr sz="2000" b="1">
                <a:solidFill>
                  <a:srgbClr val="E63888"/>
                </a:solidFill>
              </a:defRPr>
            </a:lvl1pPr>
          </a:lstStyle>
          <a:p>
            <a:r>
              <a:rPr lang="en-US"/>
              <a:t>[insert image here]</a:t>
            </a:r>
          </a:p>
        </p:txBody>
      </p:sp>
      <p:sp>
        <p:nvSpPr>
          <p:cNvPr id="2" name="Title 1">
            <a:extLst>
              <a:ext uri="{FF2B5EF4-FFF2-40B4-BE49-F238E27FC236}">
                <a16:creationId xmlns:a16="http://schemas.microsoft.com/office/drawing/2014/main" id="{5804AD91-C429-704C-9423-71DB04F48281}"/>
              </a:ext>
            </a:extLst>
          </p:cNvPr>
          <p:cNvSpPr>
            <a:spLocks noGrp="1"/>
          </p:cNvSpPr>
          <p:nvPr>
            <p:ph type="title" hasCustomPrompt="1"/>
          </p:nvPr>
        </p:nvSpPr>
        <p:spPr>
          <a:xfrm>
            <a:off x="457200" y="457200"/>
            <a:ext cx="3793253" cy="897127"/>
          </a:xfrm>
        </p:spPr>
        <p:txBody>
          <a:bodyPr/>
          <a:lstStyle>
            <a:lvl1pPr>
              <a:defRPr>
                <a:solidFill>
                  <a:srgbClr val="1D4F91"/>
                </a:solidFill>
              </a:defRPr>
            </a:lvl1pPr>
          </a:lstStyle>
          <a:p>
            <a:r>
              <a:rPr lang="en-US"/>
              <a:t>Headline preset in 32pt bolded for emphasis</a:t>
            </a:r>
          </a:p>
        </p:txBody>
      </p:sp>
      <p:sp>
        <p:nvSpPr>
          <p:cNvPr id="7" name="Footer Placeholder 6">
            <a:extLst>
              <a:ext uri="{FF2B5EF4-FFF2-40B4-BE49-F238E27FC236}">
                <a16:creationId xmlns:a16="http://schemas.microsoft.com/office/drawing/2014/main" id="{C8A59E2B-76E0-5047-B0D0-8092E11D168F}"/>
              </a:ext>
            </a:extLst>
          </p:cNvPr>
          <p:cNvSpPr>
            <a:spLocks noGrp="1"/>
          </p:cNvSpPr>
          <p:nvPr>
            <p:ph type="ftr" sz="quarter" idx="21"/>
          </p:nvPr>
        </p:nvSpPr>
        <p:spPr/>
        <p:txBody>
          <a:bodyPr/>
          <a:lstStyle>
            <a:lvl1pPr>
              <a:defRPr>
                <a:solidFill>
                  <a:srgbClr val="63666A"/>
                </a:solidFill>
              </a:defRPr>
            </a:lvl1p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10" name="Text Placeholder 6">
            <a:extLst>
              <a:ext uri="{FF2B5EF4-FFF2-40B4-BE49-F238E27FC236}">
                <a16:creationId xmlns:a16="http://schemas.microsoft.com/office/drawing/2014/main" id="{14F98F81-97C2-3A43-BFA8-1865B709A0E6}"/>
              </a:ext>
            </a:extLst>
          </p:cNvPr>
          <p:cNvSpPr>
            <a:spLocks noGrp="1"/>
          </p:cNvSpPr>
          <p:nvPr>
            <p:ph type="body" sz="quarter" idx="26" hasCustomPrompt="1"/>
          </p:nvPr>
        </p:nvSpPr>
        <p:spPr>
          <a:xfrm>
            <a:off x="457200" y="2011680"/>
            <a:ext cx="3598985" cy="3649755"/>
          </a:xfrm>
        </p:spPr>
        <p:txBody>
          <a:bodyPr/>
          <a:lstStyle>
            <a:lvl1pPr>
              <a:lnSpc>
                <a:spcPct val="110000"/>
              </a:lnSpc>
              <a:defRPr sz="1800" b="1">
                <a:solidFill>
                  <a:srgbClr val="1D4F91"/>
                </a:solidFill>
              </a:defRPr>
            </a:lvl1pPr>
            <a:lvl2pPr marL="0" indent="0">
              <a:lnSpc>
                <a:spcPct val="110000"/>
              </a:lnSpc>
              <a:buNone/>
              <a:defRPr sz="1600"/>
            </a:lvl2pPr>
            <a:lvl3pPr marL="404813" indent="-174625">
              <a:lnSpc>
                <a:spcPct val="100000"/>
              </a:lnSpc>
              <a:buFont typeface="Arial" panose="020B0604020202020204" pitchFamily="34" charset="0"/>
              <a:buChar char="•"/>
              <a:tabLst/>
              <a:defRPr sz="1600"/>
            </a:lvl3pPr>
            <a:lvl4pPr marL="633413" indent="-230188">
              <a:lnSpc>
                <a:spcPct val="100000"/>
              </a:lnSpc>
              <a:buFont typeface="System Font Regular"/>
              <a:buChar char="–"/>
              <a:tabLst/>
              <a:defRPr sz="1600"/>
            </a:lvl4pPr>
            <a:lvl5pPr marL="809625" indent="-174625">
              <a:lnSpc>
                <a:spcPct val="100000"/>
              </a:lnSpc>
              <a:buFont typeface="Arial" panose="020B0604020202020204" pitchFamily="34" charset="0"/>
              <a:buChar char="•"/>
              <a:tabLst/>
              <a:defRPr sz="1600"/>
            </a:lvl5pPr>
            <a:lvl6pPr marL="809625" indent="0">
              <a:lnSpc>
                <a:spcPct val="100000"/>
              </a:lnSpc>
              <a:buFont typeface="System Font Regular"/>
              <a:buNone/>
              <a:tabLst/>
              <a:defRPr sz="1600">
                <a:solidFill>
                  <a:srgbClr val="63666A"/>
                </a:solidFill>
              </a:defRPr>
            </a:lvl6pPr>
          </a:lstStyle>
          <a:p>
            <a:pPr lvl="0"/>
            <a:r>
              <a:rPr lang="en-US"/>
              <a:t>Subtitle preset in 18pt Arial Bold</a:t>
            </a:r>
          </a:p>
          <a:p>
            <a:pPr lvl="1"/>
            <a:r>
              <a:rPr lang="en-US"/>
              <a:t>The first level of text is ranged left, without any indents or bullet points, over a preset width. The first level of text is ranged left, without any indents or bullet points, over a preset width. The first level of text is ranged left, without any indents or bullet points, over a preset width</a:t>
            </a:r>
          </a:p>
        </p:txBody>
      </p:sp>
    </p:spTree>
    <p:extLst>
      <p:ext uri="{BB962C8B-B14F-4D97-AF65-F5344CB8AC3E}">
        <p14:creationId xmlns:p14="http://schemas.microsoft.com/office/powerpoint/2010/main" val="897347363"/>
      </p:ext>
    </p:extLst>
  </p:cSld>
  <p:clrMapOvr>
    <a:masterClrMapping/>
  </p:clrMapOvr>
</p:sldLayout>
</file>

<file path=ppt/slideLayouts/slideLayout1852.xml><?xml version="1.0" encoding="utf-8"?>
<p:sldLayout xmlns:a="http://schemas.openxmlformats.org/drawingml/2006/main" xmlns:r="http://schemas.openxmlformats.org/officeDocument/2006/relationships" xmlns:p="http://schemas.openxmlformats.org/presentationml/2006/main" preserve="1" userDrawn="1">
  <p:cSld name="Right Content layout w/image 2">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0911BB0F-C422-F441-B143-68041FAA19D3}"/>
              </a:ext>
            </a:extLst>
          </p:cNvPr>
          <p:cNvSpPr>
            <a:spLocks noGrp="1"/>
          </p:cNvSpPr>
          <p:nvPr>
            <p:ph type="pic" sz="quarter" idx="25" hasCustomPrompt="1"/>
          </p:nvPr>
        </p:nvSpPr>
        <p:spPr>
          <a:xfrm>
            <a:off x="0" y="0"/>
            <a:ext cx="6096000" cy="6858000"/>
          </a:xfrm>
        </p:spPr>
        <p:txBody>
          <a:bodyPr anchor="ctr">
            <a:normAutofit/>
          </a:bodyPr>
          <a:lstStyle>
            <a:lvl1pPr algn="ctr">
              <a:defRPr sz="2000" b="1">
                <a:solidFill>
                  <a:srgbClr val="E63888"/>
                </a:solidFill>
              </a:defRPr>
            </a:lvl1pPr>
          </a:lstStyle>
          <a:p>
            <a:r>
              <a:rPr lang="en-US"/>
              <a:t>[insert image here]</a:t>
            </a:r>
          </a:p>
        </p:txBody>
      </p:sp>
      <p:sp>
        <p:nvSpPr>
          <p:cNvPr id="2" name="Title 1">
            <a:extLst>
              <a:ext uri="{FF2B5EF4-FFF2-40B4-BE49-F238E27FC236}">
                <a16:creationId xmlns:a16="http://schemas.microsoft.com/office/drawing/2014/main" id="{5804AD91-C429-704C-9423-71DB04F48281}"/>
              </a:ext>
            </a:extLst>
          </p:cNvPr>
          <p:cNvSpPr>
            <a:spLocks noGrp="1"/>
          </p:cNvSpPr>
          <p:nvPr>
            <p:ph type="title" hasCustomPrompt="1"/>
          </p:nvPr>
        </p:nvSpPr>
        <p:spPr>
          <a:xfrm>
            <a:off x="6496259" y="457200"/>
            <a:ext cx="5290457" cy="897127"/>
          </a:xfrm>
        </p:spPr>
        <p:txBody>
          <a:bodyPr/>
          <a:lstStyle>
            <a:lvl1pPr>
              <a:defRPr>
                <a:solidFill>
                  <a:srgbClr val="1D4F91"/>
                </a:solidFill>
              </a:defRPr>
            </a:lvl1pPr>
          </a:lstStyle>
          <a:p>
            <a:r>
              <a:rPr lang="en-US"/>
              <a:t>Headline preset in 32pt bolded for emphasis</a:t>
            </a:r>
          </a:p>
        </p:txBody>
      </p:sp>
      <p:sp>
        <p:nvSpPr>
          <p:cNvPr id="7" name="Footer Placeholder 6">
            <a:extLst>
              <a:ext uri="{FF2B5EF4-FFF2-40B4-BE49-F238E27FC236}">
                <a16:creationId xmlns:a16="http://schemas.microsoft.com/office/drawing/2014/main" id="{C8A59E2B-76E0-5047-B0D0-8092E11D168F}"/>
              </a:ext>
            </a:extLst>
          </p:cNvPr>
          <p:cNvSpPr>
            <a:spLocks noGrp="1"/>
          </p:cNvSpPr>
          <p:nvPr>
            <p:ph type="ftr" sz="quarter" idx="21"/>
          </p:nvPr>
        </p:nvSpPr>
        <p:spPr/>
        <p:txBody>
          <a:bodyPr/>
          <a:lstStyle>
            <a:lvl1pPr>
              <a:defRPr>
                <a:solidFill>
                  <a:srgbClr val="63666A"/>
                </a:solidFill>
              </a:defRPr>
            </a:lvl1p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9" name="Text Placeholder 8">
            <a:extLst>
              <a:ext uri="{FF2B5EF4-FFF2-40B4-BE49-F238E27FC236}">
                <a16:creationId xmlns:a16="http://schemas.microsoft.com/office/drawing/2014/main" id="{4F537321-ADAB-0942-B771-E7DAB19FA401}"/>
              </a:ext>
            </a:extLst>
          </p:cNvPr>
          <p:cNvSpPr>
            <a:spLocks noGrp="1"/>
          </p:cNvSpPr>
          <p:nvPr>
            <p:ph type="body" sz="quarter" idx="22" hasCustomPrompt="1"/>
          </p:nvPr>
        </p:nvSpPr>
        <p:spPr>
          <a:xfrm>
            <a:off x="6496259" y="3637108"/>
            <a:ext cx="5290457" cy="1740072"/>
          </a:xfrm>
        </p:spPr>
        <p:txBody>
          <a:bodyPr>
            <a:noAutofit/>
          </a:bodyPr>
          <a:lstStyle>
            <a:lvl1pPr>
              <a:lnSpc>
                <a:spcPct val="100000"/>
              </a:lnSpc>
              <a:spcBef>
                <a:spcPts val="2200"/>
              </a:spcBef>
              <a:defRPr sz="1800" b="1">
                <a:solidFill>
                  <a:srgbClr val="1D4F91"/>
                </a:solidFill>
              </a:defRPr>
            </a:lvl1pPr>
            <a:lvl2pPr marL="0" indent="0">
              <a:lnSpc>
                <a:spcPct val="110000"/>
              </a:lnSpc>
              <a:buFontTx/>
              <a:buNone/>
              <a:tabLst/>
              <a:defRPr sz="1600">
                <a:solidFill>
                  <a:srgbClr val="63666A"/>
                </a:solidFill>
              </a:defRPr>
            </a:lvl2pPr>
            <a:lvl3pPr marL="346075" indent="-173038">
              <a:lnSpc>
                <a:spcPct val="110000"/>
              </a:lnSpc>
              <a:buFont typeface="Arial" panose="020B0604020202020204" pitchFamily="34" charset="0"/>
              <a:buChar char="•"/>
              <a:tabLst/>
              <a:defRPr sz="1600">
                <a:solidFill>
                  <a:srgbClr val="63666A"/>
                </a:solidFill>
              </a:defRPr>
            </a:lvl3pPr>
            <a:lvl4pPr marL="521208" indent="-173736">
              <a:lnSpc>
                <a:spcPct val="110000"/>
              </a:lnSpc>
              <a:buFont typeface="System Font Regular"/>
              <a:buChar char="–"/>
              <a:tabLst/>
              <a:defRPr sz="1600">
                <a:solidFill>
                  <a:srgbClr val="63666A"/>
                </a:solidFill>
              </a:defRPr>
            </a:lvl4pPr>
            <a:lvl5pPr marL="694944" indent="-173736">
              <a:lnSpc>
                <a:spcPct val="110000"/>
              </a:lnSpc>
              <a:buFont typeface="Arial" panose="020B0604020202020204" pitchFamily="34" charset="0"/>
              <a:buChar char="•"/>
              <a:tabLst/>
              <a:defRPr sz="1600">
                <a:solidFill>
                  <a:srgbClr val="63666A"/>
                </a:solidFill>
              </a:defRPr>
            </a:lvl5pPr>
            <a:lvl6pPr marL="868363" indent="-176213">
              <a:lnSpc>
                <a:spcPct val="110000"/>
              </a:lnSpc>
              <a:buFont typeface="System Font Regular"/>
              <a:buChar char="–"/>
              <a:tabLst/>
              <a:defRPr sz="1600">
                <a:solidFill>
                  <a:srgbClr val="63666A"/>
                </a:solidFill>
              </a:defRPr>
            </a:lvl6pPr>
          </a:lstStyle>
          <a:p>
            <a:pPr lvl="1"/>
            <a:r>
              <a:rPr lang="en-US"/>
              <a:t>First item</a:t>
            </a:r>
          </a:p>
          <a:p>
            <a:pPr lvl="2"/>
            <a:r>
              <a:rPr lang="en-US"/>
              <a:t>Second level</a:t>
            </a:r>
          </a:p>
          <a:p>
            <a:pPr lvl="3"/>
            <a:r>
              <a:rPr lang="en-US"/>
              <a:t>Third level</a:t>
            </a:r>
          </a:p>
          <a:p>
            <a:pPr lvl="4"/>
            <a:r>
              <a:rPr lang="en-US"/>
              <a:t>Fourth level</a:t>
            </a:r>
          </a:p>
          <a:p>
            <a:pPr lvl="5"/>
            <a:r>
              <a:rPr lang="en-US"/>
              <a:t>Fifth level</a:t>
            </a:r>
          </a:p>
        </p:txBody>
      </p:sp>
      <p:sp>
        <p:nvSpPr>
          <p:cNvPr id="12" name="Text Placeholder 5">
            <a:extLst>
              <a:ext uri="{FF2B5EF4-FFF2-40B4-BE49-F238E27FC236}">
                <a16:creationId xmlns:a16="http://schemas.microsoft.com/office/drawing/2014/main" id="{DC8886A5-0D6C-9B44-AC3B-88B8128862CE}"/>
              </a:ext>
            </a:extLst>
          </p:cNvPr>
          <p:cNvSpPr>
            <a:spLocks noGrp="1"/>
          </p:cNvSpPr>
          <p:nvPr>
            <p:ph type="body" sz="quarter" idx="24" hasCustomPrompt="1"/>
          </p:nvPr>
        </p:nvSpPr>
        <p:spPr>
          <a:xfrm>
            <a:off x="6496259" y="1384472"/>
            <a:ext cx="5290457"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
        <p:nvSpPr>
          <p:cNvPr id="8" name="Picture Placeholder 4">
            <a:extLst>
              <a:ext uri="{FF2B5EF4-FFF2-40B4-BE49-F238E27FC236}">
                <a16:creationId xmlns:a16="http://schemas.microsoft.com/office/drawing/2014/main" id="{5DFDDE22-94EA-B348-B247-B9B0EB13A689}"/>
              </a:ext>
            </a:extLst>
          </p:cNvPr>
          <p:cNvSpPr>
            <a:spLocks noGrp="1"/>
          </p:cNvSpPr>
          <p:nvPr>
            <p:ph type="pic" sz="quarter" idx="26" hasCustomPrompt="1"/>
          </p:nvPr>
        </p:nvSpPr>
        <p:spPr>
          <a:xfrm>
            <a:off x="6496259" y="2011680"/>
            <a:ext cx="1259840" cy="1417320"/>
          </a:xfrm>
        </p:spPr>
        <p:txBody>
          <a:bodyPr anchor="ctr"/>
          <a:lstStyle>
            <a:lvl1pPr algn="ctr">
              <a:defRPr sz="1200" b="1">
                <a:solidFill>
                  <a:srgbClr val="E63888"/>
                </a:solidFill>
              </a:defRPr>
            </a:lvl1pPr>
          </a:lstStyle>
          <a:p>
            <a:r>
              <a:rPr lang="en-US"/>
              <a:t>Insert image here</a:t>
            </a:r>
          </a:p>
        </p:txBody>
      </p:sp>
    </p:spTree>
    <p:extLst>
      <p:ext uri="{BB962C8B-B14F-4D97-AF65-F5344CB8AC3E}">
        <p14:creationId xmlns:p14="http://schemas.microsoft.com/office/powerpoint/2010/main" val="2828334895"/>
      </p:ext>
    </p:extLst>
  </p:cSld>
  <p:clrMapOvr>
    <a:masterClrMapping/>
  </p:clrMapOvr>
</p:sldLayout>
</file>

<file path=ppt/slideLayouts/slideLayout1853.xml><?xml version="1.0" encoding="utf-8"?>
<p:sldLayout xmlns:a="http://schemas.openxmlformats.org/drawingml/2006/main" xmlns:r="http://schemas.openxmlformats.org/officeDocument/2006/relationships" xmlns:p="http://schemas.openxmlformats.org/presentationml/2006/main" preserve="1" userDrawn="1">
  <p:cSld name="Right Content layout w/image 3">
    <p:spTree>
      <p:nvGrpSpPr>
        <p:cNvPr id="1" name=""/>
        <p:cNvGrpSpPr/>
        <p:nvPr/>
      </p:nvGrpSpPr>
      <p:grpSpPr>
        <a:xfrm>
          <a:off x="0" y="0"/>
          <a:ext cx="0" cy="0"/>
          <a:chOff x="0" y="0"/>
          <a:chExt cx="0" cy="0"/>
        </a:xfrm>
      </p:grpSpPr>
      <p:pic>
        <p:nvPicPr>
          <p:cNvPr id="3" name="Picture 2" descr="A picture containing drawing&#10;&#10;Description automatically generated">
            <a:extLst>
              <a:ext uri="{FF2B5EF4-FFF2-40B4-BE49-F238E27FC236}">
                <a16:creationId xmlns:a16="http://schemas.microsoft.com/office/drawing/2014/main" id="{D4DE6D2A-50F7-2549-ABB0-6D1887DC247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857"/>
            <a:ext cx="12192000" cy="6857143"/>
          </a:xfrm>
          <a:prstGeom prst="rect">
            <a:avLst/>
          </a:prstGeom>
        </p:spPr>
      </p:pic>
      <p:sp>
        <p:nvSpPr>
          <p:cNvPr id="5" name="Picture Placeholder 3">
            <a:extLst>
              <a:ext uri="{FF2B5EF4-FFF2-40B4-BE49-F238E27FC236}">
                <a16:creationId xmlns:a16="http://schemas.microsoft.com/office/drawing/2014/main" id="{DD9A7DE3-9425-A443-84FC-990F1894F589}"/>
              </a:ext>
            </a:extLst>
          </p:cNvPr>
          <p:cNvSpPr>
            <a:spLocks noGrp="1"/>
          </p:cNvSpPr>
          <p:nvPr>
            <p:ph type="pic" sz="quarter" idx="20" hasCustomPrompt="1"/>
          </p:nvPr>
        </p:nvSpPr>
        <p:spPr>
          <a:xfrm>
            <a:off x="1004648" y="2514600"/>
            <a:ext cx="2562704" cy="2568575"/>
          </a:xfrm>
        </p:spPr>
        <p:txBody>
          <a:bodyPr anchor="ctr">
            <a:normAutofit/>
          </a:bodyPr>
          <a:lstStyle>
            <a:lvl1pPr algn="ctr">
              <a:defRPr sz="2000" b="1">
                <a:solidFill>
                  <a:srgbClr val="E63888"/>
                </a:solidFill>
              </a:defRPr>
            </a:lvl1pPr>
          </a:lstStyle>
          <a:p>
            <a:r>
              <a:rPr lang="en-US"/>
              <a:t>[Insert image here]</a:t>
            </a:r>
          </a:p>
        </p:txBody>
      </p:sp>
      <p:sp>
        <p:nvSpPr>
          <p:cNvPr id="2" name="Title 1">
            <a:extLst>
              <a:ext uri="{FF2B5EF4-FFF2-40B4-BE49-F238E27FC236}">
                <a16:creationId xmlns:a16="http://schemas.microsoft.com/office/drawing/2014/main" id="{5804AD91-C429-704C-9423-71DB04F48281}"/>
              </a:ext>
            </a:extLst>
          </p:cNvPr>
          <p:cNvSpPr>
            <a:spLocks noGrp="1"/>
          </p:cNvSpPr>
          <p:nvPr>
            <p:ph type="title" hasCustomPrompt="1"/>
          </p:nvPr>
        </p:nvSpPr>
        <p:spPr/>
        <p:txBody>
          <a:bodyPr/>
          <a:lstStyle>
            <a:lvl1pPr>
              <a:defRPr>
                <a:solidFill>
                  <a:schemeClr val="bg1"/>
                </a:solidFill>
              </a:defRPr>
            </a:lvl1pPr>
          </a:lstStyle>
          <a:p>
            <a:r>
              <a:rPr lang="en-US"/>
              <a:t>Headline preset in 32pt bolded for emphasis</a:t>
            </a:r>
          </a:p>
        </p:txBody>
      </p:sp>
      <p:sp>
        <p:nvSpPr>
          <p:cNvPr id="7" name="Footer Placeholder 6">
            <a:extLst>
              <a:ext uri="{FF2B5EF4-FFF2-40B4-BE49-F238E27FC236}">
                <a16:creationId xmlns:a16="http://schemas.microsoft.com/office/drawing/2014/main" id="{C8A59E2B-76E0-5047-B0D0-8092E11D168F}"/>
              </a:ext>
            </a:extLst>
          </p:cNvPr>
          <p:cNvSpPr>
            <a:spLocks noGrp="1"/>
          </p:cNvSpPr>
          <p:nvPr>
            <p:ph type="ftr" sz="quarter" idx="21"/>
          </p:nvPr>
        </p:nvSpPr>
        <p:spPr/>
        <p:txBody>
          <a:bodyPr/>
          <a:lstStyle>
            <a:lvl1pPr>
              <a:defRPr>
                <a:solidFill>
                  <a:schemeClr val="bg1"/>
                </a:solidFill>
              </a:defRPr>
            </a:lvl1p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9" name="Text Placeholder 8">
            <a:extLst>
              <a:ext uri="{FF2B5EF4-FFF2-40B4-BE49-F238E27FC236}">
                <a16:creationId xmlns:a16="http://schemas.microsoft.com/office/drawing/2014/main" id="{4F537321-ADAB-0942-B771-E7DAB19FA401}"/>
              </a:ext>
            </a:extLst>
          </p:cNvPr>
          <p:cNvSpPr>
            <a:spLocks noGrp="1"/>
          </p:cNvSpPr>
          <p:nvPr>
            <p:ph type="body" sz="quarter" idx="22" hasCustomPrompt="1"/>
          </p:nvPr>
        </p:nvSpPr>
        <p:spPr>
          <a:xfrm>
            <a:off x="4572000" y="2011680"/>
            <a:ext cx="7159625" cy="3365500"/>
          </a:xfrm>
        </p:spPr>
        <p:txBody>
          <a:bodyPr>
            <a:noAutofit/>
          </a:bodyPr>
          <a:lstStyle>
            <a:lvl1pPr>
              <a:lnSpc>
                <a:spcPct val="110000"/>
              </a:lnSpc>
              <a:spcBef>
                <a:spcPts val="2200"/>
              </a:spcBef>
              <a:defRPr sz="1800" b="1">
                <a:solidFill>
                  <a:schemeClr val="bg1"/>
                </a:solidFill>
              </a:defRPr>
            </a:lvl1pPr>
            <a:lvl2pPr marL="0" indent="0">
              <a:lnSpc>
                <a:spcPct val="110000"/>
              </a:lnSpc>
              <a:buFontTx/>
              <a:buNone/>
              <a:tabLst/>
              <a:defRPr sz="1800">
                <a:solidFill>
                  <a:schemeClr val="bg1"/>
                </a:solidFill>
              </a:defRPr>
            </a:lvl2pPr>
            <a:lvl3pPr marL="347472" indent="-173736">
              <a:lnSpc>
                <a:spcPct val="110000"/>
              </a:lnSpc>
              <a:buFont typeface="Arial" panose="020B0604020202020204" pitchFamily="34" charset="0"/>
              <a:buChar char="•"/>
              <a:tabLst/>
              <a:defRPr sz="1800">
                <a:solidFill>
                  <a:schemeClr val="bg1"/>
                </a:solidFill>
              </a:defRPr>
            </a:lvl3pPr>
            <a:lvl4pPr marL="523875" indent="-174625">
              <a:lnSpc>
                <a:spcPct val="110000"/>
              </a:lnSpc>
              <a:buFont typeface="System Font Regular"/>
              <a:buChar char="–"/>
              <a:tabLst/>
              <a:defRPr sz="1800">
                <a:solidFill>
                  <a:schemeClr val="bg1"/>
                </a:solidFill>
              </a:defRPr>
            </a:lvl4pPr>
            <a:lvl5pPr marL="694944" indent="-173736">
              <a:lnSpc>
                <a:spcPct val="110000"/>
              </a:lnSpc>
              <a:buFont typeface="Arial" panose="020B0604020202020204" pitchFamily="34" charset="0"/>
              <a:buChar char="•"/>
              <a:tabLst/>
              <a:defRPr sz="1800">
                <a:solidFill>
                  <a:schemeClr val="bg1"/>
                </a:solidFill>
              </a:defRPr>
            </a:lvl5pPr>
            <a:lvl6pPr marL="868680" indent="-173736">
              <a:buFont typeface="System Font Regular"/>
              <a:buChar char="–"/>
              <a:tabLst/>
              <a:defRPr>
                <a:solidFill>
                  <a:schemeClr val="bg1"/>
                </a:solidFill>
              </a:defRPr>
            </a:lvl6pPr>
          </a:lstStyle>
          <a:p>
            <a:pPr lvl="0"/>
            <a:r>
              <a:rPr lang="en-US"/>
              <a:t>Section title here in preset 18pt Arial Bold</a:t>
            </a:r>
          </a:p>
          <a:p>
            <a:pPr lvl="1"/>
            <a:r>
              <a:rPr lang="en-US"/>
              <a:t>First item</a:t>
            </a:r>
          </a:p>
          <a:p>
            <a:pPr lvl="2"/>
            <a:r>
              <a:rPr lang="en-US"/>
              <a:t>Second level</a:t>
            </a:r>
          </a:p>
          <a:p>
            <a:pPr lvl="3"/>
            <a:r>
              <a:rPr lang="en-US"/>
              <a:t>Third level</a:t>
            </a:r>
          </a:p>
          <a:p>
            <a:pPr lvl="4"/>
            <a:r>
              <a:rPr lang="en-US"/>
              <a:t>Fourth level</a:t>
            </a:r>
          </a:p>
          <a:p>
            <a:pPr lvl="5"/>
            <a:r>
              <a:rPr lang="en-US"/>
              <a:t>Fifth level</a:t>
            </a:r>
          </a:p>
        </p:txBody>
      </p:sp>
      <p:pic>
        <p:nvPicPr>
          <p:cNvPr id="14" name="Picture 13" descr="A close up of a logo&#10;&#10;Description automatically generated">
            <a:extLst>
              <a:ext uri="{FF2B5EF4-FFF2-40B4-BE49-F238E27FC236}">
                <a16:creationId xmlns:a16="http://schemas.microsoft.com/office/drawing/2014/main" id="{1D41B80D-3182-3F46-B569-8DBAFCF31219}"/>
              </a:ext>
            </a:extLst>
          </p:cNvPr>
          <p:cNvPicPr>
            <a:picLocks noChangeAspect="1"/>
          </p:cNvPicPr>
          <p:nvPr userDrawn="1"/>
        </p:nvPicPr>
        <p:blipFill>
          <a:blip r:embed="rId3"/>
          <a:stretch>
            <a:fillRect/>
          </a:stretch>
        </p:blipFill>
        <p:spPr>
          <a:xfrm>
            <a:off x="11356848" y="5989320"/>
            <a:ext cx="456057" cy="576072"/>
          </a:xfrm>
          <a:prstGeom prst="rect">
            <a:avLst/>
          </a:prstGeom>
        </p:spPr>
      </p:pic>
      <p:sp>
        <p:nvSpPr>
          <p:cNvPr id="8" name="Text Placeholder 5">
            <a:extLst>
              <a:ext uri="{FF2B5EF4-FFF2-40B4-BE49-F238E27FC236}">
                <a16:creationId xmlns:a16="http://schemas.microsoft.com/office/drawing/2014/main" id="{E668C007-A489-DA43-ADBD-5FFF3DB8F01E}"/>
              </a:ext>
            </a:extLst>
          </p:cNvPr>
          <p:cNvSpPr>
            <a:spLocks noGrp="1"/>
          </p:cNvSpPr>
          <p:nvPr>
            <p:ph type="body" sz="quarter" idx="24" hasCustomPrompt="1"/>
          </p:nvPr>
        </p:nvSpPr>
        <p:spPr>
          <a:xfrm>
            <a:off x="457200" y="1005840"/>
            <a:ext cx="11274425" cy="419100"/>
          </a:xfrm>
        </p:spPr>
        <p:txBody>
          <a:bodyPr>
            <a:normAutofit/>
          </a:bodyPr>
          <a:lstStyle>
            <a:lvl1pPr>
              <a:lnSpc>
                <a:spcPct val="120000"/>
              </a:lnSpc>
              <a:spcBef>
                <a:spcPts val="0"/>
              </a:spcBef>
              <a:defRPr sz="1800">
                <a:solidFill>
                  <a:schemeClr val="bg1"/>
                </a:solidFill>
              </a:defRPr>
            </a:lvl1pPr>
          </a:lstStyle>
          <a:p>
            <a:pPr lvl="0"/>
            <a:r>
              <a:rPr lang="en-US" err="1"/>
              <a:t>Subheadline</a:t>
            </a:r>
            <a:r>
              <a:rPr lang="en-US"/>
              <a:t> preset in 18pt, if required</a:t>
            </a:r>
          </a:p>
        </p:txBody>
      </p:sp>
    </p:spTree>
    <p:extLst>
      <p:ext uri="{BB962C8B-B14F-4D97-AF65-F5344CB8AC3E}">
        <p14:creationId xmlns:p14="http://schemas.microsoft.com/office/powerpoint/2010/main" val="1537235329"/>
      </p:ext>
    </p:extLst>
  </p:cSld>
  <p:clrMapOvr>
    <a:masterClrMapping/>
  </p:clrMapOvr>
</p:sldLayout>
</file>

<file path=ppt/slideLayouts/slideLayout1854.xml><?xml version="1.0" encoding="utf-8"?>
<p:sldLayout xmlns:a="http://schemas.openxmlformats.org/drawingml/2006/main" xmlns:r="http://schemas.openxmlformats.org/officeDocument/2006/relationships" xmlns:p="http://schemas.openxmlformats.org/presentationml/2006/main" preserve="1" userDrawn="1">
  <p:cSld name="3 blue squirc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7C1034-7B9F-5F4E-A15C-FEF7CC9B8CEB}"/>
              </a:ext>
            </a:extLst>
          </p:cNvPr>
          <p:cNvSpPr>
            <a:spLocks noGrp="1"/>
          </p:cNvSpPr>
          <p:nvPr>
            <p:ph type="title" hasCustomPrompt="1"/>
          </p:nvPr>
        </p:nvSpPr>
        <p:spPr/>
        <p:txBody>
          <a:bodyPr/>
          <a:lstStyle/>
          <a:p>
            <a:r>
              <a:rPr lang="en-US"/>
              <a:t>Headline preset in 32pt bolded for emphasis</a:t>
            </a:r>
          </a:p>
        </p:txBody>
      </p:sp>
      <p:sp>
        <p:nvSpPr>
          <p:cNvPr id="3" name="Footer Placeholder 2">
            <a:extLst>
              <a:ext uri="{FF2B5EF4-FFF2-40B4-BE49-F238E27FC236}">
                <a16:creationId xmlns:a16="http://schemas.microsoft.com/office/drawing/2014/main" id="{FC74F9D5-E485-CE4C-AB9E-5238E345DDF3}"/>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7" name="Rectangle: Rounded Corners 2">
            <a:extLst>
              <a:ext uri="{FF2B5EF4-FFF2-40B4-BE49-F238E27FC236}">
                <a16:creationId xmlns:a16="http://schemas.microsoft.com/office/drawing/2014/main" id="{FE2064BE-9D91-044C-A306-8D2546CB8178}"/>
              </a:ext>
            </a:extLst>
          </p:cNvPr>
          <p:cNvSpPr/>
          <p:nvPr userDrawn="1"/>
        </p:nvSpPr>
        <p:spPr>
          <a:xfrm>
            <a:off x="838200" y="1828800"/>
            <a:ext cx="3074622" cy="2880360"/>
          </a:xfrm>
          <a:prstGeom prst="roundRect">
            <a:avLst/>
          </a:prstGeom>
          <a:gradFill>
            <a:gsLst>
              <a:gs pos="100000">
                <a:srgbClr val="1D4F91"/>
              </a:gs>
              <a:gs pos="0">
                <a:srgbClr val="426DA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Rounded Corners 18">
            <a:extLst>
              <a:ext uri="{FF2B5EF4-FFF2-40B4-BE49-F238E27FC236}">
                <a16:creationId xmlns:a16="http://schemas.microsoft.com/office/drawing/2014/main" id="{FB4F7381-D7D8-1240-BC27-DC1045107845}"/>
              </a:ext>
            </a:extLst>
          </p:cNvPr>
          <p:cNvSpPr/>
          <p:nvPr userDrawn="1"/>
        </p:nvSpPr>
        <p:spPr>
          <a:xfrm>
            <a:off x="8274423" y="1828800"/>
            <a:ext cx="3074622" cy="2880360"/>
          </a:xfrm>
          <a:prstGeom prst="roundRect">
            <a:avLst/>
          </a:prstGeom>
          <a:gradFill>
            <a:gsLst>
              <a:gs pos="100000">
                <a:srgbClr val="1D4F91"/>
              </a:gs>
              <a:gs pos="0">
                <a:srgbClr val="426DA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Rounded Corners 21">
            <a:extLst>
              <a:ext uri="{FF2B5EF4-FFF2-40B4-BE49-F238E27FC236}">
                <a16:creationId xmlns:a16="http://schemas.microsoft.com/office/drawing/2014/main" id="{38FBF58A-DA3E-6C43-BEF8-0B487B2F2136}"/>
              </a:ext>
            </a:extLst>
          </p:cNvPr>
          <p:cNvSpPr/>
          <p:nvPr userDrawn="1"/>
        </p:nvSpPr>
        <p:spPr>
          <a:xfrm>
            <a:off x="4558688" y="1828800"/>
            <a:ext cx="3074622" cy="2880360"/>
          </a:xfrm>
          <a:prstGeom prst="roundRect">
            <a:avLst/>
          </a:prstGeom>
          <a:gradFill>
            <a:gsLst>
              <a:gs pos="100000">
                <a:srgbClr val="1D4F91"/>
              </a:gs>
              <a:gs pos="0">
                <a:srgbClr val="426DA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5">
            <a:extLst>
              <a:ext uri="{FF2B5EF4-FFF2-40B4-BE49-F238E27FC236}">
                <a16:creationId xmlns:a16="http://schemas.microsoft.com/office/drawing/2014/main" id="{008D11FF-18FF-6149-9F63-42BEE2B0F4FD}"/>
              </a:ext>
            </a:extLst>
          </p:cNvPr>
          <p:cNvSpPr>
            <a:spLocks noGrp="1"/>
          </p:cNvSpPr>
          <p:nvPr>
            <p:ph type="pic" sz="quarter" idx="26" hasCustomPrompt="1"/>
          </p:nvPr>
        </p:nvSpPr>
        <p:spPr>
          <a:xfrm>
            <a:off x="9144983" y="2478023"/>
            <a:ext cx="1333503" cy="1581915"/>
          </a:xfrm>
        </p:spPr>
        <p:txBody>
          <a:bodyPr anchor="ctr"/>
          <a:lstStyle>
            <a:lvl1pPr algn="ctr">
              <a:defRPr b="1">
                <a:solidFill>
                  <a:srgbClr val="E63888"/>
                </a:solidFill>
              </a:defRPr>
            </a:lvl1pPr>
          </a:lstStyle>
          <a:p>
            <a:r>
              <a:rPr lang="en-US"/>
              <a:t>Insert image here</a:t>
            </a:r>
          </a:p>
        </p:txBody>
      </p:sp>
      <p:sp>
        <p:nvSpPr>
          <p:cNvPr id="11" name="Picture Placeholder 5">
            <a:extLst>
              <a:ext uri="{FF2B5EF4-FFF2-40B4-BE49-F238E27FC236}">
                <a16:creationId xmlns:a16="http://schemas.microsoft.com/office/drawing/2014/main" id="{7195085E-786D-CC4E-85A3-5C51E39605C7}"/>
              </a:ext>
            </a:extLst>
          </p:cNvPr>
          <p:cNvSpPr>
            <a:spLocks noGrp="1"/>
          </p:cNvSpPr>
          <p:nvPr>
            <p:ph type="pic" sz="quarter" idx="27" hasCustomPrompt="1"/>
          </p:nvPr>
        </p:nvSpPr>
        <p:spPr>
          <a:xfrm>
            <a:off x="5429248" y="2478023"/>
            <a:ext cx="1333503" cy="1581915"/>
          </a:xfrm>
        </p:spPr>
        <p:txBody>
          <a:bodyPr anchor="ctr"/>
          <a:lstStyle>
            <a:lvl1pPr algn="ctr">
              <a:defRPr b="1">
                <a:solidFill>
                  <a:srgbClr val="E63888"/>
                </a:solidFill>
              </a:defRPr>
            </a:lvl1pPr>
          </a:lstStyle>
          <a:p>
            <a:r>
              <a:rPr lang="en-US"/>
              <a:t>Insert image here</a:t>
            </a:r>
          </a:p>
        </p:txBody>
      </p:sp>
      <p:sp>
        <p:nvSpPr>
          <p:cNvPr id="12" name="Picture Placeholder 5">
            <a:extLst>
              <a:ext uri="{FF2B5EF4-FFF2-40B4-BE49-F238E27FC236}">
                <a16:creationId xmlns:a16="http://schemas.microsoft.com/office/drawing/2014/main" id="{85587AC0-B329-8D4C-99E3-CE9C5F332921}"/>
              </a:ext>
            </a:extLst>
          </p:cNvPr>
          <p:cNvSpPr>
            <a:spLocks noGrp="1"/>
          </p:cNvSpPr>
          <p:nvPr>
            <p:ph type="pic" sz="quarter" idx="28" hasCustomPrompt="1"/>
          </p:nvPr>
        </p:nvSpPr>
        <p:spPr>
          <a:xfrm>
            <a:off x="1708760" y="2478023"/>
            <a:ext cx="1333503" cy="1581915"/>
          </a:xfrm>
        </p:spPr>
        <p:txBody>
          <a:bodyPr anchor="ctr"/>
          <a:lstStyle>
            <a:lvl1pPr algn="ctr">
              <a:defRPr b="1">
                <a:solidFill>
                  <a:srgbClr val="E63888"/>
                </a:solidFill>
              </a:defRPr>
            </a:lvl1pPr>
          </a:lstStyle>
          <a:p>
            <a:r>
              <a:rPr lang="en-US"/>
              <a:t>Insert image here</a:t>
            </a:r>
          </a:p>
        </p:txBody>
      </p:sp>
      <p:sp>
        <p:nvSpPr>
          <p:cNvPr id="14" name="Text Placeholder 13">
            <a:extLst>
              <a:ext uri="{FF2B5EF4-FFF2-40B4-BE49-F238E27FC236}">
                <a16:creationId xmlns:a16="http://schemas.microsoft.com/office/drawing/2014/main" id="{84FC7848-F505-124E-A83A-FAD498218B6A}"/>
              </a:ext>
            </a:extLst>
          </p:cNvPr>
          <p:cNvSpPr>
            <a:spLocks noGrp="1"/>
          </p:cNvSpPr>
          <p:nvPr>
            <p:ph type="body" sz="quarter" idx="29"/>
          </p:nvPr>
        </p:nvSpPr>
        <p:spPr>
          <a:xfrm>
            <a:off x="838200" y="5029200"/>
            <a:ext cx="3074988" cy="848582"/>
          </a:xfrm>
        </p:spPr>
        <p:txBody>
          <a:bodyPr>
            <a:noAutofit/>
          </a:bodyPr>
          <a:lstStyle>
            <a:lvl1pPr algn="ctr">
              <a:lnSpc>
                <a:spcPct val="110000"/>
              </a:lnSpc>
              <a:defRPr sz="1600"/>
            </a:lvl1pPr>
            <a:lvl2pPr algn="ctr">
              <a:defRPr sz="1400"/>
            </a:lvl2pPr>
            <a:lvl3pPr algn="ctr">
              <a:defRPr sz="1400"/>
            </a:lvl3pPr>
            <a:lvl4pPr algn="ctr">
              <a:defRPr sz="1400"/>
            </a:lvl4pPr>
            <a:lvl5pPr algn="ctr">
              <a:defRPr sz="1400"/>
            </a:lvl5pPr>
          </a:lstStyle>
          <a:p>
            <a:pPr lvl="0"/>
            <a:r>
              <a:rPr lang="en-US"/>
              <a:t>Click to edit Master text styles</a:t>
            </a:r>
          </a:p>
        </p:txBody>
      </p:sp>
      <p:sp>
        <p:nvSpPr>
          <p:cNvPr id="15" name="Text Placeholder 13">
            <a:extLst>
              <a:ext uri="{FF2B5EF4-FFF2-40B4-BE49-F238E27FC236}">
                <a16:creationId xmlns:a16="http://schemas.microsoft.com/office/drawing/2014/main" id="{81A97F61-C899-234E-90EB-6C50483BBEBF}"/>
              </a:ext>
            </a:extLst>
          </p:cNvPr>
          <p:cNvSpPr>
            <a:spLocks noGrp="1"/>
          </p:cNvSpPr>
          <p:nvPr>
            <p:ph type="body" sz="quarter" idx="30"/>
          </p:nvPr>
        </p:nvSpPr>
        <p:spPr>
          <a:xfrm>
            <a:off x="4558688" y="5029200"/>
            <a:ext cx="3074988" cy="848582"/>
          </a:xfrm>
        </p:spPr>
        <p:txBody>
          <a:bodyPr>
            <a:noAutofit/>
          </a:bodyPr>
          <a:lstStyle>
            <a:lvl1pPr algn="ctr">
              <a:lnSpc>
                <a:spcPct val="110000"/>
              </a:lnSpc>
              <a:defRPr sz="1600"/>
            </a:lvl1pPr>
            <a:lvl2pPr algn="ctr">
              <a:defRPr sz="1400"/>
            </a:lvl2pPr>
            <a:lvl3pPr algn="ctr">
              <a:defRPr sz="1400"/>
            </a:lvl3pPr>
            <a:lvl4pPr algn="ctr">
              <a:defRPr sz="1400"/>
            </a:lvl4pPr>
            <a:lvl5pPr algn="ctr">
              <a:defRPr sz="1400"/>
            </a:lvl5pPr>
          </a:lstStyle>
          <a:p>
            <a:pPr lvl="0"/>
            <a:r>
              <a:rPr lang="en-US"/>
              <a:t>Click to edit Master text styles</a:t>
            </a:r>
          </a:p>
        </p:txBody>
      </p:sp>
      <p:sp>
        <p:nvSpPr>
          <p:cNvPr id="16" name="Text Placeholder 13">
            <a:extLst>
              <a:ext uri="{FF2B5EF4-FFF2-40B4-BE49-F238E27FC236}">
                <a16:creationId xmlns:a16="http://schemas.microsoft.com/office/drawing/2014/main" id="{5AA72A20-9F4A-E047-B005-5CD3FB6E3B0E}"/>
              </a:ext>
            </a:extLst>
          </p:cNvPr>
          <p:cNvSpPr>
            <a:spLocks noGrp="1"/>
          </p:cNvSpPr>
          <p:nvPr>
            <p:ph type="body" sz="quarter" idx="31"/>
          </p:nvPr>
        </p:nvSpPr>
        <p:spPr>
          <a:xfrm>
            <a:off x="8274423" y="5029200"/>
            <a:ext cx="3074988" cy="848582"/>
          </a:xfrm>
        </p:spPr>
        <p:txBody>
          <a:bodyPr>
            <a:noAutofit/>
          </a:bodyPr>
          <a:lstStyle>
            <a:lvl1pPr algn="ctr">
              <a:lnSpc>
                <a:spcPct val="110000"/>
              </a:lnSpc>
              <a:defRPr sz="1600"/>
            </a:lvl1pPr>
            <a:lvl2pPr algn="ctr">
              <a:defRPr sz="1400"/>
            </a:lvl2pPr>
            <a:lvl3pPr algn="ctr">
              <a:defRPr sz="1400"/>
            </a:lvl3pPr>
            <a:lvl4pPr algn="ctr">
              <a:defRPr sz="1400"/>
            </a:lvl4pPr>
            <a:lvl5pPr algn="ctr">
              <a:defRPr sz="1400"/>
            </a:lvl5pPr>
          </a:lstStyle>
          <a:p>
            <a:pPr lvl="0"/>
            <a:r>
              <a:rPr lang="en-US"/>
              <a:t>Click to edit Master text styles</a:t>
            </a:r>
          </a:p>
        </p:txBody>
      </p:sp>
      <p:sp>
        <p:nvSpPr>
          <p:cNvPr id="17" name="Text Placeholder 5">
            <a:extLst>
              <a:ext uri="{FF2B5EF4-FFF2-40B4-BE49-F238E27FC236}">
                <a16:creationId xmlns:a16="http://schemas.microsoft.com/office/drawing/2014/main" id="{885E4D25-01E3-FB47-8C7B-8C910AD06873}"/>
              </a:ext>
            </a:extLst>
          </p:cNvPr>
          <p:cNvSpPr>
            <a:spLocks noGrp="1"/>
          </p:cNvSpPr>
          <p:nvPr>
            <p:ph type="body" sz="quarter" idx="24"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Tree>
    <p:extLst>
      <p:ext uri="{BB962C8B-B14F-4D97-AF65-F5344CB8AC3E}">
        <p14:creationId xmlns:p14="http://schemas.microsoft.com/office/powerpoint/2010/main" val="3019653184"/>
      </p:ext>
    </p:extLst>
  </p:cSld>
  <p:clrMapOvr>
    <a:masterClrMapping/>
  </p:clrMapOvr>
</p:sldLayout>
</file>

<file path=ppt/slideLayouts/slideLayout1855.xml><?xml version="1.0" encoding="utf-8"?>
<p:sldLayout xmlns:a="http://schemas.openxmlformats.org/drawingml/2006/main" xmlns:r="http://schemas.openxmlformats.org/officeDocument/2006/relationships" xmlns:p="http://schemas.openxmlformats.org/presentationml/2006/main" preserve="1" userDrawn="1">
  <p:cSld name="3 raspberry squirc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7C1034-7B9F-5F4E-A15C-FEF7CC9B8CEB}"/>
              </a:ext>
            </a:extLst>
          </p:cNvPr>
          <p:cNvSpPr>
            <a:spLocks noGrp="1"/>
          </p:cNvSpPr>
          <p:nvPr>
            <p:ph type="title" hasCustomPrompt="1"/>
          </p:nvPr>
        </p:nvSpPr>
        <p:spPr/>
        <p:txBody>
          <a:bodyPr/>
          <a:lstStyle/>
          <a:p>
            <a:r>
              <a:rPr lang="en-US"/>
              <a:t>Headline preset in 32pt bolded for emphasis</a:t>
            </a:r>
          </a:p>
        </p:txBody>
      </p:sp>
      <p:sp>
        <p:nvSpPr>
          <p:cNvPr id="3" name="Footer Placeholder 2">
            <a:extLst>
              <a:ext uri="{FF2B5EF4-FFF2-40B4-BE49-F238E27FC236}">
                <a16:creationId xmlns:a16="http://schemas.microsoft.com/office/drawing/2014/main" id="{FC74F9D5-E485-CE4C-AB9E-5238E345DDF3}"/>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7" name="Rectangle: Rounded Corners 2">
            <a:extLst>
              <a:ext uri="{FF2B5EF4-FFF2-40B4-BE49-F238E27FC236}">
                <a16:creationId xmlns:a16="http://schemas.microsoft.com/office/drawing/2014/main" id="{FE2064BE-9D91-044C-A306-8D2546CB8178}"/>
              </a:ext>
            </a:extLst>
          </p:cNvPr>
          <p:cNvSpPr/>
          <p:nvPr userDrawn="1"/>
        </p:nvSpPr>
        <p:spPr>
          <a:xfrm>
            <a:off x="838200" y="1828800"/>
            <a:ext cx="3074622" cy="2880360"/>
          </a:xfrm>
          <a:prstGeom prst="roundRect">
            <a:avLst/>
          </a:prstGeom>
          <a:gradFill>
            <a:gsLst>
              <a:gs pos="99000">
                <a:srgbClr val="6D2077"/>
              </a:gs>
              <a:gs pos="0">
                <a:srgbClr val="B0168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Rounded Corners 18">
            <a:extLst>
              <a:ext uri="{FF2B5EF4-FFF2-40B4-BE49-F238E27FC236}">
                <a16:creationId xmlns:a16="http://schemas.microsoft.com/office/drawing/2014/main" id="{FB4F7381-D7D8-1240-BC27-DC1045107845}"/>
              </a:ext>
            </a:extLst>
          </p:cNvPr>
          <p:cNvSpPr/>
          <p:nvPr userDrawn="1"/>
        </p:nvSpPr>
        <p:spPr>
          <a:xfrm>
            <a:off x="8274423" y="1828800"/>
            <a:ext cx="3074622" cy="2880360"/>
          </a:xfrm>
          <a:prstGeom prst="roundRect">
            <a:avLst/>
          </a:prstGeom>
          <a:gradFill>
            <a:gsLst>
              <a:gs pos="99000">
                <a:srgbClr val="6D2077"/>
              </a:gs>
              <a:gs pos="0">
                <a:srgbClr val="B0168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Rounded Corners 21">
            <a:extLst>
              <a:ext uri="{FF2B5EF4-FFF2-40B4-BE49-F238E27FC236}">
                <a16:creationId xmlns:a16="http://schemas.microsoft.com/office/drawing/2014/main" id="{38FBF58A-DA3E-6C43-BEF8-0B487B2F2136}"/>
              </a:ext>
            </a:extLst>
          </p:cNvPr>
          <p:cNvSpPr/>
          <p:nvPr userDrawn="1"/>
        </p:nvSpPr>
        <p:spPr>
          <a:xfrm>
            <a:off x="4558688" y="1828800"/>
            <a:ext cx="3074622" cy="2880360"/>
          </a:xfrm>
          <a:prstGeom prst="roundRect">
            <a:avLst/>
          </a:prstGeom>
          <a:gradFill>
            <a:gsLst>
              <a:gs pos="99000">
                <a:srgbClr val="6D2077"/>
              </a:gs>
              <a:gs pos="0">
                <a:srgbClr val="B0168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5">
            <a:extLst>
              <a:ext uri="{FF2B5EF4-FFF2-40B4-BE49-F238E27FC236}">
                <a16:creationId xmlns:a16="http://schemas.microsoft.com/office/drawing/2014/main" id="{008D11FF-18FF-6149-9F63-42BEE2B0F4FD}"/>
              </a:ext>
            </a:extLst>
          </p:cNvPr>
          <p:cNvSpPr>
            <a:spLocks noGrp="1"/>
          </p:cNvSpPr>
          <p:nvPr>
            <p:ph type="pic" sz="quarter" idx="26" hasCustomPrompt="1"/>
          </p:nvPr>
        </p:nvSpPr>
        <p:spPr>
          <a:xfrm>
            <a:off x="9144983" y="2478023"/>
            <a:ext cx="1333503" cy="1581915"/>
          </a:xfrm>
        </p:spPr>
        <p:txBody>
          <a:bodyPr anchor="ctr"/>
          <a:lstStyle>
            <a:lvl1pPr algn="ctr">
              <a:defRPr b="1">
                <a:solidFill>
                  <a:srgbClr val="E63888"/>
                </a:solidFill>
              </a:defRPr>
            </a:lvl1pPr>
          </a:lstStyle>
          <a:p>
            <a:r>
              <a:rPr lang="en-US"/>
              <a:t>Insert image here</a:t>
            </a:r>
          </a:p>
        </p:txBody>
      </p:sp>
      <p:sp>
        <p:nvSpPr>
          <p:cNvPr id="11" name="Picture Placeholder 5">
            <a:extLst>
              <a:ext uri="{FF2B5EF4-FFF2-40B4-BE49-F238E27FC236}">
                <a16:creationId xmlns:a16="http://schemas.microsoft.com/office/drawing/2014/main" id="{7195085E-786D-CC4E-85A3-5C51E39605C7}"/>
              </a:ext>
            </a:extLst>
          </p:cNvPr>
          <p:cNvSpPr>
            <a:spLocks noGrp="1"/>
          </p:cNvSpPr>
          <p:nvPr>
            <p:ph type="pic" sz="quarter" idx="27" hasCustomPrompt="1"/>
          </p:nvPr>
        </p:nvSpPr>
        <p:spPr>
          <a:xfrm>
            <a:off x="5429248" y="2478023"/>
            <a:ext cx="1333503" cy="1581915"/>
          </a:xfrm>
        </p:spPr>
        <p:txBody>
          <a:bodyPr anchor="ctr"/>
          <a:lstStyle>
            <a:lvl1pPr algn="ctr">
              <a:defRPr b="1">
                <a:solidFill>
                  <a:srgbClr val="E63888"/>
                </a:solidFill>
              </a:defRPr>
            </a:lvl1pPr>
          </a:lstStyle>
          <a:p>
            <a:r>
              <a:rPr lang="en-US"/>
              <a:t>Insert image here</a:t>
            </a:r>
          </a:p>
        </p:txBody>
      </p:sp>
      <p:sp>
        <p:nvSpPr>
          <p:cNvPr id="12" name="Picture Placeholder 5">
            <a:extLst>
              <a:ext uri="{FF2B5EF4-FFF2-40B4-BE49-F238E27FC236}">
                <a16:creationId xmlns:a16="http://schemas.microsoft.com/office/drawing/2014/main" id="{85587AC0-B329-8D4C-99E3-CE9C5F332921}"/>
              </a:ext>
            </a:extLst>
          </p:cNvPr>
          <p:cNvSpPr>
            <a:spLocks noGrp="1"/>
          </p:cNvSpPr>
          <p:nvPr>
            <p:ph type="pic" sz="quarter" idx="28" hasCustomPrompt="1"/>
          </p:nvPr>
        </p:nvSpPr>
        <p:spPr>
          <a:xfrm>
            <a:off x="1708760" y="2478023"/>
            <a:ext cx="1333503" cy="1581915"/>
          </a:xfrm>
        </p:spPr>
        <p:txBody>
          <a:bodyPr anchor="ctr"/>
          <a:lstStyle>
            <a:lvl1pPr algn="ctr">
              <a:defRPr b="1">
                <a:solidFill>
                  <a:srgbClr val="E63888"/>
                </a:solidFill>
              </a:defRPr>
            </a:lvl1pPr>
          </a:lstStyle>
          <a:p>
            <a:r>
              <a:rPr lang="en-US"/>
              <a:t>Insert image here</a:t>
            </a:r>
          </a:p>
        </p:txBody>
      </p:sp>
      <p:sp>
        <p:nvSpPr>
          <p:cNvPr id="14" name="Text Placeholder 13">
            <a:extLst>
              <a:ext uri="{FF2B5EF4-FFF2-40B4-BE49-F238E27FC236}">
                <a16:creationId xmlns:a16="http://schemas.microsoft.com/office/drawing/2014/main" id="{84FC7848-F505-124E-A83A-FAD498218B6A}"/>
              </a:ext>
            </a:extLst>
          </p:cNvPr>
          <p:cNvSpPr>
            <a:spLocks noGrp="1"/>
          </p:cNvSpPr>
          <p:nvPr>
            <p:ph type="body" sz="quarter" idx="29"/>
          </p:nvPr>
        </p:nvSpPr>
        <p:spPr>
          <a:xfrm>
            <a:off x="838200" y="5029200"/>
            <a:ext cx="3074988" cy="848582"/>
          </a:xfrm>
        </p:spPr>
        <p:txBody>
          <a:bodyPr>
            <a:noAutofit/>
          </a:bodyPr>
          <a:lstStyle>
            <a:lvl1pPr algn="ctr">
              <a:lnSpc>
                <a:spcPct val="110000"/>
              </a:lnSpc>
              <a:defRPr sz="1600"/>
            </a:lvl1pPr>
            <a:lvl2pPr algn="ctr">
              <a:defRPr sz="1400"/>
            </a:lvl2pPr>
            <a:lvl3pPr algn="ctr">
              <a:defRPr sz="1400"/>
            </a:lvl3pPr>
            <a:lvl4pPr algn="ctr">
              <a:defRPr sz="1400"/>
            </a:lvl4pPr>
            <a:lvl5pPr algn="ctr">
              <a:defRPr sz="1400"/>
            </a:lvl5pPr>
          </a:lstStyle>
          <a:p>
            <a:pPr lvl="0"/>
            <a:r>
              <a:rPr lang="en-US"/>
              <a:t>Click to edit Master text styles</a:t>
            </a:r>
          </a:p>
        </p:txBody>
      </p:sp>
      <p:sp>
        <p:nvSpPr>
          <p:cNvPr id="15" name="Text Placeholder 13">
            <a:extLst>
              <a:ext uri="{FF2B5EF4-FFF2-40B4-BE49-F238E27FC236}">
                <a16:creationId xmlns:a16="http://schemas.microsoft.com/office/drawing/2014/main" id="{81A97F61-C899-234E-90EB-6C50483BBEBF}"/>
              </a:ext>
            </a:extLst>
          </p:cNvPr>
          <p:cNvSpPr>
            <a:spLocks noGrp="1"/>
          </p:cNvSpPr>
          <p:nvPr>
            <p:ph type="body" sz="quarter" idx="30"/>
          </p:nvPr>
        </p:nvSpPr>
        <p:spPr>
          <a:xfrm>
            <a:off x="4558688" y="5029200"/>
            <a:ext cx="3074988" cy="848582"/>
          </a:xfrm>
        </p:spPr>
        <p:txBody>
          <a:bodyPr>
            <a:noAutofit/>
          </a:bodyPr>
          <a:lstStyle>
            <a:lvl1pPr algn="ctr">
              <a:lnSpc>
                <a:spcPct val="110000"/>
              </a:lnSpc>
              <a:defRPr sz="1600"/>
            </a:lvl1pPr>
            <a:lvl2pPr algn="ctr">
              <a:defRPr sz="1400"/>
            </a:lvl2pPr>
            <a:lvl3pPr algn="ctr">
              <a:defRPr sz="1400"/>
            </a:lvl3pPr>
            <a:lvl4pPr algn="ctr">
              <a:defRPr sz="1400"/>
            </a:lvl4pPr>
            <a:lvl5pPr algn="ctr">
              <a:defRPr sz="1400"/>
            </a:lvl5pPr>
          </a:lstStyle>
          <a:p>
            <a:pPr lvl="0"/>
            <a:r>
              <a:rPr lang="en-US"/>
              <a:t>Click to edit Master text styles</a:t>
            </a:r>
          </a:p>
        </p:txBody>
      </p:sp>
      <p:sp>
        <p:nvSpPr>
          <p:cNvPr id="16" name="Text Placeholder 13">
            <a:extLst>
              <a:ext uri="{FF2B5EF4-FFF2-40B4-BE49-F238E27FC236}">
                <a16:creationId xmlns:a16="http://schemas.microsoft.com/office/drawing/2014/main" id="{5AA72A20-9F4A-E047-B005-5CD3FB6E3B0E}"/>
              </a:ext>
            </a:extLst>
          </p:cNvPr>
          <p:cNvSpPr>
            <a:spLocks noGrp="1"/>
          </p:cNvSpPr>
          <p:nvPr>
            <p:ph type="body" sz="quarter" idx="31"/>
          </p:nvPr>
        </p:nvSpPr>
        <p:spPr>
          <a:xfrm>
            <a:off x="8274423" y="5029200"/>
            <a:ext cx="3074988" cy="848582"/>
          </a:xfrm>
        </p:spPr>
        <p:txBody>
          <a:bodyPr>
            <a:noAutofit/>
          </a:bodyPr>
          <a:lstStyle>
            <a:lvl1pPr algn="ctr">
              <a:lnSpc>
                <a:spcPct val="110000"/>
              </a:lnSpc>
              <a:defRPr sz="1600"/>
            </a:lvl1pPr>
            <a:lvl2pPr algn="ctr">
              <a:defRPr sz="1400"/>
            </a:lvl2pPr>
            <a:lvl3pPr algn="ctr">
              <a:defRPr sz="1400"/>
            </a:lvl3pPr>
            <a:lvl4pPr algn="ctr">
              <a:defRPr sz="1400"/>
            </a:lvl4pPr>
            <a:lvl5pPr algn="ctr">
              <a:defRPr sz="1400"/>
            </a:lvl5pPr>
          </a:lstStyle>
          <a:p>
            <a:pPr lvl="0"/>
            <a:r>
              <a:rPr lang="en-US"/>
              <a:t>Click to edit Master text styles</a:t>
            </a:r>
          </a:p>
        </p:txBody>
      </p:sp>
      <p:sp>
        <p:nvSpPr>
          <p:cNvPr id="13" name="Text Placeholder 5">
            <a:extLst>
              <a:ext uri="{FF2B5EF4-FFF2-40B4-BE49-F238E27FC236}">
                <a16:creationId xmlns:a16="http://schemas.microsoft.com/office/drawing/2014/main" id="{42DA557E-EF5E-F740-94BA-C75017773E02}"/>
              </a:ext>
            </a:extLst>
          </p:cNvPr>
          <p:cNvSpPr>
            <a:spLocks noGrp="1"/>
          </p:cNvSpPr>
          <p:nvPr>
            <p:ph type="body" sz="quarter" idx="24"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Tree>
    <p:extLst>
      <p:ext uri="{BB962C8B-B14F-4D97-AF65-F5344CB8AC3E}">
        <p14:creationId xmlns:p14="http://schemas.microsoft.com/office/powerpoint/2010/main" val="3730331466"/>
      </p:ext>
    </p:extLst>
  </p:cSld>
  <p:clrMapOvr>
    <a:masterClrMapping/>
  </p:clrMapOvr>
</p:sldLayout>
</file>

<file path=ppt/slideLayouts/slideLayout1856.xml><?xml version="1.0" encoding="utf-8"?>
<p:sldLayout xmlns:a="http://schemas.openxmlformats.org/drawingml/2006/main" xmlns:r="http://schemas.openxmlformats.org/officeDocument/2006/relationships" xmlns:p="http://schemas.openxmlformats.org/presentationml/2006/main" preserve="1" userDrawn="1">
  <p:cSld name="3 pink squirc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7C1034-7B9F-5F4E-A15C-FEF7CC9B8CEB}"/>
              </a:ext>
            </a:extLst>
          </p:cNvPr>
          <p:cNvSpPr>
            <a:spLocks noGrp="1"/>
          </p:cNvSpPr>
          <p:nvPr>
            <p:ph type="title" hasCustomPrompt="1"/>
          </p:nvPr>
        </p:nvSpPr>
        <p:spPr/>
        <p:txBody>
          <a:bodyPr/>
          <a:lstStyle/>
          <a:p>
            <a:r>
              <a:rPr lang="en-US"/>
              <a:t>Headline preset in 32pt bolded for emphasis</a:t>
            </a:r>
          </a:p>
        </p:txBody>
      </p:sp>
      <p:sp>
        <p:nvSpPr>
          <p:cNvPr id="3" name="Footer Placeholder 2">
            <a:extLst>
              <a:ext uri="{FF2B5EF4-FFF2-40B4-BE49-F238E27FC236}">
                <a16:creationId xmlns:a16="http://schemas.microsoft.com/office/drawing/2014/main" id="{FC74F9D5-E485-CE4C-AB9E-5238E345DDF3}"/>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7" name="Rectangle: Rounded Corners 2">
            <a:extLst>
              <a:ext uri="{FF2B5EF4-FFF2-40B4-BE49-F238E27FC236}">
                <a16:creationId xmlns:a16="http://schemas.microsoft.com/office/drawing/2014/main" id="{FE2064BE-9D91-044C-A306-8D2546CB8178}"/>
              </a:ext>
            </a:extLst>
          </p:cNvPr>
          <p:cNvSpPr/>
          <p:nvPr userDrawn="1"/>
        </p:nvSpPr>
        <p:spPr>
          <a:xfrm>
            <a:off x="838200" y="1828800"/>
            <a:ext cx="3074622" cy="2880360"/>
          </a:xfrm>
          <a:prstGeom prst="roundRect">
            <a:avLst/>
          </a:prstGeom>
          <a:gradFill>
            <a:gsLst>
              <a:gs pos="99000">
                <a:srgbClr val="B01685"/>
              </a:gs>
              <a:gs pos="0">
                <a:srgbClr val="E63888"/>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Rounded Corners 18">
            <a:extLst>
              <a:ext uri="{FF2B5EF4-FFF2-40B4-BE49-F238E27FC236}">
                <a16:creationId xmlns:a16="http://schemas.microsoft.com/office/drawing/2014/main" id="{FB4F7381-D7D8-1240-BC27-DC1045107845}"/>
              </a:ext>
            </a:extLst>
          </p:cNvPr>
          <p:cNvSpPr/>
          <p:nvPr userDrawn="1"/>
        </p:nvSpPr>
        <p:spPr>
          <a:xfrm>
            <a:off x="8274423" y="1828800"/>
            <a:ext cx="3074622" cy="2880360"/>
          </a:xfrm>
          <a:prstGeom prst="roundRect">
            <a:avLst/>
          </a:prstGeom>
          <a:gradFill>
            <a:gsLst>
              <a:gs pos="99000">
                <a:srgbClr val="B01685"/>
              </a:gs>
              <a:gs pos="0">
                <a:srgbClr val="E63888"/>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Rounded Corners 21">
            <a:extLst>
              <a:ext uri="{FF2B5EF4-FFF2-40B4-BE49-F238E27FC236}">
                <a16:creationId xmlns:a16="http://schemas.microsoft.com/office/drawing/2014/main" id="{38FBF58A-DA3E-6C43-BEF8-0B487B2F2136}"/>
              </a:ext>
            </a:extLst>
          </p:cNvPr>
          <p:cNvSpPr/>
          <p:nvPr userDrawn="1"/>
        </p:nvSpPr>
        <p:spPr>
          <a:xfrm>
            <a:off x="4558688" y="1828800"/>
            <a:ext cx="3074622" cy="2880360"/>
          </a:xfrm>
          <a:prstGeom prst="roundRect">
            <a:avLst/>
          </a:prstGeom>
          <a:gradFill>
            <a:gsLst>
              <a:gs pos="99000">
                <a:srgbClr val="B01685"/>
              </a:gs>
              <a:gs pos="0">
                <a:srgbClr val="E63888"/>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5">
            <a:extLst>
              <a:ext uri="{FF2B5EF4-FFF2-40B4-BE49-F238E27FC236}">
                <a16:creationId xmlns:a16="http://schemas.microsoft.com/office/drawing/2014/main" id="{008D11FF-18FF-6149-9F63-42BEE2B0F4FD}"/>
              </a:ext>
            </a:extLst>
          </p:cNvPr>
          <p:cNvSpPr>
            <a:spLocks noGrp="1"/>
          </p:cNvSpPr>
          <p:nvPr>
            <p:ph type="pic" sz="quarter" idx="26" hasCustomPrompt="1"/>
          </p:nvPr>
        </p:nvSpPr>
        <p:spPr>
          <a:xfrm>
            <a:off x="9144983" y="2478023"/>
            <a:ext cx="1333503" cy="1581915"/>
          </a:xfrm>
        </p:spPr>
        <p:txBody>
          <a:bodyPr anchor="ctr"/>
          <a:lstStyle>
            <a:lvl1pPr algn="ctr">
              <a:defRPr b="1">
                <a:solidFill>
                  <a:schemeClr val="bg1"/>
                </a:solidFill>
              </a:defRPr>
            </a:lvl1pPr>
          </a:lstStyle>
          <a:p>
            <a:r>
              <a:rPr lang="en-US"/>
              <a:t>Insert image here</a:t>
            </a:r>
          </a:p>
        </p:txBody>
      </p:sp>
      <p:sp>
        <p:nvSpPr>
          <p:cNvPr id="11" name="Picture Placeholder 5">
            <a:extLst>
              <a:ext uri="{FF2B5EF4-FFF2-40B4-BE49-F238E27FC236}">
                <a16:creationId xmlns:a16="http://schemas.microsoft.com/office/drawing/2014/main" id="{7195085E-786D-CC4E-85A3-5C51E39605C7}"/>
              </a:ext>
            </a:extLst>
          </p:cNvPr>
          <p:cNvSpPr>
            <a:spLocks noGrp="1"/>
          </p:cNvSpPr>
          <p:nvPr>
            <p:ph type="pic" sz="quarter" idx="27" hasCustomPrompt="1"/>
          </p:nvPr>
        </p:nvSpPr>
        <p:spPr>
          <a:xfrm>
            <a:off x="5429248" y="2478023"/>
            <a:ext cx="1333503" cy="1581915"/>
          </a:xfrm>
        </p:spPr>
        <p:txBody>
          <a:bodyPr anchor="ctr"/>
          <a:lstStyle>
            <a:lvl1pPr algn="ctr">
              <a:defRPr b="1">
                <a:solidFill>
                  <a:schemeClr val="bg1"/>
                </a:solidFill>
              </a:defRPr>
            </a:lvl1pPr>
          </a:lstStyle>
          <a:p>
            <a:r>
              <a:rPr lang="en-US"/>
              <a:t>Insert image here</a:t>
            </a:r>
          </a:p>
        </p:txBody>
      </p:sp>
      <p:sp>
        <p:nvSpPr>
          <p:cNvPr id="12" name="Picture Placeholder 5">
            <a:extLst>
              <a:ext uri="{FF2B5EF4-FFF2-40B4-BE49-F238E27FC236}">
                <a16:creationId xmlns:a16="http://schemas.microsoft.com/office/drawing/2014/main" id="{85587AC0-B329-8D4C-99E3-CE9C5F332921}"/>
              </a:ext>
            </a:extLst>
          </p:cNvPr>
          <p:cNvSpPr>
            <a:spLocks noGrp="1"/>
          </p:cNvSpPr>
          <p:nvPr>
            <p:ph type="pic" sz="quarter" idx="28" hasCustomPrompt="1"/>
          </p:nvPr>
        </p:nvSpPr>
        <p:spPr>
          <a:xfrm>
            <a:off x="1708760" y="2478023"/>
            <a:ext cx="1333503" cy="1581915"/>
          </a:xfrm>
        </p:spPr>
        <p:txBody>
          <a:bodyPr anchor="ctr"/>
          <a:lstStyle>
            <a:lvl1pPr algn="ctr">
              <a:defRPr b="1">
                <a:solidFill>
                  <a:schemeClr val="bg1"/>
                </a:solidFill>
              </a:defRPr>
            </a:lvl1pPr>
          </a:lstStyle>
          <a:p>
            <a:r>
              <a:rPr lang="en-US"/>
              <a:t>Insert image here</a:t>
            </a:r>
          </a:p>
        </p:txBody>
      </p:sp>
      <p:sp>
        <p:nvSpPr>
          <p:cNvPr id="14" name="Text Placeholder 13">
            <a:extLst>
              <a:ext uri="{FF2B5EF4-FFF2-40B4-BE49-F238E27FC236}">
                <a16:creationId xmlns:a16="http://schemas.microsoft.com/office/drawing/2014/main" id="{84FC7848-F505-124E-A83A-FAD498218B6A}"/>
              </a:ext>
            </a:extLst>
          </p:cNvPr>
          <p:cNvSpPr>
            <a:spLocks noGrp="1"/>
          </p:cNvSpPr>
          <p:nvPr>
            <p:ph type="body" sz="quarter" idx="29"/>
          </p:nvPr>
        </p:nvSpPr>
        <p:spPr>
          <a:xfrm>
            <a:off x="838200" y="5029200"/>
            <a:ext cx="3074988" cy="848582"/>
          </a:xfrm>
        </p:spPr>
        <p:txBody>
          <a:bodyPr>
            <a:noAutofit/>
          </a:bodyPr>
          <a:lstStyle>
            <a:lvl1pPr algn="ctr">
              <a:lnSpc>
                <a:spcPct val="110000"/>
              </a:lnSpc>
              <a:defRPr sz="1600"/>
            </a:lvl1pPr>
            <a:lvl2pPr algn="ctr">
              <a:defRPr sz="1400"/>
            </a:lvl2pPr>
            <a:lvl3pPr algn="ctr">
              <a:defRPr sz="1400"/>
            </a:lvl3pPr>
            <a:lvl4pPr algn="ctr">
              <a:defRPr sz="1400"/>
            </a:lvl4pPr>
            <a:lvl5pPr algn="ctr">
              <a:defRPr sz="1400"/>
            </a:lvl5pPr>
          </a:lstStyle>
          <a:p>
            <a:pPr lvl="0"/>
            <a:r>
              <a:rPr lang="en-US"/>
              <a:t>Click to edit Master text styles</a:t>
            </a:r>
          </a:p>
        </p:txBody>
      </p:sp>
      <p:sp>
        <p:nvSpPr>
          <p:cNvPr id="15" name="Text Placeholder 13">
            <a:extLst>
              <a:ext uri="{FF2B5EF4-FFF2-40B4-BE49-F238E27FC236}">
                <a16:creationId xmlns:a16="http://schemas.microsoft.com/office/drawing/2014/main" id="{81A97F61-C899-234E-90EB-6C50483BBEBF}"/>
              </a:ext>
            </a:extLst>
          </p:cNvPr>
          <p:cNvSpPr>
            <a:spLocks noGrp="1"/>
          </p:cNvSpPr>
          <p:nvPr>
            <p:ph type="body" sz="quarter" idx="30"/>
          </p:nvPr>
        </p:nvSpPr>
        <p:spPr>
          <a:xfrm>
            <a:off x="4558688" y="5029200"/>
            <a:ext cx="3074988" cy="848582"/>
          </a:xfrm>
        </p:spPr>
        <p:txBody>
          <a:bodyPr>
            <a:noAutofit/>
          </a:bodyPr>
          <a:lstStyle>
            <a:lvl1pPr algn="ctr">
              <a:lnSpc>
                <a:spcPct val="110000"/>
              </a:lnSpc>
              <a:defRPr sz="1600"/>
            </a:lvl1pPr>
            <a:lvl2pPr algn="ctr">
              <a:defRPr sz="1400"/>
            </a:lvl2pPr>
            <a:lvl3pPr algn="ctr">
              <a:defRPr sz="1400"/>
            </a:lvl3pPr>
            <a:lvl4pPr algn="ctr">
              <a:defRPr sz="1400"/>
            </a:lvl4pPr>
            <a:lvl5pPr algn="ctr">
              <a:defRPr sz="1400"/>
            </a:lvl5pPr>
          </a:lstStyle>
          <a:p>
            <a:pPr lvl="0"/>
            <a:r>
              <a:rPr lang="en-US"/>
              <a:t>Click to edit Master text styles</a:t>
            </a:r>
          </a:p>
        </p:txBody>
      </p:sp>
      <p:sp>
        <p:nvSpPr>
          <p:cNvPr id="16" name="Text Placeholder 13">
            <a:extLst>
              <a:ext uri="{FF2B5EF4-FFF2-40B4-BE49-F238E27FC236}">
                <a16:creationId xmlns:a16="http://schemas.microsoft.com/office/drawing/2014/main" id="{5AA72A20-9F4A-E047-B005-5CD3FB6E3B0E}"/>
              </a:ext>
            </a:extLst>
          </p:cNvPr>
          <p:cNvSpPr>
            <a:spLocks noGrp="1"/>
          </p:cNvSpPr>
          <p:nvPr>
            <p:ph type="body" sz="quarter" idx="31"/>
          </p:nvPr>
        </p:nvSpPr>
        <p:spPr>
          <a:xfrm>
            <a:off x="8274423" y="5029200"/>
            <a:ext cx="3074988" cy="848582"/>
          </a:xfrm>
        </p:spPr>
        <p:txBody>
          <a:bodyPr>
            <a:noAutofit/>
          </a:bodyPr>
          <a:lstStyle>
            <a:lvl1pPr algn="ctr">
              <a:lnSpc>
                <a:spcPct val="110000"/>
              </a:lnSpc>
              <a:defRPr sz="1600"/>
            </a:lvl1pPr>
            <a:lvl2pPr algn="ctr">
              <a:defRPr sz="1400"/>
            </a:lvl2pPr>
            <a:lvl3pPr algn="ctr">
              <a:defRPr sz="1400"/>
            </a:lvl3pPr>
            <a:lvl4pPr algn="ctr">
              <a:defRPr sz="1400"/>
            </a:lvl4pPr>
            <a:lvl5pPr algn="ctr">
              <a:defRPr sz="1400"/>
            </a:lvl5pPr>
          </a:lstStyle>
          <a:p>
            <a:pPr lvl="0"/>
            <a:r>
              <a:rPr lang="en-US"/>
              <a:t>Click to edit Master text styles</a:t>
            </a:r>
          </a:p>
        </p:txBody>
      </p:sp>
      <p:sp>
        <p:nvSpPr>
          <p:cNvPr id="13" name="Text Placeholder 5">
            <a:extLst>
              <a:ext uri="{FF2B5EF4-FFF2-40B4-BE49-F238E27FC236}">
                <a16:creationId xmlns:a16="http://schemas.microsoft.com/office/drawing/2014/main" id="{62D6BF79-DE1B-FB4A-8F7E-1266A841B4BD}"/>
              </a:ext>
            </a:extLst>
          </p:cNvPr>
          <p:cNvSpPr>
            <a:spLocks noGrp="1"/>
          </p:cNvSpPr>
          <p:nvPr>
            <p:ph type="body" sz="quarter" idx="24"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Tree>
    <p:extLst>
      <p:ext uri="{BB962C8B-B14F-4D97-AF65-F5344CB8AC3E}">
        <p14:creationId xmlns:p14="http://schemas.microsoft.com/office/powerpoint/2010/main" val="684775615"/>
      </p:ext>
    </p:extLst>
  </p:cSld>
  <p:clrMapOvr>
    <a:masterClrMapping/>
  </p:clrMapOvr>
</p:sldLayout>
</file>

<file path=ppt/slideLayouts/slideLayout1857.xml><?xml version="1.0" encoding="utf-8"?>
<p:sldLayout xmlns:a="http://schemas.openxmlformats.org/drawingml/2006/main" xmlns:r="http://schemas.openxmlformats.org/officeDocument/2006/relationships" xmlns:p="http://schemas.openxmlformats.org/presentationml/2006/main" preserve="1" userDrawn="1">
  <p:cSld name="2 Blue/Raspberry squirc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099FA7-8877-A345-87EC-0AE90E5826DF}"/>
              </a:ext>
            </a:extLst>
          </p:cNvPr>
          <p:cNvSpPr>
            <a:spLocks noGrp="1"/>
          </p:cNvSpPr>
          <p:nvPr>
            <p:ph type="title" hasCustomPrompt="1"/>
          </p:nvPr>
        </p:nvSpPr>
        <p:spPr/>
        <p:txBody>
          <a:bodyPr/>
          <a:lstStyle/>
          <a:p>
            <a:r>
              <a:rPr lang="en-US"/>
              <a:t>Headline preset in 32pt bolded for emphasis</a:t>
            </a:r>
          </a:p>
        </p:txBody>
      </p:sp>
      <p:sp>
        <p:nvSpPr>
          <p:cNvPr id="3" name="Footer Placeholder 2">
            <a:extLst>
              <a:ext uri="{FF2B5EF4-FFF2-40B4-BE49-F238E27FC236}">
                <a16:creationId xmlns:a16="http://schemas.microsoft.com/office/drawing/2014/main" id="{8EA3805E-125A-9242-AA8C-298B890D7C39}"/>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4" name="Rectangle: Rounded Corners 21">
            <a:extLst>
              <a:ext uri="{FF2B5EF4-FFF2-40B4-BE49-F238E27FC236}">
                <a16:creationId xmlns:a16="http://schemas.microsoft.com/office/drawing/2014/main" id="{8503E019-4D67-1A43-9455-06EA238436EC}"/>
              </a:ext>
            </a:extLst>
          </p:cNvPr>
          <p:cNvSpPr>
            <a:spLocks/>
          </p:cNvSpPr>
          <p:nvPr userDrawn="1"/>
        </p:nvSpPr>
        <p:spPr>
          <a:xfrm>
            <a:off x="6602501" y="1645920"/>
            <a:ext cx="4572000" cy="4173978"/>
          </a:xfrm>
          <a:prstGeom prst="roundRect">
            <a:avLst/>
          </a:prstGeom>
          <a:gradFill>
            <a:gsLst>
              <a:gs pos="100000">
                <a:srgbClr val="1D4F91"/>
              </a:gs>
              <a:gs pos="0">
                <a:srgbClr val="426DA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Rounded Corners 2">
            <a:extLst>
              <a:ext uri="{FF2B5EF4-FFF2-40B4-BE49-F238E27FC236}">
                <a16:creationId xmlns:a16="http://schemas.microsoft.com/office/drawing/2014/main" id="{DEFC2690-2708-F244-ACFD-0F5F834916CF}"/>
              </a:ext>
            </a:extLst>
          </p:cNvPr>
          <p:cNvSpPr>
            <a:spLocks/>
          </p:cNvSpPr>
          <p:nvPr userDrawn="1"/>
        </p:nvSpPr>
        <p:spPr>
          <a:xfrm>
            <a:off x="1017499" y="1645920"/>
            <a:ext cx="4572000" cy="4173978"/>
          </a:xfrm>
          <a:prstGeom prst="roundRect">
            <a:avLst/>
          </a:prstGeom>
          <a:gradFill>
            <a:gsLst>
              <a:gs pos="100000">
                <a:srgbClr val="6D2077"/>
              </a:gs>
              <a:gs pos="0">
                <a:srgbClr val="B0168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5">
            <a:extLst>
              <a:ext uri="{FF2B5EF4-FFF2-40B4-BE49-F238E27FC236}">
                <a16:creationId xmlns:a16="http://schemas.microsoft.com/office/drawing/2014/main" id="{5A76EE85-23F9-0F4E-901C-A977354515DE}"/>
              </a:ext>
            </a:extLst>
          </p:cNvPr>
          <p:cNvSpPr>
            <a:spLocks noGrp="1"/>
          </p:cNvSpPr>
          <p:nvPr>
            <p:ph type="body" sz="quarter" idx="25"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
        <p:nvSpPr>
          <p:cNvPr id="13" name="Text Placeholder 12">
            <a:extLst>
              <a:ext uri="{FF2B5EF4-FFF2-40B4-BE49-F238E27FC236}">
                <a16:creationId xmlns:a16="http://schemas.microsoft.com/office/drawing/2014/main" id="{737F5F1C-873E-0849-A520-01F885E95C33}"/>
              </a:ext>
            </a:extLst>
          </p:cNvPr>
          <p:cNvSpPr>
            <a:spLocks noGrp="1"/>
          </p:cNvSpPr>
          <p:nvPr>
            <p:ph type="body" sz="quarter" idx="26"/>
          </p:nvPr>
        </p:nvSpPr>
        <p:spPr>
          <a:xfrm>
            <a:off x="1546136" y="2284414"/>
            <a:ext cx="3514725" cy="2895600"/>
          </a:xfrm>
        </p:spPr>
        <p:txBody>
          <a:bodyPr anchor="ctr">
            <a:normAutofit/>
          </a:bodyPr>
          <a:lstStyle>
            <a:lvl1pPr algn="ctr">
              <a:lnSpc>
                <a:spcPct val="110000"/>
              </a:lnSpc>
              <a:spcBef>
                <a:spcPts val="0"/>
              </a:spcBef>
              <a:defRPr sz="2400">
                <a:solidFill>
                  <a:schemeClr val="bg1"/>
                </a:solidFill>
              </a:defRPr>
            </a:lvl1pPr>
            <a:lvl2pPr algn="ctr">
              <a:defRPr sz="2400"/>
            </a:lvl2pPr>
            <a:lvl3pPr algn="ctr">
              <a:defRPr sz="2400"/>
            </a:lvl3pPr>
            <a:lvl4pPr algn="ctr">
              <a:defRPr sz="2400"/>
            </a:lvl4pPr>
            <a:lvl5pPr algn="ctr">
              <a:defRPr sz="2400"/>
            </a:lvl5pPr>
          </a:lstStyle>
          <a:p>
            <a:pPr lvl="0"/>
            <a:r>
              <a:rPr lang="en-US"/>
              <a:t>Click to edit Master text</a:t>
            </a:r>
          </a:p>
        </p:txBody>
      </p:sp>
      <p:sp>
        <p:nvSpPr>
          <p:cNvPr id="14" name="Text Placeholder 12">
            <a:extLst>
              <a:ext uri="{FF2B5EF4-FFF2-40B4-BE49-F238E27FC236}">
                <a16:creationId xmlns:a16="http://schemas.microsoft.com/office/drawing/2014/main" id="{71F31CC0-D09E-3A40-8BC9-7CFFBDF8FC84}"/>
              </a:ext>
            </a:extLst>
          </p:cNvPr>
          <p:cNvSpPr>
            <a:spLocks noGrp="1"/>
          </p:cNvSpPr>
          <p:nvPr>
            <p:ph type="body" sz="quarter" idx="27"/>
          </p:nvPr>
        </p:nvSpPr>
        <p:spPr>
          <a:xfrm>
            <a:off x="7131138" y="2284414"/>
            <a:ext cx="3514725" cy="2895600"/>
          </a:xfrm>
        </p:spPr>
        <p:txBody>
          <a:bodyPr anchor="ctr">
            <a:normAutofit/>
          </a:bodyPr>
          <a:lstStyle>
            <a:lvl1pPr algn="ctr">
              <a:lnSpc>
                <a:spcPct val="110000"/>
              </a:lnSpc>
              <a:spcBef>
                <a:spcPts val="0"/>
              </a:spcBef>
              <a:defRPr sz="2400">
                <a:solidFill>
                  <a:schemeClr val="bg1"/>
                </a:solidFill>
              </a:defRPr>
            </a:lvl1pPr>
            <a:lvl2pPr algn="ctr">
              <a:defRPr sz="2400"/>
            </a:lvl2pPr>
            <a:lvl3pPr algn="ctr">
              <a:defRPr sz="2400"/>
            </a:lvl3pPr>
            <a:lvl4pPr algn="ctr">
              <a:defRPr sz="2400"/>
            </a:lvl4pPr>
            <a:lvl5pPr algn="ctr">
              <a:defRPr sz="2400"/>
            </a:lvl5pPr>
          </a:lstStyle>
          <a:p>
            <a:pPr lvl="0"/>
            <a:r>
              <a:rPr lang="en-US"/>
              <a:t>Click to edit Master text</a:t>
            </a:r>
          </a:p>
        </p:txBody>
      </p:sp>
    </p:spTree>
    <p:extLst>
      <p:ext uri="{BB962C8B-B14F-4D97-AF65-F5344CB8AC3E}">
        <p14:creationId xmlns:p14="http://schemas.microsoft.com/office/powerpoint/2010/main" val="1550304702"/>
      </p:ext>
    </p:extLst>
  </p:cSld>
  <p:clrMapOvr>
    <a:masterClrMapping/>
  </p:clrMapOvr>
</p:sldLayout>
</file>

<file path=ppt/slideLayouts/slideLayout1858.xml><?xml version="1.0" encoding="utf-8"?>
<p:sldLayout xmlns:a="http://schemas.openxmlformats.org/drawingml/2006/main" xmlns:r="http://schemas.openxmlformats.org/officeDocument/2006/relationships" xmlns:p="http://schemas.openxmlformats.org/presentationml/2006/main" preserve="1" userDrawn="1">
  <p:cSld name="2 Raspberry/Pink squirc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099FA7-8877-A345-87EC-0AE90E5826DF}"/>
              </a:ext>
            </a:extLst>
          </p:cNvPr>
          <p:cNvSpPr>
            <a:spLocks noGrp="1"/>
          </p:cNvSpPr>
          <p:nvPr>
            <p:ph type="title" hasCustomPrompt="1"/>
          </p:nvPr>
        </p:nvSpPr>
        <p:spPr/>
        <p:txBody>
          <a:bodyPr/>
          <a:lstStyle/>
          <a:p>
            <a:r>
              <a:rPr lang="en-US"/>
              <a:t>Headline preset in 32pt bolded for emphasis</a:t>
            </a:r>
          </a:p>
        </p:txBody>
      </p:sp>
      <p:sp>
        <p:nvSpPr>
          <p:cNvPr id="3" name="Footer Placeholder 2">
            <a:extLst>
              <a:ext uri="{FF2B5EF4-FFF2-40B4-BE49-F238E27FC236}">
                <a16:creationId xmlns:a16="http://schemas.microsoft.com/office/drawing/2014/main" id="{8EA3805E-125A-9242-AA8C-298B890D7C39}"/>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4" name="Rectangle: Rounded Corners 21">
            <a:extLst>
              <a:ext uri="{FF2B5EF4-FFF2-40B4-BE49-F238E27FC236}">
                <a16:creationId xmlns:a16="http://schemas.microsoft.com/office/drawing/2014/main" id="{8503E019-4D67-1A43-9455-06EA238436EC}"/>
              </a:ext>
            </a:extLst>
          </p:cNvPr>
          <p:cNvSpPr>
            <a:spLocks/>
          </p:cNvSpPr>
          <p:nvPr userDrawn="1"/>
        </p:nvSpPr>
        <p:spPr>
          <a:xfrm>
            <a:off x="6602501" y="1645920"/>
            <a:ext cx="4572000" cy="4173978"/>
          </a:xfrm>
          <a:prstGeom prst="roundRect">
            <a:avLst/>
          </a:prstGeom>
          <a:gradFill>
            <a:gsLst>
              <a:gs pos="100000">
                <a:srgbClr val="6D2077"/>
              </a:gs>
              <a:gs pos="0">
                <a:srgbClr val="B0168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Rounded Corners 2">
            <a:extLst>
              <a:ext uri="{FF2B5EF4-FFF2-40B4-BE49-F238E27FC236}">
                <a16:creationId xmlns:a16="http://schemas.microsoft.com/office/drawing/2014/main" id="{DEFC2690-2708-F244-ACFD-0F5F834916CF}"/>
              </a:ext>
            </a:extLst>
          </p:cNvPr>
          <p:cNvSpPr>
            <a:spLocks/>
          </p:cNvSpPr>
          <p:nvPr userDrawn="1"/>
        </p:nvSpPr>
        <p:spPr>
          <a:xfrm>
            <a:off x="1017499" y="1645920"/>
            <a:ext cx="4572000" cy="4173978"/>
          </a:xfrm>
          <a:prstGeom prst="roundRect">
            <a:avLst/>
          </a:prstGeom>
          <a:gradFill>
            <a:gsLst>
              <a:gs pos="100000">
                <a:srgbClr val="B01685"/>
              </a:gs>
              <a:gs pos="0">
                <a:srgbClr val="E63888"/>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5">
            <a:extLst>
              <a:ext uri="{FF2B5EF4-FFF2-40B4-BE49-F238E27FC236}">
                <a16:creationId xmlns:a16="http://schemas.microsoft.com/office/drawing/2014/main" id="{E775FDF5-321A-5C47-B45C-6B3484BEE861}"/>
              </a:ext>
            </a:extLst>
          </p:cNvPr>
          <p:cNvSpPr>
            <a:spLocks noGrp="1"/>
          </p:cNvSpPr>
          <p:nvPr>
            <p:ph type="body" sz="quarter" idx="25"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
        <p:nvSpPr>
          <p:cNvPr id="11" name="Text Placeholder 12">
            <a:extLst>
              <a:ext uri="{FF2B5EF4-FFF2-40B4-BE49-F238E27FC236}">
                <a16:creationId xmlns:a16="http://schemas.microsoft.com/office/drawing/2014/main" id="{6598DAB1-B559-3443-9A42-660E30D3A949}"/>
              </a:ext>
            </a:extLst>
          </p:cNvPr>
          <p:cNvSpPr>
            <a:spLocks noGrp="1"/>
          </p:cNvSpPr>
          <p:nvPr>
            <p:ph type="body" sz="quarter" idx="26"/>
          </p:nvPr>
        </p:nvSpPr>
        <p:spPr>
          <a:xfrm>
            <a:off x="1546136" y="2284414"/>
            <a:ext cx="3514725" cy="2895600"/>
          </a:xfrm>
        </p:spPr>
        <p:txBody>
          <a:bodyPr anchor="ctr">
            <a:normAutofit/>
          </a:bodyPr>
          <a:lstStyle>
            <a:lvl1pPr algn="ctr">
              <a:lnSpc>
                <a:spcPct val="110000"/>
              </a:lnSpc>
              <a:spcBef>
                <a:spcPts val="0"/>
              </a:spcBef>
              <a:defRPr sz="2400">
                <a:solidFill>
                  <a:schemeClr val="bg1"/>
                </a:solidFill>
              </a:defRPr>
            </a:lvl1pPr>
            <a:lvl2pPr algn="ctr">
              <a:defRPr sz="2400"/>
            </a:lvl2pPr>
            <a:lvl3pPr algn="ctr">
              <a:defRPr sz="2400"/>
            </a:lvl3pPr>
            <a:lvl4pPr algn="ctr">
              <a:defRPr sz="2400"/>
            </a:lvl4pPr>
            <a:lvl5pPr algn="ctr">
              <a:defRPr sz="2400"/>
            </a:lvl5pPr>
          </a:lstStyle>
          <a:p>
            <a:pPr lvl="0"/>
            <a:r>
              <a:rPr lang="en-US"/>
              <a:t>Click to edit Master text</a:t>
            </a:r>
          </a:p>
        </p:txBody>
      </p:sp>
      <p:sp>
        <p:nvSpPr>
          <p:cNvPr id="12" name="Text Placeholder 12">
            <a:extLst>
              <a:ext uri="{FF2B5EF4-FFF2-40B4-BE49-F238E27FC236}">
                <a16:creationId xmlns:a16="http://schemas.microsoft.com/office/drawing/2014/main" id="{928026D4-F22E-1042-B5B0-B3DA334F712D}"/>
              </a:ext>
            </a:extLst>
          </p:cNvPr>
          <p:cNvSpPr>
            <a:spLocks noGrp="1"/>
          </p:cNvSpPr>
          <p:nvPr>
            <p:ph type="body" sz="quarter" idx="27"/>
          </p:nvPr>
        </p:nvSpPr>
        <p:spPr>
          <a:xfrm>
            <a:off x="7131138" y="2284414"/>
            <a:ext cx="3514725" cy="2895600"/>
          </a:xfrm>
        </p:spPr>
        <p:txBody>
          <a:bodyPr anchor="ctr">
            <a:normAutofit/>
          </a:bodyPr>
          <a:lstStyle>
            <a:lvl1pPr algn="ctr">
              <a:lnSpc>
                <a:spcPct val="110000"/>
              </a:lnSpc>
              <a:spcBef>
                <a:spcPts val="0"/>
              </a:spcBef>
              <a:defRPr sz="2400">
                <a:solidFill>
                  <a:schemeClr val="bg1"/>
                </a:solidFill>
              </a:defRPr>
            </a:lvl1pPr>
            <a:lvl2pPr algn="ctr">
              <a:defRPr sz="2400"/>
            </a:lvl2pPr>
            <a:lvl3pPr algn="ctr">
              <a:defRPr sz="2400"/>
            </a:lvl3pPr>
            <a:lvl4pPr algn="ctr">
              <a:defRPr sz="2400"/>
            </a:lvl4pPr>
            <a:lvl5pPr algn="ctr">
              <a:defRPr sz="2400"/>
            </a:lvl5pPr>
          </a:lstStyle>
          <a:p>
            <a:pPr lvl="0"/>
            <a:r>
              <a:rPr lang="en-US"/>
              <a:t>Click to edit Master text</a:t>
            </a:r>
          </a:p>
        </p:txBody>
      </p:sp>
    </p:spTree>
    <p:extLst>
      <p:ext uri="{BB962C8B-B14F-4D97-AF65-F5344CB8AC3E}">
        <p14:creationId xmlns:p14="http://schemas.microsoft.com/office/powerpoint/2010/main" val="3613234276"/>
      </p:ext>
    </p:extLst>
  </p:cSld>
  <p:clrMapOvr>
    <a:masterClrMapping/>
  </p:clrMapOvr>
</p:sldLayout>
</file>

<file path=ppt/slideLayouts/slideLayout1859.xml><?xml version="1.0" encoding="utf-8"?>
<p:sldLayout xmlns:a="http://schemas.openxmlformats.org/drawingml/2006/main" xmlns:r="http://schemas.openxmlformats.org/officeDocument/2006/relationships" xmlns:p="http://schemas.openxmlformats.org/presentationml/2006/main" preserve="1" userDrawn="1">
  <p:cSld name="Content layout 1 blue squirc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010CED-E4D0-394A-A994-568E52745BE6}"/>
              </a:ext>
            </a:extLst>
          </p:cNvPr>
          <p:cNvSpPr>
            <a:spLocks noGrp="1"/>
          </p:cNvSpPr>
          <p:nvPr>
            <p:ph type="title" hasCustomPrompt="1"/>
          </p:nvPr>
        </p:nvSpPr>
        <p:spPr/>
        <p:txBody>
          <a:bodyPr/>
          <a:lstStyle/>
          <a:p>
            <a:r>
              <a:rPr lang="en-US"/>
              <a:t>Headline preset in 32pt bolded for emphasis</a:t>
            </a:r>
          </a:p>
        </p:txBody>
      </p:sp>
      <p:sp>
        <p:nvSpPr>
          <p:cNvPr id="3" name="Footer Placeholder 2">
            <a:extLst>
              <a:ext uri="{FF2B5EF4-FFF2-40B4-BE49-F238E27FC236}">
                <a16:creationId xmlns:a16="http://schemas.microsoft.com/office/drawing/2014/main" id="{73C99CE0-A5C2-6848-95E8-26648CBF4A3F}"/>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4" name="Rectangle: Rounded Corners 9">
            <a:extLst>
              <a:ext uri="{FF2B5EF4-FFF2-40B4-BE49-F238E27FC236}">
                <a16:creationId xmlns:a16="http://schemas.microsoft.com/office/drawing/2014/main" id="{4BD7CCFE-9F77-3846-A2E4-19BAED2E3D64}"/>
              </a:ext>
            </a:extLst>
          </p:cNvPr>
          <p:cNvSpPr/>
          <p:nvPr userDrawn="1"/>
        </p:nvSpPr>
        <p:spPr>
          <a:xfrm>
            <a:off x="457200" y="1828800"/>
            <a:ext cx="3895909" cy="3649756"/>
          </a:xfrm>
          <a:prstGeom prst="roundRect">
            <a:avLst/>
          </a:prstGeom>
          <a:gradFill>
            <a:gsLst>
              <a:gs pos="100000">
                <a:srgbClr val="1D4F91"/>
              </a:gs>
              <a:gs pos="0">
                <a:srgbClr val="426DA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icture Placeholder 6">
            <a:extLst>
              <a:ext uri="{FF2B5EF4-FFF2-40B4-BE49-F238E27FC236}">
                <a16:creationId xmlns:a16="http://schemas.microsoft.com/office/drawing/2014/main" id="{BB21120B-0F46-5F45-8C02-9C314564879D}"/>
              </a:ext>
            </a:extLst>
          </p:cNvPr>
          <p:cNvSpPr>
            <a:spLocks noGrp="1"/>
          </p:cNvSpPr>
          <p:nvPr>
            <p:ph type="pic" sz="quarter" idx="23" hasCustomPrompt="1"/>
          </p:nvPr>
        </p:nvSpPr>
        <p:spPr>
          <a:xfrm>
            <a:off x="1335179" y="2510678"/>
            <a:ext cx="2139950" cy="2286000"/>
          </a:xfrm>
        </p:spPr>
        <p:txBody>
          <a:bodyPr anchor="ctr">
            <a:normAutofit/>
          </a:bodyPr>
          <a:lstStyle>
            <a:lvl1pPr algn="ctr">
              <a:defRPr sz="2400" b="1">
                <a:solidFill>
                  <a:srgbClr val="E63888"/>
                </a:solidFill>
              </a:defRPr>
            </a:lvl1pPr>
          </a:lstStyle>
          <a:p>
            <a:r>
              <a:rPr lang="en-US"/>
              <a:t>Insert Image Here</a:t>
            </a:r>
          </a:p>
        </p:txBody>
      </p:sp>
      <p:sp>
        <p:nvSpPr>
          <p:cNvPr id="9" name="Text Placeholder 5">
            <a:extLst>
              <a:ext uri="{FF2B5EF4-FFF2-40B4-BE49-F238E27FC236}">
                <a16:creationId xmlns:a16="http://schemas.microsoft.com/office/drawing/2014/main" id="{3389BDD9-9A84-B047-AC17-8183116E6779}"/>
              </a:ext>
            </a:extLst>
          </p:cNvPr>
          <p:cNvSpPr>
            <a:spLocks noGrp="1"/>
          </p:cNvSpPr>
          <p:nvPr>
            <p:ph type="body" sz="quarter" idx="25"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
        <p:nvSpPr>
          <p:cNvPr id="10" name="Text Placeholder 6">
            <a:extLst>
              <a:ext uri="{FF2B5EF4-FFF2-40B4-BE49-F238E27FC236}">
                <a16:creationId xmlns:a16="http://schemas.microsoft.com/office/drawing/2014/main" id="{86FAE99C-D3BD-E34A-99FF-9DA8637C6A59}"/>
              </a:ext>
            </a:extLst>
          </p:cNvPr>
          <p:cNvSpPr>
            <a:spLocks noGrp="1"/>
          </p:cNvSpPr>
          <p:nvPr>
            <p:ph type="body" sz="quarter" idx="24" hasCustomPrompt="1"/>
          </p:nvPr>
        </p:nvSpPr>
        <p:spPr>
          <a:xfrm>
            <a:off x="4810309" y="2011680"/>
            <a:ext cx="6921316" cy="3649755"/>
          </a:xfrm>
        </p:spPr>
        <p:txBody>
          <a:bodyPr/>
          <a:lstStyle>
            <a:lvl1pPr>
              <a:lnSpc>
                <a:spcPct val="110000"/>
              </a:lnSpc>
              <a:defRPr sz="1800" b="1">
                <a:solidFill>
                  <a:srgbClr val="1D4F91"/>
                </a:solidFill>
              </a:defRPr>
            </a:lvl1pPr>
            <a:lvl2pPr marL="0" indent="0">
              <a:lnSpc>
                <a:spcPct val="110000"/>
              </a:lnSpc>
              <a:buNone/>
              <a:defRPr sz="1600"/>
            </a:lvl2pPr>
            <a:lvl3pPr marL="347472" indent="-174625">
              <a:lnSpc>
                <a:spcPct val="110000"/>
              </a:lnSpc>
              <a:buFont typeface="Arial" panose="020B0604020202020204" pitchFamily="34" charset="0"/>
              <a:buChar char="•"/>
              <a:tabLst/>
              <a:defRPr sz="1600"/>
            </a:lvl3pPr>
            <a:lvl4pPr marL="521208" indent="-173736">
              <a:lnSpc>
                <a:spcPct val="110000"/>
              </a:lnSpc>
              <a:buFont typeface="System Font Regular"/>
              <a:buChar char="–"/>
              <a:tabLst/>
              <a:defRPr sz="1600"/>
            </a:lvl4pPr>
            <a:lvl5pPr marL="694944" indent="-174625">
              <a:lnSpc>
                <a:spcPct val="110000"/>
              </a:lnSpc>
              <a:buFont typeface="Arial" panose="020B0604020202020204" pitchFamily="34" charset="0"/>
              <a:buChar char="•"/>
              <a:tabLst/>
              <a:defRPr sz="1600"/>
            </a:lvl5pPr>
            <a:lvl6pPr marL="868680" indent="-173736">
              <a:lnSpc>
                <a:spcPct val="110000"/>
              </a:lnSpc>
              <a:buFont typeface="System Font Regular"/>
              <a:buChar char="–"/>
              <a:tabLst/>
              <a:defRPr sz="1600">
                <a:solidFill>
                  <a:srgbClr val="63666A"/>
                </a:solidFill>
              </a:defRPr>
            </a:lvl6pPr>
          </a:lstStyle>
          <a:p>
            <a:pPr lvl="0"/>
            <a:r>
              <a:rPr lang="en-US"/>
              <a:t>Subtitle preset in 18pt Arial Bold</a:t>
            </a:r>
          </a:p>
          <a:p>
            <a:pPr lvl="1"/>
            <a:r>
              <a:rPr lang="en-US"/>
              <a:t>First level</a:t>
            </a:r>
          </a:p>
          <a:p>
            <a:pPr lvl="2"/>
            <a:r>
              <a:rPr lang="en-US"/>
              <a:t>Second level</a:t>
            </a:r>
          </a:p>
          <a:p>
            <a:pPr lvl="3"/>
            <a:r>
              <a:rPr lang="en-US"/>
              <a:t>Third level</a:t>
            </a:r>
          </a:p>
          <a:p>
            <a:pPr lvl="4"/>
            <a:r>
              <a:rPr lang="en-US"/>
              <a:t>Fourth level</a:t>
            </a:r>
          </a:p>
          <a:p>
            <a:pPr lvl="5"/>
            <a:r>
              <a:rPr lang="en-US"/>
              <a:t>Fifth level</a:t>
            </a:r>
          </a:p>
          <a:p>
            <a:pPr lvl="5"/>
            <a:endParaRPr lang="en-US"/>
          </a:p>
        </p:txBody>
      </p:sp>
    </p:spTree>
    <p:extLst>
      <p:ext uri="{BB962C8B-B14F-4D97-AF65-F5344CB8AC3E}">
        <p14:creationId xmlns:p14="http://schemas.microsoft.com/office/powerpoint/2010/main" val="1812764426"/>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p:cSld name="Content and Image x1 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305425" cy="4449762"/>
          </a:xfrm>
          <a:prstGeom prst="roundRect">
            <a:avLst>
              <a:gd name="adj" fmla="val 2427"/>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21" name="Picture Placeholder 20">
            <a:extLst>
              <a:ext uri="{FF2B5EF4-FFF2-40B4-BE49-F238E27FC236}">
                <a16:creationId xmlns:a16="http://schemas.microsoft.com/office/drawing/2014/main" id="{67D4FB58-DE33-FDAF-EA45-2D555DF30C54}"/>
              </a:ext>
            </a:extLst>
          </p:cNvPr>
          <p:cNvSpPr>
            <a:spLocks noGrp="1"/>
          </p:cNvSpPr>
          <p:nvPr>
            <p:ph type="pic" sz="quarter" idx="17" hasCustomPrompt="1"/>
          </p:nvPr>
        </p:nvSpPr>
        <p:spPr>
          <a:xfrm>
            <a:off x="5991618" y="1766887"/>
            <a:ext cx="5406102" cy="4448176"/>
          </a:xfrm>
          <a:custGeom>
            <a:avLst/>
            <a:gdLst>
              <a:gd name="connsiteX0" fmla="*/ 3618 w 5406102"/>
              <a:gd name="connsiteY0" fmla="*/ 0 h 4448176"/>
              <a:gd name="connsiteX1" fmla="*/ 5298100 w 5406102"/>
              <a:gd name="connsiteY1" fmla="*/ 0 h 4448176"/>
              <a:gd name="connsiteX2" fmla="*/ 5406102 w 5406102"/>
              <a:gd name="connsiteY2" fmla="*/ 108002 h 4448176"/>
              <a:gd name="connsiteX3" fmla="*/ 5406102 w 5406102"/>
              <a:gd name="connsiteY3" fmla="*/ 4340174 h 4448176"/>
              <a:gd name="connsiteX4" fmla="*/ 5298100 w 5406102"/>
              <a:gd name="connsiteY4" fmla="*/ 4448176 h 4448176"/>
              <a:gd name="connsiteX5" fmla="*/ 4247 w 5406102"/>
              <a:gd name="connsiteY5" fmla="*/ 4448176 h 4448176"/>
              <a:gd name="connsiteX6" fmla="*/ 38424 w 5406102"/>
              <a:gd name="connsiteY6" fmla="*/ 4441276 h 4448176"/>
              <a:gd name="connsiteX7" fmla="*/ 104382 w 5406102"/>
              <a:gd name="connsiteY7" fmla="*/ 4341767 h 4448176"/>
              <a:gd name="connsiteX8" fmla="*/ 104382 w 5406102"/>
              <a:gd name="connsiteY8" fmla="*/ 107997 h 4448176"/>
              <a:gd name="connsiteX9" fmla="*/ 38424 w 5406102"/>
              <a:gd name="connsiteY9" fmla="*/ 8488 h 4448176"/>
              <a:gd name="connsiteX10" fmla="*/ 0 w 5406102"/>
              <a:gd name="connsiteY10" fmla="*/ 731 h 444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06102" h="4448176">
                <a:moveTo>
                  <a:pt x="3618" y="0"/>
                </a:moveTo>
                <a:lnTo>
                  <a:pt x="5298100" y="0"/>
                </a:lnTo>
                <a:cubicBezTo>
                  <a:pt x="5357748" y="0"/>
                  <a:pt x="5406102" y="48354"/>
                  <a:pt x="5406102" y="108002"/>
                </a:cubicBezTo>
                <a:lnTo>
                  <a:pt x="5406102" y="4340174"/>
                </a:lnTo>
                <a:cubicBezTo>
                  <a:pt x="5406102" y="4399822"/>
                  <a:pt x="5357748" y="4448176"/>
                  <a:pt x="5298100" y="4448176"/>
                </a:cubicBezTo>
                <a:lnTo>
                  <a:pt x="4247" y="4448176"/>
                </a:lnTo>
                <a:lnTo>
                  <a:pt x="38424" y="4441276"/>
                </a:lnTo>
                <a:cubicBezTo>
                  <a:pt x="77185" y="4424882"/>
                  <a:pt x="104382" y="4386501"/>
                  <a:pt x="104382" y="4341767"/>
                </a:cubicBezTo>
                <a:lnTo>
                  <a:pt x="104382" y="107997"/>
                </a:lnTo>
                <a:cubicBezTo>
                  <a:pt x="104382" y="63263"/>
                  <a:pt x="77185" y="24882"/>
                  <a:pt x="38424" y="8488"/>
                </a:cubicBezTo>
                <a:lnTo>
                  <a:pt x="0" y="731"/>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705057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0.xml><?xml version="1.0" encoding="utf-8"?>
<p:sldLayout xmlns:a="http://schemas.openxmlformats.org/drawingml/2006/main" xmlns:r="http://schemas.openxmlformats.org/officeDocument/2006/relationships" xmlns:p="http://schemas.openxmlformats.org/presentationml/2006/main" preserve="1" userDrawn="1">
  <p:cSld name="Content layout 1 raspberry squircle">
    <p:spTree>
      <p:nvGrpSpPr>
        <p:cNvPr id="1" name=""/>
        <p:cNvGrpSpPr/>
        <p:nvPr/>
      </p:nvGrpSpPr>
      <p:grpSpPr>
        <a:xfrm>
          <a:off x="0" y="0"/>
          <a:ext cx="0" cy="0"/>
          <a:chOff x="0" y="0"/>
          <a:chExt cx="0" cy="0"/>
        </a:xfrm>
      </p:grpSpPr>
      <p:sp>
        <p:nvSpPr>
          <p:cNvPr id="8" name="Rectangle: Rounded Corners 9">
            <a:extLst>
              <a:ext uri="{FF2B5EF4-FFF2-40B4-BE49-F238E27FC236}">
                <a16:creationId xmlns:a16="http://schemas.microsoft.com/office/drawing/2014/main" id="{D3FD588E-8962-8F42-B056-16CE30B90E4D}"/>
              </a:ext>
            </a:extLst>
          </p:cNvPr>
          <p:cNvSpPr/>
          <p:nvPr userDrawn="1"/>
        </p:nvSpPr>
        <p:spPr>
          <a:xfrm>
            <a:off x="457200" y="1828799"/>
            <a:ext cx="3895909" cy="3649756"/>
          </a:xfrm>
          <a:prstGeom prst="roundRect">
            <a:avLst/>
          </a:prstGeom>
          <a:gradFill>
            <a:gsLst>
              <a:gs pos="100000">
                <a:srgbClr val="6D2077"/>
              </a:gs>
              <a:gs pos="0">
                <a:srgbClr val="B0168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F010CED-E4D0-394A-A994-568E52745BE6}"/>
              </a:ext>
            </a:extLst>
          </p:cNvPr>
          <p:cNvSpPr>
            <a:spLocks noGrp="1"/>
          </p:cNvSpPr>
          <p:nvPr>
            <p:ph type="title" hasCustomPrompt="1"/>
          </p:nvPr>
        </p:nvSpPr>
        <p:spPr/>
        <p:txBody>
          <a:bodyPr/>
          <a:lstStyle/>
          <a:p>
            <a:r>
              <a:rPr lang="en-US"/>
              <a:t>Headline preset in 32pt bolded for emphasis</a:t>
            </a:r>
          </a:p>
        </p:txBody>
      </p:sp>
      <p:sp>
        <p:nvSpPr>
          <p:cNvPr id="3" name="Footer Placeholder 2">
            <a:extLst>
              <a:ext uri="{FF2B5EF4-FFF2-40B4-BE49-F238E27FC236}">
                <a16:creationId xmlns:a16="http://schemas.microsoft.com/office/drawing/2014/main" id="{73C99CE0-A5C2-6848-95E8-26648CBF4A3F}"/>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5" name="Picture Placeholder 6">
            <a:extLst>
              <a:ext uri="{FF2B5EF4-FFF2-40B4-BE49-F238E27FC236}">
                <a16:creationId xmlns:a16="http://schemas.microsoft.com/office/drawing/2014/main" id="{BB21120B-0F46-5F45-8C02-9C314564879D}"/>
              </a:ext>
            </a:extLst>
          </p:cNvPr>
          <p:cNvSpPr>
            <a:spLocks noGrp="1"/>
          </p:cNvSpPr>
          <p:nvPr>
            <p:ph type="pic" sz="quarter" idx="23" hasCustomPrompt="1"/>
          </p:nvPr>
        </p:nvSpPr>
        <p:spPr>
          <a:xfrm>
            <a:off x="1335179" y="2510678"/>
            <a:ext cx="2139950" cy="2286000"/>
          </a:xfrm>
        </p:spPr>
        <p:txBody>
          <a:bodyPr anchor="ctr">
            <a:normAutofit/>
          </a:bodyPr>
          <a:lstStyle>
            <a:lvl1pPr algn="ctr">
              <a:defRPr sz="2400" b="1">
                <a:solidFill>
                  <a:srgbClr val="E63888"/>
                </a:solidFill>
              </a:defRPr>
            </a:lvl1pPr>
          </a:lstStyle>
          <a:p>
            <a:r>
              <a:rPr lang="en-US"/>
              <a:t>Insert Image Here</a:t>
            </a:r>
          </a:p>
        </p:txBody>
      </p:sp>
      <p:sp>
        <p:nvSpPr>
          <p:cNvPr id="9" name="Text Placeholder 5">
            <a:extLst>
              <a:ext uri="{FF2B5EF4-FFF2-40B4-BE49-F238E27FC236}">
                <a16:creationId xmlns:a16="http://schemas.microsoft.com/office/drawing/2014/main" id="{2E44BB7B-8925-EC46-9D4A-927CA68D64DF}"/>
              </a:ext>
            </a:extLst>
          </p:cNvPr>
          <p:cNvSpPr>
            <a:spLocks noGrp="1"/>
          </p:cNvSpPr>
          <p:nvPr>
            <p:ph type="body" sz="quarter" idx="25"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
        <p:nvSpPr>
          <p:cNvPr id="10" name="Text Placeholder 6">
            <a:extLst>
              <a:ext uri="{FF2B5EF4-FFF2-40B4-BE49-F238E27FC236}">
                <a16:creationId xmlns:a16="http://schemas.microsoft.com/office/drawing/2014/main" id="{1180601B-DC9C-9A42-9C7C-0A6BAD416B20}"/>
              </a:ext>
            </a:extLst>
          </p:cNvPr>
          <p:cNvSpPr>
            <a:spLocks noGrp="1"/>
          </p:cNvSpPr>
          <p:nvPr>
            <p:ph type="body" sz="quarter" idx="24" hasCustomPrompt="1"/>
          </p:nvPr>
        </p:nvSpPr>
        <p:spPr>
          <a:xfrm>
            <a:off x="4810309" y="2011680"/>
            <a:ext cx="6921316" cy="3649755"/>
          </a:xfrm>
        </p:spPr>
        <p:txBody>
          <a:bodyPr/>
          <a:lstStyle>
            <a:lvl1pPr>
              <a:lnSpc>
                <a:spcPct val="110000"/>
              </a:lnSpc>
              <a:defRPr sz="1800" b="1">
                <a:solidFill>
                  <a:srgbClr val="1D4F91"/>
                </a:solidFill>
              </a:defRPr>
            </a:lvl1pPr>
            <a:lvl2pPr marL="0" indent="0">
              <a:lnSpc>
                <a:spcPct val="110000"/>
              </a:lnSpc>
              <a:buNone/>
              <a:defRPr sz="1600"/>
            </a:lvl2pPr>
            <a:lvl3pPr marL="347472" indent="-174625">
              <a:lnSpc>
                <a:spcPct val="110000"/>
              </a:lnSpc>
              <a:buFont typeface="Arial" panose="020B0604020202020204" pitchFamily="34" charset="0"/>
              <a:buChar char="•"/>
              <a:tabLst/>
              <a:defRPr sz="1600"/>
            </a:lvl3pPr>
            <a:lvl4pPr marL="521208" indent="-173736">
              <a:lnSpc>
                <a:spcPct val="110000"/>
              </a:lnSpc>
              <a:buFont typeface="System Font Regular"/>
              <a:buChar char="–"/>
              <a:tabLst/>
              <a:defRPr sz="1600"/>
            </a:lvl4pPr>
            <a:lvl5pPr marL="694944" indent="-174625">
              <a:lnSpc>
                <a:spcPct val="110000"/>
              </a:lnSpc>
              <a:buFont typeface="Arial" panose="020B0604020202020204" pitchFamily="34" charset="0"/>
              <a:buChar char="•"/>
              <a:tabLst/>
              <a:defRPr sz="1600"/>
            </a:lvl5pPr>
            <a:lvl6pPr marL="868680" indent="-173736">
              <a:lnSpc>
                <a:spcPct val="110000"/>
              </a:lnSpc>
              <a:buFont typeface="System Font Regular"/>
              <a:buChar char="–"/>
              <a:tabLst/>
              <a:defRPr sz="1600">
                <a:solidFill>
                  <a:srgbClr val="63666A"/>
                </a:solidFill>
              </a:defRPr>
            </a:lvl6pPr>
          </a:lstStyle>
          <a:p>
            <a:pPr lvl="0"/>
            <a:r>
              <a:rPr lang="en-US"/>
              <a:t>Subtitle preset in 18pt Arial Bold</a:t>
            </a:r>
          </a:p>
          <a:p>
            <a:pPr lvl="1"/>
            <a:r>
              <a:rPr lang="en-US"/>
              <a:t>First level</a:t>
            </a:r>
          </a:p>
          <a:p>
            <a:pPr lvl="2"/>
            <a:r>
              <a:rPr lang="en-US"/>
              <a:t>Second level</a:t>
            </a:r>
          </a:p>
          <a:p>
            <a:pPr lvl="3"/>
            <a:r>
              <a:rPr lang="en-US"/>
              <a:t>Third level</a:t>
            </a:r>
          </a:p>
          <a:p>
            <a:pPr lvl="4"/>
            <a:r>
              <a:rPr lang="en-US"/>
              <a:t>Fourth level</a:t>
            </a:r>
          </a:p>
          <a:p>
            <a:pPr lvl="5"/>
            <a:r>
              <a:rPr lang="en-US"/>
              <a:t>Fifth level</a:t>
            </a:r>
          </a:p>
          <a:p>
            <a:pPr lvl="5"/>
            <a:endParaRPr lang="en-US"/>
          </a:p>
        </p:txBody>
      </p:sp>
    </p:spTree>
    <p:extLst>
      <p:ext uri="{BB962C8B-B14F-4D97-AF65-F5344CB8AC3E}">
        <p14:creationId xmlns:p14="http://schemas.microsoft.com/office/powerpoint/2010/main" val="568058406"/>
      </p:ext>
    </p:extLst>
  </p:cSld>
  <p:clrMapOvr>
    <a:masterClrMapping/>
  </p:clrMapOvr>
</p:sldLayout>
</file>

<file path=ppt/slideLayouts/slideLayout1861.xml><?xml version="1.0" encoding="utf-8"?>
<p:sldLayout xmlns:a="http://schemas.openxmlformats.org/drawingml/2006/main" xmlns:r="http://schemas.openxmlformats.org/officeDocument/2006/relationships" xmlns:p="http://schemas.openxmlformats.org/presentationml/2006/main" preserve="1" userDrawn="1">
  <p:cSld name="1_Content layout 1 raspberry squircle">
    <p:spTree>
      <p:nvGrpSpPr>
        <p:cNvPr id="1" name=""/>
        <p:cNvGrpSpPr/>
        <p:nvPr/>
      </p:nvGrpSpPr>
      <p:grpSpPr>
        <a:xfrm>
          <a:off x="0" y="0"/>
          <a:ext cx="0" cy="0"/>
          <a:chOff x="0" y="0"/>
          <a:chExt cx="0" cy="0"/>
        </a:xfrm>
      </p:grpSpPr>
      <p:sp>
        <p:nvSpPr>
          <p:cNvPr id="8" name="Rectangle: Rounded Corners 9">
            <a:extLst>
              <a:ext uri="{FF2B5EF4-FFF2-40B4-BE49-F238E27FC236}">
                <a16:creationId xmlns:a16="http://schemas.microsoft.com/office/drawing/2014/main" id="{D3FD588E-8962-8F42-B056-16CE30B90E4D}"/>
              </a:ext>
            </a:extLst>
          </p:cNvPr>
          <p:cNvSpPr/>
          <p:nvPr userDrawn="1"/>
        </p:nvSpPr>
        <p:spPr>
          <a:xfrm>
            <a:off x="457200" y="1828799"/>
            <a:ext cx="3895909" cy="3649756"/>
          </a:xfrm>
          <a:prstGeom prst="roundRect">
            <a:avLst/>
          </a:prstGeom>
          <a:gradFill>
            <a:gsLst>
              <a:gs pos="100000">
                <a:srgbClr val="6D2077"/>
              </a:gs>
              <a:gs pos="0">
                <a:srgbClr val="B0168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73C99CE0-A5C2-6848-95E8-26648CBF4A3F}"/>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5" name="Picture Placeholder 6">
            <a:extLst>
              <a:ext uri="{FF2B5EF4-FFF2-40B4-BE49-F238E27FC236}">
                <a16:creationId xmlns:a16="http://schemas.microsoft.com/office/drawing/2014/main" id="{BB21120B-0F46-5F45-8C02-9C314564879D}"/>
              </a:ext>
            </a:extLst>
          </p:cNvPr>
          <p:cNvSpPr>
            <a:spLocks noGrp="1"/>
          </p:cNvSpPr>
          <p:nvPr>
            <p:ph type="pic" sz="quarter" idx="23" hasCustomPrompt="1"/>
          </p:nvPr>
        </p:nvSpPr>
        <p:spPr>
          <a:xfrm>
            <a:off x="1335179" y="2510678"/>
            <a:ext cx="2139950" cy="2286000"/>
          </a:xfrm>
          <a:prstGeom prst="ellipse">
            <a:avLst/>
          </a:prstGeom>
          <a:ln>
            <a:noFill/>
          </a:ln>
        </p:spPr>
        <p:txBody>
          <a:bodyPr anchor="ctr">
            <a:normAutofit/>
          </a:bodyPr>
          <a:lstStyle>
            <a:lvl1pPr algn="ctr">
              <a:defRPr sz="2400" b="1">
                <a:solidFill>
                  <a:srgbClr val="E63888"/>
                </a:solidFill>
              </a:defRPr>
            </a:lvl1pPr>
          </a:lstStyle>
          <a:p>
            <a:r>
              <a:rPr lang="en-US"/>
              <a:t>Insert Image Here</a:t>
            </a:r>
          </a:p>
        </p:txBody>
      </p:sp>
      <p:sp>
        <p:nvSpPr>
          <p:cNvPr id="12" name="Text Placeholder 21">
            <a:extLst>
              <a:ext uri="{FF2B5EF4-FFF2-40B4-BE49-F238E27FC236}">
                <a16:creationId xmlns:a16="http://schemas.microsoft.com/office/drawing/2014/main" id="{419BBD08-C2C7-B94B-88EA-1CEB97300934}"/>
              </a:ext>
            </a:extLst>
          </p:cNvPr>
          <p:cNvSpPr>
            <a:spLocks noGrp="1"/>
          </p:cNvSpPr>
          <p:nvPr>
            <p:ph type="body" sz="quarter" idx="26"/>
          </p:nvPr>
        </p:nvSpPr>
        <p:spPr>
          <a:xfrm>
            <a:off x="609600" y="1158240"/>
            <a:ext cx="11274425" cy="419100"/>
          </a:xfrm>
        </p:spPr>
        <p:txBody>
          <a:bodyPr/>
          <a:lstStyle/>
          <a:p>
            <a:endParaRPr lang="en-US"/>
          </a:p>
        </p:txBody>
      </p:sp>
      <p:sp>
        <p:nvSpPr>
          <p:cNvPr id="13" name="Text Placeholder 20">
            <a:extLst>
              <a:ext uri="{FF2B5EF4-FFF2-40B4-BE49-F238E27FC236}">
                <a16:creationId xmlns:a16="http://schemas.microsoft.com/office/drawing/2014/main" id="{C23D4732-A8E3-F048-A739-1966D813F88B}"/>
              </a:ext>
            </a:extLst>
          </p:cNvPr>
          <p:cNvSpPr>
            <a:spLocks noGrp="1"/>
          </p:cNvSpPr>
          <p:nvPr>
            <p:ph type="body" sz="quarter" idx="27" hasCustomPrompt="1"/>
          </p:nvPr>
        </p:nvSpPr>
        <p:spPr>
          <a:xfrm>
            <a:off x="4962709" y="2164080"/>
            <a:ext cx="6921316" cy="3649755"/>
          </a:xfrm>
        </p:spPr>
        <p:txBody>
          <a:bodyPr/>
          <a:lstStyle>
            <a:lvl1pPr>
              <a:defRPr b="1"/>
            </a:lvl1pPr>
          </a:lstStyle>
          <a:p>
            <a:r>
              <a:rPr lang="en-US">
                <a:solidFill>
                  <a:srgbClr val="632678"/>
                </a:solidFill>
              </a:rPr>
              <a:t>Why is this rep getting spotlighted? This could be a win, major milestone, etc.</a:t>
            </a:r>
          </a:p>
        </p:txBody>
      </p:sp>
      <p:pic>
        <p:nvPicPr>
          <p:cNvPr id="14" name="Picture Placeholder 18">
            <a:extLst>
              <a:ext uri="{FF2B5EF4-FFF2-40B4-BE49-F238E27FC236}">
                <a16:creationId xmlns:a16="http://schemas.microsoft.com/office/drawing/2014/main" id="{8E9387A2-AC82-B549-B011-1734C1B3FBC3}"/>
              </a:ext>
            </a:extLst>
          </p:cNvPr>
          <p:cNvPicPr>
            <a:picLocks noChangeAspect="1"/>
          </p:cNvPicPr>
          <p:nvPr userDrawn="1"/>
        </p:nvPicPr>
        <p:blipFill>
          <a:blip r:embed="rId2"/>
          <a:srcRect l="238" r="238"/>
          <a:stretch/>
        </p:blipFill>
        <p:spPr>
          <a:xfrm flipH="1">
            <a:off x="766008" y="2155078"/>
            <a:ext cx="1096224" cy="1101469"/>
          </a:xfrm>
          <a:prstGeom prst="rect">
            <a:avLst/>
          </a:prstGeom>
        </p:spPr>
      </p:pic>
      <p:pic>
        <p:nvPicPr>
          <p:cNvPr id="15" name="Picture 14" descr="A close up of a logo&#10;&#10;Description automatically generated">
            <a:extLst>
              <a:ext uri="{FF2B5EF4-FFF2-40B4-BE49-F238E27FC236}">
                <a16:creationId xmlns:a16="http://schemas.microsoft.com/office/drawing/2014/main" id="{D1D91D9B-A78F-B84A-B3D4-3CE279B695DD}"/>
              </a:ext>
            </a:extLst>
          </p:cNvPr>
          <p:cNvPicPr>
            <a:picLocks noChangeAspect="1"/>
          </p:cNvPicPr>
          <p:nvPr userDrawn="1"/>
        </p:nvPicPr>
        <p:blipFill>
          <a:blip r:embed="rId3"/>
          <a:stretch>
            <a:fillRect/>
          </a:stretch>
        </p:blipFill>
        <p:spPr>
          <a:xfrm rot="19605770">
            <a:off x="3408233" y="4684387"/>
            <a:ext cx="591257" cy="529381"/>
          </a:xfrm>
          <a:prstGeom prst="rect">
            <a:avLst/>
          </a:prstGeom>
        </p:spPr>
      </p:pic>
      <p:pic>
        <p:nvPicPr>
          <p:cNvPr id="16" name="Picture 15" descr="A close up of a logo&#10;&#10;Description automatically generated">
            <a:extLst>
              <a:ext uri="{FF2B5EF4-FFF2-40B4-BE49-F238E27FC236}">
                <a16:creationId xmlns:a16="http://schemas.microsoft.com/office/drawing/2014/main" id="{4DD31C36-334B-3A40-9BD5-53D9BCA9A45F}"/>
              </a:ext>
            </a:extLst>
          </p:cNvPr>
          <p:cNvPicPr>
            <a:picLocks noChangeAspect="1"/>
          </p:cNvPicPr>
          <p:nvPr userDrawn="1"/>
        </p:nvPicPr>
        <p:blipFill rotWithShape="1">
          <a:blip r:embed="rId3"/>
          <a:srcRect l="81359" t="1899" r="-1820" b="66504"/>
          <a:stretch/>
        </p:blipFill>
        <p:spPr>
          <a:xfrm rot="21061957">
            <a:off x="3800552" y="2414936"/>
            <a:ext cx="120976" cy="167265"/>
          </a:xfrm>
          <a:prstGeom prst="rect">
            <a:avLst/>
          </a:prstGeom>
        </p:spPr>
      </p:pic>
      <p:pic>
        <p:nvPicPr>
          <p:cNvPr id="17" name="Picture 16" descr="A close up of a logo&#10;&#10;Description automatically generated">
            <a:extLst>
              <a:ext uri="{FF2B5EF4-FFF2-40B4-BE49-F238E27FC236}">
                <a16:creationId xmlns:a16="http://schemas.microsoft.com/office/drawing/2014/main" id="{1771EF71-9148-B64E-856D-E8B5E70BB499}"/>
              </a:ext>
            </a:extLst>
          </p:cNvPr>
          <p:cNvPicPr>
            <a:picLocks noChangeAspect="1"/>
          </p:cNvPicPr>
          <p:nvPr userDrawn="1"/>
        </p:nvPicPr>
        <p:blipFill rotWithShape="1">
          <a:blip r:embed="rId3"/>
          <a:srcRect r="63251" b="65689"/>
          <a:stretch/>
        </p:blipFill>
        <p:spPr>
          <a:xfrm rot="19605770">
            <a:off x="953781" y="4939896"/>
            <a:ext cx="217278" cy="181636"/>
          </a:xfrm>
          <a:prstGeom prst="rect">
            <a:avLst/>
          </a:prstGeom>
        </p:spPr>
      </p:pic>
      <p:pic>
        <p:nvPicPr>
          <p:cNvPr id="18" name="Picture 17" descr="A close up of a logo&#10;&#10;Description automatically generated">
            <a:extLst>
              <a:ext uri="{FF2B5EF4-FFF2-40B4-BE49-F238E27FC236}">
                <a16:creationId xmlns:a16="http://schemas.microsoft.com/office/drawing/2014/main" id="{B10558C2-8AFF-E548-B533-0BDD88CC7F1E}"/>
              </a:ext>
            </a:extLst>
          </p:cNvPr>
          <p:cNvPicPr>
            <a:picLocks noChangeAspect="1"/>
          </p:cNvPicPr>
          <p:nvPr userDrawn="1"/>
        </p:nvPicPr>
        <p:blipFill rotWithShape="1">
          <a:blip r:embed="rId3"/>
          <a:srcRect l="81359" t="1899" r="-1820" b="66504"/>
          <a:stretch/>
        </p:blipFill>
        <p:spPr>
          <a:xfrm rot="21061957">
            <a:off x="4161991" y="3264953"/>
            <a:ext cx="120976" cy="167265"/>
          </a:xfrm>
          <a:prstGeom prst="rect">
            <a:avLst/>
          </a:prstGeom>
        </p:spPr>
      </p:pic>
      <p:pic>
        <p:nvPicPr>
          <p:cNvPr id="19" name="Picture 18" descr="A close up of a logo&#10;&#10;Description automatically generated">
            <a:extLst>
              <a:ext uri="{FF2B5EF4-FFF2-40B4-BE49-F238E27FC236}">
                <a16:creationId xmlns:a16="http://schemas.microsoft.com/office/drawing/2014/main" id="{7945EFB5-45BA-314A-8165-CDABA3B9E3E5}"/>
              </a:ext>
            </a:extLst>
          </p:cNvPr>
          <p:cNvPicPr>
            <a:picLocks noChangeAspect="1"/>
          </p:cNvPicPr>
          <p:nvPr userDrawn="1"/>
        </p:nvPicPr>
        <p:blipFill rotWithShape="1">
          <a:blip r:embed="rId3"/>
          <a:srcRect l="81359" t="1899" r="-1820" b="66504"/>
          <a:stretch/>
        </p:blipFill>
        <p:spPr>
          <a:xfrm rot="21061957">
            <a:off x="3494257" y="5322380"/>
            <a:ext cx="120976" cy="167265"/>
          </a:xfrm>
          <a:prstGeom prst="rect">
            <a:avLst/>
          </a:prstGeom>
        </p:spPr>
      </p:pic>
      <p:pic>
        <p:nvPicPr>
          <p:cNvPr id="20" name="Picture 19" descr="A close up of a logo&#10;&#10;Description automatically generated">
            <a:extLst>
              <a:ext uri="{FF2B5EF4-FFF2-40B4-BE49-F238E27FC236}">
                <a16:creationId xmlns:a16="http://schemas.microsoft.com/office/drawing/2014/main" id="{C5A677DE-EBE7-8E43-851F-17EC105FBFD3}"/>
              </a:ext>
            </a:extLst>
          </p:cNvPr>
          <p:cNvPicPr>
            <a:picLocks noChangeAspect="1"/>
          </p:cNvPicPr>
          <p:nvPr userDrawn="1"/>
        </p:nvPicPr>
        <p:blipFill rotWithShape="1">
          <a:blip r:embed="rId3"/>
          <a:srcRect r="63251" b="65689"/>
          <a:stretch/>
        </p:blipFill>
        <p:spPr>
          <a:xfrm rot="19605770">
            <a:off x="4026712" y="2605700"/>
            <a:ext cx="217278" cy="181636"/>
          </a:xfrm>
          <a:prstGeom prst="rect">
            <a:avLst/>
          </a:prstGeom>
        </p:spPr>
      </p:pic>
      <p:pic>
        <p:nvPicPr>
          <p:cNvPr id="21" name="Picture 20" descr="A close up of a logo&#10;&#10;Description automatically generated">
            <a:extLst>
              <a:ext uri="{FF2B5EF4-FFF2-40B4-BE49-F238E27FC236}">
                <a16:creationId xmlns:a16="http://schemas.microsoft.com/office/drawing/2014/main" id="{C0430B8F-14D5-AF4C-B08C-CA79572F8143}"/>
              </a:ext>
            </a:extLst>
          </p:cNvPr>
          <p:cNvPicPr>
            <a:picLocks noChangeAspect="1"/>
          </p:cNvPicPr>
          <p:nvPr userDrawn="1"/>
        </p:nvPicPr>
        <p:blipFill rotWithShape="1">
          <a:blip r:embed="rId3"/>
          <a:srcRect r="63251" b="65689"/>
          <a:stretch/>
        </p:blipFill>
        <p:spPr>
          <a:xfrm rot="19605770">
            <a:off x="2414457" y="5219444"/>
            <a:ext cx="217278" cy="181636"/>
          </a:xfrm>
          <a:prstGeom prst="rect">
            <a:avLst/>
          </a:prstGeom>
        </p:spPr>
      </p:pic>
      <p:pic>
        <p:nvPicPr>
          <p:cNvPr id="22" name="Picture 21" descr="A close up of a logo&#10;&#10;Description automatically generated">
            <a:extLst>
              <a:ext uri="{FF2B5EF4-FFF2-40B4-BE49-F238E27FC236}">
                <a16:creationId xmlns:a16="http://schemas.microsoft.com/office/drawing/2014/main" id="{283B76DA-E50C-CB44-8D55-0E593D71FFD7}"/>
              </a:ext>
            </a:extLst>
          </p:cNvPr>
          <p:cNvPicPr>
            <a:picLocks noChangeAspect="1"/>
          </p:cNvPicPr>
          <p:nvPr userDrawn="1"/>
        </p:nvPicPr>
        <p:blipFill rotWithShape="1">
          <a:blip r:embed="rId3"/>
          <a:srcRect r="63251" b="65689"/>
          <a:stretch/>
        </p:blipFill>
        <p:spPr>
          <a:xfrm rot="19605770">
            <a:off x="3820261" y="4050940"/>
            <a:ext cx="217278" cy="181636"/>
          </a:xfrm>
          <a:prstGeom prst="rect">
            <a:avLst/>
          </a:prstGeom>
        </p:spPr>
      </p:pic>
      <p:pic>
        <p:nvPicPr>
          <p:cNvPr id="23" name="Picture 22" descr="A close up of a logo&#10;&#10;Description automatically generated">
            <a:extLst>
              <a:ext uri="{FF2B5EF4-FFF2-40B4-BE49-F238E27FC236}">
                <a16:creationId xmlns:a16="http://schemas.microsoft.com/office/drawing/2014/main" id="{AA2846FC-35A6-7E45-B886-7D5624A0DF57}"/>
              </a:ext>
            </a:extLst>
          </p:cNvPr>
          <p:cNvPicPr>
            <a:picLocks noChangeAspect="1"/>
          </p:cNvPicPr>
          <p:nvPr userDrawn="1"/>
        </p:nvPicPr>
        <p:blipFill rotWithShape="1">
          <a:blip r:embed="rId3"/>
          <a:srcRect r="63251" b="65689"/>
          <a:stretch/>
        </p:blipFill>
        <p:spPr>
          <a:xfrm rot="19605770">
            <a:off x="4008369" y="2208769"/>
            <a:ext cx="217278" cy="181636"/>
          </a:xfrm>
          <a:prstGeom prst="rect">
            <a:avLst/>
          </a:prstGeom>
        </p:spPr>
      </p:pic>
      <p:pic>
        <p:nvPicPr>
          <p:cNvPr id="24" name="Picture 23" descr="A close up of a logo&#10;&#10;Description automatically generated">
            <a:extLst>
              <a:ext uri="{FF2B5EF4-FFF2-40B4-BE49-F238E27FC236}">
                <a16:creationId xmlns:a16="http://schemas.microsoft.com/office/drawing/2014/main" id="{CA40FEEC-65E4-AE43-BBE3-C66CA6908910}"/>
              </a:ext>
            </a:extLst>
          </p:cNvPr>
          <p:cNvPicPr>
            <a:picLocks noChangeAspect="1"/>
          </p:cNvPicPr>
          <p:nvPr userDrawn="1"/>
        </p:nvPicPr>
        <p:blipFill rotWithShape="1">
          <a:blip r:embed="rId3"/>
          <a:srcRect l="81359" t="1899" r="-1820" b="66504"/>
          <a:stretch/>
        </p:blipFill>
        <p:spPr>
          <a:xfrm rot="21061957">
            <a:off x="928995" y="4183674"/>
            <a:ext cx="120976" cy="167265"/>
          </a:xfrm>
          <a:prstGeom prst="rect">
            <a:avLst/>
          </a:prstGeom>
        </p:spPr>
      </p:pic>
      <p:pic>
        <p:nvPicPr>
          <p:cNvPr id="25" name="Picture 24" descr="A close up of a logo&#10;&#10;Description automatically generated">
            <a:extLst>
              <a:ext uri="{FF2B5EF4-FFF2-40B4-BE49-F238E27FC236}">
                <a16:creationId xmlns:a16="http://schemas.microsoft.com/office/drawing/2014/main" id="{0E67F82F-51D1-D745-8A01-A2BF8A55ADFE}"/>
              </a:ext>
            </a:extLst>
          </p:cNvPr>
          <p:cNvPicPr>
            <a:picLocks noChangeAspect="1"/>
          </p:cNvPicPr>
          <p:nvPr userDrawn="1"/>
        </p:nvPicPr>
        <p:blipFill rotWithShape="1">
          <a:blip r:embed="rId3"/>
          <a:srcRect l="81359" t="1899" r="-1820" b="66504"/>
          <a:stretch/>
        </p:blipFill>
        <p:spPr>
          <a:xfrm rot="21061957">
            <a:off x="1238645" y="4482020"/>
            <a:ext cx="120976" cy="167265"/>
          </a:xfrm>
          <a:prstGeom prst="rect">
            <a:avLst/>
          </a:prstGeom>
        </p:spPr>
      </p:pic>
      <p:pic>
        <p:nvPicPr>
          <p:cNvPr id="26" name="Picture 25" descr="A close up of a logo&#10;&#10;Description automatically generated">
            <a:extLst>
              <a:ext uri="{FF2B5EF4-FFF2-40B4-BE49-F238E27FC236}">
                <a16:creationId xmlns:a16="http://schemas.microsoft.com/office/drawing/2014/main" id="{B609A91E-22EB-7441-B0FA-B5BD25A1E83C}"/>
              </a:ext>
            </a:extLst>
          </p:cNvPr>
          <p:cNvPicPr>
            <a:picLocks noChangeAspect="1"/>
          </p:cNvPicPr>
          <p:nvPr userDrawn="1"/>
        </p:nvPicPr>
        <p:blipFill rotWithShape="1">
          <a:blip r:embed="rId3"/>
          <a:srcRect l="81359" t="1899" r="-1820" b="66504"/>
          <a:stretch/>
        </p:blipFill>
        <p:spPr>
          <a:xfrm rot="21061957">
            <a:off x="1384214" y="5316116"/>
            <a:ext cx="120976" cy="167265"/>
          </a:xfrm>
          <a:prstGeom prst="rect">
            <a:avLst/>
          </a:prstGeom>
        </p:spPr>
      </p:pic>
      <p:pic>
        <p:nvPicPr>
          <p:cNvPr id="27" name="Picture 26" descr="A close up of a logo&#10;&#10;Description automatically generated">
            <a:extLst>
              <a:ext uri="{FF2B5EF4-FFF2-40B4-BE49-F238E27FC236}">
                <a16:creationId xmlns:a16="http://schemas.microsoft.com/office/drawing/2014/main" id="{12716FA4-4C73-454F-A729-1CC05CAE6081}"/>
              </a:ext>
            </a:extLst>
          </p:cNvPr>
          <p:cNvPicPr>
            <a:picLocks noChangeAspect="1"/>
          </p:cNvPicPr>
          <p:nvPr userDrawn="1"/>
        </p:nvPicPr>
        <p:blipFill rotWithShape="1">
          <a:blip r:embed="rId3"/>
          <a:srcRect l="81359" t="1899" r="-1820" b="66504"/>
          <a:stretch/>
        </p:blipFill>
        <p:spPr>
          <a:xfrm rot="21061957">
            <a:off x="4089206" y="5114661"/>
            <a:ext cx="120976" cy="167265"/>
          </a:xfrm>
          <a:prstGeom prst="rect">
            <a:avLst/>
          </a:prstGeom>
        </p:spPr>
      </p:pic>
      <p:pic>
        <p:nvPicPr>
          <p:cNvPr id="28" name="Picture 27" descr="A close up of a logo&#10;&#10;Description automatically generated">
            <a:extLst>
              <a:ext uri="{FF2B5EF4-FFF2-40B4-BE49-F238E27FC236}">
                <a16:creationId xmlns:a16="http://schemas.microsoft.com/office/drawing/2014/main" id="{D2562656-7E4B-F942-89DA-6B2AF6AE971F}"/>
              </a:ext>
            </a:extLst>
          </p:cNvPr>
          <p:cNvPicPr>
            <a:picLocks noChangeAspect="1"/>
          </p:cNvPicPr>
          <p:nvPr userDrawn="1"/>
        </p:nvPicPr>
        <p:blipFill rotWithShape="1">
          <a:blip r:embed="rId3"/>
          <a:srcRect l="91079" t="65035"/>
          <a:stretch/>
        </p:blipFill>
        <p:spPr>
          <a:xfrm rot="19605770">
            <a:off x="3376385" y="2310380"/>
            <a:ext cx="52747" cy="185098"/>
          </a:xfrm>
          <a:prstGeom prst="rect">
            <a:avLst/>
          </a:prstGeom>
        </p:spPr>
      </p:pic>
      <p:pic>
        <p:nvPicPr>
          <p:cNvPr id="29" name="Picture 28" descr="A close up of a logo&#10;&#10;Description automatically generated">
            <a:extLst>
              <a:ext uri="{FF2B5EF4-FFF2-40B4-BE49-F238E27FC236}">
                <a16:creationId xmlns:a16="http://schemas.microsoft.com/office/drawing/2014/main" id="{4C3EBB51-0021-F644-9139-62FAE9573429}"/>
              </a:ext>
            </a:extLst>
          </p:cNvPr>
          <p:cNvPicPr>
            <a:picLocks noChangeAspect="1"/>
          </p:cNvPicPr>
          <p:nvPr userDrawn="1"/>
        </p:nvPicPr>
        <p:blipFill rotWithShape="1">
          <a:blip r:embed="rId3"/>
          <a:srcRect l="91079" t="65035"/>
          <a:stretch/>
        </p:blipFill>
        <p:spPr>
          <a:xfrm rot="19605770">
            <a:off x="3812884" y="3326589"/>
            <a:ext cx="52747" cy="185098"/>
          </a:xfrm>
          <a:prstGeom prst="rect">
            <a:avLst/>
          </a:prstGeom>
        </p:spPr>
      </p:pic>
      <p:pic>
        <p:nvPicPr>
          <p:cNvPr id="30" name="Picture 29" descr="A close up of a logo&#10;&#10;Description automatically generated">
            <a:extLst>
              <a:ext uri="{FF2B5EF4-FFF2-40B4-BE49-F238E27FC236}">
                <a16:creationId xmlns:a16="http://schemas.microsoft.com/office/drawing/2014/main" id="{8AA28BF7-9B04-464A-8015-72C492934717}"/>
              </a:ext>
            </a:extLst>
          </p:cNvPr>
          <p:cNvPicPr>
            <a:picLocks noChangeAspect="1"/>
          </p:cNvPicPr>
          <p:nvPr userDrawn="1"/>
        </p:nvPicPr>
        <p:blipFill rotWithShape="1">
          <a:blip r:embed="rId3"/>
          <a:srcRect l="91079" t="65035"/>
          <a:stretch/>
        </p:blipFill>
        <p:spPr>
          <a:xfrm rot="19605770">
            <a:off x="4202941" y="4295189"/>
            <a:ext cx="52747" cy="185098"/>
          </a:xfrm>
          <a:prstGeom prst="rect">
            <a:avLst/>
          </a:prstGeom>
        </p:spPr>
      </p:pic>
      <p:pic>
        <p:nvPicPr>
          <p:cNvPr id="31" name="Picture 30" descr="A close up of a logo&#10;&#10;Description automatically generated">
            <a:extLst>
              <a:ext uri="{FF2B5EF4-FFF2-40B4-BE49-F238E27FC236}">
                <a16:creationId xmlns:a16="http://schemas.microsoft.com/office/drawing/2014/main" id="{5E3B9847-ABC4-9C46-9AFE-DE439B745AF2}"/>
              </a:ext>
            </a:extLst>
          </p:cNvPr>
          <p:cNvPicPr>
            <a:picLocks noChangeAspect="1"/>
          </p:cNvPicPr>
          <p:nvPr userDrawn="1"/>
        </p:nvPicPr>
        <p:blipFill rotWithShape="1">
          <a:blip r:embed="rId3"/>
          <a:srcRect l="91079" t="65035"/>
          <a:stretch/>
        </p:blipFill>
        <p:spPr>
          <a:xfrm rot="19605770">
            <a:off x="2221353" y="2512104"/>
            <a:ext cx="52747" cy="185098"/>
          </a:xfrm>
          <a:prstGeom prst="rect">
            <a:avLst/>
          </a:prstGeom>
        </p:spPr>
      </p:pic>
      <p:pic>
        <p:nvPicPr>
          <p:cNvPr id="32" name="Picture 31" descr="A close up of a logo&#10;&#10;Description automatically generated">
            <a:extLst>
              <a:ext uri="{FF2B5EF4-FFF2-40B4-BE49-F238E27FC236}">
                <a16:creationId xmlns:a16="http://schemas.microsoft.com/office/drawing/2014/main" id="{15354EDA-22D6-DC44-8FAE-74DD2192F268}"/>
              </a:ext>
            </a:extLst>
          </p:cNvPr>
          <p:cNvPicPr>
            <a:picLocks noChangeAspect="1"/>
          </p:cNvPicPr>
          <p:nvPr userDrawn="1"/>
        </p:nvPicPr>
        <p:blipFill rotWithShape="1">
          <a:blip r:embed="rId3"/>
          <a:srcRect l="91079" t="65035"/>
          <a:stretch/>
        </p:blipFill>
        <p:spPr>
          <a:xfrm rot="19605770">
            <a:off x="2726084" y="1992791"/>
            <a:ext cx="52747" cy="185098"/>
          </a:xfrm>
          <a:prstGeom prst="rect">
            <a:avLst/>
          </a:prstGeom>
        </p:spPr>
      </p:pic>
      <p:pic>
        <p:nvPicPr>
          <p:cNvPr id="33" name="Picture 32" descr="A close up of a logo&#10;&#10;Description automatically generated">
            <a:extLst>
              <a:ext uri="{FF2B5EF4-FFF2-40B4-BE49-F238E27FC236}">
                <a16:creationId xmlns:a16="http://schemas.microsoft.com/office/drawing/2014/main" id="{0CC4E8BE-7200-C34F-88E1-8AFD1291F86C}"/>
              </a:ext>
            </a:extLst>
          </p:cNvPr>
          <p:cNvPicPr>
            <a:picLocks noChangeAspect="1"/>
          </p:cNvPicPr>
          <p:nvPr userDrawn="1"/>
        </p:nvPicPr>
        <p:blipFill rotWithShape="1">
          <a:blip r:embed="rId3"/>
          <a:srcRect l="91079" t="65035"/>
          <a:stretch/>
        </p:blipFill>
        <p:spPr>
          <a:xfrm rot="19605770">
            <a:off x="919741" y="3741735"/>
            <a:ext cx="52747" cy="185098"/>
          </a:xfrm>
          <a:prstGeom prst="rect">
            <a:avLst/>
          </a:prstGeom>
        </p:spPr>
      </p:pic>
      <p:pic>
        <p:nvPicPr>
          <p:cNvPr id="34" name="Picture 33" descr="A close up of a logo&#10;&#10;Description automatically generated">
            <a:extLst>
              <a:ext uri="{FF2B5EF4-FFF2-40B4-BE49-F238E27FC236}">
                <a16:creationId xmlns:a16="http://schemas.microsoft.com/office/drawing/2014/main" id="{EA91C38B-C4DF-E341-A1D7-B89B9650B970}"/>
              </a:ext>
            </a:extLst>
          </p:cNvPr>
          <p:cNvPicPr>
            <a:picLocks noChangeAspect="1"/>
          </p:cNvPicPr>
          <p:nvPr userDrawn="1"/>
        </p:nvPicPr>
        <p:blipFill rotWithShape="1">
          <a:blip r:embed="rId3"/>
          <a:srcRect l="81359" t="1899" r="-1820" b="66504"/>
          <a:stretch/>
        </p:blipFill>
        <p:spPr>
          <a:xfrm rot="21061957">
            <a:off x="1010139" y="2165834"/>
            <a:ext cx="120976" cy="167265"/>
          </a:xfrm>
          <a:prstGeom prst="rect">
            <a:avLst/>
          </a:prstGeom>
        </p:spPr>
      </p:pic>
      <p:pic>
        <p:nvPicPr>
          <p:cNvPr id="35" name="Picture 34" descr="A close up of a logo&#10;&#10;Description automatically generated">
            <a:extLst>
              <a:ext uri="{FF2B5EF4-FFF2-40B4-BE49-F238E27FC236}">
                <a16:creationId xmlns:a16="http://schemas.microsoft.com/office/drawing/2014/main" id="{D5D64B32-1D2B-8741-A62B-61F139461EC1}"/>
              </a:ext>
            </a:extLst>
          </p:cNvPr>
          <p:cNvPicPr>
            <a:picLocks noChangeAspect="1"/>
          </p:cNvPicPr>
          <p:nvPr userDrawn="1"/>
        </p:nvPicPr>
        <p:blipFill rotWithShape="1">
          <a:blip r:embed="rId3"/>
          <a:srcRect l="91079" t="65035"/>
          <a:stretch/>
        </p:blipFill>
        <p:spPr>
          <a:xfrm rot="19605770">
            <a:off x="3965284" y="3478989"/>
            <a:ext cx="52747" cy="185098"/>
          </a:xfrm>
          <a:prstGeom prst="rect">
            <a:avLst/>
          </a:prstGeom>
        </p:spPr>
      </p:pic>
      <p:pic>
        <p:nvPicPr>
          <p:cNvPr id="36" name="Picture 35" descr="A close up of a logo&#10;&#10;Description automatically generated">
            <a:extLst>
              <a:ext uri="{FF2B5EF4-FFF2-40B4-BE49-F238E27FC236}">
                <a16:creationId xmlns:a16="http://schemas.microsoft.com/office/drawing/2014/main" id="{5336066C-503C-5343-A528-42F14C8DE0FB}"/>
              </a:ext>
            </a:extLst>
          </p:cNvPr>
          <p:cNvPicPr>
            <a:picLocks noChangeAspect="1"/>
          </p:cNvPicPr>
          <p:nvPr userDrawn="1"/>
        </p:nvPicPr>
        <p:blipFill rotWithShape="1">
          <a:blip r:embed="rId3"/>
          <a:srcRect r="63251" b="65689"/>
          <a:stretch/>
        </p:blipFill>
        <p:spPr>
          <a:xfrm rot="19605770">
            <a:off x="637960" y="3459905"/>
            <a:ext cx="217278" cy="181636"/>
          </a:xfrm>
          <a:prstGeom prst="rect">
            <a:avLst/>
          </a:prstGeom>
        </p:spPr>
      </p:pic>
      <p:pic>
        <p:nvPicPr>
          <p:cNvPr id="37" name="Picture 36" descr="A close up of a logo&#10;&#10;Description automatically generated">
            <a:extLst>
              <a:ext uri="{FF2B5EF4-FFF2-40B4-BE49-F238E27FC236}">
                <a16:creationId xmlns:a16="http://schemas.microsoft.com/office/drawing/2014/main" id="{AD051DBF-E76B-6144-BA40-5D30132ACDCC}"/>
              </a:ext>
            </a:extLst>
          </p:cNvPr>
          <p:cNvPicPr>
            <a:picLocks noChangeAspect="1"/>
          </p:cNvPicPr>
          <p:nvPr userDrawn="1"/>
        </p:nvPicPr>
        <p:blipFill rotWithShape="1">
          <a:blip r:embed="rId3"/>
          <a:srcRect l="81359" t="1899" r="-1820" b="66504"/>
          <a:stretch/>
        </p:blipFill>
        <p:spPr>
          <a:xfrm rot="21061957">
            <a:off x="1729095" y="4818674"/>
            <a:ext cx="120976" cy="167265"/>
          </a:xfrm>
          <a:prstGeom prst="rect">
            <a:avLst/>
          </a:prstGeom>
        </p:spPr>
      </p:pic>
      <p:sp>
        <p:nvSpPr>
          <p:cNvPr id="4" name="TextBox 3">
            <a:extLst>
              <a:ext uri="{FF2B5EF4-FFF2-40B4-BE49-F238E27FC236}">
                <a16:creationId xmlns:a16="http://schemas.microsoft.com/office/drawing/2014/main" id="{4ACCAE60-F033-5745-B410-7210729C8FFB}"/>
              </a:ext>
            </a:extLst>
          </p:cNvPr>
          <p:cNvSpPr txBox="1"/>
          <p:nvPr userDrawn="1"/>
        </p:nvSpPr>
        <p:spPr>
          <a:xfrm>
            <a:off x="457200" y="392252"/>
            <a:ext cx="3170330" cy="584775"/>
          </a:xfrm>
          <a:prstGeom prst="rect">
            <a:avLst/>
          </a:prstGeom>
          <a:noFill/>
        </p:spPr>
        <p:txBody>
          <a:bodyPr wrap="square" rtlCol="0">
            <a:spAutoFit/>
          </a:bodyPr>
          <a:lstStyle/>
          <a:p>
            <a:r>
              <a:rPr lang="en-US" sz="3200" b="1">
                <a:solidFill>
                  <a:srgbClr val="632678"/>
                </a:solidFill>
              </a:rPr>
              <a:t>Spotlight Win – </a:t>
            </a:r>
            <a:endParaRPr lang="en-US" sz="3200"/>
          </a:p>
        </p:txBody>
      </p:sp>
      <p:sp>
        <p:nvSpPr>
          <p:cNvPr id="7" name="Text Placeholder 6">
            <a:extLst>
              <a:ext uri="{FF2B5EF4-FFF2-40B4-BE49-F238E27FC236}">
                <a16:creationId xmlns:a16="http://schemas.microsoft.com/office/drawing/2014/main" id="{BF72E679-5797-3545-9AF3-C9276CB500F9}"/>
              </a:ext>
            </a:extLst>
          </p:cNvPr>
          <p:cNvSpPr>
            <a:spLocks noGrp="1"/>
          </p:cNvSpPr>
          <p:nvPr>
            <p:ph type="body" sz="quarter" idx="28" hasCustomPrompt="1"/>
          </p:nvPr>
        </p:nvSpPr>
        <p:spPr>
          <a:xfrm>
            <a:off x="3703861" y="476964"/>
            <a:ext cx="2192337" cy="500063"/>
          </a:xfrm>
        </p:spPr>
        <p:txBody>
          <a:bodyPr>
            <a:normAutofit/>
          </a:bodyPr>
          <a:lstStyle>
            <a:lvl1pPr>
              <a:defRPr sz="3200" b="0">
                <a:solidFill>
                  <a:srgbClr val="E63888"/>
                </a:solidFill>
              </a:defRPr>
            </a:lvl1pPr>
          </a:lstStyle>
          <a:p>
            <a:pPr lvl="0"/>
            <a:r>
              <a:rPr lang="en-US" b="1">
                <a:solidFill>
                  <a:srgbClr val="E63888"/>
                </a:solidFill>
              </a:rPr>
              <a:t>Name Here</a:t>
            </a:r>
            <a:endParaRPr lang="en-US"/>
          </a:p>
        </p:txBody>
      </p:sp>
    </p:spTree>
    <p:extLst>
      <p:ext uri="{BB962C8B-B14F-4D97-AF65-F5344CB8AC3E}">
        <p14:creationId xmlns:p14="http://schemas.microsoft.com/office/powerpoint/2010/main" val="2718657840"/>
      </p:ext>
    </p:extLst>
  </p:cSld>
  <p:clrMapOvr>
    <a:masterClrMapping/>
  </p:clrMapOvr>
</p:sldLayout>
</file>

<file path=ppt/slideLayouts/slideLayout1862.xml><?xml version="1.0" encoding="utf-8"?>
<p:sldLayout xmlns:a="http://schemas.openxmlformats.org/drawingml/2006/main" xmlns:r="http://schemas.openxmlformats.org/officeDocument/2006/relationships" xmlns:p="http://schemas.openxmlformats.org/presentationml/2006/main" preserve="1" userDrawn="1">
  <p:cSld name="Content layout 1 pink squircle">
    <p:spTree>
      <p:nvGrpSpPr>
        <p:cNvPr id="1" name=""/>
        <p:cNvGrpSpPr/>
        <p:nvPr/>
      </p:nvGrpSpPr>
      <p:grpSpPr>
        <a:xfrm>
          <a:off x="0" y="0"/>
          <a:ext cx="0" cy="0"/>
          <a:chOff x="0" y="0"/>
          <a:chExt cx="0" cy="0"/>
        </a:xfrm>
      </p:grpSpPr>
      <p:sp>
        <p:nvSpPr>
          <p:cNvPr id="8" name="Rectangle: Rounded Corners 9">
            <a:extLst>
              <a:ext uri="{FF2B5EF4-FFF2-40B4-BE49-F238E27FC236}">
                <a16:creationId xmlns:a16="http://schemas.microsoft.com/office/drawing/2014/main" id="{D3FD588E-8962-8F42-B056-16CE30B90E4D}"/>
              </a:ext>
            </a:extLst>
          </p:cNvPr>
          <p:cNvSpPr/>
          <p:nvPr userDrawn="1"/>
        </p:nvSpPr>
        <p:spPr>
          <a:xfrm>
            <a:off x="457200" y="1828799"/>
            <a:ext cx="3895909" cy="3649756"/>
          </a:xfrm>
          <a:prstGeom prst="roundRect">
            <a:avLst/>
          </a:prstGeom>
          <a:gradFill>
            <a:gsLst>
              <a:gs pos="100000">
                <a:srgbClr val="B01685"/>
              </a:gs>
              <a:gs pos="0">
                <a:srgbClr val="E63888"/>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F010CED-E4D0-394A-A994-568E52745BE6}"/>
              </a:ext>
            </a:extLst>
          </p:cNvPr>
          <p:cNvSpPr>
            <a:spLocks noGrp="1"/>
          </p:cNvSpPr>
          <p:nvPr>
            <p:ph type="title" hasCustomPrompt="1"/>
          </p:nvPr>
        </p:nvSpPr>
        <p:spPr/>
        <p:txBody>
          <a:bodyPr/>
          <a:lstStyle/>
          <a:p>
            <a:r>
              <a:rPr lang="en-US"/>
              <a:t>Headline preset in 32pt bolded for emphasis</a:t>
            </a:r>
          </a:p>
        </p:txBody>
      </p:sp>
      <p:sp>
        <p:nvSpPr>
          <p:cNvPr id="3" name="Footer Placeholder 2">
            <a:extLst>
              <a:ext uri="{FF2B5EF4-FFF2-40B4-BE49-F238E27FC236}">
                <a16:creationId xmlns:a16="http://schemas.microsoft.com/office/drawing/2014/main" id="{73C99CE0-A5C2-6848-95E8-26648CBF4A3F}"/>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5" name="Picture Placeholder 6">
            <a:extLst>
              <a:ext uri="{FF2B5EF4-FFF2-40B4-BE49-F238E27FC236}">
                <a16:creationId xmlns:a16="http://schemas.microsoft.com/office/drawing/2014/main" id="{BB21120B-0F46-5F45-8C02-9C314564879D}"/>
              </a:ext>
            </a:extLst>
          </p:cNvPr>
          <p:cNvSpPr>
            <a:spLocks noGrp="1"/>
          </p:cNvSpPr>
          <p:nvPr>
            <p:ph type="pic" sz="quarter" idx="23" hasCustomPrompt="1"/>
          </p:nvPr>
        </p:nvSpPr>
        <p:spPr>
          <a:xfrm>
            <a:off x="1335179" y="2510678"/>
            <a:ext cx="2139950" cy="2286000"/>
          </a:xfrm>
        </p:spPr>
        <p:txBody>
          <a:bodyPr anchor="ctr">
            <a:normAutofit/>
          </a:bodyPr>
          <a:lstStyle>
            <a:lvl1pPr algn="ctr">
              <a:defRPr sz="2400" b="1">
                <a:solidFill>
                  <a:schemeClr val="bg1"/>
                </a:solidFill>
              </a:defRPr>
            </a:lvl1pPr>
          </a:lstStyle>
          <a:p>
            <a:r>
              <a:rPr lang="en-US"/>
              <a:t>Insert Image Here</a:t>
            </a:r>
          </a:p>
        </p:txBody>
      </p:sp>
      <p:sp>
        <p:nvSpPr>
          <p:cNvPr id="7" name="Text Placeholder 6">
            <a:extLst>
              <a:ext uri="{FF2B5EF4-FFF2-40B4-BE49-F238E27FC236}">
                <a16:creationId xmlns:a16="http://schemas.microsoft.com/office/drawing/2014/main" id="{101900D9-F41A-DE4E-99AE-0C4260BF5396}"/>
              </a:ext>
            </a:extLst>
          </p:cNvPr>
          <p:cNvSpPr>
            <a:spLocks noGrp="1"/>
          </p:cNvSpPr>
          <p:nvPr>
            <p:ph type="body" sz="quarter" idx="24" hasCustomPrompt="1"/>
          </p:nvPr>
        </p:nvSpPr>
        <p:spPr>
          <a:xfrm>
            <a:off x="4810309" y="2011680"/>
            <a:ext cx="6921316" cy="3649755"/>
          </a:xfrm>
        </p:spPr>
        <p:txBody>
          <a:bodyPr/>
          <a:lstStyle>
            <a:lvl1pPr>
              <a:lnSpc>
                <a:spcPct val="110000"/>
              </a:lnSpc>
              <a:defRPr sz="1800" b="1">
                <a:solidFill>
                  <a:srgbClr val="1D4F91"/>
                </a:solidFill>
              </a:defRPr>
            </a:lvl1pPr>
            <a:lvl2pPr marL="0" indent="0">
              <a:lnSpc>
                <a:spcPct val="110000"/>
              </a:lnSpc>
              <a:buNone/>
              <a:defRPr sz="1600"/>
            </a:lvl2pPr>
            <a:lvl3pPr marL="347472" indent="-174625">
              <a:lnSpc>
                <a:spcPct val="110000"/>
              </a:lnSpc>
              <a:buFont typeface="Arial" panose="020B0604020202020204" pitchFamily="34" charset="0"/>
              <a:buChar char="•"/>
              <a:tabLst/>
              <a:defRPr sz="1600"/>
            </a:lvl3pPr>
            <a:lvl4pPr marL="521208" indent="-173736">
              <a:lnSpc>
                <a:spcPct val="110000"/>
              </a:lnSpc>
              <a:buFont typeface="System Font Regular"/>
              <a:buChar char="–"/>
              <a:tabLst/>
              <a:defRPr sz="1600"/>
            </a:lvl4pPr>
            <a:lvl5pPr marL="694944" indent="-174625">
              <a:lnSpc>
                <a:spcPct val="110000"/>
              </a:lnSpc>
              <a:buFont typeface="Arial" panose="020B0604020202020204" pitchFamily="34" charset="0"/>
              <a:buChar char="•"/>
              <a:tabLst/>
              <a:defRPr sz="1600"/>
            </a:lvl5pPr>
            <a:lvl6pPr marL="868680" indent="-173736">
              <a:lnSpc>
                <a:spcPct val="110000"/>
              </a:lnSpc>
              <a:buFont typeface="System Font Regular"/>
              <a:buChar char="–"/>
              <a:tabLst/>
              <a:defRPr sz="1600">
                <a:solidFill>
                  <a:srgbClr val="63666A"/>
                </a:solidFill>
              </a:defRPr>
            </a:lvl6pPr>
          </a:lstStyle>
          <a:p>
            <a:pPr lvl="0"/>
            <a:r>
              <a:rPr lang="en-US"/>
              <a:t>Subtitle preset in 18pt Arial Bold</a:t>
            </a:r>
          </a:p>
          <a:p>
            <a:pPr lvl="1"/>
            <a:r>
              <a:rPr lang="en-US"/>
              <a:t>First level</a:t>
            </a:r>
          </a:p>
          <a:p>
            <a:pPr lvl="2"/>
            <a:r>
              <a:rPr lang="en-US"/>
              <a:t>Second level</a:t>
            </a:r>
          </a:p>
          <a:p>
            <a:pPr lvl="3"/>
            <a:r>
              <a:rPr lang="en-US"/>
              <a:t>Third level</a:t>
            </a:r>
          </a:p>
          <a:p>
            <a:pPr lvl="4"/>
            <a:r>
              <a:rPr lang="en-US"/>
              <a:t>Fourth level</a:t>
            </a:r>
          </a:p>
          <a:p>
            <a:pPr lvl="5"/>
            <a:r>
              <a:rPr lang="en-US"/>
              <a:t>Fifth level</a:t>
            </a:r>
          </a:p>
          <a:p>
            <a:pPr lvl="5"/>
            <a:endParaRPr lang="en-US"/>
          </a:p>
        </p:txBody>
      </p:sp>
      <p:sp>
        <p:nvSpPr>
          <p:cNvPr id="9" name="Text Placeholder 5">
            <a:extLst>
              <a:ext uri="{FF2B5EF4-FFF2-40B4-BE49-F238E27FC236}">
                <a16:creationId xmlns:a16="http://schemas.microsoft.com/office/drawing/2014/main" id="{01F6ADC4-B59D-8042-B3AE-00DA26EB6539}"/>
              </a:ext>
            </a:extLst>
          </p:cNvPr>
          <p:cNvSpPr>
            <a:spLocks noGrp="1"/>
          </p:cNvSpPr>
          <p:nvPr>
            <p:ph type="body" sz="quarter" idx="25"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Tree>
    <p:extLst>
      <p:ext uri="{BB962C8B-B14F-4D97-AF65-F5344CB8AC3E}">
        <p14:creationId xmlns:p14="http://schemas.microsoft.com/office/powerpoint/2010/main" val="1216094837"/>
      </p:ext>
    </p:extLst>
  </p:cSld>
  <p:clrMapOvr>
    <a:masterClrMapping/>
  </p:clrMapOvr>
</p:sldLayout>
</file>

<file path=ppt/slideLayouts/slideLayout1863.xml><?xml version="1.0" encoding="utf-8"?>
<p:sldLayout xmlns:a="http://schemas.openxmlformats.org/drawingml/2006/main" xmlns:r="http://schemas.openxmlformats.org/officeDocument/2006/relationships" xmlns:p="http://schemas.openxmlformats.org/presentationml/2006/main" preserve="1" userDrawn="1">
  <p:cSld name="Content layout 4 blue squirc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010CED-E4D0-394A-A994-568E52745BE6}"/>
              </a:ext>
            </a:extLst>
          </p:cNvPr>
          <p:cNvSpPr>
            <a:spLocks noGrp="1"/>
          </p:cNvSpPr>
          <p:nvPr>
            <p:ph type="title" hasCustomPrompt="1"/>
          </p:nvPr>
        </p:nvSpPr>
        <p:spPr/>
        <p:txBody>
          <a:bodyPr/>
          <a:lstStyle/>
          <a:p>
            <a:r>
              <a:rPr lang="en-US"/>
              <a:t>Headline preset in 32pt bolded for emphasis</a:t>
            </a:r>
          </a:p>
        </p:txBody>
      </p:sp>
      <p:sp>
        <p:nvSpPr>
          <p:cNvPr id="3" name="Footer Placeholder 2">
            <a:extLst>
              <a:ext uri="{FF2B5EF4-FFF2-40B4-BE49-F238E27FC236}">
                <a16:creationId xmlns:a16="http://schemas.microsoft.com/office/drawing/2014/main" id="{73C99CE0-A5C2-6848-95E8-26648CBF4A3F}"/>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8" name="Rectangle: Rounded Corners 9">
            <a:extLst>
              <a:ext uri="{FF2B5EF4-FFF2-40B4-BE49-F238E27FC236}">
                <a16:creationId xmlns:a16="http://schemas.microsoft.com/office/drawing/2014/main" id="{548C103C-88C9-5D4F-86DC-78C608FA6D05}"/>
              </a:ext>
            </a:extLst>
          </p:cNvPr>
          <p:cNvSpPr/>
          <p:nvPr userDrawn="1"/>
        </p:nvSpPr>
        <p:spPr>
          <a:xfrm>
            <a:off x="457200" y="1920240"/>
            <a:ext cx="1934873" cy="1812623"/>
          </a:xfrm>
          <a:prstGeom prst="roundRect">
            <a:avLst/>
          </a:prstGeom>
          <a:gradFill>
            <a:gsLst>
              <a:gs pos="99000">
                <a:srgbClr val="1D4F91"/>
              </a:gs>
              <a:gs pos="0">
                <a:srgbClr val="426DA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icture Placeholder 5">
            <a:extLst>
              <a:ext uri="{FF2B5EF4-FFF2-40B4-BE49-F238E27FC236}">
                <a16:creationId xmlns:a16="http://schemas.microsoft.com/office/drawing/2014/main" id="{9136F914-035E-324F-8043-0ED88BD468A7}"/>
              </a:ext>
            </a:extLst>
          </p:cNvPr>
          <p:cNvSpPr>
            <a:spLocks noGrp="1"/>
          </p:cNvSpPr>
          <p:nvPr>
            <p:ph type="pic" sz="quarter" idx="26" hasCustomPrompt="1"/>
          </p:nvPr>
        </p:nvSpPr>
        <p:spPr>
          <a:xfrm>
            <a:off x="1009010" y="2357684"/>
            <a:ext cx="831252" cy="937734"/>
          </a:xfrm>
        </p:spPr>
        <p:txBody>
          <a:bodyPr anchor="ctr"/>
          <a:lstStyle>
            <a:lvl1pPr algn="ctr">
              <a:defRPr sz="1400" b="1">
                <a:solidFill>
                  <a:srgbClr val="E63888"/>
                </a:solidFill>
              </a:defRPr>
            </a:lvl1pPr>
          </a:lstStyle>
          <a:p>
            <a:r>
              <a:rPr lang="en-US"/>
              <a:t>Insert image here</a:t>
            </a:r>
          </a:p>
        </p:txBody>
      </p:sp>
      <p:sp>
        <p:nvSpPr>
          <p:cNvPr id="10" name="Rectangle: Rounded Corners 11">
            <a:extLst>
              <a:ext uri="{FF2B5EF4-FFF2-40B4-BE49-F238E27FC236}">
                <a16:creationId xmlns:a16="http://schemas.microsoft.com/office/drawing/2014/main" id="{410E825B-B2FD-CD4D-B2CB-AE0780B3A625}"/>
              </a:ext>
            </a:extLst>
          </p:cNvPr>
          <p:cNvSpPr/>
          <p:nvPr userDrawn="1"/>
        </p:nvSpPr>
        <p:spPr>
          <a:xfrm>
            <a:off x="2468880" y="3815235"/>
            <a:ext cx="1934873" cy="1812623"/>
          </a:xfrm>
          <a:prstGeom prst="roundRect">
            <a:avLst/>
          </a:prstGeom>
          <a:gradFill>
            <a:gsLst>
              <a:gs pos="100000">
                <a:srgbClr val="1D4F91"/>
              </a:gs>
              <a:gs pos="0">
                <a:srgbClr val="426DA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6">
            <a:extLst>
              <a:ext uri="{FF2B5EF4-FFF2-40B4-BE49-F238E27FC236}">
                <a16:creationId xmlns:a16="http://schemas.microsoft.com/office/drawing/2014/main" id="{C43920C1-EE84-3F4E-883C-ADFFB46D3230}"/>
              </a:ext>
            </a:extLst>
          </p:cNvPr>
          <p:cNvSpPr/>
          <p:nvPr userDrawn="1"/>
        </p:nvSpPr>
        <p:spPr>
          <a:xfrm>
            <a:off x="2468880" y="1920240"/>
            <a:ext cx="1934873" cy="1812623"/>
          </a:xfrm>
          <a:prstGeom prst="roundRect">
            <a:avLst/>
          </a:prstGeom>
          <a:gradFill>
            <a:gsLst>
              <a:gs pos="100000">
                <a:srgbClr val="1D4F91"/>
              </a:gs>
              <a:gs pos="0">
                <a:srgbClr val="426DA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Rounded Corners 17">
            <a:extLst>
              <a:ext uri="{FF2B5EF4-FFF2-40B4-BE49-F238E27FC236}">
                <a16:creationId xmlns:a16="http://schemas.microsoft.com/office/drawing/2014/main" id="{4C119BB1-E22F-3241-BD7C-0156F88EB7BB}"/>
              </a:ext>
            </a:extLst>
          </p:cNvPr>
          <p:cNvSpPr/>
          <p:nvPr userDrawn="1"/>
        </p:nvSpPr>
        <p:spPr>
          <a:xfrm>
            <a:off x="457200" y="3815235"/>
            <a:ext cx="1934873" cy="1812623"/>
          </a:xfrm>
          <a:prstGeom prst="roundRect">
            <a:avLst/>
          </a:prstGeom>
          <a:gradFill>
            <a:gsLst>
              <a:gs pos="99000">
                <a:srgbClr val="1D4F91"/>
              </a:gs>
              <a:gs pos="0">
                <a:srgbClr val="426DA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Picture Placeholder 5">
            <a:extLst>
              <a:ext uri="{FF2B5EF4-FFF2-40B4-BE49-F238E27FC236}">
                <a16:creationId xmlns:a16="http://schemas.microsoft.com/office/drawing/2014/main" id="{424D8AD9-AA3B-B440-895B-40A77F8F6F70}"/>
              </a:ext>
            </a:extLst>
          </p:cNvPr>
          <p:cNvSpPr>
            <a:spLocks noGrp="1"/>
          </p:cNvSpPr>
          <p:nvPr>
            <p:ph type="pic" sz="quarter" idx="27" hasCustomPrompt="1"/>
          </p:nvPr>
        </p:nvSpPr>
        <p:spPr>
          <a:xfrm>
            <a:off x="3024824" y="2357684"/>
            <a:ext cx="831252" cy="937734"/>
          </a:xfrm>
        </p:spPr>
        <p:txBody>
          <a:bodyPr anchor="ctr"/>
          <a:lstStyle>
            <a:lvl1pPr algn="ctr">
              <a:defRPr sz="1400" b="1">
                <a:solidFill>
                  <a:srgbClr val="E63888"/>
                </a:solidFill>
              </a:defRPr>
            </a:lvl1pPr>
          </a:lstStyle>
          <a:p>
            <a:r>
              <a:rPr lang="en-US"/>
              <a:t>Insert image here</a:t>
            </a:r>
          </a:p>
        </p:txBody>
      </p:sp>
      <p:sp>
        <p:nvSpPr>
          <p:cNvPr id="14" name="Picture Placeholder 5">
            <a:extLst>
              <a:ext uri="{FF2B5EF4-FFF2-40B4-BE49-F238E27FC236}">
                <a16:creationId xmlns:a16="http://schemas.microsoft.com/office/drawing/2014/main" id="{855FCD19-4857-CB43-8B3D-00CB7EB73838}"/>
              </a:ext>
            </a:extLst>
          </p:cNvPr>
          <p:cNvSpPr>
            <a:spLocks noGrp="1"/>
          </p:cNvSpPr>
          <p:nvPr>
            <p:ph type="pic" sz="quarter" idx="28" hasCustomPrompt="1"/>
          </p:nvPr>
        </p:nvSpPr>
        <p:spPr>
          <a:xfrm>
            <a:off x="1009010" y="4252679"/>
            <a:ext cx="831252" cy="937734"/>
          </a:xfrm>
        </p:spPr>
        <p:txBody>
          <a:bodyPr anchor="ctr"/>
          <a:lstStyle>
            <a:lvl1pPr algn="ctr">
              <a:defRPr sz="1400" b="1">
                <a:solidFill>
                  <a:srgbClr val="E63888"/>
                </a:solidFill>
              </a:defRPr>
            </a:lvl1pPr>
          </a:lstStyle>
          <a:p>
            <a:r>
              <a:rPr lang="en-US"/>
              <a:t>Insert image here</a:t>
            </a:r>
          </a:p>
        </p:txBody>
      </p:sp>
      <p:sp>
        <p:nvSpPr>
          <p:cNvPr id="15" name="Picture Placeholder 5">
            <a:extLst>
              <a:ext uri="{FF2B5EF4-FFF2-40B4-BE49-F238E27FC236}">
                <a16:creationId xmlns:a16="http://schemas.microsoft.com/office/drawing/2014/main" id="{FD8349F1-E526-6148-9B70-7C0F5642DF16}"/>
              </a:ext>
            </a:extLst>
          </p:cNvPr>
          <p:cNvSpPr>
            <a:spLocks noGrp="1"/>
          </p:cNvSpPr>
          <p:nvPr>
            <p:ph type="pic" sz="quarter" idx="29" hasCustomPrompt="1"/>
          </p:nvPr>
        </p:nvSpPr>
        <p:spPr>
          <a:xfrm>
            <a:off x="3025321" y="4252679"/>
            <a:ext cx="831252" cy="937734"/>
          </a:xfrm>
        </p:spPr>
        <p:txBody>
          <a:bodyPr anchor="ctr"/>
          <a:lstStyle>
            <a:lvl1pPr algn="ctr">
              <a:defRPr sz="1400" b="1">
                <a:solidFill>
                  <a:srgbClr val="E63888"/>
                </a:solidFill>
              </a:defRPr>
            </a:lvl1pPr>
          </a:lstStyle>
          <a:p>
            <a:r>
              <a:rPr lang="en-US"/>
              <a:t>Insert image here</a:t>
            </a:r>
          </a:p>
        </p:txBody>
      </p:sp>
      <p:sp>
        <p:nvSpPr>
          <p:cNvPr id="16" name="Text Placeholder 5">
            <a:extLst>
              <a:ext uri="{FF2B5EF4-FFF2-40B4-BE49-F238E27FC236}">
                <a16:creationId xmlns:a16="http://schemas.microsoft.com/office/drawing/2014/main" id="{DF6101F7-FE2C-D44F-85A0-F63179FEA0C7}"/>
              </a:ext>
            </a:extLst>
          </p:cNvPr>
          <p:cNvSpPr>
            <a:spLocks noGrp="1"/>
          </p:cNvSpPr>
          <p:nvPr>
            <p:ph type="body" sz="quarter" idx="30"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
        <p:nvSpPr>
          <p:cNvPr id="17" name="Text Placeholder 6">
            <a:extLst>
              <a:ext uri="{FF2B5EF4-FFF2-40B4-BE49-F238E27FC236}">
                <a16:creationId xmlns:a16="http://schemas.microsoft.com/office/drawing/2014/main" id="{447CEC38-3ADD-F349-BED5-37BB3D118985}"/>
              </a:ext>
            </a:extLst>
          </p:cNvPr>
          <p:cNvSpPr>
            <a:spLocks noGrp="1"/>
          </p:cNvSpPr>
          <p:nvPr>
            <p:ph type="body" sz="quarter" idx="24" hasCustomPrompt="1"/>
          </p:nvPr>
        </p:nvSpPr>
        <p:spPr>
          <a:xfrm>
            <a:off x="4810309" y="2011680"/>
            <a:ext cx="6921316" cy="3649755"/>
          </a:xfrm>
        </p:spPr>
        <p:txBody>
          <a:bodyPr/>
          <a:lstStyle>
            <a:lvl1pPr>
              <a:lnSpc>
                <a:spcPct val="110000"/>
              </a:lnSpc>
              <a:defRPr sz="1800" b="1">
                <a:solidFill>
                  <a:srgbClr val="1D4F91"/>
                </a:solidFill>
              </a:defRPr>
            </a:lvl1pPr>
            <a:lvl2pPr marL="0" indent="0">
              <a:lnSpc>
                <a:spcPct val="110000"/>
              </a:lnSpc>
              <a:buNone/>
              <a:defRPr sz="1600"/>
            </a:lvl2pPr>
            <a:lvl3pPr marL="347472" indent="-174625">
              <a:lnSpc>
                <a:spcPct val="110000"/>
              </a:lnSpc>
              <a:buFont typeface="Arial" panose="020B0604020202020204" pitchFamily="34" charset="0"/>
              <a:buChar char="•"/>
              <a:tabLst/>
              <a:defRPr sz="1600"/>
            </a:lvl3pPr>
            <a:lvl4pPr marL="521208" indent="-173736">
              <a:lnSpc>
                <a:spcPct val="110000"/>
              </a:lnSpc>
              <a:buFont typeface="System Font Regular"/>
              <a:buChar char="–"/>
              <a:tabLst/>
              <a:defRPr sz="1600"/>
            </a:lvl4pPr>
            <a:lvl5pPr marL="694944" indent="-174625">
              <a:lnSpc>
                <a:spcPct val="110000"/>
              </a:lnSpc>
              <a:buFont typeface="Arial" panose="020B0604020202020204" pitchFamily="34" charset="0"/>
              <a:buChar char="•"/>
              <a:tabLst/>
              <a:defRPr sz="1600"/>
            </a:lvl5pPr>
            <a:lvl6pPr marL="868680" indent="-173736">
              <a:lnSpc>
                <a:spcPct val="110000"/>
              </a:lnSpc>
              <a:buFont typeface="System Font Regular"/>
              <a:buChar char="–"/>
              <a:tabLst/>
              <a:defRPr sz="1600">
                <a:solidFill>
                  <a:srgbClr val="63666A"/>
                </a:solidFill>
              </a:defRPr>
            </a:lvl6pPr>
          </a:lstStyle>
          <a:p>
            <a:pPr lvl="0"/>
            <a:r>
              <a:rPr lang="en-US"/>
              <a:t>Subtitle preset in 18pt Arial Bold</a:t>
            </a:r>
          </a:p>
          <a:p>
            <a:pPr lvl="1"/>
            <a:r>
              <a:rPr lang="en-US"/>
              <a:t>First level</a:t>
            </a:r>
          </a:p>
          <a:p>
            <a:pPr lvl="2"/>
            <a:r>
              <a:rPr lang="en-US"/>
              <a:t>Second level</a:t>
            </a:r>
          </a:p>
          <a:p>
            <a:pPr lvl="3"/>
            <a:r>
              <a:rPr lang="en-US"/>
              <a:t>Third level</a:t>
            </a:r>
          </a:p>
          <a:p>
            <a:pPr lvl="4"/>
            <a:r>
              <a:rPr lang="en-US"/>
              <a:t>Fourth level</a:t>
            </a:r>
          </a:p>
          <a:p>
            <a:pPr lvl="5"/>
            <a:r>
              <a:rPr lang="en-US"/>
              <a:t>Fifth level</a:t>
            </a:r>
          </a:p>
          <a:p>
            <a:pPr lvl="5"/>
            <a:endParaRPr lang="en-US"/>
          </a:p>
        </p:txBody>
      </p:sp>
    </p:spTree>
    <p:extLst>
      <p:ext uri="{BB962C8B-B14F-4D97-AF65-F5344CB8AC3E}">
        <p14:creationId xmlns:p14="http://schemas.microsoft.com/office/powerpoint/2010/main" val="236782228"/>
      </p:ext>
    </p:extLst>
  </p:cSld>
  <p:clrMapOvr>
    <a:masterClrMapping/>
  </p:clrMapOvr>
</p:sldLayout>
</file>

<file path=ppt/slideLayouts/slideLayout1864.xml><?xml version="1.0" encoding="utf-8"?>
<p:sldLayout xmlns:a="http://schemas.openxmlformats.org/drawingml/2006/main" xmlns:r="http://schemas.openxmlformats.org/officeDocument/2006/relationships" xmlns:p="http://schemas.openxmlformats.org/presentationml/2006/main" preserve="1" userDrawn="1">
  <p:cSld name="Content layout 4 raspberry squirc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010CED-E4D0-394A-A994-568E52745BE6}"/>
              </a:ext>
            </a:extLst>
          </p:cNvPr>
          <p:cNvSpPr>
            <a:spLocks noGrp="1"/>
          </p:cNvSpPr>
          <p:nvPr>
            <p:ph type="title" hasCustomPrompt="1"/>
          </p:nvPr>
        </p:nvSpPr>
        <p:spPr/>
        <p:txBody>
          <a:bodyPr/>
          <a:lstStyle/>
          <a:p>
            <a:r>
              <a:rPr lang="en-US"/>
              <a:t>Headline preset in 32pt bolded for emphasis</a:t>
            </a:r>
          </a:p>
        </p:txBody>
      </p:sp>
      <p:sp>
        <p:nvSpPr>
          <p:cNvPr id="3" name="Footer Placeholder 2">
            <a:extLst>
              <a:ext uri="{FF2B5EF4-FFF2-40B4-BE49-F238E27FC236}">
                <a16:creationId xmlns:a16="http://schemas.microsoft.com/office/drawing/2014/main" id="{73C99CE0-A5C2-6848-95E8-26648CBF4A3F}"/>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8" name="Rectangle: Rounded Corners 9">
            <a:extLst>
              <a:ext uri="{FF2B5EF4-FFF2-40B4-BE49-F238E27FC236}">
                <a16:creationId xmlns:a16="http://schemas.microsoft.com/office/drawing/2014/main" id="{548C103C-88C9-5D4F-86DC-78C608FA6D05}"/>
              </a:ext>
            </a:extLst>
          </p:cNvPr>
          <p:cNvSpPr/>
          <p:nvPr userDrawn="1"/>
        </p:nvSpPr>
        <p:spPr>
          <a:xfrm>
            <a:off x="457200" y="1920240"/>
            <a:ext cx="1934873" cy="1812623"/>
          </a:xfrm>
          <a:prstGeom prst="roundRect">
            <a:avLst/>
          </a:prstGeom>
          <a:gradFill>
            <a:gsLst>
              <a:gs pos="99000">
                <a:srgbClr val="6D2077"/>
              </a:gs>
              <a:gs pos="0">
                <a:srgbClr val="B0168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icture Placeholder 5">
            <a:extLst>
              <a:ext uri="{FF2B5EF4-FFF2-40B4-BE49-F238E27FC236}">
                <a16:creationId xmlns:a16="http://schemas.microsoft.com/office/drawing/2014/main" id="{9136F914-035E-324F-8043-0ED88BD468A7}"/>
              </a:ext>
            </a:extLst>
          </p:cNvPr>
          <p:cNvSpPr>
            <a:spLocks noGrp="1"/>
          </p:cNvSpPr>
          <p:nvPr>
            <p:ph type="pic" sz="quarter" idx="26" hasCustomPrompt="1"/>
          </p:nvPr>
        </p:nvSpPr>
        <p:spPr>
          <a:xfrm>
            <a:off x="1009010" y="2357684"/>
            <a:ext cx="831252" cy="937734"/>
          </a:xfrm>
        </p:spPr>
        <p:txBody>
          <a:bodyPr anchor="ctr"/>
          <a:lstStyle>
            <a:lvl1pPr algn="ctr">
              <a:defRPr sz="1400" b="1">
                <a:solidFill>
                  <a:srgbClr val="E63888"/>
                </a:solidFill>
              </a:defRPr>
            </a:lvl1pPr>
          </a:lstStyle>
          <a:p>
            <a:r>
              <a:rPr lang="en-US"/>
              <a:t>Insert image here</a:t>
            </a:r>
          </a:p>
        </p:txBody>
      </p:sp>
      <p:sp>
        <p:nvSpPr>
          <p:cNvPr id="10" name="Rectangle: Rounded Corners 11">
            <a:extLst>
              <a:ext uri="{FF2B5EF4-FFF2-40B4-BE49-F238E27FC236}">
                <a16:creationId xmlns:a16="http://schemas.microsoft.com/office/drawing/2014/main" id="{410E825B-B2FD-CD4D-B2CB-AE0780B3A625}"/>
              </a:ext>
            </a:extLst>
          </p:cNvPr>
          <p:cNvSpPr/>
          <p:nvPr userDrawn="1"/>
        </p:nvSpPr>
        <p:spPr>
          <a:xfrm>
            <a:off x="2468880" y="3815235"/>
            <a:ext cx="1934873" cy="1812623"/>
          </a:xfrm>
          <a:prstGeom prst="roundRect">
            <a:avLst/>
          </a:prstGeom>
          <a:gradFill>
            <a:gsLst>
              <a:gs pos="100000">
                <a:srgbClr val="6D2077"/>
              </a:gs>
              <a:gs pos="0">
                <a:srgbClr val="B0168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6">
            <a:extLst>
              <a:ext uri="{FF2B5EF4-FFF2-40B4-BE49-F238E27FC236}">
                <a16:creationId xmlns:a16="http://schemas.microsoft.com/office/drawing/2014/main" id="{C43920C1-EE84-3F4E-883C-ADFFB46D3230}"/>
              </a:ext>
            </a:extLst>
          </p:cNvPr>
          <p:cNvSpPr/>
          <p:nvPr userDrawn="1"/>
        </p:nvSpPr>
        <p:spPr>
          <a:xfrm>
            <a:off x="2468880" y="1920240"/>
            <a:ext cx="1934873" cy="1812623"/>
          </a:xfrm>
          <a:prstGeom prst="roundRect">
            <a:avLst/>
          </a:prstGeom>
          <a:gradFill>
            <a:gsLst>
              <a:gs pos="100000">
                <a:srgbClr val="6D2077"/>
              </a:gs>
              <a:gs pos="0">
                <a:srgbClr val="B0168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Rounded Corners 17">
            <a:extLst>
              <a:ext uri="{FF2B5EF4-FFF2-40B4-BE49-F238E27FC236}">
                <a16:creationId xmlns:a16="http://schemas.microsoft.com/office/drawing/2014/main" id="{4C119BB1-E22F-3241-BD7C-0156F88EB7BB}"/>
              </a:ext>
            </a:extLst>
          </p:cNvPr>
          <p:cNvSpPr/>
          <p:nvPr userDrawn="1"/>
        </p:nvSpPr>
        <p:spPr>
          <a:xfrm>
            <a:off x="457200" y="3815235"/>
            <a:ext cx="1934873" cy="1812623"/>
          </a:xfrm>
          <a:prstGeom prst="roundRect">
            <a:avLst/>
          </a:prstGeom>
          <a:gradFill>
            <a:gsLst>
              <a:gs pos="98000">
                <a:srgbClr val="6D2077"/>
              </a:gs>
              <a:gs pos="0">
                <a:srgbClr val="B0168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Picture Placeholder 5">
            <a:extLst>
              <a:ext uri="{FF2B5EF4-FFF2-40B4-BE49-F238E27FC236}">
                <a16:creationId xmlns:a16="http://schemas.microsoft.com/office/drawing/2014/main" id="{424D8AD9-AA3B-B440-895B-40A77F8F6F70}"/>
              </a:ext>
            </a:extLst>
          </p:cNvPr>
          <p:cNvSpPr>
            <a:spLocks noGrp="1"/>
          </p:cNvSpPr>
          <p:nvPr>
            <p:ph type="pic" sz="quarter" idx="27" hasCustomPrompt="1"/>
          </p:nvPr>
        </p:nvSpPr>
        <p:spPr>
          <a:xfrm>
            <a:off x="3024824" y="2357684"/>
            <a:ext cx="831252" cy="937734"/>
          </a:xfrm>
        </p:spPr>
        <p:txBody>
          <a:bodyPr anchor="ctr"/>
          <a:lstStyle>
            <a:lvl1pPr algn="ctr">
              <a:defRPr sz="1400" b="1">
                <a:solidFill>
                  <a:srgbClr val="E63888"/>
                </a:solidFill>
              </a:defRPr>
            </a:lvl1pPr>
          </a:lstStyle>
          <a:p>
            <a:r>
              <a:rPr lang="en-US"/>
              <a:t>Insert image here</a:t>
            </a:r>
          </a:p>
        </p:txBody>
      </p:sp>
      <p:sp>
        <p:nvSpPr>
          <p:cNvPr id="14" name="Picture Placeholder 5">
            <a:extLst>
              <a:ext uri="{FF2B5EF4-FFF2-40B4-BE49-F238E27FC236}">
                <a16:creationId xmlns:a16="http://schemas.microsoft.com/office/drawing/2014/main" id="{855FCD19-4857-CB43-8B3D-00CB7EB73838}"/>
              </a:ext>
            </a:extLst>
          </p:cNvPr>
          <p:cNvSpPr>
            <a:spLocks noGrp="1"/>
          </p:cNvSpPr>
          <p:nvPr>
            <p:ph type="pic" sz="quarter" idx="28" hasCustomPrompt="1"/>
          </p:nvPr>
        </p:nvSpPr>
        <p:spPr>
          <a:xfrm>
            <a:off x="1009010" y="4252679"/>
            <a:ext cx="831252" cy="937734"/>
          </a:xfrm>
        </p:spPr>
        <p:txBody>
          <a:bodyPr anchor="ctr"/>
          <a:lstStyle>
            <a:lvl1pPr algn="ctr">
              <a:defRPr sz="1400" b="1">
                <a:solidFill>
                  <a:srgbClr val="E63888"/>
                </a:solidFill>
              </a:defRPr>
            </a:lvl1pPr>
          </a:lstStyle>
          <a:p>
            <a:r>
              <a:rPr lang="en-US"/>
              <a:t>Insert image here</a:t>
            </a:r>
          </a:p>
        </p:txBody>
      </p:sp>
      <p:sp>
        <p:nvSpPr>
          <p:cNvPr id="15" name="Picture Placeholder 5">
            <a:extLst>
              <a:ext uri="{FF2B5EF4-FFF2-40B4-BE49-F238E27FC236}">
                <a16:creationId xmlns:a16="http://schemas.microsoft.com/office/drawing/2014/main" id="{FD8349F1-E526-6148-9B70-7C0F5642DF16}"/>
              </a:ext>
            </a:extLst>
          </p:cNvPr>
          <p:cNvSpPr>
            <a:spLocks noGrp="1"/>
          </p:cNvSpPr>
          <p:nvPr>
            <p:ph type="pic" sz="quarter" idx="29" hasCustomPrompt="1"/>
          </p:nvPr>
        </p:nvSpPr>
        <p:spPr>
          <a:xfrm>
            <a:off x="3025321" y="4252679"/>
            <a:ext cx="831252" cy="937734"/>
          </a:xfrm>
        </p:spPr>
        <p:txBody>
          <a:bodyPr anchor="ctr"/>
          <a:lstStyle>
            <a:lvl1pPr algn="ctr">
              <a:defRPr sz="1400" b="1">
                <a:solidFill>
                  <a:srgbClr val="E63888"/>
                </a:solidFill>
              </a:defRPr>
            </a:lvl1pPr>
          </a:lstStyle>
          <a:p>
            <a:r>
              <a:rPr lang="en-US"/>
              <a:t>Insert image here</a:t>
            </a:r>
          </a:p>
        </p:txBody>
      </p:sp>
      <p:sp>
        <p:nvSpPr>
          <p:cNvPr id="16" name="Text Placeholder 5">
            <a:extLst>
              <a:ext uri="{FF2B5EF4-FFF2-40B4-BE49-F238E27FC236}">
                <a16:creationId xmlns:a16="http://schemas.microsoft.com/office/drawing/2014/main" id="{DF6101F7-FE2C-D44F-85A0-F63179FEA0C7}"/>
              </a:ext>
            </a:extLst>
          </p:cNvPr>
          <p:cNvSpPr>
            <a:spLocks noGrp="1"/>
          </p:cNvSpPr>
          <p:nvPr>
            <p:ph type="body" sz="quarter" idx="30"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
        <p:nvSpPr>
          <p:cNvPr id="17" name="Text Placeholder 6">
            <a:extLst>
              <a:ext uri="{FF2B5EF4-FFF2-40B4-BE49-F238E27FC236}">
                <a16:creationId xmlns:a16="http://schemas.microsoft.com/office/drawing/2014/main" id="{DDEAE582-691B-E447-BD06-E9A3DE0F16D6}"/>
              </a:ext>
            </a:extLst>
          </p:cNvPr>
          <p:cNvSpPr>
            <a:spLocks noGrp="1"/>
          </p:cNvSpPr>
          <p:nvPr>
            <p:ph type="body" sz="quarter" idx="24" hasCustomPrompt="1"/>
          </p:nvPr>
        </p:nvSpPr>
        <p:spPr>
          <a:xfrm>
            <a:off x="4810309" y="2011680"/>
            <a:ext cx="6921316" cy="3649755"/>
          </a:xfrm>
        </p:spPr>
        <p:txBody>
          <a:bodyPr/>
          <a:lstStyle>
            <a:lvl1pPr>
              <a:lnSpc>
                <a:spcPct val="110000"/>
              </a:lnSpc>
              <a:defRPr sz="1800" b="1">
                <a:solidFill>
                  <a:srgbClr val="1D4F91"/>
                </a:solidFill>
              </a:defRPr>
            </a:lvl1pPr>
            <a:lvl2pPr marL="0" indent="0">
              <a:lnSpc>
                <a:spcPct val="110000"/>
              </a:lnSpc>
              <a:buNone/>
              <a:defRPr sz="1600"/>
            </a:lvl2pPr>
            <a:lvl3pPr marL="347472" indent="-174625">
              <a:lnSpc>
                <a:spcPct val="110000"/>
              </a:lnSpc>
              <a:buFont typeface="Arial" panose="020B0604020202020204" pitchFamily="34" charset="0"/>
              <a:buChar char="•"/>
              <a:tabLst/>
              <a:defRPr sz="1600"/>
            </a:lvl3pPr>
            <a:lvl4pPr marL="521208" indent="-173736">
              <a:lnSpc>
                <a:spcPct val="110000"/>
              </a:lnSpc>
              <a:buFont typeface="System Font Regular"/>
              <a:buChar char="–"/>
              <a:tabLst/>
              <a:defRPr sz="1600"/>
            </a:lvl4pPr>
            <a:lvl5pPr marL="694944" indent="-174625">
              <a:lnSpc>
                <a:spcPct val="110000"/>
              </a:lnSpc>
              <a:buFont typeface="Arial" panose="020B0604020202020204" pitchFamily="34" charset="0"/>
              <a:buChar char="•"/>
              <a:tabLst/>
              <a:defRPr sz="1600"/>
            </a:lvl5pPr>
            <a:lvl6pPr marL="868680" indent="-173736">
              <a:lnSpc>
                <a:spcPct val="110000"/>
              </a:lnSpc>
              <a:buFont typeface="System Font Regular"/>
              <a:buChar char="–"/>
              <a:tabLst/>
              <a:defRPr sz="1600">
                <a:solidFill>
                  <a:srgbClr val="63666A"/>
                </a:solidFill>
              </a:defRPr>
            </a:lvl6pPr>
          </a:lstStyle>
          <a:p>
            <a:pPr lvl="0"/>
            <a:r>
              <a:rPr lang="en-US"/>
              <a:t>Subtitle preset in 18pt Arial Bold</a:t>
            </a:r>
          </a:p>
          <a:p>
            <a:pPr lvl="1"/>
            <a:r>
              <a:rPr lang="en-US"/>
              <a:t>First level</a:t>
            </a:r>
          </a:p>
          <a:p>
            <a:pPr lvl="2"/>
            <a:r>
              <a:rPr lang="en-US"/>
              <a:t>Second level</a:t>
            </a:r>
          </a:p>
          <a:p>
            <a:pPr lvl="3"/>
            <a:r>
              <a:rPr lang="en-US"/>
              <a:t>Third level</a:t>
            </a:r>
          </a:p>
          <a:p>
            <a:pPr lvl="4"/>
            <a:r>
              <a:rPr lang="en-US"/>
              <a:t>Fourth level</a:t>
            </a:r>
          </a:p>
          <a:p>
            <a:pPr lvl="5"/>
            <a:r>
              <a:rPr lang="en-US"/>
              <a:t>Fifth level</a:t>
            </a:r>
          </a:p>
          <a:p>
            <a:pPr lvl="5"/>
            <a:endParaRPr lang="en-US"/>
          </a:p>
        </p:txBody>
      </p:sp>
    </p:spTree>
    <p:extLst>
      <p:ext uri="{BB962C8B-B14F-4D97-AF65-F5344CB8AC3E}">
        <p14:creationId xmlns:p14="http://schemas.microsoft.com/office/powerpoint/2010/main" val="3029736812"/>
      </p:ext>
    </p:extLst>
  </p:cSld>
  <p:clrMapOvr>
    <a:masterClrMapping/>
  </p:clrMapOvr>
</p:sldLayout>
</file>

<file path=ppt/slideLayouts/slideLayout1865.xml><?xml version="1.0" encoding="utf-8"?>
<p:sldLayout xmlns:a="http://schemas.openxmlformats.org/drawingml/2006/main" xmlns:r="http://schemas.openxmlformats.org/officeDocument/2006/relationships" xmlns:p="http://schemas.openxmlformats.org/presentationml/2006/main" preserve="1" userDrawn="1">
  <p:cSld name="Content layout 4 pink squirc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010CED-E4D0-394A-A994-568E52745BE6}"/>
              </a:ext>
            </a:extLst>
          </p:cNvPr>
          <p:cNvSpPr>
            <a:spLocks noGrp="1"/>
          </p:cNvSpPr>
          <p:nvPr>
            <p:ph type="title" hasCustomPrompt="1"/>
          </p:nvPr>
        </p:nvSpPr>
        <p:spPr/>
        <p:txBody>
          <a:bodyPr/>
          <a:lstStyle/>
          <a:p>
            <a:r>
              <a:rPr lang="en-US"/>
              <a:t>Headline preset in 32pt bolded for emphasis</a:t>
            </a:r>
          </a:p>
        </p:txBody>
      </p:sp>
      <p:sp>
        <p:nvSpPr>
          <p:cNvPr id="3" name="Footer Placeholder 2">
            <a:extLst>
              <a:ext uri="{FF2B5EF4-FFF2-40B4-BE49-F238E27FC236}">
                <a16:creationId xmlns:a16="http://schemas.microsoft.com/office/drawing/2014/main" id="{73C99CE0-A5C2-6848-95E8-26648CBF4A3F}"/>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8" name="Rectangle: Rounded Corners 9">
            <a:extLst>
              <a:ext uri="{FF2B5EF4-FFF2-40B4-BE49-F238E27FC236}">
                <a16:creationId xmlns:a16="http://schemas.microsoft.com/office/drawing/2014/main" id="{548C103C-88C9-5D4F-86DC-78C608FA6D05}"/>
              </a:ext>
            </a:extLst>
          </p:cNvPr>
          <p:cNvSpPr/>
          <p:nvPr userDrawn="1"/>
        </p:nvSpPr>
        <p:spPr>
          <a:xfrm>
            <a:off x="457200" y="1920240"/>
            <a:ext cx="1934873" cy="1812623"/>
          </a:xfrm>
          <a:prstGeom prst="roundRect">
            <a:avLst/>
          </a:prstGeom>
          <a:gradFill>
            <a:gsLst>
              <a:gs pos="99000">
                <a:srgbClr val="B01685"/>
              </a:gs>
              <a:gs pos="0">
                <a:srgbClr val="E63888"/>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icture Placeholder 5">
            <a:extLst>
              <a:ext uri="{FF2B5EF4-FFF2-40B4-BE49-F238E27FC236}">
                <a16:creationId xmlns:a16="http://schemas.microsoft.com/office/drawing/2014/main" id="{9136F914-035E-324F-8043-0ED88BD468A7}"/>
              </a:ext>
            </a:extLst>
          </p:cNvPr>
          <p:cNvSpPr>
            <a:spLocks noGrp="1"/>
          </p:cNvSpPr>
          <p:nvPr>
            <p:ph type="pic" sz="quarter" idx="26" hasCustomPrompt="1"/>
          </p:nvPr>
        </p:nvSpPr>
        <p:spPr>
          <a:xfrm>
            <a:off x="1009010" y="2357684"/>
            <a:ext cx="831252" cy="937734"/>
          </a:xfrm>
        </p:spPr>
        <p:txBody>
          <a:bodyPr anchor="ctr"/>
          <a:lstStyle>
            <a:lvl1pPr algn="ctr">
              <a:defRPr sz="1400" b="1">
                <a:solidFill>
                  <a:schemeClr val="bg1"/>
                </a:solidFill>
              </a:defRPr>
            </a:lvl1pPr>
          </a:lstStyle>
          <a:p>
            <a:r>
              <a:rPr lang="en-US"/>
              <a:t>Insert image here</a:t>
            </a:r>
          </a:p>
        </p:txBody>
      </p:sp>
      <p:sp>
        <p:nvSpPr>
          <p:cNvPr id="10" name="Rectangle: Rounded Corners 11">
            <a:extLst>
              <a:ext uri="{FF2B5EF4-FFF2-40B4-BE49-F238E27FC236}">
                <a16:creationId xmlns:a16="http://schemas.microsoft.com/office/drawing/2014/main" id="{410E825B-B2FD-CD4D-B2CB-AE0780B3A625}"/>
              </a:ext>
            </a:extLst>
          </p:cNvPr>
          <p:cNvSpPr/>
          <p:nvPr userDrawn="1"/>
        </p:nvSpPr>
        <p:spPr>
          <a:xfrm>
            <a:off x="2468880" y="3815235"/>
            <a:ext cx="1934873" cy="1812623"/>
          </a:xfrm>
          <a:prstGeom prst="roundRect">
            <a:avLst/>
          </a:prstGeom>
          <a:gradFill>
            <a:gsLst>
              <a:gs pos="100000">
                <a:srgbClr val="B01685"/>
              </a:gs>
              <a:gs pos="0">
                <a:srgbClr val="E63888"/>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6">
            <a:extLst>
              <a:ext uri="{FF2B5EF4-FFF2-40B4-BE49-F238E27FC236}">
                <a16:creationId xmlns:a16="http://schemas.microsoft.com/office/drawing/2014/main" id="{C43920C1-EE84-3F4E-883C-ADFFB46D3230}"/>
              </a:ext>
            </a:extLst>
          </p:cNvPr>
          <p:cNvSpPr/>
          <p:nvPr userDrawn="1"/>
        </p:nvSpPr>
        <p:spPr>
          <a:xfrm>
            <a:off x="2468880" y="1920240"/>
            <a:ext cx="1934873" cy="1812623"/>
          </a:xfrm>
          <a:prstGeom prst="roundRect">
            <a:avLst/>
          </a:prstGeom>
          <a:gradFill>
            <a:gsLst>
              <a:gs pos="100000">
                <a:srgbClr val="B01685"/>
              </a:gs>
              <a:gs pos="0">
                <a:srgbClr val="E63888"/>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Rounded Corners 17">
            <a:extLst>
              <a:ext uri="{FF2B5EF4-FFF2-40B4-BE49-F238E27FC236}">
                <a16:creationId xmlns:a16="http://schemas.microsoft.com/office/drawing/2014/main" id="{4C119BB1-E22F-3241-BD7C-0156F88EB7BB}"/>
              </a:ext>
            </a:extLst>
          </p:cNvPr>
          <p:cNvSpPr/>
          <p:nvPr userDrawn="1"/>
        </p:nvSpPr>
        <p:spPr>
          <a:xfrm>
            <a:off x="457200" y="3815235"/>
            <a:ext cx="1934873" cy="1812623"/>
          </a:xfrm>
          <a:prstGeom prst="roundRect">
            <a:avLst/>
          </a:prstGeom>
          <a:gradFill>
            <a:gsLst>
              <a:gs pos="99000">
                <a:srgbClr val="B01685"/>
              </a:gs>
              <a:gs pos="0">
                <a:srgbClr val="E63888"/>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Picture Placeholder 5">
            <a:extLst>
              <a:ext uri="{FF2B5EF4-FFF2-40B4-BE49-F238E27FC236}">
                <a16:creationId xmlns:a16="http://schemas.microsoft.com/office/drawing/2014/main" id="{424D8AD9-AA3B-B440-895B-40A77F8F6F70}"/>
              </a:ext>
            </a:extLst>
          </p:cNvPr>
          <p:cNvSpPr>
            <a:spLocks noGrp="1"/>
          </p:cNvSpPr>
          <p:nvPr>
            <p:ph type="pic" sz="quarter" idx="27" hasCustomPrompt="1"/>
          </p:nvPr>
        </p:nvSpPr>
        <p:spPr>
          <a:xfrm>
            <a:off x="3024824" y="2357684"/>
            <a:ext cx="831252" cy="937734"/>
          </a:xfrm>
        </p:spPr>
        <p:txBody>
          <a:bodyPr anchor="ctr"/>
          <a:lstStyle>
            <a:lvl1pPr algn="ctr">
              <a:defRPr sz="1400" b="1">
                <a:solidFill>
                  <a:schemeClr val="bg1"/>
                </a:solidFill>
              </a:defRPr>
            </a:lvl1pPr>
          </a:lstStyle>
          <a:p>
            <a:r>
              <a:rPr lang="en-US"/>
              <a:t>Insert image here</a:t>
            </a:r>
          </a:p>
        </p:txBody>
      </p:sp>
      <p:sp>
        <p:nvSpPr>
          <p:cNvPr id="14" name="Picture Placeholder 5">
            <a:extLst>
              <a:ext uri="{FF2B5EF4-FFF2-40B4-BE49-F238E27FC236}">
                <a16:creationId xmlns:a16="http://schemas.microsoft.com/office/drawing/2014/main" id="{855FCD19-4857-CB43-8B3D-00CB7EB73838}"/>
              </a:ext>
            </a:extLst>
          </p:cNvPr>
          <p:cNvSpPr>
            <a:spLocks noGrp="1"/>
          </p:cNvSpPr>
          <p:nvPr>
            <p:ph type="pic" sz="quarter" idx="28" hasCustomPrompt="1"/>
          </p:nvPr>
        </p:nvSpPr>
        <p:spPr>
          <a:xfrm>
            <a:off x="1009010" y="4252679"/>
            <a:ext cx="831252" cy="937734"/>
          </a:xfrm>
        </p:spPr>
        <p:txBody>
          <a:bodyPr anchor="ctr"/>
          <a:lstStyle>
            <a:lvl1pPr algn="ctr">
              <a:defRPr sz="1400" b="1">
                <a:solidFill>
                  <a:schemeClr val="bg1"/>
                </a:solidFill>
              </a:defRPr>
            </a:lvl1pPr>
          </a:lstStyle>
          <a:p>
            <a:r>
              <a:rPr lang="en-US"/>
              <a:t>Insert image here</a:t>
            </a:r>
          </a:p>
        </p:txBody>
      </p:sp>
      <p:sp>
        <p:nvSpPr>
          <p:cNvPr id="15" name="Picture Placeholder 5">
            <a:extLst>
              <a:ext uri="{FF2B5EF4-FFF2-40B4-BE49-F238E27FC236}">
                <a16:creationId xmlns:a16="http://schemas.microsoft.com/office/drawing/2014/main" id="{FD8349F1-E526-6148-9B70-7C0F5642DF16}"/>
              </a:ext>
            </a:extLst>
          </p:cNvPr>
          <p:cNvSpPr>
            <a:spLocks noGrp="1"/>
          </p:cNvSpPr>
          <p:nvPr>
            <p:ph type="pic" sz="quarter" idx="29" hasCustomPrompt="1"/>
          </p:nvPr>
        </p:nvSpPr>
        <p:spPr>
          <a:xfrm>
            <a:off x="3025321" y="4252679"/>
            <a:ext cx="831252" cy="937734"/>
          </a:xfrm>
        </p:spPr>
        <p:txBody>
          <a:bodyPr anchor="ctr"/>
          <a:lstStyle>
            <a:lvl1pPr algn="ctr">
              <a:defRPr sz="1400" b="1">
                <a:solidFill>
                  <a:schemeClr val="bg1"/>
                </a:solidFill>
              </a:defRPr>
            </a:lvl1pPr>
          </a:lstStyle>
          <a:p>
            <a:r>
              <a:rPr lang="en-US"/>
              <a:t>Insert image here</a:t>
            </a:r>
          </a:p>
        </p:txBody>
      </p:sp>
      <p:sp>
        <p:nvSpPr>
          <p:cNvPr id="16" name="Text Placeholder 5">
            <a:extLst>
              <a:ext uri="{FF2B5EF4-FFF2-40B4-BE49-F238E27FC236}">
                <a16:creationId xmlns:a16="http://schemas.microsoft.com/office/drawing/2014/main" id="{DF6101F7-FE2C-D44F-85A0-F63179FEA0C7}"/>
              </a:ext>
            </a:extLst>
          </p:cNvPr>
          <p:cNvSpPr>
            <a:spLocks noGrp="1"/>
          </p:cNvSpPr>
          <p:nvPr>
            <p:ph type="body" sz="quarter" idx="30"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
        <p:nvSpPr>
          <p:cNvPr id="17" name="Text Placeholder 6">
            <a:extLst>
              <a:ext uri="{FF2B5EF4-FFF2-40B4-BE49-F238E27FC236}">
                <a16:creationId xmlns:a16="http://schemas.microsoft.com/office/drawing/2014/main" id="{D7ADAEA7-739C-7B4D-976B-E9976EB92153}"/>
              </a:ext>
            </a:extLst>
          </p:cNvPr>
          <p:cNvSpPr>
            <a:spLocks noGrp="1"/>
          </p:cNvSpPr>
          <p:nvPr>
            <p:ph type="body" sz="quarter" idx="24" hasCustomPrompt="1"/>
          </p:nvPr>
        </p:nvSpPr>
        <p:spPr>
          <a:xfrm>
            <a:off x="4810309" y="2011680"/>
            <a:ext cx="6921316" cy="3649755"/>
          </a:xfrm>
        </p:spPr>
        <p:txBody>
          <a:bodyPr/>
          <a:lstStyle>
            <a:lvl1pPr>
              <a:lnSpc>
                <a:spcPct val="110000"/>
              </a:lnSpc>
              <a:defRPr sz="1800" b="1">
                <a:solidFill>
                  <a:srgbClr val="1D4F91"/>
                </a:solidFill>
              </a:defRPr>
            </a:lvl1pPr>
            <a:lvl2pPr marL="0" indent="0">
              <a:lnSpc>
                <a:spcPct val="110000"/>
              </a:lnSpc>
              <a:buNone/>
              <a:defRPr sz="1600"/>
            </a:lvl2pPr>
            <a:lvl3pPr marL="347472" indent="-174625">
              <a:lnSpc>
                <a:spcPct val="110000"/>
              </a:lnSpc>
              <a:buFont typeface="Arial" panose="020B0604020202020204" pitchFamily="34" charset="0"/>
              <a:buChar char="•"/>
              <a:tabLst/>
              <a:defRPr sz="1600"/>
            </a:lvl3pPr>
            <a:lvl4pPr marL="521208" indent="-173736">
              <a:lnSpc>
                <a:spcPct val="110000"/>
              </a:lnSpc>
              <a:buFont typeface="System Font Regular"/>
              <a:buChar char="–"/>
              <a:tabLst/>
              <a:defRPr sz="1600"/>
            </a:lvl4pPr>
            <a:lvl5pPr marL="694944" indent="-174625">
              <a:lnSpc>
                <a:spcPct val="110000"/>
              </a:lnSpc>
              <a:buFont typeface="Arial" panose="020B0604020202020204" pitchFamily="34" charset="0"/>
              <a:buChar char="•"/>
              <a:tabLst/>
              <a:defRPr sz="1600"/>
            </a:lvl5pPr>
            <a:lvl6pPr marL="868680" indent="-173736">
              <a:lnSpc>
                <a:spcPct val="110000"/>
              </a:lnSpc>
              <a:buFont typeface="System Font Regular"/>
              <a:buChar char="–"/>
              <a:tabLst/>
              <a:defRPr sz="1600">
                <a:solidFill>
                  <a:srgbClr val="63666A"/>
                </a:solidFill>
              </a:defRPr>
            </a:lvl6pPr>
          </a:lstStyle>
          <a:p>
            <a:pPr lvl="0"/>
            <a:r>
              <a:rPr lang="en-US"/>
              <a:t>Subtitle preset in 18pt Arial Bold</a:t>
            </a:r>
          </a:p>
          <a:p>
            <a:pPr lvl="1"/>
            <a:r>
              <a:rPr lang="en-US"/>
              <a:t>First level</a:t>
            </a:r>
          </a:p>
          <a:p>
            <a:pPr lvl="2"/>
            <a:r>
              <a:rPr lang="en-US"/>
              <a:t>Second level</a:t>
            </a:r>
          </a:p>
          <a:p>
            <a:pPr lvl="3"/>
            <a:r>
              <a:rPr lang="en-US"/>
              <a:t>Third level</a:t>
            </a:r>
          </a:p>
          <a:p>
            <a:pPr lvl="4"/>
            <a:r>
              <a:rPr lang="en-US"/>
              <a:t>Fourth level</a:t>
            </a:r>
          </a:p>
          <a:p>
            <a:pPr lvl="5"/>
            <a:r>
              <a:rPr lang="en-US"/>
              <a:t>Fifth level</a:t>
            </a:r>
          </a:p>
          <a:p>
            <a:pPr lvl="5"/>
            <a:endParaRPr lang="en-US"/>
          </a:p>
        </p:txBody>
      </p:sp>
    </p:spTree>
    <p:extLst>
      <p:ext uri="{BB962C8B-B14F-4D97-AF65-F5344CB8AC3E}">
        <p14:creationId xmlns:p14="http://schemas.microsoft.com/office/powerpoint/2010/main" val="3227574384"/>
      </p:ext>
    </p:extLst>
  </p:cSld>
  <p:clrMapOvr>
    <a:masterClrMapping/>
  </p:clrMapOvr>
</p:sldLayout>
</file>

<file path=ppt/slideLayouts/slideLayout1866.xml><?xml version="1.0" encoding="utf-8"?>
<p:sldLayout xmlns:a="http://schemas.openxmlformats.org/drawingml/2006/main" xmlns:r="http://schemas.openxmlformats.org/officeDocument/2006/relationships" xmlns:p="http://schemas.openxmlformats.org/presentationml/2006/main" showMasterSp="0" preserve="1" userDrawn="1">
  <p:cSld name="Quote layout blu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45F6DF3F-FF95-914E-8A55-2E18BABAC6C5}"/>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4" name="Rectangle 3">
            <a:extLst>
              <a:ext uri="{FF2B5EF4-FFF2-40B4-BE49-F238E27FC236}">
                <a16:creationId xmlns:a16="http://schemas.microsoft.com/office/drawing/2014/main" id="{E21DE3C6-191B-F54A-A133-365CE78F2BE3}"/>
              </a:ext>
            </a:extLst>
          </p:cNvPr>
          <p:cNvSpPr/>
          <p:nvPr userDrawn="1"/>
        </p:nvSpPr>
        <p:spPr>
          <a:xfrm>
            <a:off x="4238625" y="0"/>
            <a:ext cx="7953375" cy="6858000"/>
          </a:xfrm>
          <a:prstGeom prst="rect">
            <a:avLst/>
          </a:prstGeom>
          <a:gradFill>
            <a:gsLst>
              <a:gs pos="0">
                <a:srgbClr val="426DA9"/>
              </a:gs>
              <a:gs pos="100000">
                <a:srgbClr val="1D4F9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Placeholder 6">
            <a:extLst>
              <a:ext uri="{FF2B5EF4-FFF2-40B4-BE49-F238E27FC236}">
                <a16:creationId xmlns:a16="http://schemas.microsoft.com/office/drawing/2014/main" id="{E3A24411-0F70-1248-9B34-70FA4A3AE520}"/>
              </a:ext>
            </a:extLst>
          </p:cNvPr>
          <p:cNvSpPr>
            <a:spLocks noGrp="1"/>
          </p:cNvSpPr>
          <p:nvPr>
            <p:ph type="body" sz="quarter" idx="24" hasCustomPrompt="1"/>
          </p:nvPr>
        </p:nvSpPr>
        <p:spPr>
          <a:xfrm>
            <a:off x="457200" y="2011680"/>
            <a:ext cx="3598985" cy="3649755"/>
          </a:xfrm>
        </p:spPr>
        <p:txBody>
          <a:bodyPr/>
          <a:lstStyle>
            <a:lvl1pPr>
              <a:lnSpc>
                <a:spcPct val="110000"/>
              </a:lnSpc>
              <a:defRPr sz="1800" b="1">
                <a:solidFill>
                  <a:srgbClr val="1D4F91"/>
                </a:solidFill>
              </a:defRPr>
            </a:lvl1pPr>
            <a:lvl2pPr marL="0" indent="0">
              <a:lnSpc>
                <a:spcPct val="110000"/>
              </a:lnSpc>
              <a:buNone/>
              <a:defRPr sz="1600"/>
            </a:lvl2pPr>
            <a:lvl3pPr marL="404813" indent="-174625">
              <a:lnSpc>
                <a:spcPct val="100000"/>
              </a:lnSpc>
              <a:buFont typeface="Arial" panose="020B0604020202020204" pitchFamily="34" charset="0"/>
              <a:buChar char="•"/>
              <a:tabLst/>
              <a:defRPr sz="1600"/>
            </a:lvl3pPr>
            <a:lvl4pPr marL="633413" indent="-230188">
              <a:lnSpc>
                <a:spcPct val="100000"/>
              </a:lnSpc>
              <a:buFont typeface="System Font Regular"/>
              <a:buChar char="–"/>
              <a:tabLst/>
              <a:defRPr sz="1600"/>
            </a:lvl4pPr>
            <a:lvl5pPr marL="809625" indent="-174625">
              <a:lnSpc>
                <a:spcPct val="100000"/>
              </a:lnSpc>
              <a:buFont typeface="Arial" panose="020B0604020202020204" pitchFamily="34" charset="0"/>
              <a:buChar char="•"/>
              <a:tabLst/>
              <a:defRPr sz="1600"/>
            </a:lvl5pPr>
            <a:lvl6pPr marL="809625" indent="0">
              <a:lnSpc>
                <a:spcPct val="100000"/>
              </a:lnSpc>
              <a:buFont typeface="System Font Regular"/>
              <a:buNone/>
              <a:tabLst/>
              <a:defRPr sz="1600">
                <a:solidFill>
                  <a:srgbClr val="63666A"/>
                </a:solidFill>
              </a:defRPr>
            </a:lvl6pPr>
          </a:lstStyle>
          <a:p>
            <a:pPr lvl="0"/>
            <a:r>
              <a:rPr lang="en-US"/>
              <a:t>Subtitle preset in 18pt Arial Bold</a:t>
            </a:r>
          </a:p>
          <a:p>
            <a:pPr lvl="1"/>
            <a:r>
              <a:rPr lang="en-US"/>
              <a:t>The first level of text is ranged left, without any indents or bullet points, over a preset width. The first level of text is ranged left, without any indents or bullet points, over a preset width. The first level of text is ranged left, without any indents or bullet points, over a preset width</a:t>
            </a:r>
          </a:p>
        </p:txBody>
      </p:sp>
      <p:pic>
        <p:nvPicPr>
          <p:cNvPr id="6" name="Picture 5" descr="A close up of a logo&#10;&#10;Description automatically generated">
            <a:extLst>
              <a:ext uri="{FF2B5EF4-FFF2-40B4-BE49-F238E27FC236}">
                <a16:creationId xmlns:a16="http://schemas.microsoft.com/office/drawing/2014/main" id="{197608EF-E15B-A045-A311-92B1E319194C}"/>
              </a:ext>
            </a:extLst>
          </p:cNvPr>
          <p:cNvPicPr>
            <a:picLocks noChangeAspect="1"/>
          </p:cNvPicPr>
          <p:nvPr userDrawn="1"/>
        </p:nvPicPr>
        <p:blipFill>
          <a:blip r:embed="rId2"/>
          <a:stretch>
            <a:fillRect/>
          </a:stretch>
        </p:blipFill>
        <p:spPr>
          <a:xfrm>
            <a:off x="11356848" y="5989320"/>
            <a:ext cx="456057" cy="576072"/>
          </a:xfrm>
          <a:prstGeom prst="rect">
            <a:avLst/>
          </a:prstGeom>
        </p:spPr>
      </p:pic>
      <p:sp>
        <p:nvSpPr>
          <p:cNvPr id="7" name="Text Placeholder 6">
            <a:extLst>
              <a:ext uri="{FF2B5EF4-FFF2-40B4-BE49-F238E27FC236}">
                <a16:creationId xmlns:a16="http://schemas.microsoft.com/office/drawing/2014/main" id="{228DFEB7-9769-DC40-9BA9-06F09AD04AAB}"/>
              </a:ext>
            </a:extLst>
          </p:cNvPr>
          <p:cNvSpPr>
            <a:spLocks noGrp="1"/>
          </p:cNvSpPr>
          <p:nvPr>
            <p:ph type="body" sz="quarter" idx="25" hasCustomPrompt="1"/>
          </p:nvPr>
        </p:nvSpPr>
        <p:spPr>
          <a:xfrm>
            <a:off x="5553076" y="2133600"/>
            <a:ext cx="5627914" cy="2203937"/>
          </a:xfrm>
        </p:spPr>
        <p:txBody>
          <a:bodyPr lIns="0" rIns="91440"/>
          <a:lstStyle>
            <a:lvl1pPr>
              <a:lnSpc>
                <a:spcPct val="120000"/>
              </a:lnSpc>
              <a:defRPr sz="2800" b="0">
                <a:solidFill>
                  <a:schemeClr val="bg1"/>
                </a:solidFill>
              </a:defRPr>
            </a:lvl1pPr>
            <a:lvl2pPr marL="0" indent="0">
              <a:lnSpc>
                <a:spcPct val="120000"/>
              </a:lnSpc>
              <a:spcBef>
                <a:spcPts val="2300"/>
              </a:spcBef>
              <a:buFontTx/>
              <a:buNone/>
              <a:defRPr sz="1600">
                <a:solidFill>
                  <a:schemeClr val="bg1"/>
                </a:solidFill>
              </a:defRPr>
            </a:lvl2pPr>
          </a:lstStyle>
          <a:p>
            <a:pPr lvl="0"/>
            <a:r>
              <a:rPr lang="en-US"/>
              <a:t>Quote appears here in preset 28pt size with overhanging double quotation marks as default.”</a:t>
            </a:r>
          </a:p>
          <a:p>
            <a:pPr lvl="1"/>
            <a:r>
              <a:rPr lang="en-US"/>
              <a:t>Name for quote</a:t>
            </a:r>
          </a:p>
        </p:txBody>
      </p:sp>
      <p:sp>
        <p:nvSpPr>
          <p:cNvPr id="8" name="Text Placeholder 6">
            <a:extLst>
              <a:ext uri="{FF2B5EF4-FFF2-40B4-BE49-F238E27FC236}">
                <a16:creationId xmlns:a16="http://schemas.microsoft.com/office/drawing/2014/main" id="{58C2AC09-C7D0-B049-83C3-6855DB51B019}"/>
              </a:ext>
            </a:extLst>
          </p:cNvPr>
          <p:cNvSpPr>
            <a:spLocks noGrp="1"/>
          </p:cNvSpPr>
          <p:nvPr>
            <p:ph type="body" sz="quarter" idx="27" hasCustomPrompt="1"/>
          </p:nvPr>
        </p:nvSpPr>
        <p:spPr>
          <a:xfrm>
            <a:off x="5113566" y="928691"/>
            <a:ext cx="1258659" cy="1062036"/>
          </a:xfrm>
        </p:spPr>
        <p:txBody>
          <a:bodyPr lIns="0" rIns="91440" anchor="t">
            <a:noAutofit/>
          </a:bodyPr>
          <a:lstStyle>
            <a:lvl1pPr>
              <a:lnSpc>
                <a:spcPct val="120000"/>
              </a:lnSpc>
              <a:defRPr sz="14000" b="1">
                <a:solidFill>
                  <a:schemeClr val="bg1"/>
                </a:solidFill>
              </a:defRPr>
            </a:lvl1pPr>
            <a:lvl2pPr marL="0" indent="0">
              <a:lnSpc>
                <a:spcPct val="120000"/>
              </a:lnSpc>
              <a:buFontTx/>
              <a:buNone/>
              <a:defRPr sz="2800">
                <a:solidFill>
                  <a:schemeClr val="bg1"/>
                </a:solidFill>
              </a:defRPr>
            </a:lvl2pPr>
          </a:lstStyle>
          <a:p>
            <a:pPr lvl="0"/>
            <a:r>
              <a:rPr lang="en-US"/>
              <a:t>“</a:t>
            </a:r>
          </a:p>
        </p:txBody>
      </p:sp>
    </p:spTree>
    <p:extLst>
      <p:ext uri="{BB962C8B-B14F-4D97-AF65-F5344CB8AC3E}">
        <p14:creationId xmlns:p14="http://schemas.microsoft.com/office/powerpoint/2010/main" val="4023855880"/>
      </p:ext>
    </p:extLst>
  </p:cSld>
  <p:clrMapOvr>
    <a:masterClrMapping/>
  </p:clrMapOvr>
</p:sldLayout>
</file>

<file path=ppt/slideLayouts/slideLayout1867.xml><?xml version="1.0" encoding="utf-8"?>
<p:sldLayout xmlns:a="http://schemas.openxmlformats.org/drawingml/2006/main" xmlns:r="http://schemas.openxmlformats.org/officeDocument/2006/relationships" xmlns:p="http://schemas.openxmlformats.org/presentationml/2006/main" showMasterSp="0" preserve="1" userDrawn="1">
  <p:cSld name="Quote layout raspberry">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45F6DF3F-FF95-914E-8A55-2E18BABAC6C5}"/>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4" name="Rectangle 3">
            <a:extLst>
              <a:ext uri="{FF2B5EF4-FFF2-40B4-BE49-F238E27FC236}">
                <a16:creationId xmlns:a16="http://schemas.microsoft.com/office/drawing/2014/main" id="{E21DE3C6-191B-F54A-A133-365CE78F2BE3}"/>
              </a:ext>
            </a:extLst>
          </p:cNvPr>
          <p:cNvSpPr/>
          <p:nvPr userDrawn="1"/>
        </p:nvSpPr>
        <p:spPr>
          <a:xfrm>
            <a:off x="4238625" y="0"/>
            <a:ext cx="7953375" cy="6858000"/>
          </a:xfrm>
          <a:prstGeom prst="rect">
            <a:avLst/>
          </a:prstGeom>
          <a:gradFill>
            <a:gsLst>
              <a:gs pos="0">
                <a:srgbClr val="B01685"/>
              </a:gs>
              <a:gs pos="100000">
                <a:srgbClr val="6D2077"/>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Placeholder 6">
            <a:extLst>
              <a:ext uri="{FF2B5EF4-FFF2-40B4-BE49-F238E27FC236}">
                <a16:creationId xmlns:a16="http://schemas.microsoft.com/office/drawing/2014/main" id="{E3A24411-0F70-1248-9B34-70FA4A3AE520}"/>
              </a:ext>
            </a:extLst>
          </p:cNvPr>
          <p:cNvSpPr>
            <a:spLocks noGrp="1"/>
          </p:cNvSpPr>
          <p:nvPr>
            <p:ph type="body" sz="quarter" idx="24" hasCustomPrompt="1"/>
          </p:nvPr>
        </p:nvSpPr>
        <p:spPr>
          <a:xfrm>
            <a:off x="457200" y="2011680"/>
            <a:ext cx="3598985" cy="3649755"/>
          </a:xfrm>
        </p:spPr>
        <p:txBody>
          <a:bodyPr/>
          <a:lstStyle>
            <a:lvl1pPr>
              <a:lnSpc>
                <a:spcPct val="110000"/>
              </a:lnSpc>
              <a:defRPr sz="1800" b="1">
                <a:solidFill>
                  <a:srgbClr val="1D4F91"/>
                </a:solidFill>
              </a:defRPr>
            </a:lvl1pPr>
            <a:lvl2pPr marL="0" indent="0">
              <a:lnSpc>
                <a:spcPct val="110000"/>
              </a:lnSpc>
              <a:buNone/>
              <a:defRPr sz="1600"/>
            </a:lvl2pPr>
            <a:lvl3pPr marL="404813" indent="-174625">
              <a:lnSpc>
                <a:spcPct val="100000"/>
              </a:lnSpc>
              <a:buFont typeface="Arial" panose="020B0604020202020204" pitchFamily="34" charset="0"/>
              <a:buChar char="•"/>
              <a:tabLst/>
              <a:defRPr sz="1600"/>
            </a:lvl3pPr>
            <a:lvl4pPr marL="633413" indent="-230188">
              <a:lnSpc>
                <a:spcPct val="100000"/>
              </a:lnSpc>
              <a:buFont typeface="System Font Regular"/>
              <a:buChar char="–"/>
              <a:tabLst/>
              <a:defRPr sz="1600"/>
            </a:lvl4pPr>
            <a:lvl5pPr marL="809625" indent="-174625">
              <a:lnSpc>
                <a:spcPct val="100000"/>
              </a:lnSpc>
              <a:buFont typeface="Arial" panose="020B0604020202020204" pitchFamily="34" charset="0"/>
              <a:buChar char="•"/>
              <a:tabLst/>
              <a:defRPr sz="1600"/>
            </a:lvl5pPr>
            <a:lvl6pPr marL="809625" indent="0">
              <a:lnSpc>
                <a:spcPct val="100000"/>
              </a:lnSpc>
              <a:buFont typeface="System Font Regular"/>
              <a:buNone/>
              <a:tabLst/>
              <a:defRPr sz="1600">
                <a:solidFill>
                  <a:srgbClr val="63666A"/>
                </a:solidFill>
              </a:defRPr>
            </a:lvl6pPr>
          </a:lstStyle>
          <a:p>
            <a:pPr lvl="0"/>
            <a:r>
              <a:rPr lang="en-US"/>
              <a:t>Subtitle preset in 18pt Arial Bold</a:t>
            </a:r>
          </a:p>
          <a:p>
            <a:pPr lvl="1"/>
            <a:r>
              <a:rPr lang="en-US"/>
              <a:t>The first level of text is ranged left, without any indents or bullet points, over a preset width. The first level of text is ranged left, without any indents or bullet points, over a preset width. The first level of text is ranged left, without any indents or bullet points, over a preset width</a:t>
            </a:r>
          </a:p>
        </p:txBody>
      </p:sp>
      <p:pic>
        <p:nvPicPr>
          <p:cNvPr id="6" name="Picture 5" descr="A close up of a logo&#10;&#10;Description automatically generated">
            <a:extLst>
              <a:ext uri="{FF2B5EF4-FFF2-40B4-BE49-F238E27FC236}">
                <a16:creationId xmlns:a16="http://schemas.microsoft.com/office/drawing/2014/main" id="{197608EF-E15B-A045-A311-92B1E319194C}"/>
              </a:ext>
            </a:extLst>
          </p:cNvPr>
          <p:cNvPicPr>
            <a:picLocks noChangeAspect="1"/>
          </p:cNvPicPr>
          <p:nvPr userDrawn="1"/>
        </p:nvPicPr>
        <p:blipFill>
          <a:blip r:embed="rId2"/>
          <a:stretch>
            <a:fillRect/>
          </a:stretch>
        </p:blipFill>
        <p:spPr>
          <a:xfrm>
            <a:off x="11356848" y="5989320"/>
            <a:ext cx="456057" cy="576072"/>
          </a:xfrm>
          <a:prstGeom prst="rect">
            <a:avLst/>
          </a:prstGeom>
        </p:spPr>
      </p:pic>
      <p:sp>
        <p:nvSpPr>
          <p:cNvPr id="7" name="Text Placeholder 6">
            <a:extLst>
              <a:ext uri="{FF2B5EF4-FFF2-40B4-BE49-F238E27FC236}">
                <a16:creationId xmlns:a16="http://schemas.microsoft.com/office/drawing/2014/main" id="{228DFEB7-9769-DC40-9BA9-06F09AD04AAB}"/>
              </a:ext>
            </a:extLst>
          </p:cNvPr>
          <p:cNvSpPr>
            <a:spLocks noGrp="1"/>
          </p:cNvSpPr>
          <p:nvPr>
            <p:ph type="body" sz="quarter" idx="25" hasCustomPrompt="1"/>
          </p:nvPr>
        </p:nvSpPr>
        <p:spPr>
          <a:xfrm>
            <a:off x="5553076" y="2133600"/>
            <a:ext cx="5627914" cy="2203937"/>
          </a:xfrm>
        </p:spPr>
        <p:txBody>
          <a:bodyPr lIns="0" rIns="91440"/>
          <a:lstStyle>
            <a:lvl1pPr>
              <a:lnSpc>
                <a:spcPct val="120000"/>
              </a:lnSpc>
              <a:defRPr sz="2800" b="0">
                <a:solidFill>
                  <a:schemeClr val="bg1"/>
                </a:solidFill>
              </a:defRPr>
            </a:lvl1pPr>
            <a:lvl2pPr marL="0" indent="0">
              <a:lnSpc>
                <a:spcPct val="120000"/>
              </a:lnSpc>
              <a:spcBef>
                <a:spcPts val="2300"/>
              </a:spcBef>
              <a:buFontTx/>
              <a:buNone/>
              <a:defRPr sz="1600">
                <a:solidFill>
                  <a:schemeClr val="bg1"/>
                </a:solidFill>
              </a:defRPr>
            </a:lvl2pPr>
          </a:lstStyle>
          <a:p>
            <a:pPr lvl="0"/>
            <a:r>
              <a:rPr lang="en-US"/>
              <a:t>Quote appears here in preset 28pt size with overhanging double quotation marks as default.”</a:t>
            </a:r>
          </a:p>
          <a:p>
            <a:pPr lvl="1"/>
            <a:r>
              <a:rPr lang="en-US"/>
              <a:t>Name for quote</a:t>
            </a:r>
          </a:p>
        </p:txBody>
      </p:sp>
      <p:sp>
        <p:nvSpPr>
          <p:cNvPr id="8" name="Text Placeholder 6">
            <a:extLst>
              <a:ext uri="{FF2B5EF4-FFF2-40B4-BE49-F238E27FC236}">
                <a16:creationId xmlns:a16="http://schemas.microsoft.com/office/drawing/2014/main" id="{58C2AC09-C7D0-B049-83C3-6855DB51B019}"/>
              </a:ext>
            </a:extLst>
          </p:cNvPr>
          <p:cNvSpPr>
            <a:spLocks noGrp="1"/>
          </p:cNvSpPr>
          <p:nvPr>
            <p:ph type="body" sz="quarter" idx="27" hasCustomPrompt="1"/>
          </p:nvPr>
        </p:nvSpPr>
        <p:spPr>
          <a:xfrm>
            <a:off x="5113566" y="928691"/>
            <a:ext cx="1258659" cy="1062036"/>
          </a:xfrm>
        </p:spPr>
        <p:txBody>
          <a:bodyPr lIns="0" rIns="91440" anchor="t">
            <a:noAutofit/>
          </a:bodyPr>
          <a:lstStyle>
            <a:lvl1pPr>
              <a:lnSpc>
                <a:spcPct val="120000"/>
              </a:lnSpc>
              <a:defRPr sz="14000" b="1">
                <a:solidFill>
                  <a:schemeClr val="bg1"/>
                </a:solidFill>
              </a:defRPr>
            </a:lvl1pPr>
            <a:lvl2pPr marL="0" indent="0">
              <a:lnSpc>
                <a:spcPct val="120000"/>
              </a:lnSpc>
              <a:buFontTx/>
              <a:buNone/>
              <a:defRPr sz="2800">
                <a:solidFill>
                  <a:schemeClr val="bg1"/>
                </a:solidFill>
              </a:defRPr>
            </a:lvl2pPr>
          </a:lstStyle>
          <a:p>
            <a:pPr lvl="0"/>
            <a:r>
              <a:rPr lang="en-US"/>
              <a:t>“</a:t>
            </a:r>
          </a:p>
        </p:txBody>
      </p:sp>
    </p:spTree>
    <p:extLst>
      <p:ext uri="{BB962C8B-B14F-4D97-AF65-F5344CB8AC3E}">
        <p14:creationId xmlns:p14="http://schemas.microsoft.com/office/powerpoint/2010/main" val="3903876898"/>
      </p:ext>
    </p:extLst>
  </p:cSld>
  <p:clrMapOvr>
    <a:masterClrMapping/>
  </p:clrMapOvr>
</p:sldLayout>
</file>

<file path=ppt/slideLayouts/slideLayout1868.xml><?xml version="1.0" encoding="utf-8"?>
<p:sldLayout xmlns:a="http://schemas.openxmlformats.org/drawingml/2006/main" xmlns:r="http://schemas.openxmlformats.org/officeDocument/2006/relationships" xmlns:p="http://schemas.openxmlformats.org/presentationml/2006/main" showMasterSp="0" preserve="1" userDrawn="1">
  <p:cSld name="Quote layout pi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45F6DF3F-FF95-914E-8A55-2E18BABAC6C5}"/>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4" name="Rectangle 3">
            <a:extLst>
              <a:ext uri="{FF2B5EF4-FFF2-40B4-BE49-F238E27FC236}">
                <a16:creationId xmlns:a16="http://schemas.microsoft.com/office/drawing/2014/main" id="{E21DE3C6-191B-F54A-A133-365CE78F2BE3}"/>
              </a:ext>
            </a:extLst>
          </p:cNvPr>
          <p:cNvSpPr/>
          <p:nvPr userDrawn="1"/>
        </p:nvSpPr>
        <p:spPr>
          <a:xfrm>
            <a:off x="4238625" y="0"/>
            <a:ext cx="7953375" cy="6858000"/>
          </a:xfrm>
          <a:prstGeom prst="rect">
            <a:avLst/>
          </a:prstGeom>
          <a:gradFill>
            <a:gsLst>
              <a:gs pos="0">
                <a:srgbClr val="E63888"/>
              </a:gs>
              <a:gs pos="100000">
                <a:srgbClr val="B0168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Placeholder 6">
            <a:extLst>
              <a:ext uri="{FF2B5EF4-FFF2-40B4-BE49-F238E27FC236}">
                <a16:creationId xmlns:a16="http://schemas.microsoft.com/office/drawing/2014/main" id="{E3A24411-0F70-1248-9B34-70FA4A3AE520}"/>
              </a:ext>
            </a:extLst>
          </p:cNvPr>
          <p:cNvSpPr>
            <a:spLocks noGrp="1"/>
          </p:cNvSpPr>
          <p:nvPr>
            <p:ph type="body" sz="quarter" idx="24" hasCustomPrompt="1"/>
          </p:nvPr>
        </p:nvSpPr>
        <p:spPr>
          <a:xfrm>
            <a:off x="457200" y="2011680"/>
            <a:ext cx="3598985" cy="3649755"/>
          </a:xfrm>
        </p:spPr>
        <p:txBody>
          <a:bodyPr/>
          <a:lstStyle>
            <a:lvl1pPr>
              <a:lnSpc>
                <a:spcPct val="110000"/>
              </a:lnSpc>
              <a:defRPr sz="1800" b="1">
                <a:solidFill>
                  <a:srgbClr val="1D4F91"/>
                </a:solidFill>
              </a:defRPr>
            </a:lvl1pPr>
            <a:lvl2pPr marL="0" indent="0">
              <a:lnSpc>
                <a:spcPct val="110000"/>
              </a:lnSpc>
              <a:buNone/>
              <a:defRPr sz="1600"/>
            </a:lvl2pPr>
            <a:lvl3pPr marL="404813" indent="-174625">
              <a:lnSpc>
                <a:spcPct val="100000"/>
              </a:lnSpc>
              <a:buFont typeface="Arial" panose="020B0604020202020204" pitchFamily="34" charset="0"/>
              <a:buChar char="•"/>
              <a:tabLst/>
              <a:defRPr sz="1600"/>
            </a:lvl3pPr>
            <a:lvl4pPr marL="633413" indent="-230188">
              <a:lnSpc>
                <a:spcPct val="100000"/>
              </a:lnSpc>
              <a:buFont typeface="System Font Regular"/>
              <a:buChar char="–"/>
              <a:tabLst/>
              <a:defRPr sz="1600"/>
            </a:lvl4pPr>
            <a:lvl5pPr marL="809625" indent="-174625">
              <a:lnSpc>
                <a:spcPct val="100000"/>
              </a:lnSpc>
              <a:buFont typeface="Arial" panose="020B0604020202020204" pitchFamily="34" charset="0"/>
              <a:buChar char="•"/>
              <a:tabLst/>
              <a:defRPr sz="1600"/>
            </a:lvl5pPr>
            <a:lvl6pPr marL="809625" indent="0">
              <a:lnSpc>
                <a:spcPct val="100000"/>
              </a:lnSpc>
              <a:buFont typeface="System Font Regular"/>
              <a:buNone/>
              <a:tabLst/>
              <a:defRPr sz="1600">
                <a:solidFill>
                  <a:srgbClr val="63666A"/>
                </a:solidFill>
              </a:defRPr>
            </a:lvl6pPr>
          </a:lstStyle>
          <a:p>
            <a:pPr lvl="0"/>
            <a:r>
              <a:rPr lang="en-US"/>
              <a:t>Subtitle preset in 18pt Arial Bold</a:t>
            </a:r>
          </a:p>
          <a:p>
            <a:pPr lvl="1"/>
            <a:r>
              <a:rPr lang="en-US"/>
              <a:t>The first level of text is ranged left, without any indents or bullet points, over a preset width. The first level of text is ranged left, without any indents or bullet points, over a preset width. The first level of text is ranged left, without any indents or bullet points, over a preset width</a:t>
            </a:r>
          </a:p>
        </p:txBody>
      </p:sp>
      <p:pic>
        <p:nvPicPr>
          <p:cNvPr id="6" name="Picture 5" descr="A close up of a logo&#10;&#10;Description automatically generated">
            <a:extLst>
              <a:ext uri="{FF2B5EF4-FFF2-40B4-BE49-F238E27FC236}">
                <a16:creationId xmlns:a16="http://schemas.microsoft.com/office/drawing/2014/main" id="{197608EF-E15B-A045-A311-92B1E319194C}"/>
              </a:ext>
            </a:extLst>
          </p:cNvPr>
          <p:cNvPicPr>
            <a:picLocks noChangeAspect="1"/>
          </p:cNvPicPr>
          <p:nvPr userDrawn="1"/>
        </p:nvPicPr>
        <p:blipFill>
          <a:blip r:embed="rId2"/>
          <a:stretch>
            <a:fillRect/>
          </a:stretch>
        </p:blipFill>
        <p:spPr>
          <a:xfrm>
            <a:off x="11356848" y="5989320"/>
            <a:ext cx="456057" cy="576072"/>
          </a:xfrm>
          <a:prstGeom prst="rect">
            <a:avLst/>
          </a:prstGeom>
        </p:spPr>
      </p:pic>
      <p:sp>
        <p:nvSpPr>
          <p:cNvPr id="7" name="Text Placeholder 6">
            <a:extLst>
              <a:ext uri="{FF2B5EF4-FFF2-40B4-BE49-F238E27FC236}">
                <a16:creationId xmlns:a16="http://schemas.microsoft.com/office/drawing/2014/main" id="{228DFEB7-9769-DC40-9BA9-06F09AD04AAB}"/>
              </a:ext>
            </a:extLst>
          </p:cNvPr>
          <p:cNvSpPr>
            <a:spLocks noGrp="1"/>
          </p:cNvSpPr>
          <p:nvPr>
            <p:ph type="body" sz="quarter" idx="25" hasCustomPrompt="1"/>
          </p:nvPr>
        </p:nvSpPr>
        <p:spPr>
          <a:xfrm>
            <a:off x="5553076" y="2133600"/>
            <a:ext cx="5627914" cy="2203937"/>
          </a:xfrm>
        </p:spPr>
        <p:txBody>
          <a:bodyPr lIns="0" rIns="91440"/>
          <a:lstStyle>
            <a:lvl1pPr>
              <a:lnSpc>
                <a:spcPct val="120000"/>
              </a:lnSpc>
              <a:defRPr sz="2800" b="0">
                <a:solidFill>
                  <a:schemeClr val="bg1"/>
                </a:solidFill>
              </a:defRPr>
            </a:lvl1pPr>
            <a:lvl2pPr marL="0" indent="0">
              <a:lnSpc>
                <a:spcPct val="120000"/>
              </a:lnSpc>
              <a:spcBef>
                <a:spcPts val="2300"/>
              </a:spcBef>
              <a:buFontTx/>
              <a:buNone/>
              <a:defRPr sz="1600">
                <a:solidFill>
                  <a:schemeClr val="bg1"/>
                </a:solidFill>
              </a:defRPr>
            </a:lvl2pPr>
          </a:lstStyle>
          <a:p>
            <a:pPr lvl="0"/>
            <a:r>
              <a:rPr lang="en-US"/>
              <a:t>Quote appears here in preset 28pt size with overhanging double quotation marks as default.”</a:t>
            </a:r>
          </a:p>
          <a:p>
            <a:pPr lvl="1"/>
            <a:r>
              <a:rPr lang="en-US"/>
              <a:t>Name for quote</a:t>
            </a:r>
          </a:p>
        </p:txBody>
      </p:sp>
      <p:sp>
        <p:nvSpPr>
          <p:cNvPr id="8" name="Text Placeholder 6">
            <a:extLst>
              <a:ext uri="{FF2B5EF4-FFF2-40B4-BE49-F238E27FC236}">
                <a16:creationId xmlns:a16="http://schemas.microsoft.com/office/drawing/2014/main" id="{58C2AC09-C7D0-B049-83C3-6855DB51B019}"/>
              </a:ext>
            </a:extLst>
          </p:cNvPr>
          <p:cNvSpPr>
            <a:spLocks noGrp="1"/>
          </p:cNvSpPr>
          <p:nvPr>
            <p:ph type="body" sz="quarter" idx="27" hasCustomPrompt="1"/>
          </p:nvPr>
        </p:nvSpPr>
        <p:spPr>
          <a:xfrm>
            <a:off x="5113566" y="928691"/>
            <a:ext cx="1258659" cy="1062036"/>
          </a:xfrm>
        </p:spPr>
        <p:txBody>
          <a:bodyPr lIns="0" rIns="91440" anchor="t">
            <a:noAutofit/>
          </a:bodyPr>
          <a:lstStyle>
            <a:lvl1pPr>
              <a:lnSpc>
                <a:spcPct val="120000"/>
              </a:lnSpc>
              <a:defRPr sz="14000" b="1">
                <a:solidFill>
                  <a:schemeClr val="bg1"/>
                </a:solidFill>
              </a:defRPr>
            </a:lvl1pPr>
            <a:lvl2pPr marL="0" indent="0">
              <a:lnSpc>
                <a:spcPct val="120000"/>
              </a:lnSpc>
              <a:buFontTx/>
              <a:buNone/>
              <a:defRPr sz="2800">
                <a:solidFill>
                  <a:schemeClr val="bg1"/>
                </a:solidFill>
              </a:defRPr>
            </a:lvl2pPr>
          </a:lstStyle>
          <a:p>
            <a:pPr lvl="0"/>
            <a:r>
              <a:rPr lang="en-US"/>
              <a:t>“</a:t>
            </a:r>
          </a:p>
        </p:txBody>
      </p:sp>
    </p:spTree>
    <p:extLst>
      <p:ext uri="{BB962C8B-B14F-4D97-AF65-F5344CB8AC3E}">
        <p14:creationId xmlns:p14="http://schemas.microsoft.com/office/powerpoint/2010/main" val="2871550927"/>
      </p:ext>
    </p:extLst>
  </p:cSld>
  <p:clrMapOvr>
    <a:masterClrMapping/>
  </p:clrMapOvr>
</p:sldLayout>
</file>

<file path=ppt/slideLayouts/slideLayout1869.xml><?xml version="1.0" encoding="utf-8"?>
<p:sldLayout xmlns:a="http://schemas.openxmlformats.org/drawingml/2006/main" xmlns:r="http://schemas.openxmlformats.org/officeDocument/2006/relationships" xmlns:p="http://schemas.openxmlformats.org/presentationml/2006/main" preserve="1" userDrawn="1">
  <p:cSld name="Map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7EC297-6357-EF41-BF9D-E039D1C083DF}"/>
              </a:ext>
            </a:extLst>
          </p:cNvPr>
          <p:cNvSpPr>
            <a:spLocks noGrp="1"/>
          </p:cNvSpPr>
          <p:nvPr>
            <p:ph type="title" hasCustomPrompt="1"/>
          </p:nvPr>
        </p:nvSpPr>
        <p:spPr/>
        <p:txBody>
          <a:bodyPr/>
          <a:lstStyle/>
          <a:p>
            <a:r>
              <a:rPr lang="en-US"/>
              <a:t>Headline preset in 32pt bolded for emphasis</a:t>
            </a:r>
          </a:p>
        </p:txBody>
      </p:sp>
      <p:sp>
        <p:nvSpPr>
          <p:cNvPr id="3" name="Footer Placeholder 2">
            <a:extLst>
              <a:ext uri="{FF2B5EF4-FFF2-40B4-BE49-F238E27FC236}">
                <a16:creationId xmlns:a16="http://schemas.microsoft.com/office/drawing/2014/main" id="{3060EA93-E4DC-F64F-B58B-56B627E4BFEE}"/>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4" name="Text Placeholder 5">
            <a:extLst>
              <a:ext uri="{FF2B5EF4-FFF2-40B4-BE49-F238E27FC236}">
                <a16:creationId xmlns:a16="http://schemas.microsoft.com/office/drawing/2014/main" id="{DE58E332-19C0-1448-8261-9D1FECBC97E5}"/>
              </a:ext>
            </a:extLst>
          </p:cNvPr>
          <p:cNvSpPr>
            <a:spLocks noGrp="1"/>
          </p:cNvSpPr>
          <p:nvPr>
            <p:ph type="body" sz="quarter" idx="30"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pic>
        <p:nvPicPr>
          <p:cNvPr id="5" name="Picture 4">
            <a:extLst>
              <a:ext uri="{FF2B5EF4-FFF2-40B4-BE49-F238E27FC236}">
                <a16:creationId xmlns:a16="http://schemas.microsoft.com/office/drawing/2014/main" id="{4C533F90-5052-EA42-BE83-9211087E1456}"/>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457200" y="2057400"/>
            <a:ext cx="6894663" cy="3442406"/>
          </a:xfrm>
          <a:prstGeom prst="rect">
            <a:avLst/>
          </a:prstGeom>
        </p:spPr>
      </p:pic>
      <p:sp>
        <p:nvSpPr>
          <p:cNvPr id="8" name="Text Placeholder 6">
            <a:extLst>
              <a:ext uri="{FF2B5EF4-FFF2-40B4-BE49-F238E27FC236}">
                <a16:creationId xmlns:a16="http://schemas.microsoft.com/office/drawing/2014/main" id="{844A3435-B93C-224B-94C2-136D51452844}"/>
              </a:ext>
            </a:extLst>
          </p:cNvPr>
          <p:cNvSpPr>
            <a:spLocks noGrp="1"/>
          </p:cNvSpPr>
          <p:nvPr>
            <p:ph type="body" sz="quarter" idx="24" hasCustomPrompt="1"/>
          </p:nvPr>
        </p:nvSpPr>
        <p:spPr>
          <a:xfrm>
            <a:off x="7847635" y="2011680"/>
            <a:ext cx="3883990" cy="3649755"/>
          </a:xfrm>
        </p:spPr>
        <p:txBody>
          <a:bodyPr/>
          <a:lstStyle>
            <a:lvl1pPr>
              <a:lnSpc>
                <a:spcPct val="110000"/>
              </a:lnSpc>
              <a:defRPr sz="1800" b="1">
                <a:solidFill>
                  <a:srgbClr val="1D4F91"/>
                </a:solidFill>
              </a:defRPr>
            </a:lvl1pPr>
            <a:lvl2pPr marL="0" indent="0">
              <a:lnSpc>
                <a:spcPct val="110000"/>
              </a:lnSpc>
              <a:buNone/>
              <a:defRPr sz="1600"/>
            </a:lvl2pPr>
            <a:lvl3pPr marL="347472" indent="-174625">
              <a:lnSpc>
                <a:spcPct val="110000"/>
              </a:lnSpc>
              <a:buFont typeface="Arial" panose="020B0604020202020204" pitchFamily="34" charset="0"/>
              <a:buChar char="•"/>
              <a:tabLst/>
              <a:defRPr sz="1600"/>
            </a:lvl3pPr>
            <a:lvl4pPr marL="521208" indent="-173736">
              <a:lnSpc>
                <a:spcPct val="110000"/>
              </a:lnSpc>
              <a:buFont typeface="System Font Regular"/>
              <a:buChar char="–"/>
              <a:tabLst/>
              <a:defRPr sz="1600"/>
            </a:lvl4pPr>
            <a:lvl5pPr marL="694944" indent="-174625">
              <a:lnSpc>
                <a:spcPct val="110000"/>
              </a:lnSpc>
              <a:buFont typeface="Arial" panose="020B0604020202020204" pitchFamily="34" charset="0"/>
              <a:buChar char="•"/>
              <a:tabLst/>
              <a:defRPr sz="1600"/>
            </a:lvl5pPr>
            <a:lvl6pPr marL="868680" indent="-173736">
              <a:lnSpc>
                <a:spcPct val="110000"/>
              </a:lnSpc>
              <a:buFont typeface="System Font Regular"/>
              <a:buChar char="–"/>
              <a:tabLst/>
              <a:defRPr sz="1600">
                <a:solidFill>
                  <a:srgbClr val="63666A"/>
                </a:solidFill>
              </a:defRPr>
            </a:lvl6pPr>
          </a:lstStyle>
          <a:p>
            <a:pPr lvl="0"/>
            <a:r>
              <a:rPr lang="en-US"/>
              <a:t>Subtitle preset in 18pt Arial Bold</a:t>
            </a:r>
          </a:p>
          <a:p>
            <a:pPr lvl="1"/>
            <a:r>
              <a:rPr lang="en-US"/>
              <a:t>First level</a:t>
            </a:r>
          </a:p>
          <a:p>
            <a:pPr lvl="2"/>
            <a:r>
              <a:rPr lang="en-US"/>
              <a:t>Second level</a:t>
            </a:r>
          </a:p>
          <a:p>
            <a:pPr lvl="3"/>
            <a:r>
              <a:rPr lang="en-US"/>
              <a:t>Third level</a:t>
            </a:r>
          </a:p>
          <a:p>
            <a:pPr lvl="4"/>
            <a:r>
              <a:rPr lang="en-US"/>
              <a:t>Fourth level</a:t>
            </a:r>
          </a:p>
          <a:p>
            <a:pPr lvl="5"/>
            <a:r>
              <a:rPr lang="en-US"/>
              <a:t>Fifth level</a:t>
            </a:r>
          </a:p>
          <a:p>
            <a:pPr lvl="5"/>
            <a:endParaRPr lang="en-US"/>
          </a:p>
        </p:txBody>
      </p:sp>
    </p:spTree>
    <p:extLst>
      <p:ext uri="{BB962C8B-B14F-4D97-AF65-F5344CB8AC3E}">
        <p14:creationId xmlns:p14="http://schemas.microsoft.com/office/powerpoint/2010/main" val="74478909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p:cSld name="Content and Image x1 E">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6" y="790575"/>
            <a:ext cx="3811588" cy="5426075"/>
          </a:xfrm>
          <a:prstGeom prst="roundRect">
            <a:avLst>
              <a:gd name="adj" fmla="val 2833"/>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4675188" y="790575"/>
            <a:ext cx="6722531" cy="5424488"/>
          </a:xfrm>
          <a:prstGeom prst="roundRect">
            <a:avLst>
              <a:gd name="adj" fmla="val 1991"/>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a:xfrm>
            <a:off x="1248409" y="1339850"/>
            <a:ext cx="2904491" cy="1754188"/>
          </a:xfrm>
        </p:spPr>
        <p:txBody>
          <a:bodyPr/>
          <a:lstStyle>
            <a:lvl1pPr>
              <a:defRPr>
                <a:solidFill>
                  <a:schemeClr val="bg1"/>
                </a:solidFill>
              </a:defRPr>
            </a:lvl1p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3429000"/>
            <a:ext cx="2904491" cy="2165350"/>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188112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0.xml><?xml version="1.0" encoding="utf-8"?>
<p:sldLayout xmlns:a="http://schemas.openxmlformats.org/drawingml/2006/main" xmlns:r="http://schemas.openxmlformats.org/officeDocument/2006/relationships" xmlns:p="http://schemas.openxmlformats.org/presentationml/2006/main" preserve="1" userDrawn="1">
  <p:cSld name="Map layout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7EC297-6357-EF41-BF9D-E039D1C083DF}"/>
              </a:ext>
            </a:extLst>
          </p:cNvPr>
          <p:cNvSpPr>
            <a:spLocks noGrp="1"/>
          </p:cNvSpPr>
          <p:nvPr>
            <p:ph type="title" hasCustomPrompt="1"/>
          </p:nvPr>
        </p:nvSpPr>
        <p:spPr/>
        <p:txBody>
          <a:bodyPr/>
          <a:lstStyle/>
          <a:p>
            <a:r>
              <a:rPr lang="en-US"/>
              <a:t>Headline preset in 32pt bolded for emphasis</a:t>
            </a:r>
          </a:p>
        </p:txBody>
      </p:sp>
      <p:sp>
        <p:nvSpPr>
          <p:cNvPr id="3" name="Footer Placeholder 2">
            <a:extLst>
              <a:ext uri="{FF2B5EF4-FFF2-40B4-BE49-F238E27FC236}">
                <a16:creationId xmlns:a16="http://schemas.microsoft.com/office/drawing/2014/main" id="{3060EA93-E4DC-F64F-B58B-56B627E4BFEE}"/>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4" name="Text Placeholder 5">
            <a:extLst>
              <a:ext uri="{FF2B5EF4-FFF2-40B4-BE49-F238E27FC236}">
                <a16:creationId xmlns:a16="http://schemas.microsoft.com/office/drawing/2014/main" id="{DE58E332-19C0-1448-8261-9D1FECBC97E5}"/>
              </a:ext>
            </a:extLst>
          </p:cNvPr>
          <p:cNvSpPr>
            <a:spLocks noGrp="1"/>
          </p:cNvSpPr>
          <p:nvPr>
            <p:ph type="body" sz="quarter" idx="30"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
        <p:nvSpPr>
          <p:cNvPr id="8" name="Text Placeholder 6">
            <a:extLst>
              <a:ext uri="{FF2B5EF4-FFF2-40B4-BE49-F238E27FC236}">
                <a16:creationId xmlns:a16="http://schemas.microsoft.com/office/drawing/2014/main" id="{844A3435-B93C-224B-94C2-136D51452844}"/>
              </a:ext>
            </a:extLst>
          </p:cNvPr>
          <p:cNvSpPr>
            <a:spLocks noGrp="1"/>
          </p:cNvSpPr>
          <p:nvPr>
            <p:ph type="body" sz="quarter" idx="24" hasCustomPrompt="1"/>
          </p:nvPr>
        </p:nvSpPr>
        <p:spPr>
          <a:xfrm>
            <a:off x="5977406" y="2011680"/>
            <a:ext cx="5754219" cy="3649755"/>
          </a:xfrm>
        </p:spPr>
        <p:txBody>
          <a:bodyPr/>
          <a:lstStyle>
            <a:lvl1pPr>
              <a:lnSpc>
                <a:spcPct val="110000"/>
              </a:lnSpc>
              <a:defRPr sz="1800" b="1">
                <a:solidFill>
                  <a:srgbClr val="1D4F91"/>
                </a:solidFill>
              </a:defRPr>
            </a:lvl1pPr>
            <a:lvl2pPr marL="0" indent="0">
              <a:lnSpc>
                <a:spcPct val="110000"/>
              </a:lnSpc>
              <a:buNone/>
              <a:defRPr sz="1600"/>
            </a:lvl2pPr>
            <a:lvl3pPr marL="347472" indent="-174625">
              <a:lnSpc>
                <a:spcPct val="110000"/>
              </a:lnSpc>
              <a:buFont typeface="Arial" panose="020B0604020202020204" pitchFamily="34" charset="0"/>
              <a:buChar char="•"/>
              <a:tabLst/>
              <a:defRPr sz="1600"/>
            </a:lvl3pPr>
            <a:lvl4pPr marL="520700" indent="-173038">
              <a:lnSpc>
                <a:spcPct val="110000"/>
              </a:lnSpc>
              <a:buFont typeface="System Font Regular"/>
              <a:buChar char="–"/>
              <a:tabLst/>
              <a:defRPr sz="1600"/>
            </a:lvl4pPr>
            <a:lvl5pPr marL="694944" indent="-174625">
              <a:lnSpc>
                <a:spcPct val="110000"/>
              </a:lnSpc>
              <a:buFont typeface="Arial" panose="020B0604020202020204" pitchFamily="34" charset="0"/>
              <a:buChar char="•"/>
              <a:tabLst/>
              <a:defRPr sz="1600"/>
            </a:lvl5pPr>
            <a:lvl6pPr marL="868680" indent="-173736">
              <a:lnSpc>
                <a:spcPct val="110000"/>
              </a:lnSpc>
              <a:buFont typeface="System Font Regular"/>
              <a:buChar char="–"/>
              <a:tabLst/>
              <a:defRPr sz="1600">
                <a:solidFill>
                  <a:srgbClr val="63666A"/>
                </a:solidFill>
              </a:defRPr>
            </a:lvl6pPr>
          </a:lstStyle>
          <a:p>
            <a:pPr lvl="0"/>
            <a:r>
              <a:rPr lang="en-US"/>
              <a:t>Subtitle preset in 18pt Arial Bold</a:t>
            </a:r>
          </a:p>
          <a:p>
            <a:pPr lvl="1"/>
            <a:r>
              <a:rPr lang="en-US"/>
              <a:t>First level</a:t>
            </a:r>
          </a:p>
          <a:p>
            <a:pPr lvl="2"/>
            <a:r>
              <a:rPr lang="en-US"/>
              <a:t>Second level</a:t>
            </a:r>
          </a:p>
          <a:p>
            <a:pPr lvl="3"/>
            <a:r>
              <a:rPr lang="en-US"/>
              <a:t>Third level</a:t>
            </a:r>
          </a:p>
          <a:p>
            <a:pPr lvl="4"/>
            <a:r>
              <a:rPr lang="en-US"/>
              <a:t>Fourth level</a:t>
            </a:r>
          </a:p>
          <a:p>
            <a:pPr lvl="5"/>
            <a:r>
              <a:rPr lang="en-US"/>
              <a:t>Fifth level</a:t>
            </a:r>
          </a:p>
          <a:p>
            <a:pPr lvl="5"/>
            <a:endParaRPr lang="en-US"/>
          </a:p>
        </p:txBody>
      </p:sp>
      <p:pic>
        <p:nvPicPr>
          <p:cNvPr id="7" name="Picture 6">
            <a:extLst>
              <a:ext uri="{FF2B5EF4-FFF2-40B4-BE49-F238E27FC236}">
                <a16:creationId xmlns:a16="http://schemas.microsoft.com/office/drawing/2014/main" id="{FD7DF1D8-C6E7-D14F-8385-1A43B53AC766}"/>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457200" y="2057400"/>
            <a:ext cx="5024434" cy="3716090"/>
          </a:xfrm>
          <a:prstGeom prst="rect">
            <a:avLst/>
          </a:prstGeom>
        </p:spPr>
      </p:pic>
    </p:spTree>
    <p:extLst>
      <p:ext uri="{BB962C8B-B14F-4D97-AF65-F5344CB8AC3E}">
        <p14:creationId xmlns:p14="http://schemas.microsoft.com/office/powerpoint/2010/main" val="3728906628"/>
      </p:ext>
    </p:extLst>
  </p:cSld>
  <p:clrMapOvr>
    <a:masterClrMapping/>
  </p:clrMapOvr>
</p:sldLayout>
</file>

<file path=ppt/slideLayouts/slideLayout1871.xml><?xml version="1.0" encoding="utf-8"?>
<p:sldLayout xmlns:a="http://schemas.openxmlformats.org/drawingml/2006/main" xmlns:r="http://schemas.openxmlformats.org/officeDocument/2006/relationships" xmlns:p="http://schemas.openxmlformats.org/presentationml/2006/main" preserve="1" userDrawn="1">
  <p:cSld name="Map layout 3">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7EC297-6357-EF41-BF9D-E039D1C083DF}"/>
              </a:ext>
            </a:extLst>
          </p:cNvPr>
          <p:cNvSpPr>
            <a:spLocks noGrp="1"/>
          </p:cNvSpPr>
          <p:nvPr>
            <p:ph type="title" hasCustomPrompt="1"/>
          </p:nvPr>
        </p:nvSpPr>
        <p:spPr/>
        <p:txBody>
          <a:bodyPr/>
          <a:lstStyle/>
          <a:p>
            <a:r>
              <a:rPr lang="en-US"/>
              <a:t>Headline preset in 32pt bolded for emphasis</a:t>
            </a:r>
          </a:p>
        </p:txBody>
      </p:sp>
      <p:sp>
        <p:nvSpPr>
          <p:cNvPr id="3" name="Footer Placeholder 2">
            <a:extLst>
              <a:ext uri="{FF2B5EF4-FFF2-40B4-BE49-F238E27FC236}">
                <a16:creationId xmlns:a16="http://schemas.microsoft.com/office/drawing/2014/main" id="{3060EA93-E4DC-F64F-B58B-56B627E4BFEE}"/>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4" name="Text Placeholder 5">
            <a:extLst>
              <a:ext uri="{FF2B5EF4-FFF2-40B4-BE49-F238E27FC236}">
                <a16:creationId xmlns:a16="http://schemas.microsoft.com/office/drawing/2014/main" id="{DE58E332-19C0-1448-8261-9D1FECBC97E5}"/>
              </a:ext>
            </a:extLst>
          </p:cNvPr>
          <p:cNvSpPr>
            <a:spLocks noGrp="1"/>
          </p:cNvSpPr>
          <p:nvPr>
            <p:ph type="body" sz="quarter" idx="30"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
        <p:nvSpPr>
          <p:cNvPr id="8" name="Text Placeholder 6">
            <a:extLst>
              <a:ext uri="{FF2B5EF4-FFF2-40B4-BE49-F238E27FC236}">
                <a16:creationId xmlns:a16="http://schemas.microsoft.com/office/drawing/2014/main" id="{844A3435-B93C-224B-94C2-136D51452844}"/>
              </a:ext>
            </a:extLst>
          </p:cNvPr>
          <p:cNvSpPr>
            <a:spLocks noGrp="1"/>
          </p:cNvSpPr>
          <p:nvPr>
            <p:ph type="body" sz="quarter" idx="24" hasCustomPrompt="1"/>
          </p:nvPr>
        </p:nvSpPr>
        <p:spPr>
          <a:xfrm>
            <a:off x="6533222" y="2011680"/>
            <a:ext cx="5198403" cy="3649755"/>
          </a:xfrm>
        </p:spPr>
        <p:txBody>
          <a:bodyPr/>
          <a:lstStyle>
            <a:lvl1pPr>
              <a:lnSpc>
                <a:spcPct val="110000"/>
              </a:lnSpc>
              <a:defRPr sz="1800" b="1">
                <a:solidFill>
                  <a:srgbClr val="1D4F91"/>
                </a:solidFill>
              </a:defRPr>
            </a:lvl1pPr>
            <a:lvl2pPr marL="0" indent="0">
              <a:lnSpc>
                <a:spcPct val="110000"/>
              </a:lnSpc>
              <a:buNone/>
              <a:defRPr sz="1600"/>
            </a:lvl2pPr>
            <a:lvl3pPr marL="347472" indent="-174625">
              <a:lnSpc>
                <a:spcPct val="110000"/>
              </a:lnSpc>
              <a:buFont typeface="Arial" panose="020B0604020202020204" pitchFamily="34" charset="0"/>
              <a:buChar char="•"/>
              <a:tabLst/>
              <a:defRPr sz="1600"/>
            </a:lvl3pPr>
            <a:lvl4pPr marL="521208" indent="-173736">
              <a:lnSpc>
                <a:spcPct val="110000"/>
              </a:lnSpc>
              <a:buFont typeface="System Font Regular"/>
              <a:buChar char="–"/>
              <a:tabLst/>
              <a:defRPr sz="1600"/>
            </a:lvl4pPr>
            <a:lvl5pPr marL="694944" indent="-174625">
              <a:lnSpc>
                <a:spcPct val="110000"/>
              </a:lnSpc>
              <a:buFont typeface="Arial" panose="020B0604020202020204" pitchFamily="34" charset="0"/>
              <a:buChar char="•"/>
              <a:tabLst/>
              <a:defRPr sz="1600"/>
            </a:lvl5pPr>
            <a:lvl6pPr marL="868680" indent="-173736">
              <a:lnSpc>
                <a:spcPct val="110000"/>
              </a:lnSpc>
              <a:buFont typeface="System Font Regular"/>
              <a:buChar char="–"/>
              <a:tabLst/>
              <a:defRPr sz="1600">
                <a:solidFill>
                  <a:srgbClr val="63666A"/>
                </a:solidFill>
              </a:defRPr>
            </a:lvl6pPr>
          </a:lstStyle>
          <a:p>
            <a:pPr lvl="0"/>
            <a:r>
              <a:rPr lang="en-US"/>
              <a:t>Subtitle preset in 18pt Arial Bold</a:t>
            </a:r>
          </a:p>
          <a:p>
            <a:pPr lvl="1"/>
            <a:r>
              <a:rPr lang="en-US"/>
              <a:t>First level</a:t>
            </a:r>
          </a:p>
          <a:p>
            <a:pPr lvl="2"/>
            <a:r>
              <a:rPr lang="en-US"/>
              <a:t>Second level</a:t>
            </a:r>
          </a:p>
          <a:p>
            <a:pPr lvl="3"/>
            <a:r>
              <a:rPr lang="en-US"/>
              <a:t>Third level</a:t>
            </a:r>
          </a:p>
          <a:p>
            <a:pPr lvl="4"/>
            <a:r>
              <a:rPr lang="en-US"/>
              <a:t>Fourth level</a:t>
            </a:r>
          </a:p>
          <a:p>
            <a:pPr lvl="5"/>
            <a:r>
              <a:rPr lang="en-US"/>
              <a:t>Fifth level</a:t>
            </a:r>
          </a:p>
          <a:p>
            <a:pPr lvl="5"/>
            <a:endParaRPr lang="en-US"/>
          </a:p>
        </p:txBody>
      </p:sp>
      <p:pic>
        <p:nvPicPr>
          <p:cNvPr id="9" name="Picture 8">
            <a:extLst>
              <a:ext uri="{FF2B5EF4-FFF2-40B4-BE49-F238E27FC236}">
                <a16:creationId xmlns:a16="http://schemas.microsoft.com/office/drawing/2014/main" id="{9D4F4868-7061-D646-B7E1-D50F7B338088}"/>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457200" y="2057400"/>
            <a:ext cx="5580250" cy="3686489"/>
          </a:xfrm>
          <a:prstGeom prst="rect">
            <a:avLst/>
          </a:prstGeom>
        </p:spPr>
      </p:pic>
    </p:spTree>
    <p:extLst>
      <p:ext uri="{BB962C8B-B14F-4D97-AF65-F5344CB8AC3E}">
        <p14:creationId xmlns:p14="http://schemas.microsoft.com/office/powerpoint/2010/main" val="3047546576"/>
      </p:ext>
    </p:extLst>
  </p:cSld>
  <p:clrMapOvr>
    <a:masterClrMapping/>
  </p:clrMapOvr>
</p:sldLayout>
</file>

<file path=ppt/slideLayouts/slideLayout1872.xml><?xml version="1.0" encoding="utf-8"?>
<p:sldLayout xmlns:a="http://schemas.openxmlformats.org/drawingml/2006/main" xmlns:r="http://schemas.openxmlformats.org/officeDocument/2006/relationships" xmlns:p="http://schemas.openxmlformats.org/presentationml/2006/main" preserve="1" userDrawn="1">
  <p:cSld name="Map layout 4">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7EC297-6357-EF41-BF9D-E039D1C083DF}"/>
              </a:ext>
            </a:extLst>
          </p:cNvPr>
          <p:cNvSpPr>
            <a:spLocks noGrp="1"/>
          </p:cNvSpPr>
          <p:nvPr>
            <p:ph type="title" hasCustomPrompt="1"/>
          </p:nvPr>
        </p:nvSpPr>
        <p:spPr>
          <a:xfrm>
            <a:off x="4572000" y="457201"/>
            <a:ext cx="7159752" cy="839164"/>
          </a:xfrm>
        </p:spPr>
        <p:txBody>
          <a:bodyPr/>
          <a:lstStyle/>
          <a:p>
            <a:r>
              <a:rPr lang="en-US"/>
              <a:t>Headline preset in 32pt bolded for emphasis</a:t>
            </a:r>
          </a:p>
        </p:txBody>
      </p:sp>
      <p:sp>
        <p:nvSpPr>
          <p:cNvPr id="3" name="Footer Placeholder 2">
            <a:extLst>
              <a:ext uri="{FF2B5EF4-FFF2-40B4-BE49-F238E27FC236}">
                <a16:creationId xmlns:a16="http://schemas.microsoft.com/office/drawing/2014/main" id="{3060EA93-E4DC-F64F-B58B-56B627E4BFEE}"/>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4" name="Text Placeholder 5">
            <a:extLst>
              <a:ext uri="{FF2B5EF4-FFF2-40B4-BE49-F238E27FC236}">
                <a16:creationId xmlns:a16="http://schemas.microsoft.com/office/drawing/2014/main" id="{DE58E332-19C0-1448-8261-9D1FECBC97E5}"/>
              </a:ext>
            </a:extLst>
          </p:cNvPr>
          <p:cNvSpPr>
            <a:spLocks noGrp="1"/>
          </p:cNvSpPr>
          <p:nvPr>
            <p:ph type="body" sz="quarter" idx="30" hasCustomPrompt="1"/>
          </p:nvPr>
        </p:nvSpPr>
        <p:spPr>
          <a:xfrm>
            <a:off x="4571873" y="1331090"/>
            <a:ext cx="7159752"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
        <p:nvSpPr>
          <p:cNvPr id="8" name="Text Placeholder 6">
            <a:extLst>
              <a:ext uri="{FF2B5EF4-FFF2-40B4-BE49-F238E27FC236}">
                <a16:creationId xmlns:a16="http://schemas.microsoft.com/office/drawing/2014/main" id="{844A3435-B93C-224B-94C2-136D51452844}"/>
              </a:ext>
            </a:extLst>
          </p:cNvPr>
          <p:cNvSpPr>
            <a:spLocks noGrp="1"/>
          </p:cNvSpPr>
          <p:nvPr>
            <p:ph type="body" sz="quarter" idx="24" hasCustomPrompt="1"/>
          </p:nvPr>
        </p:nvSpPr>
        <p:spPr>
          <a:xfrm>
            <a:off x="4571874" y="2377940"/>
            <a:ext cx="7159752" cy="3341368"/>
          </a:xfrm>
        </p:spPr>
        <p:txBody>
          <a:bodyPr/>
          <a:lstStyle>
            <a:lvl1pPr>
              <a:lnSpc>
                <a:spcPct val="110000"/>
              </a:lnSpc>
              <a:defRPr sz="1800" b="1">
                <a:solidFill>
                  <a:srgbClr val="1D4F91"/>
                </a:solidFill>
              </a:defRPr>
            </a:lvl1pPr>
            <a:lvl2pPr marL="0" indent="0">
              <a:lnSpc>
                <a:spcPct val="110000"/>
              </a:lnSpc>
              <a:buNone/>
              <a:defRPr sz="1600"/>
            </a:lvl2pPr>
            <a:lvl3pPr marL="347472" indent="-174625">
              <a:lnSpc>
                <a:spcPct val="110000"/>
              </a:lnSpc>
              <a:buFont typeface="Arial" panose="020B0604020202020204" pitchFamily="34" charset="0"/>
              <a:buChar char="•"/>
              <a:tabLst/>
              <a:defRPr sz="1600"/>
            </a:lvl3pPr>
            <a:lvl4pPr marL="521208" indent="-173736">
              <a:lnSpc>
                <a:spcPct val="110000"/>
              </a:lnSpc>
              <a:buFont typeface="System Font Regular"/>
              <a:buChar char="–"/>
              <a:tabLst/>
              <a:defRPr sz="1600"/>
            </a:lvl4pPr>
            <a:lvl5pPr marL="694944" indent="-174625">
              <a:lnSpc>
                <a:spcPct val="110000"/>
              </a:lnSpc>
              <a:buFont typeface="Arial" panose="020B0604020202020204" pitchFamily="34" charset="0"/>
              <a:buChar char="•"/>
              <a:tabLst/>
              <a:defRPr sz="1600"/>
            </a:lvl5pPr>
            <a:lvl6pPr marL="868680" indent="-173736">
              <a:lnSpc>
                <a:spcPct val="110000"/>
              </a:lnSpc>
              <a:buFont typeface="System Font Regular"/>
              <a:buChar char="–"/>
              <a:tabLst/>
              <a:defRPr sz="1600">
                <a:solidFill>
                  <a:srgbClr val="63666A"/>
                </a:solidFill>
              </a:defRPr>
            </a:lvl6pPr>
          </a:lstStyle>
          <a:p>
            <a:pPr lvl="0"/>
            <a:r>
              <a:rPr lang="en-US"/>
              <a:t>Subtitle preset in 18pt Arial Bold</a:t>
            </a:r>
          </a:p>
          <a:p>
            <a:pPr lvl="1"/>
            <a:r>
              <a:rPr lang="en-US"/>
              <a:t>First level</a:t>
            </a:r>
          </a:p>
          <a:p>
            <a:pPr lvl="2"/>
            <a:r>
              <a:rPr lang="en-US"/>
              <a:t>Second level</a:t>
            </a:r>
          </a:p>
          <a:p>
            <a:pPr lvl="3"/>
            <a:r>
              <a:rPr lang="en-US"/>
              <a:t>Third level</a:t>
            </a:r>
          </a:p>
          <a:p>
            <a:pPr lvl="4"/>
            <a:r>
              <a:rPr lang="en-US"/>
              <a:t>Fourth level</a:t>
            </a:r>
          </a:p>
          <a:p>
            <a:pPr lvl="5"/>
            <a:r>
              <a:rPr lang="en-US"/>
              <a:t>Fifth level</a:t>
            </a:r>
          </a:p>
          <a:p>
            <a:pPr lvl="5"/>
            <a:endParaRPr lang="en-US"/>
          </a:p>
        </p:txBody>
      </p:sp>
      <p:pic>
        <p:nvPicPr>
          <p:cNvPr id="9" name="Picture 8">
            <a:extLst>
              <a:ext uri="{FF2B5EF4-FFF2-40B4-BE49-F238E27FC236}">
                <a16:creationId xmlns:a16="http://schemas.microsoft.com/office/drawing/2014/main" id="{6A121DD7-40D7-5348-B9CA-8A53C2FC585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457200" y="856174"/>
            <a:ext cx="3262024" cy="5064612"/>
          </a:xfrm>
          <a:prstGeom prst="rect">
            <a:avLst/>
          </a:prstGeom>
        </p:spPr>
      </p:pic>
    </p:spTree>
    <p:extLst>
      <p:ext uri="{BB962C8B-B14F-4D97-AF65-F5344CB8AC3E}">
        <p14:creationId xmlns:p14="http://schemas.microsoft.com/office/powerpoint/2010/main" val="4019341150"/>
      </p:ext>
    </p:extLst>
  </p:cSld>
  <p:clrMapOvr>
    <a:masterClrMapping/>
  </p:clrMapOvr>
</p:sldLayout>
</file>

<file path=ppt/slideLayouts/slideLayout1873.xml><?xml version="1.0" encoding="utf-8"?>
<p:sldLayout xmlns:a="http://schemas.openxmlformats.org/drawingml/2006/main" xmlns:r="http://schemas.openxmlformats.org/officeDocument/2006/relationships" xmlns:p="http://schemas.openxmlformats.org/presentationml/2006/main" preserve="1" userDrawn="1">
  <p:cSld name="Map layout 5">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7EC297-6357-EF41-BF9D-E039D1C083DF}"/>
              </a:ext>
            </a:extLst>
          </p:cNvPr>
          <p:cNvSpPr>
            <a:spLocks noGrp="1"/>
          </p:cNvSpPr>
          <p:nvPr>
            <p:ph type="title" hasCustomPrompt="1"/>
          </p:nvPr>
        </p:nvSpPr>
        <p:spPr/>
        <p:txBody>
          <a:bodyPr/>
          <a:lstStyle/>
          <a:p>
            <a:r>
              <a:rPr lang="en-US"/>
              <a:t>Headline preset in 32pt bolded for emphasis</a:t>
            </a:r>
          </a:p>
        </p:txBody>
      </p:sp>
      <p:sp>
        <p:nvSpPr>
          <p:cNvPr id="3" name="Footer Placeholder 2">
            <a:extLst>
              <a:ext uri="{FF2B5EF4-FFF2-40B4-BE49-F238E27FC236}">
                <a16:creationId xmlns:a16="http://schemas.microsoft.com/office/drawing/2014/main" id="{3060EA93-E4DC-F64F-B58B-56B627E4BFEE}"/>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4" name="Text Placeholder 5">
            <a:extLst>
              <a:ext uri="{FF2B5EF4-FFF2-40B4-BE49-F238E27FC236}">
                <a16:creationId xmlns:a16="http://schemas.microsoft.com/office/drawing/2014/main" id="{DE58E332-19C0-1448-8261-9D1FECBC97E5}"/>
              </a:ext>
            </a:extLst>
          </p:cNvPr>
          <p:cNvSpPr>
            <a:spLocks noGrp="1"/>
          </p:cNvSpPr>
          <p:nvPr>
            <p:ph type="body" sz="quarter" idx="30"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
        <p:nvSpPr>
          <p:cNvPr id="8" name="Text Placeholder 6">
            <a:extLst>
              <a:ext uri="{FF2B5EF4-FFF2-40B4-BE49-F238E27FC236}">
                <a16:creationId xmlns:a16="http://schemas.microsoft.com/office/drawing/2014/main" id="{844A3435-B93C-224B-94C2-136D51452844}"/>
              </a:ext>
            </a:extLst>
          </p:cNvPr>
          <p:cNvSpPr>
            <a:spLocks noGrp="1"/>
          </p:cNvSpPr>
          <p:nvPr>
            <p:ph type="body" sz="quarter" idx="24" hasCustomPrompt="1"/>
          </p:nvPr>
        </p:nvSpPr>
        <p:spPr>
          <a:xfrm>
            <a:off x="6533222" y="2011680"/>
            <a:ext cx="5198403" cy="3649755"/>
          </a:xfrm>
        </p:spPr>
        <p:txBody>
          <a:bodyPr/>
          <a:lstStyle>
            <a:lvl1pPr>
              <a:lnSpc>
                <a:spcPct val="110000"/>
              </a:lnSpc>
              <a:defRPr sz="1800" b="1">
                <a:solidFill>
                  <a:srgbClr val="1D4F91"/>
                </a:solidFill>
              </a:defRPr>
            </a:lvl1pPr>
            <a:lvl2pPr marL="0" indent="0">
              <a:lnSpc>
                <a:spcPct val="110000"/>
              </a:lnSpc>
              <a:buNone/>
              <a:defRPr sz="1600"/>
            </a:lvl2pPr>
            <a:lvl3pPr marL="347472" indent="-174625">
              <a:lnSpc>
                <a:spcPct val="110000"/>
              </a:lnSpc>
              <a:buFont typeface="Arial" panose="020B0604020202020204" pitchFamily="34" charset="0"/>
              <a:buChar char="•"/>
              <a:tabLst/>
              <a:defRPr sz="1600"/>
            </a:lvl3pPr>
            <a:lvl4pPr marL="521208" indent="-173736">
              <a:lnSpc>
                <a:spcPct val="110000"/>
              </a:lnSpc>
              <a:buFont typeface="System Font Regular"/>
              <a:buChar char="–"/>
              <a:tabLst/>
              <a:defRPr sz="1600"/>
            </a:lvl4pPr>
            <a:lvl5pPr marL="694944" indent="-174625">
              <a:lnSpc>
                <a:spcPct val="110000"/>
              </a:lnSpc>
              <a:buFont typeface="Arial" panose="020B0604020202020204" pitchFamily="34" charset="0"/>
              <a:buChar char="•"/>
              <a:tabLst/>
              <a:defRPr sz="1600"/>
            </a:lvl5pPr>
            <a:lvl6pPr marL="868680" indent="-173736">
              <a:lnSpc>
                <a:spcPct val="110000"/>
              </a:lnSpc>
              <a:buFont typeface="System Font Regular"/>
              <a:buChar char="–"/>
              <a:tabLst/>
              <a:defRPr sz="1600">
                <a:solidFill>
                  <a:srgbClr val="63666A"/>
                </a:solidFill>
              </a:defRPr>
            </a:lvl6pPr>
          </a:lstStyle>
          <a:p>
            <a:pPr lvl="0"/>
            <a:r>
              <a:rPr lang="en-US"/>
              <a:t>Subtitle preset in 18pt Arial Bold</a:t>
            </a:r>
          </a:p>
          <a:p>
            <a:pPr lvl="1"/>
            <a:r>
              <a:rPr lang="en-US"/>
              <a:t>First level</a:t>
            </a:r>
          </a:p>
          <a:p>
            <a:pPr lvl="2"/>
            <a:r>
              <a:rPr lang="en-US"/>
              <a:t>Second level</a:t>
            </a:r>
          </a:p>
          <a:p>
            <a:pPr lvl="3"/>
            <a:r>
              <a:rPr lang="en-US"/>
              <a:t>Third level</a:t>
            </a:r>
          </a:p>
          <a:p>
            <a:pPr lvl="4"/>
            <a:r>
              <a:rPr lang="en-US"/>
              <a:t>Fourth level</a:t>
            </a:r>
          </a:p>
          <a:p>
            <a:pPr lvl="5"/>
            <a:r>
              <a:rPr lang="en-US"/>
              <a:t>Fifth level</a:t>
            </a:r>
          </a:p>
          <a:p>
            <a:pPr lvl="5"/>
            <a:endParaRPr lang="en-US"/>
          </a:p>
        </p:txBody>
      </p:sp>
      <p:pic>
        <p:nvPicPr>
          <p:cNvPr id="11" name="Picture 10">
            <a:extLst>
              <a:ext uri="{FF2B5EF4-FFF2-40B4-BE49-F238E27FC236}">
                <a16:creationId xmlns:a16="http://schemas.microsoft.com/office/drawing/2014/main" id="{D6990C2D-1089-B24E-ABED-2C18260FF2E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457200" y="2057400"/>
            <a:ext cx="5568931" cy="3983786"/>
          </a:xfrm>
          <a:prstGeom prst="rect">
            <a:avLst/>
          </a:prstGeom>
        </p:spPr>
      </p:pic>
    </p:spTree>
    <p:extLst>
      <p:ext uri="{BB962C8B-B14F-4D97-AF65-F5344CB8AC3E}">
        <p14:creationId xmlns:p14="http://schemas.microsoft.com/office/powerpoint/2010/main" val="184491054"/>
      </p:ext>
    </p:extLst>
  </p:cSld>
  <p:clrMapOvr>
    <a:masterClrMapping/>
  </p:clrMapOvr>
</p:sldLayout>
</file>

<file path=ppt/slideLayouts/slideLayout1874.xml><?xml version="1.0" encoding="utf-8"?>
<p:sldLayout xmlns:a="http://schemas.openxmlformats.org/drawingml/2006/main" xmlns:r="http://schemas.openxmlformats.org/officeDocument/2006/relationships" xmlns:p="http://schemas.openxmlformats.org/presentationml/2006/main" preserve="1" userDrawn="1">
  <p:cSld name="Device image layout 1">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9C70852F-A18C-C248-B5F7-1BF8ED6360C0}"/>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0" y="0"/>
            <a:ext cx="12192000" cy="6858000"/>
          </a:xfrm>
          <a:prstGeom prst="rect">
            <a:avLst/>
          </a:prstGeom>
        </p:spPr>
      </p:pic>
      <p:sp>
        <p:nvSpPr>
          <p:cNvPr id="10" name="Rectangle 9">
            <a:extLst>
              <a:ext uri="{FF2B5EF4-FFF2-40B4-BE49-F238E27FC236}">
                <a16:creationId xmlns:a16="http://schemas.microsoft.com/office/drawing/2014/main" id="{DDFD207B-2BFE-D146-9AAE-EAA3FEC2CE63}"/>
              </a:ext>
            </a:extLst>
          </p:cNvPr>
          <p:cNvSpPr/>
          <p:nvPr userDrawn="1"/>
        </p:nvSpPr>
        <p:spPr>
          <a:xfrm>
            <a:off x="0" y="0"/>
            <a:ext cx="12192000" cy="6858000"/>
          </a:xfrm>
          <a:prstGeom prst="rect">
            <a:avLst/>
          </a:prstGeom>
          <a:gradFill flip="none" rotWithShape="1">
            <a:gsLst>
              <a:gs pos="24000">
                <a:schemeClr val="bg1">
                  <a:alpha val="0"/>
                </a:schemeClr>
              </a:gs>
              <a:gs pos="0">
                <a:schemeClr val="bg1">
                  <a:alpha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67EC297-6357-EF41-BF9D-E039D1C083DF}"/>
              </a:ext>
            </a:extLst>
          </p:cNvPr>
          <p:cNvSpPr>
            <a:spLocks noGrp="1"/>
          </p:cNvSpPr>
          <p:nvPr>
            <p:ph type="title" hasCustomPrompt="1"/>
          </p:nvPr>
        </p:nvSpPr>
        <p:spPr>
          <a:xfrm>
            <a:off x="457200" y="457201"/>
            <a:ext cx="5411165" cy="887412"/>
          </a:xfrm>
        </p:spPr>
        <p:txBody>
          <a:bodyPr/>
          <a:lstStyle/>
          <a:p>
            <a:r>
              <a:rPr lang="en-US"/>
              <a:t>Headline preset in 32pt bolded for emphasis</a:t>
            </a:r>
          </a:p>
        </p:txBody>
      </p:sp>
      <p:sp>
        <p:nvSpPr>
          <p:cNvPr id="3" name="Footer Placeholder 2">
            <a:extLst>
              <a:ext uri="{FF2B5EF4-FFF2-40B4-BE49-F238E27FC236}">
                <a16:creationId xmlns:a16="http://schemas.microsoft.com/office/drawing/2014/main" id="{3060EA93-E4DC-F64F-B58B-56B627E4BFEE}"/>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4" name="Text Placeholder 5">
            <a:extLst>
              <a:ext uri="{FF2B5EF4-FFF2-40B4-BE49-F238E27FC236}">
                <a16:creationId xmlns:a16="http://schemas.microsoft.com/office/drawing/2014/main" id="{DE58E332-19C0-1448-8261-9D1FECBC97E5}"/>
              </a:ext>
            </a:extLst>
          </p:cNvPr>
          <p:cNvSpPr>
            <a:spLocks noGrp="1"/>
          </p:cNvSpPr>
          <p:nvPr>
            <p:ph type="body" sz="quarter" idx="30" hasCustomPrompt="1"/>
          </p:nvPr>
        </p:nvSpPr>
        <p:spPr>
          <a:xfrm>
            <a:off x="457200" y="1387801"/>
            <a:ext cx="541116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
        <p:nvSpPr>
          <p:cNvPr id="12" name="Picture Placeholder 10">
            <a:extLst>
              <a:ext uri="{FF2B5EF4-FFF2-40B4-BE49-F238E27FC236}">
                <a16:creationId xmlns:a16="http://schemas.microsoft.com/office/drawing/2014/main" id="{4BD8D597-C222-C241-A94F-5641B6577825}"/>
              </a:ext>
            </a:extLst>
          </p:cNvPr>
          <p:cNvSpPr>
            <a:spLocks noGrp="1"/>
          </p:cNvSpPr>
          <p:nvPr>
            <p:ph type="pic" sz="quarter" idx="21" hasCustomPrompt="1"/>
          </p:nvPr>
        </p:nvSpPr>
        <p:spPr>
          <a:xfrm>
            <a:off x="6464968" y="1344613"/>
            <a:ext cx="4989095" cy="2643187"/>
          </a:xfrm>
          <a:ln w="76200">
            <a:solidFill>
              <a:schemeClr val="tx1"/>
            </a:solidFill>
          </a:ln>
        </p:spPr>
        <p:txBody>
          <a:bodyPr anchor="ctr">
            <a:normAutofit/>
          </a:bodyPr>
          <a:lstStyle>
            <a:lvl1pPr algn="ctr">
              <a:defRPr sz="2000" b="1">
                <a:solidFill>
                  <a:srgbClr val="E63888"/>
                </a:solidFill>
              </a:defRPr>
            </a:lvl1pPr>
          </a:lstStyle>
          <a:p>
            <a:r>
              <a:rPr lang="en-US"/>
              <a:t>[insert image here]</a:t>
            </a:r>
          </a:p>
        </p:txBody>
      </p:sp>
      <p:pic>
        <p:nvPicPr>
          <p:cNvPr id="15" name="Picture 14" descr="A picture containing drawing&#10;&#10;Description automatically generated">
            <a:extLst>
              <a:ext uri="{FF2B5EF4-FFF2-40B4-BE49-F238E27FC236}">
                <a16:creationId xmlns:a16="http://schemas.microsoft.com/office/drawing/2014/main" id="{BCDAFF91-7786-B848-8C89-A67F7F389549}"/>
              </a:ext>
            </a:extLst>
          </p:cNvPr>
          <p:cNvPicPr>
            <a:picLocks noChangeAspect="1"/>
          </p:cNvPicPr>
          <p:nvPr userDrawn="1"/>
        </p:nvPicPr>
        <p:blipFill>
          <a:blip r:embed="rId3"/>
          <a:stretch>
            <a:fillRect/>
          </a:stretch>
        </p:blipFill>
        <p:spPr>
          <a:xfrm>
            <a:off x="11361181" y="5987242"/>
            <a:ext cx="457200" cy="577516"/>
          </a:xfrm>
          <a:prstGeom prst="rect">
            <a:avLst/>
          </a:prstGeom>
        </p:spPr>
      </p:pic>
    </p:spTree>
    <p:extLst>
      <p:ext uri="{BB962C8B-B14F-4D97-AF65-F5344CB8AC3E}">
        <p14:creationId xmlns:p14="http://schemas.microsoft.com/office/powerpoint/2010/main" val="297711760"/>
      </p:ext>
    </p:extLst>
  </p:cSld>
  <p:clrMapOvr>
    <a:masterClrMapping/>
  </p:clrMapOvr>
</p:sldLayout>
</file>

<file path=ppt/slideLayouts/slideLayout1875.xml><?xml version="1.0" encoding="utf-8"?>
<p:sldLayout xmlns:a="http://schemas.openxmlformats.org/drawingml/2006/main" xmlns:r="http://schemas.openxmlformats.org/officeDocument/2006/relationships" xmlns:p="http://schemas.openxmlformats.org/presentationml/2006/main" preserve="1" userDrawn="1">
  <p:cSld name="Device image layout 2">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9FA333F-CE91-F24B-A99D-D7AC6FA16289}"/>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0" y="0"/>
            <a:ext cx="12192000" cy="6858000"/>
          </a:xfrm>
          <a:prstGeom prst="rect">
            <a:avLst/>
          </a:prstGeom>
        </p:spPr>
      </p:pic>
      <p:sp>
        <p:nvSpPr>
          <p:cNvPr id="9" name="Rectangle 8">
            <a:extLst>
              <a:ext uri="{FF2B5EF4-FFF2-40B4-BE49-F238E27FC236}">
                <a16:creationId xmlns:a16="http://schemas.microsoft.com/office/drawing/2014/main" id="{64961BBD-16F9-234F-8D7C-3A82D6E387C6}"/>
              </a:ext>
            </a:extLst>
          </p:cNvPr>
          <p:cNvSpPr/>
          <p:nvPr userDrawn="1"/>
        </p:nvSpPr>
        <p:spPr>
          <a:xfrm>
            <a:off x="0" y="0"/>
            <a:ext cx="12192000" cy="6859982"/>
          </a:xfrm>
          <a:prstGeom prst="rect">
            <a:avLst/>
          </a:prstGeom>
          <a:gradFill flip="none" rotWithShape="1">
            <a:gsLst>
              <a:gs pos="49000">
                <a:schemeClr val="bg1">
                  <a:lumMod val="95000"/>
                  <a:alpha val="0"/>
                </a:schemeClr>
              </a:gs>
              <a:gs pos="23000">
                <a:schemeClr val="bg1">
                  <a:lumMod val="9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10">
            <a:extLst>
              <a:ext uri="{FF2B5EF4-FFF2-40B4-BE49-F238E27FC236}">
                <a16:creationId xmlns:a16="http://schemas.microsoft.com/office/drawing/2014/main" id="{2D4013AE-A50B-3743-B657-99DB73F7C041}"/>
              </a:ext>
            </a:extLst>
          </p:cNvPr>
          <p:cNvSpPr>
            <a:spLocks noGrp="1"/>
          </p:cNvSpPr>
          <p:nvPr>
            <p:ph type="pic" sz="quarter" idx="23" hasCustomPrompt="1"/>
          </p:nvPr>
        </p:nvSpPr>
        <p:spPr>
          <a:xfrm>
            <a:off x="5646143" y="2066309"/>
            <a:ext cx="5157216" cy="2816352"/>
          </a:xfrm>
          <a:ln w="44450">
            <a:solidFill>
              <a:schemeClr val="bg2">
                <a:lumMod val="40000"/>
                <a:lumOff val="60000"/>
              </a:schemeClr>
            </a:solidFill>
          </a:ln>
        </p:spPr>
        <p:txBody>
          <a:bodyPr anchor="ctr">
            <a:normAutofit/>
          </a:bodyPr>
          <a:lstStyle>
            <a:lvl1pPr algn="ctr">
              <a:defRPr sz="2000" b="1">
                <a:solidFill>
                  <a:srgbClr val="E63888"/>
                </a:solidFill>
              </a:defRPr>
            </a:lvl1pPr>
          </a:lstStyle>
          <a:p>
            <a:r>
              <a:rPr lang="en-US"/>
              <a:t>[insert image here]</a:t>
            </a:r>
          </a:p>
        </p:txBody>
      </p:sp>
      <p:sp>
        <p:nvSpPr>
          <p:cNvPr id="2" name="Title 1">
            <a:extLst>
              <a:ext uri="{FF2B5EF4-FFF2-40B4-BE49-F238E27FC236}">
                <a16:creationId xmlns:a16="http://schemas.microsoft.com/office/drawing/2014/main" id="{967EC297-6357-EF41-BF9D-E039D1C083DF}"/>
              </a:ext>
            </a:extLst>
          </p:cNvPr>
          <p:cNvSpPr>
            <a:spLocks noGrp="1"/>
          </p:cNvSpPr>
          <p:nvPr>
            <p:ph type="title" hasCustomPrompt="1"/>
          </p:nvPr>
        </p:nvSpPr>
        <p:spPr/>
        <p:txBody>
          <a:bodyPr/>
          <a:lstStyle/>
          <a:p>
            <a:r>
              <a:rPr lang="en-US"/>
              <a:t>Headline preset in 32pt bolded for emphasis</a:t>
            </a:r>
          </a:p>
        </p:txBody>
      </p:sp>
      <p:sp>
        <p:nvSpPr>
          <p:cNvPr id="3" name="Footer Placeholder 2">
            <a:extLst>
              <a:ext uri="{FF2B5EF4-FFF2-40B4-BE49-F238E27FC236}">
                <a16:creationId xmlns:a16="http://schemas.microsoft.com/office/drawing/2014/main" id="{3060EA93-E4DC-F64F-B58B-56B627E4BFEE}"/>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4" name="Text Placeholder 5">
            <a:extLst>
              <a:ext uri="{FF2B5EF4-FFF2-40B4-BE49-F238E27FC236}">
                <a16:creationId xmlns:a16="http://schemas.microsoft.com/office/drawing/2014/main" id="{DE58E332-19C0-1448-8261-9D1FECBC97E5}"/>
              </a:ext>
            </a:extLst>
          </p:cNvPr>
          <p:cNvSpPr>
            <a:spLocks noGrp="1"/>
          </p:cNvSpPr>
          <p:nvPr>
            <p:ph type="body" sz="quarter" idx="30"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pic>
        <p:nvPicPr>
          <p:cNvPr id="12" name="Picture 11" descr="A picture containing drawing&#10;&#10;Description automatically generated">
            <a:extLst>
              <a:ext uri="{FF2B5EF4-FFF2-40B4-BE49-F238E27FC236}">
                <a16:creationId xmlns:a16="http://schemas.microsoft.com/office/drawing/2014/main" id="{F6930B65-2763-E149-B9A6-1E3D2322292E}"/>
              </a:ext>
            </a:extLst>
          </p:cNvPr>
          <p:cNvPicPr>
            <a:picLocks noChangeAspect="1"/>
          </p:cNvPicPr>
          <p:nvPr userDrawn="1"/>
        </p:nvPicPr>
        <p:blipFill>
          <a:blip r:embed="rId3"/>
          <a:stretch>
            <a:fillRect/>
          </a:stretch>
        </p:blipFill>
        <p:spPr>
          <a:xfrm>
            <a:off x="11361181" y="5987242"/>
            <a:ext cx="457200" cy="577516"/>
          </a:xfrm>
          <a:prstGeom prst="rect">
            <a:avLst/>
          </a:prstGeom>
        </p:spPr>
      </p:pic>
      <p:sp>
        <p:nvSpPr>
          <p:cNvPr id="13" name="Text Placeholder 6">
            <a:extLst>
              <a:ext uri="{FF2B5EF4-FFF2-40B4-BE49-F238E27FC236}">
                <a16:creationId xmlns:a16="http://schemas.microsoft.com/office/drawing/2014/main" id="{F126E209-490A-0D46-85BB-489722383FAC}"/>
              </a:ext>
            </a:extLst>
          </p:cNvPr>
          <p:cNvSpPr>
            <a:spLocks noGrp="1"/>
          </p:cNvSpPr>
          <p:nvPr>
            <p:ph type="body" sz="quarter" idx="24" hasCustomPrompt="1"/>
          </p:nvPr>
        </p:nvSpPr>
        <p:spPr>
          <a:xfrm>
            <a:off x="457201" y="2011680"/>
            <a:ext cx="4114800" cy="3649755"/>
          </a:xfrm>
        </p:spPr>
        <p:txBody>
          <a:bodyPr/>
          <a:lstStyle>
            <a:lvl1pPr>
              <a:lnSpc>
                <a:spcPct val="110000"/>
              </a:lnSpc>
              <a:defRPr sz="1800" b="1">
                <a:solidFill>
                  <a:srgbClr val="1D4F91"/>
                </a:solidFill>
              </a:defRPr>
            </a:lvl1pPr>
            <a:lvl2pPr marL="0" indent="0">
              <a:lnSpc>
                <a:spcPct val="110000"/>
              </a:lnSpc>
              <a:buNone/>
              <a:defRPr sz="1600"/>
            </a:lvl2pPr>
            <a:lvl3pPr marL="347472" indent="-174625">
              <a:lnSpc>
                <a:spcPct val="110000"/>
              </a:lnSpc>
              <a:buFont typeface="Arial" panose="020B0604020202020204" pitchFamily="34" charset="0"/>
              <a:buChar char="•"/>
              <a:tabLst/>
              <a:defRPr sz="1600"/>
            </a:lvl3pPr>
            <a:lvl4pPr marL="521208" indent="-173736">
              <a:lnSpc>
                <a:spcPct val="110000"/>
              </a:lnSpc>
              <a:buFont typeface="System Font Regular"/>
              <a:buChar char="–"/>
              <a:tabLst/>
              <a:defRPr sz="1600"/>
            </a:lvl4pPr>
            <a:lvl5pPr marL="694944" indent="-174625">
              <a:lnSpc>
                <a:spcPct val="110000"/>
              </a:lnSpc>
              <a:buFont typeface="Arial" panose="020B0604020202020204" pitchFamily="34" charset="0"/>
              <a:buChar char="•"/>
              <a:tabLst/>
              <a:defRPr sz="1600"/>
            </a:lvl5pPr>
            <a:lvl6pPr marL="868680" indent="-173736">
              <a:lnSpc>
                <a:spcPct val="110000"/>
              </a:lnSpc>
              <a:buFont typeface="System Font Regular"/>
              <a:buChar char="–"/>
              <a:tabLst/>
              <a:defRPr sz="1600">
                <a:solidFill>
                  <a:srgbClr val="63666A"/>
                </a:solidFill>
              </a:defRPr>
            </a:lvl6pPr>
          </a:lstStyle>
          <a:p>
            <a:pPr lvl="0"/>
            <a:r>
              <a:rPr lang="en-US"/>
              <a:t>Subtitle preset in 18pt Arial Bold</a:t>
            </a:r>
          </a:p>
          <a:p>
            <a:pPr lvl="1"/>
            <a:r>
              <a:rPr lang="en-US"/>
              <a:t>First level</a:t>
            </a:r>
          </a:p>
          <a:p>
            <a:pPr lvl="2"/>
            <a:r>
              <a:rPr lang="en-US"/>
              <a:t>Second level</a:t>
            </a:r>
          </a:p>
          <a:p>
            <a:pPr lvl="3"/>
            <a:r>
              <a:rPr lang="en-US"/>
              <a:t>Third level</a:t>
            </a:r>
          </a:p>
          <a:p>
            <a:pPr lvl="4"/>
            <a:r>
              <a:rPr lang="en-US"/>
              <a:t>Fourth level</a:t>
            </a:r>
          </a:p>
          <a:p>
            <a:pPr lvl="5"/>
            <a:r>
              <a:rPr lang="en-US"/>
              <a:t>Fifth level</a:t>
            </a:r>
          </a:p>
          <a:p>
            <a:pPr lvl="5"/>
            <a:endParaRPr lang="en-US"/>
          </a:p>
        </p:txBody>
      </p:sp>
    </p:spTree>
    <p:extLst>
      <p:ext uri="{BB962C8B-B14F-4D97-AF65-F5344CB8AC3E}">
        <p14:creationId xmlns:p14="http://schemas.microsoft.com/office/powerpoint/2010/main" val="758286456"/>
      </p:ext>
    </p:extLst>
  </p:cSld>
  <p:clrMapOvr>
    <a:masterClrMapping/>
  </p:clrMapOvr>
</p:sldLayout>
</file>

<file path=ppt/slideLayouts/slideLayout1876.xml><?xml version="1.0" encoding="utf-8"?>
<p:sldLayout xmlns:a="http://schemas.openxmlformats.org/drawingml/2006/main" xmlns:r="http://schemas.openxmlformats.org/officeDocument/2006/relationships" xmlns:p="http://schemas.openxmlformats.org/presentationml/2006/main" preserve="1" userDrawn="1">
  <p:cSld name="Device image layout 3">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AEBAAF18-EAED-FF48-AC7C-3C9E4199F7A9}"/>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0" y="0"/>
            <a:ext cx="12192000" cy="6936251"/>
          </a:xfrm>
          <a:prstGeom prst="rect">
            <a:avLst/>
          </a:prstGeom>
        </p:spPr>
      </p:pic>
      <p:sp>
        <p:nvSpPr>
          <p:cNvPr id="11" name="Rectangle 10">
            <a:extLst>
              <a:ext uri="{FF2B5EF4-FFF2-40B4-BE49-F238E27FC236}">
                <a16:creationId xmlns:a16="http://schemas.microsoft.com/office/drawing/2014/main" id="{A40DE3B3-FB80-E84F-A17A-791D833C73C6}"/>
              </a:ext>
            </a:extLst>
          </p:cNvPr>
          <p:cNvSpPr/>
          <p:nvPr userDrawn="1"/>
        </p:nvSpPr>
        <p:spPr>
          <a:xfrm>
            <a:off x="1" y="0"/>
            <a:ext cx="12192000" cy="6936251"/>
          </a:xfrm>
          <a:prstGeom prst="rect">
            <a:avLst/>
          </a:prstGeom>
          <a:gradFill flip="none" rotWithShape="1">
            <a:gsLst>
              <a:gs pos="44000">
                <a:schemeClr val="bg1">
                  <a:lumMod val="95000"/>
                  <a:alpha val="0"/>
                </a:schemeClr>
              </a:gs>
              <a:gs pos="78000">
                <a:schemeClr val="bg1">
                  <a:lumMod val="9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Picture Placeholder 10">
            <a:extLst>
              <a:ext uri="{FF2B5EF4-FFF2-40B4-BE49-F238E27FC236}">
                <a16:creationId xmlns:a16="http://schemas.microsoft.com/office/drawing/2014/main" id="{4ED12469-E58B-3843-95B1-F42D74F906BD}"/>
              </a:ext>
            </a:extLst>
          </p:cNvPr>
          <p:cNvSpPr>
            <a:spLocks noGrp="1"/>
          </p:cNvSpPr>
          <p:nvPr>
            <p:ph type="pic" sz="quarter" idx="23" hasCustomPrompt="1"/>
          </p:nvPr>
        </p:nvSpPr>
        <p:spPr>
          <a:xfrm>
            <a:off x="1507958" y="1401498"/>
            <a:ext cx="2478514" cy="4206240"/>
          </a:xfrm>
          <a:custGeom>
            <a:avLst/>
            <a:gdLst>
              <a:gd name="connsiteX0" fmla="*/ 0 w 2470484"/>
              <a:gd name="connsiteY0" fmla="*/ 4206240 h 4206240"/>
              <a:gd name="connsiteX1" fmla="*/ 40096 w 2470484"/>
              <a:gd name="connsiteY1" fmla="*/ 0 h 4206240"/>
              <a:gd name="connsiteX2" fmla="*/ 2430388 w 2470484"/>
              <a:gd name="connsiteY2" fmla="*/ 0 h 4206240"/>
              <a:gd name="connsiteX3" fmla="*/ 2470484 w 2470484"/>
              <a:gd name="connsiteY3" fmla="*/ 4206240 h 4206240"/>
              <a:gd name="connsiteX4" fmla="*/ 0 w 2470484"/>
              <a:gd name="connsiteY4" fmla="*/ 4206240 h 4206240"/>
              <a:gd name="connsiteX0" fmla="*/ 0 w 2478514"/>
              <a:gd name="connsiteY0" fmla="*/ 4206240 h 4206240"/>
              <a:gd name="connsiteX1" fmla="*/ 40096 w 2478514"/>
              <a:gd name="connsiteY1" fmla="*/ 0 h 4206240"/>
              <a:gd name="connsiteX2" fmla="*/ 2478514 w 2478514"/>
              <a:gd name="connsiteY2" fmla="*/ 0 h 4206240"/>
              <a:gd name="connsiteX3" fmla="*/ 2470484 w 2478514"/>
              <a:gd name="connsiteY3" fmla="*/ 4206240 h 4206240"/>
              <a:gd name="connsiteX4" fmla="*/ 0 w 2478514"/>
              <a:gd name="connsiteY4" fmla="*/ 4206240 h 420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8514" h="4206240">
                <a:moveTo>
                  <a:pt x="0" y="4206240"/>
                </a:moveTo>
                <a:lnTo>
                  <a:pt x="40096" y="0"/>
                </a:lnTo>
                <a:lnTo>
                  <a:pt x="2478514" y="0"/>
                </a:lnTo>
                <a:cubicBezTo>
                  <a:pt x="2475837" y="1402080"/>
                  <a:pt x="2473161" y="2804160"/>
                  <a:pt x="2470484" y="4206240"/>
                </a:cubicBezTo>
                <a:lnTo>
                  <a:pt x="0" y="4206240"/>
                </a:lnTo>
                <a:close/>
              </a:path>
            </a:pathLst>
          </a:custGeom>
          <a:ln>
            <a:solidFill>
              <a:schemeClr val="bg2">
                <a:lumMod val="40000"/>
                <a:lumOff val="60000"/>
              </a:schemeClr>
            </a:solidFill>
          </a:ln>
        </p:spPr>
        <p:txBody>
          <a:bodyPr anchor="ctr">
            <a:normAutofit/>
          </a:bodyPr>
          <a:lstStyle>
            <a:lvl1pPr algn="ctr">
              <a:defRPr sz="2000" b="1">
                <a:solidFill>
                  <a:srgbClr val="E63888"/>
                </a:solidFill>
              </a:defRPr>
            </a:lvl1pPr>
          </a:lstStyle>
          <a:p>
            <a:r>
              <a:rPr lang="en-US"/>
              <a:t>[insert image here]</a:t>
            </a:r>
          </a:p>
        </p:txBody>
      </p:sp>
      <p:sp>
        <p:nvSpPr>
          <p:cNvPr id="2" name="Title 1">
            <a:extLst>
              <a:ext uri="{FF2B5EF4-FFF2-40B4-BE49-F238E27FC236}">
                <a16:creationId xmlns:a16="http://schemas.microsoft.com/office/drawing/2014/main" id="{967EC297-6357-EF41-BF9D-E039D1C083DF}"/>
              </a:ext>
            </a:extLst>
          </p:cNvPr>
          <p:cNvSpPr>
            <a:spLocks noGrp="1"/>
          </p:cNvSpPr>
          <p:nvPr>
            <p:ph type="title" hasCustomPrompt="1"/>
          </p:nvPr>
        </p:nvSpPr>
        <p:spPr>
          <a:xfrm>
            <a:off x="5499947" y="457201"/>
            <a:ext cx="6231805" cy="887412"/>
          </a:xfrm>
        </p:spPr>
        <p:txBody>
          <a:bodyPr/>
          <a:lstStyle/>
          <a:p>
            <a:r>
              <a:rPr lang="en-US"/>
              <a:t>Headline preset in 32pt bolded for emphasis</a:t>
            </a:r>
          </a:p>
        </p:txBody>
      </p:sp>
      <p:sp>
        <p:nvSpPr>
          <p:cNvPr id="3" name="Footer Placeholder 2">
            <a:extLst>
              <a:ext uri="{FF2B5EF4-FFF2-40B4-BE49-F238E27FC236}">
                <a16:creationId xmlns:a16="http://schemas.microsoft.com/office/drawing/2014/main" id="{3060EA93-E4DC-F64F-B58B-56B627E4BFEE}"/>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4" name="Text Placeholder 5">
            <a:extLst>
              <a:ext uri="{FF2B5EF4-FFF2-40B4-BE49-F238E27FC236}">
                <a16:creationId xmlns:a16="http://schemas.microsoft.com/office/drawing/2014/main" id="{DE58E332-19C0-1448-8261-9D1FECBC97E5}"/>
              </a:ext>
            </a:extLst>
          </p:cNvPr>
          <p:cNvSpPr>
            <a:spLocks noGrp="1"/>
          </p:cNvSpPr>
          <p:nvPr>
            <p:ph type="body" sz="quarter" idx="30" hasCustomPrompt="1"/>
          </p:nvPr>
        </p:nvSpPr>
        <p:spPr>
          <a:xfrm>
            <a:off x="5499947" y="1387801"/>
            <a:ext cx="623180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pic>
        <p:nvPicPr>
          <p:cNvPr id="15" name="Picture 14" descr="A picture containing drawing&#10;&#10;Description automatically generated">
            <a:extLst>
              <a:ext uri="{FF2B5EF4-FFF2-40B4-BE49-F238E27FC236}">
                <a16:creationId xmlns:a16="http://schemas.microsoft.com/office/drawing/2014/main" id="{BCDAFF91-7786-B848-8C89-A67F7F389549}"/>
              </a:ext>
            </a:extLst>
          </p:cNvPr>
          <p:cNvPicPr>
            <a:picLocks noChangeAspect="1"/>
          </p:cNvPicPr>
          <p:nvPr userDrawn="1"/>
        </p:nvPicPr>
        <p:blipFill>
          <a:blip r:embed="rId3"/>
          <a:stretch>
            <a:fillRect/>
          </a:stretch>
        </p:blipFill>
        <p:spPr>
          <a:xfrm>
            <a:off x="11361181" y="5987242"/>
            <a:ext cx="457200" cy="577516"/>
          </a:xfrm>
          <a:prstGeom prst="rect">
            <a:avLst/>
          </a:prstGeom>
        </p:spPr>
      </p:pic>
      <p:sp>
        <p:nvSpPr>
          <p:cNvPr id="17" name="Text Placeholder 6">
            <a:extLst>
              <a:ext uri="{FF2B5EF4-FFF2-40B4-BE49-F238E27FC236}">
                <a16:creationId xmlns:a16="http://schemas.microsoft.com/office/drawing/2014/main" id="{13D3A36C-5962-5045-B2AF-A42EF0140889}"/>
              </a:ext>
            </a:extLst>
          </p:cNvPr>
          <p:cNvSpPr>
            <a:spLocks noGrp="1"/>
          </p:cNvSpPr>
          <p:nvPr>
            <p:ph type="body" sz="quarter" idx="24" hasCustomPrompt="1"/>
          </p:nvPr>
        </p:nvSpPr>
        <p:spPr>
          <a:xfrm>
            <a:off x="5494430" y="2388554"/>
            <a:ext cx="6237196" cy="3340915"/>
          </a:xfrm>
        </p:spPr>
        <p:txBody>
          <a:bodyPr/>
          <a:lstStyle>
            <a:lvl1pPr>
              <a:lnSpc>
                <a:spcPct val="110000"/>
              </a:lnSpc>
              <a:defRPr sz="1800" b="1">
                <a:solidFill>
                  <a:srgbClr val="1D4F91"/>
                </a:solidFill>
              </a:defRPr>
            </a:lvl1pPr>
            <a:lvl2pPr marL="0" indent="0">
              <a:lnSpc>
                <a:spcPct val="110000"/>
              </a:lnSpc>
              <a:buNone/>
              <a:defRPr sz="1600"/>
            </a:lvl2pPr>
            <a:lvl3pPr marL="347472" indent="-174625">
              <a:lnSpc>
                <a:spcPct val="110000"/>
              </a:lnSpc>
              <a:buFont typeface="Arial" panose="020B0604020202020204" pitchFamily="34" charset="0"/>
              <a:buChar char="•"/>
              <a:tabLst/>
              <a:defRPr sz="1600"/>
            </a:lvl3pPr>
            <a:lvl4pPr marL="521208" indent="-173736">
              <a:lnSpc>
                <a:spcPct val="110000"/>
              </a:lnSpc>
              <a:buFont typeface="System Font Regular"/>
              <a:buChar char="–"/>
              <a:tabLst/>
              <a:defRPr sz="1600"/>
            </a:lvl4pPr>
            <a:lvl5pPr marL="694944" indent="-174625">
              <a:lnSpc>
                <a:spcPct val="110000"/>
              </a:lnSpc>
              <a:buFont typeface="Arial" panose="020B0604020202020204" pitchFamily="34" charset="0"/>
              <a:buChar char="•"/>
              <a:tabLst/>
              <a:defRPr sz="1600"/>
            </a:lvl5pPr>
            <a:lvl6pPr marL="868680" indent="-173736">
              <a:lnSpc>
                <a:spcPct val="110000"/>
              </a:lnSpc>
              <a:buFont typeface="System Font Regular"/>
              <a:buChar char="–"/>
              <a:tabLst/>
              <a:defRPr sz="1600">
                <a:solidFill>
                  <a:srgbClr val="63666A"/>
                </a:solidFill>
              </a:defRPr>
            </a:lvl6pPr>
          </a:lstStyle>
          <a:p>
            <a:pPr lvl="0"/>
            <a:r>
              <a:rPr lang="en-US"/>
              <a:t>Subtitle preset in 18pt Arial Bold</a:t>
            </a:r>
          </a:p>
          <a:p>
            <a:pPr lvl="1"/>
            <a:r>
              <a:rPr lang="en-US"/>
              <a:t>First level</a:t>
            </a:r>
          </a:p>
          <a:p>
            <a:pPr lvl="2"/>
            <a:r>
              <a:rPr lang="en-US"/>
              <a:t>Second level</a:t>
            </a:r>
          </a:p>
          <a:p>
            <a:pPr lvl="3"/>
            <a:r>
              <a:rPr lang="en-US"/>
              <a:t>Third level</a:t>
            </a:r>
          </a:p>
          <a:p>
            <a:pPr lvl="4"/>
            <a:r>
              <a:rPr lang="en-US"/>
              <a:t>Fourth level</a:t>
            </a:r>
          </a:p>
          <a:p>
            <a:pPr lvl="5"/>
            <a:r>
              <a:rPr lang="en-US"/>
              <a:t>Fifth level</a:t>
            </a:r>
          </a:p>
          <a:p>
            <a:pPr lvl="5"/>
            <a:endParaRPr lang="en-US"/>
          </a:p>
        </p:txBody>
      </p:sp>
    </p:spTree>
    <p:extLst>
      <p:ext uri="{BB962C8B-B14F-4D97-AF65-F5344CB8AC3E}">
        <p14:creationId xmlns:p14="http://schemas.microsoft.com/office/powerpoint/2010/main" val="4247603570"/>
      </p:ext>
    </p:extLst>
  </p:cSld>
  <p:clrMapOvr>
    <a:masterClrMapping/>
  </p:clrMapOvr>
</p:sldLayout>
</file>

<file path=ppt/slideLayouts/slideLayout1877.xml><?xml version="1.0" encoding="utf-8"?>
<p:sldLayout xmlns:a="http://schemas.openxmlformats.org/drawingml/2006/main" xmlns:r="http://schemas.openxmlformats.org/officeDocument/2006/relationships" xmlns:p="http://schemas.openxmlformats.org/presentationml/2006/main" preserve="1" userDrawn="1">
  <p:cSld name="Device image layout 4">
    <p:spTree>
      <p:nvGrpSpPr>
        <p:cNvPr id="1" name=""/>
        <p:cNvGrpSpPr/>
        <p:nvPr/>
      </p:nvGrpSpPr>
      <p:grpSpPr>
        <a:xfrm>
          <a:off x="0" y="0"/>
          <a:ext cx="0" cy="0"/>
          <a:chOff x="0" y="0"/>
          <a:chExt cx="0" cy="0"/>
        </a:xfrm>
      </p:grpSpPr>
      <p:pic>
        <p:nvPicPr>
          <p:cNvPr id="10" name="Picture 9" descr="A close up of a computer&#10;&#10;Description automatically generated">
            <a:extLst>
              <a:ext uri="{FF2B5EF4-FFF2-40B4-BE49-F238E27FC236}">
                <a16:creationId xmlns:a16="http://schemas.microsoft.com/office/drawing/2014/main" id="{F944A928-4643-0247-AB79-A438B85158B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054455" cy="6858000"/>
          </a:xfrm>
          <a:prstGeom prst="rect">
            <a:avLst/>
          </a:prstGeom>
        </p:spPr>
      </p:pic>
      <p:sp>
        <p:nvSpPr>
          <p:cNvPr id="12" name="Rectangle 11">
            <a:extLst>
              <a:ext uri="{FF2B5EF4-FFF2-40B4-BE49-F238E27FC236}">
                <a16:creationId xmlns:a16="http://schemas.microsoft.com/office/drawing/2014/main" id="{A6FCFA6A-B0AD-E642-B4CF-DDF85022CBAE}"/>
              </a:ext>
            </a:extLst>
          </p:cNvPr>
          <p:cNvSpPr/>
          <p:nvPr userDrawn="1"/>
        </p:nvSpPr>
        <p:spPr>
          <a:xfrm>
            <a:off x="1" y="1714"/>
            <a:ext cx="12192000" cy="6858000"/>
          </a:xfrm>
          <a:prstGeom prst="rect">
            <a:avLst/>
          </a:prstGeom>
          <a:gradFill flip="none" rotWithShape="1">
            <a:gsLst>
              <a:gs pos="39000">
                <a:schemeClr val="bg1">
                  <a:lumMod val="95000"/>
                  <a:alpha val="0"/>
                </a:schemeClr>
              </a:gs>
              <a:gs pos="70000">
                <a:schemeClr val="bg1">
                  <a:lumMod val="9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Picture Placeholder 10">
            <a:extLst>
              <a:ext uri="{FF2B5EF4-FFF2-40B4-BE49-F238E27FC236}">
                <a16:creationId xmlns:a16="http://schemas.microsoft.com/office/drawing/2014/main" id="{354C9583-4D25-0C4E-98EC-90D3509DE431}"/>
              </a:ext>
            </a:extLst>
          </p:cNvPr>
          <p:cNvSpPr>
            <a:spLocks noGrp="1"/>
          </p:cNvSpPr>
          <p:nvPr>
            <p:ph type="pic" sz="quarter" idx="23" hasCustomPrompt="1"/>
          </p:nvPr>
        </p:nvSpPr>
        <p:spPr>
          <a:xfrm>
            <a:off x="1077883" y="1818254"/>
            <a:ext cx="4134198" cy="3054192"/>
          </a:xfrm>
          <a:ln w="57150">
            <a:solidFill>
              <a:schemeClr val="tx1"/>
            </a:solidFill>
          </a:ln>
        </p:spPr>
        <p:txBody>
          <a:bodyPr anchor="ctr">
            <a:normAutofit/>
          </a:bodyPr>
          <a:lstStyle>
            <a:lvl1pPr algn="ctr">
              <a:defRPr sz="2000" b="1">
                <a:solidFill>
                  <a:srgbClr val="E63888"/>
                </a:solidFill>
              </a:defRPr>
            </a:lvl1pPr>
          </a:lstStyle>
          <a:p>
            <a:r>
              <a:rPr lang="en-US"/>
              <a:t>[insert image here]</a:t>
            </a:r>
          </a:p>
        </p:txBody>
      </p:sp>
      <p:sp>
        <p:nvSpPr>
          <p:cNvPr id="2" name="Title 1">
            <a:extLst>
              <a:ext uri="{FF2B5EF4-FFF2-40B4-BE49-F238E27FC236}">
                <a16:creationId xmlns:a16="http://schemas.microsoft.com/office/drawing/2014/main" id="{967EC297-6357-EF41-BF9D-E039D1C083DF}"/>
              </a:ext>
            </a:extLst>
          </p:cNvPr>
          <p:cNvSpPr>
            <a:spLocks noGrp="1"/>
          </p:cNvSpPr>
          <p:nvPr>
            <p:ph type="title" hasCustomPrompt="1"/>
          </p:nvPr>
        </p:nvSpPr>
        <p:spPr>
          <a:xfrm>
            <a:off x="5845214" y="457201"/>
            <a:ext cx="5886538" cy="887412"/>
          </a:xfrm>
        </p:spPr>
        <p:txBody>
          <a:bodyPr/>
          <a:lstStyle/>
          <a:p>
            <a:r>
              <a:rPr lang="en-US"/>
              <a:t>Headline preset in 32pt bolded for emphasis</a:t>
            </a:r>
          </a:p>
        </p:txBody>
      </p:sp>
      <p:sp>
        <p:nvSpPr>
          <p:cNvPr id="3" name="Footer Placeholder 2">
            <a:extLst>
              <a:ext uri="{FF2B5EF4-FFF2-40B4-BE49-F238E27FC236}">
                <a16:creationId xmlns:a16="http://schemas.microsoft.com/office/drawing/2014/main" id="{3060EA93-E4DC-F64F-B58B-56B627E4BFEE}"/>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4" name="Text Placeholder 5">
            <a:extLst>
              <a:ext uri="{FF2B5EF4-FFF2-40B4-BE49-F238E27FC236}">
                <a16:creationId xmlns:a16="http://schemas.microsoft.com/office/drawing/2014/main" id="{DE58E332-19C0-1448-8261-9D1FECBC97E5}"/>
              </a:ext>
            </a:extLst>
          </p:cNvPr>
          <p:cNvSpPr>
            <a:spLocks noGrp="1"/>
          </p:cNvSpPr>
          <p:nvPr>
            <p:ph type="body" sz="quarter" idx="30" hasCustomPrompt="1"/>
          </p:nvPr>
        </p:nvSpPr>
        <p:spPr>
          <a:xfrm>
            <a:off x="5845214" y="1387801"/>
            <a:ext cx="5886538"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pic>
        <p:nvPicPr>
          <p:cNvPr id="15" name="Picture 14" descr="A picture containing drawing&#10;&#10;Description automatically generated">
            <a:extLst>
              <a:ext uri="{FF2B5EF4-FFF2-40B4-BE49-F238E27FC236}">
                <a16:creationId xmlns:a16="http://schemas.microsoft.com/office/drawing/2014/main" id="{BCDAFF91-7786-B848-8C89-A67F7F389549}"/>
              </a:ext>
            </a:extLst>
          </p:cNvPr>
          <p:cNvPicPr>
            <a:picLocks noChangeAspect="1"/>
          </p:cNvPicPr>
          <p:nvPr userDrawn="1"/>
        </p:nvPicPr>
        <p:blipFill>
          <a:blip r:embed="rId3"/>
          <a:stretch>
            <a:fillRect/>
          </a:stretch>
        </p:blipFill>
        <p:spPr>
          <a:xfrm>
            <a:off x="11361181" y="5987242"/>
            <a:ext cx="457200" cy="577516"/>
          </a:xfrm>
          <a:prstGeom prst="rect">
            <a:avLst/>
          </a:prstGeom>
        </p:spPr>
      </p:pic>
      <p:sp>
        <p:nvSpPr>
          <p:cNvPr id="17" name="Text Placeholder 6">
            <a:extLst>
              <a:ext uri="{FF2B5EF4-FFF2-40B4-BE49-F238E27FC236}">
                <a16:creationId xmlns:a16="http://schemas.microsoft.com/office/drawing/2014/main" id="{13D3A36C-5962-5045-B2AF-A42EF0140889}"/>
              </a:ext>
            </a:extLst>
          </p:cNvPr>
          <p:cNvSpPr>
            <a:spLocks noGrp="1"/>
          </p:cNvSpPr>
          <p:nvPr>
            <p:ph type="body" sz="quarter" idx="24" hasCustomPrompt="1"/>
          </p:nvPr>
        </p:nvSpPr>
        <p:spPr>
          <a:xfrm>
            <a:off x="5845214" y="2388554"/>
            <a:ext cx="5886411" cy="3340915"/>
          </a:xfrm>
        </p:spPr>
        <p:txBody>
          <a:bodyPr/>
          <a:lstStyle>
            <a:lvl1pPr>
              <a:lnSpc>
                <a:spcPct val="110000"/>
              </a:lnSpc>
              <a:defRPr sz="1800" b="1">
                <a:solidFill>
                  <a:srgbClr val="1D4F91"/>
                </a:solidFill>
              </a:defRPr>
            </a:lvl1pPr>
            <a:lvl2pPr marL="0" indent="0">
              <a:lnSpc>
                <a:spcPct val="110000"/>
              </a:lnSpc>
              <a:buNone/>
              <a:defRPr sz="1600"/>
            </a:lvl2pPr>
            <a:lvl3pPr marL="347472" indent="-176213">
              <a:lnSpc>
                <a:spcPct val="110000"/>
              </a:lnSpc>
              <a:buFont typeface="Arial" panose="020B0604020202020204" pitchFamily="34" charset="0"/>
              <a:buChar char="•"/>
              <a:tabLst/>
              <a:defRPr sz="1600"/>
            </a:lvl3pPr>
            <a:lvl4pPr marL="521208" indent="-173736">
              <a:lnSpc>
                <a:spcPct val="110000"/>
              </a:lnSpc>
              <a:buFont typeface="System Font Regular"/>
              <a:buChar char="–"/>
              <a:tabLst/>
              <a:defRPr sz="1600"/>
            </a:lvl4pPr>
            <a:lvl5pPr marL="694944" indent="-174625">
              <a:lnSpc>
                <a:spcPct val="110000"/>
              </a:lnSpc>
              <a:buFont typeface="Arial" panose="020B0604020202020204" pitchFamily="34" charset="0"/>
              <a:buChar char="•"/>
              <a:tabLst/>
              <a:defRPr sz="1600"/>
            </a:lvl5pPr>
            <a:lvl6pPr marL="868680" indent="-173736">
              <a:lnSpc>
                <a:spcPct val="110000"/>
              </a:lnSpc>
              <a:buFont typeface="System Font Regular"/>
              <a:buChar char="–"/>
              <a:tabLst/>
              <a:defRPr sz="1600">
                <a:solidFill>
                  <a:srgbClr val="63666A"/>
                </a:solidFill>
              </a:defRPr>
            </a:lvl6pPr>
          </a:lstStyle>
          <a:p>
            <a:pPr lvl="0"/>
            <a:r>
              <a:rPr lang="en-US"/>
              <a:t>Subtitle preset in 18pt Arial Bold</a:t>
            </a:r>
          </a:p>
          <a:p>
            <a:pPr lvl="1"/>
            <a:r>
              <a:rPr lang="en-US"/>
              <a:t>First level</a:t>
            </a:r>
          </a:p>
          <a:p>
            <a:pPr lvl="2"/>
            <a:r>
              <a:rPr lang="en-US"/>
              <a:t>Second level</a:t>
            </a:r>
          </a:p>
          <a:p>
            <a:pPr lvl="3"/>
            <a:r>
              <a:rPr lang="en-US"/>
              <a:t>Third level</a:t>
            </a:r>
          </a:p>
          <a:p>
            <a:pPr lvl="4"/>
            <a:r>
              <a:rPr lang="en-US"/>
              <a:t>Fourth level</a:t>
            </a:r>
          </a:p>
          <a:p>
            <a:pPr lvl="5"/>
            <a:r>
              <a:rPr lang="en-US"/>
              <a:t>Fifth level</a:t>
            </a:r>
          </a:p>
          <a:p>
            <a:pPr lvl="5"/>
            <a:endParaRPr lang="en-US"/>
          </a:p>
        </p:txBody>
      </p:sp>
    </p:spTree>
    <p:extLst>
      <p:ext uri="{BB962C8B-B14F-4D97-AF65-F5344CB8AC3E}">
        <p14:creationId xmlns:p14="http://schemas.microsoft.com/office/powerpoint/2010/main" val="804859810"/>
      </p:ext>
    </p:extLst>
  </p:cSld>
  <p:clrMapOvr>
    <a:masterClrMapping/>
  </p:clrMapOvr>
</p:sldLayout>
</file>

<file path=ppt/slideLayouts/slideLayout1878.xml><?xml version="1.0" encoding="utf-8"?>
<p:sldLayout xmlns:a="http://schemas.openxmlformats.org/drawingml/2006/main" xmlns:r="http://schemas.openxmlformats.org/officeDocument/2006/relationships" xmlns:p="http://schemas.openxmlformats.org/presentationml/2006/main" preserve="1" userDrawn="1">
  <p:cSld name="Char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3A785C14-1743-3F47-B87B-F68E91745409}"/>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4" name="Title 1">
            <a:extLst>
              <a:ext uri="{FF2B5EF4-FFF2-40B4-BE49-F238E27FC236}">
                <a16:creationId xmlns:a16="http://schemas.microsoft.com/office/drawing/2014/main" id="{5A876603-F7F9-944F-961A-728C6D6D0457}"/>
              </a:ext>
            </a:extLst>
          </p:cNvPr>
          <p:cNvSpPr>
            <a:spLocks noGrp="1"/>
          </p:cNvSpPr>
          <p:nvPr>
            <p:ph type="title" hasCustomPrompt="1"/>
          </p:nvPr>
        </p:nvSpPr>
        <p:spPr>
          <a:xfrm>
            <a:off x="457200" y="457201"/>
            <a:ext cx="11274552" cy="508000"/>
          </a:xfrm>
        </p:spPr>
        <p:txBody>
          <a:bodyPr/>
          <a:lstStyle>
            <a:lvl1pPr>
              <a:defRPr>
                <a:solidFill>
                  <a:srgbClr val="1D4F91"/>
                </a:solidFill>
              </a:defRPr>
            </a:lvl1pPr>
          </a:lstStyle>
          <a:p>
            <a:r>
              <a:rPr lang="en-US"/>
              <a:t>Headline preset in 32pt bolded for emphasis</a:t>
            </a:r>
          </a:p>
        </p:txBody>
      </p:sp>
      <p:sp>
        <p:nvSpPr>
          <p:cNvPr id="5" name="Text Placeholder 5">
            <a:extLst>
              <a:ext uri="{FF2B5EF4-FFF2-40B4-BE49-F238E27FC236}">
                <a16:creationId xmlns:a16="http://schemas.microsoft.com/office/drawing/2014/main" id="{A38202A1-D79D-EB43-9A14-BE4403817A17}"/>
              </a:ext>
            </a:extLst>
          </p:cNvPr>
          <p:cNvSpPr>
            <a:spLocks noGrp="1"/>
          </p:cNvSpPr>
          <p:nvPr>
            <p:ph type="body" sz="quarter" idx="24"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
        <p:nvSpPr>
          <p:cNvPr id="7" name="Text Placeholder 6">
            <a:extLst>
              <a:ext uri="{FF2B5EF4-FFF2-40B4-BE49-F238E27FC236}">
                <a16:creationId xmlns:a16="http://schemas.microsoft.com/office/drawing/2014/main" id="{F39A34C8-F25E-084E-BAC4-D66C6A950355}"/>
              </a:ext>
            </a:extLst>
          </p:cNvPr>
          <p:cNvSpPr>
            <a:spLocks noGrp="1"/>
          </p:cNvSpPr>
          <p:nvPr>
            <p:ph type="body" sz="quarter" idx="26" hasCustomPrompt="1"/>
          </p:nvPr>
        </p:nvSpPr>
        <p:spPr>
          <a:xfrm>
            <a:off x="457200" y="2011680"/>
            <a:ext cx="5056188" cy="3649755"/>
          </a:xfrm>
        </p:spPr>
        <p:txBody>
          <a:bodyPr/>
          <a:lstStyle>
            <a:lvl1pPr>
              <a:lnSpc>
                <a:spcPct val="110000"/>
              </a:lnSpc>
              <a:defRPr sz="1800" b="1">
                <a:solidFill>
                  <a:srgbClr val="1D4F91"/>
                </a:solidFill>
              </a:defRPr>
            </a:lvl1pPr>
            <a:lvl2pPr marL="0" indent="0">
              <a:lnSpc>
                <a:spcPct val="110000"/>
              </a:lnSpc>
              <a:buNone/>
              <a:defRPr sz="1600"/>
            </a:lvl2pPr>
            <a:lvl3pPr marL="404813" indent="-174625">
              <a:lnSpc>
                <a:spcPct val="100000"/>
              </a:lnSpc>
              <a:buFont typeface="Arial" panose="020B0604020202020204" pitchFamily="34" charset="0"/>
              <a:buChar char="•"/>
              <a:tabLst/>
              <a:defRPr sz="1600"/>
            </a:lvl3pPr>
            <a:lvl4pPr marL="633413" indent="-230188">
              <a:lnSpc>
                <a:spcPct val="100000"/>
              </a:lnSpc>
              <a:buFont typeface="System Font Regular"/>
              <a:buChar char="–"/>
              <a:tabLst/>
              <a:defRPr sz="1600"/>
            </a:lvl4pPr>
            <a:lvl5pPr marL="809625" indent="-174625">
              <a:lnSpc>
                <a:spcPct val="100000"/>
              </a:lnSpc>
              <a:buFont typeface="Arial" panose="020B0604020202020204" pitchFamily="34" charset="0"/>
              <a:buChar char="•"/>
              <a:tabLst/>
              <a:defRPr sz="1600"/>
            </a:lvl5pPr>
            <a:lvl6pPr marL="809625" indent="0">
              <a:lnSpc>
                <a:spcPct val="100000"/>
              </a:lnSpc>
              <a:buFont typeface="System Font Regular"/>
              <a:buNone/>
              <a:tabLst/>
              <a:defRPr sz="1600">
                <a:solidFill>
                  <a:srgbClr val="63666A"/>
                </a:solidFill>
              </a:defRPr>
            </a:lvl6pPr>
          </a:lstStyle>
          <a:p>
            <a:pPr lvl="0"/>
            <a:r>
              <a:rPr lang="en-US"/>
              <a:t>Subtitle preset in 18pt Arial Bold</a:t>
            </a:r>
          </a:p>
          <a:p>
            <a:pPr lvl="1"/>
            <a:r>
              <a:rPr lang="en-US"/>
              <a:t>The first level of text is ranged left, without any indents or bullet points, over a preset width. The first level of text is ranged left, without any indents or bullet points, over a preset width. The first level of text is ranged left, without any indents or bullet points, over a preset width</a:t>
            </a:r>
          </a:p>
        </p:txBody>
      </p:sp>
      <p:sp>
        <p:nvSpPr>
          <p:cNvPr id="8" name="Chart Placeholder 4">
            <a:extLst>
              <a:ext uri="{FF2B5EF4-FFF2-40B4-BE49-F238E27FC236}">
                <a16:creationId xmlns:a16="http://schemas.microsoft.com/office/drawing/2014/main" id="{A500345D-95EB-9B49-805F-C316B46D5CC6}"/>
              </a:ext>
            </a:extLst>
          </p:cNvPr>
          <p:cNvSpPr>
            <a:spLocks noGrp="1"/>
          </p:cNvSpPr>
          <p:nvPr>
            <p:ph type="chart" sz="quarter" idx="23" hasCustomPrompt="1"/>
          </p:nvPr>
        </p:nvSpPr>
        <p:spPr>
          <a:xfrm>
            <a:off x="6096000" y="2011680"/>
            <a:ext cx="5635625" cy="3649755"/>
          </a:xfrm>
        </p:spPr>
        <p:txBody>
          <a:bodyPr anchor="ctr">
            <a:normAutofit/>
          </a:bodyPr>
          <a:lstStyle>
            <a:lvl1pPr algn="ctr">
              <a:defRPr sz="2000" b="1">
                <a:solidFill>
                  <a:srgbClr val="E63888"/>
                </a:solidFill>
              </a:defRPr>
            </a:lvl1pPr>
          </a:lstStyle>
          <a:p>
            <a:r>
              <a:rPr lang="en-US"/>
              <a:t>[insert chart here]</a:t>
            </a:r>
          </a:p>
        </p:txBody>
      </p:sp>
    </p:spTree>
    <p:extLst>
      <p:ext uri="{BB962C8B-B14F-4D97-AF65-F5344CB8AC3E}">
        <p14:creationId xmlns:p14="http://schemas.microsoft.com/office/powerpoint/2010/main" val="534463838"/>
      </p:ext>
    </p:extLst>
  </p:cSld>
  <p:clrMapOvr>
    <a:masterClrMapping/>
  </p:clrMapOvr>
</p:sldLayout>
</file>

<file path=ppt/slideLayouts/slideLayout1879.xml><?xml version="1.0" encoding="utf-8"?>
<p:sldLayout xmlns:a="http://schemas.openxmlformats.org/drawingml/2006/main" xmlns:r="http://schemas.openxmlformats.org/officeDocument/2006/relationships" xmlns:p="http://schemas.openxmlformats.org/presentationml/2006/main" preserve="1" userDrawn="1">
  <p:cSld name="Smart Ar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3A785C14-1743-3F47-B87B-F68E91745409}"/>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4" name="Title 1">
            <a:extLst>
              <a:ext uri="{FF2B5EF4-FFF2-40B4-BE49-F238E27FC236}">
                <a16:creationId xmlns:a16="http://schemas.microsoft.com/office/drawing/2014/main" id="{5A876603-F7F9-944F-961A-728C6D6D0457}"/>
              </a:ext>
            </a:extLst>
          </p:cNvPr>
          <p:cNvSpPr>
            <a:spLocks noGrp="1"/>
          </p:cNvSpPr>
          <p:nvPr>
            <p:ph type="title" hasCustomPrompt="1"/>
          </p:nvPr>
        </p:nvSpPr>
        <p:spPr>
          <a:xfrm>
            <a:off x="457200" y="457201"/>
            <a:ext cx="11274552" cy="508000"/>
          </a:xfrm>
        </p:spPr>
        <p:txBody>
          <a:bodyPr/>
          <a:lstStyle>
            <a:lvl1pPr>
              <a:defRPr>
                <a:solidFill>
                  <a:srgbClr val="1D4F91"/>
                </a:solidFill>
              </a:defRPr>
            </a:lvl1pPr>
          </a:lstStyle>
          <a:p>
            <a:r>
              <a:rPr lang="en-US"/>
              <a:t>Headline preset in 32pt bolded for emphasis</a:t>
            </a:r>
          </a:p>
        </p:txBody>
      </p:sp>
      <p:sp>
        <p:nvSpPr>
          <p:cNvPr id="5" name="Text Placeholder 5">
            <a:extLst>
              <a:ext uri="{FF2B5EF4-FFF2-40B4-BE49-F238E27FC236}">
                <a16:creationId xmlns:a16="http://schemas.microsoft.com/office/drawing/2014/main" id="{A38202A1-D79D-EB43-9A14-BE4403817A17}"/>
              </a:ext>
            </a:extLst>
          </p:cNvPr>
          <p:cNvSpPr>
            <a:spLocks noGrp="1"/>
          </p:cNvSpPr>
          <p:nvPr>
            <p:ph type="body" sz="quarter" idx="24"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
        <p:nvSpPr>
          <p:cNvPr id="7" name="Text Placeholder 6">
            <a:extLst>
              <a:ext uri="{FF2B5EF4-FFF2-40B4-BE49-F238E27FC236}">
                <a16:creationId xmlns:a16="http://schemas.microsoft.com/office/drawing/2014/main" id="{F39A34C8-F25E-084E-BAC4-D66C6A950355}"/>
              </a:ext>
            </a:extLst>
          </p:cNvPr>
          <p:cNvSpPr>
            <a:spLocks noGrp="1"/>
          </p:cNvSpPr>
          <p:nvPr>
            <p:ph type="body" sz="quarter" idx="26" hasCustomPrompt="1"/>
          </p:nvPr>
        </p:nvSpPr>
        <p:spPr>
          <a:xfrm>
            <a:off x="457200" y="2011680"/>
            <a:ext cx="4114800" cy="3649755"/>
          </a:xfrm>
        </p:spPr>
        <p:txBody>
          <a:bodyPr/>
          <a:lstStyle>
            <a:lvl1pPr>
              <a:lnSpc>
                <a:spcPct val="110000"/>
              </a:lnSpc>
              <a:defRPr sz="1800" b="1">
                <a:solidFill>
                  <a:srgbClr val="1D4F91"/>
                </a:solidFill>
              </a:defRPr>
            </a:lvl1pPr>
            <a:lvl2pPr marL="0" indent="0">
              <a:lnSpc>
                <a:spcPct val="110000"/>
              </a:lnSpc>
              <a:buNone/>
              <a:defRPr sz="1600"/>
            </a:lvl2pPr>
            <a:lvl3pPr marL="404813" indent="-174625">
              <a:lnSpc>
                <a:spcPct val="100000"/>
              </a:lnSpc>
              <a:buFont typeface="Arial" panose="020B0604020202020204" pitchFamily="34" charset="0"/>
              <a:buChar char="•"/>
              <a:tabLst/>
              <a:defRPr sz="1600"/>
            </a:lvl3pPr>
            <a:lvl4pPr marL="633413" indent="-230188">
              <a:lnSpc>
                <a:spcPct val="100000"/>
              </a:lnSpc>
              <a:buFont typeface="System Font Regular"/>
              <a:buChar char="–"/>
              <a:tabLst/>
              <a:defRPr sz="1600"/>
            </a:lvl4pPr>
            <a:lvl5pPr marL="809625" indent="-174625">
              <a:lnSpc>
                <a:spcPct val="100000"/>
              </a:lnSpc>
              <a:buFont typeface="Arial" panose="020B0604020202020204" pitchFamily="34" charset="0"/>
              <a:buChar char="•"/>
              <a:tabLst/>
              <a:defRPr sz="1600"/>
            </a:lvl5pPr>
            <a:lvl6pPr marL="809625" indent="0">
              <a:lnSpc>
                <a:spcPct val="100000"/>
              </a:lnSpc>
              <a:buFont typeface="System Font Regular"/>
              <a:buNone/>
              <a:tabLst/>
              <a:defRPr sz="1600">
                <a:solidFill>
                  <a:srgbClr val="63666A"/>
                </a:solidFill>
              </a:defRPr>
            </a:lvl6pPr>
          </a:lstStyle>
          <a:p>
            <a:pPr lvl="0"/>
            <a:r>
              <a:rPr lang="en-US"/>
              <a:t>Subtitle preset in 18pt Arial Bold</a:t>
            </a:r>
          </a:p>
          <a:p>
            <a:pPr lvl="1"/>
            <a:r>
              <a:rPr lang="en-US"/>
              <a:t>The first level of text is ranged left, without any indents or bullet points, over a preset width. The first level of text is ranged left, without any indents or bullet points, over a preset width. The first level of text is ranged left, without any indents or bullet points, over a preset width</a:t>
            </a:r>
          </a:p>
        </p:txBody>
      </p:sp>
      <p:sp>
        <p:nvSpPr>
          <p:cNvPr id="9" name="Content Placeholder 5">
            <a:extLst>
              <a:ext uri="{FF2B5EF4-FFF2-40B4-BE49-F238E27FC236}">
                <a16:creationId xmlns:a16="http://schemas.microsoft.com/office/drawing/2014/main" id="{3018F244-55E3-8346-8372-0C2413999723}"/>
              </a:ext>
            </a:extLst>
          </p:cNvPr>
          <p:cNvSpPr>
            <a:spLocks noGrp="1"/>
          </p:cNvSpPr>
          <p:nvPr>
            <p:ph sz="quarter" idx="27" hasCustomPrompt="1"/>
          </p:nvPr>
        </p:nvSpPr>
        <p:spPr>
          <a:xfrm>
            <a:off x="5160962" y="2011680"/>
            <a:ext cx="6570663" cy="3649755"/>
          </a:xfrm>
        </p:spPr>
        <p:txBody>
          <a:bodyPr anchor="ctr">
            <a:normAutofit/>
          </a:bodyPr>
          <a:lstStyle>
            <a:lvl1pPr algn="ctr">
              <a:defRPr sz="2000" b="1">
                <a:solidFill>
                  <a:srgbClr val="E63888"/>
                </a:solidFill>
              </a:defRPr>
            </a:lvl1pPr>
          </a:lstStyle>
          <a:p>
            <a:pPr lvl="0"/>
            <a:r>
              <a:rPr lang="en-US"/>
              <a:t>Chart graphic or smart art here</a:t>
            </a:r>
          </a:p>
        </p:txBody>
      </p:sp>
    </p:spTree>
    <p:extLst>
      <p:ext uri="{BB962C8B-B14F-4D97-AF65-F5344CB8AC3E}">
        <p14:creationId xmlns:p14="http://schemas.microsoft.com/office/powerpoint/2010/main" val="303637607"/>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p:cSld name="1_Content and Image x1 E">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6" y="790575"/>
            <a:ext cx="3811588" cy="5426075"/>
          </a:xfrm>
          <a:prstGeom prst="roundRect">
            <a:avLst>
              <a:gd name="adj" fmla="val 283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4675188" y="790575"/>
            <a:ext cx="6722531" cy="5424488"/>
          </a:xfrm>
          <a:prstGeom prst="roundRect">
            <a:avLst>
              <a:gd name="adj" fmla="val 1991"/>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a:xfrm>
            <a:off x="1248409" y="1339850"/>
            <a:ext cx="2904491" cy="1754188"/>
          </a:xfrm>
        </p:spPr>
        <p:txBody>
          <a:bodyPr/>
          <a:lstStyle>
            <a:lvl1pPr>
              <a:defRPr>
                <a:solidFill>
                  <a:schemeClr val="accent1"/>
                </a:solidFill>
              </a:defRPr>
            </a:lvl1p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3429000"/>
            <a:ext cx="2904491" cy="2165350"/>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79073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0.xml><?xml version="1.0" encoding="utf-8"?>
<p:sldLayout xmlns:a="http://schemas.openxmlformats.org/drawingml/2006/main" xmlns:r="http://schemas.openxmlformats.org/officeDocument/2006/relationships" xmlns:p="http://schemas.openxmlformats.org/presentationml/2006/main" preserve="1" userDrawn="1">
  <p:cSld name="2-Column w/char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3A785C14-1743-3F47-B87B-F68E91745409}"/>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4" name="Title 1">
            <a:extLst>
              <a:ext uri="{FF2B5EF4-FFF2-40B4-BE49-F238E27FC236}">
                <a16:creationId xmlns:a16="http://schemas.microsoft.com/office/drawing/2014/main" id="{5A876603-F7F9-944F-961A-728C6D6D0457}"/>
              </a:ext>
            </a:extLst>
          </p:cNvPr>
          <p:cNvSpPr>
            <a:spLocks noGrp="1"/>
          </p:cNvSpPr>
          <p:nvPr>
            <p:ph type="title" hasCustomPrompt="1"/>
          </p:nvPr>
        </p:nvSpPr>
        <p:spPr>
          <a:xfrm>
            <a:off x="457200" y="457201"/>
            <a:ext cx="11274552" cy="508000"/>
          </a:xfrm>
        </p:spPr>
        <p:txBody>
          <a:bodyPr/>
          <a:lstStyle>
            <a:lvl1pPr>
              <a:defRPr>
                <a:solidFill>
                  <a:srgbClr val="1D4F91"/>
                </a:solidFill>
              </a:defRPr>
            </a:lvl1pPr>
          </a:lstStyle>
          <a:p>
            <a:r>
              <a:rPr lang="en-US"/>
              <a:t>Headline preset in 32pt bolded for emphasis</a:t>
            </a:r>
          </a:p>
        </p:txBody>
      </p:sp>
      <p:sp>
        <p:nvSpPr>
          <p:cNvPr id="5" name="Text Placeholder 5">
            <a:extLst>
              <a:ext uri="{FF2B5EF4-FFF2-40B4-BE49-F238E27FC236}">
                <a16:creationId xmlns:a16="http://schemas.microsoft.com/office/drawing/2014/main" id="{A38202A1-D79D-EB43-9A14-BE4403817A17}"/>
              </a:ext>
            </a:extLst>
          </p:cNvPr>
          <p:cNvSpPr>
            <a:spLocks noGrp="1"/>
          </p:cNvSpPr>
          <p:nvPr>
            <p:ph type="body" sz="quarter" idx="24"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
        <p:nvSpPr>
          <p:cNvPr id="7" name="Text Placeholder 6">
            <a:extLst>
              <a:ext uri="{FF2B5EF4-FFF2-40B4-BE49-F238E27FC236}">
                <a16:creationId xmlns:a16="http://schemas.microsoft.com/office/drawing/2014/main" id="{F39A34C8-F25E-084E-BAC4-D66C6A950355}"/>
              </a:ext>
            </a:extLst>
          </p:cNvPr>
          <p:cNvSpPr>
            <a:spLocks noGrp="1"/>
          </p:cNvSpPr>
          <p:nvPr>
            <p:ph type="body" sz="quarter" idx="26" hasCustomPrompt="1"/>
          </p:nvPr>
        </p:nvSpPr>
        <p:spPr>
          <a:xfrm>
            <a:off x="457200" y="2011680"/>
            <a:ext cx="2651760" cy="3649755"/>
          </a:xfrm>
        </p:spPr>
        <p:txBody>
          <a:bodyPr/>
          <a:lstStyle>
            <a:lvl1pPr>
              <a:lnSpc>
                <a:spcPct val="110000"/>
              </a:lnSpc>
              <a:defRPr sz="1800" b="1">
                <a:solidFill>
                  <a:srgbClr val="1D4F91"/>
                </a:solidFill>
              </a:defRPr>
            </a:lvl1pPr>
            <a:lvl2pPr marL="0" indent="0">
              <a:lnSpc>
                <a:spcPct val="110000"/>
              </a:lnSpc>
              <a:buNone/>
              <a:defRPr sz="1600"/>
            </a:lvl2pPr>
            <a:lvl3pPr marL="404813" indent="-174625">
              <a:lnSpc>
                <a:spcPct val="100000"/>
              </a:lnSpc>
              <a:buFont typeface="Arial" panose="020B0604020202020204" pitchFamily="34" charset="0"/>
              <a:buChar char="•"/>
              <a:tabLst/>
              <a:defRPr sz="1600"/>
            </a:lvl3pPr>
            <a:lvl4pPr marL="633413" indent="-230188">
              <a:lnSpc>
                <a:spcPct val="100000"/>
              </a:lnSpc>
              <a:buFont typeface="System Font Regular"/>
              <a:buChar char="–"/>
              <a:tabLst/>
              <a:defRPr sz="1600"/>
            </a:lvl4pPr>
            <a:lvl5pPr marL="809625" indent="-174625">
              <a:lnSpc>
                <a:spcPct val="100000"/>
              </a:lnSpc>
              <a:buFont typeface="Arial" panose="020B0604020202020204" pitchFamily="34" charset="0"/>
              <a:buChar char="•"/>
              <a:tabLst/>
              <a:defRPr sz="1600"/>
            </a:lvl5pPr>
            <a:lvl6pPr marL="809625" indent="0">
              <a:lnSpc>
                <a:spcPct val="100000"/>
              </a:lnSpc>
              <a:buFont typeface="System Font Regular"/>
              <a:buNone/>
              <a:tabLst/>
              <a:defRPr sz="1600">
                <a:solidFill>
                  <a:srgbClr val="63666A"/>
                </a:solidFill>
              </a:defRPr>
            </a:lvl6pPr>
          </a:lstStyle>
          <a:p>
            <a:pPr lvl="0"/>
            <a:r>
              <a:rPr lang="en-US"/>
              <a:t>Subtitle preset in 18pt Arial Bold</a:t>
            </a:r>
          </a:p>
          <a:p>
            <a:pPr lvl="1"/>
            <a:r>
              <a:rPr lang="en-US"/>
              <a:t>The first level of text is ranged left, without any indents or bullet points, over a preset width. The first level of text is ranged left, without any indents or bullet points, over a preset width. The first level of text is ranged left, without any indents or bullet points, over a preset width</a:t>
            </a:r>
          </a:p>
        </p:txBody>
      </p:sp>
      <p:sp>
        <p:nvSpPr>
          <p:cNvPr id="8" name="Chart Placeholder 4">
            <a:extLst>
              <a:ext uri="{FF2B5EF4-FFF2-40B4-BE49-F238E27FC236}">
                <a16:creationId xmlns:a16="http://schemas.microsoft.com/office/drawing/2014/main" id="{6D1ECDB6-0834-CD42-AE67-99B5CE82DB34}"/>
              </a:ext>
            </a:extLst>
          </p:cNvPr>
          <p:cNvSpPr>
            <a:spLocks noGrp="1"/>
          </p:cNvSpPr>
          <p:nvPr>
            <p:ph type="chart" sz="quarter" idx="23" hasCustomPrompt="1"/>
          </p:nvPr>
        </p:nvSpPr>
        <p:spPr>
          <a:xfrm>
            <a:off x="3305773" y="2011680"/>
            <a:ext cx="2651760" cy="3649754"/>
          </a:xfrm>
        </p:spPr>
        <p:txBody>
          <a:bodyPr anchor="ctr">
            <a:normAutofit/>
          </a:bodyPr>
          <a:lstStyle>
            <a:lvl1pPr algn="ctr">
              <a:defRPr sz="2000" b="1">
                <a:solidFill>
                  <a:srgbClr val="E63888"/>
                </a:solidFill>
              </a:defRPr>
            </a:lvl1pPr>
          </a:lstStyle>
          <a:p>
            <a:r>
              <a:rPr lang="en-US"/>
              <a:t>[insert chart here]</a:t>
            </a:r>
          </a:p>
        </p:txBody>
      </p:sp>
      <p:sp>
        <p:nvSpPr>
          <p:cNvPr id="10" name="Chart Placeholder 4">
            <a:extLst>
              <a:ext uri="{FF2B5EF4-FFF2-40B4-BE49-F238E27FC236}">
                <a16:creationId xmlns:a16="http://schemas.microsoft.com/office/drawing/2014/main" id="{A3D5B28B-37E9-3748-B77D-0F574E15F59A}"/>
              </a:ext>
            </a:extLst>
          </p:cNvPr>
          <p:cNvSpPr>
            <a:spLocks noGrp="1"/>
          </p:cNvSpPr>
          <p:nvPr>
            <p:ph type="chart" sz="quarter" idx="25" hasCustomPrompt="1"/>
          </p:nvPr>
        </p:nvSpPr>
        <p:spPr>
          <a:xfrm>
            <a:off x="9083040" y="2011680"/>
            <a:ext cx="2651760" cy="3649754"/>
          </a:xfrm>
        </p:spPr>
        <p:txBody>
          <a:bodyPr anchor="ctr">
            <a:normAutofit/>
          </a:bodyPr>
          <a:lstStyle>
            <a:lvl1pPr algn="ctr">
              <a:defRPr sz="2000" b="1">
                <a:solidFill>
                  <a:srgbClr val="E63888"/>
                </a:solidFill>
              </a:defRPr>
            </a:lvl1pPr>
          </a:lstStyle>
          <a:p>
            <a:r>
              <a:rPr lang="en-US"/>
              <a:t>[insert chart here]</a:t>
            </a:r>
          </a:p>
        </p:txBody>
      </p:sp>
      <p:sp>
        <p:nvSpPr>
          <p:cNvPr id="11" name="Text Placeholder 6">
            <a:extLst>
              <a:ext uri="{FF2B5EF4-FFF2-40B4-BE49-F238E27FC236}">
                <a16:creationId xmlns:a16="http://schemas.microsoft.com/office/drawing/2014/main" id="{48F0C6AD-43EC-E740-B148-491411B6D4ED}"/>
              </a:ext>
            </a:extLst>
          </p:cNvPr>
          <p:cNvSpPr>
            <a:spLocks noGrp="1"/>
          </p:cNvSpPr>
          <p:nvPr>
            <p:ph type="body" sz="quarter" idx="27" hasCustomPrompt="1"/>
          </p:nvPr>
        </p:nvSpPr>
        <p:spPr>
          <a:xfrm>
            <a:off x="6234467" y="2011680"/>
            <a:ext cx="2651760" cy="3649755"/>
          </a:xfrm>
        </p:spPr>
        <p:txBody>
          <a:bodyPr/>
          <a:lstStyle>
            <a:lvl1pPr>
              <a:lnSpc>
                <a:spcPct val="110000"/>
              </a:lnSpc>
              <a:defRPr sz="1800" b="1">
                <a:solidFill>
                  <a:srgbClr val="1D4F91"/>
                </a:solidFill>
              </a:defRPr>
            </a:lvl1pPr>
            <a:lvl2pPr marL="0" indent="0">
              <a:lnSpc>
                <a:spcPct val="110000"/>
              </a:lnSpc>
              <a:buNone/>
              <a:defRPr sz="1600"/>
            </a:lvl2pPr>
            <a:lvl3pPr marL="404813" indent="-174625">
              <a:lnSpc>
                <a:spcPct val="100000"/>
              </a:lnSpc>
              <a:buFont typeface="Arial" panose="020B0604020202020204" pitchFamily="34" charset="0"/>
              <a:buChar char="•"/>
              <a:tabLst/>
              <a:defRPr sz="1600"/>
            </a:lvl3pPr>
            <a:lvl4pPr marL="633413" indent="-230188">
              <a:lnSpc>
                <a:spcPct val="100000"/>
              </a:lnSpc>
              <a:buFont typeface="System Font Regular"/>
              <a:buChar char="–"/>
              <a:tabLst/>
              <a:defRPr sz="1600"/>
            </a:lvl4pPr>
            <a:lvl5pPr marL="809625" indent="-174625">
              <a:lnSpc>
                <a:spcPct val="100000"/>
              </a:lnSpc>
              <a:buFont typeface="Arial" panose="020B0604020202020204" pitchFamily="34" charset="0"/>
              <a:buChar char="•"/>
              <a:tabLst/>
              <a:defRPr sz="1600"/>
            </a:lvl5pPr>
            <a:lvl6pPr marL="809625" indent="0">
              <a:lnSpc>
                <a:spcPct val="100000"/>
              </a:lnSpc>
              <a:buFont typeface="System Font Regular"/>
              <a:buNone/>
              <a:tabLst/>
              <a:defRPr sz="1600">
                <a:solidFill>
                  <a:srgbClr val="63666A"/>
                </a:solidFill>
              </a:defRPr>
            </a:lvl6pPr>
          </a:lstStyle>
          <a:p>
            <a:pPr lvl="0"/>
            <a:r>
              <a:rPr lang="en-US"/>
              <a:t>Subtitle preset in 18pt Arial Bold</a:t>
            </a:r>
          </a:p>
          <a:p>
            <a:pPr lvl="1"/>
            <a:r>
              <a:rPr lang="en-US"/>
              <a:t>The first level of text is ranged left, without any indents or bullet points, over a preset width. The first level of text is ranged left, without any indents or bullet points, over a preset width. The first level of text is ranged left, without any indents or bullet points, over a preset width</a:t>
            </a:r>
          </a:p>
        </p:txBody>
      </p:sp>
    </p:spTree>
    <p:extLst>
      <p:ext uri="{BB962C8B-B14F-4D97-AF65-F5344CB8AC3E}">
        <p14:creationId xmlns:p14="http://schemas.microsoft.com/office/powerpoint/2010/main" val="2002381789"/>
      </p:ext>
    </p:extLst>
  </p:cSld>
  <p:clrMapOvr>
    <a:masterClrMapping/>
  </p:clrMapOvr>
</p:sldLayout>
</file>

<file path=ppt/slideLayouts/slideLayout1881.xml><?xml version="1.0" encoding="utf-8"?>
<p:sldLayout xmlns:a="http://schemas.openxmlformats.org/drawingml/2006/main" xmlns:r="http://schemas.openxmlformats.org/officeDocument/2006/relationships" xmlns:p="http://schemas.openxmlformats.org/presentationml/2006/main" preserve="1" userDrawn="1">
  <p:cSld name=" Table layou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EAC929B8-C4A4-C141-B66F-24607F4F442F}"/>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4" name="Text Placeholder 6">
            <a:extLst>
              <a:ext uri="{FF2B5EF4-FFF2-40B4-BE49-F238E27FC236}">
                <a16:creationId xmlns:a16="http://schemas.microsoft.com/office/drawing/2014/main" id="{3C63B863-E808-4749-916C-F096688312DA}"/>
              </a:ext>
            </a:extLst>
          </p:cNvPr>
          <p:cNvSpPr>
            <a:spLocks noGrp="1"/>
          </p:cNvSpPr>
          <p:nvPr>
            <p:ph type="body" sz="quarter" idx="26" hasCustomPrompt="1"/>
          </p:nvPr>
        </p:nvSpPr>
        <p:spPr>
          <a:xfrm>
            <a:off x="457200" y="2011680"/>
            <a:ext cx="4114800" cy="3649755"/>
          </a:xfrm>
        </p:spPr>
        <p:txBody>
          <a:bodyPr/>
          <a:lstStyle>
            <a:lvl1pPr>
              <a:lnSpc>
                <a:spcPct val="110000"/>
              </a:lnSpc>
              <a:defRPr sz="1800" b="1">
                <a:solidFill>
                  <a:srgbClr val="1D4F91"/>
                </a:solidFill>
              </a:defRPr>
            </a:lvl1pPr>
            <a:lvl2pPr marL="0" indent="0">
              <a:lnSpc>
                <a:spcPct val="110000"/>
              </a:lnSpc>
              <a:buNone/>
              <a:defRPr sz="1600"/>
            </a:lvl2pPr>
            <a:lvl3pPr marL="404813" indent="-174625">
              <a:lnSpc>
                <a:spcPct val="100000"/>
              </a:lnSpc>
              <a:buFont typeface="Arial" panose="020B0604020202020204" pitchFamily="34" charset="0"/>
              <a:buChar char="•"/>
              <a:tabLst/>
              <a:defRPr sz="1600"/>
            </a:lvl3pPr>
            <a:lvl4pPr marL="633413" indent="-230188">
              <a:lnSpc>
                <a:spcPct val="100000"/>
              </a:lnSpc>
              <a:buFont typeface="System Font Regular"/>
              <a:buChar char="–"/>
              <a:tabLst/>
              <a:defRPr sz="1600"/>
            </a:lvl4pPr>
            <a:lvl5pPr marL="809625" indent="-174625">
              <a:lnSpc>
                <a:spcPct val="100000"/>
              </a:lnSpc>
              <a:buFont typeface="Arial" panose="020B0604020202020204" pitchFamily="34" charset="0"/>
              <a:buChar char="•"/>
              <a:tabLst/>
              <a:defRPr sz="1600"/>
            </a:lvl5pPr>
            <a:lvl6pPr marL="809625" indent="0">
              <a:lnSpc>
                <a:spcPct val="100000"/>
              </a:lnSpc>
              <a:buFont typeface="System Font Regular"/>
              <a:buNone/>
              <a:tabLst/>
              <a:defRPr sz="1600">
                <a:solidFill>
                  <a:srgbClr val="63666A"/>
                </a:solidFill>
              </a:defRPr>
            </a:lvl6pPr>
          </a:lstStyle>
          <a:p>
            <a:pPr lvl="0"/>
            <a:r>
              <a:rPr lang="en-US"/>
              <a:t>Subtitle preset in 18pt Arial Bold</a:t>
            </a:r>
          </a:p>
          <a:p>
            <a:pPr lvl="1"/>
            <a:r>
              <a:rPr lang="en-US"/>
              <a:t>The first level of text is ranged left, without any indents or bullet points, over a preset width. The first level of text is ranged left, without any indents or bullet points, over a preset width. The first level of text is ranged left, without any indents or bullet points, over a preset width</a:t>
            </a:r>
          </a:p>
        </p:txBody>
      </p:sp>
      <p:sp>
        <p:nvSpPr>
          <p:cNvPr id="5" name="Title 1">
            <a:extLst>
              <a:ext uri="{FF2B5EF4-FFF2-40B4-BE49-F238E27FC236}">
                <a16:creationId xmlns:a16="http://schemas.microsoft.com/office/drawing/2014/main" id="{7ED0D1D8-C04B-0B4A-82FB-CDEB249DAA62}"/>
              </a:ext>
            </a:extLst>
          </p:cNvPr>
          <p:cNvSpPr>
            <a:spLocks noGrp="1"/>
          </p:cNvSpPr>
          <p:nvPr>
            <p:ph type="title" hasCustomPrompt="1"/>
          </p:nvPr>
        </p:nvSpPr>
        <p:spPr>
          <a:xfrm>
            <a:off x="457200" y="457201"/>
            <a:ext cx="11274552" cy="508000"/>
          </a:xfrm>
        </p:spPr>
        <p:txBody>
          <a:bodyPr/>
          <a:lstStyle>
            <a:lvl1pPr>
              <a:defRPr>
                <a:solidFill>
                  <a:srgbClr val="1D4F91"/>
                </a:solidFill>
              </a:defRPr>
            </a:lvl1pPr>
          </a:lstStyle>
          <a:p>
            <a:r>
              <a:rPr lang="en-US"/>
              <a:t>Headline preset in 32pt bolded for emphasis</a:t>
            </a:r>
          </a:p>
        </p:txBody>
      </p:sp>
      <p:sp>
        <p:nvSpPr>
          <p:cNvPr id="6" name="Text Placeholder 5">
            <a:extLst>
              <a:ext uri="{FF2B5EF4-FFF2-40B4-BE49-F238E27FC236}">
                <a16:creationId xmlns:a16="http://schemas.microsoft.com/office/drawing/2014/main" id="{01445352-F363-CB41-8AD4-E3E93D8006C8}"/>
              </a:ext>
            </a:extLst>
          </p:cNvPr>
          <p:cNvSpPr>
            <a:spLocks noGrp="1"/>
          </p:cNvSpPr>
          <p:nvPr>
            <p:ph type="body" sz="quarter" idx="24"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
        <p:nvSpPr>
          <p:cNvPr id="8" name="Table Placeholder 7">
            <a:extLst>
              <a:ext uri="{FF2B5EF4-FFF2-40B4-BE49-F238E27FC236}">
                <a16:creationId xmlns:a16="http://schemas.microsoft.com/office/drawing/2014/main" id="{38C5BDF6-5A48-0941-BCC0-A8FC8B27E1C8}"/>
              </a:ext>
            </a:extLst>
          </p:cNvPr>
          <p:cNvSpPr>
            <a:spLocks noGrp="1"/>
          </p:cNvSpPr>
          <p:nvPr>
            <p:ph type="tbl" sz="quarter" idx="27" hasCustomPrompt="1"/>
          </p:nvPr>
        </p:nvSpPr>
        <p:spPr>
          <a:xfrm>
            <a:off x="5065713" y="2011363"/>
            <a:ext cx="6665912" cy="3649662"/>
          </a:xfrm>
        </p:spPr>
        <p:txBody>
          <a:bodyPr anchor="ctr">
            <a:normAutofit/>
          </a:bodyPr>
          <a:lstStyle>
            <a:lvl1pPr algn="ctr">
              <a:defRPr sz="2000">
                <a:solidFill>
                  <a:srgbClr val="E63888"/>
                </a:solidFill>
              </a:defRPr>
            </a:lvl1pPr>
          </a:lstStyle>
          <a:p>
            <a:r>
              <a:rPr lang="en-US"/>
              <a:t>Insert table</a:t>
            </a:r>
          </a:p>
        </p:txBody>
      </p:sp>
    </p:spTree>
    <p:extLst>
      <p:ext uri="{BB962C8B-B14F-4D97-AF65-F5344CB8AC3E}">
        <p14:creationId xmlns:p14="http://schemas.microsoft.com/office/powerpoint/2010/main" val="692119884"/>
      </p:ext>
    </p:extLst>
  </p:cSld>
  <p:clrMapOvr>
    <a:masterClrMapping/>
  </p:clrMapOvr>
</p:sldLayout>
</file>

<file path=ppt/slideLayouts/slideLayout1882.xml><?xml version="1.0" encoding="utf-8"?>
<p:sldLayout xmlns:a="http://schemas.openxmlformats.org/drawingml/2006/main" xmlns:r="http://schemas.openxmlformats.org/officeDocument/2006/relationships" xmlns:p="http://schemas.openxmlformats.org/presentationml/2006/main" preserve="1" userDrawn="1">
  <p:cSld name="3-Column">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15026F5-BBBA-D749-BB21-D11CDE00D81C}"/>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grpSp>
        <p:nvGrpSpPr>
          <p:cNvPr id="4" name="Group 3">
            <a:extLst>
              <a:ext uri="{FF2B5EF4-FFF2-40B4-BE49-F238E27FC236}">
                <a16:creationId xmlns:a16="http://schemas.microsoft.com/office/drawing/2014/main" id="{A7FE5900-BE05-5943-9CE8-026C50683845}"/>
              </a:ext>
            </a:extLst>
          </p:cNvPr>
          <p:cNvGrpSpPr/>
          <p:nvPr userDrawn="1"/>
        </p:nvGrpSpPr>
        <p:grpSpPr>
          <a:xfrm>
            <a:off x="640638" y="1857583"/>
            <a:ext cx="3248748" cy="886691"/>
            <a:chOff x="842961" y="2078183"/>
            <a:chExt cx="3248748" cy="886691"/>
          </a:xfrm>
        </p:grpSpPr>
        <p:sp>
          <p:nvSpPr>
            <p:cNvPr id="5" name="Arrow: Right 4">
              <a:extLst>
                <a:ext uri="{FF2B5EF4-FFF2-40B4-BE49-F238E27FC236}">
                  <a16:creationId xmlns:a16="http://schemas.microsoft.com/office/drawing/2014/main" id="{9E31E2A0-71E7-A54D-8BC7-653B729B08AB}"/>
                </a:ext>
              </a:extLst>
            </p:cNvPr>
            <p:cNvSpPr/>
            <p:nvPr userDrawn="1"/>
          </p:nvSpPr>
          <p:spPr>
            <a:xfrm>
              <a:off x="842961" y="2078183"/>
              <a:ext cx="3248748" cy="886691"/>
            </a:xfrm>
            <a:prstGeom prst="rightArrow">
              <a:avLst>
                <a:gd name="adj1" fmla="val 17866"/>
                <a:gd name="adj2" fmla="val 48958"/>
              </a:avLst>
            </a:prstGeom>
            <a:solidFill>
              <a:srgbClr val="E63888"/>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solidFill>
                  <a:srgbClr val="E63888"/>
                </a:solidFill>
              </a:endParaRPr>
            </a:p>
          </p:txBody>
        </p:sp>
        <p:sp>
          <p:nvSpPr>
            <p:cNvPr id="6" name="Rectangle: Rounded Corners 6">
              <a:extLst>
                <a:ext uri="{FF2B5EF4-FFF2-40B4-BE49-F238E27FC236}">
                  <a16:creationId xmlns:a16="http://schemas.microsoft.com/office/drawing/2014/main" id="{E377CB9C-CCFD-F743-B842-3C5EB91C7FA7}"/>
                </a:ext>
              </a:extLst>
            </p:cNvPr>
            <p:cNvSpPr/>
            <p:nvPr userDrawn="1"/>
          </p:nvSpPr>
          <p:spPr>
            <a:xfrm>
              <a:off x="842961" y="2234662"/>
              <a:ext cx="2971657" cy="567769"/>
            </a:xfrm>
            <a:prstGeom prst="roundRect">
              <a:avLst/>
            </a:prstGeom>
            <a:solidFill>
              <a:srgbClr val="E63888"/>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sz="1700" b="1"/>
            </a:p>
          </p:txBody>
        </p:sp>
      </p:grpSp>
      <p:grpSp>
        <p:nvGrpSpPr>
          <p:cNvPr id="7" name="Group 6">
            <a:extLst>
              <a:ext uri="{FF2B5EF4-FFF2-40B4-BE49-F238E27FC236}">
                <a16:creationId xmlns:a16="http://schemas.microsoft.com/office/drawing/2014/main" id="{0F5C181A-8DD9-D849-8F7A-BA601F5DE69E}"/>
              </a:ext>
            </a:extLst>
          </p:cNvPr>
          <p:cNvGrpSpPr/>
          <p:nvPr userDrawn="1"/>
        </p:nvGrpSpPr>
        <p:grpSpPr>
          <a:xfrm>
            <a:off x="4471621" y="1857583"/>
            <a:ext cx="3248748" cy="886691"/>
            <a:chOff x="842961" y="2078183"/>
            <a:chExt cx="3248748" cy="886691"/>
          </a:xfrm>
          <a:solidFill>
            <a:schemeClr val="accent3"/>
          </a:solidFill>
        </p:grpSpPr>
        <p:sp>
          <p:nvSpPr>
            <p:cNvPr id="8" name="Arrow: Right 23">
              <a:extLst>
                <a:ext uri="{FF2B5EF4-FFF2-40B4-BE49-F238E27FC236}">
                  <a16:creationId xmlns:a16="http://schemas.microsoft.com/office/drawing/2014/main" id="{C9E3BAA7-2706-C347-8559-5E63901858FA}"/>
                </a:ext>
              </a:extLst>
            </p:cNvPr>
            <p:cNvSpPr/>
            <p:nvPr userDrawn="1"/>
          </p:nvSpPr>
          <p:spPr>
            <a:xfrm>
              <a:off x="842961" y="2078183"/>
              <a:ext cx="3248748" cy="886691"/>
            </a:xfrm>
            <a:prstGeom prst="rightArrow">
              <a:avLst>
                <a:gd name="adj1" fmla="val 17866"/>
                <a:gd name="adj2" fmla="val 48958"/>
              </a:avLst>
            </a:prstGeom>
            <a:solidFill>
              <a:srgbClr val="B01685"/>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p>
          </p:txBody>
        </p:sp>
        <p:sp>
          <p:nvSpPr>
            <p:cNvPr id="9" name="Rectangle: Rounded Corners 25">
              <a:extLst>
                <a:ext uri="{FF2B5EF4-FFF2-40B4-BE49-F238E27FC236}">
                  <a16:creationId xmlns:a16="http://schemas.microsoft.com/office/drawing/2014/main" id="{4240BAAC-5D5C-A844-942F-33A20C89307E}"/>
                </a:ext>
              </a:extLst>
            </p:cNvPr>
            <p:cNvSpPr/>
            <p:nvPr userDrawn="1"/>
          </p:nvSpPr>
          <p:spPr>
            <a:xfrm>
              <a:off x="842961" y="2234662"/>
              <a:ext cx="2971657" cy="567769"/>
            </a:xfrm>
            <a:prstGeom prst="roundRect">
              <a:avLst/>
            </a:prstGeom>
            <a:solidFill>
              <a:srgbClr val="B01685"/>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800" b="1"/>
            </a:p>
          </p:txBody>
        </p:sp>
      </p:grpSp>
      <p:grpSp>
        <p:nvGrpSpPr>
          <p:cNvPr id="10" name="Group 9">
            <a:extLst>
              <a:ext uri="{FF2B5EF4-FFF2-40B4-BE49-F238E27FC236}">
                <a16:creationId xmlns:a16="http://schemas.microsoft.com/office/drawing/2014/main" id="{E7AB585D-30DA-374D-A868-96B029A9BC91}"/>
              </a:ext>
            </a:extLst>
          </p:cNvPr>
          <p:cNvGrpSpPr/>
          <p:nvPr userDrawn="1"/>
        </p:nvGrpSpPr>
        <p:grpSpPr>
          <a:xfrm>
            <a:off x="8302615" y="1857583"/>
            <a:ext cx="3248748" cy="886691"/>
            <a:chOff x="842961" y="2078183"/>
            <a:chExt cx="3248748" cy="886691"/>
          </a:xfrm>
          <a:solidFill>
            <a:srgbClr val="426DA9"/>
          </a:solidFill>
        </p:grpSpPr>
        <p:sp>
          <p:nvSpPr>
            <p:cNvPr id="11" name="Arrow: Right 29">
              <a:extLst>
                <a:ext uri="{FF2B5EF4-FFF2-40B4-BE49-F238E27FC236}">
                  <a16:creationId xmlns:a16="http://schemas.microsoft.com/office/drawing/2014/main" id="{724C2C8E-8CDF-6C4F-8D3F-C74921E0452E}"/>
                </a:ext>
              </a:extLst>
            </p:cNvPr>
            <p:cNvSpPr/>
            <p:nvPr userDrawn="1"/>
          </p:nvSpPr>
          <p:spPr>
            <a:xfrm>
              <a:off x="842961" y="2078183"/>
              <a:ext cx="3248748" cy="886691"/>
            </a:xfrm>
            <a:prstGeom prst="rightArrow">
              <a:avLst>
                <a:gd name="adj1" fmla="val 17866"/>
                <a:gd name="adj2" fmla="val 48958"/>
              </a:avLst>
            </a:prstGeom>
            <a:grp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p>
          </p:txBody>
        </p:sp>
        <p:sp>
          <p:nvSpPr>
            <p:cNvPr id="12" name="Rectangle: Rounded Corners 30">
              <a:extLst>
                <a:ext uri="{FF2B5EF4-FFF2-40B4-BE49-F238E27FC236}">
                  <a16:creationId xmlns:a16="http://schemas.microsoft.com/office/drawing/2014/main" id="{09E6DF47-6485-3146-AB2C-BFF41F1E97E9}"/>
                </a:ext>
              </a:extLst>
            </p:cNvPr>
            <p:cNvSpPr/>
            <p:nvPr userDrawn="1"/>
          </p:nvSpPr>
          <p:spPr>
            <a:xfrm>
              <a:off x="842961" y="2234662"/>
              <a:ext cx="2971657" cy="567769"/>
            </a:xfrm>
            <a:prstGeom prst="roundRect">
              <a:avLst/>
            </a:prstGeom>
            <a:grp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800" b="1"/>
            </a:p>
          </p:txBody>
        </p:sp>
      </p:grpSp>
      <p:sp>
        <p:nvSpPr>
          <p:cNvPr id="13" name="Text Placeholder 3">
            <a:extLst>
              <a:ext uri="{FF2B5EF4-FFF2-40B4-BE49-F238E27FC236}">
                <a16:creationId xmlns:a16="http://schemas.microsoft.com/office/drawing/2014/main" id="{EF18F3A3-7A6C-404E-9BEC-40197828B32A}"/>
              </a:ext>
            </a:extLst>
          </p:cNvPr>
          <p:cNvSpPr>
            <a:spLocks noGrp="1"/>
          </p:cNvSpPr>
          <p:nvPr>
            <p:ph type="body" sz="quarter" idx="27" hasCustomPrompt="1"/>
          </p:nvPr>
        </p:nvSpPr>
        <p:spPr>
          <a:xfrm>
            <a:off x="8402112" y="2097150"/>
            <a:ext cx="2731510" cy="393700"/>
          </a:xfrm>
        </p:spPr>
        <p:txBody>
          <a:bodyPr lIns="0" rIns="0" anchor="ctr">
            <a:normAutofit/>
          </a:bodyPr>
          <a:lstStyle>
            <a:lvl1pPr algn="ctr">
              <a:defRPr sz="1800" b="1">
                <a:solidFill>
                  <a:schemeClr val="bg1"/>
                </a:solidFill>
              </a:defRPr>
            </a:lvl1pPr>
          </a:lstStyle>
          <a:p>
            <a:pPr lvl="0"/>
            <a:r>
              <a:rPr lang="en-US"/>
              <a:t>Title preset in 18pt bold</a:t>
            </a:r>
          </a:p>
        </p:txBody>
      </p:sp>
      <p:sp>
        <p:nvSpPr>
          <p:cNvPr id="14" name="Text Placeholder 3">
            <a:extLst>
              <a:ext uri="{FF2B5EF4-FFF2-40B4-BE49-F238E27FC236}">
                <a16:creationId xmlns:a16="http://schemas.microsoft.com/office/drawing/2014/main" id="{D79299A0-7744-8A4F-8DD2-9389F031437D}"/>
              </a:ext>
            </a:extLst>
          </p:cNvPr>
          <p:cNvSpPr>
            <a:spLocks noGrp="1"/>
          </p:cNvSpPr>
          <p:nvPr>
            <p:ph type="body" sz="quarter" idx="28" hasCustomPrompt="1"/>
          </p:nvPr>
        </p:nvSpPr>
        <p:spPr>
          <a:xfrm>
            <a:off x="4563058" y="2097150"/>
            <a:ext cx="2731510" cy="393700"/>
          </a:xfrm>
        </p:spPr>
        <p:txBody>
          <a:bodyPr lIns="0" rIns="0" anchor="ctr">
            <a:normAutofit/>
          </a:bodyPr>
          <a:lstStyle>
            <a:lvl1pPr algn="ctr">
              <a:defRPr sz="1800" b="1">
                <a:solidFill>
                  <a:schemeClr val="bg1"/>
                </a:solidFill>
              </a:defRPr>
            </a:lvl1pPr>
          </a:lstStyle>
          <a:p>
            <a:pPr lvl="0"/>
            <a:r>
              <a:rPr lang="en-US"/>
              <a:t>Title preset in 18pt bold</a:t>
            </a:r>
          </a:p>
        </p:txBody>
      </p:sp>
      <p:sp>
        <p:nvSpPr>
          <p:cNvPr id="15" name="Text Placeholder 3">
            <a:extLst>
              <a:ext uri="{FF2B5EF4-FFF2-40B4-BE49-F238E27FC236}">
                <a16:creationId xmlns:a16="http://schemas.microsoft.com/office/drawing/2014/main" id="{EF5C3E1D-0191-8E47-BDD9-C9C86B107864}"/>
              </a:ext>
            </a:extLst>
          </p:cNvPr>
          <p:cNvSpPr>
            <a:spLocks noGrp="1"/>
          </p:cNvSpPr>
          <p:nvPr>
            <p:ph type="body" sz="quarter" idx="29" hasCustomPrompt="1"/>
          </p:nvPr>
        </p:nvSpPr>
        <p:spPr>
          <a:xfrm>
            <a:off x="712292" y="2097150"/>
            <a:ext cx="2731510" cy="393700"/>
          </a:xfrm>
        </p:spPr>
        <p:txBody>
          <a:bodyPr lIns="0" rIns="0" anchor="ctr">
            <a:normAutofit/>
          </a:bodyPr>
          <a:lstStyle>
            <a:lvl1pPr algn="ctr">
              <a:defRPr sz="1800" b="1">
                <a:solidFill>
                  <a:schemeClr val="bg1"/>
                </a:solidFill>
              </a:defRPr>
            </a:lvl1pPr>
          </a:lstStyle>
          <a:p>
            <a:pPr lvl="0"/>
            <a:r>
              <a:rPr lang="en-US"/>
              <a:t>Title preset in 18pt bold</a:t>
            </a:r>
          </a:p>
        </p:txBody>
      </p:sp>
      <p:sp>
        <p:nvSpPr>
          <p:cNvPr id="16" name="Text Placeholder 3">
            <a:extLst>
              <a:ext uri="{FF2B5EF4-FFF2-40B4-BE49-F238E27FC236}">
                <a16:creationId xmlns:a16="http://schemas.microsoft.com/office/drawing/2014/main" id="{F8614F00-7E24-7942-B84E-5066D9CB6120}"/>
              </a:ext>
            </a:extLst>
          </p:cNvPr>
          <p:cNvSpPr>
            <a:spLocks noGrp="1"/>
          </p:cNvSpPr>
          <p:nvPr>
            <p:ph type="body" sz="quarter" idx="30" hasCustomPrompt="1"/>
          </p:nvPr>
        </p:nvSpPr>
        <p:spPr>
          <a:xfrm>
            <a:off x="640637" y="2900753"/>
            <a:ext cx="3248747" cy="2930525"/>
          </a:xfrm>
        </p:spPr>
        <p:txBody>
          <a:bodyPr>
            <a:normAutofit/>
          </a:bodyPr>
          <a:lstStyle>
            <a:lvl1pPr marL="176213" indent="-176213">
              <a:lnSpc>
                <a:spcPct val="110000"/>
              </a:lnSpc>
              <a:buFont typeface="Arial" panose="020B0604020202020204" pitchFamily="34" charset="0"/>
              <a:buChar char="•"/>
              <a:tabLst/>
              <a:defRPr sz="1600" b="0">
                <a:solidFill>
                  <a:srgbClr val="63666A"/>
                </a:solidFill>
              </a:defRPr>
            </a:lvl1pPr>
            <a:lvl2pPr marL="174625" indent="-174625">
              <a:lnSpc>
                <a:spcPct val="110000"/>
              </a:lnSpc>
              <a:buFont typeface="Arial" panose="020B0604020202020204" pitchFamily="34" charset="0"/>
              <a:buChar char="•"/>
              <a:tabLst/>
              <a:defRPr sz="1600"/>
            </a:lvl2pPr>
            <a:lvl3pPr marL="347472" indent="-169863">
              <a:lnSpc>
                <a:spcPct val="110000"/>
              </a:lnSpc>
              <a:buFont typeface="System Font Regular"/>
              <a:buChar char="–"/>
              <a:tabLst/>
              <a:defRPr sz="1600">
                <a:solidFill>
                  <a:srgbClr val="63666A"/>
                </a:solidFill>
              </a:defRPr>
            </a:lvl3pPr>
            <a:lvl4pPr marL="521208" indent="-169863">
              <a:lnSpc>
                <a:spcPct val="110000"/>
              </a:lnSpc>
              <a:buFont typeface="Arial" panose="020B0604020202020204" pitchFamily="34" charset="0"/>
              <a:buChar char="•"/>
              <a:tabLst/>
              <a:defRPr sz="1600">
                <a:solidFill>
                  <a:srgbClr val="63666A"/>
                </a:solidFill>
              </a:defRPr>
            </a:lvl4pPr>
            <a:lvl5pPr marL="694944" indent="-169863">
              <a:lnSpc>
                <a:spcPct val="110000"/>
              </a:lnSpc>
              <a:buFont typeface="System Font Regular"/>
              <a:buChar char="–"/>
              <a:tabLst/>
              <a:defRPr sz="1600">
                <a:solidFill>
                  <a:srgbClr val="63666A"/>
                </a:solidFill>
              </a:defRPr>
            </a:lvl5pPr>
          </a:lstStyle>
          <a:p>
            <a:pPr lvl="0"/>
            <a:r>
              <a:rPr lang="en-US"/>
              <a:t>First level</a:t>
            </a:r>
          </a:p>
          <a:p>
            <a:pPr lvl="2"/>
            <a:r>
              <a:rPr lang="en-US"/>
              <a:t>Second level</a:t>
            </a:r>
          </a:p>
          <a:p>
            <a:pPr lvl="3"/>
            <a:r>
              <a:rPr lang="en-US"/>
              <a:t>Third level</a:t>
            </a:r>
          </a:p>
          <a:p>
            <a:pPr lvl="4"/>
            <a:r>
              <a:rPr lang="en-US"/>
              <a:t>Fourth level</a:t>
            </a:r>
          </a:p>
        </p:txBody>
      </p:sp>
      <p:sp>
        <p:nvSpPr>
          <p:cNvPr id="17" name="Text Placeholder 3">
            <a:extLst>
              <a:ext uri="{FF2B5EF4-FFF2-40B4-BE49-F238E27FC236}">
                <a16:creationId xmlns:a16="http://schemas.microsoft.com/office/drawing/2014/main" id="{7C7100CF-3FE9-494C-BB28-D8387C862C9B}"/>
              </a:ext>
            </a:extLst>
          </p:cNvPr>
          <p:cNvSpPr>
            <a:spLocks noGrp="1"/>
          </p:cNvSpPr>
          <p:nvPr>
            <p:ph type="body" sz="quarter" idx="31" hasCustomPrompt="1"/>
          </p:nvPr>
        </p:nvSpPr>
        <p:spPr>
          <a:xfrm>
            <a:off x="4471619" y="2900753"/>
            <a:ext cx="3248747" cy="2930525"/>
          </a:xfrm>
        </p:spPr>
        <p:txBody>
          <a:bodyPr>
            <a:normAutofit/>
          </a:bodyPr>
          <a:lstStyle>
            <a:lvl1pPr marL="176213" indent="-176213">
              <a:lnSpc>
                <a:spcPct val="110000"/>
              </a:lnSpc>
              <a:buFont typeface="Arial" panose="020B0604020202020204" pitchFamily="34" charset="0"/>
              <a:buChar char="•"/>
              <a:tabLst/>
              <a:defRPr sz="1600" b="0">
                <a:solidFill>
                  <a:srgbClr val="63666A"/>
                </a:solidFill>
              </a:defRPr>
            </a:lvl1pPr>
            <a:lvl2pPr marL="174625" indent="-174625">
              <a:lnSpc>
                <a:spcPct val="110000"/>
              </a:lnSpc>
              <a:buFont typeface="Arial" panose="020B0604020202020204" pitchFamily="34" charset="0"/>
              <a:buChar char="•"/>
              <a:tabLst/>
              <a:defRPr sz="1600"/>
            </a:lvl2pPr>
            <a:lvl3pPr marL="347472" indent="-173038">
              <a:lnSpc>
                <a:spcPct val="110000"/>
              </a:lnSpc>
              <a:buFont typeface="System Font Regular"/>
              <a:buChar char="–"/>
              <a:tabLst/>
              <a:defRPr sz="1600">
                <a:solidFill>
                  <a:srgbClr val="63666A"/>
                </a:solidFill>
              </a:defRPr>
            </a:lvl3pPr>
            <a:lvl4pPr marL="521208" indent="-169863">
              <a:lnSpc>
                <a:spcPct val="110000"/>
              </a:lnSpc>
              <a:buFont typeface="Arial" panose="020B0604020202020204" pitchFamily="34" charset="0"/>
              <a:buChar char="•"/>
              <a:tabLst/>
              <a:defRPr sz="1600">
                <a:solidFill>
                  <a:srgbClr val="63666A"/>
                </a:solidFill>
              </a:defRPr>
            </a:lvl4pPr>
            <a:lvl5pPr marL="694944" indent="-169863">
              <a:lnSpc>
                <a:spcPct val="110000"/>
              </a:lnSpc>
              <a:buFont typeface="System Font Regular"/>
              <a:buChar char="–"/>
              <a:tabLst/>
              <a:defRPr sz="1600">
                <a:solidFill>
                  <a:srgbClr val="63666A"/>
                </a:solidFill>
              </a:defRPr>
            </a:lvl5pPr>
          </a:lstStyle>
          <a:p>
            <a:pPr lvl="0"/>
            <a:r>
              <a:rPr lang="en-US"/>
              <a:t>First level</a:t>
            </a:r>
          </a:p>
          <a:p>
            <a:pPr lvl="2"/>
            <a:r>
              <a:rPr lang="en-US"/>
              <a:t>Second level</a:t>
            </a:r>
          </a:p>
          <a:p>
            <a:pPr lvl="3"/>
            <a:r>
              <a:rPr lang="en-US"/>
              <a:t>Third level</a:t>
            </a:r>
          </a:p>
          <a:p>
            <a:pPr lvl="4"/>
            <a:r>
              <a:rPr lang="en-US"/>
              <a:t>Fourth level</a:t>
            </a:r>
          </a:p>
        </p:txBody>
      </p:sp>
      <p:sp>
        <p:nvSpPr>
          <p:cNvPr id="18" name="Text Placeholder 3">
            <a:extLst>
              <a:ext uri="{FF2B5EF4-FFF2-40B4-BE49-F238E27FC236}">
                <a16:creationId xmlns:a16="http://schemas.microsoft.com/office/drawing/2014/main" id="{C53813F6-479B-D347-9AA1-E09B838EFAF8}"/>
              </a:ext>
            </a:extLst>
          </p:cNvPr>
          <p:cNvSpPr>
            <a:spLocks noGrp="1"/>
          </p:cNvSpPr>
          <p:nvPr>
            <p:ph type="body" sz="quarter" idx="32" hasCustomPrompt="1"/>
          </p:nvPr>
        </p:nvSpPr>
        <p:spPr>
          <a:xfrm>
            <a:off x="8302610" y="2900753"/>
            <a:ext cx="3248747" cy="2930525"/>
          </a:xfrm>
        </p:spPr>
        <p:txBody>
          <a:bodyPr>
            <a:normAutofit/>
          </a:bodyPr>
          <a:lstStyle>
            <a:lvl1pPr marL="176213" indent="-176213">
              <a:lnSpc>
                <a:spcPct val="110000"/>
              </a:lnSpc>
              <a:buFont typeface="Arial" panose="020B0604020202020204" pitchFamily="34" charset="0"/>
              <a:buChar char="•"/>
              <a:tabLst/>
              <a:defRPr sz="1600" b="0">
                <a:solidFill>
                  <a:srgbClr val="63666A"/>
                </a:solidFill>
              </a:defRPr>
            </a:lvl1pPr>
            <a:lvl2pPr marL="174625" indent="-174625">
              <a:lnSpc>
                <a:spcPct val="110000"/>
              </a:lnSpc>
              <a:buFont typeface="Arial" panose="020B0604020202020204" pitchFamily="34" charset="0"/>
              <a:buChar char="•"/>
              <a:tabLst/>
              <a:defRPr sz="1600"/>
            </a:lvl2pPr>
            <a:lvl3pPr marL="347472" indent="-169863">
              <a:lnSpc>
                <a:spcPct val="110000"/>
              </a:lnSpc>
              <a:buFont typeface="System Font Regular"/>
              <a:buChar char="–"/>
              <a:tabLst/>
              <a:defRPr sz="1600">
                <a:solidFill>
                  <a:srgbClr val="63666A"/>
                </a:solidFill>
              </a:defRPr>
            </a:lvl3pPr>
            <a:lvl4pPr marL="520700" indent="-169863">
              <a:lnSpc>
                <a:spcPct val="110000"/>
              </a:lnSpc>
              <a:buFont typeface="Arial" panose="020B0604020202020204" pitchFamily="34" charset="0"/>
              <a:buChar char="•"/>
              <a:tabLst/>
              <a:defRPr sz="1600">
                <a:solidFill>
                  <a:srgbClr val="63666A"/>
                </a:solidFill>
              </a:defRPr>
            </a:lvl4pPr>
            <a:lvl5pPr marL="694944" indent="-173736">
              <a:lnSpc>
                <a:spcPct val="110000"/>
              </a:lnSpc>
              <a:buFont typeface="System Font Regular"/>
              <a:buChar char="–"/>
              <a:tabLst/>
              <a:defRPr sz="1600">
                <a:solidFill>
                  <a:srgbClr val="63666A"/>
                </a:solidFill>
              </a:defRPr>
            </a:lvl5pPr>
          </a:lstStyle>
          <a:p>
            <a:pPr lvl="0"/>
            <a:r>
              <a:rPr lang="en-US"/>
              <a:t>First level</a:t>
            </a:r>
          </a:p>
          <a:p>
            <a:pPr lvl="2"/>
            <a:r>
              <a:rPr lang="en-US"/>
              <a:t>Second level</a:t>
            </a:r>
          </a:p>
          <a:p>
            <a:pPr lvl="3"/>
            <a:r>
              <a:rPr lang="en-US"/>
              <a:t>Third level</a:t>
            </a:r>
          </a:p>
          <a:p>
            <a:pPr lvl="4"/>
            <a:r>
              <a:rPr lang="en-US"/>
              <a:t>Fourth level</a:t>
            </a:r>
          </a:p>
        </p:txBody>
      </p:sp>
      <p:sp>
        <p:nvSpPr>
          <p:cNvPr id="19" name="Title 1">
            <a:extLst>
              <a:ext uri="{FF2B5EF4-FFF2-40B4-BE49-F238E27FC236}">
                <a16:creationId xmlns:a16="http://schemas.microsoft.com/office/drawing/2014/main" id="{8418D6D3-C734-EF43-87BB-79F732AF8811}"/>
              </a:ext>
            </a:extLst>
          </p:cNvPr>
          <p:cNvSpPr>
            <a:spLocks noGrp="1"/>
          </p:cNvSpPr>
          <p:nvPr>
            <p:ph type="title" hasCustomPrompt="1"/>
          </p:nvPr>
        </p:nvSpPr>
        <p:spPr>
          <a:xfrm>
            <a:off x="457200" y="457201"/>
            <a:ext cx="11274552" cy="508000"/>
          </a:xfrm>
        </p:spPr>
        <p:txBody>
          <a:bodyPr/>
          <a:lstStyle>
            <a:lvl1pPr>
              <a:defRPr>
                <a:solidFill>
                  <a:srgbClr val="1D4F91"/>
                </a:solidFill>
              </a:defRPr>
            </a:lvl1pPr>
          </a:lstStyle>
          <a:p>
            <a:r>
              <a:rPr lang="en-US"/>
              <a:t>Headline preset in 32pt bolded for emphasis</a:t>
            </a:r>
          </a:p>
        </p:txBody>
      </p:sp>
      <p:sp>
        <p:nvSpPr>
          <p:cNvPr id="20" name="Text Placeholder 5">
            <a:extLst>
              <a:ext uri="{FF2B5EF4-FFF2-40B4-BE49-F238E27FC236}">
                <a16:creationId xmlns:a16="http://schemas.microsoft.com/office/drawing/2014/main" id="{1A107D05-2A7D-894E-8343-DAA898DFB830}"/>
              </a:ext>
            </a:extLst>
          </p:cNvPr>
          <p:cNvSpPr>
            <a:spLocks noGrp="1"/>
          </p:cNvSpPr>
          <p:nvPr>
            <p:ph type="body" sz="quarter" idx="24"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Tree>
    <p:extLst>
      <p:ext uri="{BB962C8B-B14F-4D97-AF65-F5344CB8AC3E}">
        <p14:creationId xmlns:p14="http://schemas.microsoft.com/office/powerpoint/2010/main" val="3745381006"/>
      </p:ext>
    </p:extLst>
  </p:cSld>
  <p:clrMapOvr>
    <a:masterClrMapping/>
  </p:clrMapOvr>
</p:sldLayout>
</file>

<file path=ppt/slideLayouts/slideLayout1883.xml><?xml version="1.0" encoding="utf-8"?>
<p:sldLayout xmlns:a="http://schemas.openxmlformats.org/drawingml/2006/main" xmlns:r="http://schemas.openxmlformats.org/officeDocument/2006/relationships" xmlns:p="http://schemas.openxmlformats.org/presentationml/2006/main" preserve="1" userDrawn="1">
  <p:cSld name="1_3-Column">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15026F5-BBBA-D749-BB21-D11CDE00D81C}"/>
              </a:ext>
            </a:extLst>
          </p:cNvPr>
          <p:cNvSpPr>
            <a:spLocks noGrp="1"/>
          </p:cNvSpPr>
          <p:nvPr>
            <p:ph type="ftr" sz="quarter" idx="10"/>
          </p:nvPr>
        </p:nvSpPr>
        <p:spPr>
          <a:xfrm>
            <a:off x="457200" y="6272784"/>
            <a:ext cx="2862455" cy="292608"/>
          </a:xfrm>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grpSp>
        <p:nvGrpSpPr>
          <p:cNvPr id="4" name="Group 3">
            <a:extLst>
              <a:ext uri="{FF2B5EF4-FFF2-40B4-BE49-F238E27FC236}">
                <a16:creationId xmlns:a16="http://schemas.microsoft.com/office/drawing/2014/main" id="{A7FE5900-BE05-5943-9CE8-026C50683845}"/>
              </a:ext>
            </a:extLst>
          </p:cNvPr>
          <p:cNvGrpSpPr/>
          <p:nvPr userDrawn="1"/>
        </p:nvGrpSpPr>
        <p:grpSpPr>
          <a:xfrm>
            <a:off x="640639" y="1857583"/>
            <a:ext cx="2259986" cy="886691"/>
            <a:chOff x="842961" y="2078183"/>
            <a:chExt cx="3248748" cy="886691"/>
          </a:xfrm>
        </p:grpSpPr>
        <p:sp>
          <p:nvSpPr>
            <p:cNvPr id="5" name="Arrow: Right 4">
              <a:extLst>
                <a:ext uri="{FF2B5EF4-FFF2-40B4-BE49-F238E27FC236}">
                  <a16:creationId xmlns:a16="http://schemas.microsoft.com/office/drawing/2014/main" id="{9E31E2A0-71E7-A54D-8BC7-653B729B08AB}"/>
                </a:ext>
              </a:extLst>
            </p:cNvPr>
            <p:cNvSpPr/>
            <p:nvPr userDrawn="1"/>
          </p:nvSpPr>
          <p:spPr>
            <a:xfrm>
              <a:off x="842961" y="2078183"/>
              <a:ext cx="3248748" cy="886691"/>
            </a:xfrm>
            <a:prstGeom prst="rightArrow">
              <a:avLst>
                <a:gd name="adj1" fmla="val 17866"/>
                <a:gd name="adj2" fmla="val 48958"/>
              </a:avLst>
            </a:prstGeom>
            <a:solidFill>
              <a:srgbClr val="E63888"/>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solidFill>
                  <a:srgbClr val="E63888"/>
                </a:solidFill>
              </a:endParaRPr>
            </a:p>
          </p:txBody>
        </p:sp>
        <p:sp>
          <p:nvSpPr>
            <p:cNvPr id="6" name="Rectangle: Rounded Corners 6">
              <a:extLst>
                <a:ext uri="{FF2B5EF4-FFF2-40B4-BE49-F238E27FC236}">
                  <a16:creationId xmlns:a16="http://schemas.microsoft.com/office/drawing/2014/main" id="{E377CB9C-CCFD-F743-B842-3C5EB91C7FA7}"/>
                </a:ext>
              </a:extLst>
            </p:cNvPr>
            <p:cNvSpPr/>
            <p:nvPr userDrawn="1"/>
          </p:nvSpPr>
          <p:spPr>
            <a:xfrm>
              <a:off x="842961" y="2234662"/>
              <a:ext cx="2834513" cy="567769"/>
            </a:xfrm>
            <a:prstGeom prst="roundRect">
              <a:avLst/>
            </a:prstGeom>
            <a:solidFill>
              <a:srgbClr val="E63888"/>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sz="1700" b="1"/>
            </a:p>
          </p:txBody>
        </p:sp>
      </p:grpSp>
      <p:grpSp>
        <p:nvGrpSpPr>
          <p:cNvPr id="7" name="Group 6">
            <a:extLst>
              <a:ext uri="{FF2B5EF4-FFF2-40B4-BE49-F238E27FC236}">
                <a16:creationId xmlns:a16="http://schemas.microsoft.com/office/drawing/2014/main" id="{0F5C181A-8DD9-D849-8F7A-BA601F5DE69E}"/>
              </a:ext>
            </a:extLst>
          </p:cNvPr>
          <p:cNvGrpSpPr/>
          <p:nvPr userDrawn="1"/>
        </p:nvGrpSpPr>
        <p:grpSpPr>
          <a:xfrm>
            <a:off x="3341628" y="1857583"/>
            <a:ext cx="2259987" cy="886691"/>
            <a:chOff x="842961" y="2078183"/>
            <a:chExt cx="3248748" cy="886691"/>
          </a:xfrm>
          <a:solidFill>
            <a:schemeClr val="accent3"/>
          </a:solidFill>
        </p:grpSpPr>
        <p:sp>
          <p:nvSpPr>
            <p:cNvPr id="8" name="Arrow: Right 23">
              <a:extLst>
                <a:ext uri="{FF2B5EF4-FFF2-40B4-BE49-F238E27FC236}">
                  <a16:creationId xmlns:a16="http://schemas.microsoft.com/office/drawing/2014/main" id="{C9E3BAA7-2706-C347-8559-5E63901858FA}"/>
                </a:ext>
              </a:extLst>
            </p:cNvPr>
            <p:cNvSpPr/>
            <p:nvPr userDrawn="1"/>
          </p:nvSpPr>
          <p:spPr>
            <a:xfrm>
              <a:off x="842961" y="2078183"/>
              <a:ext cx="3248748" cy="886691"/>
            </a:xfrm>
            <a:prstGeom prst="rightArrow">
              <a:avLst>
                <a:gd name="adj1" fmla="val 17866"/>
                <a:gd name="adj2" fmla="val 48958"/>
              </a:avLst>
            </a:prstGeom>
            <a:solidFill>
              <a:srgbClr val="B01685"/>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p>
          </p:txBody>
        </p:sp>
        <p:sp>
          <p:nvSpPr>
            <p:cNvPr id="9" name="Rectangle: Rounded Corners 25">
              <a:extLst>
                <a:ext uri="{FF2B5EF4-FFF2-40B4-BE49-F238E27FC236}">
                  <a16:creationId xmlns:a16="http://schemas.microsoft.com/office/drawing/2014/main" id="{4240BAAC-5D5C-A844-942F-33A20C89307E}"/>
                </a:ext>
              </a:extLst>
            </p:cNvPr>
            <p:cNvSpPr/>
            <p:nvPr userDrawn="1"/>
          </p:nvSpPr>
          <p:spPr>
            <a:xfrm>
              <a:off x="842962" y="2234662"/>
              <a:ext cx="2751441" cy="567769"/>
            </a:xfrm>
            <a:prstGeom prst="roundRect">
              <a:avLst/>
            </a:prstGeom>
            <a:solidFill>
              <a:srgbClr val="B01685"/>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800" b="1"/>
            </a:p>
          </p:txBody>
        </p:sp>
      </p:grpSp>
      <p:grpSp>
        <p:nvGrpSpPr>
          <p:cNvPr id="10" name="Group 9">
            <a:extLst>
              <a:ext uri="{FF2B5EF4-FFF2-40B4-BE49-F238E27FC236}">
                <a16:creationId xmlns:a16="http://schemas.microsoft.com/office/drawing/2014/main" id="{E7AB585D-30DA-374D-A868-96B029A9BC91}"/>
              </a:ext>
            </a:extLst>
          </p:cNvPr>
          <p:cNvGrpSpPr/>
          <p:nvPr userDrawn="1"/>
        </p:nvGrpSpPr>
        <p:grpSpPr>
          <a:xfrm>
            <a:off x="6096000" y="1857583"/>
            <a:ext cx="2259987" cy="886691"/>
            <a:chOff x="842961" y="2078183"/>
            <a:chExt cx="3248748" cy="886691"/>
          </a:xfrm>
          <a:solidFill>
            <a:srgbClr val="426DA9"/>
          </a:solidFill>
        </p:grpSpPr>
        <p:sp>
          <p:nvSpPr>
            <p:cNvPr id="11" name="Arrow: Right 29">
              <a:extLst>
                <a:ext uri="{FF2B5EF4-FFF2-40B4-BE49-F238E27FC236}">
                  <a16:creationId xmlns:a16="http://schemas.microsoft.com/office/drawing/2014/main" id="{724C2C8E-8CDF-6C4F-8D3F-C74921E0452E}"/>
                </a:ext>
              </a:extLst>
            </p:cNvPr>
            <p:cNvSpPr/>
            <p:nvPr userDrawn="1"/>
          </p:nvSpPr>
          <p:spPr>
            <a:xfrm>
              <a:off x="842961" y="2078183"/>
              <a:ext cx="3248748" cy="886691"/>
            </a:xfrm>
            <a:prstGeom prst="rightArrow">
              <a:avLst>
                <a:gd name="adj1" fmla="val 17866"/>
                <a:gd name="adj2" fmla="val 48958"/>
              </a:avLst>
            </a:prstGeom>
            <a:grp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p>
          </p:txBody>
        </p:sp>
        <p:sp>
          <p:nvSpPr>
            <p:cNvPr id="12" name="Rectangle: Rounded Corners 30">
              <a:extLst>
                <a:ext uri="{FF2B5EF4-FFF2-40B4-BE49-F238E27FC236}">
                  <a16:creationId xmlns:a16="http://schemas.microsoft.com/office/drawing/2014/main" id="{09E6DF47-6485-3146-AB2C-BFF41F1E97E9}"/>
                </a:ext>
              </a:extLst>
            </p:cNvPr>
            <p:cNvSpPr/>
            <p:nvPr userDrawn="1"/>
          </p:nvSpPr>
          <p:spPr>
            <a:xfrm>
              <a:off x="842961" y="2234662"/>
              <a:ext cx="2895081" cy="567769"/>
            </a:xfrm>
            <a:prstGeom prst="roundRect">
              <a:avLst/>
            </a:prstGeom>
            <a:grp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800" b="1"/>
            </a:p>
          </p:txBody>
        </p:sp>
      </p:grpSp>
      <p:sp>
        <p:nvSpPr>
          <p:cNvPr id="13" name="Text Placeholder 3">
            <a:extLst>
              <a:ext uri="{FF2B5EF4-FFF2-40B4-BE49-F238E27FC236}">
                <a16:creationId xmlns:a16="http://schemas.microsoft.com/office/drawing/2014/main" id="{EF18F3A3-7A6C-404E-9BEC-40197828B32A}"/>
              </a:ext>
            </a:extLst>
          </p:cNvPr>
          <p:cNvSpPr>
            <a:spLocks noGrp="1"/>
          </p:cNvSpPr>
          <p:nvPr>
            <p:ph type="body" sz="quarter" idx="27" hasCustomPrompt="1"/>
          </p:nvPr>
        </p:nvSpPr>
        <p:spPr>
          <a:xfrm>
            <a:off x="6195497" y="2097150"/>
            <a:ext cx="1769183" cy="393700"/>
          </a:xfrm>
        </p:spPr>
        <p:txBody>
          <a:bodyPr lIns="0" rIns="0" anchor="ctr">
            <a:normAutofit/>
          </a:bodyPr>
          <a:lstStyle>
            <a:lvl1pPr algn="ctr">
              <a:defRPr sz="1800" b="1">
                <a:solidFill>
                  <a:schemeClr val="bg1"/>
                </a:solidFill>
              </a:defRPr>
            </a:lvl1pPr>
          </a:lstStyle>
          <a:p>
            <a:pPr lvl="0"/>
            <a:r>
              <a:rPr lang="en-US"/>
              <a:t>Title preset in 18pt bold</a:t>
            </a:r>
          </a:p>
        </p:txBody>
      </p:sp>
      <p:sp>
        <p:nvSpPr>
          <p:cNvPr id="14" name="Text Placeholder 3">
            <a:extLst>
              <a:ext uri="{FF2B5EF4-FFF2-40B4-BE49-F238E27FC236}">
                <a16:creationId xmlns:a16="http://schemas.microsoft.com/office/drawing/2014/main" id="{D79299A0-7744-8A4F-8DD2-9389F031437D}"/>
              </a:ext>
            </a:extLst>
          </p:cNvPr>
          <p:cNvSpPr>
            <a:spLocks noGrp="1"/>
          </p:cNvSpPr>
          <p:nvPr>
            <p:ph type="body" sz="quarter" idx="28" hasCustomPrompt="1"/>
          </p:nvPr>
        </p:nvSpPr>
        <p:spPr>
          <a:xfrm>
            <a:off x="3433065" y="2097150"/>
            <a:ext cx="1900171" cy="393700"/>
          </a:xfrm>
        </p:spPr>
        <p:txBody>
          <a:bodyPr lIns="0" rIns="0" anchor="ctr">
            <a:normAutofit/>
          </a:bodyPr>
          <a:lstStyle>
            <a:lvl1pPr algn="ctr">
              <a:defRPr sz="1800" b="1">
                <a:solidFill>
                  <a:schemeClr val="bg1"/>
                </a:solidFill>
              </a:defRPr>
            </a:lvl1pPr>
          </a:lstStyle>
          <a:p>
            <a:pPr lvl="0"/>
            <a:r>
              <a:rPr lang="en-US"/>
              <a:t>Title preset in 18pt bold</a:t>
            </a:r>
          </a:p>
        </p:txBody>
      </p:sp>
      <p:sp>
        <p:nvSpPr>
          <p:cNvPr id="15" name="Text Placeholder 3">
            <a:extLst>
              <a:ext uri="{FF2B5EF4-FFF2-40B4-BE49-F238E27FC236}">
                <a16:creationId xmlns:a16="http://schemas.microsoft.com/office/drawing/2014/main" id="{EF5C3E1D-0191-8E47-BDD9-C9C86B107864}"/>
              </a:ext>
            </a:extLst>
          </p:cNvPr>
          <p:cNvSpPr>
            <a:spLocks noGrp="1"/>
          </p:cNvSpPr>
          <p:nvPr>
            <p:ph type="body" sz="quarter" idx="29" hasCustomPrompt="1"/>
          </p:nvPr>
        </p:nvSpPr>
        <p:spPr>
          <a:xfrm>
            <a:off x="712292" y="2097150"/>
            <a:ext cx="1900171" cy="393700"/>
          </a:xfrm>
        </p:spPr>
        <p:txBody>
          <a:bodyPr lIns="0" rIns="0" anchor="ctr">
            <a:normAutofit/>
          </a:bodyPr>
          <a:lstStyle>
            <a:lvl1pPr algn="ctr">
              <a:defRPr sz="1800" b="1">
                <a:solidFill>
                  <a:schemeClr val="bg1"/>
                </a:solidFill>
              </a:defRPr>
            </a:lvl1pPr>
          </a:lstStyle>
          <a:p>
            <a:pPr lvl="0"/>
            <a:r>
              <a:rPr lang="en-US"/>
              <a:t>Title preset in 18pt bold</a:t>
            </a:r>
          </a:p>
        </p:txBody>
      </p:sp>
      <p:sp>
        <p:nvSpPr>
          <p:cNvPr id="16" name="Text Placeholder 3">
            <a:extLst>
              <a:ext uri="{FF2B5EF4-FFF2-40B4-BE49-F238E27FC236}">
                <a16:creationId xmlns:a16="http://schemas.microsoft.com/office/drawing/2014/main" id="{F8614F00-7E24-7942-B84E-5066D9CB6120}"/>
              </a:ext>
            </a:extLst>
          </p:cNvPr>
          <p:cNvSpPr>
            <a:spLocks noGrp="1"/>
          </p:cNvSpPr>
          <p:nvPr>
            <p:ph type="body" sz="quarter" idx="30" hasCustomPrompt="1"/>
          </p:nvPr>
        </p:nvSpPr>
        <p:spPr>
          <a:xfrm>
            <a:off x="640638" y="2900753"/>
            <a:ext cx="2259986" cy="2930525"/>
          </a:xfrm>
        </p:spPr>
        <p:txBody>
          <a:bodyPr>
            <a:normAutofit/>
          </a:bodyPr>
          <a:lstStyle>
            <a:lvl1pPr marL="176213" indent="-176213">
              <a:lnSpc>
                <a:spcPct val="110000"/>
              </a:lnSpc>
              <a:buFont typeface="Arial" panose="020B0604020202020204" pitchFamily="34" charset="0"/>
              <a:buChar char="•"/>
              <a:tabLst/>
              <a:defRPr sz="1600" b="0">
                <a:solidFill>
                  <a:srgbClr val="63666A"/>
                </a:solidFill>
              </a:defRPr>
            </a:lvl1pPr>
            <a:lvl2pPr marL="174625" indent="-174625">
              <a:lnSpc>
                <a:spcPct val="110000"/>
              </a:lnSpc>
              <a:buFont typeface="Arial" panose="020B0604020202020204" pitchFamily="34" charset="0"/>
              <a:buChar char="•"/>
              <a:tabLst/>
              <a:defRPr sz="1600"/>
            </a:lvl2pPr>
            <a:lvl3pPr marL="347472" indent="-169863">
              <a:lnSpc>
                <a:spcPct val="110000"/>
              </a:lnSpc>
              <a:buFont typeface="System Font Regular"/>
              <a:buChar char="–"/>
              <a:tabLst/>
              <a:defRPr sz="1600">
                <a:solidFill>
                  <a:srgbClr val="63666A"/>
                </a:solidFill>
              </a:defRPr>
            </a:lvl3pPr>
            <a:lvl4pPr marL="521208" indent="-169863">
              <a:lnSpc>
                <a:spcPct val="110000"/>
              </a:lnSpc>
              <a:buFont typeface="Arial" panose="020B0604020202020204" pitchFamily="34" charset="0"/>
              <a:buChar char="•"/>
              <a:tabLst/>
              <a:defRPr sz="1600">
                <a:solidFill>
                  <a:srgbClr val="63666A"/>
                </a:solidFill>
              </a:defRPr>
            </a:lvl4pPr>
            <a:lvl5pPr marL="694944" indent="-169863">
              <a:lnSpc>
                <a:spcPct val="110000"/>
              </a:lnSpc>
              <a:buFont typeface="System Font Regular"/>
              <a:buChar char="–"/>
              <a:tabLst/>
              <a:defRPr sz="1600">
                <a:solidFill>
                  <a:srgbClr val="63666A"/>
                </a:solidFill>
              </a:defRPr>
            </a:lvl5pPr>
          </a:lstStyle>
          <a:p>
            <a:pPr lvl="0"/>
            <a:r>
              <a:rPr lang="en-US"/>
              <a:t>First level</a:t>
            </a:r>
          </a:p>
          <a:p>
            <a:pPr lvl="2"/>
            <a:r>
              <a:rPr lang="en-US"/>
              <a:t>Second level</a:t>
            </a:r>
          </a:p>
          <a:p>
            <a:pPr lvl="3"/>
            <a:r>
              <a:rPr lang="en-US"/>
              <a:t>Third level</a:t>
            </a:r>
          </a:p>
          <a:p>
            <a:pPr lvl="4"/>
            <a:r>
              <a:rPr lang="en-US"/>
              <a:t>Fourth level</a:t>
            </a:r>
          </a:p>
        </p:txBody>
      </p:sp>
      <p:sp>
        <p:nvSpPr>
          <p:cNvPr id="17" name="Text Placeholder 3">
            <a:extLst>
              <a:ext uri="{FF2B5EF4-FFF2-40B4-BE49-F238E27FC236}">
                <a16:creationId xmlns:a16="http://schemas.microsoft.com/office/drawing/2014/main" id="{7C7100CF-3FE9-494C-BB28-D8387C862C9B}"/>
              </a:ext>
            </a:extLst>
          </p:cNvPr>
          <p:cNvSpPr>
            <a:spLocks noGrp="1"/>
          </p:cNvSpPr>
          <p:nvPr>
            <p:ph type="body" sz="quarter" idx="31" hasCustomPrompt="1"/>
          </p:nvPr>
        </p:nvSpPr>
        <p:spPr>
          <a:xfrm>
            <a:off x="3341627" y="2900753"/>
            <a:ext cx="2259986" cy="2930525"/>
          </a:xfrm>
        </p:spPr>
        <p:txBody>
          <a:bodyPr>
            <a:normAutofit/>
          </a:bodyPr>
          <a:lstStyle>
            <a:lvl1pPr marL="176213" indent="-176213">
              <a:lnSpc>
                <a:spcPct val="110000"/>
              </a:lnSpc>
              <a:buFont typeface="Arial" panose="020B0604020202020204" pitchFamily="34" charset="0"/>
              <a:buChar char="•"/>
              <a:tabLst/>
              <a:defRPr sz="1600" b="0">
                <a:solidFill>
                  <a:srgbClr val="63666A"/>
                </a:solidFill>
              </a:defRPr>
            </a:lvl1pPr>
            <a:lvl2pPr marL="174625" indent="-174625">
              <a:lnSpc>
                <a:spcPct val="110000"/>
              </a:lnSpc>
              <a:buFont typeface="Arial" panose="020B0604020202020204" pitchFamily="34" charset="0"/>
              <a:buChar char="•"/>
              <a:tabLst/>
              <a:defRPr sz="1600"/>
            </a:lvl2pPr>
            <a:lvl3pPr marL="347472" indent="-173038">
              <a:lnSpc>
                <a:spcPct val="110000"/>
              </a:lnSpc>
              <a:buFont typeface="System Font Regular"/>
              <a:buChar char="–"/>
              <a:tabLst/>
              <a:defRPr sz="1600">
                <a:solidFill>
                  <a:srgbClr val="63666A"/>
                </a:solidFill>
              </a:defRPr>
            </a:lvl3pPr>
            <a:lvl4pPr marL="521208" indent="-169863">
              <a:lnSpc>
                <a:spcPct val="110000"/>
              </a:lnSpc>
              <a:buFont typeface="Arial" panose="020B0604020202020204" pitchFamily="34" charset="0"/>
              <a:buChar char="•"/>
              <a:tabLst/>
              <a:defRPr sz="1600">
                <a:solidFill>
                  <a:srgbClr val="63666A"/>
                </a:solidFill>
              </a:defRPr>
            </a:lvl4pPr>
            <a:lvl5pPr marL="694944" indent="-169863">
              <a:lnSpc>
                <a:spcPct val="110000"/>
              </a:lnSpc>
              <a:buFont typeface="System Font Regular"/>
              <a:buChar char="–"/>
              <a:tabLst/>
              <a:defRPr sz="1600">
                <a:solidFill>
                  <a:srgbClr val="63666A"/>
                </a:solidFill>
              </a:defRPr>
            </a:lvl5pPr>
          </a:lstStyle>
          <a:p>
            <a:pPr lvl="0"/>
            <a:r>
              <a:rPr lang="en-US"/>
              <a:t>First level</a:t>
            </a:r>
          </a:p>
          <a:p>
            <a:pPr lvl="2"/>
            <a:r>
              <a:rPr lang="en-US"/>
              <a:t>Second level</a:t>
            </a:r>
          </a:p>
          <a:p>
            <a:pPr lvl="3"/>
            <a:r>
              <a:rPr lang="en-US"/>
              <a:t>Third level</a:t>
            </a:r>
          </a:p>
          <a:p>
            <a:pPr lvl="4"/>
            <a:r>
              <a:rPr lang="en-US"/>
              <a:t>Fourth level</a:t>
            </a:r>
          </a:p>
        </p:txBody>
      </p:sp>
      <p:sp>
        <p:nvSpPr>
          <p:cNvPr id="18" name="Text Placeholder 3">
            <a:extLst>
              <a:ext uri="{FF2B5EF4-FFF2-40B4-BE49-F238E27FC236}">
                <a16:creationId xmlns:a16="http://schemas.microsoft.com/office/drawing/2014/main" id="{C53813F6-479B-D347-9AA1-E09B838EFAF8}"/>
              </a:ext>
            </a:extLst>
          </p:cNvPr>
          <p:cNvSpPr>
            <a:spLocks noGrp="1"/>
          </p:cNvSpPr>
          <p:nvPr>
            <p:ph type="body" sz="quarter" idx="32" hasCustomPrompt="1"/>
          </p:nvPr>
        </p:nvSpPr>
        <p:spPr>
          <a:xfrm>
            <a:off x="6095996" y="2900753"/>
            <a:ext cx="2259986" cy="2930525"/>
          </a:xfrm>
        </p:spPr>
        <p:txBody>
          <a:bodyPr>
            <a:normAutofit/>
          </a:bodyPr>
          <a:lstStyle>
            <a:lvl1pPr marL="176213" indent="-176213">
              <a:lnSpc>
                <a:spcPct val="110000"/>
              </a:lnSpc>
              <a:buFont typeface="Arial" panose="020B0604020202020204" pitchFamily="34" charset="0"/>
              <a:buChar char="•"/>
              <a:tabLst/>
              <a:defRPr sz="1600" b="0">
                <a:solidFill>
                  <a:srgbClr val="63666A"/>
                </a:solidFill>
              </a:defRPr>
            </a:lvl1pPr>
            <a:lvl2pPr marL="174625" indent="-174625">
              <a:lnSpc>
                <a:spcPct val="110000"/>
              </a:lnSpc>
              <a:buFont typeface="Arial" panose="020B0604020202020204" pitchFamily="34" charset="0"/>
              <a:buChar char="•"/>
              <a:tabLst/>
              <a:defRPr sz="1600"/>
            </a:lvl2pPr>
            <a:lvl3pPr marL="347472" indent="-169863">
              <a:lnSpc>
                <a:spcPct val="110000"/>
              </a:lnSpc>
              <a:buFont typeface="System Font Regular"/>
              <a:buChar char="–"/>
              <a:tabLst/>
              <a:defRPr sz="1600">
                <a:solidFill>
                  <a:srgbClr val="63666A"/>
                </a:solidFill>
              </a:defRPr>
            </a:lvl3pPr>
            <a:lvl4pPr marL="520700" indent="-169863">
              <a:lnSpc>
                <a:spcPct val="110000"/>
              </a:lnSpc>
              <a:buFont typeface="Arial" panose="020B0604020202020204" pitchFamily="34" charset="0"/>
              <a:buChar char="•"/>
              <a:tabLst/>
              <a:defRPr sz="1600">
                <a:solidFill>
                  <a:srgbClr val="63666A"/>
                </a:solidFill>
              </a:defRPr>
            </a:lvl4pPr>
            <a:lvl5pPr marL="694944" indent="-173736">
              <a:lnSpc>
                <a:spcPct val="110000"/>
              </a:lnSpc>
              <a:buFont typeface="System Font Regular"/>
              <a:buChar char="–"/>
              <a:tabLst/>
              <a:defRPr sz="1600">
                <a:solidFill>
                  <a:srgbClr val="63666A"/>
                </a:solidFill>
              </a:defRPr>
            </a:lvl5pPr>
          </a:lstStyle>
          <a:p>
            <a:pPr lvl="0"/>
            <a:r>
              <a:rPr lang="en-US"/>
              <a:t>First level</a:t>
            </a:r>
          </a:p>
          <a:p>
            <a:pPr lvl="2"/>
            <a:r>
              <a:rPr lang="en-US"/>
              <a:t>Second level</a:t>
            </a:r>
          </a:p>
          <a:p>
            <a:pPr lvl="3"/>
            <a:r>
              <a:rPr lang="en-US"/>
              <a:t>Third level</a:t>
            </a:r>
          </a:p>
          <a:p>
            <a:pPr lvl="4"/>
            <a:r>
              <a:rPr lang="en-US"/>
              <a:t>Fourth level</a:t>
            </a:r>
          </a:p>
        </p:txBody>
      </p:sp>
      <p:sp>
        <p:nvSpPr>
          <p:cNvPr id="19" name="Title 1">
            <a:extLst>
              <a:ext uri="{FF2B5EF4-FFF2-40B4-BE49-F238E27FC236}">
                <a16:creationId xmlns:a16="http://schemas.microsoft.com/office/drawing/2014/main" id="{8418D6D3-C734-EF43-87BB-79F732AF8811}"/>
              </a:ext>
            </a:extLst>
          </p:cNvPr>
          <p:cNvSpPr>
            <a:spLocks noGrp="1"/>
          </p:cNvSpPr>
          <p:nvPr>
            <p:ph type="title" hasCustomPrompt="1"/>
          </p:nvPr>
        </p:nvSpPr>
        <p:spPr>
          <a:xfrm>
            <a:off x="457200" y="457201"/>
            <a:ext cx="11274552" cy="508000"/>
          </a:xfrm>
        </p:spPr>
        <p:txBody>
          <a:bodyPr/>
          <a:lstStyle>
            <a:lvl1pPr>
              <a:defRPr>
                <a:solidFill>
                  <a:srgbClr val="1D4F91"/>
                </a:solidFill>
              </a:defRPr>
            </a:lvl1pPr>
          </a:lstStyle>
          <a:p>
            <a:r>
              <a:rPr lang="en-US"/>
              <a:t>Headline preset in 32pt bolded for emphasis</a:t>
            </a:r>
          </a:p>
        </p:txBody>
      </p:sp>
      <p:sp>
        <p:nvSpPr>
          <p:cNvPr id="20" name="Text Placeholder 5">
            <a:extLst>
              <a:ext uri="{FF2B5EF4-FFF2-40B4-BE49-F238E27FC236}">
                <a16:creationId xmlns:a16="http://schemas.microsoft.com/office/drawing/2014/main" id="{1A107D05-2A7D-894E-8343-DAA898DFB830}"/>
              </a:ext>
            </a:extLst>
          </p:cNvPr>
          <p:cNvSpPr>
            <a:spLocks noGrp="1"/>
          </p:cNvSpPr>
          <p:nvPr>
            <p:ph type="body" sz="quarter" idx="24"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grpSp>
        <p:nvGrpSpPr>
          <p:cNvPr id="21" name="Group 20">
            <a:extLst>
              <a:ext uri="{FF2B5EF4-FFF2-40B4-BE49-F238E27FC236}">
                <a16:creationId xmlns:a16="http://schemas.microsoft.com/office/drawing/2014/main" id="{41F86A2A-37DE-4F29-8499-080F81FA11AB}"/>
              </a:ext>
            </a:extLst>
          </p:cNvPr>
          <p:cNvGrpSpPr/>
          <p:nvPr userDrawn="1"/>
        </p:nvGrpSpPr>
        <p:grpSpPr>
          <a:xfrm>
            <a:off x="8850369" y="1857583"/>
            <a:ext cx="2259987" cy="886691"/>
            <a:chOff x="842961" y="2078183"/>
            <a:chExt cx="3248748" cy="886691"/>
          </a:xfrm>
          <a:solidFill>
            <a:schemeClr val="accent2"/>
          </a:solidFill>
        </p:grpSpPr>
        <p:sp>
          <p:nvSpPr>
            <p:cNvPr id="22" name="Arrow: Right 29">
              <a:extLst>
                <a:ext uri="{FF2B5EF4-FFF2-40B4-BE49-F238E27FC236}">
                  <a16:creationId xmlns:a16="http://schemas.microsoft.com/office/drawing/2014/main" id="{86C2F1F7-BCD1-4A2F-817E-223C0E35FEAE}"/>
                </a:ext>
              </a:extLst>
            </p:cNvPr>
            <p:cNvSpPr/>
            <p:nvPr userDrawn="1"/>
          </p:nvSpPr>
          <p:spPr>
            <a:xfrm>
              <a:off x="842961" y="2078183"/>
              <a:ext cx="3248748" cy="886691"/>
            </a:xfrm>
            <a:prstGeom prst="rightArrow">
              <a:avLst>
                <a:gd name="adj1" fmla="val 17866"/>
                <a:gd name="adj2" fmla="val 48958"/>
              </a:avLst>
            </a:prstGeom>
            <a:grp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p>
          </p:txBody>
        </p:sp>
        <p:sp>
          <p:nvSpPr>
            <p:cNvPr id="23" name="Rectangle: Rounded Corners 30">
              <a:extLst>
                <a:ext uri="{FF2B5EF4-FFF2-40B4-BE49-F238E27FC236}">
                  <a16:creationId xmlns:a16="http://schemas.microsoft.com/office/drawing/2014/main" id="{86EBC562-E7E5-4B1A-9B19-44A596601BAA}"/>
                </a:ext>
              </a:extLst>
            </p:cNvPr>
            <p:cNvSpPr/>
            <p:nvPr userDrawn="1"/>
          </p:nvSpPr>
          <p:spPr>
            <a:xfrm>
              <a:off x="842961" y="2234662"/>
              <a:ext cx="2895081" cy="567769"/>
            </a:xfrm>
            <a:prstGeom prst="roundRect">
              <a:avLst/>
            </a:prstGeom>
            <a:grp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800" b="1"/>
            </a:p>
          </p:txBody>
        </p:sp>
      </p:grpSp>
      <p:sp>
        <p:nvSpPr>
          <p:cNvPr id="24" name="Text Placeholder 3">
            <a:extLst>
              <a:ext uri="{FF2B5EF4-FFF2-40B4-BE49-F238E27FC236}">
                <a16:creationId xmlns:a16="http://schemas.microsoft.com/office/drawing/2014/main" id="{0D3D6434-CBD7-438C-A65C-44F9CD95E0F8}"/>
              </a:ext>
            </a:extLst>
          </p:cNvPr>
          <p:cNvSpPr>
            <a:spLocks noGrp="1"/>
          </p:cNvSpPr>
          <p:nvPr>
            <p:ph type="body" sz="quarter" idx="33" hasCustomPrompt="1"/>
          </p:nvPr>
        </p:nvSpPr>
        <p:spPr>
          <a:xfrm>
            <a:off x="8949866" y="2097150"/>
            <a:ext cx="1769183" cy="393700"/>
          </a:xfrm>
        </p:spPr>
        <p:txBody>
          <a:bodyPr lIns="0" rIns="0" anchor="ctr">
            <a:normAutofit/>
          </a:bodyPr>
          <a:lstStyle>
            <a:lvl1pPr algn="ctr">
              <a:defRPr sz="1800" b="1">
                <a:solidFill>
                  <a:schemeClr val="bg1"/>
                </a:solidFill>
              </a:defRPr>
            </a:lvl1pPr>
          </a:lstStyle>
          <a:p>
            <a:pPr lvl="0"/>
            <a:r>
              <a:rPr lang="en-US"/>
              <a:t>Title preset in 18pt bold</a:t>
            </a:r>
          </a:p>
        </p:txBody>
      </p:sp>
      <p:sp>
        <p:nvSpPr>
          <p:cNvPr id="25" name="Text Placeholder 3">
            <a:extLst>
              <a:ext uri="{FF2B5EF4-FFF2-40B4-BE49-F238E27FC236}">
                <a16:creationId xmlns:a16="http://schemas.microsoft.com/office/drawing/2014/main" id="{30D48696-A5DC-4A29-B751-D2DFE8F85768}"/>
              </a:ext>
            </a:extLst>
          </p:cNvPr>
          <p:cNvSpPr>
            <a:spLocks noGrp="1"/>
          </p:cNvSpPr>
          <p:nvPr>
            <p:ph type="body" sz="quarter" idx="34" hasCustomPrompt="1"/>
          </p:nvPr>
        </p:nvSpPr>
        <p:spPr>
          <a:xfrm>
            <a:off x="8850365" y="2900753"/>
            <a:ext cx="2259986" cy="2930525"/>
          </a:xfrm>
        </p:spPr>
        <p:txBody>
          <a:bodyPr>
            <a:normAutofit/>
          </a:bodyPr>
          <a:lstStyle>
            <a:lvl1pPr marL="176213" indent="-176213">
              <a:lnSpc>
                <a:spcPct val="110000"/>
              </a:lnSpc>
              <a:buFont typeface="Arial" panose="020B0604020202020204" pitchFamily="34" charset="0"/>
              <a:buChar char="•"/>
              <a:tabLst/>
              <a:defRPr sz="1600" b="0">
                <a:solidFill>
                  <a:srgbClr val="63666A"/>
                </a:solidFill>
              </a:defRPr>
            </a:lvl1pPr>
            <a:lvl2pPr marL="174625" indent="-174625">
              <a:lnSpc>
                <a:spcPct val="110000"/>
              </a:lnSpc>
              <a:buFont typeface="Arial" panose="020B0604020202020204" pitchFamily="34" charset="0"/>
              <a:buChar char="•"/>
              <a:tabLst/>
              <a:defRPr sz="1600"/>
            </a:lvl2pPr>
            <a:lvl3pPr marL="347472" indent="-169863">
              <a:lnSpc>
                <a:spcPct val="110000"/>
              </a:lnSpc>
              <a:buFont typeface="System Font Regular"/>
              <a:buChar char="–"/>
              <a:tabLst/>
              <a:defRPr sz="1600">
                <a:solidFill>
                  <a:srgbClr val="63666A"/>
                </a:solidFill>
              </a:defRPr>
            </a:lvl3pPr>
            <a:lvl4pPr marL="520700" indent="-169863">
              <a:lnSpc>
                <a:spcPct val="110000"/>
              </a:lnSpc>
              <a:buFont typeface="Arial" panose="020B0604020202020204" pitchFamily="34" charset="0"/>
              <a:buChar char="•"/>
              <a:tabLst/>
              <a:defRPr sz="1600">
                <a:solidFill>
                  <a:srgbClr val="63666A"/>
                </a:solidFill>
              </a:defRPr>
            </a:lvl4pPr>
            <a:lvl5pPr marL="694944" indent="-173736">
              <a:lnSpc>
                <a:spcPct val="110000"/>
              </a:lnSpc>
              <a:buFont typeface="System Font Regular"/>
              <a:buChar char="–"/>
              <a:tabLst/>
              <a:defRPr sz="1600">
                <a:solidFill>
                  <a:srgbClr val="63666A"/>
                </a:solidFill>
              </a:defRPr>
            </a:lvl5pPr>
          </a:lstStyle>
          <a:p>
            <a:pPr lvl="0"/>
            <a:r>
              <a:rPr lang="en-US"/>
              <a:t>First level</a:t>
            </a:r>
          </a:p>
          <a:p>
            <a:pPr lvl="2"/>
            <a:r>
              <a:rPr lang="en-US"/>
              <a:t>Second level</a:t>
            </a:r>
          </a:p>
          <a:p>
            <a:pPr lvl="3"/>
            <a:r>
              <a:rPr lang="en-US"/>
              <a:t>Third level</a:t>
            </a:r>
          </a:p>
          <a:p>
            <a:pPr lvl="4"/>
            <a:r>
              <a:rPr lang="en-US"/>
              <a:t>Fourth level</a:t>
            </a:r>
          </a:p>
        </p:txBody>
      </p:sp>
    </p:spTree>
    <p:extLst>
      <p:ext uri="{BB962C8B-B14F-4D97-AF65-F5344CB8AC3E}">
        <p14:creationId xmlns:p14="http://schemas.microsoft.com/office/powerpoint/2010/main" val="1147362641"/>
      </p:ext>
    </p:extLst>
  </p:cSld>
  <p:clrMapOvr>
    <a:masterClrMapping/>
  </p:clrMapOvr>
</p:sldLayout>
</file>

<file path=ppt/slideLayouts/slideLayout1884.xml><?xml version="1.0" encoding="utf-8"?>
<p:sldLayout xmlns:a="http://schemas.openxmlformats.org/drawingml/2006/main" xmlns:r="http://schemas.openxmlformats.org/officeDocument/2006/relationships" xmlns:p="http://schemas.openxmlformats.org/presentationml/2006/main" preserve="1" userDrawn="1">
  <p:cSld name="Headline &amp; Subhead">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15026F5-BBBA-D749-BB21-D11CDE00D81C}"/>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19" name="Title 1">
            <a:extLst>
              <a:ext uri="{FF2B5EF4-FFF2-40B4-BE49-F238E27FC236}">
                <a16:creationId xmlns:a16="http://schemas.microsoft.com/office/drawing/2014/main" id="{8418D6D3-C734-EF43-87BB-79F732AF8811}"/>
              </a:ext>
            </a:extLst>
          </p:cNvPr>
          <p:cNvSpPr>
            <a:spLocks noGrp="1"/>
          </p:cNvSpPr>
          <p:nvPr>
            <p:ph type="title" hasCustomPrompt="1"/>
          </p:nvPr>
        </p:nvSpPr>
        <p:spPr>
          <a:xfrm>
            <a:off x="457200" y="457201"/>
            <a:ext cx="11274552" cy="508000"/>
          </a:xfrm>
        </p:spPr>
        <p:txBody>
          <a:bodyPr/>
          <a:lstStyle>
            <a:lvl1pPr>
              <a:defRPr>
                <a:solidFill>
                  <a:srgbClr val="1D4F91"/>
                </a:solidFill>
              </a:defRPr>
            </a:lvl1pPr>
          </a:lstStyle>
          <a:p>
            <a:r>
              <a:rPr lang="en-US"/>
              <a:t>Headline preset in 32pt bolded for emphasis</a:t>
            </a:r>
          </a:p>
        </p:txBody>
      </p:sp>
      <p:sp>
        <p:nvSpPr>
          <p:cNvPr id="20" name="Text Placeholder 5">
            <a:extLst>
              <a:ext uri="{FF2B5EF4-FFF2-40B4-BE49-F238E27FC236}">
                <a16:creationId xmlns:a16="http://schemas.microsoft.com/office/drawing/2014/main" id="{1A107D05-2A7D-894E-8343-DAA898DFB830}"/>
              </a:ext>
            </a:extLst>
          </p:cNvPr>
          <p:cNvSpPr>
            <a:spLocks noGrp="1"/>
          </p:cNvSpPr>
          <p:nvPr>
            <p:ph type="body" sz="quarter" idx="24" hasCustomPrompt="1"/>
          </p:nvPr>
        </p:nvSpPr>
        <p:spPr>
          <a:xfrm>
            <a:off x="457200" y="1005840"/>
            <a:ext cx="11274425" cy="419100"/>
          </a:xfrm>
        </p:spPr>
        <p:txBody>
          <a:bodyPr>
            <a:normAutofit/>
          </a:bodyPr>
          <a:lstStyle>
            <a:lvl1pPr>
              <a:lnSpc>
                <a:spcPct val="120000"/>
              </a:lnSpc>
              <a:spcBef>
                <a:spcPts val="0"/>
              </a:spcBef>
              <a:defRPr sz="1800">
                <a:solidFill>
                  <a:srgbClr val="1D4F91"/>
                </a:solidFill>
              </a:defRPr>
            </a:lvl1pPr>
          </a:lstStyle>
          <a:p>
            <a:pPr lvl="0"/>
            <a:r>
              <a:rPr lang="en-US" err="1"/>
              <a:t>Subheadline</a:t>
            </a:r>
            <a:r>
              <a:rPr lang="en-US"/>
              <a:t> preset in 18pt, if required</a:t>
            </a:r>
          </a:p>
        </p:txBody>
      </p:sp>
    </p:spTree>
    <p:extLst>
      <p:ext uri="{BB962C8B-B14F-4D97-AF65-F5344CB8AC3E}">
        <p14:creationId xmlns:p14="http://schemas.microsoft.com/office/powerpoint/2010/main" val="660426730"/>
      </p:ext>
    </p:extLst>
  </p:cSld>
  <p:clrMapOvr>
    <a:masterClrMapping/>
  </p:clrMapOvr>
</p:sldLayout>
</file>

<file path=ppt/slideLayouts/slideLayout188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15026F5-BBBA-D749-BB21-D11CDE00D81C}"/>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5" name="Picture Placeholder 4">
            <a:extLst>
              <a:ext uri="{FF2B5EF4-FFF2-40B4-BE49-F238E27FC236}">
                <a16:creationId xmlns:a16="http://schemas.microsoft.com/office/drawing/2014/main" id="{E27BBDBC-385A-4247-94AB-26726B9C0FC9}"/>
              </a:ext>
            </a:extLst>
          </p:cNvPr>
          <p:cNvSpPr>
            <a:spLocks noGrp="1"/>
          </p:cNvSpPr>
          <p:nvPr>
            <p:ph type="pic" sz="quarter" idx="11" hasCustomPrompt="1"/>
          </p:nvPr>
        </p:nvSpPr>
        <p:spPr>
          <a:xfrm>
            <a:off x="1143000" y="625475"/>
            <a:ext cx="2454275" cy="846138"/>
          </a:xfrm>
        </p:spPr>
        <p:txBody>
          <a:bodyPr>
            <a:noAutofit/>
          </a:bodyPr>
          <a:lstStyle>
            <a:lvl1pPr algn="ctr">
              <a:defRPr sz="1800" b="1">
                <a:solidFill>
                  <a:schemeClr val="bg1"/>
                </a:solidFill>
              </a:defRPr>
            </a:lvl1pPr>
          </a:lstStyle>
          <a:p>
            <a:r>
              <a:rPr lang="en-US"/>
              <a:t>INSERT LOGO (WHITE ONLY PREFERRED)</a:t>
            </a:r>
          </a:p>
        </p:txBody>
      </p:sp>
    </p:spTree>
    <p:extLst>
      <p:ext uri="{BB962C8B-B14F-4D97-AF65-F5344CB8AC3E}">
        <p14:creationId xmlns:p14="http://schemas.microsoft.com/office/powerpoint/2010/main" val="487254649"/>
      </p:ext>
    </p:extLst>
  </p:cSld>
  <p:clrMapOvr>
    <a:masterClrMapping/>
  </p:clrMapOvr>
</p:sldLayout>
</file>

<file path=ppt/slideLayouts/slideLayout1886.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15026F5-BBBA-D749-BB21-D11CDE00D81C}"/>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Tree>
    <p:extLst>
      <p:ext uri="{BB962C8B-B14F-4D97-AF65-F5344CB8AC3E}">
        <p14:creationId xmlns:p14="http://schemas.microsoft.com/office/powerpoint/2010/main" val="2996678272"/>
      </p:ext>
    </p:extLst>
  </p:cSld>
  <p:clrMapOvr>
    <a:masterClrMapping/>
  </p:clrMapOvr>
</p:sldLayout>
</file>

<file path=ppt/slideLayouts/slideLayout1887.xml><?xml version="1.0" encoding="utf-8"?>
<p:sldLayout xmlns:a="http://schemas.openxmlformats.org/drawingml/2006/main" xmlns:r="http://schemas.openxmlformats.org/officeDocument/2006/relationships" xmlns:p="http://schemas.openxmlformats.org/presentationml/2006/main" showMasterSp="0" userDrawn="1">
  <p:cSld name="Section divider w/purple backgroun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3385ACFD-AD45-CB4F-8AF6-7D7FDC049A1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0" y="0"/>
            <a:ext cx="12192000" cy="6858000"/>
          </a:xfrm>
          <a:prstGeom prst="rect">
            <a:avLst/>
          </a:prstGeom>
        </p:spPr>
      </p:pic>
      <p:sp>
        <p:nvSpPr>
          <p:cNvPr id="5" name="Picture Placeholder 5">
            <a:extLst>
              <a:ext uri="{FF2B5EF4-FFF2-40B4-BE49-F238E27FC236}">
                <a16:creationId xmlns:a16="http://schemas.microsoft.com/office/drawing/2014/main" id="{0B9BC4F5-D724-B848-890B-E0DF3D8702AE}"/>
              </a:ext>
            </a:extLst>
          </p:cNvPr>
          <p:cNvSpPr>
            <a:spLocks noGrp="1"/>
          </p:cNvSpPr>
          <p:nvPr>
            <p:ph type="pic" sz="quarter" idx="19" hasCustomPrompt="1"/>
          </p:nvPr>
        </p:nvSpPr>
        <p:spPr>
          <a:xfrm>
            <a:off x="2933700" y="2159000"/>
            <a:ext cx="2654300" cy="2667000"/>
          </a:xfrm>
        </p:spPr>
        <p:txBody>
          <a:bodyPr anchor="ctr"/>
          <a:lstStyle>
            <a:lvl1pPr marL="0" indent="0" algn="ctr">
              <a:buFontTx/>
              <a:buNone/>
              <a:defRPr b="1">
                <a:solidFill>
                  <a:srgbClr val="E63888"/>
                </a:solidFill>
              </a:defRPr>
            </a:lvl1pPr>
          </a:lstStyle>
          <a:p>
            <a:r>
              <a:rPr lang="en-US"/>
              <a:t>[insert icon here]</a:t>
            </a:r>
          </a:p>
        </p:txBody>
      </p:sp>
      <p:sp>
        <p:nvSpPr>
          <p:cNvPr id="2" name="Title 1">
            <a:extLst>
              <a:ext uri="{FF2B5EF4-FFF2-40B4-BE49-F238E27FC236}">
                <a16:creationId xmlns:a16="http://schemas.microsoft.com/office/drawing/2014/main" id="{6D5B5A96-A4D4-9B40-8EE5-F64DF08605CA}"/>
              </a:ext>
            </a:extLst>
          </p:cNvPr>
          <p:cNvSpPr>
            <a:spLocks noGrp="1"/>
          </p:cNvSpPr>
          <p:nvPr>
            <p:ph type="title" hasCustomPrompt="1"/>
          </p:nvPr>
        </p:nvSpPr>
        <p:spPr>
          <a:xfrm>
            <a:off x="6126480" y="2743200"/>
            <a:ext cx="5442900" cy="742208"/>
          </a:xfrm>
        </p:spPr>
        <p:txBody>
          <a:bodyPr/>
          <a:lstStyle>
            <a:lvl1pPr>
              <a:defRPr>
                <a:solidFill>
                  <a:schemeClr val="bg1"/>
                </a:solidFill>
              </a:defRPr>
            </a:lvl1pPr>
          </a:lstStyle>
          <a:p>
            <a:r>
              <a:rPr lang="en-US"/>
              <a:t>Section Name</a:t>
            </a:r>
          </a:p>
        </p:txBody>
      </p:sp>
      <p:sp>
        <p:nvSpPr>
          <p:cNvPr id="3" name="Footer Placeholder 2">
            <a:extLst>
              <a:ext uri="{FF2B5EF4-FFF2-40B4-BE49-F238E27FC236}">
                <a16:creationId xmlns:a16="http://schemas.microsoft.com/office/drawing/2014/main" id="{F648C1EB-35B1-F047-BCBA-0A5D9E8AAF76}"/>
              </a:ext>
            </a:extLst>
          </p:cNvPr>
          <p:cNvSpPr>
            <a:spLocks noGrp="1"/>
          </p:cNvSpPr>
          <p:nvPr>
            <p:ph type="ftr" sz="quarter" idx="10"/>
          </p:nvPr>
        </p:nvSpPr>
        <p:spPr/>
        <p:txBody>
          <a:bodyPr/>
          <a:lstStyle>
            <a:lvl1pPr>
              <a:defRPr>
                <a:solidFill>
                  <a:schemeClr val="bg1"/>
                </a:solidFill>
              </a:defRPr>
            </a:lvl1p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
        <p:nvSpPr>
          <p:cNvPr id="7" name="Text Placeholder 6">
            <a:extLst>
              <a:ext uri="{FF2B5EF4-FFF2-40B4-BE49-F238E27FC236}">
                <a16:creationId xmlns:a16="http://schemas.microsoft.com/office/drawing/2014/main" id="{48D6D879-08FA-CF45-B6BA-6F39CF3C6CC9}"/>
              </a:ext>
            </a:extLst>
          </p:cNvPr>
          <p:cNvSpPr>
            <a:spLocks noGrp="1"/>
          </p:cNvSpPr>
          <p:nvPr>
            <p:ph type="body" sz="quarter" idx="20" hasCustomPrompt="1"/>
          </p:nvPr>
        </p:nvSpPr>
        <p:spPr>
          <a:xfrm>
            <a:off x="6126480" y="3657600"/>
            <a:ext cx="5443537" cy="742208"/>
          </a:xfrm>
        </p:spPr>
        <p:txBody>
          <a:bodyPr>
            <a:normAutofit/>
          </a:bodyPr>
          <a:lstStyle>
            <a:lvl1pPr marL="0" indent="0">
              <a:buFontTx/>
              <a:buNone/>
              <a:defRPr sz="1800">
                <a:solidFill>
                  <a:schemeClr val="bg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r>
              <a:rPr lang="en-US" sz="1800"/>
              <a:t>Subtitle can go here in 18pt</a:t>
            </a:r>
          </a:p>
        </p:txBody>
      </p:sp>
      <p:pic>
        <p:nvPicPr>
          <p:cNvPr id="10" name="Picture 9" descr="A picture containing drawing, light&#10;&#10;Description automatically generated">
            <a:extLst>
              <a:ext uri="{FF2B5EF4-FFF2-40B4-BE49-F238E27FC236}">
                <a16:creationId xmlns:a16="http://schemas.microsoft.com/office/drawing/2014/main" id="{F5774E76-6391-C848-80FA-B87B1AA7774F}"/>
              </a:ext>
            </a:extLst>
          </p:cNvPr>
          <p:cNvPicPr>
            <a:picLocks noChangeAspect="1"/>
          </p:cNvPicPr>
          <p:nvPr userDrawn="1"/>
        </p:nvPicPr>
        <p:blipFill>
          <a:blip r:embed="rId3"/>
          <a:stretch>
            <a:fillRect/>
          </a:stretch>
        </p:blipFill>
        <p:spPr>
          <a:xfrm>
            <a:off x="10040112" y="5989320"/>
            <a:ext cx="1788224" cy="576072"/>
          </a:xfrm>
          <a:prstGeom prst="rect">
            <a:avLst/>
          </a:prstGeom>
        </p:spPr>
      </p:pic>
    </p:spTree>
    <p:extLst>
      <p:ext uri="{BB962C8B-B14F-4D97-AF65-F5344CB8AC3E}">
        <p14:creationId xmlns:p14="http://schemas.microsoft.com/office/powerpoint/2010/main" val="3454547338"/>
      </p:ext>
    </p:extLst>
  </p:cSld>
  <p:clrMapOvr>
    <a:masterClrMapping/>
  </p:clrMapOvr>
</p:sldLayout>
</file>

<file path=ppt/slideLayouts/slideLayout1888.xml><?xml version="1.0" encoding="utf-8"?>
<p:sldLayout xmlns:a="http://schemas.openxmlformats.org/drawingml/2006/main" xmlns:r="http://schemas.openxmlformats.org/officeDocument/2006/relationships" xmlns:p="http://schemas.openxmlformats.org/presentationml/2006/main" showMasterSp="0" userDrawn="1">
  <p:cSld name="Cover w/background image">
    <p:spTree>
      <p:nvGrpSpPr>
        <p:cNvPr id="1" name=""/>
        <p:cNvGrpSpPr/>
        <p:nvPr/>
      </p:nvGrpSpPr>
      <p:grpSpPr>
        <a:xfrm>
          <a:off x="0" y="0"/>
          <a:ext cx="0" cy="0"/>
          <a:chOff x="0" y="0"/>
          <a:chExt cx="0" cy="0"/>
        </a:xfrm>
      </p:grpSpPr>
      <p:pic>
        <p:nvPicPr>
          <p:cNvPr id="12" name="Picture 11" descr="A picture containing outdoor, woman, city, water&#10;&#10;Description automatically generated">
            <a:extLst>
              <a:ext uri="{FF2B5EF4-FFF2-40B4-BE49-F238E27FC236}">
                <a16:creationId xmlns:a16="http://schemas.microsoft.com/office/drawing/2014/main" id="{B9014F22-6D79-684F-A7A1-13777E5BFF1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2"/>
          <a:stretch/>
        </p:blipFill>
        <p:spPr>
          <a:xfrm>
            <a:off x="0" y="0"/>
            <a:ext cx="12192000" cy="6858000"/>
          </a:xfrm>
          <a:prstGeom prst="rect">
            <a:avLst/>
          </a:prstGeom>
        </p:spPr>
      </p:pic>
      <p:sp>
        <p:nvSpPr>
          <p:cNvPr id="13" name="Rectangle 12">
            <a:extLst>
              <a:ext uri="{FF2B5EF4-FFF2-40B4-BE49-F238E27FC236}">
                <a16:creationId xmlns:a16="http://schemas.microsoft.com/office/drawing/2014/main" id="{717E320A-AE9E-3247-93CC-725226372E42}"/>
              </a:ext>
            </a:extLst>
          </p:cNvPr>
          <p:cNvSpPr/>
          <p:nvPr userDrawn="1"/>
        </p:nvSpPr>
        <p:spPr>
          <a:xfrm>
            <a:off x="-1" y="-1"/>
            <a:ext cx="12192000" cy="6858001"/>
          </a:xfrm>
          <a:prstGeom prst="rect">
            <a:avLst/>
          </a:prstGeom>
          <a:gradFill flip="none" rotWithShape="1">
            <a:gsLst>
              <a:gs pos="100000">
                <a:schemeClr val="accent1">
                  <a:lumMod val="0"/>
                  <a:lumOff val="100000"/>
                  <a:alpha val="90000"/>
                </a:schemeClr>
              </a:gs>
              <a:gs pos="7000">
                <a:schemeClr val="bg1">
                  <a:alpha val="3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ooter Placeholder 6">
            <a:extLst>
              <a:ext uri="{FF2B5EF4-FFF2-40B4-BE49-F238E27FC236}">
                <a16:creationId xmlns:a16="http://schemas.microsoft.com/office/drawing/2014/main" id="{6293381D-8EF8-C145-B2C7-528E878A4F81}"/>
              </a:ext>
            </a:extLst>
          </p:cNvPr>
          <p:cNvSpPr>
            <a:spLocks noGrp="1"/>
          </p:cNvSpPr>
          <p:nvPr>
            <p:ph type="ftr" sz="quarter" idx="10"/>
          </p:nvPr>
        </p:nvSpPr>
        <p:spPr/>
        <p:txBody>
          <a:body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a:t>
            </a:r>
          </a:p>
          <a:p>
            <a:r>
              <a:rPr lang="en-US" b="1"/>
              <a:t>Experian [Public. Confidential. Internal. Restricted. – please choose the appropriate category].</a:t>
            </a:r>
            <a:endParaRPr lang="en-US"/>
          </a:p>
        </p:txBody>
      </p:sp>
      <p:sp>
        <p:nvSpPr>
          <p:cNvPr id="8" name="Title 7">
            <a:extLst>
              <a:ext uri="{FF2B5EF4-FFF2-40B4-BE49-F238E27FC236}">
                <a16:creationId xmlns:a16="http://schemas.microsoft.com/office/drawing/2014/main" id="{498EBF0E-B0EC-F14C-B262-99A122ED50DD}"/>
              </a:ext>
            </a:extLst>
          </p:cNvPr>
          <p:cNvSpPr>
            <a:spLocks noGrp="1"/>
          </p:cNvSpPr>
          <p:nvPr>
            <p:ph type="title" hasCustomPrompt="1"/>
          </p:nvPr>
        </p:nvSpPr>
        <p:spPr/>
        <p:txBody>
          <a:bodyPr/>
          <a:lstStyle/>
          <a:p>
            <a:r>
              <a:rPr lang="en-US"/>
              <a:t>Presentation Title</a:t>
            </a:r>
          </a:p>
        </p:txBody>
      </p:sp>
      <p:sp>
        <p:nvSpPr>
          <p:cNvPr id="11" name="Text Placeholder 3">
            <a:extLst>
              <a:ext uri="{FF2B5EF4-FFF2-40B4-BE49-F238E27FC236}">
                <a16:creationId xmlns:a16="http://schemas.microsoft.com/office/drawing/2014/main" id="{44C9AD44-6DD3-CF45-9639-CF98ADF96DDA}"/>
              </a:ext>
            </a:extLst>
          </p:cNvPr>
          <p:cNvSpPr>
            <a:spLocks noGrp="1"/>
          </p:cNvSpPr>
          <p:nvPr>
            <p:ph type="body" sz="quarter" idx="11" hasCustomPrompt="1"/>
          </p:nvPr>
        </p:nvSpPr>
        <p:spPr>
          <a:xfrm>
            <a:off x="457200" y="4572001"/>
            <a:ext cx="10627895" cy="866274"/>
          </a:xfrm>
        </p:spPr>
        <p:txBody>
          <a:bodyPr/>
          <a:lstStyle>
            <a:lvl1pPr marL="0" marR="0" indent="0" algn="l" defTabSz="914400" rtl="0" eaLnBrk="1" fontAlgn="auto" latinLnBrk="0" hangingPunct="1">
              <a:lnSpc>
                <a:spcPct val="90000"/>
              </a:lnSpc>
              <a:spcBef>
                <a:spcPts val="1000"/>
              </a:spcBef>
              <a:spcAft>
                <a:spcPts val="0"/>
              </a:spcAft>
              <a:buClrTx/>
              <a:buSzTx/>
              <a:buFontTx/>
              <a:buNone/>
              <a:tabLst/>
              <a:defRPr>
                <a:solidFill>
                  <a:srgbClr val="63666A"/>
                </a:solidFill>
              </a:defRPr>
            </a:lvl1pPr>
          </a:lstStyle>
          <a:p>
            <a:r>
              <a:rPr lang="en-US" sz="1800"/>
              <a:t>Subtitle can go here / Presented by Name of Presenter</a:t>
            </a:r>
            <a:br>
              <a:rPr lang="en-US" sz="1800"/>
            </a:br>
            <a:r>
              <a:rPr lang="en-US" sz="1800"/>
              <a:t>Day / Month / Year</a:t>
            </a:r>
          </a:p>
        </p:txBody>
      </p:sp>
      <p:pic>
        <p:nvPicPr>
          <p:cNvPr id="16" name="Picture 15" descr="A close up of a sign&#10;&#10;Description automatically generated">
            <a:extLst>
              <a:ext uri="{FF2B5EF4-FFF2-40B4-BE49-F238E27FC236}">
                <a16:creationId xmlns:a16="http://schemas.microsoft.com/office/drawing/2014/main" id="{3DDCCFC3-BDCF-1D47-9446-BD27E2946C2F}"/>
              </a:ext>
            </a:extLst>
          </p:cNvPr>
          <p:cNvPicPr>
            <a:picLocks noChangeAspect="1"/>
          </p:cNvPicPr>
          <p:nvPr userDrawn="1"/>
        </p:nvPicPr>
        <p:blipFill>
          <a:blip r:embed="rId3"/>
          <a:stretch>
            <a:fillRect/>
          </a:stretch>
        </p:blipFill>
        <p:spPr>
          <a:xfrm>
            <a:off x="457200" y="1828800"/>
            <a:ext cx="1788224" cy="576072"/>
          </a:xfrm>
          <a:prstGeom prst="rect">
            <a:avLst/>
          </a:prstGeom>
        </p:spPr>
      </p:pic>
    </p:spTree>
    <p:extLst>
      <p:ext uri="{BB962C8B-B14F-4D97-AF65-F5344CB8AC3E}">
        <p14:creationId xmlns:p14="http://schemas.microsoft.com/office/powerpoint/2010/main" val="295439318"/>
      </p:ext>
    </p:extLst>
  </p:cSld>
  <p:clrMapOvr>
    <a:masterClrMapping/>
  </p:clrMapOvr>
</p:sldLayout>
</file>

<file path=ppt/slideLayouts/slideLayout188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221FF5-EE02-4D21-9BDC-1F88C240C48A}"/>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5A5FAE0B-A420-4AFE-9E2B-5923088D797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AFBC1474-D6F4-4C67-A996-59D90EBBF8FE}"/>
              </a:ext>
            </a:extLst>
          </p:cNvPr>
          <p:cNvSpPr>
            <a:spLocks noGrp="1"/>
          </p:cNvSpPr>
          <p:nvPr>
            <p:ph type="dt" sz="half" idx="10"/>
          </p:nvPr>
        </p:nvSpPr>
        <p:spPr/>
        <p:txBody>
          <a:bodyPr/>
          <a:lstStyle/>
          <a:p>
            <a:fld id="{178FFD31-AFE1-472F-A37D-666D14A5A720}" type="datetimeFigureOut">
              <a:rPr lang="en-GB" smtClean="0"/>
              <a:t>07/12/2023</a:t>
            </a:fld>
            <a:endParaRPr lang="en-GB"/>
          </a:p>
        </p:txBody>
      </p:sp>
      <p:sp>
        <p:nvSpPr>
          <p:cNvPr id="5" name="Footer Placeholder 4">
            <a:extLst>
              <a:ext uri="{FF2B5EF4-FFF2-40B4-BE49-F238E27FC236}">
                <a16:creationId xmlns:a16="http://schemas.microsoft.com/office/drawing/2014/main" id="{5E8033BA-CD67-4735-A90E-ED6569D655F4}"/>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3C581848-CAD3-4F9F-9A4D-58C5DA7F1F45}"/>
              </a:ext>
            </a:extLst>
          </p:cNvPr>
          <p:cNvSpPr>
            <a:spLocks noGrp="1"/>
          </p:cNvSpPr>
          <p:nvPr>
            <p:ph type="sldNum" sz="quarter" idx="12"/>
          </p:nvPr>
        </p:nvSpPr>
        <p:spPr/>
        <p:txBody>
          <a:bodyPr/>
          <a:lstStyle/>
          <a:p>
            <a:fld id="{7AF84F92-D471-4182-9280-BA90095A0189}" type="slidenum">
              <a:rPr lang="en-GB" smtClean="0"/>
              <a:t>‹#›</a:t>
            </a:fld>
            <a:endParaRPr lang="en-GB"/>
          </a:p>
        </p:txBody>
      </p:sp>
    </p:spTree>
    <p:extLst>
      <p:ext uri="{BB962C8B-B14F-4D97-AF65-F5344CB8AC3E}">
        <p14:creationId xmlns:p14="http://schemas.microsoft.com/office/powerpoint/2010/main" val="400560406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p:cSld name="Content and Image x2 A">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3827463"/>
          </a:xfrm>
          <a:prstGeom prst="roundRect">
            <a:avLst>
              <a:gd name="adj" fmla="val 3247"/>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3827463"/>
          </a:xfrm>
          <a:prstGeom prst="roundRect">
            <a:avLst>
              <a:gd name="adj" fmla="val 3243"/>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6"/>
            <a:ext cx="3358621"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1456651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0.xml><?xml version="1.0" encoding="utf-8"?>
<p:sldLayout xmlns:a="http://schemas.openxmlformats.org/drawingml/2006/main" xmlns:r="http://schemas.openxmlformats.org/officeDocument/2006/relationships" xmlns:p="http://schemas.openxmlformats.org/presentationml/2006/main" userDrawn="1">
  <p:cSld name="Quote and Image">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518" y="566739"/>
            <a:ext cx="5087537" cy="4564061"/>
          </a:xfrm>
        </p:spPr>
        <p:txBody>
          <a:bodyPr anchor="ctr" anchorCtr="0"/>
          <a:lstStyle>
            <a:lvl1pPr marL="128588" indent="-128588">
              <a:lnSpc>
                <a:spcPct val="95000"/>
              </a:lnSpc>
              <a:spcBef>
                <a:spcPts val="0"/>
              </a:spcBef>
              <a:defRPr sz="2200">
                <a:solidFill>
                  <a:schemeClr val="accent1"/>
                </a:solidFill>
              </a:defRPr>
            </a:lvl1pPr>
            <a:lvl2pPr marL="128588" indent="-128588">
              <a:lnSpc>
                <a:spcPct val="95000"/>
              </a:lnSpc>
              <a:spcBef>
                <a:spcPts val="0"/>
              </a:spcBef>
              <a:buNone/>
              <a:defRPr sz="2200" b="0">
                <a:solidFill>
                  <a:schemeClr val="accent1"/>
                </a:solidFill>
              </a:defRPr>
            </a:lvl2pPr>
            <a:lvl3pPr marL="128588" indent="-128588">
              <a:lnSpc>
                <a:spcPct val="95000"/>
              </a:lnSpc>
              <a:spcBef>
                <a:spcPts val="0"/>
              </a:spcBef>
              <a:buNone/>
              <a:defRPr sz="2200" b="0">
                <a:solidFill>
                  <a:schemeClr val="accent1"/>
                </a:solidFill>
              </a:defRPr>
            </a:lvl3pPr>
            <a:lvl4pPr marL="128588" indent="-128588">
              <a:lnSpc>
                <a:spcPct val="95000"/>
              </a:lnSpc>
              <a:spcBef>
                <a:spcPts val="0"/>
              </a:spcBef>
              <a:buNone/>
              <a:defRPr sz="2200" b="0">
                <a:solidFill>
                  <a:schemeClr val="accent1"/>
                </a:solidFill>
              </a:defRPr>
            </a:lvl4pPr>
            <a:lvl5pPr marL="128588" indent="-128588">
              <a:lnSpc>
                <a:spcPct val="95000"/>
              </a:lnSpc>
              <a:spcBef>
                <a:spcPts val="0"/>
              </a:spcBef>
              <a:buNone/>
              <a:defRPr sz="2200" b="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Picture Placeholder 9"/>
          <p:cNvSpPr>
            <a:spLocks noGrp="1"/>
          </p:cNvSpPr>
          <p:nvPr>
            <p:ph type="pic" sz="quarter" idx="14"/>
          </p:nvPr>
        </p:nvSpPr>
        <p:spPr>
          <a:xfrm>
            <a:off x="6446714" y="-5073"/>
            <a:ext cx="5758165" cy="5755222"/>
          </a:xfrm>
          <a:custGeom>
            <a:avLst/>
            <a:gdLst>
              <a:gd name="connsiteX0" fmla="*/ 0 w 5749052"/>
              <a:gd name="connsiteY0" fmla="*/ 2044535 h 5749051"/>
              <a:gd name="connsiteX1" fmla="*/ 2044535 w 5749052"/>
              <a:gd name="connsiteY1" fmla="*/ 0 h 5749051"/>
              <a:gd name="connsiteX2" fmla="*/ 3704517 w 5749052"/>
              <a:gd name="connsiteY2" fmla="*/ 0 h 5749051"/>
              <a:gd name="connsiteX3" fmla="*/ 5749052 w 5749052"/>
              <a:gd name="connsiteY3" fmla="*/ 2044535 h 5749051"/>
              <a:gd name="connsiteX4" fmla="*/ 5749052 w 5749052"/>
              <a:gd name="connsiteY4" fmla="*/ 3704516 h 5749051"/>
              <a:gd name="connsiteX5" fmla="*/ 3704517 w 5749052"/>
              <a:gd name="connsiteY5" fmla="*/ 5749051 h 5749051"/>
              <a:gd name="connsiteX6" fmla="*/ 2044535 w 5749052"/>
              <a:gd name="connsiteY6" fmla="*/ 5749051 h 5749051"/>
              <a:gd name="connsiteX7" fmla="*/ 0 w 5749052"/>
              <a:gd name="connsiteY7" fmla="*/ 3704516 h 5749051"/>
              <a:gd name="connsiteX8" fmla="*/ 0 w 5749052"/>
              <a:gd name="connsiteY8" fmla="*/ 2044535 h 5749051"/>
              <a:gd name="connsiteX0" fmla="*/ 0 w 5749052"/>
              <a:gd name="connsiteY0" fmla="*/ 2044535 h 5749051"/>
              <a:gd name="connsiteX1" fmla="*/ 588917 w 5749052"/>
              <a:gd name="connsiteY1" fmla="*/ 610381 h 5749051"/>
              <a:gd name="connsiteX2" fmla="*/ 2044535 w 5749052"/>
              <a:gd name="connsiteY2" fmla="*/ 0 h 5749051"/>
              <a:gd name="connsiteX3" fmla="*/ 3704517 w 5749052"/>
              <a:gd name="connsiteY3" fmla="*/ 0 h 5749051"/>
              <a:gd name="connsiteX4" fmla="*/ 5749052 w 5749052"/>
              <a:gd name="connsiteY4" fmla="*/ 2044535 h 5749051"/>
              <a:gd name="connsiteX5" fmla="*/ 5749052 w 5749052"/>
              <a:gd name="connsiteY5" fmla="*/ 3704516 h 5749051"/>
              <a:gd name="connsiteX6" fmla="*/ 3704517 w 5749052"/>
              <a:gd name="connsiteY6" fmla="*/ 5749051 h 5749051"/>
              <a:gd name="connsiteX7" fmla="*/ 2044535 w 5749052"/>
              <a:gd name="connsiteY7" fmla="*/ 5749051 h 5749051"/>
              <a:gd name="connsiteX8" fmla="*/ 0 w 5749052"/>
              <a:gd name="connsiteY8" fmla="*/ 3704516 h 5749051"/>
              <a:gd name="connsiteX9" fmla="*/ 0 w 5749052"/>
              <a:gd name="connsiteY9" fmla="*/ 2044535 h 5749051"/>
              <a:gd name="connsiteX0" fmla="*/ 0 w 5749052"/>
              <a:gd name="connsiteY0" fmla="*/ 2044535 h 5749051"/>
              <a:gd name="connsiteX1" fmla="*/ 588917 w 5749052"/>
              <a:gd name="connsiteY1" fmla="*/ 610381 h 5749051"/>
              <a:gd name="connsiteX2" fmla="*/ 2044535 w 5749052"/>
              <a:gd name="connsiteY2" fmla="*/ 0 h 5749051"/>
              <a:gd name="connsiteX3" fmla="*/ 3704517 w 5749052"/>
              <a:gd name="connsiteY3" fmla="*/ 0 h 5749051"/>
              <a:gd name="connsiteX4" fmla="*/ 5749052 w 5749052"/>
              <a:gd name="connsiteY4" fmla="*/ 2044535 h 5749051"/>
              <a:gd name="connsiteX5" fmla="*/ 5749052 w 5749052"/>
              <a:gd name="connsiteY5" fmla="*/ 3704516 h 5749051"/>
              <a:gd name="connsiteX6" fmla="*/ 3704517 w 5749052"/>
              <a:gd name="connsiteY6" fmla="*/ 5749051 h 5749051"/>
              <a:gd name="connsiteX7" fmla="*/ 2044535 w 5749052"/>
              <a:gd name="connsiteY7" fmla="*/ 5749051 h 5749051"/>
              <a:gd name="connsiteX8" fmla="*/ 0 w 5749052"/>
              <a:gd name="connsiteY8" fmla="*/ 3704516 h 5749051"/>
              <a:gd name="connsiteX9" fmla="*/ 0 w 5749052"/>
              <a:gd name="connsiteY9" fmla="*/ 2044535 h 5749051"/>
              <a:gd name="connsiteX0" fmla="*/ 0 w 5749052"/>
              <a:gd name="connsiteY0" fmla="*/ 2044535 h 5749051"/>
              <a:gd name="connsiteX1" fmla="*/ 588917 w 5749052"/>
              <a:gd name="connsiteY1" fmla="*/ 610381 h 5749051"/>
              <a:gd name="connsiteX2" fmla="*/ 2044535 w 5749052"/>
              <a:gd name="connsiteY2" fmla="*/ 0 h 5749051"/>
              <a:gd name="connsiteX3" fmla="*/ 3704517 w 5749052"/>
              <a:gd name="connsiteY3" fmla="*/ 0 h 5749051"/>
              <a:gd name="connsiteX4" fmla="*/ 5749052 w 5749052"/>
              <a:gd name="connsiteY4" fmla="*/ 2044535 h 5749051"/>
              <a:gd name="connsiteX5" fmla="*/ 5749052 w 5749052"/>
              <a:gd name="connsiteY5" fmla="*/ 3704516 h 5749051"/>
              <a:gd name="connsiteX6" fmla="*/ 3704517 w 5749052"/>
              <a:gd name="connsiteY6" fmla="*/ 5749051 h 5749051"/>
              <a:gd name="connsiteX7" fmla="*/ 2044535 w 5749052"/>
              <a:gd name="connsiteY7" fmla="*/ 5749051 h 5749051"/>
              <a:gd name="connsiteX8" fmla="*/ 0 w 5749052"/>
              <a:gd name="connsiteY8" fmla="*/ 3704516 h 5749051"/>
              <a:gd name="connsiteX9" fmla="*/ 0 w 5749052"/>
              <a:gd name="connsiteY9" fmla="*/ 2044535 h 5749051"/>
              <a:gd name="connsiteX0" fmla="*/ 0 w 5749052"/>
              <a:gd name="connsiteY0" fmla="*/ 2044535 h 5749051"/>
              <a:gd name="connsiteX1" fmla="*/ 588917 w 5749052"/>
              <a:gd name="connsiteY1" fmla="*/ 610381 h 5749051"/>
              <a:gd name="connsiteX2" fmla="*/ 2044535 w 5749052"/>
              <a:gd name="connsiteY2" fmla="*/ 0 h 5749051"/>
              <a:gd name="connsiteX3" fmla="*/ 3704517 w 5749052"/>
              <a:gd name="connsiteY3" fmla="*/ 0 h 5749051"/>
              <a:gd name="connsiteX4" fmla="*/ 5749052 w 5749052"/>
              <a:gd name="connsiteY4" fmla="*/ 2044535 h 5749051"/>
              <a:gd name="connsiteX5" fmla="*/ 5749052 w 5749052"/>
              <a:gd name="connsiteY5" fmla="*/ 3704516 h 5749051"/>
              <a:gd name="connsiteX6" fmla="*/ 3704517 w 5749052"/>
              <a:gd name="connsiteY6" fmla="*/ 5749051 h 5749051"/>
              <a:gd name="connsiteX7" fmla="*/ 2044535 w 5749052"/>
              <a:gd name="connsiteY7" fmla="*/ 5749051 h 5749051"/>
              <a:gd name="connsiteX8" fmla="*/ 0 w 5749052"/>
              <a:gd name="connsiteY8" fmla="*/ 3704516 h 5749051"/>
              <a:gd name="connsiteX9" fmla="*/ 0 w 5749052"/>
              <a:gd name="connsiteY9" fmla="*/ 2044535 h 5749051"/>
              <a:gd name="connsiteX0" fmla="*/ 235331 w 5984383"/>
              <a:gd name="connsiteY0" fmla="*/ 2044535 h 5749051"/>
              <a:gd name="connsiteX1" fmla="*/ 0 w 5984383"/>
              <a:gd name="connsiteY1" fmla="*/ 17953 h 5749051"/>
              <a:gd name="connsiteX2" fmla="*/ 2279866 w 5984383"/>
              <a:gd name="connsiteY2" fmla="*/ 0 h 5749051"/>
              <a:gd name="connsiteX3" fmla="*/ 3939848 w 5984383"/>
              <a:gd name="connsiteY3" fmla="*/ 0 h 5749051"/>
              <a:gd name="connsiteX4" fmla="*/ 5984383 w 5984383"/>
              <a:gd name="connsiteY4" fmla="*/ 2044535 h 5749051"/>
              <a:gd name="connsiteX5" fmla="*/ 5984383 w 5984383"/>
              <a:gd name="connsiteY5" fmla="*/ 3704516 h 5749051"/>
              <a:gd name="connsiteX6" fmla="*/ 3939848 w 5984383"/>
              <a:gd name="connsiteY6" fmla="*/ 5749051 h 5749051"/>
              <a:gd name="connsiteX7" fmla="*/ 2279866 w 5984383"/>
              <a:gd name="connsiteY7" fmla="*/ 5749051 h 5749051"/>
              <a:gd name="connsiteX8" fmla="*/ 235331 w 5984383"/>
              <a:gd name="connsiteY8" fmla="*/ 3704516 h 5749051"/>
              <a:gd name="connsiteX9" fmla="*/ 235331 w 5984383"/>
              <a:gd name="connsiteY9" fmla="*/ 2044535 h 5749051"/>
              <a:gd name="connsiteX0" fmla="*/ 4350 w 5753402"/>
              <a:gd name="connsiteY0" fmla="*/ 2044535 h 5749051"/>
              <a:gd name="connsiteX1" fmla="*/ 0 w 5753402"/>
              <a:gd name="connsiteY1" fmla="*/ 1284 h 5749051"/>
              <a:gd name="connsiteX2" fmla="*/ 2048885 w 5753402"/>
              <a:gd name="connsiteY2" fmla="*/ 0 h 5749051"/>
              <a:gd name="connsiteX3" fmla="*/ 3708867 w 5753402"/>
              <a:gd name="connsiteY3" fmla="*/ 0 h 5749051"/>
              <a:gd name="connsiteX4" fmla="*/ 5753402 w 5753402"/>
              <a:gd name="connsiteY4" fmla="*/ 2044535 h 5749051"/>
              <a:gd name="connsiteX5" fmla="*/ 5753402 w 5753402"/>
              <a:gd name="connsiteY5" fmla="*/ 3704516 h 5749051"/>
              <a:gd name="connsiteX6" fmla="*/ 3708867 w 5753402"/>
              <a:gd name="connsiteY6" fmla="*/ 5749051 h 5749051"/>
              <a:gd name="connsiteX7" fmla="*/ 2048885 w 5753402"/>
              <a:gd name="connsiteY7" fmla="*/ 5749051 h 5749051"/>
              <a:gd name="connsiteX8" fmla="*/ 4350 w 5753402"/>
              <a:gd name="connsiteY8" fmla="*/ 3704516 h 5749051"/>
              <a:gd name="connsiteX9" fmla="*/ 4350 w 5753402"/>
              <a:gd name="connsiteY9" fmla="*/ 2044535 h 5749051"/>
              <a:gd name="connsiteX0" fmla="*/ 4350 w 5753402"/>
              <a:gd name="connsiteY0" fmla="*/ 2044535 h 5749051"/>
              <a:gd name="connsiteX1" fmla="*/ 0 w 5753402"/>
              <a:gd name="connsiteY1" fmla="*/ 1284 h 5749051"/>
              <a:gd name="connsiteX2" fmla="*/ 2048885 w 5753402"/>
              <a:gd name="connsiteY2" fmla="*/ 0 h 5749051"/>
              <a:gd name="connsiteX3" fmla="*/ 3708867 w 5753402"/>
              <a:gd name="connsiteY3" fmla="*/ 0 h 5749051"/>
              <a:gd name="connsiteX4" fmla="*/ 5229527 w 5753402"/>
              <a:gd name="connsiteY4" fmla="*/ 678968 h 5749051"/>
              <a:gd name="connsiteX5" fmla="*/ 5753402 w 5753402"/>
              <a:gd name="connsiteY5" fmla="*/ 2044535 h 5749051"/>
              <a:gd name="connsiteX6" fmla="*/ 5753402 w 5753402"/>
              <a:gd name="connsiteY6" fmla="*/ 3704516 h 5749051"/>
              <a:gd name="connsiteX7" fmla="*/ 3708867 w 5753402"/>
              <a:gd name="connsiteY7" fmla="*/ 5749051 h 5749051"/>
              <a:gd name="connsiteX8" fmla="*/ 2048885 w 5753402"/>
              <a:gd name="connsiteY8" fmla="*/ 5749051 h 5749051"/>
              <a:gd name="connsiteX9" fmla="*/ 4350 w 5753402"/>
              <a:gd name="connsiteY9" fmla="*/ 3704516 h 5749051"/>
              <a:gd name="connsiteX10" fmla="*/ 4350 w 5753402"/>
              <a:gd name="connsiteY10" fmla="*/ 2044535 h 5749051"/>
              <a:gd name="connsiteX0" fmla="*/ 4350 w 5753402"/>
              <a:gd name="connsiteY0" fmla="*/ 2044535 h 5749051"/>
              <a:gd name="connsiteX1" fmla="*/ 0 w 5753402"/>
              <a:gd name="connsiteY1" fmla="*/ 1284 h 5749051"/>
              <a:gd name="connsiteX2" fmla="*/ 2048885 w 5753402"/>
              <a:gd name="connsiteY2" fmla="*/ 0 h 5749051"/>
              <a:gd name="connsiteX3" fmla="*/ 3708867 w 5753402"/>
              <a:gd name="connsiteY3" fmla="*/ 0 h 5749051"/>
              <a:gd name="connsiteX4" fmla="*/ 5229527 w 5753402"/>
              <a:gd name="connsiteY4" fmla="*/ 678968 h 5749051"/>
              <a:gd name="connsiteX5" fmla="*/ 5753402 w 5753402"/>
              <a:gd name="connsiteY5" fmla="*/ 2044535 h 5749051"/>
              <a:gd name="connsiteX6" fmla="*/ 5753402 w 5753402"/>
              <a:gd name="connsiteY6" fmla="*/ 3704516 h 5749051"/>
              <a:gd name="connsiteX7" fmla="*/ 3708867 w 5753402"/>
              <a:gd name="connsiteY7" fmla="*/ 5749051 h 5749051"/>
              <a:gd name="connsiteX8" fmla="*/ 2048885 w 5753402"/>
              <a:gd name="connsiteY8" fmla="*/ 5749051 h 5749051"/>
              <a:gd name="connsiteX9" fmla="*/ 4350 w 5753402"/>
              <a:gd name="connsiteY9" fmla="*/ 3704516 h 5749051"/>
              <a:gd name="connsiteX10" fmla="*/ 4350 w 5753402"/>
              <a:gd name="connsiteY10" fmla="*/ 2044535 h 5749051"/>
              <a:gd name="connsiteX0" fmla="*/ 4350 w 5753402"/>
              <a:gd name="connsiteY0" fmla="*/ 2044535 h 5749051"/>
              <a:gd name="connsiteX1" fmla="*/ 0 w 5753402"/>
              <a:gd name="connsiteY1" fmla="*/ 1284 h 5749051"/>
              <a:gd name="connsiteX2" fmla="*/ 2048885 w 5753402"/>
              <a:gd name="connsiteY2" fmla="*/ 0 h 5749051"/>
              <a:gd name="connsiteX3" fmla="*/ 3708867 w 5753402"/>
              <a:gd name="connsiteY3" fmla="*/ 0 h 5749051"/>
              <a:gd name="connsiteX4" fmla="*/ 5229527 w 5753402"/>
              <a:gd name="connsiteY4" fmla="*/ 678968 h 5749051"/>
              <a:gd name="connsiteX5" fmla="*/ 5753402 w 5753402"/>
              <a:gd name="connsiteY5" fmla="*/ 2044535 h 5749051"/>
              <a:gd name="connsiteX6" fmla="*/ 5753402 w 5753402"/>
              <a:gd name="connsiteY6" fmla="*/ 3704516 h 5749051"/>
              <a:gd name="connsiteX7" fmla="*/ 3708867 w 5753402"/>
              <a:gd name="connsiteY7" fmla="*/ 5749051 h 5749051"/>
              <a:gd name="connsiteX8" fmla="*/ 2048885 w 5753402"/>
              <a:gd name="connsiteY8" fmla="*/ 5749051 h 5749051"/>
              <a:gd name="connsiteX9" fmla="*/ 4350 w 5753402"/>
              <a:gd name="connsiteY9" fmla="*/ 3704516 h 5749051"/>
              <a:gd name="connsiteX10" fmla="*/ 4350 w 5753402"/>
              <a:gd name="connsiteY10" fmla="*/ 2044535 h 5749051"/>
              <a:gd name="connsiteX0" fmla="*/ 4350 w 5753402"/>
              <a:gd name="connsiteY0" fmla="*/ 2044535 h 5749051"/>
              <a:gd name="connsiteX1" fmla="*/ 0 w 5753402"/>
              <a:gd name="connsiteY1" fmla="*/ 1284 h 5749051"/>
              <a:gd name="connsiteX2" fmla="*/ 2048885 w 5753402"/>
              <a:gd name="connsiteY2" fmla="*/ 0 h 5749051"/>
              <a:gd name="connsiteX3" fmla="*/ 3708867 w 5753402"/>
              <a:gd name="connsiteY3" fmla="*/ 0 h 5749051"/>
              <a:gd name="connsiteX4" fmla="*/ 5229527 w 5753402"/>
              <a:gd name="connsiteY4" fmla="*/ 678968 h 5749051"/>
              <a:gd name="connsiteX5" fmla="*/ 5753402 w 5753402"/>
              <a:gd name="connsiteY5" fmla="*/ 2044535 h 5749051"/>
              <a:gd name="connsiteX6" fmla="*/ 5753402 w 5753402"/>
              <a:gd name="connsiteY6" fmla="*/ 3704516 h 5749051"/>
              <a:gd name="connsiteX7" fmla="*/ 3708867 w 5753402"/>
              <a:gd name="connsiteY7" fmla="*/ 5749051 h 5749051"/>
              <a:gd name="connsiteX8" fmla="*/ 2048885 w 5753402"/>
              <a:gd name="connsiteY8" fmla="*/ 5749051 h 5749051"/>
              <a:gd name="connsiteX9" fmla="*/ 4350 w 5753402"/>
              <a:gd name="connsiteY9" fmla="*/ 3704516 h 5749051"/>
              <a:gd name="connsiteX10" fmla="*/ 4350 w 5753402"/>
              <a:gd name="connsiteY10" fmla="*/ 2044535 h 5749051"/>
              <a:gd name="connsiteX0" fmla="*/ 4350 w 5755783"/>
              <a:gd name="connsiteY0" fmla="*/ 2044535 h 5749051"/>
              <a:gd name="connsiteX1" fmla="*/ 0 w 5755783"/>
              <a:gd name="connsiteY1" fmla="*/ 1284 h 5749051"/>
              <a:gd name="connsiteX2" fmla="*/ 2048885 w 5755783"/>
              <a:gd name="connsiteY2" fmla="*/ 0 h 5749051"/>
              <a:gd name="connsiteX3" fmla="*/ 3708867 w 5755783"/>
              <a:gd name="connsiteY3" fmla="*/ 0 h 5749051"/>
              <a:gd name="connsiteX4" fmla="*/ 5755783 w 5755783"/>
              <a:gd name="connsiteY4" fmla="*/ 7455 h 5749051"/>
              <a:gd name="connsiteX5" fmla="*/ 5753402 w 5755783"/>
              <a:gd name="connsiteY5" fmla="*/ 2044535 h 5749051"/>
              <a:gd name="connsiteX6" fmla="*/ 5753402 w 5755783"/>
              <a:gd name="connsiteY6" fmla="*/ 3704516 h 5749051"/>
              <a:gd name="connsiteX7" fmla="*/ 3708867 w 5755783"/>
              <a:gd name="connsiteY7" fmla="*/ 5749051 h 5749051"/>
              <a:gd name="connsiteX8" fmla="*/ 2048885 w 5755783"/>
              <a:gd name="connsiteY8" fmla="*/ 5749051 h 5749051"/>
              <a:gd name="connsiteX9" fmla="*/ 4350 w 5755783"/>
              <a:gd name="connsiteY9" fmla="*/ 3704516 h 5749051"/>
              <a:gd name="connsiteX10" fmla="*/ 4350 w 5755783"/>
              <a:gd name="connsiteY10" fmla="*/ 2044535 h 5749051"/>
              <a:gd name="connsiteX0" fmla="*/ 4350 w 5758165"/>
              <a:gd name="connsiteY0" fmla="*/ 2044535 h 5749051"/>
              <a:gd name="connsiteX1" fmla="*/ 0 w 5758165"/>
              <a:gd name="connsiteY1" fmla="*/ 1284 h 5749051"/>
              <a:gd name="connsiteX2" fmla="*/ 2048885 w 5758165"/>
              <a:gd name="connsiteY2" fmla="*/ 0 h 5749051"/>
              <a:gd name="connsiteX3" fmla="*/ 3708867 w 5758165"/>
              <a:gd name="connsiteY3" fmla="*/ 0 h 5749051"/>
              <a:gd name="connsiteX4" fmla="*/ 5758165 w 5758165"/>
              <a:gd name="connsiteY4" fmla="*/ 311 h 5749051"/>
              <a:gd name="connsiteX5" fmla="*/ 5753402 w 5758165"/>
              <a:gd name="connsiteY5" fmla="*/ 2044535 h 5749051"/>
              <a:gd name="connsiteX6" fmla="*/ 5753402 w 5758165"/>
              <a:gd name="connsiteY6" fmla="*/ 3704516 h 5749051"/>
              <a:gd name="connsiteX7" fmla="*/ 3708867 w 5758165"/>
              <a:gd name="connsiteY7" fmla="*/ 5749051 h 5749051"/>
              <a:gd name="connsiteX8" fmla="*/ 2048885 w 5758165"/>
              <a:gd name="connsiteY8" fmla="*/ 5749051 h 5749051"/>
              <a:gd name="connsiteX9" fmla="*/ 4350 w 5758165"/>
              <a:gd name="connsiteY9" fmla="*/ 3704516 h 5749051"/>
              <a:gd name="connsiteX10" fmla="*/ 4350 w 5758165"/>
              <a:gd name="connsiteY10" fmla="*/ 2044535 h 5749051"/>
              <a:gd name="connsiteX0" fmla="*/ 4350 w 5758165"/>
              <a:gd name="connsiteY0" fmla="*/ 2044535 h 5749051"/>
              <a:gd name="connsiteX1" fmla="*/ 0 w 5758165"/>
              <a:gd name="connsiteY1" fmla="*/ 1284 h 5749051"/>
              <a:gd name="connsiteX2" fmla="*/ 2048885 w 5758165"/>
              <a:gd name="connsiteY2" fmla="*/ 0 h 5749051"/>
              <a:gd name="connsiteX3" fmla="*/ 3708867 w 5758165"/>
              <a:gd name="connsiteY3" fmla="*/ 0 h 5749051"/>
              <a:gd name="connsiteX4" fmla="*/ 5758165 w 5758165"/>
              <a:gd name="connsiteY4" fmla="*/ 311 h 5749051"/>
              <a:gd name="connsiteX5" fmla="*/ 5753402 w 5758165"/>
              <a:gd name="connsiteY5" fmla="*/ 2044535 h 5749051"/>
              <a:gd name="connsiteX6" fmla="*/ 5753402 w 5758165"/>
              <a:gd name="connsiteY6" fmla="*/ 3704516 h 5749051"/>
              <a:gd name="connsiteX7" fmla="*/ 5152488 w 5758165"/>
              <a:gd name="connsiteY7" fmla="*/ 5156623 h 5749051"/>
              <a:gd name="connsiteX8" fmla="*/ 3708867 w 5758165"/>
              <a:gd name="connsiteY8" fmla="*/ 5749051 h 5749051"/>
              <a:gd name="connsiteX9" fmla="*/ 2048885 w 5758165"/>
              <a:gd name="connsiteY9" fmla="*/ 5749051 h 5749051"/>
              <a:gd name="connsiteX10" fmla="*/ 4350 w 5758165"/>
              <a:gd name="connsiteY10" fmla="*/ 3704516 h 5749051"/>
              <a:gd name="connsiteX11" fmla="*/ 4350 w 5758165"/>
              <a:gd name="connsiteY11" fmla="*/ 2044535 h 5749051"/>
              <a:gd name="connsiteX0" fmla="*/ 4350 w 5758165"/>
              <a:gd name="connsiteY0" fmla="*/ 2044535 h 5749051"/>
              <a:gd name="connsiteX1" fmla="*/ 0 w 5758165"/>
              <a:gd name="connsiteY1" fmla="*/ 1284 h 5749051"/>
              <a:gd name="connsiteX2" fmla="*/ 2048885 w 5758165"/>
              <a:gd name="connsiteY2" fmla="*/ 0 h 5749051"/>
              <a:gd name="connsiteX3" fmla="*/ 3708867 w 5758165"/>
              <a:gd name="connsiteY3" fmla="*/ 0 h 5749051"/>
              <a:gd name="connsiteX4" fmla="*/ 5758165 w 5758165"/>
              <a:gd name="connsiteY4" fmla="*/ 311 h 5749051"/>
              <a:gd name="connsiteX5" fmla="*/ 5753402 w 5758165"/>
              <a:gd name="connsiteY5" fmla="*/ 2044535 h 5749051"/>
              <a:gd name="connsiteX6" fmla="*/ 5753402 w 5758165"/>
              <a:gd name="connsiteY6" fmla="*/ 3704516 h 5749051"/>
              <a:gd name="connsiteX7" fmla="*/ 5152488 w 5758165"/>
              <a:gd name="connsiteY7" fmla="*/ 5156623 h 5749051"/>
              <a:gd name="connsiteX8" fmla="*/ 3708867 w 5758165"/>
              <a:gd name="connsiteY8" fmla="*/ 5749051 h 5749051"/>
              <a:gd name="connsiteX9" fmla="*/ 2048885 w 5758165"/>
              <a:gd name="connsiteY9" fmla="*/ 5749051 h 5749051"/>
              <a:gd name="connsiteX10" fmla="*/ 4350 w 5758165"/>
              <a:gd name="connsiteY10" fmla="*/ 3704516 h 5749051"/>
              <a:gd name="connsiteX11" fmla="*/ 4350 w 5758165"/>
              <a:gd name="connsiteY11" fmla="*/ 2044535 h 5749051"/>
              <a:gd name="connsiteX0" fmla="*/ 4350 w 5758165"/>
              <a:gd name="connsiteY0" fmla="*/ 2044535 h 5749051"/>
              <a:gd name="connsiteX1" fmla="*/ 0 w 5758165"/>
              <a:gd name="connsiteY1" fmla="*/ 1284 h 5749051"/>
              <a:gd name="connsiteX2" fmla="*/ 2048885 w 5758165"/>
              <a:gd name="connsiteY2" fmla="*/ 0 h 5749051"/>
              <a:gd name="connsiteX3" fmla="*/ 3708867 w 5758165"/>
              <a:gd name="connsiteY3" fmla="*/ 0 h 5749051"/>
              <a:gd name="connsiteX4" fmla="*/ 5758165 w 5758165"/>
              <a:gd name="connsiteY4" fmla="*/ 311 h 5749051"/>
              <a:gd name="connsiteX5" fmla="*/ 5753402 w 5758165"/>
              <a:gd name="connsiteY5" fmla="*/ 2044535 h 5749051"/>
              <a:gd name="connsiteX6" fmla="*/ 5753402 w 5758165"/>
              <a:gd name="connsiteY6" fmla="*/ 3704516 h 5749051"/>
              <a:gd name="connsiteX7" fmla="*/ 5152488 w 5758165"/>
              <a:gd name="connsiteY7" fmla="*/ 5156623 h 5749051"/>
              <a:gd name="connsiteX8" fmla="*/ 3708867 w 5758165"/>
              <a:gd name="connsiteY8" fmla="*/ 5749051 h 5749051"/>
              <a:gd name="connsiteX9" fmla="*/ 2048885 w 5758165"/>
              <a:gd name="connsiteY9" fmla="*/ 5749051 h 5749051"/>
              <a:gd name="connsiteX10" fmla="*/ 4350 w 5758165"/>
              <a:gd name="connsiteY10" fmla="*/ 3704516 h 5749051"/>
              <a:gd name="connsiteX11" fmla="*/ 4350 w 5758165"/>
              <a:gd name="connsiteY11" fmla="*/ 2044535 h 5749051"/>
              <a:gd name="connsiteX0" fmla="*/ 4350 w 5758165"/>
              <a:gd name="connsiteY0" fmla="*/ 2044535 h 5749051"/>
              <a:gd name="connsiteX1" fmla="*/ 0 w 5758165"/>
              <a:gd name="connsiteY1" fmla="*/ 1284 h 5749051"/>
              <a:gd name="connsiteX2" fmla="*/ 2048885 w 5758165"/>
              <a:gd name="connsiteY2" fmla="*/ 0 h 5749051"/>
              <a:gd name="connsiteX3" fmla="*/ 3708867 w 5758165"/>
              <a:gd name="connsiteY3" fmla="*/ 0 h 5749051"/>
              <a:gd name="connsiteX4" fmla="*/ 5758165 w 5758165"/>
              <a:gd name="connsiteY4" fmla="*/ 311 h 5749051"/>
              <a:gd name="connsiteX5" fmla="*/ 5753402 w 5758165"/>
              <a:gd name="connsiteY5" fmla="*/ 2044535 h 5749051"/>
              <a:gd name="connsiteX6" fmla="*/ 5753402 w 5758165"/>
              <a:gd name="connsiteY6" fmla="*/ 3704516 h 5749051"/>
              <a:gd name="connsiteX7" fmla="*/ 5152488 w 5758165"/>
              <a:gd name="connsiteY7" fmla="*/ 5156623 h 5749051"/>
              <a:gd name="connsiteX8" fmla="*/ 3708867 w 5758165"/>
              <a:gd name="connsiteY8" fmla="*/ 5749051 h 5749051"/>
              <a:gd name="connsiteX9" fmla="*/ 2048885 w 5758165"/>
              <a:gd name="connsiteY9" fmla="*/ 5749051 h 5749051"/>
              <a:gd name="connsiteX10" fmla="*/ 4350 w 5758165"/>
              <a:gd name="connsiteY10" fmla="*/ 3704516 h 5749051"/>
              <a:gd name="connsiteX11" fmla="*/ 4350 w 5758165"/>
              <a:gd name="connsiteY11" fmla="*/ 2044535 h 5749051"/>
              <a:gd name="connsiteX0" fmla="*/ 4350 w 5770674"/>
              <a:gd name="connsiteY0" fmla="*/ 2044535 h 5749051"/>
              <a:gd name="connsiteX1" fmla="*/ 0 w 5770674"/>
              <a:gd name="connsiteY1" fmla="*/ 1284 h 5749051"/>
              <a:gd name="connsiteX2" fmla="*/ 2048885 w 5770674"/>
              <a:gd name="connsiteY2" fmla="*/ 0 h 5749051"/>
              <a:gd name="connsiteX3" fmla="*/ 3708867 w 5770674"/>
              <a:gd name="connsiteY3" fmla="*/ 0 h 5749051"/>
              <a:gd name="connsiteX4" fmla="*/ 5758165 w 5770674"/>
              <a:gd name="connsiteY4" fmla="*/ 311 h 5749051"/>
              <a:gd name="connsiteX5" fmla="*/ 5753402 w 5770674"/>
              <a:gd name="connsiteY5" fmla="*/ 2044535 h 5749051"/>
              <a:gd name="connsiteX6" fmla="*/ 5753402 w 5770674"/>
              <a:gd name="connsiteY6" fmla="*/ 3704516 h 5749051"/>
              <a:gd name="connsiteX7" fmla="*/ 5770674 w 5770674"/>
              <a:gd name="connsiteY7" fmla="*/ 5736172 h 5749051"/>
              <a:gd name="connsiteX8" fmla="*/ 3708867 w 5770674"/>
              <a:gd name="connsiteY8" fmla="*/ 5749051 h 5749051"/>
              <a:gd name="connsiteX9" fmla="*/ 2048885 w 5770674"/>
              <a:gd name="connsiteY9" fmla="*/ 5749051 h 5749051"/>
              <a:gd name="connsiteX10" fmla="*/ 4350 w 5770674"/>
              <a:gd name="connsiteY10" fmla="*/ 3704516 h 5749051"/>
              <a:gd name="connsiteX11" fmla="*/ 4350 w 5770674"/>
              <a:gd name="connsiteY11" fmla="*/ 2044535 h 5749051"/>
              <a:gd name="connsiteX0" fmla="*/ 4350 w 5758165"/>
              <a:gd name="connsiteY0" fmla="*/ 2044535 h 5755222"/>
              <a:gd name="connsiteX1" fmla="*/ 0 w 5758165"/>
              <a:gd name="connsiteY1" fmla="*/ 1284 h 5755222"/>
              <a:gd name="connsiteX2" fmla="*/ 2048885 w 5758165"/>
              <a:gd name="connsiteY2" fmla="*/ 0 h 5755222"/>
              <a:gd name="connsiteX3" fmla="*/ 3708867 w 5758165"/>
              <a:gd name="connsiteY3" fmla="*/ 0 h 5755222"/>
              <a:gd name="connsiteX4" fmla="*/ 5758165 w 5758165"/>
              <a:gd name="connsiteY4" fmla="*/ 311 h 5755222"/>
              <a:gd name="connsiteX5" fmla="*/ 5753402 w 5758165"/>
              <a:gd name="connsiteY5" fmla="*/ 2044535 h 5755222"/>
              <a:gd name="connsiteX6" fmla="*/ 5753402 w 5758165"/>
              <a:gd name="connsiteY6" fmla="*/ 3704516 h 5755222"/>
              <a:gd name="connsiteX7" fmla="*/ 5754005 w 5758165"/>
              <a:gd name="connsiteY7" fmla="*/ 5755222 h 5755222"/>
              <a:gd name="connsiteX8" fmla="*/ 3708867 w 5758165"/>
              <a:gd name="connsiteY8" fmla="*/ 5749051 h 5755222"/>
              <a:gd name="connsiteX9" fmla="*/ 2048885 w 5758165"/>
              <a:gd name="connsiteY9" fmla="*/ 5749051 h 5755222"/>
              <a:gd name="connsiteX10" fmla="*/ 4350 w 5758165"/>
              <a:gd name="connsiteY10" fmla="*/ 3704516 h 5755222"/>
              <a:gd name="connsiteX11" fmla="*/ 4350 w 5758165"/>
              <a:gd name="connsiteY11" fmla="*/ 2044535 h 57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8165" h="5755222">
                <a:moveTo>
                  <a:pt x="4350" y="2044535"/>
                </a:moveTo>
                <a:lnTo>
                  <a:pt x="0" y="1284"/>
                </a:lnTo>
                <a:lnTo>
                  <a:pt x="2048885" y="0"/>
                </a:lnTo>
                <a:lnTo>
                  <a:pt x="3708867" y="0"/>
                </a:lnTo>
                <a:lnTo>
                  <a:pt x="5758165" y="311"/>
                </a:lnTo>
                <a:cubicBezTo>
                  <a:pt x="5757371" y="679338"/>
                  <a:pt x="5754196" y="1365508"/>
                  <a:pt x="5753402" y="2044535"/>
                </a:cubicBezTo>
                <a:lnTo>
                  <a:pt x="5753402" y="3704516"/>
                </a:lnTo>
                <a:lnTo>
                  <a:pt x="5754005" y="5755222"/>
                </a:lnTo>
                <a:lnTo>
                  <a:pt x="3708867" y="5749051"/>
                </a:lnTo>
                <a:lnTo>
                  <a:pt x="2048885" y="5749051"/>
                </a:lnTo>
                <a:cubicBezTo>
                  <a:pt x="919719" y="5749051"/>
                  <a:pt x="4350" y="4833682"/>
                  <a:pt x="4350" y="3704516"/>
                </a:cubicBezTo>
                <a:lnTo>
                  <a:pt x="4350" y="2044535"/>
                </a:lnTo>
                <a:close/>
              </a:path>
            </a:pathLst>
          </a:custGeom>
        </p:spPr>
        <p:txBody>
          <a:bodyPr/>
          <a:lstStyle/>
          <a:p>
            <a:r>
              <a:rPr lang="en-US"/>
              <a:t>Drag picture to placeholder or click icon to add</a:t>
            </a:r>
            <a:endParaRPr lang="en-GB"/>
          </a:p>
        </p:txBody>
      </p:sp>
    </p:spTree>
    <p:extLst>
      <p:ext uri="{BB962C8B-B14F-4D97-AF65-F5344CB8AC3E}">
        <p14:creationId xmlns:p14="http://schemas.microsoft.com/office/powerpoint/2010/main" val="362354524"/>
      </p:ext>
    </p:extLst>
  </p:cSld>
  <p:clrMapOvr>
    <a:masterClrMapping/>
  </p:clrMapOvr>
</p:sldLayout>
</file>

<file path=ppt/slideLayouts/slideLayout1891.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268E55-5163-E70A-8170-638C1E8D7C0D}"/>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90AD765E-9A82-E8CA-5DFF-83B0ADE3683E}"/>
              </a:ext>
            </a:extLst>
          </p:cNvPr>
          <p:cNvSpPr>
            <a:spLocks noGrp="1"/>
          </p:cNvSpPr>
          <p:nvPr>
            <p:ph type="dt" sz="half" idx="10"/>
          </p:nvPr>
        </p:nvSpPr>
        <p:spPr/>
        <p:txBody>
          <a:bodyPr/>
          <a:lstStyle/>
          <a:p>
            <a:fld id="{23714D2B-B802-452B-AB38-70C46271F0DD}" type="datetimeFigureOut">
              <a:rPr lang="en-GB" smtClean="0"/>
              <a:t>07/12/2023</a:t>
            </a:fld>
            <a:endParaRPr lang="en-GB"/>
          </a:p>
        </p:txBody>
      </p:sp>
      <p:sp>
        <p:nvSpPr>
          <p:cNvPr id="4" name="Footer Placeholder 3">
            <a:extLst>
              <a:ext uri="{FF2B5EF4-FFF2-40B4-BE49-F238E27FC236}">
                <a16:creationId xmlns:a16="http://schemas.microsoft.com/office/drawing/2014/main" id="{AA05DF7D-E9E0-A61F-239B-596BA4E504A4}"/>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33EBF6B1-7E6A-8C9B-C9E4-7A19A6A6B130}"/>
              </a:ext>
            </a:extLst>
          </p:cNvPr>
          <p:cNvSpPr>
            <a:spLocks noGrp="1"/>
          </p:cNvSpPr>
          <p:nvPr>
            <p:ph type="sldNum" sz="quarter" idx="12"/>
          </p:nvPr>
        </p:nvSpPr>
        <p:spPr/>
        <p:txBody>
          <a:bodyPr/>
          <a:lstStyle/>
          <a:p>
            <a:fld id="{12E577FC-AC93-4F2C-A443-76826B896AF1}" type="slidenum">
              <a:rPr lang="en-GB" smtClean="0"/>
              <a:t>‹#›</a:t>
            </a:fld>
            <a:endParaRPr lang="en-GB"/>
          </a:p>
        </p:txBody>
      </p:sp>
    </p:spTree>
    <p:extLst>
      <p:ext uri="{BB962C8B-B14F-4D97-AF65-F5344CB8AC3E}">
        <p14:creationId xmlns:p14="http://schemas.microsoft.com/office/powerpoint/2010/main" val="78152661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p:cSld name="3_Divider_Opt. B (Raspberry)">
    <p:bg>
      <p:bgPr>
        <a:solidFill>
          <a:schemeClr val="accent4"/>
        </a:solidFill>
        <a:effectLst/>
      </p:bgPr>
    </p:bg>
    <p:spTree>
      <p:nvGrpSpPr>
        <p:cNvPr id="1" name=""/>
        <p:cNvGrpSpPr/>
        <p:nvPr/>
      </p:nvGrpSpPr>
      <p:grpSpPr>
        <a:xfrm>
          <a:off x="0" y="0"/>
          <a:ext cx="0" cy="0"/>
          <a:chOff x="0" y="0"/>
          <a:chExt cx="0" cy="0"/>
        </a:xfrm>
      </p:grpSpPr>
      <p:sp>
        <p:nvSpPr>
          <p:cNvPr id="4" name="Picture Placeholder 9">
            <a:extLst>
              <a:ext uri="{FF2B5EF4-FFF2-40B4-BE49-F238E27FC236}">
                <a16:creationId xmlns:a16="http://schemas.microsoft.com/office/drawing/2014/main" id="{BC83D795-4787-C489-4C77-680531E84A50}"/>
              </a:ext>
            </a:extLst>
          </p:cNvPr>
          <p:cNvSpPr>
            <a:spLocks noGrp="1"/>
          </p:cNvSpPr>
          <p:nvPr>
            <p:ph type="pic" sz="quarter" idx="14" hasCustomPrompt="1"/>
          </p:nvPr>
        </p:nvSpPr>
        <p:spPr>
          <a:xfrm>
            <a:off x="373064" y="373063"/>
            <a:ext cx="5200649" cy="6196012"/>
          </a:xfrm>
          <a:prstGeom prst="roundRect">
            <a:avLst>
              <a:gd name="adj" fmla="val 208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631509" y="3268639"/>
            <a:ext cx="4761663" cy="1350986"/>
          </a:xfrm>
        </p:spPr>
        <p:txBody>
          <a:bodyPr wrap="square" anchor="t" anchorCtr="0">
            <a:noAutofit/>
          </a:bodyPr>
          <a:lstStyle>
            <a:lvl1pPr>
              <a:defRPr sz="36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6631509" y="4693036"/>
            <a:ext cx="4768329" cy="893153"/>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3" name="Text Placeholder 16">
            <a:extLst>
              <a:ext uri="{FF2B5EF4-FFF2-40B4-BE49-F238E27FC236}">
                <a16:creationId xmlns:a16="http://schemas.microsoft.com/office/drawing/2014/main" id="{9A38C132-E5C9-568D-F679-60CF46D93518}"/>
              </a:ext>
            </a:extLst>
          </p:cNvPr>
          <p:cNvSpPr>
            <a:spLocks noGrp="1"/>
          </p:cNvSpPr>
          <p:nvPr>
            <p:ph type="body" sz="quarter" idx="15" hasCustomPrompt="1"/>
          </p:nvPr>
        </p:nvSpPr>
        <p:spPr>
          <a:xfrm>
            <a:off x="6631509" y="2741613"/>
            <a:ext cx="1309686" cy="216000"/>
          </a:xfrm>
          <a:prstGeom prst="roundRect">
            <a:avLst>
              <a:gd name="adj" fmla="val 50000"/>
            </a:avLst>
          </a:prstGeom>
          <a:solidFill>
            <a:schemeClr val="bg1"/>
          </a:solidFill>
        </p:spPr>
        <p:txBody>
          <a:bodyPr lIns="360000" rIns="360000" anchor="ctr" anchorCtr="0"/>
          <a:lstStyle>
            <a:lvl1pPr algn="l">
              <a:lnSpc>
                <a:spcPct val="100000"/>
              </a:lnSpc>
              <a:spcAft>
                <a:spcPts val="0"/>
              </a:spcAft>
              <a:defRPr sz="800">
                <a:solidFill>
                  <a:schemeClr val="accent4"/>
                </a:solidFill>
                <a:latin typeface="Roboto" panose="02000000000000000000" pitchFamily="2" charset="0"/>
                <a:ea typeface="Roboto" panose="02000000000000000000" pitchFamily="2" charset="0"/>
              </a:defRPr>
            </a:lvl1pPr>
            <a:lvl2pPr marL="0" indent="0">
              <a:buNone/>
              <a:defRPr/>
            </a:lvl2pPr>
          </a:lstStyle>
          <a:p>
            <a:pPr lvl="0"/>
            <a:r>
              <a:rPr lang="en-US"/>
              <a:t>Section 01</a:t>
            </a:r>
          </a:p>
        </p:txBody>
      </p:sp>
    </p:spTree>
    <p:extLst>
      <p:ext uri="{BB962C8B-B14F-4D97-AF65-F5344CB8AC3E}">
        <p14:creationId xmlns:p14="http://schemas.microsoft.com/office/powerpoint/2010/main" val="688914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p:cSld name="Content and Image x2 B">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D53D748-C3B4-8C28-58DB-11422EF63E85}"/>
              </a:ext>
            </a:extLst>
          </p:cNvPr>
          <p:cNvSpPr/>
          <p:nvPr/>
        </p:nvSpPr>
        <p:spPr>
          <a:xfrm>
            <a:off x="790575" y="1766888"/>
            <a:ext cx="3488400" cy="4449762"/>
          </a:xfrm>
          <a:prstGeom prst="roundRect">
            <a:avLst>
              <a:gd name="adj" fmla="val 3096"/>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351007"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911438"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88D8316-34D3-5635-7269-41DB5C129B43}"/>
              </a:ext>
            </a:extLst>
          </p:cNvPr>
          <p:cNvSpPr>
            <a:spLocks noGrp="1"/>
          </p:cNvSpPr>
          <p:nvPr>
            <p:ph type="title"/>
          </p:nvPr>
        </p:nvSpPr>
        <p:spPr/>
        <p:txBody>
          <a:bodyPr/>
          <a:lstStyle/>
          <a:p>
            <a:r>
              <a:rPr lang="en-US" noProof="0"/>
              <a:t>Click to edit Master title style</a:t>
            </a:r>
          </a:p>
        </p:txBody>
      </p:sp>
      <p:sp>
        <p:nvSpPr>
          <p:cNvPr id="4" name="Footer Placeholder 3">
            <a:extLst>
              <a:ext uri="{FF2B5EF4-FFF2-40B4-BE49-F238E27FC236}">
                <a16:creationId xmlns:a16="http://schemas.microsoft.com/office/drawing/2014/main" id="{7AD3339E-B82B-A155-97CB-3CDAA75EF568}"/>
              </a:ext>
            </a:extLst>
          </p:cNvPr>
          <p:cNvSpPr>
            <a:spLocks noGrp="1"/>
          </p:cNvSpPr>
          <p:nvPr>
            <p:ph type="ftr" sz="quarter" idx="19"/>
          </p:nvPr>
        </p:nvSpPr>
        <p:spPr/>
        <p:txBody>
          <a:bodyPr/>
          <a:lstStyle>
            <a:lvl1pPr>
              <a:defRPr/>
            </a:lvl1pPr>
          </a:lstStyle>
          <a:p>
            <a:r>
              <a:rPr lang="en-US" noProof="0"/>
              <a:t>© Experian | Confidential</a:t>
            </a:r>
          </a:p>
        </p:txBody>
      </p:sp>
      <p:sp>
        <p:nvSpPr>
          <p:cNvPr id="5" name="Slide Number Placeholder 4">
            <a:extLst>
              <a:ext uri="{FF2B5EF4-FFF2-40B4-BE49-F238E27FC236}">
                <a16:creationId xmlns:a16="http://schemas.microsoft.com/office/drawing/2014/main" id="{543B12D2-AD39-39F4-4845-57AACA0B8772}"/>
              </a:ext>
            </a:extLst>
          </p:cNvPr>
          <p:cNvSpPr>
            <a:spLocks noGrp="1"/>
          </p:cNvSpPr>
          <p:nvPr>
            <p:ph type="sldNum" sz="quarter" idx="20"/>
          </p:nvPr>
        </p:nvSpPr>
        <p:spPr/>
        <p:txBody>
          <a:bodyPr/>
          <a:lstStyle>
            <a:lvl1pPr>
              <a:defRPr/>
            </a:lvl1pPr>
          </a:lstStyle>
          <a:p>
            <a:fld id="{C5BB0411-7089-4314-80B8-B2E3315A0706}" type="slidenum">
              <a:rPr lang="en-US" smtClean="0"/>
              <a:pPr/>
              <a:t>‹#›</a:t>
            </a:fld>
            <a:endParaRPr lang="en-US"/>
          </a:p>
        </p:txBody>
      </p:sp>
      <p:sp>
        <p:nvSpPr>
          <p:cNvPr id="10" name="Text Placeholder 8">
            <a:extLst>
              <a:ext uri="{FF2B5EF4-FFF2-40B4-BE49-F238E27FC236}">
                <a16:creationId xmlns:a16="http://schemas.microsoft.com/office/drawing/2014/main" id="{397DB27F-7941-6966-B186-BB07516721CE}"/>
              </a:ext>
            </a:extLst>
          </p:cNvPr>
          <p:cNvSpPr>
            <a:spLocks noGrp="1"/>
          </p:cNvSpPr>
          <p:nvPr>
            <p:ph type="body" sz="quarter" idx="12"/>
          </p:nvPr>
        </p:nvSpPr>
        <p:spPr>
          <a:xfrm>
            <a:off x="1248409" y="2741613"/>
            <a:ext cx="2630516" cy="2852738"/>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9">
            <a:extLst>
              <a:ext uri="{FF2B5EF4-FFF2-40B4-BE49-F238E27FC236}">
                <a16:creationId xmlns:a16="http://schemas.microsoft.com/office/drawing/2014/main" id="{D8298C2F-2914-743B-1EDE-EB5B7840447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7092301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p:cSld name="1_Content and Image x2 B">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D53D748-C3B4-8C28-58DB-11422EF63E85}"/>
              </a:ext>
            </a:extLst>
          </p:cNvPr>
          <p:cNvSpPr/>
          <p:nvPr/>
        </p:nvSpPr>
        <p:spPr>
          <a:xfrm>
            <a:off x="790575" y="1766888"/>
            <a:ext cx="3488400" cy="444976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351007"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911438"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88D8316-34D3-5635-7269-41DB5C129B43}"/>
              </a:ext>
            </a:extLst>
          </p:cNvPr>
          <p:cNvSpPr>
            <a:spLocks noGrp="1"/>
          </p:cNvSpPr>
          <p:nvPr>
            <p:ph type="title"/>
          </p:nvPr>
        </p:nvSpPr>
        <p:spPr/>
        <p:txBody>
          <a:bodyPr/>
          <a:lstStyle/>
          <a:p>
            <a:r>
              <a:rPr lang="en-US" noProof="0"/>
              <a:t>Click to edit Master title style</a:t>
            </a:r>
          </a:p>
        </p:txBody>
      </p:sp>
      <p:sp>
        <p:nvSpPr>
          <p:cNvPr id="4" name="Footer Placeholder 3">
            <a:extLst>
              <a:ext uri="{FF2B5EF4-FFF2-40B4-BE49-F238E27FC236}">
                <a16:creationId xmlns:a16="http://schemas.microsoft.com/office/drawing/2014/main" id="{7AD3339E-B82B-A155-97CB-3CDAA75EF568}"/>
              </a:ext>
            </a:extLst>
          </p:cNvPr>
          <p:cNvSpPr>
            <a:spLocks noGrp="1"/>
          </p:cNvSpPr>
          <p:nvPr>
            <p:ph type="ftr" sz="quarter" idx="19"/>
          </p:nvPr>
        </p:nvSpPr>
        <p:spPr/>
        <p:txBody>
          <a:bodyPr/>
          <a:lstStyle>
            <a:lvl1pPr>
              <a:defRPr/>
            </a:lvl1pPr>
          </a:lstStyle>
          <a:p>
            <a:r>
              <a:rPr lang="en-US" noProof="0"/>
              <a:t>© Experian | Confidential</a:t>
            </a:r>
          </a:p>
        </p:txBody>
      </p:sp>
      <p:sp>
        <p:nvSpPr>
          <p:cNvPr id="5" name="Slide Number Placeholder 4">
            <a:extLst>
              <a:ext uri="{FF2B5EF4-FFF2-40B4-BE49-F238E27FC236}">
                <a16:creationId xmlns:a16="http://schemas.microsoft.com/office/drawing/2014/main" id="{543B12D2-AD39-39F4-4845-57AACA0B8772}"/>
              </a:ext>
            </a:extLst>
          </p:cNvPr>
          <p:cNvSpPr>
            <a:spLocks noGrp="1"/>
          </p:cNvSpPr>
          <p:nvPr>
            <p:ph type="sldNum" sz="quarter" idx="20"/>
          </p:nvPr>
        </p:nvSpPr>
        <p:spPr/>
        <p:txBody>
          <a:bodyPr/>
          <a:lstStyle>
            <a:lvl1pPr>
              <a:defRPr/>
            </a:lvl1pPr>
          </a:lstStyle>
          <a:p>
            <a:fld id="{C5BB0411-7089-4314-80B8-B2E3315A0706}" type="slidenum">
              <a:rPr lang="en-US" smtClean="0"/>
              <a:pPr/>
              <a:t>‹#›</a:t>
            </a:fld>
            <a:endParaRPr lang="en-US"/>
          </a:p>
        </p:txBody>
      </p:sp>
      <p:sp>
        <p:nvSpPr>
          <p:cNvPr id="10" name="Text Placeholder 8">
            <a:extLst>
              <a:ext uri="{FF2B5EF4-FFF2-40B4-BE49-F238E27FC236}">
                <a16:creationId xmlns:a16="http://schemas.microsoft.com/office/drawing/2014/main" id="{397DB27F-7941-6966-B186-BB07516721CE}"/>
              </a:ext>
            </a:extLst>
          </p:cNvPr>
          <p:cNvSpPr>
            <a:spLocks noGrp="1"/>
          </p:cNvSpPr>
          <p:nvPr>
            <p:ph type="body" sz="quarter" idx="12"/>
          </p:nvPr>
        </p:nvSpPr>
        <p:spPr>
          <a:xfrm>
            <a:off x="1248409" y="2741613"/>
            <a:ext cx="2630516" cy="2852738"/>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9">
            <a:extLst>
              <a:ext uri="{FF2B5EF4-FFF2-40B4-BE49-F238E27FC236}">
                <a16:creationId xmlns:a16="http://schemas.microsoft.com/office/drawing/2014/main" id="{D8298C2F-2914-743B-1EDE-EB5B7840447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057571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p:cSld name="Comparison Imag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3703638" y="1320800"/>
            <a:ext cx="8383587"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Comparison image</a:t>
            </a:r>
          </a:p>
        </p:txBody>
      </p:sp>
      <p:pic>
        <p:nvPicPr>
          <p:cNvPr id="3" name="Graphic 2" descr="Image with solid fill">
            <a:extLst>
              <a:ext uri="{FF2B5EF4-FFF2-40B4-BE49-F238E27FC236}">
                <a16:creationId xmlns:a16="http://schemas.microsoft.com/office/drawing/2014/main" id="{454C7550-1001-C2AC-E30C-28F2BF3E6948}"/>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60413" y="1090614"/>
            <a:ext cx="2419350" cy="2419350"/>
          </a:xfrm>
          <a:prstGeom prst="rect">
            <a:avLst/>
          </a:prstGeom>
        </p:spPr>
      </p:pic>
      <p:pic>
        <p:nvPicPr>
          <p:cNvPr id="4" name="Graphic 3" descr="Image with solid fill">
            <a:extLst>
              <a:ext uri="{FF2B5EF4-FFF2-40B4-BE49-F238E27FC236}">
                <a16:creationId xmlns:a16="http://schemas.microsoft.com/office/drawing/2014/main" id="{E90D76BD-0372-E2A7-C40F-BA8C6270DCD7}"/>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60413" y="3090864"/>
            <a:ext cx="2419350" cy="2419350"/>
          </a:xfrm>
          <a:prstGeom prst="rect">
            <a:avLst/>
          </a:prstGeom>
        </p:spPr>
      </p:pic>
      <p:sp>
        <p:nvSpPr>
          <p:cNvPr id="6" name="TextBox 5">
            <a:extLst>
              <a:ext uri="{FF2B5EF4-FFF2-40B4-BE49-F238E27FC236}">
                <a16:creationId xmlns:a16="http://schemas.microsoft.com/office/drawing/2014/main" id="{0CC3CDB7-8387-AB57-7B9A-BFA8056481DE}"/>
              </a:ext>
            </a:extLst>
          </p:cNvPr>
          <p:cNvSpPr txBox="1"/>
          <p:nvPr/>
        </p:nvSpPr>
        <p:spPr>
          <a:xfrm>
            <a:off x="3703638" y="5993923"/>
            <a:ext cx="8115302"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511966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p:cSld name="Comparison Image x2">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E4DDAEB-A4B6-54C6-E28A-CAF8BA749887}"/>
              </a:ext>
            </a:extLst>
          </p:cNvPr>
          <p:cNvSpPr/>
          <p:nvPr/>
        </p:nvSpPr>
        <p:spPr>
          <a:xfrm>
            <a:off x="7814327" y="3717150"/>
            <a:ext cx="3585600" cy="1877200"/>
          </a:xfrm>
          <a:prstGeom prst="roundRect">
            <a:avLst>
              <a:gd name="adj" fmla="val 575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81AACA8-89DB-6DAC-2CE9-CB5CE266F729}"/>
              </a:ext>
            </a:extLst>
          </p:cNvPr>
          <p:cNvSpPr/>
          <p:nvPr/>
        </p:nvSpPr>
        <p:spPr>
          <a:xfrm>
            <a:off x="4151311" y="3717150"/>
            <a:ext cx="3585600" cy="1877200"/>
          </a:xfrm>
          <a:prstGeom prst="roundRect">
            <a:avLst>
              <a:gd name="adj" fmla="val 575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151311" y="1766887"/>
            <a:ext cx="3585600" cy="1878013"/>
          </a:xfrm>
          <a:prstGeom prst="roundRect">
            <a:avLst>
              <a:gd name="adj" fmla="val 575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814327" y="1766887"/>
            <a:ext cx="3585600" cy="1878013"/>
          </a:xfrm>
          <a:prstGeom prst="roundRect">
            <a:avLst>
              <a:gd name="adj" fmla="val 575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4077150"/>
            <a:ext cx="2676915" cy="1157200"/>
          </a:xfrm>
        </p:spPr>
        <p:txBody>
          <a:body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8272160" y="4077150"/>
            <a:ext cx="2669933" cy="1157200"/>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3253749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p:cSld name="Comparison Image x3">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6D9C2D74-D4D9-656A-CFF6-88D70AE2D793}"/>
              </a:ext>
            </a:extLst>
          </p:cNvPr>
          <p:cNvSpPr/>
          <p:nvPr/>
        </p:nvSpPr>
        <p:spPr>
          <a:xfrm>
            <a:off x="793437"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DAFA1C84-7A44-B081-9D8B-055DB482740F}"/>
              </a:ext>
            </a:extLst>
          </p:cNvPr>
          <p:cNvSpPr/>
          <p:nvPr/>
        </p:nvSpPr>
        <p:spPr>
          <a:xfrm>
            <a:off x="4352482"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6E265A67-BFD3-F69E-0CB3-2D3036077CA8}"/>
              </a:ext>
            </a:extLst>
          </p:cNvPr>
          <p:cNvSpPr/>
          <p:nvPr/>
        </p:nvSpPr>
        <p:spPr>
          <a:xfrm>
            <a:off x="7911527"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Picture Placeholder 19">
            <a:extLst>
              <a:ext uri="{FF2B5EF4-FFF2-40B4-BE49-F238E27FC236}">
                <a16:creationId xmlns:a16="http://schemas.microsoft.com/office/drawing/2014/main" id="{39DE7CF6-C04D-73ED-DEE3-13ED6F6BA725}"/>
              </a:ext>
            </a:extLst>
          </p:cNvPr>
          <p:cNvSpPr>
            <a:spLocks noGrp="1"/>
          </p:cNvSpPr>
          <p:nvPr>
            <p:ph type="pic" sz="quarter" idx="22" hasCustomPrompt="1"/>
          </p:nvPr>
        </p:nvSpPr>
        <p:spPr>
          <a:xfrm>
            <a:off x="793437"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26">
            <a:extLst>
              <a:ext uri="{FF2B5EF4-FFF2-40B4-BE49-F238E27FC236}">
                <a16:creationId xmlns:a16="http://schemas.microsoft.com/office/drawing/2014/main" id="{6AB3F779-7EC8-26B5-1A7E-4F2F341B11EA}"/>
              </a:ext>
            </a:extLst>
          </p:cNvPr>
          <p:cNvSpPr>
            <a:spLocks noGrp="1"/>
          </p:cNvSpPr>
          <p:nvPr>
            <p:ph type="pic" sz="quarter" idx="23" hasCustomPrompt="1"/>
          </p:nvPr>
        </p:nvSpPr>
        <p:spPr>
          <a:xfrm>
            <a:off x="4352482"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Picture Placeholder 19">
            <a:extLst>
              <a:ext uri="{FF2B5EF4-FFF2-40B4-BE49-F238E27FC236}">
                <a16:creationId xmlns:a16="http://schemas.microsoft.com/office/drawing/2014/main" id="{F47CBC8D-4CE3-450F-ECD6-58737FEF6D64}"/>
              </a:ext>
            </a:extLst>
          </p:cNvPr>
          <p:cNvSpPr>
            <a:spLocks noGrp="1"/>
          </p:cNvSpPr>
          <p:nvPr>
            <p:ph type="pic" sz="quarter" idx="24" hasCustomPrompt="1"/>
          </p:nvPr>
        </p:nvSpPr>
        <p:spPr>
          <a:xfrm>
            <a:off x="7911527"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4545918"/>
            <a:ext cx="2588400" cy="1305770"/>
          </a:xfrm>
        </p:spPr>
        <p:txBody>
          <a:bodyPr/>
          <a:lstStyle/>
          <a:p>
            <a:pPr lvl="0"/>
            <a:r>
              <a:rPr lang="en-US" noProof="0"/>
              <a:t>Click to edit Master text styles</a:t>
            </a:r>
          </a:p>
          <a:p>
            <a:pPr lvl="1"/>
            <a:r>
              <a:rPr lang="en-US" noProof="0"/>
              <a:t>Second level</a:t>
            </a:r>
          </a:p>
          <a:p>
            <a:pPr lvl="2"/>
            <a:r>
              <a:rPr lang="en-US" noProof="0"/>
              <a:t>Third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4968" y="4545918"/>
            <a:ext cx="2588400" cy="1305770"/>
          </a:xfrm>
        </p:spPr>
        <p:txBody>
          <a:bodyPr/>
          <a:lstStyle>
            <a:lvl4pPr marL="172800" indent="0">
              <a:buNone/>
              <a:defRPr/>
            </a:lvl4pPr>
          </a:lstStyle>
          <a:p>
            <a:pPr lvl="0"/>
            <a:r>
              <a:rPr lang="en-US" noProof="0"/>
              <a:t>Click to edit Master text styles</a:t>
            </a:r>
          </a:p>
          <a:p>
            <a:pPr lvl="1"/>
            <a:r>
              <a:rPr lang="en-US" noProof="0"/>
              <a:t>Second level</a:t>
            </a:r>
          </a:p>
          <a:p>
            <a:pPr lvl="2"/>
            <a:r>
              <a:rPr lang="en-US" noProof="0"/>
              <a:t>Third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8361527" y="4545918"/>
            <a:ext cx="2588400" cy="1305770"/>
          </a:xfrm>
        </p:spPr>
        <p:txBody>
          <a:bodyPr/>
          <a:lstStyle/>
          <a:p>
            <a:pPr lvl="0"/>
            <a:r>
              <a:rPr lang="en-US" noProof="0"/>
              <a:t>Click to edit Master text styles</a:t>
            </a:r>
          </a:p>
          <a:p>
            <a:pPr lvl="1"/>
            <a:r>
              <a:rPr lang="en-US" noProof="0"/>
              <a:t>Second level</a:t>
            </a:r>
          </a:p>
          <a:p>
            <a:pPr lvl="2"/>
            <a:r>
              <a:rPr lang="en-US" noProof="0"/>
              <a:t>Third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6863915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p:cSld name="Comparison Image x4">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6D9C2D74-D4D9-656A-CFF6-88D70AE2D793}"/>
              </a:ext>
            </a:extLst>
          </p:cNvPr>
          <p:cNvSpPr/>
          <p:nvPr/>
        </p:nvSpPr>
        <p:spPr>
          <a:xfrm>
            <a:off x="793437"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DAFA1C84-7A44-B081-9D8B-055DB482740F}"/>
              </a:ext>
            </a:extLst>
          </p:cNvPr>
          <p:cNvSpPr/>
          <p:nvPr/>
        </p:nvSpPr>
        <p:spPr>
          <a:xfrm>
            <a:off x="3464206"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6E265A67-BFD3-F69E-0CB3-2D3036077CA8}"/>
              </a:ext>
            </a:extLst>
          </p:cNvPr>
          <p:cNvSpPr/>
          <p:nvPr/>
        </p:nvSpPr>
        <p:spPr>
          <a:xfrm>
            <a:off x="6134975"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6CD7817C-9955-4463-DB73-BBAB2FBF092B}"/>
              </a:ext>
            </a:extLst>
          </p:cNvPr>
          <p:cNvSpPr/>
          <p:nvPr/>
        </p:nvSpPr>
        <p:spPr>
          <a:xfrm>
            <a:off x="8805745"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Picture Placeholder 19">
            <a:extLst>
              <a:ext uri="{FF2B5EF4-FFF2-40B4-BE49-F238E27FC236}">
                <a16:creationId xmlns:a16="http://schemas.microsoft.com/office/drawing/2014/main" id="{39DE7CF6-C04D-73ED-DEE3-13ED6F6BA725}"/>
              </a:ext>
            </a:extLst>
          </p:cNvPr>
          <p:cNvSpPr>
            <a:spLocks noGrp="1"/>
          </p:cNvSpPr>
          <p:nvPr>
            <p:ph type="pic" sz="quarter" idx="22" hasCustomPrompt="1"/>
          </p:nvPr>
        </p:nvSpPr>
        <p:spPr>
          <a:xfrm>
            <a:off x="793437"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26">
            <a:extLst>
              <a:ext uri="{FF2B5EF4-FFF2-40B4-BE49-F238E27FC236}">
                <a16:creationId xmlns:a16="http://schemas.microsoft.com/office/drawing/2014/main" id="{6AB3F779-7EC8-26B5-1A7E-4F2F341B11EA}"/>
              </a:ext>
            </a:extLst>
          </p:cNvPr>
          <p:cNvSpPr>
            <a:spLocks noGrp="1"/>
          </p:cNvSpPr>
          <p:nvPr>
            <p:ph type="pic" sz="quarter" idx="23" hasCustomPrompt="1"/>
          </p:nvPr>
        </p:nvSpPr>
        <p:spPr>
          <a:xfrm>
            <a:off x="3464206"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Picture Placeholder 19">
            <a:extLst>
              <a:ext uri="{FF2B5EF4-FFF2-40B4-BE49-F238E27FC236}">
                <a16:creationId xmlns:a16="http://schemas.microsoft.com/office/drawing/2014/main" id="{F47CBC8D-4CE3-450F-ECD6-58737FEF6D64}"/>
              </a:ext>
            </a:extLst>
          </p:cNvPr>
          <p:cNvSpPr>
            <a:spLocks noGrp="1"/>
          </p:cNvSpPr>
          <p:nvPr>
            <p:ph type="pic" sz="quarter" idx="24" hasCustomPrompt="1"/>
          </p:nvPr>
        </p:nvSpPr>
        <p:spPr>
          <a:xfrm>
            <a:off x="6134975"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3F3F5970-6245-B002-4C4B-7ECB14C19522}"/>
              </a:ext>
            </a:extLst>
          </p:cNvPr>
          <p:cNvSpPr>
            <a:spLocks noGrp="1"/>
          </p:cNvSpPr>
          <p:nvPr>
            <p:ph type="pic" sz="quarter" idx="25" hasCustomPrompt="1"/>
          </p:nvPr>
        </p:nvSpPr>
        <p:spPr>
          <a:xfrm>
            <a:off x="8805745"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4545918"/>
            <a:ext cx="1693573" cy="1305770"/>
          </a:xfrm>
        </p:spPr>
        <p:txBody>
          <a:bodyPr/>
          <a:lstStyle/>
          <a:p>
            <a:pPr lvl="0"/>
            <a:r>
              <a:rPr lang="en-US" noProof="0"/>
              <a:t>Click to edit Master text styles</a:t>
            </a:r>
          </a:p>
          <a:p>
            <a:pPr lvl="1"/>
            <a:r>
              <a:rPr lang="en-US" noProof="0"/>
              <a:t>Second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4545918"/>
            <a:ext cx="1693573" cy="1305770"/>
          </a:xfrm>
        </p:spPr>
        <p:txBody>
          <a:bodyPr/>
          <a:lstStyle>
            <a:lvl3pPr marL="0" indent="0">
              <a:buNone/>
              <a:defRPr/>
            </a:lvl3pPr>
          </a:lstStyle>
          <a:p>
            <a:pPr lvl="0"/>
            <a:r>
              <a:rPr lang="en-US" noProof="0"/>
              <a:t>Click to edit Master text styles</a:t>
            </a:r>
          </a:p>
          <a:p>
            <a:pPr lvl="1"/>
            <a:r>
              <a:rPr lang="en-US" noProof="0"/>
              <a:t>Second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4545918"/>
            <a:ext cx="1693573" cy="1305770"/>
          </a:xfrm>
        </p:spPr>
        <p:txBody>
          <a:bodyPr/>
          <a:lstStyle/>
          <a:p>
            <a:pPr lvl="0"/>
            <a:r>
              <a:rPr lang="en-US" noProof="0"/>
              <a:t>Click to edit Master text styles</a:t>
            </a:r>
          </a:p>
          <a:p>
            <a:pPr lvl="1"/>
            <a:r>
              <a:rPr lang="en-US" noProof="0"/>
              <a:t>Second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4545918"/>
            <a:ext cx="1693573" cy="1305770"/>
          </a:xfrm>
        </p:spPr>
        <p:txBody>
          <a:bodyPr/>
          <a:lstStyle/>
          <a:p>
            <a:pPr lvl="0"/>
            <a:r>
              <a:rPr lang="en-US" noProof="0"/>
              <a:t>Click to edit Master text styles</a:t>
            </a:r>
          </a:p>
          <a:p>
            <a:pPr lvl="1"/>
            <a:r>
              <a:rPr lang="en-US" noProof="0"/>
              <a:t>Second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29253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preserve="1">
  <p:cSld name="Comparison Icon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3703638" y="1320800"/>
            <a:ext cx="8383587"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Comparison icon</a:t>
            </a:r>
          </a:p>
        </p:txBody>
      </p:sp>
      <p:pic>
        <p:nvPicPr>
          <p:cNvPr id="4" name="Graphic 3" descr="Star with solid fill">
            <a:extLst>
              <a:ext uri="{FF2B5EF4-FFF2-40B4-BE49-F238E27FC236}">
                <a16:creationId xmlns:a16="http://schemas.microsoft.com/office/drawing/2014/main" id="{1E19EF84-338C-296A-FEAB-98220B04FB29}"/>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23924" y="1320800"/>
            <a:ext cx="1952625" cy="1952625"/>
          </a:xfrm>
          <a:prstGeom prst="rect">
            <a:avLst/>
          </a:prstGeom>
        </p:spPr>
      </p:pic>
      <p:pic>
        <p:nvPicPr>
          <p:cNvPr id="7" name="Graphic 6" descr="Heart with solid fill">
            <a:extLst>
              <a:ext uri="{FF2B5EF4-FFF2-40B4-BE49-F238E27FC236}">
                <a16:creationId xmlns:a16="http://schemas.microsoft.com/office/drawing/2014/main" id="{F992F1C0-884D-6711-9CD9-65A9D00C6C18}"/>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804067" y="3411537"/>
            <a:ext cx="2192338" cy="2192338"/>
          </a:xfrm>
          <a:prstGeom prst="rect">
            <a:avLst/>
          </a:prstGeom>
        </p:spPr>
      </p:pic>
      <p:sp>
        <p:nvSpPr>
          <p:cNvPr id="3" name="TextBox 2">
            <a:extLst>
              <a:ext uri="{FF2B5EF4-FFF2-40B4-BE49-F238E27FC236}">
                <a16:creationId xmlns:a16="http://schemas.microsoft.com/office/drawing/2014/main" id="{7B6EAECE-2B31-73CF-C363-623EDBF83757}"/>
              </a:ext>
            </a:extLst>
          </p:cNvPr>
          <p:cNvSpPr txBox="1"/>
          <p:nvPr/>
        </p:nvSpPr>
        <p:spPr>
          <a:xfrm>
            <a:off x="3703638" y="5993923"/>
            <a:ext cx="8115302"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625432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p:cSld name="Comparison Icon x2">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E4DDAEB-A4B6-54C6-E28A-CAF8BA749887}"/>
              </a:ext>
            </a:extLst>
          </p:cNvPr>
          <p:cNvSpPr/>
          <p:nvPr/>
        </p:nvSpPr>
        <p:spPr>
          <a:xfrm>
            <a:off x="7814327" y="1766888"/>
            <a:ext cx="3585600" cy="3827462"/>
          </a:xfrm>
          <a:prstGeom prst="roundRect">
            <a:avLst>
              <a:gd name="adj" fmla="val 302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81AACA8-89DB-6DAC-2CE9-CB5CE266F729}"/>
              </a:ext>
            </a:extLst>
          </p:cNvPr>
          <p:cNvSpPr/>
          <p:nvPr/>
        </p:nvSpPr>
        <p:spPr>
          <a:xfrm>
            <a:off x="4151311" y="1766888"/>
            <a:ext cx="3585600" cy="3827462"/>
          </a:xfrm>
          <a:prstGeom prst="roundRect">
            <a:avLst>
              <a:gd name="adj" fmla="val 302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2160" y="2133600"/>
            <a:ext cx="558784" cy="55878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265176" y="2133600"/>
            <a:ext cx="558784" cy="55878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8265176"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4219950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p:cSld name="1_Comparison Icon x2">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5236703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p:cSld name="Comparison Icon x3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543319F-DACD-62A3-9150-7C014C97CBE9}"/>
              </a:ext>
            </a:extLst>
          </p:cNvPr>
          <p:cNvSpPr/>
          <p:nvPr/>
        </p:nvSpPr>
        <p:spPr>
          <a:xfrm>
            <a:off x="4151312"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6CAFB418-7EBE-CD00-81C9-69828631D1D9}"/>
              </a:ext>
            </a:extLst>
          </p:cNvPr>
          <p:cNvSpPr/>
          <p:nvPr/>
        </p:nvSpPr>
        <p:spPr>
          <a:xfrm>
            <a:off x="9034727"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5E11FAD-53C2-9FF0-1C3D-CC615AD424BF}"/>
              </a:ext>
            </a:extLst>
          </p:cNvPr>
          <p:cNvSpPr/>
          <p:nvPr/>
        </p:nvSpPr>
        <p:spPr>
          <a:xfrm>
            <a:off x="6592181"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2160"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044343"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1619667"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046255" y="3140850"/>
            <a:ext cx="1615443"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9486527"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486526" y="3140850"/>
            <a:ext cx="1615813" cy="21024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129646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1_Title with image_Opt. B">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F08B5CFD-423C-5D95-E5E1-AF683F1DFED0}"/>
              </a:ext>
            </a:extLst>
          </p:cNvPr>
          <p:cNvSpPr>
            <a:spLocks noGrp="1"/>
          </p:cNvSpPr>
          <p:nvPr>
            <p:ph type="pic" sz="quarter" idx="21" hasCustomPrompt="1"/>
          </p:nvPr>
        </p:nvSpPr>
        <p:spPr>
          <a:xfrm>
            <a:off x="0" y="0"/>
            <a:ext cx="12192000" cy="6858000"/>
          </a:xfrm>
          <a:custGeom>
            <a:avLst/>
            <a:gdLst>
              <a:gd name="connsiteX0" fmla="*/ 481039 w 12192000"/>
              <a:gd name="connsiteY0" fmla="*/ 3716338 h 6858000"/>
              <a:gd name="connsiteX1" fmla="*/ 373063 w 12192000"/>
              <a:gd name="connsiteY1" fmla="*/ 3824314 h 6858000"/>
              <a:gd name="connsiteX2" fmla="*/ 373063 w 12192000"/>
              <a:gd name="connsiteY2" fmla="*/ 3840135 h 6858000"/>
              <a:gd name="connsiteX3" fmla="*/ 373063 w 12192000"/>
              <a:gd name="connsiteY3" fmla="*/ 6448453 h 6858000"/>
              <a:gd name="connsiteX4" fmla="*/ 373063 w 12192000"/>
              <a:gd name="connsiteY4" fmla="*/ 6461099 h 6858000"/>
              <a:gd name="connsiteX5" fmla="*/ 481039 w 12192000"/>
              <a:gd name="connsiteY5" fmla="*/ 6569075 h 6858000"/>
              <a:gd name="connsiteX6" fmla="*/ 493685 w 12192000"/>
              <a:gd name="connsiteY6" fmla="*/ 6569075 h 6858000"/>
              <a:gd name="connsiteX7" fmla="*/ 5453090 w 12192000"/>
              <a:gd name="connsiteY7" fmla="*/ 6569075 h 6858000"/>
              <a:gd name="connsiteX8" fmla="*/ 6437285 w 12192000"/>
              <a:gd name="connsiteY8" fmla="*/ 6569075 h 6858000"/>
              <a:gd name="connsiteX9" fmla="*/ 6545261 w 12192000"/>
              <a:gd name="connsiteY9" fmla="*/ 6461099 h 6858000"/>
              <a:gd name="connsiteX10" fmla="*/ 6545261 w 12192000"/>
              <a:gd name="connsiteY10" fmla="*/ 3824314 h 6858000"/>
              <a:gd name="connsiteX11" fmla="*/ 6437285 w 12192000"/>
              <a:gd name="connsiteY11" fmla="*/ 3716338 h 6858000"/>
              <a:gd name="connsiteX12" fmla="*/ 0 w 12192000"/>
              <a:gd name="connsiteY12" fmla="*/ 0 h 6858000"/>
              <a:gd name="connsiteX13" fmla="*/ 12192000 w 12192000"/>
              <a:gd name="connsiteY13" fmla="*/ 0 h 6858000"/>
              <a:gd name="connsiteX14" fmla="*/ 12192000 w 12192000"/>
              <a:gd name="connsiteY14" fmla="*/ 6858000 h 6858000"/>
              <a:gd name="connsiteX15" fmla="*/ 0 w 12192000"/>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6858000">
                <a:moveTo>
                  <a:pt x="481039" y="3716338"/>
                </a:moveTo>
                <a:cubicBezTo>
                  <a:pt x="421406" y="3716338"/>
                  <a:pt x="373063" y="3764681"/>
                  <a:pt x="373063" y="3824314"/>
                </a:cubicBezTo>
                <a:lnTo>
                  <a:pt x="373063" y="3840135"/>
                </a:lnTo>
                <a:lnTo>
                  <a:pt x="373063" y="6448453"/>
                </a:lnTo>
                <a:lnTo>
                  <a:pt x="373063" y="6461099"/>
                </a:lnTo>
                <a:cubicBezTo>
                  <a:pt x="373063" y="6520732"/>
                  <a:pt x="421406" y="6569075"/>
                  <a:pt x="481039" y="6569075"/>
                </a:cubicBezTo>
                <a:lnTo>
                  <a:pt x="493685" y="6569075"/>
                </a:lnTo>
                <a:lnTo>
                  <a:pt x="5453090" y="6569075"/>
                </a:lnTo>
                <a:lnTo>
                  <a:pt x="6437285" y="6569075"/>
                </a:lnTo>
                <a:cubicBezTo>
                  <a:pt x="6496918" y="6569075"/>
                  <a:pt x="6545261" y="6520732"/>
                  <a:pt x="6545261" y="6461099"/>
                </a:cubicBezTo>
                <a:lnTo>
                  <a:pt x="6545261" y="3824314"/>
                </a:lnTo>
                <a:cubicBezTo>
                  <a:pt x="6545261" y="3764681"/>
                  <a:pt x="6496918" y="3716338"/>
                  <a:pt x="6437285" y="371633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a:t>Drag and drop image into placeholder</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4077154" y="3428633"/>
            <a:ext cx="2469600" cy="216000"/>
          </a:xfrm>
          <a:prstGeom prst="roundRect">
            <a:avLst>
              <a:gd name="adj" fmla="val 50000"/>
            </a:avLst>
          </a:prstGeom>
          <a:solidFill>
            <a:schemeClr val="accent5"/>
          </a:solidFill>
        </p:spPr>
        <p:txBody>
          <a:bodyPr wrap="square" lIns="360000" rIns="36000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Speaker 2 name</a:t>
            </a:r>
          </a:p>
        </p:txBody>
      </p:sp>
      <p:sp>
        <p:nvSpPr>
          <p:cNvPr id="6" name="Rectangle: Rounded Corners 5">
            <a:extLst>
              <a:ext uri="{FF2B5EF4-FFF2-40B4-BE49-F238E27FC236}">
                <a16:creationId xmlns:a16="http://schemas.microsoft.com/office/drawing/2014/main" id="{81F5EFDC-64D8-EED5-045C-C840633CBFC8}"/>
              </a:ext>
            </a:extLst>
          </p:cNvPr>
          <p:cNvSpPr/>
          <p:nvPr/>
        </p:nvSpPr>
        <p:spPr>
          <a:xfrm>
            <a:off x="373063" y="3716339"/>
            <a:ext cx="5200650" cy="2852736"/>
          </a:xfrm>
          <a:prstGeom prst="roundRect">
            <a:avLst>
              <a:gd name="adj" fmla="val 38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400" err="1">
              <a:solidFill>
                <a:schemeClr val="accent1"/>
              </a:solidFill>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6"/>
            <a:ext cx="5295107" cy="1484313"/>
          </a:xfrm>
        </p:spPr>
        <p:txBody>
          <a:bodyPr wrap="square" rIns="288000" anchor="t" anchorCtr="0">
            <a:noAutofit/>
          </a:bodyPr>
          <a:lstStyle>
            <a:lvl1pPr>
              <a:defRPr sz="3600"/>
            </a:lvl1pPr>
          </a:lstStyle>
          <a:p>
            <a:r>
              <a:rPr lang="en-US"/>
              <a:t>Presentation title goes here</a:t>
            </a:r>
            <a:endParaRPr lang="en-AU"/>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099" y="5957730"/>
            <a:ext cx="5295106" cy="246221"/>
          </a:xfrm>
        </p:spPr>
        <p:txBody>
          <a:bodyPr wrap="square" rIns="288000" anchor="t" anchorCtr="0">
            <a:spAutoFit/>
          </a:bodyPr>
          <a:lstStyle>
            <a:lvl1pPr>
              <a:lnSpc>
                <a:spcPct val="100000"/>
              </a:lnSpc>
              <a:spcAft>
                <a:spcPts val="0"/>
              </a:spcAft>
              <a:defRPr sz="1600">
                <a:solidFill>
                  <a:schemeClr val="accent1"/>
                </a:solidFill>
              </a:defRPr>
            </a:lvl1pPr>
          </a:lstStyle>
          <a:p>
            <a:pPr lvl="0"/>
            <a:r>
              <a:rPr lang="en-US"/>
              <a:t>Presentation subtitle goes here</a:t>
            </a:r>
          </a:p>
        </p:txBody>
      </p:sp>
      <p:sp>
        <p:nvSpPr>
          <p:cNvPr id="37" name="Media Placeholder 36">
            <a:extLst>
              <a:ext uri="{FF2B5EF4-FFF2-40B4-BE49-F238E27FC236}">
                <a16:creationId xmlns:a16="http://schemas.microsoft.com/office/drawing/2014/main" id="{C1E5FBF0-AFAA-37F5-F774-15193C27DB32}"/>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a:t>Click icon to add media</a:t>
            </a:r>
            <a:endParaRPr lang="en-AU"/>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62346" y="3428633"/>
            <a:ext cx="2548800" cy="216000"/>
          </a:xfrm>
          <a:prstGeom prst="roundRect">
            <a:avLst>
              <a:gd name="adj" fmla="val 50000"/>
            </a:avLst>
          </a:prstGeom>
          <a:solidFill>
            <a:schemeClr val="accent3"/>
          </a:solidFill>
        </p:spPr>
        <p:txBody>
          <a:bodyPr wrap="square" lIns="360000" rIns="36000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Speaker 1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3" y="3428633"/>
            <a:ext cx="1591200" cy="216000"/>
          </a:xfrm>
          <a:prstGeom prst="roundRect">
            <a:avLst>
              <a:gd name="adj" fmla="val 50000"/>
            </a:avLst>
          </a:prstGeom>
          <a:solidFill>
            <a:schemeClr val="accent1"/>
          </a:solidFill>
        </p:spPr>
        <p:txBody>
          <a:bodyPr lIns="360000" rIns="360000" anchor="ctr" anchorCtr="0">
            <a:noAutofit/>
          </a:bodyPr>
          <a:lstStyle>
            <a:lvl1pPr algn="l">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marL="0" indent="0">
              <a:buNone/>
              <a:defRPr/>
            </a:lvl2pPr>
          </a:lstStyle>
          <a:p>
            <a:pPr lvl="0"/>
            <a:r>
              <a:rPr lang="en-US"/>
              <a:t>Month XX, 2022</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84809" y="371477"/>
            <a:ext cx="1339200" cy="216000"/>
          </a:xfrm>
          <a:prstGeom prst="roundRect">
            <a:avLst>
              <a:gd name="adj" fmla="val 50000"/>
            </a:avLst>
          </a:prstGeom>
          <a:ln w="6350">
            <a:solidFill>
              <a:schemeClr val="bg1"/>
            </a:solidFill>
            <a:miter lim="800000"/>
          </a:ln>
        </p:spPr>
        <p:txBody>
          <a:bodyPr anchor="ctr" anchorCtr="0"/>
          <a:lstStyle>
            <a:lvl1pPr algn="ctr">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Confidential</a:t>
            </a:r>
          </a:p>
        </p:txBody>
      </p:sp>
    </p:spTree>
    <p:extLst>
      <p:ext uri="{BB962C8B-B14F-4D97-AF65-F5344CB8AC3E}">
        <p14:creationId xmlns:p14="http://schemas.microsoft.com/office/powerpoint/2010/main" val="1490347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p:cSld name="3_Divider_Opt. 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93893" y="1766888"/>
            <a:ext cx="4779820" cy="2852738"/>
          </a:xfrm>
        </p:spPr>
        <p:txBody>
          <a:bodyPr wrap="square" anchor="b" anchorCtr="0">
            <a:noAutofit/>
          </a:bodyPr>
          <a:lstStyle>
            <a:lvl1pPr>
              <a:defRPr sz="54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793893" y="4691064"/>
            <a:ext cx="4779820" cy="903286"/>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5" name="Text Placeholder 16">
            <a:extLst>
              <a:ext uri="{FF2B5EF4-FFF2-40B4-BE49-F238E27FC236}">
                <a16:creationId xmlns:a16="http://schemas.microsoft.com/office/drawing/2014/main" id="{89BC16E0-1418-7E97-52E7-0E8519F465C0}"/>
              </a:ext>
            </a:extLst>
          </p:cNvPr>
          <p:cNvSpPr>
            <a:spLocks noGrp="1"/>
          </p:cNvSpPr>
          <p:nvPr>
            <p:ph type="body" sz="quarter" idx="14" hasCustomPrompt="1"/>
          </p:nvPr>
        </p:nvSpPr>
        <p:spPr>
          <a:xfrm>
            <a:off x="793893" y="1479818"/>
            <a:ext cx="1309686" cy="216000"/>
          </a:xfrm>
          <a:prstGeom prst="roundRect">
            <a:avLst>
              <a:gd name="adj" fmla="val 50000"/>
            </a:avLst>
          </a:prstGeom>
          <a:solidFill>
            <a:schemeClr val="bg1"/>
          </a:solidFill>
        </p:spPr>
        <p:txBody>
          <a:bodyPr lIns="360000" rIns="360000" anchor="ctr" anchorCtr="0"/>
          <a:lstStyle>
            <a:lvl1pPr algn="l">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Section 01</a:t>
            </a:r>
          </a:p>
        </p:txBody>
      </p:sp>
    </p:spTree>
    <p:extLst>
      <p:ext uri="{BB962C8B-B14F-4D97-AF65-F5344CB8AC3E}">
        <p14:creationId xmlns:p14="http://schemas.microsoft.com/office/powerpoint/2010/main" val="17860512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p:cSld name="Comparison Icon x3 B">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03FDEF6C-7600-853F-1E0A-283E44EAF5AF}"/>
              </a:ext>
            </a:extLst>
          </p:cNvPr>
          <p:cNvSpPr/>
          <p:nvPr/>
        </p:nvSpPr>
        <p:spPr>
          <a:xfrm>
            <a:off x="4164806" y="1773238"/>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C168836-A1B0-2916-9CB0-FBC4B209AF9E}"/>
              </a:ext>
            </a:extLst>
          </p:cNvPr>
          <p:cNvSpPr/>
          <p:nvPr/>
        </p:nvSpPr>
        <p:spPr>
          <a:xfrm>
            <a:off x="4164806" y="3072008"/>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31E22B4F-11D2-B204-FF70-B432BA5A2F2B}"/>
              </a:ext>
            </a:extLst>
          </p:cNvPr>
          <p:cNvSpPr/>
          <p:nvPr/>
        </p:nvSpPr>
        <p:spPr>
          <a:xfrm>
            <a:off x="4164806" y="4370780"/>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0824" y="213511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00824" y="343388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7527382" y="2049781"/>
            <a:ext cx="3460658" cy="67048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525006" y="3348551"/>
            <a:ext cx="3451633" cy="670486"/>
          </a:xfrm>
        </p:spPr>
        <p:txBody>
          <a:bodyPr anchor="ctr"/>
          <a:lstStyle>
            <a:lvl1pPr>
              <a:defRPr sz="1400">
                <a:solidFill>
                  <a:schemeClr val="tx1"/>
                </a:solidFill>
              </a:defRPr>
            </a:lvl1pPr>
            <a:lvl2pPr marL="172800" indent="-172800">
              <a:spcAft>
                <a:spcPts val="1200"/>
              </a:spcAft>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4600824" y="4732660"/>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525215" y="4645898"/>
            <a:ext cx="3452423" cy="67333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0" name="Text Placeholder 19">
            <a:extLst>
              <a:ext uri="{FF2B5EF4-FFF2-40B4-BE49-F238E27FC236}">
                <a16:creationId xmlns:a16="http://schemas.microsoft.com/office/drawing/2014/main" id="{A943B094-1D42-E079-DA4F-E0B8203B6E50}"/>
              </a:ext>
            </a:extLst>
          </p:cNvPr>
          <p:cNvSpPr>
            <a:spLocks noGrp="1"/>
          </p:cNvSpPr>
          <p:nvPr>
            <p:ph type="body" sz="quarter" idx="26"/>
          </p:nvPr>
        </p:nvSpPr>
        <p:spPr>
          <a:xfrm>
            <a:off x="5486400" y="2049780"/>
            <a:ext cx="1655220" cy="670486"/>
          </a:xfrm>
        </p:spPr>
        <p:txBody>
          <a:bodyPr anchor="ctr"/>
          <a:lstStyle/>
          <a:p>
            <a:pPr lvl="0"/>
            <a:r>
              <a:rPr lang="en-US" noProof="0"/>
              <a:t>Click to edit Master text styles</a:t>
            </a:r>
          </a:p>
        </p:txBody>
      </p:sp>
      <p:sp>
        <p:nvSpPr>
          <p:cNvPr id="21" name="Text Placeholder 19">
            <a:extLst>
              <a:ext uri="{FF2B5EF4-FFF2-40B4-BE49-F238E27FC236}">
                <a16:creationId xmlns:a16="http://schemas.microsoft.com/office/drawing/2014/main" id="{2CB5420E-D897-021D-5DC8-593178BE990C}"/>
              </a:ext>
            </a:extLst>
          </p:cNvPr>
          <p:cNvSpPr>
            <a:spLocks noGrp="1"/>
          </p:cNvSpPr>
          <p:nvPr>
            <p:ph type="body" sz="quarter" idx="27"/>
          </p:nvPr>
        </p:nvSpPr>
        <p:spPr>
          <a:xfrm>
            <a:off x="5486400" y="3348550"/>
            <a:ext cx="1655220" cy="670486"/>
          </a:xfrm>
        </p:spPr>
        <p:txBody>
          <a:bodyPr anchor="ctr"/>
          <a:lstStyle/>
          <a:p>
            <a:pPr lvl="0"/>
            <a:r>
              <a:rPr lang="en-US" noProof="0"/>
              <a:t>Click to edit Master text styles</a:t>
            </a:r>
          </a:p>
        </p:txBody>
      </p:sp>
      <p:sp>
        <p:nvSpPr>
          <p:cNvPr id="26" name="Text Placeholder 19">
            <a:extLst>
              <a:ext uri="{FF2B5EF4-FFF2-40B4-BE49-F238E27FC236}">
                <a16:creationId xmlns:a16="http://schemas.microsoft.com/office/drawing/2014/main" id="{78C27105-DEF4-4B59-9B03-CA1F4C4E130C}"/>
              </a:ext>
            </a:extLst>
          </p:cNvPr>
          <p:cNvSpPr>
            <a:spLocks noGrp="1"/>
          </p:cNvSpPr>
          <p:nvPr>
            <p:ph type="body" sz="quarter" idx="28"/>
          </p:nvPr>
        </p:nvSpPr>
        <p:spPr>
          <a:xfrm>
            <a:off x="5486400" y="4647322"/>
            <a:ext cx="1655220" cy="670486"/>
          </a:xfrm>
        </p:spPr>
        <p:txBody>
          <a:bodyPr anchor="ctr"/>
          <a:lstStyle/>
          <a:p>
            <a:pPr lvl="0"/>
            <a:r>
              <a:rPr lang="en-US" noProof="0"/>
              <a:t>Click to edit Master text styles</a:t>
            </a:r>
          </a:p>
        </p:txBody>
      </p:sp>
    </p:spTree>
    <p:extLst>
      <p:ext uri="{BB962C8B-B14F-4D97-AF65-F5344CB8AC3E}">
        <p14:creationId xmlns:p14="http://schemas.microsoft.com/office/powerpoint/2010/main" val="605452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p:cSld name="Comparison Icon x4 A">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86CBB398-3F87-F4D3-4118-122C60438F6E}"/>
              </a:ext>
            </a:extLst>
          </p:cNvPr>
          <p:cNvSpPr/>
          <p:nvPr/>
        </p:nvSpPr>
        <p:spPr>
          <a:xfrm>
            <a:off x="793437"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FE78EA09-95F4-A155-07DC-3ECCB6F7DAC7}"/>
              </a:ext>
            </a:extLst>
          </p:cNvPr>
          <p:cNvSpPr/>
          <p:nvPr/>
        </p:nvSpPr>
        <p:spPr>
          <a:xfrm>
            <a:off x="3464206"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3" name="Rectangle: Rounded Corners 12">
            <a:extLst>
              <a:ext uri="{FF2B5EF4-FFF2-40B4-BE49-F238E27FC236}">
                <a16:creationId xmlns:a16="http://schemas.microsoft.com/office/drawing/2014/main" id="{FF8F587A-3DCB-C73B-E9C9-DCCA017A3A86}"/>
              </a:ext>
            </a:extLst>
          </p:cNvPr>
          <p:cNvSpPr/>
          <p:nvPr/>
        </p:nvSpPr>
        <p:spPr>
          <a:xfrm>
            <a:off x="6134975"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B044FBB5-8B17-549F-7AFC-D1207486AFCC}"/>
              </a:ext>
            </a:extLst>
          </p:cNvPr>
          <p:cNvSpPr/>
          <p:nvPr/>
        </p:nvSpPr>
        <p:spPr>
          <a:xfrm>
            <a:off x="8805745"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248409"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964105"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248411" y="3140849"/>
            <a:ext cx="1685289" cy="270247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3964105" y="3140850"/>
            <a:ext cx="1615443" cy="269103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6609953"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256758" y="3140850"/>
            <a:ext cx="1615813" cy="270247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9256758"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6609953" y="3136324"/>
            <a:ext cx="161640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250665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p:cSld name="Comparison Icon x4 B">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08DE4D1-7216-4325-7275-CB64D1DFAA7E}"/>
              </a:ext>
            </a:extLst>
          </p:cNvPr>
          <p:cNvSpPr/>
          <p:nvPr/>
        </p:nvSpPr>
        <p:spPr>
          <a:xfrm>
            <a:off x="4164806" y="4691063"/>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8" name="Rectangle: Rounded Corners 7">
            <a:extLst>
              <a:ext uri="{FF2B5EF4-FFF2-40B4-BE49-F238E27FC236}">
                <a16:creationId xmlns:a16="http://schemas.microsoft.com/office/drawing/2014/main" id="{03FDEF6C-7600-853F-1E0A-283E44EAF5AF}"/>
              </a:ext>
            </a:extLst>
          </p:cNvPr>
          <p:cNvSpPr/>
          <p:nvPr/>
        </p:nvSpPr>
        <p:spPr>
          <a:xfrm>
            <a:off x="4164806" y="1773238"/>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C168836-A1B0-2916-9CB0-FBC4B209AF9E}"/>
              </a:ext>
            </a:extLst>
          </p:cNvPr>
          <p:cNvSpPr/>
          <p:nvPr/>
        </p:nvSpPr>
        <p:spPr>
          <a:xfrm>
            <a:off x="4164806" y="2751542"/>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31E22B4F-11D2-B204-FF70-B432BA5A2F2B}"/>
              </a:ext>
            </a:extLst>
          </p:cNvPr>
          <p:cNvSpPr/>
          <p:nvPr/>
        </p:nvSpPr>
        <p:spPr>
          <a:xfrm>
            <a:off x="4164806" y="3722599"/>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0824" y="1971007"/>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00824" y="2949311"/>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7527382" y="1885670"/>
            <a:ext cx="3460658" cy="67048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525006" y="2863974"/>
            <a:ext cx="3451633" cy="670486"/>
          </a:xfrm>
        </p:spPr>
        <p:txBody>
          <a:bodyPr anchor="ctr"/>
          <a:lstStyle>
            <a:lvl1pPr>
              <a:defRPr sz="1400">
                <a:solidFill>
                  <a:schemeClr val="tx1"/>
                </a:solidFill>
              </a:defRPr>
            </a:lvl1pPr>
            <a:lvl2pPr marL="172800" indent="-172800">
              <a:spcAft>
                <a:spcPts val="1200"/>
              </a:spcAft>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4600824" y="392036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525215" y="3833606"/>
            <a:ext cx="3452423" cy="67333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0" name="Text Placeholder 19">
            <a:extLst>
              <a:ext uri="{FF2B5EF4-FFF2-40B4-BE49-F238E27FC236}">
                <a16:creationId xmlns:a16="http://schemas.microsoft.com/office/drawing/2014/main" id="{A943B094-1D42-E079-DA4F-E0B8203B6E50}"/>
              </a:ext>
            </a:extLst>
          </p:cNvPr>
          <p:cNvSpPr>
            <a:spLocks noGrp="1"/>
          </p:cNvSpPr>
          <p:nvPr>
            <p:ph type="body" sz="quarter" idx="26"/>
          </p:nvPr>
        </p:nvSpPr>
        <p:spPr>
          <a:xfrm>
            <a:off x="5511625" y="1885670"/>
            <a:ext cx="1604770" cy="670486"/>
          </a:xfrm>
        </p:spPr>
        <p:txBody>
          <a:bodyPr anchor="ctr"/>
          <a:lstStyle/>
          <a:p>
            <a:pPr lvl="0"/>
            <a:r>
              <a:rPr lang="en-US" noProof="0"/>
              <a:t>Click to edit Master text styles</a:t>
            </a:r>
          </a:p>
        </p:txBody>
      </p:sp>
      <p:sp>
        <p:nvSpPr>
          <p:cNvPr id="21" name="Text Placeholder 19">
            <a:extLst>
              <a:ext uri="{FF2B5EF4-FFF2-40B4-BE49-F238E27FC236}">
                <a16:creationId xmlns:a16="http://schemas.microsoft.com/office/drawing/2014/main" id="{2CB5420E-D897-021D-5DC8-593178BE990C}"/>
              </a:ext>
            </a:extLst>
          </p:cNvPr>
          <p:cNvSpPr>
            <a:spLocks noGrp="1"/>
          </p:cNvSpPr>
          <p:nvPr>
            <p:ph type="body" sz="quarter" idx="27"/>
          </p:nvPr>
        </p:nvSpPr>
        <p:spPr>
          <a:xfrm>
            <a:off x="5511625" y="2863974"/>
            <a:ext cx="1604770" cy="670486"/>
          </a:xfrm>
        </p:spPr>
        <p:txBody>
          <a:bodyPr anchor="ctr"/>
          <a:lstStyle/>
          <a:p>
            <a:pPr lvl="0"/>
            <a:r>
              <a:rPr lang="en-US" noProof="0"/>
              <a:t>Click to edit Master text styles</a:t>
            </a:r>
          </a:p>
        </p:txBody>
      </p:sp>
      <p:sp>
        <p:nvSpPr>
          <p:cNvPr id="26" name="Text Placeholder 19">
            <a:extLst>
              <a:ext uri="{FF2B5EF4-FFF2-40B4-BE49-F238E27FC236}">
                <a16:creationId xmlns:a16="http://schemas.microsoft.com/office/drawing/2014/main" id="{78C27105-DEF4-4B59-9B03-CA1F4C4E130C}"/>
              </a:ext>
            </a:extLst>
          </p:cNvPr>
          <p:cNvSpPr>
            <a:spLocks noGrp="1"/>
          </p:cNvSpPr>
          <p:nvPr>
            <p:ph type="body" sz="quarter" idx="28"/>
          </p:nvPr>
        </p:nvSpPr>
        <p:spPr>
          <a:xfrm>
            <a:off x="5511625" y="3835031"/>
            <a:ext cx="1604770" cy="670486"/>
          </a:xfrm>
        </p:spPr>
        <p:txBody>
          <a:bodyPr anchor="ctr"/>
          <a:lstStyle/>
          <a:p>
            <a:pPr lvl="0"/>
            <a:r>
              <a:rPr lang="en-US" noProof="0"/>
              <a:t>Click to edit Master text styles</a:t>
            </a:r>
          </a:p>
        </p:txBody>
      </p:sp>
      <p:sp>
        <p:nvSpPr>
          <p:cNvPr id="11" name="Text Placeholder 8">
            <a:extLst>
              <a:ext uri="{FF2B5EF4-FFF2-40B4-BE49-F238E27FC236}">
                <a16:creationId xmlns:a16="http://schemas.microsoft.com/office/drawing/2014/main" id="{5033896D-1002-CB7C-FA5B-FAD4DAFA4237}"/>
              </a:ext>
            </a:extLst>
          </p:cNvPr>
          <p:cNvSpPr>
            <a:spLocks noGrp="1"/>
          </p:cNvSpPr>
          <p:nvPr>
            <p:ph type="body" sz="quarter" idx="29"/>
          </p:nvPr>
        </p:nvSpPr>
        <p:spPr>
          <a:xfrm>
            <a:off x="7525006" y="4802138"/>
            <a:ext cx="3463034" cy="673200"/>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stStyle>
          <a:p>
            <a:pPr lvl="0"/>
            <a:r>
              <a:rPr lang="en-US" noProof="0"/>
              <a:t>Click to edit Master text styles</a:t>
            </a:r>
          </a:p>
          <a:p>
            <a:pPr lvl="1"/>
            <a:r>
              <a:rPr lang="en-US" noProof="0"/>
              <a:t>Second level</a:t>
            </a:r>
          </a:p>
        </p:txBody>
      </p:sp>
      <p:sp>
        <p:nvSpPr>
          <p:cNvPr id="13" name="Picture Placeholder 26">
            <a:extLst>
              <a:ext uri="{FF2B5EF4-FFF2-40B4-BE49-F238E27FC236}">
                <a16:creationId xmlns:a16="http://schemas.microsoft.com/office/drawing/2014/main" id="{48EA6B2A-182B-A13B-DE2D-1D1A9A705149}"/>
              </a:ext>
            </a:extLst>
          </p:cNvPr>
          <p:cNvSpPr>
            <a:spLocks noGrp="1"/>
          </p:cNvSpPr>
          <p:nvPr>
            <p:ph type="pic" sz="quarter" idx="30" hasCustomPrompt="1"/>
          </p:nvPr>
        </p:nvSpPr>
        <p:spPr>
          <a:xfrm>
            <a:off x="4600824" y="4888538"/>
            <a:ext cx="500400" cy="50040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17" name="Text Placeholder 19">
            <a:extLst>
              <a:ext uri="{FF2B5EF4-FFF2-40B4-BE49-F238E27FC236}">
                <a16:creationId xmlns:a16="http://schemas.microsoft.com/office/drawing/2014/main" id="{92078959-CF6D-C60E-D04A-5458B8854F73}"/>
              </a:ext>
            </a:extLst>
          </p:cNvPr>
          <p:cNvSpPr>
            <a:spLocks noGrp="1"/>
          </p:cNvSpPr>
          <p:nvPr>
            <p:ph type="body" sz="quarter" idx="31"/>
          </p:nvPr>
        </p:nvSpPr>
        <p:spPr>
          <a:xfrm>
            <a:off x="5511625" y="4803495"/>
            <a:ext cx="1604770" cy="670486"/>
          </a:xfrm>
        </p:spPr>
        <p:txBody>
          <a:bodyPr anchor="ctr"/>
          <a:lstStyle/>
          <a:p>
            <a:pPr lvl="0"/>
            <a:r>
              <a:rPr lang="en-US" noProof="0"/>
              <a:t>Click to edit Master text styles</a:t>
            </a:r>
          </a:p>
        </p:txBody>
      </p:sp>
    </p:spTree>
    <p:extLst>
      <p:ext uri="{BB962C8B-B14F-4D97-AF65-F5344CB8AC3E}">
        <p14:creationId xmlns:p14="http://schemas.microsoft.com/office/powerpoint/2010/main" val="77052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p:cSld name="Comparison Icon x5">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3B62A027-A4A8-39A1-2ACB-33893A54F760}"/>
              </a:ext>
            </a:extLst>
          </p:cNvPr>
          <p:cNvSpPr/>
          <p:nvPr/>
        </p:nvSpPr>
        <p:spPr>
          <a:xfrm>
            <a:off x="794279"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572B34E2-DAA2-FAA4-9673-5508F96F30D6}"/>
              </a:ext>
            </a:extLst>
          </p:cNvPr>
          <p:cNvSpPr/>
          <p:nvPr/>
        </p:nvSpPr>
        <p:spPr>
          <a:xfrm>
            <a:off x="2931101"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Rectangle: Rounded Corners 9">
            <a:extLst>
              <a:ext uri="{FF2B5EF4-FFF2-40B4-BE49-F238E27FC236}">
                <a16:creationId xmlns:a16="http://schemas.microsoft.com/office/drawing/2014/main" id="{52334892-8946-C33D-9F6F-091DABCAE83B}"/>
              </a:ext>
            </a:extLst>
          </p:cNvPr>
          <p:cNvSpPr/>
          <p:nvPr/>
        </p:nvSpPr>
        <p:spPr>
          <a:xfrm>
            <a:off x="5067923"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6CEDB3ED-29AA-E018-C092-0D54693D65B7}"/>
              </a:ext>
            </a:extLst>
          </p:cNvPr>
          <p:cNvSpPr/>
          <p:nvPr/>
        </p:nvSpPr>
        <p:spPr>
          <a:xfrm>
            <a:off x="7204745"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8" name="Rectangle: Rounded Corners 17">
            <a:extLst>
              <a:ext uri="{FF2B5EF4-FFF2-40B4-BE49-F238E27FC236}">
                <a16:creationId xmlns:a16="http://schemas.microsoft.com/office/drawing/2014/main" id="{9C468C10-CC9B-AEF7-F2EE-5FBEAA93110D}"/>
              </a:ext>
            </a:extLst>
          </p:cNvPr>
          <p:cNvSpPr/>
          <p:nvPr/>
        </p:nvSpPr>
        <p:spPr>
          <a:xfrm>
            <a:off x="9341569"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248409"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387595"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248410" y="3140849"/>
            <a:ext cx="1317880" cy="270247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3387595" y="3140850"/>
            <a:ext cx="1317880" cy="269103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5526781"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665967" y="3140850"/>
            <a:ext cx="1317880" cy="270247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7665967"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5526781" y="3136324"/>
            <a:ext cx="131788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9806521"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9799700" y="3136324"/>
            <a:ext cx="131788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848597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p:cSld name="Comparison Icon x6">
    <p:spTree>
      <p:nvGrpSpPr>
        <p:cNvPr id="1" name=""/>
        <p:cNvGrpSpPr/>
        <p:nvPr/>
      </p:nvGrpSpPr>
      <p:grpSpPr>
        <a:xfrm>
          <a:off x="0" y="0"/>
          <a:ext cx="0" cy="0"/>
          <a:chOff x="0" y="0"/>
          <a:chExt cx="0" cy="0"/>
        </a:xfrm>
      </p:grpSpPr>
      <p:sp>
        <p:nvSpPr>
          <p:cNvPr id="31" name="Rectangle: Rounded Corners 30">
            <a:extLst>
              <a:ext uri="{FF2B5EF4-FFF2-40B4-BE49-F238E27FC236}">
                <a16:creationId xmlns:a16="http://schemas.microsoft.com/office/drawing/2014/main" id="{20332531-E358-2E89-9EB7-1178A87E114D}"/>
              </a:ext>
            </a:extLst>
          </p:cNvPr>
          <p:cNvSpPr/>
          <p:nvPr/>
        </p:nvSpPr>
        <p:spPr>
          <a:xfrm>
            <a:off x="793437"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2" name="Rectangle: Rounded Corners 31">
            <a:extLst>
              <a:ext uri="{FF2B5EF4-FFF2-40B4-BE49-F238E27FC236}">
                <a16:creationId xmlns:a16="http://schemas.microsoft.com/office/drawing/2014/main" id="{64CD051D-FC09-C9A8-B04D-2E4760A1B1C8}"/>
              </a:ext>
            </a:extLst>
          </p:cNvPr>
          <p:cNvSpPr/>
          <p:nvPr/>
        </p:nvSpPr>
        <p:spPr>
          <a:xfrm>
            <a:off x="4352482"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3" name="Rectangle: Rounded Corners 32">
            <a:extLst>
              <a:ext uri="{FF2B5EF4-FFF2-40B4-BE49-F238E27FC236}">
                <a16:creationId xmlns:a16="http://schemas.microsoft.com/office/drawing/2014/main" id="{1F5EC6B1-3018-5594-7FDD-76132C4255AC}"/>
              </a:ext>
            </a:extLst>
          </p:cNvPr>
          <p:cNvSpPr/>
          <p:nvPr/>
        </p:nvSpPr>
        <p:spPr>
          <a:xfrm>
            <a:off x="7911527"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6" name="Rectangle: Rounded Corners 25">
            <a:extLst>
              <a:ext uri="{FF2B5EF4-FFF2-40B4-BE49-F238E27FC236}">
                <a16:creationId xmlns:a16="http://schemas.microsoft.com/office/drawing/2014/main" id="{E10F0445-C732-F659-1FE3-BBB814DC838D}"/>
              </a:ext>
            </a:extLst>
          </p:cNvPr>
          <p:cNvSpPr/>
          <p:nvPr/>
        </p:nvSpPr>
        <p:spPr>
          <a:xfrm>
            <a:off x="793437"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7" name="Rectangle: Rounded Corners 26">
            <a:extLst>
              <a:ext uri="{FF2B5EF4-FFF2-40B4-BE49-F238E27FC236}">
                <a16:creationId xmlns:a16="http://schemas.microsoft.com/office/drawing/2014/main" id="{8B0FCFE6-B86D-DCB1-3DAC-B935F8E18AE1}"/>
              </a:ext>
            </a:extLst>
          </p:cNvPr>
          <p:cNvSpPr/>
          <p:nvPr/>
        </p:nvSpPr>
        <p:spPr>
          <a:xfrm>
            <a:off x="4352482"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8" name="Rectangle: Rounded Corners 27">
            <a:extLst>
              <a:ext uri="{FF2B5EF4-FFF2-40B4-BE49-F238E27FC236}">
                <a16:creationId xmlns:a16="http://schemas.microsoft.com/office/drawing/2014/main" id="{9C223079-B127-FE4E-9FF6-4B96915CCF07}"/>
              </a:ext>
            </a:extLst>
          </p:cNvPr>
          <p:cNvSpPr/>
          <p:nvPr/>
        </p:nvSpPr>
        <p:spPr>
          <a:xfrm>
            <a:off x="7911527"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068640"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10137"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678305" y="2026920"/>
            <a:ext cx="2325466" cy="1665136"/>
          </a:xfrm>
        </p:spPr>
        <p:txBody>
          <a:bodyPr/>
          <a:lstStyle>
            <a:lvl1pPr marL="0" indent="0">
              <a:defRPr/>
            </a:lvl1pPr>
          </a:lstStyle>
          <a:p>
            <a:pPr lvl="0"/>
            <a:r>
              <a:rPr lang="en-US" noProof="0"/>
              <a:t>Click to edit Master text styles</a:t>
            </a:r>
          </a:p>
          <a:p>
            <a:pPr lvl="1"/>
            <a:r>
              <a:rPr lang="en-US" noProof="0"/>
              <a:t>Second level</a:t>
            </a:r>
          </a:p>
          <a:p>
            <a:pPr lvl="2"/>
            <a:r>
              <a:rPr lang="en-US" noProof="0"/>
              <a:t>Third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5228607" y="2026919"/>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8181272"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1678305" y="4283074"/>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1068640"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8796107" y="2026919"/>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4610137"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5228607" y="4283074"/>
            <a:ext cx="2325776" cy="166513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9" name="Picture Placeholder 26">
            <a:extLst>
              <a:ext uri="{FF2B5EF4-FFF2-40B4-BE49-F238E27FC236}">
                <a16:creationId xmlns:a16="http://schemas.microsoft.com/office/drawing/2014/main" id="{8D76D10B-4B4F-DB53-0ADE-78DCD2D9A963}"/>
              </a:ext>
            </a:extLst>
          </p:cNvPr>
          <p:cNvSpPr>
            <a:spLocks noGrp="1"/>
          </p:cNvSpPr>
          <p:nvPr>
            <p:ph type="pic" sz="quarter" idx="29" hasCustomPrompt="1"/>
          </p:nvPr>
        </p:nvSpPr>
        <p:spPr>
          <a:xfrm>
            <a:off x="8181272"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0" name="Text Placeholder 8">
            <a:extLst>
              <a:ext uri="{FF2B5EF4-FFF2-40B4-BE49-F238E27FC236}">
                <a16:creationId xmlns:a16="http://schemas.microsoft.com/office/drawing/2014/main" id="{D308879C-3F9A-3758-9613-5CAD6BEA4F89}"/>
              </a:ext>
            </a:extLst>
          </p:cNvPr>
          <p:cNvSpPr>
            <a:spLocks noGrp="1"/>
          </p:cNvSpPr>
          <p:nvPr>
            <p:ph type="body" sz="quarter" idx="30"/>
          </p:nvPr>
        </p:nvSpPr>
        <p:spPr>
          <a:xfrm>
            <a:off x="8796107" y="4283074"/>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18301536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p:cSld name="Comparison Icon x8">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BDA90C7-6CBA-3E61-CBB0-84B21D0BA470}"/>
              </a:ext>
            </a:extLst>
          </p:cNvPr>
          <p:cNvSpPr/>
          <p:nvPr/>
        </p:nvSpPr>
        <p:spPr>
          <a:xfrm>
            <a:off x="793437"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3" name="Rectangle: Rounded Corners 12">
            <a:extLst>
              <a:ext uri="{FF2B5EF4-FFF2-40B4-BE49-F238E27FC236}">
                <a16:creationId xmlns:a16="http://schemas.microsoft.com/office/drawing/2014/main" id="{EEA583F7-DD7B-6DD5-4814-04E6B5739617}"/>
              </a:ext>
            </a:extLst>
          </p:cNvPr>
          <p:cNvSpPr/>
          <p:nvPr/>
        </p:nvSpPr>
        <p:spPr>
          <a:xfrm>
            <a:off x="3464206"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AEAAA750-B1C8-C96F-7D83-CD825C7EB2AA}"/>
              </a:ext>
            </a:extLst>
          </p:cNvPr>
          <p:cNvSpPr/>
          <p:nvPr/>
        </p:nvSpPr>
        <p:spPr>
          <a:xfrm>
            <a:off x="6134975"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8" name="Rectangle: Rounded Corners 17">
            <a:extLst>
              <a:ext uri="{FF2B5EF4-FFF2-40B4-BE49-F238E27FC236}">
                <a16:creationId xmlns:a16="http://schemas.microsoft.com/office/drawing/2014/main" id="{2897DD18-D54E-7651-D1BE-BDF009C7D99E}"/>
              </a:ext>
            </a:extLst>
          </p:cNvPr>
          <p:cNvSpPr/>
          <p:nvPr/>
        </p:nvSpPr>
        <p:spPr>
          <a:xfrm>
            <a:off x="8805745"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52AB2F3F-0273-D684-68F0-2171F6A2F48A}"/>
              </a:ext>
            </a:extLst>
          </p:cNvPr>
          <p:cNvSpPr/>
          <p:nvPr/>
        </p:nvSpPr>
        <p:spPr>
          <a:xfrm>
            <a:off x="793437"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C3623139-4CFE-B4CF-5A0E-41EAEDA50697}"/>
              </a:ext>
            </a:extLst>
          </p:cNvPr>
          <p:cNvSpPr/>
          <p:nvPr/>
        </p:nvSpPr>
        <p:spPr>
          <a:xfrm>
            <a:off x="3464206"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0D728547-3C00-4E80-6A07-69265D4F99AF}"/>
              </a:ext>
            </a:extLst>
          </p:cNvPr>
          <p:cNvSpPr/>
          <p:nvPr/>
        </p:nvSpPr>
        <p:spPr>
          <a:xfrm>
            <a:off x="6134975"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CBB5FB9E-8CA9-CA30-8A41-F91F3ED0E477}"/>
              </a:ext>
            </a:extLst>
          </p:cNvPr>
          <p:cNvSpPr/>
          <p:nvPr/>
        </p:nvSpPr>
        <p:spPr>
          <a:xfrm>
            <a:off x="8805745"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068640"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741361"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678304" y="2026919"/>
            <a:ext cx="1426811" cy="1665137"/>
          </a:xfrm>
        </p:spPr>
        <p:txBody>
          <a:bodyPr/>
          <a:lstStyle>
            <a:lvl1pPr marL="0" indent="0">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4350899"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6414082"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696468"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9086803" y="2026919"/>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7023684"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1068640"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1678304"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39" name="Picture Placeholder 26">
            <a:extLst>
              <a:ext uri="{FF2B5EF4-FFF2-40B4-BE49-F238E27FC236}">
                <a16:creationId xmlns:a16="http://schemas.microsoft.com/office/drawing/2014/main" id="{8D76D10B-4B4F-DB53-0ADE-78DCD2D9A963}"/>
              </a:ext>
            </a:extLst>
          </p:cNvPr>
          <p:cNvSpPr>
            <a:spLocks noGrp="1"/>
          </p:cNvSpPr>
          <p:nvPr>
            <p:ph type="pic" sz="quarter" idx="29" hasCustomPrompt="1"/>
          </p:nvPr>
        </p:nvSpPr>
        <p:spPr>
          <a:xfrm>
            <a:off x="3741361"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0" name="Text Placeholder 8">
            <a:extLst>
              <a:ext uri="{FF2B5EF4-FFF2-40B4-BE49-F238E27FC236}">
                <a16:creationId xmlns:a16="http://schemas.microsoft.com/office/drawing/2014/main" id="{D308879C-3F9A-3758-9613-5CAD6BEA4F89}"/>
              </a:ext>
            </a:extLst>
          </p:cNvPr>
          <p:cNvSpPr>
            <a:spLocks noGrp="1"/>
          </p:cNvSpPr>
          <p:nvPr>
            <p:ph type="body" sz="quarter" idx="30"/>
          </p:nvPr>
        </p:nvSpPr>
        <p:spPr>
          <a:xfrm>
            <a:off x="4350899"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45" name="Picture Placeholder 26">
            <a:extLst>
              <a:ext uri="{FF2B5EF4-FFF2-40B4-BE49-F238E27FC236}">
                <a16:creationId xmlns:a16="http://schemas.microsoft.com/office/drawing/2014/main" id="{CE91D526-AAC4-8BAD-B141-BBDFA357B858}"/>
              </a:ext>
            </a:extLst>
          </p:cNvPr>
          <p:cNvSpPr>
            <a:spLocks noGrp="1"/>
          </p:cNvSpPr>
          <p:nvPr>
            <p:ph type="pic" sz="quarter" idx="31" hasCustomPrompt="1"/>
          </p:nvPr>
        </p:nvSpPr>
        <p:spPr>
          <a:xfrm>
            <a:off x="6413530"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6" name="Text Placeholder 8">
            <a:extLst>
              <a:ext uri="{FF2B5EF4-FFF2-40B4-BE49-F238E27FC236}">
                <a16:creationId xmlns:a16="http://schemas.microsoft.com/office/drawing/2014/main" id="{71F01EF1-9749-CC6C-D1BD-514BF54BB9F8}"/>
              </a:ext>
            </a:extLst>
          </p:cNvPr>
          <p:cNvSpPr>
            <a:spLocks noGrp="1"/>
          </p:cNvSpPr>
          <p:nvPr>
            <p:ph type="body" sz="quarter" idx="32"/>
          </p:nvPr>
        </p:nvSpPr>
        <p:spPr>
          <a:xfrm>
            <a:off x="7023194"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47" name="Picture Placeholder 26">
            <a:extLst>
              <a:ext uri="{FF2B5EF4-FFF2-40B4-BE49-F238E27FC236}">
                <a16:creationId xmlns:a16="http://schemas.microsoft.com/office/drawing/2014/main" id="{0C7F3274-BCDB-0268-6892-1741C65B7ED8}"/>
              </a:ext>
            </a:extLst>
          </p:cNvPr>
          <p:cNvSpPr>
            <a:spLocks noGrp="1"/>
          </p:cNvSpPr>
          <p:nvPr>
            <p:ph type="pic" sz="quarter" idx="33" hasCustomPrompt="1"/>
          </p:nvPr>
        </p:nvSpPr>
        <p:spPr>
          <a:xfrm>
            <a:off x="9086251"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8" name="Text Placeholder 8">
            <a:extLst>
              <a:ext uri="{FF2B5EF4-FFF2-40B4-BE49-F238E27FC236}">
                <a16:creationId xmlns:a16="http://schemas.microsoft.com/office/drawing/2014/main" id="{9ADC143C-5F6E-D9AC-9726-A3F26EDB84AD}"/>
              </a:ext>
            </a:extLst>
          </p:cNvPr>
          <p:cNvSpPr>
            <a:spLocks noGrp="1"/>
          </p:cNvSpPr>
          <p:nvPr>
            <p:ph type="body" sz="quarter" idx="34"/>
          </p:nvPr>
        </p:nvSpPr>
        <p:spPr>
          <a:xfrm>
            <a:off x="9695789"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1222175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preserve="1">
  <p:cSld name="Data Callout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Data </a:t>
            </a:r>
            <a:br>
              <a:rPr lang="en-US" sz="11500" noProof="0">
                <a:latin typeface="+mn-lt"/>
              </a:rPr>
            </a:br>
            <a:r>
              <a:rPr lang="en-US" sz="11500" noProof="0">
                <a:latin typeface="+mn-lt"/>
              </a:rPr>
              <a:t>callouts</a:t>
            </a:r>
          </a:p>
        </p:txBody>
      </p:sp>
      <p:sp>
        <p:nvSpPr>
          <p:cNvPr id="3" name="TextBox 2">
            <a:extLst>
              <a:ext uri="{FF2B5EF4-FFF2-40B4-BE49-F238E27FC236}">
                <a16:creationId xmlns:a16="http://schemas.microsoft.com/office/drawing/2014/main" id="{69CEA6DD-1D32-E6B8-25EA-522B202D1F4E}"/>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
        <p:nvSpPr>
          <p:cNvPr id="7" name="TextBox 6">
            <a:extLst>
              <a:ext uri="{FF2B5EF4-FFF2-40B4-BE49-F238E27FC236}">
                <a16:creationId xmlns:a16="http://schemas.microsoft.com/office/drawing/2014/main" id="{76540702-E3B1-8A96-6F5A-734D4C958D7C}"/>
              </a:ext>
            </a:extLst>
          </p:cNvPr>
          <p:cNvSpPr txBox="1"/>
          <p:nvPr/>
        </p:nvSpPr>
        <p:spPr>
          <a:xfrm>
            <a:off x="779682" y="2352674"/>
            <a:ext cx="3665186" cy="1838326"/>
          </a:xfrm>
          <a:custGeom>
            <a:avLst/>
            <a:gdLst/>
            <a:ahLst/>
            <a:cxnLst/>
            <a:rect l="l" t="t" r="r" b="b"/>
            <a:pathLst>
              <a:path w="2199033" h="1102956">
                <a:moveTo>
                  <a:pt x="1967057" y="663908"/>
                </a:moveTo>
                <a:cubicBezTo>
                  <a:pt x="1945709" y="663908"/>
                  <a:pt x="1929343" y="672447"/>
                  <a:pt x="1917958" y="689525"/>
                </a:cubicBezTo>
                <a:cubicBezTo>
                  <a:pt x="1902303" y="712770"/>
                  <a:pt x="1894475" y="758312"/>
                  <a:pt x="1894475" y="826149"/>
                </a:cubicBezTo>
                <a:cubicBezTo>
                  <a:pt x="1894475" y="893987"/>
                  <a:pt x="1902303" y="939291"/>
                  <a:pt x="1917958" y="962062"/>
                </a:cubicBezTo>
                <a:cubicBezTo>
                  <a:pt x="1929817" y="979614"/>
                  <a:pt x="1946184" y="988390"/>
                  <a:pt x="1967057" y="988390"/>
                </a:cubicBezTo>
                <a:cubicBezTo>
                  <a:pt x="1988405" y="988390"/>
                  <a:pt x="2004771" y="979851"/>
                  <a:pt x="2016156" y="962773"/>
                </a:cubicBezTo>
                <a:cubicBezTo>
                  <a:pt x="2031811" y="939528"/>
                  <a:pt x="2039638" y="893987"/>
                  <a:pt x="2039638" y="826149"/>
                </a:cubicBezTo>
                <a:cubicBezTo>
                  <a:pt x="2039638" y="758312"/>
                  <a:pt x="2032048" y="712770"/>
                  <a:pt x="2016868" y="689525"/>
                </a:cubicBezTo>
                <a:cubicBezTo>
                  <a:pt x="2005008" y="672447"/>
                  <a:pt x="1988405" y="663908"/>
                  <a:pt x="1967057" y="663908"/>
                </a:cubicBezTo>
                <a:close/>
                <a:moveTo>
                  <a:pt x="1968480" y="551478"/>
                </a:moveTo>
                <a:cubicBezTo>
                  <a:pt x="2040113" y="551478"/>
                  <a:pt x="2096447" y="574011"/>
                  <a:pt x="2137481" y="619078"/>
                </a:cubicBezTo>
                <a:cubicBezTo>
                  <a:pt x="2178516" y="664145"/>
                  <a:pt x="2199033" y="733406"/>
                  <a:pt x="2199033" y="826861"/>
                </a:cubicBezTo>
                <a:cubicBezTo>
                  <a:pt x="2199033" y="920790"/>
                  <a:pt x="2178516" y="990288"/>
                  <a:pt x="2137481" y="1035355"/>
                </a:cubicBezTo>
                <a:cubicBezTo>
                  <a:pt x="2096447" y="1080422"/>
                  <a:pt x="2040825" y="1102956"/>
                  <a:pt x="1970615" y="1102956"/>
                </a:cubicBezTo>
                <a:cubicBezTo>
                  <a:pt x="1898033" y="1102956"/>
                  <a:pt x="1841225" y="1080422"/>
                  <a:pt x="1800190" y="1035355"/>
                </a:cubicBezTo>
                <a:cubicBezTo>
                  <a:pt x="1759156" y="990288"/>
                  <a:pt x="1738638" y="920790"/>
                  <a:pt x="1738638" y="826861"/>
                </a:cubicBezTo>
                <a:cubicBezTo>
                  <a:pt x="1738638" y="733406"/>
                  <a:pt x="1759156" y="664145"/>
                  <a:pt x="1800190" y="619078"/>
                </a:cubicBezTo>
                <a:cubicBezTo>
                  <a:pt x="1841225" y="574011"/>
                  <a:pt x="1897322" y="551478"/>
                  <a:pt x="1968480" y="551478"/>
                </a:cubicBezTo>
                <a:close/>
                <a:moveTo>
                  <a:pt x="1263300" y="111718"/>
                </a:moveTo>
                <a:cubicBezTo>
                  <a:pt x="1242427" y="111718"/>
                  <a:pt x="1226060" y="120257"/>
                  <a:pt x="1214200" y="137336"/>
                </a:cubicBezTo>
                <a:cubicBezTo>
                  <a:pt x="1198546" y="160581"/>
                  <a:pt x="1190718" y="206122"/>
                  <a:pt x="1190718" y="273960"/>
                </a:cubicBezTo>
                <a:cubicBezTo>
                  <a:pt x="1190718" y="341797"/>
                  <a:pt x="1198546" y="387339"/>
                  <a:pt x="1214200" y="410584"/>
                </a:cubicBezTo>
                <a:cubicBezTo>
                  <a:pt x="1226060" y="427662"/>
                  <a:pt x="1242427" y="436201"/>
                  <a:pt x="1263300" y="436201"/>
                </a:cubicBezTo>
                <a:cubicBezTo>
                  <a:pt x="1284647" y="436201"/>
                  <a:pt x="1301251" y="427662"/>
                  <a:pt x="1313111" y="410584"/>
                </a:cubicBezTo>
                <a:cubicBezTo>
                  <a:pt x="1328291" y="387339"/>
                  <a:pt x="1335881" y="341797"/>
                  <a:pt x="1335881" y="273960"/>
                </a:cubicBezTo>
                <a:cubicBezTo>
                  <a:pt x="1335881" y="206122"/>
                  <a:pt x="1328291" y="160818"/>
                  <a:pt x="1313111" y="138047"/>
                </a:cubicBezTo>
                <a:cubicBezTo>
                  <a:pt x="1301251" y="120495"/>
                  <a:pt x="1284647" y="111718"/>
                  <a:pt x="1263300" y="111718"/>
                </a:cubicBezTo>
                <a:close/>
                <a:moveTo>
                  <a:pt x="33445" y="17789"/>
                </a:moveTo>
                <a:lnTo>
                  <a:pt x="279653" y="17789"/>
                </a:lnTo>
                <a:lnTo>
                  <a:pt x="488859" y="352946"/>
                </a:lnTo>
                <a:lnTo>
                  <a:pt x="693795" y="17789"/>
                </a:lnTo>
                <a:lnTo>
                  <a:pt x="937869" y="17789"/>
                </a:lnTo>
                <a:lnTo>
                  <a:pt x="613386" y="524437"/>
                </a:lnTo>
                <a:lnTo>
                  <a:pt x="969890" y="1060972"/>
                </a:lnTo>
                <a:lnTo>
                  <a:pt x="715854" y="1060972"/>
                </a:lnTo>
                <a:lnTo>
                  <a:pt x="484589" y="700199"/>
                </a:lnTo>
                <a:lnTo>
                  <a:pt x="252613" y="1060972"/>
                </a:lnTo>
                <a:lnTo>
                  <a:pt x="0" y="1060972"/>
                </a:lnTo>
                <a:lnTo>
                  <a:pt x="356504" y="516610"/>
                </a:lnTo>
                <a:close/>
                <a:moveTo>
                  <a:pt x="1823317" y="0"/>
                </a:moveTo>
                <a:lnTo>
                  <a:pt x="1967057" y="0"/>
                </a:lnTo>
                <a:lnTo>
                  <a:pt x="1415579" y="1100821"/>
                </a:lnTo>
                <a:lnTo>
                  <a:pt x="1267569" y="1100821"/>
                </a:lnTo>
                <a:close/>
                <a:moveTo>
                  <a:pt x="1263300" y="0"/>
                </a:moveTo>
                <a:cubicBezTo>
                  <a:pt x="1335881" y="0"/>
                  <a:pt x="1392690" y="22415"/>
                  <a:pt x="1433724" y="67244"/>
                </a:cubicBezTo>
                <a:cubicBezTo>
                  <a:pt x="1474759" y="112074"/>
                  <a:pt x="1495276" y="181454"/>
                  <a:pt x="1495276" y="275383"/>
                </a:cubicBezTo>
                <a:cubicBezTo>
                  <a:pt x="1495276" y="368838"/>
                  <a:pt x="1474759" y="438099"/>
                  <a:pt x="1433724" y="483166"/>
                </a:cubicBezTo>
                <a:cubicBezTo>
                  <a:pt x="1392690" y="528233"/>
                  <a:pt x="1337067" y="550766"/>
                  <a:pt x="1266858" y="550766"/>
                </a:cubicBezTo>
                <a:cubicBezTo>
                  <a:pt x="1194276" y="550766"/>
                  <a:pt x="1137468" y="528351"/>
                  <a:pt x="1096433" y="483521"/>
                </a:cubicBezTo>
                <a:cubicBezTo>
                  <a:pt x="1055399" y="438692"/>
                  <a:pt x="1034881" y="369312"/>
                  <a:pt x="1034881" y="275383"/>
                </a:cubicBezTo>
                <a:cubicBezTo>
                  <a:pt x="1034881" y="181928"/>
                  <a:pt x="1055399" y="112667"/>
                  <a:pt x="1096433" y="67600"/>
                </a:cubicBezTo>
                <a:cubicBezTo>
                  <a:pt x="1137468" y="22533"/>
                  <a:pt x="1193090" y="0"/>
                  <a:pt x="1263300"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en-US"/>
            </a:defPPr>
            <a:lvl1pPr>
              <a:lnSpc>
                <a:spcPct val="85000"/>
              </a:lnSpc>
              <a:spcAft>
                <a:spcPts val="1200"/>
              </a:spcAft>
              <a:defRPr sz="9600">
                <a:solidFill>
                  <a:schemeClr val="bg1"/>
                </a:solidFill>
              </a:defRPr>
            </a:lvl1pPr>
          </a:lstStyle>
          <a:p>
            <a:pPr lvl="0"/>
            <a:endParaRPr lang="en-US" sz="11500" b="1" noProof="0">
              <a:latin typeface="+mn-lt"/>
            </a:endParaRPr>
          </a:p>
        </p:txBody>
      </p:sp>
    </p:spTree>
    <p:extLst>
      <p:ext uri="{BB962C8B-B14F-4D97-AF65-F5344CB8AC3E}">
        <p14:creationId xmlns:p14="http://schemas.microsoft.com/office/powerpoint/2010/main" val="304901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p:cSld name="Data callout x1">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3326400" cy="3827462"/>
          </a:xfrm>
          <a:prstGeom prst="roundRect">
            <a:avLst>
              <a:gd name="adj" fmla="val 340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7" name="Picture Placeholder 19">
            <a:extLst>
              <a:ext uri="{FF2B5EF4-FFF2-40B4-BE49-F238E27FC236}">
                <a16:creationId xmlns:a16="http://schemas.microsoft.com/office/drawing/2014/main" id="{7F25280A-BB65-83CD-2441-0A574795949C}"/>
              </a:ext>
            </a:extLst>
          </p:cNvPr>
          <p:cNvSpPr>
            <a:spLocks noGrp="1"/>
          </p:cNvSpPr>
          <p:nvPr>
            <p:ph type="pic" sz="quarter" idx="17" hasCustomPrompt="1"/>
          </p:nvPr>
        </p:nvSpPr>
        <p:spPr>
          <a:xfrm>
            <a:off x="8074614" y="1766888"/>
            <a:ext cx="3325224" cy="3827462"/>
          </a:xfrm>
          <a:prstGeom prst="roundRect">
            <a:avLst>
              <a:gd name="adj" fmla="val 3408"/>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hasCustomPrompt="1"/>
          </p:nvPr>
        </p:nvSpPr>
        <p:spPr>
          <a:xfrm>
            <a:off x="5124450" y="2324100"/>
            <a:ext cx="2425700" cy="1104900"/>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25" name="Text Placeholder 8">
            <a:extLst>
              <a:ext uri="{FF2B5EF4-FFF2-40B4-BE49-F238E27FC236}">
                <a16:creationId xmlns:a16="http://schemas.microsoft.com/office/drawing/2014/main" id="{BE952CA0-444E-7C35-6C50-ACEB42383560}"/>
              </a:ext>
            </a:extLst>
          </p:cNvPr>
          <p:cNvSpPr>
            <a:spLocks noGrp="1"/>
          </p:cNvSpPr>
          <p:nvPr>
            <p:ph type="body" sz="quarter" idx="20"/>
          </p:nvPr>
        </p:nvSpPr>
        <p:spPr>
          <a:xfrm>
            <a:off x="5124450" y="3716338"/>
            <a:ext cx="2425700" cy="144621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2960667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p:cSld name="Data callout x2">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3326400" cy="3827462"/>
          </a:xfrm>
          <a:prstGeom prst="roundRect">
            <a:avLst>
              <a:gd name="adj" fmla="val 340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8071321" y="1766888"/>
            <a:ext cx="3326400" cy="3827462"/>
          </a:xfrm>
          <a:prstGeom prst="roundRect">
            <a:avLst>
              <a:gd name="adj" fmla="val 3407"/>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125188" y="2324100"/>
            <a:ext cx="2426400" cy="1104900"/>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125188" y="3716338"/>
            <a:ext cx="2426400" cy="144621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marL="172800" indent="0">
              <a:buClr>
                <a:schemeClr val="bg1"/>
              </a:buClr>
              <a:buNone/>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521321" y="3716338"/>
            <a:ext cx="2426400" cy="144621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521321" y="2324099"/>
            <a:ext cx="2426400" cy="1104900"/>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Tree>
    <p:extLst>
      <p:ext uri="{BB962C8B-B14F-4D97-AF65-F5344CB8AC3E}">
        <p14:creationId xmlns:p14="http://schemas.microsoft.com/office/powerpoint/2010/main" val="3943568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p:cSld name="Data callout x2 with Image">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044E37C4-47DF-9F0A-2E5A-216D569A630F}"/>
              </a:ext>
            </a:extLst>
          </p:cNvPr>
          <p:cNvSpPr>
            <a:spLocks noGrp="1"/>
          </p:cNvSpPr>
          <p:nvPr>
            <p:ph type="pic" sz="quarter" idx="17" hasCustomPrompt="1"/>
          </p:nvPr>
        </p:nvSpPr>
        <p:spPr>
          <a:xfrm>
            <a:off x="4675187" y="800392"/>
            <a:ext cx="6722533" cy="2671200"/>
          </a:xfrm>
          <a:prstGeom prst="roundRect">
            <a:avLst>
              <a:gd name="adj" fmla="val 4243"/>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9" name="Rectangle: Rounded Corners 8">
            <a:extLst>
              <a:ext uri="{FF2B5EF4-FFF2-40B4-BE49-F238E27FC236}">
                <a16:creationId xmlns:a16="http://schemas.microsoft.com/office/drawing/2014/main" id="{17FF1472-9CED-244C-C2EB-1A00067374FE}"/>
              </a:ext>
            </a:extLst>
          </p:cNvPr>
          <p:cNvSpPr/>
          <p:nvPr/>
        </p:nvSpPr>
        <p:spPr>
          <a:xfrm>
            <a:off x="4675188" y="3543863"/>
            <a:ext cx="3326400" cy="2671200"/>
          </a:xfrm>
          <a:prstGeom prst="roundRect">
            <a:avLst>
              <a:gd name="adj" fmla="val 4243"/>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8071321" y="3543863"/>
            <a:ext cx="3326400" cy="2671200"/>
          </a:xfrm>
          <a:prstGeom prst="roundRect">
            <a:avLst>
              <a:gd name="adj" fmla="val 4243"/>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119788" y="3785617"/>
            <a:ext cx="2437200" cy="1079046"/>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119788" y="4936101"/>
            <a:ext cx="2437200" cy="956699"/>
          </a:xfrm>
        </p:spPr>
        <p:txBody>
          <a:bodyP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515921" y="4936101"/>
            <a:ext cx="2437200" cy="956699"/>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515921" y="3785616"/>
            <a:ext cx="2437200" cy="1079046"/>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Tree>
    <p:extLst>
      <p:ext uri="{BB962C8B-B14F-4D97-AF65-F5344CB8AC3E}">
        <p14:creationId xmlns:p14="http://schemas.microsoft.com/office/powerpoint/2010/main" val="180390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p:cSld name="4_Statement_Opt. A (Dark Blue)">
    <p:bg>
      <p:bgPr>
        <a:solidFill>
          <a:schemeClr val="accent1"/>
        </a:solidFill>
        <a:effectLst/>
      </p:bgPr>
    </p:bg>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FBB648EC-4E67-2F16-39FC-C8241B5D25DC}"/>
              </a:ext>
            </a:extLst>
          </p:cNvPr>
          <p:cNvSpPr>
            <a:spLocks noGrp="1"/>
          </p:cNvSpPr>
          <p:nvPr>
            <p:ph type="pic" sz="quarter" idx="11" hasCustomPrompt="1"/>
          </p:nvPr>
        </p:nvSpPr>
        <p:spPr>
          <a:xfrm>
            <a:off x="0" y="0"/>
            <a:ext cx="12192000" cy="6858000"/>
          </a:xfrm>
          <a:custGeom>
            <a:avLst/>
            <a:gdLst>
              <a:gd name="connsiteX0" fmla="*/ 6725377 w 12192000"/>
              <a:gd name="connsiteY0" fmla="*/ 2741613 h 6858000"/>
              <a:gd name="connsiteX1" fmla="*/ 6616707 w 12192000"/>
              <a:gd name="connsiteY1" fmla="*/ 2850283 h 6858000"/>
              <a:gd name="connsiteX2" fmla="*/ 6616707 w 12192000"/>
              <a:gd name="connsiteY2" fmla="*/ 3825008 h 6858000"/>
              <a:gd name="connsiteX3" fmla="*/ 6616707 w 12192000"/>
              <a:gd name="connsiteY3" fmla="*/ 5131668 h 6858000"/>
              <a:gd name="connsiteX4" fmla="*/ 6616707 w 12192000"/>
              <a:gd name="connsiteY4" fmla="*/ 6106393 h 6858000"/>
              <a:gd name="connsiteX5" fmla="*/ 6725377 w 12192000"/>
              <a:gd name="connsiteY5" fmla="*/ 6215063 h 6858000"/>
              <a:gd name="connsiteX6" fmla="*/ 11291169 w 12192000"/>
              <a:gd name="connsiteY6" fmla="*/ 6215063 h 6858000"/>
              <a:gd name="connsiteX7" fmla="*/ 11399839 w 12192000"/>
              <a:gd name="connsiteY7" fmla="*/ 6106393 h 6858000"/>
              <a:gd name="connsiteX8" fmla="*/ 11399839 w 12192000"/>
              <a:gd name="connsiteY8" fmla="*/ 5131668 h 6858000"/>
              <a:gd name="connsiteX9" fmla="*/ 11399839 w 12192000"/>
              <a:gd name="connsiteY9" fmla="*/ 3825008 h 6858000"/>
              <a:gd name="connsiteX10" fmla="*/ 11399839 w 12192000"/>
              <a:gd name="connsiteY10" fmla="*/ 2850283 h 6858000"/>
              <a:gd name="connsiteX11" fmla="*/ 11291169 w 12192000"/>
              <a:gd name="connsiteY11" fmla="*/ 2741613 h 6858000"/>
              <a:gd name="connsiteX12" fmla="*/ 0 w 12192000"/>
              <a:gd name="connsiteY12" fmla="*/ 0 h 6858000"/>
              <a:gd name="connsiteX13" fmla="*/ 12192000 w 12192000"/>
              <a:gd name="connsiteY13" fmla="*/ 0 h 6858000"/>
              <a:gd name="connsiteX14" fmla="*/ 12192000 w 12192000"/>
              <a:gd name="connsiteY14" fmla="*/ 6858000 h 6858000"/>
              <a:gd name="connsiteX15" fmla="*/ 0 w 12192000"/>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6858000">
                <a:moveTo>
                  <a:pt x="6725377" y="2741613"/>
                </a:moveTo>
                <a:cubicBezTo>
                  <a:pt x="6665360" y="2741613"/>
                  <a:pt x="6616707" y="2790266"/>
                  <a:pt x="6616707" y="2850283"/>
                </a:cubicBezTo>
                <a:lnTo>
                  <a:pt x="6616707" y="3825008"/>
                </a:lnTo>
                <a:lnTo>
                  <a:pt x="6616707" y="5131668"/>
                </a:lnTo>
                <a:lnTo>
                  <a:pt x="6616707" y="6106393"/>
                </a:lnTo>
                <a:cubicBezTo>
                  <a:pt x="6616707" y="6166410"/>
                  <a:pt x="6665360" y="6215063"/>
                  <a:pt x="6725377" y="6215063"/>
                </a:cubicBezTo>
                <a:lnTo>
                  <a:pt x="11291169" y="6215063"/>
                </a:lnTo>
                <a:cubicBezTo>
                  <a:pt x="11351186" y="6215063"/>
                  <a:pt x="11399839" y="6166410"/>
                  <a:pt x="11399839" y="6106393"/>
                </a:cubicBezTo>
                <a:lnTo>
                  <a:pt x="11399839" y="5131668"/>
                </a:lnTo>
                <a:lnTo>
                  <a:pt x="11399839" y="3825008"/>
                </a:lnTo>
                <a:lnTo>
                  <a:pt x="11399839" y="2850283"/>
                </a:lnTo>
                <a:cubicBezTo>
                  <a:pt x="11399839" y="2790266"/>
                  <a:pt x="11351186" y="2741613"/>
                  <a:pt x="11291169" y="2741613"/>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a:t>Drag and drop image into placeholder</a:t>
            </a:r>
            <a:endParaRPr lang="en-AU"/>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989745" y="3191613"/>
            <a:ext cx="4037055" cy="2573449"/>
          </a:xfrm>
        </p:spPr>
        <p:txBody>
          <a:bodyPr wrap="square" anchor="ctr" anchorCtr="0">
            <a:noAutofit/>
          </a:bodyPr>
          <a:lstStyle>
            <a:lvl1pPr>
              <a:lnSpc>
                <a:spcPct val="100000"/>
              </a:lnSpc>
              <a:defRPr sz="3600">
                <a:solidFill>
                  <a:schemeClr val="bg1"/>
                </a:solidFill>
              </a:defRPr>
            </a:lvl1pPr>
          </a:lstStyle>
          <a:p>
            <a:r>
              <a:rPr lang="en-US"/>
              <a:t>Statement goes here </a:t>
            </a:r>
            <a:endParaRPr lang="en-AU"/>
          </a:p>
        </p:txBody>
      </p:sp>
      <p:sp>
        <p:nvSpPr>
          <p:cNvPr id="24" name="Media Placeholder 23">
            <a:extLst>
              <a:ext uri="{FF2B5EF4-FFF2-40B4-BE49-F238E27FC236}">
                <a16:creationId xmlns:a16="http://schemas.microsoft.com/office/drawing/2014/main" id="{2D7F3916-993E-4662-9376-9B062923FF0D}"/>
              </a:ext>
            </a:extLst>
          </p:cNvPr>
          <p:cNvSpPr>
            <a:spLocks noGrp="1"/>
          </p:cNvSpPr>
          <p:nvPr>
            <p:ph type="media" sz="quarter" idx="10"/>
          </p:nvPr>
        </p:nvSpPr>
        <p:spPr>
          <a:xfrm>
            <a:off x="11545470" y="324325"/>
            <a:ext cx="256375" cy="324655"/>
          </a:xfrm>
          <a:custGeom>
            <a:avLst/>
            <a:gdLst>
              <a:gd name="connsiteX0" fmla="*/ 97719 w 256375"/>
              <a:gd name="connsiteY0" fmla="*/ 262607 h 324655"/>
              <a:gd name="connsiteX1" fmla="*/ 127598 w 256375"/>
              <a:gd name="connsiteY1" fmla="*/ 262607 h 324655"/>
              <a:gd name="connsiteX2" fmla="*/ 143699 w 256375"/>
              <a:gd name="connsiteY2" fmla="*/ 278708 h 324655"/>
              <a:gd name="connsiteX3" fmla="*/ 143699 w 256375"/>
              <a:gd name="connsiteY3" fmla="*/ 308587 h 324655"/>
              <a:gd name="connsiteX4" fmla="*/ 127598 w 256375"/>
              <a:gd name="connsiteY4" fmla="*/ 324655 h 324655"/>
              <a:gd name="connsiteX5" fmla="*/ 97719 w 256375"/>
              <a:gd name="connsiteY5" fmla="*/ 324655 h 324655"/>
              <a:gd name="connsiteX6" fmla="*/ 81618 w 256375"/>
              <a:gd name="connsiteY6" fmla="*/ 308587 h 324655"/>
              <a:gd name="connsiteX7" fmla="*/ 81618 w 256375"/>
              <a:gd name="connsiteY7" fmla="*/ 278708 h 324655"/>
              <a:gd name="connsiteX8" fmla="*/ 97719 w 256375"/>
              <a:gd name="connsiteY8" fmla="*/ 262607 h 324655"/>
              <a:gd name="connsiteX9" fmla="*/ 228922 w 256375"/>
              <a:gd name="connsiteY9" fmla="*/ 220400 h 324655"/>
              <a:gd name="connsiteX10" fmla="*/ 237613 w 256375"/>
              <a:gd name="connsiteY10" fmla="*/ 220400 h 324655"/>
              <a:gd name="connsiteX11" fmla="*/ 238893 w 256375"/>
              <a:gd name="connsiteY11" fmla="*/ 221714 h 324655"/>
              <a:gd name="connsiteX12" fmla="*/ 237613 w 256375"/>
              <a:gd name="connsiteY12" fmla="*/ 223027 h 324655"/>
              <a:gd name="connsiteX13" fmla="*/ 234581 w 256375"/>
              <a:gd name="connsiteY13" fmla="*/ 223027 h 324655"/>
              <a:gd name="connsiteX14" fmla="*/ 234581 w 256375"/>
              <a:gd name="connsiteY14" fmla="*/ 236434 h 324655"/>
              <a:gd name="connsiteX15" fmla="*/ 233267 w 256375"/>
              <a:gd name="connsiteY15" fmla="*/ 237714 h 324655"/>
              <a:gd name="connsiteX16" fmla="*/ 233234 w 256375"/>
              <a:gd name="connsiteY16" fmla="*/ 237714 h 324655"/>
              <a:gd name="connsiteX17" fmla="*/ 231920 w 256375"/>
              <a:gd name="connsiteY17" fmla="*/ 236434 h 324655"/>
              <a:gd name="connsiteX18" fmla="*/ 231920 w 256375"/>
              <a:gd name="connsiteY18" fmla="*/ 223027 h 324655"/>
              <a:gd name="connsiteX19" fmla="*/ 228922 w 256375"/>
              <a:gd name="connsiteY19" fmla="*/ 223027 h 324655"/>
              <a:gd name="connsiteX20" fmla="*/ 227642 w 256375"/>
              <a:gd name="connsiteY20" fmla="*/ 221714 h 324655"/>
              <a:gd name="connsiteX21" fmla="*/ 228922 w 256375"/>
              <a:gd name="connsiteY21" fmla="*/ 220400 h 324655"/>
              <a:gd name="connsiteX22" fmla="*/ 243069 w 256375"/>
              <a:gd name="connsiteY22" fmla="*/ 220299 h 324655"/>
              <a:gd name="connsiteX23" fmla="*/ 244956 w 256375"/>
              <a:gd name="connsiteY23" fmla="*/ 221747 h 324655"/>
              <a:gd name="connsiteX24" fmla="*/ 248728 w 256375"/>
              <a:gd name="connsiteY24" fmla="*/ 232830 h 324655"/>
              <a:gd name="connsiteX25" fmla="*/ 252467 w 256375"/>
              <a:gd name="connsiteY25" fmla="*/ 221747 h 324655"/>
              <a:gd name="connsiteX26" fmla="*/ 254388 w 256375"/>
              <a:gd name="connsiteY26" fmla="*/ 220299 h 324655"/>
              <a:gd name="connsiteX27" fmla="*/ 256375 w 256375"/>
              <a:gd name="connsiteY27" fmla="*/ 222286 h 324655"/>
              <a:gd name="connsiteX28" fmla="*/ 256375 w 256375"/>
              <a:gd name="connsiteY28" fmla="*/ 236434 h 324655"/>
              <a:gd name="connsiteX29" fmla="*/ 255061 w 256375"/>
              <a:gd name="connsiteY29" fmla="*/ 237714 h 324655"/>
              <a:gd name="connsiteX30" fmla="*/ 253748 w 256375"/>
              <a:gd name="connsiteY30" fmla="*/ 236434 h 324655"/>
              <a:gd name="connsiteX31" fmla="*/ 253748 w 256375"/>
              <a:gd name="connsiteY31" fmla="*/ 225756 h 324655"/>
              <a:gd name="connsiteX32" fmla="*/ 251558 w 256375"/>
              <a:gd name="connsiteY32" fmla="*/ 232257 h 324655"/>
              <a:gd name="connsiteX33" fmla="*/ 250042 w 256375"/>
              <a:gd name="connsiteY33" fmla="*/ 236737 h 324655"/>
              <a:gd name="connsiteX34" fmla="*/ 248728 w 256375"/>
              <a:gd name="connsiteY34" fmla="*/ 237748 h 324655"/>
              <a:gd name="connsiteX35" fmla="*/ 248762 w 256375"/>
              <a:gd name="connsiteY35" fmla="*/ 237714 h 324655"/>
              <a:gd name="connsiteX36" fmla="*/ 247448 w 256375"/>
              <a:gd name="connsiteY36" fmla="*/ 236704 h 324655"/>
              <a:gd name="connsiteX37" fmla="*/ 243709 w 256375"/>
              <a:gd name="connsiteY37" fmla="*/ 225722 h 324655"/>
              <a:gd name="connsiteX38" fmla="*/ 243709 w 256375"/>
              <a:gd name="connsiteY38" fmla="*/ 236434 h 324655"/>
              <a:gd name="connsiteX39" fmla="*/ 242396 w 256375"/>
              <a:gd name="connsiteY39" fmla="*/ 237714 h 324655"/>
              <a:gd name="connsiteX40" fmla="*/ 241082 w 256375"/>
              <a:gd name="connsiteY40" fmla="*/ 236434 h 324655"/>
              <a:gd name="connsiteX41" fmla="*/ 241082 w 256375"/>
              <a:gd name="connsiteY41" fmla="*/ 222286 h 324655"/>
              <a:gd name="connsiteX42" fmla="*/ 243069 w 256375"/>
              <a:gd name="connsiteY42" fmla="*/ 220299 h 324655"/>
              <a:gd name="connsiteX43" fmla="*/ 34459 w 256375"/>
              <a:gd name="connsiteY43" fmla="*/ 192239 h 324655"/>
              <a:gd name="connsiteX44" fmla="*/ 59722 w 256375"/>
              <a:gd name="connsiteY44" fmla="*/ 192239 h 324655"/>
              <a:gd name="connsiteX45" fmla="*/ 73331 w 256375"/>
              <a:gd name="connsiteY45" fmla="*/ 205881 h 324655"/>
              <a:gd name="connsiteX46" fmla="*/ 73331 w 256375"/>
              <a:gd name="connsiteY46" fmla="*/ 231145 h 324655"/>
              <a:gd name="connsiteX47" fmla="*/ 59722 w 256375"/>
              <a:gd name="connsiteY47" fmla="*/ 244754 h 324655"/>
              <a:gd name="connsiteX48" fmla="*/ 34459 w 256375"/>
              <a:gd name="connsiteY48" fmla="*/ 244754 h 324655"/>
              <a:gd name="connsiteX49" fmla="*/ 20850 w 256375"/>
              <a:gd name="connsiteY49" fmla="*/ 231145 h 324655"/>
              <a:gd name="connsiteX50" fmla="*/ 20850 w 256375"/>
              <a:gd name="connsiteY50" fmla="*/ 205881 h 324655"/>
              <a:gd name="connsiteX51" fmla="*/ 34459 w 256375"/>
              <a:gd name="connsiteY51" fmla="*/ 192239 h 324655"/>
              <a:gd name="connsiteX52" fmla="*/ 171961 w 256375"/>
              <a:gd name="connsiteY52" fmla="*/ 138445 h 324655"/>
              <a:gd name="connsiteX53" fmla="*/ 133897 w 256375"/>
              <a:gd name="connsiteY53" fmla="*/ 165931 h 324655"/>
              <a:gd name="connsiteX54" fmla="*/ 209789 w 256375"/>
              <a:gd name="connsiteY54" fmla="*/ 165931 h 324655"/>
              <a:gd name="connsiteX55" fmla="*/ 171961 w 256375"/>
              <a:gd name="connsiteY55" fmla="*/ 138445 h 324655"/>
              <a:gd name="connsiteX56" fmla="*/ 171961 w 256375"/>
              <a:gd name="connsiteY56" fmla="*/ 118840 h 324655"/>
              <a:gd name="connsiteX57" fmla="*/ 231246 w 256375"/>
              <a:gd name="connsiteY57" fmla="*/ 174892 h 324655"/>
              <a:gd name="connsiteX58" fmla="*/ 231280 w 256375"/>
              <a:gd name="connsiteY58" fmla="*/ 174959 h 324655"/>
              <a:gd name="connsiteX59" fmla="*/ 223566 w 256375"/>
              <a:gd name="connsiteY59" fmla="*/ 185267 h 324655"/>
              <a:gd name="connsiteX60" fmla="*/ 222556 w 256375"/>
              <a:gd name="connsiteY60" fmla="*/ 185469 h 324655"/>
              <a:gd name="connsiteX61" fmla="*/ 222050 w 256375"/>
              <a:gd name="connsiteY61" fmla="*/ 185570 h 324655"/>
              <a:gd name="connsiteX62" fmla="*/ 221781 w 256375"/>
              <a:gd name="connsiteY62" fmla="*/ 185570 h 324655"/>
              <a:gd name="connsiteX63" fmla="*/ 221579 w 256375"/>
              <a:gd name="connsiteY63" fmla="*/ 185570 h 324655"/>
              <a:gd name="connsiteX64" fmla="*/ 132516 w 256375"/>
              <a:gd name="connsiteY64" fmla="*/ 185570 h 324655"/>
              <a:gd name="connsiteX65" fmla="*/ 171961 w 256375"/>
              <a:gd name="connsiteY65" fmla="*/ 218076 h 324655"/>
              <a:gd name="connsiteX66" fmla="*/ 198943 w 256375"/>
              <a:gd name="connsiteY66" fmla="*/ 207701 h 324655"/>
              <a:gd name="connsiteX67" fmla="*/ 206791 w 256375"/>
              <a:gd name="connsiteY67" fmla="*/ 203760 h 324655"/>
              <a:gd name="connsiteX68" fmla="*/ 216728 w 256375"/>
              <a:gd name="connsiteY68" fmla="*/ 213663 h 324655"/>
              <a:gd name="connsiteX69" fmla="*/ 213259 w 256375"/>
              <a:gd name="connsiteY69" fmla="*/ 221040 h 324655"/>
              <a:gd name="connsiteX70" fmla="*/ 171961 w 256375"/>
              <a:gd name="connsiteY70" fmla="*/ 237882 h 324655"/>
              <a:gd name="connsiteX71" fmla="*/ 112204 w 256375"/>
              <a:gd name="connsiteY71" fmla="*/ 178125 h 324655"/>
              <a:gd name="connsiteX72" fmla="*/ 171961 w 256375"/>
              <a:gd name="connsiteY72" fmla="*/ 118840 h 324655"/>
              <a:gd name="connsiteX73" fmla="*/ 22266 w 256375"/>
              <a:gd name="connsiteY73" fmla="*/ 72927 h 324655"/>
              <a:gd name="connsiteX74" fmla="*/ 63664 w 256375"/>
              <a:gd name="connsiteY74" fmla="*/ 72927 h 324655"/>
              <a:gd name="connsiteX75" fmla="*/ 85930 w 256375"/>
              <a:gd name="connsiteY75" fmla="*/ 95193 h 324655"/>
              <a:gd name="connsiteX76" fmla="*/ 85930 w 256375"/>
              <a:gd name="connsiteY76" fmla="*/ 136591 h 324655"/>
              <a:gd name="connsiteX77" fmla="*/ 63664 w 256375"/>
              <a:gd name="connsiteY77" fmla="*/ 158857 h 324655"/>
              <a:gd name="connsiteX78" fmla="*/ 22266 w 256375"/>
              <a:gd name="connsiteY78" fmla="*/ 158857 h 324655"/>
              <a:gd name="connsiteX79" fmla="*/ 0 w 256375"/>
              <a:gd name="connsiteY79" fmla="*/ 136591 h 324655"/>
              <a:gd name="connsiteX80" fmla="*/ 0 w 256375"/>
              <a:gd name="connsiteY80" fmla="*/ 95193 h 324655"/>
              <a:gd name="connsiteX81" fmla="*/ 22266 w 256375"/>
              <a:gd name="connsiteY81" fmla="*/ 72927 h 324655"/>
              <a:gd name="connsiteX82" fmla="*/ 216425 w 256375"/>
              <a:gd name="connsiteY82" fmla="*/ 48506 h 324655"/>
              <a:gd name="connsiteX83" fmla="*/ 237141 w 256375"/>
              <a:gd name="connsiteY83" fmla="*/ 48506 h 324655"/>
              <a:gd name="connsiteX84" fmla="*/ 248257 w 256375"/>
              <a:gd name="connsiteY84" fmla="*/ 59656 h 324655"/>
              <a:gd name="connsiteX85" fmla="*/ 248257 w 256375"/>
              <a:gd name="connsiteY85" fmla="*/ 80338 h 324655"/>
              <a:gd name="connsiteX86" fmla="*/ 237141 w 256375"/>
              <a:gd name="connsiteY86" fmla="*/ 91454 h 324655"/>
              <a:gd name="connsiteX87" fmla="*/ 216425 w 256375"/>
              <a:gd name="connsiteY87" fmla="*/ 91454 h 324655"/>
              <a:gd name="connsiteX88" fmla="*/ 205275 w 256375"/>
              <a:gd name="connsiteY88" fmla="*/ 80338 h 324655"/>
              <a:gd name="connsiteX89" fmla="*/ 205275 w 256375"/>
              <a:gd name="connsiteY89" fmla="*/ 59656 h 324655"/>
              <a:gd name="connsiteX90" fmla="*/ 216425 w 256375"/>
              <a:gd name="connsiteY90" fmla="*/ 48506 h 324655"/>
              <a:gd name="connsiteX91" fmla="*/ 122040 w 256375"/>
              <a:gd name="connsiteY91" fmla="*/ 0 h 324655"/>
              <a:gd name="connsiteX92" fmla="*/ 158824 w 256375"/>
              <a:gd name="connsiteY92" fmla="*/ 0 h 324655"/>
              <a:gd name="connsiteX93" fmla="*/ 178630 w 256375"/>
              <a:gd name="connsiteY93" fmla="*/ 19807 h 324655"/>
              <a:gd name="connsiteX94" fmla="*/ 178630 w 256375"/>
              <a:gd name="connsiteY94" fmla="*/ 56591 h 324655"/>
              <a:gd name="connsiteX95" fmla="*/ 158824 w 256375"/>
              <a:gd name="connsiteY95" fmla="*/ 76397 h 324655"/>
              <a:gd name="connsiteX96" fmla="*/ 122040 w 256375"/>
              <a:gd name="connsiteY96" fmla="*/ 76397 h 324655"/>
              <a:gd name="connsiteX97" fmla="*/ 102233 w 256375"/>
              <a:gd name="connsiteY97" fmla="*/ 56591 h 324655"/>
              <a:gd name="connsiteX98" fmla="*/ 102233 w 256375"/>
              <a:gd name="connsiteY98" fmla="*/ 19807 h 324655"/>
              <a:gd name="connsiteX99" fmla="*/ 122040 w 256375"/>
              <a:gd name="connsiteY99"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637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228922" y="220400"/>
                </a:moveTo>
                <a:lnTo>
                  <a:pt x="237613" y="220400"/>
                </a:lnTo>
                <a:cubicBezTo>
                  <a:pt x="238320" y="220400"/>
                  <a:pt x="238893" y="220973"/>
                  <a:pt x="238893" y="221714"/>
                </a:cubicBezTo>
                <a:cubicBezTo>
                  <a:pt x="238893" y="222455"/>
                  <a:pt x="238320" y="223027"/>
                  <a:pt x="237613" y="223027"/>
                </a:cubicBezTo>
                <a:lnTo>
                  <a:pt x="234581" y="223027"/>
                </a:lnTo>
                <a:lnTo>
                  <a:pt x="234581" y="236434"/>
                </a:lnTo>
                <a:cubicBezTo>
                  <a:pt x="234581" y="237141"/>
                  <a:pt x="234008" y="237714"/>
                  <a:pt x="233267" y="237714"/>
                </a:cubicBezTo>
                <a:lnTo>
                  <a:pt x="233234" y="237714"/>
                </a:lnTo>
                <a:cubicBezTo>
                  <a:pt x="232526" y="237714"/>
                  <a:pt x="231920" y="237141"/>
                  <a:pt x="231920" y="236434"/>
                </a:cubicBezTo>
                <a:lnTo>
                  <a:pt x="231920" y="223027"/>
                </a:lnTo>
                <a:lnTo>
                  <a:pt x="228922" y="223027"/>
                </a:lnTo>
                <a:cubicBezTo>
                  <a:pt x="228215" y="223027"/>
                  <a:pt x="227642" y="222421"/>
                  <a:pt x="227642" y="221714"/>
                </a:cubicBezTo>
                <a:cubicBezTo>
                  <a:pt x="227642" y="221006"/>
                  <a:pt x="228181" y="220400"/>
                  <a:pt x="228922" y="220400"/>
                </a:cubicBezTo>
                <a:close/>
                <a:moveTo>
                  <a:pt x="243069" y="220299"/>
                </a:moveTo>
                <a:cubicBezTo>
                  <a:pt x="243912" y="220299"/>
                  <a:pt x="244686" y="220905"/>
                  <a:pt x="244956" y="221747"/>
                </a:cubicBezTo>
                <a:lnTo>
                  <a:pt x="248728" y="232830"/>
                </a:lnTo>
                <a:lnTo>
                  <a:pt x="252467" y="221747"/>
                </a:lnTo>
                <a:cubicBezTo>
                  <a:pt x="252737" y="220905"/>
                  <a:pt x="253545" y="220299"/>
                  <a:pt x="254388" y="220299"/>
                </a:cubicBezTo>
                <a:cubicBezTo>
                  <a:pt x="255432" y="220299"/>
                  <a:pt x="256375" y="221208"/>
                  <a:pt x="256375" y="222286"/>
                </a:cubicBezTo>
                <a:lnTo>
                  <a:pt x="256375" y="236434"/>
                </a:lnTo>
                <a:cubicBezTo>
                  <a:pt x="256375" y="237141"/>
                  <a:pt x="255802" y="237714"/>
                  <a:pt x="255061" y="237714"/>
                </a:cubicBezTo>
                <a:cubicBezTo>
                  <a:pt x="254320" y="237714"/>
                  <a:pt x="253748" y="237141"/>
                  <a:pt x="253748" y="236434"/>
                </a:cubicBezTo>
                <a:lnTo>
                  <a:pt x="253748" y="225756"/>
                </a:lnTo>
                <a:cubicBezTo>
                  <a:pt x="253175" y="227474"/>
                  <a:pt x="252265" y="230101"/>
                  <a:pt x="251558" y="232257"/>
                </a:cubicBezTo>
                <a:cubicBezTo>
                  <a:pt x="250076" y="236670"/>
                  <a:pt x="250076" y="236670"/>
                  <a:pt x="250042" y="236737"/>
                </a:cubicBezTo>
                <a:cubicBezTo>
                  <a:pt x="249739" y="237411"/>
                  <a:pt x="249301" y="237748"/>
                  <a:pt x="248728" y="237748"/>
                </a:cubicBezTo>
                <a:lnTo>
                  <a:pt x="248762" y="237714"/>
                </a:lnTo>
                <a:cubicBezTo>
                  <a:pt x="248055" y="237714"/>
                  <a:pt x="247617" y="237175"/>
                  <a:pt x="247448" y="236704"/>
                </a:cubicBezTo>
                <a:lnTo>
                  <a:pt x="243709" y="225722"/>
                </a:lnTo>
                <a:lnTo>
                  <a:pt x="243709" y="236434"/>
                </a:lnTo>
                <a:cubicBezTo>
                  <a:pt x="243709" y="237141"/>
                  <a:pt x="243137" y="237714"/>
                  <a:pt x="242396" y="237714"/>
                </a:cubicBezTo>
                <a:cubicBezTo>
                  <a:pt x="241655" y="237714"/>
                  <a:pt x="241082" y="237141"/>
                  <a:pt x="241082" y="236434"/>
                </a:cubicBezTo>
                <a:lnTo>
                  <a:pt x="241082" y="222286"/>
                </a:lnTo>
                <a:cubicBezTo>
                  <a:pt x="241082" y="221242"/>
                  <a:pt x="241991" y="220299"/>
                  <a:pt x="243069" y="220299"/>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171961" y="138445"/>
                </a:moveTo>
                <a:cubicBezTo>
                  <a:pt x="153838" y="138445"/>
                  <a:pt x="138983" y="149931"/>
                  <a:pt x="133897" y="165931"/>
                </a:cubicBezTo>
                <a:lnTo>
                  <a:pt x="209789" y="165931"/>
                </a:lnTo>
                <a:cubicBezTo>
                  <a:pt x="204703" y="149931"/>
                  <a:pt x="189848" y="138445"/>
                  <a:pt x="171961" y="138445"/>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4"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sz="600">
                <a:noFill/>
              </a:defRPr>
            </a:lvl1pPr>
          </a:lstStyle>
          <a:p>
            <a:r>
              <a:rPr lang="en-US"/>
              <a:t>Click icon to add media</a:t>
            </a:r>
            <a:endParaRPr lang="en-AU"/>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7D970611-7897-694D-84E3-FA0BC73F0261}" type="slidenum">
              <a:rPr lang="en-US" smtClean="0"/>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endParaRPr lang="en-US"/>
          </a:p>
        </p:txBody>
      </p:sp>
    </p:spTree>
    <p:extLst>
      <p:ext uri="{BB962C8B-B14F-4D97-AF65-F5344CB8AC3E}">
        <p14:creationId xmlns:p14="http://schemas.microsoft.com/office/powerpoint/2010/main" val="3168339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p:cSld name="Data callout x3">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2196000" cy="3827462"/>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6941949" y="1766888"/>
            <a:ext cx="2196000" cy="3827462"/>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06090" y="2335773"/>
            <a:ext cx="1545124" cy="702098"/>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06090" y="3340608"/>
            <a:ext cx="1545124" cy="182194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267387" y="3340608"/>
            <a:ext cx="1545124" cy="182194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7267387" y="2335823"/>
            <a:ext cx="1545124" cy="70231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13" name="Rectangle: Rounded Corners 12">
            <a:extLst>
              <a:ext uri="{FF2B5EF4-FFF2-40B4-BE49-F238E27FC236}">
                <a16:creationId xmlns:a16="http://schemas.microsoft.com/office/drawing/2014/main" id="{E4822471-63AA-347F-0CB7-0E58419CA99E}"/>
              </a:ext>
            </a:extLst>
          </p:cNvPr>
          <p:cNvSpPr/>
          <p:nvPr/>
        </p:nvSpPr>
        <p:spPr>
          <a:xfrm>
            <a:off x="9208709" y="1766888"/>
            <a:ext cx="2196000" cy="3827462"/>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534147" y="2335824"/>
            <a:ext cx="1545124" cy="70231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534147" y="3340608"/>
            <a:ext cx="1545124" cy="182194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33681556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p:cSld name="Data callout x3 with Image">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CC2552A2-3753-4399-8AA5-34D19349A573}"/>
              </a:ext>
            </a:extLst>
          </p:cNvPr>
          <p:cNvSpPr>
            <a:spLocks noGrp="1"/>
          </p:cNvSpPr>
          <p:nvPr>
            <p:ph type="pic" sz="quarter" idx="17" hasCustomPrompt="1"/>
          </p:nvPr>
        </p:nvSpPr>
        <p:spPr>
          <a:xfrm>
            <a:off x="4675187" y="800392"/>
            <a:ext cx="6722533" cy="2671200"/>
          </a:xfrm>
          <a:prstGeom prst="roundRect">
            <a:avLst>
              <a:gd name="adj" fmla="val 4243"/>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9" name="Rectangle: Rounded Corners 8">
            <a:extLst>
              <a:ext uri="{FF2B5EF4-FFF2-40B4-BE49-F238E27FC236}">
                <a16:creationId xmlns:a16="http://schemas.microsoft.com/office/drawing/2014/main" id="{17FF1472-9CED-244C-C2EB-1A00067374FE}"/>
              </a:ext>
            </a:extLst>
          </p:cNvPr>
          <p:cNvSpPr/>
          <p:nvPr/>
        </p:nvSpPr>
        <p:spPr>
          <a:xfrm>
            <a:off x="4675188" y="3543863"/>
            <a:ext cx="2196000" cy="2671200"/>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6941949" y="3543863"/>
            <a:ext cx="2196000" cy="2671200"/>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10513" y="3730846"/>
            <a:ext cx="1536278" cy="724201"/>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10513" y="4691063"/>
            <a:ext cx="1536278" cy="1209090"/>
          </a:xfrm>
        </p:spPr>
        <p:txBody>
          <a:bodyPr/>
          <a:lstStyle>
            <a:lvl1pPr>
              <a:defRPr sz="1400">
                <a:solidFill>
                  <a:schemeClr val="bg1"/>
                </a:solidFill>
              </a:defRPr>
            </a:lvl1pPr>
            <a:lvl2pPr>
              <a:defRPr>
                <a:solidFill>
                  <a:schemeClr val="bg1"/>
                </a:solidFill>
              </a:defRPr>
            </a:lvl2pPr>
            <a:lvl3pPr>
              <a:buClr>
                <a:schemeClr val="bg1"/>
              </a:buClr>
              <a:defRPr>
                <a:solidFill>
                  <a:schemeClr val="bg1"/>
                </a:solidFill>
              </a:defRPr>
            </a:lvl3pPr>
            <a:lvl4pPr marL="172800" indent="0">
              <a:buClr>
                <a:schemeClr val="bg1"/>
              </a:buClr>
              <a:buNone/>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271810" y="4691063"/>
            <a:ext cx="1536278" cy="120909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marL="172800" indent="0">
              <a:buClrTx/>
              <a:buNone/>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7271810" y="3730891"/>
            <a:ext cx="1536278" cy="72442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13" name="Rectangle: Rounded Corners 12">
            <a:extLst>
              <a:ext uri="{FF2B5EF4-FFF2-40B4-BE49-F238E27FC236}">
                <a16:creationId xmlns:a16="http://schemas.microsoft.com/office/drawing/2014/main" id="{E4822471-63AA-347F-0CB7-0E58419CA99E}"/>
              </a:ext>
            </a:extLst>
          </p:cNvPr>
          <p:cNvSpPr/>
          <p:nvPr/>
        </p:nvSpPr>
        <p:spPr>
          <a:xfrm>
            <a:off x="9208709" y="3543863"/>
            <a:ext cx="2196000" cy="2671200"/>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538570" y="3730892"/>
            <a:ext cx="1536278" cy="72442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538570" y="4691063"/>
            <a:ext cx="1536278" cy="120909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23575497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p:cSld name="Data callout x4">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252EDB8-E6AF-AEBF-F8DC-5672EB75645B}"/>
              </a:ext>
            </a:extLst>
          </p:cNvPr>
          <p:cNvSpPr/>
          <p:nvPr/>
        </p:nvSpPr>
        <p:spPr>
          <a:xfrm>
            <a:off x="4675188" y="4014722"/>
            <a:ext cx="3326400" cy="2196000"/>
          </a:xfrm>
          <a:prstGeom prst="roundRect">
            <a:avLst>
              <a:gd name="adj" fmla="val 5161"/>
            </a:avLst>
          </a:prstGeom>
          <a:solidFill>
            <a:schemeClr val="accent4"/>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C5B1D946-8613-B1BA-EA78-217B55BB4EAA}"/>
              </a:ext>
            </a:extLst>
          </p:cNvPr>
          <p:cNvSpPr/>
          <p:nvPr/>
        </p:nvSpPr>
        <p:spPr>
          <a:xfrm>
            <a:off x="8071321" y="4014722"/>
            <a:ext cx="3326400" cy="2196000"/>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 name="Rectangle: Rounded Corners 1">
            <a:extLst>
              <a:ext uri="{FF2B5EF4-FFF2-40B4-BE49-F238E27FC236}">
                <a16:creationId xmlns:a16="http://schemas.microsoft.com/office/drawing/2014/main" id="{0CCD16C1-19B3-139E-9C76-095E2B2C3DCC}"/>
              </a:ext>
            </a:extLst>
          </p:cNvPr>
          <p:cNvSpPr/>
          <p:nvPr/>
        </p:nvSpPr>
        <p:spPr>
          <a:xfrm>
            <a:off x="4675188" y="1766886"/>
            <a:ext cx="3326400" cy="2196000"/>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8ABBDE0E-5EDB-E647-8B28-63840BA64E21}"/>
              </a:ext>
            </a:extLst>
          </p:cNvPr>
          <p:cNvSpPr/>
          <p:nvPr/>
        </p:nvSpPr>
        <p:spPr>
          <a:xfrm>
            <a:off x="8071321" y="1766886"/>
            <a:ext cx="3326400" cy="2196000"/>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06090" y="2055012"/>
            <a:ext cx="2671060" cy="686601"/>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06090" y="2919055"/>
            <a:ext cx="2671060" cy="741550"/>
          </a:xfrm>
        </p:spPr>
        <p:txBody>
          <a:bodyP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388467" y="2919055"/>
            <a:ext cx="2671060" cy="74155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388467" y="2055011"/>
            <a:ext cx="2671060" cy="686809"/>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5006090" y="4286929"/>
            <a:ext cx="2671060" cy="686809"/>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5006090" y="5163382"/>
            <a:ext cx="2671060" cy="74134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8388467" y="4286929"/>
            <a:ext cx="2728382" cy="687795"/>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8388467" y="5163382"/>
            <a:ext cx="2671060" cy="74134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28662620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p:cSld name="Data callout x6">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4D2E1171-03EF-4E94-B58A-7E5ED6EB1832}"/>
              </a:ext>
            </a:extLst>
          </p:cNvPr>
          <p:cNvSpPr/>
          <p:nvPr/>
        </p:nvSpPr>
        <p:spPr>
          <a:xfrm>
            <a:off x="4151313" y="1766888"/>
            <a:ext cx="2372352" cy="1876373"/>
          </a:xfrm>
          <a:prstGeom prst="roundRect">
            <a:avLst>
              <a:gd name="adj" fmla="val 6040"/>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616D84E8-BE05-27D0-5EA6-C480FAE83DBF}"/>
              </a:ext>
            </a:extLst>
          </p:cNvPr>
          <p:cNvSpPr/>
          <p:nvPr/>
        </p:nvSpPr>
        <p:spPr>
          <a:xfrm>
            <a:off x="6589399" y="1766888"/>
            <a:ext cx="2372352" cy="1876373"/>
          </a:xfrm>
          <a:prstGeom prst="roundRect">
            <a:avLst>
              <a:gd name="adj" fmla="val 6040"/>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3" name="Rectangle: Rounded Corners 12">
            <a:extLst>
              <a:ext uri="{FF2B5EF4-FFF2-40B4-BE49-F238E27FC236}">
                <a16:creationId xmlns:a16="http://schemas.microsoft.com/office/drawing/2014/main" id="{CB2EAB8A-9614-9941-59D0-EA4C663E1580}"/>
              </a:ext>
            </a:extLst>
          </p:cNvPr>
          <p:cNvSpPr/>
          <p:nvPr/>
        </p:nvSpPr>
        <p:spPr>
          <a:xfrm>
            <a:off x="9027486" y="1766888"/>
            <a:ext cx="2372352" cy="1876373"/>
          </a:xfrm>
          <a:prstGeom prst="roundRect">
            <a:avLst>
              <a:gd name="adj" fmla="val 6040"/>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17" name="Rectangle: Rounded Corners 16">
            <a:extLst>
              <a:ext uri="{FF2B5EF4-FFF2-40B4-BE49-F238E27FC236}">
                <a16:creationId xmlns:a16="http://schemas.microsoft.com/office/drawing/2014/main" id="{234D9486-112E-6B30-A2A8-0AF781D3A044}"/>
              </a:ext>
            </a:extLst>
          </p:cNvPr>
          <p:cNvSpPr/>
          <p:nvPr/>
        </p:nvSpPr>
        <p:spPr>
          <a:xfrm>
            <a:off x="4151313" y="3719565"/>
            <a:ext cx="2372352" cy="1876373"/>
          </a:xfrm>
          <a:prstGeom prst="roundRect">
            <a:avLst>
              <a:gd name="adj" fmla="val 6040"/>
            </a:avLst>
          </a:prstGeom>
          <a:solidFill>
            <a:schemeClr val="accent4"/>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5AB9B0E0-A43D-0B68-50BD-5C5E25C58483}"/>
              </a:ext>
            </a:extLst>
          </p:cNvPr>
          <p:cNvSpPr/>
          <p:nvPr/>
        </p:nvSpPr>
        <p:spPr>
          <a:xfrm>
            <a:off x="6589399" y="3719565"/>
            <a:ext cx="2372352" cy="1876373"/>
          </a:xfrm>
          <a:prstGeom prst="roundRect">
            <a:avLst>
              <a:gd name="adj" fmla="val 6040"/>
            </a:avLst>
          </a:prstGeom>
          <a:solidFill>
            <a:schemeClr val="accent5"/>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9" name="Rectangle: Rounded Corners 18">
            <a:extLst>
              <a:ext uri="{FF2B5EF4-FFF2-40B4-BE49-F238E27FC236}">
                <a16:creationId xmlns:a16="http://schemas.microsoft.com/office/drawing/2014/main" id="{2E0A4DB8-1617-EBD2-9ECB-334147C9FC11}"/>
              </a:ext>
            </a:extLst>
          </p:cNvPr>
          <p:cNvSpPr/>
          <p:nvPr/>
        </p:nvSpPr>
        <p:spPr>
          <a:xfrm>
            <a:off x="9027486" y="3712091"/>
            <a:ext cx="2372352" cy="1876373"/>
          </a:xfrm>
          <a:prstGeom prst="roundRect">
            <a:avLst>
              <a:gd name="adj" fmla="val 6040"/>
            </a:avLst>
          </a:prstGeom>
          <a:solidFill>
            <a:schemeClr val="tx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4480516" y="1927013"/>
            <a:ext cx="1713946" cy="581045"/>
          </a:xfrm>
          <a:prstGeom prst="rect">
            <a:avLst/>
          </a:prstGeom>
        </p:spPr>
        <p:txBody>
          <a:bodyPr/>
          <a:lstStyle>
            <a:lvl1pPr>
              <a:defRPr sz="43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4480516" y="2685987"/>
            <a:ext cx="1713946" cy="651272"/>
          </a:xfrm>
        </p:spPr>
        <p:txBody>
          <a:bodyPr/>
          <a:lstStyle>
            <a:lvl1pPr>
              <a:defRPr sz="11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6918602" y="2685987"/>
            <a:ext cx="1713946" cy="651272"/>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6918602" y="1927012"/>
            <a:ext cx="1713946" cy="581221"/>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356689" y="1927012"/>
            <a:ext cx="1713946" cy="581221"/>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356689" y="2685989"/>
            <a:ext cx="1713946" cy="651272"/>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4480857"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4480857"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2" name="Text Placeholder 8">
            <a:extLst>
              <a:ext uri="{FF2B5EF4-FFF2-40B4-BE49-F238E27FC236}">
                <a16:creationId xmlns:a16="http://schemas.microsoft.com/office/drawing/2014/main" id="{1B46A181-C22F-0497-57E8-D78D73610004}"/>
              </a:ext>
            </a:extLst>
          </p:cNvPr>
          <p:cNvSpPr>
            <a:spLocks noGrp="1"/>
          </p:cNvSpPr>
          <p:nvPr>
            <p:ph type="body" sz="quarter" idx="35" hasCustomPrompt="1"/>
          </p:nvPr>
        </p:nvSpPr>
        <p:spPr>
          <a:xfrm>
            <a:off x="6918943"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33" name="Text Placeholder 8">
            <a:extLst>
              <a:ext uri="{FF2B5EF4-FFF2-40B4-BE49-F238E27FC236}">
                <a16:creationId xmlns:a16="http://schemas.microsoft.com/office/drawing/2014/main" id="{D82D241F-E4FE-C340-B9B1-70A88946AF9A}"/>
              </a:ext>
            </a:extLst>
          </p:cNvPr>
          <p:cNvSpPr>
            <a:spLocks noGrp="1"/>
          </p:cNvSpPr>
          <p:nvPr>
            <p:ph type="body" sz="quarter" idx="36"/>
          </p:nvPr>
        </p:nvSpPr>
        <p:spPr>
          <a:xfrm>
            <a:off x="6918943"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4" name="Text Placeholder 8">
            <a:extLst>
              <a:ext uri="{FF2B5EF4-FFF2-40B4-BE49-F238E27FC236}">
                <a16:creationId xmlns:a16="http://schemas.microsoft.com/office/drawing/2014/main" id="{6B0A9025-0B9D-5F03-46A0-EE936483F971}"/>
              </a:ext>
            </a:extLst>
          </p:cNvPr>
          <p:cNvSpPr>
            <a:spLocks noGrp="1"/>
          </p:cNvSpPr>
          <p:nvPr>
            <p:ph type="body" sz="quarter" idx="37" hasCustomPrompt="1"/>
          </p:nvPr>
        </p:nvSpPr>
        <p:spPr>
          <a:xfrm>
            <a:off x="9357030"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35" name="Text Placeholder 8">
            <a:extLst>
              <a:ext uri="{FF2B5EF4-FFF2-40B4-BE49-F238E27FC236}">
                <a16:creationId xmlns:a16="http://schemas.microsoft.com/office/drawing/2014/main" id="{9D799A74-D96F-81B3-43F0-3DA8D47BAA63}"/>
              </a:ext>
            </a:extLst>
          </p:cNvPr>
          <p:cNvSpPr>
            <a:spLocks noGrp="1"/>
          </p:cNvSpPr>
          <p:nvPr>
            <p:ph type="body" sz="quarter" idx="38"/>
          </p:nvPr>
        </p:nvSpPr>
        <p:spPr>
          <a:xfrm>
            <a:off x="9357030"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3289974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preserve="1">
  <p:cSld name="Tabl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Table layouts</a:t>
            </a:r>
          </a:p>
        </p:txBody>
      </p:sp>
      <p:pic>
        <p:nvPicPr>
          <p:cNvPr id="4" name="Graphic 3" descr="Table with solid fill">
            <a:extLst>
              <a:ext uri="{FF2B5EF4-FFF2-40B4-BE49-F238E27FC236}">
                <a16:creationId xmlns:a16="http://schemas.microsoft.com/office/drawing/2014/main" id="{8F1F4D02-59F8-DBFD-71B5-41DCB2211DDB}"/>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14412" y="1574799"/>
            <a:ext cx="3362325" cy="3362325"/>
          </a:xfrm>
          <a:prstGeom prst="rect">
            <a:avLst/>
          </a:prstGeom>
        </p:spPr>
      </p:pic>
      <p:sp>
        <p:nvSpPr>
          <p:cNvPr id="3" name="TextBox 2">
            <a:extLst>
              <a:ext uri="{FF2B5EF4-FFF2-40B4-BE49-F238E27FC236}">
                <a16:creationId xmlns:a16="http://schemas.microsoft.com/office/drawing/2014/main" id="{EED945A4-1602-3623-92DA-2E5AC48252B4}"/>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853228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p:cSld name="Table and Content">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50370196-E031-6932-23D6-7AFCBCD46591}"/>
              </a:ext>
            </a:extLst>
          </p:cNvPr>
          <p:cNvSpPr/>
          <p:nvPr/>
        </p:nvSpPr>
        <p:spPr>
          <a:xfrm>
            <a:off x="790575" y="1766889"/>
            <a:ext cx="2841624" cy="4451512"/>
          </a:xfrm>
          <a:prstGeom prst="roundRect">
            <a:avLst>
              <a:gd name="adj" fmla="val 492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a:ln>
                <a:noFill/>
              </a:ln>
              <a:solidFill>
                <a:srgbClr val="004796"/>
              </a:solidFill>
              <a:effectLst/>
              <a:uLnTx/>
              <a:uFillTx/>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1248408" y="2133600"/>
            <a:ext cx="1931355" cy="37211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4151313" y="1766886"/>
            <a:ext cx="7265987"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Tree>
    <p:extLst>
      <p:ext uri="{BB962C8B-B14F-4D97-AF65-F5344CB8AC3E}">
        <p14:creationId xmlns:p14="http://schemas.microsoft.com/office/powerpoint/2010/main" val="2484511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p:cSld name="Table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790575" y="1766886"/>
            <a:ext cx="10626726"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Tree>
    <p:extLst>
      <p:ext uri="{BB962C8B-B14F-4D97-AF65-F5344CB8AC3E}">
        <p14:creationId xmlns:p14="http://schemas.microsoft.com/office/powerpoint/2010/main" val="663367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p:cSld name="Chart and Tab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6131828" y="1766886"/>
            <a:ext cx="5285472"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
        <p:nvSpPr>
          <p:cNvPr id="9" name="Chart Placeholder 8">
            <a:extLst>
              <a:ext uri="{FF2B5EF4-FFF2-40B4-BE49-F238E27FC236}">
                <a16:creationId xmlns:a16="http://schemas.microsoft.com/office/drawing/2014/main" id="{AA5E21AD-D15A-FA73-AFE7-FB8D1CE24D1A}"/>
              </a:ext>
            </a:extLst>
          </p:cNvPr>
          <p:cNvSpPr>
            <a:spLocks noGrp="1"/>
          </p:cNvSpPr>
          <p:nvPr>
            <p:ph type="chart" sz="quarter" idx="20" hasCustomPrompt="1"/>
          </p:nvPr>
        </p:nvSpPr>
        <p:spPr>
          <a:xfrm>
            <a:off x="790575" y="1766885"/>
            <a:ext cx="5269425" cy="4448177"/>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3599462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reserve="1">
  <p:cSld name="Chart/Data Graphic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152900" y="1320800"/>
            <a:ext cx="793432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Chart/data graphics</a:t>
            </a:r>
          </a:p>
        </p:txBody>
      </p:sp>
      <p:pic>
        <p:nvPicPr>
          <p:cNvPr id="4" name="Graphic 3" descr="Pie chart with solid fill">
            <a:extLst>
              <a:ext uri="{FF2B5EF4-FFF2-40B4-BE49-F238E27FC236}">
                <a16:creationId xmlns:a16="http://schemas.microsoft.com/office/drawing/2014/main" id="{EE11317B-A8AD-1CDF-24A3-D99A6710BD0F}"/>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63575" y="1766888"/>
            <a:ext cx="3040063" cy="3040063"/>
          </a:xfrm>
          <a:prstGeom prst="rect">
            <a:avLst/>
          </a:prstGeom>
        </p:spPr>
      </p:pic>
      <p:sp>
        <p:nvSpPr>
          <p:cNvPr id="3" name="TextBox 2">
            <a:extLst>
              <a:ext uri="{FF2B5EF4-FFF2-40B4-BE49-F238E27FC236}">
                <a16:creationId xmlns:a16="http://schemas.microsoft.com/office/drawing/2014/main" id="{96DEBB4A-B185-3990-386F-C18993E26C94}"/>
              </a:ext>
            </a:extLst>
          </p:cNvPr>
          <p:cNvSpPr txBox="1"/>
          <p:nvPr/>
        </p:nvSpPr>
        <p:spPr>
          <a:xfrm>
            <a:off x="4152900" y="5993923"/>
            <a:ext cx="766604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457750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p:cSld name="Chart x1 A">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933DE3E7-2C7C-F4BD-7FE6-DE4CF0D56799}"/>
              </a:ext>
            </a:extLst>
          </p:cNvPr>
          <p:cNvSpPr/>
          <p:nvPr/>
        </p:nvSpPr>
        <p:spPr>
          <a:xfrm>
            <a:off x="790575" y="1766889"/>
            <a:ext cx="2841624" cy="4451512"/>
          </a:xfrm>
          <a:prstGeom prst="roundRect">
            <a:avLst>
              <a:gd name="adj" fmla="val 492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a:ln>
                <a:noFill/>
              </a:ln>
              <a:solidFill>
                <a:srgbClr val="004796"/>
              </a:solidFill>
              <a:effectLst/>
              <a:uLnTx/>
              <a:uFillTx/>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GB"/>
              <a:t>© Experian | Confidential</a:t>
            </a:r>
            <a:endParaRPr lang="en-US"/>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1248408" y="2133600"/>
            <a:ext cx="1931355" cy="37211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4152899" y="1766887"/>
            <a:ext cx="7245349" cy="4448175"/>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242368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p:cSld name="4_Statement_Opt. B (Pink)">
    <p:bg>
      <p:bgPr>
        <a:solidFill>
          <a:schemeClr val="accent5"/>
        </a:solidFill>
        <a:effectLst/>
      </p:bgPr>
    </p:bg>
    <p:spTree>
      <p:nvGrpSpPr>
        <p:cNvPr id="1" name=""/>
        <p:cNvGrpSpPr/>
        <p:nvPr/>
      </p:nvGrpSpPr>
      <p:grpSpPr>
        <a:xfrm>
          <a:off x="0" y="0"/>
          <a:ext cx="0" cy="0"/>
          <a:chOff x="0" y="0"/>
          <a:chExt cx="0" cy="0"/>
        </a:xfrm>
      </p:grpSpPr>
      <p:sp>
        <p:nvSpPr>
          <p:cNvPr id="11" name="Picture Placeholder 9">
            <a:extLst>
              <a:ext uri="{FF2B5EF4-FFF2-40B4-BE49-F238E27FC236}">
                <a16:creationId xmlns:a16="http://schemas.microsoft.com/office/drawing/2014/main" id="{06B786B5-B86C-0C8C-0DE3-1A651E18AF15}"/>
              </a:ext>
            </a:extLst>
          </p:cNvPr>
          <p:cNvSpPr>
            <a:spLocks noGrp="1"/>
          </p:cNvSpPr>
          <p:nvPr>
            <p:ph type="pic" sz="quarter" idx="14" hasCustomPrompt="1"/>
          </p:nvPr>
        </p:nvSpPr>
        <p:spPr>
          <a:xfrm>
            <a:off x="371475" y="790574"/>
            <a:ext cx="5202238" cy="5424489"/>
          </a:xfrm>
          <a:prstGeom prst="roundRect">
            <a:avLst>
              <a:gd name="adj" fmla="val 208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618289" y="1766889"/>
            <a:ext cx="4781549" cy="3827462"/>
          </a:xfrm>
        </p:spPr>
        <p:txBody>
          <a:bodyPr wrap="square" anchor="ctr" anchorCtr="0">
            <a:noAutofit/>
          </a:bodyPr>
          <a:lstStyle>
            <a:lvl1pPr>
              <a:lnSpc>
                <a:spcPct val="100000"/>
              </a:lnSpc>
              <a:defRPr sz="3600">
                <a:solidFill>
                  <a:schemeClr val="bg1"/>
                </a:solidFill>
              </a:defRPr>
            </a:lvl1pPr>
          </a:lstStyle>
          <a:p>
            <a:r>
              <a:rPr lang="en-US" noProof="0"/>
              <a:t>Statement or quote goes here</a:t>
            </a:r>
          </a:p>
        </p:txBody>
      </p:sp>
      <p:sp>
        <p:nvSpPr>
          <p:cNvPr id="9" name="Slide Number Placeholder 8">
            <a:extLst>
              <a:ext uri="{FF2B5EF4-FFF2-40B4-BE49-F238E27FC236}">
                <a16:creationId xmlns:a16="http://schemas.microsoft.com/office/drawing/2014/main" id="{F4F992BA-AD8C-4015-4DA0-4C676C84F71A}"/>
              </a:ext>
            </a:extLst>
          </p:cNvPr>
          <p:cNvSpPr>
            <a:spLocks noGrp="1"/>
          </p:cNvSpPr>
          <p:nvPr>
            <p:ph type="sldNum" sz="quarter" idx="11"/>
          </p:nvPr>
        </p:nvSpPr>
        <p:spPr/>
        <p:txBody>
          <a:bodyPr/>
          <a:lstStyle>
            <a:lvl1pPr>
              <a:defRPr>
                <a:solidFill>
                  <a:schemeClr val="bg1"/>
                </a:solidFill>
              </a:defRPr>
            </a:lvl1pPr>
          </a:lstStyle>
          <a:p>
            <a:fld id="{7D970611-7897-694D-84E3-FA0BC73F0261}" type="slidenum">
              <a:rPr lang="en-US" smtClean="0"/>
              <a:t>‹#›</a:t>
            </a:fld>
            <a:endParaRPr lang="en-US"/>
          </a:p>
        </p:txBody>
      </p:sp>
      <p:sp>
        <p:nvSpPr>
          <p:cNvPr id="8" name="Footer Placeholder 7">
            <a:extLst>
              <a:ext uri="{FF2B5EF4-FFF2-40B4-BE49-F238E27FC236}">
                <a16:creationId xmlns:a16="http://schemas.microsoft.com/office/drawing/2014/main" id="{D7C47C21-15AB-65EE-E85D-2AC89BA272EE}"/>
              </a:ext>
            </a:extLst>
          </p:cNvPr>
          <p:cNvSpPr>
            <a:spLocks noGrp="1"/>
          </p:cNvSpPr>
          <p:nvPr>
            <p:ph type="ftr" sz="quarter" idx="10"/>
          </p:nvPr>
        </p:nvSpPr>
        <p:spPr/>
        <p:txBody>
          <a:bodyPr/>
          <a:lstStyle>
            <a:lvl1pPr>
              <a:defRPr>
                <a:solidFill>
                  <a:schemeClr val="bg1"/>
                </a:solidFill>
              </a:defRPr>
            </a:lvl1pPr>
          </a:lstStyle>
          <a:p>
            <a:endParaRPr lang="en-US"/>
          </a:p>
        </p:txBody>
      </p:sp>
      <p:pic>
        <p:nvPicPr>
          <p:cNvPr id="3" name="Graphic 2">
            <a:extLst>
              <a:ext uri="{FF2B5EF4-FFF2-40B4-BE49-F238E27FC236}">
                <a16:creationId xmlns:a16="http://schemas.microsoft.com/office/drawing/2014/main" id="{2473F119-7A7F-5C9C-A483-F0C3DA207904}"/>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4" name="Text Placeholder 23">
            <a:extLst>
              <a:ext uri="{FF2B5EF4-FFF2-40B4-BE49-F238E27FC236}">
                <a16:creationId xmlns:a16="http://schemas.microsoft.com/office/drawing/2014/main" id="{0F494255-88DB-CA74-2C2D-DCD60D8C31BA}"/>
              </a:ext>
            </a:extLst>
          </p:cNvPr>
          <p:cNvSpPr>
            <a:spLocks noGrp="1"/>
          </p:cNvSpPr>
          <p:nvPr>
            <p:ph type="body" sz="quarter" idx="13" hasCustomPrompt="1"/>
          </p:nvPr>
        </p:nvSpPr>
        <p:spPr>
          <a:xfrm>
            <a:off x="6618289" y="5665788"/>
            <a:ext cx="4470296" cy="388800"/>
          </a:xfrm>
          <a:prstGeom prst="roundRect">
            <a:avLst>
              <a:gd name="adj" fmla="val 27691"/>
            </a:avLst>
          </a:prstGeom>
          <a:solidFill>
            <a:schemeClr val="bg1"/>
          </a:solidFill>
        </p:spPr>
        <p:txBody>
          <a:bodyPr wrap="square" lIns="360000" rIns="360000" anchor="ctr" anchorCtr="0">
            <a:noAutofit/>
          </a:bodyPr>
          <a:lstStyle>
            <a:lvl1pPr>
              <a:lnSpc>
                <a:spcPct val="100000"/>
              </a:lnSpc>
              <a:spcAft>
                <a:spcPts val="0"/>
              </a:spcAft>
              <a:defRPr sz="1200">
                <a:solidFill>
                  <a:schemeClr val="accent5"/>
                </a:solidFill>
              </a:defRPr>
            </a:lvl1pPr>
          </a:lstStyle>
          <a:p>
            <a:pPr lvl="0"/>
            <a:r>
              <a:rPr lang="en-US"/>
              <a:t>Quote source goes here</a:t>
            </a:r>
          </a:p>
        </p:txBody>
      </p:sp>
      <p:sp>
        <p:nvSpPr>
          <p:cNvPr id="16" name="Media Placeholder 15">
            <a:extLst>
              <a:ext uri="{FF2B5EF4-FFF2-40B4-BE49-F238E27FC236}">
                <a16:creationId xmlns:a16="http://schemas.microsoft.com/office/drawing/2014/main" id="{A890AEF5-0EFE-4D1F-8581-8C1B8194767B}"/>
              </a:ext>
            </a:extLst>
          </p:cNvPr>
          <p:cNvSpPr>
            <a:spLocks noGrp="1"/>
          </p:cNvSpPr>
          <p:nvPr>
            <p:ph type="media" sz="quarter" idx="15"/>
          </p:nvPr>
        </p:nvSpPr>
        <p:spPr>
          <a:xfrm>
            <a:off x="6618289"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rgbClr val="FFB8D9"/>
            </a:solidFill>
          </a:ln>
        </p:spPr>
        <p:txBody>
          <a:bodyPr wrap="square">
            <a:noAutofit/>
          </a:bodyPr>
          <a:lstStyle>
            <a:lvl1pPr>
              <a:defRPr sz="600">
                <a:noFill/>
              </a:defRPr>
            </a:lvl1pPr>
          </a:lstStyle>
          <a:p>
            <a:r>
              <a:rPr lang="en-US"/>
              <a:t>Click icon to add media</a:t>
            </a:r>
            <a:endParaRPr lang="en-AU"/>
          </a:p>
        </p:txBody>
      </p:sp>
    </p:spTree>
    <p:extLst>
      <p:ext uri="{BB962C8B-B14F-4D97-AF65-F5344CB8AC3E}">
        <p14:creationId xmlns:p14="http://schemas.microsoft.com/office/powerpoint/2010/main" val="26910539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p:cSld name="Chart x1 B">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790575" y="2741614"/>
            <a:ext cx="10607675" cy="3475036"/>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3223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p:cSld name="Chart x1 C">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790575" y="2741613"/>
            <a:ext cx="6724650" cy="3475020"/>
          </a:xfrm>
        </p:spPr>
        <p:txBody>
          <a:bodyPr/>
          <a:lstStyle>
            <a:lvl1pPr>
              <a:defRPr>
                <a:solidFill>
                  <a:schemeClr val="tx2"/>
                </a:solidFill>
              </a:defRPr>
            </a:lvl1pPr>
          </a:lstStyle>
          <a:p>
            <a:r>
              <a:rPr lang="en-US" noProof="0"/>
              <a:t>Click icon to insert chart</a:t>
            </a:r>
          </a:p>
        </p:txBody>
      </p:sp>
      <p:sp>
        <p:nvSpPr>
          <p:cNvPr id="11" name="Rectangle: Rounded Corners 10">
            <a:extLst>
              <a:ext uri="{FF2B5EF4-FFF2-40B4-BE49-F238E27FC236}">
                <a16:creationId xmlns:a16="http://schemas.microsoft.com/office/drawing/2014/main" id="{A4334426-5CCE-165A-146C-409FAA29AECE}"/>
              </a:ext>
            </a:extLst>
          </p:cNvPr>
          <p:cNvSpPr/>
          <p:nvPr/>
        </p:nvSpPr>
        <p:spPr>
          <a:xfrm>
            <a:off x="7588251" y="2741612"/>
            <a:ext cx="3814762" cy="3475021"/>
          </a:xfrm>
          <a:prstGeom prst="roundRect">
            <a:avLst>
              <a:gd name="adj" fmla="val 312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endParaRPr>
          </a:p>
        </p:txBody>
      </p:sp>
      <p:sp>
        <p:nvSpPr>
          <p:cNvPr id="12" name="Text Placeholder 8">
            <a:extLst>
              <a:ext uri="{FF2B5EF4-FFF2-40B4-BE49-F238E27FC236}">
                <a16:creationId xmlns:a16="http://schemas.microsoft.com/office/drawing/2014/main" id="{69FEB922-820D-43C3-EB81-1F39E05978C7}"/>
              </a:ext>
            </a:extLst>
          </p:cNvPr>
          <p:cNvSpPr>
            <a:spLocks noGrp="1"/>
          </p:cNvSpPr>
          <p:nvPr>
            <p:ph type="body" sz="quarter" idx="20" hasCustomPrompt="1"/>
          </p:nvPr>
        </p:nvSpPr>
        <p:spPr>
          <a:xfrm>
            <a:off x="8168640" y="3374185"/>
            <a:ext cx="2653984" cy="879045"/>
          </a:xfrm>
        </p:spPr>
        <p:txBody>
          <a:bodyPr/>
          <a:lstStyle>
            <a:lvl1pPr>
              <a:lnSpc>
                <a:spcPct val="110000"/>
              </a:lnSpc>
              <a:spcAft>
                <a:spcPts val="0"/>
              </a:spcAft>
              <a:defRPr sz="67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XX%</a:t>
            </a:r>
          </a:p>
        </p:txBody>
      </p:sp>
      <p:sp>
        <p:nvSpPr>
          <p:cNvPr id="13" name="Text Placeholder 8">
            <a:extLst>
              <a:ext uri="{FF2B5EF4-FFF2-40B4-BE49-F238E27FC236}">
                <a16:creationId xmlns:a16="http://schemas.microsoft.com/office/drawing/2014/main" id="{C0A76855-0136-B0E0-EE5B-FAA73FFD1D70}"/>
              </a:ext>
            </a:extLst>
          </p:cNvPr>
          <p:cNvSpPr>
            <a:spLocks noGrp="1"/>
          </p:cNvSpPr>
          <p:nvPr>
            <p:ph type="body" sz="quarter" idx="21"/>
          </p:nvPr>
        </p:nvSpPr>
        <p:spPr>
          <a:xfrm>
            <a:off x="8168640" y="4494053"/>
            <a:ext cx="2653984" cy="1349536"/>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921632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p:cSld name="Chart x1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6" y="1766888"/>
            <a:ext cx="10607674" cy="4449762"/>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140681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p:cSld name="Chart x2 A">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1" name="Chart Placeholder 8">
            <a:extLst>
              <a:ext uri="{FF2B5EF4-FFF2-40B4-BE49-F238E27FC236}">
                <a16:creationId xmlns:a16="http://schemas.microsoft.com/office/drawing/2014/main" id="{C733B431-34DF-F584-F2FB-1C272B6F6AF8}"/>
              </a:ext>
            </a:extLst>
          </p:cNvPr>
          <p:cNvSpPr>
            <a:spLocks noGrp="1"/>
          </p:cNvSpPr>
          <p:nvPr>
            <p:ph type="chart" sz="quarter" idx="20" hasCustomPrompt="1"/>
          </p:nvPr>
        </p:nvSpPr>
        <p:spPr>
          <a:xfrm>
            <a:off x="790574" y="2745515"/>
            <a:ext cx="5275995" cy="3475037"/>
          </a:xfrm>
        </p:spPr>
        <p:txBody>
          <a:bodyPr/>
          <a:lstStyle>
            <a:lvl1pPr>
              <a:defRPr>
                <a:solidFill>
                  <a:schemeClr val="tx2"/>
                </a:solidFill>
              </a:defRPr>
            </a:lvl1pPr>
          </a:lstStyle>
          <a:p>
            <a:r>
              <a:rPr lang="en-US" noProof="0"/>
              <a:t>Click icon to insert chart</a:t>
            </a:r>
          </a:p>
        </p:txBody>
      </p:sp>
      <p:sp>
        <p:nvSpPr>
          <p:cNvPr id="12" name="Chart Placeholder 8">
            <a:extLst>
              <a:ext uri="{FF2B5EF4-FFF2-40B4-BE49-F238E27FC236}">
                <a16:creationId xmlns:a16="http://schemas.microsoft.com/office/drawing/2014/main" id="{B86913FB-F25E-2FBF-B043-FA46C762F77F}"/>
              </a:ext>
            </a:extLst>
          </p:cNvPr>
          <p:cNvSpPr>
            <a:spLocks noGrp="1"/>
          </p:cNvSpPr>
          <p:nvPr>
            <p:ph type="chart" sz="quarter" idx="21" hasCustomPrompt="1"/>
          </p:nvPr>
        </p:nvSpPr>
        <p:spPr>
          <a:xfrm>
            <a:off x="6123842" y="2745515"/>
            <a:ext cx="5275995" cy="3475037"/>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40284931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p:cSld name="Chart x2 B">
    <p:spTree>
      <p:nvGrpSpPr>
        <p:cNvPr id="1" name=""/>
        <p:cNvGrpSpPr/>
        <p:nvPr/>
      </p:nvGrpSpPr>
      <p:grpSpPr>
        <a:xfrm>
          <a:off x="0" y="0"/>
          <a:ext cx="0" cy="0"/>
          <a:chOff x="0" y="0"/>
          <a:chExt cx="0" cy="0"/>
        </a:xfrm>
      </p:grpSpPr>
      <p:sp>
        <p:nvSpPr>
          <p:cNvPr id="10" name="Rectangle: Rounded Corners 9">
            <a:extLst>
              <a:ext uri="{FF2B5EF4-FFF2-40B4-BE49-F238E27FC236}">
                <a16:creationId xmlns:a16="http://schemas.microsoft.com/office/drawing/2014/main" id="{FBED20F8-4709-995F-0AF0-5374D4CB7045}"/>
              </a:ext>
            </a:extLst>
          </p:cNvPr>
          <p:cNvSpPr/>
          <p:nvPr/>
        </p:nvSpPr>
        <p:spPr>
          <a:xfrm>
            <a:off x="790575" y="4691063"/>
            <a:ext cx="5269425"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p>
        </p:txBody>
      </p:sp>
      <p:sp>
        <p:nvSpPr>
          <p:cNvPr id="11" name="Rectangle: Rounded Corners 10">
            <a:extLst>
              <a:ext uri="{FF2B5EF4-FFF2-40B4-BE49-F238E27FC236}">
                <a16:creationId xmlns:a16="http://schemas.microsoft.com/office/drawing/2014/main" id="{B7573C06-A971-9D8C-8E04-B299A9B2C963}"/>
              </a:ext>
            </a:extLst>
          </p:cNvPr>
          <p:cNvSpPr/>
          <p:nvPr/>
        </p:nvSpPr>
        <p:spPr>
          <a:xfrm>
            <a:off x="6130413" y="4691063"/>
            <a:ext cx="5269425"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5" y="1766887"/>
            <a:ext cx="5269425" cy="2852737"/>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6123843" y="1766887"/>
            <a:ext cx="5269425" cy="2852737"/>
          </a:xfrm>
        </p:spPr>
        <p:txBody>
          <a:bodyPr/>
          <a:lstStyle>
            <a:lvl1pPr>
              <a:defRPr>
                <a:solidFill>
                  <a:schemeClr val="tx2"/>
                </a:solidFill>
              </a:defRPr>
            </a:lvl1pPr>
          </a:lstStyle>
          <a:p>
            <a:r>
              <a:rPr lang="en-US" noProof="0"/>
              <a:t>Click icon to insert chart</a:t>
            </a:r>
          </a:p>
        </p:txBody>
      </p:sp>
      <p:sp>
        <p:nvSpPr>
          <p:cNvPr id="18" name="Text Placeholder 8">
            <a:extLst>
              <a:ext uri="{FF2B5EF4-FFF2-40B4-BE49-F238E27FC236}">
                <a16:creationId xmlns:a16="http://schemas.microsoft.com/office/drawing/2014/main" id="{A6DC4033-28B3-BB80-9B88-D1BBC599CD26}"/>
              </a:ext>
            </a:extLst>
          </p:cNvPr>
          <p:cNvSpPr>
            <a:spLocks noGrp="1"/>
          </p:cNvSpPr>
          <p:nvPr>
            <p:ph type="body" sz="quarter" idx="21"/>
          </p:nvPr>
        </p:nvSpPr>
        <p:spPr>
          <a:xfrm>
            <a:off x="1248408" y="5003800"/>
            <a:ext cx="4371823" cy="925512"/>
          </a:xfrm>
        </p:spPr>
        <p:txBody>
          <a:bodyPr/>
          <a:lstStyle/>
          <a:p>
            <a:pPr lvl="0"/>
            <a:r>
              <a:rPr lang="en-US" noProof="0"/>
              <a:t>Click to edit Master text styles</a:t>
            </a:r>
          </a:p>
          <a:p>
            <a:pPr lvl="1"/>
            <a:r>
              <a:rPr lang="en-US" noProof="0"/>
              <a:t>Second level</a:t>
            </a:r>
          </a:p>
        </p:txBody>
      </p:sp>
      <p:sp>
        <p:nvSpPr>
          <p:cNvPr id="19" name="Text Placeholder 8">
            <a:extLst>
              <a:ext uri="{FF2B5EF4-FFF2-40B4-BE49-F238E27FC236}">
                <a16:creationId xmlns:a16="http://schemas.microsoft.com/office/drawing/2014/main" id="{1963963E-6442-58D2-B412-B216576ACC90}"/>
              </a:ext>
            </a:extLst>
          </p:cNvPr>
          <p:cNvSpPr>
            <a:spLocks noGrp="1"/>
          </p:cNvSpPr>
          <p:nvPr>
            <p:ph type="body" sz="quarter" idx="22"/>
          </p:nvPr>
        </p:nvSpPr>
        <p:spPr>
          <a:xfrm>
            <a:off x="6588246" y="5003800"/>
            <a:ext cx="4371823" cy="925512"/>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15097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p:cSld name="Chart x2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6" y="1766888"/>
            <a:ext cx="5275994" cy="4448174"/>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6123844" y="1766888"/>
            <a:ext cx="5275994" cy="4448174"/>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1760393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p:cSld name="Chart x3 A">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1" name="Chart Placeholder 8">
            <a:extLst>
              <a:ext uri="{FF2B5EF4-FFF2-40B4-BE49-F238E27FC236}">
                <a16:creationId xmlns:a16="http://schemas.microsoft.com/office/drawing/2014/main" id="{C733B431-34DF-F584-F2FB-1C272B6F6AF8}"/>
              </a:ext>
            </a:extLst>
          </p:cNvPr>
          <p:cNvSpPr>
            <a:spLocks noGrp="1"/>
          </p:cNvSpPr>
          <p:nvPr>
            <p:ph type="chart" sz="quarter" idx="20" hasCustomPrompt="1"/>
          </p:nvPr>
        </p:nvSpPr>
        <p:spPr>
          <a:xfrm>
            <a:off x="790575" y="2741613"/>
            <a:ext cx="3488400" cy="3473450"/>
          </a:xfrm>
        </p:spPr>
        <p:txBody>
          <a:bodyPr/>
          <a:lstStyle>
            <a:lvl1pPr>
              <a:defRPr>
                <a:solidFill>
                  <a:schemeClr val="tx2"/>
                </a:solidFill>
              </a:defRPr>
            </a:lvl1pPr>
          </a:lstStyle>
          <a:p>
            <a:r>
              <a:rPr lang="en-US" noProof="0"/>
              <a:t>Click icon to insert chart</a:t>
            </a:r>
          </a:p>
        </p:txBody>
      </p:sp>
      <p:sp>
        <p:nvSpPr>
          <p:cNvPr id="12" name="Chart Placeholder 8">
            <a:extLst>
              <a:ext uri="{FF2B5EF4-FFF2-40B4-BE49-F238E27FC236}">
                <a16:creationId xmlns:a16="http://schemas.microsoft.com/office/drawing/2014/main" id="{B86913FB-F25E-2FBF-B043-FA46C762F77F}"/>
              </a:ext>
            </a:extLst>
          </p:cNvPr>
          <p:cNvSpPr>
            <a:spLocks noGrp="1"/>
          </p:cNvSpPr>
          <p:nvPr>
            <p:ph type="chart" sz="quarter" idx="21" hasCustomPrompt="1"/>
          </p:nvPr>
        </p:nvSpPr>
        <p:spPr>
          <a:xfrm>
            <a:off x="4347649" y="2741613"/>
            <a:ext cx="3488400" cy="3473450"/>
          </a:xfrm>
        </p:spPr>
        <p:txBody>
          <a:bodyPr/>
          <a:lstStyle>
            <a:lvl1pPr>
              <a:defRPr>
                <a:solidFill>
                  <a:schemeClr val="tx2"/>
                </a:solidFill>
              </a:defRPr>
            </a:lvl1pPr>
          </a:lstStyle>
          <a:p>
            <a:r>
              <a:rPr lang="en-US" noProof="0"/>
              <a:t>Click icon to insert chart</a:t>
            </a:r>
          </a:p>
        </p:txBody>
      </p:sp>
      <p:sp>
        <p:nvSpPr>
          <p:cNvPr id="21" name="Chart Placeholder 8">
            <a:extLst>
              <a:ext uri="{FF2B5EF4-FFF2-40B4-BE49-F238E27FC236}">
                <a16:creationId xmlns:a16="http://schemas.microsoft.com/office/drawing/2014/main" id="{A335E40F-08EE-191F-4A16-B196F4C91BC5}"/>
              </a:ext>
            </a:extLst>
          </p:cNvPr>
          <p:cNvSpPr>
            <a:spLocks noGrp="1"/>
          </p:cNvSpPr>
          <p:nvPr>
            <p:ph type="chart" sz="quarter" idx="22" hasCustomPrompt="1"/>
          </p:nvPr>
        </p:nvSpPr>
        <p:spPr>
          <a:xfrm>
            <a:off x="7907403" y="2741613"/>
            <a:ext cx="3488400" cy="3473450"/>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810099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p:cSld name="Chart x3 B">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DE1834F7-74F0-AA6D-8C64-A60232B714CF}"/>
              </a:ext>
            </a:extLst>
          </p:cNvPr>
          <p:cNvSpPr/>
          <p:nvPr/>
        </p:nvSpPr>
        <p:spPr>
          <a:xfrm>
            <a:off x="793437"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1872C13C-80A4-A286-A8E8-E43C2113686E}"/>
              </a:ext>
            </a:extLst>
          </p:cNvPr>
          <p:cNvSpPr/>
          <p:nvPr/>
        </p:nvSpPr>
        <p:spPr>
          <a:xfrm>
            <a:off x="4353191"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ADFA2CC9-75B2-7F43-6A19-BDEA984A5234}"/>
              </a:ext>
            </a:extLst>
          </p:cNvPr>
          <p:cNvSpPr/>
          <p:nvPr/>
        </p:nvSpPr>
        <p:spPr>
          <a:xfrm>
            <a:off x="7912945"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4" y="1766887"/>
            <a:ext cx="3488399" cy="2852737"/>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4347790" y="1766887"/>
            <a:ext cx="3488399" cy="2852737"/>
          </a:xfrm>
        </p:spPr>
        <p:txBody>
          <a:bodyPr/>
          <a:lstStyle>
            <a:lvl1pPr>
              <a:defRPr>
                <a:solidFill>
                  <a:schemeClr val="tx2"/>
                </a:solidFill>
              </a:defRPr>
            </a:lvl1pPr>
          </a:lstStyle>
          <a:p>
            <a:r>
              <a:rPr lang="en-US" noProof="0"/>
              <a:t>Click icon to insert chart</a:t>
            </a:r>
          </a:p>
        </p:txBody>
      </p:sp>
      <p:sp>
        <p:nvSpPr>
          <p:cNvPr id="18" name="Text Placeholder 8">
            <a:extLst>
              <a:ext uri="{FF2B5EF4-FFF2-40B4-BE49-F238E27FC236}">
                <a16:creationId xmlns:a16="http://schemas.microsoft.com/office/drawing/2014/main" id="{A6DC4033-28B3-BB80-9B88-D1BBC599CD26}"/>
              </a:ext>
            </a:extLst>
          </p:cNvPr>
          <p:cNvSpPr>
            <a:spLocks noGrp="1"/>
          </p:cNvSpPr>
          <p:nvPr>
            <p:ph type="body" sz="quarter" idx="21"/>
          </p:nvPr>
        </p:nvSpPr>
        <p:spPr>
          <a:xfrm>
            <a:off x="1245547" y="5000625"/>
            <a:ext cx="2582255" cy="923926"/>
          </a:xfrm>
        </p:spPr>
        <p:txBody>
          <a:bodyPr/>
          <a:lstStyle/>
          <a:p>
            <a:pPr lvl="0"/>
            <a:r>
              <a:rPr lang="en-US" noProof="0"/>
              <a:t>Click to edit Master text styles</a:t>
            </a:r>
          </a:p>
          <a:p>
            <a:pPr lvl="1"/>
            <a:r>
              <a:rPr lang="en-US" noProof="0"/>
              <a:t>Second level</a:t>
            </a:r>
          </a:p>
        </p:txBody>
      </p:sp>
      <p:sp>
        <p:nvSpPr>
          <p:cNvPr id="19" name="Text Placeholder 8">
            <a:extLst>
              <a:ext uri="{FF2B5EF4-FFF2-40B4-BE49-F238E27FC236}">
                <a16:creationId xmlns:a16="http://schemas.microsoft.com/office/drawing/2014/main" id="{1963963E-6442-58D2-B412-B216576ACC90}"/>
              </a:ext>
            </a:extLst>
          </p:cNvPr>
          <p:cNvSpPr>
            <a:spLocks noGrp="1"/>
          </p:cNvSpPr>
          <p:nvPr>
            <p:ph type="body" sz="quarter" idx="22"/>
          </p:nvPr>
        </p:nvSpPr>
        <p:spPr>
          <a:xfrm>
            <a:off x="4808163" y="5000625"/>
            <a:ext cx="2582255" cy="923926"/>
          </a:xfrm>
        </p:spPr>
        <p:txBody>
          <a:bodyPr/>
          <a:lstStyle/>
          <a:p>
            <a:pPr lvl="0"/>
            <a:r>
              <a:rPr lang="en-US" noProof="0"/>
              <a:t>Click to edit Master text styles</a:t>
            </a:r>
          </a:p>
          <a:p>
            <a:pPr lvl="1"/>
            <a:r>
              <a:rPr lang="en-US" noProof="0"/>
              <a:t>Second level</a:t>
            </a:r>
          </a:p>
        </p:txBody>
      </p:sp>
      <p:sp>
        <p:nvSpPr>
          <p:cNvPr id="17" name="Chart Placeholder 8">
            <a:extLst>
              <a:ext uri="{FF2B5EF4-FFF2-40B4-BE49-F238E27FC236}">
                <a16:creationId xmlns:a16="http://schemas.microsoft.com/office/drawing/2014/main" id="{783A120F-8B1D-29DF-7F87-74A44A497E55}"/>
              </a:ext>
            </a:extLst>
          </p:cNvPr>
          <p:cNvSpPr>
            <a:spLocks noGrp="1"/>
          </p:cNvSpPr>
          <p:nvPr>
            <p:ph type="chart" sz="quarter" idx="23" hasCustomPrompt="1"/>
          </p:nvPr>
        </p:nvSpPr>
        <p:spPr>
          <a:xfrm>
            <a:off x="7907382" y="1766887"/>
            <a:ext cx="3488725" cy="2852737"/>
          </a:xfrm>
        </p:spPr>
        <p:txBody>
          <a:bodyPr/>
          <a:lstStyle>
            <a:lvl1pPr>
              <a:defRPr>
                <a:solidFill>
                  <a:schemeClr val="tx2"/>
                </a:solidFill>
              </a:defRPr>
            </a:lvl1pPr>
          </a:lstStyle>
          <a:p>
            <a:r>
              <a:rPr lang="en-US" noProof="0"/>
              <a:t>Click icon to insert chart</a:t>
            </a:r>
          </a:p>
        </p:txBody>
      </p:sp>
      <p:sp>
        <p:nvSpPr>
          <p:cNvPr id="20" name="Text Placeholder 8">
            <a:extLst>
              <a:ext uri="{FF2B5EF4-FFF2-40B4-BE49-F238E27FC236}">
                <a16:creationId xmlns:a16="http://schemas.microsoft.com/office/drawing/2014/main" id="{CE006FEE-68B5-8605-5035-654DB905EC70}"/>
              </a:ext>
            </a:extLst>
          </p:cNvPr>
          <p:cNvSpPr>
            <a:spLocks noGrp="1"/>
          </p:cNvSpPr>
          <p:nvPr>
            <p:ph type="body" sz="quarter" idx="24"/>
          </p:nvPr>
        </p:nvSpPr>
        <p:spPr>
          <a:xfrm>
            <a:off x="8367918" y="4999037"/>
            <a:ext cx="2582255" cy="923926"/>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2077350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p:cSld name="Chart x3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4" y="1766889"/>
            <a:ext cx="3488399" cy="4448174"/>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4347790" y="1766889"/>
            <a:ext cx="3488399" cy="4448174"/>
          </a:xfrm>
        </p:spPr>
        <p:txBody>
          <a:bodyPr/>
          <a:lstStyle>
            <a:lvl1pPr>
              <a:defRPr>
                <a:solidFill>
                  <a:schemeClr val="tx2"/>
                </a:solidFill>
              </a:defRPr>
            </a:lvl1pPr>
          </a:lstStyle>
          <a:p>
            <a:r>
              <a:rPr lang="en-US" noProof="0"/>
              <a:t>Click icon to insert chart</a:t>
            </a:r>
          </a:p>
        </p:txBody>
      </p:sp>
      <p:sp>
        <p:nvSpPr>
          <p:cNvPr id="13" name="Chart Placeholder 8">
            <a:extLst>
              <a:ext uri="{FF2B5EF4-FFF2-40B4-BE49-F238E27FC236}">
                <a16:creationId xmlns:a16="http://schemas.microsoft.com/office/drawing/2014/main" id="{27C56862-61FC-83BA-AF0A-25A1DB528741}"/>
              </a:ext>
            </a:extLst>
          </p:cNvPr>
          <p:cNvSpPr>
            <a:spLocks noGrp="1"/>
          </p:cNvSpPr>
          <p:nvPr>
            <p:ph type="chart" sz="quarter" idx="23" hasCustomPrompt="1"/>
          </p:nvPr>
        </p:nvSpPr>
        <p:spPr>
          <a:xfrm>
            <a:off x="7907382" y="1767726"/>
            <a:ext cx="3488725" cy="4447294"/>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067313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preserve="1">
  <p:cSld name="World Map Layout">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World </a:t>
            </a:r>
            <a:br>
              <a:rPr lang="en-US" sz="11500" noProof="0">
                <a:latin typeface="+mn-lt"/>
              </a:rPr>
            </a:br>
            <a:r>
              <a:rPr lang="en-US" sz="11500" noProof="0">
                <a:latin typeface="+mn-lt"/>
              </a:rPr>
              <a:t>map</a:t>
            </a:r>
          </a:p>
        </p:txBody>
      </p:sp>
      <p:pic>
        <p:nvPicPr>
          <p:cNvPr id="6" name="Graphic 5" descr="Earth globe: Americas with solid fill">
            <a:extLst>
              <a:ext uri="{FF2B5EF4-FFF2-40B4-BE49-F238E27FC236}">
                <a16:creationId xmlns:a16="http://schemas.microsoft.com/office/drawing/2014/main" id="{36573AB9-59D2-A5E0-6A9D-DCC86359646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04056" y="1319213"/>
            <a:ext cx="3913188" cy="3913188"/>
          </a:xfrm>
          <a:prstGeom prst="rect">
            <a:avLst/>
          </a:prstGeom>
        </p:spPr>
      </p:pic>
      <p:sp>
        <p:nvSpPr>
          <p:cNvPr id="3" name="TextBox 2">
            <a:extLst>
              <a:ext uri="{FF2B5EF4-FFF2-40B4-BE49-F238E27FC236}">
                <a16:creationId xmlns:a16="http://schemas.microsoft.com/office/drawing/2014/main" id="{A9C88725-D19C-D96A-CC57-ABBCFC0BB78B}"/>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865151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4_Quote_Opt. C (Plum)">
    <p:bg>
      <p:bgPr>
        <a:solidFill>
          <a:schemeClr val="accent4"/>
        </a:solidFill>
        <a:effectLst/>
      </p:bgPr>
    </p:bg>
    <p:spTree>
      <p:nvGrpSpPr>
        <p:cNvPr id="1" name=""/>
        <p:cNvGrpSpPr/>
        <p:nvPr/>
      </p:nvGrpSpPr>
      <p:grpSpPr>
        <a:xfrm>
          <a:off x="0" y="0"/>
          <a:ext cx="0" cy="0"/>
          <a:chOff x="0" y="0"/>
          <a:chExt cx="0" cy="0"/>
        </a:xfrm>
      </p:grpSpPr>
      <p:sp>
        <p:nvSpPr>
          <p:cNvPr id="22" name="Rectangle: Rounded Corners 21">
            <a:extLst>
              <a:ext uri="{FF2B5EF4-FFF2-40B4-BE49-F238E27FC236}">
                <a16:creationId xmlns:a16="http://schemas.microsoft.com/office/drawing/2014/main" id="{8566A7EB-8C45-C11B-3B76-D577D7E818C1}"/>
              </a:ext>
            </a:extLst>
          </p:cNvPr>
          <p:cNvSpPr/>
          <p:nvPr/>
        </p:nvSpPr>
        <p:spPr>
          <a:xfrm>
            <a:off x="5645151" y="5665788"/>
            <a:ext cx="5754688" cy="561976"/>
          </a:xfrm>
          <a:prstGeom prst="roundRect">
            <a:avLst>
              <a:gd name="adj" fmla="val 18401"/>
            </a:avLst>
          </a:prstGeom>
          <a:solidFill>
            <a:srgbClr val="F2D9ED"/>
          </a:solidFill>
          <a:ln w="6350" cap="flat">
            <a:noFill/>
            <a:prstDash val="solid"/>
            <a:miter/>
          </a:ln>
        </p:spPr>
        <p:txBody>
          <a:bodyPr lIns="324000" rtlCol="0" anchor="ctr"/>
          <a:lstStyle/>
          <a:p>
            <a:pPr algn="l">
              <a:lnSpc>
                <a:spcPct val="120000"/>
              </a:lnSpc>
              <a:spcAft>
                <a:spcPts val="600"/>
              </a:spcAft>
            </a:pPr>
            <a:endParaRPr lang="en-AU" sz="1200">
              <a:solidFill>
                <a:schemeClr val="accent5"/>
              </a:solidFill>
            </a:endParaRPr>
          </a:p>
        </p:txBody>
      </p:sp>
      <p:sp>
        <p:nvSpPr>
          <p:cNvPr id="21" name="Rectangle: Rounded Corners 20">
            <a:extLst>
              <a:ext uri="{FF2B5EF4-FFF2-40B4-BE49-F238E27FC236}">
                <a16:creationId xmlns:a16="http://schemas.microsoft.com/office/drawing/2014/main" id="{7F3C8452-0C46-5894-8048-BB8EDA4AFB27}"/>
              </a:ext>
            </a:extLst>
          </p:cNvPr>
          <p:cNvSpPr/>
          <p:nvPr/>
        </p:nvSpPr>
        <p:spPr>
          <a:xfrm>
            <a:off x="3911704" y="1766887"/>
            <a:ext cx="7505596" cy="3799439"/>
          </a:xfrm>
          <a:prstGeom prst="roundRect">
            <a:avLst>
              <a:gd name="adj" fmla="val 2722"/>
            </a:avLst>
          </a:prstGeom>
          <a:solidFill>
            <a:schemeClr val="bg1"/>
          </a:solidFill>
          <a:ln w="6350" cap="flat">
            <a:noFill/>
            <a:prstDash val="solid"/>
            <a:miter/>
          </a:ln>
        </p:spPr>
        <p:txBody>
          <a:bodyPr rtlCol="0" anchor="ctr"/>
          <a:lstStyle/>
          <a:p>
            <a:endParaRPr lang="en-AU">
              <a:solidFill>
                <a:schemeClr val="bg1"/>
              </a:solidFill>
            </a:endParaRPr>
          </a:p>
        </p:txBody>
      </p:sp>
      <p:sp>
        <p:nvSpPr>
          <p:cNvPr id="11" name="Picture Placeholder 9">
            <a:extLst>
              <a:ext uri="{FF2B5EF4-FFF2-40B4-BE49-F238E27FC236}">
                <a16:creationId xmlns:a16="http://schemas.microsoft.com/office/drawing/2014/main" id="{06B786B5-B86C-0C8C-0DE3-1A651E18AF15}"/>
              </a:ext>
            </a:extLst>
          </p:cNvPr>
          <p:cNvSpPr>
            <a:spLocks noGrp="1"/>
          </p:cNvSpPr>
          <p:nvPr>
            <p:ph type="pic" sz="quarter" idx="14" hasCustomPrompt="1"/>
          </p:nvPr>
        </p:nvSpPr>
        <p:spPr>
          <a:xfrm>
            <a:off x="790575" y="1766887"/>
            <a:ext cx="3811588" cy="3799439"/>
          </a:xfrm>
          <a:prstGeom prst="roundRect">
            <a:avLst>
              <a:gd name="adj" fmla="val 2722"/>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302782" y="2194470"/>
            <a:ext cx="5540898" cy="1913592"/>
          </a:xfrm>
        </p:spPr>
        <p:txBody>
          <a:bodyPr wrap="square" anchor="t" anchorCtr="0">
            <a:noAutofit/>
          </a:bodyPr>
          <a:lstStyle>
            <a:lvl1pPr>
              <a:lnSpc>
                <a:spcPct val="100000"/>
              </a:lnSpc>
              <a:defRPr sz="2400">
                <a:solidFill>
                  <a:schemeClr val="accent4"/>
                </a:solidFill>
              </a:defRPr>
            </a:lvl1pPr>
          </a:lstStyle>
          <a:p>
            <a:r>
              <a:rPr lang="en-US" noProof="0"/>
              <a:t>Quote goes here</a:t>
            </a:r>
          </a:p>
        </p:txBody>
      </p:sp>
      <p:sp>
        <p:nvSpPr>
          <p:cNvPr id="12" name="Text Placeholder 23">
            <a:extLst>
              <a:ext uri="{FF2B5EF4-FFF2-40B4-BE49-F238E27FC236}">
                <a16:creationId xmlns:a16="http://schemas.microsoft.com/office/drawing/2014/main" id="{04814C4E-CB0C-C179-33FF-15E5B054EEC9}"/>
              </a:ext>
            </a:extLst>
          </p:cNvPr>
          <p:cNvSpPr>
            <a:spLocks noGrp="1"/>
          </p:cNvSpPr>
          <p:nvPr>
            <p:ph type="body" sz="quarter" idx="13" hasCustomPrompt="1"/>
          </p:nvPr>
        </p:nvSpPr>
        <p:spPr>
          <a:xfrm>
            <a:off x="5648157" y="5849682"/>
            <a:ext cx="5134563" cy="184666"/>
          </a:xfrm>
        </p:spPr>
        <p:txBody>
          <a:bodyPr wrap="square" lIns="360000" rIns="360000" anchor="ctr" anchorCtr="0">
            <a:spAutoFit/>
          </a:bodyPr>
          <a:lstStyle>
            <a:lvl1pPr>
              <a:lnSpc>
                <a:spcPct val="100000"/>
              </a:lnSpc>
              <a:spcAft>
                <a:spcPts val="0"/>
              </a:spcAft>
              <a:defRPr sz="1200">
                <a:solidFill>
                  <a:schemeClr val="accent4"/>
                </a:solidFill>
              </a:defRPr>
            </a:lvl1pPr>
          </a:lstStyle>
          <a:p>
            <a:pPr lvl="0"/>
            <a:r>
              <a:rPr lang="en-US"/>
              <a:t>Quote source goes here</a:t>
            </a:r>
          </a:p>
        </p:txBody>
      </p:sp>
      <p:sp>
        <p:nvSpPr>
          <p:cNvPr id="9" name="Slide Number Placeholder 8">
            <a:extLst>
              <a:ext uri="{FF2B5EF4-FFF2-40B4-BE49-F238E27FC236}">
                <a16:creationId xmlns:a16="http://schemas.microsoft.com/office/drawing/2014/main" id="{F4F992BA-AD8C-4015-4DA0-4C676C84F71A}"/>
              </a:ext>
            </a:extLst>
          </p:cNvPr>
          <p:cNvSpPr>
            <a:spLocks noGrp="1"/>
          </p:cNvSpPr>
          <p:nvPr>
            <p:ph type="sldNum" sz="quarter" idx="11"/>
          </p:nvPr>
        </p:nvSpPr>
        <p:spPr/>
        <p:txBody>
          <a:bodyPr/>
          <a:lstStyle>
            <a:lvl1pPr>
              <a:defRPr>
                <a:solidFill>
                  <a:schemeClr val="bg1"/>
                </a:solidFill>
              </a:defRPr>
            </a:lvl1pPr>
          </a:lstStyle>
          <a:p>
            <a:fld id="{4FE1C02C-CE76-D54E-B0BF-05F03ED72263}" type="slidenum">
              <a:rPr lang="en-US" smtClean="0"/>
              <a:t>‹#›</a:t>
            </a:fld>
            <a:endParaRPr lang="en-US"/>
          </a:p>
        </p:txBody>
      </p:sp>
      <p:sp>
        <p:nvSpPr>
          <p:cNvPr id="8" name="Footer Placeholder 7">
            <a:extLst>
              <a:ext uri="{FF2B5EF4-FFF2-40B4-BE49-F238E27FC236}">
                <a16:creationId xmlns:a16="http://schemas.microsoft.com/office/drawing/2014/main" id="{D7C47C21-15AB-65EE-E85D-2AC89BA272EE}"/>
              </a:ext>
            </a:extLst>
          </p:cNvPr>
          <p:cNvSpPr>
            <a:spLocks noGrp="1"/>
          </p:cNvSpPr>
          <p:nvPr>
            <p:ph type="ftr" sz="quarter" idx="10"/>
          </p:nvPr>
        </p:nvSpPr>
        <p:spPr/>
        <p:txBody>
          <a:bodyPr/>
          <a:lstStyle>
            <a:lvl1pPr>
              <a:defRPr>
                <a:solidFill>
                  <a:schemeClr val="bg1"/>
                </a:solidFill>
              </a:defRPr>
            </a:lvl1pPr>
          </a:lstStyle>
          <a:p>
            <a:endParaRPr lang="en-US"/>
          </a:p>
        </p:txBody>
      </p:sp>
      <p:pic>
        <p:nvPicPr>
          <p:cNvPr id="3" name="Graphic 2">
            <a:extLst>
              <a:ext uri="{FF2B5EF4-FFF2-40B4-BE49-F238E27FC236}">
                <a16:creationId xmlns:a16="http://schemas.microsoft.com/office/drawing/2014/main" id="{FCD709A1-CA71-6C22-086B-8ECCAAF00C5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608194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p:cSld name="World map">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7"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Freeform: Shape 7">
            <a:extLst>
              <a:ext uri="{FF2B5EF4-FFF2-40B4-BE49-F238E27FC236}">
                <a16:creationId xmlns:a16="http://schemas.microsoft.com/office/drawing/2014/main" id="{24683AB8-C94C-C574-4F44-C137D5061736}"/>
              </a:ext>
            </a:extLst>
          </p:cNvPr>
          <p:cNvSpPr/>
          <p:nvPr/>
        </p:nvSpPr>
        <p:spPr>
          <a:xfrm>
            <a:off x="3627335" y="1693863"/>
            <a:ext cx="8176385" cy="3747862"/>
          </a:xfrm>
          <a:custGeom>
            <a:avLst/>
            <a:gdLst>
              <a:gd name="connsiteX0" fmla="*/ 2174448 w 7451018"/>
              <a:gd name="connsiteY0" fmla="*/ 3383510 h 3415370"/>
              <a:gd name="connsiteX1" fmla="*/ 2185809 w 7451018"/>
              <a:gd name="connsiteY1" fmla="*/ 3388814 h 3415370"/>
              <a:gd name="connsiteX2" fmla="*/ 2165099 w 7451018"/>
              <a:gd name="connsiteY2" fmla="*/ 3395516 h 3415370"/>
              <a:gd name="connsiteX3" fmla="*/ 2165099 w 7451018"/>
              <a:gd name="connsiteY3" fmla="*/ 3388814 h 3415370"/>
              <a:gd name="connsiteX4" fmla="*/ 2174448 w 7451018"/>
              <a:gd name="connsiteY4" fmla="*/ 3383510 h 3415370"/>
              <a:gd name="connsiteX5" fmla="*/ 1956483 w 7451018"/>
              <a:gd name="connsiteY5" fmla="*/ 3112962 h 3415370"/>
              <a:gd name="connsiteX6" fmla="*/ 1962784 w 7451018"/>
              <a:gd name="connsiteY6" fmla="*/ 3114093 h 3415370"/>
              <a:gd name="connsiteX7" fmla="*/ 1956215 w 7451018"/>
              <a:gd name="connsiteY7" fmla="*/ 3118316 h 3415370"/>
              <a:gd name="connsiteX8" fmla="*/ 1956483 w 7451018"/>
              <a:gd name="connsiteY8" fmla="*/ 3112962 h 3415370"/>
              <a:gd name="connsiteX9" fmla="*/ 2170607 w 7451018"/>
              <a:gd name="connsiteY9" fmla="*/ 3092940 h 3415370"/>
              <a:gd name="connsiteX10" fmla="*/ 2162565 w 7451018"/>
              <a:gd name="connsiteY10" fmla="*/ 3093786 h 3415370"/>
              <a:gd name="connsiteX11" fmla="*/ 2173422 w 7451018"/>
              <a:gd name="connsiteY11" fmla="*/ 3097070 h 3415370"/>
              <a:gd name="connsiteX12" fmla="*/ 2170607 w 7451018"/>
              <a:gd name="connsiteY12" fmla="*/ 3092940 h 3415370"/>
              <a:gd name="connsiteX13" fmla="*/ 7092671 w 7451018"/>
              <a:gd name="connsiteY13" fmla="*/ 3036512 h 3415370"/>
              <a:gd name="connsiteX14" fmla="*/ 7097882 w 7451018"/>
              <a:gd name="connsiteY14" fmla="*/ 3039700 h 3415370"/>
              <a:gd name="connsiteX15" fmla="*/ 7089302 w 7451018"/>
              <a:gd name="connsiteY15" fmla="*/ 3040303 h 3415370"/>
              <a:gd name="connsiteX16" fmla="*/ 7090174 w 7451018"/>
              <a:gd name="connsiteY16" fmla="*/ 3047005 h 3415370"/>
              <a:gd name="connsiteX17" fmla="*/ 7097078 w 7451018"/>
              <a:gd name="connsiteY17" fmla="*/ 3053708 h 3415370"/>
              <a:gd name="connsiteX18" fmla="*/ 7097882 w 7451018"/>
              <a:gd name="connsiteY18" fmla="*/ 3055986 h 3415370"/>
              <a:gd name="connsiteX19" fmla="*/ 7110682 w 7451018"/>
              <a:gd name="connsiteY19" fmla="*/ 3040303 h 3415370"/>
              <a:gd name="connsiteX20" fmla="*/ 7114972 w 7451018"/>
              <a:gd name="connsiteY20" fmla="*/ 3040303 h 3415370"/>
              <a:gd name="connsiteX21" fmla="*/ 7114837 w 7451018"/>
              <a:gd name="connsiteY21" fmla="*/ 3047005 h 3415370"/>
              <a:gd name="connsiteX22" fmla="*/ 7117988 w 7451018"/>
              <a:gd name="connsiteY22" fmla="*/ 3048882 h 3415370"/>
              <a:gd name="connsiteX23" fmla="*/ 7122746 w 7451018"/>
              <a:gd name="connsiteY23" fmla="*/ 3053708 h 3415370"/>
              <a:gd name="connsiteX24" fmla="*/ 7111286 w 7451018"/>
              <a:gd name="connsiteY24" fmla="*/ 3081521 h 3415370"/>
              <a:gd name="connsiteX25" fmla="*/ 7091180 w 7451018"/>
              <a:gd name="connsiteY25" fmla="*/ 3107257 h 3415370"/>
              <a:gd name="connsiteX26" fmla="*/ 7089905 w 7451018"/>
              <a:gd name="connsiteY26" fmla="*/ 3114027 h 3415370"/>
              <a:gd name="connsiteX27" fmla="*/ 7097882 w 7451018"/>
              <a:gd name="connsiteY27" fmla="*/ 3122270 h 3415370"/>
              <a:gd name="connsiteX28" fmla="*/ 7093792 w 7451018"/>
              <a:gd name="connsiteY28" fmla="*/ 3127162 h 3415370"/>
              <a:gd name="connsiteX29" fmla="*/ 7050967 w 7451018"/>
              <a:gd name="connsiteY29" fmla="*/ 3160942 h 3415370"/>
              <a:gd name="connsiteX30" fmla="*/ 7048888 w 7451018"/>
              <a:gd name="connsiteY30" fmla="*/ 3166973 h 3415370"/>
              <a:gd name="connsiteX31" fmla="*/ 7050967 w 7451018"/>
              <a:gd name="connsiteY31" fmla="*/ 3172200 h 3415370"/>
              <a:gd name="connsiteX32" fmla="*/ 6997417 w 7451018"/>
              <a:gd name="connsiteY32" fmla="*/ 3194251 h 3415370"/>
              <a:gd name="connsiteX33" fmla="*/ 6990648 w 7451018"/>
              <a:gd name="connsiteY33" fmla="*/ 3185538 h 3415370"/>
              <a:gd name="connsiteX34" fmla="*/ 6963839 w 7451018"/>
              <a:gd name="connsiteY34" fmla="*/ 3161008 h 3415370"/>
              <a:gd name="connsiteX35" fmla="*/ 6990648 w 7451018"/>
              <a:gd name="connsiteY35" fmla="*/ 3134133 h 3415370"/>
              <a:gd name="connsiteX36" fmla="*/ 6997350 w 7451018"/>
              <a:gd name="connsiteY36" fmla="*/ 3125353 h 3415370"/>
              <a:gd name="connsiteX37" fmla="*/ 7047347 w 7451018"/>
              <a:gd name="connsiteY37" fmla="*/ 3094322 h 3415370"/>
              <a:gd name="connsiteX38" fmla="*/ 7068392 w 7451018"/>
              <a:gd name="connsiteY38" fmla="*/ 3066106 h 3415370"/>
              <a:gd name="connsiteX39" fmla="*/ 7092671 w 7451018"/>
              <a:gd name="connsiteY39" fmla="*/ 3036512 h 3415370"/>
              <a:gd name="connsiteX40" fmla="*/ 6507823 w 7451018"/>
              <a:gd name="connsiteY40" fmla="*/ 3033601 h 3415370"/>
              <a:gd name="connsiteX41" fmla="*/ 6512985 w 7451018"/>
              <a:gd name="connsiteY41" fmla="*/ 3033601 h 3415370"/>
              <a:gd name="connsiteX42" fmla="*/ 6514794 w 7451018"/>
              <a:gd name="connsiteY42" fmla="*/ 3044860 h 3415370"/>
              <a:gd name="connsiteX43" fmla="*/ 6563384 w 7451018"/>
              <a:gd name="connsiteY43" fmla="*/ 3047005 h 3415370"/>
              <a:gd name="connsiteX44" fmla="*/ 6567850 w 7451018"/>
              <a:gd name="connsiteY44" fmla="*/ 3045916 h 3415370"/>
              <a:gd name="connsiteX45" fmla="*/ 6576586 w 7451018"/>
              <a:gd name="connsiteY45" fmla="*/ 3040705 h 3415370"/>
              <a:gd name="connsiteX46" fmla="*/ 6576588 w 7451018"/>
              <a:gd name="connsiteY46" fmla="*/ 3040704 h 3415370"/>
              <a:gd name="connsiteX47" fmla="*/ 6581815 w 7451018"/>
              <a:gd name="connsiteY47" fmla="*/ 3049819 h 3415370"/>
              <a:gd name="connsiteX48" fmla="*/ 6582954 w 7451018"/>
              <a:gd name="connsiteY48" fmla="*/ 3087218 h 3415370"/>
              <a:gd name="connsiteX49" fmla="*/ 6575113 w 7451018"/>
              <a:gd name="connsiteY49" fmla="*/ 3081520 h 3415370"/>
              <a:gd name="connsiteX50" fmla="*/ 6581615 w 7451018"/>
              <a:gd name="connsiteY50" fmla="*/ 3092646 h 3415370"/>
              <a:gd name="connsiteX51" fmla="*/ 6576052 w 7451018"/>
              <a:gd name="connsiteY51" fmla="*/ 3107391 h 3415370"/>
              <a:gd name="connsiteX52" fmla="*/ 6567741 w 7451018"/>
              <a:gd name="connsiteY52" fmla="*/ 3106385 h 3415370"/>
              <a:gd name="connsiteX53" fmla="*/ 6555006 w 7451018"/>
              <a:gd name="connsiteY53" fmla="*/ 3114093 h 3415370"/>
              <a:gd name="connsiteX54" fmla="*/ 6544082 w 7451018"/>
              <a:gd name="connsiteY54" fmla="*/ 3114026 h 3415370"/>
              <a:gd name="connsiteX55" fmla="*/ 6542340 w 7451018"/>
              <a:gd name="connsiteY55" fmla="*/ 3120728 h 3415370"/>
              <a:gd name="connsiteX56" fmla="*/ 6536308 w 7451018"/>
              <a:gd name="connsiteY56" fmla="*/ 3114026 h 3415370"/>
              <a:gd name="connsiteX57" fmla="*/ 6507823 w 7451018"/>
              <a:gd name="connsiteY57" fmla="*/ 3033601 h 3415370"/>
              <a:gd name="connsiteX58" fmla="*/ 1975513 w 7451018"/>
              <a:gd name="connsiteY58" fmla="*/ 2985425 h 3415370"/>
              <a:gd name="connsiteX59" fmla="*/ 1974580 w 7451018"/>
              <a:gd name="connsiteY59" fmla="*/ 2989836 h 3415370"/>
              <a:gd name="connsiteX60" fmla="*/ 1975513 w 7451018"/>
              <a:gd name="connsiteY60" fmla="*/ 2985425 h 3415370"/>
              <a:gd name="connsiteX61" fmla="*/ 7086449 w 7451018"/>
              <a:gd name="connsiteY61" fmla="*/ 2885392 h 3415370"/>
              <a:gd name="connsiteX62" fmla="*/ 7097882 w 7451018"/>
              <a:gd name="connsiteY62" fmla="*/ 2899491 h 3415370"/>
              <a:gd name="connsiteX63" fmla="*/ 7111822 w 7451018"/>
              <a:gd name="connsiteY63" fmla="*/ 2904854 h 3415370"/>
              <a:gd name="connsiteX64" fmla="*/ 7111286 w 7451018"/>
              <a:gd name="connsiteY64" fmla="*/ 2906193 h 3415370"/>
              <a:gd name="connsiteX65" fmla="*/ 7131392 w 7451018"/>
              <a:gd name="connsiteY65" fmla="*/ 2926434 h 3415370"/>
              <a:gd name="connsiteX66" fmla="*/ 7126701 w 7451018"/>
              <a:gd name="connsiteY66" fmla="*/ 2926635 h 3415370"/>
              <a:gd name="connsiteX67" fmla="*/ 7131392 w 7451018"/>
              <a:gd name="connsiteY67" fmla="*/ 2939704 h 3415370"/>
              <a:gd name="connsiteX68" fmla="*/ 7136285 w 7451018"/>
              <a:gd name="connsiteY68" fmla="*/ 2946406 h 3415370"/>
              <a:gd name="connsiteX69" fmla="*/ 7144797 w 7451018"/>
              <a:gd name="connsiteY69" fmla="*/ 2951969 h 3415370"/>
              <a:gd name="connsiteX70" fmla="*/ 7138095 w 7451018"/>
              <a:gd name="connsiteY70" fmla="*/ 2940710 h 3415370"/>
              <a:gd name="connsiteX71" fmla="*/ 7146070 w 7451018"/>
              <a:gd name="connsiteY71" fmla="*/ 2939704 h 3415370"/>
              <a:gd name="connsiteX72" fmla="*/ 7144797 w 7451018"/>
              <a:gd name="connsiteY72" fmla="*/ 2944731 h 3415370"/>
              <a:gd name="connsiteX73" fmla="*/ 7151499 w 7451018"/>
              <a:gd name="connsiteY73" fmla="*/ 2944865 h 3415370"/>
              <a:gd name="connsiteX74" fmla="*/ 7150359 w 7451018"/>
              <a:gd name="connsiteY74" fmla="*/ 2939772 h 3415370"/>
              <a:gd name="connsiteX75" fmla="*/ 7158201 w 7451018"/>
              <a:gd name="connsiteY75" fmla="*/ 2947881 h 3415370"/>
              <a:gd name="connsiteX76" fmla="*/ 7151499 w 7451018"/>
              <a:gd name="connsiteY76" fmla="*/ 2946474 h 3415370"/>
              <a:gd name="connsiteX77" fmla="*/ 7194392 w 7451018"/>
              <a:gd name="connsiteY77" fmla="*/ 2966580 h 3415370"/>
              <a:gd name="connsiteX78" fmla="*/ 7210143 w 7451018"/>
              <a:gd name="connsiteY78" fmla="*/ 2968322 h 3415370"/>
              <a:gd name="connsiteX79" fmla="*/ 7205116 w 7451018"/>
              <a:gd name="connsiteY79" fmla="*/ 2994729 h 3415370"/>
              <a:gd name="connsiteX80" fmla="*/ 7193588 w 7451018"/>
              <a:gd name="connsiteY80" fmla="*/ 3013428 h 3415370"/>
              <a:gd name="connsiteX81" fmla="*/ 7178308 w 7451018"/>
              <a:gd name="connsiteY81" fmla="*/ 3022543 h 3415370"/>
              <a:gd name="connsiteX82" fmla="*/ 7164970 w 7451018"/>
              <a:gd name="connsiteY82" fmla="*/ 3046871 h 3415370"/>
              <a:gd name="connsiteX83" fmla="*/ 7136017 w 7451018"/>
              <a:gd name="connsiteY83" fmla="*/ 3060343 h 3415370"/>
              <a:gd name="connsiteX84" fmla="*/ 7132263 w 7451018"/>
              <a:gd name="connsiteY84" fmla="*/ 3067045 h 3415370"/>
              <a:gd name="connsiteX85" fmla="*/ 7124690 w 7451018"/>
              <a:gd name="connsiteY85" fmla="*/ 3060008 h 3415370"/>
              <a:gd name="connsiteX86" fmla="*/ 7131392 w 7451018"/>
              <a:gd name="connsiteY86" fmla="*/ 3054847 h 3415370"/>
              <a:gd name="connsiteX87" fmla="*/ 7104986 w 7451018"/>
              <a:gd name="connsiteY87" fmla="*/ 3007597 h 3415370"/>
              <a:gd name="connsiteX88" fmla="*/ 7124690 w 7451018"/>
              <a:gd name="connsiteY88" fmla="*/ 2983536 h 3415370"/>
              <a:gd name="connsiteX89" fmla="*/ 7124690 w 7451018"/>
              <a:gd name="connsiteY89" fmla="*/ 2955522 h 3415370"/>
              <a:gd name="connsiteX90" fmla="*/ 7091179 w 7451018"/>
              <a:gd name="connsiteY90" fmla="*/ 2908070 h 3415370"/>
              <a:gd name="connsiteX91" fmla="*/ 7097882 w 7451018"/>
              <a:gd name="connsiteY91" fmla="*/ 2906060 h 3415370"/>
              <a:gd name="connsiteX92" fmla="*/ 7084477 w 7451018"/>
              <a:gd name="connsiteY92" fmla="*/ 2891784 h 3415370"/>
              <a:gd name="connsiteX93" fmla="*/ 7086449 w 7451018"/>
              <a:gd name="connsiteY93" fmla="*/ 2885392 h 3415370"/>
              <a:gd name="connsiteX94" fmla="*/ 2013856 w 7451018"/>
              <a:gd name="connsiteY94" fmla="*/ 2848370 h 3415370"/>
              <a:gd name="connsiteX95" fmla="*/ 2019753 w 7451018"/>
              <a:gd name="connsiteY95" fmla="*/ 2849023 h 3415370"/>
              <a:gd name="connsiteX96" fmla="*/ 2012850 w 7451018"/>
              <a:gd name="connsiteY96" fmla="*/ 2851972 h 3415370"/>
              <a:gd name="connsiteX97" fmla="*/ 2012314 w 7451018"/>
              <a:gd name="connsiteY97" fmla="*/ 2852978 h 3415370"/>
              <a:gd name="connsiteX98" fmla="*/ 2016067 w 7451018"/>
              <a:gd name="connsiteY98" fmla="*/ 2858339 h 3415370"/>
              <a:gd name="connsiteX99" fmla="*/ 2007958 w 7451018"/>
              <a:gd name="connsiteY99" fmla="*/ 2849023 h 3415370"/>
              <a:gd name="connsiteX100" fmla="*/ 2013856 w 7451018"/>
              <a:gd name="connsiteY100" fmla="*/ 2848370 h 3415370"/>
              <a:gd name="connsiteX101" fmla="*/ 2015463 w 7451018"/>
              <a:gd name="connsiteY101" fmla="*/ 2837832 h 3415370"/>
              <a:gd name="connsiteX102" fmla="*/ 2017205 w 7451018"/>
              <a:gd name="connsiteY102" fmla="*/ 2843930 h 3415370"/>
              <a:gd name="connsiteX103" fmla="*/ 2008828 w 7451018"/>
              <a:gd name="connsiteY103" fmla="*/ 2841920 h 3415370"/>
              <a:gd name="connsiteX104" fmla="*/ 2015463 w 7451018"/>
              <a:gd name="connsiteY104" fmla="*/ 2837832 h 3415370"/>
              <a:gd name="connsiteX105" fmla="*/ 5871589 w 7451018"/>
              <a:gd name="connsiteY105" fmla="*/ 2684956 h 3415370"/>
              <a:gd name="connsiteX106" fmla="*/ 5871589 w 7451018"/>
              <a:gd name="connsiteY106" fmla="*/ 2684956 h 3415370"/>
              <a:gd name="connsiteX107" fmla="*/ 2574063 w 7451018"/>
              <a:gd name="connsiteY107" fmla="*/ 2626596 h 3415370"/>
              <a:gd name="connsiteX108" fmla="*/ 2572603 w 7451018"/>
              <a:gd name="connsiteY108" fmla="*/ 2631205 h 3415370"/>
              <a:gd name="connsiteX109" fmla="*/ 2571128 w 7451018"/>
              <a:gd name="connsiteY109" fmla="*/ 2631205 h 3415370"/>
              <a:gd name="connsiteX110" fmla="*/ 2574063 w 7451018"/>
              <a:gd name="connsiteY110" fmla="*/ 2626596 h 3415370"/>
              <a:gd name="connsiteX111" fmla="*/ 4498922 w 7451018"/>
              <a:gd name="connsiteY111" fmla="*/ 2377127 h 3415370"/>
              <a:gd name="connsiteX112" fmla="*/ 4499009 w 7451018"/>
              <a:gd name="connsiteY112" fmla="*/ 2377606 h 3415370"/>
              <a:gd name="connsiteX113" fmla="*/ 4498762 w 7451018"/>
              <a:gd name="connsiteY113" fmla="*/ 2377338 h 3415370"/>
              <a:gd name="connsiteX114" fmla="*/ 4498318 w 7451018"/>
              <a:gd name="connsiteY114" fmla="*/ 2376859 h 3415370"/>
              <a:gd name="connsiteX115" fmla="*/ 4498762 w 7451018"/>
              <a:gd name="connsiteY115" fmla="*/ 2377338 h 3415370"/>
              <a:gd name="connsiteX116" fmla="*/ 4497447 w 7451018"/>
              <a:gd name="connsiteY116" fmla="*/ 2379072 h 3415370"/>
              <a:gd name="connsiteX117" fmla="*/ 4498251 w 7451018"/>
              <a:gd name="connsiteY117" fmla="*/ 2376926 h 3415370"/>
              <a:gd name="connsiteX118" fmla="*/ 4498118 w 7451018"/>
              <a:gd name="connsiteY118" fmla="*/ 2376926 h 3415370"/>
              <a:gd name="connsiteX119" fmla="*/ 4498318 w 7451018"/>
              <a:gd name="connsiteY119" fmla="*/ 2376859 h 3415370"/>
              <a:gd name="connsiteX120" fmla="*/ 4517151 w 7451018"/>
              <a:gd name="connsiteY120" fmla="*/ 2358495 h 3415370"/>
              <a:gd name="connsiteX121" fmla="*/ 4513666 w 7451018"/>
              <a:gd name="connsiteY121" fmla="*/ 2367878 h 3415370"/>
              <a:gd name="connsiteX122" fmla="*/ 4517151 w 7451018"/>
              <a:gd name="connsiteY122" fmla="*/ 2358495 h 3415370"/>
              <a:gd name="connsiteX123" fmla="*/ 6293690 w 7451018"/>
              <a:gd name="connsiteY123" fmla="*/ 2342947 h 3415370"/>
              <a:gd name="connsiteX124" fmla="*/ 6293690 w 7451018"/>
              <a:gd name="connsiteY124" fmla="*/ 2343349 h 3415370"/>
              <a:gd name="connsiteX125" fmla="*/ 6296036 w 7451018"/>
              <a:gd name="connsiteY125" fmla="*/ 2343349 h 3415370"/>
              <a:gd name="connsiteX126" fmla="*/ 6293690 w 7451018"/>
              <a:gd name="connsiteY126" fmla="*/ 2342947 h 3415370"/>
              <a:gd name="connsiteX127" fmla="*/ 4529215 w 7451018"/>
              <a:gd name="connsiteY127" fmla="*/ 2336647 h 3415370"/>
              <a:gd name="connsiteX128" fmla="*/ 4555688 w 7451018"/>
              <a:gd name="connsiteY128" fmla="*/ 2418681 h 3415370"/>
              <a:gd name="connsiteX129" fmla="*/ 4549054 w 7451018"/>
              <a:gd name="connsiteY129" fmla="*/ 2443948 h 3415370"/>
              <a:gd name="connsiteX130" fmla="*/ 4540206 w 7451018"/>
              <a:gd name="connsiteY130" fmla="*/ 2434632 h 3415370"/>
              <a:gd name="connsiteX131" fmla="*/ 4539871 w 7451018"/>
              <a:gd name="connsiteY131" fmla="*/ 2458156 h 3415370"/>
              <a:gd name="connsiteX132" fmla="*/ 4544764 w 7451018"/>
              <a:gd name="connsiteY132" fmla="*/ 2457352 h 3415370"/>
              <a:gd name="connsiteX133" fmla="*/ 4537727 w 7451018"/>
              <a:gd name="connsiteY133" fmla="*/ 2466266 h 3415370"/>
              <a:gd name="connsiteX134" fmla="*/ 4530958 w 7451018"/>
              <a:gd name="connsiteY134" fmla="*/ 2474845 h 3415370"/>
              <a:gd name="connsiteX135" fmla="*/ 4517553 w 7451018"/>
              <a:gd name="connsiteY135" fmla="*/ 2540727 h 3415370"/>
              <a:gd name="connsiteX136" fmla="*/ 4484043 w 7451018"/>
              <a:gd name="connsiteY136" fmla="*/ 2658483 h 3415370"/>
              <a:gd name="connsiteX137" fmla="*/ 4411258 w 7451018"/>
              <a:gd name="connsiteY137" fmla="*/ 2624436 h 3415370"/>
              <a:gd name="connsiteX138" fmla="*/ 4409984 w 7451018"/>
              <a:gd name="connsiteY138" fmla="*/ 2564519 h 3415370"/>
              <a:gd name="connsiteX139" fmla="*/ 4417021 w 7451018"/>
              <a:gd name="connsiteY139" fmla="*/ 2552388 h 3415370"/>
              <a:gd name="connsiteX140" fmla="*/ 4423723 w 7451018"/>
              <a:gd name="connsiteY140" fmla="*/ 2546289 h 3415370"/>
              <a:gd name="connsiteX141" fmla="*/ 4450599 w 7451018"/>
              <a:gd name="connsiteY141" fmla="*/ 2437246 h 3415370"/>
              <a:gd name="connsiteX142" fmla="*/ 4454888 w 7451018"/>
              <a:gd name="connsiteY142" fmla="*/ 2430544 h 3415370"/>
              <a:gd name="connsiteX143" fmla="*/ 4456027 w 7451018"/>
              <a:gd name="connsiteY143" fmla="*/ 2437246 h 3415370"/>
              <a:gd name="connsiteX144" fmla="*/ 4457435 w 7451018"/>
              <a:gd name="connsiteY144" fmla="*/ 2430476 h 3415370"/>
              <a:gd name="connsiteX145" fmla="*/ 4484043 w 7451018"/>
              <a:gd name="connsiteY145" fmla="*/ 2418882 h 3415370"/>
              <a:gd name="connsiteX146" fmla="*/ 4497447 w 7451018"/>
              <a:gd name="connsiteY146" fmla="*/ 2401523 h 3415370"/>
              <a:gd name="connsiteX147" fmla="*/ 4490745 w 7451018"/>
              <a:gd name="connsiteY147" fmla="*/ 2400518 h 3415370"/>
              <a:gd name="connsiteX148" fmla="*/ 4499765 w 7451018"/>
              <a:gd name="connsiteY148" fmla="*/ 2381744 h 3415370"/>
              <a:gd name="connsiteX149" fmla="*/ 4499009 w 7451018"/>
              <a:gd name="connsiteY149" fmla="*/ 2377606 h 3415370"/>
              <a:gd name="connsiteX150" fmla="*/ 4504149 w 7451018"/>
              <a:gd name="connsiteY150" fmla="*/ 2383160 h 3415370"/>
              <a:gd name="connsiteX151" fmla="*/ 4514739 w 7451018"/>
              <a:gd name="connsiteY151" fmla="*/ 2375184 h 3415370"/>
              <a:gd name="connsiteX152" fmla="*/ 4529215 w 7451018"/>
              <a:gd name="connsiteY152" fmla="*/ 2336647 h 3415370"/>
              <a:gd name="connsiteX153" fmla="*/ 6454407 w 7451018"/>
              <a:gd name="connsiteY153" fmla="*/ 2303136 h 3415370"/>
              <a:gd name="connsiteX154" fmla="*/ 6459434 w 7451018"/>
              <a:gd name="connsiteY154" fmla="*/ 2309838 h 3415370"/>
              <a:gd name="connsiteX155" fmla="*/ 6468013 w 7451018"/>
              <a:gd name="connsiteY155" fmla="*/ 2309704 h 3415370"/>
              <a:gd name="connsiteX156" fmla="*/ 6465064 w 7451018"/>
              <a:gd name="connsiteY156" fmla="*/ 2316607 h 3415370"/>
              <a:gd name="connsiteX157" fmla="*/ 6481417 w 7451018"/>
              <a:gd name="connsiteY157" fmla="*/ 2340400 h 3415370"/>
              <a:gd name="connsiteX158" fmla="*/ 6488119 w 7451018"/>
              <a:gd name="connsiteY158" fmla="*/ 2364996 h 3415370"/>
              <a:gd name="connsiteX159" fmla="*/ 6481417 w 7451018"/>
              <a:gd name="connsiteY159" fmla="*/ 2363992 h 3415370"/>
              <a:gd name="connsiteX160" fmla="*/ 6488119 w 7451018"/>
              <a:gd name="connsiteY160" fmla="*/ 2404807 h 3415370"/>
              <a:gd name="connsiteX161" fmla="*/ 6490934 w 7451018"/>
              <a:gd name="connsiteY161" fmla="*/ 2404807 h 3415370"/>
              <a:gd name="connsiteX162" fmla="*/ 6496698 w 7451018"/>
              <a:gd name="connsiteY162" fmla="*/ 2390800 h 3415370"/>
              <a:gd name="connsiteX163" fmla="*/ 6501322 w 7451018"/>
              <a:gd name="connsiteY163" fmla="*/ 2394285 h 3415370"/>
              <a:gd name="connsiteX164" fmla="*/ 6501457 w 7451018"/>
              <a:gd name="connsiteY164" fmla="*/ 2393213 h 3415370"/>
              <a:gd name="connsiteX165" fmla="*/ 6508293 w 7451018"/>
              <a:gd name="connsiteY165" fmla="*/ 2401322 h 3415370"/>
              <a:gd name="connsiteX166" fmla="*/ 6511376 w 7451018"/>
              <a:gd name="connsiteY166" fmla="*/ 2396899 h 3415370"/>
              <a:gd name="connsiteX167" fmla="*/ 6521563 w 7451018"/>
              <a:gd name="connsiteY167" fmla="*/ 2410303 h 3415370"/>
              <a:gd name="connsiteX168" fmla="*/ 6521563 w 7451018"/>
              <a:gd name="connsiteY168" fmla="*/ 2450248 h 3415370"/>
              <a:gd name="connsiteX169" fmla="*/ 6533426 w 7451018"/>
              <a:gd name="connsiteY169" fmla="*/ 2463920 h 3415370"/>
              <a:gd name="connsiteX170" fmla="*/ 6535772 w 7451018"/>
              <a:gd name="connsiteY170" fmla="*/ 2483490 h 3415370"/>
              <a:gd name="connsiteX171" fmla="*/ 6538051 w 7451018"/>
              <a:gd name="connsiteY171" fmla="*/ 2484026 h 3415370"/>
              <a:gd name="connsiteX172" fmla="*/ 6534901 w 7451018"/>
              <a:gd name="connsiteY172" fmla="*/ 2490728 h 3415370"/>
              <a:gd name="connsiteX173" fmla="*/ 6555007 w 7451018"/>
              <a:gd name="connsiteY173" fmla="*/ 2515593 h 3415370"/>
              <a:gd name="connsiteX174" fmla="*/ 6558693 w 7451018"/>
              <a:gd name="connsiteY174" fmla="*/ 2520285 h 3415370"/>
              <a:gd name="connsiteX175" fmla="*/ 6562245 w 7451018"/>
              <a:gd name="connsiteY175" fmla="*/ 2517537 h 3415370"/>
              <a:gd name="connsiteX176" fmla="*/ 6569819 w 7451018"/>
              <a:gd name="connsiteY176" fmla="*/ 2530606 h 3415370"/>
              <a:gd name="connsiteX177" fmla="*/ 6587244 w 7451018"/>
              <a:gd name="connsiteY177" fmla="*/ 2537778 h 3415370"/>
              <a:gd name="connsiteX178" fmla="*/ 6601922 w 7451018"/>
              <a:gd name="connsiteY178" fmla="*/ 2543407 h 3415370"/>
              <a:gd name="connsiteX179" fmla="*/ 6595957 w 7451018"/>
              <a:gd name="connsiteY179" fmla="*/ 2548903 h 3415370"/>
              <a:gd name="connsiteX180" fmla="*/ 6594214 w 7451018"/>
              <a:gd name="connsiteY180" fmla="*/ 2558890 h 3415370"/>
              <a:gd name="connsiteX181" fmla="*/ 6601922 w 7451018"/>
              <a:gd name="connsiteY181" fmla="*/ 2560029 h 3415370"/>
              <a:gd name="connsiteX182" fmla="*/ 6608624 w 7451018"/>
              <a:gd name="connsiteY182" fmla="*/ 2593003 h 3415370"/>
              <a:gd name="connsiteX183" fmla="*/ 6615326 w 7451018"/>
              <a:gd name="connsiteY183" fmla="*/ 2591260 h 3415370"/>
              <a:gd name="connsiteX184" fmla="*/ 6609026 w 7451018"/>
              <a:gd name="connsiteY184" fmla="*/ 2586704 h 3415370"/>
              <a:gd name="connsiteX185" fmla="*/ 6635433 w 7451018"/>
              <a:gd name="connsiteY185" fmla="*/ 2621688 h 3415370"/>
              <a:gd name="connsiteX186" fmla="*/ 6676382 w 7451018"/>
              <a:gd name="connsiteY186" fmla="*/ 2664917 h 3415370"/>
              <a:gd name="connsiteX187" fmla="*/ 6683152 w 7451018"/>
              <a:gd name="connsiteY187" fmla="*/ 2651579 h 3415370"/>
              <a:gd name="connsiteX188" fmla="*/ 6689050 w 7451018"/>
              <a:gd name="connsiteY188" fmla="*/ 2652250 h 3415370"/>
              <a:gd name="connsiteX189" fmla="*/ 6682348 w 7451018"/>
              <a:gd name="connsiteY189" fmla="*/ 2718601 h 3415370"/>
              <a:gd name="connsiteX190" fmla="*/ 6688916 w 7451018"/>
              <a:gd name="connsiteY190" fmla="*/ 2705666 h 3415370"/>
              <a:gd name="connsiteX191" fmla="*/ 6690927 w 7451018"/>
              <a:gd name="connsiteY191" fmla="*/ 2738707 h 3415370"/>
              <a:gd name="connsiteX192" fmla="*/ 6689050 w 7451018"/>
              <a:gd name="connsiteY192" fmla="*/ 2738841 h 3415370"/>
              <a:gd name="connsiteX193" fmla="*/ 6695886 w 7451018"/>
              <a:gd name="connsiteY193" fmla="*/ 2740919 h 3415370"/>
              <a:gd name="connsiteX194" fmla="*/ 6692535 w 7451018"/>
              <a:gd name="connsiteY194" fmla="*/ 2747956 h 3415370"/>
              <a:gd name="connsiteX195" fmla="*/ 6670351 w 7451018"/>
              <a:gd name="connsiteY195" fmla="*/ 2845941 h 3415370"/>
              <a:gd name="connsiteX196" fmla="*/ 6668810 w 7451018"/>
              <a:gd name="connsiteY196" fmla="*/ 2846076 h 3415370"/>
              <a:gd name="connsiteX197" fmla="*/ 6669145 w 7451018"/>
              <a:gd name="connsiteY197" fmla="*/ 2847952 h 3415370"/>
              <a:gd name="connsiteX198" fmla="*/ 6655740 w 7451018"/>
              <a:gd name="connsiteY198" fmla="*/ 2857134 h 3415370"/>
              <a:gd name="connsiteX199" fmla="*/ 6628932 w 7451018"/>
              <a:gd name="connsiteY199" fmla="*/ 2912226 h 3415370"/>
              <a:gd name="connsiteX200" fmla="*/ 6622230 w 7451018"/>
              <a:gd name="connsiteY200" fmla="*/ 2961151 h 3415370"/>
              <a:gd name="connsiteX201" fmla="*/ 6547166 w 7451018"/>
              <a:gd name="connsiteY201" fmla="*/ 3000023 h 3415370"/>
              <a:gd name="connsiteX202" fmla="*/ 6451861 w 7451018"/>
              <a:gd name="connsiteY202" fmla="*/ 2993321 h 3415370"/>
              <a:gd name="connsiteX203" fmla="*/ 6447906 w 7451018"/>
              <a:gd name="connsiteY203" fmla="*/ 2987088 h 3415370"/>
              <a:gd name="connsiteX204" fmla="*/ 6441540 w 7451018"/>
              <a:gd name="connsiteY204" fmla="*/ 2992383 h 3415370"/>
              <a:gd name="connsiteX205" fmla="*/ 6407828 w 7451018"/>
              <a:gd name="connsiteY205" fmla="*/ 2948752 h 3415370"/>
              <a:gd name="connsiteX206" fmla="*/ 6371971 w 7451018"/>
              <a:gd name="connsiteY206" fmla="*/ 2916448 h 3415370"/>
              <a:gd name="connsiteX207" fmla="*/ 6374317 w 7451018"/>
              <a:gd name="connsiteY207" fmla="*/ 2914169 h 3415370"/>
              <a:gd name="connsiteX208" fmla="*/ 6374317 w 7451018"/>
              <a:gd name="connsiteY208" fmla="*/ 2897883 h 3415370"/>
              <a:gd name="connsiteX209" fmla="*/ 6374317 w 7451018"/>
              <a:gd name="connsiteY209" fmla="*/ 2889773 h 3415370"/>
              <a:gd name="connsiteX210" fmla="*/ 6367615 w 7451018"/>
              <a:gd name="connsiteY210" fmla="*/ 2888634 h 3415370"/>
              <a:gd name="connsiteX211" fmla="*/ 6354211 w 7451018"/>
              <a:gd name="connsiteY211" fmla="*/ 2906127 h 3415370"/>
              <a:gd name="connsiteX212" fmla="*/ 6344023 w 7451018"/>
              <a:gd name="connsiteY212" fmla="*/ 2919531 h 3415370"/>
              <a:gd name="connsiteX213" fmla="*/ 6354211 w 7451018"/>
              <a:gd name="connsiteY213" fmla="*/ 2900899 h 3415370"/>
              <a:gd name="connsiteX214" fmla="*/ 6355819 w 7451018"/>
              <a:gd name="connsiteY214" fmla="*/ 2892722 h 3415370"/>
              <a:gd name="connsiteX215" fmla="*/ 6356690 w 7451018"/>
              <a:gd name="connsiteY215" fmla="*/ 2879318 h 3415370"/>
              <a:gd name="connsiteX216" fmla="*/ 6354479 w 7451018"/>
              <a:gd name="connsiteY216" fmla="*/ 2880189 h 3415370"/>
              <a:gd name="connsiteX217" fmla="*/ 6363795 w 7451018"/>
              <a:gd name="connsiteY217" fmla="*/ 2867790 h 3415370"/>
              <a:gd name="connsiteX218" fmla="*/ 6361114 w 7451018"/>
              <a:gd name="connsiteY218" fmla="*/ 2866450 h 3415370"/>
              <a:gd name="connsiteX219" fmla="*/ 6327402 w 7451018"/>
              <a:gd name="connsiteY219" fmla="*/ 2899156 h 3415370"/>
              <a:gd name="connsiteX220" fmla="*/ 6334037 w 7451018"/>
              <a:gd name="connsiteY220" fmla="*/ 2904049 h 3415370"/>
              <a:gd name="connsiteX221" fmla="*/ 6327805 w 7451018"/>
              <a:gd name="connsiteY221" fmla="*/ 2906260 h 3415370"/>
              <a:gd name="connsiteX222" fmla="*/ 6320633 w 7451018"/>
              <a:gd name="connsiteY222" fmla="*/ 2904049 h 3415370"/>
              <a:gd name="connsiteX223" fmla="*/ 6320633 w 7451018"/>
              <a:gd name="connsiteY223" fmla="*/ 2906260 h 3415370"/>
              <a:gd name="connsiteX224" fmla="*/ 6308033 w 7451018"/>
              <a:gd name="connsiteY224" fmla="*/ 2899090 h 3415370"/>
              <a:gd name="connsiteX225" fmla="*/ 6307631 w 7451018"/>
              <a:gd name="connsiteY225" fmla="*/ 2899558 h 3415370"/>
              <a:gd name="connsiteX226" fmla="*/ 6313462 w 7451018"/>
              <a:gd name="connsiteY226" fmla="*/ 2889237 h 3415370"/>
              <a:gd name="connsiteX227" fmla="*/ 6300459 w 7451018"/>
              <a:gd name="connsiteY227" fmla="*/ 2867455 h 3415370"/>
              <a:gd name="connsiteX228" fmla="*/ 6287725 w 7451018"/>
              <a:gd name="connsiteY228" fmla="*/ 2859010 h 3415370"/>
              <a:gd name="connsiteX229" fmla="*/ 6285982 w 7451018"/>
              <a:gd name="connsiteY229" fmla="*/ 2859345 h 3415370"/>
              <a:gd name="connsiteX230" fmla="*/ 6287055 w 7451018"/>
              <a:gd name="connsiteY230" fmla="*/ 2846344 h 3415370"/>
              <a:gd name="connsiteX231" fmla="*/ 6286988 w 7451018"/>
              <a:gd name="connsiteY231" fmla="*/ 2845941 h 3415370"/>
              <a:gd name="connsiteX232" fmla="*/ 6286988 w 7451018"/>
              <a:gd name="connsiteY232" fmla="*/ 2845874 h 3415370"/>
              <a:gd name="connsiteX233" fmla="*/ 6287055 w 7451018"/>
              <a:gd name="connsiteY233" fmla="*/ 2845941 h 3415370"/>
              <a:gd name="connsiteX234" fmla="*/ 6287390 w 7451018"/>
              <a:gd name="connsiteY234" fmla="*/ 2845874 h 3415370"/>
              <a:gd name="connsiteX235" fmla="*/ 6253947 w 7451018"/>
              <a:gd name="connsiteY235" fmla="*/ 2832470 h 3415370"/>
              <a:gd name="connsiteX236" fmla="*/ 6072452 w 7451018"/>
              <a:gd name="connsiteY236" fmla="*/ 2880524 h 3415370"/>
              <a:gd name="connsiteX237" fmla="*/ 6054423 w 7451018"/>
              <a:gd name="connsiteY237" fmla="*/ 2879385 h 3415370"/>
              <a:gd name="connsiteX238" fmla="*/ 6037132 w 7451018"/>
              <a:gd name="connsiteY238" fmla="*/ 2884948 h 3415370"/>
              <a:gd name="connsiteX239" fmla="*/ 5985324 w 7451018"/>
              <a:gd name="connsiteY239" fmla="*/ 2884747 h 3415370"/>
              <a:gd name="connsiteX240" fmla="*/ 5987067 w 7451018"/>
              <a:gd name="connsiteY240" fmla="*/ 2892856 h 3415370"/>
              <a:gd name="connsiteX241" fmla="*/ 5963542 w 7451018"/>
              <a:gd name="connsiteY241" fmla="*/ 2899558 h 3415370"/>
              <a:gd name="connsiteX242" fmla="*/ 5952149 w 7451018"/>
              <a:gd name="connsiteY242" fmla="*/ 2911756 h 3415370"/>
              <a:gd name="connsiteX243" fmla="*/ 5945112 w 7451018"/>
              <a:gd name="connsiteY243" fmla="*/ 2906260 h 3415370"/>
              <a:gd name="connsiteX244" fmla="*/ 5946452 w 7451018"/>
              <a:gd name="connsiteY244" fmla="*/ 2912962 h 3415370"/>
              <a:gd name="connsiteX245" fmla="*/ 5897862 w 7451018"/>
              <a:gd name="connsiteY245" fmla="*/ 2892856 h 3415370"/>
              <a:gd name="connsiteX246" fmla="*/ 5891226 w 7451018"/>
              <a:gd name="connsiteY246" fmla="*/ 2866115 h 3415370"/>
              <a:gd name="connsiteX247" fmla="*/ 5897862 w 7451018"/>
              <a:gd name="connsiteY247" fmla="*/ 2872884 h 3415370"/>
              <a:gd name="connsiteX248" fmla="*/ 5898263 w 7451018"/>
              <a:gd name="connsiteY248" fmla="*/ 2820741 h 3415370"/>
              <a:gd name="connsiteX249" fmla="*/ 5878157 w 7451018"/>
              <a:gd name="connsiteY249" fmla="*/ 2745610 h 3415370"/>
              <a:gd name="connsiteX250" fmla="*/ 5844646 w 7451018"/>
              <a:gd name="connsiteY250" fmla="*/ 2672826 h 3415370"/>
              <a:gd name="connsiteX251" fmla="*/ 5851348 w 7451018"/>
              <a:gd name="connsiteY251" fmla="*/ 2672826 h 3415370"/>
              <a:gd name="connsiteX252" fmla="*/ 5858051 w 7451018"/>
              <a:gd name="connsiteY252" fmla="*/ 2685694 h 3415370"/>
              <a:gd name="connsiteX253" fmla="*/ 5859324 w 7451018"/>
              <a:gd name="connsiteY253" fmla="*/ 2671619 h 3415370"/>
              <a:gd name="connsiteX254" fmla="*/ 5864485 w 7451018"/>
              <a:gd name="connsiteY254" fmla="*/ 2678321 h 3415370"/>
              <a:gd name="connsiteX255" fmla="*/ 5871455 w 7451018"/>
              <a:gd name="connsiteY255" fmla="*/ 2677718 h 3415370"/>
              <a:gd name="connsiteX256" fmla="*/ 5871455 w 7451018"/>
              <a:gd name="connsiteY256" fmla="*/ 2674702 h 3415370"/>
              <a:gd name="connsiteX257" fmla="*/ 5870181 w 7451018"/>
              <a:gd name="connsiteY257" fmla="*/ 2584223 h 3415370"/>
              <a:gd name="connsiteX258" fmla="*/ 5871388 w 7451018"/>
              <a:gd name="connsiteY258" fmla="*/ 2577856 h 3415370"/>
              <a:gd name="connsiteX259" fmla="*/ 5874873 w 7451018"/>
              <a:gd name="connsiteY259" fmla="*/ 2577856 h 3415370"/>
              <a:gd name="connsiteX260" fmla="*/ 5871857 w 7451018"/>
              <a:gd name="connsiteY260" fmla="*/ 2591931 h 3415370"/>
              <a:gd name="connsiteX261" fmla="*/ 5878157 w 7451018"/>
              <a:gd name="connsiteY261" fmla="*/ 2597962 h 3415370"/>
              <a:gd name="connsiteX262" fmla="*/ 5905904 w 7451018"/>
              <a:gd name="connsiteY262" fmla="*/ 2565056 h 3415370"/>
              <a:gd name="connsiteX263" fmla="*/ 5912271 w 7451018"/>
              <a:gd name="connsiteY263" fmla="*/ 2560096 h 3415370"/>
              <a:gd name="connsiteX264" fmla="*/ 5925005 w 7451018"/>
              <a:gd name="connsiteY264" fmla="*/ 2555270 h 3415370"/>
              <a:gd name="connsiteX265" fmla="*/ 5918839 w 7451018"/>
              <a:gd name="connsiteY265" fmla="*/ 2549775 h 3415370"/>
              <a:gd name="connsiteX266" fmla="*/ 5925139 w 7451018"/>
              <a:gd name="connsiteY266" fmla="*/ 2546826 h 3415370"/>
              <a:gd name="connsiteX267" fmla="*/ 5931640 w 7451018"/>
              <a:gd name="connsiteY267" fmla="*/ 2551048 h 3415370"/>
              <a:gd name="connsiteX268" fmla="*/ 5993836 w 7451018"/>
              <a:gd name="connsiteY268" fmla="*/ 2537643 h 3415370"/>
              <a:gd name="connsiteX269" fmla="*/ 6041689 w 7451018"/>
              <a:gd name="connsiteY269" fmla="*/ 2490327 h 3415370"/>
              <a:gd name="connsiteX270" fmla="*/ 6052413 w 7451018"/>
              <a:gd name="connsiteY270" fmla="*/ 2449310 h 3415370"/>
              <a:gd name="connsiteX271" fmla="*/ 6063270 w 7451018"/>
              <a:gd name="connsiteY271" fmla="*/ 2443813 h 3415370"/>
              <a:gd name="connsiteX272" fmla="*/ 6065951 w 7451018"/>
              <a:gd name="connsiteY272" fmla="*/ 2437111 h 3415370"/>
              <a:gd name="connsiteX273" fmla="*/ 6070790 w 7451018"/>
              <a:gd name="connsiteY273" fmla="*/ 2437444 h 3415370"/>
              <a:gd name="connsiteX274" fmla="*/ 6070844 w 7451018"/>
              <a:gd name="connsiteY274" fmla="*/ 2437447 h 3415370"/>
              <a:gd name="connsiteX275" fmla="*/ 6071179 w 7451018"/>
              <a:gd name="connsiteY275" fmla="*/ 2443813 h 3415370"/>
              <a:gd name="connsiteX276" fmla="*/ 6083578 w 7451018"/>
              <a:gd name="connsiteY276" fmla="*/ 2450516 h 3415370"/>
              <a:gd name="connsiteX277" fmla="*/ 6079623 w 7451018"/>
              <a:gd name="connsiteY277" fmla="*/ 2423707 h 3415370"/>
              <a:gd name="connsiteX278" fmla="*/ 6079221 w 7451018"/>
              <a:gd name="connsiteY278" fmla="*/ 2423707 h 3415370"/>
              <a:gd name="connsiteX279" fmla="*/ 6079556 w 7451018"/>
              <a:gd name="connsiteY279" fmla="*/ 2423640 h 3415370"/>
              <a:gd name="connsiteX280" fmla="*/ 6079221 w 7451018"/>
              <a:gd name="connsiteY280" fmla="*/ 2422836 h 3415370"/>
              <a:gd name="connsiteX281" fmla="*/ 6080629 w 7451018"/>
              <a:gd name="connsiteY281" fmla="*/ 2423372 h 3415370"/>
              <a:gd name="connsiteX282" fmla="*/ 6092224 w 7451018"/>
              <a:gd name="connsiteY282" fmla="*/ 2423037 h 3415370"/>
              <a:gd name="connsiteX283" fmla="*/ 6099328 w 7451018"/>
              <a:gd name="connsiteY283" fmla="*/ 2408896 h 3415370"/>
              <a:gd name="connsiteX284" fmla="*/ 6099328 w 7451018"/>
              <a:gd name="connsiteY284" fmla="*/ 2402528 h 3415370"/>
              <a:gd name="connsiteX285" fmla="*/ 6109046 w 7451018"/>
              <a:gd name="connsiteY285" fmla="*/ 2403735 h 3415370"/>
              <a:gd name="connsiteX286" fmla="*/ 6118898 w 7451018"/>
              <a:gd name="connsiteY286" fmla="*/ 2392274 h 3415370"/>
              <a:gd name="connsiteX287" fmla="*/ 6127276 w 7451018"/>
              <a:gd name="connsiteY287" fmla="*/ 2390331 h 3415370"/>
              <a:gd name="connsiteX288" fmla="*/ 6166081 w 7451018"/>
              <a:gd name="connsiteY288" fmla="*/ 2412649 h 3415370"/>
              <a:gd name="connsiteX289" fmla="*/ 6191952 w 7451018"/>
              <a:gd name="connsiteY289" fmla="*/ 2410437 h 3415370"/>
              <a:gd name="connsiteX290" fmla="*/ 6193158 w 7451018"/>
              <a:gd name="connsiteY290" fmla="*/ 2406684 h 3415370"/>
              <a:gd name="connsiteX291" fmla="*/ 6193493 w 7451018"/>
              <a:gd name="connsiteY291" fmla="*/ 2390331 h 3415370"/>
              <a:gd name="connsiteX292" fmla="*/ 6203613 w 7451018"/>
              <a:gd name="connsiteY292" fmla="*/ 2375653 h 3415370"/>
              <a:gd name="connsiteX293" fmla="*/ 6199793 w 7451018"/>
              <a:gd name="connsiteY293" fmla="*/ 2368951 h 3415370"/>
              <a:gd name="connsiteX294" fmla="*/ 6221106 w 7451018"/>
              <a:gd name="connsiteY294" fmla="*/ 2350252 h 3415370"/>
              <a:gd name="connsiteX295" fmla="*/ 6221374 w 7451018"/>
              <a:gd name="connsiteY295" fmla="*/ 2343617 h 3415370"/>
              <a:gd name="connsiteX296" fmla="*/ 6199793 w 7451018"/>
              <a:gd name="connsiteY296" fmla="*/ 2338657 h 3415370"/>
              <a:gd name="connsiteX297" fmla="*/ 6206495 w 7451018"/>
              <a:gd name="connsiteY297" fmla="*/ 2331955 h 3415370"/>
              <a:gd name="connsiteX298" fmla="*/ 6206495 w 7451018"/>
              <a:gd name="connsiteY298" fmla="*/ 2324516 h 3415370"/>
              <a:gd name="connsiteX299" fmla="*/ 6233304 w 7451018"/>
              <a:gd name="connsiteY299" fmla="*/ 2324516 h 3415370"/>
              <a:gd name="connsiteX300" fmla="*/ 6233236 w 7451018"/>
              <a:gd name="connsiteY300" fmla="*/ 2336915 h 3415370"/>
              <a:gd name="connsiteX301" fmla="*/ 6225194 w 7451018"/>
              <a:gd name="connsiteY301" fmla="*/ 2343416 h 3415370"/>
              <a:gd name="connsiteX302" fmla="*/ 6231762 w 7451018"/>
              <a:gd name="connsiteY302" fmla="*/ 2350118 h 3415370"/>
              <a:gd name="connsiteX303" fmla="*/ 6241816 w 7451018"/>
              <a:gd name="connsiteY303" fmla="*/ 2343416 h 3415370"/>
              <a:gd name="connsiteX304" fmla="*/ 6242955 w 7451018"/>
              <a:gd name="connsiteY304" fmla="*/ 2350118 h 3415370"/>
              <a:gd name="connsiteX305" fmla="*/ 6253947 w 7451018"/>
              <a:gd name="connsiteY305" fmla="*/ 2343416 h 3415370"/>
              <a:gd name="connsiteX306" fmla="*/ 6254818 w 7451018"/>
              <a:gd name="connsiteY306" fmla="*/ 2336714 h 3415370"/>
              <a:gd name="connsiteX307" fmla="*/ 6253410 w 7451018"/>
              <a:gd name="connsiteY307" fmla="*/ 2334167 h 3415370"/>
              <a:gd name="connsiteX308" fmla="*/ 6245301 w 7451018"/>
              <a:gd name="connsiteY308" fmla="*/ 2336714 h 3415370"/>
              <a:gd name="connsiteX309" fmla="*/ 6238398 w 7451018"/>
              <a:gd name="connsiteY309" fmla="*/ 2330012 h 3415370"/>
              <a:gd name="connsiteX310" fmla="*/ 6239269 w 7451018"/>
              <a:gd name="connsiteY310" fmla="*/ 2323310 h 3415370"/>
              <a:gd name="connsiteX311" fmla="*/ 6260179 w 7451018"/>
              <a:gd name="connsiteY311" fmla="*/ 2316876 h 3415370"/>
              <a:gd name="connsiteX312" fmla="*/ 6259375 w 7451018"/>
              <a:gd name="connsiteY312" fmla="*/ 2323310 h 3415370"/>
              <a:gd name="connsiteX313" fmla="*/ 6266882 w 7451018"/>
              <a:gd name="connsiteY313" fmla="*/ 2333229 h 3415370"/>
              <a:gd name="connsiteX314" fmla="*/ 6273718 w 7451018"/>
              <a:gd name="connsiteY314" fmla="*/ 2330012 h 3415370"/>
              <a:gd name="connsiteX315" fmla="*/ 6286787 w 7451018"/>
              <a:gd name="connsiteY315" fmla="*/ 2336647 h 3415370"/>
              <a:gd name="connsiteX316" fmla="*/ 6293623 w 7451018"/>
              <a:gd name="connsiteY316" fmla="*/ 2341338 h 3415370"/>
              <a:gd name="connsiteX317" fmla="*/ 6301465 w 7451018"/>
              <a:gd name="connsiteY317" fmla="*/ 2336647 h 3415370"/>
              <a:gd name="connsiteX318" fmla="*/ 6307094 w 7451018"/>
              <a:gd name="connsiteY318" fmla="*/ 2345359 h 3415370"/>
              <a:gd name="connsiteX319" fmla="*/ 6323046 w 7451018"/>
              <a:gd name="connsiteY319" fmla="*/ 2336647 h 3415370"/>
              <a:gd name="connsiteX320" fmla="*/ 6340002 w 7451018"/>
              <a:gd name="connsiteY320" fmla="*/ 2323645 h 3415370"/>
              <a:gd name="connsiteX321" fmla="*/ 6347307 w 7451018"/>
              <a:gd name="connsiteY321" fmla="*/ 2317881 h 3415370"/>
              <a:gd name="connsiteX322" fmla="*/ 6328541 w 7451018"/>
              <a:gd name="connsiteY322" fmla="*/ 2341003 h 3415370"/>
              <a:gd name="connsiteX323" fmla="*/ 6340605 w 7451018"/>
              <a:gd name="connsiteY323" fmla="*/ 2344690 h 3415370"/>
              <a:gd name="connsiteX324" fmla="*/ 6345364 w 7451018"/>
              <a:gd name="connsiteY324" fmla="*/ 2344153 h 3415370"/>
              <a:gd name="connsiteX325" fmla="*/ 6333300 w 7451018"/>
              <a:gd name="connsiteY325" fmla="*/ 2378066 h 3415370"/>
              <a:gd name="connsiteX326" fmla="*/ 6333166 w 7451018"/>
              <a:gd name="connsiteY326" fmla="*/ 2378066 h 3415370"/>
              <a:gd name="connsiteX327" fmla="*/ 6333903 w 7451018"/>
              <a:gd name="connsiteY327" fmla="*/ 2384701 h 3415370"/>
              <a:gd name="connsiteX328" fmla="*/ 6341343 w 7451018"/>
              <a:gd name="connsiteY328" fmla="*/ 2378669 h 3415370"/>
              <a:gd name="connsiteX329" fmla="*/ 6346369 w 7451018"/>
              <a:gd name="connsiteY329" fmla="*/ 2403668 h 3415370"/>
              <a:gd name="connsiteX330" fmla="*/ 6332563 w 7451018"/>
              <a:gd name="connsiteY330" fmla="*/ 2396966 h 3415370"/>
              <a:gd name="connsiteX331" fmla="*/ 6333903 w 7451018"/>
              <a:gd name="connsiteY331" fmla="*/ 2390264 h 3415370"/>
              <a:gd name="connsiteX332" fmla="*/ 6327201 w 7451018"/>
              <a:gd name="connsiteY332" fmla="*/ 2389325 h 3415370"/>
              <a:gd name="connsiteX333" fmla="*/ 6313797 w 7451018"/>
              <a:gd name="connsiteY333" fmla="*/ 2410705 h 3415370"/>
              <a:gd name="connsiteX334" fmla="*/ 6334573 w 7451018"/>
              <a:gd name="connsiteY334" fmla="*/ 2430477 h 3415370"/>
              <a:gd name="connsiteX335" fmla="*/ 6336852 w 7451018"/>
              <a:gd name="connsiteY335" fmla="*/ 2426857 h 3415370"/>
              <a:gd name="connsiteX336" fmla="*/ 6340672 w 7451018"/>
              <a:gd name="connsiteY336" fmla="*/ 2430477 h 3415370"/>
              <a:gd name="connsiteX337" fmla="*/ 6346034 w 7451018"/>
              <a:gd name="connsiteY337" fmla="*/ 2424445 h 3415370"/>
              <a:gd name="connsiteX338" fmla="*/ 6350659 w 7451018"/>
              <a:gd name="connsiteY338" fmla="*/ 2437179 h 3415370"/>
              <a:gd name="connsiteX339" fmla="*/ 6388459 w 7451018"/>
              <a:gd name="connsiteY339" fmla="*/ 2457285 h 3415370"/>
              <a:gd name="connsiteX340" fmla="*/ 6407693 w 7451018"/>
              <a:gd name="connsiteY340" fmla="*/ 2450382 h 3415370"/>
              <a:gd name="connsiteX341" fmla="*/ 6392212 w 7451018"/>
              <a:gd name="connsiteY341" fmla="*/ 2463987 h 3415370"/>
              <a:gd name="connsiteX342" fmla="*/ 6393753 w 7451018"/>
              <a:gd name="connsiteY342" fmla="*/ 2470690 h 3415370"/>
              <a:gd name="connsiteX343" fmla="*/ 6411782 w 7451018"/>
              <a:gd name="connsiteY343" fmla="*/ 2484094 h 3415370"/>
              <a:gd name="connsiteX344" fmla="*/ 6439529 w 7451018"/>
              <a:gd name="connsiteY344" fmla="*/ 2428064 h 3415370"/>
              <a:gd name="connsiteX345" fmla="*/ 6447906 w 7451018"/>
              <a:gd name="connsiteY345" fmla="*/ 2357691 h 3415370"/>
              <a:gd name="connsiteX346" fmla="*/ 6454407 w 7451018"/>
              <a:gd name="connsiteY346" fmla="*/ 2303136 h 3415370"/>
              <a:gd name="connsiteX347" fmla="*/ 5974474 w 7451018"/>
              <a:gd name="connsiteY347" fmla="*/ 2276067 h 3415370"/>
              <a:gd name="connsiteX348" fmla="*/ 5989681 w 7451018"/>
              <a:gd name="connsiteY348" fmla="*/ 2276663 h 3415370"/>
              <a:gd name="connsiteX349" fmla="*/ 5994841 w 7451018"/>
              <a:gd name="connsiteY349" fmla="*/ 2303068 h 3415370"/>
              <a:gd name="connsiteX350" fmla="*/ 5974474 w 7451018"/>
              <a:gd name="connsiteY350" fmla="*/ 2276067 h 3415370"/>
              <a:gd name="connsiteX351" fmla="*/ 6146846 w 7451018"/>
              <a:gd name="connsiteY351" fmla="*/ 2249452 h 3415370"/>
              <a:gd name="connsiteX352" fmla="*/ 6092559 w 7451018"/>
              <a:gd name="connsiteY352" fmla="*/ 2296367 h 3415370"/>
              <a:gd name="connsiteX353" fmla="*/ 6060924 w 7451018"/>
              <a:gd name="connsiteY353" fmla="*/ 2302332 h 3415370"/>
              <a:gd name="connsiteX354" fmla="*/ 6085857 w 7451018"/>
              <a:gd name="connsiteY354" fmla="*/ 2277936 h 3415370"/>
              <a:gd name="connsiteX355" fmla="*/ 6099261 w 7451018"/>
              <a:gd name="connsiteY355" fmla="*/ 2269559 h 3415370"/>
              <a:gd name="connsiteX356" fmla="*/ 6146846 w 7451018"/>
              <a:gd name="connsiteY356" fmla="*/ 2249452 h 3415370"/>
              <a:gd name="connsiteX357" fmla="*/ 5975740 w 7451018"/>
              <a:gd name="connsiteY357" fmla="*/ 2242750 h 3415370"/>
              <a:gd name="connsiteX358" fmla="*/ 5978555 w 7451018"/>
              <a:gd name="connsiteY358" fmla="*/ 2258768 h 3415370"/>
              <a:gd name="connsiteX359" fmla="*/ 5991959 w 7451018"/>
              <a:gd name="connsiteY359" fmla="*/ 2256154 h 3415370"/>
              <a:gd name="connsiteX360" fmla="*/ 5990418 w 7451018"/>
              <a:gd name="connsiteY360" fmla="*/ 2249452 h 3415370"/>
              <a:gd name="connsiteX361" fmla="*/ 6031101 w 7451018"/>
              <a:gd name="connsiteY361" fmla="*/ 2251194 h 3415370"/>
              <a:gd name="connsiteX362" fmla="*/ 6038874 w 7451018"/>
              <a:gd name="connsiteY362" fmla="*/ 2256288 h 3415370"/>
              <a:gd name="connsiteX363" fmla="*/ 6038874 w 7451018"/>
              <a:gd name="connsiteY363" fmla="*/ 2256624 h 3415370"/>
              <a:gd name="connsiteX364" fmla="*/ 6039411 w 7451018"/>
              <a:gd name="connsiteY364" fmla="*/ 2256556 h 3415370"/>
              <a:gd name="connsiteX365" fmla="*/ 6041623 w 7451018"/>
              <a:gd name="connsiteY365" fmla="*/ 2257227 h 3415370"/>
              <a:gd name="connsiteX366" fmla="*/ 6041688 w 7451018"/>
              <a:gd name="connsiteY366" fmla="*/ 2254931 h 3415370"/>
              <a:gd name="connsiteX367" fmla="*/ 6039478 w 7451018"/>
              <a:gd name="connsiteY367" fmla="*/ 2256557 h 3415370"/>
              <a:gd name="connsiteX368" fmla="*/ 6038941 w 7451018"/>
              <a:gd name="connsiteY368" fmla="*/ 2256289 h 3415370"/>
              <a:gd name="connsiteX369" fmla="*/ 6040022 w 7451018"/>
              <a:gd name="connsiteY369" fmla="*/ 2253423 h 3415370"/>
              <a:gd name="connsiteX370" fmla="*/ 6041722 w 7451018"/>
              <a:gd name="connsiteY370" fmla="*/ 2254852 h 3415370"/>
              <a:gd name="connsiteX371" fmla="*/ 6050260 w 7451018"/>
              <a:gd name="connsiteY371" fmla="*/ 2247391 h 3415370"/>
              <a:gd name="connsiteX372" fmla="*/ 6051743 w 7451018"/>
              <a:gd name="connsiteY372" fmla="*/ 2242817 h 3415370"/>
              <a:gd name="connsiteX373" fmla="*/ 6058378 w 7451018"/>
              <a:gd name="connsiteY373" fmla="*/ 2249519 h 3415370"/>
              <a:gd name="connsiteX374" fmla="*/ 6090415 w 7451018"/>
              <a:gd name="connsiteY374" fmla="*/ 2243018 h 3415370"/>
              <a:gd name="connsiteX375" fmla="*/ 6103483 w 7451018"/>
              <a:gd name="connsiteY375" fmla="*/ 2250926 h 3415370"/>
              <a:gd name="connsiteX376" fmla="*/ 6078618 w 7451018"/>
              <a:gd name="connsiteY376" fmla="*/ 2262857 h 3415370"/>
              <a:gd name="connsiteX377" fmla="*/ 6059048 w 7451018"/>
              <a:gd name="connsiteY377" fmla="*/ 2256154 h 3415370"/>
              <a:gd name="connsiteX378" fmla="*/ 6025873 w 7451018"/>
              <a:gd name="connsiteY378" fmla="*/ 2269559 h 3415370"/>
              <a:gd name="connsiteX379" fmla="*/ 6005364 w 7451018"/>
              <a:gd name="connsiteY379" fmla="*/ 2262857 h 3415370"/>
              <a:gd name="connsiteX380" fmla="*/ 5991959 w 7451018"/>
              <a:gd name="connsiteY380" fmla="*/ 2262857 h 3415370"/>
              <a:gd name="connsiteX381" fmla="*/ 5993904 w 7451018"/>
              <a:gd name="connsiteY381" fmla="*/ 2269559 h 3415370"/>
              <a:gd name="connsiteX382" fmla="*/ 5973193 w 7451018"/>
              <a:gd name="connsiteY382" fmla="*/ 2269559 h 3415370"/>
              <a:gd name="connsiteX383" fmla="*/ 5969440 w 7451018"/>
              <a:gd name="connsiteY383" fmla="*/ 2262857 h 3415370"/>
              <a:gd name="connsiteX384" fmla="*/ 5935997 w 7451018"/>
              <a:gd name="connsiteY384" fmla="*/ 2276261 h 3415370"/>
              <a:gd name="connsiteX385" fmla="*/ 5924938 w 7451018"/>
              <a:gd name="connsiteY385" fmla="*/ 2254546 h 3415370"/>
              <a:gd name="connsiteX386" fmla="*/ 5940085 w 7451018"/>
              <a:gd name="connsiteY386" fmla="*/ 2256154 h 3415370"/>
              <a:gd name="connsiteX387" fmla="*/ 5975740 w 7451018"/>
              <a:gd name="connsiteY387" fmla="*/ 2242750 h 3415370"/>
              <a:gd name="connsiteX388" fmla="*/ 6118295 w 7451018"/>
              <a:gd name="connsiteY388" fmla="*/ 2230551 h 3415370"/>
              <a:gd name="connsiteX389" fmla="*/ 6129487 w 7451018"/>
              <a:gd name="connsiteY389" fmla="*/ 2230551 h 3415370"/>
              <a:gd name="connsiteX390" fmla="*/ 6138602 w 7451018"/>
              <a:gd name="connsiteY390" fmla="*/ 2236717 h 3415370"/>
              <a:gd name="connsiteX391" fmla="*/ 6113134 w 7451018"/>
              <a:gd name="connsiteY391" fmla="*/ 2250055 h 3415370"/>
              <a:gd name="connsiteX392" fmla="*/ 6118295 w 7451018"/>
              <a:gd name="connsiteY392" fmla="*/ 2230551 h 3415370"/>
              <a:gd name="connsiteX393" fmla="*/ 5710670 w 7451018"/>
              <a:gd name="connsiteY393" fmla="*/ 2181224 h 3415370"/>
              <a:gd name="connsiteX394" fmla="*/ 5717372 w 7451018"/>
              <a:gd name="connsiteY394" fmla="*/ 2190406 h 3415370"/>
              <a:gd name="connsiteX395" fmla="*/ 5729503 w 7451018"/>
              <a:gd name="connsiteY395" fmla="*/ 2195902 h 3415370"/>
              <a:gd name="connsiteX396" fmla="*/ 5730643 w 7451018"/>
              <a:gd name="connsiteY396" fmla="*/ 2189200 h 3415370"/>
              <a:gd name="connsiteX397" fmla="*/ 5736674 w 7451018"/>
              <a:gd name="connsiteY397" fmla="*/ 2195902 h 3415370"/>
              <a:gd name="connsiteX398" fmla="*/ 5757518 w 7451018"/>
              <a:gd name="connsiteY398" fmla="*/ 2201599 h 3415370"/>
              <a:gd name="connsiteX399" fmla="*/ 5760199 w 7451018"/>
              <a:gd name="connsiteY399" fmla="*/ 2215740 h 3415370"/>
              <a:gd name="connsiteX400" fmla="*/ 5764890 w 7451018"/>
              <a:gd name="connsiteY400" fmla="*/ 2211115 h 3415370"/>
              <a:gd name="connsiteX401" fmla="*/ 5844646 w 7451018"/>
              <a:gd name="connsiteY401" fmla="*/ 2218153 h 3415370"/>
              <a:gd name="connsiteX402" fmla="*/ 5878157 w 7451018"/>
              <a:gd name="connsiteY402" fmla="*/ 2220901 h 3415370"/>
              <a:gd name="connsiteX403" fmla="*/ 5851348 w 7451018"/>
              <a:gd name="connsiteY403" fmla="*/ 2227000 h 3415370"/>
              <a:gd name="connsiteX404" fmla="*/ 5845250 w 7451018"/>
              <a:gd name="connsiteY404" fmla="*/ 2229480 h 3415370"/>
              <a:gd name="connsiteX405" fmla="*/ 5849204 w 7451018"/>
              <a:gd name="connsiteY405" fmla="*/ 2236047 h 3415370"/>
              <a:gd name="connsiteX406" fmla="*/ 5878157 w 7451018"/>
              <a:gd name="connsiteY406" fmla="*/ 2243420 h 3415370"/>
              <a:gd name="connsiteX407" fmla="*/ 5906776 w 7451018"/>
              <a:gd name="connsiteY407" fmla="*/ 2249451 h 3415370"/>
              <a:gd name="connsiteX408" fmla="*/ 5894845 w 7451018"/>
              <a:gd name="connsiteY408" fmla="*/ 2267681 h 3415370"/>
              <a:gd name="connsiteX409" fmla="*/ 5878090 w 7451018"/>
              <a:gd name="connsiteY409" fmla="*/ 2254546 h 3415370"/>
              <a:gd name="connsiteX410" fmla="*/ 5884792 w 7451018"/>
              <a:gd name="connsiteY410" fmla="*/ 2263794 h 3415370"/>
              <a:gd name="connsiteX411" fmla="*/ 5851282 w 7451018"/>
              <a:gd name="connsiteY411" fmla="*/ 2257628 h 3415370"/>
              <a:gd name="connsiteX412" fmla="*/ 5851080 w 7451018"/>
              <a:gd name="connsiteY412" fmla="*/ 2255819 h 3415370"/>
              <a:gd name="connsiteX413" fmla="*/ 5850008 w 7451018"/>
              <a:gd name="connsiteY413" fmla="*/ 2256154 h 3415370"/>
              <a:gd name="connsiteX414" fmla="*/ 5771057 w 7451018"/>
              <a:gd name="connsiteY414" fmla="*/ 2236182 h 3415370"/>
              <a:gd name="connsiteX415" fmla="*/ 5757653 w 7451018"/>
              <a:gd name="connsiteY415" fmla="*/ 2239332 h 3415370"/>
              <a:gd name="connsiteX416" fmla="*/ 5737613 w 7451018"/>
              <a:gd name="connsiteY416" fmla="*/ 2236182 h 3415370"/>
              <a:gd name="connsiteX417" fmla="*/ 5713552 w 7451018"/>
              <a:gd name="connsiteY417" fmla="*/ 2222777 h 3415370"/>
              <a:gd name="connsiteX418" fmla="*/ 5690159 w 7451018"/>
              <a:gd name="connsiteY418" fmla="*/ 2213654 h 3415370"/>
              <a:gd name="connsiteX419" fmla="*/ 5684226 w 7451018"/>
              <a:gd name="connsiteY419" fmla="*/ 2215839 h 3415370"/>
              <a:gd name="connsiteX420" fmla="*/ 5685202 w 7451018"/>
              <a:gd name="connsiteY420" fmla="*/ 2215941 h 3415370"/>
              <a:gd name="connsiteX421" fmla="*/ 5683660 w 7451018"/>
              <a:gd name="connsiteY421" fmla="*/ 2216880 h 3415370"/>
              <a:gd name="connsiteX422" fmla="*/ 5683928 w 7451018"/>
              <a:gd name="connsiteY422" fmla="*/ 2215807 h 3415370"/>
              <a:gd name="connsiteX423" fmla="*/ 5684139 w 7451018"/>
              <a:gd name="connsiteY423" fmla="*/ 2215829 h 3415370"/>
              <a:gd name="connsiteX424" fmla="*/ 5685311 w 7451018"/>
              <a:gd name="connsiteY424" fmla="*/ 2210588 h 3415370"/>
              <a:gd name="connsiteX425" fmla="*/ 5690563 w 7451018"/>
              <a:gd name="connsiteY425" fmla="*/ 2207765 h 3415370"/>
              <a:gd name="connsiteX426" fmla="*/ 5710670 w 7451018"/>
              <a:gd name="connsiteY426" fmla="*/ 2190741 h 3415370"/>
              <a:gd name="connsiteX427" fmla="*/ 5710670 w 7451018"/>
              <a:gd name="connsiteY427" fmla="*/ 2181224 h 3415370"/>
              <a:gd name="connsiteX428" fmla="*/ 6297980 w 7451018"/>
              <a:gd name="connsiteY428" fmla="*/ 2175728 h 3415370"/>
              <a:gd name="connsiteX429" fmla="*/ 6300325 w 7451018"/>
              <a:gd name="connsiteY429" fmla="*/ 2195365 h 3415370"/>
              <a:gd name="connsiteX430" fmla="*/ 6300325 w 7451018"/>
              <a:gd name="connsiteY430" fmla="*/ 2196505 h 3415370"/>
              <a:gd name="connsiteX431" fmla="*/ 6302269 w 7451018"/>
              <a:gd name="connsiteY431" fmla="*/ 2215941 h 3415370"/>
              <a:gd name="connsiteX432" fmla="*/ 6288463 w 7451018"/>
              <a:gd name="connsiteY432" fmla="*/ 2222643 h 3415370"/>
              <a:gd name="connsiteX433" fmla="*/ 6286921 w 7451018"/>
              <a:gd name="connsiteY433" fmla="*/ 2195835 h 3415370"/>
              <a:gd name="connsiteX434" fmla="*/ 6297980 w 7451018"/>
              <a:gd name="connsiteY434" fmla="*/ 2175728 h 3415370"/>
              <a:gd name="connsiteX435" fmla="*/ 5978421 w 7451018"/>
              <a:gd name="connsiteY435" fmla="*/ 2175728 h 3415370"/>
              <a:gd name="connsiteX436" fmla="*/ 5978689 w 7451018"/>
              <a:gd name="connsiteY436" fmla="*/ 2176666 h 3415370"/>
              <a:gd name="connsiteX437" fmla="*/ 5978421 w 7451018"/>
              <a:gd name="connsiteY437" fmla="*/ 2179012 h 3415370"/>
              <a:gd name="connsiteX438" fmla="*/ 5978421 w 7451018"/>
              <a:gd name="connsiteY438" fmla="*/ 2175728 h 3415370"/>
              <a:gd name="connsiteX439" fmla="*/ 4329893 w 7451018"/>
              <a:gd name="connsiteY439" fmla="*/ 2166881 h 3415370"/>
              <a:gd name="connsiteX440" fmla="*/ 4336595 w 7451018"/>
              <a:gd name="connsiteY440" fmla="*/ 2167887 h 3415370"/>
              <a:gd name="connsiteX441" fmla="*/ 4332574 w 7451018"/>
              <a:gd name="connsiteY441" fmla="*/ 2182364 h 3415370"/>
              <a:gd name="connsiteX442" fmla="*/ 4323191 w 7451018"/>
              <a:gd name="connsiteY442" fmla="*/ 2181157 h 3415370"/>
              <a:gd name="connsiteX443" fmla="*/ 4329893 w 7451018"/>
              <a:gd name="connsiteY443" fmla="*/ 2166881 h 3415370"/>
              <a:gd name="connsiteX444" fmla="*/ 2836467 w 7451018"/>
              <a:gd name="connsiteY444" fmla="*/ 2140274 h 3415370"/>
              <a:gd name="connsiteX445" fmla="*/ 2836467 w 7451018"/>
              <a:gd name="connsiteY445" fmla="*/ 2140274 h 3415370"/>
              <a:gd name="connsiteX446" fmla="*/ 6119234 w 7451018"/>
              <a:gd name="connsiteY446" fmla="*/ 2122111 h 3415370"/>
              <a:gd name="connsiteX447" fmla="*/ 6137598 w 7451018"/>
              <a:gd name="connsiteY447" fmla="*/ 2122111 h 3415370"/>
              <a:gd name="connsiteX448" fmla="*/ 6119234 w 7451018"/>
              <a:gd name="connsiteY448" fmla="*/ 2122111 h 3415370"/>
              <a:gd name="connsiteX449" fmla="*/ 6180220 w 7451018"/>
              <a:gd name="connsiteY449" fmla="*/ 2113525 h 3415370"/>
              <a:gd name="connsiteX450" fmla="*/ 6184512 w 7451018"/>
              <a:gd name="connsiteY450" fmla="*/ 2115678 h 3415370"/>
              <a:gd name="connsiteX451" fmla="*/ 6219966 w 7451018"/>
              <a:gd name="connsiteY451" fmla="*/ 2141950 h 3415370"/>
              <a:gd name="connsiteX452" fmla="*/ 6222848 w 7451018"/>
              <a:gd name="connsiteY452" fmla="*/ 2148920 h 3415370"/>
              <a:gd name="connsiteX453" fmla="*/ 6197514 w 7451018"/>
              <a:gd name="connsiteY453" fmla="*/ 2128814 h 3415370"/>
              <a:gd name="connsiteX454" fmla="*/ 6177675 w 7451018"/>
              <a:gd name="connsiteY454" fmla="*/ 2128814 h 3415370"/>
              <a:gd name="connsiteX455" fmla="*/ 6171308 w 7451018"/>
              <a:gd name="connsiteY455" fmla="*/ 2135516 h 3415370"/>
              <a:gd name="connsiteX456" fmla="*/ 6158909 w 7451018"/>
              <a:gd name="connsiteY456" fmla="*/ 2142218 h 3415370"/>
              <a:gd name="connsiteX457" fmla="*/ 6159580 w 7451018"/>
              <a:gd name="connsiteY457" fmla="*/ 2130153 h 3415370"/>
              <a:gd name="connsiteX458" fmla="*/ 6152878 w 7451018"/>
              <a:gd name="connsiteY458" fmla="*/ 2128814 h 3415370"/>
              <a:gd name="connsiteX459" fmla="*/ 6153749 w 7451018"/>
              <a:gd name="connsiteY459" fmla="*/ 2135516 h 3415370"/>
              <a:gd name="connsiteX460" fmla="*/ 6148387 w 7451018"/>
              <a:gd name="connsiteY460" fmla="*/ 2129014 h 3415370"/>
              <a:gd name="connsiteX461" fmla="*/ 6148388 w 7451018"/>
              <a:gd name="connsiteY461" fmla="*/ 2129014 h 3415370"/>
              <a:gd name="connsiteX462" fmla="*/ 6153389 w 7451018"/>
              <a:gd name="connsiteY462" fmla="*/ 2124733 h 3415370"/>
              <a:gd name="connsiteX463" fmla="*/ 6155626 w 7451018"/>
              <a:gd name="connsiteY463" fmla="*/ 2122112 h 3415370"/>
              <a:gd name="connsiteX464" fmla="*/ 6159580 w 7451018"/>
              <a:gd name="connsiteY464" fmla="*/ 2122112 h 3415370"/>
              <a:gd name="connsiteX465" fmla="*/ 6180220 w 7451018"/>
              <a:gd name="connsiteY465" fmla="*/ 2113525 h 3415370"/>
              <a:gd name="connsiteX466" fmla="*/ 5748981 w 7451018"/>
              <a:gd name="connsiteY466" fmla="*/ 2112712 h 3415370"/>
              <a:gd name="connsiteX467" fmla="*/ 5757451 w 7451018"/>
              <a:gd name="connsiteY467" fmla="*/ 2120369 h 3415370"/>
              <a:gd name="connsiteX468" fmla="*/ 5750749 w 7451018"/>
              <a:gd name="connsiteY468" fmla="*/ 2130020 h 3415370"/>
              <a:gd name="connsiteX469" fmla="*/ 5730643 w 7451018"/>
              <a:gd name="connsiteY469" fmla="*/ 2130020 h 3415370"/>
              <a:gd name="connsiteX470" fmla="*/ 5734530 w 7451018"/>
              <a:gd name="connsiteY470" fmla="*/ 2129283 h 3415370"/>
              <a:gd name="connsiteX471" fmla="*/ 5734999 w 7451018"/>
              <a:gd name="connsiteY471" fmla="*/ 2122112 h 3415370"/>
              <a:gd name="connsiteX472" fmla="*/ 5730643 w 7451018"/>
              <a:gd name="connsiteY472" fmla="*/ 2124055 h 3415370"/>
              <a:gd name="connsiteX473" fmla="*/ 5737345 w 7451018"/>
              <a:gd name="connsiteY473" fmla="*/ 2115410 h 3415370"/>
              <a:gd name="connsiteX474" fmla="*/ 5748981 w 7451018"/>
              <a:gd name="connsiteY474" fmla="*/ 2112712 h 3415370"/>
              <a:gd name="connsiteX475" fmla="*/ 6618477 w 7451018"/>
              <a:gd name="connsiteY475" fmla="*/ 2102005 h 3415370"/>
              <a:gd name="connsiteX476" fmla="*/ 6628128 w 7451018"/>
              <a:gd name="connsiteY476" fmla="*/ 2107634 h 3415370"/>
              <a:gd name="connsiteX477" fmla="*/ 6630809 w 7451018"/>
              <a:gd name="connsiteY477" fmla="*/ 2108707 h 3415370"/>
              <a:gd name="connsiteX478" fmla="*/ 6676652 w 7451018"/>
              <a:gd name="connsiteY478" fmla="*/ 2167484 h 3415370"/>
              <a:gd name="connsiteX479" fmla="*/ 6668341 w 7451018"/>
              <a:gd name="connsiteY479" fmla="*/ 2156694 h 3415370"/>
              <a:gd name="connsiteX480" fmla="*/ 6602324 w 7451018"/>
              <a:gd name="connsiteY480" fmla="*/ 2200726 h 3415370"/>
              <a:gd name="connsiteX481" fmla="*/ 6602593 w 7451018"/>
              <a:gd name="connsiteY481" fmla="*/ 2195834 h 3415370"/>
              <a:gd name="connsiteX482" fmla="*/ 6583156 w 7451018"/>
              <a:gd name="connsiteY482" fmla="*/ 2182363 h 3415370"/>
              <a:gd name="connsiteX483" fmla="*/ 6610635 w 7451018"/>
              <a:gd name="connsiteY483" fmla="*/ 2182430 h 3415370"/>
              <a:gd name="connsiteX484" fmla="*/ 6620956 w 7451018"/>
              <a:gd name="connsiteY484" fmla="*/ 2169026 h 3415370"/>
              <a:gd name="connsiteX485" fmla="*/ 6621962 w 7451018"/>
              <a:gd name="connsiteY485" fmla="*/ 2182430 h 3415370"/>
              <a:gd name="connsiteX486" fmla="*/ 6639253 w 7451018"/>
              <a:gd name="connsiteY486" fmla="*/ 2169026 h 3415370"/>
              <a:gd name="connsiteX487" fmla="*/ 6635568 w 7451018"/>
              <a:gd name="connsiteY487" fmla="*/ 2167886 h 3415370"/>
              <a:gd name="connsiteX488" fmla="*/ 6649307 w 7451018"/>
              <a:gd name="connsiteY488" fmla="*/ 2169026 h 3415370"/>
              <a:gd name="connsiteX489" fmla="*/ 6656478 w 7451018"/>
              <a:gd name="connsiteY489" fmla="*/ 2148919 h 3415370"/>
              <a:gd name="connsiteX490" fmla="*/ 6663917 w 7451018"/>
              <a:gd name="connsiteY490" fmla="*/ 2152136 h 3415370"/>
              <a:gd name="connsiteX491" fmla="*/ 6614992 w 7451018"/>
              <a:gd name="connsiteY491" fmla="*/ 2108707 h 3415370"/>
              <a:gd name="connsiteX492" fmla="*/ 6618477 w 7451018"/>
              <a:gd name="connsiteY492" fmla="*/ 2102005 h 3415370"/>
              <a:gd name="connsiteX493" fmla="*/ 5570796 w 7451018"/>
              <a:gd name="connsiteY493" fmla="*/ 2095370 h 3415370"/>
              <a:gd name="connsiteX494" fmla="*/ 5589897 w 7451018"/>
              <a:gd name="connsiteY494" fmla="*/ 2127138 h 3415370"/>
              <a:gd name="connsiteX495" fmla="*/ 5590634 w 7451018"/>
              <a:gd name="connsiteY495" fmla="*/ 2135584 h 3415370"/>
              <a:gd name="connsiteX496" fmla="*/ 5577700 w 7451018"/>
              <a:gd name="connsiteY496" fmla="*/ 2108775 h 3415370"/>
              <a:gd name="connsiteX497" fmla="*/ 5570059 w 7451018"/>
              <a:gd name="connsiteY497" fmla="*/ 2107501 h 3415370"/>
              <a:gd name="connsiteX498" fmla="*/ 5570058 w 7451018"/>
              <a:gd name="connsiteY498" fmla="*/ 2107431 h 3415370"/>
              <a:gd name="connsiteX499" fmla="*/ 5569950 w 7451018"/>
              <a:gd name="connsiteY499" fmla="*/ 2100305 h 3415370"/>
              <a:gd name="connsiteX500" fmla="*/ 5570796 w 7451018"/>
              <a:gd name="connsiteY500" fmla="*/ 2095370 h 3415370"/>
              <a:gd name="connsiteX501" fmla="*/ 6148958 w 7451018"/>
              <a:gd name="connsiteY501" fmla="*/ 2077601 h 3415370"/>
              <a:gd name="connsiteX502" fmla="*/ 6157168 w 7451018"/>
              <a:gd name="connsiteY502" fmla="*/ 2081899 h 3415370"/>
              <a:gd name="connsiteX503" fmla="*/ 6165545 w 7451018"/>
              <a:gd name="connsiteY503" fmla="*/ 2088601 h 3415370"/>
              <a:gd name="connsiteX504" fmla="*/ 6163267 w 7451018"/>
              <a:gd name="connsiteY504" fmla="*/ 2095303 h 3415370"/>
              <a:gd name="connsiteX505" fmla="*/ 6156632 w 7451018"/>
              <a:gd name="connsiteY505" fmla="*/ 2088601 h 3415370"/>
              <a:gd name="connsiteX506" fmla="*/ 6147248 w 7451018"/>
              <a:gd name="connsiteY506" fmla="*/ 2090478 h 3415370"/>
              <a:gd name="connsiteX507" fmla="*/ 6146176 w 7451018"/>
              <a:gd name="connsiteY507" fmla="*/ 2086323 h 3415370"/>
              <a:gd name="connsiteX508" fmla="*/ 6148958 w 7451018"/>
              <a:gd name="connsiteY508" fmla="*/ 2077601 h 3415370"/>
              <a:gd name="connsiteX509" fmla="*/ 5549685 w 7451018"/>
              <a:gd name="connsiteY509" fmla="*/ 2075598 h 3415370"/>
              <a:gd name="connsiteX510" fmla="*/ 5569791 w 7451018"/>
              <a:gd name="connsiteY510" fmla="*/ 2091349 h 3415370"/>
              <a:gd name="connsiteX511" fmla="*/ 5549685 w 7451018"/>
              <a:gd name="connsiteY511" fmla="*/ 2075598 h 3415370"/>
              <a:gd name="connsiteX512" fmla="*/ 6257163 w 7451018"/>
              <a:gd name="connsiteY512" fmla="*/ 2059932 h 3415370"/>
              <a:gd name="connsiteX513" fmla="*/ 6286920 w 7451018"/>
              <a:gd name="connsiteY513" fmla="*/ 2088601 h 3415370"/>
              <a:gd name="connsiteX514" fmla="*/ 6286920 w 7451018"/>
              <a:gd name="connsiteY514" fmla="*/ 2097582 h 3415370"/>
              <a:gd name="connsiteX515" fmla="*/ 6293287 w 7451018"/>
              <a:gd name="connsiteY515" fmla="*/ 2107970 h 3415370"/>
              <a:gd name="connsiteX516" fmla="*/ 6294493 w 7451018"/>
              <a:gd name="connsiteY516" fmla="*/ 2102006 h 3415370"/>
              <a:gd name="connsiteX517" fmla="*/ 6297107 w 7451018"/>
              <a:gd name="connsiteY517" fmla="*/ 2102006 h 3415370"/>
              <a:gd name="connsiteX518" fmla="*/ 6300324 w 7451018"/>
              <a:gd name="connsiteY518" fmla="*/ 2117956 h 3415370"/>
              <a:gd name="connsiteX519" fmla="*/ 6307027 w 7451018"/>
              <a:gd name="connsiteY519" fmla="*/ 2128814 h 3415370"/>
              <a:gd name="connsiteX520" fmla="*/ 6313595 w 7451018"/>
              <a:gd name="connsiteY520" fmla="*/ 2127473 h 3415370"/>
              <a:gd name="connsiteX521" fmla="*/ 6321235 w 7451018"/>
              <a:gd name="connsiteY521" fmla="*/ 2115410 h 3415370"/>
              <a:gd name="connsiteX522" fmla="*/ 6322039 w 7451018"/>
              <a:gd name="connsiteY522" fmla="*/ 2120034 h 3415370"/>
              <a:gd name="connsiteX523" fmla="*/ 6333835 w 7451018"/>
              <a:gd name="connsiteY523" fmla="*/ 2109646 h 3415370"/>
              <a:gd name="connsiteX524" fmla="*/ 6330753 w 7451018"/>
              <a:gd name="connsiteY524" fmla="*/ 2101335 h 3415370"/>
              <a:gd name="connsiteX525" fmla="*/ 6346703 w 7451018"/>
              <a:gd name="connsiteY525" fmla="*/ 2095504 h 3415370"/>
              <a:gd name="connsiteX526" fmla="*/ 6345497 w 7451018"/>
              <a:gd name="connsiteY526" fmla="*/ 2095303 h 3415370"/>
              <a:gd name="connsiteX527" fmla="*/ 6386916 w 7451018"/>
              <a:gd name="connsiteY527" fmla="*/ 2095303 h 3415370"/>
              <a:gd name="connsiteX528" fmla="*/ 6400857 w 7451018"/>
              <a:gd name="connsiteY528" fmla="*/ 2103681 h 3415370"/>
              <a:gd name="connsiteX529" fmla="*/ 6455982 w 7451018"/>
              <a:gd name="connsiteY529" fmla="*/ 2118476 h 3415370"/>
              <a:gd name="connsiteX530" fmla="*/ 6506192 w 7451018"/>
              <a:gd name="connsiteY530" fmla="*/ 2143580 h 3415370"/>
              <a:gd name="connsiteX531" fmla="*/ 6505478 w 7451018"/>
              <a:gd name="connsiteY531" fmla="*/ 2142218 h 3415370"/>
              <a:gd name="connsiteX532" fmla="*/ 6508024 w 7451018"/>
              <a:gd name="connsiteY532" fmla="*/ 2144429 h 3415370"/>
              <a:gd name="connsiteX533" fmla="*/ 6506322 w 7451018"/>
              <a:gd name="connsiteY533" fmla="*/ 2143673 h 3415370"/>
              <a:gd name="connsiteX534" fmla="*/ 6511258 w 7451018"/>
              <a:gd name="connsiteY534" fmla="*/ 2149473 h 3415370"/>
              <a:gd name="connsiteX535" fmla="*/ 6514726 w 7451018"/>
              <a:gd name="connsiteY535" fmla="*/ 2149189 h 3415370"/>
              <a:gd name="connsiteX536" fmla="*/ 6514733 w 7451018"/>
              <a:gd name="connsiteY536" fmla="*/ 2149194 h 3415370"/>
              <a:gd name="connsiteX537" fmla="*/ 6520499 w 7451018"/>
              <a:gd name="connsiteY537" fmla="*/ 2153712 h 3415370"/>
              <a:gd name="connsiteX538" fmla="*/ 6521495 w 7451018"/>
              <a:gd name="connsiteY538" fmla="*/ 2155623 h 3415370"/>
              <a:gd name="connsiteX539" fmla="*/ 6567941 w 7451018"/>
              <a:gd name="connsiteY539" fmla="*/ 2196237 h 3415370"/>
              <a:gd name="connsiteX540" fmla="*/ 6555610 w 7451018"/>
              <a:gd name="connsiteY540" fmla="*/ 2216880 h 3415370"/>
              <a:gd name="connsiteX541" fmla="*/ 6601787 w 7451018"/>
              <a:gd name="connsiteY541" fmla="*/ 2268755 h 3415370"/>
              <a:gd name="connsiteX542" fmla="*/ 6620152 w 7451018"/>
              <a:gd name="connsiteY542" fmla="*/ 2287386 h 3415370"/>
              <a:gd name="connsiteX543" fmla="*/ 6615527 w 7451018"/>
              <a:gd name="connsiteY543" fmla="*/ 2290134 h 3415370"/>
              <a:gd name="connsiteX544" fmla="*/ 6635499 w 7451018"/>
              <a:gd name="connsiteY544" fmla="*/ 2296300 h 3415370"/>
              <a:gd name="connsiteX545" fmla="*/ 6630874 w 7451018"/>
              <a:gd name="connsiteY545" fmla="*/ 2303471 h 3415370"/>
              <a:gd name="connsiteX546" fmla="*/ 6633556 w 7451018"/>
              <a:gd name="connsiteY546" fmla="*/ 2309704 h 3415370"/>
              <a:gd name="connsiteX547" fmla="*/ 6611103 w 7451018"/>
              <a:gd name="connsiteY547" fmla="*/ 2303002 h 3415370"/>
              <a:gd name="connsiteX548" fmla="*/ 6536240 w 7451018"/>
              <a:gd name="connsiteY548" fmla="*/ 2249385 h 3415370"/>
              <a:gd name="connsiteX549" fmla="*/ 6505411 w 7451018"/>
              <a:gd name="connsiteY549" fmla="*/ 2235981 h 3415370"/>
              <a:gd name="connsiteX550" fmla="*/ 6494486 w 7451018"/>
              <a:gd name="connsiteY550" fmla="*/ 2242683 h 3415370"/>
              <a:gd name="connsiteX551" fmla="*/ 6487985 w 7451018"/>
              <a:gd name="connsiteY551" fmla="*/ 2249117 h 3415370"/>
              <a:gd name="connsiteX552" fmla="*/ 6486845 w 7451018"/>
              <a:gd name="connsiteY552" fmla="*/ 2249385 h 3415370"/>
              <a:gd name="connsiteX553" fmla="*/ 6488119 w 7451018"/>
              <a:gd name="connsiteY553" fmla="*/ 2256288 h 3415370"/>
              <a:gd name="connsiteX554" fmla="*/ 6488052 w 7451018"/>
              <a:gd name="connsiteY554" fmla="*/ 2258366 h 3415370"/>
              <a:gd name="connsiteX555" fmla="*/ 6487851 w 7451018"/>
              <a:gd name="connsiteY555" fmla="*/ 2262789 h 3415370"/>
              <a:gd name="connsiteX556" fmla="*/ 6486711 w 7451018"/>
              <a:gd name="connsiteY556" fmla="*/ 2259439 h 3415370"/>
              <a:gd name="connsiteX557" fmla="*/ 6481216 w 7451018"/>
              <a:gd name="connsiteY557" fmla="*/ 2262789 h 3415370"/>
              <a:gd name="connsiteX558" fmla="*/ 6426593 w 7451018"/>
              <a:gd name="connsiteY558" fmla="*/ 2276194 h 3415370"/>
              <a:gd name="connsiteX559" fmla="*/ 6411916 w 7451018"/>
              <a:gd name="connsiteY559" fmla="*/ 2256087 h 3415370"/>
              <a:gd name="connsiteX560" fmla="*/ 6389463 w 7451018"/>
              <a:gd name="connsiteY560" fmla="*/ 2256087 h 3415370"/>
              <a:gd name="connsiteX561" fmla="*/ 6360108 w 7451018"/>
              <a:gd name="connsiteY561" fmla="*/ 2256087 h 3415370"/>
              <a:gd name="connsiteX562" fmla="*/ 6381019 w 7451018"/>
              <a:gd name="connsiteY562" fmla="*/ 2229279 h 3415370"/>
              <a:gd name="connsiteX563" fmla="*/ 6374048 w 7451018"/>
              <a:gd name="connsiteY563" fmla="*/ 2194361 h 3415370"/>
              <a:gd name="connsiteX564" fmla="*/ 6367346 w 7451018"/>
              <a:gd name="connsiteY564" fmla="*/ 2182230 h 3415370"/>
              <a:gd name="connsiteX565" fmla="*/ 6315807 w 7451018"/>
              <a:gd name="connsiteY565" fmla="*/ 2155623 h 3415370"/>
              <a:gd name="connsiteX566" fmla="*/ 6309171 w 7451018"/>
              <a:gd name="connsiteY566" fmla="*/ 2162325 h 3415370"/>
              <a:gd name="connsiteX567" fmla="*/ 6286920 w 7451018"/>
              <a:gd name="connsiteY567" fmla="*/ 2145569 h 3415370"/>
              <a:gd name="connsiteX568" fmla="*/ 6276197 w 7451018"/>
              <a:gd name="connsiteY568" fmla="*/ 2135985 h 3415370"/>
              <a:gd name="connsiteX569" fmla="*/ 6271036 w 7451018"/>
              <a:gd name="connsiteY569" fmla="*/ 2148921 h 3415370"/>
              <a:gd name="connsiteX570" fmla="*/ 6260112 w 7451018"/>
              <a:gd name="connsiteY570" fmla="*/ 2149524 h 3415370"/>
              <a:gd name="connsiteX571" fmla="*/ 6240005 w 7451018"/>
              <a:gd name="connsiteY571" fmla="*/ 2120972 h 3415370"/>
              <a:gd name="connsiteX572" fmla="*/ 6240005 w 7451018"/>
              <a:gd name="connsiteY572" fmla="*/ 2115878 h 3415370"/>
              <a:gd name="connsiteX573" fmla="*/ 6258637 w 7451018"/>
              <a:gd name="connsiteY573" fmla="*/ 2114806 h 3415370"/>
              <a:gd name="connsiteX574" fmla="*/ 6278878 w 7451018"/>
              <a:gd name="connsiteY574" fmla="*/ 2107769 h 3415370"/>
              <a:gd name="connsiteX575" fmla="*/ 6253343 w 7451018"/>
              <a:gd name="connsiteY575" fmla="*/ 2102006 h 3415370"/>
              <a:gd name="connsiteX576" fmla="*/ 6247042 w 7451018"/>
              <a:gd name="connsiteY576" fmla="*/ 2102006 h 3415370"/>
              <a:gd name="connsiteX577" fmla="*/ 6213331 w 7451018"/>
              <a:gd name="connsiteY577" fmla="*/ 2075197 h 3415370"/>
              <a:gd name="connsiteX578" fmla="*/ 6206494 w 7451018"/>
              <a:gd name="connsiteY578" fmla="*/ 2072047 h 3415370"/>
              <a:gd name="connsiteX579" fmla="*/ 6206494 w 7451018"/>
              <a:gd name="connsiteY579" fmla="*/ 2067958 h 3415370"/>
              <a:gd name="connsiteX580" fmla="*/ 6257163 w 7451018"/>
              <a:gd name="connsiteY580" fmla="*/ 2059932 h 3415370"/>
              <a:gd name="connsiteX581" fmla="*/ 5556119 w 7451018"/>
              <a:gd name="connsiteY581" fmla="*/ 2041686 h 3415370"/>
              <a:gd name="connsiteX582" fmla="*/ 5556990 w 7451018"/>
              <a:gd name="connsiteY582" fmla="*/ 2048388 h 3415370"/>
              <a:gd name="connsiteX583" fmla="*/ 5549752 w 7451018"/>
              <a:gd name="connsiteY583" fmla="*/ 2064943 h 3415370"/>
              <a:gd name="connsiteX584" fmla="*/ 5543050 w 7451018"/>
              <a:gd name="connsiteY584" fmla="*/ 2046579 h 3415370"/>
              <a:gd name="connsiteX585" fmla="*/ 5556119 w 7451018"/>
              <a:gd name="connsiteY585" fmla="*/ 2041686 h 3415370"/>
              <a:gd name="connsiteX586" fmla="*/ 5519259 w 7451018"/>
              <a:gd name="connsiteY586" fmla="*/ 2007795 h 3415370"/>
              <a:gd name="connsiteX587" fmla="*/ 5536280 w 7451018"/>
              <a:gd name="connsiteY587" fmla="*/ 2023054 h 3415370"/>
              <a:gd name="connsiteX588" fmla="*/ 5536213 w 7451018"/>
              <a:gd name="connsiteY588" fmla="*/ 2034983 h 3415370"/>
              <a:gd name="connsiteX589" fmla="*/ 5529578 w 7451018"/>
              <a:gd name="connsiteY589" fmla="*/ 2035318 h 3415370"/>
              <a:gd name="connsiteX590" fmla="*/ 5522876 w 7451018"/>
              <a:gd name="connsiteY590" fmla="*/ 2023188 h 3415370"/>
              <a:gd name="connsiteX591" fmla="*/ 5522876 w 7451018"/>
              <a:gd name="connsiteY591" fmla="*/ 2019971 h 3415370"/>
              <a:gd name="connsiteX592" fmla="*/ 5519190 w 7451018"/>
              <a:gd name="connsiteY592" fmla="*/ 2014877 h 3415370"/>
              <a:gd name="connsiteX593" fmla="*/ 5516174 w 7451018"/>
              <a:gd name="connsiteY593" fmla="*/ 2012934 h 3415370"/>
              <a:gd name="connsiteX594" fmla="*/ 5519259 w 7451018"/>
              <a:gd name="connsiteY594" fmla="*/ 2007795 h 3415370"/>
              <a:gd name="connsiteX595" fmla="*/ 6093363 w 7451018"/>
              <a:gd name="connsiteY595" fmla="*/ 2001405 h 3415370"/>
              <a:gd name="connsiteX596" fmla="*/ 6099328 w 7451018"/>
              <a:gd name="connsiteY596" fmla="*/ 2004690 h 3415370"/>
              <a:gd name="connsiteX597" fmla="*/ 6079490 w 7451018"/>
              <a:gd name="connsiteY597" fmla="*/ 2041618 h 3415370"/>
              <a:gd name="connsiteX598" fmla="*/ 5998796 w 7451018"/>
              <a:gd name="connsiteY598" fmla="*/ 2041484 h 3415370"/>
              <a:gd name="connsiteX599" fmla="*/ 6010457 w 7451018"/>
              <a:gd name="connsiteY599" fmla="*/ 2081831 h 3415370"/>
              <a:gd name="connsiteX600" fmla="*/ 6065817 w 7451018"/>
              <a:gd name="connsiteY600" fmla="*/ 2075062 h 3415370"/>
              <a:gd name="connsiteX601" fmla="*/ 6052413 w 7451018"/>
              <a:gd name="connsiteY601" fmla="*/ 2074056 h 3415370"/>
              <a:gd name="connsiteX602" fmla="*/ 6052413 w 7451018"/>
              <a:gd name="connsiteY602" fmla="*/ 2075196 h 3415370"/>
              <a:gd name="connsiteX603" fmla="*/ 6052345 w 7451018"/>
              <a:gd name="connsiteY603" fmla="*/ 2075330 h 3415370"/>
              <a:gd name="connsiteX604" fmla="*/ 6032306 w 7451018"/>
              <a:gd name="connsiteY604" fmla="*/ 2092354 h 3415370"/>
              <a:gd name="connsiteX605" fmla="*/ 6025604 w 7451018"/>
              <a:gd name="connsiteY605" fmla="*/ 2098520 h 3415370"/>
              <a:gd name="connsiteX606" fmla="*/ 6039009 w 7451018"/>
              <a:gd name="connsiteY606" fmla="*/ 2116883 h 3415370"/>
              <a:gd name="connsiteX607" fmla="*/ 6052413 w 7451018"/>
              <a:gd name="connsiteY607" fmla="*/ 2126065 h 3415370"/>
              <a:gd name="connsiteX608" fmla="*/ 6052413 w 7451018"/>
              <a:gd name="connsiteY608" fmla="*/ 2146372 h 3415370"/>
              <a:gd name="connsiteX609" fmla="*/ 6059115 w 7451018"/>
              <a:gd name="connsiteY609" fmla="*/ 2153611 h 3415370"/>
              <a:gd name="connsiteX610" fmla="*/ 6058780 w 7451018"/>
              <a:gd name="connsiteY610" fmla="*/ 2175728 h 3415370"/>
              <a:gd name="connsiteX611" fmla="*/ 6065817 w 7451018"/>
              <a:gd name="connsiteY611" fmla="*/ 2177068 h 3415370"/>
              <a:gd name="connsiteX612" fmla="*/ 6057037 w 7451018"/>
              <a:gd name="connsiteY612" fmla="*/ 2182430 h 3415370"/>
              <a:gd name="connsiteX613" fmla="*/ 6052413 w 7451018"/>
              <a:gd name="connsiteY613" fmla="*/ 2190338 h 3415370"/>
              <a:gd name="connsiteX614" fmla="*/ 6044973 w 7451018"/>
              <a:gd name="connsiteY614" fmla="*/ 2189132 h 3415370"/>
              <a:gd name="connsiteX615" fmla="*/ 6040617 w 7451018"/>
              <a:gd name="connsiteY615" fmla="*/ 2169026 h 3415370"/>
              <a:gd name="connsiteX616" fmla="*/ 6024196 w 7451018"/>
              <a:gd name="connsiteY616" fmla="*/ 2169026 h 3415370"/>
              <a:gd name="connsiteX617" fmla="*/ 6025537 w 7451018"/>
              <a:gd name="connsiteY617" fmla="*/ 2153611 h 3415370"/>
              <a:gd name="connsiteX618" fmla="*/ 6021583 w 7451018"/>
              <a:gd name="connsiteY618" fmla="*/ 2148920 h 3415370"/>
              <a:gd name="connsiteX619" fmla="*/ 6019840 w 7451018"/>
              <a:gd name="connsiteY619" fmla="*/ 2148852 h 3415370"/>
              <a:gd name="connsiteX620" fmla="*/ 6019840 w 7451018"/>
              <a:gd name="connsiteY620" fmla="*/ 2148920 h 3415370"/>
              <a:gd name="connsiteX621" fmla="*/ 6013942 w 7451018"/>
              <a:gd name="connsiteY621" fmla="*/ 2115409 h 3415370"/>
              <a:gd name="connsiteX622" fmla="*/ 5998728 w 7451018"/>
              <a:gd name="connsiteY622" fmla="*/ 2123049 h 3415370"/>
              <a:gd name="connsiteX623" fmla="*/ 5998728 w 7451018"/>
              <a:gd name="connsiteY623" fmla="*/ 2173114 h 3415370"/>
              <a:gd name="connsiteX624" fmla="*/ 5978689 w 7451018"/>
              <a:gd name="connsiteY624" fmla="*/ 2176666 h 3415370"/>
              <a:gd name="connsiteX625" fmla="*/ 5985324 w 7451018"/>
              <a:gd name="connsiteY625" fmla="*/ 2169026 h 3415370"/>
              <a:gd name="connsiteX626" fmla="*/ 5976075 w 7451018"/>
              <a:gd name="connsiteY626" fmla="*/ 2162457 h 3415370"/>
              <a:gd name="connsiteX627" fmla="*/ 5985324 w 7451018"/>
              <a:gd name="connsiteY627" fmla="*/ 2156761 h 3415370"/>
              <a:gd name="connsiteX628" fmla="*/ 5982576 w 7451018"/>
              <a:gd name="connsiteY628" fmla="*/ 2135917 h 3415370"/>
              <a:gd name="connsiteX629" fmla="*/ 5965217 w 7451018"/>
              <a:gd name="connsiteY629" fmla="*/ 2126132 h 3415370"/>
              <a:gd name="connsiteX630" fmla="*/ 5971987 w 7451018"/>
              <a:gd name="connsiteY630" fmla="*/ 2122178 h 3415370"/>
              <a:gd name="connsiteX631" fmla="*/ 5973058 w 7451018"/>
              <a:gd name="connsiteY631" fmla="*/ 2108908 h 3415370"/>
              <a:gd name="connsiteX632" fmla="*/ 5971987 w 7451018"/>
              <a:gd name="connsiteY632" fmla="*/ 2105758 h 3415370"/>
              <a:gd name="connsiteX633" fmla="*/ 5989010 w 7451018"/>
              <a:gd name="connsiteY633" fmla="*/ 2055157 h 3415370"/>
              <a:gd name="connsiteX634" fmla="*/ 5985391 w 7451018"/>
              <a:gd name="connsiteY634" fmla="*/ 2048656 h 3415370"/>
              <a:gd name="connsiteX635" fmla="*/ 5991356 w 7451018"/>
              <a:gd name="connsiteY635" fmla="*/ 2047114 h 3415370"/>
              <a:gd name="connsiteX636" fmla="*/ 5985391 w 7451018"/>
              <a:gd name="connsiteY636" fmla="*/ 2042490 h 3415370"/>
              <a:gd name="connsiteX637" fmla="*/ 5998796 w 7451018"/>
              <a:gd name="connsiteY637" fmla="*/ 2021579 h 3415370"/>
              <a:gd name="connsiteX638" fmla="*/ 6005498 w 7451018"/>
              <a:gd name="connsiteY638" fmla="*/ 2022049 h 3415370"/>
              <a:gd name="connsiteX639" fmla="*/ 6005163 w 7451018"/>
              <a:gd name="connsiteY639" fmla="*/ 2024998 h 3415370"/>
              <a:gd name="connsiteX640" fmla="*/ 6012200 w 7451018"/>
              <a:gd name="connsiteY640" fmla="*/ 2020105 h 3415370"/>
              <a:gd name="connsiteX641" fmla="*/ 6005498 w 7451018"/>
              <a:gd name="connsiteY641" fmla="*/ 2018965 h 3415370"/>
              <a:gd name="connsiteX642" fmla="*/ 6034585 w 7451018"/>
              <a:gd name="connsiteY642" fmla="*/ 2014810 h 3415370"/>
              <a:gd name="connsiteX643" fmla="*/ 6036327 w 7451018"/>
              <a:gd name="connsiteY643" fmla="*/ 2021512 h 3415370"/>
              <a:gd name="connsiteX644" fmla="*/ 6052413 w 7451018"/>
              <a:gd name="connsiteY644" fmla="*/ 2028214 h 3415370"/>
              <a:gd name="connsiteX645" fmla="*/ 6092626 w 7451018"/>
              <a:gd name="connsiteY645" fmla="*/ 2009784 h 3415370"/>
              <a:gd name="connsiteX646" fmla="*/ 6093363 w 7451018"/>
              <a:gd name="connsiteY646" fmla="*/ 2001405 h 3415370"/>
              <a:gd name="connsiteX647" fmla="*/ 6159580 w 7451018"/>
              <a:gd name="connsiteY647" fmla="*/ 1993430 h 3415370"/>
              <a:gd name="connsiteX648" fmla="*/ 6166283 w 7451018"/>
              <a:gd name="connsiteY648" fmla="*/ 1994436 h 3415370"/>
              <a:gd name="connsiteX649" fmla="*/ 6159915 w 7451018"/>
              <a:gd name="connsiteY649" fmla="*/ 2000803 h 3415370"/>
              <a:gd name="connsiteX650" fmla="*/ 6167087 w 7451018"/>
              <a:gd name="connsiteY650" fmla="*/ 2013671 h 3415370"/>
              <a:gd name="connsiteX651" fmla="*/ 6168227 w 7451018"/>
              <a:gd name="connsiteY651" fmla="*/ 2029019 h 3415370"/>
              <a:gd name="connsiteX652" fmla="*/ 6179687 w 7451018"/>
              <a:gd name="connsiteY652" fmla="*/ 2034246 h 3415370"/>
              <a:gd name="connsiteX653" fmla="*/ 6179687 w 7451018"/>
              <a:gd name="connsiteY653" fmla="*/ 2041619 h 3415370"/>
              <a:gd name="connsiteX654" fmla="*/ 6178816 w 7451018"/>
              <a:gd name="connsiteY654" fmla="*/ 2041954 h 3415370"/>
              <a:gd name="connsiteX655" fmla="*/ 6159580 w 7451018"/>
              <a:gd name="connsiteY655" fmla="*/ 2039474 h 3415370"/>
              <a:gd name="connsiteX656" fmla="*/ 6172315 w 7451018"/>
              <a:gd name="connsiteY656" fmla="*/ 2075934 h 3415370"/>
              <a:gd name="connsiteX657" fmla="*/ 6166283 w 7451018"/>
              <a:gd name="connsiteY657" fmla="*/ 2076134 h 3415370"/>
              <a:gd name="connsiteX658" fmla="*/ 6146847 w 7451018"/>
              <a:gd name="connsiteY658" fmla="*/ 2055090 h 3415370"/>
              <a:gd name="connsiteX659" fmla="*/ 6152878 w 7451018"/>
              <a:gd name="connsiteY659" fmla="*/ 2028215 h 3415370"/>
              <a:gd name="connsiteX660" fmla="*/ 6146176 w 7451018"/>
              <a:gd name="connsiteY660" fmla="*/ 2028215 h 3415370"/>
              <a:gd name="connsiteX661" fmla="*/ 6159580 w 7451018"/>
              <a:gd name="connsiteY661" fmla="*/ 1993430 h 3415370"/>
              <a:gd name="connsiteX662" fmla="*/ 5528774 w 7451018"/>
              <a:gd name="connsiteY662" fmla="*/ 1991487 h 3415370"/>
              <a:gd name="connsiteX663" fmla="*/ 5528774 w 7451018"/>
              <a:gd name="connsiteY663" fmla="*/ 1991487 h 3415370"/>
              <a:gd name="connsiteX664" fmla="*/ 5497341 w 7451018"/>
              <a:gd name="connsiteY664" fmla="*/ 1974664 h 3415370"/>
              <a:gd name="connsiteX665" fmla="*/ 5509471 w 7451018"/>
              <a:gd name="connsiteY665" fmla="*/ 1991553 h 3415370"/>
              <a:gd name="connsiteX666" fmla="*/ 5489365 w 7451018"/>
              <a:gd name="connsiteY666" fmla="*/ 1979288 h 3415370"/>
              <a:gd name="connsiteX667" fmla="*/ 5497341 w 7451018"/>
              <a:gd name="connsiteY667" fmla="*/ 1974664 h 3415370"/>
              <a:gd name="connsiteX668" fmla="*/ 3692343 w 7451018"/>
              <a:gd name="connsiteY668" fmla="*/ 1954558 h 3415370"/>
              <a:gd name="connsiteX669" fmla="*/ 3689200 w 7451018"/>
              <a:gd name="connsiteY669" fmla="*/ 1968565 h 3415370"/>
              <a:gd name="connsiteX670" fmla="*/ 3692343 w 7451018"/>
              <a:gd name="connsiteY670" fmla="*/ 1954558 h 3415370"/>
              <a:gd name="connsiteX671" fmla="*/ 5482730 w 7451018"/>
              <a:gd name="connsiteY671" fmla="*/ 1909854 h 3415370"/>
              <a:gd name="connsiteX672" fmla="*/ 5543050 w 7451018"/>
              <a:gd name="connsiteY672" fmla="*/ 1932709 h 3415370"/>
              <a:gd name="connsiteX673" fmla="*/ 5582057 w 7451018"/>
              <a:gd name="connsiteY673" fmla="*/ 1981233 h 3415370"/>
              <a:gd name="connsiteX674" fmla="*/ 5593853 w 7451018"/>
              <a:gd name="connsiteY674" fmla="*/ 1994637 h 3415370"/>
              <a:gd name="connsiteX675" fmla="*/ 5632121 w 7451018"/>
              <a:gd name="connsiteY675" fmla="*/ 2008041 h 3415370"/>
              <a:gd name="connsiteX676" fmla="*/ 5650284 w 7451018"/>
              <a:gd name="connsiteY676" fmla="*/ 2029153 h 3415370"/>
              <a:gd name="connsiteX677" fmla="*/ 5643582 w 7451018"/>
              <a:gd name="connsiteY677" fmla="*/ 2019904 h 3415370"/>
              <a:gd name="connsiteX678" fmla="*/ 5651156 w 7451018"/>
              <a:gd name="connsiteY678" fmla="*/ 2021446 h 3415370"/>
              <a:gd name="connsiteX679" fmla="*/ 5656987 w 7451018"/>
              <a:gd name="connsiteY679" fmla="*/ 2025064 h 3415370"/>
              <a:gd name="connsiteX680" fmla="*/ 5670391 w 7451018"/>
              <a:gd name="connsiteY680" fmla="*/ 2018965 h 3415370"/>
              <a:gd name="connsiteX681" fmla="*/ 5683795 w 7451018"/>
              <a:gd name="connsiteY681" fmla="*/ 2025064 h 3415370"/>
              <a:gd name="connsiteX682" fmla="*/ 5672737 w 7451018"/>
              <a:gd name="connsiteY682" fmla="*/ 2034783 h 3415370"/>
              <a:gd name="connsiteX683" fmla="*/ 5677093 w 7451018"/>
              <a:gd name="connsiteY683" fmla="*/ 2044366 h 3415370"/>
              <a:gd name="connsiteX684" fmla="*/ 5683125 w 7451018"/>
              <a:gd name="connsiteY684" fmla="*/ 2061725 h 3415370"/>
              <a:gd name="connsiteX685" fmla="*/ 5680176 w 7451018"/>
              <a:gd name="connsiteY685" fmla="*/ 2055626 h 3415370"/>
              <a:gd name="connsiteX686" fmla="*/ 5677093 w 7451018"/>
              <a:gd name="connsiteY686" fmla="*/ 2058709 h 3415370"/>
              <a:gd name="connsiteX687" fmla="*/ 5663689 w 7451018"/>
              <a:gd name="connsiteY687" fmla="*/ 2056698 h 3415370"/>
              <a:gd name="connsiteX688" fmla="*/ 5663689 w 7451018"/>
              <a:gd name="connsiteY688" fmla="*/ 2049527 h 3415370"/>
              <a:gd name="connsiteX689" fmla="*/ 5663689 w 7451018"/>
              <a:gd name="connsiteY689" fmla="*/ 2045439 h 3415370"/>
              <a:gd name="connsiteX690" fmla="*/ 5669654 w 7451018"/>
              <a:gd name="connsiteY690" fmla="*/ 2041351 h 3415370"/>
              <a:gd name="connsiteX691" fmla="*/ 5663689 w 7451018"/>
              <a:gd name="connsiteY691" fmla="*/ 2029086 h 3415370"/>
              <a:gd name="connsiteX692" fmla="*/ 5656987 w 7451018"/>
              <a:gd name="connsiteY692" fmla="*/ 2028148 h 3415370"/>
              <a:gd name="connsiteX693" fmla="*/ 5662080 w 7451018"/>
              <a:gd name="connsiteY693" fmla="*/ 2047383 h 3415370"/>
              <a:gd name="connsiteX694" fmla="*/ 5656182 w 7451018"/>
              <a:gd name="connsiteY694" fmla="*/ 2054956 h 3415370"/>
              <a:gd name="connsiteX695" fmla="*/ 5650284 w 7451018"/>
              <a:gd name="connsiteY695" fmla="*/ 2063736 h 3415370"/>
              <a:gd name="connsiteX696" fmla="*/ 5670391 w 7451018"/>
              <a:gd name="connsiteY696" fmla="*/ 2072918 h 3415370"/>
              <a:gd name="connsiteX697" fmla="*/ 5683795 w 7451018"/>
              <a:gd name="connsiteY697" fmla="*/ 2103547 h 3415370"/>
              <a:gd name="connsiteX698" fmla="*/ 5697803 w 7451018"/>
              <a:gd name="connsiteY698" fmla="*/ 2108573 h 3415370"/>
              <a:gd name="connsiteX699" fmla="*/ 5697200 w 7451018"/>
              <a:gd name="connsiteY699" fmla="*/ 2101871 h 3415370"/>
              <a:gd name="connsiteX700" fmla="*/ 5697803 w 7451018"/>
              <a:gd name="connsiteY700" fmla="*/ 2081765 h 3415370"/>
              <a:gd name="connsiteX701" fmla="*/ 5722400 w 7451018"/>
              <a:gd name="connsiteY701" fmla="*/ 2115209 h 3415370"/>
              <a:gd name="connsiteX702" fmla="*/ 5717306 w 7451018"/>
              <a:gd name="connsiteY702" fmla="*/ 2114873 h 3415370"/>
              <a:gd name="connsiteX703" fmla="*/ 5710604 w 7451018"/>
              <a:gd name="connsiteY703" fmla="*/ 2124055 h 3415370"/>
              <a:gd name="connsiteX704" fmla="*/ 5710604 w 7451018"/>
              <a:gd name="connsiteY704" fmla="*/ 2122044 h 3415370"/>
              <a:gd name="connsiteX705" fmla="*/ 5710604 w 7451018"/>
              <a:gd name="connsiteY705" fmla="*/ 2121978 h 3415370"/>
              <a:gd name="connsiteX706" fmla="*/ 5697200 w 7451018"/>
              <a:gd name="connsiteY706" fmla="*/ 2194494 h 3415370"/>
              <a:gd name="connsiteX707" fmla="*/ 5687147 w 7451018"/>
              <a:gd name="connsiteY707" fmla="*/ 2195835 h 3415370"/>
              <a:gd name="connsiteX708" fmla="*/ 5683728 w 7451018"/>
              <a:gd name="connsiteY708" fmla="*/ 2192551 h 3415370"/>
              <a:gd name="connsiteX709" fmla="*/ 5650284 w 7451018"/>
              <a:gd name="connsiteY709" fmla="*/ 2165809 h 3415370"/>
              <a:gd name="connsiteX710" fmla="*/ 5556454 w 7451018"/>
              <a:gd name="connsiteY710" fmla="*/ 2012867 h 3415370"/>
              <a:gd name="connsiteX711" fmla="*/ 5551495 w 7451018"/>
              <a:gd name="connsiteY711" fmla="*/ 2013537 h 3415370"/>
              <a:gd name="connsiteX712" fmla="*/ 5546870 w 7451018"/>
              <a:gd name="connsiteY712" fmla="*/ 2007974 h 3415370"/>
              <a:gd name="connsiteX713" fmla="*/ 5550356 w 7451018"/>
              <a:gd name="connsiteY713" fmla="*/ 2008108 h 3415370"/>
              <a:gd name="connsiteX714" fmla="*/ 5529646 w 7451018"/>
              <a:gd name="connsiteY714" fmla="*/ 1980227 h 3415370"/>
              <a:gd name="connsiteX715" fmla="*/ 5516241 w 7451018"/>
              <a:gd name="connsiteY715" fmla="*/ 1960858 h 3415370"/>
              <a:gd name="connsiteX716" fmla="*/ 5476028 w 7451018"/>
              <a:gd name="connsiteY716" fmla="*/ 1919037 h 3415370"/>
              <a:gd name="connsiteX717" fmla="*/ 5482730 w 7451018"/>
              <a:gd name="connsiteY717" fmla="*/ 1917898 h 3415370"/>
              <a:gd name="connsiteX718" fmla="*/ 5482730 w 7451018"/>
              <a:gd name="connsiteY718" fmla="*/ 1909854 h 3415370"/>
              <a:gd name="connsiteX719" fmla="*/ 6112800 w 7451018"/>
              <a:gd name="connsiteY719" fmla="*/ 1879628 h 3415370"/>
              <a:gd name="connsiteX720" fmla="*/ 6112397 w 7451018"/>
              <a:gd name="connsiteY720" fmla="*/ 1880767 h 3415370"/>
              <a:gd name="connsiteX721" fmla="*/ 6112756 w 7451018"/>
              <a:gd name="connsiteY721" fmla="*/ 1879640 h 3415370"/>
              <a:gd name="connsiteX722" fmla="*/ 5936382 w 7451018"/>
              <a:gd name="connsiteY722" fmla="*/ 1874283 h 3415370"/>
              <a:gd name="connsiteX723" fmla="*/ 5938476 w 7451018"/>
              <a:gd name="connsiteY723" fmla="*/ 1881371 h 3415370"/>
              <a:gd name="connsiteX724" fmla="*/ 5948462 w 7451018"/>
              <a:gd name="connsiteY724" fmla="*/ 1899131 h 3415370"/>
              <a:gd name="connsiteX725" fmla="*/ 5955164 w 7451018"/>
              <a:gd name="connsiteY725" fmla="*/ 1894239 h 3415370"/>
              <a:gd name="connsiteX726" fmla="*/ 5963609 w 7451018"/>
              <a:gd name="connsiteY726" fmla="*/ 1927749 h 3415370"/>
              <a:gd name="connsiteX727" fmla="*/ 5971518 w 7451018"/>
              <a:gd name="connsiteY727" fmla="*/ 1941020 h 3415370"/>
              <a:gd name="connsiteX728" fmla="*/ 5971987 w 7451018"/>
              <a:gd name="connsiteY728" fmla="*/ 1941555 h 3415370"/>
              <a:gd name="connsiteX729" fmla="*/ 5951880 w 7451018"/>
              <a:gd name="connsiteY729" fmla="*/ 1951743 h 3415370"/>
              <a:gd name="connsiteX730" fmla="*/ 5948931 w 7451018"/>
              <a:gd name="connsiteY730" fmla="*/ 1954625 h 3415370"/>
              <a:gd name="connsiteX731" fmla="*/ 5958583 w 7451018"/>
              <a:gd name="connsiteY731" fmla="*/ 1988135 h 3415370"/>
              <a:gd name="connsiteX732" fmla="*/ 5973327 w 7451018"/>
              <a:gd name="connsiteY732" fmla="*/ 2028348 h 3415370"/>
              <a:gd name="connsiteX733" fmla="*/ 5971987 w 7451018"/>
              <a:gd name="connsiteY733" fmla="*/ 2029287 h 3415370"/>
              <a:gd name="connsiteX734" fmla="*/ 5949937 w 7451018"/>
              <a:gd name="connsiteY734" fmla="*/ 2028616 h 3415370"/>
              <a:gd name="connsiteX735" fmla="*/ 5937873 w 7451018"/>
              <a:gd name="connsiteY735" fmla="*/ 2075330 h 3415370"/>
              <a:gd name="connsiteX736" fmla="*/ 5925072 w 7451018"/>
              <a:gd name="connsiteY736" fmla="*/ 2115610 h 3415370"/>
              <a:gd name="connsiteX737" fmla="*/ 5918906 w 7451018"/>
              <a:gd name="connsiteY737" fmla="*/ 2149254 h 3415370"/>
              <a:gd name="connsiteX738" fmla="*/ 5918370 w 7451018"/>
              <a:gd name="connsiteY738" fmla="*/ 2150193 h 3415370"/>
              <a:gd name="connsiteX739" fmla="*/ 5911667 w 7451018"/>
              <a:gd name="connsiteY739" fmla="*/ 2150193 h 3415370"/>
              <a:gd name="connsiteX740" fmla="*/ 5911667 w 7451018"/>
              <a:gd name="connsiteY740" fmla="*/ 2135850 h 3415370"/>
              <a:gd name="connsiteX741" fmla="*/ 5886065 w 7451018"/>
              <a:gd name="connsiteY741" fmla="*/ 2155688 h 3415370"/>
              <a:gd name="connsiteX742" fmla="*/ 5878157 w 7451018"/>
              <a:gd name="connsiteY742" fmla="*/ 2150595 h 3415370"/>
              <a:gd name="connsiteX743" fmla="*/ 5883853 w 7451018"/>
              <a:gd name="connsiteY743" fmla="*/ 2148115 h 3415370"/>
              <a:gd name="connsiteX744" fmla="*/ 5879765 w 7451018"/>
              <a:gd name="connsiteY744" fmla="*/ 2135582 h 3415370"/>
              <a:gd name="connsiteX745" fmla="*/ 5858050 w 7451018"/>
              <a:gd name="connsiteY745" fmla="*/ 2128142 h 3415370"/>
              <a:gd name="connsiteX746" fmla="*/ 5858050 w 7451018"/>
              <a:gd name="connsiteY746" fmla="*/ 2128869 h 3415370"/>
              <a:gd name="connsiteX747" fmla="*/ 5858050 w 7451018"/>
              <a:gd name="connsiteY747" fmla="*/ 2128947 h 3415370"/>
              <a:gd name="connsiteX748" fmla="*/ 5851348 w 7451018"/>
              <a:gd name="connsiteY748" fmla="*/ 2122178 h 3415370"/>
              <a:gd name="connsiteX749" fmla="*/ 5835665 w 7451018"/>
              <a:gd name="connsiteY749" fmla="*/ 2129751 h 3415370"/>
              <a:gd name="connsiteX750" fmla="*/ 5824472 w 7451018"/>
              <a:gd name="connsiteY750" fmla="*/ 2135515 h 3415370"/>
              <a:gd name="connsiteX751" fmla="*/ 5824138 w 7451018"/>
              <a:gd name="connsiteY751" fmla="*/ 2123183 h 3415370"/>
              <a:gd name="connsiteX752" fmla="*/ 5784259 w 7451018"/>
              <a:gd name="connsiteY752" fmla="*/ 2101736 h 3415370"/>
              <a:gd name="connsiteX753" fmla="*/ 5790962 w 7451018"/>
              <a:gd name="connsiteY753" fmla="*/ 2100597 h 3415370"/>
              <a:gd name="connsiteX754" fmla="*/ 5786404 w 7451018"/>
              <a:gd name="connsiteY754" fmla="*/ 2081965 h 3415370"/>
              <a:gd name="connsiteX755" fmla="*/ 5784259 w 7451018"/>
              <a:gd name="connsiteY755" fmla="*/ 2078212 h 3415370"/>
              <a:gd name="connsiteX756" fmla="*/ 5770855 w 7451018"/>
              <a:gd name="connsiteY756" fmla="*/ 2078212 h 3415370"/>
              <a:gd name="connsiteX757" fmla="*/ 5777557 w 7451018"/>
              <a:gd name="connsiteY757" fmla="*/ 2077073 h 3415370"/>
              <a:gd name="connsiteX758" fmla="*/ 5766834 w 7451018"/>
              <a:gd name="connsiteY758" fmla="*/ 2041685 h 3415370"/>
              <a:gd name="connsiteX759" fmla="*/ 5764153 w 7451018"/>
              <a:gd name="connsiteY759" fmla="*/ 2028281 h 3415370"/>
              <a:gd name="connsiteX760" fmla="*/ 5770855 w 7451018"/>
              <a:gd name="connsiteY760" fmla="*/ 2000668 h 3415370"/>
              <a:gd name="connsiteX761" fmla="*/ 5781377 w 7451018"/>
              <a:gd name="connsiteY761" fmla="*/ 1996245 h 3415370"/>
              <a:gd name="connsiteX762" fmla="*/ 5784393 w 7451018"/>
              <a:gd name="connsiteY762" fmla="*/ 2008175 h 3415370"/>
              <a:gd name="connsiteX763" fmla="*/ 5790291 w 7451018"/>
              <a:gd name="connsiteY763" fmla="*/ 2001473 h 3415370"/>
              <a:gd name="connsiteX764" fmla="*/ 5791095 w 7451018"/>
              <a:gd name="connsiteY764" fmla="*/ 2006298 h 3415370"/>
              <a:gd name="connsiteX765" fmla="*/ 5795586 w 7451018"/>
              <a:gd name="connsiteY765" fmla="*/ 2003148 h 3415370"/>
              <a:gd name="connsiteX766" fmla="*/ 5805773 w 7451018"/>
              <a:gd name="connsiteY766" fmla="*/ 2008175 h 3415370"/>
              <a:gd name="connsiteX767" fmla="*/ 5832582 w 7451018"/>
              <a:gd name="connsiteY767" fmla="*/ 1974664 h 3415370"/>
              <a:gd name="connsiteX768" fmla="*/ 5864819 w 7451018"/>
              <a:gd name="connsiteY768" fmla="*/ 1949665 h 3415370"/>
              <a:gd name="connsiteX769" fmla="*/ 5864819 w 7451018"/>
              <a:gd name="connsiteY769" fmla="*/ 1933312 h 3415370"/>
              <a:gd name="connsiteX770" fmla="*/ 5891628 w 7451018"/>
              <a:gd name="connsiteY770" fmla="*/ 1922120 h 3415370"/>
              <a:gd name="connsiteX771" fmla="*/ 5903692 w 7451018"/>
              <a:gd name="connsiteY771" fmla="*/ 1908179 h 3415370"/>
              <a:gd name="connsiteX772" fmla="*/ 5906976 w 7451018"/>
              <a:gd name="connsiteY772" fmla="*/ 1913742 h 3415370"/>
              <a:gd name="connsiteX773" fmla="*/ 5919509 w 7451018"/>
              <a:gd name="connsiteY773" fmla="*/ 1887537 h 3415370"/>
              <a:gd name="connsiteX774" fmla="*/ 5931774 w 7451018"/>
              <a:gd name="connsiteY774" fmla="*/ 1880365 h 3415370"/>
              <a:gd name="connsiteX775" fmla="*/ 5936382 w 7451018"/>
              <a:gd name="connsiteY775" fmla="*/ 1874283 h 3415370"/>
              <a:gd name="connsiteX776" fmla="*/ 1816144 w 7451018"/>
              <a:gd name="connsiteY776" fmla="*/ 1871980 h 3415370"/>
              <a:gd name="connsiteX777" fmla="*/ 1816195 w 7451018"/>
              <a:gd name="connsiteY777" fmla="*/ 1872055 h 3415370"/>
              <a:gd name="connsiteX778" fmla="*/ 1816128 w 7451018"/>
              <a:gd name="connsiteY778" fmla="*/ 1873931 h 3415370"/>
              <a:gd name="connsiteX779" fmla="*/ 6065750 w 7451018"/>
              <a:gd name="connsiteY779" fmla="*/ 1858986 h 3415370"/>
              <a:gd name="connsiteX780" fmla="*/ 6066689 w 7451018"/>
              <a:gd name="connsiteY780" fmla="*/ 1865688 h 3415370"/>
              <a:gd name="connsiteX781" fmla="*/ 6068364 w 7451018"/>
              <a:gd name="connsiteY781" fmla="*/ 1864012 h 3415370"/>
              <a:gd name="connsiteX782" fmla="*/ 6065750 w 7451018"/>
              <a:gd name="connsiteY782" fmla="*/ 1858986 h 3415370"/>
              <a:gd name="connsiteX783" fmla="*/ 1788833 w 7451018"/>
              <a:gd name="connsiteY783" fmla="*/ 1851076 h 3415370"/>
              <a:gd name="connsiteX784" fmla="*/ 1789386 w 7451018"/>
              <a:gd name="connsiteY784" fmla="*/ 1851613 h 3415370"/>
              <a:gd name="connsiteX785" fmla="*/ 1788448 w 7451018"/>
              <a:gd name="connsiteY785" fmla="*/ 1853825 h 3415370"/>
              <a:gd name="connsiteX786" fmla="*/ 1869247 w 7451018"/>
              <a:gd name="connsiteY786" fmla="*/ 1833920 h 3415370"/>
              <a:gd name="connsiteX787" fmla="*/ 1876954 w 7451018"/>
              <a:gd name="connsiteY787" fmla="*/ 1846722 h 3415370"/>
              <a:gd name="connsiteX788" fmla="*/ 1863550 w 7451018"/>
              <a:gd name="connsiteY788" fmla="*/ 1848732 h 3415370"/>
              <a:gd name="connsiteX789" fmla="*/ 1869247 w 7451018"/>
              <a:gd name="connsiteY789" fmla="*/ 1833920 h 3415370"/>
              <a:gd name="connsiteX790" fmla="*/ 6061827 w 7451018"/>
              <a:gd name="connsiteY790" fmla="*/ 1805834 h 3415370"/>
              <a:gd name="connsiteX791" fmla="*/ 6061930 w 7451018"/>
              <a:gd name="connsiteY791" fmla="*/ 1810998 h 3415370"/>
              <a:gd name="connsiteX792" fmla="*/ 6061827 w 7451018"/>
              <a:gd name="connsiteY792" fmla="*/ 1805834 h 3415370"/>
              <a:gd name="connsiteX793" fmla="*/ 2225028 w 7451018"/>
              <a:gd name="connsiteY793" fmla="*/ 1787608 h 3415370"/>
              <a:gd name="connsiteX794" fmla="*/ 2209345 w 7451018"/>
              <a:gd name="connsiteY794" fmla="*/ 1794914 h 3415370"/>
              <a:gd name="connsiteX795" fmla="*/ 2211490 w 7451018"/>
              <a:gd name="connsiteY795" fmla="*/ 1794914 h 3415370"/>
              <a:gd name="connsiteX796" fmla="*/ 2225431 w 7451018"/>
              <a:gd name="connsiteY796" fmla="*/ 1803827 h 3415370"/>
              <a:gd name="connsiteX797" fmla="*/ 2225028 w 7451018"/>
              <a:gd name="connsiteY797" fmla="*/ 1787608 h 3415370"/>
              <a:gd name="connsiteX798" fmla="*/ 5547606 w 7451018"/>
              <a:gd name="connsiteY798" fmla="*/ 1767570 h 3415370"/>
              <a:gd name="connsiteX799" fmla="*/ 5542982 w 7451018"/>
              <a:gd name="connsiteY799" fmla="*/ 1768306 h 3415370"/>
              <a:gd name="connsiteX800" fmla="*/ 5548210 w 7451018"/>
              <a:gd name="connsiteY800" fmla="*/ 1772931 h 3415370"/>
              <a:gd name="connsiteX801" fmla="*/ 5548746 w 7451018"/>
              <a:gd name="connsiteY801" fmla="*/ 1771658 h 3415370"/>
              <a:gd name="connsiteX802" fmla="*/ 5547606 w 7451018"/>
              <a:gd name="connsiteY802" fmla="*/ 1767570 h 3415370"/>
              <a:gd name="connsiteX803" fmla="*/ 3171104 w 7451018"/>
              <a:gd name="connsiteY803" fmla="*/ 1760868 h 3415370"/>
              <a:gd name="connsiteX804" fmla="*/ 3170500 w 7451018"/>
              <a:gd name="connsiteY804" fmla="*/ 1766296 h 3415370"/>
              <a:gd name="connsiteX805" fmla="*/ 3177201 w 7451018"/>
              <a:gd name="connsiteY805" fmla="*/ 1766162 h 3415370"/>
              <a:gd name="connsiteX806" fmla="*/ 3171104 w 7451018"/>
              <a:gd name="connsiteY806" fmla="*/ 1760868 h 3415370"/>
              <a:gd name="connsiteX807" fmla="*/ 5992294 w 7451018"/>
              <a:gd name="connsiteY807" fmla="*/ 1760129 h 3415370"/>
              <a:gd name="connsiteX808" fmla="*/ 5990552 w 7451018"/>
              <a:gd name="connsiteY808" fmla="*/ 1786938 h 3415370"/>
              <a:gd name="connsiteX809" fmla="*/ 5998795 w 7451018"/>
              <a:gd name="connsiteY809" fmla="*/ 1789552 h 3415370"/>
              <a:gd name="connsiteX810" fmla="*/ 5998795 w 7451018"/>
              <a:gd name="connsiteY810" fmla="*/ 1792634 h 3415370"/>
              <a:gd name="connsiteX811" fmla="*/ 5940286 w 7451018"/>
              <a:gd name="connsiteY811" fmla="*/ 1840622 h 3415370"/>
              <a:gd name="connsiteX812" fmla="*/ 5938208 w 7451018"/>
              <a:gd name="connsiteY812" fmla="*/ 1852686 h 3415370"/>
              <a:gd name="connsiteX813" fmla="*/ 5938409 w 7451018"/>
              <a:gd name="connsiteY813" fmla="*/ 1852820 h 3415370"/>
              <a:gd name="connsiteX814" fmla="*/ 5931774 w 7451018"/>
              <a:gd name="connsiteY814" fmla="*/ 1860728 h 3415370"/>
              <a:gd name="connsiteX815" fmla="*/ 5958582 w 7451018"/>
              <a:gd name="connsiteY815" fmla="*/ 1816092 h 3415370"/>
              <a:gd name="connsiteX816" fmla="*/ 5971987 w 7451018"/>
              <a:gd name="connsiteY816" fmla="*/ 1794645 h 3415370"/>
              <a:gd name="connsiteX817" fmla="*/ 5978488 w 7451018"/>
              <a:gd name="connsiteY817" fmla="*/ 1786938 h 3415370"/>
              <a:gd name="connsiteX818" fmla="*/ 5978689 w 7451018"/>
              <a:gd name="connsiteY818" fmla="*/ 1785463 h 3415370"/>
              <a:gd name="connsiteX819" fmla="*/ 5992294 w 7451018"/>
              <a:gd name="connsiteY819" fmla="*/ 1760129 h 3415370"/>
              <a:gd name="connsiteX820" fmla="*/ 5610004 w 7451018"/>
              <a:gd name="connsiteY820" fmla="*/ 1740090 h 3415370"/>
              <a:gd name="connsiteX821" fmla="*/ 5610473 w 7451018"/>
              <a:gd name="connsiteY821" fmla="*/ 1746792 h 3415370"/>
              <a:gd name="connsiteX822" fmla="*/ 5610004 w 7451018"/>
              <a:gd name="connsiteY822" fmla="*/ 1740090 h 3415370"/>
              <a:gd name="connsiteX823" fmla="*/ 6035926 w 7451018"/>
              <a:gd name="connsiteY823" fmla="*/ 1737342 h 3415370"/>
              <a:gd name="connsiteX824" fmla="*/ 6048659 w 7451018"/>
              <a:gd name="connsiteY824" fmla="*/ 1766966 h 3415370"/>
              <a:gd name="connsiteX825" fmla="*/ 6051005 w 7451018"/>
              <a:gd name="connsiteY825" fmla="*/ 1760264 h 3415370"/>
              <a:gd name="connsiteX826" fmla="*/ 6054424 w 7451018"/>
              <a:gd name="connsiteY826" fmla="*/ 1760264 h 3415370"/>
              <a:gd name="connsiteX827" fmla="*/ 6056770 w 7451018"/>
              <a:gd name="connsiteY827" fmla="*/ 1766362 h 3415370"/>
              <a:gd name="connsiteX828" fmla="*/ 6062265 w 7451018"/>
              <a:gd name="connsiteY828" fmla="*/ 1760331 h 3415370"/>
              <a:gd name="connsiteX829" fmla="*/ 6062064 w 7451018"/>
              <a:gd name="connsiteY829" fmla="*/ 1773802 h 3415370"/>
              <a:gd name="connsiteX830" fmla="*/ 6065817 w 7451018"/>
              <a:gd name="connsiteY830" fmla="*/ 1772596 h 3415370"/>
              <a:gd name="connsiteX831" fmla="*/ 6065683 w 7451018"/>
              <a:gd name="connsiteY831" fmla="*/ 1780973 h 3415370"/>
              <a:gd name="connsiteX832" fmla="*/ 6070978 w 7451018"/>
              <a:gd name="connsiteY832" fmla="*/ 1782045 h 3415370"/>
              <a:gd name="connsiteX833" fmla="*/ 6072519 w 7451018"/>
              <a:gd name="connsiteY833" fmla="*/ 1774807 h 3415370"/>
              <a:gd name="connsiteX834" fmla="*/ 6079221 w 7451018"/>
              <a:gd name="connsiteY834" fmla="*/ 1774807 h 3415370"/>
              <a:gd name="connsiteX835" fmla="*/ 6065817 w 7451018"/>
              <a:gd name="connsiteY835" fmla="*/ 1828624 h 3415370"/>
              <a:gd name="connsiteX836" fmla="*/ 6044974 w 7451018"/>
              <a:gd name="connsiteY836" fmla="*/ 1800409 h 3415370"/>
              <a:gd name="connsiteX837" fmla="*/ 6052145 w 7451018"/>
              <a:gd name="connsiteY837" fmla="*/ 1800878 h 3415370"/>
              <a:gd name="connsiteX838" fmla="*/ 6045778 w 7451018"/>
              <a:gd name="connsiteY838" fmla="*/ 1793774 h 3415370"/>
              <a:gd name="connsiteX839" fmla="*/ 6045644 w 7451018"/>
              <a:gd name="connsiteY839" fmla="*/ 1787005 h 3415370"/>
              <a:gd name="connsiteX840" fmla="*/ 6041690 w 7451018"/>
              <a:gd name="connsiteY840" fmla="*/ 1787005 h 3415370"/>
              <a:gd name="connsiteX841" fmla="*/ 6032306 w 7451018"/>
              <a:gd name="connsiteY841" fmla="*/ 1793774 h 3415370"/>
              <a:gd name="connsiteX842" fmla="*/ 6032306 w 7451018"/>
              <a:gd name="connsiteY842" fmla="*/ 1757985 h 3415370"/>
              <a:gd name="connsiteX843" fmla="*/ 6035926 w 7451018"/>
              <a:gd name="connsiteY843" fmla="*/ 1737342 h 3415370"/>
              <a:gd name="connsiteX844" fmla="*/ 4390212 w 7451018"/>
              <a:gd name="connsiteY844" fmla="*/ 1699877 h 3415370"/>
              <a:gd name="connsiteX845" fmla="*/ 4394367 w 7451018"/>
              <a:gd name="connsiteY845" fmla="*/ 1710064 h 3415370"/>
              <a:gd name="connsiteX846" fmla="*/ 4390212 w 7451018"/>
              <a:gd name="connsiteY846" fmla="*/ 1719983 h 3415370"/>
              <a:gd name="connsiteX847" fmla="*/ 3148304 w 7451018"/>
              <a:gd name="connsiteY847" fmla="*/ 1688952 h 3415370"/>
              <a:gd name="connsiteX848" fmla="*/ 3149243 w 7451018"/>
              <a:gd name="connsiteY848" fmla="*/ 1692236 h 3415370"/>
              <a:gd name="connsiteX849" fmla="*/ 3145153 w 7451018"/>
              <a:gd name="connsiteY849" fmla="*/ 1693175 h 3415370"/>
              <a:gd name="connsiteX850" fmla="*/ 3148304 w 7451018"/>
              <a:gd name="connsiteY850" fmla="*/ 1688952 h 3415370"/>
              <a:gd name="connsiteX851" fmla="*/ 3150148 w 7451018"/>
              <a:gd name="connsiteY851" fmla="*/ 1685552 h 3415370"/>
              <a:gd name="connsiteX852" fmla="*/ 3148234 w 7451018"/>
              <a:gd name="connsiteY852" fmla="*/ 1688954 h 3415370"/>
              <a:gd name="connsiteX853" fmla="*/ 3148032 w 7451018"/>
              <a:gd name="connsiteY853" fmla="*/ 1686473 h 3415370"/>
              <a:gd name="connsiteX854" fmla="*/ 3150148 w 7451018"/>
              <a:gd name="connsiteY854" fmla="*/ 1685552 h 3415370"/>
              <a:gd name="connsiteX855" fmla="*/ 4379824 w 7451018"/>
              <a:gd name="connsiteY855" fmla="*/ 1674275 h 3415370"/>
              <a:gd name="connsiteX856" fmla="*/ 4380695 w 7451018"/>
              <a:gd name="connsiteY856" fmla="*/ 1682653 h 3415370"/>
              <a:gd name="connsiteX857" fmla="*/ 4379824 w 7451018"/>
              <a:gd name="connsiteY857" fmla="*/ 1674275 h 3415370"/>
              <a:gd name="connsiteX858" fmla="*/ 4329356 w 7451018"/>
              <a:gd name="connsiteY858" fmla="*/ 1659061 h 3415370"/>
              <a:gd name="connsiteX859" fmla="*/ 4329758 w 7451018"/>
              <a:gd name="connsiteY859" fmla="*/ 1659061 h 3415370"/>
              <a:gd name="connsiteX860" fmla="*/ 4329691 w 7451018"/>
              <a:gd name="connsiteY860" fmla="*/ 1659664 h 3415370"/>
              <a:gd name="connsiteX861" fmla="*/ 4329356 w 7451018"/>
              <a:gd name="connsiteY861" fmla="*/ 1659061 h 3415370"/>
              <a:gd name="connsiteX862" fmla="*/ 1669152 w 7451018"/>
              <a:gd name="connsiteY862" fmla="*/ 1657654 h 3415370"/>
              <a:gd name="connsiteX863" fmla="*/ 1666539 w 7451018"/>
              <a:gd name="connsiteY863" fmla="*/ 1659664 h 3415370"/>
              <a:gd name="connsiteX864" fmla="*/ 1669889 w 7451018"/>
              <a:gd name="connsiteY864" fmla="*/ 1659664 h 3415370"/>
              <a:gd name="connsiteX865" fmla="*/ 1669152 w 7451018"/>
              <a:gd name="connsiteY865" fmla="*/ 1657654 h 3415370"/>
              <a:gd name="connsiteX866" fmla="*/ 4376807 w 7451018"/>
              <a:gd name="connsiteY866" fmla="*/ 1649946 h 3415370"/>
              <a:gd name="connsiteX867" fmla="*/ 4376137 w 7451018"/>
              <a:gd name="connsiteY867" fmla="*/ 1650080 h 3415370"/>
              <a:gd name="connsiteX868" fmla="*/ 4376206 w 7451018"/>
              <a:gd name="connsiteY868" fmla="*/ 1650066 h 3415370"/>
              <a:gd name="connsiteX869" fmla="*/ 4388470 w 7451018"/>
              <a:gd name="connsiteY869" fmla="*/ 1646729 h 3415370"/>
              <a:gd name="connsiteX870" fmla="*/ 4386727 w 7451018"/>
              <a:gd name="connsiteY870" fmla="*/ 1656112 h 3415370"/>
              <a:gd name="connsiteX871" fmla="*/ 4388470 w 7451018"/>
              <a:gd name="connsiteY871" fmla="*/ 1646729 h 3415370"/>
              <a:gd name="connsiteX872" fmla="*/ 4377210 w 7451018"/>
              <a:gd name="connsiteY872" fmla="*/ 1626154 h 3415370"/>
              <a:gd name="connsiteX873" fmla="*/ 4390213 w 7451018"/>
              <a:gd name="connsiteY873" fmla="*/ 1643780 h 3415370"/>
              <a:gd name="connsiteX874" fmla="*/ 4376205 w 7451018"/>
              <a:gd name="connsiteY874" fmla="*/ 1649880 h 3415370"/>
              <a:gd name="connsiteX875" fmla="*/ 4375535 w 7451018"/>
              <a:gd name="connsiteY875" fmla="*/ 1646260 h 3415370"/>
              <a:gd name="connsiteX876" fmla="*/ 4376607 w 7451018"/>
              <a:gd name="connsiteY876" fmla="*/ 1646060 h 3415370"/>
              <a:gd name="connsiteX877" fmla="*/ 4368564 w 7451018"/>
              <a:gd name="connsiteY877" fmla="*/ 1639558 h 3415370"/>
              <a:gd name="connsiteX878" fmla="*/ 4376809 w 7451018"/>
              <a:gd name="connsiteY878" fmla="*/ 1629505 h 3415370"/>
              <a:gd name="connsiteX879" fmla="*/ 4377210 w 7451018"/>
              <a:gd name="connsiteY879" fmla="*/ 1626154 h 3415370"/>
              <a:gd name="connsiteX880" fmla="*/ 1680208 w 7451018"/>
              <a:gd name="connsiteY880" fmla="*/ 1624813 h 3415370"/>
              <a:gd name="connsiteX881" fmla="*/ 1681816 w 7451018"/>
              <a:gd name="connsiteY881" fmla="*/ 1628365 h 3415370"/>
              <a:gd name="connsiteX882" fmla="*/ 1680208 w 7451018"/>
              <a:gd name="connsiteY882" fmla="*/ 1624813 h 3415370"/>
              <a:gd name="connsiteX883" fmla="*/ 1903258 w 7451018"/>
              <a:gd name="connsiteY883" fmla="*/ 1592584 h 3415370"/>
              <a:gd name="connsiteX884" fmla="*/ 1925410 w 7451018"/>
              <a:gd name="connsiteY884" fmla="*/ 1599345 h 3415370"/>
              <a:gd name="connsiteX885" fmla="*/ 1892233 w 7451018"/>
              <a:gd name="connsiteY885" fmla="*/ 1611275 h 3415370"/>
              <a:gd name="connsiteX886" fmla="*/ 1883118 w 7451018"/>
              <a:gd name="connsiteY886" fmla="*/ 1606047 h 3415370"/>
              <a:gd name="connsiteX887" fmla="*/ 1883721 w 7451018"/>
              <a:gd name="connsiteY887" fmla="*/ 1598943 h 3415370"/>
              <a:gd name="connsiteX888" fmla="*/ 1903258 w 7451018"/>
              <a:gd name="connsiteY888" fmla="*/ 1592584 h 3415370"/>
              <a:gd name="connsiteX889" fmla="*/ 6029072 w 7451018"/>
              <a:gd name="connsiteY889" fmla="*/ 1592081 h 3415370"/>
              <a:gd name="connsiteX890" fmla="*/ 6038070 w 7451018"/>
              <a:gd name="connsiteY890" fmla="*/ 1592709 h 3415370"/>
              <a:gd name="connsiteX891" fmla="*/ 6045711 w 7451018"/>
              <a:gd name="connsiteY891" fmla="*/ 1620390 h 3415370"/>
              <a:gd name="connsiteX892" fmla="*/ 6045644 w 7451018"/>
              <a:gd name="connsiteY892" fmla="*/ 1621394 h 3415370"/>
              <a:gd name="connsiteX893" fmla="*/ 6040617 w 7451018"/>
              <a:gd name="connsiteY893" fmla="*/ 1653028 h 3415370"/>
              <a:gd name="connsiteX894" fmla="*/ 6033982 w 7451018"/>
              <a:gd name="connsiteY894" fmla="*/ 1655039 h 3415370"/>
              <a:gd name="connsiteX895" fmla="*/ 6028084 w 7451018"/>
              <a:gd name="connsiteY895" fmla="*/ 1659932 h 3415370"/>
              <a:gd name="connsiteX896" fmla="*/ 6025604 w 7451018"/>
              <a:gd name="connsiteY896" fmla="*/ 1660200 h 3415370"/>
              <a:gd name="connsiteX897" fmla="*/ 6032306 w 7451018"/>
              <a:gd name="connsiteY897" fmla="*/ 1699877 h 3415370"/>
              <a:gd name="connsiteX898" fmla="*/ 6059115 w 7451018"/>
              <a:gd name="connsiteY898" fmla="*/ 1699877 h 3415370"/>
              <a:gd name="connsiteX899" fmla="*/ 6058981 w 7451018"/>
              <a:gd name="connsiteY899" fmla="*/ 1700413 h 3415370"/>
              <a:gd name="connsiteX900" fmla="*/ 6059115 w 7451018"/>
              <a:gd name="connsiteY900" fmla="*/ 1706579 h 3415370"/>
              <a:gd name="connsiteX901" fmla="*/ 6079221 w 7451018"/>
              <a:gd name="connsiteY901" fmla="*/ 1705976 h 3415370"/>
              <a:gd name="connsiteX902" fmla="*/ 6079221 w 7451018"/>
              <a:gd name="connsiteY902" fmla="*/ 1713080 h 3415370"/>
              <a:gd name="connsiteX903" fmla="*/ 6070709 w 7451018"/>
              <a:gd name="connsiteY903" fmla="*/ 1713214 h 3415370"/>
              <a:gd name="connsiteX904" fmla="*/ 6071715 w 7451018"/>
              <a:gd name="connsiteY904" fmla="*/ 1719916 h 3415370"/>
              <a:gd name="connsiteX905" fmla="*/ 6079221 w 7451018"/>
              <a:gd name="connsiteY905" fmla="*/ 1738682 h 3415370"/>
              <a:gd name="connsiteX906" fmla="*/ 6085923 w 7451018"/>
              <a:gd name="connsiteY906" fmla="*/ 1740023 h 3415370"/>
              <a:gd name="connsiteX907" fmla="*/ 6087264 w 7451018"/>
              <a:gd name="connsiteY907" fmla="*/ 1733321 h 3415370"/>
              <a:gd name="connsiteX908" fmla="*/ 6100199 w 7451018"/>
              <a:gd name="connsiteY908" fmla="*/ 1733321 h 3415370"/>
              <a:gd name="connsiteX909" fmla="*/ 6119166 w 7451018"/>
              <a:gd name="connsiteY909" fmla="*/ 1780839 h 3415370"/>
              <a:gd name="connsiteX910" fmla="*/ 6099328 w 7451018"/>
              <a:gd name="connsiteY910" fmla="*/ 1778291 h 3415370"/>
              <a:gd name="connsiteX911" fmla="*/ 6099076 w 7451018"/>
              <a:gd name="connsiteY911" fmla="*/ 1783294 h 3415370"/>
              <a:gd name="connsiteX912" fmla="*/ 6099296 w 7451018"/>
              <a:gd name="connsiteY912" fmla="*/ 1786477 h 3415370"/>
              <a:gd name="connsiteX913" fmla="*/ 6099328 w 7451018"/>
              <a:gd name="connsiteY913" fmla="*/ 1786938 h 3415370"/>
              <a:gd name="connsiteX914" fmla="*/ 6100132 w 7451018"/>
              <a:gd name="connsiteY914" fmla="*/ 1786686 h 3415370"/>
              <a:gd name="connsiteX915" fmla="*/ 6100400 w 7451018"/>
              <a:gd name="connsiteY915" fmla="*/ 1786603 h 3415370"/>
              <a:gd name="connsiteX916" fmla="*/ 6106499 w 7451018"/>
              <a:gd name="connsiteY916" fmla="*/ 1797192 h 3415370"/>
              <a:gd name="connsiteX917" fmla="*/ 6112732 w 7451018"/>
              <a:gd name="connsiteY917" fmla="*/ 1791495 h 3415370"/>
              <a:gd name="connsiteX918" fmla="*/ 6112732 w 7451018"/>
              <a:gd name="connsiteY918" fmla="*/ 1792501 h 3415370"/>
              <a:gd name="connsiteX919" fmla="*/ 6112732 w 7451018"/>
              <a:gd name="connsiteY919" fmla="*/ 1805299 h 3415370"/>
              <a:gd name="connsiteX920" fmla="*/ 6112732 w 7451018"/>
              <a:gd name="connsiteY920" fmla="*/ 1811936 h 3415370"/>
              <a:gd name="connsiteX921" fmla="*/ 6113067 w 7451018"/>
              <a:gd name="connsiteY921" fmla="*/ 1806776 h 3415370"/>
              <a:gd name="connsiteX922" fmla="*/ 6119702 w 7451018"/>
              <a:gd name="connsiteY922" fmla="*/ 1801481 h 3415370"/>
              <a:gd name="connsiteX923" fmla="*/ 6119434 w 7451018"/>
              <a:gd name="connsiteY923" fmla="*/ 1820381 h 3415370"/>
              <a:gd name="connsiteX924" fmla="*/ 6126136 w 7451018"/>
              <a:gd name="connsiteY924" fmla="*/ 1895445 h 3415370"/>
              <a:gd name="connsiteX925" fmla="*/ 6119434 w 7451018"/>
              <a:gd name="connsiteY925" fmla="*/ 1895445 h 3415370"/>
              <a:gd name="connsiteX926" fmla="*/ 6114743 w 7451018"/>
              <a:gd name="connsiteY926" fmla="*/ 1876344 h 3415370"/>
              <a:gd name="connsiteX927" fmla="*/ 6112732 w 7451018"/>
              <a:gd name="connsiteY927" fmla="*/ 1876344 h 3415370"/>
              <a:gd name="connsiteX928" fmla="*/ 6112800 w 7451018"/>
              <a:gd name="connsiteY928" fmla="*/ 1879226 h 3415370"/>
              <a:gd name="connsiteX929" fmla="*/ 6113000 w 7451018"/>
              <a:gd name="connsiteY929" fmla="*/ 1878355 h 3415370"/>
              <a:gd name="connsiteX930" fmla="*/ 6112866 w 7451018"/>
              <a:gd name="connsiteY930" fmla="*/ 1879293 h 3415370"/>
              <a:gd name="connsiteX931" fmla="*/ 6112756 w 7451018"/>
              <a:gd name="connsiteY931" fmla="*/ 1879640 h 3415370"/>
              <a:gd name="connsiteX932" fmla="*/ 6106030 w 7451018"/>
              <a:gd name="connsiteY932" fmla="*/ 1881370 h 3415370"/>
              <a:gd name="connsiteX933" fmla="*/ 6079221 w 7451018"/>
              <a:gd name="connsiteY933" fmla="*/ 1886397 h 3415370"/>
              <a:gd name="connsiteX934" fmla="*/ 6068766 w 7451018"/>
              <a:gd name="connsiteY934" fmla="*/ 1864548 h 3415370"/>
              <a:gd name="connsiteX935" fmla="*/ 6067292 w 7451018"/>
              <a:gd name="connsiteY935" fmla="*/ 1867028 h 3415370"/>
              <a:gd name="connsiteX936" fmla="*/ 6067425 w 7451018"/>
              <a:gd name="connsiteY936" fmla="*/ 1867430 h 3415370"/>
              <a:gd name="connsiteX937" fmla="*/ 6066889 w 7451018"/>
              <a:gd name="connsiteY937" fmla="*/ 1867564 h 3415370"/>
              <a:gd name="connsiteX938" fmla="*/ 6065817 w 7451018"/>
              <a:gd name="connsiteY938" fmla="*/ 1869105 h 3415370"/>
              <a:gd name="connsiteX939" fmla="*/ 6059115 w 7451018"/>
              <a:gd name="connsiteY939" fmla="*/ 1867162 h 3415370"/>
              <a:gd name="connsiteX940" fmla="*/ 6052748 w 7451018"/>
              <a:gd name="connsiteY940" fmla="*/ 1874132 h 3415370"/>
              <a:gd name="connsiteX941" fmla="*/ 6052413 w 7451018"/>
              <a:gd name="connsiteY941" fmla="*/ 1860728 h 3415370"/>
              <a:gd name="connsiteX942" fmla="*/ 6054222 w 7451018"/>
              <a:gd name="connsiteY942" fmla="*/ 1847324 h 3415370"/>
              <a:gd name="connsiteX943" fmla="*/ 6065683 w 7451018"/>
              <a:gd name="connsiteY943" fmla="*/ 1834590 h 3415370"/>
              <a:gd name="connsiteX944" fmla="*/ 6079088 w 7451018"/>
              <a:gd name="connsiteY944" fmla="*/ 1845112 h 3415370"/>
              <a:gd name="connsiteX945" fmla="*/ 6085588 w 7451018"/>
              <a:gd name="connsiteY945" fmla="*/ 1834187 h 3415370"/>
              <a:gd name="connsiteX946" fmla="*/ 6090750 w 7451018"/>
              <a:gd name="connsiteY946" fmla="*/ 1837405 h 3415370"/>
              <a:gd name="connsiteX947" fmla="*/ 6099328 w 7451018"/>
              <a:gd name="connsiteY947" fmla="*/ 1829094 h 3415370"/>
              <a:gd name="connsiteX948" fmla="*/ 6106030 w 7451018"/>
              <a:gd name="connsiteY948" fmla="*/ 1825341 h 3415370"/>
              <a:gd name="connsiteX949" fmla="*/ 6106902 w 7451018"/>
              <a:gd name="connsiteY949" fmla="*/ 1827284 h 3415370"/>
              <a:gd name="connsiteX950" fmla="*/ 6099328 w 7451018"/>
              <a:gd name="connsiteY950" fmla="*/ 1803894 h 3415370"/>
              <a:gd name="connsiteX951" fmla="*/ 6092492 w 7451018"/>
              <a:gd name="connsiteY951" fmla="*/ 1784592 h 3415370"/>
              <a:gd name="connsiteX952" fmla="*/ 6082974 w 7451018"/>
              <a:gd name="connsiteY952" fmla="*/ 1793773 h 3415370"/>
              <a:gd name="connsiteX953" fmla="*/ 6079221 w 7451018"/>
              <a:gd name="connsiteY953" fmla="*/ 1787608 h 3415370"/>
              <a:gd name="connsiteX954" fmla="*/ 6084047 w 7451018"/>
              <a:gd name="connsiteY954" fmla="*/ 1786200 h 3415370"/>
              <a:gd name="connsiteX955" fmla="*/ 6092291 w 7451018"/>
              <a:gd name="connsiteY955" fmla="*/ 1759794 h 3415370"/>
              <a:gd name="connsiteX956" fmla="*/ 6049866 w 7451018"/>
              <a:gd name="connsiteY956" fmla="*/ 1721927 h 3415370"/>
              <a:gd name="connsiteX957" fmla="*/ 6018835 w 7451018"/>
              <a:gd name="connsiteY957" fmla="*/ 1717236 h 3415370"/>
              <a:gd name="connsiteX958" fmla="*/ 5998729 w 7451018"/>
              <a:gd name="connsiteY958" fmla="*/ 1721324 h 3415370"/>
              <a:gd name="connsiteX959" fmla="*/ 6011798 w 7451018"/>
              <a:gd name="connsiteY959" fmla="*/ 1720050 h 3415370"/>
              <a:gd name="connsiteX960" fmla="*/ 6012334 w 7451018"/>
              <a:gd name="connsiteY960" fmla="*/ 1713348 h 3415370"/>
              <a:gd name="connsiteX961" fmla="*/ 6012133 w 7451018"/>
              <a:gd name="connsiteY961" fmla="*/ 1714220 h 3415370"/>
              <a:gd name="connsiteX962" fmla="*/ 5992027 w 7451018"/>
              <a:gd name="connsiteY962" fmla="*/ 1687679 h 3415370"/>
              <a:gd name="connsiteX963" fmla="*/ 5991155 w 7451018"/>
              <a:gd name="connsiteY963" fmla="*/ 1646662 h 3415370"/>
              <a:gd name="connsiteX964" fmla="*/ 5998796 w 7451018"/>
              <a:gd name="connsiteY964" fmla="*/ 1654168 h 3415370"/>
              <a:gd name="connsiteX965" fmla="*/ 6000673 w 7451018"/>
              <a:gd name="connsiteY965" fmla="*/ 1653096 h 3415370"/>
              <a:gd name="connsiteX966" fmla="*/ 6005498 w 7451018"/>
              <a:gd name="connsiteY966" fmla="*/ 1632587 h 3415370"/>
              <a:gd name="connsiteX967" fmla="*/ 6005498 w 7451018"/>
              <a:gd name="connsiteY967" fmla="*/ 1622534 h 3415370"/>
              <a:gd name="connsiteX968" fmla="*/ 6014747 w 7451018"/>
              <a:gd name="connsiteY968" fmla="*/ 1592709 h 3415370"/>
              <a:gd name="connsiteX969" fmla="*/ 6029072 w 7451018"/>
              <a:gd name="connsiteY969" fmla="*/ 1592081 h 3415370"/>
              <a:gd name="connsiteX970" fmla="*/ 2026834 w 7451018"/>
              <a:gd name="connsiteY970" fmla="*/ 1562257 h 3415370"/>
              <a:gd name="connsiteX971" fmla="*/ 2058359 w 7451018"/>
              <a:gd name="connsiteY971" fmla="*/ 1565835 h 3415370"/>
              <a:gd name="connsiteX972" fmla="*/ 2077997 w 7451018"/>
              <a:gd name="connsiteY972" fmla="*/ 1575486 h 3415370"/>
              <a:gd name="connsiteX973" fmla="*/ 2073909 w 7451018"/>
              <a:gd name="connsiteY973" fmla="*/ 1579239 h 3415370"/>
              <a:gd name="connsiteX974" fmla="*/ 2087112 w 7451018"/>
              <a:gd name="connsiteY974" fmla="*/ 1599345 h 3415370"/>
              <a:gd name="connsiteX975" fmla="*/ 2085235 w 7451018"/>
              <a:gd name="connsiteY975" fmla="*/ 1604908 h 3415370"/>
              <a:gd name="connsiteX976" fmla="*/ 2040532 w 7451018"/>
              <a:gd name="connsiteY976" fmla="*/ 1599345 h 3415370"/>
              <a:gd name="connsiteX977" fmla="*/ 2025183 w 7451018"/>
              <a:gd name="connsiteY977" fmla="*/ 1617977 h 3415370"/>
              <a:gd name="connsiteX978" fmla="*/ 2017677 w 7451018"/>
              <a:gd name="connsiteY978" fmla="*/ 1614224 h 3415370"/>
              <a:gd name="connsiteX979" fmla="*/ 2018012 w 7451018"/>
              <a:gd name="connsiteY979" fmla="*/ 1592643 h 3415370"/>
              <a:gd name="connsiteX980" fmla="*/ 2019487 w 7451018"/>
              <a:gd name="connsiteY980" fmla="*/ 1579239 h 3415370"/>
              <a:gd name="connsiteX981" fmla="*/ 2026834 w 7451018"/>
              <a:gd name="connsiteY981" fmla="*/ 1562257 h 3415370"/>
              <a:gd name="connsiteX982" fmla="*/ 5008620 w 7451018"/>
              <a:gd name="connsiteY982" fmla="*/ 1511682 h 3415370"/>
              <a:gd name="connsiteX983" fmla="*/ 5008553 w 7451018"/>
              <a:gd name="connsiteY983" fmla="*/ 1513558 h 3415370"/>
              <a:gd name="connsiteX984" fmla="*/ 5009558 w 7451018"/>
              <a:gd name="connsiteY984" fmla="*/ 1512486 h 3415370"/>
              <a:gd name="connsiteX985" fmla="*/ 5008620 w 7451018"/>
              <a:gd name="connsiteY985" fmla="*/ 1511682 h 3415370"/>
              <a:gd name="connsiteX986" fmla="*/ 5891829 w 7451018"/>
              <a:gd name="connsiteY986" fmla="*/ 1492245 h 3415370"/>
              <a:gd name="connsiteX987" fmla="*/ 5892030 w 7451018"/>
              <a:gd name="connsiteY987" fmla="*/ 1492312 h 3415370"/>
              <a:gd name="connsiteX988" fmla="*/ 5891494 w 7451018"/>
              <a:gd name="connsiteY988" fmla="*/ 1492379 h 3415370"/>
              <a:gd name="connsiteX989" fmla="*/ 5891829 w 7451018"/>
              <a:gd name="connsiteY989" fmla="*/ 1492245 h 3415370"/>
              <a:gd name="connsiteX990" fmla="*/ 1824431 w 7451018"/>
              <a:gd name="connsiteY990" fmla="*/ 1477983 h 3415370"/>
              <a:gd name="connsiteX991" fmla="*/ 1874986 w 7451018"/>
              <a:gd name="connsiteY991" fmla="*/ 1492111 h 3415370"/>
              <a:gd name="connsiteX992" fmla="*/ 1879678 w 7451018"/>
              <a:gd name="connsiteY992" fmla="*/ 1495663 h 3415370"/>
              <a:gd name="connsiteX993" fmla="*/ 1881354 w 7451018"/>
              <a:gd name="connsiteY993" fmla="*/ 1492111 h 3415370"/>
              <a:gd name="connsiteX994" fmla="*/ 1970828 w 7451018"/>
              <a:gd name="connsiteY994" fmla="*/ 1552029 h 3415370"/>
              <a:gd name="connsiteX995" fmla="*/ 1971163 w 7451018"/>
              <a:gd name="connsiteY995" fmla="*/ 1559133 h 3415370"/>
              <a:gd name="connsiteX996" fmla="*/ 1936512 w 7451018"/>
              <a:gd name="connsiteY996" fmla="*/ 1559200 h 3415370"/>
              <a:gd name="connsiteX997" fmla="*/ 1896769 w 7451018"/>
              <a:gd name="connsiteY997" fmla="*/ 1565902 h 3415370"/>
              <a:gd name="connsiteX998" fmla="*/ 1910374 w 7451018"/>
              <a:gd name="connsiteY998" fmla="*/ 1545795 h 3415370"/>
              <a:gd name="connsiteX999" fmla="*/ 1903538 w 7451018"/>
              <a:gd name="connsiteY999" fmla="*/ 1544120 h 3415370"/>
              <a:gd name="connsiteX1000" fmla="*/ 1863459 w 7451018"/>
              <a:gd name="connsiteY1000" fmla="*/ 1533731 h 3415370"/>
              <a:gd name="connsiteX1001" fmla="*/ 1880616 w 7451018"/>
              <a:gd name="connsiteY1001" fmla="*/ 1538557 h 3415370"/>
              <a:gd name="connsiteX1002" fmla="*/ 1876863 w 7451018"/>
              <a:gd name="connsiteY1002" fmla="*/ 1523477 h 3415370"/>
              <a:gd name="connsiteX1003" fmla="*/ 1870697 w 7451018"/>
              <a:gd name="connsiteY1003" fmla="*/ 1520662 h 3415370"/>
              <a:gd name="connsiteX1004" fmla="*/ 1869155 w 7451018"/>
              <a:gd name="connsiteY1004" fmla="*/ 1525689 h 3415370"/>
              <a:gd name="connsiteX1005" fmla="*/ 1850054 w 7451018"/>
              <a:gd name="connsiteY1005" fmla="*/ 1518987 h 3415370"/>
              <a:gd name="connsiteX1006" fmla="*/ 1803340 w 7451018"/>
              <a:gd name="connsiteY1006" fmla="*/ 1505516 h 3415370"/>
              <a:gd name="connsiteX1007" fmla="*/ 1812052 w 7451018"/>
              <a:gd name="connsiteY1007" fmla="*/ 1498813 h 3415370"/>
              <a:gd name="connsiteX1008" fmla="*/ 1796503 w 7451018"/>
              <a:gd name="connsiteY1008" fmla="*/ 1492111 h 3415370"/>
              <a:gd name="connsiteX1009" fmla="*/ 1795766 w 7451018"/>
              <a:gd name="connsiteY1009" fmla="*/ 1498277 h 3415370"/>
              <a:gd name="connsiteX1010" fmla="*/ 1789801 w 7451018"/>
              <a:gd name="connsiteY1010" fmla="*/ 1496870 h 3415370"/>
              <a:gd name="connsiteX1011" fmla="*/ 1787455 w 7451018"/>
              <a:gd name="connsiteY1011" fmla="*/ 1498747 h 3415370"/>
              <a:gd name="connsiteX1012" fmla="*/ 1769694 w 7451018"/>
              <a:gd name="connsiteY1012" fmla="*/ 1513223 h 3415370"/>
              <a:gd name="connsiteX1013" fmla="*/ 1756960 w 7451018"/>
              <a:gd name="connsiteY1013" fmla="*/ 1517579 h 3415370"/>
              <a:gd name="connsiteX1014" fmla="*/ 1752871 w 7451018"/>
              <a:gd name="connsiteY1014" fmla="*/ 1512218 h 3415370"/>
              <a:gd name="connsiteX1015" fmla="*/ 1742886 w 7451018"/>
              <a:gd name="connsiteY1015" fmla="*/ 1511212 h 3415370"/>
              <a:gd name="connsiteX1016" fmla="*/ 1800123 w 7451018"/>
              <a:gd name="connsiteY1016" fmla="*/ 1478707 h 3415370"/>
              <a:gd name="connsiteX1017" fmla="*/ 1824431 w 7451018"/>
              <a:gd name="connsiteY1017" fmla="*/ 1477983 h 3415370"/>
              <a:gd name="connsiteX1018" fmla="*/ 4592282 w 7451018"/>
              <a:gd name="connsiteY1018" fmla="*/ 1445866 h 3415370"/>
              <a:gd name="connsiteX1019" fmla="*/ 4592282 w 7451018"/>
              <a:gd name="connsiteY1019" fmla="*/ 1445866 h 3415370"/>
              <a:gd name="connsiteX1020" fmla="*/ 6025939 w 7451018"/>
              <a:gd name="connsiteY1020" fmla="*/ 1425157 h 3415370"/>
              <a:gd name="connsiteX1021" fmla="*/ 6036528 w 7451018"/>
              <a:gd name="connsiteY1021" fmla="*/ 1432261 h 3415370"/>
              <a:gd name="connsiteX1022" fmla="*/ 6038740 w 7451018"/>
              <a:gd name="connsiteY1022" fmla="*/ 1446335 h 3415370"/>
              <a:gd name="connsiteX1023" fmla="*/ 6012132 w 7451018"/>
              <a:gd name="connsiteY1023" fmla="*/ 1513290 h 3415370"/>
              <a:gd name="connsiteX1024" fmla="*/ 6005430 w 7451018"/>
              <a:gd name="connsiteY1024" fmla="*/ 1512284 h 3415370"/>
              <a:gd name="connsiteX1025" fmla="*/ 5998728 w 7451018"/>
              <a:gd name="connsiteY1025" fmla="*/ 1476629 h 3415370"/>
              <a:gd name="connsiteX1026" fmla="*/ 6025536 w 7451018"/>
              <a:gd name="connsiteY1026" fmla="*/ 1430653 h 3415370"/>
              <a:gd name="connsiteX1027" fmla="*/ 6025939 w 7451018"/>
              <a:gd name="connsiteY1027" fmla="*/ 1425157 h 3415370"/>
              <a:gd name="connsiteX1028" fmla="*/ 1206699 w 7451018"/>
              <a:gd name="connsiteY1028" fmla="*/ 1410345 h 3415370"/>
              <a:gd name="connsiteX1029" fmla="*/ 1206565 w 7451018"/>
              <a:gd name="connsiteY1029" fmla="*/ 1411887 h 3415370"/>
              <a:gd name="connsiteX1030" fmla="*/ 1206498 w 7451018"/>
              <a:gd name="connsiteY1030" fmla="*/ 1412020 h 3415370"/>
              <a:gd name="connsiteX1031" fmla="*/ 1205895 w 7451018"/>
              <a:gd name="connsiteY1031" fmla="*/ 1413093 h 3415370"/>
              <a:gd name="connsiteX1032" fmla="*/ 1205962 w 7451018"/>
              <a:gd name="connsiteY1032" fmla="*/ 1411752 h 3415370"/>
              <a:gd name="connsiteX1033" fmla="*/ 1206498 w 7451018"/>
              <a:gd name="connsiteY1033" fmla="*/ 1411819 h 3415370"/>
              <a:gd name="connsiteX1034" fmla="*/ 1206699 w 7451018"/>
              <a:gd name="connsiteY1034" fmla="*/ 1410345 h 3415370"/>
              <a:gd name="connsiteX1035" fmla="*/ 4552539 w 7451018"/>
              <a:gd name="connsiteY1035" fmla="*/ 1404983 h 3415370"/>
              <a:gd name="connsiteX1036" fmla="*/ 4557699 w 7451018"/>
              <a:gd name="connsiteY1036" fmla="*/ 1404983 h 3415370"/>
              <a:gd name="connsiteX1037" fmla="*/ 4552941 w 7451018"/>
              <a:gd name="connsiteY1037" fmla="*/ 1417449 h 3415370"/>
              <a:gd name="connsiteX1038" fmla="*/ 4552539 w 7451018"/>
              <a:gd name="connsiteY1038" fmla="*/ 1404983 h 3415370"/>
              <a:gd name="connsiteX1039" fmla="*/ 4635770 w 7451018"/>
              <a:gd name="connsiteY1039" fmla="*/ 1403961 h 3415370"/>
              <a:gd name="connsiteX1040" fmla="*/ 4639197 w 7451018"/>
              <a:gd name="connsiteY1040" fmla="*/ 1406189 h 3415370"/>
              <a:gd name="connsiteX1041" fmla="*/ 4634304 w 7451018"/>
              <a:gd name="connsiteY1041" fmla="*/ 1408267 h 3415370"/>
              <a:gd name="connsiteX1042" fmla="*/ 4635770 w 7451018"/>
              <a:gd name="connsiteY1042" fmla="*/ 1403961 h 3415370"/>
              <a:gd name="connsiteX1043" fmla="*/ 4550396 w 7451018"/>
              <a:gd name="connsiteY1043" fmla="*/ 1329063 h 3415370"/>
              <a:gd name="connsiteX1044" fmla="*/ 4549925 w 7451018"/>
              <a:gd name="connsiteY1044" fmla="*/ 1336019 h 3415370"/>
              <a:gd name="connsiteX1045" fmla="*/ 4550396 w 7451018"/>
              <a:gd name="connsiteY1045" fmla="*/ 1329063 h 3415370"/>
              <a:gd name="connsiteX1046" fmla="*/ 1662716 w 7451018"/>
              <a:gd name="connsiteY1046" fmla="*/ 1323620 h 3415370"/>
              <a:gd name="connsiteX1047" fmla="*/ 1662448 w 7451018"/>
              <a:gd name="connsiteY1047" fmla="*/ 1324558 h 3415370"/>
              <a:gd name="connsiteX1048" fmla="*/ 1661911 w 7451018"/>
              <a:gd name="connsiteY1048" fmla="*/ 1324626 h 3415370"/>
              <a:gd name="connsiteX1049" fmla="*/ 1662716 w 7451018"/>
              <a:gd name="connsiteY1049" fmla="*/ 1323620 h 3415370"/>
              <a:gd name="connsiteX1050" fmla="*/ 1662448 w 7451018"/>
              <a:gd name="connsiteY1050" fmla="*/ 1312360 h 3415370"/>
              <a:gd name="connsiteX1051" fmla="*/ 1669150 w 7451018"/>
              <a:gd name="connsiteY1051" fmla="*/ 1312360 h 3415370"/>
              <a:gd name="connsiteX1052" fmla="*/ 1662716 w 7451018"/>
              <a:gd name="connsiteY1052" fmla="*/ 1323620 h 3415370"/>
              <a:gd name="connsiteX1053" fmla="*/ 1662448 w 7451018"/>
              <a:gd name="connsiteY1053" fmla="*/ 1312360 h 3415370"/>
              <a:gd name="connsiteX1054" fmla="*/ 1051994 w 7451018"/>
              <a:gd name="connsiteY1054" fmla="*/ 1228165 h 3415370"/>
              <a:gd name="connsiteX1055" fmla="*/ 1055973 w 7451018"/>
              <a:gd name="connsiteY1055" fmla="*/ 1230796 h 3415370"/>
              <a:gd name="connsiteX1056" fmla="*/ 1047663 w 7451018"/>
              <a:gd name="connsiteY1056" fmla="*/ 1230863 h 3415370"/>
              <a:gd name="connsiteX1057" fmla="*/ 1051994 w 7451018"/>
              <a:gd name="connsiteY1057" fmla="*/ 1228165 h 3415370"/>
              <a:gd name="connsiteX1058" fmla="*/ 6225395 w 7451018"/>
              <a:gd name="connsiteY1058" fmla="*/ 1217391 h 3415370"/>
              <a:gd name="connsiteX1059" fmla="*/ 6225663 w 7451018"/>
              <a:gd name="connsiteY1059" fmla="*/ 1224093 h 3415370"/>
              <a:gd name="connsiteX1060" fmla="*/ 6240006 w 7451018"/>
              <a:gd name="connsiteY1060" fmla="*/ 1222753 h 3415370"/>
              <a:gd name="connsiteX1061" fmla="*/ 6242083 w 7451018"/>
              <a:gd name="connsiteY1061" fmla="*/ 1230795 h 3415370"/>
              <a:gd name="connsiteX1062" fmla="*/ 6251132 w 7451018"/>
              <a:gd name="connsiteY1062" fmla="*/ 1222887 h 3415370"/>
              <a:gd name="connsiteX1063" fmla="*/ 6225395 w 7451018"/>
              <a:gd name="connsiteY1063" fmla="*/ 1217391 h 3415370"/>
              <a:gd name="connsiteX1064" fmla="*/ 6299789 w 7451018"/>
              <a:gd name="connsiteY1064" fmla="*/ 1212767 h 3415370"/>
              <a:gd name="connsiteX1065" fmla="*/ 6299320 w 7451018"/>
              <a:gd name="connsiteY1065" fmla="*/ 1213102 h 3415370"/>
              <a:gd name="connsiteX1066" fmla="*/ 6299789 w 7451018"/>
              <a:gd name="connsiteY1066" fmla="*/ 1213571 h 3415370"/>
              <a:gd name="connsiteX1067" fmla="*/ 6299789 w 7451018"/>
              <a:gd name="connsiteY1067" fmla="*/ 1212767 h 3415370"/>
              <a:gd name="connsiteX1068" fmla="*/ 3739567 w 7451018"/>
              <a:gd name="connsiteY1068" fmla="*/ 1195073 h 3415370"/>
              <a:gd name="connsiteX1069" fmla="*/ 3736417 w 7451018"/>
              <a:gd name="connsiteY1069" fmla="*/ 1203450 h 3415370"/>
              <a:gd name="connsiteX1070" fmla="*/ 3734674 w 7451018"/>
              <a:gd name="connsiteY1070" fmla="*/ 1202445 h 3415370"/>
              <a:gd name="connsiteX1071" fmla="*/ 3739567 w 7451018"/>
              <a:gd name="connsiteY1071" fmla="*/ 1195073 h 3415370"/>
              <a:gd name="connsiteX1072" fmla="*/ 4225539 w 7451018"/>
              <a:gd name="connsiteY1072" fmla="*/ 1176508 h 3415370"/>
              <a:gd name="connsiteX1073" fmla="*/ 4209253 w 7451018"/>
              <a:gd name="connsiteY1073" fmla="*/ 1183880 h 3415370"/>
              <a:gd name="connsiteX1074" fmla="*/ 4215218 w 7451018"/>
              <a:gd name="connsiteY1074" fmla="*/ 1190650 h 3415370"/>
              <a:gd name="connsiteX1075" fmla="*/ 4195849 w 7451018"/>
              <a:gd name="connsiteY1075" fmla="*/ 1202311 h 3415370"/>
              <a:gd name="connsiteX1076" fmla="*/ 4175743 w 7451018"/>
              <a:gd name="connsiteY1076" fmla="*/ 1193196 h 3415370"/>
              <a:gd name="connsiteX1077" fmla="*/ 4225539 w 7451018"/>
              <a:gd name="connsiteY1077" fmla="*/ 1176508 h 3415370"/>
              <a:gd name="connsiteX1078" fmla="*/ 4000683 w 7451018"/>
              <a:gd name="connsiteY1078" fmla="*/ 1170409 h 3415370"/>
              <a:gd name="connsiteX1079" fmla="*/ 4001487 w 7451018"/>
              <a:gd name="connsiteY1079" fmla="*/ 1177111 h 3415370"/>
              <a:gd name="connsiteX1080" fmla="*/ 4003431 w 7451018"/>
              <a:gd name="connsiteY1080" fmla="*/ 1177379 h 3415370"/>
              <a:gd name="connsiteX1081" fmla="*/ 4014891 w 7451018"/>
              <a:gd name="connsiteY1081" fmla="*/ 1183813 h 3415370"/>
              <a:gd name="connsiteX1082" fmla="*/ 4016835 w 7451018"/>
              <a:gd name="connsiteY1082" fmla="*/ 1183813 h 3415370"/>
              <a:gd name="connsiteX1083" fmla="*/ 4028295 w 7451018"/>
              <a:gd name="connsiteY1083" fmla="*/ 1180999 h 3415370"/>
              <a:gd name="connsiteX1084" fmla="*/ 4034327 w 7451018"/>
              <a:gd name="connsiteY1084" fmla="*/ 1183813 h 3415370"/>
              <a:gd name="connsiteX1085" fmla="*/ 4055104 w 7451018"/>
              <a:gd name="connsiteY1085" fmla="*/ 1181870 h 3415370"/>
              <a:gd name="connsiteX1086" fmla="*/ 4055104 w 7451018"/>
              <a:gd name="connsiteY1086" fmla="*/ 1191052 h 3415370"/>
              <a:gd name="connsiteX1087" fmla="*/ 4047933 w 7451018"/>
              <a:gd name="connsiteY1087" fmla="*/ 1193196 h 3415370"/>
              <a:gd name="connsiteX1088" fmla="*/ 4047665 w 7451018"/>
              <a:gd name="connsiteY1088" fmla="*/ 1191454 h 3415370"/>
              <a:gd name="connsiteX1089" fmla="*/ 4039555 w 7451018"/>
              <a:gd name="connsiteY1089" fmla="*/ 1197218 h 3415370"/>
              <a:gd name="connsiteX1090" fmla="*/ 4041699 w 7451018"/>
              <a:gd name="connsiteY1090" fmla="*/ 1194134 h 3415370"/>
              <a:gd name="connsiteX1091" fmla="*/ 3994383 w 7451018"/>
              <a:gd name="connsiteY1091" fmla="*/ 1177111 h 3415370"/>
              <a:gd name="connsiteX1092" fmla="*/ 4000683 w 7451018"/>
              <a:gd name="connsiteY1092" fmla="*/ 1170409 h 3415370"/>
              <a:gd name="connsiteX1093" fmla="*/ 4075211 w 7451018"/>
              <a:gd name="connsiteY1093" fmla="*/ 1169672 h 3415370"/>
              <a:gd name="connsiteX1094" fmla="*/ 4064555 w 7451018"/>
              <a:gd name="connsiteY1094" fmla="*/ 1177111 h 3415370"/>
              <a:gd name="connsiteX1095" fmla="*/ 4075211 w 7451018"/>
              <a:gd name="connsiteY1095" fmla="*/ 1169672 h 3415370"/>
              <a:gd name="connsiteX1096" fmla="*/ 4055724 w 7451018"/>
              <a:gd name="connsiteY1096" fmla="*/ 1167326 h 3415370"/>
              <a:gd name="connsiteX1097" fmla="*/ 4057651 w 7451018"/>
              <a:gd name="connsiteY1097" fmla="*/ 1167527 h 3415370"/>
              <a:gd name="connsiteX1098" fmla="*/ 4053898 w 7451018"/>
              <a:gd name="connsiteY1098" fmla="*/ 1172754 h 3415370"/>
              <a:gd name="connsiteX1099" fmla="*/ 4055724 w 7451018"/>
              <a:gd name="connsiteY1099" fmla="*/ 1167326 h 3415370"/>
              <a:gd name="connsiteX1100" fmla="*/ 4042498 w 7451018"/>
              <a:gd name="connsiteY1100" fmla="*/ 1157941 h 3415370"/>
              <a:gd name="connsiteX1101" fmla="*/ 4042102 w 7451018"/>
              <a:gd name="connsiteY1101" fmla="*/ 1162634 h 3415370"/>
              <a:gd name="connsiteX1102" fmla="*/ 4042498 w 7451018"/>
              <a:gd name="connsiteY1102" fmla="*/ 1157941 h 3415370"/>
              <a:gd name="connsiteX1103" fmla="*/ 4035199 w 7451018"/>
              <a:gd name="connsiteY1103" fmla="*/ 1154257 h 3415370"/>
              <a:gd name="connsiteX1104" fmla="*/ 4033189 w 7451018"/>
              <a:gd name="connsiteY1104" fmla="*/ 1160624 h 3415370"/>
              <a:gd name="connsiteX1105" fmla="*/ 4035199 w 7451018"/>
              <a:gd name="connsiteY1105" fmla="*/ 1154257 h 3415370"/>
              <a:gd name="connsiteX1106" fmla="*/ 4080464 w 7451018"/>
              <a:gd name="connsiteY1106" fmla="*/ 1151585 h 3415370"/>
              <a:gd name="connsiteX1107" fmla="*/ 4074943 w 7451018"/>
              <a:gd name="connsiteY1107" fmla="*/ 1157876 h 3415370"/>
              <a:gd name="connsiteX1108" fmla="*/ 4079903 w 7451018"/>
              <a:gd name="connsiteY1108" fmla="*/ 1158011 h 3415370"/>
              <a:gd name="connsiteX1109" fmla="*/ 4088481 w 7451018"/>
              <a:gd name="connsiteY1109" fmla="*/ 1158211 h 3415370"/>
              <a:gd name="connsiteX1110" fmla="*/ 4088950 w 7451018"/>
              <a:gd name="connsiteY1110" fmla="*/ 1158211 h 3415370"/>
              <a:gd name="connsiteX1111" fmla="*/ 4080464 w 7451018"/>
              <a:gd name="connsiteY1111" fmla="*/ 1151585 h 3415370"/>
              <a:gd name="connsiteX1112" fmla="*/ 4049005 w 7451018"/>
              <a:gd name="connsiteY1112" fmla="*/ 1150302 h 3415370"/>
              <a:gd name="connsiteX1113" fmla="*/ 4055104 w 7451018"/>
              <a:gd name="connsiteY1113" fmla="*/ 1155396 h 3415370"/>
              <a:gd name="connsiteX1114" fmla="*/ 4061136 w 7451018"/>
              <a:gd name="connsiteY1114" fmla="*/ 1157004 h 3415370"/>
              <a:gd name="connsiteX1115" fmla="*/ 4059393 w 7451018"/>
              <a:gd name="connsiteY1115" fmla="*/ 1163707 h 3415370"/>
              <a:gd name="connsiteX1116" fmla="*/ 4056779 w 7451018"/>
              <a:gd name="connsiteY1116" fmla="*/ 1157004 h 3415370"/>
              <a:gd name="connsiteX1117" fmla="*/ 4049005 w 7451018"/>
              <a:gd name="connsiteY1117" fmla="*/ 1157004 h 3415370"/>
              <a:gd name="connsiteX1118" fmla="*/ 4049005 w 7451018"/>
              <a:gd name="connsiteY1118" fmla="*/ 1150302 h 3415370"/>
              <a:gd name="connsiteX1119" fmla="*/ 4012881 w 7451018"/>
              <a:gd name="connsiteY1119" fmla="*/ 1150101 h 3415370"/>
              <a:gd name="connsiteX1120" fmla="*/ 4014221 w 7451018"/>
              <a:gd name="connsiteY1120" fmla="*/ 1150101 h 3415370"/>
              <a:gd name="connsiteX1121" fmla="*/ 4014221 w 7451018"/>
              <a:gd name="connsiteY1121" fmla="*/ 1150302 h 3415370"/>
              <a:gd name="connsiteX1122" fmla="*/ 4012881 w 7451018"/>
              <a:gd name="connsiteY1122" fmla="*/ 1150101 h 3415370"/>
              <a:gd name="connsiteX1123" fmla="*/ 4009329 w 7451018"/>
              <a:gd name="connsiteY1123" fmla="*/ 1143600 h 3415370"/>
              <a:gd name="connsiteX1124" fmla="*/ 4012881 w 7451018"/>
              <a:gd name="connsiteY1124" fmla="*/ 1150100 h 3415370"/>
              <a:gd name="connsiteX1125" fmla="*/ 4008190 w 7451018"/>
              <a:gd name="connsiteY1125" fmla="*/ 1152313 h 3415370"/>
              <a:gd name="connsiteX1126" fmla="*/ 4009329 w 7451018"/>
              <a:gd name="connsiteY1126" fmla="*/ 1143600 h 3415370"/>
              <a:gd name="connsiteX1127" fmla="*/ 4035065 w 7451018"/>
              <a:gd name="connsiteY1127" fmla="*/ 1136907 h 3415370"/>
              <a:gd name="connsiteX1128" fmla="*/ 4045855 w 7451018"/>
              <a:gd name="connsiteY1128" fmla="*/ 1137501 h 3415370"/>
              <a:gd name="connsiteX1129" fmla="*/ 4041231 w 7451018"/>
              <a:gd name="connsiteY1129" fmla="*/ 1143667 h 3415370"/>
              <a:gd name="connsiteX1130" fmla="*/ 4041700 w 7451018"/>
              <a:gd name="connsiteY1130" fmla="*/ 1145277 h 3415370"/>
              <a:gd name="connsiteX1131" fmla="*/ 4048402 w 7451018"/>
              <a:gd name="connsiteY1131" fmla="*/ 1143667 h 3415370"/>
              <a:gd name="connsiteX1132" fmla="*/ 4056579 w 7451018"/>
              <a:gd name="connsiteY1132" fmla="*/ 1143802 h 3415370"/>
              <a:gd name="connsiteX1133" fmla="*/ 4040963 w 7451018"/>
              <a:gd name="connsiteY1133" fmla="*/ 1150370 h 3415370"/>
              <a:gd name="connsiteX1134" fmla="*/ 4041633 w 7451018"/>
              <a:gd name="connsiteY1134" fmla="*/ 1153386 h 3415370"/>
              <a:gd name="connsiteX1135" fmla="*/ 4022197 w 7451018"/>
              <a:gd name="connsiteY1135" fmla="*/ 1154727 h 3415370"/>
              <a:gd name="connsiteX1136" fmla="*/ 4031714 w 7451018"/>
              <a:gd name="connsiteY1136" fmla="*/ 1143735 h 3415370"/>
              <a:gd name="connsiteX1137" fmla="*/ 4031982 w 7451018"/>
              <a:gd name="connsiteY1137" fmla="*/ 1143534 h 3415370"/>
              <a:gd name="connsiteX1138" fmla="*/ 4022130 w 7451018"/>
              <a:gd name="connsiteY1138" fmla="*/ 1144271 h 3415370"/>
              <a:gd name="connsiteX1139" fmla="*/ 4028296 w 7451018"/>
              <a:gd name="connsiteY1139" fmla="*/ 1139178 h 3415370"/>
              <a:gd name="connsiteX1140" fmla="*/ 4035065 w 7451018"/>
              <a:gd name="connsiteY1140" fmla="*/ 1136907 h 3415370"/>
              <a:gd name="connsiteX1141" fmla="*/ 3981766 w 7451018"/>
              <a:gd name="connsiteY1141" fmla="*/ 1132517 h 3415370"/>
              <a:gd name="connsiteX1142" fmla="*/ 3981461 w 7451018"/>
              <a:gd name="connsiteY1142" fmla="*/ 1135039 h 3415370"/>
              <a:gd name="connsiteX1143" fmla="*/ 3983123 w 7451018"/>
              <a:gd name="connsiteY1143" fmla="*/ 1136765 h 3415370"/>
              <a:gd name="connsiteX1144" fmla="*/ 3983126 w 7451018"/>
              <a:gd name="connsiteY1144" fmla="*/ 1136766 h 3415370"/>
              <a:gd name="connsiteX1145" fmla="*/ 4061806 w 7451018"/>
              <a:gd name="connsiteY1145" fmla="*/ 1130934 h 3415370"/>
              <a:gd name="connsiteX1146" fmla="*/ 4066900 w 7451018"/>
              <a:gd name="connsiteY1146" fmla="*/ 1136899 h 3415370"/>
              <a:gd name="connsiteX1147" fmla="*/ 4067168 w 7451018"/>
              <a:gd name="connsiteY1147" fmla="*/ 1136899 h 3415370"/>
              <a:gd name="connsiteX1148" fmla="*/ 4061806 w 7451018"/>
              <a:gd name="connsiteY1148" fmla="*/ 1130934 h 3415370"/>
              <a:gd name="connsiteX1149" fmla="*/ 1923688 w 7451018"/>
              <a:gd name="connsiteY1149" fmla="*/ 1100487 h 3415370"/>
              <a:gd name="connsiteX1150" fmla="*/ 1923028 w 7451018"/>
              <a:gd name="connsiteY1150" fmla="*/ 1105331 h 3415370"/>
              <a:gd name="connsiteX1151" fmla="*/ 1923688 w 7451018"/>
              <a:gd name="connsiteY1151" fmla="*/ 1100487 h 3415370"/>
              <a:gd name="connsiteX1152" fmla="*/ 4001488 w 7451018"/>
              <a:gd name="connsiteY1152" fmla="*/ 1094138 h 3415370"/>
              <a:gd name="connsiteX1153" fmla="*/ 4002493 w 7451018"/>
              <a:gd name="connsiteY1153" fmla="*/ 1094473 h 3415370"/>
              <a:gd name="connsiteX1154" fmla="*/ 4001488 w 7451018"/>
              <a:gd name="connsiteY1154" fmla="*/ 1094138 h 3415370"/>
              <a:gd name="connsiteX1155" fmla="*/ 4015645 w 7451018"/>
              <a:gd name="connsiteY1155" fmla="*/ 1093318 h 3415370"/>
              <a:gd name="connsiteX1156" fmla="*/ 4019985 w 7451018"/>
              <a:gd name="connsiteY1156" fmla="*/ 1097222 h 3415370"/>
              <a:gd name="connsiteX1157" fmla="*/ 4010803 w 7451018"/>
              <a:gd name="connsiteY1157" fmla="*/ 1099366 h 3415370"/>
              <a:gd name="connsiteX1158" fmla="*/ 4015645 w 7451018"/>
              <a:gd name="connsiteY1158" fmla="*/ 1093318 h 3415370"/>
              <a:gd name="connsiteX1159" fmla="*/ 4609841 w 7451018"/>
              <a:gd name="connsiteY1159" fmla="*/ 1091122 h 3415370"/>
              <a:gd name="connsiteX1160" fmla="*/ 4605819 w 7451018"/>
              <a:gd name="connsiteY1160" fmla="*/ 1098361 h 3415370"/>
              <a:gd name="connsiteX1161" fmla="*/ 4609841 w 7451018"/>
              <a:gd name="connsiteY1161" fmla="*/ 1091122 h 3415370"/>
              <a:gd name="connsiteX1162" fmla="*/ 3542323 w 7451018"/>
              <a:gd name="connsiteY1162" fmla="*/ 1088546 h 3415370"/>
              <a:gd name="connsiteX1163" fmla="*/ 3545769 w 7451018"/>
              <a:gd name="connsiteY1163" fmla="*/ 1092194 h 3415370"/>
              <a:gd name="connsiteX1164" fmla="*/ 3539400 w 7451018"/>
              <a:gd name="connsiteY1164" fmla="*/ 1102113 h 3415370"/>
              <a:gd name="connsiteX1165" fmla="*/ 3539199 w 7451018"/>
              <a:gd name="connsiteY1165" fmla="*/ 1102918 h 3415370"/>
              <a:gd name="connsiteX1166" fmla="*/ 3539095 w 7451018"/>
              <a:gd name="connsiteY1166" fmla="*/ 1103285 h 3415370"/>
              <a:gd name="connsiteX1167" fmla="*/ 3539327 w 7451018"/>
              <a:gd name="connsiteY1167" fmla="*/ 1103000 h 3415370"/>
              <a:gd name="connsiteX1168" fmla="*/ 3539199 w 7451018"/>
              <a:gd name="connsiteY1168" fmla="*/ 1102918 h 3415370"/>
              <a:gd name="connsiteX1169" fmla="*/ 3539400 w 7451018"/>
              <a:gd name="connsiteY1169" fmla="*/ 1102114 h 3415370"/>
              <a:gd name="connsiteX1170" fmla="*/ 3539400 w 7451018"/>
              <a:gd name="connsiteY1170" fmla="*/ 1103000 h 3415370"/>
              <a:gd name="connsiteX1171" fmla="*/ 3541212 w 7451018"/>
              <a:gd name="connsiteY1171" fmla="*/ 1103388 h 3415370"/>
              <a:gd name="connsiteX1172" fmla="*/ 3539085 w 7451018"/>
              <a:gd name="connsiteY1172" fmla="*/ 1103322 h 3415370"/>
              <a:gd name="connsiteX1173" fmla="*/ 3539065 w 7451018"/>
              <a:gd name="connsiteY1173" fmla="*/ 1103387 h 3415370"/>
              <a:gd name="connsiteX1174" fmla="*/ 3532362 w 7451018"/>
              <a:gd name="connsiteY1174" fmla="*/ 1103387 h 3415370"/>
              <a:gd name="connsiteX1175" fmla="*/ 3531891 w 7451018"/>
              <a:gd name="connsiteY1175" fmla="*/ 1096350 h 3415370"/>
              <a:gd name="connsiteX1176" fmla="*/ 3542323 w 7451018"/>
              <a:gd name="connsiteY1176" fmla="*/ 1088546 h 3415370"/>
              <a:gd name="connsiteX1177" fmla="*/ 4027442 w 7451018"/>
              <a:gd name="connsiteY1177" fmla="*/ 1070488 h 3415370"/>
              <a:gd name="connsiteX1178" fmla="*/ 4034596 w 7451018"/>
              <a:gd name="connsiteY1178" fmla="*/ 1075841 h 3415370"/>
              <a:gd name="connsiteX1179" fmla="*/ 4027442 w 7451018"/>
              <a:gd name="connsiteY1179" fmla="*/ 1070488 h 3415370"/>
              <a:gd name="connsiteX1180" fmla="*/ 3574197 w 7451018"/>
              <a:gd name="connsiteY1180" fmla="*/ 1068457 h 3415370"/>
              <a:gd name="connsiteX1181" fmla="*/ 3579275 w 7451018"/>
              <a:gd name="connsiteY1181" fmla="*/ 1069743 h 3415370"/>
              <a:gd name="connsiteX1182" fmla="*/ 3572572 w 7451018"/>
              <a:gd name="connsiteY1182" fmla="*/ 1072894 h 3415370"/>
              <a:gd name="connsiteX1183" fmla="*/ 3579340 w 7451018"/>
              <a:gd name="connsiteY1183" fmla="*/ 1075843 h 3415370"/>
              <a:gd name="connsiteX1184" fmla="*/ 3572371 w 7451018"/>
              <a:gd name="connsiteY1184" fmla="*/ 1089984 h 3415370"/>
              <a:gd name="connsiteX1185" fmla="*/ 3568282 w 7451018"/>
              <a:gd name="connsiteY1185" fmla="*/ 1089984 h 3415370"/>
              <a:gd name="connsiteX1186" fmla="*/ 3554077 w 7451018"/>
              <a:gd name="connsiteY1186" fmla="*/ 1082142 h 3415370"/>
              <a:gd name="connsiteX1187" fmla="*/ 3574197 w 7451018"/>
              <a:gd name="connsiteY1187" fmla="*/ 1068457 h 3415370"/>
              <a:gd name="connsiteX1188" fmla="*/ 4048335 w 7451018"/>
              <a:gd name="connsiteY1188" fmla="*/ 1067666 h 3415370"/>
              <a:gd name="connsiteX1189" fmla="*/ 4046794 w 7451018"/>
              <a:gd name="connsiteY1189" fmla="*/ 1070011 h 3415370"/>
              <a:gd name="connsiteX1190" fmla="*/ 4048402 w 7451018"/>
              <a:gd name="connsiteY1190" fmla="*/ 1070749 h 3415370"/>
              <a:gd name="connsiteX1191" fmla="*/ 4048335 w 7451018"/>
              <a:gd name="connsiteY1191" fmla="*/ 1067666 h 3415370"/>
              <a:gd name="connsiteX1192" fmla="*/ 3591340 w 7451018"/>
              <a:gd name="connsiteY1192" fmla="*/ 1063242 h 3415370"/>
              <a:gd name="connsiteX1193" fmla="*/ 3599316 w 7451018"/>
              <a:gd name="connsiteY1193" fmla="*/ 1069408 h 3415370"/>
              <a:gd name="connsiteX1194" fmla="*/ 3599388 w 7451018"/>
              <a:gd name="connsiteY1194" fmla="*/ 1074836 h 3415370"/>
              <a:gd name="connsiteX1195" fmla="*/ 3585978 w 7451018"/>
              <a:gd name="connsiteY1195" fmla="*/ 1070882 h 3415370"/>
              <a:gd name="connsiteX1196" fmla="*/ 3591340 w 7451018"/>
              <a:gd name="connsiteY1196" fmla="*/ 1063242 h 3415370"/>
              <a:gd name="connsiteX1197" fmla="*/ 4008122 w 7451018"/>
              <a:gd name="connsiteY1197" fmla="*/ 1056406 h 3415370"/>
              <a:gd name="connsiteX1198" fmla="*/ 4008457 w 7451018"/>
              <a:gd name="connsiteY1198" fmla="*/ 1056540 h 3415370"/>
              <a:gd name="connsiteX1199" fmla="*/ 4008189 w 7451018"/>
              <a:gd name="connsiteY1199" fmla="*/ 1056540 h 3415370"/>
              <a:gd name="connsiteX1200" fmla="*/ 4008188 w 7451018"/>
              <a:gd name="connsiteY1200" fmla="*/ 1056539 h 3415370"/>
              <a:gd name="connsiteX1201" fmla="*/ 4036212 w 7451018"/>
              <a:gd name="connsiteY1201" fmla="*/ 1055886 h 3415370"/>
              <a:gd name="connsiteX1202" fmla="*/ 4041566 w 7451018"/>
              <a:gd name="connsiteY1202" fmla="*/ 1057478 h 3415370"/>
              <a:gd name="connsiteX1203" fmla="*/ 4034126 w 7451018"/>
              <a:gd name="connsiteY1203" fmla="*/ 1059622 h 3415370"/>
              <a:gd name="connsiteX1204" fmla="*/ 4036212 w 7451018"/>
              <a:gd name="connsiteY1204" fmla="*/ 1055886 h 3415370"/>
              <a:gd name="connsiteX1205" fmla="*/ 3679828 w 7451018"/>
              <a:gd name="connsiteY1205" fmla="*/ 1043069 h 3415370"/>
              <a:gd name="connsiteX1206" fmla="*/ 3679961 w 7451018"/>
              <a:gd name="connsiteY1206" fmla="*/ 1043069 h 3415370"/>
              <a:gd name="connsiteX1207" fmla="*/ 3681168 w 7451018"/>
              <a:gd name="connsiteY1207" fmla="*/ 1043069 h 3415370"/>
              <a:gd name="connsiteX1208" fmla="*/ 3680632 w 7451018"/>
              <a:gd name="connsiteY1208" fmla="*/ 1043270 h 3415370"/>
              <a:gd name="connsiteX1209" fmla="*/ 3680429 w 7451018"/>
              <a:gd name="connsiteY1209" fmla="*/ 1043404 h 3415370"/>
              <a:gd name="connsiteX1210" fmla="*/ 3679828 w 7451018"/>
              <a:gd name="connsiteY1210" fmla="*/ 1043807 h 3415370"/>
              <a:gd name="connsiteX1211" fmla="*/ 3679828 w 7451018"/>
              <a:gd name="connsiteY1211" fmla="*/ 1043337 h 3415370"/>
              <a:gd name="connsiteX1212" fmla="*/ 3679828 w 7451018"/>
              <a:gd name="connsiteY1212" fmla="*/ 1043136 h 3415370"/>
              <a:gd name="connsiteX1213" fmla="*/ 3679828 w 7451018"/>
              <a:gd name="connsiteY1213" fmla="*/ 1043069 h 3415370"/>
              <a:gd name="connsiteX1214" fmla="*/ 1793257 w 7451018"/>
              <a:gd name="connsiteY1214" fmla="*/ 1019655 h 3415370"/>
              <a:gd name="connsiteX1215" fmla="*/ 1781947 w 7451018"/>
              <a:gd name="connsiteY1215" fmla="*/ 1029664 h 3415370"/>
              <a:gd name="connsiteX1216" fmla="*/ 1788783 w 7451018"/>
              <a:gd name="connsiteY1216" fmla="*/ 1028960 h 3415370"/>
              <a:gd name="connsiteX1217" fmla="*/ 1791359 w 7451018"/>
              <a:gd name="connsiteY1217" fmla="*/ 1023908 h 3415370"/>
              <a:gd name="connsiteX1218" fmla="*/ 1791061 w 7451018"/>
              <a:gd name="connsiteY1218" fmla="*/ 1023967 h 3415370"/>
              <a:gd name="connsiteX1219" fmla="*/ 1791463 w 7451018"/>
              <a:gd name="connsiteY1219" fmla="*/ 1023029 h 3415370"/>
              <a:gd name="connsiteX1220" fmla="*/ 1791401 w 7451018"/>
              <a:gd name="connsiteY1220" fmla="*/ 1023832 h 3415370"/>
              <a:gd name="connsiteX1221" fmla="*/ 1794949 w 7451018"/>
              <a:gd name="connsiteY1221" fmla="*/ 1022962 h 3415370"/>
              <a:gd name="connsiteX1222" fmla="*/ 1796491 w 7451018"/>
              <a:gd name="connsiteY1222" fmla="*/ 1022895 h 3415370"/>
              <a:gd name="connsiteX1223" fmla="*/ 1793257 w 7451018"/>
              <a:gd name="connsiteY1223" fmla="*/ 1019655 h 3415370"/>
              <a:gd name="connsiteX1224" fmla="*/ 1844680 w 7451018"/>
              <a:gd name="connsiteY1224" fmla="*/ 1003593 h 3415370"/>
              <a:gd name="connsiteX1225" fmla="*/ 1849371 w 7451018"/>
              <a:gd name="connsiteY1225" fmla="*/ 1009759 h 3415370"/>
              <a:gd name="connsiteX1226" fmla="*/ 1816597 w 7451018"/>
              <a:gd name="connsiteY1226" fmla="*/ 1014986 h 3415370"/>
              <a:gd name="connsiteX1227" fmla="*/ 1796960 w 7451018"/>
              <a:gd name="connsiteY1227" fmla="*/ 1036969 h 3415370"/>
              <a:gd name="connsiteX1228" fmla="*/ 1868606 w 7451018"/>
              <a:gd name="connsiteY1228" fmla="*/ 1004062 h 3415370"/>
              <a:gd name="connsiteX1229" fmla="*/ 1855403 w 7451018"/>
              <a:gd name="connsiteY1229" fmla="*/ 1004129 h 3415370"/>
              <a:gd name="connsiteX1230" fmla="*/ 1844680 w 7451018"/>
              <a:gd name="connsiteY1230" fmla="*/ 1003593 h 3415370"/>
              <a:gd name="connsiteX1231" fmla="*/ 3699930 w 7451018"/>
              <a:gd name="connsiteY1231" fmla="*/ 995283 h 3415370"/>
              <a:gd name="connsiteX1232" fmla="*/ 3706636 w 7451018"/>
              <a:gd name="connsiteY1232" fmla="*/ 996288 h 3415370"/>
              <a:gd name="connsiteX1233" fmla="*/ 3699930 w 7451018"/>
              <a:gd name="connsiteY1233" fmla="*/ 1036367 h 3415370"/>
              <a:gd name="connsiteX1234" fmla="*/ 3706636 w 7451018"/>
              <a:gd name="connsiteY1234" fmla="*/ 1063779 h 3415370"/>
              <a:gd name="connsiteX1235" fmla="*/ 3705361 w 7451018"/>
              <a:gd name="connsiteY1235" fmla="*/ 1096753 h 3415370"/>
              <a:gd name="connsiteX1236" fmla="*/ 3699398 w 7451018"/>
              <a:gd name="connsiteY1236" fmla="*/ 1091324 h 3415370"/>
              <a:gd name="connsiteX1237" fmla="*/ 3686529 w 7451018"/>
              <a:gd name="connsiteY1237" fmla="*/ 1096216 h 3415370"/>
              <a:gd name="connsiteX1238" fmla="*/ 3677682 w 7451018"/>
              <a:gd name="connsiteY1238" fmla="*/ 1089984 h 3415370"/>
              <a:gd name="connsiteX1239" fmla="*/ 3679424 w 7451018"/>
              <a:gd name="connsiteY1239" fmla="*/ 1069877 h 3415370"/>
              <a:gd name="connsiteX1240" fmla="*/ 3675941 w 7451018"/>
              <a:gd name="connsiteY1240" fmla="*/ 1056473 h 3415370"/>
              <a:gd name="connsiteX1241" fmla="*/ 3679759 w 7451018"/>
              <a:gd name="connsiteY1241" fmla="*/ 1043806 h 3415370"/>
              <a:gd name="connsiteX1242" fmla="*/ 3680564 w 7451018"/>
              <a:gd name="connsiteY1242" fmla="*/ 1049771 h 3415370"/>
              <a:gd name="connsiteX1243" fmla="*/ 3688075 w 7451018"/>
              <a:gd name="connsiteY1243" fmla="*/ 1043069 h 3415370"/>
              <a:gd name="connsiteX1244" fmla="*/ 3696442 w 7451018"/>
              <a:gd name="connsiteY1244" fmla="*/ 1036367 h 3415370"/>
              <a:gd name="connsiteX1245" fmla="*/ 3699930 w 7451018"/>
              <a:gd name="connsiteY1245" fmla="*/ 995283 h 3415370"/>
              <a:gd name="connsiteX1246" fmla="*/ 3844657 w 7451018"/>
              <a:gd name="connsiteY1246" fmla="*/ 993272 h 3415370"/>
              <a:gd name="connsiteX1247" fmla="*/ 3846946 w 7451018"/>
              <a:gd name="connsiteY1247" fmla="*/ 996019 h 3415370"/>
              <a:gd name="connsiteX1248" fmla="*/ 3847205 w 7451018"/>
              <a:gd name="connsiteY1248" fmla="*/ 996019 h 3415370"/>
              <a:gd name="connsiteX1249" fmla="*/ 3847246 w 7451018"/>
              <a:gd name="connsiteY1249" fmla="*/ 996061 h 3415370"/>
              <a:gd name="connsiteX1250" fmla="*/ 1916728 w 7451018"/>
              <a:gd name="connsiteY1250" fmla="*/ 976047 h 3415370"/>
              <a:gd name="connsiteX1251" fmla="*/ 1858553 w 7451018"/>
              <a:gd name="connsiteY1251" fmla="*/ 989116 h 3415370"/>
              <a:gd name="connsiteX1252" fmla="*/ 1905334 w 7451018"/>
              <a:gd name="connsiteY1252" fmla="*/ 989451 h 3415370"/>
              <a:gd name="connsiteX1253" fmla="*/ 1916728 w 7451018"/>
              <a:gd name="connsiteY1253" fmla="*/ 976047 h 3415370"/>
              <a:gd name="connsiteX1254" fmla="*/ 1774050 w 7451018"/>
              <a:gd name="connsiteY1254" fmla="*/ 972684 h 3415370"/>
              <a:gd name="connsiteX1255" fmla="*/ 1774776 w 7451018"/>
              <a:gd name="connsiteY1255" fmla="*/ 977924 h 3415370"/>
              <a:gd name="connsiteX1256" fmla="*/ 1774050 w 7451018"/>
              <a:gd name="connsiteY1256" fmla="*/ 972684 h 3415370"/>
              <a:gd name="connsiteX1257" fmla="*/ 1919543 w 7451018"/>
              <a:gd name="connsiteY1257" fmla="*/ 969881 h 3415370"/>
              <a:gd name="connsiteX1258" fmla="*/ 1919543 w 7451018"/>
              <a:gd name="connsiteY1258" fmla="*/ 970082 h 3415370"/>
              <a:gd name="connsiteX1259" fmla="*/ 1919543 w 7451018"/>
              <a:gd name="connsiteY1259" fmla="*/ 969881 h 3415370"/>
              <a:gd name="connsiteX1260" fmla="*/ 2269944 w 7451018"/>
              <a:gd name="connsiteY1260" fmla="*/ 969680 h 3415370"/>
              <a:gd name="connsiteX1261" fmla="*/ 2259287 w 7451018"/>
              <a:gd name="connsiteY1261" fmla="*/ 973903 h 3415370"/>
              <a:gd name="connsiteX1262" fmla="*/ 2269944 w 7451018"/>
              <a:gd name="connsiteY1262" fmla="*/ 969680 h 3415370"/>
              <a:gd name="connsiteX1263" fmla="*/ 4571170 w 7451018"/>
              <a:gd name="connsiteY1263" fmla="*/ 949239 h 3415370"/>
              <a:gd name="connsiteX1264" fmla="*/ 4561385 w 7451018"/>
              <a:gd name="connsiteY1264" fmla="*/ 955807 h 3415370"/>
              <a:gd name="connsiteX1265" fmla="*/ 4565139 w 7451018"/>
              <a:gd name="connsiteY1265" fmla="*/ 955874 h 3415370"/>
              <a:gd name="connsiteX1266" fmla="*/ 4571170 w 7451018"/>
              <a:gd name="connsiteY1266" fmla="*/ 955941 h 3415370"/>
              <a:gd name="connsiteX1267" fmla="*/ 4571170 w 7451018"/>
              <a:gd name="connsiteY1267" fmla="*/ 949239 h 3415370"/>
              <a:gd name="connsiteX1268" fmla="*/ 6453470 w 7451018"/>
              <a:gd name="connsiteY1268" fmla="*/ 935835 h 3415370"/>
              <a:gd name="connsiteX1269" fmla="*/ 6481083 w 7451018"/>
              <a:gd name="connsiteY1269" fmla="*/ 962643 h 3415370"/>
              <a:gd name="connsiteX1270" fmla="*/ 6500049 w 7451018"/>
              <a:gd name="connsiteY1270" fmla="*/ 969346 h 3415370"/>
              <a:gd name="connsiteX1271" fmla="*/ 6520826 w 7451018"/>
              <a:gd name="connsiteY1271" fmla="*/ 964721 h 3415370"/>
              <a:gd name="connsiteX1272" fmla="*/ 6515330 w 7451018"/>
              <a:gd name="connsiteY1272" fmla="*/ 976316 h 3415370"/>
              <a:gd name="connsiteX1273" fmla="*/ 6521697 w 7451018"/>
              <a:gd name="connsiteY1273" fmla="*/ 985900 h 3415370"/>
              <a:gd name="connsiteX1274" fmla="*/ 6529137 w 7451018"/>
              <a:gd name="connsiteY1274" fmla="*/ 983152 h 3415370"/>
              <a:gd name="connsiteX1275" fmla="*/ 6481216 w 7451018"/>
              <a:gd name="connsiteY1275" fmla="*/ 1013311 h 3415370"/>
              <a:gd name="connsiteX1276" fmla="*/ 6428337 w 7451018"/>
              <a:gd name="connsiteY1276" fmla="*/ 1016462 h 3415370"/>
              <a:gd name="connsiteX1277" fmla="*/ 6420696 w 7451018"/>
              <a:gd name="connsiteY1277" fmla="*/ 1010429 h 3415370"/>
              <a:gd name="connsiteX1278" fmla="*/ 6414262 w 7451018"/>
              <a:gd name="connsiteY1278" fmla="*/ 1012373 h 3415370"/>
              <a:gd name="connsiteX1279" fmla="*/ 6433564 w 7451018"/>
              <a:gd name="connsiteY1279" fmla="*/ 1030938 h 3415370"/>
              <a:gd name="connsiteX1280" fmla="*/ 6430213 w 7451018"/>
              <a:gd name="connsiteY1280" fmla="*/ 1030938 h 3415370"/>
              <a:gd name="connsiteX1281" fmla="*/ 6440467 w 7451018"/>
              <a:gd name="connsiteY1281" fmla="*/ 1030335 h 3415370"/>
              <a:gd name="connsiteX1282" fmla="*/ 6447772 w 7451018"/>
              <a:gd name="connsiteY1282" fmla="*/ 1096284 h 3415370"/>
              <a:gd name="connsiteX1283" fmla="*/ 6441070 w 7451018"/>
              <a:gd name="connsiteY1283" fmla="*/ 1102383 h 3415370"/>
              <a:gd name="connsiteX1284" fmla="*/ 6443014 w 7451018"/>
              <a:gd name="connsiteY1284" fmla="*/ 1116792 h 3415370"/>
              <a:gd name="connsiteX1285" fmla="*/ 6439294 w 7451018"/>
              <a:gd name="connsiteY1285" fmla="*/ 1114656 h 3415370"/>
              <a:gd name="connsiteX1286" fmla="*/ 6434426 w 7451018"/>
              <a:gd name="connsiteY1286" fmla="*/ 1110210 h 3415370"/>
              <a:gd name="connsiteX1287" fmla="*/ 6434368 w 7451018"/>
              <a:gd name="connsiteY1287" fmla="*/ 1110157 h 3415370"/>
              <a:gd name="connsiteX1288" fmla="*/ 6434368 w 7451018"/>
              <a:gd name="connsiteY1288" fmla="*/ 1110559 h 3415370"/>
              <a:gd name="connsiteX1289" fmla="*/ 6434368 w 7451018"/>
              <a:gd name="connsiteY1289" fmla="*/ 1110560 h 3415370"/>
              <a:gd name="connsiteX1290" fmla="*/ 6408498 w 7451018"/>
              <a:gd name="connsiteY1290" fmla="*/ 1197218 h 3415370"/>
              <a:gd name="connsiteX1291" fmla="*/ 6403270 w 7451018"/>
              <a:gd name="connsiteY1291" fmla="*/ 1190516 h 3415370"/>
              <a:gd name="connsiteX1292" fmla="*/ 6394893 w 7451018"/>
              <a:gd name="connsiteY1292" fmla="*/ 1183814 h 3415370"/>
              <a:gd name="connsiteX1293" fmla="*/ 6380684 w 7451018"/>
              <a:gd name="connsiteY1293" fmla="*/ 1191052 h 3415370"/>
              <a:gd name="connsiteX1294" fmla="*/ 6327067 w 7451018"/>
              <a:gd name="connsiteY1294" fmla="*/ 1230862 h 3415370"/>
              <a:gd name="connsiteX1295" fmla="*/ 6313662 w 7451018"/>
              <a:gd name="connsiteY1295" fmla="*/ 1224026 h 3415370"/>
              <a:gd name="connsiteX1296" fmla="*/ 6306558 w 7451018"/>
              <a:gd name="connsiteY1296" fmla="*/ 1224026 h 3415370"/>
              <a:gd name="connsiteX1297" fmla="*/ 6306290 w 7451018"/>
              <a:gd name="connsiteY1297" fmla="*/ 1210622 h 3415370"/>
              <a:gd name="connsiteX1298" fmla="*/ 6300325 w 7451018"/>
              <a:gd name="connsiteY1298" fmla="*/ 1210622 h 3415370"/>
              <a:gd name="connsiteX1299" fmla="*/ 6301397 w 7451018"/>
              <a:gd name="connsiteY1299" fmla="*/ 1217324 h 3415370"/>
              <a:gd name="connsiteX1300" fmla="*/ 6300727 w 7451018"/>
              <a:gd name="connsiteY1300" fmla="*/ 1216520 h 3415370"/>
              <a:gd name="connsiteX1301" fmla="*/ 6302269 w 7451018"/>
              <a:gd name="connsiteY1301" fmla="*/ 1224026 h 3415370"/>
              <a:gd name="connsiteX1302" fmla="*/ 6288462 w 7451018"/>
              <a:gd name="connsiteY1302" fmla="*/ 1237431 h 3415370"/>
              <a:gd name="connsiteX1303" fmla="*/ 6285916 w 7451018"/>
              <a:gd name="connsiteY1303" fmla="*/ 1230795 h 3415370"/>
              <a:gd name="connsiteX1304" fmla="*/ 6272310 w 7451018"/>
              <a:gd name="connsiteY1304" fmla="*/ 1230729 h 3415370"/>
              <a:gd name="connsiteX1305" fmla="*/ 6254080 w 7451018"/>
              <a:gd name="connsiteY1305" fmla="*/ 1244133 h 3415370"/>
              <a:gd name="connsiteX1306" fmla="*/ 6248719 w 7451018"/>
              <a:gd name="connsiteY1306" fmla="*/ 1237296 h 3415370"/>
              <a:gd name="connsiteX1307" fmla="*/ 6247646 w 7451018"/>
              <a:gd name="connsiteY1307" fmla="*/ 1236894 h 3415370"/>
              <a:gd name="connsiteX1308" fmla="*/ 6240006 w 7451018"/>
              <a:gd name="connsiteY1308" fmla="*/ 1250433 h 3415370"/>
              <a:gd name="connsiteX1309" fmla="*/ 6199793 w 7451018"/>
              <a:gd name="connsiteY1309" fmla="*/ 1280794 h 3415370"/>
              <a:gd name="connsiteX1310" fmla="*/ 6206495 w 7451018"/>
              <a:gd name="connsiteY1310" fmla="*/ 1250835 h 3415370"/>
              <a:gd name="connsiteX1311" fmla="*/ 6193090 w 7451018"/>
              <a:gd name="connsiteY1311" fmla="*/ 1252242 h 3415370"/>
              <a:gd name="connsiteX1312" fmla="*/ 6194029 w 7451018"/>
              <a:gd name="connsiteY1312" fmla="*/ 1243865 h 3415370"/>
              <a:gd name="connsiteX1313" fmla="*/ 6193493 w 7451018"/>
              <a:gd name="connsiteY1313" fmla="*/ 1224026 h 3415370"/>
              <a:gd name="connsiteX1314" fmla="*/ 6209243 w 7451018"/>
              <a:gd name="connsiteY1314" fmla="*/ 1217458 h 3415370"/>
              <a:gd name="connsiteX1315" fmla="*/ 6220034 w 7451018"/>
              <a:gd name="connsiteY1315" fmla="*/ 1217391 h 3415370"/>
              <a:gd name="connsiteX1316" fmla="*/ 6214269 w 7451018"/>
              <a:gd name="connsiteY1316" fmla="*/ 1214174 h 3415370"/>
              <a:gd name="connsiteX1317" fmla="*/ 6219497 w 7451018"/>
              <a:gd name="connsiteY1317" fmla="*/ 1203987 h 3415370"/>
              <a:gd name="connsiteX1318" fmla="*/ 6273651 w 7451018"/>
              <a:gd name="connsiteY1318" fmla="*/ 1178787 h 3415370"/>
              <a:gd name="connsiteX1319" fmla="*/ 6295499 w 7451018"/>
              <a:gd name="connsiteY1319" fmla="*/ 1170476 h 3415370"/>
              <a:gd name="connsiteX1320" fmla="*/ 6298315 w 7451018"/>
              <a:gd name="connsiteY1320" fmla="*/ 1177178 h 3415370"/>
              <a:gd name="connsiteX1321" fmla="*/ 6302336 w 7451018"/>
              <a:gd name="connsiteY1321" fmla="*/ 1170476 h 3415370"/>
              <a:gd name="connsiteX1322" fmla="*/ 6303475 w 7451018"/>
              <a:gd name="connsiteY1322" fmla="*/ 1177178 h 3415370"/>
              <a:gd name="connsiteX1323" fmla="*/ 6322107 w 7451018"/>
              <a:gd name="connsiteY1323" fmla="*/ 1177178 h 3415370"/>
              <a:gd name="connsiteX1324" fmla="*/ 6325793 w 7451018"/>
              <a:gd name="connsiteY1324" fmla="*/ 1170611 h 3415370"/>
              <a:gd name="connsiteX1325" fmla="*/ 6320766 w 7451018"/>
              <a:gd name="connsiteY1325" fmla="*/ 1168198 h 3415370"/>
              <a:gd name="connsiteX1326" fmla="*/ 6354009 w 7451018"/>
              <a:gd name="connsiteY1326" fmla="*/ 1130263 h 3415370"/>
              <a:gd name="connsiteX1327" fmla="*/ 6354009 w 7451018"/>
              <a:gd name="connsiteY1327" fmla="*/ 1136966 h 3415370"/>
              <a:gd name="connsiteX1328" fmla="*/ 6349586 w 7451018"/>
              <a:gd name="connsiteY1328" fmla="*/ 1150370 h 3415370"/>
              <a:gd name="connsiteX1329" fmla="*/ 6400924 w 7451018"/>
              <a:gd name="connsiteY1329" fmla="*/ 1097356 h 3415370"/>
              <a:gd name="connsiteX1330" fmla="*/ 6407626 w 7451018"/>
              <a:gd name="connsiteY1330" fmla="*/ 1075038 h 3415370"/>
              <a:gd name="connsiteX1331" fmla="*/ 6400924 w 7451018"/>
              <a:gd name="connsiteY1331" fmla="*/ 1068872 h 3415370"/>
              <a:gd name="connsiteX1332" fmla="*/ 6407626 w 7451018"/>
              <a:gd name="connsiteY1332" fmla="*/ 1062706 h 3415370"/>
              <a:gd name="connsiteX1333" fmla="*/ 6405951 w 7451018"/>
              <a:gd name="connsiteY1333" fmla="*/ 1056808 h 3415370"/>
              <a:gd name="connsiteX1334" fmla="*/ 6422103 w 7451018"/>
              <a:gd name="connsiteY1334" fmla="*/ 1038846 h 3415370"/>
              <a:gd name="connsiteX1335" fmla="*/ 6427532 w 7451018"/>
              <a:gd name="connsiteY1335" fmla="*/ 1030871 h 3415370"/>
              <a:gd name="connsiteX1336" fmla="*/ 6420629 w 7451018"/>
              <a:gd name="connsiteY1336" fmla="*/ 1030871 h 3415370"/>
              <a:gd name="connsiteX1337" fmla="*/ 6404276 w 7451018"/>
              <a:gd name="connsiteY1337" fmla="*/ 1011100 h 3415370"/>
              <a:gd name="connsiteX1338" fmla="*/ 6400924 w 7451018"/>
              <a:gd name="connsiteY1338" fmla="*/ 1005470 h 3415370"/>
              <a:gd name="connsiteX1339" fmla="*/ 6410308 w 7451018"/>
              <a:gd name="connsiteY1339" fmla="*/ 1002856 h 3415370"/>
              <a:gd name="connsiteX1340" fmla="*/ 6434435 w 7451018"/>
              <a:gd name="connsiteY1340" fmla="*/ 978997 h 3415370"/>
              <a:gd name="connsiteX1341" fmla="*/ 6453470 w 7451018"/>
              <a:gd name="connsiteY1341" fmla="*/ 935835 h 3415370"/>
              <a:gd name="connsiteX1342" fmla="*/ 3790302 w 7451018"/>
              <a:gd name="connsiteY1342" fmla="*/ 929200 h 3415370"/>
              <a:gd name="connsiteX1343" fmla="*/ 3766174 w 7451018"/>
              <a:gd name="connsiteY1343" fmla="*/ 935902 h 3415370"/>
              <a:gd name="connsiteX1344" fmla="*/ 3760813 w 7451018"/>
              <a:gd name="connsiteY1344" fmla="*/ 956343 h 3415370"/>
              <a:gd name="connsiteX1345" fmla="*/ 3793855 w 7451018"/>
              <a:gd name="connsiteY1345" fmla="*/ 992200 h 3415370"/>
              <a:gd name="connsiteX1346" fmla="*/ 3841172 w 7451018"/>
              <a:gd name="connsiteY1346" fmla="*/ 1027989 h 3415370"/>
              <a:gd name="connsiteX1347" fmla="*/ 3839161 w 7451018"/>
              <a:gd name="connsiteY1347" fmla="*/ 1029731 h 3415370"/>
              <a:gd name="connsiteX1348" fmla="*/ 3888556 w 7451018"/>
              <a:gd name="connsiteY1348" fmla="*/ 1076646 h 3415370"/>
              <a:gd name="connsiteX1349" fmla="*/ 3860340 w 7451018"/>
              <a:gd name="connsiteY1349" fmla="*/ 1056540 h 3415370"/>
              <a:gd name="connsiteX1350" fmla="*/ 3852297 w 7451018"/>
              <a:gd name="connsiteY1350" fmla="*/ 1076646 h 3415370"/>
              <a:gd name="connsiteX1351" fmla="*/ 3841909 w 7451018"/>
              <a:gd name="connsiteY1351" fmla="*/ 1123561 h 3415370"/>
              <a:gd name="connsiteX1352" fmla="*/ 3827365 w 7451018"/>
              <a:gd name="connsiteY1352" fmla="*/ 1117663 h 3415370"/>
              <a:gd name="connsiteX1353" fmla="*/ 3820663 w 7451018"/>
              <a:gd name="connsiteY1353" fmla="*/ 1136966 h 3415370"/>
              <a:gd name="connsiteX1354" fmla="*/ 3827365 w 7451018"/>
              <a:gd name="connsiteY1354" fmla="*/ 1135022 h 3415370"/>
              <a:gd name="connsiteX1355" fmla="*/ 3822004 w 7451018"/>
              <a:gd name="connsiteY1355" fmla="*/ 1150370 h 3415370"/>
              <a:gd name="connsiteX1356" fmla="*/ 3769325 w 7451018"/>
              <a:gd name="connsiteY1356" fmla="*/ 1116859 h 3415370"/>
              <a:gd name="connsiteX1357" fmla="*/ 3772810 w 7451018"/>
              <a:gd name="connsiteY1357" fmla="*/ 1110157 h 3415370"/>
              <a:gd name="connsiteX1358" fmla="*/ 3774150 w 7451018"/>
              <a:gd name="connsiteY1358" fmla="*/ 1116725 h 3415370"/>
              <a:gd name="connsiteX1359" fmla="*/ 3814765 w 7451018"/>
              <a:gd name="connsiteY1359" fmla="*/ 1110157 h 3415370"/>
              <a:gd name="connsiteX1360" fmla="*/ 3813961 w 7451018"/>
              <a:gd name="connsiteY1360" fmla="*/ 1106538 h 3415370"/>
              <a:gd name="connsiteX1361" fmla="*/ 3822272 w 7451018"/>
              <a:gd name="connsiteY1361" fmla="*/ 1102383 h 3415370"/>
              <a:gd name="connsiteX1362" fmla="*/ 3816776 w 7451018"/>
              <a:gd name="connsiteY1362" fmla="*/ 1111028 h 3415370"/>
              <a:gd name="connsiteX1363" fmla="*/ 3820864 w 7451018"/>
              <a:gd name="connsiteY1363" fmla="*/ 1116792 h 3415370"/>
              <a:gd name="connsiteX1364" fmla="*/ 3842043 w 7451018"/>
              <a:gd name="connsiteY1364" fmla="*/ 1096686 h 3415370"/>
              <a:gd name="connsiteX1365" fmla="*/ 3800557 w 7451018"/>
              <a:gd name="connsiteY1365" fmla="*/ 1057479 h 3415370"/>
              <a:gd name="connsiteX1366" fmla="*/ 3801294 w 7451018"/>
              <a:gd name="connsiteY1366" fmla="*/ 1056473 h 3415370"/>
              <a:gd name="connsiteX1367" fmla="*/ 3803640 w 7451018"/>
              <a:gd name="connsiteY1367" fmla="*/ 1049771 h 3415370"/>
              <a:gd name="connsiteX1368" fmla="*/ 3794391 w 7451018"/>
              <a:gd name="connsiteY1368" fmla="*/ 1056473 h 3415370"/>
              <a:gd name="connsiteX1369" fmla="*/ 3786147 w 7451018"/>
              <a:gd name="connsiteY1369" fmla="*/ 1050508 h 3415370"/>
              <a:gd name="connsiteX1370" fmla="*/ 3784874 w 7451018"/>
              <a:gd name="connsiteY1370" fmla="*/ 1052519 h 3415370"/>
              <a:gd name="connsiteX1371" fmla="*/ 3785946 w 7451018"/>
              <a:gd name="connsiteY1371" fmla="*/ 1050374 h 3415370"/>
              <a:gd name="connsiteX1372" fmla="*/ 3743991 w 7451018"/>
              <a:gd name="connsiteY1372" fmla="*/ 1009558 h 3415370"/>
              <a:gd name="connsiteX1373" fmla="*/ 3740238 w 7451018"/>
              <a:gd name="connsiteY1373" fmla="*/ 1016260 h 3415370"/>
              <a:gd name="connsiteX1374" fmla="*/ 3733535 w 7451018"/>
              <a:gd name="connsiteY1374" fmla="*/ 1015657 h 3415370"/>
              <a:gd name="connsiteX1375" fmla="*/ 3732843 w 7451018"/>
              <a:gd name="connsiteY1375" fmla="*/ 1012238 h 3415370"/>
              <a:gd name="connsiteX1376" fmla="*/ 3731240 w 7451018"/>
              <a:gd name="connsiteY1376" fmla="*/ 1004322 h 3415370"/>
              <a:gd name="connsiteX1377" fmla="*/ 3726833 w 7451018"/>
              <a:gd name="connsiteY1377" fmla="*/ 996154 h 3415370"/>
              <a:gd name="connsiteX1378" fmla="*/ 3726833 w 7451018"/>
              <a:gd name="connsiteY1378" fmla="*/ 1004465 h 3415370"/>
              <a:gd name="connsiteX1379" fmla="*/ 3715833 w 7451018"/>
              <a:gd name="connsiteY1379" fmla="*/ 1009558 h 3415370"/>
              <a:gd name="connsiteX1380" fmla="*/ 3722738 w 7451018"/>
              <a:gd name="connsiteY1380" fmla="*/ 996154 h 3415370"/>
              <a:gd name="connsiteX1381" fmla="*/ 3726833 w 7451018"/>
              <a:gd name="connsiteY1381" fmla="*/ 991328 h 3415370"/>
              <a:gd name="connsiteX1382" fmla="*/ 3684739 w 7451018"/>
              <a:gd name="connsiteY1382" fmla="*/ 962643 h 3415370"/>
              <a:gd name="connsiteX1383" fmla="*/ 3657993 w 7451018"/>
              <a:gd name="connsiteY1383" fmla="*/ 982750 h 3415370"/>
              <a:gd name="connsiteX1384" fmla="*/ 3646464 w 7451018"/>
              <a:gd name="connsiteY1384" fmla="*/ 996154 h 3415370"/>
              <a:gd name="connsiteX1385" fmla="*/ 3590640 w 7451018"/>
              <a:gd name="connsiteY1385" fmla="*/ 982750 h 3415370"/>
              <a:gd name="connsiteX1386" fmla="*/ 3572747 w 7451018"/>
              <a:gd name="connsiteY1386" fmla="*/ 1009558 h 3415370"/>
              <a:gd name="connsiteX1387" fmla="*/ 3574961 w 7451018"/>
              <a:gd name="connsiteY1387" fmla="*/ 1016260 h 3415370"/>
              <a:gd name="connsiteX1388" fmla="*/ 3579448 w 7451018"/>
              <a:gd name="connsiteY1388" fmla="*/ 1023834 h 3415370"/>
              <a:gd name="connsiteX1389" fmla="*/ 3523560 w 7451018"/>
              <a:gd name="connsiteY1389" fmla="*/ 1056406 h 3415370"/>
              <a:gd name="connsiteX1390" fmla="*/ 3505143 w 7451018"/>
              <a:gd name="connsiteY1390" fmla="*/ 1081003 h 3415370"/>
              <a:gd name="connsiteX1391" fmla="*/ 3499034 w 7451018"/>
              <a:gd name="connsiteY1391" fmla="*/ 1109554 h 3415370"/>
              <a:gd name="connsiteX1392" fmla="*/ 3493872 w 7451018"/>
              <a:gd name="connsiteY1392" fmla="*/ 1130197 h 3415370"/>
              <a:gd name="connsiteX1393" fmla="*/ 3452119 w 7451018"/>
              <a:gd name="connsiteY1393" fmla="*/ 1150303 h 3415370"/>
              <a:gd name="connsiteX1394" fmla="*/ 3396545 w 7451018"/>
              <a:gd name="connsiteY1394" fmla="*/ 1163707 h 3415370"/>
              <a:gd name="connsiteX1395" fmla="*/ 3445480 w 7451018"/>
              <a:gd name="connsiteY1395" fmla="*/ 1178519 h 3415370"/>
              <a:gd name="connsiteX1396" fmla="*/ 3452720 w 7451018"/>
              <a:gd name="connsiteY1396" fmla="*/ 1190516 h 3415370"/>
              <a:gd name="connsiteX1397" fmla="*/ 3479194 w 7451018"/>
              <a:gd name="connsiteY1397" fmla="*/ 1183814 h 3415370"/>
              <a:gd name="connsiteX1398" fmla="*/ 3577909 w 7451018"/>
              <a:gd name="connsiteY1398" fmla="*/ 1150303 h 3415370"/>
              <a:gd name="connsiteX1399" fmla="*/ 3612888 w 7451018"/>
              <a:gd name="connsiteY1399" fmla="*/ 1150303 h 3415370"/>
              <a:gd name="connsiteX1400" fmla="*/ 3655442 w 7451018"/>
              <a:gd name="connsiteY1400" fmla="*/ 1143601 h 3415370"/>
              <a:gd name="connsiteX1401" fmla="*/ 3672337 w 7451018"/>
              <a:gd name="connsiteY1401" fmla="*/ 1143601 h 3415370"/>
              <a:gd name="connsiteX1402" fmla="*/ 3726766 w 7451018"/>
              <a:gd name="connsiteY1402" fmla="*/ 1147220 h 3415370"/>
              <a:gd name="connsiteX1403" fmla="*/ 3732999 w 7451018"/>
              <a:gd name="connsiteY1403" fmla="*/ 1136899 h 3415370"/>
              <a:gd name="connsiteX1404" fmla="*/ 3737289 w 7451018"/>
              <a:gd name="connsiteY1404" fmla="*/ 1136899 h 3415370"/>
              <a:gd name="connsiteX1405" fmla="*/ 3718651 w 7451018"/>
              <a:gd name="connsiteY1405" fmla="*/ 1210622 h 3415370"/>
              <a:gd name="connsiteX1406" fmla="*/ 3775021 w 7451018"/>
              <a:gd name="connsiteY1406" fmla="*/ 1244133 h 3415370"/>
              <a:gd name="connsiteX1407" fmla="*/ 3813559 w 7451018"/>
              <a:gd name="connsiteY1407" fmla="*/ 1250835 h 3415370"/>
              <a:gd name="connsiteX1408" fmla="*/ 3840837 w 7451018"/>
              <a:gd name="connsiteY1408" fmla="*/ 1280994 h 3415370"/>
              <a:gd name="connsiteX1409" fmla="*/ 3917509 w 7451018"/>
              <a:gd name="connsiteY1409" fmla="*/ 1298018 h 3415370"/>
              <a:gd name="connsiteX1410" fmla="*/ 3952897 w 7451018"/>
              <a:gd name="connsiteY1410" fmla="*/ 1243865 h 3415370"/>
              <a:gd name="connsiteX1411" fmla="*/ 4028296 w 7451018"/>
              <a:gd name="connsiteY1411" fmla="*/ 1277643 h 3415370"/>
              <a:gd name="connsiteX1412" fmla="*/ 4092234 w 7451018"/>
              <a:gd name="connsiteY1412" fmla="*/ 1284345 h 3415370"/>
              <a:gd name="connsiteX1413" fmla="*/ 4112073 w 7451018"/>
              <a:gd name="connsiteY1413" fmla="*/ 1291048 h 3415370"/>
              <a:gd name="connsiteX1414" fmla="*/ 4129364 w 7451018"/>
              <a:gd name="connsiteY1414" fmla="*/ 1277643 h 3415370"/>
              <a:gd name="connsiteX1415" fmla="*/ 4135530 w 7451018"/>
              <a:gd name="connsiteY1415" fmla="*/ 1279788 h 3415370"/>
              <a:gd name="connsiteX1416" fmla="*/ 4179429 w 7451018"/>
              <a:gd name="connsiteY1416" fmla="*/ 1284345 h 3415370"/>
              <a:gd name="connsiteX1417" fmla="*/ 4255164 w 7451018"/>
              <a:gd name="connsiteY1417" fmla="*/ 1150571 h 3415370"/>
              <a:gd name="connsiteX1418" fmla="*/ 4253957 w 7451018"/>
              <a:gd name="connsiteY1418" fmla="*/ 1148225 h 3415370"/>
              <a:gd name="connsiteX1419" fmla="*/ 4248662 w 7451018"/>
              <a:gd name="connsiteY1419" fmla="*/ 1150504 h 3415370"/>
              <a:gd name="connsiteX1420" fmla="*/ 4192499 w 7451018"/>
              <a:gd name="connsiteY1420" fmla="*/ 1170611 h 3415370"/>
              <a:gd name="connsiteX1421" fmla="*/ 4191024 w 7451018"/>
              <a:gd name="connsiteY1421" fmla="*/ 1163908 h 3415370"/>
              <a:gd name="connsiteX1422" fmla="*/ 4143371 w 7451018"/>
              <a:gd name="connsiteY1422" fmla="*/ 1148560 h 3415370"/>
              <a:gd name="connsiteX1423" fmla="*/ 4134391 w 7451018"/>
              <a:gd name="connsiteY1423" fmla="*/ 1163908 h 3415370"/>
              <a:gd name="connsiteX1424" fmla="*/ 4108856 w 7451018"/>
              <a:gd name="connsiteY1424" fmla="*/ 1154525 h 3415370"/>
              <a:gd name="connsiteX1425" fmla="*/ 4093239 w 7451018"/>
              <a:gd name="connsiteY1425" fmla="*/ 1150504 h 3415370"/>
              <a:gd name="connsiteX1426" fmla="*/ 4090425 w 7451018"/>
              <a:gd name="connsiteY1426" fmla="*/ 1157206 h 3415370"/>
              <a:gd name="connsiteX1427" fmla="*/ 4090625 w 7451018"/>
              <a:gd name="connsiteY1427" fmla="*/ 1170611 h 3415370"/>
              <a:gd name="connsiteX1428" fmla="*/ 4089151 w 7451018"/>
              <a:gd name="connsiteY1428" fmla="*/ 1170275 h 3415370"/>
              <a:gd name="connsiteX1429" fmla="*/ 4088749 w 7451018"/>
              <a:gd name="connsiteY1429" fmla="*/ 1171951 h 3415370"/>
              <a:gd name="connsiteX1430" fmla="*/ 4075345 w 7451018"/>
              <a:gd name="connsiteY1430" fmla="*/ 1163774 h 3415370"/>
              <a:gd name="connsiteX1431" fmla="*/ 4075211 w 7451018"/>
              <a:gd name="connsiteY1431" fmla="*/ 1162232 h 3415370"/>
              <a:gd name="connsiteX1432" fmla="*/ 4063147 w 7451018"/>
              <a:gd name="connsiteY1432" fmla="*/ 1155262 h 3415370"/>
              <a:gd name="connsiteX1433" fmla="*/ 4068575 w 7451018"/>
              <a:gd name="connsiteY1433" fmla="*/ 1150571 h 3415370"/>
              <a:gd name="connsiteX1434" fmla="*/ 4061873 w 7451018"/>
              <a:gd name="connsiteY1434" fmla="*/ 1137167 h 3415370"/>
              <a:gd name="connsiteX1435" fmla="*/ 4055171 w 7451018"/>
              <a:gd name="connsiteY1435" fmla="*/ 1130465 h 3415370"/>
              <a:gd name="connsiteX1436" fmla="*/ 4041767 w 7451018"/>
              <a:gd name="connsiteY1436" fmla="*/ 1131202 h 3415370"/>
              <a:gd name="connsiteX1437" fmla="*/ 4055171 w 7451018"/>
              <a:gd name="connsiteY1437" fmla="*/ 1126175 h 3415370"/>
              <a:gd name="connsiteX1438" fmla="*/ 4068575 w 7451018"/>
              <a:gd name="connsiteY1438" fmla="*/ 1124164 h 3415370"/>
              <a:gd name="connsiteX1439" fmla="*/ 4044046 w 7451018"/>
              <a:gd name="connsiteY1439" fmla="*/ 1110358 h 3415370"/>
              <a:gd name="connsiteX1440" fmla="*/ 4061806 w 7451018"/>
              <a:gd name="connsiteY1440" fmla="*/ 1090252 h 3415370"/>
              <a:gd name="connsiteX1441" fmla="*/ 4061538 w 7451018"/>
              <a:gd name="connsiteY1441" fmla="*/ 1090453 h 3415370"/>
              <a:gd name="connsiteX1442" fmla="*/ 4041767 w 7451018"/>
              <a:gd name="connsiteY1442" fmla="*/ 1090386 h 3415370"/>
              <a:gd name="connsiteX1443" fmla="*/ 4048134 w 7451018"/>
              <a:gd name="connsiteY1443" fmla="*/ 1083483 h 3415370"/>
              <a:gd name="connsiteX1444" fmla="*/ 4041767 w 7451018"/>
              <a:gd name="connsiteY1444" fmla="*/ 1073028 h 3415370"/>
              <a:gd name="connsiteX1445" fmla="*/ 4044314 w 7451018"/>
              <a:gd name="connsiteY1445" fmla="*/ 1069743 h 3415370"/>
              <a:gd name="connsiteX1446" fmla="*/ 4040159 w 7451018"/>
              <a:gd name="connsiteY1446" fmla="*/ 1063711 h 3415370"/>
              <a:gd name="connsiteX1447" fmla="*/ 4048335 w 7451018"/>
              <a:gd name="connsiteY1447" fmla="*/ 1066526 h 3415370"/>
              <a:gd name="connsiteX1448" fmla="*/ 4056110 w 7451018"/>
              <a:gd name="connsiteY1448" fmla="*/ 1056674 h 3415370"/>
              <a:gd name="connsiteX1449" fmla="*/ 4015361 w 7451018"/>
              <a:gd name="connsiteY1449" fmla="*/ 1056674 h 3415370"/>
              <a:gd name="connsiteX1450" fmla="*/ 4014891 w 7451018"/>
              <a:gd name="connsiteY1450" fmla="*/ 1049637 h 3415370"/>
              <a:gd name="connsiteX1451" fmla="*/ 4007815 w 7451018"/>
              <a:gd name="connsiteY1451" fmla="*/ 1056052 h 3415370"/>
              <a:gd name="connsiteX1452" fmla="*/ 4007720 w 7451018"/>
              <a:gd name="connsiteY1452" fmla="*/ 1056138 h 3415370"/>
              <a:gd name="connsiteX1453" fmla="*/ 4007385 w 7451018"/>
              <a:gd name="connsiteY1453" fmla="*/ 1056138 h 3415370"/>
              <a:gd name="connsiteX1454" fmla="*/ 4007720 w 7451018"/>
              <a:gd name="connsiteY1454" fmla="*/ 1056473 h 3415370"/>
              <a:gd name="connsiteX1455" fmla="*/ 4007519 w 7451018"/>
              <a:gd name="connsiteY1455" fmla="*/ 1056339 h 3415370"/>
              <a:gd name="connsiteX1456" fmla="*/ 4014958 w 7451018"/>
              <a:gd name="connsiteY1456" fmla="*/ 1061768 h 3415370"/>
              <a:gd name="connsiteX1457" fmla="*/ 4012813 w 7451018"/>
              <a:gd name="connsiteY1457" fmla="*/ 1070079 h 3415370"/>
              <a:gd name="connsiteX1458" fmla="*/ 4007050 w 7451018"/>
              <a:gd name="connsiteY1458" fmla="*/ 1064113 h 3415370"/>
              <a:gd name="connsiteX1459" fmla="*/ 4008256 w 7451018"/>
              <a:gd name="connsiteY1459" fmla="*/ 1070950 h 3415370"/>
              <a:gd name="connsiteX1460" fmla="*/ 4003799 w 7451018"/>
              <a:gd name="connsiteY1460" fmla="*/ 1070682 h 3415370"/>
              <a:gd name="connsiteX1461" fmla="*/ 4000224 w 7451018"/>
              <a:gd name="connsiteY1461" fmla="*/ 1076324 h 3415370"/>
              <a:gd name="connsiteX1462" fmla="*/ 4000147 w 7451018"/>
              <a:gd name="connsiteY1462" fmla="*/ 1076445 h 3415370"/>
              <a:gd name="connsiteX1463" fmla="*/ 3988686 w 7451018"/>
              <a:gd name="connsiteY1463" fmla="*/ 1063377 h 3415370"/>
              <a:gd name="connsiteX1464" fmla="*/ 3981515 w 7451018"/>
              <a:gd name="connsiteY1464" fmla="*/ 1059824 h 3415370"/>
              <a:gd name="connsiteX1465" fmla="*/ 3974209 w 7451018"/>
              <a:gd name="connsiteY1465" fmla="*/ 1066862 h 3415370"/>
              <a:gd name="connsiteX1466" fmla="*/ 3981515 w 7451018"/>
              <a:gd name="connsiteY1466" fmla="*/ 1070079 h 3415370"/>
              <a:gd name="connsiteX1467" fmla="*/ 4007787 w 7451018"/>
              <a:gd name="connsiteY1467" fmla="*/ 1079595 h 3415370"/>
              <a:gd name="connsiteX1468" fmla="*/ 4015026 w 7451018"/>
              <a:gd name="connsiteY1468" fmla="*/ 1087303 h 3415370"/>
              <a:gd name="connsiteX1469" fmla="*/ 4008324 w 7451018"/>
              <a:gd name="connsiteY1469" fmla="*/ 1089649 h 3415370"/>
              <a:gd name="connsiteX1470" fmla="*/ 4002626 w 7451018"/>
              <a:gd name="connsiteY1470" fmla="*/ 1094675 h 3415370"/>
              <a:gd name="connsiteX1471" fmla="*/ 4001688 w 7451018"/>
              <a:gd name="connsiteY1471" fmla="*/ 1090185 h 3415370"/>
              <a:gd name="connsiteX1472" fmla="*/ 4000281 w 7451018"/>
              <a:gd name="connsiteY1472" fmla="*/ 1096283 h 3415370"/>
              <a:gd name="connsiteX1473" fmla="*/ 4011004 w 7451018"/>
              <a:gd name="connsiteY1473" fmla="*/ 1105331 h 3415370"/>
              <a:gd name="connsiteX1474" fmla="*/ 4007720 w 7451018"/>
              <a:gd name="connsiteY1474" fmla="*/ 1107677 h 3415370"/>
              <a:gd name="connsiteX1475" fmla="*/ 4015026 w 7451018"/>
              <a:gd name="connsiteY1475" fmla="*/ 1110760 h 3415370"/>
              <a:gd name="connsiteX1476" fmla="*/ 4033590 w 7451018"/>
              <a:gd name="connsiteY1476" fmla="*/ 1130465 h 3415370"/>
              <a:gd name="connsiteX1477" fmla="*/ 4015026 w 7451018"/>
              <a:gd name="connsiteY1477" fmla="*/ 1128119 h 3415370"/>
              <a:gd name="connsiteX1478" fmla="*/ 4018578 w 7451018"/>
              <a:gd name="connsiteY1478" fmla="*/ 1124164 h 3415370"/>
              <a:gd name="connsiteX1479" fmla="*/ 4015026 w 7451018"/>
              <a:gd name="connsiteY1479" fmla="*/ 1120880 h 3415370"/>
              <a:gd name="connsiteX1480" fmla="*/ 4008390 w 7451018"/>
              <a:gd name="connsiteY1480" fmla="*/ 1120076 h 3415370"/>
              <a:gd name="connsiteX1481" fmla="*/ 4008324 w 7451018"/>
              <a:gd name="connsiteY1481" fmla="*/ 1126175 h 3415370"/>
              <a:gd name="connsiteX1482" fmla="*/ 4021728 w 7451018"/>
              <a:gd name="connsiteY1482" fmla="*/ 1138306 h 3415370"/>
              <a:gd name="connsiteX1483" fmla="*/ 4015026 w 7451018"/>
              <a:gd name="connsiteY1483" fmla="*/ 1139311 h 3415370"/>
              <a:gd name="connsiteX1484" fmla="*/ 4014490 w 7451018"/>
              <a:gd name="connsiteY1484" fmla="*/ 1138909 h 3415370"/>
              <a:gd name="connsiteX1485" fmla="*/ 4021660 w 7451018"/>
              <a:gd name="connsiteY1485" fmla="*/ 1150370 h 3415370"/>
              <a:gd name="connsiteX1486" fmla="*/ 4021660 w 7451018"/>
              <a:gd name="connsiteY1486" fmla="*/ 1150504 h 3415370"/>
              <a:gd name="connsiteX1487" fmla="*/ 4014288 w 7451018"/>
              <a:gd name="connsiteY1487" fmla="*/ 1150303 h 3415370"/>
              <a:gd name="connsiteX1488" fmla="*/ 4017371 w 7451018"/>
              <a:gd name="connsiteY1488" fmla="*/ 1143802 h 3415370"/>
              <a:gd name="connsiteX1489" fmla="*/ 4013551 w 7451018"/>
              <a:gd name="connsiteY1489" fmla="*/ 1143400 h 3415370"/>
              <a:gd name="connsiteX1490" fmla="*/ 4010267 w 7451018"/>
              <a:gd name="connsiteY1490" fmla="*/ 1130398 h 3415370"/>
              <a:gd name="connsiteX1491" fmla="*/ 4008256 w 7451018"/>
              <a:gd name="connsiteY1491" fmla="*/ 1127917 h 3415370"/>
              <a:gd name="connsiteX1492" fmla="*/ 3996260 w 7451018"/>
              <a:gd name="connsiteY1492" fmla="*/ 1123696 h 3415370"/>
              <a:gd name="connsiteX1493" fmla="*/ 3995522 w 7451018"/>
              <a:gd name="connsiteY1493" fmla="*/ 1137100 h 3415370"/>
              <a:gd name="connsiteX1494" fmla="*/ 3983190 w 7451018"/>
              <a:gd name="connsiteY1494" fmla="*/ 1136966 h 3415370"/>
              <a:gd name="connsiteX1495" fmla="*/ 3983166 w 7451018"/>
              <a:gd name="connsiteY1495" fmla="*/ 1136891 h 3415370"/>
              <a:gd name="connsiteX1496" fmla="*/ 3981447 w 7451018"/>
              <a:gd name="connsiteY1496" fmla="*/ 1136834 h 3415370"/>
              <a:gd name="connsiteX1497" fmla="*/ 3981447 w 7451018"/>
              <a:gd name="connsiteY1497" fmla="*/ 1137032 h 3415370"/>
              <a:gd name="connsiteX1498" fmla="*/ 3981447 w 7451018"/>
              <a:gd name="connsiteY1498" fmla="*/ 1137167 h 3415370"/>
              <a:gd name="connsiteX1499" fmla="*/ 3985804 w 7451018"/>
              <a:gd name="connsiteY1499" fmla="*/ 1157139 h 3415370"/>
              <a:gd name="connsiteX1500" fmla="*/ 3981917 w 7451018"/>
              <a:gd name="connsiteY1500" fmla="*/ 1164780 h 3415370"/>
              <a:gd name="connsiteX1501" fmla="*/ 3980711 w 7451018"/>
              <a:gd name="connsiteY1501" fmla="*/ 1151241 h 3415370"/>
              <a:gd name="connsiteX1502" fmla="*/ 3981447 w 7451018"/>
              <a:gd name="connsiteY1502" fmla="*/ 1150504 h 3415370"/>
              <a:gd name="connsiteX1503" fmla="*/ 3974678 w 7451018"/>
              <a:gd name="connsiteY1503" fmla="*/ 1158479 h 3415370"/>
              <a:gd name="connsiteX1504" fmla="*/ 3966368 w 7451018"/>
              <a:gd name="connsiteY1504" fmla="*/ 1148158 h 3415370"/>
              <a:gd name="connsiteX1505" fmla="*/ 3954639 w 7451018"/>
              <a:gd name="connsiteY1505" fmla="*/ 1150437 h 3415370"/>
              <a:gd name="connsiteX1506" fmla="*/ 3941235 w 7451018"/>
              <a:gd name="connsiteY1506" fmla="*/ 1122891 h 3415370"/>
              <a:gd name="connsiteX1507" fmla="*/ 3944854 w 7451018"/>
              <a:gd name="connsiteY1507" fmla="*/ 1115787 h 3415370"/>
              <a:gd name="connsiteX1508" fmla="*/ 3941235 w 7451018"/>
              <a:gd name="connsiteY1508" fmla="*/ 1108615 h 3415370"/>
              <a:gd name="connsiteX1509" fmla="*/ 3941235 w 7451018"/>
              <a:gd name="connsiteY1509" fmla="*/ 1109621 h 3415370"/>
              <a:gd name="connsiteX1510" fmla="*/ 3939425 w 7451018"/>
              <a:gd name="connsiteY1510" fmla="*/ 1123628 h 3415370"/>
              <a:gd name="connsiteX1511" fmla="*/ 3935940 w 7451018"/>
              <a:gd name="connsiteY1511" fmla="*/ 1130330 h 3415370"/>
              <a:gd name="connsiteX1512" fmla="*/ 3927830 w 7451018"/>
              <a:gd name="connsiteY1512" fmla="*/ 1109621 h 3415370"/>
              <a:gd name="connsiteX1513" fmla="*/ 3928166 w 7451018"/>
              <a:gd name="connsiteY1513" fmla="*/ 1090117 h 3415370"/>
              <a:gd name="connsiteX1514" fmla="*/ 3923139 w 7451018"/>
              <a:gd name="connsiteY1514" fmla="*/ 1089984 h 3415370"/>
              <a:gd name="connsiteX1515" fmla="*/ 3914426 w 7451018"/>
              <a:gd name="connsiteY1515" fmla="*/ 1084153 h 3415370"/>
              <a:gd name="connsiteX1516" fmla="*/ 3907724 w 7451018"/>
              <a:gd name="connsiteY1516" fmla="*/ 1076713 h 3415370"/>
              <a:gd name="connsiteX1517" fmla="*/ 3908327 w 7451018"/>
              <a:gd name="connsiteY1517" fmla="*/ 1070011 h 3415370"/>
              <a:gd name="connsiteX1518" fmla="*/ 3921128 w 7451018"/>
              <a:gd name="connsiteY1518" fmla="*/ 1070011 h 3415370"/>
              <a:gd name="connsiteX1519" fmla="*/ 3906585 w 7451018"/>
              <a:gd name="connsiteY1519" fmla="*/ 1056607 h 3415370"/>
              <a:gd name="connsiteX1520" fmla="*/ 3914426 w 7451018"/>
              <a:gd name="connsiteY1520" fmla="*/ 1023096 h 3415370"/>
              <a:gd name="connsiteX1521" fmla="*/ 3901022 w 7451018"/>
              <a:gd name="connsiteY1521" fmla="*/ 1023096 h 3415370"/>
              <a:gd name="connsiteX1522" fmla="*/ 3859670 w 7451018"/>
              <a:gd name="connsiteY1522" fmla="*/ 1000510 h 3415370"/>
              <a:gd name="connsiteX1523" fmla="*/ 3853035 w 7451018"/>
              <a:gd name="connsiteY1523" fmla="*/ 1002990 h 3415370"/>
              <a:gd name="connsiteX1524" fmla="*/ 3852423 w 7451018"/>
              <a:gd name="connsiteY1524" fmla="*/ 999564 h 3415370"/>
              <a:gd name="connsiteX1525" fmla="*/ 3852166 w 7451018"/>
              <a:gd name="connsiteY1525" fmla="*/ 996327 h 3415370"/>
              <a:gd name="connsiteX1526" fmla="*/ 3854107 w 7451018"/>
              <a:gd name="connsiteY1526" fmla="*/ 996422 h 3415370"/>
              <a:gd name="connsiteX1527" fmla="*/ 3852163 w 7451018"/>
              <a:gd name="connsiteY1527" fmla="*/ 996288 h 3415370"/>
              <a:gd name="connsiteX1528" fmla="*/ 3852166 w 7451018"/>
              <a:gd name="connsiteY1528" fmla="*/ 996327 h 3415370"/>
              <a:gd name="connsiteX1529" fmla="*/ 3847272 w 7451018"/>
              <a:gd name="connsiteY1529" fmla="*/ 996087 h 3415370"/>
              <a:gd name="connsiteX1530" fmla="*/ 3847338 w 7451018"/>
              <a:gd name="connsiteY1530" fmla="*/ 996154 h 3415370"/>
              <a:gd name="connsiteX1531" fmla="*/ 3846970 w 7451018"/>
              <a:gd name="connsiteY1531" fmla="*/ 996048 h 3415370"/>
              <a:gd name="connsiteX1532" fmla="*/ 3847003 w 7451018"/>
              <a:gd name="connsiteY1532" fmla="*/ 996087 h 3415370"/>
              <a:gd name="connsiteX1533" fmla="*/ 3835810 w 7451018"/>
              <a:gd name="connsiteY1533" fmla="*/ 997293 h 3415370"/>
              <a:gd name="connsiteX1534" fmla="*/ 3842780 w 7451018"/>
              <a:gd name="connsiteY1534" fmla="*/ 991127 h 3415370"/>
              <a:gd name="connsiteX1535" fmla="*/ 3835006 w 7451018"/>
              <a:gd name="connsiteY1535" fmla="*/ 982147 h 3415370"/>
              <a:gd name="connsiteX1536" fmla="*/ 3800557 w 7451018"/>
              <a:gd name="connsiteY1536" fmla="*/ 949440 h 3415370"/>
              <a:gd name="connsiteX1537" fmla="*/ 3795262 w 7451018"/>
              <a:gd name="connsiteY1537" fmla="*/ 956008 h 3415370"/>
              <a:gd name="connsiteX1538" fmla="*/ 3790302 w 7451018"/>
              <a:gd name="connsiteY1538" fmla="*/ 929200 h 3415370"/>
              <a:gd name="connsiteX1539" fmla="*/ 1823299 w 7451018"/>
              <a:gd name="connsiteY1539" fmla="*/ 925312 h 3415370"/>
              <a:gd name="connsiteX1540" fmla="*/ 1818071 w 7451018"/>
              <a:gd name="connsiteY1540" fmla="*/ 929199 h 3415370"/>
              <a:gd name="connsiteX1541" fmla="*/ 1823299 w 7451018"/>
              <a:gd name="connsiteY1541" fmla="*/ 934091 h 3415370"/>
              <a:gd name="connsiteX1542" fmla="*/ 1816597 w 7451018"/>
              <a:gd name="connsiteY1542" fmla="*/ 937242 h 3415370"/>
              <a:gd name="connsiteX1543" fmla="*/ 1823299 w 7451018"/>
              <a:gd name="connsiteY1543" fmla="*/ 941263 h 3415370"/>
              <a:gd name="connsiteX1544" fmla="*/ 1850108 w 7451018"/>
              <a:gd name="connsiteY1544" fmla="*/ 957482 h 3415370"/>
              <a:gd name="connsiteX1545" fmla="*/ 1833755 w 7451018"/>
              <a:gd name="connsiteY1545" fmla="*/ 929132 h 3415370"/>
              <a:gd name="connsiteX1546" fmla="*/ 1823299 w 7451018"/>
              <a:gd name="connsiteY1546" fmla="*/ 925312 h 3415370"/>
              <a:gd name="connsiteX1547" fmla="*/ 1763315 w 7451018"/>
              <a:gd name="connsiteY1547" fmla="*/ 923704 h 3415370"/>
              <a:gd name="connsiteX1548" fmla="*/ 1759294 w 7451018"/>
              <a:gd name="connsiteY1548" fmla="*/ 929199 h 3415370"/>
              <a:gd name="connsiteX1549" fmla="*/ 1778127 w 7451018"/>
              <a:gd name="connsiteY1549" fmla="*/ 967067 h 3415370"/>
              <a:gd name="connsiteX1550" fmla="*/ 1803260 w 7451018"/>
              <a:gd name="connsiteY1550" fmla="*/ 996220 h 3415370"/>
              <a:gd name="connsiteX1551" fmla="*/ 1803595 w 7451018"/>
              <a:gd name="connsiteY1551" fmla="*/ 989586 h 3415370"/>
              <a:gd name="connsiteX1552" fmla="*/ 1811034 w 7451018"/>
              <a:gd name="connsiteY1552" fmla="*/ 989518 h 3415370"/>
              <a:gd name="connsiteX1553" fmla="*/ 1822897 w 7451018"/>
              <a:gd name="connsiteY1553" fmla="*/ 956074 h 3415370"/>
              <a:gd name="connsiteX1554" fmla="*/ 1783087 w 7451018"/>
              <a:gd name="connsiteY1554" fmla="*/ 931210 h 3415370"/>
              <a:gd name="connsiteX1555" fmla="*/ 1783690 w 7451018"/>
              <a:gd name="connsiteY1555" fmla="*/ 929199 h 3415370"/>
              <a:gd name="connsiteX1556" fmla="*/ 1763315 w 7451018"/>
              <a:gd name="connsiteY1556" fmla="*/ 923704 h 3415370"/>
              <a:gd name="connsiteX1557" fmla="*/ 2231127 w 7451018"/>
              <a:gd name="connsiteY1557" fmla="*/ 921559 h 3415370"/>
              <a:gd name="connsiteX1558" fmla="*/ 2231061 w 7451018"/>
              <a:gd name="connsiteY1558" fmla="*/ 923637 h 3415370"/>
              <a:gd name="connsiteX1559" fmla="*/ 2230189 w 7451018"/>
              <a:gd name="connsiteY1559" fmla="*/ 923637 h 3415370"/>
              <a:gd name="connsiteX1560" fmla="*/ 2231127 w 7451018"/>
              <a:gd name="connsiteY1560" fmla="*/ 921559 h 3415370"/>
              <a:gd name="connsiteX1561" fmla="*/ 2185217 w 7451018"/>
              <a:gd name="connsiteY1561" fmla="*/ 916935 h 3415370"/>
              <a:gd name="connsiteX1562" fmla="*/ 2208407 w 7451018"/>
              <a:gd name="connsiteY1562" fmla="*/ 930339 h 3415370"/>
              <a:gd name="connsiteX1563" fmla="*/ 2208876 w 7451018"/>
              <a:gd name="connsiteY1563" fmla="*/ 930339 h 3415370"/>
              <a:gd name="connsiteX1564" fmla="*/ 2185217 w 7451018"/>
              <a:gd name="connsiteY1564" fmla="*/ 916935 h 3415370"/>
              <a:gd name="connsiteX1565" fmla="*/ 4162071 w 7451018"/>
              <a:gd name="connsiteY1565" fmla="*/ 909696 h 3415370"/>
              <a:gd name="connsiteX1566" fmla="*/ 4122394 w 7451018"/>
              <a:gd name="connsiteY1566" fmla="*/ 955941 h 3415370"/>
              <a:gd name="connsiteX1567" fmla="*/ 4101952 w 7451018"/>
              <a:gd name="connsiteY1567" fmla="*/ 964721 h 3415370"/>
              <a:gd name="connsiteX1568" fmla="*/ 4088548 w 7451018"/>
              <a:gd name="connsiteY1568" fmla="*/ 990189 h 3415370"/>
              <a:gd name="connsiteX1569" fmla="*/ 4088548 w 7451018"/>
              <a:gd name="connsiteY1569" fmla="*/ 989452 h 3415370"/>
              <a:gd name="connsiteX1570" fmla="*/ 4081779 w 7451018"/>
              <a:gd name="connsiteY1570" fmla="*/ 1009558 h 3415370"/>
              <a:gd name="connsiteX1571" fmla="*/ 4081645 w 7451018"/>
              <a:gd name="connsiteY1571" fmla="*/ 1009558 h 3415370"/>
              <a:gd name="connsiteX1572" fmla="*/ 4154430 w 7451018"/>
              <a:gd name="connsiteY1572" fmla="*/ 1043069 h 3415370"/>
              <a:gd name="connsiteX1573" fmla="*/ 4187874 w 7451018"/>
              <a:gd name="connsiteY1573" fmla="*/ 1022963 h 3415370"/>
              <a:gd name="connsiteX1574" fmla="*/ 4236062 w 7451018"/>
              <a:gd name="connsiteY1574" fmla="*/ 1016260 h 3415370"/>
              <a:gd name="connsiteX1575" fmla="*/ 4236062 w 7451018"/>
              <a:gd name="connsiteY1575" fmla="*/ 1022963 h 3415370"/>
              <a:gd name="connsiteX1576" fmla="*/ 4235058 w 7451018"/>
              <a:gd name="connsiteY1576" fmla="*/ 1022963 h 3415370"/>
              <a:gd name="connsiteX1577" fmla="*/ 4254628 w 7451018"/>
              <a:gd name="connsiteY1577" fmla="*/ 1022963 h 3415370"/>
              <a:gd name="connsiteX1578" fmla="*/ 4323190 w 7451018"/>
              <a:gd name="connsiteY1578" fmla="*/ 1043069 h 3415370"/>
              <a:gd name="connsiteX1579" fmla="*/ 4365146 w 7451018"/>
              <a:gd name="connsiteY1579" fmla="*/ 1002789 h 3415370"/>
              <a:gd name="connsiteX1580" fmla="*/ 4263072 w 7451018"/>
              <a:gd name="connsiteY1580" fmla="*/ 943207 h 3415370"/>
              <a:gd name="connsiteX1581" fmla="*/ 4243234 w 7451018"/>
              <a:gd name="connsiteY1581" fmla="*/ 947362 h 3415370"/>
              <a:gd name="connsiteX1582" fmla="*/ 4196855 w 7451018"/>
              <a:gd name="connsiteY1582" fmla="*/ 956544 h 3415370"/>
              <a:gd name="connsiteX1583" fmla="*/ 4182378 w 7451018"/>
              <a:gd name="connsiteY1583" fmla="*/ 942537 h 3415370"/>
              <a:gd name="connsiteX1584" fmla="*/ 4182378 w 7451018"/>
              <a:gd name="connsiteY1584" fmla="*/ 935835 h 3415370"/>
              <a:gd name="connsiteX1585" fmla="*/ 4200675 w 7451018"/>
              <a:gd name="connsiteY1585" fmla="*/ 923637 h 3415370"/>
              <a:gd name="connsiteX1586" fmla="*/ 4201077 w 7451018"/>
              <a:gd name="connsiteY1586" fmla="*/ 923637 h 3415370"/>
              <a:gd name="connsiteX1587" fmla="*/ 4162272 w 7451018"/>
              <a:gd name="connsiteY1587" fmla="*/ 917404 h 3415370"/>
              <a:gd name="connsiteX1588" fmla="*/ 4162071 w 7451018"/>
              <a:gd name="connsiteY1588" fmla="*/ 909696 h 3415370"/>
              <a:gd name="connsiteX1589" fmla="*/ 4288473 w 7451018"/>
              <a:gd name="connsiteY1589" fmla="*/ 903330 h 3415370"/>
              <a:gd name="connsiteX1590" fmla="*/ 4262335 w 7451018"/>
              <a:gd name="connsiteY1590" fmla="*/ 909026 h 3415370"/>
              <a:gd name="connsiteX1591" fmla="*/ 4255431 w 7451018"/>
              <a:gd name="connsiteY1591" fmla="*/ 915728 h 3415370"/>
              <a:gd name="connsiteX1592" fmla="*/ 4232109 w 7451018"/>
              <a:gd name="connsiteY1592" fmla="*/ 922431 h 3415370"/>
              <a:gd name="connsiteX1593" fmla="*/ 4262335 w 7451018"/>
              <a:gd name="connsiteY1593" fmla="*/ 935835 h 3415370"/>
              <a:gd name="connsiteX1594" fmla="*/ 4296851 w 7451018"/>
              <a:gd name="connsiteY1594" fmla="*/ 915394 h 3415370"/>
              <a:gd name="connsiteX1595" fmla="*/ 4288473 w 7451018"/>
              <a:gd name="connsiteY1595" fmla="*/ 903330 h 3415370"/>
              <a:gd name="connsiteX1596" fmla="*/ 4593756 w 7451018"/>
              <a:gd name="connsiteY1596" fmla="*/ 902324 h 3415370"/>
              <a:gd name="connsiteX1597" fmla="*/ 4584909 w 7451018"/>
              <a:gd name="connsiteY1597" fmla="*/ 903195 h 3415370"/>
              <a:gd name="connsiteX1598" fmla="*/ 4579347 w 7451018"/>
              <a:gd name="connsiteY1598" fmla="*/ 909026 h 3415370"/>
              <a:gd name="connsiteX1599" fmla="*/ 4576934 w 7451018"/>
              <a:gd name="connsiteY1599" fmla="*/ 902458 h 3415370"/>
              <a:gd name="connsiteX1600" fmla="*/ 4540474 w 7451018"/>
              <a:gd name="connsiteY1600" fmla="*/ 922431 h 3415370"/>
              <a:gd name="connsiteX1601" fmla="*/ 4530354 w 7451018"/>
              <a:gd name="connsiteY1601" fmla="*/ 915728 h 3415370"/>
              <a:gd name="connsiteX1602" fmla="*/ 4518022 w 7451018"/>
              <a:gd name="connsiteY1602" fmla="*/ 935835 h 3415370"/>
              <a:gd name="connsiteX1603" fmla="*/ 4507366 w 7451018"/>
              <a:gd name="connsiteY1603" fmla="*/ 929133 h 3415370"/>
              <a:gd name="connsiteX1604" fmla="*/ 4504149 w 7451018"/>
              <a:gd name="connsiteY1604" fmla="*/ 937175 h 3415370"/>
              <a:gd name="connsiteX1605" fmla="*/ 4477675 w 7451018"/>
              <a:gd name="connsiteY1605" fmla="*/ 962643 h 3415370"/>
              <a:gd name="connsiteX1606" fmla="*/ 4493292 w 7451018"/>
              <a:gd name="connsiteY1606" fmla="*/ 973702 h 3415370"/>
              <a:gd name="connsiteX1607" fmla="*/ 4504149 w 7451018"/>
              <a:gd name="connsiteY1607" fmla="*/ 971892 h 3415370"/>
              <a:gd name="connsiteX1608" fmla="*/ 4490744 w 7451018"/>
              <a:gd name="connsiteY1608" fmla="*/ 985096 h 3415370"/>
              <a:gd name="connsiteX1609" fmla="*/ 4490744 w 7451018"/>
              <a:gd name="connsiteY1609" fmla="*/ 996154 h 3415370"/>
              <a:gd name="connsiteX1610" fmla="*/ 4536386 w 7451018"/>
              <a:gd name="connsiteY1610" fmla="*/ 1056473 h 3415370"/>
              <a:gd name="connsiteX1611" fmla="*/ 4556827 w 7451018"/>
              <a:gd name="connsiteY1611" fmla="*/ 1056473 h 3415370"/>
              <a:gd name="connsiteX1612" fmla="*/ 4557766 w 7451018"/>
              <a:gd name="connsiteY1612" fmla="*/ 1062572 h 3415370"/>
              <a:gd name="connsiteX1613" fmla="*/ 4553820 w 7451018"/>
              <a:gd name="connsiteY1613" fmla="*/ 1062874 h 3415370"/>
              <a:gd name="connsiteX1614" fmla="*/ 4549121 w 7451018"/>
              <a:gd name="connsiteY1614" fmla="*/ 1067799 h 3415370"/>
              <a:gd name="connsiteX1615" fmla="*/ 4549120 w 7451018"/>
              <a:gd name="connsiteY1615" fmla="*/ 1067800 h 3415370"/>
              <a:gd name="connsiteX1616" fmla="*/ 4536386 w 7451018"/>
              <a:gd name="connsiteY1616" fmla="*/ 1063175 h 3415370"/>
              <a:gd name="connsiteX1617" fmla="*/ 4535917 w 7451018"/>
              <a:gd name="connsiteY1617" fmla="*/ 1069877 h 3415370"/>
              <a:gd name="connsiteX1618" fmla="*/ 4524255 w 7451018"/>
              <a:gd name="connsiteY1618" fmla="*/ 1117127 h 3415370"/>
              <a:gd name="connsiteX1619" fmla="*/ 4570902 w 7451018"/>
              <a:gd name="connsiteY1619" fmla="*/ 1150303 h 3415370"/>
              <a:gd name="connsiteX1620" fmla="*/ 4618085 w 7451018"/>
              <a:gd name="connsiteY1620" fmla="*/ 1107476 h 3415370"/>
              <a:gd name="connsiteX1621" fmla="*/ 4624854 w 7451018"/>
              <a:gd name="connsiteY1621" fmla="*/ 1096150 h 3415370"/>
              <a:gd name="connsiteX1622" fmla="*/ 4608904 w 7451018"/>
              <a:gd name="connsiteY1622" fmla="*/ 1076513 h 3415370"/>
              <a:gd name="connsiteX1623" fmla="*/ 4596974 w 7451018"/>
              <a:gd name="connsiteY1623" fmla="*/ 1036300 h 3415370"/>
              <a:gd name="connsiteX1624" fmla="*/ 4597912 w 7451018"/>
              <a:gd name="connsiteY1624" fmla="*/ 1006542 h 3415370"/>
              <a:gd name="connsiteX1625" fmla="*/ 4578074 w 7451018"/>
              <a:gd name="connsiteY1625" fmla="*/ 995551 h 3415370"/>
              <a:gd name="connsiteX1626" fmla="*/ 4569897 w 7451018"/>
              <a:gd name="connsiteY1626" fmla="*/ 996154 h 3415370"/>
              <a:gd name="connsiteX1627" fmla="*/ 4557833 w 7451018"/>
              <a:gd name="connsiteY1627" fmla="*/ 968876 h 3415370"/>
              <a:gd name="connsiteX1628" fmla="*/ 4544428 w 7451018"/>
              <a:gd name="connsiteY1628" fmla="*/ 963716 h 3415370"/>
              <a:gd name="connsiteX1629" fmla="*/ 4544428 w 7451018"/>
              <a:gd name="connsiteY1629" fmla="*/ 956544 h 3415370"/>
              <a:gd name="connsiteX1630" fmla="*/ 4559241 w 7451018"/>
              <a:gd name="connsiteY1630" fmla="*/ 955807 h 3415370"/>
              <a:gd name="connsiteX1631" fmla="*/ 4557833 w 7451018"/>
              <a:gd name="connsiteY1631" fmla="*/ 952456 h 3415370"/>
              <a:gd name="connsiteX1632" fmla="*/ 4567283 w 7451018"/>
              <a:gd name="connsiteY1632" fmla="*/ 942537 h 3415370"/>
              <a:gd name="connsiteX1633" fmla="*/ 4591344 w 7451018"/>
              <a:gd name="connsiteY1633" fmla="*/ 937175 h 3415370"/>
              <a:gd name="connsiteX1634" fmla="*/ 4598046 w 7451018"/>
              <a:gd name="connsiteY1634" fmla="*/ 935835 h 3415370"/>
              <a:gd name="connsiteX1635" fmla="*/ 4604748 w 7451018"/>
              <a:gd name="connsiteY1635" fmla="*/ 907551 h 3415370"/>
              <a:gd name="connsiteX1636" fmla="*/ 4593756 w 7451018"/>
              <a:gd name="connsiteY1636" fmla="*/ 902324 h 3415370"/>
              <a:gd name="connsiteX1637" fmla="*/ 4316488 w 7451018"/>
              <a:gd name="connsiteY1637" fmla="*/ 895622 h 3415370"/>
              <a:gd name="connsiteX1638" fmla="*/ 4305497 w 7451018"/>
              <a:gd name="connsiteY1638" fmla="*/ 895882 h 3415370"/>
              <a:gd name="connsiteX1639" fmla="*/ 4297775 w 7451018"/>
              <a:gd name="connsiteY1639" fmla="*/ 901680 h 3415370"/>
              <a:gd name="connsiteX1640" fmla="*/ 4292294 w 7451018"/>
              <a:gd name="connsiteY1640" fmla="*/ 902659 h 3415370"/>
              <a:gd name="connsiteX1641" fmla="*/ 4296918 w 7451018"/>
              <a:gd name="connsiteY1641" fmla="*/ 902324 h 3415370"/>
              <a:gd name="connsiteX1642" fmla="*/ 4297775 w 7451018"/>
              <a:gd name="connsiteY1642" fmla="*/ 901680 h 3415370"/>
              <a:gd name="connsiteX1643" fmla="*/ 4306226 w 7451018"/>
              <a:gd name="connsiteY1643" fmla="*/ 900171 h 3415370"/>
              <a:gd name="connsiteX1644" fmla="*/ 4316488 w 7451018"/>
              <a:gd name="connsiteY1644" fmla="*/ 895622 h 3415370"/>
              <a:gd name="connsiteX1645" fmla="*/ 2341040 w 7451018"/>
              <a:gd name="connsiteY1645" fmla="*/ 894215 h 3415370"/>
              <a:gd name="connsiteX1646" fmla="*/ 2345395 w 7451018"/>
              <a:gd name="connsiteY1646" fmla="*/ 904536 h 3415370"/>
              <a:gd name="connsiteX1647" fmla="*/ 2337288 w 7451018"/>
              <a:gd name="connsiteY1647" fmla="*/ 900313 h 3415370"/>
              <a:gd name="connsiteX1648" fmla="*/ 2341040 w 7451018"/>
              <a:gd name="connsiteY1648" fmla="*/ 894215 h 3415370"/>
              <a:gd name="connsiteX1649" fmla="*/ 2350833 w 7451018"/>
              <a:gd name="connsiteY1649" fmla="*/ 889523 h 3415370"/>
              <a:gd name="connsiteX1650" fmla="*/ 2352776 w 7451018"/>
              <a:gd name="connsiteY1650" fmla="*/ 892339 h 3415370"/>
              <a:gd name="connsiteX1651" fmla="*/ 2358606 w 7451018"/>
              <a:gd name="connsiteY1651" fmla="*/ 890126 h 3415370"/>
              <a:gd name="connsiteX1652" fmla="*/ 2359747 w 7451018"/>
              <a:gd name="connsiteY1652" fmla="*/ 890126 h 3415370"/>
              <a:gd name="connsiteX1653" fmla="*/ 2350833 w 7451018"/>
              <a:gd name="connsiteY1653" fmla="*/ 889523 h 3415370"/>
              <a:gd name="connsiteX1654" fmla="*/ 2231944 w 7451018"/>
              <a:gd name="connsiteY1654" fmla="*/ 876118 h 3415370"/>
              <a:gd name="connsiteX1655" fmla="*/ 2234826 w 7451018"/>
              <a:gd name="connsiteY1655" fmla="*/ 883423 h 3415370"/>
              <a:gd name="connsiteX1656" fmla="*/ 2234290 w 7451018"/>
              <a:gd name="connsiteY1656" fmla="*/ 883423 h 3415370"/>
              <a:gd name="connsiteX1657" fmla="*/ 2230872 w 7451018"/>
              <a:gd name="connsiteY1657" fmla="*/ 889388 h 3415370"/>
              <a:gd name="connsiteX1658" fmla="*/ 2218741 w 7451018"/>
              <a:gd name="connsiteY1658" fmla="*/ 893476 h 3415370"/>
              <a:gd name="connsiteX1659" fmla="*/ 2218741 w 7451018"/>
              <a:gd name="connsiteY1659" fmla="*/ 888517 h 3415370"/>
              <a:gd name="connsiteX1660" fmla="*/ 2231944 w 7451018"/>
              <a:gd name="connsiteY1660" fmla="*/ 876118 h 3415370"/>
              <a:gd name="connsiteX1661" fmla="*/ 1676659 w 7451018"/>
              <a:gd name="connsiteY1661" fmla="*/ 868813 h 3415370"/>
              <a:gd name="connsiteX1662" fmla="*/ 1657354 w 7451018"/>
              <a:gd name="connsiteY1662" fmla="*/ 875717 h 3415370"/>
              <a:gd name="connsiteX1663" fmla="*/ 1676659 w 7451018"/>
              <a:gd name="connsiteY1663" fmla="*/ 868813 h 3415370"/>
              <a:gd name="connsiteX1664" fmla="*/ 952292 w 7451018"/>
              <a:gd name="connsiteY1664" fmla="*/ 866803 h 3415370"/>
              <a:gd name="connsiteX1665" fmla="*/ 952024 w 7451018"/>
              <a:gd name="connsiteY1665" fmla="*/ 866936 h 3415370"/>
              <a:gd name="connsiteX1666" fmla="*/ 951955 w 7451018"/>
              <a:gd name="connsiteY1666" fmla="*/ 867138 h 3415370"/>
              <a:gd name="connsiteX1667" fmla="*/ 952292 w 7451018"/>
              <a:gd name="connsiteY1667" fmla="*/ 866803 h 3415370"/>
              <a:gd name="connsiteX1668" fmla="*/ 1707687 w 7451018"/>
              <a:gd name="connsiteY1668" fmla="*/ 855409 h 3415370"/>
              <a:gd name="connsiteX1669" fmla="*/ 1655748 w 7451018"/>
              <a:gd name="connsiteY1669" fmla="*/ 870891 h 3415370"/>
              <a:gd name="connsiteX1670" fmla="*/ 1607292 w 7451018"/>
              <a:gd name="connsiteY1670" fmla="*/ 902257 h 3415370"/>
              <a:gd name="connsiteX1671" fmla="*/ 1635707 w 7451018"/>
              <a:gd name="connsiteY1671" fmla="*/ 895287 h 3415370"/>
              <a:gd name="connsiteX1672" fmla="*/ 1629876 w 7451018"/>
              <a:gd name="connsiteY1672" fmla="*/ 902257 h 3415370"/>
              <a:gd name="connsiteX1673" fmla="*/ 1696025 w 7451018"/>
              <a:gd name="connsiteY1673" fmla="*/ 889188 h 3415370"/>
              <a:gd name="connsiteX1674" fmla="*/ 1679538 w 7451018"/>
              <a:gd name="connsiteY1674" fmla="*/ 896091 h 3415370"/>
              <a:gd name="connsiteX1675" fmla="*/ 1678201 w 7451018"/>
              <a:gd name="connsiteY1675" fmla="*/ 896962 h 3415370"/>
              <a:gd name="connsiteX1676" fmla="*/ 1749643 w 7451018"/>
              <a:gd name="connsiteY1676" fmla="*/ 909026 h 3415370"/>
              <a:gd name="connsiteX1677" fmla="*/ 1742940 w 7451018"/>
              <a:gd name="connsiteY1677" fmla="*/ 888250 h 3415370"/>
              <a:gd name="connsiteX1678" fmla="*/ 1744884 w 7451018"/>
              <a:gd name="connsiteY1678" fmla="*/ 875515 h 3415370"/>
              <a:gd name="connsiteX1679" fmla="*/ 1731681 w 7451018"/>
              <a:gd name="connsiteY1679" fmla="*/ 875515 h 3415370"/>
              <a:gd name="connsiteX1680" fmla="*/ 1728665 w 7451018"/>
              <a:gd name="connsiteY1680" fmla="*/ 875515 h 3415370"/>
              <a:gd name="connsiteX1681" fmla="*/ 1716065 w 7451018"/>
              <a:gd name="connsiteY1681" fmla="*/ 861709 h 3415370"/>
              <a:gd name="connsiteX1682" fmla="*/ 1707687 w 7451018"/>
              <a:gd name="connsiteY1682" fmla="*/ 855409 h 3415370"/>
              <a:gd name="connsiteX1683" fmla="*/ 6497971 w 7451018"/>
              <a:gd name="connsiteY1683" fmla="*/ 848707 h 3415370"/>
              <a:gd name="connsiteX1684" fmla="*/ 6508694 w 7451018"/>
              <a:gd name="connsiteY1684" fmla="*/ 862111 h 3415370"/>
              <a:gd name="connsiteX1685" fmla="*/ 6497971 w 7451018"/>
              <a:gd name="connsiteY1685" fmla="*/ 848707 h 3415370"/>
              <a:gd name="connsiteX1686" fmla="*/ 3465641 w 7451018"/>
              <a:gd name="connsiteY1686" fmla="*/ 842123 h 3415370"/>
              <a:gd name="connsiteX1687" fmla="*/ 3460071 w 7451018"/>
              <a:gd name="connsiteY1687" fmla="*/ 846562 h 3415370"/>
              <a:gd name="connsiteX1688" fmla="*/ 3465641 w 7451018"/>
              <a:gd name="connsiteY1688" fmla="*/ 842123 h 3415370"/>
              <a:gd name="connsiteX1689" fmla="*/ 3452875 w 7451018"/>
              <a:gd name="connsiteY1689" fmla="*/ 836107 h 3415370"/>
              <a:gd name="connsiteX1690" fmla="*/ 3459180 w 7451018"/>
              <a:gd name="connsiteY1690" fmla="*/ 841469 h 3415370"/>
              <a:gd name="connsiteX1691" fmla="*/ 3452875 w 7451018"/>
              <a:gd name="connsiteY1691" fmla="*/ 836107 h 3415370"/>
              <a:gd name="connsiteX1692" fmla="*/ 2185693 w 7451018"/>
              <a:gd name="connsiteY1692" fmla="*/ 825914 h 3415370"/>
              <a:gd name="connsiteX1693" fmla="*/ 2232139 w 7451018"/>
              <a:gd name="connsiteY1693" fmla="*/ 848506 h 3415370"/>
              <a:gd name="connsiteX1694" fmla="*/ 2187301 w 7451018"/>
              <a:gd name="connsiteY1694" fmla="*/ 840732 h 3415370"/>
              <a:gd name="connsiteX1695" fmla="*/ 2187034 w 7451018"/>
              <a:gd name="connsiteY1695" fmla="*/ 835370 h 3415370"/>
              <a:gd name="connsiteX1696" fmla="*/ 2169742 w 7451018"/>
              <a:gd name="connsiteY1696" fmla="*/ 828668 h 3415370"/>
              <a:gd name="connsiteX1697" fmla="*/ 2185693 w 7451018"/>
              <a:gd name="connsiteY1697" fmla="*/ 825914 h 3415370"/>
              <a:gd name="connsiteX1698" fmla="*/ 2355391 w 7451018"/>
              <a:gd name="connsiteY1698" fmla="*/ 781686 h 3415370"/>
              <a:gd name="connsiteX1699" fmla="*/ 2359411 w 7451018"/>
              <a:gd name="connsiteY1699" fmla="*/ 800519 h 3415370"/>
              <a:gd name="connsiteX1700" fmla="*/ 2359076 w 7451018"/>
              <a:gd name="connsiteY1700" fmla="*/ 802060 h 3415370"/>
              <a:gd name="connsiteX1701" fmla="*/ 2358003 w 7451018"/>
              <a:gd name="connsiteY1701" fmla="*/ 808428 h 3415370"/>
              <a:gd name="connsiteX1702" fmla="*/ 2352776 w 7451018"/>
              <a:gd name="connsiteY1702" fmla="*/ 801390 h 3415370"/>
              <a:gd name="connsiteX1703" fmla="*/ 2346074 w 7451018"/>
              <a:gd name="connsiteY1703" fmla="*/ 815130 h 3415370"/>
              <a:gd name="connsiteX1704" fmla="*/ 2332670 w 7451018"/>
              <a:gd name="connsiteY1704" fmla="*/ 828534 h 3415370"/>
              <a:gd name="connsiteX1705" fmla="*/ 2347950 w 7451018"/>
              <a:gd name="connsiteY1705" fmla="*/ 821832 h 3415370"/>
              <a:gd name="connsiteX1706" fmla="*/ 2352843 w 7451018"/>
              <a:gd name="connsiteY1706" fmla="*/ 815130 h 3415370"/>
              <a:gd name="connsiteX1707" fmla="*/ 2350029 w 7451018"/>
              <a:gd name="connsiteY1707" fmla="*/ 821832 h 3415370"/>
              <a:gd name="connsiteX1708" fmla="*/ 2359478 w 7451018"/>
              <a:gd name="connsiteY1708" fmla="*/ 824981 h 3415370"/>
              <a:gd name="connsiteX1709" fmla="*/ 2351436 w 7451018"/>
              <a:gd name="connsiteY1709" fmla="*/ 831684 h 3415370"/>
              <a:gd name="connsiteX1710" fmla="*/ 2351369 w 7451018"/>
              <a:gd name="connsiteY1710" fmla="*/ 835303 h 3415370"/>
              <a:gd name="connsiteX1711" fmla="*/ 2371141 w 7451018"/>
              <a:gd name="connsiteY1711" fmla="*/ 828534 h 3415370"/>
              <a:gd name="connsiteX1712" fmla="*/ 2391649 w 7451018"/>
              <a:gd name="connsiteY1712" fmla="*/ 835236 h 3415370"/>
              <a:gd name="connsiteX1713" fmla="*/ 2406528 w 7451018"/>
              <a:gd name="connsiteY1713" fmla="*/ 845357 h 3415370"/>
              <a:gd name="connsiteX1714" fmla="*/ 2398486 w 7451018"/>
              <a:gd name="connsiteY1714" fmla="*/ 848641 h 3415370"/>
              <a:gd name="connsiteX1715" fmla="*/ 2398754 w 7451018"/>
              <a:gd name="connsiteY1715" fmla="*/ 855343 h 3415370"/>
              <a:gd name="connsiteX1716" fmla="*/ 2413231 w 7451018"/>
              <a:gd name="connsiteY1716" fmla="*/ 857554 h 3415370"/>
              <a:gd name="connsiteX1717" fmla="*/ 2399893 w 7451018"/>
              <a:gd name="connsiteY1717" fmla="*/ 867742 h 3415370"/>
              <a:gd name="connsiteX1718" fmla="*/ 2398754 w 7451018"/>
              <a:gd name="connsiteY1718" fmla="*/ 875449 h 3415370"/>
              <a:gd name="connsiteX1719" fmla="*/ 2393659 w 7451018"/>
              <a:gd name="connsiteY1719" fmla="*/ 881011 h 3415370"/>
              <a:gd name="connsiteX1720" fmla="*/ 2408315 w 7451018"/>
              <a:gd name="connsiteY1720" fmla="*/ 877264 h 3415370"/>
              <a:gd name="connsiteX1721" fmla="*/ 2408338 w 7451018"/>
              <a:gd name="connsiteY1721" fmla="*/ 877258 h 3415370"/>
              <a:gd name="connsiteX1722" fmla="*/ 2406461 w 7451018"/>
              <a:gd name="connsiteY1722" fmla="*/ 883089 h 3415370"/>
              <a:gd name="connsiteX1723" fmla="*/ 2413834 w 7451018"/>
              <a:gd name="connsiteY1723" fmla="*/ 877125 h 3415370"/>
              <a:gd name="connsiteX1724" fmla="*/ 2392052 w 7451018"/>
              <a:gd name="connsiteY1724" fmla="*/ 901185 h 3415370"/>
              <a:gd name="connsiteX1725" fmla="*/ 2387494 w 7451018"/>
              <a:gd name="connsiteY1725" fmla="*/ 907284 h 3415370"/>
              <a:gd name="connsiteX1726" fmla="*/ 2381328 w 7451018"/>
              <a:gd name="connsiteY1726" fmla="*/ 900917 h 3415370"/>
              <a:gd name="connsiteX1727" fmla="*/ 2385551 w 7451018"/>
              <a:gd name="connsiteY1727" fmla="*/ 888853 h 3415370"/>
              <a:gd name="connsiteX1728" fmla="*/ 2365913 w 7451018"/>
              <a:gd name="connsiteY1728" fmla="*/ 895288 h 3415370"/>
              <a:gd name="connsiteX1729" fmla="*/ 2346140 w 7451018"/>
              <a:gd name="connsiteY1729" fmla="*/ 902258 h 3415370"/>
              <a:gd name="connsiteX1730" fmla="*/ 2346140 w 7451018"/>
              <a:gd name="connsiteY1730" fmla="*/ 895556 h 3415370"/>
              <a:gd name="connsiteX1731" fmla="*/ 2349358 w 7451018"/>
              <a:gd name="connsiteY1731" fmla="*/ 894148 h 3415370"/>
              <a:gd name="connsiteX1732" fmla="*/ 2334145 w 7451018"/>
              <a:gd name="connsiteY1732" fmla="*/ 882151 h 3415370"/>
              <a:gd name="connsiteX1733" fmla="*/ 2279454 w 7451018"/>
              <a:gd name="connsiteY1733" fmla="*/ 888853 h 3415370"/>
              <a:gd name="connsiteX1734" fmla="*/ 2272350 w 7451018"/>
              <a:gd name="connsiteY1734" fmla="*/ 874913 h 3415370"/>
              <a:gd name="connsiteX1735" fmla="*/ 2292457 w 7451018"/>
              <a:gd name="connsiteY1735" fmla="*/ 863720 h 3415370"/>
              <a:gd name="connsiteX1736" fmla="*/ 2279052 w 7451018"/>
              <a:gd name="connsiteY1736" fmla="*/ 862715 h 3415370"/>
              <a:gd name="connsiteX1737" fmla="*/ 2292457 w 7451018"/>
              <a:gd name="connsiteY1737" fmla="*/ 853600 h 3415370"/>
              <a:gd name="connsiteX1738" fmla="*/ 2321745 w 7451018"/>
              <a:gd name="connsiteY1738" fmla="*/ 801792 h 3415370"/>
              <a:gd name="connsiteX1739" fmla="*/ 2326639 w 7451018"/>
              <a:gd name="connsiteY1739" fmla="*/ 795090 h 3415370"/>
              <a:gd name="connsiteX1740" fmla="*/ 2355391 w 7451018"/>
              <a:gd name="connsiteY1740" fmla="*/ 781686 h 3415370"/>
              <a:gd name="connsiteX1741" fmla="*/ 2361396 w 7451018"/>
              <a:gd name="connsiteY1741" fmla="*/ 775047 h 3415370"/>
              <a:gd name="connsiteX1742" fmla="*/ 2358012 w 7451018"/>
              <a:gd name="connsiteY1742" fmla="*/ 780278 h 3415370"/>
              <a:gd name="connsiteX1743" fmla="*/ 2361396 w 7451018"/>
              <a:gd name="connsiteY1743" fmla="*/ 775047 h 3415370"/>
              <a:gd name="connsiteX1744" fmla="*/ 1864327 w 7451018"/>
              <a:gd name="connsiteY1744" fmla="*/ 770962 h 3415370"/>
              <a:gd name="connsiteX1745" fmla="*/ 1855145 w 7451018"/>
              <a:gd name="connsiteY1745" fmla="*/ 779139 h 3415370"/>
              <a:gd name="connsiteX1746" fmla="*/ 1864327 w 7451018"/>
              <a:gd name="connsiteY1746" fmla="*/ 770962 h 3415370"/>
              <a:gd name="connsiteX1747" fmla="*/ 1852768 w 7451018"/>
              <a:gd name="connsiteY1747" fmla="*/ 741859 h 3415370"/>
              <a:gd name="connsiteX1748" fmla="*/ 1853132 w 7451018"/>
              <a:gd name="connsiteY1748" fmla="*/ 743416 h 3415370"/>
              <a:gd name="connsiteX1749" fmla="*/ 1850251 w 7451018"/>
              <a:gd name="connsiteY1749" fmla="*/ 751728 h 3415370"/>
              <a:gd name="connsiteX1750" fmla="*/ 1852768 w 7451018"/>
              <a:gd name="connsiteY1750" fmla="*/ 741859 h 3415370"/>
              <a:gd name="connsiteX1751" fmla="*/ 3292248 w 7451018"/>
              <a:gd name="connsiteY1751" fmla="*/ 725588 h 3415370"/>
              <a:gd name="connsiteX1752" fmla="*/ 3292316 w 7451018"/>
              <a:gd name="connsiteY1752" fmla="*/ 727264 h 3415370"/>
              <a:gd name="connsiteX1753" fmla="*/ 3291110 w 7451018"/>
              <a:gd name="connsiteY1753" fmla="*/ 728135 h 3415370"/>
              <a:gd name="connsiteX1754" fmla="*/ 3292248 w 7451018"/>
              <a:gd name="connsiteY1754" fmla="*/ 725588 h 3415370"/>
              <a:gd name="connsiteX1755" fmla="*/ 3687881 w 7451018"/>
              <a:gd name="connsiteY1755" fmla="*/ 724985 h 3415370"/>
              <a:gd name="connsiteX1756" fmla="*/ 3687881 w 7451018"/>
              <a:gd name="connsiteY1756" fmla="*/ 725588 h 3415370"/>
              <a:gd name="connsiteX1757" fmla="*/ 3687219 w 7451018"/>
              <a:gd name="connsiteY1757" fmla="*/ 725846 h 3415370"/>
              <a:gd name="connsiteX1758" fmla="*/ 3688335 w 7451018"/>
              <a:gd name="connsiteY1758" fmla="*/ 726481 h 3415370"/>
              <a:gd name="connsiteX1759" fmla="*/ 3688435 w 7451018"/>
              <a:gd name="connsiteY1759" fmla="*/ 727600 h 3415370"/>
              <a:gd name="connsiteX1760" fmla="*/ 3687202 w 7451018"/>
              <a:gd name="connsiteY1760" fmla="*/ 725852 h 3415370"/>
              <a:gd name="connsiteX1761" fmla="*/ 3686674 w 7451018"/>
              <a:gd name="connsiteY1761" fmla="*/ 726057 h 3415370"/>
              <a:gd name="connsiteX1762" fmla="*/ 3686542 w 7451018"/>
              <a:gd name="connsiteY1762" fmla="*/ 725119 h 3415370"/>
              <a:gd name="connsiteX1763" fmla="*/ 3687881 w 7451018"/>
              <a:gd name="connsiteY1763" fmla="*/ 724985 h 3415370"/>
              <a:gd name="connsiteX1764" fmla="*/ 779313 w 7451018"/>
              <a:gd name="connsiteY1764" fmla="*/ 721366 h 3415370"/>
              <a:gd name="connsiteX1765" fmla="*/ 771137 w 7451018"/>
              <a:gd name="connsiteY1765" fmla="*/ 739261 h 3415370"/>
              <a:gd name="connsiteX1766" fmla="*/ 775024 w 7451018"/>
              <a:gd name="connsiteY1766" fmla="*/ 741472 h 3415370"/>
              <a:gd name="connsiteX1767" fmla="*/ 793991 w 7451018"/>
              <a:gd name="connsiteY1767" fmla="*/ 774983 h 3415370"/>
              <a:gd name="connsiteX1768" fmla="*/ 791847 w 7451018"/>
              <a:gd name="connsiteY1768" fmla="*/ 780210 h 3415370"/>
              <a:gd name="connsiteX1769" fmla="*/ 755991 w 7451018"/>
              <a:gd name="connsiteY1769" fmla="*/ 748174 h 3415370"/>
              <a:gd name="connsiteX1770" fmla="*/ 769193 w 7451018"/>
              <a:gd name="connsiteY1770" fmla="*/ 728068 h 3415370"/>
              <a:gd name="connsiteX1771" fmla="*/ 779313 w 7451018"/>
              <a:gd name="connsiteY1771" fmla="*/ 721366 h 3415370"/>
              <a:gd name="connsiteX1772" fmla="*/ 2319261 w 7451018"/>
              <a:gd name="connsiteY1772" fmla="*/ 720026 h 3415370"/>
              <a:gd name="connsiteX1773" fmla="*/ 2312626 w 7451018"/>
              <a:gd name="connsiteY1773" fmla="*/ 721433 h 3415370"/>
              <a:gd name="connsiteX1774" fmla="*/ 2319261 w 7451018"/>
              <a:gd name="connsiteY1774" fmla="*/ 720026 h 3415370"/>
              <a:gd name="connsiteX1775" fmla="*/ 3417774 w 7451018"/>
              <a:gd name="connsiteY1775" fmla="*/ 714664 h 3415370"/>
              <a:gd name="connsiteX1776" fmla="*/ 3405037 w 7451018"/>
              <a:gd name="connsiteY1776" fmla="*/ 726124 h 3415370"/>
              <a:gd name="connsiteX1777" fmla="*/ 3417774 w 7451018"/>
              <a:gd name="connsiteY1777" fmla="*/ 714664 h 3415370"/>
              <a:gd name="connsiteX1778" fmla="*/ 78055 w 7451018"/>
              <a:gd name="connsiteY1778" fmla="*/ 714664 h 3415370"/>
              <a:gd name="connsiteX1779" fmla="*/ 79798 w 7451018"/>
              <a:gd name="connsiteY1779" fmla="*/ 721366 h 3415370"/>
              <a:gd name="connsiteX1780" fmla="*/ 92733 w 7451018"/>
              <a:gd name="connsiteY1780" fmla="*/ 721366 h 3415370"/>
              <a:gd name="connsiteX1781" fmla="*/ 59893 w 7451018"/>
              <a:gd name="connsiteY1781" fmla="*/ 734770 h 3415370"/>
              <a:gd name="connsiteX1782" fmla="*/ 17870 w 7451018"/>
              <a:gd name="connsiteY1782" fmla="*/ 748174 h 3415370"/>
              <a:gd name="connsiteX1783" fmla="*/ 1718 w 7451018"/>
              <a:gd name="connsiteY1783" fmla="*/ 761176 h 3415370"/>
              <a:gd name="connsiteX1784" fmla="*/ 2924 w 7451018"/>
              <a:gd name="connsiteY1784" fmla="*/ 754876 h 3415370"/>
              <a:gd name="connsiteX1785" fmla="*/ 13782 w 7451018"/>
              <a:gd name="connsiteY1785" fmla="*/ 742410 h 3415370"/>
              <a:gd name="connsiteX1786" fmla="*/ 40658 w 7451018"/>
              <a:gd name="connsiteY1786" fmla="*/ 741472 h 3415370"/>
              <a:gd name="connsiteX1787" fmla="*/ 40591 w 7451018"/>
              <a:gd name="connsiteY1787" fmla="*/ 728135 h 3415370"/>
              <a:gd name="connsiteX1788" fmla="*/ 53995 w 7451018"/>
              <a:gd name="connsiteY1788" fmla="*/ 726125 h 3415370"/>
              <a:gd name="connsiteX1789" fmla="*/ 55469 w 7451018"/>
              <a:gd name="connsiteY1789" fmla="*/ 727397 h 3415370"/>
              <a:gd name="connsiteX1790" fmla="*/ 62574 w 7451018"/>
              <a:gd name="connsiteY1790" fmla="*/ 727867 h 3415370"/>
              <a:gd name="connsiteX1791" fmla="*/ 78055 w 7451018"/>
              <a:gd name="connsiteY1791" fmla="*/ 714664 h 3415370"/>
              <a:gd name="connsiteX1792" fmla="*/ 799748 w 7451018"/>
              <a:gd name="connsiteY1792" fmla="*/ 710911 h 3415370"/>
              <a:gd name="connsiteX1793" fmla="*/ 799146 w 7451018"/>
              <a:gd name="connsiteY1793" fmla="*/ 720093 h 3415370"/>
              <a:gd name="connsiteX1794" fmla="*/ 801424 w 7451018"/>
              <a:gd name="connsiteY1794" fmla="*/ 711916 h 3415370"/>
              <a:gd name="connsiteX1795" fmla="*/ 799748 w 7451018"/>
              <a:gd name="connsiteY1795" fmla="*/ 710911 h 3415370"/>
              <a:gd name="connsiteX1796" fmla="*/ 3819531 w 7451018"/>
              <a:gd name="connsiteY1796" fmla="*/ 697005 h 3415370"/>
              <a:gd name="connsiteX1797" fmla="*/ 3811548 w 7451018"/>
              <a:gd name="connsiteY1797" fmla="*/ 702801 h 3415370"/>
              <a:gd name="connsiteX1798" fmla="*/ 3819531 w 7451018"/>
              <a:gd name="connsiteY1798" fmla="*/ 697005 h 3415370"/>
              <a:gd name="connsiteX1799" fmla="*/ 3736685 w 7451018"/>
              <a:gd name="connsiteY1799" fmla="*/ 695564 h 3415370"/>
              <a:gd name="connsiteX1800" fmla="*/ 3746470 w 7451018"/>
              <a:gd name="connsiteY1800" fmla="*/ 701595 h 3415370"/>
              <a:gd name="connsiteX1801" fmla="*/ 3746940 w 7451018"/>
              <a:gd name="connsiteY1801" fmla="*/ 699786 h 3415370"/>
              <a:gd name="connsiteX1802" fmla="*/ 3736685 w 7451018"/>
              <a:gd name="connsiteY1802" fmla="*/ 695564 h 3415370"/>
              <a:gd name="connsiteX1803" fmla="*/ 3362486 w 7451018"/>
              <a:gd name="connsiteY1803" fmla="*/ 693351 h 3415370"/>
              <a:gd name="connsiteX1804" fmla="*/ 3384930 w 7451018"/>
              <a:gd name="connsiteY1804" fmla="*/ 702667 h 3415370"/>
              <a:gd name="connsiteX1805" fmla="*/ 3378228 w 7451018"/>
              <a:gd name="connsiteY1805" fmla="*/ 734168 h 3415370"/>
              <a:gd name="connsiteX1806" fmla="*/ 3331319 w 7451018"/>
              <a:gd name="connsiteY1806" fmla="*/ 788388 h 3415370"/>
              <a:gd name="connsiteX1807" fmla="*/ 3294392 w 7451018"/>
              <a:gd name="connsiteY1807" fmla="*/ 781685 h 3415370"/>
              <a:gd name="connsiteX1808" fmla="*/ 3284408 w 7451018"/>
              <a:gd name="connsiteY1808" fmla="*/ 781149 h 3415370"/>
              <a:gd name="connsiteX1809" fmla="*/ 3285548 w 7451018"/>
              <a:gd name="connsiteY1809" fmla="*/ 774983 h 3415370"/>
              <a:gd name="connsiteX1810" fmla="*/ 3298679 w 7451018"/>
              <a:gd name="connsiteY1810" fmla="*/ 768281 h 3415370"/>
              <a:gd name="connsiteX1811" fmla="*/ 3310135 w 7451018"/>
              <a:gd name="connsiteY1811" fmla="*/ 754877 h 3415370"/>
              <a:gd name="connsiteX1812" fmla="*/ 3297876 w 7451018"/>
              <a:gd name="connsiteY1812" fmla="*/ 742545 h 3415370"/>
              <a:gd name="connsiteX1813" fmla="*/ 3291175 w 7451018"/>
              <a:gd name="connsiteY1813" fmla="*/ 736312 h 3415370"/>
              <a:gd name="connsiteX1814" fmla="*/ 3297809 w 7451018"/>
              <a:gd name="connsiteY1814" fmla="*/ 733966 h 3415370"/>
              <a:gd name="connsiteX1815" fmla="*/ 3292382 w 7451018"/>
              <a:gd name="connsiteY1815" fmla="*/ 725589 h 3415370"/>
              <a:gd name="connsiteX1816" fmla="*/ 3317977 w 7451018"/>
              <a:gd name="connsiteY1816" fmla="*/ 719021 h 3415370"/>
              <a:gd name="connsiteX1817" fmla="*/ 3322806 w 7451018"/>
              <a:gd name="connsiteY1817" fmla="*/ 714664 h 3415370"/>
              <a:gd name="connsiteX1818" fmla="*/ 3323944 w 7451018"/>
              <a:gd name="connsiteY1818" fmla="*/ 721366 h 3415370"/>
              <a:gd name="connsiteX1819" fmla="*/ 3325085 w 7451018"/>
              <a:gd name="connsiteY1819" fmla="*/ 717136 h 3415370"/>
              <a:gd name="connsiteX1820" fmla="*/ 3328767 w 7451018"/>
              <a:gd name="connsiteY1820" fmla="*/ 714713 h 3415370"/>
              <a:gd name="connsiteX1821" fmla="*/ 3330370 w 7451018"/>
              <a:gd name="connsiteY1821" fmla="*/ 714731 h 3415370"/>
              <a:gd name="connsiteX1822" fmla="*/ 3328854 w 7451018"/>
              <a:gd name="connsiteY1822" fmla="*/ 714664 h 3415370"/>
              <a:gd name="connsiteX1823" fmla="*/ 3328767 w 7451018"/>
              <a:gd name="connsiteY1823" fmla="*/ 714713 h 3415370"/>
              <a:gd name="connsiteX1824" fmla="*/ 3324480 w 7451018"/>
              <a:gd name="connsiteY1824" fmla="*/ 714664 h 3415370"/>
              <a:gd name="connsiteX1825" fmla="*/ 3329654 w 7451018"/>
              <a:gd name="connsiteY1825" fmla="*/ 701260 h 3415370"/>
              <a:gd name="connsiteX1826" fmla="*/ 3331644 w 7451018"/>
              <a:gd name="connsiteY1826" fmla="*/ 696501 h 3415370"/>
              <a:gd name="connsiteX1827" fmla="*/ 3362486 w 7451018"/>
              <a:gd name="connsiteY1827" fmla="*/ 693351 h 3415370"/>
              <a:gd name="connsiteX1828" fmla="*/ 3404890 w 7451018"/>
              <a:gd name="connsiteY1828" fmla="*/ 687923 h 3415370"/>
              <a:gd name="connsiteX1829" fmla="*/ 3403080 w 7451018"/>
              <a:gd name="connsiteY1829" fmla="*/ 694692 h 3415370"/>
              <a:gd name="connsiteX1830" fmla="*/ 3402544 w 7451018"/>
              <a:gd name="connsiteY1830" fmla="*/ 694893 h 3415370"/>
              <a:gd name="connsiteX1831" fmla="*/ 3404019 w 7451018"/>
              <a:gd name="connsiteY1831" fmla="*/ 695295 h 3415370"/>
              <a:gd name="connsiteX1832" fmla="*/ 3407102 w 7451018"/>
              <a:gd name="connsiteY1832" fmla="*/ 687923 h 3415370"/>
              <a:gd name="connsiteX1833" fmla="*/ 3404890 w 7451018"/>
              <a:gd name="connsiteY1833" fmla="*/ 687923 h 3415370"/>
              <a:gd name="connsiteX1834" fmla="*/ 283608 w 7451018"/>
              <a:gd name="connsiteY1834" fmla="*/ 678071 h 3415370"/>
              <a:gd name="connsiteX1835" fmla="*/ 279318 w 7451018"/>
              <a:gd name="connsiteY1835" fmla="*/ 685443 h 3415370"/>
              <a:gd name="connsiteX1836" fmla="*/ 283608 w 7451018"/>
              <a:gd name="connsiteY1836" fmla="*/ 678071 h 3415370"/>
              <a:gd name="connsiteX1837" fmla="*/ 717146 w 7451018"/>
              <a:gd name="connsiteY1837" fmla="*/ 674100 h 3415370"/>
              <a:gd name="connsiteX1838" fmla="*/ 717180 w 7451018"/>
              <a:gd name="connsiteY1838" fmla="*/ 674116 h 3415370"/>
              <a:gd name="connsiteX1839" fmla="*/ 717180 w 7451018"/>
              <a:gd name="connsiteY1839" fmla="*/ 674183 h 3415370"/>
              <a:gd name="connsiteX1840" fmla="*/ 717112 w 7451018"/>
              <a:gd name="connsiteY1840" fmla="*/ 674786 h 3415370"/>
              <a:gd name="connsiteX1841" fmla="*/ 717112 w 7451018"/>
              <a:gd name="connsiteY1841" fmla="*/ 674250 h 3415370"/>
              <a:gd name="connsiteX1842" fmla="*/ 258911 w 7451018"/>
              <a:gd name="connsiteY1842" fmla="*/ 671419 h 3415370"/>
              <a:gd name="connsiteX1843" fmla="*/ 261491 w 7451018"/>
              <a:gd name="connsiteY1843" fmla="*/ 675055 h 3415370"/>
              <a:gd name="connsiteX1844" fmla="*/ 255728 w 7451018"/>
              <a:gd name="connsiteY1844" fmla="*/ 675122 h 3415370"/>
              <a:gd name="connsiteX1845" fmla="*/ 258911 w 7451018"/>
              <a:gd name="connsiteY1845" fmla="*/ 671419 h 3415370"/>
              <a:gd name="connsiteX1846" fmla="*/ 1859229 w 7451018"/>
              <a:gd name="connsiteY1846" fmla="*/ 654948 h 3415370"/>
              <a:gd name="connsiteX1847" fmla="*/ 1863519 w 7451018"/>
              <a:gd name="connsiteY1847" fmla="*/ 665939 h 3415370"/>
              <a:gd name="connsiteX1848" fmla="*/ 1876923 w 7451018"/>
              <a:gd name="connsiteY1848" fmla="*/ 666945 h 3415370"/>
              <a:gd name="connsiteX1849" fmla="*/ 1870221 w 7451018"/>
              <a:gd name="connsiteY1849" fmla="*/ 680215 h 3415370"/>
              <a:gd name="connsiteX1850" fmla="*/ 1867473 w 7451018"/>
              <a:gd name="connsiteY1850" fmla="*/ 687856 h 3415370"/>
              <a:gd name="connsiteX1851" fmla="*/ 1863519 w 7451018"/>
              <a:gd name="connsiteY1851" fmla="*/ 684169 h 3415370"/>
              <a:gd name="connsiteX1852" fmla="*/ 1863519 w 7451018"/>
              <a:gd name="connsiteY1852" fmla="*/ 684639 h 3415370"/>
              <a:gd name="connsiteX1853" fmla="*/ 1861441 w 7451018"/>
              <a:gd name="connsiteY1853" fmla="*/ 681087 h 3415370"/>
              <a:gd name="connsiteX1854" fmla="*/ 1854873 w 7451018"/>
              <a:gd name="connsiteY1854" fmla="*/ 687118 h 3415370"/>
              <a:gd name="connsiteX1855" fmla="*/ 1848505 w 7451018"/>
              <a:gd name="connsiteY1855" fmla="*/ 681087 h 3415370"/>
              <a:gd name="connsiteX1856" fmla="*/ 1851254 w 7451018"/>
              <a:gd name="connsiteY1856" fmla="*/ 674384 h 3415370"/>
              <a:gd name="connsiteX1857" fmla="*/ 1843412 w 7451018"/>
              <a:gd name="connsiteY1857" fmla="*/ 674049 h 3415370"/>
              <a:gd name="connsiteX1858" fmla="*/ 1852351 w 7451018"/>
              <a:gd name="connsiteY1858" fmla="*/ 666032 h 3415370"/>
              <a:gd name="connsiteX1859" fmla="*/ 1859194 w 7451018"/>
              <a:gd name="connsiteY1859" fmla="*/ 655004 h 3415370"/>
              <a:gd name="connsiteX1860" fmla="*/ 1853736 w 7451018"/>
              <a:gd name="connsiteY1860" fmla="*/ 652535 h 3415370"/>
              <a:gd name="connsiteX1861" fmla="*/ 1850251 w 7451018"/>
              <a:gd name="connsiteY1861" fmla="*/ 661985 h 3415370"/>
              <a:gd name="connsiteX1862" fmla="*/ 1853736 w 7451018"/>
              <a:gd name="connsiteY1862" fmla="*/ 652535 h 3415370"/>
              <a:gd name="connsiteX1863" fmla="*/ 729577 w 7451018"/>
              <a:gd name="connsiteY1863" fmla="*/ 648112 h 3415370"/>
              <a:gd name="connsiteX1864" fmla="*/ 726360 w 7451018"/>
              <a:gd name="connsiteY1864" fmla="*/ 654412 h 3415370"/>
              <a:gd name="connsiteX1865" fmla="*/ 730852 w 7451018"/>
              <a:gd name="connsiteY1865" fmla="*/ 654345 h 3415370"/>
              <a:gd name="connsiteX1866" fmla="*/ 729577 w 7451018"/>
              <a:gd name="connsiteY1866" fmla="*/ 648112 h 3415370"/>
              <a:gd name="connsiteX1867" fmla="*/ 1884769 w 7451018"/>
              <a:gd name="connsiteY1867" fmla="*/ 643421 h 3415370"/>
              <a:gd name="connsiteX1868" fmla="*/ 1883026 w 7451018"/>
              <a:gd name="connsiteY1868" fmla="*/ 650794 h 3415370"/>
              <a:gd name="connsiteX1869" fmla="*/ 1884769 w 7451018"/>
              <a:gd name="connsiteY1869" fmla="*/ 643421 h 3415370"/>
              <a:gd name="connsiteX1870" fmla="*/ 3738625 w 7451018"/>
              <a:gd name="connsiteY1870" fmla="*/ 642351 h 3415370"/>
              <a:gd name="connsiteX1871" fmla="*/ 3740975 w 7451018"/>
              <a:gd name="connsiteY1871" fmla="*/ 645565 h 3415370"/>
              <a:gd name="connsiteX1872" fmla="*/ 3732932 w 7451018"/>
              <a:gd name="connsiteY1872" fmla="*/ 649788 h 3415370"/>
              <a:gd name="connsiteX1873" fmla="*/ 3738625 w 7451018"/>
              <a:gd name="connsiteY1873" fmla="*/ 642351 h 3415370"/>
              <a:gd name="connsiteX1874" fmla="*/ 713962 w 7451018"/>
              <a:gd name="connsiteY1874" fmla="*/ 639399 h 3415370"/>
              <a:gd name="connsiteX1875" fmla="*/ 715972 w 7451018"/>
              <a:gd name="connsiteY1875" fmla="*/ 646504 h 3415370"/>
              <a:gd name="connsiteX1876" fmla="*/ 713962 w 7451018"/>
              <a:gd name="connsiteY1876" fmla="*/ 639399 h 3415370"/>
              <a:gd name="connsiteX1877" fmla="*/ 3331608 w 7451018"/>
              <a:gd name="connsiteY1877" fmla="*/ 631045 h 3415370"/>
              <a:gd name="connsiteX1878" fmla="*/ 3327882 w 7451018"/>
              <a:gd name="connsiteY1878" fmla="*/ 635513 h 3415370"/>
              <a:gd name="connsiteX1879" fmla="*/ 3331608 w 7451018"/>
              <a:gd name="connsiteY1879" fmla="*/ 631045 h 3415370"/>
              <a:gd name="connsiteX1880" fmla="*/ 3358841 w 7451018"/>
              <a:gd name="connsiteY1880" fmla="*/ 629413 h 3415370"/>
              <a:gd name="connsiteX1881" fmla="*/ 3355835 w 7451018"/>
              <a:gd name="connsiteY1881" fmla="*/ 633970 h 3415370"/>
              <a:gd name="connsiteX1882" fmla="*/ 3357909 w 7451018"/>
              <a:gd name="connsiteY1882" fmla="*/ 634306 h 3415370"/>
              <a:gd name="connsiteX1883" fmla="*/ 3358841 w 7451018"/>
              <a:gd name="connsiteY1883" fmla="*/ 629413 h 3415370"/>
              <a:gd name="connsiteX1884" fmla="*/ 3907658 w 7451018"/>
              <a:gd name="connsiteY1884" fmla="*/ 627537 h 3415370"/>
              <a:gd name="connsiteX1885" fmla="*/ 3907658 w 7451018"/>
              <a:gd name="connsiteY1885" fmla="*/ 634239 h 3415370"/>
              <a:gd name="connsiteX1886" fmla="*/ 3899146 w 7451018"/>
              <a:gd name="connsiteY1886" fmla="*/ 634306 h 3415370"/>
              <a:gd name="connsiteX1887" fmla="*/ 3902229 w 7451018"/>
              <a:gd name="connsiteY1887" fmla="*/ 647777 h 3415370"/>
              <a:gd name="connsiteX1888" fmla="*/ 3893583 w 7451018"/>
              <a:gd name="connsiteY1888" fmla="*/ 647845 h 3415370"/>
              <a:gd name="connsiteX1889" fmla="*/ 3887551 w 7451018"/>
              <a:gd name="connsiteY1889" fmla="*/ 655083 h 3415370"/>
              <a:gd name="connsiteX1890" fmla="*/ 3883195 w 7451018"/>
              <a:gd name="connsiteY1890" fmla="*/ 661651 h 3415370"/>
              <a:gd name="connsiteX1891" fmla="*/ 3879710 w 7451018"/>
              <a:gd name="connsiteY1891" fmla="*/ 648850 h 3415370"/>
              <a:gd name="connsiteX1892" fmla="*/ 3880112 w 7451018"/>
              <a:gd name="connsiteY1892" fmla="*/ 648850 h 3415370"/>
              <a:gd name="connsiteX1893" fmla="*/ 3880849 w 7451018"/>
              <a:gd name="connsiteY1893" fmla="*/ 648850 h 3415370"/>
              <a:gd name="connsiteX1894" fmla="*/ 3881453 w 7451018"/>
              <a:gd name="connsiteY1894" fmla="*/ 648850 h 3415370"/>
              <a:gd name="connsiteX1895" fmla="*/ 3907658 w 7451018"/>
              <a:gd name="connsiteY1895" fmla="*/ 627537 h 3415370"/>
              <a:gd name="connsiteX1896" fmla="*/ 346009 w 7451018"/>
              <a:gd name="connsiteY1896" fmla="*/ 614106 h 3415370"/>
              <a:gd name="connsiteX1897" fmla="*/ 348887 w 7451018"/>
              <a:gd name="connsiteY1897" fmla="*/ 615070 h 3415370"/>
              <a:gd name="connsiteX1898" fmla="*/ 361353 w 7451018"/>
              <a:gd name="connsiteY1898" fmla="*/ 620834 h 3415370"/>
              <a:gd name="connsiteX1899" fmla="*/ 349959 w 7451018"/>
              <a:gd name="connsiteY1899" fmla="*/ 627536 h 3415370"/>
              <a:gd name="connsiteX1900" fmla="*/ 348887 w 7451018"/>
              <a:gd name="connsiteY1900" fmla="*/ 632295 h 3415370"/>
              <a:gd name="connsiteX1901" fmla="*/ 351969 w 7451018"/>
              <a:gd name="connsiteY1901" fmla="*/ 634238 h 3415370"/>
              <a:gd name="connsiteX1902" fmla="*/ 326770 w 7451018"/>
              <a:gd name="connsiteY1902" fmla="*/ 654345 h 3415370"/>
              <a:gd name="connsiteX1903" fmla="*/ 320738 w 7451018"/>
              <a:gd name="connsiteY1903" fmla="*/ 661047 h 3415370"/>
              <a:gd name="connsiteX1904" fmla="*/ 316181 w 7451018"/>
              <a:gd name="connsiteY1904" fmla="*/ 661047 h 3415370"/>
              <a:gd name="connsiteX1905" fmla="*/ 295270 w 7451018"/>
              <a:gd name="connsiteY1905" fmla="*/ 669023 h 3415370"/>
              <a:gd name="connsiteX1906" fmla="*/ 308674 w 7451018"/>
              <a:gd name="connsiteY1906" fmla="*/ 661047 h 3415370"/>
              <a:gd name="connsiteX1907" fmla="*/ 295270 w 7451018"/>
              <a:gd name="connsiteY1907" fmla="*/ 644560 h 3415370"/>
              <a:gd name="connsiteX1908" fmla="*/ 328781 w 7451018"/>
              <a:gd name="connsiteY1908" fmla="*/ 627536 h 3415370"/>
              <a:gd name="connsiteX1909" fmla="*/ 346009 w 7451018"/>
              <a:gd name="connsiteY1909" fmla="*/ 614106 h 3415370"/>
              <a:gd name="connsiteX1910" fmla="*/ 351727 w 7451018"/>
              <a:gd name="connsiteY1910" fmla="*/ 604481 h 3415370"/>
              <a:gd name="connsiteX1911" fmla="*/ 359007 w 7451018"/>
              <a:gd name="connsiteY1911" fmla="*/ 605822 h 3415370"/>
              <a:gd name="connsiteX1912" fmla="*/ 349222 w 7451018"/>
              <a:gd name="connsiteY1912" fmla="*/ 608972 h 3415370"/>
              <a:gd name="connsiteX1913" fmla="*/ 351727 w 7451018"/>
              <a:gd name="connsiteY1913" fmla="*/ 604481 h 3415370"/>
              <a:gd name="connsiteX1914" fmla="*/ 322686 w 7451018"/>
              <a:gd name="connsiteY1914" fmla="*/ 593825 h 3415370"/>
              <a:gd name="connsiteX1915" fmla="*/ 322352 w 7451018"/>
              <a:gd name="connsiteY1915" fmla="*/ 593959 h 3415370"/>
              <a:gd name="connsiteX1916" fmla="*/ 328717 w 7451018"/>
              <a:gd name="connsiteY1916" fmla="*/ 594294 h 3415370"/>
              <a:gd name="connsiteX1917" fmla="*/ 328449 w 7451018"/>
              <a:gd name="connsiteY1917" fmla="*/ 600728 h 3415370"/>
              <a:gd name="connsiteX1918" fmla="*/ 322350 w 7451018"/>
              <a:gd name="connsiteY1918" fmla="*/ 593959 h 3415370"/>
              <a:gd name="connsiteX1919" fmla="*/ 322284 w 7451018"/>
              <a:gd name="connsiteY1919" fmla="*/ 593892 h 3415370"/>
              <a:gd name="connsiteX1920" fmla="*/ 322686 w 7451018"/>
              <a:gd name="connsiteY1920" fmla="*/ 593825 h 3415370"/>
              <a:gd name="connsiteX1921" fmla="*/ 3456432 w 7451018"/>
              <a:gd name="connsiteY1921" fmla="*/ 593758 h 3415370"/>
              <a:gd name="connsiteX1922" fmla="*/ 3459180 w 7451018"/>
              <a:gd name="connsiteY1922" fmla="*/ 593959 h 3415370"/>
              <a:gd name="connsiteX1923" fmla="*/ 3449666 w 7451018"/>
              <a:gd name="connsiteY1923" fmla="*/ 607363 h 3415370"/>
              <a:gd name="connsiteX1924" fmla="*/ 3430093 w 7451018"/>
              <a:gd name="connsiteY1924" fmla="*/ 627469 h 3415370"/>
              <a:gd name="connsiteX1925" fmla="*/ 3428820 w 7451018"/>
              <a:gd name="connsiteY1925" fmla="*/ 634172 h 3415370"/>
              <a:gd name="connsiteX1926" fmla="*/ 3452208 w 7451018"/>
              <a:gd name="connsiteY1926" fmla="*/ 667682 h 3415370"/>
              <a:gd name="connsiteX1927" fmla="*/ 3451943 w 7451018"/>
              <a:gd name="connsiteY1927" fmla="*/ 671972 h 3415370"/>
              <a:gd name="connsiteX1928" fmla="*/ 3454690 w 7451018"/>
              <a:gd name="connsiteY1928" fmla="*/ 674384 h 3415370"/>
              <a:gd name="connsiteX1929" fmla="*/ 3505559 w 7451018"/>
              <a:gd name="connsiteY1929" fmla="*/ 726996 h 3415370"/>
              <a:gd name="connsiteX1930" fmla="*/ 3505559 w 7451018"/>
              <a:gd name="connsiteY1930" fmla="*/ 728136 h 3415370"/>
              <a:gd name="connsiteX1931" fmla="*/ 3518952 w 7451018"/>
              <a:gd name="connsiteY1931" fmla="*/ 749582 h 3415370"/>
              <a:gd name="connsiteX1932" fmla="*/ 3512273 w 7451018"/>
              <a:gd name="connsiteY1932" fmla="*/ 751660 h 3415370"/>
              <a:gd name="connsiteX1933" fmla="*/ 3528138 w 7451018"/>
              <a:gd name="connsiteY1933" fmla="*/ 788387 h 3415370"/>
              <a:gd name="connsiteX1934" fmla="*/ 3471713 w 7451018"/>
              <a:gd name="connsiteY1934" fmla="*/ 809030 h 3415370"/>
              <a:gd name="connsiteX1935" fmla="*/ 3453213 w 7451018"/>
              <a:gd name="connsiteY1935" fmla="*/ 815665 h 3415370"/>
              <a:gd name="connsiteX1936" fmla="*/ 3452944 w 7451018"/>
              <a:gd name="connsiteY1936" fmla="*/ 808494 h 3415370"/>
              <a:gd name="connsiteX1937" fmla="*/ 3438606 w 7451018"/>
              <a:gd name="connsiteY1937" fmla="*/ 813722 h 3415370"/>
              <a:gd name="connsiteX1938" fmla="*/ 3416351 w 7451018"/>
              <a:gd name="connsiteY1938" fmla="*/ 815196 h 3415370"/>
              <a:gd name="connsiteX1939" fmla="*/ 3404822 w 7451018"/>
              <a:gd name="connsiteY1939" fmla="*/ 821898 h 3415370"/>
              <a:gd name="connsiteX1940" fmla="*/ 3398389 w 7451018"/>
              <a:gd name="connsiteY1940" fmla="*/ 827059 h 3415370"/>
              <a:gd name="connsiteX1941" fmla="*/ 3389272 w 7451018"/>
              <a:gd name="connsiteY1941" fmla="*/ 828600 h 3415370"/>
              <a:gd name="connsiteX1942" fmla="*/ 3384983 w 7451018"/>
              <a:gd name="connsiteY1942" fmla="*/ 820960 h 3415370"/>
              <a:gd name="connsiteX1943" fmla="*/ 3418496 w 7451018"/>
              <a:gd name="connsiteY1943" fmla="*/ 797502 h 3415370"/>
              <a:gd name="connsiteX1944" fmla="*/ 3438739 w 7451018"/>
              <a:gd name="connsiteY1944" fmla="*/ 794486 h 3415370"/>
              <a:gd name="connsiteX1945" fmla="*/ 3414073 w 7451018"/>
              <a:gd name="connsiteY1945" fmla="*/ 781753 h 3415370"/>
              <a:gd name="connsiteX1946" fmla="*/ 3391686 w 7451018"/>
              <a:gd name="connsiteY1946" fmla="*/ 778200 h 3415370"/>
              <a:gd name="connsiteX1947" fmla="*/ 3419235 w 7451018"/>
              <a:gd name="connsiteY1947" fmla="*/ 768348 h 3415370"/>
              <a:gd name="connsiteX1948" fmla="*/ 3418496 w 7451018"/>
              <a:gd name="connsiteY1948" fmla="*/ 754944 h 3415370"/>
              <a:gd name="connsiteX1949" fmla="*/ 3412666 w 7451018"/>
              <a:gd name="connsiteY1949" fmla="*/ 761646 h 3415370"/>
              <a:gd name="connsiteX1950" fmla="*/ 3411057 w 7451018"/>
              <a:gd name="connsiteY1950" fmla="*/ 757424 h 3415370"/>
              <a:gd name="connsiteX1951" fmla="*/ 3407639 w 7451018"/>
              <a:gd name="connsiteY1951" fmla="*/ 761646 h 3415370"/>
              <a:gd name="connsiteX1952" fmla="*/ 3405493 w 7451018"/>
              <a:gd name="connsiteY1952" fmla="*/ 756753 h 3415370"/>
              <a:gd name="connsiteX1953" fmla="*/ 3415548 w 7451018"/>
              <a:gd name="connsiteY1953" fmla="*/ 749381 h 3415370"/>
              <a:gd name="connsiteX1954" fmla="*/ 3411728 w 7451018"/>
              <a:gd name="connsiteY1954" fmla="*/ 748242 h 3415370"/>
              <a:gd name="connsiteX1955" fmla="*/ 3411728 w 7451018"/>
              <a:gd name="connsiteY1955" fmla="*/ 741540 h 3415370"/>
              <a:gd name="connsiteX1956" fmla="*/ 3412599 w 7451018"/>
              <a:gd name="connsiteY1956" fmla="*/ 740468 h 3415370"/>
              <a:gd name="connsiteX1957" fmla="*/ 3438538 w 7451018"/>
              <a:gd name="connsiteY1957" fmla="*/ 741540 h 3415370"/>
              <a:gd name="connsiteX1958" fmla="*/ 3445242 w 7451018"/>
              <a:gd name="connsiteY1958" fmla="*/ 728202 h 3415370"/>
              <a:gd name="connsiteX1959" fmla="*/ 3433444 w 7451018"/>
              <a:gd name="connsiteY1959" fmla="*/ 707962 h 3415370"/>
              <a:gd name="connsiteX1960" fmla="*/ 3413402 w 7451018"/>
              <a:gd name="connsiteY1960" fmla="*/ 714731 h 3415370"/>
              <a:gd name="connsiteX1961" fmla="*/ 3412263 w 7451018"/>
              <a:gd name="connsiteY1961" fmla="*/ 708029 h 3415370"/>
              <a:gd name="connsiteX1962" fmla="*/ 3408242 w 7451018"/>
              <a:gd name="connsiteY1962" fmla="*/ 708029 h 3415370"/>
              <a:gd name="connsiteX1963" fmla="*/ 3403951 w 7451018"/>
              <a:gd name="connsiteY1963" fmla="*/ 714731 h 3415370"/>
              <a:gd name="connsiteX1964" fmla="*/ 3400198 w 7451018"/>
              <a:gd name="connsiteY1964" fmla="*/ 700455 h 3415370"/>
              <a:gd name="connsiteX1965" fmla="*/ 3398322 w 7451018"/>
              <a:gd name="connsiteY1965" fmla="*/ 696300 h 3415370"/>
              <a:gd name="connsiteX1966" fmla="*/ 3398322 w 7451018"/>
              <a:gd name="connsiteY1966" fmla="*/ 691475 h 3415370"/>
              <a:gd name="connsiteX1967" fmla="*/ 3391869 w 7451018"/>
              <a:gd name="connsiteY1967" fmla="*/ 694306 h 3415370"/>
              <a:gd name="connsiteX1968" fmla="*/ 3391753 w 7451018"/>
              <a:gd name="connsiteY1968" fmla="*/ 694357 h 3415370"/>
              <a:gd name="connsiteX1969" fmla="*/ 3384915 w 7451018"/>
              <a:gd name="connsiteY1969" fmla="*/ 695563 h 3415370"/>
              <a:gd name="connsiteX1970" fmla="*/ 3384783 w 7451018"/>
              <a:gd name="connsiteY1970" fmla="*/ 685845 h 3415370"/>
              <a:gd name="connsiteX1971" fmla="*/ 3371516 w 7451018"/>
              <a:gd name="connsiteY1971" fmla="*/ 688459 h 3415370"/>
              <a:gd name="connsiteX1972" fmla="*/ 3379017 w 7451018"/>
              <a:gd name="connsiteY1972" fmla="*/ 674519 h 3415370"/>
              <a:gd name="connsiteX1973" fmla="*/ 3371516 w 7451018"/>
              <a:gd name="connsiteY1973" fmla="*/ 666007 h 3415370"/>
              <a:gd name="connsiteX1974" fmla="*/ 3358107 w 7451018"/>
              <a:gd name="connsiteY1974" fmla="*/ 668085 h 3415370"/>
              <a:gd name="connsiteX1975" fmla="*/ 3358107 w 7451018"/>
              <a:gd name="connsiteY1975" fmla="*/ 665136 h 3415370"/>
              <a:gd name="connsiteX1976" fmla="*/ 3378146 w 7451018"/>
              <a:gd name="connsiteY1976" fmla="*/ 661248 h 3415370"/>
              <a:gd name="connsiteX1977" fmla="*/ 3377814 w 7451018"/>
              <a:gd name="connsiteY1977" fmla="*/ 661717 h 3415370"/>
              <a:gd name="connsiteX1978" fmla="*/ 3378212 w 7451018"/>
              <a:gd name="connsiteY1978" fmla="*/ 661651 h 3415370"/>
              <a:gd name="connsiteX1979" fmla="*/ 3378146 w 7451018"/>
              <a:gd name="connsiteY1979" fmla="*/ 661248 h 3415370"/>
              <a:gd name="connsiteX1980" fmla="*/ 3372182 w 7451018"/>
              <a:gd name="connsiteY1980" fmla="*/ 655618 h 3415370"/>
              <a:gd name="connsiteX1981" fmla="*/ 3368430 w 7451018"/>
              <a:gd name="connsiteY1981" fmla="*/ 655618 h 3415370"/>
              <a:gd name="connsiteX1982" fmla="*/ 3374192 w 7451018"/>
              <a:gd name="connsiteY1982" fmla="*/ 651463 h 3415370"/>
              <a:gd name="connsiteX1983" fmla="*/ 3367692 w 7451018"/>
              <a:gd name="connsiteY1983" fmla="*/ 636517 h 3415370"/>
              <a:gd name="connsiteX1984" fmla="*/ 3344705 w 7451018"/>
              <a:gd name="connsiteY1984" fmla="*/ 660444 h 3415370"/>
              <a:gd name="connsiteX1985" fmla="*/ 3352347 w 7451018"/>
              <a:gd name="connsiteY1985" fmla="*/ 642147 h 3415370"/>
              <a:gd name="connsiteX1986" fmla="*/ 3347317 w 7451018"/>
              <a:gd name="connsiteY1986" fmla="*/ 642147 h 3415370"/>
              <a:gd name="connsiteX1987" fmla="*/ 3346913 w 7451018"/>
              <a:gd name="connsiteY1987" fmla="*/ 642147 h 3415370"/>
              <a:gd name="connsiteX1988" fmla="*/ 3346850 w 7451018"/>
              <a:gd name="connsiteY1988" fmla="*/ 641544 h 3415370"/>
              <a:gd name="connsiteX1989" fmla="*/ 3350135 w 7451018"/>
              <a:gd name="connsiteY1989" fmla="*/ 634238 h 3415370"/>
              <a:gd name="connsiteX1990" fmla="*/ 3351946 w 7451018"/>
              <a:gd name="connsiteY1990" fmla="*/ 634172 h 3415370"/>
              <a:gd name="connsiteX1991" fmla="*/ 3351408 w 7451018"/>
              <a:gd name="connsiteY1991" fmla="*/ 630217 h 3415370"/>
              <a:gd name="connsiteX1992" fmla="*/ 3376873 w 7451018"/>
              <a:gd name="connsiteY1992" fmla="*/ 627469 h 3415370"/>
              <a:gd name="connsiteX1993" fmla="*/ 3369501 w 7451018"/>
              <a:gd name="connsiteY1993" fmla="*/ 634172 h 3415370"/>
              <a:gd name="connsiteX1994" fmla="*/ 3384915 w 7451018"/>
              <a:gd name="connsiteY1994" fmla="*/ 638327 h 3415370"/>
              <a:gd name="connsiteX1995" fmla="*/ 3394567 w 7451018"/>
              <a:gd name="connsiteY1995" fmla="*/ 627469 h 3415370"/>
              <a:gd name="connsiteX1996" fmla="*/ 3398723 w 7451018"/>
              <a:gd name="connsiteY1996" fmla="*/ 620767 h 3415370"/>
              <a:gd name="connsiteX1997" fmla="*/ 3436997 w 7451018"/>
              <a:gd name="connsiteY1997" fmla="*/ 607363 h 3415370"/>
              <a:gd name="connsiteX1998" fmla="*/ 3443631 w 7451018"/>
              <a:gd name="connsiteY1998" fmla="*/ 593959 h 3415370"/>
              <a:gd name="connsiteX1999" fmla="*/ 3456432 w 7451018"/>
              <a:gd name="connsiteY1999" fmla="*/ 593758 h 3415370"/>
              <a:gd name="connsiteX2000" fmla="*/ 1850183 w 7451018"/>
              <a:gd name="connsiteY2000" fmla="*/ 581225 h 3415370"/>
              <a:gd name="connsiteX2001" fmla="*/ 1852195 w 7451018"/>
              <a:gd name="connsiteY2001" fmla="*/ 583370 h 3415370"/>
              <a:gd name="connsiteX2002" fmla="*/ 1842409 w 7451018"/>
              <a:gd name="connsiteY2002" fmla="*/ 590675 h 3415370"/>
              <a:gd name="connsiteX2003" fmla="*/ 1850183 w 7451018"/>
              <a:gd name="connsiteY2003" fmla="*/ 581225 h 3415370"/>
              <a:gd name="connsiteX2004" fmla="*/ 3947321 w 7451018"/>
              <a:gd name="connsiteY2004" fmla="*/ 580341 h 3415370"/>
              <a:gd name="connsiteX2005" fmla="*/ 3947133 w 7451018"/>
              <a:gd name="connsiteY2005" fmla="*/ 580622 h 3415370"/>
              <a:gd name="connsiteX2006" fmla="*/ 3947466 w 7451018"/>
              <a:gd name="connsiteY2006" fmla="*/ 580574 h 3415370"/>
              <a:gd name="connsiteX2007" fmla="*/ 3947334 w 7451018"/>
              <a:gd name="connsiteY2007" fmla="*/ 580354 h 3415370"/>
              <a:gd name="connsiteX2008" fmla="*/ 2567336 w 7451018"/>
              <a:gd name="connsiteY2008" fmla="*/ 580152 h 3415370"/>
              <a:gd name="connsiteX2009" fmla="*/ 2567336 w 7451018"/>
              <a:gd name="connsiteY2009" fmla="*/ 580286 h 3415370"/>
              <a:gd name="connsiteX2010" fmla="*/ 2567739 w 7451018"/>
              <a:gd name="connsiteY2010" fmla="*/ 580353 h 3415370"/>
              <a:gd name="connsiteX2011" fmla="*/ 2565393 w 7451018"/>
              <a:gd name="connsiteY2011" fmla="*/ 580622 h 3415370"/>
              <a:gd name="connsiteX2012" fmla="*/ 2567336 w 7451018"/>
              <a:gd name="connsiteY2012" fmla="*/ 580152 h 3415370"/>
              <a:gd name="connsiteX2013" fmla="*/ 2101516 w 7451018"/>
              <a:gd name="connsiteY2013" fmla="*/ 567217 h 3415370"/>
              <a:gd name="connsiteX2014" fmla="*/ 2089452 w 7451018"/>
              <a:gd name="connsiteY2014" fmla="*/ 580621 h 3415370"/>
              <a:gd name="connsiteX2015" fmla="*/ 2101516 w 7451018"/>
              <a:gd name="connsiteY2015" fmla="*/ 567217 h 3415370"/>
              <a:gd name="connsiteX2016" fmla="*/ 3492156 w 7451018"/>
              <a:gd name="connsiteY2016" fmla="*/ 558907 h 3415370"/>
              <a:gd name="connsiteX2017" fmla="*/ 3479887 w 7451018"/>
              <a:gd name="connsiteY2017" fmla="*/ 586587 h 3415370"/>
              <a:gd name="connsiteX2018" fmla="*/ 3469566 w 7451018"/>
              <a:gd name="connsiteY2018" fmla="*/ 573920 h 3415370"/>
              <a:gd name="connsiteX2019" fmla="*/ 3492156 w 7451018"/>
              <a:gd name="connsiteY2019" fmla="*/ 558907 h 3415370"/>
              <a:gd name="connsiteX2020" fmla="*/ 2157952 w 7451018"/>
              <a:gd name="connsiteY2020" fmla="*/ 553709 h 3415370"/>
              <a:gd name="connsiteX2021" fmla="*/ 2156812 w 7451018"/>
              <a:gd name="connsiteY2021" fmla="*/ 558036 h 3415370"/>
              <a:gd name="connsiteX2022" fmla="*/ 2157952 w 7451018"/>
              <a:gd name="connsiteY2022" fmla="*/ 553709 h 3415370"/>
              <a:gd name="connsiteX2023" fmla="*/ 1562855 w 7451018"/>
              <a:gd name="connsiteY2023" fmla="*/ 547982 h 3415370"/>
              <a:gd name="connsiteX2024" fmla="*/ 1562787 w 7451018"/>
              <a:gd name="connsiteY2024" fmla="*/ 548049 h 3415370"/>
              <a:gd name="connsiteX2025" fmla="*/ 1562787 w 7451018"/>
              <a:gd name="connsiteY2025" fmla="*/ 548049 h 3415370"/>
              <a:gd name="connsiteX2026" fmla="*/ 1562855 w 7451018"/>
              <a:gd name="connsiteY2026" fmla="*/ 547982 h 3415370"/>
              <a:gd name="connsiteX2027" fmla="*/ 1563794 w 7451018"/>
              <a:gd name="connsiteY2027" fmla="*/ 546843 h 3415370"/>
              <a:gd name="connsiteX2028" fmla="*/ 1563191 w 7451018"/>
              <a:gd name="connsiteY2028" fmla="*/ 547647 h 3415370"/>
              <a:gd name="connsiteX2029" fmla="*/ 1563369 w 7451018"/>
              <a:gd name="connsiteY2029" fmla="*/ 547344 h 3415370"/>
              <a:gd name="connsiteX2030" fmla="*/ 2151715 w 7451018"/>
              <a:gd name="connsiteY2030" fmla="*/ 533439 h 3415370"/>
              <a:gd name="connsiteX2031" fmla="*/ 2171821 w 7451018"/>
              <a:gd name="connsiteY2031" fmla="*/ 540543 h 3415370"/>
              <a:gd name="connsiteX2032" fmla="*/ 2161902 w 7451018"/>
              <a:gd name="connsiteY2032" fmla="*/ 547178 h 3415370"/>
              <a:gd name="connsiteX2033" fmla="*/ 2149838 w 7451018"/>
              <a:gd name="connsiteY2033" fmla="*/ 540476 h 3415370"/>
              <a:gd name="connsiteX2034" fmla="*/ 2155200 w 7451018"/>
              <a:gd name="connsiteY2034" fmla="*/ 540476 h 3415370"/>
              <a:gd name="connsiteX2035" fmla="*/ 2151715 w 7451018"/>
              <a:gd name="connsiteY2035" fmla="*/ 533439 h 3415370"/>
              <a:gd name="connsiteX2036" fmla="*/ 1850548 w 7451018"/>
              <a:gd name="connsiteY2036" fmla="*/ 514242 h 3415370"/>
              <a:gd name="connsiteX2037" fmla="*/ 1856817 w 7451018"/>
              <a:gd name="connsiteY2037" fmla="*/ 540410 h 3415370"/>
              <a:gd name="connsiteX2038" fmla="*/ 1849043 w 7451018"/>
              <a:gd name="connsiteY2038" fmla="*/ 521242 h 3415370"/>
              <a:gd name="connsiteX2039" fmla="*/ 1850548 w 7451018"/>
              <a:gd name="connsiteY2039" fmla="*/ 514242 h 3415370"/>
              <a:gd name="connsiteX2040" fmla="*/ 1957352 w 7451018"/>
              <a:gd name="connsiteY2040" fmla="*/ 512997 h 3415370"/>
              <a:gd name="connsiteX2041" fmla="*/ 1974576 w 7451018"/>
              <a:gd name="connsiteY2041" fmla="*/ 513600 h 3415370"/>
              <a:gd name="connsiteX2042" fmla="*/ 1957352 w 7451018"/>
              <a:gd name="connsiteY2042" fmla="*/ 512997 h 3415370"/>
              <a:gd name="connsiteX2043" fmla="*/ 1781517 w 7451018"/>
              <a:gd name="connsiteY2043" fmla="*/ 508088 h 3415370"/>
              <a:gd name="connsiteX2044" fmla="*/ 1809901 w 7451018"/>
              <a:gd name="connsiteY2044" fmla="*/ 509981 h 3415370"/>
              <a:gd name="connsiteX2045" fmla="*/ 1762985 w 7451018"/>
              <a:gd name="connsiteY2045" fmla="*/ 520168 h 3415370"/>
              <a:gd name="connsiteX2046" fmla="*/ 1781517 w 7451018"/>
              <a:gd name="connsiteY2046" fmla="*/ 508088 h 3415370"/>
              <a:gd name="connsiteX2047" fmla="*/ 3937540 w 7451018"/>
              <a:gd name="connsiteY2047" fmla="*/ 501653 h 3415370"/>
              <a:gd name="connsiteX2048" fmla="*/ 3941369 w 7451018"/>
              <a:gd name="connsiteY2048" fmla="*/ 507903 h 3415370"/>
              <a:gd name="connsiteX2049" fmla="*/ 3935069 w 7451018"/>
              <a:gd name="connsiteY2049" fmla="*/ 502943 h 3415370"/>
              <a:gd name="connsiteX2050" fmla="*/ 3937540 w 7451018"/>
              <a:gd name="connsiteY2050" fmla="*/ 501653 h 3415370"/>
              <a:gd name="connsiteX2051" fmla="*/ 1877661 w 7451018"/>
              <a:gd name="connsiteY2051" fmla="*/ 497783 h 3415370"/>
              <a:gd name="connsiteX2052" fmla="*/ 1877661 w 7451018"/>
              <a:gd name="connsiteY2052" fmla="*/ 497783 h 3415370"/>
              <a:gd name="connsiteX2053" fmla="*/ 2083679 w 7451018"/>
              <a:gd name="connsiteY2053" fmla="*/ 493427 h 3415370"/>
              <a:gd name="connsiteX2054" fmla="*/ 2090738 w 7451018"/>
              <a:gd name="connsiteY2054" fmla="*/ 494287 h 3415370"/>
              <a:gd name="connsiteX2055" fmla="*/ 2091387 w 7451018"/>
              <a:gd name="connsiteY2055" fmla="*/ 498789 h 3415370"/>
              <a:gd name="connsiteX2056" fmla="*/ 2103250 w 7451018"/>
              <a:gd name="connsiteY2056" fmla="*/ 500196 h 3415370"/>
              <a:gd name="connsiteX2057" fmla="*/ 2094344 w 7451018"/>
              <a:gd name="connsiteY2057" fmla="*/ 494726 h 3415370"/>
              <a:gd name="connsiteX2058" fmla="*/ 2090738 w 7451018"/>
              <a:gd name="connsiteY2058" fmla="*/ 494287 h 3415370"/>
              <a:gd name="connsiteX2059" fmla="*/ 2090725 w 7451018"/>
              <a:gd name="connsiteY2059" fmla="*/ 494198 h 3415370"/>
              <a:gd name="connsiteX2060" fmla="*/ 2083679 w 7451018"/>
              <a:gd name="connsiteY2060" fmla="*/ 493427 h 3415370"/>
              <a:gd name="connsiteX2061" fmla="*/ 2024365 w 7451018"/>
              <a:gd name="connsiteY2061" fmla="*/ 492623 h 3415370"/>
              <a:gd name="connsiteX2062" fmla="*/ 2013307 w 7451018"/>
              <a:gd name="connsiteY2062" fmla="*/ 493293 h 3415370"/>
              <a:gd name="connsiteX2063" fmla="*/ 2024365 w 7451018"/>
              <a:gd name="connsiteY2063" fmla="*/ 493628 h 3415370"/>
              <a:gd name="connsiteX2064" fmla="*/ 2024365 w 7451018"/>
              <a:gd name="connsiteY2064" fmla="*/ 492623 h 3415370"/>
              <a:gd name="connsiteX2065" fmla="*/ 1912103 w 7451018"/>
              <a:gd name="connsiteY2065" fmla="*/ 489648 h 3415370"/>
              <a:gd name="connsiteX2066" fmla="*/ 1923840 w 7451018"/>
              <a:gd name="connsiteY2066" fmla="*/ 496711 h 3415370"/>
              <a:gd name="connsiteX2067" fmla="*/ 1904337 w 7451018"/>
              <a:gd name="connsiteY2067" fmla="*/ 493494 h 3415370"/>
              <a:gd name="connsiteX2068" fmla="*/ 1912103 w 7451018"/>
              <a:gd name="connsiteY2068" fmla="*/ 489648 h 3415370"/>
              <a:gd name="connsiteX2069" fmla="*/ 2427728 w 7451018"/>
              <a:gd name="connsiteY2069" fmla="*/ 480023 h 3415370"/>
              <a:gd name="connsiteX2070" fmla="*/ 2425452 w 7451018"/>
              <a:gd name="connsiteY2070" fmla="*/ 486792 h 3415370"/>
              <a:gd name="connsiteX2071" fmla="*/ 2426521 w 7451018"/>
              <a:gd name="connsiteY2071" fmla="*/ 480090 h 3415370"/>
              <a:gd name="connsiteX2072" fmla="*/ 2427728 w 7451018"/>
              <a:gd name="connsiteY2072" fmla="*/ 480023 h 3415370"/>
              <a:gd name="connsiteX2073" fmla="*/ 1892475 w 7451018"/>
              <a:gd name="connsiteY2073" fmla="*/ 478178 h 3415370"/>
              <a:gd name="connsiteX2074" fmla="*/ 1898573 w 7451018"/>
              <a:gd name="connsiteY2074" fmla="*/ 485652 h 3415370"/>
              <a:gd name="connsiteX2075" fmla="*/ 1889659 w 7451018"/>
              <a:gd name="connsiteY2075" fmla="*/ 481430 h 3415370"/>
              <a:gd name="connsiteX2076" fmla="*/ 1892475 w 7451018"/>
              <a:gd name="connsiteY2076" fmla="*/ 478178 h 3415370"/>
              <a:gd name="connsiteX2077" fmla="*/ 4025568 w 7451018"/>
              <a:gd name="connsiteY2077" fmla="*/ 446554 h 3415370"/>
              <a:gd name="connsiteX2078" fmla="*/ 4021393 w 7451018"/>
              <a:gd name="connsiteY2078" fmla="*/ 450937 h 3415370"/>
              <a:gd name="connsiteX2079" fmla="*/ 4025568 w 7451018"/>
              <a:gd name="connsiteY2079" fmla="*/ 446554 h 3415370"/>
              <a:gd name="connsiteX2080" fmla="*/ 7263827 w 7451018"/>
              <a:gd name="connsiteY2080" fmla="*/ 440748 h 3415370"/>
              <a:gd name="connsiteX2081" fmla="*/ 7261816 w 7451018"/>
              <a:gd name="connsiteY2081" fmla="*/ 446646 h 3415370"/>
              <a:gd name="connsiteX2082" fmla="*/ 7258866 w 7451018"/>
              <a:gd name="connsiteY2082" fmla="*/ 445640 h 3415370"/>
              <a:gd name="connsiteX2083" fmla="*/ 7263827 w 7451018"/>
              <a:gd name="connsiteY2083" fmla="*/ 440748 h 3415370"/>
              <a:gd name="connsiteX2084" fmla="*/ 4015026 w 7451018"/>
              <a:gd name="connsiteY2084" fmla="*/ 440079 h 3415370"/>
              <a:gd name="connsiteX2085" fmla="*/ 4007236 w 7451018"/>
              <a:gd name="connsiteY2085" fmla="*/ 445293 h 3415370"/>
              <a:gd name="connsiteX2086" fmla="*/ 4007117 w 7451018"/>
              <a:gd name="connsiteY2086" fmla="*/ 445373 h 3415370"/>
              <a:gd name="connsiteX2087" fmla="*/ 4003230 w 7451018"/>
              <a:gd name="connsiteY2087" fmla="*/ 441083 h 3415370"/>
              <a:gd name="connsiteX2088" fmla="*/ 4002426 w 7451018"/>
              <a:gd name="connsiteY2088" fmla="*/ 446646 h 3415370"/>
              <a:gd name="connsiteX2089" fmla="*/ 3994450 w 7451018"/>
              <a:gd name="connsiteY2089" fmla="*/ 440883 h 3415370"/>
              <a:gd name="connsiteX2090" fmla="*/ 3973874 w 7451018"/>
              <a:gd name="connsiteY2090" fmla="*/ 453348 h 3415370"/>
              <a:gd name="connsiteX2091" fmla="*/ 3968915 w 7451018"/>
              <a:gd name="connsiteY2091" fmla="*/ 446781 h 3415370"/>
              <a:gd name="connsiteX2092" fmla="*/ 3962682 w 7451018"/>
              <a:gd name="connsiteY2092" fmla="*/ 453348 h 3415370"/>
              <a:gd name="connsiteX2093" fmla="*/ 3954907 w 7451018"/>
              <a:gd name="connsiteY2093" fmla="*/ 466753 h 3415370"/>
              <a:gd name="connsiteX2094" fmla="*/ 3955778 w 7451018"/>
              <a:gd name="connsiteY2094" fmla="*/ 473455 h 3415370"/>
              <a:gd name="connsiteX2095" fmla="*/ 3940498 w 7451018"/>
              <a:gd name="connsiteY2095" fmla="*/ 489138 h 3415370"/>
              <a:gd name="connsiteX2096" fmla="*/ 3941235 w 7451018"/>
              <a:gd name="connsiteY2096" fmla="*/ 488534 h 3415370"/>
              <a:gd name="connsiteX2097" fmla="*/ 3939962 w 7451018"/>
              <a:gd name="connsiteY2097" fmla="*/ 490076 h 3415370"/>
              <a:gd name="connsiteX2098" fmla="*/ 3941168 w 7451018"/>
              <a:gd name="connsiteY2098" fmla="*/ 493561 h 3415370"/>
              <a:gd name="connsiteX2099" fmla="*/ 3934532 w 7451018"/>
              <a:gd name="connsiteY2099" fmla="*/ 492690 h 3415370"/>
              <a:gd name="connsiteX2100" fmla="*/ 3935605 w 7451018"/>
              <a:gd name="connsiteY2100" fmla="*/ 491483 h 3415370"/>
              <a:gd name="connsiteX2101" fmla="*/ 3919520 w 7451018"/>
              <a:gd name="connsiteY2101" fmla="*/ 493561 h 3415370"/>
              <a:gd name="connsiteX2102" fmla="*/ 3899614 w 7451018"/>
              <a:gd name="connsiteY2102" fmla="*/ 506965 h 3415370"/>
              <a:gd name="connsiteX2103" fmla="*/ 3873543 w 7451018"/>
              <a:gd name="connsiteY2103" fmla="*/ 520370 h 3415370"/>
              <a:gd name="connsiteX2104" fmla="*/ 3873107 w 7451018"/>
              <a:gd name="connsiteY2104" fmla="*/ 523285 h 3415370"/>
              <a:gd name="connsiteX2105" fmla="*/ 3875640 w 7451018"/>
              <a:gd name="connsiteY2105" fmla="*/ 527134 h 3415370"/>
              <a:gd name="connsiteX2106" fmla="*/ 3875688 w 7451018"/>
              <a:gd name="connsiteY2106" fmla="*/ 527206 h 3415370"/>
              <a:gd name="connsiteX2107" fmla="*/ 3867511 w 7451018"/>
              <a:gd name="connsiteY2107" fmla="*/ 535449 h 3415370"/>
              <a:gd name="connsiteX2108" fmla="*/ 3866841 w 7451018"/>
              <a:gd name="connsiteY2108" fmla="*/ 547111 h 3415370"/>
              <a:gd name="connsiteX2109" fmla="*/ 3894319 w 7451018"/>
              <a:gd name="connsiteY2109" fmla="*/ 569094 h 3415370"/>
              <a:gd name="connsiteX2110" fmla="*/ 3907724 w 7451018"/>
              <a:gd name="connsiteY2110" fmla="*/ 589469 h 3415370"/>
              <a:gd name="connsiteX2111" fmla="*/ 3880915 w 7451018"/>
              <a:gd name="connsiteY2111" fmla="*/ 608771 h 3415370"/>
              <a:gd name="connsiteX2112" fmla="*/ 3874213 w 7451018"/>
              <a:gd name="connsiteY2112" fmla="*/ 610849 h 3415370"/>
              <a:gd name="connsiteX2113" fmla="*/ 3860809 w 7451018"/>
              <a:gd name="connsiteY2113" fmla="*/ 627202 h 3415370"/>
              <a:gd name="connsiteX2114" fmla="*/ 3854107 w 7451018"/>
              <a:gd name="connsiteY2114" fmla="*/ 652804 h 3415370"/>
              <a:gd name="connsiteX2115" fmla="*/ 3854107 w 7451018"/>
              <a:gd name="connsiteY2115" fmla="*/ 654345 h 3415370"/>
              <a:gd name="connsiteX2116" fmla="*/ 3867511 w 7451018"/>
              <a:gd name="connsiteY2116" fmla="*/ 644560 h 3415370"/>
              <a:gd name="connsiteX2117" fmla="*/ 3854107 w 7451018"/>
              <a:gd name="connsiteY2117" fmla="*/ 660846 h 3415370"/>
              <a:gd name="connsiteX2118" fmla="*/ 3847404 w 7451018"/>
              <a:gd name="connsiteY2118" fmla="*/ 664868 h 3415370"/>
              <a:gd name="connsiteX2119" fmla="*/ 3803640 w 7451018"/>
              <a:gd name="connsiteY2119" fmla="*/ 681154 h 3415370"/>
              <a:gd name="connsiteX2120" fmla="*/ 3772743 w 7451018"/>
              <a:gd name="connsiteY2120" fmla="*/ 694558 h 3415370"/>
              <a:gd name="connsiteX2121" fmla="*/ 3760277 w 7451018"/>
              <a:gd name="connsiteY2121" fmla="*/ 687856 h 3415370"/>
              <a:gd name="connsiteX2122" fmla="*/ 3760277 w 7451018"/>
              <a:gd name="connsiteY2122" fmla="*/ 694558 h 3415370"/>
              <a:gd name="connsiteX2123" fmla="*/ 3766174 w 7451018"/>
              <a:gd name="connsiteY2123" fmla="*/ 694089 h 3415370"/>
              <a:gd name="connsiteX2124" fmla="*/ 3766160 w 7451018"/>
              <a:gd name="connsiteY2124" fmla="*/ 694112 h 3415370"/>
              <a:gd name="connsiteX2125" fmla="*/ 3763175 w 7451018"/>
              <a:gd name="connsiteY2125" fmla="*/ 698781 h 3415370"/>
              <a:gd name="connsiteX2126" fmla="*/ 3761282 w 7451018"/>
              <a:gd name="connsiteY2126" fmla="*/ 701260 h 3415370"/>
              <a:gd name="connsiteX2127" fmla="*/ 3768319 w 7451018"/>
              <a:gd name="connsiteY2127" fmla="*/ 707962 h 3415370"/>
              <a:gd name="connsiteX2128" fmla="*/ 3733401 w 7451018"/>
              <a:gd name="connsiteY2128" fmla="*/ 707628 h 3415370"/>
              <a:gd name="connsiteX2129" fmla="*/ 3727771 w 7451018"/>
              <a:gd name="connsiteY2129" fmla="*/ 707962 h 3415370"/>
              <a:gd name="connsiteX2130" fmla="*/ 3719183 w 7451018"/>
              <a:gd name="connsiteY2130" fmla="*/ 705415 h 3415370"/>
              <a:gd name="connsiteX2131" fmla="*/ 3718984 w 7451018"/>
              <a:gd name="connsiteY2131" fmla="*/ 716005 h 3415370"/>
              <a:gd name="connsiteX2132" fmla="*/ 3733602 w 7451018"/>
              <a:gd name="connsiteY2132" fmla="*/ 716005 h 3415370"/>
              <a:gd name="connsiteX2133" fmla="*/ 3739903 w 7451018"/>
              <a:gd name="connsiteY2133" fmla="*/ 720831 h 3415370"/>
              <a:gd name="connsiteX2134" fmla="*/ 3736886 w 7451018"/>
              <a:gd name="connsiteY2134" fmla="*/ 728203 h 3415370"/>
              <a:gd name="connsiteX2135" fmla="*/ 3778507 w 7451018"/>
              <a:gd name="connsiteY2135" fmla="*/ 708096 h 3415370"/>
              <a:gd name="connsiteX2136" fmla="*/ 3787756 w 7451018"/>
              <a:gd name="connsiteY2136" fmla="*/ 714798 h 3415370"/>
              <a:gd name="connsiteX2137" fmla="*/ 3788895 w 7451018"/>
              <a:gd name="connsiteY2137" fmla="*/ 708096 h 3415370"/>
              <a:gd name="connsiteX2138" fmla="*/ 3796401 w 7451018"/>
              <a:gd name="connsiteY2138" fmla="*/ 721500 h 3415370"/>
              <a:gd name="connsiteX2139" fmla="*/ 3900754 w 7451018"/>
              <a:gd name="connsiteY2139" fmla="*/ 710978 h 3415370"/>
              <a:gd name="connsiteX2140" fmla="*/ 3897470 w 7451018"/>
              <a:gd name="connsiteY2140" fmla="*/ 714665 h 3415370"/>
              <a:gd name="connsiteX2141" fmla="*/ 3976287 w 7451018"/>
              <a:gd name="connsiteY2141" fmla="*/ 634373 h 3415370"/>
              <a:gd name="connsiteX2142" fmla="*/ 3987882 w 7451018"/>
              <a:gd name="connsiteY2142" fmla="*/ 649654 h 3415370"/>
              <a:gd name="connsiteX2143" fmla="*/ 4014691 w 7451018"/>
              <a:gd name="connsiteY2143" fmla="*/ 646571 h 3415370"/>
              <a:gd name="connsiteX2144" fmla="*/ 4014691 w 7451018"/>
              <a:gd name="connsiteY2144" fmla="*/ 622309 h 3415370"/>
              <a:gd name="connsiteX2145" fmla="*/ 4007989 w 7451018"/>
              <a:gd name="connsiteY2145" fmla="*/ 627671 h 3415370"/>
              <a:gd name="connsiteX2146" fmla="*/ 3981447 w 7451018"/>
              <a:gd name="connsiteY2146" fmla="*/ 627671 h 3415370"/>
              <a:gd name="connsiteX2147" fmla="*/ 3975215 w 7451018"/>
              <a:gd name="connsiteY2147" fmla="*/ 627202 h 3415370"/>
              <a:gd name="connsiteX2148" fmla="*/ 3975349 w 7451018"/>
              <a:gd name="connsiteY2148" fmla="*/ 627671 h 3415370"/>
              <a:gd name="connsiteX2149" fmla="*/ 3974277 w 7451018"/>
              <a:gd name="connsiteY2149" fmla="*/ 626398 h 3415370"/>
              <a:gd name="connsiteX2150" fmla="*/ 3967708 w 7451018"/>
              <a:gd name="connsiteY2150" fmla="*/ 626398 h 3415370"/>
              <a:gd name="connsiteX2151" fmla="*/ 3966703 w 7451018"/>
              <a:gd name="connsiteY2151" fmla="*/ 634373 h 3415370"/>
              <a:gd name="connsiteX2152" fmla="*/ 3963284 w 7451018"/>
              <a:gd name="connsiteY2152" fmla="*/ 634373 h 3415370"/>
              <a:gd name="connsiteX2153" fmla="*/ 3963419 w 7451018"/>
              <a:gd name="connsiteY2153" fmla="*/ 627671 h 3415370"/>
              <a:gd name="connsiteX2154" fmla="*/ 3954304 w 7451018"/>
              <a:gd name="connsiteY2154" fmla="*/ 620232 h 3415370"/>
              <a:gd name="connsiteX2155" fmla="*/ 3971663 w 7451018"/>
              <a:gd name="connsiteY2155" fmla="*/ 614266 h 3415370"/>
              <a:gd name="connsiteX2156" fmla="*/ 3961006 w 7451018"/>
              <a:gd name="connsiteY2156" fmla="*/ 605889 h 3415370"/>
              <a:gd name="connsiteX2157" fmla="*/ 3994047 w 7451018"/>
              <a:gd name="connsiteY2157" fmla="*/ 600527 h 3415370"/>
              <a:gd name="connsiteX2158" fmla="*/ 3987815 w 7451018"/>
              <a:gd name="connsiteY2158" fmla="*/ 596707 h 3415370"/>
              <a:gd name="connsiteX2159" fmla="*/ 3994584 w 7451018"/>
              <a:gd name="connsiteY2159" fmla="*/ 600795 h 3415370"/>
              <a:gd name="connsiteX2160" fmla="*/ 4015495 w 7451018"/>
              <a:gd name="connsiteY2160" fmla="*/ 587793 h 3415370"/>
              <a:gd name="connsiteX2161" fmla="*/ 4014691 w 7451018"/>
              <a:gd name="connsiteY2161" fmla="*/ 594093 h 3415370"/>
              <a:gd name="connsiteX2162" fmla="*/ 4022331 w 7451018"/>
              <a:gd name="connsiteY2162" fmla="*/ 587391 h 3415370"/>
              <a:gd name="connsiteX2163" fmla="*/ 4060063 w 7451018"/>
              <a:gd name="connsiteY2163" fmla="*/ 587391 h 3415370"/>
              <a:gd name="connsiteX2164" fmla="*/ 4085398 w 7451018"/>
              <a:gd name="connsiteY2164" fmla="*/ 594093 h 3415370"/>
              <a:gd name="connsiteX2165" fmla="*/ 4089419 w 7451018"/>
              <a:gd name="connsiteY2165" fmla="*/ 580689 h 3415370"/>
              <a:gd name="connsiteX2166" fmla="*/ 4095117 w 7451018"/>
              <a:gd name="connsiteY2166" fmla="*/ 587391 h 3415370"/>
              <a:gd name="connsiteX2167" fmla="*/ 4125008 w 7451018"/>
              <a:gd name="connsiteY2167" fmla="*/ 581091 h 3415370"/>
              <a:gd name="connsiteX2168" fmla="*/ 4081645 w 7451018"/>
              <a:gd name="connsiteY2168" fmla="*/ 573987 h 3415370"/>
              <a:gd name="connsiteX2169" fmla="*/ 4080572 w 7451018"/>
              <a:gd name="connsiteY2169" fmla="*/ 567285 h 3415370"/>
              <a:gd name="connsiteX2170" fmla="*/ 4068375 w 7451018"/>
              <a:gd name="connsiteY2170" fmla="*/ 567351 h 3415370"/>
              <a:gd name="connsiteX2171" fmla="*/ 4068308 w 7451018"/>
              <a:gd name="connsiteY2171" fmla="*/ 573987 h 3415370"/>
              <a:gd name="connsiteX2172" fmla="*/ 4044582 w 7451018"/>
              <a:gd name="connsiteY2172" fmla="*/ 580823 h 3415370"/>
              <a:gd name="connsiteX2173" fmla="*/ 4040226 w 7451018"/>
              <a:gd name="connsiteY2173" fmla="*/ 574657 h 3415370"/>
              <a:gd name="connsiteX2174" fmla="*/ 3998270 w 7451018"/>
              <a:gd name="connsiteY2174" fmla="*/ 581024 h 3415370"/>
              <a:gd name="connsiteX2175" fmla="*/ 3977561 w 7451018"/>
              <a:gd name="connsiteY2175" fmla="*/ 581359 h 3415370"/>
              <a:gd name="connsiteX2176" fmla="*/ 3968580 w 7451018"/>
              <a:gd name="connsiteY2176" fmla="*/ 581962 h 3415370"/>
              <a:gd name="connsiteX2177" fmla="*/ 3955915 w 7451018"/>
              <a:gd name="connsiteY2177" fmla="*/ 586405 h 3415370"/>
              <a:gd name="connsiteX2178" fmla="*/ 3956649 w 7451018"/>
              <a:gd name="connsiteY2178" fmla="*/ 587324 h 3415370"/>
              <a:gd name="connsiteX2179" fmla="*/ 3955874 w 7451018"/>
              <a:gd name="connsiteY2179" fmla="*/ 586419 h 3415370"/>
              <a:gd name="connsiteX2180" fmla="*/ 3955778 w 7451018"/>
              <a:gd name="connsiteY2180" fmla="*/ 586453 h 3415370"/>
              <a:gd name="connsiteX2181" fmla="*/ 3955770 w 7451018"/>
              <a:gd name="connsiteY2181" fmla="*/ 586328 h 3415370"/>
              <a:gd name="connsiteX2182" fmla="*/ 3955443 w 7451018"/>
              <a:gd name="connsiteY2182" fmla="*/ 580756 h 3415370"/>
              <a:gd name="connsiteX2183" fmla="*/ 3948071 w 7451018"/>
              <a:gd name="connsiteY2183" fmla="*/ 581292 h 3415370"/>
              <a:gd name="connsiteX2184" fmla="*/ 3948027 w 7451018"/>
              <a:gd name="connsiteY2184" fmla="*/ 581242 h 3415370"/>
              <a:gd name="connsiteX2185" fmla="*/ 3947641 w 7451018"/>
              <a:gd name="connsiteY2185" fmla="*/ 580809 h 3415370"/>
              <a:gd name="connsiteX2186" fmla="*/ 3947870 w 7451018"/>
              <a:gd name="connsiteY2186" fmla="*/ 582298 h 3415370"/>
              <a:gd name="connsiteX2187" fmla="*/ 3945458 w 7451018"/>
              <a:gd name="connsiteY2187" fmla="*/ 580689 h 3415370"/>
              <a:gd name="connsiteX2188" fmla="*/ 3947240 w 7451018"/>
              <a:gd name="connsiteY2188" fmla="*/ 580259 h 3415370"/>
              <a:gd name="connsiteX2189" fmla="*/ 3941101 w 7451018"/>
              <a:gd name="connsiteY2189" fmla="*/ 574054 h 3415370"/>
              <a:gd name="connsiteX2190" fmla="*/ 3945390 w 7451018"/>
              <a:gd name="connsiteY2190" fmla="*/ 580823 h 3415370"/>
              <a:gd name="connsiteX2191" fmla="*/ 3941637 w 7451018"/>
              <a:gd name="connsiteY2191" fmla="*/ 585448 h 3415370"/>
              <a:gd name="connsiteX2192" fmla="*/ 3941619 w 7451018"/>
              <a:gd name="connsiteY2192" fmla="*/ 585433 h 3415370"/>
              <a:gd name="connsiteX2193" fmla="*/ 3934399 w 7451018"/>
              <a:gd name="connsiteY2193" fmla="*/ 579282 h 3415370"/>
              <a:gd name="connsiteX2194" fmla="*/ 3909601 w 7451018"/>
              <a:gd name="connsiteY2194" fmla="*/ 579147 h 3415370"/>
              <a:gd name="connsiteX2195" fmla="*/ 3909539 w 7451018"/>
              <a:gd name="connsiteY2195" fmla="*/ 578963 h 3415370"/>
              <a:gd name="connsiteX2196" fmla="*/ 3907590 w 7451018"/>
              <a:gd name="connsiteY2196" fmla="*/ 573249 h 3415370"/>
              <a:gd name="connsiteX2197" fmla="*/ 3934399 w 7451018"/>
              <a:gd name="connsiteY2197" fmla="*/ 573987 h 3415370"/>
              <a:gd name="connsiteX2198" fmla="*/ 3934131 w 7451018"/>
              <a:gd name="connsiteY2198" fmla="*/ 567821 h 3415370"/>
              <a:gd name="connsiteX2199" fmla="*/ 3941101 w 7451018"/>
              <a:gd name="connsiteY2199" fmla="*/ 568156 h 3415370"/>
              <a:gd name="connsiteX2200" fmla="*/ 3947803 w 7451018"/>
              <a:gd name="connsiteY2200" fmla="*/ 554886 h 3415370"/>
              <a:gd name="connsiteX2201" fmla="*/ 3949880 w 7451018"/>
              <a:gd name="connsiteY2201" fmla="*/ 540543 h 3415370"/>
              <a:gd name="connsiteX2202" fmla="*/ 3950684 w 7451018"/>
              <a:gd name="connsiteY2202" fmla="*/ 540476 h 3415370"/>
              <a:gd name="connsiteX2203" fmla="*/ 3946396 w 7451018"/>
              <a:gd name="connsiteY2203" fmla="*/ 506965 h 3415370"/>
              <a:gd name="connsiteX2204" fmla="*/ 3953969 w 7451018"/>
              <a:gd name="connsiteY2204" fmla="*/ 500263 h 3415370"/>
              <a:gd name="connsiteX2205" fmla="*/ 4009262 w 7451018"/>
              <a:gd name="connsiteY2205" fmla="*/ 466753 h 3415370"/>
              <a:gd name="connsiteX2206" fmla="*/ 4012747 w 7451018"/>
              <a:gd name="connsiteY2206" fmla="*/ 465412 h 3415370"/>
              <a:gd name="connsiteX2207" fmla="*/ 4028229 w 7451018"/>
              <a:gd name="connsiteY2207" fmla="*/ 453951 h 3415370"/>
              <a:gd name="connsiteX2208" fmla="*/ 4029704 w 7451018"/>
              <a:gd name="connsiteY2208" fmla="*/ 447249 h 3415370"/>
              <a:gd name="connsiteX2209" fmla="*/ 4015026 w 7451018"/>
              <a:gd name="connsiteY2209" fmla="*/ 440079 h 3415370"/>
              <a:gd name="connsiteX2210" fmla="*/ 1738770 w 7451018"/>
              <a:gd name="connsiteY2210" fmla="*/ 439743 h 3415370"/>
              <a:gd name="connsiteX2211" fmla="*/ 1757824 w 7451018"/>
              <a:gd name="connsiteY2211" fmla="*/ 446646 h 3415370"/>
              <a:gd name="connsiteX2212" fmla="*/ 1822031 w 7451018"/>
              <a:gd name="connsiteY2212" fmla="*/ 480156 h 3415370"/>
              <a:gd name="connsiteX2213" fmla="*/ 1849778 w 7451018"/>
              <a:gd name="connsiteY2213" fmla="*/ 489405 h 3415370"/>
              <a:gd name="connsiteX2214" fmla="*/ 1829403 w 7451018"/>
              <a:gd name="connsiteY2214" fmla="*/ 499458 h 3415370"/>
              <a:gd name="connsiteX2215" fmla="*/ 1813988 w 7451018"/>
              <a:gd name="connsiteY2215" fmla="*/ 493561 h 3415370"/>
              <a:gd name="connsiteX2216" fmla="*/ 1796897 w 7451018"/>
              <a:gd name="connsiteY2216" fmla="*/ 486859 h 3415370"/>
              <a:gd name="connsiteX2217" fmla="*/ 1760437 w 7451018"/>
              <a:gd name="connsiteY2217" fmla="*/ 493561 h 3415370"/>
              <a:gd name="connsiteX2218" fmla="*/ 1729541 w 7451018"/>
              <a:gd name="connsiteY2218" fmla="*/ 491751 h 3415370"/>
              <a:gd name="connsiteX2219" fmla="*/ 1696029 w 7451018"/>
              <a:gd name="connsiteY2219" fmla="*/ 492689 h 3415370"/>
              <a:gd name="connsiteX2220" fmla="*/ 1718281 w 7451018"/>
              <a:gd name="connsiteY2220" fmla="*/ 480156 h 3415370"/>
              <a:gd name="connsiteX2221" fmla="*/ 1716404 w 7451018"/>
              <a:gd name="connsiteY2221" fmla="*/ 478347 h 3415370"/>
              <a:gd name="connsiteX2222" fmla="*/ 1738770 w 7451018"/>
              <a:gd name="connsiteY2222" fmla="*/ 439743 h 3415370"/>
              <a:gd name="connsiteX2223" fmla="*/ 3205617 w 7451018"/>
              <a:gd name="connsiteY2223" fmla="*/ 420207 h 3415370"/>
              <a:gd name="connsiteX2224" fmla="*/ 3210686 w 7451018"/>
              <a:gd name="connsiteY2224" fmla="*/ 425334 h 3415370"/>
              <a:gd name="connsiteX2225" fmla="*/ 3197279 w 7451018"/>
              <a:gd name="connsiteY2225" fmla="*/ 426473 h 3415370"/>
              <a:gd name="connsiteX2226" fmla="*/ 3224090 w 7451018"/>
              <a:gd name="connsiteY2226" fmla="*/ 448791 h 3415370"/>
              <a:gd name="connsiteX2227" fmla="*/ 3216517 w 7451018"/>
              <a:gd name="connsiteY2227" fmla="*/ 466686 h 3415370"/>
              <a:gd name="connsiteX2228" fmla="*/ 3198353 w 7451018"/>
              <a:gd name="connsiteY2228" fmla="*/ 480090 h 3415370"/>
              <a:gd name="connsiteX2229" fmla="*/ 3175032 w 7451018"/>
              <a:gd name="connsiteY2229" fmla="*/ 486792 h 3415370"/>
              <a:gd name="connsiteX2230" fmla="*/ 3173959 w 7451018"/>
              <a:gd name="connsiteY2230" fmla="*/ 480090 h 3415370"/>
              <a:gd name="connsiteX2231" fmla="*/ 3172487 w 7451018"/>
              <a:gd name="connsiteY2231" fmla="*/ 486792 h 3415370"/>
              <a:gd name="connsiteX2232" fmla="*/ 3146010 w 7451018"/>
              <a:gd name="connsiteY2232" fmla="*/ 487060 h 3415370"/>
              <a:gd name="connsiteX2233" fmla="*/ 3082006 w 7451018"/>
              <a:gd name="connsiteY2233" fmla="*/ 499996 h 3415370"/>
              <a:gd name="connsiteX2234" fmla="*/ 3085290 w 7451018"/>
              <a:gd name="connsiteY2234" fmla="*/ 494030 h 3415370"/>
              <a:gd name="connsiteX2235" fmla="*/ 3036425 w 7451018"/>
              <a:gd name="connsiteY2235" fmla="*/ 487797 h 3415370"/>
              <a:gd name="connsiteX2236" fmla="*/ 3036425 w 7451018"/>
              <a:gd name="connsiteY2236" fmla="*/ 479621 h 3415370"/>
              <a:gd name="connsiteX2237" fmla="*/ 3050834 w 7451018"/>
              <a:gd name="connsiteY2237" fmla="*/ 473656 h 3415370"/>
              <a:gd name="connsiteX2238" fmla="*/ 3042057 w 7451018"/>
              <a:gd name="connsiteY2238" fmla="*/ 473656 h 3415370"/>
              <a:gd name="connsiteX2239" fmla="*/ 3042767 w 7451018"/>
              <a:gd name="connsiteY2239" fmla="*/ 470707 h 3415370"/>
              <a:gd name="connsiteX2240" fmla="*/ 3043088 w 7451018"/>
              <a:gd name="connsiteY2240" fmla="*/ 467356 h 3415370"/>
              <a:gd name="connsiteX2241" fmla="*/ 3043125 w 7451018"/>
              <a:gd name="connsiteY2241" fmla="*/ 467356 h 3415370"/>
              <a:gd name="connsiteX2242" fmla="*/ 3043125 w 7451018"/>
              <a:gd name="connsiteY2242" fmla="*/ 466954 h 3415370"/>
              <a:gd name="connsiteX2243" fmla="*/ 3043088 w 7451018"/>
              <a:gd name="connsiteY2243" fmla="*/ 467356 h 3415370"/>
              <a:gd name="connsiteX2244" fmla="*/ 3009218 w 7451018"/>
              <a:gd name="connsiteY2244" fmla="*/ 466954 h 3415370"/>
              <a:gd name="connsiteX2245" fmla="*/ 3008343 w 7451018"/>
              <a:gd name="connsiteY2245" fmla="*/ 460252 h 3415370"/>
              <a:gd name="connsiteX2246" fmla="*/ 3036425 w 7451018"/>
              <a:gd name="connsiteY2246" fmla="*/ 453549 h 3415370"/>
              <a:gd name="connsiteX2247" fmla="*/ 3025906 w 7451018"/>
              <a:gd name="connsiteY2247" fmla="*/ 446847 h 3415370"/>
              <a:gd name="connsiteX2248" fmla="*/ 2996215 w 7451018"/>
              <a:gd name="connsiteY2248" fmla="*/ 446982 h 3415370"/>
              <a:gd name="connsiteX2249" fmla="*/ 3009617 w 7451018"/>
              <a:gd name="connsiteY2249" fmla="*/ 440883 h 3415370"/>
              <a:gd name="connsiteX2250" fmla="*/ 3008470 w 7451018"/>
              <a:gd name="connsiteY2250" fmla="*/ 435948 h 3415370"/>
              <a:gd name="connsiteX2251" fmla="*/ 3010066 w 7451018"/>
              <a:gd name="connsiteY2251" fmla="*/ 433405 h 3415370"/>
              <a:gd name="connsiteX2252" fmla="*/ 3010554 w 7451018"/>
              <a:gd name="connsiteY2252" fmla="*/ 435320 h 3415370"/>
              <a:gd name="connsiteX2253" fmla="*/ 3010088 w 7451018"/>
              <a:gd name="connsiteY2253" fmla="*/ 433376 h 3415370"/>
              <a:gd name="connsiteX2254" fmla="*/ 3010066 w 7451018"/>
              <a:gd name="connsiteY2254" fmla="*/ 433405 h 3415370"/>
              <a:gd name="connsiteX2255" fmla="*/ 3009617 w 7451018"/>
              <a:gd name="connsiteY2255" fmla="*/ 431634 h 3415370"/>
              <a:gd name="connsiteX2256" fmla="*/ 3025837 w 7451018"/>
              <a:gd name="connsiteY2256" fmla="*/ 426674 h 3415370"/>
              <a:gd name="connsiteX2257" fmla="*/ 3069939 w 7451018"/>
              <a:gd name="connsiteY2257" fmla="*/ 432639 h 3415370"/>
              <a:gd name="connsiteX2258" fmla="*/ 3063299 w 7451018"/>
              <a:gd name="connsiteY2258" fmla="*/ 439945 h 3415370"/>
              <a:gd name="connsiteX2259" fmla="*/ 3068262 w 7451018"/>
              <a:gd name="connsiteY2259" fmla="*/ 446714 h 3415370"/>
              <a:gd name="connsiteX2260" fmla="*/ 3069806 w 7451018"/>
              <a:gd name="connsiteY2260" fmla="*/ 446714 h 3415370"/>
              <a:gd name="connsiteX2261" fmla="*/ 3083345 w 7451018"/>
              <a:gd name="connsiteY2261" fmla="*/ 440681 h 3415370"/>
              <a:gd name="connsiteX2262" fmla="*/ 3083548 w 7451018"/>
              <a:gd name="connsiteY2262" fmla="*/ 426541 h 3415370"/>
              <a:gd name="connsiteX2263" fmla="*/ 3096483 w 7451018"/>
              <a:gd name="connsiteY2263" fmla="*/ 433243 h 3415370"/>
              <a:gd name="connsiteX2264" fmla="*/ 3123557 w 7451018"/>
              <a:gd name="connsiteY2264" fmla="*/ 433243 h 3415370"/>
              <a:gd name="connsiteX2265" fmla="*/ 3143796 w 7451018"/>
              <a:gd name="connsiteY2265" fmla="*/ 432170 h 3415370"/>
              <a:gd name="connsiteX2266" fmla="*/ 3164506 w 7451018"/>
              <a:gd name="connsiteY2266" fmla="*/ 426004 h 3415370"/>
              <a:gd name="connsiteX2267" fmla="*/ 3203316 w 7451018"/>
              <a:gd name="connsiteY2267" fmla="*/ 425937 h 3415370"/>
              <a:gd name="connsiteX2268" fmla="*/ 3205617 w 7451018"/>
              <a:gd name="connsiteY2268" fmla="*/ 420207 h 3415370"/>
              <a:gd name="connsiteX2269" fmla="*/ 1261795 w 7451018"/>
              <a:gd name="connsiteY2269" fmla="*/ 386125 h 3415370"/>
              <a:gd name="connsiteX2270" fmla="*/ 1261809 w 7451018"/>
              <a:gd name="connsiteY2270" fmla="*/ 386125 h 3415370"/>
              <a:gd name="connsiteX2271" fmla="*/ 1262063 w 7451018"/>
              <a:gd name="connsiteY2271" fmla="*/ 386327 h 3415370"/>
              <a:gd name="connsiteX2272" fmla="*/ 1261795 w 7451018"/>
              <a:gd name="connsiteY2272" fmla="*/ 386125 h 3415370"/>
              <a:gd name="connsiteX2273" fmla="*/ 1261569 w 7451018"/>
              <a:gd name="connsiteY2273" fmla="*/ 385936 h 3415370"/>
              <a:gd name="connsiteX2274" fmla="*/ 1262264 w 7451018"/>
              <a:gd name="connsiteY2274" fmla="*/ 386125 h 3415370"/>
              <a:gd name="connsiteX2275" fmla="*/ 1261809 w 7451018"/>
              <a:gd name="connsiteY2275" fmla="*/ 386125 h 3415370"/>
              <a:gd name="connsiteX2276" fmla="*/ 1260455 w 7451018"/>
              <a:gd name="connsiteY2276" fmla="*/ 385053 h 3415370"/>
              <a:gd name="connsiteX2277" fmla="*/ 1261569 w 7451018"/>
              <a:gd name="connsiteY2277" fmla="*/ 385936 h 3415370"/>
              <a:gd name="connsiteX2278" fmla="*/ 1261527 w 7451018"/>
              <a:gd name="connsiteY2278" fmla="*/ 385924 h 3415370"/>
              <a:gd name="connsiteX2279" fmla="*/ 1260455 w 7451018"/>
              <a:gd name="connsiteY2279" fmla="*/ 385053 h 3415370"/>
              <a:gd name="connsiteX2280" fmla="*/ 1153300 w 7451018"/>
              <a:gd name="connsiteY2280" fmla="*/ 384383 h 3415370"/>
              <a:gd name="connsiteX2281" fmla="*/ 1160203 w 7451018"/>
              <a:gd name="connsiteY2281" fmla="*/ 388740 h 3415370"/>
              <a:gd name="connsiteX2282" fmla="*/ 1153300 w 7451018"/>
              <a:gd name="connsiteY2282" fmla="*/ 384383 h 3415370"/>
              <a:gd name="connsiteX2283" fmla="*/ 1233648 w 7451018"/>
              <a:gd name="connsiteY2283" fmla="*/ 382507 h 3415370"/>
              <a:gd name="connsiteX2284" fmla="*/ 1228957 w 7451018"/>
              <a:gd name="connsiteY2284" fmla="*/ 385389 h 3415370"/>
              <a:gd name="connsiteX2285" fmla="*/ 1234586 w 7451018"/>
              <a:gd name="connsiteY2285" fmla="*/ 388271 h 3415370"/>
              <a:gd name="connsiteX2286" fmla="*/ 1245979 w 7451018"/>
              <a:gd name="connsiteY2286" fmla="*/ 386260 h 3415370"/>
              <a:gd name="connsiteX2287" fmla="*/ 1245578 w 7451018"/>
              <a:gd name="connsiteY2287" fmla="*/ 386193 h 3415370"/>
              <a:gd name="connsiteX2288" fmla="*/ 1244907 w 7451018"/>
              <a:gd name="connsiteY2288" fmla="*/ 386260 h 3415370"/>
              <a:gd name="connsiteX2289" fmla="*/ 1244103 w 7451018"/>
              <a:gd name="connsiteY2289" fmla="*/ 385925 h 3415370"/>
              <a:gd name="connsiteX2290" fmla="*/ 1233648 w 7451018"/>
              <a:gd name="connsiteY2290" fmla="*/ 382507 h 3415370"/>
              <a:gd name="connsiteX2291" fmla="*/ 1252749 w 7451018"/>
              <a:gd name="connsiteY2291" fmla="*/ 379290 h 3415370"/>
              <a:gd name="connsiteX2292" fmla="*/ 1253620 w 7451018"/>
              <a:gd name="connsiteY2292" fmla="*/ 379357 h 3415370"/>
              <a:gd name="connsiteX2293" fmla="*/ 1253486 w 7451018"/>
              <a:gd name="connsiteY2293" fmla="*/ 379357 h 3415370"/>
              <a:gd name="connsiteX2294" fmla="*/ 1252749 w 7451018"/>
              <a:gd name="connsiteY2294" fmla="*/ 379290 h 3415370"/>
              <a:gd name="connsiteX2295" fmla="*/ 1433918 w 7451018"/>
              <a:gd name="connsiteY2295" fmla="*/ 374196 h 3415370"/>
              <a:gd name="connsiteX2296" fmla="*/ 1433918 w 7451018"/>
              <a:gd name="connsiteY2296" fmla="*/ 374196 h 3415370"/>
              <a:gd name="connsiteX2297" fmla="*/ 4625128 w 7451018"/>
              <a:gd name="connsiteY2297" fmla="*/ 372228 h 3415370"/>
              <a:gd name="connsiteX2298" fmla="*/ 4624922 w 7451018"/>
              <a:gd name="connsiteY2298" fmla="*/ 372454 h 3415370"/>
              <a:gd name="connsiteX2299" fmla="*/ 4624922 w 7451018"/>
              <a:gd name="connsiteY2299" fmla="*/ 372521 h 3415370"/>
              <a:gd name="connsiteX2300" fmla="*/ 4624964 w 7451018"/>
              <a:gd name="connsiteY2300" fmla="*/ 372530 h 3415370"/>
              <a:gd name="connsiteX2301" fmla="*/ 1873532 w 7451018"/>
              <a:gd name="connsiteY2301" fmla="*/ 368349 h 3415370"/>
              <a:gd name="connsiteX2302" fmla="*/ 1877260 w 7451018"/>
              <a:gd name="connsiteY2302" fmla="*/ 372856 h 3415370"/>
              <a:gd name="connsiteX2303" fmla="*/ 1863520 w 7451018"/>
              <a:gd name="connsiteY2303" fmla="*/ 379424 h 3415370"/>
              <a:gd name="connsiteX2304" fmla="*/ 1873532 w 7451018"/>
              <a:gd name="connsiteY2304" fmla="*/ 368349 h 3415370"/>
              <a:gd name="connsiteX2305" fmla="*/ 1399398 w 7451018"/>
              <a:gd name="connsiteY2305" fmla="*/ 366154 h 3415370"/>
              <a:gd name="connsiteX2306" fmla="*/ 1386263 w 7451018"/>
              <a:gd name="connsiteY2306" fmla="*/ 367025 h 3415370"/>
              <a:gd name="connsiteX2307" fmla="*/ 1387402 w 7451018"/>
              <a:gd name="connsiteY2307" fmla="*/ 366221 h 3415370"/>
              <a:gd name="connsiteX2308" fmla="*/ 1399398 w 7451018"/>
              <a:gd name="connsiteY2308" fmla="*/ 366154 h 3415370"/>
              <a:gd name="connsiteX2309" fmla="*/ 1386128 w 7451018"/>
              <a:gd name="connsiteY2309" fmla="*/ 366154 h 3415370"/>
              <a:gd name="connsiteX2310" fmla="*/ 1386196 w 7451018"/>
              <a:gd name="connsiteY2310" fmla="*/ 366154 h 3415370"/>
              <a:gd name="connsiteX2311" fmla="*/ 1386263 w 7451018"/>
              <a:gd name="connsiteY2311" fmla="*/ 367025 h 3415370"/>
              <a:gd name="connsiteX2312" fmla="*/ 1386128 w 7451018"/>
              <a:gd name="connsiteY2312" fmla="*/ 366154 h 3415370"/>
              <a:gd name="connsiteX2313" fmla="*/ 5094742 w 7451018"/>
              <a:gd name="connsiteY2313" fmla="*/ 360658 h 3415370"/>
              <a:gd name="connsiteX2314" fmla="*/ 5099233 w 7451018"/>
              <a:gd name="connsiteY2314" fmla="*/ 366757 h 3415370"/>
              <a:gd name="connsiteX2315" fmla="*/ 5114044 w 7451018"/>
              <a:gd name="connsiteY2315" fmla="*/ 371248 h 3415370"/>
              <a:gd name="connsiteX2316" fmla="*/ 5110291 w 7451018"/>
              <a:gd name="connsiteY2316" fmla="*/ 379558 h 3415370"/>
              <a:gd name="connsiteX2317" fmla="*/ 5114044 w 7451018"/>
              <a:gd name="connsiteY2317" fmla="*/ 381502 h 3415370"/>
              <a:gd name="connsiteX2318" fmla="*/ 5107342 w 7451018"/>
              <a:gd name="connsiteY2318" fmla="*/ 379625 h 3415370"/>
              <a:gd name="connsiteX2319" fmla="*/ 5113240 w 7451018"/>
              <a:gd name="connsiteY2319" fmla="*/ 389477 h 3415370"/>
              <a:gd name="connsiteX2320" fmla="*/ 5122691 w 7451018"/>
              <a:gd name="connsiteY2320" fmla="*/ 379692 h 3415370"/>
              <a:gd name="connsiteX2321" fmla="*/ 5121417 w 7451018"/>
              <a:gd name="connsiteY2321" fmla="*/ 373124 h 3415370"/>
              <a:gd name="connsiteX2322" fmla="*/ 5114044 w 7451018"/>
              <a:gd name="connsiteY2322" fmla="*/ 365751 h 3415370"/>
              <a:gd name="connsiteX2323" fmla="*/ 5098094 w 7451018"/>
              <a:gd name="connsiteY2323" fmla="*/ 360658 h 3415370"/>
              <a:gd name="connsiteX2324" fmla="*/ 5094742 w 7451018"/>
              <a:gd name="connsiteY2324" fmla="*/ 360658 h 3415370"/>
              <a:gd name="connsiteX2325" fmla="*/ 1629273 w 7451018"/>
              <a:gd name="connsiteY2325" fmla="*/ 359451 h 3415370"/>
              <a:gd name="connsiteX2326" fmla="*/ 1633362 w 7451018"/>
              <a:gd name="connsiteY2326" fmla="*/ 372856 h 3415370"/>
              <a:gd name="connsiteX2327" fmla="*/ 1635707 w 7451018"/>
              <a:gd name="connsiteY2327" fmla="*/ 375403 h 3415370"/>
              <a:gd name="connsiteX2328" fmla="*/ 1642008 w 7451018"/>
              <a:gd name="connsiteY2328" fmla="*/ 363071 h 3415370"/>
              <a:gd name="connsiteX2329" fmla="*/ 1629273 w 7451018"/>
              <a:gd name="connsiteY2329" fmla="*/ 359451 h 3415370"/>
              <a:gd name="connsiteX2330" fmla="*/ 1432902 w 7451018"/>
              <a:gd name="connsiteY2330" fmla="*/ 353143 h 3415370"/>
              <a:gd name="connsiteX2331" fmla="*/ 1434585 w 7451018"/>
              <a:gd name="connsiteY2331" fmla="*/ 362065 h 3415370"/>
              <a:gd name="connsiteX2332" fmla="*/ 1421181 w 7451018"/>
              <a:gd name="connsiteY2332" fmla="*/ 366153 h 3415370"/>
              <a:gd name="connsiteX2333" fmla="*/ 1428151 w 7451018"/>
              <a:gd name="connsiteY2333" fmla="*/ 359451 h 3415370"/>
              <a:gd name="connsiteX2334" fmla="*/ 1432902 w 7451018"/>
              <a:gd name="connsiteY2334" fmla="*/ 353143 h 3415370"/>
              <a:gd name="connsiteX2335" fmla="*/ 1548513 w 7451018"/>
              <a:gd name="connsiteY2335" fmla="*/ 345712 h 3415370"/>
              <a:gd name="connsiteX2336" fmla="*/ 1547846 w 7451018"/>
              <a:gd name="connsiteY2336" fmla="*/ 345779 h 3415370"/>
              <a:gd name="connsiteX2337" fmla="*/ 1547907 w 7451018"/>
              <a:gd name="connsiteY2337" fmla="*/ 345779 h 3415370"/>
              <a:gd name="connsiteX2338" fmla="*/ 1548110 w 7451018"/>
              <a:gd name="connsiteY2338" fmla="*/ 346114 h 3415370"/>
              <a:gd name="connsiteX2339" fmla="*/ 1547977 w 7451018"/>
              <a:gd name="connsiteY2339" fmla="*/ 346047 h 3415370"/>
              <a:gd name="connsiteX2340" fmla="*/ 1547843 w 7451018"/>
              <a:gd name="connsiteY2340" fmla="*/ 345779 h 3415370"/>
              <a:gd name="connsiteX2341" fmla="*/ 1547775 w 7451018"/>
              <a:gd name="connsiteY2341" fmla="*/ 345779 h 3415370"/>
              <a:gd name="connsiteX2342" fmla="*/ 1532965 w 7451018"/>
              <a:gd name="connsiteY2342" fmla="*/ 346047 h 3415370"/>
              <a:gd name="connsiteX2343" fmla="*/ 1521705 w 7451018"/>
              <a:gd name="connsiteY2343" fmla="*/ 352749 h 3415370"/>
              <a:gd name="connsiteX2344" fmla="*/ 1521772 w 7451018"/>
              <a:gd name="connsiteY2344" fmla="*/ 359586 h 3415370"/>
              <a:gd name="connsiteX2345" fmla="*/ 1534976 w 7451018"/>
              <a:gd name="connsiteY2345" fmla="*/ 359719 h 3415370"/>
              <a:gd name="connsiteX2346" fmla="*/ 1535846 w 7451018"/>
              <a:gd name="connsiteY2346" fmla="*/ 366757 h 3415370"/>
              <a:gd name="connsiteX2347" fmla="*/ 1496035 w 7451018"/>
              <a:gd name="connsiteY2347" fmla="*/ 374129 h 3415370"/>
              <a:gd name="connsiteX2348" fmla="*/ 1507429 w 7451018"/>
              <a:gd name="connsiteY2348" fmla="*/ 374129 h 3415370"/>
              <a:gd name="connsiteX2349" fmla="*/ 1519493 w 7451018"/>
              <a:gd name="connsiteY2349" fmla="*/ 373526 h 3415370"/>
              <a:gd name="connsiteX2350" fmla="*/ 1515069 w 7451018"/>
              <a:gd name="connsiteY2350" fmla="*/ 386327 h 3415370"/>
              <a:gd name="connsiteX2351" fmla="*/ 1521772 w 7451018"/>
              <a:gd name="connsiteY2351" fmla="*/ 389678 h 3415370"/>
              <a:gd name="connsiteX2352" fmla="*/ 1516142 w 7451018"/>
              <a:gd name="connsiteY2352" fmla="*/ 394705 h 3415370"/>
              <a:gd name="connsiteX2353" fmla="*/ 1528675 w 7451018"/>
              <a:gd name="connsiteY2353" fmla="*/ 399731 h 3415370"/>
              <a:gd name="connsiteX2354" fmla="*/ 1529547 w 7451018"/>
              <a:gd name="connsiteY2354" fmla="*/ 392962 h 3415370"/>
              <a:gd name="connsiteX2355" fmla="*/ 1521705 w 7451018"/>
              <a:gd name="connsiteY2355" fmla="*/ 390616 h 3415370"/>
              <a:gd name="connsiteX2356" fmla="*/ 1561515 w 7451018"/>
              <a:gd name="connsiteY2356" fmla="*/ 366154 h 3415370"/>
              <a:gd name="connsiteX2357" fmla="*/ 1541811 w 7451018"/>
              <a:gd name="connsiteY2357" fmla="*/ 366154 h 3415370"/>
              <a:gd name="connsiteX2358" fmla="*/ 1541811 w 7451018"/>
              <a:gd name="connsiteY2358" fmla="*/ 360054 h 3415370"/>
              <a:gd name="connsiteX2359" fmla="*/ 1551529 w 7451018"/>
              <a:gd name="connsiteY2359" fmla="*/ 359451 h 3415370"/>
              <a:gd name="connsiteX2360" fmla="*/ 1553137 w 7451018"/>
              <a:gd name="connsiteY2360" fmla="*/ 352951 h 3415370"/>
              <a:gd name="connsiteX2361" fmla="*/ 1548111 w 7451018"/>
              <a:gd name="connsiteY2361" fmla="*/ 346114 h 3415370"/>
              <a:gd name="connsiteX2362" fmla="*/ 1548513 w 7451018"/>
              <a:gd name="connsiteY2362" fmla="*/ 345712 h 3415370"/>
              <a:gd name="connsiteX2363" fmla="*/ 1888252 w 7451018"/>
              <a:gd name="connsiteY2363" fmla="*/ 339756 h 3415370"/>
              <a:gd name="connsiteX2364" fmla="*/ 1884564 w 7451018"/>
              <a:gd name="connsiteY2364" fmla="*/ 346047 h 3415370"/>
              <a:gd name="connsiteX2365" fmla="*/ 1881347 w 7451018"/>
              <a:gd name="connsiteY2365" fmla="*/ 359451 h 3415370"/>
              <a:gd name="connsiteX2366" fmla="*/ 1856884 w 7451018"/>
              <a:gd name="connsiteY2366" fmla="*/ 362065 h 3415370"/>
              <a:gd name="connsiteX2367" fmla="*/ 1870959 w 7451018"/>
              <a:gd name="connsiteY2367" fmla="*/ 352749 h 3415370"/>
              <a:gd name="connsiteX2368" fmla="*/ 1874377 w 7451018"/>
              <a:gd name="connsiteY2368" fmla="*/ 352481 h 3415370"/>
              <a:gd name="connsiteX2369" fmla="*/ 1870222 w 7451018"/>
              <a:gd name="connsiteY2369" fmla="*/ 346784 h 3415370"/>
              <a:gd name="connsiteX2370" fmla="*/ 1878139 w 7451018"/>
              <a:gd name="connsiteY2370" fmla="*/ 341758 h 3415370"/>
              <a:gd name="connsiteX2371" fmla="*/ 1736165 w 7451018"/>
              <a:gd name="connsiteY2371" fmla="*/ 339345 h 3415370"/>
              <a:gd name="connsiteX2372" fmla="*/ 1736366 w 7451018"/>
              <a:gd name="connsiteY2372" fmla="*/ 339948 h 3415370"/>
              <a:gd name="connsiteX2373" fmla="*/ 1736165 w 7451018"/>
              <a:gd name="connsiteY2373" fmla="*/ 339345 h 3415370"/>
              <a:gd name="connsiteX2374" fmla="*/ 1890262 w 7451018"/>
              <a:gd name="connsiteY2374" fmla="*/ 336329 h 3415370"/>
              <a:gd name="connsiteX2375" fmla="*/ 1890328 w 7451018"/>
              <a:gd name="connsiteY2375" fmla="*/ 339345 h 3415370"/>
              <a:gd name="connsiteX2376" fmla="*/ 1888252 w 7451018"/>
              <a:gd name="connsiteY2376" fmla="*/ 339756 h 3415370"/>
              <a:gd name="connsiteX2377" fmla="*/ 1748034 w 7451018"/>
              <a:gd name="connsiteY2377" fmla="*/ 333850 h 3415370"/>
              <a:gd name="connsiteX2378" fmla="*/ 1741399 w 7451018"/>
              <a:gd name="connsiteY2378" fmla="*/ 340552 h 3415370"/>
              <a:gd name="connsiteX2379" fmla="*/ 1751855 w 7451018"/>
              <a:gd name="connsiteY2379" fmla="*/ 340552 h 3415370"/>
              <a:gd name="connsiteX2380" fmla="*/ 1748034 w 7451018"/>
              <a:gd name="connsiteY2380" fmla="*/ 333850 h 3415370"/>
              <a:gd name="connsiteX2381" fmla="*/ 1423974 w 7451018"/>
              <a:gd name="connsiteY2381" fmla="*/ 321166 h 3415370"/>
              <a:gd name="connsiteX2382" fmla="*/ 1434646 w 7451018"/>
              <a:gd name="connsiteY2382" fmla="*/ 322321 h 3415370"/>
              <a:gd name="connsiteX2383" fmla="*/ 1421042 w 7451018"/>
              <a:gd name="connsiteY2383" fmla="*/ 325941 h 3415370"/>
              <a:gd name="connsiteX2384" fmla="*/ 1423974 w 7451018"/>
              <a:gd name="connsiteY2384" fmla="*/ 321166 h 3415370"/>
              <a:gd name="connsiteX2385" fmla="*/ 1109459 w 7451018"/>
              <a:gd name="connsiteY2385" fmla="*/ 319842 h 3415370"/>
              <a:gd name="connsiteX2386" fmla="*/ 1108186 w 7451018"/>
              <a:gd name="connsiteY2386" fmla="*/ 326544 h 3415370"/>
              <a:gd name="connsiteX2387" fmla="*/ 1110867 w 7451018"/>
              <a:gd name="connsiteY2387" fmla="*/ 326209 h 3415370"/>
              <a:gd name="connsiteX2388" fmla="*/ 1109459 w 7451018"/>
              <a:gd name="connsiteY2388" fmla="*/ 319842 h 3415370"/>
              <a:gd name="connsiteX2389" fmla="*/ 5238638 w 7451018"/>
              <a:gd name="connsiteY2389" fmla="*/ 299133 h 3415370"/>
              <a:gd name="connsiteX2390" fmla="*/ 5216923 w 7451018"/>
              <a:gd name="connsiteY2390" fmla="*/ 305835 h 3415370"/>
              <a:gd name="connsiteX2391" fmla="*/ 5229791 w 7451018"/>
              <a:gd name="connsiteY2391" fmla="*/ 312537 h 3415370"/>
              <a:gd name="connsiteX2392" fmla="*/ 5238638 w 7451018"/>
              <a:gd name="connsiteY2392" fmla="*/ 299133 h 3415370"/>
              <a:gd name="connsiteX2393" fmla="*/ 5116885 w 7451018"/>
              <a:gd name="connsiteY2393" fmla="*/ 285410 h 3415370"/>
              <a:gd name="connsiteX2394" fmla="*/ 5115921 w 7451018"/>
              <a:gd name="connsiteY2394" fmla="*/ 292430 h 3415370"/>
              <a:gd name="connsiteX2395" fmla="*/ 5118200 w 7451018"/>
              <a:gd name="connsiteY2395" fmla="*/ 285728 h 3415370"/>
              <a:gd name="connsiteX2396" fmla="*/ 5116885 w 7451018"/>
              <a:gd name="connsiteY2396" fmla="*/ 285410 h 3415370"/>
              <a:gd name="connsiteX2397" fmla="*/ 1840792 w 7451018"/>
              <a:gd name="connsiteY2397" fmla="*/ 276881 h 3415370"/>
              <a:gd name="connsiteX2398" fmla="*/ 1834493 w 7451018"/>
              <a:gd name="connsiteY2398" fmla="*/ 279026 h 3415370"/>
              <a:gd name="connsiteX2399" fmla="*/ 1836704 w 7451018"/>
              <a:gd name="connsiteY2399" fmla="*/ 285728 h 3415370"/>
              <a:gd name="connsiteX2400" fmla="*/ 1840792 w 7451018"/>
              <a:gd name="connsiteY2400" fmla="*/ 276881 h 3415370"/>
              <a:gd name="connsiteX2401" fmla="*/ 4598114 w 7451018"/>
              <a:gd name="connsiteY2401" fmla="*/ 272056 h 3415370"/>
              <a:gd name="connsiteX2402" fmla="*/ 4597979 w 7451018"/>
              <a:gd name="connsiteY2402" fmla="*/ 272526 h 3415370"/>
              <a:gd name="connsiteX2403" fmla="*/ 4597979 w 7451018"/>
              <a:gd name="connsiteY2403" fmla="*/ 272324 h 3415370"/>
              <a:gd name="connsiteX2404" fmla="*/ 4598114 w 7451018"/>
              <a:gd name="connsiteY2404" fmla="*/ 272056 h 3415370"/>
              <a:gd name="connsiteX2405" fmla="*/ 2996202 w 7451018"/>
              <a:gd name="connsiteY2405" fmla="*/ 264214 h 3415370"/>
              <a:gd name="connsiteX2406" fmla="*/ 2995869 w 7451018"/>
              <a:gd name="connsiteY2406" fmla="*/ 264683 h 3415370"/>
              <a:gd name="connsiteX2407" fmla="*/ 2996202 w 7451018"/>
              <a:gd name="connsiteY2407" fmla="*/ 265219 h 3415370"/>
              <a:gd name="connsiteX2408" fmla="*/ 2994795 w 7451018"/>
              <a:gd name="connsiteY2408" fmla="*/ 265621 h 3415370"/>
              <a:gd name="connsiteX2409" fmla="*/ 2996202 w 7451018"/>
              <a:gd name="connsiteY2409" fmla="*/ 274334 h 3415370"/>
              <a:gd name="connsiteX2410" fmla="*/ 3010343 w 7451018"/>
              <a:gd name="connsiteY2410" fmla="*/ 278355 h 3415370"/>
              <a:gd name="connsiteX2411" fmla="*/ 2996202 w 7451018"/>
              <a:gd name="connsiteY2411" fmla="*/ 264214 h 3415370"/>
              <a:gd name="connsiteX2412" fmla="*/ 1843205 w 7451018"/>
              <a:gd name="connsiteY2412" fmla="*/ 261935 h 3415370"/>
              <a:gd name="connsiteX2413" fmla="*/ 1838849 w 7451018"/>
              <a:gd name="connsiteY2413" fmla="*/ 265688 h 3415370"/>
              <a:gd name="connsiteX2414" fmla="*/ 1840994 w 7451018"/>
              <a:gd name="connsiteY2414" fmla="*/ 272391 h 3415370"/>
              <a:gd name="connsiteX2415" fmla="*/ 1843205 w 7451018"/>
              <a:gd name="connsiteY2415" fmla="*/ 272860 h 3415370"/>
              <a:gd name="connsiteX2416" fmla="*/ 1843473 w 7451018"/>
              <a:gd name="connsiteY2416" fmla="*/ 272391 h 3415370"/>
              <a:gd name="connsiteX2417" fmla="*/ 1876984 w 7451018"/>
              <a:gd name="connsiteY2417" fmla="*/ 279026 h 3415370"/>
              <a:gd name="connsiteX2418" fmla="*/ 1889919 w 7451018"/>
              <a:gd name="connsiteY2418" fmla="*/ 266694 h 3415370"/>
              <a:gd name="connsiteX2419" fmla="*/ 1844144 w 7451018"/>
              <a:gd name="connsiteY2419" fmla="*/ 262338 h 3415370"/>
              <a:gd name="connsiteX2420" fmla="*/ 1843205 w 7451018"/>
              <a:gd name="connsiteY2420" fmla="*/ 261935 h 3415370"/>
              <a:gd name="connsiteX2421" fmla="*/ 1493497 w 7451018"/>
              <a:gd name="connsiteY2421" fmla="*/ 252444 h 3415370"/>
              <a:gd name="connsiteX2422" fmla="*/ 1478681 w 7451018"/>
              <a:gd name="connsiteY2422" fmla="*/ 258919 h 3415370"/>
              <a:gd name="connsiteX2423" fmla="*/ 1494900 w 7451018"/>
              <a:gd name="connsiteY2423" fmla="*/ 259120 h 3415370"/>
              <a:gd name="connsiteX2424" fmla="*/ 1493497 w 7451018"/>
              <a:gd name="connsiteY2424" fmla="*/ 252444 h 3415370"/>
              <a:gd name="connsiteX2425" fmla="*/ 1494900 w 7451018"/>
              <a:gd name="connsiteY2425" fmla="*/ 252083 h 3415370"/>
              <a:gd name="connsiteX2426" fmla="*/ 1494900 w 7451018"/>
              <a:gd name="connsiteY2426" fmla="*/ 253021 h 3415370"/>
              <a:gd name="connsiteX2427" fmla="*/ 1495301 w 7451018"/>
              <a:gd name="connsiteY2427" fmla="*/ 252150 h 3415370"/>
              <a:gd name="connsiteX2428" fmla="*/ 1494900 w 7451018"/>
              <a:gd name="connsiteY2428" fmla="*/ 252083 h 3415370"/>
              <a:gd name="connsiteX2429" fmla="*/ 1495034 w 7451018"/>
              <a:gd name="connsiteY2429" fmla="*/ 250742 h 3415370"/>
              <a:gd name="connsiteX2430" fmla="*/ 1494966 w 7451018"/>
              <a:gd name="connsiteY2430" fmla="*/ 250877 h 3415370"/>
              <a:gd name="connsiteX2431" fmla="*/ 1494966 w 7451018"/>
              <a:gd name="connsiteY2431" fmla="*/ 250944 h 3415370"/>
              <a:gd name="connsiteX2432" fmla="*/ 1495034 w 7451018"/>
              <a:gd name="connsiteY2432" fmla="*/ 250742 h 3415370"/>
              <a:gd name="connsiteX2433" fmla="*/ 3006167 w 7451018"/>
              <a:gd name="connsiteY2433" fmla="*/ 248112 h 3415370"/>
              <a:gd name="connsiteX2434" fmla="*/ 3002367 w 7451018"/>
              <a:gd name="connsiteY2434" fmla="*/ 250072 h 3415370"/>
              <a:gd name="connsiteX2435" fmla="*/ 3015503 w 7451018"/>
              <a:gd name="connsiteY2435" fmla="*/ 251882 h 3415370"/>
              <a:gd name="connsiteX2436" fmla="*/ 3006167 w 7451018"/>
              <a:gd name="connsiteY2436" fmla="*/ 248112 h 3415370"/>
              <a:gd name="connsiteX2437" fmla="*/ 1272514 w 7451018"/>
              <a:gd name="connsiteY2437" fmla="*/ 245222 h 3415370"/>
              <a:gd name="connsiteX2438" fmla="*/ 1277891 w 7451018"/>
              <a:gd name="connsiteY2438" fmla="*/ 245582 h 3415370"/>
              <a:gd name="connsiteX2439" fmla="*/ 1268107 w 7451018"/>
              <a:gd name="connsiteY2439" fmla="*/ 252285 h 3415370"/>
              <a:gd name="connsiteX2440" fmla="*/ 1267035 w 7451018"/>
              <a:gd name="connsiteY2440" fmla="*/ 246923 h 3415370"/>
              <a:gd name="connsiteX2441" fmla="*/ 1272514 w 7451018"/>
              <a:gd name="connsiteY2441" fmla="*/ 245222 h 3415370"/>
              <a:gd name="connsiteX2442" fmla="*/ 5775145 w 7451018"/>
              <a:gd name="connsiteY2442" fmla="*/ 239551 h 3415370"/>
              <a:gd name="connsiteX2443" fmla="*/ 5731916 w 7451018"/>
              <a:gd name="connsiteY2443" fmla="*/ 245516 h 3415370"/>
              <a:gd name="connsiteX2444" fmla="*/ 5715629 w 7451018"/>
              <a:gd name="connsiteY2444" fmla="*/ 258920 h 3415370"/>
              <a:gd name="connsiteX2445" fmla="*/ 5771056 w 7451018"/>
              <a:gd name="connsiteY2445" fmla="*/ 245516 h 3415370"/>
              <a:gd name="connsiteX2446" fmla="*/ 5784662 w 7451018"/>
              <a:gd name="connsiteY2446" fmla="*/ 252218 h 3415370"/>
              <a:gd name="connsiteX2447" fmla="*/ 5785332 w 7451018"/>
              <a:gd name="connsiteY2447" fmla="*/ 247660 h 3415370"/>
              <a:gd name="connsiteX2448" fmla="*/ 5787678 w 7451018"/>
              <a:gd name="connsiteY2448" fmla="*/ 245516 h 3415370"/>
              <a:gd name="connsiteX2449" fmla="*/ 5775145 w 7451018"/>
              <a:gd name="connsiteY2449" fmla="*/ 239551 h 3415370"/>
              <a:gd name="connsiteX2450" fmla="*/ 6453402 w 7451018"/>
              <a:gd name="connsiteY2450" fmla="*/ 238813 h 3415370"/>
              <a:gd name="connsiteX2451" fmla="*/ 6484500 w 7451018"/>
              <a:gd name="connsiteY2451" fmla="*/ 252217 h 3415370"/>
              <a:gd name="connsiteX2452" fmla="*/ 6487985 w 7451018"/>
              <a:gd name="connsiteY2452" fmla="*/ 257043 h 3415370"/>
              <a:gd name="connsiteX2453" fmla="*/ 6400857 w 7451018"/>
              <a:gd name="connsiteY2453" fmla="*/ 250944 h 3415370"/>
              <a:gd name="connsiteX2454" fmla="*/ 6453402 w 7451018"/>
              <a:gd name="connsiteY2454" fmla="*/ 238813 h 3415370"/>
              <a:gd name="connsiteX2455" fmla="*/ 1484713 w 7451018"/>
              <a:gd name="connsiteY2455" fmla="*/ 238813 h 3415370"/>
              <a:gd name="connsiteX2456" fmla="*/ 1495502 w 7451018"/>
              <a:gd name="connsiteY2456" fmla="*/ 252217 h 3415370"/>
              <a:gd name="connsiteX2457" fmla="*/ 1508304 w 7451018"/>
              <a:gd name="connsiteY2457" fmla="*/ 272323 h 3415370"/>
              <a:gd name="connsiteX2458" fmla="*/ 1510181 w 7451018"/>
              <a:gd name="connsiteY2458" fmla="*/ 279026 h 3415370"/>
              <a:gd name="connsiteX2459" fmla="*/ 1474794 w 7451018"/>
              <a:gd name="connsiteY2459" fmla="*/ 296786 h 3415370"/>
              <a:gd name="connsiteX2460" fmla="*/ 1405427 w 7451018"/>
              <a:gd name="connsiteY2460" fmla="*/ 285728 h 3415370"/>
              <a:gd name="connsiteX2461" fmla="*/ 1374596 w 7451018"/>
              <a:gd name="connsiteY2461" fmla="*/ 269911 h 3415370"/>
              <a:gd name="connsiteX2462" fmla="*/ 1424594 w 7451018"/>
              <a:gd name="connsiteY2462" fmla="*/ 265621 h 3415370"/>
              <a:gd name="connsiteX2463" fmla="*/ 1401137 w 7451018"/>
              <a:gd name="connsiteY2463" fmla="*/ 245515 h 3415370"/>
              <a:gd name="connsiteX2464" fmla="*/ 1410788 w 7451018"/>
              <a:gd name="connsiteY2464" fmla="*/ 245515 h 3415370"/>
              <a:gd name="connsiteX2465" fmla="*/ 1484713 w 7451018"/>
              <a:gd name="connsiteY2465" fmla="*/ 238813 h 3415370"/>
              <a:gd name="connsiteX2466" fmla="*/ 1608498 w 7451018"/>
              <a:gd name="connsiteY2466" fmla="*/ 231843 h 3415370"/>
              <a:gd name="connsiteX2467" fmla="*/ 1647437 w 7451018"/>
              <a:gd name="connsiteY2467" fmla="*/ 236602 h 3415370"/>
              <a:gd name="connsiteX2468" fmla="*/ 1618550 w 7451018"/>
              <a:gd name="connsiteY2468" fmla="*/ 255702 h 3415370"/>
              <a:gd name="connsiteX2469" fmla="*/ 1567882 w 7451018"/>
              <a:gd name="connsiteY2469" fmla="*/ 272056 h 3415370"/>
              <a:gd name="connsiteX2470" fmla="*/ 1553808 w 7451018"/>
              <a:gd name="connsiteY2470" fmla="*/ 285460 h 3415370"/>
              <a:gd name="connsiteX2471" fmla="*/ 1567882 w 7451018"/>
              <a:gd name="connsiteY2471" fmla="*/ 292162 h 3415370"/>
              <a:gd name="connsiteX2472" fmla="*/ 1599986 w 7451018"/>
              <a:gd name="connsiteY2472" fmla="*/ 318971 h 3415370"/>
              <a:gd name="connsiteX2473" fmla="*/ 1599937 w 7451018"/>
              <a:gd name="connsiteY2473" fmla="*/ 319251 h 3415370"/>
              <a:gd name="connsiteX2474" fmla="*/ 1599425 w 7451018"/>
              <a:gd name="connsiteY2474" fmla="*/ 322146 h 3415370"/>
              <a:gd name="connsiteX2475" fmla="*/ 1600120 w 7451018"/>
              <a:gd name="connsiteY2475" fmla="*/ 325673 h 3415370"/>
              <a:gd name="connsiteX2476" fmla="*/ 1610240 w 7451018"/>
              <a:gd name="connsiteY2476" fmla="*/ 325673 h 3415370"/>
              <a:gd name="connsiteX2477" fmla="*/ 1611111 w 7451018"/>
              <a:gd name="connsiteY2477" fmla="*/ 332375 h 3415370"/>
              <a:gd name="connsiteX2478" fmla="*/ 1593686 w 7451018"/>
              <a:gd name="connsiteY2478" fmla="*/ 339077 h 3415370"/>
              <a:gd name="connsiteX2479" fmla="*/ 1607895 w 7451018"/>
              <a:gd name="connsiteY2479" fmla="*/ 345779 h 3415370"/>
              <a:gd name="connsiteX2480" fmla="*/ 1602265 w 7451018"/>
              <a:gd name="connsiteY2480" fmla="*/ 338340 h 3415370"/>
              <a:gd name="connsiteX2481" fmla="*/ 1615668 w 7451018"/>
              <a:gd name="connsiteY2481" fmla="*/ 341423 h 3415370"/>
              <a:gd name="connsiteX2482" fmla="*/ 1638523 w 7451018"/>
              <a:gd name="connsiteY2482" fmla="*/ 352481 h 3415370"/>
              <a:gd name="connsiteX2483" fmla="*/ 1640735 w 7451018"/>
              <a:gd name="connsiteY2483" fmla="*/ 359183 h 3415370"/>
              <a:gd name="connsiteX2484" fmla="*/ 1674715 w 7451018"/>
              <a:gd name="connsiteY2484" fmla="*/ 359183 h 3415370"/>
              <a:gd name="connsiteX2485" fmla="*/ 1675988 w 7451018"/>
              <a:gd name="connsiteY2485" fmla="*/ 383311 h 3415370"/>
              <a:gd name="connsiteX2486" fmla="*/ 1696092 w 7451018"/>
              <a:gd name="connsiteY2486" fmla="*/ 402479 h 3415370"/>
              <a:gd name="connsiteX2487" fmla="*/ 1712177 w 7451018"/>
              <a:gd name="connsiteY2487" fmla="*/ 399329 h 3415370"/>
              <a:gd name="connsiteX2488" fmla="*/ 1710435 w 7451018"/>
              <a:gd name="connsiteY2488" fmla="*/ 392627 h 3415370"/>
              <a:gd name="connsiteX2489" fmla="*/ 1702794 w 7451018"/>
              <a:gd name="connsiteY2489" fmla="*/ 379088 h 3415370"/>
              <a:gd name="connsiteX2490" fmla="*/ 1707469 w 7451018"/>
              <a:gd name="connsiteY2490" fmla="*/ 378025 h 3415370"/>
              <a:gd name="connsiteX2491" fmla="*/ 1712922 w 7451018"/>
              <a:gd name="connsiteY2491" fmla="*/ 372908 h 3415370"/>
              <a:gd name="connsiteX2492" fmla="*/ 1713049 w 7451018"/>
              <a:gd name="connsiteY2492" fmla="*/ 372789 h 3415370"/>
              <a:gd name="connsiteX2493" fmla="*/ 1716199 w 7451018"/>
              <a:gd name="connsiteY2493" fmla="*/ 378084 h 3415370"/>
              <a:gd name="connsiteX2494" fmla="*/ 1716199 w 7451018"/>
              <a:gd name="connsiteY2494" fmla="*/ 385254 h 3415370"/>
              <a:gd name="connsiteX2495" fmla="*/ 1722900 w 7451018"/>
              <a:gd name="connsiteY2495" fmla="*/ 384115 h 3415370"/>
              <a:gd name="connsiteX2496" fmla="*/ 1743007 w 7451018"/>
              <a:gd name="connsiteY2496" fmla="*/ 365819 h 3415370"/>
              <a:gd name="connsiteX2497" fmla="*/ 1736506 w 7451018"/>
              <a:gd name="connsiteY2497" fmla="*/ 339613 h 3415370"/>
              <a:gd name="connsiteX2498" fmla="*/ 1739120 w 7451018"/>
              <a:gd name="connsiteY2498" fmla="*/ 339010 h 3415370"/>
              <a:gd name="connsiteX2499" fmla="*/ 1702057 w 7451018"/>
              <a:gd name="connsiteY2499" fmla="*/ 332308 h 3415370"/>
              <a:gd name="connsiteX2500" fmla="*/ 1658361 w 7451018"/>
              <a:gd name="connsiteY2500" fmla="*/ 306572 h 3415370"/>
              <a:gd name="connsiteX2501" fmla="*/ 1642209 w 7451018"/>
              <a:gd name="connsiteY2501" fmla="*/ 305499 h 3415370"/>
              <a:gd name="connsiteX2502" fmla="*/ 1636579 w 7451018"/>
              <a:gd name="connsiteY2502" fmla="*/ 288409 h 3415370"/>
              <a:gd name="connsiteX2503" fmla="*/ 1644823 w 7451018"/>
              <a:gd name="connsiteY2503" fmla="*/ 271989 h 3415370"/>
              <a:gd name="connsiteX2504" fmla="*/ 1749307 w 7451018"/>
              <a:gd name="connsiteY2504" fmla="*/ 238478 h 3415370"/>
              <a:gd name="connsiteX2505" fmla="*/ 1718411 w 7451018"/>
              <a:gd name="connsiteY2505" fmla="*/ 265287 h 3415370"/>
              <a:gd name="connsiteX2506" fmla="*/ 1823299 w 7451018"/>
              <a:gd name="connsiteY2506" fmla="*/ 251882 h 3415370"/>
              <a:gd name="connsiteX2507" fmla="*/ 1829800 w 7451018"/>
              <a:gd name="connsiteY2507" fmla="*/ 251882 h 3415370"/>
              <a:gd name="connsiteX2508" fmla="*/ 1930735 w 7451018"/>
              <a:gd name="connsiteY2508" fmla="*/ 258585 h 3415370"/>
              <a:gd name="connsiteX2509" fmla="*/ 1930735 w 7451018"/>
              <a:gd name="connsiteY2509" fmla="*/ 265287 h 3415370"/>
              <a:gd name="connsiteX2510" fmla="*/ 1919677 w 7451018"/>
              <a:gd name="connsiteY2510" fmla="*/ 265287 h 3415370"/>
              <a:gd name="connsiteX2511" fmla="*/ 1920615 w 7451018"/>
              <a:gd name="connsiteY2511" fmla="*/ 271989 h 3415370"/>
              <a:gd name="connsiteX2512" fmla="*/ 1982745 w 7451018"/>
              <a:gd name="connsiteY2512" fmla="*/ 292899 h 3415370"/>
              <a:gd name="connsiteX2513" fmla="*/ 1984219 w 7451018"/>
              <a:gd name="connsiteY2513" fmla="*/ 293436 h 3415370"/>
              <a:gd name="connsiteX2514" fmla="*/ 1984286 w 7451018"/>
              <a:gd name="connsiteY2514" fmla="*/ 295513 h 3415370"/>
              <a:gd name="connsiteX2515" fmla="*/ 2036899 w 7451018"/>
              <a:gd name="connsiteY2515" fmla="*/ 305499 h 3415370"/>
              <a:gd name="connsiteX2516" fmla="*/ 2064712 w 7451018"/>
              <a:gd name="connsiteY2516" fmla="*/ 314882 h 3415370"/>
              <a:gd name="connsiteX2517" fmla="*/ 2092124 w 7451018"/>
              <a:gd name="connsiteY2517" fmla="*/ 318904 h 3415370"/>
              <a:gd name="connsiteX2518" fmla="*/ 2084818 w 7451018"/>
              <a:gd name="connsiteY2518" fmla="*/ 332308 h 3415370"/>
              <a:gd name="connsiteX2519" fmla="*/ 2110957 w 7451018"/>
              <a:gd name="connsiteY2519" fmla="*/ 345712 h 3415370"/>
              <a:gd name="connsiteX2520" fmla="*/ 2125836 w 7451018"/>
              <a:gd name="connsiteY2520" fmla="*/ 352414 h 3415370"/>
              <a:gd name="connsiteX2521" fmla="*/ 2098223 w 7451018"/>
              <a:gd name="connsiteY2521" fmla="*/ 365819 h 3415370"/>
              <a:gd name="connsiteX2522" fmla="*/ 2125836 w 7451018"/>
              <a:gd name="connsiteY2522" fmla="*/ 372521 h 3415370"/>
              <a:gd name="connsiteX2523" fmla="*/ 2138436 w 7451018"/>
              <a:gd name="connsiteY2523" fmla="*/ 377078 h 3415370"/>
              <a:gd name="connsiteX2524" fmla="*/ 2138436 w 7451018"/>
              <a:gd name="connsiteY2524" fmla="*/ 380161 h 3415370"/>
              <a:gd name="connsiteX2525" fmla="*/ 2136492 w 7451018"/>
              <a:gd name="connsiteY2525" fmla="*/ 381434 h 3415370"/>
              <a:gd name="connsiteX2526" fmla="*/ 2187161 w 7451018"/>
              <a:gd name="connsiteY2526" fmla="*/ 392694 h 3415370"/>
              <a:gd name="connsiteX2527" fmla="*/ 2203448 w 7451018"/>
              <a:gd name="connsiteY2527" fmla="*/ 406098 h 3415370"/>
              <a:gd name="connsiteX2528" fmla="*/ 2206798 w 7451018"/>
              <a:gd name="connsiteY2528" fmla="*/ 406098 h 3415370"/>
              <a:gd name="connsiteX2529" fmla="*/ 2238164 w 7451018"/>
              <a:gd name="connsiteY2529" fmla="*/ 412867 h 3415370"/>
              <a:gd name="connsiteX2530" fmla="*/ 2218929 w 7451018"/>
              <a:gd name="connsiteY2530" fmla="*/ 426339 h 3415370"/>
              <a:gd name="connsiteX2531" fmla="*/ 2224828 w 7451018"/>
              <a:gd name="connsiteY2531" fmla="*/ 432773 h 3415370"/>
              <a:gd name="connsiteX2532" fmla="*/ 2220002 w 7451018"/>
              <a:gd name="connsiteY2532" fmla="*/ 446847 h 3415370"/>
              <a:gd name="connsiteX2533" fmla="*/ 2196679 w 7451018"/>
              <a:gd name="connsiteY2533" fmla="*/ 447450 h 3415370"/>
              <a:gd name="connsiteX2534" fmla="*/ 2196544 w 7451018"/>
              <a:gd name="connsiteY2534" fmla="*/ 447450 h 3415370"/>
              <a:gd name="connsiteX2535" fmla="*/ 2198823 w 7451018"/>
              <a:gd name="connsiteY2535" fmla="*/ 461257 h 3415370"/>
              <a:gd name="connsiteX2536" fmla="*/ 2180592 w 7451018"/>
              <a:gd name="connsiteY2536" fmla="*/ 459648 h 3415370"/>
              <a:gd name="connsiteX2537" fmla="*/ 2174025 w 7451018"/>
              <a:gd name="connsiteY2537" fmla="*/ 452946 h 3415370"/>
              <a:gd name="connsiteX2538" fmla="*/ 2167390 w 7451018"/>
              <a:gd name="connsiteY2538" fmla="*/ 459648 h 3415370"/>
              <a:gd name="connsiteX2539" fmla="*/ 2145205 w 7451018"/>
              <a:gd name="connsiteY2539" fmla="*/ 432840 h 3415370"/>
              <a:gd name="connsiteX2540" fmla="*/ 2144066 w 7451018"/>
              <a:gd name="connsiteY2540" fmla="*/ 439542 h 3415370"/>
              <a:gd name="connsiteX2541" fmla="*/ 2112834 w 7451018"/>
              <a:gd name="connsiteY2541" fmla="*/ 426138 h 3415370"/>
              <a:gd name="connsiteX2542" fmla="*/ 2125166 w 7451018"/>
              <a:gd name="connsiteY2542" fmla="*/ 435186 h 3415370"/>
              <a:gd name="connsiteX2543" fmla="*/ 2118263 w 7451018"/>
              <a:gd name="connsiteY2543" fmla="*/ 434716 h 3415370"/>
              <a:gd name="connsiteX2544" fmla="*/ 2104188 w 7451018"/>
              <a:gd name="connsiteY2544" fmla="*/ 439542 h 3415370"/>
              <a:gd name="connsiteX2545" fmla="*/ 2122217 w 7451018"/>
              <a:gd name="connsiteY2545" fmla="*/ 452946 h 3415370"/>
              <a:gd name="connsiteX2546" fmla="*/ 2150165 w 7451018"/>
              <a:gd name="connsiteY2546" fmla="*/ 461324 h 3415370"/>
              <a:gd name="connsiteX2547" fmla="*/ 2150271 w 7451018"/>
              <a:gd name="connsiteY2547" fmla="*/ 461484 h 3415370"/>
              <a:gd name="connsiteX2548" fmla="*/ 2150969 w 7451018"/>
              <a:gd name="connsiteY2548" fmla="*/ 462530 h 3415370"/>
              <a:gd name="connsiteX2549" fmla="*/ 2172014 w 7451018"/>
              <a:gd name="connsiteY2549" fmla="*/ 479755 h 3415370"/>
              <a:gd name="connsiteX2550" fmla="*/ 2176446 w 7451018"/>
              <a:gd name="connsiteY2550" fmla="*/ 483893 h 3415370"/>
              <a:gd name="connsiteX2551" fmla="*/ 2185123 w 7451018"/>
              <a:gd name="connsiteY2551" fmla="*/ 488720 h 3415370"/>
              <a:gd name="connsiteX2552" fmla="*/ 2185151 w 7451018"/>
              <a:gd name="connsiteY2552" fmla="*/ 488735 h 3415370"/>
              <a:gd name="connsiteX2553" fmla="*/ 2185073 w 7451018"/>
              <a:gd name="connsiteY2553" fmla="*/ 488821 h 3415370"/>
              <a:gd name="connsiteX2554" fmla="*/ 2181347 w 7451018"/>
              <a:gd name="connsiteY2554" fmla="*/ 492907 h 3415370"/>
              <a:gd name="connsiteX2555" fmla="*/ 2179253 w 7451018"/>
              <a:gd name="connsiteY2555" fmla="*/ 493159 h 3415370"/>
              <a:gd name="connsiteX2556" fmla="*/ 2182604 w 7451018"/>
              <a:gd name="connsiteY2556" fmla="*/ 499392 h 3415370"/>
              <a:gd name="connsiteX2557" fmla="*/ 2165312 w 7451018"/>
              <a:gd name="connsiteY2557" fmla="*/ 505558 h 3415370"/>
              <a:gd name="connsiteX2558" fmla="*/ 2172014 w 7451018"/>
              <a:gd name="connsiteY2558" fmla="*/ 509646 h 3415370"/>
              <a:gd name="connsiteX2559" fmla="*/ 2163904 w 7451018"/>
              <a:gd name="connsiteY2559" fmla="*/ 512528 h 3415370"/>
              <a:gd name="connsiteX2560" fmla="*/ 2164240 w 7451018"/>
              <a:gd name="connsiteY2560" fmla="*/ 513265 h 3415370"/>
              <a:gd name="connsiteX2561" fmla="*/ 2178783 w 7451018"/>
              <a:gd name="connsiteY2561" fmla="*/ 517756 h 3415370"/>
              <a:gd name="connsiteX2562" fmla="*/ 2159615 w 7451018"/>
              <a:gd name="connsiteY2562" fmla="*/ 519968 h 3415370"/>
              <a:gd name="connsiteX2563" fmla="*/ 2132002 w 7451018"/>
              <a:gd name="connsiteY2563" fmla="*/ 513265 h 3415370"/>
              <a:gd name="connsiteX2564" fmla="*/ 2125970 w 7451018"/>
              <a:gd name="connsiteY2564" fmla="*/ 506563 h 3415370"/>
              <a:gd name="connsiteX2565" fmla="*/ 2117525 w 7451018"/>
              <a:gd name="connsiteY2565" fmla="*/ 499861 h 3415370"/>
              <a:gd name="connsiteX2566" fmla="*/ 2107807 w 7451018"/>
              <a:gd name="connsiteY2566" fmla="*/ 493159 h 3415370"/>
              <a:gd name="connsiteX2567" fmla="*/ 2104054 w 7451018"/>
              <a:gd name="connsiteY2567" fmla="*/ 499660 h 3415370"/>
              <a:gd name="connsiteX2568" fmla="*/ 2145273 w 7451018"/>
              <a:gd name="connsiteY2568" fmla="*/ 524860 h 3415370"/>
              <a:gd name="connsiteX2569" fmla="*/ 2142189 w 7451018"/>
              <a:gd name="connsiteY2569" fmla="*/ 533305 h 3415370"/>
              <a:gd name="connsiteX2570" fmla="*/ 2144937 w 7451018"/>
              <a:gd name="connsiteY2570" fmla="*/ 540007 h 3415370"/>
              <a:gd name="connsiteX2571" fmla="*/ 2011161 w 7451018"/>
              <a:gd name="connsiteY2571" fmla="*/ 495237 h 3415370"/>
              <a:gd name="connsiteX2572" fmla="*/ 2013038 w 7451018"/>
              <a:gd name="connsiteY2572" fmla="*/ 493025 h 3415370"/>
              <a:gd name="connsiteX2573" fmla="*/ 2004459 w 7451018"/>
              <a:gd name="connsiteY2573" fmla="*/ 485116 h 3415370"/>
              <a:gd name="connsiteX2574" fmla="*/ 1977650 w 7451018"/>
              <a:gd name="connsiteY2574" fmla="*/ 478884 h 3415370"/>
              <a:gd name="connsiteX2575" fmla="*/ 1944140 w 7451018"/>
              <a:gd name="connsiteY2575" fmla="*/ 472918 h 3415370"/>
              <a:gd name="connsiteX2576" fmla="*/ 1907412 w 7451018"/>
              <a:gd name="connsiteY2576" fmla="*/ 479620 h 3415370"/>
              <a:gd name="connsiteX2577" fmla="*/ 1884021 w 7451018"/>
              <a:gd name="connsiteY2577" fmla="*/ 461726 h 3415370"/>
              <a:gd name="connsiteX2578" fmla="*/ 1883820 w 7451018"/>
              <a:gd name="connsiteY2578" fmla="*/ 457504 h 3415370"/>
              <a:gd name="connsiteX2579" fmla="*/ 1900575 w 7451018"/>
              <a:gd name="connsiteY2579" fmla="*/ 452879 h 3415370"/>
              <a:gd name="connsiteX2580" fmla="*/ 1963107 w 7451018"/>
              <a:gd name="connsiteY2580" fmla="*/ 446177 h 3415370"/>
              <a:gd name="connsiteX2581" fmla="*/ 1978724 w 7451018"/>
              <a:gd name="connsiteY2581" fmla="*/ 446177 h 3415370"/>
              <a:gd name="connsiteX2582" fmla="*/ 1962839 w 7451018"/>
              <a:gd name="connsiteY2582" fmla="*/ 432773 h 3415370"/>
              <a:gd name="connsiteX2583" fmla="*/ 1962705 w 7451018"/>
              <a:gd name="connsiteY2583" fmla="*/ 427009 h 3415370"/>
              <a:gd name="connsiteX2584" fmla="*/ 2004459 w 7451018"/>
              <a:gd name="connsiteY2584" fmla="*/ 405965 h 3415370"/>
              <a:gd name="connsiteX2585" fmla="*/ 2004459 w 7451018"/>
              <a:gd name="connsiteY2585" fmla="*/ 399262 h 3415370"/>
              <a:gd name="connsiteX2586" fmla="*/ 2003052 w 7451018"/>
              <a:gd name="connsiteY2586" fmla="*/ 401474 h 3415370"/>
              <a:gd name="connsiteX2587" fmla="*/ 1999836 w 7451018"/>
              <a:gd name="connsiteY2587" fmla="*/ 392560 h 3415370"/>
              <a:gd name="connsiteX2588" fmla="*/ 1992060 w 7451018"/>
              <a:gd name="connsiteY2588" fmla="*/ 379156 h 3415370"/>
              <a:gd name="connsiteX2589" fmla="*/ 1975640 w 7451018"/>
              <a:gd name="connsiteY2589" fmla="*/ 379156 h 3415370"/>
              <a:gd name="connsiteX2590" fmla="*/ 1991055 w 7451018"/>
              <a:gd name="connsiteY2590" fmla="*/ 384115 h 3415370"/>
              <a:gd name="connsiteX2591" fmla="*/ 1964246 w 7451018"/>
              <a:gd name="connsiteY2591" fmla="*/ 379156 h 3415370"/>
              <a:gd name="connsiteX2592" fmla="*/ 1950373 w 7451018"/>
              <a:gd name="connsiteY2592" fmla="*/ 379156 h 3415370"/>
              <a:gd name="connsiteX2593" fmla="*/ 1957544 w 7451018"/>
              <a:gd name="connsiteY2593" fmla="*/ 383110 h 3415370"/>
              <a:gd name="connsiteX2594" fmla="*/ 1952183 w 7451018"/>
              <a:gd name="connsiteY2594" fmla="*/ 386528 h 3415370"/>
              <a:gd name="connsiteX2595" fmla="*/ 1957477 w 7451018"/>
              <a:gd name="connsiteY2595" fmla="*/ 394504 h 3415370"/>
              <a:gd name="connsiteX2596" fmla="*/ 1903926 w 7451018"/>
              <a:gd name="connsiteY2596" fmla="*/ 394437 h 3415370"/>
              <a:gd name="connsiteX2597" fmla="*/ 1949100 w 7451018"/>
              <a:gd name="connsiteY2597" fmla="*/ 379223 h 3415370"/>
              <a:gd name="connsiteX2598" fmla="*/ 1944140 w 7451018"/>
              <a:gd name="connsiteY2598" fmla="*/ 372990 h 3415370"/>
              <a:gd name="connsiteX2599" fmla="*/ 1946687 w 7451018"/>
              <a:gd name="connsiteY2599" fmla="*/ 365885 h 3415370"/>
              <a:gd name="connsiteX2600" fmla="*/ 1917331 w 7451018"/>
              <a:gd name="connsiteY2600" fmla="*/ 368030 h 3415370"/>
              <a:gd name="connsiteX2601" fmla="*/ 1917733 w 7451018"/>
              <a:gd name="connsiteY2601" fmla="*/ 366154 h 3415370"/>
              <a:gd name="connsiteX2602" fmla="*/ 1917934 w 7451018"/>
              <a:gd name="connsiteY2602" fmla="*/ 361663 h 3415370"/>
              <a:gd name="connsiteX2603" fmla="*/ 1937371 w 7451018"/>
              <a:gd name="connsiteY2603" fmla="*/ 353688 h 3415370"/>
              <a:gd name="connsiteX2604" fmla="*/ 1916796 w 7451018"/>
              <a:gd name="connsiteY2604" fmla="*/ 353688 h 3415370"/>
              <a:gd name="connsiteX2605" fmla="*/ 1903859 w 7451018"/>
              <a:gd name="connsiteY2605" fmla="*/ 346986 h 3415370"/>
              <a:gd name="connsiteX2606" fmla="*/ 1915321 w 7451018"/>
              <a:gd name="connsiteY2606" fmla="*/ 346986 h 3415370"/>
              <a:gd name="connsiteX2607" fmla="*/ 1904128 w 7451018"/>
              <a:gd name="connsiteY2607" fmla="*/ 341155 h 3415370"/>
              <a:gd name="connsiteX2608" fmla="*/ 1899705 w 7451018"/>
              <a:gd name="connsiteY2608" fmla="*/ 344774 h 3415370"/>
              <a:gd name="connsiteX2609" fmla="*/ 1890321 w 7451018"/>
              <a:gd name="connsiteY2609" fmla="*/ 335793 h 3415370"/>
              <a:gd name="connsiteX2610" fmla="*/ 1890388 w 7451018"/>
              <a:gd name="connsiteY2610" fmla="*/ 336061 h 3415370"/>
              <a:gd name="connsiteX2611" fmla="*/ 1890255 w 7451018"/>
              <a:gd name="connsiteY2611" fmla="*/ 335726 h 3415370"/>
              <a:gd name="connsiteX2612" fmla="*/ 1880201 w 7451018"/>
              <a:gd name="connsiteY2612" fmla="*/ 328622 h 3415370"/>
              <a:gd name="connsiteX2613" fmla="*/ 1863713 w 7451018"/>
              <a:gd name="connsiteY2613" fmla="*/ 339680 h 3415370"/>
              <a:gd name="connsiteX2614" fmla="*/ 1852052 w 7451018"/>
              <a:gd name="connsiteY2614" fmla="*/ 345980 h 3415370"/>
              <a:gd name="connsiteX2615" fmla="*/ 1850377 w 7451018"/>
              <a:gd name="connsiteY2615" fmla="*/ 351677 h 3415370"/>
              <a:gd name="connsiteX2616" fmla="*/ 1803462 w 7451018"/>
              <a:gd name="connsiteY2616" fmla="*/ 341490 h 3415370"/>
              <a:gd name="connsiteX2617" fmla="*/ 1819144 w 7451018"/>
              <a:gd name="connsiteY2617" fmla="*/ 352548 h 3415370"/>
              <a:gd name="connsiteX2618" fmla="*/ 1820216 w 7451018"/>
              <a:gd name="connsiteY2618" fmla="*/ 359250 h 3415370"/>
              <a:gd name="connsiteX2619" fmla="*/ 1808152 w 7451018"/>
              <a:gd name="connsiteY2619" fmla="*/ 386126 h 3415370"/>
              <a:gd name="connsiteX2620" fmla="*/ 1821088 w 7451018"/>
              <a:gd name="connsiteY2620" fmla="*/ 406299 h 3415370"/>
              <a:gd name="connsiteX2621" fmla="*/ 1786169 w 7451018"/>
              <a:gd name="connsiteY2621" fmla="*/ 426540 h 3415370"/>
              <a:gd name="connsiteX2622" fmla="*/ 1785633 w 7451018"/>
              <a:gd name="connsiteY2622" fmla="*/ 433577 h 3415370"/>
              <a:gd name="connsiteX2623" fmla="*/ 1783287 w 7451018"/>
              <a:gd name="connsiteY2623" fmla="*/ 427478 h 3415370"/>
              <a:gd name="connsiteX2624" fmla="*/ 1775245 w 7451018"/>
              <a:gd name="connsiteY2624" fmla="*/ 427478 h 3415370"/>
              <a:gd name="connsiteX2625" fmla="*/ 1775111 w 7451018"/>
              <a:gd name="connsiteY2625" fmla="*/ 433577 h 3415370"/>
              <a:gd name="connsiteX2626" fmla="*/ 1776585 w 7451018"/>
              <a:gd name="connsiteY2626" fmla="*/ 435454 h 3415370"/>
              <a:gd name="connsiteX2627" fmla="*/ 1783020 w 7451018"/>
              <a:gd name="connsiteY2627" fmla="*/ 432974 h 3415370"/>
              <a:gd name="connsiteX2628" fmla="*/ 1763449 w 7451018"/>
              <a:gd name="connsiteY2628" fmla="*/ 439676 h 3415370"/>
              <a:gd name="connsiteX2629" fmla="*/ 1753060 w 7451018"/>
              <a:gd name="connsiteY2629" fmla="*/ 426271 h 3415370"/>
              <a:gd name="connsiteX2630" fmla="*/ 1751922 w 7451018"/>
              <a:gd name="connsiteY2630" fmla="*/ 432974 h 3415370"/>
              <a:gd name="connsiteX2631" fmla="*/ 1736104 w 7451018"/>
              <a:gd name="connsiteY2631" fmla="*/ 419569 h 3415370"/>
              <a:gd name="connsiteX2632" fmla="*/ 1714791 w 7451018"/>
              <a:gd name="connsiteY2632" fmla="*/ 419569 h 3415370"/>
              <a:gd name="connsiteX2633" fmla="*/ 1713786 w 7451018"/>
              <a:gd name="connsiteY2633" fmla="*/ 426271 h 3415370"/>
              <a:gd name="connsiteX2634" fmla="*/ 1729669 w 7451018"/>
              <a:gd name="connsiteY2634" fmla="*/ 432974 h 3415370"/>
              <a:gd name="connsiteX2635" fmla="*/ 1703398 w 7451018"/>
              <a:gd name="connsiteY2635" fmla="*/ 447250 h 3415370"/>
              <a:gd name="connsiteX2636" fmla="*/ 1702995 w 7451018"/>
              <a:gd name="connsiteY2636" fmla="*/ 446378 h 3415370"/>
              <a:gd name="connsiteX2637" fmla="*/ 1702928 w 7451018"/>
              <a:gd name="connsiteY2637" fmla="*/ 447585 h 3415370"/>
              <a:gd name="connsiteX2638" fmla="*/ 1702870 w 7451018"/>
              <a:gd name="connsiteY2638" fmla="*/ 447744 h 3415370"/>
              <a:gd name="connsiteX2639" fmla="*/ 1695230 w 7451018"/>
              <a:gd name="connsiteY2639" fmla="*/ 468763 h 3415370"/>
              <a:gd name="connsiteX2640" fmla="*/ 1671096 w 7451018"/>
              <a:gd name="connsiteY2640" fmla="*/ 486524 h 3415370"/>
              <a:gd name="connsiteX2641" fmla="*/ 1640868 w 7451018"/>
              <a:gd name="connsiteY2641" fmla="*/ 491349 h 3415370"/>
              <a:gd name="connsiteX2642" fmla="*/ 1618483 w 7451018"/>
              <a:gd name="connsiteY2642" fmla="*/ 513332 h 3415370"/>
              <a:gd name="connsiteX2643" fmla="*/ 1618149 w 7451018"/>
              <a:gd name="connsiteY2643" fmla="*/ 520034 h 3415370"/>
              <a:gd name="connsiteX2644" fmla="*/ 1616607 w 7451018"/>
              <a:gd name="connsiteY2644" fmla="*/ 513332 h 3415370"/>
              <a:gd name="connsiteX2645" fmla="*/ 1599784 w 7451018"/>
              <a:gd name="connsiteY2645" fmla="*/ 513064 h 3415370"/>
              <a:gd name="connsiteX2646" fmla="*/ 1604342 w 7451018"/>
              <a:gd name="connsiteY2646" fmla="*/ 520034 h 3415370"/>
              <a:gd name="connsiteX2647" fmla="*/ 1588994 w 7451018"/>
              <a:gd name="connsiteY2647" fmla="*/ 520034 h 3415370"/>
              <a:gd name="connsiteX2648" fmla="*/ 1588994 w 7451018"/>
              <a:gd name="connsiteY2648" fmla="*/ 528010 h 3415370"/>
              <a:gd name="connsiteX2649" fmla="*/ 1580013 w 7451018"/>
              <a:gd name="connsiteY2649" fmla="*/ 533439 h 3415370"/>
              <a:gd name="connsiteX2650" fmla="*/ 1577600 w 7451018"/>
              <a:gd name="connsiteY2650" fmla="*/ 540141 h 3415370"/>
              <a:gd name="connsiteX2651" fmla="*/ 1575657 w 7451018"/>
              <a:gd name="connsiteY2651" fmla="*/ 533439 h 3415370"/>
              <a:gd name="connsiteX2652" fmla="*/ 1567614 w 7451018"/>
              <a:gd name="connsiteY2652" fmla="*/ 540141 h 3415370"/>
              <a:gd name="connsiteX2653" fmla="*/ 1563369 w 7451018"/>
              <a:gd name="connsiteY2653" fmla="*/ 547344 h 3415370"/>
              <a:gd name="connsiteX2654" fmla="*/ 1563057 w 7451018"/>
              <a:gd name="connsiteY2654" fmla="*/ 547714 h 3415370"/>
              <a:gd name="connsiteX2655" fmla="*/ 1562252 w 7451018"/>
              <a:gd name="connsiteY2655" fmla="*/ 546374 h 3415370"/>
              <a:gd name="connsiteX2656" fmla="*/ 1562707 w 7451018"/>
              <a:gd name="connsiteY2656" fmla="*/ 548129 h 3415370"/>
              <a:gd name="connsiteX2657" fmla="*/ 1562787 w 7451018"/>
              <a:gd name="connsiteY2657" fmla="*/ 548049 h 3415370"/>
              <a:gd name="connsiteX2658" fmla="*/ 1562707 w 7451018"/>
              <a:gd name="connsiteY2658" fmla="*/ 548129 h 3415370"/>
              <a:gd name="connsiteX2659" fmla="*/ 1562722 w 7451018"/>
              <a:gd name="connsiteY2659" fmla="*/ 548183 h 3415370"/>
              <a:gd name="connsiteX2660" fmla="*/ 1562252 w 7451018"/>
              <a:gd name="connsiteY2660" fmla="*/ 553545 h 3415370"/>
              <a:gd name="connsiteX2661" fmla="*/ 1548847 w 7451018"/>
              <a:gd name="connsiteY2661" fmla="*/ 560247 h 3415370"/>
              <a:gd name="connsiteX2662" fmla="*/ 1542147 w 7451018"/>
              <a:gd name="connsiteY2662" fmla="*/ 600460 h 3415370"/>
              <a:gd name="connsiteX2663" fmla="*/ 1548847 w 7451018"/>
              <a:gd name="connsiteY2663" fmla="*/ 609508 h 3415370"/>
              <a:gd name="connsiteX2664" fmla="*/ 1576796 w 7451018"/>
              <a:gd name="connsiteY2664" fmla="*/ 607162 h 3415370"/>
              <a:gd name="connsiteX2665" fmla="*/ 1595362 w 7451018"/>
              <a:gd name="connsiteY2665" fmla="*/ 647375 h 3415370"/>
              <a:gd name="connsiteX2666" fmla="*/ 1682956 w 7451018"/>
              <a:gd name="connsiteY2666" fmla="*/ 667481 h 3415370"/>
              <a:gd name="connsiteX2667" fmla="*/ 1799373 w 7451018"/>
              <a:gd name="connsiteY2667" fmla="*/ 700992 h 3415370"/>
              <a:gd name="connsiteX2668" fmla="*/ 1802255 w 7451018"/>
              <a:gd name="connsiteY2668" fmla="*/ 694290 h 3415370"/>
              <a:gd name="connsiteX2669" fmla="*/ 1803595 w 7451018"/>
              <a:gd name="connsiteY2669" fmla="*/ 702467 h 3415370"/>
              <a:gd name="connsiteX2670" fmla="*/ 1810297 w 7451018"/>
              <a:gd name="connsiteY2670" fmla="*/ 743148 h 3415370"/>
              <a:gd name="connsiteX2671" fmla="*/ 1803595 w 7451018"/>
              <a:gd name="connsiteY2671" fmla="*/ 754609 h 3415370"/>
              <a:gd name="connsiteX2672" fmla="*/ 1811169 w 7451018"/>
              <a:gd name="connsiteY2672" fmla="*/ 755279 h 3415370"/>
              <a:gd name="connsiteX2673" fmla="*/ 1822361 w 7451018"/>
              <a:gd name="connsiteY2673" fmla="*/ 774715 h 3415370"/>
              <a:gd name="connsiteX2674" fmla="*/ 1842803 w 7451018"/>
              <a:gd name="connsiteY2674" fmla="*/ 788119 h 3415370"/>
              <a:gd name="connsiteX2675" fmla="*/ 1850309 w 7451018"/>
              <a:gd name="connsiteY2675" fmla="*/ 792677 h 3415370"/>
              <a:gd name="connsiteX2676" fmla="*/ 1857480 w 7451018"/>
              <a:gd name="connsiteY2676" fmla="*/ 788119 h 3415370"/>
              <a:gd name="connsiteX2677" fmla="*/ 1869544 w 7451018"/>
              <a:gd name="connsiteY2677" fmla="*/ 788119 h 3415370"/>
              <a:gd name="connsiteX2678" fmla="*/ 1870550 w 7451018"/>
              <a:gd name="connsiteY2678" fmla="*/ 788119 h 3415370"/>
              <a:gd name="connsiteX2679" fmla="*/ 1877252 w 7451018"/>
              <a:gd name="connsiteY2679" fmla="*/ 765533 h 3415370"/>
              <a:gd name="connsiteX2680" fmla="*/ 1874974 w 7451018"/>
              <a:gd name="connsiteY2680" fmla="*/ 761311 h 3415370"/>
              <a:gd name="connsiteX2681" fmla="*/ 1863848 w 7451018"/>
              <a:gd name="connsiteY2681" fmla="*/ 740132 h 3415370"/>
              <a:gd name="connsiteX2682" fmla="*/ 1868941 w 7451018"/>
              <a:gd name="connsiteY2682" fmla="*/ 734837 h 3415370"/>
              <a:gd name="connsiteX2683" fmla="*/ 1868338 w 7451018"/>
              <a:gd name="connsiteY2683" fmla="*/ 734637 h 3415370"/>
              <a:gd name="connsiteX2684" fmla="*/ 1869143 w 7451018"/>
              <a:gd name="connsiteY2684" fmla="*/ 734637 h 3415370"/>
              <a:gd name="connsiteX2685" fmla="*/ 1870081 w 7451018"/>
              <a:gd name="connsiteY2685" fmla="*/ 733899 h 3415370"/>
              <a:gd name="connsiteX2686" fmla="*/ 1863580 w 7451018"/>
              <a:gd name="connsiteY2686" fmla="*/ 721098 h 3415370"/>
              <a:gd name="connsiteX2687" fmla="*/ 1861703 w 7451018"/>
              <a:gd name="connsiteY2687" fmla="*/ 727800 h 3415370"/>
              <a:gd name="connsiteX2688" fmla="*/ 1850377 w 7451018"/>
              <a:gd name="connsiteY2688" fmla="*/ 706488 h 3415370"/>
              <a:gd name="connsiteX2689" fmla="*/ 1912639 w 7451018"/>
              <a:gd name="connsiteY2689" fmla="*/ 680885 h 3415370"/>
              <a:gd name="connsiteX2690" fmla="*/ 1897962 w 7451018"/>
              <a:gd name="connsiteY2690" fmla="*/ 627268 h 3415370"/>
              <a:gd name="connsiteX2691" fmla="*/ 1877252 w 7451018"/>
              <a:gd name="connsiteY2691" fmla="*/ 600460 h 3415370"/>
              <a:gd name="connsiteX2692" fmla="*/ 1883887 w 7451018"/>
              <a:gd name="connsiteY2692" fmla="*/ 607162 h 3415370"/>
              <a:gd name="connsiteX2693" fmla="*/ 1884021 w 7451018"/>
              <a:gd name="connsiteY2693" fmla="*/ 599924 h 3415370"/>
              <a:gd name="connsiteX2694" fmla="*/ 1891193 w 7451018"/>
              <a:gd name="connsiteY2694" fmla="*/ 593758 h 3415370"/>
              <a:gd name="connsiteX2695" fmla="*/ 1892064 w 7451018"/>
              <a:gd name="connsiteY2695" fmla="*/ 587257 h 3415370"/>
              <a:gd name="connsiteX2696" fmla="*/ 1898230 w 7451018"/>
              <a:gd name="connsiteY2696" fmla="*/ 587056 h 3415370"/>
              <a:gd name="connsiteX2697" fmla="*/ 1903994 w 7451018"/>
              <a:gd name="connsiteY2697" fmla="*/ 583101 h 3415370"/>
              <a:gd name="connsiteX2698" fmla="*/ 1891997 w 7451018"/>
              <a:gd name="connsiteY2698" fmla="*/ 560582 h 3415370"/>
              <a:gd name="connsiteX2699" fmla="*/ 1876381 w 7451018"/>
              <a:gd name="connsiteY2699" fmla="*/ 566949 h 3415370"/>
              <a:gd name="connsiteX2700" fmla="*/ 1877252 w 7451018"/>
              <a:gd name="connsiteY2700" fmla="*/ 560247 h 3415370"/>
              <a:gd name="connsiteX2701" fmla="*/ 1892801 w 7451018"/>
              <a:gd name="connsiteY2701" fmla="*/ 553545 h 3415370"/>
              <a:gd name="connsiteX2702" fmla="*/ 1897292 w 7451018"/>
              <a:gd name="connsiteY2702" fmla="*/ 549322 h 3415370"/>
              <a:gd name="connsiteX2703" fmla="*/ 1894678 w 7451018"/>
              <a:gd name="connsiteY2703" fmla="*/ 540141 h 3415370"/>
              <a:gd name="connsiteX2704" fmla="*/ 1891193 w 7451018"/>
              <a:gd name="connsiteY2704" fmla="*/ 520034 h 3415370"/>
              <a:gd name="connsiteX2705" fmla="*/ 1956070 w 7451018"/>
              <a:gd name="connsiteY2705" fmla="*/ 526736 h 3415370"/>
              <a:gd name="connsiteX2706" fmla="*/ 1963844 w 7451018"/>
              <a:gd name="connsiteY2706" fmla="*/ 526736 h 3415370"/>
              <a:gd name="connsiteX2707" fmla="*/ 2017797 w 7451018"/>
              <a:gd name="connsiteY2707" fmla="*/ 534846 h 3415370"/>
              <a:gd name="connsiteX2708" fmla="*/ 2024834 w 7451018"/>
              <a:gd name="connsiteY2708" fmla="*/ 540141 h 3415370"/>
              <a:gd name="connsiteX2709" fmla="*/ 2024700 w 7451018"/>
              <a:gd name="connsiteY2709" fmla="*/ 540141 h 3415370"/>
              <a:gd name="connsiteX2710" fmla="*/ 2024633 w 7451018"/>
              <a:gd name="connsiteY2710" fmla="*/ 540141 h 3415370"/>
              <a:gd name="connsiteX2711" fmla="*/ 2024767 w 7451018"/>
              <a:gd name="connsiteY2711" fmla="*/ 540342 h 3415370"/>
              <a:gd name="connsiteX2712" fmla="*/ 2071549 w 7451018"/>
              <a:gd name="connsiteY2712" fmla="*/ 553545 h 3415370"/>
              <a:gd name="connsiteX2713" fmla="*/ 2064846 w 7451018"/>
              <a:gd name="connsiteY2713" fmla="*/ 564738 h 3415370"/>
              <a:gd name="connsiteX2714" fmla="*/ 2064511 w 7451018"/>
              <a:gd name="connsiteY2714" fmla="*/ 580354 h 3415370"/>
              <a:gd name="connsiteX2715" fmla="*/ 2070945 w 7451018"/>
              <a:gd name="connsiteY2715" fmla="*/ 587927 h 3415370"/>
              <a:gd name="connsiteX2716" fmla="*/ 2066455 w 7451018"/>
              <a:gd name="connsiteY2716" fmla="*/ 593087 h 3415370"/>
              <a:gd name="connsiteX2717" fmla="*/ 2073291 w 7451018"/>
              <a:gd name="connsiteY2717" fmla="*/ 593825 h 3415370"/>
              <a:gd name="connsiteX2718" fmla="*/ 2077580 w 7451018"/>
              <a:gd name="connsiteY2718" fmla="*/ 600527 h 3415370"/>
              <a:gd name="connsiteX2719" fmla="*/ 2104322 w 7451018"/>
              <a:gd name="connsiteY2719" fmla="*/ 613931 h 3415370"/>
              <a:gd name="connsiteX2720" fmla="*/ 2127646 w 7451018"/>
              <a:gd name="connsiteY2720" fmla="*/ 607229 h 3415370"/>
              <a:gd name="connsiteX2721" fmla="*/ 2145205 w 7451018"/>
              <a:gd name="connsiteY2721" fmla="*/ 602538 h 3415370"/>
              <a:gd name="connsiteX2722" fmla="*/ 2145205 w 7451018"/>
              <a:gd name="connsiteY2722" fmla="*/ 594361 h 3415370"/>
              <a:gd name="connsiteX2723" fmla="*/ 2160419 w 7451018"/>
              <a:gd name="connsiteY2723" fmla="*/ 573718 h 3415370"/>
              <a:gd name="connsiteX2724" fmla="*/ 2182872 w 7451018"/>
              <a:gd name="connsiteY2724" fmla="*/ 587122 h 3415370"/>
              <a:gd name="connsiteX2725" fmla="*/ 2212227 w 7451018"/>
              <a:gd name="connsiteY2725" fmla="*/ 613931 h 3415370"/>
              <a:gd name="connsiteX2726" fmla="*/ 2212227 w 7451018"/>
              <a:gd name="connsiteY2726" fmla="*/ 627335 h 3415370"/>
              <a:gd name="connsiteX2727" fmla="*/ 2218594 w 7451018"/>
              <a:gd name="connsiteY2727" fmla="*/ 627335 h 3415370"/>
              <a:gd name="connsiteX2728" fmla="*/ 2219332 w 7451018"/>
              <a:gd name="connsiteY2728" fmla="*/ 623716 h 3415370"/>
              <a:gd name="connsiteX2729" fmla="*/ 2218929 w 7451018"/>
              <a:gd name="connsiteY2729" fmla="*/ 627335 h 3415370"/>
              <a:gd name="connsiteX2730" fmla="*/ 2225967 w 7451018"/>
              <a:gd name="connsiteY2730" fmla="*/ 629413 h 3415370"/>
              <a:gd name="connsiteX2731" fmla="*/ 2230458 w 7451018"/>
              <a:gd name="connsiteY2731" fmla="*/ 627335 h 3415370"/>
              <a:gd name="connsiteX2732" fmla="*/ 2231597 w 7451018"/>
              <a:gd name="connsiteY2732" fmla="*/ 640740 h 3415370"/>
              <a:gd name="connsiteX2733" fmla="*/ 2239103 w 7451018"/>
              <a:gd name="connsiteY2733" fmla="*/ 640271 h 3415370"/>
              <a:gd name="connsiteX2734" fmla="*/ 2239103 w 7451018"/>
              <a:gd name="connsiteY2734" fmla="*/ 667548 h 3415370"/>
              <a:gd name="connsiteX2735" fmla="*/ 2247414 w 7451018"/>
              <a:gd name="connsiteY2735" fmla="*/ 674050 h 3415370"/>
              <a:gd name="connsiteX2736" fmla="*/ 2249625 w 7451018"/>
              <a:gd name="connsiteY2736" fmla="*/ 674318 h 3415370"/>
              <a:gd name="connsiteX2737" fmla="*/ 2245805 w 7451018"/>
              <a:gd name="connsiteY2737" fmla="*/ 680952 h 3415370"/>
              <a:gd name="connsiteX2738" fmla="*/ 2272546 w 7451018"/>
              <a:gd name="connsiteY2738" fmla="*/ 694357 h 3415370"/>
              <a:gd name="connsiteX2739" fmla="*/ 2286019 w 7451018"/>
              <a:gd name="connsiteY2739" fmla="*/ 694357 h 3415370"/>
              <a:gd name="connsiteX2740" fmla="*/ 2286688 w 7451018"/>
              <a:gd name="connsiteY2740" fmla="*/ 697239 h 3415370"/>
              <a:gd name="connsiteX2741" fmla="*/ 2290911 w 7451018"/>
              <a:gd name="connsiteY2741" fmla="*/ 694357 h 3415370"/>
              <a:gd name="connsiteX2742" fmla="*/ 2292720 w 7451018"/>
              <a:gd name="connsiteY2742" fmla="*/ 707761 h 3415370"/>
              <a:gd name="connsiteX2743" fmla="*/ 2299423 w 7451018"/>
              <a:gd name="connsiteY2743" fmla="*/ 703471 h 3415370"/>
              <a:gd name="connsiteX2744" fmla="*/ 2326232 w 7451018"/>
              <a:gd name="connsiteY2744" fmla="*/ 712654 h 3415370"/>
              <a:gd name="connsiteX2745" fmla="*/ 2326232 w 7451018"/>
              <a:gd name="connsiteY2745" fmla="*/ 715737 h 3415370"/>
              <a:gd name="connsiteX2746" fmla="*/ 2319529 w 7451018"/>
              <a:gd name="connsiteY2746" fmla="*/ 719825 h 3415370"/>
              <a:gd name="connsiteX2747" fmla="*/ 2332934 w 7451018"/>
              <a:gd name="connsiteY2747" fmla="*/ 731084 h 3415370"/>
              <a:gd name="connsiteX2748" fmla="*/ 2353107 w 7451018"/>
              <a:gd name="connsiteY2748" fmla="*/ 734637 h 3415370"/>
              <a:gd name="connsiteX2749" fmla="*/ 2359742 w 7451018"/>
              <a:gd name="connsiteY2749" fmla="*/ 765735 h 3415370"/>
              <a:gd name="connsiteX2750" fmla="*/ 2353040 w 7451018"/>
              <a:gd name="connsiteY2750" fmla="*/ 766874 h 3415370"/>
              <a:gd name="connsiteX2751" fmla="*/ 2359742 w 7451018"/>
              <a:gd name="connsiteY2751" fmla="*/ 768817 h 3415370"/>
              <a:gd name="connsiteX2752" fmla="*/ 2288565 w 7451018"/>
              <a:gd name="connsiteY2752" fmla="*/ 801658 h 3415370"/>
              <a:gd name="connsiteX2753" fmla="*/ 2292720 w 7451018"/>
              <a:gd name="connsiteY2753" fmla="*/ 806550 h 3415370"/>
              <a:gd name="connsiteX2754" fmla="*/ 2284519 w 7451018"/>
              <a:gd name="connsiteY2754" fmla="*/ 808151 h 3415370"/>
              <a:gd name="connsiteX2755" fmla="*/ 2279281 w 7451018"/>
              <a:gd name="connsiteY2755" fmla="*/ 813749 h 3415370"/>
              <a:gd name="connsiteX2756" fmla="*/ 2279316 w 7451018"/>
              <a:gd name="connsiteY2756" fmla="*/ 813654 h 3415370"/>
              <a:gd name="connsiteX2757" fmla="*/ 2278177 w 7451018"/>
              <a:gd name="connsiteY2757" fmla="*/ 814928 h 3415370"/>
              <a:gd name="connsiteX2758" fmla="*/ 2279281 w 7451018"/>
              <a:gd name="connsiteY2758" fmla="*/ 813749 h 3415370"/>
              <a:gd name="connsiteX2759" fmla="*/ 2278780 w 7451018"/>
              <a:gd name="connsiteY2759" fmla="*/ 815062 h 3415370"/>
              <a:gd name="connsiteX2760" fmla="*/ 2278847 w 7451018"/>
              <a:gd name="connsiteY2760" fmla="*/ 815062 h 3415370"/>
              <a:gd name="connsiteX2761" fmla="*/ 2278445 w 7451018"/>
              <a:gd name="connsiteY2761" fmla="*/ 815397 h 3415370"/>
              <a:gd name="connsiteX2762" fmla="*/ 2118464 w 7451018"/>
              <a:gd name="connsiteY2762" fmla="*/ 829003 h 3415370"/>
              <a:gd name="connsiteX2763" fmla="*/ 2064846 w 7451018"/>
              <a:gd name="connsiteY2763" fmla="*/ 873974 h 3415370"/>
              <a:gd name="connsiteX2764" fmla="*/ 2064444 w 7451018"/>
              <a:gd name="connsiteY2764" fmla="*/ 875382 h 3415370"/>
              <a:gd name="connsiteX2765" fmla="*/ 2116721 w 7451018"/>
              <a:gd name="connsiteY2765" fmla="*/ 848640 h 3415370"/>
              <a:gd name="connsiteX2766" fmla="*/ 2165848 w 7451018"/>
              <a:gd name="connsiteY2766" fmla="*/ 868545 h 3415370"/>
              <a:gd name="connsiteX2767" fmla="*/ 2165647 w 7451018"/>
              <a:gd name="connsiteY2767" fmla="*/ 868746 h 3415370"/>
              <a:gd name="connsiteX2768" fmla="*/ 2141452 w 7451018"/>
              <a:gd name="connsiteY2768" fmla="*/ 872231 h 3415370"/>
              <a:gd name="connsiteX2769" fmla="*/ 2151505 w 7451018"/>
              <a:gd name="connsiteY2769" fmla="*/ 882151 h 3415370"/>
              <a:gd name="connsiteX2770" fmla="*/ 2170741 w 7451018"/>
              <a:gd name="connsiteY2770" fmla="*/ 869416 h 3415370"/>
              <a:gd name="connsiteX2771" fmla="*/ 2185285 w 7451018"/>
              <a:gd name="connsiteY2771" fmla="*/ 916733 h 3415370"/>
              <a:gd name="connsiteX2772" fmla="*/ 2185418 w 7451018"/>
              <a:gd name="connsiteY2772" fmla="*/ 915661 h 3415370"/>
              <a:gd name="connsiteX2773" fmla="*/ 2185418 w 7451018"/>
              <a:gd name="connsiteY2773" fmla="*/ 902457 h 3415370"/>
              <a:gd name="connsiteX2774" fmla="*/ 2225631 w 7451018"/>
              <a:gd name="connsiteY2774" fmla="*/ 910634 h 3415370"/>
              <a:gd name="connsiteX2775" fmla="*/ 2210351 w 7451018"/>
              <a:gd name="connsiteY2775" fmla="*/ 929132 h 3415370"/>
              <a:gd name="connsiteX2776" fmla="*/ 2211892 w 7451018"/>
              <a:gd name="connsiteY2776" fmla="*/ 928931 h 3415370"/>
              <a:gd name="connsiteX2777" fmla="*/ 2211960 w 7451018"/>
              <a:gd name="connsiteY2777" fmla="*/ 929199 h 3415370"/>
              <a:gd name="connsiteX2778" fmla="*/ 2225229 w 7451018"/>
              <a:gd name="connsiteY2778" fmla="*/ 922631 h 3415370"/>
              <a:gd name="connsiteX2779" fmla="*/ 2232333 w 7451018"/>
              <a:gd name="connsiteY2779" fmla="*/ 929668 h 3415370"/>
              <a:gd name="connsiteX2780" fmla="*/ 2231329 w 7451018"/>
              <a:gd name="connsiteY2780" fmla="*/ 921492 h 3415370"/>
              <a:gd name="connsiteX2781" fmla="*/ 2238031 w 7451018"/>
              <a:gd name="connsiteY2781" fmla="*/ 913785 h 3415370"/>
              <a:gd name="connsiteX2782" fmla="*/ 2256998 w 7451018"/>
              <a:gd name="connsiteY2782" fmla="*/ 908959 h 3415370"/>
              <a:gd name="connsiteX2783" fmla="*/ 2258271 w 7451018"/>
              <a:gd name="connsiteY2783" fmla="*/ 915661 h 3415370"/>
              <a:gd name="connsiteX2784" fmla="*/ 2272480 w 7451018"/>
              <a:gd name="connsiteY2784" fmla="*/ 923837 h 3415370"/>
              <a:gd name="connsiteX2785" fmla="*/ 2178649 w 7451018"/>
              <a:gd name="connsiteY2785" fmla="*/ 960633 h 3415370"/>
              <a:gd name="connsiteX2786" fmla="*/ 2152578 w 7451018"/>
              <a:gd name="connsiteY2786" fmla="*/ 989385 h 3415370"/>
              <a:gd name="connsiteX2787" fmla="*/ 2151774 w 7451018"/>
              <a:gd name="connsiteY2787" fmla="*/ 987039 h 3415370"/>
              <a:gd name="connsiteX2788" fmla="*/ 2145005 w 7451018"/>
              <a:gd name="connsiteY2788" fmla="*/ 985966 h 3415370"/>
              <a:gd name="connsiteX2789" fmla="*/ 2138503 w 7451018"/>
              <a:gd name="connsiteY2789" fmla="*/ 989451 h 3415370"/>
              <a:gd name="connsiteX2790" fmla="*/ 2138503 w 7451018"/>
              <a:gd name="connsiteY2790" fmla="*/ 982749 h 3415370"/>
              <a:gd name="connsiteX2791" fmla="*/ 2145005 w 7451018"/>
              <a:gd name="connsiteY2791" fmla="*/ 984224 h 3415370"/>
              <a:gd name="connsiteX2792" fmla="*/ 2145205 w 7451018"/>
              <a:gd name="connsiteY2792" fmla="*/ 981007 h 3415370"/>
              <a:gd name="connsiteX2793" fmla="*/ 2159816 w 7451018"/>
              <a:gd name="connsiteY2793" fmla="*/ 942603 h 3415370"/>
              <a:gd name="connsiteX2794" fmla="*/ 2159012 w 7451018"/>
              <a:gd name="connsiteY2794" fmla="*/ 935901 h 3415370"/>
              <a:gd name="connsiteX2795" fmla="*/ 2125098 w 7451018"/>
              <a:gd name="connsiteY2795" fmla="*/ 948434 h 3415370"/>
              <a:gd name="connsiteX2796" fmla="*/ 2125032 w 7451018"/>
              <a:gd name="connsiteY2796" fmla="*/ 962710 h 3415370"/>
              <a:gd name="connsiteX2797" fmla="*/ 2086159 w 7451018"/>
              <a:gd name="connsiteY2797" fmla="*/ 976114 h 3415370"/>
              <a:gd name="connsiteX2798" fmla="*/ 2078183 w 7451018"/>
              <a:gd name="connsiteY2798" fmla="*/ 970820 h 3415370"/>
              <a:gd name="connsiteX2799" fmla="*/ 2071481 w 7451018"/>
              <a:gd name="connsiteY2799" fmla="*/ 977991 h 3415370"/>
              <a:gd name="connsiteX2800" fmla="*/ 2037970 w 7451018"/>
              <a:gd name="connsiteY2800" fmla="*/ 1009625 h 3415370"/>
              <a:gd name="connsiteX2801" fmla="*/ 2051374 w 7451018"/>
              <a:gd name="connsiteY2801" fmla="*/ 1021890 h 3415370"/>
              <a:gd name="connsiteX2802" fmla="*/ 2050705 w 7451018"/>
              <a:gd name="connsiteY2802" fmla="*/ 1016394 h 3415370"/>
              <a:gd name="connsiteX2803" fmla="*/ 2056536 w 7451018"/>
              <a:gd name="connsiteY2803" fmla="*/ 1033216 h 3415370"/>
              <a:gd name="connsiteX2804" fmla="*/ 2056397 w 7451018"/>
              <a:gd name="connsiteY2804" fmla="*/ 1033163 h 3415370"/>
              <a:gd name="connsiteX2805" fmla="*/ 2047957 w 7451018"/>
              <a:gd name="connsiteY2805" fmla="*/ 1029932 h 3415370"/>
              <a:gd name="connsiteX2806" fmla="*/ 2051843 w 7451018"/>
              <a:gd name="connsiteY2806" fmla="*/ 1036769 h 3415370"/>
              <a:gd name="connsiteX2807" fmla="*/ 2057608 w 7451018"/>
              <a:gd name="connsiteY2807" fmla="*/ 1043806 h 3415370"/>
              <a:gd name="connsiteX2808" fmla="*/ 2050705 w 7451018"/>
              <a:gd name="connsiteY2808" fmla="*/ 1044409 h 3415370"/>
              <a:gd name="connsiteX2809" fmla="*/ 2040316 w 7451018"/>
              <a:gd name="connsiteY2809" fmla="*/ 1044409 h 3415370"/>
              <a:gd name="connsiteX2810" fmla="*/ 2037903 w 7451018"/>
              <a:gd name="connsiteY2810" fmla="*/ 1036836 h 3415370"/>
              <a:gd name="connsiteX2811" fmla="*/ 2025437 w 7451018"/>
              <a:gd name="connsiteY2811" fmla="*/ 1036501 h 3415370"/>
              <a:gd name="connsiteX2812" fmla="*/ 2025371 w 7451018"/>
              <a:gd name="connsiteY2812" fmla="*/ 1036501 h 3415370"/>
              <a:gd name="connsiteX2813" fmla="*/ 2025188 w 7451018"/>
              <a:gd name="connsiteY2813" fmla="*/ 1036501 h 3415370"/>
              <a:gd name="connsiteX2814" fmla="*/ 2024966 w 7451018"/>
              <a:gd name="connsiteY2814" fmla="*/ 1036634 h 3415370"/>
              <a:gd name="connsiteX2815" fmla="*/ 2025144 w 7451018"/>
              <a:gd name="connsiteY2815" fmla="*/ 1036501 h 3415370"/>
              <a:gd name="connsiteX2816" fmla="*/ 2024499 w 7451018"/>
              <a:gd name="connsiteY2816" fmla="*/ 1036501 h 3415370"/>
              <a:gd name="connsiteX2817" fmla="*/ 2025102 w 7451018"/>
              <a:gd name="connsiteY2817" fmla="*/ 1036769 h 3415370"/>
              <a:gd name="connsiteX2818" fmla="*/ 2024432 w 7451018"/>
              <a:gd name="connsiteY2818" fmla="*/ 1040991 h 3415370"/>
              <a:gd name="connsiteX2819" fmla="*/ 2023293 w 7451018"/>
              <a:gd name="connsiteY2819" fmla="*/ 1036501 h 3415370"/>
              <a:gd name="connsiteX2820" fmla="*/ 2015117 w 7451018"/>
              <a:gd name="connsiteY2820" fmla="*/ 1043203 h 3415370"/>
              <a:gd name="connsiteX2821" fmla="*/ 1950775 w 7451018"/>
              <a:gd name="connsiteY2821" fmla="*/ 1096351 h 3415370"/>
              <a:gd name="connsiteX2822" fmla="*/ 1951915 w 7451018"/>
              <a:gd name="connsiteY2822" fmla="*/ 1090386 h 3415370"/>
              <a:gd name="connsiteX2823" fmla="*/ 1944073 w 7451018"/>
              <a:gd name="connsiteY2823" fmla="*/ 1090118 h 3415370"/>
              <a:gd name="connsiteX2824" fmla="*/ 1933484 w 7451018"/>
              <a:gd name="connsiteY2824" fmla="*/ 1142528 h 3415370"/>
              <a:gd name="connsiteX2825" fmla="*/ 1927519 w 7451018"/>
              <a:gd name="connsiteY2825" fmla="*/ 1118467 h 3415370"/>
              <a:gd name="connsiteX2826" fmla="*/ 1928323 w 7451018"/>
              <a:gd name="connsiteY2826" fmla="*/ 1143735 h 3415370"/>
              <a:gd name="connsiteX2827" fmla="*/ 1929194 w 7451018"/>
              <a:gd name="connsiteY2827" fmla="*/ 1195810 h 3415370"/>
              <a:gd name="connsiteX2828" fmla="*/ 1891796 w 7451018"/>
              <a:gd name="connsiteY2828" fmla="*/ 1224160 h 3415370"/>
              <a:gd name="connsiteX2829" fmla="*/ 1856944 w 7451018"/>
              <a:gd name="connsiteY2829" fmla="*/ 1244267 h 3415370"/>
              <a:gd name="connsiteX2830" fmla="*/ 1843406 w 7451018"/>
              <a:gd name="connsiteY2830" fmla="*/ 1257671 h 3415370"/>
              <a:gd name="connsiteX2831" fmla="*/ 1843540 w 7451018"/>
              <a:gd name="connsiteY2831" fmla="*/ 1351299 h 3415370"/>
              <a:gd name="connsiteX2832" fmla="*/ 1850242 w 7451018"/>
              <a:gd name="connsiteY2832" fmla="*/ 1420599 h 3415370"/>
              <a:gd name="connsiteX2833" fmla="*/ 1845417 w 7451018"/>
              <a:gd name="connsiteY2833" fmla="*/ 1418522 h 3415370"/>
              <a:gd name="connsiteX2834" fmla="*/ 1844948 w 7451018"/>
              <a:gd name="connsiteY2834" fmla="*/ 1425224 h 3415370"/>
              <a:gd name="connsiteX2835" fmla="*/ 1849505 w 7451018"/>
              <a:gd name="connsiteY2835" fmla="*/ 1424620 h 3415370"/>
              <a:gd name="connsiteX2836" fmla="*/ 1831275 w 7451018"/>
              <a:gd name="connsiteY2836" fmla="*/ 1445330 h 3415370"/>
              <a:gd name="connsiteX2837" fmla="*/ 1836771 w 7451018"/>
              <a:gd name="connsiteY2837" fmla="*/ 1431926 h 3415370"/>
              <a:gd name="connsiteX2838" fmla="*/ 1826047 w 7451018"/>
              <a:gd name="connsiteY2838" fmla="*/ 1438628 h 3415370"/>
              <a:gd name="connsiteX2839" fmla="*/ 1796558 w 7451018"/>
              <a:gd name="connsiteY2839" fmla="*/ 1390037 h 3415370"/>
              <a:gd name="connsiteX2840" fmla="*/ 1789856 w 7451018"/>
              <a:gd name="connsiteY2840" fmla="*/ 1338029 h 3415370"/>
              <a:gd name="connsiteX2841" fmla="*/ 1776854 w 7451018"/>
              <a:gd name="connsiteY2841" fmla="*/ 1324692 h 3415370"/>
              <a:gd name="connsiteX2842" fmla="*/ 1766063 w 7451018"/>
              <a:gd name="connsiteY2842" fmla="*/ 1312494 h 3415370"/>
              <a:gd name="connsiteX2843" fmla="*/ 1761573 w 7451018"/>
              <a:gd name="connsiteY2843" fmla="*/ 1317990 h 3415370"/>
              <a:gd name="connsiteX2844" fmla="*/ 1729536 w 7451018"/>
              <a:gd name="connsiteY2844" fmla="*/ 1315577 h 3415370"/>
              <a:gd name="connsiteX2845" fmla="*/ 1662919 w 7451018"/>
              <a:gd name="connsiteY2845" fmla="*/ 1305792 h 3415370"/>
              <a:gd name="connsiteX2846" fmla="*/ 1656619 w 7451018"/>
              <a:gd name="connsiteY2846" fmla="*/ 1322816 h 3415370"/>
              <a:gd name="connsiteX2847" fmla="*/ 1655814 w 7451018"/>
              <a:gd name="connsiteY2847" fmla="*/ 1324826 h 3415370"/>
              <a:gd name="connsiteX2848" fmla="*/ 1661847 w 7451018"/>
              <a:gd name="connsiteY2848" fmla="*/ 1324893 h 3415370"/>
              <a:gd name="connsiteX2849" fmla="*/ 1662517 w 7451018"/>
              <a:gd name="connsiteY2849" fmla="*/ 1324692 h 3415370"/>
              <a:gd name="connsiteX2850" fmla="*/ 1662517 w 7451018"/>
              <a:gd name="connsiteY2850" fmla="*/ 1324759 h 3415370"/>
              <a:gd name="connsiteX2851" fmla="*/ 1661311 w 7451018"/>
              <a:gd name="connsiteY2851" fmla="*/ 1325362 h 3415370"/>
              <a:gd name="connsiteX2852" fmla="*/ 1662249 w 7451018"/>
              <a:gd name="connsiteY2852" fmla="*/ 1338365 h 3415370"/>
              <a:gd name="connsiteX2853" fmla="*/ 1656016 w 7451018"/>
              <a:gd name="connsiteY2853" fmla="*/ 1342185 h 3415370"/>
              <a:gd name="connsiteX2854" fmla="*/ 1655967 w 7451018"/>
              <a:gd name="connsiteY2854" fmla="*/ 1342117 h 3415370"/>
              <a:gd name="connsiteX2855" fmla="*/ 1648375 w 7451018"/>
              <a:gd name="connsiteY2855" fmla="*/ 1331595 h 3415370"/>
              <a:gd name="connsiteX2856" fmla="*/ 1615535 w 7451018"/>
              <a:gd name="connsiteY2856" fmla="*/ 1324692 h 3415370"/>
              <a:gd name="connsiteX2857" fmla="*/ 1602332 w 7451018"/>
              <a:gd name="connsiteY2857" fmla="*/ 1331394 h 3415370"/>
              <a:gd name="connsiteX2858" fmla="*/ 1548513 w 7451018"/>
              <a:gd name="connsiteY2858" fmla="*/ 1330992 h 3415370"/>
              <a:gd name="connsiteX2859" fmla="*/ 1518823 w 7451018"/>
              <a:gd name="connsiteY2859" fmla="*/ 1351501 h 3415370"/>
              <a:gd name="connsiteX2860" fmla="*/ 1494896 w 7451018"/>
              <a:gd name="connsiteY2860" fmla="*/ 1417583 h 3415370"/>
              <a:gd name="connsiteX2861" fmla="*/ 1494896 w 7451018"/>
              <a:gd name="connsiteY2861" fmla="*/ 1524616 h 3415370"/>
              <a:gd name="connsiteX2862" fmla="*/ 1515002 w 7451018"/>
              <a:gd name="connsiteY2862" fmla="*/ 1574480 h 3415370"/>
              <a:gd name="connsiteX2863" fmla="*/ 1515069 w 7451018"/>
              <a:gd name="connsiteY2863" fmla="*/ 1578904 h 3415370"/>
              <a:gd name="connsiteX2864" fmla="*/ 1521101 w 7451018"/>
              <a:gd name="connsiteY2864" fmla="*/ 1586075 h 3415370"/>
              <a:gd name="connsiteX2865" fmla="*/ 1548982 w 7451018"/>
              <a:gd name="connsiteY2865" fmla="*/ 1606182 h 3415370"/>
              <a:gd name="connsiteX2866" fmla="*/ 1604008 w 7451018"/>
              <a:gd name="connsiteY2866" fmla="*/ 1592777 h 3415370"/>
              <a:gd name="connsiteX2867" fmla="*/ 1622170 w 7451018"/>
              <a:gd name="connsiteY2867" fmla="*/ 1574614 h 3415370"/>
              <a:gd name="connsiteX2868" fmla="*/ 1642879 w 7451018"/>
              <a:gd name="connsiteY2868" fmla="*/ 1525756 h 3415370"/>
              <a:gd name="connsiteX2869" fmla="*/ 1700181 w 7451018"/>
              <a:gd name="connsiteY2869" fmla="*/ 1519054 h 3415370"/>
              <a:gd name="connsiteX2870" fmla="*/ 1704939 w 7451018"/>
              <a:gd name="connsiteY2870" fmla="*/ 1544321 h 3415370"/>
              <a:gd name="connsiteX2871" fmla="*/ 1682554 w 7451018"/>
              <a:gd name="connsiteY2871" fmla="*/ 1620524 h 3415370"/>
              <a:gd name="connsiteX2872" fmla="*/ 1682554 w 7451018"/>
              <a:gd name="connsiteY2872" fmla="*/ 1630510 h 3415370"/>
              <a:gd name="connsiteX2873" fmla="*/ 1677999 w 7451018"/>
              <a:gd name="connsiteY2873" fmla="*/ 1639692 h 3415370"/>
              <a:gd name="connsiteX2874" fmla="*/ 1678331 w 7451018"/>
              <a:gd name="connsiteY2874" fmla="*/ 1639625 h 3415370"/>
              <a:gd name="connsiteX2875" fmla="*/ 1671900 w 7451018"/>
              <a:gd name="connsiteY2875" fmla="*/ 1654705 h 3415370"/>
              <a:gd name="connsiteX2876" fmla="*/ 1682554 w 7451018"/>
              <a:gd name="connsiteY2876" fmla="*/ 1662077 h 3415370"/>
              <a:gd name="connsiteX2877" fmla="*/ 1743074 w 7451018"/>
              <a:gd name="connsiteY2877" fmla="*/ 1653029 h 3415370"/>
              <a:gd name="connsiteX2878" fmla="*/ 1776384 w 7451018"/>
              <a:gd name="connsiteY2878" fmla="*/ 1740693 h 3415370"/>
              <a:gd name="connsiteX2879" fmla="*/ 1776384 w 7451018"/>
              <a:gd name="connsiteY2879" fmla="*/ 1790691 h 3415370"/>
              <a:gd name="connsiteX2880" fmla="*/ 1816597 w 7451018"/>
              <a:gd name="connsiteY2880" fmla="*/ 1825341 h 3415370"/>
              <a:gd name="connsiteX2881" fmla="*/ 1818273 w 7451018"/>
              <a:gd name="connsiteY2881" fmla="*/ 1827285 h 3415370"/>
              <a:gd name="connsiteX2882" fmla="*/ 1816262 w 7451018"/>
              <a:gd name="connsiteY2882" fmla="*/ 1827151 h 3415370"/>
              <a:gd name="connsiteX2883" fmla="*/ 1845953 w 7451018"/>
              <a:gd name="connsiteY2883" fmla="*/ 1820583 h 3415370"/>
              <a:gd name="connsiteX2884" fmla="*/ 1883485 w 7451018"/>
              <a:gd name="connsiteY2884" fmla="*/ 1813881 h 3415370"/>
              <a:gd name="connsiteX2885" fmla="*/ 1883418 w 7451018"/>
              <a:gd name="connsiteY2885" fmla="*/ 1820583 h 3415370"/>
              <a:gd name="connsiteX2886" fmla="*/ 1885764 w 7451018"/>
              <a:gd name="connsiteY2886" fmla="*/ 1813881 h 3415370"/>
              <a:gd name="connsiteX2887" fmla="*/ 1897157 w 7451018"/>
              <a:gd name="connsiteY2887" fmla="*/ 1829429 h 3415370"/>
              <a:gd name="connsiteX2888" fmla="*/ 1910562 w 7451018"/>
              <a:gd name="connsiteY2888" fmla="*/ 1847392 h 3415370"/>
              <a:gd name="connsiteX2889" fmla="*/ 1917264 w 7451018"/>
              <a:gd name="connsiteY2889" fmla="*/ 1847392 h 3415370"/>
              <a:gd name="connsiteX2890" fmla="*/ 1912639 w 7451018"/>
              <a:gd name="connsiteY2890" fmla="*/ 1838611 h 3415370"/>
              <a:gd name="connsiteX2891" fmla="*/ 1938845 w 7451018"/>
              <a:gd name="connsiteY2891" fmla="*/ 1814417 h 3415370"/>
              <a:gd name="connsiteX2892" fmla="*/ 1938443 w 7451018"/>
              <a:gd name="connsiteY2892" fmla="*/ 1800409 h 3415370"/>
              <a:gd name="connsiteX2893" fmla="*/ 1935830 w 7451018"/>
              <a:gd name="connsiteY2893" fmla="*/ 1800409 h 3415370"/>
              <a:gd name="connsiteX2894" fmla="*/ 1961164 w 7451018"/>
              <a:gd name="connsiteY2894" fmla="*/ 1780303 h 3415370"/>
              <a:gd name="connsiteX2895" fmla="*/ 1966660 w 7451018"/>
              <a:gd name="connsiteY2895" fmla="*/ 1780303 h 3415370"/>
              <a:gd name="connsiteX2896" fmla="*/ 2011095 w 7451018"/>
              <a:gd name="connsiteY2896" fmla="*/ 1749339 h 3415370"/>
              <a:gd name="connsiteX2897" fmla="*/ 2017328 w 7451018"/>
              <a:gd name="connsiteY2897" fmla="*/ 1767167 h 3415370"/>
              <a:gd name="connsiteX2898" fmla="*/ 2017797 w 7451018"/>
              <a:gd name="connsiteY2898" fmla="*/ 1774271 h 3415370"/>
              <a:gd name="connsiteX2899" fmla="*/ 2051308 w 7451018"/>
              <a:gd name="connsiteY2899" fmla="*/ 1768105 h 3415370"/>
              <a:gd name="connsiteX2900" fmla="*/ 2052179 w 7451018"/>
              <a:gd name="connsiteY2900" fmla="*/ 1766899 h 3415370"/>
              <a:gd name="connsiteX2901" fmla="*/ 2057809 w 7451018"/>
              <a:gd name="connsiteY2901" fmla="*/ 1748401 h 3415370"/>
              <a:gd name="connsiteX2902" fmla="*/ 2098223 w 7451018"/>
              <a:gd name="connsiteY2902" fmla="*/ 1781442 h 3415370"/>
              <a:gd name="connsiteX2903" fmla="*/ 2095743 w 7451018"/>
              <a:gd name="connsiteY2903" fmla="*/ 1783855 h 3415370"/>
              <a:gd name="connsiteX2904" fmla="*/ 2158878 w 7451018"/>
              <a:gd name="connsiteY2904" fmla="*/ 1800544 h 3415370"/>
              <a:gd name="connsiteX2905" fmla="*/ 2164776 w 7451018"/>
              <a:gd name="connsiteY2905" fmla="*/ 1800677 h 3415370"/>
              <a:gd name="connsiteX2906" fmla="*/ 2174293 w 7451018"/>
              <a:gd name="connsiteY2906" fmla="*/ 1794310 h 3415370"/>
              <a:gd name="connsiteX2907" fmla="*/ 2208675 w 7451018"/>
              <a:gd name="connsiteY2907" fmla="*/ 1781510 h 3415370"/>
              <a:gd name="connsiteX2908" fmla="*/ 2225967 w 7451018"/>
              <a:gd name="connsiteY2908" fmla="*/ 1781510 h 3415370"/>
              <a:gd name="connsiteX2909" fmla="*/ 2225498 w 7451018"/>
              <a:gd name="connsiteY2909" fmla="*/ 1787608 h 3415370"/>
              <a:gd name="connsiteX2910" fmla="*/ 2245805 w 7451018"/>
              <a:gd name="connsiteY2910" fmla="*/ 1780303 h 3415370"/>
              <a:gd name="connsiteX2911" fmla="*/ 2224828 w 7451018"/>
              <a:gd name="connsiteY2911" fmla="*/ 1807111 h 3415370"/>
              <a:gd name="connsiteX2912" fmla="*/ 2252306 w 7451018"/>
              <a:gd name="connsiteY2912" fmla="*/ 1837539 h 3415370"/>
              <a:gd name="connsiteX2913" fmla="*/ 2318323 w 7451018"/>
              <a:gd name="connsiteY2913" fmla="*/ 1894239 h 3415370"/>
              <a:gd name="connsiteX2914" fmla="*/ 2346070 w 7451018"/>
              <a:gd name="connsiteY2914" fmla="*/ 1907643 h 3415370"/>
              <a:gd name="connsiteX2915" fmla="*/ 2439834 w 7451018"/>
              <a:gd name="connsiteY2915" fmla="*/ 1939612 h 3415370"/>
              <a:gd name="connsiteX2916" fmla="*/ 2458331 w 7451018"/>
              <a:gd name="connsiteY2916" fmla="*/ 1994771 h 3415370"/>
              <a:gd name="connsiteX2917" fmla="*/ 2473411 w 7451018"/>
              <a:gd name="connsiteY2917" fmla="*/ 2034984 h 3415370"/>
              <a:gd name="connsiteX2918" fmla="*/ 2538959 w 7451018"/>
              <a:gd name="connsiteY2918" fmla="*/ 2068494 h 3415370"/>
              <a:gd name="connsiteX2919" fmla="*/ 2547135 w 7451018"/>
              <a:gd name="connsiteY2919" fmla="*/ 2070036 h 3415370"/>
              <a:gd name="connsiteX2920" fmla="*/ 2567241 w 7451018"/>
              <a:gd name="connsiteY2920" fmla="*/ 2075196 h 3415370"/>
              <a:gd name="connsiteX2921" fmla="*/ 2567241 w 7451018"/>
              <a:gd name="connsiteY2921" fmla="*/ 2083306 h 3415370"/>
              <a:gd name="connsiteX2922" fmla="*/ 2573742 w 7451018"/>
              <a:gd name="connsiteY2922" fmla="*/ 2081765 h 3415370"/>
              <a:gd name="connsiteX2923" fmla="*/ 2574814 w 7451018"/>
              <a:gd name="connsiteY2923" fmla="*/ 2075196 h 3415370"/>
              <a:gd name="connsiteX2924" fmla="*/ 2582589 w 7451018"/>
              <a:gd name="connsiteY2924" fmla="*/ 2081899 h 3415370"/>
              <a:gd name="connsiteX2925" fmla="*/ 2587347 w 7451018"/>
              <a:gd name="connsiteY2925" fmla="*/ 2108707 h 3415370"/>
              <a:gd name="connsiteX2926" fmla="*/ 2619987 w 7451018"/>
              <a:gd name="connsiteY2926" fmla="*/ 2108707 h 3415370"/>
              <a:gd name="connsiteX2927" fmla="*/ 2698135 w 7451018"/>
              <a:gd name="connsiteY2927" fmla="*/ 2128612 h 3415370"/>
              <a:gd name="connsiteX2928" fmla="*/ 2748200 w 7451018"/>
              <a:gd name="connsiteY2928" fmla="*/ 2169831 h 3415370"/>
              <a:gd name="connsiteX2929" fmla="*/ 2774538 w 7451018"/>
              <a:gd name="connsiteY2929" fmla="*/ 2179147 h 3415370"/>
              <a:gd name="connsiteX2930" fmla="*/ 2787941 w 7451018"/>
              <a:gd name="connsiteY2930" fmla="*/ 2217416 h 3415370"/>
              <a:gd name="connsiteX2931" fmla="*/ 2769846 w 7451018"/>
              <a:gd name="connsiteY2931" fmla="*/ 2283901 h 3415370"/>
              <a:gd name="connsiteX2932" fmla="*/ 2725948 w 7451018"/>
              <a:gd name="connsiteY2932" fmla="*/ 2349649 h 3415370"/>
              <a:gd name="connsiteX2933" fmla="*/ 2700815 w 7451018"/>
              <a:gd name="connsiteY2933" fmla="*/ 2383226 h 3415370"/>
              <a:gd name="connsiteX2934" fmla="*/ 2694113 w 7451018"/>
              <a:gd name="connsiteY2934" fmla="*/ 2460167 h 3415370"/>
              <a:gd name="connsiteX2935" fmla="*/ 2700815 w 7451018"/>
              <a:gd name="connsiteY2935" fmla="*/ 2461306 h 3415370"/>
              <a:gd name="connsiteX2936" fmla="*/ 2674007 w 7451018"/>
              <a:gd name="connsiteY2936" fmla="*/ 2538782 h 3415370"/>
              <a:gd name="connsiteX2937" fmla="*/ 2645992 w 7451018"/>
              <a:gd name="connsiteY2937" fmla="*/ 2597694 h 3415370"/>
              <a:gd name="connsiteX2938" fmla="*/ 2647198 w 7451018"/>
              <a:gd name="connsiteY2938" fmla="*/ 2595885 h 3415370"/>
              <a:gd name="connsiteX2939" fmla="*/ 2639090 w 7451018"/>
              <a:gd name="connsiteY2939" fmla="*/ 2604396 h 3415370"/>
              <a:gd name="connsiteX2940" fmla="*/ 2640495 w 7451018"/>
              <a:gd name="connsiteY2940" fmla="*/ 2611165 h 3415370"/>
              <a:gd name="connsiteX2941" fmla="*/ 2586677 w 7451018"/>
              <a:gd name="connsiteY2941" fmla="*/ 2617063 h 3415370"/>
              <a:gd name="connsiteX2942" fmla="*/ 2569855 w 7451018"/>
              <a:gd name="connsiteY2942" fmla="*/ 2624503 h 3415370"/>
              <a:gd name="connsiteX2943" fmla="*/ 2571128 w 7451018"/>
              <a:gd name="connsiteY2943" fmla="*/ 2631205 h 3415370"/>
              <a:gd name="connsiteX2944" fmla="*/ 2561947 w 7451018"/>
              <a:gd name="connsiteY2944" fmla="*/ 2631205 h 3415370"/>
              <a:gd name="connsiteX2945" fmla="*/ 2506453 w 7451018"/>
              <a:gd name="connsiteY2945" fmla="*/ 2689648 h 3415370"/>
              <a:gd name="connsiteX2946" fmla="*/ 2506453 w 7451018"/>
              <a:gd name="connsiteY2946" fmla="*/ 2715116 h 3415370"/>
              <a:gd name="connsiteX2947" fmla="*/ 2499750 w 7451018"/>
              <a:gd name="connsiteY2947" fmla="*/ 2716255 h 3415370"/>
              <a:gd name="connsiteX2948" fmla="*/ 2499750 w 7451018"/>
              <a:gd name="connsiteY2948" fmla="*/ 2731469 h 3415370"/>
              <a:gd name="connsiteX2949" fmla="*/ 2472941 w 7451018"/>
              <a:gd name="connsiteY2949" fmla="*/ 2780395 h 3415370"/>
              <a:gd name="connsiteX2950" fmla="*/ 2419323 w 7451018"/>
              <a:gd name="connsiteY2950" fmla="*/ 2858005 h 3415370"/>
              <a:gd name="connsiteX2951" fmla="*/ 2386886 w 7451018"/>
              <a:gd name="connsiteY2951" fmla="*/ 2899290 h 3415370"/>
              <a:gd name="connsiteX2952" fmla="*/ 2336821 w 7451018"/>
              <a:gd name="connsiteY2952" fmla="*/ 2906059 h 3415370"/>
              <a:gd name="connsiteX2953" fmla="*/ 2338898 w 7451018"/>
              <a:gd name="connsiteY2953" fmla="*/ 2899491 h 3415370"/>
              <a:gd name="connsiteX2954" fmla="*/ 2325494 w 7451018"/>
              <a:gd name="connsiteY2954" fmla="*/ 2893124 h 3415370"/>
              <a:gd name="connsiteX2955" fmla="*/ 2298820 w 7451018"/>
              <a:gd name="connsiteY2955" fmla="*/ 2887025 h 3415370"/>
              <a:gd name="connsiteX2956" fmla="*/ 2298685 w 7451018"/>
              <a:gd name="connsiteY2956" fmla="*/ 2887025 h 3415370"/>
              <a:gd name="connsiteX2957" fmla="*/ 2297077 w 7451018"/>
              <a:gd name="connsiteY2957" fmla="*/ 2887025 h 3415370"/>
              <a:gd name="connsiteX2958" fmla="*/ 2297077 w 7451018"/>
              <a:gd name="connsiteY2958" fmla="*/ 2893124 h 3415370"/>
              <a:gd name="connsiteX2959" fmla="*/ 2328778 w 7451018"/>
              <a:gd name="connsiteY2959" fmla="*/ 2939436 h 3415370"/>
              <a:gd name="connsiteX2960" fmla="*/ 2331660 w 7451018"/>
              <a:gd name="connsiteY2960" fmla="*/ 2932734 h 3415370"/>
              <a:gd name="connsiteX2961" fmla="*/ 2305990 w 7451018"/>
              <a:gd name="connsiteY2961" fmla="*/ 2986686 h 3415370"/>
              <a:gd name="connsiteX2962" fmla="*/ 2225028 w 7451018"/>
              <a:gd name="connsiteY2962" fmla="*/ 3005653 h 3415370"/>
              <a:gd name="connsiteX2963" fmla="*/ 2224693 w 7451018"/>
              <a:gd name="connsiteY2963" fmla="*/ 3011551 h 3415370"/>
              <a:gd name="connsiteX2964" fmla="*/ 2216651 w 7451018"/>
              <a:gd name="connsiteY2964" fmla="*/ 3026497 h 3415370"/>
              <a:gd name="connsiteX2965" fmla="*/ 2218326 w 7451018"/>
              <a:gd name="connsiteY2965" fmla="*/ 3034204 h 3415370"/>
              <a:gd name="connsiteX2966" fmla="*/ 2220270 w 7451018"/>
              <a:gd name="connsiteY2966" fmla="*/ 3026497 h 3415370"/>
              <a:gd name="connsiteX2967" fmla="*/ 2202040 w 7451018"/>
              <a:gd name="connsiteY2967" fmla="*/ 3056656 h 3415370"/>
              <a:gd name="connsiteX2968" fmla="*/ 2158007 w 7451018"/>
              <a:gd name="connsiteY2968" fmla="*/ 3046603 h 3415370"/>
              <a:gd name="connsiteX2969" fmla="*/ 2186625 w 7451018"/>
              <a:gd name="connsiteY2969" fmla="*/ 3073412 h 3415370"/>
              <a:gd name="connsiteX2970" fmla="*/ 2178113 w 7451018"/>
              <a:gd name="connsiteY2970" fmla="*/ 3098410 h 3415370"/>
              <a:gd name="connsiteX2971" fmla="*/ 2148020 w 7451018"/>
              <a:gd name="connsiteY2971" fmla="*/ 3140433 h 3415370"/>
              <a:gd name="connsiteX2972" fmla="*/ 2150768 w 7451018"/>
              <a:gd name="connsiteY2972" fmla="*/ 3152899 h 3415370"/>
              <a:gd name="connsiteX2973" fmla="*/ 2151304 w 7451018"/>
              <a:gd name="connsiteY2973" fmla="*/ 3153837 h 3415370"/>
              <a:gd name="connsiteX2974" fmla="*/ 2151238 w 7451018"/>
              <a:gd name="connsiteY2974" fmla="*/ 3153837 h 3415370"/>
              <a:gd name="connsiteX2975" fmla="*/ 2104389 w 7451018"/>
              <a:gd name="connsiteY2975" fmla="*/ 3173944 h 3415370"/>
              <a:gd name="connsiteX2976" fmla="*/ 2145138 w 7451018"/>
              <a:gd name="connsiteY2976" fmla="*/ 3200752 h 3415370"/>
              <a:gd name="connsiteX2977" fmla="*/ 2131198 w 7451018"/>
              <a:gd name="connsiteY2977" fmla="*/ 3231984 h 3415370"/>
              <a:gd name="connsiteX2978" fmla="*/ 2090784 w 7451018"/>
              <a:gd name="connsiteY2978" fmla="*/ 3281178 h 3415370"/>
              <a:gd name="connsiteX2979" fmla="*/ 2079859 w 7451018"/>
              <a:gd name="connsiteY2979" fmla="*/ 3328294 h 3415370"/>
              <a:gd name="connsiteX2980" fmla="*/ 2069136 w 7451018"/>
              <a:gd name="connsiteY2980" fmla="*/ 3328093 h 3415370"/>
              <a:gd name="connsiteX2981" fmla="*/ 2097285 w 7451018"/>
              <a:gd name="connsiteY2981" fmla="*/ 3348936 h 3415370"/>
              <a:gd name="connsiteX2982" fmla="*/ 2088840 w 7451018"/>
              <a:gd name="connsiteY2982" fmla="*/ 3348199 h 3415370"/>
              <a:gd name="connsiteX2983" fmla="*/ 2108879 w 7451018"/>
              <a:gd name="connsiteY2983" fmla="*/ 3368305 h 3415370"/>
              <a:gd name="connsiteX2984" fmla="*/ 2158141 w 7451018"/>
              <a:gd name="connsiteY2984" fmla="*/ 3381710 h 3415370"/>
              <a:gd name="connsiteX2985" fmla="*/ 2139710 w 7451018"/>
              <a:gd name="connsiteY2985" fmla="*/ 3395114 h 3415370"/>
              <a:gd name="connsiteX2986" fmla="*/ 2092929 w 7451018"/>
              <a:gd name="connsiteY2986" fmla="*/ 3393371 h 3415370"/>
              <a:gd name="connsiteX2987" fmla="*/ 2097687 w 7451018"/>
              <a:gd name="connsiteY2987" fmla="*/ 3415220 h 3415370"/>
              <a:gd name="connsiteX2988" fmla="*/ 2093397 w 7451018"/>
              <a:gd name="connsiteY2988" fmla="*/ 3408518 h 3415370"/>
              <a:gd name="connsiteX2989" fmla="*/ 2057541 w 7451018"/>
              <a:gd name="connsiteY2989" fmla="*/ 3401816 h 3415370"/>
              <a:gd name="connsiteX2990" fmla="*/ 2056268 w 7451018"/>
              <a:gd name="connsiteY2990" fmla="*/ 3408518 h 3415370"/>
              <a:gd name="connsiteX2991" fmla="*/ 1970948 w 7451018"/>
              <a:gd name="connsiteY2991" fmla="*/ 3358051 h 3415370"/>
              <a:gd name="connsiteX2992" fmla="*/ 1977115 w 7451018"/>
              <a:gd name="connsiteY2992" fmla="*/ 3352354 h 3415370"/>
              <a:gd name="connsiteX2993" fmla="*/ 1974367 w 7451018"/>
              <a:gd name="connsiteY2993" fmla="*/ 3348199 h 3415370"/>
              <a:gd name="connsiteX2994" fmla="*/ 1969877 w 7451018"/>
              <a:gd name="connsiteY2994" fmla="*/ 3353359 h 3415370"/>
              <a:gd name="connsiteX2995" fmla="*/ 1957813 w 7451018"/>
              <a:gd name="connsiteY2995" fmla="*/ 3334795 h 3415370"/>
              <a:gd name="connsiteX2996" fmla="*/ 1967531 w 7451018"/>
              <a:gd name="connsiteY2996" fmla="*/ 3338749 h 3415370"/>
              <a:gd name="connsiteX2997" fmla="*/ 1950239 w 7451018"/>
              <a:gd name="connsiteY2997" fmla="*/ 3301284 h 3415370"/>
              <a:gd name="connsiteX2998" fmla="*/ 1951111 w 7451018"/>
              <a:gd name="connsiteY2998" fmla="*/ 3294649 h 3415370"/>
              <a:gd name="connsiteX2999" fmla="*/ 1950172 w 7451018"/>
              <a:gd name="connsiteY2999" fmla="*/ 3294314 h 3415370"/>
              <a:gd name="connsiteX3000" fmla="*/ 1950306 w 7451018"/>
              <a:gd name="connsiteY3000" fmla="*/ 3292303 h 3415370"/>
              <a:gd name="connsiteX3001" fmla="*/ 1944140 w 7451018"/>
              <a:gd name="connsiteY3001" fmla="*/ 3268175 h 3415370"/>
              <a:gd name="connsiteX3002" fmla="*/ 1936902 w 7451018"/>
              <a:gd name="connsiteY3002" fmla="*/ 3269314 h 3415370"/>
              <a:gd name="connsiteX3003" fmla="*/ 1944609 w 7451018"/>
              <a:gd name="connsiteY3003" fmla="*/ 3222065 h 3415370"/>
              <a:gd name="connsiteX3004" fmla="*/ 1944877 w 7451018"/>
              <a:gd name="connsiteY3004" fmla="*/ 3222065 h 3415370"/>
              <a:gd name="connsiteX3005" fmla="*/ 1963711 w 7451018"/>
              <a:gd name="connsiteY3005" fmla="*/ 3210068 h 3415370"/>
              <a:gd name="connsiteX3006" fmla="*/ 1963979 w 7451018"/>
              <a:gd name="connsiteY3006" fmla="*/ 3200752 h 3415370"/>
              <a:gd name="connsiteX3007" fmla="*/ 1957008 w 7451018"/>
              <a:gd name="connsiteY3007" fmla="*/ 3161679 h 3415370"/>
              <a:gd name="connsiteX3008" fmla="*/ 1957008 w 7451018"/>
              <a:gd name="connsiteY3008" fmla="*/ 3161612 h 3415370"/>
              <a:gd name="connsiteX3009" fmla="*/ 1957277 w 7451018"/>
              <a:gd name="connsiteY3009" fmla="*/ 3161344 h 3415370"/>
              <a:gd name="connsiteX3010" fmla="*/ 1957745 w 7451018"/>
              <a:gd name="connsiteY3010" fmla="*/ 3160673 h 3415370"/>
              <a:gd name="connsiteX3011" fmla="*/ 1957880 w 7451018"/>
              <a:gd name="connsiteY3011" fmla="*/ 3160539 h 3415370"/>
              <a:gd name="connsiteX3012" fmla="*/ 1957813 w 7451018"/>
              <a:gd name="connsiteY3012" fmla="*/ 3160673 h 3415370"/>
              <a:gd name="connsiteX3013" fmla="*/ 1957277 w 7451018"/>
              <a:gd name="connsiteY3013" fmla="*/ 3161544 h 3415370"/>
              <a:gd name="connsiteX3014" fmla="*/ 1957277 w 7451018"/>
              <a:gd name="connsiteY3014" fmla="*/ 3161612 h 3415370"/>
              <a:gd name="connsiteX3015" fmla="*/ 1962906 w 7451018"/>
              <a:gd name="connsiteY3015" fmla="*/ 3160673 h 3415370"/>
              <a:gd name="connsiteX3016" fmla="*/ 1957075 w 7451018"/>
              <a:gd name="connsiteY3016" fmla="*/ 3155513 h 3415370"/>
              <a:gd name="connsiteX3017" fmla="*/ 1957075 w 7451018"/>
              <a:gd name="connsiteY3017" fmla="*/ 3141237 h 3415370"/>
              <a:gd name="connsiteX3018" fmla="*/ 1957075 w 7451018"/>
              <a:gd name="connsiteY3018" fmla="*/ 3140567 h 3415370"/>
              <a:gd name="connsiteX3019" fmla="*/ 1957075 w 7451018"/>
              <a:gd name="connsiteY3019" fmla="*/ 3140433 h 3415370"/>
              <a:gd name="connsiteX3020" fmla="*/ 1958751 w 7451018"/>
              <a:gd name="connsiteY3020" fmla="*/ 3133731 h 3415370"/>
              <a:gd name="connsiteX3021" fmla="*/ 1959958 w 7451018"/>
              <a:gd name="connsiteY3021" fmla="*/ 3133999 h 3415370"/>
              <a:gd name="connsiteX3022" fmla="*/ 1983884 w 7451018"/>
              <a:gd name="connsiteY3022" fmla="*/ 3135138 h 3415370"/>
              <a:gd name="connsiteX3023" fmla="*/ 1985023 w 7451018"/>
              <a:gd name="connsiteY3023" fmla="*/ 3134267 h 3415370"/>
              <a:gd name="connsiteX3024" fmla="*/ 1997288 w 7451018"/>
              <a:gd name="connsiteY3024" fmla="*/ 3098544 h 3415370"/>
              <a:gd name="connsiteX3025" fmla="*/ 1983951 w 7451018"/>
              <a:gd name="connsiteY3025" fmla="*/ 3094322 h 3415370"/>
              <a:gd name="connsiteX3026" fmla="*/ 1990586 w 7451018"/>
              <a:gd name="connsiteY3026" fmla="*/ 3100555 h 3415370"/>
              <a:gd name="connsiteX3027" fmla="*/ 1970480 w 7451018"/>
              <a:gd name="connsiteY3027" fmla="*/ 3081186 h 3415370"/>
              <a:gd name="connsiteX3028" fmla="*/ 1990586 w 7451018"/>
              <a:gd name="connsiteY3028" fmla="*/ 3011752 h 3415370"/>
              <a:gd name="connsiteX3029" fmla="*/ 1977182 w 7451018"/>
              <a:gd name="connsiteY3029" fmla="*/ 2965842 h 3415370"/>
              <a:gd name="connsiteX3030" fmla="*/ 1983884 w 7451018"/>
              <a:gd name="connsiteY3030" fmla="*/ 2952706 h 3415370"/>
              <a:gd name="connsiteX3031" fmla="*/ 1987838 w 7451018"/>
              <a:gd name="connsiteY3031" fmla="*/ 2959542 h 3415370"/>
              <a:gd name="connsiteX3032" fmla="*/ 2003990 w 7451018"/>
              <a:gd name="connsiteY3032" fmla="*/ 2923016 h 3415370"/>
              <a:gd name="connsiteX3033" fmla="*/ 2020076 w 7451018"/>
              <a:gd name="connsiteY3033" fmla="*/ 2872415 h 3415370"/>
              <a:gd name="connsiteX3034" fmla="*/ 2024097 w 7451018"/>
              <a:gd name="connsiteY3034" fmla="*/ 2853782 h 3415370"/>
              <a:gd name="connsiteX3035" fmla="*/ 2030799 w 7451018"/>
              <a:gd name="connsiteY3035" fmla="*/ 2774162 h 3415370"/>
              <a:gd name="connsiteX3036" fmla="*/ 2022690 w 7451018"/>
              <a:gd name="connsiteY3036" fmla="*/ 2758479 h 3415370"/>
              <a:gd name="connsiteX3037" fmla="*/ 2044204 w 7451018"/>
              <a:gd name="connsiteY3037" fmla="*/ 2684621 h 3415370"/>
              <a:gd name="connsiteX3038" fmla="*/ 2045142 w 7451018"/>
              <a:gd name="connsiteY3038" fmla="*/ 2671351 h 3415370"/>
              <a:gd name="connsiteX3039" fmla="*/ 2050906 w 7451018"/>
              <a:gd name="connsiteY3039" fmla="*/ 2500916 h 3415370"/>
              <a:gd name="connsiteX3040" fmla="*/ 2003990 w 7451018"/>
              <a:gd name="connsiteY3040" fmla="*/ 2461239 h 3415370"/>
              <a:gd name="connsiteX3041" fmla="*/ 1984688 w 7451018"/>
              <a:gd name="connsiteY3041" fmla="*/ 2450248 h 3415370"/>
              <a:gd name="connsiteX3042" fmla="*/ 1943671 w 7451018"/>
              <a:gd name="connsiteY3042" fmla="*/ 2414458 h 3415370"/>
              <a:gd name="connsiteX3043" fmla="*/ 1903458 w 7451018"/>
              <a:gd name="connsiteY3043" fmla="*/ 2345024 h 3415370"/>
              <a:gd name="connsiteX3044" fmla="*/ 1864585 w 7451018"/>
              <a:gd name="connsiteY3044" fmla="*/ 2249184 h 3415370"/>
              <a:gd name="connsiteX3045" fmla="*/ 1830605 w 7451018"/>
              <a:gd name="connsiteY3045" fmla="*/ 2202537 h 3415370"/>
              <a:gd name="connsiteX3046" fmla="*/ 1822965 w 7451018"/>
              <a:gd name="connsiteY3046" fmla="*/ 2148585 h 3415370"/>
              <a:gd name="connsiteX3047" fmla="*/ 1843071 w 7451018"/>
              <a:gd name="connsiteY3047" fmla="*/ 2126669 h 3415370"/>
              <a:gd name="connsiteX3048" fmla="*/ 1847829 w 7451018"/>
              <a:gd name="connsiteY3048" fmla="*/ 2123117 h 3415370"/>
              <a:gd name="connsiteX3049" fmla="*/ 1843071 w 7451018"/>
              <a:gd name="connsiteY3049" fmla="*/ 2123117 h 3415370"/>
              <a:gd name="connsiteX3050" fmla="*/ 1822965 w 7451018"/>
              <a:gd name="connsiteY3050" fmla="*/ 2101536 h 3415370"/>
              <a:gd name="connsiteX3051" fmla="*/ 1836369 w 7451018"/>
              <a:gd name="connsiteY3051" fmla="*/ 2068762 h 3415370"/>
              <a:gd name="connsiteX3052" fmla="*/ 1849774 w 7451018"/>
              <a:gd name="connsiteY3052" fmla="*/ 2044233 h 3415370"/>
              <a:gd name="connsiteX3053" fmla="*/ 1843071 w 7451018"/>
              <a:gd name="connsiteY3053" fmla="*/ 2029019 h 3415370"/>
              <a:gd name="connsiteX3054" fmla="*/ 1865121 w 7451018"/>
              <a:gd name="connsiteY3054" fmla="*/ 2021378 h 3415370"/>
              <a:gd name="connsiteX3055" fmla="*/ 1870282 w 7451018"/>
              <a:gd name="connsiteY3055" fmla="*/ 2014676 h 3415370"/>
              <a:gd name="connsiteX3056" fmla="*/ 1895147 w 7451018"/>
              <a:gd name="connsiteY3056" fmla="*/ 1977948 h 3415370"/>
              <a:gd name="connsiteX3057" fmla="*/ 1896689 w 7451018"/>
              <a:gd name="connsiteY3057" fmla="*/ 1914815 h 3415370"/>
              <a:gd name="connsiteX3058" fmla="*/ 1896689 w 7451018"/>
              <a:gd name="connsiteY3058" fmla="*/ 1893368 h 3415370"/>
              <a:gd name="connsiteX3059" fmla="*/ 1903391 w 7451018"/>
              <a:gd name="connsiteY3059" fmla="*/ 1894038 h 3415370"/>
              <a:gd name="connsiteX3060" fmla="*/ 1876582 w 7451018"/>
              <a:gd name="connsiteY3060" fmla="*/ 1849536 h 3415370"/>
              <a:gd name="connsiteX3061" fmla="*/ 1883284 w 7451018"/>
              <a:gd name="connsiteY3061" fmla="*/ 1847793 h 3415370"/>
              <a:gd name="connsiteX3062" fmla="*/ 1863580 w 7451018"/>
              <a:gd name="connsiteY3062" fmla="*/ 1828290 h 3415370"/>
              <a:gd name="connsiteX3063" fmla="*/ 1857615 w 7451018"/>
              <a:gd name="connsiteY3063" fmla="*/ 1840421 h 3415370"/>
              <a:gd name="connsiteX3064" fmla="*/ 1842468 w 7451018"/>
              <a:gd name="connsiteY3064" fmla="*/ 1847056 h 3415370"/>
              <a:gd name="connsiteX3065" fmla="*/ 1842066 w 7451018"/>
              <a:gd name="connsiteY3065" fmla="*/ 1847123 h 3415370"/>
              <a:gd name="connsiteX3066" fmla="*/ 1841463 w 7451018"/>
              <a:gd name="connsiteY3066" fmla="*/ 1872457 h 3415370"/>
              <a:gd name="connsiteX3067" fmla="*/ 1816128 w 7451018"/>
              <a:gd name="connsiteY3067" fmla="*/ 1860527 h 3415370"/>
              <a:gd name="connsiteX3068" fmla="*/ 1816178 w 7451018"/>
              <a:gd name="connsiteY3068" fmla="*/ 1867858 h 3415370"/>
              <a:gd name="connsiteX3069" fmla="*/ 1816144 w 7451018"/>
              <a:gd name="connsiteY3069" fmla="*/ 1871980 h 3415370"/>
              <a:gd name="connsiteX3070" fmla="*/ 1810842 w 7451018"/>
              <a:gd name="connsiteY3070" fmla="*/ 1864180 h 3415370"/>
              <a:gd name="connsiteX3071" fmla="*/ 1816195 w 7451018"/>
              <a:gd name="connsiteY3071" fmla="*/ 1854697 h 3415370"/>
              <a:gd name="connsiteX3072" fmla="*/ 1813850 w 7451018"/>
              <a:gd name="connsiteY3072" fmla="*/ 1854227 h 3415370"/>
              <a:gd name="connsiteX3073" fmla="*/ 1807215 w 7451018"/>
              <a:gd name="connsiteY3073" fmla="*/ 1848396 h 3415370"/>
              <a:gd name="connsiteX3074" fmla="*/ 1809493 w 7451018"/>
              <a:gd name="connsiteY3074" fmla="*/ 1854629 h 3415370"/>
              <a:gd name="connsiteX3075" fmla="*/ 1802121 w 7451018"/>
              <a:gd name="connsiteY3075" fmla="*/ 1853356 h 3415370"/>
              <a:gd name="connsiteX3076" fmla="*/ 1796826 w 7451018"/>
              <a:gd name="connsiteY3076" fmla="*/ 1847123 h 3415370"/>
              <a:gd name="connsiteX3077" fmla="*/ 1789386 w 7451018"/>
              <a:gd name="connsiteY3077" fmla="*/ 1847123 h 3415370"/>
              <a:gd name="connsiteX3078" fmla="*/ 1788833 w 7451018"/>
              <a:gd name="connsiteY3078" fmla="*/ 1851076 h 3415370"/>
              <a:gd name="connsiteX3079" fmla="*/ 1784762 w 7451018"/>
              <a:gd name="connsiteY3079" fmla="*/ 1847123 h 3415370"/>
              <a:gd name="connsiteX3080" fmla="*/ 1768811 w 7451018"/>
              <a:gd name="connsiteY3080" fmla="*/ 1833853 h 3415370"/>
              <a:gd name="connsiteX3081" fmla="*/ 1768543 w 7451018"/>
              <a:gd name="connsiteY3081" fmla="*/ 1833518 h 3415370"/>
              <a:gd name="connsiteX3082" fmla="*/ 1749040 w 7451018"/>
              <a:gd name="connsiteY3082" fmla="*/ 1806978 h 3415370"/>
              <a:gd name="connsiteX3083" fmla="*/ 1742739 w 7451018"/>
              <a:gd name="connsiteY3083" fmla="*/ 1820382 h 3415370"/>
              <a:gd name="connsiteX3084" fmla="*/ 1737579 w 7451018"/>
              <a:gd name="connsiteY3084" fmla="*/ 1806978 h 3415370"/>
              <a:gd name="connsiteX3085" fmla="*/ 1728665 w 7451018"/>
              <a:gd name="connsiteY3085" fmla="*/ 1786871 h 3415370"/>
              <a:gd name="connsiteX3086" fmla="*/ 1729603 w 7451018"/>
              <a:gd name="connsiteY3086" fmla="*/ 1787273 h 3415370"/>
              <a:gd name="connsiteX3087" fmla="*/ 1729938 w 7451018"/>
              <a:gd name="connsiteY3087" fmla="*/ 1787073 h 3415370"/>
              <a:gd name="connsiteX3088" fmla="*/ 1722432 w 7451018"/>
              <a:gd name="connsiteY3088" fmla="*/ 1781308 h 3415370"/>
              <a:gd name="connsiteX3089" fmla="*/ 1722432 w 7451018"/>
              <a:gd name="connsiteY3089" fmla="*/ 1766765 h 3415370"/>
              <a:gd name="connsiteX3090" fmla="*/ 1688385 w 7451018"/>
              <a:gd name="connsiteY3090" fmla="*/ 1726552 h 3415370"/>
              <a:gd name="connsiteX3091" fmla="*/ 1626459 w 7451018"/>
              <a:gd name="connsiteY3091" fmla="*/ 1706446 h 3415370"/>
              <a:gd name="connsiteX3092" fmla="*/ 1582627 w 7451018"/>
              <a:gd name="connsiteY3092" fmla="*/ 1681446 h 3415370"/>
              <a:gd name="connsiteX3093" fmla="*/ 1491411 w 7451018"/>
              <a:gd name="connsiteY3093" fmla="*/ 1659530 h 3415370"/>
              <a:gd name="connsiteX3094" fmla="*/ 1401602 w 7451018"/>
              <a:gd name="connsiteY3094" fmla="*/ 1619318 h 3415370"/>
              <a:gd name="connsiteX3095" fmla="*/ 1322718 w 7451018"/>
              <a:gd name="connsiteY3095" fmla="*/ 1545594 h 3415370"/>
              <a:gd name="connsiteX3096" fmla="*/ 1320540 w 7451018"/>
              <a:gd name="connsiteY3096" fmla="*/ 1542235 h 3415370"/>
              <a:gd name="connsiteX3097" fmla="*/ 1319129 w 7451018"/>
              <a:gd name="connsiteY3097" fmla="*/ 1538999 h 3415370"/>
              <a:gd name="connsiteX3098" fmla="*/ 1318965 w 7451018"/>
              <a:gd name="connsiteY3098" fmla="*/ 1538624 h 3415370"/>
              <a:gd name="connsiteX3099" fmla="*/ 1321780 w 7451018"/>
              <a:gd name="connsiteY3099" fmla="*/ 1532860 h 3415370"/>
              <a:gd name="connsiteX3100" fmla="*/ 1321926 w 7451018"/>
              <a:gd name="connsiteY3100" fmla="*/ 1532820 h 3415370"/>
              <a:gd name="connsiteX3101" fmla="*/ 1326940 w 7451018"/>
              <a:gd name="connsiteY3101" fmla="*/ 1531453 h 3415370"/>
              <a:gd name="connsiteX3102" fmla="*/ 1326940 w 7451018"/>
              <a:gd name="connsiteY3102" fmla="*/ 1524348 h 3415370"/>
              <a:gd name="connsiteX3103" fmla="*/ 1266622 w 7451018"/>
              <a:gd name="connsiteY3103" fmla="*/ 1437824 h 3415370"/>
              <a:gd name="connsiteX3104" fmla="*/ 1239210 w 7451018"/>
              <a:gd name="connsiteY3104" fmla="*/ 1425157 h 3415370"/>
              <a:gd name="connsiteX3105" fmla="*/ 1210995 w 7451018"/>
              <a:gd name="connsiteY3105" fmla="*/ 1364972 h 3415370"/>
              <a:gd name="connsiteX3106" fmla="*/ 1209856 w 7451018"/>
              <a:gd name="connsiteY3106" fmla="*/ 1372009 h 3415370"/>
              <a:gd name="connsiteX3107" fmla="*/ 1198663 w 7451018"/>
              <a:gd name="connsiteY3107" fmla="*/ 1365910 h 3415370"/>
              <a:gd name="connsiteX3108" fmla="*/ 1197792 w 7451018"/>
              <a:gd name="connsiteY3108" fmla="*/ 1365910 h 3415370"/>
              <a:gd name="connsiteX3109" fmla="*/ 1192966 w 7451018"/>
              <a:gd name="connsiteY3109" fmla="*/ 1356862 h 3415370"/>
              <a:gd name="connsiteX3110" fmla="*/ 1172859 w 7451018"/>
              <a:gd name="connsiteY3110" fmla="*/ 1332735 h 3415370"/>
              <a:gd name="connsiteX3111" fmla="*/ 1161733 w 7451018"/>
              <a:gd name="connsiteY3111" fmla="*/ 1284278 h 3415370"/>
              <a:gd name="connsiteX3112" fmla="*/ 1151211 w 7451018"/>
              <a:gd name="connsiteY3112" fmla="*/ 1284278 h 3415370"/>
              <a:gd name="connsiteX3113" fmla="*/ 1131104 w 7451018"/>
              <a:gd name="connsiteY3113" fmla="*/ 1270874 h 3415370"/>
              <a:gd name="connsiteX3114" fmla="*/ 1132713 w 7451018"/>
              <a:gd name="connsiteY3114" fmla="*/ 1312226 h 3415370"/>
              <a:gd name="connsiteX3115" fmla="*/ 1152820 w 7451018"/>
              <a:gd name="connsiteY3115" fmla="*/ 1327708 h 3415370"/>
              <a:gd name="connsiteX3116" fmla="*/ 1166224 w 7451018"/>
              <a:gd name="connsiteY3116" fmla="*/ 1337828 h 3415370"/>
              <a:gd name="connsiteX3117" fmla="*/ 1165823 w 7451018"/>
              <a:gd name="connsiteY3117" fmla="*/ 1337832 h 3415370"/>
              <a:gd name="connsiteX3118" fmla="*/ 1165822 w 7451018"/>
              <a:gd name="connsiteY3118" fmla="*/ 1337828 h 3415370"/>
              <a:gd name="connsiteX3119" fmla="*/ 1165815 w 7451018"/>
              <a:gd name="connsiteY3119" fmla="*/ 1337832 h 3415370"/>
              <a:gd name="connsiteX3120" fmla="*/ 1158986 w 7451018"/>
              <a:gd name="connsiteY3120" fmla="*/ 1337895 h 3415370"/>
              <a:gd name="connsiteX3121" fmla="*/ 1158383 w 7451018"/>
              <a:gd name="connsiteY3121" fmla="*/ 1338297 h 3415370"/>
              <a:gd name="connsiteX3122" fmla="*/ 1159455 w 7451018"/>
              <a:gd name="connsiteY3122" fmla="*/ 1341782 h 3415370"/>
              <a:gd name="connsiteX3123" fmla="*/ 1165815 w 7451018"/>
              <a:gd name="connsiteY3123" fmla="*/ 1337832 h 3415370"/>
              <a:gd name="connsiteX3124" fmla="*/ 1165823 w 7451018"/>
              <a:gd name="connsiteY3124" fmla="*/ 1337832 h 3415370"/>
              <a:gd name="connsiteX3125" fmla="*/ 1168818 w 7451018"/>
              <a:gd name="connsiteY3125" fmla="*/ 1347239 h 3415370"/>
              <a:gd name="connsiteX3126" fmla="*/ 1198931 w 7451018"/>
              <a:gd name="connsiteY3126" fmla="*/ 1404447 h 3415370"/>
              <a:gd name="connsiteX3127" fmla="*/ 1205499 w 7451018"/>
              <a:gd name="connsiteY3127" fmla="*/ 1412892 h 3415370"/>
              <a:gd name="connsiteX3128" fmla="*/ 1211598 w 7451018"/>
              <a:gd name="connsiteY3128" fmla="*/ 1431658 h 3415370"/>
              <a:gd name="connsiteX3129" fmla="*/ 1213005 w 7451018"/>
              <a:gd name="connsiteY3129" fmla="*/ 1452904 h 3415370"/>
              <a:gd name="connsiteX3130" fmla="*/ 1219573 w 7451018"/>
              <a:gd name="connsiteY3130" fmla="*/ 1451697 h 3415370"/>
              <a:gd name="connsiteX3131" fmla="*/ 1219707 w 7451018"/>
              <a:gd name="connsiteY3131" fmla="*/ 1445799 h 3415370"/>
              <a:gd name="connsiteX3132" fmla="*/ 1231436 w 7451018"/>
              <a:gd name="connsiteY3132" fmla="*/ 1491910 h 3415370"/>
              <a:gd name="connsiteX3133" fmla="*/ 1193703 w 7451018"/>
              <a:gd name="connsiteY3133" fmla="*/ 1451697 h 3415370"/>
              <a:gd name="connsiteX3134" fmla="*/ 1192564 w 7451018"/>
              <a:gd name="connsiteY3134" fmla="*/ 1458399 h 3415370"/>
              <a:gd name="connsiteX3135" fmla="*/ 1179494 w 7451018"/>
              <a:gd name="connsiteY3135" fmla="*/ 1409071 h 3415370"/>
              <a:gd name="connsiteX3136" fmla="*/ 1152685 w 7451018"/>
              <a:gd name="connsiteY3136" fmla="*/ 1391378 h 3415370"/>
              <a:gd name="connsiteX3137" fmla="*/ 1154562 w 7451018"/>
              <a:gd name="connsiteY3137" fmla="*/ 1398080 h 3415370"/>
              <a:gd name="connsiteX3138" fmla="*/ 1119174 w 7451018"/>
              <a:gd name="connsiteY3138" fmla="*/ 1371271 h 3415370"/>
              <a:gd name="connsiteX3139" fmla="*/ 1112740 w 7451018"/>
              <a:gd name="connsiteY3139" fmla="*/ 1360347 h 3415370"/>
              <a:gd name="connsiteX3140" fmla="*/ 1119375 w 7451018"/>
              <a:gd name="connsiteY3140" fmla="*/ 1353645 h 3415370"/>
              <a:gd name="connsiteX3141" fmla="*/ 1132646 w 7451018"/>
              <a:gd name="connsiteY3141" fmla="*/ 1343324 h 3415370"/>
              <a:gd name="connsiteX3142" fmla="*/ 1099135 w 7451018"/>
              <a:gd name="connsiteY3142" fmla="*/ 1306060 h 3415370"/>
              <a:gd name="connsiteX3143" fmla="*/ 1085797 w 7451018"/>
              <a:gd name="connsiteY3143" fmla="*/ 1270740 h 3415370"/>
              <a:gd name="connsiteX3144" fmla="*/ 1072326 w 7451018"/>
              <a:gd name="connsiteY3144" fmla="*/ 1254051 h 3415370"/>
              <a:gd name="connsiteX3145" fmla="*/ 1077734 w 7451018"/>
              <a:gd name="connsiteY3145" fmla="*/ 1250646 h 3415370"/>
              <a:gd name="connsiteX3146" fmla="*/ 1077822 w 7451018"/>
              <a:gd name="connsiteY3146" fmla="*/ 1250740 h 3415370"/>
              <a:gd name="connsiteX3147" fmla="*/ 1078919 w 7451018"/>
              <a:gd name="connsiteY3147" fmla="*/ 1252493 h 3415370"/>
              <a:gd name="connsiteX3148" fmla="*/ 1079028 w 7451018"/>
              <a:gd name="connsiteY3148" fmla="*/ 1252041 h 3415370"/>
              <a:gd name="connsiteX3149" fmla="*/ 1077822 w 7451018"/>
              <a:gd name="connsiteY3149" fmla="*/ 1250740 h 3415370"/>
              <a:gd name="connsiteX3150" fmla="*/ 1077755 w 7451018"/>
              <a:gd name="connsiteY3150" fmla="*/ 1250633 h 3415370"/>
              <a:gd name="connsiteX3151" fmla="*/ 1077734 w 7451018"/>
              <a:gd name="connsiteY3151" fmla="*/ 1250646 h 3415370"/>
              <a:gd name="connsiteX3152" fmla="*/ 1049505 w 7451018"/>
              <a:gd name="connsiteY3152" fmla="*/ 1220206 h 3415370"/>
              <a:gd name="connsiteX3153" fmla="*/ 1027393 w 7451018"/>
              <a:gd name="connsiteY3153" fmla="*/ 1214162 h 3415370"/>
              <a:gd name="connsiteX3154" fmla="*/ 1026307 w 7451018"/>
              <a:gd name="connsiteY3154" fmla="*/ 1213654 h 3415370"/>
              <a:gd name="connsiteX3155" fmla="*/ 1026047 w 7451018"/>
              <a:gd name="connsiteY3155" fmla="*/ 1213794 h 3415370"/>
              <a:gd name="connsiteX3156" fmla="*/ 1013950 w 7451018"/>
              <a:gd name="connsiteY3156" fmla="*/ 1210488 h 3415370"/>
              <a:gd name="connsiteX3157" fmla="*/ 1019848 w 7451018"/>
              <a:gd name="connsiteY3157" fmla="*/ 1217123 h 3415370"/>
              <a:gd name="connsiteX3158" fmla="*/ 1026047 w 7451018"/>
              <a:gd name="connsiteY3158" fmla="*/ 1213794 h 3415370"/>
              <a:gd name="connsiteX3159" fmla="*/ 1027393 w 7451018"/>
              <a:gd name="connsiteY3159" fmla="*/ 1214162 h 3415370"/>
              <a:gd name="connsiteX3160" fmla="*/ 1033722 w 7451018"/>
              <a:gd name="connsiteY3160" fmla="*/ 1217123 h 3415370"/>
              <a:gd name="connsiteX3161" fmla="*/ 1019580 w 7451018"/>
              <a:gd name="connsiteY3161" fmla="*/ 1223624 h 3415370"/>
              <a:gd name="connsiteX3162" fmla="*/ 1012007 w 7451018"/>
              <a:gd name="connsiteY3162" fmla="*/ 1217123 h 3415370"/>
              <a:gd name="connsiteX3163" fmla="*/ 1012007 w 7451018"/>
              <a:gd name="connsiteY3163" fmla="*/ 1210420 h 3415370"/>
              <a:gd name="connsiteX3164" fmla="*/ 1012141 w 7451018"/>
              <a:gd name="connsiteY3164" fmla="*/ 1210420 h 3415370"/>
              <a:gd name="connsiteX3165" fmla="*/ 999742 w 7451018"/>
              <a:gd name="connsiteY3165" fmla="*/ 1183612 h 3415370"/>
              <a:gd name="connsiteX3166" fmla="*/ 979299 w 7451018"/>
              <a:gd name="connsiteY3166" fmla="*/ 1143399 h 3415370"/>
              <a:gd name="connsiteX3167" fmla="*/ 965092 w 7451018"/>
              <a:gd name="connsiteY3167" fmla="*/ 1136831 h 3415370"/>
              <a:gd name="connsiteX3168" fmla="*/ 971794 w 7451018"/>
              <a:gd name="connsiteY3168" fmla="*/ 1135692 h 3415370"/>
              <a:gd name="connsiteX3169" fmla="*/ 959931 w 7451018"/>
              <a:gd name="connsiteY3169" fmla="*/ 1123360 h 3415370"/>
              <a:gd name="connsiteX3170" fmla="*/ 959731 w 7451018"/>
              <a:gd name="connsiteY3170" fmla="*/ 1123427 h 3415370"/>
              <a:gd name="connsiteX3171" fmla="*/ 959731 w 7451018"/>
              <a:gd name="connsiteY3171" fmla="*/ 1123360 h 3415370"/>
              <a:gd name="connsiteX3172" fmla="*/ 959731 w 7451018"/>
              <a:gd name="connsiteY3172" fmla="*/ 1123293 h 3415370"/>
              <a:gd name="connsiteX3173" fmla="*/ 959060 w 7451018"/>
              <a:gd name="connsiteY3173" fmla="*/ 1123226 h 3415370"/>
              <a:gd name="connsiteX3174" fmla="*/ 959731 w 7451018"/>
              <a:gd name="connsiteY3174" fmla="*/ 1123360 h 3415370"/>
              <a:gd name="connsiteX3175" fmla="*/ 958524 w 7451018"/>
              <a:gd name="connsiteY3175" fmla="*/ 1123092 h 3415370"/>
              <a:gd name="connsiteX3176" fmla="*/ 951688 w 7451018"/>
              <a:gd name="connsiteY3176" fmla="*/ 1111229 h 3415370"/>
              <a:gd name="connsiteX3177" fmla="*/ 931581 w 7451018"/>
              <a:gd name="connsiteY3177" fmla="*/ 984760 h 3415370"/>
              <a:gd name="connsiteX3178" fmla="*/ 931581 w 7451018"/>
              <a:gd name="connsiteY3178" fmla="*/ 893008 h 3415370"/>
              <a:gd name="connsiteX3179" fmla="*/ 934664 w 7451018"/>
              <a:gd name="connsiteY3179" fmla="*/ 864256 h 3415370"/>
              <a:gd name="connsiteX3180" fmla="*/ 873071 w 7451018"/>
              <a:gd name="connsiteY3180" fmla="*/ 828265 h 3415370"/>
              <a:gd name="connsiteX3181" fmla="*/ 852362 w 7451018"/>
              <a:gd name="connsiteY3181" fmla="*/ 814861 h 3415370"/>
              <a:gd name="connsiteX3182" fmla="*/ 844186 w 7451018"/>
              <a:gd name="connsiteY3182" fmla="*/ 813856 h 3415370"/>
              <a:gd name="connsiteX3183" fmla="*/ 845459 w 7451018"/>
              <a:gd name="connsiteY3183" fmla="*/ 808159 h 3415370"/>
              <a:gd name="connsiteX3184" fmla="*/ 844454 w 7451018"/>
              <a:gd name="connsiteY3184" fmla="*/ 806216 h 3415370"/>
              <a:gd name="connsiteX3185" fmla="*/ 831049 w 7451018"/>
              <a:gd name="connsiteY3185" fmla="*/ 805277 h 3415370"/>
              <a:gd name="connsiteX3186" fmla="*/ 851156 w 7451018"/>
              <a:gd name="connsiteY3186" fmla="*/ 788991 h 3415370"/>
              <a:gd name="connsiteX3187" fmla="*/ 844454 w 7451018"/>
              <a:gd name="connsiteY3187" fmla="*/ 778670 h 3415370"/>
              <a:gd name="connsiteX3188" fmla="*/ 837752 w 7451018"/>
              <a:gd name="connsiteY3188" fmla="*/ 764461 h 3415370"/>
              <a:gd name="connsiteX3189" fmla="*/ 830782 w 7451018"/>
              <a:gd name="connsiteY3189" fmla="*/ 767946 h 3415370"/>
              <a:gd name="connsiteX3190" fmla="*/ 830713 w 7451018"/>
              <a:gd name="connsiteY3190" fmla="*/ 767544 h 3415370"/>
              <a:gd name="connsiteX3191" fmla="*/ 824748 w 7451018"/>
              <a:gd name="connsiteY3191" fmla="*/ 767946 h 3415370"/>
              <a:gd name="connsiteX3192" fmla="*/ 824882 w 7451018"/>
              <a:gd name="connsiteY3192" fmla="*/ 754542 h 3415370"/>
              <a:gd name="connsiteX3193" fmla="*/ 800687 w 7451018"/>
              <a:gd name="connsiteY3193" fmla="*/ 734436 h 3415370"/>
              <a:gd name="connsiteX3194" fmla="*/ 790836 w 7451018"/>
              <a:gd name="connsiteY3194" fmla="*/ 722707 h 3415370"/>
              <a:gd name="connsiteX3195" fmla="*/ 797537 w 7451018"/>
              <a:gd name="connsiteY3195" fmla="*/ 721634 h 3415370"/>
              <a:gd name="connsiteX3196" fmla="*/ 789294 w 7451018"/>
              <a:gd name="connsiteY3196" fmla="*/ 714329 h 3415370"/>
              <a:gd name="connsiteX3197" fmla="*/ 790836 w 7451018"/>
              <a:gd name="connsiteY3197" fmla="*/ 701260 h 3415370"/>
              <a:gd name="connsiteX3198" fmla="*/ 770729 w 7451018"/>
              <a:gd name="connsiteY3198" fmla="*/ 698177 h 3415370"/>
              <a:gd name="connsiteX3199" fmla="*/ 771198 w 7451018"/>
              <a:gd name="connsiteY3199" fmla="*/ 714329 h 3415370"/>
              <a:gd name="connsiteX3200" fmla="*/ 757325 w 7451018"/>
              <a:gd name="connsiteY3200" fmla="*/ 707627 h 3415370"/>
              <a:gd name="connsiteX3201" fmla="*/ 757392 w 7451018"/>
              <a:gd name="connsiteY3201" fmla="*/ 714396 h 3415370"/>
              <a:gd name="connsiteX3202" fmla="*/ 753036 w 7451018"/>
              <a:gd name="connsiteY3202" fmla="*/ 714463 h 3415370"/>
              <a:gd name="connsiteX3203" fmla="*/ 750623 w 7451018"/>
              <a:gd name="connsiteY3203" fmla="*/ 706688 h 3415370"/>
              <a:gd name="connsiteX3204" fmla="*/ 730516 w 7451018"/>
              <a:gd name="connsiteY3204" fmla="*/ 679478 h 3415370"/>
              <a:gd name="connsiteX3205" fmla="*/ 722810 w 7451018"/>
              <a:gd name="connsiteY3205" fmla="*/ 682025 h 3415370"/>
              <a:gd name="connsiteX3206" fmla="*/ 721937 w 7451018"/>
              <a:gd name="connsiteY3206" fmla="*/ 682025 h 3415370"/>
              <a:gd name="connsiteX3207" fmla="*/ 719458 w 7451018"/>
              <a:gd name="connsiteY3207" fmla="*/ 663728 h 3415370"/>
              <a:gd name="connsiteX3208" fmla="*/ 717146 w 7451018"/>
              <a:gd name="connsiteY3208" fmla="*/ 674100 h 3415370"/>
              <a:gd name="connsiteX3209" fmla="*/ 709371 w 7451018"/>
              <a:gd name="connsiteY3209" fmla="*/ 670213 h 3415370"/>
              <a:gd name="connsiteX3210" fmla="*/ 703775 w 7451018"/>
              <a:gd name="connsiteY3210" fmla="*/ 667414 h 3415370"/>
              <a:gd name="connsiteX3211" fmla="*/ 696938 w 7451018"/>
              <a:gd name="connsiteY3211" fmla="*/ 660712 h 3415370"/>
              <a:gd name="connsiteX3212" fmla="*/ 698034 w 7451018"/>
              <a:gd name="connsiteY3212" fmla="*/ 654459 h 3415370"/>
              <a:gd name="connsiteX3213" fmla="*/ 697541 w 7451018"/>
              <a:gd name="connsiteY3213" fmla="*/ 654345 h 3415370"/>
              <a:gd name="connsiteX3214" fmla="*/ 698054 w 7451018"/>
              <a:gd name="connsiteY3214" fmla="*/ 654345 h 3415370"/>
              <a:gd name="connsiteX3215" fmla="*/ 698078 w 7451018"/>
              <a:gd name="connsiteY3215" fmla="*/ 654211 h 3415370"/>
              <a:gd name="connsiteX3216" fmla="*/ 698949 w 7451018"/>
              <a:gd name="connsiteY3216" fmla="*/ 654010 h 3415370"/>
              <a:gd name="connsiteX3217" fmla="*/ 698278 w 7451018"/>
              <a:gd name="connsiteY3217" fmla="*/ 654010 h 3415370"/>
              <a:gd name="connsiteX3218" fmla="*/ 698748 w 7451018"/>
              <a:gd name="connsiteY3218" fmla="*/ 653675 h 3415370"/>
              <a:gd name="connsiteX3219" fmla="*/ 697072 w 7451018"/>
              <a:gd name="connsiteY3219" fmla="*/ 653407 h 3415370"/>
              <a:gd name="connsiteX3220" fmla="*/ 697273 w 7451018"/>
              <a:gd name="connsiteY3220" fmla="*/ 654010 h 3415370"/>
              <a:gd name="connsiteX3221" fmla="*/ 690370 w 7451018"/>
              <a:gd name="connsiteY3221" fmla="*/ 654412 h 3415370"/>
              <a:gd name="connsiteX3222" fmla="*/ 679714 w 7451018"/>
              <a:gd name="connsiteY3222" fmla="*/ 633904 h 3415370"/>
              <a:gd name="connsiteX3223" fmla="*/ 651230 w 7451018"/>
              <a:gd name="connsiteY3223" fmla="*/ 613797 h 3415370"/>
              <a:gd name="connsiteX3224" fmla="*/ 608066 w 7451018"/>
              <a:gd name="connsiteY3224" fmla="*/ 593691 h 3415370"/>
              <a:gd name="connsiteX3225" fmla="*/ 611350 w 7451018"/>
              <a:gd name="connsiteY3225" fmla="*/ 586989 h 3415370"/>
              <a:gd name="connsiteX3226" fmla="*/ 610814 w 7451018"/>
              <a:gd name="connsiteY3226" fmla="*/ 586989 h 3415370"/>
              <a:gd name="connsiteX3227" fmla="*/ 610680 w 7451018"/>
              <a:gd name="connsiteY3227" fmla="*/ 587056 h 3415370"/>
              <a:gd name="connsiteX3228" fmla="*/ 509612 w 7451018"/>
              <a:gd name="connsiteY3228" fmla="*/ 587056 h 3415370"/>
              <a:gd name="connsiteX3229" fmla="*/ 511622 w 7451018"/>
              <a:gd name="connsiteY3229" fmla="*/ 580488 h 3415370"/>
              <a:gd name="connsiteX3230" fmla="*/ 463702 w 7451018"/>
              <a:gd name="connsiteY3230" fmla="*/ 572378 h 3415370"/>
              <a:gd name="connsiteX3231" fmla="*/ 473487 w 7451018"/>
              <a:gd name="connsiteY3231" fmla="*/ 564470 h 3415370"/>
              <a:gd name="connsiteX3232" fmla="*/ 453179 w 7451018"/>
              <a:gd name="connsiteY3232" fmla="*/ 560314 h 3415370"/>
              <a:gd name="connsiteX3233" fmla="*/ 449091 w 7451018"/>
              <a:gd name="connsiteY3233" fmla="*/ 573786 h 3415370"/>
              <a:gd name="connsiteX3234" fmla="*/ 462496 w 7451018"/>
              <a:gd name="connsiteY3234" fmla="*/ 574121 h 3415370"/>
              <a:gd name="connsiteX3235" fmla="*/ 440446 w 7451018"/>
              <a:gd name="connsiteY3235" fmla="*/ 587391 h 3415370"/>
              <a:gd name="connsiteX3236" fmla="*/ 442389 w 7451018"/>
              <a:gd name="connsiteY3236" fmla="*/ 581024 h 3415370"/>
              <a:gd name="connsiteX3237" fmla="*/ 425768 w 7451018"/>
              <a:gd name="connsiteY3237" fmla="*/ 588329 h 3415370"/>
              <a:gd name="connsiteX3238" fmla="*/ 399830 w 7451018"/>
              <a:gd name="connsiteY3238" fmla="*/ 588329 h 3415370"/>
              <a:gd name="connsiteX3239" fmla="*/ 388571 w 7451018"/>
              <a:gd name="connsiteY3239" fmla="*/ 601130 h 3415370"/>
              <a:gd name="connsiteX3240" fmla="*/ 388705 w 7451018"/>
              <a:gd name="connsiteY3240" fmla="*/ 593825 h 3415370"/>
              <a:gd name="connsiteX3241" fmla="*/ 355194 w 7451018"/>
              <a:gd name="connsiteY3241" fmla="*/ 601532 h 3415370"/>
              <a:gd name="connsiteX3242" fmla="*/ 355194 w 7451018"/>
              <a:gd name="connsiteY3242" fmla="*/ 593356 h 3415370"/>
              <a:gd name="connsiteX3243" fmla="*/ 364979 w 7451018"/>
              <a:gd name="connsiteY3243" fmla="*/ 593825 h 3415370"/>
              <a:gd name="connsiteX3244" fmla="*/ 365382 w 7451018"/>
              <a:gd name="connsiteY3244" fmla="*/ 587122 h 3415370"/>
              <a:gd name="connsiteX3245" fmla="*/ 355194 w 7451018"/>
              <a:gd name="connsiteY3245" fmla="*/ 587257 h 3415370"/>
              <a:gd name="connsiteX3246" fmla="*/ 367795 w 7451018"/>
              <a:gd name="connsiteY3246" fmla="*/ 560314 h 3415370"/>
              <a:gd name="connsiteX3247" fmla="*/ 388638 w 7451018"/>
              <a:gd name="connsiteY3247" fmla="*/ 553612 h 3415370"/>
              <a:gd name="connsiteX3248" fmla="*/ 356803 w 7451018"/>
              <a:gd name="connsiteY3248" fmla="*/ 566614 h 3415370"/>
              <a:gd name="connsiteX3249" fmla="*/ 361829 w 7451018"/>
              <a:gd name="connsiteY3249" fmla="*/ 566882 h 3415370"/>
              <a:gd name="connsiteX3250" fmla="*/ 361829 w 7451018"/>
              <a:gd name="connsiteY3250" fmla="*/ 571976 h 3415370"/>
              <a:gd name="connsiteX3251" fmla="*/ 354859 w 7451018"/>
              <a:gd name="connsiteY3251" fmla="*/ 573718 h 3415370"/>
              <a:gd name="connsiteX3252" fmla="*/ 352111 w 7451018"/>
              <a:gd name="connsiteY3252" fmla="*/ 567016 h 3415370"/>
              <a:gd name="connsiteX3253" fmla="*/ 335088 w 7451018"/>
              <a:gd name="connsiteY3253" fmla="*/ 585179 h 3415370"/>
              <a:gd name="connsiteX3254" fmla="*/ 328118 w 7451018"/>
              <a:gd name="connsiteY3254" fmla="*/ 593825 h 3415370"/>
              <a:gd name="connsiteX3255" fmla="*/ 326844 w 7451018"/>
              <a:gd name="connsiteY3255" fmla="*/ 592552 h 3415370"/>
              <a:gd name="connsiteX3256" fmla="*/ 321684 w 7451018"/>
              <a:gd name="connsiteY3256" fmla="*/ 593356 h 3415370"/>
              <a:gd name="connsiteX3257" fmla="*/ 321952 w 7451018"/>
              <a:gd name="connsiteY3257" fmla="*/ 593691 h 3415370"/>
              <a:gd name="connsiteX3258" fmla="*/ 314982 w 7451018"/>
              <a:gd name="connsiteY3258" fmla="*/ 593825 h 3415370"/>
              <a:gd name="connsiteX3259" fmla="*/ 316054 w 7451018"/>
              <a:gd name="connsiteY3259" fmla="*/ 599656 h 3415370"/>
              <a:gd name="connsiteX3260" fmla="*/ 335088 w 7451018"/>
              <a:gd name="connsiteY3260" fmla="*/ 606559 h 3415370"/>
              <a:gd name="connsiteX3261" fmla="*/ 328386 w 7451018"/>
              <a:gd name="connsiteY3261" fmla="*/ 614735 h 3415370"/>
              <a:gd name="connsiteX3262" fmla="*/ 297891 w 7451018"/>
              <a:gd name="connsiteY3262" fmla="*/ 634037 h 3415370"/>
              <a:gd name="connsiteX3263" fmla="*/ 296752 w 7451018"/>
              <a:gd name="connsiteY3263" fmla="*/ 627335 h 3415370"/>
              <a:gd name="connsiteX3264" fmla="*/ 268067 w 7451018"/>
              <a:gd name="connsiteY3264" fmla="*/ 652468 h 3415370"/>
              <a:gd name="connsiteX3265" fmla="*/ 255064 w 7451018"/>
              <a:gd name="connsiteY3265" fmla="*/ 658969 h 3415370"/>
              <a:gd name="connsiteX3266" fmla="*/ 254662 w 7451018"/>
              <a:gd name="connsiteY3266" fmla="*/ 658634 h 3415370"/>
              <a:gd name="connsiteX3267" fmla="*/ 251646 w 7451018"/>
              <a:gd name="connsiteY3267" fmla="*/ 660913 h 3415370"/>
              <a:gd name="connsiteX3268" fmla="*/ 254662 w 7451018"/>
              <a:gd name="connsiteY3268" fmla="*/ 665739 h 3415370"/>
              <a:gd name="connsiteX3269" fmla="*/ 241258 w 7451018"/>
              <a:gd name="connsiteY3269" fmla="*/ 664733 h 3415370"/>
              <a:gd name="connsiteX3270" fmla="*/ 234556 w 7451018"/>
              <a:gd name="connsiteY3270" fmla="*/ 667548 h 3415370"/>
              <a:gd name="connsiteX3271" fmla="*/ 241258 w 7451018"/>
              <a:gd name="connsiteY3271" fmla="*/ 671837 h 3415370"/>
              <a:gd name="connsiteX3272" fmla="*/ 234690 w 7451018"/>
              <a:gd name="connsiteY3272" fmla="*/ 671502 h 3415370"/>
              <a:gd name="connsiteX3273" fmla="*/ 234556 w 7451018"/>
              <a:gd name="connsiteY3273" fmla="*/ 674921 h 3415370"/>
              <a:gd name="connsiteX3274" fmla="*/ 213243 w 7451018"/>
              <a:gd name="connsiteY3274" fmla="*/ 687654 h 3415370"/>
              <a:gd name="connsiteX3275" fmla="*/ 214450 w 7451018"/>
              <a:gd name="connsiteY3275" fmla="*/ 680952 h 3415370"/>
              <a:gd name="connsiteX3276" fmla="*/ 194343 w 7451018"/>
              <a:gd name="connsiteY3276" fmla="*/ 689196 h 3415370"/>
              <a:gd name="connsiteX3277" fmla="*/ 194544 w 7451018"/>
              <a:gd name="connsiteY3277" fmla="*/ 684237 h 3415370"/>
              <a:gd name="connsiteX3278" fmla="*/ 189718 w 7451018"/>
              <a:gd name="connsiteY3278" fmla="*/ 687654 h 3415370"/>
              <a:gd name="connsiteX3279" fmla="*/ 202050 w 7451018"/>
              <a:gd name="connsiteY3279" fmla="*/ 694357 h 3415370"/>
              <a:gd name="connsiteX3280" fmla="*/ 207680 w 7451018"/>
              <a:gd name="connsiteY3280" fmla="*/ 701059 h 3415370"/>
              <a:gd name="connsiteX3281" fmla="*/ 208031 w 7451018"/>
              <a:gd name="connsiteY3281" fmla="*/ 701059 h 3415370"/>
              <a:gd name="connsiteX3282" fmla="*/ 208082 w 7451018"/>
              <a:gd name="connsiteY3282" fmla="*/ 701059 h 3415370"/>
              <a:gd name="connsiteX3283" fmla="*/ 207211 w 7451018"/>
              <a:gd name="connsiteY3283" fmla="*/ 707761 h 3415370"/>
              <a:gd name="connsiteX3284" fmla="*/ 202386 w 7451018"/>
              <a:gd name="connsiteY3284" fmla="*/ 707359 h 3415370"/>
              <a:gd name="connsiteX3285" fmla="*/ 194611 w 7451018"/>
              <a:gd name="connsiteY3285" fmla="*/ 701729 h 3415370"/>
              <a:gd name="connsiteX3286" fmla="*/ 180939 w 7451018"/>
              <a:gd name="connsiteY3286" fmla="*/ 705482 h 3415370"/>
              <a:gd name="connsiteX3287" fmla="*/ 188445 w 7451018"/>
              <a:gd name="connsiteY3287" fmla="*/ 694357 h 3415370"/>
              <a:gd name="connsiteX3288" fmla="*/ 173499 w 7451018"/>
              <a:gd name="connsiteY3288" fmla="*/ 701059 h 3415370"/>
              <a:gd name="connsiteX3289" fmla="*/ 174237 w 7451018"/>
              <a:gd name="connsiteY3289" fmla="*/ 693217 h 3415370"/>
              <a:gd name="connsiteX3290" fmla="*/ 166462 w 7451018"/>
              <a:gd name="connsiteY3290" fmla="*/ 694558 h 3415370"/>
              <a:gd name="connsiteX3291" fmla="*/ 159961 w 7451018"/>
              <a:gd name="connsiteY3291" fmla="*/ 699316 h 3415370"/>
              <a:gd name="connsiteX3292" fmla="*/ 152790 w 7451018"/>
              <a:gd name="connsiteY3292" fmla="*/ 707828 h 3415370"/>
              <a:gd name="connsiteX3293" fmla="*/ 148433 w 7451018"/>
              <a:gd name="connsiteY3293" fmla="*/ 701796 h 3415370"/>
              <a:gd name="connsiteX3294" fmla="*/ 141061 w 7451018"/>
              <a:gd name="connsiteY3294" fmla="*/ 713190 h 3415370"/>
              <a:gd name="connsiteX3295" fmla="*/ 140726 w 7451018"/>
              <a:gd name="connsiteY3295" fmla="*/ 714999 h 3415370"/>
              <a:gd name="connsiteX3296" fmla="*/ 140257 w 7451018"/>
              <a:gd name="connsiteY3296" fmla="*/ 713994 h 3415370"/>
              <a:gd name="connsiteX3297" fmla="*/ 140525 w 7451018"/>
              <a:gd name="connsiteY3297" fmla="*/ 713257 h 3415370"/>
              <a:gd name="connsiteX3298" fmla="*/ 142468 w 7451018"/>
              <a:gd name="connsiteY3298" fmla="*/ 708901 h 3415370"/>
              <a:gd name="connsiteX3299" fmla="*/ 143608 w 7451018"/>
              <a:gd name="connsiteY3299" fmla="*/ 708901 h 3415370"/>
              <a:gd name="connsiteX3300" fmla="*/ 140726 w 7451018"/>
              <a:gd name="connsiteY3300" fmla="*/ 706019 h 3415370"/>
              <a:gd name="connsiteX3301" fmla="*/ 126852 w 7451018"/>
              <a:gd name="connsiteY3301" fmla="*/ 706957 h 3415370"/>
              <a:gd name="connsiteX3302" fmla="*/ 87109 w 7451018"/>
              <a:gd name="connsiteY3302" fmla="*/ 715133 h 3415370"/>
              <a:gd name="connsiteX3303" fmla="*/ 117403 w 7451018"/>
              <a:gd name="connsiteY3303" fmla="*/ 700925 h 3415370"/>
              <a:gd name="connsiteX3304" fmla="*/ 177253 w 7451018"/>
              <a:gd name="connsiteY3304" fmla="*/ 680819 h 3415370"/>
              <a:gd name="connsiteX3305" fmla="*/ 247759 w 7451018"/>
              <a:gd name="connsiteY3305" fmla="*/ 613797 h 3415370"/>
              <a:gd name="connsiteX3306" fmla="*/ 220146 w 7451018"/>
              <a:gd name="connsiteY3306" fmla="*/ 613797 h 3415370"/>
              <a:gd name="connsiteX3307" fmla="*/ 221152 w 7451018"/>
              <a:gd name="connsiteY3307" fmla="*/ 607095 h 3415370"/>
              <a:gd name="connsiteX3308" fmla="*/ 188512 w 7451018"/>
              <a:gd name="connsiteY3308" fmla="*/ 607095 h 3415370"/>
              <a:gd name="connsiteX3309" fmla="*/ 187037 w 7451018"/>
              <a:gd name="connsiteY3309" fmla="*/ 613730 h 3415370"/>
              <a:gd name="connsiteX3310" fmla="*/ 181006 w 7451018"/>
              <a:gd name="connsiteY3310" fmla="*/ 614602 h 3415370"/>
              <a:gd name="connsiteX3311" fmla="*/ 181609 w 7451018"/>
              <a:gd name="connsiteY3311" fmla="*/ 607095 h 3415370"/>
              <a:gd name="connsiteX3312" fmla="*/ 145082 w 7451018"/>
              <a:gd name="connsiteY3312" fmla="*/ 613797 h 3415370"/>
              <a:gd name="connsiteX3313" fmla="*/ 153929 w 7451018"/>
              <a:gd name="connsiteY3313" fmla="*/ 606827 h 3415370"/>
              <a:gd name="connsiteX3314" fmla="*/ 88982 w 7451018"/>
              <a:gd name="connsiteY3314" fmla="*/ 580824 h 3415370"/>
              <a:gd name="connsiteX3315" fmla="*/ 76432 w 7451018"/>
              <a:gd name="connsiteY3315" fmla="*/ 567941 h 3415370"/>
              <a:gd name="connsiteX3316" fmla="*/ 76444 w 7451018"/>
              <a:gd name="connsiteY3316" fmla="*/ 568022 h 3415370"/>
              <a:gd name="connsiteX3317" fmla="*/ 74165 w 7451018"/>
              <a:gd name="connsiteY3317" fmla="*/ 567151 h 3415370"/>
              <a:gd name="connsiteX3318" fmla="*/ 76310 w 7451018"/>
              <a:gd name="connsiteY3318" fmla="*/ 567151 h 3415370"/>
              <a:gd name="connsiteX3319" fmla="*/ 76371 w 7451018"/>
              <a:gd name="connsiteY3319" fmla="*/ 567545 h 3415370"/>
              <a:gd name="connsiteX3320" fmla="*/ 85902 w 7451018"/>
              <a:gd name="connsiteY3320" fmla="*/ 560314 h 3415370"/>
              <a:gd name="connsiteX3321" fmla="*/ 66064 w 7451018"/>
              <a:gd name="connsiteY3321" fmla="*/ 528479 h 3415370"/>
              <a:gd name="connsiteX3322" fmla="*/ 66356 w 7451018"/>
              <a:gd name="connsiteY3322" fmla="*/ 528835 h 3415370"/>
              <a:gd name="connsiteX3323" fmla="*/ 68209 w 7451018"/>
              <a:gd name="connsiteY3323" fmla="*/ 531093 h 3415370"/>
              <a:gd name="connsiteX3324" fmla="*/ 87176 w 7451018"/>
              <a:gd name="connsiteY3324" fmla="*/ 519901 h 3415370"/>
              <a:gd name="connsiteX3325" fmla="*/ 126718 w 7451018"/>
              <a:gd name="connsiteY3325" fmla="*/ 506496 h 3415370"/>
              <a:gd name="connsiteX3326" fmla="*/ 139251 w 7451018"/>
              <a:gd name="connsiteY3326" fmla="*/ 493092 h 3415370"/>
              <a:gd name="connsiteX3327" fmla="*/ 141664 w 7451018"/>
              <a:gd name="connsiteY3327" fmla="*/ 486390 h 3415370"/>
              <a:gd name="connsiteX3328" fmla="*/ 174304 w 7451018"/>
              <a:gd name="connsiteY3328" fmla="*/ 486054 h 3415370"/>
              <a:gd name="connsiteX3329" fmla="*/ 158888 w 7451018"/>
              <a:gd name="connsiteY3329" fmla="*/ 472986 h 3415370"/>
              <a:gd name="connsiteX3330" fmla="*/ 159760 w 7451018"/>
              <a:gd name="connsiteY3330" fmla="*/ 466284 h 3415370"/>
              <a:gd name="connsiteX3331" fmla="*/ 172896 w 7451018"/>
              <a:gd name="connsiteY3331" fmla="*/ 466284 h 3415370"/>
              <a:gd name="connsiteX3332" fmla="*/ 166730 w 7451018"/>
              <a:gd name="connsiteY3332" fmla="*/ 459179 h 3415370"/>
              <a:gd name="connsiteX3333" fmla="*/ 134158 w 7451018"/>
              <a:gd name="connsiteY3333" fmla="*/ 474862 h 3415370"/>
              <a:gd name="connsiteX3334" fmla="*/ 129868 w 7451018"/>
              <a:gd name="connsiteY3334" fmla="*/ 472986 h 3415370"/>
              <a:gd name="connsiteX3335" fmla="*/ 53732 w 7451018"/>
              <a:gd name="connsiteY3335" fmla="*/ 459582 h 3415370"/>
              <a:gd name="connsiteX3336" fmla="*/ 20221 w 7451018"/>
              <a:gd name="connsiteY3336" fmla="*/ 441217 h 3415370"/>
              <a:gd name="connsiteX3337" fmla="*/ 120753 w 7451018"/>
              <a:gd name="connsiteY3337" fmla="*/ 418765 h 3415370"/>
              <a:gd name="connsiteX3338" fmla="*/ 114051 w 7451018"/>
              <a:gd name="connsiteY3338" fmla="*/ 424797 h 3415370"/>
              <a:gd name="connsiteX3339" fmla="*/ 114051 w 7451018"/>
              <a:gd name="connsiteY3339" fmla="*/ 428014 h 3415370"/>
              <a:gd name="connsiteX3340" fmla="*/ 117268 w 7451018"/>
              <a:gd name="connsiteY3340" fmla="*/ 432705 h 3415370"/>
              <a:gd name="connsiteX3341" fmla="*/ 123837 w 7451018"/>
              <a:gd name="connsiteY3341" fmla="*/ 432705 h 3415370"/>
              <a:gd name="connsiteX3342" fmla="*/ 153527 w 7451018"/>
              <a:gd name="connsiteY3342" fmla="*/ 432705 h 3415370"/>
              <a:gd name="connsiteX3343" fmla="*/ 149237 w 7451018"/>
              <a:gd name="connsiteY3343" fmla="*/ 419301 h 3415370"/>
              <a:gd name="connsiteX3344" fmla="*/ 134158 w 7451018"/>
              <a:gd name="connsiteY3344" fmla="*/ 410589 h 3415370"/>
              <a:gd name="connsiteX3345" fmla="*/ 114051 w 7451018"/>
              <a:gd name="connsiteY3345" fmla="*/ 406501 h 3415370"/>
              <a:gd name="connsiteX3346" fmla="*/ 48437 w 7451018"/>
              <a:gd name="connsiteY3346" fmla="*/ 379088 h 3415370"/>
              <a:gd name="connsiteX3347" fmla="*/ 47030 w 7451018"/>
              <a:gd name="connsiteY3347" fmla="*/ 374867 h 3415370"/>
              <a:gd name="connsiteX3348" fmla="*/ 111504 w 7451018"/>
              <a:gd name="connsiteY3348" fmla="*/ 358982 h 3415370"/>
              <a:gd name="connsiteX3349" fmla="*/ 133688 w 7451018"/>
              <a:gd name="connsiteY3349" fmla="*/ 332241 h 3415370"/>
              <a:gd name="connsiteX3350" fmla="*/ 220079 w 7451018"/>
              <a:gd name="connsiteY3350" fmla="*/ 312202 h 3415370"/>
              <a:gd name="connsiteX3351" fmla="*/ 286833 w 7451018"/>
              <a:gd name="connsiteY3351" fmla="*/ 305834 h 3415370"/>
              <a:gd name="connsiteX3352" fmla="*/ 288374 w 7451018"/>
              <a:gd name="connsiteY3352" fmla="*/ 305969 h 3415370"/>
              <a:gd name="connsiteX3353" fmla="*/ 285760 w 7451018"/>
              <a:gd name="connsiteY3353" fmla="*/ 313274 h 3415370"/>
              <a:gd name="connsiteX3354" fmla="*/ 305331 w 7451018"/>
              <a:gd name="connsiteY3354" fmla="*/ 313274 h 3415370"/>
              <a:gd name="connsiteX3355" fmla="*/ 350637 w 7451018"/>
              <a:gd name="connsiteY3355" fmla="*/ 319373 h 3415370"/>
              <a:gd name="connsiteX3356" fmla="*/ 363773 w 7451018"/>
              <a:gd name="connsiteY3356" fmla="*/ 318769 h 3415370"/>
              <a:gd name="connsiteX3357" fmla="*/ 388973 w 7451018"/>
              <a:gd name="connsiteY3357" fmla="*/ 321853 h 3415370"/>
              <a:gd name="connsiteX3358" fmla="*/ 395675 w 7451018"/>
              <a:gd name="connsiteY3358" fmla="*/ 321919 h 3415370"/>
              <a:gd name="connsiteX3359" fmla="*/ 397101 w 7451018"/>
              <a:gd name="connsiteY3359" fmla="*/ 319239 h 3415370"/>
              <a:gd name="connsiteX3360" fmla="*/ 397351 w 7451018"/>
              <a:gd name="connsiteY3360" fmla="*/ 318769 h 3415370"/>
              <a:gd name="connsiteX3361" fmla="*/ 433140 w 7451018"/>
              <a:gd name="connsiteY3361" fmla="*/ 325471 h 3415370"/>
              <a:gd name="connsiteX3362" fmla="*/ 433207 w 7451018"/>
              <a:gd name="connsiteY3362" fmla="*/ 319105 h 3415370"/>
              <a:gd name="connsiteX3363" fmla="*/ 433673 w 7451018"/>
              <a:gd name="connsiteY3363" fmla="*/ 319311 h 3415370"/>
              <a:gd name="connsiteX3364" fmla="*/ 440914 w 7451018"/>
              <a:gd name="connsiteY3364" fmla="*/ 322522 h 3415370"/>
              <a:gd name="connsiteX3365" fmla="*/ 441116 w 7451018"/>
              <a:gd name="connsiteY3365" fmla="*/ 322590 h 3415370"/>
              <a:gd name="connsiteX3366" fmla="*/ 448555 w 7451018"/>
              <a:gd name="connsiteY3366" fmla="*/ 325203 h 3415370"/>
              <a:gd name="connsiteX3367" fmla="*/ 448988 w 7451018"/>
              <a:gd name="connsiteY3367" fmla="*/ 325820 h 3415370"/>
              <a:gd name="connsiteX3368" fmla="*/ 453448 w 7451018"/>
              <a:gd name="connsiteY3368" fmla="*/ 332174 h 3415370"/>
              <a:gd name="connsiteX3369" fmla="*/ 462093 w 7451018"/>
              <a:gd name="connsiteY3369" fmla="*/ 332174 h 3415370"/>
              <a:gd name="connsiteX3370" fmla="*/ 626430 w 7451018"/>
              <a:gd name="connsiteY3370" fmla="*/ 338876 h 3415370"/>
              <a:gd name="connsiteX3371" fmla="*/ 627167 w 7451018"/>
              <a:gd name="connsiteY3371" fmla="*/ 345578 h 3415370"/>
              <a:gd name="connsiteX3372" fmla="*/ 684673 w 7451018"/>
              <a:gd name="connsiteY3372" fmla="*/ 359250 h 3415370"/>
              <a:gd name="connsiteX3373" fmla="*/ 690705 w 7451018"/>
              <a:gd name="connsiteY3373" fmla="*/ 356637 h 3415370"/>
              <a:gd name="connsiteX3374" fmla="*/ 684003 w 7451018"/>
              <a:gd name="connsiteY3374" fmla="*/ 355497 h 3415370"/>
              <a:gd name="connsiteX3375" fmla="*/ 694994 w 7451018"/>
              <a:gd name="connsiteY3375" fmla="*/ 352280 h 3415370"/>
              <a:gd name="connsiteX3376" fmla="*/ 697341 w 7451018"/>
              <a:gd name="connsiteY3376" fmla="*/ 338876 h 3415370"/>
              <a:gd name="connsiteX3377" fmla="*/ 704445 w 7451018"/>
              <a:gd name="connsiteY3377" fmla="*/ 345176 h 3415370"/>
              <a:gd name="connsiteX3378" fmla="*/ 717514 w 7451018"/>
              <a:gd name="connsiteY3378" fmla="*/ 345578 h 3415370"/>
              <a:gd name="connsiteX3379" fmla="*/ 723345 w 7451018"/>
              <a:gd name="connsiteY3379" fmla="*/ 339613 h 3415370"/>
              <a:gd name="connsiteX3380" fmla="*/ 723825 w 7451018"/>
              <a:gd name="connsiteY3380" fmla="*/ 339915 h 3415370"/>
              <a:gd name="connsiteX3381" fmla="*/ 731112 w 7451018"/>
              <a:gd name="connsiteY3381" fmla="*/ 344497 h 3415370"/>
              <a:gd name="connsiteX3382" fmla="*/ 737621 w 7451018"/>
              <a:gd name="connsiteY3382" fmla="*/ 347321 h 3415370"/>
              <a:gd name="connsiteX3383" fmla="*/ 788289 w 7451018"/>
              <a:gd name="connsiteY3383" fmla="*/ 338876 h 3415370"/>
              <a:gd name="connsiteX3384" fmla="*/ 823274 w 7451018"/>
              <a:gd name="connsiteY3384" fmla="*/ 339278 h 3415370"/>
              <a:gd name="connsiteX3385" fmla="*/ 834307 w 7451018"/>
              <a:gd name="connsiteY3385" fmla="*/ 333020 h 3415370"/>
              <a:gd name="connsiteX3386" fmla="*/ 834735 w 7451018"/>
              <a:gd name="connsiteY3386" fmla="*/ 332777 h 3415370"/>
              <a:gd name="connsiteX3387" fmla="*/ 843046 w 7451018"/>
              <a:gd name="connsiteY3387" fmla="*/ 338876 h 3415370"/>
              <a:gd name="connsiteX3388" fmla="*/ 851223 w 7451018"/>
              <a:gd name="connsiteY3388" fmla="*/ 332174 h 3415370"/>
              <a:gd name="connsiteX3389" fmla="*/ 850820 w 7451018"/>
              <a:gd name="connsiteY3389" fmla="*/ 325471 h 3415370"/>
              <a:gd name="connsiteX3390" fmla="*/ 844923 w 7451018"/>
              <a:gd name="connsiteY3390" fmla="*/ 326946 h 3415370"/>
              <a:gd name="connsiteX3391" fmla="*/ 844923 w 7451018"/>
              <a:gd name="connsiteY3391" fmla="*/ 318769 h 3415370"/>
              <a:gd name="connsiteX3392" fmla="*/ 906381 w 7451018"/>
              <a:gd name="connsiteY3392" fmla="*/ 345578 h 3415370"/>
              <a:gd name="connsiteX3393" fmla="*/ 932050 w 7451018"/>
              <a:gd name="connsiteY3393" fmla="*/ 340284 h 3415370"/>
              <a:gd name="connsiteX3394" fmla="*/ 938752 w 7451018"/>
              <a:gd name="connsiteY3394" fmla="*/ 341288 h 3415370"/>
              <a:gd name="connsiteX3395" fmla="*/ 930844 w 7451018"/>
              <a:gd name="connsiteY3395" fmla="*/ 345645 h 3415370"/>
              <a:gd name="connsiteX3396" fmla="*/ 930441 w 7451018"/>
              <a:gd name="connsiteY3396" fmla="*/ 352347 h 3415370"/>
              <a:gd name="connsiteX3397" fmla="*/ 944985 w 7451018"/>
              <a:gd name="connsiteY3397" fmla="*/ 352347 h 3415370"/>
              <a:gd name="connsiteX3398" fmla="*/ 1093840 w 7451018"/>
              <a:gd name="connsiteY3398" fmla="*/ 359050 h 3415370"/>
              <a:gd name="connsiteX3399" fmla="*/ 1144509 w 7451018"/>
              <a:gd name="connsiteY3399" fmla="*/ 372454 h 3415370"/>
              <a:gd name="connsiteX3400" fmla="*/ 1124938 w 7451018"/>
              <a:gd name="connsiteY3400" fmla="*/ 379290 h 3415370"/>
              <a:gd name="connsiteX3401" fmla="*/ 1121923 w 7451018"/>
              <a:gd name="connsiteY3401" fmla="*/ 386193 h 3415370"/>
              <a:gd name="connsiteX3402" fmla="*/ 1139589 w 7451018"/>
              <a:gd name="connsiteY3402" fmla="*/ 386302 h 3415370"/>
              <a:gd name="connsiteX3403" fmla="*/ 1139204 w 7451018"/>
              <a:gd name="connsiteY3403" fmla="*/ 386260 h 3415370"/>
              <a:gd name="connsiteX3404" fmla="*/ 1147247 w 7451018"/>
              <a:gd name="connsiteY3404" fmla="*/ 386260 h 3415370"/>
              <a:gd name="connsiteX3405" fmla="*/ 1144168 w 7451018"/>
              <a:gd name="connsiteY3405" fmla="*/ 386645 h 3415370"/>
              <a:gd name="connsiteX3406" fmla="*/ 1154026 w 7451018"/>
              <a:gd name="connsiteY3406" fmla="*/ 392560 h 3415370"/>
              <a:gd name="connsiteX3407" fmla="*/ 1234519 w 7451018"/>
              <a:gd name="connsiteY3407" fmla="*/ 379424 h 3415370"/>
              <a:gd name="connsiteX3408" fmla="*/ 1238406 w 7451018"/>
              <a:gd name="connsiteY3408" fmla="*/ 378485 h 3415370"/>
              <a:gd name="connsiteX3409" fmla="*/ 1239009 w 7451018"/>
              <a:gd name="connsiteY3409" fmla="*/ 378352 h 3415370"/>
              <a:gd name="connsiteX3410" fmla="*/ 1238674 w 7451018"/>
              <a:gd name="connsiteY3410" fmla="*/ 378552 h 3415370"/>
              <a:gd name="connsiteX3411" fmla="*/ 1238896 w 7451018"/>
              <a:gd name="connsiteY3411" fmla="*/ 378746 h 3415370"/>
              <a:gd name="connsiteX3412" fmla="*/ 1246650 w 7451018"/>
              <a:gd name="connsiteY3412" fmla="*/ 385522 h 3415370"/>
              <a:gd name="connsiteX3413" fmla="*/ 1253754 w 7451018"/>
              <a:gd name="connsiteY3413" fmla="*/ 385188 h 3415370"/>
              <a:gd name="connsiteX3414" fmla="*/ 1250068 w 7451018"/>
              <a:gd name="connsiteY3414" fmla="*/ 392828 h 3415370"/>
              <a:gd name="connsiteX3415" fmla="*/ 1253754 w 7451018"/>
              <a:gd name="connsiteY3415" fmla="*/ 396447 h 3415370"/>
              <a:gd name="connsiteX3416" fmla="*/ 1267158 w 7451018"/>
              <a:gd name="connsiteY3416" fmla="*/ 392359 h 3415370"/>
              <a:gd name="connsiteX3417" fmla="*/ 1267158 w 7451018"/>
              <a:gd name="connsiteY3417" fmla="*/ 385925 h 3415370"/>
              <a:gd name="connsiteX3418" fmla="*/ 1262332 w 7451018"/>
              <a:gd name="connsiteY3418" fmla="*/ 385724 h 3415370"/>
              <a:gd name="connsiteX3419" fmla="*/ 1268030 w 7451018"/>
              <a:gd name="connsiteY3419" fmla="*/ 385590 h 3415370"/>
              <a:gd name="connsiteX3420" fmla="*/ 1268766 w 7451018"/>
              <a:gd name="connsiteY3420" fmla="*/ 379826 h 3415370"/>
              <a:gd name="connsiteX3421" fmla="*/ 1260590 w 7451018"/>
              <a:gd name="connsiteY3421" fmla="*/ 384718 h 3415370"/>
              <a:gd name="connsiteX3422" fmla="*/ 1253687 w 7451018"/>
              <a:gd name="connsiteY3422" fmla="*/ 379357 h 3415370"/>
              <a:gd name="connsiteX3423" fmla="*/ 1253620 w 7451018"/>
              <a:gd name="connsiteY3423" fmla="*/ 379357 h 3415370"/>
              <a:gd name="connsiteX3424" fmla="*/ 1253821 w 7451018"/>
              <a:gd name="connsiteY3424" fmla="*/ 379290 h 3415370"/>
              <a:gd name="connsiteX3425" fmla="*/ 1324259 w 7451018"/>
              <a:gd name="connsiteY3425" fmla="*/ 372588 h 3415370"/>
              <a:gd name="connsiteX3426" fmla="*/ 1330693 w 7451018"/>
              <a:gd name="connsiteY3426" fmla="*/ 372588 h 3415370"/>
              <a:gd name="connsiteX3427" fmla="*/ 1341417 w 7451018"/>
              <a:gd name="connsiteY3427" fmla="*/ 379022 h 3415370"/>
              <a:gd name="connsiteX3428" fmla="*/ 1346846 w 7451018"/>
              <a:gd name="connsiteY3428" fmla="*/ 379290 h 3415370"/>
              <a:gd name="connsiteX3429" fmla="*/ 1404417 w 7451018"/>
              <a:gd name="connsiteY3429" fmla="*/ 392694 h 3415370"/>
              <a:gd name="connsiteX3430" fmla="*/ 1454952 w 7451018"/>
              <a:gd name="connsiteY3430" fmla="*/ 383512 h 3415370"/>
              <a:gd name="connsiteX3431" fmla="*/ 1455422 w 7451018"/>
              <a:gd name="connsiteY3431" fmla="*/ 383512 h 3415370"/>
              <a:gd name="connsiteX3432" fmla="*/ 1461453 w 7451018"/>
              <a:gd name="connsiteY3432" fmla="*/ 386394 h 3415370"/>
              <a:gd name="connsiteX3433" fmla="*/ 1461654 w 7451018"/>
              <a:gd name="connsiteY3433" fmla="*/ 372588 h 3415370"/>
              <a:gd name="connsiteX3434" fmla="*/ 1476466 w 7451018"/>
              <a:gd name="connsiteY3434" fmla="*/ 372588 h 3415370"/>
              <a:gd name="connsiteX3435" fmla="*/ 1476466 w 7451018"/>
              <a:gd name="connsiteY3435" fmla="*/ 365885 h 3415370"/>
              <a:gd name="connsiteX3436" fmla="*/ 1454751 w 7451018"/>
              <a:gd name="connsiteY3436" fmla="*/ 362803 h 3415370"/>
              <a:gd name="connsiteX3437" fmla="*/ 1446105 w 7451018"/>
              <a:gd name="connsiteY3437" fmla="*/ 365885 h 3415370"/>
              <a:gd name="connsiteX3438" fmla="*/ 1444430 w 7451018"/>
              <a:gd name="connsiteY3438" fmla="*/ 358513 h 3415370"/>
              <a:gd name="connsiteX3439" fmla="*/ 1462660 w 7451018"/>
              <a:gd name="connsiteY3439" fmla="*/ 352481 h 3415370"/>
              <a:gd name="connsiteX3440" fmla="*/ 1491545 w 7451018"/>
              <a:gd name="connsiteY3440" fmla="*/ 339077 h 3415370"/>
              <a:gd name="connsiteX3441" fmla="*/ 1520565 w 7451018"/>
              <a:gd name="connsiteY3441" fmla="*/ 345779 h 3415370"/>
              <a:gd name="connsiteX3442" fmla="*/ 1501665 w 7451018"/>
              <a:gd name="connsiteY3442" fmla="*/ 327147 h 3415370"/>
              <a:gd name="connsiteX3443" fmla="*/ 1509104 w 7451018"/>
              <a:gd name="connsiteY3443" fmla="*/ 325606 h 3415370"/>
              <a:gd name="connsiteX3444" fmla="*/ 1502871 w 7451018"/>
              <a:gd name="connsiteY3444" fmla="*/ 314614 h 3415370"/>
              <a:gd name="connsiteX3445" fmla="*/ 1508367 w 7451018"/>
              <a:gd name="connsiteY3445" fmla="*/ 305566 h 3415370"/>
              <a:gd name="connsiteX3446" fmla="*/ 1501665 w 7451018"/>
              <a:gd name="connsiteY3446" fmla="*/ 305768 h 3415370"/>
              <a:gd name="connsiteX3447" fmla="*/ 1505686 w 7451018"/>
              <a:gd name="connsiteY3447" fmla="*/ 298864 h 3415370"/>
              <a:gd name="connsiteX3448" fmla="*/ 1508903 w 7451018"/>
              <a:gd name="connsiteY3448" fmla="*/ 305566 h 3415370"/>
              <a:gd name="connsiteX3449" fmla="*/ 1517817 w 7451018"/>
              <a:gd name="connsiteY3449" fmla="*/ 298864 h 3415370"/>
              <a:gd name="connsiteX3450" fmla="*/ 1535243 w 7451018"/>
              <a:gd name="connsiteY3450" fmla="*/ 287403 h 3415370"/>
              <a:gd name="connsiteX3451" fmla="*/ 1529077 w 7451018"/>
              <a:gd name="connsiteY3451" fmla="*/ 272056 h 3415370"/>
              <a:gd name="connsiteX3452" fmla="*/ 1521839 w 7451018"/>
              <a:gd name="connsiteY3452" fmla="*/ 258651 h 3415370"/>
              <a:gd name="connsiteX3453" fmla="*/ 1515136 w 7451018"/>
              <a:gd name="connsiteY3453" fmla="*/ 259858 h 3415370"/>
              <a:gd name="connsiteX3454" fmla="*/ 1530954 w 7451018"/>
              <a:gd name="connsiteY3454" fmla="*/ 238545 h 3415370"/>
              <a:gd name="connsiteX3455" fmla="*/ 1608498 w 7451018"/>
              <a:gd name="connsiteY3455" fmla="*/ 231843 h 3415370"/>
              <a:gd name="connsiteX3456" fmla="*/ 1463701 w 7451018"/>
              <a:gd name="connsiteY3456" fmla="*/ 227923 h 3415370"/>
              <a:gd name="connsiteX3457" fmla="*/ 1466759 w 7451018"/>
              <a:gd name="connsiteY3457" fmla="*/ 231710 h 3415370"/>
              <a:gd name="connsiteX3458" fmla="*/ 1456974 w 7451018"/>
              <a:gd name="connsiteY3458" fmla="*/ 229565 h 3415370"/>
              <a:gd name="connsiteX3459" fmla="*/ 1463701 w 7451018"/>
              <a:gd name="connsiteY3459" fmla="*/ 227923 h 3415370"/>
              <a:gd name="connsiteX3460" fmla="*/ 943314 w 7451018"/>
              <a:gd name="connsiteY3460" fmla="*/ 225409 h 3415370"/>
              <a:gd name="connsiteX3461" fmla="*/ 987948 w 7451018"/>
              <a:gd name="connsiteY3461" fmla="*/ 225409 h 3415370"/>
              <a:gd name="connsiteX3462" fmla="*/ 1039220 w 7451018"/>
              <a:gd name="connsiteY3462" fmla="*/ 232647 h 3415370"/>
              <a:gd name="connsiteX3463" fmla="*/ 1119646 w 7451018"/>
              <a:gd name="connsiteY3463" fmla="*/ 250944 h 3415370"/>
              <a:gd name="connsiteX3464" fmla="*/ 1118709 w 7451018"/>
              <a:gd name="connsiteY3464" fmla="*/ 251748 h 3415370"/>
              <a:gd name="connsiteX3465" fmla="*/ 1146455 w 7451018"/>
              <a:gd name="connsiteY3465" fmla="*/ 267297 h 3415370"/>
              <a:gd name="connsiteX3466" fmla="*/ 1149271 w 7451018"/>
              <a:gd name="connsiteY3466" fmla="*/ 272324 h 3415370"/>
              <a:gd name="connsiteX3467" fmla="*/ 1206374 w 7451018"/>
              <a:gd name="connsiteY3467" fmla="*/ 272189 h 3415370"/>
              <a:gd name="connsiteX3468" fmla="*/ 1204899 w 7451018"/>
              <a:gd name="connsiteY3468" fmla="*/ 272324 h 3415370"/>
              <a:gd name="connsiteX3469" fmla="*/ 1206374 w 7451018"/>
              <a:gd name="connsiteY3469" fmla="*/ 272324 h 3415370"/>
              <a:gd name="connsiteX3470" fmla="*/ 1206775 w 7451018"/>
              <a:gd name="connsiteY3470" fmla="*/ 274401 h 3415370"/>
              <a:gd name="connsiteX3471" fmla="*/ 1206708 w 7451018"/>
              <a:gd name="connsiteY3471" fmla="*/ 272324 h 3415370"/>
              <a:gd name="connsiteX3472" fmla="*/ 1206375 w 7451018"/>
              <a:gd name="connsiteY3472" fmla="*/ 272324 h 3415370"/>
              <a:gd name="connsiteX3473" fmla="*/ 1206375 w 7451018"/>
              <a:gd name="connsiteY3473" fmla="*/ 272189 h 3415370"/>
              <a:gd name="connsiteX3474" fmla="*/ 1206710 w 7451018"/>
              <a:gd name="connsiteY3474" fmla="*/ 272324 h 3415370"/>
              <a:gd name="connsiteX3475" fmla="*/ 1220180 w 7451018"/>
              <a:gd name="connsiteY3475" fmla="*/ 272324 h 3415370"/>
              <a:gd name="connsiteX3476" fmla="*/ 1220180 w 7451018"/>
              <a:gd name="connsiteY3476" fmla="*/ 265621 h 3415370"/>
              <a:gd name="connsiteX3477" fmla="*/ 1212137 w 7451018"/>
              <a:gd name="connsiteY3477" fmla="*/ 265621 h 3415370"/>
              <a:gd name="connsiteX3478" fmla="*/ 1212874 w 7451018"/>
              <a:gd name="connsiteY3478" fmla="*/ 258919 h 3415370"/>
              <a:gd name="connsiteX3479" fmla="*/ 1238209 w 7451018"/>
              <a:gd name="connsiteY3479" fmla="*/ 265621 h 3415370"/>
              <a:gd name="connsiteX3480" fmla="*/ 1257779 w 7451018"/>
              <a:gd name="connsiteY3480" fmla="*/ 279026 h 3415370"/>
              <a:gd name="connsiteX3481" fmla="*/ 1263274 w 7451018"/>
              <a:gd name="connsiteY3481" fmla="*/ 285728 h 3415370"/>
              <a:gd name="connsiteX3482" fmla="*/ 1267094 w 7451018"/>
              <a:gd name="connsiteY3482" fmla="*/ 285728 h 3415370"/>
              <a:gd name="connsiteX3483" fmla="*/ 1267094 w 7451018"/>
              <a:gd name="connsiteY3483" fmla="*/ 285728 h 3415370"/>
              <a:gd name="connsiteX3484" fmla="*/ 1267094 w 7451018"/>
              <a:gd name="connsiteY3484" fmla="*/ 285795 h 3415370"/>
              <a:gd name="connsiteX3485" fmla="*/ 1266290 w 7451018"/>
              <a:gd name="connsiteY3485" fmla="*/ 292430 h 3415370"/>
              <a:gd name="connsiteX3486" fmla="*/ 1280498 w 7451018"/>
              <a:gd name="connsiteY3486" fmla="*/ 292430 h 3415370"/>
              <a:gd name="connsiteX3487" fmla="*/ 1261062 w 7451018"/>
              <a:gd name="connsiteY3487" fmla="*/ 259857 h 3415370"/>
              <a:gd name="connsiteX3488" fmla="*/ 1260392 w 7451018"/>
              <a:gd name="connsiteY3488" fmla="*/ 260125 h 3415370"/>
              <a:gd name="connsiteX3489" fmla="*/ 1260928 w 7451018"/>
              <a:gd name="connsiteY3489" fmla="*/ 259656 h 3415370"/>
              <a:gd name="connsiteX3490" fmla="*/ 1260392 w 7451018"/>
              <a:gd name="connsiteY3490" fmla="*/ 258919 h 3415370"/>
              <a:gd name="connsiteX3491" fmla="*/ 1261934 w 7451018"/>
              <a:gd name="connsiteY3491" fmla="*/ 258852 h 3415370"/>
              <a:gd name="connsiteX3492" fmla="*/ 1289948 w 7451018"/>
              <a:gd name="connsiteY3492" fmla="*/ 252217 h 3415370"/>
              <a:gd name="connsiteX3493" fmla="*/ 1347518 w 7451018"/>
              <a:gd name="connsiteY3493" fmla="*/ 247860 h 3415370"/>
              <a:gd name="connsiteX3494" fmla="*/ 1334114 w 7451018"/>
              <a:gd name="connsiteY3494" fmla="*/ 285660 h 3415370"/>
              <a:gd name="connsiteX3495" fmla="*/ 1340816 w 7451018"/>
              <a:gd name="connsiteY3495" fmla="*/ 287604 h 3415370"/>
              <a:gd name="connsiteX3496" fmla="*/ 1340884 w 7451018"/>
              <a:gd name="connsiteY3496" fmla="*/ 287336 h 3415370"/>
              <a:gd name="connsiteX3497" fmla="*/ 1347518 w 7451018"/>
              <a:gd name="connsiteY3497" fmla="*/ 304896 h 3415370"/>
              <a:gd name="connsiteX3498" fmla="*/ 1347184 w 7451018"/>
              <a:gd name="connsiteY3498" fmla="*/ 306437 h 3415370"/>
              <a:gd name="connsiteX3499" fmla="*/ 1380425 w 7451018"/>
              <a:gd name="connsiteY3499" fmla="*/ 319239 h 3415370"/>
              <a:gd name="connsiteX3500" fmla="*/ 1412395 w 7451018"/>
              <a:gd name="connsiteY3500" fmla="*/ 325941 h 3415370"/>
              <a:gd name="connsiteX3501" fmla="*/ 1413535 w 7451018"/>
              <a:gd name="connsiteY3501" fmla="*/ 332643 h 3415370"/>
              <a:gd name="connsiteX3502" fmla="*/ 1414607 w 7451018"/>
              <a:gd name="connsiteY3502" fmla="*/ 331168 h 3415370"/>
              <a:gd name="connsiteX3503" fmla="*/ 1414540 w 7451018"/>
              <a:gd name="connsiteY3503" fmla="*/ 330498 h 3415370"/>
              <a:gd name="connsiteX3504" fmla="*/ 1414808 w 7451018"/>
              <a:gd name="connsiteY3504" fmla="*/ 330900 h 3415370"/>
              <a:gd name="connsiteX3505" fmla="*/ 1421042 w 7451018"/>
              <a:gd name="connsiteY3505" fmla="*/ 325941 h 3415370"/>
              <a:gd name="connsiteX3506" fmla="*/ 1421242 w 7451018"/>
              <a:gd name="connsiteY3506" fmla="*/ 327415 h 3415370"/>
              <a:gd name="connsiteX3507" fmla="*/ 1416283 w 7451018"/>
              <a:gd name="connsiteY3507" fmla="*/ 333246 h 3415370"/>
              <a:gd name="connsiteX3508" fmla="*/ 1414406 w 7451018"/>
              <a:gd name="connsiteY3508" fmla="*/ 345377 h 3415370"/>
              <a:gd name="connsiteX3509" fmla="*/ 1415009 w 7451018"/>
              <a:gd name="connsiteY3509" fmla="*/ 352749 h 3415370"/>
              <a:gd name="connsiteX3510" fmla="*/ 1401136 w 7451018"/>
              <a:gd name="connsiteY3510" fmla="*/ 345779 h 3415370"/>
              <a:gd name="connsiteX3511" fmla="*/ 1405626 w 7451018"/>
              <a:gd name="connsiteY3511" fmla="*/ 346047 h 3415370"/>
              <a:gd name="connsiteX3512" fmla="*/ 1404152 w 7451018"/>
              <a:gd name="connsiteY3512" fmla="*/ 342763 h 3415370"/>
              <a:gd name="connsiteX3513" fmla="*/ 1390546 w 7451018"/>
              <a:gd name="connsiteY3513" fmla="*/ 346047 h 3415370"/>
              <a:gd name="connsiteX3514" fmla="*/ 1406765 w 7451018"/>
              <a:gd name="connsiteY3514" fmla="*/ 355698 h 3415370"/>
              <a:gd name="connsiteX3515" fmla="*/ 1380157 w 7451018"/>
              <a:gd name="connsiteY3515" fmla="*/ 366154 h 3415370"/>
              <a:gd name="connsiteX3516" fmla="*/ 1302212 w 7451018"/>
              <a:gd name="connsiteY3516" fmla="*/ 352749 h 3415370"/>
              <a:gd name="connsiteX3517" fmla="*/ 1238074 w 7451018"/>
              <a:gd name="connsiteY3517" fmla="*/ 369103 h 3415370"/>
              <a:gd name="connsiteX3518" fmla="*/ 1198197 w 7451018"/>
              <a:gd name="connsiteY3518" fmla="*/ 374665 h 3415370"/>
              <a:gd name="connsiteX3519" fmla="*/ 1197392 w 7451018"/>
              <a:gd name="connsiteY3519" fmla="*/ 375201 h 3415370"/>
              <a:gd name="connsiteX3520" fmla="*/ 1190489 w 7451018"/>
              <a:gd name="connsiteY3520" fmla="*/ 380563 h 3415370"/>
              <a:gd name="connsiteX3521" fmla="*/ 1196656 w 7451018"/>
              <a:gd name="connsiteY3521" fmla="*/ 374799 h 3415370"/>
              <a:gd name="connsiteX3522" fmla="*/ 1146523 w 7451018"/>
              <a:gd name="connsiteY3522" fmla="*/ 362132 h 3415370"/>
              <a:gd name="connsiteX3523" fmla="*/ 1153225 w 7451018"/>
              <a:gd name="connsiteY3523" fmla="*/ 359183 h 3415370"/>
              <a:gd name="connsiteX3524" fmla="*/ 1146455 w 7451018"/>
              <a:gd name="connsiteY3524" fmla="*/ 359585 h 3415370"/>
              <a:gd name="connsiteX3525" fmla="*/ 1080841 w 7451018"/>
              <a:gd name="connsiteY3525" fmla="*/ 346315 h 3415370"/>
              <a:gd name="connsiteX3526" fmla="*/ 1106510 w 7451018"/>
              <a:gd name="connsiteY3526" fmla="*/ 327013 h 3415370"/>
              <a:gd name="connsiteX3527" fmla="*/ 1099607 w 7451018"/>
              <a:gd name="connsiteY3527" fmla="*/ 319239 h 3415370"/>
              <a:gd name="connsiteX3528" fmla="*/ 1052289 w 7451018"/>
              <a:gd name="connsiteY3528" fmla="*/ 305834 h 3415370"/>
              <a:gd name="connsiteX3529" fmla="*/ 1070050 w 7451018"/>
              <a:gd name="connsiteY3529" fmla="*/ 303756 h 3415370"/>
              <a:gd name="connsiteX3530" fmla="*/ 1053161 w 7451018"/>
              <a:gd name="connsiteY3530" fmla="*/ 299132 h 3415370"/>
              <a:gd name="connsiteX3531" fmla="*/ 1038484 w 7451018"/>
              <a:gd name="connsiteY3531" fmla="*/ 299132 h 3415370"/>
              <a:gd name="connsiteX3532" fmla="*/ 1037611 w 7451018"/>
              <a:gd name="connsiteY3532" fmla="*/ 285728 h 3415370"/>
              <a:gd name="connsiteX3533" fmla="*/ 1054166 w 7451018"/>
              <a:gd name="connsiteY3533" fmla="*/ 279026 h 3415370"/>
              <a:gd name="connsiteX3534" fmla="*/ 1045922 w 7451018"/>
              <a:gd name="connsiteY3534" fmla="*/ 274401 h 3415370"/>
              <a:gd name="connsiteX3535" fmla="*/ 1048603 w 7451018"/>
              <a:gd name="connsiteY3535" fmla="*/ 272189 h 3415370"/>
              <a:gd name="connsiteX3536" fmla="*/ 985469 w 7451018"/>
              <a:gd name="connsiteY3536" fmla="*/ 299132 h 3415370"/>
              <a:gd name="connsiteX3537" fmla="*/ 895058 w 7451018"/>
              <a:gd name="connsiteY3537" fmla="*/ 285728 h 3415370"/>
              <a:gd name="connsiteX3538" fmla="*/ 898475 w 7451018"/>
              <a:gd name="connsiteY3538" fmla="*/ 279026 h 3415370"/>
              <a:gd name="connsiteX3539" fmla="*/ 915097 w 7451018"/>
              <a:gd name="connsiteY3539" fmla="*/ 265621 h 3415370"/>
              <a:gd name="connsiteX3540" fmla="*/ 920258 w 7451018"/>
              <a:gd name="connsiteY3540" fmla="*/ 265621 h 3415370"/>
              <a:gd name="connsiteX3541" fmla="*/ 927897 w 7451018"/>
              <a:gd name="connsiteY3541" fmla="*/ 252217 h 3415370"/>
              <a:gd name="connsiteX3542" fmla="*/ 931986 w 7451018"/>
              <a:gd name="connsiteY3542" fmla="*/ 244844 h 3415370"/>
              <a:gd name="connsiteX3543" fmla="*/ 937549 w 7451018"/>
              <a:gd name="connsiteY3543" fmla="*/ 245515 h 3415370"/>
              <a:gd name="connsiteX3544" fmla="*/ 925284 w 7451018"/>
              <a:gd name="connsiteY3544" fmla="*/ 232111 h 3415370"/>
              <a:gd name="connsiteX3545" fmla="*/ 943314 w 7451018"/>
              <a:gd name="connsiteY3545" fmla="*/ 225409 h 3415370"/>
              <a:gd name="connsiteX3546" fmla="*/ 2320024 w 7451018"/>
              <a:gd name="connsiteY3546" fmla="*/ 218773 h 3415370"/>
              <a:gd name="connsiteX3547" fmla="*/ 2319823 w 7451018"/>
              <a:gd name="connsiteY3547" fmla="*/ 219176 h 3415370"/>
              <a:gd name="connsiteX3548" fmla="*/ 2320493 w 7451018"/>
              <a:gd name="connsiteY3548" fmla="*/ 218840 h 3415370"/>
              <a:gd name="connsiteX3549" fmla="*/ 2320024 w 7451018"/>
              <a:gd name="connsiteY3549" fmla="*/ 218773 h 3415370"/>
              <a:gd name="connsiteX3550" fmla="*/ 1492625 w 7451018"/>
              <a:gd name="connsiteY3550" fmla="*/ 218707 h 3415370"/>
              <a:gd name="connsiteX3551" fmla="*/ 1487465 w 7451018"/>
              <a:gd name="connsiteY3551" fmla="*/ 225409 h 3415370"/>
              <a:gd name="connsiteX3552" fmla="*/ 1480563 w 7451018"/>
              <a:gd name="connsiteY3552" fmla="*/ 225342 h 3415370"/>
              <a:gd name="connsiteX3553" fmla="*/ 1492625 w 7451018"/>
              <a:gd name="connsiteY3553" fmla="*/ 218707 h 3415370"/>
              <a:gd name="connsiteX3554" fmla="*/ 3090169 w 7451018"/>
              <a:gd name="connsiteY3554" fmla="*/ 207246 h 3415370"/>
              <a:gd name="connsiteX3555" fmla="*/ 3083400 w 7451018"/>
              <a:gd name="connsiteY3555" fmla="*/ 211066 h 3415370"/>
              <a:gd name="connsiteX3556" fmla="*/ 3090169 w 7451018"/>
              <a:gd name="connsiteY3556" fmla="*/ 207246 h 3415370"/>
              <a:gd name="connsiteX3557" fmla="*/ 1357106 w 7451018"/>
              <a:gd name="connsiteY3557" fmla="*/ 199203 h 3415370"/>
              <a:gd name="connsiteX3558" fmla="*/ 1360525 w 7451018"/>
              <a:gd name="connsiteY3558" fmla="*/ 206508 h 3415370"/>
              <a:gd name="connsiteX3559" fmla="*/ 1334655 w 7451018"/>
              <a:gd name="connsiteY3559" fmla="*/ 206508 h 3415370"/>
              <a:gd name="connsiteX3560" fmla="*/ 1334119 w 7451018"/>
              <a:gd name="connsiteY3560" fmla="*/ 205972 h 3415370"/>
              <a:gd name="connsiteX3561" fmla="*/ 1357106 w 7451018"/>
              <a:gd name="connsiteY3561" fmla="*/ 199203 h 3415370"/>
              <a:gd name="connsiteX3562" fmla="*/ 6559297 w 7451018"/>
              <a:gd name="connsiteY3562" fmla="*/ 198600 h 3415370"/>
              <a:gd name="connsiteX3563" fmla="*/ 6628396 w 7451018"/>
              <a:gd name="connsiteY3563" fmla="*/ 212005 h 3415370"/>
              <a:gd name="connsiteX3564" fmla="*/ 6635500 w 7451018"/>
              <a:gd name="connsiteY3564" fmla="*/ 205303 h 3415370"/>
              <a:gd name="connsiteX3565" fmla="*/ 6635500 w 7451018"/>
              <a:gd name="connsiteY3565" fmla="*/ 212005 h 3415370"/>
              <a:gd name="connsiteX3566" fmla="*/ 6536242 w 7451018"/>
              <a:gd name="connsiteY3566" fmla="*/ 212005 h 3415370"/>
              <a:gd name="connsiteX3567" fmla="*/ 6559297 w 7451018"/>
              <a:gd name="connsiteY3567" fmla="*/ 198600 h 3415370"/>
              <a:gd name="connsiteX3568" fmla="*/ 2130966 w 7451018"/>
              <a:gd name="connsiteY3568" fmla="*/ 191872 h 3415370"/>
              <a:gd name="connsiteX3569" fmla="*/ 2131175 w 7451018"/>
              <a:gd name="connsiteY3569" fmla="*/ 191877 h 3415370"/>
              <a:gd name="connsiteX3570" fmla="*/ 2130685 w 7451018"/>
              <a:gd name="connsiteY3570" fmla="*/ 192568 h 3415370"/>
              <a:gd name="connsiteX3571" fmla="*/ 2131825 w 7451018"/>
              <a:gd name="connsiteY3571" fmla="*/ 190959 h 3415370"/>
              <a:gd name="connsiteX3572" fmla="*/ 2132026 w 7451018"/>
              <a:gd name="connsiteY3572" fmla="*/ 191898 h 3415370"/>
              <a:gd name="connsiteX3573" fmla="*/ 2131175 w 7451018"/>
              <a:gd name="connsiteY3573" fmla="*/ 191877 h 3415370"/>
              <a:gd name="connsiteX3574" fmla="*/ 1863596 w 7451018"/>
              <a:gd name="connsiteY3574" fmla="*/ 186671 h 3415370"/>
              <a:gd name="connsiteX3575" fmla="*/ 1874512 w 7451018"/>
              <a:gd name="connsiteY3575" fmla="*/ 191764 h 3415370"/>
              <a:gd name="connsiteX3576" fmla="*/ 1850116 w 7451018"/>
              <a:gd name="connsiteY3576" fmla="*/ 192837 h 3415370"/>
              <a:gd name="connsiteX3577" fmla="*/ 1863596 w 7451018"/>
              <a:gd name="connsiteY3577" fmla="*/ 186671 h 3415370"/>
              <a:gd name="connsiteX3578" fmla="*/ 6372839 w 7451018"/>
              <a:gd name="connsiteY3578" fmla="*/ 183739 h 3415370"/>
              <a:gd name="connsiteX3579" fmla="*/ 6393887 w 7451018"/>
              <a:gd name="connsiteY3579" fmla="*/ 185196 h 3415370"/>
              <a:gd name="connsiteX3580" fmla="*/ 6411447 w 7451018"/>
              <a:gd name="connsiteY3580" fmla="*/ 191898 h 3415370"/>
              <a:gd name="connsiteX3581" fmla="*/ 6427733 w 7451018"/>
              <a:gd name="connsiteY3581" fmla="*/ 193842 h 3415370"/>
              <a:gd name="connsiteX3582" fmla="*/ 6474179 w 7451018"/>
              <a:gd name="connsiteY3582" fmla="*/ 191898 h 3415370"/>
              <a:gd name="connsiteX3583" fmla="*/ 6511442 w 7451018"/>
              <a:gd name="connsiteY3583" fmla="*/ 205303 h 3415370"/>
              <a:gd name="connsiteX3584" fmla="*/ 6426058 w 7451018"/>
              <a:gd name="connsiteY3584" fmla="*/ 218707 h 3415370"/>
              <a:gd name="connsiteX3585" fmla="*/ 6347307 w 7451018"/>
              <a:gd name="connsiteY3585" fmla="*/ 207179 h 3415370"/>
              <a:gd name="connsiteX3586" fmla="*/ 6372839 w 7451018"/>
              <a:gd name="connsiteY3586" fmla="*/ 183739 h 3415370"/>
              <a:gd name="connsiteX3587" fmla="*/ 2051799 w 7451018"/>
              <a:gd name="connsiteY3587" fmla="*/ 178159 h 3415370"/>
              <a:gd name="connsiteX3588" fmla="*/ 2052336 w 7451018"/>
              <a:gd name="connsiteY3588" fmla="*/ 179097 h 3415370"/>
              <a:gd name="connsiteX3589" fmla="*/ 2051599 w 7451018"/>
              <a:gd name="connsiteY3589" fmla="*/ 178227 h 3415370"/>
              <a:gd name="connsiteX3590" fmla="*/ 2051598 w 7451018"/>
              <a:gd name="connsiteY3590" fmla="*/ 178226 h 3415370"/>
              <a:gd name="connsiteX3591" fmla="*/ 2051799 w 7451018"/>
              <a:gd name="connsiteY3591" fmla="*/ 178159 h 3415370"/>
              <a:gd name="connsiteX3592" fmla="*/ 1410367 w 7451018"/>
              <a:gd name="connsiteY3592" fmla="*/ 176333 h 3415370"/>
              <a:gd name="connsiteX3593" fmla="*/ 1414337 w 7451018"/>
              <a:gd name="connsiteY3593" fmla="*/ 181510 h 3415370"/>
              <a:gd name="connsiteX3594" fmla="*/ 1412931 w 7451018"/>
              <a:gd name="connsiteY3594" fmla="*/ 176685 h 3415370"/>
              <a:gd name="connsiteX3595" fmla="*/ 1410367 w 7451018"/>
              <a:gd name="connsiteY3595" fmla="*/ 176333 h 3415370"/>
              <a:gd name="connsiteX3596" fmla="*/ 5731781 w 7451018"/>
              <a:gd name="connsiteY3596" fmla="*/ 171591 h 3415370"/>
              <a:gd name="connsiteX3597" fmla="*/ 5723940 w 7451018"/>
              <a:gd name="connsiteY3597" fmla="*/ 171792 h 3415370"/>
              <a:gd name="connsiteX3598" fmla="*/ 5722667 w 7451018"/>
              <a:gd name="connsiteY3598" fmla="*/ 178494 h 3415370"/>
              <a:gd name="connsiteX3599" fmla="*/ 5731781 w 7451018"/>
              <a:gd name="connsiteY3599" fmla="*/ 171591 h 3415370"/>
              <a:gd name="connsiteX3600" fmla="*/ 3090036 w 7451018"/>
              <a:gd name="connsiteY3600" fmla="*/ 170451 h 3415370"/>
              <a:gd name="connsiteX3601" fmla="*/ 3092181 w 7451018"/>
              <a:gd name="connsiteY3601" fmla="*/ 170787 h 3415370"/>
              <a:gd name="connsiteX3602" fmla="*/ 3094059 w 7451018"/>
              <a:gd name="connsiteY3602" fmla="*/ 171859 h 3415370"/>
              <a:gd name="connsiteX3603" fmla="*/ 3090036 w 7451018"/>
              <a:gd name="connsiteY3603" fmla="*/ 170451 h 3415370"/>
              <a:gd name="connsiteX3604" fmla="*/ 1126288 w 7451018"/>
              <a:gd name="connsiteY3604" fmla="*/ 165090 h 3415370"/>
              <a:gd name="connsiteX3605" fmla="*/ 1152226 w 7451018"/>
              <a:gd name="connsiteY3605" fmla="*/ 165090 h 3415370"/>
              <a:gd name="connsiteX3606" fmla="*/ 1126288 w 7451018"/>
              <a:gd name="connsiteY3606" fmla="*/ 171792 h 3415370"/>
              <a:gd name="connsiteX3607" fmla="*/ 4902013 w 7451018"/>
              <a:gd name="connsiteY3607" fmla="*/ 165056 h 3415370"/>
              <a:gd name="connsiteX3608" fmla="*/ 4933154 w 7451018"/>
              <a:gd name="connsiteY3608" fmla="*/ 165090 h 3415370"/>
              <a:gd name="connsiteX3609" fmla="*/ 4937778 w 7451018"/>
              <a:gd name="connsiteY3609" fmla="*/ 171792 h 3415370"/>
              <a:gd name="connsiteX3610" fmla="*/ 4778601 w 7451018"/>
              <a:gd name="connsiteY3610" fmla="*/ 205302 h 3415370"/>
              <a:gd name="connsiteX3611" fmla="*/ 4771966 w 7451018"/>
              <a:gd name="connsiteY3611" fmla="*/ 212005 h 3415370"/>
              <a:gd name="connsiteX3612" fmla="*/ 4725386 w 7451018"/>
              <a:gd name="connsiteY3612" fmla="*/ 225409 h 3415370"/>
              <a:gd name="connsiteX3613" fmla="*/ 4727062 w 7451018"/>
              <a:gd name="connsiteY3613" fmla="*/ 232111 h 3415370"/>
              <a:gd name="connsiteX3614" fmla="*/ 4710507 w 7451018"/>
              <a:gd name="connsiteY3614" fmla="*/ 238813 h 3415370"/>
              <a:gd name="connsiteX3615" fmla="*/ 4711982 w 7451018"/>
              <a:gd name="connsiteY3615" fmla="*/ 243840 h 3415370"/>
              <a:gd name="connsiteX3616" fmla="*/ 4696835 w 7451018"/>
              <a:gd name="connsiteY3616" fmla="*/ 252217 h 3415370"/>
              <a:gd name="connsiteX3617" fmla="*/ 4678471 w 7451018"/>
              <a:gd name="connsiteY3617" fmla="*/ 258919 h 3415370"/>
              <a:gd name="connsiteX3618" fmla="*/ 4671769 w 7451018"/>
              <a:gd name="connsiteY3618" fmla="*/ 266224 h 3415370"/>
              <a:gd name="connsiteX3619" fmla="*/ 4665067 w 7451018"/>
              <a:gd name="connsiteY3619" fmla="*/ 292430 h 3415370"/>
              <a:gd name="connsiteX3620" fmla="*/ 4701996 w 7451018"/>
              <a:gd name="connsiteY3620" fmla="*/ 319238 h 3415370"/>
              <a:gd name="connsiteX3621" fmla="*/ 4663726 w 7451018"/>
              <a:gd name="connsiteY3621" fmla="*/ 319238 h 3415370"/>
              <a:gd name="connsiteX3622" fmla="*/ 4662252 w 7451018"/>
              <a:gd name="connsiteY3622" fmla="*/ 325941 h 3415370"/>
              <a:gd name="connsiteX3623" fmla="*/ 4614935 w 7451018"/>
              <a:gd name="connsiteY3623" fmla="*/ 312536 h 3415370"/>
              <a:gd name="connsiteX3624" fmla="*/ 4611584 w 7451018"/>
              <a:gd name="connsiteY3624" fmla="*/ 309454 h 3415370"/>
              <a:gd name="connsiteX3625" fmla="*/ 4610981 w 7451018"/>
              <a:gd name="connsiteY3625" fmla="*/ 312738 h 3415370"/>
              <a:gd name="connsiteX3626" fmla="*/ 4597978 w 7451018"/>
              <a:gd name="connsiteY3626" fmla="*/ 310057 h 3415370"/>
              <a:gd name="connsiteX3627" fmla="*/ 4590673 w 7451018"/>
              <a:gd name="connsiteY3627" fmla="*/ 299132 h 3415370"/>
              <a:gd name="connsiteX3628" fmla="*/ 4573382 w 7451018"/>
              <a:gd name="connsiteY3628" fmla="*/ 292363 h 3415370"/>
              <a:gd name="connsiteX3629" fmla="*/ 4587792 w 7451018"/>
              <a:gd name="connsiteY3629" fmla="*/ 285661 h 3415370"/>
              <a:gd name="connsiteX3630" fmla="*/ 4590673 w 7451018"/>
              <a:gd name="connsiteY3630" fmla="*/ 278959 h 3415370"/>
              <a:gd name="connsiteX3631" fmla="*/ 4591410 w 7451018"/>
              <a:gd name="connsiteY3631" fmla="*/ 285661 h 3415370"/>
              <a:gd name="connsiteX3632" fmla="*/ 4592483 w 7451018"/>
              <a:gd name="connsiteY3632" fmla="*/ 280769 h 3415370"/>
              <a:gd name="connsiteX3633" fmla="*/ 4598112 w 7451018"/>
              <a:gd name="connsiteY3633" fmla="*/ 272458 h 3415370"/>
              <a:gd name="connsiteX3634" fmla="*/ 4598582 w 7451018"/>
              <a:gd name="connsiteY3634" fmla="*/ 272257 h 3415370"/>
              <a:gd name="connsiteX3635" fmla="*/ 4598247 w 7451018"/>
              <a:gd name="connsiteY3635" fmla="*/ 272056 h 3415370"/>
              <a:gd name="connsiteX3636" fmla="*/ 4598179 w 7451018"/>
              <a:gd name="connsiteY3636" fmla="*/ 272056 h 3415370"/>
              <a:gd name="connsiteX3637" fmla="*/ 4591343 w 7451018"/>
              <a:gd name="connsiteY3637" fmla="*/ 265621 h 3415370"/>
              <a:gd name="connsiteX3638" fmla="*/ 4629612 w 7451018"/>
              <a:gd name="connsiteY3638" fmla="*/ 252217 h 3415370"/>
              <a:gd name="connsiteX3639" fmla="*/ 4618822 w 7451018"/>
              <a:gd name="connsiteY3639" fmla="*/ 244443 h 3415370"/>
              <a:gd name="connsiteX3640" fmla="*/ 4645832 w 7451018"/>
              <a:gd name="connsiteY3640" fmla="*/ 232111 h 3415370"/>
              <a:gd name="connsiteX3641" fmla="*/ 4666743 w 7451018"/>
              <a:gd name="connsiteY3641" fmla="*/ 218707 h 3415370"/>
              <a:gd name="connsiteX3642" fmla="*/ 4663995 w 7451018"/>
              <a:gd name="connsiteY3642" fmla="*/ 205302 h 3415370"/>
              <a:gd name="connsiteX3643" fmla="*/ 4679275 w 7451018"/>
              <a:gd name="connsiteY3643" fmla="*/ 212005 h 3415370"/>
              <a:gd name="connsiteX3644" fmla="*/ 4685173 w 7451018"/>
              <a:gd name="connsiteY3644" fmla="*/ 205034 h 3415370"/>
              <a:gd name="connsiteX3645" fmla="*/ 4700455 w 7451018"/>
              <a:gd name="connsiteY3645" fmla="*/ 205302 h 3415370"/>
              <a:gd name="connsiteX3646" fmla="*/ 4750117 w 7451018"/>
              <a:gd name="connsiteY3646" fmla="*/ 191898 h 3415370"/>
              <a:gd name="connsiteX3647" fmla="*/ 4748643 w 7451018"/>
              <a:gd name="connsiteY3647" fmla="*/ 185196 h 3415370"/>
              <a:gd name="connsiteX3648" fmla="*/ 4771095 w 7451018"/>
              <a:gd name="connsiteY3648" fmla="*/ 178494 h 3415370"/>
              <a:gd name="connsiteX3649" fmla="*/ 4872834 w 7451018"/>
              <a:gd name="connsiteY3649" fmla="*/ 173467 h 3415370"/>
              <a:gd name="connsiteX3650" fmla="*/ 4902013 w 7451018"/>
              <a:gd name="connsiteY3650" fmla="*/ 165056 h 3415370"/>
              <a:gd name="connsiteX3651" fmla="*/ 1276669 w 7451018"/>
              <a:gd name="connsiteY3651" fmla="*/ 163389 h 3415370"/>
              <a:gd name="connsiteX3652" fmla="*/ 1282249 w 7451018"/>
              <a:gd name="connsiteY3652" fmla="*/ 165224 h 3415370"/>
              <a:gd name="connsiteX3653" fmla="*/ 1274810 w 7451018"/>
              <a:gd name="connsiteY3653" fmla="*/ 167436 h 3415370"/>
              <a:gd name="connsiteX3654" fmla="*/ 1276669 w 7451018"/>
              <a:gd name="connsiteY3654" fmla="*/ 163389 h 3415370"/>
              <a:gd name="connsiteX3655" fmla="*/ 1246476 w 7451018"/>
              <a:gd name="connsiteY3655" fmla="*/ 163170 h 3415370"/>
              <a:gd name="connsiteX3656" fmla="*/ 1267163 w 7451018"/>
              <a:gd name="connsiteY3656" fmla="*/ 185196 h 3415370"/>
              <a:gd name="connsiteX3657" fmla="*/ 1289749 w 7451018"/>
              <a:gd name="connsiteY3657" fmla="*/ 191898 h 3415370"/>
              <a:gd name="connsiteX3658" fmla="*/ 1327414 w 7451018"/>
              <a:gd name="connsiteY3658" fmla="*/ 193842 h 3415370"/>
              <a:gd name="connsiteX3659" fmla="*/ 1300137 w 7451018"/>
              <a:gd name="connsiteY3659" fmla="*/ 218707 h 3415370"/>
              <a:gd name="connsiteX3660" fmla="*/ 1297256 w 7451018"/>
              <a:gd name="connsiteY3660" fmla="*/ 212004 h 3415370"/>
              <a:gd name="connsiteX3661" fmla="*/ 1272726 w 7451018"/>
              <a:gd name="connsiteY3661" fmla="*/ 212004 h 3415370"/>
              <a:gd name="connsiteX3662" fmla="*/ 1132986 w 7451018"/>
              <a:gd name="connsiteY3662" fmla="*/ 220383 h 3415370"/>
              <a:gd name="connsiteX3663" fmla="*/ 1161202 w 7451018"/>
              <a:gd name="connsiteY3663" fmla="*/ 211603 h 3415370"/>
              <a:gd name="connsiteX3664" fmla="*/ 1144647 w 7451018"/>
              <a:gd name="connsiteY3664" fmla="*/ 212004 h 3415370"/>
              <a:gd name="connsiteX3665" fmla="*/ 1146042 w 7451018"/>
              <a:gd name="connsiteY3665" fmla="*/ 206635 h 3415370"/>
              <a:gd name="connsiteX3666" fmla="*/ 1146457 w 7451018"/>
              <a:gd name="connsiteY3666" fmla="*/ 206174 h 3415370"/>
              <a:gd name="connsiteX3667" fmla="*/ 1146457 w 7451018"/>
              <a:gd name="connsiteY3667" fmla="*/ 205034 h 3415370"/>
              <a:gd name="connsiteX3668" fmla="*/ 1146042 w 7451018"/>
              <a:gd name="connsiteY3668" fmla="*/ 206635 h 3415370"/>
              <a:gd name="connsiteX3669" fmla="*/ 1139120 w 7451018"/>
              <a:gd name="connsiteY3669" fmla="*/ 214314 h 3415370"/>
              <a:gd name="connsiteX3670" fmla="*/ 1093107 w 7451018"/>
              <a:gd name="connsiteY3670" fmla="*/ 212004 h 3415370"/>
              <a:gd name="connsiteX3671" fmla="*/ 1146457 w 7451018"/>
              <a:gd name="connsiteY3671" fmla="*/ 181644 h 3415370"/>
              <a:gd name="connsiteX3672" fmla="*/ 1248465 w 7451018"/>
              <a:gd name="connsiteY3672" fmla="*/ 198600 h 3415370"/>
              <a:gd name="connsiteX3673" fmla="*/ 1228694 w 7451018"/>
              <a:gd name="connsiteY3673" fmla="*/ 191295 h 3415370"/>
              <a:gd name="connsiteX3674" fmla="*/ 1237406 w 7451018"/>
              <a:gd name="connsiteY3674" fmla="*/ 185196 h 3415370"/>
              <a:gd name="connsiteX3675" fmla="*/ 1219780 w 7451018"/>
              <a:gd name="connsiteY3675" fmla="*/ 185196 h 3415370"/>
              <a:gd name="connsiteX3676" fmla="*/ 1220115 w 7451018"/>
              <a:gd name="connsiteY3676" fmla="*/ 177556 h 3415370"/>
              <a:gd name="connsiteX3677" fmla="*/ 1240221 w 7451018"/>
              <a:gd name="connsiteY3677" fmla="*/ 168508 h 3415370"/>
              <a:gd name="connsiteX3678" fmla="*/ 1246476 w 7451018"/>
              <a:gd name="connsiteY3678" fmla="*/ 163170 h 3415370"/>
              <a:gd name="connsiteX3679" fmla="*/ 1152395 w 7451018"/>
              <a:gd name="connsiteY3679" fmla="*/ 159144 h 3415370"/>
              <a:gd name="connsiteX3680" fmla="*/ 1147202 w 7451018"/>
              <a:gd name="connsiteY3680" fmla="*/ 163414 h 3415370"/>
              <a:gd name="connsiteX3681" fmla="*/ 1152395 w 7451018"/>
              <a:gd name="connsiteY3681" fmla="*/ 159144 h 3415370"/>
              <a:gd name="connsiteX3682" fmla="*/ 1308919 w 7451018"/>
              <a:gd name="connsiteY3682" fmla="*/ 151685 h 3415370"/>
              <a:gd name="connsiteX3683" fmla="*/ 1354090 w 7451018"/>
              <a:gd name="connsiteY3683" fmla="*/ 158387 h 3415370"/>
              <a:gd name="connsiteX3684" fmla="*/ 1354090 w 7451018"/>
              <a:gd name="connsiteY3684" fmla="*/ 165089 h 3415370"/>
              <a:gd name="connsiteX3685" fmla="*/ 1342094 w 7451018"/>
              <a:gd name="connsiteY3685" fmla="*/ 165089 h 3415370"/>
              <a:gd name="connsiteX3686" fmla="*/ 1329829 w 7451018"/>
              <a:gd name="connsiteY3686" fmla="*/ 158387 h 3415370"/>
              <a:gd name="connsiteX3687" fmla="*/ 1308919 w 7451018"/>
              <a:gd name="connsiteY3687" fmla="*/ 151685 h 3415370"/>
              <a:gd name="connsiteX3688" fmla="*/ 2119694 w 7451018"/>
              <a:gd name="connsiteY3688" fmla="*/ 151149 h 3415370"/>
              <a:gd name="connsiteX3689" fmla="*/ 2110914 w 7451018"/>
              <a:gd name="connsiteY3689" fmla="*/ 152959 h 3415370"/>
              <a:gd name="connsiteX3690" fmla="*/ 2119694 w 7451018"/>
              <a:gd name="connsiteY3690" fmla="*/ 151149 h 3415370"/>
              <a:gd name="connsiteX3691" fmla="*/ 1070739 w 7451018"/>
              <a:gd name="connsiteY3691" fmla="*/ 149457 h 3415370"/>
              <a:gd name="connsiteX3692" fmla="*/ 1119515 w 7451018"/>
              <a:gd name="connsiteY3692" fmla="*/ 157114 h 3415370"/>
              <a:gd name="connsiteX3693" fmla="*/ 1100346 w 7451018"/>
              <a:gd name="connsiteY3693" fmla="*/ 158388 h 3415370"/>
              <a:gd name="connsiteX3694" fmla="*/ 1100748 w 7451018"/>
              <a:gd name="connsiteY3694" fmla="*/ 165090 h 3415370"/>
              <a:gd name="connsiteX3695" fmla="*/ 1112812 w 7451018"/>
              <a:gd name="connsiteY3695" fmla="*/ 164286 h 3415370"/>
              <a:gd name="connsiteX3696" fmla="*/ 1106110 w 7451018"/>
              <a:gd name="connsiteY3696" fmla="*/ 169379 h 3415370"/>
              <a:gd name="connsiteX3697" fmla="*/ 1070924 w 7451018"/>
              <a:gd name="connsiteY3697" fmla="*/ 185196 h 3415370"/>
              <a:gd name="connsiteX3698" fmla="*/ 1031448 w 7451018"/>
              <a:gd name="connsiteY3698" fmla="*/ 198601 h 3415370"/>
              <a:gd name="connsiteX3699" fmla="*/ 1032520 w 7451018"/>
              <a:gd name="connsiteY3699" fmla="*/ 198332 h 3415370"/>
              <a:gd name="connsiteX3700" fmla="*/ 1032855 w 7451018"/>
              <a:gd name="connsiteY3700" fmla="*/ 198601 h 3415370"/>
              <a:gd name="connsiteX3701" fmla="*/ 1067908 w 7451018"/>
              <a:gd name="connsiteY3701" fmla="*/ 185196 h 3415370"/>
              <a:gd name="connsiteX3702" fmla="*/ 1057586 w 7451018"/>
              <a:gd name="connsiteY3702" fmla="*/ 171792 h 3415370"/>
              <a:gd name="connsiteX3703" fmla="*/ 1007253 w 7451018"/>
              <a:gd name="connsiteY3703" fmla="*/ 191898 h 3415370"/>
              <a:gd name="connsiteX3704" fmla="*/ 1004171 w 7451018"/>
              <a:gd name="connsiteY3704" fmla="*/ 187005 h 3415370"/>
              <a:gd name="connsiteX3705" fmla="*/ 992307 w 7451018"/>
              <a:gd name="connsiteY3705" fmla="*/ 191898 h 3415370"/>
              <a:gd name="connsiteX3706" fmla="*/ 957189 w 7451018"/>
              <a:gd name="connsiteY3706" fmla="*/ 191898 h 3415370"/>
              <a:gd name="connsiteX3707" fmla="*/ 989693 w 7451018"/>
              <a:gd name="connsiteY3707" fmla="*/ 175210 h 3415370"/>
              <a:gd name="connsiteX3708" fmla="*/ 1021060 w 7451018"/>
              <a:gd name="connsiteY3708" fmla="*/ 158388 h 3415370"/>
              <a:gd name="connsiteX3709" fmla="*/ 1070739 w 7451018"/>
              <a:gd name="connsiteY3709" fmla="*/ 149457 h 3415370"/>
              <a:gd name="connsiteX3710" fmla="*/ 5646958 w 7451018"/>
              <a:gd name="connsiteY3710" fmla="*/ 147446 h 3415370"/>
              <a:gd name="connsiteX3711" fmla="*/ 5713820 w 7451018"/>
              <a:gd name="connsiteY3711" fmla="*/ 155439 h 3415370"/>
              <a:gd name="connsiteX3712" fmla="*/ 5703968 w 7451018"/>
              <a:gd name="connsiteY3712" fmla="*/ 164889 h 3415370"/>
              <a:gd name="connsiteX3713" fmla="*/ 5718310 w 7451018"/>
              <a:gd name="connsiteY3713" fmla="*/ 164889 h 3415370"/>
              <a:gd name="connsiteX3714" fmla="*/ 5733466 w 7451018"/>
              <a:gd name="connsiteY3714" fmla="*/ 165040 h 3415370"/>
              <a:gd name="connsiteX3715" fmla="*/ 5737166 w 7451018"/>
              <a:gd name="connsiteY3715" fmla="*/ 164763 h 3415370"/>
              <a:gd name="connsiteX3716" fmla="*/ 5737278 w 7451018"/>
              <a:gd name="connsiteY3716" fmla="*/ 164755 h 3415370"/>
              <a:gd name="connsiteX3717" fmla="*/ 5737076 w 7451018"/>
              <a:gd name="connsiteY3717" fmla="*/ 170854 h 3415370"/>
              <a:gd name="connsiteX3718" fmla="*/ 5739557 w 7451018"/>
              <a:gd name="connsiteY3718" fmla="*/ 178360 h 3415370"/>
              <a:gd name="connsiteX3719" fmla="*/ 5751352 w 7451018"/>
              <a:gd name="connsiteY3719" fmla="*/ 164956 h 3415370"/>
              <a:gd name="connsiteX3720" fmla="*/ 5804433 w 7451018"/>
              <a:gd name="connsiteY3720" fmla="*/ 168307 h 3415370"/>
              <a:gd name="connsiteX3721" fmla="*/ 5845048 w 7451018"/>
              <a:gd name="connsiteY3721" fmla="*/ 179835 h 3415370"/>
              <a:gd name="connsiteX3722" fmla="*/ 5859055 w 7451018"/>
              <a:gd name="connsiteY3722" fmla="*/ 184995 h 3415370"/>
              <a:gd name="connsiteX3723" fmla="*/ 5858050 w 7451018"/>
              <a:gd name="connsiteY3723" fmla="*/ 185130 h 3415370"/>
              <a:gd name="connsiteX3724" fmla="*/ 5864752 w 7451018"/>
              <a:gd name="connsiteY3724" fmla="*/ 187676 h 3415370"/>
              <a:gd name="connsiteX3725" fmla="*/ 5867174 w 7451018"/>
              <a:gd name="connsiteY3725" fmla="*/ 186863 h 3415370"/>
              <a:gd name="connsiteX3726" fmla="*/ 5870843 w 7451018"/>
              <a:gd name="connsiteY3726" fmla="*/ 192221 h 3415370"/>
              <a:gd name="connsiteX3727" fmla="*/ 5870851 w 7451018"/>
              <a:gd name="connsiteY3727" fmla="*/ 192233 h 3415370"/>
              <a:gd name="connsiteX3728" fmla="*/ 5870832 w 7451018"/>
              <a:gd name="connsiteY3728" fmla="*/ 192249 h 3415370"/>
              <a:gd name="connsiteX3729" fmla="*/ 5835297 w 7451018"/>
              <a:gd name="connsiteY3729" fmla="*/ 220810 h 3415370"/>
              <a:gd name="connsiteX3730" fmla="*/ 5778228 w 7451018"/>
              <a:gd name="connsiteY3730" fmla="*/ 238880 h 3415370"/>
              <a:gd name="connsiteX3731" fmla="*/ 5811135 w 7451018"/>
              <a:gd name="connsiteY3731" fmla="*/ 238747 h 3415370"/>
              <a:gd name="connsiteX3732" fmla="*/ 5820317 w 7451018"/>
              <a:gd name="connsiteY3732" fmla="*/ 238143 h 3415370"/>
              <a:gd name="connsiteX3733" fmla="*/ 5816832 w 7451018"/>
              <a:gd name="connsiteY3733" fmla="*/ 238747 h 3415370"/>
              <a:gd name="connsiteX3734" fmla="*/ 5846523 w 7451018"/>
              <a:gd name="connsiteY3734" fmla="*/ 245449 h 3415370"/>
              <a:gd name="connsiteX3735" fmla="*/ 5844646 w 7451018"/>
              <a:gd name="connsiteY3735" fmla="*/ 237607 h 3415370"/>
              <a:gd name="connsiteX3736" fmla="*/ 5858050 w 7451018"/>
              <a:gd name="connsiteY3736" fmla="*/ 246789 h 3415370"/>
              <a:gd name="connsiteX3737" fmla="*/ 5974132 w 7451018"/>
              <a:gd name="connsiteY3737" fmla="*/ 245449 h 3415370"/>
              <a:gd name="connsiteX3738" fmla="*/ 5967966 w 7451018"/>
              <a:gd name="connsiteY3738" fmla="*/ 258853 h 3415370"/>
              <a:gd name="connsiteX3739" fmla="*/ 6061662 w 7451018"/>
              <a:gd name="connsiteY3739" fmla="*/ 265555 h 3415370"/>
              <a:gd name="connsiteX3740" fmla="*/ 6072452 w 7451018"/>
              <a:gd name="connsiteY3740" fmla="*/ 240824 h 3415370"/>
              <a:gd name="connsiteX3741" fmla="*/ 6097049 w 7451018"/>
              <a:gd name="connsiteY3741" fmla="*/ 238545 h 3415370"/>
              <a:gd name="connsiteX3742" fmla="*/ 6097028 w 7451018"/>
              <a:gd name="connsiteY3742" fmla="*/ 238618 h 3415370"/>
              <a:gd name="connsiteX3743" fmla="*/ 6098456 w 7451018"/>
              <a:gd name="connsiteY3743" fmla="*/ 238813 h 3415370"/>
              <a:gd name="connsiteX3744" fmla="*/ 6098524 w 7451018"/>
              <a:gd name="connsiteY3744" fmla="*/ 238947 h 3415370"/>
              <a:gd name="connsiteX3745" fmla="*/ 6097027 w 7451018"/>
              <a:gd name="connsiteY3745" fmla="*/ 238622 h 3415370"/>
              <a:gd name="connsiteX3746" fmla="*/ 6095884 w 7451018"/>
              <a:gd name="connsiteY3746" fmla="*/ 242651 h 3415370"/>
              <a:gd name="connsiteX3747" fmla="*/ 6095776 w 7451018"/>
              <a:gd name="connsiteY3747" fmla="*/ 245449 h 3415370"/>
              <a:gd name="connsiteX3748" fmla="*/ 6131967 w 7451018"/>
              <a:gd name="connsiteY3748" fmla="*/ 252151 h 3415370"/>
              <a:gd name="connsiteX3749" fmla="*/ 6133106 w 7451018"/>
              <a:gd name="connsiteY3749" fmla="*/ 245449 h 3415370"/>
              <a:gd name="connsiteX3750" fmla="*/ 6135989 w 7451018"/>
              <a:gd name="connsiteY3750" fmla="*/ 252151 h 3415370"/>
              <a:gd name="connsiteX3751" fmla="*/ 6193225 w 7451018"/>
              <a:gd name="connsiteY3751" fmla="*/ 265555 h 3415370"/>
              <a:gd name="connsiteX3752" fmla="*/ 6191885 w 7451018"/>
              <a:gd name="connsiteY3752" fmla="*/ 292364 h 3415370"/>
              <a:gd name="connsiteX3753" fmla="*/ 6192756 w 7451018"/>
              <a:gd name="connsiteY3753" fmla="*/ 299066 h 3415370"/>
              <a:gd name="connsiteX3754" fmla="*/ 6187863 w 7451018"/>
              <a:gd name="connsiteY3754" fmla="*/ 292364 h 3415370"/>
              <a:gd name="connsiteX3755" fmla="*/ 6199659 w 7451018"/>
              <a:gd name="connsiteY3755" fmla="*/ 305768 h 3415370"/>
              <a:gd name="connsiteX3756" fmla="*/ 6220034 w 7451018"/>
              <a:gd name="connsiteY3756" fmla="*/ 311062 h 3415370"/>
              <a:gd name="connsiteX3757" fmla="*/ 6226266 w 7451018"/>
              <a:gd name="connsiteY3757" fmla="*/ 318636 h 3415370"/>
              <a:gd name="connsiteX3758" fmla="*/ 6273651 w 7451018"/>
              <a:gd name="connsiteY3758" fmla="*/ 290621 h 3415370"/>
              <a:gd name="connsiteX3759" fmla="*/ 6260247 w 7451018"/>
              <a:gd name="connsiteY3759" fmla="*/ 292296 h 3415370"/>
              <a:gd name="connsiteX3760" fmla="*/ 6346168 w 7451018"/>
              <a:gd name="connsiteY3760" fmla="*/ 298998 h 3415370"/>
              <a:gd name="connsiteX3761" fmla="*/ 6394290 w 7451018"/>
              <a:gd name="connsiteY3761" fmla="*/ 298998 h 3415370"/>
              <a:gd name="connsiteX3762" fmla="*/ 6405214 w 7451018"/>
              <a:gd name="connsiteY3762" fmla="*/ 298998 h 3415370"/>
              <a:gd name="connsiteX3763" fmla="*/ 6400992 w 7451018"/>
              <a:gd name="connsiteY3763" fmla="*/ 290688 h 3415370"/>
              <a:gd name="connsiteX3764" fmla="*/ 6394290 w 7451018"/>
              <a:gd name="connsiteY3764" fmla="*/ 287538 h 3415370"/>
              <a:gd name="connsiteX3765" fmla="*/ 6395898 w 7451018"/>
              <a:gd name="connsiteY3765" fmla="*/ 285393 h 3415370"/>
              <a:gd name="connsiteX3766" fmla="*/ 6392212 w 7451018"/>
              <a:gd name="connsiteY3766" fmla="*/ 285594 h 3415370"/>
              <a:gd name="connsiteX3767" fmla="*/ 6428068 w 7451018"/>
              <a:gd name="connsiteY3767" fmla="*/ 271587 h 3415370"/>
              <a:gd name="connsiteX3768" fmla="*/ 6423712 w 7451018"/>
              <a:gd name="connsiteY3768" fmla="*/ 266359 h 3415370"/>
              <a:gd name="connsiteX3769" fmla="*/ 6616600 w 7451018"/>
              <a:gd name="connsiteY3769" fmla="*/ 292296 h 3415370"/>
              <a:gd name="connsiteX3770" fmla="*/ 6668542 w 7451018"/>
              <a:gd name="connsiteY3770" fmla="*/ 312402 h 3415370"/>
              <a:gd name="connsiteX3771" fmla="*/ 6787169 w 7451018"/>
              <a:gd name="connsiteY3771" fmla="*/ 312402 h 3415370"/>
              <a:gd name="connsiteX3772" fmla="*/ 6821954 w 7451018"/>
              <a:gd name="connsiteY3772" fmla="*/ 338407 h 3415370"/>
              <a:gd name="connsiteX3773" fmla="*/ 6850036 w 7451018"/>
              <a:gd name="connsiteY3773" fmla="*/ 345645 h 3415370"/>
              <a:gd name="connsiteX3774" fmla="*/ 6859955 w 7451018"/>
              <a:gd name="connsiteY3774" fmla="*/ 339479 h 3415370"/>
              <a:gd name="connsiteX3775" fmla="*/ 6865450 w 7451018"/>
              <a:gd name="connsiteY3775" fmla="*/ 345913 h 3415370"/>
              <a:gd name="connsiteX3776" fmla="*/ 7011156 w 7451018"/>
              <a:gd name="connsiteY3776" fmla="*/ 339211 h 3415370"/>
              <a:gd name="connsiteX3777" fmla="*/ 7024090 w 7451018"/>
              <a:gd name="connsiteY3777" fmla="*/ 339680 h 3415370"/>
              <a:gd name="connsiteX3778" fmla="*/ 6997349 w 7451018"/>
              <a:gd name="connsiteY3778" fmla="*/ 345913 h 3415370"/>
              <a:gd name="connsiteX3779" fmla="*/ 7015980 w 7451018"/>
              <a:gd name="connsiteY3779" fmla="*/ 359317 h 3415370"/>
              <a:gd name="connsiteX3780" fmla="*/ 7018109 w 7451018"/>
              <a:gd name="connsiteY3780" fmla="*/ 353000 h 3415370"/>
              <a:gd name="connsiteX3781" fmla="*/ 7018126 w 7451018"/>
              <a:gd name="connsiteY3781" fmla="*/ 352951 h 3415370"/>
              <a:gd name="connsiteX3782" fmla="*/ 7018132 w 7451018"/>
              <a:gd name="connsiteY3782" fmla="*/ 352961 h 3415370"/>
              <a:gd name="connsiteX3783" fmla="*/ 7022256 w 7451018"/>
              <a:gd name="connsiteY3783" fmla="*/ 359159 h 3415370"/>
              <a:gd name="connsiteX3784" fmla="*/ 7024425 w 7451018"/>
              <a:gd name="connsiteY3784" fmla="*/ 365618 h 3415370"/>
              <a:gd name="connsiteX3785" fmla="*/ 7050430 w 7451018"/>
              <a:gd name="connsiteY3785" fmla="*/ 359385 h 3415370"/>
              <a:gd name="connsiteX3786" fmla="*/ 7030927 w 7451018"/>
              <a:gd name="connsiteY3786" fmla="*/ 345981 h 3415370"/>
              <a:gd name="connsiteX3787" fmla="*/ 7044331 w 7451018"/>
              <a:gd name="connsiteY3787" fmla="*/ 339680 h 3415370"/>
              <a:gd name="connsiteX3788" fmla="*/ 7041315 w 7451018"/>
              <a:gd name="connsiteY3788" fmla="*/ 333246 h 3415370"/>
              <a:gd name="connsiteX3789" fmla="*/ 7159340 w 7451018"/>
              <a:gd name="connsiteY3789" fmla="*/ 339279 h 3415370"/>
              <a:gd name="connsiteX3790" fmla="*/ 7287619 w 7451018"/>
              <a:gd name="connsiteY3790" fmla="*/ 373660 h 3415370"/>
              <a:gd name="connsiteX3791" fmla="*/ 7343247 w 7451018"/>
              <a:gd name="connsiteY3791" fmla="*/ 399665 h 3415370"/>
              <a:gd name="connsiteX3792" fmla="*/ 7419585 w 7451018"/>
              <a:gd name="connsiteY3792" fmla="*/ 413069 h 3415370"/>
              <a:gd name="connsiteX3793" fmla="*/ 7451018 w 7451018"/>
              <a:gd name="connsiteY3793" fmla="*/ 427612 h 3415370"/>
              <a:gd name="connsiteX3794" fmla="*/ 7426756 w 7451018"/>
              <a:gd name="connsiteY3794" fmla="*/ 445842 h 3415370"/>
              <a:gd name="connsiteX3795" fmla="*/ 7397200 w 7451018"/>
              <a:gd name="connsiteY3795" fmla="*/ 459246 h 3415370"/>
              <a:gd name="connsiteX3796" fmla="*/ 7400818 w 7451018"/>
              <a:gd name="connsiteY3796" fmla="*/ 465948 h 3415370"/>
              <a:gd name="connsiteX3797" fmla="*/ 7392776 w 7451018"/>
              <a:gd name="connsiteY3797" fmla="*/ 467423 h 3415370"/>
              <a:gd name="connsiteX3798" fmla="*/ 7399479 w 7451018"/>
              <a:gd name="connsiteY3798" fmla="*/ 472517 h 3415370"/>
              <a:gd name="connsiteX3799" fmla="*/ 7328033 w 7451018"/>
              <a:gd name="connsiteY3799" fmla="*/ 459246 h 3415370"/>
              <a:gd name="connsiteX3800" fmla="*/ 7263827 w 7451018"/>
              <a:gd name="connsiteY3800" fmla="*/ 439944 h 3415370"/>
              <a:gd name="connsiteX3801" fmla="*/ 7260945 w 7451018"/>
              <a:gd name="connsiteY3801" fmla="*/ 439140 h 3415370"/>
              <a:gd name="connsiteX3802" fmla="*/ 7252098 w 7451018"/>
              <a:gd name="connsiteY3802" fmla="*/ 425736 h 3415370"/>
              <a:gd name="connsiteX3803" fmla="*/ 7208064 w 7451018"/>
              <a:gd name="connsiteY3803" fmla="*/ 472382 h 3415370"/>
              <a:gd name="connsiteX3804" fmla="*/ 7185076 w 7451018"/>
              <a:gd name="connsiteY3804" fmla="*/ 466485 h 3415370"/>
              <a:gd name="connsiteX3805" fmla="*/ 7185076 w 7451018"/>
              <a:gd name="connsiteY3805" fmla="*/ 469367 h 3415370"/>
              <a:gd name="connsiteX3806" fmla="*/ 7191016 w 7451018"/>
              <a:gd name="connsiteY3806" fmla="*/ 473212 h 3415370"/>
              <a:gd name="connsiteX3807" fmla="*/ 7198790 w 7451018"/>
              <a:gd name="connsiteY3807" fmla="*/ 471700 h 3415370"/>
              <a:gd name="connsiteX3808" fmla="*/ 7199419 w 7451018"/>
              <a:gd name="connsiteY3808" fmla="*/ 471578 h 3415370"/>
              <a:gd name="connsiteX3809" fmla="*/ 7231992 w 7451018"/>
              <a:gd name="connsiteY3809" fmla="*/ 504083 h 3415370"/>
              <a:gd name="connsiteX3810" fmla="*/ 7225758 w 7451018"/>
              <a:gd name="connsiteY3810" fmla="*/ 506094 h 3415370"/>
              <a:gd name="connsiteX3811" fmla="*/ 7166377 w 7451018"/>
              <a:gd name="connsiteY3811" fmla="*/ 525798 h 3415370"/>
              <a:gd name="connsiteX3812" fmla="*/ 7104651 w 7451018"/>
              <a:gd name="connsiteY3812" fmla="*/ 546307 h 3415370"/>
              <a:gd name="connsiteX3813" fmla="*/ 7044331 w 7451018"/>
              <a:gd name="connsiteY3813" fmla="*/ 581560 h 3415370"/>
              <a:gd name="connsiteX3814" fmla="*/ 6990647 w 7451018"/>
              <a:gd name="connsiteY3814" fmla="*/ 566414 h 3415370"/>
              <a:gd name="connsiteX3815" fmla="*/ 6950032 w 7451018"/>
              <a:gd name="connsiteY3815" fmla="*/ 586520 h 3415370"/>
              <a:gd name="connsiteX3816" fmla="*/ 6950434 w 7451018"/>
              <a:gd name="connsiteY3816" fmla="*/ 571373 h 3415370"/>
              <a:gd name="connsiteX3817" fmla="*/ 6934483 w 7451018"/>
              <a:gd name="connsiteY3817" fmla="*/ 579818 h 3415370"/>
              <a:gd name="connsiteX3818" fmla="*/ 6923626 w 7451018"/>
              <a:gd name="connsiteY3818" fmla="*/ 579818 h 3415370"/>
              <a:gd name="connsiteX3819" fmla="*/ 6912031 w 7451018"/>
              <a:gd name="connsiteY3819" fmla="*/ 586520 h 3415370"/>
              <a:gd name="connsiteX3820" fmla="*/ 6905328 w 7451018"/>
              <a:gd name="connsiteY3820" fmla="*/ 579885 h 3415370"/>
              <a:gd name="connsiteX3821" fmla="*/ 6903519 w 7451018"/>
              <a:gd name="connsiteY3821" fmla="*/ 579818 h 3415370"/>
              <a:gd name="connsiteX3822" fmla="*/ 6896884 w 7451018"/>
              <a:gd name="connsiteY3822" fmla="*/ 585716 h 3415370"/>
              <a:gd name="connsiteX3823" fmla="*/ 6869137 w 7451018"/>
              <a:gd name="connsiteY3823" fmla="*/ 633435 h 3415370"/>
              <a:gd name="connsiteX3824" fmla="*/ 6896884 w 7451018"/>
              <a:gd name="connsiteY3824" fmla="*/ 634574 h 3415370"/>
              <a:gd name="connsiteX3825" fmla="*/ 6883480 w 7451018"/>
              <a:gd name="connsiteY3825" fmla="*/ 645900 h 3415370"/>
              <a:gd name="connsiteX3826" fmla="*/ 6883480 w 7451018"/>
              <a:gd name="connsiteY3826" fmla="*/ 660310 h 3415370"/>
              <a:gd name="connsiteX3827" fmla="*/ 6889311 w 7451018"/>
              <a:gd name="connsiteY3827" fmla="*/ 660310 h 3415370"/>
              <a:gd name="connsiteX3828" fmla="*/ 6891321 w 7451018"/>
              <a:gd name="connsiteY3828" fmla="*/ 653608 h 3415370"/>
              <a:gd name="connsiteX3829" fmla="*/ 6889444 w 7451018"/>
              <a:gd name="connsiteY3829" fmla="*/ 675390 h 3415370"/>
              <a:gd name="connsiteX3830" fmla="*/ 6869740 w 7451018"/>
              <a:gd name="connsiteY3830" fmla="*/ 673714 h 3415370"/>
              <a:gd name="connsiteX3831" fmla="*/ 6870075 w 7451018"/>
              <a:gd name="connsiteY3831" fmla="*/ 708029 h 3415370"/>
              <a:gd name="connsiteX3832" fmla="*/ 6828254 w 7451018"/>
              <a:gd name="connsiteY3832" fmla="*/ 746902 h 3415370"/>
              <a:gd name="connsiteX3833" fmla="*/ 6796352 w 7451018"/>
              <a:gd name="connsiteY3833" fmla="*/ 754140 h 3415370"/>
              <a:gd name="connsiteX3834" fmla="*/ 6754530 w 7451018"/>
              <a:gd name="connsiteY3834" fmla="*/ 807288 h 3415370"/>
              <a:gd name="connsiteX3835" fmla="*/ 6729330 w 7451018"/>
              <a:gd name="connsiteY3835" fmla="*/ 707560 h 3415370"/>
              <a:gd name="connsiteX3836" fmla="*/ 6757210 w 7451018"/>
              <a:gd name="connsiteY3836" fmla="*/ 633502 h 3415370"/>
              <a:gd name="connsiteX3837" fmla="*/ 6770481 w 7451018"/>
              <a:gd name="connsiteY3837" fmla="*/ 633502 h 3415370"/>
              <a:gd name="connsiteX3838" fmla="*/ 6816525 w 7451018"/>
              <a:gd name="connsiteY3838" fmla="*/ 599924 h 3415370"/>
              <a:gd name="connsiteX3839" fmla="*/ 6830934 w 7451018"/>
              <a:gd name="connsiteY3839" fmla="*/ 593289 h 3415370"/>
              <a:gd name="connsiteX3840" fmla="*/ 6904324 w 7451018"/>
              <a:gd name="connsiteY3840" fmla="*/ 546374 h 3415370"/>
              <a:gd name="connsiteX3841" fmla="*/ 6909483 w 7451018"/>
              <a:gd name="connsiteY3841" fmla="*/ 519565 h 3415370"/>
              <a:gd name="connsiteX3842" fmla="*/ 6920877 w 7451018"/>
              <a:gd name="connsiteY3842" fmla="*/ 519565 h 3415370"/>
              <a:gd name="connsiteX3843" fmla="*/ 6918733 w 7451018"/>
              <a:gd name="connsiteY3843" fmla="*/ 512863 h 3415370"/>
              <a:gd name="connsiteX3844" fmla="*/ 6890182 w 7451018"/>
              <a:gd name="connsiteY3844" fmla="*/ 519565 h 3415370"/>
              <a:gd name="connsiteX3845" fmla="*/ 6889645 w 7451018"/>
              <a:gd name="connsiteY3845" fmla="*/ 532970 h 3415370"/>
              <a:gd name="connsiteX3846" fmla="*/ 6896482 w 7451018"/>
              <a:gd name="connsiteY3846" fmla="*/ 537930 h 3415370"/>
              <a:gd name="connsiteX3847" fmla="*/ 6889244 w 7451018"/>
              <a:gd name="connsiteY3847" fmla="*/ 545436 h 3415370"/>
              <a:gd name="connsiteX3848" fmla="*/ 6860692 w 7451018"/>
              <a:gd name="connsiteY3848" fmla="*/ 551468 h 3415370"/>
              <a:gd name="connsiteX3849" fmla="*/ 6823227 w 7451018"/>
              <a:gd name="connsiteY3849" fmla="*/ 566347 h 3415370"/>
              <a:gd name="connsiteX3850" fmla="*/ 6828186 w 7451018"/>
              <a:gd name="connsiteY3850" fmla="*/ 554751 h 3415370"/>
              <a:gd name="connsiteX3851" fmla="*/ 6816525 w 7451018"/>
              <a:gd name="connsiteY3851" fmla="*/ 557164 h 3415370"/>
              <a:gd name="connsiteX3852" fmla="*/ 6821819 w 7451018"/>
              <a:gd name="connsiteY3852" fmla="*/ 553076 h 3415370"/>
              <a:gd name="connsiteX3853" fmla="*/ 6829929 w 7451018"/>
              <a:gd name="connsiteY3853" fmla="*/ 539873 h 3415370"/>
              <a:gd name="connsiteX3854" fmla="*/ 6829259 w 7451018"/>
              <a:gd name="connsiteY3854" fmla="*/ 533037 h 3415370"/>
              <a:gd name="connsiteX3855" fmla="*/ 6826914 w 7451018"/>
              <a:gd name="connsiteY3855" fmla="*/ 533037 h 3415370"/>
              <a:gd name="connsiteX3856" fmla="*/ 6810426 w 7451018"/>
              <a:gd name="connsiteY3856" fmla="*/ 539940 h 3415370"/>
              <a:gd name="connsiteX3857" fmla="*/ 6809823 w 7451018"/>
              <a:gd name="connsiteY3857" fmla="*/ 533037 h 3415370"/>
              <a:gd name="connsiteX3858" fmla="*/ 6756206 w 7451018"/>
              <a:gd name="connsiteY3858" fmla="*/ 544967 h 3415370"/>
              <a:gd name="connsiteX3859" fmla="*/ 6709626 w 7451018"/>
              <a:gd name="connsiteY3859" fmla="*/ 585313 h 3415370"/>
              <a:gd name="connsiteX3860" fmla="*/ 6729062 w 7451018"/>
              <a:gd name="connsiteY3860" fmla="*/ 596774 h 3415370"/>
              <a:gd name="connsiteX3861" fmla="*/ 6645285 w 7451018"/>
              <a:gd name="connsiteY3861" fmla="*/ 613462 h 3415370"/>
              <a:gd name="connsiteX3862" fmla="*/ 6636706 w 7451018"/>
              <a:gd name="connsiteY3862" fmla="*/ 601734 h 3415370"/>
              <a:gd name="connsiteX3863" fmla="*/ 6655808 w 7451018"/>
              <a:gd name="connsiteY3863" fmla="*/ 600058 h 3415370"/>
              <a:gd name="connsiteX3864" fmla="*/ 6622163 w 7451018"/>
              <a:gd name="connsiteY3864" fmla="*/ 593356 h 3415370"/>
              <a:gd name="connsiteX3865" fmla="*/ 6601051 w 7451018"/>
              <a:gd name="connsiteY3865" fmla="*/ 586654 h 3415370"/>
              <a:gd name="connsiteX3866" fmla="*/ 6596024 w 7451018"/>
              <a:gd name="connsiteY3866" fmla="*/ 600058 h 3415370"/>
              <a:gd name="connsiteX3867" fmla="*/ 6536442 w 7451018"/>
              <a:gd name="connsiteY3867" fmla="*/ 600058 h 3415370"/>
              <a:gd name="connsiteX3868" fmla="*/ 6424449 w 7451018"/>
              <a:gd name="connsiteY3868" fmla="*/ 627671 h 3415370"/>
              <a:gd name="connsiteX3869" fmla="*/ 6360779 w 7451018"/>
              <a:gd name="connsiteY3869" fmla="*/ 678540 h 3415370"/>
              <a:gd name="connsiteX3870" fmla="*/ 6345632 w 7451018"/>
              <a:gd name="connsiteY3870" fmla="*/ 687186 h 3415370"/>
              <a:gd name="connsiteX3871" fmla="*/ 6313931 w 7451018"/>
              <a:gd name="connsiteY3871" fmla="*/ 707359 h 3415370"/>
              <a:gd name="connsiteX3872" fmla="*/ 6312121 w 7451018"/>
              <a:gd name="connsiteY3872" fmla="*/ 706890 h 3415370"/>
              <a:gd name="connsiteX3873" fmla="*/ 6322644 w 7451018"/>
              <a:gd name="connsiteY3873" fmla="*/ 714330 h 3415370"/>
              <a:gd name="connsiteX3874" fmla="*/ 6340807 w 7451018"/>
              <a:gd name="connsiteY3874" fmla="*/ 730079 h 3415370"/>
              <a:gd name="connsiteX3875" fmla="*/ 6349184 w 7451018"/>
              <a:gd name="connsiteY3875" fmla="*/ 728672 h 3415370"/>
              <a:gd name="connsiteX3876" fmla="*/ 6350189 w 7451018"/>
              <a:gd name="connsiteY3876" fmla="*/ 728672 h 3415370"/>
              <a:gd name="connsiteX3877" fmla="*/ 6367615 w 7451018"/>
              <a:gd name="connsiteY3877" fmla="*/ 714866 h 3415370"/>
              <a:gd name="connsiteX3878" fmla="*/ 6367347 w 7451018"/>
              <a:gd name="connsiteY3878" fmla="*/ 720764 h 3415370"/>
              <a:gd name="connsiteX3879" fmla="*/ 6360913 w 7451018"/>
              <a:gd name="connsiteY3879" fmla="*/ 720428 h 3415370"/>
              <a:gd name="connsiteX3880" fmla="*/ 6360913 w 7451018"/>
              <a:gd name="connsiteY3880" fmla="*/ 727466 h 3415370"/>
              <a:gd name="connsiteX3881" fmla="*/ 6364733 w 7451018"/>
              <a:gd name="connsiteY3881" fmla="*/ 727466 h 3415370"/>
              <a:gd name="connsiteX3882" fmla="*/ 6360913 w 7451018"/>
              <a:gd name="connsiteY3882" fmla="*/ 734168 h 3415370"/>
              <a:gd name="connsiteX3883" fmla="*/ 6373270 w 7451018"/>
              <a:gd name="connsiteY3883" fmla="*/ 725455 h 3415370"/>
              <a:gd name="connsiteX3884" fmla="*/ 6383079 w 7451018"/>
              <a:gd name="connsiteY3884" fmla="*/ 715239 h 3415370"/>
              <a:gd name="connsiteX3885" fmla="*/ 6383566 w 7451018"/>
              <a:gd name="connsiteY3885" fmla="*/ 714731 h 3415370"/>
              <a:gd name="connsiteX3886" fmla="*/ 6404477 w 7451018"/>
              <a:gd name="connsiteY3886" fmla="*/ 714062 h 3415370"/>
              <a:gd name="connsiteX3887" fmla="*/ 6414530 w 7451018"/>
              <a:gd name="connsiteY3887" fmla="*/ 728538 h 3415370"/>
              <a:gd name="connsiteX3888" fmla="*/ 6434837 w 7451018"/>
              <a:gd name="connsiteY3888" fmla="*/ 767679 h 3415370"/>
              <a:gd name="connsiteX3889" fmla="*/ 6448041 w 7451018"/>
              <a:gd name="connsiteY3889" fmla="*/ 762116 h 3415370"/>
              <a:gd name="connsiteX3890" fmla="*/ 6442143 w 7451018"/>
              <a:gd name="connsiteY3890" fmla="*/ 741607 h 3415370"/>
              <a:gd name="connsiteX3891" fmla="*/ 6463589 w 7451018"/>
              <a:gd name="connsiteY3891" fmla="*/ 729677 h 3415370"/>
              <a:gd name="connsiteX3892" fmla="*/ 6458563 w 7451018"/>
              <a:gd name="connsiteY3892" fmla="*/ 716072 h 3415370"/>
              <a:gd name="connsiteX3893" fmla="*/ 6459233 w 7451018"/>
              <a:gd name="connsiteY3893" fmla="*/ 720696 h 3415370"/>
              <a:gd name="connsiteX3894" fmla="*/ 6461512 w 7451018"/>
              <a:gd name="connsiteY3894" fmla="*/ 713994 h 3415370"/>
              <a:gd name="connsiteX3895" fmla="*/ 6468214 w 7451018"/>
              <a:gd name="connsiteY3895" fmla="*/ 728605 h 3415370"/>
              <a:gd name="connsiteX3896" fmla="*/ 6498307 w 7451018"/>
              <a:gd name="connsiteY3896" fmla="*/ 848037 h 3415370"/>
              <a:gd name="connsiteX3897" fmla="*/ 6473911 w 7451018"/>
              <a:gd name="connsiteY3897" fmla="*/ 848037 h 3415370"/>
              <a:gd name="connsiteX3898" fmla="*/ 6482289 w 7451018"/>
              <a:gd name="connsiteY3898" fmla="*/ 901654 h 3415370"/>
              <a:gd name="connsiteX3899" fmla="*/ 6481686 w 7451018"/>
              <a:gd name="connsiteY3899" fmla="*/ 922229 h 3415370"/>
              <a:gd name="connsiteX3900" fmla="*/ 6475989 w 7451018"/>
              <a:gd name="connsiteY3900" fmla="*/ 908356 h 3415370"/>
              <a:gd name="connsiteX3901" fmla="*/ 6464461 w 7451018"/>
              <a:gd name="connsiteY3901" fmla="*/ 908356 h 3415370"/>
              <a:gd name="connsiteX3902" fmla="*/ 6453805 w 7451018"/>
              <a:gd name="connsiteY3902" fmla="*/ 928462 h 3415370"/>
              <a:gd name="connsiteX3903" fmla="*/ 6448175 w 7451018"/>
              <a:gd name="connsiteY3903" fmla="*/ 849846 h 3415370"/>
              <a:gd name="connsiteX3904" fmla="*/ 6440266 w 7451018"/>
              <a:gd name="connsiteY3904" fmla="*/ 774313 h 3415370"/>
              <a:gd name="connsiteX3905" fmla="*/ 6440467 w 7451018"/>
              <a:gd name="connsiteY3905" fmla="*/ 775319 h 3415370"/>
              <a:gd name="connsiteX3906" fmla="*/ 6426192 w 7451018"/>
              <a:gd name="connsiteY3906" fmla="*/ 794420 h 3415370"/>
              <a:gd name="connsiteX3907" fmla="*/ 6428068 w 7451018"/>
              <a:gd name="connsiteY3907" fmla="*/ 823306 h 3415370"/>
              <a:gd name="connsiteX3908" fmla="*/ 6389933 w 7451018"/>
              <a:gd name="connsiteY3908" fmla="*/ 894951 h 3415370"/>
              <a:gd name="connsiteX3909" fmla="*/ 6338997 w 7451018"/>
              <a:gd name="connsiteY3909" fmla="*/ 948569 h 3415370"/>
              <a:gd name="connsiteX3910" fmla="*/ 6326062 w 7451018"/>
              <a:gd name="connsiteY3910" fmla="*/ 961973 h 3415370"/>
              <a:gd name="connsiteX3911" fmla="*/ 6309641 w 7451018"/>
              <a:gd name="connsiteY3911" fmla="*/ 988781 h 3415370"/>
              <a:gd name="connsiteX3912" fmla="*/ 6261118 w 7451018"/>
              <a:gd name="connsiteY3912" fmla="*/ 1004330 h 3415370"/>
              <a:gd name="connsiteX3913" fmla="*/ 6246775 w 7451018"/>
              <a:gd name="connsiteY3913" fmla="*/ 996489 h 3415370"/>
              <a:gd name="connsiteX3914" fmla="*/ 6233638 w 7451018"/>
              <a:gd name="connsiteY3914" fmla="*/ 999237 h 3415370"/>
              <a:gd name="connsiteX3915" fmla="*/ 6220369 w 7451018"/>
              <a:gd name="connsiteY3915" fmla="*/ 1007883 h 3415370"/>
              <a:gd name="connsiteX3916" fmla="*/ 6213466 w 7451018"/>
              <a:gd name="connsiteY3916" fmla="*/ 1015590 h 3415370"/>
              <a:gd name="connsiteX3917" fmla="*/ 6206964 w 7451018"/>
              <a:gd name="connsiteY3917" fmla="*/ 1022225 h 3415370"/>
              <a:gd name="connsiteX3918" fmla="*/ 6197179 w 7451018"/>
              <a:gd name="connsiteY3918" fmla="*/ 1028994 h 3415370"/>
              <a:gd name="connsiteX3919" fmla="*/ 6200262 w 7451018"/>
              <a:gd name="connsiteY3919" fmla="*/ 1049704 h 3415370"/>
              <a:gd name="connsiteX3920" fmla="*/ 6176939 w 7451018"/>
              <a:gd name="connsiteY3920" fmla="*/ 1062505 h 3415370"/>
              <a:gd name="connsiteX3921" fmla="*/ 6153347 w 7451018"/>
              <a:gd name="connsiteY3921" fmla="*/ 1080802 h 3415370"/>
              <a:gd name="connsiteX3922" fmla="*/ 6180156 w 7451018"/>
              <a:gd name="connsiteY3922" fmla="*/ 1194470 h 3415370"/>
              <a:gd name="connsiteX3923" fmla="*/ 6159647 w 7451018"/>
              <a:gd name="connsiteY3923" fmla="*/ 1198826 h 3415370"/>
              <a:gd name="connsiteX3924" fmla="*/ 6157636 w 7451018"/>
              <a:gd name="connsiteY3924" fmla="*/ 1209952 h 3415370"/>
              <a:gd name="connsiteX3925" fmla="*/ 6152677 w 7451018"/>
              <a:gd name="connsiteY3925" fmla="*/ 1203652 h 3415370"/>
              <a:gd name="connsiteX3926" fmla="*/ 6148254 w 7451018"/>
              <a:gd name="connsiteY3926" fmla="*/ 1209273 h 3415370"/>
              <a:gd name="connsiteX3927" fmla="*/ 6146582 w 7451018"/>
              <a:gd name="connsiteY3927" fmla="*/ 1208825 h 3415370"/>
              <a:gd name="connsiteX3928" fmla="*/ 6146645 w 7451018"/>
              <a:gd name="connsiteY3928" fmla="*/ 1208812 h 3415370"/>
              <a:gd name="connsiteX3929" fmla="*/ 6145036 w 7451018"/>
              <a:gd name="connsiteY3929" fmla="*/ 1208411 h 3415370"/>
              <a:gd name="connsiteX3930" fmla="*/ 6146582 w 7451018"/>
              <a:gd name="connsiteY3930" fmla="*/ 1208825 h 3415370"/>
              <a:gd name="connsiteX3931" fmla="*/ 6139801 w 7451018"/>
              <a:gd name="connsiteY3931" fmla="*/ 1210186 h 3415370"/>
              <a:gd name="connsiteX3932" fmla="*/ 6132302 w 7451018"/>
              <a:gd name="connsiteY3932" fmla="*/ 1215581 h 3415370"/>
              <a:gd name="connsiteX3933" fmla="*/ 6125600 w 7451018"/>
              <a:gd name="connsiteY3933" fmla="*/ 1209952 h 3415370"/>
              <a:gd name="connsiteX3934" fmla="*/ 6113201 w 7451018"/>
              <a:gd name="connsiteY3934" fmla="*/ 1211896 h 3415370"/>
              <a:gd name="connsiteX3935" fmla="*/ 6119903 w 7451018"/>
              <a:gd name="connsiteY3935" fmla="*/ 1183344 h 3415370"/>
              <a:gd name="connsiteX3936" fmla="*/ 6126204 w 7451018"/>
              <a:gd name="connsiteY3936" fmla="*/ 1185154 h 3415370"/>
              <a:gd name="connsiteX3937" fmla="*/ 6133307 w 7451018"/>
              <a:gd name="connsiteY3937" fmla="*/ 1171147 h 3415370"/>
              <a:gd name="connsiteX3938" fmla="*/ 6127544 w 7451018"/>
              <a:gd name="connsiteY3938" fmla="*/ 1163439 h 3415370"/>
              <a:gd name="connsiteX3939" fmla="*/ 6128616 w 7451018"/>
              <a:gd name="connsiteY3939" fmla="*/ 1163171 h 3415370"/>
              <a:gd name="connsiteX3940" fmla="*/ 6122585 w 7451018"/>
              <a:gd name="connsiteY3940" fmla="*/ 1149767 h 3415370"/>
              <a:gd name="connsiteX3941" fmla="*/ 6125935 w 7451018"/>
              <a:gd name="connsiteY3941" fmla="*/ 1143065 h 3415370"/>
              <a:gd name="connsiteX3942" fmla="*/ 6124595 w 7451018"/>
              <a:gd name="connsiteY3942" fmla="*/ 1141724 h 3415370"/>
              <a:gd name="connsiteX3943" fmla="*/ 6118898 w 7451018"/>
              <a:gd name="connsiteY3943" fmla="*/ 1143065 h 3415370"/>
              <a:gd name="connsiteX3944" fmla="*/ 6118027 w 7451018"/>
              <a:gd name="connsiteY3944" fmla="*/ 1136363 h 3415370"/>
              <a:gd name="connsiteX3945" fmla="*/ 6126605 w 7451018"/>
              <a:gd name="connsiteY3945" fmla="*/ 1136363 h 3415370"/>
              <a:gd name="connsiteX3946" fmla="*/ 6101606 w 7451018"/>
              <a:gd name="connsiteY3946" fmla="*/ 1122958 h 3415370"/>
              <a:gd name="connsiteX3947" fmla="*/ 6097451 w 7451018"/>
              <a:gd name="connsiteY3947" fmla="*/ 1116256 h 3415370"/>
              <a:gd name="connsiteX3948" fmla="*/ 6092693 w 7451018"/>
              <a:gd name="connsiteY3948" fmla="*/ 1116055 h 3415370"/>
              <a:gd name="connsiteX3949" fmla="*/ 6093707 w 7451018"/>
              <a:gd name="connsiteY3949" fmla="*/ 1107652 h 3415370"/>
              <a:gd name="connsiteX3950" fmla="*/ 6097521 w 7451018"/>
              <a:gd name="connsiteY3950" fmla="*/ 1103076 h 3415370"/>
              <a:gd name="connsiteX3951" fmla="*/ 6097858 w 7451018"/>
              <a:gd name="connsiteY3951" fmla="*/ 1102672 h 3415370"/>
              <a:gd name="connsiteX3952" fmla="*/ 6097987 w 7451018"/>
              <a:gd name="connsiteY3952" fmla="*/ 1102517 h 3415370"/>
              <a:gd name="connsiteX3953" fmla="*/ 6106566 w 7451018"/>
              <a:gd name="connsiteY3953" fmla="*/ 1086432 h 3415370"/>
              <a:gd name="connsiteX3954" fmla="*/ 6106566 w 7451018"/>
              <a:gd name="connsiteY3954" fmla="*/ 1082745 h 3415370"/>
              <a:gd name="connsiteX3955" fmla="*/ 6086460 w 7451018"/>
              <a:gd name="connsiteY3955" fmla="*/ 1083483 h 3415370"/>
              <a:gd name="connsiteX3956" fmla="*/ 6087398 w 7451018"/>
              <a:gd name="connsiteY3956" fmla="*/ 1076043 h 3415370"/>
              <a:gd name="connsiteX3957" fmla="*/ 6059651 w 7451018"/>
              <a:gd name="connsiteY3957" fmla="*/ 1079462 h 3415370"/>
              <a:gd name="connsiteX3958" fmla="*/ 6060187 w 7451018"/>
              <a:gd name="connsiteY3958" fmla="*/ 1082745 h 3415370"/>
              <a:gd name="connsiteX3959" fmla="*/ 6036863 w 7451018"/>
              <a:gd name="connsiteY3959" fmla="*/ 1096150 h 3415370"/>
              <a:gd name="connsiteX3960" fmla="*/ 6018701 w 7451018"/>
              <a:gd name="connsiteY3960" fmla="*/ 1102852 h 3415370"/>
              <a:gd name="connsiteX3961" fmla="*/ 6026609 w 7451018"/>
              <a:gd name="connsiteY3961" fmla="*/ 1089448 h 3415370"/>
              <a:gd name="connsiteX3962" fmla="*/ 6026207 w 7451018"/>
              <a:gd name="connsiteY3962" fmla="*/ 1087303 h 3415370"/>
              <a:gd name="connsiteX3963" fmla="*/ 6012736 w 7451018"/>
              <a:gd name="connsiteY3963" fmla="*/ 1057947 h 3415370"/>
              <a:gd name="connsiteX3964" fmla="*/ 6010122 w 7451018"/>
              <a:gd name="connsiteY3964" fmla="*/ 1055937 h 3415370"/>
              <a:gd name="connsiteX3965" fmla="*/ 5985928 w 7451018"/>
              <a:gd name="connsiteY3965" fmla="*/ 1074300 h 3415370"/>
              <a:gd name="connsiteX3966" fmla="*/ 5980297 w 7451018"/>
              <a:gd name="connsiteY3966" fmla="*/ 1081137 h 3415370"/>
              <a:gd name="connsiteX3967" fmla="*/ 5979024 w 7451018"/>
              <a:gd name="connsiteY3967" fmla="*/ 1089448 h 3415370"/>
              <a:gd name="connsiteX3968" fmla="*/ 5958315 w 7451018"/>
              <a:gd name="connsiteY3968" fmla="*/ 1096150 h 3415370"/>
              <a:gd name="connsiteX3969" fmla="*/ 5959119 w 7451018"/>
              <a:gd name="connsiteY3969" fmla="*/ 1089448 h 3415370"/>
              <a:gd name="connsiteX3970" fmla="*/ 5972121 w 7451018"/>
              <a:gd name="connsiteY3970" fmla="*/ 1109554 h 3415370"/>
              <a:gd name="connsiteX3971" fmla="*/ 5972523 w 7451018"/>
              <a:gd name="connsiteY3971" fmla="*/ 1136363 h 3415370"/>
              <a:gd name="connsiteX3972" fmla="*/ 6008514 w 7451018"/>
              <a:gd name="connsiteY3972" fmla="*/ 1122958 h 3415370"/>
              <a:gd name="connsiteX3973" fmla="*/ 6010927 w 7451018"/>
              <a:gd name="connsiteY3973" fmla="*/ 1116256 h 3415370"/>
              <a:gd name="connsiteX3974" fmla="*/ 6021851 w 7451018"/>
              <a:gd name="connsiteY3974" fmla="*/ 1129660 h 3415370"/>
              <a:gd name="connsiteX3975" fmla="*/ 6022990 w 7451018"/>
              <a:gd name="connsiteY3975" fmla="*/ 1122958 h 3415370"/>
              <a:gd name="connsiteX3976" fmla="*/ 6050871 w 7451018"/>
              <a:gd name="connsiteY3976" fmla="*/ 1136363 h 3415370"/>
              <a:gd name="connsiteX3977" fmla="*/ 6046917 w 7451018"/>
              <a:gd name="connsiteY3977" fmla="*/ 1149432 h 3415370"/>
              <a:gd name="connsiteX3978" fmla="*/ 6035657 w 7451018"/>
              <a:gd name="connsiteY3978" fmla="*/ 1143065 h 3415370"/>
              <a:gd name="connsiteX3979" fmla="*/ 6019371 w 7451018"/>
              <a:gd name="connsiteY3979" fmla="*/ 1155866 h 3415370"/>
              <a:gd name="connsiteX3980" fmla="*/ 6012669 w 7451018"/>
              <a:gd name="connsiteY3980" fmla="*/ 1158882 h 3415370"/>
              <a:gd name="connsiteX3981" fmla="*/ 6005967 w 7451018"/>
              <a:gd name="connsiteY3981" fmla="*/ 1168130 h 3415370"/>
              <a:gd name="connsiteX3982" fmla="*/ 5979158 w 7451018"/>
              <a:gd name="connsiteY3982" fmla="*/ 1189980 h 3415370"/>
              <a:gd name="connsiteX3983" fmla="*/ 5979158 w 7451018"/>
              <a:gd name="connsiteY3983" fmla="*/ 1196682 h 3415370"/>
              <a:gd name="connsiteX3984" fmla="*/ 6022990 w 7451018"/>
              <a:gd name="connsiteY3984" fmla="*/ 1250366 h 3415370"/>
              <a:gd name="connsiteX3985" fmla="*/ 6039477 w 7451018"/>
              <a:gd name="connsiteY3985" fmla="*/ 1280391 h 3415370"/>
              <a:gd name="connsiteX3986" fmla="*/ 6019371 w 7451018"/>
              <a:gd name="connsiteY3986" fmla="*/ 1303045 h 3415370"/>
              <a:gd name="connsiteX3987" fmla="*/ 6014545 w 7451018"/>
              <a:gd name="connsiteY3987" fmla="*/ 1305122 h 3415370"/>
              <a:gd name="connsiteX3988" fmla="*/ 6037668 w 7451018"/>
              <a:gd name="connsiteY3988" fmla="*/ 1305122 h 3415370"/>
              <a:gd name="connsiteX3989" fmla="*/ 6045443 w 7451018"/>
              <a:gd name="connsiteY3989" fmla="*/ 1304519 h 3415370"/>
              <a:gd name="connsiteX3990" fmla="*/ 6039477 w 7451018"/>
              <a:gd name="connsiteY3990" fmla="*/ 1337426 h 3415370"/>
              <a:gd name="connsiteX3991" fmla="*/ 6026073 w 7451018"/>
              <a:gd name="connsiteY3991" fmla="*/ 1350831 h 3415370"/>
              <a:gd name="connsiteX3992" fmla="*/ 6019572 w 7451018"/>
              <a:gd name="connsiteY3992" fmla="*/ 1370937 h 3415370"/>
              <a:gd name="connsiteX3993" fmla="*/ 6012736 w 7451018"/>
              <a:gd name="connsiteY3993" fmla="*/ 1368390 h 3415370"/>
              <a:gd name="connsiteX3994" fmla="*/ 6009921 w 7451018"/>
              <a:gd name="connsiteY3994" fmla="*/ 1370937 h 3415370"/>
              <a:gd name="connsiteX3995" fmla="*/ 6012736 w 7451018"/>
              <a:gd name="connsiteY3995" fmla="*/ 1379181 h 3415370"/>
              <a:gd name="connsiteX3996" fmla="*/ 5992630 w 7451018"/>
              <a:gd name="connsiteY3996" fmla="*/ 1402638 h 3415370"/>
              <a:gd name="connsiteX3997" fmla="*/ 5990485 w 7451018"/>
              <a:gd name="connsiteY3997" fmla="*/ 1404448 h 3415370"/>
              <a:gd name="connsiteX3998" fmla="*/ 5972054 w 7451018"/>
              <a:gd name="connsiteY3998" fmla="*/ 1444660 h 3415370"/>
              <a:gd name="connsiteX3999" fmla="*/ 5952349 w 7451018"/>
              <a:gd name="connsiteY3999" fmla="*/ 1466845 h 3415370"/>
              <a:gd name="connsiteX4000" fmla="*/ 5937739 w 7451018"/>
              <a:gd name="connsiteY4000" fmla="*/ 1471469 h 3415370"/>
              <a:gd name="connsiteX4001" fmla="*/ 5930568 w 7451018"/>
              <a:gd name="connsiteY4001" fmla="*/ 1478171 h 3415370"/>
              <a:gd name="connsiteX4002" fmla="*/ 5932243 w 7451018"/>
              <a:gd name="connsiteY4002" fmla="*/ 1477970 h 3415370"/>
              <a:gd name="connsiteX4003" fmla="*/ 5904295 w 7451018"/>
              <a:gd name="connsiteY4003" fmla="*/ 1497607 h 3415370"/>
              <a:gd name="connsiteX4004" fmla="*/ 5892566 w 7451018"/>
              <a:gd name="connsiteY4004" fmla="*/ 1491777 h 3415370"/>
              <a:gd name="connsiteX4005" fmla="*/ 5892633 w 7451018"/>
              <a:gd name="connsiteY4005" fmla="*/ 1491575 h 3415370"/>
              <a:gd name="connsiteX4006" fmla="*/ 5892365 w 7451018"/>
              <a:gd name="connsiteY4006" fmla="*/ 1491709 h 3415370"/>
              <a:gd name="connsiteX4007" fmla="*/ 5892098 w 7451018"/>
              <a:gd name="connsiteY4007" fmla="*/ 1491575 h 3415370"/>
              <a:gd name="connsiteX4008" fmla="*/ 5892098 w 7451018"/>
              <a:gd name="connsiteY4008" fmla="*/ 1491843 h 3415370"/>
              <a:gd name="connsiteX4009" fmla="*/ 5865289 w 7451018"/>
              <a:gd name="connsiteY4009" fmla="*/ 1498479 h 3415370"/>
              <a:gd name="connsiteX4010" fmla="*/ 5865155 w 7451018"/>
              <a:gd name="connsiteY4010" fmla="*/ 1498143 h 3415370"/>
              <a:gd name="connsiteX4011" fmla="*/ 5851348 w 7451018"/>
              <a:gd name="connsiteY4011" fmla="*/ 1517981 h 3415370"/>
              <a:gd name="connsiteX4012" fmla="*/ 5850276 w 7451018"/>
              <a:gd name="connsiteY4012" fmla="*/ 1518183 h 3415370"/>
              <a:gd name="connsiteX4013" fmla="*/ 5848801 w 7451018"/>
              <a:gd name="connsiteY4013" fmla="*/ 1518317 h 3415370"/>
              <a:gd name="connsiteX4014" fmla="*/ 5850007 w 7451018"/>
              <a:gd name="connsiteY4014" fmla="*/ 1518384 h 3415370"/>
              <a:gd name="connsiteX4015" fmla="*/ 5849720 w 7451018"/>
              <a:gd name="connsiteY4015" fmla="*/ 1518777 h 3415370"/>
              <a:gd name="connsiteX4016" fmla="*/ 5850746 w 7451018"/>
              <a:gd name="connsiteY4016" fmla="*/ 1518585 h 3415370"/>
              <a:gd name="connsiteX4017" fmla="*/ 5851214 w 7451018"/>
              <a:gd name="connsiteY4017" fmla="*/ 1519523 h 3415370"/>
              <a:gd name="connsiteX4018" fmla="*/ 5849538 w 7451018"/>
              <a:gd name="connsiteY4018" fmla="*/ 1519026 h 3415370"/>
              <a:gd name="connsiteX4019" fmla="*/ 5845115 w 7451018"/>
              <a:gd name="connsiteY4019" fmla="*/ 1525086 h 3415370"/>
              <a:gd name="connsiteX4020" fmla="*/ 5798334 w 7451018"/>
              <a:gd name="connsiteY4020" fmla="*/ 1533062 h 3415370"/>
              <a:gd name="connsiteX4021" fmla="*/ 5805036 w 7451018"/>
              <a:gd name="connsiteY4021" fmla="*/ 1535206 h 3415370"/>
              <a:gd name="connsiteX4022" fmla="*/ 5805036 w 7451018"/>
              <a:gd name="connsiteY4022" fmla="*/ 1538289 h 3415370"/>
              <a:gd name="connsiteX4023" fmla="*/ 5801752 w 7451018"/>
              <a:gd name="connsiteY4023" fmla="*/ 1551961 h 3415370"/>
              <a:gd name="connsiteX4024" fmla="*/ 5782986 w 7451018"/>
              <a:gd name="connsiteY4024" fmla="*/ 1605578 h 3415370"/>
              <a:gd name="connsiteX4025" fmla="*/ 5791565 w 7451018"/>
              <a:gd name="connsiteY4025" fmla="*/ 1558663 h 3415370"/>
              <a:gd name="connsiteX4026" fmla="*/ 5784863 w 7451018"/>
              <a:gd name="connsiteY4026" fmla="*/ 1553570 h 3415370"/>
              <a:gd name="connsiteX4027" fmla="*/ 5784193 w 7451018"/>
              <a:gd name="connsiteY4027" fmla="*/ 1526024 h 3415370"/>
              <a:gd name="connsiteX4028" fmla="*/ 5764220 w 7451018"/>
              <a:gd name="connsiteY4028" fmla="*/ 1519791 h 3415370"/>
              <a:gd name="connsiteX4029" fmla="*/ 5751352 w 7451018"/>
              <a:gd name="connsiteY4029" fmla="*/ 1524080 h 3415370"/>
              <a:gd name="connsiteX4030" fmla="*/ 5735066 w 7451018"/>
              <a:gd name="connsiteY4030" fmla="*/ 1544790 h 3415370"/>
              <a:gd name="connsiteX4031" fmla="*/ 5730106 w 7451018"/>
              <a:gd name="connsiteY4031" fmla="*/ 1540702 h 3415370"/>
              <a:gd name="connsiteX4032" fmla="*/ 5723940 w 7451018"/>
              <a:gd name="connsiteY4032" fmla="*/ 1538490 h 3415370"/>
              <a:gd name="connsiteX4033" fmla="*/ 5704370 w 7451018"/>
              <a:gd name="connsiteY4033" fmla="*/ 1562819 h 3415370"/>
              <a:gd name="connsiteX4034" fmla="*/ 5717774 w 7451018"/>
              <a:gd name="connsiteY4034" fmla="*/ 1603568 h 3415370"/>
              <a:gd name="connsiteX4035" fmla="*/ 5757987 w 7451018"/>
              <a:gd name="connsiteY4035" fmla="*/ 1654571 h 3415370"/>
              <a:gd name="connsiteX4036" fmla="*/ 5763885 w 7451018"/>
              <a:gd name="connsiteY4036" fmla="*/ 1666032 h 3415370"/>
              <a:gd name="connsiteX4037" fmla="*/ 5778093 w 7451018"/>
              <a:gd name="connsiteY4037" fmla="*/ 1707854 h 3415370"/>
              <a:gd name="connsiteX4038" fmla="*/ 5771391 w 7451018"/>
              <a:gd name="connsiteY4038" fmla="*/ 1714153 h 3415370"/>
              <a:gd name="connsiteX4039" fmla="*/ 5725281 w 7451018"/>
              <a:gd name="connsiteY4039" fmla="*/ 1794378 h 3415370"/>
              <a:gd name="connsiteX4040" fmla="*/ 5724141 w 7451018"/>
              <a:gd name="connsiteY4040" fmla="*/ 1794378 h 3415370"/>
              <a:gd name="connsiteX4041" fmla="*/ 5717774 w 7451018"/>
              <a:gd name="connsiteY4041" fmla="*/ 1808050 h 3415370"/>
              <a:gd name="connsiteX4042" fmla="*/ 5689625 w 7451018"/>
              <a:gd name="connsiteY4042" fmla="*/ 1833384 h 3415370"/>
              <a:gd name="connsiteX4043" fmla="*/ 5683325 w 7451018"/>
              <a:gd name="connsiteY4043" fmla="*/ 1799874 h 3415370"/>
              <a:gd name="connsiteX4044" fmla="*/ 5678031 w 7451018"/>
              <a:gd name="connsiteY4044" fmla="*/ 1799940 h 3415370"/>
              <a:gd name="connsiteX4045" fmla="*/ 5674947 w 7451018"/>
              <a:gd name="connsiteY4045" fmla="*/ 1806576 h 3415370"/>
              <a:gd name="connsiteX4046" fmla="*/ 5672401 w 7451018"/>
              <a:gd name="connsiteY4046" fmla="*/ 1793171 h 3415370"/>
              <a:gd name="connsiteX4047" fmla="*/ 5637416 w 7451018"/>
              <a:gd name="connsiteY4047" fmla="*/ 1752959 h 3415370"/>
              <a:gd name="connsiteX4048" fmla="*/ 5635271 w 7451018"/>
              <a:gd name="connsiteY4048" fmla="*/ 1752556 h 3415370"/>
              <a:gd name="connsiteX4049" fmla="*/ 5634266 w 7451018"/>
              <a:gd name="connsiteY4049" fmla="*/ 1752959 h 3415370"/>
              <a:gd name="connsiteX4050" fmla="*/ 5624012 w 7451018"/>
              <a:gd name="connsiteY4050" fmla="*/ 1745251 h 3415370"/>
              <a:gd name="connsiteX4051" fmla="*/ 5610607 w 7451018"/>
              <a:gd name="connsiteY4051" fmla="*/ 1739554 h 3415370"/>
              <a:gd name="connsiteX4052" fmla="*/ 5598141 w 7451018"/>
              <a:gd name="connsiteY4052" fmla="*/ 1739554 h 3415370"/>
              <a:gd name="connsiteX4053" fmla="*/ 5597470 w 7451018"/>
              <a:gd name="connsiteY4053" fmla="*/ 1732852 h 3415370"/>
              <a:gd name="connsiteX4054" fmla="*/ 5599146 w 7451018"/>
              <a:gd name="connsiteY4054" fmla="*/ 1719448 h 3415370"/>
              <a:gd name="connsiteX4055" fmla="*/ 5570394 w 7451018"/>
              <a:gd name="connsiteY4055" fmla="*/ 1784995 h 3415370"/>
              <a:gd name="connsiteX4056" fmla="*/ 5569389 w 7451018"/>
              <a:gd name="connsiteY4056" fmla="*/ 1820784 h 3415370"/>
              <a:gd name="connsiteX4057" fmla="*/ 5572003 w 7451018"/>
              <a:gd name="connsiteY4057" fmla="*/ 1819980 h 3415370"/>
              <a:gd name="connsiteX4058" fmla="*/ 5574884 w 7451018"/>
              <a:gd name="connsiteY4058" fmla="*/ 1806576 h 3415370"/>
              <a:gd name="connsiteX4059" fmla="*/ 5577163 w 7451018"/>
              <a:gd name="connsiteY4059" fmla="*/ 1819846 h 3415370"/>
              <a:gd name="connsiteX4060" fmla="*/ 5577230 w 7451018"/>
              <a:gd name="connsiteY4060" fmla="*/ 1819913 h 3415370"/>
              <a:gd name="connsiteX4061" fmla="*/ 5581854 w 7451018"/>
              <a:gd name="connsiteY4061" fmla="*/ 1806576 h 3415370"/>
              <a:gd name="connsiteX4062" fmla="*/ 5583932 w 7451018"/>
              <a:gd name="connsiteY4062" fmla="*/ 1820650 h 3415370"/>
              <a:gd name="connsiteX4063" fmla="*/ 5577364 w 7451018"/>
              <a:gd name="connsiteY4063" fmla="*/ 1819980 h 3415370"/>
              <a:gd name="connsiteX4064" fmla="*/ 5583597 w 7451018"/>
              <a:gd name="connsiteY4064" fmla="*/ 1840086 h 3415370"/>
              <a:gd name="connsiteX4065" fmla="*/ 5601157 w 7451018"/>
              <a:gd name="connsiteY4065" fmla="*/ 1880299 h 3415370"/>
              <a:gd name="connsiteX4066" fmla="*/ 5604039 w 7451018"/>
              <a:gd name="connsiteY4066" fmla="*/ 1880299 h 3415370"/>
              <a:gd name="connsiteX4067" fmla="*/ 5609467 w 7451018"/>
              <a:gd name="connsiteY4067" fmla="*/ 1873597 h 3415370"/>
              <a:gd name="connsiteX4068" fmla="*/ 5657656 w 7451018"/>
              <a:gd name="connsiteY4068" fmla="*/ 1963406 h 3415370"/>
              <a:gd name="connsiteX4069" fmla="*/ 5671060 w 7451018"/>
              <a:gd name="connsiteY4069" fmla="*/ 2015414 h 3415370"/>
              <a:gd name="connsiteX4070" fmla="*/ 5654171 w 7451018"/>
              <a:gd name="connsiteY4070" fmla="*/ 2019972 h 3415370"/>
              <a:gd name="connsiteX4071" fmla="*/ 5636276 w 7451018"/>
              <a:gd name="connsiteY4071" fmla="*/ 2007640 h 3415370"/>
              <a:gd name="connsiteX4072" fmla="*/ 5626759 w 7451018"/>
              <a:gd name="connsiteY4072" fmla="*/ 1994235 h 3415370"/>
              <a:gd name="connsiteX4073" fmla="*/ 5588088 w 7451018"/>
              <a:gd name="connsiteY4073" fmla="*/ 1920579 h 3415370"/>
              <a:gd name="connsiteX4074" fmla="*/ 5583932 w 7451018"/>
              <a:gd name="connsiteY4074" fmla="*/ 1893034 h 3415370"/>
              <a:gd name="connsiteX4075" fmla="*/ 5572338 w 7451018"/>
              <a:gd name="connsiteY4075" fmla="*/ 1873597 h 3415370"/>
              <a:gd name="connsiteX4076" fmla="*/ 5563826 w 7451018"/>
              <a:gd name="connsiteY4076" fmla="*/ 1873597 h 3415370"/>
              <a:gd name="connsiteX4077" fmla="*/ 5557124 w 7451018"/>
              <a:gd name="connsiteY4077" fmla="*/ 1853491 h 3415370"/>
              <a:gd name="connsiteX4078" fmla="*/ 5550422 w 7451018"/>
              <a:gd name="connsiteY4078" fmla="*/ 1853491 h 3415370"/>
              <a:gd name="connsiteX4079" fmla="*/ 5544725 w 7451018"/>
              <a:gd name="connsiteY4079" fmla="*/ 1860193 h 3415370"/>
              <a:gd name="connsiteX4080" fmla="*/ 5547473 w 7451018"/>
              <a:gd name="connsiteY4080" fmla="*/ 1813278 h 3415370"/>
              <a:gd name="connsiteX4081" fmla="*/ 5543719 w 7451018"/>
              <a:gd name="connsiteY4081" fmla="*/ 1786000 h 3415370"/>
              <a:gd name="connsiteX4082" fmla="*/ 5550422 w 7451018"/>
              <a:gd name="connsiteY4082" fmla="*/ 1782046 h 3415370"/>
              <a:gd name="connsiteX4083" fmla="*/ 5543719 w 7451018"/>
              <a:gd name="connsiteY4083" fmla="*/ 1777891 h 3415370"/>
              <a:gd name="connsiteX4084" fmla="*/ 5548478 w 7451018"/>
              <a:gd name="connsiteY4084" fmla="*/ 1773333 h 3415370"/>
              <a:gd name="connsiteX4085" fmla="*/ 5543719 w 7451018"/>
              <a:gd name="connsiteY4085" fmla="*/ 1774807 h 3415370"/>
              <a:gd name="connsiteX4086" fmla="*/ 5537017 w 7451018"/>
              <a:gd name="connsiteY4086" fmla="*/ 1769714 h 3415370"/>
              <a:gd name="connsiteX4087" fmla="*/ 5542982 w 7451018"/>
              <a:gd name="connsiteY4087" fmla="*/ 1752959 h 3415370"/>
              <a:gd name="connsiteX4088" fmla="*/ 5531522 w 7451018"/>
              <a:gd name="connsiteY4088" fmla="*/ 1748133 h 3415370"/>
              <a:gd name="connsiteX4089" fmla="*/ 5545596 w 7451018"/>
              <a:gd name="connsiteY4089" fmla="*/ 1732852 h 3415370"/>
              <a:gd name="connsiteX4090" fmla="*/ 5550422 w 7451018"/>
              <a:gd name="connsiteY4090" fmla="*/ 1739152 h 3415370"/>
              <a:gd name="connsiteX4091" fmla="*/ 5543719 w 7451018"/>
              <a:gd name="connsiteY4091" fmla="*/ 1716634 h 3415370"/>
              <a:gd name="connsiteX4092" fmla="*/ 5516911 w 7451018"/>
              <a:gd name="connsiteY4092" fmla="*/ 1625618 h 3415370"/>
              <a:gd name="connsiteX4093" fmla="*/ 5494660 w 7451018"/>
              <a:gd name="connsiteY4093" fmla="*/ 1652426 h 3415370"/>
              <a:gd name="connsiteX4094" fmla="*/ 5464433 w 7451018"/>
              <a:gd name="connsiteY4094" fmla="*/ 1665831 h 3415370"/>
              <a:gd name="connsiteX4095" fmla="*/ 5463294 w 7451018"/>
              <a:gd name="connsiteY4095" fmla="*/ 1641234 h 3415370"/>
              <a:gd name="connsiteX4096" fmla="*/ 5469996 w 7451018"/>
              <a:gd name="connsiteY4096" fmla="*/ 1622803 h 3415370"/>
              <a:gd name="connsiteX4097" fmla="*/ 5459205 w 7451018"/>
              <a:gd name="connsiteY4097" fmla="*/ 1592107 h 3415370"/>
              <a:gd name="connsiteX4098" fmla="*/ 5444662 w 7451018"/>
              <a:gd name="connsiteY4098" fmla="*/ 1565299 h 3415370"/>
              <a:gd name="connsiteX4099" fmla="*/ 5409610 w 7451018"/>
              <a:gd name="connsiteY4099" fmla="*/ 1499417 h 3415370"/>
              <a:gd name="connsiteX4100" fmla="*/ 5400696 w 7451018"/>
              <a:gd name="connsiteY4100" fmla="*/ 1498277 h 3415370"/>
              <a:gd name="connsiteX4101" fmla="*/ 5372211 w 7451018"/>
              <a:gd name="connsiteY4101" fmla="*/ 1511682 h 3415370"/>
              <a:gd name="connsiteX4102" fmla="*/ 5369397 w 7451018"/>
              <a:gd name="connsiteY4102" fmla="*/ 1518384 h 3415370"/>
              <a:gd name="connsiteX4103" fmla="*/ 5354987 w 7451018"/>
              <a:gd name="connsiteY4103" fmla="*/ 1518451 h 3415370"/>
              <a:gd name="connsiteX4104" fmla="*/ 5342588 w 7451018"/>
              <a:gd name="connsiteY4104" fmla="*/ 1521869 h 3415370"/>
              <a:gd name="connsiteX4105" fmla="*/ 5320872 w 7451018"/>
              <a:gd name="connsiteY4105" fmla="*/ 1521735 h 3415370"/>
              <a:gd name="connsiteX4106" fmla="*/ 5315779 w 7451018"/>
              <a:gd name="connsiteY4106" fmla="*/ 1538155 h 3415370"/>
              <a:gd name="connsiteX4107" fmla="*/ 5194001 w 7451018"/>
              <a:gd name="connsiteY4107" fmla="*/ 1652426 h 3415370"/>
              <a:gd name="connsiteX4108" fmla="*/ 5177849 w 7451018"/>
              <a:gd name="connsiteY4108" fmla="*/ 1659129 h 3415370"/>
              <a:gd name="connsiteX4109" fmla="*/ 5154526 w 7451018"/>
              <a:gd name="connsiteY4109" fmla="*/ 1799874 h 3415370"/>
              <a:gd name="connsiteX4110" fmla="*/ 5154861 w 7451018"/>
              <a:gd name="connsiteY4110" fmla="*/ 1818640 h 3415370"/>
              <a:gd name="connsiteX4111" fmla="*/ 5168265 w 7451018"/>
              <a:gd name="connsiteY4111" fmla="*/ 1826682 h 3415370"/>
              <a:gd name="connsiteX4112" fmla="*/ 5163239 w 7451018"/>
              <a:gd name="connsiteY4112" fmla="*/ 1813143 h 3415370"/>
              <a:gd name="connsiteX4113" fmla="*/ 5186160 w 7451018"/>
              <a:gd name="connsiteY4113" fmla="*/ 1900406 h 3415370"/>
              <a:gd name="connsiteX4114" fmla="*/ 5129661 w 7451018"/>
              <a:gd name="connsiteY4114" fmla="*/ 1830368 h 3415370"/>
              <a:gd name="connsiteX4115" fmla="*/ 5094474 w 7451018"/>
              <a:gd name="connsiteY4115" fmla="*/ 1832848 h 3415370"/>
              <a:gd name="connsiteX4116" fmla="*/ 5075172 w 7451018"/>
              <a:gd name="connsiteY4116" fmla="*/ 1775411 h 3415370"/>
              <a:gd name="connsiteX4117" fmla="*/ 5020684 w 7451018"/>
              <a:gd name="connsiteY4117" fmla="*/ 1545192 h 3415370"/>
              <a:gd name="connsiteX4118" fmla="*/ 5008150 w 7451018"/>
              <a:gd name="connsiteY4118" fmla="*/ 1520595 h 3415370"/>
              <a:gd name="connsiteX4119" fmla="*/ 4933556 w 7451018"/>
              <a:gd name="connsiteY4119" fmla="*/ 1498411 h 3415370"/>
              <a:gd name="connsiteX4120" fmla="*/ 4967066 w 7451018"/>
              <a:gd name="connsiteY4120" fmla="*/ 1491508 h 3415370"/>
              <a:gd name="connsiteX4121" fmla="*/ 4915326 w 7451018"/>
              <a:gd name="connsiteY4121" fmla="*/ 1465705 h 3415370"/>
              <a:gd name="connsiteX4122" fmla="*/ 4900045 w 7451018"/>
              <a:gd name="connsiteY4122" fmla="*/ 1444325 h 3415370"/>
              <a:gd name="connsiteX4123" fmla="*/ 4850382 w 7451018"/>
              <a:gd name="connsiteY4123" fmla="*/ 1431189 h 3415370"/>
              <a:gd name="connsiteX4124" fmla="*/ 4853130 w 7451018"/>
              <a:gd name="connsiteY4124" fmla="*/ 1431122 h 3415370"/>
              <a:gd name="connsiteX4125" fmla="*/ 4832957 w 7451018"/>
              <a:gd name="connsiteY4125" fmla="*/ 1431390 h 3415370"/>
              <a:gd name="connsiteX4126" fmla="*/ 4832689 w 7451018"/>
              <a:gd name="connsiteY4126" fmla="*/ 1431390 h 3415370"/>
              <a:gd name="connsiteX4127" fmla="*/ 4799513 w 7451018"/>
              <a:gd name="connsiteY4127" fmla="*/ 1433133 h 3415370"/>
              <a:gd name="connsiteX4128" fmla="*/ 4785304 w 7451018"/>
              <a:gd name="connsiteY4128" fmla="*/ 1431189 h 3415370"/>
              <a:gd name="connsiteX4129" fmla="*/ 4761981 w 7451018"/>
              <a:gd name="connsiteY4129" fmla="*/ 1431189 h 3415370"/>
              <a:gd name="connsiteX4130" fmla="*/ 4758630 w 7451018"/>
              <a:gd name="connsiteY4130" fmla="*/ 1430586 h 3415370"/>
              <a:gd name="connsiteX4131" fmla="*/ 4759300 w 7451018"/>
              <a:gd name="connsiteY4131" fmla="*/ 1429045 h 3415370"/>
              <a:gd name="connsiteX4132" fmla="*/ 4730883 w 7451018"/>
              <a:gd name="connsiteY4132" fmla="*/ 1431189 h 3415370"/>
              <a:gd name="connsiteX4133" fmla="*/ 4707827 w 7451018"/>
              <a:gd name="connsiteY4133" fmla="*/ 1417785 h 3415370"/>
              <a:gd name="connsiteX4134" fmla="*/ 4706688 w 7451018"/>
              <a:gd name="connsiteY4134" fmla="*/ 1424487 h 3415370"/>
              <a:gd name="connsiteX4135" fmla="*/ 4678807 w 7451018"/>
              <a:gd name="connsiteY4135" fmla="*/ 1384341 h 3415370"/>
              <a:gd name="connsiteX4136" fmla="*/ 4678807 w 7451018"/>
              <a:gd name="connsiteY4136" fmla="*/ 1391445 h 3415370"/>
              <a:gd name="connsiteX4137" fmla="*/ 4642749 w 7451018"/>
              <a:gd name="connsiteY4137" fmla="*/ 1404649 h 3415370"/>
              <a:gd name="connsiteX4138" fmla="*/ 4618488 w 7451018"/>
              <a:gd name="connsiteY4138" fmla="*/ 1393858 h 3415370"/>
              <a:gd name="connsiteX4139" fmla="*/ 4612791 w 7451018"/>
              <a:gd name="connsiteY4139" fmla="*/ 1392183 h 3415370"/>
              <a:gd name="connsiteX4140" fmla="*/ 4613393 w 7451018"/>
              <a:gd name="connsiteY4140" fmla="*/ 1392183 h 3415370"/>
              <a:gd name="connsiteX4141" fmla="*/ 4564871 w 7451018"/>
              <a:gd name="connsiteY4141" fmla="*/ 1350294 h 3415370"/>
              <a:gd name="connsiteX4142" fmla="*/ 4524658 w 7451018"/>
              <a:gd name="connsiteY4142" fmla="*/ 1310886 h 3415370"/>
              <a:gd name="connsiteX4143" fmla="*/ 4511455 w 7451018"/>
              <a:gd name="connsiteY4143" fmla="*/ 1331327 h 3415370"/>
              <a:gd name="connsiteX4144" fmla="*/ 4505422 w 7451018"/>
              <a:gd name="connsiteY4144" fmla="*/ 1325228 h 3415370"/>
              <a:gd name="connsiteX4145" fmla="*/ 4502675 w 7451018"/>
              <a:gd name="connsiteY4145" fmla="*/ 1325228 h 3415370"/>
              <a:gd name="connsiteX4146" fmla="*/ 4515676 w 7451018"/>
              <a:gd name="connsiteY4146" fmla="*/ 1358136 h 3415370"/>
              <a:gd name="connsiteX4147" fmla="*/ 4524456 w 7451018"/>
              <a:gd name="connsiteY4147" fmla="*/ 1370937 h 3415370"/>
              <a:gd name="connsiteX4148" fmla="*/ 4531360 w 7451018"/>
              <a:gd name="connsiteY4148" fmla="*/ 1379181 h 3415370"/>
              <a:gd name="connsiteX4149" fmla="*/ 4538263 w 7451018"/>
              <a:gd name="connsiteY4149" fmla="*/ 1384341 h 3415370"/>
              <a:gd name="connsiteX4150" fmla="*/ 4551466 w 7451018"/>
              <a:gd name="connsiteY4150" fmla="*/ 1418589 h 3415370"/>
              <a:gd name="connsiteX4151" fmla="*/ 4558437 w 7451018"/>
              <a:gd name="connsiteY4151" fmla="*/ 1433535 h 3415370"/>
              <a:gd name="connsiteX4152" fmla="*/ 4571103 w 7451018"/>
              <a:gd name="connsiteY4152" fmla="*/ 1404448 h 3415370"/>
              <a:gd name="connsiteX4153" fmla="*/ 4576868 w 7451018"/>
              <a:gd name="connsiteY4153" fmla="*/ 1451363 h 3415370"/>
              <a:gd name="connsiteX4154" fmla="*/ 4585513 w 7451018"/>
              <a:gd name="connsiteY4154" fmla="*/ 1456523 h 3415370"/>
              <a:gd name="connsiteX4155" fmla="*/ 4586652 w 7451018"/>
              <a:gd name="connsiteY4155" fmla="*/ 1452435 h 3415370"/>
              <a:gd name="connsiteX4156" fmla="*/ 4585714 w 7451018"/>
              <a:gd name="connsiteY4156" fmla="*/ 1456590 h 3415370"/>
              <a:gd name="connsiteX4157" fmla="*/ 4591813 w 7451018"/>
              <a:gd name="connsiteY4157" fmla="*/ 1457998 h 3415370"/>
              <a:gd name="connsiteX4158" fmla="*/ 4598381 w 7451018"/>
              <a:gd name="connsiteY4158" fmla="*/ 1451496 h 3415370"/>
              <a:gd name="connsiteX4159" fmla="*/ 4608434 w 7451018"/>
              <a:gd name="connsiteY4159" fmla="*/ 1457998 h 3415370"/>
              <a:gd name="connsiteX4160" fmla="*/ 4611786 w 7451018"/>
              <a:gd name="connsiteY4160" fmla="*/ 1451296 h 3415370"/>
              <a:gd name="connsiteX4161" fmla="*/ 4618488 w 7451018"/>
              <a:gd name="connsiteY4161" fmla="*/ 1451496 h 3415370"/>
              <a:gd name="connsiteX4162" fmla="*/ 4618488 w 7451018"/>
              <a:gd name="connsiteY4162" fmla="*/ 1453038 h 3415370"/>
              <a:gd name="connsiteX4163" fmla="*/ 4618555 w 7451018"/>
              <a:gd name="connsiteY4163" fmla="*/ 1453105 h 3415370"/>
              <a:gd name="connsiteX4164" fmla="*/ 4618488 w 7451018"/>
              <a:gd name="connsiteY4164" fmla="*/ 1453105 h 3415370"/>
              <a:gd name="connsiteX4165" fmla="*/ 4618488 w 7451018"/>
              <a:gd name="connsiteY4165" fmla="*/ 1453574 h 3415370"/>
              <a:gd name="connsiteX4166" fmla="*/ 4618823 w 7451018"/>
              <a:gd name="connsiteY4166" fmla="*/ 1453574 h 3415370"/>
              <a:gd name="connsiteX4167" fmla="*/ 4618823 w 7451018"/>
              <a:gd name="connsiteY4167" fmla="*/ 1454580 h 3415370"/>
              <a:gd name="connsiteX4168" fmla="*/ 4625190 w 7451018"/>
              <a:gd name="connsiteY4168" fmla="*/ 1453440 h 3415370"/>
              <a:gd name="connsiteX4169" fmla="*/ 4665403 w 7451018"/>
              <a:gd name="connsiteY4169" fmla="*/ 1417852 h 3415370"/>
              <a:gd name="connsiteX4170" fmla="*/ 4678807 w 7451018"/>
              <a:gd name="connsiteY4170" fmla="*/ 1397679 h 3415370"/>
              <a:gd name="connsiteX4171" fmla="*/ 4679008 w 7451018"/>
              <a:gd name="connsiteY4171" fmla="*/ 1398080 h 3415370"/>
              <a:gd name="connsiteX4172" fmla="*/ 4678911 w 7451018"/>
              <a:gd name="connsiteY4172" fmla="*/ 1398542 h 3415370"/>
              <a:gd name="connsiteX4173" fmla="*/ 4676988 w 7451018"/>
              <a:gd name="connsiteY4173" fmla="*/ 1407679 h 3415370"/>
              <a:gd name="connsiteX4174" fmla="*/ 4685442 w 7451018"/>
              <a:gd name="connsiteY4174" fmla="*/ 1451429 h 3415370"/>
              <a:gd name="connsiteX4175" fmla="*/ 4717277 w 7451018"/>
              <a:gd name="connsiteY4175" fmla="*/ 1471402 h 3415370"/>
              <a:gd name="connsiteX4176" fmla="*/ 4719623 w 7451018"/>
              <a:gd name="connsiteY4176" fmla="*/ 1464700 h 3415370"/>
              <a:gd name="connsiteX4177" fmla="*/ 4724784 w 7451018"/>
              <a:gd name="connsiteY4177" fmla="*/ 1471402 h 3415370"/>
              <a:gd name="connsiteX4178" fmla="*/ 4738590 w 7451018"/>
              <a:gd name="connsiteY4178" fmla="*/ 1491508 h 3415370"/>
              <a:gd name="connsiteX4179" fmla="*/ 4752531 w 7451018"/>
              <a:gd name="connsiteY4179" fmla="*/ 1496334 h 3415370"/>
              <a:gd name="connsiteX4180" fmla="*/ 4726057 w 7451018"/>
              <a:gd name="connsiteY4180" fmla="*/ 1539831 h 3415370"/>
              <a:gd name="connsiteX4181" fmla="*/ 4725655 w 7451018"/>
              <a:gd name="connsiteY4181" fmla="*/ 1558530 h 3415370"/>
              <a:gd name="connsiteX4182" fmla="*/ 4720494 w 7451018"/>
              <a:gd name="connsiteY4182" fmla="*/ 1551828 h 3415370"/>
              <a:gd name="connsiteX4183" fmla="*/ 4712318 w 7451018"/>
              <a:gd name="connsiteY4183" fmla="*/ 1549347 h 3415370"/>
              <a:gd name="connsiteX4184" fmla="*/ 4707559 w 7451018"/>
              <a:gd name="connsiteY4184" fmla="*/ 1585338 h 3415370"/>
              <a:gd name="connsiteX4185" fmla="*/ 4665537 w 7451018"/>
              <a:gd name="connsiteY4185" fmla="*/ 1618245 h 3415370"/>
              <a:gd name="connsiteX4186" fmla="*/ 4671569 w 7451018"/>
              <a:gd name="connsiteY4186" fmla="*/ 1617642 h 3415370"/>
              <a:gd name="connsiteX4187" fmla="*/ 4664397 w 7451018"/>
              <a:gd name="connsiteY4187" fmla="*/ 1621932 h 3415370"/>
              <a:gd name="connsiteX4188" fmla="*/ 4663191 w 7451018"/>
              <a:gd name="connsiteY4188" fmla="*/ 1621194 h 3415370"/>
              <a:gd name="connsiteX4189" fmla="*/ 4651730 w 7451018"/>
              <a:gd name="connsiteY4189" fmla="*/ 1630913 h 3415370"/>
              <a:gd name="connsiteX4190" fmla="*/ 4591746 w 7451018"/>
              <a:gd name="connsiteY4190" fmla="*/ 1666702 h 3415370"/>
              <a:gd name="connsiteX4191" fmla="*/ 4554214 w 7451018"/>
              <a:gd name="connsiteY4191" fmla="*/ 1685536 h 3415370"/>
              <a:gd name="connsiteX4192" fmla="*/ 4432369 w 7451018"/>
              <a:gd name="connsiteY4192" fmla="*/ 1732852 h 3415370"/>
              <a:gd name="connsiteX4193" fmla="*/ 4404086 w 7451018"/>
              <a:gd name="connsiteY4193" fmla="*/ 1738080 h 3415370"/>
              <a:gd name="connsiteX4194" fmla="*/ 4410788 w 7451018"/>
              <a:gd name="connsiteY4194" fmla="*/ 1735936 h 3415370"/>
              <a:gd name="connsiteX4195" fmla="*/ 4390681 w 7451018"/>
              <a:gd name="connsiteY4195" fmla="*/ 1672265 h 3415370"/>
              <a:gd name="connsiteX4196" fmla="*/ 4383711 w 7451018"/>
              <a:gd name="connsiteY4196" fmla="*/ 1659129 h 3415370"/>
              <a:gd name="connsiteX4197" fmla="*/ 4390413 w 7451018"/>
              <a:gd name="connsiteY4197" fmla="*/ 1659463 h 3415370"/>
              <a:gd name="connsiteX4198" fmla="*/ 4390681 w 7451018"/>
              <a:gd name="connsiteY4198" fmla="*/ 1657520 h 3415370"/>
              <a:gd name="connsiteX4199" fmla="*/ 4390816 w 7451018"/>
              <a:gd name="connsiteY4199" fmla="*/ 1658391 h 3415370"/>
              <a:gd name="connsiteX4200" fmla="*/ 4390681 w 7451018"/>
              <a:gd name="connsiteY4200" fmla="*/ 1637011 h 3415370"/>
              <a:gd name="connsiteX4201" fmla="*/ 4363873 w 7451018"/>
              <a:gd name="connsiteY4201" fmla="*/ 1592107 h 3415370"/>
              <a:gd name="connsiteX4202" fmla="*/ 4363001 w 7451018"/>
              <a:gd name="connsiteY4202" fmla="*/ 1592912 h 3415370"/>
              <a:gd name="connsiteX4203" fmla="*/ 4362934 w 7451018"/>
              <a:gd name="connsiteY4203" fmla="*/ 1597737 h 3415370"/>
              <a:gd name="connsiteX4204" fmla="*/ 4362532 w 7451018"/>
              <a:gd name="connsiteY4204" fmla="*/ 1598005 h 3415370"/>
              <a:gd name="connsiteX4205" fmla="*/ 4359516 w 7451018"/>
              <a:gd name="connsiteY4205" fmla="*/ 1598809 h 3415370"/>
              <a:gd name="connsiteX4206" fmla="*/ 4360521 w 7451018"/>
              <a:gd name="connsiteY4206" fmla="*/ 1585405 h 3415370"/>
              <a:gd name="connsiteX4207" fmla="*/ 4357104 w 7451018"/>
              <a:gd name="connsiteY4207" fmla="*/ 1582926 h 3415370"/>
              <a:gd name="connsiteX4208" fmla="*/ 4356031 w 7451018"/>
              <a:gd name="connsiteY4208" fmla="*/ 1585405 h 3415370"/>
              <a:gd name="connsiteX4209" fmla="*/ 4345643 w 7451018"/>
              <a:gd name="connsiteY4209" fmla="*/ 1558597 h 3415370"/>
              <a:gd name="connsiteX4210" fmla="*/ 4310188 w 7451018"/>
              <a:gd name="connsiteY4210" fmla="*/ 1478171 h 3415370"/>
              <a:gd name="connsiteX4211" fmla="*/ 4309652 w 7451018"/>
              <a:gd name="connsiteY4211" fmla="*/ 1478037 h 3415370"/>
              <a:gd name="connsiteX4212" fmla="*/ 4310188 w 7451018"/>
              <a:gd name="connsiteY4212" fmla="*/ 1477970 h 3415370"/>
              <a:gd name="connsiteX4213" fmla="*/ 4300604 w 7451018"/>
              <a:gd name="connsiteY4213" fmla="*/ 1471871 h 3415370"/>
              <a:gd name="connsiteX4214" fmla="*/ 4303017 w 7451018"/>
              <a:gd name="connsiteY4214" fmla="*/ 1471536 h 3415370"/>
              <a:gd name="connsiteX4215" fmla="*/ 4302481 w 7451018"/>
              <a:gd name="connsiteY4215" fmla="*/ 1471469 h 3415370"/>
              <a:gd name="connsiteX4216" fmla="*/ 4276476 w 7451018"/>
              <a:gd name="connsiteY4216" fmla="*/ 1429849 h 3415370"/>
              <a:gd name="connsiteX4217" fmla="*/ 4269976 w 7451018"/>
              <a:gd name="connsiteY4217" fmla="*/ 1430117 h 3415370"/>
              <a:gd name="connsiteX4218" fmla="*/ 4265351 w 7451018"/>
              <a:gd name="connsiteY4218" fmla="*/ 1411150 h 3415370"/>
              <a:gd name="connsiteX4219" fmla="*/ 4256571 w 7451018"/>
              <a:gd name="connsiteY4219" fmla="*/ 1407732 h 3415370"/>
              <a:gd name="connsiteX4220" fmla="*/ 4263273 w 7451018"/>
              <a:gd name="connsiteY4220" fmla="*/ 1404783 h 3415370"/>
              <a:gd name="connsiteX4221" fmla="*/ 4256571 w 7451018"/>
              <a:gd name="connsiteY4221" fmla="*/ 1398617 h 3415370"/>
              <a:gd name="connsiteX4222" fmla="*/ 4252349 w 7451018"/>
              <a:gd name="connsiteY4222" fmla="*/ 1391110 h 3415370"/>
              <a:gd name="connsiteX4223" fmla="*/ 4236465 w 7451018"/>
              <a:gd name="connsiteY4223" fmla="*/ 1364302 h 3415370"/>
              <a:gd name="connsiteX4224" fmla="*/ 4229763 w 7451018"/>
              <a:gd name="connsiteY4224" fmla="*/ 1365977 h 3415370"/>
              <a:gd name="connsiteX4225" fmla="*/ 4210795 w 7451018"/>
              <a:gd name="connsiteY4225" fmla="*/ 1364302 h 3415370"/>
              <a:gd name="connsiteX4226" fmla="*/ 4188209 w 7451018"/>
              <a:gd name="connsiteY4226" fmla="*/ 1337493 h 3415370"/>
              <a:gd name="connsiteX4227" fmla="*/ 4186734 w 7451018"/>
              <a:gd name="connsiteY4227" fmla="*/ 1338029 h 3415370"/>
              <a:gd name="connsiteX4228" fmla="*/ 4189617 w 7451018"/>
              <a:gd name="connsiteY4228" fmla="*/ 1345670 h 3415370"/>
              <a:gd name="connsiteX4229" fmla="*/ 4216425 w 7451018"/>
              <a:gd name="connsiteY4229" fmla="*/ 1374221 h 3415370"/>
              <a:gd name="connsiteX4230" fmla="*/ 4216425 w 7451018"/>
              <a:gd name="connsiteY4230" fmla="*/ 1377304 h 3415370"/>
              <a:gd name="connsiteX4231" fmla="*/ 4208651 w 7451018"/>
              <a:gd name="connsiteY4231" fmla="*/ 1377907 h 3415370"/>
              <a:gd name="connsiteX4232" fmla="*/ 4216425 w 7451018"/>
              <a:gd name="connsiteY4232" fmla="*/ 1384676 h 3415370"/>
              <a:gd name="connsiteX4233" fmla="*/ 4209723 w 7451018"/>
              <a:gd name="connsiteY4233" fmla="*/ 1385079 h 3415370"/>
              <a:gd name="connsiteX4234" fmla="*/ 4234319 w 7451018"/>
              <a:gd name="connsiteY4234" fmla="*/ 1439299 h 3415370"/>
              <a:gd name="connsiteX4235" fmla="*/ 4236330 w 7451018"/>
              <a:gd name="connsiteY4235" fmla="*/ 1439299 h 3415370"/>
              <a:gd name="connsiteX4236" fmla="*/ 4248126 w 7451018"/>
              <a:gd name="connsiteY4236" fmla="*/ 1458802 h 3415370"/>
              <a:gd name="connsiteX4237" fmla="*/ 4249936 w 7451018"/>
              <a:gd name="connsiteY4237" fmla="*/ 1465973 h 3415370"/>
              <a:gd name="connsiteX4238" fmla="*/ 4249266 w 7451018"/>
              <a:gd name="connsiteY4238" fmla="*/ 1465169 h 3415370"/>
              <a:gd name="connsiteX4239" fmla="*/ 4243234 w 7451018"/>
              <a:gd name="connsiteY4239" fmla="*/ 1464900 h 3415370"/>
              <a:gd name="connsiteX4240" fmla="*/ 4268299 w 7451018"/>
              <a:gd name="connsiteY4240" fmla="*/ 1503371 h 3415370"/>
              <a:gd name="connsiteX4241" fmla="*/ 4292897 w 7451018"/>
              <a:gd name="connsiteY4241" fmla="*/ 1591504 h 3415370"/>
              <a:gd name="connsiteX4242" fmla="*/ 4323660 w 7451018"/>
              <a:gd name="connsiteY4242" fmla="*/ 1656649 h 3415370"/>
              <a:gd name="connsiteX4243" fmla="*/ 4323660 w 7451018"/>
              <a:gd name="connsiteY4243" fmla="*/ 1652561 h 3415370"/>
              <a:gd name="connsiteX4244" fmla="*/ 4330362 w 7451018"/>
              <a:gd name="connsiteY4244" fmla="*/ 1653566 h 3415370"/>
              <a:gd name="connsiteX4245" fmla="*/ 4329826 w 7451018"/>
              <a:gd name="connsiteY4245" fmla="*/ 1658659 h 3415370"/>
              <a:gd name="connsiteX4246" fmla="*/ 4324129 w 7451018"/>
              <a:gd name="connsiteY4246" fmla="*/ 1658659 h 3415370"/>
              <a:gd name="connsiteX4247" fmla="*/ 4330295 w 7451018"/>
              <a:gd name="connsiteY4247" fmla="*/ 1667909 h 3415370"/>
              <a:gd name="connsiteX4248" fmla="*/ 4336997 w 7451018"/>
              <a:gd name="connsiteY4248" fmla="*/ 1666837 h 3415370"/>
              <a:gd name="connsiteX4249" fmla="*/ 4340348 w 7451018"/>
              <a:gd name="connsiteY4249" fmla="*/ 1659263 h 3415370"/>
              <a:gd name="connsiteX4250" fmla="*/ 4344570 w 7451018"/>
              <a:gd name="connsiteY4250" fmla="*/ 1665965 h 3415370"/>
              <a:gd name="connsiteX4251" fmla="*/ 4345241 w 7451018"/>
              <a:gd name="connsiteY4251" fmla="*/ 1671260 h 3415370"/>
              <a:gd name="connsiteX4252" fmla="*/ 4339007 w 7451018"/>
              <a:gd name="connsiteY4252" fmla="*/ 1665965 h 3415370"/>
              <a:gd name="connsiteX4253" fmla="*/ 4339074 w 7451018"/>
              <a:gd name="connsiteY4253" fmla="*/ 1668780 h 3415370"/>
              <a:gd name="connsiteX4254" fmla="*/ 4343766 w 7451018"/>
              <a:gd name="connsiteY4254" fmla="*/ 1672198 h 3415370"/>
              <a:gd name="connsiteX4255" fmla="*/ 4343029 w 7451018"/>
              <a:gd name="connsiteY4255" fmla="*/ 1672668 h 3415370"/>
              <a:gd name="connsiteX4256" fmla="*/ 4343472 w 7451018"/>
              <a:gd name="connsiteY4256" fmla="*/ 1672640 h 3415370"/>
              <a:gd name="connsiteX4257" fmla="*/ 4344905 w 7451018"/>
              <a:gd name="connsiteY4257" fmla="*/ 1671728 h 3415370"/>
              <a:gd name="connsiteX4258" fmla="*/ 4344113 w 7451018"/>
              <a:gd name="connsiteY4258" fmla="*/ 1672614 h 3415370"/>
              <a:gd name="connsiteX4259" fmla="*/ 4355964 w 7451018"/>
              <a:gd name="connsiteY4259" fmla="*/ 1686072 h 3415370"/>
              <a:gd name="connsiteX4260" fmla="*/ 4390547 w 7451018"/>
              <a:gd name="connsiteY4260" fmla="*/ 1722799 h 3415370"/>
              <a:gd name="connsiteX4261" fmla="*/ 4388805 w 7451018"/>
              <a:gd name="connsiteY4261" fmla="*/ 1719582 h 3415370"/>
              <a:gd name="connsiteX4262" fmla="*/ 4402612 w 7451018"/>
              <a:gd name="connsiteY4262" fmla="*/ 1759795 h 3415370"/>
              <a:gd name="connsiteX4263" fmla="*/ 4404153 w 7451018"/>
              <a:gd name="connsiteY4263" fmla="*/ 1759996 h 3415370"/>
              <a:gd name="connsiteX4264" fmla="*/ 4427074 w 7451018"/>
              <a:gd name="connsiteY4264" fmla="*/ 1791764 h 3415370"/>
              <a:gd name="connsiteX4265" fmla="*/ 4571505 w 7451018"/>
              <a:gd name="connsiteY4265" fmla="*/ 1757650 h 3415370"/>
              <a:gd name="connsiteX4266" fmla="*/ 4564803 w 7451018"/>
              <a:gd name="connsiteY4266" fmla="*/ 1772864 h 3415370"/>
              <a:gd name="connsiteX4267" fmla="*/ 4573583 w 7451018"/>
              <a:gd name="connsiteY4267" fmla="*/ 1793373 h 3415370"/>
              <a:gd name="connsiteX4268" fmla="*/ 4570500 w 7451018"/>
              <a:gd name="connsiteY4268" fmla="*/ 1794244 h 3415370"/>
              <a:gd name="connsiteX4269" fmla="*/ 4565205 w 7451018"/>
              <a:gd name="connsiteY4269" fmla="*/ 1793373 h 3415370"/>
              <a:gd name="connsiteX4270" fmla="*/ 4531225 w 7451018"/>
              <a:gd name="connsiteY4270" fmla="*/ 1881573 h 3415370"/>
              <a:gd name="connsiteX4271" fmla="*/ 4449660 w 7451018"/>
              <a:gd name="connsiteY4271" fmla="*/ 2001072 h 3415370"/>
              <a:gd name="connsiteX4272" fmla="*/ 4356768 w 7451018"/>
              <a:gd name="connsiteY4272" fmla="*/ 2107367 h 3415370"/>
              <a:gd name="connsiteX4273" fmla="*/ 4336394 w 7451018"/>
              <a:gd name="connsiteY4273" fmla="*/ 2132835 h 3415370"/>
              <a:gd name="connsiteX4274" fmla="*/ 4322118 w 7451018"/>
              <a:gd name="connsiteY4274" fmla="*/ 2161923 h 3415370"/>
              <a:gd name="connsiteX4275" fmla="*/ 4316823 w 7451018"/>
              <a:gd name="connsiteY4275" fmla="*/ 2171373 h 3415370"/>
              <a:gd name="connsiteX4276" fmla="*/ 4316823 w 7451018"/>
              <a:gd name="connsiteY4276" fmla="*/ 2188597 h 3415370"/>
              <a:gd name="connsiteX4277" fmla="*/ 4322520 w 7451018"/>
              <a:gd name="connsiteY4277" fmla="*/ 2196103 h 3415370"/>
              <a:gd name="connsiteX4278" fmla="*/ 4322721 w 7451018"/>
              <a:gd name="connsiteY4278" fmla="*/ 2207095 h 3415370"/>
              <a:gd name="connsiteX4279" fmla="*/ 4319303 w 7451018"/>
              <a:gd name="connsiteY4279" fmla="*/ 2203543 h 3415370"/>
              <a:gd name="connsiteX4280" fmla="*/ 4323458 w 7451018"/>
              <a:gd name="connsiteY4280" fmla="*/ 2229011 h 3415370"/>
              <a:gd name="connsiteX4281" fmla="*/ 4323525 w 7451018"/>
              <a:gd name="connsiteY4281" fmla="*/ 2228675 h 3415370"/>
              <a:gd name="connsiteX4282" fmla="*/ 4325670 w 7451018"/>
              <a:gd name="connsiteY4282" fmla="*/ 2229011 h 3415370"/>
              <a:gd name="connsiteX4283" fmla="*/ 4323458 w 7451018"/>
              <a:gd name="connsiteY4283" fmla="*/ 2242415 h 3415370"/>
              <a:gd name="connsiteX4284" fmla="*/ 4323458 w 7451018"/>
              <a:gd name="connsiteY4284" fmla="*/ 2242597 h 3415370"/>
              <a:gd name="connsiteX4285" fmla="*/ 4330371 w 7451018"/>
              <a:gd name="connsiteY4285" fmla="*/ 2238636 h 3415370"/>
              <a:gd name="connsiteX4286" fmla="*/ 4336595 w 7451018"/>
              <a:gd name="connsiteY4286" fmla="*/ 2235176 h 3415370"/>
              <a:gd name="connsiteX4287" fmla="*/ 4333177 w 7451018"/>
              <a:gd name="connsiteY4287" fmla="*/ 2249452 h 3415370"/>
              <a:gd name="connsiteX4288" fmla="*/ 4330564 w 7451018"/>
              <a:gd name="connsiteY4288" fmla="*/ 2249452 h 3415370"/>
              <a:gd name="connsiteX4289" fmla="*/ 4329265 w 7451018"/>
              <a:gd name="connsiteY4289" fmla="*/ 2245975 h 3415370"/>
              <a:gd name="connsiteX4290" fmla="*/ 4323458 w 7451018"/>
              <a:gd name="connsiteY4290" fmla="*/ 2242892 h 3415370"/>
              <a:gd name="connsiteX4291" fmla="*/ 4323458 w 7451018"/>
              <a:gd name="connsiteY4291" fmla="*/ 2256356 h 3415370"/>
              <a:gd name="connsiteX4292" fmla="*/ 4323458 w 7451018"/>
              <a:gd name="connsiteY4292" fmla="*/ 2262320 h 3415370"/>
              <a:gd name="connsiteX4293" fmla="*/ 4334584 w 7451018"/>
              <a:gd name="connsiteY4293" fmla="*/ 2289330 h 3415370"/>
              <a:gd name="connsiteX4294" fmla="*/ 4348458 w 7451018"/>
              <a:gd name="connsiteY4294" fmla="*/ 2309235 h 3415370"/>
              <a:gd name="connsiteX4295" fmla="*/ 4350200 w 7451018"/>
              <a:gd name="connsiteY4295" fmla="*/ 2312787 h 3415370"/>
              <a:gd name="connsiteX4296" fmla="*/ 4352479 w 7451018"/>
              <a:gd name="connsiteY4296" fmla="*/ 2322841 h 3415370"/>
              <a:gd name="connsiteX4297" fmla="*/ 4350669 w 7451018"/>
              <a:gd name="connsiteY4297" fmla="*/ 2322706 h 3415370"/>
              <a:gd name="connsiteX4298" fmla="*/ 4350736 w 7451018"/>
              <a:gd name="connsiteY4298" fmla="*/ 2322841 h 3415370"/>
              <a:gd name="connsiteX4299" fmla="*/ 4351004 w 7451018"/>
              <a:gd name="connsiteY4299" fmla="*/ 2395358 h 3415370"/>
              <a:gd name="connsiteX4300" fmla="*/ 4350267 w 7451018"/>
              <a:gd name="connsiteY4300" fmla="*/ 2395023 h 3415370"/>
              <a:gd name="connsiteX4301" fmla="*/ 4350669 w 7451018"/>
              <a:gd name="connsiteY4301" fmla="*/ 2395626 h 3415370"/>
              <a:gd name="connsiteX4302" fmla="*/ 4350669 w 7451018"/>
              <a:gd name="connsiteY4302" fmla="*/ 2395625 h 3415370"/>
              <a:gd name="connsiteX4303" fmla="*/ 4350669 w 7451018"/>
              <a:gd name="connsiteY4303" fmla="*/ 2395627 h 3415370"/>
              <a:gd name="connsiteX4304" fmla="*/ 4351205 w 7451018"/>
              <a:gd name="connsiteY4304" fmla="*/ 2396430 h 3415370"/>
              <a:gd name="connsiteX4305" fmla="*/ 4351407 w 7451018"/>
              <a:gd name="connsiteY4305" fmla="*/ 2396899 h 3415370"/>
              <a:gd name="connsiteX4306" fmla="*/ 4356969 w 7451018"/>
              <a:gd name="connsiteY4306" fmla="*/ 2414928 h 3415370"/>
              <a:gd name="connsiteX4307" fmla="*/ 4318767 w 7451018"/>
              <a:gd name="connsiteY4307" fmla="*/ 2471494 h 3415370"/>
              <a:gd name="connsiteX4308" fmla="*/ 4301610 w 7451018"/>
              <a:gd name="connsiteY4308" fmla="*/ 2471494 h 3415370"/>
              <a:gd name="connsiteX4309" fmla="*/ 4241022 w 7451018"/>
              <a:gd name="connsiteY4309" fmla="*/ 2578125 h 3415370"/>
              <a:gd name="connsiteX4310" fmla="*/ 4243636 w 7451018"/>
              <a:gd name="connsiteY4310" fmla="*/ 2570820 h 3415370"/>
              <a:gd name="connsiteX4311" fmla="*/ 4249735 w 7451018"/>
              <a:gd name="connsiteY4311" fmla="*/ 2629463 h 3415370"/>
              <a:gd name="connsiteX4312" fmla="*/ 4185595 w 7451018"/>
              <a:gd name="connsiteY4312" fmla="*/ 2684756 h 3415370"/>
              <a:gd name="connsiteX4313" fmla="*/ 4189415 w 7451018"/>
              <a:gd name="connsiteY4313" fmla="*/ 2686566 h 3415370"/>
              <a:gd name="connsiteX4314" fmla="*/ 4189415 w 7451018"/>
              <a:gd name="connsiteY4314" fmla="*/ 2687437 h 3415370"/>
              <a:gd name="connsiteX4315" fmla="*/ 4196117 w 7451018"/>
              <a:gd name="connsiteY4315" fmla="*/ 2683482 h 3415370"/>
              <a:gd name="connsiteX4316" fmla="*/ 4171320 w 7451018"/>
              <a:gd name="connsiteY4316" fmla="*/ 2758479 h 3415370"/>
              <a:gd name="connsiteX4317" fmla="*/ 4114351 w 7451018"/>
              <a:gd name="connsiteY4317" fmla="*/ 2831465 h 3415370"/>
              <a:gd name="connsiteX4318" fmla="*/ 4041968 w 7451018"/>
              <a:gd name="connsiteY4318" fmla="*/ 2877308 h 3415370"/>
              <a:gd name="connsiteX4319" fmla="*/ 4039823 w 7451018"/>
              <a:gd name="connsiteY4319" fmla="*/ 2885820 h 3415370"/>
              <a:gd name="connsiteX4320" fmla="*/ 4021862 w 7451018"/>
              <a:gd name="connsiteY4320" fmla="*/ 2886423 h 3415370"/>
              <a:gd name="connsiteX4321" fmla="*/ 3975282 w 7451018"/>
              <a:gd name="connsiteY4321" fmla="*/ 2879118 h 3415370"/>
              <a:gd name="connsiteX4322" fmla="*/ 3925820 w 7451018"/>
              <a:gd name="connsiteY4322" fmla="*/ 2899224 h 3415370"/>
              <a:gd name="connsiteX4323" fmla="*/ 3894655 w 7451018"/>
              <a:gd name="connsiteY4323" fmla="*/ 2886155 h 3415370"/>
              <a:gd name="connsiteX4324" fmla="*/ 3889495 w 7451018"/>
              <a:gd name="connsiteY4324" fmla="*/ 2892522 h 3415370"/>
              <a:gd name="connsiteX4325" fmla="*/ 3887819 w 7451018"/>
              <a:gd name="connsiteY4325" fmla="*/ 2846545 h 3415370"/>
              <a:gd name="connsiteX4326" fmla="*/ 3854308 w 7451018"/>
              <a:gd name="connsiteY4326" fmla="*/ 2757943 h 3415370"/>
              <a:gd name="connsiteX4327" fmla="*/ 3820797 w 7451018"/>
              <a:gd name="connsiteY4327" fmla="*/ 2696752 h 3415370"/>
              <a:gd name="connsiteX4328" fmla="*/ 3807393 w 7451018"/>
              <a:gd name="connsiteY4328" fmla="*/ 2625442 h 3415370"/>
              <a:gd name="connsiteX4329" fmla="*/ 3753776 w 7451018"/>
              <a:gd name="connsiteY4329" fmla="*/ 2431683 h 3415370"/>
              <a:gd name="connsiteX4330" fmla="*/ 3793988 w 7451018"/>
              <a:gd name="connsiteY4330" fmla="*/ 2342880 h 3415370"/>
              <a:gd name="connsiteX4331" fmla="*/ 3780584 w 7451018"/>
              <a:gd name="connsiteY4331" fmla="*/ 2257294 h 3415370"/>
              <a:gd name="connsiteX4332" fmla="*/ 3760478 w 7451018"/>
              <a:gd name="connsiteY4332" fmla="*/ 2182766 h 3415370"/>
              <a:gd name="connsiteX4333" fmla="*/ 3687496 w 7451018"/>
              <a:gd name="connsiteY4333" fmla="*/ 2061458 h 3415370"/>
              <a:gd name="connsiteX4334" fmla="*/ 3693501 w 7451018"/>
              <a:gd name="connsiteY4334" fmla="*/ 2064540 h 3415370"/>
              <a:gd name="connsiteX4335" fmla="*/ 3700353 w 7451018"/>
              <a:gd name="connsiteY4335" fmla="*/ 2035789 h 3415370"/>
              <a:gd name="connsiteX4336" fmla="*/ 3706451 w 7451018"/>
              <a:gd name="connsiteY4336" fmla="*/ 2027746 h 3415370"/>
              <a:gd name="connsiteX4337" fmla="*/ 3707993 w 7451018"/>
              <a:gd name="connsiteY4337" fmla="*/ 1967561 h 3415370"/>
              <a:gd name="connsiteX4338" fmla="*/ 3680787 w 7451018"/>
              <a:gd name="connsiteY4338" fmla="*/ 1937603 h 3415370"/>
              <a:gd name="connsiteX4339" fmla="*/ 3632520 w 7451018"/>
              <a:gd name="connsiteY4339" fmla="*/ 1947522 h 3415370"/>
              <a:gd name="connsiteX4340" fmla="*/ 3614761 w 7451018"/>
              <a:gd name="connsiteY4340" fmla="*/ 1919105 h 3415370"/>
              <a:gd name="connsiteX4341" fmla="*/ 3596802 w 7451018"/>
              <a:gd name="connsiteY4341" fmla="*/ 1893905 h 3415370"/>
              <a:gd name="connsiteX4342" fmla="*/ 3532068 w 7451018"/>
              <a:gd name="connsiteY4342" fmla="*/ 1900607 h 3415370"/>
              <a:gd name="connsiteX4343" fmla="*/ 3462102 w 7451018"/>
              <a:gd name="connsiteY4343" fmla="*/ 1934117 h 3415370"/>
              <a:gd name="connsiteX4344" fmla="*/ 3413104 w 7451018"/>
              <a:gd name="connsiteY4344" fmla="*/ 1920713 h 3415370"/>
              <a:gd name="connsiteX4345" fmla="*/ 3372554 w 7451018"/>
              <a:gd name="connsiteY4345" fmla="*/ 1934117 h 3415370"/>
              <a:gd name="connsiteX4346" fmla="*/ 3317599 w 7451018"/>
              <a:gd name="connsiteY4346" fmla="*/ 1927415 h 3415370"/>
              <a:gd name="connsiteX4347" fmla="*/ 3236710 w 7451018"/>
              <a:gd name="connsiteY4347" fmla="*/ 1867096 h 3415370"/>
              <a:gd name="connsiteX4348" fmla="*/ 3237786 w 7451018"/>
              <a:gd name="connsiteY4348" fmla="*/ 1859590 h 3415370"/>
              <a:gd name="connsiteX4349" fmla="*/ 3240738 w 7451018"/>
              <a:gd name="connsiteY4349" fmla="*/ 1860394 h 3415370"/>
              <a:gd name="connsiteX4350" fmla="*/ 3244491 w 7451018"/>
              <a:gd name="connsiteY4350" fmla="*/ 1859523 h 3415370"/>
              <a:gd name="connsiteX4351" fmla="*/ 3237654 w 7451018"/>
              <a:gd name="connsiteY4351" fmla="*/ 1850743 h 3415370"/>
              <a:gd name="connsiteX4352" fmla="*/ 3233228 w 7451018"/>
              <a:gd name="connsiteY4352" fmla="*/ 1853692 h 3415370"/>
              <a:gd name="connsiteX4353" fmla="*/ 3231084 w 7451018"/>
              <a:gd name="connsiteY4353" fmla="*/ 1821857 h 3415370"/>
              <a:gd name="connsiteX4354" fmla="*/ 3217681 w 7451018"/>
              <a:gd name="connsiteY4354" fmla="*/ 1817835 h 3415370"/>
              <a:gd name="connsiteX4355" fmla="*/ 3223713 w 7451018"/>
              <a:gd name="connsiteY4355" fmla="*/ 1812407 h 3415370"/>
              <a:gd name="connsiteX4356" fmla="*/ 3220296 w 7451018"/>
              <a:gd name="connsiteY4356" fmla="*/ 1806844 h 3415370"/>
              <a:gd name="connsiteX4357" fmla="*/ 3199855 w 7451018"/>
              <a:gd name="connsiteY4357" fmla="*/ 1785598 h 3415370"/>
              <a:gd name="connsiteX4358" fmla="*/ 3191813 w 7451018"/>
              <a:gd name="connsiteY4358" fmla="*/ 1787006 h 3415370"/>
              <a:gd name="connsiteX4359" fmla="*/ 3184239 w 7451018"/>
              <a:gd name="connsiteY4359" fmla="*/ 1773468 h 3415370"/>
              <a:gd name="connsiteX4360" fmla="*/ 3184105 w 7451018"/>
              <a:gd name="connsiteY4360" fmla="*/ 1774406 h 3415370"/>
              <a:gd name="connsiteX4361" fmla="*/ 3184039 w 7451018"/>
              <a:gd name="connsiteY4361" fmla="*/ 1780638 h 3415370"/>
              <a:gd name="connsiteX4362" fmla="*/ 3177536 w 7451018"/>
              <a:gd name="connsiteY4362" fmla="*/ 1778092 h 3415370"/>
              <a:gd name="connsiteX4363" fmla="*/ 3177536 w 7451018"/>
              <a:gd name="connsiteY4363" fmla="*/ 1777421 h 3415370"/>
              <a:gd name="connsiteX4364" fmla="*/ 3164126 w 7451018"/>
              <a:gd name="connsiteY4364" fmla="*/ 1772998 h 3415370"/>
              <a:gd name="connsiteX4365" fmla="*/ 3165135 w 7451018"/>
              <a:gd name="connsiteY4365" fmla="*/ 1768173 h 3415370"/>
              <a:gd name="connsiteX4366" fmla="*/ 3164126 w 7451018"/>
              <a:gd name="connsiteY4366" fmla="*/ 1766899 h 3415370"/>
              <a:gd name="connsiteX4367" fmla="*/ 3170902 w 7451018"/>
              <a:gd name="connsiteY4367" fmla="*/ 1760063 h 3415370"/>
              <a:gd name="connsiteX4368" fmla="*/ 3157426 w 7451018"/>
              <a:gd name="connsiteY4368" fmla="*/ 1747530 h 3415370"/>
              <a:gd name="connsiteX4369" fmla="*/ 3157426 w 7451018"/>
              <a:gd name="connsiteY4369" fmla="*/ 1717973 h 3415370"/>
              <a:gd name="connsiteX4370" fmla="*/ 3162722 w 7451018"/>
              <a:gd name="connsiteY4370" fmla="*/ 1719716 h 3415370"/>
              <a:gd name="connsiteX4371" fmla="*/ 3162183 w 7451018"/>
              <a:gd name="connsiteY4371" fmla="*/ 1713014 h 3415370"/>
              <a:gd name="connsiteX4372" fmla="*/ 3157426 w 7451018"/>
              <a:gd name="connsiteY4372" fmla="*/ 1714891 h 3415370"/>
              <a:gd name="connsiteX4373" fmla="*/ 3157426 w 7451018"/>
              <a:gd name="connsiteY4373" fmla="*/ 1697532 h 3415370"/>
              <a:gd name="connsiteX4374" fmla="*/ 3149518 w 7451018"/>
              <a:gd name="connsiteY4374" fmla="*/ 1691902 h 3415370"/>
              <a:gd name="connsiteX4375" fmla="*/ 3170835 w 7451018"/>
              <a:gd name="connsiteY4375" fmla="*/ 1559870 h 3415370"/>
              <a:gd name="connsiteX4376" fmla="*/ 3157426 w 7451018"/>
              <a:gd name="connsiteY4376" fmla="*/ 1534335 h 3415370"/>
              <a:gd name="connsiteX4377" fmla="*/ 3150737 w 7451018"/>
              <a:gd name="connsiteY4377" fmla="*/ 1539496 h 3415370"/>
              <a:gd name="connsiteX4378" fmla="*/ 3164126 w 7451018"/>
              <a:gd name="connsiteY4378" fmla="*/ 1499752 h 3415370"/>
              <a:gd name="connsiteX4379" fmla="*/ 3188123 w 7451018"/>
              <a:gd name="connsiteY4379" fmla="*/ 1452703 h 3415370"/>
              <a:gd name="connsiteX4380" fmla="*/ 3237855 w 7451018"/>
              <a:gd name="connsiteY4380" fmla="*/ 1364100 h 3415370"/>
              <a:gd name="connsiteX4381" fmla="*/ 3306674 w 7451018"/>
              <a:gd name="connsiteY4381" fmla="*/ 1304117 h 3415370"/>
              <a:gd name="connsiteX4382" fmla="*/ 3304868 w 7451018"/>
              <a:gd name="connsiteY4382" fmla="*/ 1302977 h 3415370"/>
              <a:gd name="connsiteX4383" fmla="*/ 3298166 w 7451018"/>
              <a:gd name="connsiteY4383" fmla="*/ 1299828 h 3415370"/>
              <a:gd name="connsiteX4384" fmla="*/ 3311567 w 7451018"/>
              <a:gd name="connsiteY4384" fmla="*/ 1260553 h 3415370"/>
              <a:gd name="connsiteX4385" fmla="*/ 3359681 w 7451018"/>
              <a:gd name="connsiteY4385" fmla="*/ 1216989 h 3415370"/>
              <a:gd name="connsiteX4386" fmla="*/ 3392456 w 7451018"/>
              <a:gd name="connsiteY4386" fmla="*/ 1170074 h 3415370"/>
              <a:gd name="connsiteX4387" fmla="*/ 3378579 w 7451018"/>
              <a:gd name="connsiteY4387" fmla="*/ 1155062 h 3415370"/>
              <a:gd name="connsiteX4388" fmla="*/ 3353587 w 7451018"/>
              <a:gd name="connsiteY4388" fmla="*/ 1136564 h 3415370"/>
              <a:gd name="connsiteX4389" fmla="*/ 3318270 w 7451018"/>
              <a:gd name="connsiteY4389" fmla="*/ 1142797 h 3415370"/>
              <a:gd name="connsiteX4390" fmla="*/ 3318270 w 7451018"/>
              <a:gd name="connsiteY4390" fmla="*/ 1138708 h 3415370"/>
              <a:gd name="connsiteX4391" fmla="*/ 3324978 w 7451018"/>
              <a:gd name="connsiteY4391" fmla="*/ 1109219 h 3415370"/>
              <a:gd name="connsiteX4392" fmla="*/ 3316192 w 7451018"/>
              <a:gd name="connsiteY4392" fmla="*/ 1109688 h 3415370"/>
              <a:gd name="connsiteX4393" fmla="*/ 3323968 w 7451018"/>
              <a:gd name="connsiteY4393" fmla="*/ 982347 h 3415370"/>
              <a:gd name="connsiteX4394" fmla="*/ 3327657 w 7451018"/>
              <a:gd name="connsiteY4394" fmla="*/ 988111 h 3415370"/>
              <a:gd name="connsiteX4395" fmla="*/ 3332606 w 7451018"/>
              <a:gd name="connsiteY4395" fmla="*/ 982347 h 3415370"/>
              <a:gd name="connsiteX4396" fmla="*/ 3388768 w 7451018"/>
              <a:gd name="connsiteY4396" fmla="*/ 975645 h 3415370"/>
              <a:gd name="connsiteX4397" fmla="*/ 3458817 w 7451018"/>
              <a:gd name="connsiteY4397" fmla="*/ 987374 h 3415370"/>
              <a:gd name="connsiteX4398" fmla="*/ 3479194 w 7451018"/>
              <a:gd name="connsiteY4398" fmla="*/ 927591 h 3415370"/>
              <a:gd name="connsiteX4399" fmla="*/ 3475302 w 7451018"/>
              <a:gd name="connsiteY4399" fmla="*/ 915326 h 3415370"/>
              <a:gd name="connsiteX4400" fmla="*/ 3467395 w 7451018"/>
              <a:gd name="connsiteY4400" fmla="*/ 908624 h 3415370"/>
              <a:gd name="connsiteX4401" fmla="*/ 3460424 w 7451018"/>
              <a:gd name="connsiteY4401" fmla="*/ 904268 h 3415370"/>
              <a:gd name="connsiteX4402" fmla="*/ 3457880 w 7451018"/>
              <a:gd name="connsiteY4402" fmla="*/ 907283 h 3415370"/>
              <a:gd name="connsiteX4403" fmla="*/ 3460356 w 7451018"/>
              <a:gd name="connsiteY4403" fmla="*/ 904000 h 3415370"/>
              <a:gd name="connsiteX4404" fmla="*/ 3459619 w 7451018"/>
              <a:gd name="connsiteY4404" fmla="*/ 895153 h 3415370"/>
              <a:gd name="connsiteX4405" fmla="*/ 3452382 w 7451018"/>
              <a:gd name="connsiteY4405" fmla="*/ 890126 h 3415370"/>
              <a:gd name="connsiteX4406" fmla="*/ 3449231 w 7451018"/>
              <a:gd name="connsiteY4406" fmla="*/ 895153 h 3415370"/>
              <a:gd name="connsiteX4407" fmla="*/ 3446083 w 7451018"/>
              <a:gd name="connsiteY4407" fmla="*/ 890462 h 3415370"/>
              <a:gd name="connsiteX4408" fmla="*/ 3439714 w 7451018"/>
              <a:gd name="connsiteY4408" fmla="*/ 895153 h 3415370"/>
              <a:gd name="connsiteX4409" fmla="*/ 3440319 w 7451018"/>
              <a:gd name="connsiteY4409" fmla="*/ 881748 h 3415370"/>
              <a:gd name="connsiteX4410" fmla="*/ 3411964 w 7451018"/>
              <a:gd name="connsiteY4410" fmla="*/ 868344 h 3415370"/>
              <a:gd name="connsiteX4411" fmla="*/ 3400836 w 7451018"/>
              <a:gd name="connsiteY4411" fmla="*/ 861642 h 3415370"/>
              <a:gd name="connsiteX4412" fmla="*/ 3432811 w 7451018"/>
              <a:gd name="connsiteY4412" fmla="*/ 854940 h 3415370"/>
              <a:gd name="connsiteX4413" fmla="*/ 3446620 w 7451018"/>
              <a:gd name="connsiteY4413" fmla="*/ 848238 h 3415370"/>
              <a:gd name="connsiteX4414" fmla="*/ 3467933 w 7451018"/>
              <a:gd name="connsiteY4414" fmla="*/ 854940 h 3415370"/>
              <a:gd name="connsiteX4415" fmla="*/ 3470074 w 7451018"/>
              <a:gd name="connsiteY4415" fmla="*/ 849243 h 3415370"/>
              <a:gd name="connsiteX4416" fmla="*/ 3475709 w 7451018"/>
              <a:gd name="connsiteY4416" fmla="*/ 834834 h 3415370"/>
              <a:gd name="connsiteX4417" fmla="*/ 3484487 w 7451018"/>
              <a:gd name="connsiteY4417" fmla="*/ 835370 h 3415370"/>
              <a:gd name="connsiteX4418" fmla="*/ 3508486 w 7451018"/>
              <a:gd name="connsiteY4418" fmla="*/ 841536 h 3415370"/>
              <a:gd name="connsiteX4419" fmla="*/ 3562575 w 7451018"/>
              <a:gd name="connsiteY4419" fmla="*/ 797032 h 3415370"/>
              <a:gd name="connsiteX4420" fmla="*/ 3578635 w 7451018"/>
              <a:gd name="connsiteY4420" fmla="*/ 787694 h 3415370"/>
              <a:gd name="connsiteX4421" fmla="*/ 3579104 w 7451018"/>
              <a:gd name="connsiteY4421" fmla="*/ 786712 h 3415370"/>
              <a:gd name="connsiteX4422" fmla="*/ 3579049 w 7451018"/>
              <a:gd name="connsiteY4422" fmla="*/ 787820 h 3415370"/>
              <a:gd name="connsiteX4423" fmla="*/ 3579246 w 7451018"/>
              <a:gd name="connsiteY4423" fmla="*/ 787919 h 3415370"/>
              <a:gd name="connsiteX4424" fmla="*/ 3579317 w 7451018"/>
              <a:gd name="connsiteY4424" fmla="*/ 787584 h 3415370"/>
              <a:gd name="connsiteX4425" fmla="*/ 3579582 w 7451018"/>
              <a:gd name="connsiteY4425" fmla="*/ 787852 h 3415370"/>
              <a:gd name="connsiteX4426" fmla="*/ 3579383 w 7451018"/>
              <a:gd name="connsiteY4426" fmla="*/ 786243 h 3415370"/>
              <a:gd name="connsiteX4427" fmla="*/ 3579582 w 7451018"/>
              <a:gd name="connsiteY4427" fmla="*/ 781217 h 3415370"/>
              <a:gd name="connsiteX4428" fmla="*/ 3586282 w 7451018"/>
              <a:gd name="connsiteY4428" fmla="*/ 774514 h 3415370"/>
              <a:gd name="connsiteX4429" fmla="*/ 3614962 w 7451018"/>
              <a:gd name="connsiteY4429" fmla="*/ 741004 h 3415370"/>
              <a:gd name="connsiteX4430" fmla="*/ 3679577 w 7451018"/>
              <a:gd name="connsiteY4430" fmla="*/ 733162 h 3415370"/>
              <a:gd name="connsiteX4431" fmla="*/ 3690296 w 7451018"/>
              <a:gd name="connsiteY4431" fmla="*/ 727600 h 3415370"/>
              <a:gd name="connsiteX4432" fmla="*/ 3688335 w 7451018"/>
              <a:gd name="connsiteY4432" fmla="*/ 726481 h 3415370"/>
              <a:gd name="connsiteX4433" fmla="*/ 3688222 w 7451018"/>
              <a:gd name="connsiteY4433" fmla="*/ 725120 h 3415370"/>
              <a:gd name="connsiteX4434" fmla="*/ 3689162 w 7451018"/>
              <a:gd name="connsiteY4434" fmla="*/ 724717 h 3415370"/>
              <a:gd name="connsiteX4435" fmla="*/ 3688165 w 7451018"/>
              <a:gd name="connsiteY4435" fmla="*/ 724517 h 3415370"/>
              <a:gd name="connsiteX4436" fmla="*/ 3688101 w 7451018"/>
              <a:gd name="connsiteY4436" fmla="*/ 720897 h 3415370"/>
              <a:gd name="connsiteX4437" fmla="*/ 3686817 w 7451018"/>
              <a:gd name="connsiteY4437" fmla="*/ 714463 h 3415370"/>
              <a:gd name="connsiteX4438" fmla="*/ 3682329 w 7451018"/>
              <a:gd name="connsiteY4438" fmla="*/ 714262 h 3415370"/>
              <a:gd name="connsiteX4439" fmla="*/ 3681459 w 7451018"/>
              <a:gd name="connsiteY4439" fmla="*/ 694156 h 3415370"/>
              <a:gd name="connsiteX4440" fmla="*/ 3680855 w 7451018"/>
              <a:gd name="connsiteY4440" fmla="*/ 653943 h 3415370"/>
              <a:gd name="connsiteX4441" fmla="*/ 3727303 w 7451018"/>
              <a:gd name="connsiteY4441" fmla="*/ 634373 h 3415370"/>
              <a:gd name="connsiteX4442" fmla="*/ 3727226 w 7451018"/>
              <a:gd name="connsiteY4442" fmla="*/ 634708 h 3415370"/>
              <a:gd name="connsiteX4443" fmla="*/ 3725895 w 7451018"/>
              <a:gd name="connsiteY4443" fmla="*/ 640539 h 3415370"/>
              <a:gd name="connsiteX4444" fmla="*/ 3720326 w 7451018"/>
              <a:gd name="connsiteY4444" fmla="*/ 657294 h 3415370"/>
              <a:gd name="connsiteX4445" fmla="*/ 3726967 w 7451018"/>
              <a:gd name="connsiteY4445" fmla="*/ 662388 h 3415370"/>
              <a:gd name="connsiteX4446" fmla="*/ 3726967 w 7451018"/>
              <a:gd name="connsiteY4446" fmla="*/ 680751 h 3415370"/>
              <a:gd name="connsiteX4447" fmla="*/ 3732396 w 7451018"/>
              <a:gd name="connsiteY4447" fmla="*/ 680215 h 3415370"/>
              <a:gd name="connsiteX4448" fmla="*/ 3732463 w 7451018"/>
              <a:gd name="connsiteY4448" fmla="*/ 680247 h 3415370"/>
              <a:gd name="connsiteX4449" fmla="*/ 3733669 w 7451018"/>
              <a:gd name="connsiteY4449" fmla="*/ 680819 h 3415370"/>
              <a:gd name="connsiteX4450" fmla="*/ 3727101 w 7451018"/>
              <a:gd name="connsiteY4450" fmla="*/ 685979 h 3415370"/>
              <a:gd name="connsiteX4451" fmla="*/ 3726967 w 7451018"/>
              <a:gd name="connsiteY4451" fmla="*/ 681087 h 3415370"/>
              <a:gd name="connsiteX4452" fmla="*/ 3720326 w 7451018"/>
              <a:gd name="connsiteY4452" fmla="*/ 681355 h 3415370"/>
              <a:gd name="connsiteX4453" fmla="*/ 3732195 w 7451018"/>
              <a:gd name="connsiteY4453" fmla="*/ 695362 h 3415370"/>
              <a:gd name="connsiteX4454" fmla="*/ 3736819 w 7451018"/>
              <a:gd name="connsiteY4454" fmla="*/ 695362 h 3415370"/>
              <a:gd name="connsiteX4455" fmla="*/ 3736886 w 7451018"/>
              <a:gd name="connsiteY4455" fmla="*/ 681355 h 3415370"/>
              <a:gd name="connsiteX4456" fmla="*/ 3766309 w 7451018"/>
              <a:gd name="connsiteY4456" fmla="*/ 674049 h 3415370"/>
              <a:gd name="connsiteX4457" fmla="*/ 3765169 w 7451018"/>
              <a:gd name="connsiteY4457" fmla="*/ 667347 h 3415370"/>
              <a:gd name="connsiteX4458" fmla="*/ 3774150 w 7451018"/>
              <a:gd name="connsiteY4458" fmla="*/ 663058 h 3415370"/>
              <a:gd name="connsiteX4459" fmla="*/ 3747878 w 7451018"/>
              <a:gd name="connsiteY4459" fmla="*/ 640539 h 3415370"/>
              <a:gd name="connsiteX4460" fmla="*/ 3740371 w 7451018"/>
              <a:gd name="connsiteY4460" fmla="*/ 613530 h 3415370"/>
              <a:gd name="connsiteX4461" fmla="*/ 3726967 w 7451018"/>
              <a:gd name="connsiteY4461" fmla="*/ 601265 h 3415370"/>
              <a:gd name="connsiteX4462" fmla="*/ 3729513 w 7451018"/>
              <a:gd name="connsiteY4462" fmla="*/ 600259 h 3415370"/>
              <a:gd name="connsiteX4463" fmla="*/ 3726967 w 7451018"/>
              <a:gd name="connsiteY4463" fmla="*/ 600192 h 3415370"/>
              <a:gd name="connsiteX4464" fmla="*/ 3707324 w 7451018"/>
              <a:gd name="connsiteY4464" fmla="*/ 606961 h 3415370"/>
              <a:gd name="connsiteX4465" fmla="*/ 3656652 w 7451018"/>
              <a:gd name="connsiteY4465" fmla="*/ 627068 h 3415370"/>
              <a:gd name="connsiteX4466" fmla="*/ 3639895 w 7451018"/>
              <a:gd name="connsiteY4466" fmla="*/ 625727 h 3415370"/>
              <a:gd name="connsiteX4467" fmla="*/ 3613089 w 7451018"/>
              <a:gd name="connsiteY4467" fmla="*/ 594831 h 3415370"/>
              <a:gd name="connsiteX4468" fmla="*/ 3606385 w 7451018"/>
              <a:gd name="connsiteY4468" fmla="*/ 558371 h 3415370"/>
              <a:gd name="connsiteX4469" fmla="*/ 3600292 w 7451018"/>
              <a:gd name="connsiteY4469" fmla="*/ 554283 h 3415370"/>
              <a:gd name="connsiteX4470" fmla="*/ 3605042 w 7451018"/>
              <a:gd name="connsiteY4470" fmla="*/ 546642 h 3415370"/>
              <a:gd name="connsiteX4471" fmla="*/ 3606385 w 7451018"/>
              <a:gd name="connsiteY4471" fmla="*/ 542085 h 3415370"/>
              <a:gd name="connsiteX4472" fmla="*/ 3641573 w 7451018"/>
              <a:gd name="connsiteY4472" fmla="*/ 506429 h 3415370"/>
              <a:gd name="connsiteX4473" fmla="*/ 3647599 w 7451018"/>
              <a:gd name="connsiteY4473" fmla="*/ 512260 h 3415370"/>
              <a:gd name="connsiteX4474" fmla="*/ 3669322 w 7451018"/>
              <a:gd name="connsiteY4474" fmla="*/ 499593 h 3415370"/>
              <a:gd name="connsiteX4475" fmla="*/ 3679645 w 7451018"/>
              <a:gd name="connsiteY4475" fmla="*/ 493226 h 3415370"/>
              <a:gd name="connsiteX4476" fmla="*/ 3678839 w 7451018"/>
              <a:gd name="connsiteY4476" fmla="*/ 486524 h 3415370"/>
              <a:gd name="connsiteX4477" fmla="*/ 3713622 w 7451018"/>
              <a:gd name="connsiteY4477" fmla="*/ 480157 h 3415370"/>
              <a:gd name="connsiteX4478" fmla="*/ 3735814 w 7451018"/>
              <a:gd name="connsiteY4478" fmla="*/ 467356 h 3415370"/>
              <a:gd name="connsiteX4479" fmla="*/ 3733669 w 7451018"/>
              <a:gd name="connsiteY4479" fmla="*/ 467356 h 3415370"/>
              <a:gd name="connsiteX4480" fmla="*/ 3729782 w 7451018"/>
              <a:gd name="connsiteY4480" fmla="*/ 458174 h 3415370"/>
              <a:gd name="connsiteX4481" fmla="*/ 3733201 w 7451018"/>
              <a:gd name="connsiteY4481" fmla="*/ 452812 h 3415370"/>
              <a:gd name="connsiteX4482" fmla="*/ 3734741 w 7451018"/>
              <a:gd name="connsiteY4482" fmla="*/ 455560 h 3415370"/>
              <a:gd name="connsiteX4483" fmla="*/ 3735747 w 7451018"/>
              <a:gd name="connsiteY4483" fmla="*/ 452947 h 3415370"/>
              <a:gd name="connsiteX4484" fmla="*/ 3747007 w 7451018"/>
              <a:gd name="connsiteY4484" fmla="*/ 459782 h 3415370"/>
              <a:gd name="connsiteX4485" fmla="*/ 3753842 w 7451018"/>
              <a:gd name="connsiteY4485" fmla="*/ 453415 h 3415370"/>
              <a:gd name="connsiteX4486" fmla="*/ 3756456 w 7451018"/>
              <a:gd name="connsiteY4486" fmla="*/ 447317 h 3415370"/>
              <a:gd name="connsiteX4487" fmla="*/ 3755853 w 7451018"/>
              <a:gd name="connsiteY4487" fmla="*/ 447317 h 3415370"/>
              <a:gd name="connsiteX4488" fmla="*/ 3747007 w 7451018"/>
              <a:gd name="connsiteY4488" fmla="*/ 442826 h 3415370"/>
              <a:gd name="connsiteX4489" fmla="*/ 3756725 w 7451018"/>
              <a:gd name="connsiteY4489" fmla="*/ 432773 h 3415370"/>
              <a:gd name="connsiteX4490" fmla="*/ 3757328 w 7451018"/>
              <a:gd name="connsiteY4490" fmla="*/ 426138 h 3415370"/>
              <a:gd name="connsiteX4491" fmla="*/ 3760411 w 7451018"/>
              <a:gd name="connsiteY4491" fmla="*/ 431365 h 3415370"/>
              <a:gd name="connsiteX4492" fmla="*/ 3773815 w 7451018"/>
              <a:gd name="connsiteY4492" fmla="*/ 424530 h 3415370"/>
              <a:gd name="connsiteX4493" fmla="*/ 3768520 w 7451018"/>
              <a:gd name="connsiteY4493" fmla="*/ 420508 h 3415370"/>
              <a:gd name="connsiteX4494" fmla="*/ 3783198 w 7451018"/>
              <a:gd name="connsiteY4494" fmla="*/ 413202 h 3415370"/>
              <a:gd name="connsiteX4495" fmla="*/ 3793922 w 7451018"/>
              <a:gd name="connsiteY4495" fmla="*/ 398324 h 3415370"/>
              <a:gd name="connsiteX4496" fmla="*/ 3800624 w 7451018"/>
              <a:gd name="connsiteY4496" fmla="*/ 397319 h 3415370"/>
              <a:gd name="connsiteX4497" fmla="*/ 3800624 w 7451018"/>
              <a:gd name="connsiteY4497" fmla="*/ 401407 h 3415370"/>
              <a:gd name="connsiteX4498" fmla="*/ 3812018 w 7451018"/>
              <a:gd name="connsiteY4498" fmla="*/ 393499 h 3415370"/>
              <a:gd name="connsiteX4499" fmla="*/ 3807326 w 7451018"/>
              <a:gd name="connsiteY4499" fmla="*/ 385791 h 3415370"/>
              <a:gd name="connsiteX4500" fmla="*/ 3829980 w 7451018"/>
              <a:gd name="connsiteY4500" fmla="*/ 379089 h 3415370"/>
              <a:gd name="connsiteX4501" fmla="*/ 3808532 w 7451018"/>
              <a:gd name="connsiteY4501" fmla="*/ 379089 h 3415370"/>
              <a:gd name="connsiteX4502" fmla="*/ 3773815 w 7451018"/>
              <a:gd name="connsiteY4502" fmla="*/ 391220 h 3415370"/>
              <a:gd name="connsiteX4503" fmla="*/ 3767180 w 7451018"/>
              <a:gd name="connsiteY4503" fmla="*/ 392359 h 3415370"/>
              <a:gd name="connsiteX4504" fmla="*/ 3773815 w 7451018"/>
              <a:gd name="connsiteY4504" fmla="*/ 387198 h 3415370"/>
              <a:gd name="connsiteX4505" fmla="*/ 3804913 w 7451018"/>
              <a:gd name="connsiteY4505" fmla="*/ 372253 h 3415370"/>
              <a:gd name="connsiteX4506" fmla="*/ 3800624 w 7451018"/>
              <a:gd name="connsiteY4506" fmla="*/ 367829 h 3415370"/>
              <a:gd name="connsiteX4507" fmla="*/ 3845930 w 7451018"/>
              <a:gd name="connsiteY4507" fmla="*/ 352883 h 3415370"/>
              <a:gd name="connsiteX4508" fmla="*/ 3839631 w 7451018"/>
              <a:gd name="connsiteY4508" fmla="*/ 359049 h 3415370"/>
              <a:gd name="connsiteX4509" fmla="*/ 3840837 w 7451018"/>
              <a:gd name="connsiteY4509" fmla="*/ 359988 h 3415370"/>
              <a:gd name="connsiteX4510" fmla="*/ 3840837 w 7451018"/>
              <a:gd name="connsiteY4510" fmla="*/ 360515 h 3415370"/>
              <a:gd name="connsiteX4511" fmla="*/ 3840916 w 7451018"/>
              <a:gd name="connsiteY4511" fmla="*/ 360564 h 3415370"/>
              <a:gd name="connsiteX4512" fmla="*/ 3841038 w 7451018"/>
              <a:gd name="connsiteY4512" fmla="*/ 360524 h 3415370"/>
              <a:gd name="connsiteX4513" fmla="*/ 3841056 w 7451018"/>
              <a:gd name="connsiteY4513" fmla="*/ 360652 h 3415370"/>
              <a:gd name="connsiteX4514" fmla="*/ 3841172 w 7451018"/>
              <a:gd name="connsiteY4514" fmla="*/ 360724 h 3415370"/>
              <a:gd name="connsiteX4515" fmla="*/ 3841072 w 7451018"/>
              <a:gd name="connsiteY4515" fmla="*/ 360764 h 3415370"/>
              <a:gd name="connsiteX4516" fmla="*/ 3841105 w 7451018"/>
              <a:gd name="connsiteY4516" fmla="*/ 360993 h 3415370"/>
              <a:gd name="connsiteX4517" fmla="*/ 3841373 w 7451018"/>
              <a:gd name="connsiteY4517" fmla="*/ 360323 h 3415370"/>
              <a:gd name="connsiteX4518" fmla="*/ 3848888 w 7451018"/>
              <a:gd name="connsiteY4518" fmla="*/ 353002 h 3415370"/>
              <a:gd name="connsiteX4519" fmla="*/ 3849147 w 7451018"/>
              <a:gd name="connsiteY4519" fmla="*/ 352750 h 3415370"/>
              <a:gd name="connsiteX4520" fmla="*/ 3853973 w 7451018"/>
              <a:gd name="connsiteY4520" fmla="*/ 357441 h 3415370"/>
              <a:gd name="connsiteX4521" fmla="*/ 3861747 w 7451018"/>
              <a:gd name="connsiteY4521" fmla="*/ 345645 h 3415370"/>
              <a:gd name="connsiteX4522" fmla="*/ 3868115 w 7451018"/>
              <a:gd name="connsiteY4522" fmla="*/ 345645 h 3415370"/>
              <a:gd name="connsiteX4523" fmla="*/ 3890030 w 7451018"/>
              <a:gd name="connsiteY4523" fmla="*/ 338943 h 3415370"/>
              <a:gd name="connsiteX4524" fmla="*/ 3887752 w 7451018"/>
              <a:gd name="connsiteY4524" fmla="*/ 332107 h 3415370"/>
              <a:gd name="connsiteX4525" fmla="*/ 3906718 w 7451018"/>
              <a:gd name="connsiteY4525" fmla="*/ 325539 h 3415370"/>
              <a:gd name="connsiteX4526" fmla="*/ 3908528 w 7451018"/>
              <a:gd name="connsiteY4526" fmla="*/ 330632 h 3415370"/>
              <a:gd name="connsiteX4527" fmla="*/ 3921196 w 7451018"/>
              <a:gd name="connsiteY4527" fmla="*/ 327080 h 3415370"/>
              <a:gd name="connsiteX4528" fmla="*/ 3921196 w 7451018"/>
              <a:gd name="connsiteY4528" fmla="*/ 326947 h 3415370"/>
              <a:gd name="connsiteX4529" fmla="*/ 3921396 w 7451018"/>
              <a:gd name="connsiteY4529" fmla="*/ 327818 h 3415370"/>
              <a:gd name="connsiteX4530" fmla="*/ 3921196 w 7451018"/>
              <a:gd name="connsiteY4530" fmla="*/ 328153 h 3415370"/>
              <a:gd name="connsiteX4531" fmla="*/ 3921396 w 7451018"/>
              <a:gd name="connsiteY4531" fmla="*/ 328086 h 3415370"/>
              <a:gd name="connsiteX4532" fmla="*/ 3921592 w 7451018"/>
              <a:gd name="connsiteY4532" fmla="*/ 328419 h 3415370"/>
              <a:gd name="connsiteX4533" fmla="*/ 3921597 w 7451018"/>
              <a:gd name="connsiteY4533" fmla="*/ 328421 h 3415370"/>
              <a:gd name="connsiteX4534" fmla="*/ 3921594 w 7451018"/>
              <a:gd name="connsiteY4534" fmla="*/ 328422 h 3415370"/>
              <a:gd name="connsiteX4535" fmla="*/ 3923876 w 7451018"/>
              <a:gd name="connsiteY4535" fmla="*/ 332308 h 3415370"/>
              <a:gd name="connsiteX4536" fmla="*/ 3921665 w 7451018"/>
              <a:gd name="connsiteY4536" fmla="*/ 328019 h 3415370"/>
              <a:gd name="connsiteX4537" fmla="*/ 3931383 w 7451018"/>
              <a:gd name="connsiteY4537" fmla="*/ 332442 h 3415370"/>
              <a:gd name="connsiteX4538" fmla="*/ 3947937 w 7451018"/>
              <a:gd name="connsiteY4538" fmla="*/ 333514 h 3415370"/>
              <a:gd name="connsiteX4539" fmla="*/ 3946329 w 7451018"/>
              <a:gd name="connsiteY4539" fmla="*/ 326142 h 3415370"/>
              <a:gd name="connsiteX4540" fmla="*/ 3968781 w 7451018"/>
              <a:gd name="connsiteY4540" fmla="*/ 326745 h 3415370"/>
              <a:gd name="connsiteX4541" fmla="*/ 3969786 w 7451018"/>
              <a:gd name="connsiteY4541" fmla="*/ 326745 h 3415370"/>
              <a:gd name="connsiteX4542" fmla="*/ 3961341 w 7451018"/>
              <a:gd name="connsiteY4542" fmla="*/ 324601 h 3415370"/>
              <a:gd name="connsiteX4543" fmla="*/ 3961341 w 7451018"/>
              <a:gd name="connsiteY4543" fmla="*/ 318904 h 3415370"/>
              <a:gd name="connsiteX4544" fmla="*/ 3997868 w 7451018"/>
              <a:gd name="connsiteY4544" fmla="*/ 318904 h 3415370"/>
              <a:gd name="connsiteX4545" fmla="*/ 3998136 w 7451018"/>
              <a:gd name="connsiteY4545" fmla="*/ 312202 h 3415370"/>
              <a:gd name="connsiteX4546" fmla="*/ 3994852 w 7451018"/>
              <a:gd name="connsiteY4546" fmla="*/ 311799 h 3415370"/>
              <a:gd name="connsiteX4547" fmla="*/ 4008524 w 7451018"/>
              <a:gd name="connsiteY4547" fmla="*/ 305500 h 3415370"/>
              <a:gd name="connsiteX4548" fmla="*/ 4010267 w 7451018"/>
              <a:gd name="connsiteY4548" fmla="*/ 305500 h 3415370"/>
              <a:gd name="connsiteX4549" fmla="*/ 4008256 w 7451018"/>
              <a:gd name="connsiteY4549" fmla="*/ 312202 h 3415370"/>
              <a:gd name="connsiteX4550" fmla="*/ 4028362 w 7451018"/>
              <a:gd name="connsiteY4550" fmla="*/ 312202 h 3415370"/>
              <a:gd name="connsiteX4551" fmla="*/ 4055171 w 7451018"/>
              <a:gd name="connsiteY4551" fmla="*/ 310794 h 3415370"/>
              <a:gd name="connsiteX4552" fmla="*/ 4041767 w 7451018"/>
              <a:gd name="connsiteY4552" fmla="*/ 315955 h 3415370"/>
              <a:gd name="connsiteX4553" fmla="*/ 4047866 w 7451018"/>
              <a:gd name="connsiteY4553" fmla="*/ 316893 h 3415370"/>
              <a:gd name="connsiteX4554" fmla="*/ 4046525 w 7451018"/>
              <a:gd name="connsiteY4554" fmla="*/ 318904 h 3415370"/>
              <a:gd name="connsiteX4555" fmla="*/ 4047811 w 7451018"/>
              <a:gd name="connsiteY4555" fmla="*/ 317228 h 3415370"/>
              <a:gd name="connsiteX4556" fmla="*/ 4047800 w 7451018"/>
              <a:gd name="connsiteY4556" fmla="*/ 317228 h 3415370"/>
              <a:gd name="connsiteX4557" fmla="*/ 4047821 w 7451018"/>
              <a:gd name="connsiteY4557" fmla="*/ 317215 h 3415370"/>
              <a:gd name="connsiteX4558" fmla="*/ 4048067 w 7451018"/>
              <a:gd name="connsiteY4558" fmla="*/ 316893 h 3415370"/>
              <a:gd name="connsiteX4559" fmla="*/ 4048279 w 7451018"/>
              <a:gd name="connsiteY4559" fmla="*/ 316928 h 3415370"/>
              <a:gd name="connsiteX4560" fmla="*/ 4048335 w 7451018"/>
              <a:gd name="connsiteY4560" fmla="*/ 316893 h 3415370"/>
              <a:gd name="connsiteX4561" fmla="*/ 4048297 w 7451018"/>
              <a:gd name="connsiteY4561" fmla="*/ 316931 h 3415370"/>
              <a:gd name="connsiteX4562" fmla="*/ 4048469 w 7451018"/>
              <a:gd name="connsiteY4562" fmla="*/ 316960 h 3415370"/>
              <a:gd name="connsiteX4563" fmla="*/ 4048402 w 7451018"/>
              <a:gd name="connsiteY4563" fmla="*/ 316625 h 3415370"/>
              <a:gd name="connsiteX4564" fmla="*/ 4061873 w 7451018"/>
              <a:gd name="connsiteY4564" fmla="*/ 319105 h 3415370"/>
              <a:gd name="connsiteX4565" fmla="*/ 4068575 w 7451018"/>
              <a:gd name="connsiteY4565" fmla="*/ 318971 h 3415370"/>
              <a:gd name="connsiteX4566" fmla="*/ 4100880 w 7451018"/>
              <a:gd name="connsiteY4566" fmla="*/ 312269 h 3415370"/>
              <a:gd name="connsiteX4567" fmla="*/ 4117300 w 7451018"/>
              <a:gd name="connsiteY4567" fmla="*/ 312269 h 3415370"/>
              <a:gd name="connsiteX4568" fmla="*/ 4155703 w 7451018"/>
              <a:gd name="connsiteY4568" fmla="*/ 325137 h 3415370"/>
              <a:gd name="connsiteX4569" fmla="*/ 4124940 w 7451018"/>
              <a:gd name="connsiteY4569" fmla="*/ 332375 h 3415370"/>
              <a:gd name="connsiteX4570" fmla="*/ 4125343 w 7451018"/>
              <a:gd name="connsiteY4570" fmla="*/ 339077 h 3415370"/>
              <a:gd name="connsiteX4571" fmla="*/ 4166963 w 7451018"/>
              <a:gd name="connsiteY4571" fmla="*/ 339077 h 3415370"/>
              <a:gd name="connsiteX4572" fmla="*/ 4192297 w 7451018"/>
              <a:gd name="connsiteY4572" fmla="*/ 345779 h 3415370"/>
              <a:gd name="connsiteX4573" fmla="*/ 4363470 w 7451018"/>
              <a:gd name="connsiteY4573" fmla="*/ 392426 h 3415370"/>
              <a:gd name="connsiteX4574" fmla="*/ 4356768 w 7451018"/>
              <a:gd name="connsiteY4574" fmla="*/ 399396 h 3415370"/>
              <a:gd name="connsiteX4575" fmla="*/ 4368832 w 7451018"/>
              <a:gd name="connsiteY4575" fmla="*/ 405696 h 3415370"/>
              <a:gd name="connsiteX4576" fmla="*/ 4363403 w 7451018"/>
              <a:gd name="connsiteY4576" fmla="*/ 412398 h 3415370"/>
              <a:gd name="connsiteX4577" fmla="*/ 4206908 w 7451018"/>
              <a:gd name="connsiteY4577" fmla="*/ 412934 h 3415370"/>
              <a:gd name="connsiteX4578" fmla="*/ 4200943 w 7451018"/>
              <a:gd name="connsiteY4578" fmla="*/ 419570 h 3415370"/>
              <a:gd name="connsiteX4579" fmla="*/ 4235727 w 7451018"/>
              <a:gd name="connsiteY4579" fmla="*/ 440079 h 3415370"/>
              <a:gd name="connsiteX4580" fmla="*/ 4229427 w 7451018"/>
              <a:gd name="connsiteY4580" fmla="*/ 439743 h 3415370"/>
              <a:gd name="connsiteX4581" fmla="*/ 4222725 w 7451018"/>
              <a:gd name="connsiteY4581" fmla="*/ 453282 h 3415370"/>
              <a:gd name="connsiteX4582" fmla="*/ 4235058 w 7451018"/>
              <a:gd name="connsiteY4582" fmla="*/ 473723 h 3415370"/>
              <a:gd name="connsiteX4583" fmla="*/ 4282308 w 7451018"/>
              <a:gd name="connsiteY4583" fmla="*/ 487730 h 3415370"/>
              <a:gd name="connsiteX4584" fmla="*/ 4284922 w 7451018"/>
              <a:gd name="connsiteY4584" fmla="*/ 487730 h 3415370"/>
              <a:gd name="connsiteX4585" fmla="*/ 4294170 w 7451018"/>
              <a:gd name="connsiteY4585" fmla="*/ 480425 h 3415370"/>
              <a:gd name="connsiteX4586" fmla="*/ 4296449 w 7451018"/>
              <a:gd name="connsiteY4586" fmla="*/ 481096 h 3415370"/>
              <a:gd name="connsiteX4587" fmla="*/ 4291556 w 7451018"/>
              <a:gd name="connsiteY4587" fmla="*/ 473120 h 3415370"/>
              <a:gd name="connsiteX4588" fmla="*/ 4264413 w 7451018"/>
              <a:gd name="connsiteY4588" fmla="*/ 460855 h 3415370"/>
              <a:gd name="connsiteX4589" fmla="*/ 4269603 w 7451018"/>
              <a:gd name="connsiteY4589" fmla="*/ 453264 h 3415370"/>
              <a:gd name="connsiteX4590" fmla="*/ 4269774 w 7451018"/>
              <a:gd name="connsiteY4590" fmla="*/ 453013 h 3415370"/>
              <a:gd name="connsiteX4591" fmla="*/ 4270579 w 7451018"/>
              <a:gd name="connsiteY4591" fmla="*/ 453013 h 3415370"/>
              <a:gd name="connsiteX4592" fmla="*/ 4269707 w 7451018"/>
              <a:gd name="connsiteY4592" fmla="*/ 453550 h 3415370"/>
              <a:gd name="connsiteX4593" fmla="*/ 4340348 w 7451018"/>
              <a:gd name="connsiteY4593" fmla="*/ 460855 h 3415370"/>
              <a:gd name="connsiteX4594" fmla="*/ 4337734 w 7451018"/>
              <a:gd name="connsiteY4594" fmla="*/ 460855 h 3415370"/>
              <a:gd name="connsiteX4595" fmla="*/ 4337332 w 7451018"/>
              <a:gd name="connsiteY4595" fmla="*/ 460855 h 3415370"/>
              <a:gd name="connsiteX4596" fmla="*/ 4417155 w 7451018"/>
              <a:gd name="connsiteY4596" fmla="*/ 428685 h 3415370"/>
              <a:gd name="connsiteX4597" fmla="*/ 4427611 w 7451018"/>
              <a:gd name="connsiteY4597" fmla="*/ 412734 h 3415370"/>
              <a:gd name="connsiteX4598" fmla="*/ 4411860 w 7451018"/>
              <a:gd name="connsiteY4598" fmla="*/ 403015 h 3415370"/>
              <a:gd name="connsiteX4599" fmla="*/ 4424058 w 7451018"/>
              <a:gd name="connsiteY4599" fmla="*/ 380094 h 3415370"/>
              <a:gd name="connsiteX4600" fmla="*/ 4403683 w 7451018"/>
              <a:gd name="connsiteY4600" fmla="*/ 372521 h 3415370"/>
              <a:gd name="connsiteX4601" fmla="*/ 4403683 w 7451018"/>
              <a:gd name="connsiteY4601" fmla="*/ 365819 h 3415370"/>
              <a:gd name="connsiteX4602" fmla="*/ 4468493 w 7451018"/>
              <a:gd name="connsiteY4602" fmla="*/ 379223 h 3415370"/>
              <a:gd name="connsiteX4603" fmla="*/ 4477407 w 7451018"/>
              <a:gd name="connsiteY4603" fmla="*/ 381167 h 3415370"/>
              <a:gd name="connsiteX4604" fmla="*/ 4441149 w 7451018"/>
              <a:gd name="connsiteY4604" fmla="*/ 399330 h 3415370"/>
              <a:gd name="connsiteX4605" fmla="*/ 4497513 w 7451018"/>
              <a:gd name="connsiteY4605" fmla="*/ 406635 h 3415370"/>
              <a:gd name="connsiteX4606" fmla="*/ 4516481 w 7451018"/>
              <a:gd name="connsiteY4606" fmla="*/ 392627 h 3415370"/>
              <a:gd name="connsiteX4607" fmla="*/ 4513264 w 7451018"/>
              <a:gd name="connsiteY4607" fmla="*/ 386863 h 3415370"/>
              <a:gd name="connsiteX4608" fmla="*/ 4636450 w 7451018"/>
              <a:gd name="connsiteY4608" fmla="*/ 359519 h 3415370"/>
              <a:gd name="connsiteX4609" fmla="*/ 4636651 w 7451018"/>
              <a:gd name="connsiteY4609" fmla="*/ 359117 h 3415370"/>
              <a:gd name="connsiteX4610" fmla="*/ 4637321 w 7451018"/>
              <a:gd name="connsiteY4610" fmla="*/ 359385 h 3415370"/>
              <a:gd name="connsiteX4611" fmla="*/ 4645028 w 7451018"/>
              <a:gd name="connsiteY4611" fmla="*/ 359720 h 3415370"/>
              <a:gd name="connsiteX4612" fmla="*/ 4641610 w 7451018"/>
              <a:gd name="connsiteY4612" fmla="*/ 365819 h 3415370"/>
              <a:gd name="connsiteX4613" fmla="*/ 4636918 w 7451018"/>
              <a:gd name="connsiteY4613" fmla="*/ 360323 h 3415370"/>
              <a:gd name="connsiteX4614" fmla="*/ 4628474 w 7451018"/>
              <a:gd name="connsiteY4614" fmla="*/ 365819 h 3415370"/>
              <a:gd name="connsiteX4615" fmla="*/ 4628080 w 7451018"/>
              <a:gd name="connsiteY4615" fmla="*/ 368986 h 3415370"/>
              <a:gd name="connsiteX4616" fmla="*/ 4625392 w 7451018"/>
              <a:gd name="connsiteY4616" fmla="*/ 371937 h 3415370"/>
              <a:gd name="connsiteX4617" fmla="*/ 4625346 w 7451018"/>
              <a:gd name="connsiteY4617" fmla="*/ 372610 h 3415370"/>
              <a:gd name="connsiteX4618" fmla="*/ 4629747 w 7451018"/>
              <a:gd name="connsiteY4618" fmla="*/ 373526 h 3415370"/>
              <a:gd name="connsiteX4619" fmla="*/ 4638326 w 7451018"/>
              <a:gd name="connsiteY4619" fmla="*/ 375001 h 3415370"/>
              <a:gd name="connsiteX4620" fmla="*/ 4638192 w 7451018"/>
              <a:gd name="connsiteY4620" fmla="*/ 372454 h 3415370"/>
              <a:gd name="connsiteX4621" fmla="*/ 4639331 w 7451018"/>
              <a:gd name="connsiteY4621" fmla="*/ 379156 h 3415370"/>
              <a:gd name="connsiteX4622" fmla="*/ 4645095 w 7451018"/>
              <a:gd name="connsiteY4622" fmla="*/ 379156 h 3415370"/>
              <a:gd name="connsiteX4623" fmla="*/ 4691072 w 7451018"/>
              <a:gd name="connsiteY4623" fmla="*/ 372454 h 3415370"/>
              <a:gd name="connsiteX4624" fmla="*/ 4745627 w 7451018"/>
              <a:gd name="connsiteY4624" fmla="*/ 367829 h 3415370"/>
              <a:gd name="connsiteX4625" fmla="*/ 4734636 w 7451018"/>
              <a:gd name="connsiteY4625" fmla="*/ 369974 h 3415370"/>
              <a:gd name="connsiteX4626" fmla="*/ 4732223 w 7451018"/>
              <a:gd name="connsiteY4626" fmla="*/ 370979 h 3415370"/>
              <a:gd name="connsiteX4627" fmla="*/ 4747169 w 7451018"/>
              <a:gd name="connsiteY4627" fmla="*/ 372454 h 3415370"/>
              <a:gd name="connsiteX4628" fmla="*/ 4772436 w 7451018"/>
              <a:gd name="connsiteY4628" fmla="*/ 358714 h 3415370"/>
              <a:gd name="connsiteX4629" fmla="*/ 4769152 w 7451018"/>
              <a:gd name="connsiteY4629" fmla="*/ 358714 h 3415370"/>
              <a:gd name="connsiteX4630" fmla="*/ 4764327 w 7451018"/>
              <a:gd name="connsiteY4630" fmla="*/ 359049 h 3415370"/>
              <a:gd name="connsiteX4631" fmla="*/ 4752531 w 7451018"/>
              <a:gd name="connsiteY4631" fmla="*/ 345645 h 3415370"/>
              <a:gd name="connsiteX4632" fmla="*/ 4718551 w 7451018"/>
              <a:gd name="connsiteY4632" fmla="*/ 325539 h 3415370"/>
              <a:gd name="connsiteX4633" fmla="*/ 4731303 w 7451018"/>
              <a:gd name="connsiteY4633" fmla="*/ 319972 h 3415370"/>
              <a:gd name="connsiteX4634" fmla="*/ 4731754 w 7451018"/>
              <a:gd name="connsiteY4634" fmla="*/ 319775 h 3415370"/>
              <a:gd name="connsiteX4635" fmla="*/ 4765667 w 7451018"/>
              <a:gd name="connsiteY4635" fmla="*/ 340351 h 3415370"/>
              <a:gd name="connsiteX4636" fmla="*/ 4926251 w 7451018"/>
              <a:gd name="connsiteY4636" fmla="*/ 376944 h 3415370"/>
              <a:gd name="connsiteX4637" fmla="*/ 4935835 w 7451018"/>
              <a:gd name="connsiteY4637" fmla="*/ 365819 h 3415370"/>
              <a:gd name="connsiteX4638" fmla="*/ 4913114 w 7451018"/>
              <a:gd name="connsiteY4638" fmla="*/ 350538 h 3415370"/>
              <a:gd name="connsiteX4639" fmla="*/ 4906412 w 7451018"/>
              <a:gd name="connsiteY4639" fmla="*/ 345713 h 3415370"/>
              <a:gd name="connsiteX4640" fmla="*/ 4906211 w 7451018"/>
              <a:gd name="connsiteY4640" fmla="*/ 352347 h 3415370"/>
              <a:gd name="connsiteX4641" fmla="*/ 4901720 w 7451018"/>
              <a:gd name="connsiteY4641" fmla="*/ 332308 h 3415370"/>
              <a:gd name="connsiteX4642" fmla="*/ 4898973 w 7451018"/>
              <a:gd name="connsiteY4642" fmla="*/ 332308 h 3415370"/>
              <a:gd name="connsiteX4643" fmla="*/ 4901720 w 7451018"/>
              <a:gd name="connsiteY4643" fmla="*/ 318904 h 3415370"/>
              <a:gd name="connsiteX4644" fmla="*/ 4885167 w 7451018"/>
              <a:gd name="connsiteY4644" fmla="*/ 318904 h 3415370"/>
              <a:gd name="connsiteX4645" fmla="*/ 4940191 w 7451018"/>
              <a:gd name="connsiteY4645" fmla="*/ 264885 h 3415370"/>
              <a:gd name="connsiteX4646" fmla="*/ 5020349 w 7451018"/>
              <a:gd name="connsiteY4646" fmla="*/ 270045 h 3415370"/>
              <a:gd name="connsiteX4647" fmla="*/ 4999840 w 7451018"/>
              <a:gd name="connsiteY4647" fmla="*/ 298865 h 3415370"/>
              <a:gd name="connsiteX4648" fmla="*/ 5012373 w 7451018"/>
              <a:gd name="connsiteY4648" fmla="*/ 359184 h 3415370"/>
              <a:gd name="connsiteX4649" fmla="*/ 5032949 w 7451018"/>
              <a:gd name="connsiteY4649" fmla="*/ 376944 h 3415370"/>
              <a:gd name="connsiteX4650" fmla="*/ 5033753 w 7451018"/>
              <a:gd name="connsiteY4650" fmla="*/ 376073 h 3415370"/>
              <a:gd name="connsiteX4651" fmla="*/ 5033016 w 7451018"/>
              <a:gd name="connsiteY4651" fmla="*/ 377011 h 3415370"/>
              <a:gd name="connsiteX4652" fmla="*/ 5033685 w 7451018"/>
              <a:gd name="connsiteY4652" fmla="*/ 379290 h 3415370"/>
              <a:gd name="connsiteX4653" fmla="*/ 5032078 w 7451018"/>
              <a:gd name="connsiteY4653" fmla="*/ 378083 h 3415370"/>
              <a:gd name="connsiteX4654" fmla="*/ 5025308 w 7451018"/>
              <a:gd name="connsiteY4654" fmla="*/ 379290 h 3415370"/>
              <a:gd name="connsiteX4655" fmla="*/ 5027051 w 7451018"/>
              <a:gd name="connsiteY4655" fmla="*/ 392426 h 3415370"/>
              <a:gd name="connsiteX4656" fmla="*/ 5001783 w 7451018"/>
              <a:gd name="connsiteY4656" fmla="*/ 412801 h 3415370"/>
              <a:gd name="connsiteX4657" fmla="*/ 4980873 w 7451018"/>
              <a:gd name="connsiteY4657" fmla="*/ 419503 h 3415370"/>
              <a:gd name="connsiteX4658" fmla="*/ 4981275 w 7451018"/>
              <a:gd name="connsiteY4658" fmla="*/ 426205 h 3415370"/>
              <a:gd name="connsiteX4659" fmla="*/ 5054999 w 7451018"/>
              <a:gd name="connsiteY4659" fmla="*/ 392694 h 3415370"/>
              <a:gd name="connsiteX4660" fmla="*/ 5047157 w 7451018"/>
              <a:gd name="connsiteY4660" fmla="*/ 366891 h 3415370"/>
              <a:gd name="connsiteX4661" fmla="*/ 5069878 w 7451018"/>
              <a:gd name="connsiteY4661" fmla="*/ 359452 h 3415370"/>
              <a:gd name="connsiteX4662" fmla="*/ 5033753 w 7451018"/>
              <a:gd name="connsiteY4662" fmla="*/ 355699 h 3415370"/>
              <a:gd name="connsiteX4663" fmla="*/ 5040455 w 7451018"/>
              <a:gd name="connsiteY4663" fmla="*/ 350538 h 3415370"/>
              <a:gd name="connsiteX4664" fmla="*/ 5027051 w 7451018"/>
              <a:gd name="connsiteY4664" fmla="*/ 342496 h 3415370"/>
              <a:gd name="connsiteX4665" fmla="*/ 5047157 w 7451018"/>
              <a:gd name="connsiteY4665" fmla="*/ 323059 h 3415370"/>
              <a:gd name="connsiteX4666" fmla="*/ 5019879 w 7451018"/>
              <a:gd name="connsiteY4666" fmla="*/ 305634 h 3415370"/>
              <a:gd name="connsiteX4667" fmla="*/ 5027051 w 7451018"/>
              <a:gd name="connsiteY4667" fmla="*/ 293570 h 3415370"/>
              <a:gd name="connsiteX4668" fmla="*/ 5040455 w 7451018"/>
              <a:gd name="connsiteY4668" fmla="*/ 261936 h 3415370"/>
              <a:gd name="connsiteX4669" fmla="*/ 5060494 w 7451018"/>
              <a:gd name="connsiteY4669" fmla="*/ 258719 h 3415370"/>
              <a:gd name="connsiteX4670" fmla="*/ 5060494 w 7451018"/>
              <a:gd name="connsiteY4670" fmla="*/ 265421 h 3415370"/>
              <a:gd name="connsiteX4671" fmla="*/ 5075843 w 7451018"/>
              <a:gd name="connsiteY4671" fmla="*/ 278825 h 3415370"/>
              <a:gd name="connsiteX4672" fmla="*/ 5073898 w 7451018"/>
              <a:gd name="connsiteY4672" fmla="*/ 283449 h 3415370"/>
              <a:gd name="connsiteX4673" fmla="*/ 5068202 w 7451018"/>
              <a:gd name="connsiteY4673" fmla="*/ 291492 h 3415370"/>
              <a:gd name="connsiteX4674" fmla="*/ 5072022 w 7451018"/>
              <a:gd name="connsiteY4674" fmla="*/ 302819 h 3415370"/>
              <a:gd name="connsiteX4675" fmla="*/ 5071955 w 7451018"/>
              <a:gd name="connsiteY4675" fmla="*/ 305634 h 3415370"/>
              <a:gd name="connsiteX4676" fmla="*/ 5111565 w 7451018"/>
              <a:gd name="connsiteY4676" fmla="*/ 305634 h 3415370"/>
              <a:gd name="connsiteX4677" fmla="*/ 5087370 w 7451018"/>
              <a:gd name="connsiteY4677" fmla="*/ 292632 h 3415370"/>
              <a:gd name="connsiteX4678" fmla="*/ 5080668 w 7451018"/>
              <a:gd name="connsiteY4678" fmla="*/ 288476 h 3415370"/>
              <a:gd name="connsiteX4679" fmla="*/ 5134285 w 7451018"/>
              <a:gd name="connsiteY4679" fmla="*/ 272123 h 3415370"/>
              <a:gd name="connsiteX4680" fmla="*/ 5220005 w 7451018"/>
              <a:gd name="connsiteY4680" fmla="*/ 292229 h 3415370"/>
              <a:gd name="connsiteX4681" fmla="*/ 5208009 w 7451018"/>
              <a:gd name="connsiteY4681" fmla="*/ 285393 h 3415370"/>
              <a:gd name="connsiteX4682" fmla="*/ 5211360 w 7451018"/>
              <a:gd name="connsiteY4682" fmla="*/ 278825 h 3415370"/>
              <a:gd name="connsiteX4683" fmla="*/ 5181133 w 7451018"/>
              <a:gd name="connsiteY4683" fmla="*/ 265421 h 3415370"/>
              <a:gd name="connsiteX4684" fmla="*/ 5167796 w 7451018"/>
              <a:gd name="connsiteY4684" fmla="*/ 258920 h 3415370"/>
              <a:gd name="connsiteX4685" fmla="*/ 5174029 w 7451018"/>
              <a:gd name="connsiteY4685" fmla="*/ 255770 h 3415370"/>
              <a:gd name="connsiteX4686" fmla="*/ 5168466 w 7451018"/>
              <a:gd name="connsiteY4686" fmla="*/ 245314 h 3415370"/>
              <a:gd name="connsiteX4687" fmla="*/ 5301839 w 7451018"/>
              <a:gd name="connsiteY4687" fmla="*/ 236534 h 3415370"/>
              <a:gd name="connsiteX4688" fmla="*/ 5301839 w 7451018"/>
              <a:gd name="connsiteY4688" fmla="*/ 234457 h 3415370"/>
              <a:gd name="connsiteX4689" fmla="*/ 5287630 w 7451018"/>
              <a:gd name="connsiteY4689" fmla="*/ 231910 h 3415370"/>
              <a:gd name="connsiteX4690" fmla="*/ 5288435 w 7451018"/>
              <a:gd name="connsiteY4690" fmla="*/ 225208 h 3415370"/>
              <a:gd name="connsiteX4691" fmla="*/ 5254924 w 7451018"/>
              <a:gd name="connsiteY4691" fmla="*/ 227286 h 3415370"/>
              <a:gd name="connsiteX4692" fmla="*/ 5271344 w 7451018"/>
              <a:gd name="connsiteY4692" fmla="*/ 218506 h 3415370"/>
              <a:gd name="connsiteX4693" fmla="*/ 5268328 w 7451018"/>
              <a:gd name="connsiteY4693" fmla="*/ 219176 h 3415370"/>
              <a:gd name="connsiteX4694" fmla="*/ 5271210 w 7451018"/>
              <a:gd name="connsiteY4694" fmla="*/ 211804 h 3415370"/>
              <a:gd name="connsiteX4695" fmla="*/ 5274628 w 7451018"/>
              <a:gd name="connsiteY4695" fmla="*/ 211804 h 3415370"/>
              <a:gd name="connsiteX4696" fmla="*/ 5281665 w 7451018"/>
              <a:gd name="connsiteY4696" fmla="*/ 218506 h 3415370"/>
              <a:gd name="connsiteX4697" fmla="*/ 5279789 w 7451018"/>
              <a:gd name="connsiteY4697" fmla="*/ 211804 h 3415370"/>
              <a:gd name="connsiteX4698" fmla="*/ 5288367 w 7451018"/>
              <a:gd name="connsiteY4698" fmla="*/ 215088 h 3415370"/>
              <a:gd name="connsiteX4699" fmla="*/ 5399221 w 7451018"/>
              <a:gd name="connsiteY4699" fmla="*/ 192167 h 3415370"/>
              <a:gd name="connsiteX4700" fmla="*/ 5399301 w 7451018"/>
              <a:gd name="connsiteY4700" fmla="*/ 192253 h 3415370"/>
              <a:gd name="connsiteX4701" fmla="*/ 5402765 w 7451018"/>
              <a:gd name="connsiteY4701" fmla="*/ 196012 h 3415370"/>
              <a:gd name="connsiteX4702" fmla="*/ 5405655 w 7451018"/>
              <a:gd name="connsiteY4702" fmla="*/ 198399 h 3415370"/>
              <a:gd name="connsiteX4703" fmla="*/ 5429180 w 7451018"/>
              <a:gd name="connsiteY4703" fmla="*/ 184995 h 3415370"/>
              <a:gd name="connsiteX4704" fmla="*/ 5521670 w 7451018"/>
              <a:gd name="connsiteY4704" fmla="*/ 184995 h 3415370"/>
              <a:gd name="connsiteX4705" fmla="*/ 5557928 w 7451018"/>
              <a:gd name="connsiteY4705" fmla="*/ 178293 h 3415370"/>
              <a:gd name="connsiteX4706" fmla="*/ 5556521 w 7451018"/>
              <a:gd name="connsiteY4706" fmla="*/ 176283 h 3415370"/>
              <a:gd name="connsiteX4707" fmla="*/ 5603436 w 7451018"/>
              <a:gd name="connsiteY4707" fmla="*/ 172127 h 3415370"/>
              <a:gd name="connsiteX4708" fmla="*/ 5596734 w 7451018"/>
              <a:gd name="connsiteY4708" fmla="*/ 167100 h 3415370"/>
              <a:gd name="connsiteX4709" fmla="*/ 5646958 w 7451018"/>
              <a:gd name="connsiteY4709" fmla="*/ 147446 h 3415370"/>
              <a:gd name="connsiteX4710" fmla="*/ 1626867 w 7451018"/>
              <a:gd name="connsiteY4710" fmla="*/ 145084 h 3415370"/>
              <a:gd name="connsiteX4711" fmla="*/ 1649053 w 7451018"/>
              <a:gd name="connsiteY4711" fmla="*/ 151686 h 3415370"/>
              <a:gd name="connsiteX4712" fmla="*/ 1649053 w 7451018"/>
              <a:gd name="connsiteY4712" fmla="*/ 158388 h 3415370"/>
              <a:gd name="connsiteX4713" fmla="*/ 1614737 w 7451018"/>
              <a:gd name="connsiteY4713" fmla="*/ 158187 h 3415370"/>
              <a:gd name="connsiteX4714" fmla="*/ 1626867 w 7451018"/>
              <a:gd name="connsiteY4714" fmla="*/ 145084 h 3415370"/>
              <a:gd name="connsiteX4715" fmla="*/ 1394027 w 7451018"/>
              <a:gd name="connsiteY4715" fmla="*/ 143500 h 3415370"/>
              <a:gd name="connsiteX4716" fmla="*/ 1415818 w 7451018"/>
              <a:gd name="connsiteY4716" fmla="*/ 146189 h 3415370"/>
              <a:gd name="connsiteX4717" fmla="*/ 1416690 w 7451018"/>
              <a:gd name="connsiteY4717" fmla="*/ 146189 h 3415370"/>
              <a:gd name="connsiteX4718" fmla="*/ 1381839 w 7451018"/>
              <a:gd name="connsiteY4718" fmla="*/ 146189 h 3415370"/>
              <a:gd name="connsiteX4719" fmla="*/ 1394027 w 7451018"/>
              <a:gd name="connsiteY4719" fmla="*/ 143500 h 3415370"/>
              <a:gd name="connsiteX4720" fmla="*/ 1167965 w 7451018"/>
              <a:gd name="connsiteY4720" fmla="*/ 138884 h 3415370"/>
              <a:gd name="connsiteX4721" fmla="*/ 1188616 w 7451018"/>
              <a:gd name="connsiteY4721" fmla="*/ 138885 h 3415370"/>
              <a:gd name="connsiteX4722" fmla="*/ 1234391 w 7451018"/>
              <a:gd name="connsiteY4722" fmla="*/ 146190 h 3415370"/>
              <a:gd name="connsiteX4723" fmla="*/ 1225612 w 7451018"/>
              <a:gd name="connsiteY4723" fmla="*/ 146190 h 3415370"/>
              <a:gd name="connsiteX4724" fmla="*/ 1159729 w 7451018"/>
              <a:gd name="connsiteY4724" fmla="*/ 151953 h 3415370"/>
              <a:gd name="connsiteX4725" fmla="*/ 1167965 w 7451018"/>
              <a:gd name="connsiteY4725" fmla="*/ 138884 h 3415370"/>
              <a:gd name="connsiteX4726" fmla="*/ 1547526 w 7451018"/>
              <a:gd name="connsiteY4726" fmla="*/ 131973 h 3415370"/>
              <a:gd name="connsiteX4727" fmla="*/ 1553147 w 7451018"/>
              <a:gd name="connsiteY4727" fmla="*/ 132584 h 3415370"/>
              <a:gd name="connsiteX4728" fmla="*/ 1543365 w 7451018"/>
              <a:gd name="connsiteY4728" fmla="*/ 134729 h 3415370"/>
              <a:gd name="connsiteX4729" fmla="*/ 1547526 w 7451018"/>
              <a:gd name="connsiteY4729" fmla="*/ 131973 h 3415370"/>
              <a:gd name="connsiteX4730" fmla="*/ 3811749 w 7451018"/>
              <a:gd name="connsiteY4730" fmla="*/ 124943 h 3415370"/>
              <a:gd name="connsiteX4731" fmla="*/ 3812531 w 7451018"/>
              <a:gd name="connsiteY4731" fmla="*/ 125248 h 3415370"/>
              <a:gd name="connsiteX4732" fmla="*/ 3814949 w 7451018"/>
              <a:gd name="connsiteY4732" fmla="*/ 129400 h 3415370"/>
              <a:gd name="connsiteX4733" fmla="*/ 3809203 w 7451018"/>
              <a:gd name="connsiteY4733" fmla="*/ 131645 h 3415370"/>
              <a:gd name="connsiteX4734" fmla="*/ 3801294 w 7451018"/>
              <a:gd name="connsiteY4734" fmla="*/ 135935 h 3415370"/>
              <a:gd name="connsiteX4735" fmla="*/ 3801093 w 7451018"/>
              <a:gd name="connsiteY4735" fmla="*/ 138347 h 3415370"/>
              <a:gd name="connsiteX4736" fmla="*/ 3828907 w 7451018"/>
              <a:gd name="connsiteY4736" fmla="*/ 131645 h 3415370"/>
              <a:gd name="connsiteX4737" fmla="*/ 3812531 w 7451018"/>
              <a:gd name="connsiteY4737" fmla="*/ 125248 h 3415370"/>
              <a:gd name="connsiteX4738" fmla="*/ 3812353 w 7451018"/>
              <a:gd name="connsiteY4738" fmla="*/ 124943 h 3415370"/>
              <a:gd name="connsiteX4739" fmla="*/ 3812218 w 7451018"/>
              <a:gd name="connsiteY4739" fmla="*/ 125011 h 3415370"/>
              <a:gd name="connsiteX4740" fmla="*/ 3811749 w 7451018"/>
              <a:gd name="connsiteY4740" fmla="*/ 124943 h 3415370"/>
              <a:gd name="connsiteX4741" fmla="*/ 1226259 w 7451018"/>
              <a:gd name="connsiteY4741" fmla="*/ 119986 h 3415370"/>
              <a:gd name="connsiteX4742" fmla="*/ 1246925 w 7451018"/>
              <a:gd name="connsiteY4742" fmla="*/ 131646 h 3415370"/>
              <a:gd name="connsiteX4743" fmla="*/ 1206511 w 7451018"/>
              <a:gd name="connsiteY4743" fmla="*/ 131579 h 3415370"/>
              <a:gd name="connsiteX4744" fmla="*/ 1158456 w 7451018"/>
              <a:gd name="connsiteY4744" fmla="*/ 131579 h 3415370"/>
              <a:gd name="connsiteX4745" fmla="*/ 1226259 w 7451018"/>
              <a:gd name="connsiteY4745" fmla="*/ 119986 h 3415370"/>
              <a:gd name="connsiteX4746" fmla="*/ 1709364 w 7451018"/>
              <a:gd name="connsiteY4746" fmla="*/ 119381 h 3415370"/>
              <a:gd name="connsiteX4747" fmla="*/ 1709029 w 7451018"/>
              <a:gd name="connsiteY4747" fmla="*/ 119448 h 3415370"/>
              <a:gd name="connsiteX4748" fmla="*/ 1710303 w 7451018"/>
              <a:gd name="connsiteY4748" fmla="*/ 119381 h 3415370"/>
              <a:gd name="connsiteX4749" fmla="*/ 1468094 w 7451018"/>
              <a:gd name="connsiteY4749" fmla="*/ 118175 h 3415370"/>
              <a:gd name="connsiteX4750" fmla="*/ 1515008 w 7451018"/>
              <a:gd name="connsiteY4750" fmla="*/ 124676 h 3415370"/>
              <a:gd name="connsiteX4751" fmla="*/ 1537395 w 7451018"/>
              <a:gd name="connsiteY4751" fmla="*/ 131579 h 3415370"/>
              <a:gd name="connsiteX4752" fmla="*/ 1541817 w 7451018"/>
              <a:gd name="connsiteY4752" fmla="*/ 138817 h 3415370"/>
              <a:gd name="connsiteX4753" fmla="*/ 1530491 w 7451018"/>
              <a:gd name="connsiteY4753" fmla="*/ 144983 h 3415370"/>
              <a:gd name="connsiteX4754" fmla="*/ 1582096 w 7451018"/>
              <a:gd name="connsiteY4754" fmla="*/ 149005 h 3415370"/>
              <a:gd name="connsiteX4755" fmla="*/ 1513735 w 7451018"/>
              <a:gd name="connsiteY4755" fmla="*/ 144983 h 3415370"/>
              <a:gd name="connsiteX4756" fmla="*/ 1481833 w 7451018"/>
              <a:gd name="connsiteY4756" fmla="*/ 138281 h 3415370"/>
              <a:gd name="connsiteX4757" fmla="*/ 1468094 w 7451018"/>
              <a:gd name="connsiteY4757" fmla="*/ 131579 h 3415370"/>
              <a:gd name="connsiteX4758" fmla="*/ 5610004 w 7451018"/>
              <a:gd name="connsiteY4758" fmla="*/ 107183 h 3415370"/>
              <a:gd name="connsiteX4759" fmla="*/ 5630001 w 7451018"/>
              <a:gd name="connsiteY4759" fmla="*/ 107518 h 3415370"/>
              <a:gd name="connsiteX4760" fmla="*/ 5645879 w 7451018"/>
              <a:gd name="connsiteY4760" fmla="*/ 111059 h 3415370"/>
              <a:gd name="connsiteX4761" fmla="*/ 5647334 w 7451018"/>
              <a:gd name="connsiteY4761" fmla="*/ 110199 h 3415370"/>
              <a:gd name="connsiteX4762" fmla="*/ 5646530 w 7451018"/>
              <a:gd name="connsiteY4762" fmla="*/ 111205 h 3415370"/>
              <a:gd name="connsiteX4763" fmla="*/ 5645912 w 7451018"/>
              <a:gd name="connsiteY4763" fmla="*/ 111081 h 3415370"/>
              <a:gd name="connsiteX4764" fmla="*/ 5642593 w 7451018"/>
              <a:gd name="connsiteY4764" fmla="*/ 113550 h 3415370"/>
              <a:gd name="connsiteX4765" fmla="*/ 5646597 w 7451018"/>
              <a:gd name="connsiteY4765" fmla="*/ 111204 h 3415370"/>
              <a:gd name="connsiteX4766" fmla="*/ 5648540 w 7451018"/>
              <a:gd name="connsiteY4766" fmla="*/ 111472 h 3415370"/>
              <a:gd name="connsiteX4767" fmla="*/ 5675886 w 7451018"/>
              <a:gd name="connsiteY4767" fmla="*/ 118174 h 3415370"/>
              <a:gd name="connsiteX4768" fmla="*/ 5691702 w 7451018"/>
              <a:gd name="connsiteY4768" fmla="*/ 131579 h 3415370"/>
              <a:gd name="connsiteX4769" fmla="*/ 5569053 w 7451018"/>
              <a:gd name="connsiteY4769" fmla="*/ 138281 h 3415370"/>
              <a:gd name="connsiteX4770" fmla="*/ 5583195 w 7451018"/>
              <a:gd name="connsiteY4770" fmla="*/ 124877 h 3415370"/>
              <a:gd name="connsiteX4771" fmla="*/ 5589495 w 7451018"/>
              <a:gd name="connsiteY4771" fmla="*/ 118174 h 3415370"/>
              <a:gd name="connsiteX4772" fmla="*/ 5610004 w 7451018"/>
              <a:gd name="connsiteY4772" fmla="*/ 107183 h 3415370"/>
              <a:gd name="connsiteX4773" fmla="*/ 1747231 w 7451018"/>
              <a:gd name="connsiteY4773" fmla="*/ 104771 h 3415370"/>
              <a:gd name="connsiteX4774" fmla="*/ 1741267 w 7451018"/>
              <a:gd name="connsiteY4774" fmla="*/ 111473 h 3415370"/>
              <a:gd name="connsiteX4775" fmla="*/ 1756481 w 7451018"/>
              <a:gd name="connsiteY4775" fmla="*/ 109998 h 3415370"/>
              <a:gd name="connsiteX4776" fmla="*/ 1747231 w 7451018"/>
              <a:gd name="connsiteY4776" fmla="*/ 104771 h 3415370"/>
              <a:gd name="connsiteX4777" fmla="*/ 1347772 w 7451018"/>
              <a:gd name="connsiteY4777" fmla="*/ 102022 h 3415370"/>
              <a:gd name="connsiteX4778" fmla="*/ 1381031 w 7451018"/>
              <a:gd name="connsiteY4778" fmla="*/ 118174 h 3415370"/>
              <a:gd name="connsiteX4779" fmla="*/ 1415011 w 7451018"/>
              <a:gd name="connsiteY4779" fmla="*/ 118174 h 3415370"/>
              <a:gd name="connsiteX4780" fmla="*/ 1440077 w 7451018"/>
              <a:gd name="connsiteY4780" fmla="*/ 124877 h 3415370"/>
              <a:gd name="connsiteX4781" fmla="*/ 1441418 w 7451018"/>
              <a:gd name="connsiteY4781" fmla="*/ 131579 h 3415370"/>
              <a:gd name="connsiteX4782" fmla="*/ 1461659 w 7451018"/>
              <a:gd name="connsiteY4782" fmla="*/ 137745 h 3415370"/>
              <a:gd name="connsiteX4783" fmla="*/ 1458644 w 7451018"/>
              <a:gd name="connsiteY4783" fmla="*/ 138281 h 3415370"/>
              <a:gd name="connsiteX4784" fmla="*/ 1415950 w 7451018"/>
              <a:gd name="connsiteY4784" fmla="*/ 138281 h 3415370"/>
              <a:gd name="connsiteX4785" fmla="*/ 1334050 w 7451018"/>
              <a:gd name="connsiteY4785" fmla="*/ 131579 h 3415370"/>
              <a:gd name="connsiteX4786" fmla="*/ 1334050 w 7451018"/>
              <a:gd name="connsiteY4786" fmla="*/ 124877 h 3415370"/>
              <a:gd name="connsiteX4787" fmla="*/ 1352212 w 7451018"/>
              <a:gd name="connsiteY4787" fmla="*/ 124877 h 3415370"/>
              <a:gd name="connsiteX4788" fmla="*/ 1335189 w 7451018"/>
              <a:gd name="connsiteY4788" fmla="*/ 123871 h 3415370"/>
              <a:gd name="connsiteX4789" fmla="*/ 1332642 w 7451018"/>
              <a:gd name="connsiteY4789" fmla="*/ 118241 h 3415370"/>
              <a:gd name="connsiteX4790" fmla="*/ 1314011 w 7451018"/>
              <a:gd name="connsiteY4790" fmla="*/ 113416 h 3415370"/>
              <a:gd name="connsiteX4791" fmla="*/ 1347772 w 7451018"/>
              <a:gd name="connsiteY4791" fmla="*/ 102022 h 3415370"/>
              <a:gd name="connsiteX4792" fmla="*/ 1740571 w 7451018"/>
              <a:gd name="connsiteY4792" fmla="*/ 101202 h 3415370"/>
              <a:gd name="connsiteX4793" fmla="*/ 1740797 w 7451018"/>
              <a:gd name="connsiteY4793" fmla="*/ 104034 h 3415370"/>
              <a:gd name="connsiteX4794" fmla="*/ 1740797 w 7451018"/>
              <a:gd name="connsiteY4794" fmla="*/ 103899 h 3415370"/>
              <a:gd name="connsiteX4795" fmla="*/ 1740571 w 7451018"/>
              <a:gd name="connsiteY4795" fmla="*/ 101202 h 3415370"/>
              <a:gd name="connsiteX4796" fmla="*/ 3149819 w 7451018"/>
              <a:gd name="connsiteY4796" fmla="*/ 84731 h 3415370"/>
              <a:gd name="connsiteX4797" fmla="*/ 3150219 w 7451018"/>
              <a:gd name="connsiteY4797" fmla="*/ 91433 h 3415370"/>
              <a:gd name="connsiteX4798" fmla="*/ 3155447 w 7451018"/>
              <a:gd name="connsiteY4798" fmla="*/ 90495 h 3415370"/>
              <a:gd name="connsiteX4799" fmla="*/ 3149819 w 7451018"/>
              <a:gd name="connsiteY4799" fmla="*/ 84731 h 3415370"/>
              <a:gd name="connsiteX4800" fmla="*/ 1455818 w 7451018"/>
              <a:gd name="connsiteY4800" fmla="*/ 84440 h 3415370"/>
              <a:gd name="connsiteX4801" fmla="*/ 1463338 w 7451018"/>
              <a:gd name="connsiteY4801" fmla="*/ 98068 h 3415370"/>
              <a:gd name="connsiteX4802" fmla="*/ 1430496 w 7451018"/>
              <a:gd name="connsiteY4802" fmla="*/ 98068 h 3415370"/>
              <a:gd name="connsiteX4803" fmla="*/ 1446314 w 7451018"/>
              <a:gd name="connsiteY4803" fmla="*/ 84664 h 3415370"/>
              <a:gd name="connsiteX4804" fmla="*/ 1455818 w 7451018"/>
              <a:gd name="connsiteY4804" fmla="*/ 84440 h 3415370"/>
              <a:gd name="connsiteX4805" fmla="*/ 1663323 w 7451018"/>
              <a:gd name="connsiteY4805" fmla="*/ 83525 h 3415370"/>
              <a:gd name="connsiteX4806" fmla="*/ 1661246 w 7451018"/>
              <a:gd name="connsiteY4806" fmla="*/ 84531 h 3415370"/>
              <a:gd name="connsiteX4807" fmla="*/ 1661044 w 7451018"/>
              <a:gd name="connsiteY4807" fmla="*/ 84464 h 3415370"/>
              <a:gd name="connsiteX4808" fmla="*/ 1663323 w 7451018"/>
              <a:gd name="connsiteY4808" fmla="*/ 83525 h 3415370"/>
              <a:gd name="connsiteX4809" fmla="*/ 2113444 w 7451018"/>
              <a:gd name="connsiteY4809" fmla="*/ 77912 h 3415370"/>
              <a:gd name="connsiteX4810" fmla="*/ 2115069 w 7451018"/>
              <a:gd name="connsiteY4810" fmla="*/ 78029 h 3415370"/>
              <a:gd name="connsiteX4811" fmla="*/ 2114942 w 7451018"/>
              <a:gd name="connsiteY4811" fmla="*/ 78143 h 3415370"/>
              <a:gd name="connsiteX4812" fmla="*/ 3978222 w 7451018"/>
              <a:gd name="connsiteY4812" fmla="*/ 76538 h 3415370"/>
              <a:gd name="connsiteX4813" fmla="*/ 3994718 w 7451018"/>
              <a:gd name="connsiteY4813" fmla="*/ 85736 h 3415370"/>
              <a:gd name="connsiteX4814" fmla="*/ 3995858 w 7451018"/>
              <a:gd name="connsiteY4814" fmla="*/ 85736 h 3415370"/>
              <a:gd name="connsiteX4815" fmla="*/ 4001622 w 7451018"/>
              <a:gd name="connsiteY4815" fmla="*/ 85133 h 3415370"/>
              <a:gd name="connsiteX4816" fmla="*/ 4002225 w 7451018"/>
              <a:gd name="connsiteY4816" fmla="*/ 79436 h 3415370"/>
              <a:gd name="connsiteX4817" fmla="*/ 4075345 w 7451018"/>
              <a:gd name="connsiteY4817" fmla="*/ 90696 h 3415370"/>
              <a:gd name="connsiteX4818" fmla="*/ 4045520 w 7451018"/>
              <a:gd name="connsiteY4818" fmla="*/ 97867 h 3415370"/>
              <a:gd name="connsiteX4819" fmla="*/ 4016299 w 7451018"/>
              <a:gd name="connsiteY4819" fmla="*/ 111271 h 3415370"/>
              <a:gd name="connsiteX4820" fmla="*/ 3948071 w 7451018"/>
              <a:gd name="connsiteY4820" fmla="*/ 111271 h 3415370"/>
              <a:gd name="connsiteX4821" fmla="*/ 3896867 w 7451018"/>
              <a:gd name="connsiteY4821" fmla="*/ 100146 h 3415370"/>
              <a:gd name="connsiteX4822" fmla="*/ 3901022 w 7451018"/>
              <a:gd name="connsiteY4822" fmla="*/ 107049 h 3415370"/>
              <a:gd name="connsiteX4823" fmla="*/ 3912616 w 7451018"/>
              <a:gd name="connsiteY4823" fmla="*/ 104569 h 3415370"/>
              <a:gd name="connsiteX4824" fmla="*/ 3938353 w 7451018"/>
              <a:gd name="connsiteY4824" fmla="*/ 117973 h 3415370"/>
              <a:gd name="connsiteX4825" fmla="*/ 3968043 w 7451018"/>
              <a:gd name="connsiteY4825" fmla="*/ 132450 h 3415370"/>
              <a:gd name="connsiteX4826" fmla="*/ 3968043 w 7451018"/>
              <a:gd name="connsiteY4826" fmla="*/ 131445 h 3415370"/>
              <a:gd name="connsiteX4827" fmla="*/ 3968245 w 7451018"/>
              <a:gd name="connsiteY4827" fmla="*/ 131310 h 3415370"/>
              <a:gd name="connsiteX4828" fmla="*/ 3998405 w 7451018"/>
              <a:gd name="connsiteY4828" fmla="*/ 144849 h 3415370"/>
              <a:gd name="connsiteX4829" fmla="*/ 4014958 w 7451018"/>
              <a:gd name="connsiteY4829" fmla="*/ 142771 h 3415370"/>
              <a:gd name="connsiteX4830" fmla="*/ 3968043 w 7451018"/>
              <a:gd name="connsiteY4830" fmla="*/ 154031 h 3415370"/>
              <a:gd name="connsiteX4831" fmla="*/ 3975148 w 7451018"/>
              <a:gd name="connsiteY4831" fmla="*/ 151685 h 3415370"/>
              <a:gd name="connsiteX4832" fmla="*/ 3941704 w 7451018"/>
              <a:gd name="connsiteY4832" fmla="*/ 157381 h 3415370"/>
              <a:gd name="connsiteX4833" fmla="*/ 3934533 w 7451018"/>
              <a:gd name="connsiteY4833" fmla="*/ 150211 h 3415370"/>
              <a:gd name="connsiteX4834" fmla="*/ 3949009 w 7451018"/>
              <a:gd name="connsiteY4834" fmla="*/ 145519 h 3415370"/>
              <a:gd name="connsiteX4835" fmla="*/ 3924815 w 7451018"/>
              <a:gd name="connsiteY4835" fmla="*/ 126016 h 3415370"/>
              <a:gd name="connsiteX4836" fmla="*/ 3914359 w 7451018"/>
              <a:gd name="connsiteY4836" fmla="*/ 126016 h 3415370"/>
              <a:gd name="connsiteX4837" fmla="*/ 3916035 w 7451018"/>
              <a:gd name="connsiteY4837" fmla="*/ 132115 h 3415370"/>
              <a:gd name="connsiteX4838" fmla="*/ 3900955 w 7451018"/>
              <a:gd name="connsiteY4838" fmla="*/ 131512 h 3415370"/>
              <a:gd name="connsiteX4839" fmla="*/ 3894186 w 7451018"/>
              <a:gd name="connsiteY4839" fmla="*/ 138214 h 3415370"/>
              <a:gd name="connsiteX4840" fmla="*/ 3867444 w 7451018"/>
              <a:gd name="connsiteY4840" fmla="*/ 163212 h 3415370"/>
              <a:gd name="connsiteX4841" fmla="*/ 3863490 w 7451018"/>
              <a:gd name="connsiteY4841" fmla="*/ 171724 h 3415370"/>
              <a:gd name="connsiteX4842" fmla="*/ 3840636 w 7451018"/>
              <a:gd name="connsiteY4842" fmla="*/ 175411 h 3415370"/>
              <a:gd name="connsiteX4843" fmla="*/ 3847338 w 7451018"/>
              <a:gd name="connsiteY4843" fmla="*/ 171724 h 3415370"/>
              <a:gd name="connsiteX4844" fmla="*/ 3793720 w 7451018"/>
              <a:gd name="connsiteY4844" fmla="*/ 150947 h 3415370"/>
              <a:gd name="connsiteX4845" fmla="*/ 3813827 w 7451018"/>
              <a:gd name="connsiteY4845" fmla="*/ 148937 h 3415370"/>
              <a:gd name="connsiteX4846" fmla="*/ 3813827 w 7451018"/>
              <a:gd name="connsiteY4846" fmla="*/ 144916 h 3415370"/>
              <a:gd name="connsiteX4847" fmla="*/ 3788359 w 7451018"/>
              <a:gd name="connsiteY4847" fmla="*/ 138214 h 3415370"/>
              <a:gd name="connsiteX4848" fmla="*/ 3760210 w 7451018"/>
              <a:gd name="connsiteY4848" fmla="*/ 127490 h 3415370"/>
              <a:gd name="connsiteX4849" fmla="*/ 3746470 w 7451018"/>
              <a:gd name="connsiteY4849" fmla="*/ 118577 h 3415370"/>
              <a:gd name="connsiteX4850" fmla="*/ 3739567 w 7451018"/>
              <a:gd name="connsiteY4850" fmla="*/ 111673 h 3415370"/>
              <a:gd name="connsiteX4851" fmla="*/ 3727771 w 7451018"/>
              <a:gd name="connsiteY4851" fmla="*/ 104770 h 3415370"/>
              <a:gd name="connsiteX4852" fmla="*/ 3726766 w 7451018"/>
              <a:gd name="connsiteY4852" fmla="*/ 97934 h 3415370"/>
              <a:gd name="connsiteX4853" fmla="*/ 3755719 w 7451018"/>
              <a:gd name="connsiteY4853" fmla="*/ 97934 h 3415370"/>
              <a:gd name="connsiteX4854" fmla="*/ 3760277 w 7451018"/>
              <a:gd name="connsiteY4854" fmla="*/ 97934 h 3415370"/>
              <a:gd name="connsiteX4855" fmla="*/ 3774217 w 7451018"/>
              <a:gd name="connsiteY4855" fmla="*/ 97934 h 3415370"/>
              <a:gd name="connsiteX4856" fmla="*/ 3798412 w 7451018"/>
              <a:gd name="connsiteY4856" fmla="*/ 97599 h 3415370"/>
              <a:gd name="connsiteX4857" fmla="*/ 3827366 w 7451018"/>
              <a:gd name="connsiteY4857" fmla="*/ 97934 h 3415370"/>
              <a:gd name="connsiteX4858" fmla="*/ 3828170 w 7451018"/>
              <a:gd name="connsiteY4858" fmla="*/ 99207 h 3415370"/>
              <a:gd name="connsiteX4859" fmla="*/ 3853101 w 7451018"/>
              <a:gd name="connsiteY4859" fmla="*/ 91232 h 3415370"/>
              <a:gd name="connsiteX4860" fmla="*/ 3877698 w 7451018"/>
              <a:gd name="connsiteY4860" fmla="*/ 93444 h 3415370"/>
              <a:gd name="connsiteX4861" fmla="*/ 3873878 w 7451018"/>
              <a:gd name="connsiteY4861" fmla="*/ 91232 h 3415370"/>
              <a:gd name="connsiteX4862" fmla="*/ 3894320 w 7451018"/>
              <a:gd name="connsiteY4862" fmla="*/ 84530 h 3415370"/>
              <a:gd name="connsiteX4863" fmla="*/ 3895459 w 7451018"/>
              <a:gd name="connsiteY4863" fmla="*/ 77828 h 3415370"/>
              <a:gd name="connsiteX4864" fmla="*/ 3901089 w 7451018"/>
              <a:gd name="connsiteY4864" fmla="*/ 84530 h 3415370"/>
              <a:gd name="connsiteX4865" fmla="*/ 3900620 w 7451018"/>
              <a:gd name="connsiteY4865" fmla="*/ 77895 h 3415370"/>
              <a:gd name="connsiteX4866" fmla="*/ 3907792 w 7451018"/>
              <a:gd name="connsiteY4866" fmla="*/ 84664 h 3415370"/>
              <a:gd name="connsiteX4867" fmla="*/ 3948004 w 7451018"/>
              <a:gd name="connsiteY4867" fmla="*/ 82854 h 3415370"/>
              <a:gd name="connsiteX4868" fmla="*/ 3968111 w 7451018"/>
              <a:gd name="connsiteY4868" fmla="*/ 87143 h 3415370"/>
              <a:gd name="connsiteX4869" fmla="*/ 3978222 w 7451018"/>
              <a:gd name="connsiteY4869" fmla="*/ 76538 h 3415370"/>
              <a:gd name="connsiteX4870" fmla="*/ 4799111 w 7451018"/>
              <a:gd name="connsiteY4870" fmla="*/ 69450 h 3415370"/>
              <a:gd name="connsiteX4871" fmla="*/ 4737384 w 7451018"/>
              <a:gd name="connsiteY4871" fmla="*/ 77962 h 3415370"/>
              <a:gd name="connsiteX4872" fmla="*/ 4739730 w 7451018"/>
              <a:gd name="connsiteY4872" fmla="*/ 71260 h 3415370"/>
              <a:gd name="connsiteX4873" fmla="*/ 4799111 w 7451018"/>
              <a:gd name="connsiteY4873" fmla="*/ 69450 h 3415370"/>
              <a:gd name="connsiteX4874" fmla="*/ 5495999 w 7451018"/>
              <a:gd name="connsiteY4874" fmla="*/ 60269 h 3415370"/>
              <a:gd name="connsiteX4875" fmla="*/ 5542914 w 7451018"/>
              <a:gd name="connsiteY4875" fmla="*/ 73538 h 3415370"/>
              <a:gd name="connsiteX4876" fmla="*/ 5523009 w 7451018"/>
              <a:gd name="connsiteY4876" fmla="*/ 78364 h 3415370"/>
              <a:gd name="connsiteX4877" fmla="*/ 5522808 w 7451018"/>
              <a:gd name="connsiteY4877" fmla="*/ 84664 h 3415370"/>
              <a:gd name="connsiteX4878" fmla="*/ 5547137 w 7451018"/>
              <a:gd name="connsiteY4878" fmla="*/ 91366 h 3415370"/>
              <a:gd name="connsiteX4879" fmla="*/ 5588891 w 7451018"/>
              <a:gd name="connsiteY4879" fmla="*/ 98069 h 3415370"/>
              <a:gd name="connsiteX4880" fmla="*/ 5580849 w 7451018"/>
              <a:gd name="connsiteY4880" fmla="*/ 104771 h 3415370"/>
              <a:gd name="connsiteX4881" fmla="*/ 5488426 w 7451018"/>
              <a:gd name="connsiteY4881" fmla="*/ 111473 h 3415370"/>
              <a:gd name="connsiteX4882" fmla="*/ 5431860 w 7451018"/>
              <a:gd name="connsiteY4882" fmla="*/ 98069 h 3415370"/>
              <a:gd name="connsiteX4883" fmla="*/ 5392787 w 7451018"/>
              <a:gd name="connsiteY4883" fmla="*/ 91299 h 3415370"/>
              <a:gd name="connsiteX4884" fmla="*/ 5408872 w 7451018"/>
              <a:gd name="connsiteY4884" fmla="*/ 86741 h 3415370"/>
              <a:gd name="connsiteX4885" fmla="*/ 5402169 w 7451018"/>
              <a:gd name="connsiteY4885" fmla="*/ 84731 h 3415370"/>
              <a:gd name="connsiteX4886" fmla="*/ 5402304 w 7451018"/>
              <a:gd name="connsiteY4886" fmla="*/ 77962 h 3415370"/>
              <a:gd name="connsiteX4887" fmla="*/ 5408604 w 7451018"/>
              <a:gd name="connsiteY4887" fmla="*/ 84664 h 3415370"/>
              <a:gd name="connsiteX4888" fmla="*/ 5428978 w 7451018"/>
              <a:gd name="connsiteY4888" fmla="*/ 77962 h 3415370"/>
              <a:gd name="connsiteX4889" fmla="*/ 5495999 w 7451018"/>
              <a:gd name="connsiteY4889" fmla="*/ 60269 h 3415370"/>
              <a:gd name="connsiteX4890" fmla="*/ 4713416 w 7451018"/>
              <a:gd name="connsiteY4890" fmla="*/ 42499 h 3415370"/>
              <a:gd name="connsiteX4891" fmla="*/ 4738390 w 7451018"/>
              <a:gd name="connsiteY4891" fmla="*/ 45456 h 3415370"/>
              <a:gd name="connsiteX4892" fmla="*/ 4731219 w 7451018"/>
              <a:gd name="connsiteY4892" fmla="*/ 50751 h 3415370"/>
              <a:gd name="connsiteX4893" fmla="*/ 4738725 w 7451018"/>
              <a:gd name="connsiteY4893" fmla="*/ 57856 h 3415370"/>
              <a:gd name="connsiteX4894" fmla="*/ 4738725 w 7451018"/>
              <a:gd name="connsiteY4894" fmla="*/ 59263 h 3415370"/>
              <a:gd name="connsiteX4895" fmla="*/ 4714731 w 7451018"/>
              <a:gd name="connsiteY4895" fmla="*/ 58258 h 3415370"/>
              <a:gd name="connsiteX4896" fmla="*/ 4732023 w 7451018"/>
              <a:gd name="connsiteY4896" fmla="*/ 65362 h 3415370"/>
              <a:gd name="connsiteX4897" fmla="*/ 4725321 w 7451018"/>
              <a:gd name="connsiteY4897" fmla="*/ 64558 h 3415370"/>
              <a:gd name="connsiteX4898" fmla="*/ 4732023 w 7451018"/>
              <a:gd name="connsiteY4898" fmla="*/ 71461 h 3415370"/>
              <a:gd name="connsiteX4899" fmla="*/ 4709437 w 7451018"/>
              <a:gd name="connsiteY4899" fmla="*/ 71260 h 3415370"/>
              <a:gd name="connsiteX4900" fmla="*/ 4626866 w 7451018"/>
              <a:gd name="connsiteY4900" fmla="*/ 71260 h 3415370"/>
              <a:gd name="connsiteX4901" fmla="*/ 4635780 w 7451018"/>
              <a:gd name="connsiteY4901" fmla="*/ 71260 h 3415370"/>
              <a:gd name="connsiteX4902" fmla="*/ 4631825 w 7451018"/>
              <a:gd name="connsiteY4902" fmla="*/ 65362 h 3415370"/>
              <a:gd name="connsiteX4903" fmla="*/ 4658299 w 7451018"/>
              <a:gd name="connsiteY4903" fmla="*/ 64357 h 3415370"/>
              <a:gd name="connsiteX4904" fmla="*/ 4658299 w 7451018"/>
              <a:gd name="connsiteY4904" fmla="*/ 57856 h 3415370"/>
              <a:gd name="connsiteX4905" fmla="*/ 4714061 w 7451018"/>
              <a:gd name="connsiteY4905" fmla="*/ 52360 h 3415370"/>
              <a:gd name="connsiteX4906" fmla="*/ 4711916 w 7451018"/>
              <a:gd name="connsiteY4906" fmla="*/ 52360 h 3415370"/>
              <a:gd name="connsiteX4907" fmla="*/ 4713416 w 7451018"/>
              <a:gd name="connsiteY4907" fmla="*/ 42499 h 3415370"/>
              <a:gd name="connsiteX4908" fmla="*/ 2886828 w 7451018"/>
              <a:gd name="connsiteY4908" fmla="*/ 38955 h 3415370"/>
              <a:gd name="connsiteX4909" fmla="*/ 2886425 w 7451018"/>
              <a:gd name="connsiteY4909" fmla="*/ 45657 h 3415370"/>
              <a:gd name="connsiteX4910" fmla="*/ 2966179 w 7451018"/>
              <a:gd name="connsiteY4910" fmla="*/ 38955 h 3415370"/>
              <a:gd name="connsiteX4911" fmla="*/ 2886828 w 7451018"/>
              <a:gd name="connsiteY4911" fmla="*/ 38955 h 3415370"/>
              <a:gd name="connsiteX4912" fmla="*/ 3029244 w 7451018"/>
              <a:gd name="connsiteY4912" fmla="*/ 37280 h 3415370"/>
              <a:gd name="connsiteX4913" fmla="*/ 2994327 w 7451018"/>
              <a:gd name="connsiteY4913" fmla="*/ 37816 h 3415370"/>
              <a:gd name="connsiteX4914" fmla="*/ 2998882 w 7451018"/>
              <a:gd name="connsiteY4914" fmla="*/ 51220 h 3415370"/>
              <a:gd name="connsiteX4915" fmla="*/ 3023008 w 7451018"/>
              <a:gd name="connsiteY4915" fmla="*/ 51220 h 3415370"/>
              <a:gd name="connsiteX4916" fmla="*/ 3029244 w 7451018"/>
              <a:gd name="connsiteY4916" fmla="*/ 37280 h 3415370"/>
              <a:gd name="connsiteX4917" fmla="*/ 1934022 w 7451018"/>
              <a:gd name="connsiteY4917" fmla="*/ 11611 h 3415370"/>
              <a:gd name="connsiteX4918" fmla="*/ 1975307 w 7451018"/>
              <a:gd name="connsiteY4918" fmla="*/ 18916 h 3415370"/>
              <a:gd name="connsiteX4919" fmla="*/ 1979194 w 7451018"/>
              <a:gd name="connsiteY4919" fmla="*/ 18916 h 3415370"/>
              <a:gd name="connsiteX4920" fmla="*/ 2023697 w 7451018"/>
              <a:gd name="connsiteY4920" fmla="*/ 18313 h 3415370"/>
              <a:gd name="connsiteX4921" fmla="*/ 2132473 w 7451018"/>
              <a:gd name="connsiteY4921" fmla="*/ 24412 h 3415370"/>
              <a:gd name="connsiteX4922" fmla="*/ 2151038 w 7451018"/>
              <a:gd name="connsiteY4922" fmla="*/ 24412 h 3415370"/>
              <a:gd name="connsiteX4923" fmla="*/ 2207404 w 7451018"/>
              <a:gd name="connsiteY4923" fmla="*/ 29774 h 3415370"/>
              <a:gd name="connsiteX4924" fmla="*/ 2216384 w 7451018"/>
              <a:gd name="connsiteY4924" fmla="*/ 24546 h 3415370"/>
              <a:gd name="connsiteX4925" fmla="*/ 2239708 w 7451018"/>
              <a:gd name="connsiteY4925" fmla="*/ 31382 h 3415370"/>
              <a:gd name="connsiteX4926" fmla="*/ 2239105 w 7451018"/>
              <a:gd name="connsiteY4926" fmla="*/ 37950 h 3415370"/>
              <a:gd name="connsiteX4927" fmla="*/ 2152446 w 7451018"/>
              <a:gd name="connsiteY4927" fmla="*/ 52427 h 3415370"/>
              <a:gd name="connsiteX4928" fmla="*/ 2170608 w 7451018"/>
              <a:gd name="connsiteY4928" fmla="*/ 52427 h 3415370"/>
              <a:gd name="connsiteX4929" fmla="*/ 2068400 w 7451018"/>
              <a:gd name="connsiteY4929" fmla="*/ 85334 h 3415370"/>
              <a:gd name="connsiteX4930" fmla="*/ 1961836 w 7451018"/>
              <a:gd name="connsiteY4930" fmla="*/ 104637 h 3415370"/>
              <a:gd name="connsiteX4931" fmla="*/ 1964918 w 7451018"/>
              <a:gd name="connsiteY4931" fmla="*/ 111540 h 3415370"/>
              <a:gd name="connsiteX4932" fmla="*/ 1952854 w 7451018"/>
              <a:gd name="connsiteY4932" fmla="*/ 118242 h 3415370"/>
              <a:gd name="connsiteX4933" fmla="*/ 1972023 w 7451018"/>
              <a:gd name="connsiteY4933" fmla="*/ 118242 h 3415370"/>
              <a:gd name="connsiteX4934" fmla="*/ 1971151 w 7451018"/>
              <a:gd name="connsiteY4934" fmla="*/ 124944 h 3415370"/>
              <a:gd name="connsiteX4935" fmla="*/ 1951983 w 7451018"/>
              <a:gd name="connsiteY4935" fmla="*/ 131646 h 3415370"/>
              <a:gd name="connsiteX4936" fmla="*/ 1927654 w 7451018"/>
              <a:gd name="connsiteY4936" fmla="*/ 138349 h 3415370"/>
              <a:gd name="connsiteX4937" fmla="*/ 1895819 w 7451018"/>
              <a:gd name="connsiteY4937" fmla="*/ 145051 h 3415370"/>
              <a:gd name="connsiteX4938" fmla="*/ 1876919 w 7451018"/>
              <a:gd name="connsiteY4938" fmla="*/ 166431 h 3415370"/>
              <a:gd name="connsiteX4939" fmla="*/ 1895082 w 7451018"/>
              <a:gd name="connsiteY4939" fmla="*/ 165157 h 3415370"/>
              <a:gd name="connsiteX4940" fmla="*/ 1890323 w 7451018"/>
              <a:gd name="connsiteY4940" fmla="*/ 178561 h 3415370"/>
              <a:gd name="connsiteX4941" fmla="*/ 1823301 w 7451018"/>
              <a:gd name="connsiteY4941" fmla="*/ 186805 h 3415370"/>
              <a:gd name="connsiteX4942" fmla="*/ 1829333 w 7451018"/>
              <a:gd name="connsiteY4942" fmla="*/ 179098 h 3415370"/>
              <a:gd name="connsiteX4943" fmla="*/ 1769617 w 7451018"/>
              <a:gd name="connsiteY4943" fmla="*/ 178628 h 3415370"/>
              <a:gd name="connsiteX4944" fmla="*/ 1759362 w 7451018"/>
              <a:gd name="connsiteY4944" fmla="*/ 178628 h 3415370"/>
              <a:gd name="connsiteX4945" fmla="*/ 1716067 w 7451018"/>
              <a:gd name="connsiteY4945" fmla="*/ 180706 h 3415370"/>
              <a:gd name="connsiteX4946" fmla="*/ 1714323 w 7451018"/>
              <a:gd name="connsiteY4946" fmla="*/ 178628 h 3415370"/>
              <a:gd name="connsiteX4947" fmla="*/ 1660709 w 7451018"/>
              <a:gd name="connsiteY4947" fmla="*/ 179098 h 3415370"/>
              <a:gd name="connsiteX4948" fmla="*/ 1643619 w 7451018"/>
              <a:gd name="connsiteY4948" fmla="*/ 185397 h 3415370"/>
              <a:gd name="connsiteX4949" fmla="*/ 1660174 w 7451018"/>
              <a:gd name="connsiteY4949" fmla="*/ 198869 h 3415370"/>
              <a:gd name="connsiteX4950" fmla="*/ 1662452 w 7451018"/>
              <a:gd name="connsiteY4950" fmla="*/ 199338 h 3415370"/>
              <a:gd name="connsiteX4951" fmla="*/ 1749443 w 7451018"/>
              <a:gd name="connsiteY4951" fmla="*/ 199271 h 3415370"/>
              <a:gd name="connsiteX4952" fmla="*/ 1830338 w 7451018"/>
              <a:gd name="connsiteY4952" fmla="*/ 193172 h 3415370"/>
              <a:gd name="connsiteX4953" fmla="*/ 1831210 w 7451018"/>
              <a:gd name="connsiteY4953" fmla="*/ 193172 h 3415370"/>
              <a:gd name="connsiteX4954" fmla="*/ 1828462 w 7451018"/>
              <a:gd name="connsiteY4954" fmla="*/ 199271 h 3415370"/>
              <a:gd name="connsiteX4955" fmla="*/ 1854399 w 7451018"/>
              <a:gd name="connsiteY4955" fmla="*/ 212072 h 3415370"/>
              <a:gd name="connsiteX4956" fmla="*/ 1783356 w 7451018"/>
              <a:gd name="connsiteY4956" fmla="*/ 219780 h 3415370"/>
              <a:gd name="connsiteX4957" fmla="*/ 1776386 w 7451018"/>
              <a:gd name="connsiteY4957" fmla="*/ 225476 h 3415370"/>
              <a:gd name="connsiteX4958" fmla="*/ 1671567 w 7451018"/>
              <a:gd name="connsiteY4958" fmla="*/ 218774 h 3415370"/>
              <a:gd name="connsiteX4959" fmla="*/ 1662452 w 7451018"/>
              <a:gd name="connsiteY4959" fmla="*/ 221388 h 3415370"/>
              <a:gd name="connsiteX4960" fmla="*/ 1622238 w 7451018"/>
              <a:gd name="connsiteY4960" fmla="*/ 222393 h 3415370"/>
              <a:gd name="connsiteX4961" fmla="*/ 1604345 w 7451018"/>
              <a:gd name="connsiteY4961" fmla="*/ 218774 h 3415370"/>
              <a:gd name="connsiteX4962" fmla="*/ 1603272 w 7451018"/>
              <a:gd name="connsiteY4962" fmla="*/ 225342 h 3415370"/>
              <a:gd name="connsiteX4963" fmla="*/ 1597307 w 7451018"/>
              <a:gd name="connsiteY4963" fmla="*/ 218372 h 3415370"/>
              <a:gd name="connsiteX4964" fmla="*/ 1596838 w 7451018"/>
              <a:gd name="connsiteY4964" fmla="*/ 218774 h 3415370"/>
              <a:gd name="connsiteX4965" fmla="*/ 1596369 w 7451018"/>
              <a:gd name="connsiteY4965" fmla="*/ 217769 h 3415370"/>
              <a:gd name="connsiteX4966" fmla="*/ 1595364 w 7451018"/>
              <a:gd name="connsiteY4966" fmla="*/ 218372 h 3415370"/>
              <a:gd name="connsiteX4967" fmla="*/ 1596235 w 7451018"/>
              <a:gd name="connsiteY4967" fmla="*/ 217501 h 3415370"/>
              <a:gd name="connsiteX4968" fmla="*/ 1594828 w 7451018"/>
              <a:gd name="connsiteY4968" fmla="*/ 212809 h 3415370"/>
              <a:gd name="connsiteX4969" fmla="*/ 1595364 w 7451018"/>
              <a:gd name="connsiteY4969" fmla="*/ 212072 h 3415370"/>
              <a:gd name="connsiteX4970" fmla="*/ 1596369 w 7451018"/>
              <a:gd name="connsiteY4970" fmla="*/ 198668 h 3415370"/>
              <a:gd name="connsiteX4971" fmla="*/ 1573179 w 7451018"/>
              <a:gd name="connsiteY4971" fmla="*/ 178561 h 3415370"/>
              <a:gd name="connsiteX4972" fmla="*/ 1557379 w 7451018"/>
              <a:gd name="connsiteY4972" fmla="*/ 185842 h 3415370"/>
              <a:gd name="connsiteX4973" fmla="*/ 1549627 w 7451018"/>
              <a:gd name="connsiteY4973" fmla="*/ 185586 h 3415370"/>
              <a:gd name="connsiteX4974" fmla="*/ 1541882 w 7451018"/>
              <a:gd name="connsiteY4974" fmla="*/ 185330 h 3415370"/>
              <a:gd name="connsiteX4975" fmla="*/ 1541748 w 7451018"/>
              <a:gd name="connsiteY4975" fmla="*/ 187743 h 3415370"/>
              <a:gd name="connsiteX4976" fmla="*/ 1543289 w 7451018"/>
              <a:gd name="connsiteY4976" fmla="*/ 191899 h 3415370"/>
              <a:gd name="connsiteX4977" fmla="*/ 1549587 w 7451018"/>
              <a:gd name="connsiteY4977" fmla="*/ 185598 h 3415370"/>
              <a:gd name="connsiteX4978" fmla="*/ 1554545 w 7451018"/>
              <a:gd name="connsiteY4978" fmla="*/ 198601 h 3415370"/>
              <a:gd name="connsiteX4979" fmla="*/ 1570298 w 7451018"/>
              <a:gd name="connsiteY4979" fmla="*/ 205303 h 3415370"/>
              <a:gd name="connsiteX4980" fmla="*/ 1571571 w 7451018"/>
              <a:gd name="connsiteY4980" fmla="*/ 224136 h 3415370"/>
              <a:gd name="connsiteX4981" fmla="*/ 1530889 w 7451018"/>
              <a:gd name="connsiteY4981" fmla="*/ 218707 h 3415370"/>
              <a:gd name="connsiteX4982" fmla="*/ 1535045 w 7451018"/>
              <a:gd name="connsiteY4982" fmla="*/ 225476 h 3415370"/>
              <a:gd name="connsiteX4983" fmla="*/ 1521104 w 7451018"/>
              <a:gd name="connsiteY4983" fmla="*/ 225410 h 3415370"/>
              <a:gd name="connsiteX4984" fmla="*/ 1523448 w 7451018"/>
              <a:gd name="connsiteY4984" fmla="*/ 218774 h 3415370"/>
              <a:gd name="connsiteX4985" fmla="*/ 1508302 w 7451018"/>
              <a:gd name="connsiteY4985" fmla="*/ 212005 h 3415370"/>
              <a:gd name="connsiteX4986" fmla="*/ 1504751 w 7451018"/>
              <a:gd name="connsiteY4986" fmla="*/ 218707 h 3415370"/>
              <a:gd name="connsiteX4987" fmla="*/ 1501600 w 7451018"/>
              <a:gd name="connsiteY4987" fmla="*/ 210195 h 3415370"/>
              <a:gd name="connsiteX4988" fmla="*/ 1513865 w 7451018"/>
              <a:gd name="connsiteY4988" fmla="*/ 204431 h 3415370"/>
              <a:gd name="connsiteX4989" fmla="*/ 1493892 w 7451018"/>
              <a:gd name="connsiteY4989" fmla="*/ 211536 h 3415370"/>
              <a:gd name="connsiteX4990" fmla="*/ 1488196 w 7451018"/>
              <a:gd name="connsiteY4990" fmla="*/ 204499 h 3415370"/>
              <a:gd name="connsiteX4991" fmla="*/ 1482633 w 7451018"/>
              <a:gd name="connsiteY4991" fmla="*/ 205772 h 3415370"/>
              <a:gd name="connsiteX4992" fmla="*/ 1488196 w 7451018"/>
              <a:gd name="connsiteY4992" fmla="*/ 210195 h 3415370"/>
              <a:gd name="connsiteX4993" fmla="*/ 1459847 w 7451018"/>
              <a:gd name="connsiteY4993" fmla="*/ 218372 h 3415370"/>
              <a:gd name="connsiteX4994" fmla="*/ 1417488 w 7451018"/>
              <a:gd name="connsiteY4994" fmla="*/ 205370 h 3415370"/>
              <a:gd name="connsiteX4995" fmla="*/ 1342357 w 7451018"/>
              <a:gd name="connsiteY4995" fmla="*/ 178561 h 3415370"/>
              <a:gd name="connsiteX4996" fmla="*/ 1334047 w 7451018"/>
              <a:gd name="connsiteY4996" fmla="*/ 176550 h 3415370"/>
              <a:gd name="connsiteX4997" fmla="*/ 1385385 w 7451018"/>
              <a:gd name="connsiteY4997" fmla="*/ 185264 h 3415370"/>
              <a:gd name="connsiteX4998" fmla="*/ 1387664 w 7451018"/>
              <a:gd name="connsiteY4998" fmla="*/ 186805 h 3415370"/>
              <a:gd name="connsiteX4999" fmla="*/ 1394365 w 7451018"/>
              <a:gd name="connsiteY4999" fmla="*/ 185264 h 3415370"/>
              <a:gd name="connsiteX5000" fmla="*/ 1388065 w 7451018"/>
              <a:gd name="connsiteY5000" fmla="*/ 180035 h 3415370"/>
              <a:gd name="connsiteX5001" fmla="*/ 1399392 w 7451018"/>
              <a:gd name="connsiteY5001" fmla="*/ 171859 h 3415370"/>
              <a:gd name="connsiteX5002" fmla="*/ 1440879 w 7451018"/>
              <a:gd name="connsiteY5002" fmla="*/ 165157 h 3415370"/>
              <a:gd name="connsiteX5003" fmla="*/ 1454754 w 7451018"/>
              <a:gd name="connsiteY5003" fmla="*/ 178561 h 3415370"/>
              <a:gd name="connsiteX5004" fmla="*/ 1488263 w 7451018"/>
              <a:gd name="connsiteY5004" fmla="*/ 179634 h 3415370"/>
              <a:gd name="connsiteX5005" fmla="*/ 1481561 w 7451018"/>
              <a:gd name="connsiteY5005" fmla="*/ 180773 h 3415370"/>
              <a:gd name="connsiteX5006" fmla="*/ 1486052 w 7451018"/>
              <a:gd name="connsiteY5006" fmla="*/ 191831 h 3415370"/>
              <a:gd name="connsiteX5007" fmla="*/ 1494496 w 7451018"/>
              <a:gd name="connsiteY5007" fmla="*/ 204499 h 3415370"/>
              <a:gd name="connsiteX5008" fmla="*/ 1541882 w 7451018"/>
              <a:gd name="connsiteY5008" fmla="*/ 191899 h 3415370"/>
              <a:gd name="connsiteX5009" fmla="*/ 1486654 w 7451018"/>
              <a:gd name="connsiteY5009" fmla="*/ 165224 h 3415370"/>
              <a:gd name="connsiteX5010" fmla="*/ 1497310 w 7451018"/>
              <a:gd name="connsiteY5010" fmla="*/ 165291 h 3415370"/>
              <a:gd name="connsiteX5011" fmla="*/ 1526599 w 7451018"/>
              <a:gd name="connsiteY5011" fmla="*/ 158723 h 3415370"/>
              <a:gd name="connsiteX5012" fmla="*/ 1576396 w 7451018"/>
              <a:gd name="connsiteY5012" fmla="*/ 171725 h 3415370"/>
              <a:gd name="connsiteX5013" fmla="*/ 1576371 w 7451018"/>
              <a:gd name="connsiteY5013" fmla="*/ 171756 h 3415370"/>
              <a:gd name="connsiteX5014" fmla="*/ 1575391 w 7451018"/>
              <a:gd name="connsiteY5014" fmla="*/ 172998 h 3415370"/>
              <a:gd name="connsiteX5015" fmla="*/ 1630280 w 7451018"/>
              <a:gd name="connsiteY5015" fmla="*/ 172998 h 3415370"/>
              <a:gd name="connsiteX5016" fmla="*/ 1649114 w 7451018"/>
              <a:gd name="connsiteY5016" fmla="*/ 172395 h 3415370"/>
              <a:gd name="connsiteX5017" fmla="*/ 1696496 w 7451018"/>
              <a:gd name="connsiteY5017" fmla="*/ 158321 h 3415370"/>
              <a:gd name="connsiteX5018" fmla="*/ 1685907 w 7451018"/>
              <a:gd name="connsiteY5018" fmla="*/ 151753 h 3415370"/>
              <a:gd name="connsiteX5019" fmla="*/ 1675924 w 7451018"/>
              <a:gd name="connsiteY5019" fmla="*/ 142973 h 3415370"/>
              <a:gd name="connsiteX5020" fmla="*/ 1736240 w 7451018"/>
              <a:gd name="connsiteY5020" fmla="*/ 151820 h 3415370"/>
              <a:gd name="connsiteX5021" fmla="*/ 1736173 w 7451018"/>
              <a:gd name="connsiteY5021" fmla="*/ 151552 h 3415370"/>
              <a:gd name="connsiteX5022" fmla="*/ 1736843 w 7451018"/>
              <a:gd name="connsiteY5022" fmla="*/ 151886 h 3415370"/>
              <a:gd name="connsiteX5023" fmla="*/ 1737245 w 7451018"/>
              <a:gd name="connsiteY5023" fmla="*/ 145721 h 3415370"/>
              <a:gd name="connsiteX5024" fmla="*/ 1737112 w 7451018"/>
              <a:gd name="connsiteY5024" fmla="*/ 145319 h 3415370"/>
              <a:gd name="connsiteX5025" fmla="*/ 1732085 w 7451018"/>
              <a:gd name="connsiteY5025" fmla="*/ 138952 h 3415370"/>
              <a:gd name="connsiteX5026" fmla="*/ 1693480 w 7451018"/>
              <a:gd name="connsiteY5026" fmla="*/ 125078 h 3415370"/>
              <a:gd name="connsiteX5027" fmla="*/ 1687582 w 7451018"/>
              <a:gd name="connsiteY5027" fmla="*/ 125614 h 3415370"/>
              <a:gd name="connsiteX5028" fmla="*/ 1675321 w 7451018"/>
              <a:gd name="connsiteY5028" fmla="*/ 138147 h 3415370"/>
              <a:gd name="connsiteX5029" fmla="*/ 1675857 w 7451018"/>
              <a:gd name="connsiteY5029" fmla="*/ 131981 h 3415370"/>
              <a:gd name="connsiteX5030" fmla="*/ 1657358 w 7451018"/>
              <a:gd name="connsiteY5030" fmla="*/ 132249 h 3415370"/>
              <a:gd name="connsiteX5031" fmla="*/ 1653270 w 7451018"/>
              <a:gd name="connsiteY5031" fmla="*/ 132852 h 3415370"/>
              <a:gd name="connsiteX5032" fmla="*/ 1640938 w 7451018"/>
              <a:gd name="connsiteY5032" fmla="*/ 132852 h 3415370"/>
              <a:gd name="connsiteX5033" fmla="*/ 1548515 w 7451018"/>
              <a:gd name="connsiteY5033" fmla="*/ 117035 h 3415370"/>
              <a:gd name="connsiteX5034" fmla="*/ 1582495 w 7451018"/>
              <a:gd name="connsiteY5034" fmla="*/ 108457 h 3415370"/>
              <a:gd name="connsiteX5035" fmla="*/ 1553943 w 7451018"/>
              <a:gd name="connsiteY5035" fmla="*/ 111540 h 3415370"/>
              <a:gd name="connsiteX5036" fmla="*/ 1554949 w 7451018"/>
              <a:gd name="connsiteY5036" fmla="*/ 108457 h 3415370"/>
              <a:gd name="connsiteX5037" fmla="*/ 1502269 w 7451018"/>
              <a:gd name="connsiteY5037" fmla="*/ 91500 h 3415370"/>
              <a:gd name="connsiteX5038" fmla="*/ 1515139 w 7451018"/>
              <a:gd name="connsiteY5038" fmla="*/ 78096 h 3415370"/>
              <a:gd name="connsiteX5039" fmla="*/ 1551665 w 7451018"/>
              <a:gd name="connsiteY5039" fmla="*/ 64692 h 3415370"/>
              <a:gd name="connsiteX5040" fmla="*/ 1661112 w 7451018"/>
              <a:gd name="connsiteY5040" fmla="*/ 84597 h 3415370"/>
              <a:gd name="connsiteX5041" fmla="*/ 1661044 w 7451018"/>
              <a:gd name="connsiteY5041" fmla="*/ 84798 h 3415370"/>
              <a:gd name="connsiteX5042" fmla="*/ 1661379 w 7451018"/>
              <a:gd name="connsiteY5042" fmla="*/ 84665 h 3415370"/>
              <a:gd name="connsiteX5043" fmla="*/ 1662921 w 7451018"/>
              <a:gd name="connsiteY5043" fmla="*/ 84798 h 3415370"/>
              <a:gd name="connsiteX5044" fmla="*/ 1663457 w 7451018"/>
              <a:gd name="connsiteY5044" fmla="*/ 83659 h 3415370"/>
              <a:gd name="connsiteX5045" fmla="*/ 1690263 w 7451018"/>
              <a:gd name="connsiteY5045" fmla="*/ 78364 h 3415370"/>
              <a:gd name="connsiteX5046" fmla="*/ 1709565 w 7451018"/>
              <a:gd name="connsiteY5046" fmla="*/ 92037 h 3415370"/>
              <a:gd name="connsiteX5047" fmla="*/ 1702930 w 7451018"/>
              <a:gd name="connsiteY5047" fmla="*/ 98136 h 3415370"/>
              <a:gd name="connsiteX5048" fmla="*/ 1711642 w 7451018"/>
              <a:gd name="connsiteY5048" fmla="*/ 98069 h 3415370"/>
              <a:gd name="connsiteX5049" fmla="*/ 1732755 w 7451018"/>
              <a:gd name="connsiteY5049" fmla="*/ 78096 h 3415370"/>
              <a:gd name="connsiteX5050" fmla="*/ 1635709 w 7451018"/>
              <a:gd name="connsiteY5050" fmla="*/ 64692 h 3415370"/>
              <a:gd name="connsiteX5051" fmla="*/ 1635709 w 7451018"/>
              <a:gd name="connsiteY5051" fmla="*/ 59196 h 3415370"/>
              <a:gd name="connsiteX5052" fmla="*/ 1638926 w 7451018"/>
              <a:gd name="connsiteY5052" fmla="*/ 59196 h 3415370"/>
              <a:gd name="connsiteX5053" fmla="*/ 1622506 w 7451018"/>
              <a:gd name="connsiteY5053" fmla="*/ 51891 h 3415370"/>
              <a:gd name="connsiteX5054" fmla="*/ 1602200 w 7451018"/>
              <a:gd name="connsiteY5054" fmla="*/ 52226 h 3415370"/>
              <a:gd name="connsiteX5055" fmla="*/ 1602334 w 7451018"/>
              <a:gd name="connsiteY5055" fmla="*/ 50751 h 3415370"/>
              <a:gd name="connsiteX5056" fmla="*/ 1702729 w 7451018"/>
              <a:gd name="connsiteY5056" fmla="*/ 38956 h 3415370"/>
              <a:gd name="connsiteX5057" fmla="*/ 1729538 w 7451018"/>
              <a:gd name="connsiteY5057" fmla="*/ 37816 h 3415370"/>
              <a:gd name="connsiteX5058" fmla="*/ 1729538 w 7451018"/>
              <a:gd name="connsiteY5058" fmla="*/ 32320 h 3415370"/>
              <a:gd name="connsiteX5059" fmla="*/ 1729471 w 7451018"/>
              <a:gd name="connsiteY5059" fmla="*/ 32320 h 3415370"/>
              <a:gd name="connsiteX5060" fmla="*/ 1728533 w 7451018"/>
              <a:gd name="connsiteY5060" fmla="*/ 31717 h 3415370"/>
              <a:gd name="connsiteX5061" fmla="*/ 1729270 w 7451018"/>
              <a:gd name="connsiteY5061" fmla="*/ 31114 h 3415370"/>
              <a:gd name="connsiteX5062" fmla="*/ 1729605 w 7451018"/>
              <a:gd name="connsiteY5062" fmla="*/ 31114 h 3415370"/>
              <a:gd name="connsiteX5063" fmla="*/ 1785568 w 7451018"/>
              <a:gd name="connsiteY5063" fmla="*/ 37481 h 3415370"/>
              <a:gd name="connsiteX5064" fmla="*/ 1799508 w 7451018"/>
              <a:gd name="connsiteY5064" fmla="*/ 31181 h 3415370"/>
              <a:gd name="connsiteX5065" fmla="*/ 1817604 w 7451018"/>
              <a:gd name="connsiteY5065" fmla="*/ 24479 h 3415370"/>
              <a:gd name="connsiteX5066" fmla="*/ 1816666 w 7451018"/>
              <a:gd name="connsiteY5066" fmla="*/ 22737 h 3415370"/>
              <a:gd name="connsiteX5067" fmla="*/ 1897897 w 7451018"/>
              <a:gd name="connsiteY5067" fmla="*/ 17911 h 3415370"/>
              <a:gd name="connsiteX5068" fmla="*/ 1897092 w 7451018"/>
              <a:gd name="connsiteY5068" fmla="*/ 17844 h 3415370"/>
              <a:gd name="connsiteX5069" fmla="*/ 1934022 w 7451018"/>
              <a:gd name="connsiteY5069" fmla="*/ 11611 h 3415370"/>
              <a:gd name="connsiteX5070" fmla="*/ 2824685 w 7451018"/>
              <a:gd name="connsiteY5070" fmla="*/ 172 h 3415370"/>
              <a:gd name="connsiteX5071" fmla="*/ 2996403 w 7451018"/>
              <a:gd name="connsiteY5071" fmla="*/ 17844 h 3415370"/>
              <a:gd name="connsiteX5072" fmla="*/ 3035075 w 7451018"/>
              <a:gd name="connsiteY5072" fmla="*/ 24546 h 3415370"/>
              <a:gd name="connsiteX5073" fmla="*/ 3070126 w 7451018"/>
              <a:gd name="connsiteY5073" fmla="*/ 27830 h 3415370"/>
              <a:gd name="connsiteX5074" fmla="*/ 3053638 w 7451018"/>
              <a:gd name="connsiteY5074" fmla="*/ 35270 h 3415370"/>
              <a:gd name="connsiteX5075" fmla="*/ 3071534 w 7451018"/>
              <a:gd name="connsiteY5075" fmla="*/ 57922 h 3415370"/>
              <a:gd name="connsiteX5076" fmla="*/ 3117046 w 7451018"/>
              <a:gd name="connsiteY5076" fmla="*/ 52293 h 3415370"/>
              <a:gd name="connsiteX5077" fmla="*/ 3277893 w 7451018"/>
              <a:gd name="connsiteY5077" fmla="*/ 56381 h 3415370"/>
              <a:gd name="connsiteX5078" fmla="*/ 3215700 w 7451018"/>
              <a:gd name="connsiteY5078" fmla="*/ 64759 h 3415370"/>
              <a:gd name="connsiteX5079" fmla="*/ 3176826 w 7451018"/>
              <a:gd name="connsiteY5079" fmla="*/ 78163 h 3415370"/>
              <a:gd name="connsiteX5080" fmla="*/ 3182994 w 7451018"/>
              <a:gd name="connsiteY5080" fmla="*/ 84865 h 3415370"/>
              <a:gd name="connsiteX5081" fmla="*/ 3156183 w 7451018"/>
              <a:gd name="connsiteY5081" fmla="*/ 91567 h 3415370"/>
              <a:gd name="connsiteX5082" fmla="*/ 3155847 w 7451018"/>
              <a:gd name="connsiteY5082" fmla="*/ 91031 h 3415370"/>
              <a:gd name="connsiteX5083" fmla="*/ 3109272 w 7451018"/>
              <a:gd name="connsiteY5083" fmla="*/ 98270 h 3415370"/>
              <a:gd name="connsiteX5084" fmla="*/ 3105185 w 7451018"/>
              <a:gd name="connsiteY5084" fmla="*/ 105307 h 3415370"/>
              <a:gd name="connsiteX5085" fmla="*/ 3116979 w 7451018"/>
              <a:gd name="connsiteY5085" fmla="*/ 104972 h 3415370"/>
              <a:gd name="connsiteX5086" fmla="*/ 3116979 w 7451018"/>
              <a:gd name="connsiteY5086" fmla="*/ 111674 h 3415370"/>
              <a:gd name="connsiteX5087" fmla="*/ 3116374 w 7451018"/>
              <a:gd name="connsiteY5087" fmla="*/ 113081 h 3415370"/>
              <a:gd name="connsiteX5088" fmla="*/ 3099889 w 7451018"/>
              <a:gd name="connsiteY5088" fmla="*/ 119582 h 3415370"/>
              <a:gd name="connsiteX5089" fmla="*/ 3084205 w 7451018"/>
              <a:gd name="connsiteY5089" fmla="*/ 119582 h 3415370"/>
              <a:gd name="connsiteX5090" fmla="*/ 3076763 w 7451018"/>
              <a:gd name="connsiteY5090" fmla="*/ 126284 h 3415370"/>
              <a:gd name="connsiteX5091" fmla="*/ 3070059 w 7451018"/>
              <a:gd name="connsiteY5091" fmla="*/ 139688 h 3415370"/>
              <a:gd name="connsiteX5092" fmla="*/ 3078641 w 7451018"/>
              <a:gd name="connsiteY5092" fmla="*/ 139688 h 3415370"/>
              <a:gd name="connsiteX5093" fmla="*/ 3089700 w 7451018"/>
              <a:gd name="connsiteY5093" fmla="*/ 139085 h 3415370"/>
              <a:gd name="connsiteX5094" fmla="*/ 3103576 w 7451018"/>
              <a:gd name="connsiteY5094" fmla="*/ 137946 h 3415370"/>
              <a:gd name="connsiteX5095" fmla="*/ 3103576 w 7451018"/>
              <a:gd name="connsiteY5095" fmla="*/ 136941 h 3415370"/>
              <a:gd name="connsiteX5096" fmla="*/ 3108671 w 7451018"/>
              <a:gd name="connsiteY5096" fmla="*/ 145184 h 3415370"/>
              <a:gd name="connsiteX5097" fmla="*/ 3116979 w 7451018"/>
              <a:gd name="connsiteY5097" fmla="*/ 151216 h 3415370"/>
              <a:gd name="connsiteX5098" fmla="*/ 3098282 w 7451018"/>
              <a:gd name="connsiteY5098" fmla="*/ 151887 h 3415370"/>
              <a:gd name="connsiteX5099" fmla="*/ 3130316 w 7451018"/>
              <a:gd name="connsiteY5099" fmla="*/ 171189 h 3415370"/>
              <a:gd name="connsiteX5100" fmla="*/ 3122135 w 7451018"/>
              <a:gd name="connsiteY5100" fmla="*/ 178627 h 3415370"/>
              <a:gd name="connsiteX5101" fmla="*/ 3121869 w 7451018"/>
              <a:gd name="connsiteY5101" fmla="*/ 178627 h 3415370"/>
              <a:gd name="connsiteX5102" fmla="*/ 3129646 w 7451018"/>
              <a:gd name="connsiteY5102" fmla="*/ 187341 h 3415370"/>
              <a:gd name="connsiteX5103" fmla="*/ 3123076 w 7451018"/>
              <a:gd name="connsiteY5103" fmla="*/ 191161 h 3415370"/>
              <a:gd name="connsiteX5104" fmla="*/ 3110211 w 7451018"/>
              <a:gd name="connsiteY5104" fmla="*/ 171524 h 3415370"/>
              <a:gd name="connsiteX5105" fmla="*/ 3103508 w 7451018"/>
              <a:gd name="connsiteY5105" fmla="*/ 173534 h 3415370"/>
              <a:gd name="connsiteX5106" fmla="*/ 3092250 w 7451018"/>
              <a:gd name="connsiteY5106" fmla="*/ 170786 h 3415370"/>
              <a:gd name="connsiteX5107" fmla="*/ 3080987 w 7451018"/>
              <a:gd name="connsiteY5107" fmla="*/ 171858 h 3415370"/>
              <a:gd name="connsiteX5108" fmla="*/ 3105857 w 7451018"/>
              <a:gd name="connsiteY5108" fmla="*/ 198667 h 3415370"/>
              <a:gd name="connsiteX5109" fmla="*/ 3093785 w 7451018"/>
              <a:gd name="connsiteY5109" fmla="*/ 212071 h 3415370"/>
              <a:gd name="connsiteX5110" fmla="*/ 3096806 w 7451018"/>
              <a:gd name="connsiteY5110" fmla="*/ 212071 h 3415370"/>
              <a:gd name="connsiteX5111" fmla="*/ 3097744 w 7451018"/>
              <a:gd name="connsiteY5111" fmla="*/ 218640 h 3415370"/>
              <a:gd name="connsiteX5112" fmla="*/ 3123612 w 7451018"/>
              <a:gd name="connsiteY5112" fmla="*/ 225475 h 3415370"/>
              <a:gd name="connsiteX5113" fmla="*/ 3076697 w 7451018"/>
              <a:gd name="connsiteY5113" fmla="*/ 237741 h 3415370"/>
              <a:gd name="connsiteX5114" fmla="*/ 3096806 w 7451018"/>
              <a:gd name="connsiteY5114" fmla="*/ 239818 h 3415370"/>
              <a:gd name="connsiteX5115" fmla="*/ 3083400 w 7451018"/>
              <a:gd name="connsiteY5115" fmla="*/ 245917 h 3415370"/>
              <a:gd name="connsiteX5116" fmla="*/ 3085277 w 7451018"/>
              <a:gd name="connsiteY5116" fmla="*/ 252284 h 3415370"/>
              <a:gd name="connsiteX5117" fmla="*/ 3030851 w 7451018"/>
              <a:gd name="connsiteY5117" fmla="*/ 258986 h 3415370"/>
              <a:gd name="connsiteX5118" fmla="*/ 3042915 w 7451018"/>
              <a:gd name="connsiteY5118" fmla="*/ 258986 h 3415370"/>
              <a:gd name="connsiteX5119" fmla="*/ 3053098 w 7451018"/>
              <a:gd name="connsiteY5119" fmla="*/ 265688 h 3415370"/>
              <a:gd name="connsiteX5120" fmla="*/ 3048944 w 7451018"/>
              <a:gd name="connsiteY5120" fmla="*/ 272390 h 3415370"/>
              <a:gd name="connsiteX5121" fmla="*/ 3056520 w 7451018"/>
              <a:gd name="connsiteY5121" fmla="*/ 277551 h 3415370"/>
              <a:gd name="connsiteX5122" fmla="*/ 3049814 w 7451018"/>
              <a:gd name="connsiteY5122" fmla="*/ 279092 h 3415370"/>
              <a:gd name="connsiteX5123" fmla="*/ 3021937 w 7451018"/>
              <a:gd name="connsiteY5123" fmla="*/ 281640 h 3415370"/>
              <a:gd name="connsiteX5124" fmla="*/ 3056520 w 7451018"/>
              <a:gd name="connsiteY5124" fmla="*/ 292832 h 3415370"/>
              <a:gd name="connsiteX5125" fmla="*/ 3050956 w 7451018"/>
              <a:gd name="connsiteY5125" fmla="*/ 299333 h 3415370"/>
              <a:gd name="connsiteX5126" fmla="*/ 3059333 w 7451018"/>
              <a:gd name="connsiteY5126" fmla="*/ 292564 h 3415370"/>
              <a:gd name="connsiteX5127" fmla="*/ 3063222 w 7451018"/>
              <a:gd name="connsiteY5127" fmla="*/ 298998 h 3415370"/>
              <a:gd name="connsiteX5128" fmla="*/ 3056520 w 7451018"/>
              <a:gd name="connsiteY5128" fmla="*/ 301009 h 3415370"/>
              <a:gd name="connsiteX5129" fmla="*/ 3056520 w 7451018"/>
              <a:gd name="connsiteY5129" fmla="*/ 312603 h 3415370"/>
              <a:gd name="connsiteX5130" fmla="*/ 3063222 w 7451018"/>
              <a:gd name="connsiteY5130" fmla="*/ 311196 h 3415370"/>
              <a:gd name="connsiteX5131" fmla="*/ 3060875 w 7451018"/>
              <a:gd name="connsiteY5131" fmla="*/ 319305 h 3415370"/>
              <a:gd name="connsiteX5132" fmla="*/ 3065368 w 7451018"/>
              <a:gd name="connsiteY5132" fmla="*/ 319305 h 3415370"/>
              <a:gd name="connsiteX5133" fmla="*/ 3043116 w 7451018"/>
              <a:gd name="connsiteY5133" fmla="*/ 323125 h 3415370"/>
              <a:gd name="connsiteX5134" fmla="*/ 3002904 w 7451018"/>
              <a:gd name="connsiteY5134" fmla="*/ 311129 h 3415370"/>
              <a:gd name="connsiteX5135" fmla="*/ 2984204 w 7451018"/>
              <a:gd name="connsiteY5135" fmla="*/ 319238 h 3415370"/>
              <a:gd name="connsiteX5136" fmla="*/ 2962357 w 7451018"/>
              <a:gd name="connsiteY5136" fmla="*/ 327146 h 3415370"/>
              <a:gd name="connsiteX5137" fmla="*/ 3049681 w 7451018"/>
              <a:gd name="connsiteY5137" fmla="*/ 332709 h 3415370"/>
              <a:gd name="connsiteX5138" fmla="*/ 3050084 w 7451018"/>
              <a:gd name="connsiteY5138" fmla="*/ 333112 h 3415370"/>
              <a:gd name="connsiteX5139" fmla="*/ 2997140 w 7451018"/>
              <a:gd name="connsiteY5139" fmla="*/ 356770 h 3415370"/>
              <a:gd name="connsiteX5140" fmla="*/ 2989834 w 7451018"/>
              <a:gd name="connsiteY5140" fmla="*/ 352816 h 3415370"/>
              <a:gd name="connsiteX5141" fmla="*/ 2907401 w 7451018"/>
              <a:gd name="connsiteY5141" fmla="*/ 379624 h 3415370"/>
              <a:gd name="connsiteX5142" fmla="*/ 2848624 w 7451018"/>
              <a:gd name="connsiteY5142" fmla="*/ 380898 h 3415370"/>
              <a:gd name="connsiteX5143" fmla="*/ 2842392 w 7451018"/>
              <a:gd name="connsiteY5143" fmla="*/ 393029 h 3415370"/>
              <a:gd name="connsiteX5144" fmla="*/ 2835687 w 7451018"/>
              <a:gd name="connsiteY5144" fmla="*/ 389678 h 3415370"/>
              <a:gd name="connsiteX5145" fmla="*/ 2822418 w 7451018"/>
              <a:gd name="connsiteY5145" fmla="*/ 393095 h 3415370"/>
              <a:gd name="connsiteX5146" fmla="*/ 2822283 w 7451018"/>
              <a:gd name="connsiteY5146" fmla="*/ 393095 h 3415370"/>
              <a:gd name="connsiteX5147" fmla="*/ 2822216 w 7451018"/>
              <a:gd name="connsiteY5147" fmla="*/ 393095 h 3415370"/>
              <a:gd name="connsiteX5148" fmla="*/ 2822418 w 7451018"/>
              <a:gd name="connsiteY5148" fmla="*/ 394637 h 3415370"/>
              <a:gd name="connsiteX5149" fmla="*/ 2822283 w 7451018"/>
              <a:gd name="connsiteY5149" fmla="*/ 400066 h 3415370"/>
              <a:gd name="connsiteX5150" fmla="*/ 2815582 w 7451018"/>
              <a:gd name="connsiteY5150" fmla="*/ 403953 h 3415370"/>
              <a:gd name="connsiteX5151" fmla="*/ 2807474 w 7451018"/>
              <a:gd name="connsiteY5151" fmla="*/ 413269 h 3415370"/>
              <a:gd name="connsiteX5152" fmla="*/ 2795408 w 7451018"/>
              <a:gd name="connsiteY5152" fmla="*/ 419971 h 3415370"/>
              <a:gd name="connsiteX5153" fmla="*/ 2795481 w 7451018"/>
              <a:gd name="connsiteY5153" fmla="*/ 425601 h 3415370"/>
              <a:gd name="connsiteX5154" fmla="*/ 2715050 w 7451018"/>
              <a:gd name="connsiteY5154" fmla="*/ 442021 h 3415370"/>
              <a:gd name="connsiteX5155" fmla="*/ 2688242 w 7451018"/>
              <a:gd name="connsiteY5155" fmla="*/ 447249 h 3415370"/>
              <a:gd name="connsiteX5156" fmla="*/ 2687841 w 7451018"/>
              <a:gd name="connsiteY5156" fmla="*/ 447919 h 3415370"/>
              <a:gd name="connsiteX5157" fmla="*/ 2688309 w 7451018"/>
              <a:gd name="connsiteY5157" fmla="*/ 448254 h 3415370"/>
              <a:gd name="connsiteX5158" fmla="*/ 2693270 w 7451018"/>
              <a:gd name="connsiteY5158" fmla="*/ 453414 h 3415370"/>
              <a:gd name="connsiteX5159" fmla="*/ 2688242 w 7451018"/>
              <a:gd name="connsiteY5159" fmla="*/ 453549 h 3415370"/>
              <a:gd name="connsiteX5160" fmla="*/ 2671687 w 7451018"/>
              <a:gd name="connsiteY5160" fmla="*/ 460117 h 3415370"/>
              <a:gd name="connsiteX5161" fmla="*/ 2670412 w 7451018"/>
              <a:gd name="connsiteY5161" fmla="*/ 465546 h 3415370"/>
              <a:gd name="connsiteX5162" fmla="*/ 2674838 w 7451018"/>
              <a:gd name="connsiteY5162" fmla="*/ 466819 h 3415370"/>
              <a:gd name="connsiteX5163" fmla="*/ 2674838 w 7451018"/>
              <a:gd name="connsiteY5163" fmla="*/ 474393 h 3415370"/>
              <a:gd name="connsiteX5164" fmla="*/ 2667396 w 7451018"/>
              <a:gd name="connsiteY5164" fmla="*/ 473521 h 3415370"/>
              <a:gd name="connsiteX5165" fmla="*/ 2667999 w 7451018"/>
              <a:gd name="connsiteY5165" fmla="*/ 494097 h 3415370"/>
              <a:gd name="connsiteX5166" fmla="*/ 2659352 w 7451018"/>
              <a:gd name="connsiteY5166" fmla="*/ 499391 h 3415370"/>
              <a:gd name="connsiteX5167" fmla="*/ 2656338 w 7451018"/>
              <a:gd name="connsiteY5167" fmla="*/ 506965 h 3415370"/>
              <a:gd name="connsiteX5168" fmla="*/ 2634624 w 7451018"/>
              <a:gd name="connsiteY5168" fmla="*/ 520369 h 3415370"/>
              <a:gd name="connsiteX5169" fmla="*/ 2634624 w 7451018"/>
              <a:gd name="connsiteY5169" fmla="*/ 526200 h 3415370"/>
              <a:gd name="connsiteX5170" fmla="*/ 2627920 w 7451018"/>
              <a:gd name="connsiteY5170" fmla="*/ 546708 h 3415370"/>
              <a:gd name="connsiteX5171" fmla="*/ 2568005 w 7451018"/>
              <a:gd name="connsiteY5171" fmla="*/ 580420 h 3415370"/>
              <a:gd name="connsiteX5172" fmla="*/ 2563046 w 7451018"/>
              <a:gd name="connsiteY5172" fmla="*/ 573986 h 3415370"/>
              <a:gd name="connsiteX5173" fmla="*/ 2525917 w 7451018"/>
              <a:gd name="connsiteY5173" fmla="*/ 567284 h 3415370"/>
              <a:gd name="connsiteX5174" fmla="*/ 2522432 w 7451018"/>
              <a:gd name="connsiteY5174" fmla="*/ 560582 h 3415370"/>
              <a:gd name="connsiteX5175" fmla="*/ 2492203 w 7451018"/>
              <a:gd name="connsiteY5175" fmla="*/ 553879 h 3415370"/>
              <a:gd name="connsiteX5176" fmla="*/ 2486170 w 7451018"/>
              <a:gd name="connsiteY5176" fmla="*/ 547177 h 3415370"/>
              <a:gd name="connsiteX5177" fmla="*/ 2460367 w 7451018"/>
              <a:gd name="connsiteY5177" fmla="*/ 520235 h 3415370"/>
              <a:gd name="connsiteX5178" fmla="*/ 2463451 w 7451018"/>
              <a:gd name="connsiteY5178" fmla="*/ 520369 h 3415370"/>
              <a:gd name="connsiteX5179" fmla="*/ 2446424 w 7451018"/>
              <a:gd name="connsiteY5179" fmla="*/ 500263 h 3415370"/>
              <a:gd name="connsiteX5180" fmla="*/ 2446827 w 7451018"/>
              <a:gd name="connsiteY5180" fmla="*/ 500196 h 3415370"/>
              <a:gd name="connsiteX5181" fmla="*/ 2446692 w 7451018"/>
              <a:gd name="connsiteY5181" fmla="*/ 499994 h 3415370"/>
              <a:gd name="connsiteX5182" fmla="*/ 2440190 w 7451018"/>
              <a:gd name="connsiteY5182" fmla="*/ 486858 h 3415370"/>
              <a:gd name="connsiteX5183" fmla="*/ 2434094 w 7451018"/>
              <a:gd name="connsiteY5183" fmla="*/ 488132 h 3415370"/>
              <a:gd name="connsiteX5184" fmla="*/ 2431748 w 7451018"/>
              <a:gd name="connsiteY5184" fmla="*/ 486858 h 3415370"/>
              <a:gd name="connsiteX5185" fmla="*/ 2433492 w 7451018"/>
              <a:gd name="connsiteY5185" fmla="*/ 481430 h 3415370"/>
              <a:gd name="connsiteX5186" fmla="*/ 2427995 w 7451018"/>
              <a:gd name="connsiteY5186" fmla="*/ 480156 h 3415370"/>
              <a:gd name="connsiteX5187" fmla="*/ 2420018 w 7451018"/>
              <a:gd name="connsiteY5187" fmla="*/ 460050 h 3415370"/>
              <a:gd name="connsiteX5188" fmla="*/ 2413386 w 7451018"/>
              <a:gd name="connsiteY5188" fmla="*/ 451940 h 3415370"/>
              <a:gd name="connsiteX5189" fmla="*/ 2399981 w 7451018"/>
              <a:gd name="connsiteY5189" fmla="*/ 447919 h 3415370"/>
              <a:gd name="connsiteX5190" fmla="*/ 2393277 w 7451018"/>
              <a:gd name="connsiteY5190" fmla="*/ 413336 h 3415370"/>
              <a:gd name="connsiteX5191" fmla="*/ 2393277 w 7451018"/>
              <a:gd name="connsiteY5191" fmla="*/ 413269 h 3415370"/>
              <a:gd name="connsiteX5192" fmla="*/ 2393413 w 7451018"/>
              <a:gd name="connsiteY5192" fmla="*/ 413336 h 3415370"/>
              <a:gd name="connsiteX5193" fmla="*/ 2393746 w 7451018"/>
              <a:gd name="connsiteY5193" fmla="*/ 413269 h 3415370"/>
              <a:gd name="connsiteX5194" fmla="*/ 2395491 w 7451018"/>
              <a:gd name="connsiteY5194" fmla="*/ 379759 h 3415370"/>
              <a:gd name="connsiteX5195" fmla="*/ 2398975 w 7451018"/>
              <a:gd name="connsiteY5195" fmla="*/ 366354 h 3415370"/>
              <a:gd name="connsiteX5196" fmla="*/ 2400048 w 7451018"/>
              <a:gd name="connsiteY5196" fmla="*/ 373057 h 3415370"/>
              <a:gd name="connsiteX5197" fmla="*/ 2429468 w 7451018"/>
              <a:gd name="connsiteY5197" fmla="*/ 366354 h 3415370"/>
              <a:gd name="connsiteX5198" fmla="*/ 2430073 w 7451018"/>
              <a:gd name="connsiteY5198" fmla="*/ 359652 h 3415370"/>
              <a:gd name="connsiteX5199" fmla="*/ 2433558 w 7451018"/>
              <a:gd name="connsiteY5199" fmla="*/ 366354 h 3415370"/>
              <a:gd name="connsiteX5200" fmla="*/ 2440257 w 7451018"/>
              <a:gd name="connsiteY5200" fmla="*/ 368432 h 3415370"/>
              <a:gd name="connsiteX5201" fmla="*/ 2453666 w 7451018"/>
              <a:gd name="connsiteY5201" fmla="*/ 346248 h 3415370"/>
              <a:gd name="connsiteX5202" fmla="*/ 2440257 w 7451018"/>
              <a:gd name="connsiteY5202" fmla="*/ 347990 h 3415370"/>
              <a:gd name="connsiteX5203" fmla="*/ 2440257 w 7451018"/>
              <a:gd name="connsiteY5203" fmla="*/ 338809 h 3415370"/>
              <a:gd name="connsiteX5204" fmla="*/ 2411441 w 7451018"/>
              <a:gd name="connsiteY5204" fmla="*/ 333179 h 3415370"/>
              <a:gd name="connsiteX5205" fmla="*/ 2433558 w 7451018"/>
              <a:gd name="connsiteY5205" fmla="*/ 339546 h 3415370"/>
              <a:gd name="connsiteX5206" fmla="*/ 2396361 w 7451018"/>
              <a:gd name="connsiteY5206" fmla="*/ 359719 h 3415370"/>
              <a:gd name="connsiteX5207" fmla="*/ 2367744 w 7451018"/>
              <a:gd name="connsiteY5207" fmla="*/ 327146 h 3415370"/>
              <a:gd name="connsiteX5208" fmla="*/ 2367007 w 7451018"/>
              <a:gd name="connsiteY5208" fmla="*/ 319908 h 3415370"/>
              <a:gd name="connsiteX5209" fmla="*/ 2377393 w 7451018"/>
              <a:gd name="connsiteY5209" fmla="*/ 327214 h 3415370"/>
              <a:gd name="connsiteX5210" fmla="*/ 2384566 w 7451018"/>
              <a:gd name="connsiteY5210" fmla="*/ 327214 h 3415370"/>
              <a:gd name="connsiteX5211" fmla="*/ 2373306 w 7451018"/>
              <a:gd name="connsiteY5211" fmla="*/ 320981 h 3415370"/>
              <a:gd name="connsiteX5212" fmla="*/ 2373373 w 7451018"/>
              <a:gd name="connsiteY5212" fmla="*/ 317295 h 3415370"/>
              <a:gd name="connsiteX5213" fmla="*/ 2397266 w 7451018"/>
              <a:gd name="connsiteY5213" fmla="*/ 313047 h 3415370"/>
              <a:gd name="connsiteX5214" fmla="*/ 2425935 w 7451018"/>
              <a:gd name="connsiteY5214" fmla="*/ 318969 h 3415370"/>
              <a:gd name="connsiteX5215" fmla="*/ 2425316 w 7451018"/>
              <a:gd name="connsiteY5215" fmla="*/ 318166 h 3415370"/>
              <a:gd name="connsiteX5216" fmla="*/ 2426009 w 7451018"/>
              <a:gd name="connsiteY5216" fmla="*/ 318984 h 3415370"/>
              <a:gd name="connsiteX5217" fmla="*/ 2426588 w 7451018"/>
              <a:gd name="connsiteY5217" fmla="*/ 319104 h 3415370"/>
              <a:gd name="connsiteX5218" fmla="*/ 2426855 w 7451018"/>
              <a:gd name="connsiteY5218" fmla="*/ 319171 h 3415370"/>
              <a:gd name="connsiteX5219" fmla="*/ 2426855 w 7451018"/>
              <a:gd name="connsiteY5219" fmla="*/ 319104 h 3415370"/>
              <a:gd name="connsiteX5220" fmla="*/ 2427124 w 7451018"/>
              <a:gd name="connsiteY5220" fmla="*/ 319305 h 3415370"/>
              <a:gd name="connsiteX5221" fmla="*/ 2425717 w 7451018"/>
              <a:gd name="connsiteY5221" fmla="*/ 318233 h 3415370"/>
              <a:gd name="connsiteX5222" fmla="*/ 2421627 w 7451018"/>
              <a:gd name="connsiteY5222" fmla="*/ 312603 h 3415370"/>
              <a:gd name="connsiteX5223" fmla="*/ 2400115 w 7451018"/>
              <a:gd name="connsiteY5223" fmla="*/ 292497 h 3415370"/>
              <a:gd name="connsiteX5224" fmla="*/ 2393413 w 7451018"/>
              <a:gd name="connsiteY5224" fmla="*/ 292497 h 3415370"/>
              <a:gd name="connsiteX5225" fmla="*/ 2394217 w 7451018"/>
              <a:gd name="connsiteY5225" fmla="*/ 298596 h 3415370"/>
              <a:gd name="connsiteX5226" fmla="*/ 2401656 w 7451018"/>
              <a:gd name="connsiteY5226" fmla="*/ 312603 h 3415370"/>
              <a:gd name="connsiteX5227" fmla="*/ 2387917 w 7451018"/>
              <a:gd name="connsiteY5227" fmla="*/ 306437 h 3415370"/>
              <a:gd name="connsiteX5228" fmla="*/ 2367677 w 7451018"/>
              <a:gd name="connsiteY5228" fmla="*/ 299199 h 3415370"/>
              <a:gd name="connsiteX5229" fmla="*/ 2346496 w 7451018"/>
              <a:gd name="connsiteY5229" fmla="*/ 294843 h 3415370"/>
              <a:gd name="connsiteX5230" fmla="*/ 2353200 w 7451018"/>
              <a:gd name="connsiteY5230" fmla="*/ 290754 h 3415370"/>
              <a:gd name="connsiteX5231" fmla="*/ 2345491 w 7451018"/>
              <a:gd name="connsiteY5231" fmla="*/ 285795 h 3415370"/>
              <a:gd name="connsiteX5232" fmla="*/ 2350584 w 7451018"/>
              <a:gd name="connsiteY5232" fmla="*/ 277484 h 3415370"/>
              <a:gd name="connsiteX5233" fmla="*/ 2347437 w 7451018"/>
              <a:gd name="connsiteY5233" fmla="*/ 272390 h 3415370"/>
              <a:gd name="connsiteX5234" fmla="*/ 2337649 w 7451018"/>
              <a:gd name="connsiteY5234" fmla="*/ 272390 h 3415370"/>
              <a:gd name="connsiteX5235" fmla="*/ 2341271 w 7451018"/>
              <a:gd name="connsiteY5235" fmla="*/ 265755 h 3415370"/>
              <a:gd name="connsiteX5236" fmla="*/ 2339727 w 7451018"/>
              <a:gd name="connsiteY5236" fmla="*/ 259120 h 3415370"/>
              <a:gd name="connsiteX5237" fmla="*/ 2326659 w 7451018"/>
              <a:gd name="connsiteY5237" fmla="*/ 245850 h 3415370"/>
              <a:gd name="connsiteX5238" fmla="*/ 2326324 w 7451018"/>
              <a:gd name="connsiteY5238" fmla="*/ 239483 h 3415370"/>
              <a:gd name="connsiteX5239" fmla="*/ 2320359 w 7451018"/>
              <a:gd name="connsiteY5239" fmla="*/ 233384 h 3415370"/>
              <a:gd name="connsiteX5240" fmla="*/ 2331752 w 7451018"/>
              <a:gd name="connsiteY5240" fmla="*/ 233384 h 3415370"/>
              <a:gd name="connsiteX5241" fmla="*/ 2315533 w 7451018"/>
              <a:gd name="connsiteY5241" fmla="*/ 226883 h 3415370"/>
              <a:gd name="connsiteX5242" fmla="*/ 2321162 w 7451018"/>
              <a:gd name="connsiteY5242" fmla="*/ 218908 h 3415370"/>
              <a:gd name="connsiteX5243" fmla="*/ 2320024 w 7451018"/>
              <a:gd name="connsiteY5243" fmla="*/ 219444 h 3415370"/>
              <a:gd name="connsiteX5244" fmla="*/ 2319755 w 7451018"/>
              <a:gd name="connsiteY5244" fmla="*/ 219578 h 3415370"/>
              <a:gd name="connsiteX5245" fmla="*/ 2317810 w 7451018"/>
              <a:gd name="connsiteY5245" fmla="*/ 220315 h 3415370"/>
              <a:gd name="connsiteX5246" fmla="*/ 2314260 w 7451018"/>
              <a:gd name="connsiteY5246" fmla="*/ 225475 h 3415370"/>
              <a:gd name="connsiteX5247" fmla="*/ 2313321 w 7451018"/>
              <a:gd name="connsiteY5247" fmla="*/ 221789 h 3415370"/>
              <a:gd name="connsiteX5248" fmla="*/ 2306150 w 7451018"/>
              <a:gd name="connsiteY5248" fmla="*/ 223532 h 3415370"/>
              <a:gd name="connsiteX5249" fmla="*/ 2306150 w 7451018"/>
              <a:gd name="connsiteY5249" fmla="*/ 219444 h 3415370"/>
              <a:gd name="connsiteX5250" fmla="*/ 2311779 w 7451018"/>
              <a:gd name="connsiteY5250" fmla="*/ 218237 h 3415370"/>
              <a:gd name="connsiteX5251" fmla="*/ 2298778 w 7451018"/>
              <a:gd name="connsiteY5251" fmla="*/ 212138 h 3415370"/>
              <a:gd name="connsiteX5252" fmla="*/ 2291003 w 7451018"/>
              <a:gd name="connsiteY5252" fmla="*/ 205436 h 3415370"/>
              <a:gd name="connsiteX5253" fmla="*/ 2291741 w 7451018"/>
              <a:gd name="connsiteY5253" fmla="*/ 198734 h 3415370"/>
              <a:gd name="connsiteX5254" fmla="*/ 2274382 w 7451018"/>
              <a:gd name="connsiteY5254" fmla="*/ 192032 h 3415370"/>
              <a:gd name="connsiteX5255" fmla="*/ 2267612 w 7451018"/>
              <a:gd name="connsiteY5255" fmla="*/ 198332 h 3415370"/>
              <a:gd name="connsiteX5256" fmla="*/ 2262787 w 7451018"/>
              <a:gd name="connsiteY5256" fmla="*/ 192166 h 3415370"/>
              <a:gd name="connsiteX5257" fmla="*/ 2261647 w 7451018"/>
              <a:gd name="connsiteY5257" fmla="*/ 198801 h 3415370"/>
              <a:gd name="connsiteX5258" fmla="*/ 2262720 w 7451018"/>
              <a:gd name="connsiteY5258" fmla="*/ 192166 h 3415370"/>
              <a:gd name="connsiteX5259" fmla="*/ 2262652 w 7451018"/>
              <a:gd name="connsiteY5259" fmla="*/ 192099 h 3415370"/>
              <a:gd name="connsiteX5260" fmla="*/ 2237452 w 7451018"/>
              <a:gd name="connsiteY5260" fmla="*/ 192099 h 3415370"/>
              <a:gd name="connsiteX5261" fmla="*/ 2231420 w 7451018"/>
              <a:gd name="connsiteY5261" fmla="*/ 185397 h 3415370"/>
              <a:gd name="connsiteX5262" fmla="*/ 2225791 w 7451018"/>
              <a:gd name="connsiteY5262" fmla="*/ 187877 h 3415370"/>
              <a:gd name="connsiteX5263" fmla="*/ 2218820 w 7451018"/>
              <a:gd name="connsiteY5263" fmla="*/ 187206 h 3415370"/>
              <a:gd name="connsiteX5264" fmla="*/ 2214196 w 7451018"/>
              <a:gd name="connsiteY5264" fmla="*/ 192032 h 3415370"/>
              <a:gd name="connsiteX5265" fmla="*/ 2214196 w 7451018"/>
              <a:gd name="connsiteY5265" fmla="*/ 185531 h 3415370"/>
              <a:gd name="connsiteX5266" fmla="*/ 2194625 w 7451018"/>
              <a:gd name="connsiteY5266" fmla="*/ 178627 h 3415370"/>
              <a:gd name="connsiteX5267" fmla="*/ 2189867 w 7451018"/>
              <a:gd name="connsiteY5267" fmla="*/ 185330 h 3415370"/>
              <a:gd name="connsiteX5268" fmla="*/ 2189129 w 7451018"/>
              <a:gd name="connsiteY5268" fmla="*/ 192032 h 3415370"/>
              <a:gd name="connsiteX5269" fmla="*/ 2182494 w 7451018"/>
              <a:gd name="connsiteY5269" fmla="*/ 185397 h 3415370"/>
              <a:gd name="connsiteX5270" fmla="*/ 2179612 w 7451018"/>
              <a:gd name="connsiteY5270" fmla="*/ 192166 h 3415370"/>
              <a:gd name="connsiteX5271" fmla="*/ 2178875 w 7451018"/>
              <a:gd name="connsiteY5271" fmla="*/ 182984 h 3415370"/>
              <a:gd name="connsiteX5272" fmla="*/ 2137321 w 7451018"/>
              <a:gd name="connsiteY5272" fmla="*/ 192568 h 3415370"/>
              <a:gd name="connsiteX5273" fmla="*/ 2142683 w 7451018"/>
              <a:gd name="connsiteY5273" fmla="*/ 186469 h 3415370"/>
              <a:gd name="connsiteX5274" fmla="*/ 2136450 w 7451018"/>
              <a:gd name="connsiteY5274" fmla="*/ 186469 h 3415370"/>
              <a:gd name="connsiteX5275" fmla="*/ 2133517 w 7451018"/>
              <a:gd name="connsiteY5275" fmla="*/ 185548 h 3415370"/>
              <a:gd name="connsiteX5276" fmla="*/ 2130966 w 7451018"/>
              <a:gd name="connsiteY5276" fmla="*/ 191872 h 3415370"/>
              <a:gd name="connsiteX5277" fmla="*/ 2109180 w 7451018"/>
              <a:gd name="connsiteY5277" fmla="*/ 191329 h 3415370"/>
              <a:gd name="connsiteX5278" fmla="*/ 2085781 w 7451018"/>
              <a:gd name="connsiteY5278" fmla="*/ 185330 h 3415370"/>
              <a:gd name="connsiteX5279" fmla="*/ 2084641 w 7451018"/>
              <a:gd name="connsiteY5279" fmla="*/ 192099 h 3415370"/>
              <a:gd name="connsiteX5280" fmla="*/ 2078609 w 7451018"/>
              <a:gd name="connsiteY5280" fmla="*/ 185464 h 3415370"/>
              <a:gd name="connsiteX5281" fmla="*/ 2052135 w 7451018"/>
              <a:gd name="connsiteY5281" fmla="*/ 178226 h 3415370"/>
              <a:gd name="connsiteX5282" fmla="*/ 2058972 w 7451018"/>
              <a:gd name="connsiteY5282" fmla="*/ 173065 h 3415370"/>
              <a:gd name="connsiteX5283" fmla="*/ 2052671 w 7451018"/>
              <a:gd name="connsiteY5283" fmla="*/ 173065 h 3415370"/>
              <a:gd name="connsiteX5284" fmla="*/ 2024723 w 7451018"/>
              <a:gd name="connsiteY5284" fmla="*/ 164955 h 3415370"/>
              <a:gd name="connsiteX5285" fmla="*/ 2044159 w 7451018"/>
              <a:gd name="connsiteY5285" fmla="*/ 157248 h 3415370"/>
              <a:gd name="connsiteX5286" fmla="*/ 2030688 w 7451018"/>
              <a:gd name="connsiteY5286" fmla="*/ 158454 h 3415370"/>
              <a:gd name="connsiteX5287" fmla="*/ 1997981 w 7451018"/>
              <a:gd name="connsiteY5287" fmla="*/ 158454 h 3415370"/>
              <a:gd name="connsiteX5288" fmla="*/ 1997981 w 7451018"/>
              <a:gd name="connsiteY5288" fmla="*/ 151752 h 3415370"/>
              <a:gd name="connsiteX5289" fmla="*/ 2050125 w 7451018"/>
              <a:gd name="connsiteY5289" fmla="*/ 150278 h 3415370"/>
              <a:gd name="connsiteX5290" fmla="*/ 2024790 w 7451018"/>
              <a:gd name="connsiteY5290" fmla="*/ 143978 h 3415370"/>
              <a:gd name="connsiteX5291" fmla="*/ 1991279 w 7451018"/>
              <a:gd name="connsiteY5291" fmla="*/ 135801 h 3415370"/>
              <a:gd name="connsiteX5292" fmla="*/ 2000059 w 7451018"/>
              <a:gd name="connsiteY5292" fmla="*/ 131646 h 3415370"/>
              <a:gd name="connsiteX5293" fmla="*/ 2072577 w 7451018"/>
              <a:gd name="connsiteY5293" fmla="*/ 118242 h 3415370"/>
              <a:gd name="connsiteX5294" fmla="*/ 2162119 w 7451018"/>
              <a:gd name="connsiteY5294" fmla="*/ 104837 h 3415370"/>
              <a:gd name="connsiteX5295" fmla="*/ 2162522 w 7451018"/>
              <a:gd name="connsiteY5295" fmla="*/ 98135 h 3415370"/>
              <a:gd name="connsiteX5296" fmla="*/ 2158768 w 7451018"/>
              <a:gd name="connsiteY5296" fmla="*/ 91031 h 3415370"/>
              <a:gd name="connsiteX5297" fmla="*/ 2118554 w 7451018"/>
              <a:gd name="connsiteY5297" fmla="*/ 91433 h 3415370"/>
              <a:gd name="connsiteX5298" fmla="*/ 2105150 w 7451018"/>
              <a:gd name="connsiteY5298" fmla="*/ 86876 h 3415370"/>
              <a:gd name="connsiteX5299" fmla="*/ 2114942 w 7451018"/>
              <a:gd name="connsiteY5299" fmla="*/ 78143 h 3415370"/>
              <a:gd name="connsiteX5300" fmla="*/ 2118554 w 7451018"/>
              <a:gd name="connsiteY5300" fmla="*/ 78699 h 3415370"/>
              <a:gd name="connsiteX5301" fmla="*/ 2124989 w 7451018"/>
              <a:gd name="connsiteY5301" fmla="*/ 71461 h 3415370"/>
              <a:gd name="connsiteX5302" fmla="*/ 2125257 w 7451018"/>
              <a:gd name="connsiteY5302" fmla="*/ 70589 h 3415370"/>
              <a:gd name="connsiteX5303" fmla="*/ 2130820 w 7451018"/>
              <a:gd name="connsiteY5303" fmla="*/ 71595 h 3415370"/>
              <a:gd name="connsiteX5304" fmla="*/ 2133300 w 7451018"/>
              <a:gd name="connsiteY5304" fmla="*/ 78096 h 3415370"/>
              <a:gd name="connsiteX5305" fmla="*/ 2160376 w 7451018"/>
              <a:gd name="connsiteY5305" fmla="*/ 71393 h 3415370"/>
              <a:gd name="connsiteX5306" fmla="*/ 2239396 w 7451018"/>
              <a:gd name="connsiteY5306" fmla="*/ 64691 h 3415370"/>
              <a:gd name="connsiteX5307" fmla="*/ 2234771 w 7451018"/>
              <a:gd name="connsiteY5307" fmla="*/ 58057 h 3415370"/>
              <a:gd name="connsiteX5308" fmla="*/ 2241541 w 7451018"/>
              <a:gd name="connsiteY5308" fmla="*/ 57989 h 3415370"/>
              <a:gd name="connsiteX5309" fmla="*/ 2241541 w 7451018"/>
              <a:gd name="connsiteY5309" fmla="*/ 51287 h 3415370"/>
              <a:gd name="connsiteX5310" fmla="*/ 2232493 w 7451018"/>
              <a:gd name="connsiteY5310" fmla="*/ 47132 h 3415370"/>
              <a:gd name="connsiteX5311" fmla="*/ 2338790 w 7451018"/>
              <a:gd name="connsiteY5311" fmla="*/ 37883 h 3415370"/>
              <a:gd name="connsiteX5312" fmla="*/ 2382823 w 7451018"/>
              <a:gd name="connsiteY5312" fmla="*/ 31181 h 3415370"/>
              <a:gd name="connsiteX5313" fmla="*/ 2400785 w 7451018"/>
              <a:gd name="connsiteY5313" fmla="*/ 45389 h 3415370"/>
              <a:gd name="connsiteX5314" fmla="*/ 2408560 w 7451018"/>
              <a:gd name="connsiteY5314" fmla="*/ 44585 h 3415370"/>
              <a:gd name="connsiteX5315" fmla="*/ 2400719 w 7451018"/>
              <a:gd name="connsiteY5315" fmla="*/ 31181 h 3415370"/>
              <a:gd name="connsiteX5316" fmla="*/ 2420153 w 7451018"/>
              <a:gd name="connsiteY5316" fmla="*/ 37883 h 3415370"/>
              <a:gd name="connsiteX5317" fmla="*/ 2467336 w 7451018"/>
              <a:gd name="connsiteY5317" fmla="*/ 44585 h 3415370"/>
              <a:gd name="connsiteX5318" fmla="*/ 2446424 w 7451018"/>
              <a:gd name="connsiteY5318" fmla="*/ 24479 h 3415370"/>
              <a:gd name="connsiteX5319" fmla="*/ 2467537 w 7451018"/>
              <a:gd name="connsiteY5319" fmla="*/ 23608 h 3415370"/>
              <a:gd name="connsiteX5320" fmla="*/ 2475782 w 7451018"/>
              <a:gd name="connsiteY5320" fmla="*/ 21597 h 3415370"/>
              <a:gd name="connsiteX5321" fmla="*/ 2471760 w 7451018"/>
              <a:gd name="connsiteY5321" fmla="*/ 23942 h 3415370"/>
              <a:gd name="connsiteX5322" fmla="*/ 2510970 w 7451018"/>
              <a:gd name="connsiteY5322" fmla="*/ 31248 h 3415370"/>
              <a:gd name="connsiteX5323" fmla="*/ 2575445 w 7451018"/>
              <a:gd name="connsiteY5323" fmla="*/ 44049 h 3415370"/>
              <a:gd name="connsiteX5324" fmla="*/ 2517539 w 7451018"/>
              <a:gd name="connsiteY5324" fmla="*/ 24546 h 3415370"/>
              <a:gd name="connsiteX5325" fmla="*/ 2500513 w 7451018"/>
              <a:gd name="connsiteY5325" fmla="*/ 23742 h 3415370"/>
              <a:gd name="connsiteX5326" fmla="*/ 2521963 w 7451018"/>
              <a:gd name="connsiteY5326" fmla="*/ 19318 h 3415370"/>
              <a:gd name="connsiteX5327" fmla="*/ 2560834 w 7451018"/>
              <a:gd name="connsiteY5327" fmla="*/ 14627 h 3415370"/>
              <a:gd name="connsiteX5328" fmla="*/ 2645885 w 7451018"/>
              <a:gd name="connsiteY5328" fmla="*/ 4440 h 3415370"/>
              <a:gd name="connsiteX5329" fmla="*/ 2650507 w 7451018"/>
              <a:gd name="connsiteY5329" fmla="*/ 10136 h 3415370"/>
              <a:gd name="connsiteX5330" fmla="*/ 2653324 w 7451018"/>
              <a:gd name="connsiteY5330" fmla="*/ 6115 h 3415370"/>
              <a:gd name="connsiteX5331" fmla="*/ 2661297 w 7451018"/>
              <a:gd name="connsiteY5331" fmla="*/ 11544 h 3415370"/>
              <a:gd name="connsiteX5332" fmla="*/ 2701512 w 7451018"/>
              <a:gd name="connsiteY5332" fmla="*/ 11142 h 3415370"/>
              <a:gd name="connsiteX5333" fmla="*/ 2795340 w 7451018"/>
              <a:gd name="connsiteY5333" fmla="*/ 2362 h 3415370"/>
              <a:gd name="connsiteX5334" fmla="*/ 2824685 w 7451018"/>
              <a:gd name="connsiteY5334" fmla="*/ 172 h 341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Lst>
            <a:rect l="l" t="t" r="r" b="b"/>
            <a:pathLst>
              <a:path w="7451018" h="3415370">
                <a:moveTo>
                  <a:pt x="2174448" y="3383510"/>
                </a:moveTo>
                <a:cubicBezTo>
                  <a:pt x="2177615" y="3384055"/>
                  <a:pt x="2181117" y="3386367"/>
                  <a:pt x="2185809" y="3388814"/>
                </a:cubicBezTo>
                <a:cubicBezTo>
                  <a:pt x="2182591" y="3388814"/>
                  <a:pt x="2178503" y="3394176"/>
                  <a:pt x="2165099" y="3395516"/>
                </a:cubicBezTo>
                <a:lnTo>
                  <a:pt x="2165099" y="3388814"/>
                </a:lnTo>
                <a:cubicBezTo>
                  <a:pt x="2168450" y="3384189"/>
                  <a:pt x="2171281" y="3382966"/>
                  <a:pt x="2174448" y="3383510"/>
                </a:cubicBezTo>
                <a:close/>
                <a:moveTo>
                  <a:pt x="1956483" y="3112962"/>
                </a:moveTo>
                <a:cubicBezTo>
                  <a:pt x="1959030" y="3111279"/>
                  <a:pt x="1962583" y="3110675"/>
                  <a:pt x="1962784" y="3114093"/>
                </a:cubicBezTo>
                <a:cubicBezTo>
                  <a:pt x="1968078" y="3115367"/>
                  <a:pt x="1956416" y="3122606"/>
                  <a:pt x="1956215" y="3118316"/>
                </a:cubicBezTo>
                <a:cubicBezTo>
                  <a:pt x="1952395" y="3117411"/>
                  <a:pt x="1953936" y="3114646"/>
                  <a:pt x="1956483" y="3112962"/>
                </a:cubicBezTo>
                <a:close/>
                <a:moveTo>
                  <a:pt x="2170607" y="3092940"/>
                </a:moveTo>
                <a:cubicBezTo>
                  <a:pt x="2169300" y="3091792"/>
                  <a:pt x="2167121" y="3091474"/>
                  <a:pt x="2162565" y="3093786"/>
                </a:cubicBezTo>
                <a:cubicBezTo>
                  <a:pt x="2164910" y="3094992"/>
                  <a:pt x="2170338" y="3095998"/>
                  <a:pt x="2173422" y="3097070"/>
                </a:cubicBezTo>
                <a:cubicBezTo>
                  <a:pt x="2172349" y="3096065"/>
                  <a:pt x="2171913" y="3094088"/>
                  <a:pt x="2170607" y="3092940"/>
                </a:cubicBezTo>
                <a:close/>
                <a:moveTo>
                  <a:pt x="7092671" y="3036512"/>
                </a:moveTo>
                <a:cubicBezTo>
                  <a:pt x="7095771" y="3034543"/>
                  <a:pt x="7097882" y="3034958"/>
                  <a:pt x="7097882" y="3039700"/>
                </a:cubicBezTo>
                <a:cubicBezTo>
                  <a:pt x="7098686" y="3038962"/>
                  <a:pt x="7089169" y="3040638"/>
                  <a:pt x="7089302" y="3040303"/>
                </a:cubicBezTo>
                <a:cubicBezTo>
                  <a:pt x="7092519" y="3040303"/>
                  <a:pt x="7090777" y="3047005"/>
                  <a:pt x="7090174" y="3047005"/>
                </a:cubicBezTo>
                <a:cubicBezTo>
                  <a:pt x="7090911" y="3047943"/>
                  <a:pt x="7103913" y="3053708"/>
                  <a:pt x="7097078" y="3053708"/>
                </a:cubicBezTo>
                <a:cubicBezTo>
                  <a:pt x="7098417" y="3053439"/>
                  <a:pt x="7098619" y="3054176"/>
                  <a:pt x="7097882" y="3055986"/>
                </a:cubicBezTo>
                <a:cubicBezTo>
                  <a:pt x="7097882" y="3057594"/>
                  <a:pt x="7116983" y="3040303"/>
                  <a:pt x="7110682" y="3040303"/>
                </a:cubicBezTo>
                <a:cubicBezTo>
                  <a:pt x="7111219" y="3040638"/>
                  <a:pt x="7115374" y="3039766"/>
                  <a:pt x="7114972" y="3040303"/>
                </a:cubicBezTo>
                <a:cubicBezTo>
                  <a:pt x="7118390" y="3040303"/>
                  <a:pt x="7119864" y="3047005"/>
                  <a:pt x="7114837" y="3047005"/>
                </a:cubicBezTo>
                <a:cubicBezTo>
                  <a:pt x="7116446" y="3046536"/>
                  <a:pt x="7117518" y="3047139"/>
                  <a:pt x="7117988" y="3048882"/>
                </a:cubicBezTo>
                <a:cubicBezTo>
                  <a:pt x="7122947" y="3045531"/>
                  <a:pt x="7122277" y="3051294"/>
                  <a:pt x="7122746" y="3053708"/>
                </a:cubicBezTo>
                <a:cubicBezTo>
                  <a:pt x="7122076" y="3053708"/>
                  <a:pt x="7113162" y="3078505"/>
                  <a:pt x="7111286" y="3081521"/>
                </a:cubicBezTo>
                <a:cubicBezTo>
                  <a:pt x="7111286" y="3081052"/>
                  <a:pt x="7101769" y="3106654"/>
                  <a:pt x="7091180" y="3107257"/>
                </a:cubicBezTo>
                <a:cubicBezTo>
                  <a:pt x="7091180" y="3110274"/>
                  <a:pt x="7091648" y="3112619"/>
                  <a:pt x="7089905" y="3114027"/>
                </a:cubicBezTo>
                <a:cubicBezTo>
                  <a:pt x="7095602" y="3114027"/>
                  <a:pt x="7098417" y="3116104"/>
                  <a:pt x="7097882" y="3122270"/>
                </a:cubicBezTo>
                <a:cubicBezTo>
                  <a:pt x="7097882" y="3116573"/>
                  <a:pt x="7092721" y="3125621"/>
                  <a:pt x="7093792" y="3127162"/>
                </a:cubicBezTo>
                <a:cubicBezTo>
                  <a:pt x="7069598" y="3111413"/>
                  <a:pt x="7051570" y="3149883"/>
                  <a:pt x="7050967" y="3160942"/>
                </a:cubicBezTo>
                <a:cubicBezTo>
                  <a:pt x="7050430" y="3162684"/>
                  <a:pt x="7050698" y="3165633"/>
                  <a:pt x="7048888" y="3166973"/>
                </a:cubicBezTo>
                <a:cubicBezTo>
                  <a:pt x="7050564" y="3168448"/>
                  <a:pt x="7051704" y="3173407"/>
                  <a:pt x="7050967" y="3172200"/>
                </a:cubicBezTo>
                <a:cubicBezTo>
                  <a:pt x="7050967" y="3182991"/>
                  <a:pt x="7000432" y="3192911"/>
                  <a:pt x="6997417" y="3194251"/>
                </a:cubicBezTo>
                <a:cubicBezTo>
                  <a:pt x="6996612" y="3193044"/>
                  <a:pt x="6991183" y="3186074"/>
                  <a:pt x="6990648" y="3185538"/>
                </a:cubicBezTo>
                <a:cubicBezTo>
                  <a:pt x="6990648" y="3179506"/>
                  <a:pt x="6938639" y="3186878"/>
                  <a:pt x="6963839" y="3161008"/>
                </a:cubicBezTo>
                <a:cubicBezTo>
                  <a:pt x="6963839" y="3145861"/>
                  <a:pt x="6984078" y="3136545"/>
                  <a:pt x="6990648" y="3134133"/>
                </a:cubicBezTo>
                <a:cubicBezTo>
                  <a:pt x="6990982" y="3130715"/>
                  <a:pt x="6990446" y="3130514"/>
                  <a:pt x="6997350" y="3125353"/>
                </a:cubicBezTo>
                <a:cubicBezTo>
                  <a:pt x="6997350" y="3124146"/>
                  <a:pt x="7042186" y="3099281"/>
                  <a:pt x="7047347" y="3094322"/>
                </a:cubicBezTo>
                <a:cubicBezTo>
                  <a:pt x="7055926" y="3086011"/>
                  <a:pt x="7060550" y="3075087"/>
                  <a:pt x="7068392" y="3066106"/>
                </a:cubicBezTo>
                <a:cubicBezTo>
                  <a:pt x="7065175" y="3069776"/>
                  <a:pt x="7083371" y="3042418"/>
                  <a:pt x="7092671" y="3036512"/>
                </a:cubicBezTo>
                <a:close/>
                <a:moveTo>
                  <a:pt x="6507823" y="3033601"/>
                </a:moveTo>
                <a:cubicBezTo>
                  <a:pt x="6508628" y="3033935"/>
                  <a:pt x="6513588" y="3033131"/>
                  <a:pt x="6512985" y="3033601"/>
                </a:cubicBezTo>
                <a:cubicBezTo>
                  <a:pt x="6514794" y="3033601"/>
                  <a:pt x="6514794" y="3045530"/>
                  <a:pt x="6514794" y="3044860"/>
                </a:cubicBezTo>
                <a:cubicBezTo>
                  <a:pt x="6531214" y="3051495"/>
                  <a:pt x="6543613" y="3047005"/>
                  <a:pt x="6563384" y="3047005"/>
                </a:cubicBezTo>
                <a:cubicBezTo>
                  <a:pt x="6558525" y="3048814"/>
                  <a:pt x="6562831" y="3047708"/>
                  <a:pt x="6567850" y="3045916"/>
                </a:cubicBezTo>
                <a:lnTo>
                  <a:pt x="6576586" y="3040705"/>
                </a:lnTo>
                <a:lnTo>
                  <a:pt x="6576588" y="3040704"/>
                </a:lnTo>
                <a:cubicBezTo>
                  <a:pt x="6584161" y="3042179"/>
                  <a:pt x="6578666" y="3046469"/>
                  <a:pt x="6581815" y="3049819"/>
                </a:cubicBezTo>
                <a:cubicBezTo>
                  <a:pt x="6581815" y="3054645"/>
                  <a:pt x="6580743" y="3087218"/>
                  <a:pt x="6582954" y="3087218"/>
                </a:cubicBezTo>
                <a:cubicBezTo>
                  <a:pt x="6578531" y="3087553"/>
                  <a:pt x="6575113" y="3085743"/>
                  <a:pt x="6575113" y="3081520"/>
                </a:cubicBezTo>
                <a:cubicBezTo>
                  <a:pt x="6575113" y="3086413"/>
                  <a:pt x="6577861" y="3089630"/>
                  <a:pt x="6581615" y="3092646"/>
                </a:cubicBezTo>
                <a:cubicBezTo>
                  <a:pt x="6580207" y="3092981"/>
                  <a:pt x="6569684" y="3107391"/>
                  <a:pt x="6576052" y="3107391"/>
                </a:cubicBezTo>
                <a:cubicBezTo>
                  <a:pt x="6573504" y="3106855"/>
                  <a:pt x="6570086" y="3106988"/>
                  <a:pt x="6567741" y="3106385"/>
                </a:cubicBezTo>
                <a:cubicBezTo>
                  <a:pt x="6564389" y="3113222"/>
                  <a:pt x="6560972" y="3110608"/>
                  <a:pt x="6555006" y="3114093"/>
                </a:cubicBezTo>
                <a:cubicBezTo>
                  <a:pt x="6555006" y="3121465"/>
                  <a:pt x="6548975" y="3122202"/>
                  <a:pt x="6544082" y="3114026"/>
                </a:cubicBezTo>
                <a:cubicBezTo>
                  <a:pt x="6540396" y="3114026"/>
                  <a:pt x="6541669" y="3120728"/>
                  <a:pt x="6542340" y="3120728"/>
                </a:cubicBezTo>
                <a:cubicBezTo>
                  <a:pt x="6545289" y="3122873"/>
                  <a:pt x="6528935" y="3114026"/>
                  <a:pt x="6536308" y="3114026"/>
                </a:cubicBezTo>
                <a:cubicBezTo>
                  <a:pt x="6529337" y="3112819"/>
                  <a:pt x="6492342" y="3033601"/>
                  <a:pt x="6507823" y="3033601"/>
                </a:cubicBezTo>
                <a:close/>
                <a:moveTo>
                  <a:pt x="1975513" y="2985425"/>
                </a:moveTo>
                <a:cubicBezTo>
                  <a:pt x="1975510" y="2985915"/>
                  <a:pt x="1975267" y="2987222"/>
                  <a:pt x="1974580" y="2989836"/>
                </a:cubicBezTo>
                <a:cubicBezTo>
                  <a:pt x="1973374" y="2989836"/>
                  <a:pt x="1975522" y="2983955"/>
                  <a:pt x="1975513" y="2985425"/>
                </a:cubicBezTo>
                <a:close/>
                <a:moveTo>
                  <a:pt x="7086449" y="2885392"/>
                </a:moveTo>
                <a:cubicBezTo>
                  <a:pt x="7090015" y="2884739"/>
                  <a:pt x="7097228" y="2898335"/>
                  <a:pt x="7097882" y="2899491"/>
                </a:cubicBezTo>
                <a:cubicBezTo>
                  <a:pt x="7098753" y="2899692"/>
                  <a:pt x="7108135" y="2902977"/>
                  <a:pt x="7111822" y="2904854"/>
                </a:cubicBezTo>
                <a:cubicBezTo>
                  <a:pt x="7110482" y="2904518"/>
                  <a:pt x="7109074" y="2904652"/>
                  <a:pt x="7111286" y="2906193"/>
                </a:cubicBezTo>
                <a:cubicBezTo>
                  <a:pt x="7123082" y="2910081"/>
                  <a:pt x="7125829" y="2913566"/>
                  <a:pt x="7131392" y="2926434"/>
                </a:cubicBezTo>
                <a:cubicBezTo>
                  <a:pt x="7131392" y="2926702"/>
                  <a:pt x="7128845" y="2926702"/>
                  <a:pt x="7126701" y="2926635"/>
                </a:cubicBezTo>
                <a:cubicBezTo>
                  <a:pt x="7130923" y="2932399"/>
                  <a:pt x="7131124" y="2937962"/>
                  <a:pt x="7131392" y="2939704"/>
                </a:cubicBezTo>
                <a:cubicBezTo>
                  <a:pt x="7132263" y="2943190"/>
                  <a:pt x="7135346" y="2946273"/>
                  <a:pt x="7136285" y="2946406"/>
                </a:cubicBezTo>
                <a:cubicBezTo>
                  <a:pt x="7139234" y="2946406"/>
                  <a:pt x="7139166" y="2951902"/>
                  <a:pt x="7144797" y="2951969"/>
                </a:cubicBezTo>
                <a:cubicBezTo>
                  <a:pt x="7144797" y="2946339"/>
                  <a:pt x="7141177" y="2945267"/>
                  <a:pt x="7138095" y="2940710"/>
                </a:cubicBezTo>
                <a:cubicBezTo>
                  <a:pt x="7138095" y="2938833"/>
                  <a:pt x="7146003" y="2940107"/>
                  <a:pt x="7146070" y="2939704"/>
                </a:cubicBezTo>
                <a:cubicBezTo>
                  <a:pt x="7144260" y="2939704"/>
                  <a:pt x="7144864" y="2943793"/>
                  <a:pt x="7144797" y="2944731"/>
                </a:cubicBezTo>
                <a:cubicBezTo>
                  <a:pt x="7147008" y="2944597"/>
                  <a:pt x="7149287" y="2944664"/>
                  <a:pt x="7151499" y="2944865"/>
                </a:cubicBezTo>
                <a:cubicBezTo>
                  <a:pt x="7151499" y="2944329"/>
                  <a:pt x="7150560" y="2939772"/>
                  <a:pt x="7150359" y="2939772"/>
                </a:cubicBezTo>
                <a:cubicBezTo>
                  <a:pt x="7154046" y="2946607"/>
                  <a:pt x="7152370" y="2942654"/>
                  <a:pt x="7158201" y="2947881"/>
                </a:cubicBezTo>
                <a:cubicBezTo>
                  <a:pt x="7156056" y="2946742"/>
                  <a:pt x="7153845" y="2946206"/>
                  <a:pt x="7151499" y="2946474"/>
                </a:cubicBezTo>
                <a:cubicBezTo>
                  <a:pt x="7157196" y="2978644"/>
                  <a:pt x="7170533" y="2966580"/>
                  <a:pt x="7194392" y="2966580"/>
                </a:cubicBezTo>
                <a:cubicBezTo>
                  <a:pt x="7188025" y="2970400"/>
                  <a:pt x="7209874" y="2962358"/>
                  <a:pt x="7210143" y="2968322"/>
                </a:cubicBezTo>
                <a:cubicBezTo>
                  <a:pt x="7205116" y="2966982"/>
                  <a:pt x="7205451" y="2996606"/>
                  <a:pt x="7205116" y="2994729"/>
                </a:cubicBezTo>
                <a:cubicBezTo>
                  <a:pt x="7205116" y="2995667"/>
                  <a:pt x="7196202" y="3006860"/>
                  <a:pt x="7193588" y="3013428"/>
                </a:cubicBezTo>
                <a:cubicBezTo>
                  <a:pt x="7169393" y="3013428"/>
                  <a:pt x="7190438" y="3009005"/>
                  <a:pt x="7178308" y="3022543"/>
                </a:cubicBezTo>
                <a:cubicBezTo>
                  <a:pt x="7173079" y="3028374"/>
                  <a:pt x="7164970" y="3047877"/>
                  <a:pt x="7164970" y="3046871"/>
                </a:cubicBezTo>
                <a:cubicBezTo>
                  <a:pt x="7157397" y="3061080"/>
                  <a:pt x="7147678" y="3070664"/>
                  <a:pt x="7136017" y="3060343"/>
                </a:cubicBezTo>
                <a:cubicBezTo>
                  <a:pt x="7135949" y="3065369"/>
                  <a:pt x="7136888" y="3067447"/>
                  <a:pt x="7132263" y="3067045"/>
                </a:cubicBezTo>
                <a:cubicBezTo>
                  <a:pt x="7136218" y="3067045"/>
                  <a:pt x="7124690" y="3055853"/>
                  <a:pt x="7124690" y="3060008"/>
                </a:cubicBezTo>
                <a:cubicBezTo>
                  <a:pt x="7122277" y="3061482"/>
                  <a:pt x="7131392" y="3047140"/>
                  <a:pt x="7131392" y="3054847"/>
                </a:cubicBezTo>
                <a:cubicBezTo>
                  <a:pt x="7153643" y="3033266"/>
                  <a:pt x="7115374" y="3025358"/>
                  <a:pt x="7104986" y="3007597"/>
                </a:cubicBezTo>
                <a:cubicBezTo>
                  <a:pt x="7107600" y="3008067"/>
                  <a:pt x="7123819" y="2986485"/>
                  <a:pt x="7124690" y="2983536"/>
                </a:cubicBezTo>
                <a:cubicBezTo>
                  <a:pt x="7128577" y="2970803"/>
                  <a:pt x="7130252" y="2972142"/>
                  <a:pt x="7124690" y="2955522"/>
                </a:cubicBezTo>
                <a:cubicBezTo>
                  <a:pt x="7120266" y="2942385"/>
                  <a:pt x="7102104" y="2927104"/>
                  <a:pt x="7091179" y="2908070"/>
                </a:cubicBezTo>
                <a:cubicBezTo>
                  <a:pt x="7091179" y="2905322"/>
                  <a:pt x="7097882" y="2906529"/>
                  <a:pt x="7097882" y="2906060"/>
                </a:cubicBezTo>
                <a:cubicBezTo>
                  <a:pt x="7093190" y="2902709"/>
                  <a:pt x="7088029" y="2895001"/>
                  <a:pt x="7084477" y="2891784"/>
                </a:cubicBezTo>
                <a:cubicBezTo>
                  <a:pt x="7084477" y="2887411"/>
                  <a:pt x="7085261" y="2885610"/>
                  <a:pt x="7086449" y="2885392"/>
                </a:cubicBezTo>
                <a:close/>
                <a:moveTo>
                  <a:pt x="2013856" y="2848370"/>
                </a:moveTo>
                <a:cubicBezTo>
                  <a:pt x="2016804" y="2848253"/>
                  <a:pt x="2019753" y="2848354"/>
                  <a:pt x="2019753" y="2849023"/>
                </a:cubicBezTo>
                <a:cubicBezTo>
                  <a:pt x="2018346" y="2852241"/>
                  <a:pt x="2017944" y="2855324"/>
                  <a:pt x="2012850" y="2851972"/>
                </a:cubicBezTo>
                <a:cubicBezTo>
                  <a:pt x="2012850" y="2852375"/>
                  <a:pt x="2012716" y="2852710"/>
                  <a:pt x="2012314" y="2852978"/>
                </a:cubicBezTo>
                <a:cubicBezTo>
                  <a:pt x="2012247" y="2852643"/>
                  <a:pt x="2021764" y="2858339"/>
                  <a:pt x="2016067" y="2858339"/>
                </a:cubicBezTo>
                <a:cubicBezTo>
                  <a:pt x="2008024" y="2857267"/>
                  <a:pt x="2011979" y="2853112"/>
                  <a:pt x="2007958" y="2849023"/>
                </a:cubicBezTo>
                <a:cubicBezTo>
                  <a:pt x="2007958" y="2848823"/>
                  <a:pt x="2010906" y="2848488"/>
                  <a:pt x="2013856" y="2848370"/>
                </a:cubicBezTo>
                <a:close/>
                <a:moveTo>
                  <a:pt x="2015463" y="2837832"/>
                </a:moveTo>
                <a:cubicBezTo>
                  <a:pt x="2016133" y="2840982"/>
                  <a:pt x="2016133" y="2840445"/>
                  <a:pt x="2017205" y="2843930"/>
                </a:cubicBezTo>
                <a:cubicBezTo>
                  <a:pt x="2017205" y="2850699"/>
                  <a:pt x="2006214" y="2842523"/>
                  <a:pt x="2008828" y="2841920"/>
                </a:cubicBezTo>
                <a:cubicBezTo>
                  <a:pt x="2008828" y="2842590"/>
                  <a:pt x="2015463" y="2833743"/>
                  <a:pt x="2015463" y="2837832"/>
                </a:cubicBezTo>
                <a:close/>
                <a:moveTo>
                  <a:pt x="5871589" y="2684956"/>
                </a:moveTo>
                <a:cubicBezTo>
                  <a:pt x="5870382" y="2699567"/>
                  <a:pt x="5876750" y="2683683"/>
                  <a:pt x="5871589" y="2684956"/>
                </a:cubicBezTo>
                <a:close/>
                <a:moveTo>
                  <a:pt x="2574063" y="2626596"/>
                </a:moveTo>
                <a:cubicBezTo>
                  <a:pt x="2575518" y="2625060"/>
                  <a:pt x="2573156" y="2631205"/>
                  <a:pt x="2572603" y="2631205"/>
                </a:cubicBezTo>
                <a:lnTo>
                  <a:pt x="2571128" y="2631205"/>
                </a:lnTo>
                <a:cubicBezTo>
                  <a:pt x="2572670" y="2628474"/>
                  <a:pt x="2573579" y="2627108"/>
                  <a:pt x="2574063" y="2626596"/>
                </a:cubicBezTo>
                <a:close/>
                <a:moveTo>
                  <a:pt x="4498922" y="2377127"/>
                </a:moveTo>
                <a:lnTo>
                  <a:pt x="4499009" y="2377606"/>
                </a:lnTo>
                <a:lnTo>
                  <a:pt x="4498762" y="2377338"/>
                </a:lnTo>
                <a:close/>
                <a:moveTo>
                  <a:pt x="4498318" y="2376859"/>
                </a:moveTo>
                <a:lnTo>
                  <a:pt x="4498762" y="2377338"/>
                </a:lnTo>
                <a:lnTo>
                  <a:pt x="4497447" y="2379072"/>
                </a:lnTo>
                <a:cubicBezTo>
                  <a:pt x="4497447" y="2377932"/>
                  <a:pt x="4497782" y="2377262"/>
                  <a:pt x="4498251" y="2376926"/>
                </a:cubicBezTo>
                <a:cubicBezTo>
                  <a:pt x="4498184" y="2376926"/>
                  <a:pt x="4498184" y="2376926"/>
                  <a:pt x="4498118" y="2376926"/>
                </a:cubicBezTo>
                <a:cubicBezTo>
                  <a:pt x="4498251" y="2376859"/>
                  <a:pt x="4498251" y="2376859"/>
                  <a:pt x="4498318" y="2376859"/>
                </a:cubicBezTo>
                <a:close/>
                <a:moveTo>
                  <a:pt x="4517151" y="2358495"/>
                </a:moveTo>
                <a:cubicBezTo>
                  <a:pt x="4522110" y="2358495"/>
                  <a:pt x="4513464" y="2368414"/>
                  <a:pt x="4513666" y="2367878"/>
                </a:cubicBezTo>
                <a:cubicBezTo>
                  <a:pt x="4508840" y="2367878"/>
                  <a:pt x="4516280" y="2358965"/>
                  <a:pt x="4517151" y="2358495"/>
                </a:cubicBezTo>
                <a:close/>
                <a:moveTo>
                  <a:pt x="6293690" y="2342947"/>
                </a:moveTo>
                <a:cubicBezTo>
                  <a:pt x="6293690" y="2343081"/>
                  <a:pt x="6293690" y="2343215"/>
                  <a:pt x="6293690" y="2343349"/>
                </a:cubicBezTo>
                <a:lnTo>
                  <a:pt x="6296036" y="2343349"/>
                </a:lnTo>
                <a:cubicBezTo>
                  <a:pt x="6294829" y="2343349"/>
                  <a:pt x="6294093" y="2343215"/>
                  <a:pt x="6293690" y="2342947"/>
                </a:cubicBezTo>
                <a:close/>
                <a:moveTo>
                  <a:pt x="4529215" y="2336647"/>
                </a:moveTo>
                <a:cubicBezTo>
                  <a:pt x="4540006" y="2336647"/>
                  <a:pt x="4555219" y="2411710"/>
                  <a:pt x="4555688" y="2418681"/>
                </a:cubicBezTo>
                <a:cubicBezTo>
                  <a:pt x="4562525" y="2420357"/>
                  <a:pt x="4547914" y="2443814"/>
                  <a:pt x="4549054" y="2443948"/>
                </a:cubicBezTo>
                <a:cubicBezTo>
                  <a:pt x="4547914" y="2442272"/>
                  <a:pt x="4543223" y="2438184"/>
                  <a:pt x="4540206" y="2434632"/>
                </a:cubicBezTo>
                <a:cubicBezTo>
                  <a:pt x="4541011" y="2442540"/>
                  <a:pt x="4540006" y="2453666"/>
                  <a:pt x="4539871" y="2458156"/>
                </a:cubicBezTo>
                <a:cubicBezTo>
                  <a:pt x="4542016" y="2457687"/>
                  <a:pt x="4544831" y="2457285"/>
                  <a:pt x="4544764" y="2457352"/>
                </a:cubicBezTo>
                <a:cubicBezTo>
                  <a:pt x="4547579" y="2457352"/>
                  <a:pt x="4538531" y="2483357"/>
                  <a:pt x="4537727" y="2466266"/>
                </a:cubicBezTo>
                <a:cubicBezTo>
                  <a:pt x="4535582" y="2469282"/>
                  <a:pt x="4531427" y="2474509"/>
                  <a:pt x="4530958" y="2474845"/>
                </a:cubicBezTo>
                <a:cubicBezTo>
                  <a:pt x="4530958" y="2492807"/>
                  <a:pt x="4523786" y="2517470"/>
                  <a:pt x="4517553" y="2540727"/>
                </a:cubicBezTo>
                <a:cubicBezTo>
                  <a:pt x="4507902" y="2576851"/>
                  <a:pt x="4505423" y="2631004"/>
                  <a:pt x="4484043" y="2658483"/>
                </a:cubicBezTo>
                <a:cubicBezTo>
                  <a:pt x="4463803" y="2684487"/>
                  <a:pt x="4387666" y="2672557"/>
                  <a:pt x="4411258" y="2624436"/>
                </a:cubicBezTo>
                <a:cubicBezTo>
                  <a:pt x="4404556" y="2612975"/>
                  <a:pt x="4400132" y="2564519"/>
                  <a:pt x="4409984" y="2564519"/>
                </a:cubicBezTo>
                <a:cubicBezTo>
                  <a:pt x="4416954" y="2565055"/>
                  <a:pt x="4414609" y="2558219"/>
                  <a:pt x="4417021" y="2552388"/>
                </a:cubicBezTo>
                <a:cubicBezTo>
                  <a:pt x="4417021" y="2546893"/>
                  <a:pt x="4421109" y="2544346"/>
                  <a:pt x="4423723" y="2546289"/>
                </a:cubicBezTo>
                <a:cubicBezTo>
                  <a:pt x="4423723" y="2515526"/>
                  <a:pt x="4400601" y="2437246"/>
                  <a:pt x="4450599" y="2437246"/>
                </a:cubicBezTo>
                <a:cubicBezTo>
                  <a:pt x="4451135" y="2436509"/>
                  <a:pt x="4453146" y="2436374"/>
                  <a:pt x="4454888" y="2430544"/>
                </a:cubicBezTo>
                <a:cubicBezTo>
                  <a:pt x="4456698" y="2432152"/>
                  <a:pt x="4457101" y="2434431"/>
                  <a:pt x="4456027" y="2437246"/>
                </a:cubicBezTo>
                <a:cubicBezTo>
                  <a:pt x="4458575" y="2434900"/>
                  <a:pt x="4457837" y="2431415"/>
                  <a:pt x="4457435" y="2430476"/>
                </a:cubicBezTo>
                <a:cubicBezTo>
                  <a:pt x="4460987" y="2429471"/>
                  <a:pt x="4484043" y="2419686"/>
                  <a:pt x="4484043" y="2418882"/>
                </a:cubicBezTo>
                <a:cubicBezTo>
                  <a:pt x="4488332" y="2409432"/>
                  <a:pt x="4489136" y="2408493"/>
                  <a:pt x="4497447" y="2401523"/>
                </a:cubicBezTo>
                <a:cubicBezTo>
                  <a:pt x="4494699" y="2402529"/>
                  <a:pt x="4492488" y="2402127"/>
                  <a:pt x="4490745" y="2400518"/>
                </a:cubicBezTo>
                <a:cubicBezTo>
                  <a:pt x="4490443" y="2401272"/>
                  <a:pt x="4498096" y="2388831"/>
                  <a:pt x="4499765" y="2381744"/>
                </a:cubicBezTo>
                <a:lnTo>
                  <a:pt x="4499009" y="2377606"/>
                </a:lnTo>
                <a:lnTo>
                  <a:pt x="4504149" y="2383160"/>
                </a:lnTo>
                <a:cubicBezTo>
                  <a:pt x="4507701" y="2372704"/>
                  <a:pt x="4507433" y="2365533"/>
                  <a:pt x="4514739" y="2375184"/>
                </a:cubicBezTo>
                <a:cubicBezTo>
                  <a:pt x="4514202" y="2367544"/>
                  <a:pt x="4529484" y="2336379"/>
                  <a:pt x="4529215" y="2336647"/>
                </a:cubicBezTo>
                <a:close/>
                <a:moveTo>
                  <a:pt x="6454407" y="2303136"/>
                </a:moveTo>
                <a:cubicBezTo>
                  <a:pt x="6454005" y="2303002"/>
                  <a:pt x="6466940" y="2309838"/>
                  <a:pt x="6459434" y="2309838"/>
                </a:cubicBezTo>
                <a:cubicBezTo>
                  <a:pt x="6460506" y="2310173"/>
                  <a:pt x="6468013" y="2309503"/>
                  <a:pt x="6468013" y="2309704"/>
                </a:cubicBezTo>
                <a:cubicBezTo>
                  <a:pt x="6467812" y="2310442"/>
                  <a:pt x="6467477" y="2316607"/>
                  <a:pt x="6465064" y="2316607"/>
                </a:cubicBezTo>
                <a:cubicBezTo>
                  <a:pt x="6465064" y="2316742"/>
                  <a:pt x="6481417" y="2344019"/>
                  <a:pt x="6481417" y="2340400"/>
                </a:cubicBezTo>
                <a:cubicBezTo>
                  <a:pt x="6477731" y="2351660"/>
                  <a:pt x="6476927" y="2356083"/>
                  <a:pt x="6488119" y="2364996"/>
                </a:cubicBezTo>
                <a:cubicBezTo>
                  <a:pt x="6486042" y="2363724"/>
                  <a:pt x="6483830" y="2363589"/>
                  <a:pt x="6481417" y="2363992"/>
                </a:cubicBezTo>
                <a:cubicBezTo>
                  <a:pt x="6487382" y="2372905"/>
                  <a:pt x="6490197" y="2391403"/>
                  <a:pt x="6488119" y="2404807"/>
                </a:cubicBezTo>
                <a:cubicBezTo>
                  <a:pt x="6489058" y="2404807"/>
                  <a:pt x="6489996" y="2404807"/>
                  <a:pt x="6490934" y="2404807"/>
                </a:cubicBezTo>
                <a:cubicBezTo>
                  <a:pt x="6490331" y="2404807"/>
                  <a:pt x="6497167" y="2390800"/>
                  <a:pt x="6496698" y="2390800"/>
                </a:cubicBezTo>
                <a:cubicBezTo>
                  <a:pt x="6496832" y="2390934"/>
                  <a:pt x="6499915" y="2392744"/>
                  <a:pt x="6501322" y="2394285"/>
                </a:cubicBezTo>
                <a:cubicBezTo>
                  <a:pt x="6501457" y="2391001"/>
                  <a:pt x="6501457" y="2387449"/>
                  <a:pt x="6501457" y="2393213"/>
                </a:cubicBezTo>
                <a:cubicBezTo>
                  <a:pt x="6508829" y="2397837"/>
                  <a:pt x="6507220" y="2395626"/>
                  <a:pt x="6508293" y="2401322"/>
                </a:cubicBezTo>
                <a:cubicBezTo>
                  <a:pt x="6509231" y="2399379"/>
                  <a:pt x="6511376" y="2396899"/>
                  <a:pt x="6511376" y="2396899"/>
                </a:cubicBezTo>
                <a:cubicBezTo>
                  <a:pt x="6513118" y="2396899"/>
                  <a:pt x="6514593" y="2407756"/>
                  <a:pt x="6521563" y="2410303"/>
                </a:cubicBezTo>
                <a:cubicBezTo>
                  <a:pt x="6520089" y="2421294"/>
                  <a:pt x="6523105" y="2446361"/>
                  <a:pt x="6521563" y="2450248"/>
                </a:cubicBezTo>
                <a:cubicBezTo>
                  <a:pt x="6521563" y="2454873"/>
                  <a:pt x="6538922" y="2461172"/>
                  <a:pt x="6533426" y="2463920"/>
                </a:cubicBezTo>
                <a:cubicBezTo>
                  <a:pt x="6540463" y="2467539"/>
                  <a:pt x="6537447" y="2479201"/>
                  <a:pt x="6535772" y="2483490"/>
                </a:cubicBezTo>
                <a:cubicBezTo>
                  <a:pt x="6536308" y="2483423"/>
                  <a:pt x="6536978" y="2483558"/>
                  <a:pt x="6538051" y="2484026"/>
                </a:cubicBezTo>
                <a:cubicBezTo>
                  <a:pt x="6548841" y="2484026"/>
                  <a:pt x="6536107" y="2490393"/>
                  <a:pt x="6534901" y="2490728"/>
                </a:cubicBezTo>
                <a:cubicBezTo>
                  <a:pt x="6535302" y="2491935"/>
                  <a:pt x="6555007" y="2529534"/>
                  <a:pt x="6555007" y="2515593"/>
                </a:cubicBezTo>
                <a:cubicBezTo>
                  <a:pt x="6557152" y="2518141"/>
                  <a:pt x="6558224" y="2519548"/>
                  <a:pt x="6558693" y="2520285"/>
                </a:cubicBezTo>
                <a:cubicBezTo>
                  <a:pt x="6558358" y="2519280"/>
                  <a:pt x="6558358" y="2517537"/>
                  <a:pt x="6562245" y="2517537"/>
                </a:cubicBezTo>
                <a:cubicBezTo>
                  <a:pt x="6559229" y="2512376"/>
                  <a:pt x="6570556" y="2527724"/>
                  <a:pt x="6569819" y="2530606"/>
                </a:cubicBezTo>
                <a:cubicBezTo>
                  <a:pt x="6576253" y="2529266"/>
                  <a:pt x="6580944" y="2537845"/>
                  <a:pt x="6587244" y="2537778"/>
                </a:cubicBezTo>
                <a:cubicBezTo>
                  <a:pt x="6588919" y="2537778"/>
                  <a:pt x="6601922" y="2538113"/>
                  <a:pt x="6601922" y="2543407"/>
                </a:cubicBezTo>
                <a:cubicBezTo>
                  <a:pt x="6597096" y="2548568"/>
                  <a:pt x="6601453" y="2547563"/>
                  <a:pt x="6595957" y="2548903"/>
                </a:cubicBezTo>
                <a:cubicBezTo>
                  <a:pt x="6595890" y="2549707"/>
                  <a:pt x="6594214" y="2558621"/>
                  <a:pt x="6594214" y="2558890"/>
                </a:cubicBezTo>
                <a:cubicBezTo>
                  <a:pt x="6596627" y="2558755"/>
                  <a:pt x="6601922" y="2558219"/>
                  <a:pt x="6601922" y="2560029"/>
                </a:cubicBezTo>
                <a:cubicBezTo>
                  <a:pt x="6603799" y="2565592"/>
                  <a:pt x="6606881" y="2577186"/>
                  <a:pt x="6608624" y="2593003"/>
                </a:cubicBezTo>
                <a:cubicBezTo>
                  <a:pt x="6610366" y="2590925"/>
                  <a:pt x="6612579" y="2590322"/>
                  <a:pt x="6615326" y="2591260"/>
                </a:cubicBezTo>
                <a:cubicBezTo>
                  <a:pt x="6613248" y="2588379"/>
                  <a:pt x="6610701" y="2589786"/>
                  <a:pt x="6609026" y="2586704"/>
                </a:cubicBezTo>
                <a:cubicBezTo>
                  <a:pt x="6612779" y="2590524"/>
                  <a:pt x="6642738" y="2596086"/>
                  <a:pt x="6635433" y="2621688"/>
                </a:cubicBezTo>
                <a:cubicBezTo>
                  <a:pt x="6635433" y="2611769"/>
                  <a:pt x="6670820" y="2664381"/>
                  <a:pt x="6676382" y="2664917"/>
                </a:cubicBezTo>
                <a:cubicBezTo>
                  <a:pt x="6677455" y="2663107"/>
                  <a:pt x="6685766" y="2651579"/>
                  <a:pt x="6683152" y="2651579"/>
                </a:cubicBezTo>
                <a:cubicBezTo>
                  <a:pt x="6685162" y="2651513"/>
                  <a:pt x="6687106" y="2651714"/>
                  <a:pt x="6689050" y="2652250"/>
                </a:cubicBezTo>
                <a:cubicBezTo>
                  <a:pt x="6681610" y="2674501"/>
                  <a:pt x="6683084" y="2692865"/>
                  <a:pt x="6682348" y="2718601"/>
                </a:cubicBezTo>
                <a:cubicBezTo>
                  <a:pt x="6684224" y="2714245"/>
                  <a:pt x="6687441" y="2708682"/>
                  <a:pt x="6688916" y="2705666"/>
                </a:cubicBezTo>
                <a:cubicBezTo>
                  <a:pt x="6688111" y="2709486"/>
                  <a:pt x="6690927" y="2737970"/>
                  <a:pt x="6690927" y="2738707"/>
                </a:cubicBezTo>
                <a:cubicBezTo>
                  <a:pt x="6689184" y="2736161"/>
                  <a:pt x="6688581" y="2736161"/>
                  <a:pt x="6689050" y="2738841"/>
                </a:cubicBezTo>
                <a:cubicBezTo>
                  <a:pt x="6703795" y="2739110"/>
                  <a:pt x="6692066" y="2738305"/>
                  <a:pt x="6695886" y="2740919"/>
                </a:cubicBezTo>
                <a:cubicBezTo>
                  <a:pt x="6695886" y="2741656"/>
                  <a:pt x="6692334" y="2745477"/>
                  <a:pt x="6692535" y="2747956"/>
                </a:cubicBezTo>
                <a:cubicBezTo>
                  <a:pt x="6693406" y="2748224"/>
                  <a:pt x="6675043" y="2845941"/>
                  <a:pt x="6670351" y="2845941"/>
                </a:cubicBezTo>
                <a:cubicBezTo>
                  <a:pt x="6669480" y="2846277"/>
                  <a:pt x="6669010" y="2846210"/>
                  <a:pt x="6668810" y="2846076"/>
                </a:cubicBezTo>
                <a:cubicBezTo>
                  <a:pt x="6668943" y="2846344"/>
                  <a:pt x="6669077" y="2846880"/>
                  <a:pt x="6669145" y="2847952"/>
                </a:cubicBezTo>
                <a:cubicBezTo>
                  <a:pt x="6669145" y="2843193"/>
                  <a:pt x="6650647" y="2859547"/>
                  <a:pt x="6655740" y="2857134"/>
                </a:cubicBezTo>
                <a:cubicBezTo>
                  <a:pt x="6655740" y="2865311"/>
                  <a:pt x="6634427" y="2904853"/>
                  <a:pt x="6628932" y="2912226"/>
                </a:cubicBezTo>
                <a:cubicBezTo>
                  <a:pt x="6628932" y="2929986"/>
                  <a:pt x="6608959" y="2946004"/>
                  <a:pt x="6622230" y="2961151"/>
                </a:cubicBezTo>
                <a:cubicBezTo>
                  <a:pt x="6622230" y="2964904"/>
                  <a:pt x="6561843" y="2989233"/>
                  <a:pt x="6547166" y="3000023"/>
                </a:cubicBezTo>
                <a:cubicBezTo>
                  <a:pt x="6535370" y="3000023"/>
                  <a:pt x="6477999" y="2993321"/>
                  <a:pt x="6451861" y="2993321"/>
                </a:cubicBezTo>
                <a:cubicBezTo>
                  <a:pt x="6451526" y="2993120"/>
                  <a:pt x="6447035" y="2988562"/>
                  <a:pt x="6447906" y="2987088"/>
                </a:cubicBezTo>
                <a:cubicBezTo>
                  <a:pt x="6445896" y="2988362"/>
                  <a:pt x="6442210" y="2990975"/>
                  <a:pt x="6441540" y="2992383"/>
                </a:cubicBezTo>
                <a:cubicBezTo>
                  <a:pt x="6423510" y="2973349"/>
                  <a:pt x="6407828" y="2974823"/>
                  <a:pt x="6407828" y="2948752"/>
                </a:cubicBezTo>
                <a:cubicBezTo>
                  <a:pt x="6408096" y="2949288"/>
                  <a:pt x="6382427" y="2918592"/>
                  <a:pt x="6371971" y="2916448"/>
                </a:cubicBezTo>
                <a:cubicBezTo>
                  <a:pt x="6372642" y="2915510"/>
                  <a:pt x="6373245" y="2914705"/>
                  <a:pt x="6374317" y="2914169"/>
                </a:cubicBezTo>
                <a:cubicBezTo>
                  <a:pt x="6374317" y="2910349"/>
                  <a:pt x="6374317" y="2903178"/>
                  <a:pt x="6374317" y="2897883"/>
                </a:cubicBezTo>
                <a:cubicBezTo>
                  <a:pt x="6375322" y="2902440"/>
                  <a:pt x="6374317" y="2891583"/>
                  <a:pt x="6374317" y="2889773"/>
                </a:cubicBezTo>
                <a:cubicBezTo>
                  <a:pt x="6374384" y="2889773"/>
                  <a:pt x="6367615" y="2888634"/>
                  <a:pt x="6367615" y="2888634"/>
                </a:cubicBezTo>
                <a:cubicBezTo>
                  <a:pt x="6367682" y="2907735"/>
                  <a:pt x="6367079" y="2913432"/>
                  <a:pt x="6354211" y="2906127"/>
                </a:cubicBezTo>
                <a:cubicBezTo>
                  <a:pt x="6349988" y="2910684"/>
                  <a:pt x="6348178" y="2913700"/>
                  <a:pt x="6344023" y="2919531"/>
                </a:cubicBezTo>
                <a:cubicBezTo>
                  <a:pt x="6332228" y="2919531"/>
                  <a:pt x="6354211" y="2891918"/>
                  <a:pt x="6354211" y="2900899"/>
                </a:cubicBezTo>
                <a:cubicBezTo>
                  <a:pt x="6353943" y="2899491"/>
                  <a:pt x="6354144" y="2892722"/>
                  <a:pt x="6355819" y="2892722"/>
                </a:cubicBezTo>
                <a:cubicBezTo>
                  <a:pt x="6354009" y="2889975"/>
                  <a:pt x="6356623" y="2889505"/>
                  <a:pt x="6356690" y="2879318"/>
                </a:cubicBezTo>
                <a:cubicBezTo>
                  <a:pt x="6353741" y="2879318"/>
                  <a:pt x="6355685" y="2883406"/>
                  <a:pt x="6354479" y="2880189"/>
                </a:cubicBezTo>
                <a:cubicBezTo>
                  <a:pt x="6355685" y="2880927"/>
                  <a:pt x="6361381" y="2871812"/>
                  <a:pt x="6363795" y="2867790"/>
                </a:cubicBezTo>
                <a:cubicBezTo>
                  <a:pt x="6362789" y="2867656"/>
                  <a:pt x="6361918" y="2867187"/>
                  <a:pt x="6361114" y="2866450"/>
                </a:cubicBezTo>
                <a:cubicBezTo>
                  <a:pt x="6349653" y="2877039"/>
                  <a:pt x="6327268" y="2886423"/>
                  <a:pt x="6327402" y="2899156"/>
                </a:cubicBezTo>
                <a:cubicBezTo>
                  <a:pt x="6328944" y="2899358"/>
                  <a:pt x="6334037" y="2900966"/>
                  <a:pt x="6334037" y="2904049"/>
                </a:cubicBezTo>
                <a:cubicBezTo>
                  <a:pt x="6333501" y="2904853"/>
                  <a:pt x="6327938" y="2908204"/>
                  <a:pt x="6327805" y="2906260"/>
                </a:cubicBezTo>
                <a:cubicBezTo>
                  <a:pt x="6320834" y="2906260"/>
                  <a:pt x="6320633" y="2907333"/>
                  <a:pt x="6320633" y="2904049"/>
                </a:cubicBezTo>
                <a:cubicBezTo>
                  <a:pt x="6320566" y="2904049"/>
                  <a:pt x="6320633" y="2906260"/>
                  <a:pt x="6320633" y="2906260"/>
                </a:cubicBezTo>
                <a:cubicBezTo>
                  <a:pt x="6321839" y="2906730"/>
                  <a:pt x="6311049" y="2900162"/>
                  <a:pt x="6308033" y="2899090"/>
                </a:cubicBezTo>
                <a:cubicBezTo>
                  <a:pt x="6307832" y="2899290"/>
                  <a:pt x="6307631" y="2899558"/>
                  <a:pt x="6307631" y="2899558"/>
                </a:cubicBezTo>
                <a:cubicBezTo>
                  <a:pt x="6301531" y="2899558"/>
                  <a:pt x="6311317" y="2888902"/>
                  <a:pt x="6313462" y="2889237"/>
                </a:cubicBezTo>
                <a:cubicBezTo>
                  <a:pt x="6308703" y="2883071"/>
                  <a:pt x="6302604" y="2870337"/>
                  <a:pt x="6300459" y="2867455"/>
                </a:cubicBezTo>
                <a:cubicBezTo>
                  <a:pt x="6300459" y="2866383"/>
                  <a:pt x="6290406" y="2856330"/>
                  <a:pt x="6287725" y="2859010"/>
                </a:cubicBezTo>
                <a:cubicBezTo>
                  <a:pt x="6287658" y="2858809"/>
                  <a:pt x="6287189" y="2858944"/>
                  <a:pt x="6285982" y="2859345"/>
                </a:cubicBezTo>
                <a:cubicBezTo>
                  <a:pt x="6287189" y="2859345"/>
                  <a:pt x="6287122" y="2848690"/>
                  <a:pt x="6287055" y="2846344"/>
                </a:cubicBezTo>
                <a:cubicBezTo>
                  <a:pt x="6286653" y="2846142"/>
                  <a:pt x="6286586" y="2846009"/>
                  <a:pt x="6286988" y="2845941"/>
                </a:cubicBezTo>
                <a:cubicBezTo>
                  <a:pt x="6286988" y="2845941"/>
                  <a:pt x="6286988" y="2845874"/>
                  <a:pt x="6286988" y="2845874"/>
                </a:cubicBezTo>
                <a:cubicBezTo>
                  <a:pt x="6286988" y="2845941"/>
                  <a:pt x="6287055" y="2845941"/>
                  <a:pt x="6287055" y="2845941"/>
                </a:cubicBezTo>
                <a:cubicBezTo>
                  <a:pt x="6287189" y="2845874"/>
                  <a:pt x="6287189" y="2845874"/>
                  <a:pt x="6287390" y="2845874"/>
                </a:cubicBezTo>
                <a:cubicBezTo>
                  <a:pt x="6276063" y="2840043"/>
                  <a:pt x="6265809" y="2836759"/>
                  <a:pt x="6253947" y="2832470"/>
                </a:cubicBezTo>
                <a:cubicBezTo>
                  <a:pt x="6215342" y="2818463"/>
                  <a:pt x="6077010" y="2830728"/>
                  <a:pt x="6072452" y="2880524"/>
                </a:cubicBezTo>
                <a:cubicBezTo>
                  <a:pt x="6072452" y="2887494"/>
                  <a:pt x="6046448" y="2879385"/>
                  <a:pt x="6054423" y="2879385"/>
                </a:cubicBezTo>
                <a:cubicBezTo>
                  <a:pt x="6056032" y="2878514"/>
                  <a:pt x="6039880" y="2882803"/>
                  <a:pt x="6037132" y="2884948"/>
                </a:cubicBezTo>
                <a:cubicBezTo>
                  <a:pt x="6026006" y="2880860"/>
                  <a:pt x="5985324" y="2872281"/>
                  <a:pt x="5985324" y="2884747"/>
                </a:cubicBezTo>
                <a:cubicBezTo>
                  <a:pt x="5985458" y="2884345"/>
                  <a:pt x="5985928" y="2892856"/>
                  <a:pt x="5987067" y="2892856"/>
                </a:cubicBezTo>
                <a:cubicBezTo>
                  <a:pt x="5972993" y="2891985"/>
                  <a:pt x="5973797" y="2899558"/>
                  <a:pt x="5963542" y="2899558"/>
                </a:cubicBezTo>
                <a:cubicBezTo>
                  <a:pt x="5961197" y="2901636"/>
                  <a:pt x="5956773" y="2907601"/>
                  <a:pt x="5952149" y="2911756"/>
                </a:cubicBezTo>
                <a:cubicBezTo>
                  <a:pt x="5951076" y="2909745"/>
                  <a:pt x="5944642" y="2905925"/>
                  <a:pt x="5945112" y="2906260"/>
                </a:cubicBezTo>
                <a:cubicBezTo>
                  <a:pt x="5944777" y="2908606"/>
                  <a:pt x="5945245" y="2910885"/>
                  <a:pt x="5946452" y="2912962"/>
                </a:cubicBezTo>
                <a:cubicBezTo>
                  <a:pt x="5936197" y="2907601"/>
                  <a:pt x="5904094" y="2892924"/>
                  <a:pt x="5897862" y="2892856"/>
                </a:cubicBezTo>
                <a:cubicBezTo>
                  <a:pt x="5895583" y="2889237"/>
                  <a:pt x="5881307" y="2866115"/>
                  <a:pt x="5891226" y="2866115"/>
                </a:cubicBezTo>
                <a:cubicBezTo>
                  <a:pt x="5893036" y="2867053"/>
                  <a:pt x="5900676" y="2873353"/>
                  <a:pt x="5897862" y="2872884"/>
                </a:cubicBezTo>
                <a:cubicBezTo>
                  <a:pt x="5917499" y="2872884"/>
                  <a:pt x="5898465" y="2822082"/>
                  <a:pt x="5898263" y="2820741"/>
                </a:cubicBezTo>
                <a:cubicBezTo>
                  <a:pt x="5893773" y="2794134"/>
                  <a:pt x="5886869" y="2768867"/>
                  <a:pt x="5878157" y="2745610"/>
                </a:cubicBezTo>
                <a:cubicBezTo>
                  <a:pt x="5868841" y="2720813"/>
                  <a:pt x="5847059" y="2692932"/>
                  <a:pt x="5844646" y="2672826"/>
                </a:cubicBezTo>
                <a:lnTo>
                  <a:pt x="5851348" y="2672826"/>
                </a:lnTo>
                <a:cubicBezTo>
                  <a:pt x="5854767" y="2679528"/>
                  <a:pt x="5853225" y="2679796"/>
                  <a:pt x="5858051" y="2685694"/>
                </a:cubicBezTo>
                <a:cubicBezTo>
                  <a:pt x="5858922" y="2684621"/>
                  <a:pt x="5856241" y="2671619"/>
                  <a:pt x="5859324" y="2671619"/>
                </a:cubicBezTo>
                <a:cubicBezTo>
                  <a:pt x="5859592" y="2671887"/>
                  <a:pt x="5871053" y="2674970"/>
                  <a:pt x="5864485" y="2678321"/>
                </a:cubicBezTo>
                <a:cubicBezTo>
                  <a:pt x="5865423" y="2678321"/>
                  <a:pt x="5871455" y="2678589"/>
                  <a:pt x="5871455" y="2677718"/>
                </a:cubicBezTo>
                <a:cubicBezTo>
                  <a:pt x="5871455" y="2677450"/>
                  <a:pt x="5871388" y="2674702"/>
                  <a:pt x="5871455" y="2674702"/>
                </a:cubicBezTo>
                <a:cubicBezTo>
                  <a:pt x="5849941" y="2674300"/>
                  <a:pt x="5859190" y="2590657"/>
                  <a:pt x="5870181" y="2584223"/>
                </a:cubicBezTo>
                <a:cubicBezTo>
                  <a:pt x="5869310" y="2582682"/>
                  <a:pt x="5869176" y="2577856"/>
                  <a:pt x="5871388" y="2577856"/>
                </a:cubicBezTo>
                <a:cubicBezTo>
                  <a:pt x="5871455" y="2577990"/>
                  <a:pt x="5875208" y="2577722"/>
                  <a:pt x="5874873" y="2577856"/>
                </a:cubicBezTo>
                <a:cubicBezTo>
                  <a:pt x="5884725" y="2577856"/>
                  <a:pt x="5874136" y="2590188"/>
                  <a:pt x="5871857" y="2591931"/>
                </a:cubicBezTo>
                <a:cubicBezTo>
                  <a:pt x="5873198" y="2592400"/>
                  <a:pt x="5877889" y="2595751"/>
                  <a:pt x="5878157" y="2597962"/>
                </a:cubicBezTo>
                <a:cubicBezTo>
                  <a:pt x="5880704" y="2577521"/>
                  <a:pt x="5892767" y="2572026"/>
                  <a:pt x="5905904" y="2565056"/>
                </a:cubicBezTo>
                <a:cubicBezTo>
                  <a:pt x="5898800" y="2561570"/>
                  <a:pt x="5910595" y="2559962"/>
                  <a:pt x="5912271" y="2560096"/>
                </a:cubicBezTo>
                <a:cubicBezTo>
                  <a:pt x="5913411" y="2558822"/>
                  <a:pt x="5922525" y="2555337"/>
                  <a:pt x="5925005" y="2555270"/>
                </a:cubicBezTo>
                <a:cubicBezTo>
                  <a:pt x="5925340" y="2555471"/>
                  <a:pt x="5921051" y="2552053"/>
                  <a:pt x="5918839" y="2549775"/>
                </a:cubicBezTo>
                <a:cubicBezTo>
                  <a:pt x="5920113" y="2549841"/>
                  <a:pt x="5923195" y="2547898"/>
                  <a:pt x="5925139" y="2546826"/>
                </a:cubicBezTo>
                <a:cubicBezTo>
                  <a:pt x="5926144" y="2537107"/>
                  <a:pt x="5937069" y="2551048"/>
                  <a:pt x="5931640" y="2551048"/>
                </a:cubicBezTo>
                <a:cubicBezTo>
                  <a:pt x="5952953" y="2551048"/>
                  <a:pt x="5970848" y="2546691"/>
                  <a:pt x="5993836" y="2537643"/>
                </a:cubicBezTo>
                <a:cubicBezTo>
                  <a:pt x="6019639" y="2527524"/>
                  <a:pt x="6021181" y="2505071"/>
                  <a:pt x="6041689" y="2490327"/>
                </a:cubicBezTo>
                <a:cubicBezTo>
                  <a:pt x="6028754" y="2493209"/>
                  <a:pt x="6051743" y="2449913"/>
                  <a:pt x="6052413" y="2449310"/>
                </a:cubicBezTo>
                <a:cubicBezTo>
                  <a:pt x="6052413" y="2459162"/>
                  <a:pt x="6066688" y="2440530"/>
                  <a:pt x="6063270" y="2443813"/>
                </a:cubicBezTo>
                <a:cubicBezTo>
                  <a:pt x="6055227" y="2443813"/>
                  <a:pt x="6059986" y="2437111"/>
                  <a:pt x="6065951" y="2437111"/>
                </a:cubicBezTo>
                <a:lnTo>
                  <a:pt x="6070790" y="2437444"/>
                </a:lnTo>
                <a:lnTo>
                  <a:pt x="6070844" y="2437447"/>
                </a:lnTo>
                <a:cubicBezTo>
                  <a:pt x="6070106" y="2439524"/>
                  <a:pt x="6070040" y="2443813"/>
                  <a:pt x="6071179" y="2443813"/>
                </a:cubicBezTo>
                <a:cubicBezTo>
                  <a:pt x="6082975" y="2448371"/>
                  <a:pt x="6077345" y="2440329"/>
                  <a:pt x="6083578" y="2450516"/>
                </a:cubicBezTo>
                <a:cubicBezTo>
                  <a:pt x="6094101" y="2450516"/>
                  <a:pt x="6082372" y="2428868"/>
                  <a:pt x="6079623" y="2423707"/>
                </a:cubicBezTo>
                <a:cubicBezTo>
                  <a:pt x="6079489" y="2423707"/>
                  <a:pt x="6079423" y="2423707"/>
                  <a:pt x="6079221" y="2423707"/>
                </a:cubicBezTo>
                <a:cubicBezTo>
                  <a:pt x="6079356" y="2423707"/>
                  <a:pt x="6079423" y="2423640"/>
                  <a:pt x="6079556" y="2423640"/>
                </a:cubicBezTo>
                <a:cubicBezTo>
                  <a:pt x="6079087" y="2422769"/>
                  <a:pt x="6078886" y="2422367"/>
                  <a:pt x="6079221" y="2422836"/>
                </a:cubicBezTo>
                <a:cubicBezTo>
                  <a:pt x="6079825" y="2423037"/>
                  <a:pt x="6080294" y="2423238"/>
                  <a:pt x="6080629" y="2423372"/>
                </a:cubicBezTo>
                <a:cubicBezTo>
                  <a:pt x="6091084" y="2420223"/>
                  <a:pt x="6083176" y="2414860"/>
                  <a:pt x="6092224" y="2423037"/>
                </a:cubicBezTo>
                <a:cubicBezTo>
                  <a:pt x="6091285" y="2420021"/>
                  <a:pt x="6096580" y="2408695"/>
                  <a:pt x="6099328" y="2408896"/>
                </a:cubicBezTo>
                <a:cubicBezTo>
                  <a:pt x="6099060" y="2406483"/>
                  <a:pt x="6099127" y="2403534"/>
                  <a:pt x="6099328" y="2402528"/>
                </a:cubicBezTo>
                <a:cubicBezTo>
                  <a:pt x="6099328" y="2403668"/>
                  <a:pt x="6107236" y="2404204"/>
                  <a:pt x="6109046" y="2403735"/>
                </a:cubicBezTo>
                <a:cubicBezTo>
                  <a:pt x="6108778" y="2396631"/>
                  <a:pt x="6116753" y="2385907"/>
                  <a:pt x="6118898" y="2392274"/>
                </a:cubicBezTo>
                <a:cubicBezTo>
                  <a:pt x="6119434" y="2389862"/>
                  <a:pt x="6122584" y="2390331"/>
                  <a:pt x="6127276" y="2390331"/>
                </a:cubicBezTo>
                <a:cubicBezTo>
                  <a:pt x="6145975" y="2366471"/>
                  <a:pt x="6160251" y="2414124"/>
                  <a:pt x="6166081" y="2412649"/>
                </a:cubicBezTo>
                <a:cubicBezTo>
                  <a:pt x="6166484" y="2408091"/>
                  <a:pt x="6193091" y="2410303"/>
                  <a:pt x="6191952" y="2410437"/>
                </a:cubicBezTo>
                <a:cubicBezTo>
                  <a:pt x="6192890" y="2409298"/>
                  <a:pt x="6193292" y="2408024"/>
                  <a:pt x="6193158" y="2406684"/>
                </a:cubicBezTo>
                <a:cubicBezTo>
                  <a:pt x="6193158" y="2408494"/>
                  <a:pt x="6176000" y="2390331"/>
                  <a:pt x="6193493" y="2390331"/>
                </a:cubicBezTo>
                <a:cubicBezTo>
                  <a:pt x="6198453" y="2382891"/>
                  <a:pt x="6196643" y="2377731"/>
                  <a:pt x="6203613" y="2375653"/>
                </a:cubicBezTo>
                <a:cubicBezTo>
                  <a:pt x="6202005" y="2373173"/>
                  <a:pt x="6199324" y="2368348"/>
                  <a:pt x="6199793" y="2368951"/>
                </a:cubicBezTo>
                <a:cubicBezTo>
                  <a:pt x="6199793" y="2365533"/>
                  <a:pt x="6215811" y="2353067"/>
                  <a:pt x="6221106" y="2350252"/>
                </a:cubicBezTo>
                <a:cubicBezTo>
                  <a:pt x="6220168" y="2350252"/>
                  <a:pt x="6218559" y="2343617"/>
                  <a:pt x="6221374" y="2343617"/>
                </a:cubicBezTo>
                <a:cubicBezTo>
                  <a:pt x="6224189" y="2344555"/>
                  <a:pt x="6199793" y="2329609"/>
                  <a:pt x="6199793" y="2338657"/>
                </a:cubicBezTo>
                <a:cubicBezTo>
                  <a:pt x="6199793" y="2331821"/>
                  <a:pt x="6205892" y="2332491"/>
                  <a:pt x="6206495" y="2331955"/>
                </a:cubicBezTo>
                <a:cubicBezTo>
                  <a:pt x="6206495" y="2327867"/>
                  <a:pt x="6206562" y="2324516"/>
                  <a:pt x="6206495" y="2324516"/>
                </a:cubicBezTo>
                <a:lnTo>
                  <a:pt x="6233304" y="2324516"/>
                </a:lnTo>
                <a:cubicBezTo>
                  <a:pt x="6232567" y="2324516"/>
                  <a:pt x="6232901" y="2332759"/>
                  <a:pt x="6233236" y="2336915"/>
                </a:cubicBezTo>
                <a:cubicBezTo>
                  <a:pt x="6230221" y="2337317"/>
                  <a:pt x="6218559" y="2343416"/>
                  <a:pt x="6225194" y="2343416"/>
                </a:cubicBezTo>
                <a:cubicBezTo>
                  <a:pt x="6222849" y="2342076"/>
                  <a:pt x="6241548" y="2350118"/>
                  <a:pt x="6231762" y="2350118"/>
                </a:cubicBezTo>
                <a:cubicBezTo>
                  <a:pt x="6240944" y="2350587"/>
                  <a:pt x="6235582" y="2345762"/>
                  <a:pt x="6241816" y="2343416"/>
                </a:cubicBezTo>
                <a:cubicBezTo>
                  <a:pt x="6242486" y="2345627"/>
                  <a:pt x="6242821" y="2347839"/>
                  <a:pt x="6242955" y="2350118"/>
                </a:cubicBezTo>
                <a:cubicBezTo>
                  <a:pt x="6248987" y="2345694"/>
                  <a:pt x="6244832" y="2343416"/>
                  <a:pt x="6253947" y="2343416"/>
                </a:cubicBezTo>
                <a:cubicBezTo>
                  <a:pt x="6252874" y="2341137"/>
                  <a:pt x="6254013" y="2338121"/>
                  <a:pt x="6254818" y="2336714"/>
                </a:cubicBezTo>
                <a:cubicBezTo>
                  <a:pt x="6253008" y="2336714"/>
                  <a:pt x="6253008" y="2338121"/>
                  <a:pt x="6253410" y="2334167"/>
                </a:cubicBezTo>
                <a:cubicBezTo>
                  <a:pt x="6253410" y="2335910"/>
                  <a:pt x="6246038" y="2336848"/>
                  <a:pt x="6245301" y="2336714"/>
                </a:cubicBezTo>
                <a:cubicBezTo>
                  <a:pt x="6251266" y="2336714"/>
                  <a:pt x="6238599" y="2330012"/>
                  <a:pt x="6238398" y="2330012"/>
                </a:cubicBezTo>
                <a:cubicBezTo>
                  <a:pt x="6239939" y="2330012"/>
                  <a:pt x="6240944" y="2323310"/>
                  <a:pt x="6239269" y="2323310"/>
                </a:cubicBezTo>
                <a:cubicBezTo>
                  <a:pt x="6239067" y="2323511"/>
                  <a:pt x="6260179" y="2311379"/>
                  <a:pt x="6260179" y="2316876"/>
                </a:cubicBezTo>
                <a:cubicBezTo>
                  <a:pt x="6260113" y="2316674"/>
                  <a:pt x="6260045" y="2321634"/>
                  <a:pt x="6259375" y="2323310"/>
                </a:cubicBezTo>
                <a:cubicBezTo>
                  <a:pt x="6264670" y="2323578"/>
                  <a:pt x="6265206" y="2325454"/>
                  <a:pt x="6266882" y="2333229"/>
                </a:cubicBezTo>
                <a:cubicBezTo>
                  <a:pt x="6266882" y="2334770"/>
                  <a:pt x="6272378" y="2331687"/>
                  <a:pt x="6273718" y="2330012"/>
                </a:cubicBezTo>
                <a:cubicBezTo>
                  <a:pt x="6274924" y="2339395"/>
                  <a:pt x="6279884" y="2336245"/>
                  <a:pt x="6286787" y="2336647"/>
                </a:cubicBezTo>
                <a:cubicBezTo>
                  <a:pt x="6290741" y="2336647"/>
                  <a:pt x="6293154" y="2337451"/>
                  <a:pt x="6293623" y="2341338"/>
                </a:cubicBezTo>
                <a:cubicBezTo>
                  <a:pt x="6295365" y="2338859"/>
                  <a:pt x="6302403" y="2335239"/>
                  <a:pt x="6301465" y="2336647"/>
                </a:cubicBezTo>
                <a:cubicBezTo>
                  <a:pt x="6295433" y="2336647"/>
                  <a:pt x="6308234" y="2345694"/>
                  <a:pt x="6307094" y="2345359"/>
                </a:cubicBezTo>
                <a:cubicBezTo>
                  <a:pt x="6307094" y="2345158"/>
                  <a:pt x="6321370" y="2336647"/>
                  <a:pt x="6323046" y="2336647"/>
                </a:cubicBezTo>
                <a:cubicBezTo>
                  <a:pt x="6325794" y="2334368"/>
                  <a:pt x="6337053" y="2325588"/>
                  <a:pt x="6340002" y="2323645"/>
                </a:cubicBezTo>
                <a:cubicBezTo>
                  <a:pt x="6338394" y="2323779"/>
                  <a:pt x="6347307" y="2305817"/>
                  <a:pt x="6347307" y="2317881"/>
                </a:cubicBezTo>
                <a:cubicBezTo>
                  <a:pt x="6341275" y="2325722"/>
                  <a:pt x="6333568" y="2335575"/>
                  <a:pt x="6328541" y="2341003"/>
                </a:cubicBezTo>
                <a:cubicBezTo>
                  <a:pt x="6331490" y="2338054"/>
                  <a:pt x="6338862" y="2332358"/>
                  <a:pt x="6340605" y="2344690"/>
                </a:cubicBezTo>
                <a:cubicBezTo>
                  <a:pt x="6340940" y="2344488"/>
                  <a:pt x="6343487" y="2344287"/>
                  <a:pt x="6345364" y="2344153"/>
                </a:cubicBezTo>
                <a:cubicBezTo>
                  <a:pt x="6345229" y="2360238"/>
                  <a:pt x="6342951" y="2364728"/>
                  <a:pt x="6333300" y="2378066"/>
                </a:cubicBezTo>
                <a:cubicBezTo>
                  <a:pt x="6333233" y="2378066"/>
                  <a:pt x="6333166" y="2378066"/>
                  <a:pt x="6333166" y="2378066"/>
                </a:cubicBezTo>
                <a:cubicBezTo>
                  <a:pt x="6334171" y="2378066"/>
                  <a:pt x="6333903" y="2383763"/>
                  <a:pt x="6333903" y="2384701"/>
                </a:cubicBezTo>
                <a:cubicBezTo>
                  <a:pt x="6333903" y="2387047"/>
                  <a:pt x="6340069" y="2381685"/>
                  <a:pt x="6341343" y="2378669"/>
                </a:cubicBezTo>
                <a:cubicBezTo>
                  <a:pt x="6344493" y="2385036"/>
                  <a:pt x="6352133" y="2403668"/>
                  <a:pt x="6346369" y="2403668"/>
                </a:cubicBezTo>
                <a:cubicBezTo>
                  <a:pt x="6343353" y="2400652"/>
                  <a:pt x="6336517" y="2399245"/>
                  <a:pt x="6332563" y="2396966"/>
                </a:cubicBezTo>
                <a:cubicBezTo>
                  <a:pt x="6333367" y="2396966"/>
                  <a:pt x="6334908" y="2392542"/>
                  <a:pt x="6333903" y="2390264"/>
                </a:cubicBezTo>
                <a:cubicBezTo>
                  <a:pt x="6338460" y="2387985"/>
                  <a:pt x="6327201" y="2391805"/>
                  <a:pt x="6327201" y="2389325"/>
                </a:cubicBezTo>
                <a:cubicBezTo>
                  <a:pt x="6325458" y="2391671"/>
                  <a:pt x="6313797" y="2412046"/>
                  <a:pt x="6313797" y="2410705"/>
                </a:cubicBezTo>
                <a:cubicBezTo>
                  <a:pt x="6315874" y="2412917"/>
                  <a:pt x="6335310" y="2430477"/>
                  <a:pt x="6334573" y="2430477"/>
                </a:cubicBezTo>
                <a:cubicBezTo>
                  <a:pt x="6336048" y="2428667"/>
                  <a:pt x="6336651" y="2427528"/>
                  <a:pt x="6336852" y="2426857"/>
                </a:cubicBezTo>
                <a:cubicBezTo>
                  <a:pt x="6337120" y="2427662"/>
                  <a:pt x="6337924" y="2428935"/>
                  <a:pt x="6340672" y="2430477"/>
                </a:cubicBezTo>
                <a:cubicBezTo>
                  <a:pt x="6342884" y="2429471"/>
                  <a:pt x="6344693" y="2426456"/>
                  <a:pt x="6346034" y="2424445"/>
                </a:cubicBezTo>
                <a:cubicBezTo>
                  <a:pt x="6347307" y="2427125"/>
                  <a:pt x="6361046" y="2437179"/>
                  <a:pt x="6350659" y="2437179"/>
                </a:cubicBezTo>
                <a:cubicBezTo>
                  <a:pt x="6361248" y="2446897"/>
                  <a:pt x="6371837" y="2455207"/>
                  <a:pt x="6388459" y="2457285"/>
                </a:cubicBezTo>
                <a:cubicBezTo>
                  <a:pt x="6392882" y="2453532"/>
                  <a:pt x="6407693" y="2443345"/>
                  <a:pt x="6407693" y="2450382"/>
                </a:cubicBezTo>
                <a:cubicBezTo>
                  <a:pt x="6404946" y="2451924"/>
                  <a:pt x="6394692" y="2463987"/>
                  <a:pt x="6392212" y="2463987"/>
                </a:cubicBezTo>
                <a:cubicBezTo>
                  <a:pt x="6393418" y="2465864"/>
                  <a:pt x="6395697" y="2464724"/>
                  <a:pt x="6393753" y="2470690"/>
                </a:cubicBezTo>
                <a:cubicBezTo>
                  <a:pt x="6401594" y="2470690"/>
                  <a:pt x="6406018" y="2479000"/>
                  <a:pt x="6411782" y="2484094"/>
                </a:cubicBezTo>
                <a:cubicBezTo>
                  <a:pt x="6411849" y="2478933"/>
                  <a:pt x="6437250" y="2443077"/>
                  <a:pt x="6439529" y="2428064"/>
                </a:cubicBezTo>
                <a:cubicBezTo>
                  <a:pt x="6442746" y="2406818"/>
                  <a:pt x="6436379" y="2373173"/>
                  <a:pt x="6447906" y="2357691"/>
                </a:cubicBezTo>
                <a:cubicBezTo>
                  <a:pt x="6447906" y="2362115"/>
                  <a:pt x="6449850" y="2303136"/>
                  <a:pt x="6454407" y="2303136"/>
                </a:cubicBezTo>
                <a:close/>
                <a:moveTo>
                  <a:pt x="5974474" y="2276067"/>
                </a:moveTo>
                <a:cubicBezTo>
                  <a:pt x="5976126" y="2274116"/>
                  <a:pt x="5980666" y="2273865"/>
                  <a:pt x="5989681" y="2276663"/>
                </a:cubicBezTo>
                <a:cubicBezTo>
                  <a:pt x="6004694" y="2281354"/>
                  <a:pt x="6026878" y="2297439"/>
                  <a:pt x="5994841" y="2303068"/>
                </a:cubicBezTo>
                <a:cubicBezTo>
                  <a:pt x="5990569" y="2303068"/>
                  <a:pt x="5969520" y="2281919"/>
                  <a:pt x="5974474" y="2276067"/>
                </a:cubicBezTo>
                <a:close/>
                <a:moveTo>
                  <a:pt x="6146846" y="2249452"/>
                </a:moveTo>
                <a:cubicBezTo>
                  <a:pt x="6149527" y="2249452"/>
                  <a:pt x="6092894" y="2289397"/>
                  <a:pt x="6092559" y="2296367"/>
                </a:cubicBezTo>
                <a:cubicBezTo>
                  <a:pt x="6092559" y="2293217"/>
                  <a:pt x="6061594" y="2310911"/>
                  <a:pt x="6060924" y="2302332"/>
                </a:cubicBezTo>
                <a:cubicBezTo>
                  <a:pt x="6053552" y="2300590"/>
                  <a:pt x="6085857" y="2266476"/>
                  <a:pt x="6085857" y="2277936"/>
                </a:cubicBezTo>
                <a:cubicBezTo>
                  <a:pt x="6091486" y="2266610"/>
                  <a:pt x="6087934" y="2271703"/>
                  <a:pt x="6099261" y="2269559"/>
                </a:cubicBezTo>
                <a:cubicBezTo>
                  <a:pt x="6101070" y="2249586"/>
                  <a:pt x="6131632" y="2255953"/>
                  <a:pt x="6146846" y="2249452"/>
                </a:cubicBezTo>
                <a:close/>
                <a:moveTo>
                  <a:pt x="5975740" y="2242750"/>
                </a:moveTo>
                <a:cubicBezTo>
                  <a:pt x="5978220" y="2242750"/>
                  <a:pt x="5978555" y="2256288"/>
                  <a:pt x="5978555" y="2258768"/>
                </a:cubicBezTo>
                <a:cubicBezTo>
                  <a:pt x="5982509" y="2255685"/>
                  <a:pt x="5985526" y="2254076"/>
                  <a:pt x="5991959" y="2256154"/>
                </a:cubicBezTo>
                <a:cubicBezTo>
                  <a:pt x="5992295" y="2253741"/>
                  <a:pt x="5991759" y="2251530"/>
                  <a:pt x="5990418" y="2249452"/>
                </a:cubicBezTo>
                <a:cubicBezTo>
                  <a:pt x="6002013" y="2248045"/>
                  <a:pt x="6020377" y="2257025"/>
                  <a:pt x="6031101" y="2251194"/>
                </a:cubicBezTo>
                <a:cubicBezTo>
                  <a:pt x="6032172" y="2252736"/>
                  <a:pt x="6036127" y="2255014"/>
                  <a:pt x="6038874" y="2256288"/>
                </a:cubicBezTo>
                <a:cubicBezTo>
                  <a:pt x="6038874" y="2256422"/>
                  <a:pt x="6038874" y="2256489"/>
                  <a:pt x="6038874" y="2256624"/>
                </a:cubicBezTo>
                <a:cubicBezTo>
                  <a:pt x="6038473" y="2257092"/>
                  <a:pt x="6038741" y="2257025"/>
                  <a:pt x="6039411" y="2256556"/>
                </a:cubicBezTo>
                <a:cubicBezTo>
                  <a:pt x="6040684" y="2257092"/>
                  <a:pt x="6041623" y="2257428"/>
                  <a:pt x="6041623" y="2257227"/>
                </a:cubicBezTo>
                <a:lnTo>
                  <a:pt x="6041688" y="2254931"/>
                </a:lnTo>
                <a:lnTo>
                  <a:pt x="6039478" y="2256557"/>
                </a:lnTo>
                <a:cubicBezTo>
                  <a:pt x="6039276" y="2256423"/>
                  <a:pt x="6039143" y="2256356"/>
                  <a:pt x="6038941" y="2256289"/>
                </a:cubicBezTo>
                <a:cubicBezTo>
                  <a:pt x="6039009" y="2254211"/>
                  <a:pt x="6039461" y="2253457"/>
                  <a:pt x="6040022" y="2253423"/>
                </a:cubicBezTo>
                <a:lnTo>
                  <a:pt x="6041722" y="2254852"/>
                </a:lnTo>
                <a:lnTo>
                  <a:pt x="6050260" y="2247391"/>
                </a:lnTo>
                <a:cubicBezTo>
                  <a:pt x="6052682" y="2244861"/>
                  <a:pt x="6053921" y="2242817"/>
                  <a:pt x="6051743" y="2242817"/>
                </a:cubicBezTo>
                <a:cubicBezTo>
                  <a:pt x="6059317" y="2241744"/>
                  <a:pt x="6055966" y="2247039"/>
                  <a:pt x="6058378" y="2249519"/>
                </a:cubicBezTo>
                <a:cubicBezTo>
                  <a:pt x="6074932" y="2249519"/>
                  <a:pt x="6082908" y="2251932"/>
                  <a:pt x="6090415" y="2243018"/>
                </a:cubicBezTo>
                <a:cubicBezTo>
                  <a:pt x="6090683" y="2244224"/>
                  <a:pt x="6099128" y="2250189"/>
                  <a:pt x="6103483" y="2250926"/>
                </a:cubicBezTo>
                <a:cubicBezTo>
                  <a:pt x="6096781" y="2254613"/>
                  <a:pt x="6083914" y="2260712"/>
                  <a:pt x="6078618" y="2262857"/>
                </a:cubicBezTo>
                <a:cubicBezTo>
                  <a:pt x="6074866" y="2262857"/>
                  <a:pt x="6065348" y="2258098"/>
                  <a:pt x="6059048" y="2256154"/>
                </a:cubicBezTo>
                <a:cubicBezTo>
                  <a:pt x="6048928" y="2261717"/>
                  <a:pt x="6031703" y="2267615"/>
                  <a:pt x="6025873" y="2269559"/>
                </a:cubicBezTo>
                <a:cubicBezTo>
                  <a:pt x="6025203" y="2269559"/>
                  <a:pt x="6013206" y="2268687"/>
                  <a:pt x="6005364" y="2262857"/>
                </a:cubicBezTo>
                <a:cubicBezTo>
                  <a:pt x="5998595" y="2268352"/>
                  <a:pt x="6001142" y="2268553"/>
                  <a:pt x="5991959" y="2262857"/>
                </a:cubicBezTo>
                <a:cubicBezTo>
                  <a:pt x="5991223" y="2265537"/>
                  <a:pt x="5991826" y="2267749"/>
                  <a:pt x="5993904" y="2269559"/>
                </a:cubicBezTo>
                <a:cubicBezTo>
                  <a:pt x="5979427" y="2262588"/>
                  <a:pt x="5981035" y="2269559"/>
                  <a:pt x="5973193" y="2269559"/>
                </a:cubicBezTo>
                <a:cubicBezTo>
                  <a:pt x="5968636" y="2267079"/>
                  <a:pt x="5969575" y="2273312"/>
                  <a:pt x="5969440" y="2262857"/>
                </a:cubicBezTo>
                <a:cubicBezTo>
                  <a:pt x="5966960" y="2264264"/>
                  <a:pt x="5943034" y="2276261"/>
                  <a:pt x="5935997" y="2276261"/>
                </a:cubicBezTo>
                <a:cubicBezTo>
                  <a:pt x="5926547" y="2269291"/>
                  <a:pt x="5924000" y="2263326"/>
                  <a:pt x="5924938" y="2254546"/>
                </a:cubicBezTo>
                <a:cubicBezTo>
                  <a:pt x="5924938" y="2246436"/>
                  <a:pt x="5937337" y="2253808"/>
                  <a:pt x="5940085" y="2256154"/>
                </a:cubicBezTo>
                <a:cubicBezTo>
                  <a:pt x="5937605" y="2256154"/>
                  <a:pt x="5966156" y="2246570"/>
                  <a:pt x="5975740" y="2242750"/>
                </a:cubicBezTo>
                <a:close/>
                <a:moveTo>
                  <a:pt x="6118295" y="2230551"/>
                </a:moveTo>
                <a:cubicBezTo>
                  <a:pt x="6119166" y="2230551"/>
                  <a:pt x="6127946" y="2230551"/>
                  <a:pt x="6129487" y="2230551"/>
                </a:cubicBezTo>
                <a:cubicBezTo>
                  <a:pt x="6129353" y="2230551"/>
                  <a:pt x="6136256" y="2236516"/>
                  <a:pt x="6138602" y="2236717"/>
                </a:cubicBezTo>
                <a:cubicBezTo>
                  <a:pt x="6132369" y="2241543"/>
                  <a:pt x="6119501" y="2248245"/>
                  <a:pt x="6113134" y="2250055"/>
                </a:cubicBezTo>
                <a:cubicBezTo>
                  <a:pt x="6106700" y="2250055"/>
                  <a:pt x="6119166" y="2230551"/>
                  <a:pt x="6118295" y="2230551"/>
                </a:cubicBezTo>
                <a:close/>
                <a:moveTo>
                  <a:pt x="5710670" y="2181224"/>
                </a:moveTo>
                <a:cubicBezTo>
                  <a:pt x="5710670" y="2183235"/>
                  <a:pt x="5717372" y="2178946"/>
                  <a:pt x="5717372" y="2190406"/>
                </a:cubicBezTo>
                <a:cubicBezTo>
                  <a:pt x="5723873" y="2190205"/>
                  <a:pt x="5726621" y="2187189"/>
                  <a:pt x="5729503" y="2195902"/>
                </a:cubicBezTo>
                <a:cubicBezTo>
                  <a:pt x="5729637" y="2193623"/>
                  <a:pt x="5729972" y="2191411"/>
                  <a:pt x="5730643" y="2189200"/>
                </a:cubicBezTo>
                <a:cubicBezTo>
                  <a:pt x="5731447" y="2190004"/>
                  <a:pt x="5737680" y="2197041"/>
                  <a:pt x="5736674" y="2195902"/>
                </a:cubicBezTo>
                <a:cubicBezTo>
                  <a:pt x="5740294" y="2195902"/>
                  <a:pt x="5757518" y="2208368"/>
                  <a:pt x="5757518" y="2201599"/>
                </a:cubicBezTo>
                <a:cubicBezTo>
                  <a:pt x="5756781" y="2207765"/>
                  <a:pt x="5760065" y="2210982"/>
                  <a:pt x="5760199" y="2215740"/>
                </a:cubicBezTo>
                <a:cubicBezTo>
                  <a:pt x="5761003" y="2214936"/>
                  <a:pt x="5764020" y="2212724"/>
                  <a:pt x="5764890" y="2211115"/>
                </a:cubicBezTo>
                <a:cubicBezTo>
                  <a:pt x="5791766" y="2230417"/>
                  <a:pt x="5818642" y="2187457"/>
                  <a:pt x="5844646" y="2218153"/>
                </a:cubicBezTo>
                <a:cubicBezTo>
                  <a:pt x="5854096" y="2207430"/>
                  <a:pt x="5870919" y="2217081"/>
                  <a:pt x="5878157" y="2220901"/>
                </a:cubicBezTo>
                <a:cubicBezTo>
                  <a:pt x="5878157" y="2227536"/>
                  <a:pt x="5851348" y="2233031"/>
                  <a:pt x="5851348" y="2227000"/>
                </a:cubicBezTo>
                <a:cubicBezTo>
                  <a:pt x="5851214" y="2227335"/>
                  <a:pt x="5846791" y="2229480"/>
                  <a:pt x="5845250" y="2229480"/>
                </a:cubicBezTo>
                <a:cubicBezTo>
                  <a:pt x="5847461" y="2230820"/>
                  <a:pt x="5855102" y="2236047"/>
                  <a:pt x="5849204" y="2236047"/>
                </a:cubicBezTo>
                <a:cubicBezTo>
                  <a:pt x="5864015" y="2234238"/>
                  <a:pt x="5889685" y="2243219"/>
                  <a:pt x="5878157" y="2243420"/>
                </a:cubicBezTo>
                <a:cubicBezTo>
                  <a:pt x="5890288" y="2244962"/>
                  <a:pt x="5893371" y="2246101"/>
                  <a:pt x="5906776" y="2249451"/>
                </a:cubicBezTo>
                <a:cubicBezTo>
                  <a:pt x="5907245" y="2249451"/>
                  <a:pt x="5899336" y="2262454"/>
                  <a:pt x="5894845" y="2267681"/>
                </a:cubicBezTo>
                <a:cubicBezTo>
                  <a:pt x="5894242" y="2262253"/>
                  <a:pt x="5878090" y="2247039"/>
                  <a:pt x="5878090" y="2254546"/>
                </a:cubicBezTo>
                <a:cubicBezTo>
                  <a:pt x="5878090" y="2253540"/>
                  <a:pt x="5883988" y="2261114"/>
                  <a:pt x="5884792" y="2263794"/>
                </a:cubicBezTo>
                <a:cubicBezTo>
                  <a:pt x="5884792" y="2267279"/>
                  <a:pt x="5851282" y="2252669"/>
                  <a:pt x="5851282" y="2257628"/>
                </a:cubicBezTo>
                <a:cubicBezTo>
                  <a:pt x="5851080" y="2256958"/>
                  <a:pt x="5851080" y="2256422"/>
                  <a:pt x="5851080" y="2255819"/>
                </a:cubicBezTo>
                <a:cubicBezTo>
                  <a:pt x="5850745" y="2255953"/>
                  <a:pt x="5850410" y="2256087"/>
                  <a:pt x="5850008" y="2256154"/>
                </a:cubicBezTo>
                <a:cubicBezTo>
                  <a:pt x="5849069" y="2267816"/>
                  <a:pt x="5773134" y="2237723"/>
                  <a:pt x="5771057" y="2236182"/>
                </a:cubicBezTo>
                <a:cubicBezTo>
                  <a:pt x="5771727" y="2235444"/>
                  <a:pt x="5757653" y="2250658"/>
                  <a:pt x="5757653" y="2239332"/>
                </a:cubicBezTo>
                <a:cubicBezTo>
                  <a:pt x="5747130" y="2245631"/>
                  <a:pt x="5743243" y="2241007"/>
                  <a:pt x="5737613" y="2236182"/>
                </a:cubicBezTo>
                <a:cubicBezTo>
                  <a:pt x="5729570" y="2236182"/>
                  <a:pt x="5706448" y="2222777"/>
                  <a:pt x="5713552" y="2222777"/>
                </a:cubicBezTo>
                <a:cubicBezTo>
                  <a:pt x="5715764" y="2223732"/>
                  <a:pt x="5699465" y="2214735"/>
                  <a:pt x="5690159" y="2213654"/>
                </a:cubicBezTo>
                <a:lnTo>
                  <a:pt x="5684226" y="2215839"/>
                </a:lnTo>
                <a:lnTo>
                  <a:pt x="5685202" y="2215941"/>
                </a:lnTo>
                <a:cubicBezTo>
                  <a:pt x="5685135" y="2216009"/>
                  <a:pt x="5684733" y="2216209"/>
                  <a:pt x="5683660" y="2216880"/>
                </a:cubicBezTo>
                <a:cubicBezTo>
                  <a:pt x="5683660" y="2216477"/>
                  <a:pt x="5683795" y="2216142"/>
                  <a:pt x="5683928" y="2215807"/>
                </a:cubicBezTo>
                <a:lnTo>
                  <a:pt x="5684139" y="2215829"/>
                </a:lnTo>
                <a:lnTo>
                  <a:pt x="5685311" y="2210588"/>
                </a:lnTo>
                <a:cubicBezTo>
                  <a:pt x="5687598" y="2208485"/>
                  <a:pt x="5690563" y="2206793"/>
                  <a:pt x="5690563" y="2207765"/>
                </a:cubicBezTo>
                <a:cubicBezTo>
                  <a:pt x="5688620" y="2210043"/>
                  <a:pt x="5702829" y="2197108"/>
                  <a:pt x="5710670" y="2190741"/>
                </a:cubicBezTo>
                <a:cubicBezTo>
                  <a:pt x="5710603" y="2187457"/>
                  <a:pt x="5710402" y="2184709"/>
                  <a:pt x="5710670" y="2181224"/>
                </a:cubicBezTo>
                <a:close/>
                <a:moveTo>
                  <a:pt x="6297980" y="2175728"/>
                </a:moveTo>
                <a:cubicBezTo>
                  <a:pt x="6305619" y="2175728"/>
                  <a:pt x="6299990" y="2196304"/>
                  <a:pt x="6300325" y="2195365"/>
                </a:cubicBezTo>
                <a:cubicBezTo>
                  <a:pt x="6300325" y="2195902"/>
                  <a:pt x="6300325" y="2196371"/>
                  <a:pt x="6300325" y="2196505"/>
                </a:cubicBezTo>
                <a:cubicBezTo>
                  <a:pt x="6302805" y="2199052"/>
                  <a:pt x="6311450" y="2215941"/>
                  <a:pt x="6302269" y="2215941"/>
                </a:cubicBezTo>
                <a:cubicBezTo>
                  <a:pt x="6302202" y="2216008"/>
                  <a:pt x="6290607" y="2221504"/>
                  <a:pt x="6288463" y="2222643"/>
                </a:cubicBezTo>
                <a:cubicBezTo>
                  <a:pt x="6285983" y="2222643"/>
                  <a:pt x="6286184" y="2199454"/>
                  <a:pt x="6286921" y="2195835"/>
                </a:cubicBezTo>
                <a:cubicBezTo>
                  <a:pt x="6288529" y="2185312"/>
                  <a:pt x="6288730" y="2181291"/>
                  <a:pt x="6297980" y="2175728"/>
                </a:cubicBezTo>
                <a:close/>
                <a:moveTo>
                  <a:pt x="5978421" y="2175728"/>
                </a:moveTo>
                <a:cubicBezTo>
                  <a:pt x="5978488" y="2176063"/>
                  <a:pt x="5978621" y="2176331"/>
                  <a:pt x="5978689" y="2176666"/>
                </a:cubicBezTo>
                <a:cubicBezTo>
                  <a:pt x="5978555" y="2177337"/>
                  <a:pt x="5978488" y="2178074"/>
                  <a:pt x="5978421" y="2179012"/>
                </a:cubicBezTo>
                <a:cubicBezTo>
                  <a:pt x="5978621" y="2177940"/>
                  <a:pt x="5978621" y="2176867"/>
                  <a:pt x="5978421" y="2175728"/>
                </a:cubicBezTo>
                <a:close/>
                <a:moveTo>
                  <a:pt x="4329893" y="2166881"/>
                </a:moveTo>
                <a:cubicBezTo>
                  <a:pt x="4329893" y="2170836"/>
                  <a:pt x="4336595" y="2168691"/>
                  <a:pt x="4336595" y="2167887"/>
                </a:cubicBezTo>
                <a:cubicBezTo>
                  <a:pt x="4338137" y="2173517"/>
                  <a:pt x="4338204" y="2180822"/>
                  <a:pt x="4332574" y="2182364"/>
                </a:cubicBezTo>
                <a:cubicBezTo>
                  <a:pt x="4332574" y="2182833"/>
                  <a:pt x="4323191" y="2183101"/>
                  <a:pt x="4323191" y="2181157"/>
                </a:cubicBezTo>
                <a:cubicBezTo>
                  <a:pt x="4328619" y="2173382"/>
                  <a:pt x="4326408" y="2176399"/>
                  <a:pt x="4329893" y="2166881"/>
                </a:cubicBezTo>
                <a:close/>
                <a:moveTo>
                  <a:pt x="2836467" y="2140274"/>
                </a:moveTo>
                <a:cubicBezTo>
                  <a:pt x="2837069" y="2140274"/>
                  <a:pt x="2831507" y="2150529"/>
                  <a:pt x="2836467" y="2140274"/>
                </a:cubicBezTo>
                <a:close/>
                <a:moveTo>
                  <a:pt x="6119234" y="2122111"/>
                </a:moveTo>
                <a:cubicBezTo>
                  <a:pt x="6124863" y="2123049"/>
                  <a:pt x="6129823" y="2122111"/>
                  <a:pt x="6137598" y="2122111"/>
                </a:cubicBezTo>
                <a:cubicBezTo>
                  <a:pt x="6180089" y="2165071"/>
                  <a:pt x="6100266" y="2122111"/>
                  <a:pt x="6119234" y="2122111"/>
                </a:cubicBezTo>
                <a:close/>
                <a:moveTo>
                  <a:pt x="6180220" y="2113525"/>
                </a:moveTo>
                <a:cubicBezTo>
                  <a:pt x="6182652" y="2113206"/>
                  <a:pt x="6184344" y="2113717"/>
                  <a:pt x="6184512" y="2115678"/>
                </a:cubicBezTo>
                <a:cubicBezTo>
                  <a:pt x="6201535" y="2119899"/>
                  <a:pt x="6221641" y="2117688"/>
                  <a:pt x="6219966" y="2141950"/>
                </a:cubicBezTo>
                <a:cubicBezTo>
                  <a:pt x="6220972" y="2141146"/>
                  <a:pt x="6235113" y="2148920"/>
                  <a:pt x="6222848" y="2148920"/>
                </a:cubicBezTo>
                <a:cubicBezTo>
                  <a:pt x="6217620" y="2145569"/>
                  <a:pt x="6200329" y="2128814"/>
                  <a:pt x="6197514" y="2128814"/>
                </a:cubicBezTo>
                <a:cubicBezTo>
                  <a:pt x="6186455" y="2131628"/>
                  <a:pt x="6189136" y="2128814"/>
                  <a:pt x="6177675" y="2128814"/>
                </a:cubicBezTo>
                <a:cubicBezTo>
                  <a:pt x="6178480" y="2143960"/>
                  <a:pt x="6179686" y="2139001"/>
                  <a:pt x="6171308" y="2135516"/>
                </a:cubicBezTo>
                <a:cubicBezTo>
                  <a:pt x="6171175" y="2143625"/>
                  <a:pt x="6166349" y="2143357"/>
                  <a:pt x="6158909" y="2142218"/>
                </a:cubicBezTo>
                <a:cubicBezTo>
                  <a:pt x="6160585" y="2142218"/>
                  <a:pt x="6159446" y="2129618"/>
                  <a:pt x="6159580" y="2130153"/>
                </a:cubicBezTo>
                <a:cubicBezTo>
                  <a:pt x="6157502" y="2128814"/>
                  <a:pt x="6155290" y="2128411"/>
                  <a:pt x="6152878" y="2128814"/>
                </a:cubicBezTo>
                <a:cubicBezTo>
                  <a:pt x="6152743" y="2131092"/>
                  <a:pt x="6153012" y="2133304"/>
                  <a:pt x="6153749" y="2135516"/>
                </a:cubicBezTo>
                <a:cubicBezTo>
                  <a:pt x="6151403" y="2133639"/>
                  <a:pt x="6150130" y="2130556"/>
                  <a:pt x="6148387" y="2129014"/>
                </a:cubicBezTo>
                <a:lnTo>
                  <a:pt x="6148388" y="2129014"/>
                </a:lnTo>
                <a:lnTo>
                  <a:pt x="6153389" y="2124733"/>
                </a:lnTo>
                <a:cubicBezTo>
                  <a:pt x="6154905" y="2123150"/>
                  <a:pt x="6155961" y="2121843"/>
                  <a:pt x="6155626" y="2122112"/>
                </a:cubicBezTo>
                <a:cubicBezTo>
                  <a:pt x="6154888" y="2122112"/>
                  <a:pt x="6154688" y="2118693"/>
                  <a:pt x="6159580" y="2122112"/>
                </a:cubicBezTo>
                <a:cubicBezTo>
                  <a:pt x="6158977" y="2122916"/>
                  <a:pt x="6172925" y="2114484"/>
                  <a:pt x="6180220" y="2113525"/>
                </a:cubicBezTo>
                <a:close/>
                <a:moveTo>
                  <a:pt x="5748981" y="2112712"/>
                </a:moveTo>
                <a:cubicBezTo>
                  <a:pt x="5753480" y="2112946"/>
                  <a:pt x="5757451" y="2114906"/>
                  <a:pt x="5757451" y="2120369"/>
                </a:cubicBezTo>
                <a:cubicBezTo>
                  <a:pt x="5752894" y="2124457"/>
                  <a:pt x="5752692" y="2130020"/>
                  <a:pt x="5750749" y="2130020"/>
                </a:cubicBezTo>
                <a:lnTo>
                  <a:pt x="5730643" y="2130020"/>
                </a:lnTo>
                <a:cubicBezTo>
                  <a:pt x="5729571" y="2130020"/>
                  <a:pt x="5733257" y="2128546"/>
                  <a:pt x="5734530" y="2129283"/>
                </a:cubicBezTo>
                <a:cubicBezTo>
                  <a:pt x="5734597" y="2127004"/>
                  <a:pt x="5734731" y="2124324"/>
                  <a:pt x="5734999" y="2122112"/>
                </a:cubicBezTo>
                <a:cubicBezTo>
                  <a:pt x="5733390" y="2122112"/>
                  <a:pt x="5731983" y="2122715"/>
                  <a:pt x="5730643" y="2124055"/>
                </a:cubicBezTo>
                <a:cubicBezTo>
                  <a:pt x="5728833" y="2115678"/>
                  <a:pt x="5733457" y="2118694"/>
                  <a:pt x="5737345" y="2115410"/>
                </a:cubicBezTo>
                <a:cubicBezTo>
                  <a:pt x="5739456" y="2113969"/>
                  <a:pt x="5744482" y="2112477"/>
                  <a:pt x="5748981" y="2112712"/>
                </a:cubicBezTo>
                <a:close/>
                <a:moveTo>
                  <a:pt x="6618477" y="2102005"/>
                </a:moveTo>
                <a:cubicBezTo>
                  <a:pt x="6618074" y="2100731"/>
                  <a:pt x="6628530" y="2113599"/>
                  <a:pt x="6628128" y="2107634"/>
                </a:cubicBezTo>
                <a:cubicBezTo>
                  <a:pt x="6629736" y="2108104"/>
                  <a:pt x="6628396" y="2108707"/>
                  <a:pt x="6630809" y="2108707"/>
                </a:cubicBezTo>
                <a:cubicBezTo>
                  <a:pt x="6642671" y="2115208"/>
                  <a:pt x="6696154" y="2141279"/>
                  <a:pt x="6676652" y="2167484"/>
                </a:cubicBezTo>
                <a:cubicBezTo>
                  <a:pt x="6676115" y="2165406"/>
                  <a:pt x="6672965" y="2161519"/>
                  <a:pt x="6668341" y="2156694"/>
                </a:cubicBezTo>
                <a:cubicBezTo>
                  <a:pt x="6662376" y="2183904"/>
                  <a:pt x="6641465" y="2212187"/>
                  <a:pt x="6602324" y="2200726"/>
                </a:cubicBezTo>
                <a:cubicBezTo>
                  <a:pt x="6602458" y="2199185"/>
                  <a:pt x="6602593" y="2197040"/>
                  <a:pt x="6602593" y="2195834"/>
                </a:cubicBezTo>
                <a:cubicBezTo>
                  <a:pt x="6586240" y="2209305"/>
                  <a:pt x="6588451" y="2184440"/>
                  <a:pt x="6583156" y="2182363"/>
                </a:cubicBezTo>
                <a:cubicBezTo>
                  <a:pt x="6588451" y="2182497"/>
                  <a:pt x="6608759" y="2182094"/>
                  <a:pt x="6610635" y="2182430"/>
                </a:cubicBezTo>
                <a:cubicBezTo>
                  <a:pt x="6612914" y="2182430"/>
                  <a:pt x="6618677" y="2170835"/>
                  <a:pt x="6620956" y="2169026"/>
                </a:cubicBezTo>
                <a:cubicBezTo>
                  <a:pt x="6622364" y="2169026"/>
                  <a:pt x="6621761" y="2180687"/>
                  <a:pt x="6621962" y="2182430"/>
                </a:cubicBezTo>
                <a:cubicBezTo>
                  <a:pt x="6634361" y="2182430"/>
                  <a:pt x="6634226" y="2169026"/>
                  <a:pt x="6639253" y="2169026"/>
                </a:cubicBezTo>
                <a:cubicBezTo>
                  <a:pt x="6637243" y="2169093"/>
                  <a:pt x="6635568" y="2171773"/>
                  <a:pt x="6635568" y="2167886"/>
                </a:cubicBezTo>
                <a:cubicBezTo>
                  <a:pt x="6635568" y="2169294"/>
                  <a:pt x="6647430" y="2169427"/>
                  <a:pt x="6649307" y="2169026"/>
                </a:cubicBezTo>
                <a:cubicBezTo>
                  <a:pt x="6651451" y="2169026"/>
                  <a:pt x="6642202" y="2148919"/>
                  <a:pt x="6656478" y="2148919"/>
                </a:cubicBezTo>
                <a:cubicBezTo>
                  <a:pt x="6656746" y="2148986"/>
                  <a:pt x="6660566" y="2150796"/>
                  <a:pt x="6663917" y="2152136"/>
                </a:cubicBezTo>
                <a:cubicBezTo>
                  <a:pt x="6646425" y="2134778"/>
                  <a:pt x="6617136" y="2110114"/>
                  <a:pt x="6614992" y="2108707"/>
                </a:cubicBezTo>
                <a:cubicBezTo>
                  <a:pt x="6614522" y="2109443"/>
                  <a:pt x="6620555" y="2102005"/>
                  <a:pt x="6618477" y="2102005"/>
                </a:cubicBezTo>
                <a:close/>
                <a:moveTo>
                  <a:pt x="5570796" y="2095370"/>
                </a:moveTo>
                <a:cubicBezTo>
                  <a:pt x="5581854" y="2106697"/>
                  <a:pt x="5585072" y="2111724"/>
                  <a:pt x="5589897" y="2127138"/>
                </a:cubicBezTo>
                <a:cubicBezTo>
                  <a:pt x="5589897" y="2122380"/>
                  <a:pt x="5597270" y="2135517"/>
                  <a:pt x="5590634" y="2135584"/>
                </a:cubicBezTo>
                <a:cubicBezTo>
                  <a:pt x="5591036" y="2136120"/>
                  <a:pt x="5571869" y="2108775"/>
                  <a:pt x="5577700" y="2108775"/>
                </a:cubicBezTo>
                <a:cubicBezTo>
                  <a:pt x="5576962" y="2107970"/>
                  <a:pt x="5571265" y="2109176"/>
                  <a:pt x="5570059" y="2107501"/>
                </a:cubicBezTo>
                <a:lnTo>
                  <a:pt x="5570058" y="2107431"/>
                </a:lnTo>
                <a:lnTo>
                  <a:pt x="5569950" y="2100305"/>
                </a:lnTo>
                <a:cubicBezTo>
                  <a:pt x="5569992" y="2097649"/>
                  <a:pt x="5570193" y="2095370"/>
                  <a:pt x="5570796" y="2095370"/>
                </a:cubicBezTo>
                <a:close/>
                <a:moveTo>
                  <a:pt x="6148958" y="2077601"/>
                </a:moveTo>
                <a:cubicBezTo>
                  <a:pt x="6150667" y="2076353"/>
                  <a:pt x="6153281" y="2077274"/>
                  <a:pt x="6157168" y="2081899"/>
                </a:cubicBezTo>
                <a:cubicBezTo>
                  <a:pt x="6163334" y="2081899"/>
                  <a:pt x="6163334" y="2083172"/>
                  <a:pt x="6165545" y="2088601"/>
                </a:cubicBezTo>
                <a:cubicBezTo>
                  <a:pt x="6164339" y="2089338"/>
                  <a:pt x="6162261" y="2095303"/>
                  <a:pt x="6163267" y="2095303"/>
                </a:cubicBezTo>
                <a:cubicBezTo>
                  <a:pt x="6157101" y="2094164"/>
                  <a:pt x="6162463" y="2090210"/>
                  <a:pt x="6156632" y="2088601"/>
                </a:cubicBezTo>
                <a:cubicBezTo>
                  <a:pt x="6156565" y="2097113"/>
                  <a:pt x="6147851" y="2098319"/>
                  <a:pt x="6147248" y="2090478"/>
                </a:cubicBezTo>
                <a:cubicBezTo>
                  <a:pt x="6145640" y="2090076"/>
                  <a:pt x="6146176" y="2087395"/>
                  <a:pt x="6146176" y="2086323"/>
                </a:cubicBezTo>
                <a:cubicBezTo>
                  <a:pt x="6146444" y="2082268"/>
                  <a:pt x="6147249" y="2078849"/>
                  <a:pt x="6148958" y="2077601"/>
                </a:cubicBezTo>
                <a:close/>
                <a:moveTo>
                  <a:pt x="5549685" y="2075598"/>
                </a:moveTo>
                <a:cubicBezTo>
                  <a:pt x="5558465" y="2077743"/>
                  <a:pt x="5563491" y="2071242"/>
                  <a:pt x="5569791" y="2091349"/>
                </a:cubicBezTo>
                <a:cubicBezTo>
                  <a:pt x="5569791" y="2110718"/>
                  <a:pt x="5546937" y="2074929"/>
                  <a:pt x="5549685" y="2075598"/>
                </a:cubicBezTo>
                <a:close/>
                <a:moveTo>
                  <a:pt x="6257163" y="2059932"/>
                </a:moveTo>
                <a:cubicBezTo>
                  <a:pt x="6280755" y="2061122"/>
                  <a:pt x="6300861" y="2068428"/>
                  <a:pt x="6286920" y="2088601"/>
                </a:cubicBezTo>
                <a:cubicBezTo>
                  <a:pt x="6289400" y="2098520"/>
                  <a:pt x="6286920" y="2092220"/>
                  <a:pt x="6286920" y="2097582"/>
                </a:cubicBezTo>
                <a:cubicBezTo>
                  <a:pt x="6285714" y="2096844"/>
                  <a:pt x="6292751" y="2105490"/>
                  <a:pt x="6293287" y="2107970"/>
                </a:cubicBezTo>
                <a:cubicBezTo>
                  <a:pt x="6293690" y="2106294"/>
                  <a:pt x="6293622" y="2102006"/>
                  <a:pt x="6294493" y="2102006"/>
                </a:cubicBezTo>
                <a:cubicBezTo>
                  <a:pt x="6294628" y="2102139"/>
                  <a:pt x="6297107" y="2102006"/>
                  <a:pt x="6297107" y="2102006"/>
                </a:cubicBezTo>
                <a:cubicBezTo>
                  <a:pt x="6302537" y="2102006"/>
                  <a:pt x="6300124" y="2116013"/>
                  <a:pt x="6300324" y="2117956"/>
                </a:cubicBezTo>
                <a:cubicBezTo>
                  <a:pt x="6300324" y="2108841"/>
                  <a:pt x="6306625" y="2126468"/>
                  <a:pt x="6307027" y="2128814"/>
                </a:cubicBezTo>
                <a:cubicBezTo>
                  <a:pt x="6308100" y="2123184"/>
                  <a:pt x="6312924" y="2119565"/>
                  <a:pt x="6313595" y="2127473"/>
                </a:cubicBezTo>
                <a:cubicBezTo>
                  <a:pt x="6315873" y="2124324"/>
                  <a:pt x="6320498" y="2116549"/>
                  <a:pt x="6321235" y="2115410"/>
                </a:cubicBezTo>
                <a:cubicBezTo>
                  <a:pt x="6323313" y="2115410"/>
                  <a:pt x="6322844" y="2117956"/>
                  <a:pt x="6322039" y="2120034"/>
                </a:cubicBezTo>
                <a:cubicBezTo>
                  <a:pt x="6327066" y="2113264"/>
                  <a:pt x="6324720" y="2109780"/>
                  <a:pt x="6333835" y="2109646"/>
                </a:cubicBezTo>
                <a:cubicBezTo>
                  <a:pt x="6334036" y="2109914"/>
                  <a:pt x="6331959" y="2103278"/>
                  <a:pt x="6330753" y="2101335"/>
                </a:cubicBezTo>
                <a:cubicBezTo>
                  <a:pt x="6333567" y="2100061"/>
                  <a:pt x="6342079" y="2097113"/>
                  <a:pt x="6346703" y="2095504"/>
                </a:cubicBezTo>
                <a:cubicBezTo>
                  <a:pt x="6346302" y="2095236"/>
                  <a:pt x="6345832" y="2095102"/>
                  <a:pt x="6345497" y="2095303"/>
                </a:cubicBezTo>
                <a:cubicBezTo>
                  <a:pt x="6354612" y="2078950"/>
                  <a:pt x="6373914" y="2082904"/>
                  <a:pt x="6386916" y="2095303"/>
                </a:cubicBezTo>
                <a:cubicBezTo>
                  <a:pt x="6395964" y="2095303"/>
                  <a:pt x="6400857" y="2096376"/>
                  <a:pt x="6400857" y="2103681"/>
                </a:cubicBezTo>
                <a:cubicBezTo>
                  <a:pt x="6419589" y="2103580"/>
                  <a:pt x="6438188" y="2110165"/>
                  <a:pt x="6455982" y="2118476"/>
                </a:cubicBezTo>
                <a:lnTo>
                  <a:pt x="6506192" y="2143580"/>
                </a:lnTo>
                <a:lnTo>
                  <a:pt x="6505478" y="2142218"/>
                </a:lnTo>
                <a:cubicBezTo>
                  <a:pt x="6506282" y="2143089"/>
                  <a:pt x="6507153" y="2143826"/>
                  <a:pt x="6508024" y="2144429"/>
                </a:cubicBezTo>
                <a:lnTo>
                  <a:pt x="6506322" y="2143673"/>
                </a:lnTo>
                <a:lnTo>
                  <a:pt x="6511258" y="2149473"/>
                </a:lnTo>
                <a:cubicBezTo>
                  <a:pt x="6512984" y="2150998"/>
                  <a:pt x="6514458" y="2151501"/>
                  <a:pt x="6514726" y="2149189"/>
                </a:cubicBezTo>
                <a:lnTo>
                  <a:pt x="6514733" y="2149194"/>
                </a:lnTo>
                <a:lnTo>
                  <a:pt x="6520499" y="2153712"/>
                </a:lnTo>
                <a:cubicBezTo>
                  <a:pt x="6522316" y="2155187"/>
                  <a:pt x="6523338" y="2156226"/>
                  <a:pt x="6521495" y="2155623"/>
                </a:cubicBezTo>
                <a:cubicBezTo>
                  <a:pt x="6526187" y="2175327"/>
                  <a:pt x="6567472" y="2188463"/>
                  <a:pt x="6567941" y="2196237"/>
                </a:cubicBezTo>
                <a:cubicBezTo>
                  <a:pt x="6592136" y="2202336"/>
                  <a:pt x="6560837" y="2219293"/>
                  <a:pt x="6555610" y="2216880"/>
                </a:cubicBezTo>
                <a:cubicBezTo>
                  <a:pt x="6557151" y="2224386"/>
                  <a:pt x="6601787" y="2273714"/>
                  <a:pt x="6601787" y="2268755"/>
                </a:cubicBezTo>
                <a:cubicBezTo>
                  <a:pt x="6602256" y="2269894"/>
                  <a:pt x="6615325" y="2286649"/>
                  <a:pt x="6620152" y="2287386"/>
                </a:cubicBezTo>
                <a:cubicBezTo>
                  <a:pt x="6619012" y="2288861"/>
                  <a:pt x="6617470" y="2290335"/>
                  <a:pt x="6615527" y="2290134"/>
                </a:cubicBezTo>
                <a:cubicBezTo>
                  <a:pt x="6619280" y="2291877"/>
                  <a:pt x="6626652" y="2297239"/>
                  <a:pt x="6635499" y="2296300"/>
                </a:cubicBezTo>
                <a:cubicBezTo>
                  <a:pt x="6638783" y="2296300"/>
                  <a:pt x="6631478" y="2303137"/>
                  <a:pt x="6630874" y="2303471"/>
                </a:cubicBezTo>
                <a:cubicBezTo>
                  <a:pt x="6633287" y="2304677"/>
                  <a:pt x="6650914" y="2309704"/>
                  <a:pt x="6633556" y="2309704"/>
                </a:cubicBezTo>
                <a:cubicBezTo>
                  <a:pt x="6634628" y="2309571"/>
                  <a:pt x="6606009" y="2303002"/>
                  <a:pt x="6611103" y="2303002"/>
                </a:cubicBezTo>
                <a:cubicBezTo>
                  <a:pt x="6567003" y="2300724"/>
                  <a:pt x="6545757" y="2279545"/>
                  <a:pt x="6536240" y="2249385"/>
                </a:cubicBezTo>
                <a:cubicBezTo>
                  <a:pt x="6529203" y="2249385"/>
                  <a:pt x="6513453" y="2239265"/>
                  <a:pt x="6505411" y="2235981"/>
                </a:cubicBezTo>
                <a:cubicBezTo>
                  <a:pt x="6500183" y="2235981"/>
                  <a:pt x="6505075" y="2242683"/>
                  <a:pt x="6494486" y="2242683"/>
                </a:cubicBezTo>
                <a:cubicBezTo>
                  <a:pt x="6497033" y="2237992"/>
                  <a:pt x="6488990" y="2251731"/>
                  <a:pt x="6487985" y="2249117"/>
                </a:cubicBezTo>
                <a:cubicBezTo>
                  <a:pt x="6488521" y="2252937"/>
                  <a:pt x="6487650" y="2249117"/>
                  <a:pt x="6486845" y="2249385"/>
                </a:cubicBezTo>
                <a:cubicBezTo>
                  <a:pt x="6487918" y="2249385"/>
                  <a:pt x="6488119" y="2252870"/>
                  <a:pt x="6488119" y="2256288"/>
                </a:cubicBezTo>
                <a:cubicBezTo>
                  <a:pt x="6489393" y="2256690"/>
                  <a:pt x="6489058" y="2257428"/>
                  <a:pt x="6488052" y="2258366"/>
                </a:cubicBezTo>
                <a:cubicBezTo>
                  <a:pt x="6487985" y="2260846"/>
                  <a:pt x="6487851" y="2262789"/>
                  <a:pt x="6487851" y="2262789"/>
                </a:cubicBezTo>
                <a:cubicBezTo>
                  <a:pt x="6486711" y="2262789"/>
                  <a:pt x="6486644" y="2261114"/>
                  <a:pt x="6486711" y="2259439"/>
                </a:cubicBezTo>
                <a:cubicBezTo>
                  <a:pt x="6484231" y="2261181"/>
                  <a:pt x="6480546" y="2262857"/>
                  <a:pt x="6481216" y="2262789"/>
                </a:cubicBezTo>
                <a:cubicBezTo>
                  <a:pt x="6480948" y="2277065"/>
                  <a:pt x="6448978" y="2284437"/>
                  <a:pt x="6426593" y="2276194"/>
                </a:cubicBezTo>
                <a:cubicBezTo>
                  <a:pt x="6417746" y="2272910"/>
                  <a:pt x="6424716" y="2260711"/>
                  <a:pt x="6411916" y="2256087"/>
                </a:cubicBezTo>
                <a:cubicBezTo>
                  <a:pt x="6403471" y="2253005"/>
                  <a:pt x="6390670" y="2256087"/>
                  <a:pt x="6389463" y="2256087"/>
                </a:cubicBezTo>
                <a:cubicBezTo>
                  <a:pt x="6382024" y="2257964"/>
                  <a:pt x="6368485" y="2256891"/>
                  <a:pt x="6360108" y="2256087"/>
                </a:cubicBezTo>
                <a:cubicBezTo>
                  <a:pt x="6359907" y="2256087"/>
                  <a:pt x="6364330" y="2229614"/>
                  <a:pt x="6381019" y="2229279"/>
                </a:cubicBezTo>
                <a:cubicBezTo>
                  <a:pt x="6384571" y="2229279"/>
                  <a:pt x="6374048" y="2196572"/>
                  <a:pt x="6374048" y="2194361"/>
                </a:cubicBezTo>
                <a:cubicBezTo>
                  <a:pt x="6372641" y="2191948"/>
                  <a:pt x="6366810" y="2186854"/>
                  <a:pt x="6367346" y="2182230"/>
                </a:cubicBezTo>
                <a:cubicBezTo>
                  <a:pt x="6367346" y="2171037"/>
                  <a:pt x="6315941" y="2168624"/>
                  <a:pt x="6315807" y="2155623"/>
                </a:cubicBezTo>
                <a:cubicBezTo>
                  <a:pt x="6310579" y="2157767"/>
                  <a:pt x="6313461" y="2159911"/>
                  <a:pt x="6309171" y="2162325"/>
                </a:cubicBezTo>
                <a:cubicBezTo>
                  <a:pt x="6310646" y="2162325"/>
                  <a:pt x="6286451" y="2145234"/>
                  <a:pt x="6286920" y="2145569"/>
                </a:cubicBezTo>
                <a:cubicBezTo>
                  <a:pt x="6286920" y="2152473"/>
                  <a:pt x="6276599" y="2138599"/>
                  <a:pt x="6276197" y="2135985"/>
                </a:cubicBezTo>
                <a:cubicBezTo>
                  <a:pt x="6275191" y="2138733"/>
                  <a:pt x="6272377" y="2145435"/>
                  <a:pt x="6271036" y="2148921"/>
                </a:cubicBezTo>
                <a:cubicBezTo>
                  <a:pt x="6280553" y="2148921"/>
                  <a:pt x="6260112" y="2155421"/>
                  <a:pt x="6260112" y="2149524"/>
                </a:cubicBezTo>
                <a:cubicBezTo>
                  <a:pt x="6260246" y="2135114"/>
                  <a:pt x="6240005" y="2122983"/>
                  <a:pt x="6240005" y="2120972"/>
                </a:cubicBezTo>
                <a:cubicBezTo>
                  <a:pt x="6240340" y="2120503"/>
                  <a:pt x="6240676" y="2116348"/>
                  <a:pt x="6240005" y="2115878"/>
                </a:cubicBezTo>
                <a:cubicBezTo>
                  <a:pt x="6240005" y="2104284"/>
                  <a:pt x="6254750" y="2112863"/>
                  <a:pt x="6258637" y="2114806"/>
                </a:cubicBezTo>
                <a:cubicBezTo>
                  <a:pt x="6260313" y="2114136"/>
                  <a:pt x="6275124" y="2107635"/>
                  <a:pt x="6278878" y="2107769"/>
                </a:cubicBezTo>
                <a:cubicBezTo>
                  <a:pt x="6274052" y="2101469"/>
                  <a:pt x="6257699" y="2103413"/>
                  <a:pt x="6253343" y="2102006"/>
                </a:cubicBezTo>
                <a:cubicBezTo>
                  <a:pt x="6253276" y="2115678"/>
                  <a:pt x="6248852" y="2105356"/>
                  <a:pt x="6247042" y="2102006"/>
                </a:cubicBezTo>
                <a:cubicBezTo>
                  <a:pt x="6239268" y="2102006"/>
                  <a:pt x="6212527" y="2075197"/>
                  <a:pt x="6213331" y="2075197"/>
                </a:cubicBezTo>
                <a:cubicBezTo>
                  <a:pt x="6210315" y="2076001"/>
                  <a:pt x="6208036" y="2074928"/>
                  <a:pt x="6206494" y="2072047"/>
                </a:cubicBezTo>
                <a:cubicBezTo>
                  <a:pt x="6206159" y="2072047"/>
                  <a:pt x="6206763" y="2068495"/>
                  <a:pt x="6206494" y="2067958"/>
                </a:cubicBezTo>
                <a:cubicBezTo>
                  <a:pt x="6206494" y="2063669"/>
                  <a:pt x="6233571" y="2058743"/>
                  <a:pt x="6257163" y="2059932"/>
                </a:cubicBezTo>
                <a:close/>
                <a:moveTo>
                  <a:pt x="5556119" y="2041686"/>
                </a:moveTo>
                <a:cubicBezTo>
                  <a:pt x="5557525" y="2041686"/>
                  <a:pt x="5555783" y="2048388"/>
                  <a:pt x="5556990" y="2048388"/>
                </a:cubicBezTo>
                <a:cubicBezTo>
                  <a:pt x="5543988" y="2050131"/>
                  <a:pt x="5553036" y="2055761"/>
                  <a:pt x="5549752" y="2064943"/>
                </a:cubicBezTo>
                <a:cubicBezTo>
                  <a:pt x="5549752" y="2065747"/>
                  <a:pt x="5542246" y="2058106"/>
                  <a:pt x="5543050" y="2046579"/>
                </a:cubicBezTo>
                <a:cubicBezTo>
                  <a:pt x="5543050" y="2051672"/>
                  <a:pt x="5552969" y="2042825"/>
                  <a:pt x="5556119" y="2041686"/>
                </a:cubicBezTo>
                <a:close/>
                <a:moveTo>
                  <a:pt x="5519259" y="2007795"/>
                </a:moveTo>
                <a:cubicBezTo>
                  <a:pt x="5524819" y="2008263"/>
                  <a:pt x="5535978" y="2022501"/>
                  <a:pt x="5536280" y="2023054"/>
                </a:cubicBezTo>
                <a:cubicBezTo>
                  <a:pt x="5536280" y="2024394"/>
                  <a:pt x="5536347" y="2034983"/>
                  <a:pt x="5536213" y="2034983"/>
                </a:cubicBezTo>
                <a:cubicBezTo>
                  <a:pt x="5534001" y="2034782"/>
                  <a:pt x="5531790" y="2034850"/>
                  <a:pt x="5529578" y="2035318"/>
                </a:cubicBezTo>
                <a:cubicBezTo>
                  <a:pt x="5527165" y="2029555"/>
                  <a:pt x="5523479" y="2024595"/>
                  <a:pt x="5522876" y="2023188"/>
                </a:cubicBezTo>
                <a:cubicBezTo>
                  <a:pt x="5522876" y="2022115"/>
                  <a:pt x="5522876" y="2021043"/>
                  <a:pt x="5522876" y="2019971"/>
                </a:cubicBezTo>
                <a:cubicBezTo>
                  <a:pt x="5521066" y="2017826"/>
                  <a:pt x="5511683" y="2025466"/>
                  <a:pt x="5519190" y="2014877"/>
                </a:cubicBezTo>
                <a:cubicBezTo>
                  <a:pt x="5516911" y="2014877"/>
                  <a:pt x="5515973" y="2016016"/>
                  <a:pt x="5516174" y="2012934"/>
                </a:cubicBezTo>
                <a:cubicBezTo>
                  <a:pt x="5516174" y="2009013"/>
                  <a:pt x="5517405" y="2007639"/>
                  <a:pt x="5519259" y="2007795"/>
                </a:cubicBezTo>
                <a:close/>
                <a:moveTo>
                  <a:pt x="6093363" y="2001405"/>
                </a:moveTo>
                <a:cubicBezTo>
                  <a:pt x="6094436" y="2001272"/>
                  <a:pt x="6100668" y="2004154"/>
                  <a:pt x="6099328" y="2004690"/>
                </a:cubicBezTo>
                <a:cubicBezTo>
                  <a:pt x="6099328" y="2004086"/>
                  <a:pt x="6105762" y="2031565"/>
                  <a:pt x="6079490" y="2041618"/>
                </a:cubicBezTo>
                <a:cubicBezTo>
                  <a:pt x="6074597" y="2043495"/>
                  <a:pt x="5998796" y="2040144"/>
                  <a:pt x="5998796" y="2041484"/>
                </a:cubicBezTo>
                <a:cubicBezTo>
                  <a:pt x="5995913" y="2055022"/>
                  <a:pt x="6007307" y="2081831"/>
                  <a:pt x="6010457" y="2081831"/>
                </a:cubicBezTo>
                <a:cubicBezTo>
                  <a:pt x="6024867" y="2065746"/>
                  <a:pt x="6061192" y="2050331"/>
                  <a:pt x="6065817" y="2075062"/>
                </a:cubicBezTo>
                <a:cubicBezTo>
                  <a:pt x="6065817" y="2074861"/>
                  <a:pt x="6051809" y="2074124"/>
                  <a:pt x="6052413" y="2074056"/>
                </a:cubicBezTo>
                <a:cubicBezTo>
                  <a:pt x="6052413" y="2074526"/>
                  <a:pt x="6052413" y="2074861"/>
                  <a:pt x="6052413" y="2075196"/>
                </a:cubicBezTo>
                <a:cubicBezTo>
                  <a:pt x="6052413" y="2077274"/>
                  <a:pt x="6052212" y="2075799"/>
                  <a:pt x="6052345" y="2075330"/>
                </a:cubicBezTo>
                <a:cubicBezTo>
                  <a:pt x="6049799" y="2079619"/>
                  <a:pt x="6032306" y="2102005"/>
                  <a:pt x="6032306" y="2092354"/>
                </a:cubicBezTo>
                <a:cubicBezTo>
                  <a:pt x="6032306" y="2098788"/>
                  <a:pt x="6025604" y="2091751"/>
                  <a:pt x="6025604" y="2098520"/>
                </a:cubicBezTo>
                <a:cubicBezTo>
                  <a:pt x="6032708" y="2105557"/>
                  <a:pt x="6039009" y="2105690"/>
                  <a:pt x="6039009" y="2116883"/>
                </a:cubicBezTo>
                <a:cubicBezTo>
                  <a:pt x="6042829" y="2118760"/>
                  <a:pt x="6047386" y="2121106"/>
                  <a:pt x="6052413" y="2126065"/>
                </a:cubicBezTo>
                <a:cubicBezTo>
                  <a:pt x="6052413" y="2135180"/>
                  <a:pt x="6039009" y="2134778"/>
                  <a:pt x="6052413" y="2146372"/>
                </a:cubicBezTo>
                <a:cubicBezTo>
                  <a:pt x="6052413" y="2145568"/>
                  <a:pt x="6071313" y="2139268"/>
                  <a:pt x="6059115" y="2153611"/>
                </a:cubicBezTo>
                <a:cubicBezTo>
                  <a:pt x="6059115" y="2164670"/>
                  <a:pt x="6061930" y="2161452"/>
                  <a:pt x="6058780" y="2175728"/>
                </a:cubicBezTo>
                <a:cubicBezTo>
                  <a:pt x="6060121" y="2175728"/>
                  <a:pt x="6065817" y="2175996"/>
                  <a:pt x="6065817" y="2177068"/>
                </a:cubicBezTo>
                <a:cubicBezTo>
                  <a:pt x="6063136" y="2180955"/>
                  <a:pt x="6059517" y="2180084"/>
                  <a:pt x="6057037" y="2182430"/>
                </a:cubicBezTo>
                <a:cubicBezTo>
                  <a:pt x="6064209" y="2182430"/>
                  <a:pt x="6053083" y="2189400"/>
                  <a:pt x="6052413" y="2190338"/>
                </a:cubicBezTo>
                <a:cubicBezTo>
                  <a:pt x="6051407" y="2188194"/>
                  <a:pt x="6047721" y="2189199"/>
                  <a:pt x="6044973" y="2189132"/>
                </a:cubicBezTo>
                <a:cubicBezTo>
                  <a:pt x="6047989" y="2189132"/>
                  <a:pt x="6033177" y="2169026"/>
                  <a:pt x="6040617" y="2169026"/>
                </a:cubicBezTo>
                <a:cubicBezTo>
                  <a:pt x="6036327" y="2169160"/>
                  <a:pt x="6029692" y="2168891"/>
                  <a:pt x="6024196" y="2169026"/>
                </a:cubicBezTo>
                <a:cubicBezTo>
                  <a:pt x="6026074" y="2169026"/>
                  <a:pt x="6026006" y="2154683"/>
                  <a:pt x="6025537" y="2153611"/>
                </a:cubicBezTo>
                <a:cubicBezTo>
                  <a:pt x="6025537" y="2158302"/>
                  <a:pt x="6020912" y="2150997"/>
                  <a:pt x="6021583" y="2148920"/>
                </a:cubicBezTo>
                <a:cubicBezTo>
                  <a:pt x="6020845" y="2148920"/>
                  <a:pt x="6020242" y="2148920"/>
                  <a:pt x="6019840" y="2148852"/>
                </a:cubicBezTo>
                <a:cubicBezTo>
                  <a:pt x="6019840" y="2148852"/>
                  <a:pt x="6019840" y="2148852"/>
                  <a:pt x="6019840" y="2148920"/>
                </a:cubicBezTo>
                <a:cubicBezTo>
                  <a:pt x="6010591" y="2148920"/>
                  <a:pt x="6011127" y="2115409"/>
                  <a:pt x="6013942" y="2115409"/>
                </a:cubicBezTo>
                <a:cubicBezTo>
                  <a:pt x="6011932" y="2115811"/>
                  <a:pt x="5998728" y="2122044"/>
                  <a:pt x="5998728" y="2123049"/>
                </a:cubicBezTo>
                <a:cubicBezTo>
                  <a:pt x="6004425" y="2128478"/>
                  <a:pt x="6013004" y="2172846"/>
                  <a:pt x="5998728" y="2173114"/>
                </a:cubicBezTo>
                <a:cubicBezTo>
                  <a:pt x="6014881" y="2191880"/>
                  <a:pt x="5982978" y="2195499"/>
                  <a:pt x="5978689" y="2176666"/>
                </a:cubicBezTo>
                <a:cubicBezTo>
                  <a:pt x="5979426" y="2171975"/>
                  <a:pt x="5981303" y="2172176"/>
                  <a:pt x="5985324" y="2169026"/>
                </a:cubicBezTo>
                <a:cubicBezTo>
                  <a:pt x="5978354" y="2169294"/>
                  <a:pt x="5966625" y="2163329"/>
                  <a:pt x="5976075" y="2162457"/>
                </a:cubicBezTo>
                <a:cubicBezTo>
                  <a:pt x="5978890" y="2156828"/>
                  <a:pt x="5985324" y="2147780"/>
                  <a:pt x="5985324" y="2156761"/>
                </a:cubicBezTo>
                <a:cubicBezTo>
                  <a:pt x="5984787" y="2143960"/>
                  <a:pt x="5980298" y="2140206"/>
                  <a:pt x="5982576" y="2135917"/>
                </a:cubicBezTo>
                <a:cubicBezTo>
                  <a:pt x="5981303" y="2133169"/>
                  <a:pt x="5965217" y="2132767"/>
                  <a:pt x="5965217" y="2126132"/>
                </a:cubicBezTo>
                <a:cubicBezTo>
                  <a:pt x="5963274" y="2118693"/>
                  <a:pt x="5971316" y="2125060"/>
                  <a:pt x="5971987" y="2122178"/>
                </a:cubicBezTo>
                <a:cubicBezTo>
                  <a:pt x="5963207" y="2113264"/>
                  <a:pt x="5966223" y="2109511"/>
                  <a:pt x="5973058" y="2108908"/>
                </a:cubicBezTo>
                <a:cubicBezTo>
                  <a:pt x="5972456" y="2108506"/>
                  <a:pt x="5971987" y="2107567"/>
                  <a:pt x="5971987" y="2105758"/>
                </a:cubicBezTo>
                <a:cubicBezTo>
                  <a:pt x="5976007" y="2097112"/>
                  <a:pt x="5987468" y="2055157"/>
                  <a:pt x="5989010" y="2055157"/>
                </a:cubicBezTo>
                <a:cubicBezTo>
                  <a:pt x="5989077" y="2055626"/>
                  <a:pt x="5985659" y="2049460"/>
                  <a:pt x="5985391" y="2048656"/>
                </a:cubicBezTo>
                <a:cubicBezTo>
                  <a:pt x="5985391" y="2049795"/>
                  <a:pt x="5989681" y="2047985"/>
                  <a:pt x="5991356" y="2047114"/>
                </a:cubicBezTo>
                <a:cubicBezTo>
                  <a:pt x="5989681" y="2046645"/>
                  <a:pt x="5985257" y="2042289"/>
                  <a:pt x="5985391" y="2042490"/>
                </a:cubicBezTo>
                <a:cubicBezTo>
                  <a:pt x="5985391" y="2042758"/>
                  <a:pt x="5997254" y="2024059"/>
                  <a:pt x="5998796" y="2021579"/>
                </a:cubicBezTo>
                <a:cubicBezTo>
                  <a:pt x="5998192" y="2021177"/>
                  <a:pt x="6005498" y="2021512"/>
                  <a:pt x="6005498" y="2022049"/>
                </a:cubicBezTo>
                <a:cubicBezTo>
                  <a:pt x="6005699" y="2021781"/>
                  <a:pt x="6005430" y="2023388"/>
                  <a:pt x="6005163" y="2024998"/>
                </a:cubicBezTo>
                <a:cubicBezTo>
                  <a:pt x="6006302" y="2022249"/>
                  <a:pt x="6009251" y="2020976"/>
                  <a:pt x="6012200" y="2020105"/>
                </a:cubicBezTo>
                <a:cubicBezTo>
                  <a:pt x="6009452" y="2021043"/>
                  <a:pt x="6007173" y="2020708"/>
                  <a:pt x="6005498" y="2018965"/>
                </a:cubicBezTo>
                <a:cubicBezTo>
                  <a:pt x="6020979" y="2016285"/>
                  <a:pt x="6026810" y="2016419"/>
                  <a:pt x="6034585" y="2014810"/>
                </a:cubicBezTo>
                <a:cubicBezTo>
                  <a:pt x="6038338" y="2014810"/>
                  <a:pt x="6041354" y="2021512"/>
                  <a:pt x="6036327" y="2021512"/>
                </a:cubicBezTo>
                <a:cubicBezTo>
                  <a:pt x="6047319" y="2019904"/>
                  <a:pt x="6047319" y="2022987"/>
                  <a:pt x="6052413" y="2028214"/>
                </a:cubicBezTo>
                <a:cubicBezTo>
                  <a:pt x="6064678" y="2024461"/>
                  <a:pt x="6092626" y="2024863"/>
                  <a:pt x="6092626" y="2009784"/>
                </a:cubicBezTo>
                <a:cubicBezTo>
                  <a:pt x="6093162" y="2008979"/>
                  <a:pt x="6091888" y="2001405"/>
                  <a:pt x="6093363" y="2001405"/>
                </a:cubicBezTo>
                <a:close/>
                <a:moveTo>
                  <a:pt x="6159580" y="1993430"/>
                </a:moveTo>
                <a:cubicBezTo>
                  <a:pt x="6159580" y="1996111"/>
                  <a:pt x="6166283" y="1993832"/>
                  <a:pt x="6166283" y="1994436"/>
                </a:cubicBezTo>
                <a:cubicBezTo>
                  <a:pt x="6165948" y="1995106"/>
                  <a:pt x="6161658" y="1999596"/>
                  <a:pt x="6159915" y="2000803"/>
                </a:cubicBezTo>
                <a:cubicBezTo>
                  <a:pt x="6161860" y="2001473"/>
                  <a:pt x="6168628" y="2010521"/>
                  <a:pt x="6167087" y="2013671"/>
                </a:cubicBezTo>
                <a:cubicBezTo>
                  <a:pt x="6184043" y="2005293"/>
                  <a:pt x="6180826" y="2021244"/>
                  <a:pt x="6168227" y="2029019"/>
                </a:cubicBezTo>
                <a:cubicBezTo>
                  <a:pt x="6171912" y="2030829"/>
                  <a:pt x="6179687" y="2039876"/>
                  <a:pt x="6179687" y="2034246"/>
                </a:cubicBezTo>
                <a:cubicBezTo>
                  <a:pt x="6179687" y="2036726"/>
                  <a:pt x="6179687" y="2039139"/>
                  <a:pt x="6179687" y="2041619"/>
                </a:cubicBezTo>
                <a:cubicBezTo>
                  <a:pt x="6179754" y="2041619"/>
                  <a:pt x="6178949" y="2041552"/>
                  <a:pt x="6178816" y="2041954"/>
                </a:cubicBezTo>
                <a:cubicBezTo>
                  <a:pt x="6174861" y="2039742"/>
                  <a:pt x="6159580" y="2044836"/>
                  <a:pt x="6159580" y="2039474"/>
                </a:cubicBezTo>
                <a:cubicBezTo>
                  <a:pt x="6161993" y="2055023"/>
                  <a:pt x="6165077" y="2062864"/>
                  <a:pt x="6172315" y="2075934"/>
                </a:cubicBezTo>
                <a:cubicBezTo>
                  <a:pt x="6170639" y="2074526"/>
                  <a:pt x="6166283" y="2074526"/>
                  <a:pt x="6166283" y="2076134"/>
                </a:cubicBezTo>
                <a:cubicBezTo>
                  <a:pt x="6162395" y="2072449"/>
                  <a:pt x="6119904" y="2046779"/>
                  <a:pt x="6146847" y="2055090"/>
                </a:cubicBezTo>
                <a:cubicBezTo>
                  <a:pt x="6153146" y="2055090"/>
                  <a:pt x="6153013" y="2031700"/>
                  <a:pt x="6152878" y="2028215"/>
                </a:cubicBezTo>
                <a:cubicBezTo>
                  <a:pt x="6151605" y="2027276"/>
                  <a:pt x="6147382" y="2029152"/>
                  <a:pt x="6146176" y="2028215"/>
                </a:cubicBezTo>
                <a:cubicBezTo>
                  <a:pt x="6144233" y="2013537"/>
                  <a:pt x="6147249" y="2003216"/>
                  <a:pt x="6159580" y="1993430"/>
                </a:cubicBezTo>
                <a:close/>
                <a:moveTo>
                  <a:pt x="5528774" y="1991487"/>
                </a:moveTo>
                <a:cubicBezTo>
                  <a:pt x="5528774" y="1991889"/>
                  <a:pt x="5511146" y="2006163"/>
                  <a:pt x="5528774" y="1991487"/>
                </a:cubicBezTo>
                <a:close/>
                <a:moveTo>
                  <a:pt x="5497341" y="1974664"/>
                </a:moveTo>
                <a:cubicBezTo>
                  <a:pt x="5499419" y="1974664"/>
                  <a:pt x="5508131" y="1987667"/>
                  <a:pt x="5509471" y="1991553"/>
                </a:cubicBezTo>
                <a:cubicBezTo>
                  <a:pt x="5509471" y="1999461"/>
                  <a:pt x="5491912" y="1983846"/>
                  <a:pt x="5489365" y="1979288"/>
                </a:cubicBezTo>
                <a:cubicBezTo>
                  <a:pt x="5489365" y="1979020"/>
                  <a:pt x="5492649" y="1978082"/>
                  <a:pt x="5497341" y="1974664"/>
                </a:cubicBezTo>
                <a:close/>
                <a:moveTo>
                  <a:pt x="3692343" y="1954558"/>
                </a:moveTo>
                <a:cubicBezTo>
                  <a:pt x="3695828" y="1954558"/>
                  <a:pt x="3692815" y="1967627"/>
                  <a:pt x="3689200" y="1968565"/>
                </a:cubicBezTo>
                <a:cubicBezTo>
                  <a:pt x="3689395" y="1966487"/>
                  <a:pt x="3675120" y="1962667"/>
                  <a:pt x="3692343" y="1954558"/>
                </a:cubicBezTo>
                <a:close/>
                <a:moveTo>
                  <a:pt x="5482730" y="1909854"/>
                </a:moveTo>
                <a:cubicBezTo>
                  <a:pt x="5482730" y="1909386"/>
                  <a:pt x="5534069" y="1926543"/>
                  <a:pt x="5543050" y="1932709"/>
                </a:cubicBezTo>
                <a:cubicBezTo>
                  <a:pt x="5545463" y="1934385"/>
                  <a:pt x="5577968" y="1970711"/>
                  <a:pt x="5582057" y="1981233"/>
                </a:cubicBezTo>
                <a:cubicBezTo>
                  <a:pt x="5588826" y="1981233"/>
                  <a:pt x="5592378" y="1988739"/>
                  <a:pt x="5593853" y="1994637"/>
                </a:cubicBezTo>
                <a:cubicBezTo>
                  <a:pt x="5610741" y="1994637"/>
                  <a:pt x="5609803" y="2001473"/>
                  <a:pt x="5632121" y="2008041"/>
                </a:cubicBezTo>
                <a:cubicBezTo>
                  <a:pt x="5624951" y="2008041"/>
                  <a:pt x="5650284" y="2030829"/>
                  <a:pt x="5650284" y="2029153"/>
                </a:cubicBezTo>
                <a:cubicBezTo>
                  <a:pt x="5647604" y="2024059"/>
                  <a:pt x="5646732" y="2023992"/>
                  <a:pt x="5643582" y="2019904"/>
                </a:cubicBezTo>
                <a:cubicBezTo>
                  <a:pt x="5645928" y="2021311"/>
                  <a:pt x="5648475" y="2021847"/>
                  <a:pt x="5651156" y="2021446"/>
                </a:cubicBezTo>
                <a:cubicBezTo>
                  <a:pt x="5647670" y="2021446"/>
                  <a:pt x="5653167" y="2024394"/>
                  <a:pt x="5656987" y="2025064"/>
                </a:cubicBezTo>
                <a:cubicBezTo>
                  <a:pt x="5656987" y="2020842"/>
                  <a:pt x="5663957" y="2021780"/>
                  <a:pt x="5670391" y="2018965"/>
                </a:cubicBezTo>
                <a:cubicBezTo>
                  <a:pt x="5670391" y="2008108"/>
                  <a:pt x="5680646" y="2021714"/>
                  <a:pt x="5683795" y="2025064"/>
                </a:cubicBezTo>
                <a:cubicBezTo>
                  <a:pt x="5688487" y="2030024"/>
                  <a:pt x="5677697" y="2036525"/>
                  <a:pt x="5672737" y="2034783"/>
                </a:cubicBezTo>
                <a:cubicBezTo>
                  <a:pt x="5674211" y="2037799"/>
                  <a:pt x="5674814" y="2040815"/>
                  <a:pt x="5677093" y="2044366"/>
                </a:cubicBezTo>
                <a:cubicBezTo>
                  <a:pt x="5677093" y="2035587"/>
                  <a:pt x="5690162" y="2061725"/>
                  <a:pt x="5683125" y="2061725"/>
                </a:cubicBezTo>
                <a:cubicBezTo>
                  <a:pt x="5680779" y="2064205"/>
                  <a:pt x="5680243" y="2058575"/>
                  <a:pt x="5680176" y="2055626"/>
                </a:cubicBezTo>
                <a:cubicBezTo>
                  <a:pt x="5679573" y="2058039"/>
                  <a:pt x="5677093" y="2066484"/>
                  <a:pt x="5677093" y="2058709"/>
                </a:cubicBezTo>
                <a:cubicBezTo>
                  <a:pt x="5677093" y="2078548"/>
                  <a:pt x="5669051" y="2061658"/>
                  <a:pt x="5663689" y="2056698"/>
                </a:cubicBezTo>
                <a:cubicBezTo>
                  <a:pt x="5663689" y="2057168"/>
                  <a:pt x="5663689" y="2052945"/>
                  <a:pt x="5663689" y="2049527"/>
                </a:cubicBezTo>
                <a:cubicBezTo>
                  <a:pt x="5663689" y="2047450"/>
                  <a:pt x="5663689" y="2045707"/>
                  <a:pt x="5663689" y="2045439"/>
                </a:cubicBezTo>
                <a:cubicBezTo>
                  <a:pt x="5662885" y="2046243"/>
                  <a:pt x="5667576" y="2042490"/>
                  <a:pt x="5669654" y="2041351"/>
                </a:cubicBezTo>
                <a:cubicBezTo>
                  <a:pt x="5662818" y="2039273"/>
                  <a:pt x="5663689" y="2035721"/>
                  <a:pt x="5663689" y="2029086"/>
                </a:cubicBezTo>
                <a:cubicBezTo>
                  <a:pt x="5663689" y="2040546"/>
                  <a:pt x="5658327" y="2030829"/>
                  <a:pt x="5656987" y="2028148"/>
                </a:cubicBezTo>
                <a:cubicBezTo>
                  <a:pt x="5659534" y="2041418"/>
                  <a:pt x="5655914" y="2039139"/>
                  <a:pt x="5662080" y="2047383"/>
                </a:cubicBezTo>
                <a:cubicBezTo>
                  <a:pt x="5659333" y="2047986"/>
                  <a:pt x="5654172" y="2054956"/>
                  <a:pt x="5656182" y="2054956"/>
                </a:cubicBezTo>
                <a:cubicBezTo>
                  <a:pt x="5655043" y="2056162"/>
                  <a:pt x="5659198" y="2061256"/>
                  <a:pt x="5650284" y="2063736"/>
                </a:cubicBezTo>
                <a:cubicBezTo>
                  <a:pt x="5650284" y="2062395"/>
                  <a:pt x="5670391" y="2080357"/>
                  <a:pt x="5670391" y="2072918"/>
                </a:cubicBezTo>
                <a:cubicBezTo>
                  <a:pt x="5673944" y="2080626"/>
                  <a:pt x="5683795" y="2095102"/>
                  <a:pt x="5683795" y="2103547"/>
                </a:cubicBezTo>
                <a:cubicBezTo>
                  <a:pt x="5689492" y="2104418"/>
                  <a:pt x="5692642" y="2102541"/>
                  <a:pt x="5697803" y="2108573"/>
                </a:cubicBezTo>
                <a:cubicBezTo>
                  <a:pt x="5697200" y="2108573"/>
                  <a:pt x="5697133" y="2102474"/>
                  <a:pt x="5697200" y="2101871"/>
                </a:cubicBezTo>
                <a:cubicBezTo>
                  <a:pt x="5671999" y="2099525"/>
                  <a:pt x="5695792" y="2081094"/>
                  <a:pt x="5697803" y="2081765"/>
                </a:cubicBezTo>
                <a:cubicBezTo>
                  <a:pt x="5706516" y="2084714"/>
                  <a:pt x="5713955" y="2114203"/>
                  <a:pt x="5722400" y="2115209"/>
                </a:cubicBezTo>
                <a:cubicBezTo>
                  <a:pt x="5721194" y="2115074"/>
                  <a:pt x="5717910" y="2114940"/>
                  <a:pt x="5717306" y="2114873"/>
                </a:cubicBezTo>
                <a:cubicBezTo>
                  <a:pt x="5726689" y="2124390"/>
                  <a:pt x="5726287" y="2124524"/>
                  <a:pt x="5710604" y="2124055"/>
                </a:cubicBezTo>
                <a:cubicBezTo>
                  <a:pt x="5710604" y="2122514"/>
                  <a:pt x="5710604" y="2122111"/>
                  <a:pt x="5710604" y="2122044"/>
                </a:cubicBezTo>
                <a:cubicBezTo>
                  <a:pt x="5710604" y="2122044"/>
                  <a:pt x="5710604" y="2122044"/>
                  <a:pt x="5710604" y="2121978"/>
                </a:cubicBezTo>
                <a:cubicBezTo>
                  <a:pt x="5703969" y="2131293"/>
                  <a:pt x="5697200" y="2184107"/>
                  <a:pt x="5697200" y="2194494"/>
                </a:cubicBezTo>
                <a:cubicBezTo>
                  <a:pt x="5687817" y="2195433"/>
                  <a:pt x="5695256" y="2195835"/>
                  <a:pt x="5687147" y="2195835"/>
                </a:cubicBezTo>
                <a:cubicBezTo>
                  <a:pt x="5686275" y="2195902"/>
                  <a:pt x="5684801" y="2194159"/>
                  <a:pt x="5683728" y="2192551"/>
                </a:cubicBezTo>
                <a:cubicBezTo>
                  <a:pt x="5683259" y="2203341"/>
                  <a:pt x="5651089" y="2166815"/>
                  <a:pt x="5650284" y="2165809"/>
                </a:cubicBezTo>
                <a:cubicBezTo>
                  <a:pt x="5611077" y="2125060"/>
                  <a:pt x="5557124" y="2062731"/>
                  <a:pt x="5556454" y="2012867"/>
                </a:cubicBezTo>
                <a:cubicBezTo>
                  <a:pt x="5554711" y="2012867"/>
                  <a:pt x="5552835" y="2013135"/>
                  <a:pt x="5551495" y="2013537"/>
                </a:cubicBezTo>
                <a:cubicBezTo>
                  <a:pt x="5550758" y="2011459"/>
                  <a:pt x="5548948" y="2009314"/>
                  <a:pt x="5546870" y="2007974"/>
                </a:cubicBezTo>
                <a:cubicBezTo>
                  <a:pt x="5548009" y="2008175"/>
                  <a:pt x="5549148" y="2008242"/>
                  <a:pt x="5550356" y="2008108"/>
                </a:cubicBezTo>
                <a:cubicBezTo>
                  <a:pt x="5543117" y="2008108"/>
                  <a:pt x="5529646" y="1985723"/>
                  <a:pt x="5529646" y="1980227"/>
                </a:cubicBezTo>
                <a:cubicBezTo>
                  <a:pt x="5527032" y="1975536"/>
                  <a:pt x="5516241" y="1969906"/>
                  <a:pt x="5516241" y="1960858"/>
                </a:cubicBezTo>
                <a:cubicBezTo>
                  <a:pt x="5496805" y="1952882"/>
                  <a:pt x="5485344" y="1934318"/>
                  <a:pt x="5476028" y="1919037"/>
                </a:cubicBezTo>
                <a:cubicBezTo>
                  <a:pt x="5477704" y="1917294"/>
                  <a:pt x="5479916" y="1916892"/>
                  <a:pt x="5482730" y="1917898"/>
                </a:cubicBezTo>
                <a:cubicBezTo>
                  <a:pt x="5475090" y="1911731"/>
                  <a:pt x="5474152" y="1910793"/>
                  <a:pt x="5482730" y="1909854"/>
                </a:cubicBezTo>
                <a:close/>
                <a:moveTo>
                  <a:pt x="6112800" y="1879628"/>
                </a:moveTo>
                <a:cubicBezTo>
                  <a:pt x="6112800" y="1880231"/>
                  <a:pt x="6112800" y="1880767"/>
                  <a:pt x="6112397" y="1880767"/>
                </a:cubicBezTo>
                <a:lnTo>
                  <a:pt x="6112756" y="1879640"/>
                </a:lnTo>
                <a:close/>
                <a:moveTo>
                  <a:pt x="5936382" y="1874283"/>
                </a:moveTo>
                <a:cubicBezTo>
                  <a:pt x="5937638" y="1874233"/>
                  <a:pt x="5938476" y="1876378"/>
                  <a:pt x="5938476" y="1881371"/>
                </a:cubicBezTo>
                <a:cubicBezTo>
                  <a:pt x="5944240" y="1888944"/>
                  <a:pt x="5953958" y="1886464"/>
                  <a:pt x="5948462" y="1899131"/>
                </a:cubicBezTo>
                <a:cubicBezTo>
                  <a:pt x="5950808" y="1900002"/>
                  <a:pt x="5951680" y="1901410"/>
                  <a:pt x="5955164" y="1894239"/>
                </a:cubicBezTo>
                <a:cubicBezTo>
                  <a:pt x="5957377" y="1894239"/>
                  <a:pt x="5997857" y="1924398"/>
                  <a:pt x="5963609" y="1927749"/>
                </a:cubicBezTo>
                <a:cubicBezTo>
                  <a:pt x="5961062" y="1927749"/>
                  <a:pt x="5974534" y="1939545"/>
                  <a:pt x="5971518" y="1941020"/>
                </a:cubicBezTo>
                <a:cubicBezTo>
                  <a:pt x="5971652" y="1941220"/>
                  <a:pt x="5971786" y="1941355"/>
                  <a:pt x="5971987" y="1941555"/>
                </a:cubicBezTo>
                <a:cubicBezTo>
                  <a:pt x="5971987" y="1944304"/>
                  <a:pt x="5951880" y="1952413"/>
                  <a:pt x="5951880" y="1951743"/>
                </a:cubicBezTo>
                <a:cubicBezTo>
                  <a:pt x="5951880" y="1953151"/>
                  <a:pt x="5950875" y="1954088"/>
                  <a:pt x="5948931" y="1954625"/>
                </a:cubicBezTo>
                <a:cubicBezTo>
                  <a:pt x="5943235" y="1965080"/>
                  <a:pt x="5944910" y="1978685"/>
                  <a:pt x="5958583" y="1988135"/>
                </a:cubicBezTo>
                <a:cubicBezTo>
                  <a:pt x="5954160" y="1993095"/>
                  <a:pt x="5964682" y="2028348"/>
                  <a:pt x="5973327" y="2028348"/>
                </a:cubicBezTo>
                <a:cubicBezTo>
                  <a:pt x="5972121" y="2027946"/>
                  <a:pt x="5971652" y="2028214"/>
                  <a:pt x="5971987" y="2029287"/>
                </a:cubicBezTo>
                <a:cubicBezTo>
                  <a:pt x="5971987" y="2030694"/>
                  <a:pt x="5953891" y="2029219"/>
                  <a:pt x="5949937" y="2028616"/>
                </a:cubicBezTo>
                <a:cubicBezTo>
                  <a:pt x="5949468" y="2031297"/>
                  <a:pt x="5945313" y="2075330"/>
                  <a:pt x="5937873" y="2075330"/>
                </a:cubicBezTo>
                <a:cubicBezTo>
                  <a:pt x="5927283" y="2078346"/>
                  <a:pt x="5921050" y="2096375"/>
                  <a:pt x="5925072" y="2115610"/>
                </a:cubicBezTo>
                <a:cubicBezTo>
                  <a:pt x="5924536" y="2116481"/>
                  <a:pt x="5917900" y="2149254"/>
                  <a:pt x="5918906" y="2149254"/>
                </a:cubicBezTo>
                <a:cubicBezTo>
                  <a:pt x="5917632" y="2147176"/>
                  <a:pt x="5919107" y="2150193"/>
                  <a:pt x="5918370" y="2150193"/>
                </a:cubicBezTo>
                <a:lnTo>
                  <a:pt x="5911667" y="2150193"/>
                </a:lnTo>
                <a:cubicBezTo>
                  <a:pt x="5912069" y="2143491"/>
                  <a:pt x="5912204" y="2140274"/>
                  <a:pt x="5911667" y="2135850"/>
                </a:cubicBezTo>
                <a:cubicBezTo>
                  <a:pt x="5908853" y="2138330"/>
                  <a:pt x="5890087" y="2155688"/>
                  <a:pt x="5886065" y="2155688"/>
                </a:cubicBezTo>
                <a:cubicBezTo>
                  <a:pt x="5886065" y="2155688"/>
                  <a:pt x="5878157" y="2153275"/>
                  <a:pt x="5878157" y="2150595"/>
                </a:cubicBezTo>
                <a:cubicBezTo>
                  <a:pt x="5878223" y="2150528"/>
                  <a:pt x="5881977" y="2148450"/>
                  <a:pt x="5883853" y="2148115"/>
                </a:cubicBezTo>
                <a:cubicBezTo>
                  <a:pt x="5880636" y="2145367"/>
                  <a:pt x="5872192" y="2135582"/>
                  <a:pt x="5879765" y="2135582"/>
                </a:cubicBezTo>
                <a:cubicBezTo>
                  <a:pt x="5868907" y="2134040"/>
                  <a:pt x="5864752" y="2130488"/>
                  <a:pt x="5858050" y="2128142"/>
                </a:cubicBezTo>
                <a:lnTo>
                  <a:pt x="5858050" y="2128869"/>
                </a:lnTo>
                <a:lnTo>
                  <a:pt x="5858050" y="2128947"/>
                </a:lnTo>
                <a:cubicBezTo>
                  <a:pt x="5851348" y="2130288"/>
                  <a:pt x="5853158" y="2126065"/>
                  <a:pt x="5851348" y="2122178"/>
                </a:cubicBezTo>
                <a:cubicBezTo>
                  <a:pt x="5843305" y="2135850"/>
                  <a:pt x="5844780" y="2136386"/>
                  <a:pt x="5835665" y="2129751"/>
                </a:cubicBezTo>
                <a:cubicBezTo>
                  <a:pt x="5835531" y="2132432"/>
                  <a:pt x="5824874" y="2140542"/>
                  <a:pt x="5824472" y="2135515"/>
                </a:cubicBezTo>
                <a:cubicBezTo>
                  <a:pt x="5824807" y="2135649"/>
                  <a:pt x="5823735" y="2125261"/>
                  <a:pt x="5824138" y="2123183"/>
                </a:cubicBezTo>
                <a:cubicBezTo>
                  <a:pt x="5810398" y="2138464"/>
                  <a:pt x="5785265" y="2112795"/>
                  <a:pt x="5784259" y="2101736"/>
                </a:cubicBezTo>
                <a:cubicBezTo>
                  <a:pt x="5786471" y="2101133"/>
                  <a:pt x="5788683" y="2100798"/>
                  <a:pt x="5790962" y="2100597"/>
                </a:cubicBezTo>
                <a:cubicBezTo>
                  <a:pt x="5790828" y="2099056"/>
                  <a:pt x="5775814" y="2081965"/>
                  <a:pt x="5786404" y="2081965"/>
                </a:cubicBezTo>
                <a:cubicBezTo>
                  <a:pt x="5784863" y="2082166"/>
                  <a:pt x="5784259" y="2079351"/>
                  <a:pt x="5784259" y="2078212"/>
                </a:cubicBezTo>
                <a:cubicBezTo>
                  <a:pt x="5784259" y="2087193"/>
                  <a:pt x="5770185" y="2078145"/>
                  <a:pt x="5770855" y="2078212"/>
                </a:cubicBezTo>
                <a:cubicBezTo>
                  <a:pt x="5772531" y="2076470"/>
                  <a:pt x="5774810" y="2076134"/>
                  <a:pt x="5777557" y="2077073"/>
                </a:cubicBezTo>
                <a:cubicBezTo>
                  <a:pt x="5764354" y="2067555"/>
                  <a:pt x="5766566" y="2047650"/>
                  <a:pt x="5766834" y="2041685"/>
                </a:cubicBezTo>
                <a:cubicBezTo>
                  <a:pt x="5761941" y="2041685"/>
                  <a:pt x="5764421" y="2027342"/>
                  <a:pt x="5764153" y="2028281"/>
                </a:cubicBezTo>
                <a:cubicBezTo>
                  <a:pt x="5763818" y="2016419"/>
                  <a:pt x="5765963" y="2007840"/>
                  <a:pt x="5770855" y="2000668"/>
                </a:cubicBezTo>
                <a:cubicBezTo>
                  <a:pt x="5770855" y="2005293"/>
                  <a:pt x="5779568" y="1999194"/>
                  <a:pt x="5781377" y="1996245"/>
                </a:cubicBezTo>
                <a:cubicBezTo>
                  <a:pt x="5784259" y="2002947"/>
                  <a:pt x="5783991" y="1999060"/>
                  <a:pt x="5784393" y="2008175"/>
                </a:cubicBezTo>
                <a:cubicBezTo>
                  <a:pt x="5784528" y="2008108"/>
                  <a:pt x="5790224" y="2001406"/>
                  <a:pt x="5790291" y="2001473"/>
                </a:cubicBezTo>
                <a:cubicBezTo>
                  <a:pt x="5791028" y="2001473"/>
                  <a:pt x="5791095" y="2004287"/>
                  <a:pt x="5791095" y="2006298"/>
                </a:cubicBezTo>
                <a:cubicBezTo>
                  <a:pt x="5792235" y="2005293"/>
                  <a:pt x="5793977" y="2004153"/>
                  <a:pt x="5795586" y="2003148"/>
                </a:cubicBezTo>
                <a:cubicBezTo>
                  <a:pt x="5797396" y="2005561"/>
                  <a:pt x="5808052" y="2009650"/>
                  <a:pt x="5805773" y="2008175"/>
                </a:cubicBezTo>
                <a:cubicBezTo>
                  <a:pt x="5796926" y="2008175"/>
                  <a:pt x="5831510" y="1975737"/>
                  <a:pt x="5832582" y="1974664"/>
                </a:cubicBezTo>
                <a:cubicBezTo>
                  <a:pt x="5841562" y="1966019"/>
                  <a:pt x="5856508" y="1957909"/>
                  <a:pt x="5864819" y="1949665"/>
                </a:cubicBezTo>
                <a:cubicBezTo>
                  <a:pt x="5864819" y="1943968"/>
                  <a:pt x="5864887" y="1938606"/>
                  <a:pt x="5864819" y="1933312"/>
                </a:cubicBezTo>
                <a:cubicBezTo>
                  <a:pt x="5864819" y="1942293"/>
                  <a:pt x="5891628" y="1920578"/>
                  <a:pt x="5891628" y="1922120"/>
                </a:cubicBezTo>
                <a:cubicBezTo>
                  <a:pt x="5896118" y="1916289"/>
                  <a:pt x="5898867" y="1913005"/>
                  <a:pt x="5903692" y="1908179"/>
                </a:cubicBezTo>
                <a:cubicBezTo>
                  <a:pt x="5903625" y="1909453"/>
                  <a:pt x="5905971" y="1912468"/>
                  <a:pt x="5906976" y="1913742"/>
                </a:cubicBezTo>
                <a:cubicBezTo>
                  <a:pt x="5906641" y="1910123"/>
                  <a:pt x="5918370" y="1889681"/>
                  <a:pt x="5919509" y="1887537"/>
                </a:cubicBezTo>
                <a:cubicBezTo>
                  <a:pt x="5917297" y="1887537"/>
                  <a:pt x="5931774" y="1868436"/>
                  <a:pt x="5931774" y="1880365"/>
                </a:cubicBezTo>
                <a:cubicBezTo>
                  <a:pt x="5933450" y="1876579"/>
                  <a:pt x="5935125" y="1874333"/>
                  <a:pt x="5936382" y="1874283"/>
                </a:cubicBezTo>
                <a:close/>
                <a:moveTo>
                  <a:pt x="1816144" y="1871980"/>
                </a:moveTo>
                <a:lnTo>
                  <a:pt x="1816195" y="1872055"/>
                </a:lnTo>
                <a:cubicBezTo>
                  <a:pt x="1812911" y="1873798"/>
                  <a:pt x="1812911" y="1874401"/>
                  <a:pt x="1816128" y="1873931"/>
                </a:cubicBezTo>
                <a:close/>
                <a:moveTo>
                  <a:pt x="6065750" y="1858986"/>
                </a:moveTo>
                <a:cubicBezTo>
                  <a:pt x="6065348" y="1861331"/>
                  <a:pt x="6065817" y="1863542"/>
                  <a:pt x="6066689" y="1865688"/>
                </a:cubicBezTo>
                <a:cubicBezTo>
                  <a:pt x="6067225" y="1865084"/>
                  <a:pt x="6067895" y="1864414"/>
                  <a:pt x="6068364" y="1864012"/>
                </a:cubicBezTo>
                <a:cubicBezTo>
                  <a:pt x="6066822" y="1861867"/>
                  <a:pt x="6065750" y="1860125"/>
                  <a:pt x="6065750" y="1858986"/>
                </a:cubicBezTo>
                <a:close/>
                <a:moveTo>
                  <a:pt x="1788833" y="1851076"/>
                </a:moveTo>
                <a:lnTo>
                  <a:pt x="1789386" y="1851613"/>
                </a:lnTo>
                <a:cubicBezTo>
                  <a:pt x="1788918" y="1852284"/>
                  <a:pt x="1788582" y="1853021"/>
                  <a:pt x="1788448" y="1853825"/>
                </a:cubicBezTo>
                <a:close/>
                <a:moveTo>
                  <a:pt x="1869247" y="1833920"/>
                </a:moveTo>
                <a:cubicBezTo>
                  <a:pt x="1871324" y="1833920"/>
                  <a:pt x="1875815" y="1843304"/>
                  <a:pt x="1876954" y="1846722"/>
                </a:cubicBezTo>
                <a:cubicBezTo>
                  <a:pt x="1876954" y="1848397"/>
                  <a:pt x="1863550" y="1846051"/>
                  <a:pt x="1863550" y="1848732"/>
                </a:cubicBezTo>
                <a:cubicBezTo>
                  <a:pt x="1867236" y="1841092"/>
                  <a:pt x="1868979" y="1840354"/>
                  <a:pt x="1869247" y="1833920"/>
                </a:cubicBezTo>
                <a:close/>
                <a:moveTo>
                  <a:pt x="6061827" y="1805834"/>
                </a:moveTo>
                <a:cubicBezTo>
                  <a:pt x="6061654" y="1805369"/>
                  <a:pt x="6061377" y="1816025"/>
                  <a:pt x="6061930" y="1810998"/>
                </a:cubicBezTo>
                <a:cubicBezTo>
                  <a:pt x="6061930" y="1807379"/>
                  <a:pt x="6061884" y="1805988"/>
                  <a:pt x="6061827" y="1805834"/>
                </a:cubicBezTo>
                <a:close/>
                <a:moveTo>
                  <a:pt x="2225028" y="1787608"/>
                </a:moveTo>
                <a:cubicBezTo>
                  <a:pt x="2217321" y="1790289"/>
                  <a:pt x="2218259" y="1794914"/>
                  <a:pt x="2209345" y="1794914"/>
                </a:cubicBezTo>
                <a:cubicBezTo>
                  <a:pt x="2210418" y="1794914"/>
                  <a:pt x="2211020" y="1794914"/>
                  <a:pt x="2211490" y="1794914"/>
                </a:cubicBezTo>
                <a:cubicBezTo>
                  <a:pt x="2215243" y="1794914"/>
                  <a:pt x="2216785" y="1803761"/>
                  <a:pt x="2225431" y="1803827"/>
                </a:cubicBezTo>
                <a:cubicBezTo>
                  <a:pt x="2227576" y="1801616"/>
                  <a:pt x="2238031" y="1787608"/>
                  <a:pt x="2225028" y="1787608"/>
                </a:cubicBezTo>
                <a:close/>
                <a:moveTo>
                  <a:pt x="5547606" y="1767570"/>
                </a:moveTo>
                <a:cubicBezTo>
                  <a:pt x="5545060" y="1767905"/>
                  <a:pt x="5541307" y="1768306"/>
                  <a:pt x="5542982" y="1768306"/>
                </a:cubicBezTo>
                <a:cubicBezTo>
                  <a:pt x="5543049" y="1774406"/>
                  <a:pt x="5545797" y="1771590"/>
                  <a:pt x="5548210" y="1772931"/>
                </a:cubicBezTo>
                <a:cubicBezTo>
                  <a:pt x="5548411" y="1772529"/>
                  <a:pt x="5548612" y="1772127"/>
                  <a:pt x="5548746" y="1771658"/>
                </a:cubicBezTo>
                <a:cubicBezTo>
                  <a:pt x="5548478" y="1770719"/>
                  <a:pt x="5548076" y="1769245"/>
                  <a:pt x="5547606" y="1767570"/>
                </a:cubicBezTo>
                <a:close/>
                <a:moveTo>
                  <a:pt x="3171104" y="1760868"/>
                </a:moveTo>
                <a:cubicBezTo>
                  <a:pt x="3171439" y="1762409"/>
                  <a:pt x="3171036" y="1766631"/>
                  <a:pt x="3170500" y="1766296"/>
                </a:cubicBezTo>
                <a:cubicBezTo>
                  <a:pt x="3172711" y="1765960"/>
                  <a:pt x="3174991" y="1765894"/>
                  <a:pt x="3177201" y="1766162"/>
                </a:cubicBezTo>
                <a:cubicBezTo>
                  <a:pt x="3175862" y="1765089"/>
                  <a:pt x="3173586" y="1763079"/>
                  <a:pt x="3171104" y="1760868"/>
                </a:cubicBezTo>
                <a:close/>
                <a:moveTo>
                  <a:pt x="5992294" y="1760129"/>
                </a:moveTo>
                <a:cubicBezTo>
                  <a:pt x="5991021" y="1760129"/>
                  <a:pt x="5993232" y="1786938"/>
                  <a:pt x="5990552" y="1786938"/>
                </a:cubicBezTo>
                <a:cubicBezTo>
                  <a:pt x="5991624" y="1787943"/>
                  <a:pt x="5998795" y="1785799"/>
                  <a:pt x="5998795" y="1789552"/>
                </a:cubicBezTo>
                <a:cubicBezTo>
                  <a:pt x="5998795" y="1789552"/>
                  <a:pt x="5998728" y="1792568"/>
                  <a:pt x="5998795" y="1792634"/>
                </a:cubicBezTo>
                <a:cubicBezTo>
                  <a:pt x="5998795" y="1790959"/>
                  <a:pt x="5949401" y="1840622"/>
                  <a:pt x="5940286" y="1840622"/>
                </a:cubicBezTo>
                <a:cubicBezTo>
                  <a:pt x="5940084" y="1844308"/>
                  <a:pt x="5940487" y="1850407"/>
                  <a:pt x="5938208" y="1852686"/>
                </a:cubicBezTo>
                <a:cubicBezTo>
                  <a:pt x="5938275" y="1852753"/>
                  <a:pt x="5938342" y="1852753"/>
                  <a:pt x="5938409" y="1852820"/>
                </a:cubicBezTo>
                <a:cubicBezTo>
                  <a:pt x="5939683" y="1852217"/>
                  <a:pt x="5932109" y="1860460"/>
                  <a:pt x="5931774" y="1860728"/>
                </a:cubicBezTo>
                <a:cubicBezTo>
                  <a:pt x="5924335" y="1860728"/>
                  <a:pt x="5951612" y="1817634"/>
                  <a:pt x="5958582" y="1816092"/>
                </a:cubicBezTo>
                <a:cubicBezTo>
                  <a:pt x="5958582" y="1811066"/>
                  <a:pt x="5968435" y="1800477"/>
                  <a:pt x="5971987" y="1794645"/>
                </a:cubicBezTo>
                <a:cubicBezTo>
                  <a:pt x="5971987" y="1791495"/>
                  <a:pt x="5971250" y="1789619"/>
                  <a:pt x="5978488" y="1786938"/>
                </a:cubicBezTo>
                <a:cubicBezTo>
                  <a:pt x="5978823" y="1786938"/>
                  <a:pt x="5978689" y="1787340"/>
                  <a:pt x="5978689" y="1785463"/>
                </a:cubicBezTo>
                <a:cubicBezTo>
                  <a:pt x="5977215" y="1774740"/>
                  <a:pt x="5982978" y="1763749"/>
                  <a:pt x="5992294" y="1760129"/>
                </a:cubicBezTo>
                <a:close/>
                <a:moveTo>
                  <a:pt x="5610004" y="1740090"/>
                </a:moveTo>
                <a:cubicBezTo>
                  <a:pt x="5609602" y="1740693"/>
                  <a:pt x="5610874" y="1746792"/>
                  <a:pt x="5610473" y="1746792"/>
                </a:cubicBezTo>
                <a:cubicBezTo>
                  <a:pt x="5610540" y="1746859"/>
                  <a:pt x="5608798" y="1740560"/>
                  <a:pt x="5610004" y="1740090"/>
                </a:cubicBezTo>
                <a:close/>
                <a:moveTo>
                  <a:pt x="6035926" y="1737342"/>
                </a:moveTo>
                <a:cubicBezTo>
                  <a:pt x="6034719" y="1747195"/>
                  <a:pt x="6048727" y="1772126"/>
                  <a:pt x="6048659" y="1766966"/>
                </a:cubicBezTo>
                <a:cubicBezTo>
                  <a:pt x="6048727" y="1766898"/>
                  <a:pt x="6050670" y="1760264"/>
                  <a:pt x="6051005" y="1760264"/>
                </a:cubicBezTo>
                <a:cubicBezTo>
                  <a:pt x="6051140" y="1760264"/>
                  <a:pt x="6054089" y="1760464"/>
                  <a:pt x="6054424" y="1760264"/>
                </a:cubicBezTo>
                <a:cubicBezTo>
                  <a:pt x="6049665" y="1760264"/>
                  <a:pt x="6054692" y="1764754"/>
                  <a:pt x="6056770" y="1766362"/>
                </a:cubicBezTo>
                <a:cubicBezTo>
                  <a:pt x="6056770" y="1764888"/>
                  <a:pt x="6061461" y="1761000"/>
                  <a:pt x="6062265" y="1760331"/>
                </a:cubicBezTo>
                <a:cubicBezTo>
                  <a:pt x="6070174" y="1760331"/>
                  <a:pt x="6062064" y="1773735"/>
                  <a:pt x="6062064" y="1773802"/>
                </a:cubicBezTo>
                <a:cubicBezTo>
                  <a:pt x="6063203" y="1773064"/>
                  <a:pt x="6064477" y="1772729"/>
                  <a:pt x="6065817" y="1772596"/>
                </a:cubicBezTo>
                <a:cubicBezTo>
                  <a:pt x="6058914" y="1773534"/>
                  <a:pt x="6066018" y="1775142"/>
                  <a:pt x="6065683" y="1780973"/>
                </a:cubicBezTo>
                <a:cubicBezTo>
                  <a:pt x="6068364" y="1780973"/>
                  <a:pt x="6070039" y="1781375"/>
                  <a:pt x="6070978" y="1782045"/>
                </a:cubicBezTo>
                <a:cubicBezTo>
                  <a:pt x="6071782" y="1779298"/>
                  <a:pt x="6072452" y="1776751"/>
                  <a:pt x="6072519" y="1774807"/>
                </a:cubicBezTo>
                <a:lnTo>
                  <a:pt x="6079221" y="1774807"/>
                </a:lnTo>
                <a:cubicBezTo>
                  <a:pt x="6079221" y="1801616"/>
                  <a:pt x="6070174" y="1805234"/>
                  <a:pt x="6065817" y="1828624"/>
                </a:cubicBezTo>
                <a:cubicBezTo>
                  <a:pt x="6065817" y="1842766"/>
                  <a:pt x="6030363" y="1800409"/>
                  <a:pt x="6044974" y="1800409"/>
                </a:cubicBezTo>
                <a:cubicBezTo>
                  <a:pt x="6045041" y="1800342"/>
                  <a:pt x="6050402" y="1800208"/>
                  <a:pt x="6052145" y="1800878"/>
                </a:cubicBezTo>
                <a:cubicBezTo>
                  <a:pt x="6051072" y="1797929"/>
                  <a:pt x="6046515" y="1790959"/>
                  <a:pt x="6045778" y="1793774"/>
                </a:cubicBezTo>
                <a:cubicBezTo>
                  <a:pt x="6045845" y="1791763"/>
                  <a:pt x="6045778" y="1787139"/>
                  <a:pt x="6045644" y="1787005"/>
                </a:cubicBezTo>
                <a:cubicBezTo>
                  <a:pt x="6045309" y="1787273"/>
                  <a:pt x="6041086" y="1786670"/>
                  <a:pt x="6041690" y="1787005"/>
                </a:cubicBezTo>
                <a:cubicBezTo>
                  <a:pt x="6047990" y="1787005"/>
                  <a:pt x="6032239" y="1798867"/>
                  <a:pt x="6032306" y="1793774"/>
                </a:cubicBezTo>
                <a:cubicBezTo>
                  <a:pt x="6034384" y="1774807"/>
                  <a:pt x="6032306" y="1761939"/>
                  <a:pt x="6032306" y="1757985"/>
                </a:cubicBezTo>
                <a:cubicBezTo>
                  <a:pt x="6032910" y="1747931"/>
                  <a:pt x="6032039" y="1742436"/>
                  <a:pt x="6035926" y="1737342"/>
                </a:cubicBezTo>
                <a:close/>
                <a:moveTo>
                  <a:pt x="4390212" y="1699877"/>
                </a:moveTo>
                <a:cubicBezTo>
                  <a:pt x="4396914" y="1701754"/>
                  <a:pt x="4393161" y="1709461"/>
                  <a:pt x="4394367" y="1710064"/>
                </a:cubicBezTo>
                <a:cubicBezTo>
                  <a:pt x="4394367" y="1714555"/>
                  <a:pt x="4396914" y="1714555"/>
                  <a:pt x="4390212" y="1719983"/>
                </a:cubicBezTo>
                <a:close/>
                <a:moveTo>
                  <a:pt x="3148304" y="1688952"/>
                </a:moveTo>
                <a:cubicBezTo>
                  <a:pt x="3148503" y="1690293"/>
                  <a:pt x="3148776" y="1691365"/>
                  <a:pt x="3149243" y="1692236"/>
                </a:cubicBezTo>
                <a:cubicBezTo>
                  <a:pt x="3147970" y="1692772"/>
                  <a:pt x="3146626" y="1693107"/>
                  <a:pt x="3145153" y="1693175"/>
                </a:cubicBezTo>
                <a:cubicBezTo>
                  <a:pt x="3145754" y="1692437"/>
                  <a:pt x="3147098" y="1690628"/>
                  <a:pt x="3148304" y="1688952"/>
                </a:cubicBezTo>
                <a:close/>
                <a:moveTo>
                  <a:pt x="3150148" y="1685552"/>
                </a:moveTo>
                <a:cubicBezTo>
                  <a:pt x="3150012" y="1686189"/>
                  <a:pt x="3149207" y="1687546"/>
                  <a:pt x="3148234" y="1688954"/>
                </a:cubicBezTo>
                <a:cubicBezTo>
                  <a:pt x="3148099" y="1688216"/>
                  <a:pt x="3148032" y="1687412"/>
                  <a:pt x="3148032" y="1686473"/>
                </a:cubicBezTo>
                <a:cubicBezTo>
                  <a:pt x="3149744" y="1684999"/>
                  <a:pt x="3150283" y="1684915"/>
                  <a:pt x="3150148" y="1685552"/>
                </a:cubicBezTo>
                <a:close/>
                <a:moveTo>
                  <a:pt x="4379824" y="1674275"/>
                </a:moveTo>
                <a:cubicBezTo>
                  <a:pt x="4384851" y="1674275"/>
                  <a:pt x="4380963" y="1684529"/>
                  <a:pt x="4380695" y="1682653"/>
                </a:cubicBezTo>
                <a:cubicBezTo>
                  <a:pt x="4376674" y="1682653"/>
                  <a:pt x="4377612" y="1675616"/>
                  <a:pt x="4379824" y="1674275"/>
                </a:cubicBezTo>
                <a:close/>
                <a:moveTo>
                  <a:pt x="4329356" y="1659061"/>
                </a:moveTo>
                <a:cubicBezTo>
                  <a:pt x="4329490" y="1659061"/>
                  <a:pt x="4329624" y="1659061"/>
                  <a:pt x="4329758" y="1659061"/>
                </a:cubicBezTo>
                <a:cubicBezTo>
                  <a:pt x="4329758" y="1659262"/>
                  <a:pt x="4329758" y="1659396"/>
                  <a:pt x="4329691" y="1659664"/>
                </a:cubicBezTo>
                <a:cubicBezTo>
                  <a:pt x="4329624" y="1659597"/>
                  <a:pt x="4329490" y="1659396"/>
                  <a:pt x="4329356" y="1659061"/>
                </a:cubicBezTo>
                <a:close/>
                <a:moveTo>
                  <a:pt x="1669152" y="1657654"/>
                </a:moveTo>
                <a:cubicBezTo>
                  <a:pt x="1667946" y="1658927"/>
                  <a:pt x="1666941" y="1659664"/>
                  <a:pt x="1666539" y="1659664"/>
                </a:cubicBezTo>
                <a:cubicBezTo>
                  <a:pt x="1667610" y="1659799"/>
                  <a:pt x="1668750" y="1659664"/>
                  <a:pt x="1669889" y="1659664"/>
                </a:cubicBezTo>
                <a:cubicBezTo>
                  <a:pt x="1669085" y="1659664"/>
                  <a:pt x="1668951" y="1658793"/>
                  <a:pt x="1669152" y="1657654"/>
                </a:cubicBezTo>
                <a:close/>
                <a:moveTo>
                  <a:pt x="4376807" y="1649946"/>
                </a:moveTo>
                <a:cubicBezTo>
                  <a:pt x="4376807" y="1654906"/>
                  <a:pt x="4376607" y="1652828"/>
                  <a:pt x="4376137" y="1650080"/>
                </a:cubicBezTo>
                <a:lnTo>
                  <a:pt x="4376206" y="1650066"/>
                </a:lnTo>
                <a:close/>
                <a:moveTo>
                  <a:pt x="4388470" y="1646729"/>
                </a:moveTo>
                <a:cubicBezTo>
                  <a:pt x="4392759" y="1646729"/>
                  <a:pt x="4387263" y="1656179"/>
                  <a:pt x="4386727" y="1656112"/>
                </a:cubicBezTo>
                <a:cubicBezTo>
                  <a:pt x="4375199" y="1646930"/>
                  <a:pt x="4385521" y="1650281"/>
                  <a:pt x="4388470" y="1646729"/>
                </a:cubicBezTo>
                <a:close/>
                <a:moveTo>
                  <a:pt x="4377210" y="1626154"/>
                </a:moveTo>
                <a:cubicBezTo>
                  <a:pt x="4372452" y="1626154"/>
                  <a:pt x="4389409" y="1642909"/>
                  <a:pt x="4390213" y="1643780"/>
                </a:cubicBezTo>
                <a:cubicBezTo>
                  <a:pt x="4390213" y="1643043"/>
                  <a:pt x="4377345" y="1648874"/>
                  <a:pt x="4376205" y="1649880"/>
                </a:cubicBezTo>
                <a:cubicBezTo>
                  <a:pt x="4376004" y="1648606"/>
                  <a:pt x="4375803" y="1647199"/>
                  <a:pt x="4375535" y="1646260"/>
                </a:cubicBezTo>
                <a:cubicBezTo>
                  <a:pt x="4375937" y="1646394"/>
                  <a:pt x="4376272" y="1646327"/>
                  <a:pt x="4376607" y="1646060"/>
                </a:cubicBezTo>
                <a:cubicBezTo>
                  <a:pt x="4372787" y="1642172"/>
                  <a:pt x="4372049" y="1642038"/>
                  <a:pt x="4368564" y="1639558"/>
                </a:cubicBezTo>
                <a:cubicBezTo>
                  <a:pt x="4366621" y="1639558"/>
                  <a:pt x="4374731" y="1630175"/>
                  <a:pt x="4376809" y="1629505"/>
                </a:cubicBezTo>
                <a:cubicBezTo>
                  <a:pt x="4374529" y="1626757"/>
                  <a:pt x="4374663" y="1625617"/>
                  <a:pt x="4377210" y="1626154"/>
                </a:cubicBezTo>
                <a:close/>
                <a:moveTo>
                  <a:pt x="1680208" y="1624813"/>
                </a:moveTo>
                <a:cubicBezTo>
                  <a:pt x="1679404" y="1635135"/>
                  <a:pt x="1680543" y="1628365"/>
                  <a:pt x="1681816" y="1628365"/>
                </a:cubicBezTo>
                <a:cubicBezTo>
                  <a:pt x="1683559" y="1629773"/>
                  <a:pt x="1681213" y="1627092"/>
                  <a:pt x="1680208" y="1624813"/>
                </a:cubicBezTo>
                <a:close/>
                <a:moveTo>
                  <a:pt x="1903258" y="1592584"/>
                </a:moveTo>
                <a:cubicBezTo>
                  <a:pt x="1913245" y="1593631"/>
                  <a:pt x="1923667" y="1596865"/>
                  <a:pt x="1925410" y="1599345"/>
                </a:cubicBezTo>
                <a:cubicBezTo>
                  <a:pt x="1941429" y="1621930"/>
                  <a:pt x="1892635" y="1617507"/>
                  <a:pt x="1892233" y="1611275"/>
                </a:cubicBezTo>
                <a:cubicBezTo>
                  <a:pt x="1886134" y="1609733"/>
                  <a:pt x="1896858" y="1603433"/>
                  <a:pt x="1883118" y="1606047"/>
                </a:cubicBezTo>
                <a:cubicBezTo>
                  <a:pt x="1883788" y="1603768"/>
                  <a:pt x="1883989" y="1601356"/>
                  <a:pt x="1883721" y="1598943"/>
                </a:cubicBezTo>
                <a:cubicBezTo>
                  <a:pt x="1883721" y="1592676"/>
                  <a:pt x="1893272" y="1591537"/>
                  <a:pt x="1903258" y="1592584"/>
                </a:cubicBezTo>
                <a:close/>
                <a:moveTo>
                  <a:pt x="6029072" y="1592081"/>
                </a:moveTo>
                <a:cubicBezTo>
                  <a:pt x="6034903" y="1592290"/>
                  <a:pt x="6039846" y="1592709"/>
                  <a:pt x="6038070" y="1592709"/>
                </a:cubicBezTo>
                <a:cubicBezTo>
                  <a:pt x="6043097" y="1601624"/>
                  <a:pt x="6045711" y="1612213"/>
                  <a:pt x="6045711" y="1620390"/>
                </a:cubicBezTo>
                <a:cubicBezTo>
                  <a:pt x="6045778" y="1621194"/>
                  <a:pt x="6045778" y="1621394"/>
                  <a:pt x="6045644" y="1621394"/>
                </a:cubicBezTo>
                <a:cubicBezTo>
                  <a:pt x="6046716" y="1628432"/>
                  <a:pt x="6045644" y="1653028"/>
                  <a:pt x="6040617" y="1653028"/>
                </a:cubicBezTo>
                <a:cubicBezTo>
                  <a:pt x="6036328" y="1654570"/>
                  <a:pt x="6033915" y="1663953"/>
                  <a:pt x="6033982" y="1655039"/>
                </a:cubicBezTo>
                <a:cubicBezTo>
                  <a:pt x="6033848" y="1661272"/>
                  <a:pt x="6033110" y="1658726"/>
                  <a:pt x="6028084" y="1659932"/>
                </a:cubicBezTo>
                <a:cubicBezTo>
                  <a:pt x="6030564" y="1660401"/>
                  <a:pt x="6029760" y="1660468"/>
                  <a:pt x="6025604" y="1660200"/>
                </a:cubicBezTo>
                <a:cubicBezTo>
                  <a:pt x="6025537" y="1668645"/>
                  <a:pt x="6032239" y="1688818"/>
                  <a:pt x="6032306" y="1699877"/>
                </a:cubicBezTo>
                <a:cubicBezTo>
                  <a:pt x="6031703" y="1700145"/>
                  <a:pt x="6059115" y="1690695"/>
                  <a:pt x="6059115" y="1699877"/>
                </a:cubicBezTo>
                <a:cubicBezTo>
                  <a:pt x="6060053" y="1700815"/>
                  <a:pt x="6059584" y="1700748"/>
                  <a:pt x="6058981" y="1700413"/>
                </a:cubicBezTo>
                <a:cubicBezTo>
                  <a:pt x="6059249" y="1702088"/>
                  <a:pt x="6059316" y="1707584"/>
                  <a:pt x="6059115" y="1706579"/>
                </a:cubicBezTo>
                <a:cubicBezTo>
                  <a:pt x="6053150" y="1708254"/>
                  <a:pt x="6079221" y="1702558"/>
                  <a:pt x="6079221" y="1705976"/>
                </a:cubicBezTo>
                <a:cubicBezTo>
                  <a:pt x="6078082" y="1706914"/>
                  <a:pt x="6076340" y="1709930"/>
                  <a:pt x="6079221" y="1713080"/>
                </a:cubicBezTo>
                <a:cubicBezTo>
                  <a:pt x="6079221" y="1713684"/>
                  <a:pt x="6071246" y="1712745"/>
                  <a:pt x="6070709" y="1713214"/>
                </a:cubicBezTo>
                <a:cubicBezTo>
                  <a:pt x="6073994" y="1713214"/>
                  <a:pt x="6072117" y="1719581"/>
                  <a:pt x="6071715" y="1719916"/>
                </a:cubicBezTo>
                <a:cubicBezTo>
                  <a:pt x="6090146" y="1719916"/>
                  <a:pt x="6085588" y="1729836"/>
                  <a:pt x="6079221" y="1738682"/>
                </a:cubicBezTo>
                <a:cubicBezTo>
                  <a:pt x="6081299" y="1739888"/>
                  <a:pt x="6083578" y="1740358"/>
                  <a:pt x="6085923" y="1740023"/>
                </a:cubicBezTo>
                <a:cubicBezTo>
                  <a:pt x="6087666" y="1736873"/>
                  <a:pt x="6085991" y="1735264"/>
                  <a:pt x="6087264" y="1733321"/>
                </a:cubicBezTo>
                <a:cubicBezTo>
                  <a:pt x="6093162" y="1733321"/>
                  <a:pt x="6088336" y="1742369"/>
                  <a:pt x="6100199" y="1733321"/>
                </a:cubicBezTo>
                <a:cubicBezTo>
                  <a:pt x="6110922" y="1733321"/>
                  <a:pt x="6114475" y="1770919"/>
                  <a:pt x="6119166" y="1780839"/>
                </a:cubicBezTo>
                <a:cubicBezTo>
                  <a:pt x="6116955" y="1778627"/>
                  <a:pt x="6099328" y="1782850"/>
                  <a:pt x="6099328" y="1778291"/>
                </a:cubicBezTo>
                <a:cubicBezTo>
                  <a:pt x="6099663" y="1778962"/>
                  <a:pt x="6099328" y="1781241"/>
                  <a:pt x="6099076" y="1783294"/>
                </a:cubicBezTo>
                <a:lnTo>
                  <a:pt x="6099296" y="1786477"/>
                </a:lnTo>
                <a:lnTo>
                  <a:pt x="6099328" y="1786938"/>
                </a:lnTo>
                <a:lnTo>
                  <a:pt x="6100132" y="1786686"/>
                </a:lnTo>
                <a:lnTo>
                  <a:pt x="6100400" y="1786603"/>
                </a:lnTo>
                <a:cubicBezTo>
                  <a:pt x="6105024" y="1787339"/>
                  <a:pt x="6106097" y="1792031"/>
                  <a:pt x="6106499" y="1797192"/>
                </a:cubicBezTo>
                <a:cubicBezTo>
                  <a:pt x="6109448" y="1792836"/>
                  <a:pt x="6113469" y="1789149"/>
                  <a:pt x="6112732" y="1791495"/>
                </a:cubicBezTo>
                <a:cubicBezTo>
                  <a:pt x="6112732" y="1791830"/>
                  <a:pt x="6112732" y="1792165"/>
                  <a:pt x="6112732" y="1792501"/>
                </a:cubicBezTo>
                <a:lnTo>
                  <a:pt x="6112732" y="1805299"/>
                </a:lnTo>
                <a:lnTo>
                  <a:pt x="6112732" y="1811936"/>
                </a:lnTo>
                <a:cubicBezTo>
                  <a:pt x="6112866" y="1811802"/>
                  <a:pt x="6113134" y="1808854"/>
                  <a:pt x="6113067" y="1806776"/>
                </a:cubicBezTo>
                <a:cubicBezTo>
                  <a:pt x="6114274" y="1809725"/>
                  <a:pt x="6118965" y="1804028"/>
                  <a:pt x="6119702" y="1801481"/>
                </a:cubicBezTo>
                <a:cubicBezTo>
                  <a:pt x="6123723" y="1811535"/>
                  <a:pt x="6126003" y="1808050"/>
                  <a:pt x="6119434" y="1820381"/>
                </a:cubicBezTo>
                <a:cubicBezTo>
                  <a:pt x="6132169" y="1845648"/>
                  <a:pt x="6134514" y="1868637"/>
                  <a:pt x="6126136" y="1895445"/>
                </a:cubicBezTo>
                <a:lnTo>
                  <a:pt x="6119434" y="1895445"/>
                </a:lnTo>
                <a:cubicBezTo>
                  <a:pt x="6119903" y="1888810"/>
                  <a:pt x="6121244" y="1879025"/>
                  <a:pt x="6114743" y="1876344"/>
                </a:cubicBezTo>
                <a:cubicBezTo>
                  <a:pt x="6114207" y="1876344"/>
                  <a:pt x="6113604" y="1876344"/>
                  <a:pt x="6112732" y="1876344"/>
                </a:cubicBezTo>
                <a:cubicBezTo>
                  <a:pt x="6111726" y="1876813"/>
                  <a:pt x="6112129" y="1878087"/>
                  <a:pt x="6112800" y="1879226"/>
                </a:cubicBezTo>
                <a:cubicBezTo>
                  <a:pt x="6112800" y="1878756"/>
                  <a:pt x="6112800" y="1878422"/>
                  <a:pt x="6113000" y="1878355"/>
                </a:cubicBezTo>
                <a:cubicBezTo>
                  <a:pt x="6113000" y="1878690"/>
                  <a:pt x="6112933" y="1879025"/>
                  <a:pt x="6112866" y="1879293"/>
                </a:cubicBezTo>
                <a:lnTo>
                  <a:pt x="6112756" y="1879640"/>
                </a:lnTo>
                <a:lnTo>
                  <a:pt x="6106030" y="1881370"/>
                </a:lnTo>
                <a:cubicBezTo>
                  <a:pt x="6133710" y="1918098"/>
                  <a:pt x="6079221" y="1919305"/>
                  <a:pt x="6079221" y="1886397"/>
                </a:cubicBezTo>
                <a:cubicBezTo>
                  <a:pt x="6080696" y="1879561"/>
                  <a:pt x="6073123" y="1870647"/>
                  <a:pt x="6068766" y="1864548"/>
                </a:cubicBezTo>
                <a:cubicBezTo>
                  <a:pt x="6068565" y="1865084"/>
                  <a:pt x="6068096" y="1865888"/>
                  <a:pt x="6067292" y="1867028"/>
                </a:cubicBezTo>
                <a:cubicBezTo>
                  <a:pt x="6067359" y="1867162"/>
                  <a:pt x="6067359" y="1867296"/>
                  <a:pt x="6067425" y="1867430"/>
                </a:cubicBezTo>
                <a:cubicBezTo>
                  <a:pt x="6067225" y="1867497"/>
                  <a:pt x="6067024" y="1867497"/>
                  <a:pt x="6066889" y="1867564"/>
                </a:cubicBezTo>
                <a:cubicBezTo>
                  <a:pt x="6066554" y="1868033"/>
                  <a:pt x="6066219" y="1868502"/>
                  <a:pt x="6065817" y="1869105"/>
                </a:cubicBezTo>
                <a:cubicBezTo>
                  <a:pt x="6065817" y="1867430"/>
                  <a:pt x="6059987" y="1866156"/>
                  <a:pt x="6059115" y="1867162"/>
                </a:cubicBezTo>
                <a:cubicBezTo>
                  <a:pt x="6059115" y="1865219"/>
                  <a:pt x="6057841" y="1871116"/>
                  <a:pt x="6052748" y="1874132"/>
                </a:cubicBezTo>
                <a:cubicBezTo>
                  <a:pt x="6052279" y="1874132"/>
                  <a:pt x="6052614" y="1861935"/>
                  <a:pt x="6052413" y="1860728"/>
                </a:cubicBezTo>
                <a:cubicBezTo>
                  <a:pt x="6039411" y="1904225"/>
                  <a:pt x="6019506" y="1853556"/>
                  <a:pt x="6054222" y="1847324"/>
                </a:cubicBezTo>
                <a:cubicBezTo>
                  <a:pt x="6046649" y="1847324"/>
                  <a:pt x="6064543" y="1837271"/>
                  <a:pt x="6065683" y="1834590"/>
                </a:cubicBezTo>
                <a:cubicBezTo>
                  <a:pt x="6070777" y="1839013"/>
                  <a:pt x="6075401" y="1837807"/>
                  <a:pt x="6079088" y="1845112"/>
                </a:cubicBezTo>
                <a:cubicBezTo>
                  <a:pt x="6080696" y="1841761"/>
                  <a:pt x="6087197" y="1835461"/>
                  <a:pt x="6085588" y="1834187"/>
                </a:cubicBezTo>
                <a:cubicBezTo>
                  <a:pt x="6087532" y="1834724"/>
                  <a:pt x="6089409" y="1835997"/>
                  <a:pt x="6090750" y="1837405"/>
                </a:cubicBezTo>
                <a:cubicBezTo>
                  <a:pt x="6093162" y="1831775"/>
                  <a:pt x="6099127" y="1821654"/>
                  <a:pt x="6099328" y="1829094"/>
                </a:cubicBezTo>
                <a:cubicBezTo>
                  <a:pt x="6101004" y="1827820"/>
                  <a:pt x="6106030" y="1824805"/>
                  <a:pt x="6106030" y="1825341"/>
                </a:cubicBezTo>
                <a:cubicBezTo>
                  <a:pt x="6105293" y="1827084"/>
                  <a:pt x="6106030" y="1826816"/>
                  <a:pt x="6106902" y="1827284"/>
                </a:cubicBezTo>
                <a:cubicBezTo>
                  <a:pt x="6111995" y="1827284"/>
                  <a:pt x="6099328" y="1800409"/>
                  <a:pt x="6099328" y="1803894"/>
                </a:cubicBezTo>
                <a:cubicBezTo>
                  <a:pt x="6099864" y="1805637"/>
                  <a:pt x="6093698" y="1795315"/>
                  <a:pt x="6092492" y="1784592"/>
                </a:cubicBezTo>
                <a:cubicBezTo>
                  <a:pt x="6091285" y="1786871"/>
                  <a:pt x="6083846" y="1792366"/>
                  <a:pt x="6082974" y="1793773"/>
                </a:cubicBezTo>
                <a:cubicBezTo>
                  <a:pt x="6080026" y="1792366"/>
                  <a:pt x="6078752" y="1790288"/>
                  <a:pt x="6079221" y="1787608"/>
                </a:cubicBezTo>
                <a:cubicBezTo>
                  <a:pt x="6079221" y="1787071"/>
                  <a:pt x="6081902" y="1786468"/>
                  <a:pt x="6084047" y="1786200"/>
                </a:cubicBezTo>
                <a:cubicBezTo>
                  <a:pt x="6078685" y="1781107"/>
                  <a:pt x="6090280" y="1753963"/>
                  <a:pt x="6092291" y="1759794"/>
                </a:cubicBezTo>
                <a:cubicBezTo>
                  <a:pt x="6089677" y="1743173"/>
                  <a:pt x="6060858" y="1734594"/>
                  <a:pt x="6049866" y="1721927"/>
                </a:cubicBezTo>
                <a:cubicBezTo>
                  <a:pt x="6053954" y="1737074"/>
                  <a:pt x="6018835" y="1697263"/>
                  <a:pt x="6018835" y="1717236"/>
                </a:cubicBezTo>
                <a:cubicBezTo>
                  <a:pt x="6050603" y="1752824"/>
                  <a:pt x="5998729" y="1757850"/>
                  <a:pt x="5998729" y="1721324"/>
                </a:cubicBezTo>
                <a:cubicBezTo>
                  <a:pt x="6008983" y="1720519"/>
                  <a:pt x="5998461" y="1715426"/>
                  <a:pt x="6011798" y="1720050"/>
                </a:cubicBezTo>
                <a:cubicBezTo>
                  <a:pt x="6011865" y="1717839"/>
                  <a:pt x="6012066" y="1715560"/>
                  <a:pt x="6012334" y="1713348"/>
                </a:cubicBezTo>
                <a:cubicBezTo>
                  <a:pt x="6011865" y="1712879"/>
                  <a:pt x="6012133" y="1714353"/>
                  <a:pt x="6012133" y="1714220"/>
                </a:cubicBezTo>
                <a:cubicBezTo>
                  <a:pt x="6009452" y="1710199"/>
                  <a:pt x="5992027" y="1684462"/>
                  <a:pt x="5992027" y="1687679"/>
                </a:cubicBezTo>
                <a:cubicBezTo>
                  <a:pt x="5991021" y="1675816"/>
                  <a:pt x="5979896" y="1649208"/>
                  <a:pt x="5991155" y="1646662"/>
                </a:cubicBezTo>
                <a:cubicBezTo>
                  <a:pt x="5991357" y="1644517"/>
                  <a:pt x="5999600" y="1648739"/>
                  <a:pt x="5998796" y="1654168"/>
                </a:cubicBezTo>
                <a:cubicBezTo>
                  <a:pt x="5999265" y="1653297"/>
                  <a:pt x="5999868" y="1652962"/>
                  <a:pt x="6000673" y="1653096"/>
                </a:cubicBezTo>
                <a:cubicBezTo>
                  <a:pt x="5998527" y="1653096"/>
                  <a:pt x="5994841" y="1632788"/>
                  <a:pt x="6005498" y="1632587"/>
                </a:cubicBezTo>
                <a:cubicBezTo>
                  <a:pt x="5999667" y="1627494"/>
                  <a:pt x="5995042" y="1626756"/>
                  <a:pt x="6005498" y="1622534"/>
                </a:cubicBezTo>
                <a:cubicBezTo>
                  <a:pt x="5986530" y="1622199"/>
                  <a:pt x="6015082" y="1592576"/>
                  <a:pt x="6014747" y="1592709"/>
                </a:cubicBezTo>
                <a:cubicBezTo>
                  <a:pt x="6016523" y="1591872"/>
                  <a:pt x="6023242" y="1591872"/>
                  <a:pt x="6029072" y="1592081"/>
                </a:cubicBezTo>
                <a:close/>
                <a:moveTo>
                  <a:pt x="2026834" y="1562257"/>
                </a:moveTo>
                <a:cubicBezTo>
                  <a:pt x="2035455" y="1559987"/>
                  <a:pt x="2048105" y="1561143"/>
                  <a:pt x="2058359" y="1565835"/>
                </a:cubicBezTo>
                <a:cubicBezTo>
                  <a:pt x="2048172" y="1565835"/>
                  <a:pt x="2077997" y="1577228"/>
                  <a:pt x="2077997" y="1575486"/>
                </a:cubicBezTo>
                <a:cubicBezTo>
                  <a:pt x="2080610" y="1578032"/>
                  <a:pt x="2072836" y="1579239"/>
                  <a:pt x="2073909" y="1579239"/>
                </a:cubicBezTo>
                <a:cubicBezTo>
                  <a:pt x="2089659" y="1583260"/>
                  <a:pt x="2092273" y="1589895"/>
                  <a:pt x="2087112" y="1599345"/>
                </a:cubicBezTo>
                <a:cubicBezTo>
                  <a:pt x="2085771" y="1599345"/>
                  <a:pt x="2084431" y="1603032"/>
                  <a:pt x="2085235" y="1604908"/>
                </a:cubicBezTo>
                <a:cubicBezTo>
                  <a:pt x="2070356" y="1595190"/>
                  <a:pt x="2051858" y="1605846"/>
                  <a:pt x="2040532" y="1599345"/>
                </a:cubicBezTo>
                <a:cubicBezTo>
                  <a:pt x="2042073" y="1599345"/>
                  <a:pt x="2029406" y="1613353"/>
                  <a:pt x="2025183" y="1617977"/>
                </a:cubicBezTo>
                <a:cubicBezTo>
                  <a:pt x="2024848" y="1614626"/>
                  <a:pt x="2017677" y="1607321"/>
                  <a:pt x="2017677" y="1614224"/>
                </a:cubicBezTo>
                <a:cubicBezTo>
                  <a:pt x="2017811" y="1607991"/>
                  <a:pt x="2017811" y="1592643"/>
                  <a:pt x="2018012" y="1592643"/>
                </a:cubicBezTo>
                <a:cubicBezTo>
                  <a:pt x="2017610" y="1589895"/>
                  <a:pt x="2016873" y="1579239"/>
                  <a:pt x="2019487" y="1579239"/>
                </a:cubicBezTo>
                <a:cubicBezTo>
                  <a:pt x="2013622" y="1570225"/>
                  <a:pt x="2018213" y="1564528"/>
                  <a:pt x="2026834" y="1562257"/>
                </a:cubicBezTo>
                <a:close/>
                <a:moveTo>
                  <a:pt x="5008620" y="1511682"/>
                </a:moveTo>
                <a:cubicBezTo>
                  <a:pt x="5008620" y="1512352"/>
                  <a:pt x="5008553" y="1512955"/>
                  <a:pt x="5008553" y="1513558"/>
                </a:cubicBezTo>
                <a:cubicBezTo>
                  <a:pt x="5008888" y="1513089"/>
                  <a:pt x="5009223" y="1512687"/>
                  <a:pt x="5009558" y="1512486"/>
                </a:cubicBezTo>
                <a:cubicBezTo>
                  <a:pt x="5009290" y="1512218"/>
                  <a:pt x="5008955" y="1512017"/>
                  <a:pt x="5008620" y="1511682"/>
                </a:cubicBezTo>
                <a:close/>
                <a:moveTo>
                  <a:pt x="5891829" y="1492245"/>
                </a:moveTo>
                <a:cubicBezTo>
                  <a:pt x="5891896" y="1492245"/>
                  <a:pt x="5891963" y="1492312"/>
                  <a:pt x="5892030" y="1492312"/>
                </a:cubicBezTo>
                <a:cubicBezTo>
                  <a:pt x="5891561" y="1494322"/>
                  <a:pt x="5891360" y="1494322"/>
                  <a:pt x="5891494" y="1492379"/>
                </a:cubicBezTo>
                <a:cubicBezTo>
                  <a:pt x="5891561" y="1492312"/>
                  <a:pt x="5891695" y="1492245"/>
                  <a:pt x="5891829" y="1492245"/>
                </a:cubicBezTo>
                <a:close/>
                <a:moveTo>
                  <a:pt x="1824431" y="1477983"/>
                </a:moveTo>
                <a:cubicBezTo>
                  <a:pt x="1845279" y="1480939"/>
                  <a:pt x="1857343" y="1492614"/>
                  <a:pt x="1874986" y="1492111"/>
                </a:cubicBezTo>
                <a:cubicBezTo>
                  <a:pt x="1877601" y="1492111"/>
                  <a:pt x="1879008" y="1493720"/>
                  <a:pt x="1879678" y="1495663"/>
                </a:cubicBezTo>
                <a:cubicBezTo>
                  <a:pt x="1879745" y="1494256"/>
                  <a:pt x="1880281" y="1493050"/>
                  <a:pt x="1881354" y="1492111"/>
                </a:cubicBezTo>
                <a:cubicBezTo>
                  <a:pt x="1899316" y="1502567"/>
                  <a:pt x="1970828" y="1552163"/>
                  <a:pt x="1970828" y="1552029"/>
                </a:cubicBezTo>
                <a:cubicBezTo>
                  <a:pt x="1970627" y="1554442"/>
                  <a:pt x="1970761" y="1556787"/>
                  <a:pt x="1971163" y="1559133"/>
                </a:cubicBezTo>
                <a:cubicBezTo>
                  <a:pt x="1956284" y="1562685"/>
                  <a:pt x="1945896" y="1564628"/>
                  <a:pt x="1936512" y="1559200"/>
                </a:cubicBezTo>
                <a:cubicBezTo>
                  <a:pt x="1917478" y="1559200"/>
                  <a:pt x="1914128" y="1562216"/>
                  <a:pt x="1896769" y="1565902"/>
                </a:cubicBezTo>
                <a:cubicBezTo>
                  <a:pt x="1888994" y="1565902"/>
                  <a:pt x="1910575" y="1545662"/>
                  <a:pt x="1910374" y="1545795"/>
                </a:cubicBezTo>
                <a:cubicBezTo>
                  <a:pt x="1905816" y="1545729"/>
                  <a:pt x="1903873" y="1548611"/>
                  <a:pt x="1903538" y="1544120"/>
                </a:cubicBezTo>
                <a:cubicBezTo>
                  <a:pt x="1884571" y="1537418"/>
                  <a:pt x="1875924" y="1554173"/>
                  <a:pt x="1863459" y="1533731"/>
                </a:cubicBezTo>
                <a:cubicBezTo>
                  <a:pt x="1863459" y="1534938"/>
                  <a:pt x="1875321" y="1537485"/>
                  <a:pt x="1880616" y="1538557"/>
                </a:cubicBezTo>
                <a:cubicBezTo>
                  <a:pt x="1875992" y="1536346"/>
                  <a:pt x="1876863" y="1527767"/>
                  <a:pt x="1876863" y="1523477"/>
                </a:cubicBezTo>
                <a:cubicBezTo>
                  <a:pt x="1875590" y="1523544"/>
                  <a:pt x="1872171" y="1521936"/>
                  <a:pt x="1870697" y="1520662"/>
                </a:cubicBezTo>
                <a:cubicBezTo>
                  <a:pt x="1869691" y="1522673"/>
                  <a:pt x="1868686" y="1525689"/>
                  <a:pt x="1869155" y="1525689"/>
                </a:cubicBezTo>
                <a:cubicBezTo>
                  <a:pt x="1862520" y="1523142"/>
                  <a:pt x="1852333" y="1518853"/>
                  <a:pt x="1850054" y="1518987"/>
                </a:cubicBezTo>
                <a:cubicBezTo>
                  <a:pt x="1843218" y="1514697"/>
                  <a:pt x="1805149" y="1510274"/>
                  <a:pt x="1803340" y="1505516"/>
                </a:cubicBezTo>
                <a:cubicBezTo>
                  <a:pt x="1795364" y="1505046"/>
                  <a:pt x="1809170" y="1499684"/>
                  <a:pt x="1812052" y="1498813"/>
                </a:cubicBezTo>
                <a:cubicBezTo>
                  <a:pt x="1806892" y="1498679"/>
                  <a:pt x="1808031" y="1496266"/>
                  <a:pt x="1796503" y="1492111"/>
                </a:cubicBezTo>
                <a:cubicBezTo>
                  <a:pt x="1795699" y="1495864"/>
                  <a:pt x="1795699" y="1497607"/>
                  <a:pt x="1795766" y="1498277"/>
                </a:cubicBezTo>
                <a:cubicBezTo>
                  <a:pt x="1795498" y="1497540"/>
                  <a:pt x="1794292" y="1495931"/>
                  <a:pt x="1789801" y="1496870"/>
                </a:cubicBezTo>
                <a:cubicBezTo>
                  <a:pt x="1789801" y="1499752"/>
                  <a:pt x="1791744" y="1498478"/>
                  <a:pt x="1787455" y="1498747"/>
                </a:cubicBezTo>
                <a:cubicBezTo>
                  <a:pt x="1789868" y="1498747"/>
                  <a:pt x="1769158" y="1513759"/>
                  <a:pt x="1769694" y="1513223"/>
                </a:cubicBezTo>
                <a:cubicBezTo>
                  <a:pt x="1769694" y="1508867"/>
                  <a:pt x="1760847" y="1514764"/>
                  <a:pt x="1756960" y="1517579"/>
                </a:cubicBezTo>
                <a:cubicBezTo>
                  <a:pt x="1756692" y="1515569"/>
                  <a:pt x="1752335" y="1511816"/>
                  <a:pt x="1752871" y="1512218"/>
                </a:cubicBezTo>
                <a:cubicBezTo>
                  <a:pt x="1746169" y="1512218"/>
                  <a:pt x="1753609" y="1524415"/>
                  <a:pt x="1742886" y="1511212"/>
                </a:cubicBezTo>
                <a:cubicBezTo>
                  <a:pt x="1742886" y="1500757"/>
                  <a:pt x="1783635" y="1481723"/>
                  <a:pt x="1800123" y="1478707"/>
                </a:cubicBezTo>
                <a:cubicBezTo>
                  <a:pt x="1809556" y="1476981"/>
                  <a:pt x="1817481" y="1476998"/>
                  <a:pt x="1824431" y="1477983"/>
                </a:cubicBezTo>
                <a:close/>
                <a:moveTo>
                  <a:pt x="4592282" y="1445866"/>
                </a:moveTo>
                <a:cubicBezTo>
                  <a:pt x="4594159" y="1445866"/>
                  <a:pt x="4590540" y="1456387"/>
                  <a:pt x="4592282" y="1445866"/>
                </a:cubicBezTo>
                <a:close/>
                <a:moveTo>
                  <a:pt x="6025939" y="1425157"/>
                </a:moveTo>
                <a:cubicBezTo>
                  <a:pt x="6026944" y="1425693"/>
                  <a:pt x="6033445" y="1430384"/>
                  <a:pt x="6036528" y="1432261"/>
                </a:cubicBezTo>
                <a:cubicBezTo>
                  <a:pt x="6035054" y="1434406"/>
                  <a:pt x="6037936" y="1445263"/>
                  <a:pt x="6038740" y="1446335"/>
                </a:cubicBezTo>
                <a:cubicBezTo>
                  <a:pt x="6025805" y="1463091"/>
                  <a:pt x="6018902" y="1494121"/>
                  <a:pt x="6012132" y="1513290"/>
                </a:cubicBezTo>
                <a:cubicBezTo>
                  <a:pt x="6012132" y="1510944"/>
                  <a:pt x="6005430" y="1512887"/>
                  <a:pt x="6005430" y="1512284"/>
                </a:cubicBezTo>
                <a:cubicBezTo>
                  <a:pt x="6000940" y="1494657"/>
                  <a:pt x="5991624" y="1485877"/>
                  <a:pt x="5998728" y="1476629"/>
                </a:cubicBezTo>
                <a:cubicBezTo>
                  <a:pt x="5998728" y="1452903"/>
                  <a:pt x="6025536" y="1440974"/>
                  <a:pt x="6025536" y="1430653"/>
                </a:cubicBezTo>
                <a:cubicBezTo>
                  <a:pt x="6021113" y="1432998"/>
                  <a:pt x="6027882" y="1425157"/>
                  <a:pt x="6025939" y="1425157"/>
                </a:cubicBezTo>
                <a:close/>
                <a:moveTo>
                  <a:pt x="1206699" y="1410345"/>
                </a:moveTo>
                <a:cubicBezTo>
                  <a:pt x="1206699" y="1410948"/>
                  <a:pt x="1206632" y="1411484"/>
                  <a:pt x="1206565" y="1411887"/>
                </a:cubicBezTo>
                <a:cubicBezTo>
                  <a:pt x="1206833" y="1412087"/>
                  <a:pt x="1206632" y="1412355"/>
                  <a:pt x="1206498" y="1412020"/>
                </a:cubicBezTo>
                <a:cubicBezTo>
                  <a:pt x="1206364" y="1412557"/>
                  <a:pt x="1206163" y="1412892"/>
                  <a:pt x="1205895" y="1413093"/>
                </a:cubicBezTo>
                <a:cubicBezTo>
                  <a:pt x="1205962" y="1412623"/>
                  <a:pt x="1205962" y="1412222"/>
                  <a:pt x="1205962" y="1411752"/>
                </a:cubicBezTo>
                <a:cubicBezTo>
                  <a:pt x="1206230" y="1411752"/>
                  <a:pt x="1206364" y="1411752"/>
                  <a:pt x="1206498" y="1411819"/>
                </a:cubicBezTo>
                <a:cubicBezTo>
                  <a:pt x="1206431" y="1411551"/>
                  <a:pt x="1206498" y="1411082"/>
                  <a:pt x="1206699" y="1410345"/>
                </a:cubicBezTo>
                <a:close/>
                <a:moveTo>
                  <a:pt x="4552539" y="1404983"/>
                </a:moveTo>
                <a:cubicBezTo>
                  <a:pt x="4552807" y="1405117"/>
                  <a:pt x="4557164" y="1405050"/>
                  <a:pt x="4557699" y="1404983"/>
                </a:cubicBezTo>
                <a:cubicBezTo>
                  <a:pt x="4562525" y="1404983"/>
                  <a:pt x="4553477" y="1424754"/>
                  <a:pt x="4552941" y="1417449"/>
                </a:cubicBezTo>
                <a:cubicBezTo>
                  <a:pt x="4549925" y="1416644"/>
                  <a:pt x="4550528" y="1404983"/>
                  <a:pt x="4552539" y="1404983"/>
                </a:cubicBezTo>
                <a:close/>
                <a:moveTo>
                  <a:pt x="4635770" y="1403961"/>
                </a:moveTo>
                <a:cubicBezTo>
                  <a:pt x="4636667" y="1403224"/>
                  <a:pt x="4637890" y="1403575"/>
                  <a:pt x="4639197" y="1406189"/>
                </a:cubicBezTo>
                <a:cubicBezTo>
                  <a:pt x="4639197" y="1411752"/>
                  <a:pt x="4632696" y="1409138"/>
                  <a:pt x="4634304" y="1408267"/>
                </a:cubicBezTo>
                <a:cubicBezTo>
                  <a:pt x="4634304" y="1406525"/>
                  <a:pt x="4634874" y="1404698"/>
                  <a:pt x="4635770" y="1403961"/>
                </a:cubicBezTo>
                <a:close/>
                <a:moveTo>
                  <a:pt x="4550396" y="1329063"/>
                </a:moveTo>
                <a:cubicBezTo>
                  <a:pt x="4550411" y="1329836"/>
                  <a:pt x="4550293" y="1331897"/>
                  <a:pt x="4549925" y="1336019"/>
                </a:cubicBezTo>
                <a:cubicBezTo>
                  <a:pt x="4549120" y="1336019"/>
                  <a:pt x="4550352" y="1326745"/>
                  <a:pt x="4550396" y="1329063"/>
                </a:cubicBezTo>
                <a:close/>
                <a:moveTo>
                  <a:pt x="1662716" y="1323620"/>
                </a:moveTo>
                <a:cubicBezTo>
                  <a:pt x="1662649" y="1323955"/>
                  <a:pt x="1662582" y="1324223"/>
                  <a:pt x="1662448" y="1324558"/>
                </a:cubicBezTo>
                <a:cubicBezTo>
                  <a:pt x="1662247" y="1324558"/>
                  <a:pt x="1662113" y="1324558"/>
                  <a:pt x="1661911" y="1324626"/>
                </a:cubicBezTo>
                <a:cubicBezTo>
                  <a:pt x="1662179" y="1324357"/>
                  <a:pt x="1662381" y="1324022"/>
                  <a:pt x="1662716" y="1323620"/>
                </a:cubicBezTo>
                <a:close/>
                <a:moveTo>
                  <a:pt x="1662448" y="1312360"/>
                </a:moveTo>
                <a:lnTo>
                  <a:pt x="1669150" y="1312360"/>
                </a:lnTo>
                <a:cubicBezTo>
                  <a:pt x="1667541" y="1316314"/>
                  <a:pt x="1664593" y="1321073"/>
                  <a:pt x="1662716" y="1323620"/>
                </a:cubicBezTo>
                <a:cubicBezTo>
                  <a:pt x="1663319" y="1321073"/>
                  <a:pt x="1662582" y="1318325"/>
                  <a:pt x="1662448" y="1312360"/>
                </a:cubicBezTo>
                <a:close/>
                <a:moveTo>
                  <a:pt x="1051994" y="1228165"/>
                </a:moveTo>
                <a:cubicBezTo>
                  <a:pt x="1053911" y="1227763"/>
                  <a:pt x="1055772" y="1228249"/>
                  <a:pt x="1055973" y="1230796"/>
                </a:cubicBezTo>
                <a:cubicBezTo>
                  <a:pt x="1060932" y="1232002"/>
                  <a:pt x="1047663" y="1238102"/>
                  <a:pt x="1047663" y="1230863"/>
                </a:cubicBezTo>
                <a:cubicBezTo>
                  <a:pt x="1048098" y="1229858"/>
                  <a:pt x="1050075" y="1228567"/>
                  <a:pt x="1051994" y="1228165"/>
                </a:cubicBezTo>
                <a:close/>
                <a:moveTo>
                  <a:pt x="6225395" y="1217391"/>
                </a:moveTo>
                <a:cubicBezTo>
                  <a:pt x="6226803" y="1217391"/>
                  <a:pt x="6227205" y="1224093"/>
                  <a:pt x="6225663" y="1224093"/>
                </a:cubicBezTo>
                <a:cubicBezTo>
                  <a:pt x="6228277" y="1223892"/>
                  <a:pt x="6240006" y="1225232"/>
                  <a:pt x="6240006" y="1222753"/>
                </a:cubicBezTo>
                <a:cubicBezTo>
                  <a:pt x="6237928" y="1228115"/>
                  <a:pt x="6237526" y="1231868"/>
                  <a:pt x="6242083" y="1230795"/>
                </a:cubicBezTo>
                <a:cubicBezTo>
                  <a:pt x="6242083" y="1230126"/>
                  <a:pt x="6247311" y="1226506"/>
                  <a:pt x="6251132" y="1222887"/>
                </a:cubicBezTo>
                <a:cubicBezTo>
                  <a:pt x="6245099" y="1222217"/>
                  <a:pt x="6228612" y="1218263"/>
                  <a:pt x="6225395" y="1217391"/>
                </a:cubicBezTo>
                <a:close/>
                <a:moveTo>
                  <a:pt x="6299789" y="1212767"/>
                </a:moveTo>
                <a:cubicBezTo>
                  <a:pt x="6299588" y="1212968"/>
                  <a:pt x="6299387" y="1213035"/>
                  <a:pt x="6299320" y="1213102"/>
                </a:cubicBezTo>
                <a:cubicBezTo>
                  <a:pt x="6299521" y="1213169"/>
                  <a:pt x="6299655" y="1213370"/>
                  <a:pt x="6299789" y="1213571"/>
                </a:cubicBezTo>
                <a:cubicBezTo>
                  <a:pt x="6299789" y="1213303"/>
                  <a:pt x="6299722" y="1213035"/>
                  <a:pt x="6299789" y="1212767"/>
                </a:cubicBezTo>
                <a:close/>
                <a:moveTo>
                  <a:pt x="3739567" y="1195073"/>
                </a:moveTo>
                <a:cubicBezTo>
                  <a:pt x="3739500" y="1196078"/>
                  <a:pt x="3745263" y="1199027"/>
                  <a:pt x="3736417" y="1203450"/>
                </a:cubicBezTo>
                <a:cubicBezTo>
                  <a:pt x="3736015" y="1202646"/>
                  <a:pt x="3735411" y="1202311"/>
                  <a:pt x="3734674" y="1202445"/>
                </a:cubicBezTo>
                <a:cubicBezTo>
                  <a:pt x="3730384" y="1202445"/>
                  <a:pt x="3738495" y="1195341"/>
                  <a:pt x="3739567" y="1195073"/>
                </a:cubicBezTo>
                <a:close/>
                <a:moveTo>
                  <a:pt x="4225539" y="1176508"/>
                </a:moveTo>
                <a:cubicBezTo>
                  <a:pt x="4220110" y="1179054"/>
                  <a:pt x="4217094" y="1180998"/>
                  <a:pt x="4209253" y="1183880"/>
                </a:cubicBezTo>
                <a:cubicBezTo>
                  <a:pt x="4208583" y="1183009"/>
                  <a:pt x="4213408" y="1189979"/>
                  <a:pt x="4215218" y="1190650"/>
                </a:cubicBezTo>
                <a:cubicBezTo>
                  <a:pt x="4210124" y="1194805"/>
                  <a:pt x="4195849" y="1201440"/>
                  <a:pt x="4195849" y="1202311"/>
                </a:cubicBezTo>
                <a:cubicBezTo>
                  <a:pt x="4183718" y="1207807"/>
                  <a:pt x="4181440" y="1201842"/>
                  <a:pt x="4175743" y="1193196"/>
                </a:cubicBezTo>
                <a:cubicBezTo>
                  <a:pt x="4175743" y="1184550"/>
                  <a:pt x="4213341" y="1179725"/>
                  <a:pt x="4225539" y="1176508"/>
                </a:cubicBezTo>
                <a:close/>
                <a:moveTo>
                  <a:pt x="4000683" y="1170409"/>
                </a:moveTo>
                <a:cubicBezTo>
                  <a:pt x="4001353" y="1172620"/>
                  <a:pt x="4001621" y="1174833"/>
                  <a:pt x="4001487" y="1177111"/>
                </a:cubicBezTo>
                <a:cubicBezTo>
                  <a:pt x="4003095" y="1177915"/>
                  <a:pt x="4003498" y="1177781"/>
                  <a:pt x="4003431" y="1177379"/>
                </a:cubicBezTo>
                <a:cubicBezTo>
                  <a:pt x="4011071" y="1179323"/>
                  <a:pt x="4007452" y="1175100"/>
                  <a:pt x="4014891" y="1183813"/>
                </a:cubicBezTo>
                <a:cubicBezTo>
                  <a:pt x="4014958" y="1183746"/>
                  <a:pt x="4016768" y="1183746"/>
                  <a:pt x="4016835" y="1183813"/>
                </a:cubicBezTo>
                <a:cubicBezTo>
                  <a:pt x="4016902" y="1175503"/>
                  <a:pt x="4028295" y="1174698"/>
                  <a:pt x="4028295" y="1180999"/>
                </a:cubicBezTo>
                <a:cubicBezTo>
                  <a:pt x="4033456" y="1172620"/>
                  <a:pt x="4031647" y="1181937"/>
                  <a:pt x="4034327" y="1183813"/>
                </a:cubicBezTo>
                <a:cubicBezTo>
                  <a:pt x="4035266" y="1183813"/>
                  <a:pt x="4055104" y="1184483"/>
                  <a:pt x="4055104" y="1181870"/>
                </a:cubicBezTo>
                <a:cubicBezTo>
                  <a:pt x="4054702" y="1184215"/>
                  <a:pt x="4054836" y="1185958"/>
                  <a:pt x="4055104" y="1191052"/>
                </a:cubicBezTo>
                <a:cubicBezTo>
                  <a:pt x="4055104" y="1188170"/>
                  <a:pt x="4050279" y="1190582"/>
                  <a:pt x="4047933" y="1193196"/>
                </a:cubicBezTo>
                <a:cubicBezTo>
                  <a:pt x="4047732" y="1192527"/>
                  <a:pt x="4047598" y="1191923"/>
                  <a:pt x="4047665" y="1191454"/>
                </a:cubicBezTo>
                <a:cubicBezTo>
                  <a:pt x="4045587" y="1193934"/>
                  <a:pt x="4042035" y="1197553"/>
                  <a:pt x="4039555" y="1197218"/>
                </a:cubicBezTo>
                <a:cubicBezTo>
                  <a:pt x="4041566" y="1197017"/>
                  <a:pt x="4042303" y="1196011"/>
                  <a:pt x="4041699" y="1194134"/>
                </a:cubicBezTo>
                <a:cubicBezTo>
                  <a:pt x="4041699" y="1202177"/>
                  <a:pt x="3995656" y="1185891"/>
                  <a:pt x="3994383" y="1177111"/>
                </a:cubicBezTo>
                <a:cubicBezTo>
                  <a:pt x="3997265" y="1177111"/>
                  <a:pt x="3999678" y="1172219"/>
                  <a:pt x="4000683" y="1170409"/>
                </a:cubicBezTo>
                <a:close/>
                <a:moveTo>
                  <a:pt x="4075211" y="1169672"/>
                </a:moveTo>
                <a:cubicBezTo>
                  <a:pt x="4068040" y="1192191"/>
                  <a:pt x="4065359" y="1177111"/>
                  <a:pt x="4064555" y="1177111"/>
                </a:cubicBezTo>
                <a:cubicBezTo>
                  <a:pt x="4063147" y="1177446"/>
                  <a:pt x="4075211" y="1170610"/>
                  <a:pt x="4075211" y="1169672"/>
                </a:cubicBezTo>
                <a:close/>
                <a:moveTo>
                  <a:pt x="4055724" y="1167326"/>
                </a:moveTo>
                <a:cubicBezTo>
                  <a:pt x="4056746" y="1166873"/>
                  <a:pt x="4057785" y="1167359"/>
                  <a:pt x="4057651" y="1167527"/>
                </a:cubicBezTo>
                <a:cubicBezTo>
                  <a:pt x="4061805" y="1167527"/>
                  <a:pt x="4053965" y="1177915"/>
                  <a:pt x="4053898" y="1172754"/>
                </a:cubicBezTo>
                <a:cubicBezTo>
                  <a:pt x="4053696" y="1169169"/>
                  <a:pt x="4054702" y="1167778"/>
                  <a:pt x="4055724" y="1167326"/>
                </a:cubicBezTo>
                <a:close/>
                <a:moveTo>
                  <a:pt x="4042498" y="1157941"/>
                </a:moveTo>
                <a:cubicBezTo>
                  <a:pt x="4042605" y="1158462"/>
                  <a:pt x="4042538" y="1159853"/>
                  <a:pt x="4042102" y="1162634"/>
                </a:cubicBezTo>
                <a:cubicBezTo>
                  <a:pt x="4040293" y="1162634"/>
                  <a:pt x="4042177" y="1156377"/>
                  <a:pt x="4042498" y="1157941"/>
                </a:cubicBezTo>
                <a:close/>
                <a:moveTo>
                  <a:pt x="4035199" y="1154257"/>
                </a:moveTo>
                <a:cubicBezTo>
                  <a:pt x="4042236" y="1154257"/>
                  <a:pt x="4033657" y="1165047"/>
                  <a:pt x="4033189" y="1160624"/>
                </a:cubicBezTo>
                <a:cubicBezTo>
                  <a:pt x="4032250" y="1159552"/>
                  <a:pt x="4026151" y="1162366"/>
                  <a:pt x="4035199" y="1154257"/>
                </a:cubicBezTo>
                <a:close/>
                <a:moveTo>
                  <a:pt x="4080464" y="1151585"/>
                </a:moveTo>
                <a:cubicBezTo>
                  <a:pt x="4077892" y="1151023"/>
                  <a:pt x="4075814" y="1152615"/>
                  <a:pt x="4074943" y="1157876"/>
                </a:cubicBezTo>
                <a:cubicBezTo>
                  <a:pt x="4077490" y="1157876"/>
                  <a:pt x="4079031" y="1157876"/>
                  <a:pt x="4079903" y="1158011"/>
                </a:cubicBezTo>
                <a:cubicBezTo>
                  <a:pt x="4081645" y="1156670"/>
                  <a:pt x="4084661" y="1158211"/>
                  <a:pt x="4088481" y="1158211"/>
                </a:cubicBezTo>
                <a:cubicBezTo>
                  <a:pt x="4088548" y="1158211"/>
                  <a:pt x="4088682" y="1158211"/>
                  <a:pt x="4088950" y="1158211"/>
                </a:cubicBezTo>
                <a:cubicBezTo>
                  <a:pt x="4086102" y="1154860"/>
                  <a:pt x="4083035" y="1152146"/>
                  <a:pt x="4080464" y="1151585"/>
                </a:cubicBezTo>
                <a:close/>
                <a:moveTo>
                  <a:pt x="4049005" y="1150302"/>
                </a:moveTo>
                <a:cubicBezTo>
                  <a:pt x="4054903" y="1148760"/>
                  <a:pt x="4053093" y="1154457"/>
                  <a:pt x="4055104" y="1155396"/>
                </a:cubicBezTo>
                <a:cubicBezTo>
                  <a:pt x="4055104" y="1158948"/>
                  <a:pt x="4063616" y="1155329"/>
                  <a:pt x="4061136" y="1157004"/>
                </a:cubicBezTo>
                <a:cubicBezTo>
                  <a:pt x="4064353" y="1157004"/>
                  <a:pt x="4061941" y="1162902"/>
                  <a:pt x="4059393" y="1163707"/>
                </a:cubicBezTo>
                <a:cubicBezTo>
                  <a:pt x="4055037" y="1163707"/>
                  <a:pt x="4053228" y="1157004"/>
                  <a:pt x="4056779" y="1157004"/>
                </a:cubicBezTo>
                <a:cubicBezTo>
                  <a:pt x="4055171" y="1155798"/>
                  <a:pt x="4050546" y="1157674"/>
                  <a:pt x="4049005" y="1157004"/>
                </a:cubicBezTo>
                <a:cubicBezTo>
                  <a:pt x="4047798" y="1157004"/>
                  <a:pt x="4048536" y="1150302"/>
                  <a:pt x="4049005" y="1150302"/>
                </a:cubicBezTo>
                <a:close/>
                <a:moveTo>
                  <a:pt x="4012881" y="1150101"/>
                </a:moveTo>
                <a:cubicBezTo>
                  <a:pt x="4013350" y="1150101"/>
                  <a:pt x="4013752" y="1150101"/>
                  <a:pt x="4014221" y="1150101"/>
                </a:cubicBezTo>
                <a:cubicBezTo>
                  <a:pt x="4014221" y="1150168"/>
                  <a:pt x="4014221" y="1150235"/>
                  <a:pt x="4014221" y="1150302"/>
                </a:cubicBezTo>
                <a:cubicBezTo>
                  <a:pt x="4013618" y="1150436"/>
                  <a:pt x="4013216" y="1150302"/>
                  <a:pt x="4012881" y="1150101"/>
                </a:cubicBezTo>
                <a:close/>
                <a:moveTo>
                  <a:pt x="4009329" y="1143600"/>
                </a:moveTo>
                <a:cubicBezTo>
                  <a:pt x="4011809" y="1145141"/>
                  <a:pt x="4011139" y="1149229"/>
                  <a:pt x="4012881" y="1150100"/>
                </a:cubicBezTo>
                <a:cubicBezTo>
                  <a:pt x="4010334" y="1150167"/>
                  <a:pt x="4008190" y="1150703"/>
                  <a:pt x="4008190" y="1152313"/>
                </a:cubicBezTo>
                <a:cubicBezTo>
                  <a:pt x="4008793" y="1151776"/>
                  <a:pt x="4008056" y="1143600"/>
                  <a:pt x="4009329" y="1143600"/>
                </a:cubicBezTo>
                <a:close/>
                <a:moveTo>
                  <a:pt x="4035065" y="1136907"/>
                </a:moveTo>
                <a:cubicBezTo>
                  <a:pt x="4038785" y="1136915"/>
                  <a:pt x="4043175" y="1137401"/>
                  <a:pt x="4045855" y="1137501"/>
                </a:cubicBezTo>
                <a:cubicBezTo>
                  <a:pt x="4041097" y="1138909"/>
                  <a:pt x="4042974" y="1143667"/>
                  <a:pt x="4041231" y="1143667"/>
                </a:cubicBezTo>
                <a:cubicBezTo>
                  <a:pt x="4042035" y="1143802"/>
                  <a:pt x="4041700" y="1144338"/>
                  <a:pt x="4041700" y="1145277"/>
                </a:cubicBezTo>
                <a:cubicBezTo>
                  <a:pt x="4042773" y="1142796"/>
                  <a:pt x="4044984" y="1143667"/>
                  <a:pt x="4048402" y="1143667"/>
                </a:cubicBezTo>
                <a:cubicBezTo>
                  <a:pt x="4051686" y="1145209"/>
                  <a:pt x="4055641" y="1144204"/>
                  <a:pt x="4056579" y="1143802"/>
                </a:cubicBezTo>
                <a:cubicBezTo>
                  <a:pt x="4050815" y="1148359"/>
                  <a:pt x="4048804" y="1148426"/>
                  <a:pt x="4040963" y="1150370"/>
                </a:cubicBezTo>
                <a:cubicBezTo>
                  <a:pt x="4041835" y="1150370"/>
                  <a:pt x="4041901" y="1151844"/>
                  <a:pt x="4041633" y="1153386"/>
                </a:cubicBezTo>
                <a:cubicBezTo>
                  <a:pt x="4037143" y="1150839"/>
                  <a:pt x="4021862" y="1150102"/>
                  <a:pt x="4022197" y="1154727"/>
                </a:cubicBezTo>
                <a:cubicBezTo>
                  <a:pt x="4018443" y="1153788"/>
                  <a:pt x="4034864" y="1143601"/>
                  <a:pt x="4031714" y="1143735"/>
                </a:cubicBezTo>
                <a:cubicBezTo>
                  <a:pt x="4033926" y="1143601"/>
                  <a:pt x="4031781" y="1143601"/>
                  <a:pt x="4031982" y="1143534"/>
                </a:cubicBezTo>
                <a:cubicBezTo>
                  <a:pt x="4031915" y="1144539"/>
                  <a:pt x="4024208" y="1142663"/>
                  <a:pt x="4022130" y="1144271"/>
                </a:cubicBezTo>
                <a:cubicBezTo>
                  <a:pt x="4024408" y="1139914"/>
                  <a:pt x="4026218" y="1138105"/>
                  <a:pt x="4028296" y="1139178"/>
                </a:cubicBezTo>
                <a:cubicBezTo>
                  <a:pt x="4028296" y="1137368"/>
                  <a:pt x="4031345" y="1136899"/>
                  <a:pt x="4035065" y="1136907"/>
                </a:cubicBezTo>
                <a:close/>
                <a:moveTo>
                  <a:pt x="3981766" y="1132517"/>
                </a:moveTo>
                <a:lnTo>
                  <a:pt x="3981461" y="1135039"/>
                </a:lnTo>
                <a:lnTo>
                  <a:pt x="3983123" y="1136765"/>
                </a:lnTo>
                <a:lnTo>
                  <a:pt x="3983126" y="1136766"/>
                </a:lnTo>
                <a:close/>
                <a:moveTo>
                  <a:pt x="4061806" y="1130934"/>
                </a:moveTo>
                <a:cubicBezTo>
                  <a:pt x="4061806" y="1132877"/>
                  <a:pt x="4064219" y="1136429"/>
                  <a:pt x="4066900" y="1136899"/>
                </a:cubicBezTo>
                <a:cubicBezTo>
                  <a:pt x="4067034" y="1136899"/>
                  <a:pt x="4067101" y="1136899"/>
                  <a:pt x="4067168" y="1136899"/>
                </a:cubicBezTo>
                <a:cubicBezTo>
                  <a:pt x="4065359" y="1136429"/>
                  <a:pt x="4063884" y="1135022"/>
                  <a:pt x="4061806" y="1130934"/>
                </a:cubicBezTo>
                <a:close/>
                <a:moveTo>
                  <a:pt x="1923688" y="1100487"/>
                </a:moveTo>
                <a:cubicBezTo>
                  <a:pt x="1923585" y="1101017"/>
                  <a:pt x="1923380" y="1102449"/>
                  <a:pt x="1923028" y="1105331"/>
                </a:cubicBezTo>
                <a:cubicBezTo>
                  <a:pt x="1923380" y="1105432"/>
                  <a:pt x="1923996" y="1098897"/>
                  <a:pt x="1923688" y="1100487"/>
                </a:cubicBezTo>
                <a:close/>
                <a:moveTo>
                  <a:pt x="4001488" y="1094138"/>
                </a:moveTo>
                <a:cubicBezTo>
                  <a:pt x="4001890" y="1094272"/>
                  <a:pt x="4002158" y="1094339"/>
                  <a:pt x="4002493" y="1094473"/>
                </a:cubicBezTo>
                <a:cubicBezTo>
                  <a:pt x="4002292" y="1097288"/>
                  <a:pt x="4001488" y="1099432"/>
                  <a:pt x="4001488" y="1094138"/>
                </a:cubicBezTo>
                <a:close/>
                <a:moveTo>
                  <a:pt x="4015645" y="1093318"/>
                </a:moveTo>
                <a:cubicBezTo>
                  <a:pt x="4017723" y="1092429"/>
                  <a:pt x="4019717" y="1093200"/>
                  <a:pt x="4019985" y="1097222"/>
                </a:cubicBezTo>
                <a:cubicBezTo>
                  <a:pt x="4026620" y="1098965"/>
                  <a:pt x="4010736" y="1104996"/>
                  <a:pt x="4010803" y="1099366"/>
                </a:cubicBezTo>
                <a:cubicBezTo>
                  <a:pt x="4011406" y="1096753"/>
                  <a:pt x="4013567" y="1094206"/>
                  <a:pt x="4015645" y="1093318"/>
                </a:cubicBezTo>
                <a:close/>
                <a:moveTo>
                  <a:pt x="4609841" y="1091122"/>
                </a:moveTo>
                <a:cubicBezTo>
                  <a:pt x="4609438" y="1098562"/>
                  <a:pt x="4603005" y="1104527"/>
                  <a:pt x="4605819" y="1098361"/>
                </a:cubicBezTo>
                <a:cubicBezTo>
                  <a:pt x="4597375" y="1096349"/>
                  <a:pt x="4609841" y="1086631"/>
                  <a:pt x="4609841" y="1091122"/>
                </a:cubicBezTo>
                <a:close/>
                <a:moveTo>
                  <a:pt x="3542323" y="1088546"/>
                </a:moveTo>
                <a:cubicBezTo>
                  <a:pt x="3544334" y="1088772"/>
                  <a:pt x="3545769" y="1089832"/>
                  <a:pt x="3545769" y="1092194"/>
                </a:cubicBezTo>
                <a:cubicBezTo>
                  <a:pt x="3542822" y="1098561"/>
                  <a:pt x="3541080" y="1095546"/>
                  <a:pt x="3539400" y="1102113"/>
                </a:cubicBezTo>
                <a:cubicBezTo>
                  <a:pt x="3539137" y="1102315"/>
                  <a:pt x="3539000" y="1102649"/>
                  <a:pt x="3539199" y="1102918"/>
                </a:cubicBezTo>
                <a:lnTo>
                  <a:pt x="3539095" y="1103285"/>
                </a:lnTo>
                <a:lnTo>
                  <a:pt x="3539327" y="1103000"/>
                </a:lnTo>
                <a:lnTo>
                  <a:pt x="3539199" y="1102918"/>
                </a:lnTo>
                <a:cubicBezTo>
                  <a:pt x="3539268" y="1102583"/>
                  <a:pt x="3539336" y="1102382"/>
                  <a:pt x="3539400" y="1102114"/>
                </a:cubicBezTo>
                <a:lnTo>
                  <a:pt x="3539400" y="1103000"/>
                </a:lnTo>
                <a:lnTo>
                  <a:pt x="3541212" y="1103388"/>
                </a:lnTo>
                <a:lnTo>
                  <a:pt x="3539085" y="1103322"/>
                </a:lnTo>
                <a:lnTo>
                  <a:pt x="3539065" y="1103387"/>
                </a:lnTo>
                <a:cubicBezTo>
                  <a:pt x="3536385" y="1103387"/>
                  <a:pt x="3532362" y="1103387"/>
                  <a:pt x="3532362" y="1103387"/>
                </a:cubicBezTo>
                <a:cubicBezTo>
                  <a:pt x="3533770" y="1095211"/>
                  <a:pt x="3532094" y="1098896"/>
                  <a:pt x="3531891" y="1096350"/>
                </a:cubicBezTo>
                <a:cubicBezTo>
                  <a:pt x="3525057" y="1094691"/>
                  <a:pt x="3536280" y="1087868"/>
                  <a:pt x="3542323" y="1088546"/>
                </a:cubicBezTo>
                <a:close/>
                <a:moveTo>
                  <a:pt x="4027442" y="1070488"/>
                </a:moveTo>
                <a:cubicBezTo>
                  <a:pt x="4025058" y="1068540"/>
                  <a:pt x="4034596" y="1075188"/>
                  <a:pt x="4034596" y="1075841"/>
                </a:cubicBezTo>
                <a:cubicBezTo>
                  <a:pt x="4030357" y="1072741"/>
                  <a:pt x="4028237" y="1071137"/>
                  <a:pt x="4027442" y="1070488"/>
                </a:cubicBezTo>
                <a:close/>
                <a:moveTo>
                  <a:pt x="3574197" y="1068457"/>
                </a:moveTo>
                <a:cubicBezTo>
                  <a:pt x="3577195" y="1067779"/>
                  <a:pt x="3579275" y="1068001"/>
                  <a:pt x="3579275" y="1069743"/>
                </a:cubicBezTo>
                <a:cubicBezTo>
                  <a:pt x="3580548" y="1074904"/>
                  <a:pt x="3572572" y="1070548"/>
                  <a:pt x="3572572" y="1072894"/>
                </a:cubicBezTo>
                <a:cubicBezTo>
                  <a:pt x="3572436" y="1072826"/>
                  <a:pt x="3579275" y="1081003"/>
                  <a:pt x="3579340" y="1075843"/>
                </a:cubicBezTo>
                <a:cubicBezTo>
                  <a:pt x="3580281" y="1081204"/>
                  <a:pt x="3578673" y="1089984"/>
                  <a:pt x="3572371" y="1089984"/>
                </a:cubicBezTo>
                <a:cubicBezTo>
                  <a:pt x="3574648" y="1089582"/>
                  <a:pt x="3562055" y="1092598"/>
                  <a:pt x="3568282" y="1089984"/>
                </a:cubicBezTo>
                <a:cubicBezTo>
                  <a:pt x="3572371" y="1089984"/>
                  <a:pt x="3553946" y="1080064"/>
                  <a:pt x="3554077" y="1082142"/>
                </a:cubicBezTo>
                <a:cubicBezTo>
                  <a:pt x="3547998" y="1080635"/>
                  <a:pt x="3565211" y="1070493"/>
                  <a:pt x="3574197" y="1068457"/>
                </a:cubicBezTo>
                <a:close/>
                <a:moveTo>
                  <a:pt x="4048335" y="1067666"/>
                </a:moveTo>
                <a:cubicBezTo>
                  <a:pt x="4048134" y="1069073"/>
                  <a:pt x="4047598" y="1069811"/>
                  <a:pt x="4046794" y="1070011"/>
                </a:cubicBezTo>
                <a:cubicBezTo>
                  <a:pt x="4047732" y="1070347"/>
                  <a:pt x="4048402" y="1070749"/>
                  <a:pt x="4048402" y="1070749"/>
                </a:cubicBezTo>
                <a:cubicBezTo>
                  <a:pt x="4048402" y="1069877"/>
                  <a:pt x="4048402" y="1068805"/>
                  <a:pt x="4048335" y="1067666"/>
                </a:cubicBezTo>
                <a:close/>
                <a:moveTo>
                  <a:pt x="3591340" y="1063242"/>
                </a:moveTo>
                <a:cubicBezTo>
                  <a:pt x="3589795" y="1060628"/>
                  <a:pt x="3598642" y="1074703"/>
                  <a:pt x="3599316" y="1069408"/>
                </a:cubicBezTo>
                <a:cubicBezTo>
                  <a:pt x="3599250" y="1071016"/>
                  <a:pt x="3599448" y="1075038"/>
                  <a:pt x="3599388" y="1074836"/>
                </a:cubicBezTo>
                <a:cubicBezTo>
                  <a:pt x="3599388" y="1082276"/>
                  <a:pt x="3578406" y="1069072"/>
                  <a:pt x="3585978" y="1070882"/>
                </a:cubicBezTo>
                <a:cubicBezTo>
                  <a:pt x="3585978" y="1070815"/>
                  <a:pt x="3592346" y="1063242"/>
                  <a:pt x="3591340" y="1063242"/>
                </a:cubicBezTo>
                <a:close/>
                <a:moveTo>
                  <a:pt x="4008122" y="1056406"/>
                </a:moveTo>
                <a:cubicBezTo>
                  <a:pt x="4008189" y="1056473"/>
                  <a:pt x="4008256" y="1056540"/>
                  <a:pt x="4008457" y="1056540"/>
                </a:cubicBezTo>
                <a:cubicBezTo>
                  <a:pt x="4010066" y="1057411"/>
                  <a:pt x="4009529" y="1057210"/>
                  <a:pt x="4008189" y="1056540"/>
                </a:cubicBezTo>
                <a:lnTo>
                  <a:pt x="4008188" y="1056539"/>
                </a:lnTo>
                <a:close/>
                <a:moveTo>
                  <a:pt x="4036212" y="1055886"/>
                </a:moveTo>
                <a:cubicBezTo>
                  <a:pt x="4038617" y="1054730"/>
                  <a:pt x="4041566" y="1054462"/>
                  <a:pt x="4041566" y="1057478"/>
                </a:cubicBezTo>
                <a:cubicBezTo>
                  <a:pt x="4041163" y="1061567"/>
                  <a:pt x="4034461" y="1064448"/>
                  <a:pt x="4034126" y="1059622"/>
                </a:cubicBezTo>
                <a:cubicBezTo>
                  <a:pt x="4031948" y="1059086"/>
                  <a:pt x="4033808" y="1057042"/>
                  <a:pt x="4036212" y="1055886"/>
                </a:cubicBezTo>
                <a:close/>
                <a:moveTo>
                  <a:pt x="3679828" y="1043069"/>
                </a:moveTo>
                <a:cubicBezTo>
                  <a:pt x="3679893" y="1043069"/>
                  <a:pt x="3679893" y="1043069"/>
                  <a:pt x="3679961" y="1043069"/>
                </a:cubicBezTo>
                <a:cubicBezTo>
                  <a:pt x="3680229" y="1043069"/>
                  <a:pt x="3680632" y="1043069"/>
                  <a:pt x="3681168" y="1043069"/>
                </a:cubicBezTo>
                <a:cubicBezTo>
                  <a:pt x="3681033" y="1043069"/>
                  <a:pt x="3680831" y="1043136"/>
                  <a:pt x="3680632" y="1043270"/>
                </a:cubicBezTo>
                <a:cubicBezTo>
                  <a:pt x="3681098" y="1043471"/>
                  <a:pt x="3680831" y="1043471"/>
                  <a:pt x="3680429" y="1043404"/>
                </a:cubicBezTo>
                <a:cubicBezTo>
                  <a:pt x="3680229" y="1043538"/>
                  <a:pt x="3680030" y="1043672"/>
                  <a:pt x="3679828" y="1043807"/>
                </a:cubicBezTo>
                <a:cubicBezTo>
                  <a:pt x="3679828" y="1043605"/>
                  <a:pt x="3679828" y="1043471"/>
                  <a:pt x="3679828" y="1043337"/>
                </a:cubicBezTo>
                <a:cubicBezTo>
                  <a:pt x="3679557" y="1043270"/>
                  <a:pt x="3679424" y="1043203"/>
                  <a:pt x="3679828" y="1043136"/>
                </a:cubicBezTo>
                <a:cubicBezTo>
                  <a:pt x="3679828" y="1043136"/>
                  <a:pt x="3679828" y="1043069"/>
                  <a:pt x="3679828" y="1043069"/>
                </a:cubicBezTo>
                <a:close/>
                <a:moveTo>
                  <a:pt x="1793257" y="1019655"/>
                </a:moveTo>
                <a:cubicBezTo>
                  <a:pt x="1787565" y="1021257"/>
                  <a:pt x="1776820" y="1034188"/>
                  <a:pt x="1781947" y="1029664"/>
                </a:cubicBezTo>
                <a:cubicBezTo>
                  <a:pt x="1784963" y="1029664"/>
                  <a:pt x="1787225" y="1029681"/>
                  <a:pt x="1788783" y="1028960"/>
                </a:cubicBezTo>
                <a:lnTo>
                  <a:pt x="1791359" y="1023908"/>
                </a:lnTo>
                <a:lnTo>
                  <a:pt x="1791061" y="1023967"/>
                </a:lnTo>
                <a:cubicBezTo>
                  <a:pt x="1791196" y="1023632"/>
                  <a:pt x="1791330" y="1023364"/>
                  <a:pt x="1791463" y="1023029"/>
                </a:cubicBezTo>
                <a:lnTo>
                  <a:pt x="1791401" y="1023832"/>
                </a:lnTo>
                <a:lnTo>
                  <a:pt x="1794949" y="1022962"/>
                </a:lnTo>
                <a:cubicBezTo>
                  <a:pt x="1795955" y="1023431"/>
                  <a:pt x="1796491" y="1023431"/>
                  <a:pt x="1796491" y="1022895"/>
                </a:cubicBezTo>
                <a:cubicBezTo>
                  <a:pt x="1796491" y="1019846"/>
                  <a:pt x="1795154" y="1019121"/>
                  <a:pt x="1793257" y="1019655"/>
                </a:cubicBezTo>
                <a:close/>
                <a:moveTo>
                  <a:pt x="1844680" y="1003593"/>
                </a:moveTo>
                <a:cubicBezTo>
                  <a:pt x="1844412" y="1003459"/>
                  <a:pt x="1854666" y="1009759"/>
                  <a:pt x="1849371" y="1009759"/>
                </a:cubicBezTo>
                <a:cubicBezTo>
                  <a:pt x="1831476" y="1007078"/>
                  <a:pt x="1818943" y="1009223"/>
                  <a:pt x="1816597" y="1014986"/>
                </a:cubicBezTo>
                <a:cubicBezTo>
                  <a:pt x="1816597" y="1002654"/>
                  <a:pt x="1781478" y="1036969"/>
                  <a:pt x="1796960" y="1036969"/>
                </a:cubicBezTo>
                <a:cubicBezTo>
                  <a:pt x="1808220" y="1029061"/>
                  <a:pt x="1858151" y="1004062"/>
                  <a:pt x="1868606" y="1004062"/>
                </a:cubicBezTo>
                <a:cubicBezTo>
                  <a:pt x="1864183" y="1004062"/>
                  <a:pt x="1859827" y="1004062"/>
                  <a:pt x="1855403" y="1004129"/>
                </a:cubicBezTo>
                <a:cubicBezTo>
                  <a:pt x="1853392" y="1004129"/>
                  <a:pt x="1846690" y="1002588"/>
                  <a:pt x="1844680" y="1003593"/>
                </a:cubicBezTo>
                <a:close/>
                <a:moveTo>
                  <a:pt x="3699930" y="995283"/>
                </a:moveTo>
                <a:cubicBezTo>
                  <a:pt x="3699930" y="997294"/>
                  <a:pt x="3706636" y="995551"/>
                  <a:pt x="3706636" y="996288"/>
                </a:cubicBezTo>
                <a:cubicBezTo>
                  <a:pt x="3709046" y="1011033"/>
                  <a:pt x="3706567" y="1026782"/>
                  <a:pt x="3699930" y="1036367"/>
                </a:cubicBezTo>
                <a:cubicBezTo>
                  <a:pt x="3716620" y="1048096"/>
                  <a:pt x="3706636" y="1050039"/>
                  <a:pt x="3706636" y="1063779"/>
                </a:cubicBezTo>
                <a:cubicBezTo>
                  <a:pt x="3707037" y="1064516"/>
                  <a:pt x="3710052" y="1096753"/>
                  <a:pt x="3705361" y="1096753"/>
                </a:cubicBezTo>
                <a:cubicBezTo>
                  <a:pt x="3700670" y="1088844"/>
                  <a:pt x="3702141" y="1091995"/>
                  <a:pt x="3699398" y="1091324"/>
                </a:cubicBezTo>
                <a:cubicBezTo>
                  <a:pt x="3698991" y="1094139"/>
                  <a:pt x="3686529" y="1100171"/>
                  <a:pt x="3686529" y="1096216"/>
                </a:cubicBezTo>
                <a:cubicBezTo>
                  <a:pt x="3680564" y="1095613"/>
                  <a:pt x="3678017" y="1095881"/>
                  <a:pt x="3677682" y="1089984"/>
                </a:cubicBezTo>
                <a:cubicBezTo>
                  <a:pt x="3679090" y="1084823"/>
                  <a:pt x="3678552" y="1075306"/>
                  <a:pt x="3679424" y="1069877"/>
                </a:cubicBezTo>
                <a:cubicBezTo>
                  <a:pt x="3682907" y="1069877"/>
                  <a:pt x="3679961" y="1062572"/>
                  <a:pt x="3675941" y="1056473"/>
                </a:cubicBezTo>
                <a:cubicBezTo>
                  <a:pt x="3667626" y="1056473"/>
                  <a:pt x="3675873" y="1046621"/>
                  <a:pt x="3679759" y="1043806"/>
                </a:cubicBezTo>
                <a:cubicBezTo>
                  <a:pt x="3679759" y="1045549"/>
                  <a:pt x="3679961" y="1049771"/>
                  <a:pt x="3680564" y="1049771"/>
                </a:cubicBezTo>
                <a:cubicBezTo>
                  <a:pt x="3687737" y="1049905"/>
                  <a:pt x="3683244" y="1043069"/>
                  <a:pt x="3688075" y="1043069"/>
                </a:cubicBezTo>
                <a:cubicBezTo>
                  <a:pt x="3689012" y="1043069"/>
                  <a:pt x="3696315" y="1036367"/>
                  <a:pt x="3696442" y="1036367"/>
                </a:cubicBezTo>
                <a:cubicBezTo>
                  <a:pt x="3675271" y="1022293"/>
                  <a:pt x="3682443" y="1005001"/>
                  <a:pt x="3699930" y="995283"/>
                </a:cubicBezTo>
                <a:close/>
                <a:moveTo>
                  <a:pt x="3844657" y="993272"/>
                </a:moveTo>
                <a:lnTo>
                  <a:pt x="3846946" y="996019"/>
                </a:lnTo>
                <a:lnTo>
                  <a:pt x="3847205" y="996019"/>
                </a:lnTo>
                <a:lnTo>
                  <a:pt x="3847246" y="996061"/>
                </a:lnTo>
                <a:close/>
                <a:moveTo>
                  <a:pt x="1916728" y="976047"/>
                </a:moveTo>
                <a:cubicBezTo>
                  <a:pt x="1894008" y="975980"/>
                  <a:pt x="1868204" y="987173"/>
                  <a:pt x="1858553" y="989116"/>
                </a:cubicBezTo>
                <a:cubicBezTo>
                  <a:pt x="1874974" y="986637"/>
                  <a:pt x="1895884" y="992467"/>
                  <a:pt x="1905334" y="989451"/>
                </a:cubicBezTo>
                <a:cubicBezTo>
                  <a:pt x="1912505" y="987173"/>
                  <a:pt x="1935293" y="976047"/>
                  <a:pt x="1916728" y="976047"/>
                </a:cubicBezTo>
                <a:close/>
                <a:moveTo>
                  <a:pt x="1774050" y="972684"/>
                </a:moveTo>
                <a:cubicBezTo>
                  <a:pt x="1772350" y="971301"/>
                  <a:pt x="1768945" y="979381"/>
                  <a:pt x="1774776" y="977924"/>
                </a:cubicBezTo>
                <a:cubicBezTo>
                  <a:pt x="1774994" y="974657"/>
                  <a:pt x="1774617" y="973144"/>
                  <a:pt x="1774050" y="972684"/>
                </a:cubicBezTo>
                <a:close/>
                <a:moveTo>
                  <a:pt x="1919543" y="969881"/>
                </a:moveTo>
                <a:cubicBezTo>
                  <a:pt x="1919543" y="970149"/>
                  <a:pt x="1919543" y="970149"/>
                  <a:pt x="1919543" y="970082"/>
                </a:cubicBezTo>
                <a:cubicBezTo>
                  <a:pt x="1919208" y="975645"/>
                  <a:pt x="1922626" y="969144"/>
                  <a:pt x="1919543" y="969881"/>
                </a:cubicBezTo>
                <a:close/>
                <a:moveTo>
                  <a:pt x="2269944" y="969680"/>
                </a:moveTo>
                <a:cubicBezTo>
                  <a:pt x="2276243" y="969680"/>
                  <a:pt x="2259287" y="983688"/>
                  <a:pt x="2259287" y="973903"/>
                </a:cubicBezTo>
                <a:cubicBezTo>
                  <a:pt x="2261767" y="972428"/>
                  <a:pt x="2266861" y="971758"/>
                  <a:pt x="2269944" y="969680"/>
                </a:cubicBezTo>
                <a:close/>
                <a:moveTo>
                  <a:pt x="4571170" y="949239"/>
                </a:moveTo>
                <a:cubicBezTo>
                  <a:pt x="4570634" y="949507"/>
                  <a:pt x="4565205" y="954734"/>
                  <a:pt x="4561385" y="955807"/>
                </a:cubicBezTo>
                <a:cubicBezTo>
                  <a:pt x="4562793" y="955807"/>
                  <a:pt x="4564066" y="955874"/>
                  <a:pt x="4565139" y="955874"/>
                </a:cubicBezTo>
                <a:cubicBezTo>
                  <a:pt x="4566546" y="955271"/>
                  <a:pt x="4569629" y="955740"/>
                  <a:pt x="4571170" y="955941"/>
                </a:cubicBezTo>
                <a:cubicBezTo>
                  <a:pt x="4571170" y="953730"/>
                  <a:pt x="4571170" y="951451"/>
                  <a:pt x="4571170" y="949239"/>
                </a:cubicBezTo>
                <a:close/>
                <a:moveTo>
                  <a:pt x="6453470" y="935835"/>
                </a:moveTo>
                <a:cubicBezTo>
                  <a:pt x="6460574" y="935835"/>
                  <a:pt x="6474916" y="958086"/>
                  <a:pt x="6481083" y="962643"/>
                </a:cubicBezTo>
                <a:cubicBezTo>
                  <a:pt x="6489326" y="962643"/>
                  <a:pt x="6497235" y="968206"/>
                  <a:pt x="6500049" y="969346"/>
                </a:cubicBezTo>
                <a:cubicBezTo>
                  <a:pt x="6504406" y="969346"/>
                  <a:pt x="6517676" y="969077"/>
                  <a:pt x="6520826" y="964721"/>
                </a:cubicBezTo>
                <a:cubicBezTo>
                  <a:pt x="6518816" y="970954"/>
                  <a:pt x="6520156" y="970686"/>
                  <a:pt x="6515330" y="976316"/>
                </a:cubicBezTo>
                <a:cubicBezTo>
                  <a:pt x="6516805" y="976517"/>
                  <a:pt x="6520893" y="982415"/>
                  <a:pt x="6521697" y="985900"/>
                </a:cubicBezTo>
                <a:cubicBezTo>
                  <a:pt x="6522837" y="984961"/>
                  <a:pt x="6527126" y="983755"/>
                  <a:pt x="6529137" y="983152"/>
                </a:cubicBezTo>
                <a:cubicBezTo>
                  <a:pt x="6521965" y="986436"/>
                  <a:pt x="6487181" y="1011837"/>
                  <a:pt x="6481216" y="1013311"/>
                </a:cubicBezTo>
                <a:cubicBezTo>
                  <a:pt x="6472168" y="1015523"/>
                  <a:pt x="6443148" y="1004733"/>
                  <a:pt x="6428337" y="1016462"/>
                </a:cubicBezTo>
                <a:cubicBezTo>
                  <a:pt x="6430012" y="1016462"/>
                  <a:pt x="6424248" y="1012038"/>
                  <a:pt x="6420696" y="1010429"/>
                </a:cubicBezTo>
                <a:cubicBezTo>
                  <a:pt x="6419288" y="1011100"/>
                  <a:pt x="6413927" y="1012373"/>
                  <a:pt x="6414262" y="1012373"/>
                </a:cubicBezTo>
                <a:cubicBezTo>
                  <a:pt x="6416541" y="1013245"/>
                  <a:pt x="6439596" y="1030938"/>
                  <a:pt x="6433564" y="1030938"/>
                </a:cubicBezTo>
                <a:cubicBezTo>
                  <a:pt x="6432425" y="1030938"/>
                  <a:pt x="6431352" y="1030938"/>
                  <a:pt x="6430213" y="1030938"/>
                </a:cubicBezTo>
                <a:cubicBezTo>
                  <a:pt x="6440467" y="1030938"/>
                  <a:pt x="6427532" y="1035764"/>
                  <a:pt x="6440467" y="1030335"/>
                </a:cubicBezTo>
                <a:cubicBezTo>
                  <a:pt x="6448778" y="1030335"/>
                  <a:pt x="6449381" y="1094273"/>
                  <a:pt x="6447772" y="1096284"/>
                </a:cubicBezTo>
                <a:cubicBezTo>
                  <a:pt x="6447772" y="1101177"/>
                  <a:pt x="6443952" y="1103522"/>
                  <a:pt x="6441070" y="1102383"/>
                </a:cubicBezTo>
                <a:cubicBezTo>
                  <a:pt x="6441070" y="1105868"/>
                  <a:pt x="6441473" y="1116792"/>
                  <a:pt x="6443014" y="1116792"/>
                </a:cubicBezTo>
                <a:cubicBezTo>
                  <a:pt x="6440467" y="1115285"/>
                  <a:pt x="6439981" y="1115167"/>
                  <a:pt x="6439294" y="1114656"/>
                </a:cubicBezTo>
                <a:lnTo>
                  <a:pt x="6434426" y="1110210"/>
                </a:lnTo>
                <a:lnTo>
                  <a:pt x="6434368" y="1110157"/>
                </a:lnTo>
                <a:lnTo>
                  <a:pt x="6434368" y="1110559"/>
                </a:lnTo>
                <a:lnTo>
                  <a:pt x="6434368" y="1110560"/>
                </a:lnTo>
                <a:cubicBezTo>
                  <a:pt x="6434368" y="1123428"/>
                  <a:pt x="6429878" y="1197218"/>
                  <a:pt x="6408498" y="1197218"/>
                </a:cubicBezTo>
                <a:cubicBezTo>
                  <a:pt x="6408900" y="1197888"/>
                  <a:pt x="6393552" y="1190516"/>
                  <a:pt x="6403270" y="1190516"/>
                </a:cubicBezTo>
                <a:cubicBezTo>
                  <a:pt x="6402600" y="1190381"/>
                  <a:pt x="6394759" y="1183412"/>
                  <a:pt x="6394893" y="1183814"/>
                </a:cubicBezTo>
                <a:cubicBezTo>
                  <a:pt x="6397239" y="1183814"/>
                  <a:pt x="6380684" y="1225501"/>
                  <a:pt x="6380684" y="1191052"/>
                </a:cubicBezTo>
                <a:cubicBezTo>
                  <a:pt x="6380684" y="1202312"/>
                  <a:pt x="6332160" y="1211628"/>
                  <a:pt x="6327067" y="1230862"/>
                </a:cubicBezTo>
                <a:cubicBezTo>
                  <a:pt x="6327067" y="1242390"/>
                  <a:pt x="6310311" y="1214577"/>
                  <a:pt x="6313662" y="1224026"/>
                </a:cubicBezTo>
                <a:cubicBezTo>
                  <a:pt x="6312858" y="1223021"/>
                  <a:pt x="6307027" y="1224496"/>
                  <a:pt x="6306558" y="1224026"/>
                </a:cubicBezTo>
                <a:cubicBezTo>
                  <a:pt x="6306759" y="1224026"/>
                  <a:pt x="6308099" y="1210622"/>
                  <a:pt x="6306290" y="1210622"/>
                </a:cubicBezTo>
                <a:cubicBezTo>
                  <a:pt x="6305285" y="1210823"/>
                  <a:pt x="6300124" y="1210354"/>
                  <a:pt x="6300325" y="1210622"/>
                </a:cubicBezTo>
                <a:cubicBezTo>
                  <a:pt x="6300996" y="1211963"/>
                  <a:pt x="6301464" y="1217257"/>
                  <a:pt x="6301397" y="1217324"/>
                </a:cubicBezTo>
                <a:cubicBezTo>
                  <a:pt x="6301129" y="1217056"/>
                  <a:pt x="6300929" y="1216788"/>
                  <a:pt x="6300727" y="1216520"/>
                </a:cubicBezTo>
                <a:cubicBezTo>
                  <a:pt x="6300929" y="1219804"/>
                  <a:pt x="6299990" y="1224026"/>
                  <a:pt x="6302269" y="1224026"/>
                </a:cubicBezTo>
                <a:cubicBezTo>
                  <a:pt x="6299856" y="1226238"/>
                  <a:pt x="6295164" y="1232069"/>
                  <a:pt x="6288462" y="1237431"/>
                </a:cubicBezTo>
                <a:cubicBezTo>
                  <a:pt x="6285848" y="1237431"/>
                  <a:pt x="6285447" y="1232672"/>
                  <a:pt x="6285916" y="1230795"/>
                </a:cubicBezTo>
                <a:cubicBezTo>
                  <a:pt x="6282230" y="1231130"/>
                  <a:pt x="6274857" y="1232136"/>
                  <a:pt x="6272310" y="1230729"/>
                </a:cubicBezTo>
                <a:cubicBezTo>
                  <a:pt x="6275594" y="1230729"/>
                  <a:pt x="6256024" y="1244133"/>
                  <a:pt x="6254080" y="1244133"/>
                </a:cubicBezTo>
                <a:cubicBezTo>
                  <a:pt x="6254952" y="1246144"/>
                  <a:pt x="6251198" y="1239642"/>
                  <a:pt x="6248719" y="1237296"/>
                </a:cubicBezTo>
                <a:cubicBezTo>
                  <a:pt x="6248316" y="1237229"/>
                  <a:pt x="6247914" y="1237096"/>
                  <a:pt x="6247646" y="1236894"/>
                </a:cubicBezTo>
                <a:cubicBezTo>
                  <a:pt x="6245300" y="1241787"/>
                  <a:pt x="6241414" y="1248221"/>
                  <a:pt x="6240006" y="1250433"/>
                </a:cubicBezTo>
                <a:cubicBezTo>
                  <a:pt x="6239671" y="1272282"/>
                  <a:pt x="6199793" y="1306060"/>
                  <a:pt x="6199793" y="1280794"/>
                </a:cubicBezTo>
                <a:cubicBezTo>
                  <a:pt x="6213264" y="1270673"/>
                  <a:pt x="6198653" y="1262765"/>
                  <a:pt x="6206495" y="1250835"/>
                </a:cubicBezTo>
                <a:cubicBezTo>
                  <a:pt x="6205422" y="1250835"/>
                  <a:pt x="6193090" y="1249628"/>
                  <a:pt x="6193090" y="1252242"/>
                </a:cubicBezTo>
                <a:cubicBezTo>
                  <a:pt x="6192621" y="1251103"/>
                  <a:pt x="6192086" y="1244401"/>
                  <a:pt x="6194029" y="1243865"/>
                </a:cubicBezTo>
                <a:cubicBezTo>
                  <a:pt x="6187059" y="1242591"/>
                  <a:pt x="6190812" y="1230930"/>
                  <a:pt x="6193493" y="1224026"/>
                </a:cubicBezTo>
                <a:cubicBezTo>
                  <a:pt x="6197648" y="1224026"/>
                  <a:pt x="6200731" y="1230126"/>
                  <a:pt x="6209243" y="1217458"/>
                </a:cubicBezTo>
                <a:cubicBezTo>
                  <a:pt x="6212795" y="1216989"/>
                  <a:pt x="6218760" y="1217458"/>
                  <a:pt x="6220034" y="1217391"/>
                </a:cubicBezTo>
                <a:cubicBezTo>
                  <a:pt x="6220168" y="1217592"/>
                  <a:pt x="6216146" y="1214577"/>
                  <a:pt x="6214269" y="1214174"/>
                </a:cubicBezTo>
                <a:cubicBezTo>
                  <a:pt x="6217486" y="1211694"/>
                  <a:pt x="6225865" y="1203987"/>
                  <a:pt x="6219497" y="1203987"/>
                </a:cubicBezTo>
                <a:cubicBezTo>
                  <a:pt x="6242888" y="1204322"/>
                  <a:pt x="6247713" y="1173560"/>
                  <a:pt x="6273651" y="1178787"/>
                </a:cubicBezTo>
                <a:cubicBezTo>
                  <a:pt x="6273651" y="1189377"/>
                  <a:pt x="6298851" y="1170476"/>
                  <a:pt x="6295499" y="1170476"/>
                </a:cubicBezTo>
                <a:cubicBezTo>
                  <a:pt x="6298985" y="1170543"/>
                  <a:pt x="6297242" y="1177178"/>
                  <a:pt x="6298315" y="1177178"/>
                </a:cubicBezTo>
                <a:cubicBezTo>
                  <a:pt x="6298448" y="1176910"/>
                  <a:pt x="6302872" y="1168935"/>
                  <a:pt x="6302336" y="1170476"/>
                </a:cubicBezTo>
                <a:cubicBezTo>
                  <a:pt x="6303006" y="1172688"/>
                  <a:pt x="6303341" y="1174900"/>
                  <a:pt x="6303475" y="1177178"/>
                </a:cubicBezTo>
                <a:cubicBezTo>
                  <a:pt x="6310177" y="1175972"/>
                  <a:pt x="6312791" y="1177178"/>
                  <a:pt x="6322107" y="1177178"/>
                </a:cubicBezTo>
                <a:cubicBezTo>
                  <a:pt x="6322040" y="1176977"/>
                  <a:pt x="6324520" y="1170744"/>
                  <a:pt x="6325793" y="1170611"/>
                </a:cubicBezTo>
                <a:cubicBezTo>
                  <a:pt x="6324319" y="1169538"/>
                  <a:pt x="6321973" y="1168198"/>
                  <a:pt x="6320766" y="1168198"/>
                </a:cubicBezTo>
                <a:cubicBezTo>
                  <a:pt x="6337857" y="1157944"/>
                  <a:pt x="6340807" y="1137703"/>
                  <a:pt x="6354009" y="1130263"/>
                </a:cubicBezTo>
                <a:lnTo>
                  <a:pt x="6354009" y="1136966"/>
                </a:lnTo>
                <a:cubicBezTo>
                  <a:pt x="6347307" y="1142663"/>
                  <a:pt x="6349519" y="1141389"/>
                  <a:pt x="6349586" y="1150370"/>
                </a:cubicBezTo>
                <a:cubicBezTo>
                  <a:pt x="6368218" y="1132944"/>
                  <a:pt x="6395965" y="1123293"/>
                  <a:pt x="6400924" y="1097356"/>
                </a:cubicBezTo>
                <a:cubicBezTo>
                  <a:pt x="6400924" y="1092262"/>
                  <a:pt x="6409436" y="1086968"/>
                  <a:pt x="6407626" y="1075038"/>
                </a:cubicBezTo>
                <a:cubicBezTo>
                  <a:pt x="6407626" y="1086364"/>
                  <a:pt x="6399048" y="1066995"/>
                  <a:pt x="6400924" y="1068872"/>
                </a:cubicBezTo>
                <a:cubicBezTo>
                  <a:pt x="6400924" y="1072760"/>
                  <a:pt x="6407626" y="1067063"/>
                  <a:pt x="6407626" y="1062706"/>
                </a:cubicBezTo>
                <a:cubicBezTo>
                  <a:pt x="6407559" y="1062706"/>
                  <a:pt x="6406755" y="1057948"/>
                  <a:pt x="6405951" y="1056808"/>
                </a:cubicBezTo>
                <a:cubicBezTo>
                  <a:pt x="6407291" y="1056808"/>
                  <a:pt x="6421366" y="1029798"/>
                  <a:pt x="6422103" y="1038846"/>
                </a:cubicBezTo>
                <a:cubicBezTo>
                  <a:pt x="6421634" y="1038713"/>
                  <a:pt x="6430615" y="1030871"/>
                  <a:pt x="6427532" y="1030871"/>
                </a:cubicBezTo>
                <a:cubicBezTo>
                  <a:pt x="6425253" y="1030871"/>
                  <a:pt x="6422908" y="1030871"/>
                  <a:pt x="6420629" y="1030871"/>
                </a:cubicBezTo>
                <a:cubicBezTo>
                  <a:pt x="6399115" y="1044275"/>
                  <a:pt x="6412050" y="1009223"/>
                  <a:pt x="6404276" y="1011100"/>
                </a:cubicBezTo>
                <a:cubicBezTo>
                  <a:pt x="6404477" y="1008888"/>
                  <a:pt x="6408632" y="1008419"/>
                  <a:pt x="6400924" y="1005470"/>
                </a:cubicBezTo>
                <a:cubicBezTo>
                  <a:pt x="6400924" y="1004800"/>
                  <a:pt x="6410710" y="1002856"/>
                  <a:pt x="6410308" y="1002856"/>
                </a:cubicBezTo>
                <a:cubicBezTo>
                  <a:pt x="6414262" y="982683"/>
                  <a:pt x="6424986" y="992870"/>
                  <a:pt x="6434435" y="978997"/>
                </a:cubicBezTo>
                <a:cubicBezTo>
                  <a:pt x="6446700" y="960900"/>
                  <a:pt x="6433296" y="940727"/>
                  <a:pt x="6453470" y="935835"/>
                </a:cubicBezTo>
                <a:close/>
                <a:moveTo>
                  <a:pt x="3790302" y="929200"/>
                </a:moveTo>
                <a:cubicBezTo>
                  <a:pt x="3782394" y="930339"/>
                  <a:pt x="3774686" y="931814"/>
                  <a:pt x="3766174" y="935902"/>
                </a:cubicBezTo>
                <a:cubicBezTo>
                  <a:pt x="3773145" y="935902"/>
                  <a:pt x="3763024" y="956142"/>
                  <a:pt x="3760813" y="956343"/>
                </a:cubicBezTo>
                <a:cubicBezTo>
                  <a:pt x="3766242" y="967469"/>
                  <a:pt x="3785946" y="984224"/>
                  <a:pt x="3793855" y="992200"/>
                </a:cubicBezTo>
                <a:cubicBezTo>
                  <a:pt x="3792983" y="991328"/>
                  <a:pt x="3826829" y="1024772"/>
                  <a:pt x="3841172" y="1027989"/>
                </a:cubicBezTo>
                <a:cubicBezTo>
                  <a:pt x="3840435" y="1028592"/>
                  <a:pt x="3839697" y="1029195"/>
                  <a:pt x="3839161" y="1029731"/>
                </a:cubicBezTo>
                <a:cubicBezTo>
                  <a:pt x="3852901" y="1029731"/>
                  <a:pt x="3905579" y="1076646"/>
                  <a:pt x="3888556" y="1076646"/>
                </a:cubicBezTo>
                <a:cubicBezTo>
                  <a:pt x="3880447" y="1069073"/>
                  <a:pt x="3871465" y="1062706"/>
                  <a:pt x="3860340" y="1056540"/>
                </a:cubicBezTo>
                <a:cubicBezTo>
                  <a:pt x="3860340" y="1059824"/>
                  <a:pt x="3852364" y="1073363"/>
                  <a:pt x="3852297" y="1076646"/>
                </a:cubicBezTo>
                <a:cubicBezTo>
                  <a:pt x="3887484" y="1076646"/>
                  <a:pt x="3841373" y="1123561"/>
                  <a:pt x="3841909" y="1123561"/>
                </a:cubicBezTo>
                <a:cubicBezTo>
                  <a:pt x="3834000" y="1125237"/>
                  <a:pt x="3831655" y="1120143"/>
                  <a:pt x="3827365" y="1117663"/>
                </a:cubicBezTo>
                <a:cubicBezTo>
                  <a:pt x="3827365" y="1126443"/>
                  <a:pt x="3824751" y="1129862"/>
                  <a:pt x="3820663" y="1136966"/>
                </a:cubicBezTo>
                <a:cubicBezTo>
                  <a:pt x="3823143" y="1137435"/>
                  <a:pt x="3825422" y="1136764"/>
                  <a:pt x="3827365" y="1135022"/>
                </a:cubicBezTo>
                <a:cubicBezTo>
                  <a:pt x="3827432" y="1138909"/>
                  <a:pt x="3820261" y="1150370"/>
                  <a:pt x="3822004" y="1150370"/>
                </a:cubicBezTo>
                <a:cubicBezTo>
                  <a:pt x="3801562" y="1148761"/>
                  <a:pt x="3752636" y="1116859"/>
                  <a:pt x="3769325" y="1116859"/>
                </a:cubicBezTo>
                <a:cubicBezTo>
                  <a:pt x="3769459" y="1116591"/>
                  <a:pt x="3764834" y="1112972"/>
                  <a:pt x="3772810" y="1110157"/>
                </a:cubicBezTo>
                <a:cubicBezTo>
                  <a:pt x="3774150" y="1110157"/>
                  <a:pt x="3774285" y="1114581"/>
                  <a:pt x="3774150" y="1116725"/>
                </a:cubicBezTo>
                <a:cubicBezTo>
                  <a:pt x="3778171" y="1115586"/>
                  <a:pt x="3809939" y="1110358"/>
                  <a:pt x="3814765" y="1110157"/>
                </a:cubicBezTo>
                <a:cubicBezTo>
                  <a:pt x="3814431" y="1109420"/>
                  <a:pt x="3814095" y="1108280"/>
                  <a:pt x="3813961" y="1106538"/>
                </a:cubicBezTo>
                <a:cubicBezTo>
                  <a:pt x="3809672" y="1105466"/>
                  <a:pt x="3822272" y="1099702"/>
                  <a:pt x="3822272" y="1102383"/>
                </a:cubicBezTo>
                <a:cubicBezTo>
                  <a:pt x="3821869" y="1104930"/>
                  <a:pt x="3819055" y="1110157"/>
                  <a:pt x="3816776" y="1111028"/>
                </a:cubicBezTo>
                <a:cubicBezTo>
                  <a:pt x="3819122" y="1112838"/>
                  <a:pt x="3817312" y="1115251"/>
                  <a:pt x="3820864" y="1116792"/>
                </a:cubicBezTo>
                <a:cubicBezTo>
                  <a:pt x="3820864" y="1112838"/>
                  <a:pt x="3844724" y="1096686"/>
                  <a:pt x="3842043" y="1096686"/>
                </a:cubicBezTo>
                <a:cubicBezTo>
                  <a:pt x="3838491" y="1075172"/>
                  <a:pt x="3800557" y="1057411"/>
                  <a:pt x="3800557" y="1057479"/>
                </a:cubicBezTo>
                <a:cubicBezTo>
                  <a:pt x="3800154" y="1055133"/>
                  <a:pt x="3800423" y="1054798"/>
                  <a:pt x="3801294" y="1056473"/>
                </a:cubicBezTo>
                <a:cubicBezTo>
                  <a:pt x="3800892" y="1057947"/>
                  <a:pt x="3806991" y="1049771"/>
                  <a:pt x="3803640" y="1049771"/>
                </a:cubicBezTo>
                <a:cubicBezTo>
                  <a:pt x="3799551" y="1050843"/>
                  <a:pt x="3796804" y="1053994"/>
                  <a:pt x="3794391" y="1056473"/>
                </a:cubicBezTo>
                <a:cubicBezTo>
                  <a:pt x="3793988" y="1056473"/>
                  <a:pt x="3790771" y="1054127"/>
                  <a:pt x="3786147" y="1050508"/>
                </a:cubicBezTo>
                <a:cubicBezTo>
                  <a:pt x="3785812" y="1051045"/>
                  <a:pt x="3785410" y="1051648"/>
                  <a:pt x="3784874" y="1052519"/>
                </a:cubicBezTo>
                <a:cubicBezTo>
                  <a:pt x="3784605" y="1052519"/>
                  <a:pt x="3785275" y="1051380"/>
                  <a:pt x="3785946" y="1050374"/>
                </a:cubicBezTo>
                <a:cubicBezTo>
                  <a:pt x="3771604" y="1039114"/>
                  <a:pt x="3744058" y="1015657"/>
                  <a:pt x="3743991" y="1009558"/>
                </a:cubicBezTo>
                <a:cubicBezTo>
                  <a:pt x="3742047" y="1011100"/>
                  <a:pt x="3741444" y="1015456"/>
                  <a:pt x="3740238" y="1016260"/>
                </a:cubicBezTo>
                <a:cubicBezTo>
                  <a:pt x="3740103" y="1015992"/>
                  <a:pt x="3733535" y="1016595"/>
                  <a:pt x="3733535" y="1015657"/>
                </a:cubicBezTo>
                <a:lnTo>
                  <a:pt x="3732843" y="1012238"/>
                </a:lnTo>
                <a:lnTo>
                  <a:pt x="3731240" y="1004322"/>
                </a:lnTo>
                <a:cubicBezTo>
                  <a:pt x="3729899" y="1001817"/>
                  <a:pt x="3728207" y="999840"/>
                  <a:pt x="3726833" y="996154"/>
                </a:cubicBezTo>
                <a:cubicBezTo>
                  <a:pt x="3726833" y="998902"/>
                  <a:pt x="3726833" y="1001717"/>
                  <a:pt x="3726833" y="1004465"/>
                </a:cubicBezTo>
                <a:cubicBezTo>
                  <a:pt x="3726833" y="998031"/>
                  <a:pt x="3716368" y="1008419"/>
                  <a:pt x="3715833" y="1009558"/>
                </a:cubicBezTo>
                <a:cubicBezTo>
                  <a:pt x="3714160" y="1009558"/>
                  <a:pt x="3711413" y="996154"/>
                  <a:pt x="3722738" y="996154"/>
                </a:cubicBezTo>
                <a:cubicBezTo>
                  <a:pt x="3721396" y="999304"/>
                  <a:pt x="3724883" y="993339"/>
                  <a:pt x="3726833" y="991328"/>
                </a:cubicBezTo>
                <a:cubicBezTo>
                  <a:pt x="3726833" y="977857"/>
                  <a:pt x="3698404" y="962643"/>
                  <a:pt x="3684739" y="962643"/>
                </a:cubicBezTo>
                <a:cubicBezTo>
                  <a:pt x="3682190" y="969747"/>
                  <a:pt x="3670195" y="982750"/>
                  <a:pt x="3657993" y="982750"/>
                </a:cubicBezTo>
                <a:cubicBezTo>
                  <a:pt x="3658394" y="981811"/>
                  <a:pt x="3648209" y="991998"/>
                  <a:pt x="3646464" y="996154"/>
                </a:cubicBezTo>
                <a:cubicBezTo>
                  <a:pt x="3617916" y="999840"/>
                  <a:pt x="3609201" y="982750"/>
                  <a:pt x="3590640" y="982750"/>
                </a:cubicBezTo>
                <a:cubicBezTo>
                  <a:pt x="3577437" y="989787"/>
                  <a:pt x="3572747" y="998366"/>
                  <a:pt x="3572747" y="1009558"/>
                </a:cubicBezTo>
                <a:cubicBezTo>
                  <a:pt x="3576499" y="1012708"/>
                  <a:pt x="3583668" y="1012306"/>
                  <a:pt x="3574961" y="1016260"/>
                </a:cubicBezTo>
                <a:cubicBezTo>
                  <a:pt x="3579849" y="1016260"/>
                  <a:pt x="3579513" y="1020550"/>
                  <a:pt x="3579448" y="1023834"/>
                </a:cubicBezTo>
                <a:cubicBezTo>
                  <a:pt x="3579448" y="1026180"/>
                  <a:pt x="3528114" y="1052519"/>
                  <a:pt x="3523560" y="1056406"/>
                </a:cubicBezTo>
                <a:cubicBezTo>
                  <a:pt x="3513063" y="1065320"/>
                  <a:pt x="3511864" y="1066258"/>
                  <a:pt x="3505143" y="1081003"/>
                </a:cubicBezTo>
                <a:cubicBezTo>
                  <a:pt x="3506685" y="1077652"/>
                  <a:pt x="3499034" y="1124031"/>
                  <a:pt x="3499034" y="1109554"/>
                </a:cubicBezTo>
                <a:cubicBezTo>
                  <a:pt x="3499034" y="1109889"/>
                  <a:pt x="3491528" y="1130197"/>
                  <a:pt x="3493872" y="1130197"/>
                </a:cubicBezTo>
                <a:cubicBezTo>
                  <a:pt x="3474635" y="1133749"/>
                  <a:pt x="3470679" y="1143131"/>
                  <a:pt x="3452119" y="1150303"/>
                </a:cubicBezTo>
                <a:cubicBezTo>
                  <a:pt x="3434019" y="1157273"/>
                  <a:pt x="3406802" y="1153788"/>
                  <a:pt x="3396545" y="1163707"/>
                </a:cubicBezTo>
                <a:cubicBezTo>
                  <a:pt x="3396411" y="1183814"/>
                  <a:pt x="3427450" y="1192526"/>
                  <a:pt x="3445480" y="1178519"/>
                </a:cubicBezTo>
                <a:cubicBezTo>
                  <a:pt x="3445414" y="1181937"/>
                  <a:pt x="3453453" y="1190516"/>
                  <a:pt x="3452720" y="1190516"/>
                </a:cubicBezTo>
                <a:cubicBezTo>
                  <a:pt x="3461029" y="1188773"/>
                  <a:pt x="3464850" y="1183814"/>
                  <a:pt x="3479194" y="1183814"/>
                </a:cubicBezTo>
                <a:cubicBezTo>
                  <a:pt x="3485291" y="1167930"/>
                  <a:pt x="3577839" y="1138373"/>
                  <a:pt x="3577909" y="1150303"/>
                </a:cubicBezTo>
                <a:cubicBezTo>
                  <a:pt x="3588762" y="1138373"/>
                  <a:pt x="3608397" y="1143936"/>
                  <a:pt x="3612888" y="1150303"/>
                </a:cubicBezTo>
                <a:cubicBezTo>
                  <a:pt x="3630646" y="1144137"/>
                  <a:pt x="3638021" y="1134419"/>
                  <a:pt x="3655442" y="1143601"/>
                </a:cubicBezTo>
                <a:cubicBezTo>
                  <a:pt x="3656854" y="1143466"/>
                  <a:pt x="3668448" y="1143131"/>
                  <a:pt x="3672337" y="1143601"/>
                </a:cubicBezTo>
                <a:cubicBezTo>
                  <a:pt x="3701024" y="1143601"/>
                  <a:pt x="3712148" y="1121483"/>
                  <a:pt x="3726766" y="1147220"/>
                </a:cubicBezTo>
                <a:cubicBezTo>
                  <a:pt x="3726766" y="1155731"/>
                  <a:pt x="3730050" y="1136899"/>
                  <a:pt x="3732999" y="1136899"/>
                </a:cubicBezTo>
                <a:cubicBezTo>
                  <a:pt x="3733066" y="1137032"/>
                  <a:pt x="3737289" y="1136832"/>
                  <a:pt x="3737289" y="1136899"/>
                </a:cubicBezTo>
                <a:cubicBezTo>
                  <a:pt x="3731726" y="1136899"/>
                  <a:pt x="3739903" y="1197553"/>
                  <a:pt x="3718651" y="1210622"/>
                </a:cubicBezTo>
                <a:cubicBezTo>
                  <a:pt x="3726833" y="1210622"/>
                  <a:pt x="3750290" y="1237163"/>
                  <a:pt x="3775021" y="1244133"/>
                </a:cubicBezTo>
                <a:cubicBezTo>
                  <a:pt x="3792045" y="1248958"/>
                  <a:pt x="3801294" y="1244133"/>
                  <a:pt x="3813559" y="1250835"/>
                </a:cubicBezTo>
                <a:cubicBezTo>
                  <a:pt x="3827902" y="1258676"/>
                  <a:pt x="3828370" y="1272215"/>
                  <a:pt x="3840837" y="1280994"/>
                </a:cubicBezTo>
                <a:cubicBezTo>
                  <a:pt x="3851828" y="1288702"/>
                  <a:pt x="3906383" y="1307334"/>
                  <a:pt x="3917509" y="1298018"/>
                </a:cubicBezTo>
                <a:cubicBezTo>
                  <a:pt x="3941101" y="1278180"/>
                  <a:pt x="3909601" y="1249896"/>
                  <a:pt x="3952897" y="1243865"/>
                </a:cubicBezTo>
                <a:cubicBezTo>
                  <a:pt x="3978566" y="1240313"/>
                  <a:pt x="4022130" y="1260754"/>
                  <a:pt x="4028296" y="1277643"/>
                </a:cubicBezTo>
                <a:cubicBezTo>
                  <a:pt x="4049408" y="1268126"/>
                  <a:pt x="4067504" y="1282066"/>
                  <a:pt x="4092234" y="1284345"/>
                </a:cubicBezTo>
                <a:cubicBezTo>
                  <a:pt x="4103025" y="1285351"/>
                  <a:pt x="4100344" y="1291383"/>
                  <a:pt x="4112073" y="1291048"/>
                </a:cubicBezTo>
                <a:cubicBezTo>
                  <a:pt x="4121321" y="1290780"/>
                  <a:pt x="4125008" y="1277643"/>
                  <a:pt x="4129364" y="1277643"/>
                </a:cubicBezTo>
                <a:cubicBezTo>
                  <a:pt x="4133989" y="1287294"/>
                  <a:pt x="4131710" y="1279788"/>
                  <a:pt x="4135530" y="1279788"/>
                </a:cubicBezTo>
                <a:cubicBezTo>
                  <a:pt x="4135530" y="1264105"/>
                  <a:pt x="4177351" y="1284211"/>
                  <a:pt x="4179429" y="1284345"/>
                </a:cubicBezTo>
                <a:cubicBezTo>
                  <a:pt x="4260659" y="1289305"/>
                  <a:pt x="4232242" y="1192594"/>
                  <a:pt x="4255164" y="1150571"/>
                </a:cubicBezTo>
                <a:cubicBezTo>
                  <a:pt x="4254560" y="1150102"/>
                  <a:pt x="4254024" y="1148896"/>
                  <a:pt x="4253957" y="1148225"/>
                </a:cubicBezTo>
                <a:cubicBezTo>
                  <a:pt x="4253220" y="1151241"/>
                  <a:pt x="4248930" y="1150504"/>
                  <a:pt x="4248662" y="1150504"/>
                </a:cubicBezTo>
                <a:cubicBezTo>
                  <a:pt x="4230299" y="1151710"/>
                  <a:pt x="4217296" y="1165517"/>
                  <a:pt x="4192499" y="1170611"/>
                </a:cubicBezTo>
                <a:cubicBezTo>
                  <a:pt x="4190555" y="1170611"/>
                  <a:pt x="4192096" y="1164578"/>
                  <a:pt x="4191024" y="1163908"/>
                </a:cubicBezTo>
                <a:cubicBezTo>
                  <a:pt x="4190957" y="1177111"/>
                  <a:pt x="4158854" y="1144271"/>
                  <a:pt x="4143371" y="1148560"/>
                </a:cubicBezTo>
                <a:cubicBezTo>
                  <a:pt x="4142768" y="1157608"/>
                  <a:pt x="4143238" y="1163908"/>
                  <a:pt x="4134391" y="1163908"/>
                </a:cubicBezTo>
                <a:cubicBezTo>
                  <a:pt x="4123198" y="1165181"/>
                  <a:pt x="4114686" y="1166321"/>
                  <a:pt x="4108856" y="1154525"/>
                </a:cubicBezTo>
                <a:cubicBezTo>
                  <a:pt x="4108856" y="1154659"/>
                  <a:pt x="4100009" y="1150504"/>
                  <a:pt x="4093239" y="1150504"/>
                </a:cubicBezTo>
                <a:cubicBezTo>
                  <a:pt x="4096323" y="1152180"/>
                  <a:pt x="4095652" y="1157206"/>
                  <a:pt x="4090425" y="1157206"/>
                </a:cubicBezTo>
                <a:cubicBezTo>
                  <a:pt x="4089889" y="1156000"/>
                  <a:pt x="4096859" y="1170611"/>
                  <a:pt x="4090625" y="1170611"/>
                </a:cubicBezTo>
                <a:cubicBezTo>
                  <a:pt x="4089955" y="1170476"/>
                  <a:pt x="4089554" y="1170409"/>
                  <a:pt x="4089151" y="1170275"/>
                </a:cubicBezTo>
                <a:cubicBezTo>
                  <a:pt x="4089352" y="1170677"/>
                  <a:pt x="4089419" y="1171214"/>
                  <a:pt x="4088749" y="1171951"/>
                </a:cubicBezTo>
                <a:cubicBezTo>
                  <a:pt x="4088749" y="1173023"/>
                  <a:pt x="4075345" y="1161563"/>
                  <a:pt x="4075345" y="1163774"/>
                </a:cubicBezTo>
                <a:cubicBezTo>
                  <a:pt x="4075211" y="1163104"/>
                  <a:pt x="4075211" y="1162568"/>
                  <a:pt x="4075211" y="1162232"/>
                </a:cubicBezTo>
                <a:cubicBezTo>
                  <a:pt x="4071860" y="1159552"/>
                  <a:pt x="4065761" y="1155128"/>
                  <a:pt x="4063147" y="1155262"/>
                </a:cubicBezTo>
                <a:cubicBezTo>
                  <a:pt x="4065090" y="1153587"/>
                  <a:pt x="4067034" y="1154123"/>
                  <a:pt x="4068575" y="1150571"/>
                </a:cubicBezTo>
                <a:cubicBezTo>
                  <a:pt x="4063415" y="1145343"/>
                  <a:pt x="4061673" y="1149700"/>
                  <a:pt x="4061873" y="1137167"/>
                </a:cubicBezTo>
                <a:cubicBezTo>
                  <a:pt x="4055640" y="1135625"/>
                  <a:pt x="4057718" y="1137100"/>
                  <a:pt x="4055171" y="1130465"/>
                </a:cubicBezTo>
                <a:cubicBezTo>
                  <a:pt x="4053563" y="1130062"/>
                  <a:pt x="4041767" y="1130598"/>
                  <a:pt x="4041767" y="1131202"/>
                </a:cubicBezTo>
                <a:cubicBezTo>
                  <a:pt x="4048670" y="1124097"/>
                  <a:pt x="4047531" y="1125840"/>
                  <a:pt x="4055171" y="1126175"/>
                </a:cubicBezTo>
                <a:cubicBezTo>
                  <a:pt x="4055171" y="1122757"/>
                  <a:pt x="4062410" y="1123829"/>
                  <a:pt x="4068575" y="1124164"/>
                </a:cubicBezTo>
                <a:cubicBezTo>
                  <a:pt x="4068575" y="1118468"/>
                  <a:pt x="4048000" y="1113910"/>
                  <a:pt x="4044046" y="1110358"/>
                </a:cubicBezTo>
                <a:cubicBezTo>
                  <a:pt x="4039220" y="1110358"/>
                  <a:pt x="4071726" y="1090252"/>
                  <a:pt x="4061806" y="1090252"/>
                </a:cubicBezTo>
                <a:cubicBezTo>
                  <a:pt x="4061270" y="1090855"/>
                  <a:pt x="4061337" y="1090654"/>
                  <a:pt x="4061538" y="1090453"/>
                </a:cubicBezTo>
                <a:cubicBezTo>
                  <a:pt x="4058321" y="1092598"/>
                  <a:pt x="4041767" y="1104058"/>
                  <a:pt x="4041767" y="1090386"/>
                </a:cubicBezTo>
                <a:cubicBezTo>
                  <a:pt x="4041365" y="1083215"/>
                  <a:pt x="4046727" y="1086029"/>
                  <a:pt x="4048134" y="1083483"/>
                </a:cubicBezTo>
                <a:cubicBezTo>
                  <a:pt x="4046124" y="1079662"/>
                  <a:pt x="4049139" y="1076781"/>
                  <a:pt x="4041767" y="1073028"/>
                </a:cubicBezTo>
                <a:cubicBezTo>
                  <a:pt x="4041767" y="1070480"/>
                  <a:pt x="4042906" y="1069811"/>
                  <a:pt x="4044314" y="1069743"/>
                </a:cubicBezTo>
                <a:cubicBezTo>
                  <a:pt x="4040494" y="1067866"/>
                  <a:pt x="4036003" y="1061969"/>
                  <a:pt x="4040159" y="1063711"/>
                </a:cubicBezTo>
                <a:cubicBezTo>
                  <a:pt x="4040561" y="1059489"/>
                  <a:pt x="4047397" y="1063443"/>
                  <a:pt x="4048335" y="1066526"/>
                </a:cubicBezTo>
                <a:cubicBezTo>
                  <a:pt x="4048268" y="1061768"/>
                  <a:pt x="4049139" y="1056674"/>
                  <a:pt x="4056110" y="1056674"/>
                </a:cubicBezTo>
                <a:cubicBezTo>
                  <a:pt x="4045453" y="1048832"/>
                  <a:pt x="4026888" y="1047626"/>
                  <a:pt x="4015361" y="1056674"/>
                </a:cubicBezTo>
                <a:cubicBezTo>
                  <a:pt x="4015427" y="1056674"/>
                  <a:pt x="4014891" y="1049771"/>
                  <a:pt x="4014891" y="1049637"/>
                </a:cubicBezTo>
                <a:lnTo>
                  <a:pt x="4007815" y="1056052"/>
                </a:lnTo>
                <a:lnTo>
                  <a:pt x="4007720" y="1056138"/>
                </a:lnTo>
                <a:cubicBezTo>
                  <a:pt x="4007184" y="1055534"/>
                  <a:pt x="4007117" y="1055602"/>
                  <a:pt x="4007385" y="1056138"/>
                </a:cubicBezTo>
                <a:cubicBezTo>
                  <a:pt x="4007519" y="1056272"/>
                  <a:pt x="4007586" y="1056339"/>
                  <a:pt x="4007720" y="1056473"/>
                </a:cubicBezTo>
                <a:cubicBezTo>
                  <a:pt x="4007653" y="1056406"/>
                  <a:pt x="4007586" y="1056406"/>
                  <a:pt x="4007519" y="1056339"/>
                </a:cubicBezTo>
                <a:cubicBezTo>
                  <a:pt x="4008927" y="1058819"/>
                  <a:pt x="4014958" y="1067197"/>
                  <a:pt x="4014958" y="1061768"/>
                </a:cubicBezTo>
                <a:cubicBezTo>
                  <a:pt x="4015226" y="1061567"/>
                  <a:pt x="4014490" y="1070079"/>
                  <a:pt x="4012813" y="1070079"/>
                </a:cubicBezTo>
                <a:cubicBezTo>
                  <a:pt x="4009597" y="1069207"/>
                  <a:pt x="4009195" y="1065722"/>
                  <a:pt x="4007050" y="1064113"/>
                </a:cubicBezTo>
                <a:cubicBezTo>
                  <a:pt x="4008524" y="1065923"/>
                  <a:pt x="4009262" y="1070279"/>
                  <a:pt x="4008256" y="1070950"/>
                </a:cubicBezTo>
                <a:cubicBezTo>
                  <a:pt x="4008256" y="1067833"/>
                  <a:pt x="4005960" y="1068755"/>
                  <a:pt x="4003799" y="1070682"/>
                </a:cubicBezTo>
                <a:lnTo>
                  <a:pt x="4000224" y="1076324"/>
                </a:lnTo>
                <a:lnTo>
                  <a:pt x="4000147" y="1076445"/>
                </a:lnTo>
                <a:cubicBezTo>
                  <a:pt x="3992440" y="1072625"/>
                  <a:pt x="3990831" y="1069676"/>
                  <a:pt x="3988686" y="1063377"/>
                </a:cubicBezTo>
                <a:cubicBezTo>
                  <a:pt x="3983257" y="1063377"/>
                  <a:pt x="3981515" y="1062773"/>
                  <a:pt x="3981515" y="1059824"/>
                </a:cubicBezTo>
                <a:cubicBezTo>
                  <a:pt x="3979236" y="1062438"/>
                  <a:pt x="3977493" y="1065186"/>
                  <a:pt x="3974209" y="1066862"/>
                </a:cubicBezTo>
                <a:cubicBezTo>
                  <a:pt x="3973606" y="1066594"/>
                  <a:pt x="3982520" y="1070883"/>
                  <a:pt x="3981515" y="1070079"/>
                </a:cubicBezTo>
                <a:cubicBezTo>
                  <a:pt x="3984799" y="1086432"/>
                  <a:pt x="3997466" y="1095680"/>
                  <a:pt x="4007787" y="1079595"/>
                </a:cubicBezTo>
                <a:cubicBezTo>
                  <a:pt x="4009463" y="1082745"/>
                  <a:pt x="4015026" y="1087303"/>
                  <a:pt x="4015026" y="1087303"/>
                </a:cubicBezTo>
                <a:cubicBezTo>
                  <a:pt x="4015026" y="1086900"/>
                  <a:pt x="4009195" y="1089716"/>
                  <a:pt x="4008324" y="1089649"/>
                </a:cubicBezTo>
                <a:cubicBezTo>
                  <a:pt x="4008457" y="1093066"/>
                  <a:pt x="4010066" y="1097490"/>
                  <a:pt x="4002626" y="1094675"/>
                </a:cubicBezTo>
                <a:cubicBezTo>
                  <a:pt x="4002827" y="1092598"/>
                  <a:pt x="4002693" y="1090185"/>
                  <a:pt x="4001688" y="1090185"/>
                </a:cubicBezTo>
                <a:cubicBezTo>
                  <a:pt x="3998806" y="1091257"/>
                  <a:pt x="4001420" y="1094876"/>
                  <a:pt x="4000281" y="1096283"/>
                </a:cubicBezTo>
                <a:cubicBezTo>
                  <a:pt x="4003632" y="1099903"/>
                  <a:pt x="4007921" y="1103924"/>
                  <a:pt x="4011004" y="1105331"/>
                </a:cubicBezTo>
                <a:cubicBezTo>
                  <a:pt x="4009395" y="1106538"/>
                  <a:pt x="4007787" y="1107611"/>
                  <a:pt x="4007720" y="1107677"/>
                </a:cubicBezTo>
                <a:cubicBezTo>
                  <a:pt x="4008658" y="1108214"/>
                  <a:pt x="4015026" y="1111096"/>
                  <a:pt x="4015026" y="1110760"/>
                </a:cubicBezTo>
                <a:cubicBezTo>
                  <a:pt x="4018645" y="1113106"/>
                  <a:pt x="4029234" y="1123964"/>
                  <a:pt x="4033590" y="1130465"/>
                </a:cubicBezTo>
                <a:cubicBezTo>
                  <a:pt x="4039756" y="1130465"/>
                  <a:pt x="4029837" y="1140249"/>
                  <a:pt x="4015026" y="1128119"/>
                </a:cubicBezTo>
                <a:cubicBezTo>
                  <a:pt x="4016097" y="1126711"/>
                  <a:pt x="4017304" y="1125438"/>
                  <a:pt x="4018578" y="1124164"/>
                </a:cubicBezTo>
                <a:cubicBezTo>
                  <a:pt x="4016567" y="1122288"/>
                  <a:pt x="4014824" y="1120747"/>
                  <a:pt x="4015026" y="1120880"/>
                </a:cubicBezTo>
                <a:cubicBezTo>
                  <a:pt x="4015026" y="1127046"/>
                  <a:pt x="4010199" y="1122623"/>
                  <a:pt x="4008390" y="1120076"/>
                </a:cubicBezTo>
                <a:cubicBezTo>
                  <a:pt x="4008524" y="1122020"/>
                  <a:pt x="4008860" y="1124835"/>
                  <a:pt x="4008324" y="1126175"/>
                </a:cubicBezTo>
                <a:cubicBezTo>
                  <a:pt x="4008324" y="1121417"/>
                  <a:pt x="4021259" y="1137770"/>
                  <a:pt x="4021728" y="1138306"/>
                </a:cubicBezTo>
                <a:cubicBezTo>
                  <a:pt x="4019985" y="1139914"/>
                  <a:pt x="4017773" y="1140249"/>
                  <a:pt x="4015026" y="1139311"/>
                </a:cubicBezTo>
                <a:cubicBezTo>
                  <a:pt x="4014758" y="1139110"/>
                  <a:pt x="4014691" y="1139043"/>
                  <a:pt x="4014490" y="1138909"/>
                </a:cubicBezTo>
                <a:cubicBezTo>
                  <a:pt x="4017706" y="1141590"/>
                  <a:pt x="4026487" y="1149432"/>
                  <a:pt x="4021660" y="1150370"/>
                </a:cubicBezTo>
                <a:cubicBezTo>
                  <a:pt x="4021660" y="1150437"/>
                  <a:pt x="4021660" y="1150437"/>
                  <a:pt x="4021660" y="1150504"/>
                </a:cubicBezTo>
                <a:cubicBezTo>
                  <a:pt x="4021660" y="1150906"/>
                  <a:pt x="4017840" y="1150370"/>
                  <a:pt x="4014288" y="1150303"/>
                </a:cubicBezTo>
                <a:cubicBezTo>
                  <a:pt x="4014288" y="1147689"/>
                  <a:pt x="4014691" y="1144606"/>
                  <a:pt x="4017371" y="1143802"/>
                </a:cubicBezTo>
                <a:cubicBezTo>
                  <a:pt x="4012546" y="1143802"/>
                  <a:pt x="4017505" y="1141121"/>
                  <a:pt x="4013551" y="1143400"/>
                </a:cubicBezTo>
                <a:cubicBezTo>
                  <a:pt x="4015361" y="1140853"/>
                  <a:pt x="4008592" y="1126778"/>
                  <a:pt x="4010267" y="1130398"/>
                </a:cubicBezTo>
                <a:cubicBezTo>
                  <a:pt x="4007921" y="1131939"/>
                  <a:pt x="4007251" y="1131068"/>
                  <a:pt x="4008256" y="1127917"/>
                </a:cubicBezTo>
                <a:cubicBezTo>
                  <a:pt x="4008256" y="1131269"/>
                  <a:pt x="3998270" y="1123696"/>
                  <a:pt x="3996260" y="1123696"/>
                </a:cubicBezTo>
                <a:cubicBezTo>
                  <a:pt x="3996528" y="1122422"/>
                  <a:pt x="3992841" y="1137100"/>
                  <a:pt x="3995522" y="1137100"/>
                </a:cubicBezTo>
                <a:cubicBezTo>
                  <a:pt x="3991501" y="1136296"/>
                  <a:pt x="3985938" y="1137636"/>
                  <a:pt x="3983190" y="1136966"/>
                </a:cubicBezTo>
                <a:lnTo>
                  <a:pt x="3983166" y="1136891"/>
                </a:lnTo>
                <a:lnTo>
                  <a:pt x="3981447" y="1136834"/>
                </a:lnTo>
                <a:lnTo>
                  <a:pt x="3981447" y="1137032"/>
                </a:lnTo>
                <a:cubicBezTo>
                  <a:pt x="3981447" y="1137032"/>
                  <a:pt x="3981447" y="1137100"/>
                  <a:pt x="3981447" y="1137167"/>
                </a:cubicBezTo>
                <a:cubicBezTo>
                  <a:pt x="3988887" y="1143936"/>
                  <a:pt x="3990027" y="1151978"/>
                  <a:pt x="3985804" y="1157139"/>
                </a:cubicBezTo>
                <a:cubicBezTo>
                  <a:pt x="3996193" y="1157139"/>
                  <a:pt x="3982252" y="1169136"/>
                  <a:pt x="3981917" y="1164780"/>
                </a:cubicBezTo>
                <a:cubicBezTo>
                  <a:pt x="3982319" y="1164913"/>
                  <a:pt x="3981046" y="1154190"/>
                  <a:pt x="3980711" y="1151241"/>
                </a:cubicBezTo>
                <a:cubicBezTo>
                  <a:pt x="3980979" y="1152246"/>
                  <a:pt x="3981783" y="1153453"/>
                  <a:pt x="3981447" y="1150504"/>
                </a:cubicBezTo>
                <a:cubicBezTo>
                  <a:pt x="3981447" y="1143198"/>
                  <a:pt x="3975148" y="1156737"/>
                  <a:pt x="3974678" y="1158479"/>
                </a:cubicBezTo>
                <a:cubicBezTo>
                  <a:pt x="3974209" y="1157809"/>
                  <a:pt x="3969987" y="1152113"/>
                  <a:pt x="3966368" y="1148158"/>
                </a:cubicBezTo>
                <a:cubicBezTo>
                  <a:pt x="3962615" y="1149566"/>
                  <a:pt x="3954639" y="1152246"/>
                  <a:pt x="3954639" y="1150437"/>
                </a:cubicBezTo>
                <a:cubicBezTo>
                  <a:pt x="3953969" y="1139848"/>
                  <a:pt x="3941235" y="1124164"/>
                  <a:pt x="3941235" y="1122891"/>
                </a:cubicBezTo>
                <a:cubicBezTo>
                  <a:pt x="3943246" y="1118266"/>
                  <a:pt x="3944183" y="1117127"/>
                  <a:pt x="3944854" y="1115787"/>
                </a:cubicBezTo>
                <a:cubicBezTo>
                  <a:pt x="3943580" y="1113240"/>
                  <a:pt x="3941436" y="1108883"/>
                  <a:pt x="3941235" y="1108615"/>
                </a:cubicBezTo>
                <a:cubicBezTo>
                  <a:pt x="3941235" y="1109085"/>
                  <a:pt x="3941235" y="1109353"/>
                  <a:pt x="3941235" y="1109621"/>
                </a:cubicBezTo>
                <a:cubicBezTo>
                  <a:pt x="3939894" y="1117328"/>
                  <a:pt x="3939023" y="1117597"/>
                  <a:pt x="3939425" y="1123628"/>
                </a:cubicBezTo>
                <a:cubicBezTo>
                  <a:pt x="3944921" y="1123628"/>
                  <a:pt x="3942307" y="1129995"/>
                  <a:pt x="3935940" y="1130330"/>
                </a:cubicBezTo>
                <a:cubicBezTo>
                  <a:pt x="3939492" y="1130330"/>
                  <a:pt x="3927227" y="1108280"/>
                  <a:pt x="3927830" y="1109621"/>
                </a:cubicBezTo>
                <a:cubicBezTo>
                  <a:pt x="3927830" y="1102717"/>
                  <a:pt x="3941101" y="1090117"/>
                  <a:pt x="3928166" y="1090117"/>
                </a:cubicBezTo>
                <a:cubicBezTo>
                  <a:pt x="3927697" y="1089849"/>
                  <a:pt x="3925083" y="1090117"/>
                  <a:pt x="3923139" y="1089984"/>
                </a:cubicBezTo>
                <a:cubicBezTo>
                  <a:pt x="3921865" y="1087169"/>
                  <a:pt x="3914426" y="1078054"/>
                  <a:pt x="3914426" y="1084153"/>
                </a:cubicBezTo>
                <a:cubicBezTo>
                  <a:pt x="3913085" y="1082209"/>
                  <a:pt x="3913823" y="1080333"/>
                  <a:pt x="3907724" y="1076713"/>
                </a:cubicBezTo>
                <a:cubicBezTo>
                  <a:pt x="3908327" y="1076580"/>
                  <a:pt x="3906987" y="1070011"/>
                  <a:pt x="3908327" y="1070011"/>
                </a:cubicBezTo>
                <a:cubicBezTo>
                  <a:pt x="3917442" y="1073697"/>
                  <a:pt x="3910338" y="1070212"/>
                  <a:pt x="3921128" y="1070011"/>
                </a:cubicBezTo>
                <a:cubicBezTo>
                  <a:pt x="3910941" y="1070347"/>
                  <a:pt x="3908596" y="1056607"/>
                  <a:pt x="3906585" y="1056607"/>
                </a:cubicBezTo>
                <a:cubicBezTo>
                  <a:pt x="3908528" y="1041058"/>
                  <a:pt x="3907791" y="1032479"/>
                  <a:pt x="3914426" y="1023096"/>
                </a:cubicBezTo>
                <a:cubicBezTo>
                  <a:pt x="3911142" y="1022292"/>
                  <a:pt x="3904373" y="1022963"/>
                  <a:pt x="3901022" y="1023096"/>
                </a:cubicBezTo>
                <a:cubicBezTo>
                  <a:pt x="3895191" y="1014249"/>
                  <a:pt x="3871599" y="997025"/>
                  <a:pt x="3859670" y="1000510"/>
                </a:cubicBezTo>
                <a:cubicBezTo>
                  <a:pt x="3866305" y="1002454"/>
                  <a:pt x="3853504" y="1002789"/>
                  <a:pt x="3853035" y="1002990"/>
                </a:cubicBezTo>
                <a:cubicBezTo>
                  <a:pt x="3852733" y="1002688"/>
                  <a:pt x="3852549" y="1001113"/>
                  <a:pt x="3852423" y="999564"/>
                </a:cubicBezTo>
                <a:lnTo>
                  <a:pt x="3852166" y="996327"/>
                </a:lnTo>
                <a:lnTo>
                  <a:pt x="3854107" y="996422"/>
                </a:lnTo>
                <a:cubicBezTo>
                  <a:pt x="3854576" y="999237"/>
                  <a:pt x="3853906" y="999237"/>
                  <a:pt x="3852163" y="996288"/>
                </a:cubicBezTo>
                <a:lnTo>
                  <a:pt x="3852166" y="996327"/>
                </a:lnTo>
                <a:lnTo>
                  <a:pt x="3847272" y="996087"/>
                </a:lnTo>
                <a:lnTo>
                  <a:pt x="3847338" y="996154"/>
                </a:lnTo>
                <a:lnTo>
                  <a:pt x="3846970" y="996048"/>
                </a:lnTo>
                <a:lnTo>
                  <a:pt x="3847003" y="996087"/>
                </a:lnTo>
                <a:cubicBezTo>
                  <a:pt x="3842981" y="996154"/>
                  <a:pt x="3838290" y="996556"/>
                  <a:pt x="3835810" y="997293"/>
                </a:cubicBezTo>
                <a:cubicBezTo>
                  <a:pt x="3837955" y="995752"/>
                  <a:pt x="3841373" y="992937"/>
                  <a:pt x="3842780" y="991127"/>
                </a:cubicBezTo>
                <a:cubicBezTo>
                  <a:pt x="3840032" y="988045"/>
                  <a:pt x="3837150" y="984626"/>
                  <a:pt x="3835006" y="982147"/>
                </a:cubicBezTo>
                <a:cubicBezTo>
                  <a:pt x="3826762" y="991597"/>
                  <a:pt x="3800691" y="951451"/>
                  <a:pt x="3800557" y="949440"/>
                </a:cubicBezTo>
                <a:cubicBezTo>
                  <a:pt x="3800557" y="950513"/>
                  <a:pt x="3799685" y="953462"/>
                  <a:pt x="3795262" y="956008"/>
                </a:cubicBezTo>
                <a:cubicBezTo>
                  <a:pt x="3792313" y="956008"/>
                  <a:pt x="3782193" y="929200"/>
                  <a:pt x="3790302" y="929200"/>
                </a:cubicBezTo>
                <a:close/>
                <a:moveTo>
                  <a:pt x="1823299" y="925312"/>
                </a:moveTo>
                <a:cubicBezTo>
                  <a:pt x="1822160" y="926719"/>
                  <a:pt x="1819748" y="928395"/>
                  <a:pt x="1818071" y="929199"/>
                </a:cubicBezTo>
                <a:cubicBezTo>
                  <a:pt x="1819815" y="930003"/>
                  <a:pt x="1822697" y="933288"/>
                  <a:pt x="1823299" y="934091"/>
                </a:cubicBezTo>
                <a:cubicBezTo>
                  <a:pt x="1823299" y="938783"/>
                  <a:pt x="1816597" y="932617"/>
                  <a:pt x="1816597" y="937242"/>
                </a:cubicBezTo>
                <a:cubicBezTo>
                  <a:pt x="1813447" y="931545"/>
                  <a:pt x="1823299" y="952121"/>
                  <a:pt x="1823299" y="941263"/>
                </a:cubicBezTo>
                <a:cubicBezTo>
                  <a:pt x="1825109" y="945820"/>
                  <a:pt x="1850108" y="957147"/>
                  <a:pt x="1850108" y="957482"/>
                </a:cubicBezTo>
                <a:cubicBezTo>
                  <a:pt x="1846087" y="951316"/>
                  <a:pt x="1837777" y="933422"/>
                  <a:pt x="1833755" y="929132"/>
                </a:cubicBezTo>
                <a:cubicBezTo>
                  <a:pt x="1830672" y="929132"/>
                  <a:pt x="1827656" y="929333"/>
                  <a:pt x="1823299" y="925312"/>
                </a:cubicBezTo>
                <a:close/>
                <a:moveTo>
                  <a:pt x="1763315" y="923704"/>
                </a:moveTo>
                <a:cubicBezTo>
                  <a:pt x="1762712" y="925782"/>
                  <a:pt x="1758691" y="929870"/>
                  <a:pt x="1759294" y="929199"/>
                </a:cubicBezTo>
                <a:cubicBezTo>
                  <a:pt x="1783020" y="929199"/>
                  <a:pt x="1786303" y="951785"/>
                  <a:pt x="1778127" y="967067"/>
                </a:cubicBezTo>
                <a:cubicBezTo>
                  <a:pt x="1783958" y="966731"/>
                  <a:pt x="1802791" y="991663"/>
                  <a:pt x="1803260" y="996220"/>
                </a:cubicBezTo>
                <a:cubicBezTo>
                  <a:pt x="1803260" y="996020"/>
                  <a:pt x="1803662" y="991328"/>
                  <a:pt x="1803595" y="989586"/>
                </a:cubicBezTo>
                <a:cubicBezTo>
                  <a:pt x="1805136" y="989854"/>
                  <a:pt x="1810230" y="990256"/>
                  <a:pt x="1811034" y="989518"/>
                </a:cubicBezTo>
                <a:cubicBezTo>
                  <a:pt x="1799172" y="989518"/>
                  <a:pt x="1819881" y="956477"/>
                  <a:pt x="1822897" y="956074"/>
                </a:cubicBezTo>
                <a:cubicBezTo>
                  <a:pt x="1812576" y="943810"/>
                  <a:pt x="1800914" y="925446"/>
                  <a:pt x="1783087" y="931210"/>
                </a:cubicBezTo>
                <a:cubicBezTo>
                  <a:pt x="1783087" y="930071"/>
                  <a:pt x="1782684" y="929400"/>
                  <a:pt x="1783690" y="929199"/>
                </a:cubicBezTo>
                <a:cubicBezTo>
                  <a:pt x="1773905" y="929199"/>
                  <a:pt x="1768007" y="930138"/>
                  <a:pt x="1763315" y="923704"/>
                </a:cubicBezTo>
                <a:close/>
                <a:moveTo>
                  <a:pt x="2231127" y="921559"/>
                </a:moveTo>
                <a:cubicBezTo>
                  <a:pt x="2230524" y="922766"/>
                  <a:pt x="2230391" y="923637"/>
                  <a:pt x="2231061" y="923637"/>
                </a:cubicBezTo>
                <a:cubicBezTo>
                  <a:pt x="2230792" y="923637"/>
                  <a:pt x="2230591" y="923637"/>
                  <a:pt x="2230189" y="923637"/>
                </a:cubicBezTo>
                <a:cubicBezTo>
                  <a:pt x="2230591" y="922296"/>
                  <a:pt x="2230860" y="921693"/>
                  <a:pt x="2231127" y="921559"/>
                </a:cubicBezTo>
                <a:close/>
                <a:moveTo>
                  <a:pt x="2185217" y="916935"/>
                </a:moveTo>
                <a:cubicBezTo>
                  <a:pt x="2188971" y="928999"/>
                  <a:pt x="2196276" y="923637"/>
                  <a:pt x="2208407" y="930339"/>
                </a:cubicBezTo>
                <a:cubicBezTo>
                  <a:pt x="2208407" y="930339"/>
                  <a:pt x="2208608" y="930339"/>
                  <a:pt x="2208876" y="930339"/>
                </a:cubicBezTo>
                <a:cubicBezTo>
                  <a:pt x="2201102" y="923637"/>
                  <a:pt x="2194333" y="920822"/>
                  <a:pt x="2185217" y="916935"/>
                </a:cubicBezTo>
                <a:close/>
                <a:moveTo>
                  <a:pt x="4162071" y="909696"/>
                </a:moveTo>
                <a:cubicBezTo>
                  <a:pt x="4140892" y="911975"/>
                  <a:pt x="4118507" y="955941"/>
                  <a:pt x="4122394" y="955941"/>
                </a:cubicBezTo>
                <a:cubicBezTo>
                  <a:pt x="4110129" y="956008"/>
                  <a:pt x="4110196" y="959091"/>
                  <a:pt x="4101952" y="964721"/>
                </a:cubicBezTo>
                <a:cubicBezTo>
                  <a:pt x="4101952" y="976048"/>
                  <a:pt x="4102757" y="982951"/>
                  <a:pt x="4088548" y="990189"/>
                </a:cubicBezTo>
                <a:cubicBezTo>
                  <a:pt x="4088548" y="990256"/>
                  <a:pt x="4089084" y="989251"/>
                  <a:pt x="4088548" y="989452"/>
                </a:cubicBezTo>
                <a:cubicBezTo>
                  <a:pt x="4085130" y="997428"/>
                  <a:pt x="4082382" y="1004465"/>
                  <a:pt x="4081779" y="1009558"/>
                </a:cubicBezTo>
                <a:cubicBezTo>
                  <a:pt x="4080639" y="1005671"/>
                  <a:pt x="4081645" y="1010161"/>
                  <a:pt x="4081645" y="1009558"/>
                </a:cubicBezTo>
                <a:cubicBezTo>
                  <a:pt x="4093441" y="1032211"/>
                  <a:pt x="4125142" y="1049570"/>
                  <a:pt x="4154430" y="1043069"/>
                </a:cubicBezTo>
                <a:cubicBezTo>
                  <a:pt x="4162808" y="1041192"/>
                  <a:pt x="4172526" y="1026649"/>
                  <a:pt x="4187874" y="1022963"/>
                </a:cubicBezTo>
                <a:cubicBezTo>
                  <a:pt x="4203289" y="1019209"/>
                  <a:pt x="4222658" y="1026581"/>
                  <a:pt x="4236062" y="1016260"/>
                </a:cubicBezTo>
                <a:lnTo>
                  <a:pt x="4236062" y="1022963"/>
                </a:lnTo>
                <a:cubicBezTo>
                  <a:pt x="4236062" y="1022896"/>
                  <a:pt x="4235058" y="1022828"/>
                  <a:pt x="4235058" y="1022963"/>
                </a:cubicBezTo>
                <a:cubicBezTo>
                  <a:pt x="4249266" y="1025845"/>
                  <a:pt x="4239950" y="1032279"/>
                  <a:pt x="4254628" y="1022963"/>
                </a:cubicBezTo>
                <a:cubicBezTo>
                  <a:pt x="4261665" y="1022963"/>
                  <a:pt x="4292025" y="1045549"/>
                  <a:pt x="4323190" y="1043069"/>
                </a:cubicBezTo>
                <a:cubicBezTo>
                  <a:pt x="4352479" y="1040723"/>
                  <a:pt x="4385990" y="1034155"/>
                  <a:pt x="4365146" y="1002789"/>
                </a:cubicBezTo>
                <a:cubicBezTo>
                  <a:pt x="4352144" y="1002789"/>
                  <a:pt x="4263072" y="940191"/>
                  <a:pt x="4263072" y="943207"/>
                </a:cubicBezTo>
                <a:cubicBezTo>
                  <a:pt x="4263072" y="952590"/>
                  <a:pt x="4248729" y="949909"/>
                  <a:pt x="4243234" y="947362"/>
                </a:cubicBezTo>
                <a:cubicBezTo>
                  <a:pt x="4243234" y="959560"/>
                  <a:pt x="4208651" y="963917"/>
                  <a:pt x="4196855" y="956544"/>
                </a:cubicBezTo>
                <a:cubicBezTo>
                  <a:pt x="4196855" y="946558"/>
                  <a:pt x="4202485" y="940995"/>
                  <a:pt x="4182378" y="942537"/>
                </a:cubicBezTo>
                <a:lnTo>
                  <a:pt x="4182378" y="935835"/>
                </a:lnTo>
                <a:cubicBezTo>
                  <a:pt x="4189080" y="933221"/>
                  <a:pt x="4195514" y="923637"/>
                  <a:pt x="4200675" y="923637"/>
                </a:cubicBezTo>
                <a:cubicBezTo>
                  <a:pt x="4200675" y="923637"/>
                  <a:pt x="4200876" y="923637"/>
                  <a:pt x="4201077" y="923637"/>
                </a:cubicBezTo>
                <a:cubicBezTo>
                  <a:pt x="4190823" y="923637"/>
                  <a:pt x="4162272" y="923168"/>
                  <a:pt x="4162272" y="917404"/>
                </a:cubicBezTo>
                <a:cubicBezTo>
                  <a:pt x="4161334" y="915259"/>
                  <a:pt x="4161736" y="911037"/>
                  <a:pt x="4162071" y="909696"/>
                </a:cubicBezTo>
                <a:close/>
                <a:moveTo>
                  <a:pt x="4288473" y="903330"/>
                </a:moveTo>
                <a:cubicBezTo>
                  <a:pt x="4280028" y="905206"/>
                  <a:pt x="4272187" y="909026"/>
                  <a:pt x="4262335" y="909026"/>
                </a:cubicBezTo>
                <a:cubicBezTo>
                  <a:pt x="4262804" y="908959"/>
                  <a:pt x="4256504" y="915058"/>
                  <a:pt x="4255431" y="915728"/>
                </a:cubicBezTo>
                <a:cubicBezTo>
                  <a:pt x="4251075" y="915728"/>
                  <a:pt x="4240017" y="914455"/>
                  <a:pt x="4232109" y="922431"/>
                </a:cubicBezTo>
                <a:cubicBezTo>
                  <a:pt x="4234253" y="922431"/>
                  <a:pt x="4245244" y="936840"/>
                  <a:pt x="4262335" y="935835"/>
                </a:cubicBezTo>
                <a:cubicBezTo>
                  <a:pt x="4272053" y="935232"/>
                  <a:pt x="4305966" y="925714"/>
                  <a:pt x="4296851" y="915394"/>
                </a:cubicBezTo>
                <a:cubicBezTo>
                  <a:pt x="4291288" y="922096"/>
                  <a:pt x="4289210" y="907351"/>
                  <a:pt x="4288473" y="903330"/>
                </a:cubicBezTo>
                <a:close/>
                <a:moveTo>
                  <a:pt x="4593756" y="902324"/>
                </a:moveTo>
                <a:cubicBezTo>
                  <a:pt x="4585379" y="902525"/>
                  <a:pt x="4594292" y="907083"/>
                  <a:pt x="4584909" y="903195"/>
                </a:cubicBezTo>
                <a:cubicBezTo>
                  <a:pt x="4585178" y="905005"/>
                  <a:pt x="4579213" y="909093"/>
                  <a:pt x="4579347" y="909026"/>
                </a:cubicBezTo>
                <a:cubicBezTo>
                  <a:pt x="4579481" y="909026"/>
                  <a:pt x="4577403" y="904469"/>
                  <a:pt x="4576934" y="902458"/>
                </a:cubicBezTo>
                <a:cubicBezTo>
                  <a:pt x="4556492" y="904134"/>
                  <a:pt x="4543960" y="922431"/>
                  <a:pt x="4540474" y="922431"/>
                </a:cubicBezTo>
                <a:cubicBezTo>
                  <a:pt x="4534108" y="917471"/>
                  <a:pt x="4538062" y="919214"/>
                  <a:pt x="4530354" y="915728"/>
                </a:cubicBezTo>
                <a:cubicBezTo>
                  <a:pt x="4531828" y="915728"/>
                  <a:pt x="4513532" y="935835"/>
                  <a:pt x="4518022" y="935835"/>
                </a:cubicBezTo>
                <a:cubicBezTo>
                  <a:pt x="4510516" y="932685"/>
                  <a:pt x="4507433" y="938449"/>
                  <a:pt x="4507366" y="929133"/>
                </a:cubicBezTo>
                <a:cubicBezTo>
                  <a:pt x="4505288" y="931277"/>
                  <a:pt x="4504216" y="937175"/>
                  <a:pt x="4504149" y="937175"/>
                </a:cubicBezTo>
                <a:cubicBezTo>
                  <a:pt x="4504149" y="927725"/>
                  <a:pt x="4480089" y="962643"/>
                  <a:pt x="4477675" y="962643"/>
                </a:cubicBezTo>
                <a:cubicBezTo>
                  <a:pt x="4477206" y="962241"/>
                  <a:pt x="4489605" y="969747"/>
                  <a:pt x="4493292" y="973702"/>
                </a:cubicBezTo>
                <a:cubicBezTo>
                  <a:pt x="4497246" y="969547"/>
                  <a:pt x="4504149" y="964252"/>
                  <a:pt x="4504149" y="971892"/>
                </a:cubicBezTo>
                <a:cubicBezTo>
                  <a:pt x="4499122" y="976986"/>
                  <a:pt x="4494096" y="980940"/>
                  <a:pt x="4490744" y="985096"/>
                </a:cubicBezTo>
                <a:cubicBezTo>
                  <a:pt x="4490879" y="985766"/>
                  <a:pt x="4491147" y="990859"/>
                  <a:pt x="4490744" y="996154"/>
                </a:cubicBezTo>
                <a:cubicBezTo>
                  <a:pt x="4505221" y="1008553"/>
                  <a:pt x="4536252" y="1040656"/>
                  <a:pt x="4536386" y="1056473"/>
                </a:cubicBezTo>
                <a:cubicBezTo>
                  <a:pt x="4545032" y="1056942"/>
                  <a:pt x="4551198" y="1057344"/>
                  <a:pt x="4556827" y="1056473"/>
                </a:cubicBezTo>
                <a:cubicBezTo>
                  <a:pt x="4557632" y="1058417"/>
                  <a:pt x="4557900" y="1060494"/>
                  <a:pt x="4557766" y="1062572"/>
                </a:cubicBezTo>
                <a:cubicBezTo>
                  <a:pt x="4557766" y="1061031"/>
                  <a:pt x="4555856" y="1061567"/>
                  <a:pt x="4553820" y="1062874"/>
                </a:cubicBezTo>
                <a:lnTo>
                  <a:pt x="4549121" y="1067799"/>
                </a:lnTo>
                <a:lnTo>
                  <a:pt x="4549120" y="1067800"/>
                </a:lnTo>
                <a:cubicBezTo>
                  <a:pt x="4545032" y="1064516"/>
                  <a:pt x="4546439" y="1066392"/>
                  <a:pt x="4536386" y="1063175"/>
                </a:cubicBezTo>
                <a:cubicBezTo>
                  <a:pt x="4535917" y="1065387"/>
                  <a:pt x="4535783" y="1067598"/>
                  <a:pt x="4535917" y="1069877"/>
                </a:cubicBezTo>
                <a:cubicBezTo>
                  <a:pt x="4539871" y="1067398"/>
                  <a:pt x="4517084" y="1098361"/>
                  <a:pt x="4524255" y="1117127"/>
                </a:cubicBezTo>
                <a:cubicBezTo>
                  <a:pt x="4526936" y="1124164"/>
                  <a:pt x="4562390" y="1150303"/>
                  <a:pt x="4570902" y="1150303"/>
                </a:cubicBezTo>
                <a:cubicBezTo>
                  <a:pt x="4628340" y="1156402"/>
                  <a:pt x="4618085" y="1132073"/>
                  <a:pt x="4618085" y="1107476"/>
                </a:cubicBezTo>
                <a:cubicBezTo>
                  <a:pt x="4622040" y="1105801"/>
                  <a:pt x="4624787" y="1102383"/>
                  <a:pt x="4624854" y="1096150"/>
                </a:cubicBezTo>
                <a:cubicBezTo>
                  <a:pt x="4623715" y="1095815"/>
                  <a:pt x="4594829" y="1076513"/>
                  <a:pt x="4608904" y="1076513"/>
                </a:cubicBezTo>
                <a:cubicBezTo>
                  <a:pt x="4596505" y="1070079"/>
                  <a:pt x="4597108" y="1042265"/>
                  <a:pt x="4596974" y="1036300"/>
                </a:cubicBezTo>
                <a:cubicBezTo>
                  <a:pt x="4596974" y="1036970"/>
                  <a:pt x="4596906" y="1004733"/>
                  <a:pt x="4597912" y="1006542"/>
                </a:cubicBezTo>
                <a:cubicBezTo>
                  <a:pt x="4594159" y="999974"/>
                  <a:pt x="4579146" y="1006676"/>
                  <a:pt x="4578074" y="995551"/>
                </a:cubicBezTo>
                <a:cubicBezTo>
                  <a:pt x="4576666" y="996958"/>
                  <a:pt x="4568825" y="996087"/>
                  <a:pt x="4569897" y="996154"/>
                </a:cubicBezTo>
                <a:cubicBezTo>
                  <a:pt x="4577604" y="996154"/>
                  <a:pt x="4559106" y="970619"/>
                  <a:pt x="4557833" y="968876"/>
                </a:cubicBezTo>
                <a:cubicBezTo>
                  <a:pt x="4557833" y="974975"/>
                  <a:pt x="4544428" y="957751"/>
                  <a:pt x="4544428" y="963716"/>
                </a:cubicBezTo>
                <a:cubicBezTo>
                  <a:pt x="4544428" y="961303"/>
                  <a:pt x="4544428" y="958890"/>
                  <a:pt x="4544428" y="956544"/>
                </a:cubicBezTo>
                <a:cubicBezTo>
                  <a:pt x="4544428" y="956008"/>
                  <a:pt x="4552472" y="955807"/>
                  <a:pt x="4559241" y="955807"/>
                </a:cubicBezTo>
                <a:cubicBezTo>
                  <a:pt x="4558370" y="955405"/>
                  <a:pt x="4557833" y="954400"/>
                  <a:pt x="4557833" y="952456"/>
                </a:cubicBezTo>
                <a:cubicBezTo>
                  <a:pt x="4557900" y="952389"/>
                  <a:pt x="4566948" y="942537"/>
                  <a:pt x="4567283" y="942537"/>
                </a:cubicBezTo>
                <a:cubicBezTo>
                  <a:pt x="4563932" y="945888"/>
                  <a:pt x="4591344" y="926854"/>
                  <a:pt x="4591344" y="937175"/>
                </a:cubicBezTo>
                <a:cubicBezTo>
                  <a:pt x="4592483" y="935835"/>
                  <a:pt x="4595365" y="935299"/>
                  <a:pt x="4598046" y="935835"/>
                </a:cubicBezTo>
                <a:cubicBezTo>
                  <a:pt x="4600928" y="921894"/>
                  <a:pt x="4604748" y="916265"/>
                  <a:pt x="4604748" y="907551"/>
                </a:cubicBezTo>
                <a:cubicBezTo>
                  <a:pt x="4604748" y="914321"/>
                  <a:pt x="4593756" y="903665"/>
                  <a:pt x="4593756" y="902324"/>
                </a:cubicBezTo>
                <a:close/>
                <a:moveTo>
                  <a:pt x="4316488" y="895622"/>
                </a:moveTo>
                <a:cubicBezTo>
                  <a:pt x="4312233" y="895555"/>
                  <a:pt x="4308664" y="895203"/>
                  <a:pt x="4305497" y="895882"/>
                </a:cubicBezTo>
                <a:lnTo>
                  <a:pt x="4297775" y="901680"/>
                </a:lnTo>
                <a:lnTo>
                  <a:pt x="4292294" y="902659"/>
                </a:lnTo>
                <a:cubicBezTo>
                  <a:pt x="4293835" y="902458"/>
                  <a:pt x="4295309" y="902324"/>
                  <a:pt x="4296918" y="902324"/>
                </a:cubicBezTo>
                <a:lnTo>
                  <a:pt x="4297775" y="901680"/>
                </a:lnTo>
                <a:lnTo>
                  <a:pt x="4306226" y="900171"/>
                </a:lnTo>
                <a:cubicBezTo>
                  <a:pt x="4309736" y="898605"/>
                  <a:pt x="4312635" y="896695"/>
                  <a:pt x="4316488" y="895622"/>
                </a:cubicBezTo>
                <a:close/>
                <a:moveTo>
                  <a:pt x="2341040" y="894215"/>
                </a:moveTo>
                <a:cubicBezTo>
                  <a:pt x="2341644" y="894348"/>
                  <a:pt x="2345262" y="904066"/>
                  <a:pt x="2345395" y="904536"/>
                </a:cubicBezTo>
                <a:cubicBezTo>
                  <a:pt x="2345395" y="911573"/>
                  <a:pt x="2330920" y="900381"/>
                  <a:pt x="2337288" y="900313"/>
                </a:cubicBezTo>
                <a:cubicBezTo>
                  <a:pt x="2334003" y="899911"/>
                  <a:pt x="2340638" y="889121"/>
                  <a:pt x="2341040" y="894215"/>
                </a:cubicBezTo>
                <a:close/>
                <a:moveTo>
                  <a:pt x="2350833" y="889523"/>
                </a:moveTo>
                <a:cubicBezTo>
                  <a:pt x="2352643" y="889523"/>
                  <a:pt x="2353044" y="890864"/>
                  <a:pt x="2352776" y="892339"/>
                </a:cubicBezTo>
                <a:cubicBezTo>
                  <a:pt x="2354921" y="891065"/>
                  <a:pt x="2356530" y="890126"/>
                  <a:pt x="2358606" y="890126"/>
                </a:cubicBezTo>
                <a:cubicBezTo>
                  <a:pt x="2359545" y="890126"/>
                  <a:pt x="2359680" y="890126"/>
                  <a:pt x="2359747" y="890126"/>
                </a:cubicBezTo>
                <a:cubicBezTo>
                  <a:pt x="2358674" y="890126"/>
                  <a:pt x="2351034" y="889725"/>
                  <a:pt x="2350833" y="889523"/>
                </a:cubicBezTo>
                <a:close/>
                <a:moveTo>
                  <a:pt x="2231944" y="876118"/>
                </a:moveTo>
                <a:cubicBezTo>
                  <a:pt x="2245014" y="877257"/>
                  <a:pt x="2233486" y="876721"/>
                  <a:pt x="2234826" y="883423"/>
                </a:cubicBezTo>
                <a:cubicBezTo>
                  <a:pt x="2234760" y="883423"/>
                  <a:pt x="2234558" y="883423"/>
                  <a:pt x="2234290" y="883423"/>
                </a:cubicBezTo>
                <a:cubicBezTo>
                  <a:pt x="2234357" y="883423"/>
                  <a:pt x="2236033" y="888450"/>
                  <a:pt x="2230872" y="889388"/>
                </a:cubicBezTo>
                <a:cubicBezTo>
                  <a:pt x="2228861" y="892940"/>
                  <a:pt x="2218741" y="903932"/>
                  <a:pt x="2218741" y="893476"/>
                </a:cubicBezTo>
                <a:cubicBezTo>
                  <a:pt x="2218741" y="893410"/>
                  <a:pt x="2218807" y="888584"/>
                  <a:pt x="2218741" y="888517"/>
                </a:cubicBezTo>
                <a:cubicBezTo>
                  <a:pt x="2218741" y="895621"/>
                  <a:pt x="2236233" y="876118"/>
                  <a:pt x="2231944" y="876118"/>
                </a:cubicBezTo>
                <a:close/>
                <a:moveTo>
                  <a:pt x="1676659" y="868813"/>
                </a:moveTo>
                <a:cubicBezTo>
                  <a:pt x="1670827" y="877459"/>
                  <a:pt x="1658963" y="875381"/>
                  <a:pt x="1657354" y="875717"/>
                </a:cubicBezTo>
                <a:cubicBezTo>
                  <a:pt x="1657824" y="870288"/>
                  <a:pt x="1669218" y="867942"/>
                  <a:pt x="1676659" y="868813"/>
                </a:cubicBezTo>
                <a:close/>
                <a:moveTo>
                  <a:pt x="952292" y="866803"/>
                </a:moveTo>
                <a:cubicBezTo>
                  <a:pt x="952157" y="866870"/>
                  <a:pt x="952089" y="866870"/>
                  <a:pt x="952024" y="866936"/>
                </a:cubicBezTo>
                <a:cubicBezTo>
                  <a:pt x="952024" y="867003"/>
                  <a:pt x="951955" y="867070"/>
                  <a:pt x="951955" y="867138"/>
                </a:cubicBezTo>
                <a:cubicBezTo>
                  <a:pt x="952292" y="866936"/>
                  <a:pt x="952425" y="866870"/>
                  <a:pt x="952292" y="866803"/>
                </a:cubicBezTo>
                <a:close/>
                <a:moveTo>
                  <a:pt x="1707687" y="855409"/>
                </a:moveTo>
                <a:cubicBezTo>
                  <a:pt x="1698639" y="855409"/>
                  <a:pt x="1675117" y="868545"/>
                  <a:pt x="1655748" y="870891"/>
                </a:cubicBezTo>
                <a:cubicBezTo>
                  <a:pt x="1655748" y="874912"/>
                  <a:pt x="1611849" y="897498"/>
                  <a:pt x="1607292" y="902257"/>
                </a:cubicBezTo>
                <a:cubicBezTo>
                  <a:pt x="1610442" y="902257"/>
                  <a:pt x="1635707" y="892338"/>
                  <a:pt x="1635707" y="895287"/>
                </a:cubicBezTo>
                <a:cubicBezTo>
                  <a:pt x="1637450" y="902659"/>
                  <a:pt x="1634702" y="902257"/>
                  <a:pt x="1629876" y="902257"/>
                </a:cubicBezTo>
                <a:cubicBezTo>
                  <a:pt x="1648711" y="916465"/>
                  <a:pt x="1676458" y="873572"/>
                  <a:pt x="1696025" y="889188"/>
                </a:cubicBezTo>
                <a:cubicBezTo>
                  <a:pt x="1696025" y="887914"/>
                  <a:pt x="1683626" y="895085"/>
                  <a:pt x="1679538" y="896091"/>
                </a:cubicBezTo>
                <a:cubicBezTo>
                  <a:pt x="1679202" y="896560"/>
                  <a:pt x="1678734" y="896828"/>
                  <a:pt x="1678201" y="896962"/>
                </a:cubicBezTo>
                <a:cubicBezTo>
                  <a:pt x="1674916" y="897498"/>
                  <a:pt x="1751721" y="912377"/>
                  <a:pt x="1749643" y="909026"/>
                </a:cubicBezTo>
                <a:cubicBezTo>
                  <a:pt x="1750447" y="899844"/>
                  <a:pt x="1742940" y="891533"/>
                  <a:pt x="1742940" y="888250"/>
                </a:cubicBezTo>
                <a:cubicBezTo>
                  <a:pt x="1744347" y="885904"/>
                  <a:pt x="1744214" y="880006"/>
                  <a:pt x="1744884" y="875515"/>
                </a:cubicBezTo>
                <a:cubicBezTo>
                  <a:pt x="1741063" y="875515"/>
                  <a:pt x="1735434" y="876185"/>
                  <a:pt x="1731681" y="875515"/>
                </a:cubicBezTo>
                <a:cubicBezTo>
                  <a:pt x="1733423" y="875515"/>
                  <a:pt x="1727726" y="891199"/>
                  <a:pt x="1728665" y="875515"/>
                </a:cubicBezTo>
                <a:cubicBezTo>
                  <a:pt x="1724978" y="875515"/>
                  <a:pt x="1716065" y="862446"/>
                  <a:pt x="1716065" y="861709"/>
                </a:cubicBezTo>
                <a:cubicBezTo>
                  <a:pt x="1715730" y="860704"/>
                  <a:pt x="1711842" y="855409"/>
                  <a:pt x="1707687" y="855409"/>
                </a:cubicBezTo>
                <a:close/>
                <a:moveTo>
                  <a:pt x="6497971" y="848707"/>
                </a:moveTo>
                <a:cubicBezTo>
                  <a:pt x="6502060" y="851991"/>
                  <a:pt x="6505745" y="856615"/>
                  <a:pt x="6508694" y="862111"/>
                </a:cubicBezTo>
                <a:cubicBezTo>
                  <a:pt x="6505075" y="862111"/>
                  <a:pt x="6501456" y="856951"/>
                  <a:pt x="6497971" y="848707"/>
                </a:cubicBezTo>
                <a:close/>
                <a:moveTo>
                  <a:pt x="3465641" y="842123"/>
                </a:moveTo>
                <a:cubicBezTo>
                  <a:pt x="3465070" y="842616"/>
                  <a:pt x="3463438" y="843932"/>
                  <a:pt x="3460071" y="846562"/>
                </a:cubicBezTo>
                <a:cubicBezTo>
                  <a:pt x="3459469" y="846562"/>
                  <a:pt x="3467347" y="840644"/>
                  <a:pt x="3465641" y="842123"/>
                </a:cubicBezTo>
                <a:close/>
                <a:moveTo>
                  <a:pt x="3452875" y="836107"/>
                </a:moveTo>
                <a:cubicBezTo>
                  <a:pt x="3453549" y="830142"/>
                  <a:pt x="3464540" y="841469"/>
                  <a:pt x="3459180" y="841469"/>
                </a:cubicBezTo>
                <a:cubicBezTo>
                  <a:pt x="3448324" y="841134"/>
                  <a:pt x="3451340" y="834833"/>
                  <a:pt x="3452875" y="836107"/>
                </a:cubicBezTo>
                <a:close/>
                <a:moveTo>
                  <a:pt x="2185693" y="825914"/>
                </a:moveTo>
                <a:cubicBezTo>
                  <a:pt x="2203022" y="827243"/>
                  <a:pt x="2222991" y="839307"/>
                  <a:pt x="2232139" y="848506"/>
                </a:cubicBezTo>
                <a:cubicBezTo>
                  <a:pt x="2232139" y="852460"/>
                  <a:pt x="2187704" y="846696"/>
                  <a:pt x="2187301" y="840732"/>
                </a:cubicBezTo>
                <a:cubicBezTo>
                  <a:pt x="2183281" y="839726"/>
                  <a:pt x="2185224" y="836106"/>
                  <a:pt x="2187034" y="835370"/>
                </a:cubicBezTo>
                <a:cubicBezTo>
                  <a:pt x="2177986" y="835370"/>
                  <a:pt x="2173093" y="837380"/>
                  <a:pt x="2169742" y="828668"/>
                </a:cubicBezTo>
                <a:cubicBezTo>
                  <a:pt x="2174433" y="826221"/>
                  <a:pt x="2179917" y="825471"/>
                  <a:pt x="2185693" y="825914"/>
                </a:cubicBezTo>
                <a:close/>
                <a:moveTo>
                  <a:pt x="2355391" y="781686"/>
                </a:moveTo>
                <a:cubicBezTo>
                  <a:pt x="2355726" y="787249"/>
                  <a:pt x="2359411" y="800519"/>
                  <a:pt x="2359411" y="800519"/>
                </a:cubicBezTo>
                <a:cubicBezTo>
                  <a:pt x="2359277" y="801323"/>
                  <a:pt x="2359210" y="801725"/>
                  <a:pt x="2359076" y="802060"/>
                </a:cubicBezTo>
                <a:cubicBezTo>
                  <a:pt x="2359612" y="803334"/>
                  <a:pt x="2360083" y="808428"/>
                  <a:pt x="2358003" y="808428"/>
                </a:cubicBezTo>
                <a:cubicBezTo>
                  <a:pt x="2350899" y="809098"/>
                  <a:pt x="2354653" y="805479"/>
                  <a:pt x="2352776" y="801390"/>
                </a:cubicBezTo>
                <a:cubicBezTo>
                  <a:pt x="2352776" y="809232"/>
                  <a:pt x="2345604" y="808428"/>
                  <a:pt x="2346074" y="815130"/>
                </a:cubicBezTo>
                <a:cubicBezTo>
                  <a:pt x="2342053" y="817811"/>
                  <a:pt x="2338166" y="820223"/>
                  <a:pt x="2332670" y="828534"/>
                </a:cubicBezTo>
                <a:cubicBezTo>
                  <a:pt x="2338366" y="825049"/>
                  <a:pt x="2342321" y="823709"/>
                  <a:pt x="2347950" y="821832"/>
                </a:cubicBezTo>
                <a:cubicBezTo>
                  <a:pt x="2339372" y="821832"/>
                  <a:pt x="2354385" y="813789"/>
                  <a:pt x="2352843" y="815130"/>
                </a:cubicBezTo>
                <a:cubicBezTo>
                  <a:pt x="2356865" y="815130"/>
                  <a:pt x="2352374" y="819888"/>
                  <a:pt x="2350029" y="821832"/>
                </a:cubicBezTo>
                <a:cubicBezTo>
                  <a:pt x="2352710" y="821698"/>
                  <a:pt x="2359478" y="821429"/>
                  <a:pt x="2359478" y="824981"/>
                </a:cubicBezTo>
                <a:cubicBezTo>
                  <a:pt x="2356730" y="829740"/>
                  <a:pt x="2353648" y="827529"/>
                  <a:pt x="2351436" y="831684"/>
                </a:cubicBezTo>
                <a:cubicBezTo>
                  <a:pt x="2351436" y="832421"/>
                  <a:pt x="2351436" y="833493"/>
                  <a:pt x="2351369" y="835303"/>
                </a:cubicBezTo>
                <a:cubicBezTo>
                  <a:pt x="2354586" y="834834"/>
                  <a:pt x="2379786" y="828601"/>
                  <a:pt x="2371141" y="828534"/>
                </a:cubicBezTo>
                <a:cubicBezTo>
                  <a:pt x="2383205" y="826992"/>
                  <a:pt x="2387561" y="830812"/>
                  <a:pt x="2391649" y="835236"/>
                </a:cubicBezTo>
                <a:cubicBezTo>
                  <a:pt x="2393928" y="835236"/>
                  <a:pt x="2401368" y="843011"/>
                  <a:pt x="2406528" y="845357"/>
                </a:cubicBezTo>
                <a:cubicBezTo>
                  <a:pt x="2406528" y="847635"/>
                  <a:pt x="2397748" y="848641"/>
                  <a:pt x="2398486" y="848641"/>
                </a:cubicBezTo>
                <a:cubicBezTo>
                  <a:pt x="2404451" y="854204"/>
                  <a:pt x="2397682" y="855343"/>
                  <a:pt x="2398754" y="855343"/>
                </a:cubicBezTo>
                <a:cubicBezTo>
                  <a:pt x="2399424" y="855476"/>
                  <a:pt x="2413231" y="855007"/>
                  <a:pt x="2413231" y="857554"/>
                </a:cubicBezTo>
                <a:cubicBezTo>
                  <a:pt x="2406595" y="867339"/>
                  <a:pt x="2407668" y="863519"/>
                  <a:pt x="2399893" y="867742"/>
                </a:cubicBezTo>
                <a:cubicBezTo>
                  <a:pt x="2399960" y="869015"/>
                  <a:pt x="2400094" y="875449"/>
                  <a:pt x="2398754" y="875449"/>
                </a:cubicBezTo>
                <a:cubicBezTo>
                  <a:pt x="2400094" y="874109"/>
                  <a:pt x="2396005" y="876522"/>
                  <a:pt x="2393659" y="881011"/>
                </a:cubicBezTo>
                <a:lnTo>
                  <a:pt x="2408315" y="877264"/>
                </a:lnTo>
                <a:lnTo>
                  <a:pt x="2408338" y="877258"/>
                </a:lnTo>
                <a:cubicBezTo>
                  <a:pt x="2407400" y="878465"/>
                  <a:pt x="2406662" y="880342"/>
                  <a:pt x="2406461" y="883089"/>
                </a:cubicBezTo>
                <a:cubicBezTo>
                  <a:pt x="2406461" y="887044"/>
                  <a:pt x="2413163" y="880408"/>
                  <a:pt x="2413834" y="877125"/>
                </a:cubicBezTo>
                <a:cubicBezTo>
                  <a:pt x="2434073" y="902391"/>
                  <a:pt x="2395134" y="900381"/>
                  <a:pt x="2392052" y="901185"/>
                </a:cubicBezTo>
                <a:cubicBezTo>
                  <a:pt x="2392052" y="901118"/>
                  <a:pt x="2389103" y="905005"/>
                  <a:pt x="2387494" y="907284"/>
                </a:cubicBezTo>
                <a:cubicBezTo>
                  <a:pt x="2386823" y="905005"/>
                  <a:pt x="2383473" y="901185"/>
                  <a:pt x="2381328" y="900917"/>
                </a:cubicBezTo>
                <a:cubicBezTo>
                  <a:pt x="2384210" y="896628"/>
                  <a:pt x="2388834" y="888853"/>
                  <a:pt x="2385551" y="888853"/>
                </a:cubicBezTo>
                <a:cubicBezTo>
                  <a:pt x="2378647" y="892875"/>
                  <a:pt x="2373620" y="892339"/>
                  <a:pt x="2365913" y="895288"/>
                </a:cubicBezTo>
                <a:cubicBezTo>
                  <a:pt x="2365913" y="901923"/>
                  <a:pt x="2359545" y="904067"/>
                  <a:pt x="2346140" y="902258"/>
                </a:cubicBezTo>
                <a:lnTo>
                  <a:pt x="2346140" y="895556"/>
                </a:lnTo>
                <a:cubicBezTo>
                  <a:pt x="2347348" y="895086"/>
                  <a:pt x="2348419" y="894617"/>
                  <a:pt x="2349358" y="894148"/>
                </a:cubicBezTo>
                <a:cubicBezTo>
                  <a:pt x="2345671" y="889054"/>
                  <a:pt x="2338702" y="887312"/>
                  <a:pt x="2334145" y="882151"/>
                </a:cubicBezTo>
                <a:cubicBezTo>
                  <a:pt x="2334011" y="895019"/>
                  <a:pt x="2293596" y="878197"/>
                  <a:pt x="2279454" y="888853"/>
                </a:cubicBezTo>
                <a:cubicBezTo>
                  <a:pt x="2282873" y="888853"/>
                  <a:pt x="2272551" y="875583"/>
                  <a:pt x="2272350" y="874913"/>
                </a:cubicBezTo>
                <a:cubicBezTo>
                  <a:pt x="2272350" y="873170"/>
                  <a:pt x="2293999" y="863318"/>
                  <a:pt x="2292457" y="863720"/>
                </a:cubicBezTo>
                <a:cubicBezTo>
                  <a:pt x="2292457" y="860637"/>
                  <a:pt x="2279052" y="862245"/>
                  <a:pt x="2279052" y="862715"/>
                </a:cubicBezTo>
                <a:cubicBezTo>
                  <a:pt x="2279790" y="852997"/>
                  <a:pt x="2284280" y="856147"/>
                  <a:pt x="2292457" y="853600"/>
                </a:cubicBezTo>
                <a:cubicBezTo>
                  <a:pt x="2292457" y="845692"/>
                  <a:pt x="2322281" y="801792"/>
                  <a:pt x="2321745" y="801792"/>
                </a:cubicBezTo>
                <a:cubicBezTo>
                  <a:pt x="2321745" y="801725"/>
                  <a:pt x="2319399" y="796699"/>
                  <a:pt x="2326639" y="795090"/>
                </a:cubicBezTo>
                <a:cubicBezTo>
                  <a:pt x="2329185" y="795090"/>
                  <a:pt x="2345404" y="781686"/>
                  <a:pt x="2355391" y="781686"/>
                </a:cubicBezTo>
                <a:close/>
                <a:moveTo>
                  <a:pt x="2361396" y="775047"/>
                </a:moveTo>
                <a:cubicBezTo>
                  <a:pt x="2361024" y="775628"/>
                  <a:pt x="2360023" y="777178"/>
                  <a:pt x="2358012" y="780278"/>
                </a:cubicBezTo>
                <a:cubicBezTo>
                  <a:pt x="2357961" y="780278"/>
                  <a:pt x="2362511" y="773303"/>
                  <a:pt x="2361396" y="775047"/>
                </a:cubicBezTo>
                <a:close/>
                <a:moveTo>
                  <a:pt x="1864327" y="770962"/>
                </a:moveTo>
                <a:cubicBezTo>
                  <a:pt x="1864327" y="775050"/>
                  <a:pt x="1855145" y="783629"/>
                  <a:pt x="1855145" y="779139"/>
                </a:cubicBezTo>
                <a:cubicBezTo>
                  <a:pt x="1858362" y="769890"/>
                  <a:pt x="1863657" y="771632"/>
                  <a:pt x="1864327" y="770962"/>
                </a:cubicBezTo>
                <a:close/>
                <a:moveTo>
                  <a:pt x="1852768" y="741859"/>
                </a:moveTo>
                <a:cubicBezTo>
                  <a:pt x="1854021" y="741397"/>
                  <a:pt x="1854506" y="741724"/>
                  <a:pt x="1853132" y="743416"/>
                </a:cubicBezTo>
                <a:cubicBezTo>
                  <a:pt x="1853132" y="748108"/>
                  <a:pt x="1859164" y="750320"/>
                  <a:pt x="1850251" y="751728"/>
                </a:cubicBezTo>
                <a:cubicBezTo>
                  <a:pt x="1838339" y="751728"/>
                  <a:pt x="1849007" y="743245"/>
                  <a:pt x="1852768" y="741859"/>
                </a:cubicBezTo>
                <a:close/>
                <a:moveTo>
                  <a:pt x="3292248" y="725588"/>
                </a:moveTo>
                <a:cubicBezTo>
                  <a:pt x="3291979" y="726258"/>
                  <a:pt x="3292048" y="726861"/>
                  <a:pt x="3292316" y="727264"/>
                </a:cubicBezTo>
                <a:cubicBezTo>
                  <a:pt x="3291712" y="727331"/>
                  <a:pt x="3291176" y="727532"/>
                  <a:pt x="3291110" y="728135"/>
                </a:cubicBezTo>
                <a:cubicBezTo>
                  <a:pt x="3291110" y="725990"/>
                  <a:pt x="3291579" y="725387"/>
                  <a:pt x="3292248" y="725588"/>
                </a:cubicBezTo>
                <a:close/>
                <a:moveTo>
                  <a:pt x="3687881" y="724985"/>
                </a:moveTo>
                <a:cubicBezTo>
                  <a:pt x="3687881" y="725186"/>
                  <a:pt x="3687881" y="725387"/>
                  <a:pt x="3687881" y="725588"/>
                </a:cubicBezTo>
                <a:lnTo>
                  <a:pt x="3687219" y="725846"/>
                </a:lnTo>
                <a:lnTo>
                  <a:pt x="3688335" y="726481"/>
                </a:lnTo>
                <a:lnTo>
                  <a:pt x="3688435" y="727600"/>
                </a:lnTo>
                <a:lnTo>
                  <a:pt x="3687202" y="725852"/>
                </a:lnTo>
                <a:lnTo>
                  <a:pt x="3686674" y="726057"/>
                </a:lnTo>
                <a:cubicBezTo>
                  <a:pt x="3686611" y="725789"/>
                  <a:pt x="3686476" y="725454"/>
                  <a:pt x="3686542" y="725119"/>
                </a:cubicBezTo>
                <a:cubicBezTo>
                  <a:pt x="3687012" y="724985"/>
                  <a:pt x="3687415" y="724918"/>
                  <a:pt x="3687881" y="724985"/>
                </a:cubicBezTo>
                <a:close/>
                <a:moveTo>
                  <a:pt x="779313" y="721366"/>
                </a:moveTo>
                <a:cubicBezTo>
                  <a:pt x="784139" y="721366"/>
                  <a:pt x="773483" y="736177"/>
                  <a:pt x="771137" y="739261"/>
                </a:cubicBezTo>
                <a:cubicBezTo>
                  <a:pt x="777303" y="739394"/>
                  <a:pt x="780185" y="741472"/>
                  <a:pt x="775024" y="741472"/>
                </a:cubicBezTo>
                <a:cubicBezTo>
                  <a:pt x="782262" y="757088"/>
                  <a:pt x="785077" y="759299"/>
                  <a:pt x="793991" y="774983"/>
                </a:cubicBezTo>
                <a:cubicBezTo>
                  <a:pt x="803306" y="774983"/>
                  <a:pt x="794795" y="778266"/>
                  <a:pt x="791847" y="780210"/>
                </a:cubicBezTo>
                <a:cubicBezTo>
                  <a:pt x="781860" y="768012"/>
                  <a:pt x="766982" y="761512"/>
                  <a:pt x="755991" y="748174"/>
                </a:cubicBezTo>
                <a:cubicBezTo>
                  <a:pt x="730254" y="717077"/>
                  <a:pt x="769127" y="722639"/>
                  <a:pt x="769193" y="728068"/>
                </a:cubicBezTo>
                <a:cubicBezTo>
                  <a:pt x="775426" y="724985"/>
                  <a:pt x="771271" y="722974"/>
                  <a:pt x="779313" y="721366"/>
                </a:cubicBezTo>
                <a:close/>
                <a:moveTo>
                  <a:pt x="2319261" y="720026"/>
                </a:moveTo>
                <a:cubicBezTo>
                  <a:pt x="2317116" y="720428"/>
                  <a:pt x="2314703" y="720830"/>
                  <a:pt x="2312626" y="721433"/>
                </a:cubicBezTo>
                <a:cubicBezTo>
                  <a:pt x="2318255" y="724785"/>
                  <a:pt x="2319127" y="720696"/>
                  <a:pt x="2319261" y="720026"/>
                </a:cubicBezTo>
                <a:close/>
                <a:moveTo>
                  <a:pt x="3417774" y="714664"/>
                </a:moveTo>
                <a:cubicBezTo>
                  <a:pt x="3425615" y="714664"/>
                  <a:pt x="3405037" y="740131"/>
                  <a:pt x="3405037" y="726124"/>
                </a:cubicBezTo>
                <a:cubicBezTo>
                  <a:pt x="3406981" y="719020"/>
                  <a:pt x="3413081" y="719824"/>
                  <a:pt x="3417774" y="714664"/>
                </a:cubicBezTo>
                <a:close/>
                <a:moveTo>
                  <a:pt x="78055" y="714664"/>
                </a:moveTo>
                <a:cubicBezTo>
                  <a:pt x="82880" y="714664"/>
                  <a:pt x="80736" y="722036"/>
                  <a:pt x="79798" y="721366"/>
                </a:cubicBezTo>
                <a:cubicBezTo>
                  <a:pt x="83015" y="721366"/>
                  <a:pt x="89046" y="720294"/>
                  <a:pt x="92733" y="721366"/>
                </a:cubicBezTo>
                <a:cubicBezTo>
                  <a:pt x="93738" y="721366"/>
                  <a:pt x="68605" y="734770"/>
                  <a:pt x="59893" y="734770"/>
                </a:cubicBezTo>
                <a:cubicBezTo>
                  <a:pt x="49370" y="744555"/>
                  <a:pt x="32749" y="747973"/>
                  <a:pt x="17870" y="748174"/>
                </a:cubicBezTo>
                <a:cubicBezTo>
                  <a:pt x="25578" y="748174"/>
                  <a:pt x="2858" y="759099"/>
                  <a:pt x="1718" y="761176"/>
                </a:cubicBezTo>
                <a:cubicBezTo>
                  <a:pt x="244" y="759501"/>
                  <a:pt x="-1767" y="754876"/>
                  <a:pt x="2924" y="754876"/>
                </a:cubicBezTo>
                <a:cubicBezTo>
                  <a:pt x="3662" y="751927"/>
                  <a:pt x="9895" y="744421"/>
                  <a:pt x="13782" y="742410"/>
                </a:cubicBezTo>
                <a:cubicBezTo>
                  <a:pt x="13782" y="731151"/>
                  <a:pt x="33621" y="736848"/>
                  <a:pt x="40658" y="741472"/>
                </a:cubicBezTo>
                <a:cubicBezTo>
                  <a:pt x="40658" y="737116"/>
                  <a:pt x="41863" y="735105"/>
                  <a:pt x="40591" y="728135"/>
                </a:cubicBezTo>
                <a:cubicBezTo>
                  <a:pt x="40591" y="726861"/>
                  <a:pt x="53995" y="730481"/>
                  <a:pt x="53995" y="726125"/>
                </a:cubicBezTo>
                <a:cubicBezTo>
                  <a:pt x="54933" y="726661"/>
                  <a:pt x="55335" y="727063"/>
                  <a:pt x="55469" y="727397"/>
                </a:cubicBezTo>
                <a:cubicBezTo>
                  <a:pt x="57413" y="727532"/>
                  <a:pt x="60764" y="727599"/>
                  <a:pt x="62574" y="727867"/>
                </a:cubicBezTo>
                <a:cubicBezTo>
                  <a:pt x="60026" y="726191"/>
                  <a:pt x="77653" y="714932"/>
                  <a:pt x="78055" y="714664"/>
                </a:cubicBezTo>
                <a:close/>
                <a:moveTo>
                  <a:pt x="799748" y="710911"/>
                </a:moveTo>
                <a:cubicBezTo>
                  <a:pt x="799815" y="710174"/>
                  <a:pt x="799748" y="720093"/>
                  <a:pt x="799146" y="720093"/>
                </a:cubicBezTo>
                <a:cubicBezTo>
                  <a:pt x="799480" y="719691"/>
                  <a:pt x="804037" y="727264"/>
                  <a:pt x="801424" y="711916"/>
                </a:cubicBezTo>
                <a:cubicBezTo>
                  <a:pt x="800687" y="712050"/>
                  <a:pt x="800149" y="711715"/>
                  <a:pt x="799748" y="710911"/>
                </a:cubicBezTo>
                <a:close/>
                <a:moveTo>
                  <a:pt x="3819531" y="697005"/>
                </a:moveTo>
                <a:cubicBezTo>
                  <a:pt x="3822468" y="695073"/>
                  <a:pt x="3812653" y="702801"/>
                  <a:pt x="3811548" y="702801"/>
                </a:cubicBezTo>
                <a:cubicBezTo>
                  <a:pt x="3816156" y="699366"/>
                  <a:pt x="3818552" y="697649"/>
                  <a:pt x="3819531" y="697005"/>
                </a:cubicBezTo>
                <a:close/>
                <a:moveTo>
                  <a:pt x="3736685" y="695564"/>
                </a:moveTo>
                <a:cubicBezTo>
                  <a:pt x="3736685" y="702601"/>
                  <a:pt x="3735076" y="704745"/>
                  <a:pt x="3746470" y="701595"/>
                </a:cubicBezTo>
                <a:cubicBezTo>
                  <a:pt x="3746336" y="700925"/>
                  <a:pt x="3746537" y="700322"/>
                  <a:pt x="3746940" y="699786"/>
                </a:cubicBezTo>
                <a:cubicBezTo>
                  <a:pt x="3737289" y="703137"/>
                  <a:pt x="3739366" y="699585"/>
                  <a:pt x="3736685" y="695564"/>
                </a:cubicBezTo>
                <a:close/>
                <a:moveTo>
                  <a:pt x="3362486" y="693351"/>
                </a:moveTo>
                <a:cubicBezTo>
                  <a:pt x="3374412" y="693284"/>
                  <a:pt x="3384930" y="695295"/>
                  <a:pt x="3384930" y="702667"/>
                </a:cubicBezTo>
                <a:cubicBezTo>
                  <a:pt x="3404435" y="711179"/>
                  <a:pt x="3393441" y="723511"/>
                  <a:pt x="3378228" y="734168"/>
                </a:cubicBezTo>
                <a:cubicBezTo>
                  <a:pt x="3378228" y="780747"/>
                  <a:pt x="3365427" y="757491"/>
                  <a:pt x="3331319" y="788388"/>
                </a:cubicBezTo>
                <a:cubicBezTo>
                  <a:pt x="3332444" y="788388"/>
                  <a:pt x="3287822" y="781685"/>
                  <a:pt x="3294392" y="781685"/>
                </a:cubicBezTo>
                <a:cubicBezTo>
                  <a:pt x="3291043" y="781149"/>
                  <a:pt x="3286822" y="783026"/>
                  <a:pt x="3284408" y="781149"/>
                </a:cubicBezTo>
                <a:cubicBezTo>
                  <a:pt x="3284408" y="781887"/>
                  <a:pt x="3285146" y="776056"/>
                  <a:pt x="3285548" y="774983"/>
                </a:cubicBezTo>
                <a:cubicBezTo>
                  <a:pt x="3277573" y="772839"/>
                  <a:pt x="3295731" y="768281"/>
                  <a:pt x="3298679" y="768281"/>
                </a:cubicBezTo>
                <a:cubicBezTo>
                  <a:pt x="3302365" y="764394"/>
                  <a:pt x="3307455" y="754877"/>
                  <a:pt x="3310135" y="754877"/>
                </a:cubicBezTo>
                <a:cubicBezTo>
                  <a:pt x="3306318" y="750185"/>
                  <a:pt x="3303302" y="745561"/>
                  <a:pt x="3297876" y="742545"/>
                </a:cubicBezTo>
                <a:cubicBezTo>
                  <a:pt x="3297407" y="746834"/>
                  <a:pt x="3289566" y="735039"/>
                  <a:pt x="3291175" y="736312"/>
                </a:cubicBezTo>
                <a:cubicBezTo>
                  <a:pt x="3291175" y="735575"/>
                  <a:pt x="3296067" y="734033"/>
                  <a:pt x="3297809" y="733966"/>
                </a:cubicBezTo>
                <a:cubicBezTo>
                  <a:pt x="3296939" y="731687"/>
                  <a:pt x="3294057" y="726192"/>
                  <a:pt x="3292382" y="725589"/>
                </a:cubicBezTo>
                <a:cubicBezTo>
                  <a:pt x="3295062" y="719423"/>
                  <a:pt x="3317977" y="704745"/>
                  <a:pt x="3317977" y="719021"/>
                </a:cubicBezTo>
                <a:cubicBezTo>
                  <a:pt x="3320927" y="718819"/>
                  <a:pt x="3316102" y="714061"/>
                  <a:pt x="3322806" y="714664"/>
                </a:cubicBezTo>
                <a:cubicBezTo>
                  <a:pt x="3323472" y="716876"/>
                  <a:pt x="3323809" y="719087"/>
                  <a:pt x="3323944" y="721366"/>
                </a:cubicBezTo>
                <a:cubicBezTo>
                  <a:pt x="3324813" y="718618"/>
                  <a:pt x="3324733" y="717730"/>
                  <a:pt x="3325085" y="717136"/>
                </a:cubicBezTo>
                <a:lnTo>
                  <a:pt x="3328767" y="714713"/>
                </a:lnTo>
                <a:lnTo>
                  <a:pt x="3330370" y="714731"/>
                </a:lnTo>
                <a:cubicBezTo>
                  <a:pt x="3329842" y="715737"/>
                  <a:pt x="3329504" y="714664"/>
                  <a:pt x="3328854" y="714664"/>
                </a:cubicBezTo>
                <a:lnTo>
                  <a:pt x="3328767" y="714713"/>
                </a:lnTo>
                <a:lnTo>
                  <a:pt x="3324480" y="714664"/>
                </a:lnTo>
                <a:cubicBezTo>
                  <a:pt x="3320524" y="714664"/>
                  <a:pt x="3337946" y="701260"/>
                  <a:pt x="3329654" y="701260"/>
                </a:cubicBezTo>
                <a:cubicBezTo>
                  <a:pt x="3331117" y="699317"/>
                  <a:pt x="3331582" y="697574"/>
                  <a:pt x="3331644" y="696501"/>
                </a:cubicBezTo>
                <a:cubicBezTo>
                  <a:pt x="3337242" y="695563"/>
                  <a:pt x="3350567" y="693418"/>
                  <a:pt x="3362486" y="693351"/>
                </a:cubicBezTo>
                <a:close/>
                <a:moveTo>
                  <a:pt x="3404890" y="687923"/>
                </a:moveTo>
                <a:cubicBezTo>
                  <a:pt x="3405293" y="688928"/>
                  <a:pt x="3404622" y="694557"/>
                  <a:pt x="3403080" y="694692"/>
                </a:cubicBezTo>
                <a:cubicBezTo>
                  <a:pt x="3402880" y="694759"/>
                  <a:pt x="3402745" y="694826"/>
                  <a:pt x="3402544" y="694893"/>
                </a:cubicBezTo>
                <a:cubicBezTo>
                  <a:pt x="3403080" y="694960"/>
                  <a:pt x="3403550" y="695094"/>
                  <a:pt x="3404019" y="695295"/>
                </a:cubicBezTo>
                <a:cubicBezTo>
                  <a:pt x="3404622" y="692346"/>
                  <a:pt x="3405896" y="687923"/>
                  <a:pt x="3407102" y="687923"/>
                </a:cubicBezTo>
                <a:cubicBezTo>
                  <a:pt x="3406901" y="688057"/>
                  <a:pt x="3405560" y="687990"/>
                  <a:pt x="3404890" y="687923"/>
                </a:cubicBezTo>
                <a:close/>
                <a:moveTo>
                  <a:pt x="283608" y="678071"/>
                </a:moveTo>
                <a:cubicBezTo>
                  <a:pt x="286088" y="678071"/>
                  <a:pt x="286020" y="686180"/>
                  <a:pt x="279318" y="685443"/>
                </a:cubicBezTo>
                <a:cubicBezTo>
                  <a:pt x="271477" y="685443"/>
                  <a:pt x="284479" y="676797"/>
                  <a:pt x="283608" y="678071"/>
                </a:cubicBezTo>
                <a:close/>
                <a:moveTo>
                  <a:pt x="717146" y="674100"/>
                </a:moveTo>
                <a:lnTo>
                  <a:pt x="717180" y="674116"/>
                </a:lnTo>
                <a:cubicBezTo>
                  <a:pt x="717180" y="674183"/>
                  <a:pt x="717180" y="674116"/>
                  <a:pt x="717180" y="674183"/>
                </a:cubicBezTo>
                <a:cubicBezTo>
                  <a:pt x="717180" y="674318"/>
                  <a:pt x="717112" y="674451"/>
                  <a:pt x="717112" y="674786"/>
                </a:cubicBezTo>
                <a:cubicBezTo>
                  <a:pt x="717112" y="674586"/>
                  <a:pt x="717112" y="674451"/>
                  <a:pt x="717112" y="674250"/>
                </a:cubicBezTo>
                <a:close/>
                <a:moveTo>
                  <a:pt x="258911" y="671419"/>
                </a:moveTo>
                <a:cubicBezTo>
                  <a:pt x="260151" y="671520"/>
                  <a:pt x="261290" y="672844"/>
                  <a:pt x="261491" y="675055"/>
                </a:cubicBezTo>
                <a:cubicBezTo>
                  <a:pt x="264440" y="675793"/>
                  <a:pt x="255728" y="682696"/>
                  <a:pt x="255728" y="675122"/>
                </a:cubicBezTo>
                <a:cubicBezTo>
                  <a:pt x="256331" y="672441"/>
                  <a:pt x="257671" y="671318"/>
                  <a:pt x="258911" y="671419"/>
                </a:cubicBezTo>
                <a:close/>
                <a:moveTo>
                  <a:pt x="1859229" y="654948"/>
                </a:moveTo>
                <a:cubicBezTo>
                  <a:pt x="1863586" y="656891"/>
                  <a:pt x="1862379" y="660913"/>
                  <a:pt x="1863519" y="665939"/>
                </a:cubicBezTo>
                <a:cubicBezTo>
                  <a:pt x="1863519" y="650927"/>
                  <a:pt x="1876923" y="674719"/>
                  <a:pt x="1876923" y="666945"/>
                </a:cubicBezTo>
                <a:cubicBezTo>
                  <a:pt x="1878800" y="676797"/>
                  <a:pt x="1875784" y="676864"/>
                  <a:pt x="1870221" y="680215"/>
                </a:cubicBezTo>
                <a:cubicBezTo>
                  <a:pt x="1870221" y="683901"/>
                  <a:pt x="1870422" y="686314"/>
                  <a:pt x="1867473" y="687856"/>
                </a:cubicBezTo>
                <a:cubicBezTo>
                  <a:pt x="1864859" y="687252"/>
                  <a:pt x="1863519" y="686046"/>
                  <a:pt x="1863519" y="684169"/>
                </a:cubicBezTo>
                <a:cubicBezTo>
                  <a:pt x="1863519" y="684370"/>
                  <a:pt x="1863519" y="684504"/>
                  <a:pt x="1863519" y="684639"/>
                </a:cubicBezTo>
                <a:cubicBezTo>
                  <a:pt x="1863519" y="682896"/>
                  <a:pt x="1862647" y="681087"/>
                  <a:pt x="1861441" y="681087"/>
                </a:cubicBezTo>
                <a:cubicBezTo>
                  <a:pt x="1857487" y="682561"/>
                  <a:pt x="1857755" y="685242"/>
                  <a:pt x="1854873" y="687118"/>
                </a:cubicBezTo>
                <a:cubicBezTo>
                  <a:pt x="1855074" y="685576"/>
                  <a:pt x="1849712" y="681623"/>
                  <a:pt x="1848505" y="681087"/>
                </a:cubicBezTo>
                <a:cubicBezTo>
                  <a:pt x="1851857" y="681087"/>
                  <a:pt x="1847970" y="674384"/>
                  <a:pt x="1851254" y="674384"/>
                </a:cubicBezTo>
                <a:cubicBezTo>
                  <a:pt x="1850919" y="673714"/>
                  <a:pt x="1843412" y="675121"/>
                  <a:pt x="1843412" y="674049"/>
                </a:cubicBezTo>
                <a:cubicBezTo>
                  <a:pt x="1843144" y="674384"/>
                  <a:pt x="1847919" y="670463"/>
                  <a:pt x="1852351" y="666032"/>
                </a:cubicBezTo>
                <a:lnTo>
                  <a:pt x="1859194" y="655004"/>
                </a:lnTo>
                <a:close/>
                <a:moveTo>
                  <a:pt x="1853736" y="652535"/>
                </a:moveTo>
                <a:cubicBezTo>
                  <a:pt x="1859969" y="652535"/>
                  <a:pt x="1852998" y="661181"/>
                  <a:pt x="1850251" y="661985"/>
                </a:cubicBezTo>
                <a:cubicBezTo>
                  <a:pt x="1841002" y="661985"/>
                  <a:pt x="1854473" y="650591"/>
                  <a:pt x="1853736" y="652535"/>
                </a:cubicBezTo>
                <a:close/>
                <a:moveTo>
                  <a:pt x="729577" y="648112"/>
                </a:moveTo>
                <a:cubicBezTo>
                  <a:pt x="729444" y="650458"/>
                  <a:pt x="728036" y="652335"/>
                  <a:pt x="726360" y="654412"/>
                </a:cubicBezTo>
                <a:cubicBezTo>
                  <a:pt x="728572" y="654345"/>
                  <a:pt x="730449" y="654412"/>
                  <a:pt x="730852" y="654345"/>
                </a:cubicBezTo>
                <a:cubicBezTo>
                  <a:pt x="730985" y="654479"/>
                  <a:pt x="731388" y="647710"/>
                  <a:pt x="729577" y="648112"/>
                </a:cubicBezTo>
                <a:close/>
                <a:moveTo>
                  <a:pt x="1884769" y="643421"/>
                </a:moveTo>
                <a:cubicBezTo>
                  <a:pt x="1887383" y="643421"/>
                  <a:pt x="1889059" y="650324"/>
                  <a:pt x="1883026" y="650794"/>
                </a:cubicBezTo>
                <a:cubicBezTo>
                  <a:pt x="1874313" y="650794"/>
                  <a:pt x="1885239" y="642415"/>
                  <a:pt x="1884769" y="643421"/>
                </a:cubicBezTo>
                <a:close/>
                <a:moveTo>
                  <a:pt x="3738625" y="642351"/>
                </a:moveTo>
                <a:cubicBezTo>
                  <a:pt x="3739986" y="642386"/>
                  <a:pt x="3740975" y="643269"/>
                  <a:pt x="3740975" y="645565"/>
                </a:cubicBezTo>
                <a:cubicBezTo>
                  <a:pt x="3739165" y="651262"/>
                  <a:pt x="3735479" y="647508"/>
                  <a:pt x="3732932" y="649788"/>
                </a:cubicBezTo>
                <a:cubicBezTo>
                  <a:pt x="3727102" y="649788"/>
                  <a:pt x="3734541" y="642247"/>
                  <a:pt x="3738625" y="642351"/>
                </a:cubicBezTo>
                <a:close/>
                <a:moveTo>
                  <a:pt x="713962" y="639399"/>
                </a:moveTo>
                <a:cubicBezTo>
                  <a:pt x="719391" y="640740"/>
                  <a:pt x="710074" y="647978"/>
                  <a:pt x="715972" y="646504"/>
                </a:cubicBezTo>
                <a:cubicBezTo>
                  <a:pt x="716308" y="642416"/>
                  <a:pt x="715906" y="637791"/>
                  <a:pt x="713962" y="639399"/>
                </a:cubicBezTo>
                <a:close/>
                <a:moveTo>
                  <a:pt x="3331608" y="631045"/>
                </a:moveTo>
                <a:cubicBezTo>
                  <a:pt x="3331207" y="631541"/>
                  <a:pt x="3330108" y="632865"/>
                  <a:pt x="3327882" y="635513"/>
                </a:cubicBezTo>
                <a:cubicBezTo>
                  <a:pt x="3327731" y="635513"/>
                  <a:pt x="3332819" y="629556"/>
                  <a:pt x="3331608" y="631045"/>
                </a:cubicBezTo>
                <a:close/>
                <a:moveTo>
                  <a:pt x="3358841" y="629413"/>
                </a:moveTo>
                <a:cubicBezTo>
                  <a:pt x="3358177" y="630821"/>
                  <a:pt x="3357041" y="632630"/>
                  <a:pt x="3355835" y="633970"/>
                </a:cubicBezTo>
                <a:cubicBezTo>
                  <a:pt x="3357443" y="633837"/>
                  <a:pt x="3358310" y="633770"/>
                  <a:pt x="3357909" y="634306"/>
                </a:cubicBezTo>
                <a:cubicBezTo>
                  <a:pt x="3358573" y="634306"/>
                  <a:pt x="3358841" y="631424"/>
                  <a:pt x="3358841" y="629413"/>
                </a:cubicBezTo>
                <a:close/>
                <a:moveTo>
                  <a:pt x="3907658" y="627537"/>
                </a:moveTo>
                <a:lnTo>
                  <a:pt x="3907658" y="634239"/>
                </a:lnTo>
                <a:cubicBezTo>
                  <a:pt x="3907658" y="635580"/>
                  <a:pt x="3900084" y="633502"/>
                  <a:pt x="3899146" y="634306"/>
                </a:cubicBezTo>
                <a:cubicBezTo>
                  <a:pt x="3899146" y="634842"/>
                  <a:pt x="3902296" y="647777"/>
                  <a:pt x="3902229" y="647777"/>
                </a:cubicBezTo>
                <a:cubicBezTo>
                  <a:pt x="3899079" y="646638"/>
                  <a:pt x="3900822" y="647845"/>
                  <a:pt x="3893583" y="647845"/>
                </a:cubicBezTo>
                <a:cubicBezTo>
                  <a:pt x="3891975" y="651464"/>
                  <a:pt x="3895795" y="654882"/>
                  <a:pt x="3887551" y="655083"/>
                </a:cubicBezTo>
                <a:cubicBezTo>
                  <a:pt x="3887551" y="657361"/>
                  <a:pt x="3886010" y="659171"/>
                  <a:pt x="3883195" y="661651"/>
                </a:cubicBezTo>
                <a:cubicBezTo>
                  <a:pt x="3882391" y="661651"/>
                  <a:pt x="3880045" y="648850"/>
                  <a:pt x="3879710" y="648850"/>
                </a:cubicBezTo>
                <a:cubicBezTo>
                  <a:pt x="3879910" y="648850"/>
                  <a:pt x="3879978" y="648850"/>
                  <a:pt x="3880112" y="648850"/>
                </a:cubicBezTo>
                <a:cubicBezTo>
                  <a:pt x="3880179" y="648850"/>
                  <a:pt x="3880447" y="648850"/>
                  <a:pt x="3880849" y="648850"/>
                </a:cubicBezTo>
                <a:cubicBezTo>
                  <a:pt x="3881050" y="648850"/>
                  <a:pt x="3881184" y="648850"/>
                  <a:pt x="3881453" y="648850"/>
                </a:cubicBezTo>
                <a:cubicBezTo>
                  <a:pt x="3882056" y="635445"/>
                  <a:pt x="3894253" y="627939"/>
                  <a:pt x="3907658" y="627537"/>
                </a:cubicBezTo>
                <a:close/>
                <a:moveTo>
                  <a:pt x="346009" y="614106"/>
                </a:moveTo>
                <a:cubicBezTo>
                  <a:pt x="347747" y="613424"/>
                  <a:pt x="348887" y="613562"/>
                  <a:pt x="348887" y="615070"/>
                </a:cubicBezTo>
                <a:cubicBezTo>
                  <a:pt x="353176" y="618556"/>
                  <a:pt x="359744" y="621236"/>
                  <a:pt x="361353" y="620834"/>
                </a:cubicBezTo>
                <a:cubicBezTo>
                  <a:pt x="359878" y="620834"/>
                  <a:pt x="358136" y="629882"/>
                  <a:pt x="349959" y="627536"/>
                </a:cubicBezTo>
                <a:cubicBezTo>
                  <a:pt x="349624" y="627536"/>
                  <a:pt x="349356" y="632094"/>
                  <a:pt x="348887" y="632295"/>
                </a:cubicBezTo>
                <a:cubicBezTo>
                  <a:pt x="348887" y="640672"/>
                  <a:pt x="355656" y="627068"/>
                  <a:pt x="351969" y="634238"/>
                </a:cubicBezTo>
                <a:cubicBezTo>
                  <a:pt x="357466" y="645230"/>
                  <a:pt x="345603" y="654345"/>
                  <a:pt x="326770" y="654345"/>
                </a:cubicBezTo>
                <a:cubicBezTo>
                  <a:pt x="330188" y="657361"/>
                  <a:pt x="326703" y="661047"/>
                  <a:pt x="320738" y="661047"/>
                </a:cubicBezTo>
                <a:cubicBezTo>
                  <a:pt x="324961" y="660712"/>
                  <a:pt x="316583" y="661047"/>
                  <a:pt x="316181" y="661047"/>
                </a:cubicBezTo>
                <a:cubicBezTo>
                  <a:pt x="320001" y="652200"/>
                  <a:pt x="295270" y="678808"/>
                  <a:pt x="295270" y="669023"/>
                </a:cubicBezTo>
                <a:cubicBezTo>
                  <a:pt x="301034" y="665538"/>
                  <a:pt x="302107" y="664064"/>
                  <a:pt x="308674" y="661047"/>
                </a:cubicBezTo>
                <a:cubicBezTo>
                  <a:pt x="303581" y="655485"/>
                  <a:pt x="302776" y="648380"/>
                  <a:pt x="295270" y="644560"/>
                </a:cubicBezTo>
                <a:cubicBezTo>
                  <a:pt x="295270" y="640271"/>
                  <a:pt x="323553" y="629145"/>
                  <a:pt x="328781" y="627536"/>
                </a:cubicBezTo>
                <a:cubicBezTo>
                  <a:pt x="330188" y="625576"/>
                  <a:pt x="340794" y="616151"/>
                  <a:pt x="346009" y="614106"/>
                </a:cubicBezTo>
                <a:close/>
                <a:moveTo>
                  <a:pt x="351727" y="604481"/>
                </a:moveTo>
                <a:cubicBezTo>
                  <a:pt x="354969" y="602722"/>
                  <a:pt x="359007" y="601935"/>
                  <a:pt x="359007" y="605822"/>
                </a:cubicBezTo>
                <a:cubicBezTo>
                  <a:pt x="355991" y="612523"/>
                  <a:pt x="354650" y="605420"/>
                  <a:pt x="349222" y="608972"/>
                </a:cubicBezTo>
                <a:cubicBezTo>
                  <a:pt x="346038" y="608972"/>
                  <a:pt x="348485" y="606241"/>
                  <a:pt x="351727" y="604481"/>
                </a:cubicBezTo>
                <a:close/>
                <a:moveTo>
                  <a:pt x="322686" y="593825"/>
                </a:moveTo>
                <a:lnTo>
                  <a:pt x="322352" y="593959"/>
                </a:lnTo>
                <a:lnTo>
                  <a:pt x="328717" y="594294"/>
                </a:lnTo>
                <a:cubicBezTo>
                  <a:pt x="328851" y="594361"/>
                  <a:pt x="328717" y="600661"/>
                  <a:pt x="328449" y="600728"/>
                </a:cubicBezTo>
                <a:cubicBezTo>
                  <a:pt x="327712" y="600326"/>
                  <a:pt x="316921" y="595634"/>
                  <a:pt x="322350" y="593959"/>
                </a:cubicBezTo>
                <a:lnTo>
                  <a:pt x="322284" y="593892"/>
                </a:lnTo>
                <a:cubicBezTo>
                  <a:pt x="322418" y="593825"/>
                  <a:pt x="322552" y="593825"/>
                  <a:pt x="322686" y="593825"/>
                </a:cubicBezTo>
                <a:close/>
                <a:moveTo>
                  <a:pt x="3456432" y="593758"/>
                </a:moveTo>
                <a:cubicBezTo>
                  <a:pt x="3456298" y="593490"/>
                  <a:pt x="3456835" y="593356"/>
                  <a:pt x="3459180" y="593959"/>
                </a:cubicBezTo>
                <a:cubicBezTo>
                  <a:pt x="3458913" y="593959"/>
                  <a:pt x="3456766" y="607363"/>
                  <a:pt x="3449666" y="607363"/>
                </a:cubicBezTo>
                <a:cubicBezTo>
                  <a:pt x="3448124" y="616947"/>
                  <a:pt x="3443297" y="622577"/>
                  <a:pt x="3430093" y="627469"/>
                </a:cubicBezTo>
                <a:cubicBezTo>
                  <a:pt x="3429422" y="629681"/>
                  <a:pt x="3429020" y="631893"/>
                  <a:pt x="3428820" y="634172"/>
                </a:cubicBezTo>
                <a:cubicBezTo>
                  <a:pt x="3474125" y="629212"/>
                  <a:pt x="3479489" y="648045"/>
                  <a:pt x="3452208" y="667682"/>
                </a:cubicBezTo>
                <a:cubicBezTo>
                  <a:pt x="3452612" y="668085"/>
                  <a:pt x="3453213" y="670095"/>
                  <a:pt x="3451943" y="671972"/>
                </a:cubicBezTo>
                <a:cubicBezTo>
                  <a:pt x="3467557" y="672306"/>
                  <a:pt x="3454355" y="673714"/>
                  <a:pt x="3454690" y="674384"/>
                </a:cubicBezTo>
                <a:cubicBezTo>
                  <a:pt x="3466350" y="674384"/>
                  <a:pt x="3502482" y="718485"/>
                  <a:pt x="3505559" y="726996"/>
                </a:cubicBezTo>
                <a:cubicBezTo>
                  <a:pt x="3505559" y="727130"/>
                  <a:pt x="3505559" y="727599"/>
                  <a:pt x="3505559" y="728136"/>
                </a:cubicBezTo>
                <a:cubicBezTo>
                  <a:pt x="3509839" y="735709"/>
                  <a:pt x="3515726" y="742344"/>
                  <a:pt x="3518952" y="749582"/>
                </a:cubicBezTo>
                <a:cubicBezTo>
                  <a:pt x="3518952" y="752062"/>
                  <a:pt x="3512273" y="748174"/>
                  <a:pt x="3512273" y="751660"/>
                </a:cubicBezTo>
                <a:cubicBezTo>
                  <a:pt x="3552005" y="751258"/>
                  <a:pt x="3549460" y="788387"/>
                  <a:pt x="3528138" y="788387"/>
                </a:cubicBezTo>
                <a:cubicBezTo>
                  <a:pt x="3559509" y="807556"/>
                  <a:pt x="3486592" y="812046"/>
                  <a:pt x="3471713" y="809030"/>
                </a:cubicBezTo>
                <a:cubicBezTo>
                  <a:pt x="3473389" y="811108"/>
                  <a:pt x="3457771" y="819284"/>
                  <a:pt x="3453213" y="815665"/>
                </a:cubicBezTo>
                <a:cubicBezTo>
                  <a:pt x="3453815" y="814995"/>
                  <a:pt x="3453549" y="808494"/>
                  <a:pt x="3452944" y="808494"/>
                </a:cubicBezTo>
                <a:cubicBezTo>
                  <a:pt x="3442827" y="807489"/>
                  <a:pt x="3440547" y="812180"/>
                  <a:pt x="3438606" y="813722"/>
                </a:cubicBezTo>
                <a:cubicBezTo>
                  <a:pt x="3438606" y="826858"/>
                  <a:pt x="3422184" y="821496"/>
                  <a:pt x="3416351" y="815196"/>
                </a:cubicBezTo>
                <a:cubicBezTo>
                  <a:pt x="3416218" y="823909"/>
                  <a:pt x="3411660" y="821898"/>
                  <a:pt x="3404822" y="821898"/>
                </a:cubicBezTo>
                <a:cubicBezTo>
                  <a:pt x="3402343" y="825249"/>
                  <a:pt x="3405629" y="831415"/>
                  <a:pt x="3398389" y="827059"/>
                </a:cubicBezTo>
                <a:cubicBezTo>
                  <a:pt x="3398389" y="820625"/>
                  <a:pt x="3394902" y="827259"/>
                  <a:pt x="3389272" y="828600"/>
                </a:cubicBezTo>
                <a:cubicBezTo>
                  <a:pt x="3385318" y="828600"/>
                  <a:pt x="3386055" y="821898"/>
                  <a:pt x="3384983" y="820960"/>
                </a:cubicBezTo>
                <a:cubicBezTo>
                  <a:pt x="3384983" y="820156"/>
                  <a:pt x="3418496" y="798374"/>
                  <a:pt x="3418496" y="797502"/>
                </a:cubicBezTo>
                <a:cubicBezTo>
                  <a:pt x="3422720" y="794956"/>
                  <a:pt x="3431500" y="793548"/>
                  <a:pt x="3438739" y="794486"/>
                </a:cubicBezTo>
                <a:cubicBezTo>
                  <a:pt x="3430227" y="791805"/>
                  <a:pt x="3415548" y="781753"/>
                  <a:pt x="3414073" y="781753"/>
                </a:cubicBezTo>
                <a:cubicBezTo>
                  <a:pt x="3400399" y="789459"/>
                  <a:pt x="3402678" y="790264"/>
                  <a:pt x="3391686" y="778200"/>
                </a:cubicBezTo>
                <a:cubicBezTo>
                  <a:pt x="3391686" y="777195"/>
                  <a:pt x="3418296" y="768482"/>
                  <a:pt x="3419235" y="768348"/>
                </a:cubicBezTo>
                <a:cubicBezTo>
                  <a:pt x="3419435" y="768348"/>
                  <a:pt x="3418764" y="756821"/>
                  <a:pt x="3418496" y="754944"/>
                </a:cubicBezTo>
                <a:cubicBezTo>
                  <a:pt x="3417358" y="756083"/>
                  <a:pt x="3418429" y="759970"/>
                  <a:pt x="3412666" y="761646"/>
                </a:cubicBezTo>
                <a:cubicBezTo>
                  <a:pt x="3411393" y="760574"/>
                  <a:pt x="3410922" y="759099"/>
                  <a:pt x="3411057" y="757424"/>
                </a:cubicBezTo>
                <a:cubicBezTo>
                  <a:pt x="3409046" y="766807"/>
                  <a:pt x="3411459" y="757825"/>
                  <a:pt x="3407639" y="761646"/>
                </a:cubicBezTo>
                <a:cubicBezTo>
                  <a:pt x="3405629" y="760439"/>
                  <a:pt x="3405091" y="758831"/>
                  <a:pt x="3405493" y="756753"/>
                </a:cubicBezTo>
                <a:cubicBezTo>
                  <a:pt x="3405493" y="756083"/>
                  <a:pt x="3416954" y="748711"/>
                  <a:pt x="3415548" y="749381"/>
                </a:cubicBezTo>
                <a:cubicBezTo>
                  <a:pt x="3415615" y="749448"/>
                  <a:pt x="3411728" y="746834"/>
                  <a:pt x="3411728" y="748242"/>
                </a:cubicBezTo>
                <a:lnTo>
                  <a:pt x="3411728" y="741540"/>
                </a:lnTo>
                <a:cubicBezTo>
                  <a:pt x="3411728" y="741942"/>
                  <a:pt x="3412464" y="741540"/>
                  <a:pt x="3412599" y="740468"/>
                </a:cubicBezTo>
                <a:cubicBezTo>
                  <a:pt x="3412599" y="742746"/>
                  <a:pt x="3436730" y="741137"/>
                  <a:pt x="3438538" y="741540"/>
                </a:cubicBezTo>
                <a:cubicBezTo>
                  <a:pt x="3440214" y="736714"/>
                  <a:pt x="3445242" y="729945"/>
                  <a:pt x="3445242" y="728202"/>
                </a:cubicBezTo>
                <a:cubicBezTo>
                  <a:pt x="3445242" y="725655"/>
                  <a:pt x="3420843" y="717546"/>
                  <a:pt x="3433444" y="707962"/>
                </a:cubicBezTo>
                <a:cubicBezTo>
                  <a:pt x="3421647" y="710040"/>
                  <a:pt x="3420843" y="708967"/>
                  <a:pt x="3413402" y="714731"/>
                </a:cubicBezTo>
                <a:cubicBezTo>
                  <a:pt x="3411593" y="713123"/>
                  <a:pt x="3411191" y="710844"/>
                  <a:pt x="3412263" y="708029"/>
                </a:cubicBezTo>
                <a:cubicBezTo>
                  <a:pt x="3411525" y="708498"/>
                  <a:pt x="3409112" y="707828"/>
                  <a:pt x="3408242" y="708029"/>
                </a:cubicBezTo>
                <a:cubicBezTo>
                  <a:pt x="3418429" y="708029"/>
                  <a:pt x="3403951" y="714731"/>
                  <a:pt x="3403951" y="714731"/>
                </a:cubicBezTo>
                <a:cubicBezTo>
                  <a:pt x="3405761" y="714731"/>
                  <a:pt x="3395640" y="704477"/>
                  <a:pt x="3400198" y="700455"/>
                </a:cubicBezTo>
                <a:cubicBezTo>
                  <a:pt x="3398857" y="699316"/>
                  <a:pt x="3398254" y="697976"/>
                  <a:pt x="3398322" y="696300"/>
                </a:cubicBezTo>
                <a:cubicBezTo>
                  <a:pt x="3390881" y="698244"/>
                  <a:pt x="3399328" y="691274"/>
                  <a:pt x="3398322" y="691475"/>
                </a:cubicBezTo>
                <a:lnTo>
                  <a:pt x="3391869" y="694306"/>
                </a:lnTo>
                <a:lnTo>
                  <a:pt x="3391753" y="694357"/>
                </a:lnTo>
                <a:cubicBezTo>
                  <a:pt x="3389741" y="694156"/>
                  <a:pt x="3384915" y="694826"/>
                  <a:pt x="3384915" y="695563"/>
                </a:cubicBezTo>
                <a:cubicBezTo>
                  <a:pt x="3384380" y="693083"/>
                  <a:pt x="3384112" y="688861"/>
                  <a:pt x="3384783" y="685845"/>
                </a:cubicBezTo>
                <a:cubicBezTo>
                  <a:pt x="3380493" y="688794"/>
                  <a:pt x="3371516" y="688057"/>
                  <a:pt x="3371516" y="688459"/>
                </a:cubicBezTo>
                <a:cubicBezTo>
                  <a:pt x="3372249" y="684638"/>
                  <a:pt x="3376474" y="674519"/>
                  <a:pt x="3379017" y="674519"/>
                </a:cubicBezTo>
                <a:cubicBezTo>
                  <a:pt x="3373592" y="672575"/>
                  <a:pt x="3370037" y="673915"/>
                  <a:pt x="3371516" y="666007"/>
                </a:cubicBezTo>
                <a:cubicBezTo>
                  <a:pt x="3371516" y="670028"/>
                  <a:pt x="3358107" y="666342"/>
                  <a:pt x="3358107" y="668085"/>
                </a:cubicBezTo>
                <a:cubicBezTo>
                  <a:pt x="3358177" y="668085"/>
                  <a:pt x="3358043" y="665136"/>
                  <a:pt x="3358107" y="665136"/>
                </a:cubicBezTo>
                <a:cubicBezTo>
                  <a:pt x="3358107" y="657964"/>
                  <a:pt x="3377609" y="662991"/>
                  <a:pt x="3378146" y="661248"/>
                </a:cubicBezTo>
                <a:cubicBezTo>
                  <a:pt x="3378080" y="661449"/>
                  <a:pt x="3377945" y="661583"/>
                  <a:pt x="3377814" y="661717"/>
                </a:cubicBezTo>
                <a:cubicBezTo>
                  <a:pt x="3377945" y="661717"/>
                  <a:pt x="3378080" y="661651"/>
                  <a:pt x="3378212" y="661651"/>
                </a:cubicBezTo>
                <a:cubicBezTo>
                  <a:pt x="3378212" y="661516"/>
                  <a:pt x="3378146" y="661383"/>
                  <a:pt x="3378146" y="661248"/>
                </a:cubicBezTo>
                <a:cubicBezTo>
                  <a:pt x="3377609" y="653407"/>
                  <a:pt x="3374394" y="655618"/>
                  <a:pt x="3372182" y="655618"/>
                </a:cubicBezTo>
                <a:cubicBezTo>
                  <a:pt x="3371312" y="655618"/>
                  <a:pt x="3369837" y="655618"/>
                  <a:pt x="3368430" y="655618"/>
                </a:cubicBezTo>
                <a:cubicBezTo>
                  <a:pt x="3370709" y="648916"/>
                  <a:pt x="3373325" y="651731"/>
                  <a:pt x="3374192" y="651463"/>
                </a:cubicBezTo>
                <a:cubicBezTo>
                  <a:pt x="3364942" y="648514"/>
                  <a:pt x="3365880" y="640338"/>
                  <a:pt x="3367692" y="636517"/>
                </a:cubicBezTo>
                <a:cubicBezTo>
                  <a:pt x="3357973" y="646906"/>
                  <a:pt x="3344705" y="662923"/>
                  <a:pt x="3344705" y="660444"/>
                </a:cubicBezTo>
                <a:cubicBezTo>
                  <a:pt x="3354423" y="654949"/>
                  <a:pt x="3349262" y="648849"/>
                  <a:pt x="3352347" y="642147"/>
                </a:cubicBezTo>
                <a:cubicBezTo>
                  <a:pt x="3350067" y="642147"/>
                  <a:pt x="3348457" y="642147"/>
                  <a:pt x="3347317" y="642147"/>
                </a:cubicBezTo>
                <a:cubicBezTo>
                  <a:pt x="3347183" y="642147"/>
                  <a:pt x="3347118" y="642147"/>
                  <a:pt x="3346913" y="642147"/>
                </a:cubicBezTo>
                <a:cubicBezTo>
                  <a:pt x="3344168" y="642147"/>
                  <a:pt x="3345309" y="641544"/>
                  <a:pt x="3346850" y="641544"/>
                </a:cubicBezTo>
                <a:cubicBezTo>
                  <a:pt x="3343364" y="641343"/>
                  <a:pt x="3349329" y="633837"/>
                  <a:pt x="3350135" y="634238"/>
                </a:cubicBezTo>
                <a:cubicBezTo>
                  <a:pt x="3350736" y="634238"/>
                  <a:pt x="3351342" y="634172"/>
                  <a:pt x="3351946" y="634172"/>
                </a:cubicBezTo>
                <a:cubicBezTo>
                  <a:pt x="3351609" y="633300"/>
                  <a:pt x="3351408" y="632094"/>
                  <a:pt x="3351408" y="630217"/>
                </a:cubicBezTo>
                <a:cubicBezTo>
                  <a:pt x="3373522" y="609441"/>
                  <a:pt x="3386324" y="627469"/>
                  <a:pt x="3376873" y="627469"/>
                </a:cubicBezTo>
                <a:cubicBezTo>
                  <a:pt x="3375470" y="628207"/>
                  <a:pt x="3372721" y="630753"/>
                  <a:pt x="3369501" y="634172"/>
                </a:cubicBezTo>
                <a:cubicBezTo>
                  <a:pt x="3372517" y="634373"/>
                  <a:pt x="3384915" y="635244"/>
                  <a:pt x="3384915" y="638327"/>
                </a:cubicBezTo>
                <a:cubicBezTo>
                  <a:pt x="3385183" y="635780"/>
                  <a:pt x="3384514" y="631357"/>
                  <a:pt x="3394567" y="627469"/>
                </a:cubicBezTo>
                <a:cubicBezTo>
                  <a:pt x="3384581" y="627469"/>
                  <a:pt x="3400265" y="620767"/>
                  <a:pt x="3398723" y="620767"/>
                </a:cubicBezTo>
                <a:cubicBezTo>
                  <a:pt x="3403415" y="608704"/>
                  <a:pt x="3427948" y="617483"/>
                  <a:pt x="3436997" y="607363"/>
                </a:cubicBezTo>
                <a:cubicBezTo>
                  <a:pt x="3424596" y="607363"/>
                  <a:pt x="3448660" y="593959"/>
                  <a:pt x="3443631" y="593959"/>
                </a:cubicBezTo>
                <a:cubicBezTo>
                  <a:pt x="3450534" y="592618"/>
                  <a:pt x="3451137" y="593221"/>
                  <a:pt x="3456432" y="593758"/>
                </a:cubicBezTo>
                <a:close/>
                <a:moveTo>
                  <a:pt x="1850183" y="581225"/>
                </a:moveTo>
                <a:cubicBezTo>
                  <a:pt x="1850988" y="581828"/>
                  <a:pt x="1851658" y="582565"/>
                  <a:pt x="1852195" y="583370"/>
                </a:cubicBezTo>
                <a:cubicBezTo>
                  <a:pt x="1849983" y="589066"/>
                  <a:pt x="1845827" y="586989"/>
                  <a:pt x="1842409" y="590675"/>
                </a:cubicBezTo>
                <a:cubicBezTo>
                  <a:pt x="1838992" y="590675"/>
                  <a:pt x="1846967" y="581828"/>
                  <a:pt x="1850183" y="581225"/>
                </a:cubicBezTo>
                <a:close/>
                <a:moveTo>
                  <a:pt x="3947321" y="580341"/>
                </a:moveTo>
                <a:lnTo>
                  <a:pt x="3947133" y="580622"/>
                </a:lnTo>
                <a:lnTo>
                  <a:pt x="3947466" y="580574"/>
                </a:lnTo>
                <a:lnTo>
                  <a:pt x="3947334" y="580354"/>
                </a:lnTo>
                <a:close/>
                <a:moveTo>
                  <a:pt x="2567336" y="580152"/>
                </a:moveTo>
                <a:cubicBezTo>
                  <a:pt x="2567269" y="580219"/>
                  <a:pt x="2567269" y="580219"/>
                  <a:pt x="2567336" y="580286"/>
                </a:cubicBezTo>
                <a:cubicBezTo>
                  <a:pt x="2567471" y="580353"/>
                  <a:pt x="2567604" y="580353"/>
                  <a:pt x="2567739" y="580353"/>
                </a:cubicBezTo>
                <a:cubicBezTo>
                  <a:pt x="2567336" y="580487"/>
                  <a:pt x="2566600" y="580622"/>
                  <a:pt x="2565393" y="580622"/>
                </a:cubicBezTo>
                <a:cubicBezTo>
                  <a:pt x="2566465" y="580555"/>
                  <a:pt x="2567001" y="580353"/>
                  <a:pt x="2567336" y="580152"/>
                </a:cubicBezTo>
                <a:close/>
                <a:moveTo>
                  <a:pt x="2101516" y="567217"/>
                </a:moveTo>
                <a:cubicBezTo>
                  <a:pt x="2108956" y="567217"/>
                  <a:pt x="2090993" y="579682"/>
                  <a:pt x="2089452" y="580621"/>
                </a:cubicBezTo>
                <a:cubicBezTo>
                  <a:pt x="2071825" y="580621"/>
                  <a:pt x="2100108" y="567686"/>
                  <a:pt x="2101516" y="567217"/>
                </a:cubicBezTo>
                <a:close/>
                <a:moveTo>
                  <a:pt x="3492156" y="558907"/>
                </a:moveTo>
                <a:cubicBezTo>
                  <a:pt x="3491013" y="573384"/>
                  <a:pt x="3487262" y="580153"/>
                  <a:pt x="3479887" y="586587"/>
                </a:cubicBezTo>
                <a:cubicBezTo>
                  <a:pt x="3479753" y="583839"/>
                  <a:pt x="3469967" y="574456"/>
                  <a:pt x="3469566" y="573920"/>
                </a:cubicBezTo>
                <a:cubicBezTo>
                  <a:pt x="3461523" y="573920"/>
                  <a:pt x="3492156" y="554551"/>
                  <a:pt x="3492156" y="558907"/>
                </a:cubicBezTo>
                <a:close/>
                <a:moveTo>
                  <a:pt x="2157952" y="553709"/>
                </a:moveTo>
                <a:cubicBezTo>
                  <a:pt x="2157935" y="554190"/>
                  <a:pt x="2157633" y="555472"/>
                  <a:pt x="2156812" y="558036"/>
                </a:cubicBezTo>
                <a:cubicBezTo>
                  <a:pt x="2155505" y="558036"/>
                  <a:pt x="2158006" y="552267"/>
                  <a:pt x="2157952" y="553709"/>
                </a:cubicBezTo>
                <a:close/>
                <a:moveTo>
                  <a:pt x="1562855" y="547982"/>
                </a:moveTo>
                <a:lnTo>
                  <a:pt x="1562787" y="548049"/>
                </a:lnTo>
                <a:lnTo>
                  <a:pt x="1562787" y="548049"/>
                </a:lnTo>
                <a:cubicBezTo>
                  <a:pt x="1562787" y="548049"/>
                  <a:pt x="1562855" y="547982"/>
                  <a:pt x="1562855" y="547982"/>
                </a:cubicBezTo>
                <a:close/>
                <a:moveTo>
                  <a:pt x="1563794" y="546843"/>
                </a:moveTo>
                <a:cubicBezTo>
                  <a:pt x="1563527" y="547245"/>
                  <a:pt x="1563392" y="547446"/>
                  <a:pt x="1563191" y="547647"/>
                </a:cubicBezTo>
                <a:lnTo>
                  <a:pt x="1563369" y="547344"/>
                </a:lnTo>
                <a:close/>
                <a:moveTo>
                  <a:pt x="2151715" y="533439"/>
                </a:moveTo>
                <a:cubicBezTo>
                  <a:pt x="2151715" y="528814"/>
                  <a:pt x="2171821" y="540811"/>
                  <a:pt x="2171821" y="540543"/>
                </a:cubicBezTo>
                <a:cubicBezTo>
                  <a:pt x="2170346" y="550194"/>
                  <a:pt x="2164247" y="543894"/>
                  <a:pt x="2161902" y="547178"/>
                </a:cubicBezTo>
                <a:cubicBezTo>
                  <a:pt x="2153457" y="547178"/>
                  <a:pt x="2150374" y="540476"/>
                  <a:pt x="2149838" y="540476"/>
                </a:cubicBezTo>
                <a:cubicBezTo>
                  <a:pt x="2150307" y="539940"/>
                  <a:pt x="2154462" y="540811"/>
                  <a:pt x="2155200" y="540476"/>
                </a:cubicBezTo>
                <a:cubicBezTo>
                  <a:pt x="2154127" y="540476"/>
                  <a:pt x="2151245" y="534578"/>
                  <a:pt x="2151715" y="533439"/>
                </a:cubicBezTo>
                <a:close/>
                <a:moveTo>
                  <a:pt x="1850548" y="514242"/>
                </a:moveTo>
                <a:cubicBezTo>
                  <a:pt x="1855161" y="507253"/>
                  <a:pt x="1866200" y="559469"/>
                  <a:pt x="1856817" y="540410"/>
                </a:cubicBezTo>
                <a:cubicBezTo>
                  <a:pt x="1858225" y="543292"/>
                  <a:pt x="1828265" y="526469"/>
                  <a:pt x="1849043" y="521242"/>
                </a:cubicBezTo>
                <a:cubicBezTo>
                  <a:pt x="1849361" y="517446"/>
                  <a:pt x="1849889" y="515240"/>
                  <a:pt x="1850548" y="514242"/>
                </a:cubicBezTo>
                <a:close/>
                <a:moveTo>
                  <a:pt x="1957352" y="512997"/>
                </a:moveTo>
                <a:cubicBezTo>
                  <a:pt x="1957352" y="513935"/>
                  <a:pt x="1973236" y="513667"/>
                  <a:pt x="1974576" y="513600"/>
                </a:cubicBezTo>
                <a:cubicBezTo>
                  <a:pt x="1974175" y="513600"/>
                  <a:pt x="1965998" y="521911"/>
                  <a:pt x="1957352" y="512997"/>
                </a:cubicBezTo>
                <a:close/>
                <a:moveTo>
                  <a:pt x="1781517" y="508088"/>
                </a:moveTo>
                <a:cubicBezTo>
                  <a:pt x="1791604" y="506278"/>
                  <a:pt x="1803333" y="506798"/>
                  <a:pt x="1809901" y="509981"/>
                </a:cubicBezTo>
                <a:cubicBezTo>
                  <a:pt x="1809901" y="529149"/>
                  <a:pt x="1773910" y="530489"/>
                  <a:pt x="1762985" y="520168"/>
                </a:cubicBezTo>
                <a:cubicBezTo>
                  <a:pt x="1762985" y="514036"/>
                  <a:pt x="1771430" y="509897"/>
                  <a:pt x="1781517" y="508088"/>
                </a:cubicBezTo>
                <a:close/>
                <a:moveTo>
                  <a:pt x="3937540" y="501653"/>
                </a:moveTo>
                <a:cubicBezTo>
                  <a:pt x="3938520" y="501636"/>
                  <a:pt x="3939727" y="502876"/>
                  <a:pt x="3941369" y="507903"/>
                </a:cubicBezTo>
                <a:cubicBezTo>
                  <a:pt x="3941369" y="509713"/>
                  <a:pt x="3936007" y="503345"/>
                  <a:pt x="3935069" y="502943"/>
                </a:cubicBezTo>
                <a:cubicBezTo>
                  <a:pt x="3935806" y="502943"/>
                  <a:pt x="3936560" y="501670"/>
                  <a:pt x="3937540" y="501653"/>
                </a:cubicBezTo>
                <a:close/>
                <a:moveTo>
                  <a:pt x="1877661" y="497783"/>
                </a:moveTo>
                <a:cubicBezTo>
                  <a:pt x="1925179" y="509645"/>
                  <a:pt x="1878264" y="505892"/>
                  <a:pt x="1877661" y="497783"/>
                </a:cubicBezTo>
                <a:close/>
                <a:moveTo>
                  <a:pt x="2083679" y="493427"/>
                </a:moveTo>
                <a:lnTo>
                  <a:pt x="2090738" y="494287"/>
                </a:lnTo>
                <a:lnTo>
                  <a:pt x="2091387" y="498789"/>
                </a:lnTo>
                <a:cubicBezTo>
                  <a:pt x="2095878" y="500397"/>
                  <a:pt x="2098960" y="499124"/>
                  <a:pt x="2103250" y="500196"/>
                </a:cubicBezTo>
                <a:cubicBezTo>
                  <a:pt x="2104657" y="500196"/>
                  <a:pt x="2099647" y="497113"/>
                  <a:pt x="2094344" y="494726"/>
                </a:cubicBezTo>
                <a:lnTo>
                  <a:pt x="2090738" y="494287"/>
                </a:lnTo>
                <a:lnTo>
                  <a:pt x="2090725" y="494198"/>
                </a:lnTo>
                <a:cubicBezTo>
                  <a:pt x="2089862" y="494030"/>
                  <a:pt x="2087935" y="494500"/>
                  <a:pt x="2083679" y="493427"/>
                </a:cubicBezTo>
                <a:close/>
                <a:moveTo>
                  <a:pt x="2024365" y="492623"/>
                </a:moveTo>
                <a:cubicBezTo>
                  <a:pt x="2024365" y="489674"/>
                  <a:pt x="2018936" y="491551"/>
                  <a:pt x="2013307" y="493293"/>
                </a:cubicBezTo>
                <a:cubicBezTo>
                  <a:pt x="2017127" y="492422"/>
                  <a:pt x="2024365" y="494566"/>
                  <a:pt x="2024365" y="493628"/>
                </a:cubicBezTo>
                <a:cubicBezTo>
                  <a:pt x="2024164" y="493695"/>
                  <a:pt x="2018333" y="493494"/>
                  <a:pt x="2024365" y="492623"/>
                </a:cubicBezTo>
                <a:close/>
                <a:moveTo>
                  <a:pt x="1912103" y="489648"/>
                </a:moveTo>
                <a:cubicBezTo>
                  <a:pt x="1914943" y="489556"/>
                  <a:pt x="1918445" y="491282"/>
                  <a:pt x="1923840" y="496711"/>
                </a:cubicBezTo>
                <a:cubicBezTo>
                  <a:pt x="1923840" y="509645"/>
                  <a:pt x="1901723" y="493494"/>
                  <a:pt x="1904337" y="493494"/>
                </a:cubicBezTo>
                <a:cubicBezTo>
                  <a:pt x="1907084" y="491651"/>
                  <a:pt x="1909263" y="489740"/>
                  <a:pt x="1912103" y="489648"/>
                </a:cubicBezTo>
                <a:close/>
                <a:moveTo>
                  <a:pt x="2427728" y="480023"/>
                </a:moveTo>
                <a:cubicBezTo>
                  <a:pt x="2428530" y="483910"/>
                  <a:pt x="2428197" y="486792"/>
                  <a:pt x="2425452" y="486792"/>
                </a:cubicBezTo>
                <a:cubicBezTo>
                  <a:pt x="2424980" y="487261"/>
                  <a:pt x="2428130" y="479755"/>
                  <a:pt x="2426521" y="480090"/>
                </a:cubicBezTo>
                <a:cubicBezTo>
                  <a:pt x="2426924" y="479956"/>
                  <a:pt x="2427325" y="480090"/>
                  <a:pt x="2427728" y="480023"/>
                </a:cubicBezTo>
                <a:close/>
                <a:moveTo>
                  <a:pt x="1892475" y="478178"/>
                </a:moveTo>
                <a:cubicBezTo>
                  <a:pt x="1897354" y="478050"/>
                  <a:pt x="1906163" y="485602"/>
                  <a:pt x="1898573" y="485652"/>
                </a:cubicBezTo>
                <a:cubicBezTo>
                  <a:pt x="1894350" y="482167"/>
                  <a:pt x="1889860" y="489673"/>
                  <a:pt x="1889659" y="481430"/>
                </a:cubicBezTo>
                <a:cubicBezTo>
                  <a:pt x="1889659" y="479118"/>
                  <a:pt x="1890849" y="478221"/>
                  <a:pt x="1892475" y="478178"/>
                </a:cubicBezTo>
                <a:close/>
                <a:moveTo>
                  <a:pt x="4025568" y="446554"/>
                </a:moveTo>
                <a:cubicBezTo>
                  <a:pt x="4027023" y="445093"/>
                  <a:pt x="4021644" y="450937"/>
                  <a:pt x="4021393" y="450937"/>
                </a:cubicBezTo>
                <a:cubicBezTo>
                  <a:pt x="4023839" y="448339"/>
                  <a:pt x="4025083" y="447041"/>
                  <a:pt x="4025568" y="446554"/>
                </a:cubicBezTo>
                <a:close/>
                <a:moveTo>
                  <a:pt x="7263827" y="440748"/>
                </a:moveTo>
                <a:cubicBezTo>
                  <a:pt x="7264698" y="441552"/>
                  <a:pt x="7264831" y="443161"/>
                  <a:pt x="7261816" y="446646"/>
                </a:cubicBezTo>
                <a:cubicBezTo>
                  <a:pt x="7260140" y="445439"/>
                  <a:pt x="7259202" y="445104"/>
                  <a:pt x="7258866" y="445640"/>
                </a:cubicBezTo>
                <a:cubicBezTo>
                  <a:pt x="7259269" y="442892"/>
                  <a:pt x="7261012" y="441351"/>
                  <a:pt x="7263827" y="440748"/>
                </a:cubicBezTo>
                <a:close/>
                <a:moveTo>
                  <a:pt x="4015026" y="440079"/>
                </a:moveTo>
                <a:lnTo>
                  <a:pt x="4007236" y="445293"/>
                </a:lnTo>
                <a:lnTo>
                  <a:pt x="4007117" y="445373"/>
                </a:lnTo>
                <a:cubicBezTo>
                  <a:pt x="4006111" y="444100"/>
                  <a:pt x="4004570" y="442290"/>
                  <a:pt x="4003230" y="441083"/>
                </a:cubicBezTo>
                <a:cubicBezTo>
                  <a:pt x="4003900" y="443228"/>
                  <a:pt x="4003900" y="446646"/>
                  <a:pt x="4002426" y="446646"/>
                </a:cubicBezTo>
                <a:cubicBezTo>
                  <a:pt x="4004302" y="448389"/>
                  <a:pt x="3994718" y="443094"/>
                  <a:pt x="3994450" y="440883"/>
                </a:cubicBezTo>
                <a:cubicBezTo>
                  <a:pt x="3988418" y="444100"/>
                  <a:pt x="3974880" y="453348"/>
                  <a:pt x="3973874" y="453348"/>
                </a:cubicBezTo>
                <a:cubicBezTo>
                  <a:pt x="3969853" y="452343"/>
                  <a:pt x="3968446" y="448054"/>
                  <a:pt x="3968915" y="446781"/>
                </a:cubicBezTo>
                <a:cubicBezTo>
                  <a:pt x="3964827" y="447652"/>
                  <a:pt x="3959331" y="453348"/>
                  <a:pt x="3962682" y="453348"/>
                </a:cubicBezTo>
                <a:cubicBezTo>
                  <a:pt x="3948004" y="459581"/>
                  <a:pt x="3946797" y="459514"/>
                  <a:pt x="3954907" y="466753"/>
                </a:cubicBezTo>
                <a:cubicBezTo>
                  <a:pt x="3955511" y="466753"/>
                  <a:pt x="3953098" y="473455"/>
                  <a:pt x="3955778" y="473455"/>
                </a:cubicBezTo>
                <a:cubicBezTo>
                  <a:pt x="3955644" y="473656"/>
                  <a:pt x="3944385" y="483240"/>
                  <a:pt x="3940498" y="489138"/>
                </a:cubicBezTo>
                <a:cubicBezTo>
                  <a:pt x="3940766" y="489004"/>
                  <a:pt x="3940967" y="488803"/>
                  <a:pt x="3941235" y="488534"/>
                </a:cubicBezTo>
                <a:cubicBezTo>
                  <a:pt x="3941235" y="489138"/>
                  <a:pt x="3940766" y="489607"/>
                  <a:pt x="3939962" y="490076"/>
                </a:cubicBezTo>
                <a:cubicBezTo>
                  <a:pt x="3938822" y="492154"/>
                  <a:pt x="3938822" y="493561"/>
                  <a:pt x="3941168" y="493561"/>
                </a:cubicBezTo>
                <a:cubicBezTo>
                  <a:pt x="3941101" y="493762"/>
                  <a:pt x="3934532" y="493628"/>
                  <a:pt x="3934532" y="492690"/>
                </a:cubicBezTo>
                <a:cubicBezTo>
                  <a:pt x="3934868" y="492154"/>
                  <a:pt x="3935270" y="491819"/>
                  <a:pt x="3935605" y="491483"/>
                </a:cubicBezTo>
                <a:cubicBezTo>
                  <a:pt x="3929708" y="492757"/>
                  <a:pt x="3921061" y="493159"/>
                  <a:pt x="3919520" y="493561"/>
                </a:cubicBezTo>
                <a:cubicBezTo>
                  <a:pt x="3920592" y="493561"/>
                  <a:pt x="3903904" y="506965"/>
                  <a:pt x="3899614" y="506965"/>
                </a:cubicBezTo>
                <a:cubicBezTo>
                  <a:pt x="3896732" y="508909"/>
                  <a:pt x="3874884" y="519900"/>
                  <a:pt x="3873543" y="520370"/>
                </a:cubicBezTo>
                <a:cubicBezTo>
                  <a:pt x="3872270" y="520370"/>
                  <a:pt x="3872437" y="521744"/>
                  <a:pt x="3873107" y="523285"/>
                </a:cubicBezTo>
                <a:lnTo>
                  <a:pt x="3875640" y="527134"/>
                </a:lnTo>
                <a:lnTo>
                  <a:pt x="3875688" y="527206"/>
                </a:lnTo>
                <a:cubicBezTo>
                  <a:pt x="3873744" y="528815"/>
                  <a:pt x="3867511" y="536254"/>
                  <a:pt x="3867511" y="535449"/>
                </a:cubicBezTo>
                <a:cubicBezTo>
                  <a:pt x="3873744" y="544564"/>
                  <a:pt x="3875889" y="533372"/>
                  <a:pt x="3866841" y="547111"/>
                </a:cubicBezTo>
                <a:cubicBezTo>
                  <a:pt x="3852901" y="547111"/>
                  <a:pt x="3894319" y="576668"/>
                  <a:pt x="3894319" y="569094"/>
                </a:cubicBezTo>
                <a:cubicBezTo>
                  <a:pt x="3894119" y="568826"/>
                  <a:pt x="3903301" y="582164"/>
                  <a:pt x="3907724" y="589469"/>
                </a:cubicBezTo>
                <a:cubicBezTo>
                  <a:pt x="3907724" y="594160"/>
                  <a:pt x="3892444" y="606358"/>
                  <a:pt x="3880915" y="608771"/>
                </a:cubicBezTo>
                <a:cubicBezTo>
                  <a:pt x="3880915" y="615540"/>
                  <a:pt x="3874213" y="614401"/>
                  <a:pt x="3874213" y="610849"/>
                </a:cubicBezTo>
                <a:cubicBezTo>
                  <a:pt x="3861412" y="613262"/>
                  <a:pt x="3862552" y="618221"/>
                  <a:pt x="3860809" y="627202"/>
                </a:cubicBezTo>
                <a:cubicBezTo>
                  <a:pt x="3860809" y="625459"/>
                  <a:pt x="3848544" y="654279"/>
                  <a:pt x="3854107" y="652804"/>
                </a:cubicBezTo>
                <a:cubicBezTo>
                  <a:pt x="3854107" y="653273"/>
                  <a:pt x="3854107" y="653809"/>
                  <a:pt x="3854107" y="654345"/>
                </a:cubicBezTo>
                <a:cubicBezTo>
                  <a:pt x="3852834" y="657026"/>
                  <a:pt x="3867511" y="626330"/>
                  <a:pt x="3867511" y="644560"/>
                </a:cubicBezTo>
                <a:cubicBezTo>
                  <a:pt x="3863825" y="650056"/>
                  <a:pt x="3859335" y="655887"/>
                  <a:pt x="3854107" y="660846"/>
                </a:cubicBezTo>
                <a:cubicBezTo>
                  <a:pt x="3854107" y="672843"/>
                  <a:pt x="3851560" y="680551"/>
                  <a:pt x="3847404" y="664868"/>
                </a:cubicBezTo>
                <a:cubicBezTo>
                  <a:pt x="3847404" y="682092"/>
                  <a:pt x="3811883" y="681154"/>
                  <a:pt x="3803640" y="681154"/>
                </a:cubicBezTo>
                <a:cubicBezTo>
                  <a:pt x="3810208" y="696837"/>
                  <a:pt x="3792045" y="697641"/>
                  <a:pt x="3772743" y="694558"/>
                </a:cubicBezTo>
                <a:cubicBezTo>
                  <a:pt x="3781590" y="694558"/>
                  <a:pt x="3760813" y="688057"/>
                  <a:pt x="3760277" y="687856"/>
                </a:cubicBezTo>
                <a:cubicBezTo>
                  <a:pt x="3760277" y="690068"/>
                  <a:pt x="3760277" y="692347"/>
                  <a:pt x="3760277" y="694558"/>
                </a:cubicBezTo>
                <a:cubicBezTo>
                  <a:pt x="3758266" y="694826"/>
                  <a:pt x="3764097" y="694893"/>
                  <a:pt x="3766174" y="694089"/>
                </a:cubicBezTo>
                <a:lnTo>
                  <a:pt x="3766160" y="694112"/>
                </a:lnTo>
                <a:lnTo>
                  <a:pt x="3763175" y="698781"/>
                </a:lnTo>
                <a:cubicBezTo>
                  <a:pt x="3762153" y="700406"/>
                  <a:pt x="3761316" y="701663"/>
                  <a:pt x="3761282" y="701260"/>
                </a:cubicBezTo>
                <a:cubicBezTo>
                  <a:pt x="3767984" y="701260"/>
                  <a:pt x="3767046" y="707962"/>
                  <a:pt x="3768319" y="707962"/>
                </a:cubicBezTo>
                <a:cubicBezTo>
                  <a:pt x="3758601" y="714330"/>
                  <a:pt x="3745934" y="718015"/>
                  <a:pt x="3733401" y="707628"/>
                </a:cubicBezTo>
                <a:cubicBezTo>
                  <a:pt x="3733401" y="709303"/>
                  <a:pt x="3729447" y="708432"/>
                  <a:pt x="3727771" y="707962"/>
                </a:cubicBezTo>
                <a:cubicBezTo>
                  <a:pt x="3727838" y="707962"/>
                  <a:pt x="3719588" y="710442"/>
                  <a:pt x="3719183" y="705415"/>
                </a:cubicBezTo>
                <a:cubicBezTo>
                  <a:pt x="3716239" y="704679"/>
                  <a:pt x="3718514" y="715871"/>
                  <a:pt x="3718984" y="716005"/>
                </a:cubicBezTo>
                <a:cubicBezTo>
                  <a:pt x="3723878" y="716005"/>
                  <a:pt x="3728709" y="716005"/>
                  <a:pt x="3733602" y="716005"/>
                </a:cubicBezTo>
                <a:cubicBezTo>
                  <a:pt x="3750425" y="716005"/>
                  <a:pt x="3739903" y="718083"/>
                  <a:pt x="3739903" y="720831"/>
                </a:cubicBezTo>
                <a:cubicBezTo>
                  <a:pt x="3740573" y="718418"/>
                  <a:pt x="3734675" y="728203"/>
                  <a:pt x="3736886" y="728203"/>
                </a:cubicBezTo>
                <a:cubicBezTo>
                  <a:pt x="3745867" y="725455"/>
                  <a:pt x="3774150" y="708096"/>
                  <a:pt x="3778507" y="708096"/>
                </a:cubicBezTo>
                <a:cubicBezTo>
                  <a:pt x="3787822" y="709705"/>
                  <a:pt x="3782326" y="708968"/>
                  <a:pt x="3787756" y="714798"/>
                </a:cubicBezTo>
                <a:cubicBezTo>
                  <a:pt x="3786683" y="711984"/>
                  <a:pt x="3787085" y="709705"/>
                  <a:pt x="3788895" y="708096"/>
                </a:cubicBezTo>
                <a:cubicBezTo>
                  <a:pt x="3792179" y="713659"/>
                  <a:pt x="3797608" y="725790"/>
                  <a:pt x="3796401" y="721500"/>
                </a:cubicBezTo>
                <a:cubicBezTo>
                  <a:pt x="3802500" y="721500"/>
                  <a:pt x="3900754" y="700791"/>
                  <a:pt x="3900754" y="710978"/>
                </a:cubicBezTo>
                <a:cubicBezTo>
                  <a:pt x="3900955" y="713458"/>
                  <a:pt x="3899414" y="714330"/>
                  <a:pt x="3897470" y="714665"/>
                </a:cubicBezTo>
                <a:cubicBezTo>
                  <a:pt x="3956516" y="711179"/>
                  <a:pt x="3924748" y="631960"/>
                  <a:pt x="3976287" y="634373"/>
                </a:cubicBezTo>
                <a:cubicBezTo>
                  <a:pt x="3976555" y="634373"/>
                  <a:pt x="3986340" y="645297"/>
                  <a:pt x="3987882" y="649654"/>
                </a:cubicBezTo>
                <a:cubicBezTo>
                  <a:pt x="3987882" y="660243"/>
                  <a:pt x="4008122" y="646705"/>
                  <a:pt x="4014691" y="646571"/>
                </a:cubicBezTo>
                <a:cubicBezTo>
                  <a:pt x="4013417" y="636585"/>
                  <a:pt x="4014691" y="627470"/>
                  <a:pt x="4014691" y="622309"/>
                </a:cubicBezTo>
                <a:cubicBezTo>
                  <a:pt x="4015495" y="621907"/>
                  <a:pt x="4007117" y="628743"/>
                  <a:pt x="4007989" y="627671"/>
                </a:cubicBezTo>
                <a:cubicBezTo>
                  <a:pt x="3999544" y="615875"/>
                  <a:pt x="3993176" y="627671"/>
                  <a:pt x="3981447" y="627671"/>
                </a:cubicBezTo>
                <a:cubicBezTo>
                  <a:pt x="3981783" y="627872"/>
                  <a:pt x="3978298" y="625526"/>
                  <a:pt x="3975215" y="627202"/>
                </a:cubicBezTo>
                <a:cubicBezTo>
                  <a:pt x="3975215" y="627470"/>
                  <a:pt x="3975215" y="627671"/>
                  <a:pt x="3975349" y="627671"/>
                </a:cubicBezTo>
                <a:cubicBezTo>
                  <a:pt x="3972467" y="630620"/>
                  <a:pt x="3973807" y="627068"/>
                  <a:pt x="3974277" y="626398"/>
                </a:cubicBezTo>
                <a:cubicBezTo>
                  <a:pt x="3973405" y="626934"/>
                  <a:pt x="3967708" y="630553"/>
                  <a:pt x="3967708" y="626398"/>
                </a:cubicBezTo>
                <a:cubicBezTo>
                  <a:pt x="3966636" y="627202"/>
                  <a:pt x="3969384" y="634373"/>
                  <a:pt x="3966703" y="634373"/>
                </a:cubicBezTo>
                <a:cubicBezTo>
                  <a:pt x="3966435" y="634172"/>
                  <a:pt x="3963151" y="634507"/>
                  <a:pt x="3963284" y="634373"/>
                </a:cubicBezTo>
                <a:cubicBezTo>
                  <a:pt x="3960604" y="634373"/>
                  <a:pt x="3960001" y="627671"/>
                  <a:pt x="3963419" y="627671"/>
                </a:cubicBezTo>
                <a:cubicBezTo>
                  <a:pt x="3963084" y="627134"/>
                  <a:pt x="3955980" y="623113"/>
                  <a:pt x="3954304" y="620232"/>
                </a:cubicBezTo>
                <a:cubicBezTo>
                  <a:pt x="3954304" y="615607"/>
                  <a:pt x="3967843" y="614803"/>
                  <a:pt x="3971663" y="614266"/>
                </a:cubicBezTo>
                <a:cubicBezTo>
                  <a:pt x="3969585" y="614266"/>
                  <a:pt x="3962749" y="607431"/>
                  <a:pt x="3961006" y="605889"/>
                </a:cubicBezTo>
                <a:cubicBezTo>
                  <a:pt x="3961006" y="603208"/>
                  <a:pt x="3990093" y="599656"/>
                  <a:pt x="3994047" y="600527"/>
                </a:cubicBezTo>
                <a:cubicBezTo>
                  <a:pt x="3990897" y="598717"/>
                  <a:pt x="3989959" y="601130"/>
                  <a:pt x="3987815" y="596707"/>
                </a:cubicBezTo>
                <a:cubicBezTo>
                  <a:pt x="3987815" y="590407"/>
                  <a:pt x="3994584" y="597445"/>
                  <a:pt x="3994584" y="600795"/>
                </a:cubicBezTo>
                <a:cubicBezTo>
                  <a:pt x="4001085" y="595434"/>
                  <a:pt x="4008793" y="593758"/>
                  <a:pt x="4015495" y="587793"/>
                </a:cubicBezTo>
                <a:cubicBezTo>
                  <a:pt x="4014691" y="589268"/>
                  <a:pt x="4014958" y="594294"/>
                  <a:pt x="4014691" y="594093"/>
                </a:cubicBezTo>
                <a:cubicBezTo>
                  <a:pt x="4024274" y="592283"/>
                  <a:pt x="4018310" y="587391"/>
                  <a:pt x="4022331" y="587391"/>
                </a:cubicBezTo>
                <a:cubicBezTo>
                  <a:pt x="4033255" y="587793"/>
                  <a:pt x="4045989" y="587592"/>
                  <a:pt x="4060063" y="587391"/>
                </a:cubicBezTo>
                <a:cubicBezTo>
                  <a:pt x="4063415" y="587391"/>
                  <a:pt x="4074005" y="594629"/>
                  <a:pt x="4085398" y="594093"/>
                </a:cubicBezTo>
                <a:cubicBezTo>
                  <a:pt x="4092100" y="593758"/>
                  <a:pt x="4085264" y="580689"/>
                  <a:pt x="4089419" y="580689"/>
                </a:cubicBezTo>
                <a:cubicBezTo>
                  <a:pt x="4090961" y="581158"/>
                  <a:pt x="4094044" y="587927"/>
                  <a:pt x="4095117" y="587391"/>
                </a:cubicBezTo>
                <a:cubicBezTo>
                  <a:pt x="4105371" y="581426"/>
                  <a:pt x="4107381" y="578544"/>
                  <a:pt x="4125008" y="581091"/>
                </a:cubicBezTo>
                <a:cubicBezTo>
                  <a:pt x="4112944" y="571574"/>
                  <a:pt x="4088213" y="568491"/>
                  <a:pt x="4081645" y="573987"/>
                </a:cubicBezTo>
                <a:cubicBezTo>
                  <a:pt x="4079903" y="572311"/>
                  <a:pt x="4079500" y="570100"/>
                  <a:pt x="4080572" y="567285"/>
                </a:cubicBezTo>
                <a:cubicBezTo>
                  <a:pt x="4073803" y="572110"/>
                  <a:pt x="4079433" y="576198"/>
                  <a:pt x="4068375" y="567351"/>
                </a:cubicBezTo>
                <a:cubicBezTo>
                  <a:pt x="4068442" y="568223"/>
                  <a:pt x="4068240" y="572713"/>
                  <a:pt x="4068308" y="573987"/>
                </a:cubicBezTo>
                <a:cubicBezTo>
                  <a:pt x="4067704" y="566547"/>
                  <a:pt x="4048670" y="580823"/>
                  <a:pt x="4044582" y="580823"/>
                </a:cubicBezTo>
                <a:cubicBezTo>
                  <a:pt x="4044180" y="580689"/>
                  <a:pt x="4039957" y="576131"/>
                  <a:pt x="4040226" y="574657"/>
                </a:cubicBezTo>
                <a:cubicBezTo>
                  <a:pt x="4031379" y="582029"/>
                  <a:pt x="4015897" y="582432"/>
                  <a:pt x="3998270" y="581024"/>
                </a:cubicBezTo>
                <a:cubicBezTo>
                  <a:pt x="3996393" y="581024"/>
                  <a:pt x="3990965" y="591279"/>
                  <a:pt x="3977561" y="581359"/>
                </a:cubicBezTo>
                <a:cubicBezTo>
                  <a:pt x="3977427" y="598114"/>
                  <a:pt x="3952360" y="582029"/>
                  <a:pt x="3968580" y="581962"/>
                </a:cubicBezTo>
                <a:lnTo>
                  <a:pt x="3955915" y="586405"/>
                </a:lnTo>
                <a:lnTo>
                  <a:pt x="3956649" y="587324"/>
                </a:lnTo>
                <a:lnTo>
                  <a:pt x="3955874" y="586419"/>
                </a:lnTo>
                <a:lnTo>
                  <a:pt x="3955778" y="586453"/>
                </a:lnTo>
                <a:lnTo>
                  <a:pt x="3955770" y="586328"/>
                </a:lnTo>
                <a:lnTo>
                  <a:pt x="3955443" y="580756"/>
                </a:lnTo>
                <a:cubicBezTo>
                  <a:pt x="3954773" y="580756"/>
                  <a:pt x="3949345" y="580957"/>
                  <a:pt x="3948071" y="581292"/>
                </a:cubicBezTo>
                <a:lnTo>
                  <a:pt x="3948027" y="581242"/>
                </a:lnTo>
                <a:lnTo>
                  <a:pt x="3947641" y="580809"/>
                </a:lnTo>
                <a:lnTo>
                  <a:pt x="3947870" y="582298"/>
                </a:lnTo>
                <a:cubicBezTo>
                  <a:pt x="3946865" y="581627"/>
                  <a:pt x="3946128" y="581158"/>
                  <a:pt x="3945458" y="580689"/>
                </a:cubicBezTo>
                <a:lnTo>
                  <a:pt x="3947240" y="580259"/>
                </a:lnTo>
                <a:lnTo>
                  <a:pt x="3941101" y="574054"/>
                </a:lnTo>
                <a:cubicBezTo>
                  <a:pt x="3943580" y="578745"/>
                  <a:pt x="3941302" y="578008"/>
                  <a:pt x="3945390" y="580823"/>
                </a:cubicBezTo>
                <a:cubicBezTo>
                  <a:pt x="3944117" y="581896"/>
                  <a:pt x="3942709" y="583906"/>
                  <a:pt x="3941637" y="585448"/>
                </a:cubicBezTo>
                <a:lnTo>
                  <a:pt x="3941619" y="585433"/>
                </a:lnTo>
                <a:lnTo>
                  <a:pt x="3934399" y="579282"/>
                </a:lnTo>
                <a:cubicBezTo>
                  <a:pt x="3934332" y="580689"/>
                  <a:pt x="3915834" y="582767"/>
                  <a:pt x="3909601" y="579147"/>
                </a:cubicBezTo>
                <a:lnTo>
                  <a:pt x="3909539" y="578963"/>
                </a:lnTo>
                <a:lnTo>
                  <a:pt x="3907590" y="573249"/>
                </a:lnTo>
                <a:cubicBezTo>
                  <a:pt x="3907590" y="560516"/>
                  <a:pt x="3930847" y="570502"/>
                  <a:pt x="3934399" y="573987"/>
                </a:cubicBezTo>
                <a:cubicBezTo>
                  <a:pt x="3934532" y="571909"/>
                  <a:pt x="3934399" y="569899"/>
                  <a:pt x="3934131" y="567821"/>
                </a:cubicBezTo>
                <a:cubicBezTo>
                  <a:pt x="3936141" y="568089"/>
                  <a:pt x="3941101" y="568156"/>
                  <a:pt x="3941101" y="568156"/>
                </a:cubicBezTo>
                <a:cubicBezTo>
                  <a:pt x="3939425" y="559510"/>
                  <a:pt x="3943379" y="559645"/>
                  <a:pt x="3947803" y="554886"/>
                </a:cubicBezTo>
                <a:cubicBezTo>
                  <a:pt x="3947803" y="545503"/>
                  <a:pt x="3947200" y="548317"/>
                  <a:pt x="3949880" y="540543"/>
                </a:cubicBezTo>
                <a:cubicBezTo>
                  <a:pt x="3950149" y="540476"/>
                  <a:pt x="3950417" y="540476"/>
                  <a:pt x="3950684" y="540476"/>
                </a:cubicBezTo>
                <a:cubicBezTo>
                  <a:pt x="3944452" y="540476"/>
                  <a:pt x="3945457" y="507904"/>
                  <a:pt x="3946396" y="506965"/>
                </a:cubicBezTo>
                <a:cubicBezTo>
                  <a:pt x="3929975" y="506965"/>
                  <a:pt x="3953633" y="500263"/>
                  <a:pt x="3953969" y="500263"/>
                </a:cubicBezTo>
                <a:cubicBezTo>
                  <a:pt x="3968446" y="494432"/>
                  <a:pt x="3992908" y="466753"/>
                  <a:pt x="4009262" y="466753"/>
                </a:cubicBezTo>
                <a:cubicBezTo>
                  <a:pt x="4008927" y="467490"/>
                  <a:pt x="4011541" y="465211"/>
                  <a:pt x="4012747" y="465412"/>
                </a:cubicBezTo>
                <a:cubicBezTo>
                  <a:pt x="4014623" y="462396"/>
                  <a:pt x="4024542" y="455225"/>
                  <a:pt x="4028229" y="453951"/>
                </a:cubicBezTo>
                <a:cubicBezTo>
                  <a:pt x="4028229" y="453951"/>
                  <a:pt x="4029770" y="448188"/>
                  <a:pt x="4029704" y="447249"/>
                </a:cubicBezTo>
                <a:cubicBezTo>
                  <a:pt x="4022465" y="445440"/>
                  <a:pt x="4015762" y="440615"/>
                  <a:pt x="4015026" y="440079"/>
                </a:cubicBezTo>
                <a:close/>
                <a:moveTo>
                  <a:pt x="1738770" y="439743"/>
                </a:moveTo>
                <a:cubicBezTo>
                  <a:pt x="1743624" y="440819"/>
                  <a:pt x="1749798" y="443261"/>
                  <a:pt x="1757824" y="446646"/>
                </a:cubicBezTo>
                <a:cubicBezTo>
                  <a:pt x="1766671" y="450332"/>
                  <a:pt x="1821293" y="480156"/>
                  <a:pt x="1822031" y="480156"/>
                </a:cubicBezTo>
                <a:cubicBezTo>
                  <a:pt x="1839658" y="480223"/>
                  <a:pt x="1839390" y="484378"/>
                  <a:pt x="1849778" y="489405"/>
                </a:cubicBezTo>
                <a:cubicBezTo>
                  <a:pt x="1847164" y="489338"/>
                  <a:pt x="1830744" y="496978"/>
                  <a:pt x="1829403" y="499458"/>
                </a:cubicBezTo>
                <a:cubicBezTo>
                  <a:pt x="1824108" y="495437"/>
                  <a:pt x="1821428" y="496174"/>
                  <a:pt x="1813988" y="493561"/>
                </a:cubicBezTo>
                <a:cubicBezTo>
                  <a:pt x="1808023" y="493561"/>
                  <a:pt x="1793480" y="486859"/>
                  <a:pt x="1796897" y="486859"/>
                </a:cubicBezTo>
                <a:cubicBezTo>
                  <a:pt x="1773038" y="473588"/>
                  <a:pt x="1782756" y="493561"/>
                  <a:pt x="1760437" y="493561"/>
                </a:cubicBezTo>
                <a:cubicBezTo>
                  <a:pt x="1760169" y="495437"/>
                  <a:pt x="1735305" y="523250"/>
                  <a:pt x="1729541" y="491751"/>
                </a:cubicBezTo>
                <a:cubicBezTo>
                  <a:pt x="1729541" y="495772"/>
                  <a:pt x="1696029" y="493091"/>
                  <a:pt x="1696029" y="492689"/>
                </a:cubicBezTo>
                <a:cubicBezTo>
                  <a:pt x="1706485" y="485853"/>
                  <a:pt x="1702798" y="482703"/>
                  <a:pt x="1718281" y="480156"/>
                </a:cubicBezTo>
                <a:cubicBezTo>
                  <a:pt x="1717410" y="478950"/>
                  <a:pt x="1716807" y="478414"/>
                  <a:pt x="1716404" y="478347"/>
                </a:cubicBezTo>
                <a:cubicBezTo>
                  <a:pt x="1721531" y="445574"/>
                  <a:pt x="1724208" y="436513"/>
                  <a:pt x="1738770" y="439743"/>
                </a:cubicBezTo>
                <a:close/>
                <a:moveTo>
                  <a:pt x="3205617" y="420207"/>
                </a:moveTo>
                <a:cubicBezTo>
                  <a:pt x="3206949" y="421162"/>
                  <a:pt x="3208742" y="423927"/>
                  <a:pt x="3210686" y="425334"/>
                </a:cubicBezTo>
                <a:cubicBezTo>
                  <a:pt x="3210686" y="427277"/>
                  <a:pt x="3197885" y="426205"/>
                  <a:pt x="3197279" y="426473"/>
                </a:cubicBezTo>
                <a:cubicBezTo>
                  <a:pt x="3206597" y="437666"/>
                  <a:pt x="3220606" y="439877"/>
                  <a:pt x="3224090" y="448791"/>
                </a:cubicBezTo>
                <a:cubicBezTo>
                  <a:pt x="3224090" y="451204"/>
                  <a:pt x="3236889" y="466686"/>
                  <a:pt x="3216517" y="466686"/>
                </a:cubicBezTo>
                <a:cubicBezTo>
                  <a:pt x="3218260" y="465480"/>
                  <a:pt x="3194534" y="480090"/>
                  <a:pt x="3198353" y="480090"/>
                </a:cubicBezTo>
                <a:cubicBezTo>
                  <a:pt x="3179855" y="479420"/>
                  <a:pt x="3183140" y="479688"/>
                  <a:pt x="3175032" y="486792"/>
                </a:cubicBezTo>
                <a:cubicBezTo>
                  <a:pt x="3174428" y="484580"/>
                  <a:pt x="3174095" y="482369"/>
                  <a:pt x="3173959" y="480090"/>
                </a:cubicBezTo>
                <a:cubicBezTo>
                  <a:pt x="3173893" y="480224"/>
                  <a:pt x="3166652" y="486792"/>
                  <a:pt x="3172487" y="486792"/>
                </a:cubicBezTo>
                <a:cubicBezTo>
                  <a:pt x="3163702" y="486792"/>
                  <a:pt x="3154783" y="486323"/>
                  <a:pt x="3146010" y="487060"/>
                </a:cubicBezTo>
                <a:cubicBezTo>
                  <a:pt x="3145805" y="504955"/>
                  <a:pt x="3093534" y="498454"/>
                  <a:pt x="3082006" y="499996"/>
                </a:cubicBezTo>
                <a:cubicBezTo>
                  <a:pt x="3084284" y="498856"/>
                  <a:pt x="3082072" y="495974"/>
                  <a:pt x="3085290" y="494030"/>
                </a:cubicBezTo>
                <a:cubicBezTo>
                  <a:pt x="3078720" y="492556"/>
                  <a:pt x="3036425" y="478884"/>
                  <a:pt x="3036425" y="487797"/>
                </a:cubicBezTo>
                <a:cubicBezTo>
                  <a:pt x="3036492" y="487664"/>
                  <a:pt x="3036694" y="480157"/>
                  <a:pt x="3036425" y="479621"/>
                </a:cubicBezTo>
                <a:cubicBezTo>
                  <a:pt x="3036425" y="486658"/>
                  <a:pt x="3055259" y="473656"/>
                  <a:pt x="3050834" y="473656"/>
                </a:cubicBezTo>
                <a:cubicBezTo>
                  <a:pt x="3051235" y="473723"/>
                  <a:pt x="3043062" y="473656"/>
                  <a:pt x="3042057" y="473656"/>
                </a:cubicBezTo>
                <a:cubicBezTo>
                  <a:pt x="3042123" y="474025"/>
                  <a:pt x="3042474" y="472433"/>
                  <a:pt x="3042767" y="470707"/>
                </a:cubicBezTo>
                <a:lnTo>
                  <a:pt x="3043088" y="467356"/>
                </a:lnTo>
                <a:lnTo>
                  <a:pt x="3043125" y="467356"/>
                </a:lnTo>
                <a:cubicBezTo>
                  <a:pt x="3040584" y="466954"/>
                  <a:pt x="3040584" y="466820"/>
                  <a:pt x="3043125" y="466954"/>
                </a:cubicBezTo>
                <a:lnTo>
                  <a:pt x="3043088" y="467356"/>
                </a:lnTo>
                <a:lnTo>
                  <a:pt x="3009218" y="466954"/>
                </a:lnTo>
                <a:cubicBezTo>
                  <a:pt x="3008207" y="466954"/>
                  <a:pt x="3011628" y="460252"/>
                  <a:pt x="3008343" y="460252"/>
                </a:cubicBezTo>
                <a:cubicBezTo>
                  <a:pt x="3024294" y="457973"/>
                  <a:pt x="3024023" y="454689"/>
                  <a:pt x="3036425" y="453549"/>
                </a:cubicBezTo>
                <a:cubicBezTo>
                  <a:pt x="3033006" y="451338"/>
                  <a:pt x="3023288" y="446446"/>
                  <a:pt x="3025906" y="446847"/>
                </a:cubicBezTo>
                <a:cubicBezTo>
                  <a:pt x="3023556" y="446847"/>
                  <a:pt x="2996215" y="446714"/>
                  <a:pt x="2996215" y="446982"/>
                </a:cubicBezTo>
                <a:cubicBezTo>
                  <a:pt x="3003990" y="441218"/>
                  <a:pt x="2999229" y="440749"/>
                  <a:pt x="3009617" y="440883"/>
                </a:cubicBezTo>
                <a:cubicBezTo>
                  <a:pt x="3009617" y="438168"/>
                  <a:pt x="3008813" y="436862"/>
                  <a:pt x="3008470" y="435948"/>
                </a:cubicBezTo>
                <a:lnTo>
                  <a:pt x="3010066" y="433405"/>
                </a:lnTo>
                <a:lnTo>
                  <a:pt x="3010554" y="435320"/>
                </a:lnTo>
                <a:cubicBezTo>
                  <a:pt x="3010419" y="434650"/>
                  <a:pt x="3010284" y="434047"/>
                  <a:pt x="3010088" y="433376"/>
                </a:cubicBezTo>
                <a:lnTo>
                  <a:pt x="3010066" y="433405"/>
                </a:lnTo>
                <a:lnTo>
                  <a:pt x="3009617" y="431634"/>
                </a:lnTo>
                <a:cubicBezTo>
                  <a:pt x="3009617" y="433578"/>
                  <a:pt x="3022418" y="428149"/>
                  <a:pt x="3025837" y="426674"/>
                </a:cubicBezTo>
                <a:cubicBezTo>
                  <a:pt x="3025569" y="426674"/>
                  <a:pt x="3069939" y="417358"/>
                  <a:pt x="3069939" y="432639"/>
                </a:cubicBezTo>
                <a:cubicBezTo>
                  <a:pt x="3067791" y="435789"/>
                  <a:pt x="3064908" y="437867"/>
                  <a:pt x="3063299" y="439945"/>
                </a:cubicBezTo>
                <a:cubicBezTo>
                  <a:pt x="3064908" y="440615"/>
                  <a:pt x="3074765" y="446714"/>
                  <a:pt x="3068262" y="446714"/>
                </a:cubicBezTo>
                <a:cubicBezTo>
                  <a:pt x="3068329" y="446647"/>
                  <a:pt x="3069468" y="446781"/>
                  <a:pt x="3069806" y="446714"/>
                </a:cubicBezTo>
                <a:cubicBezTo>
                  <a:pt x="3070877" y="445239"/>
                  <a:pt x="3083345" y="431768"/>
                  <a:pt x="3083345" y="440681"/>
                </a:cubicBezTo>
                <a:cubicBezTo>
                  <a:pt x="3083345" y="439341"/>
                  <a:pt x="3083280" y="426541"/>
                  <a:pt x="3083548" y="426541"/>
                </a:cubicBezTo>
                <a:cubicBezTo>
                  <a:pt x="3092330" y="427478"/>
                  <a:pt x="3092666" y="432304"/>
                  <a:pt x="3096483" y="433243"/>
                </a:cubicBezTo>
                <a:cubicBezTo>
                  <a:pt x="3109622" y="433243"/>
                  <a:pt x="3111430" y="422184"/>
                  <a:pt x="3123557" y="433243"/>
                </a:cubicBezTo>
                <a:cubicBezTo>
                  <a:pt x="3138636" y="427747"/>
                  <a:pt x="3132807" y="424999"/>
                  <a:pt x="3143796" y="432170"/>
                </a:cubicBezTo>
                <a:cubicBezTo>
                  <a:pt x="3146342" y="429891"/>
                  <a:pt x="3162898" y="424731"/>
                  <a:pt x="3164506" y="426004"/>
                </a:cubicBezTo>
                <a:cubicBezTo>
                  <a:pt x="3162630" y="418766"/>
                  <a:pt x="3198287" y="424060"/>
                  <a:pt x="3203316" y="425937"/>
                </a:cubicBezTo>
                <a:cubicBezTo>
                  <a:pt x="3203414" y="420106"/>
                  <a:pt x="3204285" y="419252"/>
                  <a:pt x="3205617" y="420207"/>
                </a:cubicBezTo>
                <a:close/>
                <a:moveTo>
                  <a:pt x="1261795" y="386125"/>
                </a:moveTo>
                <a:lnTo>
                  <a:pt x="1261809" y="386125"/>
                </a:lnTo>
                <a:lnTo>
                  <a:pt x="1262063" y="386327"/>
                </a:lnTo>
                <a:cubicBezTo>
                  <a:pt x="1261929" y="386260"/>
                  <a:pt x="1261862" y="386192"/>
                  <a:pt x="1261795" y="386125"/>
                </a:cubicBezTo>
                <a:close/>
                <a:moveTo>
                  <a:pt x="1261569" y="385936"/>
                </a:moveTo>
                <a:lnTo>
                  <a:pt x="1262264" y="386125"/>
                </a:lnTo>
                <a:lnTo>
                  <a:pt x="1261809" y="386125"/>
                </a:lnTo>
                <a:close/>
                <a:moveTo>
                  <a:pt x="1260455" y="385053"/>
                </a:moveTo>
                <a:lnTo>
                  <a:pt x="1261569" y="385936"/>
                </a:lnTo>
                <a:lnTo>
                  <a:pt x="1261527" y="385924"/>
                </a:lnTo>
                <a:cubicBezTo>
                  <a:pt x="1261058" y="385589"/>
                  <a:pt x="1260723" y="385321"/>
                  <a:pt x="1260455" y="385053"/>
                </a:cubicBezTo>
                <a:close/>
                <a:moveTo>
                  <a:pt x="1153300" y="384383"/>
                </a:moveTo>
                <a:cubicBezTo>
                  <a:pt x="1150686" y="383177"/>
                  <a:pt x="1169050" y="388740"/>
                  <a:pt x="1160203" y="388740"/>
                </a:cubicBezTo>
                <a:cubicBezTo>
                  <a:pt x="1154774" y="389879"/>
                  <a:pt x="1150551" y="384450"/>
                  <a:pt x="1153300" y="384383"/>
                </a:cubicBezTo>
                <a:close/>
                <a:moveTo>
                  <a:pt x="1233648" y="382507"/>
                </a:moveTo>
                <a:cubicBezTo>
                  <a:pt x="1231972" y="383713"/>
                  <a:pt x="1230230" y="384853"/>
                  <a:pt x="1228957" y="385389"/>
                </a:cubicBezTo>
                <a:cubicBezTo>
                  <a:pt x="1231235" y="385925"/>
                  <a:pt x="1233782" y="385724"/>
                  <a:pt x="1234586" y="388271"/>
                </a:cubicBezTo>
                <a:cubicBezTo>
                  <a:pt x="1237200" y="387332"/>
                  <a:pt x="1244639" y="386461"/>
                  <a:pt x="1245979" y="386260"/>
                </a:cubicBezTo>
                <a:cubicBezTo>
                  <a:pt x="1246114" y="386260"/>
                  <a:pt x="1245912" y="386260"/>
                  <a:pt x="1245578" y="386193"/>
                </a:cubicBezTo>
                <a:cubicBezTo>
                  <a:pt x="1245376" y="386193"/>
                  <a:pt x="1245175" y="386260"/>
                  <a:pt x="1244907" y="386260"/>
                </a:cubicBezTo>
                <a:cubicBezTo>
                  <a:pt x="1244438" y="386059"/>
                  <a:pt x="1244170" y="385992"/>
                  <a:pt x="1244103" y="385925"/>
                </a:cubicBezTo>
                <a:cubicBezTo>
                  <a:pt x="1241556" y="385456"/>
                  <a:pt x="1237066" y="384518"/>
                  <a:pt x="1233648" y="382507"/>
                </a:cubicBezTo>
                <a:close/>
                <a:moveTo>
                  <a:pt x="1252749" y="379290"/>
                </a:moveTo>
                <a:cubicBezTo>
                  <a:pt x="1253285" y="379290"/>
                  <a:pt x="1253486" y="379357"/>
                  <a:pt x="1253620" y="379357"/>
                </a:cubicBezTo>
                <a:lnTo>
                  <a:pt x="1253486" y="379357"/>
                </a:lnTo>
                <a:cubicBezTo>
                  <a:pt x="1253217" y="379357"/>
                  <a:pt x="1253017" y="379290"/>
                  <a:pt x="1252749" y="379290"/>
                </a:cubicBezTo>
                <a:close/>
                <a:moveTo>
                  <a:pt x="1433918" y="374196"/>
                </a:moveTo>
                <a:cubicBezTo>
                  <a:pt x="1435526" y="374196"/>
                  <a:pt x="1426144" y="385053"/>
                  <a:pt x="1433918" y="374196"/>
                </a:cubicBezTo>
                <a:close/>
                <a:moveTo>
                  <a:pt x="4625128" y="372228"/>
                </a:moveTo>
                <a:lnTo>
                  <a:pt x="4624922" y="372454"/>
                </a:lnTo>
                <a:cubicBezTo>
                  <a:pt x="4624922" y="372521"/>
                  <a:pt x="4624922" y="372521"/>
                  <a:pt x="4624922" y="372521"/>
                </a:cubicBezTo>
                <a:lnTo>
                  <a:pt x="4624964" y="372530"/>
                </a:lnTo>
                <a:close/>
                <a:moveTo>
                  <a:pt x="1873532" y="368349"/>
                </a:moveTo>
                <a:cubicBezTo>
                  <a:pt x="1875685" y="366941"/>
                  <a:pt x="1876791" y="368131"/>
                  <a:pt x="1877260" y="372856"/>
                </a:cubicBezTo>
                <a:cubicBezTo>
                  <a:pt x="1885504" y="372856"/>
                  <a:pt x="1863520" y="385054"/>
                  <a:pt x="1863520" y="379424"/>
                </a:cubicBezTo>
                <a:cubicBezTo>
                  <a:pt x="1868178" y="373761"/>
                  <a:pt x="1871379" y="369756"/>
                  <a:pt x="1873532" y="368349"/>
                </a:cubicBezTo>
                <a:close/>
                <a:moveTo>
                  <a:pt x="1399398" y="366154"/>
                </a:moveTo>
                <a:cubicBezTo>
                  <a:pt x="1406505" y="366154"/>
                  <a:pt x="1387134" y="383512"/>
                  <a:pt x="1386263" y="367025"/>
                </a:cubicBezTo>
                <a:cubicBezTo>
                  <a:pt x="1387470" y="366958"/>
                  <a:pt x="1389346" y="366422"/>
                  <a:pt x="1387402" y="366221"/>
                </a:cubicBezTo>
                <a:cubicBezTo>
                  <a:pt x="1391289" y="366422"/>
                  <a:pt x="1395980" y="366958"/>
                  <a:pt x="1399398" y="366154"/>
                </a:cubicBezTo>
                <a:close/>
                <a:moveTo>
                  <a:pt x="1386128" y="366154"/>
                </a:moveTo>
                <a:lnTo>
                  <a:pt x="1386196" y="366154"/>
                </a:lnTo>
                <a:cubicBezTo>
                  <a:pt x="1386196" y="366489"/>
                  <a:pt x="1386263" y="366757"/>
                  <a:pt x="1386263" y="367025"/>
                </a:cubicBezTo>
                <a:cubicBezTo>
                  <a:pt x="1385392" y="367092"/>
                  <a:pt x="1384855" y="366891"/>
                  <a:pt x="1386128" y="366154"/>
                </a:cubicBezTo>
                <a:close/>
                <a:moveTo>
                  <a:pt x="5094742" y="360658"/>
                </a:moveTo>
                <a:cubicBezTo>
                  <a:pt x="5095547" y="360658"/>
                  <a:pt x="5099367" y="362334"/>
                  <a:pt x="5099233" y="366757"/>
                </a:cubicBezTo>
                <a:cubicBezTo>
                  <a:pt x="5104796" y="366757"/>
                  <a:pt x="5114044" y="372454"/>
                  <a:pt x="5114044" y="371248"/>
                </a:cubicBezTo>
                <a:cubicBezTo>
                  <a:pt x="5113240" y="375336"/>
                  <a:pt x="5110426" y="375738"/>
                  <a:pt x="5110291" y="379558"/>
                </a:cubicBezTo>
                <a:cubicBezTo>
                  <a:pt x="5110091" y="378351"/>
                  <a:pt x="5115586" y="376274"/>
                  <a:pt x="5114044" y="381502"/>
                </a:cubicBezTo>
                <a:cubicBezTo>
                  <a:pt x="5112034" y="379960"/>
                  <a:pt x="5109755" y="379357"/>
                  <a:pt x="5107342" y="379625"/>
                </a:cubicBezTo>
                <a:cubicBezTo>
                  <a:pt x="5107342" y="380362"/>
                  <a:pt x="5112302" y="385724"/>
                  <a:pt x="5113240" y="389477"/>
                </a:cubicBezTo>
                <a:cubicBezTo>
                  <a:pt x="5116457" y="386126"/>
                  <a:pt x="5119742" y="382976"/>
                  <a:pt x="5122691" y="379692"/>
                </a:cubicBezTo>
                <a:cubicBezTo>
                  <a:pt x="5122556" y="377413"/>
                  <a:pt x="5122087" y="375336"/>
                  <a:pt x="5121417" y="373124"/>
                </a:cubicBezTo>
                <a:cubicBezTo>
                  <a:pt x="5120813" y="372521"/>
                  <a:pt x="5114044" y="373995"/>
                  <a:pt x="5114044" y="365751"/>
                </a:cubicBezTo>
                <a:cubicBezTo>
                  <a:pt x="5111364" y="363942"/>
                  <a:pt x="5105399" y="360658"/>
                  <a:pt x="5098094" y="360658"/>
                </a:cubicBezTo>
                <a:cubicBezTo>
                  <a:pt x="5096954" y="360658"/>
                  <a:pt x="5095882" y="360658"/>
                  <a:pt x="5094742" y="360658"/>
                </a:cubicBezTo>
                <a:close/>
                <a:moveTo>
                  <a:pt x="1629273" y="359451"/>
                </a:moveTo>
                <a:cubicBezTo>
                  <a:pt x="1631217" y="360457"/>
                  <a:pt x="1644018" y="372856"/>
                  <a:pt x="1633362" y="372856"/>
                </a:cubicBezTo>
                <a:cubicBezTo>
                  <a:pt x="1635372" y="373794"/>
                  <a:pt x="1636847" y="372253"/>
                  <a:pt x="1635707" y="375403"/>
                </a:cubicBezTo>
                <a:cubicBezTo>
                  <a:pt x="1635707" y="379893"/>
                  <a:pt x="1647571" y="361060"/>
                  <a:pt x="1642008" y="363071"/>
                </a:cubicBezTo>
                <a:cubicBezTo>
                  <a:pt x="1639394" y="362132"/>
                  <a:pt x="1636043" y="358178"/>
                  <a:pt x="1629273" y="359451"/>
                </a:cubicBezTo>
                <a:close/>
                <a:moveTo>
                  <a:pt x="1432902" y="353143"/>
                </a:moveTo>
                <a:cubicBezTo>
                  <a:pt x="1433915" y="353922"/>
                  <a:pt x="1434418" y="357239"/>
                  <a:pt x="1434585" y="362065"/>
                </a:cubicBezTo>
                <a:cubicBezTo>
                  <a:pt x="1434585" y="367828"/>
                  <a:pt x="1421181" y="365282"/>
                  <a:pt x="1421181" y="366153"/>
                </a:cubicBezTo>
                <a:cubicBezTo>
                  <a:pt x="1418970" y="358178"/>
                  <a:pt x="1422119" y="359451"/>
                  <a:pt x="1428151" y="359451"/>
                </a:cubicBezTo>
                <a:cubicBezTo>
                  <a:pt x="1430362" y="354123"/>
                  <a:pt x="1431887" y="352363"/>
                  <a:pt x="1432902" y="353143"/>
                </a:cubicBezTo>
                <a:close/>
                <a:moveTo>
                  <a:pt x="1548513" y="345712"/>
                </a:moveTo>
                <a:lnTo>
                  <a:pt x="1547846" y="345779"/>
                </a:lnTo>
                <a:lnTo>
                  <a:pt x="1547907" y="345779"/>
                </a:lnTo>
                <a:cubicBezTo>
                  <a:pt x="1547907" y="345846"/>
                  <a:pt x="1548041" y="345980"/>
                  <a:pt x="1548110" y="346114"/>
                </a:cubicBezTo>
                <a:cubicBezTo>
                  <a:pt x="1547907" y="346181"/>
                  <a:pt x="1547706" y="346047"/>
                  <a:pt x="1547977" y="346047"/>
                </a:cubicBezTo>
                <a:lnTo>
                  <a:pt x="1547843" y="345779"/>
                </a:lnTo>
                <a:lnTo>
                  <a:pt x="1547775" y="345779"/>
                </a:lnTo>
                <a:cubicBezTo>
                  <a:pt x="1542951" y="346382"/>
                  <a:pt x="1537856" y="345846"/>
                  <a:pt x="1532965" y="346047"/>
                </a:cubicBezTo>
                <a:cubicBezTo>
                  <a:pt x="1539802" y="346047"/>
                  <a:pt x="1526129" y="352749"/>
                  <a:pt x="1521705" y="352749"/>
                </a:cubicBezTo>
                <a:cubicBezTo>
                  <a:pt x="1518153" y="349867"/>
                  <a:pt x="1521370" y="358312"/>
                  <a:pt x="1521772" y="359586"/>
                </a:cubicBezTo>
                <a:cubicBezTo>
                  <a:pt x="1525391" y="360189"/>
                  <a:pt x="1531624" y="360189"/>
                  <a:pt x="1534976" y="359719"/>
                </a:cubicBezTo>
                <a:cubicBezTo>
                  <a:pt x="1535646" y="359719"/>
                  <a:pt x="1534372" y="366757"/>
                  <a:pt x="1535846" y="366757"/>
                </a:cubicBezTo>
                <a:cubicBezTo>
                  <a:pt x="1525123" y="372186"/>
                  <a:pt x="1516075" y="374062"/>
                  <a:pt x="1496035" y="374129"/>
                </a:cubicBezTo>
                <a:cubicBezTo>
                  <a:pt x="1499654" y="374129"/>
                  <a:pt x="1505820" y="374129"/>
                  <a:pt x="1507429" y="374129"/>
                </a:cubicBezTo>
                <a:cubicBezTo>
                  <a:pt x="1518689" y="374129"/>
                  <a:pt x="1510579" y="373526"/>
                  <a:pt x="1519493" y="373526"/>
                </a:cubicBezTo>
                <a:cubicBezTo>
                  <a:pt x="1521169" y="382842"/>
                  <a:pt x="1522911" y="379960"/>
                  <a:pt x="1515069" y="386327"/>
                </a:cubicBezTo>
                <a:cubicBezTo>
                  <a:pt x="1515136" y="387467"/>
                  <a:pt x="1522039" y="385054"/>
                  <a:pt x="1521772" y="389678"/>
                </a:cubicBezTo>
                <a:cubicBezTo>
                  <a:pt x="1521772" y="386997"/>
                  <a:pt x="1518689" y="390952"/>
                  <a:pt x="1516142" y="394705"/>
                </a:cubicBezTo>
                <a:cubicBezTo>
                  <a:pt x="1520632" y="398860"/>
                  <a:pt x="1529144" y="405965"/>
                  <a:pt x="1528675" y="399731"/>
                </a:cubicBezTo>
                <a:cubicBezTo>
                  <a:pt x="1527402" y="399396"/>
                  <a:pt x="1529345" y="392962"/>
                  <a:pt x="1529547" y="392962"/>
                </a:cubicBezTo>
                <a:cubicBezTo>
                  <a:pt x="1527200" y="391019"/>
                  <a:pt x="1523380" y="394705"/>
                  <a:pt x="1521705" y="390616"/>
                </a:cubicBezTo>
                <a:cubicBezTo>
                  <a:pt x="1521705" y="375536"/>
                  <a:pt x="1557829" y="383847"/>
                  <a:pt x="1561515" y="366154"/>
                </a:cubicBezTo>
                <a:cubicBezTo>
                  <a:pt x="1557025" y="366154"/>
                  <a:pt x="1541811" y="366087"/>
                  <a:pt x="1541811" y="366154"/>
                </a:cubicBezTo>
                <a:cubicBezTo>
                  <a:pt x="1542951" y="365416"/>
                  <a:pt x="1539129" y="359183"/>
                  <a:pt x="1541811" y="360054"/>
                </a:cubicBezTo>
                <a:cubicBezTo>
                  <a:pt x="1541811" y="357374"/>
                  <a:pt x="1550389" y="361060"/>
                  <a:pt x="1551529" y="359451"/>
                </a:cubicBezTo>
                <a:cubicBezTo>
                  <a:pt x="1543956" y="359451"/>
                  <a:pt x="1549518" y="355229"/>
                  <a:pt x="1553137" y="352951"/>
                </a:cubicBezTo>
                <a:cubicBezTo>
                  <a:pt x="1551327" y="351275"/>
                  <a:pt x="1548982" y="347454"/>
                  <a:pt x="1548111" y="346114"/>
                </a:cubicBezTo>
                <a:cubicBezTo>
                  <a:pt x="1548313" y="346114"/>
                  <a:pt x="1548513" y="346047"/>
                  <a:pt x="1548513" y="345712"/>
                </a:cubicBezTo>
                <a:close/>
                <a:moveTo>
                  <a:pt x="1888252" y="339756"/>
                </a:moveTo>
                <a:lnTo>
                  <a:pt x="1884564" y="346047"/>
                </a:lnTo>
                <a:cubicBezTo>
                  <a:pt x="1890797" y="352615"/>
                  <a:pt x="1886843" y="359451"/>
                  <a:pt x="1881347" y="359451"/>
                </a:cubicBezTo>
                <a:cubicBezTo>
                  <a:pt x="1883559" y="357910"/>
                  <a:pt x="1856884" y="373459"/>
                  <a:pt x="1856884" y="362065"/>
                </a:cubicBezTo>
                <a:cubicBezTo>
                  <a:pt x="1860838" y="358714"/>
                  <a:pt x="1865999" y="352749"/>
                  <a:pt x="1870959" y="352749"/>
                </a:cubicBezTo>
                <a:cubicBezTo>
                  <a:pt x="1871361" y="353353"/>
                  <a:pt x="1872836" y="353218"/>
                  <a:pt x="1874377" y="352481"/>
                </a:cubicBezTo>
                <a:cubicBezTo>
                  <a:pt x="1872500" y="351408"/>
                  <a:pt x="1870355" y="348661"/>
                  <a:pt x="1870222" y="346784"/>
                </a:cubicBezTo>
                <a:cubicBezTo>
                  <a:pt x="1870222" y="344606"/>
                  <a:pt x="1873824" y="342964"/>
                  <a:pt x="1878139" y="341758"/>
                </a:cubicBezTo>
                <a:close/>
                <a:moveTo>
                  <a:pt x="1736165" y="339345"/>
                </a:moveTo>
                <a:cubicBezTo>
                  <a:pt x="1736232" y="339546"/>
                  <a:pt x="1736299" y="339747"/>
                  <a:pt x="1736366" y="339948"/>
                </a:cubicBezTo>
                <a:cubicBezTo>
                  <a:pt x="1731273" y="340752"/>
                  <a:pt x="1724570" y="340149"/>
                  <a:pt x="1736165" y="339345"/>
                </a:cubicBezTo>
                <a:close/>
                <a:moveTo>
                  <a:pt x="1890262" y="336329"/>
                </a:moveTo>
                <a:cubicBezTo>
                  <a:pt x="1890462" y="337334"/>
                  <a:pt x="1890529" y="338272"/>
                  <a:pt x="1890328" y="339345"/>
                </a:cubicBezTo>
                <a:lnTo>
                  <a:pt x="1888252" y="339756"/>
                </a:lnTo>
                <a:close/>
                <a:moveTo>
                  <a:pt x="1748034" y="333850"/>
                </a:moveTo>
                <a:cubicBezTo>
                  <a:pt x="1735500" y="331839"/>
                  <a:pt x="1747967" y="340552"/>
                  <a:pt x="1741399" y="340552"/>
                </a:cubicBezTo>
                <a:cubicBezTo>
                  <a:pt x="1744884" y="340552"/>
                  <a:pt x="1748369" y="340552"/>
                  <a:pt x="1751855" y="340552"/>
                </a:cubicBezTo>
                <a:cubicBezTo>
                  <a:pt x="1749106" y="340350"/>
                  <a:pt x="1748101" y="339144"/>
                  <a:pt x="1748034" y="333850"/>
                </a:cubicBezTo>
                <a:close/>
                <a:moveTo>
                  <a:pt x="1423974" y="321166"/>
                </a:moveTo>
                <a:cubicBezTo>
                  <a:pt x="1426068" y="319339"/>
                  <a:pt x="1429452" y="318501"/>
                  <a:pt x="1434646" y="322321"/>
                </a:cubicBezTo>
                <a:cubicBezTo>
                  <a:pt x="1434646" y="328822"/>
                  <a:pt x="1425196" y="323729"/>
                  <a:pt x="1421042" y="325941"/>
                </a:cubicBezTo>
                <a:cubicBezTo>
                  <a:pt x="1421075" y="325807"/>
                  <a:pt x="1421879" y="322992"/>
                  <a:pt x="1423974" y="321166"/>
                </a:cubicBezTo>
                <a:close/>
                <a:moveTo>
                  <a:pt x="1109459" y="319842"/>
                </a:moveTo>
                <a:cubicBezTo>
                  <a:pt x="1109459" y="323595"/>
                  <a:pt x="1108923" y="325605"/>
                  <a:pt x="1108186" y="326544"/>
                </a:cubicBezTo>
                <a:cubicBezTo>
                  <a:pt x="1109057" y="326409"/>
                  <a:pt x="1109995" y="326343"/>
                  <a:pt x="1110867" y="326209"/>
                </a:cubicBezTo>
                <a:cubicBezTo>
                  <a:pt x="1110063" y="324265"/>
                  <a:pt x="1109660" y="319975"/>
                  <a:pt x="1109459" y="319842"/>
                </a:cubicBezTo>
                <a:close/>
                <a:moveTo>
                  <a:pt x="5238638" y="299133"/>
                </a:moveTo>
                <a:cubicBezTo>
                  <a:pt x="5233812" y="296653"/>
                  <a:pt x="5224764" y="302350"/>
                  <a:pt x="5216923" y="305835"/>
                </a:cubicBezTo>
                <a:cubicBezTo>
                  <a:pt x="5208612" y="305835"/>
                  <a:pt x="5222418" y="313475"/>
                  <a:pt x="5229791" y="312537"/>
                </a:cubicBezTo>
                <a:cubicBezTo>
                  <a:pt x="5223424" y="312537"/>
                  <a:pt x="5236694" y="300138"/>
                  <a:pt x="5238638" y="299133"/>
                </a:cubicBezTo>
                <a:close/>
                <a:moveTo>
                  <a:pt x="5116885" y="285410"/>
                </a:moveTo>
                <a:cubicBezTo>
                  <a:pt x="5116357" y="286885"/>
                  <a:pt x="5115888" y="289582"/>
                  <a:pt x="5115921" y="292430"/>
                </a:cubicBezTo>
                <a:cubicBezTo>
                  <a:pt x="5122824" y="289280"/>
                  <a:pt x="5131269" y="285728"/>
                  <a:pt x="5118200" y="285728"/>
                </a:cubicBezTo>
                <a:cubicBezTo>
                  <a:pt x="5117999" y="283684"/>
                  <a:pt x="5117413" y="283936"/>
                  <a:pt x="5116885" y="285410"/>
                </a:cubicBezTo>
                <a:close/>
                <a:moveTo>
                  <a:pt x="1840792" y="276881"/>
                </a:moveTo>
                <a:cubicBezTo>
                  <a:pt x="1838983" y="278088"/>
                  <a:pt x="1836503" y="279026"/>
                  <a:pt x="1834493" y="279026"/>
                </a:cubicBezTo>
                <a:cubicBezTo>
                  <a:pt x="1837374" y="279026"/>
                  <a:pt x="1837910" y="283450"/>
                  <a:pt x="1836704" y="285728"/>
                </a:cubicBezTo>
                <a:cubicBezTo>
                  <a:pt x="1837508" y="282913"/>
                  <a:pt x="1839250" y="279629"/>
                  <a:pt x="1840792" y="276881"/>
                </a:cubicBezTo>
                <a:close/>
                <a:moveTo>
                  <a:pt x="4598114" y="272056"/>
                </a:moveTo>
                <a:cubicBezTo>
                  <a:pt x="4598114" y="272257"/>
                  <a:pt x="4598046" y="272391"/>
                  <a:pt x="4597979" y="272526"/>
                </a:cubicBezTo>
                <a:cubicBezTo>
                  <a:pt x="4597979" y="272459"/>
                  <a:pt x="4597979" y="272391"/>
                  <a:pt x="4597979" y="272324"/>
                </a:cubicBezTo>
                <a:cubicBezTo>
                  <a:pt x="4598046" y="272190"/>
                  <a:pt x="4598046" y="272123"/>
                  <a:pt x="4598114" y="272056"/>
                </a:cubicBezTo>
                <a:close/>
                <a:moveTo>
                  <a:pt x="2996202" y="264214"/>
                </a:moveTo>
                <a:cubicBezTo>
                  <a:pt x="2996066" y="264415"/>
                  <a:pt x="2996001" y="264549"/>
                  <a:pt x="2995869" y="264683"/>
                </a:cubicBezTo>
                <a:cubicBezTo>
                  <a:pt x="2996001" y="264616"/>
                  <a:pt x="2996136" y="264750"/>
                  <a:pt x="2996202" y="265219"/>
                </a:cubicBezTo>
                <a:cubicBezTo>
                  <a:pt x="2996202" y="266694"/>
                  <a:pt x="2996337" y="265621"/>
                  <a:pt x="2994795" y="265621"/>
                </a:cubicBezTo>
                <a:cubicBezTo>
                  <a:pt x="2995130" y="266895"/>
                  <a:pt x="2996337" y="274669"/>
                  <a:pt x="2996202" y="274334"/>
                </a:cubicBezTo>
                <a:cubicBezTo>
                  <a:pt x="2995665" y="274334"/>
                  <a:pt x="3001829" y="276010"/>
                  <a:pt x="3010343" y="278355"/>
                </a:cubicBezTo>
                <a:cubicBezTo>
                  <a:pt x="3002231" y="275206"/>
                  <a:pt x="2996202" y="270380"/>
                  <a:pt x="2996202" y="264214"/>
                </a:cubicBezTo>
                <a:close/>
                <a:moveTo>
                  <a:pt x="1843205" y="261935"/>
                </a:moveTo>
                <a:cubicBezTo>
                  <a:pt x="1842535" y="263812"/>
                  <a:pt x="1840391" y="265688"/>
                  <a:pt x="1838849" y="265688"/>
                </a:cubicBezTo>
                <a:cubicBezTo>
                  <a:pt x="1841797" y="271118"/>
                  <a:pt x="1840860" y="267364"/>
                  <a:pt x="1840994" y="272391"/>
                </a:cubicBezTo>
                <a:cubicBezTo>
                  <a:pt x="1842133" y="272391"/>
                  <a:pt x="1842803" y="272592"/>
                  <a:pt x="1843205" y="272860"/>
                </a:cubicBezTo>
                <a:cubicBezTo>
                  <a:pt x="1843272" y="272726"/>
                  <a:pt x="1843406" y="272525"/>
                  <a:pt x="1843473" y="272391"/>
                </a:cubicBezTo>
                <a:cubicBezTo>
                  <a:pt x="1843473" y="265354"/>
                  <a:pt x="1879799" y="281171"/>
                  <a:pt x="1876984" y="279026"/>
                </a:cubicBezTo>
                <a:cubicBezTo>
                  <a:pt x="1879263" y="273262"/>
                  <a:pt x="1883686" y="268705"/>
                  <a:pt x="1889919" y="266694"/>
                </a:cubicBezTo>
                <a:cubicBezTo>
                  <a:pt x="1874035" y="269844"/>
                  <a:pt x="1845149" y="277551"/>
                  <a:pt x="1844144" y="262338"/>
                </a:cubicBezTo>
                <a:cubicBezTo>
                  <a:pt x="1844210" y="262338"/>
                  <a:pt x="1843808" y="262203"/>
                  <a:pt x="1843205" y="261935"/>
                </a:cubicBezTo>
                <a:close/>
                <a:moveTo>
                  <a:pt x="1493497" y="252444"/>
                </a:moveTo>
                <a:cubicBezTo>
                  <a:pt x="1490820" y="250173"/>
                  <a:pt x="1484713" y="258919"/>
                  <a:pt x="1478681" y="258919"/>
                </a:cubicBezTo>
                <a:cubicBezTo>
                  <a:pt x="1483841" y="259254"/>
                  <a:pt x="1494363" y="259187"/>
                  <a:pt x="1494900" y="259120"/>
                </a:cubicBezTo>
                <a:cubicBezTo>
                  <a:pt x="1494900" y="255183"/>
                  <a:pt x="1494389" y="253202"/>
                  <a:pt x="1493497" y="252444"/>
                </a:cubicBezTo>
                <a:close/>
                <a:moveTo>
                  <a:pt x="1494900" y="252083"/>
                </a:moveTo>
                <a:cubicBezTo>
                  <a:pt x="1494900" y="252418"/>
                  <a:pt x="1494900" y="252686"/>
                  <a:pt x="1494900" y="253021"/>
                </a:cubicBezTo>
                <a:cubicBezTo>
                  <a:pt x="1494900" y="252418"/>
                  <a:pt x="1495100" y="252217"/>
                  <a:pt x="1495301" y="252150"/>
                </a:cubicBezTo>
                <a:cubicBezTo>
                  <a:pt x="1495168" y="252150"/>
                  <a:pt x="1494966" y="252150"/>
                  <a:pt x="1494900" y="252083"/>
                </a:cubicBezTo>
                <a:close/>
                <a:moveTo>
                  <a:pt x="1495034" y="250742"/>
                </a:moveTo>
                <a:cubicBezTo>
                  <a:pt x="1494966" y="250810"/>
                  <a:pt x="1494966" y="250810"/>
                  <a:pt x="1494966" y="250877"/>
                </a:cubicBezTo>
                <a:cubicBezTo>
                  <a:pt x="1494966" y="250877"/>
                  <a:pt x="1494966" y="250944"/>
                  <a:pt x="1494966" y="250944"/>
                </a:cubicBezTo>
                <a:cubicBezTo>
                  <a:pt x="1494966" y="250877"/>
                  <a:pt x="1494966" y="250810"/>
                  <a:pt x="1495034" y="250742"/>
                </a:cubicBezTo>
                <a:close/>
                <a:moveTo>
                  <a:pt x="3006167" y="248112"/>
                </a:moveTo>
                <a:cubicBezTo>
                  <a:pt x="3004410" y="248615"/>
                  <a:pt x="3003575" y="250072"/>
                  <a:pt x="3002367" y="250072"/>
                </a:cubicBezTo>
                <a:cubicBezTo>
                  <a:pt x="3004510" y="249536"/>
                  <a:pt x="3011950" y="251547"/>
                  <a:pt x="3015503" y="251882"/>
                </a:cubicBezTo>
                <a:cubicBezTo>
                  <a:pt x="3010607" y="248062"/>
                  <a:pt x="3007928" y="247609"/>
                  <a:pt x="3006167" y="248112"/>
                </a:cubicBezTo>
                <a:close/>
                <a:moveTo>
                  <a:pt x="1272514" y="245222"/>
                </a:moveTo>
                <a:cubicBezTo>
                  <a:pt x="1275244" y="245214"/>
                  <a:pt x="1277959" y="245549"/>
                  <a:pt x="1277891" y="245582"/>
                </a:cubicBezTo>
                <a:cubicBezTo>
                  <a:pt x="1278964" y="245046"/>
                  <a:pt x="1281175" y="253290"/>
                  <a:pt x="1268107" y="252285"/>
                </a:cubicBezTo>
                <a:cubicBezTo>
                  <a:pt x="1267168" y="250609"/>
                  <a:pt x="1266833" y="248799"/>
                  <a:pt x="1267035" y="246923"/>
                </a:cubicBezTo>
                <a:cubicBezTo>
                  <a:pt x="1267035" y="245582"/>
                  <a:pt x="1269783" y="245230"/>
                  <a:pt x="1272514" y="245222"/>
                </a:cubicBezTo>
                <a:close/>
                <a:moveTo>
                  <a:pt x="5775145" y="239551"/>
                </a:moveTo>
                <a:cubicBezTo>
                  <a:pt x="5756781" y="243505"/>
                  <a:pt x="5740562" y="245516"/>
                  <a:pt x="5731916" y="245516"/>
                </a:cubicBezTo>
                <a:cubicBezTo>
                  <a:pt x="5728364" y="255636"/>
                  <a:pt x="5723471" y="251883"/>
                  <a:pt x="5715629" y="258920"/>
                </a:cubicBezTo>
                <a:cubicBezTo>
                  <a:pt x="5737144" y="258920"/>
                  <a:pt x="5756446" y="245516"/>
                  <a:pt x="5771056" y="245516"/>
                </a:cubicBezTo>
                <a:cubicBezTo>
                  <a:pt x="5776954" y="247191"/>
                  <a:pt x="5780037" y="249402"/>
                  <a:pt x="5784662" y="252218"/>
                </a:cubicBezTo>
                <a:cubicBezTo>
                  <a:pt x="5784259" y="252218"/>
                  <a:pt x="5784997" y="249671"/>
                  <a:pt x="5785332" y="247660"/>
                </a:cubicBezTo>
                <a:cubicBezTo>
                  <a:pt x="5785935" y="247325"/>
                  <a:pt x="5786672" y="246722"/>
                  <a:pt x="5787678" y="245516"/>
                </a:cubicBezTo>
                <a:cubicBezTo>
                  <a:pt x="5789889" y="246253"/>
                  <a:pt x="5776217" y="241494"/>
                  <a:pt x="5775145" y="239551"/>
                </a:cubicBezTo>
                <a:close/>
                <a:moveTo>
                  <a:pt x="6453402" y="238813"/>
                </a:moveTo>
                <a:cubicBezTo>
                  <a:pt x="6467075" y="238545"/>
                  <a:pt x="6485438" y="252217"/>
                  <a:pt x="6484500" y="252217"/>
                </a:cubicBezTo>
                <a:cubicBezTo>
                  <a:pt x="6484635" y="252954"/>
                  <a:pt x="6479138" y="253758"/>
                  <a:pt x="6487985" y="257043"/>
                </a:cubicBezTo>
                <a:cubicBezTo>
                  <a:pt x="6487985" y="265152"/>
                  <a:pt x="6407827" y="250541"/>
                  <a:pt x="6400857" y="250944"/>
                </a:cubicBezTo>
                <a:cubicBezTo>
                  <a:pt x="6400857" y="249000"/>
                  <a:pt x="6444958" y="238947"/>
                  <a:pt x="6453402" y="238813"/>
                </a:cubicBezTo>
                <a:close/>
                <a:moveTo>
                  <a:pt x="1484713" y="238813"/>
                </a:moveTo>
                <a:cubicBezTo>
                  <a:pt x="1501535" y="242499"/>
                  <a:pt x="1501333" y="238678"/>
                  <a:pt x="1495502" y="252217"/>
                </a:cubicBezTo>
                <a:cubicBezTo>
                  <a:pt x="1497983" y="252955"/>
                  <a:pt x="1506830" y="268169"/>
                  <a:pt x="1508304" y="272323"/>
                </a:cubicBezTo>
                <a:cubicBezTo>
                  <a:pt x="1513666" y="271452"/>
                  <a:pt x="1512057" y="273061"/>
                  <a:pt x="1510181" y="279026"/>
                </a:cubicBezTo>
                <a:cubicBezTo>
                  <a:pt x="1522043" y="279026"/>
                  <a:pt x="1474794" y="315284"/>
                  <a:pt x="1474794" y="296786"/>
                </a:cubicBezTo>
                <a:cubicBezTo>
                  <a:pt x="1474794" y="312671"/>
                  <a:pt x="1407035" y="285728"/>
                  <a:pt x="1405427" y="285728"/>
                </a:cubicBezTo>
                <a:cubicBezTo>
                  <a:pt x="1403616" y="284052"/>
                  <a:pt x="1377879" y="268838"/>
                  <a:pt x="1374596" y="269911"/>
                </a:cubicBezTo>
                <a:cubicBezTo>
                  <a:pt x="1387798" y="251078"/>
                  <a:pt x="1406565" y="263678"/>
                  <a:pt x="1424594" y="265621"/>
                </a:cubicBezTo>
                <a:cubicBezTo>
                  <a:pt x="1423119" y="265621"/>
                  <a:pt x="1403415" y="245515"/>
                  <a:pt x="1401137" y="245515"/>
                </a:cubicBezTo>
                <a:cubicBezTo>
                  <a:pt x="1403348" y="244040"/>
                  <a:pt x="1408375" y="246654"/>
                  <a:pt x="1410788" y="245515"/>
                </a:cubicBezTo>
                <a:cubicBezTo>
                  <a:pt x="1422249" y="245515"/>
                  <a:pt x="1478614" y="238813"/>
                  <a:pt x="1484713" y="238813"/>
                </a:cubicBezTo>
                <a:close/>
                <a:moveTo>
                  <a:pt x="1608498" y="231843"/>
                </a:moveTo>
                <a:cubicBezTo>
                  <a:pt x="1612653" y="235127"/>
                  <a:pt x="1640265" y="238478"/>
                  <a:pt x="1647437" y="236602"/>
                </a:cubicBezTo>
                <a:cubicBezTo>
                  <a:pt x="1636981" y="243907"/>
                  <a:pt x="1628604" y="250140"/>
                  <a:pt x="1618550" y="255702"/>
                </a:cubicBezTo>
                <a:cubicBezTo>
                  <a:pt x="1605951" y="262606"/>
                  <a:pt x="1570966" y="269710"/>
                  <a:pt x="1567882" y="272056"/>
                </a:cubicBezTo>
                <a:cubicBezTo>
                  <a:pt x="1583230" y="272056"/>
                  <a:pt x="1559572" y="285460"/>
                  <a:pt x="1553808" y="285460"/>
                </a:cubicBezTo>
                <a:cubicBezTo>
                  <a:pt x="1554880" y="292698"/>
                  <a:pt x="1560778" y="294240"/>
                  <a:pt x="1567882" y="292162"/>
                </a:cubicBezTo>
                <a:cubicBezTo>
                  <a:pt x="1567078" y="292162"/>
                  <a:pt x="1592345" y="313810"/>
                  <a:pt x="1599986" y="318971"/>
                </a:cubicBezTo>
                <a:lnTo>
                  <a:pt x="1599937" y="319251"/>
                </a:lnTo>
                <a:lnTo>
                  <a:pt x="1599425" y="322146"/>
                </a:lnTo>
                <a:cubicBezTo>
                  <a:pt x="1599936" y="323880"/>
                  <a:pt x="1600656" y="325673"/>
                  <a:pt x="1600120" y="325673"/>
                </a:cubicBezTo>
                <a:cubicBezTo>
                  <a:pt x="1603336" y="326611"/>
                  <a:pt x="1607828" y="325003"/>
                  <a:pt x="1610240" y="325673"/>
                </a:cubicBezTo>
                <a:cubicBezTo>
                  <a:pt x="1610508" y="325673"/>
                  <a:pt x="1606353" y="332375"/>
                  <a:pt x="1611111" y="332375"/>
                </a:cubicBezTo>
                <a:cubicBezTo>
                  <a:pt x="1604946" y="335726"/>
                  <a:pt x="1600992" y="339077"/>
                  <a:pt x="1593686" y="339077"/>
                </a:cubicBezTo>
                <a:cubicBezTo>
                  <a:pt x="1596769" y="343433"/>
                  <a:pt x="1600923" y="345779"/>
                  <a:pt x="1607895" y="345779"/>
                </a:cubicBezTo>
                <a:cubicBezTo>
                  <a:pt x="1607292" y="343634"/>
                  <a:pt x="1602398" y="338474"/>
                  <a:pt x="1602265" y="338340"/>
                </a:cubicBezTo>
                <a:cubicBezTo>
                  <a:pt x="1602265" y="337535"/>
                  <a:pt x="1615870" y="341490"/>
                  <a:pt x="1615668" y="341423"/>
                </a:cubicBezTo>
                <a:cubicBezTo>
                  <a:pt x="1615668" y="338541"/>
                  <a:pt x="1642410" y="352481"/>
                  <a:pt x="1638523" y="352481"/>
                </a:cubicBezTo>
                <a:cubicBezTo>
                  <a:pt x="1643683" y="355095"/>
                  <a:pt x="1641069" y="356234"/>
                  <a:pt x="1640735" y="359183"/>
                </a:cubicBezTo>
                <a:cubicBezTo>
                  <a:pt x="1653335" y="350806"/>
                  <a:pt x="1662450" y="352280"/>
                  <a:pt x="1674715" y="359183"/>
                </a:cubicBezTo>
                <a:cubicBezTo>
                  <a:pt x="1702526" y="374732"/>
                  <a:pt x="1675988" y="369907"/>
                  <a:pt x="1675988" y="383311"/>
                </a:cubicBezTo>
                <a:cubicBezTo>
                  <a:pt x="1681079" y="388740"/>
                  <a:pt x="1687849" y="394973"/>
                  <a:pt x="1696092" y="402479"/>
                </a:cubicBezTo>
                <a:cubicBezTo>
                  <a:pt x="1696092" y="398391"/>
                  <a:pt x="1708826" y="399329"/>
                  <a:pt x="1712177" y="399329"/>
                </a:cubicBezTo>
                <a:cubicBezTo>
                  <a:pt x="1711574" y="397788"/>
                  <a:pt x="1710300" y="393766"/>
                  <a:pt x="1710435" y="392627"/>
                </a:cubicBezTo>
                <a:cubicBezTo>
                  <a:pt x="1701990" y="392627"/>
                  <a:pt x="1701990" y="381904"/>
                  <a:pt x="1702794" y="379088"/>
                </a:cubicBezTo>
                <a:cubicBezTo>
                  <a:pt x="1702794" y="380999"/>
                  <a:pt x="1705056" y="379859"/>
                  <a:pt x="1707469" y="378025"/>
                </a:cubicBezTo>
                <a:lnTo>
                  <a:pt x="1712922" y="372908"/>
                </a:lnTo>
                <a:lnTo>
                  <a:pt x="1713049" y="372789"/>
                </a:lnTo>
                <a:cubicBezTo>
                  <a:pt x="1713518" y="374330"/>
                  <a:pt x="1716199" y="383177"/>
                  <a:pt x="1716199" y="378084"/>
                </a:cubicBezTo>
                <a:cubicBezTo>
                  <a:pt x="1717070" y="379290"/>
                  <a:pt x="1715730" y="383579"/>
                  <a:pt x="1716199" y="385254"/>
                </a:cubicBezTo>
                <a:cubicBezTo>
                  <a:pt x="1718544" y="385389"/>
                  <a:pt x="1720756" y="384986"/>
                  <a:pt x="1722900" y="384115"/>
                </a:cubicBezTo>
                <a:cubicBezTo>
                  <a:pt x="1725113" y="374196"/>
                  <a:pt x="1729201" y="371650"/>
                  <a:pt x="1743007" y="365819"/>
                </a:cubicBezTo>
                <a:cubicBezTo>
                  <a:pt x="1738182" y="354693"/>
                  <a:pt x="1740594" y="352481"/>
                  <a:pt x="1736506" y="339613"/>
                </a:cubicBezTo>
                <a:cubicBezTo>
                  <a:pt x="1737512" y="339479"/>
                  <a:pt x="1738383" y="339278"/>
                  <a:pt x="1739120" y="339010"/>
                </a:cubicBezTo>
                <a:cubicBezTo>
                  <a:pt x="1722968" y="339010"/>
                  <a:pt x="1699309" y="338005"/>
                  <a:pt x="1702057" y="332308"/>
                </a:cubicBezTo>
                <a:cubicBezTo>
                  <a:pt x="1667141" y="332308"/>
                  <a:pt x="1652531" y="313676"/>
                  <a:pt x="1658361" y="306572"/>
                </a:cubicBezTo>
                <a:cubicBezTo>
                  <a:pt x="1652799" y="305901"/>
                  <a:pt x="1647169" y="305432"/>
                  <a:pt x="1642209" y="305499"/>
                </a:cubicBezTo>
                <a:cubicBezTo>
                  <a:pt x="1649849" y="305499"/>
                  <a:pt x="1639528" y="289079"/>
                  <a:pt x="1636579" y="288409"/>
                </a:cubicBezTo>
                <a:cubicBezTo>
                  <a:pt x="1639193" y="284722"/>
                  <a:pt x="1646566" y="271989"/>
                  <a:pt x="1644823" y="271989"/>
                </a:cubicBezTo>
                <a:cubicBezTo>
                  <a:pt x="1668884" y="251681"/>
                  <a:pt x="1687044" y="238478"/>
                  <a:pt x="1749307" y="238478"/>
                </a:cubicBezTo>
                <a:cubicBezTo>
                  <a:pt x="1746492" y="238478"/>
                  <a:pt x="1720287" y="262405"/>
                  <a:pt x="1718411" y="265287"/>
                </a:cubicBezTo>
                <a:cubicBezTo>
                  <a:pt x="1724844" y="265287"/>
                  <a:pt x="1813246" y="218237"/>
                  <a:pt x="1823299" y="251882"/>
                </a:cubicBezTo>
                <a:cubicBezTo>
                  <a:pt x="1822831" y="252485"/>
                  <a:pt x="1829331" y="251413"/>
                  <a:pt x="1829800" y="251882"/>
                </a:cubicBezTo>
                <a:cubicBezTo>
                  <a:pt x="1833621" y="226280"/>
                  <a:pt x="1917331" y="253491"/>
                  <a:pt x="1930735" y="258585"/>
                </a:cubicBezTo>
                <a:lnTo>
                  <a:pt x="1930735" y="265287"/>
                </a:lnTo>
                <a:cubicBezTo>
                  <a:pt x="1930735" y="266627"/>
                  <a:pt x="1922760" y="264817"/>
                  <a:pt x="1919677" y="265287"/>
                </a:cubicBezTo>
                <a:cubicBezTo>
                  <a:pt x="1920615" y="267364"/>
                  <a:pt x="1921218" y="269576"/>
                  <a:pt x="1920615" y="271989"/>
                </a:cubicBezTo>
                <a:cubicBezTo>
                  <a:pt x="1952115" y="269241"/>
                  <a:pt x="1963643" y="285996"/>
                  <a:pt x="1982745" y="292899"/>
                </a:cubicBezTo>
                <a:cubicBezTo>
                  <a:pt x="1983013" y="291693"/>
                  <a:pt x="1984018" y="289012"/>
                  <a:pt x="1984219" y="293436"/>
                </a:cubicBezTo>
                <a:cubicBezTo>
                  <a:pt x="1984286" y="294039"/>
                  <a:pt x="1984286" y="294642"/>
                  <a:pt x="1984286" y="295513"/>
                </a:cubicBezTo>
                <a:cubicBezTo>
                  <a:pt x="2003723" y="285393"/>
                  <a:pt x="2032073" y="305499"/>
                  <a:pt x="2036899" y="305499"/>
                </a:cubicBezTo>
                <a:cubicBezTo>
                  <a:pt x="2037702" y="306102"/>
                  <a:pt x="2064712" y="317094"/>
                  <a:pt x="2064712" y="314882"/>
                </a:cubicBezTo>
                <a:cubicBezTo>
                  <a:pt x="2064712" y="313206"/>
                  <a:pt x="2081870" y="317765"/>
                  <a:pt x="2092124" y="318904"/>
                </a:cubicBezTo>
                <a:cubicBezTo>
                  <a:pt x="2093867" y="318904"/>
                  <a:pt x="2085422" y="331637"/>
                  <a:pt x="2084818" y="332308"/>
                </a:cubicBezTo>
                <a:cubicBezTo>
                  <a:pt x="2095274" y="322121"/>
                  <a:pt x="2123088" y="328957"/>
                  <a:pt x="2110957" y="345712"/>
                </a:cubicBezTo>
                <a:cubicBezTo>
                  <a:pt x="2116654" y="345712"/>
                  <a:pt x="2121546" y="345846"/>
                  <a:pt x="2125836" y="352414"/>
                </a:cubicBezTo>
                <a:cubicBezTo>
                  <a:pt x="2123558" y="352414"/>
                  <a:pt x="2101038" y="364612"/>
                  <a:pt x="2098223" y="365819"/>
                </a:cubicBezTo>
                <a:cubicBezTo>
                  <a:pt x="2108746" y="367695"/>
                  <a:pt x="2107673" y="372118"/>
                  <a:pt x="2125836" y="372521"/>
                </a:cubicBezTo>
                <a:cubicBezTo>
                  <a:pt x="2118464" y="372521"/>
                  <a:pt x="2138436" y="387667"/>
                  <a:pt x="2138436" y="377078"/>
                </a:cubicBezTo>
                <a:cubicBezTo>
                  <a:pt x="2138637" y="377145"/>
                  <a:pt x="2138236" y="380094"/>
                  <a:pt x="2138436" y="380161"/>
                </a:cubicBezTo>
                <a:cubicBezTo>
                  <a:pt x="2137498" y="380228"/>
                  <a:pt x="2136827" y="380630"/>
                  <a:pt x="2136492" y="381434"/>
                </a:cubicBezTo>
                <a:cubicBezTo>
                  <a:pt x="2150836" y="385054"/>
                  <a:pt x="2169668" y="385858"/>
                  <a:pt x="2187161" y="392694"/>
                </a:cubicBezTo>
                <a:cubicBezTo>
                  <a:pt x="2178582" y="392694"/>
                  <a:pt x="2211222" y="406098"/>
                  <a:pt x="2203448" y="406098"/>
                </a:cubicBezTo>
                <a:cubicBezTo>
                  <a:pt x="2203381" y="406098"/>
                  <a:pt x="2206530" y="405897"/>
                  <a:pt x="2206798" y="406098"/>
                </a:cubicBezTo>
                <a:cubicBezTo>
                  <a:pt x="2217254" y="406098"/>
                  <a:pt x="2226905" y="406366"/>
                  <a:pt x="2238164" y="412867"/>
                </a:cubicBezTo>
                <a:cubicBezTo>
                  <a:pt x="2241382" y="412867"/>
                  <a:pt x="2226168" y="425199"/>
                  <a:pt x="2218929" y="426339"/>
                </a:cubicBezTo>
                <a:cubicBezTo>
                  <a:pt x="2218929" y="426271"/>
                  <a:pt x="2223085" y="431834"/>
                  <a:pt x="2224828" y="432773"/>
                </a:cubicBezTo>
                <a:cubicBezTo>
                  <a:pt x="2222079" y="435856"/>
                  <a:pt x="2214707" y="446847"/>
                  <a:pt x="2220002" y="446847"/>
                </a:cubicBezTo>
                <a:cubicBezTo>
                  <a:pt x="2208474" y="444769"/>
                  <a:pt x="2208809" y="447450"/>
                  <a:pt x="2196679" y="447450"/>
                </a:cubicBezTo>
                <a:cubicBezTo>
                  <a:pt x="2196611" y="447450"/>
                  <a:pt x="2196611" y="447450"/>
                  <a:pt x="2196544" y="447450"/>
                </a:cubicBezTo>
                <a:cubicBezTo>
                  <a:pt x="2198755" y="454152"/>
                  <a:pt x="2198152" y="459246"/>
                  <a:pt x="2198823" y="461257"/>
                </a:cubicBezTo>
                <a:cubicBezTo>
                  <a:pt x="2198823" y="461592"/>
                  <a:pt x="2173220" y="456900"/>
                  <a:pt x="2180592" y="459648"/>
                </a:cubicBezTo>
                <a:cubicBezTo>
                  <a:pt x="2175232" y="459648"/>
                  <a:pt x="2173690" y="452946"/>
                  <a:pt x="2174025" y="452946"/>
                </a:cubicBezTo>
                <a:cubicBezTo>
                  <a:pt x="2173087" y="453549"/>
                  <a:pt x="2167323" y="459782"/>
                  <a:pt x="2167390" y="459648"/>
                </a:cubicBezTo>
                <a:cubicBezTo>
                  <a:pt x="2162631" y="459648"/>
                  <a:pt x="2146412" y="437196"/>
                  <a:pt x="2145205" y="432840"/>
                </a:cubicBezTo>
                <a:cubicBezTo>
                  <a:pt x="2145071" y="435118"/>
                  <a:pt x="2144670" y="437330"/>
                  <a:pt x="2144066" y="439542"/>
                </a:cubicBezTo>
                <a:cubicBezTo>
                  <a:pt x="2135152" y="429355"/>
                  <a:pt x="2127311" y="428885"/>
                  <a:pt x="2112834" y="426138"/>
                </a:cubicBezTo>
                <a:cubicBezTo>
                  <a:pt x="2110823" y="426138"/>
                  <a:pt x="2123155" y="434850"/>
                  <a:pt x="2125166" y="435186"/>
                </a:cubicBezTo>
                <a:cubicBezTo>
                  <a:pt x="2125166" y="446110"/>
                  <a:pt x="2119268" y="438536"/>
                  <a:pt x="2118263" y="434716"/>
                </a:cubicBezTo>
                <a:cubicBezTo>
                  <a:pt x="2116386" y="440346"/>
                  <a:pt x="2111963" y="438805"/>
                  <a:pt x="2104188" y="439542"/>
                </a:cubicBezTo>
                <a:cubicBezTo>
                  <a:pt x="2115582" y="439542"/>
                  <a:pt x="2121748" y="447585"/>
                  <a:pt x="2122217" y="452946"/>
                </a:cubicBezTo>
                <a:cubicBezTo>
                  <a:pt x="2116989" y="452946"/>
                  <a:pt x="2143128" y="461324"/>
                  <a:pt x="2150165" y="461324"/>
                </a:cubicBezTo>
                <a:lnTo>
                  <a:pt x="2150271" y="461484"/>
                </a:lnTo>
                <a:lnTo>
                  <a:pt x="2150969" y="462530"/>
                </a:lnTo>
                <a:cubicBezTo>
                  <a:pt x="2152108" y="461122"/>
                  <a:pt x="2178448" y="482301"/>
                  <a:pt x="2172014" y="479755"/>
                </a:cubicBezTo>
                <a:cubicBezTo>
                  <a:pt x="2170171" y="478548"/>
                  <a:pt x="2172952" y="481162"/>
                  <a:pt x="2176446" y="483893"/>
                </a:cubicBezTo>
                <a:lnTo>
                  <a:pt x="2185123" y="488720"/>
                </a:lnTo>
                <a:lnTo>
                  <a:pt x="2185151" y="488735"/>
                </a:lnTo>
                <a:lnTo>
                  <a:pt x="2185073" y="488821"/>
                </a:lnTo>
                <a:lnTo>
                  <a:pt x="2181347" y="492907"/>
                </a:lnTo>
                <a:cubicBezTo>
                  <a:pt x="2180091" y="493393"/>
                  <a:pt x="2179119" y="493226"/>
                  <a:pt x="2179253" y="493159"/>
                </a:cubicBezTo>
                <a:cubicBezTo>
                  <a:pt x="2175298" y="493159"/>
                  <a:pt x="2179453" y="497582"/>
                  <a:pt x="2182604" y="499392"/>
                </a:cubicBezTo>
                <a:cubicBezTo>
                  <a:pt x="2172081" y="499459"/>
                  <a:pt x="2171947" y="503078"/>
                  <a:pt x="2165312" y="505558"/>
                </a:cubicBezTo>
                <a:cubicBezTo>
                  <a:pt x="2165312" y="506295"/>
                  <a:pt x="2171344" y="507434"/>
                  <a:pt x="2172014" y="509646"/>
                </a:cubicBezTo>
                <a:cubicBezTo>
                  <a:pt x="2172014" y="515745"/>
                  <a:pt x="2163301" y="512461"/>
                  <a:pt x="2163904" y="512528"/>
                </a:cubicBezTo>
                <a:cubicBezTo>
                  <a:pt x="2164708" y="513131"/>
                  <a:pt x="2166853" y="513265"/>
                  <a:pt x="2164240" y="513265"/>
                </a:cubicBezTo>
                <a:cubicBezTo>
                  <a:pt x="2168395" y="515477"/>
                  <a:pt x="2178783" y="517823"/>
                  <a:pt x="2178783" y="517756"/>
                </a:cubicBezTo>
                <a:cubicBezTo>
                  <a:pt x="2169802" y="527340"/>
                  <a:pt x="2167054" y="523519"/>
                  <a:pt x="2159615" y="519968"/>
                </a:cubicBezTo>
                <a:cubicBezTo>
                  <a:pt x="2151238" y="519968"/>
                  <a:pt x="2135688" y="513265"/>
                  <a:pt x="2132002" y="513265"/>
                </a:cubicBezTo>
                <a:cubicBezTo>
                  <a:pt x="2126305" y="513600"/>
                  <a:pt x="2125032" y="506362"/>
                  <a:pt x="2125970" y="506563"/>
                </a:cubicBezTo>
                <a:cubicBezTo>
                  <a:pt x="2121480" y="506563"/>
                  <a:pt x="2118598" y="508507"/>
                  <a:pt x="2117525" y="499861"/>
                </a:cubicBezTo>
                <a:cubicBezTo>
                  <a:pt x="2110957" y="499861"/>
                  <a:pt x="2107807" y="499124"/>
                  <a:pt x="2107807" y="493159"/>
                </a:cubicBezTo>
                <a:cubicBezTo>
                  <a:pt x="2099765" y="493159"/>
                  <a:pt x="2109617" y="500531"/>
                  <a:pt x="2104054" y="499660"/>
                </a:cubicBezTo>
                <a:cubicBezTo>
                  <a:pt x="2109416" y="503614"/>
                  <a:pt x="2145273" y="524324"/>
                  <a:pt x="2145273" y="524860"/>
                </a:cubicBezTo>
                <a:cubicBezTo>
                  <a:pt x="2145942" y="528077"/>
                  <a:pt x="2142122" y="532501"/>
                  <a:pt x="2142189" y="533305"/>
                </a:cubicBezTo>
                <a:cubicBezTo>
                  <a:pt x="2146881" y="533305"/>
                  <a:pt x="2143999" y="540007"/>
                  <a:pt x="2144937" y="540007"/>
                </a:cubicBezTo>
                <a:cubicBezTo>
                  <a:pt x="2087231" y="528881"/>
                  <a:pt x="2048761" y="519297"/>
                  <a:pt x="2011161" y="495237"/>
                </a:cubicBezTo>
                <a:cubicBezTo>
                  <a:pt x="2011161" y="494030"/>
                  <a:pt x="2011966" y="493360"/>
                  <a:pt x="2013038" y="493025"/>
                </a:cubicBezTo>
                <a:cubicBezTo>
                  <a:pt x="2004929" y="495639"/>
                  <a:pt x="1996752" y="497850"/>
                  <a:pt x="2004459" y="485116"/>
                </a:cubicBezTo>
                <a:cubicBezTo>
                  <a:pt x="1994607" y="484915"/>
                  <a:pt x="1990452" y="479554"/>
                  <a:pt x="1977650" y="478884"/>
                </a:cubicBezTo>
                <a:cubicBezTo>
                  <a:pt x="1977650" y="471444"/>
                  <a:pt x="1958214" y="471243"/>
                  <a:pt x="1944140" y="472918"/>
                </a:cubicBezTo>
                <a:cubicBezTo>
                  <a:pt x="1936566" y="473589"/>
                  <a:pt x="1924368" y="483307"/>
                  <a:pt x="1907412" y="479620"/>
                </a:cubicBezTo>
                <a:cubicBezTo>
                  <a:pt x="1905066" y="479151"/>
                  <a:pt x="1887975" y="466820"/>
                  <a:pt x="1884021" y="461726"/>
                </a:cubicBezTo>
                <a:cubicBezTo>
                  <a:pt x="1883217" y="462664"/>
                  <a:pt x="1882480" y="462463"/>
                  <a:pt x="1883820" y="457504"/>
                </a:cubicBezTo>
                <a:cubicBezTo>
                  <a:pt x="1883820" y="455560"/>
                  <a:pt x="1893270" y="452946"/>
                  <a:pt x="1900575" y="452879"/>
                </a:cubicBezTo>
                <a:cubicBezTo>
                  <a:pt x="1898967" y="452879"/>
                  <a:pt x="1952652" y="446579"/>
                  <a:pt x="1963107" y="446177"/>
                </a:cubicBezTo>
                <a:cubicBezTo>
                  <a:pt x="1968335" y="446177"/>
                  <a:pt x="1973429" y="446177"/>
                  <a:pt x="1978724" y="446177"/>
                </a:cubicBezTo>
                <a:cubicBezTo>
                  <a:pt x="1978924" y="446177"/>
                  <a:pt x="1965386" y="433912"/>
                  <a:pt x="1962839" y="432773"/>
                </a:cubicBezTo>
                <a:cubicBezTo>
                  <a:pt x="1964447" y="432773"/>
                  <a:pt x="1962303" y="427076"/>
                  <a:pt x="1962705" y="427009"/>
                </a:cubicBezTo>
                <a:cubicBezTo>
                  <a:pt x="1962973" y="423457"/>
                  <a:pt x="1997757" y="407372"/>
                  <a:pt x="2004459" y="405965"/>
                </a:cubicBezTo>
                <a:cubicBezTo>
                  <a:pt x="2011161" y="405965"/>
                  <a:pt x="2004459" y="399396"/>
                  <a:pt x="2004459" y="399262"/>
                </a:cubicBezTo>
                <a:cubicBezTo>
                  <a:pt x="2004459" y="399128"/>
                  <a:pt x="2003656" y="399865"/>
                  <a:pt x="2003052" y="401474"/>
                </a:cubicBezTo>
                <a:cubicBezTo>
                  <a:pt x="2002717" y="394571"/>
                  <a:pt x="1999836" y="392560"/>
                  <a:pt x="1999836" y="392560"/>
                </a:cubicBezTo>
                <a:cubicBezTo>
                  <a:pt x="1996216" y="392560"/>
                  <a:pt x="1992262" y="383177"/>
                  <a:pt x="1992060" y="379156"/>
                </a:cubicBezTo>
                <a:cubicBezTo>
                  <a:pt x="1992195" y="379156"/>
                  <a:pt x="1981873" y="379558"/>
                  <a:pt x="1975640" y="379156"/>
                </a:cubicBezTo>
                <a:cubicBezTo>
                  <a:pt x="1981538" y="380630"/>
                  <a:pt x="1991055" y="383311"/>
                  <a:pt x="1991055" y="384115"/>
                </a:cubicBezTo>
                <a:cubicBezTo>
                  <a:pt x="1977650" y="398927"/>
                  <a:pt x="1946084" y="393968"/>
                  <a:pt x="1964246" y="379156"/>
                </a:cubicBezTo>
                <a:cubicBezTo>
                  <a:pt x="1963443" y="369102"/>
                  <a:pt x="1957142" y="373593"/>
                  <a:pt x="1950373" y="379156"/>
                </a:cubicBezTo>
                <a:cubicBezTo>
                  <a:pt x="1954864" y="379156"/>
                  <a:pt x="1957678" y="377145"/>
                  <a:pt x="1957544" y="383110"/>
                </a:cubicBezTo>
                <a:cubicBezTo>
                  <a:pt x="1957544" y="380697"/>
                  <a:pt x="1954126" y="384316"/>
                  <a:pt x="1952183" y="386528"/>
                </a:cubicBezTo>
                <a:cubicBezTo>
                  <a:pt x="1953791" y="387735"/>
                  <a:pt x="1956472" y="392694"/>
                  <a:pt x="1957477" y="394504"/>
                </a:cubicBezTo>
                <a:cubicBezTo>
                  <a:pt x="1956807" y="401809"/>
                  <a:pt x="1908753" y="417157"/>
                  <a:pt x="1903926" y="394437"/>
                </a:cubicBezTo>
                <a:cubicBezTo>
                  <a:pt x="1899303" y="372722"/>
                  <a:pt x="1939516" y="371448"/>
                  <a:pt x="1949100" y="379223"/>
                </a:cubicBezTo>
                <a:cubicBezTo>
                  <a:pt x="1948898" y="375268"/>
                  <a:pt x="1944140" y="370309"/>
                  <a:pt x="1944140" y="372990"/>
                </a:cubicBezTo>
                <a:cubicBezTo>
                  <a:pt x="1942062" y="366824"/>
                  <a:pt x="1943269" y="366020"/>
                  <a:pt x="1946687" y="365885"/>
                </a:cubicBezTo>
                <a:cubicBezTo>
                  <a:pt x="1938979" y="365416"/>
                  <a:pt x="1917331" y="364009"/>
                  <a:pt x="1917331" y="368030"/>
                </a:cubicBezTo>
                <a:cubicBezTo>
                  <a:pt x="1916929" y="364746"/>
                  <a:pt x="1917063" y="364210"/>
                  <a:pt x="1917733" y="366154"/>
                </a:cubicBezTo>
                <a:cubicBezTo>
                  <a:pt x="1918471" y="365484"/>
                  <a:pt x="1918269" y="363473"/>
                  <a:pt x="1917934" y="361663"/>
                </a:cubicBezTo>
                <a:cubicBezTo>
                  <a:pt x="1921621" y="367159"/>
                  <a:pt x="1940655" y="353688"/>
                  <a:pt x="1937371" y="353688"/>
                </a:cubicBezTo>
                <a:cubicBezTo>
                  <a:pt x="1929864" y="353688"/>
                  <a:pt x="1917599" y="353688"/>
                  <a:pt x="1916796" y="353688"/>
                </a:cubicBezTo>
                <a:cubicBezTo>
                  <a:pt x="1901983" y="360390"/>
                  <a:pt x="1907680" y="346986"/>
                  <a:pt x="1903859" y="346986"/>
                </a:cubicBezTo>
                <a:cubicBezTo>
                  <a:pt x="1907680" y="346986"/>
                  <a:pt x="1911500" y="346986"/>
                  <a:pt x="1915321" y="346986"/>
                </a:cubicBezTo>
                <a:cubicBezTo>
                  <a:pt x="1911366" y="346986"/>
                  <a:pt x="1904799" y="343299"/>
                  <a:pt x="1904128" y="341155"/>
                </a:cubicBezTo>
                <a:cubicBezTo>
                  <a:pt x="1902587" y="342294"/>
                  <a:pt x="1900777" y="343769"/>
                  <a:pt x="1899705" y="344774"/>
                </a:cubicBezTo>
                <a:cubicBezTo>
                  <a:pt x="1899168" y="343031"/>
                  <a:pt x="1895080" y="339479"/>
                  <a:pt x="1890321" y="335793"/>
                </a:cubicBezTo>
                <a:cubicBezTo>
                  <a:pt x="1890388" y="335860"/>
                  <a:pt x="1890388" y="335994"/>
                  <a:pt x="1890388" y="336061"/>
                </a:cubicBezTo>
                <a:cubicBezTo>
                  <a:pt x="1890388" y="335927"/>
                  <a:pt x="1890321" y="335860"/>
                  <a:pt x="1890255" y="335726"/>
                </a:cubicBezTo>
                <a:cubicBezTo>
                  <a:pt x="1886836" y="333112"/>
                  <a:pt x="1883217" y="330565"/>
                  <a:pt x="1880201" y="328622"/>
                </a:cubicBezTo>
                <a:cubicBezTo>
                  <a:pt x="1883552" y="333313"/>
                  <a:pt x="1867467" y="339412"/>
                  <a:pt x="1863713" y="339680"/>
                </a:cubicBezTo>
                <a:cubicBezTo>
                  <a:pt x="1863915" y="341557"/>
                  <a:pt x="1860094" y="346918"/>
                  <a:pt x="1852052" y="345980"/>
                </a:cubicBezTo>
                <a:cubicBezTo>
                  <a:pt x="1851247" y="347119"/>
                  <a:pt x="1850711" y="351543"/>
                  <a:pt x="1850377" y="351677"/>
                </a:cubicBezTo>
                <a:cubicBezTo>
                  <a:pt x="1850377" y="347722"/>
                  <a:pt x="1803462" y="332911"/>
                  <a:pt x="1803462" y="341490"/>
                </a:cubicBezTo>
                <a:cubicBezTo>
                  <a:pt x="1805472" y="342160"/>
                  <a:pt x="1818407" y="351476"/>
                  <a:pt x="1819144" y="352548"/>
                </a:cubicBezTo>
                <a:cubicBezTo>
                  <a:pt x="1825914" y="352548"/>
                  <a:pt x="1824237" y="359250"/>
                  <a:pt x="1820216" y="359250"/>
                </a:cubicBezTo>
                <a:cubicBezTo>
                  <a:pt x="1820954" y="370309"/>
                  <a:pt x="1815391" y="377681"/>
                  <a:pt x="1808152" y="386126"/>
                </a:cubicBezTo>
                <a:cubicBezTo>
                  <a:pt x="1818340" y="386126"/>
                  <a:pt x="1829063" y="406299"/>
                  <a:pt x="1821088" y="406299"/>
                </a:cubicBezTo>
                <a:cubicBezTo>
                  <a:pt x="1817938" y="413068"/>
                  <a:pt x="1796960" y="420977"/>
                  <a:pt x="1786169" y="426540"/>
                </a:cubicBezTo>
                <a:cubicBezTo>
                  <a:pt x="1790526" y="428819"/>
                  <a:pt x="1792939" y="428617"/>
                  <a:pt x="1785633" y="433577"/>
                </a:cubicBezTo>
                <a:cubicBezTo>
                  <a:pt x="1787041" y="433577"/>
                  <a:pt x="1781143" y="427478"/>
                  <a:pt x="1783287" y="427478"/>
                </a:cubicBezTo>
                <a:cubicBezTo>
                  <a:pt x="1780607" y="427478"/>
                  <a:pt x="1777926" y="427478"/>
                  <a:pt x="1775245" y="427478"/>
                </a:cubicBezTo>
                <a:cubicBezTo>
                  <a:pt x="1777725" y="427478"/>
                  <a:pt x="1776786" y="432773"/>
                  <a:pt x="1775111" y="433577"/>
                </a:cubicBezTo>
                <a:cubicBezTo>
                  <a:pt x="1776384" y="434046"/>
                  <a:pt x="1776854" y="434314"/>
                  <a:pt x="1776585" y="435454"/>
                </a:cubicBezTo>
                <a:cubicBezTo>
                  <a:pt x="1776585" y="432840"/>
                  <a:pt x="1779199" y="431231"/>
                  <a:pt x="1783020" y="432974"/>
                </a:cubicBezTo>
                <a:cubicBezTo>
                  <a:pt x="1781210" y="432974"/>
                  <a:pt x="1781143" y="443563"/>
                  <a:pt x="1763449" y="439676"/>
                </a:cubicBezTo>
                <a:cubicBezTo>
                  <a:pt x="1762980" y="439609"/>
                  <a:pt x="1753798" y="427478"/>
                  <a:pt x="1753060" y="426271"/>
                </a:cubicBezTo>
                <a:cubicBezTo>
                  <a:pt x="1754133" y="429087"/>
                  <a:pt x="1753731" y="431365"/>
                  <a:pt x="1751922" y="432974"/>
                </a:cubicBezTo>
                <a:cubicBezTo>
                  <a:pt x="1750916" y="431834"/>
                  <a:pt x="1735500" y="419569"/>
                  <a:pt x="1736104" y="419569"/>
                </a:cubicBezTo>
                <a:cubicBezTo>
                  <a:pt x="1720891" y="422586"/>
                  <a:pt x="1732150" y="423524"/>
                  <a:pt x="1714791" y="419569"/>
                </a:cubicBezTo>
                <a:cubicBezTo>
                  <a:pt x="1716065" y="419569"/>
                  <a:pt x="1718008" y="426271"/>
                  <a:pt x="1713786" y="426271"/>
                </a:cubicBezTo>
                <a:cubicBezTo>
                  <a:pt x="1727726" y="427545"/>
                  <a:pt x="1723370" y="427880"/>
                  <a:pt x="1729669" y="432974"/>
                </a:cubicBezTo>
                <a:cubicBezTo>
                  <a:pt x="1728866" y="433577"/>
                  <a:pt x="1706950" y="445037"/>
                  <a:pt x="1703398" y="447250"/>
                </a:cubicBezTo>
                <a:cubicBezTo>
                  <a:pt x="1703263" y="446847"/>
                  <a:pt x="1702995" y="446378"/>
                  <a:pt x="1702995" y="446378"/>
                </a:cubicBezTo>
                <a:cubicBezTo>
                  <a:pt x="1702995" y="446780"/>
                  <a:pt x="1702928" y="447182"/>
                  <a:pt x="1702928" y="447585"/>
                </a:cubicBezTo>
                <a:lnTo>
                  <a:pt x="1702870" y="447744"/>
                </a:lnTo>
                <a:lnTo>
                  <a:pt x="1695230" y="468763"/>
                </a:lnTo>
                <a:cubicBezTo>
                  <a:pt x="1690128" y="475482"/>
                  <a:pt x="1682286" y="481631"/>
                  <a:pt x="1671096" y="486524"/>
                </a:cubicBezTo>
                <a:cubicBezTo>
                  <a:pt x="1653603" y="494165"/>
                  <a:pt x="1647973" y="487395"/>
                  <a:pt x="1640868" y="491349"/>
                </a:cubicBezTo>
                <a:cubicBezTo>
                  <a:pt x="1628737" y="498051"/>
                  <a:pt x="1629073" y="509847"/>
                  <a:pt x="1618483" y="513332"/>
                </a:cubicBezTo>
                <a:cubicBezTo>
                  <a:pt x="1624314" y="515209"/>
                  <a:pt x="1623510" y="517420"/>
                  <a:pt x="1618149" y="520034"/>
                </a:cubicBezTo>
                <a:cubicBezTo>
                  <a:pt x="1619086" y="520034"/>
                  <a:pt x="1613524" y="513332"/>
                  <a:pt x="1616607" y="513332"/>
                </a:cubicBezTo>
                <a:cubicBezTo>
                  <a:pt x="1614730" y="513332"/>
                  <a:pt x="1602131" y="511992"/>
                  <a:pt x="1599784" y="513064"/>
                </a:cubicBezTo>
                <a:cubicBezTo>
                  <a:pt x="1601662" y="514405"/>
                  <a:pt x="1606622" y="520034"/>
                  <a:pt x="1604342" y="520034"/>
                </a:cubicBezTo>
                <a:cubicBezTo>
                  <a:pt x="1596568" y="523788"/>
                  <a:pt x="1600523" y="524860"/>
                  <a:pt x="1588994" y="520034"/>
                </a:cubicBezTo>
                <a:cubicBezTo>
                  <a:pt x="1588860" y="519029"/>
                  <a:pt x="1589128" y="528010"/>
                  <a:pt x="1588994" y="528010"/>
                </a:cubicBezTo>
                <a:cubicBezTo>
                  <a:pt x="1583163" y="524391"/>
                  <a:pt x="1583230" y="529149"/>
                  <a:pt x="1580013" y="533439"/>
                </a:cubicBezTo>
                <a:cubicBezTo>
                  <a:pt x="1584034" y="533439"/>
                  <a:pt x="1581086" y="536924"/>
                  <a:pt x="1577600" y="540141"/>
                </a:cubicBezTo>
                <a:cubicBezTo>
                  <a:pt x="1576864" y="540141"/>
                  <a:pt x="1575791" y="533640"/>
                  <a:pt x="1575657" y="533439"/>
                </a:cubicBezTo>
                <a:cubicBezTo>
                  <a:pt x="1576997" y="541548"/>
                  <a:pt x="1573446" y="540208"/>
                  <a:pt x="1567614" y="540141"/>
                </a:cubicBezTo>
                <a:lnTo>
                  <a:pt x="1563369" y="547344"/>
                </a:lnTo>
                <a:lnTo>
                  <a:pt x="1563057" y="547714"/>
                </a:lnTo>
                <a:cubicBezTo>
                  <a:pt x="1562588" y="548050"/>
                  <a:pt x="1562252" y="547714"/>
                  <a:pt x="1562252" y="546374"/>
                </a:cubicBezTo>
                <a:lnTo>
                  <a:pt x="1562707" y="548129"/>
                </a:lnTo>
                <a:lnTo>
                  <a:pt x="1562787" y="548049"/>
                </a:lnTo>
                <a:lnTo>
                  <a:pt x="1562707" y="548129"/>
                </a:lnTo>
                <a:lnTo>
                  <a:pt x="1562722" y="548183"/>
                </a:lnTo>
                <a:cubicBezTo>
                  <a:pt x="1560376" y="551535"/>
                  <a:pt x="1562185" y="553210"/>
                  <a:pt x="1562252" y="553545"/>
                </a:cubicBezTo>
                <a:cubicBezTo>
                  <a:pt x="1562252" y="557231"/>
                  <a:pt x="1549316" y="560046"/>
                  <a:pt x="1548847" y="560247"/>
                </a:cubicBezTo>
                <a:cubicBezTo>
                  <a:pt x="1542683" y="576131"/>
                  <a:pt x="1543819" y="593288"/>
                  <a:pt x="1542147" y="600460"/>
                </a:cubicBezTo>
                <a:cubicBezTo>
                  <a:pt x="1546436" y="606894"/>
                  <a:pt x="1547910" y="605084"/>
                  <a:pt x="1548847" y="609508"/>
                </a:cubicBezTo>
                <a:cubicBezTo>
                  <a:pt x="1548847" y="605285"/>
                  <a:pt x="1573446" y="607966"/>
                  <a:pt x="1576796" y="607162"/>
                </a:cubicBezTo>
                <a:cubicBezTo>
                  <a:pt x="1579075" y="607162"/>
                  <a:pt x="1590536" y="637254"/>
                  <a:pt x="1595362" y="647375"/>
                </a:cubicBezTo>
                <a:cubicBezTo>
                  <a:pt x="1628068" y="647509"/>
                  <a:pt x="1677262" y="649854"/>
                  <a:pt x="1682956" y="667481"/>
                </a:cubicBezTo>
                <a:cubicBezTo>
                  <a:pt x="1714122" y="691408"/>
                  <a:pt x="1772497" y="677535"/>
                  <a:pt x="1799373" y="700992"/>
                </a:cubicBezTo>
                <a:cubicBezTo>
                  <a:pt x="1799440" y="694357"/>
                  <a:pt x="1798434" y="695161"/>
                  <a:pt x="1802255" y="694290"/>
                </a:cubicBezTo>
                <a:cubicBezTo>
                  <a:pt x="1804265" y="694290"/>
                  <a:pt x="1803595" y="703003"/>
                  <a:pt x="1803595" y="702467"/>
                </a:cubicBezTo>
                <a:cubicBezTo>
                  <a:pt x="1803528" y="708699"/>
                  <a:pt x="1810297" y="739261"/>
                  <a:pt x="1810297" y="743148"/>
                </a:cubicBezTo>
                <a:cubicBezTo>
                  <a:pt x="1804935" y="749113"/>
                  <a:pt x="1805673" y="749180"/>
                  <a:pt x="1803595" y="754609"/>
                </a:cubicBezTo>
                <a:cubicBezTo>
                  <a:pt x="1826852" y="721902"/>
                  <a:pt x="1852454" y="776056"/>
                  <a:pt x="1811169" y="755279"/>
                </a:cubicBezTo>
                <a:cubicBezTo>
                  <a:pt x="1815391" y="758831"/>
                  <a:pt x="1822361" y="775185"/>
                  <a:pt x="1822361" y="774715"/>
                </a:cubicBezTo>
                <a:cubicBezTo>
                  <a:pt x="1835833" y="775251"/>
                  <a:pt x="1835900" y="780278"/>
                  <a:pt x="1842803" y="788119"/>
                </a:cubicBezTo>
                <a:cubicBezTo>
                  <a:pt x="1845082" y="788119"/>
                  <a:pt x="1848232" y="790667"/>
                  <a:pt x="1850309" y="792677"/>
                </a:cubicBezTo>
                <a:cubicBezTo>
                  <a:pt x="1850377" y="788656"/>
                  <a:pt x="1853259" y="788119"/>
                  <a:pt x="1857480" y="788119"/>
                </a:cubicBezTo>
                <a:cubicBezTo>
                  <a:pt x="1859827" y="783562"/>
                  <a:pt x="1863848" y="780747"/>
                  <a:pt x="1869544" y="788119"/>
                </a:cubicBezTo>
                <a:cubicBezTo>
                  <a:pt x="1869612" y="788119"/>
                  <a:pt x="1872561" y="788186"/>
                  <a:pt x="1870550" y="788119"/>
                </a:cubicBezTo>
                <a:cubicBezTo>
                  <a:pt x="1870550" y="782288"/>
                  <a:pt x="1877252" y="774850"/>
                  <a:pt x="1877252" y="765533"/>
                </a:cubicBezTo>
                <a:cubicBezTo>
                  <a:pt x="1873767" y="765667"/>
                  <a:pt x="1867601" y="770627"/>
                  <a:pt x="1874974" y="761311"/>
                </a:cubicBezTo>
                <a:cubicBezTo>
                  <a:pt x="1873767" y="761311"/>
                  <a:pt x="1863848" y="742210"/>
                  <a:pt x="1863848" y="740132"/>
                </a:cubicBezTo>
                <a:cubicBezTo>
                  <a:pt x="1862977" y="740937"/>
                  <a:pt x="1866596" y="736915"/>
                  <a:pt x="1868941" y="734837"/>
                </a:cubicBezTo>
                <a:cubicBezTo>
                  <a:pt x="1868740" y="734771"/>
                  <a:pt x="1868540" y="734704"/>
                  <a:pt x="1868338" y="734637"/>
                </a:cubicBezTo>
                <a:cubicBezTo>
                  <a:pt x="1868606" y="734637"/>
                  <a:pt x="1868874" y="734637"/>
                  <a:pt x="1869143" y="734637"/>
                </a:cubicBezTo>
                <a:cubicBezTo>
                  <a:pt x="1869478" y="734301"/>
                  <a:pt x="1869812" y="734033"/>
                  <a:pt x="1870081" y="733899"/>
                </a:cubicBezTo>
                <a:cubicBezTo>
                  <a:pt x="1868204" y="731420"/>
                  <a:pt x="1860765" y="721098"/>
                  <a:pt x="1863580" y="721098"/>
                </a:cubicBezTo>
                <a:cubicBezTo>
                  <a:pt x="1860765" y="720428"/>
                  <a:pt x="1864451" y="727800"/>
                  <a:pt x="1861703" y="727800"/>
                </a:cubicBezTo>
                <a:cubicBezTo>
                  <a:pt x="1855940" y="718887"/>
                  <a:pt x="1851315" y="708833"/>
                  <a:pt x="1850377" y="706488"/>
                </a:cubicBezTo>
                <a:cubicBezTo>
                  <a:pt x="1850377" y="707694"/>
                  <a:pt x="1905267" y="691810"/>
                  <a:pt x="1912639" y="680885"/>
                </a:cubicBezTo>
                <a:cubicBezTo>
                  <a:pt x="1920883" y="668620"/>
                  <a:pt x="1921956" y="631826"/>
                  <a:pt x="1897962" y="627268"/>
                </a:cubicBezTo>
                <a:cubicBezTo>
                  <a:pt x="1891930" y="627268"/>
                  <a:pt x="1871354" y="600460"/>
                  <a:pt x="1877252" y="600460"/>
                </a:cubicBezTo>
                <a:cubicBezTo>
                  <a:pt x="1881743" y="603677"/>
                  <a:pt x="1877587" y="606626"/>
                  <a:pt x="1883887" y="607162"/>
                </a:cubicBezTo>
                <a:cubicBezTo>
                  <a:pt x="1884156" y="606291"/>
                  <a:pt x="1884089" y="602203"/>
                  <a:pt x="1884021" y="599924"/>
                </a:cubicBezTo>
                <a:cubicBezTo>
                  <a:pt x="1885093" y="605352"/>
                  <a:pt x="1892667" y="592484"/>
                  <a:pt x="1891193" y="593758"/>
                </a:cubicBezTo>
                <a:cubicBezTo>
                  <a:pt x="1890388" y="593758"/>
                  <a:pt x="1890053" y="588329"/>
                  <a:pt x="1892064" y="587257"/>
                </a:cubicBezTo>
                <a:cubicBezTo>
                  <a:pt x="1893136" y="587190"/>
                  <a:pt x="1895281" y="587056"/>
                  <a:pt x="1898230" y="587056"/>
                </a:cubicBezTo>
                <a:cubicBezTo>
                  <a:pt x="1896889" y="588731"/>
                  <a:pt x="1903994" y="586318"/>
                  <a:pt x="1903994" y="583101"/>
                </a:cubicBezTo>
                <a:cubicBezTo>
                  <a:pt x="1903659" y="582498"/>
                  <a:pt x="1889651" y="563196"/>
                  <a:pt x="1891997" y="560582"/>
                </a:cubicBezTo>
                <a:cubicBezTo>
                  <a:pt x="1885898" y="563129"/>
                  <a:pt x="1881876" y="563062"/>
                  <a:pt x="1876381" y="566949"/>
                </a:cubicBezTo>
                <a:cubicBezTo>
                  <a:pt x="1877855" y="566949"/>
                  <a:pt x="1876783" y="560247"/>
                  <a:pt x="1877252" y="560247"/>
                </a:cubicBezTo>
                <a:cubicBezTo>
                  <a:pt x="1883887" y="558237"/>
                  <a:pt x="1886568" y="553545"/>
                  <a:pt x="1892801" y="553545"/>
                </a:cubicBezTo>
                <a:cubicBezTo>
                  <a:pt x="1893806" y="551936"/>
                  <a:pt x="1884825" y="549524"/>
                  <a:pt x="1897292" y="549322"/>
                </a:cubicBezTo>
                <a:cubicBezTo>
                  <a:pt x="1889517" y="541816"/>
                  <a:pt x="1890991" y="550462"/>
                  <a:pt x="1894678" y="540141"/>
                </a:cubicBezTo>
                <a:cubicBezTo>
                  <a:pt x="1889048" y="540141"/>
                  <a:pt x="1875577" y="520034"/>
                  <a:pt x="1891193" y="520034"/>
                </a:cubicBezTo>
                <a:cubicBezTo>
                  <a:pt x="1887775" y="501871"/>
                  <a:pt x="1956070" y="524391"/>
                  <a:pt x="1956070" y="526736"/>
                </a:cubicBezTo>
                <a:cubicBezTo>
                  <a:pt x="1958147" y="521710"/>
                  <a:pt x="1963711" y="514136"/>
                  <a:pt x="1963844" y="526736"/>
                </a:cubicBezTo>
                <a:cubicBezTo>
                  <a:pt x="1971619" y="519565"/>
                  <a:pt x="2016926" y="523318"/>
                  <a:pt x="2017797" y="534846"/>
                </a:cubicBezTo>
                <a:cubicBezTo>
                  <a:pt x="2018668" y="535583"/>
                  <a:pt x="2021282" y="538130"/>
                  <a:pt x="2024834" y="540141"/>
                </a:cubicBezTo>
                <a:cubicBezTo>
                  <a:pt x="2024767" y="540141"/>
                  <a:pt x="2024767" y="540141"/>
                  <a:pt x="2024700" y="540141"/>
                </a:cubicBezTo>
                <a:cubicBezTo>
                  <a:pt x="2024700" y="540141"/>
                  <a:pt x="2024633" y="540141"/>
                  <a:pt x="2024633" y="540141"/>
                </a:cubicBezTo>
                <a:cubicBezTo>
                  <a:pt x="2024633" y="540141"/>
                  <a:pt x="2024299" y="540275"/>
                  <a:pt x="2024767" y="540342"/>
                </a:cubicBezTo>
                <a:cubicBezTo>
                  <a:pt x="2025839" y="560314"/>
                  <a:pt x="2071549" y="552138"/>
                  <a:pt x="2071549" y="553545"/>
                </a:cubicBezTo>
                <a:cubicBezTo>
                  <a:pt x="2071146" y="554148"/>
                  <a:pt x="2064846" y="571842"/>
                  <a:pt x="2064846" y="564738"/>
                </a:cubicBezTo>
                <a:cubicBezTo>
                  <a:pt x="2064980" y="568893"/>
                  <a:pt x="2065919" y="576399"/>
                  <a:pt x="2064511" y="580354"/>
                </a:cubicBezTo>
                <a:cubicBezTo>
                  <a:pt x="2061495" y="580354"/>
                  <a:pt x="2068801" y="588061"/>
                  <a:pt x="2070945" y="587927"/>
                </a:cubicBezTo>
                <a:cubicBezTo>
                  <a:pt x="2069605" y="589736"/>
                  <a:pt x="2067997" y="591546"/>
                  <a:pt x="2066455" y="593087"/>
                </a:cubicBezTo>
                <a:cubicBezTo>
                  <a:pt x="2068398" y="593758"/>
                  <a:pt x="2070677" y="593758"/>
                  <a:pt x="2073291" y="593825"/>
                </a:cubicBezTo>
                <a:cubicBezTo>
                  <a:pt x="2063573" y="593825"/>
                  <a:pt x="2082339" y="600527"/>
                  <a:pt x="2077580" y="600527"/>
                </a:cubicBezTo>
                <a:cubicBezTo>
                  <a:pt x="2088639" y="608569"/>
                  <a:pt x="2097017" y="612993"/>
                  <a:pt x="2104322" y="613931"/>
                </a:cubicBezTo>
                <a:cubicBezTo>
                  <a:pt x="2109282" y="613931"/>
                  <a:pt x="2120877" y="607229"/>
                  <a:pt x="2127646" y="607229"/>
                </a:cubicBezTo>
                <a:cubicBezTo>
                  <a:pt x="2128986" y="607497"/>
                  <a:pt x="2142927" y="603342"/>
                  <a:pt x="2145205" y="602538"/>
                </a:cubicBezTo>
                <a:cubicBezTo>
                  <a:pt x="2145205" y="600326"/>
                  <a:pt x="2145273" y="593892"/>
                  <a:pt x="2145205" y="594361"/>
                </a:cubicBezTo>
                <a:cubicBezTo>
                  <a:pt x="2145205" y="591412"/>
                  <a:pt x="2155594" y="573718"/>
                  <a:pt x="2160419" y="573718"/>
                </a:cubicBezTo>
                <a:cubicBezTo>
                  <a:pt x="2170741" y="563799"/>
                  <a:pt x="2181934" y="576399"/>
                  <a:pt x="2182872" y="587122"/>
                </a:cubicBezTo>
                <a:cubicBezTo>
                  <a:pt x="2191383" y="587122"/>
                  <a:pt x="2204252" y="606961"/>
                  <a:pt x="2212227" y="613931"/>
                </a:cubicBezTo>
                <a:cubicBezTo>
                  <a:pt x="2213836" y="620165"/>
                  <a:pt x="2212830" y="620834"/>
                  <a:pt x="2212227" y="627335"/>
                </a:cubicBezTo>
                <a:cubicBezTo>
                  <a:pt x="2213300" y="627202"/>
                  <a:pt x="2218259" y="626867"/>
                  <a:pt x="2218594" y="627335"/>
                </a:cubicBezTo>
                <a:cubicBezTo>
                  <a:pt x="2217723" y="627335"/>
                  <a:pt x="2218460" y="625459"/>
                  <a:pt x="2219332" y="623716"/>
                </a:cubicBezTo>
                <a:cubicBezTo>
                  <a:pt x="2219600" y="625258"/>
                  <a:pt x="2220136" y="627000"/>
                  <a:pt x="2218929" y="627335"/>
                </a:cubicBezTo>
                <a:cubicBezTo>
                  <a:pt x="2223018" y="628609"/>
                  <a:pt x="2225163" y="626397"/>
                  <a:pt x="2225967" y="629413"/>
                </a:cubicBezTo>
                <a:cubicBezTo>
                  <a:pt x="2226905" y="627470"/>
                  <a:pt x="2228313" y="626732"/>
                  <a:pt x="2230458" y="627335"/>
                </a:cubicBezTo>
                <a:cubicBezTo>
                  <a:pt x="2233339" y="627335"/>
                  <a:pt x="2232401" y="640740"/>
                  <a:pt x="2231597" y="640740"/>
                </a:cubicBezTo>
                <a:cubicBezTo>
                  <a:pt x="2232602" y="641879"/>
                  <a:pt x="2239103" y="639131"/>
                  <a:pt x="2239103" y="640271"/>
                </a:cubicBezTo>
                <a:cubicBezTo>
                  <a:pt x="2238634" y="653675"/>
                  <a:pt x="2249760" y="658299"/>
                  <a:pt x="2239103" y="667548"/>
                </a:cubicBezTo>
                <a:cubicBezTo>
                  <a:pt x="2234277" y="665873"/>
                  <a:pt x="2253445" y="672843"/>
                  <a:pt x="2247414" y="674050"/>
                </a:cubicBezTo>
                <a:cubicBezTo>
                  <a:pt x="2248151" y="674116"/>
                  <a:pt x="2248888" y="674183"/>
                  <a:pt x="2249625" y="674318"/>
                </a:cubicBezTo>
                <a:cubicBezTo>
                  <a:pt x="2247213" y="677199"/>
                  <a:pt x="2244532" y="682695"/>
                  <a:pt x="2245805" y="680952"/>
                </a:cubicBezTo>
                <a:cubicBezTo>
                  <a:pt x="2258405" y="683231"/>
                  <a:pt x="2267587" y="688995"/>
                  <a:pt x="2272546" y="694357"/>
                </a:cubicBezTo>
                <a:cubicBezTo>
                  <a:pt x="2271274" y="694357"/>
                  <a:pt x="2283940" y="694424"/>
                  <a:pt x="2286019" y="694357"/>
                </a:cubicBezTo>
                <a:cubicBezTo>
                  <a:pt x="2286085" y="694491"/>
                  <a:pt x="2286353" y="695765"/>
                  <a:pt x="2286688" y="697239"/>
                </a:cubicBezTo>
                <a:cubicBezTo>
                  <a:pt x="2287962" y="696033"/>
                  <a:pt x="2289906" y="694893"/>
                  <a:pt x="2290911" y="694357"/>
                </a:cubicBezTo>
                <a:cubicBezTo>
                  <a:pt x="2291380" y="694357"/>
                  <a:pt x="2292787" y="705751"/>
                  <a:pt x="2292720" y="707761"/>
                </a:cubicBezTo>
                <a:cubicBezTo>
                  <a:pt x="2297546" y="703673"/>
                  <a:pt x="2299155" y="703405"/>
                  <a:pt x="2299423" y="703471"/>
                </a:cubicBezTo>
                <a:cubicBezTo>
                  <a:pt x="2299489" y="698914"/>
                  <a:pt x="2326232" y="713659"/>
                  <a:pt x="2326232" y="712654"/>
                </a:cubicBezTo>
                <a:cubicBezTo>
                  <a:pt x="2326232" y="712922"/>
                  <a:pt x="2326097" y="715670"/>
                  <a:pt x="2326232" y="715737"/>
                </a:cubicBezTo>
                <a:cubicBezTo>
                  <a:pt x="2326232" y="718149"/>
                  <a:pt x="2323216" y="719088"/>
                  <a:pt x="2319529" y="719825"/>
                </a:cubicBezTo>
                <a:cubicBezTo>
                  <a:pt x="2324154" y="724248"/>
                  <a:pt x="2327437" y="726661"/>
                  <a:pt x="2332934" y="731084"/>
                </a:cubicBezTo>
                <a:cubicBezTo>
                  <a:pt x="2332934" y="729744"/>
                  <a:pt x="2348615" y="733899"/>
                  <a:pt x="2353107" y="734637"/>
                </a:cubicBezTo>
                <a:cubicBezTo>
                  <a:pt x="2344327" y="734637"/>
                  <a:pt x="2360278" y="766807"/>
                  <a:pt x="2359742" y="765735"/>
                </a:cubicBezTo>
                <a:cubicBezTo>
                  <a:pt x="2358066" y="767477"/>
                  <a:pt x="2355788" y="767879"/>
                  <a:pt x="2353040" y="766874"/>
                </a:cubicBezTo>
                <a:cubicBezTo>
                  <a:pt x="2353710" y="767946"/>
                  <a:pt x="2359742" y="767544"/>
                  <a:pt x="2359742" y="768817"/>
                </a:cubicBezTo>
                <a:cubicBezTo>
                  <a:pt x="2343389" y="787650"/>
                  <a:pt x="2312357" y="801524"/>
                  <a:pt x="2288565" y="801658"/>
                </a:cubicBezTo>
                <a:cubicBezTo>
                  <a:pt x="2289771" y="802060"/>
                  <a:pt x="2292922" y="805009"/>
                  <a:pt x="2292720" y="806550"/>
                </a:cubicBezTo>
                <a:cubicBezTo>
                  <a:pt x="2292720" y="803836"/>
                  <a:pt x="2288465" y="805562"/>
                  <a:pt x="2284519" y="808151"/>
                </a:cubicBezTo>
                <a:lnTo>
                  <a:pt x="2279281" y="813749"/>
                </a:lnTo>
                <a:lnTo>
                  <a:pt x="2279316" y="813654"/>
                </a:lnTo>
                <a:cubicBezTo>
                  <a:pt x="2279316" y="813654"/>
                  <a:pt x="2278713" y="814325"/>
                  <a:pt x="2278177" y="814928"/>
                </a:cubicBezTo>
                <a:lnTo>
                  <a:pt x="2279281" y="813749"/>
                </a:lnTo>
                <a:lnTo>
                  <a:pt x="2278780" y="815062"/>
                </a:lnTo>
                <a:cubicBezTo>
                  <a:pt x="2278780" y="815062"/>
                  <a:pt x="2278847" y="815062"/>
                  <a:pt x="2278847" y="815062"/>
                </a:cubicBezTo>
                <a:cubicBezTo>
                  <a:pt x="2278646" y="815263"/>
                  <a:pt x="2278579" y="815263"/>
                  <a:pt x="2278445" y="815397"/>
                </a:cubicBezTo>
                <a:cubicBezTo>
                  <a:pt x="2266716" y="827260"/>
                  <a:pt x="2130729" y="819687"/>
                  <a:pt x="2118464" y="829003"/>
                </a:cubicBezTo>
                <a:cubicBezTo>
                  <a:pt x="2118464" y="851053"/>
                  <a:pt x="2064846" y="849042"/>
                  <a:pt x="2064846" y="873974"/>
                </a:cubicBezTo>
                <a:cubicBezTo>
                  <a:pt x="2064243" y="874242"/>
                  <a:pt x="2064377" y="875046"/>
                  <a:pt x="2064444" y="875382"/>
                </a:cubicBezTo>
                <a:cubicBezTo>
                  <a:pt x="2075838" y="862379"/>
                  <a:pt x="2097486" y="853867"/>
                  <a:pt x="2116721" y="848640"/>
                </a:cubicBezTo>
                <a:cubicBezTo>
                  <a:pt x="2134281" y="843814"/>
                  <a:pt x="2211222" y="852527"/>
                  <a:pt x="2165848" y="868545"/>
                </a:cubicBezTo>
                <a:cubicBezTo>
                  <a:pt x="2165714" y="868679"/>
                  <a:pt x="2165647" y="868746"/>
                  <a:pt x="2165647" y="868746"/>
                </a:cubicBezTo>
                <a:cubicBezTo>
                  <a:pt x="2160352" y="869684"/>
                  <a:pt x="2150768" y="882955"/>
                  <a:pt x="2141452" y="872231"/>
                </a:cubicBezTo>
                <a:cubicBezTo>
                  <a:pt x="2139844" y="874108"/>
                  <a:pt x="2148155" y="880676"/>
                  <a:pt x="2151505" y="882151"/>
                </a:cubicBezTo>
                <a:cubicBezTo>
                  <a:pt x="2151572" y="875180"/>
                  <a:pt x="2164910" y="873705"/>
                  <a:pt x="2170741" y="869416"/>
                </a:cubicBezTo>
                <a:cubicBezTo>
                  <a:pt x="2165580" y="875716"/>
                  <a:pt x="2153248" y="926250"/>
                  <a:pt x="2185285" y="916733"/>
                </a:cubicBezTo>
                <a:cubicBezTo>
                  <a:pt x="2185351" y="916331"/>
                  <a:pt x="2185418" y="915996"/>
                  <a:pt x="2185418" y="915661"/>
                </a:cubicBezTo>
                <a:cubicBezTo>
                  <a:pt x="2170473" y="908356"/>
                  <a:pt x="2168529" y="894684"/>
                  <a:pt x="2185418" y="902457"/>
                </a:cubicBezTo>
                <a:cubicBezTo>
                  <a:pt x="2185418" y="912444"/>
                  <a:pt x="2225631" y="907552"/>
                  <a:pt x="2225631" y="910634"/>
                </a:cubicBezTo>
                <a:cubicBezTo>
                  <a:pt x="2216584" y="917068"/>
                  <a:pt x="2210686" y="920219"/>
                  <a:pt x="2210351" y="929132"/>
                </a:cubicBezTo>
                <a:cubicBezTo>
                  <a:pt x="2211088" y="929199"/>
                  <a:pt x="2211557" y="929065"/>
                  <a:pt x="2211892" y="928931"/>
                </a:cubicBezTo>
                <a:cubicBezTo>
                  <a:pt x="2211892" y="928999"/>
                  <a:pt x="2211892" y="929065"/>
                  <a:pt x="2211960" y="929199"/>
                </a:cubicBezTo>
                <a:cubicBezTo>
                  <a:pt x="2220337" y="929199"/>
                  <a:pt x="2218929" y="925982"/>
                  <a:pt x="2225229" y="922631"/>
                </a:cubicBezTo>
                <a:cubicBezTo>
                  <a:pt x="2225564" y="922631"/>
                  <a:pt x="2225564" y="930339"/>
                  <a:pt x="2232333" y="929668"/>
                </a:cubicBezTo>
                <a:cubicBezTo>
                  <a:pt x="2232401" y="928395"/>
                  <a:pt x="2232267" y="921090"/>
                  <a:pt x="2231329" y="921492"/>
                </a:cubicBezTo>
                <a:cubicBezTo>
                  <a:pt x="2232602" y="918744"/>
                  <a:pt x="2236221" y="914119"/>
                  <a:pt x="2238031" y="913785"/>
                </a:cubicBezTo>
                <a:cubicBezTo>
                  <a:pt x="2239371" y="887378"/>
                  <a:pt x="2263298" y="908959"/>
                  <a:pt x="2256998" y="908959"/>
                </a:cubicBezTo>
                <a:cubicBezTo>
                  <a:pt x="2259142" y="909897"/>
                  <a:pt x="2258271" y="914589"/>
                  <a:pt x="2258271" y="915661"/>
                </a:cubicBezTo>
                <a:cubicBezTo>
                  <a:pt x="2267252" y="916465"/>
                  <a:pt x="2268660" y="921894"/>
                  <a:pt x="2272480" y="923837"/>
                </a:cubicBezTo>
                <a:cubicBezTo>
                  <a:pt x="2272480" y="937577"/>
                  <a:pt x="2178649" y="958555"/>
                  <a:pt x="2178649" y="960633"/>
                </a:cubicBezTo>
                <a:cubicBezTo>
                  <a:pt x="2176438" y="964519"/>
                  <a:pt x="2156801" y="989385"/>
                  <a:pt x="2152578" y="989385"/>
                </a:cubicBezTo>
                <a:cubicBezTo>
                  <a:pt x="2148490" y="989786"/>
                  <a:pt x="2151774" y="989451"/>
                  <a:pt x="2151774" y="987039"/>
                </a:cubicBezTo>
                <a:cubicBezTo>
                  <a:pt x="2144535" y="987709"/>
                  <a:pt x="2145005" y="991797"/>
                  <a:pt x="2145005" y="985966"/>
                </a:cubicBezTo>
                <a:cubicBezTo>
                  <a:pt x="2141385" y="987307"/>
                  <a:pt x="2145205" y="989451"/>
                  <a:pt x="2138503" y="989451"/>
                </a:cubicBezTo>
                <a:lnTo>
                  <a:pt x="2138503" y="982749"/>
                </a:lnTo>
                <a:cubicBezTo>
                  <a:pt x="2138503" y="981945"/>
                  <a:pt x="2145005" y="983554"/>
                  <a:pt x="2145005" y="984224"/>
                </a:cubicBezTo>
                <a:cubicBezTo>
                  <a:pt x="2144602" y="984090"/>
                  <a:pt x="2146077" y="980135"/>
                  <a:pt x="2145205" y="981007"/>
                </a:cubicBezTo>
                <a:cubicBezTo>
                  <a:pt x="2145205" y="981610"/>
                  <a:pt x="2121346" y="942603"/>
                  <a:pt x="2159816" y="942603"/>
                </a:cubicBezTo>
                <a:cubicBezTo>
                  <a:pt x="2158274" y="941129"/>
                  <a:pt x="2158074" y="938381"/>
                  <a:pt x="2159012" y="935901"/>
                </a:cubicBezTo>
                <a:cubicBezTo>
                  <a:pt x="2156666" y="935901"/>
                  <a:pt x="2125098" y="951115"/>
                  <a:pt x="2125098" y="948434"/>
                </a:cubicBezTo>
                <a:cubicBezTo>
                  <a:pt x="2125098" y="949440"/>
                  <a:pt x="2125098" y="962710"/>
                  <a:pt x="2125032" y="962710"/>
                </a:cubicBezTo>
                <a:cubicBezTo>
                  <a:pt x="2108879" y="943206"/>
                  <a:pt x="2097553" y="976114"/>
                  <a:pt x="2086159" y="976114"/>
                </a:cubicBezTo>
                <a:cubicBezTo>
                  <a:pt x="2084082" y="976851"/>
                  <a:pt x="2078183" y="977321"/>
                  <a:pt x="2078183" y="970820"/>
                </a:cubicBezTo>
                <a:cubicBezTo>
                  <a:pt x="2075972" y="972965"/>
                  <a:pt x="2075972" y="976918"/>
                  <a:pt x="2071481" y="977991"/>
                </a:cubicBezTo>
                <a:cubicBezTo>
                  <a:pt x="2053720" y="978393"/>
                  <a:pt x="2045142" y="992602"/>
                  <a:pt x="2037970" y="1009625"/>
                </a:cubicBezTo>
                <a:cubicBezTo>
                  <a:pt x="2042595" y="1017667"/>
                  <a:pt x="2044539" y="1019142"/>
                  <a:pt x="2051374" y="1021890"/>
                </a:cubicBezTo>
                <a:cubicBezTo>
                  <a:pt x="2051374" y="1020013"/>
                  <a:pt x="2051308" y="1016394"/>
                  <a:pt x="2050705" y="1016394"/>
                </a:cubicBezTo>
                <a:cubicBezTo>
                  <a:pt x="2057273" y="1023565"/>
                  <a:pt x="2058144" y="1024101"/>
                  <a:pt x="2056536" y="1033216"/>
                </a:cubicBezTo>
                <a:lnTo>
                  <a:pt x="2056397" y="1033163"/>
                </a:lnTo>
                <a:lnTo>
                  <a:pt x="2047957" y="1029932"/>
                </a:lnTo>
                <a:cubicBezTo>
                  <a:pt x="2049767" y="1033619"/>
                  <a:pt x="2050771" y="1036769"/>
                  <a:pt x="2051843" y="1036769"/>
                </a:cubicBezTo>
                <a:cubicBezTo>
                  <a:pt x="2048761" y="1036165"/>
                  <a:pt x="2065449" y="1043806"/>
                  <a:pt x="2057608" y="1043806"/>
                </a:cubicBezTo>
                <a:cubicBezTo>
                  <a:pt x="2058747" y="1044275"/>
                  <a:pt x="2051374" y="1044409"/>
                  <a:pt x="2050705" y="1044409"/>
                </a:cubicBezTo>
                <a:cubicBezTo>
                  <a:pt x="2048493" y="1044409"/>
                  <a:pt x="2042193" y="1044409"/>
                  <a:pt x="2040316" y="1044409"/>
                </a:cubicBezTo>
                <a:cubicBezTo>
                  <a:pt x="2037434" y="1044409"/>
                  <a:pt x="2037903" y="1037841"/>
                  <a:pt x="2037903" y="1036836"/>
                </a:cubicBezTo>
                <a:cubicBezTo>
                  <a:pt x="2034284" y="1037171"/>
                  <a:pt x="2029592" y="1036501"/>
                  <a:pt x="2025437" y="1036501"/>
                </a:cubicBezTo>
                <a:cubicBezTo>
                  <a:pt x="2025371" y="1036501"/>
                  <a:pt x="2025371" y="1036501"/>
                  <a:pt x="2025371" y="1036501"/>
                </a:cubicBezTo>
                <a:lnTo>
                  <a:pt x="2025188" y="1036501"/>
                </a:lnTo>
                <a:lnTo>
                  <a:pt x="2024966" y="1036634"/>
                </a:lnTo>
                <a:lnTo>
                  <a:pt x="2025144" y="1036501"/>
                </a:lnTo>
                <a:lnTo>
                  <a:pt x="2024499" y="1036501"/>
                </a:lnTo>
                <a:cubicBezTo>
                  <a:pt x="2024566" y="1036634"/>
                  <a:pt x="2024834" y="1036701"/>
                  <a:pt x="2025102" y="1036769"/>
                </a:cubicBezTo>
                <a:cubicBezTo>
                  <a:pt x="2024700" y="1037372"/>
                  <a:pt x="2024432" y="1039382"/>
                  <a:pt x="2024432" y="1040991"/>
                </a:cubicBezTo>
                <a:cubicBezTo>
                  <a:pt x="2024299" y="1039248"/>
                  <a:pt x="2024164" y="1036501"/>
                  <a:pt x="2023293" y="1036501"/>
                </a:cubicBezTo>
                <a:cubicBezTo>
                  <a:pt x="2017328" y="1038109"/>
                  <a:pt x="2019003" y="1040119"/>
                  <a:pt x="2015117" y="1043203"/>
                </a:cubicBezTo>
                <a:cubicBezTo>
                  <a:pt x="2011161" y="1043203"/>
                  <a:pt x="1950775" y="1083080"/>
                  <a:pt x="1950775" y="1096351"/>
                </a:cubicBezTo>
                <a:cubicBezTo>
                  <a:pt x="1951445" y="1094876"/>
                  <a:pt x="1949703" y="1091324"/>
                  <a:pt x="1951915" y="1090386"/>
                </a:cubicBezTo>
                <a:cubicBezTo>
                  <a:pt x="1949636" y="1090922"/>
                  <a:pt x="1945749" y="1091994"/>
                  <a:pt x="1944073" y="1090118"/>
                </a:cubicBezTo>
                <a:cubicBezTo>
                  <a:pt x="1961700" y="1107342"/>
                  <a:pt x="1944207" y="1130599"/>
                  <a:pt x="1933484" y="1142528"/>
                </a:cubicBezTo>
                <a:cubicBezTo>
                  <a:pt x="1934421" y="1138708"/>
                  <a:pt x="1930602" y="1126443"/>
                  <a:pt x="1927519" y="1118467"/>
                </a:cubicBezTo>
                <a:cubicBezTo>
                  <a:pt x="1928122" y="1126175"/>
                  <a:pt x="1932545" y="1143735"/>
                  <a:pt x="1928323" y="1143735"/>
                </a:cubicBezTo>
                <a:cubicBezTo>
                  <a:pt x="1946687" y="1161428"/>
                  <a:pt x="1944877" y="1177580"/>
                  <a:pt x="1929194" y="1195810"/>
                </a:cubicBezTo>
                <a:cubicBezTo>
                  <a:pt x="1928255" y="1196949"/>
                  <a:pt x="1883284" y="1224160"/>
                  <a:pt x="1891796" y="1224160"/>
                </a:cubicBezTo>
                <a:cubicBezTo>
                  <a:pt x="1873633" y="1223758"/>
                  <a:pt x="1862910" y="1235554"/>
                  <a:pt x="1856944" y="1244267"/>
                </a:cubicBezTo>
                <a:cubicBezTo>
                  <a:pt x="1858285" y="1242390"/>
                  <a:pt x="1845886" y="1257671"/>
                  <a:pt x="1843406" y="1257671"/>
                </a:cubicBezTo>
                <a:cubicBezTo>
                  <a:pt x="1797764" y="1282468"/>
                  <a:pt x="1843540" y="1327507"/>
                  <a:pt x="1843540" y="1351299"/>
                </a:cubicBezTo>
                <a:cubicBezTo>
                  <a:pt x="1833956" y="1366782"/>
                  <a:pt x="1856944" y="1389837"/>
                  <a:pt x="1850242" y="1420599"/>
                </a:cubicBezTo>
                <a:cubicBezTo>
                  <a:pt x="1848902" y="1418991"/>
                  <a:pt x="1847293" y="1418254"/>
                  <a:pt x="1845417" y="1418522"/>
                </a:cubicBezTo>
                <a:cubicBezTo>
                  <a:pt x="1845953" y="1420867"/>
                  <a:pt x="1845819" y="1423146"/>
                  <a:pt x="1844948" y="1425224"/>
                </a:cubicBezTo>
                <a:cubicBezTo>
                  <a:pt x="1846087" y="1425224"/>
                  <a:pt x="1848366" y="1425224"/>
                  <a:pt x="1849505" y="1424620"/>
                </a:cubicBezTo>
                <a:cubicBezTo>
                  <a:pt x="1844612" y="1431457"/>
                  <a:pt x="1838313" y="1440437"/>
                  <a:pt x="1831275" y="1445330"/>
                </a:cubicBezTo>
                <a:cubicBezTo>
                  <a:pt x="1828997" y="1445330"/>
                  <a:pt x="1836436" y="1432730"/>
                  <a:pt x="1836771" y="1431926"/>
                </a:cubicBezTo>
                <a:cubicBezTo>
                  <a:pt x="1830605" y="1433936"/>
                  <a:pt x="1830471" y="1438561"/>
                  <a:pt x="1826047" y="1438628"/>
                </a:cubicBezTo>
                <a:cubicBezTo>
                  <a:pt x="1827723" y="1438628"/>
                  <a:pt x="1798301" y="1394461"/>
                  <a:pt x="1796558" y="1390037"/>
                </a:cubicBezTo>
                <a:cubicBezTo>
                  <a:pt x="1790191" y="1373550"/>
                  <a:pt x="1789856" y="1357465"/>
                  <a:pt x="1789856" y="1338029"/>
                </a:cubicBezTo>
                <a:cubicBezTo>
                  <a:pt x="1782885" y="1335952"/>
                  <a:pt x="1779803" y="1332467"/>
                  <a:pt x="1776854" y="1324692"/>
                </a:cubicBezTo>
                <a:cubicBezTo>
                  <a:pt x="1776318" y="1324692"/>
                  <a:pt x="1769883" y="1317051"/>
                  <a:pt x="1766063" y="1312494"/>
                </a:cubicBezTo>
                <a:cubicBezTo>
                  <a:pt x="1765326" y="1314639"/>
                  <a:pt x="1760701" y="1318660"/>
                  <a:pt x="1761573" y="1317990"/>
                </a:cubicBezTo>
                <a:cubicBezTo>
                  <a:pt x="1767537" y="1317990"/>
                  <a:pt x="1729536" y="1334611"/>
                  <a:pt x="1729536" y="1315577"/>
                </a:cubicBezTo>
                <a:cubicBezTo>
                  <a:pt x="1724442" y="1299961"/>
                  <a:pt x="1684028" y="1316314"/>
                  <a:pt x="1662919" y="1305792"/>
                </a:cubicBezTo>
                <a:cubicBezTo>
                  <a:pt x="1664930" y="1309880"/>
                  <a:pt x="1655278" y="1323150"/>
                  <a:pt x="1656619" y="1322816"/>
                </a:cubicBezTo>
                <a:cubicBezTo>
                  <a:pt x="1656149" y="1323419"/>
                  <a:pt x="1655949" y="1324088"/>
                  <a:pt x="1655814" y="1324826"/>
                </a:cubicBezTo>
                <a:cubicBezTo>
                  <a:pt x="1655748" y="1326166"/>
                  <a:pt x="1657960" y="1325630"/>
                  <a:pt x="1661847" y="1324893"/>
                </a:cubicBezTo>
                <a:cubicBezTo>
                  <a:pt x="1661913" y="1324826"/>
                  <a:pt x="1662517" y="1324826"/>
                  <a:pt x="1662517" y="1324692"/>
                </a:cubicBezTo>
                <a:lnTo>
                  <a:pt x="1662517" y="1324759"/>
                </a:lnTo>
                <a:cubicBezTo>
                  <a:pt x="1662249" y="1325094"/>
                  <a:pt x="1661445" y="1325295"/>
                  <a:pt x="1661311" y="1325362"/>
                </a:cubicBezTo>
                <a:cubicBezTo>
                  <a:pt x="1661311" y="1328646"/>
                  <a:pt x="1661579" y="1333405"/>
                  <a:pt x="1662249" y="1338365"/>
                </a:cubicBezTo>
                <a:cubicBezTo>
                  <a:pt x="1661445" y="1335549"/>
                  <a:pt x="1658161" y="1339302"/>
                  <a:pt x="1656016" y="1342185"/>
                </a:cubicBezTo>
                <a:lnTo>
                  <a:pt x="1655967" y="1342117"/>
                </a:lnTo>
                <a:lnTo>
                  <a:pt x="1648375" y="1331595"/>
                </a:lnTo>
                <a:cubicBezTo>
                  <a:pt x="1635104" y="1341582"/>
                  <a:pt x="1610977" y="1343525"/>
                  <a:pt x="1615535" y="1324692"/>
                </a:cubicBezTo>
                <a:cubicBezTo>
                  <a:pt x="1608899" y="1326769"/>
                  <a:pt x="1608564" y="1328646"/>
                  <a:pt x="1602332" y="1331394"/>
                </a:cubicBezTo>
                <a:cubicBezTo>
                  <a:pt x="1596032" y="1331394"/>
                  <a:pt x="1548513" y="1313566"/>
                  <a:pt x="1548513" y="1330992"/>
                </a:cubicBezTo>
                <a:cubicBezTo>
                  <a:pt x="1539802" y="1337158"/>
                  <a:pt x="1527335" y="1344932"/>
                  <a:pt x="1518823" y="1351501"/>
                </a:cubicBezTo>
                <a:cubicBezTo>
                  <a:pt x="1489132" y="1374422"/>
                  <a:pt x="1502670" y="1375494"/>
                  <a:pt x="1494896" y="1417583"/>
                </a:cubicBezTo>
                <a:cubicBezTo>
                  <a:pt x="1489936" y="1444526"/>
                  <a:pt x="1462123" y="1496602"/>
                  <a:pt x="1494896" y="1524616"/>
                </a:cubicBezTo>
                <a:cubicBezTo>
                  <a:pt x="1494896" y="1535071"/>
                  <a:pt x="1508903" y="1553637"/>
                  <a:pt x="1515002" y="1574480"/>
                </a:cubicBezTo>
                <a:cubicBezTo>
                  <a:pt x="1515002" y="1571062"/>
                  <a:pt x="1515069" y="1576290"/>
                  <a:pt x="1515069" y="1578904"/>
                </a:cubicBezTo>
                <a:cubicBezTo>
                  <a:pt x="1515806" y="1576156"/>
                  <a:pt x="1521570" y="1587080"/>
                  <a:pt x="1521101" y="1586075"/>
                </a:cubicBezTo>
                <a:cubicBezTo>
                  <a:pt x="1537856" y="1586075"/>
                  <a:pt x="1548915" y="1595458"/>
                  <a:pt x="1548982" y="1606182"/>
                </a:cubicBezTo>
                <a:cubicBezTo>
                  <a:pt x="1563928" y="1593380"/>
                  <a:pt x="1593753" y="1592777"/>
                  <a:pt x="1604008" y="1592777"/>
                </a:cubicBezTo>
                <a:cubicBezTo>
                  <a:pt x="1609436" y="1587348"/>
                  <a:pt x="1621365" y="1575888"/>
                  <a:pt x="1622170" y="1574614"/>
                </a:cubicBezTo>
                <a:cubicBezTo>
                  <a:pt x="1622170" y="1559467"/>
                  <a:pt x="1632289" y="1533463"/>
                  <a:pt x="1642879" y="1525756"/>
                </a:cubicBezTo>
                <a:cubicBezTo>
                  <a:pt x="1648576" y="1521600"/>
                  <a:pt x="1691266" y="1513960"/>
                  <a:pt x="1700181" y="1519054"/>
                </a:cubicBezTo>
                <a:cubicBezTo>
                  <a:pt x="1716466" y="1528302"/>
                  <a:pt x="1704269" y="1528973"/>
                  <a:pt x="1704939" y="1544321"/>
                </a:cubicBezTo>
                <a:cubicBezTo>
                  <a:pt x="1705676" y="1561411"/>
                  <a:pt x="1687379" y="1604505"/>
                  <a:pt x="1682554" y="1620524"/>
                </a:cubicBezTo>
                <a:cubicBezTo>
                  <a:pt x="1682554" y="1623607"/>
                  <a:pt x="1682554" y="1628433"/>
                  <a:pt x="1682554" y="1630510"/>
                </a:cubicBezTo>
                <a:cubicBezTo>
                  <a:pt x="1682286" y="1632722"/>
                  <a:pt x="1679873" y="1637212"/>
                  <a:pt x="1677999" y="1639692"/>
                </a:cubicBezTo>
                <a:cubicBezTo>
                  <a:pt x="1678133" y="1639625"/>
                  <a:pt x="1678267" y="1639558"/>
                  <a:pt x="1678331" y="1639625"/>
                </a:cubicBezTo>
                <a:cubicBezTo>
                  <a:pt x="1682889" y="1639625"/>
                  <a:pt x="1676927" y="1648740"/>
                  <a:pt x="1671900" y="1654705"/>
                </a:cubicBezTo>
                <a:cubicBezTo>
                  <a:pt x="1674581" y="1658391"/>
                  <a:pt x="1675251" y="1661809"/>
                  <a:pt x="1682554" y="1662077"/>
                </a:cubicBezTo>
                <a:cubicBezTo>
                  <a:pt x="1682554" y="1662613"/>
                  <a:pt x="1745018" y="1653029"/>
                  <a:pt x="1743074" y="1653029"/>
                </a:cubicBezTo>
                <a:cubicBezTo>
                  <a:pt x="1794681" y="1671996"/>
                  <a:pt x="1776384" y="1688484"/>
                  <a:pt x="1776384" y="1740693"/>
                </a:cubicBezTo>
                <a:cubicBezTo>
                  <a:pt x="1783488" y="1747195"/>
                  <a:pt x="1767336" y="1768574"/>
                  <a:pt x="1776384" y="1790691"/>
                </a:cubicBezTo>
                <a:cubicBezTo>
                  <a:pt x="1783422" y="1807982"/>
                  <a:pt x="1816597" y="1822392"/>
                  <a:pt x="1816597" y="1825341"/>
                </a:cubicBezTo>
                <a:cubicBezTo>
                  <a:pt x="1816329" y="1826480"/>
                  <a:pt x="1816865" y="1827151"/>
                  <a:pt x="1818273" y="1827285"/>
                </a:cubicBezTo>
                <a:cubicBezTo>
                  <a:pt x="1817536" y="1827553"/>
                  <a:pt x="1816865" y="1827486"/>
                  <a:pt x="1816262" y="1827151"/>
                </a:cubicBezTo>
                <a:cubicBezTo>
                  <a:pt x="1818674" y="1843906"/>
                  <a:pt x="1839184" y="1820583"/>
                  <a:pt x="1845953" y="1820583"/>
                </a:cubicBezTo>
                <a:cubicBezTo>
                  <a:pt x="1851181" y="1814350"/>
                  <a:pt x="1869947" y="1811736"/>
                  <a:pt x="1883485" y="1813881"/>
                </a:cubicBezTo>
                <a:cubicBezTo>
                  <a:pt x="1882949" y="1814886"/>
                  <a:pt x="1881676" y="1820583"/>
                  <a:pt x="1883418" y="1820583"/>
                </a:cubicBezTo>
                <a:cubicBezTo>
                  <a:pt x="1884490" y="1818840"/>
                  <a:pt x="1884424" y="1815355"/>
                  <a:pt x="1885764" y="1813881"/>
                </a:cubicBezTo>
                <a:cubicBezTo>
                  <a:pt x="1885295" y="1813881"/>
                  <a:pt x="1897157" y="1827017"/>
                  <a:pt x="1897157" y="1829429"/>
                </a:cubicBezTo>
                <a:cubicBezTo>
                  <a:pt x="1902050" y="1834255"/>
                  <a:pt x="1909289" y="1834925"/>
                  <a:pt x="1910562" y="1847392"/>
                </a:cubicBezTo>
                <a:cubicBezTo>
                  <a:pt x="1911433" y="1845246"/>
                  <a:pt x="1917399" y="1847592"/>
                  <a:pt x="1917264" y="1847392"/>
                </a:cubicBezTo>
                <a:cubicBezTo>
                  <a:pt x="1917868" y="1848463"/>
                  <a:pt x="1914851" y="1841091"/>
                  <a:pt x="1912639" y="1838611"/>
                </a:cubicBezTo>
                <a:cubicBezTo>
                  <a:pt x="1923028" y="1828424"/>
                  <a:pt x="1929931" y="1818907"/>
                  <a:pt x="1938845" y="1814417"/>
                </a:cubicBezTo>
                <a:cubicBezTo>
                  <a:pt x="1935360" y="1812607"/>
                  <a:pt x="1938443" y="1802018"/>
                  <a:pt x="1938443" y="1800409"/>
                </a:cubicBezTo>
                <a:cubicBezTo>
                  <a:pt x="1937906" y="1800409"/>
                  <a:pt x="1935762" y="1800276"/>
                  <a:pt x="1935830" y="1800409"/>
                </a:cubicBezTo>
                <a:cubicBezTo>
                  <a:pt x="1936298" y="1799069"/>
                  <a:pt x="1961030" y="1761269"/>
                  <a:pt x="1961164" y="1780303"/>
                </a:cubicBezTo>
                <a:cubicBezTo>
                  <a:pt x="1961298" y="1780035"/>
                  <a:pt x="1967464" y="1780705"/>
                  <a:pt x="1966660" y="1780303"/>
                </a:cubicBezTo>
                <a:cubicBezTo>
                  <a:pt x="1975707" y="1780303"/>
                  <a:pt x="1996819" y="1754969"/>
                  <a:pt x="2011095" y="1749339"/>
                </a:cubicBezTo>
                <a:cubicBezTo>
                  <a:pt x="2035223" y="1739755"/>
                  <a:pt x="2043533" y="1753964"/>
                  <a:pt x="2017328" y="1767167"/>
                </a:cubicBezTo>
                <a:cubicBezTo>
                  <a:pt x="2018400" y="1767636"/>
                  <a:pt x="2017797" y="1772998"/>
                  <a:pt x="2017797" y="1774271"/>
                </a:cubicBezTo>
                <a:cubicBezTo>
                  <a:pt x="2019539" y="1775679"/>
                  <a:pt x="2051308" y="1776684"/>
                  <a:pt x="2051308" y="1768105"/>
                </a:cubicBezTo>
                <a:cubicBezTo>
                  <a:pt x="2051308" y="1767301"/>
                  <a:pt x="2051308" y="1766899"/>
                  <a:pt x="2052179" y="1766899"/>
                </a:cubicBezTo>
                <a:cubicBezTo>
                  <a:pt x="2051308" y="1751819"/>
                  <a:pt x="2054056" y="1756645"/>
                  <a:pt x="2057809" y="1748401"/>
                </a:cubicBezTo>
                <a:cubicBezTo>
                  <a:pt x="2061562" y="1755304"/>
                  <a:pt x="2098223" y="1782046"/>
                  <a:pt x="2098223" y="1781442"/>
                </a:cubicBezTo>
                <a:cubicBezTo>
                  <a:pt x="2097754" y="1782046"/>
                  <a:pt x="2096815" y="1782917"/>
                  <a:pt x="2095743" y="1783855"/>
                </a:cubicBezTo>
                <a:cubicBezTo>
                  <a:pt x="2109282" y="1781778"/>
                  <a:pt x="2151841" y="1800544"/>
                  <a:pt x="2158878" y="1800544"/>
                </a:cubicBezTo>
                <a:cubicBezTo>
                  <a:pt x="2158811" y="1798667"/>
                  <a:pt x="2161291" y="1800677"/>
                  <a:pt x="2164776" y="1800677"/>
                </a:cubicBezTo>
                <a:cubicBezTo>
                  <a:pt x="2166183" y="1794779"/>
                  <a:pt x="2166250" y="1792501"/>
                  <a:pt x="2174293" y="1794310"/>
                </a:cubicBezTo>
                <a:cubicBezTo>
                  <a:pt x="2168864" y="1794310"/>
                  <a:pt x="2207134" y="1781510"/>
                  <a:pt x="2208675" y="1781510"/>
                </a:cubicBezTo>
                <a:cubicBezTo>
                  <a:pt x="2210083" y="1781510"/>
                  <a:pt x="2226838" y="1781510"/>
                  <a:pt x="2225967" y="1781510"/>
                </a:cubicBezTo>
                <a:cubicBezTo>
                  <a:pt x="2227710" y="1781510"/>
                  <a:pt x="2223822" y="1786469"/>
                  <a:pt x="2225498" y="1787608"/>
                </a:cubicBezTo>
                <a:cubicBezTo>
                  <a:pt x="2232401" y="1782247"/>
                  <a:pt x="2234613" y="1782046"/>
                  <a:pt x="2245805" y="1780303"/>
                </a:cubicBezTo>
                <a:cubicBezTo>
                  <a:pt x="2244532" y="1780303"/>
                  <a:pt x="2248016" y="1808452"/>
                  <a:pt x="2224828" y="1807111"/>
                </a:cubicBezTo>
                <a:cubicBezTo>
                  <a:pt x="2240176" y="1807111"/>
                  <a:pt x="2252440" y="1814752"/>
                  <a:pt x="2252306" y="1837539"/>
                </a:cubicBezTo>
                <a:cubicBezTo>
                  <a:pt x="2252306" y="1820784"/>
                  <a:pt x="2316111" y="1892631"/>
                  <a:pt x="2318323" y="1894239"/>
                </a:cubicBezTo>
                <a:cubicBezTo>
                  <a:pt x="2324891" y="1894239"/>
                  <a:pt x="2342250" y="1905365"/>
                  <a:pt x="2346070" y="1907643"/>
                </a:cubicBezTo>
                <a:cubicBezTo>
                  <a:pt x="2366110" y="1892094"/>
                  <a:pt x="2439834" y="1915753"/>
                  <a:pt x="2439834" y="1939612"/>
                </a:cubicBezTo>
                <a:cubicBezTo>
                  <a:pt x="2443184" y="1941690"/>
                  <a:pt x="2460073" y="1994771"/>
                  <a:pt x="2458331" y="1994771"/>
                </a:cubicBezTo>
                <a:cubicBezTo>
                  <a:pt x="2473679" y="1997184"/>
                  <a:pt x="2473411" y="2017290"/>
                  <a:pt x="2473411" y="2034984"/>
                </a:cubicBezTo>
                <a:cubicBezTo>
                  <a:pt x="2493517" y="2058240"/>
                  <a:pt x="2519992" y="2055693"/>
                  <a:pt x="2538959" y="2068494"/>
                </a:cubicBezTo>
                <a:cubicBezTo>
                  <a:pt x="2541103" y="2068494"/>
                  <a:pt x="2547135" y="2067489"/>
                  <a:pt x="2547135" y="2070036"/>
                </a:cubicBezTo>
                <a:cubicBezTo>
                  <a:pt x="2555177" y="2072382"/>
                  <a:pt x="2559266" y="2075867"/>
                  <a:pt x="2567241" y="2075196"/>
                </a:cubicBezTo>
                <a:cubicBezTo>
                  <a:pt x="2570593" y="2081028"/>
                  <a:pt x="2566571" y="2080759"/>
                  <a:pt x="2567241" y="2083306"/>
                </a:cubicBezTo>
                <a:cubicBezTo>
                  <a:pt x="2567241" y="2083440"/>
                  <a:pt x="2572401" y="2082502"/>
                  <a:pt x="2573742" y="2081765"/>
                </a:cubicBezTo>
                <a:cubicBezTo>
                  <a:pt x="2573273" y="2081161"/>
                  <a:pt x="2572200" y="2075196"/>
                  <a:pt x="2574814" y="2075196"/>
                </a:cubicBezTo>
                <a:cubicBezTo>
                  <a:pt x="2581852" y="2080558"/>
                  <a:pt x="2579038" y="2082234"/>
                  <a:pt x="2582589" y="2081899"/>
                </a:cubicBezTo>
                <a:cubicBezTo>
                  <a:pt x="2584332" y="2081899"/>
                  <a:pt x="2586812" y="2100062"/>
                  <a:pt x="2587347" y="2108707"/>
                </a:cubicBezTo>
                <a:cubicBezTo>
                  <a:pt x="2604438" y="2097046"/>
                  <a:pt x="2605578" y="2107367"/>
                  <a:pt x="2619987" y="2108707"/>
                </a:cubicBezTo>
                <a:cubicBezTo>
                  <a:pt x="2645388" y="2111053"/>
                  <a:pt x="2682116" y="2117353"/>
                  <a:pt x="2698135" y="2128612"/>
                </a:cubicBezTo>
                <a:cubicBezTo>
                  <a:pt x="2718442" y="2142888"/>
                  <a:pt x="2723669" y="2162860"/>
                  <a:pt x="2748200" y="2169831"/>
                </a:cubicBezTo>
                <a:cubicBezTo>
                  <a:pt x="2748200" y="2158638"/>
                  <a:pt x="2774941" y="2179482"/>
                  <a:pt x="2774538" y="2179147"/>
                </a:cubicBezTo>
                <a:cubicBezTo>
                  <a:pt x="2780436" y="2185178"/>
                  <a:pt x="2785867" y="2209842"/>
                  <a:pt x="2787941" y="2217416"/>
                </a:cubicBezTo>
                <a:cubicBezTo>
                  <a:pt x="2787941" y="2248714"/>
                  <a:pt x="2783854" y="2263928"/>
                  <a:pt x="2769846" y="2283901"/>
                </a:cubicBezTo>
                <a:cubicBezTo>
                  <a:pt x="2753962" y="2306554"/>
                  <a:pt x="2739688" y="2330012"/>
                  <a:pt x="2725948" y="2349649"/>
                </a:cubicBezTo>
                <a:cubicBezTo>
                  <a:pt x="2718642" y="2360104"/>
                  <a:pt x="2704569" y="2370023"/>
                  <a:pt x="2700815" y="2383226"/>
                </a:cubicBezTo>
                <a:cubicBezTo>
                  <a:pt x="2693443" y="2408896"/>
                  <a:pt x="2708522" y="2442339"/>
                  <a:pt x="2694113" y="2460167"/>
                </a:cubicBezTo>
                <a:cubicBezTo>
                  <a:pt x="2696862" y="2459229"/>
                  <a:pt x="2699140" y="2459630"/>
                  <a:pt x="2700815" y="2461306"/>
                </a:cubicBezTo>
                <a:cubicBezTo>
                  <a:pt x="2692504" y="2481613"/>
                  <a:pt x="2681915" y="2517671"/>
                  <a:pt x="2674007" y="2538782"/>
                </a:cubicBezTo>
                <a:cubicBezTo>
                  <a:pt x="2669650" y="2550310"/>
                  <a:pt x="2657921" y="2597694"/>
                  <a:pt x="2645992" y="2597694"/>
                </a:cubicBezTo>
                <a:cubicBezTo>
                  <a:pt x="2645992" y="2597829"/>
                  <a:pt x="2647198" y="2596756"/>
                  <a:pt x="2647198" y="2595885"/>
                </a:cubicBezTo>
                <a:cubicBezTo>
                  <a:pt x="2648069" y="2591931"/>
                  <a:pt x="2636810" y="2604396"/>
                  <a:pt x="2639090" y="2604396"/>
                </a:cubicBezTo>
                <a:cubicBezTo>
                  <a:pt x="2639221" y="2604732"/>
                  <a:pt x="2639692" y="2604732"/>
                  <a:pt x="2640495" y="2611165"/>
                </a:cubicBezTo>
                <a:cubicBezTo>
                  <a:pt x="2640495" y="2607948"/>
                  <a:pt x="2586409" y="2614249"/>
                  <a:pt x="2586677" y="2617063"/>
                </a:cubicBezTo>
                <a:cubicBezTo>
                  <a:pt x="2592977" y="2618605"/>
                  <a:pt x="2572938" y="2624034"/>
                  <a:pt x="2569855" y="2624503"/>
                </a:cubicBezTo>
                <a:cubicBezTo>
                  <a:pt x="2570056" y="2626782"/>
                  <a:pt x="2570458" y="2628993"/>
                  <a:pt x="2571128" y="2631205"/>
                </a:cubicBezTo>
                <a:lnTo>
                  <a:pt x="2561947" y="2631205"/>
                </a:lnTo>
                <a:cubicBezTo>
                  <a:pt x="2528034" y="2637572"/>
                  <a:pt x="2506453" y="2674233"/>
                  <a:pt x="2506453" y="2689648"/>
                </a:cubicBezTo>
                <a:cubicBezTo>
                  <a:pt x="2498678" y="2701913"/>
                  <a:pt x="2496802" y="2701979"/>
                  <a:pt x="2506453" y="2715116"/>
                </a:cubicBezTo>
                <a:cubicBezTo>
                  <a:pt x="2504777" y="2716859"/>
                  <a:pt x="2502499" y="2717260"/>
                  <a:pt x="2499750" y="2716255"/>
                </a:cubicBezTo>
                <a:cubicBezTo>
                  <a:pt x="2510675" y="2721818"/>
                  <a:pt x="2506051" y="2724767"/>
                  <a:pt x="2499750" y="2731469"/>
                </a:cubicBezTo>
                <a:cubicBezTo>
                  <a:pt x="2499750" y="2748493"/>
                  <a:pt x="2481252" y="2767795"/>
                  <a:pt x="2472941" y="2780395"/>
                </a:cubicBezTo>
                <a:cubicBezTo>
                  <a:pt x="2456387" y="2805460"/>
                  <a:pt x="2435745" y="2834079"/>
                  <a:pt x="2419323" y="2858005"/>
                </a:cubicBezTo>
                <a:cubicBezTo>
                  <a:pt x="2412221" y="2868259"/>
                  <a:pt x="2397744" y="2893727"/>
                  <a:pt x="2386886" y="2899290"/>
                </a:cubicBezTo>
                <a:cubicBezTo>
                  <a:pt x="2370265" y="2907802"/>
                  <a:pt x="2355654" y="2897079"/>
                  <a:pt x="2336821" y="2906059"/>
                </a:cubicBezTo>
                <a:cubicBezTo>
                  <a:pt x="2338563" y="2904049"/>
                  <a:pt x="2339233" y="2901971"/>
                  <a:pt x="2338898" y="2899491"/>
                </a:cubicBezTo>
                <a:cubicBezTo>
                  <a:pt x="2325963" y="2894465"/>
                  <a:pt x="2327103" y="2899491"/>
                  <a:pt x="2325494" y="2893124"/>
                </a:cubicBezTo>
                <a:cubicBezTo>
                  <a:pt x="2314905" y="2890175"/>
                  <a:pt x="2306996" y="2887025"/>
                  <a:pt x="2298820" y="2887025"/>
                </a:cubicBezTo>
                <a:cubicBezTo>
                  <a:pt x="2298685" y="2887025"/>
                  <a:pt x="2298685" y="2887025"/>
                  <a:pt x="2298685" y="2887025"/>
                </a:cubicBezTo>
                <a:cubicBezTo>
                  <a:pt x="2298619" y="2887025"/>
                  <a:pt x="2298283" y="2887025"/>
                  <a:pt x="2297077" y="2887025"/>
                </a:cubicBezTo>
                <a:cubicBezTo>
                  <a:pt x="2299892" y="2893727"/>
                  <a:pt x="2297881" y="2890711"/>
                  <a:pt x="2297077" y="2893124"/>
                </a:cubicBezTo>
                <a:cubicBezTo>
                  <a:pt x="2324087" y="2893124"/>
                  <a:pt x="2319395" y="2925227"/>
                  <a:pt x="2328778" y="2939436"/>
                </a:cubicBezTo>
                <a:cubicBezTo>
                  <a:pt x="2328912" y="2931930"/>
                  <a:pt x="2327839" y="2933940"/>
                  <a:pt x="2331660" y="2932734"/>
                </a:cubicBezTo>
                <a:cubicBezTo>
                  <a:pt x="2353040" y="2932734"/>
                  <a:pt x="2301969" y="2988093"/>
                  <a:pt x="2305990" y="2986686"/>
                </a:cubicBezTo>
                <a:cubicBezTo>
                  <a:pt x="2297143" y="2991042"/>
                  <a:pt x="2225028" y="3012422"/>
                  <a:pt x="2225028" y="3005653"/>
                </a:cubicBezTo>
                <a:cubicBezTo>
                  <a:pt x="2224626" y="3007463"/>
                  <a:pt x="2224626" y="3009942"/>
                  <a:pt x="2224693" y="3011551"/>
                </a:cubicBezTo>
                <a:cubicBezTo>
                  <a:pt x="2221677" y="3019593"/>
                  <a:pt x="2216986" y="3025961"/>
                  <a:pt x="2216651" y="3026497"/>
                </a:cubicBezTo>
                <a:cubicBezTo>
                  <a:pt x="2218393" y="3026497"/>
                  <a:pt x="2218393" y="3033199"/>
                  <a:pt x="2218326" y="3034204"/>
                </a:cubicBezTo>
                <a:cubicBezTo>
                  <a:pt x="2218326" y="3032663"/>
                  <a:pt x="2219063" y="3028373"/>
                  <a:pt x="2220270" y="3026497"/>
                </a:cubicBezTo>
                <a:cubicBezTo>
                  <a:pt x="2229452" y="3026497"/>
                  <a:pt x="2207334" y="3054578"/>
                  <a:pt x="2202040" y="3056656"/>
                </a:cubicBezTo>
                <a:cubicBezTo>
                  <a:pt x="2185552" y="3063090"/>
                  <a:pt x="2169334" y="3050691"/>
                  <a:pt x="2158007" y="3046603"/>
                </a:cubicBezTo>
                <a:cubicBezTo>
                  <a:pt x="2152108" y="3067648"/>
                  <a:pt x="2166250" y="3091507"/>
                  <a:pt x="2186625" y="3073412"/>
                </a:cubicBezTo>
                <a:cubicBezTo>
                  <a:pt x="2205793" y="3073412"/>
                  <a:pt x="2178113" y="3111480"/>
                  <a:pt x="2178113" y="3098410"/>
                </a:cubicBezTo>
                <a:cubicBezTo>
                  <a:pt x="2178113" y="3097539"/>
                  <a:pt x="2142189" y="3142108"/>
                  <a:pt x="2148020" y="3140433"/>
                </a:cubicBezTo>
                <a:cubicBezTo>
                  <a:pt x="2152108" y="3140433"/>
                  <a:pt x="2150366" y="3149950"/>
                  <a:pt x="2150768" y="3152899"/>
                </a:cubicBezTo>
                <a:cubicBezTo>
                  <a:pt x="2150902" y="3153033"/>
                  <a:pt x="2151036" y="3153301"/>
                  <a:pt x="2151304" y="3153837"/>
                </a:cubicBezTo>
                <a:cubicBezTo>
                  <a:pt x="2151304" y="3153837"/>
                  <a:pt x="2151238" y="3153837"/>
                  <a:pt x="2151238" y="3153837"/>
                </a:cubicBezTo>
                <a:cubicBezTo>
                  <a:pt x="2126507" y="3150419"/>
                  <a:pt x="2118196" y="3161812"/>
                  <a:pt x="2104389" y="3173944"/>
                </a:cubicBezTo>
                <a:cubicBezTo>
                  <a:pt x="2114845" y="3189090"/>
                  <a:pt x="2120943" y="3199948"/>
                  <a:pt x="2145138" y="3200752"/>
                </a:cubicBezTo>
                <a:cubicBezTo>
                  <a:pt x="2148423" y="3200752"/>
                  <a:pt x="2140715" y="3231179"/>
                  <a:pt x="2131198" y="3231984"/>
                </a:cubicBezTo>
                <a:cubicBezTo>
                  <a:pt x="2131198" y="3234330"/>
                  <a:pt x="2095676" y="3268979"/>
                  <a:pt x="2090784" y="3281178"/>
                </a:cubicBezTo>
                <a:cubicBezTo>
                  <a:pt x="2090583" y="3281647"/>
                  <a:pt x="2074631" y="3314152"/>
                  <a:pt x="2079859" y="3328294"/>
                </a:cubicBezTo>
                <a:cubicBezTo>
                  <a:pt x="2076910" y="3327958"/>
                  <a:pt x="2073425" y="3328093"/>
                  <a:pt x="2069136" y="3328093"/>
                </a:cubicBezTo>
                <a:cubicBezTo>
                  <a:pt x="2076106" y="3331846"/>
                  <a:pt x="2089644" y="3341362"/>
                  <a:pt x="2097285" y="3348936"/>
                </a:cubicBezTo>
                <a:cubicBezTo>
                  <a:pt x="2095609" y="3348199"/>
                  <a:pt x="2089242" y="3348199"/>
                  <a:pt x="2088840" y="3348199"/>
                </a:cubicBezTo>
                <a:cubicBezTo>
                  <a:pt x="2096146" y="3353293"/>
                  <a:pt x="2105930" y="3365088"/>
                  <a:pt x="2108879" y="3368305"/>
                </a:cubicBezTo>
                <a:cubicBezTo>
                  <a:pt x="2127980" y="3368305"/>
                  <a:pt x="2131265" y="3384056"/>
                  <a:pt x="2158141" y="3381710"/>
                </a:cubicBezTo>
                <a:cubicBezTo>
                  <a:pt x="2167323" y="3381710"/>
                  <a:pt x="2140112" y="3394979"/>
                  <a:pt x="2139710" y="3395114"/>
                </a:cubicBezTo>
                <a:cubicBezTo>
                  <a:pt x="2129054" y="3398130"/>
                  <a:pt x="2104590" y="3395248"/>
                  <a:pt x="2092929" y="3393371"/>
                </a:cubicBezTo>
                <a:cubicBezTo>
                  <a:pt x="2096614" y="3398331"/>
                  <a:pt x="2103652" y="3415220"/>
                  <a:pt x="2097687" y="3415220"/>
                </a:cubicBezTo>
                <a:cubicBezTo>
                  <a:pt x="2099228" y="3416561"/>
                  <a:pt x="2084685" y="3408518"/>
                  <a:pt x="2093397" y="3408518"/>
                </a:cubicBezTo>
                <a:cubicBezTo>
                  <a:pt x="2076709" y="3409456"/>
                  <a:pt x="2068935" y="3408451"/>
                  <a:pt x="2057541" y="3401816"/>
                </a:cubicBezTo>
                <a:cubicBezTo>
                  <a:pt x="2058278" y="3401414"/>
                  <a:pt x="2058479" y="3408182"/>
                  <a:pt x="2056268" y="3408518"/>
                </a:cubicBezTo>
                <a:cubicBezTo>
                  <a:pt x="2038976" y="3408518"/>
                  <a:pt x="1982878" y="3372728"/>
                  <a:pt x="1970948" y="3358051"/>
                </a:cubicBezTo>
                <a:cubicBezTo>
                  <a:pt x="1972423" y="3358185"/>
                  <a:pt x="1976444" y="3354499"/>
                  <a:pt x="1977115" y="3352354"/>
                </a:cubicBezTo>
                <a:cubicBezTo>
                  <a:pt x="1974769" y="3353359"/>
                  <a:pt x="1973830" y="3351952"/>
                  <a:pt x="1974367" y="3348199"/>
                </a:cubicBezTo>
                <a:cubicBezTo>
                  <a:pt x="1975171" y="3347462"/>
                  <a:pt x="1970546" y="3351148"/>
                  <a:pt x="1969877" y="3353359"/>
                </a:cubicBezTo>
                <a:cubicBezTo>
                  <a:pt x="1964783" y="3348668"/>
                  <a:pt x="1950373" y="3334795"/>
                  <a:pt x="1957813" y="3334795"/>
                </a:cubicBezTo>
                <a:cubicBezTo>
                  <a:pt x="1962571" y="3337408"/>
                  <a:pt x="1964582" y="3338012"/>
                  <a:pt x="1967531" y="3338749"/>
                </a:cubicBezTo>
                <a:cubicBezTo>
                  <a:pt x="1952652" y="3330974"/>
                  <a:pt x="1940387" y="3310198"/>
                  <a:pt x="1950239" y="3301284"/>
                </a:cubicBezTo>
                <a:cubicBezTo>
                  <a:pt x="1952317" y="3301284"/>
                  <a:pt x="1948497" y="3294649"/>
                  <a:pt x="1951111" y="3294649"/>
                </a:cubicBezTo>
                <a:cubicBezTo>
                  <a:pt x="1950708" y="3294448"/>
                  <a:pt x="1950440" y="3294314"/>
                  <a:pt x="1950172" y="3294314"/>
                </a:cubicBezTo>
                <a:cubicBezTo>
                  <a:pt x="1950239" y="3293845"/>
                  <a:pt x="1950306" y="3293308"/>
                  <a:pt x="1950306" y="3292303"/>
                </a:cubicBezTo>
                <a:cubicBezTo>
                  <a:pt x="1946620" y="3286405"/>
                  <a:pt x="1942397" y="3287344"/>
                  <a:pt x="1944140" y="3268175"/>
                </a:cubicBezTo>
                <a:cubicBezTo>
                  <a:pt x="1942196" y="3268310"/>
                  <a:pt x="1936902" y="3268578"/>
                  <a:pt x="1936902" y="3269314"/>
                </a:cubicBezTo>
                <a:cubicBezTo>
                  <a:pt x="1937840" y="3253162"/>
                  <a:pt x="1932277" y="3235469"/>
                  <a:pt x="1944609" y="3222065"/>
                </a:cubicBezTo>
                <a:cubicBezTo>
                  <a:pt x="1944676" y="3222065"/>
                  <a:pt x="1944810" y="3222065"/>
                  <a:pt x="1944877" y="3222065"/>
                </a:cubicBezTo>
                <a:cubicBezTo>
                  <a:pt x="1942800" y="3222065"/>
                  <a:pt x="1963711" y="3204103"/>
                  <a:pt x="1963711" y="3210068"/>
                </a:cubicBezTo>
                <a:cubicBezTo>
                  <a:pt x="1963040" y="3207052"/>
                  <a:pt x="1962772" y="3200752"/>
                  <a:pt x="1963979" y="3200752"/>
                </a:cubicBezTo>
                <a:cubicBezTo>
                  <a:pt x="1931205" y="3191570"/>
                  <a:pt x="1940655" y="3185739"/>
                  <a:pt x="1957008" y="3161679"/>
                </a:cubicBezTo>
                <a:cubicBezTo>
                  <a:pt x="1957008" y="3161612"/>
                  <a:pt x="1957008" y="3161612"/>
                  <a:pt x="1957008" y="3161612"/>
                </a:cubicBezTo>
                <a:cubicBezTo>
                  <a:pt x="1957075" y="3161544"/>
                  <a:pt x="1957209" y="3161410"/>
                  <a:pt x="1957277" y="3161344"/>
                </a:cubicBezTo>
                <a:cubicBezTo>
                  <a:pt x="1957410" y="3161009"/>
                  <a:pt x="1957611" y="3160807"/>
                  <a:pt x="1957745" y="3160673"/>
                </a:cubicBezTo>
                <a:cubicBezTo>
                  <a:pt x="1957813" y="3160606"/>
                  <a:pt x="1957813" y="3160606"/>
                  <a:pt x="1957880" y="3160539"/>
                </a:cubicBezTo>
                <a:cubicBezTo>
                  <a:pt x="1957880" y="3160606"/>
                  <a:pt x="1957813" y="3160606"/>
                  <a:pt x="1957813" y="3160673"/>
                </a:cubicBezTo>
                <a:cubicBezTo>
                  <a:pt x="1958549" y="3160070"/>
                  <a:pt x="1959287" y="3160740"/>
                  <a:pt x="1957277" y="3161544"/>
                </a:cubicBezTo>
                <a:cubicBezTo>
                  <a:pt x="1957277" y="3161544"/>
                  <a:pt x="1957277" y="3161612"/>
                  <a:pt x="1957277" y="3161612"/>
                </a:cubicBezTo>
                <a:cubicBezTo>
                  <a:pt x="1959153" y="3161142"/>
                  <a:pt x="1961030" y="3160874"/>
                  <a:pt x="1962906" y="3160673"/>
                </a:cubicBezTo>
                <a:cubicBezTo>
                  <a:pt x="1960962" y="3159399"/>
                  <a:pt x="1956606" y="3155043"/>
                  <a:pt x="1957075" y="3155513"/>
                </a:cubicBezTo>
                <a:cubicBezTo>
                  <a:pt x="1957075" y="3156049"/>
                  <a:pt x="1957075" y="3144923"/>
                  <a:pt x="1957075" y="3141237"/>
                </a:cubicBezTo>
                <a:cubicBezTo>
                  <a:pt x="1957075" y="3141371"/>
                  <a:pt x="1957075" y="3141103"/>
                  <a:pt x="1957075" y="3140567"/>
                </a:cubicBezTo>
                <a:cubicBezTo>
                  <a:pt x="1956874" y="3140701"/>
                  <a:pt x="1956874" y="3140701"/>
                  <a:pt x="1957075" y="3140433"/>
                </a:cubicBezTo>
                <a:cubicBezTo>
                  <a:pt x="1957209" y="3137752"/>
                  <a:pt x="1958013" y="3129910"/>
                  <a:pt x="1958751" y="3133731"/>
                </a:cubicBezTo>
                <a:cubicBezTo>
                  <a:pt x="1959354" y="3133731"/>
                  <a:pt x="1959622" y="3133865"/>
                  <a:pt x="1959958" y="3133999"/>
                </a:cubicBezTo>
                <a:cubicBezTo>
                  <a:pt x="1967799" y="3120259"/>
                  <a:pt x="1983884" y="3112954"/>
                  <a:pt x="1983884" y="3135138"/>
                </a:cubicBezTo>
                <a:cubicBezTo>
                  <a:pt x="1983884" y="3132591"/>
                  <a:pt x="1984688" y="3133463"/>
                  <a:pt x="1985023" y="3134267"/>
                </a:cubicBezTo>
                <a:cubicBezTo>
                  <a:pt x="1986498" y="3129442"/>
                  <a:pt x="1995680" y="3102231"/>
                  <a:pt x="1997288" y="3098544"/>
                </a:cubicBezTo>
                <a:cubicBezTo>
                  <a:pt x="1997288" y="3100890"/>
                  <a:pt x="1983616" y="3090301"/>
                  <a:pt x="1983951" y="3094322"/>
                </a:cubicBezTo>
                <a:cubicBezTo>
                  <a:pt x="1979996" y="3093317"/>
                  <a:pt x="1990586" y="3104174"/>
                  <a:pt x="1990586" y="3100555"/>
                </a:cubicBezTo>
                <a:cubicBezTo>
                  <a:pt x="1973362" y="3132122"/>
                  <a:pt x="1967531" y="3104107"/>
                  <a:pt x="1970480" y="3081186"/>
                </a:cubicBezTo>
                <a:cubicBezTo>
                  <a:pt x="1973294" y="3059203"/>
                  <a:pt x="1990586" y="3030920"/>
                  <a:pt x="1990586" y="3011752"/>
                </a:cubicBezTo>
                <a:cubicBezTo>
                  <a:pt x="1986498" y="3003508"/>
                  <a:pt x="1977182" y="2977035"/>
                  <a:pt x="1977182" y="2965842"/>
                </a:cubicBezTo>
                <a:cubicBezTo>
                  <a:pt x="1978254" y="2961419"/>
                  <a:pt x="1978053" y="2957130"/>
                  <a:pt x="1983884" y="2952706"/>
                </a:cubicBezTo>
                <a:cubicBezTo>
                  <a:pt x="1983884" y="2952974"/>
                  <a:pt x="1984956" y="2955722"/>
                  <a:pt x="1987838" y="2959542"/>
                </a:cubicBezTo>
                <a:cubicBezTo>
                  <a:pt x="1992396" y="2959542"/>
                  <a:pt x="1994809" y="2923150"/>
                  <a:pt x="2003990" y="2923016"/>
                </a:cubicBezTo>
                <a:cubicBezTo>
                  <a:pt x="2006604" y="2929517"/>
                  <a:pt x="2006336" y="2872415"/>
                  <a:pt x="2020076" y="2872415"/>
                </a:cubicBezTo>
                <a:cubicBezTo>
                  <a:pt x="2016859" y="2862294"/>
                  <a:pt x="2014982" y="2856531"/>
                  <a:pt x="2024097" y="2853782"/>
                </a:cubicBezTo>
                <a:cubicBezTo>
                  <a:pt x="2024097" y="2828918"/>
                  <a:pt x="2010425" y="2774564"/>
                  <a:pt x="2030799" y="2774162"/>
                </a:cubicBezTo>
                <a:cubicBezTo>
                  <a:pt x="2021819" y="2766186"/>
                  <a:pt x="2026979" y="2768331"/>
                  <a:pt x="2022690" y="2758479"/>
                </a:cubicBezTo>
                <a:cubicBezTo>
                  <a:pt x="2034218" y="2758479"/>
                  <a:pt x="2032341" y="2701242"/>
                  <a:pt x="2044204" y="2684621"/>
                </a:cubicBezTo>
                <a:cubicBezTo>
                  <a:pt x="2044204" y="2681337"/>
                  <a:pt x="2033748" y="2671351"/>
                  <a:pt x="2045142" y="2671351"/>
                </a:cubicBezTo>
                <a:cubicBezTo>
                  <a:pt x="2040384" y="2617667"/>
                  <a:pt x="2050906" y="2546088"/>
                  <a:pt x="2050906" y="2500916"/>
                </a:cubicBezTo>
                <a:cubicBezTo>
                  <a:pt x="2044337" y="2497029"/>
                  <a:pt x="2003990" y="2465595"/>
                  <a:pt x="2003990" y="2461239"/>
                </a:cubicBezTo>
                <a:cubicBezTo>
                  <a:pt x="2004996" y="2462579"/>
                  <a:pt x="1990787" y="2452995"/>
                  <a:pt x="1984688" y="2450248"/>
                </a:cubicBezTo>
                <a:cubicBezTo>
                  <a:pt x="1970077" y="2450248"/>
                  <a:pt x="1944743" y="2421629"/>
                  <a:pt x="1943671" y="2414458"/>
                </a:cubicBezTo>
                <a:cubicBezTo>
                  <a:pt x="1933215" y="2414257"/>
                  <a:pt x="1903458" y="2344957"/>
                  <a:pt x="1903458" y="2345024"/>
                </a:cubicBezTo>
                <a:cubicBezTo>
                  <a:pt x="1901983" y="2319355"/>
                  <a:pt x="1875577" y="2256757"/>
                  <a:pt x="1864585" y="2249184"/>
                </a:cubicBezTo>
                <a:cubicBezTo>
                  <a:pt x="1870148" y="2249184"/>
                  <a:pt x="1830068" y="2201465"/>
                  <a:pt x="1830605" y="2202537"/>
                </a:cubicBezTo>
                <a:cubicBezTo>
                  <a:pt x="1826517" y="2194293"/>
                  <a:pt x="1820753" y="2158169"/>
                  <a:pt x="1822965" y="2148585"/>
                </a:cubicBezTo>
                <a:cubicBezTo>
                  <a:pt x="1830672" y="2138867"/>
                  <a:pt x="1843205" y="2126535"/>
                  <a:pt x="1843071" y="2126669"/>
                </a:cubicBezTo>
                <a:cubicBezTo>
                  <a:pt x="1843071" y="2132969"/>
                  <a:pt x="1845819" y="2127674"/>
                  <a:pt x="1847829" y="2123117"/>
                </a:cubicBezTo>
                <a:lnTo>
                  <a:pt x="1843071" y="2123117"/>
                </a:lnTo>
                <a:cubicBezTo>
                  <a:pt x="1836503" y="2116415"/>
                  <a:pt x="1830471" y="2108506"/>
                  <a:pt x="1822965" y="2101536"/>
                </a:cubicBezTo>
                <a:cubicBezTo>
                  <a:pt x="1822965" y="2102742"/>
                  <a:pt x="1834894" y="2071175"/>
                  <a:pt x="1836369" y="2068762"/>
                </a:cubicBezTo>
                <a:cubicBezTo>
                  <a:pt x="1836369" y="2055425"/>
                  <a:pt x="1849774" y="2045774"/>
                  <a:pt x="1849774" y="2044233"/>
                </a:cubicBezTo>
                <a:cubicBezTo>
                  <a:pt x="1841731" y="2036659"/>
                  <a:pt x="1849103" y="2035922"/>
                  <a:pt x="1843071" y="2029019"/>
                </a:cubicBezTo>
                <a:cubicBezTo>
                  <a:pt x="1843071" y="2026740"/>
                  <a:pt x="1861904" y="2021982"/>
                  <a:pt x="1865121" y="2021378"/>
                </a:cubicBezTo>
                <a:cubicBezTo>
                  <a:pt x="1860698" y="2021378"/>
                  <a:pt x="1872025" y="2014676"/>
                  <a:pt x="1870282" y="2014676"/>
                </a:cubicBezTo>
                <a:cubicBezTo>
                  <a:pt x="1871086" y="1992626"/>
                  <a:pt x="1885764" y="1993900"/>
                  <a:pt x="1895147" y="1977948"/>
                </a:cubicBezTo>
                <a:cubicBezTo>
                  <a:pt x="1907680" y="1956636"/>
                  <a:pt x="1896689" y="1943098"/>
                  <a:pt x="1896689" y="1914815"/>
                </a:cubicBezTo>
                <a:cubicBezTo>
                  <a:pt x="1905133" y="1900472"/>
                  <a:pt x="1902050" y="1908179"/>
                  <a:pt x="1896689" y="1893368"/>
                </a:cubicBezTo>
                <a:cubicBezTo>
                  <a:pt x="1898900" y="1893971"/>
                  <a:pt x="1901112" y="1894172"/>
                  <a:pt x="1903391" y="1894038"/>
                </a:cubicBezTo>
                <a:cubicBezTo>
                  <a:pt x="1897425" y="1878757"/>
                  <a:pt x="1886099" y="1866559"/>
                  <a:pt x="1876582" y="1849536"/>
                </a:cubicBezTo>
                <a:cubicBezTo>
                  <a:pt x="1876582" y="1844576"/>
                  <a:pt x="1881944" y="1847459"/>
                  <a:pt x="1883284" y="1847793"/>
                </a:cubicBezTo>
                <a:cubicBezTo>
                  <a:pt x="1874035" y="1840622"/>
                  <a:pt x="1875643" y="1835395"/>
                  <a:pt x="1863580" y="1828290"/>
                </a:cubicBezTo>
                <a:cubicBezTo>
                  <a:pt x="1863781" y="1831642"/>
                  <a:pt x="1853057" y="1840421"/>
                  <a:pt x="1857615" y="1840421"/>
                </a:cubicBezTo>
                <a:cubicBezTo>
                  <a:pt x="1852789" y="1841493"/>
                  <a:pt x="1848634" y="1844442"/>
                  <a:pt x="1842468" y="1847056"/>
                </a:cubicBezTo>
                <a:cubicBezTo>
                  <a:pt x="1842334" y="1847056"/>
                  <a:pt x="1842267" y="1847123"/>
                  <a:pt x="1842066" y="1847123"/>
                </a:cubicBezTo>
                <a:cubicBezTo>
                  <a:pt x="1853392" y="1847123"/>
                  <a:pt x="1846557" y="1869106"/>
                  <a:pt x="1841463" y="1872457"/>
                </a:cubicBezTo>
                <a:cubicBezTo>
                  <a:pt x="1829465" y="1880433"/>
                  <a:pt x="1825914" y="1860527"/>
                  <a:pt x="1816128" y="1860527"/>
                </a:cubicBezTo>
                <a:cubicBezTo>
                  <a:pt x="1815994" y="1861365"/>
                  <a:pt x="1816095" y="1864716"/>
                  <a:pt x="1816178" y="1867858"/>
                </a:cubicBezTo>
                <a:lnTo>
                  <a:pt x="1816144" y="1871980"/>
                </a:lnTo>
                <a:lnTo>
                  <a:pt x="1810842" y="1864180"/>
                </a:lnTo>
                <a:cubicBezTo>
                  <a:pt x="1810749" y="1862287"/>
                  <a:pt x="1812442" y="1860125"/>
                  <a:pt x="1816195" y="1854697"/>
                </a:cubicBezTo>
                <a:cubicBezTo>
                  <a:pt x="1812107" y="1854965"/>
                  <a:pt x="1811302" y="1854831"/>
                  <a:pt x="1813850" y="1854227"/>
                </a:cubicBezTo>
                <a:cubicBezTo>
                  <a:pt x="1808220" y="1852820"/>
                  <a:pt x="1810297" y="1848396"/>
                  <a:pt x="1807215" y="1848396"/>
                </a:cubicBezTo>
                <a:cubicBezTo>
                  <a:pt x="1808287" y="1849938"/>
                  <a:pt x="1810096" y="1851748"/>
                  <a:pt x="1809493" y="1854629"/>
                </a:cubicBezTo>
                <a:cubicBezTo>
                  <a:pt x="1809493" y="1853557"/>
                  <a:pt x="1802590" y="1854161"/>
                  <a:pt x="1802121" y="1853356"/>
                </a:cubicBezTo>
                <a:cubicBezTo>
                  <a:pt x="1798032" y="1852954"/>
                  <a:pt x="1795485" y="1847123"/>
                  <a:pt x="1796826" y="1847123"/>
                </a:cubicBezTo>
                <a:cubicBezTo>
                  <a:pt x="1796223" y="1847659"/>
                  <a:pt x="1787443" y="1846118"/>
                  <a:pt x="1789386" y="1847123"/>
                </a:cubicBezTo>
                <a:lnTo>
                  <a:pt x="1788833" y="1851076"/>
                </a:lnTo>
                <a:lnTo>
                  <a:pt x="1784762" y="1847123"/>
                </a:lnTo>
                <a:cubicBezTo>
                  <a:pt x="1779400" y="1846989"/>
                  <a:pt x="1774038" y="1841158"/>
                  <a:pt x="1768811" y="1833853"/>
                </a:cubicBezTo>
                <a:cubicBezTo>
                  <a:pt x="1768677" y="1835327"/>
                  <a:pt x="1767403" y="1838209"/>
                  <a:pt x="1768543" y="1833518"/>
                </a:cubicBezTo>
                <a:cubicBezTo>
                  <a:pt x="1761706" y="1823867"/>
                  <a:pt x="1755071" y="1811802"/>
                  <a:pt x="1749040" y="1806978"/>
                </a:cubicBezTo>
                <a:cubicBezTo>
                  <a:pt x="1749040" y="1812808"/>
                  <a:pt x="1743812" y="1813479"/>
                  <a:pt x="1742739" y="1820382"/>
                </a:cubicBezTo>
                <a:cubicBezTo>
                  <a:pt x="1743208" y="1820382"/>
                  <a:pt x="1736305" y="1803894"/>
                  <a:pt x="1737579" y="1806978"/>
                </a:cubicBezTo>
                <a:cubicBezTo>
                  <a:pt x="1726855" y="1806978"/>
                  <a:pt x="1725984" y="1796991"/>
                  <a:pt x="1728665" y="1786871"/>
                </a:cubicBezTo>
                <a:cubicBezTo>
                  <a:pt x="1729669" y="1786871"/>
                  <a:pt x="1729737" y="1787073"/>
                  <a:pt x="1729603" y="1787273"/>
                </a:cubicBezTo>
                <a:cubicBezTo>
                  <a:pt x="1729669" y="1787206"/>
                  <a:pt x="1729737" y="1787139"/>
                  <a:pt x="1729938" y="1787073"/>
                </a:cubicBezTo>
                <a:cubicBezTo>
                  <a:pt x="1725917" y="1785062"/>
                  <a:pt x="1723973" y="1787407"/>
                  <a:pt x="1722432" y="1781308"/>
                </a:cubicBezTo>
                <a:cubicBezTo>
                  <a:pt x="1722432" y="1779164"/>
                  <a:pt x="1723571" y="1770719"/>
                  <a:pt x="1722432" y="1766765"/>
                </a:cubicBezTo>
                <a:cubicBezTo>
                  <a:pt x="1705475" y="1753964"/>
                  <a:pt x="1692138" y="1740894"/>
                  <a:pt x="1688385" y="1726552"/>
                </a:cubicBezTo>
                <a:cubicBezTo>
                  <a:pt x="1661713" y="1729568"/>
                  <a:pt x="1641069" y="1718375"/>
                  <a:pt x="1626459" y="1706446"/>
                </a:cubicBezTo>
                <a:cubicBezTo>
                  <a:pt x="1606553" y="1706446"/>
                  <a:pt x="1602601" y="1699140"/>
                  <a:pt x="1582627" y="1681446"/>
                </a:cubicBezTo>
                <a:cubicBezTo>
                  <a:pt x="1545430" y="1648539"/>
                  <a:pt x="1536651" y="1668578"/>
                  <a:pt x="1491411" y="1659530"/>
                </a:cubicBezTo>
                <a:cubicBezTo>
                  <a:pt x="1464537" y="1654169"/>
                  <a:pt x="1411923" y="1633593"/>
                  <a:pt x="1401602" y="1619318"/>
                </a:cubicBezTo>
                <a:cubicBezTo>
                  <a:pt x="1372582" y="1619318"/>
                  <a:pt x="1304556" y="1563220"/>
                  <a:pt x="1322718" y="1545594"/>
                </a:cubicBezTo>
                <a:cubicBezTo>
                  <a:pt x="1321914" y="1545594"/>
                  <a:pt x="1321177" y="1543936"/>
                  <a:pt x="1320540" y="1542235"/>
                </a:cubicBezTo>
                <a:lnTo>
                  <a:pt x="1319129" y="1538999"/>
                </a:lnTo>
                <a:lnTo>
                  <a:pt x="1318965" y="1538624"/>
                </a:lnTo>
                <a:cubicBezTo>
                  <a:pt x="1319970" y="1537619"/>
                  <a:pt x="1322651" y="1534267"/>
                  <a:pt x="1321780" y="1532860"/>
                </a:cubicBezTo>
                <a:lnTo>
                  <a:pt x="1321926" y="1532820"/>
                </a:lnTo>
                <a:lnTo>
                  <a:pt x="1326940" y="1531453"/>
                </a:lnTo>
                <a:cubicBezTo>
                  <a:pt x="1323723" y="1520394"/>
                  <a:pt x="1326940" y="1530582"/>
                  <a:pt x="1326940" y="1524348"/>
                </a:cubicBezTo>
                <a:cubicBezTo>
                  <a:pt x="1320640" y="1520595"/>
                  <a:pt x="1266622" y="1443654"/>
                  <a:pt x="1266622" y="1437824"/>
                </a:cubicBezTo>
                <a:cubicBezTo>
                  <a:pt x="1258379" y="1432797"/>
                  <a:pt x="1255228" y="1428441"/>
                  <a:pt x="1239210" y="1425157"/>
                </a:cubicBezTo>
                <a:cubicBezTo>
                  <a:pt x="1248861" y="1425157"/>
                  <a:pt x="1211866" y="1368322"/>
                  <a:pt x="1210995" y="1364972"/>
                </a:cubicBezTo>
                <a:cubicBezTo>
                  <a:pt x="1212067" y="1367854"/>
                  <a:pt x="1211665" y="1370400"/>
                  <a:pt x="1209856" y="1372009"/>
                </a:cubicBezTo>
                <a:cubicBezTo>
                  <a:pt x="1204359" y="1368859"/>
                  <a:pt x="1204426" y="1365910"/>
                  <a:pt x="1198663" y="1365910"/>
                </a:cubicBezTo>
                <a:cubicBezTo>
                  <a:pt x="1198395" y="1365910"/>
                  <a:pt x="1198126" y="1365910"/>
                  <a:pt x="1197792" y="1365910"/>
                </a:cubicBezTo>
                <a:cubicBezTo>
                  <a:pt x="1196451" y="1359208"/>
                  <a:pt x="1198260" y="1363899"/>
                  <a:pt x="1192966" y="1356862"/>
                </a:cubicBezTo>
                <a:cubicBezTo>
                  <a:pt x="1192966" y="1357197"/>
                  <a:pt x="1172859" y="1333874"/>
                  <a:pt x="1172859" y="1332735"/>
                </a:cubicBezTo>
                <a:cubicBezTo>
                  <a:pt x="1173261" y="1324759"/>
                  <a:pt x="1153557" y="1284278"/>
                  <a:pt x="1161733" y="1284278"/>
                </a:cubicBezTo>
                <a:cubicBezTo>
                  <a:pt x="1158315" y="1283809"/>
                  <a:pt x="1154629" y="1284948"/>
                  <a:pt x="1151211" y="1284278"/>
                </a:cubicBezTo>
                <a:cubicBezTo>
                  <a:pt x="1158449" y="1284278"/>
                  <a:pt x="1130635" y="1270874"/>
                  <a:pt x="1131104" y="1270874"/>
                </a:cubicBezTo>
                <a:cubicBezTo>
                  <a:pt x="1124871" y="1282402"/>
                  <a:pt x="1129228" y="1295671"/>
                  <a:pt x="1132713" y="1312226"/>
                </a:cubicBezTo>
                <a:cubicBezTo>
                  <a:pt x="1132713" y="1312829"/>
                  <a:pt x="1152820" y="1323820"/>
                  <a:pt x="1152820" y="1327708"/>
                </a:cubicBezTo>
                <a:cubicBezTo>
                  <a:pt x="1156170" y="1328177"/>
                  <a:pt x="1162471" y="1329383"/>
                  <a:pt x="1166224" y="1337828"/>
                </a:cubicBezTo>
                <a:lnTo>
                  <a:pt x="1165823" y="1337832"/>
                </a:lnTo>
                <a:lnTo>
                  <a:pt x="1165822" y="1337828"/>
                </a:lnTo>
                <a:lnTo>
                  <a:pt x="1165815" y="1337832"/>
                </a:lnTo>
                <a:lnTo>
                  <a:pt x="1158986" y="1337895"/>
                </a:lnTo>
                <a:cubicBezTo>
                  <a:pt x="1159522" y="1337627"/>
                  <a:pt x="1158181" y="1336085"/>
                  <a:pt x="1158383" y="1338297"/>
                </a:cubicBezTo>
                <a:cubicBezTo>
                  <a:pt x="1162001" y="1339169"/>
                  <a:pt x="1159522" y="1338096"/>
                  <a:pt x="1159455" y="1341782"/>
                </a:cubicBezTo>
                <a:lnTo>
                  <a:pt x="1165815" y="1337832"/>
                </a:lnTo>
                <a:lnTo>
                  <a:pt x="1165823" y="1337832"/>
                </a:lnTo>
                <a:lnTo>
                  <a:pt x="1168818" y="1347239"/>
                </a:lnTo>
                <a:cubicBezTo>
                  <a:pt x="1176461" y="1364310"/>
                  <a:pt x="1195161" y="1399119"/>
                  <a:pt x="1198931" y="1404447"/>
                </a:cubicBezTo>
                <a:cubicBezTo>
                  <a:pt x="1198060" y="1404179"/>
                  <a:pt x="1203421" y="1413897"/>
                  <a:pt x="1205499" y="1412892"/>
                </a:cubicBezTo>
                <a:cubicBezTo>
                  <a:pt x="1205097" y="1422208"/>
                  <a:pt x="1207175" y="1431658"/>
                  <a:pt x="1211598" y="1431658"/>
                </a:cubicBezTo>
                <a:cubicBezTo>
                  <a:pt x="1214279" y="1441577"/>
                  <a:pt x="1220981" y="1439701"/>
                  <a:pt x="1213005" y="1452904"/>
                </a:cubicBezTo>
                <a:cubicBezTo>
                  <a:pt x="1213005" y="1452501"/>
                  <a:pt x="1218970" y="1451295"/>
                  <a:pt x="1219573" y="1451697"/>
                </a:cubicBezTo>
                <a:cubicBezTo>
                  <a:pt x="1219507" y="1449552"/>
                  <a:pt x="1219439" y="1446268"/>
                  <a:pt x="1219707" y="1445799"/>
                </a:cubicBezTo>
                <a:cubicBezTo>
                  <a:pt x="1219707" y="1442918"/>
                  <a:pt x="1255027" y="1491910"/>
                  <a:pt x="1231436" y="1491910"/>
                </a:cubicBezTo>
                <a:cubicBezTo>
                  <a:pt x="1222589" y="1479109"/>
                  <a:pt x="1207979" y="1463560"/>
                  <a:pt x="1193703" y="1451697"/>
                </a:cubicBezTo>
                <a:cubicBezTo>
                  <a:pt x="1193569" y="1453976"/>
                  <a:pt x="1193166" y="1456188"/>
                  <a:pt x="1192564" y="1458399"/>
                </a:cubicBezTo>
                <a:cubicBezTo>
                  <a:pt x="1175540" y="1448748"/>
                  <a:pt x="1179494" y="1430921"/>
                  <a:pt x="1179494" y="1409071"/>
                </a:cubicBezTo>
                <a:cubicBezTo>
                  <a:pt x="1171787" y="1405118"/>
                  <a:pt x="1160393" y="1394930"/>
                  <a:pt x="1152685" y="1391378"/>
                </a:cubicBezTo>
                <a:cubicBezTo>
                  <a:pt x="1152149" y="1393925"/>
                  <a:pt x="1152753" y="1396136"/>
                  <a:pt x="1154562" y="1398080"/>
                </a:cubicBezTo>
                <a:cubicBezTo>
                  <a:pt x="1140488" y="1390239"/>
                  <a:pt x="1126413" y="1373550"/>
                  <a:pt x="1119174" y="1371271"/>
                </a:cubicBezTo>
                <a:cubicBezTo>
                  <a:pt x="1123463" y="1371271"/>
                  <a:pt x="1114483" y="1362157"/>
                  <a:pt x="1112740" y="1360347"/>
                </a:cubicBezTo>
                <a:cubicBezTo>
                  <a:pt x="1113746" y="1360414"/>
                  <a:pt x="1117968" y="1356393"/>
                  <a:pt x="1119375" y="1353645"/>
                </a:cubicBezTo>
                <a:cubicBezTo>
                  <a:pt x="1129361" y="1377505"/>
                  <a:pt x="1135796" y="1359074"/>
                  <a:pt x="1132646" y="1343324"/>
                </a:cubicBezTo>
                <a:cubicBezTo>
                  <a:pt x="1131574" y="1338029"/>
                  <a:pt x="1099135" y="1318057"/>
                  <a:pt x="1099135" y="1306060"/>
                </a:cubicBezTo>
                <a:cubicBezTo>
                  <a:pt x="1097660" y="1295671"/>
                  <a:pt x="1089819" y="1279922"/>
                  <a:pt x="1085797" y="1270740"/>
                </a:cubicBezTo>
                <a:cubicBezTo>
                  <a:pt x="1088813" y="1270740"/>
                  <a:pt x="1078961" y="1256129"/>
                  <a:pt x="1072326" y="1254051"/>
                </a:cubicBezTo>
                <a:lnTo>
                  <a:pt x="1077734" y="1250646"/>
                </a:lnTo>
                <a:lnTo>
                  <a:pt x="1077822" y="1250740"/>
                </a:lnTo>
                <a:lnTo>
                  <a:pt x="1078919" y="1252493"/>
                </a:lnTo>
                <a:cubicBezTo>
                  <a:pt x="1079062" y="1253231"/>
                  <a:pt x="1079028" y="1253583"/>
                  <a:pt x="1079028" y="1252041"/>
                </a:cubicBezTo>
                <a:lnTo>
                  <a:pt x="1077822" y="1250740"/>
                </a:lnTo>
                <a:lnTo>
                  <a:pt x="1077755" y="1250633"/>
                </a:lnTo>
                <a:lnTo>
                  <a:pt x="1077734" y="1250646"/>
                </a:lnTo>
                <a:lnTo>
                  <a:pt x="1049505" y="1220206"/>
                </a:lnTo>
                <a:lnTo>
                  <a:pt x="1027393" y="1214162"/>
                </a:lnTo>
                <a:lnTo>
                  <a:pt x="1026307" y="1213654"/>
                </a:lnTo>
                <a:lnTo>
                  <a:pt x="1026047" y="1213794"/>
                </a:lnTo>
                <a:lnTo>
                  <a:pt x="1013950" y="1210488"/>
                </a:lnTo>
                <a:cubicBezTo>
                  <a:pt x="1016966" y="1211426"/>
                  <a:pt x="1011939" y="1217525"/>
                  <a:pt x="1019848" y="1217123"/>
                </a:cubicBezTo>
                <a:lnTo>
                  <a:pt x="1026047" y="1213794"/>
                </a:lnTo>
                <a:lnTo>
                  <a:pt x="1027393" y="1214162"/>
                </a:lnTo>
                <a:lnTo>
                  <a:pt x="1033722" y="1217123"/>
                </a:lnTo>
                <a:cubicBezTo>
                  <a:pt x="1035799" y="1217123"/>
                  <a:pt x="1020318" y="1222552"/>
                  <a:pt x="1019580" y="1223624"/>
                </a:cubicBezTo>
                <a:cubicBezTo>
                  <a:pt x="1016631" y="1221278"/>
                  <a:pt x="1012007" y="1218329"/>
                  <a:pt x="1012007" y="1217123"/>
                </a:cubicBezTo>
                <a:lnTo>
                  <a:pt x="1012007" y="1210420"/>
                </a:lnTo>
                <a:cubicBezTo>
                  <a:pt x="1012073" y="1210420"/>
                  <a:pt x="1012073" y="1210420"/>
                  <a:pt x="1012141" y="1210420"/>
                </a:cubicBezTo>
                <a:cubicBezTo>
                  <a:pt x="1011404" y="1209281"/>
                  <a:pt x="1000613" y="1183612"/>
                  <a:pt x="999742" y="1183612"/>
                </a:cubicBezTo>
                <a:cubicBezTo>
                  <a:pt x="1001954" y="1185154"/>
                  <a:pt x="966165" y="1143399"/>
                  <a:pt x="979299" y="1143399"/>
                </a:cubicBezTo>
                <a:cubicBezTo>
                  <a:pt x="968509" y="1143199"/>
                  <a:pt x="973670" y="1141054"/>
                  <a:pt x="965092" y="1136831"/>
                </a:cubicBezTo>
                <a:cubicBezTo>
                  <a:pt x="966767" y="1135088"/>
                  <a:pt x="969045" y="1134754"/>
                  <a:pt x="971794" y="1135692"/>
                </a:cubicBezTo>
                <a:cubicBezTo>
                  <a:pt x="963886" y="1126242"/>
                  <a:pt x="962545" y="1123829"/>
                  <a:pt x="959931" y="1123360"/>
                </a:cubicBezTo>
                <a:cubicBezTo>
                  <a:pt x="959931" y="1123427"/>
                  <a:pt x="959865" y="1123494"/>
                  <a:pt x="959731" y="1123427"/>
                </a:cubicBezTo>
                <a:lnTo>
                  <a:pt x="959731" y="1123360"/>
                </a:lnTo>
                <a:lnTo>
                  <a:pt x="959731" y="1123293"/>
                </a:lnTo>
                <a:cubicBezTo>
                  <a:pt x="959529" y="1123226"/>
                  <a:pt x="959328" y="1123226"/>
                  <a:pt x="959060" y="1123226"/>
                </a:cubicBezTo>
                <a:cubicBezTo>
                  <a:pt x="959261" y="1123293"/>
                  <a:pt x="959462" y="1123293"/>
                  <a:pt x="959731" y="1123360"/>
                </a:cubicBezTo>
                <a:cubicBezTo>
                  <a:pt x="960065" y="1127716"/>
                  <a:pt x="949208" y="1121081"/>
                  <a:pt x="958524" y="1123092"/>
                </a:cubicBezTo>
                <a:cubicBezTo>
                  <a:pt x="957854" y="1121416"/>
                  <a:pt x="951688" y="1102182"/>
                  <a:pt x="951688" y="1111229"/>
                </a:cubicBezTo>
                <a:cubicBezTo>
                  <a:pt x="944517" y="1101377"/>
                  <a:pt x="906113" y="1007078"/>
                  <a:pt x="931581" y="984760"/>
                </a:cubicBezTo>
                <a:cubicBezTo>
                  <a:pt x="931581" y="946625"/>
                  <a:pt x="931581" y="925647"/>
                  <a:pt x="931581" y="893008"/>
                </a:cubicBezTo>
                <a:cubicBezTo>
                  <a:pt x="917170" y="876521"/>
                  <a:pt x="919985" y="868009"/>
                  <a:pt x="934664" y="864256"/>
                </a:cubicBezTo>
                <a:cubicBezTo>
                  <a:pt x="910939" y="853063"/>
                  <a:pt x="870994" y="825919"/>
                  <a:pt x="873071" y="828265"/>
                </a:cubicBezTo>
                <a:cubicBezTo>
                  <a:pt x="861208" y="828265"/>
                  <a:pt x="853903" y="819687"/>
                  <a:pt x="852362" y="814861"/>
                </a:cubicBezTo>
                <a:cubicBezTo>
                  <a:pt x="849614" y="814861"/>
                  <a:pt x="843985" y="813588"/>
                  <a:pt x="844186" y="813856"/>
                </a:cubicBezTo>
                <a:cubicBezTo>
                  <a:pt x="842711" y="812046"/>
                  <a:pt x="845392" y="808360"/>
                  <a:pt x="845459" y="808159"/>
                </a:cubicBezTo>
                <a:cubicBezTo>
                  <a:pt x="844252" y="808159"/>
                  <a:pt x="843985" y="807824"/>
                  <a:pt x="844454" y="806216"/>
                </a:cubicBezTo>
                <a:cubicBezTo>
                  <a:pt x="844454" y="809030"/>
                  <a:pt x="831049" y="807891"/>
                  <a:pt x="831049" y="805277"/>
                </a:cubicBezTo>
                <a:cubicBezTo>
                  <a:pt x="856115" y="804339"/>
                  <a:pt x="851156" y="796631"/>
                  <a:pt x="851156" y="788991"/>
                </a:cubicBezTo>
                <a:cubicBezTo>
                  <a:pt x="851892" y="778803"/>
                  <a:pt x="844454" y="783428"/>
                  <a:pt x="844454" y="778670"/>
                </a:cubicBezTo>
                <a:cubicBezTo>
                  <a:pt x="845660" y="775854"/>
                  <a:pt x="837752" y="771163"/>
                  <a:pt x="837752" y="764461"/>
                </a:cubicBezTo>
                <a:cubicBezTo>
                  <a:pt x="833999" y="767477"/>
                  <a:pt x="831049" y="768080"/>
                  <a:pt x="830782" y="767946"/>
                </a:cubicBezTo>
                <a:cubicBezTo>
                  <a:pt x="830782" y="767812"/>
                  <a:pt x="830782" y="767678"/>
                  <a:pt x="830713" y="767544"/>
                </a:cubicBezTo>
                <a:cubicBezTo>
                  <a:pt x="829708" y="771297"/>
                  <a:pt x="826692" y="766405"/>
                  <a:pt x="824748" y="767946"/>
                </a:cubicBezTo>
                <a:cubicBezTo>
                  <a:pt x="824815" y="767946"/>
                  <a:pt x="823474" y="754542"/>
                  <a:pt x="824882" y="754542"/>
                </a:cubicBezTo>
                <a:cubicBezTo>
                  <a:pt x="817376" y="751794"/>
                  <a:pt x="796397" y="734436"/>
                  <a:pt x="800687" y="734436"/>
                </a:cubicBezTo>
                <a:cubicBezTo>
                  <a:pt x="798609" y="729342"/>
                  <a:pt x="796129" y="727197"/>
                  <a:pt x="790836" y="722707"/>
                </a:cubicBezTo>
                <a:cubicBezTo>
                  <a:pt x="792511" y="721031"/>
                  <a:pt x="794789" y="720696"/>
                  <a:pt x="797537" y="721634"/>
                </a:cubicBezTo>
                <a:cubicBezTo>
                  <a:pt x="796129" y="720361"/>
                  <a:pt x="789763" y="714865"/>
                  <a:pt x="789294" y="714329"/>
                </a:cubicBezTo>
                <a:cubicBezTo>
                  <a:pt x="793851" y="714329"/>
                  <a:pt x="790836" y="704946"/>
                  <a:pt x="790836" y="701260"/>
                </a:cubicBezTo>
                <a:cubicBezTo>
                  <a:pt x="786278" y="707292"/>
                  <a:pt x="770729" y="707359"/>
                  <a:pt x="770729" y="698177"/>
                </a:cubicBezTo>
                <a:cubicBezTo>
                  <a:pt x="770729" y="700456"/>
                  <a:pt x="771734" y="714329"/>
                  <a:pt x="771198" y="714329"/>
                </a:cubicBezTo>
                <a:cubicBezTo>
                  <a:pt x="768517" y="713525"/>
                  <a:pt x="759402" y="709236"/>
                  <a:pt x="757325" y="707627"/>
                </a:cubicBezTo>
                <a:cubicBezTo>
                  <a:pt x="756655" y="708096"/>
                  <a:pt x="758062" y="714396"/>
                  <a:pt x="757392" y="714396"/>
                </a:cubicBezTo>
                <a:cubicBezTo>
                  <a:pt x="757124" y="714195"/>
                  <a:pt x="753438" y="714463"/>
                  <a:pt x="753036" y="714463"/>
                </a:cubicBezTo>
                <a:cubicBezTo>
                  <a:pt x="750824" y="714463"/>
                  <a:pt x="750623" y="707024"/>
                  <a:pt x="750623" y="706688"/>
                </a:cubicBezTo>
                <a:cubicBezTo>
                  <a:pt x="734471" y="700322"/>
                  <a:pt x="732260" y="688057"/>
                  <a:pt x="730516" y="679478"/>
                </a:cubicBezTo>
                <a:cubicBezTo>
                  <a:pt x="730516" y="683097"/>
                  <a:pt x="726629" y="682025"/>
                  <a:pt x="722810" y="682025"/>
                </a:cubicBezTo>
                <a:cubicBezTo>
                  <a:pt x="722541" y="682025"/>
                  <a:pt x="722339" y="682025"/>
                  <a:pt x="721937" y="682025"/>
                </a:cubicBezTo>
                <a:cubicBezTo>
                  <a:pt x="719793" y="671905"/>
                  <a:pt x="720865" y="669291"/>
                  <a:pt x="719458" y="663728"/>
                </a:cubicBezTo>
                <a:lnTo>
                  <a:pt x="717146" y="674100"/>
                </a:lnTo>
                <a:lnTo>
                  <a:pt x="709371" y="670213"/>
                </a:lnTo>
                <a:cubicBezTo>
                  <a:pt x="706371" y="668705"/>
                  <a:pt x="703741" y="667381"/>
                  <a:pt x="703775" y="667414"/>
                </a:cubicBezTo>
                <a:cubicBezTo>
                  <a:pt x="699820" y="658769"/>
                  <a:pt x="702702" y="665940"/>
                  <a:pt x="696938" y="660712"/>
                </a:cubicBezTo>
                <a:lnTo>
                  <a:pt x="698034" y="654459"/>
                </a:lnTo>
                <a:lnTo>
                  <a:pt x="697541" y="654345"/>
                </a:lnTo>
                <a:lnTo>
                  <a:pt x="698054" y="654345"/>
                </a:lnTo>
                <a:lnTo>
                  <a:pt x="698078" y="654211"/>
                </a:lnTo>
                <a:cubicBezTo>
                  <a:pt x="698413" y="654144"/>
                  <a:pt x="698547" y="654211"/>
                  <a:pt x="698949" y="654010"/>
                </a:cubicBezTo>
                <a:cubicBezTo>
                  <a:pt x="698814" y="654010"/>
                  <a:pt x="698614" y="654010"/>
                  <a:pt x="698278" y="654010"/>
                </a:cubicBezTo>
                <a:cubicBezTo>
                  <a:pt x="698479" y="653876"/>
                  <a:pt x="698614" y="653742"/>
                  <a:pt x="698748" y="653675"/>
                </a:cubicBezTo>
                <a:cubicBezTo>
                  <a:pt x="698211" y="654077"/>
                  <a:pt x="697675" y="654010"/>
                  <a:pt x="697072" y="653407"/>
                </a:cubicBezTo>
                <a:cubicBezTo>
                  <a:pt x="697005" y="653742"/>
                  <a:pt x="697206" y="653876"/>
                  <a:pt x="697273" y="654010"/>
                </a:cubicBezTo>
                <a:cubicBezTo>
                  <a:pt x="694726" y="653943"/>
                  <a:pt x="690370" y="653876"/>
                  <a:pt x="690370" y="654412"/>
                </a:cubicBezTo>
                <a:cubicBezTo>
                  <a:pt x="688226" y="644828"/>
                  <a:pt x="681590" y="636718"/>
                  <a:pt x="679714" y="633904"/>
                </a:cubicBezTo>
                <a:cubicBezTo>
                  <a:pt x="679312" y="633904"/>
                  <a:pt x="653710" y="614400"/>
                  <a:pt x="651230" y="613797"/>
                </a:cubicBezTo>
                <a:cubicBezTo>
                  <a:pt x="644461" y="613797"/>
                  <a:pt x="620867" y="597243"/>
                  <a:pt x="608066" y="593691"/>
                </a:cubicBezTo>
                <a:cubicBezTo>
                  <a:pt x="607463" y="593691"/>
                  <a:pt x="610546" y="587927"/>
                  <a:pt x="611350" y="586989"/>
                </a:cubicBezTo>
                <a:cubicBezTo>
                  <a:pt x="611149" y="586989"/>
                  <a:pt x="610948" y="586989"/>
                  <a:pt x="610814" y="586989"/>
                </a:cubicBezTo>
                <a:cubicBezTo>
                  <a:pt x="610747" y="587056"/>
                  <a:pt x="610747" y="587056"/>
                  <a:pt x="610680" y="587056"/>
                </a:cubicBezTo>
                <a:cubicBezTo>
                  <a:pt x="578107" y="592082"/>
                  <a:pt x="538029" y="565073"/>
                  <a:pt x="509612" y="587056"/>
                </a:cubicBezTo>
                <a:cubicBezTo>
                  <a:pt x="507467" y="587056"/>
                  <a:pt x="510684" y="581493"/>
                  <a:pt x="511622" y="580488"/>
                </a:cubicBezTo>
                <a:cubicBezTo>
                  <a:pt x="507802" y="580019"/>
                  <a:pt x="470605" y="568759"/>
                  <a:pt x="463702" y="572378"/>
                </a:cubicBezTo>
                <a:cubicBezTo>
                  <a:pt x="465981" y="570033"/>
                  <a:pt x="470605" y="565676"/>
                  <a:pt x="473487" y="564470"/>
                </a:cubicBezTo>
                <a:cubicBezTo>
                  <a:pt x="467053" y="561386"/>
                  <a:pt x="462965" y="561319"/>
                  <a:pt x="453179" y="560314"/>
                </a:cubicBezTo>
                <a:cubicBezTo>
                  <a:pt x="462093" y="560314"/>
                  <a:pt x="446410" y="573786"/>
                  <a:pt x="449091" y="573786"/>
                </a:cubicBezTo>
                <a:cubicBezTo>
                  <a:pt x="464842" y="564738"/>
                  <a:pt x="453716" y="572713"/>
                  <a:pt x="462496" y="574121"/>
                </a:cubicBezTo>
                <a:cubicBezTo>
                  <a:pt x="462496" y="581895"/>
                  <a:pt x="448421" y="586050"/>
                  <a:pt x="440446" y="587391"/>
                </a:cubicBezTo>
                <a:cubicBezTo>
                  <a:pt x="443462" y="586721"/>
                  <a:pt x="444131" y="584777"/>
                  <a:pt x="442389" y="581024"/>
                </a:cubicBezTo>
                <a:cubicBezTo>
                  <a:pt x="430527" y="584375"/>
                  <a:pt x="433475" y="574925"/>
                  <a:pt x="425768" y="588329"/>
                </a:cubicBezTo>
                <a:cubicBezTo>
                  <a:pt x="418931" y="588329"/>
                  <a:pt x="404455" y="588329"/>
                  <a:pt x="399830" y="588329"/>
                </a:cubicBezTo>
                <a:cubicBezTo>
                  <a:pt x="396278" y="595031"/>
                  <a:pt x="394402" y="595634"/>
                  <a:pt x="388571" y="601130"/>
                </a:cubicBezTo>
                <a:cubicBezTo>
                  <a:pt x="388705" y="598918"/>
                  <a:pt x="388705" y="596037"/>
                  <a:pt x="388705" y="593825"/>
                </a:cubicBezTo>
                <a:cubicBezTo>
                  <a:pt x="386895" y="595366"/>
                  <a:pt x="355194" y="606224"/>
                  <a:pt x="355194" y="601532"/>
                </a:cubicBezTo>
                <a:cubicBezTo>
                  <a:pt x="355731" y="600326"/>
                  <a:pt x="355529" y="594495"/>
                  <a:pt x="355194" y="593356"/>
                </a:cubicBezTo>
                <a:cubicBezTo>
                  <a:pt x="355194" y="593758"/>
                  <a:pt x="364309" y="594160"/>
                  <a:pt x="364979" y="593825"/>
                </a:cubicBezTo>
                <a:cubicBezTo>
                  <a:pt x="365314" y="591613"/>
                  <a:pt x="365515" y="589402"/>
                  <a:pt x="365382" y="587122"/>
                </a:cubicBezTo>
                <a:cubicBezTo>
                  <a:pt x="364309" y="586989"/>
                  <a:pt x="355529" y="587324"/>
                  <a:pt x="355194" y="587257"/>
                </a:cubicBezTo>
                <a:cubicBezTo>
                  <a:pt x="356803" y="585380"/>
                  <a:pt x="375301" y="560314"/>
                  <a:pt x="367795" y="560314"/>
                </a:cubicBezTo>
                <a:cubicBezTo>
                  <a:pt x="378987" y="557499"/>
                  <a:pt x="378182" y="556159"/>
                  <a:pt x="388638" y="553612"/>
                </a:cubicBezTo>
                <a:cubicBezTo>
                  <a:pt x="375770" y="553746"/>
                  <a:pt x="357607" y="559979"/>
                  <a:pt x="356803" y="566614"/>
                </a:cubicBezTo>
                <a:cubicBezTo>
                  <a:pt x="356803" y="566614"/>
                  <a:pt x="361829" y="567687"/>
                  <a:pt x="361829" y="566882"/>
                </a:cubicBezTo>
                <a:cubicBezTo>
                  <a:pt x="361695" y="567217"/>
                  <a:pt x="361494" y="571440"/>
                  <a:pt x="361829" y="571976"/>
                </a:cubicBezTo>
                <a:cubicBezTo>
                  <a:pt x="359819" y="573651"/>
                  <a:pt x="357473" y="574254"/>
                  <a:pt x="354859" y="573718"/>
                </a:cubicBezTo>
                <a:cubicBezTo>
                  <a:pt x="354189" y="573718"/>
                  <a:pt x="358746" y="567016"/>
                  <a:pt x="352111" y="567016"/>
                </a:cubicBezTo>
                <a:cubicBezTo>
                  <a:pt x="351710" y="575461"/>
                  <a:pt x="344672" y="583236"/>
                  <a:pt x="335088" y="585179"/>
                </a:cubicBezTo>
                <a:cubicBezTo>
                  <a:pt x="335088" y="587726"/>
                  <a:pt x="330128" y="591881"/>
                  <a:pt x="328118" y="593825"/>
                </a:cubicBezTo>
                <a:cubicBezTo>
                  <a:pt x="327314" y="593825"/>
                  <a:pt x="326978" y="593288"/>
                  <a:pt x="326844" y="592552"/>
                </a:cubicBezTo>
                <a:cubicBezTo>
                  <a:pt x="325705" y="593490"/>
                  <a:pt x="323895" y="593691"/>
                  <a:pt x="321684" y="593356"/>
                </a:cubicBezTo>
                <a:cubicBezTo>
                  <a:pt x="321684" y="593490"/>
                  <a:pt x="321818" y="593624"/>
                  <a:pt x="321952" y="593691"/>
                </a:cubicBezTo>
                <a:cubicBezTo>
                  <a:pt x="319673" y="594093"/>
                  <a:pt x="317327" y="594160"/>
                  <a:pt x="314982" y="593825"/>
                </a:cubicBezTo>
                <a:cubicBezTo>
                  <a:pt x="315383" y="594160"/>
                  <a:pt x="315786" y="597913"/>
                  <a:pt x="316054" y="599656"/>
                </a:cubicBezTo>
                <a:cubicBezTo>
                  <a:pt x="322152" y="600862"/>
                  <a:pt x="335088" y="603878"/>
                  <a:pt x="335088" y="606559"/>
                </a:cubicBezTo>
                <a:cubicBezTo>
                  <a:pt x="331067" y="609240"/>
                  <a:pt x="330731" y="611318"/>
                  <a:pt x="328386" y="614735"/>
                </a:cubicBezTo>
                <a:cubicBezTo>
                  <a:pt x="328386" y="613864"/>
                  <a:pt x="299500" y="632429"/>
                  <a:pt x="297891" y="634037"/>
                </a:cubicBezTo>
                <a:cubicBezTo>
                  <a:pt x="296081" y="632429"/>
                  <a:pt x="295680" y="630151"/>
                  <a:pt x="296752" y="627335"/>
                </a:cubicBezTo>
                <a:cubicBezTo>
                  <a:pt x="285559" y="637522"/>
                  <a:pt x="271016" y="644761"/>
                  <a:pt x="268067" y="652468"/>
                </a:cubicBezTo>
                <a:cubicBezTo>
                  <a:pt x="268067" y="651463"/>
                  <a:pt x="257812" y="656222"/>
                  <a:pt x="255064" y="658969"/>
                </a:cubicBezTo>
                <a:cubicBezTo>
                  <a:pt x="254930" y="658902"/>
                  <a:pt x="254863" y="658769"/>
                  <a:pt x="254662" y="658634"/>
                </a:cubicBezTo>
                <a:cubicBezTo>
                  <a:pt x="254662" y="659975"/>
                  <a:pt x="253254" y="660645"/>
                  <a:pt x="251646" y="660913"/>
                </a:cubicBezTo>
                <a:cubicBezTo>
                  <a:pt x="253522" y="661182"/>
                  <a:pt x="254662" y="662254"/>
                  <a:pt x="254662" y="665739"/>
                </a:cubicBezTo>
                <a:cubicBezTo>
                  <a:pt x="254662" y="670698"/>
                  <a:pt x="240856" y="664667"/>
                  <a:pt x="241258" y="664733"/>
                </a:cubicBezTo>
                <a:cubicBezTo>
                  <a:pt x="241258" y="668352"/>
                  <a:pt x="238644" y="667816"/>
                  <a:pt x="234556" y="667548"/>
                </a:cubicBezTo>
                <a:cubicBezTo>
                  <a:pt x="239783" y="669090"/>
                  <a:pt x="237773" y="669224"/>
                  <a:pt x="241258" y="671837"/>
                </a:cubicBezTo>
                <a:cubicBezTo>
                  <a:pt x="241258" y="676194"/>
                  <a:pt x="237907" y="674116"/>
                  <a:pt x="234690" y="671502"/>
                </a:cubicBezTo>
                <a:cubicBezTo>
                  <a:pt x="234488" y="672776"/>
                  <a:pt x="234154" y="673982"/>
                  <a:pt x="234556" y="674921"/>
                </a:cubicBezTo>
                <a:cubicBezTo>
                  <a:pt x="234556" y="670833"/>
                  <a:pt x="213712" y="687386"/>
                  <a:pt x="213243" y="687654"/>
                </a:cubicBezTo>
                <a:cubicBezTo>
                  <a:pt x="214382" y="685510"/>
                  <a:pt x="214785" y="683298"/>
                  <a:pt x="214450" y="680952"/>
                </a:cubicBezTo>
                <a:cubicBezTo>
                  <a:pt x="214785" y="680752"/>
                  <a:pt x="194343" y="691073"/>
                  <a:pt x="194343" y="689196"/>
                </a:cubicBezTo>
                <a:cubicBezTo>
                  <a:pt x="193739" y="688928"/>
                  <a:pt x="194007" y="686448"/>
                  <a:pt x="194544" y="684237"/>
                </a:cubicBezTo>
                <a:cubicBezTo>
                  <a:pt x="193941" y="686180"/>
                  <a:pt x="193471" y="687654"/>
                  <a:pt x="189718" y="687654"/>
                </a:cubicBezTo>
                <a:cubicBezTo>
                  <a:pt x="196756" y="695228"/>
                  <a:pt x="189450" y="690470"/>
                  <a:pt x="202050" y="694357"/>
                </a:cubicBezTo>
                <a:cubicBezTo>
                  <a:pt x="193338" y="694357"/>
                  <a:pt x="206742" y="706957"/>
                  <a:pt x="207680" y="701059"/>
                </a:cubicBezTo>
                <a:lnTo>
                  <a:pt x="208031" y="701059"/>
                </a:lnTo>
                <a:lnTo>
                  <a:pt x="208082" y="701059"/>
                </a:lnTo>
                <a:cubicBezTo>
                  <a:pt x="207278" y="701059"/>
                  <a:pt x="208284" y="707761"/>
                  <a:pt x="207211" y="707761"/>
                </a:cubicBezTo>
                <a:cubicBezTo>
                  <a:pt x="206005" y="706823"/>
                  <a:pt x="203793" y="707024"/>
                  <a:pt x="202386" y="707359"/>
                </a:cubicBezTo>
                <a:cubicBezTo>
                  <a:pt x="201514" y="706152"/>
                  <a:pt x="196956" y="703137"/>
                  <a:pt x="194611" y="701729"/>
                </a:cubicBezTo>
                <a:cubicBezTo>
                  <a:pt x="194678" y="704276"/>
                  <a:pt x="180939" y="713056"/>
                  <a:pt x="180939" y="705482"/>
                </a:cubicBezTo>
                <a:cubicBezTo>
                  <a:pt x="183217" y="704410"/>
                  <a:pt x="190657" y="694357"/>
                  <a:pt x="188445" y="694357"/>
                </a:cubicBezTo>
                <a:cubicBezTo>
                  <a:pt x="184960" y="695362"/>
                  <a:pt x="183150" y="702265"/>
                  <a:pt x="173499" y="701059"/>
                </a:cubicBezTo>
                <a:cubicBezTo>
                  <a:pt x="175041" y="701059"/>
                  <a:pt x="174237" y="691073"/>
                  <a:pt x="174237" y="693217"/>
                </a:cubicBezTo>
                <a:cubicBezTo>
                  <a:pt x="174237" y="693888"/>
                  <a:pt x="169277" y="694558"/>
                  <a:pt x="166462" y="694558"/>
                </a:cubicBezTo>
                <a:cubicBezTo>
                  <a:pt x="172226" y="696166"/>
                  <a:pt x="160631" y="705884"/>
                  <a:pt x="159961" y="699316"/>
                </a:cubicBezTo>
                <a:cubicBezTo>
                  <a:pt x="160229" y="699383"/>
                  <a:pt x="151047" y="707828"/>
                  <a:pt x="152790" y="707828"/>
                </a:cubicBezTo>
                <a:cubicBezTo>
                  <a:pt x="149573" y="708431"/>
                  <a:pt x="150109" y="703673"/>
                  <a:pt x="148433" y="701796"/>
                </a:cubicBezTo>
                <a:cubicBezTo>
                  <a:pt x="148902" y="703807"/>
                  <a:pt x="143474" y="710643"/>
                  <a:pt x="141061" y="713190"/>
                </a:cubicBezTo>
                <a:cubicBezTo>
                  <a:pt x="143004" y="714597"/>
                  <a:pt x="142938" y="715402"/>
                  <a:pt x="140726" y="714999"/>
                </a:cubicBezTo>
                <a:cubicBezTo>
                  <a:pt x="140190" y="714999"/>
                  <a:pt x="140122" y="714597"/>
                  <a:pt x="140257" y="713994"/>
                </a:cubicBezTo>
                <a:cubicBezTo>
                  <a:pt x="139922" y="714262"/>
                  <a:pt x="139989" y="714061"/>
                  <a:pt x="140525" y="713257"/>
                </a:cubicBezTo>
                <a:cubicBezTo>
                  <a:pt x="141195" y="711447"/>
                  <a:pt x="142938" y="708901"/>
                  <a:pt x="142468" y="708901"/>
                </a:cubicBezTo>
                <a:cubicBezTo>
                  <a:pt x="142803" y="708901"/>
                  <a:pt x="143139" y="708901"/>
                  <a:pt x="143608" y="708901"/>
                </a:cubicBezTo>
                <a:cubicBezTo>
                  <a:pt x="141128" y="708901"/>
                  <a:pt x="140793" y="708230"/>
                  <a:pt x="140726" y="706019"/>
                </a:cubicBezTo>
                <a:cubicBezTo>
                  <a:pt x="140726" y="710241"/>
                  <a:pt x="126919" y="706890"/>
                  <a:pt x="126852" y="706957"/>
                </a:cubicBezTo>
                <a:cubicBezTo>
                  <a:pt x="129735" y="712586"/>
                  <a:pt x="89254" y="725522"/>
                  <a:pt x="87109" y="715133"/>
                </a:cubicBezTo>
                <a:cubicBezTo>
                  <a:pt x="83423" y="697037"/>
                  <a:pt x="108288" y="706823"/>
                  <a:pt x="117403" y="700925"/>
                </a:cubicBezTo>
                <a:cubicBezTo>
                  <a:pt x="140457" y="685979"/>
                  <a:pt x="152990" y="680819"/>
                  <a:pt x="177253" y="680819"/>
                </a:cubicBezTo>
                <a:cubicBezTo>
                  <a:pt x="177186" y="680885"/>
                  <a:pt x="252920" y="613797"/>
                  <a:pt x="247759" y="613797"/>
                </a:cubicBezTo>
                <a:cubicBezTo>
                  <a:pt x="238845" y="613797"/>
                  <a:pt x="222693" y="613194"/>
                  <a:pt x="220146" y="613797"/>
                </a:cubicBezTo>
                <a:cubicBezTo>
                  <a:pt x="221152" y="611653"/>
                  <a:pt x="221487" y="609441"/>
                  <a:pt x="221152" y="607095"/>
                </a:cubicBezTo>
                <a:cubicBezTo>
                  <a:pt x="220079" y="628140"/>
                  <a:pt x="198833" y="615406"/>
                  <a:pt x="188512" y="607095"/>
                </a:cubicBezTo>
                <a:cubicBezTo>
                  <a:pt x="189250" y="607095"/>
                  <a:pt x="187440" y="611988"/>
                  <a:pt x="187037" y="613730"/>
                </a:cubicBezTo>
                <a:cubicBezTo>
                  <a:pt x="185429" y="613864"/>
                  <a:pt x="181006" y="613730"/>
                  <a:pt x="181006" y="614602"/>
                </a:cubicBezTo>
                <a:cubicBezTo>
                  <a:pt x="184759" y="606224"/>
                  <a:pt x="181609" y="607095"/>
                  <a:pt x="181609" y="607095"/>
                </a:cubicBezTo>
                <a:cubicBezTo>
                  <a:pt x="183552" y="607095"/>
                  <a:pt x="143742" y="613797"/>
                  <a:pt x="145082" y="613797"/>
                </a:cubicBezTo>
                <a:cubicBezTo>
                  <a:pt x="144479" y="614602"/>
                  <a:pt x="152387" y="603342"/>
                  <a:pt x="153929" y="606827"/>
                </a:cubicBezTo>
                <a:cubicBezTo>
                  <a:pt x="148651" y="574456"/>
                  <a:pt x="109745" y="586080"/>
                  <a:pt x="88982" y="580824"/>
                </a:cubicBezTo>
                <a:lnTo>
                  <a:pt x="76432" y="567941"/>
                </a:lnTo>
                <a:lnTo>
                  <a:pt x="76444" y="568022"/>
                </a:lnTo>
                <a:cubicBezTo>
                  <a:pt x="75304" y="568558"/>
                  <a:pt x="74433" y="568424"/>
                  <a:pt x="74165" y="567151"/>
                </a:cubicBezTo>
                <a:cubicBezTo>
                  <a:pt x="74433" y="567553"/>
                  <a:pt x="75171" y="567620"/>
                  <a:pt x="76310" y="567151"/>
                </a:cubicBezTo>
                <a:lnTo>
                  <a:pt x="76371" y="567545"/>
                </a:lnTo>
                <a:lnTo>
                  <a:pt x="85902" y="560314"/>
                </a:lnTo>
                <a:cubicBezTo>
                  <a:pt x="75045" y="550328"/>
                  <a:pt x="54335" y="545301"/>
                  <a:pt x="66064" y="528479"/>
                </a:cubicBezTo>
                <a:lnTo>
                  <a:pt x="66356" y="528835"/>
                </a:lnTo>
                <a:lnTo>
                  <a:pt x="68209" y="531093"/>
                </a:lnTo>
                <a:cubicBezTo>
                  <a:pt x="71224" y="527541"/>
                  <a:pt x="85165" y="520905"/>
                  <a:pt x="87176" y="519901"/>
                </a:cubicBezTo>
                <a:cubicBezTo>
                  <a:pt x="85567" y="497046"/>
                  <a:pt x="112644" y="494231"/>
                  <a:pt x="126718" y="506496"/>
                </a:cubicBezTo>
                <a:cubicBezTo>
                  <a:pt x="126786" y="503413"/>
                  <a:pt x="137844" y="493092"/>
                  <a:pt x="139251" y="493092"/>
                </a:cubicBezTo>
                <a:cubicBezTo>
                  <a:pt x="134761" y="489942"/>
                  <a:pt x="130941" y="491148"/>
                  <a:pt x="141664" y="486390"/>
                </a:cubicBezTo>
                <a:cubicBezTo>
                  <a:pt x="140190" y="486390"/>
                  <a:pt x="174304" y="500732"/>
                  <a:pt x="174304" y="486054"/>
                </a:cubicBezTo>
                <a:cubicBezTo>
                  <a:pt x="164518" y="478012"/>
                  <a:pt x="171355" y="477074"/>
                  <a:pt x="158888" y="472986"/>
                </a:cubicBezTo>
                <a:cubicBezTo>
                  <a:pt x="162508" y="472986"/>
                  <a:pt x="160698" y="466284"/>
                  <a:pt x="159760" y="466284"/>
                </a:cubicBezTo>
                <a:cubicBezTo>
                  <a:pt x="164116" y="465345"/>
                  <a:pt x="168406" y="466685"/>
                  <a:pt x="172896" y="466284"/>
                </a:cubicBezTo>
                <a:cubicBezTo>
                  <a:pt x="167668" y="466284"/>
                  <a:pt x="169210" y="462061"/>
                  <a:pt x="166730" y="459179"/>
                </a:cubicBezTo>
                <a:cubicBezTo>
                  <a:pt x="159894" y="467222"/>
                  <a:pt x="134158" y="470171"/>
                  <a:pt x="134158" y="474862"/>
                </a:cubicBezTo>
                <a:cubicBezTo>
                  <a:pt x="133890" y="474728"/>
                  <a:pt x="123434" y="469836"/>
                  <a:pt x="129868" y="472986"/>
                </a:cubicBezTo>
                <a:cubicBezTo>
                  <a:pt x="103261" y="472986"/>
                  <a:pt x="54000" y="477543"/>
                  <a:pt x="53732" y="459582"/>
                </a:cubicBezTo>
                <a:cubicBezTo>
                  <a:pt x="47499" y="450265"/>
                  <a:pt x="34296" y="445574"/>
                  <a:pt x="20221" y="441217"/>
                </a:cubicBezTo>
                <a:cubicBezTo>
                  <a:pt x="20221" y="428416"/>
                  <a:pt x="120753" y="416219"/>
                  <a:pt x="120753" y="418765"/>
                </a:cubicBezTo>
                <a:cubicBezTo>
                  <a:pt x="114521" y="420105"/>
                  <a:pt x="113918" y="424931"/>
                  <a:pt x="114051" y="424797"/>
                </a:cubicBezTo>
                <a:cubicBezTo>
                  <a:pt x="114051" y="425870"/>
                  <a:pt x="114051" y="426942"/>
                  <a:pt x="114051" y="428014"/>
                </a:cubicBezTo>
                <a:cubicBezTo>
                  <a:pt x="110298" y="424931"/>
                  <a:pt x="116263" y="431231"/>
                  <a:pt x="117268" y="432705"/>
                </a:cubicBezTo>
                <a:cubicBezTo>
                  <a:pt x="117335" y="422921"/>
                  <a:pt x="123769" y="424395"/>
                  <a:pt x="123837" y="432705"/>
                </a:cubicBezTo>
                <a:cubicBezTo>
                  <a:pt x="134761" y="431231"/>
                  <a:pt x="135632" y="430762"/>
                  <a:pt x="153527" y="432705"/>
                </a:cubicBezTo>
                <a:cubicBezTo>
                  <a:pt x="158620" y="432705"/>
                  <a:pt x="141798" y="419301"/>
                  <a:pt x="149237" y="419301"/>
                </a:cubicBezTo>
                <a:cubicBezTo>
                  <a:pt x="141262" y="416956"/>
                  <a:pt x="139922" y="414074"/>
                  <a:pt x="134158" y="410589"/>
                </a:cubicBezTo>
                <a:cubicBezTo>
                  <a:pt x="134158" y="419436"/>
                  <a:pt x="114051" y="400402"/>
                  <a:pt x="114051" y="406501"/>
                </a:cubicBezTo>
                <a:cubicBezTo>
                  <a:pt x="99641" y="388874"/>
                  <a:pt x="75514" y="381301"/>
                  <a:pt x="48437" y="379088"/>
                </a:cubicBezTo>
                <a:cubicBezTo>
                  <a:pt x="47365" y="377816"/>
                  <a:pt x="46896" y="376408"/>
                  <a:pt x="47030" y="374867"/>
                </a:cubicBezTo>
                <a:cubicBezTo>
                  <a:pt x="47030" y="356502"/>
                  <a:pt x="96089" y="365148"/>
                  <a:pt x="111504" y="358982"/>
                </a:cubicBezTo>
                <a:cubicBezTo>
                  <a:pt x="123970" y="353956"/>
                  <a:pt x="123903" y="337670"/>
                  <a:pt x="133688" y="332241"/>
                </a:cubicBezTo>
                <a:cubicBezTo>
                  <a:pt x="152186" y="322054"/>
                  <a:pt x="200911" y="311263"/>
                  <a:pt x="220079" y="312202"/>
                </a:cubicBezTo>
                <a:cubicBezTo>
                  <a:pt x="251043" y="312202"/>
                  <a:pt x="264380" y="290219"/>
                  <a:pt x="286833" y="305834"/>
                </a:cubicBezTo>
                <a:cubicBezTo>
                  <a:pt x="287234" y="305834"/>
                  <a:pt x="287704" y="305901"/>
                  <a:pt x="288374" y="305969"/>
                </a:cubicBezTo>
                <a:cubicBezTo>
                  <a:pt x="292194" y="308650"/>
                  <a:pt x="285492" y="313274"/>
                  <a:pt x="285760" y="313274"/>
                </a:cubicBezTo>
                <a:cubicBezTo>
                  <a:pt x="288910" y="313274"/>
                  <a:pt x="301577" y="313274"/>
                  <a:pt x="305331" y="313274"/>
                </a:cubicBezTo>
                <a:cubicBezTo>
                  <a:pt x="317663" y="313274"/>
                  <a:pt x="358880" y="319373"/>
                  <a:pt x="350637" y="319373"/>
                </a:cubicBezTo>
                <a:cubicBezTo>
                  <a:pt x="352111" y="320445"/>
                  <a:pt x="361829" y="318769"/>
                  <a:pt x="363773" y="318769"/>
                </a:cubicBezTo>
                <a:cubicBezTo>
                  <a:pt x="362165" y="318769"/>
                  <a:pt x="388973" y="322254"/>
                  <a:pt x="388973" y="321853"/>
                </a:cubicBezTo>
                <a:cubicBezTo>
                  <a:pt x="395474" y="318501"/>
                  <a:pt x="391922" y="318971"/>
                  <a:pt x="395675" y="321919"/>
                </a:cubicBezTo>
                <a:lnTo>
                  <a:pt x="397101" y="319239"/>
                </a:lnTo>
                <a:lnTo>
                  <a:pt x="397351" y="318769"/>
                </a:lnTo>
                <a:cubicBezTo>
                  <a:pt x="411291" y="318636"/>
                  <a:pt x="420205" y="325471"/>
                  <a:pt x="433140" y="325471"/>
                </a:cubicBezTo>
                <a:cubicBezTo>
                  <a:pt x="433542" y="324667"/>
                  <a:pt x="424293" y="323796"/>
                  <a:pt x="433207" y="319105"/>
                </a:cubicBezTo>
                <a:lnTo>
                  <a:pt x="433673" y="319311"/>
                </a:lnTo>
                <a:lnTo>
                  <a:pt x="440914" y="322522"/>
                </a:lnTo>
                <a:cubicBezTo>
                  <a:pt x="441182" y="322121"/>
                  <a:pt x="441317" y="322054"/>
                  <a:pt x="441116" y="322590"/>
                </a:cubicBezTo>
                <a:cubicBezTo>
                  <a:pt x="444131" y="323662"/>
                  <a:pt x="447148" y="324735"/>
                  <a:pt x="448555" y="325203"/>
                </a:cubicBezTo>
                <a:lnTo>
                  <a:pt x="448988" y="325820"/>
                </a:lnTo>
                <a:lnTo>
                  <a:pt x="453448" y="332174"/>
                </a:lnTo>
                <a:cubicBezTo>
                  <a:pt x="453514" y="322791"/>
                  <a:pt x="462496" y="323126"/>
                  <a:pt x="462093" y="332174"/>
                </a:cubicBezTo>
                <a:cubicBezTo>
                  <a:pt x="493191" y="311799"/>
                  <a:pt x="601431" y="364411"/>
                  <a:pt x="626430" y="338876"/>
                </a:cubicBezTo>
                <a:cubicBezTo>
                  <a:pt x="633738" y="338876"/>
                  <a:pt x="625558" y="346986"/>
                  <a:pt x="627167" y="345578"/>
                </a:cubicBezTo>
                <a:cubicBezTo>
                  <a:pt x="642584" y="345578"/>
                  <a:pt x="658468" y="362467"/>
                  <a:pt x="684673" y="359250"/>
                </a:cubicBezTo>
                <a:cubicBezTo>
                  <a:pt x="686349" y="358446"/>
                  <a:pt x="689834" y="356972"/>
                  <a:pt x="690705" y="356637"/>
                </a:cubicBezTo>
                <a:cubicBezTo>
                  <a:pt x="687958" y="357575"/>
                  <a:pt x="685678" y="357240"/>
                  <a:pt x="684003" y="355497"/>
                </a:cubicBezTo>
                <a:cubicBezTo>
                  <a:pt x="687555" y="354358"/>
                  <a:pt x="698413" y="352280"/>
                  <a:pt x="694994" y="352280"/>
                </a:cubicBezTo>
                <a:cubicBezTo>
                  <a:pt x="694190" y="354894"/>
                  <a:pt x="692112" y="338876"/>
                  <a:pt x="697341" y="338876"/>
                </a:cubicBezTo>
                <a:cubicBezTo>
                  <a:pt x="697876" y="334386"/>
                  <a:pt x="704914" y="343902"/>
                  <a:pt x="704445" y="345176"/>
                </a:cubicBezTo>
                <a:cubicBezTo>
                  <a:pt x="709404" y="344908"/>
                  <a:pt x="715571" y="345712"/>
                  <a:pt x="717514" y="345578"/>
                </a:cubicBezTo>
                <a:cubicBezTo>
                  <a:pt x="718788" y="344372"/>
                  <a:pt x="718921" y="341959"/>
                  <a:pt x="723345" y="339613"/>
                </a:cubicBezTo>
                <a:lnTo>
                  <a:pt x="723825" y="339915"/>
                </a:lnTo>
                <a:lnTo>
                  <a:pt x="731112" y="344497"/>
                </a:lnTo>
                <a:cubicBezTo>
                  <a:pt x="734672" y="346215"/>
                  <a:pt x="738024" y="347589"/>
                  <a:pt x="737621" y="347321"/>
                </a:cubicBezTo>
                <a:cubicBezTo>
                  <a:pt x="737621" y="344439"/>
                  <a:pt x="788221" y="330968"/>
                  <a:pt x="788289" y="338876"/>
                </a:cubicBezTo>
                <a:cubicBezTo>
                  <a:pt x="798810" y="332911"/>
                  <a:pt x="839361" y="326879"/>
                  <a:pt x="823274" y="339278"/>
                </a:cubicBezTo>
                <a:lnTo>
                  <a:pt x="834307" y="333020"/>
                </a:lnTo>
                <a:lnTo>
                  <a:pt x="834735" y="332777"/>
                </a:lnTo>
                <a:cubicBezTo>
                  <a:pt x="838757" y="335458"/>
                  <a:pt x="836344" y="339881"/>
                  <a:pt x="843046" y="338876"/>
                </a:cubicBezTo>
                <a:cubicBezTo>
                  <a:pt x="843114" y="327549"/>
                  <a:pt x="844119" y="335324"/>
                  <a:pt x="851223" y="332174"/>
                </a:cubicBezTo>
                <a:cubicBezTo>
                  <a:pt x="851356" y="329895"/>
                  <a:pt x="851223" y="327684"/>
                  <a:pt x="850820" y="325471"/>
                </a:cubicBezTo>
                <a:cubicBezTo>
                  <a:pt x="848743" y="325338"/>
                  <a:pt x="846799" y="325807"/>
                  <a:pt x="844923" y="326946"/>
                </a:cubicBezTo>
                <a:cubicBezTo>
                  <a:pt x="845325" y="326075"/>
                  <a:pt x="846866" y="321316"/>
                  <a:pt x="844923" y="318769"/>
                </a:cubicBezTo>
                <a:cubicBezTo>
                  <a:pt x="844923" y="317630"/>
                  <a:pt x="900550" y="345578"/>
                  <a:pt x="906381" y="345578"/>
                </a:cubicBezTo>
                <a:cubicBezTo>
                  <a:pt x="908794" y="337267"/>
                  <a:pt x="932050" y="319440"/>
                  <a:pt x="932050" y="340284"/>
                </a:cubicBezTo>
                <a:cubicBezTo>
                  <a:pt x="932050" y="337468"/>
                  <a:pt x="938752" y="338273"/>
                  <a:pt x="938752" y="341288"/>
                </a:cubicBezTo>
                <a:cubicBezTo>
                  <a:pt x="935401" y="345511"/>
                  <a:pt x="934128" y="342897"/>
                  <a:pt x="930844" y="345645"/>
                </a:cubicBezTo>
                <a:cubicBezTo>
                  <a:pt x="930844" y="347857"/>
                  <a:pt x="930709" y="350135"/>
                  <a:pt x="930441" y="352347"/>
                </a:cubicBezTo>
                <a:cubicBezTo>
                  <a:pt x="948873" y="344505"/>
                  <a:pt x="931581" y="348661"/>
                  <a:pt x="944985" y="352347"/>
                </a:cubicBezTo>
                <a:cubicBezTo>
                  <a:pt x="945253" y="321718"/>
                  <a:pt x="1066562" y="359050"/>
                  <a:pt x="1093840" y="359050"/>
                </a:cubicBezTo>
                <a:cubicBezTo>
                  <a:pt x="1113746" y="355899"/>
                  <a:pt x="1138410" y="362602"/>
                  <a:pt x="1144509" y="372454"/>
                </a:cubicBezTo>
                <a:cubicBezTo>
                  <a:pt x="1152886" y="372454"/>
                  <a:pt x="1134321" y="379424"/>
                  <a:pt x="1124938" y="379290"/>
                </a:cubicBezTo>
                <a:cubicBezTo>
                  <a:pt x="1129831" y="380094"/>
                  <a:pt x="1125072" y="384651"/>
                  <a:pt x="1121923" y="386193"/>
                </a:cubicBezTo>
                <a:lnTo>
                  <a:pt x="1139589" y="386302"/>
                </a:lnTo>
                <a:lnTo>
                  <a:pt x="1139204" y="386260"/>
                </a:lnTo>
                <a:cubicBezTo>
                  <a:pt x="1143628" y="386528"/>
                  <a:pt x="1146979" y="386260"/>
                  <a:pt x="1147247" y="386260"/>
                </a:cubicBezTo>
                <a:lnTo>
                  <a:pt x="1144168" y="386645"/>
                </a:lnTo>
                <a:lnTo>
                  <a:pt x="1154026" y="392560"/>
                </a:lnTo>
                <a:cubicBezTo>
                  <a:pt x="1168972" y="392560"/>
                  <a:pt x="1210995" y="384853"/>
                  <a:pt x="1234519" y="379424"/>
                </a:cubicBezTo>
                <a:cubicBezTo>
                  <a:pt x="1235323" y="378419"/>
                  <a:pt x="1236798" y="378217"/>
                  <a:pt x="1238406" y="378485"/>
                </a:cubicBezTo>
                <a:cubicBezTo>
                  <a:pt x="1238607" y="378419"/>
                  <a:pt x="1238808" y="378419"/>
                  <a:pt x="1239009" y="378352"/>
                </a:cubicBezTo>
                <a:cubicBezTo>
                  <a:pt x="1238875" y="378419"/>
                  <a:pt x="1238808" y="378485"/>
                  <a:pt x="1238674" y="378552"/>
                </a:cubicBezTo>
                <a:lnTo>
                  <a:pt x="1238896" y="378746"/>
                </a:lnTo>
                <a:lnTo>
                  <a:pt x="1246650" y="385522"/>
                </a:lnTo>
                <a:cubicBezTo>
                  <a:pt x="1249532" y="385724"/>
                  <a:pt x="1253754" y="386059"/>
                  <a:pt x="1253754" y="385188"/>
                </a:cubicBezTo>
                <a:cubicBezTo>
                  <a:pt x="1254826" y="384316"/>
                  <a:pt x="1252213" y="390482"/>
                  <a:pt x="1250068" y="392828"/>
                </a:cubicBezTo>
                <a:cubicBezTo>
                  <a:pt x="1251810" y="393633"/>
                  <a:pt x="1253754" y="394905"/>
                  <a:pt x="1253754" y="396447"/>
                </a:cubicBezTo>
                <a:cubicBezTo>
                  <a:pt x="1256033" y="395442"/>
                  <a:pt x="1260523" y="391488"/>
                  <a:pt x="1267158" y="392359"/>
                </a:cubicBezTo>
                <a:cubicBezTo>
                  <a:pt x="1267158" y="390214"/>
                  <a:pt x="1267158" y="388070"/>
                  <a:pt x="1267158" y="385925"/>
                </a:cubicBezTo>
                <a:cubicBezTo>
                  <a:pt x="1266956" y="386863"/>
                  <a:pt x="1264276" y="386260"/>
                  <a:pt x="1262332" y="385724"/>
                </a:cubicBezTo>
                <a:cubicBezTo>
                  <a:pt x="1264075" y="385791"/>
                  <a:pt x="1266622" y="385590"/>
                  <a:pt x="1268030" y="385590"/>
                </a:cubicBezTo>
                <a:cubicBezTo>
                  <a:pt x="1266488" y="384585"/>
                  <a:pt x="1267158" y="381166"/>
                  <a:pt x="1268766" y="379826"/>
                </a:cubicBezTo>
                <a:cubicBezTo>
                  <a:pt x="1266421" y="380965"/>
                  <a:pt x="1261796" y="383244"/>
                  <a:pt x="1260590" y="384718"/>
                </a:cubicBezTo>
                <a:cubicBezTo>
                  <a:pt x="1258110" y="382037"/>
                  <a:pt x="1262064" y="380027"/>
                  <a:pt x="1253687" y="379357"/>
                </a:cubicBezTo>
                <a:lnTo>
                  <a:pt x="1253620" y="379357"/>
                </a:lnTo>
                <a:cubicBezTo>
                  <a:pt x="1253687" y="379290"/>
                  <a:pt x="1253687" y="379290"/>
                  <a:pt x="1253821" y="379290"/>
                </a:cubicBezTo>
                <a:cubicBezTo>
                  <a:pt x="1265147" y="342026"/>
                  <a:pt x="1322651" y="372588"/>
                  <a:pt x="1324259" y="372588"/>
                </a:cubicBezTo>
                <a:cubicBezTo>
                  <a:pt x="1324058" y="372789"/>
                  <a:pt x="1330291" y="372253"/>
                  <a:pt x="1330693" y="372588"/>
                </a:cubicBezTo>
                <a:cubicBezTo>
                  <a:pt x="1333374" y="372588"/>
                  <a:pt x="1343629" y="357575"/>
                  <a:pt x="1341417" y="379022"/>
                </a:cubicBezTo>
                <a:cubicBezTo>
                  <a:pt x="1343226" y="378687"/>
                  <a:pt x="1347516" y="378419"/>
                  <a:pt x="1346846" y="379290"/>
                </a:cubicBezTo>
                <a:cubicBezTo>
                  <a:pt x="1364338" y="379290"/>
                  <a:pt x="1393626" y="383780"/>
                  <a:pt x="1404417" y="392694"/>
                </a:cubicBezTo>
                <a:cubicBezTo>
                  <a:pt x="1402340" y="392694"/>
                  <a:pt x="1439604" y="382775"/>
                  <a:pt x="1454952" y="383512"/>
                </a:cubicBezTo>
                <a:cubicBezTo>
                  <a:pt x="1455489" y="381033"/>
                  <a:pt x="1456426" y="378552"/>
                  <a:pt x="1455422" y="383512"/>
                </a:cubicBezTo>
                <a:cubicBezTo>
                  <a:pt x="1458974" y="383780"/>
                  <a:pt x="1461318" y="384585"/>
                  <a:pt x="1461453" y="386394"/>
                </a:cubicBezTo>
                <a:cubicBezTo>
                  <a:pt x="1461252" y="386327"/>
                  <a:pt x="1463933" y="372588"/>
                  <a:pt x="1461654" y="372588"/>
                </a:cubicBezTo>
                <a:cubicBezTo>
                  <a:pt x="1467284" y="371783"/>
                  <a:pt x="1471506" y="373995"/>
                  <a:pt x="1476466" y="372588"/>
                </a:cubicBezTo>
                <a:cubicBezTo>
                  <a:pt x="1473249" y="372588"/>
                  <a:pt x="1476399" y="367092"/>
                  <a:pt x="1476466" y="365885"/>
                </a:cubicBezTo>
                <a:cubicBezTo>
                  <a:pt x="1468423" y="367092"/>
                  <a:pt x="1461520" y="364076"/>
                  <a:pt x="1454751" y="362803"/>
                </a:cubicBezTo>
                <a:cubicBezTo>
                  <a:pt x="1454751" y="367561"/>
                  <a:pt x="1450729" y="366958"/>
                  <a:pt x="1446105" y="365885"/>
                </a:cubicBezTo>
                <a:cubicBezTo>
                  <a:pt x="1452674" y="365885"/>
                  <a:pt x="1447982" y="360189"/>
                  <a:pt x="1444430" y="358513"/>
                </a:cubicBezTo>
                <a:cubicBezTo>
                  <a:pt x="1449255" y="356369"/>
                  <a:pt x="1454417" y="353352"/>
                  <a:pt x="1462660" y="352481"/>
                </a:cubicBezTo>
                <a:cubicBezTo>
                  <a:pt x="1459777" y="352481"/>
                  <a:pt x="1478342" y="340149"/>
                  <a:pt x="1491545" y="339077"/>
                </a:cubicBezTo>
                <a:cubicBezTo>
                  <a:pt x="1493354" y="338943"/>
                  <a:pt x="1513327" y="345779"/>
                  <a:pt x="1520565" y="345779"/>
                </a:cubicBezTo>
                <a:cubicBezTo>
                  <a:pt x="1511316" y="339144"/>
                  <a:pt x="1510378" y="335190"/>
                  <a:pt x="1501665" y="327147"/>
                </a:cubicBezTo>
                <a:cubicBezTo>
                  <a:pt x="1501665" y="325271"/>
                  <a:pt x="1508166" y="325539"/>
                  <a:pt x="1509104" y="325606"/>
                </a:cubicBezTo>
                <a:cubicBezTo>
                  <a:pt x="1507362" y="320311"/>
                  <a:pt x="1508836" y="318166"/>
                  <a:pt x="1502871" y="314614"/>
                </a:cubicBezTo>
                <a:cubicBezTo>
                  <a:pt x="1504949" y="312603"/>
                  <a:pt x="1508903" y="304494"/>
                  <a:pt x="1508367" y="305566"/>
                </a:cubicBezTo>
                <a:cubicBezTo>
                  <a:pt x="1506156" y="305499"/>
                  <a:pt x="1503877" y="305499"/>
                  <a:pt x="1501665" y="305768"/>
                </a:cubicBezTo>
                <a:cubicBezTo>
                  <a:pt x="1500525" y="306437"/>
                  <a:pt x="1505888" y="297054"/>
                  <a:pt x="1505686" y="298864"/>
                </a:cubicBezTo>
                <a:cubicBezTo>
                  <a:pt x="1505285" y="298864"/>
                  <a:pt x="1508635" y="305365"/>
                  <a:pt x="1508903" y="305566"/>
                </a:cubicBezTo>
                <a:cubicBezTo>
                  <a:pt x="1508970" y="297390"/>
                  <a:pt x="1511249" y="298663"/>
                  <a:pt x="1517817" y="298864"/>
                </a:cubicBezTo>
                <a:cubicBezTo>
                  <a:pt x="1509506" y="298864"/>
                  <a:pt x="1535243" y="284254"/>
                  <a:pt x="1535243" y="287403"/>
                </a:cubicBezTo>
                <a:cubicBezTo>
                  <a:pt x="1536048" y="276881"/>
                  <a:pt x="1531892" y="274603"/>
                  <a:pt x="1529077" y="272056"/>
                </a:cubicBezTo>
                <a:cubicBezTo>
                  <a:pt x="1521302" y="272056"/>
                  <a:pt x="1520163" y="265420"/>
                  <a:pt x="1521839" y="258651"/>
                </a:cubicBezTo>
                <a:cubicBezTo>
                  <a:pt x="1519493" y="258450"/>
                  <a:pt x="1517281" y="258853"/>
                  <a:pt x="1515136" y="259858"/>
                </a:cubicBezTo>
                <a:cubicBezTo>
                  <a:pt x="1518823" y="253156"/>
                  <a:pt x="1525391" y="243773"/>
                  <a:pt x="1530954" y="238545"/>
                </a:cubicBezTo>
                <a:cubicBezTo>
                  <a:pt x="1536315" y="238545"/>
                  <a:pt x="1599517" y="231843"/>
                  <a:pt x="1608498" y="231843"/>
                </a:cubicBezTo>
                <a:close/>
                <a:moveTo>
                  <a:pt x="1463701" y="227923"/>
                </a:moveTo>
                <a:cubicBezTo>
                  <a:pt x="1466759" y="229364"/>
                  <a:pt x="1469205" y="231710"/>
                  <a:pt x="1466759" y="231710"/>
                </a:cubicBezTo>
                <a:cubicBezTo>
                  <a:pt x="1462670" y="229632"/>
                  <a:pt x="1459721" y="233586"/>
                  <a:pt x="1456974" y="229565"/>
                </a:cubicBezTo>
                <a:cubicBezTo>
                  <a:pt x="1456974" y="225946"/>
                  <a:pt x="1460643" y="226482"/>
                  <a:pt x="1463701" y="227923"/>
                </a:cubicBezTo>
                <a:close/>
                <a:moveTo>
                  <a:pt x="943314" y="225409"/>
                </a:moveTo>
                <a:cubicBezTo>
                  <a:pt x="957053" y="223196"/>
                  <a:pt x="974209" y="224269"/>
                  <a:pt x="987948" y="225409"/>
                </a:cubicBezTo>
                <a:cubicBezTo>
                  <a:pt x="999745" y="226413"/>
                  <a:pt x="1039220" y="228558"/>
                  <a:pt x="1039220" y="232647"/>
                </a:cubicBezTo>
                <a:cubicBezTo>
                  <a:pt x="1080640" y="230837"/>
                  <a:pt x="1094714" y="236400"/>
                  <a:pt x="1119646" y="250944"/>
                </a:cubicBezTo>
                <a:cubicBezTo>
                  <a:pt x="1119646" y="251212"/>
                  <a:pt x="1119245" y="251480"/>
                  <a:pt x="1118709" y="251748"/>
                </a:cubicBezTo>
                <a:cubicBezTo>
                  <a:pt x="1132515" y="249402"/>
                  <a:pt x="1145316" y="250944"/>
                  <a:pt x="1146455" y="267297"/>
                </a:cubicBezTo>
                <a:cubicBezTo>
                  <a:pt x="1146455" y="261466"/>
                  <a:pt x="1149271" y="270715"/>
                  <a:pt x="1149271" y="272324"/>
                </a:cubicBezTo>
                <a:cubicBezTo>
                  <a:pt x="1154967" y="257713"/>
                  <a:pt x="1202352" y="256037"/>
                  <a:pt x="1206374" y="272189"/>
                </a:cubicBezTo>
                <a:cubicBezTo>
                  <a:pt x="1206039" y="272122"/>
                  <a:pt x="1205569" y="272122"/>
                  <a:pt x="1204899" y="272324"/>
                </a:cubicBezTo>
                <a:cubicBezTo>
                  <a:pt x="1205435" y="272324"/>
                  <a:pt x="1205904" y="272324"/>
                  <a:pt x="1206374" y="272324"/>
                </a:cubicBezTo>
                <a:cubicBezTo>
                  <a:pt x="1206575" y="272993"/>
                  <a:pt x="1206775" y="273664"/>
                  <a:pt x="1206775" y="274401"/>
                </a:cubicBezTo>
                <a:cubicBezTo>
                  <a:pt x="1207178" y="273328"/>
                  <a:pt x="1207111" y="272659"/>
                  <a:pt x="1206708" y="272324"/>
                </a:cubicBezTo>
                <a:lnTo>
                  <a:pt x="1206375" y="272324"/>
                </a:lnTo>
                <a:cubicBezTo>
                  <a:pt x="1206375" y="272256"/>
                  <a:pt x="1206375" y="272256"/>
                  <a:pt x="1206375" y="272189"/>
                </a:cubicBezTo>
                <a:cubicBezTo>
                  <a:pt x="1206509" y="272256"/>
                  <a:pt x="1206643" y="272256"/>
                  <a:pt x="1206710" y="272324"/>
                </a:cubicBezTo>
                <a:lnTo>
                  <a:pt x="1220180" y="272324"/>
                </a:lnTo>
                <a:lnTo>
                  <a:pt x="1220180" y="265621"/>
                </a:lnTo>
                <a:cubicBezTo>
                  <a:pt x="1220180" y="264884"/>
                  <a:pt x="1212540" y="266559"/>
                  <a:pt x="1212137" y="265621"/>
                </a:cubicBezTo>
                <a:cubicBezTo>
                  <a:pt x="1215154" y="265621"/>
                  <a:pt x="1212673" y="258919"/>
                  <a:pt x="1212874" y="258919"/>
                </a:cubicBezTo>
                <a:cubicBezTo>
                  <a:pt x="1218370" y="259187"/>
                  <a:pt x="1244039" y="265621"/>
                  <a:pt x="1238209" y="265621"/>
                </a:cubicBezTo>
                <a:cubicBezTo>
                  <a:pt x="1244843" y="266559"/>
                  <a:pt x="1262470" y="279026"/>
                  <a:pt x="1257779" y="279026"/>
                </a:cubicBezTo>
                <a:cubicBezTo>
                  <a:pt x="1256237" y="278087"/>
                  <a:pt x="1262000" y="285728"/>
                  <a:pt x="1263274" y="285728"/>
                </a:cubicBezTo>
                <a:lnTo>
                  <a:pt x="1267094" y="285728"/>
                </a:lnTo>
                <a:lnTo>
                  <a:pt x="1267094" y="285728"/>
                </a:lnTo>
                <a:lnTo>
                  <a:pt x="1267094" y="285795"/>
                </a:lnTo>
                <a:cubicBezTo>
                  <a:pt x="1267430" y="288073"/>
                  <a:pt x="1267161" y="290285"/>
                  <a:pt x="1266290" y="292430"/>
                </a:cubicBezTo>
                <a:cubicBezTo>
                  <a:pt x="1270579" y="292094"/>
                  <a:pt x="1275940" y="292094"/>
                  <a:pt x="1280498" y="292430"/>
                </a:cubicBezTo>
                <a:cubicBezTo>
                  <a:pt x="1271518" y="282779"/>
                  <a:pt x="1268502" y="269575"/>
                  <a:pt x="1261062" y="259857"/>
                </a:cubicBezTo>
                <a:cubicBezTo>
                  <a:pt x="1260794" y="259992"/>
                  <a:pt x="1260727" y="259992"/>
                  <a:pt x="1260392" y="260125"/>
                </a:cubicBezTo>
                <a:cubicBezTo>
                  <a:pt x="1260526" y="259924"/>
                  <a:pt x="1260794" y="259790"/>
                  <a:pt x="1260928" y="259656"/>
                </a:cubicBezTo>
                <a:cubicBezTo>
                  <a:pt x="1260727" y="259455"/>
                  <a:pt x="1260593" y="259187"/>
                  <a:pt x="1260392" y="258919"/>
                </a:cubicBezTo>
                <a:cubicBezTo>
                  <a:pt x="1261062" y="258852"/>
                  <a:pt x="1261532" y="258852"/>
                  <a:pt x="1261934" y="258852"/>
                </a:cubicBezTo>
                <a:cubicBezTo>
                  <a:pt x="1268099" y="253691"/>
                  <a:pt x="1279292" y="251815"/>
                  <a:pt x="1289948" y="252217"/>
                </a:cubicBezTo>
                <a:cubicBezTo>
                  <a:pt x="1285659" y="252217"/>
                  <a:pt x="1347518" y="229832"/>
                  <a:pt x="1347518" y="247860"/>
                </a:cubicBezTo>
                <a:cubicBezTo>
                  <a:pt x="1334450" y="257444"/>
                  <a:pt x="1321782" y="270379"/>
                  <a:pt x="1334114" y="285660"/>
                </a:cubicBezTo>
                <a:cubicBezTo>
                  <a:pt x="1335454" y="285728"/>
                  <a:pt x="1340816" y="286264"/>
                  <a:pt x="1340816" y="287604"/>
                </a:cubicBezTo>
                <a:cubicBezTo>
                  <a:pt x="1340884" y="287537"/>
                  <a:pt x="1340884" y="287470"/>
                  <a:pt x="1340884" y="287336"/>
                </a:cubicBezTo>
                <a:cubicBezTo>
                  <a:pt x="1344570" y="291759"/>
                  <a:pt x="1347184" y="303622"/>
                  <a:pt x="1347518" y="304896"/>
                </a:cubicBezTo>
                <a:cubicBezTo>
                  <a:pt x="1347518" y="305633"/>
                  <a:pt x="1347385" y="306102"/>
                  <a:pt x="1347184" y="306437"/>
                </a:cubicBezTo>
                <a:cubicBezTo>
                  <a:pt x="1356700" y="309319"/>
                  <a:pt x="1364810" y="320914"/>
                  <a:pt x="1380425" y="319239"/>
                </a:cubicBezTo>
                <a:cubicBezTo>
                  <a:pt x="1395573" y="319239"/>
                  <a:pt x="1398589" y="337803"/>
                  <a:pt x="1412395" y="325941"/>
                </a:cubicBezTo>
                <a:cubicBezTo>
                  <a:pt x="1414205" y="327549"/>
                  <a:pt x="1414607" y="329828"/>
                  <a:pt x="1413535" y="332643"/>
                </a:cubicBezTo>
                <a:cubicBezTo>
                  <a:pt x="1413401" y="333045"/>
                  <a:pt x="1413870" y="332307"/>
                  <a:pt x="1414607" y="331168"/>
                </a:cubicBezTo>
                <a:cubicBezTo>
                  <a:pt x="1414540" y="330967"/>
                  <a:pt x="1414540" y="330766"/>
                  <a:pt x="1414540" y="330498"/>
                </a:cubicBezTo>
                <a:cubicBezTo>
                  <a:pt x="1414674" y="330632"/>
                  <a:pt x="1414741" y="330766"/>
                  <a:pt x="1414808" y="330900"/>
                </a:cubicBezTo>
                <a:cubicBezTo>
                  <a:pt x="1416684" y="328018"/>
                  <a:pt x="1420237" y="323327"/>
                  <a:pt x="1421042" y="325941"/>
                </a:cubicBezTo>
                <a:cubicBezTo>
                  <a:pt x="1421176" y="326276"/>
                  <a:pt x="1421242" y="326745"/>
                  <a:pt x="1421242" y="327415"/>
                </a:cubicBezTo>
                <a:cubicBezTo>
                  <a:pt x="1421176" y="327549"/>
                  <a:pt x="1418226" y="332375"/>
                  <a:pt x="1416283" y="333246"/>
                </a:cubicBezTo>
                <a:cubicBezTo>
                  <a:pt x="1421444" y="342428"/>
                  <a:pt x="1414004" y="340819"/>
                  <a:pt x="1414406" y="345377"/>
                </a:cubicBezTo>
                <a:cubicBezTo>
                  <a:pt x="1416082" y="345779"/>
                  <a:pt x="1413803" y="352749"/>
                  <a:pt x="1415009" y="352749"/>
                </a:cubicBezTo>
                <a:cubicBezTo>
                  <a:pt x="1410318" y="349666"/>
                  <a:pt x="1406296" y="349465"/>
                  <a:pt x="1401136" y="345779"/>
                </a:cubicBezTo>
                <a:cubicBezTo>
                  <a:pt x="1402610" y="345645"/>
                  <a:pt x="1404152" y="345712"/>
                  <a:pt x="1405626" y="346047"/>
                </a:cubicBezTo>
                <a:cubicBezTo>
                  <a:pt x="1404956" y="345712"/>
                  <a:pt x="1404352" y="342830"/>
                  <a:pt x="1404152" y="342763"/>
                </a:cubicBezTo>
                <a:cubicBezTo>
                  <a:pt x="1397785" y="345310"/>
                  <a:pt x="1397583" y="342897"/>
                  <a:pt x="1390546" y="346047"/>
                </a:cubicBezTo>
                <a:cubicBezTo>
                  <a:pt x="1387597" y="346047"/>
                  <a:pt x="1402610" y="355631"/>
                  <a:pt x="1406765" y="355698"/>
                </a:cubicBezTo>
                <a:cubicBezTo>
                  <a:pt x="1399059" y="360992"/>
                  <a:pt x="1390278" y="366154"/>
                  <a:pt x="1380157" y="366154"/>
                </a:cubicBezTo>
                <a:cubicBezTo>
                  <a:pt x="1366016" y="366019"/>
                  <a:pt x="1299666" y="354022"/>
                  <a:pt x="1302212" y="352749"/>
                </a:cubicBezTo>
                <a:cubicBezTo>
                  <a:pt x="1295310" y="349331"/>
                  <a:pt x="1250272" y="366958"/>
                  <a:pt x="1238074" y="369103"/>
                </a:cubicBezTo>
                <a:cubicBezTo>
                  <a:pt x="1228423" y="370778"/>
                  <a:pt x="1213411" y="373526"/>
                  <a:pt x="1198197" y="374665"/>
                </a:cubicBezTo>
                <a:cubicBezTo>
                  <a:pt x="1197996" y="374799"/>
                  <a:pt x="1197795" y="375000"/>
                  <a:pt x="1197392" y="375201"/>
                </a:cubicBezTo>
                <a:cubicBezTo>
                  <a:pt x="1200341" y="375201"/>
                  <a:pt x="1193639" y="380697"/>
                  <a:pt x="1190489" y="380563"/>
                </a:cubicBezTo>
                <a:cubicBezTo>
                  <a:pt x="1183050" y="380563"/>
                  <a:pt x="1192567" y="376140"/>
                  <a:pt x="1196656" y="374799"/>
                </a:cubicBezTo>
                <a:cubicBezTo>
                  <a:pt x="1175744" y="376207"/>
                  <a:pt x="1154632" y="374330"/>
                  <a:pt x="1146523" y="362132"/>
                </a:cubicBezTo>
                <a:cubicBezTo>
                  <a:pt x="1146523" y="361864"/>
                  <a:pt x="1152621" y="360256"/>
                  <a:pt x="1153225" y="359183"/>
                </a:cubicBezTo>
                <a:cubicBezTo>
                  <a:pt x="1153225" y="355631"/>
                  <a:pt x="1146388" y="359920"/>
                  <a:pt x="1146455" y="359585"/>
                </a:cubicBezTo>
                <a:cubicBezTo>
                  <a:pt x="1137005" y="359585"/>
                  <a:pt x="1089084" y="351543"/>
                  <a:pt x="1080841" y="346315"/>
                </a:cubicBezTo>
                <a:cubicBezTo>
                  <a:pt x="1056177" y="346315"/>
                  <a:pt x="1097060" y="330029"/>
                  <a:pt x="1106510" y="327013"/>
                </a:cubicBezTo>
                <a:cubicBezTo>
                  <a:pt x="1103964" y="326141"/>
                  <a:pt x="1100680" y="320713"/>
                  <a:pt x="1099607" y="319239"/>
                </a:cubicBezTo>
                <a:cubicBezTo>
                  <a:pt x="1075077" y="340350"/>
                  <a:pt x="1063683" y="305834"/>
                  <a:pt x="1052289" y="305834"/>
                </a:cubicBezTo>
                <a:cubicBezTo>
                  <a:pt x="1057383" y="306370"/>
                  <a:pt x="1064018" y="305231"/>
                  <a:pt x="1070050" y="303756"/>
                </a:cubicBezTo>
                <a:cubicBezTo>
                  <a:pt x="1064823" y="302282"/>
                  <a:pt x="1059662" y="299132"/>
                  <a:pt x="1053161" y="299132"/>
                </a:cubicBezTo>
                <a:cubicBezTo>
                  <a:pt x="1048403" y="298528"/>
                  <a:pt x="1043309" y="299400"/>
                  <a:pt x="1038484" y="299132"/>
                </a:cubicBezTo>
                <a:cubicBezTo>
                  <a:pt x="1039355" y="299132"/>
                  <a:pt x="1040628" y="285728"/>
                  <a:pt x="1037611" y="285728"/>
                </a:cubicBezTo>
                <a:cubicBezTo>
                  <a:pt x="1045990" y="283315"/>
                  <a:pt x="1045185" y="279026"/>
                  <a:pt x="1054166" y="279026"/>
                </a:cubicBezTo>
                <a:cubicBezTo>
                  <a:pt x="1050882" y="275942"/>
                  <a:pt x="1047330" y="282310"/>
                  <a:pt x="1045922" y="274401"/>
                </a:cubicBezTo>
                <a:cubicBezTo>
                  <a:pt x="1045922" y="273798"/>
                  <a:pt x="1046995" y="272993"/>
                  <a:pt x="1048603" y="272189"/>
                </a:cubicBezTo>
                <a:cubicBezTo>
                  <a:pt x="1021526" y="283449"/>
                  <a:pt x="985536" y="304896"/>
                  <a:pt x="985469" y="299132"/>
                </a:cubicBezTo>
                <a:cubicBezTo>
                  <a:pt x="966436" y="317362"/>
                  <a:pt x="903637" y="295111"/>
                  <a:pt x="895058" y="285728"/>
                </a:cubicBezTo>
                <a:cubicBezTo>
                  <a:pt x="894588" y="285728"/>
                  <a:pt x="898074" y="285057"/>
                  <a:pt x="898475" y="279026"/>
                </a:cubicBezTo>
                <a:cubicBezTo>
                  <a:pt x="907658" y="278690"/>
                  <a:pt x="908864" y="273798"/>
                  <a:pt x="915097" y="265621"/>
                </a:cubicBezTo>
                <a:cubicBezTo>
                  <a:pt x="907724" y="265621"/>
                  <a:pt x="915498" y="265353"/>
                  <a:pt x="920258" y="265621"/>
                </a:cubicBezTo>
                <a:cubicBezTo>
                  <a:pt x="916840" y="265621"/>
                  <a:pt x="923207" y="252217"/>
                  <a:pt x="927897" y="252217"/>
                </a:cubicBezTo>
                <a:cubicBezTo>
                  <a:pt x="928032" y="251547"/>
                  <a:pt x="927428" y="248598"/>
                  <a:pt x="931986" y="244844"/>
                </a:cubicBezTo>
                <a:cubicBezTo>
                  <a:pt x="931986" y="246051"/>
                  <a:pt x="940029" y="245515"/>
                  <a:pt x="937549" y="245515"/>
                </a:cubicBezTo>
                <a:cubicBezTo>
                  <a:pt x="930109" y="241091"/>
                  <a:pt x="927897" y="239148"/>
                  <a:pt x="925284" y="232111"/>
                </a:cubicBezTo>
                <a:cubicBezTo>
                  <a:pt x="905513" y="232111"/>
                  <a:pt x="939627" y="226012"/>
                  <a:pt x="943314" y="225409"/>
                </a:cubicBezTo>
                <a:close/>
                <a:moveTo>
                  <a:pt x="2320024" y="218773"/>
                </a:moveTo>
                <a:cubicBezTo>
                  <a:pt x="2319957" y="218908"/>
                  <a:pt x="2319890" y="219041"/>
                  <a:pt x="2319823" y="219176"/>
                </a:cubicBezTo>
                <a:cubicBezTo>
                  <a:pt x="2320024" y="218975"/>
                  <a:pt x="2320292" y="218908"/>
                  <a:pt x="2320493" y="218840"/>
                </a:cubicBezTo>
                <a:cubicBezTo>
                  <a:pt x="2320359" y="218840"/>
                  <a:pt x="2320224" y="218773"/>
                  <a:pt x="2320024" y="218773"/>
                </a:cubicBezTo>
                <a:close/>
                <a:moveTo>
                  <a:pt x="1492625" y="218707"/>
                </a:moveTo>
                <a:cubicBezTo>
                  <a:pt x="1499126" y="218707"/>
                  <a:pt x="1491084" y="225409"/>
                  <a:pt x="1487465" y="225409"/>
                </a:cubicBezTo>
                <a:cubicBezTo>
                  <a:pt x="1487398" y="225208"/>
                  <a:pt x="1482506" y="225274"/>
                  <a:pt x="1480563" y="225342"/>
                </a:cubicBezTo>
                <a:cubicBezTo>
                  <a:pt x="1486661" y="220785"/>
                  <a:pt x="1483445" y="221522"/>
                  <a:pt x="1492625" y="218707"/>
                </a:cubicBezTo>
                <a:close/>
                <a:moveTo>
                  <a:pt x="3090169" y="207246"/>
                </a:moveTo>
                <a:cubicBezTo>
                  <a:pt x="3079445" y="204230"/>
                  <a:pt x="3085813" y="209122"/>
                  <a:pt x="3083400" y="211066"/>
                </a:cubicBezTo>
                <a:cubicBezTo>
                  <a:pt x="3088628" y="209257"/>
                  <a:pt x="3094459" y="213613"/>
                  <a:pt x="3090169" y="207246"/>
                </a:cubicBezTo>
                <a:close/>
                <a:moveTo>
                  <a:pt x="1357106" y="199203"/>
                </a:moveTo>
                <a:cubicBezTo>
                  <a:pt x="1358984" y="199203"/>
                  <a:pt x="1362267" y="206508"/>
                  <a:pt x="1360525" y="206508"/>
                </a:cubicBezTo>
                <a:cubicBezTo>
                  <a:pt x="1355029" y="206508"/>
                  <a:pt x="1337001" y="206508"/>
                  <a:pt x="1334655" y="206508"/>
                </a:cubicBezTo>
                <a:cubicBezTo>
                  <a:pt x="1334789" y="206508"/>
                  <a:pt x="1335057" y="207179"/>
                  <a:pt x="1334119" y="205972"/>
                </a:cubicBezTo>
                <a:cubicBezTo>
                  <a:pt x="1334119" y="204363"/>
                  <a:pt x="1352818" y="199806"/>
                  <a:pt x="1357106" y="199203"/>
                </a:cubicBezTo>
                <a:close/>
                <a:moveTo>
                  <a:pt x="6559297" y="198600"/>
                </a:moveTo>
                <a:cubicBezTo>
                  <a:pt x="6574175" y="197863"/>
                  <a:pt x="6619147" y="203225"/>
                  <a:pt x="6628396" y="212005"/>
                </a:cubicBezTo>
                <a:cubicBezTo>
                  <a:pt x="6628530" y="201751"/>
                  <a:pt x="6628798" y="207380"/>
                  <a:pt x="6635500" y="205303"/>
                </a:cubicBezTo>
                <a:lnTo>
                  <a:pt x="6635500" y="212005"/>
                </a:lnTo>
                <a:cubicBezTo>
                  <a:pt x="6615394" y="229564"/>
                  <a:pt x="6562246" y="215020"/>
                  <a:pt x="6536242" y="212005"/>
                </a:cubicBezTo>
                <a:cubicBezTo>
                  <a:pt x="6528333" y="212005"/>
                  <a:pt x="6557622" y="198667"/>
                  <a:pt x="6559297" y="198600"/>
                </a:cubicBezTo>
                <a:close/>
                <a:moveTo>
                  <a:pt x="2130966" y="191872"/>
                </a:moveTo>
                <a:lnTo>
                  <a:pt x="2131175" y="191877"/>
                </a:lnTo>
                <a:lnTo>
                  <a:pt x="2130685" y="192568"/>
                </a:lnTo>
                <a:close/>
                <a:moveTo>
                  <a:pt x="2131825" y="190959"/>
                </a:moveTo>
                <a:cubicBezTo>
                  <a:pt x="2131892" y="191227"/>
                  <a:pt x="2131959" y="191496"/>
                  <a:pt x="2132026" y="191898"/>
                </a:cubicBezTo>
                <a:lnTo>
                  <a:pt x="2131175" y="191877"/>
                </a:lnTo>
                <a:close/>
                <a:moveTo>
                  <a:pt x="1863596" y="186671"/>
                </a:moveTo>
                <a:cubicBezTo>
                  <a:pt x="1867441" y="186788"/>
                  <a:pt x="1870860" y="188782"/>
                  <a:pt x="1874512" y="191764"/>
                </a:cubicBezTo>
                <a:cubicBezTo>
                  <a:pt x="1867810" y="191697"/>
                  <a:pt x="1850116" y="191697"/>
                  <a:pt x="1850116" y="192837"/>
                </a:cubicBezTo>
                <a:cubicBezTo>
                  <a:pt x="1855478" y="188313"/>
                  <a:pt x="1859750" y="186553"/>
                  <a:pt x="1863596" y="186671"/>
                </a:cubicBezTo>
                <a:close/>
                <a:moveTo>
                  <a:pt x="6372839" y="183739"/>
                </a:moveTo>
                <a:cubicBezTo>
                  <a:pt x="6378736" y="183064"/>
                  <a:pt x="6385727" y="183420"/>
                  <a:pt x="6393887" y="185196"/>
                </a:cubicBezTo>
                <a:cubicBezTo>
                  <a:pt x="6404678" y="185196"/>
                  <a:pt x="6415334" y="191898"/>
                  <a:pt x="6411447" y="191898"/>
                </a:cubicBezTo>
                <a:cubicBezTo>
                  <a:pt x="6418082" y="191027"/>
                  <a:pt x="6423980" y="192904"/>
                  <a:pt x="6427733" y="193842"/>
                </a:cubicBezTo>
                <a:cubicBezTo>
                  <a:pt x="6427733" y="173735"/>
                  <a:pt x="6464126" y="190088"/>
                  <a:pt x="6474179" y="191898"/>
                </a:cubicBezTo>
                <a:cubicBezTo>
                  <a:pt x="6504607" y="197260"/>
                  <a:pt x="6519753" y="188212"/>
                  <a:pt x="6511442" y="205303"/>
                </a:cubicBezTo>
                <a:cubicBezTo>
                  <a:pt x="6517675" y="217836"/>
                  <a:pt x="6453804" y="216562"/>
                  <a:pt x="6426058" y="218707"/>
                </a:cubicBezTo>
                <a:cubicBezTo>
                  <a:pt x="6400523" y="220717"/>
                  <a:pt x="6362253" y="229162"/>
                  <a:pt x="6347307" y="207179"/>
                </a:cubicBezTo>
                <a:cubicBezTo>
                  <a:pt x="6347307" y="197076"/>
                  <a:pt x="6355149" y="185765"/>
                  <a:pt x="6372839" y="183739"/>
                </a:cubicBezTo>
                <a:close/>
                <a:moveTo>
                  <a:pt x="2051799" y="178159"/>
                </a:moveTo>
                <a:cubicBezTo>
                  <a:pt x="2051933" y="178427"/>
                  <a:pt x="2052068" y="178762"/>
                  <a:pt x="2052336" y="179097"/>
                </a:cubicBezTo>
                <a:lnTo>
                  <a:pt x="2051599" y="178227"/>
                </a:lnTo>
                <a:lnTo>
                  <a:pt x="2051598" y="178226"/>
                </a:lnTo>
                <a:cubicBezTo>
                  <a:pt x="2051665" y="178226"/>
                  <a:pt x="2051733" y="178159"/>
                  <a:pt x="2051799" y="178159"/>
                </a:cubicBezTo>
                <a:close/>
                <a:moveTo>
                  <a:pt x="1410367" y="176333"/>
                </a:moveTo>
                <a:cubicBezTo>
                  <a:pt x="1409965" y="177305"/>
                  <a:pt x="1410652" y="179198"/>
                  <a:pt x="1414337" y="181510"/>
                </a:cubicBezTo>
                <a:cubicBezTo>
                  <a:pt x="1422782" y="182716"/>
                  <a:pt x="1414405" y="179701"/>
                  <a:pt x="1412931" y="176685"/>
                </a:cubicBezTo>
                <a:cubicBezTo>
                  <a:pt x="1412261" y="175311"/>
                  <a:pt x="1410769" y="175361"/>
                  <a:pt x="1410367" y="176333"/>
                </a:cubicBezTo>
                <a:close/>
                <a:moveTo>
                  <a:pt x="5731781" y="171591"/>
                </a:moveTo>
                <a:cubicBezTo>
                  <a:pt x="5729235" y="171457"/>
                  <a:pt x="5726689" y="171390"/>
                  <a:pt x="5723940" y="171792"/>
                </a:cubicBezTo>
                <a:cubicBezTo>
                  <a:pt x="5723203" y="174004"/>
                  <a:pt x="5722801" y="176215"/>
                  <a:pt x="5722667" y="178494"/>
                </a:cubicBezTo>
                <a:cubicBezTo>
                  <a:pt x="5723471" y="178092"/>
                  <a:pt x="5727760" y="173669"/>
                  <a:pt x="5731781" y="171591"/>
                </a:cubicBezTo>
                <a:close/>
                <a:moveTo>
                  <a:pt x="3090036" y="170451"/>
                </a:moveTo>
                <a:cubicBezTo>
                  <a:pt x="3089501" y="170251"/>
                  <a:pt x="3090507" y="170384"/>
                  <a:pt x="3092181" y="170787"/>
                </a:cubicBezTo>
                <a:cubicBezTo>
                  <a:pt x="3092784" y="171121"/>
                  <a:pt x="3093321" y="171389"/>
                  <a:pt x="3094059" y="171859"/>
                </a:cubicBezTo>
                <a:cubicBezTo>
                  <a:pt x="3092784" y="171121"/>
                  <a:pt x="3091447" y="170652"/>
                  <a:pt x="3090036" y="170451"/>
                </a:cubicBezTo>
                <a:close/>
                <a:moveTo>
                  <a:pt x="1126288" y="165090"/>
                </a:moveTo>
                <a:cubicBezTo>
                  <a:pt x="1132990" y="165090"/>
                  <a:pt x="1143580" y="165291"/>
                  <a:pt x="1152226" y="165090"/>
                </a:cubicBezTo>
                <a:cubicBezTo>
                  <a:pt x="1170053" y="165090"/>
                  <a:pt x="1132990" y="172864"/>
                  <a:pt x="1126288" y="171792"/>
                </a:cubicBezTo>
                <a:close/>
                <a:moveTo>
                  <a:pt x="4902013" y="165056"/>
                </a:moveTo>
                <a:cubicBezTo>
                  <a:pt x="4915074" y="164403"/>
                  <a:pt x="4928462" y="165157"/>
                  <a:pt x="4933154" y="165090"/>
                </a:cubicBezTo>
                <a:cubicBezTo>
                  <a:pt x="4935700" y="165961"/>
                  <a:pt x="4943944" y="171792"/>
                  <a:pt x="4937778" y="171792"/>
                </a:cubicBezTo>
                <a:cubicBezTo>
                  <a:pt x="4928931" y="190759"/>
                  <a:pt x="4778601" y="204029"/>
                  <a:pt x="4778601" y="205302"/>
                </a:cubicBezTo>
                <a:cubicBezTo>
                  <a:pt x="4778870" y="209324"/>
                  <a:pt x="4776926" y="212005"/>
                  <a:pt x="4771966" y="212005"/>
                </a:cubicBezTo>
                <a:cubicBezTo>
                  <a:pt x="4759701" y="220851"/>
                  <a:pt x="4735171" y="234658"/>
                  <a:pt x="4725386" y="225409"/>
                </a:cubicBezTo>
                <a:cubicBezTo>
                  <a:pt x="4724113" y="228425"/>
                  <a:pt x="4724716" y="230637"/>
                  <a:pt x="4727062" y="232111"/>
                </a:cubicBezTo>
                <a:cubicBezTo>
                  <a:pt x="4719556" y="237339"/>
                  <a:pt x="4720896" y="235060"/>
                  <a:pt x="4710507" y="238813"/>
                </a:cubicBezTo>
                <a:cubicBezTo>
                  <a:pt x="4716339" y="238813"/>
                  <a:pt x="4704676" y="247190"/>
                  <a:pt x="4711982" y="243840"/>
                </a:cubicBezTo>
                <a:cubicBezTo>
                  <a:pt x="4711982" y="244376"/>
                  <a:pt x="4698980" y="252217"/>
                  <a:pt x="4696835" y="252217"/>
                </a:cubicBezTo>
                <a:cubicBezTo>
                  <a:pt x="4693685" y="253692"/>
                  <a:pt x="4687787" y="257713"/>
                  <a:pt x="4678471" y="258919"/>
                </a:cubicBezTo>
                <a:cubicBezTo>
                  <a:pt x="4678002" y="260528"/>
                  <a:pt x="4677198" y="262003"/>
                  <a:pt x="4671769" y="266224"/>
                </a:cubicBezTo>
                <a:cubicBezTo>
                  <a:pt x="4671769" y="277417"/>
                  <a:pt x="4645966" y="278221"/>
                  <a:pt x="4665067" y="292430"/>
                </a:cubicBezTo>
                <a:cubicBezTo>
                  <a:pt x="4671166" y="307041"/>
                  <a:pt x="4689999" y="311464"/>
                  <a:pt x="4701996" y="319238"/>
                </a:cubicBezTo>
                <a:cubicBezTo>
                  <a:pt x="4707760" y="319238"/>
                  <a:pt x="4663860" y="336731"/>
                  <a:pt x="4663726" y="319238"/>
                </a:cubicBezTo>
                <a:cubicBezTo>
                  <a:pt x="4663191" y="319841"/>
                  <a:pt x="4663794" y="325941"/>
                  <a:pt x="4662252" y="325941"/>
                </a:cubicBezTo>
                <a:cubicBezTo>
                  <a:pt x="4661917" y="325672"/>
                  <a:pt x="4608433" y="312536"/>
                  <a:pt x="4614935" y="312536"/>
                </a:cubicBezTo>
                <a:cubicBezTo>
                  <a:pt x="4613259" y="312536"/>
                  <a:pt x="4612053" y="311062"/>
                  <a:pt x="4611584" y="309454"/>
                </a:cubicBezTo>
                <a:cubicBezTo>
                  <a:pt x="4611114" y="310794"/>
                  <a:pt x="4610779" y="312067"/>
                  <a:pt x="4610981" y="312738"/>
                </a:cubicBezTo>
                <a:cubicBezTo>
                  <a:pt x="4608970" y="311598"/>
                  <a:pt x="4597978" y="314681"/>
                  <a:pt x="4597978" y="310057"/>
                </a:cubicBezTo>
                <a:cubicBezTo>
                  <a:pt x="4606155" y="310325"/>
                  <a:pt x="4583837" y="299132"/>
                  <a:pt x="4590673" y="299132"/>
                </a:cubicBezTo>
                <a:cubicBezTo>
                  <a:pt x="4579480" y="300138"/>
                  <a:pt x="4573114" y="298127"/>
                  <a:pt x="4573382" y="292363"/>
                </a:cubicBezTo>
                <a:cubicBezTo>
                  <a:pt x="4575861" y="292363"/>
                  <a:pt x="4573918" y="277149"/>
                  <a:pt x="4587792" y="285661"/>
                </a:cubicBezTo>
                <a:cubicBezTo>
                  <a:pt x="4587858" y="280634"/>
                  <a:pt x="4586786" y="279160"/>
                  <a:pt x="4590673" y="278959"/>
                </a:cubicBezTo>
                <a:cubicBezTo>
                  <a:pt x="4592550" y="278959"/>
                  <a:pt x="4591410" y="285661"/>
                  <a:pt x="4591410" y="285661"/>
                </a:cubicBezTo>
                <a:cubicBezTo>
                  <a:pt x="4592616" y="284387"/>
                  <a:pt x="4592751" y="282444"/>
                  <a:pt x="4592483" y="280769"/>
                </a:cubicBezTo>
                <a:cubicBezTo>
                  <a:pt x="4594158" y="280769"/>
                  <a:pt x="4597174" y="274603"/>
                  <a:pt x="4598112" y="272458"/>
                </a:cubicBezTo>
                <a:cubicBezTo>
                  <a:pt x="4597978" y="274938"/>
                  <a:pt x="4598112" y="274938"/>
                  <a:pt x="4598582" y="272257"/>
                </a:cubicBezTo>
                <a:cubicBezTo>
                  <a:pt x="4598447" y="272190"/>
                  <a:pt x="4598381" y="272122"/>
                  <a:pt x="4598247" y="272056"/>
                </a:cubicBezTo>
                <a:cubicBezTo>
                  <a:pt x="4598313" y="271787"/>
                  <a:pt x="4598313" y="271787"/>
                  <a:pt x="4598179" y="272056"/>
                </a:cubicBezTo>
                <a:cubicBezTo>
                  <a:pt x="4594024" y="269173"/>
                  <a:pt x="4593019" y="267230"/>
                  <a:pt x="4591343" y="265621"/>
                </a:cubicBezTo>
                <a:cubicBezTo>
                  <a:pt x="4605954" y="260997"/>
                  <a:pt x="4616074" y="252217"/>
                  <a:pt x="4629612" y="252217"/>
                </a:cubicBezTo>
                <a:cubicBezTo>
                  <a:pt x="4631422" y="253491"/>
                  <a:pt x="4621503" y="244912"/>
                  <a:pt x="4618822" y="244443"/>
                </a:cubicBezTo>
                <a:cubicBezTo>
                  <a:pt x="4625926" y="240220"/>
                  <a:pt x="4638862" y="232111"/>
                  <a:pt x="4645832" y="232111"/>
                </a:cubicBezTo>
                <a:cubicBezTo>
                  <a:pt x="4648043" y="230234"/>
                  <a:pt x="4661850" y="218707"/>
                  <a:pt x="4666743" y="218707"/>
                </a:cubicBezTo>
                <a:cubicBezTo>
                  <a:pt x="4666743" y="218774"/>
                  <a:pt x="4663391" y="205302"/>
                  <a:pt x="4663995" y="205302"/>
                </a:cubicBezTo>
                <a:cubicBezTo>
                  <a:pt x="4676863" y="207916"/>
                  <a:pt x="4670563" y="205437"/>
                  <a:pt x="4679275" y="212005"/>
                </a:cubicBezTo>
                <a:cubicBezTo>
                  <a:pt x="4678739" y="212005"/>
                  <a:pt x="4683833" y="204968"/>
                  <a:pt x="4685173" y="205034"/>
                </a:cubicBezTo>
                <a:cubicBezTo>
                  <a:pt x="4685173" y="204766"/>
                  <a:pt x="4693551" y="206710"/>
                  <a:pt x="4700455" y="205302"/>
                </a:cubicBezTo>
                <a:cubicBezTo>
                  <a:pt x="4715735" y="205302"/>
                  <a:pt x="4723174" y="180505"/>
                  <a:pt x="4750117" y="191898"/>
                </a:cubicBezTo>
                <a:cubicBezTo>
                  <a:pt x="4750050" y="195718"/>
                  <a:pt x="4752061" y="181845"/>
                  <a:pt x="4748643" y="185196"/>
                </a:cubicBezTo>
                <a:cubicBezTo>
                  <a:pt x="4742343" y="185196"/>
                  <a:pt x="4778870" y="178494"/>
                  <a:pt x="4771095" y="178494"/>
                </a:cubicBezTo>
                <a:cubicBezTo>
                  <a:pt x="4784566" y="179097"/>
                  <a:pt x="4872834" y="180974"/>
                  <a:pt x="4872834" y="173467"/>
                </a:cubicBezTo>
                <a:cubicBezTo>
                  <a:pt x="4876219" y="167771"/>
                  <a:pt x="4888953" y="165710"/>
                  <a:pt x="4902013" y="165056"/>
                </a:cubicBezTo>
                <a:close/>
                <a:moveTo>
                  <a:pt x="1276669" y="163389"/>
                </a:moveTo>
                <a:cubicBezTo>
                  <a:pt x="1278998" y="162124"/>
                  <a:pt x="1281947" y="161840"/>
                  <a:pt x="1282249" y="165224"/>
                </a:cubicBezTo>
                <a:cubicBezTo>
                  <a:pt x="1286538" y="166296"/>
                  <a:pt x="1275279" y="174205"/>
                  <a:pt x="1274810" y="167436"/>
                </a:cubicBezTo>
                <a:cubicBezTo>
                  <a:pt x="1272632" y="166900"/>
                  <a:pt x="1274340" y="164654"/>
                  <a:pt x="1276669" y="163389"/>
                </a:cubicBezTo>
                <a:close/>
                <a:moveTo>
                  <a:pt x="1246476" y="163170"/>
                </a:moveTo>
                <a:cubicBezTo>
                  <a:pt x="1256708" y="165215"/>
                  <a:pt x="1275055" y="185196"/>
                  <a:pt x="1267163" y="185196"/>
                </a:cubicBezTo>
                <a:cubicBezTo>
                  <a:pt x="1276211" y="189150"/>
                  <a:pt x="1281840" y="187609"/>
                  <a:pt x="1289749" y="191898"/>
                </a:cubicBezTo>
                <a:cubicBezTo>
                  <a:pt x="1287738" y="191898"/>
                  <a:pt x="1327414" y="179499"/>
                  <a:pt x="1327414" y="193842"/>
                </a:cubicBezTo>
                <a:cubicBezTo>
                  <a:pt x="1324465" y="199807"/>
                  <a:pt x="1308783" y="218707"/>
                  <a:pt x="1300137" y="218707"/>
                </a:cubicBezTo>
                <a:cubicBezTo>
                  <a:pt x="1297054" y="218506"/>
                  <a:pt x="1297792" y="212004"/>
                  <a:pt x="1297256" y="212004"/>
                </a:cubicBezTo>
                <a:cubicBezTo>
                  <a:pt x="1284856" y="218305"/>
                  <a:pt x="1285862" y="219042"/>
                  <a:pt x="1272726" y="212004"/>
                </a:cubicBezTo>
                <a:cubicBezTo>
                  <a:pt x="1224672" y="212004"/>
                  <a:pt x="1174137" y="244175"/>
                  <a:pt x="1132986" y="220383"/>
                </a:cubicBezTo>
                <a:cubicBezTo>
                  <a:pt x="1132986" y="221119"/>
                  <a:pt x="1160599" y="212004"/>
                  <a:pt x="1161202" y="211603"/>
                </a:cubicBezTo>
                <a:cubicBezTo>
                  <a:pt x="1156310" y="212139"/>
                  <a:pt x="1149942" y="211938"/>
                  <a:pt x="1144647" y="212004"/>
                </a:cubicBezTo>
                <a:lnTo>
                  <a:pt x="1146042" y="206635"/>
                </a:lnTo>
                <a:lnTo>
                  <a:pt x="1146457" y="206174"/>
                </a:lnTo>
                <a:cubicBezTo>
                  <a:pt x="1146457" y="205772"/>
                  <a:pt x="1146457" y="205437"/>
                  <a:pt x="1146457" y="205034"/>
                </a:cubicBezTo>
                <a:lnTo>
                  <a:pt x="1146042" y="206635"/>
                </a:lnTo>
                <a:lnTo>
                  <a:pt x="1139120" y="214314"/>
                </a:lnTo>
                <a:cubicBezTo>
                  <a:pt x="1125781" y="218464"/>
                  <a:pt x="1098436" y="212407"/>
                  <a:pt x="1093107" y="212004"/>
                </a:cubicBezTo>
                <a:cubicBezTo>
                  <a:pt x="1033123" y="212004"/>
                  <a:pt x="1130372" y="151417"/>
                  <a:pt x="1146457" y="181644"/>
                </a:cubicBezTo>
                <a:cubicBezTo>
                  <a:pt x="1146457" y="179767"/>
                  <a:pt x="1232983" y="198600"/>
                  <a:pt x="1248465" y="198600"/>
                </a:cubicBezTo>
                <a:cubicBezTo>
                  <a:pt x="1239752" y="198600"/>
                  <a:pt x="1233184" y="194847"/>
                  <a:pt x="1228694" y="191295"/>
                </a:cubicBezTo>
                <a:cubicBezTo>
                  <a:pt x="1231441" y="190558"/>
                  <a:pt x="1236401" y="185732"/>
                  <a:pt x="1237406" y="185196"/>
                </a:cubicBezTo>
                <a:cubicBezTo>
                  <a:pt x="1233854" y="183387"/>
                  <a:pt x="1223935" y="185196"/>
                  <a:pt x="1219780" y="185196"/>
                </a:cubicBezTo>
                <a:cubicBezTo>
                  <a:pt x="1220048" y="185196"/>
                  <a:pt x="1220115" y="178226"/>
                  <a:pt x="1220115" y="177556"/>
                </a:cubicBezTo>
                <a:cubicBezTo>
                  <a:pt x="1220115" y="181912"/>
                  <a:pt x="1236736" y="169379"/>
                  <a:pt x="1240221" y="168508"/>
                </a:cubicBezTo>
                <a:cubicBezTo>
                  <a:pt x="1240556" y="163800"/>
                  <a:pt x="1243065" y="162489"/>
                  <a:pt x="1246476" y="163170"/>
                </a:cubicBezTo>
                <a:close/>
                <a:moveTo>
                  <a:pt x="1152395" y="159144"/>
                </a:moveTo>
                <a:cubicBezTo>
                  <a:pt x="1151986" y="159619"/>
                  <a:pt x="1150503" y="160884"/>
                  <a:pt x="1147202" y="163414"/>
                </a:cubicBezTo>
                <a:cubicBezTo>
                  <a:pt x="1145191" y="163414"/>
                  <a:pt x="1153624" y="157721"/>
                  <a:pt x="1152395" y="159144"/>
                </a:cubicBezTo>
                <a:close/>
                <a:moveTo>
                  <a:pt x="1308919" y="151685"/>
                </a:moveTo>
                <a:cubicBezTo>
                  <a:pt x="1324132" y="151685"/>
                  <a:pt x="1333984" y="151014"/>
                  <a:pt x="1354090" y="158387"/>
                </a:cubicBezTo>
                <a:lnTo>
                  <a:pt x="1354090" y="165089"/>
                </a:lnTo>
                <a:cubicBezTo>
                  <a:pt x="1347388" y="164754"/>
                  <a:pt x="1338743" y="165558"/>
                  <a:pt x="1342094" y="165089"/>
                </a:cubicBezTo>
                <a:cubicBezTo>
                  <a:pt x="1334252" y="165089"/>
                  <a:pt x="1329695" y="167502"/>
                  <a:pt x="1329829" y="158387"/>
                </a:cubicBezTo>
                <a:cubicBezTo>
                  <a:pt x="1329762" y="169111"/>
                  <a:pt x="1313208" y="154165"/>
                  <a:pt x="1308919" y="151685"/>
                </a:cubicBezTo>
                <a:close/>
                <a:moveTo>
                  <a:pt x="2119694" y="151149"/>
                </a:moveTo>
                <a:cubicBezTo>
                  <a:pt x="2117817" y="151149"/>
                  <a:pt x="2115003" y="149742"/>
                  <a:pt x="2110914" y="152959"/>
                </a:cubicBezTo>
                <a:cubicBezTo>
                  <a:pt x="2121369" y="154500"/>
                  <a:pt x="2122710" y="149607"/>
                  <a:pt x="2119694" y="151149"/>
                </a:cubicBezTo>
                <a:close/>
                <a:moveTo>
                  <a:pt x="1070739" y="149457"/>
                </a:moveTo>
                <a:cubicBezTo>
                  <a:pt x="1089170" y="148201"/>
                  <a:pt x="1107451" y="149709"/>
                  <a:pt x="1119515" y="157114"/>
                </a:cubicBezTo>
                <a:cubicBezTo>
                  <a:pt x="1119515" y="159527"/>
                  <a:pt x="1102089" y="158120"/>
                  <a:pt x="1100346" y="158388"/>
                </a:cubicBezTo>
                <a:cubicBezTo>
                  <a:pt x="1100547" y="160599"/>
                  <a:pt x="1100681" y="162878"/>
                  <a:pt x="1100748" y="165090"/>
                </a:cubicBezTo>
                <a:cubicBezTo>
                  <a:pt x="1101754" y="165291"/>
                  <a:pt x="1112812" y="165291"/>
                  <a:pt x="1112812" y="164286"/>
                </a:cubicBezTo>
                <a:cubicBezTo>
                  <a:pt x="1112209" y="165559"/>
                  <a:pt x="1106110" y="176953"/>
                  <a:pt x="1106110" y="169379"/>
                </a:cubicBezTo>
                <a:cubicBezTo>
                  <a:pt x="1093376" y="177958"/>
                  <a:pt x="1087813" y="180103"/>
                  <a:pt x="1070924" y="185196"/>
                </a:cubicBezTo>
                <a:cubicBezTo>
                  <a:pt x="1064757" y="185196"/>
                  <a:pt x="1057251" y="210932"/>
                  <a:pt x="1031448" y="198601"/>
                </a:cubicBezTo>
                <a:cubicBezTo>
                  <a:pt x="1032118" y="198601"/>
                  <a:pt x="1032453" y="198466"/>
                  <a:pt x="1032520" y="198332"/>
                </a:cubicBezTo>
                <a:cubicBezTo>
                  <a:pt x="1032654" y="198399"/>
                  <a:pt x="1032721" y="198466"/>
                  <a:pt x="1032855" y="198601"/>
                </a:cubicBezTo>
                <a:cubicBezTo>
                  <a:pt x="1032922" y="189954"/>
                  <a:pt x="1059529" y="185397"/>
                  <a:pt x="1067908" y="185196"/>
                </a:cubicBezTo>
                <a:cubicBezTo>
                  <a:pt x="1061674" y="185196"/>
                  <a:pt x="1058324" y="176148"/>
                  <a:pt x="1057586" y="171792"/>
                </a:cubicBezTo>
                <a:cubicBezTo>
                  <a:pt x="1052023" y="171792"/>
                  <a:pt x="1025348" y="193507"/>
                  <a:pt x="1007253" y="191898"/>
                </a:cubicBezTo>
                <a:cubicBezTo>
                  <a:pt x="1005176" y="191898"/>
                  <a:pt x="1005510" y="189083"/>
                  <a:pt x="1004171" y="187005"/>
                </a:cubicBezTo>
                <a:cubicBezTo>
                  <a:pt x="1001087" y="189016"/>
                  <a:pt x="991972" y="191898"/>
                  <a:pt x="992307" y="191898"/>
                </a:cubicBezTo>
                <a:cubicBezTo>
                  <a:pt x="977762" y="191831"/>
                  <a:pt x="966906" y="189954"/>
                  <a:pt x="957189" y="191898"/>
                </a:cubicBezTo>
                <a:cubicBezTo>
                  <a:pt x="948542" y="191898"/>
                  <a:pt x="987548" y="175880"/>
                  <a:pt x="989693" y="175210"/>
                </a:cubicBezTo>
                <a:cubicBezTo>
                  <a:pt x="996797" y="172998"/>
                  <a:pt x="1012279" y="160934"/>
                  <a:pt x="1021060" y="158388"/>
                </a:cubicBezTo>
                <a:cubicBezTo>
                  <a:pt x="1033726" y="154735"/>
                  <a:pt x="1052308" y="150714"/>
                  <a:pt x="1070739" y="149457"/>
                </a:cubicBezTo>
                <a:close/>
                <a:moveTo>
                  <a:pt x="5646958" y="147446"/>
                </a:moveTo>
                <a:cubicBezTo>
                  <a:pt x="5673457" y="147296"/>
                  <a:pt x="5702728" y="151753"/>
                  <a:pt x="5713820" y="155439"/>
                </a:cubicBezTo>
                <a:cubicBezTo>
                  <a:pt x="5708727" y="157985"/>
                  <a:pt x="5700415" y="167570"/>
                  <a:pt x="5703968" y="164889"/>
                </a:cubicBezTo>
                <a:cubicBezTo>
                  <a:pt x="5715429" y="154032"/>
                  <a:pt x="5707252" y="162208"/>
                  <a:pt x="5718310" y="164889"/>
                </a:cubicBezTo>
                <a:cubicBezTo>
                  <a:pt x="5718461" y="151669"/>
                  <a:pt x="5727886" y="161860"/>
                  <a:pt x="5733466" y="165040"/>
                </a:cubicBezTo>
                <a:lnTo>
                  <a:pt x="5737166" y="164763"/>
                </a:lnTo>
                <a:lnTo>
                  <a:pt x="5737278" y="164755"/>
                </a:lnTo>
                <a:cubicBezTo>
                  <a:pt x="5737211" y="166632"/>
                  <a:pt x="5737344" y="169513"/>
                  <a:pt x="5737076" y="170854"/>
                </a:cubicBezTo>
                <a:cubicBezTo>
                  <a:pt x="5738551" y="171725"/>
                  <a:pt x="5739489" y="173937"/>
                  <a:pt x="5739557" y="178360"/>
                </a:cubicBezTo>
                <a:cubicBezTo>
                  <a:pt x="5741098" y="174607"/>
                  <a:pt x="5748470" y="164956"/>
                  <a:pt x="5751352" y="164956"/>
                </a:cubicBezTo>
                <a:cubicBezTo>
                  <a:pt x="5763684" y="170519"/>
                  <a:pt x="5796458" y="169648"/>
                  <a:pt x="5804433" y="168307"/>
                </a:cubicBezTo>
                <a:cubicBezTo>
                  <a:pt x="5813280" y="168173"/>
                  <a:pt x="5839954" y="166028"/>
                  <a:pt x="5845048" y="179835"/>
                </a:cubicBezTo>
                <a:cubicBezTo>
                  <a:pt x="5847461" y="172798"/>
                  <a:pt x="5860396" y="183722"/>
                  <a:pt x="5859055" y="184995"/>
                </a:cubicBezTo>
                <a:cubicBezTo>
                  <a:pt x="5857983" y="184928"/>
                  <a:pt x="5856643" y="184928"/>
                  <a:pt x="5858050" y="185130"/>
                </a:cubicBezTo>
                <a:cubicBezTo>
                  <a:pt x="5863412" y="185398"/>
                  <a:pt x="5862675" y="187006"/>
                  <a:pt x="5864752" y="187676"/>
                </a:cubicBezTo>
                <a:cubicBezTo>
                  <a:pt x="5864752" y="183956"/>
                  <a:pt x="5865858" y="184895"/>
                  <a:pt x="5867174" y="186863"/>
                </a:cubicBezTo>
                <a:lnTo>
                  <a:pt x="5870843" y="192221"/>
                </a:lnTo>
                <a:lnTo>
                  <a:pt x="5870851" y="192233"/>
                </a:lnTo>
                <a:lnTo>
                  <a:pt x="5870832" y="192249"/>
                </a:lnTo>
                <a:lnTo>
                  <a:pt x="5835297" y="220810"/>
                </a:lnTo>
                <a:cubicBezTo>
                  <a:pt x="5818005" y="228643"/>
                  <a:pt x="5797128" y="234725"/>
                  <a:pt x="5778228" y="238880"/>
                </a:cubicBezTo>
                <a:cubicBezTo>
                  <a:pt x="5788817" y="240556"/>
                  <a:pt x="5800412" y="237741"/>
                  <a:pt x="5811135" y="238747"/>
                </a:cubicBezTo>
                <a:cubicBezTo>
                  <a:pt x="5817100" y="235530"/>
                  <a:pt x="5811537" y="232648"/>
                  <a:pt x="5820317" y="238143"/>
                </a:cubicBezTo>
                <a:cubicBezTo>
                  <a:pt x="5818843" y="238143"/>
                  <a:pt x="5817435" y="238344"/>
                  <a:pt x="5816832" y="238747"/>
                </a:cubicBezTo>
                <a:cubicBezTo>
                  <a:pt x="5826751" y="238747"/>
                  <a:pt x="5830974" y="246655"/>
                  <a:pt x="5846523" y="245449"/>
                </a:cubicBezTo>
                <a:cubicBezTo>
                  <a:pt x="5846723" y="245449"/>
                  <a:pt x="5844244" y="238479"/>
                  <a:pt x="5844646" y="237607"/>
                </a:cubicBezTo>
                <a:cubicBezTo>
                  <a:pt x="5844646" y="237339"/>
                  <a:pt x="5858050" y="242768"/>
                  <a:pt x="5858050" y="246789"/>
                </a:cubicBezTo>
                <a:cubicBezTo>
                  <a:pt x="5893036" y="242567"/>
                  <a:pt x="5942766" y="246185"/>
                  <a:pt x="5974132" y="245449"/>
                </a:cubicBezTo>
                <a:cubicBezTo>
                  <a:pt x="5976142" y="245449"/>
                  <a:pt x="5968569" y="258182"/>
                  <a:pt x="5967966" y="258853"/>
                </a:cubicBezTo>
                <a:cubicBezTo>
                  <a:pt x="6004626" y="258853"/>
                  <a:pt x="6042829" y="265555"/>
                  <a:pt x="6061662" y="265555"/>
                </a:cubicBezTo>
                <a:cubicBezTo>
                  <a:pt x="6056635" y="250743"/>
                  <a:pt x="6072050" y="245181"/>
                  <a:pt x="6072452" y="240824"/>
                </a:cubicBezTo>
                <a:cubicBezTo>
                  <a:pt x="6075066" y="240623"/>
                  <a:pt x="6091084" y="237808"/>
                  <a:pt x="6097049" y="238545"/>
                </a:cubicBezTo>
                <a:lnTo>
                  <a:pt x="6097028" y="238618"/>
                </a:lnTo>
                <a:lnTo>
                  <a:pt x="6098456" y="238813"/>
                </a:lnTo>
                <a:cubicBezTo>
                  <a:pt x="6098456" y="238880"/>
                  <a:pt x="6098524" y="238947"/>
                  <a:pt x="6098524" y="238947"/>
                </a:cubicBezTo>
                <a:lnTo>
                  <a:pt x="6097027" y="238622"/>
                </a:lnTo>
                <a:lnTo>
                  <a:pt x="6095884" y="242651"/>
                </a:lnTo>
                <a:cubicBezTo>
                  <a:pt x="6095641" y="244159"/>
                  <a:pt x="6095575" y="245449"/>
                  <a:pt x="6095776" y="245449"/>
                </a:cubicBezTo>
                <a:cubicBezTo>
                  <a:pt x="6112330" y="243103"/>
                  <a:pt x="6125198" y="245181"/>
                  <a:pt x="6131967" y="252151"/>
                </a:cubicBezTo>
                <a:cubicBezTo>
                  <a:pt x="6132101" y="249872"/>
                  <a:pt x="6132503" y="247660"/>
                  <a:pt x="6133106" y="245449"/>
                </a:cubicBezTo>
                <a:cubicBezTo>
                  <a:pt x="6137598" y="244443"/>
                  <a:pt x="6133978" y="252151"/>
                  <a:pt x="6135989" y="252151"/>
                </a:cubicBezTo>
                <a:cubicBezTo>
                  <a:pt x="6150264" y="240221"/>
                  <a:pt x="6188734" y="254697"/>
                  <a:pt x="6193225" y="265555"/>
                </a:cubicBezTo>
                <a:cubicBezTo>
                  <a:pt x="6192890" y="276345"/>
                  <a:pt x="6192286" y="287672"/>
                  <a:pt x="6191885" y="292364"/>
                </a:cubicBezTo>
                <a:cubicBezTo>
                  <a:pt x="6195437" y="292364"/>
                  <a:pt x="6193895" y="297122"/>
                  <a:pt x="6192756" y="299066"/>
                </a:cubicBezTo>
                <a:cubicBezTo>
                  <a:pt x="6191885" y="299066"/>
                  <a:pt x="6192554" y="292364"/>
                  <a:pt x="6187863" y="292364"/>
                </a:cubicBezTo>
                <a:cubicBezTo>
                  <a:pt x="6191885" y="301813"/>
                  <a:pt x="6195705" y="302819"/>
                  <a:pt x="6199659" y="305768"/>
                </a:cubicBezTo>
                <a:cubicBezTo>
                  <a:pt x="6204283" y="305768"/>
                  <a:pt x="6220034" y="317764"/>
                  <a:pt x="6220034" y="311062"/>
                </a:cubicBezTo>
                <a:cubicBezTo>
                  <a:pt x="6221777" y="313006"/>
                  <a:pt x="6224658" y="316893"/>
                  <a:pt x="6226266" y="318636"/>
                </a:cubicBezTo>
                <a:cubicBezTo>
                  <a:pt x="6241950" y="310995"/>
                  <a:pt x="6248451" y="275407"/>
                  <a:pt x="6273651" y="290621"/>
                </a:cubicBezTo>
                <a:cubicBezTo>
                  <a:pt x="6273651" y="294106"/>
                  <a:pt x="6261855" y="291425"/>
                  <a:pt x="6260247" y="292296"/>
                </a:cubicBezTo>
                <a:cubicBezTo>
                  <a:pt x="6287055" y="303958"/>
                  <a:pt x="6325458" y="283048"/>
                  <a:pt x="6346168" y="298998"/>
                </a:cubicBezTo>
                <a:cubicBezTo>
                  <a:pt x="6365001" y="298998"/>
                  <a:pt x="6374250" y="287337"/>
                  <a:pt x="6394290" y="298998"/>
                </a:cubicBezTo>
                <a:cubicBezTo>
                  <a:pt x="6395563" y="298596"/>
                  <a:pt x="6403739" y="298262"/>
                  <a:pt x="6405214" y="298998"/>
                </a:cubicBezTo>
                <a:cubicBezTo>
                  <a:pt x="6403538" y="298998"/>
                  <a:pt x="6401126" y="291693"/>
                  <a:pt x="6400992" y="290688"/>
                </a:cubicBezTo>
                <a:cubicBezTo>
                  <a:pt x="6400992" y="297993"/>
                  <a:pt x="6395965" y="289079"/>
                  <a:pt x="6394290" y="287538"/>
                </a:cubicBezTo>
                <a:cubicBezTo>
                  <a:pt x="6394290" y="286398"/>
                  <a:pt x="6394959" y="285728"/>
                  <a:pt x="6395898" y="285393"/>
                </a:cubicBezTo>
                <a:cubicBezTo>
                  <a:pt x="6394490" y="285527"/>
                  <a:pt x="6393150" y="285594"/>
                  <a:pt x="6392212" y="285594"/>
                </a:cubicBezTo>
                <a:cubicBezTo>
                  <a:pt x="6378875" y="285594"/>
                  <a:pt x="6419423" y="273062"/>
                  <a:pt x="6428068" y="271587"/>
                </a:cubicBezTo>
                <a:cubicBezTo>
                  <a:pt x="6426259" y="270246"/>
                  <a:pt x="6425052" y="268102"/>
                  <a:pt x="6423712" y="266359"/>
                </a:cubicBezTo>
                <a:cubicBezTo>
                  <a:pt x="6447504" y="275608"/>
                  <a:pt x="6627524" y="262472"/>
                  <a:pt x="6616600" y="292296"/>
                </a:cubicBezTo>
                <a:cubicBezTo>
                  <a:pt x="6639655" y="292296"/>
                  <a:pt x="6654668" y="303355"/>
                  <a:pt x="6668542" y="312402"/>
                </a:cubicBezTo>
                <a:cubicBezTo>
                  <a:pt x="6713111" y="312402"/>
                  <a:pt x="6748766" y="304025"/>
                  <a:pt x="6787169" y="312402"/>
                </a:cubicBezTo>
                <a:cubicBezTo>
                  <a:pt x="6795011" y="314079"/>
                  <a:pt x="6851912" y="323462"/>
                  <a:pt x="6821954" y="338407"/>
                </a:cubicBezTo>
                <a:cubicBezTo>
                  <a:pt x="6829594" y="342160"/>
                  <a:pt x="6850036" y="332710"/>
                  <a:pt x="6850036" y="345645"/>
                </a:cubicBezTo>
                <a:cubicBezTo>
                  <a:pt x="6850036" y="349801"/>
                  <a:pt x="6860692" y="341088"/>
                  <a:pt x="6859955" y="339479"/>
                </a:cubicBezTo>
                <a:cubicBezTo>
                  <a:pt x="6863373" y="341088"/>
                  <a:pt x="6862703" y="345913"/>
                  <a:pt x="6865450" y="345913"/>
                </a:cubicBezTo>
                <a:cubicBezTo>
                  <a:pt x="6876039" y="336463"/>
                  <a:pt x="7007402" y="335659"/>
                  <a:pt x="7011156" y="339211"/>
                </a:cubicBezTo>
                <a:cubicBezTo>
                  <a:pt x="7011289" y="323730"/>
                  <a:pt x="7022616" y="339479"/>
                  <a:pt x="7024090" y="339680"/>
                </a:cubicBezTo>
                <a:cubicBezTo>
                  <a:pt x="7017321" y="348728"/>
                  <a:pt x="7010082" y="345913"/>
                  <a:pt x="6997349" y="345913"/>
                </a:cubicBezTo>
                <a:cubicBezTo>
                  <a:pt x="6998488" y="346717"/>
                  <a:pt x="7013903" y="359317"/>
                  <a:pt x="7015980" y="359317"/>
                </a:cubicBezTo>
                <a:lnTo>
                  <a:pt x="7018109" y="353000"/>
                </a:lnTo>
                <a:lnTo>
                  <a:pt x="7018126" y="352951"/>
                </a:lnTo>
                <a:lnTo>
                  <a:pt x="7018132" y="352961"/>
                </a:lnTo>
                <a:lnTo>
                  <a:pt x="7022256" y="359159"/>
                </a:lnTo>
                <a:cubicBezTo>
                  <a:pt x="7024090" y="361848"/>
                  <a:pt x="7025598" y="364579"/>
                  <a:pt x="7024425" y="365618"/>
                </a:cubicBezTo>
                <a:cubicBezTo>
                  <a:pt x="7035819" y="362266"/>
                  <a:pt x="7038098" y="359385"/>
                  <a:pt x="7050430" y="359385"/>
                </a:cubicBezTo>
                <a:cubicBezTo>
                  <a:pt x="7043326" y="352883"/>
                  <a:pt x="7048286" y="344707"/>
                  <a:pt x="7030927" y="345981"/>
                </a:cubicBezTo>
                <a:cubicBezTo>
                  <a:pt x="7030256" y="339279"/>
                  <a:pt x="7035484" y="340351"/>
                  <a:pt x="7044331" y="339680"/>
                </a:cubicBezTo>
                <a:cubicBezTo>
                  <a:pt x="7044331" y="336530"/>
                  <a:pt x="7042857" y="334385"/>
                  <a:pt x="7041315" y="333246"/>
                </a:cubicBezTo>
                <a:cubicBezTo>
                  <a:pt x="7090508" y="329761"/>
                  <a:pt x="7106997" y="335056"/>
                  <a:pt x="7159340" y="339279"/>
                </a:cubicBezTo>
                <a:cubicBezTo>
                  <a:pt x="7206858" y="343165"/>
                  <a:pt x="7247071" y="358581"/>
                  <a:pt x="7287619" y="373660"/>
                </a:cubicBezTo>
                <a:cubicBezTo>
                  <a:pt x="7305111" y="380228"/>
                  <a:pt x="7331049" y="396113"/>
                  <a:pt x="7343247" y="399665"/>
                </a:cubicBezTo>
                <a:cubicBezTo>
                  <a:pt x="7359869" y="404490"/>
                  <a:pt x="7406113" y="404356"/>
                  <a:pt x="7419585" y="413069"/>
                </a:cubicBezTo>
                <a:cubicBezTo>
                  <a:pt x="7420992" y="416688"/>
                  <a:pt x="7446661" y="427411"/>
                  <a:pt x="7451018" y="427612"/>
                </a:cubicBezTo>
                <a:cubicBezTo>
                  <a:pt x="7444986" y="427479"/>
                  <a:pt x="7432185" y="442491"/>
                  <a:pt x="7426756" y="445842"/>
                </a:cubicBezTo>
                <a:cubicBezTo>
                  <a:pt x="7433592" y="441687"/>
                  <a:pt x="7387280" y="459246"/>
                  <a:pt x="7397200" y="459246"/>
                </a:cubicBezTo>
                <a:cubicBezTo>
                  <a:pt x="7396328" y="457571"/>
                  <a:pt x="7402963" y="465948"/>
                  <a:pt x="7400818" y="465948"/>
                </a:cubicBezTo>
                <a:cubicBezTo>
                  <a:pt x="7399880" y="466283"/>
                  <a:pt x="7392776" y="464809"/>
                  <a:pt x="7392776" y="467423"/>
                </a:cubicBezTo>
                <a:cubicBezTo>
                  <a:pt x="7392909" y="467557"/>
                  <a:pt x="7397200" y="468026"/>
                  <a:pt x="7399479" y="472517"/>
                </a:cubicBezTo>
                <a:cubicBezTo>
                  <a:pt x="7399479" y="490411"/>
                  <a:pt x="7332791" y="459246"/>
                  <a:pt x="7328033" y="459246"/>
                </a:cubicBezTo>
                <a:cubicBezTo>
                  <a:pt x="7329910" y="462396"/>
                  <a:pt x="7280046" y="436057"/>
                  <a:pt x="7263827" y="439944"/>
                </a:cubicBezTo>
                <a:cubicBezTo>
                  <a:pt x="7262888" y="439073"/>
                  <a:pt x="7260945" y="439207"/>
                  <a:pt x="7260945" y="439140"/>
                </a:cubicBezTo>
                <a:cubicBezTo>
                  <a:pt x="7261548" y="439140"/>
                  <a:pt x="7251427" y="425133"/>
                  <a:pt x="7252098" y="425736"/>
                </a:cubicBezTo>
                <a:cubicBezTo>
                  <a:pt x="7240302" y="449998"/>
                  <a:pt x="7247138" y="453617"/>
                  <a:pt x="7208064" y="472382"/>
                </a:cubicBezTo>
                <a:cubicBezTo>
                  <a:pt x="7208266" y="470439"/>
                  <a:pt x="7185076" y="459381"/>
                  <a:pt x="7185076" y="466485"/>
                </a:cubicBezTo>
                <a:cubicBezTo>
                  <a:pt x="7185143" y="466485"/>
                  <a:pt x="7185076" y="469367"/>
                  <a:pt x="7185076" y="469367"/>
                </a:cubicBezTo>
                <a:cubicBezTo>
                  <a:pt x="7185076" y="472248"/>
                  <a:pt x="7187841" y="473187"/>
                  <a:pt x="7191016" y="473212"/>
                </a:cubicBezTo>
                <a:lnTo>
                  <a:pt x="7198790" y="471700"/>
                </a:lnTo>
                <a:lnTo>
                  <a:pt x="7199419" y="471578"/>
                </a:lnTo>
                <a:cubicBezTo>
                  <a:pt x="7204512" y="477208"/>
                  <a:pt x="7231992" y="502810"/>
                  <a:pt x="7231992" y="504083"/>
                </a:cubicBezTo>
                <a:cubicBezTo>
                  <a:pt x="7232192" y="508038"/>
                  <a:pt x="7226429" y="504754"/>
                  <a:pt x="7225758" y="506094"/>
                </a:cubicBezTo>
                <a:cubicBezTo>
                  <a:pt x="7239230" y="533104"/>
                  <a:pt x="7192382" y="520370"/>
                  <a:pt x="7166377" y="525798"/>
                </a:cubicBezTo>
                <a:cubicBezTo>
                  <a:pt x="7144461" y="530356"/>
                  <a:pt x="7117250" y="534913"/>
                  <a:pt x="7104651" y="546307"/>
                </a:cubicBezTo>
                <a:cubicBezTo>
                  <a:pt x="7087091" y="550194"/>
                  <a:pt x="7051435" y="562928"/>
                  <a:pt x="7044331" y="581560"/>
                </a:cubicBezTo>
                <a:cubicBezTo>
                  <a:pt x="7044331" y="576266"/>
                  <a:pt x="7004252" y="564939"/>
                  <a:pt x="6990647" y="566414"/>
                </a:cubicBezTo>
                <a:cubicBezTo>
                  <a:pt x="6975767" y="568022"/>
                  <a:pt x="6960755" y="577874"/>
                  <a:pt x="6950032" y="586520"/>
                </a:cubicBezTo>
                <a:cubicBezTo>
                  <a:pt x="6950903" y="586520"/>
                  <a:pt x="6950434" y="570636"/>
                  <a:pt x="6950434" y="571373"/>
                </a:cubicBezTo>
                <a:cubicBezTo>
                  <a:pt x="6948289" y="572110"/>
                  <a:pt x="6937700" y="579818"/>
                  <a:pt x="6934483" y="579818"/>
                </a:cubicBezTo>
                <a:cubicBezTo>
                  <a:pt x="6930931" y="582096"/>
                  <a:pt x="6929322" y="592083"/>
                  <a:pt x="6923626" y="579818"/>
                </a:cubicBezTo>
                <a:cubicBezTo>
                  <a:pt x="6917861" y="579617"/>
                  <a:pt x="6907742" y="586520"/>
                  <a:pt x="6912031" y="586520"/>
                </a:cubicBezTo>
                <a:cubicBezTo>
                  <a:pt x="6913304" y="587391"/>
                  <a:pt x="6897420" y="580555"/>
                  <a:pt x="6905328" y="579885"/>
                </a:cubicBezTo>
                <a:cubicBezTo>
                  <a:pt x="6904591" y="579885"/>
                  <a:pt x="6903787" y="579818"/>
                  <a:pt x="6903519" y="579818"/>
                </a:cubicBezTo>
                <a:cubicBezTo>
                  <a:pt x="6903049" y="581091"/>
                  <a:pt x="6896884" y="591279"/>
                  <a:pt x="6896884" y="585716"/>
                </a:cubicBezTo>
                <a:cubicBezTo>
                  <a:pt x="6895946" y="606090"/>
                  <a:pt x="6868936" y="608302"/>
                  <a:pt x="6869137" y="633435"/>
                </a:cubicBezTo>
                <a:cubicBezTo>
                  <a:pt x="6874030" y="631424"/>
                  <a:pt x="6896884" y="625124"/>
                  <a:pt x="6896884" y="634574"/>
                </a:cubicBezTo>
                <a:cubicBezTo>
                  <a:pt x="6895142" y="635513"/>
                  <a:pt x="6883480" y="646236"/>
                  <a:pt x="6883480" y="645900"/>
                </a:cubicBezTo>
                <a:cubicBezTo>
                  <a:pt x="6883948" y="650056"/>
                  <a:pt x="6884284" y="656356"/>
                  <a:pt x="6883480" y="660310"/>
                </a:cubicBezTo>
                <a:cubicBezTo>
                  <a:pt x="6884485" y="659975"/>
                  <a:pt x="6890047" y="661181"/>
                  <a:pt x="6889311" y="660310"/>
                </a:cubicBezTo>
                <a:cubicBezTo>
                  <a:pt x="6889779" y="660310"/>
                  <a:pt x="6889311" y="653876"/>
                  <a:pt x="6891321" y="653608"/>
                </a:cubicBezTo>
                <a:cubicBezTo>
                  <a:pt x="6890248" y="653608"/>
                  <a:pt x="6902111" y="671503"/>
                  <a:pt x="6889444" y="675390"/>
                </a:cubicBezTo>
                <a:cubicBezTo>
                  <a:pt x="6878520" y="678741"/>
                  <a:pt x="6883680" y="673714"/>
                  <a:pt x="6869740" y="673714"/>
                </a:cubicBezTo>
                <a:cubicBezTo>
                  <a:pt x="6864445" y="686381"/>
                  <a:pt x="6860089" y="694558"/>
                  <a:pt x="6870075" y="708029"/>
                </a:cubicBezTo>
                <a:cubicBezTo>
                  <a:pt x="6870075" y="718217"/>
                  <a:pt x="6799769" y="713056"/>
                  <a:pt x="6828254" y="746902"/>
                </a:cubicBezTo>
                <a:cubicBezTo>
                  <a:pt x="6822088" y="744891"/>
                  <a:pt x="6800037" y="752866"/>
                  <a:pt x="6796352" y="754140"/>
                </a:cubicBezTo>
                <a:cubicBezTo>
                  <a:pt x="6808214" y="754542"/>
                  <a:pt x="6759959" y="801926"/>
                  <a:pt x="6754530" y="807288"/>
                </a:cubicBezTo>
                <a:cubicBezTo>
                  <a:pt x="6757345" y="800385"/>
                  <a:pt x="6729933" y="714463"/>
                  <a:pt x="6729330" y="707560"/>
                </a:cubicBezTo>
                <a:cubicBezTo>
                  <a:pt x="6725443" y="663393"/>
                  <a:pt x="6757345" y="649386"/>
                  <a:pt x="6757210" y="633502"/>
                </a:cubicBezTo>
                <a:cubicBezTo>
                  <a:pt x="6757345" y="634038"/>
                  <a:pt x="6762841" y="633502"/>
                  <a:pt x="6770481" y="633502"/>
                </a:cubicBezTo>
                <a:cubicBezTo>
                  <a:pt x="6780333" y="622242"/>
                  <a:pt x="6813576" y="619092"/>
                  <a:pt x="6816525" y="599924"/>
                </a:cubicBezTo>
                <a:cubicBezTo>
                  <a:pt x="6816525" y="602873"/>
                  <a:pt x="6828857" y="593289"/>
                  <a:pt x="6830934" y="593289"/>
                </a:cubicBezTo>
                <a:cubicBezTo>
                  <a:pt x="6850773" y="583370"/>
                  <a:pt x="6883613" y="546374"/>
                  <a:pt x="6904324" y="546374"/>
                </a:cubicBezTo>
                <a:cubicBezTo>
                  <a:pt x="6905462" y="550127"/>
                  <a:pt x="6903519" y="519565"/>
                  <a:pt x="6909483" y="519565"/>
                </a:cubicBezTo>
                <a:cubicBezTo>
                  <a:pt x="6913103" y="518828"/>
                  <a:pt x="6917258" y="520303"/>
                  <a:pt x="6920877" y="519565"/>
                </a:cubicBezTo>
                <a:cubicBezTo>
                  <a:pt x="6920676" y="519565"/>
                  <a:pt x="6919470" y="512863"/>
                  <a:pt x="6918733" y="512863"/>
                </a:cubicBezTo>
                <a:cubicBezTo>
                  <a:pt x="6910354" y="521107"/>
                  <a:pt x="6903854" y="517890"/>
                  <a:pt x="6890182" y="519565"/>
                </a:cubicBezTo>
                <a:cubicBezTo>
                  <a:pt x="6895745" y="523319"/>
                  <a:pt x="6893264" y="527541"/>
                  <a:pt x="6889645" y="532970"/>
                </a:cubicBezTo>
                <a:cubicBezTo>
                  <a:pt x="6893264" y="532970"/>
                  <a:pt x="6895543" y="534713"/>
                  <a:pt x="6896482" y="537930"/>
                </a:cubicBezTo>
                <a:cubicBezTo>
                  <a:pt x="6895142" y="536321"/>
                  <a:pt x="6890986" y="542085"/>
                  <a:pt x="6889244" y="545436"/>
                </a:cubicBezTo>
                <a:cubicBezTo>
                  <a:pt x="6877917" y="533841"/>
                  <a:pt x="6874901" y="545368"/>
                  <a:pt x="6860692" y="551468"/>
                </a:cubicBezTo>
                <a:cubicBezTo>
                  <a:pt x="6866992" y="548787"/>
                  <a:pt x="6823227" y="572378"/>
                  <a:pt x="6823227" y="566347"/>
                </a:cubicBezTo>
                <a:cubicBezTo>
                  <a:pt x="6824903" y="562593"/>
                  <a:pt x="6827382" y="557968"/>
                  <a:pt x="6828186" y="554751"/>
                </a:cubicBezTo>
                <a:cubicBezTo>
                  <a:pt x="6825037" y="558572"/>
                  <a:pt x="6816525" y="566145"/>
                  <a:pt x="6816525" y="557164"/>
                </a:cubicBezTo>
                <a:cubicBezTo>
                  <a:pt x="6817396" y="555623"/>
                  <a:pt x="6819809" y="554082"/>
                  <a:pt x="6821819" y="553076"/>
                </a:cubicBezTo>
                <a:cubicBezTo>
                  <a:pt x="6812637" y="548385"/>
                  <a:pt x="6824903" y="542889"/>
                  <a:pt x="6829929" y="539873"/>
                </a:cubicBezTo>
                <a:cubicBezTo>
                  <a:pt x="6829929" y="539270"/>
                  <a:pt x="6830399" y="533037"/>
                  <a:pt x="6829259" y="533037"/>
                </a:cubicBezTo>
                <a:cubicBezTo>
                  <a:pt x="6828991" y="533171"/>
                  <a:pt x="6826980" y="532836"/>
                  <a:pt x="6826914" y="533037"/>
                </a:cubicBezTo>
                <a:cubicBezTo>
                  <a:pt x="6826846" y="540342"/>
                  <a:pt x="6813375" y="540208"/>
                  <a:pt x="6810426" y="539940"/>
                </a:cubicBezTo>
                <a:cubicBezTo>
                  <a:pt x="6811230" y="539203"/>
                  <a:pt x="6809488" y="532903"/>
                  <a:pt x="6809823" y="533037"/>
                </a:cubicBezTo>
                <a:cubicBezTo>
                  <a:pt x="6796419" y="540811"/>
                  <a:pt x="6767733" y="539136"/>
                  <a:pt x="6756206" y="544967"/>
                </a:cubicBezTo>
                <a:cubicBezTo>
                  <a:pt x="6756206" y="550798"/>
                  <a:pt x="6721355" y="578947"/>
                  <a:pt x="6709626" y="585313"/>
                </a:cubicBezTo>
                <a:cubicBezTo>
                  <a:pt x="6711301" y="588463"/>
                  <a:pt x="6723901" y="594160"/>
                  <a:pt x="6729062" y="596774"/>
                </a:cubicBezTo>
                <a:cubicBezTo>
                  <a:pt x="6724370" y="596171"/>
                  <a:pt x="6661370" y="613462"/>
                  <a:pt x="6645285" y="613462"/>
                </a:cubicBezTo>
                <a:cubicBezTo>
                  <a:pt x="6644079" y="612189"/>
                  <a:pt x="6638985" y="603744"/>
                  <a:pt x="6636706" y="601734"/>
                </a:cubicBezTo>
                <a:cubicBezTo>
                  <a:pt x="6642404" y="599857"/>
                  <a:pt x="6648703" y="600460"/>
                  <a:pt x="6655808" y="600058"/>
                </a:cubicBezTo>
                <a:cubicBezTo>
                  <a:pt x="6645419" y="600058"/>
                  <a:pt x="6638716" y="589603"/>
                  <a:pt x="6622163" y="593356"/>
                </a:cubicBezTo>
                <a:cubicBezTo>
                  <a:pt x="6620286" y="584777"/>
                  <a:pt x="6613115" y="586654"/>
                  <a:pt x="6601051" y="586654"/>
                </a:cubicBezTo>
                <a:cubicBezTo>
                  <a:pt x="6600850" y="587324"/>
                  <a:pt x="6595287" y="600058"/>
                  <a:pt x="6596024" y="600058"/>
                </a:cubicBezTo>
                <a:cubicBezTo>
                  <a:pt x="6576186" y="593423"/>
                  <a:pt x="6552662" y="600192"/>
                  <a:pt x="6536442" y="600058"/>
                </a:cubicBezTo>
                <a:cubicBezTo>
                  <a:pt x="6488320" y="599656"/>
                  <a:pt x="6465199" y="600393"/>
                  <a:pt x="6424449" y="627671"/>
                </a:cubicBezTo>
                <a:cubicBezTo>
                  <a:pt x="6400522" y="643689"/>
                  <a:pt x="6371301" y="662857"/>
                  <a:pt x="6360779" y="678540"/>
                </a:cubicBezTo>
                <a:cubicBezTo>
                  <a:pt x="6360779" y="676931"/>
                  <a:pt x="6337790" y="687186"/>
                  <a:pt x="6345632" y="687186"/>
                </a:cubicBezTo>
                <a:cubicBezTo>
                  <a:pt x="6337723" y="690537"/>
                  <a:pt x="6322644" y="698981"/>
                  <a:pt x="6313931" y="707359"/>
                </a:cubicBezTo>
                <a:cubicBezTo>
                  <a:pt x="6312925" y="707359"/>
                  <a:pt x="6312725" y="705751"/>
                  <a:pt x="6312121" y="706890"/>
                </a:cubicBezTo>
                <a:cubicBezTo>
                  <a:pt x="6314333" y="711448"/>
                  <a:pt x="6322576" y="704745"/>
                  <a:pt x="6322644" y="714330"/>
                </a:cubicBezTo>
                <a:cubicBezTo>
                  <a:pt x="6334105" y="700657"/>
                  <a:pt x="6354077" y="707761"/>
                  <a:pt x="6340807" y="730079"/>
                </a:cubicBezTo>
                <a:cubicBezTo>
                  <a:pt x="6340807" y="731487"/>
                  <a:pt x="6349787" y="721970"/>
                  <a:pt x="6349184" y="728672"/>
                </a:cubicBezTo>
                <a:cubicBezTo>
                  <a:pt x="6349519" y="728672"/>
                  <a:pt x="6349787" y="728672"/>
                  <a:pt x="6350189" y="728672"/>
                </a:cubicBezTo>
                <a:cubicBezTo>
                  <a:pt x="6350793" y="728672"/>
                  <a:pt x="6367615" y="708029"/>
                  <a:pt x="6367615" y="714866"/>
                </a:cubicBezTo>
                <a:cubicBezTo>
                  <a:pt x="6367681" y="717077"/>
                  <a:pt x="6367615" y="718619"/>
                  <a:pt x="6367347" y="720764"/>
                </a:cubicBezTo>
                <a:cubicBezTo>
                  <a:pt x="6366006" y="720496"/>
                  <a:pt x="6360243" y="721367"/>
                  <a:pt x="6360913" y="720428"/>
                </a:cubicBezTo>
                <a:cubicBezTo>
                  <a:pt x="6360913" y="719222"/>
                  <a:pt x="6360846" y="727533"/>
                  <a:pt x="6360913" y="727466"/>
                </a:cubicBezTo>
                <a:cubicBezTo>
                  <a:pt x="6360913" y="727265"/>
                  <a:pt x="6374451" y="727466"/>
                  <a:pt x="6364733" y="727466"/>
                </a:cubicBezTo>
                <a:cubicBezTo>
                  <a:pt x="6364733" y="727466"/>
                  <a:pt x="6362522" y="732828"/>
                  <a:pt x="6360913" y="734168"/>
                </a:cubicBezTo>
                <a:cubicBezTo>
                  <a:pt x="6361650" y="733833"/>
                  <a:pt x="6367632" y="729811"/>
                  <a:pt x="6373270" y="725455"/>
                </a:cubicBezTo>
                <a:lnTo>
                  <a:pt x="6383079" y="715239"/>
                </a:lnTo>
                <a:lnTo>
                  <a:pt x="6383566" y="714731"/>
                </a:lnTo>
                <a:cubicBezTo>
                  <a:pt x="6394893" y="719892"/>
                  <a:pt x="6395228" y="714062"/>
                  <a:pt x="6404477" y="714062"/>
                </a:cubicBezTo>
                <a:cubicBezTo>
                  <a:pt x="6409504" y="721099"/>
                  <a:pt x="6413927" y="723445"/>
                  <a:pt x="6414530" y="728538"/>
                </a:cubicBezTo>
                <a:cubicBezTo>
                  <a:pt x="6414530" y="746968"/>
                  <a:pt x="6453403" y="730615"/>
                  <a:pt x="6434837" y="767679"/>
                </a:cubicBezTo>
                <a:cubicBezTo>
                  <a:pt x="6436111" y="770225"/>
                  <a:pt x="6446298" y="763255"/>
                  <a:pt x="6448041" y="762116"/>
                </a:cubicBezTo>
                <a:cubicBezTo>
                  <a:pt x="6448041" y="756821"/>
                  <a:pt x="6443885" y="744355"/>
                  <a:pt x="6442143" y="741607"/>
                </a:cubicBezTo>
                <a:cubicBezTo>
                  <a:pt x="6451325" y="739596"/>
                  <a:pt x="6453938" y="734503"/>
                  <a:pt x="6463589" y="729677"/>
                </a:cubicBezTo>
                <a:cubicBezTo>
                  <a:pt x="6452665" y="724048"/>
                  <a:pt x="6458563" y="720428"/>
                  <a:pt x="6458563" y="716072"/>
                </a:cubicBezTo>
                <a:cubicBezTo>
                  <a:pt x="6458898" y="717547"/>
                  <a:pt x="6459166" y="719155"/>
                  <a:pt x="6459233" y="720696"/>
                </a:cubicBezTo>
                <a:cubicBezTo>
                  <a:pt x="6460775" y="719758"/>
                  <a:pt x="6460172" y="714463"/>
                  <a:pt x="6461512" y="713994"/>
                </a:cubicBezTo>
                <a:cubicBezTo>
                  <a:pt x="6461177" y="713793"/>
                  <a:pt x="6485371" y="728337"/>
                  <a:pt x="6468214" y="728605"/>
                </a:cubicBezTo>
                <a:cubicBezTo>
                  <a:pt x="6472436" y="732626"/>
                  <a:pt x="6484366" y="815130"/>
                  <a:pt x="6498307" y="848037"/>
                </a:cubicBezTo>
                <a:cubicBezTo>
                  <a:pt x="6491135" y="842340"/>
                  <a:pt x="6482557" y="841134"/>
                  <a:pt x="6473911" y="848037"/>
                </a:cubicBezTo>
                <a:cubicBezTo>
                  <a:pt x="6454274" y="848037"/>
                  <a:pt x="6471632" y="893812"/>
                  <a:pt x="6482289" y="901654"/>
                </a:cubicBezTo>
                <a:cubicBezTo>
                  <a:pt x="6489124" y="901654"/>
                  <a:pt x="6485238" y="916130"/>
                  <a:pt x="6481686" y="922229"/>
                </a:cubicBezTo>
                <a:cubicBezTo>
                  <a:pt x="6483830" y="926519"/>
                  <a:pt x="6470158" y="908356"/>
                  <a:pt x="6475989" y="908356"/>
                </a:cubicBezTo>
                <a:cubicBezTo>
                  <a:pt x="6473040" y="908155"/>
                  <a:pt x="6455949" y="906948"/>
                  <a:pt x="6464461" y="908356"/>
                </a:cubicBezTo>
                <a:cubicBezTo>
                  <a:pt x="6460707" y="908356"/>
                  <a:pt x="6453871" y="928462"/>
                  <a:pt x="6453805" y="928462"/>
                </a:cubicBezTo>
                <a:cubicBezTo>
                  <a:pt x="6440400" y="898705"/>
                  <a:pt x="6456552" y="868612"/>
                  <a:pt x="6448175" y="849846"/>
                </a:cubicBezTo>
                <a:cubicBezTo>
                  <a:pt x="6448175" y="811577"/>
                  <a:pt x="6458898" y="801591"/>
                  <a:pt x="6440266" y="774313"/>
                </a:cubicBezTo>
                <a:cubicBezTo>
                  <a:pt x="6439529" y="774716"/>
                  <a:pt x="6439596" y="775051"/>
                  <a:pt x="6440467" y="775319"/>
                </a:cubicBezTo>
                <a:cubicBezTo>
                  <a:pt x="6440802" y="775386"/>
                  <a:pt x="6427331" y="794420"/>
                  <a:pt x="6426192" y="794420"/>
                </a:cubicBezTo>
                <a:cubicBezTo>
                  <a:pt x="6422572" y="803870"/>
                  <a:pt x="6419423" y="811711"/>
                  <a:pt x="6428068" y="823306"/>
                </a:cubicBezTo>
                <a:cubicBezTo>
                  <a:pt x="6428068" y="828400"/>
                  <a:pt x="6400187" y="894951"/>
                  <a:pt x="6389933" y="894951"/>
                </a:cubicBezTo>
                <a:cubicBezTo>
                  <a:pt x="6377735" y="901051"/>
                  <a:pt x="6360578" y="948569"/>
                  <a:pt x="6338997" y="948569"/>
                </a:cubicBezTo>
                <a:cubicBezTo>
                  <a:pt x="6338929" y="950981"/>
                  <a:pt x="6334171" y="961973"/>
                  <a:pt x="6326062" y="961973"/>
                </a:cubicBezTo>
                <a:cubicBezTo>
                  <a:pt x="6323314" y="967134"/>
                  <a:pt x="6311451" y="988781"/>
                  <a:pt x="6309641" y="988781"/>
                </a:cubicBezTo>
                <a:cubicBezTo>
                  <a:pt x="6309909" y="988648"/>
                  <a:pt x="6266479" y="1005805"/>
                  <a:pt x="6261118" y="1004330"/>
                </a:cubicBezTo>
                <a:cubicBezTo>
                  <a:pt x="6260783" y="1005068"/>
                  <a:pt x="6247244" y="1000845"/>
                  <a:pt x="6246775" y="996489"/>
                </a:cubicBezTo>
                <a:cubicBezTo>
                  <a:pt x="6244832" y="996355"/>
                  <a:pt x="6235448" y="999304"/>
                  <a:pt x="6233638" y="999237"/>
                </a:cubicBezTo>
                <a:cubicBezTo>
                  <a:pt x="6232834" y="1005470"/>
                  <a:pt x="6220369" y="1009692"/>
                  <a:pt x="6220369" y="1007883"/>
                </a:cubicBezTo>
                <a:cubicBezTo>
                  <a:pt x="6220838" y="1008553"/>
                  <a:pt x="6221441" y="1015590"/>
                  <a:pt x="6213466" y="1015590"/>
                </a:cubicBezTo>
                <a:cubicBezTo>
                  <a:pt x="6208171" y="1017869"/>
                  <a:pt x="6206964" y="1016462"/>
                  <a:pt x="6206964" y="1022225"/>
                </a:cubicBezTo>
                <a:cubicBezTo>
                  <a:pt x="6199056" y="1025241"/>
                  <a:pt x="6201536" y="1028994"/>
                  <a:pt x="6197179" y="1028994"/>
                </a:cubicBezTo>
                <a:cubicBezTo>
                  <a:pt x="6200329" y="1036970"/>
                  <a:pt x="6197179" y="1039785"/>
                  <a:pt x="6200262" y="1049704"/>
                </a:cubicBezTo>
                <a:cubicBezTo>
                  <a:pt x="6200262" y="1046956"/>
                  <a:pt x="6176805" y="1062572"/>
                  <a:pt x="6176939" y="1062505"/>
                </a:cubicBezTo>
                <a:cubicBezTo>
                  <a:pt x="6179285" y="1062505"/>
                  <a:pt x="6154017" y="1074837"/>
                  <a:pt x="6153347" y="1080802"/>
                </a:cubicBezTo>
                <a:cubicBezTo>
                  <a:pt x="6150867" y="1102181"/>
                  <a:pt x="6235918" y="1169873"/>
                  <a:pt x="6180156" y="1194470"/>
                </a:cubicBezTo>
                <a:cubicBezTo>
                  <a:pt x="6180156" y="1205462"/>
                  <a:pt x="6162798" y="1206065"/>
                  <a:pt x="6159647" y="1198826"/>
                </a:cubicBezTo>
                <a:cubicBezTo>
                  <a:pt x="6160384" y="1202646"/>
                  <a:pt x="6161323" y="1209952"/>
                  <a:pt x="6157636" y="1209952"/>
                </a:cubicBezTo>
                <a:cubicBezTo>
                  <a:pt x="6157704" y="1210019"/>
                  <a:pt x="6152744" y="1205059"/>
                  <a:pt x="6152677" y="1203652"/>
                </a:cubicBezTo>
                <a:cubicBezTo>
                  <a:pt x="6151638" y="1204825"/>
                  <a:pt x="6149845" y="1207590"/>
                  <a:pt x="6148254" y="1209273"/>
                </a:cubicBezTo>
                <a:lnTo>
                  <a:pt x="6146582" y="1208825"/>
                </a:lnTo>
                <a:lnTo>
                  <a:pt x="6146645" y="1208812"/>
                </a:lnTo>
                <a:cubicBezTo>
                  <a:pt x="6145304" y="1207941"/>
                  <a:pt x="6146444" y="1208745"/>
                  <a:pt x="6145036" y="1208411"/>
                </a:cubicBezTo>
                <a:lnTo>
                  <a:pt x="6146582" y="1208825"/>
                </a:lnTo>
                <a:lnTo>
                  <a:pt x="6139801" y="1210186"/>
                </a:lnTo>
                <a:cubicBezTo>
                  <a:pt x="6136324" y="1211862"/>
                  <a:pt x="6132738" y="1214208"/>
                  <a:pt x="6132302" y="1215581"/>
                </a:cubicBezTo>
                <a:cubicBezTo>
                  <a:pt x="6129822" y="1214107"/>
                  <a:pt x="6126002" y="1211628"/>
                  <a:pt x="6125600" y="1209952"/>
                </a:cubicBezTo>
                <a:cubicBezTo>
                  <a:pt x="6122115" y="1211225"/>
                  <a:pt x="6113201" y="1208075"/>
                  <a:pt x="6113201" y="1211896"/>
                </a:cubicBezTo>
                <a:cubicBezTo>
                  <a:pt x="6118027" y="1201373"/>
                  <a:pt x="6116552" y="1198223"/>
                  <a:pt x="6119903" y="1183344"/>
                </a:cubicBezTo>
                <a:cubicBezTo>
                  <a:pt x="6119903" y="1181066"/>
                  <a:pt x="6124059" y="1183479"/>
                  <a:pt x="6126204" y="1185154"/>
                </a:cubicBezTo>
                <a:cubicBezTo>
                  <a:pt x="6127611" y="1180597"/>
                  <a:pt x="6137128" y="1165852"/>
                  <a:pt x="6133307" y="1171147"/>
                </a:cubicBezTo>
                <a:cubicBezTo>
                  <a:pt x="6133307" y="1170141"/>
                  <a:pt x="6129353" y="1165852"/>
                  <a:pt x="6127544" y="1163439"/>
                </a:cubicBezTo>
                <a:cubicBezTo>
                  <a:pt x="6127812" y="1163439"/>
                  <a:pt x="6128214" y="1163305"/>
                  <a:pt x="6128616" y="1163171"/>
                </a:cubicBezTo>
                <a:cubicBezTo>
                  <a:pt x="6127075" y="1163171"/>
                  <a:pt x="6121713" y="1146147"/>
                  <a:pt x="6122585" y="1149767"/>
                </a:cubicBezTo>
                <a:cubicBezTo>
                  <a:pt x="6113269" y="1149767"/>
                  <a:pt x="6126338" y="1143065"/>
                  <a:pt x="6125935" y="1143065"/>
                </a:cubicBezTo>
                <a:cubicBezTo>
                  <a:pt x="6125466" y="1142998"/>
                  <a:pt x="6124997" y="1142462"/>
                  <a:pt x="6124595" y="1141724"/>
                </a:cubicBezTo>
                <a:cubicBezTo>
                  <a:pt x="6122450" y="1142260"/>
                  <a:pt x="6119367" y="1142662"/>
                  <a:pt x="6118898" y="1143065"/>
                </a:cubicBezTo>
                <a:cubicBezTo>
                  <a:pt x="6120775" y="1143065"/>
                  <a:pt x="6120171" y="1136363"/>
                  <a:pt x="6118027" y="1136363"/>
                </a:cubicBezTo>
                <a:cubicBezTo>
                  <a:pt x="6119636" y="1135692"/>
                  <a:pt x="6120641" y="1137770"/>
                  <a:pt x="6126605" y="1136363"/>
                </a:cubicBezTo>
                <a:cubicBezTo>
                  <a:pt x="6121177" y="1120143"/>
                  <a:pt x="6106164" y="1122489"/>
                  <a:pt x="6101606" y="1122958"/>
                </a:cubicBezTo>
                <a:cubicBezTo>
                  <a:pt x="6097786" y="1122958"/>
                  <a:pt x="6092625" y="1123428"/>
                  <a:pt x="6097451" y="1116256"/>
                </a:cubicBezTo>
                <a:cubicBezTo>
                  <a:pt x="6095038" y="1116256"/>
                  <a:pt x="6093497" y="1116189"/>
                  <a:pt x="6092693" y="1116055"/>
                </a:cubicBezTo>
                <a:cubicBezTo>
                  <a:pt x="6092760" y="1111833"/>
                  <a:pt x="6092961" y="1109470"/>
                  <a:pt x="6093707" y="1107652"/>
                </a:cubicBezTo>
                <a:lnTo>
                  <a:pt x="6097521" y="1103076"/>
                </a:lnTo>
                <a:lnTo>
                  <a:pt x="6097858" y="1102672"/>
                </a:lnTo>
                <a:lnTo>
                  <a:pt x="6097987" y="1102517"/>
                </a:lnTo>
                <a:cubicBezTo>
                  <a:pt x="6094837" y="1099836"/>
                  <a:pt x="6106566" y="1082411"/>
                  <a:pt x="6106566" y="1086432"/>
                </a:cubicBezTo>
                <a:cubicBezTo>
                  <a:pt x="6106365" y="1086364"/>
                  <a:pt x="6106700" y="1082477"/>
                  <a:pt x="6106566" y="1082745"/>
                </a:cubicBezTo>
                <a:cubicBezTo>
                  <a:pt x="6105360" y="1082679"/>
                  <a:pt x="6086460" y="1082075"/>
                  <a:pt x="6086460" y="1083483"/>
                </a:cubicBezTo>
                <a:cubicBezTo>
                  <a:pt x="6085923" y="1081941"/>
                  <a:pt x="6085454" y="1076848"/>
                  <a:pt x="6087398" y="1076043"/>
                </a:cubicBezTo>
                <a:cubicBezTo>
                  <a:pt x="6077144" y="1076043"/>
                  <a:pt x="6059651" y="1075977"/>
                  <a:pt x="6059651" y="1079462"/>
                </a:cubicBezTo>
                <a:cubicBezTo>
                  <a:pt x="6058981" y="1079595"/>
                  <a:pt x="6059852" y="1082745"/>
                  <a:pt x="6060187" y="1082745"/>
                </a:cubicBezTo>
                <a:cubicBezTo>
                  <a:pt x="6047051" y="1081673"/>
                  <a:pt x="6041354" y="1096150"/>
                  <a:pt x="6036863" y="1096150"/>
                </a:cubicBezTo>
                <a:cubicBezTo>
                  <a:pt x="6037467" y="1095747"/>
                  <a:pt x="6027682" y="1099099"/>
                  <a:pt x="6018701" y="1102852"/>
                </a:cubicBezTo>
                <a:cubicBezTo>
                  <a:pt x="6013071" y="1102852"/>
                  <a:pt x="6025671" y="1090587"/>
                  <a:pt x="6026609" y="1089448"/>
                </a:cubicBezTo>
                <a:cubicBezTo>
                  <a:pt x="6025872" y="1089448"/>
                  <a:pt x="6026274" y="1087839"/>
                  <a:pt x="6026207" y="1087303"/>
                </a:cubicBezTo>
                <a:cubicBezTo>
                  <a:pt x="6031167" y="1088710"/>
                  <a:pt x="6042025" y="1020215"/>
                  <a:pt x="6012736" y="1057947"/>
                </a:cubicBezTo>
                <a:cubicBezTo>
                  <a:pt x="6012736" y="1055066"/>
                  <a:pt x="6012334" y="1055937"/>
                  <a:pt x="6010122" y="1055937"/>
                </a:cubicBezTo>
                <a:cubicBezTo>
                  <a:pt x="6007039" y="1064314"/>
                  <a:pt x="5995646" y="1072692"/>
                  <a:pt x="5985928" y="1074300"/>
                </a:cubicBezTo>
                <a:cubicBezTo>
                  <a:pt x="5985928" y="1078322"/>
                  <a:pt x="5984252" y="1080400"/>
                  <a:pt x="5980297" y="1081137"/>
                </a:cubicBezTo>
                <a:cubicBezTo>
                  <a:pt x="5983179" y="1082209"/>
                  <a:pt x="5990619" y="1089448"/>
                  <a:pt x="5979024" y="1089448"/>
                </a:cubicBezTo>
                <a:cubicBezTo>
                  <a:pt x="5971049" y="1090453"/>
                  <a:pt x="5964816" y="1090319"/>
                  <a:pt x="5958315" y="1096150"/>
                </a:cubicBezTo>
                <a:cubicBezTo>
                  <a:pt x="5958515" y="1096150"/>
                  <a:pt x="5959253" y="1089849"/>
                  <a:pt x="5959119" y="1089448"/>
                </a:cubicBezTo>
                <a:cubicBezTo>
                  <a:pt x="5935259" y="1100975"/>
                  <a:pt x="5955500" y="1123494"/>
                  <a:pt x="5972121" y="1109554"/>
                </a:cubicBezTo>
                <a:cubicBezTo>
                  <a:pt x="5979359" y="1109554"/>
                  <a:pt x="5976142" y="1130465"/>
                  <a:pt x="5972523" y="1136363"/>
                </a:cubicBezTo>
                <a:cubicBezTo>
                  <a:pt x="5992630" y="1135223"/>
                  <a:pt x="5994372" y="1122958"/>
                  <a:pt x="6008514" y="1122958"/>
                </a:cubicBezTo>
                <a:cubicBezTo>
                  <a:pt x="6007441" y="1123494"/>
                  <a:pt x="6003688" y="1117328"/>
                  <a:pt x="6010927" y="1116256"/>
                </a:cubicBezTo>
                <a:cubicBezTo>
                  <a:pt x="6012468" y="1116256"/>
                  <a:pt x="6019840" y="1126645"/>
                  <a:pt x="6021851" y="1129660"/>
                </a:cubicBezTo>
                <a:cubicBezTo>
                  <a:pt x="6021985" y="1127381"/>
                  <a:pt x="6022387" y="1125170"/>
                  <a:pt x="6022990" y="1122958"/>
                </a:cubicBezTo>
                <a:cubicBezTo>
                  <a:pt x="6031033" y="1125840"/>
                  <a:pt x="6046850" y="1133212"/>
                  <a:pt x="6050871" y="1136363"/>
                </a:cubicBezTo>
                <a:cubicBezTo>
                  <a:pt x="6057975" y="1136363"/>
                  <a:pt x="6044907" y="1147354"/>
                  <a:pt x="6046917" y="1149432"/>
                </a:cubicBezTo>
                <a:cubicBezTo>
                  <a:pt x="6041354" y="1147555"/>
                  <a:pt x="6034250" y="1143065"/>
                  <a:pt x="6035657" y="1143065"/>
                </a:cubicBezTo>
                <a:cubicBezTo>
                  <a:pt x="6029625" y="1148761"/>
                  <a:pt x="6024598" y="1151174"/>
                  <a:pt x="6019371" y="1155866"/>
                </a:cubicBezTo>
                <a:cubicBezTo>
                  <a:pt x="6019371" y="1159820"/>
                  <a:pt x="6012669" y="1167460"/>
                  <a:pt x="6012669" y="1158882"/>
                </a:cubicBezTo>
                <a:cubicBezTo>
                  <a:pt x="6011128" y="1162434"/>
                  <a:pt x="6003889" y="1170275"/>
                  <a:pt x="6005967" y="1168130"/>
                </a:cubicBezTo>
                <a:cubicBezTo>
                  <a:pt x="6005967" y="1169873"/>
                  <a:pt x="5982308" y="1186293"/>
                  <a:pt x="5979158" y="1189980"/>
                </a:cubicBezTo>
                <a:cubicBezTo>
                  <a:pt x="5979158" y="1192191"/>
                  <a:pt x="5979158" y="1194470"/>
                  <a:pt x="5979158" y="1196682"/>
                </a:cubicBezTo>
                <a:cubicBezTo>
                  <a:pt x="6004224" y="1202110"/>
                  <a:pt x="6010859" y="1227511"/>
                  <a:pt x="6022990" y="1250366"/>
                </a:cubicBezTo>
                <a:cubicBezTo>
                  <a:pt x="6029491" y="1262631"/>
                  <a:pt x="6040684" y="1270472"/>
                  <a:pt x="6039477" y="1280391"/>
                </a:cubicBezTo>
                <a:cubicBezTo>
                  <a:pt x="6038271" y="1290177"/>
                  <a:pt x="6019371" y="1297951"/>
                  <a:pt x="6019371" y="1303045"/>
                </a:cubicBezTo>
                <a:cubicBezTo>
                  <a:pt x="6017159" y="1304251"/>
                  <a:pt x="6015752" y="1304452"/>
                  <a:pt x="6014545" y="1305122"/>
                </a:cubicBezTo>
                <a:cubicBezTo>
                  <a:pt x="6023192" y="1305122"/>
                  <a:pt x="6037467" y="1305122"/>
                  <a:pt x="6037668" y="1305122"/>
                </a:cubicBezTo>
                <a:cubicBezTo>
                  <a:pt x="6038137" y="1305122"/>
                  <a:pt x="6045174" y="1304787"/>
                  <a:pt x="6045443" y="1304519"/>
                </a:cubicBezTo>
                <a:cubicBezTo>
                  <a:pt x="6048458" y="1304519"/>
                  <a:pt x="6040416" y="1332869"/>
                  <a:pt x="6039477" y="1337426"/>
                </a:cubicBezTo>
                <a:cubicBezTo>
                  <a:pt x="6033714" y="1342654"/>
                  <a:pt x="6032105" y="1343324"/>
                  <a:pt x="6026073" y="1350831"/>
                </a:cubicBezTo>
                <a:cubicBezTo>
                  <a:pt x="6028285" y="1353177"/>
                  <a:pt x="6027548" y="1370937"/>
                  <a:pt x="6019572" y="1370937"/>
                </a:cubicBezTo>
                <a:cubicBezTo>
                  <a:pt x="6019371" y="1370937"/>
                  <a:pt x="6013741" y="1369127"/>
                  <a:pt x="6012736" y="1368390"/>
                </a:cubicBezTo>
                <a:cubicBezTo>
                  <a:pt x="6012870" y="1371808"/>
                  <a:pt x="6014947" y="1370937"/>
                  <a:pt x="6009921" y="1370937"/>
                </a:cubicBezTo>
                <a:cubicBezTo>
                  <a:pt x="6009854" y="1372076"/>
                  <a:pt x="6012535" y="1376835"/>
                  <a:pt x="6012736" y="1379181"/>
                </a:cubicBezTo>
                <a:cubicBezTo>
                  <a:pt x="6012736" y="1379917"/>
                  <a:pt x="5992630" y="1403911"/>
                  <a:pt x="5992630" y="1402638"/>
                </a:cubicBezTo>
                <a:cubicBezTo>
                  <a:pt x="5993032" y="1405855"/>
                  <a:pt x="5994037" y="1403375"/>
                  <a:pt x="5990485" y="1404448"/>
                </a:cubicBezTo>
                <a:cubicBezTo>
                  <a:pt x="6001409" y="1404448"/>
                  <a:pt x="5980297" y="1444660"/>
                  <a:pt x="5972054" y="1444660"/>
                </a:cubicBezTo>
                <a:cubicBezTo>
                  <a:pt x="5969373" y="1450022"/>
                  <a:pt x="5953422" y="1464096"/>
                  <a:pt x="5952349" y="1466845"/>
                </a:cubicBezTo>
                <a:cubicBezTo>
                  <a:pt x="5952349" y="1466911"/>
                  <a:pt x="5943771" y="1471134"/>
                  <a:pt x="5937739" y="1471469"/>
                </a:cubicBezTo>
                <a:cubicBezTo>
                  <a:pt x="5942297" y="1471469"/>
                  <a:pt x="5934991" y="1478171"/>
                  <a:pt x="5930568" y="1478171"/>
                </a:cubicBezTo>
                <a:cubicBezTo>
                  <a:pt x="5931774" y="1478707"/>
                  <a:pt x="5932310" y="1478640"/>
                  <a:pt x="5932243" y="1477970"/>
                </a:cubicBezTo>
                <a:cubicBezTo>
                  <a:pt x="5932243" y="1482125"/>
                  <a:pt x="5911802" y="1493720"/>
                  <a:pt x="5904295" y="1497607"/>
                </a:cubicBezTo>
                <a:cubicBezTo>
                  <a:pt x="5903357" y="1496133"/>
                  <a:pt x="5894712" y="1492648"/>
                  <a:pt x="5892566" y="1491777"/>
                </a:cubicBezTo>
                <a:cubicBezTo>
                  <a:pt x="5892633" y="1491709"/>
                  <a:pt x="5892633" y="1491642"/>
                  <a:pt x="5892633" y="1491575"/>
                </a:cubicBezTo>
                <a:cubicBezTo>
                  <a:pt x="5892633" y="1491575"/>
                  <a:pt x="5892566" y="1491642"/>
                  <a:pt x="5892365" y="1491709"/>
                </a:cubicBezTo>
                <a:cubicBezTo>
                  <a:pt x="5892164" y="1491575"/>
                  <a:pt x="5892030" y="1491575"/>
                  <a:pt x="5892098" y="1491575"/>
                </a:cubicBezTo>
                <a:cubicBezTo>
                  <a:pt x="5892098" y="1491709"/>
                  <a:pt x="5892098" y="1491709"/>
                  <a:pt x="5892098" y="1491843"/>
                </a:cubicBezTo>
                <a:cubicBezTo>
                  <a:pt x="5888411" y="1493720"/>
                  <a:pt x="5865289" y="1505583"/>
                  <a:pt x="5865289" y="1498479"/>
                </a:cubicBezTo>
                <a:cubicBezTo>
                  <a:pt x="5865221" y="1498479"/>
                  <a:pt x="5865155" y="1498344"/>
                  <a:pt x="5865155" y="1498143"/>
                </a:cubicBezTo>
                <a:cubicBezTo>
                  <a:pt x="5864015" y="1506320"/>
                  <a:pt x="5859324" y="1516038"/>
                  <a:pt x="5851348" y="1517981"/>
                </a:cubicBezTo>
                <a:cubicBezTo>
                  <a:pt x="5851080" y="1517781"/>
                  <a:pt x="5850678" y="1517915"/>
                  <a:pt x="5850276" y="1518183"/>
                </a:cubicBezTo>
                <a:cubicBezTo>
                  <a:pt x="5849807" y="1518249"/>
                  <a:pt x="5849271" y="1518317"/>
                  <a:pt x="5848801" y="1518317"/>
                </a:cubicBezTo>
                <a:cubicBezTo>
                  <a:pt x="5849136" y="1518317"/>
                  <a:pt x="5849539" y="1518317"/>
                  <a:pt x="5850007" y="1518384"/>
                </a:cubicBezTo>
                <a:lnTo>
                  <a:pt x="5849720" y="1518777"/>
                </a:lnTo>
                <a:lnTo>
                  <a:pt x="5850746" y="1518585"/>
                </a:lnTo>
                <a:cubicBezTo>
                  <a:pt x="5850947" y="1518719"/>
                  <a:pt x="5851148" y="1518987"/>
                  <a:pt x="5851214" y="1519523"/>
                </a:cubicBezTo>
                <a:lnTo>
                  <a:pt x="5849538" y="1519026"/>
                </a:lnTo>
                <a:lnTo>
                  <a:pt x="5845115" y="1525086"/>
                </a:lnTo>
                <a:cubicBezTo>
                  <a:pt x="5827957" y="1525086"/>
                  <a:pt x="5821323" y="1520126"/>
                  <a:pt x="5798334" y="1533062"/>
                </a:cubicBezTo>
                <a:cubicBezTo>
                  <a:pt x="5798736" y="1533062"/>
                  <a:pt x="5805036" y="1534000"/>
                  <a:pt x="5805036" y="1535206"/>
                </a:cubicBezTo>
                <a:cubicBezTo>
                  <a:pt x="5804970" y="1535340"/>
                  <a:pt x="5804970" y="1538155"/>
                  <a:pt x="5805036" y="1538289"/>
                </a:cubicBezTo>
                <a:cubicBezTo>
                  <a:pt x="5805036" y="1535072"/>
                  <a:pt x="5790292" y="1551961"/>
                  <a:pt x="5801752" y="1551961"/>
                </a:cubicBezTo>
                <a:cubicBezTo>
                  <a:pt x="5810532" y="1556117"/>
                  <a:pt x="5805237" y="1603568"/>
                  <a:pt x="5782986" y="1605578"/>
                </a:cubicBezTo>
                <a:cubicBezTo>
                  <a:pt x="5748872" y="1608662"/>
                  <a:pt x="5751955" y="1554240"/>
                  <a:pt x="5791565" y="1558663"/>
                </a:cubicBezTo>
                <a:cubicBezTo>
                  <a:pt x="5794313" y="1561076"/>
                  <a:pt x="5784863" y="1545058"/>
                  <a:pt x="5784863" y="1553570"/>
                </a:cubicBezTo>
                <a:cubicBezTo>
                  <a:pt x="5779970" y="1539629"/>
                  <a:pt x="5776553" y="1536815"/>
                  <a:pt x="5784193" y="1526024"/>
                </a:cubicBezTo>
                <a:cubicBezTo>
                  <a:pt x="5780909" y="1527968"/>
                  <a:pt x="5765561" y="1522472"/>
                  <a:pt x="5764220" y="1519791"/>
                </a:cubicBezTo>
                <a:cubicBezTo>
                  <a:pt x="5757786" y="1522539"/>
                  <a:pt x="5751486" y="1525890"/>
                  <a:pt x="5751352" y="1524080"/>
                </a:cubicBezTo>
                <a:cubicBezTo>
                  <a:pt x="5748671" y="1526628"/>
                  <a:pt x="5732184" y="1542243"/>
                  <a:pt x="5735066" y="1544790"/>
                </a:cubicBezTo>
                <a:cubicBezTo>
                  <a:pt x="5733457" y="1543919"/>
                  <a:pt x="5730977" y="1542177"/>
                  <a:pt x="5730106" y="1540702"/>
                </a:cubicBezTo>
                <a:cubicBezTo>
                  <a:pt x="5728096" y="1544254"/>
                  <a:pt x="5724007" y="1549883"/>
                  <a:pt x="5723940" y="1538490"/>
                </a:cubicBezTo>
                <a:cubicBezTo>
                  <a:pt x="5722265" y="1542913"/>
                  <a:pt x="5704370" y="1567041"/>
                  <a:pt x="5704370" y="1562819"/>
                </a:cubicBezTo>
                <a:cubicBezTo>
                  <a:pt x="5697802" y="1589024"/>
                  <a:pt x="5717774" y="1594855"/>
                  <a:pt x="5717774" y="1603568"/>
                </a:cubicBezTo>
                <a:cubicBezTo>
                  <a:pt x="5721326" y="1631516"/>
                  <a:pt x="5743645" y="1646595"/>
                  <a:pt x="5757987" y="1654571"/>
                </a:cubicBezTo>
                <a:cubicBezTo>
                  <a:pt x="5757987" y="1657587"/>
                  <a:pt x="5761204" y="1663418"/>
                  <a:pt x="5763885" y="1666032"/>
                </a:cubicBezTo>
                <a:cubicBezTo>
                  <a:pt x="5761673" y="1666032"/>
                  <a:pt x="5778093" y="1708792"/>
                  <a:pt x="5778093" y="1707854"/>
                </a:cubicBezTo>
                <a:cubicBezTo>
                  <a:pt x="5777557" y="1715896"/>
                  <a:pt x="5773402" y="1710132"/>
                  <a:pt x="5771391" y="1714153"/>
                </a:cubicBezTo>
                <a:cubicBezTo>
                  <a:pt x="5771391" y="1741431"/>
                  <a:pt x="5763349" y="1814485"/>
                  <a:pt x="5725281" y="1794378"/>
                </a:cubicBezTo>
                <a:cubicBezTo>
                  <a:pt x="5725214" y="1794378"/>
                  <a:pt x="5724744" y="1794378"/>
                  <a:pt x="5724141" y="1794378"/>
                </a:cubicBezTo>
                <a:cubicBezTo>
                  <a:pt x="5722734" y="1801080"/>
                  <a:pt x="5723069" y="1805168"/>
                  <a:pt x="5717774" y="1808050"/>
                </a:cubicBezTo>
                <a:cubicBezTo>
                  <a:pt x="5717774" y="1812875"/>
                  <a:pt x="5697198" y="1833384"/>
                  <a:pt x="5689625" y="1833384"/>
                </a:cubicBezTo>
                <a:cubicBezTo>
                  <a:pt x="5666838" y="1856976"/>
                  <a:pt x="5679907" y="1799874"/>
                  <a:pt x="5683325" y="1799874"/>
                </a:cubicBezTo>
                <a:cubicBezTo>
                  <a:pt x="5681717" y="1800543"/>
                  <a:pt x="5679505" y="1800075"/>
                  <a:pt x="5678031" y="1799940"/>
                </a:cubicBezTo>
                <a:cubicBezTo>
                  <a:pt x="5678299" y="1800812"/>
                  <a:pt x="5675350" y="1805771"/>
                  <a:pt x="5674947" y="1806576"/>
                </a:cubicBezTo>
                <a:cubicBezTo>
                  <a:pt x="5668379" y="1806509"/>
                  <a:pt x="5672133" y="1796590"/>
                  <a:pt x="5672401" y="1793171"/>
                </a:cubicBezTo>
                <a:cubicBezTo>
                  <a:pt x="5643113" y="1793171"/>
                  <a:pt x="5646195" y="1785397"/>
                  <a:pt x="5637416" y="1752959"/>
                </a:cubicBezTo>
                <a:cubicBezTo>
                  <a:pt x="5636612" y="1753093"/>
                  <a:pt x="5635941" y="1753026"/>
                  <a:pt x="5635271" y="1752556"/>
                </a:cubicBezTo>
                <a:cubicBezTo>
                  <a:pt x="5635003" y="1752824"/>
                  <a:pt x="5634667" y="1752959"/>
                  <a:pt x="5634266" y="1752959"/>
                </a:cubicBezTo>
                <a:cubicBezTo>
                  <a:pt x="5635338" y="1752959"/>
                  <a:pt x="5624012" y="1766899"/>
                  <a:pt x="5624012" y="1745251"/>
                </a:cubicBezTo>
                <a:cubicBezTo>
                  <a:pt x="5623006" y="1744648"/>
                  <a:pt x="5613287" y="1741565"/>
                  <a:pt x="5610607" y="1739554"/>
                </a:cubicBezTo>
                <a:cubicBezTo>
                  <a:pt x="5600755" y="1743844"/>
                  <a:pt x="5602363" y="1742302"/>
                  <a:pt x="5598141" y="1739554"/>
                </a:cubicBezTo>
                <a:cubicBezTo>
                  <a:pt x="5595795" y="1739554"/>
                  <a:pt x="5597203" y="1732852"/>
                  <a:pt x="5597470" y="1732852"/>
                </a:cubicBezTo>
                <a:cubicBezTo>
                  <a:pt x="5597403" y="1732852"/>
                  <a:pt x="5595929" y="1719448"/>
                  <a:pt x="5599146" y="1719448"/>
                </a:cubicBezTo>
                <a:cubicBezTo>
                  <a:pt x="5581453" y="1718644"/>
                  <a:pt x="5571064" y="1775143"/>
                  <a:pt x="5570394" y="1784995"/>
                </a:cubicBezTo>
                <a:cubicBezTo>
                  <a:pt x="5570394" y="1785665"/>
                  <a:pt x="5558665" y="1823465"/>
                  <a:pt x="5569389" y="1820784"/>
                </a:cubicBezTo>
                <a:cubicBezTo>
                  <a:pt x="5570126" y="1819980"/>
                  <a:pt x="5570930" y="1819712"/>
                  <a:pt x="5572003" y="1819980"/>
                </a:cubicBezTo>
                <a:cubicBezTo>
                  <a:pt x="5565434" y="1819980"/>
                  <a:pt x="5575086" y="1806106"/>
                  <a:pt x="5574884" y="1806576"/>
                </a:cubicBezTo>
                <a:cubicBezTo>
                  <a:pt x="5578772" y="1806576"/>
                  <a:pt x="5576627" y="1817835"/>
                  <a:pt x="5577163" y="1819846"/>
                </a:cubicBezTo>
                <a:cubicBezTo>
                  <a:pt x="5577163" y="1819846"/>
                  <a:pt x="5577230" y="1819913"/>
                  <a:pt x="5577230" y="1819913"/>
                </a:cubicBezTo>
                <a:cubicBezTo>
                  <a:pt x="5581921" y="1812608"/>
                  <a:pt x="5575890" y="1812540"/>
                  <a:pt x="5581854" y="1806576"/>
                </a:cubicBezTo>
                <a:cubicBezTo>
                  <a:pt x="5585206" y="1806576"/>
                  <a:pt x="5583865" y="1820449"/>
                  <a:pt x="5583932" y="1820650"/>
                </a:cubicBezTo>
                <a:cubicBezTo>
                  <a:pt x="5581788" y="1819913"/>
                  <a:pt x="5579643" y="1819712"/>
                  <a:pt x="5577364" y="1819980"/>
                </a:cubicBezTo>
                <a:cubicBezTo>
                  <a:pt x="5578839" y="1822125"/>
                  <a:pt x="5588892" y="1840086"/>
                  <a:pt x="5583597" y="1840086"/>
                </a:cubicBezTo>
                <a:cubicBezTo>
                  <a:pt x="5581989" y="1837137"/>
                  <a:pt x="5595996" y="1880299"/>
                  <a:pt x="5601157" y="1880299"/>
                </a:cubicBezTo>
                <a:cubicBezTo>
                  <a:pt x="5601425" y="1880165"/>
                  <a:pt x="5603972" y="1880232"/>
                  <a:pt x="5604039" y="1880299"/>
                </a:cubicBezTo>
                <a:cubicBezTo>
                  <a:pt x="5603368" y="1880567"/>
                  <a:pt x="5608797" y="1874000"/>
                  <a:pt x="5609467" y="1873597"/>
                </a:cubicBezTo>
                <a:cubicBezTo>
                  <a:pt x="5640297" y="1873597"/>
                  <a:pt x="5654640" y="1946449"/>
                  <a:pt x="5657656" y="1963406"/>
                </a:cubicBezTo>
                <a:cubicBezTo>
                  <a:pt x="5657656" y="1979692"/>
                  <a:pt x="5669854" y="1992761"/>
                  <a:pt x="5671060" y="2015414"/>
                </a:cubicBezTo>
                <a:cubicBezTo>
                  <a:pt x="5671060" y="2008109"/>
                  <a:pt x="5658460" y="2016821"/>
                  <a:pt x="5654171" y="2019972"/>
                </a:cubicBezTo>
                <a:cubicBezTo>
                  <a:pt x="5652965" y="2016821"/>
                  <a:pt x="5635807" y="2007372"/>
                  <a:pt x="5636276" y="2007640"/>
                </a:cubicBezTo>
                <a:cubicBezTo>
                  <a:pt x="5638153" y="2007640"/>
                  <a:pt x="5626491" y="1993632"/>
                  <a:pt x="5626759" y="1994235"/>
                </a:cubicBezTo>
                <a:cubicBezTo>
                  <a:pt x="5611612" y="1994235"/>
                  <a:pt x="5578839" y="1927683"/>
                  <a:pt x="5588088" y="1920579"/>
                </a:cubicBezTo>
                <a:cubicBezTo>
                  <a:pt x="5582592" y="1921786"/>
                  <a:pt x="5583932" y="1901813"/>
                  <a:pt x="5583932" y="1893034"/>
                </a:cubicBezTo>
                <a:cubicBezTo>
                  <a:pt x="5579844" y="1888543"/>
                  <a:pt x="5573946" y="1881640"/>
                  <a:pt x="5572338" y="1873597"/>
                </a:cubicBezTo>
                <a:cubicBezTo>
                  <a:pt x="5572338" y="1873597"/>
                  <a:pt x="5563223" y="1873396"/>
                  <a:pt x="5563826" y="1873597"/>
                </a:cubicBezTo>
                <a:cubicBezTo>
                  <a:pt x="5561882" y="1866895"/>
                  <a:pt x="5560609" y="1862204"/>
                  <a:pt x="5557124" y="1853491"/>
                </a:cubicBezTo>
                <a:cubicBezTo>
                  <a:pt x="5556721" y="1853960"/>
                  <a:pt x="5549953" y="1852888"/>
                  <a:pt x="5550422" y="1853491"/>
                </a:cubicBezTo>
                <a:cubicBezTo>
                  <a:pt x="5550220" y="1853960"/>
                  <a:pt x="5548344" y="1855568"/>
                  <a:pt x="5544725" y="1860193"/>
                </a:cubicBezTo>
                <a:cubicBezTo>
                  <a:pt x="5544792" y="1860193"/>
                  <a:pt x="5539966" y="1813278"/>
                  <a:pt x="5547473" y="1813278"/>
                </a:cubicBezTo>
                <a:cubicBezTo>
                  <a:pt x="5548679" y="1803492"/>
                  <a:pt x="5551226" y="1797528"/>
                  <a:pt x="5543719" y="1786000"/>
                </a:cubicBezTo>
                <a:cubicBezTo>
                  <a:pt x="5543719" y="1782314"/>
                  <a:pt x="5551695" y="1789083"/>
                  <a:pt x="5550422" y="1782046"/>
                </a:cubicBezTo>
                <a:cubicBezTo>
                  <a:pt x="5550422" y="1787407"/>
                  <a:pt x="5541307" y="1775746"/>
                  <a:pt x="5543719" y="1777891"/>
                </a:cubicBezTo>
                <a:cubicBezTo>
                  <a:pt x="5543719" y="1777891"/>
                  <a:pt x="5546467" y="1776684"/>
                  <a:pt x="5548478" y="1773333"/>
                </a:cubicBezTo>
                <a:cubicBezTo>
                  <a:pt x="5546467" y="1772797"/>
                  <a:pt x="5543719" y="1772328"/>
                  <a:pt x="5543719" y="1774807"/>
                </a:cubicBezTo>
                <a:cubicBezTo>
                  <a:pt x="5543586" y="1771926"/>
                  <a:pt x="5537017" y="1772462"/>
                  <a:pt x="5537017" y="1769714"/>
                </a:cubicBezTo>
                <a:cubicBezTo>
                  <a:pt x="5541977" y="1763347"/>
                  <a:pt x="5547539" y="1752959"/>
                  <a:pt x="5542982" y="1752959"/>
                </a:cubicBezTo>
                <a:cubicBezTo>
                  <a:pt x="5538693" y="1753696"/>
                  <a:pt x="5536414" y="1755706"/>
                  <a:pt x="5531522" y="1748133"/>
                </a:cubicBezTo>
                <a:cubicBezTo>
                  <a:pt x="5535275" y="1748133"/>
                  <a:pt x="5546668" y="1732852"/>
                  <a:pt x="5545596" y="1732852"/>
                </a:cubicBezTo>
                <a:cubicBezTo>
                  <a:pt x="5550087" y="1735198"/>
                  <a:pt x="5549550" y="1738683"/>
                  <a:pt x="5550422" y="1739152"/>
                </a:cubicBezTo>
                <a:cubicBezTo>
                  <a:pt x="5550422" y="1728496"/>
                  <a:pt x="5549819" y="1722464"/>
                  <a:pt x="5543719" y="1716634"/>
                </a:cubicBezTo>
                <a:cubicBezTo>
                  <a:pt x="5543719" y="1700817"/>
                  <a:pt x="5523546" y="1645791"/>
                  <a:pt x="5516911" y="1625618"/>
                </a:cubicBezTo>
                <a:cubicBezTo>
                  <a:pt x="5517447" y="1638553"/>
                  <a:pt x="5509271" y="1652426"/>
                  <a:pt x="5494660" y="1652426"/>
                </a:cubicBezTo>
                <a:cubicBezTo>
                  <a:pt x="5492381" y="1667774"/>
                  <a:pt x="5472207" y="1665294"/>
                  <a:pt x="5464433" y="1665831"/>
                </a:cubicBezTo>
                <a:cubicBezTo>
                  <a:pt x="5448281" y="1665831"/>
                  <a:pt x="5464299" y="1639893"/>
                  <a:pt x="5463294" y="1641234"/>
                </a:cubicBezTo>
                <a:cubicBezTo>
                  <a:pt x="5463294" y="1630712"/>
                  <a:pt x="5460613" y="1623004"/>
                  <a:pt x="5469996" y="1622803"/>
                </a:cubicBezTo>
                <a:cubicBezTo>
                  <a:pt x="5465840" y="1615699"/>
                  <a:pt x="5459540" y="1596598"/>
                  <a:pt x="5459205" y="1592107"/>
                </a:cubicBezTo>
                <a:cubicBezTo>
                  <a:pt x="5455385" y="1592107"/>
                  <a:pt x="5437491" y="1565299"/>
                  <a:pt x="5444662" y="1565299"/>
                </a:cubicBezTo>
                <a:cubicBezTo>
                  <a:pt x="5424220" y="1560138"/>
                  <a:pt x="5409610" y="1529107"/>
                  <a:pt x="5409610" y="1499417"/>
                </a:cubicBezTo>
                <a:cubicBezTo>
                  <a:pt x="5403845" y="1503438"/>
                  <a:pt x="5403444" y="1505449"/>
                  <a:pt x="5400696" y="1498277"/>
                </a:cubicBezTo>
                <a:cubicBezTo>
                  <a:pt x="5390844" y="1498277"/>
                  <a:pt x="5386621" y="1530649"/>
                  <a:pt x="5372211" y="1511682"/>
                </a:cubicBezTo>
                <a:cubicBezTo>
                  <a:pt x="5369330" y="1511682"/>
                  <a:pt x="5369195" y="1517580"/>
                  <a:pt x="5369397" y="1518384"/>
                </a:cubicBezTo>
                <a:cubicBezTo>
                  <a:pt x="5365844" y="1518585"/>
                  <a:pt x="5359746" y="1518920"/>
                  <a:pt x="5354987" y="1518451"/>
                </a:cubicBezTo>
                <a:cubicBezTo>
                  <a:pt x="5357601" y="1519054"/>
                  <a:pt x="5346274" y="1522137"/>
                  <a:pt x="5342588" y="1521869"/>
                </a:cubicBezTo>
                <a:cubicBezTo>
                  <a:pt x="5342588" y="1525488"/>
                  <a:pt x="5329921" y="1515971"/>
                  <a:pt x="5320872" y="1521735"/>
                </a:cubicBezTo>
                <a:cubicBezTo>
                  <a:pt x="5306530" y="1530984"/>
                  <a:pt x="5316986" y="1536614"/>
                  <a:pt x="5315779" y="1538155"/>
                </a:cubicBezTo>
                <a:cubicBezTo>
                  <a:pt x="5301035" y="1557457"/>
                  <a:pt x="5219201" y="1652426"/>
                  <a:pt x="5194001" y="1652426"/>
                </a:cubicBezTo>
                <a:cubicBezTo>
                  <a:pt x="5190382" y="1660804"/>
                  <a:pt x="5188975" y="1668713"/>
                  <a:pt x="5177849" y="1659129"/>
                </a:cubicBezTo>
                <a:cubicBezTo>
                  <a:pt x="5165450" y="1659129"/>
                  <a:pt x="5179391" y="1797595"/>
                  <a:pt x="5154526" y="1799874"/>
                </a:cubicBezTo>
                <a:cubicBezTo>
                  <a:pt x="5145142" y="1813211"/>
                  <a:pt x="5154861" y="1814953"/>
                  <a:pt x="5154861" y="1818640"/>
                </a:cubicBezTo>
                <a:cubicBezTo>
                  <a:pt x="5162099" y="1823800"/>
                  <a:pt x="5154526" y="1826012"/>
                  <a:pt x="5168265" y="1826682"/>
                </a:cubicBezTo>
                <a:cubicBezTo>
                  <a:pt x="5168131" y="1826481"/>
                  <a:pt x="5165182" y="1816629"/>
                  <a:pt x="5163239" y="1813143"/>
                </a:cubicBezTo>
                <a:cubicBezTo>
                  <a:pt x="5181937" y="1801616"/>
                  <a:pt x="5235421" y="1881908"/>
                  <a:pt x="5186160" y="1900406"/>
                </a:cubicBezTo>
                <a:cubicBezTo>
                  <a:pt x="5135156" y="1919574"/>
                  <a:pt x="5193867" y="1797260"/>
                  <a:pt x="5129661" y="1830368"/>
                </a:cubicBezTo>
                <a:cubicBezTo>
                  <a:pt x="5110492" y="1840221"/>
                  <a:pt x="5119138" y="1868168"/>
                  <a:pt x="5094474" y="1832848"/>
                </a:cubicBezTo>
                <a:cubicBezTo>
                  <a:pt x="5086499" y="1821454"/>
                  <a:pt x="5080735" y="1789485"/>
                  <a:pt x="5075172" y="1775411"/>
                </a:cubicBezTo>
                <a:cubicBezTo>
                  <a:pt x="5069677" y="1761672"/>
                  <a:pt x="4990457" y="1545729"/>
                  <a:pt x="5020684" y="1545192"/>
                </a:cubicBezTo>
                <a:cubicBezTo>
                  <a:pt x="5019210" y="1542511"/>
                  <a:pt x="5010831" y="1526091"/>
                  <a:pt x="5008150" y="1520595"/>
                </a:cubicBezTo>
                <a:cubicBezTo>
                  <a:pt x="5000712" y="1557323"/>
                  <a:pt x="4953327" y="1536680"/>
                  <a:pt x="4933556" y="1498411"/>
                </a:cubicBezTo>
                <a:cubicBezTo>
                  <a:pt x="4933556" y="1502232"/>
                  <a:pt x="4964855" y="1492380"/>
                  <a:pt x="4967066" y="1491508"/>
                </a:cubicBezTo>
                <a:cubicBezTo>
                  <a:pt x="4932148" y="1498076"/>
                  <a:pt x="4931344" y="1471737"/>
                  <a:pt x="4915326" y="1465705"/>
                </a:cubicBezTo>
                <a:cubicBezTo>
                  <a:pt x="4898436" y="1472407"/>
                  <a:pt x="4900045" y="1449218"/>
                  <a:pt x="4900045" y="1444325"/>
                </a:cubicBezTo>
                <a:cubicBezTo>
                  <a:pt x="4872901" y="1430653"/>
                  <a:pt x="4888584" y="1432663"/>
                  <a:pt x="4850382" y="1431189"/>
                </a:cubicBezTo>
                <a:cubicBezTo>
                  <a:pt x="4851253" y="1431055"/>
                  <a:pt x="4852191" y="1431055"/>
                  <a:pt x="4853130" y="1431122"/>
                </a:cubicBezTo>
                <a:cubicBezTo>
                  <a:pt x="4848974" y="1431189"/>
                  <a:pt x="4841267" y="1431256"/>
                  <a:pt x="4832957" y="1431390"/>
                </a:cubicBezTo>
                <a:cubicBezTo>
                  <a:pt x="4832755" y="1432932"/>
                  <a:pt x="4830074" y="1438092"/>
                  <a:pt x="4832689" y="1431390"/>
                </a:cubicBezTo>
                <a:cubicBezTo>
                  <a:pt x="4817072" y="1431658"/>
                  <a:pt x="4799513" y="1432060"/>
                  <a:pt x="4799513" y="1433133"/>
                </a:cubicBezTo>
                <a:cubicBezTo>
                  <a:pt x="4799513" y="1442918"/>
                  <a:pt x="4786846" y="1436350"/>
                  <a:pt x="4785304" y="1431189"/>
                </a:cubicBezTo>
                <a:cubicBezTo>
                  <a:pt x="4776993" y="1435009"/>
                  <a:pt x="4768683" y="1431189"/>
                  <a:pt x="4761981" y="1431189"/>
                </a:cubicBezTo>
                <a:cubicBezTo>
                  <a:pt x="4759970" y="1430653"/>
                  <a:pt x="4759032" y="1430586"/>
                  <a:pt x="4758630" y="1430586"/>
                </a:cubicBezTo>
                <a:cubicBezTo>
                  <a:pt x="4758897" y="1430452"/>
                  <a:pt x="4759300" y="1430117"/>
                  <a:pt x="4759300" y="1429045"/>
                </a:cubicBezTo>
                <a:cubicBezTo>
                  <a:pt x="4743348" y="1429714"/>
                  <a:pt x="4740735" y="1427369"/>
                  <a:pt x="4730883" y="1431189"/>
                </a:cubicBezTo>
                <a:cubicBezTo>
                  <a:pt x="4728671" y="1431189"/>
                  <a:pt x="4707827" y="1417785"/>
                  <a:pt x="4707827" y="1417785"/>
                </a:cubicBezTo>
                <a:cubicBezTo>
                  <a:pt x="4708900" y="1420600"/>
                  <a:pt x="4708497" y="1422879"/>
                  <a:pt x="4706688" y="1424487"/>
                </a:cubicBezTo>
                <a:cubicBezTo>
                  <a:pt x="4690535" y="1415774"/>
                  <a:pt x="4694892" y="1393925"/>
                  <a:pt x="4678807" y="1384341"/>
                </a:cubicBezTo>
                <a:cubicBezTo>
                  <a:pt x="4678137" y="1390373"/>
                  <a:pt x="4679142" y="1390842"/>
                  <a:pt x="4678807" y="1391445"/>
                </a:cubicBezTo>
                <a:cubicBezTo>
                  <a:pt x="4678807" y="1393188"/>
                  <a:pt x="4646637" y="1402303"/>
                  <a:pt x="4642749" y="1404649"/>
                </a:cubicBezTo>
                <a:cubicBezTo>
                  <a:pt x="4644559" y="1404649"/>
                  <a:pt x="4618488" y="1394260"/>
                  <a:pt x="4618488" y="1393858"/>
                </a:cubicBezTo>
                <a:cubicBezTo>
                  <a:pt x="4610780" y="1395601"/>
                  <a:pt x="4600593" y="1392183"/>
                  <a:pt x="4612791" y="1392183"/>
                </a:cubicBezTo>
                <a:lnTo>
                  <a:pt x="4613393" y="1392183"/>
                </a:lnTo>
                <a:cubicBezTo>
                  <a:pt x="4599989" y="1392183"/>
                  <a:pt x="4572913" y="1360012"/>
                  <a:pt x="4564871" y="1350294"/>
                </a:cubicBezTo>
                <a:cubicBezTo>
                  <a:pt x="4543357" y="1324223"/>
                  <a:pt x="4553946" y="1312964"/>
                  <a:pt x="4524658" y="1310886"/>
                </a:cubicBezTo>
                <a:cubicBezTo>
                  <a:pt x="4526265" y="1308875"/>
                  <a:pt x="4501736" y="1331327"/>
                  <a:pt x="4511455" y="1331327"/>
                </a:cubicBezTo>
                <a:cubicBezTo>
                  <a:pt x="4504819" y="1331394"/>
                  <a:pt x="4506628" y="1325228"/>
                  <a:pt x="4505422" y="1325228"/>
                </a:cubicBezTo>
                <a:cubicBezTo>
                  <a:pt x="4504484" y="1325228"/>
                  <a:pt x="4503613" y="1325228"/>
                  <a:pt x="4502675" y="1325228"/>
                </a:cubicBezTo>
                <a:cubicBezTo>
                  <a:pt x="4502473" y="1325228"/>
                  <a:pt x="4517821" y="1358136"/>
                  <a:pt x="4515676" y="1358136"/>
                </a:cubicBezTo>
                <a:cubicBezTo>
                  <a:pt x="4517821" y="1359208"/>
                  <a:pt x="4521038" y="1363296"/>
                  <a:pt x="4524456" y="1370937"/>
                </a:cubicBezTo>
                <a:cubicBezTo>
                  <a:pt x="4530556" y="1370937"/>
                  <a:pt x="4531360" y="1372612"/>
                  <a:pt x="4531360" y="1379181"/>
                </a:cubicBezTo>
                <a:cubicBezTo>
                  <a:pt x="4527271" y="1377974"/>
                  <a:pt x="4547110" y="1384341"/>
                  <a:pt x="4538263" y="1384341"/>
                </a:cubicBezTo>
                <a:cubicBezTo>
                  <a:pt x="4545233" y="1386419"/>
                  <a:pt x="4551399" y="1402638"/>
                  <a:pt x="4551466" y="1418589"/>
                </a:cubicBezTo>
                <a:cubicBezTo>
                  <a:pt x="4551935" y="1418656"/>
                  <a:pt x="4557364" y="1430318"/>
                  <a:pt x="4558437" y="1433535"/>
                </a:cubicBezTo>
                <a:cubicBezTo>
                  <a:pt x="4556560" y="1417919"/>
                  <a:pt x="4563061" y="1412021"/>
                  <a:pt x="4571103" y="1404448"/>
                </a:cubicBezTo>
                <a:cubicBezTo>
                  <a:pt x="4581760" y="1404448"/>
                  <a:pt x="4578476" y="1451363"/>
                  <a:pt x="4576868" y="1451363"/>
                </a:cubicBezTo>
                <a:cubicBezTo>
                  <a:pt x="4578007" y="1452032"/>
                  <a:pt x="4581425" y="1454781"/>
                  <a:pt x="4585513" y="1456523"/>
                </a:cubicBezTo>
                <a:cubicBezTo>
                  <a:pt x="4585714" y="1455719"/>
                  <a:pt x="4586049" y="1454445"/>
                  <a:pt x="4586652" y="1452435"/>
                </a:cubicBezTo>
                <a:cubicBezTo>
                  <a:pt x="4587054" y="1452435"/>
                  <a:pt x="4586250" y="1455116"/>
                  <a:pt x="4585714" y="1456590"/>
                </a:cubicBezTo>
                <a:cubicBezTo>
                  <a:pt x="4587658" y="1457394"/>
                  <a:pt x="4589736" y="1457998"/>
                  <a:pt x="4591813" y="1457998"/>
                </a:cubicBezTo>
                <a:cubicBezTo>
                  <a:pt x="4593689" y="1454848"/>
                  <a:pt x="4599923" y="1460008"/>
                  <a:pt x="4598381" y="1451496"/>
                </a:cubicBezTo>
                <a:cubicBezTo>
                  <a:pt x="4598515" y="1458869"/>
                  <a:pt x="4602268" y="1457998"/>
                  <a:pt x="4608434" y="1457998"/>
                </a:cubicBezTo>
                <a:cubicBezTo>
                  <a:pt x="4603140" y="1452435"/>
                  <a:pt x="4604949" y="1450558"/>
                  <a:pt x="4611786" y="1451296"/>
                </a:cubicBezTo>
                <a:cubicBezTo>
                  <a:pt x="4615404" y="1449620"/>
                  <a:pt x="4613461" y="1442784"/>
                  <a:pt x="4618488" y="1451496"/>
                </a:cubicBezTo>
                <a:cubicBezTo>
                  <a:pt x="4618488" y="1451697"/>
                  <a:pt x="4618488" y="1452167"/>
                  <a:pt x="4618488" y="1453038"/>
                </a:cubicBezTo>
                <a:cubicBezTo>
                  <a:pt x="4618555" y="1453105"/>
                  <a:pt x="4618555" y="1453105"/>
                  <a:pt x="4618555" y="1453105"/>
                </a:cubicBezTo>
                <a:cubicBezTo>
                  <a:pt x="4618488" y="1453105"/>
                  <a:pt x="4618488" y="1453105"/>
                  <a:pt x="4618488" y="1453105"/>
                </a:cubicBezTo>
                <a:cubicBezTo>
                  <a:pt x="4618488" y="1453239"/>
                  <a:pt x="4618488" y="1453373"/>
                  <a:pt x="4618488" y="1453574"/>
                </a:cubicBezTo>
                <a:cubicBezTo>
                  <a:pt x="4618689" y="1453641"/>
                  <a:pt x="4618756" y="1453574"/>
                  <a:pt x="4618823" y="1453574"/>
                </a:cubicBezTo>
                <a:cubicBezTo>
                  <a:pt x="4619091" y="1454043"/>
                  <a:pt x="4619224" y="1454445"/>
                  <a:pt x="4618823" y="1454580"/>
                </a:cubicBezTo>
                <a:cubicBezTo>
                  <a:pt x="4619158" y="1454646"/>
                  <a:pt x="4625190" y="1446470"/>
                  <a:pt x="4625190" y="1453440"/>
                </a:cubicBezTo>
                <a:cubicBezTo>
                  <a:pt x="4635310" y="1446068"/>
                  <a:pt x="4651730" y="1427972"/>
                  <a:pt x="4665403" y="1417852"/>
                </a:cubicBezTo>
                <a:cubicBezTo>
                  <a:pt x="4665403" y="1411015"/>
                  <a:pt x="4673043" y="1403777"/>
                  <a:pt x="4678807" y="1397679"/>
                </a:cubicBezTo>
                <a:cubicBezTo>
                  <a:pt x="4678807" y="1397947"/>
                  <a:pt x="4678941" y="1398014"/>
                  <a:pt x="4679008" y="1398080"/>
                </a:cubicBezTo>
                <a:lnTo>
                  <a:pt x="4678911" y="1398542"/>
                </a:lnTo>
                <a:lnTo>
                  <a:pt x="4676988" y="1407679"/>
                </a:lnTo>
                <a:cubicBezTo>
                  <a:pt x="4677525" y="1422678"/>
                  <a:pt x="4684386" y="1449721"/>
                  <a:pt x="4685442" y="1451429"/>
                </a:cubicBezTo>
                <a:cubicBezTo>
                  <a:pt x="4692613" y="1462823"/>
                  <a:pt x="4715468" y="1471402"/>
                  <a:pt x="4717277" y="1471402"/>
                </a:cubicBezTo>
                <a:cubicBezTo>
                  <a:pt x="4716942" y="1472139"/>
                  <a:pt x="4721232" y="1464700"/>
                  <a:pt x="4719623" y="1464700"/>
                </a:cubicBezTo>
                <a:cubicBezTo>
                  <a:pt x="4725521" y="1465169"/>
                  <a:pt x="4724850" y="1471469"/>
                  <a:pt x="4724784" y="1471402"/>
                </a:cubicBezTo>
                <a:cubicBezTo>
                  <a:pt x="4729810" y="1471402"/>
                  <a:pt x="4737049" y="1486615"/>
                  <a:pt x="4738590" y="1491508"/>
                </a:cubicBezTo>
                <a:cubicBezTo>
                  <a:pt x="4741271" y="1491508"/>
                  <a:pt x="4752531" y="1497808"/>
                  <a:pt x="4752531" y="1496334"/>
                </a:cubicBezTo>
                <a:cubicBezTo>
                  <a:pt x="4745561" y="1513223"/>
                  <a:pt x="4735775" y="1525957"/>
                  <a:pt x="4726057" y="1539831"/>
                </a:cubicBezTo>
                <a:cubicBezTo>
                  <a:pt x="4727666" y="1540769"/>
                  <a:pt x="4734368" y="1558530"/>
                  <a:pt x="4725655" y="1558530"/>
                </a:cubicBezTo>
                <a:cubicBezTo>
                  <a:pt x="4725387" y="1558194"/>
                  <a:pt x="4713860" y="1551828"/>
                  <a:pt x="4720494" y="1551828"/>
                </a:cubicBezTo>
                <a:cubicBezTo>
                  <a:pt x="4711915" y="1550353"/>
                  <a:pt x="4716473" y="1553905"/>
                  <a:pt x="4712318" y="1549347"/>
                </a:cubicBezTo>
                <a:cubicBezTo>
                  <a:pt x="4712318" y="1545527"/>
                  <a:pt x="4696903" y="1585338"/>
                  <a:pt x="4707559" y="1585338"/>
                </a:cubicBezTo>
                <a:cubicBezTo>
                  <a:pt x="4687051" y="1585941"/>
                  <a:pt x="4676059" y="1604707"/>
                  <a:pt x="4665537" y="1618245"/>
                </a:cubicBezTo>
                <a:cubicBezTo>
                  <a:pt x="4667949" y="1616369"/>
                  <a:pt x="4671368" y="1614961"/>
                  <a:pt x="4671569" y="1617642"/>
                </a:cubicBezTo>
                <a:cubicBezTo>
                  <a:pt x="4675724" y="1618648"/>
                  <a:pt x="4666944" y="1622401"/>
                  <a:pt x="4664397" y="1621932"/>
                </a:cubicBezTo>
                <a:cubicBezTo>
                  <a:pt x="4663526" y="1621932"/>
                  <a:pt x="4663191" y="1621663"/>
                  <a:pt x="4663191" y="1621194"/>
                </a:cubicBezTo>
                <a:cubicBezTo>
                  <a:pt x="4659572" y="1625618"/>
                  <a:pt x="4655819" y="1629170"/>
                  <a:pt x="4651730" y="1630913"/>
                </a:cubicBezTo>
                <a:cubicBezTo>
                  <a:pt x="4627536" y="1640966"/>
                  <a:pt x="4592617" y="1631516"/>
                  <a:pt x="4591746" y="1666702"/>
                </a:cubicBezTo>
                <a:cubicBezTo>
                  <a:pt x="4591746" y="1671729"/>
                  <a:pt x="4559308" y="1682854"/>
                  <a:pt x="4554214" y="1685536"/>
                </a:cubicBezTo>
                <a:cubicBezTo>
                  <a:pt x="4535381" y="1695588"/>
                  <a:pt x="4441417" y="1742302"/>
                  <a:pt x="4432369" y="1732852"/>
                </a:cubicBezTo>
                <a:cubicBezTo>
                  <a:pt x="4432302" y="1744849"/>
                  <a:pt x="4412530" y="1738281"/>
                  <a:pt x="4404086" y="1738080"/>
                </a:cubicBezTo>
                <a:cubicBezTo>
                  <a:pt x="4404086" y="1736874"/>
                  <a:pt x="4410385" y="1735936"/>
                  <a:pt x="4410788" y="1735936"/>
                </a:cubicBezTo>
                <a:cubicBezTo>
                  <a:pt x="4403147" y="1724743"/>
                  <a:pt x="4390950" y="1685937"/>
                  <a:pt x="4390681" y="1672265"/>
                </a:cubicBezTo>
                <a:cubicBezTo>
                  <a:pt x="4388403" y="1670455"/>
                  <a:pt x="4377947" y="1659129"/>
                  <a:pt x="4383711" y="1659129"/>
                </a:cubicBezTo>
                <a:cubicBezTo>
                  <a:pt x="4385520" y="1659263"/>
                  <a:pt x="4388604" y="1659732"/>
                  <a:pt x="4390413" y="1659463"/>
                </a:cubicBezTo>
                <a:cubicBezTo>
                  <a:pt x="4390279" y="1659263"/>
                  <a:pt x="4390347" y="1658659"/>
                  <a:pt x="4390681" y="1657520"/>
                </a:cubicBezTo>
                <a:cubicBezTo>
                  <a:pt x="4390681" y="1657855"/>
                  <a:pt x="4390748" y="1658123"/>
                  <a:pt x="4390816" y="1658391"/>
                </a:cubicBezTo>
                <a:cubicBezTo>
                  <a:pt x="4391218" y="1649544"/>
                  <a:pt x="4390681" y="1639357"/>
                  <a:pt x="4390681" y="1637011"/>
                </a:cubicBezTo>
                <a:cubicBezTo>
                  <a:pt x="4384046" y="1629706"/>
                  <a:pt x="4368296" y="1608394"/>
                  <a:pt x="4363873" y="1592107"/>
                </a:cubicBezTo>
                <a:cubicBezTo>
                  <a:pt x="4363671" y="1592308"/>
                  <a:pt x="4363336" y="1592643"/>
                  <a:pt x="4363001" y="1592912"/>
                </a:cubicBezTo>
                <a:cubicBezTo>
                  <a:pt x="4364542" y="1594051"/>
                  <a:pt x="4364609" y="1596397"/>
                  <a:pt x="4362934" y="1597737"/>
                </a:cubicBezTo>
                <a:cubicBezTo>
                  <a:pt x="4362666" y="1598943"/>
                  <a:pt x="4362264" y="1599815"/>
                  <a:pt x="4362532" y="1598005"/>
                </a:cubicBezTo>
                <a:cubicBezTo>
                  <a:pt x="4361795" y="1598474"/>
                  <a:pt x="4360789" y="1598809"/>
                  <a:pt x="4359516" y="1598809"/>
                </a:cubicBezTo>
                <a:cubicBezTo>
                  <a:pt x="4359315" y="1597938"/>
                  <a:pt x="4354958" y="1585405"/>
                  <a:pt x="4360521" y="1585405"/>
                </a:cubicBezTo>
                <a:cubicBezTo>
                  <a:pt x="4357305" y="1583930"/>
                  <a:pt x="4357104" y="1588555"/>
                  <a:pt x="4357104" y="1582926"/>
                </a:cubicBezTo>
                <a:cubicBezTo>
                  <a:pt x="4356902" y="1584198"/>
                  <a:pt x="4356165" y="1586075"/>
                  <a:pt x="4356031" y="1585405"/>
                </a:cubicBezTo>
                <a:cubicBezTo>
                  <a:pt x="4355361" y="1585405"/>
                  <a:pt x="4345978" y="1558597"/>
                  <a:pt x="4345643" y="1558597"/>
                </a:cubicBezTo>
                <a:cubicBezTo>
                  <a:pt x="4313271" y="1549012"/>
                  <a:pt x="4309987" y="1500489"/>
                  <a:pt x="4310188" y="1478171"/>
                </a:cubicBezTo>
                <a:cubicBezTo>
                  <a:pt x="4310054" y="1478037"/>
                  <a:pt x="4309853" y="1478037"/>
                  <a:pt x="4309652" y="1478037"/>
                </a:cubicBezTo>
                <a:cubicBezTo>
                  <a:pt x="4309786" y="1478037"/>
                  <a:pt x="4309987" y="1477970"/>
                  <a:pt x="4310188" y="1477970"/>
                </a:cubicBezTo>
                <a:cubicBezTo>
                  <a:pt x="4311060" y="1478506"/>
                  <a:pt x="4304894" y="1473547"/>
                  <a:pt x="4300604" y="1471871"/>
                </a:cubicBezTo>
                <a:cubicBezTo>
                  <a:pt x="4301810" y="1471670"/>
                  <a:pt x="4302816" y="1471603"/>
                  <a:pt x="4303017" y="1471536"/>
                </a:cubicBezTo>
                <a:cubicBezTo>
                  <a:pt x="4302816" y="1471469"/>
                  <a:pt x="4302682" y="1471469"/>
                  <a:pt x="4302481" y="1471469"/>
                </a:cubicBezTo>
                <a:cubicBezTo>
                  <a:pt x="4288339" y="1471469"/>
                  <a:pt x="4277750" y="1431323"/>
                  <a:pt x="4276476" y="1429849"/>
                </a:cubicBezTo>
                <a:cubicBezTo>
                  <a:pt x="4275069" y="1431457"/>
                  <a:pt x="4272053" y="1431792"/>
                  <a:pt x="4269976" y="1430117"/>
                </a:cubicBezTo>
                <a:cubicBezTo>
                  <a:pt x="4269976" y="1433401"/>
                  <a:pt x="4263876" y="1419460"/>
                  <a:pt x="4265351" y="1411150"/>
                </a:cubicBezTo>
                <a:cubicBezTo>
                  <a:pt x="4263541" y="1411150"/>
                  <a:pt x="4256571" y="1410547"/>
                  <a:pt x="4256571" y="1407732"/>
                </a:cubicBezTo>
                <a:cubicBezTo>
                  <a:pt x="4256236" y="1407798"/>
                  <a:pt x="4263139" y="1404984"/>
                  <a:pt x="4263273" y="1404783"/>
                </a:cubicBezTo>
                <a:cubicBezTo>
                  <a:pt x="4263273" y="1405319"/>
                  <a:pt x="4256638" y="1403509"/>
                  <a:pt x="4256571" y="1398617"/>
                </a:cubicBezTo>
                <a:cubicBezTo>
                  <a:pt x="4253354" y="1396606"/>
                  <a:pt x="4245378" y="1391110"/>
                  <a:pt x="4252349" y="1391110"/>
                </a:cubicBezTo>
                <a:cubicBezTo>
                  <a:pt x="4250539" y="1386017"/>
                  <a:pt x="4240955" y="1371205"/>
                  <a:pt x="4236465" y="1364302"/>
                </a:cubicBezTo>
                <a:cubicBezTo>
                  <a:pt x="4234052" y="1363900"/>
                  <a:pt x="4231773" y="1364503"/>
                  <a:pt x="4229763" y="1365977"/>
                </a:cubicBezTo>
                <a:cubicBezTo>
                  <a:pt x="4229763" y="1371540"/>
                  <a:pt x="4211264" y="1364570"/>
                  <a:pt x="4210795" y="1364302"/>
                </a:cubicBezTo>
                <a:cubicBezTo>
                  <a:pt x="4205434" y="1364034"/>
                  <a:pt x="4194710" y="1347747"/>
                  <a:pt x="4188209" y="1337493"/>
                </a:cubicBezTo>
                <a:cubicBezTo>
                  <a:pt x="4187740" y="1337761"/>
                  <a:pt x="4187271" y="1337963"/>
                  <a:pt x="4186734" y="1338029"/>
                </a:cubicBezTo>
                <a:cubicBezTo>
                  <a:pt x="4189550" y="1338968"/>
                  <a:pt x="4189617" y="1341581"/>
                  <a:pt x="4189617" y="1345670"/>
                </a:cubicBezTo>
                <a:cubicBezTo>
                  <a:pt x="4194845" y="1350897"/>
                  <a:pt x="4216425" y="1372880"/>
                  <a:pt x="4216425" y="1374221"/>
                </a:cubicBezTo>
                <a:cubicBezTo>
                  <a:pt x="4216291" y="1374288"/>
                  <a:pt x="4216358" y="1377237"/>
                  <a:pt x="4216425" y="1377304"/>
                </a:cubicBezTo>
                <a:cubicBezTo>
                  <a:pt x="4216425" y="1377304"/>
                  <a:pt x="4210795" y="1377773"/>
                  <a:pt x="4208651" y="1377907"/>
                </a:cubicBezTo>
                <a:cubicBezTo>
                  <a:pt x="4213208" y="1378041"/>
                  <a:pt x="4216090" y="1379917"/>
                  <a:pt x="4216425" y="1384676"/>
                </a:cubicBezTo>
                <a:cubicBezTo>
                  <a:pt x="4214213" y="1384743"/>
                  <a:pt x="4211935" y="1385079"/>
                  <a:pt x="4209723" y="1385079"/>
                </a:cubicBezTo>
                <a:cubicBezTo>
                  <a:pt x="4218770" y="1398952"/>
                  <a:pt x="4230433" y="1425894"/>
                  <a:pt x="4234319" y="1439299"/>
                </a:cubicBezTo>
                <a:cubicBezTo>
                  <a:pt x="4235459" y="1439299"/>
                  <a:pt x="4235995" y="1439299"/>
                  <a:pt x="4236330" y="1439299"/>
                </a:cubicBezTo>
                <a:cubicBezTo>
                  <a:pt x="4238408" y="1452703"/>
                  <a:pt x="4244239" y="1455853"/>
                  <a:pt x="4248126" y="1458802"/>
                </a:cubicBezTo>
                <a:cubicBezTo>
                  <a:pt x="4251411" y="1458802"/>
                  <a:pt x="4249936" y="1466911"/>
                  <a:pt x="4249936" y="1465973"/>
                </a:cubicBezTo>
                <a:cubicBezTo>
                  <a:pt x="4249802" y="1466040"/>
                  <a:pt x="4249533" y="1465638"/>
                  <a:pt x="4249266" y="1465169"/>
                </a:cubicBezTo>
                <a:cubicBezTo>
                  <a:pt x="4247926" y="1465571"/>
                  <a:pt x="4244976" y="1465504"/>
                  <a:pt x="4243234" y="1464900"/>
                </a:cubicBezTo>
                <a:cubicBezTo>
                  <a:pt x="4244239" y="1486079"/>
                  <a:pt x="4259386" y="1487286"/>
                  <a:pt x="4268299" y="1503371"/>
                </a:cubicBezTo>
                <a:cubicBezTo>
                  <a:pt x="4284586" y="1532860"/>
                  <a:pt x="4278554" y="1560473"/>
                  <a:pt x="4292897" y="1591504"/>
                </a:cubicBezTo>
                <a:cubicBezTo>
                  <a:pt x="4300202" y="1607388"/>
                  <a:pt x="4323660" y="1619184"/>
                  <a:pt x="4323660" y="1656649"/>
                </a:cubicBezTo>
                <a:cubicBezTo>
                  <a:pt x="4323861" y="1656581"/>
                  <a:pt x="4323525" y="1652158"/>
                  <a:pt x="4323660" y="1652561"/>
                </a:cubicBezTo>
                <a:cubicBezTo>
                  <a:pt x="4323660" y="1652360"/>
                  <a:pt x="4330362" y="1652963"/>
                  <a:pt x="4330362" y="1653566"/>
                </a:cubicBezTo>
                <a:cubicBezTo>
                  <a:pt x="4328485" y="1654705"/>
                  <a:pt x="4329289" y="1657453"/>
                  <a:pt x="4329826" y="1658659"/>
                </a:cubicBezTo>
                <a:cubicBezTo>
                  <a:pt x="4328217" y="1658794"/>
                  <a:pt x="4325268" y="1659530"/>
                  <a:pt x="4324129" y="1658659"/>
                </a:cubicBezTo>
                <a:cubicBezTo>
                  <a:pt x="4325804" y="1662011"/>
                  <a:pt x="4327480" y="1664557"/>
                  <a:pt x="4330295" y="1667909"/>
                </a:cubicBezTo>
                <a:cubicBezTo>
                  <a:pt x="4330295" y="1664289"/>
                  <a:pt x="4336997" y="1666166"/>
                  <a:pt x="4336997" y="1666837"/>
                </a:cubicBezTo>
                <a:cubicBezTo>
                  <a:pt x="4334316" y="1649276"/>
                  <a:pt x="4340482" y="1659263"/>
                  <a:pt x="4340348" y="1659263"/>
                </a:cubicBezTo>
                <a:cubicBezTo>
                  <a:pt x="4344101" y="1657855"/>
                  <a:pt x="4345307" y="1660066"/>
                  <a:pt x="4344570" y="1665965"/>
                </a:cubicBezTo>
                <a:cubicBezTo>
                  <a:pt x="4352278" y="1665965"/>
                  <a:pt x="4348256" y="1669249"/>
                  <a:pt x="4345241" y="1671260"/>
                </a:cubicBezTo>
                <a:cubicBezTo>
                  <a:pt x="4344302" y="1668847"/>
                  <a:pt x="4336260" y="1664356"/>
                  <a:pt x="4339007" y="1665965"/>
                </a:cubicBezTo>
                <a:cubicBezTo>
                  <a:pt x="4339074" y="1667306"/>
                  <a:pt x="4339074" y="1668177"/>
                  <a:pt x="4339074" y="1668780"/>
                </a:cubicBezTo>
                <a:cubicBezTo>
                  <a:pt x="4340683" y="1669517"/>
                  <a:pt x="4342224" y="1670723"/>
                  <a:pt x="4343766" y="1672198"/>
                </a:cubicBezTo>
                <a:cubicBezTo>
                  <a:pt x="4343431" y="1672399"/>
                  <a:pt x="4343163" y="1672600"/>
                  <a:pt x="4343029" y="1672668"/>
                </a:cubicBezTo>
                <a:lnTo>
                  <a:pt x="4343472" y="1672640"/>
                </a:lnTo>
                <a:lnTo>
                  <a:pt x="4344905" y="1671728"/>
                </a:lnTo>
                <a:lnTo>
                  <a:pt x="4344113" y="1672614"/>
                </a:lnTo>
                <a:lnTo>
                  <a:pt x="4355964" y="1686072"/>
                </a:lnTo>
                <a:cubicBezTo>
                  <a:pt x="4366553" y="1686072"/>
                  <a:pt x="4384046" y="1716432"/>
                  <a:pt x="4390547" y="1722799"/>
                </a:cubicBezTo>
                <a:cubicBezTo>
                  <a:pt x="4389609" y="1721928"/>
                  <a:pt x="4389073" y="1720855"/>
                  <a:pt x="4388805" y="1719582"/>
                </a:cubicBezTo>
                <a:cubicBezTo>
                  <a:pt x="4392156" y="1723604"/>
                  <a:pt x="4425398" y="1759795"/>
                  <a:pt x="4402612" y="1759795"/>
                </a:cubicBezTo>
                <a:cubicBezTo>
                  <a:pt x="4403885" y="1761672"/>
                  <a:pt x="4404555" y="1760532"/>
                  <a:pt x="4404153" y="1759996"/>
                </a:cubicBezTo>
                <a:cubicBezTo>
                  <a:pt x="4412329" y="1761940"/>
                  <a:pt x="4416551" y="1789150"/>
                  <a:pt x="4427074" y="1791764"/>
                </a:cubicBezTo>
                <a:cubicBezTo>
                  <a:pt x="4445103" y="1796322"/>
                  <a:pt x="4571505" y="1753428"/>
                  <a:pt x="4571505" y="1757650"/>
                </a:cubicBezTo>
                <a:cubicBezTo>
                  <a:pt x="4569427" y="1771255"/>
                  <a:pt x="4572511" y="1764821"/>
                  <a:pt x="4564803" y="1772864"/>
                </a:cubicBezTo>
                <a:cubicBezTo>
                  <a:pt x="4574522" y="1772998"/>
                  <a:pt x="4571706" y="1788547"/>
                  <a:pt x="4573583" y="1793373"/>
                </a:cubicBezTo>
                <a:cubicBezTo>
                  <a:pt x="4570634" y="1792635"/>
                  <a:pt x="4569629" y="1792970"/>
                  <a:pt x="4570500" y="1794244"/>
                </a:cubicBezTo>
                <a:cubicBezTo>
                  <a:pt x="4568757" y="1793641"/>
                  <a:pt x="4565407" y="1793506"/>
                  <a:pt x="4565205" y="1793373"/>
                </a:cubicBezTo>
                <a:cubicBezTo>
                  <a:pt x="4564871" y="1829765"/>
                  <a:pt x="4544094" y="1855434"/>
                  <a:pt x="4531225" y="1881573"/>
                </a:cubicBezTo>
                <a:cubicBezTo>
                  <a:pt x="4507701" y="1929292"/>
                  <a:pt x="4494900" y="1962065"/>
                  <a:pt x="4449660" y="2001072"/>
                </a:cubicBezTo>
                <a:cubicBezTo>
                  <a:pt x="4410654" y="2034716"/>
                  <a:pt x="4380628" y="2085384"/>
                  <a:pt x="4356768" y="2107367"/>
                </a:cubicBezTo>
                <a:cubicBezTo>
                  <a:pt x="4356768" y="2105960"/>
                  <a:pt x="4335254" y="2135918"/>
                  <a:pt x="4336394" y="2132835"/>
                </a:cubicBezTo>
                <a:cubicBezTo>
                  <a:pt x="4336394" y="2146642"/>
                  <a:pt x="4327413" y="2159041"/>
                  <a:pt x="4322118" y="2161923"/>
                </a:cubicBezTo>
                <a:cubicBezTo>
                  <a:pt x="4319772" y="2161923"/>
                  <a:pt x="4316823" y="2165676"/>
                  <a:pt x="4316823" y="2171373"/>
                </a:cubicBezTo>
                <a:lnTo>
                  <a:pt x="4316823" y="2188597"/>
                </a:lnTo>
                <a:cubicBezTo>
                  <a:pt x="4323525" y="2189267"/>
                  <a:pt x="4322520" y="2191546"/>
                  <a:pt x="4322520" y="2196103"/>
                </a:cubicBezTo>
                <a:cubicBezTo>
                  <a:pt x="4333780" y="2206023"/>
                  <a:pt x="4322855" y="2208502"/>
                  <a:pt x="4322721" y="2207095"/>
                </a:cubicBezTo>
                <a:cubicBezTo>
                  <a:pt x="4321381" y="2206760"/>
                  <a:pt x="4320241" y="2205420"/>
                  <a:pt x="4319303" y="2203543"/>
                </a:cubicBezTo>
                <a:cubicBezTo>
                  <a:pt x="4320576" y="2218220"/>
                  <a:pt x="4322654" y="2230686"/>
                  <a:pt x="4323458" y="2229011"/>
                </a:cubicBezTo>
                <a:cubicBezTo>
                  <a:pt x="4323525" y="2228877"/>
                  <a:pt x="4323525" y="2228810"/>
                  <a:pt x="4323525" y="2228675"/>
                </a:cubicBezTo>
                <a:cubicBezTo>
                  <a:pt x="4323928" y="2228877"/>
                  <a:pt x="4324531" y="2229011"/>
                  <a:pt x="4325670" y="2229011"/>
                </a:cubicBezTo>
                <a:cubicBezTo>
                  <a:pt x="4325536" y="2230552"/>
                  <a:pt x="4323861" y="2238058"/>
                  <a:pt x="4323458" y="2242415"/>
                </a:cubicBezTo>
                <a:lnTo>
                  <a:pt x="4323458" y="2242597"/>
                </a:lnTo>
                <a:lnTo>
                  <a:pt x="4330371" y="2238636"/>
                </a:lnTo>
                <a:cubicBezTo>
                  <a:pt x="4333563" y="2236701"/>
                  <a:pt x="4336595" y="2234875"/>
                  <a:pt x="4336595" y="2235176"/>
                </a:cubicBezTo>
                <a:cubicBezTo>
                  <a:pt x="4335255" y="2237321"/>
                  <a:pt x="4339276" y="2249452"/>
                  <a:pt x="4333177" y="2249452"/>
                </a:cubicBezTo>
                <a:cubicBezTo>
                  <a:pt x="4333110" y="2249385"/>
                  <a:pt x="4330564" y="2249452"/>
                  <a:pt x="4330564" y="2249452"/>
                </a:cubicBezTo>
                <a:cubicBezTo>
                  <a:pt x="4330329" y="2249452"/>
                  <a:pt x="4330195" y="2247692"/>
                  <a:pt x="4329265" y="2245975"/>
                </a:cubicBezTo>
                <a:lnTo>
                  <a:pt x="4323458" y="2242892"/>
                </a:lnTo>
                <a:lnTo>
                  <a:pt x="4323458" y="2256356"/>
                </a:lnTo>
                <a:cubicBezTo>
                  <a:pt x="4332573" y="2257227"/>
                  <a:pt x="4331702" y="2259573"/>
                  <a:pt x="4323458" y="2262320"/>
                </a:cubicBezTo>
                <a:cubicBezTo>
                  <a:pt x="4334182" y="2262455"/>
                  <a:pt x="4329289" y="2289330"/>
                  <a:pt x="4334584" y="2289330"/>
                </a:cubicBezTo>
                <a:cubicBezTo>
                  <a:pt x="4337868" y="2291274"/>
                  <a:pt x="4344101" y="2300791"/>
                  <a:pt x="4348458" y="2309235"/>
                </a:cubicBezTo>
                <a:cubicBezTo>
                  <a:pt x="4349128" y="2301729"/>
                  <a:pt x="4349932" y="2297105"/>
                  <a:pt x="4350200" y="2312787"/>
                </a:cubicBezTo>
                <a:cubicBezTo>
                  <a:pt x="4352881" y="2318417"/>
                  <a:pt x="4354221" y="2322841"/>
                  <a:pt x="4352479" y="2322841"/>
                </a:cubicBezTo>
                <a:cubicBezTo>
                  <a:pt x="4351205" y="2322841"/>
                  <a:pt x="4350803" y="2322774"/>
                  <a:pt x="4350669" y="2322706"/>
                </a:cubicBezTo>
                <a:cubicBezTo>
                  <a:pt x="4350669" y="2322774"/>
                  <a:pt x="4350736" y="2322774"/>
                  <a:pt x="4350736" y="2322841"/>
                </a:cubicBezTo>
                <a:cubicBezTo>
                  <a:pt x="4349664" y="2322841"/>
                  <a:pt x="4349329" y="2385841"/>
                  <a:pt x="4351004" y="2395358"/>
                </a:cubicBezTo>
                <a:cubicBezTo>
                  <a:pt x="4350736" y="2395224"/>
                  <a:pt x="4350535" y="2395156"/>
                  <a:pt x="4350267" y="2395023"/>
                </a:cubicBezTo>
                <a:lnTo>
                  <a:pt x="4350669" y="2395626"/>
                </a:lnTo>
                <a:lnTo>
                  <a:pt x="4350669" y="2395625"/>
                </a:lnTo>
                <a:lnTo>
                  <a:pt x="4350669" y="2395627"/>
                </a:lnTo>
                <a:lnTo>
                  <a:pt x="4351205" y="2396430"/>
                </a:lnTo>
                <a:cubicBezTo>
                  <a:pt x="4351272" y="2396631"/>
                  <a:pt x="4351339" y="2396899"/>
                  <a:pt x="4351407" y="2396899"/>
                </a:cubicBezTo>
                <a:cubicBezTo>
                  <a:pt x="4356098" y="2403735"/>
                  <a:pt x="4356969" y="2413990"/>
                  <a:pt x="4356969" y="2414928"/>
                </a:cubicBezTo>
                <a:cubicBezTo>
                  <a:pt x="4347654" y="2430879"/>
                  <a:pt x="4324263" y="2471494"/>
                  <a:pt x="4318767" y="2471494"/>
                </a:cubicBezTo>
                <a:lnTo>
                  <a:pt x="4301610" y="2471494"/>
                </a:lnTo>
                <a:cubicBezTo>
                  <a:pt x="4262804" y="2491600"/>
                  <a:pt x="4222658" y="2534360"/>
                  <a:pt x="4241022" y="2578125"/>
                </a:cubicBezTo>
                <a:cubicBezTo>
                  <a:pt x="4245110" y="2578125"/>
                  <a:pt x="4241424" y="2571489"/>
                  <a:pt x="4243636" y="2570820"/>
                </a:cubicBezTo>
                <a:cubicBezTo>
                  <a:pt x="4243368" y="2570820"/>
                  <a:pt x="4249735" y="2629798"/>
                  <a:pt x="4249735" y="2629463"/>
                </a:cubicBezTo>
                <a:cubicBezTo>
                  <a:pt x="4234789" y="2662035"/>
                  <a:pt x="4203490" y="2655200"/>
                  <a:pt x="4185595" y="2684756"/>
                </a:cubicBezTo>
                <a:cubicBezTo>
                  <a:pt x="4186869" y="2685292"/>
                  <a:pt x="4188142" y="2685895"/>
                  <a:pt x="4189415" y="2686566"/>
                </a:cubicBezTo>
                <a:lnTo>
                  <a:pt x="4189415" y="2687437"/>
                </a:lnTo>
                <a:cubicBezTo>
                  <a:pt x="4188142" y="2689715"/>
                  <a:pt x="4196117" y="2678322"/>
                  <a:pt x="4196117" y="2683482"/>
                </a:cubicBezTo>
                <a:cubicBezTo>
                  <a:pt x="4181976" y="2703924"/>
                  <a:pt x="4186601" y="2734150"/>
                  <a:pt x="4171320" y="2758479"/>
                </a:cubicBezTo>
                <a:cubicBezTo>
                  <a:pt x="4153090" y="2787633"/>
                  <a:pt x="4132782" y="2810823"/>
                  <a:pt x="4114351" y="2831465"/>
                </a:cubicBezTo>
                <a:cubicBezTo>
                  <a:pt x="4100210" y="2847282"/>
                  <a:pt x="4041968" y="2889037"/>
                  <a:pt x="4041968" y="2877308"/>
                </a:cubicBezTo>
                <a:cubicBezTo>
                  <a:pt x="4040963" y="2878112"/>
                  <a:pt x="4042772" y="2885820"/>
                  <a:pt x="4039823" y="2885820"/>
                </a:cubicBezTo>
                <a:cubicBezTo>
                  <a:pt x="4023939" y="2877241"/>
                  <a:pt x="4036673" y="2885350"/>
                  <a:pt x="4021862" y="2886423"/>
                </a:cubicBezTo>
                <a:cubicBezTo>
                  <a:pt x="4021862" y="2884613"/>
                  <a:pt x="3979303" y="2880658"/>
                  <a:pt x="3975282" y="2879118"/>
                </a:cubicBezTo>
                <a:cubicBezTo>
                  <a:pt x="3975215" y="2885953"/>
                  <a:pt x="3933796" y="2899224"/>
                  <a:pt x="3925820" y="2899224"/>
                </a:cubicBezTo>
                <a:cubicBezTo>
                  <a:pt x="3915565" y="2899492"/>
                  <a:pt x="3901625" y="2887964"/>
                  <a:pt x="3894655" y="2886155"/>
                </a:cubicBezTo>
                <a:cubicBezTo>
                  <a:pt x="3896464" y="2887428"/>
                  <a:pt x="3891304" y="2891986"/>
                  <a:pt x="3889495" y="2892522"/>
                </a:cubicBezTo>
                <a:cubicBezTo>
                  <a:pt x="3894588" y="2892522"/>
                  <a:pt x="3860072" y="2847014"/>
                  <a:pt x="3887819" y="2846545"/>
                </a:cubicBezTo>
                <a:cubicBezTo>
                  <a:pt x="3884668" y="2812833"/>
                  <a:pt x="3854308" y="2789041"/>
                  <a:pt x="3854308" y="2757943"/>
                </a:cubicBezTo>
                <a:cubicBezTo>
                  <a:pt x="3837821" y="2742394"/>
                  <a:pt x="3820797" y="2723829"/>
                  <a:pt x="3820797" y="2696752"/>
                </a:cubicBezTo>
                <a:cubicBezTo>
                  <a:pt x="3809471" y="2685224"/>
                  <a:pt x="3811414" y="2647492"/>
                  <a:pt x="3807393" y="2625442"/>
                </a:cubicBezTo>
                <a:cubicBezTo>
                  <a:pt x="3796401" y="2565257"/>
                  <a:pt x="3722804" y="2475381"/>
                  <a:pt x="3753776" y="2431683"/>
                </a:cubicBezTo>
                <a:cubicBezTo>
                  <a:pt x="3753776" y="2388186"/>
                  <a:pt x="3786818" y="2372168"/>
                  <a:pt x="3793988" y="2342880"/>
                </a:cubicBezTo>
                <a:cubicBezTo>
                  <a:pt x="3800624" y="2315937"/>
                  <a:pt x="3782193" y="2275255"/>
                  <a:pt x="3780584" y="2257294"/>
                </a:cubicBezTo>
                <a:cubicBezTo>
                  <a:pt x="3778171" y="2230552"/>
                  <a:pt x="3770263" y="2205956"/>
                  <a:pt x="3760478" y="2182766"/>
                </a:cubicBezTo>
                <a:cubicBezTo>
                  <a:pt x="3756725" y="2173786"/>
                  <a:pt x="3684609" y="2061458"/>
                  <a:pt x="3687496" y="2061458"/>
                </a:cubicBezTo>
                <a:cubicBezTo>
                  <a:pt x="3690102" y="2061926"/>
                  <a:pt x="3692104" y="2064004"/>
                  <a:pt x="3693501" y="2064540"/>
                </a:cubicBezTo>
                <a:cubicBezTo>
                  <a:pt x="3700687" y="2061659"/>
                  <a:pt x="3701421" y="2046043"/>
                  <a:pt x="3700353" y="2035789"/>
                </a:cubicBezTo>
                <a:cubicBezTo>
                  <a:pt x="3701155" y="2036190"/>
                  <a:pt x="3705110" y="2027880"/>
                  <a:pt x="3706451" y="2027746"/>
                </a:cubicBezTo>
                <a:cubicBezTo>
                  <a:pt x="3697261" y="2007774"/>
                  <a:pt x="3719116" y="1986326"/>
                  <a:pt x="3707993" y="1967561"/>
                </a:cubicBezTo>
                <a:cubicBezTo>
                  <a:pt x="3700820" y="1966891"/>
                  <a:pt x="3695450" y="1934184"/>
                  <a:pt x="3680787" y="1937603"/>
                </a:cubicBezTo>
                <a:cubicBezTo>
                  <a:pt x="3680787" y="1937736"/>
                  <a:pt x="3631984" y="1947254"/>
                  <a:pt x="3632520" y="1947522"/>
                </a:cubicBezTo>
                <a:cubicBezTo>
                  <a:pt x="3622876" y="1943299"/>
                  <a:pt x="3619786" y="1925606"/>
                  <a:pt x="3614761" y="1919105"/>
                </a:cubicBezTo>
                <a:cubicBezTo>
                  <a:pt x="3612080" y="1915620"/>
                  <a:pt x="3610607" y="1899266"/>
                  <a:pt x="3596802" y="1893905"/>
                </a:cubicBezTo>
                <a:cubicBezTo>
                  <a:pt x="3573212" y="1884655"/>
                  <a:pt x="3549302" y="1900607"/>
                  <a:pt x="3532068" y="1900607"/>
                </a:cubicBezTo>
                <a:cubicBezTo>
                  <a:pt x="3525567" y="1907845"/>
                  <a:pt x="3478121" y="1933648"/>
                  <a:pt x="3462102" y="1934117"/>
                </a:cubicBezTo>
                <a:cubicBezTo>
                  <a:pt x="3446954" y="1934586"/>
                  <a:pt x="3434221" y="1918568"/>
                  <a:pt x="3413104" y="1920713"/>
                </a:cubicBezTo>
                <a:cubicBezTo>
                  <a:pt x="3401239" y="1921919"/>
                  <a:pt x="3383475" y="1932106"/>
                  <a:pt x="3372554" y="1934117"/>
                </a:cubicBezTo>
                <a:cubicBezTo>
                  <a:pt x="3346887" y="1938809"/>
                  <a:pt x="3339040" y="1940149"/>
                  <a:pt x="3317599" y="1927415"/>
                </a:cubicBezTo>
                <a:cubicBezTo>
                  <a:pt x="3293210" y="1912939"/>
                  <a:pt x="3278405" y="1870849"/>
                  <a:pt x="3236710" y="1867096"/>
                </a:cubicBezTo>
                <a:cubicBezTo>
                  <a:pt x="3237654" y="1864616"/>
                  <a:pt x="3238053" y="1862136"/>
                  <a:pt x="3237786" y="1859590"/>
                </a:cubicBezTo>
                <a:cubicBezTo>
                  <a:pt x="3237786" y="1858986"/>
                  <a:pt x="3239867" y="1862404"/>
                  <a:pt x="3240738" y="1860394"/>
                </a:cubicBezTo>
                <a:cubicBezTo>
                  <a:pt x="3238862" y="1859389"/>
                  <a:pt x="3240066" y="1859054"/>
                  <a:pt x="3244491" y="1859523"/>
                </a:cubicBezTo>
                <a:cubicBezTo>
                  <a:pt x="3246232" y="1860930"/>
                  <a:pt x="3240534" y="1854898"/>
                  <a:pt x="3237654" y="1850743"/>
                </a:cubicBezTo>
                <a:cubicBezTo>
                  <a:pt x="3236781" y="1853088"/>
                  <a:pt x="3235374" y="1854094"/>
                  <a:pt x="3233228" y="1853692"/>
                </a:cubicBezTo>
                <a:cubicBezTo>
                  <a:pt x="3230549" y="1853692"/>
                  <a:pt x="3230949" y="1825007"/>
                  <a:pt x="3231084" y="1821857"/>
                </a:cubicBezTo>
                <a:cubicBezTo>
                  <a:pt x="3231216" y="1821923"/>
                  <a:pt x="3217681" y="1817500"/>
                  <a:pt x="3217681" y="1817835"/>
                </a:cubicBezTo>
                <a:cubicBezTo>
                  <a:pt x="3217213" y="1818371"/>
                  <a:pt x="3221971" y="1813077"/>
                  <a:pt x="3223713" y="1812407"/>
                </a:cubicBezTo>
                <a:cubicBezTo>
                  <a:pt x="3219223" y="1810530"/>
                  <a:pt x="3219020" y="1810865"/>
                  <a:pt x="3220296" y="1806844"/>
                </a:cubicBezTo>
                <a:cubicBezTo>
                  <a:pt x="3207227" y="1806844"/>
                  <a:pt x="3200927" y="1785464"/>
                  <a:pt x="3199855" y="1785598"/>
                </a:cubicBezTo>
                <a:cubicBezTo>
                  <a:pt x="3199855" y="1785464"/>
                  <a:pt x="3192214" y="1786939"/>
                  <a:pt x="3191813" y="1787006"/>
                </a:cubicBezTo>
                <a:cubicBezTo>
                  <a:pt x="3194962" y="1787006"/>
                  <a:pt x="3184239" y="1768843"/>
                  <a:pt x="3184239" y="1773468"/>
                </a:cubicBezTo>
                <a:cubicBezTo>
                  <a:pt x="3184239" y="1774003"/>
                  <a:pt x="3184239" y="1774272"/>
                  <a:pt x="3184105" y="1774406"/>
                </a:cubicBezTo>
                <a:cubicBezTo>
                  <a:pt x="3184575" y="1776818"/>
                  <a:pt x="3184844" y="1780638"/>
                  <a:pt x="3184039" y="1780638"/>
                </a:cubicBezTo>
                <a:cubicBezTo>
                  <a:pt x="3183234" y="1780974"/>
                  <a:pt x="3175260" y="1781108"/>
                  <a:pt x="3177536" y="1778092"/>
                </a:cubicBezTo>
                <a:cubicBezTo>
                  <a:pt x="3177536" y="1777891"/>
                  <a:pt x="3177536" y="1777623"/>
                  <a:pt x="3177536" y="1777421"/>
                </a:cubicBezTo>
                <a:cubicBezTo>
                  <a:pt x="3174457" y="1777623"/>
                  <a:pt x="3164126" y="1776885"/>
                  <a:pt x="3164126" y="1772998"/>
                </a:cubicBezTo>
                <a:cubicBezTo>
                  <a:pt x="3163928" y="1771255"/>
                  <a:pt x="3164398" y="1769714"/>
                  <a:pt x="3165135" y="1768173"/>
                </a:cubicBezTo>
                <a:cubicBezTo>
                  <a:pt x="3164530" y="1768441"/>
                  <a:pt x="3164126" y="1768105"/>
                  <a:pt x="3164126" y="1766899"/>
                </a:cubicBezTo>
                <a:cubicBezTo>
                  <a:pt x="3168487" y="1766095"/>
                  <a:pt x="3166005" y="1763146"/>
                  <a:pt x="3170902" y="1760063"/>
                </a:cubicBezTo>
                <a:cubicBezTo>
                  <a:pt x="3164798" y="1754567"/>
                  <a:pt x="3157426" y="1747664"/>
                  <a:pt x="3157426" y="1747530"/>
                </a:cubicBezTo>
                <a:cubicBezTo>
                  <a:pt x="3156750" y="1738415"/>
                  <a:pt x="3156750" y="1722665"/>
                  <a:pt x="3157426" y="1717973"/>
                </a:cubicBezTo>
                <a:cubicBezTo>
                  <a:pt x="3158970" y="1719448"/>
                  <a:pt x="3160712" y="1720051"/>
                  <a:pt x="3162722" y="1719716"/>
                </a:cubicBezTo>
                <a:cubicBezTo>
                  <a:pt x="3161713" y="1717638"/>
                  <a:pt x="3161584" y="1715427"/>
                  <a:pt x="3162183" y="1713014"/>
                </a:cubicBezTo>
                <a:cubicBezTo>
                  <a:pt x="3160442" y="1712947"/>
                  <a:pt x="3158836" y="1713550"/>
                  <a:pt x="3157426" y="1714891"/>
                </a:cubicBezTo>
                <a:cubicBezTo>
                  <a:pt x="3158365" y="1712075"/>
                  <a:pt x="3157426" y="1705574"/>
                  <a:pt x="3157426" y="1697532"/>
                </a:cubicBezTo>
                <a:cubicBezTo>
                  <a:pt x="3154536" y="1695991"/>
                  <a:pt x="3151269" y="1695387"/>
                  <a:pt x="3149518" y="1691902"/>
                </a:cubicBezTo>
                <a:cubicBezTo>
                  <a:pt x="3176665" y="1680710"/>
                  <a:pt x="3166340" y="1563355"/>
                  <a:pt x="3170835" y="1559870"/>
                </a:cubicBezTo>
                <a:cubicBezTo>
                  <a:pt x="3170835" y="1550152"/>
                  <a:pt x="3162250" y="1543651"/>
                  <a:pt x="3157426" y="1534335"/>
                </a:cubicBezTo>
                <a:cubicBezTo>
                  <a:pt x="3157426" y="1543584"/>
                  <a:pt x="3150737" y="1536479"/>
                  <a:pt x="3150737" y="1539496"/>
                </a:cubicBezTo>
                <a:cubicBezTo>
                  <a:pt x="3152269" y="1523075"/>
                  <a:pt x="3156214" y="1508465"/>
                  <a:pt x="3164126" y="1499752"/>
                </a:cubicBezTo>
                <a:cubicBezTo>
                  <a:pt x="3164126" y="1483398"/>
                  <a:pt x="3179081" y="1469525"/>
                  <a:pt x="3188123" y="1452703"/>
                </a:cubicBezTo>
                <a:cubicBezTo>
                  <a:pt x="3202602" y="1425760"/>
                  <a:pt x="3216543" y="1382934"/>
                  <a:pt x="3237855" y="1364100"/>
                </a:cubicBezTo>
                <a:cubicBezTo>
                  <a:pt x="3262054" y="1342654"/>
                  <a:pt x="3297229" y="1347279"/>
                  <a:pt x="3306674" y="1304117"/>
                </a:cubicBezTo>
                <a:cubicBezTo>
                  <a:pt x="3305207" y="1304519"/>
                  <a:pt x="3304532" y="1304184"/>
                  <a:pt x="3304868" y="1302977"/>
                </a:cubicBezTo>
                <a:cubicBezTo>
                  <a:pt x="3304868" y="1306127"/>
                  <a:pt x="3298166" y="1302374"/>
                  <a:pt x="3298166" y="1299828"/>
                </a:cubicBezTo>
                <a:cubicBezTo>
                  <a:pt x="3301114" y="1290310"/>
                  <a:pt x="3306142" y="1271947"/>
                  <a:pt x="3311567" y="1260553"/>
                </a:cubicBezTo>
                <a:cubicBezTo>
                  <a:pt x="3324299" y="1234012"/>
                  <a:pt x="3339443" y="1235219"/>
                  <a:pt x="3359681" y="1216989"/>
                </a:cubicBezTo>
                <a:cubicBezTo>
                  <a:pt x="3370945" y="1206869"/>
                  <a:pt x="3378848" y="1170074"/>
                  <a:pt x="3392456" y="1170074"/>
                </a:cubicBezTo>
                <a:cubicBezTo>
                  <a:pt x="3384214" y="1168600"/>
                  <a:pt x="3378579" y="1163640"/>
                  <a:pt x="3378579" y="1155062"/>
                </a:cubicBezTo>
                <a:cubicBezTo>
                  <a:pt x="3374978" y="1149096"/>
                  <a:pt x="3366388" y="1140317"/>
                  <a:pt x="3353587" y="1136564"/>
                </a:cubicBezTo>
                <a:cubicBezTo>
                  <a:pt x="3361091" y="1138775"/>
                  <a:pt x="3318270" y="1150169"/>
                  <a:pt x="3318270" y="1142797"/>
                </a:cubicBezTo>
                <a:cubicBezTo>
                  <a:pt x="3318001" y="1143131"/>
                  <a:pt x="3318538" y="1138909"/>
                  <a:pt x="3318270" y="1138708"/>
                </a:cubicBezTo>
                <a:cubicBezTo>
                  <a:pt x="3318270" y="1135960"/>
                  <a:pt x="3324842" y="1120009"/>
                  <a:pt x="3324978" y="1109219"/>
                </a:cubicBezTo>
                <a:cubicBezTo>
                  <a:pt x="3324978" y="1109353"/>
                  <a:pt x="3317064" y="1110157"/>
                  <a:pt x="3316192" y="1109688"/>
                </a:cubicBezTo>
                <a:cubicBezTo>
                  <a:pt x="3324570" y="1109688"/>
                  <a:pt x="3314983" y="982347"/>
                  <a:pt x="3323968" y="982347"/>
                </a:cubicBezTo>
                <a:cubicBezTo>
                  <a:pt x="3323429" y="981074"/>
                  <a:pt x="3327587" y="986034"/>
                  <a:pt x="3327657" y="988111"/>
                </a:cubicBezTo>
                <a:cubicBezTo>
                  <a:pt x="3329079" y="986235"/>
                  <a:pt x="3331144" y="982347"/>
                  <a:pt x="3332606" y="982347"/>
                </a:cubicBezTo>
                <a:cubicBezTo>
                  <a:pt x="3344273" y="966866"/>
                  <a:pt x="3371482" y="992334"/>
                  <a:pt x="3388768" y="975645"/>
                </a:cubicBezTo>
                <a:cubicBezTo>
                  <a:pt x="3396880" y="975645"/>
                  <a:pt x="3449705" y="990524"/>
                  <a:pt x="3458817" y="987374"/>
                </a:cubicBezTo>
                <a:cubicBezTo>
                  <a:pt x="3486031" y="977991"/>
                  <a:pt x="3479194" y="943341"/>
                  <a:pt x="3479194" y="927591"/>
                </a:cubicBezTo>
                <a:cubicBezTo>
                  <a:pt x="3479394" y="928462"/>
                  <a:pt x="3472355" y="915326"/>
                  <a:pt x="3475302" y="915326"/>
                </a:cubicBezTo>
                <a:cubicBezTo>
                  <a:pt x="3469676" y="913181"/>
                  <a:pt x="3467868" y="909228"/>
                  <a:pt x="3467395" y="908624"/>
                </a:cubicBezTo>
                <a:cubicBezTo>
                  <a:pt x="3463106" y="908624"/>
                  <a:pt x="3461296" y="906680"/>
                  <a:pt x="3460424" y="904268"/>
                </a:cubicBezTo>
                <a:cubicBezTo>
                  <a:pt x="3460022" y="904804"/>
                  <a:pt x="3459218" y="905742"/>
                  <a:pt x="3457880" y="907283"/>
                </a:cubicBezTo>
                <a:cubicBezTo>
                  <a:pt x="3457273" y="907283"/>
                  <a:pt x="3459422" y="904871"/>
                  <a:pt x="3460356" y="904000"/>
                </a:cubicBezTo>
                <a:cubicBezTo>
                  <a:pt x="3459351" y="900716"/>
                  <a:pt x="3460022" y="896694"/>
                  <a:pt x="3459619" y="895153"/>
                </a:cubicBezTo>
                <a:cubicBezTo>
                  <a:pt x="3454258" y="895153"/>
                  <a:pt x="3452782" y="892070"/>
                  <a:pt x="3452382" y="890126"/>
                </a:cubicBezTo>
                <a:cubicBezTo>
                  <a:pt x="3452250" y="892137"/>
                  <a:pt x="3451245" y="893812"/>
                  <a:pt x="3449231" y="895153"/>
                </a:cubicBezTo>
                <a:cubicBezTo>
                  <a:pt x="3449231" y="895220"/>
                  <a:pt x="3447022" y="892472"/>
                  <a:pt x="3446083" y="890462"/>
                </a:cubicBezTo>
                <a:cubicBezTo>
                  <a:pt x="3443737" y="892673"/>
                  <a:pt x="3439046" y="895823"/>
                  <a:pt x="3439714" y="895153"/>
                </a:cubicBezTo>
                <a:cubicBezTo>
                  <a:pt x="3439582" y="895153"/>
                  <a:pt x="3437906" y="881748"/>
                  <a:pt x="3440319" y="881748"/>
                </a:cubicBezTo>
                <a:cubicBezTo>
                  <a:pt x="3423294" y="884899"/>
                  <a:pt x="3406602" y="879001"/>
                  <a:pt x="3411964" y="868344"/>
                </a:cubicBezTo>
                <a:cubicBezTo>
                  <a:pt x="3412567" y="869618"/>
                  <a:pt x="3402243" y="863988"/>
                  <a:pt x="3400836" y="861642"/>
                </a:cubicBezTo>
                <a:cubicBezTo>
                  <a:pt x="3400231" y="861642"/>
                  <a:pt x="3424970" y="854940"/>
                  <a:pt x="3432811" y="854940"/>
                </a:cubicBezTo>
                <a:cubicBezTo>
                  <a:pt x="3439985" y="848506"/>
                  <a:pt x="3436769" y="852326"/>
                  <a:pt x="3446620" y="848238"/>
                </a:cubicBezTo>
                <a:cubicBezTo>
                  <a:pt x="3444074" y="848238"/>
                  <a:pt x="3457678" y="855275"/>
                  <a:pt x="3467933" y="854940"/>
                </a:cubicBezTo>
                <a:cubicBezTo>
                  <a:pt x="3462707" y="854940"/>
                  <a:pt x="3467395" y="851120"/>
                  <a:pt x="3470074" y="849243"/>
                </a:cubicBezTo>
                <a:cubicBezTo>
                  <a:pt x="3465922" y="836845"/>
                  <a:pt x="3462973" y="825987"/>
                  <a:pt x="3475709" y="834834"/>
                </a:cubicBezTo>
                <a:cubicBezTo>
                  <a:pt x="3475838" y="819151"/>
                  <a:pt x="3487772" y="832823"/>
                  <a:pt x="3484487" y="835370"/>
                </a:cubicBezTo>
                <a:cubicBezTo>
                  <a:pt x="3489051" y="838654"/>
                  <a:pt x="3496891" y="842072"/>
                  <a:pt x="3508486" y="841536"/>
                </a:cubicBezTo>
                <a:cubicBezTo>
                  <a:pt x="3500683" y="841536"/>
                  <a:pt x="3539155" y="812507"/>
                  <a:pt x="3562575" y="797032"/>
                </a:cubicBezTo>
                <a:lnTo>
                  <a:pt x="3578635" y="787694"/>
                </a:lnTo>
                <a:lnTo>
                  <a:pt x="3579104" y="786712"/>
                </a:lnTo>
                <a:lnTo>
                  <a:pt x="3579049" y="787820"/>
                </a:lnTo>
                <a:lnTo>
                  <a:pt x="3579246" y="787919"/>
                </a:lnTo>
                <a:cubicBezTo>
                  <a:pt x="3579246" y="788857"/>
                  <a:pt x="3579246" y="788455"/>
                  <a:pt x="3579317" y="787584"/>
                </a:cubicBezTo>
                <a:cubicBezTo>
                  <a:pt x="3579513" y="787584"/>
                  <a:pt x="3579582" y="787717"/>
                  <a:pt x="3579582" y="787852"/>
                </a:cubicBezTo>
                <a:cubicBezTo>
                  <a:pt x="3580788" y="785171"/>
                  <a:pt x="3580052" y="785439"/>
                  <a:pt x="3579383" y="786243"/>
                </a:cubicBezTo>
                <a:cubicBezTo>
                  <a:pt x="3579513" y="783831"/>
                  <a:pt x="3579648" y="780412"/>
                  <a:pt x="3579582" y="781217"/>
                </a:cubicBezTo>
                <a:cubicBezTo>
                  <a:pt x="3590841" y="780815"/>
                  <a:pt x="3584740" y="779206"/>
                  <a:pt x="3586282" y="774514"/>
                </a:cubicBezTo>
                <a:cubicBezTo>
                  <a:pt x="3603372" y="769823"/>
                  <a:pt x="3599621" y="751124"/>
                  <a:pt x="3614962" y="741004"/>
                </a:cubicBezTo>
                <a:cubicBezTo>
                  <a:pt x="3630042" y="731085"/>
                  <a:pt x="3668315" y="728069"/>
                  <a:pt x="3679577" y="733162"/>
                </a:cubicBezTo>
                <a:cubicBezTo>
                  <a:pt x="3681187" y="731286"/>
                  <a:pt x="3690177" y="727666"/>
                  <a:pt x="3690296" y="727600"/>
                </a:cubicBezTo>
                <a:lnTo>
                  <a:pt x="3688335" y="726481"/>
                </a:lnTo>
                <a:lnTo>
                  <a:pt x="3688222" y="725120"/>
                </a:lnTo>
                <a:cubicBezTo>
                  <a:pt x="3688560" y="724986"/>
                  <a:pt x="3688828" y="724852"/>
                  <a:pt x="3689162" y="724717"/>
                </a:cubicBezTo>
                <a:cubicBezTo>
                  <a:pt x="3688828" y="724584"/>
                  <a:pt x="3688489" y="724517"/>
                  <a:pt x="3688165" y="724517"/>
                </a:cubicBezTo>
                <a:cubicBezTo>
                  <a:pt x="3688027" y="722975"/>
                  <a:pt x="3688027" y="721434"/>
                  <a:pt x="3688101" y="720897"/>
                </a:cubicBezTo>
                <a:cubicBezTo>
                  <a:pt x="3684804" y="720696"/>
                  <a:pt x="3687292" y="716943"/>
                  <a:pt x="3686817" y="714463"/>
                </a:cubicBezTo>
                <a:cubicBezTo>
                  <a:pt x="3685483" y="714463"/>
                  <a:pt x="3675821" y="714262"/>
                  <a:pt x="3682329" y="714262"/>
                </a:cubicBezTo>
                <a:cubicBezTo>
                  <a:pt x="3681922" y="708834"/>
                  <a:pt x="3680449" y="699317"/>
                  <a:pt x="3681459" y="694156"/>
                </a:cubicBezTo>
                <a:cubicBezTo>
                  <a:pt x="3663623" y="694156"/>
                  <a:pt x="3677634" y="658300"/>
                  <a:pt x="3680855" y="653943"/>
                </a:cubicBezTo>
                <a:cubicBezTo>
                  <a:pt x="3688165" y="643957"/>
                  <a:pt x="3713887" y="638930"/>
                  <a:pt x="3727303" y="634373"/>
                </a:cubicBezTo>
                <a:lnTo>
                  <a:pt x="3727226" y="634708"/>
                </a:lnTo>
                <a:lnTo>
                  <a:pt x="3725895" y="640539"/>
                </a:lnTo>
                <a:cubicBezTo>
                  <a:pt x="3730587" y="642818"/>
                  <a:pt x="3726029" y="651866"/>
                  <a:pt x="3720326" y="657294"/>
                </a:cubicBezTo>
                <a:cubicBezTo>
                  <a:pt x="3720326" y="657294"/>
                  <a:pt x="3726565" y="659506"/>
                  <a:pt x="3726967" y="662388"/>
                </a:cubicBezTo>
                <a:cubicBezTo>
                  <a:pt x="3726967" y="665940"/>
                  <a:pt x="3739165" y="666208"/>
                  <a:pt x="3726967" y="680751"/>
                </a:cubicBezTo>
                <a:cubicBezTo>
                  <a:pt x="3729179" y="681556"/>
                  <a:pt x="3730921" y="681355"/>
                  <a:pt x="3732396" y="680215"/>
                </a:cubicBezTo>
                <a:lnTo>
                  <a:pt x="3732463" y="680247"/>
                </a:lnTo>
                <a:lnTo>
                  <a:pt x="3733669" y="680819"/>
                </a:lnTo>
                <a:cubicBezTo>
                  <a:pt x="3733468" y="680886"/>
                  <a:pt x="3728307" y="683968"/>
                  <a:pt x="3727101" y="685979"/>
                </a:cubicBezTo>
                <a:cubicBezTo>
                  <a:pt x="3725485" y="683902"/>
                  <a:pt x="3730854" y="685711"/>
                  <a:pt x="3726967" y="681087"/>
                </a:cubicBezTo>
                <a:cubicBezTo>
                  <a:pt x="3724815" y="681087"/>
                  <a:pt x="3722537" y="681422"/>
                  <a:pt x="3720326" y="681355"/>
                </a:cubicBezTo>
                <a:cubicBezTo>
                  <a:pt x="3725219" y="686449"/>
                  <a:pt x="3729112" y="688660"/>
                  <a:pt x="3732195" y="695362"/>
                </a:cubicBezTo>
                <a:cubicBezTo>
                  <a:pt x="3733267" y="695362"/>
                  <a:pt x="3735411" y="695362"/>
                  <a:pt x="3736819" y="695362"/>
                </a:cubicBezTo>
                <a:cubicBezTo>
                  <a:pt x="3734272" y="688660"/>
                  <a:pt x="3729179" y="681355"/>
                  <a:pt x="3736886" y="681355"/>
                </a:cubicBezTo>
                <a:cubicBezTo>
                  <a:pt x="3737690" y="677602"/>
                  <a:pt x="3748816" y="673581"/>
                  <a:pt x="3766309" y="674049"/>
                </a:cubicBezTo>
                <a:cubicBezTo>
                  <a:pt x="3766711" y="672240"/>
                  <a:pt x="3768722" y="667347"/>
                  <a:pt x="3765169" y="667347"/>
                </a:cubicBezTo>
                <a:cubicBezTo>
                  <a:pt x="3768990" y="666342"/>
                  <a:pt x="3770732" y="664801"/>
                  <a:pt x="3774150" y="663058"/>
                </a:cubicBezTo>
                <a:cubicBezTo>
                  <a:pt x="3765303" y="658635"/>
                  <a:pt x="3751899" y="643622"/>
                  <a:pt x="3747878" y="640539"/>
                </a:cubicBezTo>
                <a:cubicBezTo>
                  <a:pt x="3745934" y="640539"/>
                  <a:pt x="3740371" y="613395"/>
                  <a:pt x="3740371" y="613530"/>
                </a:cubicBezTo>
                <a:cubicBezTo>
                  <a:pt x="3737624" y="608100"/>
                  <a:pt x="3731056" y="603476"/>
                  <a:pt x="3726967" y="601265"/>
                </a:cubicBezTo>
                <a:cubicBezTo>
                  <a:pt x="3727838" y="600996"/>
                  <a:pt x="3728709" y="600662"/>
                  <a:pt x="3729513" y="600259"/>
                </a:cubicBezTo>
                <a:cubicBezTo>
                  <a:pt x="3728643" y="600259"/>
                  <a:pt x="3727771" y="600259"/>
                  <a:pt x="3726967" y="600192"/>
                </a:cubicBezTo>
                <a:cubicBezTo>
                  <a:pt x="3719987" y="605286"/>
                  <a:pt x="3721396" y="606961"/>
                  <a:pt x="3707324" y="606961"/>
                </a:cubicBezTo>
                <a:cubicBezTo>
                  <a:pt x="3696202" y="617417"/>
                  <a:pt x="3670195" y="639131"/>
                  <a:pt x="3656652" y="627068"/>
                </a:cubicBezTo>
                <a:cubicBezTo>
                  <a:pt x="3656589" y="637188"/>
                  <a:pt x="3646727" y="628944"/>
                  <a:pt x="3639895" y="625727"/>
                </a:cubicBezTo>
                <a:cubicBezTo>
                  <a:pt x="3639895" y="631290"/>
                  <a:pt x="3613960" y="596975"/>
                  <a:pt x="3613089" y="594831"/>
                </a:cubicBezTo>
                <a:cubicBezTo>
                  <a:pt x="3611410" y="590675"/>
                  <a:pt x="3608397" y="565408"/>
                  <a:pt x="3606385" y="558371"/>
                </a:cubicBezTo>
                <a:cubicBezTo>
                  <a:pt x="3606385" y="563330"/>
                  <a:pt x="3601964" y="556896"/>
                  <a:pt x="3600292" y="554283"/>
                </a:cubicBezTo>
                <a:cubicBezTo>
                  <a:pt x="3602698" y="554953"/>
                  <a:pt x="3611142" y="547045"/>
                  <a:pt x="3605042" y="546642"/>
                </a:cubicBezTo>
                <a:cubicBezTo>
                  <a:pt x="3605646" y="543894"/>
                  <a:pt x="3606385" y="535114"/>
                  <a:pt x="3606385" y="542085"/>
                </a:cubicBezTo>
                <a:cubicBezTo>
                  <a:pt x="3606988" y="530959"/>
                  <a:pt x="3635472" y="506697"/>
                  <a:pt x="3641573" y="506429"/>
                </a:cubicBezTo>
                <a:cubicBezTo>
                  <a:pt x="3642175" y="507032"/>
                  <a:pt x="3647267" y="510585"/>
                  <a:pt x="3647599" y="512260"/>
                </a:cubicBezTo>
                <a:cubicBezTo>
                  <a:pt x="3654572" y="507770"/>
                  <a:pt x="3661412" y="503547"/>
                  <a:pt x="3669322" y="499593"/>
                </a:cubicBezTo>
                <a:cubicBezTo>
                  <a:pt x="3658394" y="494232"/>
                  <a:pt x="3676225" y="493896"/>
                  <a:pt x="3679645" y="493226"/>
                </a:cubicBezTo>
                <a:cubicBezTo>
                  <a:pt x="3679645" y="492020"/>
                  <a:pt x="3681124" y="486524"/>
                  <a:pt x="3678839" y="486524"/>
                </a:cubicBezTo>
                <a:cubicBezTo>
                  <a:pt x="3693048" y="490143"/>
                  <a:pt x="3704039" y="488937"/>
                  <a:pt x="3713622" y="480157"/>
                </a:cubicBezTo>
                <a:cubicBezTo>
                  <a:pt x="3714695" y="478079"/>
                  <a:pt x="3725419" y="467356"/>
                  <a:pt x="3735814" y="467356"/>
                </a:cubicBezTo>
                <a:lnTo>
                  <a:pt x="3733669" y="467356"/>
                </a:lnTo>
                <a:cubicBezTo>
                  <a:pt x="3735613" y="467356"/>
                  <a:pt x="3732396" y="460185"/>
                  <a:pt x="3729782" y="458174"/>
                </a:cubicBezTo>
                <a:cubicBezTo>
                  <a:pt x="3730988" y="456029"/>
                  <a:pt x="3732262" y="453683"/>
                  <a:pt x="3733201" y="452812"/>
                </a:cubicBezTo>
                <a:cubicBezTo>
                  <a:pt x="3734005" y="453617"/>
                  <a:pt x="3734540" y="454488"/>
                  <a:pt x="3734741" y="455560"/>
                </a:cubicBezTo>
                <a:cubicBezTo>
                  <a:pt x="3734675" y="454153"/>
                  <a:pt x="3734741" y="452947"/>
                  <a:pt x="3735747" y="452947"/>
                </a:cubicBezTo>
                <a:cubicBezTo>
                  <a:pt x="3739768" y="458241"/>
                  <a:pt x="3741510" y="456767"/>
                  <a:pt x="3747007" y="459782"/>
                </a:cubicBezTo>
                <a:cubicBezTo>
                  <a:pt x="3744460" y="451673"/>
                  <a:pt x="3747945" y="453415"/>
                  <a:pt x="3753842" y="453415"/>
                </a:cubicBezTo>
                <a:cubicBezTo>
                  <a:pt x="3754312" y="454019"/>
                  <a:pt x="3754714" y="447317"/>
                  <a:pt x="3756456" y="447317"/>
                </a:cubicBezTo>
                <a:cubicBezTo>
                  <a:pt x="3756256" y="447317"/>
                  <a:pt x="3756055" y="447317"/>
                  <a:pt x="3755853" y="447317"/>
                </a:cubicBezTo>
                <a:cubicBezTo>
                  <a:pt x="3755183" y="447317"/>
                  <a:pt x="3747007" y="446981"/>
                  <a:pt x="3747007" y="442826"/>
                </a:cubicBezTo>
                <a:cubicBezTo>
                  <a:pt x="3746605" y="443228"/>
                  <a:pt x="3757328" y="432773"/>
                  <a:pt x="3756725" y="432773"/>
                </a:cubicBezTo>
                <a:cubicBezTo>
                  <a:pt x="3758467" y="434046"/>
                  <a:pt x="3749821" y="426138"/>
                  <a:pt x="3757328" y="426138"/>
                </a:cubicBezTo>
                <a:cubicBezTo>
                  <a:pt x="3757730" y="424730"/>
                  <a:pt x="3759673" y="428953"/>
                  <a:pt x="3760411" y="431365"/>
                </a:cubicBezTo>
                <a:cubicBezTo>
                  <a:pt x="3760344" y="417157"/>
                  <a:pt x="3764767" y="422787"/>
                  <a:pt x="3773815" y="424530"/>
                </a:cubicBezTo>
                <a:cubicBezTo>
                  <a:pt x="3773815" y="421111"/>
                  <a:pt x="3770330" y="420508"/>
                  <a:pt x="3768520" y="420508"/>
                </a:cubicBezTo>
                <a:cubicBezTo>
                  <a:pt x="3774485" y="413806"/>
                  <a:pt x="3777568" y="413873"/>
                  <a:pt x="3783198" y="413202"/>
                </a:cubicBezTo>
                <a:cubicBezTo>
                  <a:pt x="3784471" y="413202"/>
                  <a:pt x="3794659" y="396514"/>
                  <a:pt x="3793922" y="398324"/>
                </a:cubicBezTo>
                <a:cubicBezTo>
                  <a:pt x="3793922" y="400201"/>
                  <a:pt x="3800624" y="399463"/>
                  <a:pt x="3800624" y="397319"/>
                </a:cubicBezTo>
                <a:cubicBezTo>
                  <a:pt x="3799484" y="402747"/>
                  <a:pt x="3800222" y="399866"/>
                  <a:pt x="3800624" y="401407"/>
                </a:cubicBezTo>
                <a:cubicBezTo>
                  <a:pt x="3800624" y="400602"/>
                  <a:pt x="3808063" y="396179"/>
                  <a:pt x="3812018" y="393499"/>
                </a:cubicBezTo>
                <a:cubicBezTo>
                  <a:pt x="3809135" y="391287"/>
                  <a:pt x="3804511" y="382708"/>
                  <a:pt x="3807326" y="385791"/>
                </a:cubicBezTo>
                <a:cubicBezTo>
                  <a:pt x="3815033" y="384585"/>
                  <a:pt x="3818854" y="379089"/>
                  <a:pt x="3829980" y="379089"/>
                </a:cubicBezTo>
                <a:cubicBezTo>
                  <a:pt x="3823009" y="379156"/>
                  <a:pt x="3807996" y="379089"/>
                  <a:pt x="3808532" y="379089"/>
                </a:cubicBezTo>
                <a:cubicBezTo>
                  <a:pt x="3795999" y="379089"/>
                  <a:pt x="3779512" y="387333"/>
                  <a:pt x="3773815" y="391220"/>
                </a:cubicBezTo>
                <a:cubicBezTo>
                  <a:pt x="3773815" y="394772"/>
                  <a:pt x="3768185" y="392493"/>
                  <a:pt x="3767180" y="392359"/>
                </a:cubicBezTo>
                <a:cubicBezTo>
                  <a:pt x="3768185" y="385724"/>
                  <a:pt x="3773078" y="387668"/>
                  <a:pt x="3773815" y="387198"/>
                </a:cubicBezTo>
                <a:cubicBezTo>
                  <a:pt x="3773815" y="376073"/>
                  <a:pt x="3792581" y="372185"/>
                  <a:pt x="3804913" y="372253"/>
                </a:cubicBezTo>
                <a:cubicBezTo>
                  <a:pt x="3802970" y="371917"/>
                  <a:pt x="3801562" y="370845"/>
                  <a:pt x="3800624" y="367829"/>
                </a:cubicBezTo>
                <a:cubicBezTo>
                  <a:pt x="3800624" y="360524"/>
                  <a:pt x="3837888" y="356704"/>
                  <a:pt x="3845930" y="352883"/>
                </a:cubicBezTo>
                <a:cubicBezTo>
                  <a:pt x="3843316" y="355096"/>
                  <a:pt x="3840367" y="357575"/>
                  <a:pt x="3839631" y="359049"/>
                </a:cubicBezTo>
                <a:cubicBezTo>
                  <a:pt x="3840300" y="359049"/>
                  <a:pt x="3840635" y="359452"/>
                  <a:pt x="3840837" y="359988"/>
                </a:cubicBezTo>
                <a:lnTo>
                  <a:pt x="3840837" y="360515"/>
                </a:lnTo>
                <a:lnTo>
                  <a:pt x="3840916" y="360564"/>
                </a:lnTo>
                <a:lnTo>
                  <a:pt x="3841038" y="360524"/>
                </a:lnTo>
                <a:lnTo>
                  <a:pt x="3841056" y="360652"/>
                </a:lnTo>
                <a:lnTo>
                  <a:pt x="3841172" y="360724"/>
                </a:lnTo>
                <a:lnTo>
                  <a:pt x="3841072" y="360764"/>
                </a:lnTo>
                <a:lnTo>
                  <a:pt x="3841105" y="360993"/>
                </a:lnTo>
                <a:cubicBezTo>
                  <a:pt x="3841306" y="360993"/>
                  <a:pt x="3841373" y="360725"/>
                  <a:pt x="3841373" y="360323"/>
                </a:cubicBezTo>
                <a:lnTo>
                  <a:pt x="3848888" y="353002"/>
                </a:lnTo>
                <a:lnTo>
                  <a:pt x="3849147" y="352750"/>
                </a:lnTo>
                <a:cubicBezTo>
                  <a:pt x="3850086" y="353755"/>
                  <a:pt x="3852699" y="355900"/>
                  <a:pt x="3853973" y="357441"/>
                </a:cubicBezTo>
                <a:cubicBezTo>
                  <a:pt x="3853169" y="351275"/>
                  <a:pt x="3854911" y="345645"/>
                  <a:pt x="3861747" y="345645"/>
                </a:cubicBezTo>
                <a:cubicBezTo>
                  <a:pt x="3860608" y="344975"/>
                  <a:pt x="3865567" y="345645"/>
                  <a:pt x="3868115" y="345645"/>
                </a:cubicBezTo>
                <a:cubicBezTo>
                  <a:pt x="3876760" y="344372"/>
                  <a:pt x="3879508" y="342026"/>
                  <a:pt x="3890030" y="338943"/>
                </a:cubicBezTo>
                <a:cubicBezTo>
                  <a:pt x="3887819" y="338943"/>
                  <a:pt x="3887484" y="333514"/>
                  <a:pt x="3887752" y="332107"/>
                </a:cubicBezTo>
                <a:cubicBezTo>
                  <a:pt x="3887752" y="336598"/>
                  <a:pt x="3907925" y="324869"/>
                  <a:pt x="3906718" y="325539"/>
                </a:cubicBezTo>
                <a:cubicBezTo>
                  <a:pt x="3906718" y="325539"/>
                  <a:pt x="3907992" y="328555"/>
                  <a:pt x="3908528" y="330632"/>
                </a:cubicBezTo>
                <a:cubicBezTo>
                  <a:pt x="3912214" y="327282"/>
                  <a:pt x="3921196" y="321116"/>
                  <a:pt x="3921196" y="327080"/>
                </a:cubicBezTo>
                <a:cubicBezTo>
                  <a:pt x="3921196" y="327013"/>
                  <a:pt x="3921196" y="327013"/>
                  <a:pt x="3921196" y="326947"/>
                </a:cubicBezTo>
                <a:cubicBezTo>
                  <a:pt x="3921196" y="327215"/>
                  <a:pt x="3921329" y="327483"/>
                  <a:pt x="3921396" y="327818"/>
                </a:cubicBezTo>
                <a:cubicBezTo>
                  <a:pt x="3921262" y="327885"/>
                  <a:pt x="3921196" y="327951"/>
                  <a:pt x="3921196" y="328153"/>
                </a:cubicBezTo>
                <a:cubicBezTo>
                  <a:pt x="3921262" y="328153"/>
                  <a:pt x="3921329" y="328086"/>
                  <a:pt x="3921396" y="328086"/>
                </a:cubicBezTo>
                <a:lnTo>
                  <a:pt x="3921592" y="328419"/>
                </a:lnTo>
                <a:lnTo>
                  <a:pt x="3921597" y="328421"/>
                </a:lnTo>
                <a:lnTo>
                  <a:pt x="3921594" y="328422"/>
                </a:lnTo>
                <a:lnTo>
                  <a:pt x="3923876" y="332308"/>
                </a:lnTo>
                <a:cubicBezTo>
                  <a:pt x="3925016" y="332308"/>
                  <a:pt x="3922737" y="328823"/>
                  <a:pt x="3921665" y="328019"/>
                </a:cubicBezTo>
                <a:cubicBezTo>
                  <a:pt x="3928300" y="326544"/>
                  <a:pt x="3926356" y="326276"/>
                  <a:pt x="3931383" y="332442"/>
                </a:cubicBezTo>
                <a:cubicBezTo>
                  <a:pt x="3931517" y="315351"/>
                  <a:pt x="3947937" y="335458"/>
                  <a:pt x="3947937" y="333514"/>
                </a:cubicBezTo>
                <a:cubicBezTo>
                  <a:pt x="3948942" y="332442"/>
                  <a:pt x="3947535" y="326142"/>
                  <a:pt x="3946329" y="326142"/>
                </a:cubicBezTo>
                <a:cubicBezTo>
                  <a:pt x="3951623" y="326879"/>
                  <a:pt x="3959398" y="326745"/>
                  <a:pt x="3968781" y="326745"/>
                </a:cubicBezTo>
                <a:cubicBezTo>
                  <a:pt x="3969049" y="326745"/>
                  <a:pt x="3969384" y="326745"/>
                  <a:pt x="3969786" y="326745"/>
                </a:cubicBezTo>
                <a:cubicBezTo>
                  <a:pt x="3966636" y="326745"/>
                  <a:pt x="3963821" y="326477"/>
                  <a:pt x="3961341" y="324601"/>
                </a:cubicBezTo>
                <a:cubicBezTo>
                  <a:pt x="3962012" y="323863"/>
                  <a:pt x="3961810" y="319507"/>
                  <a:pt x="3961341" y="318904"/>
                </a:cubicBezTo>
                <a:cubicBezTo>
                  <a:pt x="3961341" y="313341"/>
                  <a:pt x="3991769" y="314145"/>
                  <a:pt x="3997868" y="318904"/>
                </a:cubicBezTo>
                <a:cubicBezTo>
                  <a:pt x="3997868" y="325271"/>
                  <a:pt x="3998136" y="312202"/>
                  <a:pt x="3998136" y="312202"/>
                </a:cubicBezTo>
                <a:cubicBezTo>
                  <a:pt x="3995321" y="314815"/>
                  <a:pt x="3994249" y="314682"/>
                  <a:pt x="3994852" y="311799"/>
                </a:cubicBezTo>
                <a:cubicBezTo>
                  <a:pt x="3994852" y="313408"/>
                  <a:pt x="4008122" y="305968"/>
                  <a:pt x="4008524" y="305500"/>
                </a:cubicBezTo>
                <a:cubicBezTo>
                  <a:pt x="4009328" y="305500"/>
                  <a:pt x="4006179" y="307645"/>
                  <a:pt x="4010267" y="305500"/>
                </a:cubicBezTo>
                <a:cubicBezTo>
                  <a:pt x="4008592" y="307510"/>
                  <a:pt x="4007921" y="309722"/>
                  <a:pt x="4008256" y="312202"/>
                </a:cubicBezTo>
                <a:cubicBezTo>
                  <a:pt x="4022130" y="305232"/>
                  <a:pt x="4015897" y="307711"/>
                  <a:pt x="4028362" y="312202"/>
                </a:cubicBezTo>
                <a:cubicBezTo>
                  <a:pt x="4039622" y="304762"/>
                  <a:pt x="4041633" y="306237"/>
                  <a:pt x="4055171" y="310794"/>
                </a:cubicBezTo>
                <a:cubicBezTo>
                  <a:pt x="4055171" y="311465"/>
                  <a:pt x="4041365" y="315955"/>
                  <a:pt x="4041767" y="315955"/>
                </a:cubicBezTo>
                <a:cubicBezTo>
                  <a:pt x="4040426" y="317094"/>
                  <a:pt x="4045989" y="316893"/>
                  <a:pt x="4047866" y="316893"/>
                </a:cubicBezTo>
                <a:cubicBezTo>
                  <a:pt x="4047531" y="317228"/>
                  <a:pt x="4047128" y="317899"/>
                  <a:pt x="4046525" y="318904"/>
                </a:cubicBezTo>
                <a:lnTo>
                  <a:pt x="4047811" y="317228"/>
                </a:lnTo>
                <a:lnTo>
                  <a:pt x="4047800" y="317228"/>
                </a:lnTo>
                <a:lnTo>
                  <a:pt x="4047821" y="317215"/>
                </a:lnTo>
                <a:lnTo>
                  <a:pt x="4048067" y="316893"/>
                </a:lnTo>
                <a:lnTo>
                  <a:pt x="4048279" y="316928"/>
                </a:lnTo>
                <a:lnTo>
                  <a:pt x="4048335" y="316893"/>
                </a:lnTo>
                <a:lnTo>
                  <a:pt x="4048297" y="316931"/>
                </a:lnTo>
                <a:lnTo>
                  <a:pt x="4048469" y="316960"/>
                </a:lnTo>
                <a:cubicBezTo>
                  <a:pt x="4048536" y="316759"/>
                  <a:pt x="4048469" y="316692"/>
                  <a:pt x="4048402" y="316625"/>
                </a:cubicBezTo>
                <a:cubicBezTo>
                  <a:pt x="4052960" y="311799"/>
                  <a:pt x="4061873" y="307041"/>
                  <a:pt x="4061873" y="319105"/>
                </a:cubicBezTo>
                <a:cubicBezTo>
                  <a:pt x="4060667" y="321785"/>
                  <a:pt x="4070921" y="318368"/>
                  <a:pt x="4068575" y="318971"/>
                </a:cubicBezTo>
                <a:cubicBezTo>
                  <a:pt x="4072798" y="291827"/>
                  <a:pt x="4096591" y="312269"/>
                  <a:pt x="4100880" y="312269"/>
                </a:cubicBezTo>
                <a:cubicBezTo>
                  <a:pt x="4105974" y="313274"/>
                  <a:pt x="4112140" y="312402"/>
                  <a:pt x="4117300" y="312269"/>
                </a:cubicBezTo>
                <a:cubicBezTo>
                  <a:pt x="4116697" y="312269"/>
                  <a:pt x="4155703" y="325472"/>
                  <a:pt x="4155703" y="325137"/>
                </a:cubicBezTo>
                <a:cubicBezTo>
                  <a:pt x="4146856" y="328220"/>
                  <a:pt x="4139618" y="332710"/>
                  <a:pt x="4124940" y="332375"/>
                </a:cubicBezTo>
                <a:cubicBezTo>
                  <a:pt x="4125142" y="334587"/>
                  <a:pt x="4125276" y="336866"/>
                  <a:pt x="4125343" y="339077"/>
                </a:cubicBezTo>
                <a:cubicBezTo>
                  <a:pt x="4141160" y="339144"/>
                  <a:pt x="4159993" y="338675"/>
                  <a:pt x="4166963" y="339077"/>
                </a:cubicBezTo>
                <a:cubicBezTo>
                  <a:pt x="4160596" y="338675"/>
                  <a:pt x="4201077" y="345779"/>
                  <a:pt x="4192297" y="345779"/>
                </a:cubicBezTo>
                <a:cubicBezTo>
                  <a:pt x="4198798" y="347388"/>
                  <a:pt x="4363470" y="374398"/>
                  <a:pt x="4363470" y="392426"/>
                </a:cubicBezTo>
                <a:cubicBezTo>
                  <a:pt x="4363470" y="394437"/>
                  <a:pt x="4358109" y="396984"/>
                  <a:pt x="4356768" y="399396"/>
                </a:cubicBezTo>
                <a:cubicBezTo>
                  <a:pt x="4365950" y="401340"/>
                  <a:pt x="4361996" y="400737"/>
                  <a:pt x="4368832" y="405696"/>
                </a:cubicBezTo>
                <a:cubicBezTo>
                  <a:pt x="4367156" y="406836"/>
                  <a:pt x="4364476" y="410857"/>
                  <a:pt x="4363403" y="412398"/>
                </a:cubicBezTo>
                <a:cubicBezTo>
                  <a:pt x="4361527" y="447517"/>
                  <a:pt x="4207780" y="429824"/>
                  <a:pt x="4206908" y="412934"/>
                </a:cubicBezTo>
                <a:cubicBezTo>
                  <a:pt x="4206439" y="413806"/>
                  <a:pt x="4204026" y="417291"/>
                  <a:pt x="4200943" y="419570"/>
                </a:cubicBezTo>
                <a:cubicBezTo>
                  <a:pt x="4214817" y="419570"/>
                  <a:pt x="4229360" y="434582"/>
                  <a:pt x="4235727" y="440079"/>
                </a:cubicBezTo>
                <a:cubicBezTo>
                  <a:pt x="4234186" y="439542"/>
                  <a:pt x="4228690" y="440279"/>
                  <a:pt x="4229427" y="439743"/>
                </a:cubicBezTo>
                <a:cubicBezTo>
                  <a:pt x="4226009" y="446378"/>
                  <a:pt x="4231103" y="447517"/>
                  <a:pt x="4222725" y="453282"/>
                </a:cubicBezTo>
                <a:cubicBezTo>
                  <a:pt x="4236264" y="457839"/>
                  <a:pt x="4234990" y="460788"/>
                  <a:pt x="4235058" y="473723"/>
                </a:cubicBezTo>
                <a:cubicBezTo>
                  <a:pt x="4259989" y="472517"/>
                  <a:pt x="4261597" y="481028"/>
                  <a:pt x="4282308" y="487730"/>
                </a:cubicBezTo>
                <a:cubicBezTo>
                  <a:pt x="4283179" y="487730"/>
                  <a:pt x="4284050" y="487730"/>
                  <a:pt x="4284922" y="487730"/>
                </a:cubicBezTo>
                <a:cubicBezTo>
                  <a:pt x="4284183" y="487730"/>
                  <a:pt x="4285859" y="480358"/>
                  <a:pt x="4294170" y="480425"/>
                </a:cubicBezTo>
                <a:cubicBezTo>
                  <a:pt x="4294908" y="480828"/>
                  <a:pt x="4295712" y="480693"/>
                  <a:pt x="4296449" y="481096"/>
                </a:cubicBezTo>
                <a:cubicBezTo>
                  <a:pt x="4294773" y="480023"/>
                  <a:pt x="4284117" y="473120"/>
                  <a:pt x="4291556" y="473120"/>
                </a:cubicBezTo>
                <a:cubicBezTo>
                  <a:pt x="4273461" y="473321"/>
                  <a:pt x="4271583" y="471445"/>
                  <a:pt x="4264413" y="460855"/>
                </a:cubicBezTo>
                <a:lnTo>
                  <a:pt x="4269603" y="453264"/>
                </a:lnTo>
                <a:lnTo>
                  <a:pt x="4269774" y="453013"/>
                </a:lnTo>
                <a:cubicBezTo>
                  <a:pt x="4269976" y="453282"/>
                  <a:pt x="4270444" y="453080"/>
                  <a:pt x="4270579" y="453013"/>
                </a:cubicBezTo>
                <a:cubicBezTo>
                  <a:pt x="4270444" y="453080"/>
                  <a:pt x="4270244" y="453215"/>
                  <a:pt x="4269707" y="453550"/>
                </a:cubicBezTo>
                <a:cubicBezTo>
                  <a:pt x="4292963" y="457504"/>
                  <a:pt x="4324531" y="474259"/>
                  <a:pt x="4340348" y="460855"/>
                </a:cubicBezTo>
                <a:cubicBezTo>
                  <a:pt x="4339209" y="460855"/>
                  <a:pt x="4338337" y="460855"/>
                  <a:pt x="4337734" y="460855"/>
                </a:cubicBezTo>
                <a:cubicBezTo>
                  <a:pt x="4337734" y="460855"/>
                  <a:pt x="4337600" y="460855"/>
                  <a:pt x="4337332" y="460855"/>
                </a:cubicBezTo>
                <a:cubicBezTo>
                  <a:pt x="4307038" y="420642"/>
                  <a:pt x="4417155" y="418028"/>
                  <a:pt x="4417155" y="428685"/>
                </a:cubicBezTo>
                <a:cubicBezTo>
                  <a:pt x="4422852" y="423524"/>
                  <a:pt x="4426605" y="416151"/>
                  <a:pt x="4427611" y="412734"/>
                </a:cubicBezTo>
                <a:cubicBezTo>
                  <a:pt x="4431766" y="412734"/>
                  <a:pt x="4416485" y="402144"/>
                  <a:pt x="4411860" y="403015"/>
                </a:cubicBezTo>
                <a:cubicBezTo>
                  <a:pt x="4417624" y="395978"/>
                  <a:pt x="4417758" y="388539"/>
                  <a:pt x="4424058" y="380094"/>
                </a:cubicBezTo>
                <a:cubicBezTo>
                  <a:pt x="4424058" y="375671"/>
                  <a:pt x="4410385" y="372923"/>
                  <a:pt x="4403683" y="372521"/>
                </a:cubicBezTo>
                <a:lnTo>
                  <a:pt x="4403683" y="365819"/>
                </a:lnTo>
                <a:cubicBezTo>
                  <a:pt x="4423790" y="368031"/>
                  <a:pt x="4462395" y="379223"/>
                  <a:pt x="4468493" y="379223"/>
                </a:cubicBezTo>
                <a:cubicBezTo>
                  <a:pt x="4469767" y="380027"/>
                  <a:pt x="4477407" y="378821"/>
                  <a:pt x="4477407" y="381167"/>
                </a:cubicBezTo>
                <a:cubicBezTo>
                  <a:pt x="4473386" y="387734"/>
                  <a:pt x="4456028" y="399330"/>
                  <a:pt x="4441149" y="399330"/>
                </a:cubicBezTo>
                <a:cubicBezTo>
                  <a:pt x="4464606" y="399330"/>
                  <a:pt x="4470504" y="420709"/>
                  <a:pt x="4497513" y="406635"/>
                </a:cubicBezTo>
                <a:cubicBezTo>
                  <a:pt x="4497513" y="393834"/>
                  <a:pt x="4498117" y="392627"/>
                  <a:pt x="4516481" y="392627"/>
                </a:cubicBezTo>
                <a:cubicBezTo>
                  <a:pt x="4516347" y="391220"/>
                  <a:pt x="4514738" y="388405"/>
                  <a:pt x="4513264" y="386863"/>
                </a:cubicBezTo>
                <a:cubicBezTo>
                  <a:pt x="4529885" y="383848"/>
                  <a:pt x="4609976" y="363138"/>
                  <a:pt x="4636450" y="359519"/>
                </a:cubicBezTo>
                <a:cubicBezTo>
                  <a:pt x="4636315" y="359251"/>
                  <a:pt x="4636383" y="359049"/>
                  <a:pt x="4636651" y="359117"/>
                </a:cubicBezTo>
                <a:cubicBezTo>
                  <a:pt x="4637053" y="359117"/>
                  <a:pt x="4637253" y="359184"/>
                  <a:pt x="4637321" y="359385"/>
                </a:cubicBezTo>
                <a:cubicBezTo>
                  <a:pt x="4642146" y="358781"/>
                  <a:pt x="4645028" y="358781"/>
                  <a:pt x="4645028" y="359720"/>
                </a:cubicBezTo>
                <a:cubicBezTo>
                  <a:pt x="4644157" y="360055"/>
                  <a:pt x="4643620" y="365819"/>
                  <a:pt x="4641610" y="365819"/>
                </a:cubicBezTo>
                <a:cubicBezTo>
                  <a:pt x="4641476" y="365751"/>
                  <a:pt x="4638192" y="362199"/>
                  <a:pt x="4636918" y="360323"/>
                </a:cubicBezTo>
                <a:cubicBezTo>
                  <a:pt x="4635444" y="362133"/>
                  <a:pt x="4630485" y="365483"/>
                  <a:pt x="4628474" y="365819"/>
                </a:cubicBezTo>
                <a:cubicBezTo>
                  <a:pt x="4633165" y="365819"/>
                  <a:pt x="4630853" y="367377"/>
                  <a:pt x="4628080" y="368986"/>
                </a:cubicBezTo>
                <a:lnTo>
                  <a:pt x="4625392" y="371937"/>
                </a:lnTo>
                <a:lnTo>
                  <a:pt x="4625346" y="372610"/>
                </a:lnTo>
                <a:lnTo>
                  <a:pt x="4629747" y="373526"/>
                </a:lnTo>
                <a:cubicBezTo>
                  <a:pt x="4630820" y="369706"/>
                  <a:pt x="4633702" y="375738"/>
                  <a:pt x="4638326" y="375001"/>
                </a:cubicBezTo>
                <a:cubicBezTo>
                  <a:pt x="4635712" y="372856"/>
                  <a:pt x="4635645" y="371985"/>
                  <a:pt x="4638192" y="372454"/>
                </a:cubicBezTo>
                <a:cubicBezTo>
                  <a:pt x="4640001" y="374062"/>
                  <a:pt x="4640404" y="376341"/>
                  <a:pt x="4639331" y="379156"/>
                </a:cubicBezTo>
                <a:cubicBezTo>
                  <a:pt x="4640671" y="377815"/>
                  <a:pt x="4643822" y="378486"/>
                  <a:pt x="4645095" y="379156"/>
                </a:cubicBezTo>
                <a:cubicBezTo>
                  <a:pt x="4651060" y="363741"/>
                  <a:pt x="4677668" y="360658"/>
                  <a:pt x="4691072" y="372454"/>
                </a:cubicBezTo>
                <a:cubicBezTo>
                  <a:pt x="4708766" y="372454"/>
                  <a:pt x="4726258" y="347857"/>
                  <a:pt x="4745627" y="367829"/>
                </a:cubicBezTo>
                <a:cubicBezTo>
                  <a:pt x="4745627" y="369304"/>
                  <a:pt x="4736915" y="369438"/>
                  <a:pt x="4734636" y="369974"/>
                </a:cubicBezTo>
                <a:cubicBezTo>
                  <a:pt x="4737049" y="370913"/>
                  <a:pt x="4736244" y="371248"/>
                  <a:pt x="4732223" y="370979"/>
                </a:cubicBezTo>
                <a:cubicBezTo>
                  <a:pt x="4735172" y="371381"/>
                  <a:pt x="4741942" y="372588"/>
                  <a:pt x="4747169" y="372454"/>
                </a:cubicBezTo>
                <a:cubicBezTo>
                  <a:pt x="4744957" y="372454"/>
                  <a:pt x="4768884" y="360792"/>
                  <a:pt x="4772436" y="358714"/>
                </a:cubicBezTo>
                <a:cubicBezTo>
                  <a:pt x="4770694" y="358714"/>
                  <a:pt x="4769621" y="358714"/>
                  <a:pt x="4769152" y="358714"/>
                </a:cubicBezTo>
                <a:cubicBezTo>
                  <a:pt x="4767544" y="359117"/>
                  <a:pt x="4765935" y="359251"/>
                  <a:pt x="4764327" y="359049"/>
                </a:cubicBezTo>
                <a:cubicBezTo>
                  <a:pt x="4768281" y="359049"/>
                  <a:pt x="4754005" y="346584"/>
                  <a:pt x="4752531" y="345645"/>
                </a:cubicBezTo>
                <a:cubicBezTo>
                  <a:pt x="4743818" y="345645"/>
                  <a:pt x="4718819" y="325539"/>
                  <a:pt x="4718551" y="325539"/>
                </a:cubicBezTo>
                <a:lnTo>
                  <a:pt x="4731303" y="319972"/>
                </a:lnTo>
                <a:lnTo>
                  <a:pt x="4731754" y="319775"/>
                </a:lnTo>
                <a:cubicBezTo>
                  <a:pt x="4741740" y="327885"/>
                  <a:pt x="4752999" y="331906"/>
                  <a:pt x="4765667" y="340351"/>
                </a:cubicBezTo>
                <a:cubicBezTo>
                  <a:pt x="4765667" y="317362"/>
                  <a:pt x="4921023" y="374934"/>
                  <a:pt x="4926251" y="376944"/>
                </a:cubicBezTo>
                <a:cubicBezTo>
                  <a:pt x="4929266" y="373057"/>
                  <a:pt x="4934226" y="365819"/>
                  <a:pt x="4935835" y="365819"/>
                </a:cubicBezTo>
                <a:cubicBezTo>
                  <a:pt x="4925111" y="361530"/>
                  <a:pt x="4923770" y="357173"/>
                  <a:pt x="4913114" y="350538"/>
                </a:cubicBezTo>
                <a:cubicBezTo>
                  <a:pt x="4913114" y="353822"/>
                  <a:pt x="4912444" y="349398"/>
                  <a:pt x="4906412" y="345713"/>
                </a:cubicBezTo>
                <a:cubicBezTo>
                  <a:pt x="4905808" y="346382"/>
                  <a:pt x="4905943" y="351342"/>
                  <a:pt x="4906211" y="352347"/>
                </a:cubicBezTo>
                <a:cubicBezTo>
                  <a:pt x="4889455" y="348527"/>
                  <a:pt x="4889322" y="340283"/>
                  <a:pt x="4901720" y="332308"/>
                </a:cubicBezTo>
                <a:cubicBezTo>
                  <a:pt x="4901251" y="332308"/>
                  <a:pt x="4899375" y="332040"/>
                  <a:pt x="4898973" y="332308"/>
                </a:cubicBezTo>
                <a:cubicBezTo>
                  <a:pt x="4897967" y="332308"/>
                  <a:pt x="4901319" y="320043"/>
                  <a:pt x="4901720" y="318904"/>
                </a:cubicBezTo>
                <a:cubicBezTo>
                  <a:pt x="4893879" y="318904"/>
                  <a:pt x="4886104" y="318636"/>
                  <a:pt x="4885167" y="318904"/>
                </a:cubicBezTo>
                <a:cubicBezTo>
                  <a:pt x="4900581" y="318904"/>
                  <a:pt x="4924306" y="272525"/>
                  <a:pt x="4940191" y="264885"/>
                </a:cubicBezTo>
                <a:cubicBezTo>
                  <a:pt x="4944212" y="262941"/>
                  <a:pt x="5010698" y="258719"/>
                  <a:pt x="5020349" y="270045"/>
                </a:cubicBezTo>
                <a:cubicBezTo>
                  <a:pt x="5026983" y="277887"/>
                  <a:pt x="5005939" y="296585"/>
                  <a:pt x="4999840" y="298865"/>
                </a:cubicBezTo>
                <a:cubicBezTo>
                  <a:pt x="5027788" y="298865"/>
                  <a:pt x="5012976" y="340551"/>
                  <a:pt x="5012373" y="359184"/>
                </a:cubicBezTo>
                <a:cubicBezTo>
                  <a:pt x="5013110" y="359184"/>
                  <a:pt x="5028525" y="371649"/>
                  <a:pt x="5032949" y="376944"/>
                </a:cubicBezTo>
                <a:cubicBezTo>
                  <a:pt x="5033217" y="376676"/>
                  <a:pt x="5033418" y="376408"/>
                  <a:pt x="5033753" y="376073"/>
                </a:cubicBezTo>
                <a:cubicBezTo>
                  <a:pt x="5033485" y="376475"/>
                  <a:pt x="5033284" y="376676"/>
                  <a:pt x="5033016" y="377011"/>
                </a:cubicBezTo>
                <a:cubicBezTo>
                  <a:pt x="5034155" y="378351"/>
                  <a:pt x="5034557" y="379290"/>
                  <a:pt x="5033685" y="379290"/>
                </a:cubicBezTo>
                <a:cubicBezTo>
                  <a:pt x="5031876" y="379625"/>
                  <a:pt x="5031407" y="379156"/>
                  <a:pt x="5032078" y="378083"/>
                </a:cubicBezTo>
                <a:cubicBezTo>
                  <a:pt x="5029329" y="380965"/>
                  <a:pt x="5029329" y="377480"/>
                  <a:pt x="5025308" y="379290"/>
                </a:cubicBezTo>
                <a:cubicBezTo>
                  <a:pt x="5024973" y="379290"/>
                  <a:pt x="5027185" y="389679"/>
                  <a:pt x="5027051" y="392426"/>
                </a:cubicBezTo>
                <a:cubicBezTo>
                  <a:pt x="5027051" y="385657"/>
                  <a:pt x="4996824" y="412801"/>
                  <a:pt x="5001783" y="412801"/>
                </a:cubicBezTo>
                <a:cubicBezTo>
                  <a:pt x="4996556" y="413873"/>
                  <a:pt x="4992065" y="417224"/>
                  <a:pt x="4980873" y="419503"/>
                </a:cubicBezTo>
                <a:cubicBezTo>
                  <a:pt x="4981677" y="421648"/>
                  <a:pt x="4981811" y="423859"/>
                  <a:pt x="4981275" y="426205"/>
                </a:cubicBezTo>
                <a:cubicBezTo>
                  <a:pt x="5017199" y="426607"/>
                  <a:pt x="5026247" y="401943"/>
                  <a:pt x="5054999" y="392694"/>
                </a:cubicBezTo>
                <a:cubicBezTo>
                  <a:pt x="5056339" y="392694"/>
                  <a:pt x="5045079" y="368700"/>
                  <a:pt x="5047157" y="366891"/>
                </a:cubicBezTo>
                <a:cubicBezTo>
                  <a:pt x="5053122" y="361798"/>
                  <a:pt x="5061031" y="360055"/>
                  <a:pt x="5069878" y="359452"/>
                </a:cubicBezTo>
                <a:cubicBezTo>
                  <a:pt x="5053525" y="359117"/>
                  <a:pt x="5033753" y="358045"/>
                  <a:pt x="5033753" y="355699"/>
                </a:cubicBezTo>
                <a:cubicBezTo>
                  <a:pt x="5033619" y="351677"/>
                  <a:pt x="5040455" y="352548"/>
                  <a:pt x="5040455" y="350538"/>
                </a:cubicBezTo>
                <a:cubicBezTo>
                  <a:pt x="5039382" y="349934"/>
                  <a:pt x="5027051" y="339882"/>
                  <a:pt x="5027051" y="342496"/>
                </a:cubicBezTo>
                <a:cubicBezTo>
                  <a:pt x="5029061" y="340619"/>
                  <a:pt x="5047157" y="322791"/>
                  <a:pt x="5047157" y="323059"/>
                </a:cubicBezTo>
                <a:cubicBezTo>
                  <a:pt x="5039517" y="314212"/>
                  <a:pt x="5035362" y="308113"/>
                  <a:pt x="5019879" y="305634"/>
                </a:cubicBezTo>
                <a:cubicBezTo>
                  <a:pt x="5021085" y="305634"/>
                  <a:pt x="5027051" y="285930"/>
                  <a:pt x="5027051" y="293570"/>
                </a:cubicBezTo>
                <a:cubicBezTo>
                  <a:pt x="5041594" y="287806"/>
                  <a:pt x="5084287" y="272726"/>
                  <a:pt x="5040455" y="261936"/>
                </a:cubicBezTo>
                <a:cubicBezTo>
                  <a:pt x="5040455" y="256440"/>
                  <a:pt x="5060494" y="258785"/>
                  <a:pt x="5060494" y="258719"/>
                </a:cubicBezTo>
                <a:lnTo>
                  <a:pt x="5060494" y="265421"/>
                </a:lnTo>
                <a:cubicBezTo>
                  <a:pt x="5073898" y="264818"/>
                  <a:pt x="5074368" y="270917"/>
                  <a:pt x="5075843" y="278825"/>
                </a:cubicBezTo>
                <a:cubicBezTo>
                  <a:pt x="5089112" y="278825"/>
                  <a:pt x="5073898" y="288275"/>
                  <a:pt x="5073898" y="283449"/>
                </a:cubicBezTo>
                <a:cubicBezTo>
                  <a:pt x="5071151" y="287270"/>
                  <a:pt x="5072357" y="288342"/>
                  <a:pt x="5068202" y="291492"/>
                </a:cubicBezTo>
                <a:cubicBezTo>
                  <a:pt x="5071218" y="292028"/>
                  <a:pt x="5079060" y="298530"/>
                  <a:pt x="5072022" y="302819"/>
                </a:cubicBezTo>
                <a:cubicBezTo>
                  <a:pt x="5072022" y="303422"/>
                  <a:pt x="5072022" y="304293"/>
                  <a:pt x="5071955" y="305634"/>
                </a:cubicBezTo>
                <a:cubicBezTo>
                  <a:pt x="5085091" y="305700"/>
                  <a:pt x="5098562" y="306974"/>
                  <a:pt x="5111565" y="305634"/>
                </a:cubicBezTo>
                <a:cubicBezTo>
                  <a:pt x="5099701" y="305634"/>
                  <a:pt x="5088778" y="296317"/>
                  <a:pt x="5087370" y="292632"/>
                </a:cubicBezTo>
                <a:cubicBezTo>
                  <a:pt x="5081539" y="292564"/>
                  <a:pt x="5083818" y="292364"/>
                  <a:pt x="5080668" y="288476"/>
                </a:cubicBezTo>
                <a:cubicBezTo>
                  <a:pt x="5080668" y="278289"/>
                  <a:pt x="5125773" y="272458"/>
                  <a:pt x="5134285" y="272123"/>
                </a:cubicBezTo>
                <a:cubicBezTo>
                  <a:pt x="5162970" y="271051"/>
                  <a:pt x="5188304" y="290286"/>
                  <a:pt x="5220005" y="292229"/>
                </a:cubicBezTo>
                <a:cubicBezTo>
                  <a:pt x="5226574" y="292229"/>
                  <a:pt x="5208009" y="278825"/>
                  <a:pt x="5208009" y="285393"/>
                </a:cubicBezTo>
                <a:cubicBezTo>
                  <a:pt x="5206735" y="284589"/>
                  <a:pt x="5211427" y="278825"/>
                  <a:pt x="5211360" y="278825"/>
                </a:cubicBezTo>
                <a:cubicBezTo>
                  <a:pt x="5190986" y="282779"/>
                  <a:pt x="5175034" y="265421"/>
                  <a:pt x="5181133" y="265421"/>
                </a:cubicBezTo>
                <a:cubicBezTo>
                  <a:pt x="5180329" y="265086"/>
                  <a:pt x="5167796" y="256641"/>
                  <a:pt x="5167796" y="258920"/>
                </a:cubicBezTo>
                <a:cubicBezTo>
                  <a:pt x="5166657" y="255032"/>
                  <a:pt x="5171549" y="255703"/>
                  <a:pt x="5174029" y="255770"/>
                </a:cubicBezTo>
                <a:cubicBezTo>
                  <a:pt x="5171616" y="254027"/>
                  <a:pt x="5162769" y="245314"/>
                  <a:pt x="5168466" y="245314"/>
                </a:cubicBezTo>
                <a:cubicBezTo>
                  <a:pt x="5189846" y="245381"/>
                  <a:pt x="5301839" y="248531"/>
                  <a:pt x="5301839" y="236534"/>
                </a:cubicBezTo>
                <a:cubicBezTo>
                  <a:pt x="5301771" y="236468"/>
                  <a:pt x="5301973" y="234390"/>
                  <a:pt x="5301839" y="234457"/>
                </a:cubicBezTo>
                <a:cubicBezTo>
                  <a:pt x="5301839" y="229967"/>
                  <a:pt x="5289842" y="232379"/>
                  <a:pt x="5287630" y="231910"/>
                </a:cubicBezTo>
                <a:cubicBezTo>
                  <a:pt x="5288971" y="229967"/>
                  <a:pt x="5289239" y="227688"/>
                  <a:pt x="5288435" y="225208"/>
                </a:cubicBezTo>
                <a:cubicBezTo>
                  <a:pt x="5283140" y="229564"/>
                  <a:pt x="5254924" y="236870"/>
                  <a:pt x="5254924" y="227286"/>
                </a:cubicBezTo>
                <a:cubicBezTo>
                  <a:pt x="5258878" y="224002"/>
                  <a:pt x="5267926" y="220048"/>
                  <a:pt x="5271344" y="218506"/>
                </a:cubicBezTo>
                <a:cubicBezTo>
                  <a:pt x="5270406" y="218975"/>
                  <a:pt x="5269401" y="219243"/>
                  <a:pt x="5268328" y="219176"/>
                </a:cubicBezTo>
                <a:cubicBezTo>
                  <a:pt x="5269266" y="218774"/>
                  <a:pt x="5267792" y="211804"/>
                  <a:pt x="5271210" y="211804"/>
                </a:cubicBezTo>
                <a:cubicBezTo>
                  <a:pt x="5271478" y="212072"/>
                  <a:pt x="5274829" y="211602"/>
                  <a:pt x="5274628" y="211804"/>
                </a:cubicBezTo>
                <a:cubicBezTo>
                  <a:pt x="5263838" y="211804"/>
                  <a:pt x="5284547" y="220249"/>
                  <a:pt x="5281665" y="218506"/>
                </a:cubicBezTo>
                <a:cubicBezTo>
                  <a:pt x="5282269" y="215959"/>
                  <a:pt x="5281598" y="213747"/>
                  <a:pt x="5279789" y="211804"/>
                </a:cubicBezTo>
                <a:cubicBezTo>
                  <a:pt x="5281196" y="212139"/>
                  <a:pt x="5287161" y="215021"/>
                  <a:pt x="5288367" y="215088"/>
                </a:cubicBezTo>
                <a:cubicBezTo>
                  <a:pt x="5288367" y="199204"/>
                  <a:pt x="5373485" y="212876"/>
                  <a:pt x="5399221" y="192167"/>
                </a:cubicBezTo>
                <a:lnTo>
                  <a:pt x="5399301" y="192253"/>
                </a:lnTo>
                <a:lnTo>
                  <a:pt x="5402765" y="196012"/>
                </a:lnTo>
                <a:cubicBezTo>
                  <a:pt x="5404449" y="197428"/>
                  <a:pt x="5406024" y="198601"/>
                  <a:pt x="5405655" y="198399"/>
                </a:cubicBezTo>
                <a:cubicBezTo>
                  <a:pt x="5409408" y="198399"/>
                  <a:pt x="5429649" y="184593"/>
                  <a:pt x="5429180" y="184995"/>
                </a:cubicBezTo>
                <a:cubicBezTo>
                  <a:pt x="5453374" y="189754"/>
                  <a:pt x="5499887" y="184995"/>
                  <a:pt x="5521670" y="184995"/>
                </a:cubicBezTo>
                <a:cubicBezTo>
                  <a:pt x="5532192" y="186805"/>
                  <a:pt x="5547003" y="184057"/>
                  <a:pt x="5557928" y="178293"/>
                </a:cubicBezTo>
                <a:cubicBezTo>
                  <a:pt x="5558397" y="178293"/>
                  <a:pt x="5554577" y="178293"/>
                  <a:pt x="5556521" y="176283"/>
                </a:cubicBezTo>
                <a:cubicBezTo>
                  <a:pt x="5556521" y="181309"/>
                  <a:pt x="5603436" y="179567"/>
                  <a:pt x="5603436" y="172127"/>
                </a:cubicBezTo>
                <a:cubicBezTo>
                  <a:pt x="5603636" y="172730"/>
                  <a:pt x="5597337" y="167905"/>
                  <a:pt x="5596734" y="167100"/>
                </a:cubicBezTo>
                <a:cubicBezTo>
                  <a:pt x="5596734" y="152356"/>
                  <a:pt x="5620459" y="147597"/>
                  <a:pt x="5646958" y="147446"/>
                </a:cubicBezTo>
                <a:close/>
                <a:moveTo>
                  <a:pt x="1626867" y="145084"/>
                </a:moveTo>
                <a:cubicBezTo>
                  <a:pt x="1633771" y="144514"/>
                  <a:pt x="1642350" y="147229"/>
                  <a:pt x="1649053" y="151686"/>
                </a:cubicBezTo>
                <a:lnTo>
                  <a:pt x="1649053" y="158388"/>
                </a:lnTo>
                <a:cubicBezTo>
                  <a:pt x="1628946" y="162543"/>
                  <a:pt x="1617687" y="164487"/>
                  <a:pt x="1614737" y="158187"/>
                </a:cubicBezTo>
                <a:cubicBezTo>
                  <a:pt x="1614737" y="149507"/>
                  <a:pt x="1619964" y="145654"/>
                  <a:pt x="1626867" y="145084"/>
                </a:cubicBezTo>
                <a:close/>
                <a:moveTo>
                  <a:pt x="1394027" y="143500"/>
                </a:moveTo>
                <a:cubicBezTo>
                  <a:pt x="1401410" y="142721"/>
                  <a:pt x="1410389" y="142838"/>
                  <a:pt x="1415818" y="146189"/>
                </a:cubicBezTo>
                <a:cubicBezTo>
                  <a:pt x="1416087" y="146189"/>
                  <a:pt x="1416288" y="146189"/>
                  <a:pt x="1416690" y="146189"/>
                </a:cubicBezTo>
                <a:cubicBezTo>
                  <a:pt x="1411262" y="146189"/>
                  <a:pt x="1382709" y="157248"/>
                  <a:pt x="1381839" y="146189"/>
                </a:cubicBezTo>
                <a:cubicBezTo>
                  <a:pt x="1380867" y="145955"/>
                  <a:pt x="1386648" y="144279"/>
                  <a:pt x="1394027" y="143500"/>
                </a:cubicBezTo>
                <a:close/>
                <a:moveTo>
                  <a:pt x="1167965" y="138884"/>
                </a:moveTo>
                <a:cubicBezTo>
                  <a:pt x="1174156" y="138399"/>
                  <a:pt x="1182416" y="140091"/>
                  <a:pt x="1188616" y="138885"/>
                </a:cubicBezTo>
                <a:cubicBezTo>
                  <a:pt x="1201752" y="136337"/>
                  <a:pt x="1251079" y="146190"/>
                  <a:pt x="1234391" y="146190"/>
                </a:cubicBezTo>
                <a:cubicBezTo>
                  <a:pt x="1231509" y="146190"/>
                  <a:pt x="1228560" y="146190"/>
                  <a:pt x="1225612" y="146190"/>
                </a:cubicBezTo>
                <a:cubicBezTo>
                  <a:pt x="1222864" y="159594"/>
                  <a:pt x="1163483" y="169513"/>
                  <a:pt x="1159729" y="151953"/>
                </a:cubicBezTo>
                <a:cubicBezTo>
                  <a:pt x="1157651" y="142034"/>
                  <a:pt x="1161773" y="139370"/>
                  <a:pt x="1167965" y="138884"/>
                </a:cubicBezTo>
                <a:close/>
                <a:moveTo>
                  <a:pt x="1547526" y="131973"/>
                </a:moveTo>
                <a:cubicBezTo>
                  <a:pt x="1549227" y="132484"/>
                  <a:pt x="1551169" y="133556"/>
                  <a:pt x="1553147" y="132584"/>
                </a:cubicBezTo>
                <a:cubicBezTo>
                  <a:pt x="1559513" y="132584"/>
                  <a:pt x="1543365" y="143039"/>
                  <a:pt x="1543365" y="134729"/>
                </a:cubicBezTo>
                <a:cubicBezTo>
                  <a:pt x="1544363" y="131512"/>
                  <a:pt x="1545825" y="131462"/>
                  <a:pt x="1547526" y="131973"/>
                </a:cubicBezTo>
                <a:close/>
                <a:moveTo>
                  <a:pt x="3811749" y="124943"/>
                </a:moveTo>
                <a:lnTo>
                  <a:pt x="3812531" y="125248"/>
                </a:lnTo>
                <a:lnTo>
                  <a:pt x="3814949" y="129400"/>
                </a:lnTo>
                <a:cubicBezTo>
                  <a:pt x="3812671" y="131444"/>
                  <a:pt x="3809001" y="133120"/>
                  <a:pt x="3809203" y="131645"/>
                </a:cubicBezTo>
                <a:cubicBezTo>
                  <a:pt x="3803908" y="131645"/>
                  <a:pt x="3805047" y="132181"/>
                  <a:pt x="3801294" y="135935"/>
                </a:cubicBezTo>
                <a:cubicBezTo>
                  <a:pt x="3800624" y="134461"/>
                  <a:pt x="3800557" y="135265"/>
                  <a:pt x="3801093" y="138347"/>
                </a:cubicBezTo>
                <a:cubicBezTo>
                  <a:pt x="3812888" y="134394"/>
                  <a:pt x="3816575" y="131645"/>
                  <a:pt x="3828907" y="131645"/>
                </a:cubicBezTo>
                <a:lnTo>
                  <a:pt x="3812531" y="125248"/>
                </a:lnTo>
                <a:lnTo>
                  <a:pt x="3812353" y="124943"/>
                </a:lnTo>
                <a:cubicBezTo>
                  <a:pt x="3812285" y="124943"/>
                  <a:pt x="3812285" y="125011"/>
                  <a:pt x="3812218" y="125011"/>
                </a:cubicBezTo>
                <a:cubicBezTo>
                  <a:pt x="3812018" y="124943"/>
                  <a:pt x="3811817" y="124943"/>
                  <a:pt x="3811749" y="124943"/>
                </a:cubicBezTo>
                <a:close/>
                <a:moveTo>
                  <a:pt x="1226259" y="119986"/>
                </a:moveTo>
                <a:cubicBezTo>
                  <a:pt x="1234082" y="121287"/>
                  <a:pt x="1241228" y="124743"/>
                  <a:pt x="1246925" y="131646"/>
                </a:cubicBezTo>
                <a:cubicBezTo>
                  <a:pt x="1246925" y="131512"/>
                  <a:pt x="1212275" y="131579"/>
                  <a:pt x="1206511" y="131579"/>
                </a:cubicBezTo>
                <a:cubicBezTo>
                  <a:pt x="1193777" y="131646"/>
                  <a:pt x="1174005" y="131311"/>
                  <a:pt x="1158456" y="131579"/>
                </a:cubicBezTo>
                <a:cubicBezTo>
                  <a:pt x="1173234" y="131579"/>
                  <a:pt x="1202791" y="116084"/>
                  <a:pt x="1226259" y="119986"/>
                </a:cubicBezTo>
                <a:close/>
                <a:moveTo>
                  <a:pt x="1709364" y="119381"/>
                </a:moveTo>
                <a:cubicBezTo>
                  <a:pt x="1709298" y="119381"/>
                  <a:pt x="1709163" y="119448"/>
                  <a:pt x="1709029" y="119448"/>
                </a:cubicBezTo>
                <a:cubicBezTo>
                  <a:pt x="1709499" y="119448"/>
                  <a:pt x="1709833" y="119381"/>
                  <a:pt x="1710303" y="119381"/>
                </a:cubicBezTo>
                <a:close/>
                <a:moveTo>
                  <a:pt x="1468094" y="118175"/>
                </a:moveTo>
                <a:cubicBezTo>
                  <a:pt x="1488200" y="114823"/>
                  <a:pt x="1502140" y="121861"/>
                  <a:pt x="1515008" y="124676"/>
                </a:cubicBezTo>
                <a:cubicBezTo>
                  <a:pt x="1530491" y="128027"/>
                  <a:pt x="1547646" y="122330"/>
                  <a:pt x="1537395" y="131579"/>
                </a:cubicBezTo>
                <a:cubicBezTo>
                  <a:pt x="1539202" y="131579"/>
                  <a:pt x="1542287" y="139890"/>
                  <a:pt x="1541817" y="138817"/>
                </a:cubicBezTo>
                <a:cubicBezTo>
                  <a:pt x="1541817" y="142704"/>
                  <a:pt x="1536456" y="144983"/>
                  <a:pt x="1530491" y="144983"/>
                </a:cubicBezTo>
                <a:cubicBezTo>
                  <a:pt x="1548384" y="144983"/>
                  <a:pt x="1567418" y="143308"/>
                  <a:pt x="1582096" y="149005"/>
                </a:cubicBezTo>
                <a:cubicBezTo>
                  <a:pt x="1582096" y="167636"/>
                  <a:pt x="1502005" y="144983"/>
                  <a:pt x="1513735" y="144983"/>
                </a:cubicBezTo>
                <a:cubicBezTo>
                  <a:pt x="1497448" y="146592"/>
                  <a:pt x="1485922" y="143978"/>
                  <a:pt x="1481833" y="138281"/>
                </a:cubicBezTo>
                <a:cubicBezTo>
                  <a:pt x="1474126" y="138281"/>
                  <a:pt x="1474796" y="131713"/>
                  <a:pt x="1468094" y="131579"/>
                </a:cubicBezTo>
                <a:close/>
                <a:moveTo>
                  <a:pt x="5610004" y="107183"/>
                </a:moveTo>
                <a:cubicBezTo>
                  <a:pt x="5616203" y="105775"/>
                  <a:pt x="5623441" y="106378"/>
                  <a:pt x="5630001" y="107518"/>
                </a:cubicBezTo>
                <a:lnTo>
                  <a:pt x="5645879" y="111059"/>
                </a:lnTo>
                <a:lnTo>
                  <a:pt x="5647334" y="110199"/>
                </a:lnTo>
                <a:cubicBezTo>
                  <a:pt x="5647334" y="110467"/>
                  <a:pt x="5647066" y="110802"/>
                  <a:pt x="5646530" y="111205"/>
                </a:cubicBezTo>
                <a:lnTo>
                  <a:pt x="5645912" y="111081"/>
                </a:lnTo>
                <a:lnTo>
                  <a:pt x="5642593" y="113550"/>
                </a:lnTo>
                <a:cubicBezTo>
                  <a:pt x="5643414" y="113248"/>
                  <a:pt x="5645458" y="112143"/>
                  <a:pt x="5646597" y="111204"/>
                </a:cubicBezTo>
                <a:cubicBezTo>
                  <a:pt x="5647401" y="111338"/>
                  <a:pt x="5648072" y="111472"/>
                  <a:pt x="5648540" y="111472"/>
                </a:cubicBezTo>
                <a:cubicBezTo>
                  <a:pt x="5666435" y="110534"/>
                  <a:pt x="5670993" y="113885"/>
                  <a:pt x="5675886" y="118174"/>
                </a:cubicBezTo>
                <a:cubicBezTo>
                  <a:pt x="5686676" y="118174"/>
                  <a:pt x="5691635" y="131579"/>
                  <a:pt x="5691702" y="131579"/>
                </a:cubicBezTo>
                <a:cubicBezTo>
                  <a:pt x="5660940" y="129366"/>
                  <a:pt x="5590567" y="154165"/>
                  <a:pt x="5569053" y="138281"/>
                </a:cubicBezTo>
                <a:cubicBezTo>
                  <a:pt x="5571600" y="138281"/>
                  <a:pt x="5582658" y="125211"/>
                  <a:pt x="5583195" y="124877"/>
                </a:cubicBezTo>
                <a:cubicBezTo>
                  <a:pt x="5593985" y="127490"/>
                  <a:pt x="5586278" y="121860"/>
                  <a:pt x="5589495" y="118174"/>
                </a:cubicBezTo>
                <a:cubicBezTo>
                  <a:pt x="5601089" y="118174"/>
                  <a:pt x="5607055" y="107853"/>
                  <a:pt x="5610004" y="107183"/>
                </a:cubicBezTo>
                <a:close/>
                <a:moveTo>
                  <a:pt x="1747231" y="104771"/>
                </a:moveTo>
                <a:cubicBezTo>
                  <a:pt x="1753465" y="104771"/>
                  <a:pt x="1746427" y="111473"/>
                  <a:pt x="1741267" y="111473"/>
                </a:cubicBezTo>
                <a:cubicBezTo>
                  <a:pt x="1745020" y="120186"/>
                  <a:pt x="1756749" y="113082"/>
                  <a:pt x="1756481" y="109998"/>
                </a:cubicBezTo>
                <a:cubicBezTo>
                  <a:pt x="1753599" y="109261"/>
                  <a:pt x="1755944" y="102559"/>
                  <a:pt x="1747231" y="104771"/>
                </a:cubicBezTo>
                <a:close/>
                <a:moveTo>
                  <a:pt x="1347772" y="102022"/>
                </a:moveTo>
                <a:cubicBezTo>
                  <a:pt x="1364611" y="102860"/>
                  <a:pt x="1381366" y="108289"/>
                  <a:pt x="1381031" y="118174"/>
                </a:cubicBezTo>
                <a:cubicBezTo>
                  <a:pt x="1391353" y="109395"/>
                  <a:pt x="1404690" y="109060"/>
                  <a:pt x="1415011" y="118174"/>
                </a:cubicBezTo>
                <a:cubicBezTo>
                  <a:pt x="1419167" y="118174"/>
                  <a:pt x="1438603" y="124407"/>
                  <a:pt x="1440077" y="124877"/>
                </a:cubicBezTo>
                <a:cubicBezTo>
                  <a:pt x="1452613" y="124877"/>
                  <a:pt x="1444903" y="128898"/>
                  <a:pt x="1441418" y="131579"/>
                </a:cubicBezTo>
                <a:cubicBezTo>
                  <a:pt x="1446915" y="132383"/>
                  <a:pt x="1461659" y="136069"/>
                  <a:pt x="1461659" y="137745"/>
                </a:cubicBezTo>
                <a:cubicBezTo>
                  <a:pt x="1462263" y="140627"/>
                  <a:pt x="1461458" y="140828"/>
                  <a:pt x="1458644" y="138281"/>
                </a:cubicBezTo>
                <a:cubicBezTo>
                  <a:pt x="1447584" y="147731"/>
                  <a:pt x="1426271" y="148736"/>
                  <a:pt x="1415950" y="138281"/>
                </a:cubicBezTo>
                <a:cubicBezTo>
                  <a:pt x="1387733" y="138281"/>
                  <a:pt x="1360858" y="140760"/>
                  <a:pt x="1334050" y="131579"/>
                </a:cubicBezTo>
                <a:lnTo>
                  <a:pt x="1334050" y="124877"/>
                </a:lnTo>
                <a:cubicBezTo>
                  <a:pt x="1340752" y="124340"/>
                  <a:pt x="1345846" y="125145"/>
                  <a:pt x="1352212" y="124877"/>
                </a:cubicBezTo>
                <a:cubicBezTo>
                  <a:pt x="1339813" y="118979"/>
                  <a:pt x="1348459" y="119314"/>
                  <a:pt x="1335189" y="123871"/>
                </a:cubicBezTo>
                <a:cubicBezTo>
                  <a:pt x="1335860" y="122263"/>
                  <a:pt x="1331704" y="119046"/>
                  <a:pt x="1332642" y="118241"/>
                </a:cubicBezTo>
                <a:cubicBezTo>
                  <a:pt x="1324935" y="118309"/>
                  <a:pt x="1319038" y="118777"/>
                  <a:pt x="1314011" y="113416"/>
                </a:cubicBezTo>
                <a:cubicBezTo>
                  <a:pt x="1314011" y="104938"/>
                  <a:pt x="1330933" y="101185"/>
                  <a:pt x="1347772" y="102022"/>
                </a:cubicBezTo>
                <a:close/>
                <a:moveTo>
                  <a:pt x="1740571" y="101202"/>
                </a:moveTo>
                <a:cubicBezTo>
                  <a:pt x="1740713" y="102358"/>
                  <a:pt x="1740931" y="104436"/>
                  <a:pt x="1740797" y="104034"/>
                </a:cubicBezTo>
                <a:lnTo>
                  <a:pt x="1740797" y="103899"/>
                </a:lnTo>
                <a:cubicBezTo>
                  <a:pt x="1740362" y="99811"/>
                  <a:pt x="1740429" y="100046"/>
                  <a:pt x="1740571" y="101202"/>
                </a:cubicBezTo>
                <a:close/>
                <a:moveTo>
                  <a:pt x="3149819" y="84731"/>
                </a:moveTo>
                <a:cubicBezTo>
                  <a:pt x="3149752" y="87010"/>
                  <a:pt x="3149819" y="89221"/>
                  <a:pt x="3150219" y="91433"/>
                </a:cubicBezTo>
                <a:cubicBezTo>
                  <a:pt x="3152096" y="91634"/>
                  <a:pt x="3153762" y="91232"/>
                  <a:pt x="3155447" y="90495"/>
                </a:cubicBezTo>
                <a:cubicBezTo>
                  <a:pt x="3154100" y="88819"/>
                  <a:pt x="3151023" y="85334"/>
                  <a:pt x="3149819" y="84731"/>
                </a:cubicBezTo>
                <a:close/>
                <a:moveTo>
                  <a:pt x="1455818" y="84440"/>
                </a:moveTo>
                <a:cubicBezTo>
                  <a:pt x="1461905" y="87437"/>
                  <a:pt x="1459417" y="98068"/>
                  <a:pt x="1463338" y="98068"/>
                </a:cubicBezTo>
                <a:cubicBezTo>
                  <a:pt x="1450268" y="97867"/>
                  <a:pt x="1443431" y="99811"/>
                  <a:pt x="1430496" y="98068"/>
                </a:cubicBezTo>
                <a:cubicBezTo>
                  <a:pt x="1412266" y="98068"/>
                  <a:pt x="1448525" y="83994"/>
                  <a:pt x="1446314" y="84664"/>
                </a:cubicBezTo>
                <a:cubicBezTo>
                  <a:pt x="1450805" y="83290"/>
                  <a:pt x="1453789" y="83441"/>
                  <a:pt x="1455818" y="84440"/>
                </a:cubicBezTo>
                <a:close/>
                <a:moveTo>
                  <a:pt x="1663323" y="83525"/>
                </a:moveTo>
                <a:cubicBezTo>
                  <a:pt x="1662653" y="83860"/>
                  <a:pt x="1661982" y="84128"/>
                  <a:pt x="1661246" y="84531"/>
                </a:cubicBezTo>
                <a:cubicBezTo>
                  <a:pt x="1661179" y="84531"/>
                  <a:pt x="1661112" y="84464"/>
                  <a:pt x="1661044" y="84464"/>
                </a:cubicBezTo>
                <a:cubicBezTo>
                  <a:pt x="1661446" y="84196"/>
                  <a:pt x="1662653" y="83659"/>
                  <a:pt x="1663323" y="83525"/>
                </a:cubicBezTo>
                <a:close/>
                <a:moveTo>
                  <a:pt x="2113444" y="77912"/>
                </a:moveTo>
                <a:cubicBezTo>
                  <a:pt x="2111450" y="77895"/>
                  <a:pt x="2110579" y="78029"/>
                  <a:pt x="2115069" y="78029"/>
                </a:cubicBezTo>
                <a:lnTo>
                  <a:pt x="2114942" y="78143"/>
                </a:lnTo>
                <a:close/>
                <a:moveTo>
                  <a:pt x="3978222" y="76538"/>
                </a:moveTo>
                <a:cubicBezTo>
                  <a:pt x="3983006" y="76135"/>
                  <a:pt x="3988854" y="79034"/>
                  <a:pt x="3994718" y="85736"/>
                </a:cubicBezTo>
                <a:cubicBezTo>
                  <a:pt x="3995321" y="85736"/>
                  <a:pt x="3995791" y="85736"/>
                  <a:pt x="3995858" y="85736"/>
                </a:cubicBezTo>
                <a:cubicBezTo>
                  <a:pt x="3995589" y="85736"/>
                  <a:pt x="3998873" y="85133"/>
                  <a:pt x="4001622" y="85133"/>
                </a:cubicBezTo>
                <a:cubicBezTo>
                  <a:pt x="4002358" y="83458"/>
                  <a:pt x="4002358" y="81045"/>
                  <a:pt x="4002225" y="79436"/>
                </a:cubicBezTo>
                <a:cubicBezTo>
                  <a:pt x="4020052" y="76956"/>
                  <a:pt x="4059863" y="81849"/>
                  <a:pt x="4075345" y="90696"/>
                </a:cubicBezTo>
                <a:cubicBezTo>
                  <a:pt x="4075345" y="97599"/>
                  <a:pt x="4056311" y="99275"/>
                  <a:pt x="4045520" y="97867"/>
                </a:cubicBezTo>
                <a:cubicBezTo>
                  <a:pt x="4047933" y="97867"/>
                  <a:pt x="4028162" y="110132"/>
                  <a:pt x="4016299" y="111271"/>
                </a:cubicBezTo>
                <a:cubicBezTo>
                  <a:pt x="3985871" y="114220"/>
                  <a:pt x="3965028" y="111271"/>
                  <a:pt x="3948071" y="111271"/>
                </a:cubicBezTo>
                <a:cubicBezTo>
                  <a:pt x="3937348" y="109327"/>
                  <a:pt x="3914829" y="105172"/>
                  <a:pt x="3896867" y="100146"/>
                </a:cubicBezTo>
                <a:cubicBezTo>
                  <a:pt x="3899413" y="102022"/>
                  <a:pt x="3901022" y="104301"/>
                  <a:pt x="3901022" y="107049"/>
                </a:cubicBezTo>
                <a:cubicBezTo>
                  <a:pt x="3903301" y="109126"/>
                  <a:pt x="3903770" y="112879"/>
                  <a:pt x="3912616" y="104569"/>
                </a:cubicBezTo>
                <a:cubicBezTo>
                  <a:pt x="3911008" y="104569"/>
                  <a:pt x="3948272" y="117973"/>
                  <a:pt x="3938353" y="117973"/>
                </a:cubicBezTo>
                <a:cubicBezTo>
                  <a:pt x="3953567" y="119716"/>
                  <a:pt x="3962816" y="119783"/>
                  <a:pt x="3968043" y="132450"/>
                </a:cubicBezTo>
                <a:cubicBezTo>
                  <a:pt x="3968043" y="131981"/>
                  <a:pt x="3968043" y="131713"/>
                  <a:pt x="3968043" y="131445"/>
                </a:cubicBezTo>
                <a:cubicBezTo>
                  <a:pt x="3968111" y="129970"/>
                  <a:pt x="3968245" y="130774"/>
                  <a:pt x="3968245" y="131310"/>
                </a:cubicBezTo>
                <a:cubicBezTo>
                  <a:pt x="3970389" y="129903"/>
                  <a:pt x="3998337" y="133924"/>
                  <a:pt x="3998405" y="144849"/>
                </a:cubicBezTo>
                <a:cubicBezTo>
                  <a:pt x="4001085" y="143843"/>
                  <a:pt x="4014958" y="135466"/>
                  <a:pt x="4014958" y="142771"/>
                </a:cubicBezTo>
                <a:cubicBezTo>
                  <a:pt x="4008458" y="153494"/>
                  <a:pt x="3986676" y="164553"/>
                  <a:pt x="3968043" y="154031"/>
                </a:cubicBezTo>
                <a:cubicBezTo>
                  <a:pt x="3968043" y="149875"/>
                  <a:pt x="3973539" y="152556"/>
                  <a:pt x="3975148" y="151685"/>
                </a:cubicBezTo>
                <a:cubicBezTo>
                  <a:pt x="3964425" y="146189"/>
                  <a:pt x="3949144" y="153829"/>
                  <a:pt x="3941704" y="157381"/>
                </a:cubicBezTo>
                <a:cubicBezTo>
                  <a:pt x="3941905" y="155237"/>
                  <a:pt x="3935337" y="150546"/>
                  <a:pt x="3934533" y="150211"/>
                </a:cubicBezTo>
                <a:cubicBezTo>
                  <a:pt x="3934868" y="149540"/>
                  <a:pt x="3947334" y="145854"/>
                  <a:pt x="3949009" y="145519"/>
                </a:cubicBezTo>
                <a:cubicBezTo>
                  <a:pt x="3941771" y="145519"/>
                  <a:pt x="3924412" y="126016"/>
                  <a:pt x="3924815" y="126016"/>
                </a:cubicBezTo>
                <a:cubicBezTo>
                  <a:pt x="3921330" y="126016"/>
                  <a:pt x="3917844" y="126016"/>
                  <a:pt x="3914359" y="126016"/>
                </a:cubicBezTo>
                <a:cubicBezTo>
                  <a:pt x="3914024" y="126016"/>
                  <a:pt x="3914561" y="130037"/>
                  <a:pt x="3916035" y="132115"/>
                </a:cubicBezTo>
                <a:cubicBezTo>
                  <a:pt x="3911880" y="132785"/>
                  <a:pt x="3904641" y="129769"/>
                  <a:pt x="3900955" y="131512"/>
                </a:cubicBezTo>
                <a:cubicBezTo>
                  <a:pt x="3905579" y="140023"/>
                  <a:pt x="3901357" y="138214"/>
                  <a:pt x="3894186" y="138214"/>
                </a:cubicBezTo>
                <a:cubicBezTo>
                  <a:pt x="3890634" y="146591"/>
                  <a:pt x="3872136" y="159660"/>
                  <a:pt x="3867444" y="163212"/>
                </a:cubicBezTo>
                <a:cubicBezTo>
                  <a:pt x="3867444" y="165558"/>
                  <a:pt x="3865568" y="167502"/>
                  <a:pt x="3863490" y="171724"/>
                </a:cubicBezTo>
                <a:cubicBezTo>
                  <a:pt x="3868047" y="180839"/>
                  <a:pt x="3840636" y="177488"/>
                  <a:pt x="3840636" y="175411"/>
                </a:cubicBezTo>
                <a:cubicBezTo>
                  <a:pt x="3840569" y="171389"/>
                  <a:pt x="3846265" y="175544"/>
                  <a:pt x="3847338" y="171724"/>
                </a:cubicBezTo>
                <a:cubicBezTo>
                  <a:pt x="3827633" y="172059"/>
                  <a:pt x="3805583" y="163347"/>
                  <a:pt x="3793720" y="150947"/>
                </a:cubicBezTo>
                <a:cubicBezTo>
                  <a:pt x="3793720" y="151417"/>
                  <a:pt x="3813827" y="154164"/>
                  <a:pt x="3813827" y="148937"/>
                </a:cubicBezTo>
                <a:cubicBezTo>
                  <a:pt x="3813827" y="147597"/>
                  <a:pt x="3813827" y="146256"/>
                  <a:pt x="3813827" y="144916"/>
                </a:cubicBezTo>
                <a:cubicBezTo>
                  <a:pt x="3802165" y="145519"/>
                  <a:pt x="3783533" y="138214"/>
                  <a:pt x="3788359" y="138214"/>
                </a:cubicBezTo>
                <a:cubicBezTo>
                  <a:pt x="3784605" y="137879"/>
                  <a:pt x="3760210" y="132785"/>
                  <a:pt x="3760210" y="127490"/>
                </a:cubicBezTo>
                <a:cubicBezTo>
                  <a:pt x="3766108" y="126016"/>
                  <a:pt x="3742918" y="127289"/>
                  <a:pt x="3746470" y="118577"/>
                </a:cubicBezTo>
                <a:cubicBezTo>
                  <a:pt x="3744929" y="119045"/>
                  <a:pt x="3734340" y="112879"/>
                  <a:pt x="3739567" y="111673"/>
                </a:cubicBezTo>
                <a:cubicBezTo>
                  <a:pt x="3735814" y="111607"/>
                  <a:pt x="3733267" y="108858"/>
                  <a:pt x="3727771" y="104770"/>
                </a:cubicBezTo>
                <a:cubicBezTo>
                  <a:pt x="3726230" y="104770"/>
                  <a:pt x="3726699" y="99073"/>
                  <a:pt x="3726766" y="97934"/>
                </a:cubicBezTo>
                <a:cubicBezTo>
                  <a:pt x="3726766" y="97934"/>
                  <a:pt x="3755652" y="85334"/>
                  <a:pt x="3755719" y="97934"/>
                </a:cubicBezTo>
                <a:cubicBezTo>
                  <a:pt x="3756188" y="97599"/>
                  <a:pt x="3760947" y="98336"/>
                  <a:pt x="3760277" y="97934"/>
                </a:cubicBezTo>
                <a:cubicBezTo>
                  <a:pt x="3768185" y="87546"/>
                  <a:pt x="3762957" y="93510"/>
                  <a:pt x="3774217" y="97934"/>
                </a:cubicBezTo>
                <a:cubicBezTo>
                  <a:pt x="3774418" y="80374"/>
                  <a:pt x="3801629" y="95186"/>
                  <a:pt x="3798412" y="97599"/>
                </a:cubicBezTo>
                <a:cubicBezTo>
                  <a:pt x="3811213" y="94382"/>
                  <a:pt x="3815771" y="93913"/>
                  <a:pt x="3827366" y="97934"/>
                </a:cubicBezTo>
                <a:cubicBezTo>
                  <a:pt x="3827566" y="98269"/>
                  <a:pt x="3827834" y="98738"/>
                  <a:pt x="3828170" y="99207"/>
                </a:cubicBezTo>
                <a:cubicBezTo>
                  <a:pt x="3828974" y="91165"/>
                  <a:pt x="3847271" y="88752"/>
                  <a:pt x="3853101" y="91232"/>
                </a:cubicBezTo>
                <a:cubicBezTo>
                  <a:pt x="3858732" y="91232"/>
                  <a:pt x="3868450" y="91768"/>
                  <a:pt x="3877698" y="93444"/>
                </a:cubicBezTo>
                <a:cubicBezTo>
                  <a:pt x="3876224" y="92706"/>
                  <a:pt x="3874884" y="91969"/>
                  <a:pt x="3873878" y="91232"/>
                </a:cubicBezTo>
                <a:cubicBezTo>
                  <a:pt x="3882524" y="91232"/>
                  <a:pt x="3878905" y="68780"/>
                  <a:pt x="3894320" y="84530"/>
                </a:cubicBezTo>
                <a:cubicBezTo>
                  <a:pt x="3893248" y="81648"/>
                  <a:pt x="3893650" y="79436"/>
                  <a:pt x="3895459" y="77828"/>
                </a:cubicBezTo>
                <a:cubicBezTo>
                  <a:pt x="3897403" y="80106"/>
                  <a:pt x="3899346" y="81447"/>
                  <a:pt x="3901089" y="84530"/>
                </a:cubicBezTo>
                <a:cubicBezTo>
                  <a:pt x="3902094" y="88149"/>
                  <a:pt x="3899615" y="77895"/>
                  <a:pt x="3900620" y="77895"/>
                </a:cubicBezTo>
                <a:cubicBezTo>
                  <a:pt x="3908193" y="79503"/>
                  <a:pt x="3907724" y="75214"/>
                  <a:pt x="3907792" y="84664"/>
                </a:cubicBezTo>
                <a:cubicBezTo>
                  <a:pt x="3918850" y="72265"/>
                  <a:pt x="3936879" y="81313"/>
                  <a:pt x="3948004" y="82854"/>
                </a:cubicBezTo>
                <a:cubicBezTo>
                  <a:pt x="3952829" y="84396"/>
                  <a:pt x="3968111" y="83926"/>
                  <a:pt x="3968111" y="87143"/>
                </a:cubicBezTo>
                <a:cubicBezTo>
                  <a:pt x="3969719" y="80643"/>
                  <a:pt x="3973439" y="76940"/>
                  <a:pt x="3978222" y="76538"/>
                </a:cubicBezTo>
                <a:close/>
                <a:moveTo>
                  <a:pt x="4799111" y="69450"/>
                </a:moveTo>
                <a:cubicBezTo>
                  <a:pt x="4793080" y="82586"/>
                  <a:pt x="4756418" y="94381"/>
                  <a:pt x="4737384" y="77962"/>
                </a:cubicBezTo>
                <a:cubicBezTo>
                  <a:pt x="4739663" y="77962"/>
                  <a:pt x="4738323" y="75616"/>
                  <a:pt x="4739730" y="71260"/>
                </a:cubicBezTo>
                <a:cubicBezTo>
                  <a:pt x="4749113" y="71260"/>
                  <a:pt x="4799111" y="72600"/>
                  <a:pt x="4799111" y="69450"/>
                </a:cubicBezTo>
                <a:close/>
                <a:moveTo>
                  <a:pt x="5495999" y="60269"/>
                </a:moveTo>
                <a:cubicBezTo>
                  <a:pt x="5494391" y="60067"/>
                  <a:pt x="5542914" y="71796"/>
                  <a:pt x="5542914" y="73538"/>
                </a:cubicBezTo>
                <a:cubicBezTo>
                  <a:pt x="5545796" y="72935"/>
                  <a:pt x="5525288" y="82050"/>
                  <a:pt x="5523009" y="78364"/>
                </a:cubicBezTo>
                <a:cubicBezTo>
                  <a:pt x="5523277" y="80241"/>
                  <a:pt x="5522875" y="84664"/>
                  <a:pt x="5522808" y="84664"/>
                </a:cubicBezTo>
                <a:cubicBezTo>
                  <a:pt x="5533666" y="87010"/>
                  <a:pt x="5538961" y="88551"/>
                  <a:pt x="5547137" y="91366"/>
                </a:cubicBezTo>
                <a:cubicBezTo>
                  <a:pt x="5557793" y="91366"/>
                  <a:pt x="5583999" y="98069"/>
                  <a:pt x="5588891" y="98069"/>
                </a:cubicBezTo>
                <a:cubicBezTo>
                  <a:pt x="5581720" y="100280"/>
                  <a:pt x="5585339" y="104771"/>
                  <a:pt x="5580849" y="104771"/>
                </a:cubicBezTo>
                <a:cubicBezTo>
                  <a:pt x="5606652" y="137879"/>
                  <a:pt x="5488493" y="122665"/>
                  <a:pt x="5488426" y="111473"/>
                </a:cubicBezTo>
                <a:cubicBezTo>
                  <a:pt x="5472542" y="124743"/>
                  <a:pt x="5447610" y="98069"/>
                  <a:pt x="5431860" y="98069"/>
                </a:cubicBezTo>
                <a:cubicBezTo>
                  <a:pt x="5415038" y="101286"/>
                  <a:pt x="5399757" y="99006"/>
                  <a:pt x="5392787" y="91299"/>
                </a:cubicBezTo>
                <a:cubicBezTo>
                  <a:pt x="5382667" y="91299"/>
                  <a:pt x="5403175" y="84932"/>
                  <a:pt x="5408872" y="86741"/>
                </a:cubicBezTo>
                <a:cubicBezTo>
                  <a:pt x="5408872" y="83726"/>
                  <a:pt x="5402169" y="84329"/>
                  <a:pt x="5402169" y="84731"/>
                </a:cubicBezTo>
                <a:cubicBezTo>
                  <a:pt x="5402840" y="83726"/>
                  <a:pt x="5401098" y="77962"/>
                  <a:pt x="5402304" y="77962"/>
                </a:cubicBezTo>
                <a:cubicBezTo>
                  <a:pt x="5409006" y="83324"/>
                  <a:pt x="5408470" y="71260"/>
                  <a:pt x="5408604" y="84664"/>
                </a:cubicBezTo>
                <a:cubicBezTo>
                  <a:pt x="5412089" y="78431"/>
                  <a:pt x="5418121" y="78833"/>
                  <a:pt x="5428978" y="77962"/>
                </a:cubicBezTo>
                <a:cubicBezTo>
                  <a:pt x="5417250" y="59531"/>
                  <a:pt x="5495999" y="61475"/>
                  <a:pt x="5495999" y="60269"/>
                </a:cubicBezTo>
                <a:close/>
                <a:moveTo>
                  <a:pt x="4713416" y="42499"/>
                </a:moveTo>
                <a:cubicBezTo>
                  <a:pt x="4720009" y="41988"/>
                  <a:pt x="4730515" y="43614"/>
                  <a:pt x="4738390" y="45456"/>
                </a:cubicBezTo>
                <a:cubicBezTo>
                  <a:pt x="4741942" y="46261"/>
                  <a:pt x="4736514" y="48808"/>
                  <a:pt x="4731219" y="50751"/>
                </a:cubicBezTo>
                <a:cubicBezTo>
                  <a:pt x="4734637" y="52561"/>
                  <a:pt x="4737251" y="57320"/>
                  <a:pt x="4738725" y="57856"/>
                </a:cubicBezTo>
                <a:cubicBezTo>
                  <a:pt x="4738457" y="57856"/>
                  <a:pt x="4737653" y="58928"/>
                  <a:pt x="4738725" y="59263"/>
                </a:cubicBezTo>
                <a:cubicBezTo>
                  <a:pt x="4738725" y="59330"/>
                  <a:pt x="4718685" y="55175"/>
                  <a:pt x="4714731" y="58258"/>
                </a:cubicBezTo>
                <a:cubicBezTo>
                  <a:pt x="4721233" y="57320"/>
                  <a:pt x="4725254" y="63150"/>
                  <a:pt x="4732023" y="65362"/>
                </a:cubicBezTo>
                <a:cubicBezTo>
                  <a:pt x="4729811" y="64692"/>
                  <a:pt x="4727600" y="64424"/>
                  <a:pt x="4725321" y="64558"/>
                </a:cubicBezTo>
                <a:cubicBezTo>
                  <a:pt x="4726058" y="65630"/>
                  <a:pt x="4732492" y="73539"/>
                  <a:pt x="4732023" y="71461"/>
                </a:cubicBezTo>
                <a:cubicBezTo>
                  <a:pt x="4732023" y="81716"/>
                  <a:pt x="4706957" y="71260"/>
                  <a:pt x="4709437" y="71260"/>
                </a:cubicBezTo>
                <a:cubicBezTo>
                  <a:pt x="4692279" y="85066"/>
                  <a:pt x="4645364" y="78900"/>
                  <a:pt x="4626866" y="71260"/>
                </a:cubicBezTo>
                <a:cubicBezTo>
                  <a:pt x="4620968" y="71260"/>
                  <a:pt x="4634104" y="71260"/>
                  <a:pt x="4635780" y="71260"/>
                </a:cubicBezTo>
                <a:cubicBezTo>
                  <a:pt x="4634842" y="71260"/>
                  <a:pt x="4631825" y="66367"/>
                  <a:pt x="4631825" y="65362"/>
                </a:cubicBezTo>
                <a:cubicBezTo>
                  <a:pt x="4631825" y="64424"/>
                  <a:pt x="4646570" y="64290"/>
                  <a:pt x="4658299" y="64357"/>
                </a:cubicBezTo>
                <a:lnTo>
                  <a:pt x="4658299" y="57856"/>
                </a:lnTo>
                <a:cubicBezTo>
                  <a:pt x="4678406" y="60469"/>
                  <a:pt x="4683902" y="52360"/>
                  <a:pt x="4714061" y="52360"/>
                </a:cubicBezTo>
                <a:lnTo>
                  <a:pt x="4711916" y="52360"/>
                </a:lnTo>
                <a:cubicBezTo>
                  <a:pt x="4704142" y="45658"/>
                  <a:pt x="4706823" y="43010"/>
                  <a:pt x="4713416" y="42499"/>
                </a:cubicBezTo>
                <a:close/>
                <a:moveTo>
                  <a:pt x="2886828" y="38955"/>
                </a:moveTo>
                <a:cubicBezTo>
                  <a:pt x="2887362" y="38955"/>
                  <a:pt x="2887229" y="43513"/>
                  <a:pt x="2886425" y="45657"/>
                </a:cubicBezTo>
                <a:cubicBezTo>
                  <a:pt x="2911758" y="39626"/>
                  <a:pt x="2933070" y="38955"/>
                  <a:pt x="2966179" y="38955"/>
                </a:cubicBezTo>
                <a:cubicBezTo>
                  <a:pt x="2939703" y="38955"/>
                  <a:pt x="2913299" y="38955"/>
                  <a:pt x="2886828" y="38955"/>
                </a:cubicBezTo>
                <a:close/>
                <a:moveTo>
                  <a:pt x="3029244" y="37280"/>
                </a:moveTo>
                <a:cubicBezTo>
                  <a:pt x="3014363" y="37950"/>
                  <a:pt x="2999954" y="37749"/>
                  <a:pt x="2994327" y="37816"/>
                </a:cubicBezTo>
                <a:cubicBezTo>
                  <a:pt x="2997875" y="39693"/>
                  <a:pt x="3011546" y="51220"/>
                  <a:pt x="2998882" y="51220"/>
                </a:cubicBezTo>
                <a:cubicBezTo>
                  <a:pt x="3005918" y="51555"/>
                  <a:pt x="3022137" y="51287"/>
                  <a:pt x="3023008" y="51220"/>
                </a:cubicBezTo>
                <a:cubicBezTo>
                  <a:pt x="3023882" y="44719"/>
                  <a:pt x="3026160" y="40229"/>
                  <a:pt x="3029244" y="37280"/>
                </a:cubicBezTo>
                <a:close/>
                <a:moveTo>
                  <a:pt x="1934022" y="11611"/>
                </a:moveTo>
                <a:cubicBezTo>
                  <a:pt x="1950308" y="24948"/>
                  <a:pt x="1965321" y="5512"/>
                  <a:pt x="1975307" y="18916"/>
                </a:cubicBezTo>
                <a:cubicBezTo>
                  <a:pt x="1976580" y="18916"/>
                  <a:pt x="1977921" y="18916"/>
                  <a:pt x="1979194" y="18916"/>
                </a:cubicBezTo>
                <a:cubicBezTo>
                  <a:pt x="1985628" y="18916"/>
                  <a:pt x="2016995" y="18313"/>
                  <a:pt x="2023697" y="18313"/>
                </a:cubicBezTo>
                <a:cubicBezTo>
                  <a:pt x="2048226" y="3367"/>
                  <a:pt x="2104525" y="24412"/>
                  <a:pt x="2132473" y="24412"/>
                </a:cubicBezTo>
                <a:cubicBezTo>
                  <a:pt x="2134484" y="23473"/>
                  <a:pt x="2150904" y="7053"/>
                  <a:pt x="2151038" y="24412"/>
                </a:cubicBezTo>
                <a:cubicBezTo>
                  <a:pt x="2165984" y="19520"/>
                  <a:pt x="2187833" y="14828"/>
                  <a:pt x="2207404" y="29774"/>
                </a:cubicBezTo>
                <a:cubicBezTo>
                  <a:pt x="2209481" y="27160"/>
                  <a:pt x="2222149" y="21731"/>
                  <a:pt x="2216384" y="24546"/>
                </a:cubicBezTo>
                <a:cubicBezTo>
                  <a:pt x="2213771" y="24546"/>
                  <a:pt x="2234011" y="30310"/>
                  <a:pt x="2239708" y="31382"/>
                </a:cubicBezTo>
                <a:cubicBezTo>
                  <a:pt x="2237899" y="31382"/>
                  <a:pt x="2239105" y="37950"/>
                  <a:pt x="2239105" y="37950"/>
                </a:cubicBezTo>
                <a:cubicBezTo>
                  <a:pt x="2238502" y="45390"/>
                  <a:pt x="2161226" y="52427"/>
                  <a:pt x="2152446" y="52427"/>
                </a:cubicBezTo>
                <a:cubicBezTo>
                  <a:pt x="2158545" y="52427"/>
                  <a:pt x="2164576" y="52427"/>
                  <a:pt x="2170608" y="52427"/>
                </a:cubicBezTo>
                <a:cubicBezTo>
                  <a:pt x="2151976" y="52427"/>
                  <a:pt x="2090115" y="76488"/>
                  <a:pt x="2068400" y="85334"/>
                </a:cubicBezTo>
                <a:cubicBezTo>
                  <a:pt x="2040050" y="96929"/>
                  <a:pt x="1999368" y="103564"/>
                  <a:pt x="1961836" y="104637"/>
                </a:cubicBezTo>
                <a:cubicBezTo>
                  <a:pt x="1964047" y="105709"/>
                  <a:pt x="1965120" y="107920"/>
                  <a:pt x="1964918" y="111540"/>
                </a:cubicBezTo>
                <a:cubicBezTo>
                  <a:pt x="1965857" y="111540"/>
                  <a:pt x="1961836" y="118242"/>
                  <a:pt x="1952854" y="118242"/>
                </a:cubicBezTo>
                <a:cubicBezTo>
                  <a:pt x="1959222" y="118644"/>
                  <a:pt x="1965656" y="118242"/>
                  <a:pt x="1972023" y="118242"/>
                </a:cubicBezTo>
                <a:cubicBezTo>
                  <a:pt x="1969811" y="118242"/>
                  <a:pt x="1971151" y="124944"/>
                  <a:pt x="1971151" y="124944"/>
                </a:cubicBezTo>
                <a:cubicBezTo>
                  <a:pt x="1958552" y="122465"/>
                  <a:pt x="1958619" y="128899"/>
                  <a:pt x="1951983" y="131646"/>
                </a:cubicBezTo>
                <a:cubicBezTo>
                  <a:pt x="1957948" y="131646"/>
                  <a:pt x="1929732" y="138349"/>
                  <a:pt x="1927654" y="138349"/>
                </a:cubicBezTo>
                <a:cubicBezTo>
                  <a:pt x="1919411" y="148000"/>
                  <a:pt x="1910832" y="143442"/>
                  <a:pt x="1895819" y="145051"/>
                </a:cubicBezTo>
                <a:cubicBezTo>
                  <a:pt x="1887173" y="145051"/>
                  <a:pt x="1876919" y="165157"/>
                  <a:pt x="1876919" y="166431"/>
                </a:cubicBezTo>
                <a:cubicBezTo>
                  <a:pt x="1876651" y="166498"/>
                  <a:pt x="1897294" y="165425"/>
                  <a:pt x="1895082" y="165157"/>
                </a:cubicBezTo>
                <a:cubicBezTo>
                  <a:pt x="1902789" y="165157"/>
                  <a:pt x="1888983" y="179432"/>
                  <a:pt x="1890323" y="178561"/>
                </a:cubicBezTo>
                <a:cubicBezTo>
                  <a:pt x="1885699" y="178293"/>
                  <a:pt x="1823301" y="187743"/>
                  <a:pt x="1823301" y="186805"/>
                </a:cubicBezTo>
                <a:cubicBezTo>
                  <a:pt x="1824776" y="181778"/>
                  <a:pt x="1829266" y="179299"/>
                  <a:pt x="1829333" y="179098"/>
                </a:cubicBezTo>
                <a:cubicBezTo>
                  <a:pt x="1826518" y="173535"/>
                  <a:pt x="1779871" y="178628"/>
                  <a:pt x="1769617" y="178628"/>
                </a:cubicBezTo>
                <a:cubicBezTo>
                  <a:pt x="1769014" y="179031"/>
                  <a:pt x="1762379" y="178628"/>
                  <a:pt x="1759362" y="178628"/>
                </a:cubicBezTo>
                <a:cubicBezTo>
                  <a:pt x="1764322" y="178628"/>
                  <a:pt x="1716067" y="193239"/>
                  <a:pt x="1716067" y="180706"/>
                </a:cubicBezTo>
                <a:cubicBezTo>
                  <a:pt x="1716334" y="179567"/>
                  <a:pt x="1715731" y="178896"/>
                  <a:pt x="1714323" y="178628"/>
                </a:cubicBezTo>
                <a:cubicBezTo>
                  <a:pt x="1695424" y="182649"/>
                  <a:pt x="1688386" y="182716"/>
                  <a:pt x="1660709" y="179098"/>
                </a:cubicBezTo>
                <a:cubicBezTo>
                  <a:pt x="1664463" y="180706"/>
                  <a:pt x="1650857" y="186336"/>
                  <a:pt x="1643619" y="185397"/>
                </a:cubicBezTo>
                <a:cubicBezTo>
                  <a:pt x="1646300" y="185397"/>
                  <a:pt x="1661245" y="200343"/>
                  <a:pt x="1660174" y="198869"/>
                </a:cubicBezTo>
                <a:cubicBezTo>
                  <a:pt x="1663122" y="198869"/>
                  <a:pt x="1662452" y="199003"/>
                  <a:pt x="1662452" y="199338"/>
                </a:cubicBezTo>
                <a:cubicBezTo>
                  <a:pt x="1666473" y="196523"/>
                  <a:pt x="1749443" y="200142"/>
                  <a:pt x="1749443" y="199271"/>
                </a:cubicBezTo>
                <a:cubicBezTo>
                  <a:pt x="1763987" y="186939"/>
                  <a:pt x="1806345" y="193172"/>
                  <a:pt x="1830338" y="193172"/>
                </a:cubicBezTo>
                <a:cubicBezTo>
                  <a:pt x="1830607" y="193172"/>
                  <a:pt x="1830875" y="193172"/>
                  <a:pt x="1831210" y="193172"/>
                </a:cubicBezTo>
                <a:cubicBezTo>
                  <a:pt x="1829199" y="193172"/>
                  <a:pt x="1830607" y="199271"/>
                  <a:pt x="1828462" y="199271"/>
                </a:cubicBezTo>
                <a:cubicBezTo>
                  <a:pt x="1848501" y="197261"/>
                  <a:pt x="1875712" y="212072"/>
                  <a:pt x="1854399" y="212072"/>
                </a:cubicBezTo>
                <a:cubicBezTo>
                  <a:pt x="1876852" y="217769"/>
                  <a:pt x="1802257" y="236333"/>
                  <a:pt x="1783356" y="219780"/>
                </a:cubicBezTo>
                <a:cubicBezTo>
                  <a:pt x="1782485" y="221589"/>
                  <a:pt x="1776855" y="225275"/>
                  <a:pt x="1776386" y="225476"/>
                </a:cubicBezTo>
                <a:cubicBezTo>
                  <a:pt x="1763383" y="225208"/>
                  <a:pt x="1677399" y="231910"/>
                  <a:pt x="1671567" y="218774"/>
                </a:cubicBezTo>
                <a:cubicBezTo>
                  <a:pt x="1666071" y="218774"/>
                  <a:pt x="1668819" y="230167"/>
                  <a:pt x="1662452" y="221388"/>
                </a:cubicBezTo>
                <a:cubicBezTo>
                  <a:pt x="1662452" y="229833"/>
                  <a:pt x="1622238" y="225342"/>
                  <a:pt x="1622238" y="222393"/>
                </a:cubicBezTo>
                <a:cubicBezTo>
                  <a:pt x="1607361" y="226616"/>
                  <a:pt x="1611784" y="225543"/>
                  <a:pt x="1604345" y="218774"/>
                </a:cubicBezTo>
                <a:cubicBezTo>
                  <a:pt x="1605350" y="221522"/>
                  <a:pt x="1605015" y="223733"/>
                  <a:pt x="1603272" y="225342"/>
                </a:cubicBezTo>
                <a:cubicBezTo>
                  <a:pt x="1602668" y="224337"/>
                  <a:pt x="1599451" y="220115"/>
                  <a:pt x="1597307" y="218372"/>
                </a:cubicBezTo>
                <a:cubicBezTo>
                  <a:pt x="1597374" y="218640"/>
                  <a:pt x="1597374" y="218774"/>
                  <a:pt x="1596838" y="218774"/>
                </a:cubicBezTo>
                <a:cubicBezTo>
                  <a:pt x="1596771" y="218707"/>
                  <a:pt x="1596570" y="218305"/>
                  <a:pt x="1596369" y="217769"/>
                </a:cubicBezTo>
                <a:cubicBezTo>
                  <a:pt x="1595765" y="217501"/>
                  <a:pt x="1595364" y="217567"/>
                  <a:pt x="1595364" y="218372"/>
                </a:cubicBezTo>
                <a:cubicBezTo>
                  <a:pt x="1591945" y="215691"/>
                  <a:pt x="1594560" y="216495"/>
                  <a:pt x="1596235" y="217501"/>
                </a:cubicBezTo>
                <a:cubicBezTo>
                  <a:pt x="1595632" y="216093"/>
                  <a:pt x="1594895" y="213949"/>
                  <a:pt x="1594828" y="212809"/>
                </a:cubicBezTo>
                <a:cubicBezTo>
                  <a:pt x="1595162" y="213346"/>
                  <a:pt x="1595699" y="213747"/>
                  <a:pt x="1595364" y="212072"/>
                </a:cubicBezTo>
                <a:cubicBezTo>
                  <a:pt x="1581959" y="205772"/>
                  <a:pt x="1591543" y="204901"/>
                  <a:pt x="1596369" y="198668"/>
                </a:cubicBezTo>
                <a:cubicBezTo>
                  <a:pt x="1593889" y="198668"/>
                  <a:pt x="1579211" y="182381"/>
                  <a:pt x="1573179" y="178561"/>
                </a:cubicBezTo>
                <a:cubicBezTo>
                  <a:pt x="1573113" y="185297"/>
                  <a:pt x="1565220" y="186218"/>
                  <a:pt x="1557379" y="185842"/>
                </a:cubicBezTo>
                <a:lnTo>
                  <a:pt x="1549627" y="185586"/>
                </a:lnTo>
                <a:lnTo>
                  <a:pt x="1541882" y="185330"/>
                </a:lnTo>
                <a:cubicBezTo>
                  <a:pt x="1541546" y="186068"/>
                  <a:pt x="1541477" y="186872"/>
                  <a:pt x="1541748" y="187743"/>
                </a:cubicBezTo>
                <a:cubicBezTo>
                  <a:pt x="1543758" y="186805"/>
                  <a:pt x="1544227" y="188146"/>
                  <a:pt x="1543289" y="191899"/>
                </a:cubicBezTo>
                <a:cubicBezTo>
                  <a:pt x="1541413" y="193775"/>
                  <a:pt x="1550057" y="187274"/>
                  <a:pt x="1549587" y="185598"/>
                </a:cubicBezTo>
                <a:cubicBezTo>
                  <a:pt x="1557965" y="189687"/>
                  <a:pt x="1549587" y="192904"/>
                  <a:pt x="1554545" y="198601"/>
                </a:cubicBezTo>
                <a:cubicBezTo>
                  <a:pt x="1562657" y="198601"/>
                  <a:pt x="1567080" y="199003"/>
                  <a:pt x="1570298" y="205303"/>
                </a:cubicBezTo>
                <a:cubicBezTo>
                  <a:pt x="1564801" y="205303"/>
                  <a:pt x="1580485" y="217233"/>
                  <a:pt x="1571571" y="224136"/>
                </a:cubicBezTo>
                <a:cubicBezTo>
                  <a:pt x="1557027" y="235462"/>
                  <a:pt x="1536587" y="216898"/>
                  <a:pt x="1530889" y="218707"/>
                </a:cubicBezTo>
                <a:cubicBezTo>
                  <a:pt x="1533436" y="219512"/>
                  <a:pt x="1535581" y="226482"/>
                  <a:pt x="1535045" y="225476"/>
                </a:cubicBezTo>
                <a:cubicBezTo>
                  <a:pt x="1535045" y="225141"/>
                  <a:pt x="1522712" y="225678"/>
                  <a:pt x="1521104" y="225410"/>
                </a:cubicBezTo>
                <a:cubicBezTo>
                  <a:pt x="1517953" y="225410"/>
                  <a:pt x="1520835" y="221120"/>
                  <a:pt x="1523448" y="218774"/>
                </a:cubicBezTo>
                <a:cubicBezTo>
                  <a:pt x="1515674" y="219042"/>
                  <a:pt x="1511117" y="219913"/>
                  <a:pt x="1508302" y="212005"/>
                </a:cubicBezTo>
                <a:cubicBezTo>
                  <a:pt x="1506157" y="211201"/>
                  <a:pt x="1505488" y="217702"/>
                  <a:pt x="1504751" y="218707"/>
                </a:cubicBezTo>
                <a:cubicBezTo>
                  <a:pt x="1501868" y="216495"/>
                  <a:pt x="1500796" y="213614"/>
                  <a:pt x="1501600" y="210195"/>
                </a:cubicBezTo>
                <a:cubicBezTo>
                  <a:pt x="1501600" y="212876"/>
                  <a:pt x="1510715" y="206107"/>
                  <a:pt x="1513865" y="204431"/>
                </a:cubicBezTo>
                <a:cubicBezTo>
                  <a:pt x="1509643" y="205705"/>
                  <a:pt x="1495903" y="210061"/>
                  <a:pt x="1493892" y="211536"/>
                </a:cubicBezTo>
                <a:cubicBezTo>
                  <a:pt x="1489402" y="206241"/>
                  <a:pt x="1488397" y="207648"/>
                  <a:pt x="1488196" y="204499"/>
                </a:cubicBezTo>
                <a:cubicBezTo>
                  <a:pt x="1487727" y="206509"/>
                  <a:pt x="1484711" y="206442"/>
                  <a:pt x="1482633" y="205772"/>
                </a:cubicBezTo>
                <a:cubicBezTo>
                  <a:pt x="1483907" y="206509"/>
                  <a:pt x="1485850" y="208386"/>
                  <a:pt x="1488196" y="210195"/>
                </a:cubicBezTo>
                <a:cubicBezTo>
                  <a:pt x="1488196" y="210262"/>
                  <a:pt x="1461858" y="216696"/>
                  <a:pt x="1459847" y="218372"/>
                </a:cubicBezTo>
                <a:cubicBezTo>
                  <a:pt x="1451805" y="214820"/>
                  <a:pt x="1415679" y="205370"/>
                  <a:pt x="1417488" y="205370"/>
                </a:cubicBezTo>
                <a:cubicBezTo>
                  <a:pt x="1411389" y="189486"/>
                  <a:pt x="1344636" y="212072"/>
                  <a:pt x="1342357" y="178561"/>
                </a:cubicBezTo>
                <a:cubicBezTo>
                  <a:pt x="1342827" y="178561"/>
                  <a:pt x="1334047" y="179299"/>
                  <a:pt x="1334047" y="176550"/>
                </a:cubicBezTo>
                <a:cubicBezTo>
                  <a:pt x="1356767" y="164554"/>
                  <a:pt x="1374661" y="185264"/>
                  <a:pt x="1385385" y="185264"/>
                </a:cubicBezTo>
                <a:cubicBezTo>
                  <a:pt x="1389272" y="184660"/>
                  <a:pt x="1387664" y="184929"/>
                  <a:pt x="1387664" y="186805"/>
                </a:cubicBezTo>
                <a:cubicBezTo>
                  <a:pt x="1387328" y="184392"/>
                  <a:pt x="1392691" y="184727"/>
                  <a:pt x="1394365" y="185264"/>
                </a:cubicBezTo>
                <a:cubicBezTo>
                  <a:pt x="1393293" y="183856"/>
                  <a:pt x="1389875" y="182113"/>
                  <a:pt x="1388065" y="180035"/>
                </a:cubicBezTo>
                <a:cubicBezTo>
                  <a:pt x="1390880" y="180907"/>
                  <a:pt x="1408574" y="171859"/>
                  <a:pt x="1399392" y="171859"/>
                </a:cubicBezTo>
                <a:cubicBezTo>
                  <a:pt x="1421309" y="166699"/>
                  <a:pt x="1430558" y="165157"/>
                  <a:pt x="1440879" y="165157"/>
                </a:cubicBezTo>
                <a:cubicBezTo>
                  <a:pt x="1445504" y="173401"/>
                  <a:pt x="1449860" y="170921"/>
                  <a:pt x="1454754" y="178561"/>
                </a:cubicBezTo>
                <a:cubicBezTo>
                  <a:pt x="1463935" y="170720"/>
                  <a:pt x="1474792" y="168843"/>
                  <a:pt x="1488263" y="179634"/>
                </a:cubicBezTo>
                <a:cubicBezTo>
                  <a:pt x="1486052" y="180237"/>
                  <a:pt x="1483840" y="180572"/>
                  <a:pt x="1481561" y="180773"/>
                </a:cubicBezTo>
                <a:cubicBezTo>
                  <a:pt x="1489402" y="183655"/>
                  <a:pt x="1488330" y="187542"/>
                  <a:pt x="1486052" y="191831"/>
                </a:cubicBezTo>
                <a:cubicBezTo>
                  <a:pt x="1487190" y="193440"/>
                  <a:pt x="1492418" y="201818"/>
                  <a:pt x="1494496" y="204499"/>
                </a:cubicBezTo>
                <a:cubicBezTo>
                  <a:pt x="1494964" y="201214"/>
                  <a:pt x="1541882" y="191698"/>
                  <a:pt x="1541882" y="191899"/>
                </a:cubicBezTo>
                <a:cubicBezTo>
                  <a:pt x="1527136" y="185397"/>
                  <a:pt x="1496171" y="172395"/>
                  <a:pt x="1486654" y="165224"/>
                </a:cubicBezTo>
                <a:cubicBezTo>
                  <a:pt x="1494964" y="163749"/>
                  <a:pt x="1492887" y="165291"/>
                  <a:pt x="1497310" y="165291"/>
                </a:cubicBezTo>
                <a:cubicBezTo>
                  <a:pt x="1498651" y="165291"/>
                  <a:pt x="1512793" y="162543"/>
                  <a:pt x="1526599" y="158723"/>
                </a:cubicBezTo>
                <a:cubicBezTo>
                  <a:pt x="1522646" y="158723"/>
                  <a:pt x="1565472" y="163482"/>
                  <a:pt x="1576396" y="171725"/>
                </a:cubicBezTo>
                <a:lnTo>
                  <a:pt x="1576371" y="171756"/>
                </a:lnTo>
                <a:lnTo>
                  <a:pt x="1575391" y="172998"/>
                </a:lnTo>
                <a:cubicBezTo>
                  <a:pt x="1593688" y="172998"/>
                  <a:pt x="1611985" y="172998"/>
                  <a:pt x="1630280" y="172998"/>
                </a:cubicBezTo>
                <a:cubicBezTo>
                  <a:pt x="1634235" y="172998"/>
                  <a:pt x="1642010" y="159929"/>
                  <a:pt x="1649114" y="172395"/>
                </a:cubicBezTo>
                <a:cubicBezTo>
                  <a:pt x="1659905" y="162409"/>
                  <a:pt x="1682086" y="156444"/>
                  <a:pt x="1696496" y="158321"/>
                </a:cubicBezTo>
                <a:cubicBezTo>
                  <a:pt x="1690665" y="157516"/>
                  <a:pt x="1677197" y="151753"/>
                  <a:pt x="1685907" y="151753"/>
                </a:cubicBezTo>
                <a:cubicBezTo>
                  <a:pt x="1677934" y="148268"/>
                  <a:pt x="1677934" y="151618"/>
                  <a:pt x="1675924" y="142973"/>
                </a:cubicBezTo>
                <a:cubicBezTo>
                  <a:pt x="1675924" y="136807"/>
                  <a:pt x="1723238" y="144581"/>
                  <a:pt x="1736240" y="151820"/>
                </a:cubicBezTo>
                <a:cubicBezTo>
                  <a:pt x="1736240" y="151753"/>
                  <a:pt x="1736173" y="151618"/>
                  <a:pt x="1736173" y="151552"/>
                </a:cubicBezTo>
                <a:cubicBezTo>
                  <a:pt x="1736374" y="151618"/>
                  <a:pt x="1736574" y="151753"/>
                  <a:pt x="1736843" y="151886"/>
                </a:cubicBezTo>
                <a:cubicBezTo>
                  <a:pt x="1736843" y="147732"/>
                  <a:pt x="1737044" y="146190"/>
                  <a:pt x="1737245" y="145721"/>
                </a:cubicBezTo>
                <a:cubicBezTo>
                  <a:pt x="1737245" y="145587"/>
                  <a:pt x="1737178" y="145452"/>
                  <a:pt x="1737112" y="145319"/>
                </a:cubicBezTo>
                <a:cubicBezTo>
                  <a:pt x="1732152" y="145319"/>
                  <a:pt x="1726052" y="138952"/>
                  <a:pt x="1732085" y="138952"/>
                </a:cubicBezTo>
                <a:cubicBezTo>
                  <a:pt x="1709499" y="140627"/>
                  <a:pt x="1692340" y="131445"/>
                  <a:pt x="1693480" y="125078"/>
                </a:cubicBezTo>
                <a:cubicBezTo>
                  <a:pt x="1691670" y="125346"/>
                  <a:pt x="1689794" y="125614"/>
                  <a:pt x="1687582" y="125614"/>
                </a:cubicBezTo>
                <a:cubicBezTo>
                  <a:pt x="1685236" y="129435"/>
                  <a:pt x="1681215" y="134260"/>
                  <a:pt x="1675321" y="138147"/>
                </a:cubicBezTo>
                <a:cubicBezTo>
                  <a:pt x="1676058" y="137008"/>
                  <a:pt x="1675857" y="132920"/>
                  <a:pt x="1675857" y="131981"/>
                </a:cubicBezTo>
                <a:cubicBezTo>
                  <a:pt x="1675857" y="136472"/>
                  <a:pt x="1657492" y="145587"/>
                  <a:pt x="1657358" y="132249"/>
                </a:cubicBezTo>
                <a:cubicBezTo>
                  <a:pt x="1656956" y="132517"/>
                  <a:pt x="1653605" y="132852"/>
                  <a:pt x="1653270" y="132852"/>
                </a:cubicBezTo>
                <a:cubicBezTo>
                  <a:pt x="1649650" y="132852"/>
                  <a:pt x="1641943" y="132852"/>
                  <a:pt x="1640938" y="132852"/>
                </a:cubicBezTo>
                <a:cubicBezTo>
                  <a:pt x="1632292" y="139555"/>
                  <a:pt x="1548515" y="133657"/>
                  <a:pt x="1548515" y="117035"/>
                </a:cubicBezTo>
                <a:cubicBezTo>
                  <a:pt x="1558569" y="114154"/>
                  <a:pt x="1574586" y="112612"/>
                  <a:pt x="1582495" y="108457"/>
                </a:cubicBezTo>
                <a:cubicBezTo>
                  <a:pt x="1574586" y="111004"/>
                  <a:pt x="1558166" y="112076"/>
                  <a:pt x="1553943" y="111540"/>
                </a:cubicBezTo>
                <a:cubicBezTo>
                  <a:pt x="1555553" y="111540"/>
                  <a:pt x="1555419" y="109998"/>
                  <a:pt x="1554949" y="108457"/>
                </a:cubicBezTo>
                <a:cubicBezTo>
                  <a:pt x="1552201" y="123068"/>
                  <a:pt x="1503007" y="91835"/>
                  <a:pt x="1502269" y="91500"/>
                </a:cubicBezTo>
                <a:cubicBezTo>
                  <a:pt x="1501935" y="91500"/>
                  <a:pt x="1500193" y="77091"/>
                  <a:pt x="1515139" y="78096"/>
                </a:cubicBezTo>
                <a:cubicBezTo>
                  <a:pt x="1520567" y="67708"/>
                  <a:pt x="1534910" y="64692"/>
                  <a:pt x="1551665" y="64692"/>
                </a:cubicBezTo>
                <a:cubicBezTo>
                  <a:pt x="1563327" y="33996"/>
                  <a:pt x="1642613" y="81246"/>
                  <a:pt x="1661112" y="84597"/>
                </a:cubicBezTo>
                <a:cubicBezTo>
                  <a:pt x="1660978" y="84731"/>
                  <a:pt x="1660910" y="84798"/>
                  <a:pt x="1661044" y="84798"/>
                </a:cubicBezTo>
                <a:cubicBezTo>
                  <a:pt x="1661178" y="84731"/>
                  <a:pt x="1661245" y="84731"/>
                  <a:pt x="1661379" y="84665"/>
                </a:cubicBezTo>
                <a:cubicBezTo>
                  <a:pt x="1661916" y="84731"/>
                  <a:pt x="1662452" y="84798"/>
                  <a:pt x="1662921" y="84798"/>
                </a:cubicBezTo>
                <a:cubicBezTo>
                  <a:pt x="1664127" y="83793"/>
                  <a:pt x="1663994" y="83592"/>
                  <a:pt x="1663457" y="83659"/>
                </a:cubicBezTo>
                <a:cubicBezTo>
                  <a:pt x="1671969" y="79771"/>
                  <a:pt x="1677532" y="81514"/>
                  <a:pt x="1690263" y="78364"/>
                </a:cubicBezTo>
                <a:cubicBezTo>
                  <a:pt x="1687246" y="80375"/>
                  <a:pt x="1709565" y="93913"/>
                  <a:pt x="1709565" y="92037"/>
                </a:cubicBezTo>
                <a:cubicBezTo>
                  <a:pt x="1707756" y="94181"/>
                  <a:pt x="1703868" y="95320"/>
                  <a:pt x="1702930" y="98136"/>
                </a:cubicBezTo>
                <a:cubicBezTo>
                  <a:pt x="1702930" y="98537"/>
                  <a:pt x="1709163" y="98001"/>
                  <a:pt x="1711642" y="98069"/>
                </a:cubicBezTo>
                <a:cubicBezTo>
                  <a:pt x="1704137" y="96527"/>
                  <a:pt x="1729538" y="77493"/>
                  <a:pt x="1732755" y="78096"/>
                </a:cubicBezTo>
                <a:cubicBezTo>
                  <a:pt x="1690732" y="78096"/>
                  <a:pt x="1669221" y="69584"/>
                  <a:pt x="1635709" y="64692"/>
                </a:cubicBezTo>
                <a:lnTo>
                  <a:pt x="1635709" y="59196"/>
                </a:lnTo>
                <a:cubicBezTo>
                  <a:pt x="1635709" y="59196"/>
                  <a:pt x="1637251" y="59196"/>
                  <a:pt x="1638926" y="59196"/>
                </a:cubicBezTo>
                <a:cubicBezTo>
                  <a:pt x="1627467" y="59196"/>
                  <a:pt x="1627801" y="54438"/>
                  <a:pt x="1622506" y="51891"/>
                </a:cubicBezTo>
                <a:cubicBezTo>
                  <a:pt x="1622373" y="69987"/>
                  <a:pt x="1602200" y="46730"/>
                  <a:pt x="1602200" y="52226"/>
                </a:cubicBezTo>
                <a:cubicBezTo>
                  <a:pt x="1602267" y="51556"/>
                  <a:pt x="1602334" y="51086"/>
                  <a:pt x="1602334" y="50751"/>
                </a:cubicBezTo>
                <a:cubicBezTo>
                  <a:pt x="1617412" y="41838"/>
                  <a:pt x="1702729" y="38353"/>
                  <a:pt x="1702729" y="38956"/>
                </a:cubicBezTo>
                <a:cubicBezTo>
                  <a:pt x="1707756" y="38285"/>
                  <a:pt x="1721294" y="37883"/>
                  <a:pt x="1729538" y="37816"/>
                </a:cubicBezTo>
                <a:cubicBezTo>
                  <a:pt x="1729538" y="35605"/>
                  <a:pt x="1729538" y="32320"/>
                  <a:pt x="1729538" y="32320"/>
                </a:cubicBezTo>
                <a:cubicBezTo>
                  <a:pt x="1729538" y="32320"/>
                  <a:pt x="1729538" y="32320"/>
                  <a:pt x="1729471" y="32320"/>
                </a:cubicBezTo>
                <a:cubicBezTo>
                  <a:pt x="1729336" y="32320"/>
                  <a:pt x="1729068" y="31717"/>
                  <a:pt x="1728533" y="31717"/>
                </a:cubicBezTo>
                <a:cubicBezTo>
                  <a:pt x="1728801" y="31717"/>
                  <a:pt x="1729068" y="31114"/>
                  <a:pt x="1729270" y="31114"/>
                </a:cubicBezTo>
                <a:cubicBezTo>
                  <a:pt x="1726387" y="31047"/>
                  <a:pt x="1729202" y="31114"/>
                  <a:pt x="1729605" y="31114"/>
                </a:cubicBezTo>
                <a:cubicBezTo>
                  <a:pt x="1749108" y="31047"/>
                  <a:pt x="1773236" y="27562"/>
                  <a:pt x="1785568" y="37481"/>
                </a:cubicBezTo>
                <a:cubicBezTo>
                  <a:pt x="1786305" y="36208"/>
                  <a:pt x="1797297" y="31784"/>
                  <a:pt x="1799508" y="31181"/>
                </a:cubicBezTo>
                <a:cubicBezTo>
                  <a:pt x="1791667" y="31181"/>
                  <a:pt x="1811238" y="24144"/>
                  <a:pt x="1817604" y="24479"/>
                </a:cubicBezTo>
                <a:cubicBezTo>
                  <a:pt x="1817269" y="24479"/>
                  <a:pt x="1815862" y="22870"/>
                  <a:pt x="1816666" y="22737"/>
                </a:cubicBezTo>
                <a:cubicBezTo>
                  <a:pt x="1816666" y="18112"/>
                  <a:pt x="1877320" y="18045"/>
                  <a:pt x="1897897" y="17911"/>
                </a:cubicBezTo>
                <a:cubicBezTo>
                  <a:pt x="1897629" y="17911"/>
                  <a:pt x="1897360" y="17911"/>
                  <a:pt x="1897092" y="17844"/>
                </a:cubicBezTo>
                <a:cubicBezTo>
                  <a:pt x="1907213" y="12884"/>
                  <a:pt x="1925912" y="11611"/>
                  <a:pt x="1934022" y="11611"/>
                </a:cubicBezTo>
                <a:close/>
                <a:moveTo>
                  <a:pt x="2824685" y="172"/>
                </a:moveTo>
                <a:cubicBezTo>
                  <a:pt x="2877777" y="1671"/>
                  <a:pt x="2985344" y="12566"/>
                  <a:pt x="2996403" y="17844"/>
                </a:cubicBezTo>
                <a:cubicBezTo>
                  <a:pt x="3003840" y="15766"/>
                  <a:pt x="3027300" y="17375"/>
                  <a:pt x="3035075" y="24546"/>
                </a:cubicBezTo>
                <a:cubicBezTo>
                  <a:pt x="3035137" y="16772"/>
                  <a:pt x="3058863" y="23608"/>
                  <a:pt x="3070126" y="27830"/>
                </a:cubicBezTo>
                <a:cubicBezTo>
                  <a:pt x="3070126" y="31449"/>
                  <a:pt x="3063222" y="33795"/>
                  <a:pt x="3053638" y="35270"/>
                </a:cubicBezTo>
                <a:cubicBezTo>
                  <a:pt x="3065834" y="40028"/>
                  <a:pt x="3075961" y="50819"/>
                  <a:pt x="3071534" y="57922"/>
                </a:cubicBezTo>
                <a:cubicBezTo>
                  <a:pt x="3085344" y="52896"/>
                  <a:pt x="3098816" y="48003"/>
                  <a:pt x="3117046" y="52293"/>
                </a:cubicBezTo>
                <a:cubicBezTo>
                  <a:pt x="3117046" y="46462"/>
                  <a:pt x="3250753" y="49947"/>
                  <a:pt x="3277893" y="56381"/>
                </a:cubicBezTo>
                <a:cubicBezTo>
                  <a:pt x="3277893" y="62547"/>
                  <a:pt x="3225954" y="66300"/>
                  <a:pt x="3215700" y="64759"/>
                </a:cubicBezTo>
                <a:cubicBezTo>
                  <a:pt x="3217643" y="64759"/>
                  <a:pt x="3193985" y="79101"/>
                  <a:pt x="3176826" y="78163"/>
                </a:cubicBezTo>
                <a:cubicBezTo>
                  <a:pt x="3182056" y="78163"/>
                  <a:pt x="3186345" y="84865"/>
                  <a:pt x="3182994" y="84865"/>
                </a:cubicBezTo>
                <a:cubicBezTo>
                  <a:pt x="3174283" y="85133"/>
                  <a:pt x="3155914" y="91567"/>
                  <a:pt x="3156183" y="91567"/>
                </a:cubicBezTo>
                <a:cubicBezTo>
                  <a:pt x="3156183" y="91500"/>
                  <a:pt x="3156048" y="91299"/>
                  <a:pt x="3155847" y="91031"/>
                </a:cubicBezTo>
                <a:cubicBezTo>
                  <a:pt x="3145059" y="100280"/>
                  <a:pt x="3129176" y="98270"/>
                  <a:pt x="3109272" y="98270"/>
                </a:cubicBezTo>
                <a:cubicBezTo>
                  <a:pt x="3110748" y="101218"/>
                  <a:pt x="3108063" y="103698"/>
                  <a:pt x="3105185" y="105307"/>
                </a:cubicBezTo>
                <a:cubicBezTo>
                  <a:pt x="3109138" y="104770"/>
                  <a:pt x="3116979" y="105508"/>
                  <a:pt x="3116979" y="104972"/>
                </a:cubicBezTo>
                <a:lnTo>
                  <a:pt x="3116979" y="111674"/>
                </a:lnTo>
                <a:cubicBezTo>
                  <a:pt x="3116979" y="111271"/>
                  <a:pt x="3116109" y="112142"/>
                  <a:pt x="3116374" y="113081"/>
                </a:cubicBezTo>
                <a:cubicBezTo>
                  <a:pt x="3116374" y="108792"/>
                  <a:pt x="3100493" y="119582"/>
                  <a:pt x="3099889" y="119582"/>
                </a:cubicBezTo>
                <a:cubicBezTo>
                  <a:pt x="3095264" y="119582"/>
                  <a:pt x="3084406" y="119582"/>
                  <a:pt x="3084205" y="119582"/>
                </a:cubicBezTo>
                <a:cubicBezTo>
                  <a:pt x="3079244" y="126284"/>
                  <a:pt x="3085277" y="124877"/>
                  <a:pt x="3076763" y="126284"/>
                </a:cubicBezTo>
                <a:cubicBezTo>
                  <a:pt x="3076294" y="126955"/>
                  <a:pt x="3071000" y="132986"/>
                  <a:pt x="3070059" y="139688"/>
                </a:cubicBezTo>
                <a:cubicBezTo>
                  <a:pt x="3072944" y="139688"/>
                  <a:pt x="3075757" y="139688"/>
                  <a:pt x="3078641" y="139688"/>
                </a:cubicBezTo>
                <a:cubicBezTo>
                  <a:pt x="3080250" y="126284"/>
                  <a:pt x="3084538" y="130708"/>
                  <a:pt x="3089700" y="139085"/>
                </a:cubicBezTo>
                <a:cubicBezTo>
                  <a:pt x="3090104" y="139085"/>
                  <a:pt x="3100493" y="138214"/>
                  <a:pt x="3103576" y="137946"/>
                </a:cubicBezTo>
                <a:cubicBezTo>
                  <a:pt x="3103576" y="137678"/>
                  <a:pt x="3103576" y="137410"/>
                  <a:pt x="3103576" y="136941"/>
                </a:cubicBezTo>
                <a:cubicBezTo>
                  <a:pt x="3107528" y="139688"/>
                  <a:pt x="3108269" y="142570"/>
                  <a:pt x="3108671" y="145184"/>
                </a:cubicBezTo>
                <a:cubicBezTo>
                  <a:pt x="3112624" y="145184"/>
                  <a:pt x="3114698" y="143240"/>
                  <a:pt x="3116979" y="151216"/>
                </a:cubicBezTo>
                <a:cubicBezTo>
                  <a:pt x="3116979" y="152288"/>
                  <a:pt x="3100226" y="151953"/>
                  <a:pt x="3098282" y="151887"/>
                </a:cubicBezTo>
                <a:cubicBezTo>
                  <a:pt x="3111352" y="153964"/>
                  <a:pt x="3129712" y="149004"/>
                  <a:pt x="3130316" y="171189"/>
                </a:cubicBezTo>
                <a:cubicBezTo>
                  <a:pt x="3126897" y="172060"/>
                  <a:pt x="3113827" y="178427"/>
                  <a:pt x="3122135" y="178627"/>
                </a:cubicBezTo>
                <a:cubicBezTo>
                  <a:pt x="3122005" y="178627"/>
                  <a:pt x="3122005" y="178627"/>
                  <a:pt x="3121869" y="178627"/>
                </a:cubicBezTo>
                <a:cubicBezTo>
                  <a:pt x="3123208" y="182917"/>
                  <a:pt x="3126426" y="184660"/>
                  <a:pt x="3129646" y="187341"/>
                </a:cubicBezTo>
                <a:cubicBezTo>
                  <a:pt x="3127902" y="187206"/>
                  <a:pt x="3123276" y="189753"/>
                  <a:pt x="3123076" y="191161"/>
                </a:cubicBezTo>
                <a:cubicBezTo>
                  <a:pt x="3115439" y="187542"/>
                  <a:pt x="3110211" y="180973"/>
                  <a:pt x="3110211" y="171524"/>
                </a:cubicBezTo>
                <a:cubicBezTo>
                  <a:pt x="3105521" y="172931"/>
                  <a:pt x="3100291" y="169848"/>
                  <a:pt x="3103508" y="173534"/>
                </a:cubicBezTo>
                <a:cubicBezTo>
                  <a:pt x="3103508" y="172998"/>
                  <a:pt x="3096134" y="171457"/>
                  <a:pt x="3092250" y="170786"/>
                </a:cubicBezTo>
                <a:cubicBezTo>
                  <a:pt x="3083870" y="165961"/>
                  <a:pt x="3085476" y="171858"/>
                  <a:pt x="3080987" y="171858"/>
                </a:cubicBezTo>
                <a:cubicBezTo>
                  <a:pt x="3088292" y="171993"/>
                  <a:pt x="3102300" y="190759"/>
                  <a:pt x="3105857" y="198667"/>
                </a:cubicBezTo>
                <a:cubicBezTo>
                  <a:pt x="3122338" y="198667"/>
                  <a:pt x="3098613" y="210932"/>
                  <a:pt x="3093785" y="212071"/>
                </a:cubicBezTo>
                <a:cubicBezTo>
                  <a:pt x="3095194" y="212071"/>
                  <a:pt x="3097006" y="212071"/>
                  <a:pt x="3096806" y="212071"/>
                </a:cubicBezTo>
                <a:cubicBezTo>
                  <a:pt x="3104581" y="215959"/>
                  <a:pt x="3103911" y="218170"/>
                  <a:pt x="3097744" y="218640"/>
                </a:cubicBezTo>
                <a:cubicBezTo>
                  <a:pt x="3107264" y="218304"/>
                  <a:pt x="3116041" y="218840"/>
                  <a:pt x="3123612" y="225475"/>
                </a:cubicBezTo>
                <a:cubicBezTo>
                  <a:pt x="3123612" y="229027"/>
                  <a:pt x="3078708" y="237539"/>
                  <a:pt x="3076697" y="237741"/>
                </a:cubicBezTo>
                <a:cubicBezTo>
                  <a:pt x="3076697" y="240823"/>
                  <a:pt x="3096806" y="237138"/>
                  <a:pt x="3096806" y="239818"/>
                </a:cubicBezTo>
                <a:cubicBezTo>
                  <a:pt x="3098011" y="238813"/>
                  <a:pt x="3083400" y="243705"/>
                  <a:pt x="3083400" y="245917"/>
                </a:cubicBezTo>
                <a:cubicBezTo>
                  <a:pt x="3086215" y="241695"/>
                  <a:pt x="3081322" y="252284"/>
                  <a:pt x="3085277" y="252284"/>
                </a:cubicBezTo>
                <a:cubicBezTo>
                  <a:pt x="3059668" y="250006"/>
                  <a:pt x="3054710" y="256640"/>
                  <a:pt x="3030851" y="258986"/>
                </a:cubicBezTo>
                <a:cubicBezTo>
                  <a:pt x="3035007" y="258986"/>
                  <a:pt x="3037084" y="260863"/>
                  <a:pt x="3042915" y="258986"/>
                </a:cubicBezTo>
                <a:cubicBezTo>
                  <a:pt x="3051359" y="258986"/>
                  <a:pt x="3058796" y="259120"/>
                  <a:pt x="3053098" y="265688"/>
                </a:cubicBezTo>
                <a:cubicBezTo>
                  <a:pt x="3061344" y="265688"/>
                  <a:pt x="3052898" y="272055"/>
                  <a:pt x="3048944" y="272390"/>
                </a:cubicBezTo>
                <a:cubicBezTo>
                  <a:pt x="3054176" y="272390"/>
                  <a:pt x="3053638" y="274736"/>
                  <a:pt x="3056520" y="277551"/>
                </a:cubicBezTo>
                <a:cubicBezTo>
                  <a:pt x="3056520" y="279026"/>
                  <a:pt x="3046265" y="281036"/>
                  <a:pt x="3049814" y="279092"/>
                </a:cubicBezTo>
                <a:cubicBezTo>
                  <a:pt x="3045393" y="283114"/>
                  <a:pt x="3033463" y="283784"/>
                  <a:pt x="3021937" y="281640"/>
                </a:cubicBezTo>
                <a:cubicBezTo>
                  <a:pt x="3038359" y="286197"/>
                  <a:pt x="3056520" y="291559"/>
                  <a:pt x="3056520" y="292832"/>
                </a:cubicBezTo>
                <a:cubicBezTo>
                  <a:pt x="3054710" y="296250"/>
                  <a:pt x="3054979" y="298328"/>
                  <a:pt x="3050956" y="299333"/>
                </a:cubicBezTo>
                <a:cubicBezTo>
                  <a:pt x="3050753" y="302081"/>
                  <a:pt x="3059534" y="292229"/>
                  <a:pt x="3059333" y="292564"/>
                </a:cubicBezTo>
                <a:cubicBezTo>
                  <a:pt x="3062351" y="294038"/>
                  <a:pt x="3063690" y="296183"/>
                  <a:pt x="3063222" y="298998"/>
                </a:cubicBezTo>
                <a:cubicBezTo>
                  <a:pt x="3063222" y="300406"/>
                  <a:pt x="3056520" y="300003"/>
                  <a:pt x="3056520" y="301009"/>
                </a:cubicBezTo>
                <a:cubicBezTo>
                  <a:pt x="3063690" y="306973"/>
                  <a:pt x="3063490" y="302081"/>
                  <a:pt x="3056520" y="312603"/>
                </a:cubicBezTo>
                <a:cubicBezTo>
                  <a:pt x="3058999" y="313139"/>
                  <a:pt x="3061210" y="312670"/>
                  <a:pt x="3063222" y="311196"/>
                </a:cubicBezTo>
                <a:cubicBezTo>
                  <a:pt x="3064898" y="313810"/>
                  <a:pt x="3060942" y="317295"/>
                  <a:pt x="3060875" y="319305"/>
                </a:cubicBezTo>
                <a:cubicBezTo>
                  <a:pt x="3061813" y="320444"/>
                  <a:pt x="3062752" y="317227"/>
                  <a:pt x="3065368" y="319305"/>
                </a:cubicBezTo>
                <a:cubicBezTo>
                  <a:pt x="3060942" y="325404"/>
                  <a:pt x="3049347" y="330297"/>
                  <a:pt x="3043116" y="323125"/>
                </a:cubicBezTo>
                <a:cubicBezTo>
                  <a:pt x="3029781" y="338474"/>
                  <a:pt x="3002904" y="319640"/>
                  <a:pt x="3002904" y="311129"/>
                </a:cubicBezTo>
                <a:cubicBezTo>
                  <a:pt x="2986551" y="298596"/>
                  <a:pt x="2983200" y="319238"/>
                  <a:pt x="2984204" y="319238"/>
                </a:cubicBezTo>
                <a:cubicBezTo>
                  <a:pt x="2977372" y="321115"/>
                  <a:pt x="2967519" y="323260"/>
                  <a:pt x="2962357" y="327146"/>
                </a:cubicBezTo>
                <a:cubicBezTo>
                  <a:pt x="2995398" y="321316"/>
                  <a:pt x="3015567" y="335122"/>
                  <a:pt x="3049681" y="332709"/>
                </a:cubicBezTo>
                <a:cubicBezTo>
                  <a:pt x="3049347" y="332776"/>
                  <a:pt x="3050621" y="332978"/>
                  <a:pt x="3050084" y="333112"/>
                </a:cubicBezTo>
                <a:cubicBezTo>
                  <a:pt x="3049613" y="339546"/>
                  <a:pt x="3004710" y="354827"/>
                  <a:pt x="2997140" y="356770"/>
                </a:cubicBezTo>
                <a:cubicBezTo>
                  <a:pt x="2996472" y="365215"/>
                  <a:pt x="2990304" y="353888"/>
                  <a:pt x="2989834" y="352816"/>
                </a:cubicBezTo>
                <a:cubicBezTo>
                  <a:pt x="2976769" y="370711"/>
                  <a:pt x="2934207" y="379624"/>
                  <a:pt x="2907401" y="379624"/>
                </a:cubicBezTo>
                <a:cubicBezTo>
                  <a:pt x="2898421" y="378954"/>
                  <a:pt x="2863903" y="394570"/>
                  <a:pt x="2848624" y="380898"/>
                </a:cubicBezTo>
                <a:cubicBezTo>
                  <a:pt x="2849027" y="384048"/>
                  <a:pt x="2842458" y="392627"/>
                  <a:pt x="2842392" y="393029"/>
                </a:cubicBezTo>
                <a:cubicBezTo>
                  <a:pt x="2843731" y="393565"/>
                  <a:pt x="2835687" y="393565"/>
                  <a:pt x="2835687" y="389678"/>
                </a:cubicBezTo>
                <a:cubicBezTo>
                  <a:pt x="2835687" y="394570"/>
                  <a:pt x="2826103" y="393565"/>
                  <a:pt x="2822418" y="393095"/>
                </a:cubicBezTo>
                <a:cubicBezTo>
                  <a:pt x="2822352" y="393095"/>
                  <a:pt x="2822283" y="393095"/>
                  <a:pt x="2822283" y="393095"/>
                </a:cubicBezTo>
                <a:cubicBezTo>
                  <a:pt x="2822283" y="393095"/>
                  <a:pt x="2822283" y="393095"/>
                  <a:pt x="2822216" y="393095"/>
                </a:cubicBezTo>
                <a:cubicBezTo>
                  <a:pt x="2821747" y="394771"/>
                  <a:pt x="2822081" y="394972"/>
                  <a:pt x="2822418" y="394637"/>
                </a:cubicBezTo>
                <a:cubicBezTo>
                  <a:pt x="2822283" y="405495"/>
                  <a:pt x="2822283" y="395240"/>
                  <a:pt x="2822283" y="400066"/>
                </a:cubicBezTo>
                <a:cubicBezTo>
                  <a:pt x="2822754" y="402613"/>
                  <a:pt x="2822819" y="406969"/>
                  <a:pt x="2815582" y="403953"/>
                </a:cubicBezTo>
                <a:cubicBezTo>
                  <a:pt x="2815582" y="408912"/>
                  <a:pt x="2813034" y="413269"/>
                  <a:pt x="2807474" y="413269"/>
                </a:cubicBezTo>
                <a:cubicBezTo>
                  <a:pt x="2807540" y="419636"/>
                  <a:pt x="2802916" y="419971"/>
                  <a:pt x="2795408" y="419971"/>
                </a:cubicBezTo>
                <a:cubicBezTo>
                  <a:pt x="2795072" y="420240"/>
                  <a:pt x="2790651" y="430560"/>
                  <a:pt x="2795481" y="425601"/>
                </a:cubicBezTo>
                <a:cubicBezTo>
                  <a:pt x="2795481" y="431767"/>
                  <a:pt x="2730934" y="451605"/>
                  <a:pt x="2715050" y="442021"/>
                </a:cubicBezTo>
                <a:cubicBezTo>
                  <a:pt x="2715050" y="454018"/>
                  <a:pt x="2697892" y="442892"/>
                  <a:pt x="2688242" y="447249"/>
                </a:cubicBezTo>
                <a:cubicBezTo>
                  <a:pt x="2687706" y="446712"/>
                  <a:pt x="2687640" y="447919"/>
                  <a:pt x="2687841" y="447919"/>
                </a:cubicBezTo>
                <a:cubicBezTo>
                  <a:pt x="2688108" y="447919"/>
                  <a:pt x="2688242" y="448455"/>
                  <a:pt x="2688309" y="448254"/>
                </a:cubicBezTo>
                <a:cubicBezTo>
                  <a:pt x="2689381" y="450064"/>
                  <a:pt x="2691660" y="452477"/>
                  <a:pt x="2693270" y="453414"/>
                </a:cubicBezTo>
                <a:cubicBezTo>
                  <a:pt x="2691125" y="454755"/>
                  <a:pt x="2689316" y="454152"/>
                  <a:pt x="2688242" y="453549"/>
                </a:cubicBezTo>
                <a:cubicBezTo>
                  <a:pt x="2686232" y="462261"/>
                  <a:pt x="2680603" y="460117"/>
                  <a:pt x="2671687" y="460117"/>
                </a:cubicBezTo>
                <a:cubicBezTo>
                  <a:pt x="2675776" y="464742"/>
                  <a:pt x="2673431" y="465814"/>
                  <a:pt x="2670412" y="465546"/>
                </a:cubicBezTo>
                <a:cubicBezTo>
                  <a:pt x="2672156" y="466149"/>
                  <a:pt x="2673027" y="467288"/>
                  <a:pt x="2674838" y="466819"/>
                </a:cubicBezTo>
                <a:cubicBezTo>
                  <a:pt x="2674569" y="467489"/>
                  <a:pt x="2674236" y="472784"/>
                  <a:pt x="2674838" y="474393"/>
                </a:cubicBezTo>
                <a:cubicBezTo>
                  <a:pt x="2674838" y="473320"/>
                  <a:pt x="2668670" y="473119"/>
                  <a:pt x="2667396" y="473521"/>
                </a:cubicBezTo>
                <a:cubicBezTo>
                  <a:pt x="2668536" y="473521"/>
                  <a:pt x="2667932" y="490410"/>
                  <a:pt x="2667999" y="494097"/>
                </a:cubicBezTo>
                <a:cubicBezTo>
                  <a:pt x="2667264" y="490478"/>
                  <a:pt x="2660225" y="496912"/>
                  <a:pt x="2659352" y="499391"/>
                </a:cubicBezTo>
                <a:cubicBezTo>
                  <a:pt x="2656606" y="501000"/>
                  <a:pt x="2650173" y="506965"/>
                  <a:pt x="2656338" y="506965"/>
                </a:cubicBezTo>
                <a:cubicBezTo>
                  <a:pt x="2647626" y="508104"/>
                  <a:pt x="2643271" y="514069"/>
                  <a:pt x="2634624" y="520369"/>
                </a:cubicBezTo>
                <a:cubicBezTo>
                  <a:pt x="2634758" y="521039"/>
                  <a:pt x="2634624" y="530288"/>
                  <a:pt x="2634624" y="526200"/>
                </a:cubicBezTo>
                <a:cubicBezTo>
                  <a:pt x="2634156" y="541279"/>
                  <a:pt x="2635295" y="538665"/>
                  <a:pt x="2627920" y="546708"/>
                </a:cubicBezTo>
                <a:cubicBezTo>
                  <a:pt x="2627920" y="581157"/>
                  <a:pt x="2602789" y="585179"/>
                  <a:pt x="2568005" y="580420"/>
                </a:cubicBezTo>
                <a:cubicBezTo>
                  <a:pt x="2570953" y="579146"/>
                  <a:pt x="2555741" y="573986"/>
                  <a:pt x="2563046" y="573986"/>
                </a:cubicBezTo>
                <a:cubicBezTo>
                  <a:pt x="2546895" y="567887"/>
                  <a:pt x="2537244" y="567284"/>
                  <a:pt x="2525917" y="567284"/>
                </a:cubicBezTo>
                <a:cubicBezTo>
                  <a:pt x="2522499" y="567485"/>
                  <a:pt x="2525113" y="560582"/>
                  <a:pt x="2522432" y="560582"/>
                </a:cubicBezTo>
                <a:cubicBezTo>
                  <a:pt x="2508288" y="570903"/>
                  <a:pt x="2502926" y="558839"/>
                  <a:pt x="2492203" y="553879"/>
                </a:cubicBezTo>
                <a:cubicBezTo>
                  <a:pt x="2502056" y="553879"/>
                  <a:pt x="2482282" y="545636"/>
                  <a:pt x="2486170" y="547177"/>
                </a:cubicBezTo>
                <a:cubicBezTo>
                  <a:pt x="2491934" y="547177"/>
                  <a:pt x="2460367" y="518694"/>
                  <a:pt x="2460367" y="520235"/>
                </a:cubicBezTo>
                <a:cubicBezTo>
                  <a:pt x="2460970" y="515610"/>
                  <a:pt x="2460837" y="520369"/>
                  <a:pt x="2463451" y="520369"/>
                </a:cubicBezTo>
                <a:cubicBezTo>
                  <a:pt x="2458089" y="509311"/>
                  <a:pt x="2456279" y="507903"/>
                  <a:pt x="2446424" y="500263"/>
                </a:cubicBezTo>
                <a:cubicBezTo>
                  <a:pt x="2446692" y="500263"/>
                  <a:pt x="2446759" y="500263"/>
                  <a:pt x="2446827" y="500196"/>
                </a:cubicBezTo>
                <a:cubicBezTo>
                  <a:pt x="2446962" y="500061"/>
                  <a:pt x="2446759" y="499994"/>
                  <a:pt x="2446692" y="499994"/>
                </a:cubicBezTo>
                <a:cubicBezTo>
                  <a:pt x="2440525" y="492823"/>
                  <a:pt x="2440792" y="498587"/>
                  <a:pt x="2440190" y="486858"/>
                </a:cubicBezTo>
                <a:cubicBezTo>
                  <a:pt x="2437850" y="486188"/>
                  <a:pt x="2435770" y="486657"/>
                  <a:pt x="2434094" y="488132"/>
                </a:cubicBezTo>
                <a:cubicBezTo>
                  <a:pt x="2433289" y="487529"/>
                  <a:pt x="2431281" y="486657"/>
                  <a:pt x="2431748" y="486858"/>
                </a:cubicBezTo>
                <a:cubicBezTo>
                  <a:pt x="2433826" y="486858"/>
                  <a:pt x="2433758" y="482636"/>
                  <a:pt x="2433492" y="481430"/>
                </a:cubicBezTo>
                <a:cubicBezTo>
                  <a:pt x="2431815" y="480291"/>
                  <a:pt x="2430005" y="479955"/>
                  <a:pt x="2427995" y="480156"/>
                </a:cubicBezTo>
                <a:cubicBezTo>
                  <a:pt x="2426588" y="473119"/>
                  <a:pt x="2421428" y="462797"/>
                  <a:pt x="2420018" y="460050"/>
                </a:cubicBezTo>
                <a:cubicBezTo>
                  <a:pt x="2418210" y="458039"/>
                  <a:pt x="2418813" y="454018"/>
                  <a:pt x="2413386" y="451940"/>
                </a:cubicBezTo>
                <a:cubicBezTo>
                  <a:pt x="2413386" y="457034"/>
                  <a:pt x="2399981" y="439474"/>
                  <a:pt x="2399981" y="447919"/>
                </a:cubicBezTo>
                <a:cubicBezTo>
                  <a:pt x="2395557" y="434448"/>
                  <a:pt x="2393277" y="429891"/>
                  <a:pt x="2393277" y="413336"/>
                </a:cubicBezTo>
                <a:cubicBezTo>
                  <a:pt x="2393277" y="413336"/>
                  <a:pt x="2393277" y="413269"/>
                  <a:pt x="2393277" y="413269"/>
                </a:cubicBezTo>
                <a:cubicBezTo>
                  <a:pt x="2393345" y="413336"/>
                  <a:pt x="2393345" y="413336"/>
                  <a:pt x="2393413" y="413336"/>
                </a:cubicBezTo>
                <a:cubicBezTo>
                  <a:pt x="2393547" y="413269"/>
                  <a:pt x="2393547" y="413269"/>
                  <a:pt x="2393746" y="413269"/>
                </a:cubicBezTo>
                <a:cubicBezTo>
                  <a:pt x="2383024" y="406433"/>
                  <a:pt x="2393345" y="386528"/>
                  <a:pt x="2395491" y="379759"/>
                </a:cubicBezTo>
                <a:cubicBezTo>
                  <a:pt x="2385438" y="379759"/>
                  <a:pt x="2400517" y="364545"/>
                  <a:pt x="2398975" y="366354"/>
                </a:cubicBezTo>
                <a:cubicBezTo>
                  <a:pt x="2400382" y="368298"/>
                  <a:pt x="2400785" y="370576"/>
                  <a:pt x="2400048" y="373057"/>
                </a:cubicBezTo>
                <a:cubicBezTo>
                  <a:pt x="2408628" y="369571"/>
                  <a:pt x="2413252" y="367226"/>
                  <a:pt x="2429468" y="366354"/>
                </a:cubicBezTo>
                <a:cubicBezTo>
                  <a:pt x="2424913" y="366354"/>
                  <a:pt x="2427057" y="359652"/>
                  <a:pt x="2430073" y="359652"/>
                </a:cubicBezTo>
                <a:cubicBezTo>
                  <a:pt x="2435033" y="361060"/>
                  <a:pt x="2435166" y="363942"/>
                  <a:pt x="2433558" y="366354"/>
                </a:cubicBezTo>
                <a:cubicBezTo>
                  <a:pt x="2430610" y="366756"/>
                  <a:pt x="2440257" y="365751"/>
                  <a:pt x="2440257" y="368432"/>
                </a:cubicBezTo>
                <a:cubicBezTo>
                  <a:pt x="2445957" y="360657"/>
                  <a:pt x="2451387" y="351810"/>
                  <a:pt x="2453666" y="346248"/>
                </a:cubicBezTo>
                <a:cubicBezTo>
                  <a:pt x="2451319" y="345980"/>
                  <a:pt x="2440257" y="345444"/>
                  <a:pt x="2440257" y="347990"/>
                </a:cubicBezTo>
                <a:cubicBezTo>
                  <a:pt x="2439724" y="345712"/>
                  <a:pt x="2440257" y="340752"/>
                  <a:pt x="2440257" y="338809"/>
                </a:cubicBezTo>
                <a:cubicBezTo>
                  <a:pt x="2427392" y="336195"/>
                  <a:pt x="2423438" y="334251"/>
                  <a:pt x="2411441" y="333179"/>
                </a:cubicBezTo>
                <a:cubicBezTo>
                  <a:pt x="2419751" y="334318"/>
                  <a:pt x="2424579" y="338206"/>
                  <a:pt x="2433558" y="339546"/>
                </a:cubicBezTo>
                <a:cubicBezTo>
                  <a:pt x="2430610" y="354827"/>
                  <a:pt x="2408492" y="355899"/>
                  <a:pt x="2396361" y="359719"/>
                </a:cubicBezTo>
                <a:cubicBezTo>
                  <a:pt x="2388855" y="359719"/>
                  <a:pt x="2360840" y="332040"/>
                  <a:pt x="2367744" y="327146"/>
                </a:cubicBezTo>
                <a:cubicBezTo>
                  <a:pt x="2365734" y="325874"/>
                  <a:pt x="2366001" y="319908"/>
                  <a:pt x="2367007" y="319908"/>
                </a:cubicBezTo>
                <a:cubicBezTo>
                  <a:pt x="2371228" y="322522"/>
                  <a:pt x="2380143" y="327214"/>
                  <a:pt x="2377393" y="327214"/>
                </a:cubicBezTo>
                <a:cubicBezTo>
                  <a:pt x="2379806" y="327214"/>
                  <a:pt x="2382152" y="327214"/>
                  <a:pt x="2384566" y="327214"/>
                </a:cubicBezTo>
                <a:cubicBezTo>
                  <a:pt x="2381683" y="327214"/>
                  <a:pt x="2373306" y="316289"/>
                  <a:pt x="2373306" y="320981"/>
                </a:cubicBezTo>
                <a:cubicBezTo>
                  <a:pt x="2373373" y="320847"/>
                  <a:pt x="2373440" y="317362"/>
                  <a:pt x="2373373" y="317295"/>
                </a:cubicBezTo>
                <a:cubicBezTo>
                  <a:pt x="2373373" y="311765"/>
                  <a:pt x="2384867" y="311547"/>
                  <a:pt x="2397266" y="313047"/>
                </a:cubicBezTo>
                <a:lnTo>
                  <a:pt x="2425935" y="318969"/>
                </a:lnTo>
                <a:lnTo>
                  <a:pt x="2425316" y="318166"/>
                </a:lnTo>
                <a:lnTo>
                  <a:pt x="2426009" y="318984"/>
                </a:lnTo>
                <a:lnTo>
                  <a:pt x="2426588" y="319104"/>
                </a:lnTo>
                <a:cubicBezTo>
                  <a:pt x="2426588" y="319104"/>
                  <a:pt x="2426855" y="319171"/>
                  <a:pt x="2426855" y="319171"/>
                </a:cubicBezTo>
                <a:cubicBezTo>
                  <a:pt x="2426855" y="319104"/>
                  <a:pt x="2426855" y="319104"/>
                  <a:pt x="2426855" y="319104"/>
                </a:cubicBezTo>
                <a:cubicBezTo>
                  <a:pt x="2426855" y="319171"/>
                  <a:pt x="2426989" y="319238"/>
                  <a:pt x="2427124" y="319305"/>
                </a:cubicBezTo>
                <a:cubicBezTo>
                  <a:pt x="2425583" y="317764"/>
                  <a:pt x="2425381" y="317831"/>
                  <a:pt x="2425717" y="318233"/>
                </a:cubicBezTo>
                <a:cubicBezTo>
                  <a:pt x="2423438" y="316356"/>
                  <a:pt x="2417072" y="312603"/>
                  <a:pt x="2421627" y="312603"/>
                </a:cubicBezTo>
                <a:cubicBezTo>
                  <a:pt x="2407219" y="308917"/>
                  <a:pt x="2403399" y="304695"/>
                  <a:pt x="2400115" y="292497"/>
                </a:cubicBezTo>
                <a:cubicBezTo>
                  <a:pt x="2400048" y="292698"/>
                  <a:pt x="2393209" y="292295"/>
                  <a:pt x="2393413" y="292497"/>
                </a:cubicBezTo>
                <a:cubicBezTo>
                  <a:pt x="2394217" y="293636"/>
                  <a:pt x="2394418" y="296250"/>
                  <a:pt x="2394217" y="298596"/>
                </a:cubicBezTo>
                <a:cubicBezTo>
                  <a:pt x="2396764" y="296451"/>
                  <a:pt x="2404338" y="312603"/>
                  <a:pt x="2401656" y="312603"/>
                </a:cubicBezTo>
                <a:cubicBezTo>
                  <a:pt x="2395557" y="312603"/>
                  <a:pt x="2384365" y="308046"/>
                  <a:pt x="2387917" y="306437"/>
                </a:cubicBezTo>
                <a:cubicBezTo>
                  <a:pt x="2380679" y="306572"/>
                  <a:pt x="2367744" y="305432"/>
                  <a:pt x="2367677" y="299199"/>
                </a:cubicBezTo>
                <a:cubicBezTo>
                  <a:pt x="2366136" y="299936"/>
                  <a:pt x="2346496" y="304024"/>
                  <a:pt x="2346496" y="294843"/>
                </a:cubicBezTo>
                <a:cubicBezTo>
                  <a:pt x="2346362" y="291827"/>
                  <a:pt x="2353200" y="293234"/>
                  <a:pt x="2353200" y="290754"/>
                </a:cubicBezTo>
                <a:cubicBezTo>
                  <a:pt x="2352528" y="290218"/>
                  <a:pt x="2345358" y="285526"/>
                  <a:pt x="2345491" y="285795"/>
                </a:cubicBezTo>
                <a:cubicBezTo>
                  <a:pt x="2342006" y="285795"/>
                  <a:pt x="2347167" y="278489"/>
                  <a:pt x="2350584" y="277484"/>
                </a:cubicBezTo>
                <a:cubicBezTo>
                  <a:pt x="2349311" y="275809"/>
                  <a:pt x="2348101" y="273798"/>
                  <a:pt x="2347437" y="272390"/>
                </a:cubicBezTo>
                <a:cubicBezTo>
                  <a:pt x="2346027" y="272390"/>
                  <a:pt x="2344352" y="272993"/>
                  <a:pt x="2337649" y="272390"/>
                </a:cubicBezTo>
                <a:cubicBezTo>
                  <a:pt x="2344955" y="272390"/>
                  <a:pt x="2332355" y="265755"/>
                  <a:pt x="2341271" y="265755"/>
                </a:cubicBezTo>
                <a:cubicBezTo>
                  <a:pt x="2333026" y="265353"/>
                  <a:pt x="2330613" y="263610"/>
                  <a:pt x="2339727" y="259120"/>
                </a:cubicBezTo>
                <a:cubicBezTo>
                  <a:pt x="2336912" y="254295"/>
                  <a:pt x="2326190" y="245850"/>
                  <a:pt x="2326659" y="245850"/>
                </a:cubicBezTo>
                <a:cubicBezTo>
                  <a:pt x="2326324" y="244175"/>
                  <a:pt x="2326190" y="241359"/>
                  <a:pt x="2326324" y="239483"/>
                </a:cubicBezTo>
                <a:cubicBezTo>
                  <a:pt x="2328938" y="240421"/>
                  <a:pt x="2314260" y="233384"/>
                  <a:pt x="2320359" y="233384"/>
                </a:cubicBezTo>
                <a:cubicBezTo>
                  <a:pt x="2324179" y="233384"/>
                  <a:pt x="2327932" y="233384"/>
                  <a:pt x="2331752" y="233384"/>
                </a:cubicBezTo>
                <a:cubicBezTo>
                  <a:pt x="2327597" y="233384"/>
                  <a:pt x="2320963" y="230569"/>
                  <a:pt x="2315533" y="226883"/>
                </a:cubicBezTo>
                <a:cubicBezTo>
                  <a:pt x="2318749" y="225610"/>
                  <a:pt x="2323575" y="219779"/>
                  <a:pt x="2321162" y="218908"/>
                </a:cubicBezTo>
                <a:cubicBezTo>
                  <a:pt x="2320694" y="219108"/>
                  <a:pt x="2320359" y="219243"/>
                  <a:pt x="2320024" y="219444"/>
                </a:cubicBezTo>
                <a:cubicBezTo>
                  <a:pt x="2319486" y="220315"/>
                  <a:pt x="2319420" y="220047"/>
                  <a:pt x="2319755" y="219578"/>
                </a:cubicBezTo>
                <a:cubicBezTo>
                  <a:pt x="2318749" y="220047"/>
                  <a:pt x="2318146" y="220248"/>
                  <a:pt x="2317810" y="220315"/>
                </a:cubicBezTo>
                <a:cubicBezTo>
                  <a:pt x="2316738" y="221722"/>
                  <a:pt x="2315399" y="223599"/>
                  <a:pt x="2314260" y="225475"/>
                </a:cubicBezTo>
                <a:cubicBezTo>
                  <a:pt x="2312985" y="225475"/>
                  <a:pt x="2313119" y="223599"/>
                  <a:pt x="2313321" y="221789"/>
                </a:cubicBezTo>
                <a:cubicBezTo>
                  <a:pt x="2311443" y="225207"/>
                  <a:pt x="2306150" y="229497"/>
                  <a:pt x="2306150" y="223532"/>
                </a:cubicBezTo>
                <a:cubicBezTo>
                  <a:pt x="2307357" y="222593"/>
                  <a:pt x="2307289" y="220248"/>
                  <a:pt x="2306150" y="219444"/>
                </a:cubicBezTo>
                <a:cubicBezTo>
                  <a:pt x="2306150" y="218773"/>
                  <a:pt x="2309502" y="218975"/>
                  <a:pt x="2311779" y="218237"/>
                </a:cubicBezTo>
                <a:cubicBezTo>
                  <a:pt x="2309233" y="216763"/>
                  <a:pt x="2305882" y="214082"/>
                  <a:pt x="2298778" y="212138"/>
                </a:cubicBezTo>
                <a:cubicBezTo>
                  <a:pt x="2301458" y="212138"/>
                  <a:pt x="2295694" y="207581"/>
                  <a:pt x="2291003" y="205436"/>
                </a:cubicBezTo>
                <a:cubicBezTo>
                  <a:pt x="2294556" y="205436"/>
                  <a:pt x="2292008" y="198265"/>
                  <a:pt x="2291741" y="198734"/>
                </a:cubicBezTo>
                <a:cubicBezTo>
                  <a:pt x="2286782" y="188882"/>
                  <a:pt x="2274583" y="209055"/>
                  <a:pt x="2274382" y="192032"/>
                </a:cubicBezTo>
                <a:cubicBezTo>
                  <a:pt x="2270294" y="194512"/>
                  <a:pt x="2271231" y="196254"/>
                  <a:pt x="2267612" y="198332"/>
                </a:cubicBezTo>
                <a:cubicBezTo>
                  <a:pt x="2267947" y="197058"/>
                  <a:pt x="2263658" y="193037"/>
                  <a:pt x="2262787" y="192166"/>
                </a:cubicBezTo>
                <a:cubicBezTo>
                  <a:pt x="2263725" y="194981"/>
                  <a:pt x="2263390" y="197193"/>
                  <a:pt x="2261647" y="198801"/>
                </a:cubicBezTo>
                <a:cubicBezTo>
                  <a:pt x="2255682" y="192904"/>
                  <a:pt x="2262116" y="194043"/>
                  <a:pt x="2262720" y="192166"/>
                </a:cubicBezTo>
                <a:cubicBezTo>
                  <a:pt x="2262652" y="192099"/>
                  <a:pt x="2262652" y="192099"/>
                  <a:pt x="2262652" y="192099"/>
                </a:cubicBezTo>
                <a:cubicBezTo>
                  <a:pt x="2252666" y="192099"/>
                  <a:pt x="2240267" y="191898"/>
                  <a:pt x="2237452" y="192099"/>
                </a:cubicBezTo>
                <a:cubicBezTo>
                  <a:pt x="2243484" y="192099"/>
                  <a:pt x="2234972" y="185397"/>
                  <a:pt x="2231420" y="185397"/>
                </a:cubicBezTo>
                <a:cubicBezTo>
                  <a:pt x="2224986" y="190423"/>
                  <a:pt x="2230817" y="187139"/>
                  <a:pt x="2225791" y="187877"/>
                </a:cubicBezTo>
                <a:cubicBezTo>
                  <a:pt x="2225791" y="196522"/>
                  <a:pt x="2221098" y="190558"/>
                  <a:pt x="2218820" y="187206"/>
                </a:cubicBezTo>
                <a:cubicBezTo>
                  <a:pt x="2218016" y="189016"/>
                  <a:pt x="2215134" y="191630"/>
                  <a:pt x="2214196" y="192032"/>
                </a:cubicBezTo>
                <a:cubicBezTo>
                  <a:pt x="2209102" y="192032"/>
                  <a:pt x="2211783" y="187206"/>
                  <a:pt x="2214196" y="185531"/>
                </a:cubicBezTo>
                <a:cubicBezTo>
                  <a:pt x="2202802" y="182582"/>
                  <a:pt x="2197440" y="179767"/>
                  <a:pt x="2194625" y="178627"/>
                </a:cubicBezTo>
                <a:cubicBezTo>
                  <a:pt x="2194491" y="193841"/>
                  <a:pt x="2193553" y="180840"/>
                  <a:pt x="2189867" y="185330"/>
                </a:cubicBezTo>
                <a:cubicBezTo>
                  <a:pt x="2195094" y="185330"/>
                  <a:pt x="2190872" y="192032"/>
                  <a:pt x="2189129" y="192032"/>
                </a:cubicBezTo>
                <a:cubicBezTo>
                  <a:pt x="2183499" y="191831"/>
                  <a:pt x="2190135" y="185531"/>
                  <a:pt x="2182494" y="185397"/>
                </a:cubicBezTo>
                <a:cubicBezTo>
                  <a:pt x="2183231" y="185397"/>
                  <a:pt x="2181422" y="191764"/>
                  <a:pt x="2179612" y="192166"/>
                </a:cubicBezTo>
                <a:cubicBezTo>
                  <a:pt x="2177468" y="192166"/>
                  <a:pt x="2178875" y="184325"/>
                  <a:pt x="2178875" y="182984"/>
                </a:cubicBezTo>
                <a:cubicBezTo>
                  <a:pt x="2166944" y="190826"/>
                  <a:pt x="2155082" y="193775"/>
                  <a:pt x="2137321" y="192568"/>
                </a:cubicBezTo>
                <a:cubicBezTo>
                  <a:pt x="2140069" y="192568"/>
                  <a:pt x="2135579" y="186469"/>
                  <a:pt x="2142683" y="186469"/>
                </a:cubicBezTo>
                <a:cubicBezTo>
                  <a:pt x="2140605" y="186469"/>
                  <a:pt x="2138527" y="186469"/>
                  <a:pt x="2136450" y="186469"/>
                </a:cubicBezTo>
                <a:cubicBezTo>
                  <a:pt x="2136416" y="186469"/>
                  <a:pt x="2134958" y="185347"/>
                  <a:pt x="2133517" y="185548"/>
                </a:cubicBezTo>
                <a:lnTo>
                  <a:pt x="2130966" y="191872"/>
                </a:lnTo>
                <a:lnTo>
                  <a:pt x="2109180" y="191329"/>
                </a:lnTo>
                <a:cubicBezTo>
                  <a:pt x="2097710" y="188932"/>
                  <a:pt x="2086149" y="185632"/>
                  <a:pt x="2085781" y="185330"/>
                </a:cubicBezTo>
                <a:cubicBezTo>
                  <a:pt x="2085646" y="187609"/>
                  <a:pt x="2085245" y="189887"/>
                  <a:pt x="2084641" y="192099"/>
                </a:cubicBezTo>
                <a:cubicBezTo>
                  <a:pt x="2087456" y="183051"/>
                  <a:pt x="2080218" y="188681"/>
                  <a:pt x="2078609" y="185464"/>
                </a:cubicBezTo>
                <a:cubicBezTo>
                  <a:pt x="2075057" y="185464"/>
                  <a:pt x="2055621" y="176751"/>
                  <a:pt x="2052135" y="178226"/>
                </a:cubicBezTo>
                <a:cubicBezTo>
                  <a:pt x="2049857" y="173936"/>
                  <a:pt x="2054816" y="173065"/>
                  <a:pt x="2058972" y="173065"/>
                </a:cubicBezTo>
                <a:cubicBezTo>
                  <a:pt x="2057028" y="173065"/>
                  <a:pt x="2054280" y="173065"/>
                  <a:pt x="2052671" y="173065"/>
                </a:cubicBezTo>
                <a:cubicBezTo>
                  <a:pt x="2046706" y="173065"/>
                  <a:pt x="2024723" y="169312"/>
                  <a:pt x="2024723" y="164955"/>
                </a:cubicBezTo>
                <a:cubicBezTo>
                  <a:pt x="2028275" y="161806"/>
                  <a:pt x="2035580" y="159258"/>
                  <a:pt x="2044159" y="157248"/>
                </a:cubicBezTo>
                <a:cubicBezTo>
                  <a:pt x="2039401" y="157985"/>
                  <a:pt x="2034776" y="158454"/>
                  <a:pt x="2030688" y="158454"/>
                </a:cubicBezTo>
                <a:cubicBezTo>
                  <a:pt x="2029012" y="158722"/>
                  <a:pt x="2011386" y="158387"/>
                  <a:pt x="1997981" y="158454"/>
                </a:cubicBezTo>
                <a:lnTo>
                  <a:pt x="1997981" y="151752"/>
                </a:lnTo>
                <a:cubicBezTo>
                  <a:pt x="2017552" y="151752"/>
                  <a:pt x="2034576" y="152087"/>
                  <a:pt x="2050125" y="150278"/>
                </a:cubicBezTo>
                <a:cubicBezTo>
                  <a:pt x="2044830" y="149674"/>
                  <a:pt x="2024790" y="143710"/>
                  <a:pt x="2024790" y="143978"/>
                </a:cubicBezTo>
                <a:cubicBezTo>
                  <a:pt x="2020031" y="144514"/>
                  <a:pt x="1991279" y="141230"/>
                  <a:pt x="1991279" y="135801"/>
                </a:cubicBezTo>
                <a:cubicBezTo>
                  <a:pt x="1995903" y="130238"/>
                  <a:pt x="1996842" y="131646"/>
                  <a:pt x="2000059" y="131646"/>
                </a:cubicBezTo>
                <a:cubicBezTo>
                  <a:pt x="2006828" y="121861"/>
                  <a:pt x="2051867" y="118242"/>
                  <a:pt x="2072577" y="118242"/>
                </a:cubicBezTo>
                <a:cubicBezTo>
                  <a:pt x="2077671" y="109395"/>
                  <a:pt x="2148111" y="107518"/>
                  <a:pt x="2162119" y="104837"/>
                </a:cubicBezTo>
                <a:cubicBezTo>
                  <a:pt x="2162119" y="102626"/>
                  <a:pt x="2162253" y="100347"/>
                  <a:pt x="2162522" y="98135"/>
                </a:cubicBezTo>
                <a:cubicBezTo>
                  <a:pt x="2161382" y="96527"/>
                  <a:pt x="2161583" y="97666"/>
                  <a:pt x="2158768" y="91031"/>
                </a:cubicBezTo>
                <a:cubicBezTo>
                  <a:pt x="2158768" y="91701"/>
                  <a:pt x="2112657" y="91634"/>
                  <a:pt x="2118554" y="91433"/>
                </a:cubicBezTo>
                <a:cubicBezTo>
                  <a:pt x="2115404" y="90093"/>
                  <a:pt x="2105150" y="84396"/>
                  <a:pt x="2105150" y="86876"/>
                </a:cubicBezTo>
                <a:lnTo>
                  <a:pt x="2114942" y="78143"/>
                </a:lnTo>
                <a:lnTo>
                  <a:pt x="2118554" y="78699"/>
                </a:lnTo>
                <a:cubicBezTo>
                  <a:pt x="2116678" y="80710"/>
                  <a:pt x="2131088" y="72466"/>
                  <a:pt x="2124989" y="71461"/>
                </a:cubicBezTo>
                <a:cubicBezTo>
                  <a:pt x="2125190" y="71327"/>
                  <a:pt x="2125391" y="71059"/>
                  <a:pt x="2125257" y="70589"/>
                </a:cubicBezTo>
                <a:cubicBezTo>
                  <a:pt x="2125257" y="71595"/>
                  <a:pt x="2128876" y="71595"/>
                  <a:pt x="2130820" y="71595"/>
                </a:cubicBezTo>
                <a:cubicBezTo>
                  <a:pt x="2130149" y="73874"/>
                  <a:pt x="2129948" y="78096"/>
                  <a:pt x="2133300" y="78096"/>
                </a:cubicBezTo>
                <a:cubicBezTo>
                  <a:pt x="2142749" y="72198"/>
                  <a:pt x="2144291" y="72868"/>
                  <a:pt x="2160376" y="71393"/>
                </a:cubicBezTo>
                <a:cubicBezTo>
                  <a:pt x="2183097" y="71393"/>
                  <a:pt x="2204813" y="51690"/>
                  <a:pt x="2239396" y="64691"/>
                </a:cubicBezTo>
                <a:cubicBezTo>
                  <a:pt x="2240334" y="64691"/>
                  <a:pt x="2237117" y="59732"/>
                  <a:pt x="2234771" y="58057"/>
                </a:cubicBezTo>
                <a:cubicBezTo>
                  <a:pt x="2237117" y="57654"/>
                  <a:pt x="2240535" y="57789"/>
                  <a:pt x="2241541" y="57989"/>
                </a:cubicBezTo>
                <a:cubicBezTo>
                  <a:pt x="2241675" y="55778"/>
                  <a:pt x="2241675" y="53499"/>
                  <a:pt x="2241541" y="51287"/>
                </a:cubicBezTo>
                <a:cubicBezTo>
                  <a:pt x="2236782" y="48406"/>
                  <a:pt x="2236514" y="52091"/>
                  <a:pt x="2232493" y="47132"/>
                </a:cubicBezTo>
                <a:cubicBezTo>
                  <a:pt x="2232493" y="39827"/>
                  <a:pt x="2327731" y="38755"/>
                  <a:pt x="2338790" y="37883"/>
                </a:cubicBezTo>
                <a:cubicBezTo>
                  <a:pt x="2349110" y="37079"/>
                  <a:pt x="2363588" y="28768"/>
                  <a:pt x="2382823" y="31181"/>
                </a:cubicBezTo>
                <a:cubicBezTo>
                  <a:pt x="2383627" y="31315"/>
                  <a:pt x="2398037" y="40162"/>
                  <a:pt x="2400785" y="45389"/>
                </a:cubicBezTo>
                <a:cubicBezTo>
                  <a:pt x="2402394" y="44384"/>
                  <a:pt x="2405007" y="44585"/>
                  <a:pt x="2408560" y="44585"/>
                </a:cubicBezTo>
                <a:cubicBezTo>
                  <a:pt x="2406750" y="42776"/>
                  <a:pt x="2396294" y="31181"/>
                  <a:pt x="2400719" y="31181"/>
                </a:cubicBezTo>
                <a:cubicBezTo>
                  <a:pt x="2415463" y="30645"/>
                  <a:pt x="2413520" y="34800"/>
                  <a:pt x="2420153" y="37883"/>
                </a:cubicBezTo>
                <a:cubicBezTo>
                  <a:pt x="2434161" y="28836"/>
                  <a:pt x="2445287" y="43312"/>
                  <a:pt x="2467336" y="44585"/>
                </a:cubicBezTo>
                <a:cubicBezTo>
                  <a:pt x="2463518" y="44585"/>
                  <a:pt x="2445756" y="24479"/>
                  <a:pt x="2446424" y="24479"/>
                </a:cubicBezTo>
                <a:cubicBezTo>
                  <a:pt x="2452460" y="23339"/>
                  <a:pt x="2459899" y="23206"/>
                  <a:pt x="2467537" y="23608"/>
                </a:cubicBezTo>
                <a:cubicBezTo>
                  <a:pt x="2468677" y="22267"/>
                  <a:pt x="2472298" y="20324"/>
                  <a:pt x="2475782" y="21597"/>
                </a:cubicBezTo>
                <a:cubicBezTo>
                  <a:pt x="2479199" y="21597"/>
                  <a:pt x="2475179" y="22938"/>
                  <a:pt x="2471760" y="23942"/>
                </a:cubicBezTo>
                <a:cubicBezTo>
                  <a:pt x="2491195" y="25484"/>
                  <a:pt x="2510635" y="30310"/>
                  <a:pt x="2510970" y="31248"/>
                </a:cubicBezTo>
                <a:cubicBezTo>
                  <a:pt x="2530274" y="31248"/>
                  <a:pt x="2552524" y="41436"/>
                  <a:pt x="2575445" y="44049"/>
                </a:cubicBezTo>
                <a:cubicBezTo>
                  <a:pt x="2555875" y="40899"/>
                  <a:pt x="2522432" y="24546"/>
                  <a:pt x="2517539" y="24546"/>
                </a:cubicBezTo>
                <a:cubicBezTo>
                  <a:pt x="2517606" y="24546"/>
                  <a:pt x="2500513" y="25149"/>
                  <a:pt x="2500513" y="23742"/>
                </a:cubicBezTo>
                <a:cubicBezTo>
                  <a:pt x="2507417" y="19453"/>
                  <a:pt x="2514924" y="18313"/>
                  <a:pt x="2521963" y="19318"/>
                </a:cubicBezTo>
                <a:cubicBezTo>
                  <a:pt x="2531145" y="16839"/>
                  <a:pt x="2560834" y="7188"/>
                  <a:pt x="2560834" y="14627"/>
                </a:cubicBezTo>
                <a:cubicBezTo>
                  <a:pt x="2580337" y="9667"/>
                  <a:pt x="2637506" y="4440"/>
                  <a:pt x="2645885" y="4440"/>
                </a:cubicBezTo>
                <a:cubicBezTo>
                  <a:pt x="2646823" y="6115"/>
                  <a:pt x="2648765" y="8461"/>
                  <a:pt x="2650507" y="10136"/>
                </a:cubicBezTo>
                <a:cubicBezTo>
                  <a:pt x="2650642" y="9064"/>
                  <a:pt x="2651982" y="7456"/>
                  <a:pt x="2653324" y="6115"/>
                </a:cubicBezTo>
                <a:cubicBezTo>
                  <a:pt x="2653926" y="9131"/>
                  <a:pt x="2661297" y="14828"/>
                  <a:pt x="2661297" y="11544"/>
                </a:cubicBezTo>
                <a:cubicBezTo>
                  <a:pt x="2661297" y="-185"/>
                  <a:pt x="2693805" y="8461"/>
                  <a:pt x="2701512" y="11142"/>
                </a:cubicBezTo>
                <a:cubicBezTo>
                  <a:pt x="2717865" y="-4541"/>
                  <a:pt x="2778251" y="9868"/>
                  <a:pt x="2795340" y="2362"/>
                </a:cubicBezTo>
                <a:cubicBezTo>
                  <a:pt x="2795340" y="217"/>
                  <a:pt x="2806989" y="-327"/>
                  <a:pt x="2824685" y="172"/>
                </a:cubicBezTo>
                <a:close/>
              </a:path>
            </a:pathLst>
          </a:custGeom>
          <a:solidFill>
            <a:srgbClr val="CFD4E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spTree>
    <p:extLst>
      <p:ext uri="{BB962C8B-B14F-4D97-AF65-F5344CB8AC3E}">
        <p14:creationId xmlns:p14="http://schemas.microsoft.com/office/powerpoint/2010/main" val="3074268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p:cSld name="Next Steps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Next </a:t>
            </a:r>
            <a:br>
              <a:rPr lang="en-US" sz="11500" noProof="0">
                <a:latin typeface="+mn-lt"/>
              </a:rPr>
            </a:br>
            <a:r>
              <a:rPr lang="en-US" sz="11500" noProof="0">
                <a:latin typeface="+mn-lt"/>
              </a:rPr>
              <a:t>steps</a:t>
            </a:r>
          </a:p>
        </p:txBody>
      </p:sp>
      <p:pic>
        <p:nvPicPr>
          <p:cNvPr id="4" name="Graphic 3" descr="Chevron arrows with solid fill">
            <a:extLst>
              <a:ext uri="{FF2B5EF4-FFF2-40B4-BE49-F238E27FC236}">
                <a16:creationId xmlns:a16="http://schemas.microsoft.com/office/drawing/2014/main" id="{AE6DAB79-7BF4-F2C5-A5B1-5BEBD40CE77D}"/>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80270" y="1582740"/>
            <a:ext cx="3433760" cy="3433760"/>
          </a:xfrm>
          <a:prstGeom prst="rect">
            <a:avLst/>
          </a:prstGeom>
        </p:spPr>
      </p:pic>
      <p:sp>
        <p:nvSpPr>
          <p:cNvPr id="3" name="TextBox 2">
            <a:extLst>
              <a:ext uri="{FF2B5EF4-FFF2-40B4-BE49-F238E27FC236}">
                <a16:creationId xmlns:a16="http://schemas.microsoft.com/office/drawing/2014/main" id="{3EB27161-7ED2-DD7C-A043-D81E30D9ABDD}"/>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1302922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p:cSld name="Next Steps x2">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248E3F88-18E3-1851-D759-25A5742F4A12}"/>
              </a:ext>
            </a:extLst>
          </p:cNvPr>
          <p:cNvSpPr/>
          <p:nvPr/>
        </p:nvSpPr>
        <p:spPr>
          <a:xfrm>
            <a:off x="4675189" y="1063495"/>
            <a:ext cx="6721200" cy="5151567"/>
          </a:xfrm>
          <a:prstGeom prst="roundRect">
            <a:avLst>
              <a:gd name="adj" fmla="val 2109"/>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FA664307-D4BE-825C-30C0-7B2EC83B31C1}"/>
              </a:ext>
            </a:extLst>
          </p:cNvPr>
          <p:cNvSpPr/>
          <p:nvPr/>
        </p:nvSpPr>
        <p:spPr>
          <a:xfrm>
            <a:off x="4675189" y="1063496"/>
            <a:ext cx="6721200" cy="2581404"/>
          </a:xfrm>
          <a:prstGeom prst="roundRect">
            <a:avLst>
              <a:gd name="adj" fmla="val 420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2" name="Text Placeholder 8">
            <a:extLst>
              <a:ext uri="{FF2B5EF4-FFF2-40B4-BE49-F238E27FC236}">
                <a16:creationId xmlns:a16="http://schemas.microsoft.com/office/drawing/2014/main" id="{86E47316-AEF2-7241-9288-4A9C76A80300}"/>
              </a:ext>
            </a:extLst>
          </p:cNvPr>
          <p:cNvSpPr>
            <a:spLocks noGrp="1"/>
          </p:cNvSpPr>
          <p:nvPr>
            <p:ph type="body" sz="quarter" idx="19" hasCustomPrompt="1"/>
          </p:nvPr>
        </p:nvSpPr>
        <p:spPr>
          <a:xfrm>
            <a:off x="6102349" y="2072548"/>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24" name="Text Placeholder 8">
            <a:extLst>
              <a:ext uri="{FF2B5EF4-FFF2-40B4-BE49-F238E27FC236}">
                <a16:creationId xmlns:a16="http://schemas.microsoft.com/office/drawing/2014/main" id="{FFA40D00-9362-6A4B-33EE-1AA7EEE946A4}"/>
              </a:ext>
            </a:extLst>
          </p:cNvPr>
          <p:cNvSpPr>
            <a:spLocks noGrp="1"/>
          </p:cNvSpPr>
          <p:nvPr>
            <p:ph type="body" sz="quarter" idx="20"/>
          </p:nvPr>
        </p:nvSpPr>
        <p:spPr>
          <a:xfrm>
            <a:off x="7588250" y="1978877"/>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25" name="Text Placeholder 8">
            <a:extLst>
              <a:ext uri="{FF2B5EF4-FFF2-40B4-BE49-F238E27FC236}">
                <a16:creationId xmlns:a16="http://schemas.microsoft.com/office/drawing/2014/main" id="{A7F14501-AF4C-1A99-A20A-B2FBAF9A99D3}"/>
              </a:ext>
            </a:extLst>
          </p:cNvPr>
          <p:cNvSpPr>
            <a:spLocks noGrp="1"/>
          </p:cNvSpPr>
          <p:nvPr>
            <p:ph type="body" sz="quarter" idx="25"/>
          </p:nvPr>
        </p:nvSpPr>
        <p:spPr>
          <a:xfrm>
            <a:off x="7588250" y="4554658"/>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6" name="Text Placeholder 8">
            <a:extLst>
              <a:ext uri="{FF2B5EF4-FFF2-40B4-BE49-F238E27FC236}">
                <a16:creationId xmlns:a16="http://schemas.microsoft.com/office/drawing/2014/main" id="{159FF3FF-F721-B040-52CF-C9C26C3B3572}"/>
              </a:ext>
            </a:extLst>
          </p:cNvPr>
          <p:cNvSpPr>
            <a:spLocks noGrp="1"/>
          </p:cNvSpPr>
          <p:nvPr>
            <p:ph type="body" sz="quarter" idx="21" hasCustomPrompt="1"/>
          </p:nvPr>
        </p:nvSpPr>
        <p:spPr>
          <a:xfrm>
            <a:off x="6102349" y="4648244"/>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7" name="Text Placeholder 19">
            <a:extLst>
              <a:ext uri="{FF2B5EF4-FFF2-40B4-BE49-F238E27FC236}">
                <a16:creationId xmlns:a16="http://schemas.microsoft.com/office/drawing/2014/main" id="{08864575-9D76-7CA4-800B-B6E4AE2DE943}"/>
              </a:ext>
            </a:extLst>
          </p:cNvPr>
          <p:cNvSpPr>
            <a:spLocks noGrp="1"/>
          </p:cNvSpPr>
          <p:nvPr>
            <p:ph type="body" sz="quarter" idx="26" hasCustomPrompt="1"/>
          </p:nvPr>
        </p:nvSpPr>
        <p:spPr>
          <a:xfrm>
            <a:off x="5037973" y="2072059"/>
            <a:ext cx="971551" cy="564278"/>
          </a:xfrm>
        </p:spPr>
        <p:txBody>
          <a:bodyPr anchor="ctr"/>
          <a:lstStyle>
            <a:lvl1pPr>
              <a:defRPr sz="4300">
                <a:solidFill>
                  <a:schemeClr val="bg1"/>
                </a:solidFill>
              </a:defRPr>
            </a:lvl1pPr>
          </a:lstStyle>
          <a:p>
            <a:pPr lvl="0"/>
            <a:r>
              <a:rPr lang="en-US" noProof="0"/>
              <a:t>XX</a:t>
            </a:r>
          </a:p>
        </p:txBody>
      </p:sp>
      <p:sp>
        <p:nvSpPr>
          <p:cNvPr id="30" name="Text Placeholder 19">
            <a:extLst>
              <a:ext uri="{FF2B5EF4-FFF2-40B4-BE49-F238E27FC236}">
                <a16:creationId xmlns:a16="http://schemas.microsoft.com/office/drawing/2014/main" id="{C4AFDC9B-344F-BF24-251F-8ED1521E45B8}"/>
              </a:ext>
            </a:extLst>
          </p:cNvPr>
          <p:cNvSpPr>
            <a:spLocks noGrp="1"/>
          </p:cNvSpPr>
          <p:nvPr>
            <p:ph type="body" sz="quarter" idx="27" hasCustomPrompt="1"/>
          </p:nvPr>
        </p:nvSpPr>
        <p:spPr>
          <a:xfrm>
            <a:off x="5037973" y="4647840"/>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1009570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p:cSld name="Next Steps x3">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5896AEDD-0AD9-B063-AD2A-A603789B9E83}"/>
              </a:ext>
            </a:extLst>
          </p:cNvPr>
          <p:cNvSpPr/>
          <p:nvPr/>
        </p:nvSpPr>
        <p:spPr>
          <a:xfrm>
            <a:off x="4675189" y="1063497"/>
            <a:ext cx="6721200" cy="5159089"/>
          </a:xfrm>
          <a:prstGeom prst="roundRect">
            <a:avLst>
              <a:gd name="adj" fmla="val 2106"/>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2220456E-A1DE-B3AE-D1E0-94F5F2C8A37F}"/>
              </a:ext>
            </a:extLst>
          </p:cNvPr>
          <p:cNvSpPr/>
          <p:nvPr/>
        </p:nvSpPr>
        <p:spPr>
          <a:xfrm>
            <a:off x="4675189" y="1063497"/>
            <a:ext cx="6721200" cy="3430913"/>
          </a:xfrm>
          <a:prstGeom prst="roundRect">
            <a:avLst>
              <a:gd name="adj" fmla="val 3167"/>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ADFAF892-F564-336D-AC79-934B930816B0}"/>
              </a:ext>
            </a:extLst>
          </p:cNvPr>
          <p:cNvSpPr/>
          <p:nvPr/>
        </p:nvSpPr>
        <p:spPr>
          <a:xfrm>
            <a:off x="4675189" y="1063497"/>
            <a:ext cx="6721200" cy="1717200"/>
          </a:xfrm>
          <a:prstGeom prst="roundRect">
            <a:avLst>
              <a:gd name="adj" fmla="val 632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8" name="Text Placeholder 8">
            <a:extLst>
              <a:ext uri="{FF2B5EF4-FFF2-40B4-BE49-F238E27FC236}">
                <a16:creationId xmlns:a16="http://schemas.microsoft.com/office/drawing/2014/main" id="{BFEE7DEF-FA54-2A92-5921-2F3C6DB66BA2}"/>
              </a:ext>
            </a:extLst>
          </p:cNvPr>
          <p:cNvSpPr>
            <a:spLocks noGrp="1"/>
          </p:cNvSpPr>
          <p:nvPr>
            <p:ph type="body" sz="quarter" idx="19" hasCustomPrompt="1"/>
          </p:nvPr>
        </p:nvSpPr>
        <p:spPr>
          <a:xfrm>
            <a:off x="6102349" y="1640447"/>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19" name="Text Placeholder 8">
            <a:extLst>
              <a:ext uri="{FF2B5EF4-FFF2-40B4-BE49-F238E27FC236}">
                <a16:creationId xmlns:a16="http://schemas.microsoft.com/office/drawing/2014/main" id="{2D4C3294-6137-4138-F755-9B18457292E9}"/>
              </a:ext>
            </a:extLst>
          </p:cNvPr>
          <p:cNvSpPr>
            <a:spLocks noGrp="1"/>
          </p:cNvSpPr>
          <p:nvPr>
            <p:ph type="body" sz="quarter" idx="20"/>
          </p:nvPr>
        </p:nvSpPr>
        <p:spPr>
          <a:xfrm>
            <a:off x="7588250" y="1546776"/>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22" name="Text Placeholder 8">
            <a:extLst>
              <a:ext uri="{FF2B5EF4-FFF2-40B4-BE49-F238E27FC236}">
                <a16:creationId xmlns:a16="http://schemas.microsoft.com/office/drawing/2014/main" id="{2C6E9F9B-ED21-9220-A136-0C088C077592}"/>
              </a:ext>
            </a:extLst>
          </p:cNvPr>
          <p:cNvSpPr>
            <a:spLocks noGrp="1"/>
          </p:cNvSpPr>
          <p:nvPr>
            <p:ph type="body" sz="quarter" idx="25"/>
          </p:nvPr>
        </p:nvSpPr>
        <p:spPr>
          <a:xfrm>
            <a:off x="7588250" y="3258746"/>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4" name="Text Placeholder 8">
            <a:extLst>
              <a:ext uri="{FF2B5EF4-FFF2-40B4-BE49-F238E27FC236}">
                <a16:creationId xmlns:a16="http://schemas.microsoft.com/office/drawing/2014/main" id="{A99A64F5-E7CB-BA7B-C8C8-22C56B2B9C3E}"/>
              </a:ext>
            </a:extLst>
          </p:cNvPr>
          <p:cNvSpPr>
            <a:spLocks noGrp="1"/>
          </p:cNvSpPr>
          <p:nvPr>
            <p:ph type="body" sz="quarter" idx="21" hasCustomPrompt="1"/>
          </p:nvPr>
        </p:nvSpPr>
        <p:spPr>
          <a:xfrm>
            <a:off x="6102349" y="3352332"/>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5" name="Text Placeholder 8">
            <a:extLst>
              <a:ext uri="{FF2B5EF4-FFF2-40B4-BE49-F238E27FC236}">
                <a16:creationId xmlns:a16="http://schemas.microsoft.com/office/drawing/2014/main" id="{CE58EB58-6F38-6BDC-98C7-29F2091B43A8}"/>
              </a:ext>
            </a:extLst>
          </p:cNvPr>
          <p:cNvSpPr>
            <a:spLocks noGrp="1"/>
          </p:cNvSpPr>
          <p:nvPr>
            <p:ph type="body" sz="quarter" idx="28" hasCustomPrompt="1"/>
          </p:nvPr>
        </p:nvSpPr>
        <p:spPr>
          <a:xfrm>
            <a:off x="6102349" y="5074728"/>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6" name="Text Placeholder 8">
            <a:extLst>
              <a:ext uri="{FF2B5EF4-FFF2-40B4-BE49-F238E27FC236}">
                <a16:creationId xmlns:a16="http://schemas.microsoft.com/office/drawing/2014/main" id="{28FDF744-D21D-A860-C5CF-C026DD536486}"/>
              </a:ext>
            </a:extLst>
          </p:cNvPr>
          <p:cNvSpPr>
            <a:spLocks noGrp="1"/>
          </p:cNvSpPr>
          <p:nvPr>
            <p:ph type="body" sz="quarter" idx="30"/>
          </p:nvPr>
        </p:nvSpPr>
        <p:spPr>
          <a:xfrm>
            <a:off x="7588250" y="4981248"/>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1" name="Text Placeholder 19">
            <a:extLst>
              <a:ext uri="{FF2B5EF4-FFF2-40B4-BE49-F238E27FC236}">
                <a16:creationId xmlns:a16="http://schemas.microsoft.com/office/drawing/2014/main" id="{E8FAA2FF-67CB-717D-DD8A-1667D5326872}"/>
              </a:ext>
            </a:extLst>
          </p:cNvPr>
          <p:cNvSpPr>
            <a:spLocks noGrp="1"/>
          </p:cNvSpPr>
          <p:nvPr>
            <p:ph type="body" sz="quarter" idx="26" hasCustomPrompt="1"/>
          </p:nvPr>
        </p:nvSpPr>
        <p:spPr>
          <a:xfrm>
            <a:off x="5037973" y="1639958"/>
            <a:ext cx="971551" cy="564278"/>
          </a:xfrm>
        </p:spPr>
        <p:txBody>
          <a:bodyPr anchor="ctr"/>
          <a:lstStyle>
            <a:lvl1pPr>
              <a:defRPr sz="4300">
                <a:solidFill>
                  <a:schemeClr val="bg1"/>
                </a:solidFill>
              </a:defRPr>
            </a:lvl1pPr>
          </a:lstStyle>
          <a:p>
            <a:pPr lvl="0"/>
            <a:r>
              <a:rPr lang="en-US" noProof="0"/>
              <a:t>XX</a:t>
            </a:r>
          </a:p>
        </p:txBody>
      </p:sp>
      <p:sp>
        <p:nvSpPr>
          <p:cNvPr id="32" name="Text Placeholder 19">
            <a:extLst>
              <a:ext uri="{FF2B5EF4-FFF2-40B4-BE49-F238E27FC236}">
                <a16:creationId xmlns:a16="http://schemas.microsoft.com/office/drawing/2014/main" id="{5810EFAD-BD12-C636-46A8-62D32F0269B5}"/>
              </a:ext>
            </a:extLst>
          </p:cNvPr>
          <p:cNvSpPr>
            <a:spLocks noGrp="1"/>
          </p:cNvSpPr>
          <p:nvPr>
            <p:ph type="body" sz="quarter" idx="27" hasCustomPrompt="1"/>
          </p:nvPr>
        </p:nvSpPr>
        <p:spPr>
          <a:xfrm>
            <a:off x="5037973" y="3351928"/>
            <a:ext cx="971551" cy="564278"/>
          </a:xfrm>
        </p:spPr>
        <p:txBody>
          <a:bodyPr anchor="ctr"/>
          <a:lstStyle>
            <a:lvl1pPr>
              <a:defRPr sz="4300">
                <a:solidFill>
                  <a:schemeClr val="bg1"/>
                </a:solidFill>
              </a:defRPr>
            </a:lvl1pPr>
          </a:lstStyle>
          <a:p>
            <a:pPr lvl="0"/>
            <a:r>
              <a:rPr lang="en-US" noProof="0"/>
              <a:t>XX</a:t>
            </a:r>
          </a:p>
        </p:txBody>
      </p:sp>
      <p:sp>
        <p:nvSpPr>
          <p:cNvPr id="33" name="Text Placeholder 19">
            <a:extLst>
              <a:ext uri="{FF2B5EF4-FFF2-40B4-BE49-F238E27FC236}">
                <a16:creationId xmlns:a16="http://schemas.microsoft.com/office/drawing/2014/main" id="{BA83625E-D645-81C2-B247-20C777854BF7}"/>
              </a:ext>
            </a:extLst>
          </p:cNvPr>
          <p:cNvSpPr>
            <a:spLocks noGrp="1"/>
          </p:cNvSpPr>
          <p:nvPr>
            <p:ph type="body" sz="quarter" idx="35" hasCustomPrompt="1"/>
          </p:nvPr>
        </p:nvSpPr>
        <p:spPr>
          <a:xfrm>
            <a:off x="5037973" y="5074324"/>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1427830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p:cSld name="Next Steps x4">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17759FB-B5B9-F2B6-6492-E521AC4A58AE}"/>
              </a:ext>
            </a:extLst>
          </p:cNvPr>
          <p:cNvSpPr/>
          <p:nvPr/>
        </p:nvSpPr>
        <p:spPr>
          <a:xfrm>
            <a:off x="4675189" y="1063497"/>
            <a:ext cx="6721200" cy="5159089"/>
          </a:xfrm>
          <a:prstGeom prst="roundRect">
            <a:avLst>
              <a:gd name="adj" fmla="val 2106"/>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7FF3FF3A-D982-397E-334A-FE3829F8F735}"/>
              </a:ext>
            </a:extLst>
          </p:cNvPr>
          <p:cNvSpPr/>
          <p:nvPr/>
        </p:nvSpPr>
        <p:spPr>
          <a:xfrm>
            <a:off x="4675189" y="1063497"/>
            <a:ext cx="6721200" cy="3860864"/>
          </a:xfrm>
          <a:prstGeom prst="roundRect">
            <a:avLst>
              <a:gd name="adj" fmla="val 2814"/>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DE221A9E-E264-591D-0308-CF64B912F745}"/>
              </a:ext>
            </a:extLst>
          </p:cNvPr>
          <p:cNvSpPr/>
          <p:nvPr/>
        </p:nvSpPr>
        <p:spPr>
          <a:xfrm>
            <a:off x="4675189" y="1063497"/>
            <a:ext cx="6721200" cy="2581403"/>
          </a:xfrm>
          <a:prstGeom prst="roundRect">
            <a:avLst>
              <a:gd name="adj" fmla="val 4209"/>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6E5A7C3B-31D8-7A46-6147-0BE1FBCC53B5}"/>
              </a:ext>
            </a:extLst>
          </p:cNvPr>
          <p:cNvSpPr/>
          <p:nvPr/>
        </p:nvSpPr>
        <p:spPr>
          <a:xfrm>
            <a:off x="4675189" y="1063496"/>
            <a:ext cx="6721200" cy="1301319"/>
          </a:xfrm>
          <a:prstGeom prst="roundRect">
            <a:avLst>
              <a:gd name="adj" fmla="val 834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6102349" y="1427196"/>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7588250" y="1333525"/>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588250" y="2634845"/>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6102349" y="2728431"/>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6102349" y="3997275"/>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7588250" y="3903795"/>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6102349" y="5287573"/>
            <a:ext cx="1383191" cy="564279"/>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7588250" y="5194497"/>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8" name="Text Placeholder 19">
            <a:extLst>
              <a:ext uri="{FF2B5EF4-FFF2-40B4-BE49-F238E27FC236}">
                <a16:creationId xmlns:a16="http://schemas.microsoft.com/office/drawing/2014/main" id="{61FAA2CD-5B5F-AF0C-FA21-81A442555B91}"/>
              </a:ext>
            </a:extLst>
          </p:cNvPr>
          <p:cNvSpPr>
            <a:spLocks noGrp="1"/>
          </p:cNvSpPr>
          <p:nvPr>
            <p:ph type="body" sz="quarter" idx="26" hasCustomPrompt="1"/>
          </p:nvPr>
        </p:nvSpPr>
        <p:spPr>
          <a:xfrm>
            <a:off x="5037973" y="1426707"/>
            <a:ext cx="971551" cy="564278"/>
          </a:xfrm>
        </p:spPr>
        <p:txBody>
          <a:bodyPr anchor="ctr"/>
          <a:lstStyle>
            <a:lvl1pPr>
              <a:defRPr sz="4300">
                <a:solidFill>
                  <a:schemeClr val="bg1"/>
                </a:solidFill>
              </a:defRPr>
            </a:lvl1pPr>
          </a:lstStyle>
          <a:p>
            <a:pPr lvl="0"/>
            <a:r>
              <a:rPr lang="en-US" noProof="0"/>
              <a:t>XX</a:t>
            </a:r>
          </a:p>
        </p:txBody>
      </p:sp>
      <p:sp>
        <p:nvSpPr>
          <p:cNvPr id="19" name="Text Placeholder 19">
            <a:extLst>
              <a:ext uri="{FF2B5EF4-FFF2-40B4-BE49-F238E27FC236}">
                <a16:creationId xmlns:a16="http://schemas.microsoft.com/office/drawing/2014/main" id="{14032524-72B9-444A-AA19-9D165759F2AB}"/>
              </a:ext>
            </a:extLst>
          </p:cNvPr>
          <p:cNvSpPr>
            <a:spLocks noGrp="1"/>
          </p:cNvSpPr>
          <p:nvPr>
            <p:ph type="body" sz="quarter" idx="27" hasCustomPrompt="1"/>
          </p:nvPr>
        </p:nvSpPr>
        <p:spPr>
          <a:xfrm>
            <a:off x="5037973" y="2728027"/>
            <a:ext cx="971551" cy="564278"/>
          </a:xfrm>
        </p:spPr>
        <p:txBody>
          <a:bodyPr anchor="ctr"/>
          <a:lstStyle>
            <a:lvl1pPr>
              <a:defRPr sz="4300">
                <a:solidFill>
                  <a:schemeClr val="bg1"/>
                </a:solidFill>
              </a:defRPr>
            </a:lvl1pPr>
          </a:lstStyle>
          <a:p>
            <a:pPr lvl="0"/>
            <a:r>
              <a:rPr lang="en-US" noProof="0"/>
              <a:t>XX</a:t>
            </a:r>
          </a:p>
        </p:txBody>
      </p:sp>
      <p:sp>
        <p:nvSpPr>
          <p:cNvPr id="22" name="Text Placeholder 19">
            <a:extLst>
              <a:ext uri="{FF2B5EF4-FFF2-40B4-BE49-F238E27FC236}">
                <a16:creationId xmlns:a16="http://schemas.microsoft.com/office/drawing/2014/main" id="{6BE09930-598F-0DC3-E9F7-F5E9341361C4}"/>
              </a:ext>
            </a:extLst>
          </p:cNvPr>
          <p:cNvSpPr>
            <a:spLocks noGrp="1"/>
          </p:cNvSpPr>
          <p:nvPr>
            <p:ph type="body" sz="quarter" idx="35" hasCustomPrompt="1"/>
          </p:nvPr>
        </p:nvSpPr>
        <p:spPr>
          <a:xfrm>
            <a:off x="5037973" y="5287573"/>
            <a:ext cx="971551" cy="564278"/>
          </a:xfrm>
        </p:spPr>
        <p:txBody>
          <a:bodyPr anchor="ctr"/>
          <a:lstStyle>
            <a:lvl1pPr>
              <a:defRPr sz="4300">
                <a:solidFill>
                  <a:schemeClr val="bg1"/>
                </a:solidFill>
              </a:defRPr>
            </a:lvl1pPr>
          </a:lstStyle>
          <a:p>
            <a:pPr lvl="0"/>
            <a:r>
              <a:rPr lang="en-US" noProof="0"/>
              <a:t>XX</a:t>
            </a:r>
          </a:p>
        </p:txBody>
      </p:sp>
      <p:sp>
        <p:nvSpPr>
          <p:cNvPr id="24" name="Text Placeholder 19">
            <a:extLst>
              <a:ext uri="{FF2B5EF4-FFF2-40B4-BE49-F238E27FC236}">
                <a16:creationId xmlns:a16="http://schemas.microsoft.com/office/drawing/2014/main" id="{E624D9F7-C85C-8228-2671-9DC2E607AF5F}"/>
              </a:ext>
            </a:extLst>
          </p:cNvPr>
          <p:cNvSpPr>
            <a:spLocks noGrp="1"/>
          </p:cNvSpPr>
          <p:nvPr>
            <p:ph type="body" sz="quarter" idx="31" hasCustomPrompt="1"/>
          </p:nvPr>
        </p:nvSpPr>
        <p:spPr>
          <a:xfrm>
            <a:off x="5037973" y="3996871"/>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642272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preserve="1">
  <p:cSld name="Case Study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Case study</a:t>
            </a:r>
          </a:p>
        </p:txBody>
      </p:sp>
      <p:pic>
        <p:nvPicPr>
          <p:cNvPr id="6" name="Graphic 5" descr="Open folder with solid fill">
            <a:extLst>
              <a:ext uri="{FF2B5EF4-FFF2-40B4-BE49-F238E27FC236}">
                <a16:creationId xmlns:a16="http://schemas.microsoft.com/office/drawing/2014/main" id="{E8E8FED3-276F-FF82-4CDD-8289C701E689}"/>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277531" y="1766888"/>
            <a:ext cx="3115488" cy="3115488"/>
          </a:xfrm>
          <a:prstGeom prst="rect">
            <a:avLst/>
          </a:prstGeom>
        </p:spPr>
      </p:pic>
      <p:sp>
        <p:nvSpPr>
          <p:cNvPr id="3" name="TextBox 2">
            <a:extLst>
              <a:ext uri="{FF2B5EF4-FFF2-40B4-BE49-F238E27FC236}">
                <a16:creationId xmlns:a16="http://schemas.microsoft.com/office/drawing/2014/main" id="{95964225-3AAB-EC4D-86B1-ECD27FF6A1B2}"/>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378517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p:cSld name="Case Study A">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5AF9345E-388F-9ABD-28CA-7D6AA5E65D0B}"/>
              </a:ext>
            </a:extLst>
          </p:cNvPr>
          <p:cNvSpPr/>
          <p:nvPr/>
        </p:nvSpPr>
        <p:spPr>
          <a:xfrm>
            <a:off x="5645149" y="3740149"/>
            <a:ext cx="5754689" cy="2474914"/>
          </a:xfrm>
          <a:prstGeom prst="roundRect">
            <a:avLst>
              <a:gd name="adj" fmla="val 4380"/>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807884" cy="107251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3173175"/>
            <a:ext cx="3807884" cy="471725"/>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2163"/>
            <a:ext cx="5754688" cy="2852737"/>
          </a:xfrm>
          <a:prstGeom prst="roundRect">
            <a:avLst>
              <a:gd name="adj" fmla="val 380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4005262"/>
            <a:ext cx="2147171" cy="184689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179763" y="4005261"/>
            <a:ext cx="2149168" cy="184689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6102351" y="4005261"/>
            <a:ext cx="2149168" cy="1846899"/>
          </a:xfrm>
        </p:spPr>
        <p:txBody>
          <a:bodyPr/>
          <a:lstStyle>
            <a:lvl1pPr>
              <a:defRPr>
                <a:solidFill>
                  <a:schemeClr val="bg1"/>
                </a:solidFill>
              </a:defRPr>
            </a:lvl1pPr>
            <a:lvl2pPr>
              <a:defRPr>
                <a:solidFill>
                  <a:schemeClr val="bg1"/>
                </a:solidFill>
              </a:defRPr>
            </a:lvl2pPr>
            <a:lvl3pPr>
              <a:buClrTx/>
              <a:buSzPct val="100000"/>
              <a:defRPr>
                <a:solidFill>
                  <a:schemeClr val="bg1"/>
                </a:solidFill>
              </a:defRPr>
            </a:lvl3pPr>
            <a:lvl4pPr>
              <a:buClrTx/>
              <a:buSzPct val="100000"/>
              <a:defRPr>
                <a:solidFill>
                  <a:schemeClr val="bg1"/>
                </a:solidFill>
              </a:defRPr>
            </a:lvl4pPr>
            <a:lvl5pPr>
              <a:buClrTx/>
              <a:buSzPct val="100000"/>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Chart Placeholder 8">
            <a:extLst>
              <a:ext uri="{FF2B5EF4-FFF2-40B4-BE49-F238E27FC236}">
                <a16:creationId xmlns:a16="http://schemas.microsoft.com/office/drawing/2014/main" id="{649AE133-740B-4A5F-FBD4-CFCF1045A977}"/>
              </a:ext>
            </a:extLst>
          </p:cNvPr>
          <p:cNvSpPr>
            <a:spLocks noGrp="1"/>
          </p:cNvSpPr>
          <p:nvPr>
            <p:ph type="chart" sz="quarter" idx="26" hasCustomPrompt="1"/>
          </p:nvPr>
        </p:nvSpPr>
        <p:spPr>
          <a:xfrm>
            <a:off x="8809755" y="4005260"/>
            <a:ext cx="2149168" cy="1846900"/>
          </a:xfrm>
        </p:spPr>
        <p:txBody>
          <a:bodyPr/>
          <a:lstStyle>
            <a:lvl1pPr>
              <a:defRPr>
                <a:solidFill>
                  <a:schemeClr val="bg1"/>
                </a:solidFill>
              </a:defRPr>
            </a:lvl1pPr>
          </a:lstStyle>
          <a:p>
            <a:r>
              <a:rPr lang="en-US" noProof="0"/>
              <a:t>Click icon to insert chart</a:t>
            </a:r>
          </a:p>
        </p:txBody>
      </p:sp>
      <p:sp>
        <p:nvSpPr>
          <p:cNvPr id="28" name="Text Placeholder 10">
            <a:extLst>
              <a:ext uri="{FF2B5EF4-FFF2-40B4-BE49-F238E27FC236}">
                <a16:creationId xmlns:a16="http://schemas.microsoft.com/office/drawing/2014/main" id="{FCAFAA0E-4298-994D-CDB7-3A5933F6CF67}"/>
              </a:ext>
            </a:extLst>
          </p:cNvPr>
          <p:cNvSpPr>
            <a:spLocks noGrp="1"/>
          </p:cNvSpPr>
          <p:nvPr>
            <p:ph type="body" sz="quarter" idx="22" hasCustomPrompt="1"/>
          </p:nvPr>
        </p:nvSpPr>
        <p:spPr>
          <a:xfrm>
            <a:off x="790575" y="792162"/>
            <a:ext cx="1508400" cy="277686"/>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Tree>
    <p:extLst>
      <p:ext uri="{BB962C8B-B14F-4D97-AF65-F5344CB8AC3E}">
        <p14:creationId xmlns:p14="http://schemas.microsoft.com/office/powerpoint/2010/main" val="5479242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p:cSld name="Case Study B">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5AF9345E-388F-9ABD-28CA-7D6AA5E65D0B}"/>
              </a:ext>
            </a:extLst>
          </p:cNvPr>
          <p:cNvSpPr/>
          <p:nvPr/>
        </p:nvSpPr>
        <p:spPr>
          <a:xfrm>
            <a:off x="5645149" y="790575"/>
            <a:ext cx="5754689" cy="5424488"/>
          </a:xfrm>
          <a:prstGeom prst="roundRect">
            <a:avLst>
              <a:gd name="adj" fmla="val 199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807884" cy="107251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3173175"/>
            <a:ext cx="3807884" cy="471725"/>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2163"/>
            <a:ext cx="5754688" cy="2852737"/>
          </a:xfrm>
          <a:prstGeom prst="roundRect">
            <a:avLst>
              <a:gd name="adj" fmla="val 380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4005262"/>
            <a:ext cx="2147171" cy="184689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179763" y="4005261"/>
            <a:ext cx="2149168" cy="184689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6102351" y="4005261"/>
            <a:ext cx="2149168" cy="184689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Chart Placeholder 8">
            <a:extLst>
              <a:ext uri="{FF2B5EF4-FFF2-40B4-BE49-F238E27FC236}">
                <a16:creationId xmlns:a16="http://schemas.microsoft.com/office/drawing/2014/main" id="{649AE133-740B-4A5F-FBD4-CFCF1045A977}"/>
              </a:ext>
            </a:extLst>
          </p:cNvPr>
          <p:cNvSpPr>
            <a:spLocks noGrp="1"/>
          </p:cNvSpPr>
          <p:nvPr>
            <p:ph type="chart" sz="quarter" idx="26" hasCustomPrompt="1"/>
          </p:nvPr>
        </p:nvSpPr>
        <p:spPr>
          <a:xfrm>
            <a:off x="8809755" y="4005260"/>
            <a:ext cx="2149168" cy="1846900"/>
          </a:xfrm>
        </p:spPr>
        <p:txBody>
          <a:bodyPr/>
          <a:lstStyle>
            <a:lvl1pPr>
              <a:defRPr>
                <a:solidFill>
                  <a:schemeClr val="bg1"/>
                </a:solidFill>
              </a:defRPr>
            </a:lvl1pPr>
          </a:lstStyle>
          <a:p>
            <a:r>
              <a:rPr lang="en-US" noProof="0"/>
              <a:t>Click icon to insert chart</a:t>
            </a:r>
          </a:p>
        </p:txBody>
      </p:sp>
      <p:sp>
        <p:nvSpPr>
          <p:cNvPr id="2" name="Text Placeholder 10">
            <a:extLst>
              <a:ext uri="{FF2B5EF4-FFF2-40B4-BE49-F238E27FC236}">
                <a16:creationId xmlns:a16="http://schemas.microsoft.com/office/drawing/2014/main" id="{8106C885-8482-EE33-E694-64A530C8A2CB}"/>
              </a:ext>
            </a:extLst>
          </p:cNvPr>
          <p:cNvSpPr>
            <a:spLocks noGrp="1"/>
          </p:cNvSpPr>
          <p:nvPr>
            <p:ph type="body" sz="quarter" idx="22" hasCustomPrompt="1"/>
          </p:nvPr>
        </p:nvSpPr>
        <p:spPr>
          <a:xfrm>
            <a:off x="790575" y="792162"/>
            <a:ext cx="1508400" cy="277686"/>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Tree>
    <p:extLst>
      <p:ext uri="{BB962C8B-B14F-4D97-AF65-F5344CB8AC3E}">
        <p14:creationId xmlns:p14="http://schemas.microsoft.com/office/powerpoint/2010/main" val="3019494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p:cSld name="Case Study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E74E91F5-DD60-9E7F-0827-599382632F7F}"/>
              </a:ext>
            </a:extLst>
          </p:cNvPr>
          <p:cNvSpPr/>
          <p:nvPr/>
        </p:nvSpPr>
        <p:spPr>
          <a:xfrm>
            <a:off x="7067550" y="1766889"/>
            <a:ext cx="4332288" cy="4452936"/>
          </a:xfrm>
          <a:prstGeom prst="roundRect">
            <a:avLst>
              <a:gd name="adj" fmla="val 2502"/>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ext Placeholder 10">
            <a:extLst>
              <a:ext uri="{FF2B5EF4-FFF2-40B4-BE49-F238E27FC236}">
                <a16:creationId xmlns:a16="http://schemas.microsoft.com/office/drawing/2014/main" id="{CEA09A9A-B7BA-C22F-EF47-CB38D8F1633C}"/>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2133600"/>
            <a:ext cx="2841625" cy="371855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929062" y="2133599"/>
            <a:ext cx="2841625" cy="371856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7515225" y="2133599"/>
            <a:ext cx="3434613" cy="3718561"/>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8" name="Text Placeholder 10">
            <a:extLst>
              <a:ext uri="{FF2B5EF4-FFF2-40B4-BE49-F238E27FC236}">
                <a16:creationId xmlns:a16="http://schemas.microsoft.com/office/drawing/2014/main" id="{FCAFAA0E-4298-994D-CDB7-3A5933F6CF67}"/>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25" name="Picture Placeholder 101">
            <a:extLst>
              <a:ext uri="{FF2B5EF4-FFF2-40B4-BE49-F238E27FC236}">
                <a16:creationId xmlns:a16="http://schemas.microsoft.com/office/drawing/2014/main" id="{012BF825-2CE2-560B-8804-A1170FDB0EA1}"/>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1589041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p:cSld name="Case Study 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60D87C98-B006-EDF8-802B-B3458387A173}"/>
              </a:ext>
            </a:extLst>
          </p:cNvPr>
          <p:cNvSpPr/>
          <p:nvPr/>
        </p:nvSpPr>
        <p:spPr>
          <a:xfrm>
            <a:off x="793437"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EAA71684-05E2-DD89-9493-BB1D6C31DBA2}"/>
              </a:ext>
            </a:extLst>
          </p:cNvPr>
          <p:cNvSpPr/>
          <p:nvPr/>
        </p:nvSpPr>
        <p:spPr>
          <a:xfrm>
            <a:off x="4353191" y="1766889"/>
            <a:ext cx="3488400" cy="4451512"/>
          </a:xfrm>
          <a:prstGeom prst="roundRect">
            <a:avLst>
              <a:gd name="adj" fmla="val 309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5ADF70BD-A415-24A6-3438-E481A1715503}"/>
              </a:ext>
            </a:extLst>
          </p:cNvPr>
          <p:cNvSpPr/>
          <p:nvPr/>
        </p:nvSpPr>
        <p:spPr>
          <a:xfrm>
            <a:off x="7912945" y="1766889"/>
            <a:ext cx="3488400" cy="4451512"/>
          </a:xfrm>
          <a:prstGeom prst="roundRect">
            <a:avLst>
              <a:gd name="adj" fmla="val 309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1243437" y="2133600"/>
            <a:ext cx="2588400" cy="371855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4803191"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8362945"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5" name="Text Placeholder 10">
            <a:extLst>
              <a:ext uri="{FF2B5EF4-FFF2-40B4-BE49-F238E27FC236}">
                <a16:creationId xmlns:a16="http://schemas.microsoft.com/office/drawing/2014/main" id="{E9ED250E-1C13-F025-FE7D-8223A5568606}"/>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8" name="Text Placeholder 10">
            <a:extLst>
              <a:ext uri="{FF2B5EF4-FFF2-40B4-BE49-F238E27FC236}">
                <a16:creationId xmlns:a16="http://schemas.microsoft.com/office/drawing/2014/main" id="{708F6C9B-BE88-B0EC-2D0E-520207173A38}"/>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10" name="Picture Placeholder 101">
            <a:extLst>
              <a:ext uri="{FF2B5EF4-FFF2-40B4-BE49-F238E27FC236}">
                <a16:creationId xmlns:a16="http://schemas.microsoft.com/office/drawing/2014/main" id="{CA96F3E7-F979-CB41-54E6-CAC4533CDE07}"/>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36431343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p:cSld name="4_Quote_Opt. D (Dark Blue)">
    <p:bg>
      <p:bgPr>
        <a:solidFill>
          <a:schemeClr val="accent1"/>
        </a:solidFill>
        <a:effectLst/>
      </p:bgPr>
    </p:bg>
    <p:spTree>
      <p:nvGrpSpPr>
        <p:cNvPr id="1" name=""/>
        <p:cNvGrpSpPr/>
        <p:nvPr/>
      </p:nvGrpSpPr>
      <p:grpSpPr>
        <a:xfrm>
          <a:off x="0" y="0"/>
          <a:ext cx="0" cy="0"/>
          <a:chOff x="0" y="0"/>
          <a:chExt cx="0" cy="0"/>
        </a:xfrm>
      </p:grpSpPr>
      <p:sp>
        <p:nvSpPr>
          <p:cNvPr id="16" name="Rectangle: Rounded Corners 15">
            <a:extLst>
              <a:ext uri="{FF2B5EF4-FFF2-40B4-BE49-F238E27FC236}">
                <a16:creationId xmlns:a16="http://schemas.microsoft.com/office/drawing/2014/main" id="{C5DED847-96DC-A91C-1223-AFE73F9016BE}"/>
              </a:ext>
            </a:extLst>
          </p:cNvPr>
          <p:cNvSpPr/>
          <p:nvPr/>
        </p:nvSpPr>
        <p:spPr>
          <a:xfrm>
            <a:off x="803591" y="5203393"/>
            <a:ext cx="4770121" cy="390005"/>
          </a:xfrm>
          <a:prstGeom prst="roundRect">
            <a:avLst>
              <a:gd name="adj" fmla="val 27862"/>
            </a:avLst>
          </a:prstGeom>
          <a:solidFill>
            <a:srgbClr val="CFD4ED"/>
          </a:solidFill>
          <a:ln w="6350" cap="flat">
            <a:noFill/>
            <a:prstDash val="solid"/>
            <a:miter/>
          </a:ln>
        </p:spPr>
        <p:txBody>
          <a:bodyPr lIns="360000" rIns="360000" rtlCol="0" anchor="ctr"/>
          <a:lstStyle/>
          <a:p>
            <a:pPr algn="l">
              <a:lnSpc>
                <a:spcPct val="120000"/>
              </a:lnSpc>
              <a:spcAft>
                <a:spcPts val="600"/>
              </a:spcAft>
            </a:pPr>
            <a:endParaRPr lang="en-AU" sz="1200">
              <a:solidFill>
                <a:schemeClr val="accent5"/>
              </a:solidFill>
            </a:endParaRP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3592" y="2741613"/>
            <a:ext cx="8653146" cy="1878012"/>
          </a:xfrm>
        </p:spPr>
        <p:txBody>
          <a:bodyPr wrap="square" anchor="t" anchorCtr="0">
            <a:noAutofit/>
          </a:bodyPr>
          <a:lstStyle>
            <a:lvl1pPr>
              <a:lnSpc>
                <a:spcPct val="100000"/>
              </a:lnSpc>
              <a:defRPr sz="3600">
                <a:solidFill>
                  <a:schemeClr val="bg1"/>
                </a:solidFill>
              </a:defRPr>
            </a:lvl1pPr>
          </a:lstStyle>
          <a:p>
            <a:r>
              <a:rPr lang="en-US" noProof="0"/>
              <a:t>Quote goes here</a:t>
            </a:r>
          </a:p>
        </p:txBody>
      </p:sp>
      <p:sp>
        <p:nvSpPr>
          <p:cNvPr id="12" name="Text Placeholder 23">
            <a:extLst>
              <a:ext uri="{FF2B5EF4-FFF2-40B4-BE49-F238E27FC236}">
                <a16:creationId xmlns:a16="http://schemas.microsoft.com/office/drawing/2014/main" id="{24CB6363-D4C5-A35A-6230-AC590145959C}"/>
              </a:ext>
            </a:extLst>
          </p:cNvPr>
          <p:cNvSpPr>
            <a:spLocks noGrp="1"/>
          </p:cNvSpPr>
          <p:nvPr>
            <p:ph type="body" sz="quarter" idx="13" hasCustomPrompt="1"/>
          </p:nvPr>
        </p:nvSpPr>
        <p:spPr>
          <a:xfrm>
            <a:off x="803592" y="5306062"/>
            <a:ext cx="4085538" cy="184666"/>
          </a:xfrm>
        </p:spPr>
        <p:txBody>
          <a:bodyPr wrap="square" lIns="360000" rIns="360000" anchor="ctr" anchorCtr="0">
            <a:noAutofit/>
          </a:bodyPr>
          <a:lstStyle>
            <a:lvl1pPr>
              <a:lnSpc>
                <a:spcPct val="100000"/>
              </a:lnSpc>
              <a:spcAft>
                <a:spcPts val="0"/>
              </a:spcAft>
              <a:defRPr sz="1200">
                <a:solidFill>
                  <a:schemeClr val="accent1"/>
                </a:solidFill>
              </a:defRPr>
            </a:lvl1pPr>
          </a:lstStyle>
          <a:p>
            <a:pPr lvl="0"/>
            <a:r>
              <a:rPr lang="en-US"/>
              <a:t>Quote source goes here</a:t>
            </a:r>
          </a:p>
        </p:txBody>
      </p:sp>
      <p:sp>
        <p:nvSpPr>
          <p:cNvPr id="9" name="Slide Number Placeholder 8">
            <a:extLst>
              <a:ext uri="{FF2B5EF4-FFF2-40B4-BE49-F238E27FC236}">
                <a16:creationId xmlns:a16="http://schemas.microsoft.com/office/drawing/2014/main" id="{F4F992BA-AD8C-4015-4DA0-4C676C84F71A}"/>
              </a:ext>
            </a:extLst>
          </p:cNvPr>
          <p:cNvSpPr>
            <a:spLocks noGrp="1"/>
          </p:cNvSpPr>
          <p:nvPr>
            <p:ph type="sldNum" sz="quarter" idx="11"/>
          </p:nvPr>
        </p:nvSpPr>
        <p:spPr/>
        <p:txBody>
          <a:bodyPr/>
          <a:lstStyle>
            <a:lvl1pPr>
              <a:defRPr>
                <a:solidFill>
                  <a:schemeClr val="bg1"/>
                </a:solidFill>
              </a:defRPr>
            </a:lvl1pPr>
          </a:lstStyle>
          <a:p>
            <a:fld id="{7D970611-7897-694D-84E3-FA0BC73F0261}" type="slidenum">
              <a:rPr lang="en-US" smtClean="0"/>
              <a:t>‹#›</a:t>
            </a:fld>
            <a:endParaRPr lang="en-US"/>
          </a:p>
        </p:txBody>
      </p:sp>
      <p:sp>
        <p:nvSpPr>
          <p:cNvPr id="8" name="Footer Placeholder 7">
            <a:extLst>
              <a:ext uri="{FF2B5EF4-FFF2-40B4-BE49-F238E27FC236}">
                <a16:creationId xmlns:a16="http://schemas.microsoft.com/office/drawing/2014/main" id="{D7C47C21-15AB-65EE-E85D-2AC89BA272EE}"/>
              </a:ext>
            </a:extLst>
          </p:cNvPr>
          <p:cNvSpPr>
            <a:spLocks noGrp="1"/>
          </p:cNvSpPr>
          <p:nvPr>
            <p:ph type="ftr" sz="quarter" idx="10"/>
          </p:nvPr>
        </p:nvSpPr>
        <p:spPr/>
        <p:txBody>
          <a:bodyPr/>
          <a:lstStyle>
            <a:lvl1pPr>
              <a:defRPr>
                <a:solidFill>
                  <a:schemeClr val="bg1"/>
                </a:solidFill>
              </a:defRPr>
            </a:lvl1pPr>
          </a:lstStyle>
          <a:p>
            <a:endParaRPr lang="en-US"/>
          </a:p>
        </p:txBody>
      </p:sp>
      <p:sp>
        <p:nvSpPr>
          <p:cNvPr id="6" name="Freeform: Shape 5">
            <a:extLst>
              <a:ext uri="{FF2B5EF4-FFF2-40B4-BE49-F238E27FC236}">
                <a16:creationId xmlns:a16="http://schemas.microsoft.com/office/drawing/2014/main" id="{C018A057-C8BD-0F50-E0A1-033DD808AF8B}"/>
              </a:ext>
            </a:extLst>
          </p:cNvPr>
          <p:cNvSpPr/>
          <p:nvPr/>
        </p:nvSpPr>
        <p:spPr>
          <a:xfrm>
            <a:off x="803592" y="1766888"/>
            <a:ext cx="639659" cy="591592"/>
          </a:xfrm>
          <a:custGeom>
            <a:avLst/>
            <a:gdLst/>
            <a:ahLst/>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rgbClr val="9EABD6"/>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spcAft>
                <a:spcPts val="600"/>
              </a:spcAft>
            </a:pPr>
            <a:endParaRPr lang="en-AU" sz="1400" err="1">
              <a:solidFill>
                <a:schemeClr val="bg1"/>
              </a:solidFill>
            </a:endParaRPr>
          </a:p>
        </p:txBody>
      </p:sp>
      <p:pic>
        <p:nvPicPr>
          <p:cNvPr id="3" name="Graphic 2">
            <a:extLst>
              <a:ext uri="{FF2B5EF4-FFF2-40B4-BE49-F238E27FC236}">
                <a16:creationId xmlns:a16="http://schemas.microsoft.com/office/drawing/2014/main" id="{337A90C1-3CD7-E188-9A76-0D33E60238DE}"/>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056835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p:cSld name="Case Study E">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5ADF70BD-A415-24A6-3438-E481A1715503}"/>
              </a:ext>
            </a:extLst>
          </p:cNvPr>
          <p:cNvSpPr/>
          <p:nvPr/>
        </p:nvSpPr>
        <p:spPr>
          <a:xfrm>
            <a:off x="7744565" y="1766889"/>
            <a:ext cx="3654000" cy="4451512"/>
          </a:xfrm>
          <a:prstGeom prst="roundRect">
            <a:avLst>
              <a:gd name="adj" fmla="val 295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EAA71684-05E2-DD89-9493-BB1D6C31DBA2}"/>
              </a:ext>
            </a:extLst>
          </p:cNvPr>
          <p:cNvSpPr/>
          <p:nvPr/>
        </p:nvSpPr>
        <p:spPr>
          <a:xfrm>
            <a:off x="4269000" y="1766889"/>
            <a:ext cx="3654000" cy="4451512"/>
          </a:xfrm>
          <a:prstGeom prst="roundRect">
            <a:avLst>
              <a:gd name="adj" fmla="val 295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60D87C98-B006-EDF8-802B-B3458387A173}"/>
              </a:ext>
            </a:extLst>
          </p:cNvPr>
          <p:cNvSpPr/>
          <p:nvPr/>
        </p:nvSpPr>
        <p:spPr>
          <a:xfrm>
            <a:off x="793435" y="1766889"/>
            <a:ext cx="3654000" cy="4451512"/>
          </a:xfrm>
          <a:prstGeom prst="roundRect">
            <a:avLst>
              <a:gd name="adj" fmla="val 295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1243437" y="2133600"/>
            <a:ext cx="2588400" cy="371855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4803191"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8362945"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5" name="Text Placeholder 10">
            <a:extLst>
              <a:ext uri="{FF2B5EF4-FFF2-40B4-BE49-F238E27FC236}">
                <a16:creationId xmlns:a16="http://schemas.microsoft.com/office/drawing/2014/main" id="{E5D081F5-CC7D-CC07-BDB6-9E73662B34AC}"/>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8" name="Text Placeholder 10">
            <a:extLst>
              <a:ext uri="{FF2B5EF4-FFF2-40B4-BE49-F238E27FC236}">
                <a16:creationId xmlns:a16="http://schemas.microsoft.com/office/drawing/2014/main" id="{E6CAAEFF-6B1B-F51C-6728-5490FC0D0704}"/>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10" name="Picture Placeholder 101">
            <a:extLst>
              <a:ext uri="{FF2B5EF4-FFF2-40B4-BE49-F238E27FC236}">
                <a16:creationId xmlns:a16="http://schemas.microsoft.com/office/drawing/2014/main" id="{7ECAA141-607A-9423-FCD4-E872FACB338D}"/>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2859238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preserve="1">
  <p:cSld name="Video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Video</a:t>
            </a:r>
          </a:p>
        </p:txBody>
      </p:sp>
      <p:sp>
        <p:nvSpPr>
          <p:cNvPr id="12" name="Freeform: Shape 11">
            <a:extLst>
              <a:ext uri="{FF2B5EF4-FFF2-40B4-BE49-F238E27FC236}">
                <a16:creationId xmlns:a16="http://schemas.microsoft.com/office/drawing/2014/main" id="{E6957855-246E-AAE5-1648-643D05D62BDD}"/>
              </a:ext>
            </a:extLst>
          </p:cNvPr>
          <p:cNvSpPr/>
          <p:nvPr/>
        </p:nvSpPr>
        <p:spPr>
          <a:xfrm>
            <a:off x="946298" y="2199489"/>
            <a:ext cx="3206602" cy="2094694"/>
          </a:xfrm>
          <a:custGeom>
            <a:avLst/>
            <a:gdLst>
              <a:gd name="connsiteX0" fmla="*/ 1617862 w 3797154"/>
              <a:gd name="connsiteY0" fmla="*/ 582960 h 2480468"/>
              <a:gd name="connsiteX1" fmla="*/ 1617862 w 3797154"/>
              <a:gd name="connsiteY1" fmla="*/ 1897508 h 2480468"/>
              <a:gd name="connsiteX2" fmla="*/ 2636491 w 3797154"/>
              <a:gd name="connsiteY2" fmla="*/ 1239980 h 2480468"/>
              <a:gd name="connsiteX3" fmla="*/ 337220 w 3797154"/>
              <a:gd name="connsiteY3" fmla="*/ 0 h 2480468"/>
              <a:gd name="connsiteX4" fmla="*/ 3459934 w 3797154"/>
              <a:gd name="connsiteY4" fmla="*/ 0 h 2480468"/>
              <a:gd name="connsiteX5" fmla="*/ 3797154 w 3797154"/>
              <a:gd name="connsiteY5" fmla="*/ 337220 h 2480468"/>
              <a:gd name="connsiteX6" fmla="*/ 3797154 w 3797154"/>
              <a:gd name="connsiteY6" fmla="*/ 2143248 h 2480468"/>
              <a:gd name="connsiteX7" fmla="*/ 3459934 w 3797154"/>
              <a:gd name="connsiteY7" fmla="*/ 2480468 h 2480468"/>
              <a:gd name="connsiteX8" fmla="*/ 337220 w 3797154"/>
              <a:gd name="connsiteY8" fmla="*/ 2480468 h 2480468"/>
              <a:gd name="connsiteX9" fmla="*/ 0 w 3797154"/>
              <a:gd name="connsiteY9" fmla="*/ 2143248 h 2480468"/>
              <a:gd name="connsiteX10" fmla="*/ 0 w 3797154"/>
              <a:gd name="connsiteY10" fmla="*/ 337220 h 2480468"/>
              <a:gd name="connsiteX11" fmla="*/ 337220 w 3797154"/>
              <a:gd name="connsiteY11"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7154" h="2480468">
                <a:moveTo>
                  <a:pt x="1617862" y="582960"/>
                </a:moveTo>
                <a:lnTo>
                  <a:pt x="1617862" y="1897508"/>
                </a:lnTo>
                <a:lnTo>
                  <a:pt x="2636491" y="1239980"/>
                </a:lnTo>
                <a:close/>
                <a:moveTo>
                  <a:pt x="337220" y="0"/>
                </a:moveTo>
                <a:lnTo>
                  <a:pt x="3459934" y="0"/>
                </a:lnTo>
                <a:cubicBezTo>
                  <a:pt x="3646175" y="0"/>
                  <a:pt x="3797154" y="150979"/>
                  <a:pt x="3797154" y="337220"/>
                </a:cubicBezTo>
                <a:lnTo>
                  <a:pt x="3797154" y="2143248"/>
                </a:lnTo>
                <a:cubicBezTo>
                  <a:pt x="3797154" y="2329489"/>
                  <a:pt x="3646175" y="2480468"/>
                  <a:pt x="3459934" y="2480468"/>
                </a:cubicBezTo>
                <a:lnTo>
                  <a:pt x="337220" y="2480468"/>
                </a:lnTo>
                <a:cubicBezTo>
                  <a:pt x="150979" y="2480468"/>
                  <a:pt x="0" y="2329489"/>
                  <a:pt x="0" y="2143248"/>
                </a:cubicBezTo>
                <a:lnTo>
                  <a:pt x="0" y="337220"/>
                </a:lnTo>
                <a:cubicBezTo>
                  <a:pt x="0" y="150979"/>
                  <a:pt x="150979" y="0"/>
                  <a:pt x="33722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3" name="TextBox 2">
            <a:extLst>
              <a:ext uri="{FF2B5EF4-FFF2-40B4-BE49-F238E27FC236}">
                <a16:creationId xmlns:a16="http://schemas.microsoft.com/office/drawing/2014/main" id="{B090A633-DE2B-8BE5-2A63-C5893CBE853D}"/>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827447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p:cSld name="Video Full Bleed">
    <p:spTree>
      <p:nvGrpSpPr>
        <p:cNvPr id="1" name=""/>
        <p:cNvGrpSpPr/>
        <p:nvPr/>
      </p:nvGrpSpPr>
      <p:grpSpPr>
        <a:xfrm>
          <a:off x="0" y="0"/>
          <a:ext cx="0" cy="0"/>
          <a:chOff x="0" y="0"/>
          <a:chExt cx="0" cy="0"/>
        </a:xfrm>
      </p:grpSpPr>
      <p:sp>
        <p:nvSpPr>
          <p:cNvPr id="6" name="Media Placeholder 5">
            <a:extLst>
              <a:ext uri="{FF2B5EF4-FFF2-40B4-BE49-F238E27FC236}">
                <a16:creationId xmlns:a16="http://schemas.microsoft.com/office/drawing/2014/main" id="{7B3F669D-88A4-8689-60E9-B7A314C0C1C9}"/>
              </a:ext>
            </a:extLst>
          </p:cNvPr>
          <p:cNvSpPr>
            <a:spLocks noGrp="1"/>
          </p:cNvSpPr>
          <p:nvPr>
            <p:ph type="media" sz="quarter" idx="12" hasCustomPrompt="1"/>
          </p:nvPr>
        </p:nvSpPr>
        <p:spPr>
          <a:xfrm>
            <a:off x="0" y="0"/>
            <a:ext cx="12192000" cy="6858000"/>
          </a:xfr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video</a:t>
            </a:r>
          </a:p>
        </p:txBody>
      </p:sp>
      <p:sp>
        <p:nvSpPr>
          <p:cNvPr id="3" name="Slide Number Placeholder 2">
            <a:extLst>
              <a:ext uri="{FF2B5EF4-FFF2-40B4-BE49-F238E27FC236}">
                <a16:creationId xmlns:a16="http://schemas.microsoft.com/office/drawing/2014/main" id="{D1B85793-2B2F-4815-73C0-E4667F3A7321}"/>
              </a:ext>
            </a:extLst>
          </p:cNvPr>
          <p:cNvSpPr>
            <a:spLocks noGrp="1"/>
          </p:cNvSpPr>
          <p:nvPr>
            <p:ph type="sldNum" sz="quarter" idx="10"/>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 name="Footer Placeholder 3">
            <a:extLst>
              <a:ext uri="{FF2B5EF4-FFF2-40B4-BE49-F238E27FC236}">
                <a16:creationId xmlns:a16="http://schemas.microsoft.com/office/drawing/2014/main" id="{9597DB07-159C-D942-97E9-52CFE347C1A3}"/>
              </a:ext>
            </a:extLst>
          </p:cNvPr>
          <p:cNvSpPr>
            <a:spLocks noGrp="1"/>
          </p:cNvSpPr>
          <p:nvPr>
            <p:ph type="ftr" sz="quarter" idx="11"/>
          </p:nvPr>
        </p:nvSpPr>
        <p:spPr/>
        <p:txBody>
          <a:bodyPr/>
          <a:lstStyle>
            <a:lvl1pPr>
              <a:defRPr>
                <a:solidFill>
                  <a:schemeClr val="bg1"/>
                </a:solidFill>
              </a:defRPr>
            </a:lvl1pPr>
          </a:lstStyle>
          <a:p>
            <a:r>
              <a:rPr lang="en-US" noProof="0"/>
              <a:t>© Experian | Confidential</a:t>
            </a:r>
          </a:p>
        </p:txBody>
      </p:sp>
      <p:sp>
        <p:nvSpPr>
          <p:cNvPr id="2" name="Text Placeholder 9">
            <a:extLst>
              <a:ext uri="{FF2B5EF4-FFF2-40B4-BE49-F238E27FC236}">
                <a16:creationId xmlns:a16="http://schemas.microsoft.com/office/drawing/2014/main" id="{3D60E80A-10F1-6EB6-FC24-51A27825AA1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9340229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p:cSld name="Video and Content">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2" name="Media Placeholder 5">
            <a:extLst>
              <a:ext uri="{FF2B5EF4-FFF2-40B4-BE49-F238E27FC236}">
                <a16:creationId xmlns:a16="http://schemas.microsoft.com/office/drawing/2014/main" id="{28301BB3-62B2-F29E-891D-93CBAD6182F4}"/>
              </a:ext>
            </a:extLst>
          </p:cNvPr>
          <p:cNvSpPr>
            <a:spLocks noGrp="1"/>
          </p:cNvSpPr>
          <p:nvPr>
            <p:ph type="media" sz="quarter" idx="19" hasCustomPrompt="1"/>
          </p:nvPr>
        </p:nvSpPr>
        <p:spPr>
          <a:xfrm>
            <a:off x="3703637" y="1766888"/>
            <a:ext cx="7696201" cy="4448175"/>
          </a:xfrm>
          <a:prstGeom prst="roundRect">
            <a:avLst>
              <a:gd name="adj" fmla="val 2428"/>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video into placeholder</a:t>
            </a:r>
          </a:p>
        </p:txBody>
      </p:sp>
    </p:spTree>
    <p:extLst>
      <p:ext uri="{BB962C8B-B14F-4D97-AF65-F5344CB8AC3E}">
        <p14:creationId xmlns:p14="http://schemas.microsoft.com/office/powerpoint/2010/main" val="15213773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preserve="1">
  <p:cSld name="Partner Logo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Partner logos</a:t>
            </a:r>
          </a:p>
        </p:txBody>
      </p:sp>
      <p:pic>
        <p:nvPicPr>
          <p:cNvPr id="4" name="Graphic 3" descr="Badge Tm with solid fill">
            <a:extLst>
              <a:ext uri="{FF2B5EF4-FFF2-40B4-BE49-F238E27FC236}">
                <a16:creationId xmlns:a16="http://schemas.microsoft.com/office/drawing/2014/main" id="{50B74FAE-7C3B-8E35-ED53-CCFB6B162F12}"/>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23925" y="1524000"/>
            <a:ext cx="3619500" cy="3619500"/>
          </a:xfrm>
          <a:prstGeom prst="rect">
            <a:avLst/>
          </a:prstGeom>
        </p:spPr>
      </p:pic>
      <p:sp>
        <p:nvSpPr>
          <p:cNvPr id="3" name="TextBox 2">
            <a:extLst>
              <a:ext uri="{FF2B5EF4-FFF2-40B4-BE49-F238E27FC236}">
                <a16:creationId xmlns:a16="http://schemas.microsoft.com/office/drawing/2014/main" id="{934DC5F1-51E7-A4FA-632E-52416BD61BCB}"/>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950184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p:cSld name="Logos x6">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3" name="Rectangle: Rounded Corners 12">
            <a:extLst>
              <a:ext uri="{FF2B5EF4-FFF2-40B4-BE49-F238E27FC236}">
                <a16:creationId xmlns:a16="http://schemas.microsoft.com/office/drawing/2014/main" id="{828FC845-5896-40EC-E073-4E999BC3400B}"/>
              </a:ext>
            </a:extLst>
          </p:cNvPr>
          <p:cNvSpPr/>
          <p:nvPr/>
        </p:nvSpPr>
        <p:spPr>
          <a:xfrm>
            <a:off x="790575"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4" name="Rectangle: Rounded Corners 13">
            <a:extLst>
              <a:ext uri="{FF2B5EF4-FFF2-40B4-BE49-F238E27FC236}">
                <a16:creationId xmlns:a16="http://schemas.microsoft.com/office/drawing/2014/main" id="{A2D7DE2A-F36C-A1C5-7254-BD01C96F5B35}"/>
              </a:ext>
            </a:extLst>
          </p:cNvPr>
          <p:cNvSpPr/>
          <p:nvPr/>
        </p:nvSpPr>
        <p:spPr>
          <a:xfrm>
            <a:off x="4350837"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5" name="Rectangle: Rounded Corners 14">
            <a:extLst>
              <a:ext uri="{FF2B5EF4-FFF2-40B4-BE49-F238E27FC236}">
                <a16:creationId xmlns:a16="http://schemas.microsoft.com/office/drawing/2014/main" id="{D48CBE1E-470D-4370-5F80-644FE7F3C37A}"/>
              </a:ext>
            </a:extLst>
          </p:cNvPr>
          <p:cNvSpPr/>
          <p:nvPr/>
        </p:nvSpPr>
        <p:spPr>
          <a:xfrm>
            <a:off x="7911099"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6" name="Rectangle: Rounded Corners 15">
            <a:extLst>
              <a:ext uri="{FF2B5EF4-FFF2-40B4-BE49-F238E27FC236}">
                <a16:creationId xmlns:a16="http://schemas.microsoft.com/office/drawing/2014/main" id="{BEEA0447-054B-4630-6B93-291D67662EE1}"/>
              </a:ext>
            </a:extLst>
          </p:cNvPr>
          <p:cNvSpPr/>
          <p:nvPr/>
        </p:nvSpPr>
        <p:spPr>
          <a:xfrm>
            <a:off x="790575"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C4A67D18-F3C1-0AC0-38DF-2207290E78E4}"/>
              </a:ext>
            </a:extLst>
          </p:cNvPr>
          <p:cNvSpPr/>
          <p:nvPr/>
        </p:nvSpPr>
        <p:spPr>
          <a:xfrm>
            <a:off x="4350837"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8" name="Rectangle: Rounded Corners 17">
            <a:extLst>
              <a:ext uri="{FF2B5EF4-FFF2-40B4-BE49-F238E27FC236}">
                <a16:creationId xmlns:a16="http://schemas.microsoft.com/office/drawing/2014/main" id="{B3333606-F498-D88B-64B5-80B7CEC8ED60}"/>
              </a:ext>
            </a:extLst>
          </p:cNvPr>
          <p:cNvSpPr/>
          <p:nvPr/>
        </p:nvSpPr>
        <p:spPr>
          <a:xfrm>
            <a:off x="7911099"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6" name="Picture Placeholder 19">
            <a:extLst>
              <a:ext uri="{FF2B5EF4-FFF2-40B4-BE49-F238E27FC236}">
                <a16:creationId xmlns:a16="http://schemas.microsoft.com/office/drawing/2014/main" id="{CA8F0F78-CF88-DCB0-15E0-23DD13912098}"/>
              </a:ext>
            </a:extLst>
          </p:cNvPr>
          <p:cNvSpPr>
            <a:spLocks noGrp="1"/>
          </p:cNvSpPr>
          <p:nvPr>
            <p:ph type="pic" sz="quarter" idx="22" hasCustomPrompt="1"/>
          </p:nvPr>
        </p:nvSpPr>
        <p:spPr>
          <a:xfrm>
            <a:off x="1618752"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7" name="Picture Placeholder 26">
            <a:extLst>
              <a:ext uri="{FF2B5EF4-FFF2-40B4-BE49-F238E27FC236}">
                <a16:creationId xmlns:a16="http://schemas.microsoft.com/office/drawing/2014/main" id="{881B9CD0-E4F7-50D3-C854-D104BE65C0D1}"/>
              </a:ext>
            </a:extLst>
          </p:cNvPr>
          <p:cNvSpPr>
            <a:spLocks noGrp="1"/>
          </p:cNvSpPr>
          <p:nvPr>
            <p:ph type="pic" sz="quarter" idx="23" hasCustomPrompt="1"/>
          </p:nvPr>
        </p:nvSpPr>
        <p:spPr>
          <a:xfrm>
            <a:off x="5179014"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8" name="Picture Placeholder 19">
            <a:extLst>
              <a:ext uri="{FF2B5EF4-FFF2-40B4-BE49-F238E27FC236}">
                <a16:creationId xmlns:a16="http://schemas.microsoft.com/office/drawing/2014/main" id="{14257BF2-D221-D7F8-C3C4-C71DFE8F4287}"/>
              </a:ext>
            </a:extLst>
          </p:cNvPr>
          <p:cNvSpPr>
            <a:spLocks noGrp="1"/>
          </p:cNvSpPr>
          <p:nvPr>
            <p:ph type="pic" sz="quarter" idx="24" hasCustomPrompt="1"/>
          </p:nvPr>
        </p:nvSpPr>
        <p:spPr>
          <a:xfrm>
            <a:off x="8739276"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9" name="Picture Placeholder 26">
            <a:extLst>
              <a:ext uri="{FF2B5EF4-FFF2-40B4-BE49-F238E27FC236}">
                <a16:creationId xmlns:a16="http://schemas.microsoft.com/office/drawing/2014/main" id="{05319A44-B744-9BEC-8D68-A70EF58946C9}"/>
              </a:ext>
            </a:extLst>
          </p:cNvPr>
          <p:cNvSpPr>
            <a:spLocks noGrp="1"/>
          </p:cNvSpPr>
          <p:nvPr>
            <p:ph type="pic" sz="quarter" idx="25" hasCustomPrompt="1"/>
          </p:nvPr>
        </p:nvSpPr>
        <p:spPr>
          <a:xfrm>
            <a:off x="1618752"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0" name="Picture Placeholder 26">
            <a:extLst>
              <a:ext uri="{FF2B5EF4-FFF2-40B4-BE49-F238E27FC236}">
                <a16:creationId xmlns:a16="http://schemas.microsoft.com/office/drawing/2014/main" id="{0636A15E-194D-B3FC-4A4D-E42B2804C175}"/>
              </a:ext>
            </a:extLst>
          </p:cNvPr>
          <p:cNvSpPr>
            <a:spLocks noGrp="1"/>
          </p:cNvSpPr>
          <p:nvPr>
            <p:ph type="pic" sz="quarter" idx="26" hasCustomPrompt="1"/>
          </p:nvPr>
        </p:nvSpPr>
        <p:spPr>
          <a:xfrm>
            <a:off x="5179013"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1" name="Picture Placeholder 26">
            <a:extLst>
              <a:ext uri="{FF2B5EF4-FFF2-40B4-BE49-F238E27FC236}">
                <a16:creationId xmlns:a16="http://schemas.microsoft.com/office/drawing/2014/main" id="{E0C40000-AA5D-C562-F543-13931F859A0D}"/>
              </a:ext>
            </a:extLst>
          </p:cNvPr>
          <p:cNvSpPr>
            <a:spLocks noGrp="1"/>
          </p:cNvSpPr>
          <p:nvPr>
            <p:ph type="pic" sz="quarter" idx="27" hasCustomPrompt="1"/>
          </p:nvPr>
        </p:nvSpPr>
        <p:spPr>
          <a:xfrm>
            <a:off x="8739275"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Tree>
    <p:extLst>
      <p:ext uri="{BB962C8B-B14F-4D97-AF65-F5344CB8AC3E}">
        <p14:creationId xmlns:p14="http://schemas.microsoft.com/office/powerpoint/2010/main" val="339770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p:cSld name="Logos x8">
    <p:bg>
      <p:bgPr>
        <a:solidFill>
          <a:schemeClr val="bg2"/>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45AF128-442B-58FB-E5A4-AEF50B3787F0}"/>
              </a:ext>
            </a:extLst>
          </p:cNvPr>
          <p:cNvSpPr/>
          <p:nvPr/>
        </p:nvSpPr>
        <p:spPr>
          <a:xfrm>
            <a:off x="790575"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C5B15178-B2A5-4A5E-0F9D-39FDCAA26855}"/>
              </a:ext>
            </a:extLst>
          </p:cNvPr>
          <p:cNvSpPr/>
          <p:nvPr/>
        </p:nvSpPr>
        <p:spPr>
          <a:xfrm>
            <a:off x="3464771"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C884B556-8F62-8AC0-95E5-1CE5C54A4E73}"/>
              </a:ext>
            </a:extLst>
          </p:cNvPr>
          <p:cNvSpPr/>
          <p:nvPr/>
        </p:nvSpPr>
        <p:spPr>
          <a:xfrm>
            <a:off x="6138967"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1AB68220-DF8D-7F2D-1693-52FE082B9645}"/>
              </a:ext>
            </a:extLst>
          </p:cNvPr>
          <p:cNvSpPr/>
          <p:nvPr/>
        </p:nvSpPr>
        <p:spPr>
          <a:xfrm>
            <a:off x="790575"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B35F9DDD-4FBA-C1B0-E2EA-31B4F34786A7}"/>
              </a:ext>
            </a:extLst>
          </p:cNvPr>
          <p:cNvSpPr/>
          <p:nvPr/>
        </p:nvSpPr>
        <p:spPr>
          <a:xfrm>
            <a:off x="3464771"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63A43776-F7F6-773B-CED0-3AF3087FBC44}"/>
              </a:ext>
            </a:extLst>
          </p:cNvPr>
          <p:cNvSpPr/>
          <p:nvPr/>
        </p:nvSpPr>
        <p:spPr>
          <a:xfrm>
            <a:off x="6138967"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9" name="Rectangle: Rounded Corners 18">
            <a:extLst>
              <a:ext uri="{FF2B5EF4-FFF2-40B4-BE49-F238E27FC236}">
                <a16:creationId xmlns:a16="http://schemas.microsoft.com/office/drawing/2014/main" id="{BA5440DE-7274-C456-8E15-1429A80965D4}"/>
              </a:ext>
            </a:extLst>
          </p:cNvPr>
          <p:cNvSpPr/>
          <p:nvPr/>
        </p:nvSpPr>
        <p:spPr>
          <a:xfrm>
            <a:off x="8813163"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0" name="Rectangle: Rounded Corners 19">
            <a:extLst>
              <a:ext uri="{FF2B5EF4-FFF2-40B4-BE49-F238E27FC236}">
                <a16:creationId xmlns:a16="http://schemas.microsoft.com/office/drawing/2014/main" id="{CB646139-02AA-0149-DC37-0B2918878111}"/>
              </a:ext>
            </a:extLst>
          </p:cNvPr>
          <p:cNvSpPr/>
          <p:nvPr/>
        </p:nvSpPr>
        <p:spPr>
          <a:xfrm>
            <a:off x="8813163"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6" name="Picture Placeholder 19">
            <a:extLst>
              <a:ext uri="{FF2B5EF4-FFF2-40B4-BE49-F238E27FC236}">
                <a16:creationId xmlns:a16="http://schemas.microsoft.com/office/drawing/2014/main" id="{CA8F0F78-CF88-DCB0-15E0-23DD13912098}"/>
              </a:ext>
            </a:extLst>
          </p:cNvPr>
          <p:cNvSpPr>
            <a:spLocks noGrp="1"/>
          </p:cNvSpPr>
          <p:nvPr>
            <p:ph type="pic" sz="quarter" idx="22" hasCustomPrompt="1"/>
          </p:nvPr>
        </p:nvSpPr>
        <p:spPr>
          <a:xfrm>
            <a:off x="1210118"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7" name="Picture Placeholder 26">
            <a:extLst>
              <a:ext uri="{FF2B5EF4-FFF2-40B4-BE49-F238E27FC236}">
                <a16:creationId xmlns:a16="http://schemas.microsoft.com/office/drawing/2014/main" id="{881B9CD0-E4F7-50D3-C854-D104BE65C0D1}"/>
              </a:ext>
            </a:extLst>
          </p:cNvPr>
          <p:cNvSpPr>
            <a:spLocks noGrp="1"/>
          </p:cNvSpPr>
          <p:nvPr>
            <p:ph type="pic" sz="quarter" idx="23" hasCustomPrompt="1"/>
          </p:nvPr>
        </p:nvSpPr>
        <p:spPr>
          <a:xfrm>
            <a:off x="3884314"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8" name="Picture Placeholder 19">
            <a:extLst>
              <a:ext uri="{FF2B5EF4-FFF2-40B4-BE49-F238E27FC236}">
                <a16:creationId xmlns:a16="http://schemas.microsoft.com/office/drawing/2014/main" id="{14257BF2-D221-D7F8-C3C4-C71DFE8F4287}"/>
              </a:ext>
            </a:extLst>
          </p:cNvPr>
          <p:cNvSpPr>
            <a:spLocks noGrp="1"/>
          </p:cNvSpPr>
          <p:nvPr>
            <p:ph type="pic" sz="quarter" idx="24" hasCustomPrompt="1"/>
          </p:nvPr>
        </p:nvSpPr>
        <p:spPr>
          <a:xfrm>
            <a:off x="6558511"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9" name="Picture Placeholder 26">
            <a:extLst>
              <a:ext uri="{FF2B5EF4-FFF2-40B4-BE49-F238E27FC236}">
                <a16:creationId xmlns:a16="http://schemas.microsoft.com/office/drawing/2014/main" id="{05319A44-B744-9BEC-8D68-A70EF58946C9}"/>
              </a:ext>
            </a:extLst>
          </p:cNvPr>
          <p:cNvSpPr>
            <a:spLocks noGrp="1"/>
          </p:cNvSpPr>
          <p:nvPr>
            <p:ph type="pic" sz="quarter" idx="25" hasCustomPrompt="1"/>
          </p:nvPr>
        </p:nvSpPr>
        <p:spPr>
          <a:xfrm>
            <a:off x="9232706"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0" name="Picture Placeholder 26">
            <a:extLst>
              <a:ext uri="{FF2B5EF4-FFF2-40B4-BE49-F238E27FC236}">
                <a16:creationId xmlns:a16="http://schemas.microsoft.com/office/drawing/2014/main" id="{0636A15E-194D-B3FC-4A4D-E42B2804C175}"/>
              </a:ext>
            </a:extLst>
          </p:cNvPr>
          <p:cNvSpPr>
            <a:spLocks noGrp="1"/>
          </p:cNvSpPr>
          <p:nvPr>
            <p:ph type="pic" sz="quarter" idx="26" hasCustomPrompt="1"/>
          </p:nvPr>
        </p:nvSpPr>
        <p:spPr>
          <a:xfrm>
            <a:off x="1210118" y="4614725"/>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1" name="Picture Placeholder 26">
            <a:extLst>
              <a:ext uri="{FF2B5EF4-FFF2-40B4-BE49-F238E27FC236}">
                <a16:creationId xmlns:a16="http://schemas.microsoft.com/office/drawing/2014/main" id="{E0C40000-AA5D-C562-F543-13931F859A0D}"/>
              </a:ext>
            </a:extLst>
          </p:cNvPr>
          <p:cNvSpPr>
            <a:spLocks noGrp="1"/>
          </p:cNvSpPr>
          <p:nvPr>
            <p:ph type="pic" sz="quarter" idx="27" hasCustomPrompt="1"/>
          </p:nvPr>
        </p:nvSpPr>
        <p:spPr>
          <a:xfrm>
            <a:off x="3884314" y="4614725"/>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2" name="Picture Placeholder 26">
            <a:extLst>
              <a:ext uri="{FF2B5EF4-FFF2-40B4-BE49-F238E27FC236}">
                <a16:creationId xmlns:a16="http://schemas.microsoft.com/office/drawing/2014/main" id="{1C3013DD-DF42-2D03-54C2-50D247D81FC6}"/>
              </a:ext>
            </a:extLst>
          </p:cNvPr>
          <p:cNvSpPr>
            <a:spLocks noGrp="1"/>
          </p:cNvSpPr>
          <p:nvPr>
            <p:ph type="pic" sz="quarter" idx="28" hasCustomPrompt="1"/>
          </p:nvPr>
        </p:nvSpPr>
        <p:spPr>
          <a:xfrm>
            <a:off x="6558511" y="4614725"/>
            <a:ext cx="1745714" cy="595450"/>
          </a:xfrm>
          <a:prstGeom prst="rect">
            <a:avLst/>
          </a:prstGeom>
          <a:noFill/>
          <a:ln>
            <a:noFill/>
          </a:ln>
        </p:spPr>
        <p:txBody>
          <a:bodyPr lIns="180000" tIns="180000" rIns="180000" bIns="180000" anchor="ctr"/>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3" name="Picture Placeholder 26">
            <a:extLst>
              <a:ext uri="{FF2B5EF4-FFF2-40B4-BE49-F238E27FC236}">
                <a16:creationId xmlns:a16="http://schemas.microsoft.com/office/drawing/2014/main" id="{0130F0B5-B3D9-A0DD-EB04-F079BEE09CAD}"/>
              </a:ext>
            </a:extLst>
          </p:cNvPr>
          <p:cNvSpPr>
            <a:spLocks noGrp="1"/>
          </p:cNvSpPr>
          <p:nvPr>
            <p:ph type="pic" sz="quarter" idx="29" hasCustomPrompt="1"/>
          </p:nvPr>
        </p:nvSpPr>
        <p:spPr>
          <a:xfrm>
            <a:off x="9232706" y="4614725"/>
            <a:ext cx="1745714" cy="595450"/>
          </a:xfrm>
          <a:prstGeom prst="rect">
            <a:avLst/>
          </a:prstGeom>
          <a:noFill/>
          <a:ln>
            <a:noFill/>
          </a:ln>
        </p:spPr>
        <p:txBody>
          <a:bodyPr lIns="180000" tIns="180000" rIns="180000" bIns="180000" anchor="ctr"/>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Tree>
    <p:extLst>
      <p:ext uri="{BB962C8B-B14F-4D97-AF65-F5344CB8AC3E}">
        <p14:creationId xmlns:p14="http://schemas.microsoft.com/office/powerpoint/2010/main" val="2857135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p:cSld name="Logo Groups x3 A">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3" name="Rectangle: Rounded Corners 22">
            <a:extLst>
              <a:ext uri="{FF2B5EF4-FFF2-40B4-BE49-F238E27FC236}">
                <a16:creationId xmlns:a16="http://schemas.microsoft.com/office/drawing/2014/main" id="{D398A0A7-11D4-EA1C-8747-6B4A743A152E}"/>
              </a:ext>
            </a:extLst>
          </p:cNvPr>
          <p:cNvSpPr/>
          <p:nvPr/>
        </p:nvSpPr>
        <p:spPr>
          <a:xfrm>
            <a:off x="3703638" y="1775593"/>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E43F7EBA-E9EE-F383-1358-74FDC12B39D8}"/>
              </a:ext>
            </a:extLst>
          </p:cNvPr>
          <p:cNvSpPr/>
          <p:nvPr/>
        </p:nvSpPr>
        <p:spPr>
          <a:xfrm>
            <a:off x="3703638" y="3075828"/>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5" name="Rectangle: Rounded Corners 24">
            <a:extLst>
              <a:ext uri="{FF2B5EF4-FFF2-40B4-BE49-F238E27FC236}">
                <a16:creationId xmlns:a16="http://schemas.microsoft.com/office/drawing/2014/main" id="{E7044A57-8F97-D27D-CF77-4C6E0403D338}"/>
              </a:ext>
            </a:extLst>
          </p:cNvPr>
          <p:cNvSpPr/>
          <p:nvPr/>
        </p:nvSpPr>
        <p:spPr>
          <a:xfrm>
            <a:off x="3703638" y="4376063"/>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 name="Picture Placeholder 19">
            <a:extLst>
              <a:ext uri="{FF2B5EF4-FFF2-40B4-BE49-F238E27FC236}">
                <a16:creationId xmlns:a16="http://schemas.microsoft.com/office/drawing/2014/main" id="{E497128D-B66E-1480-C502-4C31491A8CE3}"/>
              </a:ext>
            </a:extLst>
          </p:cNvPr>
          <p:cNvSpPr>
            <a:spLocks noGrp="1"/>
          </p:cNvSpPr>
          <p:nvPr>
            <p:ph type="pic" sz="quarter" idx="22" hasCustomPrompt="1"/>
          </p:nvPr>
        </p:nvSpPr>
        <p:spPr>
          <a:xfrm>
            <a:off x="4261292"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 name="Picture Placeholder 26">
            <a:extLst>
              <a:ext uri="{FF2B5EF4-FFF2-40B4-BE49-F238E27FC236}">
                <a16:creationId xmlns:a16="http://schemas.microsoft.com/office/drawing/2014/main" id="{CD6329E1-1AC8-0274-53E8-FD591ECFAAEA}"/>
              </a:ext>
            </a:extLst>
          </p:cNvPr>
          <p:cNvSpPr>
            <a:spLocks noGrp="1"/>
          </p:cNvSpPr>
          <p:nvPr>
            <p:ph type="pic" sz="quarter" idx="23" hasCustomPrompt="1"/>
          </p:nvPr>
        </p:nvSpPr>
        <p:spPr>
          <a:xfrm>
            <a:off x="5676118"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 name="Picture Placeholder 19">
            <a:extLst>
              <a:ext uri="{FF2B5EF4-FFF2-40B4-BE49-F238E27FC236}">
                <a16:creationId xmlns:a16="http://schemas.microsoft.com/office/drawing/2014/main" id="{D8E15330-35EA-F68E-57B8-7FC38D2353A4}"/>
              </a:ext>
            </a:extLst>
          </p:cNvPr>
          <p:cNvSpPr>
            <a:spLocks noGrp="1"/>
          </p:cNvSpPr>
          <p:nvPr>
            <p:ph type="pic" sz="quarter" idx="24" hasCustomPrompt="1"/>
          </p:nvPr>
        </p:nvSpPr>
        <p:spPr>
          <a:xfrm>
            <a:off x="7090944"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 name="Picture Placeholder 26">
            <a:extLst>
              <a:ext uri="{FF2B5EF4-FFF2-40B4-BE49-F238E27FC236}">
                <a16:creationId xmlns:a16="http://schemas.microsoft.com/office/drawing/2014/main" id="{E77F646F-6717-8BE4-775F-3A94B1326FAB}"/>
              </a:ext>
            </a:extLst>
          </p:cNvPr>
          <p:cNvSpPr>
            <a:spLocks noGrp="1"/>
          </p:cNvSpPr>
          <p:nvPr>
            <p:ph type="pic" sz="quarter" idx="25" hasCustomPrompt="1"/>
          </p:nvPr>
        </p:nvSpPr>
        <p:spPr>
          <a:xfrm>
            <a:off x="8505770"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89DBD2E2-D55E-BD93-632A-F53C4C1ECA74}"/>
              </a:ext>
            </a:extLst>
          </p:cNvPr>
          <p:cNvSpPr>
            <a:spLocks noGrp="1"/>
          </p:cNvSpPr>
          <p:nvPr>
            <p:ph type="pic" sz="quarter" idx="26" hasCustomPrompt="1"/>
          </p:nvPr>
        </p:nvSpPr>
        <p:spPr>
          <a:xfrm>
            <a:off x="9920596"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 name="Picture Placeholder 26">
            <a:extLst>
              <a:ext uri="{FF2B5EF4-FFF2-40B4-BE49-F238E27FC236}">
                <a16:creationId xmlns:a16="http://schemas.microsoft.com/office/drawing/2014/main" id="{3C805BDB-7740-DD37-43D0-66B867D0165B}"/>
              </a:ext>
            </a:extLst>
          </p:cNvPr>
          <p:cNvSpPr>
            <a:spLocks noGrp="1"/>
          </p:cNvSpPr>
          <p:nvPr>
            <p:ph type="pic" sz="quarter" idx="27" hasCustomPrompt="1"/>
          </p:nvPr>
        </p:nvSpPr>
        <p:spPr>
          <a:xfrm>
            <a:off x="4261292"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 name="Picture Placeholder 26">
            <a:extLst>
              <a:ext uri="{FF2B5EF4-FFF2-40B4-BE49-F238E27FC236}">
                <a16:creationId xmlns:a16="http://schemas.microsoft.com/office/drawing/2014/main" id="{97154BFF-5A54-6342-B6C7-0BE0E12CA257}"/>
              </a:ext>
            </a:extLst>
          </p:cNvPr>
          <p:cNvSpPr>
            <a:spLocks noGrp="1"/>
          </p:cNvSpPr>
          <p:nvPr>
            <p:ph type="pic" sz="quarter" idx="28" hasCustomPrompt="1"/>
          </p:nvPr>
        </p:nvSpPr>
        <p:spPr>
          <a:xfrm>
            <a:off x="5676118"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 name="Picture Placeholder 26">
            <a:extLst>
              <a:ext uri="{FF2B5EF4-FFF2-40B4-BE49-F238E27FC236}">
                <a16:creationId xmlns:a16="http://schemas.microsoft.com/office/drawing/2014/main" id="{A914497E-C7B0-5AAA-1606-8567C08D7383}"/>
              </a:ext>
            </a:extLst>
          </p:cNvPr>
          <p:cNvSpPr>
            <a:spLocks noGrp="1"/>
          </p:cNvSpPr>
          <p:nvPr>
            <p:ph type="pic" sz="quarter" idx="29" hasCustomPrompt="1"/>
          </p:nvPr>
        </p:nvSpPr>
        <p:spPr>
          <a:xfrm>
            <a:off x="7090944"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 name="Picture Placeholder 26">
            <a:extLst>
              <a:ext uri="{FF2B5EF4-FFF2-40B4-BE49-F238E27FC236}">
                <a16:creationId xmlns:a16="http://schemas.microsoft.com/office/drawing/2014/main" id="{6FA278E7-7150-EAA1-AFC5-3E88998A02FB}"/>
              </a:ext>
            </a:extLst>
          </p:cNvPr>
          <p:cNvSpPr>
            <a:spLocks noGrp="1"/>
          </p:cNvSpPr>
          <p:nvPr>
            <p:ph type="pic" sz="quarter" idx="30" hasCustomPrompt="1"/>
          </p:nvPr>
        </p:nvSpPr>
        <p:spPr>
          <a:xfrm>
            <a:off x="8505770"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E419948C-6ED2-3213-2EB8-58F725F2EBC4}"/>
              </a:ext>
            </a:extLst>
          </p:cNvPr>
          <p:cNvSpPr>
            <a:spLocks noGrp="1"/>
          </p:cNvSpPr>
          <p:nvPr>
            <p:ph type="pic" sz="quarter" idx="31" hasCustomPrompt="1"/>
          </p:nvPr>
        </p:nvSpPr>
        <p:spPr>
          <a:xfrm>
            <a:off x="9920596"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D1F51657-9608-040D-07E9-939EA6978A74}"/>
              </a:ext>
            </a:extLst>
          </p:cNvPr>
          <p:cNvSpPr>
            <a:spLocks noGrp="1"/>
          </p:cNvSpPr>
          <p:nvPr>
            <p:ph type="pic" sz="quarter" idx="32" hasCustomPrompt="1"/>
          </p:nvPr>
        </p:nvSpPr>
        <p:spPr>
          <a:xfrm>
            <a:off x="4261292"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56BAEDE1-E935-3AE8-9B18-39D8E3C5F129}"/>
              </a:ext>
            </a:extLst>
          </p:cNvPr>
          <p:cNvSpPr>
            <a:spLocks noGrp="1"/>
          </p:cNvSpPr>
          <p:nvPr>
            <p:ph type="pic" sz="quarter" idx="33" hasCustomPrompt="1"/>
          </p:nvPr>
        </p:nvSpPr>
        <p:spPr>
          <a:xfrm>
            <a:off x="5676118"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19">
            <a:extLst>
              <a:ext uri="{FF2B5EF4-FFF2-40B4-BE49-F238E27FC236}">
                <a16:creationId xmlns:a16="http://schemas.microsoft.com/office/drawing/2014/main" id="{58EECBCE-9CCC-54BD-89B0-DABBF78BFA08}"/>
              </a:ext>
            </a:extLst>
          </p:cNvPr>
          <p:cNvSpPr>
            <a:spLocks noGrp="1"/>
          </p:cNvSpPr>
          <p:nvPr>
            <p:ph type="pic" sz="quarter" idx="34" hasCustomPrompt="1"/>
          </p:nvPr>
        </p:nvSpPr>
        <p:spPr>
          <a:xfrm>
            <a:off x="7090944"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7DBB7916-A91C-1927-BE52-E4EAE7968986}"/>
              </a:ext>
            </a:extLst>
          </p:cNvPr>
          <p:cNvSpPr>
            <a:spLocks noGrp="1"/>
          </p:cNvSpPr>
          <p:nvPr>
            <p:ph type="pic" sz="quarter" idx="35" hasCustomPrompt="1"/>
          </p:nvPr>
        </p:nvSpPr>
        <p:spPr>
          <a:xfrm>
            <a:off x="8505770"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F1A3C67C-940D-B145-F198-C5E77DA1BC54}"/>
              </a:ext>
            </a:extLst>
          </p:cNvPr>
          <p:cNvSpPr>
            <a:spLocks noGrp="1"/>
          </p:cNvSpPr>
          <p:nvPr>
            <p:ph type="pic" sz="quarter" idx="36" hasCustomPrompt="1"/>
          </p:nvPr>
        </p:nvSpPr>
        <p:spPr>
          <a:xfrm>
            <a:off x="9920596"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4212167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p:cSld name="Logo Groups x3 B">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3" name="Rectangle: Rounded Corners 12">
            <a:extLst>
              <a:ext uri="{FF2B5EF4-FFF2-40B4-BE49-F238E27FC236}">
                <a16:creationId xmlns:a16="http://schemas.microsoft.com/office/drawing/2014/main" id="{CAE4D0A1-7B41-D2E4-4366-7A6A9CB04070}"/>
              </a:ext>
            </a:extLst>
          </p:cNvPr>
          <p:cNvSpPr/>
          <p:nvPr/>
        </p:nvSpPr>
        <p:spPr>
          <a:xfrm>
            <a:off x="793437"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Rectangle: Rounded Corners 13">
            <a:extLst>
              <a:ext uri="{FF2B5EF4-FFF2-40B4-BE49-F238E27FC236}">
                <a16:creationId xmlns:a16="http://schemas.microsoft.com/office/drawing/2014/main" id="{AC2C91FB-48D8-C471-4A9F-ADA7A4173962}"/>
              </a:ext>
            </a:extLst>
          </p:cNvPr>
          <p:cNvSpPr/>
          <p:nvPr/>
        </p:nvSpPr>
        <p:spPr>
          <a:xfrm>
            <a:off x="4353191"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5" name="Rectangle: Rounded Corners 14">
            <a:extLst>
              <a:ext uri="{FF2B5EF4-FFF2-40B4-BE49-F238E27FC236}">
                <a16:creationId xmlns:a16="http://schemas.microsoft.com/office/drawing/2014/main" id="{2BD29528-2123-453F-F4A7-886ABCD6A66F}"/>
              </a:ext>
            </a:extLst>
          </p:cNvPr>
          <p:cNvSpPr/>
          <p:nvPr/>
        </p:nvSpPr>
        <p:spPr>
          <a:xfrm>
            <a:off x="7912945"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6" name="Picture Placeholder 19">
            <a:extLst>
              <a:ext uri="{FF2B5EF4-FFF2-40B4-BE49-F238E27FC236}">
                <a16:creationId xmlns:a16="http://schemas.microsoft.com/office/drawing/2014/main" id="{8288539D-0AE8-4D39-0B54-8109D8EC5F01}"/>
              </a:ext>
            </a:extLst>
          </p:cNvPr>
          <p:cNvSpPr>
            <a:spLocks noGrp="1"/>
          </p:cNvSpPr>
          <p:nvPr>
            <p:ph type="pic" sz="quarter" idx="22" hasCustomPrompt="1"/>
          </p:nvPr>
        </p:nvSpPr>
        <p:spPr>
          <a:xfrm>
            <a:off x="2069542"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9BD302DE-A20F-B65A-461D-92BF772B3182}"/>
              </a:ext>
            </a:extLst>
          </p:cNvPr>
          <p:cNvSpPr>
            <a:spLocks noGrp="1"/>
          </p:cNvSpPr>
          <p:nvPr>
            <p:ph type="pic" sz="quarter" idx="23" hasCustomPrompt="1"/>
          </p:nvPr>
        </p:nvSpPr>
        <p:spPr>
          <a:xfrm>
            <a:off x="2069542"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8C2C86C3-F09F-2A0A-6DCD-A2E590E4B5D8}"/>
              </a:ext>
            </a:extLst>
          </p:cNvPr>
          <p:cNvSpPr>
            <a:spLocks noGrp="1"/>
          </p:cNvSpPr>
          <p:nvPr>
            <p:ph type="pic" sz="quarter" idx="24" hasCustomPrompt="1"/>
          </p:nvPr>
        </p:nvSpPr>
        <p:spPr>
          <a:xfrm>
            <a:off x="2069542"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8F0713FE-6295-720B-1E3F-940469F51BE4}"/>
              </a:ext>
            </a:extLst>
          </p:cNvPr>
          <p:cNvSpPr>
            <a:spLocks noGrp="1"/>
          </p:cNvSpPr>
          <p:nvPr>
            <p:ph type="pic" sz="quarter" idx="25" hasCustomPrompt="1"/>
          </p:nvPr>
        </p:nvSpPr>
        <p:spPr>
          <a:xfrm>
            <a:off x="2069542"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4254B130-93F4-E945-66E2-4792A91650D5}"/>
              </a:ext>
            </a:extLst>
          </p:cNvPr>
          <p:cNvSpPr>
            <a:spLocks noGrp="1"/>
          </p:cNvSpPr>
          <p:nvPr>
            <p:ph type="pic" sz="quarter" idx="26" hasCustomPrompt="1"/>
          </p:nvPr>
        </p:nvSpPr>
        <p:spPr>
          <a:xfrm>
            <a:off x="2069542"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3" name="Picture Placeholder 26">
            <a:extLst>
              <a:ext uri="{FF2B5EF4-FFF2-40B4-BE49-F238E27FC236}">
                <a16:creationId xmlns:a16="http://schemas.microsoft.com/office/drawing/2014/main" id="{10A09409-FFCE-47FB-A3AD-35E1F3749831}"/>
              </a:ext>
            </a:extLst>
          </p:cNvPr>
          <p:cNvSpPr>
            <a:spLocks noGrp="1"/>
          </p:cNvSpPr>
          <p:nvPr>
            <p:ph type="pic" sz="quarter" idx="27" hasCustomPrompt="1"/>
          </p:nvPr>
        </p:nvSpPr>
        <p:spPr>
          <a:xfrm>
            <a:off x="5629296"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4" name="Picture Placeholder 26">
            <a:extLst>
              <a:ext uri="{FF2B5EF4-FFF2-40B4-BE49-F238E27FC236}">
                <a16:creationId xmlns:a16="http://schemas.microsoft.com/office/drawing/2014/main" id="{B27B3FBF-5DBD-A8E4-827B-1E1B5ABDC127}"/>
              </a:ext>
            </a:extLst>
          </p:cNvPr>
          <p:cNvSpPr>
            <a:spLocks noGrp="1"/>
          </p:cNvSpPr>
          <p:nvPr>
            <p:ph type="pic" sz="quarter" idx="28" hasCustomPrompt="1"/>
          </p:nvPr>
        </p:nvSpPr>
        <p:spPr>
          <a:xfrm>
            <a:off x="5629296"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5" name="Picture Placeholder 26">
            <a:extLst>
              <a:ext uri="{FF2B5EF4-FFF2-40B4-BE49-F238E27FC236}">
                <a16:creationId xmlns:a16="http://schemas.microsoft.com/office/drawing/2014/main" id="{F63042E5-7CE8-4808-6F0F-A4A16196EEF5}"/>
              </a:ext>
            </a:extLst>
          </p:cNvPr>
          <p:cNvSpPr>
            <a:spLocks noGrp="1"/>
          </p:cNvSpPr>
          <p:nvPr>
            <p:ph type="pic" sz="quarter" idx="29" hasCustomPrompt="1"/>
          </p:nvPr>
        </p:nvSpPr>
        <p:spPr>
          <a:xfrm>
            <a:off x="5629296"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6" name="Picture Placeholder 26">
            <a:extLst>
              <a:ext uri="{FF2B5EF4-FFF2-40B4-BE49-F238E27FC236}">
                <a16:creationId xmlns:a16="http://schemas.microsoft.com/office/drawing/2014/main" id="{151BA259-129E-F993-E67D-ABE0B5E375FA}"/>
              </a:ext>
            </a:extLst>
          </p:cNvPr>
          <p:cNvSpPr>
            <a:spLocks noGrp="1"/>
          </p:cNvSpPr>
          <p:nvPr>
            <p:ph type="pic" sz="quarter" idx="30" hasCustomPrompt="1"/>
          </p:nvPr>
        </p:nvSpPr>
        <p:spPr>
          <a:xfrm>
            <a:off x="5629296"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7" name="Picture Placeholder 26">
            <a:extLst>
              <a:ext uri="{FF2B5EF4-FFF2-40B4-BE49-F238E27FC236}">
                <a16:creationId xmlns:a16="http://schemas.microsoft.com/office/drawing/2014/main" id="{6ACB0B7C-4A41-06DB-ED47-589892EEBF4C}"/>
              </a:ext>
            </a:extLst>
          </p:cNvPr>
          <p:cNvSpPr>
            <a:spLocks noGrp="1"/>
          </p:cNvSpPr>
          <p:nvPr>
            <p:ph type="pic" sz="quarter" idx="31" hasCustomPrompt="1"/>
          </p:nvPr>
        </p:nvSpPr>
        <p:spPr>
          <a:xfrm>
            <a:off x="5629296"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8" name="Picture Placeholder 19">
            <a:extLst>
              <a:ext uri="{FF2B5EF4-FFF2-40B4-BE49-F238E27FC236}">
                <a16:creationId xmlns:a16="http://schemas.microsoft.com/office/drawing/2014/main" id="{84BC64F7-EE1F-72C6-89E5-596E0D07A8D8}"/>
              </a:ext>
            </a:extLst>
          </p:cNvPr>
          <p:cNvSpPr>
            <a:spLocks noGrp="1"/>
          </p:cNvSpPr>
          <p:nvPr>
            <p:ph type="pic" sz="quarter" idx="32" hasCustomPrompt="1"/>
          </p:nvPr>
        </p:nvSpPr>
        <p:spPr>
          <a:xfrm>
            <a:off x="918905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9" name="Picture Placeholder 26">
            <a:extLst>
              <a:ext uri="{FF2B5EF4-FFF2-40B4-BE49-F238E27FC236}">
                <a16:creationId xmlns:a16="http://schemas.microsoft.com/office/drawing/2014/main" id="{632368BB-820D-8BFD-9357-C82892DADE33}"/>
              </a:ext>
            </a:extLst>
          </p:cNvPr>
          <p:cNvSpPr>
            <a:spLocks noGrp="1"/>
          </p:cNvSpPr>
          <p:nvPr>
            <p:ph type="pic" sz="quarter" idx="33" hasCustomPrompt="1"/>
          </p:nvPr>
        </p:nvSpPr>
        <p:spPr>
          <a:xfrm>
            <a:off x="918905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19">
            <a:extLst>
              <a:ext uri="{FF2B5EF4-FFF2-40B4-BE49-F238E27FC236}">
                <a16:creationId xmlns:a16="http://schemas.microsoft.com/office/drawing/2014/main" id="{BF5A132E-480A-ADD2-8CD1-02B707AB2E9B}"/>
              </a:ext>
            </a:extLst>
          </p:cNvPr>
          <p:cNvSpPr>
            <a:spLocks noGrp="1"/>
          </p:cNvSpPr>
          <p:nvPr>
            <p:ph type="pic" sz="quarter" idx="34" hasCustomPrompt="1"/>
          </p:nvPr>
        </p:nvSpPr>
        <p:spPr>
          <a:xfrm>
            <a:off x="918905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27AA032A-AE76-AE48-9B9C-061DBCEE82EC}"/>
              </a:ext>
            </a:extLst>
          </p:cNvPr>
          <p:cNvSpPr>
            <a:spLocks noGrp="1"/>
          </p:cNvSpPr>
          <p:nvPr>
            <p:ph type="pic" sz="quarter" idx="35" hasCustomPrompt="1"/>
          </p:nvPr>
        </p:nvSpPr>
        <p:spPr>
          <a:xfrm>
            <a:off x="918905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D8470EA3-37D6-3BDE-5AAA-AFA97AD9ED71}"/>
              </a:ext>
            </a:extLst>
          </p:cNvPr>
          <p:cNvSpPr>
            <a:spLocks noGrp="1"/>
          </p:cNvSpPr>
          <p:nvPr>
            <p:ph type="pic" sz="quarter" idx="36" hasCustomPrompt="1"/>
          </p:nvPr>
        </p:nvSpPr>
        <p:spPr>
          <a:xfrm>
            <a:off x="918905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37980312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p:cSld name="Logo Groups x4 A">
    <p:bg>
      <p:bgPr>
        <a:solidFill>
          <a:schemeClr val="bg2"/>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8F70B186-1B72-EB65-9CA4-112BC6B7D8CF}"/>
              </a:ext>
            </a:extLst>
          </p:cNvPr>
          <p:cNvSpPr/>
          <p:nvPr/>
        </p:nvSpPr>
        <p:spPr>
          <a:xfrm>
            <a:off x="3703638" y="1775593"/>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6" name="Rectangle: Rounded Corners 25">
            <a:extLst>
              <a:ext uri="{FF2B5EF4-FFF2-40B4-BE49-F238E27FC236}">
                <a16:creationId xmlns:a16="http://schemas.microsoft.com/office/drawing/2014/main" id="{BFA48E8F-3131-E81D-8588-3B33E9151D6B}"/>
              </a:ext>
            </a:extLst>
          </p:cNvPr>
          <p:cNvSpPr/>
          <p:nvPr/>
        </p:nvSpPr>
        <p:spPr>
          <a:xfrm>
            <a:off x="3703638" y="2742252"/>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7" name="Rectangle: Rounded Corners 26">
            <a:extLst>
              <a:ext uri="{FF2B5EF4-FFF2-40B4-BE49-F238E27FC236}">
                <a16:creationId xmlns:a16="http://schemas.microsoft.com/office/drawing/2014/main" id="{EB80007F-C243-47E2-BD9F-C58A280E772E}"/>
              </a:ext>
            </a:extLst>
          </p:cNvPr>
          <p:cNvSpPr/>
          <p:nvPr/>
        </p:nvSpPr>
        <p:spPr>
          <a:xfrm>
            <a:off x="3703638" y="3716338"/>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8" name="Rectangle: Rounded Corners 27">
            <a:extLst>
              <a:ext uri="{FF2B5EF4-FFF2-40B4-BE49-F238E27FC236}">
                <a16:creationId xmlns:a16="http://schemas.microsoft.com/office/drawing/2014/main" id="{9219FCCB-7C92-8ACB-2B12-6952EC6392E5}"/>
              </a:ext>
            </a:extLst>
          </p:cNvPr>
          <p:cNvSpPr/>
          <p:nvPr/>
        </p:nvSpPr>
        <p:spPr>
          <a:xfrm>
            <a:off x="3703638" y="4706938"/>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Picture Placeholder 19">
            <a:extLst>
              <a:ext uri="{FF2B5EF4-FFF2-40B4-BE49-F238E27FC236}">
                <a16:creationId xmlns:a16="http://schemas.microsoft.com/office/drawing/2014/main" id="{E497128D-B66E-1480-C502-4C31491A8CE3}"/>
              </a:ext>
            </a:extLst>
          </p:cNvPr>
          <p:cNvSpPr>
            <a:spLocks noGrp="1"/>
          </p:cNvSpPr>
          <p:nvPr>
            <p:ph type="pic" sz="quarter" idx="22" hasCustomPrompt="1"/>
          </p:nvPr>
        </p:nvSpPr>
        <p:spPr>
          <a:xfrm>
            <a:off x="4261292"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 name="Picture Placeholder 26">
            <a:extLst>
              <a:ext uri="{FF2B5EF4-FFF2-40B4-BE49-F238E27FC236}">
                <a16:creationId xmlns:a16="http://schemas.microsoft.com/office/drawing/2014/main" id="{CD6329E1-1AC8-0274-53E8-FD591ECFAAEA}"/>
              </a:ext>
            </a:extLst>
          </p:cNvPr>
          <p:cNvSpPr>
            <a:spLocks noGrp="1"/>
          </p:cNvSpPr>
          <p:nvPr>
            <p:ph type="pic" sz="quarter" idx="23" hasCustomPrompt="1"/>
          </p:nvPr>
        </p:nvSpPr>
        <p:spPr>
          <a:xfrm>
            <a:off x="5676118"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 name="Picture Placeholder 19">
            <a:extLst>
              <a:ext uri="{FF2B5EF4-FFF2-40B4-BE49-F238E27FC236}">
                <a16:creationId xmlns:a16="http://schemas.microsoft.com/office/drawing/2014/main" id="{D8E15330-35EA-F68E-57B8-7FC38D2353A4}"/>
              </a:ext>
            </a:extLst>
          </p:cNvPr>
          <p:cNvSpPr>
            <a:spLocks noGrp="1"/>
          </p:cNvSpPr>
          <p:nvPr>
            <p:ph type="pic" sz="quarter" idx="24" hasCustomPrompt="1"/>
          </p:nvPr>
        </p:nvSpPr>
        <p:spPr>
          <a:xfrm>
            <a:off x="7090944"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 name="Picture Placeholder 26">
            <a:extLst>
              <a:ext uri="{FF2B5EF4-FFF2-40B4-BE49-F238E27FC236}">
                <a16:creationId xmlns:a16="http://schemas.microsoft.com/office/drawing/2014/main" id="{E77F646F-6717-8BE4-775F-3A94B1326FAB}"/>
              </a:ext>
            </a:extLst>
          </p:cNvPr>
          <p:cNvSpPr>
            <a:spLocks noGrp="1"/>
          </p:cNvSpPr>
          <p:nvPr>
            <p:ph type="pic" sz="quarter" idx="25" hasCustomPrompt="1"/>
          </p:nvPr>
        </p:nvSpPr>
        <p:spPr>
          <a:xfrm>
            <a:off x="8505770"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89DBD2E2-D55E-BD93-632A-F53C4C1ECA74}"/>
              </a:ext>
            </a:extLst>
          </p:cNvPr>
          <p:cNvSpPr>
            <a:spLocks noGrp="1"/>
          </p:cNvSpPr>
          <p:nvPr>
            <p:ph type="pic" sz="quarter" idx="26" hasCustomPrompt="1"/>
          </p:nvPr>
        </p:nvSpPr>
        <p:spPr>
          <a:xfrm>
            <a:off x="9920596"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 name="Picture Placeholder 26">
            <a:extLst>
              <a:ext uri="{FF2B5EF4-FFF2-40B4-BE49-F238E27FC236}">
                <a16:creationId xmlns:a16="http://schemas.microsoft.com/office/drawing/2014/main" id="{3C805BDB-7740-DD37-43D0-66B867D0165B}"/>
              </a:ext>
            </a:extLst>
          </p:cNvPr>
          <p:cNvSpPr>
            <a:spLocks noGrp="1"/>
          </p:cNvSpPr>
          <p:nvPr>
            <p:ph type="pic" sz="quarter" idx="27" hasCustomPrompt="1"/>
          </p:nvPr>
        </p:nvSpPr>
        <p:spPr>
          <a:xfrm>
            <a:off x="4261292"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 name="Picture Placeholder 26">
            <a:extLst>
              <a:ext uri="{FF2B5EF4-FFF2-40B4-BE49-F238E27FC236}">
                <a16:creationId xmlns:a16="http://schemas.microsoft.com/office/drawing/2014/main" id="{97154BFF-5A54-6342-B6C7-0BE0E12CA257}"/>
              </a:ext>
            </a:extLst>
          </p:cNvPr>
          <p:cNvSpPr>
            <a:spLocks noGrp="1"/>
          </p:cNvSpPr>
          <p:nvPr>
            <p:ph type="pic" sz="quarter" idx="28" hasCustomPrompt="1"/>
          </p:nvPr>
        </p:nvSpPr>
        <p:spPr>
          <a:xfrm>
            <a:off x="5676118"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 name="Picture Placeholder 26">
            <a:extLst>
              <a:ext uri="{FF2B5EF4-FFF2-40B4-BE49-F238E27FC236}">
                <a16:creationId xmlns:a16="http://schemas.microsoft.com/office/drawing/2014/main" id="{A914497E-C7B0-5AAA-1606-8567C08D7383}"/>
              </a:ext>
            </a:extLst>
          </p:cNvPr>
          <p:cNvSpPr>
            <a:spLocks noGrp="1"/>
          </p:cNvSpPr>
          <p:nvPr>
            <p:ph type="pic" sz="quarter" idx="29" hasCustomPrompt="1"/>
          </p:nvPr>
        </p:nvSpPr>
        <p:spPr>
          <a:xfrm>
            <a:off x="7090944"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 name="Picture Placeholder 26">
            <a:extLst>
              <a:ext uri="{FF2B5EF4-FFF2-40B4-BE49-F238E27FC236}">
                <a16:creationId xmlns:a16="http://schemas.microsoft.com/office/drawing/2014/main" id="{6FA278E7-7150-EAA1-AFC5-3E88998A02FB}"/>
              </a:ext>
            </a:extLst>
          </p:cNvPr>
          <p:cNvSpPr>
            <a:spLocks noGrp="1"/>
          </p:cNvSpPr>
          <p:nvPr>
            <p:ph type="pic" sz="quarter" idx="30" hasCustomPrompt="1"/>
          </p:nvPr>
        </p:nvSpPr>
        <p:spPr>
          <a:xfrm>
            <a:off x="8505770"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E419948C-6ED2-3213-2EB8-58F725F2EBC4}"/>
              </a:ext>
            </a:extLst>
          </p:cNvPr>
          <p:cNvSpPr>
            <a:spLocks noGrp="1"/>
          </p:cNvSpPr>
          <p:nvPr>
            <p:ph type="pic" sz="quarter" idx="31" hasCustomPrompt="1"/>
          </p:nvPr>
        </p:nvSpPr>
        <p:spPr>
          <a:xfrm>
            <a:off x="9920596"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D1F51657-9608-040D-07E9-939EA6978A74}"/>
              </a:ext>
            </a:extLst>
          </p:cNvPr>
          <p:cNvSpPr>
            <a:spLocks noGrp="1"/>
          </p:cNvSpPr>
          <p:nvPr>
            <p:ph type="pic" sz="quarter" idx="32" hasCustomPrompt="1"/>
          </p:nvPr>
        </p:nvSpPr>
        <p:spPr>
          <a:xfrm>
            <a:off x="4261292"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56BAEDE1-E935-3AE8-9B18-39D8E3C5F129}"/>
              </a:ext>
            </a:extLst>
          </p:cNvPr>
          <p:cNvSpPr>
            <a:spLocks noGrp="1"/>
          </p:cNvSpPr>
          <p:nvPr>
            <p:ph type="pic" sz="quarter" idx="33" hasCustomPrompt="1"/>
          </p:nvPr>
        </p:nvSpPr>
        <p:spPr>
          <a:xfrm>
            <a:off x="5676118"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19">
            <a:extLst>
              <a:ext uri="{FF2B5EF4-FFF2-40B4-BE49-F238E27FC236}">
                <a16:creationId xmlns:a16="http://schemas.microsoft.com/office/drawing/2014/main" id="{58EECBCE-9CCC-54BD-89B0-DABBF78BFA08}"/>
              </a:ext>
            </a:extLst>
          </p:cNvPr>
          <p:cNvSpPr>
            <a:spLocks noGrp="1"/>
          </p:cNvSpPr>
          <p:nvPr>
            <p:ph type="pic" sz="quarter" idx="34" hasCustomPrompt="1"/>
          </p:nvPr>
        </p:nvSpPr>
        <p:spPr>
          <a:xfrm>
            <a:off x="7090944"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7DBB7916-A91C-1927-BE52-E4EAE7968986}"/>
              </a:ext>
            </a:extLst>
          </p:cNvPr>
          <p:cNvSpPr>
            <a:spLocks noGrp="1"/>
          </p:cNvSpPr>
          <p:nvPr>
            <p:ph type="pic" sz="quarter" idx="35" hasCustomPrompt="1"/>
          </p:nvPr>
        </p:nvSpPr>
        <p:spPr>
          <a:xfrm>
            <a:off x="8505770"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F1A3C67C-940D-B145-F198-C5E77DA1BC54}"/>
              </a:ext>
            </a:extLst>
          </p:cNvPr>
          <p:cNvSpPr>
            <a:spLocks noGrp="1"/>
          </p:cNvSpPr>
          <p:nvPr>
            <p:ph type="pic" sz="quarter" idx="36" hasCustomPrompt="1"/>
          </p:nvPr>
        </p:nvSpPr>
        <p:spPr>
          <a:xfrm>
            <a:off x="9920596"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26">
            <a:extLst>
              <a:ext uri="{FF2B5EF4-FFF2-40B4-BE49-F238E27FC236}">
                <a16:creationId xmlns:a16="http://schemas.microsoft.com/office/drawing/2014/main" id="{CEAAEF4E-42F3-22DE-68B8-B306B34FC9A6}"/>
              </a:ext>
            </a:extLst>
          </p:cNvPr>
          <p:cNvSpPr>
            <a:spLocks noGrp="1"/>
          </p:cNvSpPr>
          <p:nvPr>
            <p:ph type="pic" sz="quarter" idx="37" hasCustomPrompt="1"/>
          </p:nvPr>
        </p:nvSpPr>
        <p:spPr>
          <a:xfrm>
            <a:off x="4261292"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652D1655-672C-D600-8F08-DE55EB1C7008}"/>
              </a:ext>
            </a:extLst>
          </p:cNvPr>
          <p:cNvSpPr>
            <a:spLocks noGrp="1"/>
          </p:cNvSpPr>
          <p:nvPr>
            <p:ph type="pic" sz="quarter" idx="38" hasCustomPrompt="1"/>
          </p:nvPr>
        </p:nvSpPr>
        <p:spPr>
          <a:xfrm>
            <a:off x="5676118"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4623DC08-4AE8-CF25-4FF4-070C6E639DFD}"/>
              </a:ext>
            </a:extLst>
          </p:cNvPr>
          <p:cNvSpPr>
            <a:spLocks noGrp="1"/>
          </p:cNvSpPr>
          <p:nvPr>
            <p:ph type="pic" sz="quarter" idx="39" hasCustomPrompt="1"/>
          </p:nvPr>
        </p:nvSpPr>
        <p:spPr>
          <a:xfrm>
            <a:off x="7090944"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3" name="Picture Placeholder 26">
            <a:extLst>
              <a:ext uri="{FF2B5EF4-FFF2-40B4-BE49-F238E27FC236}">
                <a16:creationId xmlns:a16="http://schemas.microsoft.com/office/drawing/2014/main" id="{E222E8CA-BE6C-1D96-28E1-52FC52078F66}"/>
              </a:ext>
            </a:extLst>
          </p:cNvPr>
          <p:cNvSpPr>
            <a:spLocks noGrp="1"/>
          </p:cNvSpPr>
          <p:nvPr>
            <p:ph type="pic" sz="quarter" idx="40" hasCustomPrompt="1"/>
          </p:nvPr>
        </p:nvSpPr>
        <p:spPr>
          <a:xfrm>
            <a:off x="8505770"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4" name="Picture Placeholder 26">
            <a:extLst>
              <a:ext uri="{FF2B5EF4-FFF2-40B4-BE49-F238E27FC236}">
                <a16:creationId xmlns:a16="http://schemas.microsoft.com/office/drawing/2014/main" id="{8417C9DE-B98D-F911-69B0-EAF28A0ACC79}"/>
              </a:ext>
            </a:extLst>
          </p:cNvPr>
          <p:cNvSpPr>
            <a:spLocks noGrp="1"/>
          </p:cNvSpPr>
          <p:nvPr>
            <p:ph type="pic" sz="quarter" idx="41" hasCustomPrompt="1"/>
          </p:nvPr>
        </p:nvSpPr>
        <p:spPr>
          <a:xfrm>
            <a:off x="9920596"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139685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5_Team/ Presenters x2_Opt. A">
    <p:bg>
      <p:bgPr>
        <a:solidFill>
          <a:schemeClr val="bg2"/>
        </a:solidFill>
        <a:effectLst/>
      </p:bgPr>
    </p:bg>
    <p:spTree>
      <p:nvGrpSpPr>
        <p:cNvPr id="1" name=""/>
        <p:cNvGrpSpPr/>
        <p:nvPr/>
      </p:nvGrpSpPr>
      <p:grpSpPr>
        <a:xfrm>
          <a:off x="0" y="0"/>
          <a:ext cx="0" cy="0"/>
          <a:chOff x="0" y="0"/>
          <a:chExt cx="0" cy="0"/>
        </a:xfrm>
      </p:grpSpPr>
      <p:sp>
        <p:nvSpPr>
          <p:cNvPr id="30" name="Rectangle: Rounded Corners 29">
            <a:extLst>
              <a:ext uri="{FF2B5EF4-FFF2-40B4-BE49-F238E27FC236}">
                <a16:creationId xmlns:a16="http://schemas.microsoft.com/office/drawing/2014/main" id="{36256F82-C7D2-436C-1B22-E9E761D8CA29}"/>
              </a:ext>
            </a:extLst>
          </p:cNvPr>
          <p:cNvSpPr/>
          <p:nvPr/>
        </p:nvSpPr>
        <p:spPr>
          <a:xfrm>
            <a:off x="4675188" y="3976378"/>
            <a:ext cx="3326400" cy="1617972"/>
          </a:xfrm>
          <a:prstGeom prst="roundRect">
            <a:avLst>
              <a:gd name="adj" fmla="val 6716"/>
            </a:avLst>
          </a:prstGeom>
          <a:solidFill>
            <a:schemeClr val="accent1"/>
          </a:solidFill>
          <a:ln w="6350" cap="flat">
            <a:noFill/>
            <a:prstDash val="solid"/>
            <a:miter/>
          </a:ln>
        </p:spPr>
        <p:txBody>
          <a:bodyPr rtlCol="0" anchor="ctr"/>
          <a:lstStyle/>
          <a:p>
            <a:endParaRPr lang="en-AU"/>
          </a:p>
        </p:txBody>
      </p:sp>
      <p:sp>
        <p:nvSpPr>
          <p:cNvPr id="31" name="Rectangle: Rounded Corners 30">
            <a:extLst>
              <a:ext uri="{FF2B5EF4-FFF2-40B4-BE49-F238E27FC236}">
                <a16:creationId xmlns:a16="http://schemas.microsoft.com/office/drawing/2014/main" id="{D7B239ED-2345-B643-42BA-5F9B58D16A7F}"/>
              </a:ext>
            </a:extLst>
          </p:cNvPr>
          <p:cNvSpPr/>
          <p:nvPr/>
        </p:nvSpPr>
        <p:spPr>
          <a:xfrm>
            <a:off x="8082308" y="3976378"/>
            <a:ext cx="3326400" cy="1617972"/>
          </a:xfrm>
          <a:prstGeom prst="roundRect">
            <a:avLst>
              <a:gd name="adj" fmla="val 6716"/>
            </a:avLst>
          </a:prstGeom>
          <a:solidFill>
            <a:schemeClr val="accent1"/>
          </a:solidFill>
          <a:ln w="6350" cap="flat">
            <a:noFill/>
            <a:prstDash val="solid"/>
            <a:miter/>
          </a:ln>
        </p:spPr>
        <p:txBody>
          <a:bodyPr rtlCol="0" anchor="ctr"/>
          <a:lstStyle/>
          <a:p>
            <a:endParaRPr lang="en-AU"/>
          </a:p>
        </p:txBody>
      </p:sp>
      <p:sp>
        <p:nvSpPr>
          <p:cNvPr id="20" name="Picture Placeholder 19">
            <a:extLst>
              <a:ext uri="{FF2B5EF4-FFF2-40B4-BE49-F238E27FC236}">
                <a16:creationId xmlns:a16="http://schemas.microsoft.com/office/drawing/2014/main" id="{34D02B25-485C-A82E-283A-623D327939D4}"/>
              </a:ext>
            </a:extLst>
          </p:cNvPr>
          <p:cNvSpPr>
            <a:spLocks noGrp="1"/>
          </p:cNvSpPr>
          <p:nvPr>
            <p:ph type="pic" sz="quarter" idx="14" hasCustomPrompt="1"/>
          </p:nvPr>
        </p:nvSpPr>
        <p:spPr>
          <a:xfrm>
            <a:off x="4675188" y="1766887"/>
            <a:ext cx="3326400" cy="2852737"/>
          </a:xfrm>
          <a:prstGeom prst="round2SameRect">
            <a:avLst>
              <a:gd name="adj1" fmla="val 3770"/>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7" name="Picture Placeholder 26">
            <a:extLst>
              <a:ext uri="{FF2B5EF4-FFF2-40B4-BE49-F238E27FC236}">
                <a16:creationId xmlns:a16="http://schemas.microsoft.com/office/drawing/2014/main" id="{CE054FD2-BD54-F623-35E3-DD45C88CBA5D}"/>
              </a:ext>
            </a:extLst>
          </p:cNvPr>
          <p:cNvSpPr>
            <a:spLocks noGrp="1"/>
          </p:cNvSpPr>
          <p:nvPr>
            <p:ph type="pic" sz="quarter" idx="17" hasCustomPrompt="1"/>
          </p:nvPr>
        </p:nvSpPr>
        <p:spPr>
          <a:xfrm>
            <a:off x="8082308" y="1766887"/>
            <a:ext cx="3326400" cy="2852737"/>
          </a:xfrm>
          <a:prstGeom prst="round2SameRect">
            <a:avLst>
              <a:gd name="adj1" fmla="val 3894"/>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2" name="Title 1">
            <a:extLst>
              <a:ext uri="{FF2B5EF4-FFF2-40B4-BE49-F238E27FC236}">
                <a16:creationId xmlns:a16="http://schemas.microsoft.com/office/drawing/2014/main" id="{0EF78772-138F-9A1A-44FC-B74D8A6810CD}"/>
              </a:ext>
            </a:extLst>
          </p:cNvPr>
          <p:cNvSpPr>
            <a:spLocks noGrp="1"/>
          </p:cNvSpPr>
          <p:nvPr>
            <p:ph type="title" hasCustomPrompt="1"/>
          </p:nvPr>
        </p:nvSpPr>
        <p:spPr>
          <a:xfrm>
            <a:off x="790575" y="1766888"/>
            <a:ext cx="3360738" cy="901700"/>
          </a:xfrm>
        </p:spPr>
        <p:txBody>
          <a:bodyPr>
            <a:noAutofit/>
          </a:bodyPr>
          <a:lstStyle>
            <a:lvl1pPr>
              <a:defRPr/>
            </a:lvl1pPr>
          </a:lstStyle>
          <a:p>
            <a:r>
              <a:rPr lang="en-US"/>
              <a:t>Team slide title</a:t>
            </a:r>
            <a:endParaRPr lang="en-AU"/>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4918940" y="4848422"/>
            <a:ext cx="2831382" cy="517129"/>
          </a:xfrm>
        </p:spPr>
        <p:txBody>
          <a:bodyPr wrap="square" lIns="0" rIns="0" anchor="t" anchorCtr="0">
            <a:noAutofit/>
          </a:bodyPr>
          <a:lstStyle>
            <a:lvl1pPr>
              <a:lnSpc>
                <a:spcPct val="100000"/>
              </a:lnSpc>
              <a:spcAft>
                <a:spcPts val="600"/>
              </a:spcAft>
              <a:defRPr sz="1600">
                <a:solidFill>
                  <a:schemeClr val="bg1"/>
                </a:solidFill>
              </a:defRPr>
            </a:lvl1pPr>
            <a:lvl2pPr marL="0" indent="0">
              <a:spcAft>
                <a:spcPts val="0"/>
              </a:spcAft>
              <a:buNone/>
              <a:defRPr sz="1100">
                <a:solidFill>
                  <a:schemeClr val="bg1"/>
                </a:solidFill>
              </a:defRPr>
            </a:lvl2pPr>
          </a:lstStyle>
          <a:p>
            <a:pPr lvl="0"/>
            <a:r>
              <a:rPr lang="en-US"/>
              <a:t>Name</a:t>
            </a:r>
          </a:p>
          <a:p>
            <a:pPr lvl="1"/>
            <a:r>
              <a:rPr lang="en-US"/>
              <a:t>Job title</a:t>
            </a:r>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8328016" y="4848422"/>
            <a:ext cx="2831382" cy="517129"/>
          </a:xfrm>
        </p:spPr>
        <p:txBody>
          <a:bodyPr wrap="square">
            <a:noAutofit/>
          </a:bodyPr>
          <a:lstStyle>
            <a:lvl1pPr>
              <a:lnSpc>
                <a:spcPct val="100000"/>
              </a:lnSpc>
              <a:spcAft>
                <a:spcPts val="600"/>
              </a:spcAft>
              <a:defRPr>
                <a:solidFill>
                  <a:schemeClr val="bg1"/>
                </a:solidFill>
              </a:defRPr>
            </a:lvl1pPr>
            <a:lvl2pPr marL="0" indent="0">
              <a:spcAft>
                <a:spcPts val="0"/>
              </a:spcAft>
              <a:buNone/>
              <a:defRPr sz="1100">
                <a:solidFill>
                  <a:schemeClr val="bg1"/>
                </a:solidFill>
              </a:defRPr>
            </a:lvl2pPr>
            <a:lvl3pPr marL="180000" indent="0">
              <a:buNone/>
              <a:defRPr/>
            </a:lvl3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endParaRPr lang="en-US"/>
          </a:p>
        </p:txBody>
      </p:sp>
      <p:sp>
        <p:nvSpPr>
          <p:cNvPr id="6" name="Text Placeholder 9">
            <a:extLst>
              <a:ext uri="{FF2B5EF4-FFF2-40B4-BE49-F238E27FC236}">
                <a16:creationId xmlns:a16="http://schemas.microsoft.com/office/drawing/2014/main" id="{07CF2BBF-DE84-C8DA-B49A-1F18E4C1905D}"/>
              </a:ext>
            </a:extLst>
          </p:cNvPr>
          <p:cNvSpPr>
            <a:spLocks noGrp="1"/>
          </p:cNvSpPr>
          <p:nvPr>
            <p:ph type="body" sz="quarter" idx="18" hasCustomPrompt="1"/>
          </p:nvPr>
        </p:nvSpPr>
        <p:spPr>
          <a:xfrm>
            <a:off x="790575" y="3191613"/>
            <a:ext cx="3360738" cy="2402737"/>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2090602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p:cSld name="Logo Groups x4 B">
    <p:bg>
      <p:bgPr>
        <a:solidFill>
          <a:schemeClr val="bg2"/>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0201A1-5EE9-54C0-CE75-BDF21B1E9407}"/>
              </a:ext>
            </a:extLst>
          </p:cNvPr>
          <p:cNvSpPr/>
          <p:nvPr/>
        </p:nvSpPr>
        <p:spPr>
          <a:xfrm>
            <a:off x="793437"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BD784330-D6A6-265C-9BEF-6CD36E229EE1}"/>
              </a:ext>
            </a:extLst>
          </p:cNvPr>
          <p:cNvSpPr/>
          <p:nvPr/>
        </p:nvSpPr>
        <p:spPr>
          <a:xfrm>
            <a:off x="3464206"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E2592799-6423-F359-FE6D-9570FA603B3D}"/>
              </a:ext>
            </a:extLst>
          </p:cNvPr>
          <p:cNvSpPr/>
          <p:nvPr/>
        </p:nvSpPr>
        <p:spPr>
          <a:xfrm>
            <a:off x="6134975"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DD472300-E6C3-6A17-C9FC-28EE47961439}"/>
              </a:ext>
            </a:extLst>
          </p:cNvPr>
          <p:cNvSpPr/>
          <p:nvPr/>
        </p:nvSpPr>
        <p:spPr>
          <a:xfrm>
            <a:off x="8805745"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6" name="Picture Placeholder 19">
            <a:extLst>
              <a:ext uri="{FF2B5EF4-FFF2-40B4-BE49-F238E27FC236}">
                <a16:creationId xmlns:a16="http://schemas.microsoft.com/office/drawing/2014/main" id="{8288539D-0AE8-4D39-0B54-8109D8EC5F01}"/>
              </a:ext>
            </a:extLst>
          </p:cNvPr>
          <p:cNvSpPr>
            <a:spLocks noGrp="1"/>
          </p:cNvSpPr>
          <p:nvPr>
            <p:ph type="pic" sz="quarter" idx="22" hasCustomPrompt="1"/>
          </p:nvPr>
        </p:nvSpPr>
        <p:spPr>
          <a:xfrm>
            <a:off x="1623142"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9BD302DE-A20F-B65A-461D-92BF772B3182}"/>
              </a:ext>
            </a:extLst>
          </p:cNvPr>
          <p:cNvSpPr>
            <a:spLocks noGrp="1"/>
          </p:cNvSpPr>
          <p:nvPr>
            <p:ph type="pic" sz="quarter" idx="23" hasCustomPrompt="1"/>
          </p:nvPr>
        </p:nvSpPr>
        <p:spPr>
          <a:xfrm>
            <a:off x="1623142"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8C2C86C3-F09F-2A0A-6DCD-A2E590E4B5D8}"/>
              </a:ext>
            </a:extLst>
          </p:cNvPr>
          <p:cNvSpPr>
            <a:spLocks noGrp="1"/>
          </p:cNvSpPr>
          <p:nvPr>
            <p:ph type="pic" sz="quarter" idx="24" hasCustomPrompt="1"/>
          </p:nvPr>
        </p:nvSpPr>
        <p:spPr>
          <a:xfrm>
            <a:off x="1623142"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8F0713FE-6295-720B-1E3F-940469F51BE4}"/>
              </a:ext>
            </a:extLst>
          </p:cNvPr>
          <p:cNvSpPr>
            <a:spLocks noGrp="1"/>
          </p:cNvSpPr>
          <p:nvPr>
            <p:ph type="pic" sz="quarter" idx="25" hasCustomPrompt="1"/>
          </p:nvPr>
        </p:nvSpPr>
        <p:spPr>
          <a:xfrm>
            <a:off x="1623142"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4254B130-93F4-E945-66E2-4792A91650D5}"/>
              </a:ext>
            </a:extLst>
          </p:cNvPr>
          <p:cNvSpPr>
            <a:spLocks noGrp="1"/>
          </p:cNvSpPr>
          <p:nvPr>
            <p:ph type="pic" sz="quarter" idx="26" hasCustomPrompt="1"/>
          </p:nvPr>
        </p:nvSpPr>
        <p:spPr>
          <a:xfrm>
            <a:off x="1623142"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3" name="Picture Placeholder 26">
            <a:extLst>
              <a:ext uri="{FF2B5EF4-FFF2-40B4-BE49-F238E27FC236}">
                <a16:creationId xmlns:a16="http://schemas.microsoft.com/office/drawing/2014/main" id="{10A09409-FFCE-47FB-A3AD-35E1F3749831}"/>
              </a:ext>
            </a:extLst>
          </p:cNvPr>
          <p:cNvSpPr>
            <a:spLocks noGrp="1"/>
          </p:cNvSpPr>
          <p:nvPr>
            <p:ph type="pic" sz="quarter" idx="27" hasCustomPrompt="1"/>
          </p:nvPr>
        </p:nvSpPr>
        <p:spPr>
          <a:xfrm>
            <a:off x="4293911"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4" name="Picture Placeholder 26">
            <a:extLst>
              <a:ext uri="{FF2B5EF4-FFF2-40B4-BE49-F238E27FC236}">
                <a16:creationId xmlns:a16="http://schemas.microsoft.com/office/drawing/2014/main" id="{B27B3FBF-5DBD-A8E4-827B-1E1B5ABDC127}"/>
              </a:ext>
            </a:extLst>
          </p:cNvPr>
          <p:cNvSpPr>
            <a:spLocks noGrp="1"/>
          </p:cNvSpPr>
          <p:nvPr>
            <p:ph type="pic" sz="quarter" idx="28" hasCustomPrompt="1"/>
          </p:nvPr>
        </p:nvSpPr>
        <p:spPr>
          <a:xfrm>
            <a:off x="4293911"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5" name="Picture Placeholder 26">
            <a:extLst>
              <a:ext uri="{FF2B5EF4-FFF2-40B4-BE49-F238E27FC236}">
                <a16:creationId xmlns:a16="http://schemas.microsoft.com/office/drawing/2014/main" id="{F63042E5-7CE8-4808-6F0F-A4A16196EEF5}"/>
              </a:ext>
            </a:extLst>
          </p:cNvPr>
          <p:cNvSpPr>
            <a:spLocks noGrp="1"/>
          </p:cNvSpPr>
          <p:nvPr>
            <p:ph type="pic" sz="quarter" idx="29" hasCustomPrompt="1"/>
          </p:nvPr>
        </p:nvSpPr>
        <p:spPr>
          <a:xfrm>
            <a:off x="4293911"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6" name="Picture Placeholder 26">
            <a:extLst>
              <a:ext uri="{FF2B5EF4-FFF2-40B4-BE49-F238E27FC236}">
                <a16:creationId xmlns:a16="http://schemas.microsoft.com/office/drawing/2014/main" id="{151BA259-129E-F993-E67D-ABE0B5E375FA}"/>
              </a:ext>
            </a:extLst>
          </p:cNvPr>
          <p:cNvSpPr>
            <a:spLocks noGrp="1"/>
          </p:cNvSpPr>
          <p:nvPr>
            <p:ph type="pic" sz="quarter" idx="30" hasCustomPrompt="1"/>
          </p:nvPr>
        </p:nvSpPr>
        <p:spPr>
          <a:xfrm>
            <a:off x="4293911"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7" name="Picture Placeholder 26">
            <a:extLst>
              <a:ext uri="{FF2B5EF4-FFF2-40B4-BE49-F238E27FC236}">
                <a16:creationId xmlns:a16="http://schemas.microsoft.com/office/drawing/2014/main" id="{6ACB0B7C-4A41-06DB-ED47-589892EEBF4C}"/>
              </a:ext>
            </a:extLst>
          </p:cNvPr>
          <p:cNvSpPr>
            <a:spLocks noGrp="1"/>
          </p:cNvSpPr>
          <p:nvPr>
            <p:ph type="pic" sz="quarter" idx="31" hasCustomPrompt="1"/>
          </p:nvPr>
        </p:nvSpPr>
        <p:spPr>
          <a:xfrm>
            <a:off x="4293911"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8" name="Picture Placeholder 19">
            <a:extLst>
              <a:ext uri="{FF2B5EF4-FFF2-40B4-BE49-F238E27FC236}">
                <a16:creationId xmlns:a16="http://schemas.microsoft.com/office/drawing/2014/main" id="{84BC64F7-EE1F-72C6-89E5-596E0D07A8D8}"/>
              </a:ext>
            </a:extLst>
          </p:cNvPr>
          <p:cNvSpPr>
            <a:spLocks noGrp="1"/>
          </p:cNvSpPr>
          <p:nvPr>
            <p:ph type="pic" sz="quarter" idx="32" hasCustomPrompt="1"/>
          </p:nvPr>
        </p:nvSpPr>
        <p:spPr>
          <a:xfrm>
            <a:off x="696468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9" name="Picture Placeholder 26">
            <a:extLst>
              <a:ext uri="{FF2B5EF4-FFF2-40B4-BE49-F238E27FC236}">
                <a16:creationId xmlns:a16="http://schemas.microsoft.com/office/drawing/2014/main" id="{632368BB-820D-8BFD-9357-C82892DADE33}"/>
              </a:ext>
            </a:extLst>
          </p:cNvPr>
          <p:cNvSpPr>
            <a:spLocks noGrp="1"/>
          </p:cNvSpPr>
          <p:nvPr>
            <p:ph type="pic" sz="quarter" idx="33" hasCustomPrompt="1"/>
          </p:nvPr>
        </p:nvSpPr>
        <p:spPr>
          <a:xfrm>
            <a:off x="696468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19">
            <a:extLst>
              <a:ext uri="{FF2B5EF4-FFF2-40B4-BE49-F238E27FC236}">
                <a16:creationId xmlns:a16="http://schemas.microsoft.com/office/drawing/2014/main" id="{BF5A132E-480A-ADD2-8CD1-02B707AB2E9B}"/>
              </a:ext>
            </a:extLst>
          </p:cNvPr>
          <p:cNvSpPr>
            <a:spLocks noGrp="1"/>
          </p:cNvSpPr>
          <p:nvPr>
            <p:ph type="pic" sz="quarter" idx="34" hasCustomPrompt="1"/>
          </p:nvPr>
        </p:nvSpPr>
        <p:spPr>
          <a:xfrm>
            <a:off x="696468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27AA032A-AE76-AE48-9B9C-061DBCEE82EC}"/>
              </a:ext>
            </a:extLst>
          </p:cNvPr>
          <p:cNvSpPr>
            <a:spLocks noGrp="1"/>
          </p:cNvSpPr>
          <p:nvPr>
            <p:ph type="pic" sz="quarter" idx="35" hasCustomPrompt="1"/>
          </p:nvPr>
        </p:nvSpPr>
        <p:spPr>
          <a:xfrm>
            <a:off x="696468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D8470EA3-37D6-3BDE-5AAA-AFA97AD9ED71}"/>
              </a:ext>
            </a:extLst>
          </p:cNvPr>
          <p:cNvSpPr>
            <a:spLocks noGrp="1"/>
          </p:cNvSpPr>
          <p:nvPr>
            <p:ph type="pic" sz="quarter" idx="36" hasCustomPrompt="1"/>
          </p:nvPr>
        </p:nvSpPr>
        <p:spPr>
          <a:xfrm>
            <a:off x="696468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BDB2F6E8-187D-AE6B-AEC7-6D563DEDB79E}"/>
              </a:ext>
            </a:extLst>
          </p:cNvPr>
          <p:cNvSpPr>
            <a:spLocks noGrp="1"/>
          </p:cNvSpPr>
          <p:nvPr>
            <p:ph type="pic" sz="quarter" idx="37" hasCustomPrompt="1"/>
          </p:nvPr>
        </p:nvSpPr>
        <p:spPr>
          <a:xfrm>
            <a:off x="963545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 name="Picture Placeholder 26">
            <a:extLst>
              <a:ext uri="{FF2B5EF4-FFF2-40B4-BE49-F238E27FC236}">
                <a16:creationId xmlns:a16="http://schemas.microsoft.com/office/drawing/2014/main" id="{BA2B4C1D-7699-C4A3-9A8A-983021A957BF}"/>
              </a:ext>
            </a:extLst>
          </p:cNvPr>
          <p:cNvSpPr>
            <a:spLocks noGrp="1"/>
          </p:cNvSpPr>
          <p:nvPr>
            <p:ph type="pic" sz="quarter" idx="38" hasCustomPrompt="1"/>
          </p:nvPr>
        </p:nvSpPr>
        <p:spPr>
          <a:xfrm>
            <a:off x="963545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25B89BC4-C74F-94EA-D53B-79D8C8E29B2C}"/>
              </a:ext>
            </a:extLst>
          </p:cNvPr>
          <p:cNvSpPr>
            <a:spLocks noGrp="1"/>
          </p:cNvSpPr>
          <p:nvPr>
            <p:ph type="pic" sz="quarter" idx="39" hasCustomPrompt="1"/>
          </p:nvPr>
        </p:nvSpPr>
        <p:spPr>
          <a:xfrm>
            <a:off x="963545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26">
            <a:extLst>
              <a:ext uri="{FF2B5EF4-FFF2-40B4-BE49-F238E27FC236}">
                <a16:creationId xmlns:a16="http://schemas.microsoft.com/office/drawing/2014/main" id="{D67E78B5-F6CE-4645-47A3-4ACBF31C8FF4}"/>
              </a:ext>
            </a:extLst>
          </p:cNvPr>
          <p:cNvSpPr>
            <a:spLocks noGrp="1"/>
          </p:cNvSpPr>
          <p:nvPr>
            <p:ph type="pic" sz="quarter" idx="40" hasCustomPrompt="1"/>
          </p:nvPr>
        </p:nvSpPr>
        <p:spPr>
          <a:xfrm>
            <a:off x="963545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3" name="Picture Placeholder 26">
            <a:extLst>
              <a:ext uri="{FF2B5EF4-FFF2-40B4-BE49-F238E27FC236}">
                <a16:creationId xmlns:a16="http://schemas.microsoft.com/office/drawing/2014/main" id="{98CD83C9-7801-1FB5-8DEC-2D30A514E43A}"/>
              </a:ext>
            </a:extLst>
          </p:cNvPr>
          <p:cNvSpPr>
            <a:spLocks noGrp="1"/>
          </p:cNvSpPr>
          <p:nvPr>
            <p:ph type="pic" sz="quarter" idx="41" hasCustomPrompt="1"/>
          </p:nvPr>
        </p:nvSpPr>
        <p:spPr>
          <a:xfrm>
            <a:off x="963545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3882964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p:cSld name="Logos x80">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2" name="Text Placeholder 23">
            <a:extLst>
              <a:ext uri="{FF2B5EF4-FFF2-40B4-BE49-F238E27FC236}">
                <a16:creationId xmlns:a16="http://schemas.microsoft.com/office/drawing/2014/main" id="{4A173708-6749-8D82-4D22-2654F9515A2F}"/>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3" name="Text Placeholder 9">
            <a:extLst>
              <a:ext uri="{FF2B5EF4-FFF2-40B4-BE49-F238E27FC236}">
                <a16:creationId xmlns:a16="http://schemas.microsoft.com/office/drawing/2014/main" id="{ED46DD23-72C8-86DB-3BDD-ACFDF7C4D020}"/>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Rectangle: Rounded Corners 3">
            <a:extLst>
              <a:ext uri="{FF2B5EF4-FFF2-40B4-BE49-F238E27FC236}">
                <a16:creationId xmlns:a16="http://schemas.microsoft.com/office/drawing/2014/main" id="{75186698-7734-1C01-5B12-080ED4F19C8A}"/>
              </a:ext>
            </a:extLst>
          </p:cNvPr>
          <p:cNvSpPr/>
          <p:nvPr/>
        </p:nvSpPr>
        <p:spPr>
          <a:xfrm>
            <a:off x="790575" y="1766887"/>
            <a:ext cx="10609260" cy="4448176"/>
          </a:xfrm>
          <a:prstGeom prst="roundRect">
            <a:avLst>
              <a:gd name="adj" fmla="val 20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marL="0" marR="0" lvl="0" indent="0" algn="l"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89" name="Picture Placeholder 19">
            <a:extLst>
              <a:ext uri="{FF2B5EF4-FFF2-40B4-BE49-F238E27FC236}">
                <a16:creationId xmlns:a16="http://schemas.microsoft.com/office/drawing/2014/main" id="{62C3FD64-E8CC-69A0-697C-4E14CBFE62B4}"/>
              </a:ext>
            </a:extLst>
          </p:cNvPr>
          <p:cNvSpPr>
            <a:spLocks noGrp="1"/>
          </p:cNvSpPr>
          <p:nvPr>
            <p:ph type="pic" sz="quarter" idx="22" hasCustomPrompt="1"/>
          </p:nvPr>
        </p:nvSpPr>
        <p:spPr>
          <a:xfrm>
            <a:off x="1006964"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0" name="Picture Placeholder 26">
            <a:extLst>
              <a:ext uri="{FF2B5EF4-FFF2-40B4-BE49-F238E27FC236}">
                <a16:creationId xmlns:a16="http://schemas.microsoft.com/office/drawing/2014/main" id="{C6485685-F2BB-EB5E-94AC-F8856DA55037}"/>
              </a:ext>
            </a:extLst>
          </p:cNvPr>
          <p:cNvSpPr>
            <a:spLocks noGrp="1"/>
          </p:cNvSpPr>
          <p:nvPr>
            <p:ph type="pic" sz="quarter" idx="23" hasCustomPrompt="1"/>
          </p:nvPr>
        </p:nvSpPr>
        <p:spPr>
          <a:xfrm>
            <a:off x="2058591"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1" name="Picture Placeholder 19">
            <a:extLst>
              <a:ext uri="{FF2B5EF4-FFF2-40B4-BE49-F238E27FC236}">
                <a16:creationId xmlns:a16="http://schemas.microsoft.com/office/drawing/2014/main" id="{9A7796EF-1925-4A9A-3C81-EC0BD41BFD64}"/>
              </a:ext>
            </a:extLst>
          </p:cNvPr>
          <p:cNvSpPr>
            <a:spLocks noGrp="1"/>
          </p:cNvSpPr>
          <p:nvPr>
            <p:ph type="pic" sz="quarter" idx="24" hasCustomPrompt="1"/>
          </p:nvPr>
        </p:nvSpPr>
        <p:spPr>
          <a:xfrm>
            <a:off x="3110218"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2" name="Picture Placeholder 26">
            <a:extLst>
              <a:ext uri="{FF2B5EF4-FFF2-40B4-BE49-F238E27FC236}">
                <a16:creationId xmlns:a16="http://schemas.microsoft.com/office/drawing/2014/main" id="{6B34713F-34C4-3D73-F6D2-4B89BB2662EA}"/>
              </a:ext>
            </a:extLst>
          </p:cNvPr>
          <p:cNvSpPr>
            <a:spLocks noGrp="1"/>
          </p:cNvSpPr>
          <p:nvPr>
            <p:ph type="pic" sz="quarter" idx="25" hasCustomPrompt="1"/>
          </p:nvPr>
        </p:nvSpPr>
        <p:spPr>
          <a:xfrm>
            <a:off x="4161845"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3" name="Picture Placeholder 26">
            <a:extLst>
              <a:ext uri="{FF2B5EF4-FFF2-40B4-BE49-F238E27FC236}">
                <a16:creationId xmlns:a16="http://schemas.microsoft.com/office/drawing/2014/main" id="{271881D0-18A0-F198-A03F-01ED201A0124}"/>
              </a:ext>
            </a:extLst>
          </p:cNvPr>
          <p:cNvSpPr>
            <a:spLocks noGrp="1"/>
          </p:cNvSpPr>
          <p:nvPr>
            <p:ph type="pic" sz="quarter" idx="26" hasCustomPrompt="1"/>
          </p:nvPr>
        </p:nvSpPr>
        <p:spPr>
          <a:xfrm>
            <a:off x="5213472"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4" name="Picture Placeholder 26">
            <a:extLst>
              <a:ext uri="{FF2B5EF4-FFF2-40B4-BE49-F238E27FC236}">
                <a16:creationId xmlns:a16="http://schemas.microsoft.com/office/drawing/2014/main" id="{AB028FA8-1685-5CF5-9C05-D258A45B341A}"/>
              </a:ext>
            </a:extLst>
          </p:cNvPr>
          <p:cNvSpPr>
            <a:spLocks noGrp="1"/>
          </p:cNvSpPr>
          <p:nvPr>
            <p:ph type="pic" sz="quarter" idx="27" hasCustomPrompt="1"/>
          </p:nvPr>
        </p:nvSpPr>
        <p:spPr>
          <a:xfrm>
            <a:off x="6265099"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5" name="Picture Placeholder 26">
            <a:extLst>
              <a:ext uri="{FF2B5EF4-FFF2-40B4-BE49-F238E27FC236}">
                <a16:creationId xmlns:a16="http://schemas.microsoft.com/office/drawing/2014/main" id="{9BD9C375-6B4E-119E-698E-308500B87A70}"/>
              </a:ext>
            </a:extLst>
          </p:cNvPr>
          <p:cNvSpPr>
            <a:spLocks noGrp="1"/>
          </p:cNvSpPr>
          <p:nvPr>
            <p:ph type="pic" sz="quarter" idx="28" hasCustomPrompt="1"/>
          </p:nvPr>
        </p:nvSpPr>
        <p:spPr>
          <a:xfrm>
            <a:off x="7316726"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6" name="Picture Placeholder 26">
            <a:extLst>
              <a:ext uri="{FF2B5EF4-FFF2-40B4-BE49-F238E27FC236}">
                <a16:creationId xmlns:a16="http://schemas.microsoft.com/office/drawing/2014/main" id="{4A0CB004-74CE-2EFB-5F6E-10ABD437A6EA}"/>
              </a:ext>
            </a:extLst>
          </p:cNvPr>
          <p:cNvSpPr>
            <a:spLocks noGrp="1"/>
          </p:cNvSpPr>
          <p:nvPr>
            <p:ph type="pic" sz="quarter" idx="29" hasCustomPrompt="1"/>
          </p:nvPr>
        </p:nvSpPr>
        <p:spPr>
          <a:xfrm>
            <a:off x="8368353"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7" name="Picture Placeholder 26">
            <a:extLst>
              <a:ext uri="{FF2B5EF4-FFF2-40B4-BE49-F238E27FC236}">
                <a16:creationId xmlns:a16="http://schemas.microsoft.com/office/drawing/2014/main" id="{F4C895C8-CF67-83AE-579D-A402142657E8}"/>
              </a:ext>
            </a:extLst>
          </p:cNvPr>
          <p:cNvSpPr>
            <a:spLocks noGrp="1"/>
          </p:cNvSpPr>
          <p:nvPr>
            <p:ph type="pic" sz="quarter" idx="30" hasCustomPrompt="1"/>
          </p:nvPr>
        </p:nvSpPr>
        <p:spPr>
          <a:xfrm>
            <a:off x="9419980"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8" name="Picture Placeholder 26">
            <a:extLst>
              <a:ext uri="{FF2B5EF4-FFF2-40B4-BE49-F238E27FC236}">
                <a16:creationId xmlns:a16="http://schemas.microsoft.com/office/drawing/2014/main" id="{94D26DFA-E7A1-AB79-1C44-D84AA30F58DE}"/>
              </a:ext>
            </a:extLst>
          </p:cNvPr>
          <p:cNvSpPr>
            <a:spLocks noGrp="1"/>
          </p:cNvSpPr>
          <p:nvPr>
            <p:ph type="pic" sz="quarter" idx="31" hasCustomPrompt="1"/>
          </p:nvPr>
        </p:nvSpPr>
        <p:spPr>
          <a:xfrm>
            <a:off x="10471610"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1" name="Picture Placeholder 19">
            <a:extLst>
              <a:ext uri="{FF2B5EF4-FFF2-40B4-BE49-F238E27FC236}">
                <a16:creationId xmlns:a16="http://schemas.microsoft.com/office/drawing/2014/main" id="{F3C228DD-9D3C-C4EB-EAAD-41614084AB8E}"/>
              </a:ext>
            </a:extLst>
          </p:cNvPr>
          <p:cNvSpPr>
            <a:spLocks noGrp="1"/>
          </p:cNvSpPr>
          <p:nvPr>
            <p:ph type="pic" sz="quarter" idx="32" hasCustomPrompt="1"/>
          </p:nvPr>
        </p:nvSpPr>
        <p:spPr>
          <a:xfrm>
            <a:off x="1006964"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2" name="Picture Placeholder 26">
            <a:extLst>
              <a:ext uri="{FF2B5EF4-FFF2-40B4-BE49-F238E27FC236}">
                <a16:creationId xmlns:a16="http://schemas.microsoft.com/office/drawing/2014/main" id="{8023B357-D6E0-5B94-0756-A5707CBF501F}"/>
              </a:ext>
            </a:extLst>
          </p:cNvPr>
          <p:cNvSpPr>
            <a:spLocks noGrp="1"/>
          </p:cNvSpPr>
          <p:nvPr>
            <p:ph type="pic" sz="quarter" idx="33" hasCustomPrompt="1"/>
          </p:nvPr>
        </p:nvSpPr>
        <p:spPr>
          <a:xfrm>
            <a:off x="2058591"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3" name="Picture Placeholder 19">
            <a:extLst>
              <a:ext uri="{FF2B5EF4-FFF2-40B4-BE49-F238E27FC236}">
                <a16:creationId xmlns:a16="http://schemas.microsoft.com/office/drawing/2014/main" id="{416B6C07-1810-F6D1-916A-A34BD4099EFD}"/>
              </a:ext>
            </a:extLst>
          </p:cNvPr>
          <p:cNvSpPr>
            <a:spLocks noGrp="1"/>
          </p:cNvSpPr>
          <p:nvPr>
            <p:ph type="pic" sz="quarter" idx="34" hasCustomPrompt="1"/>
          </p:nvPr>
        </p:nvSpPr>
        <p:spPr>
          <a:xfrm>
            <a:off x="3110218"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4" name="Picture Placeholder 26">
            <a:extLst>
              <a:ext uri="{FF2B5EF4-FFF2-40B4-BE49-F238E27FC236}">
                <a16:creationId xmlns:a16="http://schemas.microsoft.com/office/drawing/2014/main" id="{D4144B50-DAF3-62D1-0958-F37638465E8B}"/>
              </a:ext>
            </a:extLst>
          </p:cNvPr>
          <p:cNvSpPr>
            <a:spLocks noGrp="1"/>
          </p:cNvSpPr>
          <p:nvPr>
            <p:ph type="pic" sz="quarter" idx="35" hasCustomPrompt="1"/>
          </p:nvPr>
        </p:nvSpPr>
        <p:spPr>
          <a:xfrm>
            <a:off x="4161845"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5" name="Picture Placeholder 26">
            <a:extLst>
              <a:ext uri="{FF2B5EF4-FFF2-40B4-BE49-F238E27FC236}">
                <a16:creationId xmlns:a16="http://schemas.microsoft.com/office/drawing/2014/main" id="{66BED088-26F1-2EF6-D687-5264E9B77264}"/>
              </a:ext>
            </a:extLst>
          </p:cNvPr>
          <p:cNvSpPr>
            <a:spLocks noGrp="1"/>
          </p:cNvSpPr>
          <p:nvPr>
            <p:ph type="pic" sz="quarter" idx="36" hasCustomPrompt="1"/>
          </p:nvPr>
        </p:nvSpPr>
        <p:spPr>
          <a:xfrm>
            <a:off x="5213472"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6" name="Picture Placeholder 26">
            <a:extLst>
              <a:ext uri="{FF2B5EF4-FFF2-40B4-BE49-F238E27FC236}">
                <a16:creationId xmlns:a16="http://schemas.microsoft.com/office/drawing/2014/main" id="{3BF7AA19-0AED-845B-0833-756C505C8FC2}"/>
              </a:ext>
            </a:extLst>
          </p:cNvPr>
          <p:cNvSpPr>
            <a:spLocks noGrp="1"/>
          </p:cNvSpPr>
          <p:nvPr>
            <p:ph type="pic" sz="quarter" idx="37" hasCustomPrompt="1"/>
          </p:nvPr>
        </p:nvSpPr>
        <p:spPr>
          <a:xfrm>
            <a:off x="6265099"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7" name="Picture Placeholder 26">
            <a:extLst>
              <a:ext uri="{FF2B5EF4-FFF2-40B4-BE49-F238E27FC236}">
                <a16:creationId xmlns:a16="http://schemas.microsoft.com/office/drawing/2014/main" id="{9C24549A-951C-3124-C2D3-B2299245A929}"/>
              </a:ext>
            </a:extLst>
          </p:cNvPr>
          <p:cNvSpPr>
            <a:spLocks noGrp="1"/>
          </p:cNvSpPr>
          <p:nvPr>
            <p:ph type="pic" sz="quarter" idx="38" hasCustomPrompt="1"/>
          </p:nvPr>
        </p:nvSpPr>
        <p:spPr>
          <a:xfrm>
            <a:off x="7316726"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8" name="Picture Placeholder 26">
            <a:extLst>
              <a:ext uri="{FF2B5EF4-FFF2-40B4-BE49-F238E27FC236}">
                <a16:creationId xmlns:a16="http://schemas.microsoft.com/office/drawing/2014/main" id="{E3CB58FA-B4AB-4446-277C-E621E532E9B3}"/>
              </a:ext>
            </a:extLst>
          </p:cNvPr>
          <p:cNvSpPr>
            <a:spLocks noGrp="1"/>
          </p:cNvSpPr>
          <p:nvPr>
            <p:ph type="pic" sz="quarter" idx="39" hasCustomPrompt="1"/>
          </p:nvPr>
        </p:nvSpPr>
        <p:spPr>
          <a:xfrm>
            <a:off x="8368353"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9" name="Picture Placeholder 26">
            <a:extLst>
              <a:ext uri="{FF2B5EF4-FFF2-40B4-BE49-F238E27FC236}">
                <a16:creationId xmlns:a16="http://schemas.microsoft.com/office/drawing/2014/main" id="{8CB646EB-044B-D708-A65D-44B43AA3BF74}"/>
              </a:ext>
            </a:extLst>
          </p:cNvPr>
          <p:cNvSpPr>
            <a:spLocks noGrp="1"/>
          </p:cNvSpPr>
          <p:nvPr>
            <p:ph type="pic" sz="quarter" idx="40" hasCustomPrompt="1"/>
          </p:nvPr>
        </p:nvSpPr>
        <p:spPr>
          <a:xfrm>
            <a:off x="9419980"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0" name="Picture Placeholder 26">
            <a:extLst>
              <a:ext uri="{FF2B5EF4-FFF2-40B4-BE49-F238E27FC236}">
                <a16:creationId xmlns:a16="http://schemas.microsoft.com/office/drawing/2014/main" id="{ACD9AB19-F338-49E0-B985-B74CACF1CDC7}"/>
              </a:ext>
            </a:extLst>
          </p:cNvPr>
          <p:cNvSpPr>
            <a:spLocks noGrp="1"/>
          </p:cNvSpPr>
          <p:nvPr>
            <p:ph type="pic" sz="quarter" idx="41" hasCustomPrompt="1"/>
          </p:nvPr>
        </p:nvSpPr>
        <p:spPr>
          <a:xfrm>
            <a:off x="10471610"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2" name="Picture Placeholder 19">
            <a:extLst>
              <a:ext uri="{FF2B5EF4-FFF2-40B4-BE49-F238E27FC236}">
                <a16:creationId xmlns:a16="http://schemas.microsoft.com/office/drawing/2014/main" id="{E2DD3CA5-5C06-FA3E-895B-1538E4AA754B}"/>
              </a:ext>
            </a:extLst>
          </p:cNvPr>
          <p:cNvSpPr>
            <a:spLocks noGrp="1"/>
          </p:cNvSpPr>
          <p:nvPr>
            <p:ph type="pic" sz="quarter" idx="42" hasCustomPrompt="1"/>
          </p:nvPr>
        </p:nvSpPr>
        <p:spPr>
          <a:xfrm>
            <a:off x="1006964"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3" name="Picture Placeholder 26">
            <a:extLst>
              <a:ext uri="{FF2B5EF4-FFF2-40B4-BE49-F238E27FC236}">
                <a16:creationId xmlns:a16="http://schemas.microsoft.com/office/drawing/2014/main" id="{CF834233-0F23-D7A6-F41A-DF6F289C3A19}"/>
              </a:ext>
            </a:extLst>
          </p:cNvPr>
          <p:cNvSpPr>
            <a:spLocks noGrp="1"/>
          </p:cNvSpPr>
          <p:nvPr>
            <p:ph type="pic" sz="quarter" idx="43" hasCustomPrompt="1"/>
          </p:nvPr>
        </p:nvSpPr>
        <p:spPr>
          <a:xfrm>
            <a:off x="2058591"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4" name="Picture Placeholder 19">
            <a:extLst>
              <a:ext uri="{FF2B5EF4-FFF2-40B4-BE49-F238E27FC236}">
                <a16:creationId xmlns:a16="http://schemas.microsoft.com/office/drawing/2014/main" id="{FF0531DE-735A-6DB8-8086-9296D43AB170}"/>
              </a:ext>
            </a:extLst>
          </p:cNvPr>
          <p:cNvSpPr>
            <a:spLocks noGrp="1"/>
          </p:cNvSpPr>
          <p:nvPr>
            <p:ph type="pic" sz="quarter" idx="44" hasCustomPrompt="1"/>
          </p:nvPr>
        </p:nvSpPr>
        <p:spPr>
          <a:xfrm>
            <a:off x="3110218"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5" name="Picture Placeholder 26">
            <a:extLst>
              <a:ext uri="{FF2B5EF4-FFF2-40B4-BE49-F238E27FC236}">
                <a16:creationId xmlns:a16="http://schemas.microsoft.com/office/drawing/2014/main" id="{63AF65A9-44D5-E245-241E-35872326B7AC}"/>
              </a:ext>
            </a:extLst>
          </p:cNvPr>
          <p:cNvSpPr>
            <a:spLocks noGrp="1"/>
          </p:cNvSpPr>
          <p:nvPr>
            <p:ph type="pic" sz="quarter" idx="45" hasCustomPrompt="1"/>
          </p:nvPr>
        </p:nvSpPr>
        <p:spPr>
          <a:xfrm>
            <a:off x="4161845"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6" name="Picture Placeholder 26">
            <a:extLst>
              <a:ext uri="{FF2B5EF4-FFF2-40B4-BE49-F238E27FC236}">
                <a16:creationId xmlns:a16="http://schemas.microsoft.com/office/drawing/2014/main" id="{89080D59-83FD-A4FB-6B1A-339BCC613269}"/>
              </a:ext>
            </a:extLst>
          </p:cNvPr>
          <p:cNvSpPr>
            <a:spLocks noGrp="1"/>
          </p:cNvSpPr>
          <p:nvPr>
            <p:ph type="pic" sz="quarter" idx="46" hasCustomPrompt="1"/>
          </p:nvPr>
        </p:nvSpPr>
        <p:spPr>
          <a:xfrm>
            <a:off x="5213472"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7" name="Picture Placeholder 26">
            <a:extLst>
              <a:ext uri="{FF2B5EF4-FFF2-40B4-BE49-F238E27FC236}">
                <a16:creationId xmlns:a16="http://schemas.microsoft.com/office/drawing/2014/main" id="{12959E7F-7C7D-7DF5-EF4C-094608A76859}"/>
              </a:ext>
            </a:extLst>
          </p:cNvPr>
          <p:cNvSpPr>
            <a:spLocks noGrp="1"/>
          </p:cNvSpPr>
          <p:nvPr>
            <p:ph type="pic" sz="quarter" idx="47" hasCustomPrompt="1"/>
          </p:nvPr>
        </p:nvSpPr>
        <p:spPr>
          <a:xfrm>
            <a:off x="6265099"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8" name="Picture Placeholder 26">
            <a:extLst>
              <a:ext uri="{FF2B5EF4-FFF2-40B4-BE49-F238E27FC236}">
                <a16:creationId xmlns:a16="http://schemas.microsoft.com/office/drawing/2014/main" id="{47D05500-144A-1C33-4C64-4968307EF303}"/>
              </a:ext>
            </a:extLst>
          </p:cNvPr>
          <p:cNvSpPr>
            <a:spLocks noGrp="1"/>
          </p:cNvSpPr>
          <p:nvPr>
            <p:ph type="pic" sz="quarter" idx="48" hasCustomPrompt="1"/>
          </p:nvPr>
        </p:nvSpPr>
        <p:spPr>
          <a:xfrm>
            <a:off x="7316726"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9" name="Picture Placeholder 26">
            <a:extLst>
              <a:ext uri="{FF2B5EF4-FFF2-40B4-BE49-F238E27FC236}">
                <a16:creationId xmlns:a16="http://schemas.microsoft.com/office/drawing/2014/main" id="{C9E64188-F536-0B9E-E99F-B62E9A456EDC}"/>
              </a:ext>
            </a:extLst>
          </p:cNvPr>
          <p:cNvSpPr>
            <a:spLocks noGrp="1"/>
          </p:cNvSpPr>
          <p:nvPr>
            <p:ph type="pic" sz="quarter" idx="49" hasCustomPrompt="1"/>
          </p:nvPr>
        </p:nvSpPr>
        <p:spPr>
          <a:xfrm>
            <a:off x="8368353"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0" name="Picture Placeholder 26">
            <a:extLst>
              <a:ext uri="{FF2B5EF4-FFF2-40B4-BE49-F238E27FC236}">
                <a16:creationId xmlns:a16="http://schemas.microsoft.com/office/drawing/2014/main" id="{4F83A669-D945-0E5B-38A2-16577B9CCA8C}"/>
              </a:ext>
            </a:extLst>
          </p:cNvPr>
          <p:cNvSpPr>
            <a:spLocks noGrp="1"/>
          </p:cNvSpPr>
          <p:nvPr>
            <p:ph type="pic" sz="quarter" idx="50" hasCustomPrompt="1"/>
          </p:nvPr>
        </p:nvSpPr>
        <p:spPr>
          <a:xfrm>
            <a:off x="9419980"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1" name="Picture Placeholder 26">
            <a:extLst>
              <a:ext uri="{FF2B5EF4-FFF2-40B4-BE49-F238E27FC236}">
                <a16:creationId xmlns:a16="http://schemas.microsoft.com/office/drawing/2014/main" id="{4E5A69CA-F56D-6121-BCFD-95EB909D7459}"/>
              </a:ext>
            </a:extLst>
          </p:cNvPr>
          <p:cNvSpPr>
            <a:spLocks noGrp="1"/>
          </p:cNvSpPr>
          <p:nvPr>
            <p:ph type="pic" sz="quarter" idx="51" hasCustomPrompt="1"/>
          </p:nvPr>
        </p:nvSpPr>
        <p:spPr>
          <a:xfrm>
            <a:off x="10471610"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3" name="Picture Placeholder 19">
            <a:extLst>
              <a:ext uri="{FF2B5EF4-FFF2-40B4-BE49-F238E27FC236}">
                <a16:creationId xmlns:a16="http://schemas.microsoft.com/office/drawing/2014/main" id="{07FD30F4-1513-56F8-B607-AEACE689AEE6}"/>
              </a:ext>
            </a:extLst>
          </p:cNvPr>
          <p:cNvSpPr>
            <a:spLocks noGrp="1"/>
          </p:cNvSpPr>
          <p:nvPr>
            <p:ph type="pic" sz="quarter" idx="52" hasCustomPrompt="1"/>
          </p:nvPr>
        </p:nvSpPr>
        <p:spPr>
          <a:xfrm>
            <a:off x="1006964"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4" name="Picture Placeholder 26">
            <a:extLst>
              <a:ext uri="{FF2B5EF4-FFF2-40B4-BE49-F238E27FC236}">
                <a16:creationId xmlns:a16="http://schemas.microsoft.com/office/drawing/2014/main" id="{ACB76502-F7ED-2BD0-4DB8-81F4E0A7C42A}"/>
              </a:ext>
            </a:extLst>
          </p:cNvPr>
          <p:cNvSpPr>
            <a:spLocks noGrp="1"/>
          </p:cNvSpPr>
          <p:nvPr>
            <p:ph type="pic" sz="quarter" idx="53" hasCustomPrompt="1"/>
          </p:nvPr>
        </p:nvSpPr>
        <p:spPr>
          <a:xfrm>
            <a:off x="2058591"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5" name="Picture Placeholder 19">
            <a:extLst>
              <a:ext uri="{FF2B5EF4-FFF2-40B4-BE49-F238E27FC236}">
                <a16:creationId xmlns:a16="http://schemas.microsoft.com/office/drawing/2014/main" id="{87488AF8-BBB7-7740-B8F2-26BF8A8F5D7B}"/>
              </a:ext>
            </a:extLst>
          </p:cNvPr>
          <p:cNvSpPr>
            <a:spLocks noGrp="1"/>
          </p:cNvSpPr>
          <p:nvPr>
            <p:ph type="pic" sz="quarter" idx="54" hasCustomPrompt="1"/>
          </p:nvPr>
        </p:nvSpPr>
        <p:spPr>
          <a:xfrm>
            <a:off x="3110218"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6" name="Picture Placeholder 26">
            <a:extLst>
              <a:ext uri="{FF2B5EF4-FFF2-40B4-BE49-F238E27FC236}">
                <a16:creationId xmlns:a16="http://schemas.microsoft.com/office/drawing/2014/main" id="{72227A9D-2BBA-85E7-B498-E9350E4CB005}"/>
              </a:ext>
            </a:extLst>
          </p:cNvPr>
          <p:cNvSpPr>
            <a:spLocks noGrp="1"/>
          </p:cNvSpPr>
          <p:nvPr>
            <p:ph type="pic" sz="quarter" idx="55" hasCustomPrompt="1"/>
          </p:nvPr>
        </p:nvSpPr>
        <p:spPr>
          <a:xfrm>
            <a:off x="4161845"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7" name="Picture Placeholder 26">
            <a:extLst>
              <a:ext uri="{FF2B5EF4-FFF2-40B4-BE49-F238E27FC236}">
                <a16:creationId xmlns:a16="http://schemas.microsoft.com/office/drawing/2014/main" id="{422739AE-39B3-E21A-1E7F-A550C1693398}"/>
              </a:ext>
            </a:extLst>
          </p:cNvPr>
          <p:cNvSpPr>
            <a:spLocks noGrp="1"/>
          </p:cNvSpPr>
          <p:nvPr>
            <p:ph type="pic" sz="quarter" idx="56" hasCustomPrompt="1"/>
          </p:nvPr>
        </p:nvSpPr>
        <p:spPr>
          <a:xfrm>
            <a:off x="5213472"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8" name="Picture Placeholder 26">
            <a:extLst>
              <a:ext uri="{FF2B5EF4-FFF2-40B4-BE49-F238E27FC236}">
                <a16:creationId xmlns:a16="http://schemas.microsoft.com/office/drawing/2014/main" id="{AD944216-6CBD-004E-0747-82D407369D1B}"/>
              </a:ext>
            </a:extLst>
          </p:cNvPr>
          <p:cNvSpPr>
            <a:spLocks noGrp="1"/>
          </p:cNvSpPr>
          <p:nvPr>
            <p:ph type="pic" sz="quarter" idx="57" hasCustomPrompt="1"/>
          </p:nvPr>
        </p:nvSpPr>
        <p:spPr>
          <a:xfrm>
            <a:off x="6265099"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9" name="Picture Placeholder 26">
            <a:extLst>
              <a:ext uri="{FF2B5EF4-FFF2-40B4-BE49-F238E27FC236}">
                <a16:creationId xmlns:a16="http://schemas.microsoft.com/office/drawing/2014/main" id="{0420FE0E-43D4-F9F7-263B-DBB3E5FBFA14}"/>
              </a:ext>
            </a:extLst>
          </p:cNvPr>
          <p:cNvSpPr>
            <a:spLocks noGrp="1"/>
          </p:cNvSpPr>
          <p:nvPr>
            <p:ph type="pic" sz="quarter" idx="58" hasCustomPrompt="1"/>
          </p:nvPr>
        </p:nvSpPr>
        <p:spPr>
          <a:xfrm>
            <a:off x="7316726"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0" name="Picture Placeholder 26">
            <a:extLst>
              <a:ext uri="{FF2B5EF4-FFF2-40B4-BE49-F238E27FC236}">
                <a16:creationId xmlns:a16="http://schemas.microsoft.com/office/drawing/2014/main" id="{A8A6AEF3-BFFE-B0FE-33E6-BD9D643EA153}"/>
              </a:ext>
            </a:extLst>
          </p:cNvPr>
          <p:cNvSpPr>
            <a:spLocks noGrp="1"/>
          </p:cNvSpPr>
          <p:nvPr>
            <p:ph type="pic" sz="quarter" idx="59" hasCustomPrompt="1"/>
          </p:nvPr>
        </p:nvSpPr>
        <p:spPr>
          <a:xfrm>
            <a:off x="8368353"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1" name="Picture Placeholder 26">
            <a:extLst>
              <a:ext uri="{FF2B5EF4-FFF2-40B4-BE49-F238E27FC236}">
                <a16:creationId xmlns:a16="http://schemas.microsoft.com/office/drawing/2014/main" id="{B7CC0716-179C-BC1F-2F00-D467B1943E62}"/>
              </a:ext>
            </a:extLst>
          </p:cNvPr>
          <p:cNvSpPr>
            <a:spLocks noGrp="1"/>
          </p:cNvSpPr>
          <p:nvPr>
            <p:ph type="pic" sz="quarter" idx="60" hasCustomPrompt="1"/>
          </p:nvPr>
        </p:nvSpPr>
        <p:spPr>
          <a:xfrm>
            <a:off x="9419980"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2" name="Picture Placeholder 26">
            <a:extLst>
              <a:ext uri="{FF2B5EF4-FFF2-40B4-BE49-F238E27FC236}">
                <a16:creationId xmlns:a16="http://schemas.microsoft.com/office/drawing/2014/main" id="{0B77BA1B-84D7-9F79-F8BB-30D966156912}"/>
              </a:ext>
            </a:extLst>
          </p:cNvPr>
          <p:cNvSpPr>
            <a:spLocks noGrp="1"/>
          </p:cNvSpPr>
          <p:nvPr>
            <p:ph type="pic" sz="quarter" idx="61" hasCustomPrompt="1"/>
          </p:nvPr>
        </p:nvSpPr>
        <p:spPr>
          <a:xfrm>
            <a:off x="10471610"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4" name="Picture Placeholder 19">
            <a:extLst>
              <a:ext uri="{FF2B5EF4-FFF2-40B4-BE49-F238E27FC236}">
                <a16:creationId xmlns:a16="http://schemas.microsoft.com/office/drawing/2014/main" id="{159EDC3D-E3F9-36B8-FD35-A51B92180C87}"/>
              </a:ext>
            </a:extLst>
          </p:cNvPr>
          <p:cNvSpPr>
            <a:spLocks noGrp="1"/>
          </p:cNvSpPr>
          <p:nvPr>
            <p:ph type="pic" sz="quarter" idx="62" hasCustomPrompt="1"/>
          </p:nvPr>
        </p:nvSpPr>
        <p:spPr>
          <a:xfrm>
            <a:off x="1006964"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5" name="Picture Placeholder 26">
            <a:extLst>
              <a:ext uri="{FF2B5EF4-FFF2-40B4-BE49-F238E27FC236}">
                <a16:creationId xmlns:a16="http://schemas.microsoft.com/office/drawing/2014/main" id="{F6B08B1E-7B0B-FDD3-FEDE-7D2B0DDB202D}"/>
              </a:ext>
            </a:extLst>
          </p:cNvPr>
          <p:cNvSpPr>
            <a:spLocks noGrp="1"/>
          </p:cNvSpPr>
          <p:nvPr>
            <p:ph type="pic" sz="quarter" idx="63" hasCustomPrompt="1"/>
          </p:nvPr>
        </p:nvSpPr>
        <p:spPr>
          <a:xfrm>
            <a:off x="2058591"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6" name="Picture Placeholder 19">
            <a:extLst>
              <a:ext uri="{FF2B5EF4-FFF2-40B4-BE49-F238E27FC236}">
                <a16:creationId xmlns:a16="http://schemas.microsoft.com/office/drawing/2014/main" id="{4CE2EBFD-55FF-B580-9C88-56FE30EB0F3A}"/>
              </a:ext>
            </a:extLst>
          </p:cNvPr>
          <p:cNvSpPr>
            <a:spLocks noGrp="1"/>
          </p:cNvSpPr>
          <p:nvPr>
            <p:ph type="pic" sz="quarter" idx="64" hasCustomPrompt="1"/>
          </p:nvPr>
        </p:nvSpPr>
        <p:spPr>
          <a:xfrm>
            <a:off x="3110218"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7" name="Picture Placeholder 26">
            <a:extLst>
              <a:ext uri="{FF2B5EF4-FFF2-40B4-BE49-F238E27FC236}">
                <a16:creationId xmlns:a16="http://schemas.microsoft.com/office/drawing/2014/main" id="{359F0CA7-B1FA-4AC4-F9F4-233371D84FF3}"/>
              </a:ext>
            </a:extLst>
          </p:cNvPr>
          <p:cNvSpPr>
            <a:spLocks noGrp="1"/>
          </p:cNvSpPr>
          <p:nvPr>
            <p:ph type="pic" sz="quarter" idx="65" hasCustomPrompt="1"/>
          </p:nvPr>
        </p:nvSpPr>
        <p:spPr>
          <a:xfrm>
            <a:off x="4161845"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8" name="Picture Placeholder 26">
            <a:extLst>
              <a:ext uri="{FF2B5EF4-FFF2-40B4-BE49-F238E27FC236}">
                <a16:creationId xmlns:a16="http://schemas.microsoft.com/office/drawing/2014/main" id="{41CFB93C-8E42-9F13-DA00-35527FB4FA84}"/>
              </a:ext>
            </a:extLst>
          </p:cNvPr>
          <p:cNvSpPr>
            <a:spLocks noGrp="1"/>
          </p:cNvSpPr>
          <p:nvPr>
            <p:ph type="pic" sz="quarter" idx="66" hasCustomPrompt="1"/>
          </p:nvPr>
        </p:nvSpPr>
        <p:spPr>
          <a:xfrm>
            <a:off x="5213472"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9" name="Picture Placeholder 26">
            <a:extLst>
              <a:ext uri="{FF2B5EF4-FFF2-40B4-BE49-F238E27FC236}">
                <a16:creationId xmlns:a16="http://schemas.microsoft.com/office/drawing/2014/main" id="{AC3261F1-EF68-23D7-F430-49A3F77E74CC}"/>
              </a:ext>
            </a:extLst>
          </p:cNvPr>
          <p:cNvSpPr>
            <a:spLocks noGrp="1"/>
          </p:cNvSpPr>
          <p:nvPr>
            <p:ph type="pic" sz="quarter" idx="67" hasCustomPrompt="1"/>
          </p:nvPr>
        </p:nvSpPr>
        <p:spPr>
          <a:xfrm>
            <a:off x="6265099"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0" name="Picture Placeholder 26">
            <a:extLst>
              <a:ext uri="{FF2B5EF4-FFF2-40B4-BE49-F238E27FC236}">
                <a16:creationId xmlns:a16="http://schemas.microsoft.com/office/drawing/2014/main" id="{52CBB441-7326-74D6-D4D2-7EE8ED6EF8D2}"/>
              </a:ext>
            </a:extLst>
          </p:cNvPr>
          <p:cNvSpPr>
            <a:spLocks noGrp="1"/>
          </p:cNvSpPr>
          <p:nvPr>
            <p:ph type="pic" sz="quarter" idx="68" hasCustomPrompt="1"/>
          </p:nvPr>
        </p:nvSpPr>
        <p:spPr>
          <a:xfrm>
            <a:off x="7316726"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1" name="Picture Placeholder 26">
            <a:extLst>
              <a:ext uri="{FF2B5EF4-FFF2-40B4-BE49-F238E27FC236}">
                <a16:creationId xmlns:a16="http://schemas.microsoft.com/office/drawing/2014/main" id="{589D74B8-61C9-0366-DDA3-7B636245A9FB}"/>
              </a:ext>
            </a:extLst>
          </p:cNvPr>
          <p:cNvSpPr>
            <a:spLocks noGrp="1"/>
          </p:cNvSpPr>
          <p:nvPr>
            <p:ph type="pic" sz="quarter" idx="69" hasCustomPrompt="1"/>
          </p:nvPr>
        </p:nvSpPr>
        <p:spPr>
          <a:xfrm>
            <a:off x="8368353"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2" name="Picture Placeholder 26">
            <a:extLst>
              <a:ext uri="{FF2B5EF4-FFF2-40B4-BE49-F238E27FC236}">
                <a16:creationId xmlns:a16="http://schemas.microsoft.com/office/drawing/2014/main" id="{FE12750A-36A8-4C64-2468-4391DBA4DB3B}"/>
              </a:ext>
            </a:extLst>
          </p:cNvPr>
          <p:cNvSpPr>
            <a:spLocks noGrp="1"/>
          </p:cNvSpPr>
          <p:nvPr>
            <p:ph type="pic" sz="quarter" idx="70" hasCustomPrompt="1"/>
          </p:nvPr>
        </p:nvSpPr>
        <p:spPr>
          <a:xfrm>
            <a:off x="9419980"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3" name="Picture Placeholder 26">
            <a:extLst>
              <a:ext uri="{FF2B5EF4-FFF2-40B4-BE49-F238E27FC236}">
                <a16:creationId xmlns:a16="http://schemas.microsoft.com/office/drawing/2014/main" id="{177212B6-AC83-75C6-5827-3E6BDD629BAB}"/>
              </a:ext>
            </a:extLst>
          </p:cNvPr>
          <p:cNvSpPr>
            <a:spLocks noGrp="1"/>
          </p:cNvSpPr>
          <p:nvPr>
            <p:ph type="pic" sz="quarter" idx="71" hasCustomPrompt="1"/>
          </p:nvPr>
        </p:nvSpPr>
        <p:spPr>
          <a:xfrm>
            <a:off x="10471610"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5" name="Picture Placeholder 19">
            <a:extLst>
              <a:ext uri="{FF2B5EF4-FFF2-40B4-BE49-F238E27FC236}">
                <a16:creationId xmlns:a16="http://schemas.microsoft.com/office/drawing/2014/main" id="{3C9AC117-48E9-410E-13C1-9A3ED00720CD}"/>
              </a:ext>
            </a:extLst>
          </p:cNvPr>
          <p:cNvSpPr>
            <a:spLocks noGrp="1"/>
          </p:cNvSpPr>
          <p:nvPr>
            <p:ph type="pic" sz="quarter" idx="72" hasCustomPrompt="1"/>
          </p:nvPr>
        </p:nvSpPr>
        <p:spPr>
          <a:xfrm>
            <a:off x="1006964"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6" name="Picture Placeholder 26">
            <a:extLst>
              <a:ext uri="{FF2B5EF4-FFF2-40B4-BE49-F238E27FC236}">
                <a16:creationId xmlns:a16="http://schemas.microsoft.com/office/drawing/2014/main" id="{D3DD50FF-3CE7-224B-F3F1-5D2623DD521F}"/>
              </a:ext>
            </a:extLst>
          </p:cNvPr>
          <p:cNvSpPr>
            <a:spLocks noGrp="1"/>
          </p:cNvSpPr>
          <p:nvPr>
            <p:ph type="pic" sz="quarter" idx="73" hasCustomPrompt="1"/>
          </p:nvPr>
        </p:nvSpPr>
        <p:spPr>
          <a:xfrm>
            <a:off x="2058591"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7" name="Picture Placeholder 19">
            <a:extLst>
              <a:ext uri="{FF2B5EF4-FFF2-40B4-BE49-F238E27FC236}">
                <a16:creationId xmlns:a16="http://schemas.microsoft.com/office/drawing/2014/main" id="{D658D167-994D-691A-4417-9FA22EC83F57}"/>
              </a:ext>
            </a:extLst>
          </p:cNvPr>
          <p:cNvSpPr>
            <a:spLocks noGrp="1"/>
          </p:cNvSpPr>
          <p:nvPr>
            <p:ph type="pic" sz="quarter" idx="74" hasCustomPrompt="1"/>
          </p:nvPr>
        </p:nvSpPr>
        <p:spPr>
          <a:xfrm>
            <a:off x="3110218"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8" name="Picture Placeholder 26">
            <a:extLst>
              <a:ext uri="{FF2B5EF4-FFF2-40B4-BE49-F238E27FC236}">
                <a16:creationId xmlns:a16="http://schemas.microsoft.com/office/drawing/2014/main" id="{5BBFD203-3ADF-867B-10FD-D712D479042B}"/>
              </a:ext>
            </a:extLst>
          </p:cNvPr>
          <p:cNvSpPr>
            <a:spLocks noGrp="1"/>
          </p:cNvSpPr>
          <p:nvPr>
            <p:ph type="pic" sz="quarter" idx="75" hasCustomPrompt="1"/>
          </p:nvPr>
        </p:nvSpPr>
        <p:spPr>
          <a:xfrm>
            <a:off x="4161845"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9" name="Picture Placeholder 26">
            <a:extLst>
              <a:ext uri="{FF2B5EF4-FFF2-40B4-BE49-F238E27FC236}">
                <a16:creationId xmlns:a16="http://schemas.microsoft.com/office/drawing/2014/main" id="{47184688-39EC-371E-1CB5-32E26377F2FC}"/>
              </a:ext>
            </a:extLst>
          </p:cNvPr>
          <p:cNvSpPr>
            <a:spLocks noGrp="1"/>
          </p:cNvSpPr>
          <p:nvPr>
            <p:ph type="pic" sz="quarter" idx="76" hasCustomPrompt="1"/>
          </p:nvPr>
        </p:nvSpPr>
        <p:spPr>
          <a:xfrm>
            <a:off x="5213472"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0" name="Picture Placeholder 26">
            <a:extLst>
              <a:ext uri="{FF2B5EF4-FFF2-40B4-BE49-F238E27FC236}">
                <a16:creationId xmlns:a16="http://schemas.microsoft.com/office/drawing/2014/main" id="{701951CF-65CD-62B7-2A9F-554047C7273D}"/>
              </a:ext>
            </a:extLst>
          </p:cNvPr>
          <p:cNvSpPr>
            <a:spLocks noGrp="1"/>
          </p:cNvSpPr>
          <p:nvPr>
            <p:ph type="pic" sz="quarter" idx="77" hasCustomPrompt="1"/>
          </p:nvPr>
        </p:nvSpPr>
        <p:spPr>
          <a:xfrm>
            <a:off x="6265099"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1" name="Picture Placeholder 26">
            <a:extLst>
              <a:ext uri="{FF2B5EF4-FFF2-40B4-BE49-F238E27FC236}">
                <a16:creationId xmlns:a16="http://schemas.microsoft.com/office/drawing/2014/main" id="{8BD29292-0706-CBF9-8681-7FA30614D8AC}"/>
              </a:ext>
            </a:extLst>
          </p:cNvPr>
          <p:cNvSpPr>
            <a:spLocks noGrp="1"/>
          </p:cNvSpPr>
          <p:nvPr>
            <p:ph type="pic" sz="quarter" idx="78" hasCustomPrompt="1"/>
          </p:nvPr>
        </p:nvSpPr>
        <p:spPr>
          <a:xfrm>
            <a:off x="7316726"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2" name="Picture Placeholder 26">
            <a:extLst>
              <a:ext uri="{FF2B5EF4-FFF2-40B4-BE49-F238E27FC236}">
                <a16:creationId xmlns:a16="http://schemas.microsoft.com/office/drawing/2014/main" id="{82216F6E-9EF3-CDB0-2CEA-0B06BA53D701}"/>
              </a:ext>
            </a:extLst>
          </p:cNvPr>
          <p:cNvSpPr>
            <a:spLocks noGrp="1"/>
          </p:cNvSpPr>
          <p:nvPr>
            <p:ph type="pic" sz="quarter" idx="79" hasCustomPrompt="1"/>
          </p:nvPr>
        </p:nvSpPr>
        <p:spPr>
          <a:xfrm>
            <a:off x="8368353"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3" name="Picture Placeholder 26">
            <a:extLst>
              <a:ext uri="{FF2B5EF4-FFF2-40B4-BE49-F238E27FC236}">
                <a16:creationId xmlns:a16="http://schemas.microsoft.com/office/drawing/2014/main" id="{08A99166-0CBA-38DC-2213-BDD2DD98AD31}"/>
              </a:ext>
            </a:extLst>
          </p:cNvPr>
          <p:cNvSpPr>
            <a:spLocks noGrp="1"/>
          </p:cNvSpPr>
          <p:nvPr>
            <p:ph type="pic" sz="quarter" idx="80" hasCustomPrompt="1"/>
          </p:nvPr>
        </p:nvSpPr>
        <p:spPr>
          <a:xfrm>
            <a:off x="9419980"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4" name="Picture Placeholder 26">
            <a:extLst>
              <a:ext uri="{FF2B5EF4-FFF2-40B4-BE49-F238E27FC236}">
                <a16:creationId xmlns:a16="http://schemas.microsoft.com/office/drawing/2014/main" id="{EA657A4F-911A-D9C5-7199-1E17AF3000F7}"/>
              </a:ext>
            </a:extLst>
          </p:cNvPr>
          <p:cNvSpPr>
            <a:spLocks noGrp="1"/>
          </p:cNvSpPr>
          <p:nvPr>
            <p:ph type="pic" sz="quarter" idx="81" hasCustomPrompt="1"/>
          </p:nvPr>
        </p:nvSpPr>
        <p:spPr>
          <a:xfrm>
            <a:off x="10471610"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6" name="Picture Placeholder 19">
            <a:extLst>
              <a:ext uri="{FF2B5EF4-FFF2-40B4-BE49-F238E27FC236}">
                <a16:creationId xmlns:a16="http://schemas.microsoft.com/office/drawing/2014/main" id="{7D900CBA-BC18-DB0B-2BF0-612058F162CA}"/>
              </a:ext>
            </a:extLst>
          </p:cNvPr>
          <p:cNvSpPr>
            <a:spLocks noGrp="1"/>
          </p:cNvSpPr>
          <p:nvPr>
            <p:ph type="pic" sz="quarter" idx="82" hasCustomPrompt="1"/>
          </p:nvPr>
        </p:nvSpPr>
        <p:spPr>
          <a:xfrm>
            <a:off x="1006964"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7" name="Picture Placeholder 26">
            <a:extLst>
              <a:ext uri="{FF2B5EF4-FFF2-40B4-BE49-F238E27FC236}">
                <a16:creationId xmlns:a16="http://schemas.microsoft.com/office/drawing/2014/main" id="{FBE10F3F-5221-2414-CF8D-7925CC5D79CD}"/>
              </a:ext>
            </a:extLst>
          </p:cNvPr>
          <p:cNvSpPr>
            <a:spLocks noGrp="1"/>
          </p:cNvSpPr>
          <p:nvPr>
            <p:ph type="pic" sz="quarter" idx="83" hasCustomPrompt="1"/>
          </p:nvPr>
        </p:nvSpPr>
        <p:spPr>
          <a:xfrm>
            <a:off x="2058591"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8" name="Picture Placeholder 19">
            <a:extLst>
              <a:ext uri="{FF2B5EF4-FFF2-40B4-BE49-F238E27FC236}">
                <a16:creationId xmlns:a16="http://schemas.microsoft.com/office/drawing/2014/main" id="{91C754BB-9038-1E11-6879-489752E51650}"/>
              </a:ext>
            </a:extLst>
          </p:cNvPr>
          <p:cNvSpPr>
            <a:spLocks noGrp="1"/>
          </p:cNvSpPr>
          <p:nvPr>
            <p:ph type="pic" sz="quarter" idx="84" hasCustomPrompt="1"/>
          </p:nvPr>
        </p:nvSpPr>
        <p:spPr>
          <a:xfrm>
            <a:off x="3110218"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9" name="Picture Placeholder 26">
            <a:extLst>
              <a:ext uri="{FF2B5EF4-FFF2-40B4-BE49-F238E27FC236}">
                <a16:creationId xmlns:a16="http://schemas.microsoft.com/office/drawing/2014/main" id="{4C93ECF6-378F-3C07-4880-07127E5139E0}"/>
              </a:ext>
            </a:extLst>
          </p:cNvPr>
          <p:cNvSpPr>
            <a:spLocks noGrp="1"/>
          </p:cNvSpPr>
          <p:nvPr>
            <p:ph type="pic" sz="quarter" idx="85" hasCustomPrompt="1"/>
          </p:nvPr>
        </p:nvSpPr>
        <p:spPr>
          <a:xfrm>
            <a:off x="4161845"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0" name="Picture Placeholder 26">
            <a:extLst>
              <a:ext uri="{FF2B5EF4-FFF2-40B4-BE49-F238E27FC236}">
                <a16:creationId xmlns:a16="http://schemas.microsoft.com/office/drawing/2014/main" id="{58452FE1-541F-37C3-1321-278A982F8E6E}"/>
              </a:ext>
            </a:extLst>
          </p:cNvPr>
          <p:cNvSpPr>
            <a:spLocks noGrp="1"/>
          </p:cNvSpPr>
          <p:nvPr>
            <p:ph type="pic" sz="quarter" idx="86" hasCustomPrompt="1"/>
          </p:nvPr>
        </p:nvSpPr>
        <p:spPr>
          <a:xfrm>
            <a:off x="5213472"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1" name="Picture Placeholder 26">
            <a:extLst>
              <a:ext uri="{FF2B5EF4-FFF2-40B4-BE49-F238E27FC236}">
                <a16:creationId xmlns:a16="http://schemas.microsoft.com/office/drawing/2014/main" id="{80B9B942-E3D0-C7A3-2AFD-3A408BABE203}"/>
              </a:ext>
            </a:extLst>
          </p:cNvPr>
          <p:cNvSpPr>
            <a:spLocks noGrp="1"/>
          </p:cNvSpPr>
          <p:nvPr>
            <p:ph type="pic" sz="quarter" idx="87" hasCustomPrompt="1"/>
          </p:nvPr>
        </p:nvSpPr>
        <p:spPr>
          <a:xfrm>
            <a:off x="6265099"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2" name="Picture Placeholder 26">
            <a:extLst>
              <a:ext uri="{FF2B5EF4-FFF2-40B4-BE49-F238E27FC236}">
                <a16:creationId xmlns:a16="http://schemas.microsoft.com/office/drawing/2014/main" id="{ED4F54CF-115B-4C33-FB16-EAD99F99E0DC}"/>
              </a:ext>
            </a:extLst>
          </p:cNvPr>
          <p:cNvSpPr>
            <a:spLocks noGrp="1"/>
          </p:cNvSpPr>
          <p:nvPr>
            <p:ph type="pic" sz="quarter" idx="88" hasCustomPrompt="1"/>
          </p:nvPr>
        </p:nvSpPr>
        <p:spPr>
          <a:xfrm>
            <a:off x="7316726"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3" name="Picture Placeholder 26">
            <a:extLst>
              <a:ext uri="{FF2B5EF4-FFF2-40B4-BE49-F238E27FC236}">
                <a16:creationId xmlns:a16="http://schemas.microsoft.com/office/drawing/2014/main" id="{FB0A3502-D883-7824-987C-0B69A6E81D02}"/>
              </a:ext>
            </a:extLst>
          </p:cNvPr>
          <p:cNvSpPr>
            <a:spLocks noGrp="1"/>
          </p:cNvSpPr>
          <p:nvPr>
            <p:ph type="pic" sz="quarter" idx="89" hasCustomPrompt="1"/>
          </p:nvPr>
        </p:nvSpPr>
        <p:spPr>
          <a:xfrm>
            <a:off x="8368353"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4" name="Picture Placeholder 26">
            <a:extLst>
              <a:ext uri="{FF2B5EF4-FFF2-40B4-BE49-F238E27FC236}">
                <a16:creationId xmlns:a16="http://schemas.microsoft.com/office/drawing/2014/main" id="{39EAD574-3567-7AE7-6195-C9CC1ADDAA5F}"/>
              </a:ext>
            </a:extLst>
          </p:cNvPr>
          <p:cNvSpPr>
            <a:spLocks noGrp="1"/>
          </p:cNvSpPr>
          <p:nvPr>
            <p:ph type="pic" sz="quarter" idx="90" hasCustomPrompt="1"/>
          </p:nvPr>
        </p:nvSpPr>
        <p:spPr>
          <a:xfrm>
            <a:off x="9419980"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5" name="Picture Placeholder 26">
            <a:extLst>
              <a:ext uri="{FF2B5EF4-FFF2-40B4-BE49-F238E27FC236}">
                <a16:creationId xmlns:a16="http://schemas.microsoft.com/office/drawing/2014/main" id="{3DB3C4A2-62C3-08EA-5DC3-2B8C45304578}"/>
              </a:ext>
            </a:extLst>
          </p:cNvPr>
          <p:cNvSpPr>
            <a:spLocks noGrp="1"/>
          </p:cNvSpPr>
          <p:nvPr>
            <p:ph type="pic" sz="quarter" idx="91" hasCustomPrompt="1"/>
          </p:nvPr>
        </p:nvSpPr>
        <p:spPr>
          <a:xfrm>
            <a:off x="10471610"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7" name="Picture Placeholder 19">
            <a:extLst>
              <a:ext uri="{FF2B5EF4-FFF2-40B4-BE49-F238E27FC236}">
                <a16:creationId xmlns:a16="http://schemas.microsoft.com/office/drawing/2014/main" id="{7F2DCE5E-FB6A-3EDC-9C46-8A6EF3C92D3A}"/>
              </a:ext>
            </a:extLst>
          </p:cNvPr>
          <p:cNvSpPr>
            <a:spLocks noGrp="1"/>
          </p:cNvSpPr>
          <p:nvPr>
            <p:ph type="pic" sz="quarter" idx="92" hasCustomPrompt="1"/>
          </p:nvPr>
        </p:nvSpPr>
        <p:spPr>
          <a:xfrm>
            <a:off x="1006964"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8" name="Picture Placeholder 26">
            <a:extLst>
              <a:ext uri="{FF2B5EF4-FFF2-40B4-BE49-F238E27FC236}">
                <a16:creationId xmlns:a16="http://schemas.microsoft.com/office/drawing/2014/main" id="{83893080-97FD-9208-BAC6-11D070E874D2}"/>
              </a:ext>
            </a:extLst>
          </p:cNvPr>
          <p:cNvSpPr>
            <a:spLocks noGrp="1"/>
          </p:cNvSpPr>
          <p:nvPr>
            <p:ph type="pic" sz="quarter" idx="93" hasCustomPrompt="1"/>
          </p:nvPr>
        </p:nvSpPr>
        <p:spPr>
          <a:xfrm>
            <a:off x="2058591"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9" name="Picture Placeholder 19">
            <a:extLst>
              <a:ext uri="{FF2B5EF4-FFF2-40B4-BE49-F238E27FC236}">
                <a16:creationId xmlns:a16="http://schemas.microsoft.com/office/drawing/2014/main" id="{766805DA-5A46-E351-62DB-4EDC97B35DC9}"/>
              </a:ext>
            </a:extLst>
          </p:cNvPr>
          <p:cNvSpPr>
            <a:spLocks noGrp="1"/>
          </p:cNvSpPr>
          <p:nvPr>
            <p:ph type="pic" sz="quarter" idx="94" hasCustomPrompt="1"/>
          </p:nvPr>
        </p:nvSpPr>
        <p:spPr>
          <a:xfrm>
            <a:off x="3110218"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0" name="Picture Placeholder 26">
            <a:extLst>
              <a:ext uri="{FF2B5EF4-FFF2-40B4-BE49-F238E27FC236}">
                <a16:creationId xmlns:a16="http://schemas.microsoft.com/office/drawing/2014/main" id="{BA2E54FD-BE11-51A3-9D65-67CE98C2BB01}"/>
              </a:ext>
            </a:extLst>
          </p:cNvPr>
          <p:cNvSpPr>
            <a:spLocks noGrp="1"/>
          </p:cNvSpPr>
          <p:nvPr>
            <p:ph type="pic" sz="quarter" idx="95" hasCustomPrompt="1"/>
          </p:nvPr>
        </p:nvSpPr>
        <p:spPr>
          <a:xfrm>
            <a:off x="4161845"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1" name="Picture Placeholder 26">
            <a:extLst>
              <a:ext uri="{FF2B5EF4-FFF2-40B4-BE49-F238E27FC236}">
                <a16:creationId xmlns:a16="http://schemas.microsoft.com/office/drawing/2014/main" id="{5B59B4DA-A46D-036C-2D85-78CCF340804B}"/>
              </a:ext>
            </a:extLst>
          </p:cNvPr>
          <p:cNvSpPr>
            <a:spLocks noGrp="1"/>
          </p:cNvSpPr>
          <p:nvPr>
            <p:ph type="pic" sz="quarter" idx="96" hasCustomPrompt="1"/>
          </p:nvPr>
        </p:nvSpPr>
        <p:spPr>
          <a:xfrm>
            <a:off x="5213472"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2" name="Picture Placeholder 26">
            <a:extLst>
              <a:ext uri="{FF2B5EF4-FFF2-40B4-BE49-F238E27FC236}">
                <a16:creationId xmlns:a16="http://schemas.microsoft.com/office/drawing/2014/main" id="{7675B508-A3BF-CCE9-DA5A-ECD60926A467}"/>
              </a:ext>
            </a:extLst>
          </p:cNvPr>
          <p:cNvSpPr>
            <a:spLocks noGrp="1"/>
          </p:cNvSpPr>
          <p:nvPr>
            <p:ph type="pic" sz="quarter" idx="97" hasCustomPrompt="1"/>
          </p:nvPr>
        </p:nvSpPr>
        <p:spPr>
          <a:xfrm>
            <a:off x="6265099"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3" name="Picture Placeholder 26">
            <a:extLst>
              <a:ext uri="{FF2B5EF4-FFF2-40B4-BE49-F238E27FC236}">
                <a16:creationId xmlns:a16="http://schemas.microsoft.com/office/drawing/2014/main" id="{D5BD3935-895A-2F50-733D-D9448DC97AA4}"/>
              </a:ext>
            </a:extLst>
          </p:cNvPr>
          <p:cNvSpPr>
            <a:spLocks noGrp="1"/>
          </p:cNvSpPr>
          <p:nvPr>
            <p:ph type="pic" sz="quarter" idx="98" hasCustomPrompt="1"/>
          </p:nvPr>
        </p:nvSpPr>
        <p:spPr>
          <a:xfrm>
            <a:off x="7316726"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4" name="Picture Placeholder 26">
            <a:extLst>
              <a:ext uri="{FF2B5EF4-FFF2-40B4-BE49-F238E27FC236}">
                <a16:creationId xmlns:a16="http://schemas.microsoft.com/office/drawing/2014/main" id="{B30EAD2D-76DB-A4DA-076A-1871D9330C3F}"/>
              </a:ext>
            </a:extLst>
          </p:cNvPr>
          <p:cNvSpPr>
            <a:spLocks noGrp="1"/>
          </p:cNvSpPr>
          <p:nvPr>
            <p:ph type="pic" sz="quarter" idx="99" hasCustomPrompt="1"/>
          </p:nvPr>
        </p:nvSpPr>
        <p:spPr>
          <a:xfrm>
            <a:off x="8368353"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5" name="Picture Placeholder 26">
            <a:extLst>
              <a:ext uri="{FF2B5EF4-FFF2-40B4-BE49-F238E27FC236}">
                <a16:creationId xmlns:a16="http://schemas.microsoft.com/office/drawing/2014/main" id="{0575AE5E-DE77-9A58-4B11-1BD4D4D96B1D}"/>
              </a:ext>
            </a:extLst>
          </p:cNvPr>
          <p:cNvSpPr>
            <a:spLocks noGrp="1"/>
          </p:cNvSpPr>
          <p:nvPr>
            <p:ph type="pic" sz="quarter" idx="100" hasCustomPrompt="1"/>
          </p:nvPr>
        </p:nvSpPr>
        <p:spPr>
          <a:xfrm>
            <a:off x="9419980"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6" name="Picture Placeholder 26">
            <a:extLst>
              <a:ext uri="{FF2B5EF4-FFF2-40B4-BE49-F238E27FC236}">
                <a16:creationId xmlns:a16="http://schemas.microsoft.com/office/drawing/2014/main" id="{DE3FAB6A-8AA3-81F8-73C0-C0B40C8138E9}"/>
              </a:ext>
            </a:extLst>
          </p:cNvPr>
          <p:cNvSpPr>
            <a:spLocks noGrp="1"/>
          </p:cNvSpPr>
          <p:nvPr>
            <p:ph type="pic" sz="quarter" idx="101" hasCustomPrompt="1"/>
          </p:nvPr>
        </p:nvSpPr>
        <p:spPr>
          <a:xfrm>
            <a:off x="10471610"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4121553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preserve="1">
  <p:cSld name="Devic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Devices</a:t>
            </a:r>
          </a:p>
        </p:txBody>
      </p:sp>
      <p:pic>
        <p:nvPicPr>
          <p:cNvPr id="4" name="Graphic 3" descr="Monitor with solid fill">
            <a:extLst>
              <a:ext uri="{FF2B5EF4-FFF2-40B4-BE49-F238E27FC236}">
                <a16:creationId xmlns:a16="http://schemas.microsoft.com/office/drawing/2014/main" id="{107006D6-9D04-7FF4-20BD-DAD93ABFB1B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00100" y="1517650"/>
            <a:ext cx="3721100" cy="3721100"/>
          </a:xfrm>
          <a:prstGeom prst="rect">
            <a:avLst/>
          </a:prstGeom>
        </p:spPr>
      </p:pic>
      <p:sp>
        <p:nvSpPr>
          <p:cNvPr id="3" name="TextBox 2">
            <a:extLst>
              <a:ext uri="{FF2B5EF4-FFF2-40B4-BE49-F238E27FC236}">
                <a16:creationId xmlns:a16="http://schemas.microsoft.com/office/drawing/2014/main" id="{7DDCBB6D-3DB9-E433-1EAC-287232EDCB9C}"/>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42578610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p:cSld name="Device Desktop">
    <p:spTree>
      <p:nvGrpSpPr>
        <p:cNvPr id="1" name=""/>
        <p:cNvGrpSpPr/>
        <p:nvPr/>
      </p:nvGrpSpPr>
      <p:grpSpPr>
        <a:xfrm>
          <a:off x="0" y="0"/>
          <a:ext cx="0" cy="0"/>
          <a:chOff x="0" y="0"/>
          <a:chExt cx="0" cy="0"/>
        </a:xfrm>
      </p:grpSpPr>
      <p:pic>
        <p:nvPicPr>
          <p:cNvPr id="16" name="Picture 15" descr="A picture containing text, electronics, display, screenshot&#10;&#10;Description automatically generated">
            <a:extLst>
              <a:ext uri="{FF2B5EF4-FFF2-40B4-BE49-F238E27FC236}">
                <a16:creationId xmlns:a16="http://schemas.microsoft.com/office/drawing/2014/main" id="{07FD1CF5-D74E-16DF-23DF-5380BAD85894}"/>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4873175" y="1339850"/>
            <a:ext cx="6727550" cy="5518149"/>
          </a:xfrm>
          <a:custGeom>
            <a:avLst/>
            <a:gdLst>
              <a:gd name="connsiteX0" fmla="*/ 229293 w 6875830"/>
              <a:gd name="connsiteY0" fmla="*/ 227986 h 5639773"/>
              <a:gd name="connsiteX1" fmla="*/ 229293 w 6875830"/>
              <a:gd name="connsiteY1" fmla="*/ 3874473 h 5639773"/>
              <a:gd name="connsiteX2" fmla="*/ 6647954 w 6875830"/>
              <a:gd name="connsiteY2" fmla="*/ 3874473 h 5639773"/>
              <a:gd name="connsiteX3" fmla="*/ 6647954 w 6875830"/>
              <a:gd name="connsiteY3" fmla="*/ 227986 h 5639773"/>
              <a:gd name="connsiteX4" fmla="*/ 0 w 6875830"/>
              <a:gd name="connsiteY4" fmla="*/ 0 h 5639773"/>
              <a:gd name="connsiteX5" fmla="*/ 6875830 w 6875830"/>
              <a:gd name="connsiteY5" fmla="*/ 0 h 5639773"/>
              <a:gd name="connsiteX6" fmla="*/ 6875830 w 6875830"/>
              <a:gd name="connsiteY6" fmla="*/ 5639773 h 5639773"/>
              <a:gd name="connsiteX7" fmla="*/ 0 w 6875830"/>
              <a:gd name="connsiteY7" fmla="*/ 5639773 h 563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5830" h="5639773">
                <a:moveTo>
                  <a:pt x="229293" y="227986"/>
                </a:moveTo>
                <a:lnTo>
                  <a:pt x="229293" y="3874473"/>
                </a:lnTo>
                <a:lnTo>
                  <a:pt x="6647954" y="3874473"/>
                </a:lnTo>
                <a:lnTo>
                  <a:pt x="6647954" y="227986"/>
                </a:lnTo>
                <a:close/>
                <a:moveTo>
                  <a:pt x="0" y="0"/>
                </a:moveTo>
                <a:lnTo>
                  <a:pt x="6875830" y="0"/>
                </a:lnTo>
                <a:lnTo>
                  <a:pt x="6875830" y="5639773"/>
                </a:lnTo>
                <a:lnTo>
                  <a:pt x="0" y="5639773"/>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092700" y="1557338"/>
            <a:ext cx="6303473" cy="3579812"/>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963405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p:cSld name="1_Device Desktop B">
    <p:spTree>
      <p:nvGrpSpPr>
        <p:cNvPr id="1" name=""/>
        <p:cNvGrpSpPr/>
        <p:nvPr/>
      </p:nvGrpSpPr>
      <p:grpSpPr>
        <a:xfrm>
          <a:off x="0" y="0"/>
          <a:ext cx="0" cy="0"/>
          <a:chOff x="0" y="0"/>
          <a:chExt cx="0" cy="0"/>
        </a:xfrm>
      </p:grpSpPr>
      <p:pic>
        <p:nvPicPr>
          <p:cNvPr id="16" name="Picture 15" descr="A picture containing text, electronics, display, screenshot&#10;&#10;Description automatically generated">
            <a:extLst>
              <a:ext uri="{FF2B5EF4-FFF2-40B4-BE49-F238E27FC236}">
                <a16:creationId xmlns:a16="http://schemas.microsoft.com/office/drawing/2014/main" id="{07FD1CF5-D74E-16DF-23DF-5380BAD85894}"/>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5183275" y="1289788"/>
            <a:ext cx="5916745" cy="4853101"/>
          </a:xfrm>
          <a:custGeom>
            <a:avLst/>
            <a:gdLst>
              <a:gd name="connsiteX0" fmla="*/ 229293 w 6875830"/>
              <a:gd name="connsiteY0" fmla="*/ 227986 h 5639773"/>
              <a:gd name="connsiteX1" fmla="*/ 229293 w 6875830"/>
              <a:gd name="connsiteY1" fmla="*/ 3874473 h 5639773"/>
              <a:gd name="connsiteX2" fmla="*/ 6647954 w 6875830"/>
              <a:gd name="connsiteY2" fmla="*/ 3874473 h 5639773"/>
              <a:gd name="connsiteX3" fmla="*/ 6647954 w 6875830"/>
              <a:gd name="connsiteY3" fmla="*/ 227986 h 5639773"/>
              <a:gd name="connsiteX4" fmla="*/ 0 w 6875830"/>
              <a:gd name="connsiteY4" fmla="*/ 0 h 5639773"/>
              <a:gd name="connsiteX5" fmla="*/ 6875830 w 6875830"/>
              <a:gd name="connsiteY5" fmla="*/ 0 h 5639773"/>
              <a:gd name="connsiteX6" fmla="*/ 6875830 w 6875830"/>
              <a:gd name="connsiteY6" fmla="*/ 5639773 h 5639773"/>
              <a:gd name="connsiteX7" fmla="*/ 0 w 6875830"/>
              <a:gd name="connsiteY7" fmla="*/ 5639773 h 563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5830" h="5639773">
                <a:moveTo>
                  <a:pt x="229293" y="227986"/>
                </a:moveTo>
                <a:lnTo>
                  <a:pt x="229293" y="3874473"/>
                </a:lnTo>
                <a:lnTo>
                  <a:pt x="6647954" y="3874473"/>
                </a:lnTo>
                <a:lnTo>
                  <a:pt x="6647954" y="227986"/>
                </a:lnTo>
                <a:close/>
                <a:moveTo>
                  <a:pt x="0" y="0"/>
                </a:moveTo>
                <a:lnTo>
                  <a:pt x="6875830" y="0"/>
                </a:lnTo>
                <a:lnTo>
                  <a:pt x="6875830" y="5639773"/>
                </a:lnTo>
                <a:lnTo>
                  <a:pt x="0" y="5639773"/>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402801" y="1507276"/>
            <a:ext cx="5543778" cy="3148373"/>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8023823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p:cSld name="Device Laptop">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4FA1F47-6F2A-9ECC-CDF3-1FD21826F8FD}"/>
              </a:ext>
            </a:extLst>
          </p:cNvPr>
          <p:cNvPicPr>
            <a:picLocks noChangeAspect="1"/>
          </p:cNvPicPr>
          <p:nvPr/>
        </p:nvPicPr>
        <p:blipFill>
          <a:blip r:embed="rId2"/>
          <a:stretch>
            <a:fillRect/>
          </a:stretch>
        </p:blipFill>
        <p:spPr>
          <a:xfrm>
            <a:off x="4688627" y="1224107"/>
            <a:ext cx="7316815" cy="4656863"/>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292248" y="1327759"/>
            <a:ext cx="6106438" cy="4075967"/>
          </a:xfrm>
          <a:prstGeom prst="round2SameRect">
            <a:avLst>
              <a:gd name="adj1" fmla="val 4132"/>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887071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p:cSld name="Device iPad">
    <p:spTree>
      <p:nvGrpSpPr>
        <p:cNvPr id="1" name=""/>
        <p:cNvGrpSpPr/>
        <p:nvPr/>
      </p:nvGrpSpPr>
      <p:grpSpPr>
        <a:xfrm>
          <a:off x="0" y="0"/>
          <a:ext cx="0" cy="0"/>
          <a:chOff x="0" y="0"/>
          <a:chExt cx="0" cy="0"/>
        </a:xfrm>
      </p:grpSpPr>
      <p:pic>
        <p:nvPicPr>
          <p:cNvPr id="2" name="Picture 1" descr="Shape, square&#10;&#10;Description automatically generated">
            <a:extLst>
              <a:ext uri="{FF2B5EF4-FFF2-40B4-BE49-F238E27FC236}">
                <a16:creationId xmlns:a16="http://schemas.microsoft.com/office/drawing/2014/main" id="{756C441C-5D40-75B9-1DBC-82A03560D7E7}"/>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5083108" y="1294095"/>
            <a:ext cx="6516482" cy="4690984"/>
          </a:xfrm>
          <a:custGeom>
            <a:avLst/>
            <a:gdLst>
              <a:gd name="connsiteX0" fmla="*/ 331870 w 6971820"/>
              <a:gd name="connsiteY0" fmla="*/ 234950 h 5018766"/>
              <a:gd name="connsiteX1" fmla="*/ 236590 w 6971820"/>
              <a:gd name="connsiteY1" fmla="*/ 330230 h 5018766"/>
              <a:gd name="connsiteX2" fmla="*/ 236590 w 6971820"/>
              <a:gd name="connsiteY2" fmla="*/ 4711669 h 5018766"/>
              <a:gd name="connsiteX3" fmla="*/ 331870 w 6971820"/>
              <a:gd name="connsiteY3" fmla="*/ 4806949 h 5018766"/>
              <a:gd name="connsiteX4" fmla="*/ 6669111 w 6971820"/>
              <a:gd name="connsiteY4" fmla="*/ 4806949 h 5018766"/>
              <a:gd name="connsiteX5" fmla="*/ 6764391 w 6971820"/>
              <a:gd name="connsiteY5" fmla="*/ 4711669 h 5018766"/>
              <a:gd name="connsiteX6" fmla="*/ 6764391 w 6971820"/>
              <a:gd name="connsiteY6" fmla="*/ 330230 h 5018766"/>
              <a:gd name="connsiteX7" fmla="*/ 6669111 w 6971820"/>
              <a:gd name="connsiteY7" fmla="*/ 234950 h 5018766"/>
              <a:gd name="connsiteX8" fmla="*/ 0 w 6971820"/>
              <a:gd name="connsiteY8" fmla="*/ 0 h 5018766"/>
              <a:gd name="connsiteX9" fmla="*/ 6971820 w 6971820"/>
              <a:gd name="connsiteY9" fmla="*/ 0 h 5018766"/>
              <a:gd name="connsiteX10" fmla="*/ 6971820 w 6971820"/>
              <a:gd name="connsiteY10" fmla="*/ 5018766 h 5018766"/>
              <a:gd name="connsiteX11" fmla="*/ 0 w 6971820"/>
              <a:gd name="connsiteY11" fmla="*/ 5018766 h 5018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71820" h="5018766">
                <a:moveTo>
                  <a:pt x="331870" y="234950"/>
                </a:moveTo>
                <a:cubicBezTo>
                  <a:pt x="279248" y="234950"/>
                  <a:pt x="236590" y="277608"/>
                  <a:pt x="236590" y="330230"/>
                </a:cubicBezTo>
                <a:lnTo>
                  <a:pt x="236590" y="4711669"/>
                </a:lnTo>
                <a:cubicBezTo>
                  <a:pt x="236590" y="4764291"/>
                  <a:pt x="279248" y="4806949"/>
                  <a:pt x="331870" y="4806949"/>
                </a:cubicBezTo>
                <a:lnTo>
                  <a:pt x="6669111" y="4806949"/>
                </a:lnTo>
                <a:cubicBezTo>
                  <a:pt x="6721733" y="4806949"/>
                  <a:pt x="6764391" y="4764291"/>
                  <a:pt x="6764391" y="4711669"/>
                </a:cubicBezTo>
                <a:lnTo>
                  <a:pt x="6764391" y="330230"/>
                </a:lnTo>
                <a:cubicBezTo>
                  <a:pt x="6764391" y="277608"/>
                  <a:pt x="6721733" y="234950"/>
                  <a:pt x="6669111" y="234950"/>
                </a:cubicBezTo>
                <a:close/>
                <a:moveTo>
                  <a:pt x="0" y="0"/>
                </a:moveTo>
                <a:lnTo>
                  <a:pt x="6971820" y="0"/>
                </a:lnTo>
                <a:lnTo>
                  <a:pt x="6971820" y="5018766"/>
                </a:lnTo>
                <a:lnTo>
                  <a:pt x="0" y="5018766"/>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296118" y="1515649"/>
            <a:ext cx="6115094" cy="4283901"/>
          </a:xfrm>
          <a:prstGeom prst="roundRect">
            <a:avLst>
              <a:gd name="adj" fmla="val 2047"/>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105805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p:cSld name="Device Mobile">
    <p:spTree>
      <p:nvGrpSpPr>
        <p:cNvPr id="1" name=""/>
        <p:cNvGrpSpPr/>
        <p:nvPr/>
      </p:nvGrpSpPr>
      <p:grpSpPr>
        <a:xfrm>
          <a:off x="0" y="0"/>
          <a:ext cx="0" cy="0"/>
          <a:chOff x="0" y="0"/>
          <a:chExt cx="0" cy="0"/>
        </a:xfrm>
      </p:grpSpPr>
      <p:pic>
        <p:nvPicPr>
          <p:cNvPr id="10" name="Picture 9" descr="A picture containing application&#10;&#10;Description automatically generated">
            <a:extLst>
              <a:ext uri="{FF2B5EF4-FFF2-40B4-BE49-F238E27FC236}">
                <a16:creationId xmlns:a16="http://schemas.microsoft.com/office/drawing/2014/main" id="{2C34EDD9-26BE-B0F0-0607-F7213C1BE65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767998" y="790574"/>
            <a:ext cx="2677409" cy="5424489"/>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4"/>
            <a:ext cx="6720946" cy="1361438"/>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5" y="3716339"/>
            <a:ext cx="6717029"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Picture Placeholder 12">
            <a:extLst>
              <a:ext uri="{FF2B5EF4-FFF2-40B4-BE49-F238E27FC236}">
                <a16:creationId xmlns:a16="http://schemas.microsoft.com/office/drawing/2014/main" id="{A0B8D243-E13C-9E95-D638-73C81ECF0E49}"/>
              </a:ext>
            </a:extLst>
          </p:cNvPr>
          <p:cNvSpPr>
            <a:spLocks noGrp="1"/>
          </p:cNvSpPr>
          <p:nvPr>
            <p:ph type="pic" sz="quarter" idx="14" hasCustomPrompt="1"/>
          </p:nvPr>
        </p:nvSpPr>
        <p:spPr>
          <a:xfrm>
            <a:off x="8906006" y="914400"/>
            <a:ext cx="2398734" cy="5179512"/>
          </a:xfrm>
          <a:custGeom>
            <a:avLst/>
            <a:gdLst>
              <a:gd name="connsiteX0" fmla="*/ 930937 w 2398734"/>
              <a:gd name="connsiteY0" fmla="*/ 80964 h 5179512"/>
              <a:gd name="connsiteX1" fmla="*/ 828544 w 2398734"/>
              <a:gd name="connsiteY1" fmla="*/ 183357 h 5179512"/>
              <a:gd name="connsiteX2" fmla="*/ 930937 w 2398734"/>
              <a:gd name="connsiteY2" fmla="*/ 285750 h 5179512"/>
              <a:gd name="connsiteX3" fmla="*/ 1471482 w 2398734"/>
              <a:gd name="connsiteY3" fmla="*/ 285750 h 5179512"/>
              <a:gd name="connsiteX4" fmla="*/ 1573875 w 2398734"/>
              <a:gd name="connsiteY4" fmla="*/ 183357 h 5179512"/>
              <a:gd name="connsiteX5" fmla="*/ 1471482 w 2398734"/>
              <a:gd name="connsiteY5" fmla="*/ 80964 h 5179512"/>
              <a:gd name="connsiteX6" fmla="*/ 336950 w 2398734"/>
              <a:gd name="connsiteY6" fmla="*/ 0 h 5179512"/>
              <a:gd name="connsiteX7" fmla="*/ 2061784 w 2398734"/>
              <a:gd name="connsiteY7" fmla="*/ 0 h 5179512"/>
              <a:gd name="connsiteX8" fmla="*/ 2398734 w 2398734"/>
              <a:gd name="connsiteY8" fmla="*/ 336950 h 5179512"/>
              <a:gd name="connsiteX9" fmla="*/ 2398734 w 2398734"/>
              <a:gd name="connsiteY9" fmla="*/ 4842562 h 5179512"/>
              <a:gd name="connsiteX10" fmla="*/ 2061784 w 2398734"/>
              <a:gd name="connsiteY10" fmla="*/ 5179512 h 5179512"/>
              <a:gd name="connsiteX11" fmla="*/ 336950 w 2398734"/>
              <a:gd name="connsiteY11" fmla="*/ 5179512 h 5179512"/>
              <a:gd name="connsiteX12" fmla="*/ 0 w 2398734"/>
              <a:gd name="connsiteY12" fmla="*/ 4842562 h 5179512"/>
              <a:gd name="connsiteX13" fmla="*/ 0 w 2398734"/>
              <a:gd name="connsiteY13" fmla="*/ 336950 h 5179512"/>
              <a:gd name="connsiteX14" fmla="*/ 336950 w 2398734"/>
              <a:gd name="connsiteY14" fmla="*/ 0 h 517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8734" h="5179512">
                <a:moveTo>
                  <a:pt x="930937" y="80964"/>
                </a:moveTo>
                <a:cubicBezTo>
                  <a:pt x="874387" y="80964"/>
                  <a:pt x="828544" y="126807"/>
                  <a:pt x="828544" y="183357"/>
                </a:cubicBezTo>
                <a:cubicBezTo>
                  <a:pt x="828544" y="239907"/>
                  <a:pt x="874387" y="285750"/>
                  <a:pt x="930937" y="285750"/>
                </a:cubicBezTo>
                <a:lnTo>
                  <a:pt x="1471482" y="285750"/>
                </a:lnTo>
                <a:cubicBezTo>
                  <a:pt x="1528032" y="285750"/>
                  <a:pt x="1573875" y="239907"/>
                  <a:pt x="1573875" y="183357"/>
                </a:cubicBezTo>
                <a:cubicBezTo>
                  <a:pt x="1573875" y="126807"/>
                  <a:pt x="1528032" y="80964"/>
                  <a:pt x="1471482" y="80964"/>
                </a:cubicBezTo>
                <a:close/>
                <a:moveTo>
                  <a:pt x="336950" y="0"/>
                </a:moveTo>
                <a:lnTo>
                  <a:pt x="2061784" y="0"/>
                </a:lnTo>
                <a:cubicBezTo>
                  <a:pt x="2247876" y="0"/>
                  <a:pt x="2398734" y="150858"/>
                  <a:pt x="2398734" y="336950"/>
                </a:cubicBezTo>
                <a:lnTo>
                  <a:pt x="2398734" y="4842562"/>
                </a:lnTo>
                <a:cubicBezTo>
                  <a:pt x="2398734" y="5028654"/>
                  <a:pt x="2247876" y="5179512"/>
                  <a:pt x="2061784" y="5179512"/>
                </a:cubicBezTo>
                <a:lnTo>
                  <a:pt x="336950" y="5179512"/>
                </a:lnTo>
                <a:cubicBezTo>
                  <a:pt x="150858" y="5179512"/>
                  <a:pt x="0" y="5028654"/>
                  <a:pt x="0" y="4842562"/>
                </a:cubicBezTo>
                <a:lnTo>
                  <a:pt x="0" y="336950"/>
                </a:lnTo>
                <a:cubicBezTo>
                  <a:pt x="0" y="150858"/>
                  <a:pt x="150858" y="0"/>
                  <a:pt x="336950" y="0"/>
                </a:cubicBez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210889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p:cSld name="1_Device Mobile B">
    <p:spTree>
      <p:nvGrpSpPr>
        <p:cNvPr id="1" name=""/>
        <p:cNvGrpSpPr/>
        <p:nvPr/>
      </p:nvGrpSpPr>
      <p:grpSpPr>
        <a:xfrm>
          <a:off x="0" y="0"/>
          <a:ext cx="0" cy="0"/>
          <a:chOff x="0" y="0"/>
          <a:chExt cx="0" cy="0"/>
        </a:xfrm>
      </p:grpSpPr>
      <p:pic>
        <p:nvPicPr>
          <p:cNvPr id="10" name="Picture 9" descr="A picture containing application&#10;&#10;Description automatically generated">
            <a:extLst>
              <a:ext uri="{FF2B5EF4-FFF2-40B4-BE49-F238E27FC236}">
                <a16:creationId xmlns:a16="http://schemas.microsoft.com/office/drawing/2014/main" id="{2C34EDD9-26BE-B0F0-0607-F7213C1BE65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815097" y="790574"/>
            <a:ext cx="2677409" cy="5424489"/>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4"/>
            <a:ext cx="6511175" cy="1361438"/>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6507380"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Picture Placeholder 12">
            <a:extLst>
              <a:ext uri="{FF2B5EF4-FFF2-40B4-BE49-F238E27FC236}">
                <a16:creationId xmlns:a16="http://schemas.microsoft.com/office/drawing/2014/main" id="{A0B8D243-E13C-9E95-D638-73C81ECF0E49}"/>
              </a:ext>
            </a:extLst>
          </p:cNvPr>
          <p:cNvSpPr>
            <a:spLocks noGrp="1"/>
          </p:cNvSpPr>
          <p:nvPr>
            <p:ph type="pic" sz="quarter" idx="14"/>
          </p:nvPr>
        </p:nvSpPr>
        <p:spPr>
          <a:xfrm>
            <a:off x="7953105" y="914400"/>
            <a:ext cx="2398734" cy="5179512"/>
          </a:xfrm>
          <a:custGeom>
            <a:avLst/>
            <a:gdLst>
              <a:gd name="connsiteX0" fmla="*/ 930937 w 2398734"/>
              <a:gd name="connsiteY0" fmla="*/ 80964 h 5179512"/>
              <a:gd name="connsiteX1" fmla="*/ 828544 w 2398734"/>
              <a:gd name="connsiteY1" fmla="*/ 183357 h 5179512"/>
              <a:gd name="connsiteX2" fmla="*/ 930937 w 2398734"/>
              <a:gd name="connsiteY2" fmla="*/ 285750 h 5179512"/>
              <a:gd name="connsiteX3" fmla="*/ 1471482 w 2398734"/>
              <a:gd name="connsiteY3" fmla="*/ 285750 h 5179512"/>
              <a:gd name="connsiteX4" fmla="*/ 1573875 w 2398734"/>
              <a:gd name="connsiteY4" fmla="*/ 183357 h 5179512"/>
              <a:gd name="connsiteX5" fmla="*/ 1471482 w 2398734"/>
              <a:gd name="connsiteY5" fmla="*/ 80964 h 5179512"/>
              <a:gd name="connsiteX6" fmla="*/ 336950 w 2398734"/>
              <a:gd name="connsiteY6" fmla="*/ 0 h 5179512"/>
              <a:gd name="connsiteX7" fmla="*/ 2061784 w 2398734"/>
              <a:gd name="connsiteY7" fmla="*/ 0 h 5179512"/>
              <a:gd name="connsiteX8" fmla="*/ 2398734 w 2398734"/>
              <a:gd name="connsiteY8" fmla="*/ 336950 h 5179512"/>
              <a:gd name="connsiteX9" fmla="*/ 2398734 w 2398734"/>
              <a:gd name="connsiteY9" fmla="*/ 4842562 h 5179512"/>
              <a:gd name="connsiteX10" fmla="*/ 2061784 w 2398734"/>
              <a:gd name="connsiteY10" fmla="*/ 5179512 h 5179512"/>
              <a:gd name="connsiteX11" fmla="*/ 336950 w 2398734"/>
              <a:gd name="connsiteY11" fmla="*/ 5179512 h 5179512"/>
              <a:gd name="connsiteX12" fmla="*/ 0 w 2398734"/>
              <a:gd name="connsiteY12" fmla="*/ 4842562 h 5179512"/>
              <a:gd name="connsiteX13" fmla="*/ 0 w 2398734"/>
              <a:gd name="connsiteY13" fmla="*/ 336950 h 5179512"/>
              <a:gd name="connsiteX14" fmla="*/ 336950 w 2398734"/>
              <a:gd name="connsiteY14" fmla="*/ 0 h 517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8734" h="5179512">
                <a:moveTo>
                  <a:pt x="930937" y="80964"/>
                </a:moveTo>
                <a:cubicBezTo>
                  <a:pt x="874387" y="80964"/>
                  <a:pt x="828544" y="126807"/>
                  <a:pt x="828544" y="183357"/>
                </a:cubicBezTo>
                <a:cubicBezTo>
                  <a:pt x="828544" y="239907"/>
                  <a:pt x="874387" y="285750"/>
                  <a:pt x="930937" y="285750"/>
                </a:cubicBezTo>
                <a:lnTo>
                  <a:pt x="1471482" y="285750"/>
                </a:lnTo>
                <a:cubicBezTo>
                  <a:pt x="1528032" y="285750"/>
                  <a:pt x="1573875" y="239907"/>
                  <a:pt x="1573875" y="183357"/>
                </a:cubicBezTo>
                <a:cubicBezTo>
                  <a:pt x="1573875" y="126807"/>
                  <a:pt x="1528032" y="80964"/>
                  <a:pt x="1471482" y="80964"/>
                </a:cubicBezTo>
                <a:close/>
                <a:moveTo>
                  <a:pt x="336950" y="0"/>
                </a:moveTo>
                <a:lnTo>
                  <a:pt x="2061784" y="0"/>
                </a:lnTo>
                <a:cubicBezTo>
                  <a:pt x="2247876" y="0"/>
                  <a:pt x="2398734" y="150858"/>
                  <a:pt x="2398734" y="336950"/>
                </a:cubicBezTo>
                <a:lnTo>
                  <a:pt x="2398734" y="4842562"/>
                </a:lnTo>
                <a:cubicBezTo>
                  <a:pt x="2398734" y="5028654"/>
                  <a:pt x="2247876" y="5179512"/>
                  <a:pt x="2061784" y="5179512"/>
                </a:cubicBezTo>
                <a:lnTo>
                  <a:pt x="336950" y="5179512"/>
                </a:lnTo>
                <a:cubicBezTo>
                  <a:pt x="150858" y="5179512"/>
                  <a:pt x="0" y="5028654"/>
                  <a:pt x="0" y="4842562"/>
                </a:cubicBezTo>
                <a:lnTo>
                  <a:pt x="0" y="336950"/>
                </a:lnTo>
                <a:cubicBezTo>
                  <a:pt x="0" y="150858"/>
                  <a:pt x="150858" y="0"/>
                  <a:pt x="336950" y="0"/>
                </a:cubicBez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Click icon to add picture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852268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preserve="1">
  <p:cSld name="Text Only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Text only layouts</a:t>
            </a:r>
          </a:p>
        </p:txBody>
      </p:sp>
      <p:sp>
        <p:nvSpPr>
          <p:cNvPr id="16" name="Freeform: Shape 15">
            <a:extLst>
              <a:ext uri="{FF2B5EF4-FFF2-40B4-BE49-F238E27FC236}">
                <a16:creationId xmlns:a16="http://schemas.microsoft.com/office/drawing/2014/main" id="{009973A6-D712-23E6-DD5C-23326BB7EF8D}"/>
              </a:ext>
            </a:extLst>
          </p:cNvPr>
          <p:cNvSpPr/>
          <p:nvPr/>
        </p:nvSpPr>
        <p:spPr>
          <a:xfrm>
            <a:off x="946298" y="2199488"/>
            <a:ext cx="3206603" cy="2094694"/>
          </a:xfrm>
          <a:custGeom>
            <a:avLst/>
            <a:gdLst>
              <a:gd name="connsiteX0" fmla="*/ 1974728 w 3797154"/>
              <a:gd name="connsiteY0" fmla="*/ 1549796 h 2480468"/>
              <a:gd name="connsiteX1" fmla="*/ 1974728 w 3797154"/>
              <a:gd name="connsiteY1" fmla="*/ 1756171 h 2480468"/>
              <a:gd name="connsiteX2" fmla="*/ 2611051 w 3797154"/>
              <a:gd name="connsiteY2" fmla="*/ 1756171 h 2480468"/>
              <a:gd name="connsiteX3" fmla="*/ 3247374 w 3797154"/>
              <a:gd name="connsiteY3" fmla="*/ 1756171 h 2480468"/>
              <a:gd name="connsiteX4" fmla="*/ 3247374 w 3797154"/>
              <a:gd name="connsiteY4" fmla="*/ 1549796 h 2480468"/>
              <a:gd name="connsiteX5" fmla="*/ 1974728 w 3797154"/>
              <a:gd name="connsiteY5" fmla="*/ 1137046 h 2480468"/>
              <a:gd name="connsiteX6" fmla="*/ 1974728 w 3797154"/>
              <a:gd name="connsiteY6" fmla="*/ 1343421 h 2480468"/>
              <a:gd name="connsiteX7" fmla="*/ 2611051 w 3797154"/>
              <a:gd name="connsiteY7" fmla="*/ 1343421 h 2480468"/>
              <a:gd name="connsiteX8" fmla="*/ 3247374 w 3797154"/>
              <a:gd name="connsiteY8" fmla="*/ 1343421 h 2480468"/>
              <a:gd name="connsiteX9" fmla="*/ 3247374 w 3797154"/>
              <a:gd name="connsiteY9" fmla="*/ 1137046 h 2480468"/>
              <a:gd name="connsiteX10" fmla="*/ 1974728 w 3797154"/>
              <a:gd name="connsiteY10" fmla="*/ 724296 h 2480468"/>
              <a:gd name="connsiteX11" fmla="*/ 1974728 w 3797154"/>
              <a:gd name="connsiteY11" fmla="*/ 930671 h 2480468"/>
              <a:gd name="connsiteX12" fmla="*/ 2611051 w 3797154"/>
              <a:gd name="connsiteY12" fmla="*/ 930671 h 2480468"/>
              <a:gd name="connsiteX13" fmla="*/ 3247374 w 3797154"/>
              <a:gd name="connsiteY13" fmla="*/ 930671 h 2480468"/>
              <a:gd name="connsiteX14" fmla="*/ 3247374 w 3797154"/>
              <a:gd name="connsiteY14" fmla="*/ 724296 h 2480468"/>
              <a:gd name="connsiteX15" fmla="*/ 549780 w 3797154"/>
              <a:gd name="connsiteY15" fmla="*/ 638004 h 2480468"/>
              <a:gd name="connsiteX16" fmla="*/ 549780 w 3797154"/>
              <a:gd name="connsiteY16" fmla="*/ 841759 h 2480468"/>
              <a:gd name="connsiteX17" fmla="*/ 907174 w 3797154"/>
              <a:gd name="connsiteY17" fmla="*/ 841759 h 2480468"/>
              <a:gd name="connsiteX18" fmla="*/ 907174 w 3797154"/>
              <a:gd name="connsiteY18" fmla="*/ 1842463 h 2480468"/>
              <a:gd name="connsiteX19" fmla="*/ 1150366 w 3797154"/>
              <a:gd name="connsiteY19" fmla="*/ 1842463 h 2480468"/>
              <a:gd name="connsiteX20" fmla="*/ 1150366 w 3797154"/>
              <a:gd name="connsiteY20" fmla="*/ 841759 h 2480468"/>
              <a:gd name="connsiteX21" fmla="*/ 1506939 w 3797154"/>
              <a:gd name="connsiteY21" fmla="*/ 841759 h 2480468"/>
              <a:gd name="connsiteX22" fmla="*/ 1506939 w 3797154"/>
              <a:gd name="connsiteY22" fmla="*/ 638004 h 2480468"/>
              <a:gd name="connsiteX23" fmla="*/ 349920 w 3797154"/>
              <a:gd name="connsiteY23" fmla="*/ 0 h 2480468"/>
              <a:gd name="connsiteX24" fmla="*/ 3447234 w 3797154"/>
              <a:gd name="connsiteY24" fmla="*/ 0 h 2480468"/>
              <a:gd name="connsiteX25" fmla="*/ 3797154 w 3797154"/>
              <a:gd name="connsiteY25" fmla="*/ 349920 h 2480468"/>
              <a:gd name="connsiteX26" fmla="*/ 3797154 w 3797154"/>
              <a:gd name="connsiteY26" fmla="*/ 2130548 h 2480468"/>
              <a:gd name="connsiteX27" fmla="*/ 3447234 w 3797154"/>
              <a:gd name="connsiteY27" fmla="*/ 2480468 h 2480468"/>
              <a:gd name="connsiteX28" fmla="*/ 349920 w 3797154"/>
              <a:gd name="connsiteY28" fmla="*/ 2480468 h 2480468"/>
              <a:gd name="connsiteX29" fmla="*/ 0 w 3797154"/>
              <a:gd name="connsiteY29" fmla="*/ 2130548 h 2480468"/>
              <a:gd name="connsiteX30" fmla="*/ 0 w 3797154"/>
              <a:gd name="connsiteY30" fmla="*/ 349920 h 2480468"/>
              <a:gd name="connsiteX31" fmla="*/ 349920 w 3797154"/>
              <a:gd name="connsiteY31"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97154" h="2480468">
                <a:moveTo>
                  <a:pt x="1974728" y="1549796"/>
                </a:moveTo>
                <a:lnTo>
                  <a:pt x="1974728" y="1756171"/>
                </a:lnTo>
                <a:lnTo>
                  <a:pt x="2611051" y="1756171"/>
                </a:lnTo>
                <a:lnTo>
                  <a:pt x="3247374" y="1756171"/>
                </a:lnTo>
                <a:lnTo>
                  <a:pt x="3247374" y="1549796"/>
                </a:lnTo>
                <a:close/>
                <a:moveTo>
                  <a:pt x="1974728" y="1137046"/>
                </a:moveTo>
                <a:lnTo>
                  <a:pt x="1974728" y="1343421"/>
                </a:lnTo>
                <a:lnTo>
                  <a:pt x="2611051" y="1343421"/>
                </a:lnTo>
                <a:lnTo>
                  <a:pt x="3247374" y="1343421"/>
                </a:lnTo>
                <a:lnTo>
                  <a:pt x="3247374" y="1137046"/>
                </a:lnTo>
                <a:close/>
                <a:moveTo>
                  <a:pt x="1974728" y="724296"/>
                </a:moveTo>
                <a:lnTo>
                  <a:pt x="1974728" y="930671"/>
                </a:lnTo>
                <a:lnTo>
                  <a:pt x="2611051" y="930671"/>
                </a:lnTo>
                <a:lnTo>
                  <a:pt x="3247374" y="930671"/>
                </a:lnTo>
                <a:lnTo>
                  <a:pt x="3247374" y="724296"/>
                </a:lnTo>
                <a:close/>
                <a:moveTo>
                  <a:pt x="549780" y="638004"/>
                </a:moveTo>
                <a:lnTo>
                  <a:pt x="549780" y="841759"/>
                </a:lnTo>
                <a:lnTo>
                  <a:pt x="907174" y="841759"/>
                </a:lnTo>
                <a:lnTo>
                  <a:pt x="907174" y="1842463"/>
                </a:lnTo>
                <a:lnTo>
                  <a:pt x="1150366" y="1842463"/>
                </a:lnTo>
                <a:lnTo>
                  <a:pt x="1150366" y="841759"/>
                </a:lnTo>
                <a:lnTo>
                  <a:pt x="1506939" y="841759"/>
                </a:lnTo>
                <a:lnTo>
                  <a:pt x="1506939" y="638004"/>
                </a:lnTo>
                <a:close/>
                <a:moveTo>
                  <a:pt x="349920" y="0"/>
                </a:moveTo>
                <a:lnTo>
                  <a:pt x="3447234" y="0"/>
                </a:lnTo>
                <a:cubicBezTo>
                  <a:pt x="3640489" y="0"/>
                  <a:pt x="3797154" y="156665"/>
                  <a:pt x="3797154" y="349920"/>
                </a:cubicBezTo>
                <a:lnTo>
                  <a:pt x="3797154" y="2130548"/>
                </a:lnTo>
                <a:cubicBezTo>
                  <a:pt x="3797154" y="2323803"/>
                  <a:pt x="3640489" y="2480468"/>
                  <a:pt x="3447234" y="2480468"/>
                </a:cubicBezTo>
                <a:lnTo>
                  <a:pt x="349920" y="2480468"/>
                </a:lnTo>
                <a:cubicBezTo>
                  <a:pt x="156665" y="2480468"/>
                  <a:pt x="0" y="2323803"/>
                  <a:pt x="0" y="2130548"/>
                </a:cubicBezTo>
                <a:lnTo>
                  <a:pt x="0" y="349920"/>
                </a:lnTo>
                <a:cubicBezTo>
                  <a:pt x="0" y="156665"/>
                  <a:pt x="156665" y="0"/>
                  <a:pt x="34992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3" name="TextBox 2">
            <a:extLst>
              <a:ext uri="{FF2B5EF4-FFF2-40B4-BE49-F238E27FC236}">
                <a16:creationId xmlns:a16="http://schemas.microsoft.com/office/drawing/2014/main" id="{8B0D02C6-7396-0BB3-48A0-87719E049C40}"/>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796517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6_Team/ Presenters x2_Opt. A">
    <p:bg>
      <p:bgPr>
        <a:solidFill>
          <a:schemeClr val="bg2"/>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E76CE8CB-05EB-47C6-54CF-BA6C32499A2D}"/>
              </a:ext>
            </a:extLst>
          </p:cNvPr>
          <p:cNvSpPr/>
          <p:nvPr/>
        </p:nvSpPr>
        <p:spPr>
          <a:xfrm>
            <a:off x="8082308" y="4691062"/>
            <a:ext cx="3326400" cy="879477"/>
          </a:xfrm>
          <a:prstGeom prst="roundRect">
            <a:avLst>
              <a:gd name="adj" fmla="val 12673"/>
            </a:avLst>
          </a:prstGeom>
          <a:solidFill>
            <a:schemeClr val="accent1"/>
          </a:solidFill>
          <a:ln w="6350" cap="flat">
            <a:noFill/>
            <a:prstDash val="solid"/>
            <a:miter/>
          </a:ln>
        </p:spPr>
        <p:txBody>
          <a:bodyPr rtlCol="0" anchor="ctr"/>
          <a:lstStyle/>
          <a:p>
            <a:endParaRPr lang="en-AU"/>
          </a:p>
        </p:txBody>
      </p:sp>
      <p:sp>
        <p:nvSpPr>
          <p:cNvPr id="9" name="Rectangle: Rounded Corners 8">
            <a:extLst>
              <a:ext uri="{FF2B5EF4-FFF2-40B4-BE49-F238E27FC236}">
                <a16:creationId xmlns:a16="http://schemas.microsoft.com/office/drawing/2014/main" id="{7F7C96BB-3876-119F-4A78-AB2596B794A6}"/>
              </a:ext>
            </a:extLst>
          </p:cNvPr>
          <p:cNvSpPr/>
          <p:nvPr/>
        </p:nvSpPr>
        <p:spPr>
          <a:xfrm>
            <a:off x="4675188" y="4691062"/>
            <a:ext cx="3326400" cy="879477"/>
          </a:xfrm>
          <a:prstGeom prst="roundRect">
            <a:avLst>
              <a:gd name="adj" fmla="val 12673"/>
            </a:avLst>
          </a:prstGeom>
          <a:solidFill>
            <a:schemeClr val="accent1"/>
          </a:solidFill>
          <a:ln w="6350" cap="flat">
            <a:noFill/>
            <a:prstDash val="solid"/>
            <a:miter/>
          </a:ln>
        </p:spPr>
        <p:txBody>
          <a:bodyPr rtlCol="0" anchor="ctr"/>
          <a:lstStyle/>
          <a:p>
            <a:endParaRPr lang="en-AU"/>
          </a:p>
        </p:txBody>
      </p:sp>
      <p:sp>
        <p:nvSpPr>
          <p:cNvPr id="20" name="Picture Placeholder 19">
            <a:extLst>
              <a:ext uri="{FF2B5EF4-FFF2-40B4-BE49-F238E27FC236}">
                <a16:creationId xmlns:a16="http://schemas.microsoft.com/office/drawing/2014/main" id="{34D02B25-485C-A82E-283A-623D327939D4}"/>
              </a:ext>
            </a:extLst>
          </p:cNvPr>
          <p:cNvSpPr>
            <a:spLocks noGrp="1"/>
          </p:cNvSpPr>
          <p:nvPr>
            <p:ph type="pic" sz="quarter" idx="14" hasCustomPrompt="1"/>
          </p:nvPr>
        </p:nvSpPr>
        <p:spPr>
          <a:xfrm>
            <a:off x="4675188" y="1766887"/>
            <a:ext cx="3326400" cy="2852737"/>
          </a:xfrm>
          <a:prstGeom prst="roundRect">
            <a:avLst>
              <a:gd name="adj" fmla="val 3812"/>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7" name="Picture Placeholder 26">
            <a:extLst>
              <a:ext uri="{FF2B5EF4-FFF2-40B4-BE49-F238E27FC236}">
                <a16:creationId xmlns:a16="http://schemas.microsoft.com/office/drawing/2014/main" id="{CE054FD2-BD54-F623-35E3-DD45C88CBA5D}"/>
              </a:ext>
            </a:extLst>
          </p:cNvPr>
          <p:cNvSpPr>
            <a:spLocks noGrp="1"/>
          </p:cNvSpPr>
          <p:nvPr>
            <p:ph type="pic" sz="quarter" idx="17" hasCustomPrompt="1"/>
          </p:nvPr>
        </p:nvSpPr>
        <p:spPr>
          <a:xfrm>
            <a:off x="8078708" y="1766887"/>
            <a:ext cx="3330000" cy="2852737"/>
          </a:xfrm>
          <a:prstGeom prst="roundRect">
            <a:avLst>
              <a:gd name="adj" fmla="val 3395"/>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2" name="Title 1">
            <a:extLst>
              <a:ext uri="{FF2B5EF4-FFF2-40B4-BE49-F238E27FC236}">
                <a16:creationId xmlns:a16="http://schemas.microsoft.com/office/drawing/2014/main" id="{0EF78772-138F-9A1A-44FC-B74D8A6810CD}"/>
              </a:ext>
            </a:extLst>
          </p:cNvPr>
          <p:cNvSpPr>
            <a:spLocks noGrp="1"/>
          </p:cNvSpPr>
          <p:nvPr>
            <p:ph type="title" hasCustomPrompt="1"/>
          </p:nvPr>
        </p:nvSpPr>
        <p:spPr>
          <a:xfrm>
            <a:off x="790575" y="1766888"/>
            <a:ext cx="3360738" cy="901700"/>
          </a:xfrm>
        </p:spPr>
        <p:txBody>
          <a:bodyPr>
            <a:noAutofit/>
          </a:bodyPr>
          <a:lstStyle>
            <a:lvl1pPr>
              <a:defRPr/>
            </a:lvl1pPr>
          </a:lstStyle>
          <a:p>
            <a:r>
              <a:rPr lang="en-US"/>
              <a:t>Team slide title</a:t>
            </a:r>
            <a:endParaRPr lang="en-AU"/>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4922697" y="4872236"/>
            <a:ext cx="2831382" cy="517129"/>
          </a:xfrm>
        </p:spPr>
        <p:txBody>
          <a:bodyPr wrap="square" lIns="0" rIns="0" anchor="t" anchorCtr="0">
            <a:noAutofit/>
          </a:bodyPr>
          <a:lstStyle>
            <a:lvl1pPr>
              <a:lnSpc>
                <a:spcPct val="100000"/>
              </a:lnSpc>
              <a:spcAft>
                <a:spcPts val="600"/>
              </a:spcAft>
              <a:defRPr sz="1600">
                <a:solidFill>
                  <a:schemeClr val="bg1"/>
                </a:solidFill>
              </a:defRPr>
            </a:lvl1pPr>
            <a:lvl2pPr marL="0" indent="0">
              <a:spcAft>
                <a:spcPts val="0"/>
              </a:spcAft>
              <a:buNone/>
              <a:defRPr sz="1100">
                <a:solidFill>
                  <a:schemeClr val="bg1"/>
                </a:solidFill>
              </a:defRPr>
            </a:lvl2pPr>
          </a:lstStyle>
          <a:p>
            <a:pPr lvl="0"/>
            <a:r>
              <a:rPr lang="en-US"/>
              <a:t>Name</a:t>
            </a:r>
          </a:p>
          <a:p>
            <a:pPr lvl="1"/>
            <a:r>
              <a:rPr lang="en-US"/>
              <a:t>Job title</a:t>
            </a:r>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8329817" y="4872236"/>
            <a:ext cx="2831382" cy="517129"/>
          </a:xfrm>
        </p:spPr>
        <p:txBody>
          <a:bodyPr wrap="square">
            <a:noAutofit/>
          </a:bodyPr>
          <a:lstStyle>
            <a:lvl1pPr>
              <a:lnSpc>
                <a:spcPct val="100000"/>
              </a:lnSpc>
              <a:spcAft>
                <a:spcPts val="600"/>
              </a:spcAft>
              <a:defRPr>
                <a:solidFill>
                  <a:schemeClr val="bg1"/>
                </a:solidFill>
              </a:defRPr>
            </a:lvl1pPr>
            <a:lvl2pPr marL="0" indent="0">
              <a:spcAft>
                <a:spcPts val="0"/>
              </a:spcAft>
              <a:buNone/>
              <a:defRPr sz="1100">
                <a:solidFill>
                  <a:schemeClr val="bg1"/>
                </a:solidFill>
              </a:defRPr>
            </a:lvl2pPr>
            <a:lvl3pPr marL="180000" indent="0">
              <a:buNone/>
              <a:defRPr/>
            </a:lvl3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endParaRPr lang="en-US"/>
          </a:p>
        </p:txBody>
      </p:sp>
      <p:sp>
        <p:nvSpPr>
          <p:cNvPr id="7" name="Text Placeholder 9">
            <a:extLst>
              <a:ext uri="{FF2B5EF4-FFF2-40B4-BE49-F238E27FC236}">
                <a16:creationId xmlns:a16="http://schemas.microsoft.com/office/drawing/2014/main" id="{165FD375-13D1-DE63-F555-C94A3EB7ED1B}"/>
              </a:ext>
            </a:extLst>
          </p:cNvPr>
          <p:cNvSpPr>
            <a:spLocks noGrp="1"/>
          </p:cNvSpPr>
          <p:nvPr>
            <p:ph type="body" sz="quarter" idx="18" hasCustomPrompt="1"/>
          </p:nvPr>
        </p:nvSpPr>
        <p:spPr>
          <a:xfrm>
            <a:off x="790575" y="3191613"/>
            <a:ext cx="3360738" cy="2402737"/>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2682898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p:cSld name="Text Only x1">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A32B7379-3E51-1A64-2132-8CA950EBA72C}"/>
              </a:ext>
            </a:extLst>
          </p:cNvPr>
          <p:cNvSpPr/>
          <p:nvPr/>
        </p:nvSpPr>
        <p:spPr>
          <a:xfrm>
            <a:off x="4675188" y="1766889"/>
            <a:ext cx="6724650" cy="4451512"/>
          </a:xfrm>
          <a:prstGeom prst="roundRect">
            <a:avLst>
              <a:gd name="adj" fmla="val 242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Text Placeholder 8">
            <a:extLst>
              <a:ext uri="{FF2B5EF4-FFF2-40B4-BE49-F238E27FC236}">
                <a16:creationId xmlns:a16="http://schemas.microsoft.com/office/drawing/2014/main" id="{A379BB94-1F20-E97D-B6C5-C9AC699EEDED}"/>
              </a:ext>
            </a:extLst>
          </p:cNvPr>
          <p:cNvSpPr>
            <a:spLocks noGrp="1"/>
          </p:cNvSpPr>
          <p:nvPr>
            <p:ph type="body" sz="quarter" idx="17"/>
          </p:nvPr>
        </p:nvSpPr>
        <p:spPr>
          <a:xfrm>
            <a:off x="5128260" y="2133600"/>
            <a:ext cx="5818504"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42121064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p:cSld name="1_Text Only x1 Bo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A32B7379-3E51-1A64-2132-8CA950EBA72C}"/>
              </a:ext>
            </a:extLst>
          </p:cNvPr>
          <p:cNvSpPr/>
          <p:nvPr/>
        </p:nvSpPr>
        <p:spPr>
          <a:xfrm>
            <a:off x="4675188" y="1766889"/>
            <a:ext cx="6724650" cy="4451512"/>
          </a:xfrm>
          <a:prstGeom prst="roundRect">
            <a:avLst>
              <a:gd name="adj" fmla="val 24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Text Placeholder 8">
            <a:extLst>
              <a:ext uri="{FF2B5EF4-FFF2-40B4-BE49-F238E27FC236}">
                <a16:creationId xmlns:a16="http://schemas.microsoft.com/office/drawing/2014/main" id="{A379BB94-1F20-E97D-B6C5-C9AC699EEDED}"/>
              </a:ext>
            </a:extLst>
          </p:cNvPr>
          <p:cNvSpPr>
            <a:spLocks noGrp="1"/>
          </p:cNvSpPr>
          <p:nvPr>
            <p:ph type="body" sz="quarter" idx="17"/>
          </p:nvPr>
        </p:nvSpPr>
        <p:spPr>
          <a:xfrm>
            <a:off x="5128260" y="2133600"/>
            <a:ext cx="5818504" cy="3718087"/>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498493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p:cSld name="Text Only x2">
    <p:spTree>
      <p:nvGrpSpPr>
        <p:cNvPr id="1" name=""/>
        <p:cNvGrpSpPr/>
        <p:nvPr/>
      </p:nvGrpSpPr>
      <p:grpSpPr>
        <a:xfrm>
          <a:off x="0" y="0"/>
          <a:ext cx="0" cy="0"/>
          <a:chOff x="0" y="0"/>
          <a:chExt cx="0" cy="0"/>
        </a:xfrm>
      </p:grpSpPr>
      <p:sp>
        <p:nvSpPr>
          <p:cNvPr id="23" name="Rectangle: Rounded Corners 22">
            <a:extLst>
              <a:ext uri="{FF2B5EF4-FFF2-40B4-BE49-F238E27FC236}">
                <a16:creationId xmlns:a16="http://schemas.microsoft.com/office/drawing/2014/main" id="{2A6D2BB4-19C7-88C2-8BCA-5CFA49EFE0E0}"/>
              </a:ext>
            </a:extLst>
          </p:cNvPr>
          <p:cNvSpPr/>
          <p:nvPr/>
        </p:nvSpPr>
        <p:spPr>
          <a:xfrm>
            <a:off x="4675188" y="1766889"/>
            <a:ext cx="3319200" cy="4451512"/>
          </a:xfrm>
          <a:prstGeom prst="roundRect">
            <a:avLst>
              <a:gd name="adj" fmla="val 325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F202F202-B1DA-BBB0-6DBC-4239C304FC77}"/>
              </a:ext>
            </a:extLst>
          </p:cNvPr>
          <p:cNvSpPr/>
          <p:nvPr/>
        </p:nvSpPr>
        <p:spPr>
          <a:xfrm>
            <a:off x="8069838" y="1766889"/>
            <a:ext cx="3319200" cy="4451512"/>
          </a:xfrm>
          <a:prstGeom prst="roundRect">
            <a:avLst>
              <a:gd name="adj" fmla="val 325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7" name="Text Placeholder 8">
            <a:extLst>
              <a:ext uri="{FF2B5EF4-FFF2-40B4-BE49-F238E27FC236}">
                <a16:creationId xmlns:a16="http://schemas.microsoft.com/office/drawing/2014/main" id="{6CFA9EFD-850A-078D-ECEE-972973771F10}"/>
              </a:ext>
            </a:extLst>
          </p:cNvPr>
          <p:cNvSpPr>
            <a:spLocks noGrp="1"/>
          </p:cNvSpPr>
          <p:nvPr>
            <p:ph type="body" sz="quarter" idx="17"/>
          </p:nvPr>
        </p:nvSpPr>
        <p:spPr>
          <a:xfrm>
            <a:off x="5128260" y="2133600"/>
            <a:ext cx="241554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8" name="Text Placeholder 9">
            <a:extLst>
              <a:ext uri="{FF2B5EF4-FFF2-40B4-BE49-F238E27FC236}">
                <a16:creationId xmlns:a16="http://schemas.microsoft.com/office/drawing/2014/main" id="{7FE8DE95-64FD-4790-B782-3270BCE1C7A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6AF09F1D-4F2E-5C34-1D8E-62A0C50D644A}"/>
              </a:ext>
            </a:extLst>
          </p:cNvPr>
          <p:cNvSpPr>
            <a:spLocks noGrp="1"/>
          </p:cNvSpPr>
          <p:nvPr>
            <p:ph type="body" sz="quarter" idx="19"/>
          </p:nvPr>
        </p:nvSpPr>
        <p:spPr>
          <a:xfrm>
            <a:off x="8521638" y="2133600"/>
            <a:ext cx="24156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234251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p:cSld name="1_Text Only x2 Bold">
    <p:spTree>
      <p:nvGrpSpPr>
        <p:cNvPr id="1" name=""/>
        <p:cNvGrpSpPr/>
        <p:nvPr/>
      </p:nvGrpSpPr>
      <p:grpSpPr>
        <a:xfrm>
          <a:off x="0" y="0"/>
          <a:ext cx="0" cy="0"/>
          <a:chOff x="0" y="0"/>
          <a:chExt cx="0" cy="0"/>
        </a:xfrm>
      </p:grpSpPr>
      <p:sp>
        <p:nvSpPr>
          <p:cNvPr id="23" name="Rectangle: Rounded Corners 22">
            <a:extLst>
              <a:ext uri="{FF2B5EF4-FFF2-40B4-BE49-F238E27FC236}">
                <a16:creationId xmlns:a16="http://schemas.microsoft.com/office/drawing/2014/main" id="{2A6D2BB4-19C7-88C2-8BCA-5CFA49EFE0E0}"/>
              </a:ext>
            </a:extLst>
          </p:cNvPr>
          <p:cNvSpPr/>
          <p:nvPr/>
        </p:nvSpPr>
        <p:spPr>
          <a:xfrm>
            <a:off x="4675188" y="1766889"/>
            <a:ext cx="3319200" cy="4451512"/>
          </a:xfrm>
          <a:prstGeom prst="roundRect">
            <a:avLst>
              <a:gd name="adj" fmla="val 325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F202F202-B1DA-BBB0-6DBC-4239C304FC77}"/>
              </a:ext>
            </a:extLst>
          </p:cNvPr>
          <p:cNvSpPr/>
          <p:nvPr/>
        </p:nvSpPr>
        <p:spPr>
          <a:xfrm>
            <a:off x="8069838" y="1766889"/>
            <a:ext cx="3319200" cy="4451512"/>
          </a:xfrm>
          <a:prstGeom prst="roundRect">
            <a:avLst>
              <a:gd name="adj" fmla="val 325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7" name="Text Placeholder 8">
            <a:extLst>
              <a:ext uri="{FF2B5EF4-FFF2-40B4-BE49-F238E27FC236}">
                <a16:creationId xmlns:a16="http://schemas.microsoft.com/office/drawing/2014/main" id="{6CFA9EFD-850A-078D-ECEE-972973771F10}"/>
              </a:ext>
            </a:extLst>
          </p:cNvPr>
          <p:cNvSpPr>
            <a:spLocks noGrp="1"/>
          </p:cNvSpPr>
          <p:nvPr>
            <p:ph type="body" sz="quarter" idx="17"/>
          </p:nvPr>
        </p:nvSpPr>
        <p:spPr>
          <a:xfrm>
            <a:off x="5128260" y="2133600"/>
            <a:ext cx="241554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8" name="Text Placeholder 9">
            <a:extLst>
              <a:ext uri="{FF2B5EF4-FFF2-40B4-BE49-F238E27FC236}">
                <a16:creationId xmlns:a16="http://schemas.microsoft.com/office/drawing/2014/main" id="{7FE8DE95-64FD-4790-B782-3270BCE1C7A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6AF09F1D-4F2E-5C34-1D8E-62A0C50D644A}"/>
              </a:ext>
            </a:extLst>
          </p:cNvPr>
          <p:cNvSpPr>
            <a:spLocks noGrp="1"/>
          </p:cNvSpPr>
          <p:nvPr>
            <p:ph type="body" sz="quarter" idx="19"/>
          </p:nvPr>
        </p:nvSpPr>
        <p:spPr>
          <a:xfrm>
            <a:off x="8521638" y="2133600"/>
            <a:ext cx="24156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768903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p:cSld name="Text Only x3">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B16CB29-687E-3C25-FD42-AE31C0F9B304}"/>
              </a:ext>
            </a:extLst>
          </p:cNvPr>
          <p:cNvSpPr/>
          <p:nvPr/>
        </p:nvSpPr>
        <p:spPr>
          <a:xfrm>
            <a:off x="793437"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2084581F-7BA8-AB0F-730A-7152553E5C55}"/>
              </a:ext>
            </a:extLst>
          </p:cNvPr>
          <p:cNvSpPr/>
          <p:nvPr/>
        </p:nvSpPr>
        <p:spPr>
          <a:xfrm>
            <a:off x="4353191"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DF825389-E812-7033-FD19-7DF44F78DCFC}"/>
              </a:ext>
            </a:extLst>
          </p:cNvPr>
          <p:cNvSpPr/>
          <p:nvPr/>
        </p:nvSpPr>
        <p:spPr>
          <a:xfrm>
            <a:off x="7912945"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258840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9166" y="2133600"/>
            <a:ext cx="25884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Text Placeholder 8">
            <a:extLst>
              <a:ext uri="{FF2B5EF4-FFF2-40B4-BE49-F238E27FC236}">
                <a16:creationId xmlns:a16="http://schemas.microsoft.com/office/drawing/2014/main" id="{3BFEA333-E799-BAA2-6183-0742064AF7DD}"/>
              </a:ext>
            </a:extLst>
          </p:cNvPr>
          <p:cNvSpPr>
            <a:spLocks noGrp="1"/>
          </p:cNvSpPr>
          <p:nvPr>
            <p:ph type="body" sz="quarter" idx="20"/>
          </p:nvPr>
        </p:nvSpPr>
        <p:spPr>
          <a:xfrm>
            <a:off x="8362945" y="2133600"/>
            <a:ext cx="25884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 name="Text Placeholder 9">
            <a:extLst>
              <a:ext uri="{FF2B5EF4-FFF2-40B4-BE49-F238E27FC236}">
                <a16:creationId xmlns:a16="http://schemas.microsoft.com/office/drawing/2014/main" id="{75B86140-87EC-DF0A-DBCA-63205574CCA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855229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p:cSld name="1_Text Only x3 Bo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B16CB29-687E-3C25-FD42-AE31C0F9B304}"/>
              </a:ext>
            </a:extLst>
          </p:cNvPr>
          <p:cNvSpPr/>
          <p:nvPr/>
        </p:nvSpPr>
        <p:spPr>
          <a:xfrm>
            <a:off x="793437"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2084581F-7BA8-AB0F-730A-7152553E5C55}"/>
              </a:ext>
            </a:extLst>
          </p:cNvPr>
          <p:cNvSpPr/>
          <p:nvPr/>
        </p:nvSpPr>
        <p:spPr>
          <a:xfrm>
            <a:off x="4353191"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DF825389-E812-7033-FD19-7DF44F78DCFC}"/>
              </a:ext>
            </a:extLst>
          </p:cNvPr>
          <p:cNvSpPr/>
          <p:nvPr/>
        </p:nvSpPr>
        <p:spPr>
          <a:xfrm>
            <a:off x="7912945"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258840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9166" y="2133600"/>
            <a:ext cx="25884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Text Placeholder 8">
            <a:extLst>
              <a:ext uri="{FF2B5EF4-FFF2-40B4-BE49-F238E27FC236}">
                <a16:creationId xmlns:a16="http://schemas.microsoft.com/office/drawing/2014/main" id="{3BFEA333-E799-BAA2-6183-0742064AF7DD}"/>
              </a:ext>
            </a:extLst>
          </p:cNvPr>
          <p:cNvSpPr>
            <a:spLocks noGrp="1"/>
          </p:cNvSpPr>
          <p:nvPr>
            <p:ph type="body" sz="quarter" idx="20"/>
          </p:nvPr>
        </p:nvSpPr>
        <p:spPr>
          <a:xfrm>
            <a:off x="8362945" y="2133600"/>
            <a:ext cx="25884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 name="Text Placeholder 9">
            <a:extLst>
              <a:ext uri="{FF2B5EF4-FFF2-40B4-BE49-F238E27FC236}">
                <a16:creationId xmlns:a16="http://schemas.microsoft.com/office/drawing/2014/main" id="{75B86140-87EC-DF0A-DBCA-63205574CCA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626053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p:cSld name="Text Only x4 A">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8BC847C-FC16-6499-5079-7A6E8497F181}"/>
              </a:ext>
            </a:extLst>
          </p:cNvPr>
          <p:cNvSpPr/>
          <p:nvPr/>
        </p:nvSpPr>
        <p:spPr>
          <a:xfrm>
            <a:off x="793437"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6FFE7077-8681-9ED8-FDDC-A63AFB5D6421}"/>
              </a:ext>
            </a:extLst>
          </p:cNvPr>
          <p:cNvSpPr/>
          <p:nvPr/>
        </p:nvSpPr>
        <p:spPr>
          <a:xfrm>
            <a:off x="3464206"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B20730B5-11AE-6DEC-99EA-5FD05C7C3086}"/>
              </a:ext>
            </a:extLst>
          </p:cNvPr>
          <p:cNvSpPr/>
          <p:nvPr/>
        </p:nvSpPr>
        <p:spPr>
          <a:xfrm>
            <a:off x="6134975"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DE4CBAD3-DE50-8BD3-4DEF-5896CEE4A5BC}"/>
              </a:ext>
            </a:extLst>
          </p:cNvPr>
          <p:cNvSpPr/>
          <p:nvPr/>
        </p:nvSpPr>
        <p:spPr>
          <a:xfrm>
            <a:off x="8805745"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169200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520663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p:cSld name="1_Text Only x4 A Bo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8BC847C-FC16-6499-5079-7A6E8497F181}"/>
              </a:ext>
            </a:extLst>
          </p:cNvPr>
          <p:cNvSpPr/>
          <p:nvPr/>
        </p:nvSpPr>
        <p:spPr>
          <a:xfrm>
            <a:off x="793437"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6FFE7077-8681-9ED8-FDDC-A63AFB5D6421}"/>
              </a:ext>
            </a:extLst>
          </p:cNvPr>
          <p:cNvSpPr/>
          <p:nvPr/>
        </p:nvSpPr>
        <p:spPr>
          <a:xfrm>
            <a:off x="3464206"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B20730B5-11AE-6DEC-99EA-5FD05C7C3086}"/>
              </a:ext>
            </a:extLst>
          </p:cNvPr>
          <p:cNvSpPr/>
          <p:nvPr/>
        </p:nvSpPr>
        <p:spPr>
          <a:xfrm>
            <a:off x="6134975"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DE4CBAD3-DE50-8BD3-4DEF-5896CEE4A5BC}"/>
              </a:ext>
            </a:extLst>
          </p:cNvPr>
          <p:cNvSpPr/>
          <p:nvPr/>
        </p:nvSpPr>
        <p:spPr>
          <a:xfrm>
            <a:off x="8805745"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169200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658696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p:cSld name="Text Only x4 B">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85C72AF8-860D-C92E-DFC0-310CF641F523}"/>
              </a:ext>
            </a:extLst>
          </p:cNvPr>
          <p:cNvSpPr/>
          <p:nvPr/>
        </p:nvSpPr>
        <p:spPr>
          <a:xfrm>
            <a:off x="803271" y="1766886"/>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1391AB81-8391-E8FE-D161-FB64856BF63F}"/>
              </a:ext>
            </a:extLst>
          </p:cNvPr>
          <p:cNvSpPr/>
          <p:nvPr/>
        </p:nvSpPr>
        <p:spPr>
          <a:xfrm>
            <a:off x="6134975" y="1766886"/>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8365E2F5-E7E5-F2B5-63B2-7F192532620B}"/>
              </a:ext>
            </a:extLst>
          </p:cNvPr>
          <p:cNvSpPr/>
          <p:nvPr/>
        </p:nvSpPr>
        <p:spPr>
          <a:xfrm>
            <a:off x="803271" y="4025413"/>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E69CC80B-37D6-9BF6-BC48-FA03E162D4C1}"/>
              </a:ext>
            </a:extLst>
          </p:cNvPr>
          <p:cNvSpPr/>
          <p:nvPr/>
        </p:nvSpPr>
        <p:spPr>
          <a:xfrm>
            <a:off x="6134975" y="4025413"/>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2133600"/>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6590608" y="2133600"/>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1248410" y="4391593"/>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88D3288E-952F-1708-5367-333DD3593887}"/>
              </a:ext>
            </a:extLst>
          </p:cNvPr>
          <p:cNvSpPr>
            <a:spLocks noGrp="1"/>
          </p:cNvSpPr>
          <p:nvPr>
            <p:ph type="body" sz="quarter" idx="22"/>
          </p:nvPr>
        </p:nvSpPr>
        <p:spPr>
          <a:xfrm>
            <a:off x="6590608" y="4391593"/>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Tree>
    <p:extLst>
      <p:ext uri="{BB962C8B-B14F-4D97-AF65-F5344CB8AC3E}">
        <p14:creationId xmlns:p14="http://schemas.microsoft.com/office/powerpoint/2010/main" val="2275656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p:cSld name="1_Text Only x4 B Bo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85C72AF8-860D-C92E-DFC0-310CF641F523}"/>
              </a:ext>
            </a:extLst>
          </p:cNvPr>
          <p:cNvSpPr/>
          <p:nvPr/>
        </p:nvSpPr>
        <p:spPr>
          <a:xfrm>
            <a:off x="803271" y="1766886"/>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1391AB81-8391-E8FE-D161-FB64856BF63F}"/>
              </a:ext>
            </a:extLst>
          </p:cNvPr>
          <p:cNvSpPr/>
          <p:nvPr/>
        </p:nvSpPr>
        <p:spPr>
          <a:xfrm>
            <a:off x="6134975" y="1766886"/>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8365E2F5-E7E5-F2B5-63B2-7F192532620B}"/>
              </a:ext>
            </a:extLst>
          </p:cNvPr>
          <p:cNvSpPr/>
          <p:nvPr/>
        </p:nvSpPr>
        <p:spPr>
          <a:xfrm>
            <a:off x="803271" y="4025413"/>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chemeClr val="bg1"/>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E69CC80B-37D6-9BF6-BC48-FA03E162D4C1}"/>
              </a:ext>
            </a:extLst>
          </p:cNvPr>
          <p:cNvSpPr/>
          <p:nvPr/>
        </p:nvSpPr>
        <p:spPr>
          <a:xfrm>
            <a:off x="6134975" y="4025413"/>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2133600"/>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6590608" y="2133600"/>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1248410" y="4391593"/>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88D3288E-952F-1708-5367-333DD3593887}"/>
              </a:ext>
            </a:extLst>
          </p:cNvPr>
          <p:cNvSpPr>
            <a:spLocks noGrp="1"/>
          </p:cNvSpPr>
          <p:nvPr>
            <p:ph type="body" sz="quarter" idx="22"/>
          </p:nvPr>
        </p:nvSpPr>
        <p:spPr>
          <a:xfrm>
            <a:off x="6590608" y="4391593"/>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Tree>
    <p:extLst>
      <p:ext uri="{BB962C8B-B14F-4D97-AF65-F5344CB8AC3E}">
        <p14:creationId xmlns:p14="http://schemas.microsoft.com/office/powerpoint/2010/main" val="23833106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5_Team/ Presenters x2_Opt. B">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E0DB87CF-31A3-AAFC-1749-3B6FA1B85038}"/>
              </a:ext>
            </a:extLst>
          </p:cNvPr>
          <p:cNvSpPr/>
          <p:nvPr/>
        </p:nvSpPr>
        <p:spPr>
          <a:xfrm>
            <a:off x="4675188" y="1766888"/>
            <a:ext cx="6726238" cy="1879200"/>
          </a:xfrm>
          <a:prstGeom prst="roundRect">
            <a:avLst>
              <a:gd name="adj" fmla="val 5467"/>
            </a:avLst>
          </a:prstGeom>
          <a:solidFill>
            <a:schemeClr val="accent1"/>
          </a:solidFill>
          <a:ln w="6350" cap="flat">
            <a:noFill/>
            <a:prstDash val="solid"/>
            <a:miter/>
          </a:ln>
        </p:spPr>
        <p:txBody>
          <a:bodyPr rtlCol="0" anchor="ctr"/>
          <a:lstStyle/>
          <a:p>
            <a:endParaRPr lang="en-AU"/>
          </a:p>
        </p:txBody>
      </p:sp>
      <p:sp>
        <p:nvSpPr>
          <p:cNvPr id="23" name="Rectangle: Rounded Corners 22">
            <a:extLst>
              <a:ext uri="{FF2B5EF4-FFF2-40B4-BE49-F238E27FC236}">
                <a16:creationId xmlns:a16="http://schemas.microsoft.com/office/drawing/2014/main" id="{867AFCD7-096F-1D8C-964A-45C339673FDD}"/>
              </a:ext>
            </a:extLst>
          </p:cNvPr>
          <p:cNvSpPr/>
          <p:nvPr/>
        </p:nvSpPr>
        <p:spPr>
          <a:xfrm>
            <a:off x="4675188" y="3716338"/>
            <a:ext cx="6726238" cy="1879200"/>
          </a:xfrm>
          <a:prstGeom prst="roundRect">
            <a:avLst>
              <a:gd name="adj" fmla="val 5467"/>
            </a:avLst>
          </a:prstGeom>
          <a:solidFill>
            <a:srgbClr val="0070BD"/>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0EF78772-138F-9A1A-44FC-B74D8A6810CD}"/>
              </a:ext>
            </a:extLst>
          </p:cNvPr>
          <p:cNvSpPr>
            <a:spLocks noGrp="1"/>
          </p:cNvSpPr>
          <p:nvPr>
            <p:ph type="title" hasCustomPrompt="1"/>
          </p:nvPr>
        </p:nvSpPr>
        <p:spPr>
          <a:xfrm>
            <a:off x="790575" y="1766888"/>
            <a:ext cx="3360738" cy="901700"/>
          </a:xfrm>
        </p:spPr>
        <p:txBody>
          <a:bodyPr>
            <a:noAutofit/>
          </a:bodyPr>
          <a:lstStyle>
            <a:lvl1pPr>
              <a:defRPr/>
            </a:lvl1pPr>
          </a:lstStyle>
          <a:p>
            <a:r>
              <a:rPr lang="en-US"/>
              <a:t>Team slide title</a:t>
            </a:r>
            <a:endParaRPr lang="en-AU"/>
          </a:p>
        </p:txBody>
      </p:sp>
      <p:sp>
        <p:nvSpPr>
          <p:cNvPr id="20" name="Picture Placeholder 19">
            <a:extLst>
              <a:ext uri="{FF2B5EF4-FFF2-40B4-BE49-F238E27FC236}">
                <a16:creationId xmlns:a16="http://schemas.microsoft.com/office/drawing/2014/main" id="{34D02B25-485C-A82E-283A-623D327939D4}"/>
              </a:ext>
            </a:extLst>
          </p:cNvPr>
          <p:cNvSpPr>
            <a:spLocks noGrp="1"/>
          </p:cNvSpPr>
          <p:nvPr>
            <p:ph type="pic" sz="quarter" idx="14" hasCustomPrompt="1"/>
          </p:nvPr>
        </p:nvSpPr>
        <p:spPr>
          <a:xfrm>
            <a:off x="4675188" y="1766888"/>
            <a:ext cx="1870076" cy="1878012"/>
          </a:xfrm>
          <a:prstGeom prst="roundRect">
            <a:avLst>
              <a:gd name="adj" fmla="val 547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7065962" y="2140488"/>
            <a:ext cx="3886202" cy="1132001"/>
          </a:xfrm>
        </p:spPr>
        <p:txBody>
          <a:bodyPr wrap="square" lIns="0" rIns="0" anchor="t" anchorCtr="0">
            <a:noAutofit/>
          </a:bodyPr>
          <a:lstStyle>
            <a:lvl1pPr>
              <a:lnSpc>
                <a:spcPct val="100000"/>
              </a:lnSpc>
              <a:spcAft>
                <a:spcPts val="600"/>
              </a:spcAft>
              <a:defRPr sz="2400">
                <a:solidFill>
                  <a:schemeClr val="bg1"/>
                </a:solidFill>
              </a:defRPr>
            </a:lvl1pPr>
            <a:lvl2pPr marL="0" indent="0">
              <a:spcAft>
                <a:spcPts val="0"/>
              </a:spcAft>
              <a:buNone/>
              <a:defRPr sz="1400">
                <a:solidFill>
                  <a:schemeClr val="bg1"/>
                </a:solidFill>
              </a:defRPr>
            </a:lvl2pPr>
          </a:lstStyle>
          <a:p>
            <a:pPr lvl="0"/>
            <a:r>
              <a:rPr lang="en-US"/>
              <a:t>Name</a:t>
            </a:r>
          </a:p>
          <a:p>
            <a:pPr lvl="1"/>
            <a:r>
              <a:rPr lang="en-US"/>
              <a:t>Job title</a:t>
            </a:r>
          </a:p>
        </p:txBody>
      </p:sp>
      <p:sp>
        <p:nvSpPr>
          <p:cNvPr id="27" name="Picture Placeholder 26">
            <a:extLst>
              <a:ext uri="{FF2B5EF4-FFF2-40B4-BE49-F238E27FC236}">
                <a16:creationId xmlns:a16="http://schemas.microsoft.com/office/drawing/2014/main" id="{CE054FD2-BD54-F623-35E3-DD45C88CBA5D}"/>
              </a:ext>
            </a:extLst>
          </p:cNvPr>
          <p:cNvSpPr>
            <a:spLocks noGrp="1"/>
          </p:cNvSpPr>
          <p:nvPr>
            <p:ph type="pic" sz="quarter" idx="17" hasCustomPrompt="1"/>
          </p:nvPr>
        </p:nvSpPr>
        <p:spPr>
          <a:xfrm>
            <a:off x="4675187" y="3716338"/>
            <a:ext cx="1872000" cy="1879200"/>
          </a:xfrm>
          <a:prstGeom prst="roundRect">
            <a:avLst>
              <a:gd name="adj" fmla="val 5854"/>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7065962" y="4090738"/>
            <a:ext cx="3886202" cy="1130400"/>
          </a:xfrm>
        </p:spPr>
        <p:txBody>
          <a:bodyPr>
            <a:noAutofit/>
          </a:bodyPr>
          <a:lstStyle>
            <a:lvl1pPr>
              <a:lnSpc>
                <a:spcPct val="100000"/>
              </a:lnSpc>
              <a:spcAft>
                <a:spcPts val="600"/>
              </a:spcAft>
              <a:defRPr sz="2400">
                <a:solidFill>
                  <a:schemeClr val="bg1"/>
                </a:solidFill>
              </a:defRPr>
            </a:lvl1pPr>
            <a:lvl2pPr marL="0" indent="0">
              <a:spcAft>
                <a:spcPts val="0"/>
              </a:spcAft>
              <a:buNone/>
              <a:defRPr sz="1400">
                <a:solidFill>
                  <a:schemeClr val="bg1"/>
                </a:solidFill>
              </a:defRPr>
            </a:lvl2pPr>
            <a:lvl3pPr marL="180000" indent="0">
              <a:buNone/>
              <a:defRPr/>
            </a:lvl3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endParaRPr lang="en-US"/>
          </a:p>
        </p:txBody>
      </p:sp>
      <p:sp>
        <p:nvSpPr>
          <p:cNvPr id="6" name="Text Placeholder 9">
            <a:extLst>
              <a:ext uri="{FF2B5EF4-FFF2-40B4-BE49-F238E27FC236}">
                <a16:creationId xmlns:a16="http://schemas.microsoft.com/office/drawing/2014/main" id="{F764BB1B-B93F-948C-AA62-8CA7D2149C4B}"/>
              </a:ext>
            </a:extLst>
          </p:cNvPr>
          <p:cNvSpPr>
            <a:spLocks noGrp="1"/>
          </p:cNvSpPr>
          <p:nvPr>
            <p:ph type="body" sz="quarter" idx="18" hasCustomPrompt="1"/>
          </p:nvPr>
        </p:nvSpPr>
        <p:spPr>
          <a:xfrm>
            <a:off x="790575" y="3191613"/>
            <a:ext cx="3360738" cy="2402737"/>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41519670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preserve="1">
  <p:cSld name="Blanks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Blank layouts</a:t>
            </a:r>
          </a:p>
        </p:txBody>
      </p:sp>
      <p:sp>
        <p:nvSpPr>
          <p:cNvPr id="3" name="Rectangle: Rounded Corners 2">
            <a:extLst>
              <a:ext uri="{FF2B5EF4-FFF2-40B4-BE49-F238E27FC236}">
                <a16:creationId xmlns:a16="http://schemas.microsoft.com/office/drawing/2014/main" id="{89DA1E58-06A5-A7E2-07A2-D1B7CD79849B}"/>
              </a:ext>
            </a:extLst>
          </p:cNvPr>
          <p:cNvSpPr/>
          <p:nvPr/>
        </p:nvSpPr>
        <p:spPr>
          <a:xfrm>
            <a:off x="946298" y="2199488"/>
            <a:ext cx="3206603" cy="2094694"/>
          </a:xfrm>
          <a:prstGeom prst="roundRect">
            <a:avLst>
              <a:gd name="adj" fmla="val 1257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4" name="TextBox 3">
            <a:extLst>
              <a:ext uri="{FF2B5EF4-FFF2-40B4-BE49-F238E27FC236}">
                <a16:creationId xmlns:a16="http://schemas.microsoft.com/office/drawing/2014/main" id="{FAA55DE7-E0A9-D96B-433B-8F75D0901EDF}"/>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552731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p:cSld name="Title Short Content A Whit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579071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p:cSld name="Title Short Content A Light">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1809427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preserve="1">
  <p:cSld name="Title Short Content A Dark">
    <p:bg>
      <p:bgPr>
        <a:solidFill>
          <a:schemeClr val="accent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lvl1pPr>
              <a:defRPr>
                <a:solidFill>
                  <a:schemeClr val="bg1"/>
                </a:solidFill>
              </a:defRPr>
            </a:lvl1p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solidFill>
                  <a:schemeClr val="bg1"/>
                </a:solidFill>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pic>
        <p:nvPicPr>
          <p:cNvPr id="2" name="Graphic 1">
            <a:extLst>
              <a:ext uri="{FF2B5EF4-FFF2-40B4-BE49-F238E27FC236}">
                <a16:creationId xmlns:a16="http://schemas.microsoft.com/office/drawing/2014/main" id="{51CBD0F3-B935-06B1-D42E-42DFADEA851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442850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p:cSld name="Title Short Content B White">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9">
            <a:extLst>
              <a:ext uri="{FF2B5EF4-FFF2-40B4-BE49-F238E27FC236}">
                <a16:creationId xmlns:a16="http://schemas.microsoft.com/office/drawing/2014/main" id="{E0B11B45-AD44-2E47-9AC2-ACF0A193380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6752640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p:cSld name="Title Short Content B Light">
    <p:bg>
      <p:bgPr>
        <a:solidFill>
          <a:schemeClr val="bg2"/>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95132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preserve="1">
  <p:cSld name="Title Short Content B Dark">
    <p:bg>
      <p:bgPr>
        <a:solidFill>
          <a:schemeClr val="accent1"/>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lvl1pPr>
              <a:defRPr>
                <a:solidFill>
                  <a:schemeClr val="bg1"/>
                </a:solidFill>
              </a:defRPr>
            </a:lvl1p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solidFill>
                  <a:schemeClr val="bg1"/>
                </a:solidFill>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2" name="Graphic 1">
            <a:extLst>
              <a:ext uri="{FF2B5EF4-FFF2-40B4-BE49-F238E27FC236}">
                <a16:creationId xmlns:a16="http://schemas.microsoft.com/office/drawing/2014/main" id="{050EC71F-9966-7894-1CC8-35808AC5CA7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3" name="Text Placeholder 9">
            <a:extLst>
              <a:ext uri="{FF2B5EF4-FFF2-40B4-BE49-F238E27FC236}">
                <a16:creationId xmlns:a16="http://schemas.microsoft.com/office/drawing/2014/main" id="{DF01D793-A2A4-CB19-19EE-D6C0EE3B350F}"/>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581307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p:cSld name="Title Only A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6EA500-864E-F2FE-9F6B-153EA2D494D4}"/>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3" name="Footer Placeholder 2">
            <a:extLst>
              <a:ext uri="{FF2B5EF4-FFF2-40B4-BE49-F238E27FC236}">
                <a16:creationId xmlns:a16="http://schemas.microsoft.com/office/drawing/2014/main" id="{94134C22-B347-18A1-3EFA-3E9A3B705090}"/>
              </a:ext>
            </a:extLst>
          </p:cNvPr>
          <p:cNvSpPr>
            <a:spLocks noGrp="1"/>
          </p:cNvSpPr>
          <p:nvPr>
            <p:ph type="ftr" sz="quarter" idx="14"/>
          </p:nvPr>
        </p:nvSpPr>
        <p:spPr>
          <a:xfrm>
            <a:off x="790574" y="6457948"/>
            <a:ext cx="2841625" cy="111125"/>
          </a:xfrm>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C7F37331-D7E2-B6C9-165D-A3DC382C72F9}"/>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1" name="Text Placeholder 23">
            <a:extLst>
              <a:ext uri="{FF2B5EF4-FFF2-40B4-BE49-F238E27FC236}">
                <a16:creationId xmlns:a16="http://schemas.microsoft.com/office/drawing/2014/main" id="{0B2A5289-8709-801D-1ADE-ACCEB6DD19DD}"/>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2" name="Text Placeholder 9">
            <a:extLst>
              <a:ext uri="{FF2B5EF4-FFF2-40B4-BE49-F238E27FC236}">
                <a16:creationId xmlns:a16="http://schemas.microsoft.com/office/drawing/2014/main" id="{28EC1520-72DC-A7D9-FDA4-E28AD2107AFD}"/>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903649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p:cSld name="Title Only A Light">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2" name="Text Placeholder 23">
            <a:extLst>
              <a:ext uri="{FF2B5EF4-FFF2-40B4-BE49-F238E27FC236}">
                <a16:creationId xmlns:a16="http://schemas.microsoft.com/office/drawing/2014/main" id="{4A173708-6749-8D82-4D22-2654F9515A2F}"/>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3" name="Text Placeholder 9">
            <a:extLst>
              <a:ext uri="{FF2B5EF4-FFF2-40B4-BE49-F238E27FC236}">
                <a16:creationId xmlns:a16="http://schemas.microsoft.com/office/drawing/2014/main" id="{ED46DD23-72C8-86DB-3BDD-ACFDF7C4D020}"/>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1668838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preserve="1">
  <p:cSld name="Title Only A Dark">
    <p:bg>
      <p:bgPr>
        <a:solidFill>
          <a:schemeClr val="accent1"/>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lvl1pPr>
              <a:defRPr>
                <a:solidFill>
                  <a:schemeClr val="bg1"/>
                </a:solidFill>
              </a:defRPr>
            </a:lvl1p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solidFill>
                  <a:schemeClr val="bg1"/>
                </a:solidFill>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solidFill>
                  <a:schemeClr val="bg1"/>
                </a:solidFill>
              </a:defRPr>
            </a:lvl1pPr>
          </a:lstStyle>
          <a:p>
            <a:fld id="{C5BB0411-7089-4314-80B8-B2E3315A0706}" type="slidenum">
              <a:rPr lang="en-US" smtClean="0"/>
              <a:pPr/>
              <a:t>‹#›</a:t>
            </a:fld>
            <a:endParaRPr lang="en-US"/>
          </a:p>
        </p:txBody>
      </p:sp>
      <p:pic>
        <p:nvPicPr>
          <p:cNvPr id="2" name="Graphic 1">
            <a:extLst>
              <a:ext uri="{FF2B5EF4-FFF2-40B4-BE49-F238E27FC236}">
                <a16:creationId xmlns:a16="http://schemas.microsoft.com/office/drawing/2014/main" id="{0DAEABA6-B664-0B03-2FDD-6FFA55ED5C3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4" name="Text Placeholder 23">
            <a:extLst>
              <a:ext uri="{FF2B5EF4-FFF2-40B4-BE49-F238E27FC236}">
                <a16:creationId xmlns:a16="http://schemas.microsoft.com/office/drawing/2014/main" id="{00D0BCE7-E498-50F4-F163-46130D05DA93}"/>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bg1"/>
                </a:solidFill>
              </a:defRPr>
            </a:lvl1pPr>
          </a:lstStyle>
          <a:p>
            <a:pPr lvl="0"/>
            <a:r>
              <a:rPr lang="en-US" noProof="0"/>
              <a:t>Slide subtitle goes here</a:t>
            </a:r>
          </a:p>
        </p:txBody>
      </p:sp>
      <p:sp>
        <p:nvSpPr>
          <p:cNvPr id="5" name="Text Placeholder 9">
            <a:extLst>
              <a:ext uri="{FF2B5EF4-FFF2-40B4-BE49-F238E27FC236}">
                <a16:creationId xmlns:a16="http://schemas.microsoft.com/office/drawing/2014/main" id="{4AE620FF-F7FC-95D0-DCA5-77506B40FCE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314908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6_Team/ Presenters x2_Opt. B">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E0DB87CF-31A3-AAFC-1749-3B6FA1B85038}"/>
              </a:ext>
            </a:extLst>
          </p:cNvPr>
          <p:cNvSpPr/>
          <p:nvPr/>
        </p:nvSpPr>
        <p:spPr>
          <a:xfrm>
            <a:off x="4675188" y="1766888"/>
            <a:ext cx="6726238" cy="1879200"/>
          </a:xfrm>
          <a:prstGeom prst="roundRect">
            <a:avLst>
              <a:gd name="adj" fmla="val 5467"/>
            </a:avLst>
          </a:prstGeom>
          <a:solidFill>
            <a:schemeClr val="bg1"/>
          </a:solidFill>
          <a:ln w="6350" cap="flat">
            <a:noFill/>
            <a:prstDash val="solid"/>
            <a:miter/>
          </a:ln>
        </p:spPr>
        <p:txBody>
          <a:bodyPr rtlCol="0" anchor="ctr"/>
          <a:lstStyle/>
          <a:p>
            <a:endParaRPr lang="en-AU"/>
          </a:p>
        </p:txBody>
      </p:sp>
      <p:sp>
        <p:nvSpPr>
          <p:cNvPr id="23" name="Rectangle: Rounded Corners 22">
            <a:extLst>
              <a:ext uri="{FF2B5EF4-FFF2-40B4-BE49-F238E27FC236}">
                <a16:creationId xmlns:a16="http://schemas.microsoft.com/office/drawing/2014/main" id="{867AFCD7-096F-1D8C-964A-45C339673FDD}"/>
              </a:ext>
            </a:extLst>
          </p:cNvPr>
          <p:cNvSpPr/>
          <p:nvPr/>
        </p:nvSpPr>
        <p:spPr>
          <a:xfrm>
            <a:off x="4675188" y="3716338"/>
            <a:ext cx="6726238" cy="1879200"/>
          </a:xfrm>
          <a:prstGeom prst="roundRect">
            <a:avLst>
              <a:gd name="adj" fmla="val 5467"/>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0EF78772-138F-9A1A-44FC-B74D8A6810CD}"/>
              </a:ext>
            </a:extLst>
          </p:cNvPr>
          <p:cNvSpPr>
            <a:spLocks noGrp="1"/>
          </p:cNvSpPr>
          <p:nvPr>
            <p:ph type="title" hasCustomPrompt="1"/>
          </p:nvPr>
        </p:nvSpPr>
        <p:spPr>
          <a:xfrm>
            <a:off x="790575" y="1766888"/>
            <a:ext cx="3360738" cy="901700"/>
          </a:xfrm>
        </p:spPr>
        <p:txBody>
          <a:bodyPr>
            <a:noAutofit/>
          </a:bodyPr>
          <a:lstStyle>
            <a:lvl1pPr>
              <a:defRPr/>
            </a:lvl1pPr>
          </a:lstStyle>
          <a:p>
            <a:r>
              <a:rPr lang="en-US"/>
              <a:t>Team slide title</a:t>
            </a:r>
            <a:endParaRPr lang="en-AU"/>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7065962" y="2140488"/>
            <a:ext cx="3886202" cy="1132001"/>
          </a:xfrm>
        </p:spPr>
        <p:txBody>
          <a:bodyPr wrap="square" lIns="0" rIns="0" anchor="t" anchorCtr="0">
            <a:noAutofit/>
          </a:bodyPr>
          <a:lstStyle>
            <a:lvl1pPr>
              <a:lnSpc>
                <a:spcPct val="100000"/>
              </a:lnSpc>
              <a:spcAft>
                <a:spcPts val="600"/>
              </a:spcAft>
              <a:defRPr sz="2400">
                <a:solidFill>
                  <a:srgbClr val="004796"/>
                </a:solidFill>
              </a:defRPr>
            </a:lvl1pPr>
            <a:lvl2pPr marL="0" indent="0">
              <a:spcAft>
                <a:spcPts val="0"/>
              </a:spcAft>
              <a:buNone/>
              <a:defRPr sz="1400">
                <a:solidFill>
                  <a:srgbClr val="004796"/>
                </a:solidFill>
              </a:defRPr>
            </a:lvl2pPr>
          </a:lstStyle>
          <a:p>
            <a:pPr lvl="0"/>
            <a:r>
              <a:rPr lang="en-US"/>
              <a:t>Name</a:t>
            </a:r>
          </a:p>
          <a:p>
            <a:pPr lvl="1"/>
            <a:r>
              <a:rPr lang="en-US"/>
              <a:t>Job title</a:t>
            </a:r>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7065962" y="4090738"/>
            <a:ext cx="3886202" cy="1130400"/>
          </a:xfrm>
        </p:spPr>
        <p:txBody>
          <a:bodyPr>
            <a:noAutofit/>
          </a:bodyPr>
          <a:lstStyle>
            <a:lvl1pPr>
              <a:lnSpc>
                <a:spcPct val="100000"/>
              </a:lnSpc>
              <a:spcAft>
                <a:spcPts val="600"/>
              </a:spcAft>
              <a:defRPr sz="2400">
                <a:solidFill>
                  <a:srgbClr val="004796"/>
                </a:solidFill>
              </a:defRPr>
            </a:lvl1pPr>
            <a:lvl2pPr marL="0" indent="0">
              <a:spcAft>
                <a:spcPts val="0"/>
              </a:spcAft>
              <a:buNone/>
              <a:defRPr sz="1400">
                <a:solidFill>
                  <a:srgbClr val="004796"/>
                </a:solidFill>
              </a:defRPr>
            </a:lvl2pPr>
            <a:lvl3pPr marL="180000" indent="0">
              <a:buNone/>
              <a:defRPr/>
            </a:lvl3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endParaRPr lang="en-US"/>
          </a:p>
        </p:txBody>
      </p:sp>
      <p:sp>
        <p:nvSpPr>
          <p:cNvPr id="6" name="Text Placeholder 9">
            <a:extLst>
              <a:ext uri="{FF2B5EF4-FFF2-40B4-BE49-F238E27FC236}">
                <a16:creationId xmlns:a16="http://schemas.microsoft.com/office/drawing/2014/main" id="{F764BB1B-B93F-948C-AA62-8CA7D2149C4B}"/>
              </a:ext>
            </a:extLst>
          </p:cNvPr>
          <p:cNvSpPr>
            <a:spLocks noGrp="1"/>
          </p:cNvSpPr>
          <p:nvPr>
            <p:ph type="body" sz="quarter" idx="18" hasCustomPrompt="1"/>
          </p:nvPr>
        </p:nvSpPr>
        <p:spPr>
          <a:xfrm>
            <a:off x="790575" y="3191613"/>
            <a:ext cx="3360738" cy="2402737"/>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387520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p:cSld name="Title Only B White">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9">
            <a:extLst>
              <a:ext uri="{FF2B5EF4-FFF2-40B4-BE49-F238E27FC236}">
                <a16:creationId xmlns:a16="http://schemas.microsoft.com/office/drawing/2014/main" id="{E0B11B45-AD44-2E47-9AC2-ACF0A193380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686075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p:cSld name="Title Only B Light">
    <p:bg>
      <p:bgPr>
        <a:solidFill>
          <a:schemeClr val="bg2"/>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891603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preserve="1">
  <p:cSld name="Title Only B Dark">
    <p:bg>
      <p:bgPr>
        <a:solidFill>
          <a:schemeClr val="accent1"/>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lvl1pPr>
              <a:defRPr>
                <a:solidFill>
                  <a:schemeClr val="bg1"/>
                </a:solidFill>
              </a:defRPr>
            </a:lvl1p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solidFill>
                  <a:schemeClr val="bg1"/>
                </a:solidFill>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2" name="Graphic 1">
            <a:extLst>
              <a:ext uri="{FF2B5EF4-FFF2-40B4-BE49-F238E27FC236}">
                <a16:creationId xmlns:a16="http://schemas.microsoft.com/office/drawing/2014/main" id="{050EC71F-9966-7894-1CC8-35808AC5CA7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3" name="Text Placeholder 9">
            <a:extLst>
              <a:ext uri="{FF2B5EF4-FFF2-40B4-BE49-F238E27FC236}">
                <a16:creationId xmlns:a16="http://schemas.microsoft.com/office/drawing/2014/main" id="{DF01D793-A2A4-CB19-19EE-D6C0EE3B350F}"/>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7087550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p:cSld name="Blank Whit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lvl1pPr>
          </a:lstStyle>
          <a:p>
            <a:fld id="{C5BB0411-7089-4314-80B8-B2E3315A0706}" type="slidenum">
              <a:rPr lang="en-US" smtClean="0"/>
              <a:pPr/>
              <a:t>‹#›</a:t>
            </a:fld>
            <a:endParaRPr lang="en-US"/>
          </a:p>
        </p:txBody>
      </p:sp>
      <p:sp>
        <p:nvSpPr>
          <p:cNvPr id="5" name="Text Placeholder 9">
            <a:extLst>
              <a:ext uri="{FF2B5EF4-FFF2-40B4-BE49-F238E27FC236}">
                <a16:creationId xmlns:a16="http://schemas.microsoft.com/office/drawing/2014/main" id="{93E7A9FF-9884-AA00-AFC5-EC5739FA31D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106731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p:cSld name="Blank Light">
    <p:bg>
      <p:bgPr>
        <a:solidFill>
          <a:schemeClr val="bg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lvl1pPr>
          </a:lstStyle>
          <a:p>
            <a:fld id="{C5BB0411-7089-4314-80B8-B2E3315A0706}" type="slidenum">
              <a:rPr lang="en-US" smtClean="0"/>
              <a:pPr/>
              <a:t>‹#›</a:t>
            </a:fld>
            <a:endParaRPr lang="en-US"/>
          </a:p>
        </p:txBody>
      </p:sp>
      <p:sp>
        <p:nvSpPr>
          <p:cNvPr id="2" name="Text Placeholder 9">
            <a:extLst>
              <a:ext uri="{FF2B5EF4-FFF2-40B4-BE49-F238E27FC236}">
                <a16:creationId xmlns:a16="http://schemas.microsoft.com/office/drawing/2014/main" id="{7D0A0F44-D9CB-1204-282F-5C4B4FE8CCF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688171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preserve="1">
  <p:cSld name="Blank Dark">
    <p:bg>
      <p:bgPr>
        <a:solidFill>
          <a:schemeClr val="accent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solidFill>
                  <a:schemeClr val="bg1"/>
                </a:solidFill>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solidFill>
                  <a:schemeClr val="bg1"/>
                </a:solidFill>
              </a:defRPr>
            </a:lvl1pPr>
          </a:lstStyle>
          <a:p>
            <a:fld id="{C5BB0411-7089-4314-80B8-B2E3315A0706}" type="slidenum">
              <a:rPr lang="en-US" smtClean="0"/>
              <a:pPr/>
              <a:t>‹#›</a:t>
            </a:fld>
            <a:endParaRPr lang="en-US"/>
          </a:p>
        </p:txBody>
      </p:sp>
      <p:pic>
        <p:nvPicPr>
          <p:cNvPr id="2" name="Graphic 1">
            <a:extLst>
              <a:ext uri="{FF2B5EF4-FFF2-40B4-BE49-F238E27FC236}">
                <a16:creationId xmlns:a16="http://schemas.microsoft.com/office/drawing/2014/main" id="{B3D2BF65-9C9D-1A0E-D274-A9043ED66213}"/>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5" name="Text Placeholder 9">
            <a:extLst>
              <a:ext uri="{FF2B5EF4-FFF2-40B4-BE49-F238E27FC236}">
                <a16:creationId xmlns:a16="http://schemas.microsoft.com/office/drawing/2014/main" id="{FAAEEC0A-9293-0DC2-2D45-B89165440A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397023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preserve="1">
  <p:cSld name="Closing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Closing layouts</a:t>
            </a:r>
          </a:p>
        </p:txBody>
      </p:sp>
      <p:pic>
        <p:nvPicPr>
          <p:cNvPr id="3" name="Graphic 2" descr="Clapping hands with solid fill">
            <a:extLst>
              <a:ext uri="{FF2B5EF4-FFF2-40B4-BE49-F238E27FC236}">
                <a16:creationId xmlns:a16="http://schemas.microsoft.com/office/drawing/2014/main" id="{85A9D2E2-99F8-4FE4-ED27-E35CBBAF5C9D}"/>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96912" y="1392238"/>
            <a:ext cx="3646488" cy="3646488"/>
          </a:xfrm>
          <a:prstGeom prst="rect">
            <a:avLst/>
          </a:prstGeom>
        </p:spPr>
      </p:pic>
      <p:sp>
        <p:nvSpPr>
          <p:cNvPr id="5" name="TextBox 4">
            <a:extLst>
              <a:ext uri="{FF2B5EF4-FFF2-40B4-BE49-F238E27FC236}">
                <a16:creationId xmlns:a16="http://schemas.microsoft.com/office/drawing/2014/main" id="{E85B7F58-ADEC-8784-C1A3-E15C313ED2A6}"/>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4257470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preserve="1">
  <p:cSld name="Thank you A">
    <p:bg>
      <p:bgPr>
        <a:solidFill>
          <a:schemeClr val="accent1"/>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9AAD065-E104-FA57-0168-913C59B63C0C}"/>
              </a:ext>
            </a:extLst>
          </p:cNvPr>
          <p:cNvSpPr/>
          <p:nvPr/>
        </p:nvSpPr>
        <p:spPr>
          <a:xfrm>
            <a:off x="790575" y="3716338"/>
            <a:ext cx="4333875" cy="2502062"/>
          </a:xfrm>
          <a:prstGeom prst="roundRect">
            <a:avLst>
              <a:gd name="adj" fmla="val 431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741612"/>
            <a:ext cx="4333875" cy="687387"/>
          </a:xfrm>
        </p:spPr>
        <p:txBody>
          <a:bodyPr wrap="square" anchor="b" anchorCtr="0">
            <a:noAutofit/>
          </a:bodyPr>
          <a:lstStyle>
            <a:lvl1pPr>
              <a:defRPr sz="5400">
                <a:solidFill>
                  <a:schemeClr val="bg1"/>
                </a:solidFill>
              </a:defRPr>
            </a:lvl1pPr>
          </a:lstStyle>
          <a:p>
            <a:r>
              <a:rPr lang="en-US" noProof="0"/>
              <a:t>Thank you</a:t>
            </a:r>
          </a:p>
        </p:txBody>
      </p:sp>
      <p:sp>
        <p:nvSpPr>
          <p:cNvPr id="18" name="Footer Placeholder 17">
            <a:extLst>
              <a:ext uri="{FF2B5EF4-FFF2-40B4-BE49-F238E27FC236}">
                <a16:creationId xmlns:a16="http://schemas.microsoft.com/office/drawing/2014/main" id="{83602F0E-47EC-1452-4FA2-FE2893AA8007}"/>
              </a:ext>
            </a:extLst>
          </p:cNvPr>
          <p:cNvSpPr>
            <a:spLocks noGrp="1"/>
          </p:cNvSpPr>
          <p:nvPr>
            <p:ph type="ftr" sz="quarter" idx="15"/>
          </p:nvPr>
        </p:nvSpPr>
        <p:spPr>
          <a:xfrm>
            <a:off x="790574" y="6873875"/>
            <a:ext cx="2841625" cy="111125"/>
          </a:xfrm>
        </p:spPr>
        <p:txBody>
          <a:bodyPr/>
          <a:lstStyle>
            <a:lvl1pPr>
              <a:defRPr>
                <a:noFill/>
              </a:defRPr>
            </a:lvl1pPr>
          </a:lstStyle>
          <a:p>
            <a:r>
              <a:rPr lang="en-US" noProof="0"/>
              <a:t>© Experian | Confidential</a:t>
            </a:r>
          </a:p>
        </p:txBody>
      </p:sp>
      <p:sp>
        <p:nvSpPr>
          <p:cNvPr id="19" name="Slide Number Placeholder 18">
            <a:extLst>
              <a:ext uri="{FF2B5EF4-FFF2-40B4-BE49-F238E27FC236}">
                <a16:creationId xmlns:a16="http://schemas.microsoft.com/office/drawing/2014/main" id="{32413C44-7220-E85E-AB55-3533D311369E}"/>
              </a:ext>
            </a:extLst>
          </p:cNvPr>
          <p:cNvSpPr>
            <a:spLocks noGrp="1"/>
          </p:cNvSpPr>
          <p:nvPr>
            <p:ph type="sldNum" sz="quarter" idx="16"/>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1149351" y="4091940"/>
            <a:ext cx="3615097" cy="1750858"/>
          </a:xfrm>
        </p:spPr>
        <p:txBody>
          <a:bodyPr anchor="t" anchorCtr="0">
            <a:noAutofit/>
          </a:bodyPr>
          <a:lstStyle>
            <a:lvl1pPr>
              <a:lnSpc>
                <a:spcPct val="110000"/>
              </a:lnSpc>
              <a:spcAft>
                <a:spcPts val="1200"/>
              </a:spcAft>
              <a:defRPr sz="1400">
                <a:solidFill>
                  <a:schemeClr val="accent1"/>
                </a:solidFill>
              </a:defRPr>
            </a:lvl1pPr>
            <a:lvl2pPr>
              <a:spcAft>
                <a:spcPts val="600"/>
              </a:spcAft>
              <a:defRPr>
                <a:solidFill>
                  <a:schemeClr val="accent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320800"/>
            <a:ext cx="5756274" cy="4897599"/>
          </a:xfrm>
          <a:prstGeom prst="roundRect">
            <a:avLst>
              <a:gd name="adj" fmla="val 220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07070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preserve="1">
  <p:cSld name="Thank you B">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741612"/>
            <a:ext cx="4333875" cy="687387"/>
          </a:xfrm>
        </p:spPr>
        <p:txBody>
          <a:bodyPr wrap="square" anchor="b" anchorCtr="0">
            <a:noAutofit/>
          </a:bodyPr>
          <a:lstStyle>
            <a:lvl1pPr>
              <a:defRPr sz="5400">
                <a:solidFill>
                  <a:schemeClr val="bg1"/>
                </a:solidFill>
              </a:defRPr>
            </a:lvl1pPr>
          </a:lstStyle>
          <a:p>
            <a:r>
              <a:rPr lang="en-US" noProof="0"/>
              <a:t>Thank you</a:t>
            </a:r>
          </a:p>
        </p:txBody>
      </p:sp>
      <p:sp>
        <p:nvSpPr>
          <p:cNvPr id="18" name="Footer Placeholder 17">
            <a:extLst>
              <a:ext uri="{FF2B5EF4-FFF2-40B4-BE49-F238E27FC236}">
                <a16:creationId xmlns:a16="http://schemas.microsoft.com/office/drawing/2014/main" id="{83602F0E-47EC-1452-4FA2-FE2893AA8007}"/>
              </a:ext>
            </a:extLst>
          </p:cNvPr>
          <p:cNvSpPr>
            <a:spLocks noGrp="1"/>
          </p:cNvSpPr>
          <p:nvPr>
            <p:ph type="ftr" sz="quarter" idx="15"/>
          </p:nvPr>
        </p:nvSpPr>
        <p:spPr>
          <a:xfrm>
            <a:off x="790574" y="6873875"/>
            <a:ext cx="2841625" cy="111125"/>
          </a:xfrm>
        </p:spPr>
        <p:txBody>
          <a:bodyPr/>
          <a:lstStyle>
            <a:lvl1pPr>
              <a:defRPr>
                <a:noFill/>
              </a:defRPr>
            </a:lvl1pPr>
          </a:lstStyle>
          <a:p>
            <a:r>
              <a:rPr lang="en-US" noProof="0"/>
              <a:t>© Experian | Confidential</a:t>
            </a:r>
          </a:p>
        </p:txBody>
      </p:sp>
      <p:sp>
        <p:nvSpPr>
          <p:cNvPr id="19" name="Slide Number Placeholder 18">
            <a:extLst>
              <a:ext uri="{FF2B5EF4-FFF2-40B4-BE49-F238E27FC236}">
                <a16:creationId xmlns:a16="http://schemas.microsoft.com/office/drawing/2014/main" id="{32413C44-7220-E85E-AB55-3533D311369E}"/>
              </a:ext>
            </a:extLst>
          </p:cNvPr>
          <p:cNvSpPr>
            <a:spLocks noGrp="1"/>
          </p:cNvSpPr>
          <p:nvPr>
            <p:ph type="sldNum" sz="quarter" idx="16"/>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790575" y="3729356"/>
            <a:ext cx="4333875" cy="1864994"/>
          </a:xfrm>
        </p:spPr>
        <p:txBody>
          <a:bodyPr anchor="t" anchorCtr="0">
            <a:noAutofit/>
          </a:bodyPr>
          <a:lstStyle>
            <a:lvl1pPr>
              <a:lnSpc>
                <a:spcPct val="110000"/>
              </a:lnSpc>
              <a:spcAft>
                <a:spcPts val="1200"/>
              </a:spcAft>
              <a:defRPr sz="1400">
                <a:solidFill>
                  <a:schemeClr val="bg1"/>
                </a:solidFill>
              </a:defRPr>
            </a:lvl1pPr>
            <a:lvl2pPr>
              <a:spcAft>
                <a:spcPts val="600"/>
              </a:spcAft>
              <a:defRPr>
                <a:solidFill>
                  <a:schemeClr val="bg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320800"/>
            <a:ext cx="5756274" cy="4897599"/>
          </a:xfrm>
          <a:prstGeom prst="roundRect">
            <a:avLst>
              <a:gd name="adj" fmla="val 220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107230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p:cSld name="Logo Light">
    <p:bg>
      <p:bgPr>
        <a:solidFill>
          <a:schemeClr val="bg1"/>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solidFill>
              <a:srgbClr val="26478D"/>
            </a:solid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2" name="Footer Placeholder 1">
            <a:extLst>
              <a:ext uri="{FF2B5EF4-FFF2-40B4-BE49-F238E27FC236}">
                <a16:creationId xmlns:a16="http://schemas.microsoft.com/office/drawing/2014/main" id="{02644E14-84D9-9C1D-EB3E-3357353B72F3}"/>
              </a:ext>
            </a:extLst>
          </p:cNvPr>
          <p:cNvSpPr>
            <a:spLocks noGrp="1"/>
          </p:cNvSpPr>
          <p:nvPr>
            <p:ph type="ftr" sz="quarter" idx="10"/>
          </p:nvPr>
        </p:nvSpPr>
        <p:spPr>
          <a:xfrm>
            <a:off x="790574" y="6873875"/>
            <a:ext cx="2841625" cy="111125"/>
          </a:xfrm>
        </p:spPr>
        <p:txBody>
          <a:bodyPr/>
          <a:lstStyle>
            <a:lvl1pPr>
              <a:defRPr>
                <a:noFill/>
              </a:defRPr>
            </a:lvl1pPr>
          </a:lstStyle>
          <a:p>
            <a:r>
              <a:rPr lang="en-US" noProof="0"/>
              <a:t>© Experian | Confidential</a:t>
            </a:r>
          </a:p>
        </p:txBody>
      </p:sp>
      <p:sp>
        <p:nvSpPr>
          <p:cNvPr id="3" name="Slide Number Placeholder 2">
            <a:extLst>
              <a:ext uri="{FF2B5EF4-FFF2-40B4-BE49-F238E27FC236}">
                <a16:creationId xmlns:a16="http://schemas.microsoft.com/office/drawing/2014/main" id="{4E8AB13E-7973-54CC-4386-10793C7B2F87}"/>
              </a:ext>
            </a:extLst>
          </p:cNvPr>
          <p:cNvSpPr>
            <a:spLocks noGrp="1"/>
          </p:cNvSpPr>
          <p:nvPr>
            <p:ph type="sldNum" sz="quarter" idx="11"/>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3005762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5_Team/ Presenters x4">
    <p:bg>
      <p:bgPr>
        <a:solidFill>
          <a:schemeClr val="bg2"/>
        </a:solidFill>
        <a:effectLst/>
      </p:bgPr>
    </p:bg>
    <p:spTree>
      <p:nvGrpSpPr>
        <p:cNvPr id="1" name=""/>
        <p:cNvGrpSpPr/>
        <p:nvPr/>
      </p:nvGrpSpPr>
      <p:grpSpPr>
        <a:xfrm>
          <a:off x="0" y="0"/>
          <a:ext cx="0" cy="0"/>
          <a:chOff x="0" y="0"/>
          <a:chExt cx="0" cy="0"/>
        </a:xfrm>
      </p:grpSpPr>
      <p:sp>
        <p:nvSpPr>
          <p:cNvPr id="43" name="Rectangle: Rounded Corners 42">
            <a:extLst>
              <a:ext uri="{FF2B5EF4-FFF2-40B4-BE49-F238E27FC236}">
                <a16:creationId xmlns:a16="http://schemas.microsoft.com/office/drawing/2014/main" id="{0E4A8100-AB2B-D700-08D3-71324865B4A0}"/>
              </a:ext>
            </a:extLst>
          </p:cNvPr>
          <p:cNvSpPr/>
          <p:nvPr/>
        </p:nvSpPr>
        <p:spPr>
          <a:xfrm>
            <a:off x="790575" y="4375683"/>
            <a:ext cx="2599200" cy="1218672"/>
          </a:xfrm>
          <a:prstGeom prst="roundRect">
            <a:avLst>
              <a:gd name="adj" fmla="val 8917"/>
            </a:avLst>
          </a:prstGeom>
          <a:solidFill>
            <a:schemeClr val="accent1"/>
          </a:solidFill>
          <a:ln w="6350" cap="flat">
            <a:noFill/>
            <a:prstDash val="solid"/>
            <a:miter/>
          </a:ln>
        </p:spPr>
        <p:txBody>
          <a:bodyPr rtlCol="0" anchor="ctr"/>
          <a:lstStyle/>
          <a:p>
            <a:endParaRPr lang="en-AU"/>
          </a:p>
        </p:txBody>
      </p:sp>
      <p:sp>
        <p:nvSpPr>
          <p:cNvPr id="44" name="Rectangle: Rounded Corners 43">
            <a:extLst>
              <a:ext uri="{FF2B5EF4-FFF2-40B4-BE49-F238E27FC236}">
                <a16:creationId xmlns:a16="http://schemas.microsoft.com/office/drawing/2014/main" id="{6C85D1DB-1F2B-FE8C-235F-69D61AB6BCD4}"/>
              </a:ext>
            </a:extLst>
          </p:cNvPr>
          <p:cNvSpPr/>
          <p:nvPr/>
        </p:nvSpPr>
        <p:spPr>
          <a:xfrm>
            <a:off x="6130617" y="4375683"/>
            <a:ext cx="2599200" cy="1218672"/>
          </a:xfrm>
          <a:prstGeom prst="roundRect">
            <a:avLst>
              <a:gd name="adj" fmla="val 8917"/>
            </a:avLst>
          </a:prstGeom>
          <a:solidFill>
            <a:schemeClr val="accent1"/>
          </a:solidFill>
          <a:ln w="6350" cap="flat">
            <a:noFill/>
            <a:prstDash val="solid"/>
            <a:miter/>
          </a:ln>
        </p:spPr>
        <p:txBody>
          <a:bodyPr rtlCol="0" anchor="ctr"/>
          <a:lstStyle/>
          <a:p>
            <a:endParaRPr lang="en-AU"/>
          </a:p>
        </p:txBody>
      </p:sp>
      <p:sp>
        <p:nvSpPr>
          <p:cNvPr id="45" name="Rectangle: Rounded Corners 44">
            <a:extLst>
              <a:ext uri="{FF2B5EF4-FFF2-40B4-BE49-F238E27FC236}">
                <a16:creationId xmlns:a16="http://schemas.microsoft.com/office/drawing/2014/main" id="{A0945305-2656-5405-6793-29E0E2DA505B}"/>
              </a:ext>
            </a:extLst>
          </p:cNvPr>
          <p:cNvSpPr/>
          <p:nvPr/>
        </p:nvSpPr>
        <p:spPr>
          <a:xfrm>
            <a:off x="3460596" y="4375683"/>
            <a:ext cx="2599200" cy="1218672"/>
          </a:xfrm>
          <a:prstGeom prst="roundRect">
            <a:avLst>
              <a:gd name="adj" fmla="val 8917"/>
            </a:avLst>
          </a:prstGeom>
          <a:solidFill>
            <a:schemeClr val="accent1"/>
          </a:solidFill>
          <a:ln w="6350" cap="flat">
            <a:noFill/>
            <a:prstDash val="solid"/>
            <a:miter/>
          </a:ln>
        </p:spPr>
        <p:txBody>
          <a:bodyPr rtlCol="0" anchor="ctr"/>
          <a:lstStyle/>
          <a:p>
            <a:endParaRPr lang="en-AU"/>
          </a:p>
        </p:txBody>
      </p:sp>
      <p:sp>
        <p:nvSpPr>
          <p:cNvPr id="46" name="Rectangle: Rounded Corners 45">
            <a:extLst>
              <a:ext uri="{FF2B5EF4-FFF2-40B4-BE49-F238E27FC236}">
                <a16:creationId xmlns:a16="http://schemas.microsoft.com/office/drawing/2014/main" id="{90C3F005-936D-A537-BD77-016665A414D9}"/>
              </a:ext>
            </a:extLst>
          </p:cNvPr>
          <p:cNvSpPr/>
          <p:nvPr/>
        </p:nvSpPr>
        <p:spPr>
          <a:xfrm>
            <a:off x="8800639" y="4375683"/>
            <a:ext cx="2599200" cy="1218672"/>
          </a:xfrm>
          <a:prstGeom prst="roundRect">
            <a:avLst>
              <a:gd name="adj" fmla="val 8917"/>
            </a:avLst>
          </a:prstGeom>
          <a:solidFill>
            <a:schemeClr val="accent1"/>
          </a:solidFill>
          <a:ln w="6350" cap="flat">
            <a:noFill/>
            <a:prstDash val="solid"/>
            <a:miter/>
          </a:ln>
        </p:spPr>
        <p:txBody>
          <a:bodyPr rtlCol="0" anchor="ctr"/>
          <a:lstStyle/>
          <a:p>
            <a:endParaRPr lang="en-AU"/>
          </a:p>
        </p:txBody>
      </p:sp>
      <p:pic>
        <p:nvPicPr>
          <p:cNvPr id="42" name="Picture 41" hidden="1">
            <a:extLst>
              <a:ext uri="{FF2B5EF4-FFF2-40B4-BE49-F238E27FC236}">
                <a16:creationId xmlns:a16="http://schemas.microsoft.com/office/drawing/2014/main" id="{6FB48233-672E-4037-3453-C92FEDE77A58}"/>
              </a:ext>
            </a:extLst>
          </p:cNvPr>
          <p:cNvPicPr>
            <a:picLocks noChangeAspect="1"/>
          </p:cNvPicPr>
          <p:nvPr/>
        </p:nvPicPr>
        <p:blipFill>
          <a:blip r:embed="rId2"/>
          <a:stretch>
            <a:fillRect/>
          </a:stretch>
        </p:blipFill>
        <p:spPr>
          <a:xfrm>
            <a:off x="0" y="0"/>
            <a:ext cx="12192000" cy="6858000"/>
          </a:xfrm>
          <a:prstGeom prst="rect">
            <a:avLst/>
          </a:prstGeom>
        </p:spPr>
      </p:pic>
      <p:sp>
        <p:nvSpPr>
          <p:cNvPr id="5" name="Title 4">
            <a:extLst>
              <a:ext uri="{FF2B5EF4-FFF2-40B4-BE49-F238E27FC236}">
                <a16:creationId xmlns:a16="http://schemas.microsoft.com/office/drawing/2014/main" id="{C891EE4D-016C-425B-01E4-763723822BF3}"/>
              </a:ext>
            </a:extLst>
          </p:cNvPr>
          <p:cNvSpPr>
            <a:spLocks noGrp="1"/>
          </p:cNvSpPr>
          <p:nvPr>
            <p:ph type="title" hasCustomPrompt="1"/>
          </p:nvPr>
        </p:nvSpPr>
        <p:spPr>
          <a:xfrm>
            <a:off x="790574" y="795019"/>
            <a:ext cx="9637713" cy="442800"/>
          </a:xfrm>
        </p:spPr>
        <p:txBody>
          <a:bodyPr/>
          <a:lstStyle>
            <a:lvl1pPr>
              <a:defRPr/>
            </a:lvl1pPr>
          </a:lstStyle>
          <a:p>
            <a:r>
              <a:rPr lang="en-US"/>
              <a:t>Team slide</a:t>
            </a:r>
            <a:endParaRPr lang="en-AU"/>
          </a:p>
        </p:txBody>
      </p:sp>
      <p:sp>
        <p:nvSpPr>
          <p:cNvPr id="7" name="Text Placeholder 23">
            <a:extLst>
              <a:ext uri="{FF2B5EF4-FFF2-40B4-BE49-F238E27FC236}">
                <a16:creationId xmlns:a16="http://schemas.microsoft.com/office/drawing/2014/main" id="{61D43EF3-6F10-A07D-3FC3-26E8C3502E7D}"/>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20" name="Picture Placeholder 19">
            <a:extLst>
              <a:ext uri="{FF2B5EF4-FFF2-40B4-BE49-F238E27FC236}">
                <a16:creationId xmlns:a16="http://schemas.microsoft.com/office/drawing/2014/main" id="{34D02B25-485C-A82E-283A-623D327939D4}"/>
              </a:ext>
            </a:extLst>
          </p:cNvPr>
          <p:cNvSpPr>
            <a:spLocks noGrp="1"/>
          </p:cNvSpPr>
          <p:nvPr>
            <p:ph type="pic" sz="quarter" idx="14" hasCustomPrompt="1"/>
          </p:nvPr>
        </p:nvSpPr>
        <p:spPr>
          <a:xfrm>
            <a:off x="790575" y="2217059"/>
            <a:ext cx="2599200" cy="2404539"/>
          </a:xfrm>
          <a:prstGeom prst="round2SameRect">
            <a:avLst>
              <a:gd name="adj1" fmla="val 4656"/>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1089137" y="4782989"/>
            <a:ext cx="1975680" cy="648000"/>
          </a:xfrm>
        </p:spPr>
        <p:txBody>
          <a:bodyPr wrap="square" lIns="0" rIns="0" anchor="t" anchorCtr="0">
            <a:noAutofit/>
          </a:bodyPr>
          <a:lstStyle>
            <a:lvl1pPr>
              <a:lnSpc>
                <a:spcPct val="100000"/>
              </a:lnSpc>
              <a:spcAft>
                <a:spcPts val="600"/>
              </a:spcAft>
              <a:defRPr sz="1600">
                <a:solidFill>
                  <a:schemeClr val="bg1"/>
                </a:solidFill>
              </a:defRPr>
            </a:lvl1pPr>
            <a:lvl2pPr marL="0" indent="0">
              <a:lnSpc>
                <a:spcPct val="100000"/>
              </a:lnSpc>
              <a:spcAft>
                <a:spcPts val="0"/>
              </a:spcAft>
              <a:buNone/>
              <a:defRPr sz="1100">
                <a:solidFill>
                  <a:schemeClr val="bg1"/>
                </a:solidFill>
              </a:defRPr>
            </a:lvl2pPr>
          </a:lstStyle>
          <a:p>
            <a:pPr lvl="0"/>
            <a:r>
              <a:rPr lang="en-US"/>
              <a:t>Name</a:t>
            </a:r>
          </a:p>
          <a:p>
            <a:pPr lvl="1"/>
            <a:r>
              <a:rPr lang="en-US"/>
              <a:t>Job title</a:t>
            </a:r>
          </a:p>
        </p:txBody>
      </p:sp>
      <p:sp>
        <p:nvSpPr>
          <p:cNvPr id="27" name="Picture Placeholder 26">
            <a:extLst>
              <a:ext uri="{FF2B5EF4-FFF2-40B4-BE49-F238E27FC236}">
                <a16:creationId xmlns:a16="http://schemas.microsoft.com/office/drawing/2014/main" id="{CE054FD2-BD54-F623-35E3-DD45C88CBA5D}"/>
              </a:ext>
            </a:extLst>
          </p:cNvPr>
          <p:cNvSpPr>
            <a:spLocks noGrp="1"/>
          </p:cNvSpPr>
          <p:nvPr>
            <p:ph type="pic" sz="quarter" idx="17" hasCustomPrompt="1"/>
          </p:nvPr>
        </p:nvSpPr>
        <p:spPr>
          <a:xfrm>
            <a:off x="3460596" y="2217059"/>
            <a:ext cx="2599200" cy="2404539"/>
          </a:xfrm>
          <a:prstGeom prst="round2SameRect">
            <a:avLst>
              <a:gd name="adj1" fmla="val 4013"/>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3766998" y="4782989"/>
            <a:ext cx="1975680" cy="648000"/>
          </a:xfrm>
        </p:spPr>
        <p:txBody>
          <a:bodyPr>
            <a:noAutofit/>
          </a:bodyPr>
          <a:lstStyle>
            <a:lvl1pPr>
              <a:lnSpc>
                <a:spcPct val="100000"/>
              </a:lnSpc>
              <a:spcAft>
                <a:spcPts val="600"/>
              </a:spcAft>
              <a:defRPr>
                <a:solidFill>
                  <a:schemeClr val="bg1"/>
                </a:solidFill>
              </a:defRPr>
            </a:lvl1pPr>
            <a:lvl2pPr marL="0" indent="0">
              <a:lnSpc>
                <a:spcPct val="100000"/>
              </a:lnSpc>
              <a:spcAft>
                <a:spcPts val="600"/>
              </a:spcAft>
              <a:buNone/>
              <a:defRPr sz="1100">
                <a:solidFill>
                  <a:schemeClr val="bg1"/>
                </a:solidFill>
              </a:defRPr>
            </a:lvl2pPr>
            <a:lvl3pPr marL="180000" indent="0">
              <a:buNone/>
              <a:defRPr/>
            </a:lvl3pPr>
          </a:lstStyle>
          <a:p>
            <a:pPr lvl="0"/>
            <a:r>
              <a:rPr lang="en-US"/>
              <a:t>Name</a:t>
            </a:r>
          </a:p>
          <a:p>
            <a:pPr lvl="1"/>
            <a:r>
              <a:rPr lang="en-US"/>
              <a:t>Job title</a:t>
            </a:r>
          </a:p>
        </p:txBody>
      </p:sp>
      <p:sp>
        <p:nvSpPr>
          <p:cNvPr id="34" name="Picture Placeholder 33">
            <a:extLst>
              <a:ext uri="{FF2B5EF4-FFF2-40B4-BE49-F238E27FC236}">
                <a16:creationId xmlns:a16="http://schemas.microsoft.com/office/drawing/2014/main" id="{FC8B1157-5C88-86F6-1F98-3C8473FD4B8C}"/>
              </a:ext>
            </a:extLst>
          </p:cNvPr>
          <p:cNvSpPr>
            <a:spLocks noGrp="1"/>
          </p:cNvSpPr>
          <p:nvPr>
            <p:ph type="pic" sz="quarter" idx="18" hasCustomPrompt="1"/>
          </p:nvPr>
        </p:nvSpPr>
        <p:spPr>
          <a:xfrm>
            <a:off x="6130617" y="2216888"/>
            <a:ext cx="2599200" cy="2402736"/>
          </a:xfrm>
          <a:prstGeom prst="round2SameRect">
            <a:avLst>
              <a:gd name="adj1" fmla="val 4858"/>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38" name="Text Placeholder 37">
            <a:extLst>
              <a:ext uri="{FF2B5EF4-FFF2-40B4-BE49-F238E27FC236}">
                <a16:creationId xmlns:a16="http://schemas.microsoft.com/office/drawing/2014/main" id="{E5F4DADC-CA5E-B237-8251-4D29FFD3BFAC}"/>
              </a:ext>
            </a:extLst>
          </p:cNvPr>
          <p:cNvSpPr>
            <a:spLocks noGrp="1"/>
          </p:cNvSpPr>
          <p:nvPr>
            <p:ph type="body" sz="quarter" idx="20" hasCustomPrompt="1"/>
          </p:nvPr>
        </p:nvSpPr>
        <p:spPr>
          <a:xfrm>
            <a:off x="6457847" y="4782989"/>
            <a:ext cx="1975680" cy="648000"/>
          </a:xfrm>
        </p:spPr>
        <p:txBody>
          <a:bodyPr>
            <a:noAutofit/>
          </a:bodyPr>
          <a:lstStyle>
            <a:lvl1pPr>
              <a:lnSpc>
                <a:spcPct val="100000"/>
              </a:lnSpc>
              <a:spcAft>
                <a:spcPts val="600"/>
              </a:spcAft>
              <a:defRPr>
                <a:solidFill>
                  <a:schemeClr val="bg1"/>
                </a:solidFill>
              </a:defRPr>
            </a:lvl1pPr>
            <a:lvl2pPr marL="0" indent="0">
              <a:lnSpc>
                <a:spcPct val="100000"/>
              </a:lnSpc>
              <a:spcAft>
                <a:spcPts val="600"/>
              </a:spcAft>
              <a:buNone/>
              <a:defRPr sz="1100">
                <a:solidFill>
                  <a:schemeClr val="bg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Name</a:t>
            </a:r>
          </a:p>
          <a:p>
            <a:pPr lvl="1"/>
            <a:r>
              <a:rPr lang="en-US"/>
              <a:t>Job title</a:t>
            </a:r>
          </a:p>
        </p:txBody>
      </p:sp>
      <p:sp>
        <p:nvSpPr>
          <p:cNvPr id="36" name="Picture Placeholder 35">
            <a:extLst>
              <a:ext uri="{FF2B5EF4-FFF2-40B4-BE49-F238E27FC236}">
                <a16:creationId xmlns:a16="http://schemas.microsoft.com/office/drawing/2014/main" id="{622CD9AC-CCF6-DDF0-CA2A-7ACDD2B21DD8}"/>
              </a:ext>
            </a:extLst>
          </p:cNvPr>
          <p:cNvSpPr>
            <a:spLocks noGrp="1"/>
          </p:cNvSpPr>
          <p:nvPr>
            <p:ph type="pic" sz="quarter" idx="19" hasCustomPrompt="1"/>
          </p:nvPr>
        </p:nvSpPr>
        <p:spPr>
          <a:xfrm>
            <a:off x="8800639" y="2216888"/>
            <a:ext cx="2599200" cy="2402736"/>
          </a:xfrm>
          <a:prstGeom prst="round2SameRect">
            <a:avLst>
              <a:gd name="adj1" fmla="val 4383"/>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40" name="Text Placeholder 39">
            <a:extLst>
              <a:ext uri="{FF2B5EF4-FFF2-40B4-BE49-F238E27FC236}">
                <a16:creationId xmlns:a16="http://schemas.microsoft.com/office/drawing/2014/main" id="{94312FAD-2E34-0CED-9D70-10B09D61CD7D}"/>
              </a:ext>
            </a:extLst>
          </p:cNvPr>
          <p:cNvSpPr>
            <a:spLocks noGrp="1"/>
          </p:cNvSpPr>
          <p:nvPr>
            <p:ph type="body" sz="quarter" idx="21" hasCustomPrompt="1"/>
          </p:nvPr>
        </p:nvSpPr>
        <p:spPr>
          <a:xfrm>
            <a:off x="9151217" y="4782989"/>
            <a:ext cx="1975680" cy="648000"/>
          </a:xfrm>
        </p:spPr>
        <p:txBody>
          <a:bodyPr>
            <a:noAutofit/>
          </a:bodyPr>
          <a:lstStyle>
            <a:lvl1pPr>
              <a:lnSpc>
                <a:spcPct val="100000"/>
              </a:lnSpc>
              <a:spcAft>
                <a:spcPts val="600"/>
              </a:spcAft>
              <a:defRPr>
                <a:solidFill>
                  <a:schemeClr val="bg1"/>
                </a:solidFill>
              </a:defRPr>
            </a:lvl1pPr>
            <a:lvl2pPr marL="0" indent="0">
              <a:lnSpc>
                <a:spcPct val="100000"/>
              </a:lnSpc>
              <a:spcAft>
                <a:spcPts val="600"/>
              </a:spcAft>
              <a:buNone/>
              <a:defRPr sz="1100">
                <a:solidFill>
                  <a:schemeClr val="bg1"/>
                </a:solidFill>
              </a:defRPr>
            </a:lvl2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endParaRPr lang="en-US"/>
          </a:p>
        </p:txBody>
      </p:sp>
    </p:spTree>
    <p:extLst>
      <p:ext uri="{BB962C8B-B14F-4D97-AF65-F5344CB8AC3E}">
        <p14:creationId xmlns:p14="http://schemas.microsoft.com/office/powerpoint/2010/main" val="1404841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preserve="1">
  <p:cSld name="Logo Dark">
    <p:bg>
      <p:bgPr>
        <a:solidFill>
          <a:schemeClr val="accent1"/>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a:solidFill>
            <a:schemeClr val="bg1"/>
          </a:solidFill>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grpFill/>
            <a:ln w="13233" cap="flat">
              <a:noFill/>
              <a:prstDash val="solid"/>
              <a:miter/>
            </a:ln>
          </p:spPr>
          <p:txBody>
            <a:bodyPr rtlCol="0" anchor="ctr"/>
            <a:lstStyle/>
            <a:p>
              <a:endParaRPr lang="en-US" noProof="0"/>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grpFill/>
            <a:ln w="13233" cap="flat">
              <a:noFill/>
              <a:prstDash val="solid"/>
              <a:miter/>
            </a:ln>
          </p:spPr>
          <p:txBody>
            <a:bodyPr rtlCol="0" anchor="ctr"/>
            <a:lstStyle/>
            <a:p>
              <a:endParaRPr lang="en-US" noProof="0"/>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grpFill/>
            <a:ln w="13233" cap="flat">
              <a:noFill/>
              <a:prstDash val="solid"/>
              <a:miter/>
            </a:ln>
          </p:spPr>
          <p:txBody>
            <a:bodyPr rtlCol="0" anchor="ctr"/>
            <a:lstStyle/>
            <a:p>
              <a:endParaRPr lang="en-US" noProof="0"/>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grpFill/>
            <a:ln w="13233" cap="flat">
              <a:noFill/>
              <a:prstDash val="solid"/>
              <a:miter/>
            </a:ln>
          </p:spPr>
          <p:txBody>
            <a:bodyPr rtlCol="0" anchor="ctr"/>
            <a:lstStyle/>
            <a:p>
              <a:endParaRPr lang="en-US" noProof="0"/>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grpFill/>
            <a:ln w="13233" cap="flat">
              <a:noFill/>
              <a:prstDash val="solid"/>
              <a:miter/>
            </a:ln>
          </p:spPr>
          <p:txBody>
            <a:bodyPr rtlCol="0" anchor="ctr"/>
            <a:lstStyle/>
            <a:p>
              <a:endParaRPr lang="en-US" noProof="0"/>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grpFill/>
            <a:ln w="13233" cap="flat">
              <a:noFill/>
              <a:prstDash val="solid"/>
              <a:miter/>
            </a:ln>
          </p:spPr>
          <p:txBody>
            <a:bodyPr rtlCol="0" anchor="ctr"/>
            <a:lstStyle/>
            <a:p>
              <a:endParaRPr lang="en-US" noProof="0"/>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grpFill/>
            <a:ln w="13233" cap="flat">
              <a:noFill/>
              <a:prstDash val="solid"/>
              <a:miter/>
            </a:ln>
          </p:spPr>
          <p:txBody>
            <a:bodyPr rtlCol="0" anchor="ctr"/>
            <a:lstStyle/>
            <a:p>
              <a:endParaRPr lang="en-US" noProof="0"/>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grpFill/>
            <a:ln w="13233" cap="flat">
              <a:noFill/>
              <a:prstDash val="solid"/>
              <a:miter/>
            </a:ln>
          </p:spPr>
          <p:txBody>
            <a:bodyPr rtlCol="0" anchor="ctr"/>
            <a:lstStyle/>
            <a:p>
              <a:endParaRPr lang="en-US" noProof="0"/>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grpFill/>
            <a:ln w="13233" cap="flat">
              <a:noFill/>
              <a:prstDash val="solid"/>
              <a:miter/>
            </a:ln>
          </p:spPr>
          <p:txBody>
            <a:bodyPr rtlCol="0" anchor="ctr"/>
            <a:lstStyle/>
            <a:p>
              <a:endParaRPr lang="en-US" noProof="0"/>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grpFill/>
            <a:ln w="13233" cap="flat">
              <a:noFill/>
              <a:prstDash val="solid"/>
              <a:miter/>
            </a:ln>
          </p:spPr>
          <p:txBody>
            <a:bodyPr rtlCol="0" anchor="ctr"/>
            <a:lstStyle/>
            <a:p>
              <a:endParaRPr lang="en-US" noProof="0"/>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grpFill/>
            <a:ln w="13233" cap="flat">
              <a:noFill/>
              <a:prstDash val="solid"/>
              <a:miter/>
            </a:ln>
          </p:spPr>
          <p:txBody>
            <a:bodyPr rtlCol="0" anchor="ctr"/>
            <a:lstStyle/>
            <a:p>
              <a:endParaRPr lang="en-US" noProof="0"/>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grpFill/>
            <a:ln w="13233" cap="flat">
              <a:noFill/>
              <a:prstDash val="solid"/>
              <a:miter/>
            </a:ln>
          </p:spPr>
          <p:txBody>
            <a:bodyPr rtlCol="0" anchor="ctr"/>
            <a:lstStyle/>
            <a:p>
              <a:endParaRPr lang="en-US" noProof="0"/>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grpFill/>
            <a:ln w="13233" cap="flat">
              <a:noFill/>
              <a:prstDash val="solid"/>
              <a:miter/>
            </a:ln>
          </p:spPr>
          <p:txBody>
            <a:bodyPr rtlCol="0" anchor="ctr"/>
            <a:lstStyle/>
            <a:p>
              <a:endParaRPr lang="en-US" noProof="0"/>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grpFill/>
            <a:ln w="13233" cap="flat">
              <a:noFill/>
              <a:prstDash val="solid"/>
              <a:miter/>
            </a:ln>
          </p:spPr>
          <p:txBody>
            <a:bodyPr rtlCol="0" anchor="ctr"/>
            <a:lstStyle/>
            <a:p>
              <a:endParaRPr lang="en-US" noProof="0"/>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grp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grpFill/>
              <a:ln w="13233" cap="flat">
                <a:noFill/>
                <a:prstDash val="solid"/>
                <a:miter/>
              </a:ln>
            </p:spPr>
            <p:txBody>
              <a:bodyPr rtlCol="0" anchor="ctr"/>
              <a:lstStyle/>
              <a:p>
                <a:endParaRPr lang="en-US" noProof="0"/>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grpFill/>
              <a:ln w="13233" cap="flat">
                <a:noFill/>
                <a:prstDash val="solid"/>
                <a:miter/>
              </a:ln>
            </p:spPr>
            <p:txBody>
              <a:bodyPr rtlCol="0" anchor="ctr"/>
              <a:lstStyle/>
              <a:p>
                <a:endParaRPr lang="en-US" noProof="0"/>
              </a:p>
            </p:txBody>
          </p:sp>
        </p:grpSp>
      </p:grpSp>
      <p:sp>
        <p:nvSpPr>
          <p:cNvPr id="2" name="Footer Placeholder 1">
            <a:extLst>
              <a:ext uri="{FF2B5EF4-FFF2-40B4-BE49-F238E27FC236}">
                <a16:creationId xmlns:a16="http://schemas.microsoft.com/office/drawing/2014/main" id="{6D79B392-6792-0268-DE20-329DC0C3588A}"/>
              </a:ext>
            </a:extLst>
          </p:cNvPr>
          <p:cNvSpPr>
            <a:spLocks noGrp="1"/>
          </p:cNvSpPr>
          <p:nvPr>
            <p:ph type="ftr" sz="quarter" idx="10"/>
          </p:nvPr>
        </p:nvSpPr>
        <p:spPr>
          <a:xfrm>
            <a:off x="790574" y="6877048"/>
            <a:ext cx="2841625" cy="111125"/>
          </a:xfrm>
        </p:spPr>
        <p:txBody>
          <a:bodyPr/>
          <a:lstStyle>
            <a:lvl1pPr>
              <a:defRPr>
                <a:noFill/>
              </a:defRPr>
            </a:lvl1pPr>
          </a:lstStyle>
          <a:p>
            <a:r>
              <a:rPr lang="en-US" noProof="0"/>
              <a:t>© Experian | Confidential</a:t>
            </a:r>
          </a:p>
        </p:txBody>
      </p:sp>
      <p:sp>
        <p:nvSpPr>
          <p:cNvPr id="3" name="Slide Number Placeholder 2">
            <a:extLst>
              <a:ext uri="{FF2B5EF4-FFF2-40B4-BE49-F238E27FC236}">
                <a16:creationId xmlns:a16="http://schemas.microsoft.com/office/drawing/2014/main" id="{BC053346-E89A-ABC8-E7CC-E65BA5DE73A6}"/>
              </a:ext>
            </a:extLst>
          </p:cNvPr>
          <p:cNvSpPr>
            <a:spLocks noGrp="1"/>
          </p:cNvSpPr>
          <p:nvPr>
            <p:ph type="sldNum" sz="quarter" idx="11"/>
          </p:nvPr>
        </p:nvSpPr>
        <p:spPr>
          <a:xfrm>
            <a:off x="373063" y="6877049"/>
            <a:ext cx="180181" cy="111125"/>
          </a:xfrm>
        </p:spPr>
        <p:txBody>
          <a:bodyPr/>
          <a:lstStyle>
            <a:lvl1pPr>
              <a:defRPr>
                <a:noFill/>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737558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preserve="1">
  <p:cSld name="Last slide in Experian Template">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A56F48E-7BFD-94F1-AF87-4257A20614FB}"/>
              </a:ext>
            </a:extLst>
          </p:cNvPr>
          <p:cNvSpPr txBox="1"/>
          <p:nvPr/>
        </p:nvSpPr>
        <p:spPr>
          <a:xfrm>
            <a:off x="2158654" y="795403"/>
            <a:ext cx="7874694" cy="541966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lgn="ctr"/>
            <a:r>
              <a:rPr lang="en-US" sz="9600" noProof="0">
                <a:latin typeface="+mn-lt"/>
              </a:rPr>
              <a:t>Do not use slides after this layout</a:t>
            </a:r>
          </a:p>
          <a:p>
            <a:pPr lvl="0" algn="ctr"/>
            <a:br>
              <a:rPr lang="en-US" sz="3600" noProof="0">
                <a:latin typeface="+mn-lt"/>
              </a:rPr>
            </a:br>
            <a:r>
              <a:rPr lang="en-US" sz="3600" noProof="0">
                <a:latin typeface="+mn-lt"/>
              </a:rPr>
              <a:t>All slides after this layout are </a:t>
            </a:r>
            <a:br>
              <a:rPr lang="en-US" sz="3600" noProof="0">
                <a:latin typeface="+mn-lt"/>
              </a:rPr>
            </a:br>
            <a:r>
              <a:rPr lang="en-US" sz="3600" noProof="0">
                <a:latin typeface="+mn-lt"/>
              </a:rPr>
              <a:t>not part of this template</a:t>
            </a:r>
          </a:p>
        </p:txBody>
      </p:sp>
    </p:spTree>
    <p:extLst>
      <p:ext uri="{BB962C8B-B14F-4D97-AF65-F5344CB8AC3E}">
        <p14:creationId xmlns:p14="http://schemas.microsoft.com/office/powerpoint/2010/main" val="3097101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preserve="1">
  <p:cSld name="5_Divider_Opt. 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93893" y="1766888"/>
            <a:ext cx="4779820" cy="2852738"/>
          </a:xfrm>
        </p:spPr>
        <p:txBody>
          <a:bodyPr wrap="square" anchor="b" anchorCtr="0">
            <a:noAutofit/>
          </a:bodyPr>
          <a:lstStyle>
            <a:lvl1pPr>
              <a:defRPr sz="5400">
                <a:solidFill>
                  <a:schemeClr val="bg1"/>
                </a:solidFill>
              </a:defRPr>
            </a:lvl1pPr>
          </a:lstStyle>
          <a:p>
            <a:r>
              <a:rPr lang="en-US"/>
              <a:t>Section divider title goes here</a:t>
            </a:r>
            <a:endParaRPr lang="en-AU"/>
          </a:p>
        </p:txBody>
      </p:sp>
      <p:sp>
        <p:nvSpPr>
          <p:cNvPr id="13" name="Text Placeholder 23">
            <a:extLst>
              <a:ext uri="{FF2B5EF4-FFF2-40B4-BE49-F238E27FC236}">
                <a16:creationId xmlns:a16="http://schemas.microsoft.com/office/drawing/2014/main" id="{966D1E7B-A02F-D5F2-4E33-A015F04B2F7F}"/>
              </a:ext>
            </a:extLst>
          </p:cNvPr>
          <p:cNvSpPr>
            <a:spLocks noGrp="1"/>
          </p:cNvSpPr>
          <p:nvPr>
            <p:ph type="body" sz="quarter" idx="13" hasCustomPrompt="1"/>
          </p:nvPr>
        </p:nvSpPr>
        <p:spPr>
          <a:xfrm>
            <a:off x="793893" y="4691064"/>
            <a:ext cx="4779820" cy="903286"/>
          </a:xfrm>
        </p:spPr>
        <p:txBody>
          <a:bodyPr wrap="square" anchor="t" anchorCtr="0">
            <a:noAutofit/>
          </a:bodyPr>
          <a:lstStyle>
            <a:lvl1pPr>
              <a:lnSpc>
                <a:spcPct val="100000"/>
              </a:lnSpc>
              <a:spcAft>
                <a:spcPts val="0"/>
              </a:spcAft>
              <a:defRPr sz="1600">
                <a:solidFill>
                  <a:schemeClr val="bg1"/>
                </a:solidFill>
              </a:defRPr>
            </a:lvl1pPr>
          </a:lstStyle>
          <a:p>
            <a:pPr lvl="0"/>
            <a:r>
              <a:rPr lang="en-US"/>
              <a:t>Section divider subtitle goes here</a:t>
            </a:r>
          </a:p>
        </p:txBody>
      </p:sp>
      <p:pic>
        <p:nvPicPr>
          <p:cNvPr id="10" name="Graphic 9">
            <a:extLst>
              <a:ext uri="{FF2B5EF4-FFF2-40B4-BE49-F238E27FC236}">
                <a16:creationId xmlns:a16="http://schemas.microsoft.com/office/drawing/2014/main" id="{57B14796-72DC-7C45-6B0A-594D7E92C5B6}"/>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5" name="Text Placeholder 16">
            <a:extLst>
              <a:ext uri="{FF2B5EF4-FFF2-40B4-BE49-F238E27FC236}">
                <a16:creationId xmlns:a16="http://schemas.microsoft.com/office/drawing/2014/main" id="{89BC16E0-1418-7E97-52E7-0E8519F465C0}"/>
              </a:ext>
            </a:extLst>
          </p:cNvPr>
          <p:cNvSpPr>
            <a:spLocks noGrp="1"/>
          </p:cNvSpPr>
          <p:nvPr>
            <p:ph type="body" sz="quarter" idx="14" hasCustomPrompt="1"/>
          </p:nvPr>
        </p:nvSpPr>
        <p:spPr>
          <a:xfrm>
            <a:off x="793893" y="1479818"/>
            <a:ext cx="1309686" cy="216000"/>
          </a:xfrm>
          <a:prstGeom prst="roundRect">
            <a:avLst>
              <a:gd name="adj" fmla="val 50000"/>
            </a:avLst>
          </a:prstGeom>
          <a:solidFill>
            <a:schemeClr val="bg1"/>
          </a:solidFill>
        </p:spPr>
        <p:txBody>
          <a:bodyPr lIns="360000" rIns="360000" anchor="ctr" anchorCtr="0"/>
          <a:lstStyle>
            <a:lvl1pPr algn="l">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Section 01</a:t>
            </a:r>
          </a:p>
        </p:txBody>
      </p:sp>
    </p:spTree>
    <p:extLst>
      <p:ext uri="{BB962C8B-B14F-4D97-AF65-F5344CB8AC3E}">
        <p14:creationId xmlns:p14="http://schemas.microsoft.com/office/powerpoint/2010/main" val="124691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p:cSld name="11_Case study _Opt. A">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84954F73-CB41-41F0-CC0B-A3C91D8E2670}"/>
              </a:ext>
            </a:extLst>
          </p:cNvPr>
          <p:cNvSpPr/>
          <p:nvPr/>
        </p:nvSpPr>
        <p:spPr>
          <a:xfrm>
            <a:off x="776755" y="650976"/>
            <a:ext cx="1339383" cy="216000"/>
          </a:xfrm>
          <a:prstGeom prst="roundRect">
            <a:avLst>
              <a:gd name="adj" fmla="val 50000"/>
            </a:avLst>
          </a:prstGeom>
          <a:solidFill>
            <a:schemeClr val="accent1"/>
          </a:solidFill>
          <a:ln w="6350" cap="flat">
            <a:noFill/>
            <a:prstDash val="solid"/>
            <a:miter/>
          </a:ln>
        </p:spPr>
        <p:txBody>
          <a:bodyPr lIns="360000" rIns="360000" rtlCol="0" anchor="ctr"/>
          <a:lstStyle/>
          <a:p>
            <a:endParaRPr lang="en-AU" sz="800">
              <a:solidFill>
                <a:schemeClr val="bg1"/>
              </a:solidFill>
              <a:latin typeface="+mj-lt"/>
            </a:endParaRPr>
          </a:p>
        </p:txBody>
      </p:sp>
      <p:sp>
        <p:nvSpPr>
          <p:cNvPr id="6" name="Rectangle: Rounded Corners 5">
            <a:extLst>
              <a:ext uri="{FF2B5EF4-FFF2-40B4-BE49-F238E27FC236}">
                <a16:creationId xmlns:a16="http://schemas.microsoft.com/office/drawing/2014/main" id="{059C7003-E946-A005-DF43-ACEA33C2C110}"/>
              </a:ext>
            </a:extLst>
          </p:cNvPr>
          <p:cNvSpPr/>
          <p:nvPr/>
        </p:nvSpPr>
        <p:spPr>
          <a:xfrm>
            <a:off x="7498080" y="1320799"/>
            <a:ext cx="3921830" cy="4892675"/>
          </a:xfrm>
          <a:prstGeom prst="roundRect">
            <a:avLst>
              <a:gd name="adj" fmla="val 2047"/>
            </a:avLst>
          </a:prstGeom>
          <a:solidFill>
            <a:schemeClr val="accent1"/>
          </a:solidFill>
          <a:ln w="6350" cap="flat">
            <a:noFill/>
            <a:prstDash val="solid"/>
            <a:miter/>
          </a:ln>
        </p:spPr>
        <p:txBody>
          <a:bodyPr rtlCol="0" anchor="ctr"/>
          <a:lstStyle/>
          <a:p>
            <a:endParaRPr lang="en-AU"/>
          </a:p>
        </p:txBody>
      </p:sp>
      <p:sp>
        <p:nvSpPr>
          <p:cNvPr id="24" name="Text Placeholder 8">
            <a:extLst>
              <a:ext uri="{FF2B5EF4-FFF2-40B4-BE49-F238E27FC236}">
                <a16:creationId xmlns:a16="http://schemas.microsoft.com/office/drawing/2014/main" id="{C4332001-6E4B-9B97-7D8A-3378FE6D8DD3}"/>
              </a:ext>
            </a:extLst>
          </p:cNvPr>
          <p:cNvSpPr>
            <a:spLocks noGrp="1"/>
          </p:cNvSpPr>
          <p:nvPr>
            <p:ph type="body" sz="quarter" idx="12" hasCustomPrompt="1"/>
          </p:nvPr>
        </p:nvSpPr>
        <p:spPr>
          <a:xfrm>
            <a:off x="905933" y="697420"/>
            <a:ext cx="1081026" cy="123111"/>
          </a:xfrm>
        </p:spPr>
        <p:txBody>
          <a:bodyPr wrap="none" anchor="ctr" anchorCtr="0">
            <a:noAutofit/>
          </a:bodyPr>
          <a:lstStyle>
            <a:lvl1pPr algn="ct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Insert text</a:t>
            </a:r>
          </a:p>
        </p:txBody>
      </p:sp>
      <p:sp>
        <p:nvSpPr>
          <p:cNvPr id="2" name="Title 1">
            <a:extLst>
              <a:ext uri="{FF2B5EF4-FFF2-40B4-BE49-F238E27FC236}">
                <a16:creationId xmlns:a16="http://schemas.microsoft.com/office/drawing/2014/main" id="{67A48D77-B9FB-1928-BB08-14D0B0E37B59}"/>
              </a:ext>
            </a:extLst>
          </p:cNvPr>
          <p:cNvSpPr>
            <a:spLocks noGrp="1"/>
          </p:cNvSpPr>
          <p:nvPr>
            <p:ph type="title" hasCustomPrompt="1"/>
          </p:nvPr>
        </p:nvSpPr>
        <p:spPr>
          <a:xfrm>
            <a:off x="773112" y="1646238"/>
            <a:ext cx="3500437" cy="1357200"/>
          </a:xfrm>
        </p:spPr>
        <p:txBody>
          <a:bodyPr/>
          <a:lstStyle/>
          <a:p>
            <a:r>
              <a:rPr lang="en-US"/>
              <a:t>Title goes here</a:t>
            </a:r>
            <a:endParaRPr lang="en-AU"/>
          </a:p>
        </p:txBody>
      </p:sp>
      <p:sp>
        <p:nvSpPr>
          <p:cNvPr id="10" name="Text Placeholder 23">
            <a:extLst>
              <a:ext uri="{FF2B5EF4-FFF2-40B4-BE49-F238E27FC236}">
                <a16:creationId xmlns:a16="http://schemas.microsoft.com/office/drawing/2014/main" id="{235FAF73-FA8B-8637-9697-FECB4322D47F}"/>
              </a:ext>
            </a:extLst>
          </p:cNvPr>
          <p:cNvSpPr>
            <a:spLocks noGrp="1"/>
          </p:cNvSpPr>
          <p:nvPr>
            <p:ph type="body" sz="quarter" idx="13" hasCustomPrompt="1"/>
          </p:nvPr>
        </p:nvSpPr>
        <p:spPr>
          <a:xfrm>
            <a:off x="773114" y="3129525"/>
            <a:ext cx="3500436"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11" name="Text Placeholder 9">
            <a:extLst>
              <a:ext uri="{FF2B5EF4-FFF2-40B4-BE49-F238E27FC236}">
                <a16:creationId xmlns:a16="http://schemas.microsoft.com/office/drawing/2014/main" id="{E723F3CA-125C-A0AE-74A0-34D7F10A4C3B}"/>
              </a:ext>
            </a:extLst>
          </p:cNvPr>
          <p:cNvSpPr>
            <a:spLocks noGrp="1"/>
          </p:cNvSpPr>
          <p:nvPr>
            <p:ph type="body" sz="quarter" idx="15" hasCustomPrompt="1"/>
          </p:nvPr>
        </p:nvSpPr>
        <p:spPr>
          <a:xfrm>
            <a:off x="773112" y="3897846"/>
            <a:ext cx="2304000" cy="2040991"/>
          </a:xfrm>
        </p:spPr>
        <p:txBody>
          <a:bodyPr/>
          <a:lstStyle>
            <a:lvl1pPr>
              <a:spcBef>
                <a:spcPts val="0"/>
              </a:spcBef>
              <a:spcAft>
                <a:spcPts val="8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2" name="Text Placeholder 22">
            <a:extLst>
              <a:ext uri="{FF2B5EF4-FFF2-40B4-BE49-F238E27FC236}">
                <a16:creationId xmlns:a16="http://schemas.microsoft.com/office/drawing/2014/main" id="{CF83B844-E9FA-8B10-53D4-D7A0BFCB760B}"/>
              </a:ext>
            </a:extLst>
          </p:cNvPr>
          <p:cNvSpPr>
            <a:spLocks noGrp="1"/>
          </p:cNvSpPr>
          <p:nvPr>
            <p:ph type="body" sz="quarter" idx="17" hasCustomPrompt="1"/>
          </p:nvPr>
        </p:nvSpPr>
        <p:spPr>
          <a:xfrm>
            <a:off x="3265203" y="3897846"/>
            <a:ext cx="2304000" cy="2040991"/>
          </a:xfrm>
        </p:spPr>
        <p:txBody>
          <a:bodyPr/>
          <a:lstStyle>
            <a:lvl1pPr>
              <a:spcAft>
                <a:spcPts val="800"/>
              </a:spcAft>
              <a:defRPr/>
            </a:lvl1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9" name="Picture Placeholder 9">
            <a:extLst>
              <a:ext uri="{FF2B5EF4-FFF2-40B4-BE49-F238E27FC236}">
                <a16:creationId xmlns:a16="http://schemas.microsoft.com/office/drawing/2014/main" id="{5FAB1CBF-5A6E-E74B-6800-9D5E2E1F7212}"/>
              </a:ext>
            </a:extLst>
          </p:cNvPr>
          <p:cNvSpPr>
            <a:spLocks noGrp="1"/>
          </p:cNvSpPr>
          <p:nvPr>
            <p:ph type="pic" sz="quarter" idx="14" hasCustomPrompt="1"/>
          </p:nvPr>
        </p:nvSpPr>
        <p:spPr>
          <a:xfrm>
            <a:off x="7495672" y="902969"/>
            <a:ext cx="3922132" cy="2285327"/>
          </a:xfrm>
          <a:prstGeom prst="round2SameRect">
            <a:avLst>
              <a:gd name="adj1" fmla="val 4152"/>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0" name="Text Placeholder 15">
            <a:extLst>
              <a:ext uri="{FF2B5EF4-FFF2-40B4-BE49-F238E27FC236}">
                <a16:creationId xmlns:a16="http://schemas.microsoft.com/office/drawing/2014/main" id="{9EF9CCC5-E306-6A50-5653-C0A325A322FA}"/>
              </a:ext>
            </a:extLst>
          </p:cNvPr>
          <p:cNvSpPr>
            <a:spLocks noGrp="1"/>
          </p:cNvSpPr>
          <p:nvPr>
            <p:ph type="body" sz="quarter" idx="16" hasCustomPrompt="1"/>
          </p:nvPr>
        </p:nvSpPr>
        <p:spPr>
          <a:xfrm>
            <a:off x="9594138" y="4549544"/>
            <a:ext cx="1023775" cy="543405"/>
          </a:xfrm>
        </p:spPr>
        <p:txBody>
          <a:bodyPr anchor="ctr" anchorCtr="0"/>
          <a:lstStyle>
            <a:lvl1pPr algn="ctr">
              <a:spcAft>
                <a:spcPts val="0"/>
              </a:spcAft>
              <a:defRPr sz="4000">
                <a:solidFill>
                  <a:schemeClr val="bg1"/>
                </a:solidFill>
              </a:defRPr>
            </a:lvl1pPr>
          </a:lstStyle>
          <a:p>
            <a:pPr lvl="0"/>
            <a:r>
              <a:rPr lang="en-US"/>
              <a:t>XX</a:t>
            </a:r>
          </a:p>
        </p:txBody>
      </p:sp>
      <p:sp>
        <p:nvSpPr>
          <p:cNvPr id="3" name="Slide Number Placeholder 2">
            <a:extLst>
              <a:ext uri="{FF2B5EF4-FFF2-40B4-BE49-F238E27FC236}">
                <a16:creationId xmlns:a16="http://schemas.microsoft.com/office/drawing/2014/main" id="{9D914089-15EA-A0C5-B0F2-908F26909436}"/>
              </a:ext>
            </a:extLst>
          </p:cNvPr>
          <p:cNvSpPr>
            <a:spLocks noGrp="1"/>
          </p:cNvSpPr>
          <p:nvPr>
            <p:ph type="sldNum" sz="quarter" idx="10"/>
          </p:nvPr>
        </p:nvSpPr>
        <p:spPr/>
        <p:txBody>
          <a:bodyPr/>
          <a:lstStyle/>
          <a:p>
            <a:fld id="{C5BB0411-7089-4314-80B8-B2E3315A0706}" type="slidenum">
              <a:rPr lang="en-US" noProof="0" smtClean="0"/>
              <a:pPr/>
              <a:t>‹#›</a:t>
            </a:fld>
            <a:endParaRPr lang="en-US" noProof="0"/>
          </a:p>
        </p:txBody>
      </p:sp>
      <p:sp>
        <p:nvSpPr>
          <p:cNvPr id="4" name="Footer Placeholder 3">
            <a:extLst>
              <a:ext uri="{FF2B5EF4-FFF2-40B4-BE49-F238E27FC236}">
                <a16:creationId xmlns:a16="http://schemas.microsoft.com/office/drawing/2014/main" id="{8AAA3DF2-04BB-9A62-EF6F-A7D56C69445A}"/>
              </a:ext>
            </a:extLst>
          </p:cNvPr>
          <p:cNvSpPr>
            <a:spLocks noGrp="1"/>
          </p:cNvSpPr>
          <p:nvPr>
            <p:ph type="ftr" sz="quarter" idx="11"/>
          </p:nvPr>
        </p:nvSpPr>
        <p:spPr/>
        <p:txBody>
          <a:bodyPr/>
          <a:lstStyle/>
          <a:p>
            <a:r>
              <a:rPr lang="en-US" noProof="0"/>
              <a:t>Experian Presentation Concept Batch 1  | Confidential</a:t>
            </a:r>
          </a:p>
        </p:txBody>
      </p:sp>
      <p:sp>
        <p:nvSpPr>
          <p:cNvPr id="9" name="Rectangle 8">
            <a:extLst>
              <a:ext uri="{FF2B5EF4-FFF2-40B4-BE49-F238E27FC236}">
                <a16:creationId xmlns:a16="http://schemas.microsoft.com/office/drawing/2014/main" id="{4653E830-4303-A836-B848-4E62CC484FC0}"/>
              </a:ext>
            </a:extLst>
          </p:cNvPr>
          <p:cNvSpPr/>
          <p:nvPr/>
        </p:nvSpPr>
        <p:spPr>
          <a:xfrm>
            <a:off x="3082925" y="3897637"/>
            <a:ext cx="0" cy="65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US" sz="1400" err="1">
              <a:solidFill>
                <a:schemeClr val="accent1"/>
              </a:solidFill>
            </a:endParaRPr>
          </a:p>
        </p:txBody>
      </p:sp>
    </p:spTree>
    <p:extLst>
      <p:ext uri="{BB962C8B-B14F-4D97-AF65-F5344CB8AC3E}">
        <p14:creationId xmlns:p14="http://schemas.microsoft.com/office/powerpoint/2010/main" val="767075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p:cSld name="2_Agenda x 6 Light (colour)">
    <p:bg>
      <p:bgPr>
        <a:solidFill>
          <a:schemeClr val="bg2"/>
        </a:solidFill>
        <a:effectLst/>
      </p:bgPr>
    </p:bg>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2AAFCE34-ACEA-6C42-41A8-0A381291C17B}"/>
              </a:ext>
            </a:extLst>
          </p:cNvPr>
          <p:cNvGrpSpPr/>
          <p:nvPr/>
        </p:nvGrpSpPr>
        <p:grpSpPr>
          <a:xfrm>
            <a:off x="3154362" y="1314450"/>
            <a:ext cx="8263401" cy="4256059"/>
            <a:chOff x="3154362" y="1652588"/>
            <a:chExt cx="8263401" cy="3917921"/>
          </a:xfrm>
          <a:solidFill>
            <a:schemeClr val="bg1"/>
          </a:solidFill>
        </p:grpSpPr>
        <p:sp>
          <p:nvSpPr>
            <p:cNvPr id="12" name="Rectangle: Rounded Corners 11">
              <a:extLst>
                <a:ext uri="{FF2B5EF4-FFF2-40B4-BE49-F238E27FC236}">
                  <a16:creationId xmlns:a16="http://schemas.microsoft.com/office/drawing/2014/main" id="{18152AF3-5A4F-BD19-F1B7-72E4D01DB7C9}"/>
                </a:ext>
              </a:extLst>
            </p:cNvPr>
            <p:cNvSpPr/>
            <p:nvPr/>
          </p:nvSpPr>
          <p:spPr>
            <a:xfrm>
              <a:off x="3154362" y="1652588"/>
              <a:ext cx="2700000" cy="1915665"/>
            </a:xfrm>
            <a:prstGeom prst="roundRect">
              <a:avLst>
                <a:gd name="adj" fmla="val 5672"/>
              </a:avLst>
            </a:prstGeom>
            <a:grpFill/>
            <a:ln w="6350" cap="flat">
              <a:noFill/>
              <a:prstDash val="solid"/>
              <a:miter/>
            </a:ln>
          </p:spPr>
          <p:txBody>
            <a:bodyPr rtlCol="0" anchor="ctr"/>
            <a:lstStyle/>
            <a:p>
              <a:endParaRPr lang="en-AU">
                <a:solidFill>
                  <a:schemeClr val="accent1"/>
                </a:solidFill>
              </a:endParaRPr>
            </a:p>
          </p:txBody>
        </p:sp>
        <p:sp>
          <p:nvSpPr>
            <p:cNvPr id="13" name="Rectangle: Rounded Corners 12">
              <a:extLst>
                <a:ext uri="{FF2B5EF4-FFF2-40B4-BE49-F238E27FC236}">
                  <a16:creationId xmlns:a16="http://schemas.microsoft.com/office/drawing/2014/main" id="{2BCA1101-A34B-DC60-5B49-E1562531BB0B}"/>
                </a:ext>
              </a:extLst>
            </p:cNvPr>
            <p:cNvSpPr/>
            <p:nvPr/>
          </p:nvSpPr>
          <p:spPr>
            <a:xfrm>
              <a:off x="5936063" y="1652588"/>
              <a:ext cx="2700000" cy="1915665"/>
            </a:xfrm>
            <a:prstGeom prst="roundRect">
              <a:avLst>
                <a:gd name="adj" fmla="val 5672"/>
              </a:avLst>
            </a:prstGeom>
            <a:grpFill/>
            <a:ln w="6350" cap="flat">
              <a:noFill/>
              <a:prstDash val="solid"/>
              <a:miter/>
            </a:ln>
          </p:spPr>
          <p:txBody>
            <a:bodyPr rtlCol="0" anchor="ctr"/>
            <a:lstStyle/>
            <a:p>
              <a:endParaRPr lang="en-AU">
                <a:solidFill>
                  <a:schemeClr val="accent1"/>
                </a:solidFill>
              </a:endParaRPr>
            </a:p>
          </p:txBody>
        </p:sp>
        <p:sp>
          <p:nvSpPr>
            <p:cNvPr id="14" name="Rectangle: Rounded Corners 13">
              <a:extLst>
                <a:ext uri="{FF2B5EF4-FFF2-40B4-BE49-F238E27FC236}">
                  <a16:creationId xmlns:a16="http://schemas.microsoft.com/office/drawing/2014/main" id="{2817AA32-B164-523A-158C-5C828CC4DB2A}"/>
                </a:ext>
              </a:extLst>
            </p:cNvPr>
            <p:cNvSpPr/>
            <p:nvPr/>
          </p:nvSpPr>
          <p:spPr>
            <a:xfrm>
              <a:off x="8717763" y="1652588"/>
              <a:ext cx="2700000" cy="1915665"/>
            </a:xfrm>
            <a:prstGeom prst="roundRect">
              <a:avLst>
                <a:gd name="adj" fmla="val 5672"/>
              </a:avLst>
            </a:prstGeom>
            <a:grpFill/>
            <a:ln w="6350" cap="flat">
              <a:noFill/>
              <a:prstDash val="solid"/>
              <a:miter/>
            </a:ln>
          </p:spPr>
          <p:txBody>
            <a:bodyPr rtlCol="0" anchor="ctr"/>
            <a:lstStyle/>
            <a:p>
              <a:endParaRPr lang="en-AU">
                <a:solidFill>
                  <a:schemeClr val="bg1"/>
                </a:solidFill>
              </a:endParaRPr>
            </a:p>
          </p:txBody>
        </p:sp>
        <p:sp>
          <p:nvSpPr>
            <p:cNvPr id="16" name="Rectangle: Rounded Corners 15">
              <a:extLst>
                <a:ext uri="{FF2B5EF4-FFF2-40B4-BE49-F238E27FC236}">
                  <a16:creationId xmlns:a16="http://schemas.microsoft.com/office/drawing/2014/main" id="{C59398AE-0AA1-4DBB-CBDF-7A6DD861F552}"/>
                </a:ext>
              </a:extLst>
            </p:cNvPr>
            <p:cNvSpPr/>
            <p:nvPr/>
          </p:nvSpPr>
          <p:spPr>
            <a:xfrm>
              <a:off x="3154362" y="3654844"/>
              <a:ext cx="2700000" cy="1915665"/>
            </a:xfrm>
            <a:prstGeom prst="roundRect">
              <a:avLst>
                <a:gd name="adj" fmla="val 5672"/>
              </a:avLst>
            </a:prstGeom>
            <a:grpFill/>
            <a:ln w="6350" cap="flat">
              <a:noFill/>
              <a:prstDash val="solid"/>
              <a:miter/>
            </a:ln>
          </p:spPr>
          <p:txBody>
            <a:bodyPr rtlCol="0" anchor="ctr"/>
            <a:lstStyle/>
            <a:p>
              <a:endParaRPr lang="en-AU">
                <a:solidFill>
                  <a:schemeClr val="accent1"/>
                </a:solidFill>
              </a:endParaRPr>
            </a:p>
          </p:txBody>
        </p:sp>
        <p:sp>
          <p:nvSpPr>
            <p:cNvPr id="18" name="Rectangle: Rounded Corners 17">
              <a:extLst>
                <a:ext uri="{FF2B5EF4-FFF2-40B4-BE49-F238E27FC236}">
                  <a16:creationId xmlns:a16="http://schemas.microsoft.com/office/drawing/2014/main" id="{5A5E0649-EE6A-0EC1-5B37-57E3F2C34D75}"/>
                </a:ext>
              </a:extLst>
            </p:cNvPr>
            <p:cNvSpPr/>
            <p:nvPr/>
          </p:nvSpPr>
          <p:spPr>
            <a:xfrm>
              <a:off x="5936063" y="3654844"/>
              <a:ext cx="2700000" cy="1915665"/>
            </a:xfrm>
            <a:prstGeom prst="roundRect">
              <a:avLst>
                <a:gd name="adj" fmla="val 5672"/>
              </a:avLst>
            </a:prstGeom>
            <a:grpFill/>
            <a:ln w="6350" cap="flat">
              <a:noFill/>
              <a:prstDash val="solid"/>
              <a:miter/>
            </a:ln>
          </p:spPr>
          <p:txBody>
            <a:bodyPr rtlCol="0" anchor="ctr"/>
            <a:lstStyle/>
            <a:p>
              <a:endParaRPr lang="en-AU">
                <a:solidFill>
                  <a:schemeClr val="accent1"/>
                </a:solidFill>
              </a:endParaRPr>
            </a:p>
          </p:txBody>
        </p:sp>
      </p:gr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73113" y="1646238"/>
            <a:ext cx="2299548" cy="443198"/>
          </a:xfrm>
        </p:spPr>
        <p:txBody>
          <a:bodyPr wrap="square">
            <a:noAutofit/>
          </a:bodyPr>
          <a:lstStyle>
            <a:lvl1pPr>
              <a:defRPr>
                <a:solidFill>
                  <a:schemeClr val="accent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3517105" y="1803900"/>
            <a:ext cx="115416" cy="123111"/>
          </a:xfrm>
        </p:spPr>
        <p:txBody>
          <a:bodyPr wrap="none"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3516313" y="2138364"/>
            <a:ext cx="1947862" cy="1176336"/>
          </a:xfrm>
        </p:spPr>
        <p:txBody>
          <a:bodyPr/>
          <a:lstStyle>
            <a:lvl1pPr>
              <a:lnSpc>
                <a:spcPct val="100000"/>
              </a:lnSpc>
              <a:spcAft>
                <a:spcPts val="1000"/>
              </a:spcAft>
              <a:defRPr sz="1600">
                <a:solidFill>
                  <a:schemeClr val="accent1"/>
                </a:solidFill>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300788" y="1803900"/>
            <a:ext cx="115416" cy="123111"/>
          </a:xfrm>
        </p:spPr>
        <p:txBody>
          <a:bodyPr wrap="none" anchor="ctr" anchorCtr="0">
            <a:noAutofit/>
          </a:bodyPr>
          <a:lstStyle>
            <a:lvl1pPr>
              <a:lnSpc>
                <a:spcPct val="100000"/>
              </a:lnSpc>
              <a:spcAft>
                <a:spcPts val="0"/>
              </a:spcAft>
              <a:defRPr sz="800">
                <a:solidFill>
                  <a:schemeClr val="accent3"/>
                </a:solidFill>
                <a:latin typeface="Roboto" panose="02000000000000000000" pitchFamily="2" charset="0"/>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300788" y="2138364"/>
            <a:ext cx="1947600" cy="1177200"/>
          </a:xfrm>
        </p:spPr>
        <p:txBody>
          <a:bodyPr/>
          <a:lstStyle>
            <a:lvl1pPr>
              <a:lnSpc>
                <a:spcPct val="100000"/>
              </a:lnSpc>
              <a:spcAft>
                <a:spcPts val="1000"/>
              </a:spcAft>
              <a:defRPr sz="1600">
                <a:solidFill>
                  <a:schemeClr val="accent3"/>
                </a:solidFill>
              </a:defRPr>
            </a:lvl1pPr>
            <a:lvl2pPr marL="0" indent="0">
              <a:buNone/>
              <a:defRPr sz="1200">
                <a:solidFill>
                  <a:schemeClr val="accent3"/>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079709" y="1803900"/>
            <a:ext cx="115416" cy="123111"/>
          </a:xfrm>
        </p:spPr>
        <p:txBody>
          <a:bodyPr wrap="none" anchor="ctr" anchorCtr="0">
            <a:noAutofit/>
          </a:bodyPr>
          <a:lstStyle>
            <a:lvl1pPr>
              <a:lnSpc>
                <a:spcPct val="100000"/>
              </a:lnSpc>
              <a:spcAft>
                <a:spcPts val="0"/>
              </a:spcAft>
              <a:defRPr sz="800">
                <a:solidFill>
                  <a:schemeClr val="accent4"/>
                </a:solidFill>
                <a:latin typeface="Roboto" panose="02000000000000000000" pitchFamily="2" charset="0"/>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079708" y="2138364"/>
            <a:ext cx="1947600" cy="1177200"/>
          </a:xfrm>
        </p:spPr>
        <p:txBody>
          <a:bodyPr/>
          <a:lstStyle>
            <a:lvl1pPr>
              <a:lnSpc>
                <a:spcPct val="100000"/>
              </a:lnSpc>
              <a:spcAft>
                <a:spcPts val="1000"/>
              </a:spcAft>
              <a:defRPr sz="1600">
                <a:solidFill>
                  <a:schemeClr val="accent4"/>
                </a:solidFill>
              </a:defRPr>
            </a:lvl1pPr>
            <a:lvl2pPr marL="0" indent="0">
              <a:buNone/>
              <a:defRPr sz="1200">
                <a:solidFill>
                  <a:schemeClr val="accent4"/>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3517105" y="3831786"/>
            <a:ext cx="115416" cy="123111"/>
          </a:xfrm>
        </p:spPr>
        <p:txBody>
          <a:bodyPr wrap="none"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3517105" y="4156869"/>
            <a:ext cx="1947862" cy="1176338"/>
          </a:xfrm>
        </p:spPr>
        <p:txBody>
          <a:bodyPr/>
          <a:lstStyle>
            <a:lvl1pPr>
              <a:lnSpc>
                <a:spcPct val="100000"/>
              </a:lnSpc>
              <a:spcAft>
                <a:spcPts val="1000"/>
              </a:spcAft>
              <a:defRPr sz="1600">
                <a:solidFill>
                  <a:schemeClr val="accent1"/>
                </a:solidFill>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6300788" y="3831786"/>
            <a:ext cx="115416" cy="123111"/>
          </a:xfrm>
        </p:spPr>
        <p:txBody>
          <a:bodyPr wrap="none" anchor="ctr" anchorCtr="0">
            <a:noAutofit/>
          </a:bodyPr>
          <a:lstStyle>
            <a:lvl1pPr>
              <a:lnSpc>
                <a:spcPct val="100000"/>
              </a:lnSpc>
              <a:spcAft>
                <a:spcPts val="0"/>
              </a:spcAft>
              <a:defRPr sz="800">
                <a:solidFill>
                  <a:schemeClr val="accent3"/>
                </a:solidFill>
                <a:latin typeface="Roboto" panose="02000000000000000000" pitchFamily="2" charset="0"/>
                <a:ea typeface="Roboto" panose="02000000000000000000" pitchFamily="2" charset="0"/>
              </a:defRPr>
            </a:lvl1pPr>
          </a:lstStyle>
          <a:p>
            <a:pPr lvl="0"/>
            <a:r>
              <a:rPr lang="en-US"/>
              <a:t>05</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6300788" y="4156869"/>
            <a:ext cx="1947600" cy="1177200"/>
          </a:xfrm>
        </p:spPr>
        <p:txBody>
          <a:bodyPr/>
          <a:lstStyle>
            <a:lvl1pPr>
              <a:lnSpc>
                <a:spcPct val="100000"/>
              </a:lnSpc>
              <a:spcAft>
                <a:spcPts val="1000"/>
              </a:spcAft>
              <a:defRPr sz="1600">
                <a:solidFill>
                  <a:schemeClr val="accent3"/>
                </a:solidFill>
              </a:defRPr>
            </a:lvl1pPr>
            <a:lvl2pPr marL="0" indent="0">
              <a:buNone/>
              <a:defRPr sz="1200">
                <a:solidFill>
                  <a:schemeClr val="accent3"/>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9079708" y="3831786"/>
            <a:ext cx="115416" cy="123111"/>
          </a:xfrm>
          <a:noFill/>
        </p:spPr>
        <p:txBody>
          <a:bodyPr wrap="none" anchor="ctr" anchorCtr="0">
            <a:noAutofit/>
          </a:bodyPr>
          <a:lstStyle>
            <a:lvl1pPr>
              <a:lnSpc>
                <a:spcPct val="100000"/>
              </a:lnSpc>
              <a:spcAft>
                <a:spcPts val="0"/>
              </a:spcAft>
              <a:defRPr sz="800">
                <a:solidFill>
                  <a:schemeClr val="accent4"/>
                </a:solidFill>
                <a:latin typeface="Roboto" panose="02000000000000000000" pitchFamily="2" charset="0"/>
                <a:ea typeface="Roboto" panose="02000000000000000000" pitchFamily="2" charset="0"/>
              </a:defRPr>
            </a:lvl1pPr>
          </a:lstStyle>
          <a:p>
            <a:pPr lvl="0"/>
            <a:r>
              <a:rPr lang="en-US"/>
              <a:t>06</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9079708" y="4156869"/>
            <a:ext cx="1947600" cy="1177925"/>
          </a:xfrm>
          <a:noFill/>
        </p:spPr>
        <p:txBody>
          <a:bodyPr/>
          <a:lstStyle>
            <a:lvl1pPr>
              <a:lnSpc>
                <a:spcPct val="100000"/>
              </a:lnSpc>
              <a:spcAft>
                <a:spcPts val="1000"/>
              </a:spcAft>
              <a:defRPr sz="1600">
                <a:solidFill>
                  <a:schemeClr val="accent4"/>
                </a:solidFill>
              </a:defRPr>
            </a:lvl1pPr>
            <a:lvl2pPr marL="0" indent="0">
              <a:buNone/>
              <a:defRPr sz="1200">
                <a:solidFill>
                  <a:schemeClr val="accent4"/>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10" name="Slide Number Placeholder 9">
            <a:extLst>
              <a:ext uri="{FF2B5EF4-FFF2-40B4-BE49-F238E27FC236}">
                <a16:creationId xmlns:a16="http://schemas.microsoft.com/office/drawing/2014/main" id="{EF570914-5F7D-6B9B-4DD9-150FB9FD343A}"/>
              </a:ext>
            </a:extLst>
          </p:cNvPr>
          <p:cNvSpPr>
            <a:spLocks noGrp="1"/>
          </p:cNvSpPr>
          <p:nvPr>
            <p:ph type="sldNum" sz="quarter" idx="25"/>
          </p:nvPr>
        </p:nvSpPr>
        <p:spPr/>
        <p:txBody>
          <a:bodyPr/>
          <a:lstStyle>
            <a:lvl1pPr>
              <a:defRPr>
                <a:solidFill>
                  <a:schemeClr val="accent1"/>
                </a:solidFill>
              </a:defRPr>
            </a:lvl1pPr>
          </a:lstStyle>
          <a:p>
            <a:fld id="{C5BB0411-7089-4314-80B8-B2E3315A0706}" type="slidenum">
              <a:rPr lang="en-US" smtClean="0"/>
              <a:pPr/>
              <a:t>‹#›</a:t>
            </a:fld>
            <a:endParaRPr lang="en-US"/>
          </a:p>
        </p:txBody>
      </p:sp>
      <p:sp>
        <p:nvSpPr>
          <p:cNvPr id="8" name="Footer Placeholder 7">
            <a:extLst>
              <a:ext uri="{FF2B5EF4-FFF2-40B4-BE49-F238E27FC236}">
                <a16:creationId xmlns:a16="http://schemas.microsoft.com/office/drawing/2014/main" id="{8A0018E2-5399-5E2B-B2EB-BA48E7DB65D9}"/>
              </a:ext>
            </a:extLst>
          </p:cNvPr>
          <p:cNvSpPr>
            <a:spLocks noGrp="1"/>
          </p:cNvSpPr>
          <p:nvPr>
            <p:ph type="ftr" sz="quarter" idx="24"/>
          </p:nvPr>
        </p:nvSpPr>
        <p:spPr/>
        <p:txBody>
          <a:bodyPr/>
          <a:lstStyle>
            <a:lvl1pPr>
              <a:defRPr>
                <a:solidFill>
                  <a:schemeClr val="accent1"/>
                </a:solidFill>
              </a:defRPr>
            </a:lvl1pPr>
          </a:lstStyle>
          <a:p>
            <a:r>
              <a:rPr lang="en-US"/>
              <a:t>Experian Presentation Concept Batch 1  | Confidential</a:t>
            </a:r>
          </a:p>
        </p:txBody>
      </p:sp>
    </p:spTree>
    <p:extLst>
      <p:ext uri="{BB962C8B-B14F-4D97-AF65-F5344CB8AC3E}">
        <p14:creationId xmlns:p14="http://schemas.microsoft.com/office/powerpoint/2010/main" val="2010666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preserve="1">
  <p:cSld name="4_Statement_Opt. B (Magenta)">
    <p:bg>
      <p:bgPr>
        <a:solidFill>
          <a:schemeClr val="accent4"/>
        </a:solidFill>
        <a:effectLst/>
      </p:bgPr>
    </p:bg>
    <p:spTree>
      <p:nvGrpSpPr>
        <p:cNvPr id="1" name=""/>
        <p:cNvGrpSpPr/>
        <p:nvPr/>
      </p:nvGrpSpPr>
      <p:grpSpPr>
        <a:xfrm>
          <a:off x="0" y="0"/>
          <a:ext cx="0" cy="0"/>
          <a:chOff x="0" y="0"/>
          <a:chExt cx="0" cy="0"/>
        </a:xfrm>
      </p:grpSpPr>
      <p:sp>
        <p:nvSpPr>
          <p:cNvPr id="11" name="Picture Placeholder 9">
            <a:extLst>
              <a:ext uri="{FF2B5EF4-FFF2-40B4-BE49-F238E27FC236}">
                <a16:creationId xmlns:a16="http://schemas.microsoft.com/office/drawing/2014/main" id="{06B786B5-B86C-0C8C-0DE3-1A651E18AF15}"/>
              </a:ext>
            </a:extLst>
          </p:cNvPr>
          <p:cNvSpPr>
            <a:spLocks noGrp="1"/>
          </p:cNvSpPr>
          <p:nvPr>
            <p:ph type="pic" sz="quarter" idx="14" hasCustomPrompt="1"/>
          </p:nvPr>
        </p:nvSpPr>
        <p:spPr>
          <a:xfrm>
            <a:off x="392113" y="648312"/>
            <a:ext cx="5706000" cy="5568338"/>
          </a:xfrm>
          <a:prstGeom prst="roundRect">
            <a:avLst>
              <a:gd name="adj" fmla="val 1851"/>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6726238" y="1646238"/>
            <a:ext cx="4691062" cy="3924300"/>
          </a:xfrm>
        </p:spPr>
        <p:txBody>
          <a:bodyPr wrap="square" anchor="ctr" anchorCtr="0">
            <a:noAutofit/>
          </a:bodyPr>
          <a:lstStyle>
            <a:lvl1pPr>
              <a:lnSpc>
                <a:spcPct val="100000"/>
              </a:lnSpc>
              <a:defRPr sz="3600">
                <a:solidFill>
                  <a:schemeClr val="bg1"/>
                </a:solidFill>
              </a:defRPr>
            </a:lvl1pPr>
          </a:lstStyle>
          <a:p>
            <a:r>
              <a:rPr lang="en-US" noProof="0"/>
              <a:t>Statement goes here</a:t>
            </a:r>
          </a:p>
        </p:txBody>
      </p:sp>
      <p:pic>
        <p:nvPicPr>
          <p:cNvPr id="7" name="Graphic 6">
            <a:extLst>
              <a:ext uri="{FF2B5EF4-FFF2-40B4-BE49-F238E27FC236}">
                <a16:creationId xmlns:a16="http://schemas.microsoft.com/office/drawing/2014/main" id="{27C884B8-1DA8-E150-D5DF-7019ADC6EA3B}"/>
              </a:ext>
            </a:extLst>
          </p:cNvPr>
          <p:cNvPicPr>
            <a:picLocks noChangeAspect="1"/>
          </p:cNvPicPr>
          <p:nvPr/>
        </p:nvPicPr>
        <p:blipFill>
          <a:blip r:embed="rId2"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45470" y="324325"/>
            <a:ext cx="256005" cy="323375"/>
          </a:xfrm>
          <a:prstGeom prst="rect">
            <a:avLst/>
          </a:prstGeom>
        </p:spPr>
      </p:pic>
      <p:sp>
        <p:nvSpPr>
          <p:cNvPr id="9" name="Slide Number Placeholder 8">
            <a:extLst>
              <a:ext uri="{FF2B5EF4-FFF2-40B4-BE49-F238E27FC236}">
                <a16:creationId xmlns:a16="http://schemas.microsoft.com/office/drawing/2014/main" id="{F4F992BA-AD8C-4015-4DA0-4C676C84F71A}"/>
              </a:ext>
            </a:extLst>
          </p:cNvPr>
          <p:cNvSpPr>
            <a:spLocks noGrp="1"/>
          </p:cNvSpPr>
          <p:nvPr>
            <p:ph type="sldNum" sz="quarter" idx="11"/>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8" name="Footer Placeholder 7">
            <a:extLst>
              <a:ext uri="{FF2B5EF4-FFF2-40B4-BE49-F238E27FC236}">
                <a16:creationId xmlns:a16="http://schemas.microsoft.com/office/drawing/2014/main" id="{D7C47C21-15AB-65EE-E85D-2AC89BA272EE}"/>
              </a:ext>
            </a:extLst>
          </p:cNvPr>
          <p:cNvSpPr>
            <a:spLocks noGrp="1"/>
          </p:cNvSpPr>
          <p:nvPr>
            <p:ph type="ftr" sz="quarter" idx="10"/>
          </p:nvPr>
        </p:nvSpPr>
        <p:spPr/>
        <p:txBody>
          <a:bodyPr/>
          <a:lstStyle>
            <a:lvl1pPr>
              <a:defRPr>
                <a:solidFill>
                  <a:schemeClr val="bg1"/>
                </a:solidFill>
              </a:defRPr>
            </a:lvl1pPr>
          </a:lstStyle>
          <a:p>
            <a:r>
              <a:rPr lang="en-US"/>
              <a:t>Experian Presentation Concept Batch 1  | Confidential</a:t>
            </a:r>
          </a:p>
        </p:txBody>
      </p:sp>
    </p:spTree>
    <p:extLst>
      <p:ext uri="{BB962C8B-B14F-4D97-AF65-F5344CB8AC3E}">
        <p14:creationId xmlns:p14="http://schemas.microsoft.com/office/powerpoint/2010/main" val="2740989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p:cSld name="15_Device desktop screen_Opt. A">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AFD94E1-8EFD-207E-4A6E-33503FE3323D}"/>
              </a:ext>
            </a:extLst>
          </p:cNvPr>
          <p:cNvSpPr/>
          <p:nvPr/>
        </p:nvSpPr>
        <p:spPr>
          <a:xfrm>
            <a:off x="790574" y="1372834"/>
            <a:ext cx="10626726" cy="4580705"/>
          </a:xfrm>
          <a:prstGeom prst="roundRect">
            <a:avLst>
              <a:gd name="adj" fmla="val 2367"/>
            </a:avLst>
          </a:prstGeom>
          <a:solidFill>
            <a:schemeClr val="bg1"/>
          </a:solidFill>
          <a:ln w="6350" cap="flat">
            <a:noFill/>
            <a:prstDash val="solid"/>
            <a:miter/>
          </a:ln>
        </p:spPr>
        <p:txBody>
          <a:bodyPr rtlCol="0" anchor="ctr"/>
          <a:lstStyle/>
          <a:p>
            <a:endParaRPr lang="en-AU"/>
          </a:p>
        </p:txBody>
      </p:sp>
      <p:pic>
        <p:nvPicPr>
          <p:cNvPr id="7" name="Picture 6" descr="A picture containing text, electronics, display&#10;&#10;Description automatically generated">
            <a:extLst>
              <a:ext uri="{FF2B5EF4-FFF2-40B4-BE49-F238E27FC236}">
                <a16:creationId xmlns:a16="http://schemas.microsoft.com/office/drawing/2014/main" id="{5319A7CE-4E99-60EE-B59A-0265CDF4474A}"/>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3490457" y="691863"/>
            <a:ext cx="9089607" cy="6501415"/>
          </a:xfrm>
          <a:prstGeom prst="rect">
            <a:avLst/>
          </a:prstGeom>
        </p:spPr>
      </p:pic>
      <p:sp>
        <p:nvSpPr>
          <p:cNvPr id="2" name="Title 1">
            <a:extLst>
              <a:ext uri="{FF2B5EF4-FFF2-40B4-BE49-F238E27FC236}">
                <a16:creationId xmlns:a16="http://schemas.microsoft.com/office/drawing/2014/main" id="{75D312F5-F7D8-A770-3AFB-2E4E75C330F0}"/>
              </a:ext>
            </a:extLst>
          </p:cNvPr>
          <p:cNvSpPr>
            <a:spLocks noGrp="1"/>
          </p:cNvSpPr>
          <p:nvPr>
            <p:ph type="title" hasCustomPrompt="1"/>
          </p:nvPr>
        </p:nvSpPr>
        <p:spPr>
          <a:xfrm>
            <a:off x="1199833" y="1777681"/>
            <a:ext cx="3073718" cy="1357200"/>
          </a:xfrm>
        </p:spPr>
        <p:txBody>
          <a:bodyPr/>
          <a:lstStyle/>
          <a:p>
            <a:r>
              <a:rPr lang="en-US"/>
              <a:t>Title goes here</a:t>
            </a:r>
            <a:endParaRPr lang="en-AU"/>
          </a:p>
        </p:txBody>
      </p:sp>
      <p:sp>
        <p:nvSpPr>
          <p:cNvPr id="8" name="Text Placeholder 9">
            <a:extLst>
              <a:ext uri="{FF2B5EF4-FFF2-40B4-BE49-F238E27FC236}">
                <a16:creationId xmlns:a16="http://schemas.microsoft.com/office/drawing/2014/main" id="{CCA1E41F-88D0-3E72-BC4D-B7734FE080B2}"/>
              </a:ext>
            </a:extLst>
          </p:cNvPr>
          <p:cNvSpPr>
            <a:spLocks noGrp="1"/>
          </p:cNvSpPr>
          <p:nvPr>
            <p:ph type="body" sz="quarter" idx="15" hasCustomPrompt="1"/>
          </p:nvPr>
        </p:nvSpPr>
        <p:spPr>
          <a:xfrm>
            <a:off x="1199833" y="3457574"/>
            <a:ext cx="3073718" cy="2136776"/>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1" name="Picture Placeholder 9">
            <a:extLst>
              <a:ext uri="{FF2B5EF4-FFF2-40B4-BE49-F238E27FC236}">
                <a16:creationId xmlns:a16="http://schemas.microsoft.com/office/drawing/2014/main" id="{D42198A9-72D0-C47A-2F96-069169683EEF}"/>
              </a:ext>
            </a:extLst>
          </p:cNvPr>
          <p:cNvSpPr>
            <a:spLocks noGrp="1"/>
          </p:cNvSpPr>
          <p:nvPr>
            <p:ph type="pic" sz="quarter" idx="14" hasCustomPrompt="1"/>
          </p:nvPr>
        </p:nvSpPr>
        <p:spPr>
          <a:xfrm>
            <a:off x="4718919" y="1407864"/>
            <a:ext cx="6634800" cy="3794400"/>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a:t>Click icon to insert screenshot</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3156743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userDrawn="1">
  <p:cSld name="1_Copy Quote Blue">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8A6F06-1C41-2793-0E52-07B196BDFFEF}"/>
              </a:ext>
            </a:extLst>
          </p:cNvPr>
          <p:cNvSpPr>
            <a:spLocks noGrp="1"/>
          </p:cNvSpPr>
          <p:nvPr>
            <p:ph type="title"/>
          </p:nvPr>
        </p:nvSpPr>
        <p:spPr/>
        <p:txBody>
          <a:bodyPr/>
          <a:lstStyle>
            <a:lvl1pPr>
              <a:defRPr>
                <a:solidFill>
                  <a:schemeClr val="bg2"/>
                </a:solidFill>
              </a:defRPr>
            </a:lvl1pPr>
          </a:lstStyle>
          <a:p>
            <a:r>
              <a:rPr lang="en-GB"/>
              <a:t>Click to edit Master title style</a:t>
            </a:r>
          </a:p>
        </p:txBody>
      </p:sp>
      <p:sp>
        <p:nvSpPr>
          <p:cNvPr id="7" name="Content Placeholder 3">
            <a:extLst>
              <a:ext uri="{FF2B5EF4-FFF2-40B4-BE49-F238E27FC236}">
                <a16:creationId xmlns:a16="http://schemas.microsoft.com/office/drawing/2014/main" id="{5867F0A7-8766-B6CD-F4F0-195B0D4240FC}"/>
              </a:ext>
            </a:extLst>
          </p:cNvPr>
          <p:cNvSpPr>
            <a:spLocks noGrp="1"/>
          </p:cNvSpPr>
          <p:nvPr>
            <p:ph sz="quarter" idx="11"/>
          </p:nvPr>
        </p:nvSpPr>
        <p:spPr>
          <a:xfrm>
            <a:off x="838201" y="1393826"/>
            <a:ext cx="5257800" cy="5051425"/>
          </a:xfrm>
          <a:prstGeom prst="rect">
            <a:avLst/>
          </a:prstGeom>
        </p:spPr>
        <p:txBody>
          <a:bodyPr/>
          <a:lstStyle>
            <a:lvl1pPr marL="0" indent="0">
              <a:lnSpc>
                <a:spcPct val="100000"/>
              </a:lnSpc>
              <a:buNone/>
              <a:defRPr sz="1700">
                <a:solidFill>
                  <a:schemeClr val="bg2"/>
                </a:solidFill>
              </a:defRPr>
            </a:lvl1pPr>
            <a:lvl2pPr>
              <a:lnSpc>
                <a:spcPct val="100000"/>
              </a:lnSpc>
              <a:defRPr sz="1600">
                <a:solidFill>
                  <a:schemeClr val="bg2"/>
                </a:solidFill>
              </a:defRPr>
            </a:lvl2pPr>
            <a:lvl3pPr>
              <a:lnSpc>
                <a:spcPct val="100000"/>
              </a:lnSpc>
              <a:defRPr sz="1400">
                <a:solidFill>
                  <a:schemeClr val="bg2"/>
                </a:solidFill>
              </a:defRPr>
            </a:lvl3pPr>
            <a:lvl4pPr>
              <a:lnSpc>
                <a:spcPct val="100000"/>
              </a:lnSpc>
              <a:defRPr sz="1400">
                <a:solidFill>
                  <a:schemeClr val="bg2"/>
                </a:solidFill>
              </a:defRPr>
            </a:lvl4pPr>
            <a:lvl5pPr>
              <a:lnSpc>
                <a:spcPct val="100000"/>
              </a:lnSpc>
              <a:defRPr sz="1400">
                <a:solidFill>
                  <a:schemeClr val="bg2"/>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3758428472"/>
      </p:ext>
    </p:extLst>
  </p:cSld>
  <p:clrMapOvr>
    <a:masterClrMapping/>
  </p:clrMapOvr>
  <p:extLst>
    <p:ext uri="{DCECCB84-F9BA-43D5-87BE-67443E8EF086}">
      <p15:sldGuideLst xmlns:p15="http://schemas.microsoft.com/office/powerpoint/2012/main"/>
    </p:ext>
  </p:extLst>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title">
  <p:cSld name="Title Slide (Background Image Fill)">
    <p:bg>
      <p:bgPr>
        <a:blipFill dpi="0" rotWithShape="1">
          <a:blip r:embed="rId2">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468000" y="1584102"/>
            <a:ext cx="9366563" cy="759854"/>
          </a:xfrm>
        </p:spPr>
        <p:txBody>
          <a:bodyPr anchor="t" anchorCtr="0"/>
          <a:lstStyle>
            <a:lvl1pPr algn="l">
              <a:lnSpc>
                <a:spcPct val="90000"/>
              </a:lnSpc>
              <a:defRPr sz="4000"/>
            </a:lvl1pPr>
          </a:lstStyle>
          <a:p>
            <a:r>
              <a:rPr lang="en-US"/>
              <a:t>Click to edit Master title style</a:t>
            </a:r>
            <a:endParaRPr lang="en-GB"/>
          </a:p>
        </p:txBody>
      </p:sp>
      <p:sp>
        <p:nvSpPr>
          <p:cNvPr id="3" name="Subtitle 2"/>
          <p:cNvSpPr>
            <a:spLocks noGrp="1"/>
          </p:cNvSpPr>
          <p:nvPr>
            <p:ph type="subTitle" idx="1"/>
          </p:nvPr>
        </p:nvSpPr>
        <p:spPr>
          <a:xfrm>
            <a:off x="468000" y="2640169"/>
            <a:ext cx="9366563" cy="2340000"/>
          </a:xfrm>
        </p:spPr>
        <p:txBody>
          <a:bodyPr anchor="t" anchorCtr="0"/>
          <a:lstStyle>
            <a:lvl1pPr marL="0" indent="0" algn="l">
              <a:spcBef>
                <a:spcPts val="0"/>
              </a:spcBef>
              <a:buNone/>
              <a:defRPr sz="17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a:xfrm>
            <a:off x="1494191" y="6405118"/>
            <a:ext cx="1264202" cy="216000"/>
          </a:xfrm>
          <a:prstGeom prst="rect">
            <a:avLst/>
          </a:prstGeom>
        </p:spPr>
        <p:txBody>
          <a:bodyPr/>
          <a:lstStyle/>
          <a:p>
            <a:r>
              <a:rPr lang="en-US"/>
              <a:t>November 2019</a:t>
            </a:r>
            <a:endParaRPr lang="en-GB"/>
          </a:p>
        </p:txBody>
      </p:sp>
      <p:sp>
        <p:nvSpPr>
          <p:cNvPr id="5" name="Footer Placeholder 4"/>
          <p:cNvSpPr>
            <a:spLocks noGrp="1"/>
          </p:cNvSpPr>
          <p:nvPr>
            <p:ph type="ftr" sz="quarter" idx="11"/>
          </p:nvPr>
        </p:nvSpPr>
        <p:spPr/>
        <p:txBody>
          <a:bodyPr/>
          <a:lstStyle/>
          <a:p>
            <a:r>
              <a:rPr lang="en-GB"/>
              <a:t>DMU: Segmentation in Fashion Retail</a:t>
            </a:r>
          </a:p>
        </p:txBody>
      </p:sp>
      <p:pic>
        <p:nvPicPr>
          <p:cNvPr id="8" name="Picture 7"/>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763" y="-1"/>
            <a:ext cx="5668148" cy="1509713"/>
          </a:xfrm>
          <a:prstGeom prst="rect">
            <a:avLst/>
          </a:prstGeom>
        </p:spPr>
      </p:pic>
      <p:pic>
        <p:nvPicPr>
          <p:cNvPr id="9" name="Picture 8"/>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411479" y="5731492"/>
            <a:ext cx="2475722" cy="808716"/>
          </a:xfrm>
          <a:prstGeom prst="rect">
            <a:avLst/>
          </a:prstGeom>
        </p:spPr>
      </p:pic>
    </p:spTree>
    <p:extLst>
      <p:ext uri="{BB962C8B-B14F-4D97-AF65-F5344CB8AC3E}">
        <p14:creationId xmlns:p14="http://schemas.microsoft.com/office/powerpoint/2010/main" val="2322053202"/>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preserve="1">
  <p:cSld name="Title Layouts">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A56F48E-7BFD-94F1-AF87-4257A20614FB}"/>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Title layouts</a:t>
            </a:r>
          </a:p>
        </p:txBody>
      </p:sp>
      <p:sp>
        <p:nvSpPr>
          <p:cNvPr id="23" name="Freeform: Shape 22">
            <a:extLst>
              <a:ext uri="{FF2B5EF4-FFF2-40B4-BE49-F238E27FC236}">
                <a16:creationId xmlns:a16="http://schemas.microsoft.com/office/drawing/2014/main" id="{B6F9E944-764C-8360-AC7F-2FBB5F04F237}"/>
              </a:ext>
            </a:extLst>
          </p:cNvPr>
          <p:cNvSpPr/>
          <p:nvPr/>
        </p:nvSpPr>
        <p:spPr>
          <a:xfrm>
            <a:off x="946298" y="2199488"/>
            <a:ext cx="3206602" cy="2094694"/>
          </a:xfrm>
          <a:custGeom>
            <a:avLst/>
            <a:gdLst>
              <a:gd name="connsiteX0" fmla="*/ 1055858 w 3797154"/>
              <a:gd name="connsiteY0" fmla="*/ 795751 h 2480468"/>
              <a:gd name="connsiteX1" fmla="*/ 1055858 w 3797154"/>
              <a:gd name="connsiteY1" fmla="*/ 795754 h 2480468"/>
              <a:gd name="connsiteX2" fmla="*/ 430203 w 3797154"/>
              <a:gd name="connsiteY2" fmla="*/ 795754 h 2480468"/>
              <a:gd name="connsiteX3" fmla="*/ 702794 w 3797154"/>
              <a:gd name="connsiteY3" fmla="*/ 1240236 h 2480468"/>
              <a:gd name="connsiteX4" fmla="*/ 430203 w 3797154"/>
              <a:gd name="connsiteY4" fmla="*/ 1684718 h 2480468"/>
              <a:gd name="connsiteX5" fmla="*/ 1055858 w 3797154"/>
              <a:gd name="connsiteY5" fmla="*/ 1684718 h 2480468"/>
              <a:gd name="connsiteX6" fmla="*/ 1255703 w 3797154"/>
              <a:gd name="connsiteY6" fmla="*/ 1684718 h 2480468"/>
              <a:gd name="connsiteX7" fmla="*/ 2541452 w 3797154"/>
              <a:gd name="connsiteY7" fmla="*/ 1684718 h 2480468"/>
              <a:gd name="connsiteX8" fmla="*/ 2741297 w 3797154"/>
              <a:gd name="connsiteY8" fmla="*/ 1684718 h 2480468"/>
              <a:gd name="connsiteX9" fmla="*/ 3366952 w 3797154"/>
              <a:gd name="connsiteY9" fmla="*/ 1684718 h 2480468"/>
              <a:gd name="connsiteX10" fmla="*/ 3094362 w 3797154"/>
              <a:gd name="connsiteY10" fmla="*/ 1240236 h 2480468"/>
              <a:gd name="connsiteX11" fmla="*/ 3366952 w 3797154"/>
              <a:gd name="connsiteY11" fmla="*/ 795754 h 2480468"/>
              <a:gd name="connsiteX12" fmla="*/ 2741297 w 3797154"/>
              <a:gd name="connsiteY12" fmla="*/ 795754 h 2480468"/>
              <a:gd name="connsiteX13" fmla="*/ 2741297 w 3797154"/>
              <a:gd name="connsiteY13" fmla="*/ 795751 h 2480468"/>
              <a:gd name="connsiteX14" fmla="*/ 291827 w 3797154"/>
              <a:gd name="connsiteY14" fmla="*/ 0 h 2480468"/>
              <a:gd name="connsiteX15" fmla="*/ 3505327 w 3797154"/>
              <a:gd name="connsiteY15" fmla="*/ 0 h 2480468"/>
              <a:gd name="connsiteX16" fmla="*/ 3797154 w 3797154"/>
              <a:gd name="connsiteY16" fmla="*/ 291827 h 2480468"/>
              <a:gd name="connsiteX17" fmla="*/ 3797154 w 3797154"/>
              <a:gd name="connsiteY17" fmla="*/ 2188641 h 2480468"/>
              <a:gd name="connsiteX18" fmla="*/ 3505327 w 3797154"/>
              <a:gd name="connsiteY18" fmla="*/ 2480468 h 2480468"/>
              <a:gd name="connsiteX19" fmla="*/ 291827 w 3797154"/>
              <a:gd name="connsiteY19" fmla="*/ 2480468 h 2480468"/>
              <a:gd name="connsiteX20" fmla="*/ 0 w 3797154"/>
              <a:gd name="connsiteY20" fmla="*/ 2188641 h 2480468"/>
              <a:gd name="connsiteX21" fmla="*/ 0 w 3797154"/>
              <a:gd name="connsiteY21" fmla="*/ 291827 h 2480468"/>
              <a:gd name="connsiteX22" fmla="*/ 291827 w 3797154"/>
              <a:gd name="connsiteY22"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97154" h="2480468">
                <a:moveTo>
                  <a:pt x="1055858" y="795751"/>
                </a:moveTo>
                <a:lnTo>
                  <a:pt x="1055858" y="795754"/>
                </a:lnTo>
                <a:lnTo>
                  <a:pt x="430203" y="795754"/>
                </a:lnTo>
                <a:lnTo>
                  <a:pt x="702794" y="1240236"/>
                </a:lnTo>
                <a:lnTo>
                  <a:pt x="430203" y="1684718"/>
                </a:lnTo>
                <a:lnTo>
                  <a:pt x="1055858" y="1684718"/>
                </a:lnTo>
                <a:lnTo>
                  <a:pt x="1255703" y="1684718"/>
                </a:lnTo>
                <a:lnTo>
                  <a:pt x="2541452" y="1684718"/>
                </a:lnTo>
                <a:lnTo>
                  <a:pt x="2741297" y="1684718"/>
                </a:lnTo>
                <a:lnTo>
                  <a:pt x="3366952" y="1684718"/>
                </a:lnTo>
                <a:lnTo>
                  <a:pt x="3094362" y="1240236"/>
                </a:lnTo>
                <a:lnTo>
                  <a:pt x="3366952" y="795754"/>
                </a:lnTo>
                <a:lnTo>
                  <a:pt x="2741297" y="795754"/>
                </a:lnTo>
                <a:lnTo>
                  <a:pt x="2741297" y="795751"/>
                </a:lnTo>
                <a:close/>
                <a:moveTo>
                  <a:pt x="291827" y="0"/>
                </a:moveTo>
                <a:lnTo>
                  <a:pt x="3505327" y="0"/>
                </a:lnTo>
                <a:cubicBezTo>
                  <a:pt x="3666499" y="0"/>
                  <a:pt x="3797154" y="130655"/>
                  <a:pt x="3797154" y="291827"/>
                </a:cubicBezTo>
                <a:lnTo>
                  <a:pt x="3797154" y="2188641"/>
                </a:lnTo>
                <a:cubicBezTo>
                  <a:pt x="3797154" y="2349813"/>
                  <a:pt x="3666499" y="2480468"/>
                  <a:pt x="3505327" y="2480468"/>
                </a:cubicBezTo>
                <a:lnTo>
                  <a:pt x="291827" y="2480468"/>
                </a:lnTo>
                <a:cubicBezTo>
                  <a:pt x="130655" y="2480468"/>
                  <a:pt x="0" y="2349813"/>
                  <a:pt x="0" y="2188641"/>
                </a:cubicBezTo>
                <a:lnTo>
                  <a:pt x="0" y="291827"/>
                </a:lnTo>
                <a:cubicBezTo>
                  <a:pt x="0" y="130655"/>
                  <a:pt x="130655" y="0"/>
                  <a:pt x="29182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24" name="TextBox 23">
            <a:extLst>
              <a:ext uri="{FF2B5EF4-FFF2-40B4-BE49-F238E27FC236}">
                <a16:creationId xmlns:a16="http://schemas.microsoft.com/office/drawing/2014/main" id="{FFA38847-CA91-9A4E-CBB9-D8052AE4E464}"/>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6016434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1_Title with image_Opt. C">
    <p:bg>
      <p:bgPr>
        <a:solidFill>
          <a:schemeClr val="accent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B8B301D7-88F2-B3CB-3547-6C5B44AFF3DB}"/>
              </a:ext>
            </a:extLst>
          </p:cNvPr>
          <p:cNvSpPr/>
          <p:nvPr/>
        </p:nvSpPr>
        <p:spPr>
          <a:xfrm>
            <a:off x="373062" y="3716339"/>
            <a:ext cx="6172199" cy="2852736"/>
          </a:xfrm>
          <a:prstGeom prst="roundRect">
            <a:avLst>
              <a:gd name="adj" fmla="val 38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400" err="1">
              <a:solidFill>
                <a:schemeClr val="accent1"/>
              </a:solidFill>
            </a:endParaRPr>
          </a:p>
        </p:txBody>
      </p:sp>
      <p:sp>
        <p:nvSpPr>
          <p:cNvPr id="16" name="Picture Placeholder 15">
            <a:extLst>
              <a:ext uri="{FF2B5EF4-FFF2-40B4-BE49-F238E27FC236}">
                <a16:creationId xmlns:a16="http://schemas.microsoft.com/office/drawing/2014/main" id="{7377D954-F993-BD89-29BD-B004330E5BC9}"/>
              </a:ext>
            </a:extLst>
          </p:cNvPr>
          <p:cNvSpPr>
            <a:spLocks noGrp="1"/>
          </p:cNvSpPr>
          <p:nvPr>
            <p:ph type="pic" sz="quarter" idx="21" hasCustomPrompt="1"/>
          </p:nvPr>
        </p:nvSpPr>
        <p:spPr>
          <a:xfrm>
            <a:off x="0" y="0"/>
            <a:ext cx="12192000" cy="6858000"/>
          </a:xfrm>
          <a:custGeom>
            <a:avLst/>
            <a:gdLst>
              <a:gd name="connsiteX0" fmla="*/ 6729512 w 12192000"/>
              <a:gd name="connsiteY0" fmla="*/ 4691063 h 6858000"/>
              <a:gd name="connsiteX1" fmla="*/ 6616700 w 12192000"/>
              <a:gd name="connsiteY1" fmla="*/ 4803875 h 6858000"/>
              <a:gd name="connsiteX2" fmla="*/ 6616700 w 12192000"/>
              <a:gd name="connsiteY2" fmla="*/ 6456263 h 6858000"/>
              <a:gd name="connsiteX3" fmla="*/ 6729512 w 12192000"/>
              <a:gd name="connsiteY3" fmla="*/ 6569075 h 6858000"/>
              <a:gd name="connsiteX4" fmla="*/ 11706126 w 12192000"/>
              <a:gd name="connsiteY4" fmla="*/ 6569075 h 6858000"/>
              <a:gd name="connsiteX5" fmla="*/ 11818938 w 12192000"/>
              <a:gd name="connsiteY5" fmla="*/ 6456263 h 6858000"/>
              <a:gd name="connsiteX6" fmla="*/ 11818938 w 12192000"/>
              <a:gd name="connsiteY6" fmla="*/ 4803875 h 6858000"/>
              <a:gd name="connsiteX7" fmla="*/ 11706126 w 12192000"/>
              <a:gd name="connsiteY7" fmla="*/ 4691063 h 6858000"/>
              <a:gd name="connsiteX8" fmla="*/ 481723 w 12192000"/>
              <a:gd name="connsiteY8" fmla="*/ 3716339 h 6858000"/>
              <a:gd name="connsiteX9" fmla="*/ 373062 w 12192000"/>
              <a:gd name="connsiteY9" fmla="*/ 3825000 h 6858000"/>
              <a:gd name="connsiteX10" fmla="*/ 373062 w 12192000"/>
              <a:gd name="connsiteY10" fmla="*/ 6460414 h 6858000"/>
              <a:gd name="connsiteX11" fmla="*/ 481723 w 12192000"/>
              <a:gd name="connsiteY11" fmla="*/ 6569075 h 6858000"/>
              <a:gd name="connsiteX12" fmla="*/ 6436600 w 12192000"/>
              <a:gd name="connsiteY12" fmla="*/ 6569075 h 6858000"/>
              <a:gd name="connsiteX13" fmla="*/ 6545261 w 12192000"/>
              <a:gd name="connsiteY13" fmla="*/ 6460414 h 6858000"/>
              <a:gd name="connsiteX14" fmla="*/ 6545261 w 12192000"/>
              <a:gd name="connsiteY14" fmla="*/ 3825000 h 6858000"/>
              <a:gd name="connsiteX15" fmla="*/ 6436600 w 12192000"/>
              <a:gd name="connsiteY15" fmla="*/ 3716339 h 6858000"/>
              <a:gd name="connsiteX16" fmla="*/ 0 w 12192000"/>
              <a:gd name="connsiteY16" fmla="*/ 0 h 6858000"/>
              <a:gd name="connsiteX17" fmla="*/ 12192000 w 12192000"/>
              <a:gd name="connsiteY17" fmla="*/ 0 h 6858000"/>
              <a:gd name="connsiteX18" fmla="*/ 12192000 w 12192000"/>
              <a:gd name="connsiteY18" fmla="*/ 6858000 h 6858000"/>
              <a:gd name="connsiteX19" fmla="*/ 0 w 12192000"/>
              <a:gd name="connsiteY1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6858000">
                <a:moveTo>
                  <a:pt x="6729512" y="4691063"/>
                </a:moveTo>
                <a:cubicBezTo>
                  <a:pt x="6667208" y="4691063"/>
                  <a:pt x="6616700" y="4741571"/>
                  <a:pt x="6616700" y="4803875"/>
                </a:cubicBezTo>
                <a:lnTo>
                  <a:pt x="6616700" y="6456263"/>
                </a:lnTo>
                <a:cubicBezTo>
                  <a:pt x="6616700" y="6518567"/>
                  <a:pt x="6667208" y="6569075"/>
                  <a:pt x="6729512" y="6569075"/>
                </a:cubicBezTo>
                <a:lnTo>
                  <a:pt x="11706126" y="6569075"/>
                </a:lnTo>
                <a:cubicBezTo>
                  <a:pt x="11768430" y="6569075"/>
                  <a:pt x="11818938" y="6518567"/>
                  <a:pt x="11818938" y="6456263"/>
                </a:cubicBezTo>
                <a:lnTo>
                  <a:pt x="11818938" y="4803875"/>
                </a:lnTo>
                <a:cubicBezTo>
                  <a:pt x="11818938" y="4741571"/>
                  <a:pt x="11768430" y="4691063"/>
                  <a:pt x="11706126" y="4691063"/>
                </a:cubicBezTo>
                <a:close/>
                <a:moveTo>
                  <a:pt x="481723" y="3716339"/>
                </a:moveTo>
                <a:cubicBezTo>
                  <a:pt x="421711" y="3716339"/>
                  <a:pt x="373062" y="3764988"/>
                  <a:pt x="373062" y="3825000"/>
                </a:cubicBezTo>
                <a:lnTo>
                  <a:pt x="373062" y="6460414"/>
                </a:lnTo>
                <a:cubicBezTo>
                  <a:pt x="373062" y="6520426"/>
                  <a:pt x="421711" y="6569075"/>
                  <a:pt x="481723" y="6569075"/>
                </a:cubicBezTo>
                <a:lnTo>
                  <a:pt x="6436600" y="6569075"/>
                </a:lnTo>
                <a:cubicBezTo>
                  <a:pt x="6496612" y="6569075"/>
                  <a:pt x="6545261" y="6520426"/>
                  <a:pt x="6545261" y="6460414"/>
                </a:cubicBezTo>
                <a:lnTo>
                  <a:pt x="6545261" y="3825000"/>
                </a:lnTo>
                <a:cubicBezTo>
                  <a:pt x="6545261" y="3764988"/>
                  <a:pt x="6496612" y="3716339"/>
                  <a:pt x="6436600" y="3716339"/>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180000">
            <a:noAutofit/>
          </a:bodyPr>
          <a:lstStyle>
            <a:lvl1pPr>
              <a:defRPr>
                <a:solidFill>
                  <a:schemeClr val="tx2"/>
                </a:solidFill>
              </a:defRPr>
            </a:lvl1pPr>
          </a:lstStyle>
          <a:p>
            <a:r>
              <a:rPr lang="en-US"/>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0575" y="4076867"/>
            <a:ext cx="5295600" cy="2138196"/>
          </a:xfrm>
        </p:spPr>
        <p:txBody>
          <a:bodyPr wrap="square" anchor="ctr" anchorCtr="0">
            <a:noAutofit/>
          </a:bodyPr>
          <a:lstStyle>
            <a:lvl1pPr>
              <a:defRPr sz="3600"/>
            </a:lvl1pPr>
          </a:lstStyle>
          <a:p>
            <a:r>
              <a:rPr lang="en-US"/>
              <a:t>Presentation title goes here</a:t>
            </a:r>
            <a:endParaRPr lang="en-AU"/>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976698" y="5051063"/>
            <a:ext cx="4437428" cy="1164000"/>
          </a:xfrm>
        </p:spPr>
        <p:txBody>
          <a:bodyPr wrap="square" anchor="ctr" anchorCtr="0">
            <a:noAutofit/>
          </a:bodyPr>
          <a:lstStyle>
            <a:lvl1pPr>
              <a:lnSpc>
                <a:spcPct val="100000"/>
              </a:lnSpc>
              <a:spcAft>
                <a:spcPts val="0"/>
              </a:spcAft>
              <a:defRPr sz="2400">
                <a:solidFill>
                  <a:srgbClr val="A5B9D3"/>
                </a:solidFill>
              </a:defRPr>
            </a:lvl1pPr>
          </a:lstStyle>
          <a:p>
            <a:pPr lvl="0"/>
            <a:r>
              <a:rPr lang="en-US"/>
              <a:t>Presentation subtitle goes here</a:t>
            </a:r>
          </a:p>
        </p:txBody>
      </p:sp>
      <p:sp>
        <p:nvSpPr>
          <p:cNvPr id="37" name="Media Placeholder 36">
            <a:extLst>
              <a:ext uri="{FF2B5EF4-FFF2-40B4-BE49-F238E27FC236}">
                <a16:creationId xmlns:a16="http://schemas.microsoft.com/office/drawing/2014/main" id="{C1E5FBF0-AFAA-37F5-F774-15193C27DB32}"/>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a:t>Click icon to add media</a:t>
            </a:r>
            <a:endParaRPr lang="en-AU"/>
          </a:p>
        </p:txBody>
      </p:sp>
      <p:sp>
        <p:nvSpPr>
          <p:cNvPr id="4" name="Text Placeholder 19">
            <a:extLst>
              <a:ext uri="{FF2B5EF4-FFF2-40B4-BE49-F238E27FC236}">
                <a16:creationId xmlns:a16="http://schemas.microsoft.com/office/drawing/2014/main" id="{9ADA77F7-C62B-886F-02A0-205101617AE9}"/>
              </a:ext>
            </a:extLst>
          </p:cNvPr>
          <p:cNvSpPr>
            <a:spLocks noGrp="1"/>
          </p:cNvSpPr>
          <p:nvPr>
            <p:ph type="body" sz="quarter" idx="19" hasCustomPrompt="1"/>
          </p:nvPr>
        </p:nvSpPr>
        <p:spPr>
          <a:xfrm>
            <a:off x="4077154" y="3428633"/>
            <a:ext cx="2469600" cy="216000"/>
          </a:xfrm>
          <a:prstGeom prst="roundRect">
            <a:avLst>
              <a:gd name="adj" fmla="val 50000"/>
            </a:avLst>
          </a:prstGeom>
          <a:solidFill>
            <a:schemeClr val="accent5"/>
          </a:solidFill>
        </p:spPr>
        <p:txBody>
          <a:bodyPr wrap="square" lIns="360000" rIns="36000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Speaker job title</a:t>
            </a:r>
          </a:p>
        </p:txBody>
      </p:sp>
      <p:sp>
        <p:nvSpPr>
          <p:cNvPr id="6" name="Text Placeholder 17">
            <a:extLst>
              <a:ext uri="{FF2B5EF4-FFF2-40B4-BE49-F238E27FC236}">
                <a16:creationId xmlns:a16="http://schemas.microsoft.com/office/drawing/2014/main" id="{5D307672-13B7-8CE2-9CFF-F3DFA162344C}"/>
              </a:ext>
            </a:extLst>
          </p:cNvPr>
          <p:cNvSpPr>
            <a:spLocks noGrp="1"/>
          </p:cNvSpPr>
          <p:nvPr>
            <p:ph type="body" sz="quarter" idx="18" hasCustomPrompt="1"/>
          </p:nvPr>
        </p:nvSpPr>
        <p:spPr>
          <a:xfrm>
            <a:off x="1762346" y="3428633"/>
            <a:ext cx="2548800" cy="216000"/>
          </a:xfrm>
          <a:prstGeom prst="roundRect">
            <a:avLst>
              <a:gd name="adj" fmla="val 50000"/>
            </a:avLst>
          </a:prstGeom>
          <a:solidFill>
            <a:schemeClr val="accent3"/>
          </a:solidFill>
        </p:spPr>
        <p:txBody>
          <a:bodyPr wrap="square" lIns="360000" rIns="360000" anchor="ctr" anchorCtr="0">
            <a:noAutofit/>
          </a:bodyPr>
          <a:lstStyle>
            <a:lvl1pPr>
              <a:lnSpc>
                <a:spcPct val="100000"/>
              </a:lnSpc>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Speaker name</a:t>
            </a:r>
          </a:p>
        </p:txBody>
      </p:sp>
      <p:sp>
        <p:nvSpPr>
          <p:cNvPr id="7" name="Text Placeholder 16">
            <a:extLst>
              <a:ext uri="{FF2B5EF4-FFF2-40B4-BE49-F238E27FC236}">
                <a16:creationId xmlns:a16="http://schemas.microsoft.com/office/drawing/2014/main" id="{05C8A390-0800-520A-A6AD-7EB8193C56B8}"/>
              </a:ext>
            </a:extLst>
          </p:cNvPr>
          <p:cNvSpPr>
            <a:spLocks noGrp="1"/>
          </p:cNvSpPr>
          <p:nvPr>
            <p:ph type="body" sz="quarter" idx="12" hasCustomPrompt="1"/>
          </p:nvPr>
        </p:nvSpPr>
        <p:spPr>
          <a:xfrm>
            <a:off x="373063" y="3428633"/>
            <a:ext cx="1591200" cy="216000"/>
          </a:xfrm>
          <a:prstGeom prst="roundRect">
            <a:avLst>
              <a:gd name="adj" fmla="val 50000"/>
            </a:avLst>
          </a:prstGeom>
          <a:solidFill>
            <a:schemeClr val="accent1"/>
          </a:solidFill>
        </p:spPr>
        <p:txBody>
          <a:bodyPr lIns="360000" rIns="360000" anchor="ctr" anchorCtr="0">
            <a:noAutofit/>
          </a:bodyPr>
          <a:lstStyle>
            <a:lvl1pPr algn="l">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marL="0" indent="0">
              <a:buNone/>
              <a:defRPr/>
            </a:lvl2pPr>
          </a:lstStyle>
          <a:p>
            <a:pPr lvl="0"/>
            <a:r>
              <a:rPr lang="en-US"/>
              <a:t>Month XX, 2022</a:t>
            </a:r>
          </a:p>
        </p:txBody>
      </p:sp>
      <p:sp>
        <p:nvSpPr>
          <p:cNvPr id="19" name="Text Placeholder 10">
            <a:extLst>
              <a:ext uri="{FF2B5EF4-FFF2-40B4-BE49-F238E27FC236}">
                <a16:creationId xmlns:a16="http://schemas.microsoft.com/office/drawing/2014/main" id="{9E1C70ED-408B-BC0B-8F8C-DE42836E23C2}"/>
              </a:ext>
            </a:extLst>
          </p:cNvPr>
          <p:cNvSpPr>
            <a:spLocks noGrp="1"/>
          </p:cNvSpPr>
          <p:nvPr>
            <p:ph type="body" sz="quarter" idx="22" hasCustomPrompt="1"/>
          </p:nvPr>
        </p:nvSpPr>
        <p:spPr>
          <a:xfrm>
            <a:off x="384809" y="371477"/>
            <a:ext cx="1339200" cy="216000"/>
          </a:xfrm>
          <a:prstGeom prst="roundRect">
            <a:avLst>
              <a:gd name="adj" fmla="val 50000"/>
            </a:avLst>
          </a:prstGeom>
          <a:ln w="6350">
            <a:solidFill>
              <a:schemeClr val="bg1"/>
            </a:solidFill>
            <a:miter lim="800000"/>
          </a:ln>
        </p:spPr>
        <p:txBody>
          <a:bodyPr anchor="ctr" anchorCtr="0"/>
          <a:lstStyle>
            <a:lvl1pPr algn="ctr">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Confidential</a:t>
            </a:r>
          </a:p>
        </p:txBody>
      </p:sp>
    </p:spTree>
    <p:extLst>
      <p:ext uri="{BB962C8B-B14F-4D97-AF65-F5344CB8AC3E}">
        <p14:creationId xmlns:p14="http://schemas.microsoft.com/office/powerpoint/2010/main" val="768506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6_Team/ Presenters x4">
    <p:bg>
      <p:bgPr>
        <a:solidFill>
          <a:schemeClr val="bg2"/>
        </a:solidFill>
        <a:effectLst/>
      </p:bgPr>
    </p:bg>
    <p:spTree>
      <p:nvGrpSpPr>
        <p:cNvPr id="1" name=""/>
        <p:cNvGrpSpPr/>
        <p:nvPr/>
      </p:nvGrpSpPr>
      <p:grpSpPr>
        <a:xfrm>
          <a:off x="0" y="0"/>
          <a:ext cx="0" cy="0"/>
          <a:chOff x="0" y="0"/>
          <a:chExt cx="0" cy="0"/>
        </a:xfrm>
      </p:grpSpPr>
      <p:sp>
        <p:nvSpPr>
          <p:cNvPr id="43" name="Rectangle: Rounded Corners 42">
            <a:extLst>
              <a:ext uri="{FF2B5EF4-FFF2-40B4-BE49-F238E27FC236}">
                <a16:creationId xmlns:a16="http://schemas.microsoft.com/office/drawing/2014/main" id="{0E4A8100-AB2B-D700-08D3-71324865B4A0}"/>
              </a:ext>
            </a:extLst>
          </p:cNvPr>
          <p:cNvSpPr/>
          <p:nvPr/>
        </p:nvSpPr>
        <p:spPr>
          <a:xfrm>
            <a:off x="790575" y="4691063"/>
            <a:ext cx="2599200" cy="903292"/>
          </a:xfrm>
          <a:prstGeom prst="roundRect">
            <a:avLst>
              <a:gd name="adj" fmla="val 12783"/>
            </a:avLst>
          </a:prstGeom>
          <a:solidFill>
            <a:schemeClr val="accent1"/>
          </a:solidFill>
          <a:ln w="6350" cap="flat">
            <a:noFill/>
            <a:prstDash val="solid"/>
            <a:miter/>
          </a:ln>
        </p:spPr>
        <p:txBody>
          <a:bodyPr rtlCol="0" anchor="ctr"/>
          <a:lstStyle/>
          <a:p>
            <a:endParaRPr lang="en-AU"/>
          </a:p>
        </p:txBody>
      </p:sp>
      <p:sp>
        <p:nvSpPr>
          <p:cNvPr id="44" name="Rectangle: Rounded Corners 43">
            <a:extLst>
              <a:ext uri="{FF2B5EF4-FFF2-40B4-BE49-F238E27FC236}">
                <a16:creationId xmlns:a16="http://schemas.microsoft.com/office/drawing/2014/main" id="{6C85D1DB-1F2B-FE8C-235F-69D61AB6BCD4}"/>
              </a:ext>
            </a:extLst>
          </p:cNvPr>
          <p:cNvSpPr/>
          <p:nvPr/>
        </p:nvSpPr>
        <p:spPr>
          <a:xfrm>
            <a:off x="6130617" y="4691063"/>
            <a:ext cx="2599200" cy="903292"/>
          </a:xfrm>
          <a:prstGeom prst="roundRect">
            <a:avLst>
              <a:gd name="adj" fmla="val 12608"/>
            </a:avLst>
          </a:prstGeom>
          <a:solidFill>
            <a:schemeClr val="accent1"/>
          </a:solidFill>
          <a:ln w="6350" cap="flat">
            <a:noFill/>
            <a:prstDash val="solid"/>
            <a:miter/>
          </a:ln>
        </p:spPr>
        <p:txBody>
          <a:bodyPr rtlCol="0" anchor="ctr"/>
          <a:lstStyle/>
          <a:p>
            <a:endParaRPr lang="en-AU"/>
          </a:p>
        </p:txBody>
      </p:sp>
      <p:sp>
        <p:nvSpPr>
          <p:cNvPr id="45" name="Rectangle: Rounded Corners 44">
            <a:extLst>
              <a:ext uri="{FF2B5EF4-FFF2-40B4-BE49-F238E27FC236}">
                <a16:creationId xmlns:a16="http://schemas.microsoft.com/office/drawing/2014/main" id="{A0945305-2656-5405-6793-29E0E2DA505B}"/>
              </a:ext>
            </a:extLst>
          </p:cNvPr>
          <p:cNvSpPr/>
          <p:nvPr/>
        </p:nvSpPr>
        <p:spPr>
          <a:xfrm>
            <a:off x="3460596" y="4691063"/>
            <a:ext cx="2599200" cy="903292"/>
          </a:xfrm>
          <a:prstGeom prst="roundRect">
            <a:avLst>
              <a:gd name="adj" fmla="val 12432"/>
            </a:avLst>
          </a:prstGeom>
          <a:solidFill>
            <a:schemeClr val="accent1"/>
          </a:solidFill>
          <a:ln w="6350" cap="flat">
            <a:noFill/>
            <a:prstDash val="solid"/>
            <a:miter/>
          </a:ln>
        </p:spPr>
        <p:txBody>
          <a:bodyPr rtlCol="0" anchor="ctr"/>
          <a:lstStyle/>
          <a:p>
            <a:endParaRPr lang="en-AU"/>
          </a:p>
        </p:txBody>
      </p:sp>
      <p:sp>
        <p:nvSpPr>
          <p:cNvPr id="46" name="Rectangle: Rounded Corners 45">
            <a:extLst>
              <a:ext uri="{FF2B5EF4-FFF2-40B4-BE49-F238E27FC236}">
                <a16:creationId xmlns:a16="http://schemas.microsoft.com/office/drawing/2014/main" id="{90C3F005-936D-A537-BD77-016665A414D9}"/>
              </a:ext>
            </a:extLst>
          </p:cNvPr>
          <p:cNvSpPr/>
          <p:nvPr/>
        </p:nvSpPr>
        <p:spPr>
          <a:xfrm>
            <a:off x="8800639" y="4691063"/>
            <a:ext cx="2599200" cy="903292"/>
          </a:xfrm>
          <a:prstGeom prst="roundRect">
            <a:avLst>
              <a:gd name="adj" fmla="val 12344"/>
            </a:avLst>
          </a:prstGeom>
          <a:solidFill>
            <a:schemeClr val="accent1"/>
          </a:solidFill>
          <a:ln w="6350" cap="flat">
            <a:noFill/>
            <a:prstDash val="solid"/>
            <a:miter/>
          </a:ln>
        </p:spPr>
        <p:txBody>
          <a:bodyPr rtlCol="0" anchor="ctr"/>
          <a:lstStyle/>
          <a:p>
            <a:endParaRPr lang="en-AU"/>
          </a:p>
        </p:txBody>
      </p:sp>
      <p:pic>
        <p:nvPicPr>
          <p:cNvPr id="42" name="Picture 41" hidden="1">
            <a:extLst>
              <a:ext uri="{FF2B5EF4-FFF2-40B4-BE49-F238E27FC236}">
                <a16:creationId xmlns:a16="http://schemas.microsoft.com/office/drawing/2014/main" id="{6FB48233-672E-4037-3453-C92FEDE77A58}"/>
              </a:ext>
            </a:extLst>
          </p:cNvPr>
          <p:cNvPicPr>
            <a:picLocks noChangeAspect="1"/>
          </p:cNvPicPr>
          <p:nvPr/>
        </p:nvPicPr>
        <p:blipFill>
          <a:blip r:embed="rId2"/>
          <a:stretch>
            <a:fillRect/>
          </a:stretch>
        </p:blipFill>
        <p:spPr>
          <a:xfrm>
            <a:off x="0" y="0"/>
            <a:ext cx="12192000" cy="6858000"/>
          </a:xfrm>
          <a:prstGeom prst="rect">
            <a:avLst/>
          </a:prstGeom>
        </p:spPr>
      </p:pic>
      <p:sp>
        <p:nvSpPr>
          <p:cNvPr id="5" name="Title 4">
            <a:extLst>
              <a:ext uri="{FF2B5EF4-FFF2-40B4-BE49-F238E27FC236}">
                <a16:creationId xmlns:a16="http://schemas.microsoft.com/office/drawing/2014/main" id="{C891EE4D-016C-425B-01E4-763723822BF3}"/>
              </a:ext>
            </a:extLst>
          </p:cNvPr>
          <p:cNvSpPr>
            <a:spLocks noGrp="1"/>
          </p:cNvSpPr>
          <p:nvPr>
            <p:ph type="title" hasCustomPrompt="1"/>
          </p:nvPr>
        </p:nvSpPr>
        <p:spPr>
          <a:xfrm>
            <a:off x="790574" y="795019"/>
            <a:ext cx="9637713" cy="442800"/>
          </a:xfrm>
        </p:spPr>
        <p:txBody>
          <a:bodyPr/>
          <a:lstStyle>
            <a:lvl1pPr>
              <a:defRPr/>
            </a:lvl1pPr>
          </a:lstStyle>
          <a:p>
            <a:r>
              <a:rPr lang="en-US"/>
              <a:t>Team slide</a:t>
            </a:r>
            <a:endParaRPr lang="en-AU"/>
          </a:p>
        </p:txBody>
      </p:sp>
      <p:sp>
        <p:nvSpPr>
          <p:cNvPr id="7" name="Text Placeholder 23">
            <a:extLst>
              <a:ext uri="{FF2B5EF4-FFF2-40B4-BE49-F238E27FC236}">
                <a16:creationId xmlns:a16="http://schemas.microsoft.com/office/drawing/2014/main" id="{61D43EF3-6F10-A07D-3FC3-26E8C3502E7D}"/>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20" name="Picture Placeholder 19">
            <a:extLst>
              <a:ext uri="{FF2B5EF4-FFF2-40B4-BE49-F238E27FC236}">
                <a16:creationId xmlns:a16="http://schemas.microsoft.com/office/drawing/2014/main" id="{34D02B25-485C-A82E-283A-623D327939D4}"/>
              </a:ext>
            </a:extLst>
          </p:cNvPr>
          <p:cNvSpPr>
            <a:spLocks noGrp="1"/>
          </p:cNvSpPr>
          <p:nvPr>
            <p:ph type="pic" sz="quarter" idx="14" hasCustomPrompt="1"/>
          </p:nvPr>
        </p:nvSpPr>
        <p:spPr>
          <a:xfrm>
            <a:off x="790575" y="2217059"/>
            <a:ext cx="2599200" cy="2404539"/>
          </a:xfrm>
          <a:prstGeom prst="roundRect">
            <a:avLst>
              <a:gd name="adj" fmla="val 4783"/>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1089137" y="4818709"/>
            <a:ext cx="1975680" cy="648000"/>
          </a:xfrm>
        </p:spPr>
        <p:txBody>
          <a:bodyPr wrap="square" lIns="0" rIns="0" anchor="t" anchorCtr="0">
            <a:noAutofit/>
          </a:bodyPr>
          <a:lstStyle>
            <a:lvl1pPr>
              <a:lnSpc>
                <a:spcPct val="100000"/>
              </a:lnSpc>
              <a:spcAft>
                <a:spcPts val="600"/>
              </a:spcAft>
              <a:defRPr sz="1600">
                <a:solidFill>
                  <a:schemeClr val="bg1"/>
                </a:solidFill>
              </a:defRPr>
            </a:lvl1pPr>
            <a:lvl2pPr marL="0" indent="0">
              <a:lnSpc>
                <a:spcPct val="100000"/>
              </a:lnSpc>
              <a:spcAft>
                <a:spcPts val="0"/>
              </a:spcAft>
              <a:buNone/>
              <a:defRPr sz="1100">
                <a:solidFill>
                  <a:schemeClr val="bg1"/>
                </a:solidFill>
              </a:defRPr>
            </a:lvl2pPr>
          </a:lstStyle>
          <a:p>
            <a:pPr lvl="0"/>
            <a:r>
              <a:rPr lang="en-US"/>
              <a:t>Name</a:t>
            </a:r>
          </a:p>
          <a:p>
            <a:pPr lvl="1"/>
            <a:r>
              <a:rPr lang="en-US"/>
              <a:t>Job title</a:t>
            </a:r>
          </a:p>
        </p:txBody>
      </p:sp>
      <p:sp>
        <p:nvSpPr>
          <p:cNvPr id="27" name="Picture Placeholder 26">
            <a:extLst>
              <a:ext uri="{FF2B5EF4-FFF2-40B4-BE49-F238E27FC236}">
                <a16:creationId xmlns:a16="http://schemas.microsoft.com/office/drawing/2014/main" id="{CE054FD2-BD54-F623-35E3-DD45C88CBA5D}"/>
              </a:ext>
            </a:extLst>
          </p:cNvPr>
          <p:cNvSpPr>
            <a:spLocks noGrp="1"/>
          </p:cNvSpPr>
          <p:nvPr>
            <p:ph type="pic" sz="quarter" idx="17" hasCustomPrompt="1"/>
          </p:nvPr>
        </p:nvSpPr>
        <p:spPr>
          <a:xfrm>
            <a:off x="3460596" y="2217059"/>
            <a:ext cx="2599200" cy="2404539"/>
          </a:xfrm>
          <a:prstGeom prst="roundRect">
            <a:avLst>
              <a:gd name="adj" fmla="val 4585"/>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3766998" y="4818709"/>
            <a:ext cx="1975680" cy="648000"/>
          </a:xfrm>
        </p:spPr>
        <p:txBody>
          <a:bodyPr>
            <a:noAutofit/>
          </a:bodyPr>
          <a:lstStyle>
            <a:lvl1pPr>
              <a:lnSpc>
                <a:spcPct val="100000"/>
              </a:lnSpc>
              <a:spcAft>
                <a:spcPts val="600"/>
              </a:spcAft>
              <a:defRPr>
                <a:solidFill>
                  <a:schemeClr val="bg1"/>
                </a:solidFill>
              </a:defRPr>
            </a:lvl1pPr>
            <a:lvl2pPr marL="0" indent="0">
              <a:lnSpc>
                <a:spcPct val="100000"/>
              </a:lnSpc>
              <a:spcAft>
                <a:spcPts val="600"/>
              </a:spcAft>
              <a:buNone/>
              <a:defRPr sz="1100">
                <a:solidFill>
                  <a:schemeClr val="bg1"/>
                </a:solidFill>
              </a:defRPr>
            </a:lvl2pPr>
            <a:lvl3pPr marL="180000" indent="0">
              <a:buNone/>
              <a:defRPr/>
            </a:lvl3pPr>
          </a:lstStyle>
          <a:p>
            <a:pPr lvl="0"/>
            <a:r>
              <a:rPr lang="en-US"/>
              <a:t>Name</a:t>
            </a:r>
          </a:p>
          <a:p>
            <a:pPr lvl="1"/>
            <a:r>
              <a:rPr lang="en-US"/>
              <a:t>Job title</a:t>
            </a:r>
          </a:p>
        </p:txBody>
      </p:sp>
      <p:sp>
        <p:nvSpPr>
          <p:cNvPr id="34" name="Picture Placeholder 33">
            <a:extLst>
              <a:ext uri="{FF2B5EF4-FFF2-40B4-BE49-F238E27FC236}">
                <a16:creationId xmlns:a16="http://schemas.microsoft.com/office/drawing/2014/main" id="{FC8B1157-5C88-86F6-1F98-3C8473FD4B8C}"/>
              </a:ext>
            </a:extLst>
          </p:cNvPr>
          <p:cNvSpPr>
            <a:spLocks noGrp="1"/>
          </p:cNvSpPr>
          <p:nvPr>
            <p:ph type="pic" sz="quarter" idx="18" hasCustomPrompt="1"/>
          </p:nvPr>
        </p:nvSpPr>
        <p:spPr>
          <a:xfrm>
            <a:off x="6130617" y="2216888"/>
            <a:ext cx="2599200" cy="2402736"/>
          </a:xfrm>
          <a:prstGeom prst="roundRect">
            <a:avLst>
              <a:gd name="adj" fmla="val 5171"/>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38" name="Text Placeholder 37">
            <a:extLst>
              <a:ext uri="{FF2B5EF4-FFF2-40B4-BE49-F238E27FC236}">
                <a16:creationId xmlns:a16="http://schemas.microsoft.com/office/drawing/2014/main" id="{E5F4DADC-CA5E-B237-8251-4D29FFD3BFAC}"/>
              </a:ext>
            </a:extLst>
          </p:cNvPr>
          <p:cNvSpPr>
            <a:spLocks noGrp="1"/>
          </p:cNvSpPr>
          <p:nvPr>
            <p:ph type="body" sz="quarter" idx="20" hasCustomPrompt="1"/>
          </p:nvPr>
        </p:nvSpPr>
        <p:spPr>
          <a:xfrm>
            <a:off x="6457847" y="4818709"/>
            <a:ext cx="1975680" cy="648000"/>
          </a:xfrm>
        </p:spPr>
        <p:txBody>
          <a:bodyPr>
            <a:noAutofit/>
          </a:bodyPr>
          <a:lstStyle>
            <a:lvl1pPr>
              <a:lnSpc>
                <a:spcPct val="100000"/>
              </a:lnSpc>
              <a:spcAft>
                <a:spcPts val="600"/>
              </a:spcAft>
              <a:defRPr>
                <a:solidFill>
                  <a:schemeClr val="bg1"/>
                </a:solidFill>
              </a:defRPr>
            </a:lvl1pPr>
            <a:lvl2pPr marL="0" indent="0">
              <a:lnSpc>
                <a:spcPct val="100000"/>
              </a:lnSpc>
              <a:spcAft>
                <a:spcPts val="600"/>
              </a:spcAft>
              <a:buNone/>
              <a:defRPr sz="1100">
                <a:solidFill>
                  <a:schemeClr val="bg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Name</a:t>
            </a:r>
          </a:p>
          <a:p>
            <a:pPr lvl="1"/>
            <a:r>
              <a:rPr lang="en-US"/>
              <a:t>Job title</a:t>
            </a:r>
          </a:p>
        </p:txBody>
      </p:sp>
      <p:sp>
        <p:nvSpPr>
          <p:cNvPr id="36" name="Picture Placeholder 35">
            <a:extLst>
              <a:ext uri="{FF2B5EF4-FFF2-40B4-BE49-F238E27FC236}">
                <a16:creationId xmlns:a16="http://schemas.microsoft.com/office/drawing/2014/main" id="{622CD9AC-CCF6-DDF0-CA2A-7ACDD2B21DD8}"/>
              </a:ext>
            </a:extLst>
          </p:cNvPr>
          <p:cNvSpPr>
            <a:spLocks noGrp="1"/>
          </p:cNvSpPr>
          <p:nvPr>
            <p:ph type="pic" sz="quarter" idx="19" hasCustomPrompt="1"/>
          </p:nvPr>
        </p:nvSpPr>
        <p:spPr>
          <a:xfrm>
            <a:off x="8800639" y="2216888"/>
            <a:ext cx="2599200" cy="2402736"/>
          </a:xfrm>
          <a:prstGeom prst="roundRect">
            <a:avLst>
              <a:gd name="adj" fmla="val 4576"/>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endParaRPr lang="en-AU"/>
          </a:p>
        </p:txBody>
      </p:sp>
      <p:sp>
        <p:nvSpPr>
          <p:cNvPr id="40" name="Text Placeholder 39">
            <a:extLst>
              <a:ext uri="{FF2B5EF4-FFF2-40B4-BE49-F238E27FC236}">
                <a16:creationId xmlns:a16="http://schemas.microsoft.com/office/drawing/2014/main" id="{94312FAD-2E34-0CED-9D70-10B09D61CD7D}"/>
              </a:ext>
            </a:extLst>
          </p:cNvPr>
          <p:cNvSpPr>
            <a:spLocks noGrp="1"/>
          </p:cNvSpPr>
          <p:nvPr>
            <p:ph type="body" sz="quarter" idx="21" hasCustomPrompt="1"/>
          </p:nvPr>
        </p:nvSpPr>
        <p:spPr>
          <a:xfrm>
            <a:off x="9151217" y="4818709"/>
            <a:ext cx="1975680" cy="648000"/>
          </a:xfrm>
        </p:spPr>
        <p:txBody>
          <a:bodyPr>
            <a:noAutofit/>
          </a:bodyPr>
          <a:lstStyle>
            <a:lvl1pPr>
              <a:lnSpc>
                <a:spcPct val="100000"/>
              </a:lnSpc>
              <a:spcAft>
                <a:spcPts val="600"/>
              </a:spcAft>
              <a:defRPr>
                <a:solidFill>
                  <a:schemeClr val="bg1"/>
                </a:solidFill>
              </a:defRPr>
            </a:lvl1pPr>
            <a:lvl2pPr marL="0" indent="0">
              <a:lnSpc>
                <a:spcPct val="100000"/>
              </a:lnSpc>
              <a:spcAft>
                <a:spcPts val="600"/>
              </a:spcAft>
              <a:buNone/>
              <a:defRPr sz="1100">
                <a:solidFill>
                  <a:schemeClr val="bg1"/>
                </a:solidFill>
              </a:defRPr>
            </a:lvl2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endParaRPr lang="en-US"/>
          </a:p>
        </p:txBody>
      </p:sp>
    </p:spTree>
    <p:extLst>
      <p:ext uri="{BB962C8B-B14F-4D97-AF65-F5344CB8AC3E}">
        <p14:creationId xmlns:p14="http://schemas.microsoft.com/office/powerpoint/2010/main" val="3682180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preserve="1">
  <p:cSld name="Title A Full Bleed Image">
    <p:spTree>
      <p:nvGrpSpPr>
        <p:cNvPr id="1" name=""/>
        <p:cNvGrpSpPr/>
        <p:nvPr/>
      </p:nvGrpSpPr>
      <p:grpSpPr>
        <a:xfrm>
          <a:off x="0" y="0"/>
          <a:ext cx="0" cy="0"/>
          <a:chOff x="0" y="0"/>
          <a:chExt cx="0" cy="0"/>
        </a:xfrm>
      </p:grpSpPr>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0" y="0"/>
            <a:ext cx="12192000" cy="6858000"/>
          </a:xfrm>
          <a:custGeom>
            <a:avLst/>
            <a:gdLst>
              <a:gd name="connsiteX0" fmla="*/ 481067 w 12192000"/>
              <a:gd name="connsiteY0" fmla="*/ 3716337 h 6858000"/>
              <a:gd name="connsiteX1" fmla="*/ 373062 w 12192000"/>
              <a:gd name="connsiteY1" fmla="*/ 3824342 h 6858000"/>
              <a:gd name="connsiteX2" fmla="*/ 373062 w 12192000"/>
              <a:gd name="connsiteY2" fmla="*/ 6461069 h 6858000"/>
              <a:gd name="connsiteX3" fmla="*/ 481067 w 12192000"/>
              <a:gd name="connsiteY3" fmla="*/ 6569074 h 6858000"/>
              <a:gd name="connsiteX4" fmla="*/ 492814 w 12192000"/>
              <a:gd name="connsiteY4" fmla="*/ 6569074 h 6858000"/>
              <a:gd name="connsiteX5" fmla="*/ 5465304 w 12192000"/>
              <a:gd name="connsiteY5" fmla="*/ 6569074 h 6858000"/>
              <a:gd name="connsiteX6" fmla="*/ 5465708 w 12192000"/>
              <a:gd name="connsiteY6" fmla="*/ 6569074 h 6858000"/>
              <a:gd name="connsiteX7" fmla="*/ 5573713 w 12192000"/>
              <a:gd name="connsiteY7" fmla="*/ 6461069 h 6858000"/>
              <a:gd name="connsiteX8" fmla="*/ 5573713 w 12192000"/>
              <a:gd name="connsiteY8" fmla="*/ 3824343 h 6858000"/>
              <a:gd name="connsiteX9" fmla="*/ 5465708 w 12192000"/>
              <a:gd name="connsiteY9" fmla="*/ 3716338 h 6858000"/>
              <a:gd name="connsiteX10" fmla="*/ 5465309 w 12192000"/>
              <a:gd name="connsiteY10" fmla="*/ 3716338 h 6858000"/>
              <a:gd name="connsiteX11" fmla="*/ 5465304 w 12192000"/>
              <a:gd name="connsiteY11" fmla="*/ 3716337 h 6858000"/>
              <a:gd name="connsiteX12" fmla="*/ 0 w 12192000"/>
              <a:gd name="connsiteY12" fmla="*/ 0 h 6858000"/>
              <a:gd name="connsiteX13" fmla="*/ 12192000 w 12192000"/>
              <a:gd name="connsiteY13" fmla="*/ 0 h 6858000"/>
              <a:gd name="connsiteX14" fmla="*/ 12192000 w 12192000"/>
              <a:gd name="connsiteY14" fmla="*/ 6858000 h 6858000"/>
              <a:gd name="connsiteX15" fmla="*/ 0 w 12192000"/>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6858000">
                <a:moveTo>
                  <a:pt x="481067" y="3716337"/>
                </a:moveTo>
                <a:cubicBezTo>
                  <a:pt x="421417" y="3716337"/>
                  <a:pt x="373062" y="3764692"/>
                  <a:pt x="373062" y="3824342"/>
                </a:cubicBezTo>
                <a:lnTo>
                  <a:pt x="373062" y="6461069"/>
                </a:lnTo>
                <a:cubicBezTo>
                  <a:pt x="373062" y="6520719"/>
                  <a:pt x="421417" y="6569074"/>
                  <a:pt x="481067" y="6569074"/>
                </a:cubicBezTo>
                <a:lnTo>
                  <a:pt x="492814" y="6569074"/>
                </a:lnTo>
                <a:lnTo>
                  <a:pt x="5465304" y="6569074"/>
                </a:lnTo>
                <a:lnTo>
                  <a:pt x="5465708" y="6569074"/>
                </a:lnTo>
                <a:cubicBezTo>
                  <a:pt x="5525358" y="6569074"/>
                  <a:pt x="5573713" y="6520719"/>
                  <a:pt x="5573713" y="6461069"/>
                </a:cubicBezTo>
                <a:lnTo>
                  <a:pt x="5573713" y="3824343"/>
                </a:lnTo>
                <a:cubicBezTo>
                  <a:pt x="5573713" y="3764693"/>
                  <a:pt x="5525358" y="3716338"/>
                  <a:pt x="5465708" y="3716338"/>
                </a:cubicBezTo>
                <a:lnTo>
                  <a:pt x="5465309" y="3716338"/>
                </a:lnTo>
                <a:lnTo>
                  <a:pt x="5465304" y="3716337"/>
                </a:ln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1"/>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69635"/>
            <a:ext cx="1508400" cy="273301"/>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Tree>
    <p:extLst>
      <p:ext uri="{BB962C8B-B14F-4D97-AF65-F5344CB8AC3E}">
        <p14:creationId xmlns:p14="http://schemas.microsoft.com/office/powerpoint/2010/main" val="42882905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preserve="1">
  <p:cSld name="Title A Full Bleed Image Long Title">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8FE08085-67D3-BE45-7BC6-9DE8D0BDDF06}"/>
              </a:ext>
            </a:extLst>
          </p:cNvPr>
          <p:cNvSpPr>
            <a:spLocks noGrp="1"/>
          </p:cNvSpPr>
          <p:nvPr>
            <p:ph type="pic" sz="quarter" idx="21" hasCustomPrompt="1"/>
          </p:nvPr>
        </p:nvSpPr>
        <p:spPr>
          <a:xfrm>
            <a:off x="0" y="0"/>
            <a:ext cx="12192000" cy="6858000"/>
          </a:xfrm>
          <a:custGeom>
            <a:avLst/>
            <a:gdLst>
              <a:gd name="connsiteX0" fmla="*/ 481067 w 12192000"/>
              <a:gd name="connsiteY0" fmla="*/ 3716339 h 6858000"/>
              <a:gd name="connsiteX1" fmla="*/ 373062 w 12192000"/>
              <a:gd name="connsiteY1" fmla="*/ 3824344 h 6858000"/>
              <a:gd name="connsiteX2" fmla="*/ 373062 w 12192000"/>
              <a:gd name="connsiteY2" fmla="*/ 6461070 h 6858000"/>
              <a:gd name="connsiteX3" fmla="*/ 481067 w 12192000"/>
              <a:gd name="connsiteY3" fmla="*/ 6569075 h 6858000"/>
              <a:gd name="connsiteX4" fmla="*/ 6437256 w 12192000"/>
              <a:gd name="connsiteY4" fmla="*/ 6569075 h 6858000"/>
              <a:gd name="connsiteX5" fmla="*/ 6545261 w 12192000"/>
              <a:gd name="connsiteY5" fmla="*/ 6461070 h 6858000"/>
              <a:gd name="connsiteX6" fmla="*/ 6545261 w 12192000"/>
              <a:gd name="connsiteY6" fmla="*/ 3824344 h 6858000"/>
              <a:gd name="connsiteX7" fmla="*/ 6437256 w 12192000"/>
              <a:gd name="connsiteY7" fmla="*/ 3716339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481067" y="3716339"/>
                </a:moveTo>
                <a:cubicBezTo>
                  <a:pt x="421417" y="3716339"/>
                  <a:pt x="373062" y="3764694"/>
                  <a:pt x="373062" y="3824344"/>
                </a:cubicBezTo>
                <a:lnTo>
                  <a:pt x="373062" y="6461070"/>
                </a:lnTo>
                <a:cubicBezTo>
                  <a:pt x="373062" y="6520720"/>
                  <a:pt x="421417" y="6569075"/>
                  <a:pt x="481067" y="6569075"/>
                </a:cubicBezTo>
                <a:lnTo>
                  <a:pt x="6437256" y="6569075"/>
                </a:lnTo>
                <a:cubicBezTo>
                  <a:pt x="6496906" y="6569075"/>
                  <a:pt x="6545261" y="6520720"/>
                  <a:pt x="6545261" y="6461070"/>
                </a:cubicBezTo>
                <a:lnTo>
                  <a:pt x="6545261" y="3824344"/>
                </a:lnTo>
                <a:cubicBezTo>
                  <a:pt x="6545261" y="3764694"/>
                  <a:pt x="6496906" y="3716339"/>
                  <a:pt x="6437256" y="3716339"/>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9" y="4111627"/>
            <a:ext cx="5295902" cy="2103436"/>
          </a:xfrm>
        </p:spPr>
        <p:txBody>
          <a:bodyPr wrap="square" rIns="0" anchor="ctr"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6700" y="4691064"/>
            <a:ext cx="5202238" cy="1878012"/>
          </a:xfrm>
          <a:prstGeom prst="roundRect">
            <a:avLst>
              <a:gd name="adj" fmla="val 5751"/>
            </a:avLst>
          </a:prstGeom>
          <a:solidFill>
            <a:schemeClr val="accent1"/>
          </a:solidFill>
        </p:spPr>
        <p:txBody>
          <a:bodyPr wrap="square" lIns="360000" tIns="360000" rIns="360000" bIns="360000" anchor="ctr"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
        <p:nvSpPr>
          <p:cNvPr id="6" name="Text Placeholder 19">
            <a:extLst>
              <a:ext uri="{FF2B5EF4-FFF2-40B4-BE49-F238E27FC236}">
                <a16:creationId xmlns:a16="http://schemas.microsoft.com/office/drawing/2014/main" id="{0005511A-B554-0DA5-44B9-BAD47F50E89F}"/>
              </a:ext>
            </a:extLst>
          </p:cNvPr>
          <p:cNvSpPr>
            <a:spLocks noGrp="1"/>
          </p:cNvSpPr>
          <p:nvPr>
            <p:ph type="body" sz="quarter" idx="19" hasCustomPrompt="1"/>
          </p:nvPr>
        </p:nvSpPr>
        <p:spPr>
          <a:xfrm>
            <a:off x="3962400" y="3373173"/>
            <a:ext cx="2582863" cy="27146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7" name="Text Placeholder 17">
            <a:extLst>
              <a:ext uri="{FF2B5EF4-FFF2-40B4-BE49-F238E27FC236}">
                <a16:creationId xmlns:a16="http://schemas.microsoft.com/office/drawing/2014/main" id="{AA4CDE69-D246-62EC-A25B-FC4834AB83E6}"/>
              </a:ext>
            </a:extLst>
          </p:cNvPr>
          <p:cNvSpPr>
            <a:spLocks noGrp="1"/>
          </p:cNvSpPr>
          <p:nvPr>
            <p:ph type="body" sz="quarter" idx="18" hasCustomPrompt="1"/>
          </p:nvPr>
        </p:nvSpPr>
        <p:spPr>
          <a:xfrm>
            <a:off x="1630839" y="3373173"/>
            <a:ext cx="2582863" cy="27146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8" name="Text Placeholder 16">
            <a:extLst>
              <a:ext uri="{FF2B5EF4-FFF2-40B4-BE49-F238E27FC236}">
                <a16:creationId xmlns:a16="http://schemas.microsoft.com/office/drawing/2014/main" id="{A8004564-7EE9-97AB-5DEC-EDCE20756417}"/>
              </a:ext>
            </a:extLst>
          </p:cNvPr>
          <p:cNvSpPr>
            <a:spLocks noGrp="1"/>
          </p:cNvSpPr>
          <p:nvPr>
            <p:ph type="body" sz="quarter" idx="12" hasCustomPrompt="1"/>
          </p:nvPr>
        </p:nvSpPr>
        <p:spPr>
          <a:xfrm>
            <a:off x="373062" y="3373173"/>
            <a:ext cx="1509078" cy="271460"/>
          </a:xfrm>
          <a:prstGeom prst="roundRect">
            <a:avLst>
              <a:gd name="adj" fmla="val 50000"/>
            </a:avLst>
          </a:prstGeom>
          <a:solidFill>
            <a:schemeClr val="accent1"/>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3762326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preserve="1">
  <p:cSld name="Title B Partner Logo">
    <p:bg>
      <p:bgPr>
        <a:solidFill>
          <a:schemeClr val="bg2"/>
        </a:solidFill>
        <a:effectLst/>
      </p:bgPr>
    </p:bg>
    <p:spTree>
      <p:nvGrpSpPr>
        <p:cNvPr id="1" name=""/>
        <p:cNvGrpSpPr/>
        <p:nvPr/>
      </p:nvGrpSpPr>
      <p:grpSpPr>
        <a:xfrm>
          <a:off x="0" y="0"/>
          <a:ext cx="0" cy="0"/>
          <a:chOff x="0" y="0"/>
          <a:chExt cx="0" cy="0"/>
        </a:xfrm>
      </p:grpSpPr>
      <p:sp>
        <p:nvSpPr>
          <p:cNvPr id="96" name="Rectangle: Rounded Corners 95">
            <a:extLst>
              <a:ext uri="{FF2B5EF4-FFF2-40B4-BE49-F238E27FC236}">
                <a16:creationId xmlns:a16="http://schemas.microsoft.com/office/drawing/2014/main" id="{6322A177-8603-710E-5C87-2D77264492C4}"/>
              </a:ext>
            </a:extLst>
          </p:cNvPr>
          <p:cNvSpPr/>
          <p:nvPr/>
        </p:nvSpPr>
        <p:spPr>
          <a:xfrm>
            <a:off x="373062" y="3716338"/>
            <a:ext cx="5200651" cy="2852737"/>
          </a:xfrm>
          <a:prstGeom prst="roundRect">
            <a:avLst>
              <a:gd name="adj" fmla="val 378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grpSp>
        <p:nvGrpSpPr>
          <p:cNvPr id="74" name="Group 73">
            <a:extLst>
              <a:ext uri="{FF2B5EF4-FFF2-40B4-BE49-F238E27FC236}">
                <a16:creationId xmlns:a16="http://schemas.microsoft.com/office/drawing/2014/main" id="{C21FF905-9F1D-4BC4-A0C4-819C54B20BB8}"/>
              </a:ext>
            </a:extLst>
          </p:cNvPr>
          <p:cNvGrpSpPr/>
          <p:nvPr/>
        </p:nvGrpSpPr>
        <p:grpSpPr>
          <a:xfrm>
            <a:off x="374967" y="373063"/>
            <a:ext cx="1004400" cy="324000"/>
            <a:chOff x="4124324" y="2793830"/>
            <a:chExt cx="3945731" cy="1275368"/>
          </a:xfrm>
        </p:grpSpPr>
        <p:sp>
          <p:nvSpPr>
            <p:cNvPr id="75" name="Freeform: Shape 74">
              <a:extLst>
                <a:ext uri="{FF2B5EF4-FFF2-40B4-BE49-F238E27FC236}">
                  <a16:creationId xmlns:a16="http://schemas.microsoft.com/office/drawing/2014/main" id="{059914BE-FC3C-135B-5DB0-18278431894E}"/>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76" name="Freeform: Shape 75">
              <a:extLst>
                <a:ext uri="{FF2B5EF4-FFF2-40B4-BE49-F238E27FC236}">
                  <a16:creationId xmlns:a16="http://schemas.microsoft.com/office/drawing/2014/main" id="{528CB0D7-7587-96BD-7839-497DE6E7EA0A}"/>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77" name="Freeform: Shape 76">
              <a:extLst>
                <a:ext uri="{FF2B5EF4-FFF2-40B4-BE49-F238E27FC236}">
                  <a16:creationId xmlns:a16="http://schemas.microsoft.com/office/drawing/2014/main" id="{D7110FF8-9F6B-166A-393F-342BE1E35CD5}"/>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78" name="Freeform: Shape 77">
              <a:extLst>
                <a:ext uri="{FF2B5EF4-FFF2-40B4-BE49-F238E27FC236}">
                  <a16:creationId xmlns:a16="http://schemas.microsoft.com/office/drawing/2014/main" id="{F1677DEC-DF7E-65E8-AFE4-613797E72E85}"/>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79" name="Freeform: Shape 78">
              <a:extLst>
                <a:ext uri="{FF2B5EF4-FFF2-40B4-BE49-F238E27FC236}">
                  <a16:creationId xmlns:a16="http://schemas.microsoft.com/office/drawing/2014/main" id="{18F0D363-4B8E-CC2D-DFEF-D89EE35A270D}"/>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80" name="Freeform: Shape 79">
              <a:extLst>
                <a:ext uri="{FF2B5EF4-FFF2-40B4-BE49-F238E27FC236}">
                  <a16:creationId xmlns:a16="http://schemas.microsoft.com/office/drawing/2014/main" id="{1FE81C4C-D33B-AF15-87E3-0B77EF334E22}"/>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81" name="Freeform: Shape 80">
              <a:extLst>
                <a:ext uri="{FF2B5EF4-FFF2-40B4-BE49-F238E27FC236}">
                  <a16:creationId xmlns:a16="http://schemas.microsoft.com/office/drawing/2014/main" id="{87BFB631-BDE9-A36F-948C-50B59F682B2B}"/>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82" name="Freeform: Shape 81">
              <a:extLst>
                <a:ext uri="{FF2B5EF4-FFF2-40B4-BE49-F238E27FC236}">
                  <a16:creationId xmlns:a16="http://schemas.microsoft.com/office/drawing/2014/main" id="{41564BE0-BF5A-5B3B-985D-7664B2DEEEEC}"/>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83" name="Freeform: Shape 82">
              <a:extLst>
                <a:ext uri="{FF2B5EF4-FFF2-40B4-BE49-F238E27FC236}">
                  <a16:creationId xmlns:a16="http://schemas.microsoft.com/office/drawing/2014/main" id="{A636A3F7-873A-362A-FF8B-382A6F8F6880}"/>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84" name="Freeform: Shape 83">
              <a:extLst>
                <a:ext uri="{FF2B5EF4-FFF2-40B4-BE49-F238E27FC236}">
                  <a16:creationId xmlns:a16="http://schemas.microsoft.com/office/drawing/2014/main" id="{C78F3A6A-5735-4CE9-BEE9-AD993156FF0F}"/>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85" name="Freeform: Shape 84">
              <a:extLst>
                <a:ext uri="{FF2B5EF4-FFF2-40B4-BE49-F238E27FC236}">
                  <a16:creationId xmlns:a16="http://schemas.microsoft.com/office/drawing/2014/main" id="{491CF533-F473-54F5-48FC-9F5489213BB4}"/>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86" name="Freeform: Shape 85">
              <a:extLst>
                <a:ext uri="{FF2B5EF4-FFF2-40B4-BE49-F238E27FC236}">
                  <a16:creationId xmlns:a16="http://schemas.microsoft.com/office/drawing/2014/main" id="{7FCD6722-3680-B0F1-514B-F875CBECE1F0}"/>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87" name="Freeform: Shape 86">
              <a:extLst>
                <a:ext uri="{FF2B5EF4-FFF2-40B4-BE49-F238E27FC236}">
                  <a16:creationId xmlns:a16="http://schemas.microsoft.com/office/drawing/2014/main" id="{3D19A48B-4CE5-DFDD-45BD-889671A5D3EE}"/>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88" name="Freeform: Shape 87">
              <a:extLst>
                <a:ext uri="{FF2B5EF4-FFF2-40B4-BE49-F238E27FC236}">
                  <a16:creationId xmlns:a16="http://schemas.microsoft.com/office/drawing/2014/main" id="{685C59C6-8A4E-2D10-BB33-7D1F6B44C6EF}"/>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89" name="Graphic 4">
              <a:extLst>
                <a:ext uri="{FF2B5EF4-FFF2-40B4-BE49-F238E27FC236}">
                  <a16:creationId xmlns:a16="http://schemas.microsoft.com/office/drawing/2014/main" id="{1A5DB6E8-B2F1-7F8E-6200-BD639DD4EC7C}"/>
                </a:ext>
              </a:extLst>
            </p:cNvPr>
            <p:cNvGrpSpPr/>
            <p:nvPr/>
          </p:nvGrpSpPr>
          <p:grpSpPr>
            <a:xfrm>
              <a:off x="7929789" y="3640062"/>
              <a:ext cx="140266" cy="84954"/>
              <a:chOff x="7929789" y="3640062"/>
              <a:chExt cx="140266" cy="84954"/>
            </a:xfrm>
            <a:solidFill>
              <a:srgbClr val="26478D"/>
            </a:solidFill>
          </p:grpSpPr>
          <p:sp>
            <p:nvSpPr>
              <p:cNvPr id="90" name="Freeform: Shape 89">
                <a:extLst>
                  <a:ext uri="{FF2B5EF4-FFF2-40B4-BE49-F238E27FC236}">
                    <a16:creationId xmlns:a16="http://schemas.microsoft.com/office/drawing/2014/main" id="{6100DE4C-00A8-C63E-ED90-BB2BB652A3F4}"/>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91" name="Freeform: Shape 90">
                <a:extLst>
                  <a:ext uri="{FF2B5EF4-FFF2-40B4-BE49-F238E27FC236}">
                    <a16:creationId xmlns:a16="http://schemas.microsoft.com/office/drawing/2014/main" id="{3A1B4668-C629-CBF3-60AC-A728E7127258}"/>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5654436" y="371476"/>
            <a:ext cx="6164502" cy="6197599"/>
          </a:xfrm>
          <a:prstGeom prst="roundRect">
            <a:avLst>
              <a:gd name="adj" fmla="val 1752"/>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solidFill>
                  <a:schemeClr val="bg1"/>
                </a:solidFill>
              </a:defRPr>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10209093" y="460354"/>
            <a:ext cx="1508400" cy="27432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cxnSp>
        <p:nvCxnSpPr>
          <p:cNvPr id="94" name="Straight Connector 93">
            <a:extLst>
              <a:ext uri="{FF2B5EF4-FFF2-40B4-BE49-F238E27FC236}">
                <a16:creationId xmlns:a16="http://schemas.microsoft.com/office/drawing/2014/main" id="{E8386E28-D99C-7E96-ACE6-D59EE01DF596}"/>
              </a:ext>
            </a:extLst>
          </p:cNvPr>
          <p:cNvCxnSpPr>
            <a:cxnSpLocks/>
          </p:cNvCxnSpPr>
          <p:nvPr/>
        </p:nvCxnSpPr>
        <p:spPr>
          <a:xfrm flipH="1">
            <a:off x="1515521"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2" name="Picture Placeholder 101">
            <a:extLst>
              <a:ext uri="{FF2B5EF4-FFF2-40B4-BE49-F238E27FC236}">
                <a16:creationId xmlns:a16="http://schemas.microsoft.com/office/drawing/2014/main" id="{7BE52618-E91E-6581-CC9B-54E3F5250557}"/>
              </a:ext>
            </a:extLst>
          </p:cNvPr>
          <p:cNvSpPr>
            <a:spLocks noGrp="1"/>
          </p:cNvSpPr>
          <p:nvPr>
            <p:ph type="pic" sz="quarter" idx="25" hasCustomPrompt="1"/>
          </p:nvPr>
        </p:nvSpPr>
        <p:spPr>
          <a:xfrm>
            <a:off x="1651000" y="373063"/>
            <a:ext cx="1082675" cy="323850"/>
          </a:xfrm>
        </p:spPr>
        <p:txBody>
          <a:bodyPr anchor="ctr"/>
          <a:lstStyle>
            <a:lvl1pPr algn="ctr">
              <a:defRPr sz="900"/>
            </a:lvl1pPr>
          </a:lstStyle>
          <a:p>
            <a:r>
              <a:rPr lang="en-US" noProof="0"/>
              <a:t>Insert partner logo</a:t>
            </a:r>
          </a:p>
        </p:txBody>
      </p:sp>
      <p:sp>
        <p:nvSpPr>
          <p:cNvPr id="5" name="Text Placeholder 19">
            <a:extLst>
              <a:ext uri="{FF2B5EF4-FFF2-40B4-BE49-F238E27FC236}">
                <a16:creationId xmlns:a16="http://schemas.microsoft.com/office/drawing/2014/main" id="{979A3211-34A5-6219-A6DA-78E91638C689}"/>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9" name="Text Placeholder 17">
            <a:extLst>
              <a:ext uri="{FF2B5EF4-FFF2-40B4-BE49-F238E27FC236}">
                <a16:creationId xmlns:a16="http://schemas.microsoft.com/office/drawing/2014/main" id="{1BDFCEF9-DE63-72E6-B123-F9F973F85746}"/>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10" name="Text Placeholder 16">
            <a:extLst>
              <a:ext uri="{FF2B5EF4-FFF2-40B4-BE49-F238E27FC236}">
                <a16:creationId xmlns:a16="http://schemas.microsoft.com/office/drawing/2014/main" id="{8219A788-1A60-EBB3-E011-88FA1494B487}"/>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33527486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preserve="1">
  <p:cSld name="Title B Partner Logo - Long Title">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A6548F75-B8DB-A3D0-F1C5-1B1AC78B914B}"/>
              </a:ext>
            </a:extLst>
          </p:cNvPr>
          <p:cNvSpPr/>
          <p:nvPr/>
        </p:nvSpPr>
        <p:spPr>
          <a:xfrm>
            <a:off x="373062" y="5673992"/>
            <a:ext cx="6172201" cy="895083"/>
          </a:xfrm>
          <a:prstGeom prst="roundRect">
            <a:avLst>
              <a:gd name="adj" fmla="val 1206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96" name="Rectangle: Rounded Corners 95">
            <a:extLst>
              <a:ext uri="{FF2B5EF4-FFF2-40B4-BE49-F238E27FC236}">
                <a16:creationId xmlns:a16="http://schemas.microsoft.com/office/drawing/2014/main" id="{6322A177-8603-710E-5C87-2D77264492C4}"/>
              </a:ext>
            </a:extLst>
          </p:cNvPr>
          <p:cNvSpPr/>
          <p:nvPr/>
        </p:nvSpPr>
        <p:spPr>
          <a:xfrm>
            <a:off x="373062" y="2749550"/>
            <a:ext cx="6172201" cy="2852737"/>
          </a:xfrm>
          <a:prstGeom prst="roundRect">
            <a:avLst>
              <a:gd name="adj" fmla="val 378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grpSp>
        <p:nvGrpSpPr>
          <p:cNvPr id="74" name="Group 73">
            <a:extLst>
              <a:ext uri="{FF2B5EF4-FFF2-40B4-BE49-F238E27FC236}">
                <a16:creationId xmlns:a16="http://schemas.microsoft.com/office/drawing/2014/main" id="{C21FF905-9F1D-4BC4-A0C4-819C54B20BB8}"/>
              </a:ext>
            </a:extLst>
          </p:cNvPr>
          <p:cNvGrpSpPr/>
          <p:nvPr/>
        </p:nvGrpSpPr>
        <p:grpSpPr>
          <a:xfrm>
            <a:off x="374967" y="373063"/>
            <a:ext cx="1004400" cy="324000"/>
            <a:chOff x="4124324" y="2793830"/>
            <a:chExt cx="3945731" cy="1275368"/>
          </a:xfrm>
        </p:grpSpPr>
        <p:sp>
          <p:nvSpPr>
            <p:cNvPr id="75" name="Freeform: Shape 74">
              <a:extLst>
                <a:ext uri="{FF2B5EF4-FFF2-40B4-BE49-F238E27FC236}">
                  <a16:creationId xmlns:a16="http://schemas.microsoft.com/office/drawing/2014/main" id="{059914BE-FC3C-135B-5DB0-18278431894E}"/>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76" name="Freeform: Shape 75">
              <a:extLst>
                <a:ext uri="{FF2B5EF4-FFF2-40B4-BE49-F238E27FC236}">
                  <a16:creationId xmlns:a16="http://schemas.microsoft.com/office/drawing/2014/main" id="{528CB0D7-7587-96BD-7839-497DE6E7EA0A}"/>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77" name="Freeform: Shape 76">
              <a:extLst>
                <a:ext uri="{FF2B5EF4-FFF2-40B4-BE49-F238E27FC236}">
                  <a16:creationId xmlns:a16="http://schemas.microsoft.com/office/drawing/2014/main" id="{D7110FF8-9F6B-166A-393F-342BE1E35CD5}"/>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78" name="Freeform: Shape 77">
              <a:extLst>
                <a:ext uri="{FF2B5EF4-FFF2-40B4-BE49-F238E27FC236}">
                  <a16:creationId xmlns:a16="http://schemas.microsoft.com/office/drawing/2014/main" id="{F1677DEC-DF7E-65E8-AFE4-613797E72E85}"/>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79" name="Freeform: Shape 78">
              <a:extLst>
                <a:ext uri="{FF2B5EF4-FFF2-40B4-BE49-F238E27FC236}">
                  <a16:creationId xmlns:a16="http://schemas.microsoft.com/office/drawing/2014/main" id="{18F0D363-4B8E-CC2D-DFEF-D89EE35A270D}"/>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80" name="Freeform: Shape 79">
              <a:extLst>
                <a:ext uri="{FF2B5EF4-FFF2-40B4-BE49-F238E27FC236}">
                  <a16:creationId xmlns:a16="http://schemas.microsoft.com/office/drawing/2014/main" id="{1FE81C4C-D33B-AF15-87E3-0B77EF334E22}"/>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81" name="Freeform: Shape 80">
              <a:extLst>
                <a:ext uri="{FF2B5EF4-FFF2-40B4-BE49-F238E27FC236}">
                  <a16:creationId xmlns:a16="http://schemas.microsoft.com/office/drawing/2014/main" id="{87BFB631-BDE9-A36F-948C-50B59F682B2B}"/>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82" name="Freeform: Shape 81">
              <a:extLst>
                <a:ext uri="{FF2B5EF4-FFF2-40B4-BE49-F238E27FC236}">
                  <a16:creationId xmlns:a16="http://schemas.microsoft.com/office/drawing/2014/main" id="{41564BE0-BF5A-5B3B-985D-7664B2DEEEEC}"/>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83" name="Freeform: Shape 82">
              <a:extLst>
                <a:ext uri="{FF2B5EF4-FFF2-40B4-BE49-F238E27FC236}">
                  <a16:creationId xmlns:a16="http://schemas.microsoft.com/office/drawing/2014/main" id="{A636A3F7-873A-362A-FF8B-382A6F8F6880}"/>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84" name="Freeform: Shape 83">
              <a:extLst>
                <a:ext uri="{FF2B5EF4-FFF2-40B4-BE49-F238E27FC236}">
                  <a16:creationId xmlns:a16="http://schemas.microsoft.com/office/drawing/2014/main" id="{C78F3A6A-5735-4CE9-BEE9-AD993156FF0F}"/>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85" name="Freeform: Shape 84">
              <a:extLst>
                <a:ext uri="{FF2B5EF4-FFF2-40B4-BE49-F238E27FC236}">
                  <a16:creationId xmlns:a16="http://schemas.microsoft.com/office/drawing/2014/main" id="{491CF533-F473-54F5-48FC-9F5489213BB4}"/>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86" name="Freeform: Shape 85">
              <a:extLst>
                <a:ext uri="{FF2B5EF4-FFF2-40B4-BE49-F238E27FC236}">
                  <a16:creationId xmlns:a16="http://schemas.microsoft.com/office/drawing/2014/main" id="{7FCD6722-3680-B0F1-514B-F875CBECE1F0}"/>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87" name="Freeform: Shape 86">
              <a:extLst>
                <a:ext uri="{FF2B5EF4-FFF2-40B4-BE49-F238E27FC236}">
                  <a16:creationId xmlns:a16="http://schemas.microsoft.com/office/drawing/2014/main" id="{3D19A48B-4CE5-DFDD-45BD-889671A5D3EE}"/>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88" name="Freeform: Shape 87">
              <a:extLst>
                <a:ext uri="{FF2B5EF4-FFF2-40B4-BE49-F238E27FC236}">
                  <a16:creationId xmlns:a16="http://schemas.microsoft.com/office/drawing/2014/main" id="{685C59C6-8A4E-2D10-BB33-7D1F6B44C6EF}"/>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89" name="Graphic 4">
              <a:extLst>
                <a:ext uri="{FF2B5EF4-FFF2-40B4-BE49-F238E27FC236}">
                  <a16:creationId xmlns:a16="http://schemas.microsoft.com/office/drawing/2014/main" id="{1A5DB6E8-B2F1-7F8E-6200-BD639DD4EC7C}"/>
                </a:ext>
              </a:extLst>
            </p:cNvPr>
            <p:cNvGrpSpPr/>
            <p:nvPr/>
          </p:nvGrpSpPr>
          <p:grpSpPr>
            <a:xfrm>
              <a:off x="7929789" y="3640062"/>
              <a:ext cx="140266" cy="84954"/>
              <a:chOff x="7929789" y="3640062"/>
              <a:chExt cx="140266" cy="84954"/>
            </a:xfrm>
            <a:solidFill>
              <a:srgbClr val="26478D"/>
            </a:solidFill>
          </p:grpSpPr>
          <p:sp>
            <p:nvSpPr>
              <p:cNvPr id="90" name="Freeform: Shape 89">
                <a:extLst>
                  <a:ext uri="{FF2B5EF4-FFF2-40B4-BE49-F238E27FC236}">
                    <a16:creationId xmlns:a16="http://schemas.microsoft.com/office/drawing/2014/main" id="{6100DE4C-00A8-C63E-ED90-BB2BB652A3F4}"/>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91" name="Freeform: Shape 90">
                <a:extLst>
                  <a:ext uri="{FF2B5EF4-FFF2-40B4-BE49-F238E27FC236}">
                    <a16:creationId xmlns:a16="http://schemas.microsoft.com/office/drawing/2014/main" id="{3A1B4668-C629-CBF3-60AC-A728E7127258}"/>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6628338" y="371476"/>
            <a:ext cx="5190600" cy="6197599"/>
          </a:xfrm>
          <a:prstGeom prst="roundRect">
            <a:avLst>
              <a:gd name="adj" fmla="val 2081"/>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3144839"/>
            <a:ext cx="5302251" cy="2097448"/>
          </a:xfrm>
        </p:spPr>
        <p:txBody>
          <a:bodyPr wrap="square" rIns="0" anchor="ctr" anchorCtr="0">
            <a:noAutofit/>
          </a:bodyPr>
          <a:lstStyle>
            <a:lvl1pPr>
              <a:defRPr sz="3400">
                <a:solidFill>
                  <a:schemeClr val="bg1"/>
                </a:solidFill>
              </a:defRPr>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68300"/>
            <a:ext cx="5302250" cy="306467"/>
          </a:xfrm>
          <a:prstGeom prst="rect">
            <a:avLst/>
          </a:prstGeom>
          <a:solidFill>
            <a:schemeClr val="accent2"/>
          </a:solidFill>
        </p:spPr>
        <p:txBody>
          <a:bodyPr wrap="square" lIns="0" rIns="0" anchor="ctr"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4032463" y="2403525"/>
            <a:ext cx="2512800" cy="27432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00902" y="2403525"/>
            <a:ext cx="2512800" cy="274320"/>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2403525"/>
            <a:ext cx="1509078" cy="27432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cxnSp>
        <p:nvCxnSpPr>
          <p:cNvPr id="94" name="Straight Connector 93">
            <a:extLst>
              <a:ext uri="{FF2B5EF4-FFF2-40B4-BE49-F238E27FC236}">
                <a16:creationId xmlns:a16="http://schemas.microsoft.com/office/drawing/2014/main" id="{E8386E28-D99C-7E96-ACE6-D59EE01DF596}"/>
              </a:ext>
            </a:extLst>
          </p:cNvPr>
          <p:cNvCxnSpPr>
            <a:cxnSpLocks/>
          </p:cNvCxnSpPr>
          <p:nvPr/>
        </p:nvCxnSpPr>
        <p:spPr>
          <a:xfrm flipH="1">
            <a:off x="1515521"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2" name="Picture Placeholder 101">
            <a:extLst>
              <a:ext uri="{FF2B5EF4-FFF2-40B4-BE49-F238E27FC236}">
                <a16:creationId xmlns:a16="http://schemas.microsoft.com/office/drawing/2014/main" id="{7BE52618-E91E-6581-CC9B-54E3F5250557}"/>
              </a:ext>
            </a:extLst>
          </p:cNvPr>
          <p:cNvSpPr>
            <a:spLocks noGrp="1"/>
          </p:cNvSpPr>
          <p:nvPr>
            <p:ph type="pic" sz="quarter" idx="25" hasCustomPrompt="1"/>
          </p:nvPr>
        </p:nvSpPr>
        <p:spPr>
          <a:xfrm>
            <a:off x="1651000" y="373063"/>
            <a:ext cx="1082675" cy="323850"/>
          </a:xfrm>
        </p:spPr>
        <p:txBody>
          <a:bodyPr anchor="ctr"/>
          <a:lstStyle>
            <a:lvl1pPr algn="ctr">
              <a:defRPr sz="900"/>
            </a:lvl1pPr>
          </a:lstStyle>
          <a:p>
            <a:r>
              <a:rPr lang="en-US" noProof="0"/>
              <a:t>Insert partner logo</a:t>
            </a:r>
          </a:p>
        </p:txBody>
      </p:sp>
      <p:sp>
        <p:nvSpPr>
          <p:cNvPr id="6" name="Text Placeholder 10">
            <a:extLst>
              <a:ext uri="{FF2B5EF4-FFF2-40B4-BE49-F238E27FC236}">
                <a16:creationId xmlns:a16="http://schemas.microsoft.com/office/drawing/2014/main" id="{E99A029F-0CB3-E5B2-7EB8-40C4CBA2DEA8}"/>
              </a:ext>
            </a:extLst>
          </p:cNvPr>
          <p:cNvSpPr>
            <a:spLocks noGrp="1"/>
          </p:cNvSpPr>
          <p:nvPr>
            <p:ph type="body" sz="quarter" idx="22" hasCustomPrompt="1"/>
          </p:nvPr>
        </p:nvSpPr>
        <p:spPr>
          <a:xfrm>
            <a:off x="10209093" y="460354"/>
            <a:ext cx="1508400" cy="27432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Tree>
    <p:extLst>
      <p:ext uri="{BB962C8B-B14F-4D97-AF65-F5344CB8AC3E}">
        <p14:creationId xmlns:p14="http://schemas.microsoft.com/office/powerpoint/2010/main" val="16900918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preserve="1">
  <p:cSld name="Title C No Image">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D7DB324D-B70D-12D2-0B29-1B03A128369C}"/>
              </a:ext>
            </a:extLst>
          </p:cNvPr>
          <p:cNvSpPr/>
          <p:nvPr/>
        </p:nvSpPr>
        <p:spPr>
          <a:xfrm>
            <a:off x="373062" y="3716338"/>
            <a:ext cx="5200651" cy="2852737"/>
          </a:xfrm>
          <a:prstGeom prst="roundRect">
            <a:avLst>
              <a:gd name="adj" fmla="val 378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pic>
        <p:nvPicPr>
          <p:cNvPr id="6" name="Graphic 5">
            <a:extLst>
              <a:ext uri="{FF2B5EF4-FFF2-40B4-BE49-F238E27FC236}">
                <a16:creationId xmlns:a16="http://schemas.microsoft.com/office/drawing/2014/main" id="{A49FAC72-20E7-FF4F-E890-4991281311E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5" name="Text Placeholder 19">
            <a:extLst>
              <a:ext uri="{FF2B5EF4-FFF2-40B4-BE49-F238E27FC236}">
                <a16:creationId xmlns:a16="http://schemas.microsoft.com/office/drawing/2014/main" id="{19C3DBF2-D4DF-9B6B-D830-F1B05A4D26EA}"/>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2" name="Text Placeholder 17">
            <a:extLst>
              <a:ext uri="{FF2B5EF4-FFF2-40B4-BE49-F238E27FC236}">
                <a16:creationId xmlns:a16="http://schemas.microsoft.com/office/drawing/2014/main" id="{80B77DFB-0FF2-F044-1017-B730F89A0B3E}"/>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13" name="Text Placeholder 16">
            <a:extLst>
              <a:ext uri="{FF2B5EF4-FFF2-40B4-BE49-F238E27FC236}">
                <a16:creationId xmlns:a16="http://schemas.microsoft.com/office/drawing/2014/main" id="{12A8133C-4F92-F891-9F45-4D88D7CAB6DB}"/>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2460833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preserve="1">
  <p:cSld name="Title C No Image - Long Title">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D7DB324D-B70D-12D2-0B29-1B03A128369C}"/>
              </a:ext>
            </a:extLst>
          </p:cNvPr>
          <p:cNvSpPr/>
          <p:nvPr/>
        </p:nvSpPr>
        <p:spPr>
          <a:xfrm>
            <a:off x="373062" y="3716338"/>
            <a:ext cx="6172201" cy="2852737"/>
          </a:xfrm>
          <a:prstGeom prst="roundRect">
            <a:avLst>
              <a:gd name="adj" fmla="val 378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5295902" cy="2103436"/>
          </a:xfrm>
        </p:spPr>
        <p:txBody>
          <a:bodyPr wrap="square" rIns="0" anchor="ctr"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6699" y="4691064"/>
            <a:ext cx="5249499" cy="1878012"/>
          </a:xfrm>
          <a:prstGeom prst="roundRect">
            <a:avLst>
              <a:gd name="adj" fmla="val 5751"/>
            </a:avLst>
          </a:prstGeom>
          <a:solidFill>
            <a:srgbClr val="CFD4ED"/>
          </a:solidFill>
        </p:spPr>
        <p:txBody>
          <a:bodyPr wrap="square" lIns="360000" tIns="360000" rIns="360000" bIns="360000" anchor="ctr"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3962400" y="3373173"/>
            <a:ext cx="2582863" cy="27146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630839" y="3373173"/>
            <a:ext cx="2582863" cy="271460"/>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3373173"/>
            <a:ext cx="1509078" cy="27146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pic>
        <p:nvPicPr>
          <p:cNvPr id="6" name="Graphic 5">
            <a:extLst>
              <a:ext uri="{FF2B5EF4-FFF2-40B4-BE49-F238E27FC236}">
                <a16:creationId xmlns:a16="http://schemas.microsoft.com/office/drawing/2014/main" id="{A49FAC72-20E7-FF4F-E890-4991281311E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373187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preserve="1">
  <p:cSld name="Agenda Layouts">
    <p:bg>
      <p:bgPr>
        <a:solidFill>
          <a:schemeClr val="tx2"/>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422792A-E9BA-7DE8-2494-6B126F2A5EB2}"/>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Agenda layouts</a:t>
            </a:r>
          </a:p>
        </p:txBody>
      </p:sp>
      <p:pic>
        <p:nvPicPr>
          <p:cNvPr id="6" name="Graphic 5" descr="Hamburger Menu Icon with solid fill">
            <a:extLst>
              <a:ext uri="{FF2B5EF4-FFF2-40B4-BE49-F238E27FC236}">
                <a16:creationId xmlns:a16="http://schemas.microsoft.com/office/drawing/2014/main" id="{F33C3C79-0878-759B-E296-D0E0C26121B7}"/>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52499" y="1914524"/>
            <a:ext cx="3028951" cy="3028951"/>
          </a:xfrm>
          <a:prstGeom prst="rect">
            <a:avLst/>
          </a:prstGeom>
        </p:spPr>
      </p:pic>
      <p:sp>
        <p:nvSpPr>
          <p:cNvPr id="2" name="TextBox 1">
            <a:extLst>
              <a:ext uri="{FF2B5EF4-FFF2-40B4-BE49-F238E27FC236}">
                <a16:creationId xmlns:a16="http://schemas.microsoft.com/office/drawing/2014/main" id="{30EA5387-D038-220F-4A53-F52E25651589}"/>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909293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preserve="1">
  <p:cSld name="Agenda Simple Dark">
    <p:bg>
      <p:bgPr>
        <a:solidFill>
          <a:schemeClr val="accent1"/>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9F60641-9787-2882-8CEC-65C4C2717A98}"/>
              </a:ext>
            </a:extLst>
          </p:cNvPr>
          <p:cNvSpPr/>
          <p:nvPr/>
        </p:nvSpPr>
        <p:spPr>
          <a:xfrm>
            <a:off x="3703638" y="1766888"/>
            <a:ext cx="7696200" cy="4453915"/>
          </a:xfrm>
          <a:prstGeom prst="roundRect">
            <a:avLst>
              <a:gd name="adj" fmla="val 233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AU" sz="1400">
              <a:solidFill>
                <a:schemeClr val="tx1"/>
              </a:solidFill>
            </a:endParaRPr>
          </a:p>
        </p:txBody>
      </p:sp>
      <p:sp>
        <p:nvSpPr>
          <p:cNvPr id="2" name="Title 1">
            <a:extLst>
              <a:ext uri="{FF2B5EF4-FFF2-40B4-BE49-F238E27FC236}">
                <a16:creationId xmlns:a16="http://schemas.microsoft.com/office/drawing/2014/main" id="{C873ECE1-0D96-5707-272B-2B5B23AAD36D}"/>
              </a:ext>
            </a:extLst>
          </p:cNvPr>
          <p:cNvSpPr>
            <a:spLocks noGrp="1"/>
          </p:cNvSpPr>
          <p:nvPr>
            <p:ph type="title" hasCustomPrompt="1"/>
          </p:nvPr>
        </p:nvSpPr>
        <p:spPr>
          <a:xfrm>
            <a:off x="794280" y="1780223"/>
            <a:ext cx="2385484" cy="1864677"/>
          </a:xfrm>
        </p:spPr>
        <p:txBody>
          <a:bodyPr/>
          <a:lstStyle>
            <a:lvl1pPr>
              <a:defRPr>
                <a:solidFill>
                  <a:schemeClr val="bg1"/>
                </a:solidFill>
              </a:defRPr>
            </a:lvl1pPr>
          </a:lstStyle>
          <a:p>
            <a:r>
              <a:rPr lang="en-US"/>
              <a:t>Agenda</a:t>
            </a:r>
            <a:endParaRPr lang="en-AU"/>
          </a:p>
        </p:txBody>
      </p:sp>
      <p:sp>
        <p:nvSpPr>
          <p:cNvPr id="3" name="Slide Number Placeholder 2">
            <a:extLst>
              <a:ext uri="{FF2B5EF4-FFF2-40B4-BE49-F238E27FC236}">
                <a16:creationId xmlns:a16="http://schemas.microsoft.com/office/drawing/2014/main" id="{F2E0E73D-B2D7-CF9E-DB18-42ED87DA08AB}"/>
              </a:ext>
            </a:extLst>
          </p:cNvPr>
          <p:cNvSpPr>
            <a:spLocks noGrp="1"/>
          </p:cNvSpPr>
          <p:nvPr>
            <p:ph type="sldNum" sz="quarter" idx="10"/>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 name="Footer Placeholder 3">
            <a:extLst>
              <a:ext uri="{FF2B5EF4-FFF2-40B4-BE49-F238E27FC236}">
                <a16:creationId xmlns:a16="http://schemas.microsoft.com/office/drawing/2014/main" id="{7A2F11D6-3296-B3CA-AD0D-E3F0B1C2C0A1}"/>
              </a:ext>
            </a:extLst>
          </p:cNvPr>
          <p:cNvSpPr>
            <a:spLocks noGrp="1"/>
          </p:cNvSpPr>
          <p:nvPr>
            <p:ph type="ftr" sz="quarter" idx="11"/>
          </p:nvPr>
        </p:nvSpPr>
        <p:spPr/>
        <p:txBody>
          <a:bodyPr/>
          <a:lstStyle>
            <a:lvl1pPr>
              <a:defRPr>
                <a:solidFill>
                  <a:schemeClr val="bg1"/>
                </a:solidFill>
              </a:defRPr>
            </a:lvl1pPr>
          </a:lstStyle>
          <a:p>
            <a:r>
              <a:rPr lang="en-US"/>
              <a:t>© Experian | Confidential</a:t>
            </a:r>
          </a:p>
        </p:txBody>
      </p:sp>
      <p:sp>
        <p:nvSpPr>
          <p:cNvPr id="8" name="Table Placeholder 7">
            <a:extLst>
              <a:ext uri="{FF2B5EF4-FFF2-40B4-BE49-F238E27FC236}">
                <a16:creationId xmlns:a16="http://schemas.microsoft.com/office/drawing/2014/main" id="{D1253559-BF0C-73B1-D215-16CDCB8321A1}"/>
              </a:ext>
            </a:extLst>
          </p:cNvPr>
          <p:cNvSpPr>
            <a:spLocks noGrp="1"/>
          </p:cNvSpPr>
          <p:nvPr>
            <p:ph type="tbl" sz="quarter" idx="12"/>
          </p:nvPr>
        </p:nvSpPr>
        <p:spPr>
          <a:xfrm>
            <a:off x="4156860" y="2302800"/>
            <a:ext cx="6789755" cy="3382088"/>
          </a:xfrm>
        </p:spPr>
        <p:txBody>
          <a:bodyPr/>
          <a:lstStyle/>
          <a:p>
            <a:r>
              <a:rPr lang="en-US" noProof="0"/>
              <a:t>Click icon to add table</a:t>
            </a:r>
          </a:p>
        </p:txBody>
      </p:sp>
      <p:pic>
        <p:nvPicPr>
          <p:cNvPr id="6" name="Graphic 5">
            <a:extLst>
              <a:ext uri="{FF2B5EF4-FFF2-40B4-BE49-F238E27FC236}">
                <a16:creationId xmlns:a16="http://schemas.microsoft.com/office/drawing/2014/main" id="{06C11F5A-D4CF-1DBC-6791-773D53429A4B}"/>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5392356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p:cSld name="Agenda Simpl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73ECE1-0D96-5707-272B-2B5B23AAD36D}"/>
              </a:ext>
            </a:extLst>
          </p:cNvPr>
          <p:cNvSpPr>
            <a:spLocks noGrp="1"/>
          </p:cNvSpPr>
          <p:nvPr>
            <p:ph type="title" hasCustomPrompt="1"/>
          </p:nvPr>
        </p:nvSpPr>
        <p:spPr>
          <a:xfrm>
            <a:off x="794280" y="1780223"/>
            <a:ext cx="2385484" cy="1864677"/>
          </a:xfrm>
        </p:spPr>
        <p:txBody>
          <a:bodyPr/>
          <a:lstStyle>
            <a:lvl1pPr>
              <a:defRPr/>
            </a:lvl1pPr>
          </a:lstStyle>
          <a:p>
            <a:r>
              <a:rPr lang="en-US"/>
              <a:t>Agenda</a:t>
            </a:r>
            <a:endParaRPr lang="en-AU"/>
          </a:p>
        </p:txBody>
      </p:sp>
      <p:sp>
        <p:nvSpPr>
          <p:cNvPr id="3" name="Slide Number Placeholder 2">
            <a:extLst>
              <a:ext uri="{FF2B5EF4-FFF2-40B4-BE49-F238E27FC236}">
                <a16:creationId xmlns:a16="http://schemas.microsoft.com/office/drawing/2014/main" id="{F2E0E73D-B2D7-CF9E-DB18-42ED87DA08AB}"/>
              </a:ext>
            </a:extLst>
          </p:cNvPr>
          <p:cNvSpPr>
            <a:spLocks noGrp="1"/>
          </p:cNvSpPr>
          <p:nvPr>
            <p:ph type="sldNum" sz="quarter" idx="10"/>
          </p:nvPr>
        </p:nvSpPr>
        <p:spPr/>
        <p:txBody>
          <a:bodyPr/>
          <a:lstStyle/>
          <a:p>
            <a:fld id="{C5BB0411-7089-4314-80B8-B2E3315A0706}" type="slidenum">
              <a:rPr lang="en-US" smtClean="0"/>
              <a:pPr/>
              <a:t>‹#›</a:t>
            </a:fld>
            <a:endParaRPr lang="en-US"/>
          </a:p>
        </p:txBody>
      </p:sp>
      <p:sp>
        <p:nvSpPr>
          <p:cNvPr id="8" name="Table Placeholder 7">
            <a:extLst>
              <a:ext uri="{FF2B5EF4-FFF2-40B4-BE49-F238E27FC236}">
                <a16:creationId xmlns:a16="http://schemas.microsoft.com/office/drawing/2014/main" id="{D1253559-BF0C-73B1-D215-16CDCB8321A1}"/>
              </a:ext>
            </a:extLst>
          </p:cNvPr>
          <p:cNvSpPr>
            <a:spLocks noGrp="1"/>
          </p:cNvSpPr>
          <p:nvPr>
            <p:ph type="tbl" sz="quarter" idx="12"/>
          </p:nvPr>
        </p:nvSpPr>
        <p:spPr>
          <a:xfrm>
            <a:off x="4675188" y="1766888"/>
            <a:ext cx="6723062" cy="3384000"/>
          </a:xfrm>
        </p:spPr>
        <p:txBody>
          <a:bodyPr/>
          <a:lstStyle/>
          <a:p>
            <a:r>
              <a:rPr lang="en-US" noProof="0"/>
              <a:t>Click icon to add table</a:t>
            </a:r>
          </a:p>
        </p:txBody>
      </p:sp>
      <p:sp>
        <p:nvSpPr>
          <p:cNvPr id="5" name="Footer Placeholder 4">
            <a:extLst>
              <a:ext uri="{FF2B5EF4-FFF2-40B4-BE49-F238E27FC236}">
                <a16:creationId xmlns:a16="http://schemas.microsoft.com/office/drawing/2014/main" id="{503C1F0B-0E26-3AC8-E47B-C7CA4DDE3231}"/>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1773238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preserve="1">
  <p:cSld name="Agenda x4 Dark">
    <p:bg>
      <p:bgPr>
        <a:solidFill>
          <a:schemeClr val="accent1"/>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41602918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5_Team/ Presenters x6">
    <p:bg>
      <p:bgPr>
        <a:solidFill>
          <a:schemeClr val="bg2"/>
        </a:solidFill>
        <a:effectLst/>
      </p:bgPr>
    </p:bg>
    <p:spTree>
      <p:nvGrpSpPr>
        <p:cNvPr id="1" name=""/>
        <p:cNvGrpSpPr/>
        <p:nvPr/>
      </p:nvGrpSpPr>
      <p:grpSpPr>
        <a:xfrm>
          <a:off x="0" y="0"/>
          <a:ext cx="0" cy="0"/>
          <a:chOff x="0" y="0"/>
          <a:chExt cx="0" cy="0"/>
        </a:xfrm>
      </p:grpSpPr>
      <p:sp>
        <p:nvSpPr>
          <p:cNvPr id="54" name="Rectangle: Rounded Corners 53">
            <a:extLst>
              <a:ext uri="{FF2B5EF4-FFF2-40B4-BE49-F238E27FC236}">
                <a16:creationId xmlns:a16="http://schemas.microsoft.com/office/drawing/2014/main" id="{77EDF264-5452-EFA3-BD95-8DF8AADAE18F}"/>
              </a:ext>
            </a:extLst>
          </p:cNvPr>
          <p:cNvSpPr/>
          <p:nvPr/>
        </p:nvSpPr>
        <p:spPr>
          <a:xfrm>
            <a:off x="879741" y="1775233"/>
            <a:ext cx="3393809" cy="2181600"/>
          </a:xfrm>
          <a:prstGeom prst="roundRect">
            <a:avLst>
              <a:gd name="adj" fmla="val 5187"/>
            </a:avLst>
          </a:prstGeom>
          <a:solidFill>
            <a:schemeClr val="accent1"/>
          </a:solidFill>
          <a:ln w="6350" cap="flat">
            <a:noFill/>
            <a:prstDash val="solid"/>
            <a:miter/>
          </a:ln>
        </p:spPr>
        <p:txBody>
          <a:bodyPr rtlCol="0" anchor="ctr"/>
          <a:lstStyle/>
          <a:p>
            <a:endParaRPr lang="en-AU"/>
          </a:p>
        </p:txBody>
      </p:sp>
      <p:sp>
        <p:nvSpPr>
          <p:cNvPr id="55" name="Rectangle: Rounded Corners 54">
            <a:extLst>
              <a:ext uri="{FF2B5EF4-FFF2-40B4-BE49-F238E27FC236}">
                <a16:creationId xmlns:a16="http://schemas.microsoft.com/office/drawing/2014/main" id="{C6EFE482-97C8-23D5-0F30-FBE1A12451C5}"/>
              </a:ext>
            </a:extLst>
          </p:cNvPr>
          <p:cNvSpPr/>
          <p:nvPr/>
        </p:nvSpPr>
        <p:spPr>
          <a:xfrm>
            <a:off x="879741" y="4033128"/>
            <a:ext cx="3393809" cy="2181600"/>
          </a:xfrm>
          <a:prstGeom prst="roundRect">
            <a:avLst>
              <a:gd name="adj" fmla="val 5187"/>
            </a:avLst>
          </a:prstGeom>
          <a:solidFill>
            <a:schemeClr val="accent1"/>
          </a:solidFill>
          <a:ln w="6350" cap="flat">
            <a:noFill/>
            <a:prstDash val="solid"/>
            <a:miter/>
          </a:ln>
        </p:spPr>
        <p:txBody>
          <a:bodyPr rtlCol="0" anchor="ctr"/>
          <a:lstStyle/>
          <a:p>
            <a:endParaRPr lang="en-AU"/>
          </a:p>
        </p:txBody>
      </p:sp>
      <p:sp>
        <p:nvSpPr>
          <p:cNvPr id="56" name="Rectangle: Rounded Corners 55">
            <a:extLst>
              <a:ext uri="{FF2B5EF4-FFF2-40B4-BE49-F238E27FC236}">
                <a16:creationId xmlns:a16="http://schemas.microsoft.com/office/drawing/2014/main" id="{D780D473-B77D-8ECC-3F56-C9366A3234A7}"/>
              </a:ext>
            </a:extLst>
          </p:cNvPr>
          <p:cNvSpPr/>
          <p:nvPr/>
        </p:nvSpPr>
        <p:spPr>
          <a:xfrm>
            <a:off x="8022471" y="1775232"/>
            <a:ext cx="3393809" cy="2181600"/>
          </a:xfrm>
          <a:prstGeom prst="roundRect">
            <a:avLst>
              <a:gd name="adj" fmla="val 5187"/>
            </a:avLst>
          </a:prstGeom>
          <a:solidFill>
            <a:schemeClr val="accent1"/>
          </a:solidFill>
          <a:ln w="6350" cap="flat">
            <a:noFill/>
            <a:prstDash val="solid"/>
            <a:miter/>
          </a:ln>
        </p:spPr>
        <p:txBody>
          <a:bodyPr rtlCol="0" anchor="ctr"/>
          <a:lstStyle/>
          <a:p>
            <a:endParaRPr lang="en-AU"/>
          </a:p>
        </p:txBody>
      </p:sp>
      <p:sp>
        <p:nvSpPr>
          <p:cNvPr id="57" name="Rectangle: Rounded Corners 56">
            <a:extLst>
              <a:ext uri="{FF2B5EF4-FFF2-40B4-BE49-F238E27FC236}">
                <a16:creationId xmlns:a16="http://schemas.microsoft.com/office/drawing/2014/main" id="{18D56D49-7AEA-2C7D-B175-56D215995041}"/>
              </a:ext>
            </a:extLst>
          </p:cNvPr>
          <p:cNvSpPr/>
          <p:nvPr/>
        </p:nvSpPr>
        <p:spPr>
          <a:xfrm>
            <a:off x="8022471" y="4033127"/>
            <a:ext cx="3393809" cy="2181600"/>
          </a:xfrm>
          <a:prstGeom prst="roundRect">
            <a:avLst>
              <a:gd name="adj" fmla="val 5187"/>
            </a:avLst>
          </a:prstGeom>
          <a:solidFill>
            <a:schemeClr val="accent1"/>
          </a:solidFill>
          <a:ln w="6350" cap="flat">
            <a:noFill/>
            <a:prstDash val="solid"/>
            <a:miter/>
          </a:ln>
        </p:spPr>
        <p:txBody>
          <a:bodyPr rtlCol="0" anchor="ctr"/>
          <a:lstStyle/>
          <a:p>
            <a:endParaRPr lang="en-AU"/>
          </a:p>
        </p:txBody>
      </p:sp>
      <p:sp>
        <p:nvSpPr>
          <p:cNvPr id="58" name="Rectangle: Rounded Corners 57">
            <a:extLst>
              <a:ext uri="{FF2B5EF4-FFF2-40B4-BE49-F238E27FC236}">
                <a16:creationId xmlns:a16="http://schemas.microsoft.com/office/drawing/2014/main" id="{66EEC61E-46EF-3D7C-9328-8BA00DE3820A}"/>
              </a:ext>
            </a:extLst>
          </p:cNvPr>
          <p:cNvSpPr/>
          <p:nvPr/>
        </p:nvSpPr>
        <p:spPr>
          <a:xfrm>
            <a:off x="4448815" y="1775232"/>
            <a:ext cx="3393809" cy="2181600"/>
          </a:xfrm>
          <a:prstGeom prst="roundRect">
            <a:avLst>
              <a:gd name="adj" fmla="val 5187"/>
            </a:avLst>
          </a:prstGeom>
          <a:solidFill>
            <a:schemeClr val="accent1"/>
          </a:solidFill>
          <a:ln w="6350" cap="flat">
            <a:noFill/>
            <a:prstDash val="solid"/>
            <a:miter/>
          </a:ln>
        </p:spPr>
        <p:txBody>
          <a:bodyPr rtlCol="0" anchor="ctr"/>
          <a:lstStyle/>
          <a:p>
            <a:endParaRPr lang="en-AU"/>
          </a:p>
        </p:txBody>
      </p:sp>
      <p:sp>
        <p:nvSpPr>
          <p:cNvPr id="59" name="Rectangle: Rounded Corners 58">
            <a:extLst>
              <a:ext uri="{FF2B5EF4-FFF2-40B4-BE49-F238E27FC236}">
                <a16:creationId xmlns:a16="http://schemas.microsoft.com/office/drawing/2014/main" id="{0EAAC888-4ED3-948F-EBCA-36F2F2E16EBC}"/>
              </a:ext>
            </a:extLst>
          </p:cNvPr>
          <p:cNvSpPr/>
          <p:nvPr/>
        </p:nvSpPr>
        <p:spPr>
          <a:xfrm>
            <a:off x="4448815" y="4033127"/>
            <a:ext cx="3393809" cy="2181600"/>
          </a:xfrm>
          <a:prstGeom prst="roundRect">
            <a:avLst>
              <a:gd name="adj" fmla="val 5187"/>
            </a:avLst>
          </a:prstGeom>
          <a:solidFill>
            <a:schemeClr val="accent1"/>
          </a:solidFill>
          <a:ln w="6350" cap="flat">
            <a:noFill/>
            <a:prstDash val="solid"/>
            <a:miter/>
          </a:ln>
        </p:spPr>
        <p:txBody>
          <a:bodyPr rtlCol="0" anchor="ctr"/>
          <a:lstStyle/>
          <a:p>
            <a:endParaRPr lang="en-AU"/>
          </a:p>
        </p:txBody>
      </p:sp>
      <p:sp>
        <p:nvSpPr>
          <p:cNvPr id="5" name="Title 4">
            <a:extLst>
              <a:ext uri="{FF2B5EF4-FFF2-40B4-BE49-F238E27FC236}">
                <a16:creationId xmlns:a16="http://schemas.microsoft.com/office/drawing/2014/main" id="{C891EE4D-016C-425B-01E4-763723822BF3}"/>
              </a:ext>
            </a:extLst>
          </p:cNvPr>
          <p:cNvSpPr>
            <a:spLocks noGrp="1"/>
          </p:cNvSpPr>
          <p:nvPr>
            <p:ph type="title" hasCustomPrompt="1"/>
          </p:nvPr>
        </p:nvSpPr>
        <p:spPr>
          <a:xfrm>
            <a:off x="794279" y="790575"/>
            <a:ext cx="9629775" cy="442800"/>
          </a:xfrm>
        </p:spPr>
        <p:txBody>
          <a:bodyPr/>
          <a:lstStyle>
            <a:lvl1pPr>
              <a:defRPr/>
            </a:lvl1pPr>
          </a:lstStyle>
          <a:p>
            <a:r>
              <a:rPr lang="en-US"/>
              <a:t>Team slide</a:t>
            </a:r>
            <a:endParaRPr lang="en-AU"/>
          </a:p>
        </p:txBody>
      </p:sp>
      <p:sp>
        <p:nvSpPr>
          <p:cNvPr id="20" name="Picture Placeholder 19">
            <a:extLst>
              <a:ext uri="{FF2B5EF4-FFF2-40B4-BE49-F238E27FC236}">
                <a16:creationId xmlns:a16="http://schemas.microsoft.com/office/drawing/2014/main" id="{34D02B25-485C-A82E-283A-623D327939D4}"/>
              </a:ext>
            </a:extLst>
          </p:cNvPr>
          <p:cNvSpPr>
            <a:spLocks noGrp="1"/>
          </p:cNvSpPr>
          <p:nvPr>
            <p:ph type="pic" sz="quarter" idx="14" hasCustomPrompt="1"/>
          </p:nvPr>
        </p:nvSpPr>
        <p:spPr>
          <a:xfrm>
            <a:off x="794279" y="1775214"/>
            <a:ext cx="1702800" cy="2181787"/>
          </a:xfrm>
          <a:prstGeom prst="roundRect">
            <a:avLst>
              <a:gd name="adj" fmla="val 6878"/>
            </a:avLst>
          </a:prstGeom>
          <a:solidFill>
            <a:schemeClr val="bg1">
              <a:lumMod val="75000"/>
            </a:schemeClr>
          </a:solidFill>
        </p:spPr>
        <p:txBody>
          <a:bodyPr lIns="180000" tIns="180000" rIns="180000" bIns="180000"/>
          <a:lstStyle>
            <a:lvl1pPr>
              <a:defRPr sz="1100">
                <a:solidFill>
                  <a:schemeClr val="tx2"/>
                </a:solidFill>
              </a:defRPr>
            </a:lvl1pPr>
          </a:lstStyle>
          <a:p>
            <a:r>
              <a:rPr lang="en-US"/>
              <a:t>Drag and drop image into placeholder</a:t>
            </a:r>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2733675" y="2399749"/>
            <a:ext cx="1303946" cy="1102553"/>
          </a:xfrm>
        </p:spPr>
        <p:txBody>
          <a:bodyPr wrap="square" lIns="0" rIns="0" anchor="t" anchorCtr="0">
            <a:noAutofit/>
          </a:bodyPr>
          <a:lstStyle>
            <a:lvl1pPr>
              <a:lnSpc>
                <a:spcPct val="100000"/>
              </a:lnSpc>
              <a:spcAft>
                <a:spcPts val="600"/>
              </a:spcAft>
              <a:defRPr sz="1600">
                <a:solidFill>
                  <a:schemeClr val="bg1"/>
                </a:solidFill>
              </a:defRPr>
            </a:lvl1pPr>
            <a:lvl2pPr marL="0" indent="0">
              <a:spcAft>
                <a:spcPts val="0"/>
              </a:spcAft>
              <a:buNone/>
              <a:defRPr sz="1100">
                <a:solidFill>
                  <a:schemeClr val="bg1"/>
                </a:solidFill>
              </a:defRPr>
            </a:lvl2pPr>
          </a:lstStyle>
          <a:p>
            <a:pPr lvl="0"/>
            <a:r>
              <a:rPr lang="en-US"/>
              <a:t>Name</a:t>
            </a:r>
          </a:p>
          <a:p>
            <a:pPr lvl="1"/>
            <a:r>
              <a:rPr lang="en-US"/>
              <a:t>Job title</a:t>
            </a:r>
          </a:p>
          <a:p>
            <a:pPr lvl="1"/>
            <a:endParaRPr lang="en-US"/>
          </a:p>
        </p:txBody>
      </p:sp>
      <p:sp>
        <p:nvSpPr>
          <p:cNvPr id="27" name="Picture Placeholder 26">
            <a:extLst>
              <a:ext uri="{FF2B5EF4-FFF2-40B4-BE49-F238E27FC236}">
                <a16:creationId xmlns:a16="http://schemas.microsoft.com/office/drawing/2014/main" id="{CE054FD2-BD54-F623-35E3-DD45C88CBA5D}"/>
              </a:ext>
            </a:extLst>
          </p:cNvPr>
          <p:cNvSpPr>
            <a:spLocks noGrp="1"/>
          </p:cNvSpPr>
          <p:nvPr>
            <p:ph type="pic" sz="quarter" idx="17" hasCustomPrompt="1"/>
          </p:nvPr>
        </p:nvSpPr>
        <p:spPr>
          <a:xfrm>
            <a:off x="4344988" y="1775231"/>
            <a:ext cx="1702800" cy="2181600"/>
          </a:xfrm>
          <a:prstGeom prst="roundRect">
            <a:avLst>
              <a:gd name="adj" fmla="val 6739"/>
            </a:avLst>
          </a:prstGeom>
          <a:solidFill>
            <a:schemeClr val="bg1">
              <a:lumMod val="75000"/>
            </a:schemeClr>
          </a:solidFill>
        </p:spPr>
        <p:txBody>
          <a:bodyPr lIns="180000" tIns="180000" rIns="180000" bIns="180000"/>
          <a:lstStyle>
            <a:lvl1pPr>
              <a:defRPr sz="1100">
                <a:solidFill>
                  <a:schemeClr val="tx2"/>
                </a:solidFill>
              </a:defRPr>
            </a:lvl1pPr>
          </a:lstStyle>
          <a:p>
            <a:r>
              <a:rPr lang="en-US"/>
              <a:t>Drag and drop image into placeholder</a:t>
            </a:r>
            <a:endParaRPr lang="en-AU"/>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6283720" y="2399749"/>
            <a:ext cx="1303200" cy="1101600"/>
          </a:xfrm>
        </p:spPr>
        <p:txBody>
          <a:bodyPr>
            <a:noAutofit/>
          </a:bodyPr>
          <a:lstStyle>
            <a:lvl1pPr>
              <a:lnSpc>
                <a:spcPct val="100000"/>
              </a:lnSpc>
              <a:spcAft>
                <a:spcPts val="600"/>
              </a:spcAft>
              <a:defRPr>
                <a:solidFill>
                  <a:schemeClr val="bg1"/>
                </a:solidFill>
              </a:defRPr>
            </a:lvl1pPr>
            <a:lvl2pPr marL="0" indent="0">
              <a:spcAft>
                <a:spcPts val="0"/>
              </a:spcAft>
              <a:buNone/>
              <a:defRPr sz="1100">
                <a:solidFill>
                  <a:schemeClr val="bg1"/>
                </a:solidFill>
              </a:defRPr>
            </a:lvl2pPr>
            <a:lvl3pPr marL="180000" indent="0">
              <a:buNone/>
              <a:defRPr/>
            </a:lvl3pPr>
          </a:lstStyle>
          <a:p>
            <a:pPr lvl="0"/>
            <a:r>
              <a:rPr lang="en-US"/>
              <a:t>Name</a:t>
            </a:r>
          </a:p>
          <a:p>
            <a:pPr lvl="1"/>
            <a:r>
              <a:rPr lang="en-US"/>
              <a:t>Job title</a:t>
            </a:r>
          </a:p>
        </p:txBody>
      </p:sp>
      <p:sp>
        <p:nvSpPr>
          <p:cNvPr id="34" name="Picture Placeholder 33">
            <a:extLst>
              <a:ext uri="{FF2B5EF4-FFF2-40B4-BE49-F238E27FC236}">
                <a16:creationId xmlns:a16="http://schemas.microsoft.com/office/drawing/2014/main" id="{FC8B1157-5C88-86F6-1F98-3C8473FD4B8C}"/>
              </a:ext>
            </a:extLst>
          </p:cNvPr>
          <p:cNvSpPr>
            <a:spLocks noGrp="1"/>
          </p:cNvSpPr>
          <p:nvPr>
            <p:ph type="pic" sz="quarter" idx="18" hasCustomPrompt="1"/>
          </p:nvPr>
        </p:nvSpPr>
        <p:spPr>
          <a:xfrm>
            <a:off x="7917140" y="1775231"/>
            <a:ext cx="1702800" cy="2181600"/>
          </a:xfrm>
          <a:prstGeom prst="roundRect">
            <a:avLst>
              <a:gd name="adj" fmla="val 6878"/>
            </a:avLst>
          </a:prstGeom>
          <a:solidFill>
            <a:schemeClr val="bg1">
              <a:lumMod val="75000"/>
            </a:schemeClr>
          </a:solidFill>
        </p:spPr>
        <p:txBody>
          <a:bodyPr lIns="180000" tIns="180000" rIns="180000" bIns="180000"/>
          <a:lstStyle>
            <a:lvl1pPr>
              <a:defRPr sz="1100">
                <a:solidFill>
                  <a:schemeClr val="tx2"/>
                </a:solidFill>
              </a:defRPr>
            </a:lvl1pPr>
          </a:lstStyle>
          <a:p>
            <a:r>
              <a:rPr lang="en-US"/>
              <a:t>Drag and drop image into placeholder</a:t>
            </a:r>
            <a:endParaRPr lang="en-AU"/>
          </a:p>
        </p:txBody>
      </p:sp>
      <p:sp>
        <p:nvSpPr>
          <p:cNvPr id="38" name="Text Placeholder 37">
            <a:extLst>
              <a:ext uri="{FF2B5EF4-FFF2-40B4-BE49-F238E27FC236}">
                <a16:creationId xmlns:a16="http://schemas.microsoft.com/office/drawing/2014/main" id="{E5F4DADC-CA5E-B237-8251-4D29FFD3BFAC}"/>
              </a:ext>
            </a:extLst>
          </p:cNvPr>
          <p:cNvSpPr>
            <a:spLocks noGrp="1"/>
          </p:cNvSpPr>
          <p:nvPr>
            <p:ph type="body" sz="quarter" idx="20" hasCustomPrompt="1"/>
          </p:nvPr>
        </p:nvSpPr>
        <p:spPr>
          <a:xfrm>
            <a:off x="9856259" y="2399750"/>
            <a:ext cx="1303200" cy="1102552"/>
          </a:xfrm>
        </p:spPr>
        <p:txBody>
          <a:bodyPr/>
          <a:lstStyle>
            <a:lvl1pPr>
              <a:lnSpc>
                <a:spcPct val="100000"/>
              </a:lnSpc>
              <a:spcAft>
                <a:spcPts val="600"/>
              </a:spcAft>
              <a:defRPr>
                <a:solidFill>
                  <a:schemeClr val="bg1"/>
                </a:solidFill>
              </a:defRPr>
            </a:lvl1pPr>
            <a:lvl2pPr marL="0" indent="0">
              <a:buNone/>
              <a:defRPr sz="1100">
                <a:solidFill>
                  <a:schemeClr val="bg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Name</a:t>
            </a:r>
          </a:p>
          <a:p>
            <a:pPr lvl="1"/>
            <a:r>
              <a:rPr lang="en-US"/>
              <a:t>Job title</a:t>
            </a:r>
          </a:p>
        </p:txBody>
      </p:sp>
      <p:sp>
        <p:nvSpPr>
          <p:cNvPr id="36" name="Picture Placeholder 35">
            <a:extLst>
              <a:ext uri="{FF2B5EF4-FFF2-40B4-BE49-F238E27FC236}">
                <a16:creationId xmlns:a16="http://schemas.microsoft.com/office/drawing/2014/main" id="{622CD9AC-CCF6-DDF0-CA2A-7ACDD2B21DD8}"/>
              </a:ext>
            </a:extLst>
          </p:cNvPr>
          <p:cNvSpPr>
            <a:spLocks noGrp="1"/>
          </p:cNvSpPr>
          <p:nvPr>
            <p:ph type="pic" sz="quarter" idx="19" hasCustomPrompt="1"/>
          </p:nvPr>
        </p:nvSpPr>
        <p:spPr>
          <a:xfrm>
            <a:off x="794279" y="4033127"/>
            <a:ext cx="1702800" cy="2181600"/>
          </a:xfrm>
          <a:prstGeom prst="roundRect">
            <a:avLst>
              <a:gd name="adj" fmla="val 6599"/>
            </a:avLst>
          </a:prstGeom>
          <a:solidFill>
            <a:schemeClr val="bg1">
              <a:lumMod val="75000"/>
            </a:schemeClr>
          </a:solidFill>
        </p:spPr>
        <p:txBody>
          <a:bodyPr lIns="180000" tIns="180000" rIns="180000" bIns="180000"/>
          <a:lstStyle>
            <a:lvl1pPr>
              <a:defRPr sz="1100">
                <a:solidFill>
                  <a:schemeClr val="tx2"/>
                </a:solidFill>
              </a:defRPr>
            </a:lvl1pPr>
          </a:lstStyle>
          <a:p>
            <a:r>
              <a:rPr lang="en-US"/>
              <a:t>Drag and drop image into placeholder</a:t>
            </a:r>
            <a:endParaRPr lang="en-AU"/>
          </a:p>
        </p:txBody>
      </p:sp>
      <p:sp>
        <p:nvSpPr>
          <p:cNvPr id="40" name="Text Placeholder 39">
            <a:extLst>
              <a:ext uri="{FF2B5EF4-FFF2-40B4-BE49-F238E27FC236}">
                <a16:creationId xmlns:a16="http://schemas.microsoft.com/office/drawing/2014/main" id="{94312FAD-2E34-0CED-9D70-10B09D61CD7D}"/>
              </a:ext>
            </a:extLst>
          </p:cNvPr>
          <p:cNvSpPr>
            <a:spLocks noGrp="1"/>
          </p:cNvSpPr>
          <p:nvPr>
            <p:ph type="body" sz="quarter" idx="21" hasCustomPrompt="1"/>
          </p:nvPr>
        </p:nvSpPr>
        <p:spPr>
          <a:xfrm>
            <a:off x="2733675" y="4657643"/>
            <a:ext cx="1303200" cy="1102552"/>
          </a:xfrm>
        </p:spPr>
        <p:txBody>
          <a:bodyPr/>
          <a:lstStyle>
            <a:lvl1pPr>
              <a:lnSpc>
                <a:spcPct val="100000"/>
              </a:lnSpc>
              <a:spcAft>
                <a:spcPts val="600"/>
              </a:spcAft>
              <a:defRPr>
                <a:solidFill>
                  <a:schemeClr val="bg1"/>
                </a:solidFill>
              </a:defRPr>
            </a:lvl1pPr>
            <a:lvl2pPr marL="0" indent="0">
              <a:buNone/>
              <a:defRPr sz="1100">
                <a:solidFill>
                  <a:schemeClr val="bg1"/>
                </a:solidFill>
              </a:defRPr>
            </a:lvl2pPr>
          </a:lstStyle>
          <a:p>
            <a:pPr lvl="0"/>
            <a:r>
              <a:rPr lang="en-US"/>
              <a:t>Name</a:t>
            </a:r>
          </a:p>
          <a:p>
            <a:pPr lvl="1"/>
            <a:r>
              <a:rPr lang="en-US"/>
              <a:t>Job title</a:t>
            </a:r>
          </a:p>
        </p:txBody>
      </p:sp>
      <p:sp>
        <p:nvSpPr>
          <p:cNvPr id="31" name="Picture Placeholder 30">
            <a:extLst>
              <a:ext uri="{FF2B5EF4-FFF2-40B4-BE49-F238E27FC236}">
                <a16:creationId xmlns:a16="http://schemas.microsoft.com/office/drawing/2014/main" id="{B609FF81-D18A-E9CE-F52D-066FE9FDFBE2}"/>
              </a:ext>
            </a:extLst>
          </p:cNvPr>
          <p:cNvSpPr>
            <a:spLocks noGrp="1"/>
          </p:cNvSpPr>
          <p:nvPr>
            <p:ph type="pic" sz="quarter" idx="22" hasCustomPrompt="1"/>
          </p:nvPr>
        </p:nvSpPr>
        <p:spPr>
          <a:xfrm>
            <a:off x="4344988" y="4033127"/>
            <a:ext cx="1702800" cy="2181600"/>
          </a:xfrm>
          <a:prstGeom prst="roundRect">
            <a:avLst>
              <a:gd name="adj" fmla="val 6738"/>
            </a:avLst>
          </a:prstGeom>
          <a:solidFill>
            <a:schemeClr val="bg1">
              <a:lumMod val="75000"/>
            </a:schemeClr>
          </a:solidFill>
        </p:spPr>
        <p:txBody>
          <a:bodyPr lIns="180000" tIns="180000" rIns="180000" bIns="180000"/>
          <a:lstStyle>
            <a:lvl1pPr>
              <a:defRPr sz="1100">
                <a:solidFill>
                  <a:schemeClr val="tx2"/>
                </a:solidFill>
              </a:defRPr>
            </a:lvl1pPr>
          </a:lstStyle>
          <a:p>
            <a:r>
              <a:rPr lang="en-US"/>
              <a:t>Drag and drop image into placeholder</a:t>
            </a:r>
          </a:p>
        </p:txBody>
      </p:sp>
      <p:sp>
        <p:nvSpPr>
          <p:cNvPr id="37" name="Text Placeholder 36">
            <a:extLst>
              <a:ext uri="{FF2B5EF4-FFF2-40B4-BE49-F238E27FC236}">
                <a16:creationId xmlns:a16="http://schemas.microsoft.com/office/drawing/2014/main" id="{ED829D50-769D-CDCB-01A9-6F36658D4F27}"/>
              </a:ext>
            </a:extLst>
          </p:cNvPr>
          <p:cNvSpPr>
            <a:spLocks noGrp="1"/>
          </p:cNvSpPr>
          <p:nvPr>
            <p:ph type="body" sz="quarter" idx="24" hasCustomPrompt="1"/>
          </p:nvPr>
        </p:nvSpPr>
        <p:spPr>
          <a:xfrm>
            <a:off x="6283720" y="4657643"/>
            <a:ext cx="1303200" cy="1102552"/>
          </a:xfrm>
        </p:spPr>
        <p:txBody>
          <a:bodyPr/>
          <a:lstStyle>
            <a:lvl1pPr>
              <a:lnSpc>
                <a:spcPct val="100000"/>
              </a:lnSpc>
              <a:spcAft>
                <a:spcPts val="600"/>
              </a:spcAft>
              <a:defRPr>
                <a:solidFill>
                  <a:schemeClr val="bg1"/>
                </a:solidFill>
              </a:defRPr>
            </a:lvl1pPr>
            <a:lvl2pPr>
              <a:defRPr sz="1100">
                <a:solidFill>
                  <a:schemeClr val="bg1"/>
                </a:solidFill>
              </a:defRPr>
            </a:lvl2pPr>
          </a:lstStyle>
          <a:p>
            <a:pPr lvl="0"/>
            <a:r>
              <a:rPr lang="en-US"/>
              <a:t>Name</a:t>
            </a:r>
          </a:p>
          <a:p>
            <a:pPr lvl="1"/>
            <a:r>
              <a:rPr lang="en-US"/>
              <a:t>Job title</a:t>
            </a:r>
          </a:p>
        </p:txBody>
      </p:sp>
      <p:sp>
        <p:nvSpPr>
          <p:cNvPr id="33" name="Picture Placeholder 32">
            <a:extLst>
              <a:ext uri="{FF2B5EF4-FFF2-40B4-BE49-F238E27FC236}">
                <a16:creationId xmlns:a16="http://schemas.microsoft.com/office/drawing/2014/main" id="{2173DDFC-3F03-C7D4-8F2E-10F48470A85F}"/>
              </a:ext>
            </a:extLst>
          </p:cNvPr>
          <p:cNvSpPr>
            <a:spLocks noGrp="1"/>
          </p:cNvSpPr>
          <p:nvPr>
            <p:ph type="pic" sz="quarter" idx="23" hasCustomPrompt="1"/>
          </p:nvPr>
        </p:nvSpPr>
        <p:spPr>
          <a:xfrm>
            <a:off x="7916863" y="4033127"/>
            <a:ext cx="1703388" cy="2181600"/>
          </a:xfrm>
          <a:prstGeom prst="roundRect">
            <a:avLst>
              <a:gd name="adj" fmla="val 6555"/>
            </a:avLst>
          </a:prstGeom>
          <a:solidFill>
            <a:schemeClr val="bg1">
              <a:lumMod val="75000"/>
            </a:schemeClr>
          </a:solidFill>
        </p:spPr>
        <p:txBody>
          <a:bodyPr lIns="180000" tIns="180000" rIns="180000" bIns="180000"/>
          <a:lstStyle>
            <a:lvl1pPr>
              <a:lnSpc>
                <a:spcPct val="100000"/>
              </a:lnSpc>
              <a:spcAft>
                <a:spcPts val="600"/>
              </a:spcAft>
              <a:defRPr sz="1100">
                <a:solidFill>
                  <a:schemeClr val="tx2"/>
                </a:solidFill>
              </a:defRPr>
            </a:lvl1pPr>
          </a:lstStyle>
          <a:p>
            <a:pPr marL="0" marR="0" lvl="0" indent="0" algn="l" defTabSz="914400" rtl="0" eaLnBrk="1" fontAlgn="auto" latinLnBrk="0" hangingPunct="1">
              <a:lnSpc>
                <a:spcPct val="125000"/>
              </a:lnSpc>
              <a:spcBef>
                <a:spcPts val="0"/>
              </a:spcBef>
              <a:spcAft>
                <a:spcPts val="1200"/>
              </a:spcAft>
              <a:buClrTx/>
              <a:buSzTx/>
              <a:buFont typeface="Arial" panose="020B0604020202020204" pitchFamily="34" charset="0"/>
              <a:buNone/>
              <a:tabLst/>
              <a:defRPr/>
            </a:pPr>
            <a:r>
              <a:rPr lang="en-US"/>
              <a:t>Drag and drop image into placeholder</a:t>
            </a:r>
          </a:p>
        </p:txBody>
      </p:sp>
      <p:sp>
        <p:nvSpPr>
          <p:cNvPr id="41" name="Text Placeholder 40">
            <a:extLst>
              <a:ext uri="{FF2B5EF4-FFF2-40B4-BE49-F238E27FC236}">
                <a16:creationId xmlns:a16="http://schemas.microsoft.com/office/drawing/2014/main" id="{6A18CED6-8B41-3782-93C7-A9C9C3706989}"/>
              </a:ext>
            </a:extLst>
          </p:cNvPr>
          <p:cNvSpPr>
            <a:spLocks noGrp="1"/>
          </p:cNvSpPr>
          <p:nvPr>
            <p:ph type="body" sz="quarter" idx="25" hasCustomPrompt="1"/>
          </p:nvPr>
        </p:nvSpPr>
        <p:spPr>
          <a:xfrm>
            <a:off x="9856259" y="4657643"/>
            <a:ext cx="1303200" cy="1102552"/>
          </a:xfrm>
        </p:spPr>
        <p:txBody>
          <a:bodyPr/>
          <a:lstStyle>
            <a:lvl1pPr>
              <a:lnSpc>
                <a:spcPct val="100000"/>
              </a:lnSpc>
              <a:spcAft>
                <a:spcPts val="600"/>
              </a:spcAft>
              <a:defRPr>
                <a:solidFill>
                  <a:schemeClr val="bg1"/>
                </a:solidFill>
              </a:defRPr>
            </a:lvl1pPr>
            <a:lvl2pPr>
              <a:defRPr sz="1100">
                <a:solidFill>
                  <a:schemeClr val="bg1"/>
                </a:solidFill>
              </a:defRPr>
            </a:lvl2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endParaRPr lang="en-US"/>
          </a:p>
        </p:txBody>
      </p:sp>
      <p:sp>
        <p:nvSpPr>
          <p:cNvPr id="18" name="Text Placeholder 23">
            <a:extLst>
              <a:ext uri="{FF2B5EF4-FFF2-40B4-BE49-F238E27FC236}">
                <a16:creationId xmlns:a16="http://schemas.microsoft.com/office/drawing/2014/main" id="{220B480A-69AD-F337-1B77-1641C1B5EC5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441679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p:cSld name="Agenda x4 Light">
    <p:bg>
      <p:bgPr>
        <a:solidFill>
          <a:schemeClr val="bg2"/>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3" name="Footer Placeholder 4">
            <a:extLst>
              <a:ext uri="{FF2B5EF4-FFF2-40B4-BE49-F238E27FC236}">
                <a16:creationId xmlns:a16="http://schemas.microsoft.com/office/drawing/2014/main" id="{471F38E1-8250-8FE3-F774-ECD846A42E16}"/>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936281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p:cSld name="1_Agenda x4 Light">
    <p:bg>
      <p:bgPr>
        <a:solidFill>
          <a:schemeClr val="bg1"/>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rgbClr val="F6F8FB"/>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3" name="Footer Placeholder 4">
            <a:extLst>
              <a:ext uri="{FF2B5EF4-FFF2-40B4-BE49-F238E27FC236}">
                <a16:creationId xmlns:a16="http://schemas.microsoft.com/office/drawing/2014/main" id="{4D25BD74-D06F-5B54-EE10-BD815DA71F2E}"/>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3599747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preserve="1">
  <p:cSld name="Agenda x6 Dark">
    <p:bg>
      <p:bgPr>
        <a:solidFill>
          <a:schemeClr val="accent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357482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p:cSld name="Agenda x6 Light">
    <p:bg>
      <p:bgPr>
        <a:solidFill>
          <a:schemeClr val="bg2"/>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CD8CC252-77F7-51A8-50B4-622154BF35A7}"/>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227625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p:cSld name="1_Agenda x6 Light">
    <p:bg>
      <p:bgPr>
        <a:solidFill>
          <a:schemeClr val="bg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CD8CC252-77F7-51A8-50B4-622154BF35A7}"/>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3949164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preserve="1">
  <p:cSld name="Agenda x8 Dark">
    <p:bg>
      <p:bgPr>
        <a:solidFill>
          <a:schemeClr val="accent1"/>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448617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p:cSld name="Agenda x8 Light">
    <p:bg>
      <p:bgPr>
        <a:solidFill>
          <a:schemeClr val="bg2"/>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9975BB75-1413-C35D-47C7-E7B9E7C6FF95}"/>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27901775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p:cSld name="1_Agenda x8 Light">
    <p:bg>
      <p:bgPr>
        <a:solidFill>
          <a:schemeClr val="bg1"/>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9975BB75-1413-C35D-47C7-E7B9E7C6FF95}"/>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2825574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preserve="1">
  <p:cSld name="Agenda x9-12 Dark">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4018089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p:cSld name="Agenda x9-12 Light">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 name="Footer Placeholder 4">
            <a:extLst>
              <a:ext uri="{FF2B5EF4-FFF2-40B4-BE49-F238E27FC236}">
                <a16:creationId xmlns:a16="http://schemas.microsoft.com/office/drawing/2014/main" id="{93472678-1947-C8D8-2BB0-505C293A6184}"/>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4246123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5_Team/ Presenters x7-8">
    <p:bg>
      <p:bgPr>
        <a:solidFill>
          <a:schemeClr val="bg2"/>
        </a:solidFill>
        <a:effectLst/>
      </p:bgPr>
    </p:bg>
    <p:spTree>
      <p:nvGrpSpPr>
        <p:cNvPr id="1" name=""/>
        <p:cNvGrpSpPr/>
        <p:nvPr/>
      </p:nvGrpSpPr>
      <p:grpSpPr>
        <a:xfrm>
          <a:off x="0" y="0"/>
          <a:ext cx="0" cy="0"/>
          <a:chOff x="0" y="0"/>
          <a:chExt cx="0" cy="0"/>
        </a:xfrm>
      </p:grpSpPr>
      <p:sp>
        <p:nvSpPr>
          <p:cNvPr id="55" name="Rectangle: Rounded Corners 54">
            <a:extLst>
              <a:ext uri="{FF2B5EF4-FFF2-40B4-BE49-F238E27FC236}">
                <a16:creationId xmlns:a16="http://schemas.microsoft.com/office/drawing/2014/main" id="{BAA4A830-82FA-C91E-E0DD-4112AFFC9E27}"/>
              </a:ext>
            </a:extLst>
          </p:cNvPr>
          <p:cNvSpPr/>
          <p:nvPr/>
        </p:nvSpPr>
        <p:spPr>
          <a:xfrm>
            <a:off x="6164580" y="2896148"/>
            <a:ext cx="5238088"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56" name="Rectangle: Rounded Corners 55">
            <a:extLst>
              <a:ext uri="{FF2B5EF4-FFF2-40B4-BE49-F238E27FC236}">
                <a16:creationId xmlns:a16="http://schemas.microsoft.com/office/drawing/2014/main" id="{16AE58A1-6511-BB7B-DF4D-7B3FE31FD806}"/>
              </a:ext>
            </a:extLst>
          </p:cNvPr>
          <p:cNvSpPr/>
          <p:nvPr/>
        </p:nvSpPr>
        <p:spPr>
          <a:xfrm>
            <a:off x="6164580" y="4025408"/>
            <a:ext cx="5238088"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57" name="Rectangle: Rounded Corners 56">
            <a:extLst>
              <a:ext uri="{FF2B5EF4-FFF2-40B4-BE49-F238E27FC236}">
                <a16:creationId xmlns:a16="http://schemas.microsoft.com/office/drawing/2014/main" id="{EA63A4A3-54FF-F584-C3BD-C0EC819D95D5}"/>
              </a:ext>
            </a:extLst>
          </p:cNvPr>
          <p:cNvSpPr/>
          <p:nvPr/>
        </p:nvSpPr>
        <p:spPr>
          <a:xfrm>
            <a:off x="6164580" y="5154669"/>
            <a:ext cx="5238088"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58" name="Rectangle: Rounded Corners 57">
            <a:extLst>
              <a:ext uri="{FF2B5EF4-FFF2-40B4-BE49-F238E27FC236}">
                <a16:creationId xmlns:a16="http://schemas.microsoft.com/office/drawing/2014/main" id="{54A0369A-7491-CBC6-90AA-DD554311B049}"/>
              </a:ext>
            </a:extLst>
          </p:cNvPr>
          <p:cNvSpPr/>
          <p:nvPr/>
        </p:nvSpPr>
        <p:spPr>
          <a:xfrm>
            <a:off x="6164580" y="1766888"/>
            <a:ext cx="5238088"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53" name="Rectangle: Rounded Corners 52">
            <a:extLst>
              <a:ext uri="{FF2B5EF4-FFF2-40B4-BE49-F238E27FC236}">
                <a16:creationId xmlns:a16="http://schemas.microsoft.com/office/drawing/2014/main" id="{6A9F5102-CC7C-8E30-D6B0-1D8BE5A2016A}"/>
              </a:ext>
            </a:extLst>
          </p:cNvPr>
          <p:cNvSpPr/>
          <p:nvPr/>
        </p:nvSpPr>
        <p:spPr>
          <a:xfrm>
            <a:off x="819149" y="2896148"/>
            <a:ext cx="5253483"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54" name="Rectangle: Rounded Corners 53">
            <a:extLst>
              <a:ext uri="{FF2B5EF4-FFF2-40B4-BE49-F238E27FC236}">
                <a16:creationId xmlns:a16="http://schemas.microsoft.com/office/drawing/2014/main" id="{CFD78F4E-4A88-F0F8-82E3-D3198FA3AB9B}"/>
              </a:ext>
            </a:extLst>
          </p:cNvPr>
          <p:cNvSpPr/>
          <p:nvPr/>
        </p:nvSpPr>
        <p:spPr>
          <a:xfrm>
            <a:off x="819149" y="4025408"/>
            <a:ext cx="5253483"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45" name="Rectangle: Rounded Corners 44">
            <a:extLst>
              <a:ext uri="{FF2B5EF4-FFF2-40B4-BE49-F238E27FC236}">
                <a16:creationId xmlns:a16="http://schemas.microsoft.com/office/drawing/2014/main" id="{0A84E859-2724-5908-9CE7-7D047504F843}"/>
              </a:ext>
            </a:extLst>
          </p:cNvPr>
          <p:cNvSpPr/>
          <p:nvPr/>
        </p:nvSpPr>
        <p:spPr>
          <a:xfrm>
            <a:off x="819149" y="5154669"/>
            <a:ext cx="5253483"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2" name="Rectangle: Rounded Corners 1">
            <a:extLst>
              <a:ext uri="{FF2B5EF4-FFF2-40B4-BE49-F238E27FC236}">
                <a16:creationId xmlns:a16="http://schemas.microsoft.com/office/drawing/2014/main" id="{3105CC47-60C0-F2BF-F2D2-696A5F1B055C}"/>
              </a:ext>
            </a:extLst>
          </p:cNvPr>
          <p:cNvSpPr/>
          <p:nvPr/>
        </p:nvSpPr>
        <p:spPr>
          <a:xfrm>
            <a:off x="819149" y="1766888"/>
            <a:ext cx="5253483" cy="1054800"/>
          </a:xfrm>
          <a:prstGeom prst="roundRect">
            <a:avLst>
              <a:gd name="adj" fmla="val 6495"/>
            </a:avLst>
          </a:prstGeom>
          <a:solidFill>
            <a:schemeClr val="accent1"/>
          </a:solidFill>
          <a:ln w="6350" cap="flat">
            <a:noFill/>
            <a:prstDash val="solid"/>
            <a:miter/>
          </a:ln>
        </p:spPr>
        <p:txBody>
          <a:bodyPr rtlCol="0" anchor="ctr"/>
          <a:lstStyle/>
          <a:p>
            <a:endParaRPr lang="en-AU"/>
          </a:p>
        </p:txBody>
      </p:sp>
      <p:sp>
        <p:nvSpPr>
          <p:cNvPr id="5" name="Title 4">
            <a:extLst>
              <a:ext uri="{FF2B5EF4-FFF2-40B4-BE49-F238E27FC236}">
                <a16:creationId xmlns:a16="http://schemas.microsoft.com/office/drawing/2014/main" id="{C891EE4D-016C-425B-01E4-763723822BF3}"/>
              </a:ext>
            </a:extLst>
          </p:cNvPr>
          <p:cNvSpPr>
            <a:spLocks noGrp="1"/>
          </p:cNvSpPr>
          <p:nvPr>
            <p:ph type="title" hasCustomPrompt="1"/>
          </p:nvPr>
        </p:nvSpPr>
        <p:spPr>
          <a:xfrm>
            <a:off x="794279" y="790575"/>
            <a:ext cx="9629775" cy="442800"/>
          </a:xfrm>
        </p:spPr>
        <p:txBody>
          <a:bodyPr/>
          <a:lstStyle>
            <a:lvl1pPr>
              <a:defRPr/>
            </a:lvl1pPr>
          </a:lstStyle>
          <a:p>
            <a:r>
              <a:rPr lang="en-US"/>
              <a:t>Team slide</a:t>
            </a:r>
            <a:endParaRPr lang="en-AU"/>
          </a:p>
        </p:txBody>
      </p:sp>
      <p:sp>
        <p:nvSpPr>
          <p:cNvPr id="20" name="Picture Placeholder 19">
            <a:extLst>
              <a:ext uri="{FF2B5EF4-FFF2-40B4-BE49-F238E27FC236}">
                <a16:creationId xmlns:a16="http://schemas.microsoft.com/office/drawing/2014/main" id="{34D02B25-485C-A82E-283A-623D327939D4}"/>
              </a:ext>
            </a:extLst>
          </p:cNvPr>
          <p:cNvSpPr>
            <a:spLocks noGrp="1"/>
          </p:cNvSpPr>
          <p:nvPr>
            <p:ph type="pic" sz="quarter" idx="14" hasCustomPrompt="1"/>
          </p:nvPr>
        </p:nvSpPr>
        <p:spPr>
          <a:xfrm>
            <a:off x="794279" y="1766888"/>
            <a:ext cx="1080000" cy="1054800"/>
          </a:xfrm>
          <a:prstGeom prst="roundRect">
            <a:avLst>
              <a:gd name="adj" fmla="val 6712"/>
            </a:avLst>
          </a:prstGeom>
          <a:solidFill>
            <a:schemeClr val="bg1">
              <a:lumMod val="75000"/>
            </a:schemeClr>
          </a:solidFill>
        </p:spPr>
        <p:txBody>
          <a:bodyPr lIns="108000" tIns="180000" rIns="108000" bIns="180000"/>
          <a:lstStyle>
            <a:lvl1pPr>
              <a:spcAft>
                <a:spcPts val="0"/>
              </a:spcAft>
              <a:defRPr sz="1000">
                <a:solidFill>
                  <a:schemeClr val="tx2"/>
                </a:solidFill>
              </a:defRPr>
            </a:lvl1pPr>
          </a:lstStyle>
          <a:p>
            <a:r>
              <a:rPr lang="en-US"/>
              <a:t>Drag and drop image into placeholder</a:t>
            </a:r>
          </a:p>
        </p:txBody>
      </p:sp>
      <p:sp>
        <p:nvSpPr>
          <p:cNvPr id="22" name="Text Placeholder 23">
            <a:extLst>
              <a:ext uri="{FF2B5EF4-FFF2-40B4-BE49-F238E27FC236}">
                <a16:creationId xmlns:a16="http://schemas.microsoft.com/office/drawing/2014/main" id="{9977BD93-C0C2-2A26-E4F1-B84E3DF7A554}"/>
              </a:ext>
            </a:extLst>
          </p:cNvPr>
          <p:cNvSpPr>
            <a:spLocks noGrp="1"/>
          </p:cNvSpPr>
          <p:nvPr>
            <p:ph type="body" sz="quarter" idx="15" hasCustomPrompt="1"/>
          </p:nvPr>
        </p:nvSpPr>
        <p:spPr>
          <a:xfrm>
            <a:off x="2328669" y="1999113"/>
            <a:ext cx="3190542" cy="507600"/>
          </a:xfrm>
        </p:spPr>
        <p:txBody>
          <a:bodyPr wrap="square" lIns="0" rIns="0" anchor="t" anchorCtr="0">
            <a:noAutofit/>
          </a:bodyPr>
          <a:lstStyle>
            <a:lvl1pPr>
              <a:lnSpc>
                <a:spcPct val="100000"/>
              </a:lnSpc>
              <a:spcAft>
                <a:spcPts val="600"/>
              </a:spcAft>
              <a:defRPr sz="1800">
                <a:solidFill>
                  <a:schemeClr val="bg1"/>
                </a:solidFill>
              </a:defRPr>
            </a:lvl1pPr>
            <a:lvl2pPr marL="0" indent="0">
              <a:spcAft>
                <a:spcPts val="0"/>
              </a:spcAft>
              <a:buNone/>
              <a:defRPr sz="1200">
                <a:solidFill>
                  <a:schemeClr val="bg1"/>
                </a:solidFill>
              </a:defRPr>
            </a:lvl2pPr>
          </a:lstStyle>
          <a:p>
            <a:pPr lvl="0"/>
            <a:r>
              <a:rPr lang="en-US"/>
              <a:t>Name</a:t>
            </a:r>
          </a:p>
          <a:p>
            <a:pPr lvl="1"/>
            <a:r>
              <a:rPr lang="en-US"/>
              <a:t>Job title</a:t>
            </a:r>
          </a:p>
          <a:p>
            <a:pPr lvl="1"/>
            <a:endParaRPr lang="en-US"/>
          </a:p>
        </p:txBody>
      </p:sp>
      <p:sp>
        <p:nvSpPr>
          <p:cNvPr id="27" name="Picture Placeholder 26">
            <a:extLst>
              <a:ext uri="{FF2B5EF4-FFF2-40B4-BE49-F238E27FC236}">
                <a16:creationId xmlns:a16="http://schemas.microsoft.com/office/drawing/2014/main" id="{CE054FD2-BD54-F623-35E3-DD45C88CBA5D}"/>
              </a:ext>
            </a:extLst>
          </p:cNvPr>
          <p:cNvSpPr>
            <a:spLocks noGrp="1"/>
          </p:cNvSpPr>
          <p:nvPr>
            <p:ph type="pic" sz="quarter" idx="17" hasCustomPrompt="1"/>
          </p:nvPr>
        </p:nvSpPr>
        <p:spPr>
          <a:xfrm>
            <a:off x="6145213" y="1766888"/>
            <a:ext cx="1080000" cy="1054800"/>
          </a:xfrm>
          <a:prstGeom prst="roundRect">
            <a:avLst>
              <a:gd name="adj" fmla="val 7136"/>
            </a:avLst>
          </a:prstGeom>
          <a:solidFill>
            <a:schemeClr val="bg1">
              <a:lumMod val="75000"/>
            </a:schemeClr>
          </a:solidFill>
        </p:spPr>
        <p:txBody>
          <a:bodyPr lIns="108000" tIns="180000" rIns="108000" bIns="180000"/>
          <a:lstStyle>
            <a:lvl1pPr>
              <a:spcAft>
                <a:spcPts val="0"/>
              </a:spcAft>
              <a:defRPr sz="1000">
                <a:solidFill>
                  <a:schemeClr val="tx2"/>
                </a:solidFill>
              </a:defRPr>
            </a:lvl1pPr>
          </a:lstStyle>
          <a:p>
            <a:r>
              <a:rPr lang="en-US"/>
              <a:t>Drag and drop image into placeholder</a:t>
            </a:r>
            <a:endParaRPr lang="en-AU"/>
          </a:p>
        </p:txBody>
      </p:sp>
      <p:sp>
        <p:nvSpPr>
          <p:cNvPr id="25" name="Text Placeholder 24">
            <a:extLst>
              <a:ext uri="{FF2B5EF4-FFF2-40B4-BE49-F238E27FC236}">
                <a16:creationId xmlns:a16="http://schemas.microsoft.com/office/drawing/2014/main" id="{25BC5DB1-BAEF-7D3D-232E-A6795F723B95}"/>
              </a:ext>
            </a:extLst>
          </p:cNvPr>
          <p:cNvSpPr>
            <a:spLocks noGrp="1"/>
          </p:cNvSpPr>
          <p:nvPr>
            <p:ph type="body" sz="quarter" idx="16" hasCustomPrompt="1"/>
          </p:nvPr>
        </p:nvSpPr>
        <p:spPr>
          <a:xfrm>
            <a:off x="7690561" y="1999113"/>
            <a:ext cx="3189600" cy="507600"/>
          </a:xfrm>
        </p:spPr>
        <p:txBody>
          <a:bodyPr>
            <a:noAutofit/>
          </a:bodyPr>
          <a:lstStyle>
            <a:lvl1pPr>
              <a:lnSpc>
                <a:spcPct val="100000"/>
              </a:lnSpc>
              <a:spcAft>
                <a:spcPts val="600"/>
              </a:spcAft>
              <a:defRPr sz="1800">
                <a:solidFill>
                  <a:schemeClr val="bg1"/>
                </a:solidFill>
              </a:defRPr>
            </a:lvl1pPr>
            <a:lvl2pPr marL="0" indent="0">
              <a:spcAft>
                <a:spcPts val="0"/>
              </a:spcAft>
              <a:buNone/>
              <a:defRPr sz="1200">
                <a:solidFill>
                  <a:schemeClr val="bg1"/>
                </a:solidFill>
              </a:defRPr>
            </a:lvl2pPr>
            <a:lvl3pPr marL="180000" indent="0">
              <a:buNone/>
              <a:defRPr/>
            </a:lvl3pPr>
          </a:lstStyle>
          <a:p>
            <a:pPr lvl="0"/>
            <a:r>
              <a:rPr lang="en-US"/>
              <a:t>Name</a:t>
            </a:r>
          </a:p>
          <a:p>
            <a:pPr lvl="1"/>
            <a:r>
              <a:rPr lang="en-US"/>
              <a:t>Job title</a:t>
            </a:r>
          </a:p>
        </p:txBody>
      </p:sp>
      <p:sp>
        <p:nvSpPr>
          <p:cNvPr id="34" name="Picture Placeholder 33">
            <a:extLst>
              <a:ext uri="{FF2B5EF4-FFF2-40B4-BE49-F238E27FC236}">
                <a16:creationId xmlns:a16="http://schemas.microsoft.com/office/drawing/2014/main" id="{FC8B1157-5C88-86F6-1F98-3C8473FD4B8C}"/>
              </a:ext>
            </a:extLst>
          </p:cNvPr>
          <p:cNvSpPr>
            <a:spLocks noGrp="1"/>
          </p:cNvSpPr>
          <p:nvPr>
            <p:ph type="pic" sz="quarter" idx="18" hasCustomPrompt="1"/>
          </p:nvPr>
        </p:nvSpPr>
        <p:spPr>
          <a:xfrm>
            <a:off x="794279" y="2896148"/>
            <a:ext cx="1080000" cy="1054800"/>
          </a:xfrm>
          <a:prstGeom prst="roundRect">
            <a:avLst>
              <a:gd name="adj" fmla="val 6598"/>
            </a:avLst>
          </a:prstGeom>
          <a:solidFill>
            <a:schemeClr val="bg1">
              <a:lumMod val="75000"/>
            </a:schemeClr>
          </a:solidFill>
        </p:spPr>
        <p:txBody>
          <a:bodyPr lIns="108000" tIns="180000" rIns="108000" bIns="180000"/>
          <a:lstStyle>
            <a:lvl1pPr>
              <a:spcAft>
                <a:spcPts val="0"/>
              </a:spcAft>
              <a:defRPr sz="1000">
                <a:solidFill>
                  <a:schemeClr val="tx2"/>
                </a:solidFill>
              </a:defRPr>
            </a:lvl1pPr>
          </a:lstStyle>
          <a:p>
            <a:r>
              <a:rPr lang="en-US"/>
              <a:t>Drag and drop image into placeholder</a:t>
            </a:r>
            <a:endParaRPr lang="en-AU"/>
          </a:p>
        </p:txBody>
      </p:sp>
      <p:sp>
        <p:nvSpPr>
          <p:cNvPr id="38" name="Text Placeholder 37">
            <a:extLst>
              <a:ext uri="{FF2B5EF4-FFF2-40B4-BE49-F238E27FC236}">
                <a16:creationId xmlns:a16="http://schemas.microsoft.com/office/drawing/2014/main" id="{E5F4DADC-CA5E-B237-8251-4D29FFD3BFAC}"/>
              </a:ext>
            </a:extLst>
          </p:cNvPr>
          <p:cNvSpPr>
            <a:spLocks noGrp="1"/>
          </p:cNvSpPr>
          <p:nvPr>
            <p:ph type="body" sz="quarter" idx="20" hasCustomPrompt="1"/>
          </p:nvPr>
        </p:nvSpPr>
        <p:spPr>
          <a:xfrm>
            <a:off x="2328669" y="3124374"/>
            <a:ext cx="3245044" cy="507600"/>
          </a:xfrm>
        </p:spPr>
        <p:txBody>
          <a:bodyPr/>
          <a:lstStyle>
            <a:lvl1pPr>
              <a:lnSpc>
                <a:spcPct val="100000"/>
              </a:lnSpc>
              <a:spcAft>
                <a:spcPts val="600"/>
              </a:spcAft>
              <a:defRPr sz="1800">
                <a:solidFill>
                  <a:schemeClr val="bg1"/>
                </a:solidFill>
              </a:defRPr>
            </a:lvl1pPr>
            <a:lvl2pPr marL="0" indent="0">
              <a:buNone/>
              <a:defRPr sz="1200">
                <a:solidFill>
                  <a:schemeClr val="bg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Name</a:t>
            </a:r>
          </a:p>
          <a:p>
            <a:pPr lvl="1"/>
            <a:r>
              <a:rPr lang="en-US"/>
              <a:t>Job title</a:t>
            </a:r>
          </a:p>
        </p:txBody>
      </p:sp>
      <p:sp>
        <p:nvSpPr>
          <p:cNvPr id="36" name="Picture Placeholder 35">
            <a:extLst>
              <a:ext uri="{FF2B5EF4-FFF2-40B4-BE49-F238E27FC236}">
                <a16:creationId xmlns:a16="http://schemas.microsoft.com/office/drawing/2014/main" id="{622CD9AC-CCF6-DDF0-CA2A-7ACDD2B21DD8}"/>
              </a:ext>
            </a:extLst>
          </p:cNvPr>
          <p:cNvSpPr>
            <a:spLocks noGrp="1"/>
          </p:cNvSpPr>
          <p:nvPr>
            <p:ph type="pic" sz="quarter" idx="19" hasCustomPrompt="1"/>
          </p:nvPr>
        </p:nvSpPr>
        <p:spPr>
          <a:xfrm>
            <a:off x="6145213" y="2896148"/>
            <a:ext cx="1080000" cy="1054800"/>
          </a:xfrm>
          <a:prstGeom prst="roundRect">
            <a:avLst>
              <a:gd name="adj" fmla="val 6932"/>
            </a:avLst>
          </a:prstGeom>
          <a:solidFill>
            <a:schemeClr val="bg1">
              <a:lumMod val="75000"/>
            </a:schemeClr>
          </a:solidFill>
        </p:spPr>
        <p:txBody>
          <a:bodyPr lIns="108000" tIns="180000" rIns="108000" bIns="180000"/>
          <a:lstStyle>
            <a:lvl1pPr>
              <a:spcAft>
                <a:spcPts val="0"/>
              </a:spcAft>
              <a:defRPr sz="1000">
                <a:solidFill>
                  <a:schemeClr val="tx2"/>
                </a:solidFill>
              </a:defRPr>
            </a:lvl1pPr>
          </a:lstStyle>
          <a:p>
            <a:r>
              <a:rPr lang="en-US"/>
              <a:t>Drag and drop image into placeholder</a:t>
            </a:r>
            <a:endParaRPr lang="en-AU"/>
          </a:p>
        </p:txBody>
      </p:sp>
      <p:sp>
        <p:nvSpPr>
          <p:cNvPr id="40" name="Text Placeholder 39">
            <a:extLst>
              <a:ext uri="{FF2B5EF4-FFF2-40B4-BE49-F238E27FC236}">
                <a16:creationId xmlns:a16="http://schemas.microsoft.com/office/drawing/2014/main" id="{94312FAD-2E34-0CED-9D70-10B09D61CD7D}"/>
              </a:ext>
            </a:extLst>
          </p:cNvPr>
          <p:cNvSpPr>
            <a:spLocks noGrp="1"/>
          </p:cNvSpPr>
          <p:nvPr>
            <p:ph type="body" sz="quarter" idx="21" hasCustomPrompt="1"/>
          </p:nvPr>
        </p:nvSpPr>
        <p:spPr>
          <a:xfrm>
            <a:off x="7690561" y="3124374"/>
            <a:ext cx="3189600" cy="507600"/>
          </a:xfrm>
        </p:spPr>
        <p:txBody>
          <a:bodyPr/>
          <a:lstStyle>
            <a:lvl1pPr>
              <a:lnSpc>
                <a:spcPct val="100000"/>
              </a:lnSpc>
              <a:spcAft>
                <a:spcPts val="600"/>
              </a:spcAft>
              <a:defRPr sz="1800">
                <a:solidFill>
                  <a:schemeClr val="bg1"/>
                </a:solidFill>
              </a:defRPr>
            </a:lvl1pPr>
            <a:lvl2pPr marL="0" indent="0">
              <a:buNone/>
              <a:defRPr sz="1200">
                <a:solidFill>
                  <a:schemeClr val="bg1"/>
                </a:solidFill>
              </a:defRPr>
            </a:lvl2pPr>
          </a:lstStyle>
          <a:p>
            <a:pPr lvl="0"/>
            <a:r>
              <a:rPr lang="en-US"/>
              <a:t>Name</a:t>
            </a:r>
          </a:p>
          <a:p>
            <a:pPr lvl="1"/>
            <a:r>
              <a:rPr lang="en-US"/>
              <a:t>Job title</a:t>
            </a:r>
          </a:p>
        </p:txBody>
      </p:sp>
      <p:sp>
        <p:nvSpPr>
          <p:cNvPr id="31" name="Picture Placeholder 30">
            <a:extLst>
              <a:ext uri="{FF2B5EF4-FFF2-40B4-BE49-F238E27FC236}">
                <a16:creationId xmlns:a16="http://schemas.microsoft.com/office/drawing/2014/main" id="{B609FF81-D18A-E9CE-F52D-066FE9FDFBE2}"/>
              </a:ext>
            </a:extLst>
          </p:cNvPr>
          <p:cNvSpPr>
            <a:spLocks noGrp="1"/>
          </p:cNvSpPr>
          <p:nvPr>
            <p:ph type="pic" sz="quarter" idx="22" hasCustomPrompt="1"/>
          </p:nvPr>
        </p:nvSpPr>
        <p:spPr>
          <a:xfrm>
            <a:off x="794279" y="4025408"/>
            <a:ext cx="1080000" cy="1054800"/>
          </a:xfrm>
          <a:prstGeom prst="roundRect">
            <a:avLst>
              <a:gd name="adj" fmla="val 7190"/>
            </a:avLst>
          </a:prstGeom>
          <a:solidFill>
            <a:schemeClr val="bg1">
              <a:lumMod val="75000"/>
            </a:schemeClr>
          </a:solidFill>
        </p:spPr>
        <p:txBody>
          <a:bodyPr lIns="108000" tIns="180000" rIns="108000" bIns="180000"/>
          <a:lstStyle>
            <a:lvl1pPr>
              <a:spcAft>
                <a:spcPts val="0"/>
              </a:spcAft>
              <a:defRPr sz="1000">
                <a:solidFill>
                  <a:schemeClr val="tx2"/>
                </a:solidFill>
              </a:defRPr>
            </a:lvl1pPr>
          </a:lstStyle>
          <a:p>
            <a:r>
              <a:rPr lang="en-US"/>
              <a:t>Drag and drop image into placeholder</a:t>
            </a:r>
          </a:p>
        </p:txBody>
      </p:sp>
      <p:sp>
        <p:nvSpPr>
          <p:cNvPr id="37" name="Text Placeholder 36">
            <a:extLst>
              <a:ext uri="{FF2B5EF4-FFF2-40B4-BE49-F238E27FC236}">
                <a16:creationId xmlns:a16="http://schemas.microsoft.com/office/drawing/2014/main" id="{ED829D50-769D-CDCB-01A9-6F36658D4F27}"/>
              </a:ext>
            </a:extLst>
          </p:cNvPr>
          <p:cNvSpPr>
            <a:spLocks noGrp="1"/>
          </p:cNvSpPr>
          <p:nvPr>
            <p:ph type="body" sz="quarter" idx="24" hasCustomPrompt="1"/>
          </p:nvPr>
        </p:nvSpPr>
        <p:spPr>
          <a:xfrm>
            <a:off x="2328669" y="4249635"/>
            <a:ext cx="3245044" cy="507600"/>
          </a:xfrm>
        </p:spPr>
        <p:txBody>
          <a:bodyPr/>
          <a:lstStyle>
            <a:lvl1pPr>
              <a:lnSpc>
                <a:spcPct val="100000"/>
              </a:lnSpc>
              <a:spcAft>
                <a:spcPts val="600"/>
              </a:spcAft>
              <a:defRPr sz="1800">
                <a:solidFill>
                  <a:schemeClr val="bg1"/>
                </a:solidFill>
              </a:defRPr>
            </a:lvl1pPr>
            <a:lvl2pPr>
              <a:defRPr sz="1200">
                <a:solidFill>
                  <a:schemeClr val="bg1"/>
                </a:solidFill>
              </a:defRPr>
            </a:lvl2pPr>
          </a:lstStyle>
          <a:p>
            <a:pPr lvl="0"/>
            <a:r>
              <a:rPr lang="en-US"/>
              <a:t>Name</a:t>
            </a:r>
          </a:p>
          <a:p>
            <a:pPr lvl="1"/>
            <a:r>
              <a:rPr lang="en-US"/>
              <a:t>Job title</a:t>
            </a:r>
          </a:p>
        </p:txBody>
      </p:sp>
      <p:sp>
        <p:nvSpPr>
          <p:cNvPr id="42" name="Picture Placeholder 41">
            <a:extLst>
              <a:ext uri="{FF2B5EF4-FFF2-40B4-BE49-F238E27FC236}">
                <a16:creationId xmlns:a16="http://schemas.microsoft.com/office/drawing/2014/main" id="{91C3332D-0513-18C2-F448-87D73791B225}"/>
              </a:ext>
            </a:extLst>
          </p:cNvPr>
          <p:cNvSpPr>
            <a:spLocks noGrp="1"/>
          </p:cNvSpPr>
          <p:nvPr>
            <p:ph type="pic" sz="quarter" idx="28" hasCustomPrompt="1"/>
          </p:nvPr>
        </p:nvSpPr>
        <p:spPr>
          <a:xfrm>
            <a:off x="6145213" y="4025408"/>
            <a:ext cx="1080000" cy="1054800"/>
          </a:xfrm>
          <a:prstGeom prst="roundRect">
            <a:avLst>
              <a:gd name="adj" fmla="val 6498"/>
            </a:avLst>
          </a:prstGeom>
          <a:solidFill>
            <a:schemeClr val="bg1">
              <a:lumMod val="75000"/>
            </a:schemeClr>
          </a:solidFill>
        </p:spPr>
        <p:txBody>
          <a:bodyPr lIns="108000" tIns="180000" rIns="108000" bIns="180000"/>
          <a:lstStyle>
            <a:lvl1pPr>
              <a:spcAft>
                <a:spcPts val="0"/>
              </a:spcAft>
              <a:defRPr sz="1000">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41" name="Text Placeholder 40">
            <a:extLst>
              <a:ext uri="{FF2B5EF4-FFF2-40B4-BE49-F238E27FC236}">
                <a16:creationId xmlns:a16="http://schemas.microsoft.com/office/drawing/2014/main" id="{6A18CED6-8B41-3782-93C7-A9C9C3706989}"/>
              </a:ext>
            </a:extLst>
          </p:cNvPr>
          <p:cNvSpPr>
            <a:spLocks noGrp="1"/>
          </p:cNvSpPr>
          <p:nvPr>
            <p:ph type="body" sz="quarter" idx="25" hasCustomPrompt="1"/>
          </p:nvPr>
        </p:nvSpPr>
        <p:spPr>
          <a:xfrm>
            <a:off x="7690561" y="4249635"/>
            <a:ext cx="3189600" cy="507600"/>
          </a:xfrm>
        </p:spPr>
        <p:txBody>
          <a:bodyPr/>
          <a:lstStyle>
            <a:lvl1pPr>
              <a:lnSpc>
                <a:spcPct val="100000"/>
              </a:lnSpc>
              <a:spcAft>
                <a:spcPts val="600"/>
              </a:spcAft>
              <a:defRPr sz="1800">
                <a:solidFill>
                  <a:schemeClr val="bg1"/>
                </a:solidFill>
              </a:defRPr>
            </a:lvl1pPr>
            <a:lvl2pPr>
              <a:defRPr sz="1200">
                <a:solidFill>
                  <a:schemeClr val="bg1"/>
                </a:solidFill>
              </a:defRPr>
            </a:lvl2pPr>
          </a:lstStyle>
          <a:p>
            <a:pPr lvl="0"/>
            <a:r>
              <a:rPr lang="en-US"/>
              <a:t>Name</a:t>
            </a:r>
          </a:p>
          <a:p>
            <a:pPr lvl="1"/>
            <a:r>
              <a:rPr lang="en-US"/>
              <a:t>Job title</a:t>
            </a:r>
          </a:p>
        </p:txBody>
      </p:sp>
      <p:sp>
        <p:nvSpPr>
          <p:cNvPr id="44" name="Picture Placeholder 43">
            <a:extLst>
              <a:ext uri="{FF2B5EF4-FFF2-40B4-BE49-F238E27FC236}">
                <a16:creationId xmlns:a16="http://schemas.microsoft.com/office/drawing/2014/main" id="{76193901-F8EF-C23B-6D27-FF8B4A15621B}"/>
              </a:ext>
            </a:extLst>
          </p:cNvPr>
          <p:cNvSpPr>
            <a:spLocks noGrp="1"/>
          </p:cNvSpPr>
          <p:nvPr>
            <p:ph type="pic" sz="quarter" idx="29" hasCustomPrompt="1"/>
          </p:nvPr>
        </p:nvSpPr>
        <p:spPr>
          <a:xfrm>
            <a:off x="794279" y="5154669"/>
            <a:ext cx="1080000" cy="1054800"/>
          </a:xfrm>
          <a:prstGeom prst="roundRect">
            <a:avLst>
              <a:gd name="adj" fmla="val 6804"/>
            </a:avLst>
          </a:prstGeom>
          <a:solidFill>
            <a:schemeClr val="bg1">
              <a:lumMod val="75000"/>
            </a:schemeClr>
          </a:solidFill>
        </p:spPr>
        <p:txBody>
          <a:bodyPr lIns="108000" tIns="180000" rIns="108000" bIns="180000"/>
          <a:lstStyle>
            <a:lvl1pPr>
              <a:defRPr sz="1000">
                <a:solidFill>
                  <a:schemeClr val="tx2"/>
                </a:solidFill>
              </a:defRPr>
            </a:lvl1pPr>
          </a:lstStyle>
          <a:p>
            <a:r>
              <a:rPr lang="en-US"/>
              <a:t>Drag and drop image into placeholder</a:t>
            </a:r>
          </a:p>
        </p:txBody>
      </p:sp>
      <p:sp>
        <p:nvSpPr>
          <p:cNvPr id="18" name="Text Placeholder 17">
            <a:extLst>
              <a:ext uri="{FF2B5EF4-FFF2-40B4-BE49-F238E27FC236}">
                <a16:creationId xmlns:a16="http://schemas.microsoft.com/office/drawing/2014/main" id="{314D75CE-96A7-28FC-8369-C9000C3721E5}"/>
              </a:ext>
            </a:extLst>
          </p:cNvPr>
          <p:cNvSpPr>
            <a:spLocks noGrp="1"/>
          </p:cNvSpPr>
          <p:nvPr>
            <p:ph type="body" sz="quarter" idx="26" hasCustomPrompt="1"/>
          </p:nvPr>
        </p:nvSpPr>
        <p:spPr>
          <a:xfrm>
            <a:off x="2328669" y="5374896"/>
            <a:ext cx="3245044" cy="507600"/>
          </a:xfrm>
        </p:spPr>
        <p:txBody>
          <a:bodyPr/>
          <a:lstStyle>
            <a:lvl1pPr>
              <a:spcAft>
                <a:spcPts val="600"/>
              </a:spcAft>
              <a:defRPr sz="1800">
                <a:solidFill>
                  <a:schemeClr val="bg1"/>
                </a:solidFill>
              </a:defRPr>
            </a:lvl1pPr>
            <a:lvl2pPr>
              <a:defRPr sz="1200">
                <a:solidFill>
                  <a:schemeClr val="bg1"/>
                </a:solidFill>
              </a:defRPr>
            </a:lvl2pPr>
          </a:lstStyle>
          <a:p>
            <a:pPr lvl="0"/>
            <a:r>
              <a:rPr lang="en-US"/>
              <a:t>Name</a:t>
            </a:r>
          </a:p>
          <a:p>
            <a:pPr lvl="1"/>
            <a:r>
              <a:rPr lang="en-US"/>
              <a:t>Job title</a:t>
            </a:r>
          </a:p>
        </p:txBody>
      </p:sp>
      <p:sp>
        <p:nvSpPr>
          <p:cNvPr id="48" name="Picture Placeholder 47">
            <a:extLst>
              <a:ext uri="{FF2B5EF4-FFF2-40B4-BE49-F238E27FC236}">
                <a16:creationId xmlns:a16="http://schemas.microsoft.com/office/drawing/2014/main" id="{3DF7AF87-6E04-8ECA-C976-42D611C66AC9}"/>
              </a:ext>
            </a:extLst>
          </p:cNvPr>
          <p:cNvSpPr>
            <a:spLocks noGrp="1"/>
          </p:cNvSpPr>
          <p:nvPr>
            <p:ph type="pic" sz="quarter" idx="30" hasCustomPrompt="1"/>
          </p:nvPr>
        </p:nvSpPr>
        <p:spPr>
          <a:xfrm>
            <a:off x="6145213" y="5154669"/>
            <a:ext cx="1080000" cy="1054800"/>
          </a:xfrm>
          <a:prstGeom prst="roundRect">
            <a:avLst>
              <a:gd name="adj" fmla="val 6672"/>
            </a:avLst>
          </a:prstGeom>
          <a:solidFill>
            <a:schemeClr val="bg1">
              <a:lumMod val="75000"/>
            </a:schemeClr>
          </a:solidFill>
        </p:spPr>
        <p:txBody>
          <a:bodyPr lIns="108000" tIns="180000" rIns="108000" bIns="180000"/>
          <a:lstStyle>
            <a:lvl1pPr>
              <a:defRPr sz="1000">
                <a:solidFill>
                  <a:schemeClr val="tx2"/>
                </a:solidFill>
              </a:defRPr>
            </a:lvl1pPr>
          </a:lstStyle>
          <a:p>
            <a:r>
              <a:rPr lang="en-US"/>
              <a:t>Drag and drop image into placeholder</a:t>
            </a:r>
          </a:p>
        </p:txBody>
      </p:sp>
      <p:sp>
        <p:nvSpPr>
          <p:cNvPr id="21" name="Text Placeholder 20">
            <a:extLst>
              <a:ext uri="{FF2B5EF4-FFF2-40B4-BE49-F238E27FC236}">
                <a16:creationId xmlns:a16="http://schemas.microsoft.com/office/drawing/2014/main" id="{1888B99F-B711-308E-322E-81CFE13C15EA}"/>
              </a:ext>
            </a:extLst>
          </p:cNvPr>
          <p:cNvSpPr>
            <a:spLocks noGrp="1"/>
          </p:cNvSpPr>
          <p:nvPr>
            <p:ph type="body" sz="quarter" idx="27" hasCustomPrompt="1"/>
          </p:nvPr>
        </p:nvSpPr>
        <p:spPr>
          <a:xfrm>
            <a:off x="7690561" y="5374896"/>
            <a:ext cx="3189600" cy="507600"/>
          </a:xfrm>
        </p:spPr>
        <p:txBody>
          <a:bodyPr/>
          <a:lstStyle>
            <a:lvl1pPr>
              <a:spcAft>
                <a:spcPts val="600"/>
              </a:spcAft>
              <a:defRPr sz="1800">
                <a:solidFill>
                  <a:schemeClr val="bg1"/>
                </a:solidFill>
              </a:defRPr>
            </a:lvl1pPr>
            <a:lvl2pPr>
              <a:defRPr sz="1200">
                <a:solidFill>
                  <a:schemeClr val="bg1"/>
                </a:solidFill>
              </a:defRPr>
            </a:lvl2pPr>
          </a:lstStyle>
          <a:p>
            <a:pPr lvl="0"/>
            <a:r>
              <a:rPr lang="en-US"/>
              <a:t>Name</a:t>
            </a:r>
          </a:p>
          <a:p>
            <a:pPr lvl="1"/>
            <a:r>
              <a:rPr lang="en-US"/>
              <a:t>Job title</a:t>
            </a:r>
          </a:p>
        </p:txBody>
      </p:sp>
      <p:sp>
        <p:nvSpPr>
          <p:cNvPr id="4" name="Slide Number Placeholder 3">
            <a:extLst>
              <a:ext uri="{FF2B5EF4-FFF2-40B4-BE49-F238E27FC236}">
                <a16:creationId xmlns:a16="http://schemas.microsoft.com/office/drawing/2014/main" id="{4F7F34DE-518A-4320-361A-A86714E50841}"/>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8C91C874-1CA4-8E66-AB78-D8980511C73E}"/>
              </a:ext>
            </a:extLst>
          </p:cNvPr>
          <p:cNvSpPr>
            <a:spLocks noGrp="1"/>
          </p:cNvSpPr>
          <p:nvPr>
            <p:ph type="ftr" sz="quarter" idx="10"/>
          </p:nvPr>
        </p:nvSpPr>
        <p:spPr/>
        <p:txBody>
          <a:bodyPr/>
          <a:lstStyle/>
          <a:p>
            <a:endParaRPr lang="en-US"/>
          </a:p>
        </p:txBody>
      </p:sp>
      <p:sp>
        <p:nvSpPr>
          <p:cNvPr id="15" name="Text Placeholder 23">
            <a:extLst>
              <a:ext uri="{FF2B5EF4-FFF2-40B4-BE49-F238E27FC236}">
                <a16:creationId xmlns:a16="http://schemas.microsoft.com/office/drawing/2014/main" id="{37665981-0A32-9C9A-8124-B47AE408FD90}"/>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1860724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p:cSld name="1_Agenda x9-12 Light">
    <p:bg>
      <p:bgPr>
        <a:solidFill>
          <a:schemeClr val="bg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 name="Footer Placeholder 4">
            <a:extLst>
              <a:ext uri="{FF2B5EF4-FFF2-40B4-BE49-F238E27FC236}">
                <a16:creationId xmlns:a16="http://schemas.microsoft.com/office/drawing/2014/main" id="{93472678-1947-C8D8-2BB0-505C293A6184}"/>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186076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preserve="1">
  <p:cSld name="Section Divider Layouts">
    <p:bg>
      <p:bgPr>
        <a:solidFill>
          <a:schemeClr val="tx2"/>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FDB76D0-1376-D60E-A9E3-F06114E4E7F4}"/>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Section dividers</a:t>
            </a:r>
          </a:p>
        </p:txBody>
      </p:sp>
      <p:grpSp>
        <p:nvGrpSpPr>
          <p:cNvPr id="7" name="Group 6">
            <a:extLst>
              <a:ext uri="{FF2B5EF4-FFF2-40B4-BE49-F238E27FC236}">
                <a16:creationId xmlns:a16="http://schemas.microsoft.com/office/drawing/2014/main" id="{CB54FD90-C3C2-C2AB-4358-20C63C63416E}"/>
              </a:ext>
            </a:extLst>
          </p:cNvPr>
          <p:cNvGrpSpPr/>
          <p:nvPr/>
        </p:nvGrpSpPr>
        <p:grpSpPr>
          <a:xfrm>
            <a:off x="1690688" y="1766888"/>
            <a:ext cx="1924050" cy="3390744"/>
            <a:chOff x="-3271839" y="2315371"/>
            <a:chExt cx="1343026" cy="2124868"/>
          </a:xfrm>
          <a:solidFill>
            <a:schemeClr val="bg1"/>
          </a:solidFill>
        </p:grpSpPr>
        <p:sp>
          <p:nvSpPr>
            <p:cNvPr id="5" name="Arrow: Chevron 4">
              <a:extLst>
                <a:ext uri="{FF2B5EF4-FFF2-40B4-BE49-F238E27FC236}">
                  <a16:creationId xmlns:a16="http://schemas.microsoft.com/office/drawing/2014/main" id="{0DCAB7B0-B746-23F9-C8D1-FDF20062EF10}"/>
                </a:ext>
              </a:extLst>
            </p:cNvPr>
            <p:cNvSpPr/>
            <p:nvPr/>
          </p:nvSpPr>
          <p:spPr>
            <a:xfrm rot="16200000">
              <a:off x="-3225007" y="3144046"/>
              <a:ext cx="1249361" cy="1343025"/>
            </a:xfrm>
            <a:prstGeom prst="chevron">
              <a:avLst>
                <a:gd name="adj" fmla="val 3856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latin typeface="+mn-lt"/>
              </a:endParaRPr>
            </a:p>
          </p:txBody>
        </p:sp>
        <p:sp>
          <p:nvSpPr>
            <p:cNvPr id="6" name="Rectangle 5">
              <a:extLst>
                <a:ext uri="{FF2B5EF4-FFF2-40B4-BE49-F238E27FC236}">
                  <a16:creationId xmlns:a16="http://schemas.microsoft.com/office/drawing/2014/main" id="{053F140B-A703-B21E-1707-614D4C1F5A1C}"/>
                </a:ext>
              </a:extLst>
            </p:cNvPr>
            <p:cNvSpPr/>
            <p:nvPr/>
          </p:nvSpPr>
          <p:spPr>
            <a:xfrm>
              <a:off x="-3271839" y="2315371"/>
              <a:ext cx="1343026" cy="1495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latin typeface="+mn-lt"/>
              </a:endParaRPr>
            </a:p>
          </p:txBody>
        </p:sp>
      </p:grpSp>
      <p:sp>
        <p:nvSpPr>
          <p:cNvPr id="2" name="TextBox 1">
            <a:extLst>
              <a:ext uri="{FF2B5EF4-FFF2-40B4-BE49-F238E27FC236}">
                <a16:creationId xmlns:a16="http://schemas.microsoft.com/office/drawing/2014/main" id="{9D991745-3E31-8D04-827C-50792838D7D1}"/>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399097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preserve="1">
  <p:cSld name="Section Divider A Dark Blue">
    <p:bg>
      <p:bgPr>
        <a:solidFill>
          <a:schemeClr val="accent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1383415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preserve="1">
  <p:cSld name="Section Divider A Purple">
    <p:bg>
      <p:bgPr>
        <a:solidFill>
          <a:schemeClr val="accent3"/>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2082553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preserve="1">
  <p:cSld name="Section Divider A Pink">
    <p:bg>
      <p:bgPr>
        <a:solidFill>
          <a:schemeClr val="accent5"/>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514861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preserve="1">
  <p:cSld name="Section Divider B Dark Blue">
    <p:bg>
      <p:bgPr>
        <a:solidFill>
          <a:schemeClr val="accent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610243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preserve="1">
  <p:cSld name="Section Divider B Purple">
    <p:bg>
      <p:bgPr>
        <a:solidFill>
          <a:schemeClr val="accent3"/>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197332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preserve="1">
  <p:cSld name="Section Divider B Pink">
    <p:bg>
      <p:bgPr>
        <a:solidFill>
          <a:schemeClr val="accent5"/>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931961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preserve="1">
  <p:cSld name="Section Divider C Dark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444941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preserve="1">
  <p:cSld name="Section Divider C Purple">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564909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6_Content and 1x image_Opt. A">
    <p:spTree>
      <p:nvGrpSpPr>
        <p:cNvPr id="1" name=""/>
        <p:cNvGrpSpPr/>
        <p:nvPr/>
      </p:nvGrpSpPr>
      <p:grpSpPr>
        <a:xfrm>
          <a:off x="0" y="0"/>
          <a:ext cx="0" cy="0"/>
          <a:chOff x="0" y="0"/>
          <a:chExt cx="0" cy="0"/>
        </a:xfrm>
      </p:grpSpPr>
      <p:sp>
        <p:nvSpPr>
          <p:cNvPr id="5" name="Picture Placeholder 9">
            <a:extLst>
              <a:ext uri="{FF2B5EF4-FFF2-40B4-BE49-F238E27FC236}">
                <a16:creationId xmlns:a16="http://schemas.microsoft.com/office/drawing/2014/main" id="{15753B85-3E99-126C-3F63-1139B733B60D}"/>
              </a:ext>
            </a:extLst>
          </p:cNvPr>
          <p:cNvSpPr>
            <a:spLocks noGrp="1"/>
          </p:cNvSpPr>
          <p:nvPr>
            <p:ph type="pic" sz="quarter" idx="14" hasCustomPrompt="1"/>
          </p:nvPr>
        </p:nvSpPr>
        <p:spPr>
          <a:xfrm>
            <a:off x="5645151" y="790575"/>
            <a:ext cx="5754687" cy="5427248"/>
          </a:xfrm>
          <a:prstGeom prst="roundRect">
            <a:avLst>
              <a:gd name="adj" fmla="val 2374"/>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10" name="Text Placeholder 9">
            <a:extLst>
              <a:ext uri="{FF2B5EF4-FFF2-40B4-BE49-F238E27FC236}">
                <a16:creationId xmlns:a16="http://schemas.microsoft.com/office/drawing/2014/main" id="{E5B0477A-DC82-5546-1387-0E6E9D2C0575}"/>
              </a:ext>
            </a:extLst>
          </p:cNvPr>
          <p:cNvSpPr>
            <a:spLocks noGrp="1"/>
          </p:cNvSpPr>
          <p:nvPr>
            <p:ph type="body" sz="quarter" idx="15" hasCustomPrompt="1"/>
          </p:nvPr>
        </p:nvSpPr>
        <p:spPr>
          <a:xfrm>
            <a:off x="794279" y="2741613"/>
            <a:ext cx="4330171" cy="3461068"/>
          </a:xfrm>
        </p:spPr>
        <p:txBody>
          <a:bodyPr rIns="540000"/>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endParaRPr lang="en-US"/>
          </a:p>
        </p:txBody>
      </p:sp>
      <p:sp>
        <p:nvSpPr>
          <p:cNvPr id="19" name="Title 18">
            <a:extLst>
              <a:ext uri="{FF2B5EF4-FFF2-40B4-BE49-F238E27FC236}">
                <a16:creationId xmlns:a16="http://schemas.microsoft.com/office/drawing/2014/main" id="{4E97AF77-FD64-6657-5032-A0CFF738883A}"/>
              </a:ext>
            </a:extLst>
          </p:cNvPr>
          <p:cNvSpPr>
            <a:spLocks noGrp="1"/>
          </p:cNvSpPr>
          <p:nvPr>
            <p:ph type="title" hasCustomPrompt="1"/>
          </p:nvPr>
        </p:nvSpPr>
        <p:spPr>
          <a:xfrm>
            <a:off x="794279" y="790574"/>
            <a:ext cx="4330171" cy="1426313"/>
          </a:xfrm>
        </p:spPr>
        <p:txBody>
          <a:bodyPr/>
          <a:lstStyle>
            <a:lvl1pPr>
              <a:defRPr/>
            </a:lvl1pPr>
          </a:lstStyle>
          <a:p>
            <a:r>
              <a:rPr lang="en-US"/>
              <a:t>Title goes here</a:t>
            </a:r>
            <a:endParaRPr lang="en-AU"/>
          </a:p>
        </p:txBody>
      </p:sp>
    </p:spTree>
    <p:extLst>
      <p:ext uri="{BB962C8B-B14F-4D97-AF65-F5344CB8AC3E}">
        <p14:creationId xmlns:p14="http://schemas.microsoft.com/office/powerpoint/2010/main" val="4065685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preserve="1">
  <p:cSld name="Section Divider C Pink">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833915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preserve="1">
  <p:cSld name="Statement/Quot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219575" y="1320800"/>
            <a:ext cx="7180263"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Statement/quotes</a:t>
            </a:r>
          </a:p>
        </p:txBody>
      </p:sp>
      <p:grpSp>
        <p:nvGrpSpPr>
          <p:cNvPr id="6" name="Group 5">
            <a:extLst>
              <a:ext uri="{FF2B5EF4-FFF2-40B4-BE49-F238E27FC236}">
                <a16:creationId xmlns:a16="http://schemas.microsoft.com/office/drawing/2014/main" id="{3C437A4B-67D1-BA48-FD02-BEF5CBCCCDAE}"/>
              </a:ext>
            </a:extLst>
          </p:cNvPr>
          <p:cNvGrpSpPr/>
          <p:nvPr/>
        </p:nvGrpSpPr>
        <p:grpSpPr>
          <a:xfrm>
            <a:off x="90488" y="963612"/>
            <a:ext cx="3946525" cy="4630738"/>
            <a:chOff x="90488" y="963612"/>
            <a:chExt cx="3946525" cy="4630738"/>
          </a:xfrm>
        </p:grpSpPr>
        <p:pic>
          <p:nvPicPr>
            <p:cNvPr id="4" name="Graphic 3" descr="Open quotation mark with solid fill">
              <a:extLst>
                <a:ext uri="{FF2B5EF4-FFF2-40B4-BE49-F238E27FC236}">
                  <a16:creationId xmlns:a16="http://schemas.microsoft.com/office/drawing/2014/main" id="{2F802B9B-890E-D2E7-B566-CB91F1079433}"/>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0488" y="963612"/>
              <a:ext cx="3013075" cy="3013075"/>
            </a:xfrm>
            <a:prstGeom prst="rect">
              <a:avLst/>
            </a:prstGeom>
          </p:spPr>
        </p:pic>
        <p:pic>
          <p:nvPicPr>
            <p:cNvPr id="5" name="Graphic 4" descr="Open quotation mark with solid fill">
              <a:extLst>
                <a:ext uri="{FF2B5EF4-FFF2-40B4-BE49-F238E27FC236}">
                  <a16:creationId xmlns:a16="http://schemas.microsoft.com/office/drawing/2014/main" id="{7542FA23-B244-3D7D-C4F1-10CBDEC74496}"/>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rot="10800000">
              <a:off x="1023938" y="2581275"/>
              <a:ext cx="3013075" cy="3013075"/>
            </a:xfrm>
            <a:prstGeom prst="rect">
              <a:avLst/>
            </a:prstGeom>
          </p:spPr>
        </p:pic>
      </p:grpSp>
      <p:sp>
        <p:nvSpPr>
          <p:cNvPr id="3" name="TextBox 2">
            <a:extLst>
              <a:ext uri="{FF2B5EF4-FFF2-40B4-BE49-F238E27FC236}">
                <a16:creationId xmlns:a16="http://schemas.microsoft.com/office/drawing/2014/main" id="{C07EABDB-9B5D-DF11-3BF6-9F060BD33B9E}"/>
              </a:ext>
            </a:extLst>
          </p:cNvPr>
          <p:cNvSpPr txBox="1"/>
          <p:nvPr/>
        </p:nvSpPr>
        <p:spPr>
          <a:xfrm>
            <a:off x="4219575" y="5993923"/>
            <a:ext cx="7599365"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478241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preserve="1">
  <p:cSld name="Statement/Quote A Dark Blue">
    <p:bg>
      <p:bgPr>
        <a:solidFill>
          <a:schemeClr val="accent1"/>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7036018"/>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7036017"/>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008812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preserve="1">
  <p:cSld name="Statement/Quote A Purple">
    <p:bg>
      <p:bgPr>
        <a:solidFill>
          <a:schemeClr val="accent3"/>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7004487"/>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7004486"/>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476117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preserve="1">
  <p:cSld name="Statement/Quote A Pink">
    <p:bg>
      <p:bgPr>
        <a:solidFill>
          <a:schemeClr val="accent5"/>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6993977"/>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6993976"/>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895965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preserve="1">
  <p:cSld name="Statement/Quote B Dark Blue">
    <p:bg>
      <p:bgPr>
        <a:solidFill>
          <a:schemeClr val="accent1"/>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1"/>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717752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preserve="1">
  <p:cSld name="Statement/Quote B Purple">
    <p:bg>
      <p:bgPr>
        <a:solidFill>
          <a:schemeClr val="accent3"/>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3"/>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634561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preserve="1">
  <p:cSld name="Statement/Quote B Pink">
    <p:bg>
      <p:bgPr>
        <a:solidFill>
          <a:schemeClr val="accent5"/>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5"/>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164588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preserve="1">
  <p:cSld name="Statement/Quote C Dark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1"/>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1373209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preserve="1">
  <p:cSld name="Statement/Quote C Purple">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3"/>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013828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6_Content and 2x image_Opt. 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3360738" cy="1350000"/>
          </a:xfrm>
        </p:spPr>
        <p:txBody>
          <a:bodyPr wrap="square">
            <a:noAutofit/>
          </a:bodyPr>
          <a:lstStyle>
            <a:lvl1pPr>
              <a:defRPr/>
            </a:lvl1pPr>
          </a:lstStyle>
          <a:p>
            <a:r>
              <a:rPr lang="en-US"/>
              <a:t>Title goes here</a:t>
            </a:r>
            <a:endParaRPr lang="en-AU"/>
          </a:p>
        </p:txBody>
      </p:sp>
      <p:sp>
        <p:nvSpPr>
          <p:cNvPr id="10" name="Text Placeholder 9">
            <a:extLst>
              <a:ext uri="{FF2B5EF4-FFF2-40B4-BE49-F238E27FC236}">
                <a16:creationId xmlns:a16="http://schemas.microsoft.com/office/drawing/2014/main" id="{E5B0477A-DC82-5546-1387-0E6E9D2C0575}"/>
              </a:ext>
            </a:extLst>
          </p:cNvPr>
          <p:cNvSpPr>
            <a:spLocks noGrp="1"/>
          </p:cNvSpPr>
          <p:nvPr>
            <p:ph type="body" sz="quarter" idx="15" hasCustomPrompt="1"/>
          </p:nvPr>
        </p:nvSpPr>
        <p:spPr>
          <a:xfrm>
            <a:off x="790575" y="3458817"/>
            <a:ext cx="3360738" cy="211172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5" name="Picture Placeholder 9">
            <a:extLst>
              <a:ext uri="{FF2B5EF4-FFF2-40B4-BE49-F238E27FC236}">
                <a16:creationId xmlns:a16="http://schemas.microsoft.com/office/drawing/2014/main" id="{15753B85-3E99-126C-3F63-1139B733B60D}"/>
              </a:ext>
            </a:extLst>
          </p:cNvPr>
          <p:cNvSpPr>
            <a:spLocks noGrp="1"/>
          </p:cNvSpPr>
          <p:nvPr>
            <p:ph type="pic" sz="quarter" idx="14" hasCustomPrompt="1"/>
          </p:nvPr>
        </p:nvSpPr>
        <p:spPr>
          <a:xfrm>
            <a:off x="4675188" y="1766888"/>
            <a:ext cx="3326400" cy="3827462"/>
          </a:xfrm>
          <a:prstGeom prst="roundRect">
            <a:avLst>
              <a:gd name="adj" fmla="val 3969"/>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12" name="Picture Placeholder 11">
            <a:extLst>
              <a:ext uri="{FF2B5EF4-FFF2-40B4-BE49-F238E27FC236}">
                <a16:creationId xmlns:a16="http://schemas.microsoft.com/office/drawing/2014/main" id="{0363B1C7-6FE5-F7F9-5ED9-42D90FD1606E}"/>
              </a:ext>
            </a:extLst>
          </p:cNvPr>
          <p:cNvSpPr>
            <a:spLocks noGrp="1"/>
          </p:cNvSpPr>
          <p:nvPr>
            <p:ph type="pic" sz="quarter" idx="16" hasCustomPrompt="1"/>
          </p:nvPr>
        </p:nvSpPr>
        <p:spPr>
          <a:xfrm>
            <a:off x="8073438" y="1766888"/>
            <a:ext cx="3326400" cy="3827462"/>
          </a:xfrm>
          <a:prstGeom prst="roundRect">
            <a:avLst>
              <a:gd name="adj" fmla="val 4200"/>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endParaRPr lang="en-US"/>
          </a:p>
        </p:txBody>
      </p:sp>
    </p:spTree>
    <p:extLst>
      <p:ext uri="{BB962C8B-B14F-4D97-AF65-F5344CB8AC3E}">
        <p14:creationId xmlns:p14="http://schemas.microsoft.com/office/powerpoint/2010/main" val="1744121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preserve="1">
  <p:cSld name="Statement/Quote C Pink">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5"/>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438049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preserve="1">
  <p:cSld name="Team/Presenter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675189" y="1320800"/>
            <a:ext cx="7412036"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Team/</a:t>
            </a:r>
          </a:p>
          <a:p>
            <a:pPr lvl="0"/>
            <a:r>
              <a:rPr lang="en-US" sz="11500" noProof="0">
                <a:latin typeface="+mn-lt"/>
              </a:rPr>
              <a:t>presenters</a:t>
            </a:r>
          </a:p>
        </p:txBody>
      </p:sp>
      <p:pic>
        <p:nvPicPr>
          <p:cNvPr id="7" name="Graphic 6" descr="Users with solid fill">
            <a:extLst>
              <a:ext uri="{FF2B5EF4-FFF2-40B4-BE49-F238E27FC236}">
                <a16:creationId xmlns:a16="http://schemas.microsoft.com/office/drawing/2014/main" id="{798D7FB1-2454-CB86-9957-B0DB59A78D9F}"/>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560390" y="1457326"/>
            <a:ext cx="3657598" cy="3657598"/>
          </a:xfrm>
          <a:prstGeom prst="rect">
            <a:avLst/>
          </a:prstGeom>
        </p:spPr>
      </p:pic>
      <p:sp>
        <p:nvSpPr>
          <p:cNvPr id="3" name="TextBox 2">
            <a:extLst>
              <a:ext uri="{FF2B5EF4-FFF2-40B4-BE49-F238E27FC236}">
                <a16:creationId xmlns:a16="http://schemas.microsoft.com/office/drawing/2014/main" id="{B36C2A78-DB69-D0BC-DD3C-B4DA58B10B7B}"/>
              </a:ext>
            </a:extLst>
          </p:cNvPr>
          <p:cNvSpPr txBox="1"/>
          <p:nvPr/>
        </p:nvSpPr>
        <p:spPr>
          <a:xfrm>
            <a:off x="4675189" y="5993923"/>
            <a:ext cx="7143751"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3572566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p:cSld name="Team/Presenter x2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8082308" y="4691062"/>
            <a:ext cx="33264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4675188" y="4691062"/>
            <a:ext cx="33264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a:xfrm>
            <a:off x="790574" y="6457948"/>
            <a:ext cx="2841625" cy="111125"/>
          </a:xfrm>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5005388" y="4860131"/>
            <a:ext cx="2666000"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8412508" y="4860131"/>
            <a:ext cx="2666000"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684321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p:cSld name="1_Team/Presenter x2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8082308" y="4691062"/>
            <a:ext cx="33264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4675188" y="4691062"/>
            <a:ext cx="33264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a:xfrm>
            <a:off x="790574" y="6457948"/>
            <a:ext cx="2841625" cy="111125"/>
          </a:xfrm>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5005388" y="4860131"/>
            <a:ext cx="2666000"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8412508" y="4860131"/>
            <a:ext cx="2666000"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835860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p:cSld name="Team/Presenter x2 B">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6616700" y="3716338"/>
            <a:ext cx="4781019" cy="1878012"/>
          </a:xfrm>
          <a:prstGeom prst="roundRect">
            <a:avLst>
              <a:gd name="adj" fmla="val 575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6616701" y="1766887"/>
            <a:ext cx="4781020" cy="1878013"/>
          </a:xfrm>
          <a:prstGeom prst="roundRect">
            <a:avLst>
              <a:gd name="adj" fmla="val 575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1870075" cy="1878013"/>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75188" y="3716338"/>
            <a:ext cx="1870075" cy="1878012"/>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6976701" y="2126888"/>
            <a:ext cx="4061020" cy="1158012"/>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976701" y="4076699"/>
            <a:ext cx="4061020" cy="1157651"/>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36959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p:cSld name="1_Team/Presenter x2 B">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6616700" y="3716338"/>
            <a:ext cx="4781019" cy="1878012"/>
          </a:xfrm>
          <a:prstGeom prst="roundRect">
            <a:avLst>
              <a:gd name="adj" fmla="val 575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6616701" y="1766887"/>
            <a:ext cx="4781020" cy="1878013"/>
          </a:xfrm>
          <a:prstGeom prst="roundRect">
            <a:avLst>
              <a:gd name="adj" fmla="val 575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1870075" cy="1878013"/>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75188" y="3716338"/>
            <a:ext cx="1870075" cy="1878012"/>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6976701" y="2126888"/>
            <a:ext cx="4061020" cy="1158012"/>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976701" y="4076699"/>
            <a:ext cx="4061020" cy="1157651"/>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656671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p:cSld name="Team/Presenter x3-4">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464206"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613497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880574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3464206"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793437"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8805745"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6134975"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1120775"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3790774"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6461543"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9132313"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Tree>
    <p:extLst>
      <p:ext uri="{BB962C8B-B14F-4D97-AF65-F5344CB8AC3E}">
        <p14:creationId xmlns:p14="http://schemas.microsoft.com/office/powerpoint/2010/main" val="602829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p:cSld name="1_Team/Presenter x3-4">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464206"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613497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880574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3464206"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793437"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8805745"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6134975"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1120775"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3790774"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6461543"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9132313"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Tree>
    <p:extLst>
      <p:ext uri="{BB962C8B-B14F-4D97-AF65-F5344CB8AC3E}">
        <p14:creationId xmlns:p14="http://schemas.microsoft.com/office/powerpoint/2010/main" val="2157153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p:cSld name="Team/Presenter x5-6">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F610514-059F-BC05-2297-2E69255EB962}"/>
              </a:ext>
            </a:extLst>
          </p:cNvPr>
          <p:cNvSpPr/>
          <p:nvPr/>
        </p:nvSpPr>
        <p:spPr>
          <a:xfrm>
            <a:off x="2573019" y="1766886"/>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352601"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7911765"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793437"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6132183" y="1766886"/>
            <a:ext cx="1710000" cy="2192400"/>
          </a:xfrm>
          <a:prstGeom prst="roundRect">
            <a:avLst>
              <a:gd name="adj" fmla="val 6122"/>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2562219"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9691345" y="1766886"/>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2931837"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492183"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10051345"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2922219"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40" name="Picture Placeholder 26">
            <a:extLst>
              <a:ext uri="{FF2B5EF4-FFF2-40B4-BE49-F238E27FC236}">
                <a16:creationId xmlns:a16="http://schemas.microsoft.com/office/drawing/2014/main" id="{10E2DBDE-3283-50A5-EBBD-CAECC7185626}"/>
              </a:ext>
            </a:extLst>
          </p:cNvPr>
          <p:cNvSpPr>
            <a:spLocks noGrp="1"/>
          </p:cNvSpPr>
          <p:nvPr>
            <p:ph type="pic" sz="quarter" idx="28" hasCustomPrompt="1"/>
          </p:nvPr>
        </p:nvSpPr>
        <p:spPr>
          <a:xfrm>
            <a:off x="4352601"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1" name="Rectangle: Rounded Corners 40">
            <a:extLst>
              <a:ext uri="{FF2B5EF4-FFF2-40B4-BE49-F238E27FC236}">
                <a16:creationId xmlns:a16="http://schemas.microsoft.com/office/drawing/2014/main" id="{7579163E-703E-9CBD-1F67-B523CEEF62D5}"/>
              </a:ext>
            </a:extLst>
          </p:cNvPr>
          <p:cNvSpPr/>
          <p:nvPr/>
        </p:nvSpPr>
        <p:spPr>
          <a:xfrm>
            <a:off x="6121383"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2" name="Text Placeholder 8">
            <a:extLst>
              <a:ext uri="{FF2B5EF4-FFF2-40B4-BE49-F238E27FC236}">
                <a16:creationId xmlns:a16="http://schemas.microsoft.com/office/drawing/2014/main" id="{F63D1A85-883D-6DD4-89C6-7B8EC5E123C7}"/>
              </a:ext>
            </a:extLst>
          </p:cNvPr>
          <p:cNvSpPr>
            <a:spLocks noGrp="1"/>
          </p:cNvSpPr>
          <p:nvPr>
            <p:ph type="body" sz="quarter" idx="29" hasCustomPrompt="1"/>
          </p:nvPr>
        </p:nvSpPr>
        <p:spPr>
          <a:xfrm>
            <a:off x="6481383"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43" name="Picture Placeholder 26">
            <a:extLst>
              <a:ext uri="{FF2B5EF4-FFF2-40B4-BE49-F238E27FC236}">
                <a16:creationId xmlns:a16="http://schemas.microsoft.com/office/drawing/2014/main" id="{366800AD-F599-E7F4-4D55-8A71B106BFEA}"/>
              </a:ext>
            </a:extLst>
          </p:cNvPr>
          <p:cNvSpPr>
            <a:spLocks noGrp="1"/>
          </p:cNvSpPr>
          <p:nvPr>
            <p:ph type="pic" sz="quarter" idx="30" hasCustomPrompt="1"/>
          </p:nvPr>
        </p:nvSpPr>
        <p:spPr>
          <a:xfrm>
            <a:off x="7911765"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4" name="Rectangle: Rounded Corners 43">
            <a:extLst>
              <a:ext uri="{FF2B5EF4-FFF2-40B4-BE49-F238E27FC236}">
                <a16:creationId xmlns:a16="http://schemas.microsoft.com/office/drawing/2014/main" id="{8FACCEB5-856D-C8E6-93FC-39B2F83A9223}"/>
              </a:ext>
            </a:extLst>
          </p:cNvPr>
          <p:cNvSpPr/>
          <p:nvPr/>
        </p:nvSpPr>
        <p:spPr>
          <a:xfrm>
            <a:off x="9680547"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5" name="Text Placeholder 8">
            <a:extLst>
              <a:ext uri="{FF2B5EF4-FFF2-40B4-BE49-F238E27FC236}">
                <a16:creationId xmlns:a16="http://schemas.microsoft.com/office/drawing/2014/main" id="{F2CEE9CF-95A2-CF93-7049-1C6B7237B00A}"/>
              </a:ext>
            </a:extLst>
          </p:cNvPr>
          <p:cNvSpPr>
            <a:spLocks noGrp="1"/>
          </p:cNvSpPr>
          <p:nvPr>
            <p:ph type="body" sz="quarter" idx="31" hasCustomPrompt="1"/>
          </p:nvPr>
        </p:nvSpPr>
        <p:spPr>
          <a:xfrm>
            <a:off x="10040547"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Tree>
    <p:extLst>
      <p:ext uri="{BB962C8B-B14F-4D97-AF65-F5344CB8AC3E}">
        <p14:creationId xmlns:p14="http://schemas.microsoft.com/office/powerpoint/2010/main" val="38999285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p:cSld name="1_Team/Presenter x5-6">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F610514-059F-BC05-2297-2E69255EB962}"/>
              </a:ext>
            </a:extLst>
          </p:cNvPr>
          <p:cNvSpPr/>
          <p:nvPr/>
        </p:nvSpPr>
        <p:spPr>
          <a:xfrm>
            <a:off x="2573019" y="1766886"/>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352601"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7911765"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793437"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6132183" y="1766886"/>
            <a:ext cx="1710000" cy="2192400"/>
          </a:xfrm>
          <a:prstGeom prst="roundRect">
            <a:avLst>
              <a:gd name="adj" fmla="val 612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2562219"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9691345" y="1766886"/>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2931837"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492183"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10051345"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2922219"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40" name="Picture Placeholder 26">
            <a:extLst>
              <a:ext uri="{FF2B5EF4-FFF2-40B4-BE49-F238E27FC236}">
                <a16:creationId xmlns:a16="http://schemas.microsoft.com/office/drawing/2014/main" id="{10E2DBDE-3283-50A5-EBBD-CAECC7185626}"/>
              </a:ext>
            </a:extLst>
          </p:cNvPr>
          <p:cNvSpPr>
            <a:spLocks noGrp="1"/>
          </p:cNvSpPr>
          <p:nvPr>
            <p:ph type="pic" sz="quarter" idx="28" hasCustomPrompt="1"/>
          </p:nvPr>
        </p:nvSpPr>
        <p:spPr>
          <a:xfrm>
            <a:off x="4352601"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1" name="Rectangle: Rounded Corners 40">
            <a:extLst>
              <a:ext uri="{FF2B5EF4-FFF2-40B4-BE49-F238E27FC236}">
                <a16:creationId xmlns:a16="http://schemas.microsoft.com/office/drawing/2014/main" id="{7579163E-703E-9CBD-1F67-B523CEEF62D5}"/>
              </a:ext>
            </a:extLst>
          </p:cNvPr>
          <p:cNvSpPr/>
          <p:nvPr/>
        </p:nvSpPr>
        <p:spPr>
          <a:xfrm>
            <a:off x="6121383"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42" name="Text Placeholder 8">
            <a:extLst>
              <a:ext uri="{FF2B5EF4-FFF2-40B4-BE49-F238E27FC236}">
                <a16:creationId xmlns:a16="http://schemas.microsoft.com/office/drawing/2014/main" id="{F63D1A85-883D-6DD4-89C6-7B8EC5E123C7}"/>
              </a:ext>
            </a:extLst>
          </p:cNvPr>
          <p:cNvSpPr>
            <a:spLocks noGrp="1"/>
          </p:cNvSpPr>
          <p:nvPr>
            <p:ph type="body" sz="quarter" idx="29" hasCustomPrompt="1"/>
          </p:nvPr>
        </p:nvSpPr>
        <p:spPr>
          <a:xfrm>
            <a:off x="6481383"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43" name="Picture Placeholder 26">
            <a:extLst>
              <a:ext uri="{FF2B5EF4-FFF2-40B4-BE49-F238E27FC236}">
                <a16:creationId xmlns:a16="http://schemas.microsoft.com/office/drawing/2014/main" id="{366800AD-F599-E7F4-4D55-8A71B106BFEA}"/>
              </a:ext>
            </a:extLst>
          </p:cNvPr>
          <p:cNvSpPr>
            <a:spLocks noGrp="1"/>
          </p:cNvSpPr>
          <p:nvPr>
            <p:ph type="pic" sz="quarter" idx="30" hasCustomPrompt="1"/>
          </p:nvPr>
        </p:nvSpPr>
        <p:spPr>
          <a:xfrm>
            <a:off x="7911765"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4" name="Rectangle: Rounded Corners 43">
            <a:extLst>
              <a:ext uri="{FF2B5EF4-FFF2-40B4-BE49-F238E27FC236}">
                <a16:creationId xmlns:a16="http://schemas.microsoft.com/office/drawing/2014/main" id="{8FACCEB5-856D-C8E6-93FC-39B2F83A9223}"/>
              </a:ext>
            </a:extLst>
          </p:cNvPr>
          <p:cNvSpPr/>
          <p:nvPr/>
        </p:nvSpPr>
        <p:spPr>
          <a:xfrm>
            <a:off x="9680547"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45" name="Text Placeholder 8">
            <a:extLst>
              <a:ext uri="{FF2B5EF4-FFF2-40B4-BE49-F238E27FC236}">
                <a16:creationId xmlns:a16="http://schemas.microsoft.com/office/drawing/2014/main" id="{F2CEE9CF-95A2-CF93-7049-1C6B7237B00A}"/>
              </a:ext>
            </a:extLst>
          </p:cNvPr>
          <p:cNvSpPr>
            <a:spLocks noGrp="1"/>
          </p:cNvSpPr>
          <p:nvPr>
            <p:ph type="body" sz="quarter" idx="31" hasCustomPrompt="1"/>
          </p:nvPr>
        </p:nvSpPr>
        <p:spPr>
          <a:xfrm>
            <a:off x="10040547"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Tree>
    <p:extLst>
      <p:ext uri="{BB962C8B-B14F-4D97-AF65-F5344CB8AC3E}">
        <p14:creationId xmlns:p14="http://schemas.microsoft.com/office/powerpoint/2010/main" val="4199859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6_Content and 1x image_Opt. B">
    <p:spTree>
      <p:nvGrpSpPr>
        <p:cNvPr id="1" name=""/>
        <p:cNvGrpSpPr/>
        <p:nvPr/>
      </p:nvGrpSpPr>
      <p:grpSpPr>
        <a:xfrm>
          <a:off x="0" y="0"/>
          <a:ext cx="0" cy="0"/>
          <a:chOff x="0" y="0"/>
          <a:chExt cx="0" cy="0"/>
        </a:xfrm>
      </p:grpSpPr>
      <p:sp>
        <p:nvSpPr>
          <p:cNvPr id="5" name="Picture Placeholder 9">
            <a:extLst>
              <a:ext uri="{FF2B5EF4-FFF2-40B4-BE49-F238E27FC236}">
                <a16:creationId xmlns:a16="http://schemas.microsoft.com/office/drawing/2014/main" id="{15753B85-3E99-126C-3F63-1139B733B60D}"/>
              </a:ext>
            </a:extLst>
          </p:cNvPr>
          <p:cNvSpPr>
            <a:spLocks noGrp="1"/>
          </p:cNvSpPr>
          <p:nvPr>
            <p:ph type="pic" sz="quarter" idx="14" hasCustomPrompt="1"/>
          </p:nvPr>
        </p:nvSpPr>
        <p:spPr>
          <a:xfrm>
            <a:off x="794280" y="2216887"/>
            <a:ext cx="4779433" cy="3998175"/>
          </a:xfrm>
          <a:prstGeom prst="roundRect">
            <a:avLst>
              <a:gd name="adj" fmla="val 2867"/>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10" name="Text Placeholder 9">
            <a:extLst>
              <a:ext uri="{FF2B5EF4-FFF2-40B4-BE49-F238E27FC236}">
                <a16:creationId xmlns:a16="http://schemas.microsoft.com/office/drawing/2014/main" id="{E5B0477A-DC82-5546-1387-0E6E9D2C0575}"/>
              </a:ext>
            </a:extLst>
          </p:cNvPr>
          <p:cNvSpPr>
            <a:spLocks noGrp="1"/>
          </p:cNvSpPr>
          <p:nvPr>
            <p:ph type="body" sz="quarter" idx="15" hasCustomPrompt="1"/>
          </p:nvPr>
        </p:nvSpPr>
        <p:spPr>
          <a:xfrm>
            <a:off x="6102350" y="2216886"/>
            <a:ext cx="5295370" cy="3995050"/>
          </a:xfrm>
        </p:spPr>
        <p:txBody>
          <a:bodyPr lIns="0"/>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endParaRPr lang="en-US"/>
          </a:p>
        </p:txBody>
      </p:sp>
      <p:sp>
        <p:nvSpPr>
          <p:cNvPr id="18" name="Title 17">
            <a:extLst>
              <a:ext uri="{FF2B5EF4-FFF2-40B4-BE49-F238E27FC236}">
                <a16:creationId xmlns:a16="http://schemas.microsoft.com/office/drawing/2014/main" id="{3A242D78-ECED-019E-C591-C7018A1C0AFB}"/>
              </a:ext>
            </a:extLst>
          </p:cNvPr>
          <p:cNvSpPr>
            <a:spLocks noGrp="1"/>
          </p:cNvSpPr>
          <p:nvPr>
            <p:ph type="title" hasCustomPrompt="1"/>
          </p:nvPr>
        </p:nvSpPr>
        <p:spPr>
          <a:xfrm>
            <a:off x="794280" y="790575"/>
            <a:ext cx="4779434" cy="918000"/>
          </a:xfrm>
        </p:spPr>
        <p:txBody>
          <a:bodyPr/>
          <a:lstStyle>
            <a:lvl1pPr>
              <a:defRPr/>
            </a:lvl1pPr>
          </a:lstStyle>
          <a:p>
            <a:r>
              <a:rPr lang="en-US"/>
              <a:t>Title goes here</a:t>
            </a:r>
            <a:endParaRPr lang="en-AU"/>
          </a:p>
        </p:txBody>
      </p:sp>
    </p:spTree>
    <p:extLst>
      <p:ext uri="{BB962C8B-B14F-4D97-AF65-F5344CB8AC3E}">
        <p14:creationId xmlns:p14="http://schemas.microsoft.com/office/powerpoint/2010/main" val="838715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preserve="1">
  <p:cSld name="Content and Imag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49"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Content </a:t>
            </a:r>
            <a:br>
              <a:rPr lang="en-US" sz="11500" noProof="0">
                <a:latin typeface="+mn-lt"/>
              </a:rPr>
            </a:br>
            <a:r>
              <a:rPr lang="en-US" sz="11500" noProof="0">
                <a:latin typeface="+mn-lt"/>
              </a:rPr>
              <a:t>+ image</a:t>
            </a:r>
          </a:p>
        </p:txBody>
      </p:sp>
      <p:pic>
        <p:nvPicPr>
          <p:cNvPr id="4" name="Graphic 3" descr="Image with solid fill">
            <a:extLst>
              <a:ext uri="{FF2B5EF4-FFF2-40B4-BE49-F238E27FC236}">
                <a16:creationId xmlns:a16="http://schemas.microsoft.com/office/drawing/2014/main" id="{4BD69225-6596-FBA7-3A30-E3207F88343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00074" y="1271588"/>
            <a:ext cx="3905251" cy="3905251"/>
          </a:xfrm>
          <a:prstGeom prst="rect">
            <a:avLst/>
          </a:prstGeom>
        </p:spPr>
      </p:pic>
      <p:sp>
        <p:nvSpPr>
          <p:cNvPr id="3" name="TextBox 2">
            <a:extLst>
              <a:ext uri="{FF2B5EF4-FFF2-40B4-BE49-F238E27FC236}">
                <a16:creationId xmlns:a16="http://schemas.microsoft.com/office/drawing/2014/main" id="{D9EF0EAF-7B62-5F2B-C4BC-2F130340FAB7}"/>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629867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p:cSld name="Content and Image x1 A">
    <p:spTree>
      <p:nvGrpSpPr>
        <p:cNvPr id="1" name=""/>
        <p:cNvGrpSpPr/>
        <p:nvPr/>
      </p:nvGrpSpPr>
      <p:grpSpPr>
        <a:xfrm>
          <a:off x="0" y="0"/>
          <a:ext cx="0" cy="0"/>
          <a:chOff x="0" y="0"/>
          <a:chExt cx="0" cy="0"/>
        </a:xfrm>
      </p:grpSpPr>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2741613"/>
            <a:ext cx="4334952" cy="347045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0575"/>
            <a:ext cx="5752570" cy="5421490"/>
          </a:xfrm>
          <a:prstGeom prst="roundRect">
            <a:avLst>
              <a:gd name="adj" fmla="val 1992"/>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8" y="790574"/>
            <a:ext cx="4330171" cy="1878014"/>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1536703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p:cSld name="Content and Image x1 B">
    <p:spTree>
      <p:nvGrpSpPr>
        <p:cNvPr id="1" name=""/>
        <p:cNvGrpSpPr/>
        <p:nvPr/>
      </p:nvGrpSpPr>
      <p:grpSpPr>
        <a:xfrm>
          <a:off x="0" y="0"/>
          <a:ext cx="0" cy="0"/>
          <a:chOff x="0" y="0"/>
          <a:chExt cx="0" cy="0"/>
        </a:xfrm>
      </p:grpSpPr>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6102350" y="2217738"/>
            <a:ext cx="5297488" cy="399432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4278" y="2217738"/>
            <a:ext cx="4779435" cy="3994326"/>
          </a:xfrm>
          <a:prstGeom prst="roundRect">
            <a:avLst>
              <a:gd name="adj" fmla="val 270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8" y="790574"/>
            <a:ext cx="4779435" cy="1072800"/>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41268010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p:cSld name="Content and Image x1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269425" cy="4449762"/>
          </a:xfrm>
          <a:prstGeom prst="roundRect">
            <a:avLst>
              <a:gd name="adj" fmla="val 2427"/>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6128294" y="1766887"/>
            <a:ext cx="5269425" cy="4448176"/>
          </a:xfrm>
          <a:prstGeom prst="roundRect">
            <a:avLst>
              <a:gd name="adj" fmla="val 2428"/>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531136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p:cSld name="1_Content and Image x1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269425" cy="4449762"/>
          </a:xfrm>
          <a:prstGeom prst="roundRect">
            <a:avLst>
              <a:gd name="adj" fmla="val 2427"/>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6128294" y="1766887"/>
            <a:ext cx="5269425" cy="4448176"/>
          </a:xfrm>
          <a:prstGeom prst="roundRect">
            <a:avLst>
              <a:gd name="adj" fmla="val 2428"/>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437744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p:cSld name="Content and Image x1 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305425" cy="4449762"/>
          </a:xfrm>
          <a:prstGeom prst="roundRect">
            <a:avLst>
              <a:gd name="adj" fmla="val 2427"/>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21" name="Picture Placeholder 20">
            <a:extLst>
              <a:ext uri="{FF2B5EF4-FFF2-40B4-BE49-F238E27FC236}">
                <a16:creationId xmlns:a16="http://schemas.microsoft.com/office/drawing/2014/main" id="{67D4FB58-DE33-FDAF-EA45-2D555DF30C54}"/>
              </a:ext>
            </a:extLst>
          </p:cNvPr>
          <p:cNvSpPr>
            <a:spLocks noGrp="1"/>
          </p:cNvSpPr>
          <p:nvPr>
            <p:ph type="pic" sz="quarter" idx="17" hasCustomPrompt="1"/>
          </p:nvPr>
        </p:nvSpPr>
        <p:spPr>
          <a:xfrm>
            <a:off x="5991618" y="1766887"/>
            <a:ext cx="5406102" cy="4448176"/>
          </a:xfrm>
          <a:custGeom>
            <a:avLst/>
            <a:gdLst>
              <a:gd name="connsiteX0" fmla="*/ 3618 w 5406102"/>
              <a:gd name="connsiteY0" fmla="*/ 0 h 4448176"/>
              <a:gd name="connsiteX1" fmla="*/ 5298100 w 5406102"/>
              <a:gd name="connsiteY1" fmla="*/ 0 h 4448176"/>
              <a:gd name="connsiteX2" fmla="*/ 5406102 w 5406102"/>
              <a:gd name="connsiteY2" fmla="*/ 108002 h 4448176"/>
              <a:gd name="connsiteX3" fmla="*/ 5406102 w 5406102"/>
              <a:gd name="connsiteY3" fmla="*/ 4340174 h 4448176"/>
              <a:gd name="connsiteX4" fmla="*/ 5298100 w 5406102"/>
              <a:gd name="connsiteY4" fmla="*/ 4448176 h 4448176"/>
              <a:gd name="connsiteX5" fmla="*/ 4247 w 5406102"/>
              <a:gd name="connsiteY5" fmla="*/ 4448176 h 4448176"/>
              <a:gd name="connsiteX6" fmla="*/ 38424 w 5406102"/>
              <a:gd name="connsiteY6" fmla="*/ 4441276 h 4448176"/>
              <a:gd name="connsiteX7" fmla="*/ 104382 w 5406102"/>
              <a:gd name="connsiteY7" fmla="*/ 4341767 h 4448176"/>
              <a:gd name="connsiteX8" fmla="*/ 104382 w 5406102"/>
              <a:gd name="connsiteY8" fmla="*/ 107997 h 4448176"/>
              <a:gd name="connsiteX9" fmla="*/ 38424 w 5406102"/>
              <a:gd name="connsiteY9" fmla="*/ 8488 h 4448176"/>
              <a:gd name="connsiteX10" fmla="*/ 0 w 5406102"/>
              <a:gd name="connsiteY10" fmla="*/ 731 h 444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06102" h="4448176">
                <a:moveTo>
                  <a:pt x="3618" y="0"/>
                </a:moveTo>
                <a:lnTo>
                  <a:pt x="5298100" y="0"/>
                </a:lnTo>
                <a:cubicBezTo>
                  <a:pt x="5357748" y="0"/>
                  <a:pt x="5406102" y="48354"/>
                  <a:pt x="5406102" y="108002"/>
                </a:cubicBezTo>
                <a:lnTo>
                  <a:pt x="5406102" y="4340174"/>
                </a:lnTo>
                <a:cubicBezTo>
                  <a:pt x="5406102" y="4399822"/>
                  <a:pt x="5357748" y="4448176"/>
                  <a:pt x="5298100" y="4448176"/>
                </a:cubicBezTo>
                <a:lnTo>
                  <a:pt x="4247" y="4448176"/>
                </a:lnTo>
                <a:lnTo>
                  <a:pt x="38424" y="4441276"/>
                </a:lnTo>
                <a:cubicBezTo>
                  <a:pt x="77185" y="4424882"/>
                  <a:pt x="104382" y="4386501"/>
                  <a:pt x="104382" y="4341767"/>
                </a:cubicBezTo>
                <a:lnTo>
                  <a:pt x="104382" y="107997"/>
                </a:lnTo>
                <a:cubicBezTo>
                  <a:pt x="104382" y="63263"/>
                  <a:pt x="77185" y="24882"/>
                  <a:pt x="38424" y="8488"/>
                </a:cubicBezTo>
                <a:lnTo>
                  <a:pt x="0" y="731"/>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01582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p:cSld name="Content and Image x1 E">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6" y="790575"/>
            <a:ext cx="3811588" cy="5426075"/>
          </a:xfrm>
          <a:prstGeom prst="roundRect">
            <a:avLst>
              <a:gd name="adj" fmla="val 2833"/>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4675188" y="790575"/>
            <a:ext cx="6722531" cy="5424488"/>
          </a:xfrm>
          <a:prstGeom prst="roundRect">
            <a:avLst>
              <a:gd name="adj" fmla="val 1991"/>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a:xfrm>
            <a:off x="1248409" y="1339850"/>
            <a:ext cx="2904491" cy="1754188"/>
          </a:xfrm>
        </p:spPr>
        <p:txBody>
          <a:bodyPr/>
          <a:lstStyle>
            <a:lvl1pPr>
              <a:defRPr>
                <a:solidFill>
                  <a:schemeClr val="bg1"/>
                </a:solidFill>
              </a:defRPr>
            </a:lvl1p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3429000"/>
            <a:ext cx="2904491" cy="2165350"/>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694985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p:cSld name="1_Content and Image x1 E">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6" y="790575"/>
            <a:ext cx="3811588" cy="5426075"/>
          </a:xfrm>
          <a:prstGeom prst="roundRect">
            <a:avLst>
              <a:gd name="adj" fmla="val 283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4675188" y="790575"/>
            <a:ext cx="6722531" cy="5424488"/>
          </a:xfrm>
          <a:prstGeom prst="roundRect">
            <a:avLst>
              <a:gd name="adj" fmla="val 1991"/>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a:xfrm>
            <a:off x="1248409" y="1339850"/>
            <a:ext cx="2904491" cy="1754188"/>
          </a:xfrm>
        </p:spPr>
        <p:txBody>
          <a:bodyPr/>
          <a:lstStyle>
            <a:lvl1pPr>
              <a:defRPr>
                <a:solidFill>
                  <a:schemeClr val="accent1"/>
                </a:solidFill>
              </a:defRPr>
            </a:lvl1p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3429000"/>
            <a:ext cx="2904491" cy="2165350"/>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157025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p:cSld name="Content and Image x2 A">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3827463"/>
          </a:xfrm>
          <a:prstGeom prst="roundRect">
            <a:avLst>
              <a:gd name="adj" fmla="val 3247"/>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3827463"/>
          </a:xfrm>
          <a:prstGeom prst="roundRect">
            <a:avLst>
              <a:gd name="adj" fmla="val 3243"/>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6"/>
            <a:ext cx="3358621"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9836853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p:cSld name="Content and Image x2 B">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D53D748-C3B4-8C28-58DB-11422EF63E85}"/>
              </a:ext>
            </a:extLst>
          </p:cNvPr>
          <p:cNvSpPr/>
          <p:nvPr/>
        </p:nvSpPr>
        <p:spPr>
          <a:xfrm>
            <a:off x="790575" y="1766888"/>
            <a:ext cx="3488400" cy="4449762"/>
          </a:xfrm>
          <a:prstGeom prst="roundRect">
            <a:avLst>
              <a:gd name="adj" fmla="val 3096"/>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351007"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911438"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88D8316-34D3-5635-7269-41DB5C129B43}"/>
              </a:ext>
            </a:extLst>
          </p:cNvPr>
          <p:cNvSpPr>
            <a:spLocks noGrp="1"/>
          </p:cNvSpPr>
          <p:nvPr>
            <p:ph type="title"/>
          </p:nvPr>
        </p:nvSpPr>
        <p:spPr/>
        <p:txBody>
          <a:bodyPr/>
          <a:lstStyle/>
          <a:p>
            <a:r>
              <a:rPr lang="en-US" noProof="0"/>
              <a:t>Click to edit Master title style</a:t>
            </a:r>
          </a:p>
        </p:txBody>
      </p:sp>
      <p:sp>
        <p:nvSpPr>
          <p:cNvPr id="4" name="Footer Placeholder 3">
            <a:extLst>
              <a:ext uri="{FF2B5EF4-FFF2-40B4-BE49-F238E27FC236}">
                <a16:creationId xmlns:a16="http://schemas.microsoft.com/office/drawing/2014/main" id="{7AD3339E-B82B-A155-97CB-3CDAA75EF568}"/>
              </a:ext>
            </a:extLst>
          </p:cNvPr>
          <p:cNvSpPr>
            <a:spLocks noGrp="1"/>
          </p:cNvSpPr>
          <p:nvPr>
            <p:ph type="ftr" sz="quarter" idx="19"/>
          </p:nvPr>
        </p:nvSpPr>
        <p:spPr/>
        <p:txBody>
          <a:bodyPr/>
          <a:lstStyle>
            <a:lvl1pPr>
              <a:defRPr/>
            </a:lvl1pPr>
          </a:lstStyle>
          <a:p>
            <a:r>
              <a:rPr lang="en-US" noProof="0"/>
              <a:t>© Experian | Confidential</a:t>
            </a:r>
          </a:p>
        </p:txBody>
      </p:sp>
      <p:sp>
        <p:nvSpPr>
          <p:cNvPr id="5" name="Slide Number Placeholder 4">
            <a:extLst>
              <a:ext uri="{FF2B5EF4-FFF2-40B4-BE49-F238E27FC236}">
                <a16:creationId xmlns:a16="http://schemas.microsoft.com/office/drawing/2014/main" id="{543B12D2-AD39-39F4-4845-57AACA0B8772}"/>
              </a:ext>
            </a:extLst>
          </p:cNvPr>
          <p:cNvSpPr>
            <a:spLocks noGrp="1"/>
          </p:cNvSpPr>
          <p:nvPr>
            <p:ph type="sldNum" sz="quarter" idx="20"/>
          </p:nvPr>
        </p:nvSpPr>
        <p:spPr/>
        <p:txBody>
          <a:bodyPr/>
          <a:lstStyle>
            <a:lvl1pPr>
              <a:defRPr/>
            </a:lvl1pPr>
          </a:lstStyle>
          <a:p>
            <a:fld id="{C5BB0411-7089-4314-80B8-B2E3315A0706}" type="slidenum">
              <a:rPr lang="en-US" smtClean="0"/>
              <a:pPr/>
              <a:t>‹#›</a:t>
            </a:fld>
            <a:endParaRPr lang="en-US"/>
          </a:p>
        </p:txBody>
      </p:sp>
      <p:sp>
        <p:nvSpPr>
          <p:cNvPr id="10" name="Text Placeholder 8">
            <a:extLst>
              <a:ext uri="{FF2B5EF4-FFF2-40B4-BE49-F238E27FC236}">
                <a16:creationId xmlns:a16="http://schemas.microsoft.com/office/drawing/2014/main" id="{397DB27F-7941-6966-B186-BB07516721CE}"/>
              </a:ext>
            </a:extLst>
          </p:cNvPr>
          <p:cNvSpPr>
            <a:spLocks noGrp="1"/>
          </p:cNvSpPr>
          <p:nvPr>
            <p:ph type="body" sz="quarter" idx="12"/>
          </p:nvPr>
        </p:nvSpPr>
        <p:spPr>
          <a:xfrm>
            <a:off x="1248409" y="2741613"/>
            <a:ext cx="2630516" cy="2852738"/>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9">
            <a:extLst>
              <a:ext uri="{FF2B5EF4-FFF2-40B4-BE49-F238E27FC236}">
                <a16:creationId xmlns:a16="http://schemas.microsoft.com/office/drawing/2014/main" id="{D8298C2F-2914-743B-1EDE-EB5B7840447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924955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6_Content and 1x image_Opt. C">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1A45F16C-49B0-43A3-67DE-154A5583E622}"/>
              </a:ext>
            </a:extLst>
          </p:cNvPr>
          <p:cNvSpPr/>
          <p:nvPr/>
        </p:nvSpPr>
        <p:spPr>
          <a:xfrm>
            <a:off x="790575" y="1766888"/>
            <a:ext cx="5305425" cy="4449762"/>
          </a:xfrm>
          <a:prstGeom prst="roundRect">
            <a:avLst>
              <a:gd name="adj" fmla="val 257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600"/>
              </a:spcAft>
            </a:pPr>
            <a:endParaRPr lang="en-AU" sz="1400" err="1"/>
          </a:p>
        </p:txBody>
      </p:sp>
      <p:sp>
        <p:nvSpPr>
          <p:cNvPr id="11" name="Picture Placeholder 10">
            <a:extLst>
              <a:ext uri="{FF2B5EF4-FFF2-40B4-BE49-F238E27FC236}">
                <a16:creationId xmlns:a16="http://schemas.microsoft.com/office/drawing/2014/main" id="{9B0B88D7-E954-EDD3-F066-90ADB5C670D8}"/>
              </a:ext>
            </a:extLst>
          </p:cNvPr>
          <p:cNvSpPr>
            <a:spLocks noGrp="1"/>
          </p:cNvSpPr>
          <p:nvPr>
            <p:ph type="pic" sz="quarter" idx="14" hasCustomPrompt="1"/>
          </p:nvPr>
        </p:nvSpPr>
        <p:spPr>
          <a:xfrm>
            <a:off x="5968303" y="1766888"/>
            <a:ext cx="5431534" cy="4448591"/>
          </a:xfrm>
          <a:custGeom>
            <a:avLst/>
            <a:gdLst>
              <a:gd name="connsiteX0" fmla="*/ 0 w 5431534"/>
              <a:gd name="connsiteY0" fmla="*/ 0 h 4226400"/>
              <a:gd name="connsiteX1" fmla="*/ 5307954 w 5431534"/>
              <a:gd name="connsiteY1" fmla="*/ 0 h 4226400"/>
              <a:gd name="connsiteX2" fmla="*/ 5431534 w 5431534"/>
              <a:gd name="connsiteY2" fmla="*/ 123580 h 4226400"/>
              <a:gd name="connsiteX3" fmla="*/ 5431534 w 5431534"/>
              <a:gd name="connsiteY3" fmla="*/ 4102820 h 4226400"/>
              <a:gd name="connsiteX4" fmla="*/ 5307954 w 5431534"/>
              <a:gd name="connsiteY4" fmla="*/ 4226400 h 4226400"/>
              <a:gd name="connsiteX5" fmla="*/ 5508 w 5431534"/>
              <a:gd name="connsiteY5" fmla="*/ 4226400 h 4226400"/>
              <a:gd name="connsiteX6" fmla="*/ 42291 w 5431534"/>
              <a:gd name="connsiteY6" fmla="*/ 4218974 h 4226400"/>
              <a:gd name="connsiteX7" fmla="*/ 108647 w 5431534"/>
              <a:gd name="connsiteY7" fmla="*/ 4118865 h 4226400"/>
              <a:gd name="connsiteX8" fmla="*/ 108647 w 5431534"/>
              <a:gd name="connsiteY8" fmla="*/ 108647 h 4226400"/>
              <a:gd name="connsiteX9" fmla="*/ 0 w 5431534"/>
              <a:gd name="connsiteY9" fmla="*/ 0 h 422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1534" h="4226400">
                <a:moveTo>
                  <a:pt x="0" y="0"/>
                </a:moveTo>
                <a:lnTo>
                  <a:pt x="5307954" y="0"/>
                </a:lnTo>
                <a:cubicBezTo>
                  <a:pt x="5376205" y="0"/>
                  <a:pt x="5431534" y="55329"/>
                  <a:pt x="5431534" y="123580"/>
                </a:cubicBezTo>
                <a:lnTo>
                  <a:pt x="5431534" y="4102820"/>
                </a:lnTo>
                <a:cubicBezTo>
                  <a:pt x="5431534" y="4171071"/>
                  <a:pt x="5376205" y="4226400"/>
                  <a:pt x="5307954" y="4226400"/>
                </a:cubicBezTo>
                <a:lnTo>
                  <a:pt x="5508" y="4226400"/>
                </a:lnTo>
                <a:lnTo>
                  <a:pt x="42291" y="4218974"/>
                </a:lnTo>
                <a:cubicBezTo>
                  <a:pt x="81286" y="4202481"/>
                  <a:pt x="108647" y="4163868"/>
                  <a:pt x="108647" y="4118865"/>
                </a:cubicBezTo>
                <a:lnTo>
                  <a:pt x="108647" y="108647"/>
                </a:lnTo>
                <a:cubicBezTo>
                  <a:pt x="108647" y="48643"/>
                  <a:pt x="60004" y="0"/>
                  <a:pt x="0" y="0"/>
                </a:cubicBez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a:t>Drag and drop image into placeholder</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endParaRPr lang="en-US"/>
          </a:p>
        </p:txBody>
      </p:sp>
      <p:sp>
        <p:nvSpPr>
          <p:cNvPr id="22" name="Title 21">
            <a:extLst>
              <a:ext uri="{FF2B5EF4-FFF2-40B4-BE49-F238E27FC236}">
                <a16:creationId xmlns:a16="http://schemas.microsoft.com/office/drawing/2014/main" id="{1E2950A0-C3DB-7708-514F-B330098A478B}"/>
              </a:ext>
            </a:extLst>
          </p:cNvPr>
          <p:cNvSpPr>
            <a:spLocks noGrp="1"/>
          </p:cNvSpPr>
          <p:nvPr>
            <p:ph type="title" hasCustomPrompt="1"/>
          </p:nvPr>
        </p:nvSpPr>
        <p:spPr/>
        <p:txBody>
          <a:bodyPr/>
          <a:lstStyle>
            <a:lvl1pPr>
              <a:defRPr/>
            </a:lvl1pPr>
          </a:lstStyle>
          <a:p>
            <a:r>
              <a:rPr lang="en-US"/>
              <a:t>Title goes here</a:t>
            </a:r>
            <a:endParaRPr lang="en-AU"/>
          </a:p>
        </p:txBody>
      </p:sp>
      <p:sp>
        <p:nvSpPr>
          <p:cNvPr id="23" name="Text Placeholder 9">
            <a:extLst>
              <a:ext uri="{FF2B5EF4-FFF2-40B4-BE49-F238E27FC236}">
                <a16:creationId xmlns:a16="http://schemas.microsoft.com/office/drawing/2014/main" id="{494D1057-CC17-F819-E143-8E8A59020D56}"/>
              </a:ext>
            </a:extLst>
          </p:cNvPr>
          <p:cNvSpPr>
            <a:spLocks noGrp="1"/>
          </p:cNvSpPr>
          <p:nvPr>
            <p:ph type="body" sz="quarter" idx="32" hasCustomPrompt="1"/>
          </p:nvPr>
        </p:nvSpPr>
        <p:spPr>
          <a:xfrm>
            <a:off x="1240576" y="2751757"/>
            <a:ext cx="4333138" cy="2842593"/>
          </a:xfrm>
        </p:spPr>
        <p:txBody>
          <a:bodyPr/>
          <a:lstStyle>
            <a:lvl1pPr>
              <a:spcBef>
                <a:spcPts val="0"/>
              </a:spcBef>
              <a:spcAft>
                <a:spcPts val="1200"/>
              </a:spcAft>
              <a:defRPr sz="1600">
                <a:solidFill>
                  <a:schemeClr val="bg1"/>
                </a:solidFill>
              </a:defRPr>
            </a:lvl1pPr>
            <a:lvl2pPr marL="0" indent="0">
              <a:spcBef>
                <a:spcPts val="0"/>
              </a:spcBef>
              <a:spcAft>
                <a:spcPts val="1200"/>
              </a:spcAft>
              <a:buNone/>
              <a:defRPr sz="1400">
                <a:solidFill>
                  <a:schemeClr val="bg1"/>
                </a:solidFill>
              </a:defRPr>
            </a:lvl2pPr>
            <a:lvl3pPr marL="172800" indent="-172800">
              <a:spcBef>
                <a:spcPts val="0"/>
              </a:spcBef>
              <a:spcAft>
                <a:spcPts val="600"/>
              </a:spcAft>
              <a:buClr>
                <a:schemeClr val="bg1"/>
              </a:buClr>
              <a:defRPr sz="1400">
                <a:solidFill>
                  <a:schemeClr val="bg1"/>
                </a:solidFill>
              </a:defRPr>
            </a:lvl3pPr>
            <a:lvl4pPr marL="345600" indent="-172800">
              <a:spcBef>
                <a:spcPts val="0"/>
              </a:spcBef>
              <a:spcAft>
                <a:spcPts val="600"/>
              </a:spcAft>
              <a:buClr>
                <a:schemeClr val="bg1"/>
              </a:buClr>
              <a:defRPr sz="1400">
                <a:solidFill>
                  <a:schemeClr val="bg1"/>
                </a:solidFill>
              </a:defRPr>
            </a:lvl4pPr>
            <a:lvl5pPr marL="518400" indent="-172800">
              <a:spcBef>
                <a:spcPts val="0"/>
              </a:spcBef>
              <a:spcAft>
                <a:spcPts val="600"/>
              </a:spcAft>
              <a:buClr>
                <a:schemeClr val="bg1"/>
              </a:buClr>
              <a:defRPr sz="1400">
                <a:solidFill>
                  <a:schemeClr val="bg1"/>
                </a:solidFill>
              </a:defRPr>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36581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p:cSld name="1_Content and Image x2 B">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D53D748-C3B4-8C28-58DB-11422EF63E85}"/>
              </a:ext>
            </a:extLst>
          </p:cNvPr>
          <p:cNvSpPr/>
          <p:nvPr/>
        </p:nvSpPr>
        <p:spPr>
          <a:xfrm>
            <a:off x="790575" y="1766888"/>
            <a:ext cx="3488400" cy="444976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351007"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911438"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88D8316-34D3-5635-7269-41DB5C129B43}"/>
              </a:ext>
            </a:extLst>
          </p:cNvPr>
          <p:cNvSpPr>
            <a:spLocks noGrp="1"/>
          </p:cNvSpPr>
          <p:nvPr>
            <p:ph type="title"/>
          </p:nvPr>
        </p:nvSpPr>
        <p:spPr/>
        <p:txBody>
          <a:bodyPr/>
          <a:lstStyle/>
          <a:p>
            <a:r>
              <a:rPr lang="en-US" noProof="0"/>
              <a:t>Click to edit Master title style</a:t>
            </a:r>
          </a:p>
        </p:txBody>
      </p:sp>
      <p:sp>
        <p:nvSpPr>
          <p:cNvPr id="4" name="Footer Placeholder 3">
            <a:extLst>
              <a:ext uri="{FF2B5EF4-FFF2-40B4-BE49-F238E27FC236}">
                <a16:creationId xmlns:a16="http://schemas.microsoft.com/office/drawing/2014/main" id="{7AD3339E-B82B-A155-97CB-3CDAA75EF568}"/>
              </a:ext>
            </a:extLst>
          </p:cNvPr>
          <p:cNvSpPr>
            <a:spLocks noGrp="1"/>
          </p:cNvSpPr>
          <p:nvPr>
            <p:ph type="ftr" sz="quarter" idx="19"/>
          </p:nvPr>
        </p:nvSpPr>
        <p:spPr/>
        <p:txBody>
          <a:bodyPr/>
          <a:lstStyle>
            <a:lvl1pPr>
              <a:defRPr/>
            </a:lvl1pPr>
          </a:lstStyle>
          <a:p>
            <a:r>
              <a:rPr lang="en-US" noProof="0"/>
              <a:t>© Experian | Confidential</a:t>
            </a:r>
          </a:p>
        </p:txBody>
      </p:sp>
      <p:sp>
        <p:nvSpPr>
          <p:cNvPr id="5" name="Slide Number Placeholder 4">
            <a:extLst>
              <a:ext uri="{FF2B5EF4-FFF2-40B4-BE49-F238E27FC236}">
                <a16:creationId xmlns:a16="http://schemas.microsoft.com/office/drawing/2014/main" id="{543B12D2-AD39-39F4-4845-57AACA0B8772}"/>
              </a:ext>
            </a:extLst>
          </p:cNvPr>
          <p:cNvSpPr>
            <a:spLocks noGrp="1"/>
          </p:cNvSpPr>
          <p:nvPr>
            <p:ph type="sldNum" sz="quarter" idx="20"/>
          </p:nvPr>
        </p:nvSpPr>
        <p:spPr/>
        <p:txBody>
          <a:bodyPr/>
          <a:lstStyle>
            <a:lvl1pPr>
              <a:defRPr/>
            </a:lvl1pPr>
          </a:lstStyle>
          <a:p>
            <a:fld id="{C5BB0411-7089-4314-80B8-B2E3315A0706}" type="slidenum">
              <a:rPr lang="en-US" smtClean="0"/>
              <a:pPr/>
              <a:t>‹#›</a:t>
            </a:fld>
            <a:endParaRPr lang="en-US"/>
          </a:p>
        </p:txBody>
      </p:sp>
      <p:sp>
        <p:nvSpPr>
          <p:cNvPr id="10" name="Text Placeholder 8">
            <a:extLst>
              <a:ext uri="{FF2B5EF4-FFF2-40B4-BE49-F238E27FC236}">
                <a16:creationId xmlns:a16="http://schemas.microsoft.com/office/drawing/2014/main" id="{397DB27F-7941-6966-B186-BB07516721CE}"/>
              </a:ext>
            </a:extLst>
          </p:cNvPr>
          <p:cNvSpPr>
            <a:spLocks noGrp="1"/>
          </p:cNvSpPr>
          <p:nvPr>
            <p:ph type="body" sz="quarter" idx="12"/>
          </p:nvPr>
        </p:nvSpPr>
        <p:spPr>
          <a:xfrm>
            <a:off x="1248409" y="2741613"/>
            <a:ext cx="2630516" cy="2852738"/>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9">
            <a:extLst>
              <a:ext uri="{FF2B5EF4-FFF2-40B4-BE49-F238E27FC236}">
                <a16:creationId xmlns:a16="http://schemas.microsoft.com/office/drawing/2014/main" id="{D8298C2F-2914-743B-1EDE-EB5B7840447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509607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preserve="1">
  <p:cSld name="Comparison Imag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3703638" y="1320800"/>
            <a:ext cx="8383587"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Comparison image</a:t>
            </a:r>
          </a:p>
        </p:txBody>
      </p:sp>
      <p:pic>
        <p:nvPicPr>
          <p:cNvPr id="3" name="Graphic 2" descr="Image with solid fill">
            <a:extLst>
              <a:ext uri="{FF2B5EF4-FFF2-40B4-BE49-F238E27FC236}">
                <a16:creationId xmlns:a16="http://schemas.microsoft.com/office/drawing/2014/main" id="{454C7550-1001-C2AC-E30C-28F2BF3E6948}"/>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60413" y="1090614"/>
            <a:ext cx="2419350" cy="2419350"/>
          </a:xfrm>
          <a:prstGeom prst="rect">
            <a:avLst/>
          </a:prstGeom>
        </p:spPr>
      </p:pic>
      <p:pic>
        <p:nvPicPr>
          <p:cNvPr id="4" name="Graphic 3" descr="Image with solid fill">
            <a:extLst>
              <a:ext uri="{FF2B5EF4-FFF2-40B4-BE49-F238E27FC236}">
                <a16:creationId xmlns:a16="http://schemas.microsoft.com/office/drawing/2014/main" id="{E90D76BD-0372-E2A7-C40F-BA8C6270DCD7}"/>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60413" y="3090864"/>
            <a:ext cx="2419350" cy="2419350"/>
          </a:xfrm>
          <a:prstGeom prst="rect">
            <a:avLst/>
          </a:prstGeom>
        </p:spPr>
      </p:pic>
      <p:sp>
        <p:nvSpPr>
          <p:cNvPr id="6" name="TextBox 5">
            <a:extLst>
              <a:ext uri="{FF2B5EF4-FFF2-40B4-BE49-F238E27FC236}">
                <a16:creationId xmlns:a16="http://schemas.microsoft.com/office/drawing/2014/main" id="{0CC3CDB7-8387-AB57-7B9A-BFA8056481DE}"/>
              </a:ext>
            </a:extLst>
          </p:cNvPr>
          <p:cNvSpPr txBox="1"/>
          <p:nvPr/>
        </p:nvSpPr>
        <p:spPr>
          <a:xfrm>
            <a:off x="3703638" y="5993923"/>
            <a:ext cx="8115302"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4152809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p:cSld name="Comparison Image x2">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E4DDAEB-A4B6-54C6-E28A-CAF8BA749887}"/>
              </a:ext>
            </a:extLst>
          </p:cNvPr>
          <p:cNvSpPr/>
          <p:nvPr/>
        </p:nvSpPr>
        <p:spPr>
          <a:xfrm>
            <a:off x="7814327" y="3717150"/>
            <a:ext cx="3585600" cy="1877200"/>
          </a:xfrm>
          <a:prstGeom prst="roundRect">
            <a:avLst>
              <a:gd name="adj" fmla="val 575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81AACA8-89DB-6DAC-2CE9-CB5CE266F729}"/>
              </a:ext>
            </a:extLst>
          </p:cNvPr>
          <p:cNvSpPr/>
          <p:nvPr/>
        </p:nvSpPr>
        <p:spPr>
          <a:xfrm>
            <a:off x="4151311" y="3717150"/>
            <a:ext cx="3585600" cy="1877200"/>
          </a:xfrm>
          <a:prstGeom prst="roundRect">
            <a:avLst>
              <a:gd name="adj" fmla="val 575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151311" y="1766887"/>
            <a:ext cx="3585600" cy="1878013"/>
          </a:xfrm>
          <a:prstGeom prst="roundRect">
            <a:avLst>
              <a:gd name="adj" fmla="val 575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814327" y="1766887"/>
            <a:ext cx="3585600" cy="1878013"/>
          </a:xfrm>
          <a:prstGeom prst="roundRect">
            <a:avLst>
              <a:gd name="adj" fmla="val 575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4077150"/>
            <a:ext cx="2676915" cy="1157200"/>
          </a:xfrm>
        </p:spPr>
        <p:txBody>
          <a:body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8272160" y="4077150"/>
            <a:ext cx="2669933" cy="1157200"/>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12077412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p:cSld name="Comparison Image x3">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6D9C2D74-D4D9-656A-CFF6-88D70AE2D793}"/>
              </a:ext>
            </a:extLst>
          </p:cNvPr>
          <p:cNvSpPr/>
          <p:nvPr/>
        </p:nvSpPr>
        <p:spPr>
          <a:xfrm>
            <a:off x="793437"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DAFA1C84-7A44-B081-9D8B-055DB482740F}"/>
              </a:ext>
            </a:extLst>
          </p:cNvPr>
          <p:cNvSpPr/>
          <p:nvPr/>
        </p:nvSpPr>
        <p:spPr>
          <a:xfrm>
            <a:off x="4352482"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6E265A67-BFD3-F69E-0CB3-2D3036077CA8}"/>
              </a:ext>
            </a:extLst>
          </p:cNvPr>
          <p:cNvSpPr/>
          <p:nvPr/>
        </p:nvSpPr>
        <p:spPr>
          <a:xfrm>
            <a:off x="7911527"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Picture Placeholder 19">
            <a:extLst>
              <a:ext uri="{FF2B5EF4-FFF2-40B4-BE49-F238E27FC236}">
                <a16:creationId xmlns:a16="http://schemas.microsoft.com/office/drawing/2014/main" id="{39DE7CF6-C04D-73ED-DEE3-13ED6F6BA725}"/>
              </a:ext>
            </a:extLst>
          </p:cNvPr>
          <p:cNvSpPr>
            <a:spLocks noGrp="1"/>
          </p:cNvSpPr>
          <p:nvPr>
            <p:ph type="pic" sz="quarter" idx="22" hasCustomPrompt="1"/>
          </p:nvPr>
        </p:nvSpPr>
        <p:spPr>
          <a:xfrm>
            <a:off x="793437"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26">
            <a:extLst>
              <a:ext uri="{FF2B5EF4-FFF2-40B4-BE49-F238E27FC236}">
                <a16:creationId xmlns:a16="http://schemas.microsoft.com/office/drawing/2014/main" id="{6AB3F779-7EC8-26B5-1A7E-4F2F341B11EA}"/>
              </a:ext>
            </a:extLst>
          </p:cNvPr>
          <p:cNvSpPr>
            <a:spLocks noGrp="1"/>
          </p:cNvSpPr>
          <p:nvPr>
            <p:ph type="pic" sz="quarter" idx="23" hasCustomPrompt="1"/>
          </p:nvPr>
        </p:nvSpPr>
        <p:spPr>
          <a:xfrm>
            <a:off x="4352482"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Picture Placeholder 19">
            <a:extLst>
              <a:ext uri="{FF2B5EF4-FFF2-40B4-BE49-F238E27FC236}">
                <a16:creationId xmlns:a16="http://schemas.microsoft.com/office/drawing/2014/main" id="{F47CBC8D-4CE3-450F-ECD6-58737FEF6D64}"/>
              </a:ext>
            </a:extLst>
          </p:cNvPr>
          <p:cNvSpPr>
            <a:spLocks noGrp="1"/>
          </p:cNvSpPr>
          <p:nvPr>
            <p:ph type="pic" sz="quarter" idx="24" hasCustomPrompt="1"/>
          </p:nvPr>
        </p:nvSpPr>
        <p:spPr>
          <a:xfrm>
            <a:off x="7911527"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4545918"/>
            <a:ext cx="2588400" cy="1305770"/>
          </a:xfrm>
        </p:spPr>
        <p:txBody>
          <a:bodyPr/>
          <a:lstStyle/>
          <a:p>
            <a:pPr lvl="0"/>
            <a:r>
              <a:rPr lang="en-US" noProof="0"/>
              <a:t>Click to edit Master text styles</a:t>
            </a:r>
          </a:p>
          <a:p>
            <a:pPr lvl="1"/>
            <a:r>
              <a:rPr lang="en-US" noProof="0"/>
              <a:t>Second level</a:t>
            </a:r>
          </a:p>
          <a:p>
            <a:pPr lvl="2"/>
            <a:r>
              <a:rPr lang="en-US" noProof="0"/>
              <a:t>Third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4968" y="4545918"/>
            <a:ext cx="2588400" cy="1305770"/>
          </a:xfrm>
        </p:spPr>
        <p:txBody>
          <a:bodyPr/>
          <a:lstStyle>
            <a:lvl4pPr marL="172800" indent="0">
              <a:buNone/>
              <a:defRPr/>
            </a:lvl4pPr>
          </a:lstStyle>
          <a:p>
            <a:pPr lvl="0"/>
            <a:r>
              <a:rPr lang="en-US" noProof="0"/>
              <a:t>Click to edit Master text styles</a:t>
            </a:r>
          </a:p>
          <a:p>
            <a:pPr lvl="1"/>
            <a:r>
              <a:rPr lang="en-US" noProof="0"/>
              <a:t>Second level</a:t>
            </a:r>
          </a:p>
          <a:p>
            <a:pPr lvl="2"/>
            <a:r>
              <a:rPr lang="en-US" noProof="0"/>
              <a:t>Third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8361527" y="4545918"/>
            <a:ext cx="2588400" cy="1305770"/>
          </a:xfrm>
        </p:spPr>
        <p:txBody>
          <a:bodyPr/>
          <a:lstStyle/>
          <a:p>
            <a:pPr lvl="0"/>
            <a:r>
              <a:rPr lang="en-US" noProof="0"/>
              <a:t>Click to edit Master text styles</a:t>
            </a:r>
          </a:p>
          <a:p>
            <a:pPr lvl="1"/>
            <a:r>
              <a:rPr lang="en-US" noProof="0"/>
              <a:t>Second level</a:t>
            </a:r>
          </a:p>
          <a:p>
            <a:pPr lvl="2"/>
            <a:r>
              <a:rPr lang="en-US" noProof="0"/>
              <a:t>Third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094513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p:cSld name="Comparison Image x4">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6D9C2D74-D4D9-656A-CFF6-88D70AE2D793}"/>
              </a:ext>
            </a:extLst>
          </p:cNvPr>
          <p:cNvSpPr/>
          <p:nvPr/>
        </p:nvSpPr>
        <p:spPr>
          <a:xfrm>
            <a:off x="793437"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DAFA1C84-7A44-B081-9D8B-055DB482740F}"/>
              </a:ext>
            </a:extLst>
          </p:cNvPr>
          <p:cNvSpPr/>
          <p:nvPr/>
        </p:nvSpPr>
        <p:spPr>
          <a:xfrm>
            <a:off x="3464206"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6E265A67-BFD3-F69E-0CB3-2D3036077CA8}"/>
              </a:ext>
            </a:extLst>
          </p:cNvPr>
          <p:cNvSpPr/>
          <p:nvPr/>
        </p:nvSpPr>
        <p:spPr>
          <a:xfrm>
            <a:off x="6134975"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6CD7817C-9955-4463-DB73-BBAB2FBF092B}"/>
              </a:ext>
            </a:extLst>
          </p:cNvPr>
          <p:cNvSpPr/>
          <p:nvPr/>
        </p:nvSpPr>
        <p:spPr>
          <a:xfrm>
            <a:off x="8805745"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Picture Placeholder 19">
            <a:extLst>
              <a:ext uri="{FF2B5EF4-FFF2-40B4-BE49-F238E27FC236}">
                <a16:creationId xmlns:a16="http://schemas.microsoft.com/office/drawing/2014/main" id="{39DE7CF6-C04D-73ED-DEE3-13ED6F6BA725}"/>
              </a:ext>
            </a:extLst>
          </p:cNvPr>
          <p:cNvSpPr>
            <a:spLocks noGrp="1"/>
          </p:cNvSpPr>
          <p:nvPr>
            <p:ph type="pic" sz="quarter" idx="22" hasCustomPrompt="1"/>
          </p:nvPr>
        </p:nvSpPr>
        <p:spPr>
          <a:xfrm>
            <a:off x="793437"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26">
            <a:extLst>
              <a:ext uri="{FF2B5EF4-FFF2-40B4-BE49-F238E27FC236}">
                <a16:creationId xmlns:a16="http://schemas.microsoft.com/office/drawing/2014/main" id="{6AB3F779-7EC8-26B5-1A7E-4F2F341B11EA}"/>
              </a:ext>
            </a:extLst>
          </p:cNvPr>
          <p:cNvSpPr>
            <a:spLocks noGrp="1"/>
          </p:cNvSpPr>
          <p:nvPr>
            <p:ph type="pic" sz="quarter" idx="23" hasCustomPrompt="1"/>
          </p:nvPr>
        </p:nvSpPr>
        <p:spPr>
          <a:xfrm>
            <a:off x="3464206"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Picture Placeholder 19">
            <a:extLst>
              <a:ext uri="{FF2B5EF4-FFF2-40B4-BE49-F238E27FC236}">
                <a16:creationId xmlns:a16="http://schemas.microsoft.com/office/drawing/2014/main" id="{F47CBC8D-4CE3-450F-ECD6-58737FEF6D64}"/>
              </a:ext>
            </a:extLst>
          </p:cNvPr>
          <p:cNvSpPr>
            <a:spLocks noGrp="1"/>
          </p:cNvSpPr>
          <p:nvPr>
            <p:ph type="pic" sz="quarter" idx="24" hasCustomPrompt="1"/>
          </p:nvPr>
        </p:nvSpPr>
        <p:spPr>
          <a:xfrm>
            <a:off x="6134975"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3F3F5970-6245-B002-4C4B-7ECB14C19522}"/>
              </a:ext>
            </a:extLst>
          </p:cNvPr>
          <p:cNvSpPr>
            <a:spLocks noGrp="1"/>
          </p:cNvSpPr>
          <p:nvPr>
            <p:ph type="pic" sz="quarter" idx="25" hasCustomPrompt="1"/>
          </p:nvPr>
        </p:nvSpPr>
        <p:spPr>
          <a:xfrm>
            <a:off x="8805745"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4545918"/>
            <a:ext cx="1693573" cy="1305770"/>
          </a:xfrm>
        </p:spPr>
        <p:txBody>
          <a:bodyPr/>
          <a:lstStyle/>
          <a:p>
            <a:pPr lvl="0"/>
            <a:r>
              <a:rPr lang="en-US" noProof="0"/>
              <a:t>Click to edit Master text styles</a:t>
            </a:r>
          </a:p>
          <a:p>
            <a:pPr lvl="1"/>
            <a:r>
              <a:rPr lang="en-US" noProof="0"/>
              <a:t>Second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4545918"/>
            <a:ext cx="1693573" cy="1305770"/>
          </a:xfrm>
        </p:spPr>
        <p:txBody>
          <a:bodyPr/>
          <a:lstStyle>
            <a:lvl3pPr marL="0" indent="0">
              <a:buNone/>
              <a:defRPr/>
            </a:lvl3pPr>
          </a:lstStyle>
          <a:p>
            <a:pPr lvl="0"/>
            <a:r>
              <a:rPr lang="en-US" noProof="0"/>
              <a:t>Click to edit Master text styles</a:t>
            </a:r>
          </a:p>
          <a:p>
            <a:pPr lvl="1"/>
            <a:r>
              <a:rPr lang="en-US" noProof="0"/>
              <a:t>Second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4545918"/>
            <a:ext cx="1693573" cy="1305770"/>
          </a:xfrm>
        </p:spPr>
        <p:txBody>
          <a:bodyPr/>
          <a:lstStyle/>
          <a:p>
            <a:pPr lvl="0"/>
            <a:r>
              <a:rPr lang="en-US" noProof="0"/>
              <a:t>Click to edit Master text styles</a:t>
            </a:r>
          </a:p>
          <a:p>
            <a:pPr lvl="1"/>
            <a:r>
              <a:rPr lang="en-US" noProof="0"/>
              <a:t>Second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4545918"/>
            <a:ext cx="1693573" cy="1305770"/>
          </a:xfrm>
        </p:spPr>
        <p:txBody>
          <a:bodyPr/>
          <a:lstStyle/>
          <a:p>
            <a:pPr lvl="0"/>
            <a:r>
              <a:rPr lang="en-US" noProof="0"/>
              <a:t>Click to edit Master text styles</a:t>
            </a:r>
          </a:p>
          <a:p>
            <a:pPr lvl="1"/>
            <a:r>
              <a:rPr lang="en-US" noProof="0"/>
              <a:t>Second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828192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preserve="1">
  <p:cSld name="Comparison Icon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3703638" y="1320800"/>
            <a:ext cx="8383587"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Comparison icon</a:t>
            </a:r>
          </a:p>
        </p:txBody>
      </p:sp>
      <p:pic>
        <p:nvPicPr>
          <p:cNvPr id="4" name="Graphic 3" descr="Star with solid fill">
            <a:extLst>
              <a:ext uri="{FF2B5EF4-FFF2-40B4-BE49-F238E27FC236}">
                <a16:creationId xmlns:a16="http://schemas.microsoft.com/office/drawing/2014/main" id="{1E19EF84-338C-296A-FEAB-98220B04FB29}"/>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23924" y="1320800"/>
            <a:ext cx="1952625" cy="1952625"/>
          </a:xfrm>
          <a:prstGeom prst="rect">
            <a:avLst/>
          </a:prstGeom>
        </p:spPr>
      </p:pic>
      <p:pic>
        <p:nvPicPr>
          <p:cNvPr id="7" name="Graphic 6" descr="Heart with solid fill">
            <a:extLst>
              <a:ext uri="{FF2B5EF4-FFF2-40B4-BE49-F238E27FC236}">
                <a16:creationId xmlns:a16="http://schemas.microsoft.com/office/drawing/2014/main" id="{F992F1C0-884D-6711-9CD9-65A9D00C6C18}"/>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804067" y="3411537"/>
            <a:ext cx="2192338" cy="2192338"/>
          </a:xfrm>
          <a:prstGeom prst="rect">
            <a:avLst/>
          </a:prstGeom>
        </p:spPr>
      </p:pic>
      <p:sp>
        <p:nvSpPr>
          <p:cNvPr id="3" name="TextBox 2">
            <a:extLst>
              <a:ext uri="{FF2B5EF4-FFF2-40B4-BE49-F238E27FC236}">
                <a16:creationId xmlns:a16="http://schemas.microsoft.com/office/drawing/2014/main" id="{7B6EAECE-2B31-73CF-C363-623EDBF83757}"/>
              </a:ext>
            </a:extLst>
          </p:cNvPr>
          <p:cNvSpPr txBox="1"/>
          <p:nvPr/>
        </p:nvSpPr>
        <p:spPr>
          <a:xfrm>
            <a:off x="3703638" y="5993923"/>
            <a:ext cx="8115302"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5212246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p:cSld name="Comparison Icon x2">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E4DDAEB-A4B6-54C6-E28A-CAF8BA749887}"/>
              </a:ext>
            </a:extLst>
          </p:cNvPr>
          <p:cNvSpPr/>
          <p:nvPr/>
        </p:nvSpPr>
        <p:spPr>
          <a:xfrm>
            <a:off x="7814327" y="1766888"/>
            <a:ext cx="3585600" cy="3827462"/>
          </a:xfrm>
          <a:prstGeom prst="roundRect">
            <a:avLst>
              <a:gd name="adj" fmla="val 302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81AACA8-89DB-6DAC-2CE9-CB5CE266F729}"/>
              </a:ext>
            </a:extLst>
          </p:cNvPr>
          <p:cNvSpPr/>
          <p:nvPr/>
        </p:nvSpPr>
        <p:spPr>
          <a:xfrm>
            <a:off x="4151311" y="1766888"/>
            <a:ext cx="3585600" cy="3827462"/>
          </a:xfrm>
          <a:prstGeom prst="roundRect">
            <a:avLst>
              <a:gd name="adj" fmla="val 302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2160" y="2133600"/>
            <a:ext cx="558784" cy="55878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265176" y="2133600"/>
            <a:ext cx="558784" cy="55878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8265176"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565650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p:cSld name="1_Comparison Icon x2">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503472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p:cSld name="Comparison Icon x3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543319F-DACD-62A3-9150-7C014C97CBE9}"/>
              </a:ext>
            </a:extLst>
          </p:cNvPr>
          <p:cNvSpPr/>
          <p:nvPr/>
        </p:nvSpPr>
        <p:spPr>
          <a:xfrm>
            <a:off x="4151312"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6CAFB418-7EBE-CD00-81C9-69828631D1D9}"/>
              </a:ext>
            </a:extLst>
          </p:cNvPr>
          <p:cNvSpPr/>
          <p:nvPr/>
        </p:nvSpPr>
        <p:spPr>
          <a:xfrm>
            <a:off x="9034727"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5E11FAD-53C2-9FF0-1C3D-CC615AD424BF}"/>
              </a:ext>
            </a:extLst>
          </p:cNvPr>
          <p:cNvSpPr/>
          <p:nvPr/>
        </p:nvSpPr>
        <p:spPr>
          <a:xfrm>
            <a:off x="6592181"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2160"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044343"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1619667"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046255" y="3140850"/>
            <a:ext cx="1615443"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9486527"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486526" y="3140850"/>
            <a:ext cx="1615813" cy="21024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603543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p:cSld name="Comparison Icon x3 B">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03FDEF6C-7600-853F-1E0A-283E44EAF5AF}"/>
              </a:ext>
            </a:extLst>
          </p:cNvPr>
          <p:cNvSpPr/>
          <p:nvPr/>
        </p:nvSpPr>
        <p:spPr>
          <a:xfrm>
            <a:off x="4164806" y="1773238"/>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C168836-A1B0-2916-9CB0-FBC4B209AF9E}"/>
              </a:ext>
            </a:extLst>
          </p:cNvPr>
          <p:cNvSpPr/>
          <p:nvPr/>
        </p:nvSpPr>
        <p:spPr>
          <a:xfrm>
            <a:off x="4164806" y="3072008"/>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31E22B4F-11D2-B204-FF70-B432BA5A2F2B}"/>
              </a:ext>
            </a:extLst>
          </p:cNvPr>
          <p:cNvSpPr/>
          <p:nvPr/>
        </p:nvSpPr>
        <p:spPr>
          <a:xfrm>
            <a:off x="4164806" y="4370780"/>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0824" y="213511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00824" y="343388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7527382" y="2049781"/>
            <a:ext cx="3460658" cy="67048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525006" y="3348551"/>
            <a:ext cx="3451633" cy="670486"/>
          </a:xfrm>
        </p:spPr>
        <p:txBody>
          <a:bodyPr anchor="ctr"/>
          <a:lstStyle>
            <a:lvl1pPr>
              <a:defRPr sz="1400">
                <a:solidFill>
                  <a:schemeClr val="tx1"/>
                </a:solidFill>
              </a:defRPr>
            </a:lvl1pPr>
            <a:lvl2pPr marL="172800" indent="-172800">
              <a:spcAft>
                <a:spcPts val="1200"/>
              </a:spcAft>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4600824" y="4732660"/>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525215" y="4645898"/>
            <a:ext cx="3452423" cy="67333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0" name="Text Placeholder 19">
            <a:extLst>
              <a:ext uri="{FF2B5EF4-FFF2-40B4-BE49-F238E27FC236}">
                <a16:creationId xmlns:a16="http://schemas.microsoft.com/office/drawing/2014/main" id="{A943B094-1D42-E079-DA4F-E0B8203B6E50}"/>
              </a:ext>
            </a:extLst>
          </p:cNvPr>
          <p:cNvSpPr>
            <a:spLocks noGrp="1"/>
          </p:cNvSpPr>
          <p:nvPr>
            <p:ph type="body" sz="quarter" idx="26"/>
          </p:nvPr>
        </p:nvSpPr>
        <p:spPr>
          <a:xfrm>
            <a:off x="5486400" y="2049780"/>
            <a:ext cx="1655220" cy="670486"/>
          </a:xfrm>
        </p:spPr>
        <p:txBody>
          <a:bodyPr anchor="ctr"/>
          <a:lstStyle/>
          <a:p>
            <a:pPr lvl="0"/>
            <a:r>
              <a:rPr lang="en-US" noProof="0"/>
              <a:t>Click to edit Master text styles</a:t>
            </a:r>
          </a:p>
        </p:txBody>
      </p:sp>
      <p:sp>
        <p:nvSpPr>
          <p:cNvPr id="21" name="Text Placeholder 19">
            <a:extLst>
              <a:ext uri="{FF2B5EF4-FFF2-40B4-BE49-F238E27FC236}">
                <a16:creationId xmlns:a16="http://schemas.microsoft.com/office/drawing/2014/main" id="{2CB5420E-D897-021D-5DC8-593178BE990C}"/>
              </a:ext>
            </a:extLst>
          </p:cNvPr>
          <p:cNvSpPr>
            <a:spLocks noGrp="1"/>
          </p:cNvSpPr>
          <p:nvPr>
            <p:ph type="body" sz="quarter" idx="27"/>
          </p:nvPr>
        </p:nvSpPr>
        <p:spPr>
          <a:xfrm>
            <a:off x="5486400" y="3348550"/>
            <a:ext cx="1655220" cy="670486"/>
          </a:xfrm>
        </p:spPr>
        <p:txBody>
          <a:bodyPr anchor="ctr"/>
          <a:lstStyle/>
          <a:p>
            <a:pPr lvl="0"/>
            <a:r>
              <a:rPr lang="en-US" noProof="0"/>
              <a:t>Click to edit Master text styles</a:t>
            </a:r>
          </a:p>
        </p:txBody>
      </p:sp>
      <p:sp>
        <p:nvSpPr>
          <p:cNvPr id="26" name="Text Placeholder 19">
            <a:extLst>
              <a:ext uri="{FF2B5EF4-FFF2-40B4-BE49-F238E27FC236}">
                <a16:creationId xmlns:a16="http://schemas.microsoft.com/office/drawing/2014/main" id="{78C27105-DEF4-4B59-9B03-CA1F4C4E130C}"/>
              </a:ext>
            </a:extLst>
          </p:cNvPr>
          <p:cNvSpPr>
            <a:spLocks noGrp="1"/>
          </p:cNvSpPr>
          <p:nvPr>
            <p:ph type="body" sz="quarter" idx="28"/>
          </p:nvPr>
        </p:nvSpPr>
        <p:spPr>
          <a:xfrm>
            <a:off x="5486400" y="4647322"/>
            <a:ext cx="1655220" cy="670486"/>
          </a:xfrm>
        </p:spPr>
        <p:txBody>
          <a:bodyPr anchor="ctr"/>
          <a:lstStyle/>
          <a:p>
            <a:pPr lvl="0"/>
            <a:r>
              <a:rPr lang="en-US" noProof="0"/>
              <a:t>Click to edit Master text styles</a:t>
            </a:r>
          </a:p>
        </p:txBody>
      </p:sp>
    </p:spTree>
    <p:extLst>
      <p:ext uri="{BB962C8B-B14F-4D97-AF65-F5344CB8AC3E}">
        <p14:creationId xmlns:p14="http://schemas.microsoft.com/office/powerpoint/2010/main" val="41027871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7_Content and 1x image_Opt. C">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1A45F16C-49B0-43A3-67DE-154A5583E622}"/>
              </a:ext>
            </a:extLst>
          </p:cNvPr>
          <p:cNvSpPr/>
          <p:nvPr/>
        </p:nvSpPr>
        <p:spPr>
          <a:xfrm>
            <a:off x="790575" y="1766888"/>
            <a:ext cx="5311775" cy="4449762"/>
          </a:xfrm>
          <a:prstGeom prst="roundRect">
            <a:avLst>
              <a:gd name="adj" fmla="val 257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600"/>
              </a:spcAft>
            </a:pPr>
            <a:endParaRPr lang="en-AU" sz="1400" err="1"/>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endParaRPr lang="en-US"/>
          </a:p>
        </p:txBody>
      </p:sp>
      <p:sp>
        <p:nvSpPr>
          <p:cNvPr id="22" name="Title 21">
            <a:extLst>
              <a:ext uri="{FF2B5EF4-FFF2-40B4-BE49-F238E27FC236}">
                <a16:creationId xmlns:a16="http://schemas.microsoft.com/office/drawing/2014/main" id="{1E2950A0-C3DB-7708-514F-B330098A478B}"/>
              </a:ext>
            </a:extLst>
          </p:cNvPr>
          <p:cNvSpPr>
            <a:spLocks noGrp="1"/>
          </p:cNvSpPr>
          <p:nvPr>
            <p:ph type="title" hasCustomPrompt="1"/>
          </p:nvPr>
        </p:nvSpPr>
        <p:spPr/>
        <p:txBody>
          <a:bodyPr/>
          <a:lstStyle>
            <a:lvl1pPr>
              <a:defRPr/>
            </a:lvl1pPr>
          </a:lstStyle>
          <a:p>
            <a:r>
              <a:rPr lang="en-US"/>
              <a:t>Title goes here</a:t>
            </a:r>
            <a:endParaRPr lang="en-AU"/>
          </a:p>
        </p:txBody>
      </p:sp>
      <p:sp>
        <p:nvSpPr>
          <p:cNvPr id="23" name="Text Placeholder 9">
            <a:extLst>
              <a:ext uri="{FF2B5EF4-FFF2-40B4-BE49-F238E27FC236}">
                <a16:creationId xmlns:a16="http://schemas.microsoft.com/office/drawing/2014/main" id="{494D1057-CC17-F819-E143-8E8A59020D56}"/>
              </a:ext>
            </a:extLst>
          </p:cNvPr>
          <p:cNvSpPr>
            <a:spLocks noGrp="1"/>
          </p:cNvSpPr>
          <p:nvPr>
            <p:ph type="body" sz="quarter" idx="32" hasCustomPrompt="1"/>
          </p:nvPr>
        </p:nvSpPr>
        <p:spPr>
          <a:xfrm>
            <a:off x="1240576" y="2751757"/>
            <a:ext cx="4333138" cy="2842593"/>
          </a:xfrm>
        </p:spPr>
        <p:txBody>
          <a:bodyPr/>
          <a:lstStyle>
            <a:lvl1pPr>
              <a:spcBef>
                <a:spcPts val="0"/>
              </a:spcBef>
              <a:spcAft>
                <a:spcPts val="1200"/>
              </a:spcAft>
              <a:defRPr sz="1600">
                <a:solidFill>
                  <a:schemeClr val="bg1"/>
                </a:solidFill>
              </a:defRPr>
            </a:lvl1pPr>
            <a:lvl2pPr marL="0" indent="0">
              <a:spcBef>
                <a:spcPts val="0"/>
              </a:spcBef>
              <a:spcAft>
                <a:spcPts val="1200"/>
              </a:spcAft>
              <a:buNone/>
              <a:defRPr sz="1400">
                <a:solidFill>
                  <a:schemeClr val="bg1"/>
                </a:solidFill>
              </a:defRPr>
            </a:lvl2pPr>
            <a:lvl3pPr marL="172800" indent="-172800">
              <a:spcBef>
                <a:spcPts val="0"/>
              </a:spcBef>
              <a:spcAft>
                <a:spcPts val="600"/>
              </a:spcAft>
              <a:buClr>
                <a:schemeClr val="bg1"/>
              </a:buClr>
              <a:defRPr sz="1400">
                <a:solidFill>
                  <a:schemeClr val="bg1"/>
                </a:solidFill>
              </a:defRPr>
            </a:lvl3pPr>
            <a:lvl4pPr marL="345600" indent="-172800">
              <a:spcBef>
                <a:spcPts val="0"/>
              </a:spcBef>
              <a:spcAft>
                <a:spcPts val="600"/>
              </a:spcAft>
              <a:buClr>
                <a:schemeClr val="bg1"/>
              </a:buClr>
              <a:defRPr sz="1400">
                <a:solidFill>
                  <a:schemeClr val="bg1"/>
                </a:solidFill>
              </a:defRPr>
            </a:lvl4pPr>
            <a:lvl5pPr marL="518400" indent="-172800">
              <a:spcBef>
                <a:spcPts val="0"/>
              </a:spcBef>
              <a:spcAft>
                <a:spcPts val="600"/>
              </a:spcAft>
              <a:buClr>
                <a:schemeClr val="bg1"/>
              </a:buClr>
              <a:defRPr sz="1400">
                <a:solidFill>
                  <a:schemeClr val="bg1"/>
                </a:solidFill>
              </a:defRPr>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2" name="Picture Placeholder 9">
            <a:extLst>
              <a:ext uri="{FF2B5EF4-FFF2-40B4-BE49-F238E27FC236}">
                <a16:creationId xmlns:a16="http://schemas.microsoft.com/office/drawing/2014/main" id="{C0080D4A-C170-FBCF-5973-609DC833F8C0}"/>
              </a:ext>
            </a:extLst>
          </p:cNvPr>
          <p:cNvSpPr>
            <a:spLocks noGrp="1"/>
          </p:cNvSpPr>
          <p:nvPr>
            <p:ph type="pic" sz="quarter" idx="14" hasCustomPrompt="1"/>
          </p:nvPr>
        </p:nvSpPr>
        <p:spPr>
          <a:xfrm>
            <a:off x="6172459" y="1766888"/>
            <a:ext cx="5227379" cy="4448175"/>
          </a:xfrm>
          <a:prstGeom prst="roundRect">
            <a:avLst>
              <a:gd name="adj" fmla="val 2724"/>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Tree>
    <p:extLst>
      <p:ext uri="{BB962C8B-B14F-4D97-AF65-F5344CB8AC3E}">
        <p14:creationId xmlns:p14="http://schemas.microsoft.com/office/powerpoint/2010/main" val="405211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p:cSld name="Comparison Icon x4 A">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86CBB398-3F87-F4D3-4118-122C60438F6E}"/>
              </a:ext>
            </a:extLst>
          </p:cNvPr>
          <p:cNvSpPr/>
          <p:nvPr/>
        </p:nvSpPr>
        <p:spPr>
          <a:xfrm>
            <a:off x="793437"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FE78EA09-95F4-A155-07DC-3ECCB6F7DAC7}"/>
              </a:ext>
            </a:extLst>
          </p:cNvPr>
          <p:cNvSpPr/>
          <p:nvPr/>
        </p:nvSpPr>
        <p:spPr>
          <a:xfrm>
            <a:off x="3464206"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3" name="Rectangle: Rounded Corners 12">
            <a:extLst>
              <a:ext uri="{FF2B5EF4-FFF2-40B4-BE49-F238E27FC236}">
                <a16:creationId xmlns:a16="http://schemas.microsoft.com/office/drawing/2014/main" id="{FF8F587A-3DCB-C73B-E9C9-DCCA017A3A86}"/>
              </a:ext>
            </a:extLst>
          </p:cNvPr>
          <p:cNvSpPr/>
          <p:nvPr/>
        </p:nvSpPr>
        <p:spPr>
          <a:xfrm>
            <a:off x="6134975"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B044FBB5-8B17-549F-7AFC-D1207486AFCC}"/>
              </a:ext>
            </a:extLst>
          </p:cNvPr>
          <p:cNvSpPr/>
          <p:nvPr/>
        </p:nvSpPr>
        <p:spPr>
          <a:xfrm>
            <a:off x="8805745"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248409"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964105"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248411" y="3140849"/>
            <a:ext cx="1685289" cy="270247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3964105" y="3140850"/>
            <a:ext cx="1615443" cy="269103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6609953"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256758" y="3140850"/>
            <a:ext cx="1615813" cy="270247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9256758"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6609953" y="3136324"/>
            <a:ext cx="161640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905122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p:cSld name="Comparison Icon x4 B">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08DE4D1-7216-4325-7275-CB64D1DFAA7E}"/>
              </a:ext>
            </a:extLst>
          </p:cNvPr>
          <p:cNvSpPr/>
          <p:nvPr/>
        </p:nvSpPr>
        <p:spPr>
          <a:xfrm>
            <a:off x="4164806" y="4691063"/>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8" name="Rectangle: Rounded Corners 7">
            <a:extLst>
              <a:ext uri="{FF2B5EF4-FFF2-40B4-BE49-F238E27FC236}">
                <a16:creationId xmlns:a16="http://schemas.microsoft.com/office/drawing/2014/main" id="{03FDEF6C-7600-853F-1E0A-283E44EAF5AF}"/>
              </a:ext>
            </a:extLst>
          </p:cNvPr>
          <p:cNvSpPr/>
          <p:nvPr/>
        </p:nvSpPr>
        <p:spPr>
          <a:xfrm>
            <a:off x="4164806" y="1773238"/>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C168836-A1B0-2916-9CB0-FBC4B209AF9E}"/>
              </a:ext>
            </a:extLst>
          </p:cNvPr>
          <p:cNvSpPr/>
          <p:nvPr/>
        </p:nvSpPr>
        <p:spPr>
          <a:xfrm>
            <a:off x="4164806" y="2751542"/>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31E22B4F-11D2-B204-FF70-B432BA5A2F2B}"/>
              </a:ext>
            </a:extLst>
          </p:cNvPr>
          <p:cNvSpPr/>
          <p:nvPr/>
        </p:nvSpPr>
        <p:spPr>
          <a:xfrm>
            <a:off x="4164806" y="3722599"/>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0824" y="1971007"/>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00824" y="2949311"/>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7527382" y="1885670"/>
            <a:ext cx="3460658" cy="67048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525006" y="2863974"/>
            <a:ext cx="3451633" cy="670486"/>
          </a:xfrm>
        </p:spPr>
        <p:txBody>
          <a:bodyPr anchor="ctr"/>
          <a:lstStyle>
            <a:lvl1pPr>
              <a:defRPr sz="1400">
                <a:solidFill>
                  <a:schemeClr val="tx1"/>
                </a:solidFill>
              </a:defRPr>
            </a:lvl1pPr>
            <a:lvl2pPr marL="172800" indent="-172800">
              <a:spcAft>
                <a:spcPts val="1200"/>
              </a:spcAft>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4600824" y="392036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525215" y="3833606"/>
            <a:ext cx="3452423" cy="67333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0" name="Text Placeholder 19">
            <a:extLst>
              <a:ext uri="{FF2B5EF4-FFF2-40B4-BE49-F238E27FC236}">
                <a16:creationId xmlns:a16="http://schemas.microsoft.com/office/drawing/2014/main" id="{A943B094-1D42-E079-DA4F-E0B8203B6E50}"/>
              </a:ext>
            </a:extLst>
          </p:cNvPr>
          <p:cNvSpPr>
            <a:spLocks noGrp="1"/>
          </p:cNvSpPr>
          <p:nvPr>
            <p:ph type="body" sz="quarter" idx="26"/>
          </p:nvPr>
        </p:nvSpPr>
        <p:spPr>
          <a:xfrm>
            <a:off x="5511625" y="1885670"/>
            <a:ext cx="1604770" cy="670486"/>
          </a:xfrm>
        </p:spPr>
        <p:txBody>
          <a:bodyPr anchor="ctr"/>
          <a:lstStyle/>
          <a:p>
            <a:pPr lvl="0"/>
            <a:r>
              <a:rPr lang="en-US" noProof="0"/>
              <a:t>Click to edit Master text styles</a:t>
            </a:r>
          </a:p>
        </p:txBody>
      </p:sp>
      <p:sp>
        <p:nvSpPr>
          <p:cNvPr id="21" name="Text Placeholder 19">
            <a:extLst>
              <a:ext uri="{FF2B5EF4-FFF2-40B4-BE49-F238E27FC236}">
                <a16:creationId xmlns:a16="http://schemas.microsoft.com/office/drawing/2014/main" id="{2CB5420E-D897-021D-5DC8-593178BE990C}"/>
              </a:ext>
            </a:extLst>
          </p:cNvPr>
          <p:cNvSpPr>
            <a:spLocks noGrp="1"/>
          </p:cNvSpPr>
          <p:nvPr>
            <p:ph type="body" sz="quarter" idx="27"/>
          </p:nvPr>
        </p:nvSpPr>
        <p:spPr>
          <a:xfrm>
            <a:off x="5511625" y="2863974"/>
            <a:ext cx="1604770" cy="670486"/>
          </a:xfrm>
        </p:spPr>
        <p:txBody>
          <a:bodyPr anchor="ctr"/>
          <a:lstStyle/>
          <a:p>
            <a:pPr lvl="0"/>
            <a:r>
              <a:rPr lang="en-US" noProof="0"/>
              <a:t>Click to edit Master text styles</a:t>
            </a:r>
          </a:p>
        </p:txBody>
      </p:sp>
      <p:sp>
        <p:nvSpPr>
          <p:cNvPr id="26" name="Text Placeholder 19">
            <a:extLst>
              <a:ext uri="{FF2B5EF4-FFF2-40B4-BE49-F238E27FC236}">
                <a16:creationId xmlns:a16="http://schemas.microsoft.com/office/drawing/2014/main" id="{78C27105-DEF4-4B59-9B03-CA1F4C4E130C}"/>
              </a:ext>
            </a:extLst>
          </p:cNvPr>
          <p:cNvSpPr>
            <a:spLocks noGrp="1"/>
          </p:cNvSpPr>
          <p:nvPr>
            <p:ph type="body" sz="quarter" idx="28"/>
          </p:nvPr>
        </p:nvSpPr>
        <p:spPr>
          <a:xfrm>
            <a:off x="5511625" y="3835031"/>
            <a:ext cx="1604770" cy="670486"/>
          </a:xfrm>
        </p:spPr>
        <p:txBody>
          <a:bodyPr anchor="ctr"/>
          <a:lstStyle/>
          <a:p>
            <a:pPr lvl="0"/>
            <a:r>
              <a:rPr lang="en-US" noProof="0"/>
              <a:t>Click to edit Master text styles</a:t>
            </a:r>
          </a:p>
        </p:txBody>
      </p:sp>
      <p:sp>
        <p:nvSpPr>
          <p:cNvPr id="11" name="Text Placeholder 8">
            <a:extLst>
              <a:ext uri="{FF2B5EF4-FFF2-40B4-BE49-F238E27FC236}">
                <a16:creationId xmlns:a16="http://schemas.microsoft.com/office/drawing/2014/main" id="{5033896D-1002-CB7C-FA5B-FAD4DAFA4237}"/>
              </a:ext>
            </a:extLst>
          </p:cNvPr>
          <p:cNvSpPr>
            <a:spLocks noGrp="1"/>
          </p:cNvSpPr>
          <p:nvPr>
            <p:ph type="body" sz="quarter" idx="29"/>
          </p:nvPr>
        </p:nvSpPr>
        <p:spPr>
          <a:xfrm>
            <a:off x="7525006" y="4802138"/>
            <a:ext cx="3463034" cy="673200"/>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stStyle>
          <a:p>
            <a:pPr lvl="0"/>
            <a:r>
              <a:rPr lang="en-US" noProof="0"/>
              <a:t>Click to edit Master text styles</a:t>
            </a:r>
          </a:p>
          <a:p>
            <a:pPr lvl="1"/>
            <a:r>
              <a:rPr lang="en-US" noProof="0"/>
              <a:t>Second level</a:t>
            </a:r>
          </a:p>
        </p:txBody>
      </p:sp>
      <p:sp>
        <p:nvSpPr>
          <p:cNvPr id="13" name="Picture Placeholder 26">
            <a:extLst>
              <a:ext uri="{FF2B5EF4-FFF2-40B4-BE49-F238E27FC236}">
                <a16:creationId xmlns:a16="http://schemas.microsoft.com/office/drawing/2014/main" id="{48EA6B2A-182B-A13B-DE2D-1D1A9A705149}"/>
              </a:ext>
            </a:extLst>
          </p:cNvPr>
          <p:cNvSpPr>
            <a:spLocks noGrp="1"/>
          </p:cNvSpPr>
          <p:nvPr>
            <p:ph type="pic" sz="quarter" idx="30" hasCustomPrompt="1"/>
          </p:nvPr>
        </p:nvSpPr>
        <p:spPr>
          <a:xfrm>
            <a:off x="4600824" y="4888538"/>
            <a:ext cx="500400" cy="50040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17" name="Text Placeholder 19">
            <a:extLst>
              <a:ext uri="{FF2B5EF4-FFF2-40B4-BE49-F238E27FC236}">
                <a16:creationId xmlns:a16="http://schemas.microsoft.com/office/drawing/2014/main" id="{92078959-CF6D-C60E-D04A-5458B8854F73}"/>
              </a:ext>
            </a:extLst>
          </p:cNvPr>
          <p:cNvSpPr>
            <a:spLocks noGrp="1"/>
          </p:cNvSpPr>
          <p:nvPr>
            <p:ph type="body" sz="quarter" idx="31"/>
          </p:nvPr>
        </p:nvSpPr>
        <p:spPr>
          <a:xfrm>
            <a:off x="5511625" y="4803495"/>
            <a:ext cx="1604770" cy="670486"/>
          </a:xfrm>
        </p:spPr>
        <p:txBody>
          <a:bodyPr anchor="ctr"/>
          <a:lstStyle/>
          <a:p>
            <a:pPr lvl="0"/>
            <a:r>
              <a:rPr lang="en-US" noProof="0"/>
              <a:t>Click to edit Master text styles</a:t>
            </a:r>
          </a:p>
        </p:txBody>
      </p:sp>
    </p:spTree>
    <p:extLst>
      <p:ext uri="{BB962C8B-B14F-4D97-AF65-F5344CB8AC3E}">
        <p14:creationId xmlns:p14="http://schemas.microsoft.com/office/powerpoint/2010/main" val="12227803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p:cSld name="Comparison Icon x5">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3B62A027-A4A8-39A1-2ACB-33893A54F760}"/>
              </a:ext>
            </a:extLst>
          </p:cNvPr>
          <p:cNvSpPr/>
          <p:nvPr/>
        </p:nvSpPr>
        <p:spPr>
          <a:xfrm>
            <a:off x="794279"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572B34E2-DAA2-FAA4-9673-5508F96F30D6}"/>
              </a:ext>
            </a:extLst>
          </p:cNvPr>
          <p:cNvSpPr/>
          <p:nvPr/>
        </p:nvSpPr>
        <p:spPr>
          <a:xfrm>
            <a:off x="2931101"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Rectangle: Rounded Corners 9">
            <a:extLst>
              <a:ext uri="{FF2B5EF4-FFF2-40B4-BE49-F238E27FC236}">
                <a16:creationId xmlns:a16="http://schemas.microsoft.com/office/drawing/2014/main" id="{52334892-8946-C33D-9F6F-091DABCAE83B}"/>
              </a:ext>
            </a:extLst>
          </p:cNvPr>
          <p:cNvSpPr/>
          <p:nvPr/>
        </p:nvSpPr>
        <p:spPr>
          <a:xfrm>
            <a:off x="5067923"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6CEDB3ED-29AA-E018-C092-0D54693D65B7}"/>
              </a:ext>
            </a:extLst>
          </p:cNvPr>
          <p:cNvSpPr/>
          <p:nvPr/>
        </p:nvSpPr>
        <p:spPr>
          <a:xfrm>
            <a:off x="7204745"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8" name="Rectangle: Rounded Corners 17">
            <a:extLst>
              <a:ext uri="{FF2B5EF4-FFF2-40B4-BE49-F238E27FC236}">
                <a16:creationId xmlns:a16="http://schemas.microsoft.com/office/drawing/2014/main" id="{9C468C10-CC9B-AEF7-F2EE-5FBEAA93110D}"/>
              </a:ext>
            </a:extLst>
          </p:cNvPr>
          <p:cNvSpPr/>
          <p:nvPr/>
        </p:nvSpPr>
        <p:spPr>
          <a:xfrm>
            <a:off x="9341569"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248409"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387595"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248410" y="3140849"/>
            <a:ext cx="1317880" cy="270247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3387595" y="3140850"/>
            <a:ext cx="1317880" cy="269103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5526781"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665967" y="3140850"/>
            <a:ext cx="1317880" cy="270247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7665967"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5526781" y="3136324"/>
            <a:ext cx="131788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9806521"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9799700" y="3136324"/>
            <a:ext cx="131788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7319968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p:cSld name="Comparison Icon x6">
    <p:spTree>
      <p:nvGrpSpPr>
        <p:cNvPr id="1" name=""/>
        <p:cNvGrpSpPr/>
        <p:nvPr/>
      </p:nvGrpSpPr>
      <p:grpSpPr>
        <a:xfrm>
          <a:off x="0" y="0"/>
          <a:ext cx="0" cy="0"/>
          <a:chOff x="0" y="0"/>
          <a:chExt cx="0" cy="0"/>
        </a:xfrm>
      </p:grpSpPr>
      <p:sp>
        <p:nvSpPr>
          <p:cNvPr id="31" name="Rectangle: Rounded Corners 30">
            <a:extLst>
              <a:ext uri="{FF2B5EF4-FFF2-40B4-BE49-F238E27FC236}">
                <a16:creationId xmlns:a16="http://schemas.microsoft.com/office/drawing/2014/main" id="{20332531-E358-2E89-9EB7-1178A87E114D}"/>
              </a:ext>
            </a:extLst>
          </p:cNvPr>
          <p:cNvSpPr/>
          <p:nvPr/>
        </p:nvSpPr>
        <p:spPr>
          <a:xfrm>
            <a:off x="793437"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2" name="Rectangle: Rounded Corners 31">
            <a:extLst>
              <a:ext uri="{FF2B5EF4-FFF2-40B4-BE49-F238E27FC236}">
                <a16:creationId xmlns:a16="http://schemas.microsoft.com/office/drawing/2014/main" id="{64CD051D-FC09-C9A8-B04D-2E4760A1B1C8}"/>
              </a:ext>
            </a:extLst>
          </p:cNvPr>
          <p:cNvSpPr/>
          <p:nvPr/>
        </p:nvSpPr>
        <p:spPr>
          <a:xfrm>
            <a:off x="4352482"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3" name="Rectangle: Rounded Corners 32">
            <a:extLst>
              <a:ext uri="{FF2B5EF4-FFF2-40B4-BE49-F238E27FC236}">
                <a16:creationId xmlns:a16="http://schemas.microsoft.com/office/drawing/2014/main" id="{1F5EC6B1-3018-5594-7FDD-76132C4255AC}"/>
              </a:ext>
            </a:extLst>
          </p:cNvPr>
          <p:cNvSpPr/>
          <p:nvPr/>
        </p:nvSpPr>
        <p:spPr>
          <a:xfrm>
            <a:off x="7911527"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6" name="Rectangle: Rounded Corners 25">
            <a:extLst>
              <a:ext uri="{FF2B5EF4-FFF2-40B4-BE49-F238E27FC236}">
                <a16:creationId xmlns:a16="http://schemas.microsoft.com/office/drawing/2014/main" id="{E10F0445-C732-F659-1FE3-BBB814DC838D}"/>
              </a:ext>
            </a:extLst>
          </p:cNvPr>
          <p:cNvSpPr/>
          <p:nvPr/>
        </p:nvSpPr>
        <p:spPr>
          <a:xfrm>
            <a:off x="793437"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7" name="Rectangle: Rounded Corners 26">
            <a:extLst>
              <a:ext uri="{FF2B5EF4-FFF2-40B4-BE49-F238E27FC236}">
                <a16:creationId xmlns:a16="http://schemas.microsoft.com/office/drawing/2014/main" id="{8B0FCFE6-B86D-DCB1-3DAC-B935F8E18AE1}"/>
              </a:ext>
            </a:extLst>
          </p:cNvPr>
          <p:cNvSpPr/>
          <p:nvPr/>
        </p:nvSpPr>
        <p:spPr>
          <a:xfrm>
            <a:off x="4352482"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8" name="Rectangle: Rounded Corners 27">
            <a:extLst>
              <a:ext uri="{FF2B5EF4-FFF2-40B4-BE49-F238E27FC236}">
                <a16:creationId xmlns:a16="http://schemas.microsoft.com/office/drawing/2014/main" id="{9C223079-B127-FE4E-9FF6-4B96915CCF07}"/>
              </a:ext>
            </a:extLst>
          </p:cNvPr>
          <p:cNvSpPr/>
          <p:nvPr/>
        </p:nvSpPr>
        <p:spPr>
          <a:xfrm>
            <a:off x="7911527"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068640"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10137"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678305" y="2026920"/>
            <a:ext cx="2325466" cy="1665136"/>
          </a:xfrm>
        </p:spPr>
        <p:txBody>
          <a:bodyPr/>
          <a:lstStyle>
            <a:lvl1pPr marL="0" indent="0">
              <a:defRPr/>
            </a:lvl1pPr>
          </a:lstStyle>
          <a:p>
            <a:pPr lvl="0"/>
            <a:r>
              <a:rPr lang="en-US" noProof="0"/>
              <a:t>Click to edit Master text styles</a:t>
            </a:r>
          </a:p>
          <a:p>
            <a:pPr lvl="1"/>
            <a:r>
              <a:rPr lang="en-US" noProof="0"/>
              <a:t>Second level</a:t>
            </a:r>
          </a:p>
          <a:p>
            <a:pPr lvl="2"/>
            <a:r>
              <a:rPr lang="en-US" noProof="0"/>
              <a:t>Third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5228607" y="2026919"/>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8181272"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1678305" y="4283074"/>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1068640"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8796107" y="2026919"/>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4610137"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5228607" y="4283074"/>
            <a:ext cx="2325776" cy="166513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9" name="Picture Placeholder 26">
            <a:extLst>
              <a:ext uri="{FF2B5EF4-FFF2-40B4-BE49-F238E27FC236}">
                <a16:creationId xmlns:a16="http://schemas.microsoft.com/office/drawing/2014/main" id="{8D76D10B-4B4F-DB53-0ADE-78DCD2D9A963}"/>
              </a:ext>
            </a:extLst>
          </p:cNvPr>
          <p:cNvSpPr>
            <a:spLocks noGrp="1"/>
          </p:cNvSpPr>
          <p:nvPr>
            <p:ph type="pic" sz="quarter" idx="29" hasCustomPrompt="1"/>
          </p:nvPr>
        </p:nvSpPr>
        <p:spPr>
          <a:xfrm>
            <a:off x="8181272"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0" name="Text Placeholder 8">
            <a:extLst>
              <a:ext uri="{FF2B5EF4-FFF2-40B4-BE49-F238E27FC236}">
                <a16:creationId xmlns:a16="http://schemas.microsoft.com/office/drawing/2014/main" id="{D308879C-3F9A-3758-9613-5CAD6BEA4F89}"/>
              </a:ext>
            </a:extLst>
          </p:cNvPr>
          <p:cNvSpPr>
            <a:spLocks noGrp="1"/>
          </p:cNvSpPr>
          <p:nvPr>
            <p:ph type="body" sz="quarter" idx="30"/>
          </p:nvPr>
        </p:nvSpPr>
        <p:spPr>
          <a:xfrm>
            <a:off x="8796107" y="4283074"/>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2182680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p:cSld name="Comparison Icon x8">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BDA90C7-6CBA-3E61-CBB0-84B21D0BA470}"/>
              </a:ext>
            </a:extLst>
          </p:cNvPr>
          <p:cNvSpPr/>
          <p:nvPr/>
        </p:nvSpPr>
        <p:spPr>
          <a:xfrm>
            <a:off x="793437"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3" name="Rectangle: Rounded Corners 12">
            <a:extLst>
              <a:ext uri="{FF2B5EF4-FFF2-40B4-BE49-F238E27FC236}">
                <a16:creationId xmlns:a16="http://schemas.microsoft.com/office/drawing/2014/main" id="{EEA583F7-DD7B-6DD5-4814-04E6B5739617}"/>
              </a:ext>
            </a:extLst>
          </p:cNvPr>
          <p:cNvSpPr/>
          <p:nvPr/>
        </p:nvSpPr>
        <p:spPr>
          <a:xfrm>
            <a:off x="3464206"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AEAAA750-B1C8-C96F-7D83-CD825C7EB2AA}"/>
              </a:ext>
            </a:extLst>
          </p:cNvPr>
          <p:cNvSpPr/>
          <p:nvPr/>
        </p:nvSpPr>
        <p:spPr>
          <a:xfrm>
            <a:off x="6134975"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8" name="Rectangle: Rounded Corners 17">
            <a:extLst>
              <a:ext uri="{FF2B5EF4-FFF2-40B4-BE49-F238E27FC236}">
                <a16:creationId xmlns:a16="http://schemas.microsoft.com/office/drawing/2014/main" id="{2897DD18-D54E-7651-D1BE-BDF009C7D99E}"/>
              </a:ext>
            </a:extLst>
          </p:cNvPr>
          <p:cNvSpPr/>
          <p:nvPr/>
        </p:nvSpPr>
        <p:spPr>
          <a:xfrm>
            <a:off x="8805745"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52AB2F3F-0273-D684-68F0-2171F6A2F48A}"/>
              </a:ext>
            </a:extLst>
          </p:cNvPr>
          <p:cNvSpPr/>
          <p:nvPr/>
        </p:nvSpPr>
        <p:spPr>
          <a:xfrm>
            <a:off x="793437"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C3623139-4CFE-B4CF-5A0E-41EAEDA50697}"/>
              </a:ext>
            </a:extLst>
          </p:cNvPr>
          <p:cNvSpPr/>
          <p:nvPr/>
        </p:nvSpPr>
        <p:spPr>
          <a:xfrm>
            <a:off x="3464206"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0D728547-3C00-4E80-6A07-69265D4F99AF}"/>
              </a:ext>
            </a:extLst>
          </p:cNvPr>
          <p:cNvSpPr/>
          <p:nvPr/>
        </p:nvSpPr>
        <p:spPr>
          <a:xfrm>
            <a:off x="6134975"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CBB5FB9E-8CA9-CA30-8A41-F91F3ED0E477}"/>
              </a:ext>
            </a:extLst>
          </p:cNvPr>
          <p:cNvSpPr/>
          <p:nvPr/>
        </p:nvSpPr>
        <p:spPr>
          <a:xfrm>
            <a:off x="8805745"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068640"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741361"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678304" y="2026919"/>
            <a:ext cx="1426811" cy="1665137"/>
          </a:xfrm>
        </p:spPr>
        <p:txBody>
          <a:bodyPr/>
          <a:lstStyle>
            <a:lvl1pPr marL="0" indent="0">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4350899"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6414082"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696468"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9086803" y="2026919"/>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7023684"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1068640"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1678304"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39" name="Picture Placeholder 26">
            <a:extLst>
              <a:ext uri="{FF2B5EF4-FFF2-40B4-BE49-F238E27FC236}">
                <a16:creationId xmlns:a16="http://schemas.microsoft.com/office/drawing/2014/main" id="{8D76D10B-4B4F-DB53-0ADE-78DCD2D9A963}"/>
              </a:ext>
            </a:extLst>
          </p:cNvPr>
          <p:cNvSpPr>
            <a:spLocks noGrp="1"/>
          </p:cNvSpPr>
          <p:nvPr>
            <p:ph type="pic" sz="quarter" idx="29" hasCustomPrompt="1"/>
          </p:nvPr>
        </p:nvSpPr>
        <p:spPr>
          <a:xfrm>
            <a:off x="3741361"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0" name="Text Placeholder 8">
            <a:extLst>
              <a:ext uri="{FF2B5EF4-FFF2-40B4-BE49-F238E27FC236}">
                <a16:creationId xmlns:a16="http://schemas.microsoft.com/office/drawing/2014/main" id="{D308879C-3F9A-3758-9613-5CAD6BEA4F89}"/>
              </a:ext>
            </a:extLst>
          </p:cNvPr>
          <p:cNvSpPr>
            <a:spLocks noGrp="1"/>
          </p:cNvSpPr>
          <p:nvPr>
            <p:ph type="body" sz="quarter" idx="30"/>
          </p:nvPr>
        </p:nvSpPr>
        <p:spPr>
          <a:xfrm>
            <a:off x="4350899"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45" name="Picture Placeholder 26">
            <a:extLst>
              <a:ext uri="{FF2B5EF4-FFF2-40B4-BE49-F238E27FC236}">
                <a16:creationId xmlns:a16="http://schemas.microsoft.com/office/drawing/2014/main" id="{CE91D526-AAC4-8BAD-B141-BBDFA357B858}"/>
              </a:ext>
            </a:extLst>
          </p:cNvPr>
          <p:cNvSpPr>
            <a:spLocks noGrp="1"/>
          </p:cNvSpPr>
          <p:nvPr>
            <p:ph type="pic" sz="quarter" idx="31" hasCustomPrompt="1"/>
          </p:nvPr>
        </p:nvSpPr>
        <p:spPr>
          <a:xfrm>
            <a:off x="6413530"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6" name="Text Placeholder 8">
            <a:extLst>
              <a:ext uri="{FF2B5EF4-FFF2-40B4-BE49-F238E27FC236}">
                <a16:creationId xmlns:a16="http://schemas.microsoft.com/office/drawing/2014/main" id="{71F01EF1-9749-CC6C-D1BD-514BF54BB9F8}"/>
              </a:ext>
            </a:extLst>
          </p:cNvPr>
          <p:cNvSpPr>
            <a:spLocks noGrp="1"/>
          </p:cNvSpPr>
          <p:nvPr>
            <p:ph type="body" sz="quarter" idx="32"/>
          </p:nvPr>
        </p:nvSpPr>
        <p:spPr>
          <a:xfrm>
            <a:off x="7023194"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47" name="Picture Placeholder 26">
            <a:extLst>
              <a:ext uri="{FF2B5EF4-FFF2-40B4-BE49-F238E27FC236}">
                <a16:creationId xmlns:a16="http://schemas.microsoft.com/office/drawing/2014/main" id="{0C7F3274-BCDB-0268-6892-1741C65B7ED8}"/>
              </a:ext>
            </a:extLst>
          </p:cNvPr>
          <p:cNvSpPr>
            <a:spLocks noGrp="1"/>
          </p:cNvSpPr>
          <p:nvPr>
            <p:ph type="pic" sz="quarter" idx="33" hasCustomPrompt="1"/>
          </p:nvPr>
        </p:nvSpPr>
        <p:spPr>
          <a:xfrm>
            <a:off x="9086251"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8" name="Text Placeholder 8">
            <a:extLst>
              <a:ext uri="{FF2B5EF4-FFF2-40B4-BE49-F238E27FC236}">
                <a16:creationId xmlns:a16="http://schemas.microsoft.com/office/drawing/2014/main" id="{9ADC143C-5F6E-D9AC-9726-A3F26EDB84AD}"/>
              </a:ext>
            </a:extLst>
          </p:cNvPr>
          <p:cNvSpPr>
            <a:spLocks noGrp="1"/>
          </p:cNvSpPr>
          <p:nvPr>
            <p:ph type="body" sz="quarter" idx="34"/>
          </p:nvPr>
        </p:nvSpPr>
        <p:spPr>
          <a:xfrm>
            <a:off x="9695789"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646279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preserve="1">
  <p:cSld name="Data Callout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Data </a:t>
            </a:r>
            <a:br>
              <a:rPr lang="en-US" sz="11500" noProof="0">
                <a:latin typeface="+mn-lt"/>
              </a:rPr>
            </a:br>
            <a:r>
              <a:rPr lang="en-US" sz="11500" noProof="0">
                <a:latin typeface="+mn-lt"/>
              </a:rPr>
              <a:t>callouts</a:t>
            </a:r>
          </a:p>
        </p:txBody>
      </p:sp>
      <p:sp>
        <p:nvSpPr>
          <p:cNvPr id="3" name="TextBox 2">
            <a:extLst>
              <a:ext uri="{FF2B5EF4-FFF2-40B4-BE49-F238E27FC236}">
                <a16:creationId xmlns:a16="http://schemas.microsoft.com/office/drawing/2014/main" id="{69CEA6DD-1D32-E6B8-25EA-522B202D1F4E}"/>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
        <p:nvSpPr>
          <p:cNvPr id="7" name="TextBox 6">
            <a:extLst>
              <a:ext uri="{FF2B5EF4-FFF2-40B4-BE49-F238E27FC236}">
                <a16:creationId xmlns:a16="http://schemas.microsoft.com/office/drawing/2014/main" id="{76540702-E3B1-8A96-6F5A-734D4C958D7C}"/>
              </a:ext>
            </a:extLst>
          </p:cNvPr>
          <p:cNvSpPr txBox="1"/>
          <p:nvPr/>
        </p:nvSpPr>
        <p:spPr>
          <a:xfrm>
            <a:off x="779682" y="2352674"/>
            <a:ext cx="3665186" cy="1838326"/>
          </a:xfrm>
          <a:custGeom>
            <a:avLst/>
            <a:gdLst/>
            <a:ahLst/>
            <a:cxnLst/>
            <a:rect l="l" t="t" r="r" b="b"/>
            <a:pathLst>
              <a:path w="2199033" h="1102956">
                <a:moveTo>
                  <a:pt x="1967057" y="663908"/>
                </a:moveTo>
                <a:cubicBezTo>
                  <a:pt x="1945709" y="663908"/>
                  <a:pt x="1929343" y="672447"/>
                  <a:pt x="1917958" y="689525"/>
                </a:cubicBezTo>
                <a:cubicBezTo>
                  <a:pt x="1902303" y="712770"/>
                  <a:pt x="1894475" y="758312"/>
                  <a:pt x="1894475" y="826149"/>
                </a:cubicBezTo>
                <a:cubicBezTo>
                  <a:pt x="1894475" y="893987"/>
                  <a:pt x="1902303" y="939291"/>
                  <a:pt x="1917958" y="962062"/>
                </a:cubicBezTo>
                <a:cubicBezTo>
                  <a:pt x="1929817" y="979614"/>
                  <a:pt x="1946184" y="988390"/>
                  <a:pt x="1967057" y="988390"/>
                </a:cubicBezTo>
                <a:cubicBezTo>
                  <a:pt x="1988405" y="988390"/>
                  <a:pt x="2004771" y="979851"/>
                  <a:pt x="2016156" y="962773"/>
                </a:cubicBezTo>
                <a:cubicBezTo>
                  <a:pt x="2031811" y="939528"/>
                  <a:pt x="2039638" y="893987"/>
                  <a:pt x="2039638" y="826149"/>
                </a:cubicBezTo>
                <a:cubicBezTo>
                  <a:pt x="2039638" y="758312"/>
                  <a:pt x="2032048" y="712770"/>
                  <a:pt x="2016868" y="689525"/>
                </a:cubicBezTo>
                <a:cubicBezTo>
                  <a:pt x="2005008" y="672447"/>
                  <a:pt x="1988405" y="663908"/>
                  <a:pt x="1967057" y="663908"/>
                </a:cubicBezTo>
                <a:close/>
                <a:moveTo>
                  <a:pt x="1968480" y="551478"/>
                </a:moveTo>
                <a:cubicBezTo>
                  <a:pt x="2040113" y="551478"/>
                  <a:pt x="2096447" y="574011"/>
                  <a:pt x="2137481" y="619078"/>
                </a:cubicBezTo>
                <a:cubicBezTo>
                  <a:pt x="2178516" y="664145"/>
                  <a:pt x="2199033" y="733406"/>
                  <a:pt x="2199033" y="826861"/>
                </a:cubicBezTo>
                <a:cubicBezTo>
                  <a:pt x="2199033" y="920790"/>
                  <a:pt x="2178516" y="990288"/>
                  <a:pt x="2137481" y="1035355"/>
                </a:cubicBezTo>
                <a:cubicBezTo>
                  <a:pt x="2096447" y="1080422"/>
                  <a:pt x="2040825" y="1102956"/>
                  <a:pt x="1970615" y="1102956"/>
                </a:cubicBezTo>
                <a:cubicBezTo>
                  <a:pt x="1898033" y="1102956"/>
                  <a:pt x="1841225" y="1080422"/>
                  <a:pt x="1800190" y="1035355"/>
                </a:cubicBezTo>
                <a:cubicBezTo>
                  <a:pt x="1759156" y="990288"/>
                  <a:pt x="1738638" y="920790"/>
                  <a:pt x="1738638" y="826861"/>
                </a:cubicBezTo>
                <a:cubicBezTo>
                  <a:pt x="1738638" y="733406"/>
                  <a:pt x="1759156" y="664145"/>
                  <a:pt x="1800190" y="619078"/>
                </a:cubicBezTo>
                <a:cubicBezTo>
                  <a:pt x="1841225" y="574011"/>
                  <a:pt x="1897322" y="551478"/>
                  <a:pt x="1968480" y="551478"/>
                </a:cubicBezTo>
                <a:close/>
                <a:moveTo>
                  <a:pt x="1263300" y="111718"/>
                </a:moveTo>
                <a:cubicBezTo>
                  <a:pt x="1242427" y="111718"/>
                  <a:pt x="1226060" y="120257"/>
                  <a:pt x="1214200" y="137336"/>
                </a:cubicBezTo>
                <a:cubicBezTo>
                  <a:pt x="1198546" y="160581"/>
                  <a:pt x="1190718" y="206122"/>
                  <a:pt x="1190718" y="273960"/>
                </a:cubicBezTo>
                <a:cubicBezTo>
                  <a:pt x="1190718" y="341797"/>
                  <a:pt x="1198546" y="387339"/>
                  <a:pt x="1214200" y="410584"/>
                </a:cubicBezTo>
                <a:cubicBezTo>
                  <a:pt x="1226060" y="427662"/>
                  <a:pt x="1242427" y="436201"/>
                  <a:pt x="1263300" y="436201"/>
                </a:cubicBezTo>
                <a:cubicBezTo>
                  <a:pt x="1284647" y="436201"/>
                  <a:pt x="1301251" y="427662"/>
                  <a:pt x="1313111" y="410584"/>
                </a:cubicBezTo>
                <a:cubicBezTo>
                  <a:pt x="1328291" y="387339"/>
                  <a:pt x="1335881" y="341797"/>
                  <a:pt x="1335881" y="273960"/>
                </a:cubicBezTo>
                <a:cubicBezTo>
                  <a:pt x="1335881" y="206122"/>
                  <a:pt x="1328291" y="160818"/>
                  <a:pt x="1313111" y="138047"/>
                </a:cubicBezTo>
                <a:cubicBezTo>
                  <a:pt x="1301251" y="120495"/>
                  <a:pt x="1284647" y="111718"/>
                  <a:pt x="1263300" y="111718"/>
                </a:cubicBezTo>
                <a:close/>
                <a:moveTo>
                  <a:pt x="33445" y="17789"/>
                </a:moveTo>
                <a:lnTo>
                  <a:pt x="279653" y="17789"/>
                </a:lnTo>
                <a:lnTo>
                  <a:pt x="488859" y="352946"/>
                </a:lnTo>
                <a:lnTo>
                  <a:pt x="693795" y="17789"/>
                </a:lnTo>
                <a:lnTo>
                  <a:pt x="937869" y="17789"/>
                </a:lnTo>
                <a:lnTo>
                  <a:pt x="613386" y="524437"/>
                </a:lnTo>
                <a:lnTo>
                  <a:pt x="969890" y="1060972"/>
                </a:lnTo>
                <a:lnTo>
                  <a:pt x="715854" y="1060972"/>
                </a:lnTo>
                <a:lnTo>
                  <a:pt x="484589" y="700199"/>
                </a:lnTo>
                <a:lnTo>
                  <a:pt x="252613" y="1060972"/>
                </a:lnTo>
                <a:lnTo>
                  <a:pt x="0" y="1060972"/>
                </a:lnTo>
                <a:lnTo>
                  <a:pt x="356504" y="516610"/>
                </a:lnTo>
                <a:close/>
                <a:moveTo>
                  <a:pt x="1823317" y="0"/>
                </a:moveTo>
                <a:lnTo>
                  <a:pt x="1967057" y="0"/>
                </a:lnTo>
                <a:lnTo>
                  <a:pt x="1415579" y="1100821"/>
                </a:lnTo>
                <a:lnTo>
                  <a:pt x="1267569" y="1100821"/>
                </a:lnTo>
                <a:close/>
                <a:moveTo>
                  <a:pt x="1263300" y="0"/>
                </a:moveTo>
                <a:cubicBezTo>
                  <a:pt x="1335881" y="0"/>
                  <a:pt x="1392690" y="22415"/>
                  <a:pt x="1433724" y="67244"/>
                </a:cubicBezTo>
                <a:cubicBezTo>
                  <a:pt x="1474759" y="112074"/>
                  <a:pt x="1495276" y="181454"/>
                  <a:pt x="1495276" y="275383"/>
                </a:cubicBezTo>
                <a:cubicBezTo>
                  <a:pt x="1495276" y="368838"/>
                  <a:pt x="1474759" y="438099"/>
                  <a:pt x="1433724" y="483166"/>
                </a:cubicBezTo>
                <a:cubicBezTo>
                  <a:pt x="1392690" y="528233"/>
                  <a:pt x="1337067" y="550766"/>
                  <a:pt x="1266858" y="550766"/>
                </a:cubicBezTo>
                <a:cubicBezTo>
                  <a:pt x="1194276" y="550766"/>
                  <a:pt x="1137468" y="528351"/>
                  <a:pt x="1096433" y="483521"/>
                </a:cubicBezTo>
                <a:cubicBezTo>
                  <a:pt x="1055399" y="438692"/>
                  <a:pt x="1034881" y="369312"/>
                  <a:pt x="1034881" y="275383"/>
                </a:cubicBezTo>
                <a:cubicBezTo>
                  <a:pt x="1034881" y="181928"/>
                  <a:pt x="1055399" y="112667"/>
                  <a:pt x="1096433" y="67600"/>
                </a:cubicBezTo>
                <a:cubicBezTo>
                  <a:pt x="1137468" y="22533"/>
                  <a:pt x="1193090" y="0"/>
                  <a:pt x="1263300"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en-US"/>
            </a:defPPr>
            <a:lvl1pPr>
              <a:lnSpc>
                <a:spcPct val="85000"/>
              </a:lnSpc>
              <a:spcAft>
                <a:spcPts val="1200"/>
              </a:spcAft>
              <a:defRPr sz="9600">
                <a:solidFill>
                  <a:schemeClr val="bg1"/>
                </a:solidFill>
              </a:defRPr>
            </a:lvl1pPr>
          </a:lstStyle>
          <a:p>
            <a:pPr lvl="0"/>
            <a:endParaRPr lang="en-US" sz="11500" b="1" noProof="0">
              <a:latin typeface="+mn-lt"/>
            </a:endParaRPr>
          </a:p>
        </p:txBody>
      </p:sp>
    </p:spTree>
    <p:extLst>
      <p:ext uri="{BB962C8B-B14F-4D97-AF65-F5344CB8AC3E}">
        <p14:creationId xmlns:p14="http://schemas.microsoft.com/office/powerpoint/2010/main" val="3866457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p:cSld name="Data callout x1">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3326400" cy="3827462"/>
          </a:xfrm>
          <a:prstGeom prst="roundRect">
            <a:avLst>
              <a:gd name="adj" fmla="val 340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7" name="Picture Placeholder 19">
            <a:extLst>
              <a:ext uri="{FF2B5EF4-FFF2-40B4-BE49-F238E27FC236}">
                <a16:creationId xmlns:a16="http://schemas.microsoft.com/office/drawing/2014/main" id="{7F25280A-BB65-83CD-2441-0A574795949C}"/>
              </a:ext>
            </a:extLst>
          </p:cNvPr>
          <p:cNvSpPr>
            <a:spLocks noGrp="1"/>
          </p:cNvSpPr>
          <p:nvPr>
            <p:ph type="pic" sz="quarter" idx="17" hasCustomPrompt="1"/>
          </p:nvPr>
        </p:nvSpPr>
        <p:spPr>
          <a:xfrm>
            <a:off x="8074614" y="1766888"/>
            <a:ext cx="3325224" cy="3827462"/>
          </a:xfrm>
          <a:prstGeom prst="roundRect">
            <a:avLst>
              <a:gd name="adj" fmla="val 3408"/>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hasCustomPrompt="1"/>
          </p:nvPr>
        </p:nvSpPr>
        <p:spPr>
          <a:xfrm>
            <a:off x="5124450" y="2324100"/>
            <a:ext cx="2425700" cy="1104900"/>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25" name="Text Placeholder 8">
            <a:extLst>
              <a:ext uri="{FF2B5EF4-FFF2-40B4-BE49-F238E27FC236}">
                <a16:creationId xmlns:a16="http://schemas.microsoft.com/office/drawing/2014/main" id="{BE952CA0-444E-7C35-6C50-ACEB42383560}"/>
              </a:ext>
            </a:extLst>
          </p:cNvPr>
          <p:cNvSpPr>
            <a:spLocks noGrp="1"/>
          </p:cNvSpPr>
          <p:nvPr>
            <p:ph type="body" sz="quarter" idx="20"/>
          </p:nvPr>
        </p:nvSpPr>
        <p:spPr>
          <a:xfrm>
            <a:off x="5124450" y="3716338"/>
            <a:ext cx="2425700" cy="144621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1979861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p:cSld name="Data callout x2">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3326400" cy="3827462"/>
          </a:xfrm>
          <a:prstGeom prst="roundRect">
            <a:avLst>
              <a:gd name="adj" fmla="val 340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8071321" y="1766888"/>
            <a:ext cx="3326400" cy="3827462"/>
          </a:xfrm>
          <a:prstGeom prst="roundRect">
            <a:avLst>
              <a:gd name="adj" fmla="val 3407"/>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125188" y="2324100"/>
            <a:ext cx="2426400" cy="1104900"/>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125188" y="3716338"/>
            <a:ext cx="2426400" cy="144621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marL="172800" indent="0">
              <a:buClr>
                <a:schemeClr val="bg1"/>
              </a:buClr>
              <a:buNone/>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521321" y="3716338"/>
            <a:ext cx="2426400" cy="144621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521321" y="2324099"/>
            <a:ext cx="2426400" cy="1104900"/>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Tree>
    <p:extLst>
      <p:ext uri="{BB962C8B-B14F-4D97-AF65-F5344CB8AC3E}">
        <p14:creationId xmlns:p14="http://schemas.microsoft.com/office/powerpoint/2010/main" val="2477577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p:cSld name="Data callout x2 with Image">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044E37C4-47DF-9F0A-2E5A-216D569A630F}"/>
              </a:ext>
            </a:extLst>
          </p:cNvPr>
          <p:cNvSpPr>
            <a:spLocks noGrp="1"/>
          </p:cNvSpPr>
          <p:nvPr>
            <p:ph type="pic" sz="quarter" idx="17" hasCustomPrompt="1"/>
          </p:nvPr>
        </p:nvSpPr>
        <p:spPr>
          <a:xfrm>
            <a:off x="4675187" y="800392"/>
            <a:ext cx="6722533" cy="2671200"/>
          </a:xfrm>
          <a:prstGeom prst="roundRect">
            <a:avLst>
              <a:gd name="adj" fmla="val 4243"/>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9" name="Rectangle: Rounded Corners 8">
            <a:extLst>
              <a:ext uri="{FF2B5EF4-FFF2-40B4-BE49-F238E27FC236}">
                <a16:creationId xmlns:a16="http://schemas.microsoft.com/office/drawing/2014/main" id="{17FF1472-9CED-244C-C2EB-1A00067374FE}"/>
              </a:ext>
            </a:extLst>
          </p:cNvPr>
          <p:cNvSpPr/>
          <p:nvPr/>
        </p:nvSpPr>
        <p:spPr>
          <a:xfrm>
            <a:off x="4675188" y="3543863"/>
            <a:ext cx="3326400" cy="2671200"/>
          </a:xfrm>
          <a:prstGeom prst="roundRect">
            <a:avLst>
              <a:gd name="adj" fmla="val 4243"/>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8071321" y="3543863"/>
            <a:ext cx="3326400" cy="2671200"/>
          </a:xfrm>
          <a:prstGeom prst="roundRect">
            <a:avLst>
              <a:gd name="adj" fmla="val 4243"/>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119788" y="3785617"/>
            <a:ext cx="2437200" cy="1079046"/>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119788" y="4936101"/>
            <a:ext cx="2437200" cy="956699"/>
          </a:xfrm>
        </p:spPr>
        <p:txBody>
          <a:bodyP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515921" y="4936101"/>
            <a:ext cx="2437200" cy="956699"/>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515921" y="3785616"/>
            <a:ext cx="2437200" cy="1079046"/>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Tree>
    <p:extLst>
      <p:ext uri="{BB962C8B-B14F-4D97-AF65-F5344CB8AC3E}">
        <p14:creationId xmlns:p14="http://schemas.microsoft.com/office/powerpoint/2010/main" val="2281717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p:cSld name="Data callout x3">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2196000" cy="3827462"/>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6941949" y="1766888"/>
            <a:ext cx="2196000" cy="3827462"/>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06090" y="2335773"/>
            <a:ext cx="1545124" cy="702098"/>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06090" y="3340608"/>
            <a:ext cx="1545124" cy="182194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267387" y="3340608"/>
            <a:ext cx="1545124" cy="182194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7267387" y="2335823"/>
            <a:ext cx="1545124" cy="70231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13" name="Rectangle: Rounded Corners 12">
            <a:extLst>
              <a:ext uri="{FF2B5EF4-FFF2-40B4-BE49-F238E27FC236}">
                <a16:creationId xmlns:a16="http://schemas.microsoft.com/office/drawing/2014/main" id="{E4822471-63AA-347F-0CB7-0E58419CA99E}"/>
              </a:ext>
            </a:extLst>
          </p:cNvPr>
          <p:cNvSpPr/>
          <p:nvPr/>
        </p:nvSpPr>
        <p:spPr>
          <a:xfrm>
            <a:off x="9208709" y="1766888"/>
            <a:ext cx="2196000" cy="3827462"/>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534147" y="2335824"/>
            <a:ext cx="1545124" cy="70231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534147" y="3340608"/>
            <a:ext cx="1545124" cy="182194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4125449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6_Content and 1x image_Opt. E">
    <p:bg>
      <p:bgPr>
        <a:solidFill>
          <a:schemeClr val="bg2"/>
        </a:solidFill>
        <a:effectLst/>
      </p:bgPr>
    </p:bg>
    <p:spTree>
      <p:nvGrpSpPr>
        <p:cNvPr id="1" name=""/>
        <p:cNvGrpSpPr/>
        <p:nvPr/>
      </p:nvGrpSpPr>
      <p:grpSpPr>
        <a:xfrm>
          <a:off x="0" y="0"/>
          <a:ext cx="0" cy="0"/>
          <a:chOff x="0" y="0"/>
          <a:chExt cx="0" cy="0"/>
        </a:xfrm>
      </p:grpSpPr>
      <p:sp>
        <p:nvSpPr>
          <p:cNvPr id="14" name="Picture Placeholder 11">
            <a:extLst>
              <a:ext uri="{FF2B5EF4-FFF2-40B4-BE49-F238E27FC236}">
                <a16:creationId xmlns:a16="http://schemas.microsoft.com/office/drawing/2014/main" id="{F142C8CF-4832-E5FF-514C-FA49AA1D3A13}"/>
              </a:ext>
            </a:extLst>
          </p:cNvPr>
          <p:cNvSpPr>
            <a:spLocks noGrp="1"/>
          </p:cNvSpPr>
          <p:nvPr>
            <p:ph type="pic" sz="quarter" idx="16" hasCustomPrompt="1"/>
          </p:nvPr>
        </p:nvSpPr>
        <p:spPr>
          <a:xfrm>
            <a:off x="7484100" y="1766888"/>
            <a:ext cx="3915738" cy="4456004"/>
          </a:xfrm>
          <a:prstGeom prst="roundRect">
            <a:avLst>
              <a:gd name="adj" fmla="val 2871"/>
            </a:avLst>
          </a:prstGeom>
          <a:solidFill>
            <a:schemeClr val="bg1">
              <a:lumMod val="85000"/>
            </a:schemeClr>
          </a:solidFill>
        </p:spPr>
        <p:txBody>
          <a:bodyPr lIns="792000" tIns="180000" rIns="180000" bIns="180000"/>
          <a:lstStyle>
            <a:lvl1pPr>
              <a:defRPr>
                <a:solidFill>
                  <a:sysClr val="windowText" lastClr="000000"/>
                </a:solidFill>
              </a:defRPr>
            </a:lvl1pPr>
          </a:lstStyle>
          <a:p>
            <a:r>
              <a:rPr lang="en-US"/>
              <a:t>Drag and drop image into placeholder</a:t>
            </a:r>
            <a:endParaRPr lang="en-AU"/>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endParaRPr lang="en-US"/>
          </a:p>
        </p:txBody>
      </p:sp>
      <p:sp>
        <p:nvSpPr>
          <p:cNvPr id="8" name="Rectangle: Rounded Corners 7">
            <a:extLst>
              <a:ext uri="{FF2B5EF4-FFF2-40B4-BE49-F238E27FC236}">
                <a16:creationId xmlns:a16="http://schemas.microsoft.com/office/drawing/2014/main" id="{BAE1B6E2-F68B-23A8-1E19-A0CA57CC0786}"/>
              </a:ext>
            </a:extLst>
          </p:cNvPr>
          <p:cNvSpPr/>
          <p:nvPr/>
        </p:nvSpPr>
        <p:spPr>
          <a:xfrm>
            <a:off x="794280" y="1766888"/>
            <a:ext cx="3453870" cy="4456004"/>
          </a:xfrm>
          <a:prstGeom prst="roundRect">
            <a:avLst>
              <a:gd name="adj" fmla="val 257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600"/>
              </a:spcAft>
            </a:pPr>
            <a:endParaRPr lang="en-AU" sz="1400" err="1"/>
          </a:p>
        </p:txBody>
      </p:sp>
      <p:sp>
        <p:nvSpPr>
          <p:cNvPr id="13" name="Picture Placeholder 12">
            <a:extLst>
              <a:ext uri="{FF2B5EF4-FFF2-40B4-BE49-F238E27FC236}">
                <a16:creationId xmlns:a16="http://schemas.microsoft.com/office/drawing/2014/main" id="{0395BB55-7F67-09D5-05BA-EDDBB9DC8A30}"/>
              </a:ext>
            </a:extLst>
          </p:cNvPr>
          <p:cNvSpPr>
            <a:spLocks noGrp="1"/>
          </p:cNvSpPr>
          <p:nvPr>
            <p:ph type="pic" sz="quarter" idx="14" hasCustomPrompt="1"/>
          </p:nvPr>
        </p:nvSpPr>
        <p:spPr>
          <a:xfrm>
            <a:off x="4078495" y="1766888"/>
            <a:ext cx="3644436" cy="4456004"/>
          </a:xfrm>
          <a:custGeom>
            <a:avLst/>
            <a:gdLst>
              <a:gd name="connsiteX0" fmla="*/ 5697 w 3644436"/>
              <a:gd name="connsiteY0" fmla="*/ 0 h 4568400"/>
              <a:gd name="connsiteX1" fmla="*/ 3531975 w 3644436"/>
              <a:gd name="connsiteY1" fmla="*/ 0 h 4568400"/>
              <a:gd name="connsiteX2" fmla="*/ 3644436 w 3644436"/>
              <a:gd name="connsiteY2" fmla="*/ 112461 h 4568400"/>
              <a:gd name="connsiteX3" fmla="*/ 3644436 w 3644436"/>
              <a:gd name="connsiteY3" fmla="*/ 4455939 h 4568400"/>
              <a:gd name="connsiteX4" fmla="*/ 3531975 w 3644436"/>
              <a:gd name="connsiteY4" fmla="*/ 4568400 h 4568400"/>
              <a:gd name="connsiteX5" fmla="*/ 5697 w 3644436"/>
              <a:gd name="connsiteY5" fmla="*/ 4568400 h 4568400"/>
              <a:gd name="connsiteX6" fmla="*/ 0 w 3644436"/>
              <a:gd name="connsiteY6" fmla="*/ 4567250 h 4568400"/>
              <a:gd name="connsiteX7" fmla="*/ 30042 w 3644436"/>
              <a:gd name="connsiteY7" fmla="*/ 4561185 h 4568400"/>
              <a:gd name="connsiteX8" fmla="*/ 86120 w 3644436"/>
              <a:gd name="connsiteY8" fmla="*/ 4476582 h 4568400"/>
              <a:gd name="connsiteX9" fmla="*/ 86120 w 3644436"/>
              <a:gd name="connsiteY9" fmla="*/ 91818 h 4568400"/>
              <a:gd name="connsiteX10" fmla="*/ 30042 w 3644436"/>
              <a:gd name="connsiteY10" fmla="*/ 7216 h 4568400"/>
              <a:gd name="connsiteX11" fmla="*/ 0 w 3644436"/>
              <a:gd name="connsiteY11" fmla="*/ 1150 h 456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44436" h="4568400">
                <a:moveTo>
                  <a:pt x="5697" y="0"/>
                </a:moveTo>
                <a:lnTo>
                  <a:pt x="3531975" y="0"/>
                </a:lnTo>
                <a:cubicBezTo>
                  <a:pt x="3594085" y="0"/>
                  <a:pt x="3644436" y="50351"/>
                  <a:pt x="3644436" y="112461"/>
                </a:cubicBezTo>
                <a:lnTo>
                  <a:pt x="3644436" y="4455939"/>
                </a:lnTo>
                <a:cubicBezTo>
                  <a:pt x="3644436" y="4518049"/>
                  <a:pt x="3594085" y="4568400"/>
                  <a:pt x="3531975" y="4568400"/>
                </a:cubicBezTo>
                <a:lnTo>
                  <a:pt x="5697" y="4568400"/>
                </a:lnTo>
                <a:lnTo>
                  <a:pt x="0" y="4567250"/>
                </a:lnTo>
                <a:lnTo>
                  <a:pt x="30042" y="4561185"/>
                </a:lnTo>
                <a:cubicBezTo>
                  <a:pt x="62997" y="4547246"/>
                  <a:pt x="86120" y="4514615"/>
                  <a:pt x="86120" y="4476582"/>
                </a:cubicBezTo>
                <a:lnTo>
                  <a:pt x="86120" y="91818"/>
                </a:lnTo>
                <a:cubicBezTo>
                  <a:pt x="86120" y="53786"/>
                  <a:pt x="62997" y="21154"/>
                  <a:pt x="30042" y="7216"/>
                </a:cubicBezTo>
                <a:lnTo>
                  <a:pt x="0" y="115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a:t>Drag and drop image into placeholder</a:t>
            </a:r>
          </a:p>
        </p:txBody>
      </p:sp>
      <p:sp>
        <p:nvSpPr>
          <p:cNvPr id="7" name="Title 6">
            <a:extLst>
              <a:ext uri="{FF2B5EF4-FFF2-40B4-BE49-F238E27FC236}">
                <a16:creationId xmlns:a16="http://schemas.microsoft.com/office/drawing/2014/main" id="{38E6CEB0-60D8-6D38-180A-EB47A683B762}"/>
              </a:ext>
            </a:extLst>
          </p:cNvPr>
          <p:cNvSpPr>
            <a:spLocks noGrp="1"/>
          </p:cNvSpPr>
          <p:nvPr>
            <p:ph type="title" hasCustomPrompt="1"/>
          </p:nvPr>
        </p:nvSpPr>
        <p:spPr/>
        <p:txBody>
          <a:bodyPr/>
          <a:lstStyle>
            <a:lvl1pPr>
              <a:defRPr/>
            </a:lvl1pPr>
          </a:lstStyle>
          <a:p>
            <a:r>
              <a:rPr lang="en-US"/>
              <a:t>Title goes here</a:t>
            </a:r>
            <a:endParaRPr lang="en-AU"/>
          </a:p>
        </p:txBody>
      </p:sp>
      <p:sp>
        <p:nvSpPr>
          <p:cNvPr id="11" name="Text Placeholder 9">
            <a:extLst>
              <a:ext uri="{FF2B5EF4-FFF2-40B4-BE49-F238E27FC236}">
                <a16:creationId xmlns:a16="http://schemas.microsoft.com/office/drawing/2014/main" id="{DC7B6D34-61B9-4645-F37D-C41656EFA6D9}"/>
              </a:ext>
            </a:extLst>
          </p:cNvPr>
          <p:cNvSpPr>
            <a:spLocks noGrp="1"/>
          </p:cNvSpPr>
          <p:nvPr>
            <p:ph type="body" sz="quarter" idx="32" hasCustomPrompt="1"/>
          </p:nvPr>
        </p:nvSpPr>
        <p:spPr>
          <a:xfrm>
            <a:off x="1240576" y="2751757"/>
            <a:ext cx="2463062" cy="2842593"/>
          </a:xfrm>
        </p:spPr>
        <p:txBody>
          <a:bodyPr/>
          <a:lstStyle>
            <a:lvl1pPr>
              <a:spcBef>
                <a:spcPts val="0"/>
              </a:spcBef>
              <a:spcAft>
                <a:spcPts val="1200"/>
              </a:spcAft>
              <a:defRPr sz="1600">
                <a:solidFill>
                  <a:schemeClr val="bg1"/>
                </a:solidFill>
              </a:defRPr>
            </a:lvl1pPr>
            <a:lvl2pPr marL="0" indent="0">
              <a:spcBef>
                <a:spcPts val="0"/>
              </a:spcBef>
              <a:spcAft>
                <a:spcPts val="1200"/>
              </a:spcAft>
              <a:buNone/>
              <a:defRPr sz="1400">
                <a:solidFill>
                  <a:schemeClr val="bg1"/>
                </a:solidFill>
              </a:defRPr>
            </a:lvl2pPr>
            <a:lvl3pPr marL="172800" indent="-172800">
              <a:spcBef>
                <a:spcPts val="0"/>
              </a:spcBef>
              <a:spcAft>
                <a:spcPts val="600"/>
              </a:spcAft>
              <a:buClr>
                <a:schemeClr val="bg1"/>
              </a:buClr>
              <a:defRPr sz="1400">
                <a:solidFill>
                  <a:schemeClr val="bg1"/>
                </a:solidFill>
              </a:defRPr>
            </a:lvl3pPr>
            <a:lvl4pPr marL="345600" indent="-172800">
              <a:spcBef>
                <a:spcPts val="0"/>
              </a:spcBef>
              <a:spcAft>
                <a:spcPts val="600"/>
              </a:spcAft>
              <a:buClr>
                <a:schemeClr val="bg1"/>
              </a:buClr>
              <a:defRPr sz="1400">
                <a:solidFill>
                  <a:schemeClr val="bg1"/>
                </a:solidFill>
              </a:defRPr>
            </a:lvl4pPr>
            <a:lvl5pPr marL="518400" indent="-172800">
              <a:spcBef>
                <a:spcPts val="0"/>
              </a:spcBef>
              <a:spcAft>
                <a:spcPts val="600"/>
              </a:spcAft>
              <a:buClr>
                <a:schemeClr val="bg1"/>
              </a:buClr>
              <a:defRPr sz="1400">
                <a:solidFill>
                  <a:schemeClr val="bg1"/>
                </a:solidFill>
              </a:defRPr>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2925611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p:cSld name="Data callout x3 with Image">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CC2552A2-3753-4399-8AA5-34D19349A573}"/>
              </a:ext>
            </a:extLst>
          </p:cNvPr>
          <p:cNvSpPr>
            <a:spLocks noGrp="1"/>
          </p:cNvSpPr>
          <p:nvPr>
            <p:ph type="pic" sz="quarter" idx="17" hasCustomPrompt="1"/>
          </p:nvPr>
        </p:nvSpPr>
        <p:spPr>
          <a:xfrm>
            <a:off x="4675187" y="800392"/>
            <a:ext cx="6722533" cy="2671200"/>
          </a:xfrm>
          <a:prstGeom prst="roundRect">
            <a:avLst>
              <a:gd name="adj" fmla="val 4243"/>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9" name="Rectangle: Rounded Corners 8">
            <a:extLst>
              <a:ext uri="{FF2B5EF4-FFF2-40B4-BE49-F238E27FC236}">
                <a16:creationId xmlns:a16="http://schemas.microsoft.com/office/drawing/2014/main" id="{17FF1472-9CED-244C-C2EB-1A00067374FE}"/>
              </a:ext>
            </a:extLst>
          </p:cNvPr>
          <p:cNvSpPr/>
          <p:nvPr/>
        </p:nvSpPr>
        <p:spPr>
          <a:xfrm>
            <a:off x="4675188" y="3543863"/>
            <a:ext cx="2196000" cy="2671200"/>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6941949" y="3543863"/>
            <a:ext cx="2196000" cy="2671200"/>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10513" y="3730846"/>
            <a:ext cx="1536278" cy="724201"/>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10513" y="4691063"/>
            <a:ext cx="1536278" cy="1209090"/>
          </a:xfrm>
        </p:spPr>
        <p:txBody>
          <a:bodyPr/>
          <a:lstStyle>
            <a:lvl1pPr>
              <a:defRPr sz="1400">
                <a:solidFill>
                  <a:schemeClr val="bg1"/>
                </a:solidFill>
              </a:defRPr>
            </a:lvl1pPr>
            <a:lvl2pPr>
              <a:defRPr>
                <a:solidFill>
                  <a:schemeClr val="bg1"/>
                </a:solidFill>
              </a:defRPr>
            </a:lvl2pPr>
            <a:lvl3pPr>
              <a:buClr>
                <a:schemeClr val="bg1"/>
              </a:buClr>
              <a:defRPr>
                <a:solidFill>
                  <a:schemeClr val="bg1"/>
                </a:solidFill>
              </a:defRPr>
            </a:lvl3pPr>
            <a:lvl4pPr marL="172800" indent="0">
              <a:buClr>
                <a:schemeClr val="bg1"/>
              </a:buClr>
              <a:buNone/>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271810" y="4691063"/>
            <a:ext cx="1536278" cy="120909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marL="172800" indent="0">
              <a:buClrTx/>
              <a:buNone/>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7271810" y="3730891"/>
            <a:ext cx="1536278" cy="72442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13" name="Rectangle: Rounded Corners 12">
            <a:extLst>
              <a:ext uri="{FF2B5EF4-FFF2-40B4-BE49-F238E27FC236}">
                <a16:creationId xmlns:a16="http://schemas.microsoft.com/office/drawing/2014/main" id="{E4822471-63AA-347F-0CB7-0E58419CA99E}"/>
              </a:ext>
            </a:extLst>
          </p:cNvPr>
          <p:cNvSpPr/>
          <p:nvPr/>
        </p:nvSpPr>
        <p:spPr>
          <a:xfrm>
            <a:off x="9208709" y="3543863"/>
            <a:ext cx="2196000" cy="2671200"/>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538570" y="3730892"/>
            <a:ext cx="1536278" cy="72442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538570" y="4691063"/>
            <a:ext cx="1536278" cy="120909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737873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p:cSld name="Data callout x4">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252EDB8-E6AF-AEBF-F8DC-5672EB75645B}"/>
              </a:ext>
            </a:extLst>
          </p:cNvPr>
          <p:cNvSpPr/>
          <p:nvPr/>
        </p:nvSpPr>
        <p:spPr>
          <a:xfrm>
            <a:off x="4675188" y="4014722"/>
            <a:ext cx="3326400" cy="2196000"/>
          </a:xfrm>
          <a:prstGeom prst="roundRect">
            <a:avLst>
              <a:gd name="adj" fmla="val 5161"/>
            </a:avLst>
          </a:prstGeom>
          <a:solidFill>
            <a:schemeClr val="accent4"/>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C5B1D946-8613-B1BA-EA78-217B55BB4EAA}"/>
              </a:ext>
            </a:extLst>
          </p:cNvPr>
          <p:cNvSpPr/>
          <p:nvPr/>
        </p:nvSpPr>
        <p:spPr>
          <a:xfrm>
            <a:off x="8071321" y="4014722"/>
            <a:ext cx="3326400" cy="2196000"/>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 name="Rectangle: Rounded Corners 1">
            <a:extLst>
              <a:ext uri="{FF2B5EF4-FFF2-40B4-BE49-F238E27FC236}">
                <a16:creationId xmlns:a16="http://schemas.microsoft.com/office/drawing/2014/main" id="{0CCD16C1-19B3-139E-9C76-095E2B2C3DCC}"/>
              </a:ext>
            </a:extLst>
          </p:cNvPr>
          <p:cNvSpPr/>
          <p:nvPr/>
        </p:nvSpPr>
        <p:spPr>
          <a:xfrm>
            <a:off x="4675188" y="1766886"/>
            <a:ext cx="3326400" cy="2196000"/>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8ABBDE0E-5EDB-E647-8B28-63840BA64E21}"/>
              </a:ext>
            </a:extLst>
          </p:cNvPr>
          <p:cNvSpPr/>
          <p:nvPr/>
        </p:nvSpPr>
        <p:spPr>
          <a:xfrm>
            <a:off x="8071321" y="1766886"/>
            <a:ext cx="3326400" cy="2196000"/>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06090" y="2055012"/>
            <a:ext cx="2671060" cy="686601"/>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06090" y="2919055"/>
            <a:ext cx="2671060" cy="741550"/>
          </a:xfrm>
        </p:spPr>
        <p:txBody>
          <a:bodyP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388467" y="2919055"/>
            <a:ext cx="2671060" cy="74155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388467" y="2055011"/>
            <a:ext cx="2671060" cy="686809"/>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5006090" y="4286929"/>
            <a:ext cx="2671060" cy="686809"/>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5006090" y="5163382"/>
            <a:ext cx="2671060" cy="74134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8388467" y="4286929"/>
            <a:ext cx="2728382" cy="687795"/>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8388467" y="5163382"/>
            <a:ext cx="2671060" cy="74134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439176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p:cSld name="Data callout x6">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4D2E1171-03EF-4E94-B58A-7E5ED6EB1832}"/>
              </a:ext>
            </a:extLst>
          </p:cNvPr>
          <p:cNvSpPr/>
          <p:nvPr/>
        </p:nvSpPr>
        <p:spPr>
          <a:xfrm>
            <a:off x="4151313" y="1766888"/>
            <a:ext cx="2372352" cy="1876373"/>
          </a:xfrm>
          <a:prstGeom prst="roundRect">
            <a:avLst>
              <a:gd name="adj" fmla="val 6040"/>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616D84E8-BE05-27D0-5EA6-C480FAE83DBF}"/>
              </a:ext>
            </a:extLst>
          </p:cNvPr>
          <p:cNvSpPr/>
          <p:nvPr/>
        </p:nvSpPr>
        <p:spPr>
          <a:xfrm>
            <a:off x="6589399" y="1766888"/>
            <a:ext cx="2372352" cy="1876373"/>
          </a:xfrm>
          <a:prstGeom prst="roundRect">
            <a:avLst>
              <a:gd name="adj" fmla="val 6040"/>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3" name="Rectangle: Rounded Corners 12">
            <a:extLst>
              <a:ext uri="{FF2B5EF4-FFF2-40B4-BE49-F238E27FC236}">
                <a16:creationId xmlns:a16="http://schemas.microsoft.com/office/drawing/2014/main" id="{CB2EAB8A-9614-9941-59D0-EA4C663E1580}"/>
              </a:ext>
            </a:extLst>
          </p:cNvPr>
          <p:cNvSpPr/>
          <p:nvPr/>
        </p:nvSpPr>
        <p:spPr>
          <a:xfrm>
            <a:off x="9027486" y="1766888"/>
            <a:ext cx="2372352" cy="1876373"/>
          </a:xfrm>
          <a:prstGeom prst="roundRect">
            <a:avLst>
              <a:gd name="adj" fmla="val 6040"/>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17" name="Rectangle: Rounded Corners 16">
            <a:extLst>
              <a:ext uri="{FF2B5EF4-FFF2-40B4-BE49-F238E27FC236}">
                <a16:creationId xmlns:a16="http://schemas.microsoft.com/office/drawing/2014/main" id="{234D9486-112E-6B30-A2A8-0AF781D3A044}"/>
              </a:ext>
            </a:extLst>
          </p:cNvPr>
          <p:cNvSpPr/>
          <p:nvPr/>
        </p:nvSpPr>
        <p:spPr>
          <a:xfrm>
            <a:off x="4151313" y="3719565"/>
            <a:ext cx="2372352" cy="1876373"/>
          </a:xfrm>
          <a:prstGeom prst="roundRect">
            <a:avLst>
              <a:gd name="adj" fmla="val 6040"/>
            </a:avLst>
          </a:prstGeom>
          <a:solidFill>
            <a:schemeClr val="accent4"/>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5AB9B0E0-A43D-0B68-50BD-5C5E25C58483}"/>
              </a:ext>
            </a:extLst>
          </p:cNvPr>
          <p:cNvSpPr/>
          <p:nvPr/>
        </p:nvSpPr>
        <p:spPr>
          <a:xfrm>
            <a:off x="6589399" y="3719565"/>
            <a:ext cx="2372352" cy="1876373"/>
          </a:xfrm>
          <a:prstGeom prst="roundRect">
            <a:avLst>
              <a:gd name="adj" fmla="val 6040"/>
            </a:avLst>
          </a:prstGeom>
          <a:solidFill>
            <a:schemeClr val="accent5"/>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9" name="Rectangle: Rounded Corners 18">
            <a:extLst>
              <a:ext uri="{FF2B5EF4-FFF2-40B4-BE49-F238E27FC236}">
                <a16:creationId xmlns:a16="http://schemas.microsoft.com/office/drawing/2014/main" id="{2E0A4DB8-1617-EBD2-9ECB-334147C9FC11}"/>
              </a:ext>
            </a:extLst>
          </p:cNvPr>
          <p:cNvSpPr/>
          <p:nvPr/>
        </p:nvSpPr>
        <p:spPr>
          <a:xfrm>
            <a:off x="9027486" y="3712091"/>
            <a:ext cx="2372352" cy="1876373"/>
          </a:xfrm>
          <a:prstGeom prst="roundRect">
            <a:avLst>
              <a:gd name="adj" fmla="val 6040"/>
            </a:avLst>
          </a:prstGeom>
          <a:solidFill>
            <a:schemeClr val="tx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4480516" y="1927013"/>
            <a:ext cx="1713946" cy="581045"/>
          </a:xfrm>
          <a:prstGeom prst="rect">
            <a:avLst/>
          </a:prstGeom>
        </p:spPr>
        <p:txBody>
          <a:bodyPr/>
          <a:lstStyle>
            <a:lvl1pPr>
              <a:defRPr sz="43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4480516" y="2685987"/>
            <a:ext cx="1713946" cy="651272"/>
          </a:xfrm>
        </p:spPr>
        <p:txBody>
          <a:bodyPr/>
          <a:lstStyle>
            <a:lvl1pPr>
              <a:defRPr sz="11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6918602" y="2685987"/>
            <a:ext cx="1713946" cy="651272"/>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6918602" y="1927012"/>
            <a:ext cx="1713946" cy="581221"/>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356689" y="1927012"/>
            <a:ext cx="1713946" cy="581221"/>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356689" y="2685989"/>
            <a:ext cx="1713946" cy="651272"/>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4480857"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4480857"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2" name="Text Placeholder 8">
            <a:extLst>
              <a:ext uri="{FF2B5EF4-FFF2-40B4-BE49-F238E27FC236}">
                <a16:creationId xmlns:a16="http://schemas.microsoft.com/office/drawing/2014/main" id="{1B46A181-C22F-0497-57E8-D78D73610004}"/>
              </a:ext>
            </a:extLst>
          </p:cNvPr>
          <p:cNvSpPr>
            <a:spLocks noGrp="1"/>
          </p:cNvSpPr>
          <p:nvPr>
            <p:ph type="body" sz="quarter" idx="35" hasCustomPrompt="1"/>
          </p:nvPr>
        </p:nvSpPr>
        <p:spPr>
          <a:xfrm>
            <a:off x="6918943"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33" name="Text Placeholder 8">
            <a:extLst>
              <a:ext uri="{FF2B5EF4-FFF2-40B4-BE49-F238E27FC236}">
                <a16:creationId xmlns:a16="http://schemas.microsoft.com/office/drawing/2014/main" id="{D82D241F-E4FE-C340-B9B1-70A88946AF9A}"/>
              </a:ext>
            </a:extLst>
          </p:cNvPr>
          <p:cNvSpPr>
            <a:spLocks noGrp="1"/>
          </p:cNvSpPr>
          <p:nvPr>
            <p:ph type="body" sz="quarter" idx="36"/>
          </p:nvPr>
        </p:nvSpPr>
        <p:spPr>
          <a:xfrm>
            <a:off x="6918943"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4" name="Text Placeholder 8">
            <a:extLst>
              <a:ext uri="{FF2B5EF4-FFF2-40B4-BE49-F238E27FC236}">
                <a16:creationId xmlns:a16="http://schemas.microsoft.com/office/drawing/2014/main" id="{6B0A9025-0B9D-5F03-46A0-EE936483F971}"/>
              </a:ext>
            </a:extLst>
          </p:cNvPr>
          <p:cNvSpPr>
            <a:spLocks noGrp="1"/>
          </p:cNvSpPr>
          <p:nvPr>
            <p:ph type="body" sz="quarter" idx="37" hasCustomPrompt="1"/>
          </p:nvPr>
        </p:nvSpPr>
        <p:spPr>
          <a:xfrm>
            <a:off x="9357030"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35" name="Text Placeholder 8">
            <a:extLst>
              <a:ext uri="{FF2B5EF4-FFF2-40B4-BE49-F238E27FC236}">
                <a16:creationId xmlns:a16="http://schemas.microsoft.com/office/drawing/2014/main" id="{9D799A74-D96F-81B3-43F0-3DA8D47BAA63}"/>
              </a:ext>
            </a:extLst>
          </p:cNvPr>
          <p:cNvSpPr>
            <a:spLocks noGrp="1"/>
          </p:cNvSpPr>
          <p:nvPr>
            <p:ph type="body" sz="quarter" idx="38"/>
          </p:nvPr>
        </p:nvSpPr>
        <p:spPr>
          <a:xfrm>
            <a:off x="9357030"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2599572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preserve="1">
  <p:cSld name="Tabl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Table layouts</a:t>
            </a:r>
          </a:p>
        </p:txBody>
      </p:sp>
      <p:pic>
        <p:nvPicPr>
          <p:cNvPr id="4" name="Graphic 3" descr="Table with solid fill">
            <a:extLst>
              <a:ext uri="{FF2B5EF4-FFF2-40B4-BE49-F238E27FC236}">
                <a16:creationId xmlns:a16="http://schemas.microsoft.com/office/drawing/2014/main" id="{8F1F4D02-59F8-DBFD-71B5-41DCB2211DDB}"/>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14412" y="1574799"/>
            <a:ext cx="3362325" cy="3362325"/>
          </a:xfrm>
          <a:prstGeom prst="rect">
            <a:avLst/>
          </a:prstGeom>
        </p:spPr>
      </p:pic>
      <p:sp>
        <p:nvSpPr>
          <p:cNvPr id="3" name="TextBox 2">
            <a:extLst>
              <a:ext uri="{FF2B5EF4-FFF2-40B4-BE49-F238E27FC236}">
                <a16:creationId xmlns:a16="http://schemas.microsoft.com/office/drawing/2014/main" id="{EED945A4-1602-3623-92DA-2E5AC48252B4}"/>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420315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p:cSld name="Table and Content">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50370196-E031-6932-23D6-7AFCBCD46591}"/>
              </a:ext>
            </a:extLst>
          </p:cNvPr>
          <p:cNvSpPr/>
          <p:nvPr/>
        </p:nvSpPr>
        <p:spPr>
          <a:xfrm>
            <a:off x="790575" y="1766889"/>
            <a:ext cx="2841624" cy="4451512"/>
          </a:xfrm>
          <a:prstGeom prst="roundRect">
            <a:avLst>
              <a:gd name="adj" fmla="val 492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a:ln>
                <a:noFill/>
              </a:ln>
              <a:solidFill>
                <a:srgbClr val="004796"/>
              </a:solidFill>
              <a:effectLst/>
              <a:uLnTx/>
              <a:uFillTx/>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1248408" y="2133600"/>
            <a:ext cx="1931355" cy="37211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4151313" y="1766886"/>
            <a:ext cx="7265987"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Tree>
    <p:extLst>
      <p:ext uri="{BB962C8B-B14F-4D97-AF65-F5344CB8AC3E}">
        <p14:creationId xmlns:p14="http://schemas.microsoft.com/office/powerpoint/2010/main" val="3885140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p:cSld name="Table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790575" y="1766886"/>
            <a:ext cx="10626726"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Tree>
    <p:extLst>
      <p:ext uri="{BB962C8B-B14F-4D97-AF65-F5344CB8AC3E}">
        <p14:creationId xmlns:p14="http://schemas.microsoft.com/office/powerpoint/2010/main" val="2397689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p:cSld name="Chart and Tab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6131828" y="1766886"/>
            <a:ext cx="5285472"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
        <p:nvSpPr>
          <p:cNvPr id="9" name="Chart Placeholder 8">
            <a:extLst>
              <a:ext uri="{FF2B5EF4-FFF2-40B4-BE49-F238E27FC236}">
                <a16:creationId xmlns:a16="http://schemas.microsoft.com/office/drawing/2014/main" id="{AA5E21AD-D15A-FA73-AFE7-FB8D1CE24D1A}"/>
              </a:ext>
            </a:extLst>
          </p:cNvPr>
          <p:cNvSpPr>
            <a:spLocks noGrp="1"/>
          </p:cNvSpPr>
          <p:nvPr>
            <p:ph type="chart" sz="quarter" idx="20" hasCustomPrompt="1"/>
          </p:nvPr>
        </p:nvSpPr>
        <p:spPr>
          <a:xfrm>
            <a:off x="790575" y="1766885"/>
            <a:ext cx="5269425" cy="4448177"/>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3902162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preserve="1">
  <p:cSld name="Chart/Data Graphic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152900" y="1320800"/>
            <a:ext cx="793432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Chart/data graphics</a:t>
            </a:r>
          </a:p>
        </p:txBody>
      </p:sp>
      <p:pic>
        <p:nvPicPr>
          <p:cNvPr id="4" name="Graphic 3" descr="Pie chart with solid fill">
            <a:extLst>
              <a:ext uri="{FF2B5EF4-FFF2-40B4-BE49-F238E27FC236}">
                <a16:creationId xmlns:a16="http://schemas.microsoft.com/office/drawing/2014/main" id="{EE11317B-A8AD-1CDF-24A3-D99A6710BD0F}"/>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63575" y="1766888"/>
            <a:ext cx="3040063" cy="3040063"/>
          </a:xfrm>
          <a:prstGeom prst="rect">
            <a:avLst/>
          </a:prstGeom>
        </p:spPr>
      </p:pic>
      <p:sp>
        <p:nvSpPr>
          <p:cNvPr id="3" name="TextBox 2">
            <a:extLst>
              <a:ext uri="{FF2B5EF4-FFF2-40B4-BE49-F238E27FC236}">
                <a16:creationId xmlns:a16="http://schemas.microsoft.com/office/drawing/2014/main" id="{96DEBB4A-B185-3990-386F-C18993E26C94}"/>
              </a:ext>
            </a:extLst>
          </p:cNvPr>
          <p:cNvSpPr txBox="1"/>
          <p:nvPr/>
        </p:nvSpPr>
        <p:spPr>
          <a:xfrm>
            <a:off x="4152900" y="5993923"/>
            <a:ext cx="766604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487223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p:cSld name="Chart x1 A">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933DE3E7-2C7C-F4BD-7FE6-DE4CF0D56799}"/>
              </a:ext>
            </a:extLst>
          </p:cNvPr>
          <p:cNvSpPr/>
          <p:nvPr/>
        </p:nvSpPr>
        <p:spPr>
          <a:xfrm>
            <a:off x="790575" y="1766889"/>
            <a:ext cx="2841624" cy="4451512"/>
          </a:xfrm>
          <a:prstGeom prst="roundRect">
            <a:avLst>
              <a:gd name="adj" fmla="val 492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a:ln>
                <a:noFill/>
              </a:ln>
              <a:solidFill>
                <a:srgbClr val="004796"/>
              </a:solidFill>
              <a:effectLst/>
              <a:uLnTx/>
              <a:uFillTx/>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GB"/>
              <a:t>© Experian | Confidential</a:t>
            </a:r>
            <a:endParaRPr lang="en-US"/>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1248408" y="2133600"/>
            <a:ext cx="1931355" cy="37211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4152899" y="1766887"/>
            <a:ext cx="7245349" cy="4448175"/>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1932825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p:cSld name="Chart x1 B">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790575" y="2741614"/>
            <a:ext cx="10607675" cy="3475036"/>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780215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7_Content and 1x image_Opt. E">
    <p:bg>
      <p:bgPr>
        <a:solidFill>
          <a:schemeClr val="bg2"/>
        </a:solidFill>
        <a:effectLst/>
      </p:bgPr>
    </p:bg>
    <p:spTree>
      <p:nvGrpSpPr>
        <p:cNvPr id="1" name=""/>
        <p:cNvGrpSpPr/>
        <p:nvPr/>
      </p:nvGrpSpPr>
      <p:grpSpPr>
        <a:xfrm>
          <a:off x="0" y="0"/>
          <a:ext cx="0" cy="0"/>
          <a:chOff x="0" y="0"/>
          <a:chExt cx="0" cy="0"/>
        </a:xfrm>
      </p:grpSpPr>
      <p:sp>
        <p:nvSpPr>
          <p:cNvPr id="14" name="Picture Placeholder 11">
            <a:extLst>
              <a:ext uri="{FF2B5EF4-FFF2-40B4-BE49-F238E27FC236}">
                <a16:creationId xmlns:a16="http://schemas.microsoft.com/office/drawing/2014/main" id="{F142C8CF-4832-E5FF-514C-FA49AA1D3A13}"/>
              </a:ext>
            </a:extLst>
          </p:cNvPr>
          <p:cNvSpPr>
            <a:spLocks noGrp="1"/>
          </p:cNvSpPr>
          <p:nvPr>
            <p:ph type="pic" sz="quarter" idx="16" hasCustomPrompt="1"/>
          </p:nvPr>
        </p:nvSpPr>
        <p:spPr>
          <a:xfrm>
            <a:off x="7900639" y="1766888"/>
            <a:ext cx="3499200" cy="4448175"/>
          </a:xfrm>
          <a:prstGeom prst="roundRect">
            <a:avLst>
              <a:gd name="adj" fmla="val 2871"/>
            </a:avLst>
          </a:prstGeom>
          <a:solidFill>
            <a:schemeClr val="bg1">
              <a:lumMod val="8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endParaRPr lang="en-US"/>
          </a:p>
        </p:txBody>
      </p:sp>
      <p:sp>
        <p:nvSpPr>
          <p:cNvPr id="8" name="Rectangle: Rounded Corners 7">
            <a:extLst>
              <a:ext uri="{FF2B5EF4-FFF2-40B4-BE49-F238E27FC236}">
                <a16:creationId xmlns:a16="http://schemas.microsoft.com/office/drawing/2014/main" id="{BAE1B6E2-F68B-23A8-1E19-A0CA57CC0786}"/>
              </a:ext>
            </a:extLst>
          </p:cNvPr>
          <p:cNvSpPr/>
          <p:nvPr/>
        </p:nvSpPr>
        <p:spPr>
          <a:xfrm>
            <a:off x="794280" y="1766888"/>
            <a:ext cx="3453870" cy="4456004"/>
          </a:xfrm>
          <a:prstGeom prst="roundRect">
            <a:avLst>
              <a:gd name="adj" fmla="val 257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600"/>
              </a:spcAft>
            </a:pPr>
            <a:endParaRPr lang="en-AU" sz="1400" err="1"/>
          </a:p>
        </p:txBody>
      </p:sp>
      <p:sp>
        <p:nvSpPr>
          <p:cNvPr id="7" name="Title 6">
            <a:extLst>
              <a:ext uri="{FF2B5EF4-FFF2-40B4-BE49-F238E27FC236}">
                <a16:creationId xmlns:a16="http://schemas.microsoft.com/office/drawing/2014/main" id="{38E6CEB0-60D8-6D38-180A-EB47A683B762}"/>
              </a:ext>
            </a:extLst>
          </p:cNvPr>
          <p:cNvSpPr>
            <a:spLocks noGrp="1"/>
          </p:cNvSpPr>
          <p:nvPr>
            <p:ph type="title" hasCustomPrompt="1"/>
          </p:nvPr>
        </p:nvSpPr>
        <p:spPr/>
        <p:txBody>
          <a:bodyPr/>
          <a:lstStyle>
            <a:lvl1pPr>
              <a:defRPr/>
            </a:lvl1pPr>
          </a:lstStyle>
          <a:p>
            <a:r>
              <a:rPr lang="en-US"/>
              <a:t>Title goes here</a:t>
            </a:r>
            <a:endParaRPr lang="en-AU"/>
          </a:p>
        </p:txBody>
      </p:sp>
      <p:sp>
        <p:nvSpPr>
          <p:cNvPr id="11" name="Text Placeholder 9">
            <a:extLst>
              <a:ext uri="{FF2B5EF4-FFF2-40B4-BE49-F238E27FC236}">
                <a16:creationId xmlns:a16="http://schemas.microsoft.com/office/drawing/2014/main" id="{DC7B6D34-61B9-4645-F37D-C41656EFA6D9}"/>
              </a:ext>
            </a:extLst>
          </p:cNvPr>
          <p:cNvSpPr>
            <a:spLocks noGrp="1"/>
          </p:cNvSpPr>
          <p:nvPr>
            <p:ph type="body" sz="quarter" idx="32" hasCustomPrompt="1"/>
          </p:nvPr>
        </p:nvSpPr>
        <p:spPr>
          <a:xfrm>
            <a:off x="1240576" y="2751757"/>
            <a:ext cx="2463062" cy="2842593"/>
          </a:xfrm>
        </p:spPr>
        <p:txBody>
          <a:bodyPr/>
          <a:lstStyle>
            <a:lvl1pPr>
              <a:spcBef>
                <a:spcPts val="0"/>
              </a:spcBef>
              <a:spcAft>
                <a:spcPts val="1200"/>
              </a:spcAft>
              <a:defRPr sz="1600">
                <a:solidFill>
                  <a:schemeClr val="bg1"/>
                </a:solidFill>
              </a:defRPr>
            </a:lvl1pPr>
            <a:lvl2pPr marL="0" indent="0">
              <a:spcBef>
                <a:spcPts val="0"/>
              </a:spcBef>
              <a:spcAft>
                <a:spcPts val="1200"/>
              </a:spcAft>
              <a:buNone/>
              <a:defRPr sz="1400">
                <a:solidFill>
                  <a:schemeClr val="bg1"/>
                </a:solidFill>
              </a:defRPr>
            </a:lvl2pPr>
            <a:lvl3pPr marL="172800" indent="-172800">
              <a:spcBef>
                <a:spcPts val="0"/>
              </a:spcBef>
              <a:spcAft>
                <a:spcPts val="600"/>
              </a:spcAft>
              <a:buClr>
                <a:schemeClr val="bg1"/>
              </a:buClr>
              <a:defRPr sz="1400">
                <a:solidFill>
                  <a:schemeClr val="bg1"/>
                </a:solidFill>
              </a:defRPr>
            </a:lvl3pPr>
            <a:lvl4pPr marL="345600" indent="-172800">
              <a:spcBef>
                <a:spcPts val="0"/>
              </a:spcBef>
              <a:spcAft>
                <a:spcPts val="600"/>
              </a:spcAft>
              <a:buClr>
                <a:schemeClr val="bg1"/>
              </a:buClr>
              <a:defRPr sz="1400">
                <a:solidFill>
                  <a:schemeClr val="bg1"/>
                </a:solidFill>
              </a:defRPr>
            </a:lvl4pPr>
            <a:lvl5pPr marL="518400" indent="-172800">
              <a:spcBef>
                <a:spcPts val="0"/>
              </a:spcBef>
              <a:spcAft>
                <a:spcPts val="600"/>
              </a:spcAft>
              <a:buClr>
                <a:schemeClr val="bg1"/>
              </a:buClr>
              <a:defRPr sz="1400">
                <a:solidFill>
                  <a:schemeClr val="bg1"/>
                </a:solidFill>
              </a:defRPr>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2" name="Picture Placeholder 11">
            <a:extLst>
              <a:ext uri="{FF2B5EF4-FFF2-40B4-BE49-F238E27FC236}">
                <a16:creationId xmlns:a16="http://schemas.microsoft.com/office/drawing/2014/main" id="{62F5912F-80DA-727D-BF86-FD7982B844C6}"/>
              </a:ext>
            </a:extLst>
          </p:cNvPr>
          <p:cNvSpPr>
            <a:spLocks noGrp="1"/>
          </p:cNvSpPr>
          <p:nvPr>
            <p:ph type="pic" sz="quarter" idx="33" hasCustomPrompt="1"/>
          </p:nvPr>
        </p:nvSpPr>
        <p:spPr>
          <a:xfrm>
            <a:off x="4321271" y="1766888"/>
            <a:ext cx="3499200" cy="4448175"/>
          </a:xfrm>
          <a:prstGeom prst="roundRect">
            <a:avLst>
              <a:gd name="adj" fmla="val 2871"/>
            </a:avLst>
          </a:prstGeom>
          <a:solidFill>
            <a:schemeClr val="bg1">
              <a:lumMod val="8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Tree>
    <p:extLst>
      <p:ext uri="{BB962C8B-B14F-4D97-AF65-F5344CB8AC3E}">
        <p14:creationId xmlns:p14="http://schemas.microsoft.com/office/powerpoint/2010/main" val="2981213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p:cSld name="Chart x1 C">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790575" y="2741613"/>
            <a:ext cx="6724650" cy="3475020"/>
          </a:xfrm>
        </p:spPr>
        <p:txBody>
          <a:bodyPr/>
          <a:lstStyle>
            <a:lvl1pPr>
              <a:defRPr>
                <a:solidFill>
                  <a:schemeClr val="tx2"/>
                </a:solidFill>
              </a:defRPr>
            </a:lvl1pPr>
          </a:lstStyle>
          <a:p>
            <a:r>
              <a:rPr lang="en-US" noProof="0"/>
              <a:t>Click icon to insert chart</a:t>
            </a:r>
          </a:p>
        </p:txBody>
      </p:sp>
      <p:sp>
        <p:nvSpPr>
          <p:cNvPr id="11" name="Rectangle: Rounded Corners 10">
            <a:extLst>
              <a:ext uri="{FF2B5EF4-FFF2-40B4-BE49-F238E27FC236}">
                <a16:creationId xmlns:a16="http://schemas.microsoft.com/office/drawing/2014/main" id="{A4334426-5CCE-165A-146C-409FAA29AECE}"/>
              </a:ext>
            </a:extLst>
          </p:cNvPr>
          <p:cNvSpPr/>
          <p:nvPr/>
        </p:nvSpPr>
        <p:spPr>
          <a:xfrm>
            <a:off x="7588251" y="2741612"/>
            <a:ext cx="3814762" cy="3475021"/>
          </a:xfrm>
          <a:prstGeom prst="roundRect">
            <a:avLst>
              <a:gd name="adj" fmla="val 312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endParaRPr>
          </a:p>
        </p:txBody>
      </p:sp>
      <p:sp>
        <p:nvSpPr>
          <p:cNvPr id="12" name="Text Placeholder 8">
            <a:extLst>
              <a:ext uri="{FF2B5EF4-FFF2-40B4-BE49-F238E27FC236}">
                <a16:creationId xmlns:a16="http://schemas.microsoft.com/office/drawing/2014/main" id="{69FEB922-820D-43C3-EB81-1F39E05978C7}"/>
              </a:ext>
            </a:extLst>
          </p:cNvPr>
          <p:cNvSpPr>
            <a:spLocks noGrp="1"/>
          </p:cNvSpPr>
          <p:nvPr>
            <p:ph type="body" sz="quarter" idx="20" hasCustomPrompt="1"/>
          </p:nvPr>
        </p:nvSpPr>
        <p:spPr>
          <a:xfrm>
            <a:off x="8168640" y="3374185"/>
            <a:ext cx="2653984" cy="879045"/>
          </a:xfrm>
        </p:spPr>
        <p:txBody>
          <a:bodyPr/>
          <a:lstStyle>
            <a:lvl1pPr>
              <a:lnSpc>
                <a:spcPct val="110000"/>
              </a:lnSpc>
              <a:spcAft>
                <a:spcPts val="0"/>
              </a:spcAft>
              <a:defRPr sz="67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XX%</a:t>
            </a:r>
          </a:p>
        </p:txBody>
      </p:sp>
      <p:sp>
        <p:nvSpPr>
          <p:cNvPr id="13" name="Text Placeholder 8">
            <a:extLst>
              <a:ext uri="{FF2B5EF4-FFF2-40B4-BE49-F238E27FC236}">
                <a16:creationId xmlns:a16="http://schemas.microsoft.com/office/drawing/2014/main" id="{C0A76855-0136-B0E0-EE5B-FAA73FFD1D70}"/>
              </a:ext>
            </a:extLst>
          </p:cNvPr>
          <p:cNvSpPr>
            <a:spLocks noGrp="1"/>
          </p:cNvSpPr>
          <p:nvPr>
            <p:ph type="body" sz="quarter" idx="21"/>
          </p:nvPr>
        </p:nvSpPr>
        <p:spPr>
          <a:xfrm>
            <a:off x="8168640" y="4494053"/>
            <a:ext cx="2653984" cy="1349536"/>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580165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p:cSld name="Chart x1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6" y="1766888"/>
            <a:ext cx="10607674" cy="4449762"/>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1500514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p:cSld name="Chart x2 A">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1" name="Chart Placeholder 8">
            <a:extLst>
              <a:ext uri="{FF2B5EF4-FFF2-40B4-BE49-F238E27FC236}">
                <a16:creationId xmlns:a16="http://schemas.microsoft.com/office/drawing/2014/main" id="{C733B431-34DF-F584-F2FB-1C272B6F6AF8}"/>
              </a:ext>
            </a:extLst>
          </p:cNvPr>
          <p:cNvSpPr>
            <a:spLocks noGrp="1"/>
          </p:cNvSpPr>
          <p:nvPr>
            <p:ph type="chart" sz="quarter" idx="20" hasCustomPrompt="1"/>
          </p:nvPr>
        </p:nvSpPr>
        <p:spPr>
          <a:xfrm>
            <a:off x="790574" y="2745515"/>
            <a:ext cx="5275995" cy="3475037"/>
          </a:xfrm>
        </p:spPr>
        <p:txBody>
          <a:bodyPr/>
          <a:lstStyle>
            <a:lvl1pPr>
              <a:defRPr>
                <a:solidFill>
                  <a:schemeClr val="tx2"/>
                </a:solidFill>
              </a:defRPr>
            </a:lvl1pPr>
          </a:lstStyle>
          <a:p>
            <a:r>
              <a:rPr lang="en-US" noProof="0"/>
              <a:t>Click icon to insert chart</a:t>
            </a:r>
          </a:p>
        </p:txBody>
      </p:sp>
      <p:sp>
        <p:nvSpPr>
          <p:cNvPr id="12" name="Chart Placeholder 8">
            <a:extLst>
              <a:ext uri="{FF2B5EF4-FFF2-40B4-BE49-F238E27FC236}">
                <a16:creationId xmlns:a16="http://schemas.microsoft.com/office/drawing/2014/main" id="{B86913FB-F25E-2FBF-B043-FA46C762F77F}"/>
              </a:ext>
            </a:extLst>
          </p:cNvPr>
          <p:cNvSpPr>
            <a:spLocks noGrp="1"/>
          </p:cNvSpPr>
          <p:nvPr>
            <p:ph type="chart" sz="quarter" idx="21" hasCustomPrompt="1"/>
          </p:nvPr>
        </p:nvSpPr>
        <p:spPr>
          <a:xfrm>
            <a:off x="6123842" y="2745515"/>
            <a:ext cx="5275995" cy="3475037"/>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1565212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p:cSld name="Chart x2 B">
    <p:spTree>
      <p:nvGrpSpPr>
        <p:cNvPr id="1" name=""/>
        <p:cNvGrpSpPr/>
        <p:nvPr/>
      </p:nvGrpSpPr>
      <p:grpSpPr>
        <a:xfrm>
          <a:off x="0" y="0"/>
          <a:ext cx="0" cy="0"/>
          <a:chOff x="0" y="0"/>
          <a:chExt cx="0" cy="0"/>
        </a:xfrm>
      </p:grpSpPr>
      <p:sp>
        <p:nvSpPr>
          <p:cNvPr id="10" name="Rectangle: Rounded Corners 9">
            <a:extLst>
              <a:ext uri="{FF2B5EF4-FFF2-40B4-BE49-F238E27FC236}">
                <a16:creationId xmlns:a16="http://schemas.microsoft.com/office/drawing/2014/main" id="{FBED20F8-4709-995F-0AF0-5374D4CB7045}"/>
              </a:ext>
            </a:extLst>
          </p:cNvPr>
          <p:cNvSpPr/>
          <p:nvPr/>
        </p:nvSpPr>
        <p:spPr>
          <a:xfrm>
            <a:off x="790575" y="4691063"/>
            <a:ext cx="5269425"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p>
        </p:txBody>
      </p:sp>
      <p:sp>
        <p:nvSpPr>
          <p:cNvPr id="11" name="Rectangle: Rounded Corners 10">
            <a:extLst>
              <a:ext uri="{FF2B5EF4-FFF2-40B4-BE49-F238E27FC236}">
                <a16:creationId xmlns:a16="http://schemas.microsoft.com/office/drawing/2014/main" id="{B7573C06-A971-9D8C-8E04-B299A9B2C963}"/>
              </a:ext>
            </a:extLst>
          </p:cNvPr>
          <p:cNvSpPr/>
          <p:nvPr/>
        </p:nvSpPr>
        <p:spPr>
          <a:xfrm>
            <a:off x="6130413" y="4691063"/>
            <a:ext cx="5269425"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5" y="1766887"/>
            <a:ext cx="5269425" cy="2852737"/>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6123843" y="1766887"/>
            <a:ext cx="5269425" cy="2852737"/>
          </a:xfrm>
        </p:spPr>
        <p:txBody>
          <a:bodyPr/>
          <a:lstStyle>
            <a:lvl1pPr>
              <a:defRPr>
                <a:solidFill>
                  <a:schemeClr val="tx2"/>
                </a:solidFill>
              </a:defRPr>
            </a:lvl1pPr>
          </a:lstStyle>
          <a:p>
            <a:r>
              <a:rPr lang="en-US" noProof="0"/>
              <a:t>Click icon to insert chart</a:t>
            </a:r>
          </a:p>
        </p:txBody>
      </p:sp>
      <p:sp>
        <p:nvSpPr>
          <p:cNvPr id="18" name="Text Placeholder 8">
            <a:extLst>
              <a:ext uri="{FF2B5EF4-FFF2-40B4-BE49-F238E27FC236}">
                <a16:creationId xmlns:a16="http://schemas.microsoft.com/office/drawing/2014/main" id="{A6DC4033-28B3-BB80-9B88-D1BBC599CD26}"/>
              </a:ext>
            </a:extLst>
          </p:cNvPr>
          <p:cNvSpPr>
            <a:spLocks noGrp="1"/>
          </p:cNvSpPr>
          <p:nvPr>
            <p:ph type="body" sz="quarter" idx="21"/>
          </p:nvPr>
        </p:nvSpPr>
        <p:spPr>
          <a:xfrm>
            <a:off x="1248408" y="5003800"/>
            <a:ext cx="4371823" cy="925512"/>
          </a:xfrm>
        </p:spPr>
        <p:txBody>
          <a:bodyPr/>
          <a:lstStyle/>
          <a:p>
            <a:pPr lvl="0"/>
            <a:r>
              <a:rPr lang="en-US" noProof="0"/>
              <a:t>Click to edit Master text styles</a:t>
            </a:r>
          </a:p>
          <a:p>
            <a:pPr lvl="1"/>
            <a:r>
              <a:rPr lang="en-US" noProof="0"/>
              <a:t>Second level</a:t>
            </a:r>
          </a:p>
        </p:txBody>
      </p:sp>
      <p:sp>
        <p:nvSpPr>
          <p:cNvPr id="19" name="Text Placeholder 8">
            <a:extLst>
              <a:ext uri="{FF2B5EF4-FFF2-40B4-BE49-F238E27FC236}">
                <a16:creationId xmlns:a16="http://schemas.microsoft.com/office/drawing/2014/main" id="{1963963E-6442-58D2-B412-B216576ACC90}"/>
              </a:ext>
            </a:extLst>
          </p:cNvPr>
          <p:cNvSpPr>
            <a:spLocks noGrp="1"/>
          </p:cNvSpPr>
          <p:nvPr>
            <p:ph type="body" sz="quarter" idx="22"/>
          </p:nvPr>
        </p:nvSpPr>
        <p:spPr>
          <a:xfrm>
            <a:off x="6588246" y="5003800"/>
            <a:ext cx="4371823" cy="925512"/>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3445302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p:cSld name="Chart x2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6" y="1766888"/>
            <a:ext cx="5275994" cy="4448174"/>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6123844" y="1766888"/>
            <a:ext cx="5275994" cy="4448174"/>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321556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p:cSld name="Chart x3 A">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1" name="Chart Placeholder 8">
            <a:extLst>
              <a:ext uri="{FF2B5EF4-FFF2-40B4-BE49-F238E27FC236}">
                <a16:creationId xmlns:a16="http://schemas.microsoft.com/office/drawing/2014/main" id="{C733B431-34DF-F584-F2FB-1C272B6F6AF8}"/>
              </a:ext>
            </a:extLst>
          </p:cNvPr>
          <p:cNvSpPr>
            <a:spLocks noGrp="1"/>
          </p:cNvSpPr>
          <p:nvPr>
            <p:ph type="chart" sz="quarter" idx="20" hasCustomPrompt="1"/>
          </p:nvPr>
        </p:nvSpPr>
        <p:spPr>
          <a:xfrm>
            <a:off x="790575" y="2741613"/>
            <a:ext cx="3488400" cy="3473450"/>
          </a:xfrm>
        </p:spPr>
        <p:txBody>
          <a:bodyPr/>
          <a:lstStyle>
            <a:lvl1pPr>
              <a:defRPr>
                <a:solidFill>
                  <a:schemeClr val="tx2"/>
                </a:solidFill>
              </a:defRPr>
            </a:lvl1pPr>
          </a:lstStyle>
          <a:p>
            <a:r>
              <a:rPr lang="en-US" noProof="0"/>
              <a:t>Click icon to insert chart</a:t>
            </a:r>
          </a:p>
        </p:txBody>
      </p:sp>
      <p:sp>
        <p:nvSpPr>
          <p:cNvPr id="12" name="Chart Placeholder 8">
            <a:extLst>
              <a:ext uri="{FF2B5EF4-FFF2-40B4-BE49-F238E27FC236}">
                <a16:creationId xmlns:a16="http://schemas.microsoft.com/office/drawing/2014/main" id="{B86913FB-F25E-2FBF-B043-FA46C762F77F}"/>
              </a:ext>
            </a:extLst>
          </p:cNvPr>
          <p:cNvSpPr>
            <a:spLocks noGrp="1"/>
          </p:cNvSpPr>
          <p:nvPr>
            <p:ph type="chart" sz="quarter" idx="21" hasCustomPrompt="1"/>
          </p:nvPr>
        </p:nvSpPr>
        <p:spPr>
          <a:xfrm>
            <a:off x="4347649" y="2741613"/>
            <a:ext cx="3488400" cy="3473450"/>
          </a:xfrm>
        </p:spPr>
        <p:txBody>
          <a:bodyPr/>
          <a:lstStyle>
            <a:lvl1pPr>
              <a:defRPr>
                <a:solidFill>
                  <a:schemeClr val="tx2"/>
                </a:solidFill>
              </a:defRPr>
            </a:lvl1pPr>
          </a:lstStyle>
          <a:p>
            <a:r>
              <a:rPr lang="en-US" noProof="0"/>
              <a:t>Click icon to insert chart</a:t>
            </a:r>
          </a:p>
        </p:txBody>
      </p:sp>
      <p:sp>
        <p:nvSpPr>
          <p:cNvPr id="21" name="Chart Placeholder 8">
            <a:extLst>
              <a:ext uri="{FF2B5EF4-FFF2-40B4-BE49-F238E27FC236}">
                <a16:creationId xmlns:a16="http://schemas.microsoft.com/office/drawing/2014/main" id="{A335E40F-08EE-191F-4A16-B196F4C91BC5}"/>
              </a:ext>
            </a:extLst>
          </p:cNvPr>
          <p:cNvSpPr>
            <a:spLocks noGrp="1"/>
          </p:cNvSpPr>
          <p:nvPr>
            <p:ph type="chart" sz="quarter" idx="22" hasCustomPrompt="1"/>
          </p:nvPr>
        </p:nvSpPr>
        <p:spPr>
          <a:xfrm>
            <a:off x="7907403" y="2741613"/>
            <a:ext cx="3488400" cy="3473450"/>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087960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p:cSld name="Chart x3 B">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DE1834F7-74F0-AA6D-8C64-A60232B714CF}"/>
              </a:ext>
            </a:extLst>
          </p:cNvPr>
          <p:cNvSpPr/>
          <p:nvPr/>
        </p:nvSpPr>
        <p:spPr>
          <a:xfrm>
            <a:off x="793437"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1872C13C-80A4-A286-A8E8-E43C2113686E}"/>
              </a:ext>
            </a:extLst>
          </p:cNvPr>
          <p:cNvSpPr/>
          <p:nvPr/>
        </p:nvSpPr>
        <p:spPr>
          <a:xfrm>
            <a:off x="4353191"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ADFA2CC9-75B2-7F43-6A19-BDEA984A5234}"/>
              </a:ext>
            </a:extLst>
          </p:cNvPr>
          <p:cNvSpPr/>
          <p:nvPr/>
        </p:nvSpPr>
        <p:spPr>
          <a:xfrm>
            <a:off x="7912945"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4" y="1766887"/>
            <a:ext cx="3488399" cy="2852737"/>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4347790" y="1766887"/>
            <a:ext cx="3488399" cy="2852737"/>
          </a:xfrm>
        </p:spPr>
        <p:txBody>
          <a:bodyPr/>
          <a:lstStyle>
            <a:lvl1pPr>
              <a:defRPr>
                <a:solidFill>
                  <a:schemeClr val="tx2"/>
                </a:solidFill>
              </a:defRPr>
            </a:lvl1pPr>
          </a:lstStyle>
          <a:p>
            <a:r>
              <a:rPr lang="en-US" noProof="0"/>
              <a:t>Click icon to insert chart</a:t>
            </a:r>
          </a:p>
        </p:txBody>
      </p:sp>
      <p:sp>
        <p:nvSpPr>
          <p:cNvPr id="18" name="Text Placeholder 8">
            <a:extLst>
              <a:ext uri="{FF2B5EF4-FFF2-40B4-BE49-F238E27FC236}">
                <a16:creationId xmlns:a16="http://schemas.microsoft.com/office/drawing/2014/main" id="{A6DC4033-28B3-BB80-9B88-D1BBC599CD26}"/>
              </a:ext>
            </a:extLst>
          </p:cNvPr>
          <p:cNvSpPr>
            <a:spLocks noGrp="1"/>
          </p:cNvSpPr>
          <p:nvPr>
            <p:ph type="body" sz="quarter" idx="21"/>
          </p:nvPr>
        </p:nvSpPr>
        <p:spPr>
          <a:xfrm>
            <a:off x="1245547" y="5000625"/>
            <a:ext cx="2582255" cy="923926"/>
          </a:xfrm>
        </p:spPr>
        <p:txBody>
          <a:bodyPr/>
          <a:lstStyle/>
          <a:p>
            <a:pPr lvl="0"/>
            <a:r>
              <a:rPr lang="en-US" noProof="0"/>
              <a:t>Click to edit Master text styles</a:t>
            </a:r>
          </a:p>
          <a:p>
            <a:pPr lvl="1"/>
            <a:r>
              <a:rPr lang="en-US" noProof="0"/>
              <a:t>Second level</a:t>
            </a:r>
          </a:p>
        </p:txBody>
      </p:sp>
      <p:sp>
        <p:nvSpPr>
          <p:cNvPr id="19" name="Text Placeholder 8">
            <a:extLst>
              <a:ext uri="{FF2B5EF4-FFF2-40B4-BE49-F238E27FC236}">
                <a16:creationId xmlns:a16="http://schemas.microsoft.com/office/drawing/2014/main" id="{1963963E-6442-58D2-B412-B216576ACC90}"/>
              </a:ext>
            </a:extLst>
          </p:cNvPr>
          <p:cNvSpPr>
            <a:spLocks noGrp="1"/>
          </p:cNvSpPr>
          <p:nvPr>
            <p:ph type="body" sz="quarter" idx="22"/>
          </p:nvPr>
        </p:nvSpPr>
        <p:spPr>
          <a:xfrm>
            <a:off x="4808163" y="5000625"/>
            <a:ext cx="2582255" cy="923926"/>
          </a:xfrm>
        </p:spPr>
        <p:txBody>
          <a:bodyPr/>
          <a:lstStyle/>
          <a:p>
            <a:pPr lvl="0"/>
            <a:r>
              <a:rPr lang="en-US" noProof="0"/>
              <a:t>Click to edit Master text styles</a:t>
            </a:r>
          </a:p>
          <a:p>
            <a:pPr lvl="1"/>
            <a:r>
              <a:rPr lang="en-US" noProof="0"/>
              <a:t>Second level</a:t>
            </a:r>
          </a:p>
        </p:txBody>
      </p:sp>
      <p:sp>
        <p:nvSpPr>
          <p:cNvPr id="17" name="Chart Placeholder 8">
            <a:extLst>
              <a:ext uri="{FF2B5EF4-FFF2-40B4-BE49-F238E27FC236}">
                <a16:creationId xmlns:a16="http://schemas.microsoft.com/office/drawing/2014/main" id="{783A120F-8B1D-29DF-7F87-74A44A497E55}"/>
              </a:ext>
            </a:extLst>
          </p:cNvPr>
          <p:cNvSpPr>
            <a:spLocks noGrp="1"/>
          </p:cNvSpPr>
          <p:nvPr>
            <p:ph type="chart" sz="quarter" idx="23" hasCustomPrompt="1"/>
          </p:nvPr>
        </p:nvSpPr>
        <p:spPr>
          <a:xfrm>
            <a:off x="7907382" y="1766887"/>
            <a:ext cx="3488725" cy="2852737"/>
          </a:xfrm>
        </p:spPr>
        <p:txBody>
          <a:bodyPr/>
          <a:lstStyle>
            <a:lvl1pPr>
              <a:defRPr>
                <a:solidFill>
                  <a:schemeClr val="tx2"/>
                </a:solidFill>
              </a:defRPr>
            </a:lvl1pPr>
          </a:lstStyle>
          <a:p>
            <a:r>
              <a:rPr lang="en-US" noProof="0"/>
              <a:t>Click icon to insert chart</a:t>
            </a:r>
          </a:p>
        </p:txBody>
      </p:sp>
      <p:sp>
        <p:nvSpPr>
          <p:cNvPr id="20" name="Text Placeholder 8">
            <a:extLst>
              <a:ext uri="{FF2B5EF4-FFF2-40B4-BE49-F238E27FC236}">
                <a16:creationId xmlns:a16="http://schemas.microsoft.com/office/drawing/2014/main" id="{CE006FEE-68B5-8605-5035-654DB905EC70}"/>
              </a:ext>
            </a:extLst>
          </p:cNvPr>
          <p:cNvSpPr>
            <a:spLocks noGrp="1"/>
          </p:cNvSpPr>
          <p:nvPr>
            <p:ph type="body" sz="quarter" idx="24"/>
          </p:nvPr>
        </p:nvSpPr>
        <p:spPr>
          <a:xfrm>
            <a:off x="8367918" y="4999037"/>
            <a:ext cx="2582255" cy="923926"/>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13022878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p:cSld name="Chart x3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4" y="1766889"/>
            <a:ext cx="3488399" cy="4448174"/>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4347790" y="1766889"/>
            <a:ext cx="3488399" cy="4448174"/>
          </a:xfrm>
        </p:spPr>
        <p:txBody>
          <a:bodyPr/>
          <a:lstStyle>
            <a:lvl1pPr>
              <a:defRPr>
                <a:solidFill>
                  <a:schemeClr val="tx2"/>
                </a:solidFill>
              </a:defRPr>
            </a:lvl1pPr>
          </a:lstStyle>
          <a:p>
            <a:r>
              <a:rPr lang="en-US" noProof="0"/>
              <a:t>Click icon to insert chart</a:t>
            </a:r>
          </a:p>
        </p:txBody>
      </p:sp>
      <p:sp>
        <p:nvSpPr>
          <p:cNvPr id="13" name="Chart Placeholder 8">
            <a:extLst>
              <a:ext uri="{FF2B5EF4-FFF2-40B4-BE49-F238E27FC236}">
                <a16:creationId xmlns:a16="http://schemas.microsoft.com/office/drawing/2014/main" id="{27C56862-61FC-83BA-AF0A-25A1DB528741}"/>
              </a:ext>
            </a:extLst>
          </p:cNvPr>
          <p:cNvSpPr>
            <a:spLocks noGrp="1"/>
          </p:cNvSpPr>
          <p:nvPr>
            <p:ph type="chart" sz="quarter" idx="23" hasCustomPrompt="1"/>
          </p:nvPr>
        </p:nvSpPr>
        <p:spPr>
          <a:xfrm>
            <a:off x="7907382" y="1767726"/>
            <a:ext cx="3488725" cy="4447294"/>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1356971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preserve="1">
  <p:cSld name="World Map Layout">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World </a:t>
            </a:r>
            <a:br>
              <a:rPr lang="en-US" sz="11500" noProof="0">
                <a:latin typeface="+mn-lt"/>
              </a:rPr>
            </a:br>
            <a:r>
              <a:rPr lang="en-US" sz="11500" noProof="0">
                <a:latin typeface="+mn-lt"/>
              </a:rPr>
              <a:t>map</a:t>
            </a:r>
          </a:p>
        </p:txBody>
      </p:sp>
      <p:pic>
        <p:nvPicPr>
          <p:cNvPr id="6" name="Graphic 5" descr="Earth globe: Americas with solid fill">
            <a:extLst>
              <a:ext uri="{FF2B5EF4-FFF2-40B4-BE49-F238E27FC236}">
                <a16:creationId xmlns:a16="http://schemas.microsoft.com/office/drawing/2014/main" id="{36573AB9-59D2-A5E0-6A9D-DCC86359646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04056" y="1319213"/>
            <a:ext cx="3913188" cy="3913188"/>
          </a:xfrm>
          <a:prstGeom prst="rect">
            <a:avLst/>
          </a:prstGeom>
        </p:spPr>
      </p:pic>
      <p:sp>
        <p:nvSpPr>
          <p:cNvPr id="3" name="TextBox 2">
            <a:extLst>
              <a:ext uri="{FF2B5EF4-FFF2-40B4-BE49-F238E27FC236}">
                <a16:creationId xmlns:a16="http://schemas.microsoft.com/office/drawing/2014/main" id="{A9C88725-D19C-D96A-CC57-ABBCFC0BB78B}"/>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422393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p:cSld name="World map">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7"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Freeform: Shape 7">
            <a:extLst>
              <a:ext uri="{FF2B5EF4-FFF2-40B4-BE49-F238E27FC236}">
                <a16:creationId xmlns:a16="http://schemas.microsoft.com/office/drawing/2014/main" id="{24683AB8-C94C-C574-4F44-C137D5061736}"/>
              </a:ext>
            </a:extLst>
          </p:cNvPr>
          <p:cNvSpPr/>
          <p:nvPr/>
        </p:nvSpPr>
        <p:spPr>
          <a:xfrm>
            <a:off x="3627335" y="1693863"/>
            <a:ext cx="8176385" cy="3747862"/>
          </a:xfrm>
          <a:custGeom>
            <a:avLst/>
            <a:gdLst>
              <a:gd name="connsiteX0" fmla="*/ 2174448 w 7451018"/>
              <a:gd name="connsiteY0" fmla="*/ 3383510 h 3415370"/>
              <a:gd name="connsiteX1" fmla="*/ 2185809 w 7451018"/>
              <a:gd name="connsiteY1" fmla="*/ 3388814 h 3415370"/>
              <a:gd name="connsiteX2" fmla="*/ 2165099 w 7451018"/>
              <a:gd name="connsiteY2" fmla="*/ 3395516 h 3415370"/>
              <a:gd name="connsiteX3" fmla="*/ 2165099 w 7451018"/>
              <a:gd name="connsiteY3" fmla="*/ 3388814 h 3415370"/>
              <a:gd name="connsiteX4" fmla="*/ 2174448 w 7451018"/>
              <a:gd name="connsiteY4" fmla="*/ 3383510 h 3415370"/>
              <a:gd name="connsiteX5" fmla="*/ 1956483 w 7451018"/>
              <a:gd name="connsiteY5" fmla="*/ 3112962 h 3415370"/>
              <a:gd name="connsiteX6" fmla="*/ 1962784 w 7451018"/>
              <a:gd name="connsiteY6" fmla="*/ 3114093 h 3415370"/>
              <a:gd name="connsiteX7" fmla="*/ 1956215 w 7451018"/>
              <a:gd name="connsiteY7" fmla="*/ 3118316 h 3415370"/>
              <a:gd name="connsiteX8" fmla="*/ 1956483 w 7451018"/>
              <a:gd name="connsiteY8" fmla="*/ 3112962 h 3415370"/>
              <a:gd name="connsiteX9" fmla="*/ 2170607 w 7451018"/>
              <a:gd name="connsiteY9" fmla="*/ 3092940 h 3415370"/>
              <a:gd name="connsiteX10" fmla="*/ 2162565 w 7451018"/>
              <a:gd name="connsiteY10" fmla="*/ 3093786 h 3415370"/>
              <a:gd name="connsiteX11" fmla="*/ 2173422 w 7451018"/>
              <a:gd name="connsiteY11" fmla="*/ 3097070 h 3415370"/>
              <a:gd name="connsiteX12" fmla="*/ 2170607 w 7451018"/>
              <a:gd name="connsiteY12" fmla="*/ 3092940 h 3415370"/>
              <a:gd name="connsiteX13" fmla="*/ 7092671 w 7451018"/>
              <a:gd name="connsiteY13" fmla="*/ 3036512 h 3415370"/>
              <a:gd name="connsiteX14" fmla="*/ 7097882 w 7451018"/>
              <a:gd name="connsiteY14" fmla="*/ 3039700 h 3415370"/>
              <a:gd name="connsiteX15" fmla="*/ 7089302 w 7451018"/>
              <a:gd name="connsiteY15" fmla="*/ 3040303 h 3415370"/>
              <a:gd name="connsiteX16" fmla="*/ 7090174 w 7451018"/>
              <a:gd name="connsiteY16" fmla="*/ 3047005 h 3415370"/>
              <a:gd name="connsiteX17" fmla="*/ 7097078 w 7451018"/>
              <a:gd name="connsiteY17" fmla="*/ 3053708 h 3415370"/>
              <a:gd name="connsiteX18" fmla="*/ 7097882 w 7451018"/>
              <a:gd name="connsiteY18" fmla="*/ 3055986 h 3415370"/>
              <a:gd name="connsiteX19" fmla="*/ 7110682 w 7451018"/>
              <a:gd name="connsiteY19" fmla="*/ 3040303 h 3415370"/>
              <a:gd name="connsiteX20" fmla="*/ 7114972 w 7451018"/>
              <a:gd name="connsiteY20" fmla="*/ 3040303 h 3415370"/>
              <a:gd name="connsiteX21" fmla="*/ 7114837 w 7451018"/>
              <a:gd name="connsiteY21" fmla="*/ 3047005 h 3415370"/>
              <a:gd name="connsiteX22" fmla="*/ 7117988 w 7451018"/>
              <a:gd name="connsiteY22" fmla="*/ 3048882 h 3415370"/>
              <a:gd name="connsiteX23" fmla="*/ 7122746 w 7451018"/>
              <a:gd name="connsiteY23" fmla="*/ 3053708 h 3415370"/>
              <a:gd name="connsiteX24" fmla="*/ 7111286 w 7451018"/>
              <a:gd name="connsiteY24" fmla="*/ 3081521 h 3415370"/>
              <a:gd name="connsiteX25" fmla="*/ 7091180 w 7451018"/>
              <a:gd name="connsiteY25" fmla="*/ 3107257 h 3415370"/>
              <a:gd name="connsiteX26" fmla="*/ 7089905 w 7451018"/>
              <a:gd name="connsiteY26" fmla="*/ 3114027 h 3415370"/>
              <a:gd name="connsiteX27" fmla="*/ 7097882 w 7451018"/>
              <a:gd name="connsiteY27" fmla="*/ 3122270 h 3415370"/>
              <a:gd name="connsiteX28" fmla="*/ 7093792 w 7451018"/>
              <a:gd name="connsiteY28" fmla="*/ 3127162 h 3415370"/>
              <a:gd name="connsiteX29" fmla="*/ 7050967 w 7451018"/>
              <a:gd name="connsiteY29" fmla="*/ 3160942 h 3415370"/>
              <a:gd name="connsiteX30" fmla="*/ 7048888 w 7451018"/>
              <a:gd name="connsiteY30" fmla="*/ 3166973 h 3415370"/>
              <a:gd name="connsiteX31" fmla="*/ 7050967 w 7451018"/>
              <a:gd name="connsiteY31" fmla="*/ 3172200 h 3415370"/>
              <a:gd name="connsiteX32" fmla="*/ 6997417 w 7451018"/>
              <a:gd name="connsiteY32" fmla="*/ 3194251 h 3415370"/>
              <a:gd name="connsiteX33" fmla="*/ 6990648 w 7451018"/>
              <a:gd name="connsiteY33" fmla="*/ 3185538 h 3415370"/>
              <a:gd name="connsiteX34" fmla="*/ 6963839 w 7451018"/>
              <a:gd name="connsiteY34" fmla="*/ 3161008 h 3415370"/>
              <a:gd name="connsiteX35" fmla="*/ 6990648 w 7451018"/>
              <a:gd name="connsiteY35" fmla="*/ 3134133 h 3415370"/>
              <a:gd name="connsiteX36" fmla="*/ 6997350 w 7451018"/>
              <a:gd name="connsiteY36" fmla="*/ 3125353 h 3415370"/>
              <a:gd name="connsiteX37" fmla="*/ 7047347 w 7451018"/>
              <a:gd name="connsiteY37" fmla="*/ 3094322 h 3415370"/>
              <a:gd name="connsiteX38" fmla="*/ 7068392 w 7451018"/>
              <a:gd name="connsiteY38" fmla="*/ 3066106 h 3415370"/>
              <a:gd name="connsiteX39" fmla="*/ 7092671 w 7451018"/>
              <a:gd name="connsiteY39" fmla="*/ 3036512 h 3415370"/>
              <a:gd name="connsiteX40" fmla="*/ 6507823 w 7451018"/>
              <a:gd name="connsiteY40" fmla="*/ 3033601 h 3415370"/>
              <a:gd name="connsiteX41" fmla="*/ 6512985 w 7451018"/>
              <a:gd name="connsiteY41" fmla="*/ 3033601 h 3415370"/>
              <a:gd name="connsiteX42" fmla="*/ 6514794 w 7451018"/>
              <a:gd name="connsiteY42" fmla="*/ 3044860 h 3415370"/>
              <a:gd name="connsiteX43" fmla="*/ 6563384 w 7451018"/>
              <a:gd name="connsiteY43" fmla="*/ 3047005 h 3415370"/>
              <a:gd name="connsiteX44" fmla="*/ 6567850 w 7451018"/>
              <a:gd name="connsiteY44" fmla="*/ 3045916 h 3415370"/>
              <a:gd name="connsiteX45" fmla="*/ 6576586 w 7451018"/>
              <a:gd name="connsiteY45" fmla="*/ 3040705 h 3415370"/>
              <a:gd name="connsiteX46" fmla="*/ 6576588 w 7451018"/>
              <a:gd name="connsiteY46" fmla="*/ 3040704 h 3415370"/>
              <a:gd name="connsiteX47" fmla="*/ 6581815 w 7451018"/>
              <a:gd name="connsiteY47" fmla="*/ 3049819 h 3415370"/>
              <a:gd name="connsiteX48" fmla="*/ 6582954 w 7451018"/>
              <a:gd name="connsiteY48" fmla="*/ 3087218 h 3415370"/>
              <a:gd name="connsiteX49" fmla="*/ 6575113 w 7451018"/>
              <a:gd name="connsiteY49" fmla="*/ 3081520 h 3415370"/>
              <a:gd name="connsiteX50" fmla="*/ 6581615 w 7451018"/>
              <a:gd name="connsiteY50" fmla="*/ 3092646 h 3415370"/>
              <a:gd name="connsiteX51" fmla="*/ 6576052 w 7451018"/>
              <a:gd name="connsiteY51" fmla="*/ 3107391 h 3415370"/>
              <a:gd name="connsiteX52" fmla="*/ 6567741 w 7451018"/>
              <a:gd name="connsiteY52" fmla="*/ 3106385 h 3415370"/>
              <a:gd name="connsiteX53" fmla="*/ 6555006 w 7451018"/>
              <a:gd name="connsiteY53" fmla="*/ 3114093 h 3415370"/>
              <a:gd name="connsiteX54" fmla="*/ 6544082 w 7451018"/>
              <a:gd name="connsiteY54" fmla="*/ 3114026 h 3415370"/>
              <a:gd name="connsiteX55" fmla="*/ 6542340 w 7451018"/>
              <a:gd name="connsiteY55" fmla="*/ 3120728 h 3415370"/>
              <a:gd name="connsiteX56" fmla="*/ 6536308 w 7451018"/>
              <a:gd name="connsiteY56" fmla="*/ 3114026 h 3415370"/>
              <a:gd name="connsiteX57" fmla="*/ 6507823 w 7451018"/>
              <a:gd name="connsiteY57" fmla="*/ 3033601 h 3415370"/>
              <a:gd name="connsiteX58" fmla="*/ 1975513 w 7451018"/>
              <a:gd name="connsiteY58" fmla="*/ 2985425 h 3415370"/>
              <a:gd name="connsiteX59" fmla="*/ 1974580 w 7451018"/>
              <a:gd name="connsiteY59" fmla="*/ 2989836 h 3415370"/>
              <a:gd name="connsiteX60" fmla="*/ 1975513 w 7451018"/>
              <a:gd name="connsiteY60" fmla="*/ 2985425 h 3415370"/>
              <a:gd name="connsiteX61" fmla="*/ 7086449 w 7451018"/>
              <a:gd name="connsiteY61" fmla="*/ 2885392 h 3415370"/>
              <a:gd name="connsiteX62" fmla="*/ 7097882 w 7451018"/>
              <a:gd name="connsiteY62" fmla="*/ 2899491 h 3415370"/>
              <a:gd name="connsiteX63" fmla="*/ 7111822 w 7451018"/>
              <a:gd name="connsiteY63" fmla="*/ 2904854 h 3415370"/>
              <a:gd name="connsiteX64" fmla="*/ 7111286 w 7451018"/>
              <a:gd name="connsiteY64" fmla="*/ 2906193 h 3415370"/>
              <a:gd name="connsiteX65" fmla="*/ 7131392 w 7451018"/>
              <a:gd name="connsiteY65" fmla="*/ 2926434 h 3415370"/>
              <a:gd name="connsiteX66" fmla="*/ 7126701 w 7451018"/>
              <a:gd name="connsiteY66" fmla="*/ 2926635 h 3415370"/>
              <a:gd name="connsiteX67" fmla="*/ 7131392 w 7451018"/>
              <a:gd name="connsiteY67" fmla="*/ 2939704 h 3415370"/>
              <a:gd name="connsiteX68" fmla="*/ 7136285 w 7451018"/>
              <a:gd name="connsiteY68" fmla="*/ 2946406 h 3415370"/>
              <a:gd name="connsiteX69" fmla="*/ 7144797 w 7451018"/>
              <a:gd name="connsiteY69" fmla="*/ 2951969 h 3415370"/>
              <a:gd name="connsiteX70" fmla="*/ 7138095 w 7451018"/>
              <a:gd name="connsiteY70" fmla="*/ 2940710 h 3415370"/>
              <a:gd name="connsiteX71" fmla="*/ 7146070 w 7451018"/>
              <a:gd name="connsiteY71" fmla="*/ 2939704 h 3415370"/>
              <a:gd name="connsiteX72" fmla="*/ 7144797 w 7451018"/>
              <a:gd name="connsiteY72" fmla="*/ 2944731 h 3415370"/>
              <a:gd name="connsiteX73" fmla="*/ 7151499 w 7451018"/>
              <a:gd name="connsiteY73" fmla="*/ 2944865 h 3415370"/>
              <a:gd name="connsiteX74" fmla="*/ 7150359 w 7451018"/>
              <a:gd name="connsiteY74" fmla="*/ 2939772 h 3415370"/>
              <a:gd name="connsiteX75" fmla="*/ 7158201 w 7451018"/>
              <a:gd name="connsiteY75" fmla="*/ 2947881 h 3415370"/>
              <a:gd name="connsiteX76" fmla="*/ 7151499 w 7451018"/>
              <a:gd name="connsiteY76" fmla="*/ 2946474 h 3415370"/>
              <a:gd name="connsiteX77" fmla="*/ 7194392 w 7451018"/>
              <a:gd name="connsiteY77" fmla="*/ 2966580 h 3415370"/>
              <a:gd name="connsiteX78" fmla="*/ 7210143 w 7451018"/>
              <a:gd name="connsiteY78" fmla="*/ 2968322 h 3415370"/>
              <a:gd name="connsiteX79" fmla="*/ 7205116 w 7451018"/>
              <a:gd name="connsiteY79" fmla="*/ 2994729 h 3415370"/>
              <a:gd name="connsiteX80" fmla="*/ 7193588 w 7451018"/>
              <a:gd name="connsiteY80" fmla="*/ 3013428 h 3415370"/>
              <a:gd name="connsiteX81" fmla="*/ 7178308 w 7451018"/>
              <a:gd name="connsiteY81" fmla="*/ 3022543 h 3415370"/>
              <a:gd name="connsiteX82" fmla="*/ 7164970 w 7451018"/>
              <a:gd name="connsiteY82" fmla="*/ 3046871 h 3415370"/>
              <a:gd name="connsiteX83" fmla="*/ 7136017 w 7451018"/>
              <a:gd name="connsiteY83" fmla="*/ 3060343 h 3415370"/>
              <a:gd name="connsiteX84" fmla="*/ 7132263 w 7451018"/>
              <a:gd name="connsiteY84" fmla="*/ 3067045 h 3415370"/>
              <a:gd name="connsiteX85" fmla="*/ 7124690 w 7451018"/>
              <a:gd name="connsiteY85" fmla="*/ 3060008 h 3415370"/>
              <a:gd name="connsiteX86" fmla="*/ 7131392 w 7451018"/>
              <a:gd name="connsiteY86" fmla="*/ 3054847 h 3415370"/>
              <a:gd name="connsiteX87" fmla="*/ 7104986 w 7451018"/>
              <a:gd name="connsiteY87" fmla="*/ 3007597 h 3415370"/>
              <a:gd name="connsiteX88" fmla="*/ 7124690 w 7451018"/>
              <a:gd name="connsiteY88" fmla="*/ 2983536 h 3415370"/>
              <a:gd name="connsiteX89" fmla="*/ 7124690 w 7451018"/>
              <a:gd name="connsiteY89" fmla="*/ 2955522 h 3415370"/>
              <a:gd name="connsiteX90" fmla="*/ 7091179 w 7451018"/>
              <a:gd name="connsiteY90" fmla="*/ 2908070 h 3415370"/>
              <a:gd name="connsiteX91" fmla="*/ 7097882 w 7451018"/>
              <a:gd name="connsiteY91" fmla="*/ 2906060 h 3415370"/>
              <a:gd name="connsiteX92" fmla="*/ 7084477 w 7451018"/>
              <a:gd name="connsiteY92" fmla="*/ 2891784 h 3415370"/>
              <a:gd name="connsiteX93" fmla="*/ 7086449 w 7451018"/>
              <a:gd name="connsiteY93" fmla="*/ 2885392 h 3415370"/>
              <a:gd name="connsiteX94" fmla="*/ 2013856 w 7451018"/>
              <a:gd name="connsiteY94" fmla="*/ 2848370 h 3415370"/>
              <a:gd name="connsiteX95" fmla="*/ 2019753 w 7451018"/>
              <a:gd name="connsiteY95" fmla="*/ 2849023 h 3415370"/>
              <a:gd name="connsiteX96" fmla="*/ 2012850 w 7451018"/>
              <a:gd name="connsiteY96" fmla="*/ 2851972 h 3415370"/>
              <a:gd name="connsiteX97" fmla="*/ 2012314 w 7451018"/>
              <a:gd name="connsiteY97" fmla="*/ 2852978 h 3415370"/>
              <a:gd name="connsiteX98" fmla="*/ 2016067 w 7451018"/>
              <a:gd name="connsiteY98" fmla="*/ 2858339 h 3415370"/>
              <a:gd name="connsiteX99" fmla="*/ 2007958 w 7451018"/>
              <a:gd name="connsiteY99" fmla="*/ 2849023 h 3415370"/>
              <a:gd name="connsiteX100" fmla="*/ 2013856 w 7451018"/>
              <a:gd name="connsiteY100" fmla="*/ 2848370 h 3415370"/>
              <a:gd name="connsiteX101" fmla="*/ 2015463 w 7451018"/>
              <a:gd name="connsiteY101" fmla="*/ 2837832 h 3415370"/>
              <a:gd name="connsiteX102" fmla="*/ 2017205 w 7451018"/>
              <a:gd name="connsiteY102" fmla="*/ 2843930 h 3415370"/>
              <a:gd name="connsiteX103" fmla="*/ 2008828 w 7451018"/>
              <a:gd name="connsiteY103" fmla="*/ 2841920 h 3415370"/>
              <a:gd name="connsiteX104" fmla="*/ 2015463 w 7451018"/>
              <a:gd name="connsiteY104" fmla="*/ 2837832 h 3415370"/>
              <a:gd name="connsiteX105" fmla="*/ 5871589 w 7451018"/>
              <a:gd name="connsiteY105" fmla="*/ 2684956 h 3415370"/>
              <a:gd name="connsiteX106" fmla="*/ 5871589 w 7451018"/>
              <a:gd name="connsiteY106" fmla="*/ 2684956 h 3415370"/>
              <a:gd name="connsiteX107" fmla="*/ 2574063 w 7451018"/>
              <a:gd name="connsiteY107" fmla="*/ 2626596 h 3415370"/>
              <a:gd name="connsiteX108" fmla="*/ 2572603 w 7451018"/>
              <a:gd name="connsiteY108" fmla="*/ 2631205 h 3415370"/>
              <a:gd name="connsiteX109" fmla="*/ 2571128 w 7451018"/>
              <a:gd name="connsiteY109" fmla="*/ 2631205 h 3415370"/>
              <a:gd name="connsiteX110" fmla="*/ 2574063 w 7451018"/>
              <a:gd name="connsiteY110" fmla="*/ 2626596 h 3415370"/>
              <a:gd name="connsiteX111" fmla="*/ 4498922 w 7451018"/>
              <a:gd name="connsiteY111" fmla="*/ 2377127 h 3415370"/>
              <a:gd name="connsiteX112" fmla="*/ 4499009 w 7451018"/>
              <a:gd name="connsiteY112" fmla="*/ 2377606 h 3415370"/>
              <a:gd name="connsiteX113" fmla="*/ 4498762 w 7451018"/>
              <a:gd name="connsiteY113" fmla="*/ 2377338 h 3415370"/>
              <a:gd name="connsiteX114" fmla="*/ 4498318 w 7451018"/>
              <a:gd name="connsiteY114" fmla="*/ 2376859 h 3415370"/>
              <a:gd name="connsiteX115" fmla="*/ 4498762 w 7451018"/>
              <a:gd name="connsiteY115" fmla="*/ 2377338 h 3415370"/>
              <a:gd name="connsiteX116" fmla="*/ 4497447 w 7451018"/>
              <a:gd name="connsiteY116" fmla="*/ 2379072 h 3415370"/>
              <a:gd name="connsiteX117" fmla="*/ 4498251 w 7451018"/>
              <a:gd name="connsiteY117" fmla="*/ 2376926 h 3415370"/>
              <a:gd name="connsiteX118" fmla="*/ 4498118 w 7451018"/>
              <a:gd name="connsiteY118" fmla="*/ 2376926 h 3415370"/>
              <a:gd name="connsiteX119" fmla="*/ 4498318 w 7451018"/>
              <a:gd name="connsiteY119" fmla="*/ 2376859 h 3415370"/>
              <a:gd name="connsiteX120" fmla="*/ 4517151 w 7451018"/>
              <a:gd name="connsiteY120" fmla="*/ 2358495 h 3415370"/>
              <a:gd name="connsiteX121" fmla="*/ 4513666 w 7451018"/>
              <a:gd name="connsiteY121" fmla="*/ 2367878 h 3415370"/>
              <a:gd name="connsiteX122" fmla="*/ 4517151 w 7451018"/>
              <a:gd name="connsiteY122" fmla="*/ 2358495 h 3415370"/>
              <a:gd name="connsiteX123" fmla="*/ 6293690 w 7451018"/>
              <a:gd name="connsiteY123" fmla="*/ 2342947 h 3415370"/>
              <a:gd name="connsiteX124" fmla="*/ 6293690 w 7451018"/>
              <a:gd name="connsiteY124" fmla="*/ 2343349 h 3415370"/>
              <a:gd name="connsiteX125" fmla="*/ 6296036 w 7451018"/>
              <a:gd name="connsiteY125" fmla="*/ 2343349 h 3415370"/>
              <a:gd name="connsiteX126" fmla="*/ 6293690 w 7451018"/>
              <a:gd name="connsiteY126" fmla="*/ 2342947 h 3415370"/>
              <a:gd name="connsiteX127" fmla="*/ 4529215 w 7451018"/>
              <a:gd name="connsiteY127" fmla="*/ 2336647 h 3415370"/>
              <a:gd name="connsiteX128" fmla="*/ 4555688 w 7451018"/>
              <a:gd name="connsiteY128" fmla="*/ 2418681 h 3415370"/>
              <a:gd name="connsiteX129" fmla="*/ 4549054 w 7451018"/>
              <a:gd name="connsiteY129" fmla="*/ 2443948 h 3415370"/>
              <a:gd name="connsiteX130" fmla="*/ 4540206 w 7451018"/>
              <a:gd name="connsiteY130" fmla="*/ 2434632 h 3415370"/>
              <a:gd name="connsiteX131" fmla="*/ 4539871 w 7451018"/>
              <a:gd name="connsiteY131" fmla="*/ 2458156 h 3415370"/>
              <a:gd name="connsiteX132" fmla="*/ 4544764 w 7451018"/>
              <a:gd name="connsiteY132" fmla="*/ 2457352 h 3415370"/>
              <a:gd name="connsiteX133" fmla="*/ 4537727 w 7451018"/>
              <a:gd name="connsiteY133" fmla="*/ 2466266 h 3415370"/>
              <a:gd name="connsiteX134" fmla="*/ 4530958 w 7451018"/>
              <a:gd name="connsiteY134" fmla="*/ 2474845 h 3415370"/>
              <a:gd name="connsiteX135" fmla="*/ 4517553 w 7451018"/>
              <a:gd name="connsiteY135" fmla="*/ 2540727 h 3415370"/>
              <a:gd name="connsiteX136" fmla="*/ 4484043 w 7451018"/>
              <a:gd name="connsiteY136" fmla="*/ 2658483 h 3415370"/>
              <a:gd name="connsiteX137" fmla="*/ 4411258 w 7451018"/>
              <a:gd name="connsiteY137" fmla="*/ 2624436 h 3415370"/>
              <a:gd name="connsiteX138" fmla="*/ 4409984 w 7451018"/>
              <a:gd name="connsiteY138" fmla="*/ 2564519 h 3415370"/>
              <a:gd name="connsiteX139" fmla="*/ 4417021 w 7451018"/>
              <a:gd name="connsiteY139" fmla="*/ 2552388 h 3415370"/>
              <a:gd name="connsiteX140" fmla="*/ 4423723 w 7451018"/>
              <a:gd name="connsiteY140" fmla="*/ 2546289 h 3415370"/>
              <a:gd name="connsiteX141" fmla="*/ 4450599 w 7451018"/>
              <a:gd name="connsiteY141" fmla="*/ 2437246 h 3415370"/>
              <a:gd name="connsiteX142" fmla="*/ 4454888 w 7451018"/>
              <a:gd name="connsiteY142" fmla="*/ 2430544 h 3415370"/>
              <a:gd name="connsiteX143" fmla="*/ 4456027 w 7451018"/>
              <a:gd name="connsiteY143" fmla="*/ 2437246 h 3415370"/>
              <a:gd name="connsiteX144" fmla="*/ 4457435 w 7451018"/>
              <a:gd name="connsiteY144" fmla="*/ 2430476 h 3415370"/>
              <a:gd name="connsiteX145" fmla="*/ 4484043 w 7451018"/>
              <a:gd name="connsiteY145" fmla="*/ 2418882 h 3415370"/>
              <a:gd name="connsiteX146" fmla="*/ 4497447 w 7451018"/>
              <a:gd name="connsiteY146" fmla="*/ 2401523 h 3415370"/>
              <a:gd name="connsiteX147" fmla="*/ 4490745 w 7451018"/>
              <a:gd name="connsiteY147" fmla="*/ 2400518 h 3415370"/>
              <a:gd name="connsiteX148" fmla="*/ 4499765 w 7451018"/>
              <a:gd name="connsiteY148" fmla="*/ 2381744 h 3415370"/>
              <a:gd name="connsiteX149" fmla="*/ 4499009 w 7451018"/>
              <a:gd name="connsiteY149" fmla="*/ 2377606 h 3415370"/>
              <a:gd name="connsiteX150" fmla="*/ 4504149 w 7451018"/>
              <a:gd name="connsiteY150" fmla="*/ 2383160 h 3415370"/>
              <a:gd name="connsiteX151" fmla="*/ 4514739 w 7451018"/>
              <a:gd name="connsiteY151" fmla="*/ 2375184 h 3415370"/>
              <a:gd name="connsiteX152" fmla="*/ 4529215 w 7451018"/>
              <a:gd name="connsiteY152" fmla="*/ 2336647 h 3415370"/>
              <a:gd name="connsiteX153" fmla="*/ 6454407 w 7451018"/>
              <a:gd name="connsiteY153" fmla="*/ 2303136 h 3415370"/>
              <a:gd name="connsiteX154" fmla="*/ 6459434 w 7451018"/>
              <a:gd name="connsiteY154" fmla="*/ 2309838 h 3415370"/>
              <a:gd name="connsiteX155" fmla="*/ 6468013 w 7451018"/>
              <a:gd name="connsiteY155" fmla="*/ 2309704 h 3415370"/>
              <a:gd name="connsiteX156" fmla="*/ 6465064 w 7451018"/>
              <a:gd name="connsiteY156" fmla="*/ 2316607 h 3415370"/>
              <a:gd name="connsiteX157" fmla="*/ 6481417 w 7451018"/>
              <a:gd name="connsiteY157" fmla="*/ 2340400 h 3415370"/>
              <a:gd name="connsiteX158" fmla="*/ 6488119 w 7451018"/>
              <a:gd name="connsiteY158" fmla="*/ 2364996 h 3415370"/>
              <a:gd name="connsiteX159" fmla="*/ 6481417 w 7451018"/>
              <a:gd name="connsiteY159" fmla="*/ 2363992 h 3415370"/>
              <a:gd name="connsiteX160" fmla="*/ 6488119 w 7451018"/>
              <a:gd name="connsiteY160" fmla="*/ 2404807 h 3415370"/>
              <a:gd name="connsiteX161" fmla="*/ 6490934 w 7451018"/>
              <a:gd name="connsiteY161" fmla="*/ 2404807 h 3415370"/>
              <a:gd name="connsiteX162" fmla="*/ 6496698 w 7451018"/>
              <a:gd name="connsiteY162" fmla="*/ 2390800 h 3415370"/>
              <a:gd name="connsiteX163" fmla="*/ 6501322 w 7451018"/>
              <a:gd name="connsiteY163" fmla="*/ 2394285 h 3415370"/>
              <a:gd name="connsiteX164" fmla="*/ 6501457 w 7451018"/>
              <a:gd name="connsiteY164" fmla="*/ 2393213 h 3415370"/>
              <a:gd name="connsiteX165" fmla="*/ 6508293 w 7451018"/>
              <a:gd name="connsiteY165" fmla="*/ 2401322 h 3415370"/>
              <a:gd name="connsiteX166" fmla="*/ 6511376 w 7451018"/>
              <a:gd name="connsiteY166" fmla="*/ 2396899 h 3415370"/>
              <a:gd name="connsiteX167" fmla="*/ 6521563 w 7451018"/>
              <a:gd name="connsiteY167" fmla="*/ 2410303 h 3415370"/>
              <a:gd name="connsiteX168" fmla="*/ 6521563 w 7451018"/>
              <a:gd name="connsiteY168" fmla="*/ 2450248 h 3415370"/>
              <a:gd name="connsiteX169" fmla="*/ 6533426 w 7451018"/>
              <a:gd name="connsiteY169" fmla="*/ 2463920 h 3415370"/>
              <a:gd name="connsiteX170" fmla="*/ 6535772 w 7451018"/>
              <a:gd name="connsiteY170" fmla="*/ 2483490 h 3415370"/>
              <a:gd name="connsiteX171" fmla="*/ 6538051 w 7451018"/>
              <a:gd name="connsiteY171" fmla="*/ 2484026 h 3415370"/>
              <a:gd name="connsiteX172" fmla="*/ 6534901 w 7451018"/>
              <a:gd name="connsiteY172" fmla="*/ 2490728 h 3415370"/>
              <a:gd name="connsiteX173" fmla="*/ 6555007 w 7451018"/>
              <a:gd name="connsiteY173" fmla="*/ 2515593 h 3415370"/>
              <a:gd name="connsiteX174" fmla="*/ 6558693 w 7451018"/>
              <a:gd name="connsiteY174" fmla="*/ 2520285 h 3415370"/>
              <a:gd name="connsiteX175" fmla="*/ 6562245 w 7451018"/>
              <a:gd name="connsiteY175" fmla="*/ 2517537 h 3415370"/>
              <a:gd name="connsiteX176" fmla="*/ 6569819 w 7451018"/>
              <a:gd name="connsiteY176" fmla="*/ 2530606 h 3415370"/>
              <a:gd name="connsiteX177" fmla="*/ 6587244 w 7451018"/>
              <a:gd name="connsiteY177" fmla="*/ 2537778 h 3415370"/>
              <a:gd name="connsiteX178" fmla="*/ 6601922 w 7451018"/>
              <a:gd name="connsiteY178" fmla="*/ 2543407 h 3415370"/>
              <a:gd name="connsiteX179" fmla="*/ 6595957 w 7451018"/>
              <a:gd name="connsiteY179" fmla="*/ 2548903 h 3415370"/>
              <a:gd name="connsiteX180" fmla="*/ 6594214 w 7451018"/>
              <a:gd name="connsiteY180" fmla="*/ 2558890 h 3415370"/>
              <a:gd name="connsiteX181" fmla="*/ 6601922 w 7451018"/>
              <a:gd name="connsiteY181" fmla="*/ 2560029 h 3415370"/>
              <a:gd name="connsiteX182" fmla="*/ 6608624 w 7451018"/>
              <a:gd name="connsiteY182" fmla="*/ 2593003 h 3415370"/>
              <a:gd name="connsiteX183" fmla="*/ 6615326 w 7451018"/>
              <a:gd name="connsiteY183" fmla="*/ 2591260 h 3415370"/>
              <a:gd name="connsiteX184" fmla="*/ 6609026 w 7451018"/>
              <a:gd name="connsiteY184" fmla="*/ 2586704 h 3415370"/>
              <a:gd name="connsiteX185" fmla="*/ 6635433 w 7451018"/>
              <a:gd name="connsiteY185" fmla="*/ 2621688 h 3415370"/>
              <a:gd name="connsiteX186" fmla="*/ 6676382 w 7451018"/>
              <a:gd name="connsiteY186" fmla="*/ 2664917 h 3415370"/>
              <a:gd name="connsiteX187" fmla="*/ 6683152 w 7451018"/>
              <a:gd name="connsiteY187" fmla="*/ 2651579 h 3415370"/>
              <a:gd name="connsiteX188" fmla="*/ 6689050 w 7451018"/>
              <a:gd name="connsiteY188" fmla="*/ 2652250 h 3415370"/>
              <a:gd name="connsiteX189" fmla="*/ 6682348 w 7451018"/>
              <a:gd name="connsiteY189" fmla="*/ 2718601 h 3415370"/>
              <a:gd name="connsiteX190" fmla="*/ 6688916 w 7451018"/>
              <a:gd name="connsiteY190" fmla="*/ 2705666 h 3415370"/>
              <a:gd name="connsiteX191" fmla="*/ 6690927 w 7451018"/>
              <a:gd name="connsiteY191" fmla="*/ 2738707 h 3415370"/>
              <a:gd name="connsiteX192" fmla="*/ 6689050 w 7451018"/>
              <a:gd name="connsiteY192" fmla="*/ 2738841 h 3415370"/>
              <a:gd name="connsiteX193" fmla="*/ 6695886 w 7451018"/>
              <a:gd name="connsiteY193" fmla="*/ 2740919 h 3415370"/>
              <a:gd name="connsiteX194" fmla="*/ 6692535 w 7451018"/>
              <a:gd name="connsiteY194" fmla="*/ 2747956 h 3415370"/>
              <a:gd name="connsiteX195" fmla="*/ 6670351 w 7451018"/>
              <a:gd name="connsiteY195" fmla="*/ 2845941 h 3415370"/>
              <a:gd name="connsiteX196" fmla="*/ 6668810 w 7451018"/>
              <a:gd name="connsiteY196" fmla="*/ 2846076 h 3415370"/>
              <a:gd name="connsiteX197" fmla="*/ 6669145 w 7451018"/>
              <a:gd name="connsiteY197" fmla="*/ 2847952 h 3415370"/>
              <a:gd name="connsiteX198" fmla="*/ 6655740 w 7451018"/>
              <a:gd name="connsiteY198" fmla="*/ 2857134 h 3415370"/>
              <a:gd name="connsiteX199" fmla="*/ 6628932 w 7451018"/>
              <a:gd name="connsiteY199" fmla="*/ 2912226 h 3415370"/>
              <a:gd name="connsiteX200" fmla="*/ 6622230 w 7451018"/>
              <a:gd name="connsiteY200" fmla="*/ 2961151 h 3415370"/>
              <a:gd name="connsiteX201" fmla="*/ 6547166 w 7451018"/>
              <a:gd name="connsiteY201" fmla="*/ 3000023 h 3415370"/>
              <a:gd name="connsiteX202" fmla="*/ 6451861 w 7451018"/>
              <a:gd name="connsiteY202" fmla="*/ 2993321 h 3415370"/>
              <a:gd name="connsiteX203" fmla="*/ 6447906 w 7451018"/>
              <a:gd name="connsiteY203" fmla="*/ 2987088 h 3415370"/>
              <a:gd name="connsiteX204" fmla="*/ 6441540 w 7451018"/>
              <a:gd name="connsiteY204" fmla="*/ 2992383 h 3415370"/>
              <a:gd name="connsiteX205" fmla="*/ 6407828 w 7451018"/>
              <a:gd name="connsiteY205" fmla="*/ 2948752 h 3415370"/>
              <a:gd name="connsiteX206" fmla="*/ 6371971 w 7451018"/>
              <a:gd name="connsiteY206" fmla="*/ 2916448 h 3415370"/>
              <a:gd name="connsiteX207" fmla="*/ 6374317 w 7451018"/>
              <a:gd name="connsiteY207" fmla="*/ 2914169 h 3415370"/>
              <a:gd name="connsiteX208" fmla="*/ 6374317 w 7451018"/>
              <a:gd name="connsiteY208" fmla="*/ 2897883 h 3415370"/>
              <a:gd name="connsiteX209" fmla="*/ 6374317 w 7451018"/>
              <a:gd name="connsiteY209" fmla="*/ 2889773 h 3415370"/>
              <a:gd name="connsiteX210" fmla="*/ 6367615 w 7451018"/>
              <a:gd name="connsiteY210" fmla="*/ 2888634 h 3415370"/>
              <a:gd name="connsiteX211" fmla="*/ 6354211 w 7451018"/>
              <a:gd name="connsiteY211" fmla="*/ 2906127 h 3415370"/>
              <a:gd name="connsiteX212" fmla="*/ 6344023 w 7451018"/>
              <a:gd name="connsiteY212" fmla="*/ 2919531 h 3415370"/>
              <a:gd name="connsiteX213" fmla="*/ 6354211 w 7451018"/>
              <a:gd name="connsiteY213" fmla="*/ 2900899 h 3415370"/>
              <a:gd name="connsiteX214" fmla="*/ 6355819 w 7451018"/>
              <a:gd name="connsiteY214" fmla="*/ 2892722 h 3415370"/>
              <a:gd name="connsiteX215" fmla="*/ 6356690 w 7451018"/>
              <a:gd name="connsiteY215" fmla="*/ 2879318 h 3415370"/>
              <a:gd name="connsiteX216" fmla="*/ 6354479 w 7451018"/>
              <a:gd name="connsiteY216" fmla="*/ 2880189 h 3415370"/>
              <a:gd name="connsiteX217" fmla="*/ 6363795 w 7451018"/>
              <a:gd name="connsiteY217" fmla="*/ 2867790 h 3415370"/>
              <a:gd name="connsiteX218" fmla="*/ 6361114 w 7451018"/>
              <a:gd name="connsiteY218" fmla="*/ 2866450 h 3415370"/>
              <a:gd name="connsiteX219" fmla="*/ 6327402 w 7451018"/>
              <a:gd name="connsiteY219" fmla="*/ 2899156 h 3415370"/>
              <a:gd name="connsiteX220" fmla="*/ 6334037 w 7451018"/>
              <a:gd name="connsiteY220" fmla="*/ 2904049 h 3415370"/>
              <a:gd name="connsiteX221" fmla="*/ 6327805 w 7451018"/>
              <a:gd name="connsiteY221" fmla="*/ 2906260 h 3415370"/>
              <a:gd name="connsiteX222" fmla="*/ 6320633 w 7451018"/>
              <a:gd name="connsiteY222" fmla="*/ 2904049 h 3415370"/>
              <a:gd name="connsiteX223" fmla="*/ 6320633 w 7451018"/>
              <a:gd name="connsiteY223" fmla="*/ 2906260 h 3415370"/>
              <a:gd name="connsiteX224" fmla="*/ 6308033 w 7451018"/>
              <a:gd name="connsiteY224" fmla="*/ 2899090 h 3415370"/>
              <a:gd name="connsiteX225" fmla="*/ 6307631 w 7451018"/>
              <a:gd name="connsiteY225" fmla="*/ 2899558 h 3415370"/>
              <a:gd name="connsiteX226" fmla="*/ 6313462 w 7451018"/>
              <a:gd name="connsiteY226" fmla="*/ 2889237 h 3415370"/>
              <a:gd name="connsiteX227" fmla="*/ 6300459 w 7451018"/>
              <a:gd name="connsiteY227" fmla="*/ 2867455 h 3415370"/>
              <a:gd name="connsiteX228" fmla="*/ 6287725 w 7451018"/>
              <a:gd name="connsiteY228" fmla="*/ 2859010 h 3415370"/>
              <a:gd name="connsiteX229" fmla="*/ 6285982 w 7451018"/>
              <a:gd name="connsiteY229" fmla="*/ 2859345 h 3415370"/>
              <a:gd name="connsiteX230" fmla="*/ 6287055 w 7451018"/>
              <a:gd name="connsiteY230" fmla="*/ 2846344 h 3415370"/>
              <a:gd name="connsiteX231" fmla="*/ 6286988 w 7451018"/>
              <a:gd name="connsiteY231" fmla="*/ 2845941 h 3415370"/>
              <a:gd name="connsiteX232" fmla="*/ 6286988 w 7451018"/>
              <a:gd name="connsiteY232" fmla="*/ 2845874 h 3415370"/>
              <a:gd name="connsiteX233" fmla="*/ 6287055 w 7451018"/>
              <a:gd name="connsiteY233" fmla="*/ 2845941 h 3415370"/>
              <a:gd name="connsiteX234" fmla="*/ 6287390 w 7451018"/>
              <a:gd name="connsiteY234" fmla="*/ 2845874 h 3415370"/>
              <a:gd name="connsiteX235" fmla="*/ 6253947 w 7451018"/>
              <a:gd name="connsiteY235" fmla="*/ 2832470 h 3415370"/>
              <a:gd name="connsiteX236" fmla="*/ 6072452 w 7451018"/>
              <a:gd name="connsiteY236" fmla="*/ 2880524 h 3415370"/>
              <a:gd name="connsiteX237" fmla="*/ 6054423 w 7451018"/>
              <a:gd name="connsiteY237" fmla="*/ 2879385 h 3415370"/>
              <a:gd name="connsiteX238" fmla="*/ 6037132 w 7451018"/>
              <a:gd name="connsiteY238" fmla="*/ 2884948 h 3415370"/>
              <a:gd name="connsiteX239" fmla="*/ 5985324 w 7451018"/>
              <a:gd name="connsiteY239" fmla="*/ 2884747 h 3415370"/>
              <a:gd name="connsiteX240" fmla="*/ 5987067 w 7451018"/>
              <a:gd name="connsiteY240" fmla="*/ 2892856 h 3415370"/>
              <a:gd name="connsiteX241" fmla="*/ 5963542 w 7451018"/>
              <a:gd name="connsiteY241" fmla="*/ 2899558 h 3415370"/>
              <a:gd name="connsiteX242" fmla="*/ 5952149 w 7451018"/>
              <a:gd name="connsiteY242" fmla="*/ 2911756 h 3415370"/>
              <a:gd name="connsiteX243" fmla="*/ 5945112 w 7451018"/>
              <a:gd name="connsiteY243" fmla="*/ 2906260 h 3415370"/>
              <a:gd name="connsiteX244" fmla="*/ 5946452 w 7451018"/>
              <a:gd name="connsiteY244" fmla="*/ 2912962 h 3415370"/>
              <a:gd name="connsiteX245" fmla="*/ 5897862 w 7451018"/>
              <a:gd name="connsiteY245" fmla="*/ 2892856 h 3415370"/>
              <a:gd name="connsiteX246" fmla="*/ 5891226 w 7451018"/>
              <a:gd name="connsiteY246" fmla="*/ 2866115 h 3415370"/>
              <a:gd name="connsiteX247" fmla="*/ 5897862 w 7451018"/>
              <a:gd name="connsiteY247" fmla="*/ 2872884 h 3415370"/>
              <a:gd name="connsiteX248" fmla="*/ 5898263 w 7451018"/>
              <a:gd name="connsiteY248" fmla="*/ 2820741 h 3415370"/>
              <a:gd name="connsiteX249" fmla="*/ 5878157 w 7451018"/>
              <a:gd name="connsiteY249" fmla="*/ 2745610 h 3415370"/>
              <a:gd name="connsiteX250" fmla="*/ 5844646 w 7451018"/>
              <a:gd name="connsiteY250" fmla="*/ 2672826 h 3415370"/>
              <a:gd name="connsiteX251" fmla="*/ 5851348 w 7451018"/>
              <a:gd name="connsiteY251" fmla="*/ 2672826 h 3415370"/>
              <a:gd name="connsiteX252" fmla="*/ 5858051 w 7451018"/>
              <a:gd name="connsiteY252" fmla="*/ 2685694 h 3415370"/>
              <a:gd name="connsiteX253" fmla="*/ 5859324 w 7451018"/>
              <a:gd name="connsiteY253" fmla="*/ 2671619 h 3415370"/>
              <a:gd name="connsiteX254" fmla="*/ 5864485 w 7451018"/>
              <a:gd name="connsiteY254" fmla="*/ 2678321 h 3415370"/>
              <a:gd name="connsiteX255" fmla="*/ 5871455 w 7451018"/>
              <a:gd name="connsiteY255" fmla="*/ 2677718 h 3415370"/>
              <a:gd name="connsiteX256" fmla="*/ 5871455 w 7451018"/>
              <a:gd name="connsiteY256" fmla="*/ 2674702 h 3415370"/>
              <a:gd name="connsiteX257" fmla="*/ 5870181 w 7451018"/>
              <a:gd name="connsiteY257" fmla="*/ 2584223 h 3415370"/>
              <a:gd name="connsiteX258" fmla="*/ 5871388 w 7451018"/>
              <a:gd name="connsiteY258" fmla="*/ 2577856 h 3415370"/>
              <a:gd name="connsiteX259" fmla="*/ 5874873 w 7451018"/>
              <a:gd name="connsiteY259" fmla="*/ 2577856 h 3415370"/>
              <a:gd name="connsiteX260" fmla="*/ 5871857 w 7451018"/>
              <a:gd name="connsiteY260" fmla="*/ 2591931 h 3415370"/>
              <a:gd name="connsiteX261" fmla="*/ 5878157 w 7451018"/>
              <a:gd name="connsiteY261" fmla="*/ 2597962 h 3415370"/>
              <a:gd name="connsiteX262" fmla="*/ 5905904 w 7451018"/>
              <a:gd name="connsiteY262" fmla="*/ 2565056 h 3415370"/>
              <a:gd name="connsiteX263" fmla="*/ 5912271 w 7451018"/>
              <a:gd name="connsiteY263" fmla="*/ 2560096 h 3415370"/>
              <a:gd name="connsiteX264" fmla="*/ 5925005 w 7451018"/>
              <a:gd name="connsiteY264" fmla="*/ 2555270 h 3415370"/>
              <a:gd name="connsiteX265" fmla="*/ 5918839 w 7451018"/>
              <a:gd name="connsiteY265" fmla="*/ 2549775 h 3415370"/>
              <a:gd name="connsiteX266" fmla="*/ 5925139 w 7451018"/>
              <a:gd name="connsiteY266" fmla="*/ 2546826 h 3415370"/>
              <a:gd name="connsiteX267" fmla="*/ 5931640 w 7451018"/>
              <a:gd name="connsiteY267" fmla="*/ 2551048 h 3415370"/>
              <a:gd name="connsiteX268" fmla="*/ 5993836 w 7451018"/>
              <a:gd name="connsiteY268" fmla="*/ 2537643 h 3415370"/>
              <a:gd name="connsiteX269" fmla="*/ 6041689 w 7451018"/>
              <a:gd name="connsiteY269" fmla="*/ 2490327 h 3415370"/>
              <a:gd name="connsiteX270" fmla="*/ 6052413 w 7451018"/>
              <a:gd name="connsiteY270" fmla="*/ 2449310 h 3415370"/>
              <a:gd name="connsiteX271" fmla="*/ 6063270 w 7451018"/>
              <a:gd name="connsiteY271" fmla="*/ 2443813 h 3415370"/>
              <a:gd name="connsiteX272" fmla="*/ 6065951 w 7451018"/>
              <a:gd name="connsiteY272" fmla="*/ 2437111 h 3415370"/>
              <a:gd name="connsiteX273" fmla="*/ 6070790 w 7451018"/>
              <a:gd name="connsiteY273" fmla="*/ 2437444 h 3415370"/>
              <a:gd name="connsiteX274" fmla="*/ 6070844 w 7451018"/>
              <a:gd name="connsiteY274" fmla="*/ 2437447 h 3415370"/>
              <a:gd name="connsiteX275" fmla="*/ 6071179 w 7451018"/>
              <a:gd name="connsiteY275" fmla="*/ 2443813 h 3415370"/>
              <a:gd name="connsiteX276" fmla="*/ 6083578 w 7451018"/>
              <a:gd name="connsiteY276" fmla="*/ 2450516 h 3415370"/>
              <a:gd name="connsiteX277" fmla="*/ 6079623 w 7451018"/>
              <a:gd name="connsiteY277" fmla="*/ 2423707 h 3415370"/>
              <a:gd name="connsiteX278" fmla="*/ 6079221 w 7451018"/>
              <a:gd name="connsiteY278" fmla="*/ 2423707 h 3415370"/>
              <a:gd name="connsiteX279" fmla="*/ 6079556 w 7451018"/>
              <a:gd name="connsiteY279" fmla="*/ 2423640 h 3415370"/>
              <a:gd name="connsiteX280" fmla="*/ 6079221 w 7451018"/>
              <a:gd name="connsiteY280" fmla="*/ 2422836 h 3415370"/>
              <a:gd name="connsiteX281" fmla="*/ 6080629 w 7451018"/>
              <a:gd name="connsiteY281" fmla="*/ 2423372 h 3415370"/>
              <a:gd name="connsiteX282" fmla="*/ 6092224 w 7451018"/>
              <a:gd name="connsiteY282" fmla="*/ 2423037 h 3415370"/>
              <a:gd name="connsiteX283" fmla="*/ 6099328 w 7451018"/>
              <a:gd name="connsiteY283" fmla="*/ 2408896 h 3415370"/>
              <a:gd name="connsiteX284" fmla="*/ 6099328 w 7451018"/>
              <a:gd name="connsiteY284" fmla="*/ 2402528 h 3415370"/>
              <a:gd name="connsiteX285" fmla="*/ 6109046 w 7451018"/>
              <a:gd name="connsiteY285" fmla="*/ 2403735 h 3415370"/>
              <a:gd name="connsiteX286" fmla="*/ 6118898 w 7451018"/>
              <a:gd name="connsiteY286" fmla="*/ 2392274 h 3415370"/>
              <a:gd name="connsiteX287" fmla="*/ 6127276 w 7451018"/>
              <a:gd name="connsiteY287" fmla="*/ 2390331 h 3415370"/>
              <a:gd name="connsiteX288" fmla="*/ 6166081 w 7451018"/>
              <a:gd name="connsiteY288" fmla="*/ 2412649 h 3415370"/>
              <a:gd name="connsiteX289" fmla="*/ 6191952 w 7451018"/>
              <a:gd name="connsiteY289" fmla="*/ 2410437 h 3415370"/>
              <a:gd name="connsiteX290" fmla="*/ 6193158 w 7451018"/>
              <a:gd name="connsiteY290" fmla="*/ 2406684 h 3415370"/>
              <a:gd name="connsiteX291" fmla="*/ 6193493 w 7451018"/>
              <a:gd name="connsiteY291" fmla="*/ 2390331 h 3415370"/>
              <a:gd name="connsiteX292" fmla="*/ 6203613 w 7451018"/>
              <a:gd name="connsiteY292" fmla="*/ 2375653 h 3415370"/>
              <a:gd name="connsiteX293" fmla="*/ 6199793 w 7451018"/>
              <a:gd name="connsiteY293" fmla="*/ 2368951 h 3415370"/>
              <a:gd name="connsiteX294" fmla="*/ 6221106 w 7451018"/>
              <a:gd name="connsiteY294" fmla="*/ 2350252 h 3415370"/>
              <a:gd name="connsiteX295" fmla="*/ 6221374 w 7451018"/>
              <a:gd name="connsiteY295" fmla="*/ 2343617 h 3415370"/>
              <a:gd name="connsiteX296" fmla="*/ 6199793 w 7451018"/>
              <a:gd name="connsiteY296" fmla="*/ 2338657 h 3415370"/>
              <a:gd name="connsiteX297" fmla="*/ 6206495 w 7451018"/>
              <a:gd name="connsiteY297" fmla="*/ 2331955 h 3415370"/>
              <a:gd name="connsiteX298" fmla="*/ 6206495 w 7451018"/>
              <a:gd name="connsiteY298" fmla="*/ 2324516 h 3415370"/>
              <a:gd name="connsiteX299" fmla="*/ 6233304 w 7451018"/>
              <a:gd name="connsiteY299" fmla="*/ 2324516 h 3415370"/>
              <a:gd name="connsiteX300" fmla="*/ 6233236 w 7451018"/>
              <a:gd name="connsiteY300" fmla="*/ 2336915 h 3415370"/>
              <a:gd name="connsiteX301" fmla="*/ 6225194 w 7451018"/>
              <a:gd name="connsiteY301" fmla="*/ 2343416 h 3415370"/>
              <a:gd name="connsiteX302" fmla="*/ 6231762 w 7451018"/>
              <a:gd name="connsiteY302" fmla="*/ 2350118 h 3415370"/>
              <a:gd name="connsiteX303" fmla="*/ 6241816 w 7451018"/>
              <a:gd name="connsiteY303" fmla="*/ 2343416 h 3415370"/>
              <a:gd name="connsiteX304" fmla="*/ 6242955 w 7451018"/>
              <a:gd name="connsiteY304" fmla="*/ 2350118 h 3415370"/>
              <a:gd name="connsiteX305" fmla="*/ 6253947 w 7451018"/>
              <a:gd name="connsiteY305" fmla="*/ 2343416 h 3415370"/>
              <a:gd name="connsiteX306" fmla="*/ 6254818 w 7451018"/>
              <a:gd name="connsiteY306" fmla="*/ 2336714 h 3415370"/>
              <a:gd name="connsiteX307" fmla="*/ 6253410 w 7451018"/>
              <a:gd name="connsiteY307" fmla="*/ 2334167 h 3415370"/>
              <a:gd name="connsiteX308" fmla="*/ 6245301 w 7451018"/>
              <a:gd name="connsiteY308" fmla="*/ 2336714 h 3415370"/>
              <a:gd name="connsiteX309" fmla="*/ 6238398 w 7451018"/>
              <a:gd name="connsiteY309" fmla="*/ 2330012 h 3415370"/>
              <a:gd name="connsiteX310" fmla="*/ 6239269 w 7451018"/>
              <a:gd name="connsiteY310" fmla="*/ 2323310 h 3415370"/>
              <a:gd name="connsiteX311" fmla="*/ 6260179 w 7451018"/>
              <a:gd name="connsiteY311" fmla="*/ 2316876 h 3415370"/>
              <a:gd name="connsiteX312" fmla="*/ 6259375 w 7451018"/>
              <a:gd name="connsiteY312" fmla="*/ 2323310 h 3415370"/>
              <a:gd name="connsiteX313" fmla="*/ 6266882 w 7451018"/>
              <a:gd name="connsiteY313" fmla="*/ 2333229 h 3415370"/>
              <a:gd name="connsiteX314" fmla="*/ 6273718 w 7451018"/>
              <a:gd name="connsiteY314" fmla="*/ 2330012 h 3415370"/>
              <a:gd name="connsiteX315" fmla="*/ 6286787 w 7451018"/>
              <a:gd name="connsiteY315" fmla="*/ 2336647 h 3415370"/>
              <a:gd name="connsiteX316" fmla="*/ 6293623 w 7451018"/>
              <a:gd name="connsiteY316" fmla="*/ 2341338 h 3415370"/>
              <a:gd name="connsiteX317" fmla="*/ 6301465 w 7451018"/>
              <a:gd name="connsiteY317" fmla="*/ 2336647 h 3415370"/>
              <a:gd name="connsiteX318" fmla="*/ 6307094 w 7451018"/>
              <a:gd name="connsiteY318" fmla="*/ 2345359 h 3415370"/>
              <a:gd name="connsiteX319" fmla="*/ 6323046 w 7451018"/>
              <a:gd name="connsiteY319" fmla="*/ 2336647 h 3415370"/>
              <a:gd name="connsiteX320" fmla="*/ 6340002 w 7451018"/>
              <a:gd name="connsiteY320" fmla="*/ 2323645 h 3415370"/>
              <a:gd name="connsiteX321" fmla="*/ 6347307 w 7451018"/>
              <a:gd name="connsiteY321" fmla="*/ 2317881 h 3415370"/>
              <a:gd name="connsiteX322" fmla="*/ 6328541 w 7451018"/>
              <a:gd name="connsiteY322" fmla="*/ 2341003 h 3415370"/>
              <a:gd name="connsiteX323" fmla="*/ 6340605 w 7451018"/>
              <a:gd name="connsiteY323" fmla="*/ 2344690 h 3415370"/>
              <a:gd name="connsiteX324" fmla="*/ 6345364 w 7451018"/>
              <a:gd name="connsiteY324" fmla="*/ 2344153 h 3415370"/>
              <a:gd name="connsiteX325" fmla="*/ 6333300 w 7451018"/>
              <a:gd name="connsiteY325" fmla="*/ 2378066 h 3415370"/>
              <a:gd name="connsiteX326" fmla="*/ 6333166 w 7451018"/>
              <a:gd name="connsiteY326" fmla="*/ 2378066 h 3415370"/>
              <a:gd name="connsiteX327" fmla="*/ 6333903 w 7451018"/>
              <a:gd name="connsiteY327" fmla="*/ 2384701 h 3415370"/>
              <a:gd name="connsiteX328" fmla="*/ 6341343 w 7451018"/>
              <a:gd name="connsiteY328" fmla="*/ 2378669 h 3415370"/>
              <a:gd name="connsiteX329" fmla="*/ 6346369 w 7451018"/>
              <a:gd name="connsiteY329" fmla="*/ 2403668 h 3415370"/>
              <a:gd name="connsiteX330" fmla="*/ 6332563 w 7451018"/>
              <a:gd name="connsiteY330" fmla="*/ 2396966 h 3415370"/>
              <a:gd name="connsiteX331" fmla="*/ 6333903 w 7451018"/>
              <a:gd name="connsiteY331" fmla="*/ 2390264 h 3415370"/>
              <a:gd name="connsiteX332" fmla="*/ 6327201 w 7451018"/>
              <a:gd name="connsiteY332" fmla="*/ 2389325 h 3415370"/>
              <a:gd name="connsiteX333" fmla="*/ 6313797 w 7451018"/>
              <a:gd name="connsiteY333" fmla="*/ 2410705 h 3415370"/>
              <a:gd name="connsiteX334" fmla="*/ 6334573 w 7451018"/>
              <a:gd name="connsiteY334" fmla="*/ 2430477 h 3415370"/>
              <a:gd name="connsiteX335" fmla="*/ 6336852 w 7451018"/>
              <a:gd name="connsiteY335" fmla="*/ 2426857 h 3415370"/>
              <a:gd name="connsiteX336" fmla="*/ 6340672 w 7451018"/>
              <a:gd name="connsiteY336" fmla="*/ 2430477 h 3415370"/>
              <a:gd name="connsiteX337" fmla="*/ 6346034 w 7451018"/>
              <a:gd name="connsiteY337" fmla="*/ 2424445 h 3415370"/>
              <a:gd name="connsiteX338" fmla="*/ 6350659 w 7451018"/>
              <a:gd name="connsiteY338" fmla="*/ 2437179 h 3415370"/>
              <a:gd name="connsiteX339" fmla="*/ 6388459 w 7451018"/>
              <a:gd name="connsiteY339" fmla="*/ 2457285 h 3415370"/>
              <a:gd name="connsiteX340" fmla="*/ 6407693 w 7451018"/>
              <a:gd name="connsiteY340" fmla="*/ 2450382 h 3415370"/>
              <a:gd name="connsiteX341" fmla="*/ 6392212 w 7451018"/>
              <a:gd name="connsiteY341" fmla="*/ 2463987 h 3415370"/>
              <a:gd name="connsiteX342" fmla="*/ 6393753 w 7451018"/>
              <a:gd name="connsiteY342" fmla="*/ 2470690 h 3415370"/>
              <a:gd name="connsiteX343" fmla="*/ 6411782 w 7451018"/>
              <a:gd name="connsiteY343" fmla="*/ 2484094 h 3415370"/>
              <a:gd name="connsiteX344" fmla="*/ 6439529 w 7451018"/>
              <a:gd name="connsiteY344" fmla="*/ 2428064 h 3415370"/>
              <a:gd name="connsiteX345" fmla="*/ 6447906 w 7451018"/>
              <a:gd name="connsiteY345" fmla="*/ 2357691 h 3415370"/>
              <a:gd name="connsiteX346" fmla="*/ 6454407 w 7451018"/>
              <a:gd name="connsiteY346" fmla="*/ 2303136 h 3415370"/>
              <a:gd name="connsiteX347" fmla="*/ 5974474 w 7451018"/>
              <a:gd name="connsiteY347" fmla="*/ 2276067 h 3415370"/>
              <a:gd name="connsiteX348" fmla="*/ 5989681 w 7451018"/>
              <a:gd name="connsiteY348" fmla="*/ 2276663 h 3415370"/>
              <a:gd name="connsiteX349" fmla="*/ 5994841 w 7451018"/>
              <a:gd name="connsiteY349" fmla="*/ 2303068 h 3415370"/>
              <a:gd name="connsiteX350" fmla="*/ 5974474 w 7451018"/>
              <a:gd name="connsiteY350" fmla="*/ 2276067 h 3415370"/>
              <a:gd name="connsiteX351" fmla="*/ 6146846 w 7451018"/>
              <a:gd name="connsiteY351" fmla="*/ 2249452 h 3415370"/>
              <a:gd name="connsiteX352" fmla="*/ 6092559 w 7451018"/>
              <a:gd name="connsiteY352" fmla="*/ 2296367 h 3415370"/>
              <a:gd name="connsiteX353" fmla="*/ 6060924 w 7451018"/>
              <a:gd name="connsiteY353" fmla="*/ 2302332 h 3415370"/>
              <a:gd name="connsiteX354" fmla="*/ 6085857 w 7451018"/>
              <a:gd name="connsiteY354" fmla="*/ 2277936 h 3415370"/>
              <a:gd name="connsiteX355" fmla="*/ 6099261 w 7451018"/>
              <a:gd name="connsiteY355" fmla="*/ 2269559 h 3415370"/>
              <a:gd name="connsiteX356" fmla="*/ 6146846 w 7451018"/>
              <a:gd name="connsiteY356" fmla="*/ 2249452 h 3415370"/>
              <a:gd name="connsiteX357" fmla="*/ 5975740 w 7451018"/>
              <a:gd name="connsiteY357" fmla="*/ 2242750 h 3415370"/>
              <a:gd name="connsiteX358" fmla="*/ 5978555 w 7451018"/>
              <a:gd name="connsiteY358" fmla="*/ 2258768 h 3415370"/>
              <a:gd name="connsiteX359" fmla="*/ 5991959 w 7451018"/>
              <a:gd name="connsiteY359" fmla="*/ 2256154 h 3415370"/>
              <a:gd name="connsiteX360" fmla="*/ 5990418 w 7451018"/>
              <a:gd name="connsiteY360" fmla="*/ 2249452 h 3415370"/>
              <a:gd name="connsiteX361" fmla="*/ 6031101 w 7451018"/>
              <a:gd name="connsiteY361" fmla="*/ 2251194 h 3415370"/>
              <a:gd name="connsiteX362" fmla="*/ 6038874 w 7451018"/>
              <a:gd name="connsiteY362" fmla="*/ 2256288 h 3415370"/>
              <a:gd name="connsiteX363" fmla="*/ 6038874 w 7451018"/>
              <a:gd name="connsiteY363" fmla="*/ 2256624 h 3415370"/>
              <a:gd name="connsiteX364" fmla="*/ 6039411 w 7451018"/>
              <a:gd name="connsiteY364" fmla="*/ 2256556 h 3415370"/>
              <a:gd name="connsiteX365" fmla="*/ 6041623 w 7451018"/>
              <a:gd name="connsiteY365" fmla="*/ 2257227 h 3415370"/>
              <a:gd name="connsiteX366" fmla="*/ 6041688 w 7451018"/>
              <a:gd name="connsiteY366" fmla="*/ 2254931 h 3415370"/>
              <a:gd name="connsiteX367" fmla="*/ 6039478 w 7451018"/>
              <a:gd name="connsiteY367" fmla="*/ 2256557 h 3415370"/>
              <a:gd name="connsiteX368" fmla="*/ 6038941 w 7451018"/>
              <a:gd name="connsiteY368" fmla="*/ 2256289 h 3415370"/>
              <a:gd name="connsiteX369" fmla="*/ 6040022 w 7451018"/>
              <a:gd name="connsiteY369" fmla="*/ 2253423 h 3415370"/>
              <a:gd name="connsiteX370" fmla="*/ 6041722 w 7451018"/>
              <a:gd name="connsiteY370" fmla="*/ 2254852 h 3415370"/>
              <a:gd name="connsiteX371" fmla="*/ 6050260 w 7451018"/>
              <a:gd name="connsiteY371" fmla="*/ 2247391 h 3415370"/>
              <a:gd name="connsiteX372" fmla="*/ 6051743 w 7451018"/>
              <a:gd name="connsiteY372" fmla="*/ 2242817 h 3415370"/>
              <a:gd name="connsiteX373" fmla="*/ 6058378 w 7451018"/>
              <a:gd name="connsiteY373" fmla="*/ 2249519 h 3415370"/>
              <a:gd name="connsiteX374" fmla="*/ 6090415 w 7451018"/>
              <a:gd name="connsiteY374" fmla="*/ 2243018 h 3415370"/>
              <a:gd name="connsiteX375" fmla="*/ 6103483 w 7451018"/>
              <a:gd name="connsiteY375" fmla="*/ 2250926 h 3415370"/>
              <a:gd name="connsiteX376" fmla="*/ 6078618 w 7451018"/>
              <a:gd name="connsiteY376" fmla="*/ 2262857 h 3415370"/>
              <a:gd name="connsiteX377" fmla="*/ 6059048 w 7451018"/>
              <a:gd name="connsiteY377" fmla="*/ 2256154 h 3415370"/>
              <a:gd name="connsiteX378" fmla="*/ 6025873 w 7451018"/>
              <a:gd name="connsiteY378" fmla="*/ 2269559 h 3415370"/>
              <a:gd name="connsiteX379" fmla="*/ 6005364 w 7451018"/>
              <a:gd name="connsiteY379" fmla="*/ 2262857 h 3415370"/>
              <a:gd name="connsiteX380" fmla="*/ 5991959 w 7451018"/>
              <a:gd name="connsiteY380" fmla="*/ 2262857 h 3415370"/>
              <a:gd name="connsiteX381" fmla="*/ 5993904 w 7451018"/>
              <a:gd name="connsiteY381" fmla="*/ 2269559 h 3415370"/>
              <a:gd name="connsiteX382" fmla="*/ 5973193 w 7451018"/>
              <a:gd name="connsiteY382" fmla="*/ 2269559 h 3415370"/>
              <a:gd name="connsiteX383" fmla="*/ 5969440 w 7451018"/>
              <a:gd name="connsiteY383" fmla="*/ 2262857 h 3415370"/>
              <a:gd name="connsiteX384" fmla="*/ 5935997 w 7451018"/>
              <a:gd name="connsiteY384" fmla="*/ 2276261 h 3415370"/>
              <a:gd name="connsiteX385" fmla="*/ 5924938 w 7451018"/>
              <a:gd name="connsiteY385" fmla="*/ 2254546 h 3415370"/>
              <a:gd name="connsiteX386" fmla="*/ 5940085 w 7451018"/>
              <a:gd name="connsiteY386" fmla="*/ 2256154 h 3415370"/>
              <a:gd name="connsiteX387" fmla="*/ 5975740 w 7451018"/>
              <a:gd name="connsiteY387" fmla="*/ 2242750 h 3415370"/>
              <a:gd name="connsiteX388" fmla="*/ 6118295 w 7451018"/>
              <a:gd name="connsiteY388" fmla="*/ 2230551 h 3415370"/>
              <a:gd name="connsiteX389" fmla="*/ 6129487 w 7451018"/>
              <a:gd name="connsiteY389" fmla="*/ 2230551 h 3415370"/>
              <a:gd name="connsiteX390" fmla="*/ 6138602 w 7451018"/>
              <a:gd name="connsiteY390" fmla="*/ 2236717 h 3415370"/>
              <a:gd name="connsiteX391" fmla="*/ 6113134 w 7451018"/>
              <a:gd name="connsiteY391" fmla="*/ 2250055 h 3415370"/>
              <a:gd name="connsiteX392" fmla="*/ 6118295 w 7451018"/>
              <a:gd name="connsiteY392" fmla="*/ 2230551 h 3415370"/>
              <a:gd name="connsiteX393" fmla="*/ 5710670 w 7451018"/>
              <a:gd name="connsiteY393" fmla="*/ 2181224 h 3415370"/>
              <a:gd name="connsiteX394" fmla="*/ 5717372 w 7451018"/>
              <a:gd name="connsiteY394" fmla="*/ 2190406 h 3415370"/>
              <a:gd name="connsiteX395" fmla="*/ 5729503 w 7451018"/>
              <a:gd name="connsiteY395" fmla="*/ 2195902 h 3415370"/>
              <a:gd name="connsiteX396" fmla="*/ 5730643 w 7451018"/>
              <a:gd name="connsiteY396" fmla="*/ 2189200 h 3415370"/>
              <a:gd name="connsiteX397" fmla="*/ 5736674 w 7451018"/>
              <a:gd name="connsiteY397" fmla="*/ 2195902 h 3415370"/>
              <a:gd name="connsiteX398" fmla="*/ 5757518 w 7451018"/>
              <a:gd name="connsiteY398" fmla="*/ 2201599 h 3415370"/>
              <a:gd name="connsiteX399" fmla="*/ 5760199 w 7451018"/>
              <a:gd name="connsiteY399" fmla="*/ 2215740 h 3415370"/>
              <a:gd name="connsiteX400" fmla="*/ 5764890 w 7451018"/>
              <a:gd name="connsiteY400" fmla="*/ 2211115 h 3415370"/>
              <a:gd name="connsiteX401" fmla="*/ 5844646 w 7451018"/>
              <a:gd name="connsiteY401" fmla="*/ 2218153 h 3415370"/>
              <a:gd name="connsiteX402" fmla="*/ 5878157 w 7451018"/>
              <a:gd name="connsiteY402" fmla="*/ 2220901 h 3415370"/>
              <a:gd name="connsiteX403" fmla="*/ 5851348 w 7451018"/>
              <a:gd name="connsiteY403" fmla="*/ 2227000 h 3415370"/>
              <a:gd name="connsiteX404" fmla="*/ 5845250 w 7451018"/>
              <a:gd name="connsiteY404" fmla="*/ 2229480 h 3415370"/>
              <a:gd name="connsiteX405" fmla="*/ 5849204 w 7451018"/>
              <a:gd name="connsiteY405" fmla="*/ 2236047 h 3415370"/>
              <a:gd name="connsiteX406" fmla="*/ 5878157 w 7451018"/>
              <a:gd name="connsiteY406" fmla="*/ 2243420 h 3415370"/>
              <a:gd name="connsiteX407" fmla="*/ 5906776 w 7451018"/>
              <a:gd name="connsiteY407" fmla="*/ 2249451 h 3415370"/>
              <a:gd name="connsiteX408" fmla="*/ 5894845 w 7451018"/>
              <a:gd name="connsiteY408" fmla="*/ 2267681 h 3415370"/>
              <a:gd name="connsiteX409" fmla="*/ 5878090 w 7451018"/>
              <a:gd name="connsiteY409" fmla="*/ 2254546 h 3415370"/>
              <a:gd name="connsiteX410" fmla="*/ 5884792 w 7451018"/>
              <a:gd name="connsiteY410" fmla="*/ 2263794 h 3415370"/>
              <a:gd name="connsiteX411" fmla="*/ 5851282 w 7451018"/>
              <a:gd name="connsiteY411" fmla="*/ 2257628 h 3415370"/>
              <a:gd name="connsiteX412" fmla="*/ 5851080 w 7451018"/>
              <a:gd name="connsiteY412" fmla="*/ 2255819 h 3415370"/>
              <a:gd name="connsiteX413" fmla="*/ 5850008 w 7451018"/>
              <a:gd name="connsiteY413" fmla="*/ 2256154 h 3415370"/>
              <a:gd name="connsiteX414" fmla="*/ 5771057 w 7451018"/>
              <a:gd name="connsiteY414" fmla="*/ 2236182 h 3415370"/>
              <a:gd name="connsiteX415" fmla="*/ 5757653 w 7451018"/>
              <a:gd name="connsiteY415" fmla="*/ 2239332 h 3415370"/>
              <a:gd name="connsiteX416" fmla="*/ 5737613 w 7451018"/>
              <a:gd name="connsiteY416" fmla="*/ 2236182 h 3415370"/>
              <a:gd name="connsiteX417" fmla="*/ 5713552 w 7451018"/>
              <a:gd name="connsiteY417" fmla="*/ 2222777 h 3415370"/>
              <a:gd name="connsiteX418" fmla="*/ 5690159 w 7451018"/>
              <a:gd name="connsiteY418" fmla="*/ 2213654 h 3415370"/>
              <a:gd name="connsiteX419" fmla="*/ 5684226 w 7451018"/>
              <a:gd name="connsiteY419" fmla="*/ 2215839 h 3415370"/>
              <a:gd name="connsiteX420" fmla="*/ 5685202 w 7451018"/>
              <a:gd name="connsiteY420" fmla="*/ 2215941 h 3415370"/>
              <a:gd name="connsiteX421" fmla="*/ 5683660 w 7451018"/>
              <a:gd name="connsiteY421" fmla="*/ 2216880 h 3415370"/>
              <a:gd name="connsiteX422" fmla="*/ 5683928 w 7451018"/>
              <a:gd name="connsiteY422" fmla="*/ 2215807 h 3415370"/>
              <a:gd name="connsiteX423" fmla="*/ 5684139 w 7451018"/>
              <a:gd name="connsiteY423" fmla="*/ 2215829 h 3415370"/>
              <a:gd name="connsiteX424" fmla="*/ 5685311 w 7451018"/>
              <a:gd name="connsiteY424" fmla="*/ 2210588 h 3415370"/>
              <a:gd name="connsiteX425" fmla="*/ 5690563 w 7451018"/>
              <a:gd name="connsiteY425" fmla="*/ 2207765 h 3415370"/>
              <a:gd name="connsiteX426" fmla="*/ 5710670 w 7451018"/>
              <a:gd name="connsiteY426" fmla="*/ 2190741 h 3415370"/>
              <a:gd name="connsiteX427" fmla="*/ 5710670 w 7451018"/>
              <a:gd name="connsiteY427" fmla="*/ 2181224 h 3415370"/>
              <a:gd name="connsiteX428" fmla="*/ 6297980 w 7451018"/>
              <a:gd name="connsiteY428" fmla="*/ 2175728 h 3415370"/>
              <a:gd name="connsiteX429" fmla="*/ 6300325 w 7451018"/>
              <a:gd name="connsiteY429" fmla="*/ 2195365 h 3415370"/>
              <a:gd name="connsiteX430" fmla="*/ 6300325 w 7451018"/>
              <a:gd name="connsiteY430" fmla="*/ 2196505 h 3415370"/>
              <a:gd name="connsiteX431" fmla="*/ 6302269 w 7451018"/>
              <a:gd name="connsiteY431" fmla="*/ 2215941 h 3415370"/>
              <a:gd name="connsiteX432" fmla="*/ 6288463 w 7451018"/>
              <a:gd name="connsiteY432" fmla="*/ 2222643 h 3415370"/>
              <a:gd name="connsiteX433" fmla="*/ 6286921 w 7451018"/>
              <a:gd name="connsiteY433" fmla="*/ 2195835 h 3415370"/>
              <a:gd name="connsiteX434" fmla="*/ 6297980 w 7451018"/>
              <a:gd name="connsiteY434" fmla="*/ 2175728 h 3415370"/>
              <a:gd name="connsiteX435" fmla="*/ 5978421 w 7451018"/>
              <a:gd name="connsiteY435" fmla="*/ 2175728 h 3415370"/>
              <a:gd name="connsiteX436" fmla="*/ 5978689 w 7451018"/>
              <a:gd name="connsiteY436" fmla="*/ 2176666 h 3415370"/>
              <a:gd name="connsiteX437" fmla="*/ 5978421 w 7451018"/>
              <a:gd name="connsiteY437" fmla="*/ 2179012 h 3415370"/>
              <a:gd name="connsiteX438" fmla="*/ 5978421 w 7451018"/>
              <a:gd name="connsiteY438" fmla="*/ 2175728 h 3415370"/>
              <a:gd name="connsiteX439" fmla="*/ 4329893 w 7451018"/>
              <a:gd name="connsiteY439" fmla="*/ 2166881 h 3415370"/>
              <a:gd name="connsiteX440" fmla="*/ 4336595 w 7451018"/>
              <a:gd name="connsiteY440" fmla="*/ 2167887 h 3415370"/>
              <a:gd name="connsiteX441" fmla="*/ 4332574 w 7451018"/>
              <a:gd name="connsiteY441" fmla="*/ 2182364 h 3415370"/>
              <a:gd name="connsiteX442" fmla="*/ 4323191 w 7451018"/>
              <a:gd name="connsiteY442" fmla="*/ 2181157 h 3415370"/>
              <a:gd name="connsiteX443" fmla="*/ 4329893 w 7451018"/>
              <a:gd name="connsiteY443" fmla="*/ 2166881 h 3415370"/>
              <a:gd name="connsiteX444" fmla="*/ 2836467 w 7451018"/>
              <a:gd name="connsiteY444" fmla="*/ 2140274 h 3415370"/>
              <a:gd name="connsiteX445" fmla="*/ 2836467 w 7451018"/>
              <a:gd name="connsiteY445" fmla="*/ 2140274 h 3415370"/>
              <a:gd name="connsiteX446" fmla="*/ 6119234 w 7451018"/>
              <a:gd name="connsiteY446" fmla="*/ 2122111 h 3415370"/>
              <a:gd name="connsiteX447" fmla="*/ 6137598 w 7451018"/>
              <a:gd name="connsiteY447" fmla="*/ 2122111 h 3415370"/>
              <a:gd name="connsiteX448" fmla="*/ 6119234 w 7451018"/>
              <a:gd name="connsiteY448" fmla="*/ 2122111 h 3415370"/>
              <a:gd name="connsiteX449" fmla="*/ 6180220 w 7451018"/>
              <a:gd name="connsiteY449" fmla="*/ 2113525 h 3415370"/>
              <a:gd name="connsiteX450" fmla="*/ 6184512 w 7451018"/>
              <a:gd name="connsiteY450" fmla="*/ 2115678 h 3415370"/>
              <a:gd name="connsiteX451" fmla="*/ 6219966 w 7451018"/>
              <a:gd name="connsiteY451" fmla="*/ 2141950 h 3415370"/>
              <a:gd name="connsiteX452" fmla="*/ 6222848 w 7451018"/>
              <a:gd name="connsiteY452" fmla="*/ 2148920 h 3415370"/>
              <a:gd name="connsiteX453" fmla="*/ 6197514 w 7451018"/>
              <a:gd name="connsiteY453" fmla="*/ 2128814 h 3415370"/>
              <a:gd name="connsiteX454" fmla="*/ 6177675 w 7451018"/>
              <a:gd name="connsiteY454" fmla="*/ 2128814 h 3415370"/>
              <a:gd name="connsiteX455" fmla="*/ 6171308 w 7451018"/>
              <a:gd name="connsiteY455" fmla="*/ 2135516 h 3415370"/>
              <a:gd name="connsiteX456" fmla="*/ 6158909 w 7451018"/>
              <a:gd name="connsiteY456" fmla="*/ 2142218 h 3415370"/>
              <a:gd name="connsiteX457" fmla="*/ 6159580 w 7451018"/>
              <a:gd name="connsiteY457" fmla="*/ 2130153 h 3415370"/>
              <a:gd name="connsiteX458" fmla="*/ 6152878 w 7451018"/>
              <a:gd name="connsiteY458" fmla="*/ 2128814 h 3415370"/>
              <a:gd name="connsiteX459" fmla="*/ 6153749 w 7451018"/>
              <a:gd name="connsiteY459" fmla="*/ 2135516 h 3415370"/>
              <a:gd name="connsiteX460" fmla="*/ 6148387 w 7451018"/>
              <a:gd name="connsiteY460" fmla="*/ 2129014 h 3415370"/>
              <a:gd name="connsiteX461" fmla="*/ 6148388 w 7451018"/>
              <a:gd name="connsiteY461" fmla="*/ 2129014 h 3415370"/>
              <a:gd name="connsiteX462" fmla="*/ 6153389 w 7451018"/>
              <a:gd name="connsiteY462" fmla="*/ 2124733 h 3415370"/>
              <a:gd name="connsiteX463" fmla="*/ 6155626 w 7451018"/>
              <a:gd name="connsiteY463" fmla="*/ 2122112 h 3415370"/>
              <a:gd name="connsiteX464" fmla="*/ 6159580 w 7451018"/>
              <a:gd name="connsiteY464" fmla="*/ 2122112 h 3415370"/>
              <a:gd name="connsiteX465" fmla="*/ 6180220 w 7451018"/>
              <a:gd name="connsiteY465" fmla="*/ 2113525 h 3415370"/>
              <a:gd name="connsiteX466" fmla="*/ 5748981 w 7451018"/>
              <a:gd name="connsiteY466" fmla="*/ 2112712 h 3415370"/>
              <a:gd name="connsiteX467" fmla="*/ 5757451 w 7451018"/>
              <a:gd name="connsiteY467" fmla="*/ 2120369 h 3415370"/>
              <a:gd name="connsiteX468" fmla="*/ 5750749 w 7451018"/>
              <a:gd name="connsiteY468" fmla="*/ 2130020 h 3415370"/>
              <a:gd name="connsiteX469" fmla="*/ 5730643 w 7451018"/>
              <a:gd name="connsiteY469" fmla="*/ 2130020 h 3415370"/>
              <a:gd name="connsiteX470" fmla="*/ 5734530 w 7451018"/>
              <a:gd name="connsiteY470" fmla="*/ 2129283 h 3415370"/>
              <a:gd name="connsiteX471" fmla="*/ 5734999 w 7451018"/>
              <a:gd name="connsiteY471" fmla="*/ 2122112 h 3415370"/>
              <a:gd name="connsiteX472" fmla="*/ 5730643 w 7451018"/>
              <a:gd name="connsiteY472" fmla="*/ 2124055 h 3415370"/>
              <a:gd name="connsiteX473" fmla="*/ 5737345 w 7451018"/>
              <a:gd name="connsiteY473" fmla="*/ 2115410 h 3415370"/>
              <a:gd name="connsiteX474" fmla="*/ 5748981 w 7451018"/>
              <a:gd name="connsiteY474" fmla="*/ 2112712 h 3415370"/>
              <a:gd name="connsiteX475" fmla="*/ 6618477 w 7451018"/>
              <a:gd name="connsiteY475" fmla="*/ 2102005 h 3415370"/>
              <a:gd name="connsiteX476" fmla="*/ 6628128 w 7451018"/>
              <a:gd name="connsiteY476" fmla="*/ 2107634 h 3415370"/>
              <a:gd name="connsiteX477" fmla="*/ 6630809 w 7451018"/>
              <a:gd name="connsiteY477" fmla="*/ 2108707 h 3415370"/>
              <a:gd name="connsiteX478" fmla="*/ 6676652 w 7451018"/>
              <a:gd name="connsiteY478" fmla="*/ 2167484 h 3415370"/>
              <a:gd name="connsiteX479" fmla="*/ 6668341 w 7451018"/>
              <a:gd name="connsiteY479" fmla="*/ 2156694 h 3415370"/>
              <a:gd name="connsiteX480" fmla="*/ 6602324 w 7451018"/>
              <a:gd name="connsiteY480" fmla="*/ 2200726 h 3415370"/>
              <a:gd name="connsiteX481" fmla="*/ 6602593 w 7451018"/>
              <a:gd name="connsiteY481" fmla="*/ 2195834 h 3415370"/>
              <a:gd name="connsiteX482" fmla="*/ 6583156 w 7451018"/>
              <a:gd name="connsiteY482" fmla="*/ 2182363 h 3415370"/>
              <a:gd name="connsiteX483" fmla="*/ 6610635 w 7451018"/>
              <a:gd name="connsiteY483" fmla="*/ 2182430 h 3415370"/>
              <a:gd name="connsiteX484" fmla="*/ 6620956 w 7451018"/>
              <a:gd name="connsiteY484" fmla="*/ 2169026 h 3415370"/>
              <a:gd name="connsiteX485" fmla="*/ 6621962 w 7451018"/>
              <a:gd name="connsiteY485" fmla="*/ 2182430 h 3415370"/>
              <a:gd name="connsiteX486" fmla="*/ 6639253 w 7451018"/>
              <a:gd name="connsiteY486" fmla="*/ 2169026 h 3415370"/>
              <a:gd name="connsiteX487" fmla="*/ 6635568 w 7451018"/>
              <a:gd name="connsiteY487" fmla="*/ 2167886 h 3415370"/>
              <a:gd name="connsiteX488" fmla="*/ 6649307 w 7451018"/>
              <a:gd name="connsiteY488" fmla="*/ 2169026 h 3415370"/>
              <a:gd name="connsiteX489" fmla="*/ 6656478 w 7451018"/>
              <a:gd name="connsiteY489" fmla="*/ 2148919 h 3415370"/>
              <a:gd name="connsiteX490" fmla="*/ 6663917 w 7451018"/>
              <a:gd name="connsiteY490" fmla="*/ 2152136 h 3415370"/>
              <a:gd name="connsiteX491" fmla="*/ 6614992 w 7451018"/>
              <a:gd name="connsiteY491" fmla="*/ 2108707 h 3415370"/>
              <a:gd name="connsiteX492" fmla="*/ 6618477 w 7451018"/>
              <a:gd name="connsiteY492" fmla="*/ 2102005 h 3415370"/>
              <a:gd name="connsiteX493" fmla="*/ 5570796 w 7451018"/>
              <a:gd name="connsiteY493" fmla="*/ 2095370 h 3415370"/>
              <a:gd name="connsiteX494" fmla="*/ 5589897 w 7451018"/>
              <a:gd name="connsiteY494" fmla="*/ 2127138 h 3415370"/>
              <a:gd name="connsiteX495" fmla="*/ 5590634 w 7451018"/>
              <a:gd name="connsiteY495" fmla="*/ 2135584 h 3415370"/>
              <a:gd name="connsiteX496" fmla="*/ 5577700 w 7451018"/>
              <a:gd name="connsiteY496" fmla="*/ 2108775 h 3415370"/>
              <a:gd name="connsiteX497" fmla="*/ 5570059 w 7451018"/>
              <a:gd name="connsiteY497" fmla="*/ 2107501 h 3415370"/>
              <a:gd name="connsiteX498" fmla="*/ 5570058 w 7451018"/>
              <a:gd name="connsiteY498" fmla="*/ 2107431 h 3415370"/>
              <a:gd name="connsiteX499" fmla="*/ 5569950 w 7451018"/>
              <a:gd name="connsiteY499" fmla="*/ 2100305 h 3415370"/>
              <a:gd name="connsiteX500" fmla="*/ 5570796 w 7451018"/>
              <a:gd name="connsiteY500" fmla="*/ 2095370 h 3415370"/>
              <a:gd name="connsiteX501" fmla="*/ 6148958 w 7451018"/>
              <a:gd name="connsiteY501" fmla="*/ 2077601 h 3415370"/>
              <a:gd name="connsiteX502" fmla="*/ 6157168 w 7451018"/>
              <a:gd name="connsiteY502" fmla="*/ 2081899 h 3415370"/>
              <a:gd name="connsiteX503" fmla="*/ 6165545 w 7451018"/>
              <a:gd name="connsiteY503" fmla="*/ 2088601 h 3415370"/>
              <a:gd name="connsiteX504" fmla="*/ 6163267 w 7451018"/>
              <a:gd name="connsiteY504" fmla="*/ 2095303 h 3415370"/>
              <a:gd name="connsiteX505" fmla="*/ 6156632 w 7451018"/>
              <a:gd name="connsiteY505" fmla="*/ 2088601 h 3415370"/>
              <a:gd name="connsiteX506" fmla="*/ 6147248 w 7451018"/>
              <a:gd name="connsiteY506" fmla="*/ 2090478 h 3415370"/>
              <a:gd name="connsiteX507" fmla="*/ 6146176 w 7451018"/>
              <a:gd name="connsiteY507" fmla="*/ 2086323 h 3415370"/>
              <a:gd name="connsiteX508" fmla="*/ 6148958 w 7451018"/>
              <a:gd name="connsiteY508" fmla="*/ 2077601 h 3415370"/>
              <a:gd name="connsiteX509" fmla="*/ 5549685 w 7451018"/>
              <a:gd name="connsiteY509" fmla="*/ 2075598 h 3415370"/>
              <a:gd name="connsiteX510" fmla="*/ 5569791 w 7451018"/>
              <a:gd name="connsiteY510" fmla="*/ 2091349 h 3415370"/>
              <a:gd name="connsiteX511" fmla="*/ 5549685 w 7451018"/>
              <a:gd name="connsiteY511" fmla="*/ 2075598 h 3415370"/>
              <a:gd name="connsiteX512" fmla="*/ 6257163 w 7451018"/>
              <a:gd name="connsiteY512" fmla="*/ 2059932 h 3415370"/>
              <a:gd name="connsiteX513" fmla="*/ 6286920 w 7451018"/>
              <a:gd name="connsiteY513" fmla="*/ 2088601 h 3415370"/>
              <a:gd name="connsiteX514" fmla="*/ 6286920 w 7451018"/>
              <a:gd name="connsiteY514" fmla="*/ 2097582 h 3415370"/>
              <a:gd name="connsiteX515" fmla="*/ 6293287 w 7451018"/>
              <a:gd name="connsiteY515" fmla="*/ 2107970 h 3415370"/>
              <a:gd name="connsiteX516" fmla="*/ 6294493 w 7451018"/>
              <a:gd name="connsiteY516" fmla="*/ 2102006 h 3415370"/>
              <a:gd name="connsiteX517" fmla="*/ 6297107 w 7451018"/>
              <a:gd name="connsiteY517" fmla="*/ 2102006 h 3415370"/>
              <a:gd name="connsiteX518" fmla="*/ 6300324 w 7451018"/>
              <a:gd name="connsiteY518" fmla="*/ 2117956 h 3415370"/>
              <a:gd name="connsiteX519" fmla="*/ 6307027 w 7451018"/>
              <a:gd name="connsiteY519" fmla="*/ 2128814 h 3415370"/>
              <a:gd name="connsiteX520" fmla="*/ 6313595 w 7451018"/>
              <a:gd name="connsiteY520" fmla="*/ 2127473 h 3415370"/>
              <a:gd name="connsiteX521" fmla="*/ 6321235 w 7451018"/>
              <a:gd name="connsiteY521" fmla="*/ 2115410 h 3415370"/>
              <a:gd name="connsiteX522" fmla="*/ 6322039 w 7451018"/>
              <a:gd name="connsiteY522" fmla="*/ 2120034 h 3415370"/>
              <a:gd name="connsiteX523" fmla="*/ 6333835 w 7451018"/>
              <a:gd name="connsiteY523" fmla="*/ 2109646 h 3415370"/>
              <a:gd name="connsiteX524" fmla="*/ 6330753 w 7451018"/>
              <a:gd name="connsiteY524" fmla="*/ 2101335 h 3415370"/>
              <a:gd name="connsiteX525" fmla="*/ 6346703 w 7451018"/>
              <a:gd name="connsiteY525" fmla="*/ 2095504 h 3415370"/>
              <a:gd name="connsiteX526" fmla="*/ 6345497 w 7451018"/>
              <a:gd name="connsiteY526" fmla="*/ 2095303 h 3415370"/>
              <a:gd name="connsiteX527" fmla="*/ 6386916 w 7451018"/>
              <a:gd name="connsiteY527" fmla="*/ 2095303 h 3415370"/>
              <a:gd name="connsiteX528" fmla="*/ 6400857 w 7451018"/>
              <a:gd name="connsiteY528" fmla="*/ 2103681 h 3415370"/>
              <a:gd name="connsiteX529" fmla="*/ 6455982 w 7451018"/>
              <a:gd name="connsiteY529" fmla="*/ 2118476 h 3415370"/>
              <a:gd name="connsiteX530" fmla="*/ 6506192 w 7451018"/>
              <a:gd name="connsiteY530" fmla="*/ 2143580 h 3415370"/>
              <a:gd name="connsiteX531" fmla="*/ 6505478 w 7451018"/>
              <a:gd name="connsiteY531" fmla="*/ 2142218 h 3415370"/>
              <a:gd name="connsiteX532" fmla="*/ 6508024 w 7451018"/>
              <a:gd name="connsiteY532" fmla="*/ 2144429 h 3415370"/>
              <a:gd name="connsiteX533" fmla="*/ 6506322 w 7451018"/>
              <a:gd name="connsiteY533" fmla="*/ 2143673 h 3415370"/>
              <a:gd name="connsiteX534" fmla="*/ 6511258 w 7451018"/>
              <a:gd name="connsiteY534" fmla="*/ 2149473 h 3415370"/>
              <a:gd name="connsiteX535" fmla="*/ 6514726 w 7451018"/>
              <a:gd name="connsiteY535" fmla="*/ 2149189 h 3415370"/>
              <a:gd name="connsiteX536" fmla="*/ 6514733 w 7451018"/>
              <a:gd name="connsiteY536" fmla="*/ 2149194 h 3415370"/>
              <a:gd name="connsiteX537" fmla="*/ 6520499 w 7451018"/>
              <a:gd name="connsiteY537" fmla="*/ 2153712 h 3415370"/>
              <a:gd name="connsiteX538" fmla="*/ 6521495 w 7451018"/>
              <a:gd name="connsiteY538" fmla="*/ 2155623 h 3415370"/>
              <a:gd name="connsiteX539" fmla="*/ 6567941 w 7451018"/>
              <a:gd name="connsiteY539" fmla="*/ 2196237 h 3415370"/>
              <a:gd name="connsiteX540" fmla="*/ 6555610 w 7451018"/>
              <a:gd name="connsiteY540" fmla="*/ 2216880 h 3415370"/>
              <a:gd name="connsiteX541" fmla="*/ 6601787 w 7451018"/>
              <a:gd name="connsiteY541" fmla="*/ 2268755 h 3415370"/>
              <a:gd name="connsiteX542" fmla="*/ 6620152 w 7451018"/>
              <a:gd name="connsiteY542" fmla="*/ 2287386 h 3415370"/>
              <a:gd name="connsiteX543" fmla="*/ 6615527 w 7451018"/>
              <a:gd name="connsiteY543" fmla="*/ 2290134 h 3415370"/>
              <a:gd name="connsiteX544" fmla="*/ 6635499 w 7451018"/>
              <a:gd name="connsiteY544" fmla="*/ 2296300 h 3415370"/>
              <a:gd name="connsiteX545" fmla="*/ 6630874 w 7451018"/>
              <a:gd name="connsiteY545" fmla="*/ 2303471 h 3415370"/>
              <a:gd name="connsiteX546" fmla="*/ 6633556 w 7451018"/>
              <a:gd name="connsiteY546" fmla="*/ 2309704 h 3415370"/>
              <a:gd name="connsiteX547" fmla="*/ 6611103 w 7451018"/>
              <a:gd name="connsiteY547" fmla="*/ 2303002 h 3415370"/>
              <a:gd name="connsiteX548" fmla="*/ 6536240 w 7451018"/>
              <a:gd name="connsiteY548" fmla="*/ 2249385 h 3415370"/>
              <a:gd name="connsiteX549" fmla="*/ 6505411 w 7451018"/>
              <a:gd name="connsiteY549" fmla="*/ 2235981 h 3415370"/>
              <a:gd name="connsiteX550" fmla="*/ 6494486 w 7451018"/>
              <a:gd name="connsiteY550" fmla="*/ 2242683 h 3415370"/>
              <a:gd name="connsiteX551" fmla="*/ 6487985 w 7451018"/>
              <a:gd name="connsiteY551" fmla="*/ 2249117 h 3415370"/>
              <a:gd name="connsiteX552" fmla="*/ 6486845 w 7451018"/>
              <a:gd name="connsiteY552" fmla="*/ 2249385 h 3415370"/>
              <a:gd name="connsiteX553" fmla="*/ 6488119 w 7451018"/>
              <a:gd name="connsiteY553" fmla="*/ 2256288 h 3415370"/>
              <a:gd name="connsiteX554" fmla="*/ 6488052 w 7451018"/>
              <a:gd name="connsiteY554" fmla="*/ 2258366 h 3415370"/>
              <a:gd name="connsiteX555" fmla="*/ 6487851 w 7451018"/>
              <a:gd name="connsiteY555" fmla="*/ 2262789 h 3415370"/>
              <a:gd name="connsiteX556" fmla="*/ 6486711 w 7451018"/>
              <a:gd name="connsiteY556" fmla="*/ 2259439 h 3415370"/>
              <a:gd name="connsiteX557" fmla="*/ 6481216 w 7451018"/>
              <a:gd name="connsiteY557" fmla="*/ 2262789 h 3415370"/>
              <a:gd name="connsiteX558" fmla="*/ 6426593 w 7451018"/>
              <a:gd name="connsiteY558" fmla="*/ 2276194 h 3415370"/>
              <a:gd name="connsiteX559" fmla="*/ 6411916 w 7451018"/>
              <a:gd name="connsiteY559" fmla="*/ 2256087 h 3415370"/>
              <a:gd name="connsiteX560" fmla="*/ 6389463 w 7451018"/>
              <a:gd name="connsiteY560" fmla="*/ 2256087 h 3415370"/>
              <a:gd name="connsiteX561" fmla="*/ 6360108 w 7451018"/>
              <a:gd name="connsiteY561" fmla="*/ 2256087 h 3415370"/>
              <a:gd name="connsiteX562" fmla="*/ 6381019 w 7451018"/>
              <a:gd name="connsiteY562" fmla="*/ 2229279 h 3415370"/>
              <a:gd name="connsiteX563" fmla="*/ 6374048 w 7451018"/>
              <a:gd name="connsiteY563" fmla="*/ 2194361 h 3415370"/>
              <a:gd name="connsiteX564" fmla="*/ 6367346 w 7451018"/>
              <a:gd name="connsiteY564" fmla="*/ 2182230 h 3415370"/>
              <a:gd name="connsiteX565" fmla="*/ 6315807 w 7451018"/>
              <a:gd name="connsiteY565" fmla="*/ 2155623 h 3415370"/>
              <a:gd name="connsiteX566" fmla="*/ 6309171 w 7451018"/>
              <a:gd name="connsiteY566" fmla="*/ 2162325 h 3415370"/>
              <a:gd name="connsiteX567" fmla="*/ 6286920 w 7451018"/>
              <a:gd name="connsiteY567" fmla="*/ 2145569 h 3415370"/>
              <a:gd name="connsiteX568" fmla="*/ 6276197 w 7451018"/>
              <a:gd name="connsiteY568" fmla="*/ 2135985 h 3415370"/>
              <a:gd name="connsiteX569" fmla="*/ 6271036 w 7451018"/>
              <a:gd name="connsiteY569" fmla="*/ 2148921 h 3415370"/>
              <a:gd name="connsiteX570" fmla="*/ 6260112 w 7451018"/>
              <a:gd name="connsiteY570" fmla="*/ 2149524 h 3415370"/>
              <a:gd name="connsiteX571" fmla="*/ 6240005 w 7451018"/>
              <a:gd name="connsiteY571" fmla="*/ 2120972 h 3415370"/>
              <a:gd name="connsiteX572" fmla="*/ 6240005 w 7451018"/>
              <a:gd name="connsiteY572" fmla="*/ 2115878 h 3415370"/>
              <a:gd name="connsiteX573" fmla="*/ 6258637 w 7451018"/>
              <a:gd name="connsiteY573" fmla="*/ 2114806 h 3415370"/>
              <a:gd name="connsiteX574" fmla="*/ 6278878 w 7451018"/>
              <a:gd name="connsiteY574" fmla="*/ 2107769 h 3415370"/>
              <a:gd name="connsiteX575" fmla="*/ 6253343 w 7451018"/>
              <a:gd name="connsiteY575" fmla="*/ 2102006 h 3415370"/>
              <a:gd name="connsiteX576" fmla="*/ 6247042 w 7451018"/>
              <a:gd name="connsiteY576" fmla="*/ 2102006 h 3415370"/>
              <a:gd name="connsiteX577" fmla="*/ 6213331 w 7451018"/>
              <a:gd name="connsiteY577" fmla="*/ 2075197 h 3415370"/>
              <a:gd name="connsiteX578" fmla="*/ 6206494 w 7451018"/>
              <a:gd name="connsiteY578" fmla="*/ 2072047 h 3415370"/>
              <a:gd name="connsiteX579" fmla="*/ 6206494 w 7451018"/>
              <a:gd name="connsiteY579" fmla="*/ 2067958 h 3415370"/>
              <a:gd name="connsiteX580" fmla="*/ 6257163 w 7451018"/>
              <a:gd name="connsiteY580" fmla="*/ 2059932 h 3415370"/>
              <a:gd name="connsiteX581" fmla="*/ 5556119 w 7451018"/>
              <a:gd name="connsiteY581" fmla="*/ 2041686 h 3415370"/>
              <a:gd name="connsiteX582" fmla="*/ 5556990 w 7451018"/>
              <a:gd name="connsiteY582" fmla="*/ 2048388 h 3415370"/>
              <a:gd name="connsiteX583" fmla="*/ 5549752 w 7451018"/>
              <a:gd name="connsiteY583" fmla="*/ 2064943 h 3415370"/>
              <a:gd name="connsiteX584" fmla="*/ 5543050 w 7451018"/>
              <a:gd name="connsiteY584" fmla="*/ 2046579 h 3415370"/>
              <a:gd name="connsiteX585" fmla="*/ 5556119 w 7451018"/>
              <a:gd name="connsiteY585" fmla="*/ 2041686 h 3415370"/>
              <a:gd name="connsiteX586" fmla="*/ 5519259 w 7451018"/>
              <a:gd name="connsiteY586" fmla="*/ 2007795 h 3415370"/>
              <a:gd name="connsiteX587" fmla="*/ 5536280 w 7451018"/>
              <a:gd name="connsiteY587" fmla="*/ 2023054 h 3415370"/>
              <a:gd name="connsiteX588" fmla="*/ 5536213 w 7451018"/>
              <a:gd name="connsiteY588" fmla="*/ 2034983 h 3415370"/>
              <a:gd name="connsiteX589" fmla="*/ 5529578 w 7451018"/>
              <a:gd name="connsiteY589" fmla="*/ 2035318 h 3415370"/>
              <a:gd name="connsiteX590" fmla="*/ 5522876 w 7451018"/>
              <a:gd name="connsiteY590" fmla="*/ 2023188 h 3415370"/>
              <a:gd name="connsiteX591" fmla="*/ 5522876 w 7451018"/>
              <a:gd name="connsiteY591" fmla="*/ 2019971 h 3415370"/>
              <a:gd name="connsiteX592" fmla="*/ 5519190 w 7451018"/>
              <a:gd name="connsiteY592" fmla="*/ 2014877 h 3415370"/>
              <a:gd name="connsiteX593" fmla="*/ 5516174 w 7451018"/>
              <a:gd name="connsiteY593" fmla="*/ 2012934 h 3415370"/>
              <a:gd name="connsiteX594" fmla="*/ 5519259 w 7451018"/>
              <a:gd name="connsiteY594" fmla="*/ 2007795 h 3415370"/>
              <a:gd name="connsiteX595" fmla="*/ 6093363 w 7451018"/>
              <a:gd name="connsiteY595" fmla="*/ 2001405 h 3415370"/>
              <a:gd name="connsiteX596" fmla="*/ 6099328 w 7451018"/>
              <a:gd name="connsiteY596" fmla="*/ 2004690 h 3415370"/>
              <a:gd name="connsiteX597" fmla="*/ 6079490 w 7451018"/>
              <a:gd name="connsiteY597" fmla="*/ 2041618 h 3415370"/>
              <a:gd name="connsiteX598" fmla="*/ 5998796 w 7451018"/>
              <a:gd name="connsiteY598" fmla="*/ 2041484 h 3415370"/>
              <a:gd name="connsiteX599" fmla="*/ 6010457 w 7451018"/>
              <a:gd name="connsiteY599" fmla="*/ 2081831 h 3415370"/>
              <a:gd name="connsiteX600" fmla="*/ 6065817 w 7451018"/>
              <a:gd name="connsiteY600" fmla="*/ 2075062 h 3415370"/>
              <a:gd name="connsiteX601" fmla="*/ 6052413 w 7451018"/>
              <a:gd name="connsiteY601" fmla="*/ 2074056 h 3415370"/>
              <a:gd name="connsiteX602" fmla="*/ 6052413 w 7451018"/>
              <a:gd name="connsiteY602" fmla="*/ 2075196 h 3415370"/>
              <a:gd name="connsiteX603" fmla="*/ 6052345 w 7451018"/>
              <a:gd name="connsiteY603" fmla="*/ 2075330 h 3415370"/>
              <a:gd name="connsiteX604" fmla="*/ 6032306 w 7451018"/>
              <a:gd name="connsiteY604" fmla="*/ 2092354 h 3415370"/>
              <a:gd name="connsiteX605" fmla="*/ 6025604 w 7451018"/>
              <a:gd name="connsiteY605" fmla="*/ 2098520 h 3415370"/>
              <a:gd name="connsiteX606" fmla="*/ 6039009 w 7451018"/>
              <a:gd name="connsiteY606" fmla="*/ 2116883 h 3415370"/>
              <a:gd name="connsiteX607" fmla="*/ 6052413 w 7451018"/>
              <a:gd name="connsiteY607" fmla="*/ 2126065 h 3415370"/>
              <a:gd name="connsiteX608" fmla="*/ 6052413 w 7451018"/>
              <a:gd name="connsiteY608" fmla="*/ 2146372 h 3415370"/>
              <a:gd name="connsiteX609" fmla="*/ 6059115 w 7451018"/>
              <a:gd name="connsiteY609" fmla="*/ 2153611 h 3415370"/>
              <a:gd name="connsiteX610" fmla="*/ 6058780 w 7451018"/>
              <a:gd name="connsiteY610" fmla="*/ 2175728 h 3415370"/>
              <a:gd name="connsiteX611" fmla="*/ 6065817 w 7451018"/>
              <a:gd name="connsiteY611" fmla="*/ 2177068 h 3415370"/>
              <a:gd name="connsiteX612" fmla="*/ 6057037 w 7451018"/>
              <a:gd name="connsiteY612" fmla="*/ 2182430 h 3415370"/>
              <a:gd name="connsiteX613" fmla="*/ 6052413 w 7451018"/>
              <a:gd name="connsiteY613" fmla="*/ 2190338 h 3415370"/>
              <a:gd name="connsiteX614" fmla="*/ 6044973 w 7451018"/>
              <a:gd name="connsiteY614" fmla="*/ 2189132 h 3415370"/>
              <a:gd name="connsiteX615" fmla="*/ 6040617 w 7451018"/>
              <a:gd name="connsiteY615" fmla="*/ 2169026 h 3415370"/>
              <a:gd name="connsiteX616" fmla="*/ 6024196 w 7451018"/>
              <a:gd name="connsiteY616" fmla="*/ 2169026 h 3415370"/>
              <a:gd name="connsiteX617" fmla="*/ 6025537 w 7451018"/>
              <a:gd name="connsiteY617" fmla="*/ 2153611 h 3415370"/>
              <a:gd name="connsiteX618" fmla="*/ 6021583 w 7451018"/>
              <a:gd name="connsiteY618" fmla="*/ 2148920 h 3415370"/>
              <a:gd name="connsiteX619" fmla="*/ 6019840 w 7451018"/>
              <a:gd name="connsiteY619" fmla="*/ 2148852 h 3415370"/>
              <a:gd name="connsiteX620" fmla="*/ 6019840 w 7451018"/>
              <a:gd name="connsiteY620" fmla="*/ 2148920 h 3415370"/>
              <a:gd name="connsiteX621" fmla="*/ 6013942 w 7451018"/>
              <a:gd name="connsiteY621" fmla="*/ 2115409 h 3415370"/>
              <a:gd name="connsiteX622" fmla="*/ 5998728 w 7451018"/>
              <a:gd name="connsiteY622" fmla="*/ 2123049 h 3415370"/>
              <a:gd name="connsiteX623" fmla="*/ 5998728 w 7451018"/>
              <a:gd name="connsiteY623" fmla="*/ 2173114 h 3415370"/>
              <a:gd name="connsiteX624" fmla="*/ 5978689 w 7451018"/>
              <a:gd name="connsiteY624" fmla="*/ 2176666 h 3415370"/>
              <a:gd name="connsiteX625" fmla="*/ 5985324 w 7451018"/>
              <a:gd name="connsiteY625" fmla="*/ 2169026 h 3415370"/>
              <a:gd name="connsiteX626" fmla="*/ 5976075 w 7451018"/>
              <a:gd name="connsiteY626" fmla="*/ 2162457 h 3415370"/>
              <a:gd name="connsiteX627" fmla="*/ 5985324 w 7451018"/>
              <a:gd name="connsiteY627" fmla="*/ 2156761 h 3415370"/>
              <a:gd name="connsiteX628" fmla="*/ 5982576 w 7451018"/>
              <a:gd name="connsiteY628" fmla="*/ 2135917 h 3415370"/>
              <a:gd name="connsiteX629" fmla="*/ 5965217 w 7451018"/>
              <a:gd name="connsiteY629" fmla="*/ 2126132 h 3415370"/>
              <a:gd name="connsiteX630" fmla="*/ 5971987 w 7451018"/>
              <a:gd name="connsiteY630" fmla="*/ 2122178 h 3415370"/>
              <a:gd name="connsiteX631" fmla="*/ 5973058 w 7451018"/>
              <a:gd name="connsiteY631" fmla="*/ 2108908 h 3415370"/>
              <a:gd name="connsiteX632" fmla="*/ 5971987 w 7451018"/>
              <a:gd name="connsiteY632" fmla="*/ 2105758 h 3415370"/>
              <a:gd name="connsiteX633" fmla="*/ 5989010 w 7451018"/>
              <a:gd name="connsiteY633" fmla="*/ 2055157 h 3415370"/>
              <a:gd name="connsiteX634" fmla="*/ 5985391 w 7451018"/>
              <a:gd name="connsiteY634" fmla="*/ 2048656 h 3415370"/>
              <a:gd name="connsiteX635" fmla="*/ 5991356 w 7451018"/>
              <a:gd name="connsiteY635" fmla="*/ 2047114 h 3415370"/>
              <a:gd name="connsiteX636" fmla="*/ 5985391 w 7451018"/>
              <a:gd name="connsiteY636" fmla="*/ 2042490 h 3415370"/>
              <a:gd name="connsiteX637" fmla="*/ 5998796 w 7451018"/>
              <a:gd name="connsiteY637" fmla="*/ 2021579 h 3415370"/>
              <a:gd name="connsiteX638" fmla="*/ 6005498 w 7451018"/>
              <a:gd name="connsiteY638" fmla="*/ 2022049 h 3415370"/>
              <a:gd name="connsiteX639" fmla="*/ 6005163 w 7451018"/>
              <a:gd name="connsiteY639" fmla="*/ 2024998 h 3415370"/>
              <a:gd name="connsiteX640" fmla="*/ 6012200 w 7451018"/>
              <a:gd name="connsiteY640" fmla="*/ 2020105 h 3415370"/>
              <a:gd name="connsiteX641" fmla="*/ 6005498 w 7451018"/>
              <a:gd name="connsiteY641" fmla="*/ 2018965 h 3415370"/>
              <a:gd name="connsiteX642" fmla="*/ 6034585 w 7451018"/>
              <a:gd name="connsiteY642" fmla="*/ 2014810 h 3415370"/>
              <a:gd name="connsiteX643" fmla="*/ 6036327 w 7451018"/>
              <a:gd name="connsiteY643" fmla="*/ 2021512 h 3415370"/>
              <a:gd name="connsiteX644" fmla="*/ 6052413 w 7451018"/>
              <a:gd name="connsiteY644" fmla="*/ 2028214 h 3415370"/>
              <a:gd name="connsiteX645" fmla="*/ 6092626 w 7451018"/>
              <a:gd name="connsiteY645" fmla="*/ 2009784 h 3415370"/>
              <a:gd name="connsiteX646" fmla="*/ 6093363 w 7451018"/>
              <a:gd name="connsiteY646" fmla="*/ 2001405 h 3415370"/>
              <a:gd name="connsiteX647" fmla="*/ 6159580 w 7451018"/>
              <a:gd name="connsiteY647" fmla="*/ 1993430 h 3415370"/>
              <a:gd name="connsiteX648" fmla="*/ 6166283 w 7451018"/>
              <a:gd name="connsiteY648" fmla="*/ 1994436 h 3415370"/>
              <a:gd name="connsiteX649" fmla="*/ 6159915 w 7451018"/>
              <a:gd name="connsiteY649" fmla="*/ 2000803 h 3415370"/>
              <a:gd name="connsiteX650" fmla="*/ 6167087 w 7451018"/>
              <a:gd name="connsiteY650" fmla="*/ 2013671 h 3415370"/>
              <a:gd name="connsiteX651" fmla="*/ 6168227 w 7451018"/>
              <a:gd name="connsiteY651" fmla="*/ 2029019 h 3415370"/>
              <a:gd name="connsiteX652" fmla="*/ 6179687 w 7451018"/>
              <a:gd name="connsiteY652" fmla="*/ 2034246 h 3415370"/>
              <a:gd name="connsiteX653" fmla="*/ 6179687 w 7451018"/>
              <a:gd name="connsiteY653" fmla="*/ 2041619 h 3415370"/>
              <a:gd name="connsiteX654" fmla="*/ 6178816 w 7451018"/>
              <a:gd name="connsiteY654" fmla="*/ 2041954 h 3415370"/>
              <a:gd name="connsiteX655" fmla="*/ 6159580 w 7451018"/>
              <a:gd name="connsiteY655" fmla="*/ 2039474 h 3415370"/>
              <a:gd name="connsiteX656" fmla="*/ 6172315 w 7451018"/>
              <a:gd name="connsiteY656" fmla="*/ 2075934 h 3415370"/>
              <a:gd name="connsiteX657" fmla="*/ 6166283 w 7451018"/>
              <a:gd name="connsiteY657" fmla="*/ 2076134 h 3415370"/>
              <a:gd name="connsiteX658" fmla="*/ 6146847 w 7451018"/>
              <a:gd name="connsiteY658" fmla="*/ 2055090 h 3415370"/>
              <a:gd name="connsiteX659" fmla="*/ 6152878 w 7451018"/>
              <a:gd name="connsiteY659" fmla="*/ 2028215 h 3415370"/>
              <a:gd name="connsiteX660" fmla="*/ 6146176 w 7451018"/>
              <a:gd name="connsiteY660" fmla="*/ 2028215 h 3415370"/>
              <a:gd name="connsiteX661" fmla="*/ 6159580 w 7451018"/>
              <a:gd name="connsiteY661" fmla="*/ 1993430 h 3415370"/>
              <a:gd name="connsiteX662" fmla="*/ 5528774 w 7451018"/>
              <a:gd name="connsiteY662" fmla="*/ 1991487 h 3415370"/>
              <a:gd name="connsiteX663" fmla="*/ 5528774 w 7451018"/>
              <a:gd name="connsiteY663" fmla="*/ 1991487 h 3415370"/>
              <a:gd name="connsiteX664" fmla="*/ 5497341 w 7451018"/>
              <a:gd name="connsiteY664" fmla="*/ 1974664 h 3415370"/>
              <a:gd name="connsiteX665" fmla="*/ 5509471 w 7451018"/>
              <a:gd name="connsiteY665" fmla="*/ 1991553 h 3415370"/>
              <a:gd name="connsiteX666" fmla="*/ 5489365 w 7451018"/>
              <a:gd name="connsiteY666" fmla="*/ 1979288 h 3415370"/>
              <a:gd name="connsiteX667" fmla="*/ 5497341 w 7451018"/>
              <a:gd name="connsiteY667" fmla="*/ 1974664 h 3415370"/>
              <a:gd name="connsiteX668" fmla="*/ 3692343 w 7451018"/>
              <a:gd name="connsiteY668" fmla="*/ 1954558 h 3415370"/>
              <a:gd name="connsiteX669" fmla="*/ 3689200 w 7451018"/>
              <a:gd name="connsiteY669" fmla="*/ 1968565 h 3415370"/>
              <a:gd name="connsiteX670" fmla="*/ 3692343 w 7451018"/>
              <a:gd name="connsiteY670" fmla="*/ 1954558 h 3415370"/>
              <a:gd name="connsiteX671" fmla="*/ 5482730 w 7451018"/>
              <a:gd name="connsiteY671" fmla="*/ 1909854 h 3415370"/>
              <a:gd name="connsiteX672" fmla="*/ 5543050 w 7451018"/>
              <a:gd name="connsiteY672" fmla="*/ 1932709 h 3415370"/>
              <a:gd name="connsiteX673" fmla="*/ 5582057 w 7451018"/>
              <a:gd name="connsiteY673" fmla="*/ 1981233 h 3415370"/>
              <a:gd name="connsiteX674" fmla="*/ 5593853 w 7451018"/>
              <a:gd name="connsiteY674" fmla="*/ 1994637 h 3415370"/>
              <a:gd name="connsiteX675" fmla="*/ 5632121 w 7451018"/>
              <a:gd name="connsiteY675" fmla="*/ 2008041 h 3415370"/>
              <a:gd name="connsiteX676" fmla="*/ 5650284 w 7451018"/>
              <a:gd name="connsiteY676" fmla="*/ 2029153 h 3415370"/>
              <a:gd name="connsiteX677" fmla="*/ 5643582 w 7451018"/>
              <a:gd name="connsiteY677" fmla="*/ 2019904 h 3415370"/>
              <a:gd name="connsiteX678" fmla="*/ 5651156 w 7451018"/>
              <a:gd name="connsiteY678" fmla="*/ 2021446 h 3415370"/>
              <a:gd name="connsiteX679" fmla="*/ 5656987 w 7451018"/>
              <a:gd name="connsiteY679" fmla="*/ 2025064 h 3415370"/>
              <a:gd name="connsiteX680" fmla="*/ 5670391 w 7451018"/>
              <a:gd name="connsiteY680" fmla="*/ 2018965 h 3415370"/>
              <a:gd name="connsiteX681" fmla="*/ 5683795 w 7451018"/>
              <a:gd name="connsiteY681" fmla="*/ 2025064 h 3415370"/>
              <a:gd name="connsiteX682" fmla="*/ 5672737 w 7451018"/>
              <a:gd name="connsiteY682" fmla="*/ 2034783 h 3415370"/>
              <a:gd name="connsiteX683" fmla="*/ 5677093 w 7451018"/>
              <a:gd name="connsiteY683" fmla="*/ 2044366 h 3415370"/>
              <a:gd name="connsiteX684" fmla="*/ 5683125 w 7451018"/>
              <a:gd name="connsiteY684" fmla="*/ 2061725 h 3415370"/>
              <a:gd name="connsiteX685" fmla="*/ 5680176 w 7451018"/>
              <a:gd name="connsiteY685" fmla="*/ 2055626 h 3415370"/>
              <a:gd name="connsiteX686" fmla="*/ 5677093 w 7451018"/>
              <a:gd name="connsiteY686" fmla="*/ 2058709 h 3415370"/>
              <a:gd name="connsiteX687" fmla="*/ 5663689 w 7451018"/>
              <a:gd name="connsiteY687" fmla="*/ 2056698 h 3415370"/>
              <a:gd name="connsiteX688" fmla="*/ 5663689 w 7451018"/>
              <a:gd name="connsiteY688" fmla="*/ 2049527 h 3415370"/>
              <a:gd name="connsiteX689" fmla="*/ 5663689 w 7451018"/>
              <a:gd name="connsiteY689" fmla="*/ 2045439 h 3415370"/>
              <a:gd name="connsiteX690" fmla="*/ 5669654 w 7451018"/>
              <a:gd name="connsiteY690" fmla="*/ 2041351 h 3415370"/>
              <a:gd name="connsiteX691" fmla="*/ 5663689 w 7451018"/>
              <a:gd name="connsiteY691" fmla="*/ 2029086 h 3415370"/>
              <a:gd name="connsiteX692" fmla="*/ 5656987 w 7451018"/>
              <a:gd name="connsiteY692" fmla="*/ 2028148 h 3415370"/>
              <a:gd name="connsiteX693" fmla="*/ 5662080 w 7451018"/>
              <a:gd name="connsiteY693" fmla="*/ 2047383 h 3415370"/>
              <a:gd name="connsiteX694" fmla="*/ 5656182 w 7451018"/>
              <a:gd name="connsiteY694" fmla="*/ 2054956 h 3415370"/>
              <a:gd name="connsiteX695" fmla="*/ 5650284 w 7451018"/>
              <a:gd name="connsiteY695" fmla="*/ 2063736 h 3415370"/>
              <a:gd name="connsiteX696" fmla="*/ 5670391 w 7451018"/>
              <a:gd name="connsiteY696" fmla="*/ 2072918 h 3415370"/>
              <a:gd name="connsiteX697" fmla="*/ 5683795 w 7451018"/>
              <a:gd name="connsiteY697" fmla="*/ 2103547 h 3415370"/>
              <a:gd name="connsiteX698" fmla="*/ 5697803 w 7451018"/>
              <a:gd name="connsiteY698" fmla="*/ 2108573 h 3415370"/>
              <a:gd name="connsiteX699" fmla="*/ 5697200 w 7451018"/>
              <a:gd name="connsiteY699" fmla="*/ 2101871 h 3415370"/>
              <a:gd name="connsiteX700" fmla="*/ 5697803 w 7451018"/>
              <a:gd name="connsiteY700" fmla="*/ 2081765 h 3415370"/>
              <a:gd name="connsiteX701" fmla="*/ 5722400 w 7451018"/>
              <a:gd name="connsiteY701" fmla="*/ 2115209 h 3415370"/>
              <a:gd name="connsiteX702" fmla="*/ 5717306 w 7451018"/>
              <a:gd name="connsiteY702" fmla="*/ 2114873 h 3415370"/>
              <a:gd name="connsiteX703" fmla="*/ 5710604 w 7451018"/>
              <a:gd name="connsiteY703" fmla="*/ 2124055 h 3415370"/>
              <a:gd name="connsiteX704" fmla="*/ 5710604 w 7451018"/>
              <a:gd name="connsiteY704" fmla="*/ 2122044 h 3415370"/>
              <a:gd name="connsiteX705" fmla="*/ 5710604 w 7451018"/>
              <a:gd name="connsiteY705" fmla="*/ 2121978 h 3415370"/>
              <a:gd name="connsiteX706" fmla="*/ 5697200 w 7451018"/>
              <a:gd name="connsiteY706" fmla="*/ 2194494 h 3415370"/>
              <a:gd name="connsiteX707" fmla="*/ 5687147 w 7451018"/>
              <a:gd name="connsiteY707" fmla="*/ 2195835 h 3415370"/>
              <a:gd name="connsiteX708" fmla="*/ 5683728 w 7451018"/>
              <a:gd name="connsiteY708" fmla="*/ 2192551 h 3415370"/>
              <a:gd name="connsiteX709" fmla="*/ 5650284 w 7451018"/>
              <a:gd name="connsiteY709" fmla="*/ 2165809 h 3415370"/>
              <a:gd name="connsiteX710" fmla="*/ 5556454 w 7451018"/>
              <a:gd name="connsiteY710" fmla="*/ 2012867 h 3415370"/>
              <a:gd name="connsiteX711" fmla="*/ 5551495 w 7451018"/>
              <a:gd name="connsiteY711" fmla="*/ 2013537 h 3415370"/>
              <a:gd name="connsiteX712" fmla="*/ 5546870 w 7451018"/>
              <a:gd name="connsiteY712" fmla="*/ 2007974 h 3415370"/>
              <a:gd name="connsiteX713" fmla="*/ 5550356 w 7451018"/>
              <a:gd name="connsiteY713" fmla="*/ 2008108 h 3415370"/>
              <a:gd name="connsiteX714" fmla="*/ 5529646 w 7451018"/>
              <a:gd name="connsiteY714" fmla="*/ 1980227 h 3415370"/>
              <a:gd name="connsiteX715" fmla="*/ 5516241 w 7451018"/>
              <a:gd name="connsiteY715" fmla="*/ 1960858 h 3415370"/>
              <a:gd name="connsiteX716" fmla="*/ 5476028 w 7451018"/>
              <a:gd name="connsiteY716" fmla="*/ 1919037 h 3415370"/>
              <a:gd name="connsiteX717" fmla="*/ 5482730 w 7451018"/>
              <a:gd name="connsiteY717" fmla="*/ 1917898 h 3415370"/>
              <a:gd name="connsiteX718" fmla="*/ 5482730 w 7451018"/>
              <a:gd name="connsiteY718" fmla="*/ 1909854 h 3415370"/>
              <a:gd name="connsiteX719" fmla="*/ 6112800 w 7451018"/>
              <a:gd name="connsiteY719" fmla="*/ 1879628 h 3415370"/>
              <a:gd name="connsiteX720" fmla="*/ 6112397 w 7451018"/>
              <a:gd name="connsiteY720" fmla="*/ 1880767 h 3415370"/>
              <a:gd name="connsiteX721" fmla="*/ 6112756 w 7451018"/>
              <a:gd name="connsiteY721" fmla="*/ 1879640 h 3415370"/>
              <a:gd name="connsiteX722" fmla="*/ 5936382 w 7451018"/>
              <a:gd name="connsiteY722" fmla="*/ 1874283 h 3415370"/>
              <a:gd name="connsiteX723" fmla="*/ 5938476 w 7451018"/>
              <a:gd name="connsiteY723" fmla="*/ 1881371 h 3415370"/>
              <a:gd name="connsiteX724" fmla="*/ 5948462 w 7451018"/>
              <a:gd name="connsiteY724" fmla="*/ 1899131 h 3415370"/>
              <a:gd name="connsiteX725" fmla="*/ 5955164 w 7451018"/>
              <a:gd name="connsiteY725" fmla="*/ 1894239 h 3415370"/>
              <a:gd name="connsiteX726" fmla="*/ 5963609 w 7451018"/>
              <a:gd name="connsiteY726" fmla="*/ 1927749 h 3415370"/>
              <a:gd name="connsiteX727" fmla="*/ 5971518 w 7451018"/>
              <a:gd name="connsiteY727" fmla="*/ 1941020 h 3415370"/>
              <a:gd name="connsiteX728" fmla="*/ 5971987 w 7451018"/>
              <a:gd name="connsiteY728" fmla="*/ 1941555 h 3415370"/>
              <a:gd name="connsiteX729" fmla="*/ 5951880 w 7451018"/>
              <a:gd name="connsiteY729" fmla="*/ 1951743 h 3415370"/>
              <a:gd name="connsiteX730" fmla="*/ 5948931 w 7451018"/>
              <a:gd name="connsiteY730" fmla="*/ 1954625 h 3415370"/>
              <a:gd name="connsiteX731" fmla="*/ 5958583 w 7451018"/>
              <a:gd name="connsiteY731" fmla="*/ 1988135 h 3415370"/>
              <a:gd name="connsiteX732" fmla="*/ 5973327 w 7451018"/>
              <a:gd name="connsiteY732" fmla="*/ 2028348 h 3415370"/>
              <a:gd name="connsiteX733" fmla="*/ 5971987 w 7451018"/>
              <a:gd name="connsiteY733" fmla="*/ 2029287 h 3415370"/>
              <a:gd name="connsiteX734" fmla="*/ 5949937 w 7451018"/>
              <a:gd name="connsiteY734" fmla="*/ 2028616 h 3415370"/>
              <a:gd name="connsiteX735" fmla="*/ 5937873 w 7451018"/>
              <a:gd name="connsiteY735" fmla="*/ 2075330 h 3415370"/>
              <a:gd name="connsiteX736" fmla="*/ 5925072 w 7451018"/>
              <a:gd name="connsiteY736" fmla="*/ 2115610 h 3415370"/>
              <a:gd name="connsiteX737" fmla="*/ 5918906 w 7451018"/>
              <a:gd name="connsiteY737" fmla="*/ 2149254 h 3415370"/>
              <a:gd name="connsiteX738" fmla="*/ 5918370 w 7451018"/>
              <a:gd name="connsiteY738" fmla="*/ 2150193 h 3415370"/>
              <a:gd name="connsiteX739" fmla="*/ 5911667 w 7451018"/>
              <a:gd name="connsiteY739" fmla="*/ 2150193 h 3415370"/>
              <a:gd name="connsiteX740" fmla="*/ 5911667 w 7451018"/>
              <a:gd name="connsiteY740" fmla="*/ 2135850 h 3415370"/>
              <a:gd name="connsiteX741" fmla="*/ 5886065 w 7451018"/>
              <a:gd name="connsiteY741" fmla="*/ 2155688 h 3415370"/>
              <a:gd name="connsiteX742" fmla="*/ 5878157 w 7451018"/>
              <a:gd name="connsiteY742" fmla="*/ 2150595 h 3415370"/>
              <a:gd name="connsiteX743" fmla="*/ 5883853 w 7451018"/>
              <a:gd name="connsiteY743" fmla="*/ 2148115 h 3415370"/>
              <a:gd name="connsiteX744" fmla="*/ 5879765 w 7451018"/>
              <a:gd name="connsiteY744" fmla="*/ 2135582 h 3415370"/>
              <a:gd name="connsiteX745" fmla="*/ 5858050 w 7451018"/>
              <a:gd name="connsiteY745" fmla="*/ 2128142 h 3415370"/>
              <a:gd name="connsiteX746" fmla="*/ 5858050 w 7451018"/>
              <a:gd name="connsiteY746" fmla="*/ 2128869 h 3415370"/>
              <a:gd name="connsiteX747" fmla="*/ 5858050 w 7451018"/>
              <a:gd name="connsiteY747" fmla="*/ 2128947 h 3415370"/>
              <a:gd name="connsiteX748" fmla="*/ 5851348 w 7451018"/>
              <a:gd name="connsiteY748" fmla="*/ 2122178 h 3415370"/>
              <a:gd name="connsiteX749" fmla="*/ 5835665 w 7451018"/>
              <a:gd name="connsiteY749" fmla="*/ 2129751 h 3415370"/>
              <a:gd name="connsiteX750" fmla="*/ 5824472 w 7451018"/>
              <a:gd name="connsiteY750" fmla="*/ 2135515 h 3415370"/>
              <a:gd name="connsiteX751" fmla="*/ 5824138 w 7451018"/>
              <a:gd name="connsiteY751" fmla="*/ 2123183 h 3415370"/>
              <a:gd name="connsiteX752" fmla="*/ 5784259 w 7451018"/>
              <a:gd name="connsiteY752" fmla="*/ 2101736 h 3415370"/>
              <a:gd name="connsiteX753" fmla="*/ 5790962 w 7451018"/>
              <a:gd name="connsiteY753" fmla="*/ 2100597 h 3415370"/>
              <a:gd name="connsiteX754" fmla="*/ 5786404 w 7451018"/>
              <a:gd name="connsiteY754" fmla="*/ 2081965 h 3415370"/>
              <a:gd name="connsiteX755" fmla="*/ 5784259 w 7451018"/>
              <a:gd name="connsiteY755" fmla="*/ 2078212 h 3415370"/>
              <a:gd name="connsiteX756" fmla="*/ 5770855 w 7451018"/>
              <a:gd name="connsiteY756" fmla="*/ 2078212 h 3415370"/>
              <a:gd name="connsiteX757" fmla="*/ 5777557 w 7451018"/>
              <a:gd name="connsiteY757" fmla="*/ 2077073 h 3415370"/>
              <a:gd name="connsiteX758" fmla="*/ 5766834 w 7451018"/>
              <a:gd name="connsiteY758" fmla="*/ 2041685 h 3415370"/>
              <a:gd name="connsiteX759" fmla="*/ 5764153 w 7451018"/>
              <a:gd name="connsiteY759" fmla="*/ 2028281 h 3415370"/>
              <a:gd name="connsiteX760" fmla="*/ 5770855 w 7451018"/>
              <a:gd name="connsiteY760" fmla="*/ 2000668 h 3415370"/>
              <a:gd name="connsiteX761" fmla="*/ 5781377 w 7451018"/>
              <a:gd name="connsiteY761" fmla="*/ 1996245 h 3415370"/>
              <a:gd name="connsiteX762" fmla="*/ 5784393 w 7451018"/>
              <a:gd name="connsiteY762" fmla="*/ 2008175 h 3415370"/>
              <a:gd name="connsiteX763" fmla="*/ 5790291 w 7451018"/>
              <a:gd name="connsiteY763" fmla="*/ 2001473 h 3415370"/>
              <a:gd name="connsiteX764" fmla="*/ 5791095 w 7451018"/>
              <a:gd name="connsiteY764" fmla="*/ 2006298 h 3415370"/>
              <a:gd name="connsiteX765" fmla="*/ 5795586 w 7451018"/>
              <a:gd name="connsiteY765" fmla="*/ 2003148 h 3415370"/>
              <a:gd name="connsiteX766" fmla="*/ 5805773 w 7451018"/>
              <a:gd name="connsiteY766" fmla="*/ 2008175 h 3415370"/>
              <a:gd name="connsiteX767" fmla="*/ 5832582 w 7451018"/>
              <a:gd name="connsiteY767" fmla="*/ 1974664 h 3415370"/>
              <a:gd name="connsiteX768" fmla="*/ 5864819 w 7451018"/>
              <a:gd name="connsiteY768" fmla="*/ 1949665 h 3415370"/>
              <a:gd name="connsiteX769" fmla="*/ 5864819 w 7451018"/>
              <a:gd name="connsiteY769" fmla="*/ 1933312 h 3415370"/>
              <a:gd name="connsiteX770" fmla="*/ 5891628 w 7451018"/>
              <a:gd name="connsiteY770" fmla="*/ 1922120 h 3415370"/>
              <a:gd name="connsiteX771" fmla="*/ 5903692 w 7451018"/>
              <a:gd name="connsiteY771" fmla="*/ 1908179 h 3415370"/>
              <a:gd name="connsiteX772" fmla="*/ 5906976 w 7451018"/>
              <a:gd name="connsiteY772" fmla="*/ 1913742 h 3415370"/>
              <a:gd name="connsiteX773" fmla="*/ 5919509 w 7451018"/>
              <a:gd name="connsiteY773" fmla="*/ 1887537 h 3415370"/>
              <a:gd name="connsiteX774" fmla="*/ 5931774 w 7451018"/>
              <a:gd name="connsiteY774" fmla="*/ 1880365 h 3415370"/>
              <a:gd name="connsiteX775" fmla="*/ 5936382 w 7451018"/>
              <a:gd name="connsiteY775" fmla="*/ 1874283 h 3415370"/>
              <a:gd name="connsiteX776" fmla="*/ 1816144 w 7451018"/>
              <a:gd name="connsiteY776" fmla="*/ 1871980 h 3415370"/>
              <a:gd name="connsiteX777" fmla="*/ 1816195 w 7451018"/>
              <a:gd name="connsiteY777" fmla="*/ 1872055 h 3415370"/>
              <a:gd name="connsiteX778" fmla="*/ 1816128 w 7451018"/>
              <a:gd name="connsiteY778" fmla="*/ 1873931 h 3415370"/>
              <a:gd name="connsiteX779" fmla="*/ 6065750 w 7451018"/>
              <a:gd name="connsiteY779" fmla="*/ 1858986 h 3415370"/>
              <a:gd name="connsiteX780" fmla="*/ 6066689 w 7451018"/>
              <a:gd name="connsiteY780" fmla="*/ 1865688 h 3415370"/>
              <a:gd name="connsiteX781" fmla="*/ 6068364 w 7451018"/>
              <a:gd name="connsiteY781" fmla="*/ 1864012 h 3415370"/>
              <a:gd name="connsiteX782" fmla="*/ 6065750 w 7451018"/>
              <a:gd name="connsiteY782" fmla="*/ 1858986 h 3415370"/>
              <a:gd name="connsiteX783" fmla="*/ 1788833 w 7451018"/>
              <a:gd name="connsiteY783" fmla="*/ 1851076 h 3415370"/>
              <a:gd name="connsiteX784" fmla="*/ 1789386 w 7451018"/>
              <a:gd name="connsiteY784" fmla="*/ 1851613 h 3415370"/>
              <a:gd name="connsiteX785" fmla="*/ 1788448 w 7451018"/>
              <a:gd name="connsiteY785" fmla="*/ 1853825 h 3415370"/>
              <a:gd name="connsiteX786" fmla="*/ 1869247 w 7451018"/>
              <a:gd name="connsiteY786" fmla="*/ 1833920 h 3415370"/>
              <a:gd name="connsiteX787" fmla="*/ 1876954 w 7451018"/>
              <a:gd name="connsiteY787" fmla="*/ 1846722 h 3415370"/>
              <a:gd name="connsiteX788" fmla="*/ 1863550 w 7451018"/>
              <a:gd name="connsiteY788" fmla="*/ 1848732 h 3415370"/>
              <a:gd name="connsiteX789" fmla="*/ 1869247 w 7451018"/>
              <a:gd name="connsiteY789" fmla="*/ 1833920 h 3415370"/>
              <a:gd name="connsiteX790" fmla="*/ 6061827 w 7451018"/>
              <a:gd name="connsiteY790" fmla="*/ 1805834 h 3415370"/>
              <a:gd name="connsiteX791" fmla="*/ 6061930 w 7451018"/>
              <a:gd name="connsiteY791" fmla="*/ 1810998 h 3415370"/>
              <a:gd name="connsiteX792" fmla="*/ 6061827 w 7451018"/>
              <a:gd name="connsiteY792" fmla="*/ 1805834 h 3415370"/>
              <a:gd name="connsiteX793" fmla="*/ 2225028 w 7451018"/>
              <a:gd name="connsiteY793" fmla="*/ 1787608 h 3415370"/>
              <a:gd name="connsiteX794" fmla="*/ 2209345 w 7451018"/>
              <a:gd name="connsiteY794" fmla="*/ 1794914 h 3415370"/>
              <a:gd name="connsiteX795" fmla="*/ 2211490 w 7451018"/>
              <a:gd name="connsiteY795" fmla="*/ 1794914 h 3415370"/>
              <a:gd name="connsiteX796" fmla="*/ 2225431 w 7451018"/>
              <a:gd name="connsiteY796" fmla="*/ 1803827 h 3415370"/>
              <a:gd name="connsiteX797" fmla="*/ 2225028 w 7451018"/>
              <a:gd name="connsiteY797" fmla="*/ 1787608 h 3415370"/>
              <a:gd name="connsiteX798" fmla="*/ 5547606 w 7451018"/>
              <a:gd name="connsiteY798" fmla="*/ 1767570 h 3415370"/>
              <a:gd name="connsiteX799" fmla="*/ 5542982 w 7451018"/>
              <a:gd name="connsiteY799" fmla="*/ 1768306 h 3415370"/>
              <a:gd name="connsiteX800" fmla="*/ 5548210 w 7451018"/>
              <a:gd name="connsiteY800" fmla="*/ 1772931 h 3415370"/>
              <a:gd name="connsiteX801" fmla="*/ 5548746 w 7451018"/>
              <a:gd name="connsiteY801" fmla="*/ 1771658 h 3415370"/>
              <a:gd name="connsiteX802" fmla="*/ 5547606 w 7451018"/>
              <a:gd name="connsiteY802" fmla="*/ 1767570 h 3415370"/>
              <a:gd name="connsiteX803" fmla="*/ 3171104 w 7451018"/>
              <a:gd name="connsiteY803" fmla="*/ 1760868 h 3415370"/>
              <a:gd name="connsiteX804" fmla="*/ 3170500 w 7451018"/>
              <a:gd name="connsiteY804" fmla="*/ 1766296 h 3415370"/>
              <a:gd name="connsiteX805" fmla="*/ 3177201 w 7451018"/>
              <a:gd name="connsiteY805" fmla="*/ 1766162 h 3415370"/>
              <a:gd name="connsiteX806" fmla="*/ 3171104 w 7451018"/>
              <a:gd name="connsiteY806" fmla="*/ 1760868 h 3415370"/>
              <a:gd name="connsiteX807" fmla="*/ 5992294 w 7451018"/>
              <a:gd name="connsiteY807" fmla="*/ 1760129 h 3415370"/>
              <a:gd name="connsiteX808" fmla="*/ 5990552 w 7451018"/>
              <a:gd name="connsiteY808" fmla="*/ 1786938 h 3415370"/>
              <a:gd name="connsiteX809" fmla="*/ 5998795 w 7451018"/>
              <a:gd name="connsiteY809" fmla="*/ 1789552 h 3415370"/>
              <a:gd name="connsiteX810" fmla="*/ 5998795 w 7451018"/>
              <a:gd name="connsiteY810" fmla="*/ 1792634 h 3415370"/>
              <a:gd name="connsiteX811" fmla="*/ 5940286 w 7451018"/>
              <a:gd name="connsiteY811" fmla="*/ 1840622 h 3415370"/>
              <a:gd name="connsiteX812" fmla="*/ 5938208 w 7451018"/>
              <a:gd name="connsiteY812" fmla="*/ 1852686 h 3415370"/>
              <a:gd name="connsiteX813" fmla="*/ 5938409 w 7451018"/>
              <a:gd name="connsiteY813" fmla="*/ 1852820 h 3415370"/>
              <a:gd name="connsiteX814" fmla="*/ 5931774 w 7451018"/>
              <a:gd name="connsiteY814" fmla="*/ 1860728 h 3415370"/>
              <a:gd name="connsiteX815" fmla="*/ 5958582 w 7451018"/>
              <a:gd name="connsiteY815" fmla="*/ 1816092 h 3415370"/>
              <a:gd name="connsiteX816" fmla="*/ 5971987 w 7451018"/>
              <a:gd name="connsiteY816" fmla="*/ 1794645 h 3415370"/>
              <a:gd name="connsiteX817" fmla="*/ 5978488 w 7451018"/>
              <a:gd name="connsiteY817" fmla="*/ 1786938 h 3415370"/>
              <a:gd name="connsiteX818" fmla="*/ 5978689 w 7451018"/>
              <a:gd name="connsiteY818" fmla="*/ 1785463 h 3415370"/>
              <a:gd name="connsiteX819" fmla="*/ 5992294 w 7451018"/>
              <a:gd name="connsiteY819" fmla="*/ 1760129 h 3415370"/>
              <a:gd name="connsiteX820" fmla="*/ 5610004 w 7451018"/>
              <a:gd name="connsiteY820" fmla="*/ 1740090 h 3415370"/>
              <a:gd name="connsiteX821" fmla="*/ 5610473 w 7451018"/>
              <a:gd name="connsiteY821" fmla="*/ 1746792 h 3415370"/>
              <a:gd name="connsiteX822" fmla="*/ 5610004 w 7451018"/>
              <a:gd name="connsiteY822" fmla="*/ 1740090 h 3415370"/>
              <a:gd name="connsiteX823" fmla="*/ 6035926 w 7451018"/>
              <a:gd name="connsiteY823" fmla="*/ 1737342 h 3415370"/>
              <a:gd name="connsiteX824" fmla="*/ 6048659 w 7451018"/>
              <a:gd name="connsiteY824" fmla="*/ 1766966 h 3415370"/>
              <a:gd name="connsiteX825" fmla="*/ 6051005 w 7451018"/>
              <a:gd name="connsiteY825" fmla="*/ 1760264 h 3415370"/>
              <a:gd name="connsiteX826" fmla="*/ 6054424 w 7451018"/>
              <a:gd name="connsiteY826" fmla="*/ 1760264 h 3415370"/>
              <a:gd name="connsiteX827" fmla="*/ 6056770 w 7451018"/>
              <a:gd name="connsiteY827" fmla="*/ 1766362 h 3415370"/>
              <a:gd name="connsiteX828" fmla="*/ 6062265 w 7451018"/>
              <a:gd name="connsiteY828" fmla="*/ 1760331 h 3415370"/>
              <a:gd name="connsiteX829" fmla="*/ 6062064 w 7451018"/>
              <a:gd name="connsiteY829" fmla="*/ 1773802 h 3415370"/>
              <a:gd name="connsiteX830" fmla="*/ 6065817 w 7451018"/>
              <a:gd name="connsiteY830" fmla="*/ 1772596 h 3415370"/>
              <a:gd name="connsiteX831" fmla="*/ 6065683 w 7451018"/>
              <a:gd name="connsiteY831" fmla="*/ 1780973 h 3415370"/>
              <a:gd name="connsiteX832" fmla="*/ 6070978 w 7451018"/>
              <a:gd name="connsiteY832" fmla="*/ 1782045 h 3415370"/>
              <a:gd name="connsiteX833" fmla="*/ 6072519 w 7451018"/>
              <a:gd name="connsiteY833" fmla="*/ 1774807 h 3415370"/>
              <a:gd name="connsiteX834" fmla="*/ 6079221 w 7451018"/>
              <a:gd name="connsiteY834" fmla="*/ 1774807 h 3415370"/>
              <a:gd name="connsiteX835" fmla="*/ 6065817 w 7451018"/>
              <a:gd name="connsiteY835" fmla="*/ 1828624 h 3415370"/>
              <a:gd name="connsiteX836" fmla="*/ 6044974 w 7451018"/>
              <a:gd name="connsiteY836" fmla="*/ 1800409 h 3415370"/>
              <a:gd name="connsiteX837" fmla="*/ 6052145 w 7451018"/>
              <a:gd name="connsiteY837" fmla="*/ 1800878 h 3415370"/>
              <a:gd name="connsiteX838" fmla="*/ 6045778 w 7451018"/>
              <a:gd name="connsiteY838" fmla="*/ 1793774 h 3415370"/>
              <a:gd name="connsiteX839" fmla="*/ 6045644 w 7451018"/>
              <a:gd name="connsiteY839" fmla="*/ 1787005 h 3415370"/>
              <a:gd name="connsiteX840" fmla="*/ 6041690 w 7451018"/>
              <a:gd name="connsiteY840" fmla="*/ 1787005 h 3415370"/>
              <a:gd name="connsiteX841" fmla="*/ 6032306 w 7451018"/>
              <a:gd name="connsiteY841" fmla="*/ 1793774 h 3415370"/>
              <a:gd name="connsiteX842" fmla="*/ 6032306 w 7451018"/>
              <a:gd name="connsiteY842" fmla="*/ 1757985 h 3415370"/>
              <a:gd name="connsiteX843" fmla="*/ 6035926 w 7451018"/>
              <a:gd name="connsiteY843" fmla="*/ 1737342 h 3415370"/>
              <a:gd name="connsiteX844" fmla="*/ 4390212 w 7451018"/>
              <a:gd name="connsiteY844" fmla="*/ 1699877 h 3415370"/>
              <a:gd name="connsiteX845" fmla="*/ 4394367 w 7451018"/>
              <a:gd name="connsiteY845" fmla="*/ 1710064 h 3415370"/>
              <a:gd name="connsiteX846" fmla="*/ 4390212 w 7451018"/>
              <a:gd name="connsiteY846" fmla="*/ 1719983 h 3415370"/>
              <a:gd name="connsiteX847" fmla="*/ 3148304 w 7451018"/>
              <a:gd name="connsiteY847" fmla="*/ 1688952 h 3415370"/>
              <a:gd name="connsiteX848" fmla="*/ 3149243 w 7451018"/>
              <a:gd name="connsiteY848" fmla="*/ 1692236 h 3415370"/>
              <a:gd name="connsiteX849" fmla="*/ 3145153 w 7451018"/>
              <a:gd name="connsiteY849" fmla="*/ 1693175 h 3415370"/>
              <a:gd name="connsiteX850" fmla="*/ 3148304 w 7451018"/>
              <a:gd name="connsiteY850" fmla="*/ 1688952 h 3415370"/>
              <a:gd name="connsiteX851" fmla="*/ 3150148 w 7451018"/>
              <a:gd name="connsiteY851" fmla="*/ 1685552 h 3415370"/>
              <a:gd name="connsiteX852" fmla="*/ 3148234 w 7451018"/>
              <a:gd name="connsiteY852" fmla="*/ 1688954 h 3415370"/>
              <a:gd name="connsiteX853" fmla="*/ 3148032 w 7451018"/>
              <a:gd name="connsiteY853" fmla="*/ 1686473 h 3415370"/>
              <a:gd name="connsiteX854" fmla="*/ 3150148 w 7451018"/>
              <a:gd name="connsiteY854" fmla="*/ 1685552 h 3415370"/>
              <a:gd name="connsiteX855" fmla="*/ 4379824 w 7451018"/>
              <a:gd name="connsiteY855" fmla="*/ 1674275 h 3415370"/>
              <a:gd name="connsiteX856" fmla="*/ 4380695 w 7451018"/>
              <a:gd name="connsiteY856" fmla="*/ 1682653 h 3415370"/>
              <a:gd name="connsiteX857" fmla="*/ 4379824 w 7451018"/>
              <a:gd name="connsiteY857" fmla="*/ 1674275 h 3415370"/>
              <a:gd name="connsiteX858" fmla="*/ 4329356 w 7451018"/>
              <a:gd name="connsiteY858" fmla="*/ 1659061 h 3415370"/>
              <a:gd name="connsiteX859" fmla="*/ 4329758 w 7451018"/>
              <a:gd name="connsiteY859" fmla="*/ 1659061 h 3415370"/>
              <a:gd name="connsiteX860" fmla="*/ 4329691 w 7451018"/>
              <a:gd name="connsiteY860" fmla="*/ 1659664 h 3415370"/>
              <a:gd name="connsiteX861" fmla="*/ 4329356 w 7451018"/>
              <a:gd name="connsiteY861" fmla="*/ 1659061 h 3415370"/>
              <a:gd name="connsiteX862" fmla="*/ 1669152 w 7451018"/>
              <a:gd name="connsiteY862" fmla="*/ 1657654 h 3415370"/>
              <a:gd name="connsiteX863" fmla="*/ 1666539 w 7451018"/>
              <a:gd name="connsiteY863" fmla="*/ 1659664 h 3415370"/>
              <a:gd name="connsiteX864" fmla="*/ 1669889 w 7451018"/>
              <a:gd name="connsiteY864" fmla="*/ 1659664 h 3415370"/>
              <a:gd name="connsiteX865" fmla="*/ 1669152 w 7451018"/>
              <a:gd name="connsiteY865" fmla="*/ 1657654 h 3415370"/>
              <a:gd name="connsiteX866" fmla="*/ 4376807 w 7451018"/>
              <a:gd name="connsiteY866" fmla="*/ 1649946 h 3415370"/>
              <a:gd name="connsiteX867" fmla="*/ 4376137 w 7451018"/>
              <a:gd name="connsiteY867" fmla="*/ 1650080 h 3415370"/>
              <a:gd name="connsiteX868" fmla="*/ 4376206 w 7451018"/>
              <a:gd name="connsiteY868" fmla="*/ 1650066 h 3415370"/>
              <a:gd name="connsiteX869" fmla="*/ 4388470 w 7451018"/>
              <a:gd name="connsiteY869" fmla="*/ 1646729 h 3415370"/>
              <a:gd name="connsiteX870" fmla="*/ 4386727 w 7451018"/>
              <a:gd name="connsiteY870" fmla="*/ 1656112 h 3415370"/>
              <a:gd name="connsiteX871" fmla="*/ 4388470 w 7451018"/>
              <a:gd name="connsiteY871" fmla="*/ 1646729 h 3415370"/>
              <a:gd name="connsiteX872" fmla="*/ 4377210 w 7451018"/>
              <a:gd name="connsiteY872" fmla="*/ 1626154 h 3415370"/>
              <a:gd name="connsiteX873" fmla="*/ 4390213 w 7451018"/>
              <a:gd name="connsiteY873" fmla="*/ 1643780 h 3415370"/>
              <a:gd name="connsiteX874" fmla="*/ 4376205 w 7451018"/>
              <a:gd name="connsiteY874" fmla="*/ 1649880 h 3415370"/>
              <a:gd name="connsiteX875" fmla="*/ 4375535 w 7451018"/>
              <a:gd name="connsiteY875" fmla="*/ 1646260 h 3415370"/>
              <a:gd name="connsiteX876" fmla="*/ 4376607 w 7451018"/>
              <a:gd name="connsiteY876" fmla="*/ 1646060 h 3415370"/>
              <a:gd name="connsiteX877" fmla="*/ 4368564 w 7451018"/>
              <a:gd name="connsiteY877" fmla="*/ 1639558 h 3415370"/>
              <a:gd name="connsiteX878" fmla="*/ 4376809 w 7451018"/>
              <a:gd name="connsiteY878" fmla="*/ 1629505 h 3415370"/>
              <a:gd name="connsiteX879" fmla="*/ 4377210 w 7451018"/>
              <a:gd name="connsiteY879" fmla="*/ 1626154 h 3415370"/>
              <a:gd name="connsiteX880" fmla="*/ 1680208 w 7451018"/>
              <a:gd name="connsiteY880" fmla="*/ 1624813 h 3415370"/>
              <a:gd name="connsiteX881" fmla="*/ 1681816 w 7451018"/>
              <a:gd name="connsiteY881" fmla="*/ 1628365 h 3415370"/>
              <a:gd name="connsiteX882" fmla="*/ 1680208 w 7451018"/>
              <a:gd name="connsiteY882" fmla="*/ 1624813 h 3415370"/>
              <a:gd name="connsiteX883" fmla="*/ 1903258 w 7451018"/>
              <a:gd name="connsiteY883" fmla="*/ 1592584 h 3415370"/>
              <a:gd name="connsiteX884" fmla="*/ 1925410 w 7451018"/>
              <a:gd name="connsiteY884" fmla="*/ 1599345 h 3415370"/>
              <a:gd name="connsiteX885" fmla="*/ 1892233 w 7451018"/>
              <a:gd name="connsiteY885" fmla="*/ 1611275 h 3415370"/>
              <a:gd name="connsiteX886" fmla="*/ 1883118 w 7451018"/>
              <a:gd name="connsiteY886" fmla="*/ 1606047 h 3415370"/>
              <a:gd name="connsiteX887" fmla="*/ 1883721 w 7451018"/>
              <a:gd name="connsiteY887" fmla="*/ 1598943 h 3415370"/>
              <a:gd name="connsiteX888" fmla="*/ 1903258 w 7451018"/>
              <a:gd name="connsiteY888" fmla="*/ 1592584 h 3415370"/>
              <a:gd name="connsiteX889" fmla="*/ 6029072 w 7451018"/>
              <a:gd name="connsiteY889" fmla="*/ 1592081 h 3415370"/>
              <a:gd name="connsiteX890" fmla="*/ 6038070 w 7451018"/>
              <a:gd name="connsiteY890" fmla="*/ 1592709 h 3415370"/>
              <a:gd name="connsiteX891" fmla="*/ 6045711 w 7451018"/>
              <a:gd name="connsiteY891" fmla="*/ 1620390 h 3415370"/>
              <a:gd name="connsiteX892" fmla="*/ 6045644 w 7451018"/>
              <a:gd name="connsiteY892" fmla="*/ 1621394 h 3415370"/>
              <a:gd name="connsiteX893" fmla="*/ 6040617 w 7451018"/>
              <a:gd name="connsiteY893" fmla="*/ 1653028 h 3415370"/>
              <a:gd name="connsiteX894" fmla="*/ 6033982 w 7451018"/>
              <a:gd name="connsiteY894" fmla="*/ 1655039 h 3415370"/>
              <a:gd name="connsiteX895" fmla="*/ 6028084 w 7451018"/>
              <a:gd name="connsiteY895" fmla="*/ 1659932 h 3415370"/>
              <a:gd name="connsiteX896" fmla="*/ 6025604 w 7451018"/>
              <a:gd name="connsiteY896" fmla="*/ 1660200 h 3415370"/>
              <a:gd name="connsiteX897" fmla="*/ 6032306 w 7451018"/>
              <a:gd name="connsiteY897" fmla="*/ 1699877 h 3415370"/>
              <a:gd name="connsiteX898" fmla="*/ 6059115 w 7451018"/>
              <a:gd name="connsiteY898" fmla="*/ 1699877 h 3415370"/>
              <a:gd name="connsiteX899" fmla="*/ 6058981 w 7451018"/>
              <a:gd name="connsiteY899" fmla="*/ 1700413 h 3415370"/>
              <a:gd name="connsiteX900" fmla="*/ 6059115 w 7451018"/>
              <a:gd name="connsiteY900" fmla="*/ 1706579 h 3415370"/>
              <a:gd name="connsiteX901" fmla="*/ 6079221 w 7451018"/>
              <a:gd name="connsiteY901" fmla="*/ 1705976 h 3415370"/>
              <a:gd name="connsiteX902" fmla="*/ 6079221 w 7451018"/>
              <a:gd name="connsiteY902" fmla="*/ 1713080 h 3415370"/>
              <a:gd name="connsiteX903" fmla="*/ 6070709 w 7451018"/>
              <a:gd name="connsiteY903" fmla="*/ 1713214 h 3415370"/>
              <a:gd name="connsiteX904" fmla="*/ 6071715 w 7451018"/>
              <a:gd name="connsiteY904" fmla="*/ 1719916 h 3415370"/>
              <a:gd name="connsiteX905" fmla="*/ 6079221 w 7451018"/>
              <a:gd name="connsiteY905" fmla="*/ 1738682 h 3415370"/>
              <a:gd name="connsiteX906" fmla="*/ 6085923 w 7451018"/>
              <a:gd name="connsiteY906" fmla="*/ 1740023 h 3415370"/>
              <a:gd name="connsiteX907" fmla="*/ 6087264 w 7451018"/>
              <a:gd name="connsiteY907" fmla="*/ 1733321 h 3415370"/>
              <a:gd name="connsiteX908" fmla="*/ 6100199 w 7451018"/>
              <a:gd name="connsiteY908" fmla="*/ 1733321 h 3415370"/>
              <a:gd name="connsiteX909" fmla="*/ 6119166 w 7451018"/>
              <a:gd name="connsiteY909" fmla="*/ 1780839 h 3415370"/>
              <a:gd name="connsiteX910" fmla="*/ 6099328 w 7451018"/>
              <a:gd name="connsiteY910" fmla="*/ 1778291 h 3415370"/>
              <a:gd name="connsiteX911" fmla="*/ 6099076 w 7451018"/>
              <a:gd name="connsiteY911" fmla="*/ 1783294 h 3415370"/>
              <a:gd name="connsiteX912" fmla="*/ 6099296 w 7451018"/>
              <a:gd name="connsiteY912" fmla="*/ 1786477 h 3415370"/>
              <a:gd name="connsiteX913" fmla="*/ 6099328 w 7451018"/>
              <a:gd name="connsiteY913" fmla="*/ 1786938 h 3415370"/>
              <a:gd name="connsiteX914" fmla="*/ 6100132 w 7451018"/>
              <a:gd name="connsiteY914" fmla="*/ 1786686 h 3415370"/>
              <a:gd name="connsiteX915" fmla="*/ 6100400 w 7451018"/>
              <a:gd name="connsiteY915" fmla="*/ 1786603 h 3415370"/>
              <a:gd name="connsiteX916" fmla="*/ 6106499 w 7451018"/>
              <a:gd name="connsiteY916" fmla="*/ 1797192 h 3415370"/>
              <a:gd name="connsiteX917" fmla="*/ 6112732 w 7451018"/>
              <a:gd name="connsiteY917" fmla="*/ 1791495 h 3415370"/>
              <a:gd name="connsiteX918" fmla="*/ 6112732 w 7451018"/>
              <a:gd name="connsiteY918" fmla="*/ 1792501 h 3415370"/>
              <a:gd name="connsiteX919" fmla="*/ 6112732 w 7451018"/>
              <a:gd name="connsiteY919" fmla="*/ 1805299 h 3415370"/>
              <a:gd name="connsiteX920" fmla="*/ 6112732 w 7451018"/>
              <a:gd name="connsiteY920" fmla="*/ 1811936 h 3415370"/>
              <a:gd name="connsiteX921" fmla="*/ 6113067 w 7451018"/>
              <a:gd name="connsiteY921" fmla="*/ 1806776 h 3415370"/>
              <a:gd name="connsiteX922" fmla="*/ 6119702 w 7451018"/>
              <a:gd name="connsiteY922" fmla="*/ 1801481 h 3415370"/>
              <a:gd name="connsiteX923" fmla="*/ 6119434 w 7451018"/>
              <a:gd name="connsiteY923" fmla="*/ 1820381 h 3415370"/>
              <a:gd name="connsiteX924" fmla="*/ 6126136 w 7451018"/>
              <a:gd name="connsiteY924" fmla="*/ 1895445 h 3415370"/>
              <a:gd name="connsiteX925" fmla="*/ 6119434 w 7451018"/>
              <a:gd name="connsiteY925" fmla="*/ 1895445 h 3415370"/>
              <a:gd name="connsiteX926" fmla="*/ 6114743 w 7451018"/>
              <a:gd name="connsiteY926" fmla="*/ 1876344 h 3415370"/>
              <a:gd name="connsiteX927" fmla="*/ 6112732 w 7451018"/>
              <a:gd name="connsiteY927" fmla="*/ 1876344 h 3415370"/>
              <a:gd name="connsiteX928" fmla="*/ 6112800 w 7451018"/>
              <a:gd name="connsiteY928" fmla="*/ 1879226 h 3415370"/>
              <a:gd name="connsiteX929" fmla="*/ 6113000 w 7451018"/>
              <a:gd name="connsiteY929" fmla="*/ 1878355 h 3415370"/>
              <a:gd name="connsiteX930" fmla="*/ 6112866 w 7451018"/>
              <a:gd name="connsiteY930" fmla="*/ 1879293 h 3415370"/>
              <a:gd name="connsiteX931" fmla="*/ 6112756 w 7451018"/>
              <a:gd name="connsiteY931" fmla="*/ 1879640 h 3415370"/>
              <a:gd name="connsiteX932" fmla="*/ 6106030 w 7451018"/>
              <a:gd name="connsiteY932" fmla="*/ 1881370 h 3415370"/>
              <a:gd name="connsiteX933" fmla="*/ 6079221 w 7451018"/>
              <a:gd name="connsiteY933" fmla="*/ 1886397 h 3415370"/>
              <a:gd name="connsiteX934" fmla="*/ 6068766 w 7451018"/>
              <a:gd name="connsiteY934" fmla="*/ 1864548 h 3415370"/>
              <a:gd name="connsiteX935" fmla="*/ 6067292 w 7451018"/>
              <a:gd name="connsiteY935" fmla="*/ 1867028 h 3415370"/>
              <a:gd name="connsiteX936" fmla="*/ 6067425 w 7451018"/>
              <a:gd name="connsiteY936" fmla="*/ 1867430 h 3415370"/>
              <a:gd name="connsiteX937" fmla="*/ 6066889 w 7451018"/>
              <a:gd name="connsiteY937" fmla="*/ 1867564 h 3415370"/>
              <a:gd name="connsiteX938" fmla="*/ 6065817 w 7451018"/>
              <a:gd name="connsiteY938" fmla="*/ 1869105 h 3415370"/>
              <a:gd name="connsiteX939" fmla="*/ 6059115 w 7451018"/>
              <a:gd name="connsiteY939" fmla="*/ 1867162 h 3415370"/>
              <a:gd name="connsiteX940" fmla="*/ 6052748 w 7451018"/>
              <a:gd name="connsiteY940" fmla="*/ 1874132 h 3415370"/>
              <a:gd name="connsiteX941" fmla="*/ 6052413 w 7451018"/>
              <a:gd name="connsiteY941" fmla="*/ 1860728 h 3415370"/>
              <a:gd name="connsiteX942" fmla="*/ 6054222 w 7451018"/>
              <a:gd name="connsiteY942" fmla="*/ 1847324 h 3415370"/>
              <a:gd name="connsiteX943" fmla="*/ 6065683 w 7451018"/>
              <a:gd name="connsiteY943" fmla="*/ 1834590 h 3415370"/>
              <a:gd name="connsiteX944" fmla="*/ 6079088 w 7451018"/>
              <a:gd name="connsiteY944" fmla="*/ 1845112 h 3415370"/>
              <a:gd name="connsiteX945" fmla="*/ 6085588 w 7451018"/>
              <a:gd name="connsiteY945" fmla="*/ 1834187 h 3415370"/>
              <a:gd name="connsiteX946" fmla="*/ 6090750 w 7451018"/>
              <a:gd name="connsiteY946" fmla="*/ 1837405 h 3415370"/>
              <a:gd name="connsiteX947" fmla="*/ 6099328 w 7451018"/>
              <a:gd name="connsiteY947" fmla="*/ 1829094 h 3415370"/>
              <a:gd name="connsiteX948" fmla="*/ 6106030 w 7451018"/>
              <a:gd name="connsiteY948" fmla="*/ 1825341 h 3415370"/>
              <a:gd name="connsiteX949" fmla="*/ 6106902 w 7451018"/>
              <a:gd name="connsiteY949" fmla="*/ 1827284 h 3415370"/>
              <a:gd name="connsiteX950" fmla="*/ 6099328 w 7451018"/>
              <a:gd name="connsiteY950" fmla="*/ 1803894 h 3415370"/>
              <a:gd name="connsiteX951" fmla="*/ 6092492 w 7451018"/>
              <a:gd name="connsiteY951" fmla="*/ 1784592 h 3415370"/>
              <a:gd name="connsiteX952" fmla="*/ 6082974 w 7451018"/>
              <a:gd name="connsiteY952" fmla="*/ 1793773 h 3415370"/>
              <a:gd name="connsiteX953" fmla="*/ 6079221 w 7451018"/>
              <a:gd name="connsiteY953" fmla="*/ 1787608 h 3415370"/>
              <a:gd name="connsiteX954" fmla="*/ 6084047 w 7451018"/>
              <a:gd name="connsiteY954" fmla="*/ 1786200 h 3415370"/>
              <a:gd name="connsiteX955" fmla="*/ 6092291 w 7451018"/>
              <a:gd name="connsiteY955" fmla="*/ 1759794 h 3415370"/>
              <a:gd name="connsiteX956" fmla="*/ 6049866 w 7451018"/>
              <a:gd name="connsiteY956" fmla="*/ 1721927 h 3415370"/>
              <a:gd name="connsiteX957" fmla="*/ 6018835 w 7451018"/>
              <a:gd name="connsiteY957" fmla="*/ 1717236 h 3415370"/>
              <a:gd name="connsiteX958" fmla="*/ 5998729 w 7451018"/>
              <a:gd name="connsiteY958" fmla="*/ 1721324 h 3415370"/>
              <a:gd name="connsiteX959" fmla="*/ 6011798 w 7451018"/>
              <a:gd name="connsiteY959" fmla="*/ 1720050 h 3415370"/>
              <a:gd name="connsiteX960" fmla="*/ 6012334 w 7451018"/>
              <a:gd name="connsiteY960" fmla="*/ 1713348 h 3415370"/>
              <a:gd name="connsiteX961" fmla="*/ 6012133 w 7451018"/>
              <a:gd name="connsiteY961" fmla="*/ 1714220 h 3415370"/>
              <a:gd name="connsiteX962" fmla="*/ 5992027 w 7451018"/>
              <a:gd name="connsiteY962" fmla="*/ 1687679 h 3415370"/>
              <a:gd name="connsiteX963" fmla="*/ 5991155 w 7451018"/>
              <a:gd name="connsiteY963" fmla="*/ 1646662 h 3415370"/>
              <a:gd name="connsiteX964" fmla="*/ 5998796 w 7451018"/>
              <a:gd name="connsiteY964" fmla="*/ 1654168 h 3415370"/>
              <a:gd name="connsiteX965" fmla="*/ 6000673 w 7451018"/>
              <a:gd name="connsiteY965" fmla="*/ 1653096 h 3415370"/>
              <a:gd name="connsiteX966" fmla="*/ 6005498 w 7451018"/>
              <a:gd name="connsiteY966" fmla="*/ 1632587 h 3415370"/>
              <a:gd name="connsiteX967" fmla="*/ 6005498 w 7451018"/>
              <a:gd name="connsiteY967" fmla="*/ 1622534 h 3415370"/>
              <a:gd name="connsiteX968" fmla="*/ 6014747 w 7451018"/>
              <a:gd name="connsiteY968" fmla="*/ 1592709 h 3415370"/>
              <a:gd name="connsiteX969" fmla="*/ 6029072 w 7451018"/>
              <a:gd name="connsiteY969" fmla="*/ 1592081 h 3415370"/>
              <a:gd name="connsiteX970" fmla="*/ 2026834 w 7451018"/>
              <a:gd name="connsiteY970" fmla="*/ 1562257 h 3415370"/>
              <a:gd name="connsiteX971" fmla="*/ 2058359 w 7451018"/>
              <a:gd name="connsiteY971" fmla="*/ 1565835 h 3415370"/>
              <a:gd name="connsiteX972" fmla="*/ 2077997 w 7451018"/>
              <a:gd name="connsiteY972" fmla="*/ 1575486 h 3415370"/>
              <a:gd name="connsiteX973" fmla="*/ 2073909 w 7451018"/>
              <a:gd name="connsiteY973" fmla="*/ 1579239 h 3415370"/>
              <a:gd name="connsiteX974" fmla="*/ 2087112 w 7451018"/>
              <a:gd name="connsiteY974" fmla="*/ 1599345 h 3415370"/>
              <a:gd name="connsiteX975" fmla="*/ 2085235 w 7451018"/>
              <a:gd name="connsiteY975" fmla="*/ 1604908 h 3415370"/>
              <a:gd name="connsiteX976" fmla="*/ 2040532 w 7451018"/>
              <a:gd name="connsiteY976" fmla="*/ 1599345 h 3415370"/>
              <a:gd name="connsiteX977" fmla="*/ 2025183 w 7451018"/>
              <a:gd name="connsiteY977" fmla="*/ 1617977 h 3415370"/>
              <a:gd name="connsiteX978" fmla="*/ 2017677 w 7451018"/>
              <a:gd name="connsiteY978" fmla="*/ 1614224 h 3415370"/>
              <a:gd name="connsiteX979" fmla="*/ 2018012 w 7451018"/>
              <a:gd name="connsiteY979" fmla="*/ 1592643 h 3415370"/>
              <a:gd name="connsiteX980" fmla="*/ 2019487 w 7451018"/>
              <a:gd name="connsiteY980" fmla="*/ 1579239 h 3415370"/>
              <a:gd name="connsiteX981" fmla="*/ 2026834 w 7451018"/>
              <a:gd name="connsiteY981" fmla="*/ 1562257 h 3415370"/>
              <a:gd name="connsiteX982" fmla="*/ 5008620 w 7451018"/>
              <a:gd name="connsiteY982" fmla="*/ 1511682 h 3415370"/>
              <a:gd name="connsiteX983" fmla="*/ 5008553 w 7451018"/>
              <a:gd name="connsiteY983" fmla="*/ 1513558 h 3415370"/>
              <a:gd name="connsiteX984" fmla="*/ 5009558 w 7451018"/>
              <a:gd name="connsiteY984" fmla="*/ 1512486 h 3415370"/>
              <a:gd name="connsiteX985" fmla="*/ 5008620 w 7451018"/>
              <a:gd name="connsiteY985" fmla="*/ 1511682 h 3415370"/>
              <a:gd name="connsiteX986" fmla="*/ 5891829 w 7451018"/>
              <a:gd name="connsiteY986" fmla="*/ 1492245 h 3415370"/>
              <a:gd name="connsiteX987" fmla="*/ 5892030 w 7451018"/>
              <a:gd name="connsiteY987" fmla="*/ 1492312 h 3415370"/>
              <a:gd name="connsiteX988" fmla="*/ 5891494 w 7451018"/>
              <a:gd name="connsiteY988" fmla="*/ 1492379 h 3415370"/>
              <a:gd name="connsiteX989" fmla="*/ 5891829 w 7451018"/>
              <a:gd name="connsiteY989" fmla="*/ 1492245 h 3415370"/>
              <a:gd name="connsiteX990" fmla="*/ 1824431 w 7451018"/>
              <a:gd name="connsiteY990" fmla="*/ 1477983 h 3415370"/>
              <a:gd name="connsiteX991" fmla="*/ 1874986 w 7451018"/>
              <a:gd name="connsiteY991" fmla="*/ 1492111 h 3415370"/>
              <a:gd name="connsiteX992" fmla="*/ 1879678 w 7451018"/>
              <a:gd name="connsiteY992" fmla="*/ 1495663 h 3415370"/>
              <a:gd name="connsiteX993" fmla="*/ 1881354 w 7451018"/>
              <a:gd name="connsiteY993" fmla="*/ 1492111 h 3415370"/>
              <a:gd name="connsiteX994" fmla="*/ 1970828 w 7451018"/>
              <a:gd name="connsiteY994" fmla="*/ 1552029 h 3415370"/>
              <a:gd name="connsiteX995" fmla="*/ 1971163 w 7451018"/>
              <a:gd name="connsiteY995" fmla="*/ 1559133 h 3415370"/>
              <a:gd name="connsiteX996" fmla="*/ 1936512 w 7451018"/>
              <a:gd name="connsiteY996" fmla="*/ 1559200 h 3415370"/>
              <a:gd name="connsiteX997" fmla="*/ 1896769 w 7451018"/>
              <a:gd name="connsiteY997" fmla="*/ 1565902 h 3415370"/>
              <a:gd name="connsiteX998" fmla="*/ 1910374 w 7451018"/>
              <a:gd name="connsiteY998" fmla="*/ 1545795 h 3415370"/>
              <a:gd name="connsiteX999" fmla="*/ 1903538 w 7451018"/>
              <a:gd name="connsiteY999" fmla="*/ 1544120 h 3415370"/>
              <a:gd name="connsiteX1000" fmla="*/ 1863459 w 7451018"/>
              <a:gd name="connsiteY1000" fmla="*/ 1533731 h 3415370"/>
              <a:gd name="connsiteX1001" fmla="*/ 1880616 w 7451018"/>
              <a:gd name="connsiteY1001" fmla="*/ 1538557 h 3415370"/>
              <a:gd name="connsiteX1002" fmla="*/ 1876863 w 7451018"/>
              <a:gd name="connsiteY1002" fmla="*/ 1523477 h 3415370"/>
              <a:gd name="connsiteX1003" fmla="*/ 1870697 w 7451018"/>
              <a:gd name="connsiteY1003" fmla="*/ 1520662 h 3415370"/>
              <a:gd name="connsiteX1004" fmla="*/ 1869155 w 7451018"/>
              <a:gd name="connsiteY1004" fmla="*/ 1525689 h 3415370"/>
              <a:gd name="connsiteX1005" fmla="*/ 1850054 w 7451018"/>
              <a:gd name="connsiteY1005" fmla="*/ 1518987 h 3415370"/>
              <a:gd name="connsiteX1006" fmla="*/ 1803340 w 7451018"/>
              <a:gd name="connsiteY1006" fmla="*/ 1505516 h 3415370"/>
              <a:gd name="connsiteX1007" fmla="*/ 1812052 w 7451018"/>
              <a:gd name="connsiteY1007" fmla="*/ 1498813 h 3415370"/>
              <a:gd name="connsiteX1008" fmla="*/ 1796503 w 7451018"/>
              <a:gd name="connsiteY1008" fmla="*/ 1492111 h 3415370"/>
              <a:gd name="connsiteX1009" fmla="*/ 1795766 w 7451018"/>
              <a:gd name="connsiteY1009" fmla="*/ 1498277 h 3415370"/>
              <a:gd name="connsiteX1010" fmla="*/ 1789801 w 7451018"/>
              <a:gd name="connsiteY1010" fmla="*/ 1496870 h 3415370"/>
              <a:gd name="connsiteX1011" fmla="*/ 1787455 w 7451018"/>
              <a:gd name="connsiteY1011" fmla="*/ 1498747 h 3415370"/>
              <a:gd name="connsiteX1012" fmla="*/ 1769694 w 7451018"/>
              <a:gd name="connsiteY1012" fmla="*/ 1513223 h 3415370"/>
              <a:gd name="connsiteX1013" fmla="*/ 1756960 w 7451018"/>
              <a:gd name="connsiteY1013" fmla="*/ 1517579 h 3415370"/>
              <a:gd name="connsiteX1014" fmla="*/ 1752871 w 7451018"/>
              <a:gd name="connsiteY1014" fmla="*/ 1512218 h 3415370"/>
              <a:gd name="connsiteX1015" fmla="*/ 1742886 w 7451018"/>
              <a:gd name="connsiteY1015" fmla="*/ 1511212 h 3415370"/>
              <a:gd name="connsiteX1016" fmla="*/ 1800123 w 7451018"/>
              <a:gd name="connsiteY1016" fmla="*/ 1478707 h 3415370"/>
              <a:gd name="connsiteX1017" fmla="*/ 1824431 w 7451018"/>
              <a:gd name="connsiteY1017" fmla="*/ 1477983 h 3415370"/>
              <a:gd name="connsiteX1018" fmla="*/ 4592282 w 7451018"/>
              <a:gd name="connsiteY1018" fmla="*/ 1445866 h 3415370"/>
              <a:gd name="connsiteX1019" fmla="*/ 4592282 w 7451018"/>
              <a:gd name="connsiteY1019" fmla="*/ 1445866 h 3415370"/>
              <a:gd name="connsiteX1020" fmla="*/ 6025939 w 7451018"/>
              <a:gd name="connsiteY1020" fmla="*/ 1425157 h 3415370"/>
              <a:gd name="connsiteX1021" fmla="*/ 6036528 w 7451018"/>
              <a:gd name="connsiteY1021" fmla="*/ 1432261 h 3415370"/>
              <a:gd name="connsiteX1022" fmla="*/ 6038740 w 7451018"/>
              <a:gd name="connsiteY1022" fmla="*/ 1446335 h 3415370"/>
              <a:gd name="connsiteX1023" fmla="*/ 6012132 w 7451018"/>
              <a:gd name="connsiteY1023" fmla="*/ 1513290 h 3415370"/>
              <a:gd name="connsiteX1024" fmla="*/ 6005430 w 7451018"/>
              <a:gd name="connsiteY1024" fmla="*/ 1512284 h 3415370"/>
              <a:gd name="connsiteX1025" fmla="*/ 5998728 w 7451018"/>
              <a:gd name="connsiteY1025" fmla="*/ 1476629 h 3415370"/>
              <a:gd name="connsiteX1026" fmla="*/ 6025536 w 7451018"/>
              <a:gd name="connsiteY1026" fmla="*/ 1430653 h 3415370"/>
              <a:gd name="connsiteX1027" fmla="*/ 6025939 w 7451018"/>
              <a:gd name="connsiteY1027" fmla="*/ 1425157 h 3415370"/>
              <a:gd name="connsiteX1028" fmla="*/ 1206699 w 7451018"/>
              <a:gd name="connsiteY1028" fmla="*/ 1410345 h 3415370"/>
              <a:gd name="connsiteX1029" fmla="*/ 1206565 w 7451018"/>
              <a:gd name="connsiteY1029" fmla="*/ 1411887 h 3415370"/>
              <a:gd name="connsiteX1030" fmla="*/ 1206498 w 7451018"/>
              <a:gd name="connsiteY1030" fmla="*/ 1412020 h 3415370"/>
              <a:gd name="connsiteX1031" fmla="*/ 1205895 w 7451018"/>
              <a:gd name="connsiteY1031" fmla="*/ 1413093 h 3415370"/>
              <a:gd name="connsiteX1032" fmla="*/ 1205962 w 7451018"/>
              <a:gd name="connsiteY1032" fmla="*/ 1411752 h 3415370"/>
              <a:gd name="connsiteX1033" fmla="*/ 1206498 w 7451018"/>
              <a:gd name="connsiteY1033" fmla="*/ 1411819 h 3415370"/>
              <a:gd name="connsiteX1034" fmla="*/ 1206699 w 7451018"/>
              <a:gd name="connsiteY1034" fmla="*/ 1410345 h 3415370"/>
              <a:gd name="connsiteX1035" fmla="*/ 4552539 w 7451018"/>
              <a:gd name="connsiteY1035" fmla="*/ 1404983 h 3415370"/>
              <a:gd name="connsiteX1036" fmla="*/ 4557699 w 7451018"/>
              <a:gd name="connsiteY1036" fmla="*/ 1404983 h 3415370"/>
              <a:gd name="connsiteX1037" fmla="*/ 4552941 w 7451018"/>
              <a:gd name="connsiteY1037" fmla="*/ 1417449 h 3415370"/>
              <a:gd name="connsiteX1038" fmla="*/ 4552539 w 7451018"/>
              <a:gd name="connsiteY1038" fmla="*/ 1404983 h 3415370"/>
              <a:gd name="connsiteX1039" fmla="*/ 4635770 w 7451018"/>
              <a:gd name="connsiteY1039" fmla="*/ 1403961 h 3415370"/>
              <a:gd name="connsiteX1040" fmla="*/ 4639197 w 7451018"/>
              <a:gd name="connsiteY1040" fmla="*/ 1406189 h 3415370"/>
              <a:gd name="connsiteX1041" fmla="*/ 4634304 w 7451018"/>
              <a:gd name="connsiteY1041" fmla="*/ 1408267 h 3415370"/>
              <a:gd name="connsiteX1042" fmla="*/ 4635770 w 7451018"/>
              <a:gd name="connsiteY1042" fmla="*/ 1403961 h 3415370"/>
              <a:gd name="connsiteX1043" fmla="*/ 4550396 w 7451018"/>
              <a:gd name="connsiteY1043" fmla="*/ 1329063 h 3415370"/>
              <a:gd name="connsiteX1044" fmla="*/ 4549925 w 7451018"/>
              <a:gd name="connsiteY1044" fmla="*/ 1336019 h 3415370"/>
              <a:gd name="connsiteX1045" fmla="*/ 4550396 w 7451018"/>
              <a:gd name="connsiteY1045" fmla="*/ 1329063 h 3415370"/>
              <a:gd name="connsiteX1046" fmla="*/ 1662716 w 7451018"/>
              <a:gd name="connsiteY1046" fmla="*/ 1323620 h 3415370"/>
              <a:gd name="connsiteX1047" fmla="*/ 1662448 w 7451018"/>
              <a:gd name="connsiteY1047" fmla="*/ 1324558 h 3415370"/>
              <a:gd name="connsiteX1048" fmla="*/ 1661911 w 7451018"/>
              <a:gd name="connsiteY1048" fmla="*/ 1324626 h 3415370"/>
              <a:gd name="connsiteX1049" fmla="*/ 1662716 w 7451018"/>
              <a:gd name="connsiteY1049" fmla="*/ 1323620 h 3415370"/>
              <a:gd name="connsiteX1050" fmla="*/ 1662448 w 7451018"/>
              <a:gd name="connsiteY1050" fmla="*/ 1312360 h 3415370"/>
              <a:gd name="connsiteX1051" fmla="*/ 1669150 w 7451018"/>
              <a:gd name="connsiteY1051" fmla="*/ 1312360 h 3415370"/>
              <a:gd name="connsiteX1052" fmla="*/ 1662716 w 7451018"/>
              <a:gd name="connsiteY1052" fmla="*/ 1323620 h 3415370"/>
              <a:gd name="connsiteX1053" fmla="*/ 1662448 w 7451018"/>
              <a:gd name="connsiteY1053" fmla="*/ 1312360 h 3415370"/>
              <a:gd name="connsiteX1054" fmla="*/ 1051994 w 7451018"/>
              <a:gd name="connsiteY1054" fmla="*/ 1228165 h 3415370"/>
              <a:gd name="connsiteX1055" fmla="*/ 1055973 w 7451018"/>
              <a:gd name="connsiteY1055" fmla="*/ 1230796 h 3415370"/>
              <a:gd name="connsiteX1056" fmla="*/ 1047663 w 7451018"/>
              <a:gd name="connsiteY1056" fmla="*/ 1230863 h 3415370"/>
              <a:gd name="connsiteX1057" fmla="*/ 1051994 w 7451018"/>
              <a:gd name="connsiteY1057" fmla="*/ 1228165 h 3415370"/>
              <a:gd name="connsiteX1058" fmla="*/ 6225395 w 7451018"/>
              <a:gd name="connsiteY1058" fmla="*/ 1217391 h 3415370"/>
              <a:gd name="connsiteX1059" fmla="*/ 6225663 w 7451018"/>
              <a:gd name="connsiteY1059" fmla="*/ 1224093 h 3415370"/>
              <a:gd name="connsiteX1060" fmla="*/ 6240006 w 7451018"/>
              <a:gd name="connsiteY1060" fmla="*/ 1222753 h 3415370"/>
              <a:gd name="connsiteX1061" fmla="*/ 6242083 w 7451018"/>
              <a:gd name="connsiteY1061" fmla="*/ 1230795 h 3415370"/>
              <a:gd name="connsiteX1062" fmla="*/ 6251132 w 7451018"/>
              <a:gd name="connsiteY1062" fmla="*/ 1222887 h 3415370"/>
              <a:gd name="connsiteX1063" fmla="*/ 6225395 w 7451018"/>
              <a:gd name="connsiteY1063" fmla="*/ 1217391 h 3415370"/>
              <a:gd name="connsiteX1064" fmla="*/ 6299789 w 7451018"/>
              <a:gd name="connsiteY1064" fmla="*/ 1212767 h 3415370"/>
              <a:gd name="connsiteX1065" fmla="*/ 6299320 w 7451018"/>
              <a:gd name="connsiteY1065" fmla="*/ 1213102 h 3415370"/>
              <a:gd name="connsiteX1066" fmla="*/ 6299789 w 7451018"/>
              <a:gd name="connsiteY1066" fmla="*/ 1213571 h 3415370"/>
              <a:gd name="connsiteX1067" fmla="*/ 6299789 w 7451018"/>
              <a:gd name="connsiteY1067" fmla="*/ 1212767 h 3415370"/>
              <a:gd name="connsiteX1068" fmla="*/ 3739567 w 7451018"/>
              <a:gd name="connsiteY1068" fmla="*/ 1195073 h 3415370"/>
              <a:gd name="connsiteX1069" fmla="*/ 3736417 w 7451018"/>
              <a:gd name="connsiteY1069" fmla="*/ 1203450 h 3415370"/>
              <a:gd name="connsiteX1070" fmla="*/ 3734674 w 7451018"/>
              <a:gd name="connsiteY1070" fmla="*/ 1202445 h 3415370"/>
              <a:gd name="connsiteX1071" fmla="*/ 3739567 w 7451018"/>
              <a:gd name="connsiteY1071" fmla="*/ 1195073 h 3415370"/>
              <a:gd name="connsiteX1072" fmla="*/ 4225539 w 7451018"/>
              <a:gd name="connsiteY1072" fmla="*/ 1176508 h 3415370"/>
              <a:gd name="connsiteX1073" fmla="*/ 4209253 w 7451018"/>
              <a:gd name="connsiteY1073" fmla="*/ 1183880 h 3415370"/>
              <a:gd name="connsiteX1074" fmla="*/ 4215218 w 7451018"/>
              <a:gd name="connsiteY1074" fmla="*/ 1190650 h 3415370"/>
              <a:gd name="connsiteX1075" fmla="*/ 4195849 w 7451018"/>
              <a:gd name="connsiteY1075" fmla="*/ 1202311 h 3415370"/>
              <a:gd name="connsiteX1076" fmla="*/ 4175743 w 7451018"/>
              <a:gd name="connsiteY1076" fmla="*/ 1193196 h 3415370"/>
              <a:gd name="connsiteX1077" fmla="*/ 4225539 w 7451018"/>
              <a:gd name="connsiteY1077" fmla="*/ 1176508 h 3415370"/>
              <a:gd name="connsiteX1078" fmla="*/ 4000683 w 7451018"/>
              <a:gd name="connsiteY1078" fmla="*/ 1170409 h 3415370"/>
              <a:gd name="connsiteX1079" fmla="*/ 4001487 w 7451018"/>
              <a:gd name="connsiteY1079" fmla="*/ 1177111 h 3415370"/>
              <a:gd name="connsiteX1080" fmla="*/ 4003431 w 7451018"/>
              <a:gd name="connsiteY1080" fmla="*/ 1177379 h 3415370"/>
              <a:gd name="connsiteX1081" fmla="*/ 4014891 w 7451018"/>
              <a:gd name="connsiteY1081" fmla="*/ 1183813 h 3415370"/>
              <a:gd name="connsiteX1082" fmla="*/ 4016835 w 7451018"/>
              <a:gd name="connsiteY1082" fmla="*/ 1183813 h 3415370"/>
              <a:gd name="connsiteX1083" fmla="*/ 4028295 w 7451018"/>
              <a:gd name="connsiteY1083" fmla="*/ 1180999 h 3415370"/>
              <a:gd name="connsiteX1084" fmla="*/ 4034327 w 7451018"/>
              <a:gd name="connsiteY1084" fmla="*/ 1183813 h 3415370"/>
              <a:gd name="connsiteX1085" fmla="*/ 4055104 w 7451018"/>
              <a:gd name="connsiteY1085" fmla="*/ 1181870 h 3415370"/>
              <a:gd name="connsiteX1086" fmla="*/ 4055104 w 7451018"/>
              <a:gd name="connsiteY1086" fmla="*/ 1191052 h 3415370"/>
              <a:gd name="connsiteX1087" fmla="*/ 4047933 w 7451018"/>
              <a:gd name="connsiteY1087" fmla="*/ 1193196 h 3415370"/>
              <a:gd name="connsiteX1088" fmla="*/ 4047665 w 7451018"/>
              <a:gd name="connsiteY1088" fmla="*/ 1191454 h 3415370"/>
              <a:gd name="connsiteX1089" fmla="*/ 4039555 w 7451018"/>
              <a:gd name="connsiteY1089" fmla="*/ 1197218 h 3415370"/>
              <a:gd name="connsiteX1090" fmla="*/ 4041699 w 7451018"/>
              <a:gd name="connsiteY1090" fmla="*/ 1194134 h 3415370"/>
              <a:gd name="connsiteX1091" fmla="*/ 3994383 w 7451018"/>
              <a:gd name="connsiteY1091" fmla="*/ 1177111 h 3415370"/>
              <a:gd name="connsiteX1092" fmla="*/ 4000683 w 7451018"/>
              <a:gd name="connsiteY1092" fmla="*/ 1170409 h 3415370"/>
              <a:gd name="connsiteX1093" fmla="*/ 4075211 w 7451018"/>
              <a:gd name="connsiteY1093" fmla="*/ 1169672 h 3415370"/>
              <a:gd name="connsiteX1094" fmla="*/ 4064555 w 7451018"/>
              <a:gd name="connsiteY1094" fmla="*/ 1177111 h 3415370"/>
              <a:gd name="connsiteX1095" fmla="*/ 4075211 w 7451018"/>
              <a:gd name="connsiteY1095" fmla="*/ 1169672 h 3415370"/>
              <a:gd name="connsiteX1096" fmla="*/ 4055724 w 7451018"/>
              <a:gd name="connsiteY1096" fmla="*/ 1167326 h 3415370"/>
              <a:gd name="connsiteX1097" fmla="*/ 4057651 w 7451018"/>
              <a:gd name="connsiteY1097" fmla="*/ 1167527 h 3415370"/>
              <a:gd name="connsiteX1098" fmla="*/ 4053898 w 7451018"/>
              <a:gd name="connsiteY1098" fmla="*/ 1172754 h 3415370"/>
              <a:gd name="connsiteX1099" fmla="*/ 4055724 w 7451018"/>
              <a:gd name="connsiteY1099" fmla="*/ 1167326 h 3415370"/>
              <a:gd name="connsiteX1100" fmla="*/ 4042498 w 7451018"/>
              <a:gd name="connsiteY1100" fmla="*/ 1157941 h 3415370"/>
              <a:gd name="connsiteX1101" fmla="*/ 4042102 w 7451018"/>
              <a:gd name="connsiteY1101" fmla="*/ 1162634 h 3415370"/>
              <a:gd name="connsiteX1102" fmla="*/ 4042498 w 7451018"/>
              <a:gd name="connsiteY1102" fmla="*/ 1157941 h 3415370"/>
              <a:gd name="connsiteX1103" fmla="*/ 4035199 w 7451018"/>
              <a:gd name="connsiteY1103" fmla="*/ 1154257 h 3415370"/>
              <a:gd name="connsiteX1104" fmla="*/ 4033189 w 7451018"/>
              <a:gd name="connsiteY1104" fmla="*/ 1160624 h 3415370"/>
              <a:gd name="connsiteX1105" fmla="*/ 4035199 w 7451018"/>
              <a:gd name="connsiteY1105" fmla="*/ 1154257 h 3415370"/>
              <a:gd name="connsiteX1106" fmla="*/ 4080464 w 7451018"/>
              <a:gd name="connsiteY1106" fmla="*/ 1151585 h 3415370"/>
              <a:gd name="connsiteX1107" fmla="*/ 4074943 w 7451018"/>
              <a:gd name="connsiteY1107" fmla="*/ 1157876 h 3415370"/>
              <a:gd name="connsiteX1108" fmla="*/ 4079903 w 7451018"/>
              <a:gd name="connsiteY1108" fmla="*/ 1158011 h 3415370"/>
              <a:gd name="connsiteX1109" fmla="*/ 4088481 w 7451018"/>
              <a:gd name="connsiteY1109" fmla="*/ 1158211 h 3415370"/>
              <a:gd name="connsiteX1110" fmla="*/ 4088950 w 7451018"/>
              <a:gd name="connsiteY1110" fmla="*/ 1158211 h 3415370"/>
              <a:gd name="connsiteX1111" fmla="*/ 4080464 w 7451018"/>
              <a:gd name="connsiteY1111" fmla="*/ 1151585 h 3415370"/>
              <a:gd name="connsiteX1112" fmla="*/ 4049005 w 7451018"/>
              <a:gd name="connsiteY1112" fmla="*/ 1150302 h 3415370"/>
              <a:gd name="connsiteX1113" fmla="*/ 4055104 w 7451018"/>
              <a:gd name="connsiteY1113" fmla="*/ 1155396 h 3415370"/>
              <a:gd name="connsiteX1114" fmla="*/ 4061136 w 7451018"/>
              <a:gd name="connsiteY1114" fmla="*/ 1157004 h 3415370"/>
              <a:gd name="connsiteX1115" fmla="*/ 4059393 w 7451018"/>
              <a:gd name="connsiteY1115" fmla="*/ 1163707 h 3415370"/>
              <a:gd name="connsiteX1116" fmla="*/ 4056779 w 7451018"/>
              <a:gd name="connsiteY1116" fmla="*/ 1157004 h 3415370"/>
              <a:gd name="connsiteX1117" fmla="*/ 4049005 w 7451018"/>
              <a:gd name="connsiteY1117" fmla="*/ 1157004 h 3415370"/>
              <a:gd name="connsiteX1118" fmla="*/ 4049005 w 7451018"/>
              <a:gd name="connsiteY1118" fmla="*/ 1150302 h 3415370"/>
              <a:gd name="connsiteX1119" fmla="*/ 4012881 w 7451018"/>
              <a:gd name="connsiteY1119" fmla="*/ 1150101 h 3415370"/>
              <a:gd name="connsiteX1120" fmla="*/ 4014221 w 7451018"/>
              <a:gd name="connsiteY1120" fmla="*/ 1150101 h 3415370"/>
              <a:gd name="connsiteX1121" fmla="*/ 4014221 w 7451018"/>
              <a:gd name="connsiteY1121" fmla="*/ 1150302 h 3415370"/>
              <a:gd name="connsiteX1122" fmla="*/ 4012881 w 7451018"/>
              <a:gd name="connsiteY1122" fmla="*/ 1150101 h 3415370"/>
              <a:gd name="connsiteX1123" fmla="*/ 4009329 w 7451018"/>
              <a:gd name="connsiteY1123" fmla="*/ 1143600 h 3415370"/>
              <a:gd name="connsiteX1124" fmla="*/ 4012881 w 7451018"/>
              <a:gd name="connsiteY1124" fmla="*/ 1150100 h 3415370"/>
              <a:gd name="connsiteX1125" fmla="*/ 4008190 w 7451018"/>
              <a:gd name="connsiteY1125" fmla="*/ 1152313 h 3415370"/>
              <a:gd name="connsiteX1126" fmla="*/ 4009329 w 7451018"/>
              <a:gd name="connsiteY1126" fmla="*/ 1143600 h 3415370"/>
              <a:gd name="connsiteX1127" fmla="*/ 4035065 w 7451018"/>
              <a:gd name="connsiteY1127" fmla="*/ 1136907 h 3415370"/>
              <a:gd name="connsiteX1128" fmla="*/ 4045855 w 7451018"/>
              <a:gd name="connsiteY1128" fmla="*/ 1137501 h 3415370"/>
              <a:gd name="connsiteX1129" fmla="*/ 4041231 w 7451018"/>
              <a:gd name="connsiteY1129" fmla="*/ 1143667 h 3415370"/>
              <a:gd name="connsiteX1130" fmla="*/ 4041700 w 7451018"/>
              <a:gd name="connsiteY1130" fmla="*/ 1145277 h 3415370"/>
              <a:gd name="connsiteX1131" fmla="*/ 4048402 w 7451018"/>
              <a:gd name="connsiteY1131" fmla="*/ 1143667 h 3415370"/>
              <a:gd name="connsiteX1132" fmla="*/ 4056579 w 7451018"/>
              <a:gd name="connsiteY1132" fmla="*/ 1143802 h 3415370"/>
              <a:gd name="connsiteX1133" fmla="*/ 4040963 w 7451018"/>
              <a:gd name="connsiteY1133" fmla="*/ 1150370 h 3415370"/>
              <a:gd name="connsiteX1134" fmla="*/ 4041633 w 7451018"/>
              <a:gd name="connsiteY1134" fmla="*/ 1153386 h 3415370"/>
              <a:gd name="connsiteX1135" fmla="*/ 4022197 w 7451018"/>
              <a:gd name="connsiteY1135" fmla="*/ 1154727 h 3415370"/>
              <a:gd name="connsiteX1136" fmla="*/ 4031714 w 7451018"/>
              <a:gd name="connsiteY1136" fmla="*/ 1143735 h 3415370"/>
              <a:gd name="connsiteX1137" fmla="*/ 4031982 w 7451018"/>
              <a:gd name="connsiteY1137" fmla="*/ 1143534 h 3415370"/>
              <a:gd name="connsiteX1138" fmla="*/ 4022130 w 7451018"/>
              <a:gd name="connsiteY1138" fmla="*/ 1144271 h 3415370"/>
              <a:gd name="connsiteX1139" fmla="*/ 4028296 w 7451018"/>
              <a:gd name="connsiteY1139" fmla="*/ 1139178 h 3415370"/>
              <a:gd name="connsiteX1140" fmla="*/ 4035065 w 7451018"/>
              <a:gd name="connsiteY1140" fmla="*/ 1136907 h 3415370"/>
              <a:gd name="connsiteX1141" fmla="*/ 3981766 w 7451018"/>
              <a:gd name="connsiteY1141" fmla="*/ 1132517 h 3415370"/>
              <a:gd name="connsiteX1142" fmla="*/ 3981461 w 7451018"/>
              <a:gd name="connsiteY1142" fmla="*/ 1135039 h 3415370"/>
              <a:gd name="connsiteX1143" fmla="*/ 3983123 w 7451018"/>
              <a:gd name="connsiteY1143" fmla="*/ 1136765 h 3415370"/>
              <a:gd name="connsiteX1144" fmla="*/ 3983126 w 7451018"/>
              <a:gd name="connsiteY1144" fmla="*/ 1136766 h 3415370"/>
              <a:gd name="connsiteX1145" fmla="*/ 4061806 w 7451018"/>
              <a:gd name="connsiteY1145" fmla="*/ 1130934 h 3415370"/>
              <a:gd name="connsiteX1146" fmla="*/ 4066900 w 7451018"/>
              <a:gd name="connsiteY1146" fmla="*/ 1136899 h 3415370"/>
              <a:gd name="connsiteX1147" fmla="*/ 4067168 w 7451018"/>
              <a:gd name="connsiteY1147" fmla="*/ 1136899 h 3415370"/>
              <a:gd name="connsiteX1148" fmla="*/ 4061806 w 7451018"/>
              <a:gd name="connsiteY1148" fmla="*/ 1130934 h 3415370"/>
              <a:gd name="connsiteX1149" fmla="*/ 1923688 w 7451018"/>
              <a:gd name="connsiteY1149" fmla="*/ 1100487 h 3415370"/>
              <a:gd name="connsiteX1150" fmla="*/ 1923028 w 7451018"/>
              <a:gd name="connsiteY1150" fmla="*/ 1105331 h 3415370"/>
              <a:gd name="connsiteX1151" fmla="*/ 1923688 w 7451018"/>
              <a:gd name="connsiteY1151" fmla="*/ 1100487 h 3415370"/>
              <a:gd name="connsiteX1152" fmla="*/ 4001488 w 7451018"/>
              <a:gd name="connsiteY1152" fmla="*/ 1094138 h 3415370"/>
              <a:gd name="connsiteX1153" fmla="*/ 4002493 w 7451018"/>
              <a:gd name="connsiteY1153" fmla="*/ 1094473 h 3415370"/>
              <a:gd name="connsiteX1154" fmla="*/ 4001488 w 7451018"/>
              <a:gd name="connsiteY1154" fmla="*/ 1094138 h 3415370"/>
              <a:gd name="connsiteX1155" fmla="*/ 4015645 w 7451018"/>
              <a:gd name="connsiteY1155" fmla="*/ 1093318 h 3415370"/>
              <a:gd name="connsiteX1156" fmla="*/ 4019985 w 7451018"/>
              <a:gd name="connsiteY1156" fmla="*/ 1097222 h 3415370"/>
              <a:gd name="connsiteX1157" fmla="*/ 4010803 w 7451018"/>
              <a:gd name="connsiteY1157" fmla="*/ 1099366 h 3415370"/>
              <a:gd name="connsiteX1158" fmla="*/ 4015645 w 7451018"/>
              <a:gd name="connsiteY1158" fmla="*/ 1093318 h 3415370"/>
              <a:gd name="connsiteX1159" fmla="*/ 4609841 w 7451018"/>
              <a:gd name="connsiteY1159" fmla="*/ 1091122 h 3415370"/>
              <a:gd name="connsiteX1160" fmla="*/ 4605819 w 7451018"/>
              <a:gd name="connsiteY1160" fmla="*/ 1098361 h 3415370"/>
              <a:gd name="connsiteX1161" fmla="*/ 4609841 w 7451018"/>
              <a:gd name="connsiteY1161" fmla="*/ 1091122 h 3415370"/>
              <a:gd name="connsiteX1162" fmla="*/ 3542323 w 7451018"/>
              <a:gd name="connsiteY1162" fmla="*/ 1088546 h 3415370"/>
              <a:gd name="connsiteX1163" fmla="*/ 3545769 w 7451018"/>
              <a:gd name="connsiteY1163" fmla="*/ 1092194 h 3415370"/>
              <a:gd name="connsiteX1164" fmla="*/ 3539400 w 7451018"/>
              <a:gd name="connsiteY1164" fmla="*/ 1102113 h 3415370"/>
              <a:gd name="connsiteX1165" fmla="*/ 3539199 w 7451018"/>
              <a:gd name="connsiteY1165" fmla="*/ 1102918 h 3415370"/>
              <a:gd name="connsiteX1166" fmla="*/ 3539095 w 7451018"/>
              <a:gd name="connsiteY1166" fmla="*/ 1103285 h 3415370"/>
              <a:gd name="connsiteX1167" fmla="*/ 3539327 w 7451018"/>
              <a:gd name="connsiteY1167" fmla="*/ 1103000 h 3415370"/>
              <a:gd name="connsiteX1168" fmla="*/ 3539199 w 7451018"/>
              <a:gd name="connsiteY1168" fmla="*/ 1102918 h 3415370"/>
              <a:gd name="connsiteX1169" fmla="*/ 3539400 w 7451018"/>
              <a:gd name="connsiteY1169" fmla="*/ 1102114 h 3415370"/>
              <a:gd name="connsiteX1170" fmla="*/ 3539400 w 7451018"/>
              <a:gd name="connsiteY1170" fmla="*/ 1103000 h 3415370"/>
              <a:gd name="connsiteX1171" fmla="*/ 3541212 w 7451018"/>
              <a:gd name="connsiteY1171" fmla="*/ 1103388 h 3415370"/>
              <a:gd name="connsiteX1172" fmla="*/ 3539085 w 7451018"/>
              <a:gd name="connsiteY1172" fmla="*/ 1103322 h 3415370"/>
              <a:gd name="connsiteX1173" fmla="*/ 3539065 w 7451018"/>
              <a:gd name="connsiteY1173" fmla="*/ 1103387 h 3415370"/>
              <a:gd name="connsiteX1174" fmla="*/ 3532362 w 7451018"/>
              <a:gd name="connsiteY1174" fmla="*/ 1103387 h 3415370"/>
              <a:gd name="connsiteX1175" fmla="*/ 3531891 w 7451018"/>
              <a:gd name="connsiteY1175" fmla="*/ 1096350 h 3415370"/>
              <a:gd name="connsiteX1176" fmla="*/ 3542323 w 7451018"/>
              <a:gd name="connsiteY1176" fmla="*/ 1088546 h 3415370"/>
              <a:gd name="connsiteX1177" fmla="*/ 4027442 w 7451018"/>
              <a:gd name="connsiteY1177" fmla="*/ 1070488 h 3415370"/>
              <a:gd name="connsiteX1178" fmla="*/ 4034596 w 7451018"/>
              <a:gd name="connsiteY1178" fmla="*/ 1075841 h 3415370"/>
              <a:gd name="connsiteX1179" fmla="*/ 4027442 w 7451018"/>
              <a:gd name="connsiteY1179" fmla="*/ 1070488 h 3415370"/>
              <a:gd name="connsiteX1180" fmla="*/ 3574197 w 7451018"/>
              <a:gd name="connsiteY1180" fmla="*/ 1068457 h 3415370"/>
              <a:gd name="connsiteX1181" fmla="*/ 3579275 w 7451018"/>
              <a:gd name="connsiteY1181" fmla="*/ 1069743 h 3415370"/>
              <a:gd name="connsiteX1182" fmla="*/ 3572572 w 7451018"/>
              <a:gd name="connsiteY1182" fmla="*/ 1072894 h 3415370"/>
              <a:gd name="connsiteX1183" fmla="*/ 3579340 w 7451018"/>
              <a:gd name="connsiteY1183" fmla="*/ 1075843 h 3415370"/>
              <a:gd name="connsiteX1184" fmla="*/ 3572371 w 7451018"/>
              <a:gd name="connsiteY1184" fmla="*/ 1089984 h 3415370"/>
              <a:gd name="connsiteX1185" fmla="*/ 3568282 w 7451018"/>
              <a:gd name="connsiteY1185" fmla="*/ 1089984 h 3415370"/>
              <a:gd name="connsiteX1186" fmla="*/ 3554077 w 7451018"/>
              <a:gd name="connsiteY1186" fmla="*/ 1082142 h 3415370"/>
              <a:gd name="connsiteX1187" fmla="*/ 3574197 w 7451018"/>
              <a:gd name="connsiteY1187" fmla="*/ 1068457 h 3415370"/>
              <a:gd name="connsiteX1188" fmla="*/ 4048335 w 7451018"/>
              <a:gd name="connsiteY1188" fmla="*/ 1067666 h 3415370"/>
              <a:gd name="connsiteX1189" fmla="*/ 4046794 w 7451018"/>
              <a:gd name="connsiteY1189" fmla="*/ 1070011 h 3415370"/>
              <a:gd name="connsiteX1190" fmla="*/ 4048402 w 7451018"/>
              <a:gd name="connsiteY1190" fmla="*/ 1070749 h 3415370"/>
              <a:gd name="connsiteX1191" fmla="*/ 4048335 w 7451018"/>
              <a:gd name="connsiteY1191" fmla="*/ 1067666 h 3415370"/>
              <a:gd name="connsiteX1192" fmla="*/ 3591340 w 7451018"/>
              <a:gd name="connsiteY1192" fmla="*/ 1063242 h 3415370"/>
              <a:gd name="connsiteX1193" fmla="*/ 3599316 w 7451018"/>
              <a:gd name="connsiteY1193" fmla="*/ 1069408 h 3415370"/>
              <a:gd name="connsiteX1194" fmla="*/ 3599388 w 7451018"/>
              <a:gd name="connsiteY1194" fmla="*/ 1074836 h 3415370"/>
              <a:gd name="connsiteX1195" fmla="*/ 3585978 w 7451018"/>
              <a:gd name="connsiteY1195" fmla="*/ 1070882 h 3415370"/>
              <a:gd name="connsiteX1196" fmla="*/ 3591340 w 7451018"/>
              <a:gd name="connsiteY1196" fmla="*/ 1063242 h 3415370"/>
              <a:gd name="connsiteX1197" fmla="*/ 4008122 w 7451018"/>
              <a:gd name="connsiteY1197" fmla="*/ 1056406 h 3415370"/>
              <a:gd name="connsiteX1198" fmla="*/ 4008457 w 7451018"/>
              <a:gd name="connsiteY1198" fmla="*/ 1056540 h 3415370"/>
              <a:gd name="connsiteX1199" fmla="*/ 4008189 w 7451018"/>
              <a:gd name="connsiteY1199" fmla="*/ 1056540 h 3415370"/>
              <a:gd name="connsiteX1200" fmla="*/ 4008188 w 7451018"/>
              <a:gd name="connsiteY1200" fmla="*/ 1056539 h 3415370"/>
              <a:gd name="connsiteX1201" fmla="*/ 4036212 w 7451018"/>
              <a:gd name="connsiteY1201" fmla="*/ 1055886 h 3415370"/>
              <a:gd name="connsiteX1202" fmla="*/ 4041566 w 7451018"/>
              <a:gd name="connsiteY1202" fmla="*/ 1057478 h 3415370"/>
              <a:gd name="connsiteX1203" fmla="*/ 4034126 w 7451018"/>
              <a:gd name="connsiteY1203" fmla="*/ 1059622 h 3415370"/>
              <a:gd name="connsiteX1204" fmla="*/ 4036212 w 7451018"/>
              <a:gd name="connsiteY1204" fmla="*/ 1055886 h 3415370"/>
              <a:gd name="connsiteX1205" fmla="*/ 3679828 w 7451018"/>
              <a:gd name="connsiteY1205" fmla="*/ 1043069 h 3415370"/>
              <a:gd name="connsiteX1206" fmla="*/ 3679961 w 7451018"/>
              <a:gd name="connsiteY1206" fmla="*/ 1043069 h 3415370"/>
              <a:gd name="connsiteX1207" fmla="*/ 3681168 w 7451018"/>
              <a:gd name="connsiteY1207" fmla="*/ 1043069 h 3415370"/>
              <a:gd name="connsiteX1208" fmla="*/ 3680632 w 7451018"/>
              <a:gd name="connsiteY1208" fmla="*/ 1043270 h 3415370"/>
              <a:gd name="connsiteX1209" fmla="*/ 3680429 w 7451018"/>
              <a:gd name="connsiteY1209" fmla="*/ 1043404 h 3415370"/>
              <a:gd name="connsiteX1210" fmla="*/ 3679828 w 7451018"/>
              <a:gd name="connsiteY1210" fmla="*/ 1043807 h 3415370"/>
              <a:gd name="connsiteX1211" fmla="*/ 3679828 w 7451018"/>
              <a:gd name="connsiteY1211" fmla="*/ 1043337 h 3415370"/>
              <a:gd name="connsiteX1212" fmla="*/ 3679828 w 7451018"/>
              <a:gd name="connsiteY1212" fmla="*/ 1043136 h 3415370"/>
              <a:gd name="connsiteX1213" fmla="*/ 3679828 w 7451018"/>
              <a:gd name="connsiteY1213" fmla="*/ 1043069 h 3415370"/>
              <a:gd name="connsiteX1214" fmla="*/ 1793257 w 7451018"/>
              <a:gd name="connsiteY1214" fmla="*/ 1019655 h 3415370"/>
              <a:gd name="connsiteX1215" fmla="*/ 1781947 w 7451018"/>
              <a:gd name="connsiteY1215" fmla="*/ 1029664 h 3415370"/>
              <a:gd name="connsiteX1216" fmla="*/ 1788783 w 7451018"/>
              <a:gd name="connsiteY1216" fmla="*/ 1028960 h 3415370"/>
              <a:gd name="connsiteX1217" fmla="*/ 1791359 w 7451018"/>
              <a:gd name="connsiteY1217" fmla="*/ 1023908 h 3415370"/>
              <a:gd name="connsiteX1218" fmla="*/ 1791061 w 7451018"/>
              <a:gd name="connsiteY1218" fmla="*/ 1023967 h 3415370"/>
              <a:gd name="connsiteX1219" fmla="*/ 1791463 w 7451018"/>
              <a:gd name="connsiteY1219" fmla="*/ 1023029 h 3415370"/>
              <a:gd name="connsiteX1220" fmla="*/ 1791401 w 7451018"/>
              <a:gd name="connsiteY1220" fmla="*/ 1023832 h 3415370"/>
              <a:gd name="connsiteX1221" fmla="*/ 1794949 w 7451018"/>
              <a:gd name="connsiteY1221" fmla="*/ 1022962 h 3415370"/>
              <a:gd name="connsiteX1222" fmla="*/ 1796491 w 7451018"/>
              <a:gd name="connsiteY1222" fmla="*/ 1022895 h 3415370"/>
              <a:gd name="connsiteX1223" fmla="*/ 1793257 w 7451018"/>
              <a:gd name="connsiteY1223" fmla="*/ 1019655 h 3415370"/>
              <a:gd name="connsiteX1224" fmla="*/ 1844680 w 7451018"/>
              <a:gd name="connsiteY1224" fmla="*/ 1003593 h 3415370"/>
              <a:gd name="connsiteX1225" fmla="*/ 1849371 w 7451018"/>
              <a:gd name="connsiteY1225" fmla="*/ 1009759 h 3415370"/>
              <a:gd name="connsiteX1226" fmla="*/ 1816597 w 7451018"/>
              <a:gd name="connsiteY1226" fmla="*/ 1014986 h 3415370"/>
              <a:gd name="connsiteX1227" fmla="*/ 1796960 w 7451018"/>
              <a:gd name="connsiteY1227" fmla="*/ 1036969 h 3415370"/>
              <a:gd name="connsiteX1228" fmla="*/ 1868606 w 7451018"/>
              <a:gd name="connsiteY1228" fmla="*/ 1004062 h 3415370"/>
              <a:gd name="connsiteX1229" fmla="*/ 1855403 w 7451018"/>
              <a:gd name="connsiteY1229" fmla="*/ 1004129 h 3415370"/>
              <a:gd name="connsiteX1230" fmla="*/ 1844680 w 7451018"/>
              <a:gd name="connsiteY1230" fmla="*/ 1003593 h 3415370"/>
              <a:gd name="connsiteX1231" fmla="*/ 3699930 w 7451018"/>
              <a:gd name="connsiteY1231" fmla="*/ 995283 h 3415370"/>
              <a:gd name="connsiteX1232" fmla="*/ 3706636 w 7451018"/>
              <a:gd name="connsiteY1232" fmla="*/ 996288 h 3415370"/>
              <a:gd name="connsiteX1233" fmla="*/ 3699930 w 7451018"/>
              <a:gd name="connsiteY1233" fmla="*/ 1036367 h 3415370"/>
              <a:gd name="connsiteX1234" fmla="*/ 3706636 w 7451018"/>
              <a:gd name="connsiteY1234" fmla="*/ 1063779 h 3415370"/>
              <a:gd name="connsiteX1235" fmla="*/ 3705361 w 7451018"/>
              <a:gd name="connsiteY1235" fmla="*/ 1096753 h 3415370"/>
              <a:gd name="connsiteX1236" fmla="*/ 3699398 w 7451018"/>
              <a:gd name="connsiteY1236" fmla="*/ 1091324 h 3415370"/>
              <a:gd name="connsiteX1237" fmla="*/ 3686529 w 7451018"/>
              <a:gd name="connsiteY1237" fmla="*/ 1096216 h 3415370"/>
              <a:gd name="connsiteX1238" fmla="*/ 3677682 w 7451018"/>
              <a:gd name="connsiteY1238" fmla="*/ 1089984 h 3415370"/>
              <a:gd name="connsiteX1239" fmla="*/ 3679424 w 7451018"/>
              <a:gd name="connsiteY1239" fmla="*/ 1069877 h 3415370"/>
              <a:gd name="connsiteX1240" fmla="*/ 3675941 w 7451018"/>
              <a:gd name="connsiteY1240" fmla="*/ 1056473 h 3415370"/>
              <a:gd name="connsiteX1241" fmla="*/ 3679759 w 7451018"/>
              <a:gd name="connsiteY1241" fmla="*/ 1043806 h 3415370"/>
              <a:gd name="connsiteX1242" fmla="*/ 3680564 w 7451018"/>
              <a:gd name="connsiteY1242" fmla="*/ 1049771 h 3415370"/>
              <a:gd name="connsiteX1243" fmla="*/ 3688075 w 7451018"/>
              <a:gd name="connsiteY1243" fmla="*/ 1043069 h 3415370"/>
              <a:gd name="connsiteX1244" fmla="*/ 3696442 w 7451018"/>
              <a:gd name="connsiteY1244" fmla="*/ 1036367 h 3415370"/>
              <a:gd name="connsiteX1245" fmla="*/ 3699930 w 7451018"/>
              <a:gd name="connsiteY1245" fmla="*/ 995283 h 3415370"/>
              <a:gd name="connsiteX1246" fmla="*/ 3844657 w 7451018"/>
              <a:gd name="connsiteY1246" fmla="*/ 993272 h 3415370"/>
              <a:gd name="connsiteX1247" fmla="*/ 3846946 w 7451018"/>
              <a:gd name="connsiteY1247" fmla="*/ 996019 h 3415370"/>
              <a:gd name="connsiteX1248" fmla="*/ 3847205 w 7451018"/>
              <a:gd name="connsiteY1248" fmla="*/ 996019 h 3415370"/>
              <a:gd name="connsiteX1249" fmla="*/ 3847246 w 7451018"/>
              <a:gd name="connsiteY1249" fmla="*/ 996061 h 3415370"/>
              <a:gd name="connsiteX1250" fmla="*/ 1916728 w 7451018"/>
              <a:gd name="connsiteY1250" fmla="*/ 976047 h 3415370"/>
              <a:gd name="connsiteX1251" fmla="*/ 1858553 w 7451018"/>
              <a:gd name="connsiteY1251" fmla="*/ 989116 h 3415370"/>
              <a:gd name="connsiteX1252" fmla="*/ 1905334 w 7451018"/>
              <a:gd name="connsiteY1252" fmla="*/ 989451 h 3415370"/>
              <a:gd name="connsiteX1253" fmla="*/ 1916728 w 7451018"/>
              <a:gd name="connsiteY1253" fmla="*/ 976047 h 3415370"/>
              <a:gd name="connsiteX1254" fmla="*/ 1774050 w 7451018"/>
              <a:gd name="connsiteY1254" fmla="*/ 972684 h 3415370"/>
              <a:gd name="connsiteX1255" fmla="*/ 1774776 w 7451018"/>
              <a:gd name="connsiteY1255" fmla="*/ 977924 h 3415370"/>
              <a:gd name="connsiteX1256" fmla="*/ 1774050 w 7451018"/>
              <a:gd name="connsiteY1256" fmla="*/ 972684 h 3415370"/>
              <a:gd name="connsiteX1257" fmla="*/ 1919543 w 7451018"/>
              <a:gd name="connsiteY1257" fmla="*/ 969881 h 3415370"/>
              <a:gd name="connsiteX1258" fmla="*/ 1919543 w 7451018"/>
              <a:gd name="connsiteY1258" fmla="*/ 970082 h 3415370"/>
              <a:gd name="connsiteX1259" fmla="*/ 1919543 w 7451018"/>
              <a:gd name="connsiteY1259" fmla="*/ 969881 h 3415370"/>
              <a:gd name="connsiteX1260" fmla="*/ 2269944 w 7451018"/>
              <a:gd name="connsiteY1260" fmla="*/ 969680 h 3415370"/>
              <a:gd name="connsiteX1261" fmla="*/ 2259287 w 7451018"/>
              <a:gd name="connsiteY1261" fmla="*/ 973903 h 3415370"/>
              <a:gd name="connsiteX1262" fmla="*/ 2269944 w 7451018"/>
              <a:gd name="connsiteY1262" fmla="*/ 969680 h 3415370"/>
              <a:gd name="connsiteX1263" fmla="*/ 4571170 w 7451018"/>
              <a:gd name="connsiteY1263" fmla="*/ 949239 h 3415370"/>
              <a:gd name="connsiteX1264" fmla="*/ 4561385 w 7451018"/>
              <a:gd name="connsiteY1264" fmla="*/ 955807 h 3415370"/>
              <a:gd name="connsiteX1265" fmla="*/ 4565139 w 7451018"/>
              <a:gd name="connsiteY1265" fmla="*/ 955874 h 3415370"/>
              <a:gd name="connsiteX1266" fmla="*/ 4571170 w 7451018"/>
              <a:gd name="connsiteY1266" fmla="*/ 955941 h 3415370"/>
              <a:gd name="connsiteX1267" fmla="*/ 4571170 w 7451018"/>
              <a:gd name="connsiteY1267" fmla="*/ 949239 h 3415370"/>
              <a:gd name="connsiteX1268" fmla="*/ 6453470 w 7451018"/>
              <a:gd name="connsiteY1268" fmla="*/ 935835 h 3415370"/>
              <a:gd name="connsiteX1269" fmla="*/ 6481083 w 7451018"/>
              <a:gd name="connsiteY1269" fmla="*/ 962643 h 3415370"/>
              <a:gd name="connsiteX1270" fmla="*/ 6500049 w 7451018"/>
              <a:gd name="connsiteY1270" fmla="*/ 969346 h 3415370"/>
              <a:gd name="connsiteX1271" fmla="*/ 6520826 w 7451018"/>
              <a:gd name="connsiteY1271" fmla="*/ 964721 h 3415370"/>
              <a:gd name="connsiteX1272" fmla="*/ 6515330 w 7451018"/>
              <a:gd name="connsiteY1272" fmla="*/ 976316 h 3415370"/>
              <a:gd name="connsiteX1273" fmla="*/ 6521697 w 7451018"/>
              <a:gd name="connsiteY1273" fmla="*/ 985900 h 3415370"/>
              <a:gd name="connsiteX1274" fmla="*/ 6529137 w 7451018"/>
              <a:gd name="connsiteY1274" fmla="*/ 983152 h 3415370"/>
              <a:gd name="connsiteX1275" fmla="*/ 6481216 w 7451018"/>
              <a:gd name="connsiteY1275" fmla="*/ 1013311 h 3415370"/>
              <a:gd name="connsiteX1276" fmla="*/ 6428337 w 7451018"/>
              <a:gd name="connsiteY1276" fmla="*/ 1016462 h 3415370"/>
              <a:gd name="connsiteX1277" fmla="*/ 6420696 w 7451018"/>
              <a:gd name="connsiteY1277" fmla="*/ 1010429 h 3415370"/>
              <a:gd name="connsiteX1278" fmla="*/ 6414262 w 7451018"/>
              <a:gd name="connsiteY1278" fmla="*/ 1012373 h 3415370"/>
              <a:gd name="connsiteX1279" fmla="*/ 6433564 w 7451018"/>
              <a:gd name="connsiteY1279" fmla="*/ 1030938 h 3415370"/>
              <a:gd name="connsiteX1280" fmla="*/ 6430213 w 7451018"/>
              <a:gd name="connsiteY1280" fmla="*/ 1030938 h 3415370"/>
              <a:gd name="connsiteX1281" fmla="*/ 6440467 w 7451018"/>
              <a:gd name="connsiteY1281" fmla="*/ 1030335 h 3415370"/>
              <a:gd name="connsiteX1282" fmla="*/ 6447772 w 7451018"/>
              <a:gd name="connsiteY1282" fmla="*/ 1096284 h 3415370"/>
              <a:gd name="connsiteX1283" fmla="*/ 6441070 w 7451018"/>
              <a:gd name="connsiteY1283" fmla="*/ 1102383 h 3415370"/>
              <a:gd name="connsiteX1284" fmla="*/ 6443014 w 7451018"/>
              <a:gd name="connsiteY1284" fmla="*/ 1116792 h 3415370"/>
              <a:gd name="connsiteX1285" fmla="*/ 6439294 w 7451018"/>
              <a:gd name="connsiteY1285" fmla="*/ 1114656 h 3415370"/>
              <a:gd name="connsiteX1286" fmla="*/ 6434426 w 7451018"/>
              <a:gd name="connsiteY1286" fmla="*/ 1110210 h 3415370"/>
              <a:gd name="connsiteX1287" fmla="*/ 6434368 w 7451018"/>
              <a:gd name="connsiteY1287" fmla="*/ 1110157 h 3415370"/>
              <a:gd name="connsiteX1288" fmla="*/ 6434368 w 7451018"/>
              <a:gd name="connsiteY1288" fmla="*/ 1110559 h 3415370"/>
              <a:gd name="connsiteX1289" fmla="*/ 6434368 w 7451018"/>
              <a:gd name="connsiteY1289" fmla="*/ 1110560 h 3415370"/>
              <a:gd name="connsiteX1290" fmla="*/ 6408498 w 7451018"/>
              <a:gd name="connsiteY1290" fmla="*/ 1197218 h 3415370"/>
              <a:gd name="connsiteX1291" fmla="*/ 6403270 w 7451018"/>
              <a:gd name="connsiteY1291" fmla="*/ 1190516 h 3415370"/>
              <a:gd name="connsiteX1292" fmla="*/ 6394893 w 7451018"/>
              <a:gd name="connsiteY1292" fmla="*/ 1183814 h 3415370"/>
              <a:gd name="connsiteX1293" fmla="*/ 6380684 w 7451018"/>
              <a:gd name="connsiteY1293" fmla="*/ 1191052 h 3415370"/>
              <a:gd name="connsiteX1294" fmla="*/ 6327067 w 7451018"/>
              <a:gd name="connsiteY1294" fmla="*/ 1230862 h 3415370"/>
              <a:gd name="connsiteX1295" fmla="*/ 6313662 w 7451018"/>
              <a:gd name="connsiteY1295" fmla="*/ 1224026 h 3415370"/>
              <a:gd name="connsiteX1296" fmla="*/ 6306558 w 7451018"/>
              <a:gd name="connsiteY1296" fmla="*/ 1224026 h 3415370"/>
              <a:gd name="connsiteX1297" fmla="*/ 6306290 w 7451018"/>
              <a:gd name="connsiteY1297" fmla="*/ 1210622 h 3415370"/>
              <a:gd name="connsiteX1298" fmla="*/ 6300325 w 7451018"/>
              <a:gd name="connsiteY1298" fmla="*/ 1210622 h 3415370"/>
              <a:gd name="connsiteX1299" fmla="*/ 6301397 w 7451018"/>
              <a:gd name="connsiteY1299" fmla="*/ 1217324 h 3415370"/>
              <a:gd name="connsiteX1300" fmla="*/ 6300727 w 7451018"/>
              <a:gd name="connsiteY1300" fmla="*/ 1216520 h 3415370"/>
              <a:gd name="connsiteX1301" fmla="*/ 6302269 w 7451018"/>
              <a:gd name="connsiteY1301" fmla="*/ 1224026 h 3415370"/>
              <a:gd name="connsiteX1302" fmla="*/ 6288462 w 7451018"/>
              <a:gd name="connsiteY1302" fmla="*/ 1237431 h 3415370"/>
              <a:gd name="connsiteX1303" fmla="*/ 6285916 w 7451018"/>
              <a:gd name="connsiteY1303" fmla="*/ 1230795 h 3415370"/>
              <a:gd name="connsiteX1304" fmla="*/ 6272310 w 7451018"/>
              <a:gd name="connsiteY1304" fmla="*/ 1230729 h 3415370"/>
              <a:gd name="connsiteX1305" fmla="*/ 6254080 w 7451018"/>
              <a:gd name="connsiteY1305" fmla="*/ 1244133 h 3415370"/>
              <a:gd name="connsiteX1306" fmla="*/ 6248719 w 7451018"/>
              <a:gd name="connsiteY1306" fmla="*/ 1237296 h 3415370"/>
              <a:gd name="connsiteX1307" fmla="*/ 6247646 w 7451018"/>
              <a:gd name="connsiteY1307" fmla="*/ 1236894 h 3415370"/>
              <a:gd name="connsiteX1308" fmla="*/ 6240006 w 7451018"/>
              <a:gd name="connsiteY1308" fmla="*/ 1250433 h 3415370"/>
              <a:gd name="connsiteX1309" fmla="*/ 6199793 w 7451018"/>
              <a:gd name="connsiteY1309" fmla="*/ 1280794 h 3415370"/>
              <a:gd name="connsiteX1310" fmla="*/ 6206495 w 7451018"/>
              <a:gd name="connsiteY1310" fmla="*/ 1250835 h 3415370"/>
              <a:gd name="connsiteX1311" fmla="*/ 6193090 w 7451018"/>
              <a:gd name="connsiteY1311" fmla="*/ 1252242 h 3415370"/>
              <a:gd name="connsiteX1312" fmla="*/ 6194029 w 7451018"/>
              <a:gd name="connsiteY1312" fmla="*/ 1243865 h 3415370"/>
              <a:gd name="connsiteX1313" fmla="*/ 6193493 w 7451018"/>
              <a:gd name="connsiteY1313" fmla="*/ 1224026 h 3415370"/>
              <a:gd name="connsiteX1314" fmla="*/ 6209243 w 7451018"/>
              <a:gd name="connsiteY1314" fmla="*/ 1217458 h 3415370"/>
              <a:gd name="connsiteX1315" fmla="*/ 6220034 w 7451018"/>
              <a:gd name="connsiteY1315" fmla="*/ 1217391 h 3415370"/>
              <a:gd name="connsiteX1316" fmla="*/ 6214269 w 7451018"/>
              <a:gd name="connsiteY1316" fmla="*/ 1214174 h 3415370"/>
              <a:gd name="connsiteX1317" fmla="*/ 6219497 w 7451018"/>
              <a:gd name="connsiteY1317" fmla="*/ 1203987 h 3415370"/>
              <a:gd name="connsiteX1318" fmla="*/ 6273651 w 7451018"/>
              <a:gd name="connsiteY1318" fmla="*/ 1178787 h 3415370"/>
              <a:gd name="connsiteX1319" fmla="*/ 6295499 w 7451018"/>
              <a:gd name="connsiteY1319" fmla="*/ 1170476 h 3415370"/>
              <a:gd name="connsiteX1320" fmla="*/ 6298315 w 7451018"/>
              <a:gd name="connsiteY1320" fmla="*/ 1177178 h 3415370"/>
              <a:gd name="connsiteX1321" fmla="*/ 6302336 w 7451018"/>
              <a:gd name="connsiteY1321" fmla="*/ 1170476 h 3415370"/>
              <a:gd name="connsiteX1322" fmla="*/ 6303475 w 7451018"/>
              <a:gd name="connsiteY1322" fmla="*/ 1177178 h 3415370"/>
              <a:gd name="connsiteX1323" fmla="*/ 6322107 w 7451018"/>
              <a:gd name="connsiteY1323" fmla="*/ 1177178 h 3415370"/>
              <a:gd name="connsiteX1324" fmla="*/ 6325793 w 7451018"/>
              <a:gd name="connsiteY1324" fmla="*/ 1170611 h 3415370"/>
              <a:gd name="connsiteX1325" fmla="*/ 6320766 w 7451018"/>
              <a:gd name="connsiteY1325" fmla="*/ 1168198 h 3415370"/>
              <a:gd name="connsiteX1326" fmla="*/ 6354009 w 7451018"/>
              <a:gd name="connsiteY1326" fmla="*/ 1130263 h 3415370"/>
              <a:gd name="connsiteX1327" fmla="*/ 6354009 w 7451018"/>
              <a:gd name="connsiteY1327" fmla="*/ 1136966 h 3415370"/>
              <a:gd name="connsiteX1328" fmla="*/ 6349586 w 7451018"/>
              <a:gd name="connsiteY1328" fmla="*/ 1150370 h 3415370"/>
              <a:gd name="connsiteX1329" fmla="*/ 6400924 w 7451018"/>
              <a:gd name="connsiteY1329" fmla="*/ 1097356 h 3415370"/>
              <a:gd name="connsiteX1330" fmla="*/ 6407626 w 7451018"/>
              <a:gd name="connsiteY1330" fmla="*/ 1075038 h 3415370"/>
              <a:gd name="connsiteX1331" fmla="*/ 6400924 w 7451018"/>
              <a:gd name="connsiteY1331" fmla="*/ 1068872 h 3415370"/>
              <a:gd name="connsiteX1332" fmla="*/ 6407626 w 7451018"/>
              <a:gd name="connsiteY1332" fmla="*/ 1062706 h 3415370"/>
              <a:gd name="connsiteX1333" fmla="*/ 6405951 w 7451018"/>
              <a:gd name="connsiteY1333" fmla="*/ 1056808 h 3415370"/>
              <a:gd name="connsiteX1334" fmla="*/ 6422103 w 7451018"/>
              <a:gd name="connsiteY1334" fmla="*/ 1038846 h 3415370"/>
              <a:gd name="connsiteX1335" fmla="*/ 6427532 w 7451018"/>
              <a:gd name="connsiteY1335" fmla="*/ 1030871 h 3415370"/>
              <a:gd name="connsiteX1336" fmla="*/ 6420629 w 7451018"/>
              <a:gd name="connsiteY1336" fmla="*/ 1030871 h 3415370"/>
              <a:gd name="connsiteX1337" fmla="*/ 6404276 w 7451018"/>
              <a:gd name="connsiteY1337" fmla="*/ 1011100 h 3415370"/>
              <a:gd name="connsiteX1338" fmla="*/ 6400924 w 7451018"/>
              <a:gd name="connsiteY1338" fmla="*/ 1005470 h 3415370"/>
              <a:gd name="connsiteX1339" fmla="*/ 6410308 w 7451018"/>
              <a:gd name="connsiteY1339" fmla="*/ 1002856 h 3415370"/>
              <a:gd name="connsiteX1340" fmla="*/ 6434435 w 7451018"/>
              <a:gd name="connsiteY1340" fmla="*/ 978997 h 3415370"/>
              <a:gd name="connsiteX1341" fmla="*/ 6453470 w 7451018"/>
              <a:gd name="connsiteY1341" fmla="*/ 935835 h 3415370"/>
              <a:gd name="connsiteX1342" fmla="*/ 3790302 w 7451018"/>
              <a:gd name="connsiteY1342" fmla="*/ 929200 h 3415370"/>
              <a:gd name="connsiteX1343" fmla="*/ 3766174 w 7451018"/>
              <a:gd name="connsiteY1343" fmla="*/ 935902 h 3415370"/>
              <a:gd name="connsiteX1344" fmla="*/ 3760813 w 7451018"/>
              <a:gd name="connsiteY1344" fmla="*/ 956343 h 3415370"/>
              <a:gd name="connsiteX1345" fmla="*/ 3793855 w 7451018"/>
              <a:gd name="connsiteY1345" fmla="*/ 992200 h 3415370"/>
              <a:gd name="connsiteX1346" fmla="*/ 3841172 w 7451018"/>
              <a:gd name="connsiteY1346" fmla="*/ 1027989 h 3415370"/>
              <a:gd name="connsiteX1347" fmla="*/ 3839161 w 7451018"/>
              <a:gd name="connsiteY1347" fmla="*/ 1029731 h 3415370"/>
              <a:gd name="connsiteX1348" fmla="*/ 3888556 w 7451018"/>
              <a:gd name="connsiteY1348" fmla="*/ 1076646 h 3415370"/>
              <a:gd name="connsiteX1349" fmla="*/ 3860340 w 7451018"/>
              <a:gd name="connsiteY1349" fmla="*/ 1056540 h 3415370"/>
              <a:gd name="connsiteX1350" fmla="*/ 3852297 w 7451018"/>
              <a:gd name="connsiteY1350" fmla="*/ 1076646 h 3415370"/>
              <a:gd name="connsiteX1351" fmla="*/ 3841909 w 7451018"/>
              <a:gd name="connsiteY1351" fmla="*/ 1123561 h 3415370"/>
              <a:gd name="connsiteX1352" fmla="*/ 3827365 w 7451018"/>
              <a:gd name="connsiteY1352" fmla="*/ 1117663 h 3415370"/>
              <a:gd name="connsiteX1353" fmla="*/ 3820663 w 7451018"/>
              <a:gd name="connsiteY1353" fmla="*/ 1136966 h 3415370"/>
              <a:gd name="connsiteX1354" fmla="*/ 3827365 w 7451018"/>
              <a:gd name="connsiteY1354" fmla="*/ 1135022 h 3415370"/>
              <a:gd name="connsiteX1355" fmla="*/ 3822004 w 7451018"/>
              <a:gd name="connsiteY1355" fmla="*/ 1150370 h 3415370"/>
              <a:gd name="connsiteX1356" fmla="*/ 3769325 w 7451018"/>
              <a:gd name="connsiteY1356" fmla="*/ 1116859 h 3415370"/>
              <a:gd name="connsiteX1357" fmla="*/ 3772810 w 7451018"/>
              <a:gd name="connsiteY1357" fmla="*/ 1110157 h 3415370"/>
              <a:gd name="connsiteX1358" fmla="*/ 3774150 w 7451018"/>
              <a:gd name="connsiteY1358" fmla="*/ 1116725 h 3415370"/>
              <a:gd name="connsiteX1359" fmla="*/ 3814765 w 7451018"/>
              <a:gd name="connsiteY1359" fmla="*/ 1110157 h 3415370"/>
              <a:gd name="connsiteX1360" fmla="*/ 3813961 w 7451018"/>
              <a:gd name="connsiteY1360" fmla="*/ 1106538 h 3415370"/>
              <a:gd name="connsiteX1361" fmla="*/ 3822272 w 7451018"/>
              <a:gd name="connsiteY1361" fmla="*/ 1102383 h 3415370"/>
              <a:gd name="connsiteX1362" fmla="*/ 3816776 w 7451018"/>
              <a:gd name="connsiteY1362" fmla="*/ 1111028 h 3415370"/>
              <a:gd name="connsiteX1363" fmla="*/ 3820864 w 7451018"/>
              <a:gd name="connsiteY1363" fmla="*/ 1116792 h 3415370"/>
              <a:gd name="connsiteX1364" fmla="*/ 3842043 w 7451018"/>
              <a:gd name="connsiteY1364" fmla="*/ 1096686 h 3415370"/>
              <a:gd name="connsiteX1365" fmla="*/ 3800557 w 7451018"/>
              <a:gd name="connsiteY1365" fmla="*/ 1057479 h 3415370"/>
              <a:gd name="connsiteX1366" fmla="*/ 3801294 w 7451018"/>
              <a:gd name="connsiteY1366" fmla="*/ 1056473 h 3415370"/>
              <a:gd name="connsiteX1367" fmla="*/ 3803640 w 7451018"/>
              <a:gd name="connsiteY1367" fmla="*/ 1049771 h 3415370"/>
              <a:gd name="connsiteX1368" fmla="*/ 3794391 w 7451018"/>
              <a:gd name="connsiteY1368" fmla="*/ 1056473 h 3415370"/>
              <a:gd name="connsiteX1369" fmla="*/ 3786147 w 7451018"/>
              <a:gd name="connsiteY1369" fmla="*/ 1050508 h 3415370"/>
              <a:gd name="connsiteX1370" fmla="*/ 3784874 w 7451018"/>
              <a:gd name="connsiteY1370" fmla="*/ 1052519 h 3415370"/>
              <a:gd name="connsiteX1371" fmla="*/ 3785946 w 7451018"/>
              <a:gd name="connsiteY1371" fmla="*/ 1050374 h 3415370"/>
              <a:gd name="connsiteX1372" fmla="*/ 3743991 w 7451018"/>
              <a:gd name="connsiteY1372" fmla="*/ 1009558 h 3415370"/>
              <a:gd name="connsiteX1373" fmla="*/ 3740238 w 7451018"/>
              <a:gd name="connsiteY1373" fmla="*/ 1016260 h 3415370"/>
              <a:gd name="connsiteX1374" fmla="*/ 3733535 w 7451018"/>
              <a:gd name="connsiteY1374" fmla="*/ 1015657 h 3415370"/>
              <a:gd name="connsiteX1375" fmla="*/ 3732843 w 7451018"/>
              <a:gd name="connsiteY1375" fmla="*/ 1012238 h 3415370"/>
              <a:gd name="connsiteX1376" fmla="*/ 3731240 w 7451018"/>
              <a:gd name="connsiteY1376" fmla="*/ 1004322 h 3415370"/>
              <a:gd name="connsiteX1377" fmla="*/ 3726833 w 7451018"/>
              <a:gd name="connsiteY1377" fmla="*/ 996154 h 3415370"/>
              <a:gd name="connsiteX1378" fmla="*/ 3726833 w 7451018"/>
              <a:gd name="connsiteY1378" fmla="*/ 1004465 h 3415370"/>
              <a:gd name="connsiteX1379" fmla="*/ 3715833 w 7451018"/>
              <a:gd name="connsiteY1379" fmla="*/ 1009558 h 3415370"/>
              <a:gd name="connsiteX1380" fmla="*/ 3722738 w 7451018"/>
              <a:gd name="connsiteY1380" fmla="*/ 996154 h 3415370"/>
              <a:gd name="connsiteX1381" fmla="*/ 3726833 w 7451018"/>
              <a:gd name="connsiteY1381" fmla="*/ 991328 h 3415370"/>
              <a:gd name="connsiteX1382" fmla="*/ 3684739 w 7451018"/>
              <a:gd name="connsiteY1382" fmla="*/ 962643 h 3415370"/>
              <a:gd name="connsiteX1383" fmla="*/ 3657993 w 7451018"/>
              <a:gd name="connsiteY1383" fmla="*/ 982750 h 3415370"/>
              <a:gd name="connsiteX1384" fmla="*/ 3646464 w 7451018"/>
              <a:gd name="connsiteY1384" fmla="*/ 996154 h 3415370"/>
              <a:gd name="connsiteX1385" fmla="*/ 3590640 w 7451018"/>
              <a:gd name="connsiteY1385" fmla="*/ 982750 h 3415370"/>
              <a:gd name="connsiteX1386" fmla="*/ 3572747 w 7451018"/>
              <a:gd name="connsiteY1386" fmla="*/ 1009558 h 3415370"/>
              <a:gd name="connsiteX1387" fmla="*/ 3574961 w 7451018"/>
              <a:gd name="connsiteY1387" fmla="*/ 1016260 h 3415370"/>
              <a:gd name="connsiteX1388" fmla="*/ 3579448 w 7451018"/>
              <a:gd name="connsiteY1388" fmla="*/ 1023834 h 3415370"/>
              <a:gd name="connsiteX1389" fmla="*/ 3523560 w 7451018"/>
              <a:gd name="connsiteY1389" fmla="*/ 1056406 h 3415370"/>
              <a:gd name="connsiteX1390" fmla="*/ 3505143 w 7451018"/>
              <a:gd name="connsiteY1390" fmla="*/ 1081003 h 3415370"/>
              <a:gd name="connsiteX1391" fmla="*/ 3499034 w 7451018"/>
              <a:gd name="connsiteY1391" fmla="*/ 1109554 h 3415370"/>
              <a:gd name="connsiteX1392" fmla="*/ 3493872 w 7451018"/>
              <a:gd name="connsiteY1392" fmla="*/ 1130197 h 3415370"/>
              <a:gd name="connsiteX1393" fmla="*/ 3452119 w 7451018"/>
              <a:gd name="connsiteY1393" fmla="*/ 1150303 h 3415370"/>
              <a:gd name="connsiteX1394" fmla="*/ 3396545 w 7451018"/>
              <a:gd name="connsiteY1394" fmla="*/ 1163707 h 3415370"/>
              <a:gd name="connsiteX1395" fmla="*/ 3445480 w 7451018"/>
              <a:gd name="connsiteY1395" fmla="*/ 1178519 h 3415370"/>
              <a:gd name="connsiteX1396" fmla="*/ 3452720 w 7451018"/>
              <a:gd name="connsiteY1396" fmla="*/ 1190516 h 3415370"/>
              <a:gd name="connsiteX1397" fmla="*/ 3479194 w 7451018"/>
              <a:gd name="connsiteY1397" fmla="*/ 1183814 h 3415370"/>
              <a:gd name="connsiteX1398" fmla="*/ 3577909 w 7451018"/>
              <a:gd name="connsiteY1398" fmla="*/ 1150303 h 3415370"/>
              <a:gd name="connsiteX1399" fmla="*/ 3612888 w 7451018"/>
              <a:gd name="connsiteY1399" fmla="*/ 1150303 h 3415370"/>
              <a:gd name="connsiteX1400" fmla="*/ 3655442 w 7451018"/>
              <a:gd name="connsiteY1400" fmla="*/ 1143601 h 3415370"/>
              <a:gd name="connsiteX1401" fmla="*/ 3672337 w 7451018"/>
              <a:gd name="connsiteY1401" fmla="*/ 1143601 h 3415370"/>
              <a:gd name="connsiteX1402" fmla="*/ 3726766 w 7451018"/>
              <a:gd name="connsiteY1402" fmla="*/ 1147220 h 3415370"/>
              <a:gd name="connsiteX1403" fmla="*/ 3732999 w 7451018"/>
              <a:gd name="connsiteY1403" fmla="*/ 1136899 h 3415370"/>
              <a:gd name="connsiteX1404" fmla="*/ 3737289 w 7451018"/>
              <a:gd name="connsiteY1404" fmla="*/ 1136899 h 3415370"/>
              <a:gd name="connsiteX1405" fmla="*/ 3718651 w 7451018"/>
              <a:gd name="connsiteY1405" fmla="*/ 1210622 h 3415370"/>
              <a:gd name="connsiteX1406" fmla="*/ 3775021 w 7451018"/>
              <a:gd name="connsiteY1406" fmla="*/ 1244133 h 3415370"/>
              <a:gd name="connsiteX1407" fmla="*/ 3813559 w 7451018"/>
              <a:gd name="connsiteY1407" fmla="*/ 1250835 h 3415370"/>
              <a:gd name="connsiteX1408" fmla="*/ 3840837 w 7451018"/>
              <a:gd name="connsiteY1408" fmla="*/ 1280994 h 3415370"/>
              <a:gd name="connsiteX1409" fmla="*/ 3917509 w 7451018"/>
              <a:gd name="connsiteY1409" fmla="*/ 1298018 h 3415370"/>
              <a:gd name="connsiteX1410" fmla="*/ 3952897 w 7451018"/>
              <a:gd name="connsiteY1410" fmla="*/ 1243865 h 3415370"/>
              <a:gd name="connsiteX1411" fmla="*/ 4028296 w 7451018"/>
              <a:gd name="connsiteY1411" fmla="*/ 1277643 h 3415370"/>
              <a:gd name="connsiteX1412" fmla="*/ 4092234 w 7451018"/>
              <a:gd name="connsiteY1412" fmla="*/ 1284345 h 3415370"/>
              <a:gd name="connsiteX1413" fmla="*/ 4112073 w 7451018"/>
              <a:gd name="connsiteY1413" fmla="*/ 1291048 h 3415370"/>
              <a:gd name="connsiteX1414" fmla="*/ 4129364 w 7451018"/>
              <a:gd name="connsiteY1414" fmla="*/ 1277643 h 3415370"/>
              <a:gd name="connsiteX1415" fmla="*/ 4135530 w 7451018"/>
              <a:gd name="connsiteY1415" fmla="*/ 1279788 h 3415370"/>
              <a:gd name="connsiteX1416" fmla="*/ 4179429 w 7451018"/>
              <a:gd name="connsiteY1416" fmla="*/ 1284345 h 3415370"/>
              <a:gd name="connsiteX1417" fmla="*/ 4255164 w 7451018"/>
              <a:gd name="connsiteY1417" fmla="*/ 1150571 h 3415370"/>
              <a:gd name="connsiteX1418" fmla="*/ 4253957 w 7451018"/>
              <a:gd name="connsiteY1418" fmla="*/ 1148225 h 3415370"/>
              <a:gd name="connsiteX1419" fmla="*/ 4248662 w 7451018"/>
              <a:gd name="connsiteY1419" fmla="*/ 1150504 h 3415370"/>
              <a:gd name="connsiteX1420" fmla="*/ 4192499 w 7451018"/>
              <a:gd name="connsiteY1420" fmla="*/ 1170611 h 3415370"/>
              <a:gd name="connsiteX1421" fmla="*/ 4191024 w 7451018"/>
              <a:gd name="connsiteY1421" fmla="*/ 1163908 h 3415370"/>
              <a:gd name="connsiteX1422" fmla="*/ 4143371 w 7451018"/>
              <a:gd name="connsiteY1422" fmla="*/ 1148560 h 3415370"/>
              <a:gd name="connsiteX1423" fmla="*/ 4134391 w 7451018"/>
              <a:gd name="connsiteY1423" fmla="*/ 1163908 h 3415370"/>
              <a:gd name="connsiteX1424" fmla="*/ 4108856 w 7451018"/>
              <a:gd name="connsiteY1424" fmla="*/ 1154525 h 3415370"/>
              <a:gd name="connsiteX1425" fmla="*/ 4093239 w 7451018"/>
              <a:gd name="connsiteY1425" fmla="*/ 1150504 h 3415370"/>
              <a:gd name="connsiteX1426" fmla="*/ 4090425 w 7451018"/>
              <a:gd name="connsiteY1426" fmla="*/ 1157206 h 3415370"/>
              <a:gd name="connsiteX1427" fmla="*/ 4090625 w 7451018"/>
              <a:gd name="connsiteY1427" fmla="*/ 1170611 h 3415370"/>
              <a:gd name="connsiteX1428" fmla="*/ 4089151 w 7451018"/>
              <a:gd name="connsiteY1428" fmla="*/ 1170275 h 3415370"/>
              <a:gd name="connsiteX1429" fmla="*/ 4088749 w 7451018"/>
              <a:gd name="connsiteY1429" fmla="*/ 1171951 h 3415370"/>
              <a:gd name="connsiteX1430" fmla="*/ 4075345 w 7451018"/>
              <a:gd name="connsiteY1430" fmla="*/ 1163774 h 3415370"/>
              <a:gd name="connsiteX1431" fmla="*/ 4075211 w 7451018"/>
              <a:gd name="connsiteY1431" fmla="*/ 1162232 h 3415370"/>
              <a:gd name="connsiteX1432" fmla="*/ 4063147 w 7451018"/>
              <a:gd name="connsiteY1432" fmla="*/ 1155262 h 3415370"/>
              <a:gd name="connsiteX1433" fmla="*/ 4068575 w 7451018"/>
              <a:gd name="connsiteY1433" fmla="*/ 1150571 h 3415370"/>
              <a:gd name="connsiteX1434" fmla="*/ 4061873 w 7451018"/>
              <a:gd name="connsiteY1434" fmla="*/ 1137167 h 3415370"/>
              <a:gd name="connsiteX1435" fmla="*/ 4055171 w 7451018"/>
              <a:gd name="connsiteY1435" fmla="*/ 1130465 h 3415370"/>
              <a:gd name="connsiteX1436" fmla="*/ 4041767 w 7451018"/>
              <a:gd name="connsiteY1436" fmla="*/ 1131202 h 3415370"/>
              <a:gd name="connsiteX1437" fmla="*/ 4055171 w 7451018"/>
              <a:gd name="connsiteY1437" fmla="*/ 1126175 h 3415370"/>
              <a:gd name="connsiteX1438" fmla="*/ 4068575 w 7451018"/>
              <a:gd name="connsiteY1438" fmla="*/ 1124164 h 3415370"/>
              <a:gd name="connsiteX1439" fmla="*/ 4044046 w 7451018"/>
              <a:gd name="connsiteY1439" fmla="*/ 1110358 h 3415370"/>
              <a:gd name="connsiteX1440" fmla="*/ 4061806 w 7451018"/>
              <a:gd name="connsiteY1440" fmla="*/ 1090252 h 3415370"/>
              <a:gd name="connsiteX1441" fmla="*/ 4061538 w 7451018"/>
              <a:gd name="connsiteY1441" fmla="*/ 1090453 h 3415370"/>
              <a:gd name="connsiteX1442" fmla="*/ 4041767 w 7451018"/>
              <a:gd name="connsiteY1442" fmla="*/ 1090386 h 3415370"/>
              <a:gd name="connsiteX1443" fmla="*/ 4048134 w 7451018"/>
              <a:gd name="connsiteY1443" fmla="*/ 1083483 h 3415370"/>
              <a:gd name="connsiteX1444" fmla="*/ 4041767 w 7451018"/>
              <a:gd name="connsiteY1444" fmla="*/ 1073028 h 3415370"/>
              <a:gd name="connsiteX1445" fmla="*/ 4044314 w 7451018"/>
              <a:gd name="connsiteY1445" fmla="*/ 1069743 h 3415370"/>
              <a:gd name="connsiteX1446" fmla="*/ 4040159 w 7451018"/>
              <a:gd name="connsiteY1446" fmla="*/ 1063711 h 3415370"/>
              <a:gd name="connsiteX1447" fmla="*/ 4048335 w 7451018"/>
              <a:gd name="connsiteY1447" fmla="*/ 1066526 h 3415370"/>
              <a:gd name="connsiteX1448" fmla="*/ 4056110 w 7451018"/>
              <a:gd name="connsiteY1448" fmla="*/ 1056674 h 3415370"/>
              <a:gd name="connsiteX1449" fmla="*/ 4015361 w 7451018"/>
              <a:gd name="connsiteY1449" fmla="*/ 1056674 h 3415370"/>
              <a:gd name="connsiteX1450" fmla="*/ 4014891 w 7451018"/>
              <a:gd name="connsiteY1450" fmla="*/ 1049637 h 3415370"/>
              <a:gd name="connsiteX1451" fmla="*/ 4007815 w 7451018"/>
              <a:gd name="connsiteY1451" fmla="*/ 1056052 h 3415370"/>
              <a:gd name="connsiteX1452" fmla="*/ 4007720 w 7451018"/>
              <a:gd name="connsiteY1452" fmla="*/ 1056138 h 3415370"/>
              <a:gd name="connsiteX1453" fmla="*/ 4007385 w 7451018"/>
              <a:gd name="connsiteY1453" fmla="*/ 1056138 h 3415370"/>
              <a:gd name="connsiteX1454" fmla="*/ 4007720 w 7451018"/>
              <a:gd name="connsiteY1454" fmla="*/ 1056473 h 3415370"/>
              <a:gd name="connsiteX1455" fmla="*/ 4007519 w 7451018"/>
              <a:gd name="connsiteY1455" fmla="*/ 1056339 h 3415370"/>
              <a:gd name="connsiteX1456" fmla="*/ 4014958 w 7451018"/>
              <a:gd name="connsiteY1456" fmla="*/ 1061768 h 3415370"/>
              <a:gd name="connsiteX1457" fmla="*/ 4012813 w 7451018"/>
              <a:gd name="connsiteY1457" fmla="*/ 1070079 h 3415370"/>
              <a:gd name="connsiteX1458" fmla="*/ 4007050 w 7451018"/>
              <a:gd name="connsiteY1458" fmla="*/ 1064113 h 3415370"/>
              <a:gd name="connsiteX1459" fmla="*/ 4008256 w 7451018"/>
              <a:gd name="connsiteY1459" fmla="*/ 1070950 h 3415370"/>
              <a:gd name="connsiteX1460" fmla="*/ 4003799 w 7451018"/>
              <a:gd name="connsiteY1460" fmla="*/ 1070682 h 3415370"/>
              <a:gd name="connsiteX1461" fmla="*/ 4000224 w 7451018"/>
              <a:gd name="connsiteY1461" fmla="*/ 1076324 h 3415370"/>
              <a:gd name="connsiteX1462" fmla="*/ 4000147 w 7451018"/>
              <a:gd name="connsiteY1462" fmla="*/ 1076445 h 3415370"/>
              <a:gd name="connsiteX1463" fmla="*/ 3988686 w 7451018"/>
              <a:gd name="connsiteY1463" fmla="*/ 1063377 h 3415370"/>
              <a:gd name="connsiteX1464" fmla="*/ 3981515 w 7451018"/>
              <a:gd name="connsiteY1464" fmla="*/ 1059824 h 3415370"/>
              <a:gd name="connsiteX1465" fmla="*/ 3974209 w 7451018"/>
              <a:gd name="connsiteY1465" fmla="*/ 1066862 h 3415370"/>
              <a:gd name="connsiteX1466" fmla="*/ 3981515 w 7451018"/>
              <a:gd name="connsiteY1466" fmla="*/ 1070079 h 3415370"/>
              <a:gd name="connsiteX1467" fmla="*/ 4007787 w 7451018"/>
              <a:gd name="connsiteY1467" fmla="*/ 1079595 h 3415370"/>
              <a:gd name="connsiteX1468" fmla="*/ 4015026 w 7451018"/>
              <a:gd name="connsiteY1468" fmla="*/ 1087303 h 3415370"/>
              <a:gd name="connsiteX1469" fmla="*/ 4008324 w 7451018"/>
              <a:gd name="connsiteY1469" fmla="*/ 1089649 h 3415370"/>
              <a:gd name="connsiteX1470" fmla="*/ 4002626 w 7451018"/>
              <a:gd name="connsiteY1470" fmla="*/ 1094675 h 3415370"/>
              <a:gd name="connsiteX1471" fmla="*/ 4001688 w 7451018"/>
              <a:gd name="connsiteY1471" fmla="*/ 1090185 h 3415370"/>
              <a:gd name="connsiteX1472" fmla="*/ 4000281 w 7451018"/>
              <a:gd name="connsiteY1472" fmla="*/ 1096283 h 3415370"/>
              <a:gd name="connsiteX1473" fmla="*/ 4011004 w 7451018"/>
              <a:gd name="connsiteY1473" fmla="*/ 1105331 h 3415370"/>
              <a:gd name="connsiteX1474" fmla="*/ 4007720 w 7451018"/>
              <a:gd name="connsiteY1474" fmla="*/ 1107677 h 3415370"/>
              <a:gd name="connsiteX1475" fmla="*/ 4015026 w 7451018"/>
              <a:gd name="connsiteY1475" fmla="*/ 1110760 h 3415370"/>
              <a:gd name="connsiteX1476" fmla="*/ 4033590 w 7451018"/>
              <a:gd name="connsiteY1476" fmla="*/ 1130465 h 3415370"/>
              <a:gd name="connsiteX1477" fmla="*/ 4015026 w 7451018"/>
              <a:gd name="connsiteY1477" fmla="*/ 1128119 h 3415370"/>
              <a:gd name="connsiteX1478" fmla="*/ 4018578 w 7451018"/>
              <a:gd name="connsiteY1478" fmla="*/ 1124164 h 3415370"/>
              <a:gd name="connsiteX1479" fmla="*/ 4015026 w 7451018"/>
              <a:gd name="connsiteY1479" fmla="*/ 1120880 h 3415370"/>
              <a:gd name="connsiteX1480" fmla="*/ 4008390 w 7451018"/>
              <a:gd name="connsiteY1480" fmla="*/ 1120076 h 3415370"/>
              <a:gd name="connsiteX1481" fmla="*/ 4008324 w 7451018"/>
              <a:gd name="connsiteY1481" fmla="*/ 1126175 h 3415370"/>
              <a:gd name="connsiteX1482" fmla="*/ 4021728 w 7451018"/>
              <a:gd name="connsiteY1482" fmla="*/ 1138306 h 3415370"/>
              <a:gd name="connsiteX1483" fmla="*/ 4015026 w 7451018"/>
              <a:gd name="connsiteY1483" fmla="*/ 1139311 h 3415370"/>
              <a:gd name="connsiteX1484" fmla="*/ 4014490 w 7451018"/>
              <a:gd name="connsiteY1484" fmla="*/ 1138909 h 3415370"/>
              <a:gd name="connsiteX1485" fmla="*/ 4021660 w 7451018"/>
              <a:gd name="connsiteY1485" fmla="*/ 1150370 h 3415370"/>
              <a:gd name="connsiteX1486" fmla="*/ 4021660 w 7451018"/>
              <a:gd name="connsiteY1486" fmla="*/ 1150504 h 3415370"/>
              <a:gd name="connsiteX1487" fmla="*/ 4014288 w 7451018"/>
              <a:gd name="connsiteY1487" fmla="*/ 1150303 h 3415370"/>
              <a:gd name="connsiteX1488" fmla="*/ 4017371 w 7451018"/>
              <a:gd name="connsiteY1488" fmla="*/ 1143802 h 3415370"/>
              <a:gd name="connsiteX1489" fmla="*/ 4013551 w 7451018"/>
              <a:gd name="connsiteY1489" fmla="*/ 1143400 h 3415370"/>
              <a:gd name="connsiteX1490" fmla="*/ 4010267 w 7451018"/>
              <a:gd name="connsiteY1490" fmla="*/ 1130398 h 3415370"/>
              <a:gd name="connsiteX1491" fmla="*/ 4008256 w 7451018"/>
              <a:gd name="connsiteY1491" fmla="*/ 1127917 h 3415370"/>
              <a:gd name="connsiteX1492" fmla="*/ 3996260 w 7451018"/>
              <a:gd name="connsiteY1492" fmla="*/ 1123696 h 3415370"/>
              <a:gd name="connsiteX1493" fmla="*/ 3995522 w 7451018"/>
              <a:gd name="connsiteY1493" fmla="*/ 1137100 h 3415370"/>
              <a:gd name="connsiteX1494" fmla="*/ 3983190 w 7451018"/>
              <a:gd name="connsiteY1494" fmla="*/ 1136966 h 3415370"/>
              <a:gd name="connsiteX1495" fmla="*/ 3983166 w 7451018"/>
              <a:gd name="connsiteY1495" fmla="*/ 1136891 h 3415370"/>
              <a:gd name="connsiteX1496" fmla="*/ 3981447 w 7451018"/>
              <a:gd name="connsiteY1496" fmla="*/ 1136834 h 3415370"/>
              <a:gd name="connsiteX1497" fmla="*/ 3981447 w 7451018"/>
              <a:gd name="connsiteY1497" fmla="*/ 1137032 h 3415370"/>
              <a:gd name="connsiteX1498" fmla="*/ 3981447 w 7451018"/>
              <a:gd name="connsiteY1498" fmla="*/ 1137167 h 3415370"/>
              <a:gd name="connsiteX1499" fmla="*/ 3985804 w 7451018"/>
              <a:gd name="connsiteY1499" fmla="*/ 1157139 h 3415370"/>
              <a:gd name="connsiteX1500" fmla="*/ 3981917 w 7451018"/>
              <a:gd name="connsiteY1500" fmla="*/ 1164780 h 3415370"/>
              <a:gd name="connsiteX1501" fmla="*/ 3980711 w 7451018"/>
              <a:gd name="connsiteY1501" fmla="*/ 1151241 h 3415370"/>
              <a:gd name="connsiteX1502" fmla="*/ 3981447 w 7451018"/>
              <a:gd name="connsiteY1502" fmla="*/ 1150504 h 3415370"/>
              <a:gd name="connsiteX1503" fmla="*/ 3974678 w 7451018"/>
              <a:gd name="connsiteY1503" fmla="*/ 1158479 h 3415370"/>
              <a:gd name="connsiteX1504" fmla="*/ 3966368 w 7451018"/>
              <a:gd name="connsiteY1504" fmla="*/ 1148158 h 3415370"/>
              <a:gd name="connsiteX1505" fmla="*/ 3954639 w 7451018"/>
              <a:gd name="connsiteY1505" fmla="*/ 1150437 h 3415370"/>
              <a:gd name="connsiteX1506" fmla="*/ 3941235 w 7451018"/>
              <a:gd name="connsiteY1506" fmla="*/ 1122891 h 3415370"/>
              <a:gd name="connsiteX1507" fmla="*/ 3944854 w 7451018"/>
              <a:gd name="connsiteY1507" fmla="*/ 1115787 h 3415370"/>
              <a:gd name="connsiteX1508" fmla="*/ 3941235 w 7451018"/>
              <a:gd name="connsiteY1508" fmla="*/ 1108615 h 3415370"/>
              <a:gd name="connsiteX1509" fmla="*/ 3941235 w 7451018"/>
              <a:gd name="connsiteY1509" fmla="*/ 1109621 h 3415370"/>
              <a:gd name="connsiteX1510" fmla="*/ 3939425 w 7451018"/>
              <a:gd name="connsiteY1510" fmla="*/ 1123628 h 3415370"/>
              <a:gd name="connsiteX1511" fmla="*/ 3935940 w 7451018"/>
              <a:gd name="connsiteY1511" fmla="*/ 1130330 h 3415370"/>
              <a:gd name="connsiteX1512" fmla="*/ 3927830 w 7451018"/>
              <a:gd name="connsiteY1512" fmla="*/ 1109621 h 3415370"/>
              <a:gd name="connsiteX1513" fmla="*/ 3928166 w 7451018"/>
              <a:gd name="connsiteY1513" fmla="*/ 1090117 h 3415370"/>
              <a:gd name="connsiteX1514" fmla="*/ 3923139 w 7451018"/>
              <a:gd name="connsiteY1514" fmla="*/ 1089984 h 3415370"/>
              <a:gd name="connsiteX1515" fmla="*/ 3914426 w 7451018"/>
              <a:gd name="connsiteY1515" fmla="*/ 1084153 h 3415370"/>
              <a:gd name="connsiteX1516" fmla="*/ 3907724 w 7451018"/>
              <a:gd name="connsiteY1516" fmla="*/ 1076713 h 3415370"/>
              <a:gd name="connsiteX1517" fmla="*/ 3908327 w 7451018"/>
              <a:gd name="connsiteY1517" fmla="*/ 1070011 h 3415370"/>
              <a:gd name="connsiteX1518" fmla="*/ 3921128 w 7451018"/>
              <a:gd name="connsiteY1518" fmla="*/ 1070011 h 3415370"/>
              <a:gd name="connsiteX1519" fmla="*/ 3906585 w 7451018"/>
              <a:gd name="connsiteY1519" fmla="*/ 1056607 h 3415370"/>
              <a:gd name="connsiteX1520" fmla="*/ 3914426 w 7451018"/>
              <a:gd name="connsiteY1520" fmla="*/ 1023096 h 3415370"/>
              <a:gd name="connsiteX1521" fmla="*/ 3901022 w 7451018"/>
              <a:gd name="connsiteY1521" fmla="*/ 1023096 h 3415370"/>
              <a:gd name="connsiteX1522" fmla="*/ 3859670 w 7451018"/>
              <a:gd name="connsiteY1522" fmla="*/ 1000510 h 3415370"/>
              <a:gd name="connsiteX1523" fmla="*/ 3853035 w 7451018"/>
              <a:gd name="connsiteY1523" fmla="*/ 1002990 h 3415370"/>
              <a:gd name="connsiteX1524" fmla="*/ 3852423 w 7451018"/>
              <a:gd name="connsiteY1524" fmla="*/ 999564 h 3415370"/>
              <a:gd name="connsiteX1525" fmla="*/ 3852166 w 7451018"/>
              <a:gd name="connsiteY1525" fmla="*/ 996327 h 3415370"/>
              <a:gd name="connsiteX1526" fmla="*/ 3854107 w 7451018"/>
              <a:gd name="connsiteY1526" fmla="*/ 996422 h 3415370"/>
              <a:gd name="connsiteX1527" fmla="*/ 3852163 w 7451018"/>
              <a:gd name="connsiteY1527" fmla="*/ 996288 h 3415370"/>
              <a:gd name="connsiteX1528" fmla="*/ 3852166 w 7451018"/>
              <a:gd name="connsiteY1528" fmla="*/ 996327 h 3415370"/>
              <a:gd name="connsiteX1529" fmla="*/ 3847272 w 7451018"/>
              <a:gd name="connsiteY1529" fmla="*/ 996087 h 3415370"/>
              <a:gd name="connsiteX1530" fmla="*/ 3847338 w 7451018"/>
              <a:gd name="connsiteY1530" fmla="*/ 996154 h 3415370"/>
              <a:gd name="connsiteX1531" fmla="*/ 3846970 w 7451018"/>
              <a:gd name="connsiteY1531" fmla="*/ 996048 h 3415370"/>
              <a:gd name="connsiteX1532" fmla="*/ 3847003 w 7451018"/>
              <a:gd name="connsiteY1532" fmla="*/ 996087 h 3415370"/>
              <a:gd name="connsiteX1533" fmla="*/ 3835810 w 7451018"/>
              <a:gd name="connsiteY1533" fmla="*/ 997293 h 3415370"/>
              <a:gd name="connsiteX1534" fmla="*/ 3842780 w 7451018"/>
              <a:gd name="connsiteY1534" fmla="*/ 991127 h 3415370"/>
              <a:gd name="connsiteX1535" fmla="*/ 3835006 w 7451018"/>
              <a:gd name="connsiteY1535" fmla="*/ 982147 h 3415370"/>
              <a:gd name="connsiteX1536" fmla="*/ 3800557 w 7451018"/>
              <a:gd name="connsiteY1536" fmla="*/ 949440 h 3415370"/>
              <a:gd name="connsiteX1537" fmla="*/ 3795262 w 7451018"/>
              <a:gd name="connsiteY1537" fmla="*/ 956008 h 3415370"/>
              <a:gd name="connsiteX1538" fmla="*/ 3790302 w 7451018"/>
              <a:gd name="connsiteY1538" fmla="*/ 929200 h 3415370"/>
              <a:gd name="connsiteX1539" fmla="*/ 1823299 w 7451018"/>
              <a:gd name="connsiteY1539" fmla="*/ 925312 h 3415370"/>
              <a:gd name="connsiteX1540" fmla="*/ 1818071 w 7451018"/>
              <a:gd name="connsiteY1540" fmla="*/ 929199 h 3415370"/>
              <a:gd name="connsiteX1541" fmla="*/ 1823299 w 7451018"/>
              <a:gd name="connsiteY1541" fmla="*/ 934091 h 3415370"/>
              <a:gd name="connsiteX1542" fmla="*/ 1816597 w 7451018"/>
              <a:gd name="connsiteY1542" fmla="*/ 937242 h 3415370"/>
              <a:gd name="connsiteX1543" fmla="*/ 1823299 w 7451018"/>
              <a:gd name="connsiteY1543" fmla="*/ 941263 h 3415370"/>
              <a:gd name="connsiteX1544" fmla="*/ 1850108 w 7451018"/>
              <a:gd name="connsiteY1544" fmla="*/ 957482 h 3415370"/>
              <a:gd name="connsiteX1545" fmla="*/ 1833755 w 7451018"/>
              <a:gd name="connsiteY1545" fmla="*/ 929132 h 3415370"/>
              <a:gd name="connsiteX1546" fmla="*/ 1823299 w 7451018"/>
              <a:gd name="connsiteY1546" fmla="*/ 925312 h 3415370"/>
              <a:gd name="connsiteX1547" fmla="*/ 1763315 w 7451018"/>
              <a:gd name="connsiteY1547" fmla="*/ 923704 h 3415370"/>
              <a:gd name="connsiteX1548" fmla="*/ 1759294 w 7451018"/>
              <a:gd name="connsiteY1548" fmla="*/ 929199 h 3415370"/>
              <a:gd name="connsiteX1549" fmla="*/ 1778127 w 7451018"/>
              <a:gd name="connsiteY1549" fmla="*/ 967067 h 3415370"/>
              <a:gd name="connsiteX1550" fmla="*/ 1803260 w 7451018"/>
              <a:gd name="connsiteY1550" fmla="*/ 996220 h 3415370"/>
              <a:gd name="connsiteX1551" fmla="*/ 1803595 w 7451018"/>
              <a:gd name="connsiteY1551" fmla="*/ 989586 h 3415370"/>
              <a:gd name="connsiteX1552" fmla="*/ 1811034 w 7451018"/>
              <a:gd name="connsiteY1552" fmla="*/ 989518 h 3415370"/>
              <a:gd name="connsiteX1553" fmla="*/ 1822897 w 7451018"/>
              <a:gd name="connsiteY1553" fmla="*/ 956074 h 3415370"/>
              <a:gd name="connsiteX1554" fmla="*/ 1783087 w 7451018"/>
              <a:gd name="connsiteY1554" fmla="*/ 931210 h 3415370"/>
              <a:gd name="connsiteX1555" fmla="*/ 1783690 w 7451018"/>
              <a:gd name="connsiteY1555" fmla="*/ 929199 h 3415370"/>
              <a:gd name="connsiteX1556" fmla="*/ 1763315 w 7451018"/>
              <a:gd name="connsiteY1556" fmla="*/ 923704 h 3415370"/>
              <a:gd name="connsiteX1557" fmla="*/ 2231127 w 7451018"/>
              <a:gd name="connsiteY1557" fmla="*/ 921559 h 3415370"/>
              <a:gd name="connsiteX1558" fmla="*/ 2231061 w 7451018"/>
              <a:gd name="connsiteY1558" fmla="*/ 923637 h 3415370"/>
              <a:gd name="connsiteX1559" fmla="*/ 2230189 w 7451018"/>
              <a:gd name="connsiteY1559" fmla="*/ 923637 h 3415370"/>
              <a:gd name="connsiteX1560" fmla="*/ 2231127 w 7451018"/>
              <a:gd name="connsiteY1560" fmla="*/ 921559 h 3415370"/>
              <a:gd name="connsiteX1561" fmla="*/ 2185217 w 7451018"/>
              <a:gd name="connsiteY1561" fmla="*/ 916935 h 3415370"/>
              <a:gd name="connsiteX1562" fmla="*/ 2208407 w 7451018"/>
              <a:gd name="connsiteY1562" fmla="*/ 930339 h 3415370"/>
              <a:gd name="connsiteX1563" fmla="*/ 2208876 w 7451018"/>
              <a:gd name="connsiteY1563" fmla="*/ 930339 h 3415370"/>
              <a:gd name="connsiteX1564" fmla="*/ 2185217 w 7451018"/>
              <a:gd name="connsiteY1564" fmla="*/ 916935 h 3415370"/>
              <a:gd name="connsiteX1565" fmla="*/ 4162071 w 7451018"/>
              <a:gd name="connsiteY1565" fmla="*/ 909696 h 3415370"/>
              <a:gd name="connsiteX1566" fmla="*/ 4122394 w 7451018"/>
              <a:gd name="connsiteY1566" fmla="*/ 955941 h 3415370"/>
              <a:gd name="connsiteX1567" fmla="*/ 4101952 w 7451018"/>
              <a:gd name="connsiteY1567" fmla="*/ 964721 h 3415370"/>
              <a:gd name="connsiteX1568" fmla="*/ 4088548 w 7451018"/>
              <a:gd name="connsiteY1568" fmla="*/ 990189 h 3415370"/>
              <a:gd name="connsiteX1569" fmla="*/ 4088548 w 7451018"/>
              <a:gd name="connsiteY1569" fmla="*/ 989452 h 3415370"/>
              <a:gd name="connsiteX1570" fmla="*/ 4081779 w 7451018"/>
              <a:gd name="connsiteY1570" fmla="*/ 1009558 h 3415370"/>
              <a:gd name="connsiteX1571" fmla="*/ 4081645 w 7451018"/>
              <a:gd name="connsiteY1571" fmla="*/ 1009558 h 3415370"/>
              <a:gd name="connsiteX1572" fmla="*/ 4154430 w 7451018"/>
              <a:gd name="connsiteY1572" fmla="*/ 1043069 h 3415370"/>
              <a:gd name="connsiteX1573" fmla="*/ 4187874 w 7451018"/>
              <a:gd name="connsiteY1573" fmla="*/ 1022963 h 3415370"/>
              <a:gd name="connsiteX1574" fmla="*/ 4236062 w 7451018"/>
              <a:gd name="connsiteY1574" fmla="*/ 1016260 h 3415370"/>
              <a:gd name="connsiteX1575" fmla="*/ 4236062 w 7451018"/>
              <a:gd name="connsiteY1575" fmla="*/ 1022963 h 3415370"/>
              <a:gd name="connsiteX1576" fmla="*/ 4235058 w 7451018"/>
              <a:gd name="connsiteY1576" fmla="*/ 1022963 h 3415370"/>
              <a:gd name="connsiteX1577" fmla="*/ 4254628 w 7451018"/>
              <a:gd name="connsiteY1577" fmla="*/ 1022963 h 3415370"/>
              <a:gd name="connsiteX1578" fmla="*/ 4323190 w 7451018"/>
              <a:gd name="connsiteY1578" fmla="*/ 1043069 h 3415370"/>
              <a:gd name="connsiteX1579" fmla="*/ 4365146 w 7451018"/>
              <a:gd name="connsiteY1579" fmla="*/ 1002789 h 3415370"/>
              <a:gd name="connsiteX1580" fmla="*/ 4263072 w 7451018"/>
              <a:gd name="connsiteY1580" fmla="*/ 943207 h 3415370"/>
              <a:gd name="connsiteX1581" fmla="*/ 4243234 w 7451018"/>
              <a:gd name="connsiteY1581" fmla="*/ 947362 h 3415370"/>
              <a:gd name="connsiteX1582" fmla="*/ 4196855 w 7451018"/>
              <a:gd name="connsiteY1582" fmla="*/ 956544 h 3415370"/>
              <a:gd name="connsiteX1583" fmla="*/ 4182378 w 7451018"/>
              <a:gd name="connsiteY1583" fmla="*/ 942537 h 3415370"/>
              <a:gd name="connsiteX1584" fmla="*/ 4182378 w 7451018"/>
              <a:gd name="connsiteY1584" fmla="*/ 935835 h 3415370"/>
              <a:gd name="connsiteX1585" fmla="*/ 4200675 w 7451018"/>
              <a:gd name="connsiteY1585" fmla="*/ 923637 h 3415370"/>
              <a:gd name="connsiteX1586" fmla="*/ 4201077 w 7451018"/>
              <a:gd name="connsiteY1586" fmla="*/ 923637 h 3415370"/>
              <a:gd name="connsiteX1587" fmla="*/ 4162272 w 7451018"/>
              <a:gd name="connsiteY1587" fmla="*/ 917404 h 3415370"/>
              <a:gd name="connsiteX1588" fmla="*/ 4162071 w 7451018"/>
              <a:gd name="connsiteY1588" fmla="*/ 909696 h 3415370"/>
              <a:gd name="connsiteX1589" fmla="*/ 4288473 w 7451018"/>
              <a:gd name="connsiteY1589" fmla="*/ 903330 h 3415370"/>
              <a:gd name="connsiteX1590" fmla="*/ 4262335 w 7451018"/>
              <a:gd name="connsiteY1590" fmla="*/ 909026 h 3415370"/>
              <a:gd name="connsiteX1591" fmla="*/ 4255431 w 7451018"/>
              <a:gd name="connsiteY1591" fmla="*/ 915728 h 3415370"/>
              <a:gd name="connsiteX1592" fmla="*/ 4232109 w 7451018"/>
              <a:gd name="connsiteY1592" fmla="*/ 922431 h 3415370"/>
              <a:gd name="connsiteX1593" fmla="*/ 4262335 w 7451018"/>
              <a:gd name="connsiteY1593" fmla="*/ 935835 h 3415370"/>
              <a:gd name="connsiteX1594" fmla="*/ 4296851 w 7451018"/>
              <a:gd name="connsiteY1594" fmla="*/ 915394 h 3415370"/>
              <a:gd name="connsiteX1595" fmla="*/ 4288473 w 7451018"/>
              <a:gd name="connsiteY1595" fmla="*/ 903330 h 3415370"/>
              <a:gd name="connsiteX1596" fmla="*/ 4593756 w 7451018"/>
              <a:gd name="connsiteY1596" fmla="*/ 902324 h 3415370"/>
              <a:gd name="connsiteX1597" fmla="*/ 4584909 w 7451018"/>
              <a:gd name="connsiteY1597" fmla="*/ 903195 h 3415370"/>
              <a:gd name="connsiteX1598" fmla="*/ 4579347 w 7451018"/>
              <a:gd name="connsiteY1598" fmla="*/ 909026 h 3415370"/>
              <a:gd name="connsiteX1599" fmla="*/ 4576934 w 7451018"/>
              <a:gd name="connsiteY1599" fmla="*/ 902458 h 3415370"/>
              <a:gd name="connsiteX1600" fmla="*/ 4540474 w 7451018"/>
              <a:gd name="connsiteY1600" fmla="*/ 922431 h 3415370"/>
              <a:gd name="connsiteX1601" fmla="*/ 4530354 w 7451018"/>
              <a:gd name="connsiteY1601" fmla="*/ 915728 h 3415370"/>
              <a:gd name="connsiteX1602" fmla="*/ 4518022 w 7451018"/>
              <a:gd name="connsiteY1602" fmla="*/ 935835 h 3415370"/>
              <a:gd name="connsiteX1603" fmla="*/ 4507366 w 7451018"/>
              <a:gd name="connsiteY1603" fmla="*/ 929133 h 3415370"/>
              <a:gd name="connsiteX1604" fmla="*/ 4504149 w 7451018"/>
              <a:gd name="connsiteY1604" fmla="*/ 937175 h 3415370"/>
              <a:gd name="connsiteX1605" fmla="*/ 4477675 w 7451018"/>
              <a:gd name="connsiteY1605" fmla="*/ 962643 h 3415370"/>
              <a:gd name="connsiteX1606" fmla="*/ 4493292 w 7451018"/>
              <a:gd name="connsiteY1606" fmla="*/ 973702 h 3415370"/>
              <a:gd name="connsiteX1607" fmla="*/ 4504149 w 7451018"/>
              <a:gd name="connsiteY1607" fmla="*/ 971892 h 3415370"/>
              <a:gd name="connsiteX1608" fmla="*/ 4490744 w 7451018"/>
              <a:gd name="connsiteY1608" fmla="*/ 985096 h 3415370"/>
              <a:gd name="connsiteX1609" fmla="*/ 4490744 w 7451018"/>
              <a:gd name="connsiteY1609" fmla="*/ 996154 h 3415370"/>
              <a:gd name="connsiteX1610" fmla="*/ 4536386 w 7451018"/>
              <a:gd name="connsiteY1610" fmla="*/ 1056473 h 3415370"/>
              <a:gd name="connsiteX1611" fmla="*/ 4556827 w 7451018"/>
              <a:gd name="connsiteY1611" fmla="*/ 1056473 h 3415370"/>
              <a:gd name="connsiteX1612" fmla="*/ 4557766 w 7451018"/>
              <a:gd name="connsiteY1612" fmla="*/ 1062572 h 3415370"/>
              <a:gd name="connsiteX1613" fmla="*/ 4553820 w 7451018"/>
              <a:gd name="connsiteY1613" fmla="*/ 1062874 h 3415370"/>
              <a:gd name="connsiteX1614" fmla="*/ 4549121 w 7451018"/>
              <a:gd name="connsiteY1614" fmla="*/ 1067799 h 3415370"/>
              <a:gd name="connsiteX1615" fmla="*/ 4549120 w 7451018"/>
              <a:gd name="connsiteY1615" fmla="*/ 1067800 h 3415370"/>
              <a:gd name="connsiteX1616" fmla="*/ 4536386 w 7451018"/>
              <a:gd name="connsiteY1616" fmla="*/ 1063175 h 3415370"/>
              <a:gd name="connsiteX1617" fmla="*/ 4535917 w 7451018"/>
              <a:gd name="connsiteY1617" fmla="*/ 1069877 h 3415370"/>
              <a:gd name="connsiteX1618" fmla="*/ 4524255 w 7451018"/>
              <a:gd name="connsiteY1618" fmla="*/ 1117127 h 3415370"/>
              <a:gd name="connsiteX1619" fmla="*/ 4570902 w 7451018"/>
              <a:gd name="connsiteY1619" fmla="*/ 1150303 h 3415370"/>
              <a:gd name="connsiteX1620" fmla="*/ 4618085 w 7451018"/>
              <a:gd name="connsiteY1620" fmla="*/ 1107476 h 3415370"/>
              <a:gd name="connsiteX1621" fmla="*/ 4624854 w 7451018"/>
              <a:gd name="connsiteY1621" fmla="*/ 1096150 h 3415370"/>
              <a:gd name="connsiteX1622" fmla="*/ 4608904 w 7451018"/>
              <a:gd name="connsiteY1622" fmla="*/ 1076513 h 3415370"/>
              <a:gd name="connsiteX1623" fmla="*/ 4596974 w 7451018"/>
              <a:gd name="connsiteY1623" fmla="*/ 1036300 h 3415370"/>
              <a:gd name="connsiteX1624" fmla="*/ 4597912 w 7451018"/>
              <a:gd name="connsiteY1624" fmla="*/ 1006542 h 3415370"/>
              <a:gd name="connsiteX1625" fmla="*/ 4578074 w 7451018"/>
              <a:gd name="connsiteY1625" fmla="*/ 995551 h 3415370"/>
              <a:gd name="connsiteX1626" fmla="*/ 4569897 w 7451018"/>
              <a:gd name="connsiteY1626" fmla="*/ 996154 h 3415370"/>
              <a:gd name="connsiteX1627" fmla="*/ 4557833 w 7451018"/>
              <a:gd name="connsiteY1627" fmla="*/ 968876 h 3415370"/>
              <a:gd name="connsiteX1628" fmla="*/ 4544428 w 7451018"/>
              <a:gd name="connsiteY1628" fmla="*/ 963716 h 3415370"/>
              <a:gd name="connsiteX1629" fmla="*/ 4544428 w 7451018"/>
              <a:gd name="connsiteY1629" fmla="*/ 956544 h 3415370"/>
              <a:gd name="connsiteX1630" fmla="*/ 4559241 w 7451018"/>
              <a:gd name="connsiteY1630" fmla="*/ 955807 h 3415370"/>
              <a:gd name="connsiteX1631" fmla="*/ 4557833 w 7451018"/>
              <a:gd name="connsiteY1631" fmla="*/ 952456 h 3415370"/>
              <a:gd name="connsiteX1632" fmla="*/ 4567283 w 7451018"/>
              <a:gd name="connsiteY1632" fmla="*/ 942537 h 3415370"/>
              <a:gd name="connsiteX1633" fmla="*/ 4591344 w 7451018"/>
              <a:gd name="connsiteY1633" fmla="*/ 937175 h 3415370"/>
              <a:gd name="connsiteX1634" fmla="*/ 4598046 w 7451018"/>
              <a:gd name="connsiteY1634" fmla="*/ 935835 h 3415370"/>
              <a:gd name="connsiteX1635" fmla="*/ 4604748 w 7451018"/>
              <a:gd name="connsiteY1635" fmla="*/ 907551 h 3415370"/>
              <a:gd name="connsiteX1636" fmla="*/ 4593756 w 7451018"/>
              <a:gd name="connsiteY1636" fmla="*/ 902324 h 3415370"/>
              <a:gd name="connsiteX1637" fmla="*/ 4316488 w 7451018"/>
              <a:gd name="connsiteY1637" fmla="*/ 895622 h 3415370"/>
              <a:gd name="connsiteX1638" fmla="*/ 4305497 w 7451018"/>
              <a:gd name="connsiteY1638" fmla="*/ 895882 h 3415370"/>
              <a:gd name="connsiteX1639" fmla="*/ 4297775 w 7451018"/>
              <a:gd name="connsiteY1639" fmla="*/ 901680 h 3415370"/>
              <a:gd name="connsiteX1640" fmla="*/ 4292294 w 7451018"/>
              <a:gd name="connsiteY1640" fmla="*/ 902659 h 3415370"/>
              <a:gd name="connsiteX1641" fmla="*/ 4296918 w 7451018"/>
              <a:gd name="connsiteY1641" fmla="*/ 902324 h 3415370"/>
              <a:gd name="connsiteX1642" fmla="*/ 4297775 w 7451018"/>
              <a:gd name="connsiteY1642" fmla="*/ 901680 h 3415370"/>
              <a:gd name="connsiteX1643" fmla="*/ 4306226 w 7451018"/>
              <a:gd name="connsiteY1643" fmla="*/ 900171 h 3415370"/>
              <a:gd name="connsiteX1644" fmla="*/ 4316488 w 7451018"/>
              <a:gd name="connsiteY1644" fmla="*/ 895622 h 3415370"/>
              <a:gd name="connsiteX1645" fmla="*/ 2341040 w 7451018"/>
              <a:gd name="connsiteY1645" fmla="*/ 894215 h 3415370"/>
              <a:gd name="connsiteX1646" fmla="*/ 2345395 w 7451018"/>
              <a:gd name="connsiteY1646" fmla="*/ 904536 h 3415370"/>
              <a:gd name="connsiteX1647" fmla="*/ 2337288 w 7451018"/>
              <a:gd name="connsiteY1647" fmla="*/ 900313 h 3415370"/>
              <a:gd name="connsiteX1648" fmla="*/ 2341040 w 7451018"/>
              <a:gd name="connsiteY1648" fmla="*/ 894215 h 3415370"/>
              <a:gd name="connsiteX1649" fmla="*/ 2350833 w 7451018"/>
              <a:gd name="connsiteY1649" fmla="*/ 889523 h 3415370"/>
              <a:gd name="connsiteX1650" fmla="*/ 2352776 w 7451018"/>
              <a:gd name="connsiteY1650" fmla="*/ 892339 h 3415370"/>
              <a:gd name="connsiteX1651" fmla="*/ 2358606 w 7451018"/>
              <a:gd name="connsiteY1651" fmla="*/ 890126 h 3415370"/>
              <a:gd name="connsiteX1652" fmla="*/ 2359747 w 7451018"/>
              <a:gd name="connsiteY1652" fmla="*/ 890126 h 3415370"/>
              <a:gd name="connsiteX1653" fmla="*/ 2350833 w 7451018"/>
              <a:gd name="connsiteY1653" fmla="*/ 889523 h 3415370"/>
              <a:gd name="connsiteX1654" fmla="*/ 2231944 w 7451018"/>
              <a:gd name="connsiteY1654" fmla="*/ 876118 h 3415370"/>
              <a:gd name="connsiteX1655" fmla="*/ 2234826 w 7451018"/>
              <a:gd name="connsiteY1655" fmla="*/ 883423 h 3415370"/>
              <a:gd name="connsiteX1656" fmla="*/ 2234290 w 7451018"/>
              <a:gd name="connsiteY1656" fmla="*/ 883423 h 3415370"/>
              <a:gd name="connsiteX1657" fmla="*/ 2230872 w 7451018"/>
              <a:gd name="connsiteY1657" fmla="*/ 889388 h 3415370"/>
              <a:gd name="connsiteX1658" fmla="*/ 2218741 w 7451018"/>
              <a:gd name="connsiteY1658" fmla="*/ 893476 h 3415370"/>
              <a:gd name="connsiteX1659" fmla="*/ 2218741 w 7451018"/>
              <a:gd name="connsiteY1659" fmla="*/ 888517 h 3415370"/>
              <a:gd name="connsiteX1660" fmla="*/ 2231944 w 7451018"/>
              <a:gd name="connsiteY1660" fmla="*/ 876118 h 3415370"/>
              <a:gd name="connsiteX1661" fmla="*/ 1676659 w 7451018"/>
              <a:gd name="connsiteY1661" fmla="*/ 868813 h 3415370"/>
              <a:gd name="connsiteX1662" fmla="*/ 1657354 w 7451018"/>
              <a:gd name="connsiteY1662" fmla="*/ 875717 h 3415370"/>
              <a:gd name="connsiteX1663" fmla="*/ 1676659 w 7451018"/>
              <a:gd name="connsiteY1663" fmla="*/ 868813 h 3415370"/>
              <a:gd name="connsiteX1664" fmla="*/ 952292 w 7451018"/>
              <a:gd name="connsiteY1664" fmla="*/ 866803 h 3415370"/>
              <a:gd name="connsiteX1665" fmla="*/ 952024 w 7451018"/>
              <a:gd name="connsiteY1665" fmla="*/ 866936 h 3415370"/>
              <a:gd name="connsiteX1666" fmla="*/ 951955 w 7451018"/>
              <a:gd name="connsiteY1666" fmla="*/ 867138 h 3415370"/>
              <a:gd name="connsiteX1667" fmla="*/ 952292 w 7451018"/>
              <a:gd name="connsiteY1667" fmla="*/ 866803 h 3415370"/>
              <a:gd name="connsiteX1668" fmla="*/ 1707687 w 7451018"/>
              <a:gd name="connsiteY1668" fmla="*/ 855409 h 3415370"/>
              <a:gd name="connsiteX1669" fmla="*/ 1655748 w 7451018"/>
              <a:gd name="connsiteY1669" fmla="*/ 870891 h 3415370"/>
              <a:gd name="connsiteX1670" fmla="*/ 1607292 w 7451018"/>
              <a:gd name="connsiteY1670" fmla="*/ 902257 h 3415370"/>
              <a:gd name="connsiteX1671" fmla="*/ 1635707 w 7451018"/>
              <a:gd name="connsiteY1671" fmla="*/ 895287 h 3415370"/>
              <a:gd name="connsiteX1672" fmla="*/ 1629876 w 7451018"/>
              <a:gd name="connsiteY1672" fmla="*/ 902257 h 3415370"/>
              <a:gd name="connsiteX1673" fmla="*/ 1696025 w 7451018"/>
              <a:gd name="connsiteY1673" fmla="*/ 889188 h 3415370"/>
              <a:gd name="connsiteX1674" fmla="*/ 1679538 w 7451018"/>
              <a:gd name="connsiteY1674" fmla="*/ 896091 h 3415370"/>
              <a:gd name="connsiteX1675" fmla="*/ 1678201 w 7451018"/>
              <a:gd name="connsiteY1675" fmla="*/ 896962 h 3415370"/>
              <a:gd name="connsiteX1676" fmla="*/ 1749643 w 7451018"/>
              <a:gd name="connsiteY1676" fmla="*/ 909026 h 3415370"/>
              <a:gd name="connsiteX1677" fmla="*/ 1742940 w 7451018"/>
              <a:gd name="connsiteY1677" fmla="*/ 888250 h 3415370"/>
              <a:gd name="connsiteX1678" fmla="*/ 1744884 w 7451018"/>
              <a:gd name="connsiteY1678" fmla="*/ 875515 h 3415370"/>
              <a:gd name="connsiteX1679" fmla="*/ 1731681 w 7451018"/>
              <a:gd name="connsiteY1679" fmla="*/ 875515 h 3415370"/>
              <a:gd name="connsiteX1680" fmla="*/ 1728665 w 7451018"/>
              <a:gd name="connsiteY1680" fmla="*/ 875515 h 3415370"/>
              <a:gd name="connsiteX1681" fmla="*/ 1716065 w 7451018"/>
              <a:gd name="connsiteY1681" fmla="*/ 861709 h 3415370"/>
              <a:gd name="connsiteX1682" fmla="*/ 1707687 w 7451018"/>
              <a:gd name="connsiteY1682" fmla="*/ 855409 h 3415370"/>
              <a:gd name="connsiteX1683" fmla="*/ 6497971 w 7451018"/>
              <a:gd name="connsiteY1683" fmla="*/ 848707 h 3415370"/>
              <a:gd name="connsiteX1684" fmla="*/ 6508694 w 7451018"/>
              <a:gd name="connsiteY1684" fmla="*/ 862111 h 3415370"/>
              <a:gd name="connsiteX1685" fmla="*/ 6497971 w 7451018"/>
              <a:gd name="connsiteY1685" fmla="*/ 848707 h 3415370"/>
              <a:gd name="connsiteX1686" fmla="*/ 3465641 w 7451018"/>
              <a:gd name="connsiteY1686" fmla="*/ 842123 h 3415370"/>
              <a:gd name="connsiteX1687" fmla="*/ 3460071 w 7451018"/>
              <a:gd name="connsiteY1687" fmla="*/ 846562 h 3415370"/>
              <a:gd name="connsiteX1688" fmla="*/ 3465641 w 7451018"/>
              <a:gd name="connsiteY1688" fmla="*/ 842123 h 3415370"/>
              <a:gd name="connsiteX1689" fmla="*/ 3452875 w 7451018"/>
              <a:gd name="connsiteY1689" fmla="*/ 836107 h 3415370"/>
              <a:gd name="connsiteX1690" fmla="*/ 3459180 w 7451018"/>
              <a:gd name="connsiteY1690" fmla="*/ 841469 h 3415370"/>
              <a:gd name="connsiteX1691" fmla="*/ 3452875 w 7451018"/>
              <a:gd name="connsiteY1691" fmla="*/ 836107 h 3415370"/>
              <a:gd name="connsiteX1692" fmla="*/ 2185693 w 7451018"/>
              <a:gd name="connsiteY1692" fmla="*/ 825914 h 3415370"/>
              <a:gd name="connsiteX1693" fmla="*/ 2232139 w 7451018"/>
              <a:gd name="connsiteY1693" fmla="*/ 848506 h 3415370"/>
              <a:gd name="connsiteX1694" fmla="*/ 2187301 w 7451018"/>
              <a:gd name="connsiteY1694" fmla="*/ 840732 h 3415370"/>
              <a:gd name="connsiteX1695" fmla="*/ 2187034 w 7451018"/>
              <a:gd name="connsiteY1695" fmla="*/ 835370 h 3415370"/>
              <a:gd name="connsiteX1696" fmla="*/ 2169742 w 7451018"/>
              <a:gd name="connsiteY1696" fmla="*/ 828668 h 3415370"/>
              <a:gd name="connsiteX1697" fmla="*/ 2185693 w 7451018"/>
              <a:gd name="connsiteY1697" fmla="*/ 825914 h 3415370"/>
              <a:gd name="connsiteX1698" fmla="*/ 2355391 w 7451018"/>
              <a:gd name="connsiteY1698" fmla="*/ 781686 h 3415370"/>
              <a:gd name="connsiteX1699" fmla="*/ 2359411 w 7451018"/>
              <a:gd name="connsiteY1699" fmla="*/ 800519 h 3415370"/>
              <a:gd name="connsiteX1700" fmla="*/ 2359076 w 7451018"/>
              <a:gd name="connsiteY1700" fmla="*/ 802060 h 3415370"/>
              <a:gd name="connsiteX1701" fmla="*/ 2358003 w 7451018"/>
              <a:gd name="connsiteY1701" fmla="*/ 808428 h 3415370"/>
              <a:gd name="connsiteX1702" fmla="*/ 2352776 w 7451018"/>
              <a:gd name="connsiteY1702" fmla="*/ 801390 h 3415370"/>
              <a:gd name="connsiteX1703" fmla="*/ 2346074 w 7451018"/>
              <a:gd name="connsiteY1703" fmla="*/ 815130 h 3415370"/>
              <a:gd name="connsiteX1704" fmla="*/ 2332670 w 7451018"/>
              <a:gd name="connsiteY1704" fmla="*/ 828534 h 3415370"/>
              <a:gd name="connsiteX1705" fmla="*/ 2347950 w 7451018"/>
              <a:gd name="connsiteY1705" fmla="*/ 821832 h 3415370"/>
              <a:gd name="connsiteX1706" fmla="*/ 2352843 w 7451018"/>
              <a:gd name="connsiteY1706" fmla="*/ 815130 h 3415370"/>
              <a:gd name="connsiteX1707" fmla="*/ 2350029 w 7451018"/>
              <a:gd name="connsiteY1707" fmla="*/ 821832 h 3415370"/>
              <a:gd name="connsiteX1708" fmla="*/ 2359478 w 7451018"/>
              <a:gd name="connsiteY1708" fmla="*/ 824981 h 3415370"/>
              <a:gd name="connsiteX1709" fmla="*/ 2351436 w 7451018"/>
              <a:gd name="connsiteY1709" fmla="*/ 831684 h 3415370"/>
              <a:gd name="connsiteX1710" fmla="*/ 2351369 w 7451018"/>
              <a:gd name="connsiteY1710" fmla="*/ 835303 h 3415370"/>
              <a:gd name="connsiteX1711" fmla="*/ 2371141 w 7451018"/>
              <a:gd name="connsiteY1711" fmla="*/ 828534 h 3415370"/>
              <a:gd name="connsiteX1712" fmla="*/ 2391649 w 7451018"/>
              <a:gd name="connsiteY1712" fmla="*/ 835236 h 3415370"/>
              <a:gd name="connsiteX1713" fmla="*/ 2406528 w 7451018"/>
              <a:gd name="connsiteY1713" fmla="*/ 845357 h 3415370"/>
              <a:gd name="connsiteX1714" fmla="*/ 2398486 w 7451018"/>
              <a:gd name="connsiteY1714" fmla="*/ 848641 h 3415370"/>
              <a:gd name="connsiteX1715" fmla="*/ 2398754 w 7451018"/>
              <a:gd name="connsiteY1715" fmla="*/ 855343 h 3415370"/>
              <a:gd name="connsiteX1716" fmla="*/ 2413231 w 7451018"/>
              <a:gd name="connsiteY1716" fmla="*/ 857554 h 3415370"/>
              <a:gd name="connsiteX1717" fmla="*/ 2399893 w 7451018"/>
              <a:gd name="connsiteY1717" fmla="*/ 867742 h 3415370"/>
              <a:gd name="connsiteX1718" fmla="*/ 2398754 w 7451018"/>
              <a:gd name="connsiteY1718" fmla="*/ 875449 h 3415370"/>
              <a:gd name="connsiteX1719" fmla="*/ 2393659 w 7451018"/>
              <a:gd name="connsiteY1719" fmla="*/ 881011 h 3415370"/>
              <a:gd name="connsiteX1720" fmla="*/ 2408315 w 7451018"/>
              <a:gd name="connsiteY1720" fmla="*/ 877264 h 3415370"/>
              <a:gd name="connsiteX1721" fmla="*/ 2408338 w 7451018"/>
              <a:gd name="connsiteY1721" fmla="*/ 877258 h 3415370"/>
              <a:gd name="connsiteX1722" fmla="*/ 2406461 w 7451018"/>
              <a:gd name="connsiteY1722" fmla="*/ 883089 h 3415370"/>
              <a:gd name="connsiteX1723" fmla="*/ 2413834 w 7451018"/>
              <a:gd name="connsiteY1723" fmla="*/ 877125 h 3415370"/>
              <a:gd name="connsiteX1724" fmla="*/ 2392052 w 7451018"/>
              <a:gd name="connsiteY1724" fmla="*/ 901185 h 3415370"/>
              <a:gd name="connsiteX1725" fmla="*/ 2387494 w 7451018"/>
              <a:gd name="connsiteY1725" fmla="*/ 907284 h 3415370"/>
              <a:gd name="connsiteX1726" fmla="*/ 2381328 w 7451018"/>
              <a:gd name="connsiteY1726" fmla="*/ 900917 h 3415370"/>
              <a:gd name="connsiteX1727" fmla="*/ 2385551 w 7451018"/>
              <a:gd name="connsiteY1727" fmla="*/ 888853 h 3415370"/>
              <a:gd name="connsiteX1728" fmla="*/ 2365913 w 7451018"/>
              <a:gd name="connsiteY1728" fmla="*/ 895288 h 3415370"/>
              <a:gd name="connsiteX1729" fmla="*/ 2346140 w 7451018"/>
              <a:gd name="connsiteY1729" fmla="*/ 902258 h 3415370"/>
              <a:gd name="connsiteX1730" fmla="*/ 2346140 w 7451018"/>
              <a:gd name="connsiteY1730" fmla="*/ 895556 h 3415370"/>
              <a:gd name="connsiteX1731" fmla="*/ 2349358 w 7451018"/>
              <a:gd name="connsiteY1731" fmla="*/ 894148 h 3415370"/>
              <a:gd name="connsiteX1732" fmla="*/ 2334145 w 7451018"/>
              <a:gd name="connsiteY1732" fmla="*/ 882151 h 3415370"/>
              <a:gd name="connsiteX1733" fmla="*/ 2279454 w 7451018"/>
              <a:gd name="connsiteY1733" fmla="*/ 888853 h 3415370"/>
              <a:gd name="connsiteX1734" fmla="*/ 2272350 w 7451018"/>
              <a:gd name="connsiteY1734" fmla="*/ 874913 h 3415370"/>
              <a:gd name="connsiteX1735" fmla="*/ 2292457 w 7451018"/>
              <a:gd name="connsiteY1735" fmla="*/ 863720 h 3415370"/>
              <a:gd name="connsiteX1736" fmla="*/ 2279052 w 7451018"/>
              <a:gd name="connsiteY1736" fmla="*/ 862715 h 3415370"/>
              <a:gd name="connsiteX1737" fmla="*/ 2292457 w 7451018"/>
              <a:gd name="connsiteY1737" fmla="*/ 853600 h 3415370"/>
              <a:gd name="connsiteX1738" fmla="*/ 2321745 w 7451018"/>
              <a:gd name="connsiteY1738" fmla="*/ 801792 h 3415370"/>
              <a:gd name="connsiteX1739" fmla="*/ 2326639 w 7451018"/>
              <a:gd name="connsiteY1739" fmla="*/ 795090 h 3415370"/>
              <a:gd name="connsiteX1740" fmla="*/ 2355391 w 7451018"/>
              <a:gd name="connsiteY1740" fmla="*/ 781686 h 3415370"/>
              <a:gd name="connsiteX1741" fmla="*/ 2361396 w 7451018"/>
              <a:gd name="connsiteY1741" fmla="*/ 775047 h 3415370"/>
              <a:gd name="connsiteX1742" fmla="*/ 2358012 w 7451018"/>
              <a:gd name="connsiteY1742" fmla="*/ 780278 h 3415370"/>
              <a:gd name="connsiteX1743" fmla="*/ 2361396 w 7451018"/>
              <a:gd name="connsiteY1743" fmla="*/ 775047 h 3415370"/>
              <a:gd name="connsiteX1744" fmla="*/ 1864327 w 7451018"/>
              <a:gd name="connsiteY1744" fmla="*/ 770962 h 3415370"/>
              <a:gd name="connsiteX1745" fmla="*/ 1855145 w 7451018"/>
              <a:gd name="connsiteY1745" fmla="*/ 779139 h 3415370"/>
              <a:gd name="connsiteX1746" fmla="*/ 1864327 w 7451018"/>
              <a:gd name="connsiteY1746" fmla="*/ 770962 h 3415370"/>
              <a:gd name="connsiteX1747" fmla="*/ 1852768 w 7451018"/>
              <a:gd name="connsiteY1747" fmla="*/ 741859 h 3415370"/>
              <a:gd name="connsiteX1748" fmla="*/ 1853132 w 7451018"/>
              <a:gd name="connsiteY1748" fmla="*/ 743416 h 3415370"/>
              <a:gd name="connsiteX1749" fmla="*/ 1850251 w 7451018"/>
              <a:gd name="connsiteY1749" fmla="*/ 751728 h 3415370"/>
              <a:gd name="connsiteX1750" fmla="*/ 1852768 w 7451018"/>
              <a:gd name="connsiteY1750" fmla="*/ 741859 h 3415370"/>
              <a:gd name="connsiteX1751" fmla="*/ 3292248 w 7451018"/>
              <a:gd name="connsiteY1751" fmla="*/ 725588 h 3415370"/>
              <a:gd name="connsiteX1752" fmla="*/ 3292316 w 7451018"/>
              <a:gd name="connsiteY1752" fmla="*/ 727264 h 3415370"/>
              <a:gd name="connsiteX1753" fmla="*/ 3291110 w 7451018"/>
              <a:gd name="connsiteY1753" fmla="*/ 728135 h 3415370"/>
              <a:gd name="connsiteX1754" fmla="*/ 3292248 w 7451018"/>
              <a:gd name="connsiteY1754" fmla="*/ 725588 h 3415370"/>
              <a:gd name="connsiteX1755" fmla="*/ 3687881 w 7451018"/>
              <a:gd name="connsiteY1755" fmla="*/ 724985 h 3415370"/>
              <a:gd name="connsiteX1756" fmla="*/ 3687881 w 7451018"/>
              <a:gd name="connsiteY1756" fmla="*/ 725588 h 3415370"/>
              <a:gd name="connsiteX1757" fmla="*/ 3687219 w 7451018"/>
              <a:gd name="connsiteY1757" fmla="*/ 725846 h 3415370"/>
              <a:gd name="connsiteX1758" fmla="*/ 3688335 w 7451018"/>
              <a:gd name="connsiteY1758" fmla="*/ 726481 h 3415370"/>
              <a:gd name="connsiteX1759" fmla="*/ 3688435 w 7451018"/>
              <a:gd name="connsiteY1759" fmla="*/ 727600 h 3415370"/>
              <a:gd name="connsiteX1760" fmla="*/ 3687202 w 7451018"/>
              <a:gd name="connsiteY1760" fmla="*/ 725852 h 3415370"/>
              <a:gd name="connsiteX1761" fmla="*/ 3686674 w 7451018"/>
              <a:gd name="connsiteY1761" fmla="*/ 726057 h 3415370"/>
              <a:gd name="connsiteX1762" fmla="*/ 3686542 w 7451018"/>
              <a:gd name="connsiteY1762" fmla="*/ 725119 h 3415370"/>
              <a:gd name="connsiteX1763" fmla="*/ 3687881 w 7451018"/>
              <a:gd name="connsiteY1763" fmla="*/ 724985 h 3415370"/>
              <a:gd name="connsiteX1764" fmla="*/ 779313 w 7451018"/>
              <a:gd name="connsiteY1764" fmla="*/ 721366 h 3415370"/>
              <a:gd name="connsiteX1765" fmla="*/ 771137 w 7451018"/>
              <a:gd name="connsiteY1765" fmla="*/ 739261 h 3415370"/>
              <a:gd name="connsiteX1766" fmla="*/ 775024 w 7451018"/>
              <a:gd name="connsiteY1766" fmla="*/ 741472 h 3415370"/>
              <a:gd name="connsiteX1767" fmla="*/ 793991 w 7451018"/>
              <a:gd name="connsiteY1767" fmla="*/ 774983 h 3415370"/>
              <a:gd name="connsiteX1768" fmla="*/ 791847 w 7451018"/>
              <a:gd name="connsiteY1768" fmla="*/ 780210 h 3415370"/>
              <a:gd name="connsiteX1769" fmla="*/ 755991 w 7451018"/>
              <a:gd name="connsiteY1769" fmla="*/ 748174 h 3415370"/>
              <a:gd name="connsiteX1770" fmla="*/ 769193 w 7451018"/>
              <a:gd name="connsiteY1770" fmla="*/ 728068 h 3415370"/>
              <a:gd name="connsiteX1771" fmla="*/ 779313 w 7451018"/>
              <a:gd name="connsiteY1771" fmla="*/ 721366 h 3415370"/>
              <a:gd name="connsiteX1772" fmla="*/ 2319261 w 7451018"/>
              <a:gd name="connsiteY1772" fmla="*/ 720026 h 3415370"/>
              <a:gd name="connsiteX1773" fmla="*/ 2312626 w 7451018"/>
              <a:gd name="connsiteY1773" fmla="*/ 721433 h 3415370"/>
              <a:gd name="connsiteX1774" fmla="*/ 2319261 w 7451018"/>
              <a:gd name="connsiteY1774" fmla="*/ 720026 h 3415370"/>
              <a:gd name="connsiteX1775" fmla="*/ 3417774 w 7451018"/>
              <a:gd name="connsiteY1775" fmla="*/ 714664 h 3415370"/>
              <a:gd name="connsiteX1776" fmla="*/ 3405037 w 7451018"/>
              <a:gd name="connsiteY1776" fmla="*/ 726124 h 3415370"/>
              <a:gd name="connsiteX1777" fmla="*/ 3417774 w 7451018"/>
              <a:gd name="connsiteY1777" fmla="*/ 714664 h 3415370"/>
              <a:gd name="connsiteX1778" fmla="*/ 78055 w 7451018"/>
              <a:gd name="connsiteY1778" fmla="*/ 714664 h 3415370"/>
              <a:gd name="connsiteX1779" fmla="*/ 79798 w 7451018"/>
              <a:gd name="connsiteY1779" fmla="*/ 721366 h 3415370"/>
              <a:gd name="connsiteX1780" fmla="*/ 92733 w 7451018"/>
              <a:gd name="connsiteY1780" fmla="*/ 721366 h 3415370"/>
              <a:gd name="connsiteX1781" fmla="*/ 59893 w 7451018"/>
              <a:gd name="connsiteY1781" fmla="*/ 734770 h 3415370"/>
              <a:gd name="connsiteX1782" fmla="*/ 17870 w 7451018"/>
              <a:gd name="connsiteY1782" fmla="*/ 748174 h 3415370"/>
              <a:gd name="connsiteX1783" fmla="*/ 1718 w 7451018"/>
              <a:gd name="connsiteY1783" fmla="*/ 761176 h 3415370"/>
              <a:gd name="connsiteX1784" fmla="*/ 2924 w 7451018"/>
              <a:gd name="connsiteY1784" fmla="*/ 754876 h 3415370"/>
              <a:gd name="connsiteX1785" fmla="*/ 13782 w 7451018"/>
              <a:gd name="connsiteY1785" fmla="*/ 742410 h 3415370"/>
              <a:gd name="connsiteX1786" fmla="*/ 40658 w 7451018"/>
              <a:gd name="connsiteY1786" fmla="*/ 741472 h 3415370"/>
              <a:gd name="connsiteX1787" fmla="*/ 40591 w 7451018"/>
              <a:gd name="connsiteY1787" fmla="*/ 728135 h 3415370"/>
              <a:gd name="connsiteX1788" fmla="*/ 53995 w 7451018"/>
              <a:gd name="connsiteY1788" fmla="*/ 726125 h 3415370"/>
              <a:gd name="connsiteX1789" fmla="*/ 55469 w 7451018"/>
              <a:gd name="connsiteY1789" fmla="*/ 727397 h 3415370"/>
              <a:gd name="connsiteX1790" fmla="*/ 62574 w 7451018"/>
              <a:gd name="connsiteY1790" fmla="*/ 727867 h 3415370"/>
              <a:gd name="connsiteX1791" fmla="*/ 78055 w 7451018"/>
              <a:gd name="connsiteY1791" fmla="*/ 714664 h 3415370"/>
              <a:gd name="connsiteX1792" fmla="*/ 799748 w 7451018"/>
              <a:gd name="connsiteY1792" fmla="*/ 710911 h 3415370"/>
              <a:gd name="connsiteX1793" fmla="*/ 799146 w 7451018"/>
              <a:gd name="connsiteY1793" fmla="*/ 720093 h 3415370"/>
              <a:gd name="connsiteX1794" fmla="*/ 801424 w 7451018"/>
              <a:gd name="connsiteY1794" fmla="*/ 711916 h 3415370"/>
              <a:gd name="connsiteX1795" fmla="*/ 799748 w 7451018"/>
              <a:gd name="connsiteY1795" fmla="*/ 710911 h 3415370"/>
              <a:gd name="connsiteX1796" fmla="*/ 3819531 w 7451018"/>
              <a:gd name="connsiteY1796" fmla="*/ 697005 h 3415370"/>
              <a:gd name="connsiteX1797" fmla="*/ 3811548 w 7451018"/>
              <a:gd name="connsiteY1797" fmla="*/ 702801 h 3415370"/>
              <a:gd name="connsiteX1798" fmla="*/ 3819531 w 7451018"/>
              <a:gd name="connsiteY1798" fmla="*/ 697005 h 3415370"/>
              <a:gd name="connsiteX1799" fmla="*/ 3736685 w 7451018"/>
              <a:gd name="connsiteY1799" fmla="*/ 695564 h 3415370"/>
              <a:gd name="connsiteX1800" fmla="*/ 3746470 w 7451018"/>
              <a:gd name="connsiteY1800" fmla="*/ 701595 h 3415370"/>
              <a:gd name="connsiteX1801" fmla="*/ 3746940 w 7451018"/>
              <a:gd name="connsiteY1801" fmla="*/ 699786 h 3415370"/>
              <a:gd name="connsiteX1802" fmla="*/ 3736685 w 7451018"/>
              <a:gd name="connsiteY1802" fmla="*/ 695564 h 3415370"/>
              <a:gd name="connsiteX1803" fmla="*/ 3362486 w 7451018"/>
              <a:gd name="connsiteY1803" fmla="*/ 693351 h 3415370"/>
              <a:gd name="connsiteX1804" fmla="*/ 3384930 w 7451018"/>
              <a:gd name="connsiteY1804" fmla="*/ 702667 h 3415370"/>
              <a:gd name="connsiteX1805" fmla="*/ 3378228 w 7451018"/>
              <a:gd name="connsiteY1805" fmla="*/ 734168 h 3415370"/>
              <a:gd name="connsiteX1806" fmla="*/ 3331319 w 7451018"/>
              <a:gd name="connsiteY1806" fmla="*/ 788388 h 3415370"/>
              <a:gd name="connsiteX1807" fmla="*/ 3294392 w 7451018"/>
              <a:gd name="connsiteY1807" fmla="*/ 781685 h 3415370"/>
              <a:gd name="connsiteX1808" fmla="*/ 3284408 w 7451018"/>
              <a:gd name="connsiteY1808" fmla="*/ 781149 h 3415370"/>
              <a:gd name="connsiteX1809" fmla="*/ 3285548 w 7451018"/>
              <a:gd name="connsiteY1809" fmla="*/ 774983 h 3415370"/>
              <a:gd name="connsiteX1810" fmla="*/ 3298679 w 7451018"/>
              <a:gd name="connsiteY1810" fmla="*/ 768281 h 3415370"/>
              <a:gd name="connsiteX1811" fmla="*/ 3310135 w 7451018"/>
              <a:gd name="connsiteY1811" fmla="*/ 754877 h 3415370"/>
              <a:gd name="connsiteX1812" fmla="*/ 3297876 w 7451018"/>
              <a:gd name="connsiteY1812" fmla="*/ 742545 h 3415370"/>
              <a:gd name="connsiteX1813" fmla="*/ 3291175 w 7451018"/>
              <a:gd name="connsiteY1813" fmla="*/ 736312 h 3415370"/>
              <a:gd name="connsiteX1814" fmla="*/ 3297809 w 7451018"/>
              <a:gd name="connsiteY1814" fmla="*/ 733966 h 3415370"/>
              <a:gd name="connsiteX1815" fmla="*/ 3292382 w 7451018"/>
              <a:gd name="connsiteY1815" fmla="*/ 725589 h 3415370"/>
              <a:gd name="connsiteX1816" fmla="*/ 3317977 w 7451018"/>
              <a:gd name="connsiteY1816" fmla="*/ 719021 h 3415370"/>
              <a:gd name="connsiteX1817" fmla="*/ 3322806 w 7451018"/>
              <a:gd name="connsiteY1817" fmla="*/ 714664 h 3415370"/>
              <a:gd name="connsiteX1818" fmla="*/ 3323944 w 7451018"/>
              <a:gd name="connsiteY1818" fmla="*/ 721366 h 3415370"/>
              <a:gd name="connsiteX1819" fmla="*/ 3325085 w 7451018"/>
              <a:gd name="connsiteY1819" fmla="*/ 717136 h 3415370"/>
              <a:gd name="connsiteX1820" fmla="*/ 3328767 w 7451018"/>
              <a:gd name="connsiteY1820" fmla="*/ 714713 h 3415370"/>
              <a:gd name="connsiteX1821" fmla="*/ 3330370 w 7451018"/>
              <a:gd name="connsiteY1821" fmla="*/ 714731 h 3415370"/>
              <a:gd name="connsiteX1822" fmla="*/ 3328854 w 7451018"/>
              <a:gd name="connsiteY1822" fmla="*/ 714664 h 3415370"/>
              <a:gd name="connsiteX1823" fmla="*/ 3328767 w 7451018"/>
              <a:gd name="connsiteY1823" fmla="*/ 714713 h 3415370"/>
              <a:gd name="connsiteX1824" fmla="*/ 3324480 w 7451018"/>
              <a:gd name="connsiteY1824" fmla="*/ 714664 h 3415370"/>
              <a:gd name="connsiteX1825" fmla="*/ 3329654 w 7451018"/>
              <a:gd name="connsiteY1825" fmla="*/ 701260 h 3415370"/>
              <a:gd name="connsiteX1826" fmla="*/ 3331644 w 7451018"/>
              <a:gd name="connsiteY1826" fmla="*/ 696501 h 3415370"/>
              <a:gd name="connsiteX1827" fmla="*/ 3362486 w 7451018"/>
              <a:gd name="connsiteY1827" fmla="*/ 693351 h 3415370"/>
              <a:gd name="connsiteX1828" fmla="*/ 3404890 w 7451018"/>
              <a:gd name="connsiteY1828" fmla="*/ 687923 h 3415370"/>
              <a:gd name="connsiteX1829" fmla="*/ 3403080 w 7451018"/>
              <a:gd name="connsiteY1829" fmla="*/ 694692 h 3415370"/>
              <a:gd name="connsiteX1830" fmla="*/ 3402544 w 7451018"/>
              <a:gd name="connsiteY1830" fmla="*/ 694893 h 3415370"/>
              <a:gd name="connsiteX1831" fmla="*/ 3404019 w 7451018"/>
              <a:gd name="connsiteY1831" fmla="*/ 695295 h 3415370"/>
              <a:gd name="connsiteX1832" fmla="*/ 3407102 w 7451018"/>
              <a:gd name="connsiteY1832" fmla="*/ 687923 h 3415370"/>
              <a:gd name="connsiteX1833" fmla="*/ 3404890 w 7451018"/>
              <a:gd name="connsiteY1833" fmla="*/ 687923 h 3415370"/>
              <a:gd name="connsiteX1834" fmla="*/ 283608 w 7451018"/>
              <a:gd name="connsiteY1834" fmla="*/ 678071 h 3415370"/>
              <a:gd name="connsiteX1835" fmla="*/ 279318 w 7451018"/>
              <a:gd name="connsiteY1835" fmla="*/ 685443 h 3415370"/>
              <a:gd name="connsiteX1836" fmla="*/ 283608 w 7451018"/>
              <a:gd name="connsiteY1836" fmla="*/ 678071 h 3415370"/>
              <a:gd name="connsiteX1837" fmla="*/ 717146 w 7451018"/>
              <a:gd name="connsiteY1837" fmla="*/ 674100 h 3415370"/>
              <a:gd name="connsiteX1838" fmla="*/ 717180 w 7451018"/>
              <a:gd name="connsiteY1838" fmla="*/ 674116 h 3415370"/>
              <a:gd name="connsiteX1839" fmla="*/ 717180 w 7451018"/>
              <a:gd name="connsiteY1839" fmla="*/ 674183 h 3415370"/>
              <a:gd name="connsiteX1840" fmla="*/ 717112 w 7451018"/>
              <a:gd name="connsiteY1840" fmla="*/ 674786 h 3415370"/>
              <a:gd name="connsiteX1841" fmla="*/ 717112 w 7451018"/>
              <a:gd name="connsiteY1841" fmla="*/ 674250 h 3415370"/>
              <a:gd name="connsiteX1842" fmla="*/ 258911 w 7451018"/>
              <a:gd name="connsiteY1842" fmla="*/ 671419 h 3415370"/>
              <a:gd name="connsiteX1843" fmla="*/ 261491 w 7451018"/>
              <a:gd name="connsiteY1843" fmla="*/ 675055 h 3415370"/>
              <a:gd name="connsiteX1844" fmla="*/ 255728 w 7451018"/>
              <a:gd name="connsiteY1844" fmla="*/ 675122 h 3415370"/>
              <a:gd name="connsiteX1845" fmla="*/ 258911 w 7451018"/>
              <a:gd name="connsiteY1845" fmla="*/ 671419 h 3415370"/>
              <a:gd name="connsiteX1846" fmla="*/ 1859229 w 7451018"/>
              <a:gd name="connsiteY1846" fmla="*/ 654948 h 3415370"/>
              <a:gd name="connsiteX1847" fmla="*/ 1863519 w 7451018"/>
              <a:gd name="connsiteY1847" fmla="*/ 665939 h 3415370"/>
              <a:gd name="connsiteX1848" fmla="*/ 1876923 w 7451018"/>
              <a:gd name="connsiteY1848" fmla="*/ 666945 h 3415370"/>
              <a:gd name="connsiteX1849" fmla="*/ 1870221 w 7451018"/>
              <a:gd name="connsiteY1849" fmla="*/ 680215 h 3415370"/>
              <a:gd name="connsiteX1850" fmla="*/ 1867473 w 7451018"/>
              <a:gd name="connsiteY1850" fmla="*/ 687856 h 3415370"/>
              <a:gd name="connsiteX1851" fmla="*/ 1863519 w 7451018"/>
              <a:gd name="connsiteY1851" fmla="*/ 684169 h 3415370"/>
              <a:gd name="connsiteX1852" fmla="*/ 1863519 w 7451018"/>
              <a:gd name="connsiteY1852" fmla="*/ 684639 h 3415370"/>
              <a:gd name="connsiteX1853" fmla="*/ 1861441 w 7451018"/>
              <a:gd name="connsiteY1853" fmla="*/ 681087 h 3415370"/>
              <a:gd name="connsiteX1854" fmla="*/ 1854873 w 7451018"/>
              <a:gd name="connsiteY1854" fmla="*/ 687118 h 3415370"/>
              <a:gd name="connsiteX1855" fmla="*/ 1848505 w 7451018"/>
              <a:gd name="connsiteY1855" fmla="*/ 681087 h 3415370"/>
              <a:gd name="connsiteX1856" fmla="*/ 1851254 w 7451018"/>
              <a:gd name="connsiteY1856" fmla="*/ 674384 h 3415370"/>
              <a:gd name="connsiteX1857" fmla="*/ 1843412 w 7451018"/>
              <a:gd name="connsiteY1857" fmla="*/ 674049 h 3415370"/>
              <a:gd name="connsiteX1858" fmla="*/ 1852351 w 7451018"/>
              <a:gd name="connsiteY1858" fmla="*/ 666032 h 3415370"/>
              <a:gd name="connsiteX1859" fmla="*/ 1859194 w 7451018"/>
              <a:gd name="connsiteY1859" fmla="*/ 655004 h 3415370"/>
              <a:gd name="connsiteX1860" fmla="*/ 1853736 w 7451018"/>
              <a:gd name="connsiteY1860" fmla="*/ 652535 h 3415370"/>
              <a:gd name="connsiteX1861" fmla="*/ 1850251 w 7451018"/>
              <a:gd name="connsiteY1861" fmla="*/ 661985 h 3415370"/>
              <a:gd name="connsiteX1862" fmla="*/ 1853736 w 7451018"/>
              <a:gd name="connsiteY1862" fmla="*/ 652535 h 3415370"/>
              <a:gd name="connsiteX1863" fmla="*/ 729577 w 7451018"/>
              <a:gd name="connsiteY1863" fmla="*/ 648112 h 3415370"/>
              <a:gd name="connsiteX1864" fmla="*/ 726360 w 7451018"/>
              <a:gd name="connsiteY1864" fmla="*/ 654412 h 3415370"/>
              <a:gd name="connsiteX1865" fmla="*/ 730852 w 7451018"/>
              <a:gd name="connsiteY1865" fmla="*/ 654345 h 3415370"/>
              <a:gd name="connsiteX1866" fmla="*/ 729577 w 7451018"/>
              <a:gd name="connsiteY1866" fmla="*/ 648112 h 3415370"/>
              <a:gd name="connsiteX1867" fmla="*/ 1884769 w 7451018"/>
              <a:gd name="connsiteY1867" fmla="*/ 643421 h 3415370"/>
              <a:gd name="connsiteX1868" fmla="*/ 1883026 w 7451018"/>
              <a:gd name="connsiteY1868" fmla="*/ 650794 h 3415370"/>
              <a:gd name="connsiteX1869" fmla="*/ 1884769 w 7451018"/>
              <a:gd name="connsiteY1869" fmla="*/ 643421 h 3415370"/>
              <a:gd name="connsiteX1870" fmla="*/ 3738625 w 7451018"/>
              <a:gd name="connsiteY1870" fmla="*/ 642351 h 3415370"/>
              <a:gd name="connsiteX1871" fmla="*/ 3740975 w 7451018"/>
              <a:gd name="connsiteY1871" fmla="*/ 645565 h 3415370"/>
              <a:gd name="connsiteX1872" fmla="*/ 3732932 w 7451018"/>
              <a:gd name="connsiteY1872" fmla="*/ 649788 h 3415370"/>
              <a:gd name="connsiteX1873" fmla="*/ 3738625 w 7451018"/>
              <a:gd name="connsiteY1873" fmla="*/ 642351 h 3415370"/>
              <a:gd name="connsiteX1874" fmla="*/ 713962 w 7451018"/>
              <a:gd name="connsiteY1874" fmla="*/ 639399 h 3415370"/>
              <a:gd name="connsiteX1875" fmla="*/ 715972 w 7451018"/>
              <a:gd name="connsiteY1875" fmla="*/ 646504 h 3415370"/>
              <a:gd name="connsiteX1876" fmla="*/ 713962 w 7451018"/>
              <a:gd name="connsiteY1876" fmla="*/ 639399 h 3415370"/>
              <a:gd name="connsiteX1877" fmla="*/ 3331608 w 7451018"/>
              <a:gd name="connsiteY1877" fmla="*/ 631045 h 3415370"/>
              <a:gd name="connsiteX1878" fmla="*/ 3327882 w 7451018"/>
              <a:gd name="connsiteY1878" fmla="*/ 635513 h 3415370"/>
              <a:gd name="connsiteX1879" fmla="*/ 3331608 w 7451018"/>
              <a:gd name="connsiteY1879" fmla="*/ 631045 h 3415370"/>
              <a:gd name="connsiteX1880" fmla="*/ 3358841 w 7451018"/>
              <a:gd name="connsiteY1880" fmla="*/ 629413 h 3415370"/>
              <a:gd name="connsiteX1881" fmla="*/ 3355835 w 7451018"/>
              <a:gd name="connsiteY1881" fmla="*/ 633970 h 3415370"/>
              <a:gd name="connsiteX1882" fmla="*/ 3357909 w 7451018"/>
              <a:gd name="connsiteY1882" fmla="*/ 634306 h 3415370"/>
              <a:gd name="connsiteX1883" fmla="*/ 3358841 w 7451018"/>
              <a:gd name="connsiteY1883" fmla="*/ 629413 h 3415370"/>
              <a:gd name="connsiteX1884" fmla="*/ 3907658 w 7451018"/>
              <a:gd name="connsiteY1884" fmla="*/ 627537 h 3415370"/>
              <a:gd name="connsiteX1885" fmla="*/ 3907658 w 7451018"/>
              <a:gd name="connsiteY1885" fmla="*/ 634239 h 3415370"/>
              <a:gd name="connsiteX1886" fmla="*/ 3899146 w 7451018"/>
              <a:gd name="connsiteY1886" fmla="*/ 634306 h 3415370"/>
              <a:gd name="connsiteX1887" fmla="*/ 3902229 w 7451018"/>
              <a:gd name="connsiteY1887" fmla="*/ 647777 h 3415370"/>
              <a:gd name="connsiteX1888" fmla="*/ 3893583 w 7451018"/>
              <a:gd name="connsiteY1888" fmla="*/ 647845 h 3415370"/>
              <a:gd name="connsiteX1889" fmla="*/ 3887551 w 7451018"/>
              <a:gd name="connsiteY1889" fmla="*/ 655083 h 3415370"/>
              <a:gd name="connsiteX1890" fmla="*/ 3883195 w 7451018"/>
              <a:gd name="connsiteY1890" fmla="*/ 661651 h 3415370"/>
              <a:gd name="connsiteX1891" fmla="*/ 3879710 w 7451018"/>
              <a:gd name="connsiteY1891" fmla="*/ 648850 h 3415370"/>
              <a:gd name="connsiteX1892" fmla="*/ 3880112 w 7451018"/>
              <a:gd name="connsiteY1892" fmla="*/ 648850 h 3415370"/>
              <a:gd name="connsiteX1893" fmla="*/ 3880849 w 7451018"/>
              <a:gd name="connsiteY1893" fmla="*/ 648850 h 3415370"/>
              <a:gd name="connsiteX1894" fmla="*/ 3881453 w 7451018"/>
              <a:gd name="connsiteY1894" fmla="*/ 648850 h 3415370"/>
              <a:gd name="connsiteX1895" fmla="*/ 3907658 w 7451018"/>
              <a:gd name="connsiteY1895" fmla="*/ 627537 h 3415370"/>
              <a:gd name="connsiteX1896" fmla="*/ 346009 w 7451018"/>
              <a:gd name="connsiteY1896" fmla="*/ 614106 h 3415370"/>
              <a:gd name="connsiteX1897" fmla="*/ 348887 w 7451018"/>
              <a:gd name="connsiteY1897" fmla="*/ 615070 h 3415370"/>
              <a:gd name="connsiteX1898" fmla="*/ 361353 w 7451018"/>
              <a:gd name="connsiteY1898" fmla="*/ 620834 h 3415370"/>
              <a:gd name="connsiteX1899" fmla="*/ 349959 w 7451018"/>
              <a:gd name="connsiteY1899" fmla="*/ 627536 h 3415370"/>
              <a:gd name="connsiteX1900" fmla="*/ 348887 w 7451018"/>
              <a:gd name="connsiteY1900" fmla="*/ 632295 h 3415370"/>
              <a:gd name="connsiteX1901" fmla="*/ 351969 w 7451018"/>
              <a:gd name="connsiteY1901" fmla="*/ 634238 h 3415370"/>
              <a:gd name="connsiteX1902" fmla="*/ 326770 w 7451018"/>
              <a:gd name="connsiteY1902" fmla="*/ 654345 h 3415370"/>
              <a:gd name="connsiteX1903" fmla="*/ 320738 w 7451018"/>
              <a:gd name="connsiteY1903" fmla="*/ 661047 h 3415370"/>
              <a:gd name="connsiteX1904" fmla="*/ 316181 w 7451018"/>
              <a:gd name="connsiteY1904" fmla="*/ 661047 h 3415370"/>
              <a:gd name="connsiteX1905" fmla="*/ 295270 w 7451018"/>
              <a:gd name="connsiteY1905" fmla="*/ 669023 h 3415370"/>
              <a:gd name="connsiteX1906" fmla="*/ 308674 w 7451018"/>
              <a:gd name="connsiteY1906" fmla="*/ 661047 h 3415370"/>
              <a:gd name="connsiteX1907" fmla="*/ 295270 w 7451018"/>
              <a:gd name="connsiteY1907" fmla="*/ 644560 h 3415370"/>
              <a:gd name="connsiteX1908" fmla="*/ 328781 w 7451018"/>
              <a:gd name="connsiteY1908" fmla="*/ 627536 h 3415370"/>
              <a:gd name="connsiteX1909" fmla="*/ 346009 w 7451018"/>
              <a:gd name="connsiteY1909" fmla="*/ 614106 h 3415370"/>
              <a:gd name="connsiteX1910" fmla="*/ 351727 w 7451018"/>
              <a:gd name="connsiteY1910" fmla="*/ 604481 h 3415370"/>
              <a:gd name="connsiteX1911" fmla="*/ 359007 w 7451018"/>
              <a:gd name="connsiteY1911" fmla="*/ 605822 h 3415370"/>
              <a:gd name="connsiteX1912" fmla="*/ 349222 w 7451018"/>
              <a:gd name="connsiteY1912" fmla="*/ 608972 h 3415370"/>
              <a:gd name="connsiteX1913" fmla="*/ 351727 w 7451018"/>
              <a:gd name="connsiteY1913" fmla="*/ 604481 h 3415370"/>
              <a:gd name="connsiteX1914" fmla="*/ 322686 w 7451018"/>
              <a:gd name="connsiteY1914" fmla="*/ 593825 h 3415370"/>
              <a:gd name="connsiteX1915" fmla="*/ 322352 w 7451018"/>
              <a:gd name="connsiteY1915" fmla="*/ 593959 h 3415370"/>
              <a:gd name="connsiteX1916" fmla="*/ 328717 w 7451018"/>
              <a:gd name="connsiteY1916" fmla="*/ 594294 h 3415370"/>
              <a:gd name="connsiteX1917" fmla="*/ 328449 w 7451018"/>
              <a:gd name="connsiteY1917" fmla="*/ 600728 h 3415370"/>
              <a:gd name="connsiteX1918" fmla="*/ 322350 w 7451018"/>
              <a:gd name="connsiteY1918" fmla="*/ 593959 h 3415370"/>
              <a:gd name="connsiteX1919" fmla="*/ 322284 w 7451018"/>
              <a:gd name="connsiteY1919" fmla="*/ 593892 h 3415370"/>
              <a:gd name="connsiteX1920" fmla="*/ 322686 w 7451018"/>
              <a:gd name="connsiteY1920" fmla="*/ 593825 h 3415370"/>
              <a:gd name="connsiteX1921" fmla="*/ 3456432 w 7451018"/>
              <a:gd name="connsiteY1921" fmla="*/ 593758 h 3415370"/>
              <a:gd name="connsiteX1922" fmla="*/ 3459180 w 7451018"/>
              <a:gd name="connsiteY1922" fmla="*/ 593959 h 3415370"/>
              <a:gd name="connsiteX1923" fmla="*/ 3449666 w 7451018"/>
              <a:gd name="connsiteY1923" fmla="*/ 607363 h 3415370"/>
              <a:gd name="connsiteX1924" fmla="*/ 3430093 w 7451018"/>
              <a:gd name="connsiteY1924" fmla="*/ 627469 h 3415370"/>
              <a:gd name="connsiteX1925" fmla="*/ 3428820 w 7451018"/>
              <a:gd name="connsiteY1925" fmla="*/ 634172 h 3415370"/>
              <a:gd name="connsiteX1926" fmla="*/ 3452208 w 7451018"/>
              <a:gd name="connsiteY1926" fmla="*/ 667682 h 3415370"/>
              <a:gd name="connsiteX1927" fmla="*/ 3451943 w 7451018"/>
              <a:gd name="connsiteY1927" fmla="*/ 671972 h 3415370"/>
              <a:gd name="connsiteX1928" fmla="*/ 3454690 w 7451018"/>
              <a:gd name="connsiteY1928" fmla="*/ 674384 h 3415370"/>
              <a:gd name="connsiteX1929" fmla="*/ 3505559 w 7451018"/>
              <a:gd name="connsiteY1929" fmla="*/ 726996 h 3415370"/>
              <a:gd name="connsiteX1930" fmla="*/ 3505559 w 7451018"/>
              <a:gd name="connsiteY1930" fmla="*/ 728136 h 3415370"/>
              <a:gd name="connsiteX1931" fmla="*/ 3518952 w 7451018"/>
              <a:gd name="connsiteY1931" fmla="*/ 749582 h 3415370"/>
              <a:gd name="connsiteX1932" fmla="*/ 3512273 w 7451018"/>
              <a:gd name="connsiteY1932" fmla="*/ 751660 h 3415370"/>
              <a:gd name="connsiteX1933" fmla="*/ 3528138 w 7451018"/>
              <a:gd name="connsiteY1933" fmla="*/ 788387 h 3415370"/>
              <a:gd name="connsiteX1934" fmla="*/ 3471713 w 7451018"/>
              <a:gd name="connsiteY1934" fmla="*/ 809030 h 3415370"/>
              <a:gd name="connsiteX1935" fmla="*/ 3453213 w 7451018"/>
              <a:gd name="connsiteY1935" fmla="*/ 815665 h 3415370"/>
              <a:gd name="connsiteX1936" fmla="*/ 3452944 w 7451018"/>
              <a:gd name="connsiteY1936" fmla="*/ 808494 h 3415370"/>
              <a:gd name="connsiteX1937" fmla="*/ 3438606 w 7451018"/>
              <a:gd name="connsiteY1937" fmla="*/ 813722 h 3415370"/>
              <a:gd name="connsiteX1938" fmla="*/ 3416351 w 7451018"/>
              <a:gd name="connsiteY1938" fmla="*/ 815196 h 3415370"/>
              <a:gd name="connsiteX1939" fmla="*/ 3404822 w 7451018"/>
              <a:gd name="connsiteY1939" fmla="*/ 821898 h 3415370"/>
              <a:gd name="connsiteX1940" fmla="*/ 3398389 w 7451018"/>
              <a:gd name="connsiteY1940" fmla="*/ 827059 h 3415370"/>
              <a:gd name="connsiteX1941" fmla="*/ 3389272 w 7451018"/>
              <a:gd name="connsiteY1941" fmla="*/ 828600 h 3415370"/>
              <a:gd name="connsiteX1942" fmla="*/ 3384983 w 7451018"/>
              <a:gd name="connsiteY1942" fmla="*/ 820960 h 3415370"/>
              <a:gd name="connsiteX1943" fmla="*/ 3418496 w 7451018"/>
              <a:gd name="connsiteY1943" fmla="*/ 797502 h 3415370"/>
              <a:gd name="connsiteX1944" fmla="*/ 3438739 w 7451018"/>
              <a:gd name="connsiteY1944" fmla="*/ 794486 h 3415370"/>
              <a:gd name="connsiteX1945" fmla="*/ 3414073 w 7451018"/>
              <a:gd name="connsiteY1945" fmla="*/ 781753 h 3415370"/>
              <a:gd name="connsiteX1946" fmla="*/ 3391686 w 7451018"/>
              <a:gd name="connsiteY1946" fmla="*/ 778200 h 3415370"/>
              <a:gd name="connsiteX1947" fmla="*/ 3419235 w 7451018"/>
              <a:gd name="connsiteY1947" fmla="*/ 768348 h 3415370"/>
              <a:gd name="connsiteX1948" fmla="*/ 3418496 w 7451018"/>
              <a:gd name="connsiteY1948" fmla="*/ 754944 h 3415370"/>
              <a:gd name="connsiteX1949" fmla="*/ 3412666 w 7451018"/>
              <a:gd name="connsiteY1949" fmla="*/ 761646 h 3415370"/>
              <a:gd name="connsiteX1950" fmla="*/ 3411057 w 7451018"/>
              <a:gd name="connsiteY1950" fmla="*/ 757424 h 3415370"/>
              <a:gd name="connsiteX1951" fmla="*/ 3407639 w 7451018"/>
              <a:gd name="connsiteY1951" fmla="*/ 761646 h 3415370"/>
              <a:gd name="connsiteX1952" fmla="*/ 3405493 w 7451018"/>
              <a:gd name="connsiteY1952" fmla="*/ 756753 h 3415370"/>
              <a:gd name="connsiteX1953" fmla="*/ 3415548 w 7451018"/>
              <a:gd name="connsiteY1953" fmla="*/ 749381 h 3415370"/>
              <a:gd name="connsiteX1954" fmla="*/ 3411728 w 7451018"/>
              <a:gd name="connsiteY1954" fmla="*/ 748242 h 3415370"/>
              <a:gd name="connsiteX1955" fmla="*/ 3411728 w 7451018"/>
              <a:gd name="connsiteY1955" fmla="*/ 741540 h 3415370"/>
              <a:gd name="connsiteX1956" fmla="*/ 3412599 w 7451018"/>
              <a:gd name="connsiteY1956" fmla="*/ 740468 h 3415370"/>
              <a:gd name="connsiteX1957" fmla="*/ 3438538 w 7451018"/>
              <a:gd name="connsiteY1957" fmla="*/ 741540 h 3415370"/>
              <a:gd name="connsiteX1958" fmla="*/ 3445242 w 7451018"/>
              <a:gd name="connsiteY1958" fmla="*/ 728202 h 3415370"/>
              <a:gd name="connsiteX1959" fmla="*/ 3433444 w 7451018"/>
              <a:gd name="connsiteY1959" fmla="*/ 707962 h 3415370"/>
              <a:gd name="connsiteX1960" fmla="*/ 3413402 w 7451018"/>
              <a:gd name="connsiteY1960" fmla="*/ 714731 h 3415370"/>
              <a:gd name="connsiteX1961" fmla="*/ 3412263 w 7451018"/>
              <a:gd name="connsiteY1961" fmla="*/ 708029 h 3415370"/>
              <a:gd name="connsiteX1962" fmla="*/ 3408242 w 7451018"/>
              <a:gd name="connsiteY1962" fmla="*/ 708029 h 3415370"/>
              <a:gd name="connsiteX1963" fmla="*/ 3403951 w 7451018"/>
              <a:gd name="connsiteY1963" fmla="*/ 714731 h 3415370"/>
              <a:gd name="connsiteX1964" fmla="*/ 3400198 w 7451018"/>
              <a:gd name="connsiteY1964" fmla="*/ 700455 h 3415370"/>
              <a:gd name="connsiteX1965" fmla="*/ 3398322 w 7451018"/>
              <a:gd name="connsiteY1965" fmla="*/ 696300 h 3415370"/>
              <a:gd name="connsiteX1966" fmla="*/ 3398322 w 7451018"/>
              <a:gd name="connsiteY1966" fmla="*/ 691475 h 3415370"/>
              <a:gd name="connsiteX1967" fmla="*/ 3391869 w 7451018"/>
              <a:gd name="connsiteY1967" fmla="*/ 694306 h 3415370"/>
              <a:gd name="connsiteX1968" fmla="*/ 3391753 w 7451018"/>
              <a:gd name="connsiteY1968" fmla="*/ 694357 h 3415370"/>
              <a:gd name="connsiteX1969" fmla="*/ 3384915 w 7451018"/>
              <a:gd name="connsiteY1969" fmla="*/ 695563 h 3415370"/>
              <a:gd name="connsiteX1970" fmla="*/ 3384783 w 7451018"/>
              <a:gd name="connsiteY1970" fmla="*/ 685845 h 3415370"/>
              <a:gd name="connsiteX1971" fmla="*/ 3371516 w 7451018"/>
              <a:gd name="connsiteY1971" fmla="*/ 688459 h 3415370"/>
              <a:gd name="connsiteX1972" fmla="*/ 3379017 w 7451018"/>
              <a:gd name="connsiteY1972" fmla="*/ 674519 h 3415370"/>
              <a:gd name="connsiteX1973" fmla="*/ 3371516 w 7451018"/>
              <a:gd name="connsiteY1973" fmla="*/ 666007 h 3415370"/>
              <a:gd name="connsiteX1974" fmla="*/ 3358107 w 7451018"/>
              <a:gd name="connsiteY1974" fmla="*/ 668085 h 3415370"/>
              <a:gd name="connsiteX1975" fmla="*/ 3358107 w 7451018"/>
              <a:gd name="connsiteY1975" fmla="*/ 665136 h 3415370"/>
              <a:gd name="connsiteX1976" fmla="*/ 3378146 w 7451018"/>
              <a:gd name="connsiteY1976" fmla="*/ 661248 h 3415370"/>
              <a:gd name="connsiteX1977" fmla="*/ 3377814 w 7451018"/>
              <a:gd name="connsiteY1977" fmla="*/ 661717 h 3415370"/>
              <a:gd name="connsiteX1978" fmla="*/ 3378212 w 7451018"/>
              <a:gd name="connsiteY1978" fmla="*/ 661651 h 3415370"/>
              <a:gd name="connsiteX1979" fmla="*/ 3378146 w 7451018"/>
              <a:gd name="connsiteY1979" fmla="*/ 661248 h 3415370"/>
              <a:gd name="connsiteX1980" fmla="*/ 3372182 w 7451018"/>
              <a:gd name="connsiteY1980" fmla="*/ 655618 h 3415370"/>
              <a:gd name="connsiteX1981" fmla="*/ 3368430 w 7451018"/>
              <a:gd name="connsiteY1981" fmla="*/ 655618 h 3415370"/>
              <a:gd name="connsiteX1982" fmla="*/ 3374192 w 7451018"/>
              <a:gd name="connsiteY1982" fmla="*/ 651463 h 3415370"/>
              <a:gd name="connsiteX1983" fmla="*/ 3367692 w 7451018"/>
              <a:gd name="connsiteY1983" fmla="*/ 636517 h 3415370"/>
              <a:gd name="connsiteX1984" fmla="*/ 3344705 w 7451018"/>
              <a:gd name="connsiteY1984" fmla="*/ 660444 h 3415370"/>
              <a:gd name="connsiteX1985" fmla="*/ 3352347 w 7451018"/>
              <a:gd name="connsiteY1985" fmla="*/ 642147 h 3415370"/>
              <a:gd name="connsiteX1986" fmla="*/ 3347317 w 7451018"/>
              <a:gd name="connsiteY1986" fmla="*/ 642147 h 3415370"/>
              <a:gd name="connsiteX1987" fmla="*/ 3346913 w 7451018"/>
              <a:gd name="connsiteY1987" fmla="*/ 642147 h 3415370"/>
              <a:gd name="connsiteX1988" fmla="*/ 3346850 w 7451018"/>
              <a:gd name="connsiteY1988" fmla="*/ 641544 h 3415370"/>
              <a:gd name="connsiteX1989" fmla="*/ 3350135 w 7451018"/>
              <a:gd name="connsiteY1989" fmla="*/ 634238 h 3415370"/>
              <a:gd name="connsiteX1990" fmla="*/ 3351946 w 7451018"/>
              <a:gd name="connsiteY1990" fmla="*/ 634172 h 3415370"/>
              <a:gd name="connsiteX1991" fmla="*/ 3351408 w 7451018"/>
              <a:gd name="connsiteY1991" fmla="*/ 630217 h 3415370"/>
              <a:gd name="connsiteX1992" fmla="*/ 3376873 w 7451018"/>
              <a:gd name="connsiteY1992" fmla="*/ 627469 h 3415370"/>
              <a:gd name="connsiteX1993" fmla="*/ 3369501 w 7451018"/>
              <a:gd name="connsiteY1993" fmla="*/ 634172 h 3415370"/>
              <a:gd name="connsiteX1994" fmla="*/ 3384915 w 7451018"/>
              <a:gd name="connsiteY1994" fmla="*/ 638327 h 3415370"/>
              <a:gd name="connsiteX1995" fmla="*/ 3394567 w 7451018"/>
              <a:gd name="connsiteY1995" fmla="*/ 627469 h 3415370"/>
              <a:gd name="connsiteX1996" fmla="*/ 3398723 w 7451018"/>
              <a:gd name="connsiteY1996" fmla="*/ 620767 h 3415370"/>
              <a:gd name="connsiteX1997" fmla="*/ 3436997 w 7451018"/>
              <a:gd name="connsiteY1997" fmla="*/ 607363 h 3415370"/>
              <a:gd name="connsiteX1998" fmla="*/ 3443631 w 7451018"/>
              <a:gd name="connsiteY1998" fmla="*/ 593959 h 3415370"/>
              <a:gd name="connsiteX1999" fmla="*/ 3456432 w 7451018"/>
              <a:gd name="connsiteY1999" fmla="*/ 593758 h 3415370"/>
              <a:gd name="connsiteX2000" fmla="*/ 1850183 w 7451018"/>
              <a:gd name="connsiteY2000" fmla="*/ 581225 h 3415370"/>
              <a:gd name="connsiteX2001" fmla="*/ 1852195 w 7451018"/>
              <a:gd name="connsiteY2001" fmla="*/ 583370 h 3415370"/>
              <a:gd name="connsiteX2002" fmla="*/ 1842409 w 7451018"/>
              <a:gd name="connsiteY2002" fmla="*/ 590675 h 3415370"/>
              <a:gd name="connsiteX2003" fmla="*/ 1850183 w 7451018"/>
              <a:gd name="connsiteY2003" fmla="*/ 581225 h 3415370"/>
              <a:gd name="connsiteX2004" fmla="*/ 3947321 w 7451018"/>
              <a:gd name="connsiteY2004" fmla="*/ 580341 h 3415370"/>
              <a:gd name="connsiteX2005" fmla="*/ 3947133 w 7451018"/>
              <a:gd name="connsiteY2005" fmla="*/ 580622 h 3415370"/>
              <a:gd name="connsiteX2006" fmla="*/ 3947466 w 7451018"/>
              <a:gd name="connsiteY2006" fmla="*/ 580574 h 3415370"/>
              <a:gd name="connsiteX2007" fmla="*/ 3947334 w 7451018"/>
              <a:gd name="connsiteY2007" fmla="*/ 580354 h 3415370"/>
              <a:gd name="connsiteX2008" fmla="*/ 2567336 w 7451018"/>
              <a:gd name="connsiteY2008" fmla="*/ 580152 h 3415370"/>
              <a:gd name="connsiteX2009" fmla="*/ 2567336 w 7451018"/>
              <a:gd name="connsiteY2009" fmla="*/ 580286 h 3415370"/>
              <a:gd name="connsiteX2010" fmla="*/ 2567739 w 7451018"/>
              <a:gd name="connsiteY2010" fmla="*/ 580353 h 3415370"/>
              <a:gd name="connsiteX2011" fmla="*/ 2565393 w 7451018"/>
              <a:gd name="connsiteY2011" fmla="*/ 580622 h 3415370"/>
              <a:gd name="connsiteX2012" fmla="*/ 2567336 w 7451018"/>
              <a:gd name="connsiteY2012" fmla="*/ 580152 h 3415370"/>
              <a:gd name="connsiteX2013" fmla="*/ 2101516 w 7451018"/>
              <a:gd name="connsiteY2013" fmla="*/ 567217 h 3415370"/>
              <a:gd name="connsiteX2014" fmla="*/ 2089452 w 7451018"/>
              <a:gd name="connsiteY2014" fmla="*/ 580621 h 3415370"/>
              <a:gd name="connsiteX2015" fmla="*/ 2101516 w 7451018"/>
              <a:gd name="connsiteY2015" fmla="*/ 567217 h 3415370"/>
              <a:gd name="connsiteX2016" fmla="*/ 3492156 w 7451018"/>
              <a:gd name="connsiteY2016" fmla="*/ 558907 h 3415370"/>
              <a:gd name="connsiteX2017" fmla="*/ 3479887 w 7451018"/>
              <a:gd name="connsiteY2017" fmla="*/ 586587 h 3415370"/>
              <a:gd name="connsiteX2018" fmla="*/ 3469566 w 7451018"/>
              <a:gd name="connsiteY2018" fmla="*/ 573920 h 3415370"/>
              <a:gd name="connsiteX2019" fmla="*/ 3492156 w 7451018"/>
              <a:gd name="connsiteY2019" fmla="*/ 558907 h 3415370"/>
              <a:gd name="connsiteX2020" fmla="*/ 2157952 w 7451018"/>
              <a:gd name="connsiteY2020" fmla="*/ 553709 h 3415370"/>
              <a:gd name="connsiteX2021" fmla="*/ 2156812 w 7451018"/>
              <a:gd name="connsiteY2021" fmla="*/ 558036 h 3415370"/>
              <a:gd name="connsiteX2022" fmla="*/ 2157952 w 7451018"/>
              <a:gd name="connsiteY2022" fmla="*/ 553709 h 3415370"/>
              <a:gd name="connsiteX2023" fmla="*/ 1562855 w 7451018"/>
              <a:gd name="connsiteY2023" fmla="*/ 547982 h 3415370"/>
              <a:gd name="connsiteX2024" fmla="*/ 1562787 w 7451018"/>
              <a:gd name="connsiteY2024" fmla="*/ 548049 h 3415370"/>
              <a:gd name="connsiteX2025" fmla="*/ 1562787 w 7451018"/>
              <a:gd name="connsiteY2025" fmla="*/ 548049 h 3415370"/>
              <a:gd name="connsiteX2026" fmla="*/ 1562855 w 7451018"/>
              <a:gd name="connsiteY2026" fmla="*/ 547982 h 3415370"/>
              <a:gd name="connsiteX2027" fmla="*/ 1563794 w 7451018"/>
              <a:gd name="connsiteY2027" fmla="*/ 546843 h 3415370"/>
              <a:gd name="connsiteX2028" fmla="*/ 1563191 w 7451018"/>
              <a:gd name="connsiteY2028" fmla="*/ 547647 h 3415370"/>
              <a:gd name="connsiteX2029" fmla="*/ 1563369 w 7451018"/>
              <a:gd name="connsiteY2029" fmla="*/ 547344 h 3415370"/>
              <a:gd name="connsiteX2030" fmla="*/ 2151715 w 7451018"/>
              <a:gd name="connsiteY2030" fmla="*/ 533439 h 3415370"/>
              <a:gd name="connsiteX2031" fmla="*/ 2171821 w 7451018"/>
              <a:gd name="connsiteY2031" fmla="*/ 540543 h 3415370"/>
              <a:gd name="connsiteX2032" fmla="*/ 2161902 w 7451018"/>
              <a:gd name="connsiteY2032" fmla="*/ 547178 h 3415370"/>
              <a:gd name="connsiteX2033" fmla="*/ 2149838 w 7451018"/>
              <a:gd name="connsiteY2033" fmla="*/ 540476 h 3415370"/>
              <a:gd name="connsiteX2034" fmla="*/ 2155200 w 7451018"/>
              <a:gd name="connsiteY2034" fmla="*/ 540476 h 3415370"/>
              <a:gd name="connsiteX2035" fmla="*/ 2151715 w 7451018"/>
              <a:gd name="connsiteY2035" fmla="*/ 533439 h 3415370"/>
              <a:gd name="connsiteX2036" fmla="*/ 1850548 w 7451018"/>
              <a:gd name="connsiteY2036" fmla="*/ 514242 h 3415370"/>
              <a:gd name="connsiteX2037" fmla="*/ 1856817 w 7451018"/>
              <a:gd name="connsiteY2037" fmla="*/ 540410 h 3415370"/>
              <a:gd name="connsiteX2038" fmla="*/ 1849043 w 7451018"/>
              <a:gd name="connsiteY2038" fmla="*/ 521242 h 3415370"/>
              <a:gd name="connsiteX2039" fmla="*/ 1850548 w 7451018"/>
              <a:gd name="connsiteY2039" fmla="*/ 514242 h 3415370"/>
              <a:gd name="connsiteX2040" fmla="*/ 1957352 w 7451018"/>
              <a:gd name="connsiteY2040" fmla="*/ 512997 h 3415370"/>
              <a:gd name="connsiteX2041" fmla="*/ 1974576 w 7451018"/>
              <a:gd name="connsiteY2041" fmla="*/ 513600 h 3415370"/>
              <a:gd name="connsiteX2042" fmla="*/ 1957352 w 7451018"/>
              <a:gd name="connsiteY2042" fmla="*/ 512997 h 3415370"/>
              <a:gd name="connsiteX2043" fmla="*/ 1781517 w 7451018"/>
              <a:gd name="connsiteY2043" fmla="*/ 508088 h 3415370"/>
              <a:gd name="connsiteX2044" fmla="*/ 1809901 w 7451018"/>
              <a:gd name="connsiteY2044" fmla="*/ 509981 h 3415370"/>
              <a:gd name="connsiteX2045" fmla="*/ 1762985 w 7451018"/>
              <a:gd name="connsiteY2045" fmla="*/ 520168 h 3415370"/>
              <a:gd name="connsiteX2046" fmla="*/ 1781517 w 7451018"/>
              <a:gd name="connsiteY2046" fmla="*/ 508088 h 3415370"/>
              <a:gd name="connsiteX2047" fmla="*/ 3937540 w 7451018"/>
              <a:gd name="connsiteY2047" fmla="*/ 501653 h 3415370"/>
              <a:gd name="connsiteX2048" fmla="*/ 3941369 w 7451018"/>
              <a:gd name="connsiteY2048" fmla="*/ 507903 h 3415370"/>
              <a:gd name="connsiteX2049" fmla="*/ 3935069 w 7451018"/>
              <a:gd name="connsiteY2049" fmla="*/ 502943 h 3415370"/>
              <a:gd name="connsiteX2050" fmla="*/ 3937540 w 7451018"/>
              <a:gd name="connsiteY2050" fmla="*/ 501653 h 3415370"/>
              <a:gd name="connsiteX2051" fmla="*/ 1877661 w 7451018"/>
              <a:gd name="connsiteY2051" fmla="*/ 497783 h 3415370"/>
              <a:gd name="connsiteX2052" fmla="*/ 1877661 w 7451018"/>
              <a:gd name="connsiteY2052" fmla="*/ 497783 h 3415370"/>
              <a:gd name="connsiteX2053" fmla="*/ 2083679 w 7451018"/>
              <a:gd name="connsiteY2053" fmla="*/ 493427 h 3415370"/>
              <a:gd name="connsiteX2054" fmla="*/ 2090738 w 7451018"/>
              <a:gd name="connsiteY2054" fmla="*/ 494287 h 3415370"/>
              <a:gd name="connsiteX2055" fmla="*/ 2091387 w 7451018"/>
              <a:gd name="connsiteY2055" fmla="*/ 498789 h 3415370"/>
              <a:gd name="connsiteX2056" fmla="*/ 2103250 w 7451018"/>
              <a:gd name="connsiteY2056" fmla="*/ 500196 h 3415370"/>
              <a:gd name="connsiteX2057" fmla="*/ 2094344 w 7451018"/>
              <a:gd name="connsiteY2057" fmla="*/ 494726 h 3415370"/>
              <a:gd name="connsiteX2058" fmla="*/ 2090738 w 7451018"/>
              <a:gd name="connsiteY2058" fmla="*/ 494287 h 3415370"/>
              <a:gd name="connsiteX2059" fmla="*/ 2090725 w 7451018"/>
              <a:gd name="connsiteY2059" fmla="*/ 494198 h 3415370"/>
              <a:gd name="connsiteX2060" fmla="*/ 2083679 w 7451018"/>
              <a:gd name="connsiteY2060" fmla="*/ 493427 h 3415370"/>
              <a:gd name="connsiteX2061" fmla="*/ 2024365 w 7451018"/>
              <a:gd name="connsiteY2061" fmla="*/ 492623 h 3415370"/>
              <a:gd name="connsiteX2062" fmla="*/ 2013307 w 7451018"/>
              <a:gd name="connsiteY2062" fmla="*/ 493293 h 3415370"/>
              <a:gd name="connsiteX2063" fmla="*/ 2024365 w 7451018"/>
              <a:gd name="connsiteY2063" fmla="*/ 493628 h 3415370"/>
              <a:gd name="connsiteX2064" fmla="*/ 2024365 w 7451018"/>
              <a:gd name="connsiteY2064" fmla="*/ 492623 h 3415370"/>
              <a:gd name="connsiteX2065" fmla="*/ 1912103 w 7451018"/>
              <a:gd name="connsiteY2065" fmla="*/ 489648 h 3415370"/>
              <a:gd name="connsiteX2066" fmla="*/ 1923840 w 7451018"/>
              <a:gd name="connsiteY2066" fmla="*/ 496711 h 3415370"/>
              <a:gd name="connsiteX2067" fmla="*/ 1904337 w 7451018"/>
              <a:gd name="connsiteY2067" fmla="*/ 493494 h 3415370"/>
              <a:gd name="connsiteX2068" fmla="*/ 1912103 w 7451018"/>
              <a:gd name="connsiteY2068" fmla="*/ 489648 h 3415370"/>
              <a:gd name="connsiteX2069" fmla="*/ 2427728 w 7451018"/>
              <a:gd name="connsiteY2069" fmla="*/ 480023 h 3415370"/>
              <a:gd name="connsiteX2070" fmla="*/ 2425452 w 7451018"/>
              <a:gd name="connsiteY2070" fmla="*/ 486792 h 3415370"/>
              <a:gd name="connsiteX2071" fmla="*/ 2426521 w 7451018"/>
              <a:gd name="connsiteY2071" fmla="*/ 480090 h 3415370"/>
              <a:gd name="connsiteX2072" fmla="*/ 2427728 w 7451018"/>
              <a:gd name="connsiteY2072" fmla="*/ 480023 h 3415370"/>
              <a:gd name="connsiteX2073" fmla="*/ 1892475 w 7451018"/>
              <a:gd name="connsiteY2073" fmla="*/ 478178 h 3415370"/>
              <a:gd name="connsiteX2074" fmla="*/ 1898573 w 7451018"/>
              <a:gd name="connsiteY2074" fmla="*/ 485652 h 3415370"/>
              <a:gd name="connsiteX2075" fmla="*/ 1889659 w 7451018"/>
              <a:gd name="connsiteY2075" fmla="*/ 481430 h 3415370"/>
              <a:gd name="connsiteX2076" fmla="*/ 1892475 w 7451018"/>
              <a:gd name="connsiteY2076" fmla="*/ 478178 h 3415370"/>
              <a:gd name="connsiteX2077" fmla="*/ 4025568 w 7451018"/>
              <a:gd name="connsiteY2077" fmla="*/ 446554 h 3415370"/>
              <a:gd name="connsiteX2078" fmla="*/ 4021393 w 7451018"/>
              <a:gd name="connsiteY2078" fmla="*/ 450937 h 3415370"/>
              <a:gd name="connsiteX2079" fmla="*/ 4025568 w 7451018"/>
              <a:gd name="connsiteY2079" fmla="*/ 446554 h 3415370"/>
              <a:gd name="connsiteX2080" fmla="*/ 7263827 w 7451018"/>
              <a:gd name="connsiteY2080" fmla="*/ 440748 h 3415370"/>
              <a:gd name="connsiteX2081" fmla="*/ 7261816 w 7451018"/>
              <a:gd name="connsiteY2081" fmla="*/ 446646 h 3415370"/>
              <a:gd name="connsiteX2082" fmla="*/ 7258866 w 7451018"/>
              <a:gd name="connsiteY2082" fmla="*/ 445640 h 3415370"/>
              <a:gd name="connsiteX2083" fmla="*/ 7263827 w 7451018"/>
              <a:gd name="connsiteY2083" fmla="*/ 440748 h 3415370"/>
              <a:gd name="connsiteX2084" fmla="*/ 4015026 w 7451018"/>
              <a:gd name="connsiteY2084" fmla="*/ 440079 h 3415370"/>
              <a:gd name="connsiteX2085" fmla="*/ 4007236 w 7451018"/>
              <a:gd name="connsiteY2085" fmla="*/ 445293 h 3415370"/>
              <a:gd name="connsiteX2086" fmla="*/ 4007117 w 7451018"/>
              <a:gd name="connsiteY2086" fmla="*/ 445373 h 3415370"/>
              <a:gd name="connsiteX2087" fmla="*/ 4003230 w 7451018"/>
              <a:gd name="connsiteY2087" fmla="*/ 441083 h 3415370"/>
              <a:gd name="connsiteX2088" fmla="*/ 4002426 w 7451018"/>
              <a:gd name="connsiteY2088" fmla="*/ 446646 h 3415370"/>
              <a:gd name="connsiteX2089" fmla="*/ 3994450 w 7451018"/>
              <a:gd name="connsiteY2089" fmla="*/ 440883 h 3415370"/>
              <a:gd name="connsiteX2090" fmla="*/ 3973874 w 7451018"/>
              <a:gd name="connsiteY2090" fmla="*/ 453348 h 3415370"/>
              <a:gd name="connsiteX2091" fmla="*/ 3968915 w 7451018"/>
              <a:gd name="connsiteY2091" fmla="*/ 446781 h 3415370"/>
              <a:gd name="connsiteX2092" fmla="*/ 3962682 w 7451018"/>
              <a:gd name="connsiteY2092" fmla="*/ 453348 h 3415370"/>
              <a:gd name="connsiteX2093" fmla="*/ 3954907 w 7451018"/>
              <a:gd name="connsiteY2093" fmla="*/ 466753 h 3415370"/>
              <a:gd name="connsiteX2094" fmla="*/ 3955778 w 7451018"/>
              <a:gd name="connsiteY2094" fmla="*/ 473455 h 3415370"/>
              <a:gd name="connsiteX2095" fmla="*/ 3940498 w 7451018"/>
              <a:gd name="connsiteY2095" fmla="*/ 489138 h 3415370"/>
              <a:gd name="connsiteX2096" fmla="*/ 3941235 w 7451018"/>
              <a:gd name="connsiteY2096" fmla="*/ 488534 h 3415370"/>
              <a:gd name="connsiteX2097" fmla="*/ 3939962 w 7451018"/>
              <a:gd name="connsiteY2097" fmla="*/ 490076 h 3415370"/>
              <a:gd name="connsiteX2098" fmla="*/ 3941168 w 7451018"/>
              <a:gd name="connsiteY2098" fmla="*/ 493561 h 3415370"/>
              <a:gd name="connsiteX2099" fmla="*/ 3934532 w 7451018"/>
              <a:gd name="connsiteY2099" fmla="*/ 492690 h 3415370"/>
              <a:gd name="connsiteX2100" fmla="*/ 3935605 w 7451018"/>
              <a:gd name="connsiteY2100" fmla="*/ 491483 h 3415370"/>
              <a:gd name="connsiteX2101" fmla="*/ 3919520 w 7451018"/>
              <a:gd name="connsiteY2101" fmla="*/ 493561 h 3415370"/>
              <a:gd name="connsiteX2102" fmla="*/ 3899614 w 7451018"/>
              <a:gd name="connsiteY2102" fmla="*/ 506965 h 3415370"/>
              <a:gd name="connsiteX2103" fmla="*/ 3873543 w 7451018"/>
              <a:gd name="connsiteY2103" fmla="*/ 520370 h 3415370"/>
              <a:gd name="connsiteX2104" fmla="*/ 3873107 w 7451018"/>
              <a:gd name="connsiteY2104" fmla="*/ 523285 h 3415370"/>
              <a:gd name="connsiteX2105" fmla="*/ 3875640 w 7451018"/>
              <a:gd name="connsiteY2105" fmla="*/ 527134 h 3415370"/>
              <a:gd name="connsiteX2106" fmla="*/ 3875688 w 7451018"/>
              <a:gd name="connsiteY2106" fmla="*/ 527206 h 3415370"/>
              <a:gd name="connsiteX2107" fmla="*/ 3867511 w 7451018"/>
              <a:gd name="connsiteY2107" fmla="*/ 535449 h 3415370"/>
              <a:gd name="connsiteX2108" fmla="*/ 3866841 w 7451018"/>
              <a:gd name="connsiteY2108" fmla="*/ 547111 h 3415370"/>
              <a:gd name="connsiteX2109" fmla="*/ 3894319 w 7451018"/>
              <a:gd name="connsiteY2109" fmla="*/ 569094 h 3415370"/>
              <a:gd name="connsiteX2110" fmla="*/ 3907724 w 7451018"/>
              <a:gd name="connsiteY2110" fmla="*/ 589469 h 3415370"/>
              <a:gd name="connsiteX2111" fmla="*/ 3880915 w 7451018"/>
              <a:gd name="connsiteY2111" fmla="*/ 608771 h 3415370"/>
              <a:gd name="connsiteX2112" fmla="*/ 3874213 w 7451018"/>
              <a:gd name="connsiteY2112" fmla="*/ 610849 h 3415370"/>
              <a:gd name="connsiteX2113" fmla="*/ 3860809 w 7451018"/>
              <a:gd name="connsiteY2113" fmla="*/ 627202 h 3415370"/>
              <a:gd name="connsiteX2114" fmla="*/ 3854107 w 7451018"/>
              <a:gd name="connsiteY2114" fmla="*/ 652804 h 3415370"/>
              <a:gd name="connsiteX2115" fmla="*/ 3854107 w 7451018"/>
              <a:gd name="connsiteY2115" fmla="*/ 654345 h 3415370"/>
              <a:gd name="connsiteX2116" fmla="*/ 3867511 w 7451018"/>
              <a:gd name="connsiteY2116" fmla="*/ 644560 h 3415370"/>
              <a:gd name="connsiteX2117" fmla="*/ 3854107 w 7451018"/>
              <a:gd name="connsiteY2117" fmla="*/ 660846 h 3415370"/>
              <a:gd name="connsiteX2118" fmla="*/ 3847404 w 7451018"/>
              <a:gd name="connsiteY2118" fmla="*/ 664868 h 3415370"/>
              <a:gd name="connsiteX2119" fmla="*/ 3803640 w 7451018"/>
              <a:gd name="connsiteY2119" fmla="*/ 681154 h 3415370"/>
              <a:gd name="connsiteX2120" fmla="*/ 3772743 w 7451018"/>
              <a:gd name="connsiteY2120" fmla="*/ 694558 h 3415370"/>
              <a:gd name="connsiteX2121" fmla="*/ 3760277 w 7451018"/>
              <a:gd name="connsiteY2121" fmla="*/ 687856 h 3415370"/>
              <a:gd name="connsiteX2122" fmla="*/ 3760277 w 7451018"/>
              <a:gd name="connsiteY2122" fmla="*/ 694558 h 3415370"/>
              <a:gd name="connsiteX2123" fmla="*/ 3766174 w 7451018"/>
              <a:gd name="connsiteY2123" fmla="*/ 694089 h 3415370"/>
              <a:gd name="connsiteX2124" fmla="*/ 3766160 w 7451018"/>
              <a:gd name="connsiteY2124" fmla="*/ 694112 h 3415370"/>
              <a:gd name="connsiteX2125" fmla="*/ 3763175 w 7451018"/>
              <a:gd name="connsiteY2125" fmla="*/ 698781 h 3415370"/>
              <a:gd name="connsiteX2126" fmla="*/ 3761282 w 7451018"/>
              <a:gd name="connsiteY2126" fmla="*/ 701260 h 3415370"/>
              <a:gd name="connsiteX2127" fmla="*/ 3768319 w 7451018"/>
              <a:gd name="connsiteY2127" fmla="*/ 707962 h 3415370"/>
              <a:gd name="connsiteX2128" fmla="*/ 3733401 w 7451018"/>
              <a:gd name="connsiteY2128" fmla="*/ 707628 h 3415370"/>
              <a:gd name="connsiteX2129" fmla="*/ 3727771 w 7451018"/>
              <a:gd name="connsiteY2129" fmla="*/ 707962 h 3415370"/>
              <a:gd name="connsiteX2130" fmla="*/ 3719183 w 7451018"/>
              <a:gd name="connsiteY2130" fmla="*/ 705415 h 3415370"/>
              <a:gd name="connsiteX2131" fmla="*/ 3718984 w 7451018"/>
              <a:gd name="connsiteY2131" fmla="*/ 716005 h 3415370"/>
              <a:gd name="connsiteX2132" fmla="*/ 3733602 w 7451018"/>
              <a:gd name="connsiteY2132" fmla="*/ 716005 h 3415370"/>
              <a:gd name="connsiteX2133" fmla="*/ 3739903 w 7451018"/>
              <a:gd name="connsiteY2133" fmla="*/ 720831 h 3415370"/>
              <a:gd name="connsiteX2134" fmla="*/ 3736886 w 7451018"/>
              <a:gd name="connsiteY2134" fmla="*/ 728203 h 3415370"/>
              <a:gd name="connsiteX2135" fmla="*/ 3778507 w 7451018"/>
              <a:gd name="connsiteY2135" fmla="*/ 708096 h 3415370"/>
              <a:gd name="connsiteX2136" fmla="*/ 3787756 w 7451018"/>
              <a:gd name="connsiteY2136" fmla="*/ 714798 h 3415370"/>
              <a:gd name="connsiteX2137" fmla="*/ 3788895 w 7451018"/>
              <a:gd name="connsiteY2137" fmla="*/ 708096 h 3415370"/>
              <a:gd name="connsiteX2138" fmla="*/ 3796401 w 7451018"/>
              <a:gd name="connsiteY2138" fmla="*/ 721500 h 3415370"/>
              <a:gd name="connsiteX2139" fmla="*/ 3900754 w 7451018"/>
              <a:gd name="connsiteY2139" fmla="*/ 710978 h 3415370"/>
              <a:gd name="connsiteX2140" fmla="*/ 3897470 w 7451018"/>
              <a:gd name="connsiteY2140" fmla="*/ 714665 h 3415370"/>
              <a:gd name="connsiteX2141" fmla="*/ 3976287 w 7451018"/>
              <a:gd name="connsiteY2141" fmla="*/ 634373 h 3415370"/>
              <a:gd name="connsiteX2142" fmla="*/ 3987882 w 7451018"/>
              <a:gd name="connsiteY2142" fmla="*/ 649654 h 3415370"/>
              <a:gd name="connsiteX2143" fmla="*/ 4014691 w 7451018"/>
              <a:gd name="connsiteY2143" fmla="*/ 646571 h 3415370"/>
              <a:gd name="connsiteX2144" fmla="*/ 4014691 w 7451018"/>
              <a:gd name="connsiteY2144" fmla="*/ 622309 h 3415370"/>
              <a:gd name="connsiteX2145" fmla="*/ 4007989 w 7451018"/>
              <a:gd name="connsiteY2145" fmla="*/ 627671 h 3415370"/>
              <a:gd name="connsiteX2146" fmla="*/ 3981447 w 7451018"/>
              <a:gd name="connsiteY2146" fmla="*/ 627671 h 3415370"/>
              <a:gd name="connsiteX2147" fmla="*/ 3975215 w 7451018"/>
              <a:gd name="connsiteY2147" fmla="*/ 627202 h 3415370"/>
              <a:gd name="connsiteX2148" fmla="*/ 3975349 w 7451018"/>
              <a:gd name="connsiteY2148" fmla="*/ 627671 h 3415370"/>
              <a:gd name="connsiteX2149" fmla="*/ 3974277 w 7451018"/>
              <a:gd name="connsiteY2149" fmla="*/ 626398 h 3415370"/>
              <a:gd name="connsiteX2150" fmla="*/ 3967708 w 7451018"/>
              <a:gd name="connsiteY2150" fmla="*/ 626398 h 3415370"/>
              <a:gd name="connsiteX2151" fmla="*/ 3966703 w 7451018"/>
              <a:gd name="connsiteY2151" fmla="*/ 634373 h 3415370"/>
              <a:gd name="connsiteX2152" fmla="*/ 3963284 w 7451018"/>
              <a:gd name="connsiteY2152" fmla="*/ 634373 h 3415370"/>
              <a:gd name="connsiteX2153" fmla="*/ 3963419 w 7451018"/>
              <a:gd name="connsiteY2153" fmla="*/ 627671 h 3415370"/>
              <a:gd name="connsiteX2154" fmla="*/ 3954304 w 7451018"/>
              <a:gd name="connsiteY2154" fmla="*/ 620232 h 3415370"/>
              <a:gd name="connsiteX2155" fmla="*/ 3971663 w 7451018"/>
              <a:gd name="connsiteY2155" fmla="*/ 614266 h 3415370"/>
              <a:gd name="connsiteX2156" fmla="*/ 3961006 w 7451018"/>
              <a:gd name="connsiteY2156" fmla="*/ 605889 h 3415370"/>
              <a:gd name="connsiteX2157" fmla="*/ 3994047 w 7451018"/>
              <a:gd name="connsiteY2157" fmla="*/ 600527 h 3415370"/>
              <a:gd name="connsiteX2158" fmla="*/ 3987815 w 7451018"/>
              <a:gd name="connsiteY2158" fmla="*/ 596707 h 3415370"/>
              <a:gd name="connsiteX2159" fmla="*/ 3994584 w 7451018"/>
              <a:gd name="connsiteY2159" fmla="*/ 600795 h 3415370"/>
              <a:gd name="connsiteX2160" fmla="*/ 4015495 w 7451018"/>
              <a:gd name="connsiteY2160" fmla="*/ 587793 h 3415370"/>
              <a:gd name="connsiteX2161" fmla="*/ 4014691 w 7451018"/>
              <a:gd name="connsiteY2161" fmla="*/ 594093 h 3415370"/>
              <a:gd name="connsiteX2162" fmla="*/ 4022331 w 7451018"/>
              <a:gd name="connsiteY2162" fmla="*/ 587391 h 3415370"/>
              <a:gd name="connsiteX2163" fmla="*/ 4060063 w 7451018"/>
              <a:gd name="connsiteY2163" fmla="*/ 587391 h 3415370"/>
              <a:gd name="connsiteX2164" fmla="*/ 4085398 w 7451018"/>
              <a:gd name="connsiteY2164" fmla="*/ 594093 h 3415370"/>
              <a:gd name="connsiteX2165" fmla="*/ 4089419 w 7451018"/>
              <a:gd name="connsiteY2165" fmla="*/ 580689 h 3415370"/>
              <a:gd name="connsiteX2166" fmla="*/ 4095117 w 7451018"/>
              <a:gd name="connsiteY2166" fmla="*/ 587391 h 3415370"/>
              <a:gd name="connsiteX2167" fmla="*/ 4125008 w 7451018"/>
              <a:gd name="connsiteY2167" fmla="*/ 581091 h 3415370"/>
              <a:gd name="connsiteX2168" fmla="*/ 4081645 w 7451018"/>
              <a:gd name="connsiteY2168" fmla="*/ 573987 h 3415370"/>
              <a:gd name="connsiteX2169" fmla="*/ 4080572 w 7451018"/>
              <a:gd name="connsiteY2169" fmla="*/ 567285 h 3415370"/>
              <a:gd name="connsiteX2170" fmla="*/ 4068375 w 7451018"/>
              <a:gd name="connsiteY2170" fmla="*/ 567351 h 3415370"/>
              <a:gd name="connsiteX2171" fmla="*/ 4068308 w 7451018"/>
              <a:gd name="connsiteY2171" fmla="*/ 573987 h 3415370"/>
              <a:gd name="connsiteX2172" fmla="*/ 4044582 w 7451018"/>
              <a:gd name="connsiteY2172" fmla="*/ 580823 h 3415370"/>
              <a:gd name="connsiteX2173" fmla="*/ 4040226 w 7451018"/>
              <a:gd name="connsiteY2173" fmla="*/ 574657 h 3415370"/>
              <a:gd name="connsiteX2174" fmla="*/ 3998270 w 7451018"/>
              <a:gd name="connsiteY2174" fmla="*/ 581024 h 3415370"/>
              <a:gd name="connsiteX2175" fmla="*/ 3977561 w 7451018"/>
              <a:gd name="connsiteY2175" fmla="*/ 581359 h 3415370"/>
              <a:gd name="connsiteX2176" fmla="*/ 3968580 w 7451018"/>
              <a:gd name="connsiteY2176" fmla="*/ 581962 h 3415370"/>
              <a:gd name="connsiteX2177" fmla="*/ 3955915 w 7451018"/>
              <a:gd name="connsiteY2177" fmla="*/ 586405 h 3415370"/>
              <a:gd name="connsiteX2178" fmla="*/ 3956649 w 7451018"/>
              <a:gd name="connsiteY2178" fmla="*/ 587324 h 3415370"/>
              <a:gd name="connsiteX2179" fmla="*/ 3955874 w 7451018"/>
              <a:gd name="connsiteY2179" fmla="*/ 586419 h 3415370"/>
              <a:gd name="connsiteX2180" fmla="*/ 3955778 w 7451018"/>
              <a:gd name="connsiteY2180" fmla="*/ 586453 h 3415370"/>
              <a:gd name="connsiteX2181" fmla="*/ 3955770 w 7451018"/>
              <a:gd name="connsiteY2181" fmla="*/ 586328 h 3415370"/>
              <a:gd name="connsiteX2182" fmla="*/ 3955443 w 7451018"/>
              <a:gd name="connsiteY2182" fmla="*/ 580756 h 3415370"/>
              <a:gd name="connsiteX2183" fmla="*/ 3948071 w 7451018"/>
              <a:gd name="connsiteY2183" fmla="*/ 581292 h 3415370"/>
              <a:gd name="connsiteX2184" fmla="*/ 3948027 w 7451018"/>
              <a:gd name="connsiteY2184" fmla="*/ 581242 h 3415370"/>
              <a:gd name="connsiteX2185" fmla="*/ 3947641 w 7451018"/>
              <a:gd name="connsiteY2185" fmla="*/ 580809 h 3415370"/>
              <a:gd name="connsiteX2186" fmla="*/ 3947870 w 7451018"/>
              <a:gd name="connsiteY2186" fmla="*/ 582298 h 3415370"/>
              <a:gd name="connsiteX2187" fmla="*/ 3945458 w 7451018"/>
              <a:gd name="connsiteY2187" fmla="*/ 580689 h 3415370"/>
              <a:gd name="connsiteX2188" fmla="*/ 3947240 w 7451018"/>
              <a:gd name="connsiteY2188" fmla="*/ 580259 h 3415370"/>
              <a:gd name="connsiteX2189" fmla="*/ 3941101 w 7451018"/>
              <a:gd name="connsiteY2189" fmla="*/ 574054 h 3415370"/>
              <a:gd name="connsiteX2190" fmla="*/ 3945390 w 7451018"/>
              <a:gd name="connsiteY2190" fmla="*/ 580823 h 3415370"/>
              <a:gd name="connsiteX2191" fmla="*/ 3941637 w 7451018"/>
              <a:gd name="connsiteY2191" fmla="*/ 585448 h 3415370"/>
              <a:gd name="connsiteX2192" fmla="*/ 3941619 w 7451018"/>
              <a:gd name="connsiteY2192" fmla="*/ 585433 h 3415370"/>
              <a:gd name="connsiteX2193" fmla="*/ 3934399 w 7451018"/>
              <a:gd name="connsiteY2193" fmla="*/ 579282 h 3415370"/>
              <a:gd name="connsiteX2194" fmla="*/ 3909601 w 7451018"/>
              <a:gd name="connsiteY2194" fmla="*/ 579147 h 3415370"/>
              <a:gd name="connsiteX2195" fmla="*/ 3909539 w 7451018"/>
              <a:gd name="connsiteY2195" fmla="*/ 578963 h 3415370"/>
              <a:gd name="connsiteX2196" fmla="*/ 3907590 w 7451018"/>
              <a:gd name="connsiteY2196" fmla="*/ 573249 h 3415370"/>
              <a:gd name="connsiteX2197" fmla="*/ 3934399 w 7451018"/>
              <a:gd name="connsiteY2197" fmla="*/ 573987 h 3415370"/>
              <a:gd name="connsiteX2198" fmla="*/ 3934131 w 7451018"/>
              <a:gd name="connsiteY2198" fmla="*/ 567821 h 3415370"/>
              <a:gd name="connsiteX2199" fmla="*/ 3941101 w 7451018"/>
              <a:gd name="connsiteY2199" fmla="*/ 568156 h 3415370"/>
              <a:gd name="connsiteX2200" fmla="*/ 3947803 w 7451018"/>
              <a:gd name="connsiteY2200" fmla="*/ 554886 h 3415370"/>
              <a:gd name="connsiteX2201" fmla="*/ 3949880 w 7451018"/>
              <a:gd name="connsiteY2201" fmla="*/ 540543 h 3415370"/>
              <a:gd name="connsiteX2202" fmla="*/ 3950684 w 7451018"/>
              <a:gd name="connsiteY2202" fmla="*/ 540476 h 3415370"/>
              <a:gd name="connsiteX2203" fmla="*/ 3946396 w 7451018"/>
              <a:gd name="connsiteY2203" fmla="*/ 506965 h 3415370"/>
              <a:gd name="connsiteX2204" fmla="*/ 3953969 w 7451018"/>
              <a:gd name="connsiteY2204" fmla="*/ 500263 h 3415370"/>
              <a:gd name="connsiteX2205" fmla="*/ 4009262 w 7451018"/>
              <a:gd name="connsiteY2205" fmla="*/ 466753 h 3415370"/>
              <a:gd name="connsiteX2206" fmla="*/ 4012747 w 7451018"/>
              <a:gd name="connsiteY2206" fmla="*/ 465412 h 3415370"/>
              <a:gd name="connsiteX2207" fmla="*/ 4028229 w 7451018"/>
              <a:gd name="connsiteY2207" fmla="*/ 453951 h 3415370"/>
              <a:gd name="connsiteX2208" fmla="*/ 4029704 w 7451018"/>
              <a:gd name="connsiteY2208" fmla="*/ 447249 h 3415370"/>
              <a:gd name="connsiteX2209" fmla="*/ 4015026 w 7451018"/>
              <a:gd name="connsiteY2209" fmla="*/ 440079 h 3415370"/>
              <a:gd name="connsiteX2210" fmla="*/ 1738770 w 7451018"/>
              <a:gd name="connsiteY2210" fmla="*/ 439743 h 3415370"/>
              <a:gd name="connsiteX2211" fmla="*/ 1757824 w 7451018"/>
              <a:gd name="connsiteY2211" fmla="*/ 446646 h 3415370"/>
              <a:gd name="connsiteX2212" fmla="*/ 1822031 w 7451018"/>
              <a:gd name="connsiteY2212" fmla="*/ 480156 h 3415370"/>
              <a:gd name="connsiteX2213" fmla="*/ 1849778 w 7451018"/>
              <a:gd name="connsiteY2213" fmla="*/ 489405 h 3415370"/>
              <a:gd name="connsiteX2214" fmla="*/ 1829403 w 7451018"/>
              <a:gd name="connsiteY2214" fmla="*/ 499458 h 3415370"/>
              <a:gd name="connsiteX2215" fmla="*/ 1813988 w 7451018"/>
              <a:gd name="connsiteY2215" fmla="*/ 493561 h 3415370"/>
              <a:gd name="connsiteX2216" fmla="*/ 1796897 w 7451018"/>
              <a:gd name="connsiteY2216" fmla="*/ 486859 h 3415370"/>
              <a:gd name="connsiteX2217" fmla="*/ 1760437 w 7451018"/>
              <a:gd name="connsiteY2217" fmla="*/ 493561 h 3415370"/>
              <a:gd name="connsiteX2218" fmla="*/ 1729541 w 7451018"/>
              <a:gd name="connsiteY2218" fmla="*/ 491751 h 3415370"/>
              <a:gd name="connsiteX2219" fmla="*/ 1696029 w 7451018"/>
              <a:gd name="connsiteY2219" fmla="*/ 492689 h 3415370"/>
              <a:gd name="connsiteX2220" fmla="*/ 1718281 w 7451018"/>
              <a:gd name="connsiteY2220" fmla="*/ 480156 h 3415370"/>
              <a:gd name="connsiteX2221" fmla="*/ 1716404 w 7451018"/>
              <a:gd name="connsiteY2221" fmla="*/ 478347 h 3415370"/>
              <a:gd name="connsiteX2222" fmla="*/ 1738770 w 7451018"/>
              <a:gd name="connsiteY2222" fmla="*/ 439743 h 3415370"/>
              <a:gd name="connsiteX2223" fmla="*/ 3205617 w 7451018"/>
              <a:gd name="connsiteY2223" fmla="*/ 420207 h 3415370"/>
              <a:gd name="connsiteX2224" fmla="*/ 3210686 w 7451018"/>
              <a:gd name="connsiteY2224" fmla="*/ 425334 h 3415370"/>
              <a:gd name="connsiteX2225" fmla="*/ 3197279 w 7451018"/>
              <a:gd name="connsiteY2225" fmla="*/ 426473 h 3415370"/>
              <a:gd name="connsiteX2226" fmla="*/ 3224090 w 7451018"/>
              <a:gd name="connsiteY2226" fmla="*/ 448791 h 3415370"/>
              <a:gd name="connsiteX2227" fmla="*/ 3216517 w 7451018"/>
              <a:gd name="connsiteY2227" fmla="*/ 466686 h 3415370"/>
              <a:gd name="connsiteX2228" fmla="*/ 3198353 w 7451018"/>
              <a:gd name="connsiteY2228" fmla="*/ 480090 h 3415370"/>
              <a:gd name="connsiteX2229" fmla="*/ 3175032 w 7451018"/>
              <a:gd name="connsiteY2229" fmla="*/ 486792 h 3415370"/>
              <a:gd name="connsiteX2230" fmla="*/ 3173959 w 7451018"/>
              <a:gd name="connsiteY2230" fmla="*/ 480090 h 3415370"/>
              <a:gd name="connsiteX2231" fmla="*/ 3172487 w 7451018"/>
              <a:gd name="connsiteY2231" fmla="*/ 486792 h 3415370"/>
              <a:gd name="connsiteX2232" fmla="*/ 3146010 w 7451018"/>
              <a:gd name="connsiteY2232" fmla="*/ 487060 h 3415370"/>
              <a:gd name="connsiteX2233" fmla="*/ 3082006 w 7451018"/>
              <a:gd name="connsiteY2233" fmla="*/ 499996 h 3415370"/>
              <a:gd name="connsiteX2234" fmla="*/ 3085290 w 7451018"/>
              <a:gd name="connsiteY2234" fmla="*/ 494030 h 3415370"/>
              <a:gd name="connsiteX2235" fmla="*/ 3036425 w 7451018"/>
              <a:gd name="connsiteY2235" fmla="*/ 487797 h 3415370"/>
              <a:gd name="connsiteX2236" fmla="*/ 3036425 w 7451018"/>
              <a:gd name="connsiteY2236" fmla="*/ 479621 h 3415370"/>
              <a:gd name="connsiteX2237" fmla="*/ 3050834 w 7451018"/>
              <a:gd name="connsiteY2237" fmla="*/ 473656 h 3415370"/>
              <a:gd name="connsiteX2238" fmla="*/ 3042057 w 7451018"/>
              <a:gd name="connsiteY2238" fmla="*/ 473656 h 3415370"/>
              <a:gd name="connsiteX2239" fmla="*/ 3042767 w 7451018"/>
              <a:gd name="connsiteY2239" fmla="*/ 470707 h 3415370"/>
              <a:gd name="connsiteX2240" fmla="*/ 3043088 w 7451018"/>
              <a:gd name="connsiteY2240" fmla="*/ 467356 h 3415370"/>
              <a:gd name="connsiteX2241" fmla="*/ 3043125 w 7451018"/>
              <a:gd name="connsiteY2241" fmla="*/ 467356 h 3415370"/>
              <a:gd name="connsiteX2242" fmla="*/ 3043125 w 7451018"/>
              <a:gd name="connsiteY2242" fmla="*/ 466954 h 3415370"/>
              <a:gd name="connsiteX2243" fmla="*/ 3043088 w 7451018"/>
              <a:gd name="connsiteY2243" fmla="*/ 467356 h 3415370"/>
              <a:gd name="connsiteX2244" fmla="*/ 3009218 w 7451018"/>
              <a:gd name="connsiteY2244" fmla="*/ 466954 h 3415370"/>
              <a:gd name="connsiteX2245" fmla="*/ 3008343 w 7451018"/>
              <a:gd name="connsiteY2245" fmla="*/ 460252 h 3415370"/>
              <a:gd name="connsiteX2246" fmla="*/ 3036425 w 7451018"/>
              <a:gd name="connsiteY2246" fmla="*/ 453549 h 3415370"/>
              <a:gd name="connsiteX2247" fmla="*/ 3025906 w 7451018"/>
              <a:gd name="connsiteY2247" fmla="*/ 446847 h 3415370"/>
              <a:gd name="connsiteX2248" fmla="*/ 2996215 w 7451018"/>
              <a:gd name="connsiteY2248" fmla="*/ 446982 h 3415370"/>
              <a:gd name="connsiteX2249" fmla="*/ 3009617 w 7451018"/>
              <a:gd name="connsiteY2249" fmla="*/ 440883 h 3415370"/>
              <a:gd name="connsiteX2250" fmla="*/ 3008470 w 7451018"/>
              <a:gd name="connsiteY2250" fmla="*/ 435948 h 3415370"/>
              <a:gd name="connsiteX2251" fmla="*/ 3010066 w 7451018"/>
              <a:gd name="connsiteY2251" fmla="*/ 433405 h 3415370"/>
              <a:gd name="connsiteX2252" fmla="*/ 3010554 w 7451018"/>
              <a:gd name="connsiteY2252" fmla="*/ 435320 h 3415370"/>
              <a:gd name="connsiteX2253" fmla="*/ 3010088 w 7451018"/>
              <a:gd name="connsiteY2253" fmla="*/ 433376 h 3415370"/>
              <a:gd name="connsiteX2254" fmla="*/ 3010066 w 7451018"/>
              <a:gd name="connsiteY2254" fmla="*/ 433405 h 3415370"/>
              <a:gd name="connsiteX2255" fmla="*/ 3009617 w 7451018"/>
              <a:gd name="connsiteY2255" fmla="*/ 431634 h 3415370"/>
              <a:gd name="connsiteX2256" fmla="*/ 3025837 w 7451018"/>
              <a:gd name="connsiteY2256" fmla="*/ 426674 h 3415370"/>
              <a:gd name="connsiteX2257" fmla="*/ 3069939 w 7451018"/>
              <a:gd name="connsiteY2257" fmla="*/ 432639 h 3415370"/>
              <a:gd name="connsiteX2258" fmla="*/ 3063299 w 7451018"/>
              <a:gd name="connsiteY2258" fmla="*/ 439945 h 3415370"/>
              <a:gd name="connsiteX2259" fmla="*/ 3068262 w 7451018"/>
              <a:gd name="connsiteY2259" fmla="*/ 446714 h 3415370"/>
              <a:gd name="connsiteX2260" fmla="*/ 3069806 w 7451018"/>
              <a:gd name="connsiteY2260" fmla="*/ 446714 h 3415370"/>
              <a:gd name="connsiteX2261" fmla="*/ 3083345 w 7451018"/>
              <a:gd name="connsiteY2261" fmla="*/ 440681 h 3415370"/>
              <a:gd name="connsiteX2262" fmla="*/ 3083548 w 7451018"/>
              <a:gd name="connsiteY2262" fmla="*/ 426541 h 3415370"/>
              <a:gd name="connsiteX2263" fmla="*/ 3096483 w 7451018"/>
              <a:gd name="connsiteY2263" fmla="*/ 433243 h 3415370"/>
              <a:gd name="connsiteX2264" fmla="*/ 3123557 w 7451018"/>
              <a:gd name="connsiteY2264" fmla="*/ 433243 h 3415370"/>
              <a:gd name="connsiteX2265" fmla="*/ 3143796 w 7451018"/>
              <a:gd name="connsiteY2265" fmla="*/ 432170 h 3415370"/>
              <a:gd name="connsiteX2266" fmla="*/ 3164506 w 7451018"/>
              <a:gd name="connsiteY2266" fmla="*/ 426004 h 3415370"/>
              <a:gd name="connsiteX2267" fmla="*/ 3203316 w 7451018"/>
              <a:gd name="connsiteY2267" fmla="*/ 425937 h 3415370"/>
              <a:gd name="connsiteX2268" fmla="*/ 3205617 w 7451018"/>
              <a:gd name="connsiteY2268" fmla="*/ 420207 h 3415370"/>
              <a:gd name="connsiteX2269" fmla="*/ 1261795 w 7451018"/>
              <a:gd name="connsiteY2269" fmla="*/ 386125 h 3415370"/>
              <a:gd name="connsiteX2270" fmla="*/ 1261809 w 7451018"/>
              <a:gd name="connsiteY2270" fmla="*/ 386125 h 3415370"/>
              <a:gd name="connsiteX2271" fmla="*/ 1262063 w 7451018"/>
              <a:gd name="connsiteY2271" fmla="*/ 386327 h 3415370"/>
              <a:gd name="connsiteX2272" fmla="*/ 1261795 w 7451018"/>
              <a:gd name="connsiteY2272" fmla="*/ 386125 h 3415370"/>
              <a:gd name="connsiteX2273" fmla="*/ 1261569 w 7451018"/>
              <a:gd name="connsiteY2273" fmla="*/ 385936 h 3415370"/>
              <a:gd name="connsiteX2274" fmla="*/ 1262264 w 7451018"/>
              <a:gd name="connsiteY2274" fmla="*/ 386125 h 3415370"/>
              <a:gd name="connsiteX2275" fmla="*/ 1261809 w 7451018"/>
              <a:gd name="connsiteY2275" fmla="*/ 386125 h 3415370"/>
              <a:gd name="connsiteX2276" fmla="*/ 1260455 w 7451018"/>
              <a:gd name="connsiteY2276" fmla="*/ 385053 h 3415370"/>
              <a:gd name="connsiteX2277" fmla="*/ 1261569 w 7451018"/>
              <a:gd name="connsiteY2277" fmla="*/ 385936 h 3415370"/>
              <a:gd name="connsiteX2278" fmla="*/ 1261527 w 7451018"/>
              <a:gd name="connsiteY2278" fmla="*/ 385924 h 3415370"/>
              <a:gd name="connsiteX2279" fmla="*/ 1260455 w 7451018"/>
              <a:gd name="connsiteY2279" fmla="*/ 385053 h 3415370"/>
              <a:gd name="connsiteX2280" fmla="*/ 1153300 w 7451018"/>
              <a:gd name="connsiteY2280" fmla="*/ 384383 h 3415370"/>
              <a:gd name="connsiteX2281" fmla="*/ 1160203 w 7451018"/>
              <a:gd name="connsiteY2281" fmla="*/ 388740 h 3415370"/>
              <a:gd name="connsiteX2282" fmla="*/ 1153300 w 7451018"/>
              <a:gd name="connsiteY2282" fmla="*/ 384383 h 3415370"/>
              <a:gd name="connsiteX2283" fmla="*/ 1233648 w 7451018"/>
              <a:gd name="connsiteY2283" fmla="*/ 382507 h 3415370"/>
              <a:gd name="connsiteX2284" fmla="*/ 1228957 w 7451018"/>
              <a:gd name="connsiteY2284" fmla="*/ 385389 h 3415370"/>
              <a:gd name="connsiteX2285" fmla="*/ 1234586 w 7451018"/>
              <a:gd name="connsiteY2285" fmla="*/ 388271 h 3415370"/>
              <a:gd name="connsiteX2286" fmla="*/ 1245979 w 7451018"/>
              <a:gd name="connsiteY2286" fmla="*/ 386260 h 3415370"/>
              <a:gd name="connsiteX2287" fmla="*/ 1245578 w 7451018"/>
              <a:gd name="connsiteY2287" fmla="*/ 386193 h 3415370"/>
              <a:gd name="connsiteX2288" fmla="*/ 1244907 w 7451018"/>
              <a:gd name="connsiteY2288" fmla="*/ 386260 h 3415370"/>
              <a:gd name="connsiteX2289" fmla="*/ 1244103 w 7451018"/>
              <a:gd name="connsiteY2289" fmla="*/ 385925 h 3415370"/>
              <a:gd name="connsiteX2290" fmla="*/ 1233648 w 7451018"/>
              <a:gd name="connsiteY2290" fmla="*/ 382507 h 3415370"/>
              <a:gd name="connsiteX2291" fmla="*/ 1252749 w 7451018"/>
              <a:gd name="connsiteY2291" fmla="*/ 379290 h 3415370"/>
              <a:gd name="connsiteX2292" fmla="*/ 1253620 w 7451018"/>
              <a:gd name="connsiteY2292" fmla="*/ 379357 h 3415370"/>
              <a:gd name="connsiteX2293" fmla="*/ 1253486 w 7451018"/>
              <a:gd name="connsiteY2293" fmla="*/ 379357 h 3415370"/>
              <a:gd name="connsiteX2294" fmla="*/ 1252749 w 7451018"/>
              <a:gd name="connsiteY2294" fmla="*/ 379290 h 3415370"/>
              <a:gd name="connsiteX2295" fmla="*/ 1433918 w 7451018"/>
              <a:gd name="connsiteY2295" fmla="*/ 374196 h 3415370"/>
              <a:gd name="connsiteX2296" fmla="*/ 1433918 w 7451018"/>
              <a:gd name="connsiteY2296" fmla="*/ 374196 h 3415370"/>
              <a:gd name="connsiteX2297" fmla="*/ 4625128 w 7451018"/>
              <a:gd name="connsiteY2297" fmla="*/ 372228 h 3415370"/>
              <a:gd name="connsiteX2298" fmla="*/ 4624922 w 7451018"/>
              <a:gd name="connsiteY2298" fmla="*/ 372454 h 3415370"/>
              <a:gd name="connsiteX2299" fmla="*/ 4624922 w 7451018"/>
              <a:gd name="connsiteY2299" fmla="*/ 372521 h 3415370"/>
              <a:gd name="connsiteX2300" fmla="*/ 4624964 w 7451018"/>
              <a:gd name="connsiteY2300" fmla="*/ 372530 h 3415370"/>
              <a:gd name="connsiteX2301" fmla="*/ 1873532 w 7451018"/>
              <a:gd name="connsiteY2301" fmla="*/ 368349 h 3415370"/>
              <a:gd name="connsiteX2302" fmla="*/ 1877260 w 7451018"/>
              <a:gd name="connsiteY2302" fmla="*/ 372856 h 3415370"/>
              <a:gd name="connsiteX2303" fmla="*/ 1863520 w 7451018"/>
              <a:gd name="connsiteY2303" fmla="*/ 379424 h 3415370"/>
              <a:gd name="connsiteX2304" fmla="*/ 1873532 w 7451018"/>
              <a:gd name="connsiteY2304" fmla="*/ 368349 h 3415370"/>
              <a:gd name="connsiteX2305" fmla="*/ 1399398 w 7451018"/>
              <a:gd name="connsiteY2305" fmla="*/ 366154 h 3415370"/>
              <a:gd name="connsiteX2306" fmla="*/ 1386263 w 7451018"/>
              <a:gd name="connsiteY2306" fmla="*/ 367025 h 3415370"/>
              <a:gd name="connsiteX2307" fmla="*/ 1387402 w 7451018"/>
              <a:gd name="connsiteY2307" fmla="*/ 366221 h 3415370"/>
              <a:gd name="connsiteX2308" fmla="*/ 1399398 w 7451018"/>
              <a:gd name="connsiteY2308" fmla="*/ 366154 h 3415370"/>
              <a:gd name="connsiteX2309" fmla="*/ 1386128 w 7451018"/>
              <a:gd name="connsiteY2309" fmla="*/ 366154 h 3415370"/>
              <a:gd name="connsiteX2310" fmla="*/ 1386196 w 7451018"/>
              <a:gd name="connsiteY2310" fmla="*/ 366154 h 3415370"/>
              <a:gd name="connsiteX2311" fmla="*/ 1386263 w 7451018"/>
              <a:gd name="connsiteY2311" fmla="*/ 367025 h 3415370"/>
              <a:gd name="connsiteX2312" fmla="*/ 1386128 w 7451018"/>
              <a:gd name="connsiteY2312" fmla="*/ 366154 h 3415370"/>
              <a:gd name="connsiteX2313" fmla="*/ 5094742 w 7451018"/>
              <a:gd name="connsiteY2313" fmla="*/ 360658 h 3415370"/>
              <a:gd name="connsiteX2314" fmla="*/ 5099233 w 7451018"/>
              <a:gd name="connsiteY2314" fmla="*/ 366757 h 3415370"/>
              <a:gd name="connsiteX2315" fmla="*/ 5114044 w 7451018"/>
              <a:gd name="connsiteY2315" fmla="*/ 371248 h 3415370"/>
              <a:gd name="connsiteX2316" fmla="*/ 5110291 w 7451018"/>
              <a:gd name="connsiteY2316" fmla="*/ 379558 h 3415370"/>
              <a:gd name="connsiteX2317" fmla="*/ 5114044 w 7451018"/>
              <a:gd name="connsiteY2317" fmla="*/ 381502 h 3415370"/>
              <a:gd name="connsiteX2318" fmla="*/ 5107342 w 7451018"/>
              <a:gd name="connsiteY2318" fmla="*/ 379625 h 3415370"/>
              <a:gd name="connsiteX2319" fmla="*/ 5113240 w 7451018"/>
              <a:gd name="connsiteY2319" fmla="*/ 389477 h 3415370"/>
              <a:gd name="connsiteX2320" fmla="*/ 5122691 w 7451018"/>
              <a:gd name="connsiteY2320" fmla="*/ 379692 h 3415370"/>
              <a:gd name="connsiteX2321" fmla="*/ 5121417 w 7451018"/>
              <a:gd name="connsiteY2321" fmla="*/ 373124 h 3415370"/>
              <a:gd name="connsiteX2322" fmla="*/ 5114044 w 7451018"/>
              <a:gd name="connsiteY2322" fmla="*/ 365751 h 3415370"/>
              <a:gd name="connsiteX2323" fmla="*/ 5098094 w 7451018"/>
              <a:gd name="connsiteY2323" fmla="*/ 360658 h 3415370"/>
              <a:gd name="connsiteX2324" fmla="*/ 5094742 w 7451018"/>
              <a:gd name="connsiteY2324" fmla="*/ 360658 h 3415370"/>
              <a:gd name="connsiteX2325" fmla="*/ 1629273 w 7451018"/>
              <a:gd name="connsiteY2325" fmla="*/ 359451 h 3415370"/>
              <a:gd name="connsiteX2326" fmla="*/ 1633362 w 7451018"/>
              <a:gd name="connsiteY2326" fmla="*/ 372856 h 3415370"/>
              <a:gd name="connsiteX2327" fmla="*/ 1635707 w 7451018"/>
              <a:gd name="connsiteY2327" fmla="*/ 375403 h 3415370"/>
              <a:gd name="connsiteX2328" fmla="*/ 1642008 w 7451018"/>
              <a:gd name="connsiteY2328" fmla="*/ 363071 h 3415370"/>
              <a:gd name="connsiteX2329" fmla="*/ 1629273 w 7451018"/>
              <a:gd name="connsiteY2329" fmla="*/ 359451 h 3415370"/>
              <a:gd name="connsiteX2330" fmla="*/ 1432902 w 7451018"/>
              <a:gd name="connsiteY2330" fmla="*/ 353143 h 3415370"/>
              <a:gd name="connsiteX2331" fmla="*/ 1434585 w 7451018"/>
              <a:gd name="connsiteY2331" fmla="*/ 362065 h 3415370"/>
              <a:gd name="connsiteX2332" fmla="*/ 1421181 w 7451018"/>
              <a:gd name="connsiteY2332" fmla="*/ 366153 h 3415370"/>
              <a:gd name="connsiteX2333" fmla="*/ 1428151 w 7451018"/>
              <a:gd name="connsiteY2333" fmla="*/ 359451 h 3415370"/>
              <a:gd name="connsiteX2334" fmla="*/ 1432902 w 7451018"/>
              <a:gd name="connsiteY2334" fmla="*/ 353143 h 3415370"/>
              <a:gd name="connsiteX2335" fmla="*/ 1548513 w 7451018"/>
              <a:gd name="connsiteY2335" fmla="*/ 345712 h 3415370"/>
              <a:gd name="connsiteX2336" fmla="*/ 1547846 w 7451018"/>
              <a:gd name="connsiteY2336" fmla="*/ 345779 h 3415370"/>
              <a:gd name="connsiteX2337" fmla="*/ 1547907 w 7451018"/>
              <a:gd name="connsiteY2337" fmla="*/ 345779 h 3415370"/>
              <a:gd name="connsiteX2338" fmla="*/ 1548110 w 7451018"/>
              <a:gd name="connsiteY2338" fmla="*/ 346114 h 3415370"/>
              <a:gd name="connsiteX2339" fmla="*/ 1547977 w 7451018"/>
              <a:gd name="connsiteY2339" fmla="*/ 346047 h 3415370"/>
              <a:gd name="connsiteX2340" fmla="*/ 1547843 w 7451018"/>
              <a:gd name="connsiteY2340" fmla="*/ 345779 h 3415370"/>
              <a:gd name="connsiteX2341" fmla="*/ 1547775 w 7451018"/>
              <a:gd name="connsiteY2341" fmla="*/ 345779 h 3415370"/>
              <a:gd name="connsiteX2342" fmla="*/ 1532965 w 7451018"/>
              <a:gd name="connsiteY2342" fmla="*/ 346047 h 3415370"/>
              <a:gd name="connsiteX2343" fmla="*/ 1521705 w 7451018"/>
              <a:gd name="connsiteY2343" fmla="*/ 352749 h 3415370"/>
              <a:gd name="connsiteX2344" fmla="*/ 1521772 w 7451018"/>
              <a:gd name="connsiteY2344" fmla="*/ 359586 h 3415370"/>
              <a:gd name="connsiteX2345" fmla="*/ 1534976 w 7451018"/>
              <a:gd name="connsiteY2345" fmla="*/ 359719 h 3415370"/>
              <a:gd name="connsiteX2346" fmla="*/ 1535846 w 7451018"/>
              <a:gd name="connsiteY2346" fmla="*/ 366757 h 3415370"/>
              <a:gd name="connsiteX2347" fmla="*/ 1496035 w 7451018"/>
              <a:gd name="connsiteY2347" fmla="*/ 374129 h 3415370"/>
              <a:gd name="connsiteX2348" fmla="*/ 1507429 w 7451018"/>
              <a:gd name="connsiteY2348" fmla="*/ 374129 h 3415370"/>
              <a:gd name="connsiteX2349" fmla="*/ 1519493 w 7451018"/>
              <a:gd name="connsiteY2349" fmla="*/ 373526 h 3415370"/>
              <a:gd name="connsiteX2350" fmla="*/ 1515069 w 7451018"/>
              <a:gd name="connsiteY2350" fmla="*/ 386327 h 3415370"/>
              <a:gd name="connsiteX2351" fmla="*/ 1521772 w 7451018"/>
              <a:gd name="connsiteY2351" fmla="*/ 389678 h 3415370"/>
              <a:gd name="connsiteX2352" fmla="*/ 1516142 w 7451018"/>
              <a:gd name="connsiteY2352" fmla="*/ 394705 h 3415370"/>
              <a:gd name="connsiteX2353" fmla="*/ 1528675 w 7451018"/>
              <a:gd name="connsiteY2353" fmla="*/ 399731 h 3415370"/>
              <a:gd name="connsiteX2354" fmla="*/ 1529547 w 7451018"/>
              <a:gd name="connsiteY2354" fmla="*/ 392962 h 3415370"/>
              <a:gd name="connsiteX2355" fmla="*/ 1521705 w 7451018"/>
              <a:gd name="connsiteY2355" fmla="*/ 390616 h 3415370"/>
              <a:gd name="connsiteX2356" fmla="*/ 1561515 w 7451018"/>
              <a:gd name="connsiteY2356" fmla="*/ 366154 h 3415370"/>
              <a:gd name="connsiteX2357" fmla="*/ 1541811 w 7451018"/>
              <a:gd name="connsiteY2357" fmla="*/ 366154 h 3415370"/>
              <a:gd name="connsiteX2358" fmla="*/ 1541811 w 7451018"/>
              <a:gd name="connsiteY2358" fmla="*/ 360054 h 3415370"/>
              <a:gd name="connsiteX2359" fmla="*/ 1551529 w 7451018"/>
              <a:gd name="connsiteY2359" fmla="*/ 359451 h 3415370"/>
              <a:gd name="connsiteX2360" fmla="*/ 1553137 w 7451018"/>
              <a:gd name="connsiteY2360" fmla="*/ 352951 h 3415370"/>
              <a:gd name="connsiteX2361" fmla="*/ 1548111 w 7451018"/>
              <a:gd name="connsiteY2361" fmla="*/ 346114 h 3415370"/>
              <a:gd name="connsiteX2362" fmla="*/ 1548513 w 7451018"/>
              <a:gd name="connsiteY2362" fmla="*/ 345712 h 3415370"/>
              <a:gd name="connsiteX2363" fmla="*/ 1888252 w 7451018"/>
              <a:gd name="connsiteY2363" fmla="*/ 339756 h 3415370"/>
              <a:gd name="connsiteX2364" fmla="*/ 1884564 w 7451018"/>
              <a:gd name="connsiteY2364" fmla="*/ 346047 h 3415370"/>
              <a:gd name="connsiteX2365" fmla="*/ 1881347 w 7451018"/>
              <a:gd name="connsiteY2365" fmla="*/ 359451 h 3415370"/>
              <a:gd name="connsiteX2366" fmla="*/ 1856884 w 7451018"/>
              <a:gd name="connsiteY2366" fmla="*/ 362065 h 3415370"/>
              <a:gd name="connsiteX2367" fmla="*/ 1870959 w 7451018"/>
              <a:gd name="connsiteY2367" fmla="*/ 352749 h 3415370"/>
              <a:gd name="connsiteX2368" fmla="*/ 1874377 w 7451018"/>
              <a:gd name="connsiteY2368" fmla="*/ 352481 h 3415370"/>
              <a:gd name="connsiteX2369" fmla="*/ 1870222 w 7451018"/>
              <a:gd name="connsiteY2369" fmla="*/ 346784 h 3415370"/>
              <a:gd name="connsiteX2370" fmla="*/ 1878139 w 7451018"/>
              <a:gd name="connsiteY2370" fmla="*/ 341758 h 3415370"/>
              <a:gd name="connsiteX2371" fmla="*/ 1736165 w 7451018"/>
              <a:gd name="connsiteY2371" fmla="*/ 339345 h 3415370"/>
              <a:gd name="connsiteX2372" fmla="*/ 1736366 w 7451018"/>
              <a:gd name="connsiteY2372" fmla="*/ 339948 h 3415370"/>
              <a:gd name="connsiteX2373" fmla="*/ 1736165 w 7451018"/>
              <a:gd name="connsiteY2373" fmla="*/ 339345 h 3415370"/>
              <a:gd name="connsiteX2374" fmla="*/ 1890262 w 7451018"/>
              <a:gd name="connsiteY2374" fmla="*/ 336329 h 3415370"/>
              <a:gd name="connsiteX2375" fmla="*/ 1890328 w 7451018"/>
              <a:gd name="connsiteY2375" fmla="*/ 339345 h 3415370"/>
              <a:gd name="connsiteX2376" fmla="*/ 1888252 w 7451018"/>
              <a:gd name="connsiteY2376" fmla="*/ 339756 h 3415370"/>
              <a:gd name="connsiteX2377" fmla="*/ 1748034 w 7451018"/>
              <a:gd name="connsiteY2377" fmla="*/ 333850 h 3415370"/>
              <a:gd name="connsiteX2378" fmla="*/ 1741399 w 7451018"/>
              <a:gd name="connsiteY2378" fmla="*/ 340552 h 3415370"/>
              <a:gd name="connsiteX2379" fmla="*/ 1751855 w 7451018"/>
              <a:gd name="connsiteY2379" fmla="*/ 340552 h 3415370"/>
              <a:gd name="connsiteX2380" fmla="*/ 1748034 w 7451018"/>
              <a:gd name="connsiteY2380" fmla="*/ 333850 h 3415370"/>
              <a:gd name="connsiteX2381" fmla="*/ 1423974 w 7451018"/>
              <a:gd name="connsiteY2381" fmla="*/ 321166 h 3415370"/>
              <a:gd name="connsiteX2382" fmla="*/ 1434646 w 7451018"/>
              <a:gd name="connsiteY2382" fmla="*/ 322321 h 3415370"/>
              <a:gd name="connsiteX2383" fmla="*/ 1421042 w 7451018"/>
              <a:gd name="connsiteY2383" fmla="*/ 325941 h 3415370"/>
              <a:gd name="connsiteX2384" fmla="*/ 1423974 w 7451018"/>
              <a:gd name="connsiteY2384" fmla="*/ 321166 h 3415370"/>
              <a:gd name="connsiteX2385" fmla="*/ 1109459 w 7451018"/>
              <a:gd name="connsiteY2385" fmla="*/ 319842 h 3415370"/>
              <a:gd name="connsiteX2386" fmla="*/ 1108186 w 7451018"/>
              <a:gd name="connsiteY2386" fmla="*/ 326544 h 3415370"/>
              <a:gd name="connsiteX2387" fmla="*/ 1110867 w 7451018"/>
              <a:gd name="connsiteY2387" fmla="*/ 326209 h 3415370"/>
              <a:gd name="connsiteX2388" fmla="*/ 1109459 w 7451018"/>
              <a:gd name="connsiteY2388" fmla="*/ 319842 h 3415370"/>
              <a:gd name="connsiteX2389" fmla="*/ 5238638 w 7451018"/>
              <a:gd name="connsiteY2389" fmla="*/ 299133 h 3415370"/>
              <a:gd name="connsiteX2390" fmla="*/ 5216923 w 7451018"/>
              <a:gd name="connsiteY2390" fmla="*/ 305835 h 3415370"/>
              <a:gd name="connsiteX2391" fmla="*/ 5229791 w 7451018"/>
              <a:gd name="connsiteY2391" fmla="*/ 312537 h 3415370"/>
              <a:gd name="connsiteX2392" fmla="*/ 5238638 w 7451018"/>
              <a:gd name="connsiteY2392" fmla="*/ 299133 h 3415370"/>
              <a:gd name="connsiteX2393" fmla="*/ 5116885 w 7451018"/>
              <a:gd name="connsiteY2393" fmla="*/ 285410 h 3415370"/>
              <a:gd name="connsiteX2394" fmla="*/ 5115921 w 7451018"/>
              <a:gd name="connsiteY2394" fmla="*/ 292430 h 3415370"/>
              <a:gd name="connsiteX2395" fmla="*/ 5118200 w 7451018"/>
              <a:gd name="connsiteY2395" fmla="*/ 285728 h 3415370"/>
              <a:gd name="connsiteX2396" fmla="*/ 5116885 w 7451018"/>
              <a:gd name="connsiteY2396" fmla="*/ 285410 h 3415370"/>
              <a:gd name="connsiteX2397" fmla="*/ 1840792 w 7451018"/>
              <a:gd name="connsiteY2397" fmla="*/ 276881 h 3415370"/>
              <a:gd name="connsiteX2398" fmla="*/ 1834493 w 7451018"/>
              <a:gd name="connsiteY2398" fmla="*/ 279026 h 3415370"/>
              <a:gd name="connsiteX2399" fmla="*/ 1836704 w 7451018"/>
              <a:gd name="connsiteY2399" fmla="*/ 285728 h 3415370"/>
              <a:gd name="connsiteX2400" fmla="*/ 1840792 w 7451018"/>
              <a:gd name="connsiteY2400" fmla="*/ 276881 h 3415370"/>
              <a:gd name="connsiteX2401" fmla="*/ 4598114 w 7451018"/>
              <a:gd name="connsiteY2401" fmla="*/ 272056 h 3415370"/>
              <a:gd name="connsiteX2402" fmla="*/ 4597979 w 7451018"/>
              <a:gd name="connsiteY2402" fmla="*/ 272526 h 3415370"/>
              <a:gd name="connsiteX2403" fmla="*/ 4597979 w 7451018"/>
              <a:gd name="connsiteY2403" fmla="*/ 272324 h 3415370"/>
              <a:gd name="connsiteX2404" fmla="*/ 4598114 w 7451018"/>
              <a:gd name="connsiteY2404" fmla="*/ 272056 h 3415370"/>
              <a:gd name="connsiteX2405" fmla="*/ 2996202 w 7451018"/>
              <a:gd name="connsiteY2405" fmla="*/ 264214 h 3415370"/>
              <a:gd name="connsiteX2406" fmla="*/ 2995869 w 7451018"/>
              <a:gd name="connsiteY2406" fmla="*/ 264683 h 3415370"/>
              <a:gd name="connsiteX2407" fmla="*/ 2996202 w 7451018"/>
              <a:gd name="connsiteY2407" fmla="*/ 265219 h 3415370"/>
              <a:gd name="connsiteX2408" fmla="*/ 2994795 w 7451018"/>
              <a:gd name="connsiteY2408" fmla="*/ 265621 h 3415370"/>
              <a:gd name="connsiteX2409" fmla="*/ 2996202 w 7451018"/>
              <a:gd name="connsiteY2409" fmla="*/ 274334 h 3415370"/>
              <a:gd name="connsiteX2410" fmla="*/ 3010343 w 7451018"/>
              <a:gd name="connsiteY2410" fmla="*/ 278355 h 3415370"/>
              <a:gd name="connsiteX2411" fmla="*/ 2996202 w 7451018"/>
              <a:gd name="connsiteY2411" fmla="*/ 264214 h 3415370"/>
              <a:gd name="connsiteX2412" fmla="*/ 1843205 w 7451018"/>
              <a:gd name="connsiteY2412" fmla="*/ 261935 h 3415370"/>
              <a:gd name="connsiteX2413" fmla="*/ 1838849 w 7451018"/>
              <a:gd name="connsiteY2413" fmla="*/ 265688 h 3415370"/>
              <a:gd name="connsiteX2414" fmla="*/ 1840994 w 7451018"/>
              <a:gd name="connsiteY2414" fmla="*/ 272391 h 3415370"/>
              <a:gd name="connsiteX2415" fmla="*/ 1843205 w 7451018"/>
              <a:gd name="connsiteY2415" fmla="*/ 272860 h 3415370"/>
              <a:gd name="connsiteX2416" fmla="*/ 1843473 w 7451018"/>
              <a:gd name="connsiteY2416" fmla="*/ 272391 h 3415370"/>
              <a:gd name="connsiteX2417" fmla="*/ 1876984 w 7451018"/>
              <a:gd name="connsiteY2417" fmla="*/ 279026 h 3415370"/>
              <a:gd name="connsiteX2418" fmla="*/ 1889919 w 7451018"/>
              <a:gd name="connsiteY2418" fmla="*/ 266694 h 3415370"/>
              <a:gd name="connsiteX2419" fmla="*/ 1844144 w 7451018"/>
              <a:gd name="connsiteY2419" fmla="*/ 262338 h 3415370"/>
              <a:gd name="connsiteX2420" fmla="*/ 1843205 w 7451018"/>
              <a:gd name="connsiteY2420" fmla="*/ 261935 h 3415370"/>
              <a:gd name="connsiteX2421" fmla="*/ 1493497 w 7451018"/>
              <a:gd name="connsiteY2421" fmla="*/ 252444 h 3415370"/>
              <a:gd name="connsiteX2422" fmla="*/ 1478681 w 7451018"/>
              <a:gd name="connsiteY2422" fmla="*/ 258919 h 3415370"/>
              <a:gd name="connsiteX2423" fmla="*/ 1494900 w 7451018"/>
              <a:gd name="connsiteY2423" fmla="*/ 259120 h 3415370"/>
              <a:gd name="connsiteX2424" fmla="*/ 1493497 w 7451018"/>
              <a:gd name="connsiteY2424" fmla="*/ 252444 h 3415370"/>
              <a:gd name="connsiteX2425" fmla="*/ 1494900 w 7451018"/>
              <a:gd name="connsiteY2425" fmla="*/ 252083 h 3415370"/>
              <a:gd name="connsiteX2426" fmla="*/ 1494900 w 7451018"/>
              <a:gd name="connsiteY2426" fmla="*/ 253021 h 3415370"/>
              <a:gd name="connsiteX2427" fmla="*/ 1495301 w 7451018"/>
              <a:gd name="connsiteY2427" fmla="*/ 252150 h 3415370"/>
              <a:gd name="connsiteX2428" fmla="*/ 1494900 w 7451018"/>
              <a:gd name="connsiteY2428" fmla="*/ 252083 h 3415370"/>
              <a:gd name="connsiteX2429" fmla="*/ 1495034 w 7451018"/>
              <a:gd name="connsiteY2429" fmla="*/ 250742 h 3415370"/>
              <a:gd name="connsiteX2430" fmla="*/ 1494966 w 7451018"/>
              <a:gd name="connsiteY2430" fmla="*/ 250877 h 3415370"/>
              <a:gd name="connsiteX2431" fmla="*/ 1494966 w 7451018"/>
              <a:gd name="connsiteY2431" fmla="*/ 250944 h 3415370"/>
              <a:gd name="connsiteX2432" fmla="*/ 1495034 w 7451018"/>
              <a:gd name="connsiteY2432" fmla="*/ 250742 h 3415370"/>
              <a:gd name="connsiteX2433" fmla="*/ 3006167 w 7451018"/>
              <a:gd name="connsiteY2433" fmla="*/ 248112 h 3415370"/>
              <a:gd name="connsiteX2434" fmla="*/ 3002367 w 7451018"/>
              <a:gd name="connsiteY2434" fmla="*/ 250072 h 3415370"/>
              <a:gd name="connsiteX2435" fmla="*/ 3015503 w 7451018"/>
              <a:gd name="connsiteY2435" fmla="*/ 251882 h 3415370"/>
              <a:gd name="connsiteX2436" fmla="*/ 3006167 w 7451018"/>
              <a:gd name="connsiteY2436" fmla="*/ 248112 h 3415370"/>
              <a:gd name="connsiteX2437" fmla="*/ 1272514 w 7451018"/>
              <a:gd name="connsiteY2437" fmla="*/ 245222 h 3415370"/>
              <a:gd name="connsiteX2438" fmla="*/ 1277891 w 7451018"/>
              <a:gd name="connsiteY2438" fmla="*/ 245582 h 3415370"/>
              <a:gd name="connsiteX2439" fmla="*/ 1268107 w 7451018"/>
              <a:gd name="connsiteY2439" fmla="*/ 252285 h 3415370"/>
              <a:gd name="connsiteX2440" fmla="*/ 1267035 w 7451018"/>
              <a:gd name="connsiteY2440" fmla="*/ 246923 h 3415370"/>
              <a:gd name="connsiteX2441" fmla="*/ 1272514 w 7451018"/>
              <a:gd name="connsiteY2441" fmla="*/ 245222 h 3415370"/>
              <a:gd name="connsiteX2442" fmla="*/ 5775145 w 7451018"/>
              <a:gd name="connsiteY2442" fmla="*/ 239551 h 3415370"/>
              <a:gd name="connsiteX2443" fmla="*/ 5731916 w 7451018"/>
              <a:gd name="connsiteY2443" fmla="*/ 245516 h 3415370"/>
              <a:gd name="connsiteX2444" fmla="*/ 5715629 w 7451018"/>
              <a:gd name="connsiteY2444" fmla="*/ 258920 h 3415370"/>
              <a:gd name="connsiteX2445" fmla="*/ 5771056 w 7451018"/>
              <a:gd name="connsiteY2445" fmla="*/ 245516 h 3415370"/>
              <a:gd name="connsiteX2446" fmla="*/ 5784662 w 7451018"/>
              <a:gd name="connsiteY2446" fmla="*/ 252218 h 3415370"/>
              <a:gd name="connsiteX2447" fmla="*/ 5785332 w 7451018"/>
              <a:gd name="connsiteY2447" fmla="*/ 247660 h 3415370"/>
              <a:gd name="connsiteX2448" fmla="*/ 5787678 w 7451018"/>
              <a:gd name="connsiteY2448" fmla="*/ 245516 h 3415370"/>
              <a:gd name="connsiteX2449" fmla="*/ 5775145 w 7451018"/>
              <a:gd name="connsiteY2449" fmla="*/ 239551 h 3415370"/>
              <a:gd name="connsiteX2450" fmla="*/ 6453402 w 7451018"/>
              <a:gd name="connsiteY2450" fmla="*/ 238813 h 3415370"/>
              <a:gd name="connsiteX2451" fmla="*/ 6484500 w 7451018"/>
              <a:gd name="connsiteY2451" fmla="*/ 252217 h 3415370"/>
              <a:gd name="connsiteX2452" fmla="*/ 6487985 w 7451018"/>
              <a:gd name="connsiteY2452" fmla="*/ 257043 h 3415370"/>
              <a:gd name="connsiteX2453" fmla="*/ 6400857 w 7451018"/>
              <a:gd name="connsiteY2453" fmla="*/ 250944 h 3415370"/>
              <a:gd name="connsiteX2454" fmla="*/ 6453402 w 7451018"/>
              <a:gd name="connsiteY2454" fmla="*/ 238813 h 3415370"/>
              <a:gd name="connsiteX2455" fmla="*/ 1484713 w 7451018"/>
              <a:gd name="connsiteY2455" fmla="*/ 238813 h 3415370"/>
              <a:gd name="connsiteX2456" fmla="*/ 1495502 w 7451018"/>
              <a:gd name="connsiteY2456" fmla="*/ 252217 h 3415370"/>
              <a:gd name="connsiteX2457" fmla="*/ 1508304 w 7451018"/>
              <a:gd name="connsiteY2457" fmla="*/ 272323 h 3415370"/>
              <a:gd name="connsiteX2458" fmla="*/ 1510181 w 7451018"/>
              <a:gd name="connsiteY2458" fmla="*/ 279026 h 3415370"/>
              <a:gd name="connsiteX2459" fmla="*/ 1474794 w 7451018"/>
              <a:gd name="connsiteY2459" fmla="*/ 296786 h 3415370"/>
              <a:gd name="connsiteX2460" fmla="*/ 1405427 w 7451018"/>
              <a:gd name="connsiteY2460" fmla="*/ 285728 h 3415370"/>
              <a:gd name="connsiteX2461" fmla="*/ 1374596 w 7451018"/>
              <a:gd name="connsiteY2461" fmla="*/ 269911 h 3415370"/>
              <a:gd name="connsiteX2462" fmla="*/ 1424594 w 7451018"/>
              <a:gd name="connsiteY2462" fmla="*/ 265621 h 3415370"/>
              <a:gd name="connsiteX2463" fmla="*/ 1401137 w 7451018"/>
              <a:gd name="connsiteY2463" fmla="*/ 245515 h 3415370"/>
              <a:gd name="connsiteX2464" fmla="*/ 1410788 w 7451018"/>
              <a:gd name="connsiteY2464" fmla="*/ 245515 h 3415370"/>
              <a:gd name="connsiteX2465" fmla="*/ 1484713 w 7451018"/>
              <a:gd name="connsiteY2465" fmla="*/ 238813 h 3415370"/>
              <a:gd name="connsiteX2466" fmla="*/ 1608498 w 7451018"/>
              <a:gd name="connsiteY2466" fmla="*/ 231843 h 3415370"/>
              <a:gd name="connsiteX2467" fmla="*/ 1647437 w 7451018"/>
              <a:gd name="connsiteY2467" fmla="*/ 236602 h 3415370"/>
              <a:gd name="connsiteX2468" fmla="*/ 1618550 w 7451018"/>
              <a:gd name="connsiteY2468" fmla="*/ 255702 h 3415370"/>
              <a:gd name="connsiteX2469" fmla="*/ 1567882 w 7451018"/>
              <a:gd name="connsiteY2469" fmla="*/ 272056 h 3415370"/>
              <a:gd name="connsiteX2470" fmla="*/ 1553808 w 7451018"/>
              <a:gd name="connsiteY2470" fmla="*/ 285460 h 3415370"/>
              <a:gd name="connsiteX2471" fmla="*/ 1567882 w 7451018"/>
              <a:gd name="connsiteY2471" fmla="*/ 292162 h 3415370"/>
              <a:gd name="connsiteX2472" fmla="*/ 1599986 w 7451018"/>
              <a:gd name="connsiteY2472" fmla="*/ 318971 h 3415370"/>
              <a:gd name="connsiteX2473" fmla="*/ 1599937 w 7451018"/>
              <a:gd name="connsiteY2473" fmla="*/ 319251 h 3415370"/>
              <a:gd name="connsiteX2474" fmla="*/ 1599425 w 7451018"/>
              <a:gd name="connsiteY2474" fmla="*/ 322146 h 3415370"/>
              <a:gd name="connsiteX2475" fmla="*/ 1600120 w 7451018"/>
              <a:gd name="connsiteY2475" fmla="*/ 325673 h 3415370"/>
              <a:gd name="connsiteX2476" fmla="*/ 1610240 w 7451018"/>
              <a:gd name="connsiteY2476" fmla="*/ 325673 h 3415370"/>
              <a:gd name="connsiteX2477" fmla="*/ 1611111 w 7451018"/>
              <a:gd name="connsiteY2477" fmla="*/ 332375 h 3415370"/>
              <a:gd name="connsiteX2478" fmla="*/ 1593686 w 7451018"/>
              <a:gd name="connsiteY2478" fmla="*/ 339077 h 3415370"/>
              <a:gd name="connsiteX2479" fmla="*/ 1607895 w 7451018"/>
              <a:gd name="connsiteY2479" fmla="*/ 345779 h 3415370"/>
              <a:gd name="connsiteX2480" fmla="*/ 1602265 w 7451018"/>
              <a:gd name="connsiteY2480" fmla="*/ 338340 h 3415370"/>
              <a:gd name="connsiteX2481" fmla="*/ 1615668 w 7451018"/>
              <a:gd name="connsiteY2481" fmla="*/ 341423 h 3415370"/>
              <a:gd name="connsiteX2482" fmla="*/ 1638523 w 7451018"/>
              <a:gd name="connsiteY2482" fmla="*/ 352481 h 3415370"/>
              <a:gd name="connsiteX2483" fmla="*/ 1640735 w 7451018"/>
              <a:gd name="connsiteY2483" fmla="*/ 359183 h 3415370"/>
              <a:gd name="connsiteX2484" fmla="*/ 1674715 w 7451018"/>
              <a:gd name="connsiteY2484" fmla="*/ 359183 h 3415370"/>
              <a:gd name="connsiteX2485" fmla="*/ 1675988 w 7451018"/>
              <a:gd name="connsiteY2485" fmla="*/ 383311 h 3415370"/>
              <a:gd name="connsiteX2486" fmla="*/ 1696092 w 7451018"/>
              <a:gd name="connsiteY2486" fmla="*/ 402479 h 3415370"/>
              <a:gd name="connsiteX2487" fmla="*/ 1712177 w 7451018"/>
              <a:gd name="connsiteY2487" fmla="*/ 399329 h 3415370"/>
              <a:gd name="connsiteX2488" fmla="*/ 1710435 w 7451018"/>
              <a:gd name="connsiteY2488" fmla="*/ 392627 h 3415370"/>
              <a:gd name="connsiteX2489" fmla="*/ 1702794 w 7451018"/>
              <a:gd name="connsiteY2489" fmla="*/ 379088 h 3415370"/>
              <a:gd name="connsiteX2490" fmla="*/ 1707469 w 7451018"/>
              <a:gd name="connsiteY2490" fmla="*/ 378025 h 3415370"/>
              <a:gd name="connsiteX2491" fmla="*/ 1712922 w 7451018"/>
              <a:gd name="connsiteY2491" fmla="*/ 372908 h 3415370"/>
              <a:gd name="connsiteX2492" fmla="*/ 1713049 w 7451018"/>
              <a:gd name="connsiteY2492" fmla="*/ 372789 h 3415370"/>
              <a:gd name="connsiteX2493" fmla="*/ 1716199 w 7451018"/>
              <a:gd name="connsiteY2493" fmla="*/ 378084 h 3415370"/>
              <a:gd name="connsiteX2494" fmla="*/ 1716199 w 7451018"/>
              <a:gd name="connsiteY2494" fmla="*/ 385254 h 3415370"/>
              <a:gd name="connsiteX2495" fmla="*/ 1722900 w 7451018"/>
              <a:gd name="connsiteY2495" fmla="*/ 384115 h 3415370"/>
              <a:gd name="connsiteX2496" fmla="*/ 1743007 w 7451018"/>
              <a:gd name="connsiteY2496" fmla="*/ 365819 h 3415370"/>
              <a:gd name="connsiteX2497" fmla="*/ 1736506 w 7451018"/>
              <a:gd name="connsiteY2497" fmla="*/ 339613 h 3415370"/>
              <a:gd name="connsiteX2498" fmla="*/ 1739120 w 7451018"/>
              <a:gd name="connsiteY2498" fmla="*/ 339010 h 3415370"/>
              <a:gd name="connsiteX2499" fmla="*/ 1702057 w 7451018"/>
              <a:gd name="connsiteY2499" fmla="*/ 332308 h 3415370"/>
              <a:gd name="connsiteX2500" fmla="*/ 1658361 w 7451018"/>
              <a:gd name="connsiteY2500" fmla="*/ 306572 h 3415370"/>
              <a:gd name="connsiteX2501" fmla="*/ 1642209 w 7451018"/>
              <a:gd name="connsiteY2501" fmla="*/ 305499 h 3415370"/>
              <a:gd name="connsiteX2502" fmla="*/ 1636579 w 7451018"/>
              <a:gd name="connsiteY2502" fmla="*/ 288409 h 3415370"/>
              <a:gd name="connsiteX2503" fmla="*/ 1644823 w 7451018"/>
              <a:gd name="connsiteY2503" fmla="*/ 271989 h 3415370"/>
              <a:gd name="connsiteX2504" fmla="*/ 1749307 w 7451018"/>
              <a:gd name="connsiteY2504" fmla="*/ 238478 h 3415370"/>
              <a:gd name="connsiteX2505" fmla="*/ 1718411 w 7451018"/>
              <a:gd name="connsiteY2505" fmla="*/ 265287 h 3415370"/>
              <a:gd name="connsiteX2506" fmla="*/ 1823299 w 7451018"/>
              <a:gd name="connsiteY2506" fmla="*/ 251882 h 3415370"/>
              <a:gd name="connsiteX2507" fmla="*/ 1829800 w 7451018"/>
              <a:gd name="connsiteY2507" fmla="*/ 251882 h 3415370"/>
              <a:gd name="connsiteX2508" fmla="*/ 1930735 w 7451018"/>
              <a:gd name="connsiteY2508" fmla="*/ 258585 h 3415370"/>
              <a:gd name="connsiteX2509" fmla="*/ 1930735 w 7451018"/>
              <a:gd name="connsiteY2509" fmla="*/ 265287 h 3415370"/>
              <a:gd name="connsiteX2510" fmla="*/ 1919677 w 7451018"/>
              <a:gd name="connsiteY2510" fmla="*/ 265287 h 3415370"/>
              <a:gd name="connsiteX2511" fmla="*/ 1920615 w 7451018"/>
              <a:gd name="connsiteY2511" fmla="*/ 271989 h 3415370"/>
              <a:gd name="connsiteX2512" fmla="*/ 1982745 w 7451018"/>
              <a:gd name="connsiteY2512" fmla="*/ 292899 h 3415370"/>
              <a:gd name="connsiteX2513" fmla="*/ 1984219 w 7451018"/>
              <a:gd name="connsiteY2513" fmla="*/ 293436 h 3415370"/>
              <a:gd name="connsiteX2514" fmla="*/ 1984286 w 7451018"/>
              <a:gd name="connsiteY2514" fmla="*/ 295513 h 3415370"/>
              <a:gd name="connsiteX2515" fmla="*/ 2036899 w 7451018"/>
              <a:gd name="connsiteY2515" fmla="*/ 305499 h 3415370"/>
              <a:gd name="connsiteX2516" fmla="*/ 2064712 w 7451018"/>
              <a:gd name="connsiteY2516" fmla="*/ 314882 h 3415370"/>
              <a:gd name="connsiteX2517" fmla="*/ 2092124 w 7451018"/>
              <a:gd name="connsiteY2517" fmla="*/ 318904 h 3415370"/>
              <a:gd name="connsiteX2518" fmla="*/ 2084818 w 7451018"/>
              <a:gd name="connsiteY2518" fmla="*/ 332308 h 3415370"/>
              <a:gd name="connsiteX2519" fmla="*/ 2110957 w 7451018"/>
              <a:gd name="connsiteY2519" fmla="*/ 345712 h 3415370"/>
              <a:gd name="connsiteX2520" fmla="*/ 2125836 w 7451018"/>
              <a:gd name="connsiteY2520" fmla="*/ 352414 h 3415370"/>
              <a:gd name="connsiteX2521" fmla="*/ 2098223 w 7451018"/>
              <a:gd name="connsiteY2521" fmla="*/ 365819 h 3415370"/>
              <a:gd name="connsiteX2522" fmla="*/ 2125836 w 7451018"/>
              <a:gd name="connsiteY2522" fmla="*/ 372521 h 3415370"/>
              <a:gd name="connsiteX2523" fmla="*/ 2138436 w 7451018"/>
              <a:gd name="connsiteY2523" fmla="*/ 377078 h 3415370"/>
              <a:gd name="connsiteX2524" fmla="*/ 2138436 w 7451018"/>
              <a:gd name="connsiteY2524" fmla="*/ 380161 h 3415370"/>
              <a:gd name="connsiteX2525" fmla="*/ 2136492 w 7451018"/>
              <a:gd name="connsiteY2525" fmla="*/ 381434 h 3415370"/>
              <a:gd name="connsiteX2526" fmla="*/ 2187161 w 7451018"/>
              <a:gd name="connsiteY2526" fmla="*/ 392694 h 3415370"/>
              <a:gd name="connsiteX2527" fmla="*/ 2203448 w 7451018"/>
              <a:gd name="connsiteY2527" fmla="*/ 406098 h 3415370"/>
              <a:gd name="connsiteX2528" fmla="*/ 2206798 w 7451018"/>
              <a:gd name="connsiteY2528" fmla="*/ 406098 h 3415370"/>
              <a:gd name="connsiteX2529" fmla="*/ 2238164 w 7451018"/>
              <a:gd name="connsiteY2529" fmla="*/ 412867 h 3415370"/>
              <a:gd name="connsiteX2530" fmla="*/ 2218929 w 7451018"/>
              <a:gd name="connsiteY2530" fmla="*/ 426339 h 3415370"/>
              <a:gd name="connsiteX2531" fmla="*/ 2224828 w 7451018"/>
              <a:gd name="connsiteY2531" fmla="*/ 432773 h 3415370"/>
              <a:gd name="connsiteX2532" fmla="*/ 2220002 w 7451018"/>
              <a:gd name="connsiteY2532" fmla="*/ 446847 h 3415370"/>
              <a:gd name="connsiteX2533" fmla="*/ 2196679 w 7451018"/>
              <a:gd name="connsiteY2533" fmla="*/ 447450 h 3415370"/>
              <a:gd name="connsiteX2534" fmla="*/ 2196544 w 7451018"/>
              <a:gd name="connsiteY2534" fmla="*/ 447450 h 3415370"/>
              <a:gd name="connsiteX2535" fmla="*/ 2198823 w 7451018"/>
              <a:gd name="connsiteY2535" fmla="*/ 461257 h 3415370"/>
              <a:gd name="connsiteX2536" fmla="*/ 2180592 w 7451018"/>
              <a:gd name="connsiteY2536" fmla="*/ 459648 h 3415370"/>
              <a:gd name="connsiteX2537" fmla="*/ 2174025 w 7451018"/>
              <a:gd name="connsiteY2537" fmla="*/ 452946 h 3415370"/>
              <a:gd name="connsiteX2538" fmla="*/ 2167390 w 7451018"/>
              <a:gd name="connsiteY2538" fmla="*/ 459648 h 3415370"/>
              <a:gd name="connsiteX2539" fmla="*/ 2145205 w 7451018"/>
              <a:gd name="connsiteY2539" fmla="*/ 432840 h 3415370"/>
              <a:gd name="connsiteX2540" fmla="*/ 2144066 w 7451018"/>
              <a:gd name="connsiteY2540" fmla="*/ 439542 h 3415370"/>
              <a:gd name="connsiteX2541" fmla="*/ 2112834 w 7451018"/>
              <a:gd name="connsiteY2541" fmla="*/ 426138 h 3415370"/>
              <a:gd name="connsiteX2542" fmla="*/ 2125166 w 7451018"/>
              <a:gd name="connsiteY2542" fmla="*/ 435186 h 3415370"/>
              <a:gd name="connsiteX2543" fmla="*/ 2118263 w 7451018"/>
              <a:gd name="connsiteY2543" fmla="*/ 434716 h 3415370"/>
              <a:gd name="connsiteX2544" fmla="*/ 2104188 w 7451018"/>
              <a:gd name="connsiteY2544" fmla="*/ 439542 h 3415370"/>
              <a:gd name="connsiteX2545" fmla="*/ 2122217 w 7451018"/>
              <a:gd name="connsiteY2545" fmla="*/ 452946 h 3415370"/>
              <a:gd name="connsiteX2546" fmla="*/ 2150165 w 7451018"/>
              <a:gd name="connsiteY2546" fmla="*/ 461324 h 3415370"/>
              <a:gd name="connsiteX2547" fmla="*/ 2150271 w 7451018"/>
              <a:gd name="connsiteY2547" fmla="*/ 461484 h 3415370"/>
              <a:gd name="connsiteX2548" fmla="*/ 2150969 w 7451018"/>
              <a:gd name="connsiteY2548" fmla="*/ 462530 h 3415370"/>
              <a:gd name="connsiteX2549" fmla="*/ 2172014 w 7451018"/>
              <a:gd name="connsiteY2549" fmla="*/ 479755 h 3415370"/>
              <a:gd name="connsiteX2550" fmla="*/ 2176446 w 7451018"/>
              <a:gd name="connsiteY2550" fmla="*/ 483893 h 3415370"/>
              <a:gd name="connsiteX2551" fmla="*/ 2185123 w 7451018"/>
              <a:gd name="connsiteY2551" fmla="*/ 488720 h 3415370"/>
              <a:gd name="connsiteX2552" fmla="*/ 2185151 w 7451018"/>
              <a:gd name="connsiteY2552" fmla="*/ 488735 h 3415370"/>
              <a:gd name="connsiteX2553" fmla="*/ 2185073 w 7451018"/>
              <a:gd name="connsiteY2553" fmla="*/ 488821 h 3415370"/>
              <a:gd name="connsiteX2554" fmla="*/ 2181347 w 7451018"/>
              <a:gd name="connsiteY2554" fmla="*/ 492907 h 3415370"/>
              <a:gd name="connsiteX2555" fmla="*/ 2179253 w 7451018"/>
              <a:gd name="connsiteY2555" fmla="*/ 493159 h 3415370"/>
              <a:gd name="connsiteX2556" fmla="*/ 2182604 w 7451018"/>
              <a:gd name="connsiteY2556" fmla="*/ 499392 h 3415370"/>
              <a:gd name="connsiteX2557" fmla="*/ 2165312 w 7451018"/>
              <a:gd name="connsiteY2557" fmla="*/ 505558 h 3415370"/>
              <a:gd name="connsiteX2558" fmla="*/ 2172014 w 7451018"/>
              <a:gd name="connsiteY2558" fmla="*/ 509646 h 3415370"/>
              <a:gd name="connsiteX2559" fmla="*/ 2163904 w 7451018"/>
              <a:gd name="connsiteY2559" fmla="*/ 512528 h 3415370"/>
              <a:gd name="connsiteX2560" fmla="*/ 2164240 w 7451018"/>
              <a:gd name="connsiteY2560" fmla="*/ 513265 h 3415370"/>
              <a:gd name="connsiteX2561" fmla="*/ 2178783 w 7451018"/>
              <a:gd name="connsiteY2561" fmla="*/ 517756 h 3415370"/>
              <a:gd name="connsiteX2562" fmla="*/ 2159615 w 7451018"/>
              <a:gd name="connsiteY2562" fmla="*/ 519968 h 3415370"/>
              <a:gd name="connsiteX2563" fmla="*/ 2132002 w 7451018"/>
              <a:gd name="connsiteY2563" fmla="*/ 513265 h 3415370"/>
              <a:gd name="connsiteX2564" fmla="*/ 2125970 w 7451018"/>
              <a:gd name="connsiteY2564" fmla="*/ 506563 h 3415370"/>
              <a:gd name="connsiteX2565" fmla="*/ 2117525 w 7451018"/>
              <a:gd name="connsiteY2565" fmla="*/ 499861 h 3415370"/>
              <a:gd name="connsiteX2566" fmla="*/ 2107807 w 7451018"/>
              <a:gd name="connsiteY2566" fmla="*/ 493159 h 3415370"/>
              <a:gd name="connsiteX2567" fmla="*/ 2104054 w 7451018"/>
              <a:gd name="connsiteY2567" fmla="*/ 499660 h 3415370"/>
              <a:gd name="connsiteX2568" fmla="*/ 2145273 w 7451018"/>
              <a:gd name="connsiteY2568" fmla="*/ 524860 h 3415370"/>
              <a:gd name="connsiteX2569" fmla="*/ 2142189 w 7451018"/>
              <a:gd name="connsiteY2569" fmla="*/ 533305 h 3415370"/>
              <a:gd name="connsiteX2570" fmla="*/ 2144937 w 7451018"/>
              <a:gd name="connsiteY2570" fmla="*/ 540007 h 3415370"/>
              <a:gd name="connsiteX2571" fmla="*/ 2011161 w 7451018"/>
              <a:gd name="connsiteY2571" fmla="*/ 495237 h 3415370"/>
              <a:gd name="connsiteX2572" fmla="*/ 2013038 w 7451018"/>
              <a:gd name="connsiteY2572" fmla="*/ 493025 h 3415370"/>
              <a:gd name="connsiteX2573" fmla="*/ 2004459 w 7451018"/>
              <a:gd name="connsiteY2573" fmla="*/ 485116 h 3415370"/>
              <a:gd name="connsiteX2574" fmla="*/ 1977650 w 7451018"/>
              <a:gd name="connsiteY2574" fmla="*/ 478884 h 3415370"/>
              <a:gd name="connsiteX2575" fmla="*/ 1944140 w 7451018"/>
              <a:gd name="connsiteY2575" fmla="*/ 472918 h 3415370"/>
              <a:gd name="connsiteX2576" fmla="*/ 1907412 w 7451018"/>
              <a:gd name="connsiteY2576" fmla="*/ 479620 h 3415370"/>
              <a:gd name="connsiteX2577" fmla="*/ 1884021 w 7451018"/>
              <a:gd name="connsiteY2577" fmla="*/ 461726 h 3415370"/>
              <a:gd name="connsiteX2578" fmla="*/ 1883820 w 7451018"/>
              <a:gd name="connsiteY2578" fmla="*/ 457504 h 3415370"/>
              <a:gd name="connsiteX2579" fmla="*/ 1900575 w 7451018"/>
              <a:gd name="connsiteY2579" fmla="*/ 452879 h 3415370"/>
              <a:gd name="connsiteX2580" fmla="*/ 1963107 w 7451018"/>
              <a:gd name="connsiteY2580" fmla="*/ 446177 h 3415370"/>
              <a:gd name="connsiteX2581" fmla="*/ 1978724 w 7451018"/>
              <a:gd name="connsiteY2581" fmla="*/ 446177 h 3415370"/>
              <a:gd name="connsiteX2582" fmla="*/ 1962839 w 7451018"/>
              <a:gd name="connsiteY2582" fmla="*/ 432773 h 3415370"/>
              <a:gd name="connsiteX2583" fmla="*/ 1962705 w 7451018"/>
              <a:gd name="connsiteY2583" fmla="*/ 427009 h 3415370"/>
              <a:gd name="connsiteX2584" fmla="*/ 2004459 w 7451018"/>
              <a:gd name="connsiteY2584" fmla="*/ 405965 h 3415370"/>
              <a:gd name="connsiteX2585" fmla="*/ 2004459 w 7451018"/>
              <a:gd name="connsiteY2585" fmla="*/ 399262 h 3415370"/>
              <a:gd name="connsiteX2586" fmla="*/ 2003052 w 7451018"/>
              <a:gd name="connsiteY2586" fmla="*/ 401474 h 3415370"/>
              <a:gd name="connsiteX2587" fmla="*/ 1999836 w 7451018"/>
              <a:gd name="connsiteY2587" fmla="*/ 392560 h 3415370"/>
              <a:gd name="connsiteX2588" fmla="*/ 1992060 w 7451018"/>
              <a:gd name="connsiteY2588" fmla="*/ 379156 h 3415370"/>
              <a:gd name="connsiteX2589" fmla="*/ 1975640 w 7451018"/>
              <a:gd name="connsiteY2589" fmla="*/ 379156 h 3415370"/>
              <a:gd name="connsiteX2590" fmla="*/ 1991055 w 7451018"/>
              <a:gd name="connsiteY2590" fmla="*/ 384115 h 3415370"/>
              <a:gd name="connsiteX2591" fmla="*/ 1964246 w 7451018"/>
              <a:gd name="connsiteY2591" fmla="*/ 379156 h 3415370"/>
              <a:gd name="connsiteX2592" fmla="*/ 1950373 w 7451018"/>
              <a:gd name="connsiteY2592" fmla="*/ 379156 h 3415370"/>
              <a:gd name="connsiteX2593" fmla="*/ 1957544 w 7451018"/>
              <a:gd name="connsiteY2593" fmla="*/ 383110 h 3415370"/>
              <a:gd name="connsiteX2594" fmla="*/ 1952183 w 7451018"/>
              <a:gd name="connsiteY2594" fmla="*/ 386528 h 3415370"/>
              <a:gd name="connsiteX2595" fmla="*/ 1957477 w 7451018"/>
              <a:gd name="connsiteY2595" fmla="*/ 394504 h 3415370"/>
              <a:gd name="connsiteX2596" fmla="*/ 1903926 w 7451018"/>
              <a:gd name="connsiteY2596" fmla="*/ 394437 h 3415370"/>
              <a:gd name="connsiteX2597" fmla="*/ 1949100 w 7451018"/>
              <a:gd name="connsiteY2597" fmla="*/ 379223 h 3415370"/>
              <a:gd name="connsiteX2598" fmla="*/ 1944140 w 7451018"/>
              <a:gd name="connsiteY2598" fmla="*/ 372990 h 3415370"/>
              <a:gd name="connsiteX2599" fmla="*/ 1946687 w 7451018"/>
              <a:gd name="connsiteY2599" fmla="*/ 365885 h 3415370"/>
              <a:gd name="connsiteX2600" fmla="*/ 1917331 w 7451018"/>
              <a:gd name="connsiteY2600" fmla="*/ 368030 h 3415370"/>
              <a:gd name="connsiteX2601" fmla="*/ 1917733 w 7451018"/>
              <a:gd name="connsiteY2601" fmla="*/ 366154 h 3415370"/>
              <a:gd name="connsiteX2602" fmla="*/ 1917934 w 7451018"/>
              <a:gd name="connsiteY2602" fmla="*/ 361663 h 3415370"/>
              <a:gd name="connsiteX2603" fmla="*/ 1937371 w 7451018"/>
              <a:gd name="connsiteY2603" fmla="*/ 353688 h 3415370"/>
              <a:gd name="connsiteX2604" fmla="*/ 1916796 w 7451018"/>
              <a:gd name="connsiteY2604" fmla="*/ 353688 h 3415370"/>
              <a:gd name="connsiteX2605" fmla="*/ 1903859 w 7451018"/>
              <a:gd name="connsiteY2605" fmla="*/ 346986 h 3415370"/>
              <a:gd name="connsiteX2606" fmla="*/ 1915321 w 7451018"/>
              <a:gd name="connsiteY2606" fmla="*/ 346986 h 3415370"/>
              <a:gd name="connsiteX2607" fmla="*/ 1904128 w 7451018"/>
              <a:gd name="connsiteY2607" fmla="*/ 341155 h 3415370"/>
              <a:gd name="connsiteX2608" fmla="*/ 1899705 w 7451018"/>
              <a:gd name="connsiteY2608" fmla="*/ 344774 h 3415370"/>
              <a:gd name="connsiteX2609" fmla="*/ 1890321 w 7451018"/>
              <a:gd name="connsiteY2609" fmla="*/ 335793 h 3415370"/>
              <a:gd name="connsiteX2610" fmla="*/ 1890388 w 7451018"/>
              <a:gd name="connsiteY2610" fmla="*/ 336061 h 3415370"/>
              <a:gd name="connsiteX2611" fmla="*/ 1890255 w 7451018"/>
              <a:gd name="connsiteY2611" fmla="*/ 335726 h 3415370"/>
              <a:gd name="connsiteX2612" fmla="*/ 1880201 w 7451018"/>
              <a:gd name="connsiteY2612" fmla="*/ 328622 h 3415370"/>
              <a:gd name="connsiteX2613" fmla="*/ 1863713 w 7451018"/>
              <a:gd name="connsiteY2613" fmla="*/ 339680 h 3415370"/>
              <a:gd name="connsiteX2614" fmla="*/ 1852052 w 7451018"/>
              <a:gd name="connsiteY2614" fmla="*/ 345980 h 3415370"/>
              <a:gd name="connsiteX2615" fmla="*/ 1850377 w 7451018"/>
              <a:gd name="connsiteY2615" fmla="*/ 351677 h 3415370"/>
              <a:gd name="connsiteX2616" fmla="*/ 1803462 w 7451018"/>
              <a:gd name="connsiteY2616" fmla="*/ 341490 h 3415370"/>
              <a:gd name="connsiteX2617" fmla="*/ 1819144 w 7451018"/>
              <a:gd name="connsiteY2617" fmla="*/ 352548 h 3415370"/>
              <a:gd name="connsiteX2618" fmla="*/ 1820216 w 7451018"/>
              <a:gd name="connsiteY2618" fmla="*/ 359250 h 3415370"/>
              <a:gd name="connsiteX2619" fmla="*/ 1808152 w 7451018"/>
              <a:gd name="connsiteY2619" fmla="*/ 386126 h 3415370"/>
              <a:gd name="connsiteX2620" fmla="*/ 1821088 w 7451018"/>
              <a:gd name="connsiteY2620" fmla="*/ 406299 h 3415370"/>
              <a:gd name="connsiteX2621" fmla="*/ 1786169 w 7451018"/>
              <a:gd name="connsiteY2621" fmla="*/ 426540 h 3415370"/>
              <a:gd name="connsiteX2622" fmla="*/ 1785633 w 7451018"/>
              <a:gd name="connsiteY2622" fmla="*/ 433577 h 3415370"/>
              <a:gd name="connsiteX2623" fmla="*/ 1783287 w 7451018"/>
              <a:gd name="connsiteY2623" fmla="*/ 427478 h 3415370"/>
              <a:gd name="connsiteX2624" fmla="*/ 1775245 w 7451018"/>
              <a:gd name="connsiteY2624" fmla="*/ 427478 h 3415370"/>
              <a:gd name="connsiteX2625" fmla="*/ 1775111 w 7451018"/>
              <a:gd name="connsiteY2625" fmla="*/ 433577 h 3415370"/>
              <a:gd name="connsiteX2626" fmla="*/ 1776585 w 7451018"/>
              <a:gd name="connsiteY2626" fmla="*/ 435454 h 3415370"/>
              <a:gd name="connsiteX2627" fmla="*/ 1783020 w 7451018"/>
              <a:gd name="connsiteY2627" fmla="*/ 432974 h 3415370"/>
              <a:gd name="connsiteX2628" fmla="*/ 1763449 w 7451018"/>
              <a:gd name="connsiteY2628" fmla="*/ 439676 h 3415370"/>
              <a:gd name="connsiteX2629" fmla="*/ 1753060 w 7451018"/>
              <a:gd name="connsiteY2629" fmla="*/ 426271 h 3415370"/>
              <a:gd name="connsiteX2630" fmla="*/ 1751922 w 7451018"/>
              <a:gd name="connsiteY2630" fmla="*/ 432974 h 3415370"/>
              <a:gd name="connsiteX2631" fmla="*/ 1736104 w 7451018"/>
              <a:gd name="connsiteY2631" fmla="*/ 419569 h 3415370"/>
              <a:gd name="connsiteX2632" fmla="*/ 1714791 w 7451018"/>
              <a:gd name="connsiteY2632" fmla="*/ 419569 h 3415370"/>
              <a:gd name="connsiteX2633" fmla="*/ 1713786 w 7451018"/>
              <a:gd name="connsiteY2633" fmla="*/ 426271 h 3415370"/>
              <a:gd name="connsiteX2634" fmla="*/ 1729669 w 7451018"/>
              <a:gd name="connsiteY2634" fmla="*/ 432974 h 3415370"/>
              <a:gd name="connsiteX2635" fmla="*/ 1703398 w 7451018"/>
              <a:gd name="connsiteY2635" fmla="*/ 447250 h 3415370"/>
              <a:gd name="connsiteX2636" fmla="*/ 1702995 w 7451018"/>
              <a:gd name="connsiteY2636" fmla="*/ 446378 h 3415370"/>
              <a:gd name="connsiteX2637" fmla="*/ 1702928 w 7451018"/>
              <a:gd name="connsiteY2637" fmla="*/ 447585 h 3415370"/>
              <a:gd name="connsiteX2638" fmla="*/ 1702870 w 7451018"/>
              <a:gd name="connsiteY2638" fmla="*/ 447744 h 3415370"/>
              <a:gd name="connsiteX2639" fmla="*/ 1695230 w 7451018"/>
              <a:gd name="connsiteY2639" fmla="*/ 468763 h 3415370"/>
              <a:gd name="connsiteX2640" fmla="*/ 1671096 w 7451018"/>
              <a:gd name="connsiteY2640" fmla="*/ 486524 h 3415370"/>
              <a:gd name="connsiteX2641" fmla="*/ 1640868 w 7451018"/>
              <a:gd name="connsiteY2641" fmla="*/ 491349 h 3415370"/>
              <a:gd name="connsiteX2642" fmla="*/ 1618483 w 7451018"/>
              <a:gd name="connsiteY2642" fmla="*/ 513332 h 3415370"/>
              <a:gd name="connsiteX2643" fmla="*/ 1618149 w 7451018"/>
              <a:gd name="connsiteY2643" fmla="*/ 520034 h 3415370"/>
              <a:gd name="connsiteX2644" fmla="*/ 1616607 w 7451018"/>
              <a:gd name="connsiteY2644" fmla="*/ 513332 h 3415370"/>
              <a:gd name="connsiteX2645" fmla="*/ 1599784 w 7451018"/>
              <a:gd name="connsiteY2645" fmla="*/ 513064 h 3415370"/>
              <a:gd name="connsiteX2646" fmla="*/ 1604342 w 7451018"/>
              <a:gd name="connsiteY2646" fmla="*/ 520034 h 3415370"/>
              <a:gd name="connsiteX2647" fmla="*/ 1588994 w 7451018"/>
              <a:gd name="connsiteY2647" fmla="*/ 520034 h 3415370"/>
              <a:gd name="connsiteX2648" fmla="*/ 1588994 w 7451018"/>
              <a:gd name="connsiteY2648" fmla="*/ 528010 h 3415370"/>
              <a:gd name="connsiteX2649" fmla="*/ 1580013 w 7451018"/>
              <a:gd name="connsiteY2649" fmla="*/ 533439 h 3415370"/>
              <a:gd name="connsiteX2650" fmla="*/ 1577600 w 7451018"/>
              <a:gd name="connsiteY2650" fmla="*/ 540141 h 3415370"/>
              <a:gd name="connsiteX2651" fmla="*/ 1575657 w 7451018"/>
              <a:gd name="connsiteY2651" fmla="*/ 533439 h 3415370"/>
              <a:gd name="connsiteX2652" fmla="*/ 1567614 w 7451018"/>
              <a:gd name="connsiteY2652" fmla="*/ 540141 h 3415370"/>
              <a:gd name="connsiteX2653" fmla="*/ 1563369 w 7451018"/>
              <a:gd name="connsiteY2653" fmla="*/ 547344 h 3415370"/>
              <a:gd name="connsiteX2654" fmla="*/ 1563057 w 7451018"/>
              <a:gd name="connsiteY2654" fmla="*/ 547714 h 3415370"/>
              <a:gd name="connsiteX2655" fmla="*/ 1562252 w 7451018"/>
              <a:gd name="connsiteY2655" fmla="*/ 546374 h 3415370"/>
              <a:gd name="connsiteX2656" fmla="*/ 1562707 w 7451018"/>
              <a:gd name="connsiteY2656" fmla="*/ 548129 h 3415370"/>
              <a:gd name="connsiteX2657" fmla="*/ 1562787 w 7451018"/>
              <a:gd name="connsiteY2657" fmla="*/ 548049 h 3415370"/>
              <a:gd name="connsiteX2658" fmla="*/ 1562707 w 7451018"/>
              <a:gd name="connsiteY2658" fmla="*/ 548129 h 3415370"/>
              <a:gd name="connsiteX2659" fmla="*/ 1562722 w 7451018"/>
              <a:gd name="connsiteY2659" fmla="*/ 548183 h 3415370"/>
              <a:gd name="connsiteX2660" fmla="*/ 1562252 w 7451018"/>
              <a:gd name="connsiteY2660" fmla="*/ 553545 h 3415370"/>
              <a:gd name="connsiteX2661" fmla="*/ 1548847 w 7451018"/>
              <a:gd name="connsiteY2661" fmla="*/ 560247 h 3415370"/>
              <a:gd name="connsiteX2662" fmla="*/ 1542147 w 7451018"/>
              <a:gd name="connsiteY2662" fmla="*/ 600460 h 3415370"/>
              <a:gd name="connsiteX2663" fmla="*/ 1548847 w 7451018"/>
              <a:gd name="connsiteY2663" fmla="*/ 609508 h 3415370"/>
              <a:gd name="connsiteX2664" fmla="*/ 1576796 w 7451018"/>
              <a:gd name="connsiteY2664" fmla="*/ 607162 h 3415370"/>
              <a:gd name="connsiteX2665" fmla="*/ 1595362 w 7451018"/>
              <a:gd name="connsiteY2665" fmla="*/ 647375 h 3415370"/>
              <a:gd name="connsiteX2666" fmla="*/ 1682956 w 7451018"/>
              <a:gd name="connsiteY2666" fmla="*/ 667481 h 3415370"/>
              <a:gd name="connsiteX2667" fmla="*/ 1799373 w 7451018"/>
              <a:gd name="connsiteY2667" fmla="*/ 700992 h 3415370"/>
              <a:gd name="connsiteX2668" fmla="*/ 1802255 w 7451018"/>
              <a:gd name="connsiteY2668" fmla="*/ 694290 h 3415370"/>
              <a:gd name="connsiteX2669" fmla="*/ 1803595 w 7451018"/>
              <a:gd name="connsiteY2669" fmla="*/ 702467 h 3415370"/>
              <a:gd name="connsiteX2670" fmla="*/ 1810297 w 7451018"/>
              <a:gd name="connsiteY2670" fmla="*/ 743148 h 3415370"/>
              <a:gd name="connsiteX2671" fmla="*/ 1803595 w 7451018"/>
              <a:gd name="connsiteY2671" fmla="*/ 754609 h 3415370"/>
              <a:gd name="connsiteX2672" fmla="*/ 1811169 w 7451018"/>
              <a:gd name="connsiteY2672" fmla="*/ 755279 h 3415370"/>
              <a:gd name="connsiteX2673" fmla="*/ 1822361 w 7451018"/>
              <a:gd name="connsiteY2673" fmla="*/ 774715 h 3415370"/>
              <a:gd name="connsiteX2674" fmla="*/ 1842803 w 7451018"/>
              <a:gd name="connsiteY2674" fmla="*/ 788119 h 3415370"/>
              <a:gd name="connsiteX2675" fmla="*/ 1850309 w 7451018"/>
              <a:gd name="connsiteY2675" fmla="*/ 792677 h 3415370"/>
              <a:gd name="connsiteX2676" fmla="*/ 1857480 w 7451018"/>
              <a:gd name="connsiteY2676" fmla="*/ 788119 h 3415370"/>
              <a:gd name="connsiteX2677" fmla="*/ 1869544 w 7451018"/>
              <a:gd name="connsiteY2677" fmla="*/ 788119 h 3415370"/>
              <a:gd name="connsiteX2678" fmla="*/ 1870550 w 7451018"/>
              <a:gd name="connsiteY2678" fmla="*/ 788119 h 3415370"/>
              <a:gd name="connsiteX2679" fmla="*/ 1877252 w 7451018"/>
              <a:gd name="connsiteY2679" fmla="*/ 765533 h 3415370"/>
              <a:gd name="connsiteX2680" fmla="*/ 1874974 w 7451018"/>
              <a:gd name="connsiteY2680" fmla="*/ 761311 h 3415370"/>
              <a:gd name="connsiteX2681" fmla="*/ 1863848 w 7451018"/>
              <a:gd name="connsiteY2681" fmla="*/ 740132 h 3415370"/>
              <a:gd name="connsiteX2682" fmla="*/ 1868941 w 7451018"/>
              <a:gd name="connsiteY2682" fmla="*/ 734837 h 3415370"/>
              <a:gd name="connsiteX2683" fmla="*/ 1868338 w 7451018"/>
              <a:gd name="connsiteY2683" fmla="*/ 734637 h 3415370"/>
              <a:gd name="connsiteX2684" fmla="*/ 1869143 w 7451018"/>
              <a:gd name="connsiteY2684" fmla="*/ 734637 h 3415370"/>
              <a:gd name="connsiteX2685" fmla="*/ 1870081 w 7451018"/>
              <a:gd name="connsiteY2685" fmla="*/ 733899 h 3415370"/>
              <a:gd name="connsiteX2686" fmla="*/ 1863580 w 7451018"/>
              <a:gd name="connsiteY2686" fmla="*/ 721098 h 3415370"/>
              <a:gd name="connsiteX2687" fmla="*/ 1861703 w 7451018"/>
              <a:gd name="connsiteY2687" fmla="*/ 727800 h 3415370"/>
              <a:gd name="connsiteX2688" fmla="*/ 1850377 w 7451018"/>
              <a:gd name="connsiteY2688" fmla="*/ 706488 h 3415370"/>
              <a:gd name="connsiteX2689" fmla="*/ 1912639 w 7451018"/>
              <a:gd name="connsiteY2689" fmla="*/ 680885 h 3415370"/>
              <a:gd name="connsiteX2690" fmla="*/ 1897962 w 7451018"/>
              <a:gd name="connsiteY2690" fmla="*/ 627268 h 3415370"/>
              <a:gd name="connsiteX2691" fmla="*/ 1877252 w 7451018"/>
              <a:gd name="connsiteY2691" fmla="*/ 600460 h 3415370"/>
              <a:gd name="connsiteX2692" fmla="*/ 1883887 w 7451018"/>
              <a:gd name="connsiteY2692" fmla="*/ 607162 h 3415370"/>
              <a:gd name="connsiteX2693" fmla="*/ 1884021 w 7451018"/>
              <a:gd name="connsiteY2693" fmla="*/ 599924 h 3415370"/>
              <a:gd name="connsiteX2694" fmla="*/ 1891193 w 7451018"/>
              <a:gd name="connsiteY2694" fmla="*/ 593758 h 3415370"/>
              <a:gd name="connsiteX2695" fmla="*/ 1892064 w 7451018"/>
              <a:gd name="connsiteY2695" fmla="*/ 587257 h 3415370"/>
              <a:gd name="connsiteX2696" fmla="*/ 1898230 w 7451018"/>
              <a:gd name="connsiteY2696" fmla="*/ 587056 h 3415370"/>
              <a:gd name="connsiteX2697" fmla="*/ 1903994 w 7451018"/>
              <a:gd name="connsiteY2697" fmla="*/ 583101 h 3415370"/>
              <a:gd name="connsiteX2698" fmla="*/ 1891997 w 7451018"/>
              <a:gd name="connsiteY2698" fmla="*/ 560582 h 3415370"/>
              <a:gd name="connsiteX2699" fmla="*/ 1876381 w 7451018"/>
              <a:gd name="connsiteY2699" fmla="*/ 566949 h 3415370"/>
              <a:gd name="connsiteX2700" fmla="*/ 1877252 w 7451018"/>
              <a:gd name="connsiteY2700" fmla="*/ 560247 h 3415370"/>
              <a:gd name="connsiteX2701" fmla="*/ 1892801 w 7451018"/>
              <a:gd name="connsiteY2701" fmla="*/ 553545 h 3415370"/>
              <a:gd name="connsiteX2702" fmla="*/ 1897292 w 7451018"/>
              <a:gd name="connsiteY2702" fmla="*/ 549322 h 3415370"/>
              <a:gd name="connsiteX2703" fmla="*/ 1894678 w 7451018"/>
              <a:gd name="connsiteY2703" fmla="*/ 540141 h 3415370"/>
              <a:gd name="connsiteX2704" fmla="*/ 1891193 w 7451018"/>
              <a:gd name="connsiteY2704" fmla="*/ 520034 h 3415370"/>
              <a:gd name="connsiteX2705" fmla="*/ 1956070 w 7451018"/>
              <a:gd name="connsiteY2705" fmla="*/ 526736 h 3415370"/>
              <a:gd name="connsiteX2706" fmla="*/ 1963844 w 7451018"/>
              <a:gd name="connsiteY2706" fmla="*/ 526736 h 3415370"/>
              <a:gd name="connsiteX2707" fmla="*/ 2017797 w 7451018"/>
              <a:gd name="connsiteY2707" fmla="*/ 534846 h 3415370"/>
              <a:gd name="connsiteX2708" fmla="*/ 2024834 w 7451018"/>
              <a:gd name="connsiteY2708" fmla="*/ 540141 h 3415370"/>
              <a:gd name="connsiteX2709" fmla="*/ 2024700 w 7451018"/>
              <a:gd name="connsiteY2709" fmla="*/ 540141 h 3415370"/>
              <a:gd name="connsiteX2710" fmla="*/ 2024633 w 7451018"/>
              <a:gd name="connsiteY2710" fmla="*/ 540141 h 3415370"/>
              <a:gd name="connsiteX2711" fmla="*/ 2024767 w 7451018"/>
              <a:gd name="connsiteY2711" fmla="*/ 540342 h 3415370"/>
              <a:gd name="connsiteX2712" fmla="*/ 2071549 w 7451018"/>
              <a:gd name="connsiteY2712" fmla="*/ 553545 h 3415370"/>
              <a:gd name="connsiteX2713" fmla="*/ 2064846 w 7451018"/>
              <a:gd name="connsiteY2713" fmla="*/ 564738 h 3415370"/>
              <a:gd name="connsiteX2714" fmla="*/ 2064511 w 7451018"/>
              <a:gd name="connsiteY2714" fmla="*/ 580354 h 3415370"/>
              <a:gd name="connsiteX2715" fmla="*/ 2070945 w 7451018"/>
              <a:gd name="connsiteY2715" fmla="*/ 587927 h 3415370"/>
              <a:gd name="connsiteX2716" fmla="*/ 2066455 w 7451018"/>
              <a:gd name="connsiteY2716" fmla="*/ 593087 h 3415370"/>
              <a:gd name="connsiteX2717" fmla="*/ 2073291 w 7451018"/>
              <a:gd name="connsiteY2717" fmla="*/ 593825 h 3415370"/>
              <a:gd name="connsiteX2718" fmla="*/ 2077580 w 7451018"/>
              <a:gd name="connsiteY2718" fmla="*/ 600527 h 3415370"/>
              <a:gd name="connsiteX2719" fmla="*/ 2104322 w 7451018"/>
              <a:gd name="connsiteY2719" fmla="*/ 613931 h 3415370"/>
              <a:gd name="connsiteX2720" fmla="*/ 2127646 w 7451018"/>
              <a:gd name="connsiteY2720" fmla="*/ 607229 h 3415370"/>
              <a:gd name="connsiteX2721" fmla="*/ 2145205 w 7451018"/>
              <a:gd name="connsiteY2721" fmla="*/ 602538 h 3415370"/>
              <a:gd name="connsiteX2722" fmla="*/ 2145205 w 7451018"/>
              <a:gd name="connsiteY2722" fmla="*/ 594361 h 3415370"/>
              <a:gd name="connsiteX2723" fmla="*/ 2160419 w 7451018"/>
              <a:gd name="connsiteY2723" fmla="*/ 573718 h 3415370"/>
              <a:gd name="connsiteX2724" fmla="*/ 2182872 w 7451018"/>
              <a:gd name="connsiteY2724" fmla="*/ 587122 h 3415370"/>
              <a:gd name="connsiteX2725" fmla="*/ 2212227 w 7451018"/>
              <a:gd name="connsiteY2725" fmla="*/ 613931 h 3415370"/>
              <a:gd name="connsiteX2726" fmla="*/ 2212227 w 7451018"/>
              <a:gd name="connsiteY2726" fmla="*/ 627335 h 3415370"/>
              <a:gd name="connsiteX2727" fmla="*/ 2218594 w 7451018"/>
              <a:gd name="connsiteY2727" fmla="*/ 627335 h 3415370"/>
              <a:gd name="connsiteX2728" fmla="*/ 2219332 w 7451018"/>
              <a:gd name="connsiteY2728" fmla="*/ 623716 h 3415370"/>
              <a:gd name="connsiteX2729" fmla="*/ 2218929 w 7451018"/>
              <a:gd name="connsiteY2729" fmla="*/ 627335 h 3415370"/>
              <a:gd name="connsiteX2730" fmla="*/ 2225967 w 7451018"/>
              <a:gd name="connsiteY2730" fmla="*/ 629413 h 3415370"/>
              <a:gd name="connsiteX2731" fmla="*/ 2230458 w 7451018"/>
              <a:gd name="connsiteY2731" fmla="*/ 627335 h 3415370"/>
              <a:gd name="connsiteX2732" fmla="*/ 2231597 w 7451018"/>
              <a:gd name="connsiteY2732" fmla="*/ 640740 h 3415370"/>
              <a:gd name="connsiteX2733" fmla="*/ 2239103 w 7451018"/>
              <a:gd name="connsiteY2733" fmla="*/ 640271 h 3415370"/>
              <a:gd name="connsiteX2734" fmla="*/ 2239103 w 7451018"/>
              <a:gd name="connsiteY2734" fmla="*/ 667548 h 3415370"/>
              <a:gd name="connsiteX2735" fmla="*/ 2247414 w 7451018"/>
              <a:gd name="connsiteY2735" fmla="*/ 674050 h 3415370"/>
              <a:gd name="connsiteX2736" fmla="*/ 2249625 w 7451018"/>
              <a:gd name="connsiteY2736" fmla="*/ 674318 h 3415370"/>
              <a:gd name="connsiteX2737" fmla="*/ 2245805 w 7451018"/>
              <a:gd name="connsiteY2737" fmla="*/ 680952 h 3415370"/>
              <a:gd name="connsiteX2738" fmla="*/ 2272546 w 7451018"/>
              <a:gd name="connsiteY2738" fmla="*/ 694357 h 3415370"/>
              <a:gd name="connsiteX2739" fmla="*/ 2286019 w 7451018"/>
              <a:gd name="connsiteY2739" fmla="*/ 694357 h 3415370"/>
              <a:gd name="connsiteX2740" fmla="*/ 2286688 w 7451018"/>
              <a:gd name="connsiteY2740" fmla="*/ 697239 h 3415370"/>
              <a:gd name="connsiteX2741" fmla="*/ 2290911 w 7451018"/>
              <a:gd name="connsiteY2741" fmla="*/ 694357 h 3415370"/>
              <a:gd name="connsiteX2742" fmla="*/ 2292720 w 7451018"/>
              <a:gd name="connsiteY2742" fmla="*/ 707761 h 3415370"/>
              <a:gd name="connsiteX2743" fmla="*/ 2299423 w 7451018"/>
              <a:gd name="connsiteY2743" fmla="*/ 703471 h 3415370"/>
              <a:gd name="connsiteX2744" fmla="*/ 2326232 w 7451018"/>
              <a:gd name="connsiteY2744" fmla="*/ 712654 h 3415370"/>
              <a:gd name="connsiteX2745" fmla="*/ 2326232 w 7451018"/>
              <a:gd name="connsiteY2745" fmla="*/ 715737 h 3415370"/>
              <a:gd name="connsiteX2746" fmla="*/ 2319529 w 7451018"/>
              <a:gd name="connsiteY2746" fmla="*/ 719825 h 3415370"/>
              <a:gd name="connsiteX2747" fmla="*/ 2332934 w 7451018"/>
              <a:gd name="connsiteY2747" fmla="*/ 731084 h 3415370"/>
              <a:gd name="connsiteX2748" fmla="*/ 2353107 w 7451018"/>
              <a:gd name="connsiteY2748" fmla="*/ 734637 h 3415370"/>
              <a:gd name="connsiteX2749" fmla="*/ 2359742 w 7451018"/>
              <a:gd name="connsiteY2749" fmla="*/ 765735 h 3415370"/>
              <a:gd name="connsiteX2750" fmla="*/ 2353040 w 7451018"/>
              <a:gd name="connsiteY2750" fmla="*/ 766874 h 3415370"/>
              <a:gd name="connsiteX2751" fmla="*/ 2359742 w 7451018"/>
              <a:gd name="connsiteY2751" fmla="*/ 768817 h 3415370"/>
              <a:gd name="connsiteX2752" fmla="*/ 2288565 w 7451018"/>
              <a:gd name="connsiteY2752" fmla="*/ 801658 h 3415370"/>
              <a:gd name="connsiteX2753" fmla="*/ 2292720 w 7451018"/>
              <a:gd name="connsiteY2753" fmla="*/ 806550 h 3415370"/>
              <a:gd name="connsiteX2754" fmla="*/ 2284519 w 7451018"/>
              <a:gd name="connsiteY2754" fmla="*/ 808151 h 3415370"/>
              <a:gd name="connsiteX2755" fmla="*/ 2279281 w 7451018"/>
              <a:gd name="connsiteY2755" fmla="*/ 813749 h 3415370"/>
              <a:gd name="connsiteX2756" fmla="*/ 2279316 w 7451018"/>
              <a:gd name="connsiteY2756" fmla="*/ 813654 h 3415370"/>
              <a:gd name="connsiteX2757" fmla="*/ 2278177 w 7451018"/>
              <a:gd name="connsiteY2757" fmla="*/ 814928 h 3415370"/>
              <a:gd name="connsiteX2758" fmla="*/ 2279281 w 7451018"/>
              <a:gd name="connsiteY2758" fmla="*/ 813749 h 3415370"/>
              <a:gd name="connsiteX2759" fmla="*/ 2278780 w 7451018"/>
              <a:gd name="connsiteY2759" fmla="*/ 815062 h 3415370"/>
              <a:gd name="connsiteX2760" fmla="*/ 2278847 w 7451018"/>
              <a:gd name="connsiteY2760" fmla="*/ 815062 h 3415370"/>
              <a:gd name="connsiteX2761" fmla="*/ 2278445 w 7451018"/>
              <a:gd name="connsiteY2761" fmla="*/ 815397 h 3415370"/>
              <a:gd name="connsiteX2762" fmla="*/ 2118464 w 7451018"/>
              <a:gd name="connsiteY2762" fmla="*/ 829003 h 3415370"/>
              <a:gd name="connsiteX2763" fmla="*/ 2064846 w 7451018"/>
              <a:gd name="connsiteY2763" fmla="*/ 873974 h 3415370"/>
              <a:gd name="connsiteX2764" fmla="*/ 2064444 w 7451018"/>
              <a:gd name="connsiteY2764" fmla="*/ 875382 h 3415370"/>
              <a:gd name="connsiteX2765" fmla="*/ 2116721 w 7451018"/>
              <a:gd name="connsiteY2765" fmla="*/ 848640 h 3415370"/>
              <a:gd name="connsiteX2766" fmla="*/ 2165848 w 7451018"/>
              <a:gd name="connsiteY2766" fmla="*/ 868545 h 3415370"/>
              <a:gd name="connsiteX2767" fmla="*/ 2165647 w 7451018"/>
              <a:gd name="connsiteY2767" fmla="*/ 868746 h 3415370"/>
              <a:gd name="connsiteX2768" fmla="*/ 2141452 w 7451018"/>
              <a:gd name="connsiteY2768" fmla="*/ 872231 h 3415370"/>
              <a:gd name="connsiteX2769" fmla="*/ 2151505 w 7451018"/>
              <a:gd name="connsiteY2769" fmla="*/ 882151 h 3415370"/>
              <a:gd name="connsiteX2770" fmla="*/ 2170741 w 7451018"/>
              <a:gd name="connsiteY2770" fmla="*/ 869416 h 3415370"/>
              <a:gd name="connsiteX2771" fmla="*/ 2185285 w 7451018"/>
              <a:gd name="connsiteY2771" fmla="*/ 916733 h 3415370"/>
              <a:gd name="connsiteX2772" fmla="*/ 2185418 w 7451018"/>
              <a:gd name="connsiteY2772" fmla="*/ 915661 h 3415370"/>
              <a:gd name="connsiteX2773" fmla="*/ 2185418 w 7451018"/>
              <a:gd name="connsiteY2773" fmla="*/ 902457 h 3415370"/>
              <a:gd name="connsiteX2774" fmla="*/ 2225631 w 7451018"/>
              <a:gd name="connsiteY2774" fmla="*/ 910634 h 3415370"/>
              <a:gd name="connsiteX2775" fmla="*/ 2210351 w 7451018"/>
              <a:gd name="connsiteY2775" fmla="*/ 929132 h 3415370"/>
              <a:gd name="connsiteX2776" fmla="*/ 2211892 w 7451018"/>
              <a:gd name="connsiteY2776" fmla="*/ 928931 h 3415370"/>
              <a:gd name="connsiteX2777" fmla="*/ 2211960 w 7451018"/>
              <a:gd name="connsiteY2777" fmla="*/ 929199 h 3415370"/>
              <a:gd name="connsiteX2778" fmla="*/ 2225229 w 7451018"/>
              <a:gd name="connsiteY2778" fmla="*/ 922631 h 3415370"/>
              <a:gd name="connsiteX2779" fmla="*/ 2232333 w 7451018"/>
              <a:gd name="connsiteY2779" fmla="*/ 929668 h 3415370"/>
              <a:gd name="connsiteX2780" fmla="*/ 2231329 w 7451018"/>
              <a:gd name="connsiteY2780" fmla="*/ 921492 h 3415370"/>
              <a:gd name="connsiteX2781" fmla="*/ 2238031 w 7451018"/>
              <a:gd name="connsiteY2781" fmla="*/ 913785 h 3415370"/>
              <a:gd name="connsiteX2782" fmla="*/ 2256998 w 7451018"/>
              <a:gd name="connsiteY2782" fmla="*/ 908959 h 3415370"/>
              <a:gd name="connsiteX2783" fmla="*/ 2258271 w 7451018"/>
              <a:gd name="connsiteY2783" fmla="*/ 915661 h 3415370"/>
              <a:gd name="connsiteX2784" fmla="*/ 2272480 w 7451018"/>
              <a:gd name="connsiteY2784" fmla="*/ 923837 h 3415370"/>
              <a:gd name="connsiteX2785" fmla="*/ 2178649 w 7451018"/>
              <a:gd name="connsiteY2785" fmla="*/ 960633 h 3415370"/>
              <a:gd name="connsiteX2786" fmla="*/ 2152578 w 7451018"/>
              <a:gd name="connsiteY2786" fmla="*/ 989385 h 3415370"/>
              <a:gd name="connsiteX2787" fmla="*/ 2151774 w 7451018"/>
              <a:gd name="connsiteY2787" fmla="*/ 987039 h 3415370"/>
              <a:gd name="connsiteX2788" fmla="*/ 2145005 w 7451018"/>
              <a:gd name="connsiteY2788" fmla="*/ 985966 h 3415370"/>
              <a:gd name="connsiteX2789" fmla="*/ 2138503 w 7451018"/>
              <a:gd name="connsiteY2789" fmla="*/ 989451 h 3415370"/>
              <a:gd name="connsiteX2790" fmla="*/ 2138503 w 7451018"/>
              <a:gd name="connsiteY2790" fmla="*/ 982749 h 3415370"/>
              <a:gd name="connsiteX2791" fmla="*/ 2145005 w 7451018"/>
              <a:gd name="connsiteY2791" fmla="*/ 984224 h 3415370"/>
              <a:gd name="connsiteX2792" fmla="*/ 2145205 w 7451018"/>
              <a:gd name="connsiteY2792" fmla="*/ 981007 h 3415370"/>
              <a:gd name="connsiteX2793" fmla="*/ 2159816 w 7451018"/>
              <a:gd name="connsiteY2793" fmla="*/ 942603 h 3415370"/>
              <a:gd name="connsiteX2794" fmla="*/ 2159012 w 7451018"/>
              <a:gd name="connsiteY2794" fmla="*/ 935901 h 3415370"/>
              <a:gd name="connsiteX2795" fmla="*/ 2125098 w 7451018"/>
              <a:gd name="connsiteY2795" fmla="*/ 948434 h 3415370"/>
              <a:gd name="connsiteX2796" fmla="*/ 2125032 w 7451018"/>
              <a:gd name="connsiteY2796" fmla="*/ 962710 h 3415370"/>
              <a:gd name="connsiteX2797" fmla="*/ 2086159 w 7451018"/>
              <a:gd name="connsiteY2797" fmla="*/ 976114 h 3415370"/>
              <a:gd name="connsiteX2798" fmla="*/ 2078183 w 7451018"/>
              <a:gd name="connsiteY2798" fmla="*/ 970820 h 3415370"/>
              <a:gd name="connsiteX2799" fmla="*/ 2071481 w 7451018"/>
              <a:gd name="connsiteY2799" fmla="*/ 977991 h 3415370"/>
              <a:gd name="connsiteX2800" fmla="*/ 2037970 w 7451018"/>
              <a:gd name="connsiteY2800" fmla="*/ 1009625 h 3415370"/>
              <a:gd name="connsiteX2801" fmla="*/ 2051374 w 7451018"/>
              <a:gd name="connsiteY2801" fmla="*/ 1021890 h 3415370"/>
              <a:gd name="connsiteX2802" fmla="*/ 2050705 w 7451018"/>
              <a:gd name="connsiteY2802" fmla="*/ 1016394 h 3415370"/>
              <a:gd name="connsiteX2803" fmla="*/ 2056536 w 7451018"/>
              <a:gd name="connsiteY2803" fmla="*/ 1033216 h 3415370"/>
              <a:gd name="connsiteX2804" fmla="*/ 2056397 w 7451018"/>
              <a:gd name="connsiteY2804" fmla="*/ 1033163 h 3415370"/>
              <a:gd name="connsiteX2805" fmla="*/ 2047957 w 7451018"/>
              <a:gd name="connsiteY2805" fmla="*/ 1029932 h 3415370"/>
              <a:gd name="connsiteX2806" fmla="*/ 2051843 w 7451018"/>
              <a:gd name="connsiteY2806" fmla="*/ 1036769 h 3415370"/>
              <a:gd name="connsiteX2807" fmla="*/ 2057608 w 7451018"/>
              <a:gd name="connsiteY2807" fmla="*/ 1043806 h 3415370"/>
              <a:gd name="connsiteX2808" fmla="*/ 2050705 w 7451018"/>
              <a:gd name="connsiteY2808" fmla="*/ 1044409 h 3415370"/>
              <a:gd name="connsiteX2809" fmla="*/ 2040316 w 7451018"/>
              <a:gd name="connsiteY2809" fmla="*/ 1044409 h 3415370"/>
              <a:gd name="connsiteX2810" fmla="*/ 2037903 w 7451018"/>
              <a:gd name="connsiteY2810" fmla="*/ 1036836 h 3415370"/>
              <a:gd name="connsiteX2811" fmla="*/ 2025437 w 7451018"/>
              <a:gd name="connsiteY2811" fmla="*/ 1036501 h 3415370"/>
              <a:gd name="connsiteX2812" fmla="*/ 2025371 w 7451018"/>
              <a:gd name="connsiteY2812" fmla="*/ 1036501 h 3415370"/>
              <a:gd name="connsiteX2813" fmla="*/ 2025188 w 7451018"/>
              <a:gd name="connsiteY2813" fmla="*/ 1036501 h 3415370"/>
              <a:gd name="connsiteX2814" fmla="*/ 2024966 w 7451018"/>
              <a:gd name="connsiteY2814" fmla="*/ 1036634 h 3415370"/>
              <a:gd name="connsiteX2815" fmla="*/ 2025144 w 7451018"/>
              <a:gd name="connsiteY2815" fmla="*/ 1036501 h 3415370"/>
              <a:gd name="connsiteX2816" fmla="*/ 2024499 w 7451018"/>
              <a:gd name="connsiteY2816" fmla="*/ 1036501 h 3415370"/>
              <a:gd name="connsiteX2817" fmla="*/ 2025102 w 7451018"/>
              <a:gd name="connsiteY2817" fmla="*/ 1036769 h 3415370"/>
              <a:gd name="connsiteX2818" fmla="*/ 2024432 w 7451018"/>
              <a:gd name="connsiteY2818" fmla="*/ 1040991 h 3415370"/>
              <a:gd name="connsiteX2819" fmla="*/ 2023293 w 7451018"/>
              <a:gd name="connsiteY2819" fmla="*/ 1036501 h 3415370"/>
              <a:gd name="connsiteX2820" fmla="*/ 2015117 w 7451018"/>
              <a:gd name="connsiteY2820" fmla="*/ 1043203 h 3415370"/>
              <a:gd name="connsiteX2821" fmla="*/ 1950775 w 7451018"/>
              <a:gd name="connsiteY2821" fmla="*/ 1096351 h 3415370"/>
              <a:gd name="connsiteX2822" fmla="*/ 1951915 w 7451018"/>
              <a:gd name="connsiteY2822" fmla="*/ 1090386 h 3415370"/>
              <a:gd name="connsiteX2823" fmla="*/ 1944073 w 7451018"/>
              <a:gd name="connsiteY2823" fmla="*/ 1090118 h 3415370"/>
              <a:gd name="connsiteX2824" fmla="*/ 1933484 w 7451018"/>
              <a:gd name="connsiteY2824" fmla="*/ 1142528 h 3415370"/>
              <a:gd name="connsiteX2825" fmla="*/ 1927519 w 7451018"/>
              <a:gd name="connsiteY2825" fmla="*/ 1118467 h 3415370"/>
              <a:gd name="connsiteX2826" fmla="*/ 1928323 w 7451018"/>
              <a:gd name="connsiteY2826" fmla="*/ 1143735 h 3415370"/>
              <a:gd name="connsiteX2827" fmla="*/ 1929194 w 7451018"/>
              <a:gd name="connsiteY2827" fmla="*/ 1195810 h 3415370"/>
              <a:gd name="connsiteX2828" fmla="*/ 1891796 w 7451018"/>
              <a:gd name="connsiteY2828" fmla="*/ 1224160 h 3415370"/>
              <a:gd name="connsiteX2829" fmla="*/ 1856944 w 7451018"/>
              <a:gd name="connsiteY2829" fmla="*/ 1244267 h 3415370"/>
              <a:gd name="connsiteX2830" fmla="*/ 1843406 w 7451018"/>
              <a:gd name="connsiteY2830" fmla="*/ 1257671 h 3415370"/>
              <a:gd name="connsiteX2831" fmla="*/ 1843540 w 7451018"/>
              <a:gd name="connsiteY2831" fmla="*/ 1351299 h 3415370"/>
              <a:gd name="connsiteX2832" fmla="*/ 1850242 w 7451018"/>
              <a:gd name="connsiteY2832" fmla="*/ 1420599 h 3415370"/>
              <a:gd name="connsiteX2833" fmla="*/ 1845417 w 7451018"/>
              <a:gd name="connsiteY2833" fmla="*/ 1418522 h 3415370"/>
              <a:gd name="connsiteX2834" fmla="*/ 1844948 w 7451018"/>
              <a:gd name="connsiteY2834" fmla="*/ 1425224 h 3415370"/>
              <a:gd name="connsiteX2835" fmla="*/ 1849505 w 7451018"/>
              <a:gd name="connsiteY2835" fmla="*/ 1424620 h 3415370"/>
              <a:gd name="connsiteX2836" fmla="*/ 1831275 w 7451018"/>
              <a:gd name="connsiteY2836" fmla="*/ 1445330 h 3415370"/>
              <a:gd name="connsiteX2837" fmla="*/ 1836771 w 7451018"/>
              <a:gd name="connsiteY2837" fmla="*/ 1431926 h 3415370"/>
              <a:gd name="connsiteX2838" fmla="*/ 1826047 w 7451018"/>
              <a:gd name="connsiteY2838" fmla="*/ 1438628 h 3415370"/>
              <a:gd name="connsiteX2839" fmla="*/ 1796558 w 7451018"/>
              <a:gd name="connsiteY2839" fmla="*/ 1390037 h 3415370"/>
              <a:gd name="connsiteX2840" fmla="*/ 1789856 w 7451018"/>
              <a:gd name="connsiteY2840" fmla="*/ 1338029 h 3415370"/>
              <a:gd name="connsiteX2841" fmla="*/ 1776854 w 7451018"/>
              <a:gd name="connsiteY2841" fmla="*/ 1324692 h 3415370"/>
              <a:gd name="connsiteX2842" fmla="*/ 1766063 w 7451018"/>
              <a:gd name="connsiteY2842" fmla="*/ 1312494 h 3415370"/>
              <a:gd name="connsiteX2843" fmla="*/ 1761573 w 7451018"/>
              <a:gd name="connsiteY2843" fmla="*/ 1317990 h 3415370"/>
              <a:gd name="connsiteX2844" fmla="*/ 1729536 w 7451018"/>
              <a:gd name="connsiteY2844" fmla="*/ 1315577 h 3415370"/>
              <a:gd name="connsiteX2845" fmla="*/ 1662919 w 7451018"/>
              <a:gd name="connsiteY2845" fmla="*/ 1305792 h 3415370"/>
              <a:gd name="connsiteX2846" fmla="*/ 1656619 w 7451018"/>
              <a:gd name="connsiteY2846" fmla="*/ 1322816 h 3415370"/>
              <a:gd name="connsiteX2847" fmla="*/ 1655814 w 7451018"/>
              <a:gd name="connsiteY2847" fmla="*/ 1324826 h 3415370"/>
              <a:gd name="connsiteX2848" fmla="*/ 1661847 w 7451018"/>
              <a:gd name="connsiteY2848" fmla="*/ 1324893 h 3415370"/>
              <a:gd name="connsiteX2849" fmla="*/ 1662517 w 7451018"/>
              <a:gd name="connsiteY2849" fmla="*/ 1324692 h 3415370"/>
              <a:gd name="connsiteX2850" fmla="*/ 1662517 w 7451018"/>
              <a:gd name="connsiteY2850" fmla="*/ 1324759 h 3415370"/>
              <a:gd name="connsiteX2851" fmla="*/ 1661311 w 7451018"/>
              <a:gd name="connsiteY2851" fmla="*/ 1325362 h 3415370"/>
              <a:gd name="connsiteX2852" fmla="*/ 1662249 w 7451018"/>
              <a:gd name="connsiteY2852" fmla="*/ 1338365 h 3415370"/>
              <a:gd name="connsiteX2853" fmla="*/ 1656016 w 7451018"/>
              <a:gd name="connsiteY2853" fmla="*/ 1342185 h 3415370"/>
              <a:gd name="connsiteX2854" fmla="*/ 1655967 w 7451018"/>
              <a:gd name="connsiteY2854" fmla="*/ 1342117 h 3415370"/>
              <a:gd name="connsiteX2855" fmla="*/ 1648375 w 7451018"/>
              <a:gd name="connsiteY2855" fmla="*/ 1331595 h 3415370"/>
              <a:gd name="connsiteX2856" fmla="*/ 1615535 w 7451018"/>
              <a:gd name="connsiteY2856" fmla="*/ 1324692 h 3415370"/>
              <a:gd name="connsiteX2857" fmla="*/ 1602332 w 7451018"/>
              <a:gd name="connsiteY2857" fmla="*/ 1331394 h 3415370"/>
              <a:gd name="connsiteX2858" fmla="*/ 1548513 w 7451018"/>
              <a:gd name="connsiteY2858" fmla="*/ 1330992 h 3415370"/>
              <a:gd name="connsiteX2859" fmla="*/ 1518823 w 7451018"/>
              <a:gd name="connsiteY2859" fmla="*/ 1351501 h 3415370"/>
              <a:gd name="connsiteX2860" fmla="*/ 1494896 w 7451018"/>
              <a:gd name="connsiteY2860" fmla="*/ 1417583 h 3415370"/>
              <a:gd name="connsiteX2861" fmla="*/ 1494896 w 7451018"/>
              <a:gd name="connsiteY2861" fmla="*/ 1524616 h 3415370"/>
              <a:gd name="connsiteX2862" fmla="*/ 1515002 w 7451018"/>
              <a:gd name="connsiteY2862" fmla="*/ 1574480 h 3415370"/>
              <a:gd name="connsiteX2863" fmla="*/ 1515069 w 7451018"/>
              <a:gd name="connsiteY2863" fmla="*/ 1578904 h 3415370"/>
              <a:gd name="connsiteX2864" fmla="*/ 1521101 w 7451018"/>
              <a:gd name="connsiteY2864" fmla="*/ 1586075 h 3415370"/>
              <a:gd name="connsiteX2865" fmla="*/ 1548982 w 7451018"/>
              <a:gd name="connsiteY2865" fmla="*/ 1606182 h 3415370"/>
              <a:gd name="connsiteX2866" fmla="*/ 1604008 w 7451018"/>
              <a:gd name="connsiteY2866" fmla="*/ 1592777 h 3415370"/>
              <a:gd name="connsiteX2867" fmla="*/ 1622170 w 7451018"/>
              <a:gd name="connsiteY2867" fmla="*/ 1574614 h 3415370"/>
              <a:gd name="connsiteX2868" fmla="*/ 1642879 w 7451018"/>
              <a:gd name="connsiteY2868" fmla="*/ 1525756 h 3415370"/>
              <a:gd name="connsiteX2869" fmla="*/ 1700181 w 7451018"/>
              <a:gd name="connsiteY2869" fmla="*/ 1519054 h 3415370"/>
              <a:gd name="connsiteX2870" fmla="*/ 1704939 w 7451018"/>
              <a:gd name="connsiteY2870" fmla="*/ 1544321 h 3415370"/>
              <a:gd name="connsiteX2871" fmla="*/ 1682554 w 7451018"/>
              <a:gd name="connsiteY2871" fmla="*/ 1620524 h 3415370"/>
              <a:gd name="connsiteX2872" fmla="*/ 1682554 w 7451018"/>
              <a:gd name="connsiteY2872" fmla="*/ 1630510 h 3415370"/>
              <a:gd name="connsiteX2873" fmla="*/ 1677999 w 7451018"/>
              <a:gd name="connsiteY2873" fmla="*/ 1639692 h 3415370"/>
              <a:gd name="connsiteX2874" fmla="*/ 1678331 w 7451018"/>
              <a:gd name="connsiteY2874" fmla="*/ 1639625 h 3415370"/>
              <a:gd name="connsiteX2875" fmla="*/ 1671900 w 7451018"/>
              <a:gd name="connsiteY2875" fmla="*/ 1654705 h 3415370"/>
              <a:gd name="connsiteX2876" fmla="*/ 1682554 w 7451018"/>
              <a:gd name="connsiteY2876" fmla="*/ 1662077 h 3415370"/>
              <a:gd name="connsiteX2877" fmla="*/ 1743074 w 7451018"/>
              <a:gd name="connsiteY2877" fmla="*/ 1653029 h 3415370"/>
              <a:gd name="connsiteX2878" fmla="*/ 1776384 w 7451018"/>
              <a:gd name="connsiteY2878" fmla="*/ 1740693 h 3415370"/>
              <a:gd name="connsiteX2879" fmla="*/ 1776384 w 7451018"/>
              <a:gd name="connsiteY2879" fmla="*/ 1790691 h 3415370"/>
              <a:gd name="connsiteX2880" fmla="*/ 1816597 w 7451018"/>
              <a:gd name="connsiteY2880" fmla="*/ 1825341 h 3415370"/>
              <a:gd name="connsiteX2881" fmla="*/ 1818273 w 7451018"/>
              <a:gd name="connsiteY2881" fmla="*/ 1827285 h 3415370"/>
              <a:gd name="connsiteX2882" fmla="*/ 1816262 w 7451018"/>
              <a:gd name="connsiteY2882" fmla="*/ 1827151 h 3415370"/>
              <a:gd name="connsiteX2883" fmla="*/ 1845953 w 7451018"/>
              <a:gd name="connsiteY2883" fmla="*/ 1820583 h 3415370"/>
              <a:gd name="connsiteX2884" fmla="*/ 1883485 w 7451018"/>
              <a:gd name="connsiteY2884" fmla="*/ 1813881 h 3415370"/>
              <a:gd name="connsiteX2885" fmla="*/ 1883418 w 7451018"/>
              <a:gd name="connsiteY2885" fmla="*/ 1820583 h 3415370"/>
              <a:gd name="connsiteX2886" fmla="*/ 1885764 w 7451018"/>
              <a:gd name="connsiteY2886" fmla="*/ 1813881 h 3415370"/>
              <a:gd name="connsiteX2887" fmla="*/ 1897157 w 7451018"/>
              <a:gd name="connsiteY2887" fmla="*/ 1829429 h 3415370"/>
              <a:gd name="connsiteX2888" fmla="*/ 1910562 w 7451018"/>
              <a:gd name="connsiteY2888" fmla="*/ 1847392 h 3415370"/>
              <a:gd name="connsiteX2889" fmla="*/ 1917264 w 7451018"/>
              <a:gd name="connsiteY2889" fmla="*/ 1847392 h 3415370"/>
              <a:gd name="connsiteX2890" fmla="*/ 1912639 w 7451018"/>
              <a:gd name="connsiteY2890" fmla="*/ 1838611 h 3415370"/>
              <a:gd name="connsiteX2891" fmla="*/ 1938845 w 7451018"/>
              <a:gd name="connsiteY2891" fmla="*/ 1814417 h 3415370"/>
              <a:gd name="connsiteX2892" fmla="*/ 1938443 w 7451018"/>
              <a:gd name="connsiteY2892" fmla="*/ 1800409 h 3415370"/>
              <a:gd name="connsiteX2893" fmla="*/ 1935830 w 7451018"/>
              <a:gd name="connsiteY2893" fmla="*/ 1800409 h 3415370"/>
              <a:gd name="connsiteX2894" fmla="*/ 1961164 w 7451018"/>
              <a:gd name="connsiteY2894" fmla="*/ 1780303 h 3415370"/>
              <a:gd name="connsiteX2895" fmla="*/ 1966660 w 7451018"/>
              <a:gd name="connsiteY2895" fmla="*/ 1780303 h 3415370"/>
              <a:gd name="connsiteX2896" fmla="*/ 2011095 w 7451018"/>
              <a:gd name="connsiteY2896" fmla="*/ 1749339 h 3415370"/>
              <a:gd name="connsiteX2897" fmla="*/ 2017328 w 7451018"/>
              <a:gd name="connsiteY2897" fmla="*/ 1767167 h 3415370"/>
              <a:gd name="connsiteX2898" fmla="*/ 2017797 w 7451018"/>
              <a:gd name="connsiteY2898" fmla="*/ 1774271 h 3415370"/>
              <a:gd name="connsiteX2899" fmla="*/ 2051308 w 7451018"/>
              <a:gd name="connsiteY2899" fmla="*/ 1768105 h 3415370"/>
              <a:gd name="connsiteX2900" fmla="*/ 2052179 w 7451018"/>
              <a:gd name="connsiteY2900" fmla="*/ 1766899 h 3415370"/>
              <a:gd name="connsiteX2901" fmla="*/ 2057809 w 7451018"/>
              <a:gd name="connsiteY2901" fmla="*/ 1748401 h 3415370"/>
              <a:gd name="connsiteX2902" fmla="*/ 2098223 w 7451018"/>
              <a:gd name="connsiteY2902" fmla="*/ 1781442 h 3415370"/>
              <a:gd name="connsiteX2903" fmla="*/ 2095743 w 7451018"/>
              <a:gd name="connsiteY2903" fmla="*/ 1783855 h 3415370"/>
              <a:gd name="connsiteX2904" fmla="*/ 2158878 w 7451018"/>
              <a:gd name="connsiteY2904" fmla="*/ 1800544 h 3415370"/>
              <a:gd name="connsiteX2905" fmla="*/ 2164776 w 7451018"/>
              <a:gd name="connsiteY2905" fmla="*/ 1800677 h 3415370"/>
              <a:gd name="connsiteX2906" fmla="*/ 2174293 w 7451018"/>
              <a:gd name="connsiteY2906" fmla="*/ 1794310 h 3415370"/>
              <a:gd name="connsiteX2907" fmla="*/ 2208675 w 7451018"/>
              <a:gd name="connsiteY2907" fmla="*/ 1781510 h 3415370"/>
              <a:gd name="connsiteX2908" fmla="*/ 2225967 w 7451018"/>
              <a:gd name="connsiteY2908" fmla="*/ 1781510 h 3415370"/>
              <a:gd name="connsiteX2909" fmla="*/ 2225498 w 7451018"/>
              <a:gd name="connsiteY2909" fmla="*/ 1787608 h 3415370"/>
              <a:gd name="connsiteX2910" fmla="*/ 2245805 w 7451018"/>
              <a:gd name="connsiteY2910" fmla="*/ 1780303 h 3415370"/>
              <a:gd name="connsiteX2911" fmla="*/ 2224828 w 7451018"/>
              <a:gd name="connsiteY2911" fmla="*/ 1807111 h 3415370"/>
              <a:gd name="connsiteX2912" fmla="*/ 2252306 w 7451018"/>
              <a:gd name="connsiteY2912" fmla="*/ 1837539 h 3415370"/>
              <a:gd name="connsiteX2913" fmla="*/ 2318323 w 7451018"/>
              <a:gd name="connsiteY2913" fmla="*/ 1894239 h 3415370"/>
              <a:gd name="connsiteX2914" fmla="*/ 2346070 w 7451018"/>
              <a:gd name="connsiteY2914" fmla="*/ 1907643 h 3415370"/>
              <a:gd name="connsiteX2915" fmla="*/ 2439834 w 7451018"/>
              <a:gd name="connsiteY2915" fmla="*/ 1939612 h 3415370"/>
              <a:gd name="connsiteX2916" fmla="*/ 2458331 w 7451018"/>
              <a:gd name="connsiteY2916" fmla="*/ 1994771 h 3415370"/>
              <a:gd name="connsiteX2917" fmla="*/ 2473411 w 7451018"/>
              <a:gd name="connsiteY2917" fmla="*/ 2034984 h 3415370"/>
              <a:gd name="connsiteX2918" fmla="*/ 2538959 w 7451018"/>
              <a:gd name="connsiteY2918" fmla="*/ 2068494 h 3415370"/>
              <a:gd name="connsiteX2919" fmla="*/ 2547135 w 7451018"/>
              <a:gd name="connsiteY2919" fmla="*/ 2070036 h 3415370"/>
              <a:gd name="connsiteX2920" fmla="*/ 2567241 w 7451018"/>
              <a:gd name="connsiteY2920" fmla="*/ 2075196 h 3415370"/>
              <a:gd name="connsiteX2921" fmla="*/ 2567241 w 7451018"/>
              <a:gd name="connsiteY2921" fmla="*/ 2083306 h 3415370"/>
              <a:gd name="connsiteX2922" fmla="*/ 2573742 w 7451018"/>
              <a:gd name="connsiteY2922" fmla="*/ 2081765 h 3415370"/>
              <a:gd name="connsiteX2923" fmla="*/ 2574814 w 7451018"/>
              <a:gd name="connsiteY2923" fmla="*/ 2075196 h 3415370"/>
              <a:gd name="connsiteX2924" fmla="*/ 2582589 w 7451018"/>
              <a:gd name="connsiteY2924" fmla="*/ 2081899 h 3415370"/>
              <a:gd name="connsiteX2925" fmla="*/ 2587347 w 7451018"/>
              <a:gd name="connsiteY2925" fmla="*/ 2108707 h 3415370"/>
              <a:gd name="connsiteX2926" fmla="*/ 2619987 w 7451018"/>
              <a:gd name="connsiteY2926" fmla="*/ 2108707 h 3415370"/>
              <a:gd name="connsiteX2927" fmla="*/ 2698135 w 7451018"/>
              <a:gd name="connsiteY2927" fmla="*/ 2128612 h 3415370"/>
              <a:gd name="connsiteX2928" fmla="*/ 2748200 w 7451018"/>
              <a:gd name="connsiteY2928" fmla="*/ 2169831 h 3415370"/>
              <a:gd name="connsiteX2929" fmla="*/ 2774538 w 7451018"/>
              <a:gd name="connsiteY2929" fmla="*/ 2179147 h 3415370"/>
              <a:gd name="connsiteX2930" fmla="*/ 2787941 w 7451018"/>
              <a:gd name="connsiteY2930" fmla="*/ 2217416 h 3415370"/>
              <a:gd name="connsiteX2931" fmla="*/ 2769846 w 7451018"/>
              <a:gd name="connsiteY2931" fmla="*/ 2283901 h 3415370"/>
              <a:gd name="connsiteX2932" fmla="*/ 2725948 w 7451018"/>
              <a:gd name="connsiteY2932" fmla="*/ 2349649 h 3415370"/>
              <a:gd name="connsiteX2933" fmla="*/ 2700815 w 7451018"/>
              <a:gd name="connsiteY2933" fmla="*/ 2383226 h 3415370"/>
              <a:gd name="connsiteX2934" fmla="*/ 2694113 w 7451018"/>
              <a:gd name="connsiteY2934" fmla="*/ 2460167 h 3415370"/>
              <a:gd name="connsiteX2935" fmla="*/ 2700815 w 7451018"/>
              <a:gd name="connsiteY2935" fmla="*/ 2461306 h 3415370"/>
              <a:gd name="connsiteX2936" fmla="*/ 2674007 w 7451018"/>
              <a:gd name="connsiteY2936" fmla="*/ 2538782 h 3415370"/>
              <a:gd name="connsiteX2937" fmla="*/ 2645992 w 7451018"/>
              <a:gd name="connsiteY2937" fmla="*/ 2597694 h 3415370"/>
              <a:gd name="connsiteX2938" fmla="*/ 2647198 w 7451018"/>
              <a:gd name="connsiteY2938" fmla="*/ 2595885 h 3415370"/>
              <a:gd name="connsiteX2939" fmla="*/ 2639090 w 7451018"/>
              <a:gd name="connsiteY2939" fmla="*/ 2604396 h 3415370"/>
              <a:gd name="connsiteX2940" fmla="*/ 2640495 w 7451018"/>
              <a:gd name="connsiteY2940" fmla="*/ 2611165 h 3415370"/>
              <a:gd name="connsiteX2941" fmla="*/ 2586677 w 7451018"/>
              <a:gd name="connsiteY2941" fmla="*/ 2617063 h 3415370"/>
              <a:gd name="connsiteX2942" fmla="*/ 2569855 w 7451018"/>
              <a:gd name="connsiteY2942" fmla="*/ 2624503 h 3415370"/>
              <a:gd name="connsiteX2943" fmla="*/ 2571128 w 7451018"/>
              <a:gd name="connsiteY2943" fmla="*/ 2631205 h 3415370"/>
              <a:gd name="connsiteX2944" fmla="*/ 2561947 w 7451018"/>
              <a:gd name="connsiteY2944" fmla="*/ 2631205 h 3415370"/>
              <a:gd name="connsiteX2945" fmla="*/ 2506453 w 7451018"/>
              <a:gd name="connsiteY2945" fmla="*/ 2689648 h 3415370"/>
              <a:gd name="connsiteX2946" fmla="*/ 2506453 w 7451018"/>
              <a:gd name="connsiteY2946" fmla="*/ 2715116 h 3415370"/>
              <a:gd name="connsiteX2947" fmla="*/ 2499750 w 7451018"/>
              <a:gd name="connsiteY2947" fmla="*/ 2716255 h 3415370"/>
              <a:gd name="connsiteX2948" fmla="*/ 2499750 w 7451018"/>
              <a:gd name="connsiteY2948" fmla="*/ 2731469 h 3415370"/>
              <a:gd name="connsiteX2949" fmla="*/ 2472941 w 7451018"/>
              <a:gd name="connsiteY2949" fmla="*/ 2780395 h 3415370"/>
              <a:gd name="connsiteX2950" fmla="*/ 2419323 w 7451018"/>
              <a:gd name="connsiteY2950" fmla="*/ 2858005 h 3415370"/>
              <a:gd name="connsiteX2951" fmla="*/ 2386886 w 7451018"/>
              <a:gd name="connsiteY2951" fmla="*/ 2899290 h 3415370"/>
              <a:gd name="connsiteX2952" fmla="*/ 2336821 w 7451018"/>
              <a:gd name="connsiteY2952" fmla="*/ 2906059 h 3415370"/>
              <a:gd name="connsiteX2953" fmla="*/ 2338898 w 7451018"/>
              <a:gd name="connsiteY2953" fmla="*/ 2899491 h 3415370"/>
              <a:gd name="connsiteX2954" fmla="*/ 2325494 w 7451018"/>
              <a:gd name="connsiteY2954" fmla="*/ 2893124 h 3415370"/>
              <a:gd name="connsiteX2955" fmla="*/ 2298820 w 7451018"/>
              <a:gd name="connsiteY2955" fmla="*/ 2887025 h 3415370"/>
              <a:gd name="connsiteX2956" fmla="*/ 2298685 w 7451018"/>
              <a:gd name="connsiteY2956" fmla="*/ 2887025 h 3415370"/>
              <a:gd name="connsiteX2957" fmla="*/ 2297077 w 7451018"/>
              <a:gd name="connsiteY2957" fmla="*/ 2887025 h 3415370"/>
              <a:gd name="connsiteX2958" fmla="*/ 2297077 w 7451018"/>
              <a:gd name="connsiteY2958" fmla="*/ 2893124 h 3415370"/>
              <a:gd name="connsiteX2959" fmla="*/ 2328778 w 7451018"/>
              <a:gd name="connsiteY2959" fmla="*/ 2939436 h 3415370"/>
              <a:gd name="connsiteX2960" fmla="*/ 2331660 w 7451018"/>
              <a:gd name="connsiteY2960" fmla="*/ 2932734 h 3415370"/>
              <a:gd name="connsiteX2961" fmla="*/ 2305990 w 7451018"/>
              <a:gd name="connsiteY2961" fmla="*/ 2986686 h 3415370"/>
              <a:gd name="connsiteX2962" fmla="*/ 2225028 w 7451018"/>
              <a:gd name="connsiteY2962" fmla="*/ 3005653 h 3415370"/>
              <a:gd name="connsiteX2963" fmla="*/ 2224693 w 7451018"/>
              <a:gd name="connsiteY2963" fmla="*/ 3011551 h 3415370"/>
              <a:gd name="connsiteX2964" fmla="*/ 2216651 w 7451018"/>
              <a:gd name="connsiteY2964" fmla="*/ 3026497 h 3415370"/>
              <a:gd name="connsiteX2965" fmla="*/ 2218326 w 7451018"/>
              <a:gd name="connsiteY2965" fmla="*/ 3034204 h 3415370"/>
              <a:gd name="connsiteX2966" fmla="*/ 2220270 w 7451018"/>
              <a:gd name="connsiteY2966" fmla="*/ 3026497 h 3415370"/>
              <a:gd name="connsiteX2967" fmla="*/ 2202040 w 7451018"/>
              <a:gd name="connsiteY2967" fmla="*/ 3056656 h 3415370"/>
              <a:gd name="connsiteX2968" fmla="*/ 2158007 w 7451018"/>
              <a:gd name="connsiteY2968" fmla="*/ 3046603 h 3415370"/>
              <a:gd name="connsiteX2969" fmla="*/ 2186625 w 7451018"/>
              <a:gd name="connsiteY2969" fmla="*/ 3073412 h 3415370"/>
              <a:gd name="connsiteX2970" fmla="*/ 2178113 w 7451018"/>
              <a:gd name="connsiteY2970" fmla="*/ 3098410 h 3415370"/>
              <a:gd name="connsiteX2971" fmla="*/ 2148020 w 7451018"/>
              <a:gd name="connsiteY2971" fmla="*/ 3140433 h 3415370"/>
              <a:gd name="connsiteX2972" fmla="*/ 2150768 w 7451018"/>
              <a:gd name="connsiteY2972" fmla="*/ 3152899 h 3415370"/>
              <a:gd name="connsiteX2973" fmla="*/ 2151304 w 7451018"/>
              <a:gd name="connsiteY2973" fmla="*/ 3153837 h 3415370"/>
              <a:gd name="connsiteX2974" fmla="*/ 2151238 w 7451018"/>
              <a:gd name="connsiteY2974" fmla="*/ 3153837 h 3415370"/>
              <a:gd name="connsiteX2975" fmla="*/ 2104389 w 7451018"/>
              <a:gd name="connsiteY2975" fmla="*/ 3173944 h 3415370"/>
              <a:gd name="connsiteX2976" fmla="*/ 2145138 w 7451018"/>
              <a:gd name="connsiteY2976" fmla="*/ 3200752 h 3415370"/>
              <a:gd name="connsiteX2977" fmla="*/ 2131198 w 7451018"/>
              <a:gd name="connsiteY2977" fmla="*/ 3231984 h 3415370"/>
              <a:gd name="connsiteX2978" fmla="*/ 2090784 w 7451018"/>
              <a:gd name="connsiteY2978" fmla="*/ 3281178 h 3415370"/>
              <a:gd name="connsiteX2979" fmla="*/ 2079859 w 7451018"/>
              <a:gd name="connsiteY2979" fmla="*/ 3328294 h 3415370"/>
              <a:gd name="connsiteX2980" fmla="*/ 2069136 w 7451018"/>
              <a:gd name="connsiteY2980" fmla="*/ 3328093 h 3415370"/>
              <a:gd name="connsiteX2981" fmla="*/ 2097285 w 7451018"/>
              <a:gd name="connsiteY2981" fmla="*/ 3348936 h 3415370"/>
              <a:gd name="connsiteX2982" fmla="*/ 2088840 w 7451018"/>
              <a:gd name="connsiteY2982" fmla="*/ 3348199 h 3415370"/>
              <a:gd name="connsiteX2983" fmla="*/ 2108879 w 7451018"/>
              <a:gd name="connsiteY2983" fmla="*/ 3368305 h 3415370"/>
              <a:gd name="connsiteX2984" fmla="*/ 2158141 w 7451018"/>
              <a:gd name="connsiteY2984" fmla="*/ 3381710 h 3415370"/>
              <a:gd name="connsiteX2985" fmla="*/ 2139710 w 7451018"/>
              <a:gd name="connsiteY2985" fmla="*/ 3395114 h 3415370"/>
              <a:gd name="connsiteX2986" fmla="*/ 2092929 w 7451018"/>
              <a:gd name="connsiteY2986" fmla="*/ 3393371 h 3415370"/>
              <a:gd name="connsiteX2987" fmla="*/ 2097687 w 7451018"/>
              <a:gd name="connsiteY2987" fmla="*/ 3415220 h 3415370"/>
              <a:gd name="connsiteX2988" fmla="*/ 2093397 w 7451018"/>
              <a:gd name="connsiteY2988" fmla="*/ 3408518 h 3415370"/>
              <a:gd name="connsiteX2989" fmla="*/ 2057541 w 7451018"/>
              <a:gd name="connsiteY2989" fmla="*/ 3401816 h 3415370"/>
              <a:gd name="connsiteX2990" fmla="*/ 2056268 w 7451018"/>
              <a:gd name="connsiteY2990" fmla="*/ 3408518 h 3415370"/>
              <a:gd name="connsiteX2991" fmla="*/ 1970948 w 7451018"/>
              <a:gd name="connsiteY2991" fmla="*/ 3358051 h 3415370"/>
              <a:gd name="connsiteX2992" fmla="*/ 1977115 w 7451018"/>
              <a:gd name="connsiteY2992" fmla="*/ 3352354 h 3415370"/>
              <a:gd name="connsiteX2993" fmla="*/ 1974367 w 7451018"/>
              <a:gd name="connsiteY2993" fmla="*/ 3348199 h 3415370"/>
              <a:gd name="connsiteX2994" fmla="*/ 1969877 w 7451018"/>
              <a:gd name="connsiteY2994" fmla="*/ 3353359 h 3415370"/>
              <a:gd name="connsiteX2995" fmla="*/ 1957813 w 7451018"/>
              <a:gd name="connsiteY2995" fmla="*/ 3334795 h 3415370"/>
              <a:gd name="connsiteX2996" fmla="*/ 1967531 w 7451018"/>
              <a:gd name="connsiteY2996" fmla="*/ 3338749 h 3415370"/>
              <a:gd name="connsiteX2997" fmla="*/ 1950239 w 7451018"/>
              <a:gd name="connsiteY2997" fmla="*/ 3301284 h 3415370"/>
              <a:gd name="connsiteX2998" fmla="*/ 1951111 w 7451018"/>
              <a:gd name="connsiteY2998" fmla="*/ 3294649 h 3415370"/>
              <a:gd name="connsiteX2999" fmla="*/ 1950172 w 7451018"/>
              <a:gd name="connsiteY2999" fmla="*/ 3294314 h 3415370"/>
              <a:gd name="connsiteX3000" fmla="*/ 1950306 w 7451018"/>
              <a:gd name="connsiteY3000" fmla="*/ 3292303 h 3415370"/>
              <a:gd name="connsiteX3001" fmla="*/ 1944140 w 7451018"/>
              <a:gd name="connsiteY3001" fmla="*/ 3268175 h 3415370"/>
              <a:gd name="connsiteX3002" fmla="*/ 1936902 w 7451018"/>
              <a:gd name="connsiteY3002" fmla="*/ 3269314 h 3415370"/>
              <a:gd name="connsiteX3003" fmla="*/ 1944609 w 7451018"/>
              <a:gd name="connsiteY3003" fmla="*/ 3222065 h 3415370"/>
              <a:gd name="connsiteX3004" fmla="*/ 1944877 w 7451018"/>
              <a:gd name="connsiteY3004" fmla="*/ 3222065 h 3415370"/>
              <a:gd name="connsiteX3005" fmla="*/ 1963711 w 7451018"/>
              <a:gd name="connsiteY3005" fmla="*/ 3210068 h 3415370"/>
              <a:gd name="connsiteX3006" fmla="*/ 1963979 w 7451018"/>
              <a:gd name="connsiteY3006" fmla="*/ 3200752 h 3415370"/>
              <a:gd name="connsiteX3007" fmla="*/ 1957008 w 7451018"/>
              <a:gd name="connsiteY3007" fmla="*/ 3161679 h 3415370"/>
              <a:gd name="connsiteX3008" fmla="*/ 1957008 w 7451018"/>
              <a:gd name="connsiteY3008" fmla="*/ 3161612 h 3415370"/>
              <a:gd name="connsiteX3009" fmla="*/ 1957277 w 7451018"/>
              <a:gd name="connsiteY3009" fmla="*/ 3161344 h 3415370"/>
              <a:gd name="connsiteX3010" fmla="*/ 1957745 w 7451018"/>
              <a:gd name="connsiteY3010" fmla="*/ 3160673 h 3415370"/>
              <a:gd name="connsiteX3011" fmla="*/ 1957880 w 7451018"/>
              <a:gd name="connsiteY3011" fmla="*/ 3160539 h 3415370"/>
              <a:gd name="connsiteX3012" fmla="*/ 1957813 w 7451018"/>
              <a:gd name="connsiteY3012" fmla="*/ 3160673 h 3415370"/>
              <a:gd name="connsiteX3013" fmla="*/ 1957277 w 7451018"/>
              <a:gd name="connsiteY3013" fmla="*/ 3161544 h 3415370"/>
              <a:gd name="connsiteX3014" fmla="*/ 1957277 w 7451018"/>
              <a:gd name="connsiteY3014" fmla="*/ 3161612 h 3415370"/>
              <a:gd name="connsiteX3015" fmla="*/ 1962906 w 7451018"/>
              <a:gd name="connsiteY3015" fmla="*/ 3160673 h 3415370"/>
              <a:gd name="connsiteX3016" fmla="*/ 1957075 w 7451018"/>
              <a:gd name="connsiteY3016" fmla="*/ 3155513 h 3415370"/>
              <a:gd name="connsiteX3017" fmla="*/ 1957075 w 7451018"/>
              <a:gd name="connsiteY3017" fmla="*/ 3141237 h 3415370"/>
              <a:gd name="connsiteX3018" fmla="*/ 1957075 w 7451018"/>
              <a:gd name="connsiteY3018" fmla="*/ 3140567 h 3415370"/>
              <a:gd name="connsiteX3019" fmla="*/ 1957075 w 7451018"/>
              <a:gd name="connsiteY3019" fmla="*/ 3140433 h 3415370"/>
              <a:gd name="connsiteX3020" fmla="*/ 1958751 w 7451018"/>
              <a:gd name="connsiteY3020" fmla="*/ 3133731 h 3415370"/>
              <a:gd name="connsiteX3021" fmla="*/ 1959958 w 7451018"/>
              <a:gd name="connsiteY3021" fmla="*/ 3133999 h 3415370"/>
              <a:gd name="connsiteX3022" fmla="*/ 1983884 w 7451018"/>
              <a:gd name="connsiteY3022" fmla="*/ 3135138 h 3415370"/>
              <a:gd name="connsiteX3023" fmla="*/ 1985023 w 7451018"/>
              <a:gd name="connsiteY3023" fmla="*/ 3134267 h 3415370"/>
              <a:gd name="connsiteX3024" fmla="*/ 1997288 w 7451018"/>
              <a:gd name="connsiteY3024" fmla="*/ 3098544 h 3415370"/>
              <a:gd name="connsiteX3025" fmla="*/ 1983951 w 7451018"/>
              <a:gd name="connsiteY3025" fmla="*/ 3094322 h 3415370"/>
              <a:gd name="connsiteX3026" fmla="*/ 1990586 w 7451018"/>
              <a:gd name="connsiteY3026" fmla="*/ 3100555 h 3415370"/>
              <a:gd name="connsiteX3027" fmla="*/ 1970480 w 7451018"/>
              <a:gd name="connsiteY3027" fmla="*/ 3081186 h 3415370"/>
              <a:gd name="connsiteX3028" fmla="*/ 1990586 w 7451018"/>
              <a:gd name="connsiteY3028" fmla="*/ 3011752 h 3415370"/>
              <a:gd name="connsiteX3029" fmla="*/ 1977182 w 7451018"/>
              <a:gd name="connsiteY3029" fmla="*/ 2965842 h 3415370"/>
              <a:gd name="connsiteX3030" fmla="*/ 1983884 w 7451018"/>
              <a:gd name="connsiteY3030" fmla="*/ 2952706 h 3415370"/>
              <a:gd name="connsiteX3031" fmla="*/ 1987838 w 7451018"/>
              <a:gd name="connsiteY3031" fmla="*/ 2959542 h 3415370"/>
              <a:gd name="connsiteX3032" fmla="*/ 2003990 w 7451018"/>
              <a:gd name="connsiteY3032" fmla="*/ 2923016 h 3415370"/>
              <a:gd name="connsiteX3033" fmla="*/ 2020076 w 7451018"/>
              <a:gd name="connsiteY3033" fmla="*/ 2872415 h 3415370"/>
              <a:gd name="connsiteX3034" fmla="*/ 2024097 w 7451018"/>
              <a:gd name="connsiteY3034" fmla="*/ 2853782 h 3415370"/>
              <a:gd name="connsiteX3035" fmla="*/ 2030799 w 7451018"/>
              <a:gd name="connsiteY3035" fmla="*/ 2774162 h 3415370"/>
              <a:gd name="connsiteX3036" fmla="*/ 2022690 w 7451018"/>
              <a:gd name="connsiteY3036" fmla="*/ 2758479 h 3415370"/>
              <a:gd name="connsiteX3037" fmla="*/ 2044204 w 7451018"/>
              <a:gd name="connsiteY3037" fmla="*/ 2684621 h 3415370"/>
              <a:gd name="connsiteX3038" fmla="*/ 2045142 w 7451018"/>
              <a:gd name="connsiteY3038" fmla="*/ 2671351 h 3415370"/>
              <a:gd name="connsiteX3039" fmla="*/ 2050906 w 7451018"/>
              <a:gd name="connsiteY3039" fmla="*/ 2500916 h 3415370"/>
              <a:gd name="connsiteX3040" fmla="*/ 2003990 w 7451018"/>
              <a:gd name="connsiteY3040" fmla="*/ 2461239 h 3415370"/>
              <a:gd name="connsiteX3041" fmla="*/ 1984688 w 7451018"/>
              <a:gd name="connsiteY3041" fmla="*/ 2450248 h 3415370"/>
              <a:gd name="connsiteX3042" fmla="*/ 1943671 w 7451018"/>
              <a:gd name="connsiteY3042" fmla="*/ 2414458 h 3415370"/>
              <a:gd name="connsiteX3043" fmla="*/ 1903458 w 7451018"/>
              <a:gd name="connsiteY3043" fmla="*/ 2345024 h 3415370"/>
              <a:gd name="connsiteX3044" fmla="*/ 1864585 w 7451018"/>
              <a:gd name="connsiteY3044" fmla="*/ 2249184 h 3415370"/>
              <a:gd name="connsiteX3045" fmla="*/ 1830605 w 7451018"/>
              <a:gd name="connsiteY3045" fmla="*/ 2202537 h 3415370"/>
              <a:gd name="connsiteX3046" fmla="*/ 1822965 w 7451018"/>
              <a:gd name="connsiteY3046" fmla="*/ 2148585 h 3415370"/>
              <a:gd name="connsiteX3047" fmla="*/ 1843071 w 7451018"/>
              <a:gd name="connsiteY3047" fmla="*/ 2126669 h 3415370"/>
              <a:gd name="connsiteX3048" fmla="*/ 1847829 w 7451018"/>
              <a:gd name="connsiteY3048" fmla="*/ 2123117 h 3415370"/>
              <a:gd name="connsiteX3049" fmla="*/ 1843071 w 7451018"/>
              <a:gd name="connsiteY3049" fmla="*/ 2123117 h 3415370"/>
              <a:gd name="connsiteX3050" fmla="*/ 1822965 w 7451018"/>
              <a:gd name="connsiteY3050" fmla="*/ 2101536 h 3415370"/>
              <a:gd name="connsiteX3051" fmla="*/ 1836369 w 7451018"/>
              <a:gd name="connsiteY3051" fmla="*/ 2068762 h 3415370"/>
              <a:gd name="connsiteX3052" fmla="*/ 1849774 w 7451018"/>
              <a:gd name="connsiteY3052" fmla="*/ 2044233 h 3415370"/>
              <a:gd name="connsiteX3053" fmla="*/ 1843071 w 7451018"/>
              <a:gd name="connsiteY3053" fmla="*/ 2029019 h 3415370"/>
              <a:gd name="connsiteX3054" fmla="*/ 1865121 w 7451018"/>
              <a:gd name="connsiteY3054" fmla="*/ 2021378 h 3415370"/>
              <a:gd name="connsiteX3055" fmla="*/ 1870282 w 7451018"/>
              <a:gd name="connsiteY3055" fmla="*/ 2014676 h 3415370"/>
              <a:gd name="connsiteX3056" fmla="*/ 1895147 w 7451018"/>
              <a:gd name="connsiteY3056" fmla="*/ 1977948 h 3415370"/>
              <a:gd name="connsiteX3057" fmla="*/ 1896689 w 7451018"/>
              <a:gd name="connsiteY3057" fmla="*/ 1914815 h 3415370"/>
              <a:gd name="connsiteX3058" fmla="*/ 1896689 w 7451018"/>
              <a:gd name="connsiteY3058" fmla="*/ 1893368 h 3415370"/>
              <a:gd name="connsiteX3059" fmla="*/ 1903391 w 7451018"/>
              <a:gd name="connsiteY3059" fmla="*/ 1894038 h 3415370"/>
              <a:gd name="connsiteX3060" fmla="*/ 1876582 w 7451018"/>
              <a:gd name="connsiteY3060" fmla="*/ 1849536 h 3415370"/>
              <a:gd name="connsiteX3061" fmla="*/ 1883284 w 7451018"/>
              <a:gd name="connsiteY3061" fmla="*/ 1847793 h 3415370"/>
              <a:gd name="connsiteX3062" fmla="*/ 1863580 w 7451018"/>
              <a:gd name="connsiteY3062" fmla="*/ 1828290 h 3415370"/>
              <a:gd name="connsiteX3063" fmla="*/ 1857615 w 7451018"/>
              <a:gd name="connsiteY3063" fmla="*/ 1840421 h 3415370"/>
              <a:gd name="connsiteX3064" fmla="*/ 1842468 w 7451018"/>
              <a:gd name="connsiteY3064" fmla="*/ 1847056 h 3415370"/>
              <a:gd name="connsiteX3065" fmla="*/ 1842066 w 7451018"/>
              <a:gd name="connsiteY3065" fmla="*/ 1847123 h 3415370"/>
              <a:gd name="connsiteX3066" fmla="*/ 1841463 w 7451018"/>
              <a:gd name="connsiteY3066" fmla="*/ 1872457 h 3415370"/>
              <a:gd name="connsiteX3067" fmla="*/ 1816128 w 7451018"/>
              <a:gd name="connsiteY3067" fmla="*/ 1860527 h 3415370"/>
              <a:gd name="connsiteX3068" fmla="*/ 1816178 w 7451018"/>
              <a:gd name="connsiteY3068" fmla="*/ 1867858 h 3415370"/>
              <a:gd name="connsiteX3069" fmla="*/ 1816144 w 7451018"/>
              <a:gd name="connsiteY3069" fmla="*/ 1871980 h 3415370"/>
              <a:gd name="connsiteX3070" fmla="*/ 1810842 w 7451018"/>
              <a:gd name="connsiteY3070" fmla="*/ 1864180 h 3415370"/>
              <a:gd name="connsiteX3071" fmla="*/ 1816195 w 7451018"/>
              <a:gd name="connsiteY3071" fmla="*/ 1854697 h 3415370"/>
              <a:gd name="connsiteX3072" fmla="*/ 1813850 w 7451018"/>
              <a:gd name="connsiteY3072" fmla="*/ 1854227 h 3415370"/>
              <a:gd name="connsiteX3073" fmla="*/ 1807215 w 7451018"/>
              <a:gd name="connsiteY3073" fmla="*/ 1848396 h 3415370"/>
              <a:gd name="connsiteX3074" fmla="*/ 1809493 w 7451018"/>
              <a:gd name="connsiteY3074" fmla="*/ 1854629 h 3415370"/>
              <a:gd name="connsiteX3075" fmla="*/ 1802121 w 7451018"/>
              <a:gd name="connsiteY3075" fmla="*/ 1853356 h 3415370"/>
              <a:gd name="connsiteX3076" fmla="*/ 1796826 w 7451018"/>
              <a:gd name="connsiteY3076" fmla="*/ 1847123 h 3415370"/>
              <a:gd name="connsiteX3077" fmla="*/ 1789386 w 7451018"/>
              <a:gd name="connsiteY3077" fmla="*/ 1847123 h 3415370"/>
              <a:gd name="connsiteX3078" fmla="*/ 1788833 w 7451018"/>
              <a:gd name="connsiteY3078" fmla="*/ 1851076 h 3415370"/>
              <a:gd name="connsiteX3079" fmla="*/ 1784762 w 7451018"/>
              <a:gd name="connsiteY3079" fmla="*/ 1847123 h 3415370"/>
              <a:gd name="connsiteX3080" fmla="*/ 1768811 w 7451018"/>
              <a:gd name="connsiteY3080" fmla="*/ 1833853 h 3415370"/>
              <a:gd name="connsiteX3081" fmla="*/ 1768543 w 7451018"/>
              <a:gd name="connsiteY3081" fmla="*/ 1833518 h 3415370"/>
              <a:gd name="connsiteX3082" fmla="*/ 1749040 w 7451018"/>
              <a:gd name="connsiteY3082" fmla="*/ 1806978 h 3415370"/>
              <a:gd name="connsiteX3083" fmla="*/ 1742739 w 7451018"/>
              <a:gd name="connsiteY3083" fmla="*/ 1820382 h 3415370"/>
              <a:gd name="connsiteX3084" fmla="*/ 1737579 w 7451018"/>
              <a:gd name="connsiteY3084" fmla="*/ 1806978 h 3415370"/>
              <a:gd name="connsiteX3085" fmla="*/ 1728665 w 7451018"/>
              <a:gd name="connsiteY3085" fmla="*/ 1786871 h 3415370"/>
              <a:gd name="connsiteX3086" fmla="*/ 1729603 w 7451018"/>
              <a:gd name="connsiteY3086" fmla="*/ 1787273 h 3415370"/>
              <a:gd name="connsiteX3087" fmla="*/ 1729938 w 7451018"/>
              <a:gd name="connsiteY3087" fmla="*/ 1787073 h 3415370"/>
              <a:gd name="connsiteX3088" fmla="*/ 1722432 w 7451018"/>
              <a:gd name="connsiteY3088" fmla="*/ 1781308 h 3415370"/>
              <a:gd name="connsiteX3089" fmla="*/ 1722432 w 7451018"/>
              <a:gd name="connsiteY3089" fmla="*/ 1766765 h 3415370"/>
              <a:gd name="connsiteX3090" fmla="*/ 1688385 w 7451018"/>
              <a:gd name="connsiteY3090" fmla="*/ 1726552 h 3415370"/>
              <a:gd name="connsiteX3091" fmla="*/ 1626459 w 7451018"/>
              <a:gd name="connsiteY3091" fmla="*/ 1706446 h 3415370"/>
              <a:gd name="connsiteX3092" fmla="*/ 1582627 w 7451018"/>
              <a:gd name="connsiteY3092" fmla="*/ 1681446 h 3415370"/>
              <a:gd name="connsiteX3093" fmla="*/ 1491411 w 7451018"/>
              <a:gd name="connsiteY3093" fmla="*/ 1659530 h 3415370"/>
              <a:gd name="connsiteX3094" fmla="*/ 1401602 w 7451018"/>
              <a:gd name="connsiteY3094" fmla="*/ 1619318 h 3415370"/>
              <a:gd name="connsiteX3095" fmla="*/ 1322718 w 7451018"/>
              <a:gd name="connsiteY3095" fmla="*/ 1545594 h 3415370"/>
              <a:gd name="connsiteX3096" fmla="*/ 1320540 w 7451018"/>
              <a:gd name="connsiteY3096" fmla="*/ 1542235 h 3415370"/>
              <a:gd name="connsiteX3097" fmla="*/ 1319129 w 7451018"/>
              <a:gd name="connsiteY3097" fmla="*/ 1538999 h 3415370"/>
              <a:gd name="connsiteX3098" fmla="*/ 1318965 w 7451018"/>
              <a:gd name="connsiteY3098" fmla="*/ 1538624 h 3415370"/>
              <a:gd name="connsiteX3099" fmla="*/ 1321780 w 7451018"/>
              <a:gd name="connsiteY3099" fmla="*/ 1532860 h 3415370"/>
              <a:gd name="connsiteX3100" fmla="*/ 1321926 w 7451018"/>
              <a:gd name="connsiteY3100" fmla="*/ 1532820 h 3415370"/>
              <a:gd name="connsiteX3101" fmla="*/ 1326940 w 7451018"/>
              <a:gd name="connsiteY3101" fmla="*/ 1531453 h 3415370"/>
              <a:gd name="connsiteX3102" fmla="*/ 1326940 w 7451018"/>
              <a:gd name="connsiteY3102" fmla="*/ 1524348 h 3415370"/>
              <a:gd name="connsiteX3103" fmla="*/ 1266622 w 7451018"/>
              <a:gd name="connsiteY3103" fmla="*/ 1437824 h 3415370"/>
              <a:gd name="connsiteX3104" fmla="*/ 1239210 w 7451018"/>
              <a:gd name="connsiteY3104" fmla="*/ 1425157 h 3415370"/>
              <a:gd name="connsiteX3105" fmla="*/ 1210995 w 7451018"/>
              <a:gd name="connsiteY3105" fmla="*/ 1364972 h 3415370"/>
              <a:gd name="connsiteX3106" fmla="*/ 1209856 w 7451018"/>
              <a:gd name="connsiteY3106" fmla="*/ 1372009 h 3415370"/>
              <a:gd name="connsiteX3107" fmla="*/ 1198663 w 7451018"/>
              <a:gd name="connsiteY3107" fmla="*/ 1365910 h 3415370"/>
              <a:gd name="connsiteX3108" fmla="*/ 1197792 w 7451018"/>
              <a:gd name="connsiteY3108" fmla="*/ 1365910 h 3415370"/>
              <a:gd name="connsiteX3109" fmla="*/ 1192966 w 7451018"/>
              <a:gd name="connsiteY3109" fmla="*/ 1356862 h 3415370"/>
              <a:gd name="connsiteX3110" fmla="*/ 1172859 w 7451018"/>
              <a:gd name="connsiteY3110" fmla="*/ 1332735 h 3415370"/>
              <a:gd name="connsiteX3111" fmla="*/ 1161733 w 7451018"/>
              <a:gd name="connsiteY3111" fmla="*/ 1284278 h 3415370"/>
              <a:gd name="connsiteX3112" fmla="*/ 1151211 w 7451018"/>
              <a:gd name="connsiteY3112" fmla="*/ 1284278 h 3415370"/>
              <a:gd name="connsiteX3113" fmla="*/ 1131104 w 7451018"/>
              <a:gd name="connsiteY3113" fmla="*/ 1270874 h 3415370"/>
              <a:gd name="connsiteX3114" fmla="*/ 1132713 w 7451018"/>
              <a:gd name="connsiteY3114" fmla="*/ 1312226 h 3415370"/>
              <a:gd name="connsiteX3115" fmla="*/ 1152820 w 7451018"/>
              <a:gd name="connsiteY3115" fmla="*/ 1327708 h 3415370"/>
              <a:gd name="connsiteX3116" fmla="*/ 1166224 w 7451018"/>
              <a:gd name="connsiteY3116" fmla="*/ 1337828 h 3415370"/>
              <a:gd name="connsiteX3117" fmla="*/ 1165823 w 7451018"/>
              <a:gd name="connsiteY3117" fmla="*/ 1337832 h 3415370"/>
              <a:gd name="connsiteX3118" fmla="*/ 1165822 w 7451018"/>
              <a:gd name="connsiteY3118" fmla="*/ 1337828 h 3415370"/>
              <a:gd name="connsiteX3119" fmla="*/ 1165815 w 7451018"/>
              <a:gd name="connsiteY3119" fmla="*/ 1337832 h 3415370"/>
              <a:gd name="connsiteX3120" fmla="*/ 1158986 w 7451018"/>
              <a:gd name="connsiteY3120" fmla="*/ 1337895 h 3415370"/>
              <a:gd name="connsiteX3121" fmla="*/ 1158383 w 7451018"/>
              <a:gd name="connsiteY3121" fmla="*/ 1338297 h 3415370"/>
              <a:gd name="connsiteX3122" fmla="*/ 1159455 w 7451018"/>
              <a:gd name="connsiteY3122" fmla="*/ 1341782 h 3415370"/>
              <a:gd name="connsiteX3123" fmla="*/ 1165815 w 7451018"/>
              <a:gd name="connsiteY3123" fmla="*/ 1337832 h 3415370"/>
              <a:gd name="connsiteX3124" fmla="*/ 1165823 w 7451018"/>
              <a:gd name="connsiteY3124" fmla="*/ 1337832 h 3415370"/>
              <a:gd name="connsiteX3125" fmla="*/ 1168818 w 7451018"/>
              <a:gd name="connsiteY3125" fmla="*/ 1347239 h 3415370"/>
              <a:gd name="connsiteX3126" fmla="*/ 1198931 w 7451018"/>
              <a:gd name="connsiteY3126" fmla="*/ 1404447 h 3415370"/>
              <a:gd name="connsiteX3127" fmla="*/ 1205499 w 7451018"/>
              <a:gd name="connsiteY3127" fmla="*/ 1412892 h 3415370"/>
              <a:gd name="connsiteX3128" fmla="*/ 1211598 w 7451018"/>
              <a:gd name="connsiteY3128" fmla="*/ 1431658 h 3415370"/>
              <a:gd name="connsiteX3129" fmla="*/ 1213005 w 7451018"/>
              <a:gd name="connsiteY3129" fmla="*/ 1452904 h 3415370"/>
              <a:gd name="connsiteX3130" fmla="*/ 1219573 w 7451018"/>
              <a:gd name="connsiteY3130" fmla="*/ 1451697 h 3415370"/>
              <a:gd name="connsiteX3131" fmla="*/ 1219707 w 7451018"/>
              <a:gd name="connsiteY3131" fmla="*/ 1445799 h 3415370"/>
              <a:gd name="connsiteX3132" fmla="*/ 1231436 w 7451018"/>
              <a:gd name="connsiteY3132" fmla="*/ 1491910 h 3415370"/>
              <a:gd name="connsiteX3133" fmla="*/ 1193703 w 7451018"/>
              <a:gd name="connsiteY3133" fmla="*/ 1451697 h 3415370"/>
              <a:gd name="connsiteX3134" fmla="*/ 1192564 w 7451018"/>
              <a:gd name="connsiteY3134" fmla="*/ 1458399 h 3415370"/>
              <a:gd name="connsiteX3135" fmla="*/ 1179494 w 7451018"/>
              <a:gd name="connsiteY3135" fmla="*/ 1409071 h 3415370"/>
              <a:gd name="connsiteX3136" fmla="*/ 1152685 w 7451018"/>
              <a:gd name="connsiteY3136" fmla="*/ 1391378 h 3415370"/>
              <a:gd name="connsiteX3137" fmla="*/ 1154562 w 7451018"/>
              <a:gd name="connsiteY3137" fmla="*/ 1398080 h 3415370"/>
              <a:gd name="connsiteX3138" fmla="*/ 1119174 w 7451018"/>
              <a:gd name="connsiteY3138" fmla="*/ 1371271 h 3415370"/>
              <a:gd name="connsiteX3139" fmla="*/ 1112740 w 7451018"/>
              <a:gd name="connsiteY3139" fmla="*/ 1360347 h 3415370"/>
              <a:gd name="connsiteX3140" fmla="*/ 1119375 w 7451018"/>
              <a:gd name="connsiteY3140" fmla="*/ 1353645 h 3415370"/>
              <a:gd name="connsiteX3141" fmla="*/ 1132646 w 7451018"/>
              <a:gd name="connsiteY3141" fmla="*/ 1343324 h 3415370"/>
              <a:gd name="connsiteX3142" fmla="*/ 1099135 w 7451018"/>
              <a:gd name="connsiteY3142" fmla="*/ 1306060 h 3415370"/>
              <a:gd name="connsiteX3143" fmla="*/ 1085797 w 7451018"/>
              <a:gd name="connsiteY3143" fmla="*/ 1270740 h 3415370"/>
              <a:gd name="connsiteX3144" fmla="*/ 1072326 w 7451018"/>
              <a:gd name="connsiteY3144" fmla="*/ 1254051 h 3415370"/>
              <a:gd name="connsiteX3145" fmla="*/ 1077734 w 7451018"/>
              <a:gd name="connsiteY3145" fmla="*/ 1250646 h 3415370"/>
              <a:gd name="connsiteX3146" fmla="*/ 1077822 w 7451018"/>
              <a:gd name="connsiteY3146" fmla="*/ 1250740 h 3415370"/>
              <a:gd name="connsiteX3147" fmla="*/ 1078919 w 7451018"/>
              <a:gd name="connsiteY3147" fmla="*/ 1252493 h 3415370"/>
              <a:gd name="connsiteX3148" fmla="*/ 1079028 w 7451018"/>
              <a:gd name="connsiteY3148" fmla="*/ 1252041 h 3415370"/>
              <a:gd name="connsiteX3149" fmla="*/ 1077822 w 7451018"/>
              <a:gd name="connsiteY3149" fmla="*/ 1250740 h 3415370"/>
              <a:gd name="connsiteX3150" fmla="*/ 1077755 w 7451018"/>
              <a:gd name="connsiteY3150" fmla="*/ 1250633 h 3415370"/>
              <a:gd name="connsiteX3151" fmla="*/ 1077734 w 7451018"/>
              <a:gd name="connsiteY3151" fmla="*/ 1250646 h 3415370"/>
              <a:gd name="connsiteX3152" fmla="*/ 1049505 w 7451018"/>
              <a:gd name="connsiteY3152" fmla="*/ 1220206 h 3415370"/>
              <a:gd name="connsiteX3153" fmla="*/ 1027393 w 7451018"/>
              <a:gd name="connsiteY3153" fmla="*/ 1214162 h 3415370"/>
              <a:gd name="connsiteX3154" fmla="*/ 1026307 w 7451018"/>
              <a:gd name="connsiteY3154" fmla="*/ 1213654 h 3415370"/>
              <a:gd name="connsiteX3155" fmla="*/ 1026047 w 7451018"/>
              <a:gd name="connsiteY3155" fmla="*/ 1213794 h 3415370"/>
              <a:gd name="connsiteX3156" fmla="*/ 1013950 w 7451018"/>
              <a:gd name="connsiteY3156" fmla="*/ 1210488 h 3415370"/>
              <a:gd name="connsiteX3157" fmla="*/ 1019848 w 7451018"/>
              <a:gd name="connsiteY3157" fmla="*/ 1217123 h 3415370"/>
              <a:gd name="connsiteX3158" fmla="*/ 1026047 w 7451018"/>
              <a:gd name="connsiteY3158" fmla="*/ 1213794 h 3415370"/>
              <a:gd name="connsiteX3159" fmla="*/ 1027393 w 7451018"/>
              <a:gd name="connsiteY3159" fmla="*/ 1214162 h 3415370"/>
              <a:gd name="connsiteX3160" fmla="*/ 1033722 w 7451018"/>
              <a:gd name="connsiteY3160" fmla="*/ 1217123 h 3415370"/>
              <a:gd name="connsiteX3161" fmla="*/ 1019580 w 7451018"/>
              <a:gd name="connsiteY3161" fmla="*/ 1223624 h 3415370"/>
              <a:gd name="connsiteX3162" fmla="*/ 1012007 w 7451018"/>
              <a:gd name="connsiteY3162" fmla="*/ 1217123 h 3415370"/>
              <a:gd name="connsiteX3163" fmla="*/ 1012007 w 7451018"/>
              <a:gd name="connsiteY3163" fmla="*/ 1210420 h 3415370"/>
              <a:gd name="connsiteX3164" fmla="*/ 1012141 w 7451018"/>
              <a:gd name="connsiteY3164" fmla="*/ 1210420 h 3415370"/>
              <a:gd name="connsiteX3165" fmla="*/ 999742 w 7451018"/>
              <a:gd name="connsiteY3165" fmla="*/ 1183612 h 3415370"/>
              <a:gd name="connsiteX3166" fmla="*/ 979299 w 7451018"/>
              <a:gd name="connsiteY3166" fmla="*/ 1143399 h 3415370"/>
              <a:gd name="connsiteX3167" fmla="*/ 965092 w 7451018"/>
              <a:gd name="connsiteY3167" fmla="*/ 1136831 h 3415370"/>
              <a:gd name="connsiteX3168" fmla="*/ 971794 w 7451018"/>
              <a:gd name="connsiteY3168" fmla="*/ 1135692 h 3415370"/>
              <a:gd name="connsiteX3169" fmla="*/ 959931 w 7451018"/>
              <a:gd name="connsiteY3169" fmla="*/ 1123360 h 3415370"/>
              <a:gd name="connsiteX3170" fmla="*/ 959731 w 7451018"/>
              <a:gd name="connsiteY3170" fmla="*/ 1123427 h 3415370"/>
              <a:gd name="connsiteX3171" fmla="*/ 959731 w 7451018"/>
              <a:gd name="connsiteY3171" fmla="*/ 1123360 h 3415370"/>
              <a:gd name="connsiteX3172" fmla="*/ 959731 w 7451018"/>
              <a:gd name="connsiteY3172" fmla="*/ 1123293 h 3415370"/>
              <a:gd name="connsiteX3173" fmla="*/ 959060 w 7451018"/>
              <a:gd name="connsiteY3173" fmla="*/ 1123226 h 3415370"/>
              <a:gd name="connsiteX3174" fmla="*/ 959731 w 7451018"/>
              <a:gd name="connsiteY3174" fmla="*/ 1123360 h 3415370"/>
              <a:gd name="connsiteX3175" fmla="*/ 958524 w 7451018"/>
              <a:gd name="connsiteY3175" fmla="*/ 1123092 h 3415370"/>
              <a:gd name="connsiteX3176" fmla="*/ 951688 w 7451018"/>
              <a:gd name="connsiteY3176" fmla="*/ 1111229 h 3415370"/>
              <a:gd name="connsiteX3177" fmla="*/ 931581 w 7451018"/>
              <a:gd name="connsiteY3177" fmla="*/ 984760 h 3415370"/>
              <a:gd name="connsiteX3178" fmla="*/ 931581 w 7451018"/>
              <a:gd name="connsiteY3178" fmla="*/ 893008 h 3415370"/>
              <a:gd name="connsiteX3179" fmla="*/ 934664 w 7451018"/>
              <a:gd name="connsiteY3179" fmla="*/ 864256 h 3415370"/>
              <a:gd name="connsiteX3180" fmla="*/ 873071 w 7451018"/>
              <a:gd name="connsiteY3180" fmla="*/ 828265 h 3415370"/>
              <a:gd name="connsiteX3181" fmla="*/ 852362 w 7451018"/>
              <a:gd name="connsiteY3181" fmla="*/ 814861 h 3415370"/>
              <a:gd name="connsiteX3182" fmla="*/ 844186 w 7451018"/>
              <a:gd name="connsiteY3182" fmla="*/ 813856 h 3415370"/>
              <a:gd name="connsiteX3183" fmla="*/ 845459 w 7451018"/>
              <a:gd name="connsiteY3183" fmla="*/ 808159 h 3415370"/>
              <a:gd name="connsiteX3184" fmla="*/ 844454 w 7451018"/>
              <a:gd name="connsiteY3184" fmla="*/ 806216 h 3415370"/>
              <a:gd name="connsiteX3185" fmla="*/ 831049 w 7451018"/>
              <a:gd name="connsiteY3185" fmla="*/ 805277 h 3415370"/>
              <a:gd name="connsiteX3186" fmla="*/ 851156 w 7451018"/>
              <a:gd name="connsiteY3186" fmla="*/ 788991 h 3415370"/>
              <a:gd name="connsiteX3187" fmla="*/ 844454 w 7451018"/>
              <a:gd name="connsiteY3187" fmla="*/ 778670 h 3415370"/>
              <a:gd name="connsiteX3188" fmla="*/ 837752 w 7451018"/>
              <a:gd name="connsiteY3188" fmla="*/ 764461 h 3415370"/>
              <a:gd name="connsiteX3189" fmla="*/ 830782 w 7451018"/>
              <a:gd name="connsiteY3189" fmla="*/ 767946 h 3415370"/>
              <a:gd name="connsiteX3190" fmla="*/ 830713 w 7451018"/>
              <a:gd name="connsiteY3190" fmla="*/ 767544 h 3415370"/>
              <a:gd name="connsiteX3191" fmla="*/ 824748 w 7451018"/>
              <a:gd name="connsiteY3191" fmla="*/ 767946 h 3415370"/>
              <a:gd name="connsiteX3192" fmla="*/ 824882 w 7451018"/>
              <a:gd name="connsiteY3192" fmla="*/ 754542 h 3415370"/>
              <a:gd name="connsiteX3193" fmla="*/ 800687 w 7451018"/>
              <a:gd name="connsiteY3193" fmla="*/ 734436 h 3415370"/>
              <a:gd name="connsiteX3194" fmla="*/ 790836 w 7451018"/>
              <a:gd name="connsiteY3194" fmla="*/ 722707 h 3415370"/>
              <a:gd name="connsiteX3195" fmla="*/ 797537 w 7451018"/>
              <a:gd name="connsiteY3195" fmla="*/ 721634 h 3415370"/>
              <a:gd name="connsiteX3196" fmla="*/ 789294 w 7451018"/>
              <a:gd name="connsiteY3196" fmla="*/ 714329 h 3415370"/>
              <a:gd name="connsiteX3197" fmla="*/ 790836 w 7451018"/>
              <a:gd name="connsiteY3197" fmla="*/ 701260 h 3415370"/>
              <a:gd name="connsiteX3198" fmla="*/ 770729 w 7451018"/>
              <a:gd name="connsiteY3198" fmla="*/ 698177 h 3415370"/>
              <a:gd name="connsiteX3199" fmla="*/ 771198 w 7451018"/>
              <a:gd name="connsiteY3199" fmla="*/ 714329 h 3415370"/>
              <a:gd name="connsiteX3200" fmla="*/ 757325 w 7451018"/>
              <a:gd name="connsiteY3200" fmla="*/ 707627 h 3415370"/>
              <a:gd name="connsiteX3201" fmla="*/ 757392 w 7451018"/>
              <a:gd name="connsiteY3201" fmla="*/ 714396 h 3415370"/>
              <a:gd name="connsiteX3202" fmla="*/ 753036 w 7451018"/>
              <a:gd name="connsiteY3202" fmla="*/ 714463 h 3415370"/>
              <a:gd name="connsiteX3203" fmla="*/ 750623 w 7451018"/>
              <a:gd name="connsiteY3203" fmla="*/ 706688 h 3415370"/>
              <a:gd name="connsiteX3204" fmla="*/ 730516 w 7451018"/>
              <a:gd name="connsiteY3204" fmla="*/ 679478 h 3415370"/>
              <a:gd name="connsiteX3205" fmla="*/ 722810 w 7451018"/>
              <a:gd name="connsiteY3205" fmla="*/ 682025 h 3415370"/>
              <a:gd name="connsiteX3206" fmla="*/ 721937 w 7451018"/>
              <a:gd name="connsiteY3206" fmla="*/ 682025 h 3415370"/>
              <a:gd name="connsiteX3207" fmla="*/ 719458 w 7451018"/>
              <a:gd name="connsiteY3207" fmla="*/ 663728 h 3415370"/>
              <a:gd name="connsiteX3208" fmla="*/ 717146 w 7451018"/>
              <a:gd name="connsiteY3208" fmla="*/ 674100 h 3415370"/>
              <a:gd name="connsiteX3209" fmla="*/ 709371 w 7451018"/>
              <a:gd name="connsiteY3209" fmla="*/ 670213 h 3415370"/>
              <a:gd name="connsiteX3210" fmla="*/ 703775 w 7451018"/>
              <a:gd name="connsiteY3210" fmla="*/ 667414 h 3415370"/>
              <a:gd name="connsiteX3211" fmla="*/ 696938 w 7451018"/>
              <a:gd name="connsiteY3211" fmla="*/ 660712 h 3415370"/>
              <a:gd name="connsiteX3212" fmla="*/ 698034 w 7451018"/>
              <a:gd name="connsiteY3212" fmla="*/ 654459 h 3415370"/>
              <a:gd name="connsiteX3213" fmla="*/ 697541 w 7451018"/>
              <a:gd name="connsiteY3213" fmla="*/ 654345 h 3415370"/>
              <a:gd name="connsiteX3214" fmla="*/ 698054 w 7451018"/>
              <a:gd name="connsiteY3214" fmla="*/ 654345 h 3415370"/>
              <a:gd name="connsiteX3215" fmla="*/ 698078 w 7451018"/>
              <a:gd name="connsiteY3215" fmla="*/ 654211 h 3415370"/>
              <a:gd name="connsiteX3216" fmla="*/ 698949 w 7451018"/>
              <a:gd name="connsiteY3216" fmla="*/ 654010 h 3415370"/>
              <a:gd name="connsiteX3217" fmla="*/ 698278 w 7451018"/>
              <a:gd name="connsiteY3217" fmla="*/ 654010 h 3415370"/>
              <a:gd name="connsiteX3218" fmla="*/ 698748 w 7451018"/>
              <a:gd name="connsiteY3218" fmla="*/ 653675 h 3415370"/>
              <a:gd name="connsiteX3219" fmla="*/ 697072 w 7451018"/>
              <a:gd name="connsiteY3219" fmla="*/ 653407 h 3415370"/>
              <a:gd name="connsiteX3220" fmla="*/ 697273 w 7451018"/>
              <a:gd name="connsiteY3220" fmla="*/ 654010 h 3415370"/>
              <a:gd name="connsiteX3221" fmla="*/ 690370 w 7451018"/>
              <a:gd name="connsiteY3221" fmla="*/ 654412 h 3415370"/>
              <a:gd name="connsiteX3222" fmla="*/ 679714 w 7451018"/>
              <a:gd name="connsiteY3222" fmla="*/ 633904 h 3415370"/>
              <a:gd name="connsiteX3223" fmla="*/ 651230 w 7451018"/>
              <a:gd name="connsiteY3223" fmla="*/ 613797 h 3415370"/>
              <a:gd name="connsiteX3224" fmla="*/ 608066 w 7451018"/>
              <a:gd name="connsiteY3224" fmla="*/ 593691 h 3415370"/>
              <a:gd name="connsiteX3225" fmla="*/ 611350 w 7451018"/>
              <a:gd name="connsiteY3225" fmla="*/ 586989 h 3415370"/>
              <a:gd name="connsiteX3226" fmla="*/ 610814 w 7451018"/>
              <a:gd name="connsiteY3226" fmla="*/ 586989 h 3415370"/>
              <a:gd name="connsiteX3227" fmla="*/ 610680 w 7451018"/>
              <a:gd name="connsiteY3227" fmla="*/ 587056 h 3415370"/>
              <a:gd name="connsiteX3228" fmla="*/ 509612 w 7451018"/>
              <a:gd name="connsiteY3228" fmla="*/ 587056 h 3415370"/>
              <a:gd name="connsiteX3229" fmla="*/ 511622 w 7451018"/>
              <a:gd name="connsiteY3229" fmla="*/ 580488 h 3415370"/>
              <a:gd name="connsiteX3230" fmla="*/ 463702 w 7451018"/>
              <a:gd name="connsiteY3230" fmla="*/ 572378 h 3415370"/>
              <a:gd name="connsiteX3231" fmla="*/ 473487 w 7451018"/>
              <a:gd name="connsiteY3231" fmla="*/ 564470 h 3415370"/>
              <a:gd name="connsiteX3232" fmla="*/ 453179 w 7451018"/>
              <a:gd name="connsiteY3232" fmla="*/ 560314 h 3415370"/>
              <a:gd name="connsiteX3233" fmla="*/ 449091 w 7451018"/>
              <a:gd name="connsiteY3233" fmla="*/ 573786 h 3415370"/>
              <a:gd name="connsiteX3234" fmla="*/ 462496 w 7451018"/>
              <a:gd name="connsiteY3234" fmla="*/ 574121 h 3415370"/>
              <a:gd name="connsiteX3235" fmla="*/ 440446 w 7451018"/>
              <a:gd name="connsiteY3235" fmla="*/ 587391 h 3415370"/>
              <a:gd name="connsiteX3236" fmla="*/ 442389 w 7451018"/>
              <a:gd name="connsiteY3236" fmla="*/ 581024 h 3415370"/>
              <a:gd name="connsiteX3237" fmla="*/ 425768 w 7451018"/>
              <a:gd name="connsiteY3237" fmla="*/ 588329 h 3415370"/>
              <a:gd name="connsiteX3238" fmla="*/ 399830 w 7451018"/>
              <a:gd name="connsiteY3238" fmla="*/ 588329 h 3415370"/>
              <a:gd name="connsiteX3239" fmla="*/ 388571 w 7451018"/>
              <a:gd name="connsiteY3239" fmla="*/ 601130 h 3415370"/>
              <a:gd name="connsiteX3240" fmla="*/ 388705 w 7451018"/>
              <a:gd name="connsiteY3240" fmla="*/ 593825 h 3415370"/>
              <a:gd name="connsiteX3241" fmla="*/ 355194 w 7451018"/>
              <a:gd name="connsiteY3241" fmla="*/ 601532 h 3415370"/>
              <a:gd name="connsiteX3242" fmla="*/ 355194 w 7451018"/>
              <a:gd name="connsiteY3242" fmla="*/ 593356 h 3415370"/>
              <a:gd name="connsiteX3243" fmla="*/ 364979 w 7451018"/>
              <a:gd name="connsiteY3243" fmla="*/ 593825 h 3415370"/>
              <a:gd name="connsiteX3244" fmla="*/ 365382 w 7451018"/>
              <a:gd name="connsiteY3244" fmla="*/ 587122 h 3415370"/>
              <a:gd name="connsiteX3245" fmla="*/ 355194 w 7451018"/>
              <a:gd name="connsiteY3245" fmla="*/ 587257 h 3415370"/>
              <a:gd name="connsiteX3246" fmla="*/ 367795 w 7451018"/>
              <a:gd name="connsiteY3246" fmla="*/ 560314 h 3415370"/>
              <a:gd name="connsiteX3247" fmla="*/ 388638 w 7451018"/>
              <a:gd name="connsiteY3247" fmla="*/ 553612 h 3415370"/>
              <a:gd name="connsiteX3248" fmla="*/ 356803 w 7451018"/>
              <a:gd name="connsiteY3248" fmla="*/ 566614 h 3415370"/>
              <a:gd name="connsiteX3249" fmla="*/ 361829 w 7451018"/>
              <a:gd name="connsiteY3249" fmla="*/ 566882 h 3415370"/>
              <a:gd name="connsiteX3250" fmla="*/ 361829 w 7451018"/>
              <a:gd name="connsiteY3250" fmla="*/ 571976 h 3415370"/>
              <a:gd name="connsiteX3251" fmla="*/ 354859 w 7451018"/>
              <a:gd name="connsiteY3251" fmla="*/ 573718 h 3415370"/>
              <a:gd name="connsiteX3252" fmla="*/ 352111 w 7451018"/>
              <a:gd name="connsiteY3252" fmla="*/ 567016 h 3415370"/>
              <a:gd name="connsiteX3253" fmla="*/ 335088 w 7451018"/>
              <a:gd name="connsiteY3253" fmla="*/ 585179 h 3415370"/>
              <a:gd name="connsiteX3254" fmla="*/ 328118 w 7451018"/>
              <a:gd name="connsiteY3254" fmla="*/ 593825 h 3415370"/>
              <a:gd name="connsiteX3255" fmla="*/ 326844 w 7451018"/>
              <a:gd name="connsiteY3255" fmla="*/ 592552 h 3415370"/>
              <a:gd name="connsiteX3256" fmla="*/ 321684 w 7451018"/>
              <a:gd name="connsiteY3256" fmla="*/ 593356 h 3415370"/>
              <a:gd name="connsiteX3257" fmla="*/ 321952 w 7451018"/>
              <a:gd name="connsiteY3257" fmla="*/ 593691 h 3415370"/>
              <a:gd name="connsiteX3258" fmla="*/ 314982 w 7451018"/>
              <a:gd name="connsiteY3258" fmla="*/ 593825 h 3415370"/>
              <a:gd name="connsiteX3259" fmla="*/ 316054 w 7451018"/>
              <a:gd name="connsiteY3259" fmla="*/ 599656 h 3415370"/>
              <a:gd name="connsiteX3260" fmla="*/ 335088 w 7451018"/>
              <a:gd name="connsiteY3260" fmla="*/ 606559 h 3415370"/>
              <a:gd name="connsiteX3261" fmla="*/ 328386 w 7451018"/>
              <a:gd name="connsiteY3261" fmla="*/ 614735 h 3415370"/>
              <a:gd name="connsiteX3262" fmla="*/ 297891 w 7451018"/>
              <a:gd name="connsiteY3262" fmla="*/ 634037 h 3415370"/>
              <a:gd name="connsiteX3263" fmla="*/ 296752 w 7451018"/>
              <a:gd name="connsiteY3263" fmla="*/ 627335 h 3415370"/>
              <a:gd name="connsiteX3264" fmla="*/ 268067 w 7451018"/>
              <a:gd name="connsiteY3264" fmla="*/ 652468 h 3415370"/>
              <a:gd name="connsiteX3265" fmla="*/ 255064 w 7451018"/>
              <a:gd name="connsiteY3265" fmla="*/ 658969 h 3415370"/>
              <a:gd name="connsiteX3266" fmla="*/ 254662 w 7451018"/>
              <a:gd name="connsiteY3266" fmla="*/ 658634 h 3415370"/>
              <a:gd name="connsiteX3267" fmla="*/ 251646 w 7451018"/>
              <a:gd name="connsiteY3267" fmla="*/ 660913 h 3415370"/>
              <a:gd name="connsiteX3268" fmla="*/ 254662 w 7451018"/>
              <a:gd name="connsiteY3268" fmla="*/ 665739 h 3415370"/>
              <a:gd name="connsiteX3269" fmla="*/ 241258 w 7451018"/>
              <a:gd name="connsiteY3269" fmla="*/ 664733 h 3415370"/>
              <a:gd name="connsiteX3270" fmla="*/ 234556 w 7451018"/>
              <a:gd name="connsiteY3270" fmla="*/ 667548 h 3415370"/>
              <a:gd name="connsiteX3271" fmla="*/ 241258 w 7451018"/>
              <a:gd name="connsiteY3271" fmla="*/ 671837 h 3415370"/>
              <a:gd name="connsiteX3272" fmla="*/ 234690 w 7451018"/>
              <a:gd name="connsiteY3272" fmla="*/ 671502 h 3415370"/>
              <a:gd name="connsiteX3273" fmla="*/ 234556 w 7451018"/>
              <a:gd name="connsiteY3273" fmla="*/ 674921 h 3415370"/>
              <a:gd name="connsiteX3274" fmla="*/ 213243 w 7451018"/>
              <a:gd name="connsiteY3274" fmla="*/ 687654 h 3415370"/>
              <a:gd name="connsiteX3275" fmla="*/ 214450 w 7451018"/>
              <a:gd name="connsiteY3275" fmla="*/ 680952 h 3415370"/>
              <a:gd name="connsiteX3276" fmla="*/ 194343 w 7451018"/>
              <a:gd name="connsiteY3276" fmla="*/ 689196 h 3415370"/>
              <a:gd name="connsiteX3277" fmla="*/ 194544 w 7451018"/>
              <a:gd name="connsiteY3277" fmla="*/ 684237 h 3415370"/>
              <a:gd name="connsiteX3278" fmla="*/ 189718 w 7451018"/>
              <a:gd name="connsiteY3278" fmla="*/ 687654 h 3415370"/>
              <a:gd name="connsiteX3279" fmla="*/ 202050 w 7451018"/>
              <a:gd name="connsiteY3279" fmla="*/ 694357 h 3415370"/>
              <a:gd name="connsiteX3280" fmla="*/ 207680 w 7451018"/>
              <a:gd name="connsiteY3280" fmla="*/ 701059 h 3415370"/>
              <a:gd name="connsiteX3281" fmla="*/ 208031 w 7451018"/>
              <a:gd name="connsiteY3281" fmla="*/ 701059 h 3415370"/>
              <a:gd name="connsiteX3282" fmla="*/ 208082 w 7451018"/>
              <a:gd name="connsiteY3282" fmla="*/ 701059 h 3415370"/>
              <a:gd name="connsiteX3283" fmla="*/ 207211 w 7451018"/>
              <a:gd name="connsiteY3283" fmla="*/ 707761 h 3415370"/>
              <a:gd name="connsiteX3284" fmla="*/ 202386 w 7451018"/>
              <a:gd name="connsiteY3284" fmla="*/ 707359 h 3415370"/>
              <a:gd name="connsiteX3285" fmla="*/ 194611 w 7451018"/>
              <a:gd name="connsiteY3285" fmla="*/ 701729 h 3415370"/>
              <a:gd name="connsiteX3286" fmla="*/ 180939 w 7451018"/>
              <a:gd name="connsiteY3286" fmla="*/ 705482 h 3415370"/>
              <a:gd name="connsiteX3287" fmla="*/ 188445 w 7451018"/>
              <a:gd name="connsiteY3287" fmla="*/ 694357 h 3415370"/>
              <a:gd name="connsiteX3288" fmla="*/ 173499 w 7451018"/>
              <a:gd name="connsiteY3288" fmla="*/ 701059 h 3415370"/>
              <a:gd name="connsiteX3289" fmla="*/ 174237 w 7451018"/>
              <a:gd name="connsiteY3289" fmla="*/ 693217 h 3415370"/>
              <a:gd name="connsiteX3290" fmla="*/ 166462 w 7451018"/>
              <a:gd name="connsiteY3290" fmla="*/ 694558 h 3415370"/>
              <a:gd name="connsiteX3291" fmla="*/ 159961 w 7451018"/>
              <a:gd name="connsiteY3291" fmla="*/ 699316 h 3415370"/>
              <a:gd name="connsiteX3292" fmla="*/ 152790 w 7451018"/>
              <a:gd name="connsiteY3292" fmla="*/ 707828 h 3415370"/>
              <a:gd name="connsiteX3293" fmla="*/ 148433 w 7451018"/>
              <a:gd name="connsiteY3293" fmla="*/ 701796 h 3415370"/>
              <a:gd name="connsiteX3294" fmla="*/ 141061 w 7451018"/>
              <a:gd name="connsiteY3294" fmla="*/ 713190 h 3415370"/>
              <a:gd name="connsiteX3295" fmla="*/ 140726 w 7451018"/>
              <a:gd name="connsiteY3295" fmla="*/ 714999 h 3415370"/>
              <a:gd name="connsiteX3296" fmla="*/ 140257 w 7451018"/>
              <a:gd name="connsiteY3296" fmla="*/ 713994 h 3415370"/>
              <a:gd name="connsiteX3297" fmla="*/ 140525 w 7451018"/>
              <a:gd name="connsiteY3297" fmla="*/ 713257 h 3415370"/>
              <a:gd name="connsiteX3298" fmla="*/ 142468 w 7451018"/>
              <a:gd name="connsiteY3298" fmla="*/ 708901 h 3415370"/>
              <a:gd name="connsiteX3299" fmla="*/ 143608 w 7451018"/>
              <a:gd name="connsiteY3299" fmla="*/ 708901 h 3415370"/>
              <a:gd name="connsiteX3300" fmla="*/ 140726 w 7451018"/>
              <a:gd name="connsiteY3300" fmla="*/ 706019 h 3415370"/>
              <a:gd name="connsiteX3301" fmla="*/ 126852 w 7451018"/>
              <a:gd name="connsiteY3301" fmla="*/ 706957 h 3415370"/>
              <a:gd name="connsiteX3302" fmla="*/ 87109 w 7451018"/>
              <a:gd name="connsiteY3302" fmla="*/ 715133 h 3415370"/>
              <a:gd name="connsiteX3303" fmla="*/ 117403 w 7451018"/>
              <a:gd name="connsiteY3303" fmla="*/ 700925 h 3415370"/>
              <a:gd name="connsiteX3304" fmla="*/ 177253 w 7451018"/>
              <a:gd name="connsiteY3304" fmla="*/ 680819 h 3415370"/>
              <a:gd name="connsiteX3305" fmla="*/ 247759 w 7451018"/>
              <a:gd name="connsiteY3305" fmla="*/ 613797 h 3415370"/>
              <a:gd name="connsiteX3306" fmla="*/ 220146 w 7451018"/>
              <a:gd name="connsiteY3306" fmla="*/ 613797 h 3415370"/>
              <a:gd name="connsiteX3307" fmla="*/ 221152 w 7451018"/>
              <a:gd name="connsiteY3307" fmla="*/ 607095 h 3415370"/>
              <a:gd name="connsiteX3308" fmla="*/ 188512 w 7451018"/>
              <a:gd name="connsiteY3308" fmla="*/ 607095 h 3415370"/>
              <a:gd name="connsiteX3309" fmla="*/ 187037 w 7451018"/>
              <a:gd name="connsiteY3309" fmla="*/ 613730 h 3415370"/>
              <a:gd name="connsiteX3310" fmla="*/ 181006 w 7451018"/>
              <a:gd name="connsiteY3310" fmla="*/ 614602 h 3415370"/>
              <a:gd name="connsiteX3311" fmla="*/ 181609 w 7451018"/>
              <a:gd name="connsiteY3311" fmla="*/ 607095 h 3415370"/>
              <a:gd name="connsiteX3312" fmla="*/ 145082 w 7451018"/>
              <a:gd name="connsiteY3312" fmla="*/ 613797 h 3415370"/>
              <a:gd name="connsiteX3313" fmla="*/ 153929 w 7451018"/>
              <a:gd name="connsiteY3313" fmla="*/ 606827 h 3415370"/>
              <a:gd name="connsiteX3314" fmla="*/ 88982 w 7451018"/>
              <a:gd name="connsiteY3314" fmla="*/ 580824 h 3415370"/>
              <a:gd name="connsiteX3315" fmla="*/ 76432 w 7451018"/>
              <a:gd name="connsiteY3315" fmla="*/ 567941 h 3415370"/>
              <a:gd name="connsiteX3316" fmla="*/ 76444 w 7451018"/>
              <a:gd name="connsiteY3316" fmla="*/ 568022 h 3415370"/>
              <a:gd name="connsiteX3317" fmla="*/ 74165 w 7451018"/>
              <a:gd name="connsiteY3317" fmla="*/ 567151 h 3415370"/>
              <a:gd name="connsiteX3318" fmla="*/ 76310 w 7451018"/>
              <a:gd name="connsiteY3318" fmla="*/ 567151 h 3415370"/>
              <a:gd name="connsiteX3319" fmla="*/ 76371 w 7451018"/>
              <a:gd name="connsiteY3319" fmla="*/ 567545 h 3415370"/>
              <a:gd name="connsiteX3320" fmla="*/ 85902 w 7451018"/>
              <a:gd name="connsiteY3320" fmla="*/ 560314 h 3415370"/>
              <a:gd name="connsiteX3321" fmla="*/ 66064 w 7451018"/>
              <a:gd name="connsiteY3321" fmla="*/ 528479 h 3415370"/>
              <a:gd name="connsiteX3322" fmla="*/ 66356 w 7451018"/>
              <a:gd name="connsiteY3322" fmla="*/ 528835 h 3415370"/>
              <a:gd name="connsiteX3323" fmla="*/ 68209 w 7451018"/>
              <a:gd name="connsiteY3323" fmla="*/ 531093 h 3415370"/>
              <a:gd name="connsiteX3324" fmla="*/ 87176 w 7451018"/>
              <a:gd name="connsiteY3324" fmla="*/ 519901 h 3415370"/>
              <a:gd name="connsiteX3325" fmla="*/ 126718 w 7451018"/>
              <a:gd name="connsiteY3325" fmla="*/ 506496 h 3415370"/>
              <a:gd name="connsiteX3326" fmla="*/ 139251 w 7451018"/>
              <a:gd name="connsiteY3326" fmla="*/ 493092 h 3415370"/>
              <a:gd name="connsiteX3327" fmla="*/ 141664 w 7451018"/>
              <a:gd name="connsiteY3327" fmla="*/ 486390 h 3415370"/>
              <a:gd name="connsiteX3328" fmla="*/ 174304 w 7451018"/>
              <a:gd name="connsiteY3328" fmla="*/ 486054 h 3415370"/>
              <a:gd name="connsiteX3329" fmla="*/ 158888 w 7451018"/>
              <a:gd name="connsiteY3329" fmla="*/ 472986 h 3415370"/>
              <a:gd name="connsiteX3330" fmla="*/ 159760 w 7451018"/>
              <a:gd name="connsiteY3330" fmla="*/ 466284 h 3415370"/>
              <a:gd name="connsiteX3331" fmla="*/ 172896 w 7451018"/>
              <a:gd name="connsiteY3331" fmla="*/ 466284 h 3415370"/>
              <a:gd name="connsiteX3332" fmla="*/ 166730 w 7451018"/>
              <a:gd name="connsiteY3332" fmla="*/ 459179 h 3415370"/>
              <a:gd name="connsiteX3333" fmla="*/ 134158 w 7451018"/>
              <a:gd name="connsiteY3333" fmla="*/ 474862 h 3415370"/>
              <a:gd name="connsiteX3334" fmla="*/ 129868 w 7451018"/>
              <a:gd name="connsiteY3334" fmla="*/ 472986 h 3415370"/>
              <a:gd name="connsiteX3335" fmla="*/ 53732 w 7451018"/>
              <a:gd name="connsiteY3335" fmla="*/ 459582 h 3415370"/>
              <a:gd name="connsiteX3336" fmla="*/ 20221 w 7451018"/>
              <a:gd name="connsiteY3336" fmla="*/ 441217 h 3415370"/>
              <a:gd name="connsiteX3337" fmla="*/ 120753 w 7451018"/>
              <a:gd name="connsiteY3337" fmla="*/ 418765 h 3415370"/>
              <a:gd name="connsiteX3338" fmla="*/ 114051 w 7451018"/>
              <a:gd name="connsiteY3338" fmla="*/ 424797 h 3415370"/>
              <a:gd name="connsiteX3339" fmla="*/ 114051 w 7451018"/>
              <a:gd name="connsiteY3339" fmla="*/ 428014 h 3415370"/>
              <a:gd name="connsiteX3340" fmla="*/ 117268 w 7451018"/>
              <a:gd name="connsiteY3340" fmla="*/ 432705 h 3415370"/>
              <a:gd name="connsiteX3341" fmla="*/ 123837 w 7451018"/>
              <a:gd name="connsiteY3341" fmla="*/ 432705 h 3415370"/>
              <a:gd name="connsiteX3342" fmla="*/ 153527 w 7451018"/>
              <a:gd name="connsiteY3342" fmla="*/ 432705 h 3415370"/>
              <a:gd name="connsiteX3343" fmla="*/ 149237 w 7451018"/>
              <a:gd name="connsiteY3343" fmla="*/ 419301 h 3415370"/>
              <a:gd name="connsiteX3344" fmla="*/ 134158 w 7451018"/>
              <a:gd name="connsiteY3344" fmla="*/ 410589 h 3415370"/>
              <a:gd name="connsiteX3345" fmla="*/ 114051 w 7451018"/>
              <a:gd name="connsiteY3345" fmla="*/ 406501 h 3415370"/>
              <a:gd name="connsiteX3346" fmla="*/ 48437 w 7451018"/>
              <a:gd name="connsiteY3346" fmla="*/ 379088 h 3415370"/>
              <a:gd name="connsiteX3347" fmla="*/ 47030 w 7451018"/>
              <a:gd name="connsiteY3347" fmla="*/ 374867 h 3415370"/>
              <a:gd name="connsiteX3348" fmla="*/ 111504 w 7451018"/>
              <a:gd name="connsiteY3348" fmla="*/ 358982 h 3415370"/>
              <a:gd name="connsiteX3349" fmla="*/ 133688 w 7451018"/>
              <a:gd name="connsiteY3349" fmla="*/ 332241 h 3415370"/>
              <a:gd name="connsiteX3350" fmla="*/ 220079 w 7451018"/>
              <a:gd name="connsiteY3350" fmla="*/ 312202 h 3415370"/>
              <a:gd name="connsiteX3351" fmla="*/ 286833 w 7451018"/>
              <a:gd name="connsiteY3351" fmla="*/ 305834 h 3415370"/>
              <a:gd name="connsiteX3352" fmla="*/ 288374 w 7451018"/>
              <a:gd name="connsiteY3352" fmla="*/ 305969 h 3415370"/>
              <a:gd name="connsiteX3353" fmla="*/ 285760 w 7451018"/>
              <a:gd name="connsiteY3353" fmla="*/ 313274 h 3415370"/>
              <a:gd name="connsiteX3354" fmla="*/ 305331 w 7451018"/>
              <a:gd name="connsiteY3354" fmla="*/ 313274 h 3415370"/>
              <a:gd name="connsiteX3355" fmla="*/ 350637 w 7451018"/>
              <a:gd name="connsiteY3355" fmla="*/ 319373 h 3415370"/>
              <a:gd name="connsiteX3356" fmla="*/ 363773 w 7451018"/>
              <a:gd name="connsiteY3356" fmla="*/ 318769 h 3415370"/>
              <a:gd name="connsiteX3357" fmla="*/ 388973 w 7451018"/>
              <a:gd name="connsiteY3357" fmla="*/ 321853 h 3415370"/>
              <a:gd name="connsiteX3358" fmla="*/ 395675 w 7451018"/>
              <a:gd name="connsiteY3358" fmla="*/ 321919 h 3415370"/>
              <a:gd name="connsiteX3359" fmla="*/ 397101 w 7451018"/>
              <a:gd name="connsiteY3359" fmla="*/ 319239 h 3415370"/>
              <a:gd name="connsiteX3360" fmla="*/ 397351 w 7451018"/>
              <a:gd name="connsiteY3360" fmla="*/ 318769 h 3415370"/>
              <a:gd name="connsiteX3361" fmla="*/ 433140 w 7451018"/>
              <a:gd name="connsiteY3361" fmla="*/ 325471 h 3415370"/>
              <a:gd name="connsiteX3362" fmla="*/ 433207 w 7451018"/>
              <a:gd name="connsiteY3362" fmla="*/ 319105 h 3415370"/>
              <a:gd name="connsiteX3363" fmla="*/ 433673 w 7451018"/>
              <a:gd name="connsiteY3363" fmla="*/ 319311 h 3415370"/>
              <a:gd name="connsiteX3364" fmla="*/ 440914 w 7451018"/>
              <a:gd name="connsiteY3364" fmla="*/ 322522 h 3415370"/>
              <a:gd name="connsiteX3365" fmla="*/ 441116 w 7451018"/>
              <a:gd name="connsiteY3365" fmla="*/ 322590 h 3415370"/>
              <a:gd name="connsiteX3366" fmla="*/ 448555 w 7451018"/>
              <a:gd name="connsiteY3366" fmla="*/ 325203 h 3415370"/>
              <a:gd name="connsiteX3367" fmla="*/ 448988 w 7451018"/>
              <a:gd name="connsiteY3367" fmla="*/ 325820 h 3415370"/>
              <a:gd name="connsiteX3368" fmla="*/ 453448 w 7451018"/>
              <a:gd name="connsiteY3368" fmla="*/ 332174 h 3415370"/>
              <a:gd name="connsiteX3369" fmla="*/ 462093 w 7451018"/>
              <a:gd name="connsiteY3369" fmla="*/ 332174 h 3415370"/>
              <a:gd name="connsiteX3370" fmla="*/ 626430 w 7451018"/>
              <a:gd name="connsiteY3370" fmla="*/ 338876 h 3415370"/>
              <a:gd name="connsiteX3371" fmla="*/ 627167 w 7451018"/>
              <a:gd name="connsiteY3371" fmla="*/ 345578 h 3415370"/>
              <a:gd name="connsiteX3372" fmla="*/ 684673 w 7451018"/>
              <a:gd name="connsiteY3372" fmla="*/ 359250 h 3415370"/>
              <a:gd name="connsiteX3373" fmla="*/ 690705 w 7451018"/>
              <a:gd name="connsiteY3373" fmla="*/ 356637 h 3415370"/>
              <a:gd name="connsiteX3374" fmla="*/ 684003 w 7451018"/>
              <a:gd name="connsiteY3374" fmla="*/ 355497 h 3415370"/>
              <a:gd name="connsiteX3375" fmla="*/ 694994 w 7451018"/>
              <a:gd name="connsiteY3375" fmla="*/ 352280 h 3415370"/>
              <a:gd name="connsiteX3376" fmla="*/ 697341 w 7451018"/>
              <a:gd name="connsiteY3376" fmla="*/ 338876 h 3415370"/>
              <a:gd name="connsiteX3377" fmla="*/ 704445 w 7451018"/>
              <a:gd name="connsiteY3377" fmla="*/ 345176 h 3415370"/>
              <a:gd name="connsiteX3378" fmla="*/ 717514 w 7451018"/>
              <a:gd name="connsiteY3378" fmla="*/ 345578 h 3415370"/>
              <a:gd name="connsiteX3379" fmla="*/ 723345 w 7451018"/>
              <a:gd name="connsiteY3379" fmla="*/ 339613 h 3415370"/>
              <a:gd name="connsiteX3380" fmla="*/ 723825 w 7451018"/>
              <a:gd name="connsiteY3380" fmla="*/ 339915 h 3415370"/>
              <a:gd name="connsiteX3381" fmla="*/ 731112 w 7451018"/>
              <a:gd name="connsiteY3381" fmla="*/ 344497 h 3415370"/>
              <a:gd name="connsiteX3382" fmla="*/ 737621 w 7451018"/>
              <a:gd name="connsiteY3382" fmla="*/ 347321 h 3415370"/>
              <a:gd name="connsiteX3383" fmla="*/ 788289 w 7451018"/>
              <a:gd name="connsiteY3383" fmla="*/ 338876 h 3415370"/>
              <a:gd name="connsiteX3384" fmla="*/ 823274 w 7451018"/>
              <a:gd name="connsiteY3384" fmla="*/ 339278 h 3415370"/>
              <a:gd name="connsiteX3385" fmla="*/ 834307 w 7451018"/>
              <a:gd name="connsiteY3385" fmla="*/ 333020 h 3415370"/>
              <a:gd name="connsiteX3386" fmla="*/ 834735 w 7451018"/>
              <a:gd name="connsiteY3386" fmla="*/ 332777 h 3415370"/>
              <a:gd name="connsiteX3387" fmla="*/ 843046 w 7451018"/>
              <a:gd name="connsiteY3387" fmla="*/ 338876 h 3415370"/>
              <a:gd name="connsiteX3388" fmla="*/ 851223 w 7451018"/>
              <a:gd name="connsiteY3388" fmla="*/ 332174 h 3415370"/>
              <a:gd name="connsiteX3389" fmla="*/ 850820 w 7451018"/>
              <a:gd name="connsiteY3389" fmla="*/ 325471 h 3415370"/>
              <a:gd name="connsiteX3390" fmla="*/ 844923 w 7451018"/>
              <a:gd name="connsiteY3390" fmla="*/ 326946 h 3415370"/>
              <a:gd name="connsiteX3391" fmla="*/ 844923 w 7451018"/>
              <a:gd name="connsiteY3391" fmla="*/ 318769 h 3415370"/>
              <a:gd name="connsiteX3392" fmla="*/ 906381 w 7451018"/>
              <a:gd name="connsiteY3392" fmla="*/ 345578 h 3415370"/>
              <a:gd name="connsiteX3393" fmla="*/ 932050 w 7451018"/>
              <a:gd name="connsiteY3393" fmla="*/ 340284 h 3415370"/>
              <a:gd name="connsiteX3394" fmla="*/ 938752 w 7451018"/>
              <a:gd name="connsiteY3394" fmla="*/ 341288 h 3415370"/>
              <a:gd name="connsiteX3395" fmla="*/ 930844 w 7451018"/>
              <a:gd name="connsiteY3395" fmla="*/ 345645 h 3415370"/>
              <a:gd name="connsiteX3396" fmla="*/ 930441 w 7451018"/>
              <a:gd name="connsiteY3396" fmla="*/ 352347 h 3415370"/>
              <a:gd name="connsiteX3397" fmla="*/ 944985 w 7451018"/>
              <a:gd name="connsiteY3397" fmla="*/ 352347 h 3415370"/>
              <a:gd name="connsiteX3398" fmla="*/ 1093840 w 7451018"/>
              <a:gd name="connsiteY3398" fmla="*/ 359050 h 3415370"/>
              <a:gd name="connsiteX3399" fmla="*/ 1144509 w 7451018"/>
              <a:gd name="connsiteY3399" fmla="*/ 372454 h 3415370"/>
              <a:gd name="connsiteX3400" fmla="*/ 1124938 w 7451018"/>
              <a:gd name="connsiteY3400" fmla="*/ 379290 h 3415370"/>
              <a:gd name="connsiteX3401" fmla="*/ 1121923 w 7451018"/>
              <a:gd name="connsiteY3401" fmla="*/ 386193 h 3415370"/>
              <a:gd name="connsiteX3402" fmla="*/ 1139589 w 7451018"/>
              <a:gd name="connsiteY3402" fmla="*/ 386302 h 3415370"/>
              <a:gd name="connsiteX3403" fmla="*/ 1139204 w 7451018"/>
              <a:gd name="connsiteY3403" fmla="*/ 386260 h 3415370"/>
              <a:gd name="connsiteX3404" fmla="*/ 1147247 w 7451018"/>
              <a:gd name="connsiteY3404" fmla="*/ 386260 h 3415370"/>
              <a:gd name="connsiteX3405" fmla="*/ 1144168 w 7451018"/>
              <a:gd name="connsiteY3405" fmla="*/ 386645 h 3415370"/>
              <a:gd name="connsiteX3406" fmla="*/ 1154026 w 7451018"/>
              <a:gd name="connsiteY3406" fmla="*/ 392560 h 3415370"/>
              <a:gd name="connsiteX3407" fmla="*/ 1234519 w 7451018"/>
              <a:gd name="connsiteY3407" fmla="*/ 379424 h 3415370"/>
              <a:gd name="connsiteX3408" fmla="*/ 1238406 w 7451018"/>
              <a:gd name="connsiteY3408" fmla="*/ 378485 h 3415370"/>
              <a:gd name="connsiteX3409" fmla="*/ 1239009 w 7451018"/>
              <a:gd name="connsiteY3409" fmla="*/ 378352 h 3415370"/>
              <a:gd name="connsiteX3410" fmla="*/ 1238674 w 7451018"/>
              <a:gd name="connsiteY3410" fmla="*/ 378552 h 3415370"/>
              <a:gd name="connsiteX3411" fmla="*/ 1238896 w 7451018"/>
              <a:gd name="connsiteY3411" fmla="*/ 378746 h 3415370"/>
              <a:gd name="connsiteX3412" fmla="*/ 1246650 w 7451018"/>
              <a:gd name="connsiteY3412" fmla="*/ 385522 h 3415370"/>
              <a:gd name="connsiteX3413" fmla="*/ 1253754 w 7451018"/>
              <a:gd name="connsiteY3413" fmla="*/ 385188 h 3415370"/>
              <a:gd name="connsiteX3414" fmla="*/ 1250068 w 7451018"/>
              <a:gd name="connsiteY3414" fmla="*/ 392828 h 3415370"/>
              <a:gd name="connsiteX3415" fmla="*/ 1253754 w 7451018"/>
              <a:gd name="connsiteY3415" fmla="*/ 396447 h 3415370"/>
              <a:gd name="connsiteX3416" fmla="*/ 1267158 w 7451018"/>
              <a:gd name="connsiteY3416" fmla="*/ 392359 h 3415370"/>
              <a:gd name="connsiteX3417" fmla="*/ 1267158 w 7451018"/>
              <a:gd name="connsiteY3417" fmla="*/ 385925 h 3415370"/>
              <a:gd name="connsiteX3418" fmla="*/ 1262332 w 7451018"/>
              <a:gd name="connsiteY3418" fmla="*/ 385724 h 3415370"/>
              <a:gd name="connsiteX3419" fmla="*/ 1268030 w 7451018"/>
              <a:gd name="connsiteY3419" fmla="*/ 385590 h 3415370"/>
              <a:gd name="connsiteX3420" fmla="*/ 1268766 w 7451018"/>
              <a:gd name="connsiteY3420" fmla="*/ 379826 h 3415370"/>
              <a:gd name="connsiteX3421" fmla="*/ 1260590 w 7451018"/>
              <a:gd name="connsiteY3421" fmla="*/ 384718 h 3415370"/>
              <a:gd name="connsiteX3422" fmla="*/ 1253687 w 7451018"/>
              <a:gd name="connsiteY3422" fmla="*/ 379357 h 3415370"/>
              <a:gd name="connsiteX3423" fmla="*/ 1253620 w 7451018"/>
              <a:gd name="connsiteY3423" fmla="*/ 379357 h 3415370"/>
              <a:gd name="connsiteX3424" fmla="*/ 1253821 w 7451018"/>
              <a:gd name="connsiteY3424" fmla="*/ 379290 h 3415370"/>
              <a:gd name="connsiteX3425" fmla="*/ 1324259 w 7451018"/>
              <a:gd name="connsiteY3425" fmla="*/ 372588 h 3415370"/>
              <a:gd name="connsiteX3426" fmla="*/ 1330693 w 7451018"/>
              <a:gd name="connsiteY3426" fmla="*/ 372588 h 3415370"/>
              <a:gd name="connsiteX3427" fmla="*/ 1341417 w 7451018"/>
              <a:gd name="connsiteY3427" fmla="*/ 379022 h 3415370"/>
              <a:gd name="connsiteX3428" fmla="*/ 1346846 w 7451018"/>
              <a:gd name="connsiteY3428" fmla="*/ 379290 h 3415370"/>
              <a:gd name="connsiteX3429" fmla="*/ 1404417 w 7451018"/>
              <a:gd name="connsiteY3429" fmla="*/ 392694 h 3415370"/>
              <a:gd name="connsiteX3430" fmla="*/ 1454952 w 7451018"/>
              <a:gd name="connsiteY3430" fmla="*/ 383512 h 3415370"/>
              <a:gd name="connsiteX3431" fmla="*/ 1455422 w 7451018"/>
              <a:gd name="connsiteY3431" fmla="*/ 383512 h 3415370"/>
              <a:gd name="connsiteX3432" fmla="*/ 1461453 w 7451018"/>
              <a:gd name="connsiteY3432" fmla="*/ 386394 h 3415370"/>
              <a:gd name="connsiteX3433" fmla="*/ 1461654 w 7451018"/>
              <a:gd name="connsiteY3433" fmla="*/ 372588 h 3415370"/>
              <a:gd name="connsiteX3434" fmla="*/ 1476466 w 7451018"/>
              <a:gd name="connsiteY3434" fmla="*/ 372588 h 3415370"/>
              <a:gd name="connsiteX3435" fmla="*/ 1476466 w 7451018"/>
              <a:gd name="connsiteY3435" fmla="*/ 365885 h 3415370"/>
              <a:gd name="connsiteX3436" fmla="*/ 1454751 w 7451018"/>
              <a:gd name="connsiteY3436" fmla="*/ 362803 h 3415370"/>
              <a:gd name="connsiteX3437" fmla="*/ 1446105 w 7451018"/>
              <a:gd name="connsiteY3437" fmla="*/ 365885 h 3415370"/>
              <a:gd name="connsiteX3438" fmla="*/ 1444430 w 7451018"/>
              <a:gd name="connsiteY3438" fmla="*/ 358513 h 3415370"/>
              <a:gd name="connsiteX3439" fmla="*/ 1462660 w 7451018"/>
              <a:gd name="connsiteY3439" fmla="*/ 352481 h 3415370"/>
              <a:gd name="connsiteX3440" fmla="*/ 1491545 w 7451018"/>
              <a:gd name="connsiteY3440" fmla="*/ 339077 h 3415370"/>
              <a:gd name="connsiteX3441" fmla="*/ 1520565 w 7451018"/>
              <a:gd name="connsiteY3441" fmla="*/ 345779 h 3415370"/>
              <a:gd name="connsiteX3442" fmla="*/ 1501665 w 7451018"/>
              <a:gd name="connsiteY3442" fmla="*/ 327147 h 3415370"/>
              <a:gd name="connsiteX3443" fmla="*/ 1509104 w 7451018"/>
              <a:gd name="connsiteY3443" fmla="*/ 325606 h 3415370"/>
              <a:gd name="connsiteX3444" fmla="*/ 1502871 w 7451018"/>
              <a:gd name="connsiteY3444" fmla="*/ 314614 h 3415370"/>
              <a:gd name="connsiteX3445" fmla="*/ 1508367 w 7451018"/>
              <a:gd name="connsiteY3445" fmla="*/ 305566 h 3415370"/>
              <a:gd name="connsiteX3446" fmla="*/ 1501665 w 7451018"/>
              <a:gd name="connsiteY3446" fmla="*/ 305768 h 3415370"/>
              <a:gd name="connsiteX3447" fmla="*/ 1505686 w 7451018"/>
              <a:gd name="connsiteY3447" fmla="*/ 298864 h 3415370"/>
              <a:gd name="connsiteX3448" fmla="*/ 1508903 w 7451018"/>
              <a:gd name="connsiteY3448" fmla="*/ 305566 h 3415370"/>
              <a:gd name="connsiteX3449" fmla="*/ 1517817 w 7451018"/>
              <a:gd name="connsiteY3449" fmla="*/ 298864 h 3415370"/>
              <a:gd name="connsiteX3450" fmla="*/ 1535243 w 7451018"/>
              <a:gd name="connsiteY3450" fmla="*/ 287403 h 3415370"/>
              <a:gd name="connsiteX3451" fmla="*/ 1529077 w 7451018"/>
              <a:gd name="connsiteY3451" fmla="*/ 272056 h 3415370"/>
              <a:gd name="connsiteX3452" fmla="*/ 1521839 w 7451018"/>
              <a:gd name="connsiteY3452" fmla="*/ 258651 h 3415370"/>
              <a:gd name="connsiteX3453" fmla="*/ 1515136 w 7451018"/>
              <a:gd name="connsiteY3453" fmla="*/ 259858 h 3415370"/>
              <a:gd name="connsiteX3454" fmla="*/ 1530954 w 7451018"/>
              <a:gd name="connsiteY3454" fmla="*/ 238545 h 3415370"/>
              <a:gd name="connsiteX3455" fmla="*/ 1608498 w 7451018"/>
              <a:gd name="connsiteY3455" fmla="*/ 231843 h 3415370"/>
              <a:gd name="connsiteX3456" fmla="*/ 1463701 w 7451018"/>
              <a:gd name="connsiteY3456" fmla="*/ 227923 h 3415370"/>
              <a:gd name="connsiteX3457" fmla="*/ 1466759 w 7451018"/>
              <a:gd name="connsiteY3457" fmla="*/ 231710 h 3415370"/>
              <a:gd name="connsiteX3458" fmla="*/ 1456974 w 7451018"/>
              <a:gd name="connsiteY3458" fmla="*/ 229565 h 3415370"/>
              <a:gd name="connsiteX3459" fmla="*/ 1463701 w 7451018"/>
              <a:gd name="connsiteY3459" fmla="*/ 227923 h 3415370"/>
              <a:gd name="connsiteX3460" fmla="*/ 943314 w 7451018"/>
              <a:gd name="connsiteY3460" fmla="*/ 225409 h 3415370"/>
              <a:gd name="connsiteX3461" fmla="*/ 987948 w 7451018"/>
              <a:gd name="connsiteY3461" fmla="*/ 225409 h 3415370"/>
              <a:gd name="connsiteX3462" fmla="*/ 1039220 w 7451018"/>
              <a:gd name="connsiteY3462" fmla="*/ 232647 h 3415370"/>
              <a:gd name="connsiteX3463" fmla="*/ 1119646 w 7451018"/>
              <a:gd name="connsiteY3463" fmla="*/ 250944 h 3415370"/>
              <a:gd name="connsiteX3464" fmla="*/ 1118709 w 7451018"/>
              <a:gd name="connsiteY3464" fmla="*/ 251748 h 3415370"/>
              <a:gd name="connsiteX3465" fmla="*/ 1146455 w 7451018"/>
              <a:gd name="connsiteY3465" fmla="*/ 267297 h 3415370"/>
              <a:gd name="connsiteX3466" fmla="*/ 1149271 w 7451018"/>
              <a:gd name="connsiteY3466" fmla="*/ 272324 h 3415370"/>
              <a:gd name="connsiteX3467" fmla="*/ 1206374 w 7451018"/>
              <a:gd name="connsiteY3467" fmla="*/ 272189 h 3415370"/>
              <a:gd name="connsiteX3468" fmla="*/ 1204899 w 7451018"/>
              <a:gd name="connsiteY3468" fmla="*/ 272324 h 3415370"/>
              <a:gd name="connsiteX3469" fmla="*/ 1206374 w 7451018"/>
              <a:gd name="connsiteY3469" fmla="*/ 272324 h 3415370"/>
              <a:gd name="connsiteX3470" fmla="*/ 1206775 w 7451018"/>
              <a:gd name="connsiteY3470" fmla="*/ 274401 h 3415370"/>
              <a:gd name="connsiteX3471" fmla="*/ 1206708 w 7451018"/>
              <a:gd name="connsiteY3471" fmla="*/ 272324 h 3415370"/>
              <a:gd name="connsiteX3472" fmla="*/ 1206375 w 7451018"/>
              <a:gd name="connsiteY3472" fmla="*/ 272324 h 3415370"/>
              <a:gd name="connsiteX3473" fmla="*/ 1206375 w 7451018"/>
              <a:gd name="connsiteY3473" fmla="*/ 272189 h 3415370"/>
              <a:gd name="connsiteX3474" fmla="*/ 1206710 w 7451018"/>
              <a:gd name="connsiteY3474" fmla="*/ 272324 h 3415370"/>
              <a:gd name="connsiteX3475" fmla="*/ 1220180 w 7451018"/>
              <a:gd name="connsiteY3475" fmla="*/ 272324 h 3415370"/>
              <a:gd name="connsiteX3476" fmla="*/ 1220180 w 7451018"/>
              <a:gd name="connsiteY3476" fmla="*/ 265621 h 3415370"/>
              <a:gd name="connsiteX3477" fmla="*/ 1212137 w 7451018"/>
              <a:gd name="connsiteY3477" fmla="*/ 265621 h 3415370"/>
              <a:gd name="connsiteX3478" fmla="*/ 1212874 w 7451018"/>
              <a:gd name="connsiteY3478" fmla="*/ 258919 h 3415370"/>
              <a:gd name="connsiteX3479" fmla="*/ 1238209 w 7451018"/>
              <a:gd name="connsiteY3479" fmla="*/ 265621 h 3415370"/>
              <a:gd name="connsiteX3480" fmla="*/ 1257779 w 7451018"/>
              <a:gd name="connsiteY3480" fmla="*/ 279026 h 3415370"/>
              <a:gd name="connsiteX3481" fmla="*/ 1263274 w 7451018"/>
              <a:gd name="connsiteY3481" fmla="*/ 285728 h 3415370"/>
              <a:gd name="connsiteX3482" fmla="*/ 1267094 w 7451018"/>
              <a:gd name="connsiteY3482" fmla="*/ 285728 h 3415370"/>
              <a:gd name="connsiteX3483" fmla="*/ 1267094 w 7451018"/>
              <a:gd name="connsiteY3483" fmla="*/ 285728 h 3415370"/>
              <a:gd name="connsiteX3484" fmla="*/ 1267094 w 7451018"/>
              <a:gd name="connsiteY3484" fmla="*/ 285795 h 3415370"/>
              <a:gd name="connsiteX3485" fmla="*/ 1266290 w 7451018"/>
              <a:gd name="connsiteY3485" fmla="*/ 292430 h 3415370"/>
              <a:gd name="connsiteX3486" fmla="*/ 1280498 w 7451018"/>
              <a:gd name="connsiteY3486" fmla="*/ 292430 h 3415370"/>
              <a:gd name="connsiteX3487" fmla="*/ 1261062 w 7451018"/>
              <a:gd name="connsiteY3487" fmla="*/ 259857 h 3415370"/>
              <a:gd name="connsiteX3488" fmla="*/ 1260392 w 7451018"/>
              <a:gd name="connsiteY3488" fmla="*/ 260125 h 3415370"/>
              <a:gd name="connsiteX3489" fmla="*/ 1260928 w 7451018"/>
              <a:gd name="connsiteY3489" fmla="*/ 259656 h 3415370"/>
              <a:gd name="connsiteX3490" fmla="*/ 1260392 w 7451018"/>
              <a:gd name="connsiteY3490" fmla="*/ 258919 h 3415370"/>
              <a:gd name="connsiteX3491" fmla="*/ 1261934 w 7451018"/>
              <a:gd name="connsiteY3491" fmla="*/ 258852 h 3415370"/>
              <a:gd name="connsiteX3492" fmla="*/ 1289948 w 7451018"/>
              <a:gd name="connsiteY3492" fmla="*/ 252217 h 3415370"/>
              <a:gd name="connsiteX3493" fmla="*/ 1347518 w 7451018"/>
              <a:gd name="connsiteY3493" fmla="*/ 247860 h 3415370"/>
              <a:gd name="connsiteX3494" fmla="*/ 1334114 w 7451018"/>
              <a:gd name="connsiteY3494" fmla="*/ 285660 h 3415370"/>
              <a:gd name="connsiteX3495" fmla="*/ 1340816 w 7451018"/>
              <a:gd name="connsiteY3495" fmla="*/ 287604 h 3415370"/>
              <a:gd name="connsiteX3496" fmla="*/ 1340884 w 7451018"/>
              <a:gd name="connsiteY3496" fmla="*/ 287336 h 3415370"/>
              <a:gd name="connsiteX3497" fmla="*/ 1347518 w 7451018"/>
              <a:gd name="connsiteY3497" fmla="*/ 304896 h 3415370"/>
              <a:gd name="connsiteX3498" fmla="*/ 1347184 w 7451018"/>
              <a:gd name="connsiteY3498" fmla="*/ 306437 h 3415370"/>
              <a:gd name="connsiteX3499" fmla="*/ 1380425 w 7451018"/>
              <a:gd name="connsiteY3499" fmla="*/ 319239 h 3415370"/>
              <a:gd name="connsiteX3500" fmla="*/ 1412395 w 7451018"/>
              <a:gd name="connsiteY3500" fmla="*/ 325941 h 3415370"/>
              <a:gd name="connsiteX3501" fmla="*/ 1413535 w 7451018"/>
              <a:gd name="connsiteY3501" fmla="*/ 332643 h 3415370"/>
              <a:gd name="connsiteX3502" fmla="*/ 1414607 w 7451018"/>
              <a:gd name="connsiteY3502" fmla="*/ 331168 h 3415370"/>
              <a:gd name="connsiteX3503" fmla="*/ 1414540 w 7451018"/>
              <a:gd name="connsiteY3503" fmla="*/ 330498 h 3415370"/>
              <a:gd name="connsiteX3504" fmla="*/ 1414808 w 7451018"/>
              <a:gd name="connsiteY3504" fmla="*/ 330900 h 3415370"/>
              <a:gd name="connsiteX3505" fmla="*/ 1421042 w 7451018"/>
              <a:gd name="connsiteY3505" fmla="*/ 325941 h 3415370"/>
              <a:gd name="connsiteX3506" fmla="*/ 1421242 w 7451018"/>
              <a:gd name="connsiteY3506" fmla="*/ 327415 h 3415370"/>
              <a:gd name="connsiteX3507" fmla="*/ 1416283 w 7451018"/>
              <a:gd name="connsiteY3507" fmla="*/ 333246 h 3415370"/>
              <a:gd name="connsiteX3508" fmla="*/ 1414406 w 7451018"/>
              <a:gd name="connsiteY3508" fmla="*/ 345377 h 3415370"/>
              <a:gd name="connsiteX3509" fmla="*/ 1415009 w 7451018"/>
              <a:gd name="connsiteY3509" fmla="*/ 352749 h 3415370"/>
              <a:gd name="connsiteX3510" fmla="*/ 1401136 w 7451018"/>
              <a:gd name="connsiteY3510" fmla="*/ 345779 h 3415370"/>
              <a:gd name="connsiteX3511" fmla="*/ 1405626 w 7451018"/>
              <a:gd name="connsiteY3511" fmla="*/ 346047 h 3415370"/>
              <a:gd name="connsiteX3512" fmla="*/ 1404152 w 7451018"/>
              <a:gd name="connsiteY3512" fmla="*/ 342763 h 3415370"/>
              <a:gd name="connsiteX3513" fmla="*/ 1390546 w 7451018"/>
              <a:gd name="connsiteY3513" fmla="*/ 346047 h 3415370"/>
              <a:gd name="connsiteX3514" fmla="*/ 1406765 w 7451018"/>
              <a:gd name="connsiteY3514" fmla="*/ 355698 h 3415370"/>
              <a:gd name="connsiteX3515" fmla="*/ 1380157 w 7451018"/>
              <a:gd name="connsiteY3515" fmla="*/ 366154 h 3415370"/>
              <a:gd name="connsiteX3516" fmla="*/ 1302212 w 7451018"/>
              <a:gd name="connsiteY3516" fmla="*/ 352749 h 3415370"/>
              <a:gd name="connsiteX3517" fmla="*/ 1238074 w 7451018"/>
              <a:gd name="connsiteY3517" fmla="*/ 369103 h 3415370"/>
              <a:gd name="connsiteX3518" fmla="*/ 1198197 w 7451018"/>
              <a:gd name="connsiteY3518" fmla="*/ 374665 h 3415370"/>
              <a:gd name="connsiteX3519" fmla="*/ 1197392 w 7451018"/>
              <a:gd name="connsiteY3519" fmla="*/ 375201 h 3415370"/>
              <a:gd name="connsiteX3520" fmla="*/ 1190489 w 7451018"/>
              <a:gd name="connsiteY3520" fmla="*/ 380563 h 3415370"/>
              <a:gd name="connsiteX3521" fmla="*/ 1196656 w 7451018"/>
              <a:gd name="connsiteY3521" fmla="*/ 374799 h 3415370"/>
              <a:gd name="connsiteX3522" fmla="*/ 1146523 w 7451018"/>
              <a:gd name="connsiteY3522" fmla="*/ 362132 h 3415370"/>
              <a:gd name="connsiteX3523" fmla="*/ 1153225 w 7451018"/>
              <a:gd name="connsiteY3523" fmla="*/ 359183 h 3415370"/>
              <a:gd name="connsiteX3524" fmla="*/ 1146455 w 7451018"/>
              <a:gd name="connsiteY3524" fmla="*/ 359585 h 3415370"/>
              <a:gd name="connsiteX3525" fmla="*/ 1080841 w 7451018"/>
              <a:gd name="connsiteY3525" fmla="*/ 346315 h 3415370"/>
              <a:gd name="connsiteX3526" fmla="*/ 1106510 w 7451018"/>
              <a:gd name="connsiteY3526" fmla="*/ 327013 h 3415370"/>
              <a:gd name="connsiteX3527" fmla="*/ 1099607 w 7451018"/>
              <a:gd name="connsiteY3527" fmla="*/ 319239 h 3415370"/>
              <a:gd name="connsiteX3528" fmla="*/ 1052289 w 7451018"/>
              <a:gd name="connsiteY3528" fmla="*/ 305834 h 3415370"/>
              <a:gd name="connsiteX3529" fmla="*/ 1070050 w 7451018"/>
              <a:gd name="connsiteY3529" fmla="*/ 303756 h 3415370"/>
              <a:gd name="connsiteX3530" fmla="*/ 1053161 w 7451018"/>
              <a:gd name="connsiteY3530" fmla="*/ 299132 h 3415370"/>
              <a:gd name="connsiteX3531" fmla="*/ 1038484 w 7451018"/>
              <a:gd name="connsiteY3531" fmla="*/ 299132 h 3415370"/>
              <a:gd name="connsiteX3532" fmla="*/ 1037611 w 7451018"/>
              <a:gd name="connsiteY3532" fmla="*/ 285728 h 3415370"/>
              <a:gd name="connsiteX3533" fmla="*/ 1054166 w 7451018"/>
              <a:gd name="connsiteY3533" fmla="*/ 279026 h 3415370"/>
              <a:gd name="connsiteX3534" fmla="*/ 1045922 w 7451018"/>
              <a:gd name="connsiteY3534" fmla="*/ 274401 h 3415370"/>
              <a:gd name="connsiteX3535" fmla="*/ 1048603 w 7451018"/>
              <a:gd name="connsiteY3535" fmla="*/ 272189 h 3415370"/>
              <a:gd name="connsiteX3536" fmla="*/ 985469 w 7451018"/>
              <a:gd name="connsiteY3536" fmla="*/ 299132 h 3415370"/>
              <a:gd name="connsiteX3537" fmla="*/ 895058 w 7451018"/>
              <a:gd name="connsiteY3537" fmla="*/ 285728 h 3415370"/>
              <a:gd name="connsiteX3538" fmla="*/ 898475 w 7451018"/>
              <a:gd name="connsiteY3538" fmla="*/ 279026 h 3415370"/>
              <a:gd name="connsiteX3539" fmla="*/ 915097 w 7451018"/>
              <a:gd name="connsiteY3539" fmla="*/ 265621 h 3415370"/>
              <a:gd name="connsiteX3540" fmla="*/ 920258 w 7451018"/>
              <a:gd name="connsiteY3540" fmla="*/ 265621 h 3415370"/>
              <a:gd name="connsiteX3541" fmla="*/ 927897 w 7451018"/>
              <a:gd name="connsiteY3541" fmla="*/ 252217 h 3415370"/>
              <a:gd name="connsiteX3542" fmla="*/ 931986 w 7451018"/>
              <a:gd name="connsiteY3542" fmla="*/ 244844 h 3415370"/>
              <a:gd name="connsiteX3543" fmla="*/ 937549 w 7451018"/>
              <a:gd name="connsiteY3543" fmla="*/ 245515 h 3415370"/>
              <a:gd name="connsiteX3544" fmla="*/ 925284 w 7451018"/>
              <a:gd name="connsiteY3544" fmla="*/ 232111 h 3415370"/>
              <a:gd name="connsiteX3545" fmla="*/ 943314 w 7451018"/>
              <a:gd name="connsiteY3545" fmla="*/ 225409 h 3415370"/>
              <a:gd name="connsiteX3546" fmla="*/ 2320024 w 7451018"/>
              <a:gd name="connsiteY3546" fmla="*/ 218773 h 3415370"/>
              <a:gd name="connsiteX3547" fmla="*/ 2319823 w 7451018"/>
              <a:gd name="connsiteY3547" fmla="*/ 219176 h 3415370"/>
              <a:gd name="connsiteX3548" fmla="*/ 2320493 w 7451018"/>
              <a:gd name="connsiteY3548" fmla="*/ 218840 h 3415370"/>
              <a:gd name="connsiteX3549" fmla="*/ 2320024 w 7451018"/>
              <a:gd name="connsiteY3549" fmla="*/ 218773 h 3415370"/>
              <a:gd name="connsiteX3550" fmla="*/ 1492625 w 7451018"/>
              <a:gd name="connsiteY3550" fmla="*/ 218707 h 3415370"/>
              <a:gd name="connsiteX3551" fmla="*/ 1487465 w 7451018"/>
              <a:gd name="connsiteY3551" fmla="*/ 225409 h 3415370"/>
              <a:gd name="connsiteX3552" fmla="*/ 1480563 w 7451018"/>
              <a:gd name="connsiteY3552" fmla="*/ 225342 h 3415370"/>
              <a:gd name="connsiteX3553" fmla="*/ 1492625 w 7451018"/>
              <a:gd name="connsiteY3553" fmla="*/ 218707 h 3415370"/>
              <a:gd name="connsiteX3554" fmla="*/ 3090169 w 7451018"/>
              <a:gd name="connsiteY3554" fmla="*/ 207246 h 3415370"/>
              <a:gd name="connsiteX3555" fmla="*/ 3083400 w 7451018"/>
              <a:gd name="connsiteY3555" fmla="*/ 211066 h 3415370"/>
              <a:gd name="connsiteX3556" fmla="*/ 3090169 w 7451018"/>
              <a:gd name="connsiteY3556" fmla="*/ 207246 h 3415370"/>
              <a:gd name="connsiteX3557" fmla="*/ 1357106 w 7451018"/>
              <a:gd name="connsiteY3557" fmla="*/ 199203 h 3415370"/>
              <a:gd name="connsiteX3558" fmla="*/ 1360525 w 7451018"/>
              <a:gd name="connsiteY3558" fmla="*/ 206508 h 3415370"/>
              <a:gd name="connsiteX3559" fmla="*/ 1334655 w 7451018"/>
              <a:gd name="connsiteY3559" fmla="*/ 206508 h 3415370"/>
              <a:gd name="connsiteX3560" fmla="*/ 1334119 w 7451018"/>
              <a:gd name="connsiteY3560" fmla="*/ 205972 h 3415370"/>
              <a:gd name="connsiteX3561" fmla="*/ 1357106 w 7451018"/>
              <a:gd name="connsiteY3561" fmla="*/ 199203 h 3415370"/>
              <a:gd name="connsiteX3562" fmla="*/ 6559297 w 7451018"/>
              <a:gd name="connsiteY3562" fmla="*/ 198600 h 3415370"/>
              <a:gd name="connsiteX3563" fmla="*/ 6628396 w 7451018"/>
              <a:gd name="connsiteY3563" fmla="*/ 212005 h 3415370"/>
              <a:gd name="connsiteX3564" fmla="*/ 6635500 w 7451018"/>
              <a:gd name="connsiteY3564" fmla="*/ 205303 h 3415370"/>
              <a:gd name="connsiteX3565" fmla="*/ 6635500 w 7451018"/>
              <a:gd name="connsiteY3565" fmla="*/ 212005 h 3415370"/>
              <a:gd name="connsiteX3566" fmla="*/ 6536242 w 7451018"/>
              <a:gd name="connsiteY3566" fmla="*/ 212005 h 3415370"/>
              <a:gd name="connsiteX3567" fmla="*/ 6559297 w 7451018"/>
              <a:gd name="connsiteY3567" fmla="*/ 198600 h 3415370"/>
              <a:gd name="connsiteX3568" fmla="*/ 2130966 w 7451018"/>
              <a:gd name="connsiteY3568" fmla="*/ 191872 h 3415370"/>
              <a:gd name="connsiteX3569" fmla="*/ 2131175 w 7451018"/>
              <a:gd name="connsiteY3569" fmla="*/ 191877 h 3415370"/>
              <a:gd name="connsiteX3570" fmla="*/ 2130685 w 7451018"/>
              <a:gd name="connsiteY3570" fmla="*/ 192568 h 3415370"/>
              <a:gd name="connsiteX3571" fmla="*/ 2131825 w 7451018"/>
              <a:gd name="connsiteY3571" fmla="*/ 190959 h 3415370"/>
              <a:gd name="connsiteX3572" fmla="*/ 2132026 w 7451018"/>
              <a:gd name="connsiteY3572" fmla="*/ 191898 h 3415370"/>
              <a:gd name="connsiteX3573" fmla="*/ 2131175 w 7451018"/>
              <a:gd name="connsiteY3573" fmla="*/ 191877 h 3415370"/>
              <a:gd name="connsiteX3574" fmla="*/ 1863596 w 7451018"/>
              <a:gd name="connsiteY3574" fmla="*/ 186671 h 3415370"/>
              <a:gd name="connsiteX3575" fmla="*/ 1874512 w 7451018"/>
              <a:gd name="connsiteY3575" fmla="*/ 191764 h 3415370"/>
              <a:gd name="connsiteX3576" fmla="*/ 1850116 w 7451018"/>
              <a:gd name="connsiteY3576" fmla="*/ 192837 h 3415370"/>
              <a:gd name="connsiteX3577" fmla="*/ 1863596 w 7451018"/>
              <a:gd name="connsiteY3577" fmla="*/ 186671 h 3415370"/>
              <a:gd name="connsiteX3578" fmla="*/ 6372839 w 7451018"/>
              <a:gd name="connsiteY3578" fmla="*/ 183739 h 3415370"/>
              <a:gd name="connsiteX3579" fmla="*/ 6393887 w 7451018"/>
              <a:gd name="connsiteY3579" fmla="*/ 185196 h 3415370"/>
              <a:gd name="connsiteX3580" fmla="*/ 6411447 w 7451018"/>
              <a:gd name="connsiteY3580" fmla="*/ 191898 h 3415370"/>
              <a:gd name="connsiteX3581" fmla="*/ 6427733 w 7451018"/>
              <a:gd name="connsiteY3581" fmla="*/ 193842 h 3415370"/>
              <a:gd name="connsiteX3582" fmla="*/ 6474179 w 7451018"/>
              <a:gd name="connsiteY3582" fmla="*/ 191898 h 3415370"/>
              <a:gd name="connsiteX3583" fmla="*/ 6511442 w 7451018"/>
              <a:gd name="connsiteY3583" fmla="*/ 205303 h 3415370"/>
              <a:gd name="connsiteX3584" fmla="*/ 6426058 w 7451018"/>
              <a:gd name="connsiteY3584" fmla="*/ 218707 h 3415370"/>
              <a:gd name="connsiteX3585" fmla="*/ 6347307 w 7451018"/>
              <a:gd name="connsiteY3585" fmla="*/ 207179 h 3415370"/>
              <a:gd name="connsiteX3586" fmla="*/ 6372839 w 7451018"/>
              <a:gd name="connsiteY3586" fmla="*/ 183739 h 3415370"/>
              <a:gd name="connsiteX3587" fmla="*/ 2051799 w 7451018"/>
              <a:gd name="connsiteY3587" fmla="*/ 178159 h 3415370"/>
              <a:gd name="connsiteX3588" fmla="*/ 2052336 w 7451018"/>
              <a:gd name="connsiteY3588" fmla="*/ 179097 h 3415370"/>
              <a:gd name="connsiteX3589" fmla="*/ 2051599 w 7451018"/>
              <a:gd name="connsiteY3589" fmla="*/ 178227 h 3415370"/>
              <a:gd name="connsiteX3590" fmla="*/ 2051598 w 7451018"/>
              <a:gd name="connsiteY3590" fmla="*/ 178226 h 3415370"/>
              <a:gd name="connsiteX3591" fmla="*/ 2051799 w 7451018"/>
              <a:gd name="connsiteY3591" fmla="*/ 178159 h 3415370"/>
              <a:gd name="connsiteX3592" fmla="*/ 1410367 w 7451018"/>
              <a:gd name="connsiteY3592" fmla="*/ 176333 h 3415370"/>
              <a:gd name="connsiteX3593" fmla="*/ 1414337 w 7451018"/>
              <a:gd name="connsiteY3593" fmla="*/ 181510 h 3415370"/>
              <a:gd name="connsiteX3594" fmla="*/ 1412931 w 7451018"/>
              <a:gd name="connsiteY3594" fmla="*/ 176685 h 3415370"/>
              <a:gd name="connsiteX3595" fmla="*/ 1410367 w 7451018"/>
              <a:gd name="connsiteY3595" fmla="*/ 176333 h 3415370"/>
              <a:gd name="connsiteX3596" fmla="*/ 5731781 w 7451018"/>
              <a:gd name="connsiteY3596" fmla="*/ 171591 h 3415370"/>
              <a:gd name="connsiteX3597" fmla="*/ 5723940 w 7451018"/>
              <a:gd name="connsiteY3597" fmla="*/ 171792 h 3415370"/>
              <a:gd name="connsiteX3598" fmla="*/ 5722667 w 7451018"/>
              <a:gd name="connsiteY3598" fmla="*/ 178494 h 3415370"/>
              <a:gd name="connsiteX3599" fmla="*/ 5731781 w 7451018"/>
              <a:gd name="connsiteY3599" fmla="*/ 171591 h 3415370"/>
              <a:gd name="connsiteX3600" fmla="*/ 3090036 w 7451018"/>
              <a:gd name="connsiteY3600" fmla="*/ 170451 h 3415370"/>
              <a:gd name="connsiteX3601" fmla="*/ 3092181 w 7451018"/>
              <a:gd name="connsiteY3601" fmla="*/ 170787 h 3415370"/>
              <a:gd name="connsiteX3602" fmla="*/ 3094059 w 7451018"/>
              <a:gd name="connsiteY3602" fmla="*/ 171859 h 3415370"/>
              <a:gd name="connsiteX3603" fmla="*/ 3090036 w 7451018"/>
              <a:gd name="connsiteY3603" fmla="*/ 170451 h 3415370"/>
              <a:gd name="connsiteX3604" fmla="*/ 1126288 w 7451018"/>
              <a:gd name="connsiteY3604" fmla="*/ 165090 h 3415370"/>
              <a:gd name="connsiteX3605" fmla="*/ 1152226 w 7451018"/>
              <a:gd name="connsiteY3605" fmla="*/ 165090 h 3415370"/>
              <a:gd name="connsiteX3606" fmla="*/ 1126288 w 7451018"/>
              <a:gd name="connsiteY3606" fmla="*/ 171792 h 3415370"/>
              <a:gd name="connsiteX3607" fmla="*/ 4902013 w 7451018"/>
              <a:gd name="connsiteY3607" fmla="*/ 165056 h 3415370"/>
              <a:gd name="connsiteX3608" fmla="*/ 4933154 w 7451018"/>
              <a:gd name="connsiteY3608" fmla="*/ 165090 h 3415370"/>
              <a:gd name="connsiteX3609" fmla="*/ 4937778 w 7451018"/>
              <a:gd name="connsiteY3609" fmla="*/ 171792 h 3415370"/>
              <a:gd name="connsiteX3610" fmla="*/ 4778601 w 7451018"/>
              <a:gd name="connsiteY3610" fmla="*/ 205302 h 3415370"/>
              <a:gd name="connsiteX3611" fmla="*/ 4771966 w 7451018"/>
              <a:gd name="connsiteY3611" fmla="*/ 212005 h 3415370"/>
              <a:gd name="connsiteX3612" fmla="*/ 4725386 w 7451018"/>
              <a:gd name="connsiteY3612" fmla="*/ 225409 h 3415370"/>
              <a:gd name="connsiteX3613" fmla="*/ 4727062 w 7451018"/>
              <a:gd name="connsiteY3613" fmla="*/ 232111 h 3415370"/>
              <a:gd name="connsiteX3614" fmla="*/ 4710507 w 7451018"/>
              <a:gd name="connsiteY3614" fmla="*/ 238813 h 3415370"/>
              <a:gd name="connsiteX3615" fmla="*/ 4711982 w 7451018"/>
              <a:gd name="connsiteY3615" fmla="*/ 243840 h 3415370"/>
              <a:gd name="connsiteX3616" fmla="*/ 4696835 w 7451018"/>
              <a:gd name="connsiteY3616" fmla="*/ 252217 h 3415370"/>
              <a:gd name="connsiteX3617" fmla="*/ 4678471 w 7451018"/>
              <a:gd name="connsiteY3617" fmla="*/ 258919 h 3415370"/>
              <a:gd name="connsiteX3618" fmla="*/ 4671769 w 7451018"/>
              <a:gd name="connsiteY3618" fmla="*/ 266224 h 3415370"/>
              <a:gd name="connsiteX3619" fmla="*/ 4665067 w 7451018"/>
              <a:gd name="connsiteY3619" fmla="*/ 292430 h 3415370"/>
              <a:gd name="connsiteX3620" fmla="*/ 4701996 w 7451018"/>
              <a:gd name="connsiteY3620" fmla="*/ 319238 h 3415370"/>
              <a:gd name="connsiteX3621" fmla="*/ 4663726 w 7451018"/>
              <a:gd name="connsiteY3621" fmla="*/ 319238 h 3415370"/>
              <a:gd name="connsiteX3622" fmla="*/ 4662252 w 7451018"/>
              <a:gd name="connsiteY3622" fmla="*/ 325941 h 3415370"/>
              <a:gd name="connsiteX3623" fmla="*/ 4614935 w 7451018"/>
              <a:gd name="connsiteY3623" fmla="*/ 312536 h 3415370"/>
              <a:gd name="connsiteX3624" fmla="*/ 4611584 w 7451018"/>
              <a:gd name="connsiteY3624" fmla="*/ 309454 h 3415370"/>
              <a:gd name="connsiteX3625" fmla="*/ 4610981 w 7451018"/>
              <a:gd name="connsiteY3625" fmla="*/ 312738 h 3415370"/>
              <a:gd name="connsiteX3626" fmla="*/ 4597978 w 7451018"/>
              <a:gd name="connsiteY3626" fmla="*/ 310057 h 3415370"/>
              <a:gd name="connsiteX3627" fmla="*/ 4590673 w 7451018"/>
              <a:gd name="connsiteY3627" fmla="*/ 299132 h 3415370"/>
              <a:gd name="connsiteX3628" fmla="*/ 4573382 w 7451018"/>
              <a:gd name="connsiteY3628" fmla="*/ 292363 h 3415370"/>
              <a:gd name="connsiteX3629" fmla="*/ 4587792 w 7451018"/>
              <a:gd name="connsiteY3629" fmla="*/ 285661 h 3415370"/>
              <a:gd name="connsiteX3630" fmla="*/ 4590673 w 7451018"/>
              <a:gd name="connsiteY3630" fmla="*/ 278959 h 3415370"/>
              <a:gd name="connsiteX3631" fmla="*/ 4591410 w 7451018"/>
              <a:gd name="connsiteY3631" fmla="*/ 285661 h 3415370"/>
              <a:gd name="connsiteX3632" fmla="*/ 4592483 w 7451018"/>
              <a:gd name="connsiteY3632" fmla="*/ 280769 h 3415370"/>
              <a:gd name="connsiteX3633" fmla="*/ 4598112 w 7451018"/>
              <a:gd name="connsiteY3633" fmla="*/ 272458 h 3415370"/>
              <a:gd name="connsiteX3634" fmla="*/ 4598582 w 7451018"/>
              <a:gd name="connsiteY3634" fmla="*/ 272257 h 3415370"/>
              <a:gd name="connsiteX3635" fmla="*/ 4598247 w 7451018"/>
              <a:gd name="connsiteY3635" fmla="*/ 272056 h 3415370"/>
              <a:gd name="connsiteX3636" fmla="*/ 4598179 w 7451018"/>
              <a:gd name="connsiteY3636" fmla="*/ 272056 h 3415370"/>
              <a:gd name="connsiteX3637" fmla="*/ 4591343 w 7451018"/>
              <a:gd name="connsiteY3637" fmla="*/ 265621 h 3415370"/>
              <a:gd name="connsiteX3638" fmla="*/ 4629612 w 7451018"/>
              <a:gd name="connsiteY3638" fmla="*/ 252217 h 3415370"/>
              <a:gd name="connsiteX3639" fmla="*/ 4618822 w 7451018"/>
              <a:gd name="connsiteY3639" fmla="*/ 244443 h 3415370"/>
              <a:gd name="connsiteX3640" fmla="*/ 4645832 w 7451018"/>
              <a:gd name="connsiteY3640" fmla="*/ 232111 h 3415370"/>
              <a:gd name="connsiteX3641" fmla="*/ 4666743 w 7451018"/>
              <a:gd name="connsiteY3641" fmla="*/ 218707 h 3415370"/>
              <a:gd name="connsiteX3642" fmla="*/ 4663995 w 7451018"/>
              <a:gd name="connsiteY3642" fmla="*/ 205302 h 3415370"/>
              <a:gd name="connsiteX3643" fmla="*/ 4679275 w 7451018"/>
              <a:gd name="connsiteY3643" fmla="*/ 212005 h 3415370"/>
              <a:gd name="connsiteX3644" fmla="*/ 4685173 w 7451018"/>
              <a:gd name="connsiteY3644" fmla="*/ 205034 h 3415370"/>
              <a:gd name="connsiteX3645" fmla="*/ 4700455 w 7451018"/>
              <a:gd name="connsiteY3645" fmla="*/ 205302 h 3415370"/>
              <a:gd name="connsiteX3646" fmla="*/ 4750117 w 7451018"/>
              <a:gd name="connsiteY3646" fmla="*/ 191898 h 3415370"/>
              <a:gd name="connsiteX3647" fmla="*/ 4748643 w 7451018"/>
              <a:gd name="connsiteY3647" fmla="*/ 185196 h 3415370"/>
              <a:gd name="connsiteX3648" fmla="*/ 4771095 w 7451018"/>
              <a:gd name="connsiteY3648" fmla="*/ 178494 h 3415370"/>
              <a:gd name="connsiteX3649" fmla="*/ 4872834 w 7451018"/>
              <a:gd name="connsiteY3649" fmla="*/ 173467 h 3415370"/>
              <a:gd name="connsiteX3650" fmla="*/ 4902013 w 7451018"/>
              <a:gd name="connsiteY3650" fmla="*/ 165056 h 3415370"/>
              <a:gd name="connsiteX3651" fmla="*/ 1276669 w 7451018"/>
              <a:gd name="connsiteY3651" fmla="*/ 163389 h 3415370"/>
              <a:gd name="connsiteX3652" fmla="*/ 1282249 w 7451018"/>
              <a:gd name="connsiteY3652" fmla="*/ 165224 h 3415370"/>
              <a:gd name="connsiteX3653" fmla="*/ 1274810 w 7451018"/>
              <a:gd name="connsiteY3653" fmla="*/ 167436 h 3415370"/>
              <a:gd name="connsiteX3654" fmla="*/ 1276669 w 7451018"/>
              <a:gd name="connsiteY3654" fmla="*/ 163389 h 3415370"/>
              <a:gd name="connsiteX3655" fmla="*/ 1246476 w 7451018"/>
              <a:gd name="connsiteY3655" fmla="*/ 163170 h 3415370"/>
              <a:gd name="connsiteX3656" fmla="*/ 1267163 w 7451018"/>
              <a:gd name="connsiteY3656" fmla="*/ 185196 h 3415370"/>
              <a:gd name="connsiteX3657" fmla="*/ 1289749 w 7451018"/>
              <a:gd name="connsiteY3657" fmla="*/ 191898 h 3415370"/>
              <a:gd name="connsiteX3658" fmla="*/ 1327414 w 7451018"/>
              <a:gd name="connsiteY3658" fmla="*/ 193842 h 3415370"/>
              <a:gd name="connsiteX3659" fmla="*/ 1300137 w 7451018"/>
              <a:gd name="connsiteY3659" fmla="*/ 218707 h 3415370"/>
              <a:gd name="connsiteX3660" fmla="*/ 1297256 w 7451018"/>
              <a:gd name="connsiteY3660" fmla="*/ 212004 h 3415370"/>
              <a:gd name="connsiteX3661" fmla="*/ 1272726 w 7451018"/>
              <a:gd name="connsiteY3661" fmla="*/ 212004 h 3415370"/>
              <a:gd name="connsiteX3662" fmla="*/ 1132986 w 7451018"/>
              <a:gd name="connsiteY3662" fmla="*/ 220383 h 3415370"/>
              <a:gd name="connsiteX3663" fmla="*/ 1161202 w 7451018"/>
              <a:gd name="connsiteY3663" fmla="*/ 211603 h 3415370"/>
              <a:gd name="connsiteX3664" fmla="*/ 1144647 w 7451018"/>
              <a:gd name="connsiteY3664" fmla="*/ 212004 h 3415370"/>
              <a:gd name="connsiteX3665" fmla="*/ 1146042 w 7451018"/>
              <a:gd name="connsiteY3665" fmla="*/ 206635 h 3415370"/>
              <a:gd name="connsiteX3666" fmla="*/ 1146457 w 7451018"/>
              <a:gd name="connsiteY3666" fmla="*/ 206174 h 3415370"/>
              <a:gd name="connsiteX3667" fmla="*/ 1146457 w 7451018"/>
              <a:gd name="connsiteY3667" fmla="*/ 205034 h 3415370"/>
              <a:gd name="connsiteX3668" fmla="*/ 1146042 w 7451018"/>
              <a:gd name="connsiteY3668" fmla="*/ 206635 h 3415370"/>
              <a:gd name="connsiteX3669" fmla="*/ 1139120 w 7451018"/>
              <a:gd name="connsiteY3669" fmla="*/ 214314 h 3415370"/>
              <a:gd name="connsiteX3670" fmla="*/ 1093107 w 7451018"/>
              <a:gd name="connsiteY3670" fmla="*/ 212004 h 3415370"/>
              <a:gd name="connsiteX3671" fmla="*/ 1146457 w 7451018"/>
              <a:gd name="connsiteY3671" fmla="*/ 181644 h 3415370"/>
              <a:gd name="connsiteX3672" fmla="*/ 1248465 w 7451018"/>
              <a:gd name="connsiteY3672" fmla="*/ 198600 h 3415370"/>
              <a:gd name="connsiteX3673" fmla="*/ 1228694 w 7451018"/>
              <a:gd name="connsiteY3673" fmla="*/ 191295 h 3415370"/>
              <a:gd name="connsiteX3674" fmla="*/ 1237406 w 7451018"/>
              <a:gd name="connsiteY3674" fmla="*/ 185196 h 3415370"/>
              <a:gd name="connsiteX3675" fmla="*/ 1219780 w 7451018"/>
              <a:gd name="connsiteY3675" fmla="*/ 185196 h 3415370"/>
              <a:gd name="connsiteX3676" fmla="*/ 1220115 w 7451018"/>
              <a:gd name="connsiteY3676" fmla="*/ 177556 h 3415370"/>
              <a:gd name="connsiteX3677" fmla="*/ 1240221 w 7451018"/>
              <a:gd name="connsiteY3677" fmla="*/ 168508 h 3415370"/>
              <a:gd name="connsiteX3678" fmla="*/ 1246476 w 7451018"/>
              <a:gd name="connsiteY3678" fmla="*/ 163170 h 3415370"/>
              <a:gd name="connsiteX3679" fmla="*/ 1152395 w 7451018"/>
              <a:gd name="connsiteY3679" fmla="*/ 159144 h 3415370"/>
              <a:gd name="connsiteX3680" fmla="*/ 1147202 w 7451018"/>
              <a:gd name="connsiteY3680" fmla="*/ 163414 h 3415370"/>
              <a:gd name="connsiteX3681" fmla="*/ 1152395 w 7451018"/>
              <a:gd name="connsiteY3681" fmla="*/ 159144 h 3415370"/>
              <a:gd name="connsiteX3682" fmla="*/ 1308919 w 7451018"/>
              <a:gd name="connsiteY3682" fmla="*/ 151685 h 3415370"/>
              <a:gd name="connsiteX3683" fmla="*/ 1354090 w 7451018"/>
              <a:gd name="connsiteY3683" fmla="*/ 158387 h 3415370"/>
              <a:gd name="connsiteX3684" fmla="*/ 1354090 w 7451018"/>
              <a:gd name="connsiteY3684" fmla="*/ 165089 h 3415370"/>
              <a:gd name="connsiteX3685" fmla="*/ 1342094 w 7451018"/>
              <a:gd name="connsiteY3685" fmla="*/ 165089 h 3415370"/>
              <a:gd name="connsiteX3686" fmla="*/ 1329829 w 7451018"/>
              <a:gd name="connsiteY3686" fmla="*/ 158387 h 3415370"/>
              <a:gd name="connsiteX3687" fmla="*/ 1308919 w 7451018"/>
              <a:gd name="connsiteY3687" fmla="*/ 151685 h 3415370"/>
              <a:gd name="connsiteX3688" fmla="*/ 2119694 w 7451018"/>
              <a:gd name="connsiteY3688" fmla="*/ 151149 h 3415370"/>
              <a:gd name="connsiteX3689" fmla="*/ 2110914 w 7451018"/>
              <a:gd name="connsiteY3689" fmla="*/ 152959 h 3415370"/>
              <a:gd name="connsiteX3690" fmla="*/ 2119694 w 7451018"/>
              <a:gd name="connsiteY3690" fmla="*/ 151149 h 3415370"/>
              <a:gd name="connsiteX3691" fmla="*/ 1070739 w 7451018"/>
              <a:gd name="connsiteY3691" fmla="*/ 149457 h 3415370"/>
              <a:gd name="connsiteX3692" fmla="*/ 1119515 w 7451018"/>
              <a:gd name="connsiteY3692" fmla="*/ 157114 h 3415370"/>
              <a:gd name="connsiteX3693" fmla="*/ 1100346 w 7451018"/>
              <a:gd name="connsiteY3693" fmla="*/ 158388 h 3415370"/>
              <a:gd name="connsiteX3694" fmla="*/ 1100748 w 7451018"/>
              <a:gd name="connsiteY3694" fmla="*/ 165090 h 3415370"/>
              <a:gd name="connsiteX3695" fmla="*/ 1112812 w 7451018"/>
              <a:gd name="connsiteY3695" fmla="*/ 164286 h 3415370"/>
              <a:gd name="connsiteX3696" fmla="*/ 1106110 w 7451018"/>
              <a:gd name="connsiteY3696" fmla="*/ 169379 h 3415370"/>
              <a:gd name="connsiteX3697" fmla="*/ 1070924 w 7451018"/>
              <a:gd name="connsiteY3697" fmla="*/ 185196 h 3415370"/>
              <a:gd name="connsiteX3698" fmla="*/ 1031448 w 7451018"/>
              <a:gd name="connsiteY3698" fmla="*/ 198601 h 3415370"/>
              <a:gd name="connsiteX3699" fmla="*/ 1032520 w 7451018"/>
              <a:gd name="connsiteY3699" fmla="*/ 198332 h 3415370"/>
              <a:gd name="connsiteX3700" fmla="*/ 1032855 w 7451018"/>
              <a:gd name="connsiteY3700" fmla="*/ 198601 h 3415370"/>
              <a:gd name="connsiteX3701" fmla="*/ 1067908 w 7451018"/>
              <a:gd name="connsiteY3701" fmla="*/ 185196 h 3415370"/>
              <a:gd name="connsiteX3702" fmla="*/ 1057586 w 7451018"/>
              <a:gd name="connsiteY3702" fmla="*/ 171792 h 3415370"/>
              <a:gd name="connsiteX3703" fmla="*/ 1007253 w 7451018"/>
              <a:gd name="connsiteY3703" fmla="*/ 191898 h 3415370"/>
              <a:gd name="connsiteX3704" fmla="*/ 1004171 w 7451018"/>
              <a:gd name="connsiteY3704" fmla="*/ 187005 h 3415370"/>
              <a:gd name="connsiteX3705" fmla="*/ 992307 w 7451018"/>
              <a:gd name="connsiteY3705" fmla="*/ 191898 h 3415370"/>
              <a:gd name="connsiteX3706" fmla="*/ 957189 w 7451018"/>
              <a:gd name="connsiteY3706" fmla="*/ 191898 h 3415370"/>
              <a:gd name="connsiteX3707" fmla="*/ 989693 w 7451018"/>
              <a:gd name="connsiteY3707" fmla="*/ 175210 h 3415370"/>
              <a:gd name="connsiteX3708" fmla="*/ 1021060 w 7451018"/>
              <a:gd name="connsiteY3708" fmla="*/ 158388 h 3415370"/>
              <a:gd name="connsiteX3709" fmla="*/ 1070739 w 7451018"/>
              <a:gd name="connsiteY3709" fmla="*/ 149457 h 3415370"/>
              <a:gd name="connsiteX3710" fmla="*/ 5646958 w 7451018"/>
              <a:gd name="connsiteY3710" fmla="*/ 147446 h 3415370"/>
              <a:gd name="connsiteX3711" fmla="*/ 5713820 w 7451018"/>
              <a:gd name="connsiteY3711" fmla="*/ 155439 h 3415370"/>
              <a:gd name="connsiteX3712" fmla="*/ 5703968 w 7451018"/>
              <a:gd name="connsiteY3712" fmla="*/ 164889 h 3415370"/>
              <a:gd name="connsiteX3713" fmla="*/ 5718310 w 7451018"/>
              <a:gd name="connsiteY3713" fmla="*/ 164889 h 3415370"/>
              <a:gd name="connsiteX3714" fmla="*/ 5733466 w 7451018"/>
              <a:gd name="connsiteY3714" fmla="*/ 165040 h 3415370"/>
              <a:gd name="connsiteX3715" fmla="*/ 5737166 w 7451018"/>
              <a:gd name="connsiteY3715" fmla="*/ 164763 h 3415370"/>
              <a:gd name="connsiteX3716" fmla="*/ 5737278 w 7451018"/>
              <a:gd name="connsiteY3716" fmla="*/ 164755 h 3415370"/>
              <a:gd name="connsiteX3717" fmla="*/ 5737076 w 7451018"/>
              <a:gd name="connsiteY3717" fmla="*/ 170854 h 3415370"/>
              <a:gd name="connsiteX3718" fmla="*/ 5739557 w 7451018"/>
              <a:gd name="connsiteY3718" fmla="*/ 178360 h 3415370"/>
              <a:gd name="connsiteX3719" fmla="*/ 5751352 w 7451018"/>
              <a:gd name="connsiteY3719" fmla="*/ 164956 h 3415370"/>
              <a:gd name="connsiteX3720" fmla="*/ 5804433 w 7451018"/>
              <a:gd name="connsiteY3720" fmla="*/ 168307 h 3415370"/>
              <a:gd name="connsiteX3721" fmla="*/ 5845048 w 7451018"/>
              <a:gd name="connsiteY3721" fmla="*/ 179835 h 3415370"/>
              <a:gd name="connsiteX3722" fmla="*/ 5859055 w 7451018"/>
              <a:gd name="connsiteY3722" fmla="*/ 184995 h 3415370"/>
              <a:gd name="connsiteX3723" fmla="*/ 5858050 w 7451018"/>
              <a:gd name="connsiteY3723" fmla="*/ 185130 h 3415370"/>
              <a:gd name="connsiteX3724" fmla="*/ 5864752 w 7451018"/>
              <a:gd name="connsiteY3724" fmla="*/ 187676 h 3415370"/>
              <a:gd name="connsiteX3725" fmla="*/ 5867174 w 7451018"/>
              <a:gd name="connsiteY3725" fmla="*/ 186863 h 3415370"/>
              <a:gd name="connsiteX3726" fmla="*/ 5870843 w 7451018"/>
              <a:gd name="connsiteY3726" fmla="*/ 192221 h 3415370"/>
              <a:gd name="connsiteX3727" fmla="*/ 5870851 w 7451018"/>
              <a:gd name="connsiteY3727" fmla="*/ 192233 h 3415370"/>
              <a:gd name="connsiteX3728" fmla="*/ 5870832 w 7451018"/>
              <a:gd name="connsiteY3728" fmla="*/ 192249 h 3415370"/>
              <a:gd name="connsiteX3729" fmla="*/ 5835297 w 7451018"/>
              <a:gd name="connsiteY3729" fmla="*/ 220810 h 3415370"/>
              <a:gd name="connsiteX3730" fmla="*/ 5778228 w 7451018"/>
              <a:gd name="connsiteY3730" fmla="*/ 238880 h 3415370"/>
              <a:gd name="connsiteX3731" fmla="*/ 5811135 w 7451018"/>
              <a:gd name="connsiteY3731" fmla="*/ 238747 h 3415370"/>
              <a:gd name="connsiteX3732" fmla="*/ 5820317 w 7451018"/>
              <a:gd name="connsiteY3732" fmla="*/ 238143 h 3415370"/>
              <a:gd name="connsiteX3733" fmla="*/ 5816832 w 7451018"/>
              <a:gd name="connsiteY3733" fmla="*/ 238747 h 3415370"/>
              <a:gd name="connsiteX3734" fmla="*/ 5846523 w 7451018"/>
              <a:gd name="connsiteY3734" fmla="*/ 245449 h 3415370"/>
              <a:gd name="connsiteX3735" fmla="*/ 5844646 w 7451018"/>
              <a:gd name="connsiteY3735" fmla="*/ 237607 h 3415370"/>
              <a:gd name="connsiteX3736" fmla="*/ 5858050 w 7451018"/>
              <a:gd name="connsiteY3736" fmla="*/ 246789 h 3415370"/>
              <a:gd name="connsiteX3737" fmla="*/ 5974132 w 7451018"/>
              <a:gd name="connsiteY3737" fmla="*/ 245449 h 3415370"/>
              <a:gd name="connsiteX3738" fmla="*/ 5967966 w 7451018"/>
              <a:gd name="connsiteY3738" fmla="*/ 258853 h 3415370"/>
              <a:gd name="connsiteX3739" fmla="*/ 6061662 w 7451018"/>
              <a:gd name="connsiteY3739" fmla="*/ 265555 h 3415370"/>
              <a:gd name="connsiteX3740" fmla="*/ 6072452 w 7451018"/>
              <a:gd name="connsiteY3740" fmla="*/ 240824 h 3415370"/>
              <a:gd name="connsiteX3741" fmla="*/ 6097049 w 7451018"/>
              <a:gd name="connsiteY3741" fmla="*/ 238545 h 3415370"/>
              <a:gd name="connsiteX3742" fmla="*/ 6097028 w 7451018"/>
              <a:gd name="connsiteY3742" fmla="*/ 238618 h 3415370"/>
              <a:gd name="connsiteX3743" fmla="*/ 6098456 w 7451018"/>
              <a:gd name="connsiteY3743" fmla="*/ 238813 h 3415370"/>
              <a:gd name="connsiteX3744" fmla="*/ 6098524 w 7451018"/>
              <a:gd name="connsiteY3744" fmla="*/ 238947 h 3415370"/>
              <a:gd name="connsiteX3745" fmla="*/ 6097027 w 7451018"/>
              <a:gd name="connsiteY3745" fmla="*/ 238622 h 3415370"/>
              <a:gd name="connsiteX3746" fmla="*/ 6095884 w 7451018"/>
              <a:gd name="connsiteY3746" fmla="*/ 242651 h 3415370"/>
              <a:gd name="connsiteX3747" fmla="*/ 6095776 w 7451018"/>
              <a:gd name="connsiteY3747" fmla="*/ 245449 h 3415370"/>
              <a:gd name="connsiteX3748" fmla="*/ 6131967 w 7451018"/>
              <a:gd name="connsiteY3748" fmla="*/ 252151 h 3415370"/>
              <a:gd name="connsiteX3749" fmla="*/ 6133106 w 7451018"/>
              <a:gd name="connsiteY3749" fmla="*/ 245449 h 3415370"/>
              <a:gd name="connsiteX3750" fmla="*/ 6135989 w 7451018"/>
              <a:gd name="connsiteY3750" fmla="*/ 252151 h 3415370"/>
              <a:gd name="connsiteX3751" fmla="*/ 6193225 w 7451018"/>
              <a:gd name="connsiteY3751" fmla="*/ 265555 h 3415370"/>
              <a:gd name="connsiteX3752" fmla="*/ 6191885 w 7451018"/>
              <a:gd name="connsiteY3752" fmla="*/ 292364 h 3415370"/>
              <a:gd name="connsiteX3753" fmla="*/ 6192756 w 7451018"/>
              <a:gd name="connsiteY3753" fmla="*/ 299066 h 3415370"/>
              <a:gd name="connsiteX3754" fmla="*/ 6187863 w 7451018"/>
              <a:gd name="connsiteY3754" fmla="*/ 292364 h 3415370"/>
              <a:gd name="connsiteX3755" fmla="*/ 6199659 w 7451018"/>
              <a:gd name="connsiteY3755" fmla="*/ 305768 h 3415370"/>
              <a:gd name="connsiteX3756" fmla="*/ 6220034 w 7451018"/>
              <a:gd name="connsiteY3756" fmla="*/ 311062 h 3415370"/>
              <a:gd name="connsiteX3757" fmla="*/ 6226266 w 7451018"/>
              <a:gd name="connsiteY3757" fmla="*/ 318636 h 3415370"/>
              <a:gd name="connsiteX3758" fmla="*/ 6273651 w 7451018"/>
              <a:gd name="connsiteY3758" fmla="*/ 290621 h 3415370"/>
              <a:gd name="connsiteX3759" fmla="*/ 6260247 w 7451018"/>
              <a:gd name="connsiteY3759" fmla="*/ 292296 h 3415370"/>
              <a:gd name="connsiteX3760" fmla="*/ 6346168 w 7451018"/>
              <a:gd name="connsiteY3760" fmla="*/ 298998 h 3415370"/>
              <a:gd name="connsiteX3761" fmla="*/ 6394290 w 7451018"/>
              <a:gd name="connsiteY3761" fmla="*/ 298998 h 3415370"/>
              <a:gd name="connsiteX3762" fmla="*/ 6405214 w 7451018"/>
              <a:gd name="connsiteY3762" fmla="*/ 298998 h 3415370"/>
              <a:gd name="connsiteX3763" fmla="*/ 6400992 w 7451018"/>
              <a:gd name="connsiteY3763" fmla="*/ 290688 h 3415370"/>
              <a:gd name="connsiteX3764" fmla="*/ 6394290 w 7451018"/>
              <a:gd name="connsiteY3764" fmla="*/ 287538 h 3415370"/>
              <a:gd name="connsiteX3765" fmla="*/ 6395898 w 7451018"/>
              <a:gd name="connsiteY3765" fmla="*/ 285393 h 3415370"/>
              <a:gd name="connsiteX3766" fmla="*/ 6392212 w 7451018"/>
              <a:gd name="connsiteY3766" fmla="*/ 285594 h 3415370"/>
              <a:gd name="connsiteX3767" fmla="*/ 6428068 w 7451018"/>
              <a:gd name="connsiteY3767" fmla="*/ 271587 h 3415370"/>
              <a:gd name="connsiteX3768" fmla="*/ 6423712 w 7451018"/>
              <a:gd name="connsiteY3768" fmla="*/ 266359 h 3415370"/>
              <a:gd name="connsiteX3769" fmla="*/ 6616600 w 7451018"/>
              <a:gd name="connsiteY3769" fmla="*/ 292296 h 3415370"/>
              <a:gd name="connsiteX3770" fmla="*/ 6668542 w 7451018"/>
              <a:gd name="connsiteY3770" fmla="*/ 312402 h 3415370"/>
              <a:gd name="connsiteX3771" fmla="*/ 6787169 w 7451018"/>
              <a:gd name="connsiteY3771" fmla="*/ 312402 h 3415370"/>
              <a:gd name="connsiteX3772" fmla="*/ 6821954 w 7451018"/>
              <a:gd name="connsiteY3772" fmla="*/ 338407 h 3415370"/>
              <a:gd name="connsiteX3773" fmla="*/ 6850036 w 7451018"/>
              <a:gd name="connsiteY3773" fmla="*/ 345645 h 3415370"/>
              <a:gd name="connsiteX3774" fmla="*/ 6859955 w 7451018"/>
              <a:gd name="connsiteY3774" fmla="*/ 339479 h 3415370"/>
              <a:gd name="connsiteX3775" fmla="*/ 6865450 w 7451018"/>
              <a:gd name="connsiteY3775" fmla="*/ 345913 h 3415370"/>
              <a:gd name="connsiteX3776" fmla="*/ 7011156 w 7451018"/>
              <a:gd name="connsiteY3776" fmla="*/ 339211 h 3415370"/>
              <a:gd name="connsiteX3777" fmla="*/ 7024090 w 7451018"/>
              <a:gd name="connsiteY3777" fmla="*/ 339680 h 3415370"/>
              <a:gd name="connsiteX3778" fmla="*/ 6997349 w 7451018"/>
              <a:gd name="connsiteY3778" fmla="*/ 345913 h 3415370"/>
              <a:gd name="connsiteX3779" fmla="*/ 7015980 w 7451018"/>
              <a:gd name="connsiteY3779" fmla="*/ 359317 h 3415370"/>
              <a:gd name="connsiteX3780" fmla="*/ 7018109 w 7451018"/>
              <a:gd name="connsiteY3780" fmla="*/ 353000 h 3415370"/>
              <a:gd name="connsiteX3781" fmla="*/ 7018126 w 7451018"/>
              <a:gd name="connsiteY3781" fmla="*/ 352951 h 3415370"/>
              <a:gd name="connsiteX3782" fmla="*/ 7018132 w 7451018"/>
              <a:gd name="connsiteY3782" fmla="*/ 352961 h 3415370"/>
              <a:gd name="connsiteX3783" fmla="*/ 7022256 w 7451018"/>
              <a:gd name="connsiteY3783" fmla="*/ 359159 h 3415370"/>
              <a:gd name="connsiteX3784" fmla="*/ 7024425 w 7451018"/>
              <a:gd name="connsiteY3784" fmla="*/ 365618 h 3415370"/>
              <a:gd name="connsiteX3785" fmla="*/ 7050430 w 7451018"/>
              <a:gd name="connsiteY3785" fmla="*/ 359385 h 3415370"/>
              <a:gd name="connsiteX3786" fmla="*/ 7030927 w 7451018"/>
              <a:gd name="connsiteY3786" fmla="*/ 345981 h 3415370"/>
              <a:gd name="connsiteX3787" fmla="*/ 7044331 w 7451018"/>
              <a:gd name="connsiteY3787" fmla="*/ 339680 h 3415370"/>
              <a:gd name="connsiteX3788" fmla="*/ 7041315 w 7451018"/>
              <a:gd name="connsiteY3788" fmla="*/ 333246 h 3415370"/>
              <a:gd name="connsiteX3789" fmla="*/ 7159340 w 7451018"/>
              <a:gd name="connsiteY3789" fmla="*/ 339279 h 3415370"/>
              <a:gd name="connsiteX3790" fmla="*/ 7287619 w 7451018"/>
              <a:gd name="connsiteY3790" fmla="*/ 373660 h 3415370"/>
              <a:gd name="connsiteX3791" fmla="*/ 7343247 w 7451018"/>
              <a:gd name="connsiteY3791" fmla="*/ 399665 h 3415370"/>
              <a:gd name="connsiteX3792" fmla="*/ 7419585 w 7451018"/>
              <a:gd name="connsiteY3792" fmla="*/ 413069 h 3415370"/>
              <a:gd name="connsiteX3793" fmla="*/ 7451018 w 7451018"/>
              <a:gd name="connsiteY3793" fmla="*/ 427612 h 3415370"/>
              <a:gd name="connsiteX3794" fmla="*/ 7426756 w 7451018"/>
              <a:gd name="connsiteY3794" fmla="*/ 445842 h 3415370"/>
              <a:gd name="connsiteX3795" fmla="*/ 7397200 w 7451018"/>
              <a:gd name="connsiteY3795" fmla="*/ 459246 h 3415370"/>
              <a:gd name="connsiteX3796" fmla="*/ 7400818 w 7451018"/>
              <a:gd name="connsiteY3796" fmla="*/ 465948 h 3415370"/>
              <a:gd name="connsiteX3797" fmla="*/ 7392776 w 7451018"/>
              <a:gd name="connsiteY3797" fmla="*/ 467423 h 3415370"/>
              <a:gd name="connsiteX3798" fmla="*/ 7399479 w 7451018"/>
              <a:gd name="connsiteY3798" fmla="*/ 472517 h 3415370"/>
              <a:gd name="connsiteX3799" fmla="*/ 7328033 w 7451018"/>
              <a:gd name="connsiteY3799" fmla="*/ 459246 h 3415370"/>
              <a:gd name="connsiteX3800" fmla="*/ 7263827 w 7451018"/>
              <a:gd name="connsiteY3800" fmla="*/ 439944 h 3415370"/>
              <a:gd name="connsiteX3801" fmla="*/ 7260945 w 7451018"/>
              <a:gd name="connsiteY3801" fmla="*/ 439140 h 3415370"/>
              <a:gd name="connsiteX3802" fmla="*/ 7252098 w 7451018"/>
              <a:gd name="connsiteY3802" fmla="*/ 425736 h 3415370"/>
              <a:gd name="connsiteX3803" fmla="*/ 7208064 w 7451018"/>
              <a:gd name="connsiteY3803" fmla="*/ 472382 h 3415370"/>
              <a:gd name="connsiteX3804" fmla="*/ 7185076 w 7451018"/>
              <a:gd name="connsiteY3804" fmla="*/ 466485 h 3415370"/>
              <a:gd name="connsiteX3805" fmla="*/ 7185076 w 7451018"/>
              <a:gd name="connsiteY3805" fmla="*/ 469367 h 3415370"/>
              <a:gd name="connsiteX3806" fmla="*/ 7191016 w 7451018"/>
              <a:gd name="connsiteY3806" fmla="*/ 473212 h 3415370"/>
              <a:gd name="connsiteX3807" fmla="*/ 7198790 w 7451018"/>
              <a:gd name="connsiteY3807" fmla="*/ 471700 h 3415370"/>
              <a:gd name="connsiteX3808" fmla="*/ 7199419 w 7451018"/>
              <a:gd name="connsiteY3808" fmla="*/ 471578 h 3415370"/>
              <a:gd name="connsiteX3809" fmla="*/ 7231992 w 7451018"/>
              <a:gd name="connsiteY3809" fmla="*/ 504083 h 3415370"/>
              <a:gd name="connsiteX3810" fmla="*/ 7225758 w 7451018"/>
              <a:gd name="connsiteY3810" fmla="*/ 506094 h 3415370"/>
              <a:gd name="connsiteX3811" fmla="*/ 7166377 w 7451018"/>
              <a:gd name="connsiteY3811" fmla="*/ 525798 h 3415370"/>
              <a:gd name="connsiteX3812" fmla="*/ 7104651 w 7451018"/>
              <a:gd name="connsiteY3812" fmla="*/ 546307 h 3415370"/>
              <a:gd name="connsiteX3813" fmla="*/ 7044331 w 7451018"/>
              <a:gd name="connsiteY3813" fmla="*/ 581560 h 3415370"/>
              <a:gd name="connsiteX3814" fmla="*/ 6990647 w 7451018"/>
              <a:gd name="connsiteY3814" fmla="*/ 566414 h 3415370"/>
              <a:gd name="connsiteX3815" fmla="*/ 6950032 w 7451018"/>
              <a:gd name="connsiteY3815" fmla="*/ 586520 h 3415370"/>
              <a:gd name="connsiteX3816" fmla="*/ 6950434 w 7451018"/>
              <a:gd name="connsiteY3816" fmla="*/ 571373 h 3415370"/>
              <a:gd name="connsiteX3817" fmla="*/ 6934483 w 7451018"/>
              <a:gd name="connsiteY3817" fmla="*/ 579818 h 3415370"/>
              <a:gd name="connsiteX3818" fmla="*/ 6923626 w 7451018"/>
              <a:gd name="connsiteY3818" fmla="*/ 579818 h 3415370"/>
              <a:gd name="connsiteX3819" fmla="*/ 6912031 w 7451018"/>
              <a:gd name="connsiteY3819" fmla="*/ 586520 h 3415370"/>
              <a:gd name="connsiteX3820" fmla="*/ 6905328 w 7451018"/>
              <a:gd name="connsiteY3820" fmla="*/ 579885 h 3415370"/>
              <a:gd name="connsiteX3821" fmla="*/ 6903519 w 7451018"/>
              <a:gd name="connsiteY3821" fmla="*/ 579818 h 3415370"/>
              <a:gd name="connsiteX3822" fmla="*/ 6896884 w 7451018"/>
              <a:gd name="connsiteY3822" fmla="*/ 585716 h 3415370"/>
              <a:gd name="connsiteX3823" fmla="*/ 6869137 w 7451018"/>
              <a:gd name="connsiteY3823" fmla="*/ 633435 h 3415370"/>
              <a:gd name="connsiteX3824" fmla="*/ 6896884 w 7451018"/>
              <a:gd name="connsiteY3824" fmla="*/ 634574 h 3415370"/>
              <a:gd name="connsiteX3825" fmla="*/ 6883480 w 7451018"/>
              <a:gd name="connsiteY3825" fmla="*/ 645900 h 3415370"/>
              <a:gd name="connsiteX3826" fmla="*/ 6883480 w 7451018"/>
              <a:gd name="connsiteY3826" fmla="*/ 660310 h 3415370"/>
              <a:gd name="connsiteX3827" fmla="*/ 6889311 w 7451018"/>
              <a:gd name="connsiteY3827" fmla="*/ 660310 h 3415370"/>
              <a:gd name="connsiteX3828" fmla="*/ 6891321 w 7451018"/>
              <a:gd name="connsiteY3828" fmla="*/ 653608 h 3415370"/>
              <a:gd name="connsiteX3829" fmla="*/ 6889444 w 7451018"/>
              <a:gd name="connsiteY3829" fmla="*/ 675390 h 3415370"/>
              <a:gd name="connsiteX3830" fmla="*/ 6869740 w 7451018"/>
              <a:gd name="connsiteY3830" fmla="*/ 673714 h 3415370"/>
              <a:gd name="connsiteX3831" fmla="*/ 6870075 w 7451018"/>
              <a:gd name="connsiteY3831" fmla="*/ 708029 h 3415370"/>
              <a:gd name="connsiteX3832" fmla="*/ 6828254 w 7451018"/>
              <a:gd name="connsiteY3832" fmla="*/ 746902 h 3415370"/>
              <a:gd name="connsiteX3833" fmla="*/ 6796352 w 7451018"/>
              <a:gd name="connsiteY3833" fmla="*/ 754140 h 3415370"/>
              <a:gd name="connsiteX3834" fmla="*/ 6754530 w 7451018"/>
              <a:gd name="connsiteY3834" fmla="*/ 807288 h 3415370"/>
              <a:gd name="connsiteX3835" fmla="*/ 6729330 w 7451018"/>
              <a:gd name="connsiteY3835" fmla="*/ 707560 h 3415370"/>
              <a:gd name="connsiteX3836" fmla="*/ 6757210 w 7451018"/>
              <a:gd name="connsiteY3836" fmla="*/ 633502 h 3415370"/>
              <a:gd name="connsiteX3837" fmla="*/ 6770481 w 7451018"/>
              <a:gd name="connsiteY3837" fmla="*/ 633502 h 3415370"/>
              <a:gd name="connsiteX3838" fmla="*/ 6816525 w 7451018"/>
              <a:gd name="connsiteY3838" fmla="*/ 599924 h 3415370"/>
              <a:gd name="connsiteX3839" fmla="*/ 6830934 w 7451018"/>
              <a:gd name="connsiteY3839" fmla="*/ 593289 h 3415370"/>
              <a:gd name="connsiteX3840" fmla="*/ 6904324 w 7451018"/>
              <a:gd name="connsiteY3840" fmla="*/ 546374 h 3415370"/>
              <a:gd name="connsiteX3841" fmla="*/ 6909483 w 7451018"/>
              <a:gd name="connsiteY3841" fmla="*/ 519565 h 3415370"/>
              <a:gd name="connsiteX3842" fmla="*/ 6920877 w 7451018"/>
              <a:gd name="connsiteY3842" fmla="*/ 519565 h 3415370"/>
              <a:gd name="connsiteX3843" fmla="*/ 6918733 w 7451018"/>
              <a:gd name="connsiteY3843" fmla="*/ 512863 h 3415370"/>
              <a:gd name="connsiteX3844" fmla="*/ 6890182 w 7451018"/>
              <a:gd name="connsiteY3844" fmla="*/ 519565 h 3415370"/>
              <a:gd name="connsiteX3845" fmla="*/ 6889645 w 7451018"/>
              <a:gd name="connsiteY3845" fmla="*/ 532970 h 3415370"/>
              <a:gd name="connsiteX3846" fmla="*/ 6896482 w 7451018"/>
              <a:gd name="connsiteY3846" fmla="*/ 537930 h 3415370"/>
              <a:gd name="connsiteX3847" fmla="*/ 6889244 w 7451018"/>
              <a:gd name="connsiteY3847" fmla="*/ 545436 h 3415370"/>
              <a:gd name="connsiteX3848" fmla="*/ 6860692 w 7451018"/>
              <a:gd name="connsiteY3848" fmla="*/ 551468 h 3415370"/>
              <a:gd name="connsiteX3849" fmla="*/ 6823227 w 7451018"/>
              <a:gd name="connsiteY3849" fmla="*/ 566347 h 3415370"/>
              <a:gd name="connsiteX3850" fmla="*/ 6828186 w 7451018"/>
              <a:gd name="connsiteY3850" fmla="*/ 554751 h 3415370"/>
              <a:gd name="connsiteX3851" fmla="*/ 6816525 w 7451018"/>
              <a:gd name="connsiteY3851" fmla="*/ 557164 h 3415370"/>
              <a:gd name="connsiteX3852" fmla="*/ 6821819 w 7451018"/>
              <a:gd name="connsiteY3852" fmla="*/ 553076 h 3415370"/>
              <a:gd name="connsiteX3853" fmla="*/ 6829929 w 7451018"/>
              <a:gd name="connsiteY3853" fmla="*/ 539873 h 3415370"/>
              <a:gd name="connsiteX3854" fmla="*/ 6829259 w 7451018"/>
              <a:gd name="connsiteY3854" fmla="*/ 533037 h 3415370"/>
              <a:gd name="connsiteX3855" fmla="*/ 6826914 w 7451018"/>
              <a:gd name="connsiteY3855" fmla="*/ 533037 h 3415370"/>
              <a:gd name="connsiteX3856" fmla="*/ 6810426 w 7451018"/>
              <a:gd name="connsiteY3856" fmla="*/ 539940 h 3415370"/>
              <a:gd name="connsiteX3857" fmla="*/ 6809823 w 7451018"/>
              <a:gd name="connsiteY3857" fmla="*/ 533037 h 3415370"/>
              <a:gd name="connsiteX3858" fmla="*/ 6756206 w 7451018"/>
              <a:gd name="connsiteY3858" fmla="*/ 544967 h 3415370"/>
              <a:gd name="connsiteX3859" fmla="*/ 6709626 w 7451018"/>
              <a:gd name="connsiteY3859" fmla="*/ 585313 h 3415370"/>
              <a:gd name="connsiteX3860" fmla="*/ 6729062 w 7451018"/>
              <a:gd name="connsiteY3860" fmla="*/ 596774 h 3415370"/>
              <a:gd name="connsiteX3861" fmla="*/ 6645285 w 7451018"/>
              <a:gd name="connsiteY3861" fmla="*/ 613462 h 3415370"/>
              <a:gd name="connsiteX3862" fmla="*/ 6636706 w 7451018"/>
              <a:gd name="connsiteY3862" fmla="*/ 601734 h 3415370"/>
              <a:gd name="connsiteX3863" fmla="*/ 6655808 w 7451018"/>
              <a:gd name="connsiteY3863" fmla="*/ 600058 h 3415370"/>
              <a:gd name="connsiteX3864" fmla="*/ 6622163 w 7451018"/>
              <a:gd name="connsiteY3864" fmla="*/ 593356 h 3415370"/>
              <a:gd name="connsiteX3865" fmla="*/ 6601051 w 7451018"/>
              <a:gd name="connsiteY3865" fmla="*/ 586654 h 3415370"/>
              <a:gd name="connsiteX3866" fmla="*/ 6596024 w 7451018"/>
              <a:gd name="connsiteY3866" fmla="*/ 600058 h 3415370"/>
              <a:gd name="connsiteX3867" fmla="*/ 6536442 w 7451018"/>
              <a:gd name="connsiteY3867" fmla="*/ 600058 h 3415370"/>
              <a:gd name="connsiteX3868" fmla="*/ 6424449 w 7451018"/>
              <a:gd name="connsiteY3868" fmla="*/ 627671 h 3415370"/>
              <a:gd name="connsiteX3869" fmla="*/ 6360779 w 7451018"/>
              <a:gd name="connsiteY3869" fmla="*/ 678540 h 3415370"/>
              <a:gd name="connsiteX3870" fmla="*/ 6345632 w 7451018"/>
              <a:gd name="connsiteY3870" fmla="*/ 687186 h 3415370"/>
              <a:gd name="connsiteX3871" fmla="*/ 6313931 w 7451018"/>
              <a:gd name="connsiteY3871" fmla="*/ 707359 h 3415370"/>
              <a:gd name="connsiteX3872" fmla="*/ 6312121 w 7451018"/>
              <a:gd name="connsiteY3872" fmla="*/ 706890 h 3415370"/>
              <a:gd name="connsiteX3873" fmla="*/ 6322644 w 7451018"/>
              <a:gd name="connsiteY3873" fmla="*/ 714330 h 3415370"/>
              <a:gd name="connsiteX3874" fmla="*/ 6340807 w 7451018"/>
              <a:gd name="connsiteY3874" fmla="*/ 730079 h 3415370"/>
              <a:gd name="connsiteX3875" fmla="*/ 6349184 w 7451018"/>
              <a:gd name="connsiteY3875" fmla="*/ 728672 h 3415370"/>
              <a:gd name="connsiteX3876" fmla="*/ 6350189 w 7451018"/>
              <a:gd name="connsiteY3876" fmla="*/ 728672 h 3415370"/>
              <a:gd name="connsiteX3877" fmla="*/ 6367615 w 7451018"/>
              <a:gd name="connsiteY3877" fmla="*/ 714866 h 3415370"/>
              <a:gd name="connsiteX3878" fmla="*/ 6367347 w 7451018"/>
              <a:gd name="connsiteY3878" fmla="*/ 720764 h 3415370"/>
              <a:gd name="connsiteX3879" fmla="*/ 6360913 w 7451018"/>
              <a:gd name="connsiteY3879" fmla="*/ 720428 h 3415370"/>
              <a:gd name="connsiteX3880" fmla="*/ 6360913 w 7451018"/>
              <a:gd name="connsiteY3880" fmla="*/ 727466 h 3415370"/>
              <a:gd name="connsiteX3881" fmla="*/ 6364733 w 7451018"/>
              <a:gd name="connsiteY3881" fmla="*/ 727466 h 3415370"/>
              <a:gd name="connsiteX3882" fmla="*/ 6360913 w 7451018"/>
              <a:gd name="connsiteY3882" fmla="*/ 734168 h 3415370"/>
              <a:gd name="connsiteX3883" fmla="*/ 6373270 w 7451018"/>
              <a:gd name="connsiteY3883" fmla="*/ 725455 h 3415370"/>
              <a:gd name="connsiteX3884" fmla="*/ 6383079 w 7451018"/>
              <a:gd name="connsiteY3884" fmla="*/ 715239 h 3415370"/>
              <a:gd name="connsiteX3885" fmla="*/ 6383566 w 7451018"/>
              <a:gd name="connsiteY3885" fmla="*/ 714731 h 3415370"/>
              <a:gd name="connsiteX3886" fmla="*/ 6404477 w 7451018"/>
              <a:gd name="connsiteY3886" fmla="*/ 714062 h 3415370"/>
              <a:gd name="connsiteX3887" fmla="*/ 6414530 w 7451018"/>
              <a:gd name="connsiteY3887" fmla="*/ 728538 h 3415370"/>
              <a:gd name="connsiteX3888" fmla="*/ 6434837 w 7451018"/>
              <a:gd name="connsiteY3888" fmla="*/ 767679 h 3415370"/>
              <a:gd name="connsiteX3889" fmla="*/ 6448041 w 7451018"/>
              <a:gd name="connsiteY3889" fmla="*/ 762116 h 3415370"/>
              <a:gd name="connsiteX3890" fmla="*/ 6442143 w 7451018"/>
              <a:gd name="connsiteY3890" fmla="*/ 741607 h 3415370"/>
              <a:gd name="connsiteX3891" fmla="*/ 6463589 w 7451018"/>
              <a:gd name="connsiteY3891" fmla="*/ 729677 h 3415370"/>
              <a:gd name="connsiteX3892" fmla="*/ 6458563 w 7451018"/>
              <a:gd name="connsiteY3892" fmla="*/ 716072 h 3415370"/>
              <a:gd name="connsiteX3893" fmla="*/ 6459233 w 7451018"/>
              <a:gd name="connsiteY3893" fmla="*/ 720696 h 3415370"/>
              <a:gd name="connsiteX3894" fmla="*/ 6461512 w 7451018"/>
              <a:gd name="connsiteY3894" fmla="*/ 713994 h 3415370"/>
              <a:gd name="connsiteX3895" fmla="*/ 6468214 w 7451018"/>
              <a:gd name="connsiteY3895" fmla="*/ 728605 h 3415370"/>
              <a:gd name="connsiteX3896" fmla="*/ 6498307 w 7451018"/>
              <a:gd name="connsiteY3896" fmla="*/ 848037 h 3415370"/>
              <a:gd name="connsiteX3897" fmla="*/ 6473911 w 7451018"/>
              <a:gd name="connsiteY3897" fmla="*/ 848037 h 3415370"/>
              <a:gd name="connsiteX3898" fmla="*/ 6482289 w 7451018"/>
              <a:gd name="connsiteY3898" fmla="*/ 901654 h 3415370"/>
              <a:gd name="connsiteX3899" fmla="*/ 6481686 w 7451018"/>
              <a:gd name="connsiteY3899" fmla="*/ 922229 h 3415370"/>
              <a:gd name="connsiteX3900" fmla="*/ 6475989 w 7451018"/>
              <a:gd name="connsiteY3900" fmla="*/ 908356 h 3415370"/>
              <a:gd name="connsiteX3901" fmla="*/ 6464461 w 7451018"/>
              <a:gd name="connsiteY3901" fmla="*/ 908356 h 3415370"/>
              <a:gd name="connsiteX3902" fmla="*/ 6453805 w 7451018"/>
              <a:gd name="connsiteY3902" fmla="*/ 928462 h 3415370"/>
              <a:gd name="connsiteX3903" fmla="*/ 6448175 w 7451018"/>
              <a:gd name="connsiteY3903" fmla="*/ 849846 h 3415370"/>
              <a:gd name="connsiteX3904" fmla="*/ 6440266 w 7451018"/>
              <a:gd name="connsiteY3904" fmla="*/ 774313 h 3415370"/>
              <a:gd name="connsiteX3905" fmla="*/ 6440467 w 7451018"/>
              <a:gd name="connsiteY3905" fmla="*/ 775319 h 3415370"/>
              <a:gd name="connsiteX3906" fmla="*/ 6426192 w 7451018"/>
              <a:gd name="connsiteY3906" fmla="*/ 794420 h 3415370"/>
              <a:gd name="connsiteX3907" fmla="*/ 6428068 w 7451018"/>
              <a:gd name="connsiteY3907" fmla="*/ 823306 h 3415370"/>
              <a:gd name="connsiteX3908" fmla="*/ 6389933 w 7451018"/>
              <a:gd name="connsiteY3908" fmla="*/ 894951 h 3415370"/>
              <a:gd name="connsiteX3909" fmla="*/ 6338997 w 7451018"/>
              <a:gd name="connsiteY3909" fmla="*/ 948569 h 3415370"/>
              <a:gd name="connsiteX3910" fmla="*/ 6326062 w 7451018"/>
              <a:gd name="connsiteY3910" fmla="*/ 961973 h 3415370"/>
              <a:gd name="connsiteX3911" fmla="*/ 6309641 w 7451018"/>
              <a:gd name="connsiteY3911" fmla="*/ 988781 h 3415370"/>
              <a:gd name="connsiteX3912" fmla="*/ 6261118 w 7451018"/>
              <a:gd name="connsiteY3912" fmla="*/ 1004330 h 3415370"/>
              <a:gd name="connsiteX3913" fmla="*/ 6246775 w 7451018"/>
              <a:gd name="connsiteY3913" fmla="*/ 996489 h 3415370"/>
              <a:gd name="connsiteX3914" fmla="*/ 6233638 w 7451018"/>
              <a:gd name="connsiteY3914" fmla="*/ 999237 h 3415370"/>
              <a:gd name="connsiteX3915" fmla="*/ 6220369 w 7451018"/>
              <a:gd name="connsiteY3915" fmla="*/ 1007883 h 3415370"/>
              <a:gd name="connsiteX3916" fmla="*/ 6213466 w 7451018"/>
              <a:gd name="connsiteY3916" fmla="*/ 1015590 h 3415370"/>
              <a:gd name="connsiteX3917" fmla="*/ 6206964 w 7451018"/>
              <a:gd name="connsiteY3917" fmla="*/ 1022225 h 3415370"/>
              <a:gd name="connsiteX3918" fmla="*/ 6197179 w 7451018"/>
              <a:gd name="connsiteY3918" fmla="*/ 1028994 h 3415370"/>
              <a:gd name="connsiteX3919" fmla="*/ 6200262 w 7451018"/>
              <a:gd name="connsiteY3919" fmla="*/ 1049704 h 3415370"/>
              <a:gd name="connsiteX3920" fmla="*/ 6176939 w 7451018"/>
              <a:gd name="connsiteY3920" fmla="*/ 1062505 h 3415370"/>
              <a:gd name="connsiteX3921" fmla="*/ 6153347 w 7451018"/>
              <a:gd name="connsiteY3921" fmla="*/ 1080802 h 3415370"/>
              <a:gd name="connsiteX3922" fmla="*/ 6180156 w 7451018"/>
              <a:gd name="connsiteY3922" fmla="*/ 1194470 h 3415370"/>
              <a:gd name="connsiteX3923" fmla="*/ 6159647 w 7451018"/>
              <a:gd name="connsiteY3923" fmla="*/ 1198826 h 3415370"/>
              <a:gd name="connsiteX3924" fmla="*/ 6157636 w 7451018"/>
              <a:gd name="connsiteY3924" fmla="*/ 1209952 h 3415370"/>
              <a:gd name="connsiteX3925" fmla="*/ 6152677 w 7451018"/>
              <a:gd name="connsiteY3925" fmla="*/ 1203652 h 3415370"/>
              <a:gd name="connsiteX3926" fmla="*/ 6148254 w 7451018"/>
              <a:gd name="connsiteY3926" fmla="*/ 1209273 h 3415370"/>
              <a:gd name="connsiteX3927" fmla="*/ 6146582 w 7451018"/>
              <a:gd name="connsiteY3927" fmla="*/ 1208825 h 3415370"/>
              <a:gd name="connsiteX3928" fmla="*/ 6146645 w 7451018"/>
              <a:gd name="connsiteY3928" fmla="*/ 1208812 h 3415370"/>
              <a:gd name="connsiteX3929" fmla="*/ 6145036 w 7451018"/>
              <a:gd name="connsiteY3929" fmla="*/ 1208411 h 3415370"/>
              <a:gd name="connsiteX3930" fmla="*/ 6146582 w 7451018"/>
              <a:gd name="connsiteY3930" fmla="*/ 1208825 h 3415370"/>
              <a:gd name="connsiteX3931" fmla="*/ 6139801 w 7451018"/>
              <a:gd name="connsiteY3931" fmla="*/ 1210186 h 3415370"/>
              <a:gd name="connsiteX3932" fmla="*/ 6132302 w 7451018"/>
              <a:gd name="connsiteY3932" fmla="*/ 1215581 h 3415370"/>
              <a:gd name="connsiteX3933" fmla="*/ 6125600 w 7451018"/>
              <a:gd name="connsiteY3933" fmla="*/ 1209952 h 3415370"/>
              <a:gd name="connsiteX3934" fmla="*/ 6113201 w 7451018"/>
              <a:gd name="connsiteY3934" fmla="*/ 1211896 h 3415370"/>
              <a:gd name="connsiteX3935" fmla="*/ 6119903 w 7451018"/>
              <a:gd name="connsiteY3935" fmla="*/ 1183344 h 3415370"/>
              <a:gd name="connsiteX3936" fmla="*/ 6126204 w 7451018"/>
              <a:gd name="connsiteY3936" fmla="*/ 1185154 h 3415370"/>
              <a:gd name="connsiteX3937" fmla="*/ 6133307 w 7451018"/>
              <a:gd name="connsiteY3937" fmla="*/ 1171147 h 3415370"/>
              <a:gd name="connsiteX3938" fmla="*/ 6127544 w 7451018"/>
              <a:gd name="connsiteY3938" fmla="*/ 1163439 h 3415370"/>
              <a:gd name="connsiteX3939" fmla="*/ 6128616 w 7451018"/>
              <a:gd name="connsiteY3939" fmla="*/ 1163171 h 3415370"/>
              <a:gd name="connsiteX3940" fmla="*/ 6122585 w 7451018"/>
              <a:gd name="connsiteY3940" fmla="*/ 1149767 h 3415370"/>
              <a:gd name="connsiteX3941" fmla="*/ 6125935 w 7451018"/>
              <a:gd name="connsiteY3941" fmla="*/ 1143065 h 3415370"/>
              <a:gd name="connsiteX3942" fmla="*/ 6124595 w 7451018"/>
              <a:gd name="connsiteY3942" fmla="*/ 1141724 h 3415370"/>
              <a:gd name="connsiteX3943" fmla="*/ 6118898 w 7451018"/>
              <a:gd name="connsiteY3943" fmla="*/ 1143065 h 3415370"/>
              <a:gd name="connsiteX3944" fmla="*/ 6118027 w 7451018"/>
              <a:gd name="connsiteY3944" fmla="*/ 1136363 h 3415370"/>
              <a:gd name="connsiteX3945" fmla="*/ 6126605 w 7451018"/>
              <a:gd name="connsiteY3945" fmla="*/ 1136363 h 3415370"/>
              <a:gd name="connsiteX3946" fmla="*/ 6101606 w 7451018"/>
              <a:gd name="connsiteY3946" fmla="*/ 1122958 h 3415370"/>
              <a:gd name="connsiteX3947" fmla="*/ 6097451 w 7451018"/>
              <a:gd name="connsiteY3947" fmla="*/ 1116256 h 3415370"/>
              <a:gd name="connsiteX3948" fmla="*/ 6092693 w 7451018"/>
              <a:gd name="connsiteY3948" fmla="*/ 1116055 h 3415370"/>
              <a:gd name="connsiteX3949" fmla="*/ 6093707 w 7451018"/>
              <a:gd name="connsiteY3949" fmla="*/ 1107652 h 3415370"/>
              <a:gd name="connsiteX3950" fmla="*/ 6097521 w 7451018"/>
              <a:gd name="connsiteY3950" fmla="*/ 1103076 h 3415370"/>
              <a:gd name="connsiteX3951" fmla="*/ 6097858 w 7451018"/>
              <a:gd name="connsiteY3951" fmla="*/ 1102672 h 3415370"/>
              <a:gd name="connsiteX3952" fmla="*/ 6097987 w 7451018"/>
              <a:gd name="connsiteY3952" fmla="*/ 1102517 h 3415370"/>
              <a:gd name="connsiteX3953" fmla="*/ 6106566 w 7451018"/>
              <a:gd name="connsiteY3953" fmla="*/ 1086432 h 3415370"/>
              <a:gd name="connsiteX3954" fmla="*/ 6106566 w 7451018"/>
              <a:gd name="connsiteY3954" fmla="*/ 1082745 h 3415370"/>
              <a:gd name="connsiteX3955" fmla="*/ 6086460 w 7451018"/>
              <a:gd name="connsiteY3955" fmla="*/ 1083483 h 3415370"/>
              <a:gd name="connsiteX3956" fmla="*/ 6087398 w 7451018"/>
              <a:gd name="connsiteY3956" fmla="*/ 1076043 h 3415370"/>
              <a:gd name="connsiteX3957" fmla="*/ 6059651 w 7451018"/>
              <a:gd name="connsiteY3957" fmla="*/ 1079462 h 3415370"/>
              <a:gd name="connsiteX3958" fmla="*/ 6060187 w 7451018"/>
              <a:gd name="connsiteY3958" fmla="*/ 1082745 h 3415370"/>
              <a:gd name="connsiteX3959" fmla="*/ 6036863 w 7451018"/>
              <a:gd name="connsiteY3959" fmla="*/ 1096150 h 3415370"/>
              <a:gd name="connsiteX3960" fmla="*/ 6018701 w 7451018"/>
              <a:gd name="connsiteY3960" fmla="*/ 1102852 h 3415370"/>
              <a:gd name="connsiteX3961" fmla="*/ 6026609 w 7451018"/>
              <a:gd name="connsiteY3961" fmla="*/ 1089448 h 3415370"/>
              <a:gd name="connsiteX3962" fmla="*/ 6026207 w 7451018"/>
              <a:gd name="connsiteY3962" fmla="*/ 1087303 h 3415370"/>
              <a:gd name="connsiteX3963" fmla="*/ 6012736 w 7451018"/>
              <a:gd name="connsiteY3963" fmla="*/ 1057947 h 3415370"/>
              <a:gd name="connsiteX3964" fmla="*/ 6010122 w 7451018"/>
              <a:gd name="connsiteY3964" fmla="*/ 1055937 h 3415370"/>
              <a:gd name="connsiteX3965" fmla="*/ 5985928 w 7451018"/>
              <a:gd name="connsiteY3965" fmla="*/ 1074300 h 3415370"/>
              <a:gd name="connsiteX3966" fmla="*/ 5980297 w 7451018"/>
              <a:gd name="connsiteY3966" fmla="*/ 1081137 h 3415370"/>
              <a:gd name="connsiteX3967" fmla="*/ 5979024 w 7451018"/>
              <a:gd name="connsiteY3967" fmla="*/ 1089448 h 3415370"/>
              <a:gd name="connsiteX3968" fmla="*/ 5958315 w 7451018"/>
              <a:gd name="connsiteY3968" fmla="*/ 1096150 h 3415370"/>
              <a:gd name="connsiteX3969" fmla="*/ 5959119 w 7451018"/>
              <a:gd name="connsiteY3969" fmla="*/ 1089448 h 3415370"/>
              <a:gd name="connsiteX3970" fmla="*/ 5972121 w 7451018"/>
              <a:gd name="connsiteY3970" fmla="*/ 1109554 h 3415370"/>
              <a:gd name="connsiteX3971" fmla="*/ 5972523 w 7451018"/>
              <a:gd name="connsiteY3971" fmla="*/ 1136363 h 3415370"/>
              <a:gd name="connsiteX3972" fmla="*/ 6008514 w 7451018"/>
              <a:gd name="connsiteY3972" fmla="*/ 1122958 h 3415370"/>
              <a:gd name="connsiteX3973" fmla="*/ 6010927 w 7451018"/>
              <a:gd name="connsiteY3973" fmla="*/ 1116256 h 3415370"/>
              <a:gd name="connsiteX3974" fmla="*/ 6021851 w 7451018"/>
              <a:gd name="connsiteY3974" fmla="*/ 1129660 h 3415370"/>
              <a:gd name="connsiteX3975" fmla="*/ 6022990 w 7451018"/>
              <a:gd name="connsiteY3975" fmla="*/ 1122958 h 3415370"/>
              <a:gd name="connsiteX3976" fmla="*/ 6050871 w 7451018"/>
              <a:gd name="connsiteY3976" fmla="*/ 1136363 h 3415370"/>
              <a:gd name="connsiteX3977" fmla="*/ 6046917 w 7451018"/>
              <a:gd name="connsiteY3977" fmla="*/ 1149432 h 3415370"/>
              <a:gd name="connsiteX3978" fmla="*/ 6035657 w 7451018"/>
              <a:gd name="connsiteY3978" fmla="*/ 1143065 h 3415370"/>
              <a:gd name="connsiteX3979" fmla="*/ 6019371 w 7451018"/>
              <a:gd name="connsiteY3979" fmla="*/ 1155866 h 3415370"/>
              <a:gd name="connsiteX3980" fmla="*/ 6012669 w 7451018"/>
              <a:gd name="connsiteY3980" fmla="*/ 1158882 h 3415370"/>
              <a:gd name="connsiteX3981" fmla="*/ 6005967 w 7451018"/>
              <a:gd name="connsiteY3981" fmla="*/ 1168130 h 3415370"/>
              <a:gd name="connsiteX3982" fmla="*/ 5979158 w 7451018"/>
              <a:gd name="connsiteY3982" fmla="*/ 1189980 h 3415370"/>
              <a:gd name="connsiteX3983" fmla="*/ 5979158 w 7451018"/>
              <a:gd name="connsiteY3983" fmla="*/ 1196682 h 3415370"/>
              <a:gd name="connsiteX3984" fmla="*/ 6022990 w 7451018"/>
              <a:gd name="connsiteY3984" fmla="*/ 1250366 h 3415370"/>
              <a:gd name="connsiteX3985" fmla="*/ 6039477 w 7451018"/>
              <a:gd name="connsiteY3985" fmla="*/ 1280391 h 3415370"/>
              <a:gd name="connsiteX3986" fmla="*/ 6019371 w 7451018"/>
              <a:gd name="connsiteY3986" fmla="*/ 1303045 h 3415370"/>
              <a:gd name="connsiteX3987" fmla="*/ 6014545 w 7451018"/>
              <a:gd name="connsiteY3987" fmla="*/ 1305122 h 3415370"/>
              <a:gd name="connsiteX3988" fmla="*/ 6037668 w 7451018"/>
              <a:gd name="connsiteY3988" fmla="*/ 1305122 h 3415370"/>
              <a:gd name="connsiteX3989" fmla="*/ 6045443 w 7451018"/>
              <a:gd name="connsiteY3989" fmla="*/ 1304519 h 3415370"/>
              <a:gd name="connsiteX3990" fmla="*/ 6039477 w 7451018"/>
              <a:gd name="connsiteY3990" fmla="*/ 1337426 h 3415370"/>
              <a:gd name="connsiteX3991" fmla="*/ 6026073 w 7451018"/>
              <a:gd name="connsiteY3991" fmla="*/ 1350831 h 3415370"/>
              <a:gd name="connsiteX3992" fmla="*/ 6019572 w 7451018"/>
              <a:gd name="connsiteY3992" fmla="*/ 1370937 h 3415370"/>
              <a:gd name="connsiteX3993" fmla="*/ 6012736 w 7451018"/>
              <a:gd name="connsiteY3993" fmla="*/ 1368390 h 3415370"/>
              <a:gd name="connsiteX3994" fmla="*/ 6009921 w 7451018"/>
              <a:gd name="connsiteY3994" fmla="*/ 1370937 h 3415370"/>
              <a:gd name="connsiteX3995" fmla="*/ 6012736 w 7451018"/>
              <a:gd name="connsiteY3995" fmla="*/ 1379181 h 3415370"/>
              <a:gd name="connsiteX3996" fmla="*/ 5992630 w 7451018"/>
              <a:gd name="connsiteY3996" fmla="*/ 1402638 h 3415370"/>
              <a:gd name="connsiteX3997" fmla="*/ 5990485 w 7451018"/>
              <a:gd name="connsiteY3997" fmla="*/ 1404448 h 3415370"/>
              <a:gd name="connsiteX3998" fmla="*/ 5972054 w 7451018"/>
              <a:gd name="connsiteY3998" fmla="*/ 1444660 h 3415370"/>
              <a:gd name="connsiteX3999" fmla="*/ 5952349 w 7451018"/>
              <a:gd name="connsiteY3999" fmla="*/ 1466845 h 3415370"/>
              <a:gd name="connsiteX4000" fmla="*/ 5937739 w 7451018"/>
              <a:gd name="connsiteY4000" fmla="*/ 1471469 h 3415370"/>
              <a:gd name="connsiteX4001" fmla="*/ 5930568 w 7451018"/>
              <a:gd name="connsiteY4001" fmla="*/ 1478171 h 3415370"/>
              <a:gd name="connsiteX4002" fmla="*/ 5932243 w 7451018"/>
              <a:gd name="connsiteY4002" fmla="*/ 1477970 h 3415370"/>
              <a:gd name="connsiteX4003" fmla="*/ 5904295 w 7451018"/>
              <a:gd name="connsiteY4003" fmla="*/ 1497607 h 3415370"/>
              <a:gd name="connsiteX4004" fmla="*/ 5892566 w 7451018"/>
              <a:gd name="connsiteY4004" fmla="*/ 1491777 h 3415370"/>
              <a:gd name="connsiteX4005" fmla="*/ 5892633 w 7451018"/>
              <a:gd name="connsiteY4005" fmla="*/ 1491575 h 3415370"/>
              <a:gd name="connsiteX4006" fmla="*/ 5892365 w 7451018"/>
              <a:gd name="connsiteY4006" fmla="*/ 1491709 h 3415370"/>
              <a:gd name="connsiteX4007" fmla="*/ 5892098 w 7451018"/>
              <a:gd name="connsiteY4007" fmla="*/ 1491575 h 3415370"/>
              <a:gd name="connsiteX4008" fmla="*/ 5892098 w 7451018"/>
              <a:gd name="connsiteY4008" fmla="*/ 1491843 h 3415370"/>
              <a:gd name="connsiteX4009" fmla="*/ 5865289 w 7451018"/>
              <a:gd name="connsiteY4009" fmla="*/ 1498479 h 3415370"/>
              <a:gd name="connsiteX4010" fmla="*/ 5865155 w 7451018"/>
              <a:gd name="connsiteY4010" fmla="*/ 1498143 h 3415370"/>
              <a:gd name="connsiteX4011" fmla="*/ 5851348 w 7451018"/>
              <a:gd name="connsiteY4011" fmla="*/ 1517981 h 3415370"/>
              <a:gd name="connsiteX4012" fmla="*/ 5850276 w 7451018"/>
              <a:gd name="connsiteY4012" fmla="*/ 1518183 h 3415370"/>
              <a:gd name="connsiteX4013" fmla="*/ 5848801 w 7451018"/>
              <a:gd name="connsiteY4013" fmla="*/ 1518317 h 3415370"/>
              <a:gd name="connsiteX4014" fmla="*/ 5850007 w 7451018"/>
              <a:gd name="connsiteY4014" fmla="*/ 1518384 h 3415370"/>
              <a:gd name="connsiteX4015" fmla="*/ 5849720 w 7451018"/>
              <a:gd name="connsiteY4015" fmla="*/ 1518777 h 3415370"/>
              <a:gd name="connsiteX4016" fmla="*/ 5850746 w 7451018"/>
              <a:gd name="connsiteY4016" fmla="*/ 1518585 h 3415370"/>
              <a:gd name="connsiteX4017" fmla="*/ 5851214 w 7451018"/>
              <a:gd name="connsiteY4017" fmla="*/ 1519523 h 3415370"/>
              <a:gd name="connsiteX4018" fmla="*/ 5849538 w 7451018"/>
              <a:gd name="connsiteY4018" fmla="*/ 1519026 h 3415370"/>
              <a:gd name="connsiteX4019" fmla="*/ 5845115 w 7451018"/>
              <a:gd name="connsiteY4019" fmla="*/ 1525086 h 3415370"/>
              <a:gd name="connsiteX4020" fmla="*/ 5798334 w 7451018"/>
              <a:gd name="connsiteY4020" fmla="*/ 1533062 h 3415370"/>
              <a:gd name="connsiteX4021" fmla="*/ 5805036 w 7451018"/>
              <a:gd name="connsiteY4021" fmla="*/ 1535206 h 3415370"/>
              <a:gd name="connsiteX4022" fmla="*/ 5805036 w 7451018"/>
              <a:gd name="connsiteY4022" fmla="*/ 1538289 h 3415370"/>
              <a:gd name="connsiteX4023" fmla="*/ 5801752 w 7451018"/>
              <a:gd name="connsiteY4023" fmla="*/ 1551961 h 3415370"/>
              <a:gd name="connsiteX4024" fmla="*/ 5782986 w 7451018"/>
              <a:gd name="connsiteY4024" fmla="*/ 1605578 h 3415370"/>
              <a:gd name="connsiteX4025" fmla="*/ 5791565 w 7451018"/>
              <a:gd name="connsiteY4025" fmla="*/ 1558663 h 3415370"/>
              <a:gd name="connsiteX4026" fmla="*/ 5784863 w 7451018"/>
              <a:gd name="connsiteY4026" fmla="*/ 1553570 h 3415370"/>
              <a:gd name="connsiteX4027" fmla="*/ 5784193 w 7451018"/>
              <a:gd name="connsiteY4027" fmla="*/ 1526024 h 3415370"/>
              <a:gd name="connsiteX4028" fmla="*/ 5764220 w 7451018"/>
              <a:gd name="connsiteY4028" fmla="*/ 1519791 h 3415370"/>
              <a:gd name="connsiteX4029" fmla="*/ 5751352 w 7451018"/>
              <a:gd name="connsiteY4029" fmla="*/ 1524080 h 3415370"/>
              <a:gd name="connsiteX4030" fmla="*/ 5735066 w 7451018"/>
              <a:gd name="connsiteY4030" fmla="*/ 1544790 h 3415370"/>
              <a:gd name="connsiteX4031" fmla="*/ 5730106 w 7451018"/>
              <a:gd name="connsiteY4031" fmla="*/ 1540702 h 3415370"/>
              <a:gd name="connsiteX4032" fmla="*/ 5723940 w 7451018"/>
              <a:gd name="connsiteY4032" fmla="*/ 1538490 h 3415370"/>
              <a:gd name="connsiteX4033" fmla="*/ 5704370 w 7451018"/>
              <a:gd name="connsiteY4033" fmla="*/ 1562819 h 3415370"/>
              <a:gd name="connsiteX4034" fmla="*/ 5717774 w 7451018"/>
              <a:gd name="connsiteY4034" fmla="*/ 1603568 h 3415370"/>
              <a:gd name="connsiteX4035" fmla="*/ 5757987 w 7451018"/>
              <a:gd name="connsiteY4035" fmla="*/ 1654571 h 3415370"/>
              <a:gd name="connsiteX4036" fmla="*/ 5763885 w 7451018"/>
              <a:gd name="connsiteY4036" fmla="*/ 1666032 h 3415370"/>
              <a:gd name="connsiteX4037" fmla="*/ 5778093 w 7451018"/>
              <a:gd name="connsiteY4037" fmla="*/ 1707854 h 3415370"/>
              <a:gd name="connsiteX4038" fmla="*/ 5771391 w 7451018"/>
              <a:gd name="connsiteY4038" fmla="*/ 1714153 h 3415370"/>
              <a:gd name="connsiteX4039" fmla="*/ 5725281 w 7451018"/>
              <a:gd name="connsiteY4039" fmla="*/ 1794378 h 3415370"/>
              <a:gd name="connsiteX4040" fmla="*/ 5724141 w 7451018"/>
              <a:gd name="connsiteY4040" fmla="*/ 1794378 h 3415370"/>
              <a:gd name="connsiteX4041" fmla="*/ 5717774 w 7451018"/>
              <a:gd name="connsiteY4041" fmla="*/ 1808050 h 3415370"/>
              <a:gd name="connsiteX4042" fmla="*/ 5689625 w 7451018"/>
              <a:gd name="connsiteY4042" fmla="*/ 1833384 h 3415370"/>
              <a:gd name="connsiteX4043" fmla="*/ 5683325 w 7451018"/>
              <a:gd name="connsiteY4043" fmla="*/ 1799874 h 3415370"/>
              <a:gd name="connsiteX4044" fmla="*/ 5678031 w 7451018"/>
              <a:gd name="connsiteY4044" fmla="*/ 1799940 h 3415370"/>
              <a:gd name="connsiteX4045" fmla="*/ 5674947 w 7451018"/>
              <a:gd name="connsiteY4045" fmla="*/ 1806576 h 3415370"/>
              <a:gd name="connsiteX4046" fmla="*/ 5672401 w 7451018"/>
              <a:gd name="connsiteY4046" fmla="*/ 1793171 h 3415370"/>
              <a:gd name="connsiteX4047" fmla="*/ 5637416 w 7451018"/>
              <a:gd name="connsiteY4047" fmla="*/ 1752959 h 3415370"/>
              <a:gd name="connsiteX4048" fmla="*/ 5635271 w 7451018"/>
              <a:gd name="connsiteY4048" fmla="*/ 1752556 h 3415370"/>
              <a:gd name="connsiteX4049" fmla="*/ 5634266 w 7451018"/>
              <a:gd name="connsiteY4049" fmla="*/ 1752959 h 3415370"/>
              <a:gd name="connsiteX4050" fmla="*/ 5624012 w 7451018"/>
              <a:gd name="connsiteY4050" fmla="*/ 1745251 h 3415370"/>
              <a:gd name="connsiteX4051" fmla="*/ 5610607 w 7451018"/>
              <a:gd name="connsiteY4051" fmla="*/ 1739554 h 3415370"/>
              <a:gd name="connsiteX4052" fmla="*/ 5598141 w 7451018"/>
              <a:gd name="connsiteY4052" fmla="*/ 1739554 h 3415370"/>
              <a:gd name="connsiteX4053" fmla="*/ 5597470 w 7451018"/>
              <a:gd name="connsiteY4053" fmla="*/ 1732852 h 3415370"/>
              <a:gd name="connsiteX4054" fmla="*/ 5599146 w 7451018"/>
              <a:gd name="connsiteY4054" fmla="*/ 1719448 h 3415370"/>
              <a:gd name="connsiteX4055" fmla="*/ 5570394 w 7451018"/>
              <a:gd name="connsiteY4055" fmla="*/ 1784995 h 3415370"/>
              <a:gd name="connsiteX4056" fmla="*/ 5569389 w 7451018"/>
              <a:gd name="connsiteY4056" fmla="*/ 1820784 h 3415370"/>
              <a:gd name="connsiteX4057" fmla="*/ 5572003 w 7451018"/>
              <a:gd name="connsiteY4057" fmla="*/ 1819980 h 3415370"/>
              <a:gd name="connsiteX4058" fmla="*/ 5574884 w 7451018"/>
              <a:gd name="connsiteY4058" fmla="*/ 1806576 h 3415370"/>
              <a:gd name="connsiteX4059" fmla="*/ 5577163 w 7451018"/>
              <a:gd name="connsiteY4059" fmla="*/ 1819846 h 3415370"/>
              <a:gd name="connsiteX4060" fmla="*/ 5577230 w 7451018"/>
              <a:gd name="connsiteY4060" fmla="*/ 1819913 h 3415370"/>
              <a:gd name="connsiteX4061" fmla="*/ 5581854 w 7451018"/>
              <a:gd name="connsiteY4061" fmla="*/ 1806576 h 3415370"/>
              <a:gd name="connsiteX4062" fmla="*/ 5583932 w 7451018"/>
              <a:gd name="connsiteY4062" fmla="*/ 1820650 h 3415370"/>
              <a:gd name="connsiteX4063" fmla="*/ 5577364 w 7451018"/>
              <a:gd name="connsiteY4063" fmla="*/ 1819980 h 3415370"/>
              <a:gd name="connsiteX4064" fmla="*/ 5583597 w 7451018"/>
              <a:gd name="connsiteY4064" fmla="*/ 1840086 h 3415370"/>
              <a:gd name="connsiteX4065" fmla="*/ 5601157 w 7451018"/>
              <a:gd name="connsiteY4065" fmla="*/ 1880299 h 3415370"/>
              <a:gd name="connsiteX4066" fmla="*/ 5604039 w 7451018"/>
              <a:gd name="connsiteY4066" fmla="*/ 1880299 h 3415370"/>
              <a:gd name="connsiteX4067" fmla="*/ 5609467 w 7451018"/>
              <a:gd name="connsiteY4067" fmla="*/ 1873597 h 3415370"/>
              <a:gd name="connsiteX4068" fmla="*/ 5657656 w 7451018"/>
              <a:gd name="connsiteY4068" fmla="*/ 1963406 h 3415370"/>
              <a:gd name="connsiteX4069" fmla="*/ 5671060 w 7451018"/>
              <a:gd name="connsiteY4069" fmla="*/ 2015414 h 3415370"/>
              <a:gd name="connsiteX4070" fmla="*/ 5654171 w 7451018"/>
              <a:gd name="connsiteY4070" fmla="*/ 2019972 h 3415370"/>
              <a:gd name="connsiteX4071" fmla="*/ 5636276 w 7451018"/>
              <a:gd name="connsiteY4071" fmla="*/ 2007640 h 3415370"/>
              <a:gd name="connsiteX4072" fmla="*/ 5626759 w 7451018"/>
              <a:gd name="connsiteY4072" fmla="*/ 1994235 h 3415370"/>
              <a:gd name="connsiteX4073" fmla="*/ 5588088 w 7451018"/>
              <a:gd name="connsiteY4073" fmla="*/ 1920579 h 3415370"/>
              <a:gd name="connsiteX4074" fmla="*/ 5583932 w 7451018"/>
              <a:gd name="connsiteY4074" fmla="*/ 1893034 h 3415370"/>
              <a:gd name="connsiteX4075" fmla="*/ 5572338 w 7451018"/>
              <a:gd name="connsiteY4075" fmla="*/ 1873597 h 3415370"/>
              <a:gd name="connsiteX4076" fmla="*/ 5563826 w 7451018"/>
              <a:gd name="connsiteY4076" fmla="*/ 1873597 h 3415370"/>
              <a:gd name="connsiteX4077" fmla="*/ 5557124 w 7451018"/>
              <a:gd name="connsiteY4077" fmla="*/ 1853491 h 3415370"/>
              <a:gd name="connsiteX4078" fmla="*/ 5550422 w 7451018"/>
              <a:gd name="connsiteY4078" fmla="*/ 1853491 h 3415370"/>
              <a:gd name="connsiteX4079" fmla="*/ 5544725 w 7451018"/>
              <a:gd name="connsiteY4079" fmla="*/ 1860193 h 3415370"/>
              <a:gd name="connsiteX4080" fmla="*/ 5547473 w 7451018"/>
              <a:gd name="connsiteY4080" fmla="*/ 1813278 h 3415370"/>
              <a:gd name="connsiteX4081" fmla="*/ 5543719 w 7451018"/>
              <a:gd name="connsiteY4081" fmla="*/ 1786000 h 3415370"/>
              <a:gd name="connsiteX4082" fmla="*/ 5550422 w 7451018"/>
              <a:gd name="connsiteY4082" fmla="*/ 1782046 h 3415370"/>
              <a:gd name="connsiteX4083" fmla="*/ 5543719 w 7451018"/>
              <a:gd name="connsiteY4083" fmla="*/ 1777891 h 3415370"/>
              <a:gd name="connsiteX4084" fmla="*/ 5548478 w 7451018"/>
              <a:gd name="connsiteY4084" fmla="*/ 1773333 h 3415370"/>
              <a:gd name="connsiteX4085" fmla="*/ 5543719 w 7451018"/>
              <a:gd name="connsiteY4085" fmla="*/ 1774807 h 3415370"/>
              <a:gd name="connsiteX4086" fmla="*/ 5537017 w 7451018"/>
              <a:gd name="connsiteY4086" fmla="*/ 1769714 h 3415370"/>
              <a:gd name="connsiteX4087" fmla="*/ 5542982 w 7451018"/>
              <a:gd name="connsiteY4087" fmla="*/ 1752959 h 3415370"/>
              <a:gd name="connsiteX4088" fmla="*/ 5531522 w 7451018"/>
              <a:gd name="connsiteY4088" fmla="*/ 1748133 h 3415370"/>
              <a:gd name="connsiteX4089" fmla="*/ 5545596 w 7451018"/>
              <a:gd name="connsiteY4089" fmla="*/ 1732852 h 3415370"/>
              <a:gd name="connsiteX4090" fmla="*/ 5550422 w 7451018"/>
              <a:gd name="connsiteY4090" fmla="*/ 1739152 h 3415370"/>
              <a:gd name="connsiteX4091" fmla="*/ 5543719 w 7451018"/>
              <a:gd name="connsiteY4091" fmla="*/ 1716634 h 3415370"/>
              <a:gd name="connsiteX4092" fmla="*/ 5516911 w 7451018"/>
              <a:gd name="connsiteY4092" fmla="*/ 1625618 h 3415370"/>
              <a:gd name="connsiteX4093" fmla="*/ 5494660 w 7451018"/>
              <a:gd name="connsiteY4093" fmla="*/ 1652426 h 3415370"/>
              <a:gd name="connsiteX4094" fmla="*/ 5464433 w 7451018"/>
              <a:gd name="connsiteY4094" fmla="*/ 1665831 h 3415370"/>
              <a:gd name="connsiteX4095" fmla="*/ 5463294 w 7451018"/>
              <a:gd name="connsiteY4095" fmla="*/ 1641234 h 3415370"/>
              <a:gd name="connsiteX4096" fmla="*/ 5469996 w 7451018"/>
              <a:gd name="connsiteY4096" fmla="*/ 1622803 h 3415370"/>
              <a:gd name="connsiteX4097" fmla="*/ 5459205 w 7451018"/>
              <a:gd name="connsiteY4097" fmla="*/ 1592107 h 3415370"/>
              <a:gd name="connsiteX4098" fmla="*/ 5444662 w 7451018"/>
              <a:gd name="connsiteY4098" fmla="*/ 1565299 h 3415370"/>
              <a:gd name="connsiteX4099" fmla="*/ 5409610 w 7451018"/>
              <a:gd name="connsiteY4099" fmla="*/ 1499417 h 3415370"/>
              <a:gd name="connsiteX4100" fmla="*/ 5400696 w 7451018"/>
              <a:gd name="connsiteY4100" fmla="*/ 1498277 h 3415370"/>
              <a:gd name="connsiteX4101" fmla="*/ 5372211 w 7451018"/>
              <a:gd name="connsiteY4101" fmla="*/ 1511682 h 3415370"/>
              <a:gd name="connsiteX4102" fmla="*/ 5369397 w 7451018"/>
              <a:gd name="connsiteY4102" fmla="*/ 1518384 h 3415370"/>
              <a:gd name="connsiteX4103" fmla="*/ 5354987 w 7451018"/>
              <a:gd name="connsiteY4103" fmla="*/ 1518451 h 3415370"/>
              <a:gd name="connsiteX4104" fmla="*/ 5342588 w 7451018"/>
              <a:gd name="connsiteY4104" fmla="*/ 1521869 h 3415370"/>
              <a:gd name="connsiteX4105" fmla="*/ 5320872 w 7451018"/>
              <a:gd name="connsiteY4105" fmla="*/ 1521735 h 3415370"/>
              <a:gd name="connsiteX4106" fmla="*/ 5315779 w 7451018"/>
              <a:gd name="connsiteY4106" fmla="*/ 1538155 h 3415370"/>
              <a:gd name="connsiteX4107" fmla="*/ 5194001 w 7451018"/>
              <a:gd name="connsiteY4107" fmla="*/ 1652426 h 3415370"/>
              <a:gd name="connsiteX4108" fmla="*/ 5177849 w 7451018"/>
              <a:gd name="connsiteY4108" fmla="*/ 1659129 h 3415370"/>
              <a:gd name="connsiteX4109" fmla="*/ 5154526 w 7451018"/>
              <a:gd name="connsiteY4109" fmla="*/ 1799874 h 3415370"/>
              <a:gd name="connsiteX4110" fmla="*/ 5154861 w 7451018"/>
              <a:gd name="connsiteY4110" fmla="*/ 1818640 h 3415370"/>
              <a:gd name="connsiteX4111" fmla="*/ 5168265 w 7451018"/>
              <a:gd name="connsiteY4111" fmla="*/ 1826682 h 3415370"/>
              <a:gd name="connsiteX4112" fmla="*/ 5163239 w 7451018"/>
              <a:gd name="connsiteY4112" fmla="*/ 1813143 h 3415370"/>
              <a:gd name="connsiteX4113" fmla="*/ 5186160 w 7451018"/>
              <a:gd name="connsiteY4113" fmla="*/ 1900406 h 3415370"/>
              <a:gd name="connsiteX4114" fmla="*/ 5129661 w 7451018"/>
              <a:gd name="connsiteY4114" fmla="*/ 1830368 h 3415370"/>
              <a:gd name="connsiteX4115" fmla="*/ 5094474 w 7451018"/>
              <a:gd name="connsiteY4115" fmla="*/ 1832848 h 3415370"/>
              <a:gd name="connsiteX4116" fmla="*/ 5075172 w 7451018"/>
              <a:gd name="connsiteY4116" fmla="*/ 1775411 h 3415370"/>
              <a:gd name="connsiteX4117" fmla="*/ 5020684 w 7451018"/>
              <a:gd name="connsiteY4117" fmla="*/ 1545192 h 3415370"/>
              <a:gd name="connsiteX4118" fmla="*/ 5008150 w 7451018"/>
              <a:gd name="connsiteY4118" fmla="*/ 1520595 h 3415370"/>
              <a:gd name="connsiteX4119" fmla="*/ 4933556 w 7451018"/>
              <a:gd name="connsiteY4119" fmla="*/ 1498411 h 3415370"/>
              <a:gd name="connsiteX4120" fmla="*/ 4967066 w 7451018"/>
              <a:gd name="connsiteY4120" fmla="*/ 1491508 h 3415370"/>
              <a:gd name="connsiteX4121" fmla="*/ 4915326 w 7451018"/>
              <a:gd name="connsiteY4121" fmla="*/ 1465705 h 3415370"/>
              <a:gd name="connsiteX4122" fmla="*/ 4900045 w 7451018"/>
              <a:gd name="connsiteY4122" fmla="*/ 1444325 h 3415370"/>
              <a:gd name="connsiteX4123" fmla="*/ 4850382 w 7451018"/>
              <a:gd name="connsiteY4123" fmla="*/ 1431189 h 3415370"/>
              <a:gd name="connsiteX4124" fmla="*/ 4853130 w 7451018"/>
              <a:gd name="connsiteY4124" fmla="*/ 1431122 h 3415370"/>
              <a:gd name="connsiteX4125" fmla="*/ 4832957 w 7451018"/>
              <a:gd name="connsiteY4125" fmla="*/ 1431390 h 3415370"/>
              <a:gd name="connsiteX4126" fmla="*/ 4832689 w 7451018"/>
              <a:gd name="connsiteY4126" fmla="*/ 1431390 h 3415370"/>
              <a:gd name="connsiteX4127" fmla="*/ 4799513 w 7451018"/>
              <a:gd name="connsiteY4127" fmla="*/ 1433133 h 3415370"/>
              <a:gd name="connsiteX4128" fmla="*/ 4785304 w 7451018"/>
              <a:gd name="connsiteY4128" fmla="*/ 1431189 h 3415370"/>
              <a:gd name="connsiteX4129" fmla="*/ 4761981 w 7451018"/>
              <a:gd name="connsiteY4129" fmla="*/ 1431189 h 3415370"/>
              <a:gd name="connsiteX4130" fmla="*/ 4758630 w 7451018"/>
              <a:gd name="connsiteY4130" fmla="*/ 1430586 h 3415370"/>
              <a:gd name="connsiteX4131" fmla="*/ 4759300 w 7451018"/>
              <a:gd name="connsiteY4131" fmla="*/ 1429045 h 3415370"/>
              <a:gd name="connsiteX4132" fmla="*/ 4730883 w 7451018"/>
              <a:gd name="connsiteY4132" fmla="*/ 1431189 h 3415370"/>
              <a:gd name="connsiteX4133" fmla="*/ 4707827 w 7451018"/>
              <a:gd name="connsiteY4133" fmla="*/ 1417785 h 3415370"/>
              <a:gd name="connsiteX4134" fmla="*/ 4706688 w 7451018"/>
              <a:gd name="connsiteY4134" fmla="*/ 1424487 h 3415370"/>
              <a:gd name="connsiteX4135" fmla="*/ 4678807 w 7451018"/>
              <a:gd name="connsiteY4135" fmla="*/ 1384341 h 3415370"/>
              <a:gd name="connsiteX4136" fmla="*/ 4678807 w 7451018"/>
              <a:gd name="connsiteY4136" fmla="*/ 1391445 h 3415370"/>
              <a:gd name="connsiteX4137" fmla="*/ 4642749 w 7451018"/>
              <a:gd name="connsiteY4137" fmla="*/ 1404649 h 3415370"/>
              <a:gd name="connsiteX4138" fmla="*/ 4618488 w 7451018"/>
              <a:gd name="connsiteY4138" fmla="*/ 1393858 h 3415370"/>
              <a:gd name="connsiteX4139" fmla="*/ 4612791 w 7451018"/>
              <a:gd name="connsiteY4139" fmla="*/ 1392183 h 3415370"/>
              <a:gd name="connsiteX4140" fmla="*/ 4613393 w 7451018"/>
              <a:gd name="connsiteY4140" fmla="*/ 1392183 h 3415370"/>
              <a:gd name="connsiteX4141" fmla="*/ 4564871 w 7451018"/>
              <a:gd name="connsiteY4141" fmla="*/ 1350294 h 3415370"/>
              <a:gd name="connsiteX4142" fmla="*/ 4524658 w 7451018"/>
              <a:gd name="connsiteY4142" fmla="*/ 1310886 h 3415370"/>
              <a:gd name="connsiteX4143" fmla="*/ 4511455 w 7451018"/>
              <a:gd name="connsiteY4143" fmla="*/ 1331327 h 3415370"/>
              <a:gd name="connsiteX4144" fmla="*/ 4505422 w 7451018"/>
              <a:gd name="connsiteY4144" fmla="*/ 1325228 h 3415370"/>
              <a:gd name="connsiteX4145" fmla="*/ 4502675 w 7451018"/>
              <a:gd name="connsiteY4145" fmla="*/ 1325228 h 3415370"/>
              <a:gd name="connsiteX4146" fmla="*/ 4515676 w 7451018"/>
              <a:gd name="connsiteY4146" fmla="*/ 1358136 h 3415370"/>
              <a:gd name="connsiteX4147" fmla="*/ 4524456 w 7451018"/>
              <a:gd name="connsiteY4147" fmla="*/ 1370937 h 3415370"/>
              <a:gd name="connsiteX4148" fmla="*/ 4531360 w 7451018"/>
              <a:gd name="connsiteY4148" fmla="*/ 1379181 h 3415370"/>
              <a:gd name="connsiteX4149" fmla="*/ 4538263 w 7451018"/>
              <a:gd name="connsiteY4149" fmla="*/ 1384341 h 3415370"/>
              <a:gd name="connsiteX4150" fmla="*/ 4551466 w 7451018"/>
              <a:gd name="connsiteY4150" fmla="*/ 1418589 h 3415370"/>
              <a:gd name="connsiteX4151" fmla="*/ 4558437 w 7451018"/>
              <a:gd name="connsiteY4151" fmla="*/ 1433535 h 3415370"/>
              <a:gd name="connsiteX4152" fmla="*/ 4571103 w 7451018"/>
              <a:gd name="connsiteY4152" fmla="*/ 1404448 h 3415370"/>
              <a:gd name="connsiteX4153" fmla="*/ 4576868 w 7451018"/>
              <a:gd name="connsiteY4153" fmla="*/ 1451363 h 3415370"/>
              <a:gd name="connsiteX4154" fmla="*/ 4585513 w 7451018"/>
              <a:gd name="connsiteY4154" fmla="*/ 1456523 h 3415370"/>
              <a:gd name="connsiteX4155" fmla="*/ 4586652 w 7451018"/>
              <a:gd name="connsiteY4155" fmla="*/ 1452435 h 3415370"/>
              <a:gd name="connsiteX4156" fmla="*/ 4585714 w 7451018"/>
              <a:gd name="connsiteY4156" fmla="*/ 1456590 h 3415370"/>
              <a:gd name="connsiteX4157" fmla="*/ 4591813 w 7451018"/>
              <a:gd name="connsiteY4157" fmla="*/ 1457998 h 3415370"/>
              <a:gd name="connsiteX4158" fmla="*/ 4598381 w 7451018"/>
              <a:gd name="connsiteY4158" fmla="*/ 1451496 h 3415370"/>
              <a:gd name="connsiteX4159" fmla="*/ 4608434 w 7451018"/>
              <a:gd name="connsiteY4159" fmla="*/ 1457998 h 3415370"/>
              <a:gd name="connsiteX4160" fmla="*/ 4611786 w 7451018"/>
              <a:gd name="connsiteY4160" fmla="*/ 1451296 h 3415370"/>
              <a:gd name="connsiteX4161" fmla="*/ 4618488 w 7451018"/>
              <a:gd name="connsiteY4161" fmla="*/ 1451496 h 3415370"/>
              <a:gd name="connsiteX4162" fmla="*/ 4618488 w 7451018"/>
              <a:gd name="connsiteY4162" fmla="*/ 1453038 h 3415370"/>
              <a:gd name="connsiteX4163" fmla="*/ 4618555 w 7451018"/>
              <a:gd name="connsiteY4163" fmla="*/ 1453105 h 3415370"/>
              <a:gd name="connsiteX4164" fmla="*/ 4618488 w 7451018"/>
              <a:gd name="connsiteY4164" fmla="*/ 1453105 h 3415370"/>
              <a:gd name="connsiteX4165" fmla="*/ 4618488 w 7451018"/>
              <a:gd name="connsiteY4165" fmla="*/ 1453574 h 3415370"/>
              <a:gd name="connsiteX4166" fmla="*/ 4618823 w 7451018"/>
              <a:gd name="connsiteY4166" fmla="*/ 1453574 h 3415370"/>
              <a:gd name="connsiteX4167" fmla="*/ 4618823 w 7451018"/>
              <a:gd name="connsiteY4167" fmla="*/ 1454580 h 3415370"/>
              <a:gd name="connsiteX4168" fmla="*/ 4625190 w 7451018"/>
              <a:gd name="connsiteY4168" fmla="*/ 1453440 h 3415370"/>
              <a:gd name="connsiteX4169" fmla="*/ 4665403 w 7451018"/>
              <a:gd name="connsiteY4169" fmla="*/ 1417852 h 3415370"/>
              <a:gd name="connsiteX4170" fmla="*/ 4678807 w 7451018"/>
              <a:gd name="connsiteY4170" fmla="*/ 1397679 h 3415370"/>
              <a:gd name="connsiteX4171" fmla="*/ 4679008 w 7451018"/>
              <a:gd name="connsiteY4171" fmla="*/ 1398080 h 3415370"/>
              <a:gd name="connsiteX4172" fmla="*/ 4678911 w 7451018"/>
              <a:gd name="connsiteY4172" fmla="*/ 1398542 h 3415370"/>
              <a:gd name="connsiteX4173" fmla="*/ 4676988 w 7451018"/>
              <a:gd name="connsiteY4173" fmla="*/ 1407679 h 3415370"/>
              <a:gd name="connsiteX4174" fmla="*/ 4685442 w 7451018"/>
              <a:gd name="connsiteY4174" fmla="*/ 1451429 h 3415370"/>
              <a:gd name="connsiteX4175" fmla="*/ 4717277 w 7451018"/>
              <a:gd name="connsiteY4175" fmla="*/ 1471402 h 3415370"/>
              <a:gd name="connsiteX4176" fmla="*/ 4719623 w 7451018"/>
              <a:gd name="connsiteY4176" fmla="*/ 1464700 h 3415370"/>
              <a:gd name="connsiteX4177" fmla="*/ 4724784 w 7451018"/>
              <a:gd name="connsiteY4177" fmla="*/ 1471402 h 3415370"/>
              <a:gd name="connsiteX4178" fmla="*/ 4738590 w 7451018"/>
              <a:gd name="connsiteY4178" fmla="*/ 1491508 h 3415370"/>
              <a:gd name="connsiteX4179" fmla="*/ 4752531 w 7451018"/>
              <a:gd name="connsiteY4179" fmla="*/ 1496334 h 3415370"/>
              <a:gd name="connsiteX4180" fmla="*/ 4726057 w 7451018"/>
              <a:gd name="connsiteY4180" fmla="*/ 1539831 h 3415370"/>
              <a:gd name="connsiteX4181" fmla="*/ 4725655 w 7451018"/>
              <a:gd name="connsiteY4181" fmla="*/ 1558530 h 3415370"/>
              <a:gd name="connsiteX4182" fmla="*/ 4720494 w 7451018"/>
              <a:gd name="connsiteY4182" fmla="*/ 1551828 h 3415370"/>
              <a:gd name="connsiteX4183" fmla="*/ 4712318 w 7451018"/>
              <a:gd name="connsiteY4183" fmla="*/ 1549347 h 3415370"/>
              <a:gd name="connsiteX4184" fmla="*/ 4707559 w 7451018"/>
              <a:gd name="connsiteY4184" fmla="*/ 1585338 h 3415370"/>
              <a:gd name="connsiteX4185" fmla="*/ 4665537 w 7451018"/>
              <a:gd name="connsiteY4185" fmla="*/ 1618245 h 3415370"/>
              <a:gd name="connsiteX4186" fmla="*/ 4671569 w 7451018"/>
              <a:gd name="connsiteY4186" fmla="*/ 1617642 h 3415370"/>
              <a:gd name="connsiteX4187" fmla="*/ 4664397 w 7451018"/>
              <a:gd name="connsiteY4187" fmla="*/ 1621932 h 3415370"/>
              <a:gd name="connsiteX4188" fmla="*/ 4663191 w 7451018"/>
              <a:gd name="connsiteY4188" fmla="*/ 1621194 h 3415370"/>
              <a:gd name="connsiteX4189" fmla="*/ 4651730 w 7451018"/>
              <a:gd name="connsiteY4189" fmla="*/ 1630913 h 3415370"/>
              <a:gd name="connsiteX4190" fmla="*/ 4591746 w 7451018"/>
              <a:gd name="connsiteY4190" fmla="*/ 1666702 h 3415370"/>
              <a:gd name="connsiteX4191" fmla="*/ 4554214 w 7451018"/>
              <a:gd name="connsiteY4191" fmla="*/ 1685536 h 3415370"/>
              <a:gd name="connsiteX4192" fmla="*/ 4432369 w 7451018"/>
              <a:gd name="connsiteY4192" fmla="*/ 1732852 h 3415370"/>
              <a:gd name="connsiteX4193" fmla="*/ 4404086 w 7451018"/>
              <a:gd name="connsiteY4193" fmla="*/ 1738080 h 3415370"/>
              <a:gd name="connsiteX4194" fmla="*/ 4410788 w 7451018"/>
              <a:gd name="connsiteY4194" fmla="*/ 1735936 h 3415370"/>
              <a:gd name="connsiteX4195" fmla="*/ 4390681 w 7451018"/>
              <a:gd name="connsiteY4195" fmla="*/ 1672265 h 3415370"/>
              <a:gd name="connsiteX4196" fmla="*/ 4383711 w 7451018"/>
              <a:gd name="connsiteY4196" fmla="*/ 1659129 h 3415370"/>
              <a:gd name="connsiteX4197" fmla="*/ 4390413 w 7451018"/>
              <a:gd name="connsiteY4197" fmla="*/ 1659463 h 3415370"/>
              <a:gd name="connsiteX4198" fmla="*/ 4390681 w 7451018"/>
              <a:gd name="connsiteY4198" fmla="*/ 1657520 h 3415370"/>
              <a:gd name="connsiteX4199" fmla="*/ 4390816 w 7451018"/>
              <a:gd name="connsiteY4199" fmla="*/ 1658391 h 3415370"/>
              <a:gd name="connsiteX4200" fmla="*/ 4390681 w 7451018"/>
              <a:gd name="connsiteY4200" fmla="*/ 1637011 h 3415370"/>
              <a:gd name="connsiteX4201" fmla="*/ 4363873 w 7451018"/>
              <a:gd name="connsiteY4201" fmla="*/ 1592107 h 3415370"/>
              <a:gd name="connsiteX4202" fmla="*/ 4363001 w 7451018"/>
              <a:gd name="connsiteY4202" fmla="*/ 1592912 h 3415370"/>
              <a:gd name="connsiteX4203" fmla="*/ 4362934 w 7451018"/>
              <a:gd name="connsiteY4203" fmla="*/ 1597737 h 3415370"/>
              <a:gd name="connsiteX4204" fmla="*/ 4362532 w 7451018"/>
              <a:gd name="connsiteY4204" fmla="*/ 1598005 h 3415370"/>
              <a:gd name="connsiteX4205" fmla="*/ 4359516 w 7451018"/>
              <a:gd name="connsiteY4205" fmla="*/ 1598809 h 3415370"/>
              <a:gd name="connsiteX4206" fmla="*/ 4360521 w 7451018"/>
              <a:gd name="connsiteY4206" fmla="*/ 1585405 h 3415370"/>
              <a:gd name="connsiteX4207" fmla="*/ 4357104 w 7451018"/>
              <a:gd name="connsiteY4207" fmla="*/ 1582926 h 3415370"/>
              <a:gd name="connsiteX4208" fmla="*/ 4356031 w 7451018"/>
              <a:gd name="connsiteY4208" fmla="*/ 1585405 h 3415370"/>
              <a:gd name="connsiteX4209" fmla="*/ 4345643 w 7451018"/>
              <a:gd name="connsiteY4209" fmla="*/ 1558597 h 3415370"/>
              <a:gd name="connsiteX4210" fmla="*/ 4310188 w 7451018"/>
              <a:gd name="connsiteY4210" fmla="*/ 1478171 h 3415370"/>
              <a:gd name="connsiteX4211" fmla="*/ 4309652 w 7451018"/>
              <a:gd name="connsiteY4211" fmla="*/ 1478037 h 3415370"/>
              <a:gd name="connsiteX4212" fmla="*/ 4310188 w 7451018"/>
              <a:gd name="connsiteY4212" fmla="*/ 1477970 h 3415370"/>
              <a:gd name="connsiteX4213" fmla="*/ 4300604 w 7451018"/>
              <a:gd name="connsiteY4213" fmla="*/ 1471871 h 3415370"/>
              <a:gd name="connsiteX4214" fmla="*/ 4303017 w 7451018"/>
              <a:gd name="connsiteY4214" fmla="*/ 1471536 h 3415370"/>
              <a:gd name="connsiteX4215" fmla="*/ 4302481 w 7451018"/>
              <a:gd name="connsiteY4215" fmla="*/ 1471469 h 3415370"/>
              <a:gd name="connsiteX4216" fmla="*/ 4276476 w 7451018"/>
              <a:gd name="connsiteY4216" fmla="*/ 1429849 h 3415370"/>
              <a:gd name="connsiteX4217" fmla="*/ 4269976 w 7451018"/>
              <a:gd name="connsiteY4217" fmla="*/ 1430117 h 3415370"/>
              <a:gd name="connsiteX4218" fmla="*/ 4265351 w 7451018"/>
              <a:gd name="connsiteY4218" fmla="*/ 1411150 h 3415370"/>
              <a:gd name="connsiteX4219" fmla="*/ 4256571 w 7451018"/>
              <a:gd name="connsiteY4219" fmla="*/ 1407732 h 3415370"/>
              <a:gd name="connsiteX4220" fmla="*/ 4263273 w 7451018"/>
              <a:gd name="connsiteY4220" fmla="*/ 1404783 h 3415370"/>
              <a:gd name="connsiteX4221" fmla="*/ 4256571 w 7451018"/>
              <a:gd name="connsiteY4221" fmla="*/ 1398617 h 3415370"/>
              <a:gd name="connsiteX4222" fmla="*/ 4252349 w 7451018"/>
              <a:gd name="connsiteY4222" fmla="*/ 1391110 h 3415370"/>
              <a:gd name="connsiteX4223" fmla="*/ 4236465 w 7451018"/>
              <a:gd name="connsiteY4223" fmla="*/ 1364302 h 3415370"/>
              <a:gd name="connsiteX4224" fmla="*/ 4229763 w 7451018"/>
              <a:gd name="connsiteY4224" fmla="*/ 1365977 h 3415370"/>
              <a:gd name="connsiteX4225" fmla="*/ 4210795 w 7451018"/>
              <a:gd name="connsiteY4225" fmla="*/ 1364302 h 3415370"/>
              <a:gd name="connsiteX4226" fmla="*/ 4188209 w 7451018"/>
              <a:gd name="connsiteY4226" fmla="*/ 1337493 h 3415370"/>
              <a:gd name="connsiteX4227" fmla="*/ 4186734 w 7451018"/>
              <a:gd name="connsiteY4227" fmla="*/ 1338029 h 3415370"/>
              <a:gd name="connsiteX4228" fmla="*/ 4189617 w 7451018"/>
              <a:gd name="connsiteY4228" fmla="*/ 1345670 h 3415370"/>
              <a:gd name="connsiteX4229" fmla="*/ 4216425 w 7451018"/>
              <a:gd name="connsiteY4229" fmla="*/ 1374221 h 3415370"/>
              <a:gd name="connsiteX4230" fmla="*/ 4216425 w 7451018"/>
              <a:gd name="connsiteY4230" fmla="*/ 1377304 h 3415370"/>
              <a:gd name="connsiteX4231" fmla="*/ 4208651 w 7451018"/>
              <a:gd name="connsiteY4231" fmla="*/ 1377907 h 3415370"/>
              <a:gd name="connsiteX4232" fmla="*/ 4216425 w 7451018"/>
              <a:gd name="connsiteY4232" fmla="*/ 1384676 h 3415370"/>
              <a:gd name="connsiteX4233" fmla="*/ 4209723 w 7451018"/>
              <a:gd name="connsiteY4233" fmla="*/ 1385079 h 3415370"/>
              <a:gd name="connsiteX4234" fmla="*/ 4234319 w 7451018"/>
              <a:gd name="connsiteY4234" fmla="*/ 1439299 h 3415370"/>
              <a:gd name="connsiteX4235" fmla="*/ 4236330 w 7451018"/>
              <a:gd name="connsiteY4235" fmla="*/ 1439299 h 3415370"/>
              <a:gd name="connsiteX4236" fmla="*/ 4248126 w 7451018"/>
              <a:gd name="connsiteY4236" fmla="*/ 1458802 h 3415370"/>
              <a:gd name="connsiteX4237" fmla="*/ 4249936 w 7451018"/>
              <a:gd name="connsiteY4237" fmla="*/ 1465973 h 3415370"/>
              <a:gd name="connsiteX4238" fmla="*/ 4249266 w 7451018"/>
              <a:gd name="connsiteY4238" fmla="*/ 1465169 h 3415370"/>
              <a:gd name="connsiteX4239" fmla="*/ 4243234 w 7451018"/>
              <a:gd name="connsiteY4239" fmla="*/ 1464900 h 3415370"/>
              <a:gd name="connsiteX4240" fmla="*/ 4268299 w 7451018"/>
              <a:gd name="connsiteY4240" fmla="*/ 1503371 h 3415370"/>
              <a:gd name="connsiteX4241" fmla="*/ 4292897 w 7451018"/>
              <a:gd name="connsiteY4241" fmla="*/ 1591504 h 3415370"/>
              <a:gd name="connsiteX4242" fmla="*/ 4323660 w 7451018"/>
              <a:gd name="connsiteY4242" fmla="*/ 1656649 h 3415370"/>
              <a:gd name="connsiteX4243" fmla="*/ 4323660 w 7451018"/>
              <a:gd name="connsiteY4243" fmla="*/ 1652561 h 3415370"/>
              <a:gd name="connsiteX4244" fmla="*/ 4330362 w 7451018"/>
              <a:gd name="connsiteY4244" fmla="*/ 1653566 h 3415370"/>
              <a:gd name="connsiteX4245" fmla="*/ 4329826 w 7451018"/>
              <a:gd name="connsiteY4245" fmla="*/ 1658659 h 3415370"/>
              <a:gd name="connsiteX4246" fmla="*/ 4324129 w 7451018"/>
              <a:gd name="connsiteY4246" fmla="*/ 1658659 h 3415370"/>
              <a:gd name="connsiteX4247" fmla="*/ 4330295 w 7451018"/>
              <a:gd name="connsiteY4247" fmla="*/ 1667909 h 3415370"/>
              <a:gd name="connsiteX4248" fmla="*/ 4336997 w 7451018"/>
              <a:gd name="connsiteY4248" fmla="*/ 1666837 h 3415370"/>
              <a:gd name="connsiteX4249" fmla="*/ 4340348 w 7451018"/>
              <a:gd name="connsiteY4249" fmla="*/ 1659263 h 3415370"/>
              <a:gd name="connsiteX4250" fmla="*/ 4344570 w 7451018"/>
              <a:gd name="connsiteY4250" fmla="*/ 1665965 h 3415370"/>
              <a:gd name="connsiteX4251" fmla="*/ 4345241 w 7451018"/>
              <a:gd name="connsiteY4251" fmla="*/ 1671260 h 3415370"/>
              <a:gd name="connsiteX4252" fmla="*/ 4339007 w 7451018"/>
              <a:gd name="connsiteY4252" fmla="*/ 1665965 h 3415370"/>
              <a:gd name="connsiteX4253" fmla="*/ 4339074 w 7451018"/>
              <a:gd name="connsiteY4253" fmla="*/ 1668780 h 3415370"/>
              <a:gd name="connsiteX4254" fmla="*/ 4343766 w 7451018"/>
              <a:gd name="connsiteY4254" fmla="*/ 1672198 h 3415370"/>
              <a:gd name="connsiteX4255" fmla="*/ 4343029 w 7451018"/>
              <a:gd name="connsiteY4255" fmla="*/ 1672668 h 3415370"/>
              <a:gd name="connsiteX4256" fmla="*/ 4343472 w 7451018"/>
              <a:gd name="connsiteY4256" fmla="*/ 1672640 h 3415370"/>
              <a:gd name="connsiteX4257" fmla="*/ 4344905 w 7451018"/>
              <a:gd name="connsiteY4257" fmla="*/ 1671728 h 3415370"/>
              <a:gd name="connsiteX4258" fmla="*/ 4344113 w 7451018"/>
              <a:gd name="connsiteY4258" fmla="*/ 1672614 h 3415370"/>
              <a:gd name="connsiteX4259" fmla="*/ 4355964 w 7451018"/>
              <a:gd name="connsiteY4259" fmla="*/ 1686072 h 3415370"/>
              <a:gd name="connsiteX4260" fmla="*/ 4390547 w 7451018"/>
              <a:gd name="connsiteY4260" fmla="*/ 1722799 h 3415370"/>
              <a:gd name="connsiteX4261" fmla="*/ 4388805 w 7451018"/>
              <a:gd name="connsiteY4261" fmla="*/ 1719582 h 3415370"/>
              <a:gd name="connsiteX4262" fmla="*/ 4402612 w 7451018"/>
              <a:gd name="connsiteY4262" fmla="*/ 1759795 h 3415370"/>
              <a:gd name="connsiteX4263" fmla="*/ 4404153 w 7451018"/>
              <a:gd name="connsiteY4263" fmla="*/ 1759996 h 3415370"/>
              <a:gd name="connsiteX4264" fmla="*/ 4427074 w 7451018"/>
              <a:gd name="connsiteY4264" fmla="*/ 1791764 h 3415370"/>
              <a:gd name="connsiteX4265" fmla="*/ 4571505 w 7451018"/>
              <a:gd name="connsiteY4265" fmla="*/ 1757650 h 3415370"/>
              <a:gd name="connsiteX4266" fmla="*/ 4564803 w 7451018"/>
              <a:gd name="connsiteY4266" fmla="*/ 1772864 h 3415370"/>
              <a:gd name="connsiteX4267" fmla="*/ 4573583 w 7451018"/>
              <a:gd name="connsiteY4267" fmla="*/ 1793373 h 3415370"/>
              <a:gd name="connsiteX4268" fmla="*/ 4570500 w 7451018"/>
              <a:gd name="connsiteY4268" fmla="*/ 1794244 h 3415370"/>
              <a:gd name="connsiteX4269" fmla="*/ 4565205 w 7451018"/>
              <a:gd name="connsiteY4269" fmla="*/ 1793373 h 3415370"/>
              <a:gd name="connsiteX4270" fmla="*/ 4531225 w 7451018"/>
              <a:gd name="connsiteY4270" fmla="*/ 1881573 h 3415370"/>
              <a:gd name="connsiteX4271" fmla="*/ 4449660 w 7451018"/>
              <a:gd name="connsiteY4271" fmla="*/ 2001072 h 3415370"/>
              <a:gd name="connsiteX4272" fmla="*/ 4356768 w 7451018"/>
              <a:gd name="connsiteY4272" fmla="*/ 2107367 h 3415370"/>
              <a:gd name="connsiteX4273" fmla="*/ 4336394 w 7451018"/>
              <a:gd name="connsiteY4273" fmla="*/ 2132835 h 3415370"/>
              <a:gd name="connsiteX4274" fmla="*/ 4322118 w 7451018"/>
              <a:gd name="connsiteY4274" fmla="*/ 2161923 h 3415370"/>
              <a:gd name="connsiteX4275" fmla="*/ 4316823 w 7451018"/>
              <a:gd name="connsiteY4275" fmla="*/ 2171373 h 3415370"/>
              <a:gd name="connsiteX4276" fmla="*/ 4316823 w 7451018"/>
              <a:gd name="connsiteY4276" fmla="*/ 2188597 h 3415370"/>
              <a:gd name="connsiteX4277" fmla="*/ 4322520 w 7451018"/>
              <a:gd name="connsiteY4277" fmla="*/ 2196103 h 3415370"/>
              <a:gd name="connsiteX4278" fmla="*/ 4322721 w 7451018"/>
              <a:gd name="connsiteY4278" fmla="*/ 2207095 h 3415370"/>
              <a:gd name="connsiteX4279" fmla="*/ 4319303 w 7451018"/>
              <a:gd name="connsiteY4279" fmla="*/ 2203543 h 3415370"/>
              <a:gd name="connsiteX4280" fmla="*/ 4323458 w 7451018"/>
              <a:gd name="connsiteY4280" fmla="*/ 2229011 h 3415370"/>
              <a:gd name="connsiteX4281" fmla="*/ 4323525 w 7451018"/>
              <a:gd name="connsiteY4281" fmla="*/ 2228675 h 3415370"/>
              <a:gd name="connsiteX4282" fmla="*/ 4325670 w 7451018"/>
              <a:gd name="connsiteY4282" fmla="*/ 2229011 h 3415370"/>
              <a:gd name="connsiteX4283" fmla="*/ 4323458 w 7451018"/>
              <a:gd name="connsiteY4283" fmla="*/ 2242415 h 3415370"/>
              <a:gd name="connsiteX4284" fmla="*/ 4323458 w 7451018"/>
              <a:gd name="connsiteY4284" fmla="*/ 2242597 h 3415370"/>
              <a:gd name="connsiteX4285" fmla="*/ 4330371 w 7451018"/>
              <a:gd name="connsiteY4285" fmla="*/ 2238636 h 3415370"/>
              <a:gd name="connsiteX4286" fmla="*/ 4336595 w 7451018"/>
              <a:gd name="connsiteY4286" fmla="*/ 2235176 h 3415370"/>
              <a:gd name="connsiteX4287" fmla="*/ 4333177 w 7451018"/>
              <a:gd name="connsiteY4287" fmla="*/ 2249452 h 3415370"/>
              <a:gd name="connsiteX4288" fmla="*/ 4330564 w 7451018"/>
              <a:gd name="connsiteY4288" fmla="*/ 2249452 h 3415370"/>
              <a:gd name="connsiteX4289" fmla="*/ 4329265 w 7451018"/>
              <a:gd name="connsiteY4289" fmla="*/ 2245975 h 3415370"/>
              <a:gd name="connsiteX4290" fmla="*/ 4323458 w 7451018"/>
              <a:gd name="connsiteY4290" fmla="*/ 2242892 h 3415370"/>
              <a:gd name="connsiteX4291" fmla="*/ 4323458 w 7451018"/>
              <a:gd name="connsiteY4291" fmla="*/ 2256356 h 3415370"/>
              <a:gd name="connsiteX4292" fmla="*/ 4323458 w 7451018"/>
              <a:gd name="connsiteY4292" fmla="*/ 2262320 h 3415370"/>
              <a:gd name="connsiteX4293" fmla="*/ 4334584 w 7451018"/>
              <a:gd name="connsiteY4293" fmla="*/ 2289330 h 3415370"/>
              <a:gd name="connsiteX4294" fmla="*/ 4348458 w 7451018"/>
              <a:gd name="connsiteY4294" fmla="*/ 2309235 h 3415370"/>
              <a:gd name="connsiteX4295" fmla="*/ 4350200 w 7451018"/>
              <a:gd name="connsiteY4295" fmla="*/ 2312787 h 3415370"/>
              <a:gd name="connsiteX4296" fmla="*/ 4352479 w 7451018"/>
              <a:gd name="connsiteY4296" fmla="*/ 2322841 h 3415370"/>
              <a:gd name="connsiteX4297" fmla="*/ 4350669 w 7451018"/>
              <a:gd name="connsiteY4297" fmla="*/ 2322706 h 3415370"/>
              <a:gd name="connsiteX4298" fmla="*/ 4350736 w 7451018"/>
              <a:gd name="connsiteY4298" fmla="*/ 2322841 h 3415370"/>
              <a:gd name="connsiteX4299" fmla="*/ 4351004 w 7451018"/>
              <a:gd name="connsiteY4299" fmla="*/ 2395358 h 3415370"/>
              <a:gd name="connsiteX4300" fmla="*/ 4350267 w 7451018"/>
              <a:gd name="connsiteY4300" fmla="*/ 2395023 h 3415370"/>
              <a:gd name="connsiteX4301" fmla="*/ 4350669 w 7451018"/>
              <a:gd name="connsiteY4301" fmla="*/ 2395626 h 3415370"/>
              <a:gd name="connsiteX4302" fmla="*/ 4350669 w 7451018"/>
              <a:gd name="connsiteY4302" fmla="*/ 2395625 h 3415370"/>
              <a:gd name="connsiteX4303" fmla="*/ 4350669 w 7451018"/>
              <a:gd name="connsiteY4303" fmla="*/ 2395627 h 3415370"/>
              <a:gd name="connsiteX4304" fmla="*/ 4351205 w 7451018"/>
              <a:gd name="connsiteY4304" fmla="*/ 2396430 h 3415370"/>
              <a:gd name="connsiteX4305" fmla="*/ 4351407 w 7451018"/>
              <a:gd name="connsiteY4305" fmla="*/ 2396899 h 3415370"/>
              <a:gd name="connsiteX4306" fmla="*/ 4356969 w 7451018"/>
              <a:gd name="connsiteY4306" fmla="*/ 2414928 h 3415370"/>
              <a:gd name="connsiteX4307" fmla="*/ 4318767 w 7451018"/>
              <a:gd name="connsiteY4307" fmla="*/ 2471494 h 3415370"/>
              <a:gd name="connsiteX4308" fmla="*/ 4301610 w 7451018"/>
              <a:gd name="connsiteY4308" fmla="*/ 2471494 h 3415370"/>
              <a:gd name="connsiteX4309" fmla="*/ 4241022 w 7451018"/>
              <a:gd name="connsiteY4309" fmla="*/ 2578125 h 3415370"/>
              <a:gd name="connsiteX4310" fmla="*/ 4243636 w 7451018"/>
              <a:gd name="connsiteY4310" fmla="*/ 2570820 h 3415370"/>
              <a:gd name="connsiteX4311" fmla="*/ 4249735 w 7451018"/>
              <a:gd name="connsiteY4311" fmla="*/ 2629463 h 3415370"/>
              <a:gd name="connsiteX4312" fmla="*/ 4185595 w 7451018"/>
              <a:gd name="connsiteY4312" fmla="*/ 2684756 h 3415370"/>
              <a:gd name="connsiteX4313" fmla="*/ 4189415 w 7451018"/>
              <a:gd name="connsiteY4313" fmla="*/ 2686566 h 3415370"/>
              <a:gd name="connsiteX4314" fmla="*/ 4189415 w 7451018"/>
              <a:gd name="connsiteY4314" fmla="*/ 2687437 h 3415370"/>
              <a:gd name="connsiteX4315" fmla="*/ 4196117 w 7451018"/>
              <a:gd name="connsiteY4315" fmla="*/ 2683482 h 3415370"/>
              <a:gd name="connsiteX4316" fmla="*/ 4171320 w 7451018"/>
              <a:gd name="connsiteY4316" fmla="*/ 2758479 h 3415370"/>
              <a:gd name="connsiteX4317" fmla="*/ 4114351 w 7451018"/>
              <a:gd name="connsiteY4317" fmla="*/ 2831465 h 3415370"/>
              <a:gd name="connsiteX4318" fmla="*/ 4041968 w 7451018"/>
              <a:gd name="connsiteY4318" fmla="*/ 2877308 h 3415370"/>
              <a:gd name="connsiteX4319" fmla="*/ 4039823 w 7451018"/>
              <a:gd name="connsiteY4319" fmla="*/ 2885820 h 3415370"/>
              <a:gd name="connsiteX4320" fmla="*/ 4021862 w 7451018"/>
              <a:gd name="connsiteY4320" fmla="*/ 2886423 h 3415370"/>
              <a:gd name="connsiteX4321" fmla="*/ 3975282 w 7451018"/>
              <a:gd name="connsiteY4321" fmla="*/ 2879118 h 3415370"/>
              <a:gd name="connsiteX4322" fmla="*/ 3925820 w 7451018"/>
              <a:gd name="connsiteY4322" fmla="*/ 2899224 h 3415370"/>
              <a:gd name="connsiteX4323" fmla="*/ 3894655 w 7451018"/>
              <a:gd name="connsiteY4323" fmla="*/ 2886155 h 3415370"/>
              <a:gd name="connsiteX4324" fmla="*/ 3889495 w 7451018"/>
              <a:gd name="connsiteY4324" fmla="*/ 2892522 h 3415370"/>
              <a:gd name="connsiteX4325" fmla="*/ 3887819 w 7451018"/>
              <a:gd name="connsiteY4325" fmla="*/ 2846545 h 3415370"/>
              <a:gd name="connsiteX4326" fmla="*/ 3854308 w 7451018"/>
              <a:gd name="connsiteY4326" fmla="*/ 2757943 h 3415370"/>
              <a:gd name="connsiteX4327" fmla="*/ 3820797 w 7451018"/>
              <a:gd name="connsiteY4327" fmla="*/ 2696752 h 3415370"/>
              <a:gd name="connsiteX4328" fmla="*/ 3807393 w 7451018"/>
              <a:gd name="connsiteY4328" fmla="*/ 2625442 h 3415370"/>
              <a:gd name="connsiteX4329" fmla="*/ 3753776 w 7451018"/>
              <a:gd name="connsiteY4329" fmla="*/ 2431683 h 3415370"/>
              <a:gd name="connsiteX4330" fmla="*/ 3793988 w 7451018"/>
              <a:gd name="connsiteY4330" fmla="*/ 2342880 h 3415370"/>
              <a:gd name="connsiteX4331" fmla="*/ 3780584 w 7451018"/>
              <a:gd name="connsiteY4331" fmla="*/ 2257294 h 3415370"/>
              <a:gd name="connsiteX4332" fmla="*/ 3760478 w 7451018"/>
              <a:gd name="connsiteY4332" fmla="*/ 2182766 h 3415370"/>
              <a:gd name="connsiteX4333" fmla="*/ 3687496 w 7451018"/>
              <a:gd name="connsiteY4333" fmla="*/ 2061458 h 3415370"/>
              <a:gd name="connsiteX4334" fmla="*/ 3693501 w 7451018"/>
              <a:gd name="connsiteY4334" fmla="*/ 2064540 h 3415370"/>
              <a:gd name="connsiteX4335" fmla="*/ 3700353 w 7451018"/>
              <a:gd name="connsiteY4335" fmla="*/ 2035789 h 3415370"/>
              <a:gd name="connsiteX4336" fmla="*/ 3706451 w 7451018"/>
              <a:gd name="connsiteY4336" fmla="*/ 2027746 h 3415370"/>
              <a:gd name="connsiteX4337" fmla="*/ 3707993 w 7451018"/>
              <a:gd name="connsiteY4337" fmla="*/ 1967561 h 3415370"/>
              <a:gd name="connsiteX4338" fmla="*/ 3680787 w 7451018"/>
              <a:gd name="connsiteY4338" fmla="*/ 1937603 h 3415370"/>
              <a:gd name="connsiteX4339" fmla="*/ 3632520 w 7451018"/>
              <a:gd name="connsiteY4339" fmla="*/ 1947522 h 3415370"/>
              <a:gd name="connsiteX4340" fmla="*/ 3614761 w 7451018"/>
              <a:gd name="connsiteY4340" fmla="*/ 1919105 h 3415370"/>
              <a:gd name="connsiteX4341" fmla="*/ 3596802 w 7451018"/>
              <a:gd name="connsiteY4341" fmla="*/ 1893905 h 3415370"/>
              <a:gd name="connsiteX4342" fmla="*/ 3532068 w 7451018"/>
              <a:gd name="connsiteY4342" fmla="*/ 1900607 h 3415370"/>
              <a:gd name="connsiteX4343" fmla="*/ 3462102 w 7451018"/>
              <a:gd name="connsiteY4343" fmla="*/ 1934117 h 3415370"/>
              <a:gd name="connsiteX4344" fmla="*/ 3413104 w 7451018"/>
              <a:gd name="connsiteY4344" fmla="*/ 1920713 h 3415370"/>
              <a:gd name="connsiteX4345" fmla="*/ 3372554 w 7451018"/>
              <a:gd name="connsiteY4345" fmla="*/ 1934117 h 3415370"/>
              <a:gd name="connsiteX4346" fmla="*/ 3317599 w 7451018"/>
              <a:gd name="connsiteY4346" fmla="*/ 1927415 h 3415370"/>
              <a:gd name="connsiteX4347" fmla="*/ 3236710 w 7451018"/>
              <a:gd name="connsiteY4347" fmla="*/ 1867096 h 3415370"/>
              <a:gd name="connsiteX4348" fmla="*/ 3237786 w 7451018"/>
              <a:gd name="connsiteY4348" fmla="*/ 1859590 h 3415370"/>
              <a:gd name="connsiteX4349" fmla="*/ 3240738 w 7451018"/>
              <a:gd name="connsiteY4349" fmla="*/ 1860394 h 3415370"/>
              <a:gd name="connsiteX4350" fmla="*/ 3244491 w 7451018"/>
              <a:gd name="connsiteY4350" fmla="*/ 1859523 h 3415370"/>
              <a:gd name="connsiteX4351" fmla="*/ 3237654 w 7451018"/>
              <a:gd name="connsiteY4351" fmla="*/ 1850743 h 3415370"/>
              <a:gd name="connsiteX4352" fmla="*/ 3233228 w 7451018"/>
              <a:gd name="connsiteY4352" fmla="*/ 1853692 h 3415370"/>
              <a:gd name="connsiteX4353" fmla="*/ 3231084 w 7451018"/>
              <a:gd name="connsiteY4353" fmla="*/ 1821857 h 3415370"/>
              <a:gd name="connsiteX4354" fmla="*/ 3217681 w 7451018"/>
              <a:gd name="connsiteY4354" fmla="*/ 1817835 h 3415370"/>
              <a:gd name="connsiteX4355" fmla="*/ 3223713 w 7451018"/>
              <a:gd name="connsiteY4355" fmla="*/ 1812407 h 3415370"/>
              <a:gd name="connsiteX4356" fmla="*/ 3220296 w 7451018"/>
              <a:gd name="connsiteY4356" fmla="*/ 1806844 h 3415370"/>
              <a:gd name="connsiteX4357" fmla="*/ 3199855 w 7451018"/>
              <a:gd name="connsiteY4357" fmla="*/ 1785598 h 3415370"/>
              <a:gd name="connsiteX4358" fmla="*/ 3191813 w 7451018"/>
              <a:gd name="connsiteY4358" fmla="*/ 1787006 h 3415370"/>
              <a:gd name="connsiteX4359" fmla="*/ 3184239 w 7451018"/>
              <a:gd name="connsiteY4359" fmla="*/ 1773468 h 3415370"/>
              <a:gd name="connsiteX4360" fmla="*/ 3184105 w 7451018"/>
              <a:gd name="connsiteY4360" fmla="*/ 1774406 h 3415370"/>
              <a:gd name="connsiteX4361" fmla="*/ 3184039 w 7451018"/>
              <a:gd name="connsiteY4361" fmla="*/ 1780638 h 3415370"/>
              <a:gd name="connsiteX4362" fmla="*/ 3177536 w 7451018"/>
              <a:gd name="connsiteY4362" fmla="*/ 1778092 h 3415370"/>
              <a:gd name="connsiteX4363" fmla="*/ 3177536 w 7451018"/>
              <a:gd name="connsiteY4363" fmla="*/ 1777421 h 3415370"/>
              <a:gd name="connsiteX4364" fmla="*/ 3164126 w 7451018"/>
              <a:gd name="connsiteY4364" fmla="*/ 1772998 h 3415370"/>
              <a:gd name="connsiteX4365" fmla="*/ 3165135 w 7451018"/>
              <a:gd name="connsiteY4365" fmla="*/ 1768173 h 3415370"/>
              <a:gd name="connsiteX4366" fmla="*/ 3164126 w 7451018"/>
              <a:gd name="connsiteY4366" fmla="*/ 1766899 h 3415370"/>
              <a:gd name="connsiteX4367" fmla="*/ 3170902 w 7451018"/>
              <a:gd name="connsiteY4367" fmla="*/ 1760063 h 3415370"/>
              <a:gd name="connsiteX4368" fmla="*/ 3157426 w 7451018"/>
              <a:gd name="connsiteY4368" fmla="*/ 1747530 h 3415370"/>
              <a:gd name="connsiteX4369" fmla="*/ 3157426 w 7451018"/>
              <a:gd name="connsiteY4369" fmla="*/ 1717973 h 3415370"/>
              <a:gd name="connsiteX4370" fmla="*/ 3162722 w 7451018"/>
              <a:gd name="connsiteY4370" fmla="*/ 1719716 h 3415370"/>
              <a:gd name="connsiteX4371" fmla="*/ 3162183 w 7451018"/>
              <a:gd name="connsiteY4371" fmla="*/ 1713014 h 3415370"/>
              <a:gd name="connsiteX4372" fmla="*/ 3157426 w 7451018"/>
              <a:gd name="connsiteY4372" fmla="*/ 1714891 h 3415370"/>
              <a:gd name="connsiteX4373" fmla="*/ 3157426 w 7451018"/>
              <a:gd name="connsiteY4373" fmla="*/ 1697532 h 3415370"/>
              <a:gd name="connsiteX4374" fmla="*/ 3149518 w 7451018"/>
              <a:gd name="connsiteY4374" fmla="*/ 1691902 h 3415370"/>
              <a:gd name="connsiteX4375" fmla="*/ 3170835 w 7451018"/>
              <a:gd name="connsiteY4375" fmla="*/ 1559870 h 3415370"/>
              <a:gd name="connsiteX4376" fmla="*/ 3157426 w 7451018"/>
              <a:gd name="connsiteY4376" fmla="*/ 1534335 h 3415370"/>
              <a:gd name="connsiteX4377" fmla="*/ 3150737 w 7451018"/>
              <a:gd name="connsiteY4377" fmla="*/ 1539496 h 3415370"/>
              <a:gd name="connsiteX4378" fmla="*/ 3164126 w 7451018"/>
              <a:gd name="connsiteY4378" fmla="*/ 1499752 h 3415370"/>
              <a:gd name="connsiteX4379" fmla="*/ 3188123 w 7451018"/>
              <a:gd name="connsiteY4379" fmla="*/ 1452703 h 3415370"/>
              <a:gd name="connsiteX4380" fmla="*/ 3237855 w 7451018"/>
              <a:gd name="connsiteY4380" fmla="*/ 1364100 h 3415370"/>
              <a:gd name="connsiteX4381" fmla="*/ 3306674 w 7451018"/>
              <a:gd name="connsiteY4381" fmla="*/ 1304117 h 3415370"/>
              <a:gd name="connsiteX4382" fmla="*/ 3304868 w 7451018"/>
              <a:gd name="connsiteY4382" fmla="*/ 1302977 h 3415370"/>
              <a:gd name="connsiteX4383" fmla="*/ 3298166 w 7451018"/>
              <a:gd name="connsiteY4383" fmla="*/ 1299828 h 3415370"/>
              <a:gd name="connsiteX4384" fmla="*/ 3311567 w 7451018"/>
              <a:gd name="connsiteY4384" fmla="*/ 1260553 h 3415370"/>
              <a:gd name="connsiteX4385" fmla="*/ 3359681 w 7451018"/>
              <a:gd name="connsiteY4385" fmla="*/ 1216989 h 3415370"/>
              <a:gd name="connsiteX4386" fmla="*/ 3392456 w 7451018"/>
              <a:gd name="connsiteY4386" fmla="*/ 1170074 h 3415370"/>
              <a:gd name="connsiteX4387" fmla="*/ 3378579 w 7451018"/>
              <a:gd name="connsiteY4387" fmla="*/ 1155062 h 3415370"/>
              <a:gd name="connsiteX4388" fmla="*/ 3353587 w 7451018"/>
              <a:gd name="connsiteY4388" fmla="*/ 1136564 h 3415370"/>
              <a:gd name="connsiteX4389" fmla="*/ 3318270 w 7451018"/>
              <a:gd name="connsiteY4389" fmla="*/ 1142797 h 3415370"/>
              <a:gd name="connsiteX4390" fmla="*/ 3318270 w 7451018"/>
              <a:gd name="connsiteY4390" fmla="*/ 1138708 h 3415370"/>
              <a:gd name="connsiteX4391" fmla="*/ 3324978 w 7451018"/>
              <a:gd name="connsiteY4391" fmla="*/ 1109219 h 3415370"/>
              <a:gd name="connsiteX4392" fmla="*/ 3316192 w 7451018"/>
              <a:gd name="connsiteY4392" fmla="*/ 1109688 h 3415370"/>
              <a:gd name="connsiteX4393" fmla="*/ 3323968 w 7451018"/>
              <a:gd name="connsiteY4393" fmla="*/ 982347 h 3415370"/>
              <a:gd name="connsiteX4394" fmla="*/ 3327657 w 7451018"/>
              <a:gd name="connsiteY4394" fmla="*/ 988111 h 3415370"/>
              <a:gd name="connsiteX4395" fmla="*/ 3332606 w 7451018"/>
              <a:gd name="connsiteY4395" fmla="*/ 982347 h 3415370"/>
              <a:gd name="connsiteX4396" fmla="*/ 3388768 w 7451018"/>
              <a:gd name="connsiteY4396" fmla="*/ 975645 h 3415370"/>
              <a:gd name="connsiteX4397" fmla="*/ 3458817 w 7451018"/>
              <a:gd name="connsiteY4397" fmla="*/ 987374 h 3415370"/>
              <a:gd name="connsiteX4398" fmla="*/ 3479194 w 7451018"/>
              <a:gd name="connsiteY4398" fmla="*/ 927591 h 3415370"/>
              <a:gd name="connsiteX4399" fmla="*/ 3475302 w 7451018"/>
              <a:gd name="connsiteY4399" fmla="*/ 915326 h 3415370"/>
              <a:gd name="connsiteX4400" fmla="*/ 3467395 w 7451018"/>
              <a:gd name="connsiteY4400" fmla="*/ 908624 h 3415370"/>
              <a:gd name="connsiteX4401" fmla="*/ 3460424 w 7451018"/>
              <a:gd name="connsiteY4401" fmla="*/ 904268 h 3415370"/>
              <a:gd name="connsiteX4402" fmla="*/ 3457880 w 7451018"/>
              <a:gd name="connsiteY4402" fmla="*/ 907283 h 3415370"/>
              <a:gd name="connsiteX4403" fmla="*/ 3460356 w 7451018"/>
              <a:gd name="connsiteY4403" fmla="*/ 904000 h 3415370"/>
              <a:gd name="connsiteX4404" fmla="*/ 3459619 w 7451018"/>
              <a:gd name="connsiteY4404" fmla="*/ 895153 h 3415370"/>
              <a:gd name="connsiteX4405" fmla="*/ 3452382 w 7451018"/>
              <a:gd name="connsiteY4405" fmla="*/ 890126 h 3415370"/>
              <a:gd name="connsiteX4406" fmla="*/ 3449231 w 7451018"/>
              <a:gd name="connsiteY4406" fmla="*/ 895153 h 3415370"/>
              <a:gd name="connsiteX4407" fmla="*/ 3446083 w 7451018"/>
              <a:gd name="connsiteY4407" fmla="*/ 890462 h 3415370"/>
              <a:gd name="connsiteX4408" fmla="*/ 3439714 w 7451018"/>
              <a:gd name="connsiteY4408" fmla="*/ 895153 h 3415370"/>
              <a:gd name="connsiteX4409" fmla="*/ 3440319 w 7451018"/>
              <a:gd name="connsiteY4409" fmla="*/ 881748 h 3415370"/>
              <a:gd name="connsiteX4410" fmla="*/ 3411964 w 7451018"/>
              <a:gd name="connsiteY4410" fmla="*/ 868344 h 3415370"/>
              <a:gd name="connsiteX4411" fmla="*/ 3400836 w 7451018"/>
              <a:gd name="connsiteY4411" fmla="*/ 861642 h 3415370"/>
              <a:gd name="connsiteX4412" fmla="*/ 3432811 w 7451018"/>
              <a:gd name="connsiteY4412" fmla="*/ 854940 h 3415370"/>
              <a:gd name="connsiteX4413" fmla="*/ 3446620 w 7451018"/>
              <a:gd name="connsiteY4413" fmla="*/ 848238 h 3415370"/>
              <a:gd name="connsiteX4414" fmla="*/ 3467933 w 7451018"/>
              <a:gd name="connsiteY4414" fmla="*/ 854940 h 3415370"/>
              <a:gd name="connsiteX4415" fmla="*/ 3470074 w 7451018"/>
              <a:gd name="connsiteY4415" fmla="*/ 849243 h 3415370"/>
              <a:gd name="connsiteX4416" fmla="*/ 3475709 w 7451018"/>
              <a:gd name="connsiteY4416" fmla="*/ 834834 h 3415370"/>
              <a:gd name="connsiteX4417" fmla="*/ 3484487 w 7451018"/>
              <a:gd name="connsiteY4417" fmla="*/ 835370 h 3415370"/>
              <a:gd name="connsiteX4418" fmla="*/ 3508486 w 7451018"/>
              <a:gd name="connsiteY4418" fmla="*/ 841536 h 3415370"/>
              <a:gd name="connsiteX4419" fmla="*/ 3562575 w 7451018"/>
              <a:gd name="connsiteY4419" fmla="*/ 797032 h 3415370"/>
              <a:gd name="connsiteX4420" fmla="*/ 3578635 w 7451018"/>
              <a:gd name="connsiteY4420" fmla="*/ 787694 h 3415370"/>
              <a:gd name="connsiteX4421" fmla="*/ 3579104 w 7451018"/>
              <a:gd name="connsiteY4421" fmla="*/ 786712 h 3415370"/>
              <a:gd name="connsiteX4422" fmla="*/ 3579049 w 7451018"/>
              <a:gd name="connsiteY4422" fmla="*/ 787820 h 3415370"/>
              <a:gd name="connsiteX4423" fmla="*/ 3579246 w 7451018"/>
              <a:gd name="connsiteY4423" fmla="*/ 787919 h 3415370"/>
              <a:gd name="connsiteX4424" fmla="*/ 3579317 w 7451018"/>
              <a:gd name="connsiteY4424" fmla="*/ 787584 h 3415370"/>
              <a:gd name="connsiteX4425" fmla="*/ 3579582 w 7451018"/>
              <a:gd name="connsiteY4425" fmla="*/ 787852 h 3415370"/>
              <a:gd name="connsiteX4426" fmla="*/ 3579383 w 7451018"/>
              <a:gd name="connsiteY4426" fmla="*/ 786243 h 3415370"/>
              <a:gd name="connsiteX4427" fmla="*/ 3579582 w 7451018"/>
              <a:gd name="connsiteY4427" fmla="*/ 781217 h 3415370"/>
              <a:gd name="connsiteX4428" fmla="*/ 3586282 w 7451018"/>
              <a:gd name="connsiteY4428" fmla="*/ 774514 h 3415370"/>
              <a:gd name="connsiteX4429" fmla="*/ 3614962 w 7451018"/>
              <a:gd name="connsiteY4429" fmla="*/ 741004 h 3415370"/>
              <a:gd name="connsiteX4430" fmla="*/ 3679577 w 7451018"/>
              <a:gd name="connsiteY4430" fmla="*/ 733162 h 3415370"/>
              <a:gd name="connsiteX4431" fmla="*/ 3690296 w 7451018"/>
              <a:gd name="connsiteY4431" fmla="*/ 727600 h 3415370"/>
              <a:gd name="connsiteX4432" fmla="*/ 3688335 w 7451018"/>
              <a:gd name="connsiteY4432" fmla="*/ 726481 h 3415370"/>
              <a:gd name="connsiteX4433" fmla="*/ 3688222 w 7451018"/>
              <a:gd name="connsiteY4433" fmla="*/ 725120 h 3415370"/>
              <a:gd name="connsiteX4434" fmla="*/ 3689162 w 7451018"/>
              <a:gd name="connsiteY4434" fmla="*/ 724717 h 3415370"/>
              <a:gd name="connsiteX4435" fmla="*/ 3688165 w 7451018"/>
              <a:gd name="connsiteY4435" fmla="*/ 724517 h 3415370"/>
              <a:gd name="connsiteX4436" fmla="*/ 3688101 w 7451018"/>
              <a:gd name="connsiteY4436" fmla="*/ 720897 h 3415370"/>
              <a:gd name="connsiteX4437" fmla="*/ 3686817 w 7451018"/>
              <a:gd name="connsiteY4437" fmla="*/ 714463 h 3415370"/>
              <a:gd name="connsiteX4438" fmla="*/ 3682329 w 7451018"/>
              <a:gd name="connsiteY4438" fmla="*/ 714262 h 3415370"/>
              <a:gd name="connsiteX4439" fmla="*/ 3681459 w 7451018"/>
              <a:gd name="connsiteY4439" fmla="*/ 694156 h 3415370"/>
              <a:gd name="connsiteX4440" fmla="*/ 3680855 w 7451018"/>
              <a:gd name="connsiteY4440" fmla="*/ 653943 h 3415370"/>
              <a:gd name="connsiteX4441" fmla="*/ 3727303 w 7451018"/>
              <a:gd name="connsiteY4441" fmla="*/ 634373 h 3415370"/>
              <a:gd name="connsiteX4442" fmla="*/ 3727226 w 7451018"/>
              <a:gd name="connsiteY4442" fmla="*/ 634708 h 3415370"/>
              <a:gd name="connsiteX4443" fmla="*/ 3725895 w 7451018"/>
              <a:gd name="connsiteY4443" fmla="*/ 640539 h 3415370"/>
              <a:gd name="connsiteX4444" fmla="*/ 3720326 w 7451018"/>
              <a:gd name="connsiteY4444" fmla="*/ 657294 h 3415370"/>
              <a:gd name="connsiteX4445" fmla="*/ 3726967 w 7451018"/>
              <a:gd name="connsiteY4445" fmla="*/ 662388 h 3415370"/>
              <a:gd name="connsiteX4446" fmla="*/ 3726967 w 7451018"/>
              <a:gd name="connsiteY4446" fmla="*/ 680751 h 3415370"/>
              <a:gd name="connsiteX4447" fmla="*/ 3732396 w 7451018"/>
              <a:gd name="connsiteY4447" fmla="*/ 680215 h 3415370"/>
              <a:gd name="connsiteX4448" fmla="*/ 3732463 w 7451018"/>
              <a:gd name="connsiteY4448" fmla="*/ 680247 h 3415370"/>
              <a:gd name="connsiteX4449" fmla="*/ 3733669 w 7451018"/>
              <a:gd name="connsiteY4449" fmla="*/ 680819 h 3415370"/>
              <a:gd name="connsiteX4450" fmla="*/ 3727101 w 7451018"/>
              <a:gd name="connsiteY4450" fmla="*/ 685979 h 3415370"/>
              <a:gd name="connsiteX4451" fmla="*/ 3726967 w 7451018"/>
              <a:gd name="connsiteY4451" fmla="*/ 681087 h 3415370"/>
              <a:gd name="connsiteX4452" fmla="*/ 3720326 w 7451018"/>
              <a:gd name="connsiteY4452" fmla="*/ 681355 h 3415370"/>
              <a:gd name="connsiteX4453" fmla="*/ 3732195 w 7451018"/>
              <a:gd name="connsiteY4453" fmla="*/ 695362 h 3415370"/>
              <a:gd name="connsiteX4454" fmla="*/ 3736819 w 7451018"/>
              <a:gd name="connsiteY4454" fmla="*/ 695362 h 3415370"/>
              <a:gd name="connsiteX4455" fmla="*/ 3736886 w 7451018"/>
              <a:gd name="connsiteY4455" fmla="*/ 681355 h 3415370"/>
              <a:gd name="connsiteX4456" fmla="*/ 3766309 w 7451018"/>
              <a:gd name="connsiteY4456" fmla="*/ 674049 h 3415370"/>
              <a:gd name="connsiteX4457" fmla="*/ 3765169 w 7451018"/>
              <a:gd name="connsiteY4457" fmla="*/ 667347 h 3415370"/>
              <a:gd name="connsiteX4458" fmla="*/ 3774150 w 7451018"/>
              <a:gd name="connsiteY4458" fmla="*/ 663058 h 3415370"/>
              <a:gd name="connsiteX4459" fmla="*/ 3747878 w 7451018"/>
              <a:gd name="connsiteY4459" fmla="*/ 640539 h 3415370"/>
              <a:gd name="connsiteX4460" fmla="*/ 3740371 w 7451018"/>
              <a:gd name="connsiteY4460" fmla="*/ 613530 h 3415370"/>
              <a:gd name="connsiteX4461" fmla="*/ 3726967 w 7451018"/>
              <a:gd name="connsiteY4461" fmla="*/ 601265 h 3415370"/>
              <a:gd name="connsiteX4462" fmla="*/ 3729513 w 7451018"/>
              <a:gd name="connsiteY4462" fmla="*/ 600259 h 3415370"/>
              <a:gd name="connsiteX4463" fmla="*/ 3726967 w 7451018"/>
              <a:gd name="connsiteY4463" fmla="*/ 600192 h 3415370"/>
              <a:gd name="connsiteX4464" fmla="*/ 3707324 w 7451018"/>
              <a:gd name="connsiteY4464" fmla="*/ 606961 h 3415370"/>
              <a:gd name="connsiteX4465" fmla="*/ 3656652 w 7451018"/>
              <a:gd name="connsiteY4465" fmla="*/ 627068 h 3415370"/>
              <a:gd name="connsiteX4466" fmla="*/ 3639895 w 7451018"/>
              <a:gd name="connsiteY4466" fmla="*/ 625727 h 3415370"/>
              <a:gd name="connsiteX4467" fmla="*/ 3613089 w 7451018"/>
              <a:gd name="connsiteY4467" fmla="*/ 594831 h 3415370"/>
              <a:gd name="connsiteX4468" fmla="*/ 3606385 w 7451018"/>
              <a:gd name="connsiteY4468" fmla="*/ 558371 h 3415370"/>
              <a:gd name="connsiteX4469" fmla="*/ 3600292 w 7451018"/>
              <a:gd name="connsiteY4469" fmla="*/ 554283 h 3415370"/>
              <a:gd name="connsiteX4470" fmla="*/ 3605042 w 7451018"/>
              <a:gd name="connsiteY4470" fmla="*/ 546642 h 3415370"/>
              <a:gd name="connsiteX4471" fmla="*/ 3606385 w 7451018"/>
              <a:gd name="connsiteY4471" fmla="*/ 542085 h 3415370"/>
              <a:gd name="connsiteX4472" fmla="*/ 3641573 w 7451018"/>
              <a:gd name="connsiteY4472" fmla="*/ 506429 h 3415370"/>
              <a:gd name="connsiteX4473" fmla="*/ 3647599 w 7451018"/>
              <a:gd name="connsiteY4473" fmla="*/ 512260 h 3415370"/>
              <a:gd name="connsiteX4474" fmla="*/ 3669322 w 7451018"/>
              <a:gd name="connsiteY4474" fmla="*/ 499593 h 3415370"/>
              <a:gd name="connsiteX4475" fmla="*/ 3679645 w 7451018"/>
              <a:gd name="connsiteY4475" fmla="*/ 493226 h 3415370"/>
              <a:gd name="connsiteX4476" fmla="*/ 3678839 w 7451018"/>
              <a:gd name="connsiteY4476" fmla="*/ 486524 h 3415370"/>
              <a:gd name="connsiteX4477" fmla="*/ 3713622 w 7451018"/>
              <a:gd name="connsiteY4477" fmla="*/ 480157 h 3415370"/>
              <a:gd name="connsiteX4478" fmla="*/ 3735814 w 7451018"/>
              <a:gd name="connsiteY4478" fmla="*/ 467356 h 3415370"/>
              <a:gd name="connsiteX4479" fmla="*/ 3733669 w 7451018"/>
              <a:gd name="connsiteY4479" fmla="*/ 467356 h 3415370"/>
              <a:gd name="connsiteX4480" fmla="*/ 3729782 w 7451018"/>
              <a:gd name="connsiteY4480" fmla="*/ 458174 h 3415370"/>
              <a:gd name="connsiteX4481" fmla="*/ 3733201 w 7451018"/>
              <a:gd name="connsiteY4481" fmla="*/ 452812 h 3415370"/>
              <a:gd name="connsiteX4482" fmla="*/ 3734741 w 7451018"/>
              <a:gd name="connsiteY4482" fmla="*/ 455560 h 3415370"/>
              <a:gd name="connsiteX4483" fmla="*/ 3735747 w 7451018"/>
              <a:gd name="connsiteY4483" fmla="*/ 452947 h 3415370"/>
              <a:gd name="connsiteX4484" fmla="*/ 3747007 w 7451018"/>
              <a:gd name="connsiteY4484" fmla="*/ 459782 h 3415370"/>
              <a:gd name="connsiteX4485" fmla="*/ 3753842 w 7451018"/>
              <a:gd name="connsiteY4485" fmla="*/ 453415 h 3415370"/>
              <a:gd name="connsiteX4486" fmla="*/ 3756456 w 7451018"/>
              <a:gd name="connsiteY4486" fmla="*/ 447317 h 3415370"/>
              <a:gd name="connsiteX4487" fmla="*/ 3755853 w 7451018"/>
              <a:gd name="connsiteY4487" fmla="*/ 447317 h 3415370"/>
              <a:gd name="connsiteX4488" fmla="*/ 3747007 w 7451018"/>
              <a:gd name="connsiteY4488" fmla="*/ 442826 h 3415370"/>
              <a:gd name="connsiteX4489" fmla="*/ 3756725 w 7451018"/>
              <a:gd name="connsiteY4489" fmla="*/ 432773 h 3415370"/>
              <a:gd name="connsiteX4490" fmla="*/ 3757328 w 7451018"/>
              <a:gd name="connsiteY4490" fmla="*/ 426138 h 3415370"/>
              <a:gd name="connsiteX4491" fmla="*/ 3760411 w 7451018"/>
              <a:gd name="connsiteY4491" fmla="*/ 431365 h 3415370"/>
              <a:gd name="connsiteX4492" fmla="*/ 3773815 w 7451018"/>
              <a:gd name="connsiteY4492" fmla="*/ 424530 h 3415370"/>
              <a:gd name="connsiteX4493" fmla="*/ 3768520 w 7451018"/>
              <a:gd name="connsiteY4493" fmla="*/ 420508 h 3415370"/>
              <a:gd name="connsiteX4494" fmla="*/ 3783198 w 7451018"/>
              <a:gd name="connsiteY4494" fmla="*/ 413202 h 3415370"/>
              <a:gd name="connsiteX4495" fmla="*/ 3793922 w 7451018"/>
              <a:gd name="connsiteY4495" fmla="*/ 398324 h 3415370"/>
              <a:gd name="connsiteX4496" fmla="*/ 3800624 w 7451018"/>
              <a:gd name="connsiteY4496" fmla="*/ 397319 h 3415370"/>
              <a:gd name="connsiteX4497" fmla="*/ 3800624 w 7451018"/>
              <a:gd name="connsiteY4497" fmla="*/ 401407 h 3415370"/>
              <a:gd name="connsiteX4498" fmla="*/ 3812018 w 7451018"/>
              <a:gd name="connsiteY4498" fmla="*/ 393499 h 3415370"/>
              <a:gd name="connsiteX4499" fmla="*/ 3807326 w 7451018"/>
              <a:gd name="connsiteY4499" fmla="*/ 385791 h 3415370"/>
              <a:gd name="connsiteX4500" fmla="*/ 3829980 w 7451018"/>
              <a:gd name="connsiteY4500" fmla="*/ 379089 h 3415370"/>
              <a:gd name="connsiteX4501" fmla="*/ 3808532 w 7451018"/>
              <a:gd name="connsiteY4501" fmla="*/ 379089 h 3415370"/>
              <a:gd name="connsiteX4502" fmla="*/ 3773815 w 7451018"/>
              <a:gd name="connsiteY4502" fmla="*/ 391220 h 3415370"/>
              <a:gd name="connsiteX4503" fmla="*/ 3767180 w 7451018"/>
              <a:gd name="connsiteY4503" fmla="*/ 392359 h 3415370"/>
              <a:gd name="connsiteX4504" fmla="*/ 3773815 w 7451018"/>
              <a:gd name="connsiteY4504" fmla="*/ 387198 h 3415370"/>
              <a:gd name="connsiteX4505" fmla="*/ 3804913 w 7451018"/>
              <a:gd name="connsiteY4505" fmla="*/ 372253 h 3415370"/>
              <a:gd name="connsiteX4506" fmla="*/ 3800624 w 7451018"/>
              <a:gd name="connsiteY4506" fmla="*/ 367829 h 3415370"/>
              <a:gd name="connsiteX4507" fmla="*/ 3845930 w 7451018"/>
              <a:gd name="connsiteY4507" fmla="*/ 352883 h 3415370"/>
              <a:gd name="connsiteX4508" fmla="*/ 3839631 w 7451018"/>
              <a:gd name="connsiteY4508" fmla="*/ 359049 h 3415370"/>
              <a:gd name="connsiteX4509" fmla="*/ 3840837 w 7451018"/>
              <a:gd name="connsiteY4509" fmla="*/ 359988 h 3415370"/>
              <a:gd name="connsiteX4510" fmla="*/ 3840837 w 7451018"/>
              <a:gd name="connsiteY4510" fmla="*/ 360515 h 3415370"/>
              <a:gd name="connsiteX4511" fmla="*/ 3840916 w 7451018"/>
              <a:gd name="connsiteY4511" fmla="*/ 360564 h 3415370"/>
              <a:gd name="connsiteX4512" fmla="*/ 3841038 w 7451018"/>
              <a:gd name="connsiteY4512" fmla="*/ 360524 h 3415370"/>
              <a:gd name="connsiteX4513" fmla="*/ 3841056 w 7451018"/>
              <a:gd name="connsiteY4513" fmla="*/ 360652 h 3415370"/>
              <a:gd name="connsiteX4514" fmla="*/ 3841172 w 7451018"/>
              <a:gd name="connsiteY4514" fmla="*/ 360724 h 3415370"/>
              <a:gd name="connsiteX4515" fmla="*/ 3841072 w 7451018"/>
              <a:gd name="connsiteY4515" fmla="*/ 360764 h 3415370"/>
              <a:gd name="connsiteX4516" fmla="*/ 3841105 w 7451018"/>
              <a:gd name="connsiteY4516" fmla="*/ 360993 h 3415370"/>
              <a:gd name="connsiteX4517" fmla="*/ 3841373 w 7451018"/>
              <a:gd name="connsiteY4517" fmla="*/ 360323 h 3415370"/>
              <a:gd name="connsiteX4518" fmla="*/ 3848888 w 7451018"/>
              <a:gd name="connsiteY4518" fmla="*/ 353002 h 3415370"/>
              <a:gd name="connsiteX4519" fmla="*/ 3849147 w 7451018"/>
              <a:gd name="connsiteY4519" fmla="*/ 352750 h 3415370"/>
              <a:gd name="connsiteX4520" fmla="*/ 3853973 w 7451018"/>
              <a:gd name="connsiteY4520" fmla="*/ 357441 h 3415370"/>
              <a:gd name="connsiteX4521" fmla="*/ 3861747 w 7451018"/>
              <a:gd name="connsiteY4521" fmla="*/ 345645 h 3415370"/>
              <a:gd name="connsiteX4522" fmla="*/ 3868115 w 7451018"/>
              <a:gd name="connsiteY4522" fmla="*/ 345645 h 3415370"/>
              <a:gd name="connsiteX4523" fmla="*/ 3890030 w 7451018"/>
              <a:gd name="connsiteY4523" fmla="*/ 338943 h 3415370"/>
              <a:gd name="connsiteX4524" fmla="*/ 3887752 w 7451018"/>
              <a:gd name="connsiteY4524" fmla="*/ 332107 h 3415370"/>
              <a:gd name="connsiteX4525" fmla="*/ 3906718 w 7451018"/>
              <a:gd name="connsiteY4525" fmla="*/ 325539 h 3415370"/>
              <a:gd name="connsiteX4526" fmla="*/ 3908528 w 7451018"/>
              <a:gd name="connsiteY4526" fmla="*/ 330632 h 3415370"/>
              <a:gd name="connsiteX4527" fmla="*/ 3921196 w 7451018"/>
              <a:gd name="connsiteY4527" fmla="*/ 327080 h 3415370"/>
              <a:gd name="connsiteX4528" fmla="*/ 3921196 w 7451018"/>
              <a:gd name="connsiteY4528" fmla="*/ 326947 h 3415370"/>
              <a:gd name="connsiteX4529" fmla="*/ 3921396 w 7451018"/>
              <a:gd name="connsiteY4529" fmla="*/ 327818 h 3415370"/>
              <a:gd name="connsiteX4530" fmla="*/ 3921196 w 7451018"/>
              <a:gd name="connsiteY4530" fmla="*/ 328153 h 3415370"/>
              <a:gd name="connsiteX4531" fmla="*/ 3921396 w 7451018"/>
              <a:gd name="connsiteY4531" fmla="*/ 328086 h 3415370"/>
              <a:gd name="connsiteX4532" fmla="*/ 3921592 w 7451018"/>
              <a:gd name="connsiteY4532" fmla="*/ 328419 h 3415370"/>
              <a:gd name="connsiteX4533" fmla="*/ 3921597 w 7451018"/>
              <a:gd name="connsiteY4533" fmla="*/ 328421 h 3415370"/>
              <a:gd name="connsiteX4534" fmla="*/ 3921594 w 7451018"/>
              <a:gd name="connsiteY4534" fmla="*/ 328422 h 3415370"/>
              <a:gd name="connsiteX4535" fmla="*/ 3923876 w 7451018"/>
              <a:gd name="connsiteY4535" fmla="*/ 332308 h 3415370"/>
              <a:gd name="connsiteX4536" fmla="*/ 3921665 w 7451018"/>
              <a:gd name="connsiteY4536" fmla="*/ 328019 h 3415370"/>
              <a:gd name="connsiteX4537" fmla="*/ 3931383 w 7451018"/>
              <a:gd name="connsiteY4537" fmla="*/ 332442 h 3415370"/>
              <a:gd name="connsiteX4538" fmla="*/ 3947937 w 7451018"/>
              <a:gd name="connsiteY4538" fmla="*/ 333514 h 3415370"/>
              <a:gd name="connsiteX4539" fmla="*/ 3946329 w 7451018"/>
              <a:gd name="connsiteY4539" fmla="*/ 326142 h 3415370"/>
              <a:gd name="connsiteX4540" fmla="*/ 3968781 w 7451018"/>
              <a:gd name="connsiteY4540" fmla="*/ 326745 h 3415370"/>
              <a:gd name="connsiteX4541" fmla="*/ 3969786 w 7451018"/>
              <a:gd name="connsiteY4541" fmla="*/ 326745 h 3415370"/>
              <a:gd name="connsiteX4542" fmla="*/ 3961341 w 7451018"/>
              <a:gd name="connsiteY4542" fmla="*/ 324601 h 3415370"/>
              <a:gd name="connsiteX4543" fmla="*/ 3961341 w 7451018"/>
              <a:gd name="connsiteY4543" fmla="*/ 318904 h 3415370"/>
              <a:gd name="connsiteX4544" fmla="*/ 3997868 w 7451018"/>
              <a:gd name="connsiteY4544" fmla="*/ 318904 h 3415370"/>
              <a:gd name="connsiteX4545" fmla="*/ 3998136 w 7451018"/>
              <a:gd name="connsiteY4545" fmla="*/ 312202 h 3415370"/>
              <a:gd name="connsiteX4546" fmla="*/ 3994852 w 7451018"/>
              <a:gd name="connsiteY4546" fmla="*/ 311799 h 3415370"/>
              <a:gd name="connsiteX4547" fmla="*/ 4008524 w 7451018"/>
              <a:gd name="connsiteY4547" fmla="*/ 305500 h 3415370"/>
              <a:gd name="connsiteX4548" fmla="*/ 4010267 w 7451018"/>
              <a:gd name="connsiteY4548" fmla="*/ 305500 h 3415370"/>
              <a:gd name="connsiteX4549" fmla="*/ 4008256 w 7451018"/>
              <a:gd name="connsiteY4549" fmla="*/ 312202 h 3415370"/>
              <a:gd name="connsiteX4550" fmla="*/ 4028362 w 7451018"/>
              <a:gd name="connsiteY4550" fmla="*/ 312202 h 3415370"/>
              <a:gd name="connsiteX4551" fmla="*/ 4055171 w 7451018"/>
              <a:gd name="connsiteY4551" fmla="*/ 310794 h 3415370"/>
              <a:gd name="connsiteX4552" fmla="*/ 4041767 w 7451018"/>
              <a:gd name="connsiteY4552" fmla="*/ 315955 h 3415370"/>
              <a:gd name="connsiteX4553" fmla="*/ 4047866 w 7451018"/>
              <a:gd name="connsiteY4553" fmla="*/ 316893 h 3415370"/>
              <a:gd name="connsiteX4554" fmla="*/ 4046525 w 7451018"/>
              <a:gd name="connsiteY4554" fmla="*/ 318904 h 3415370"/>
              <a:gd name="connsiteX4555" fmla="*/ 4047811 w 7451018"/>
              <a:gd name="connsiteY4555" fmla="*/ 317228 h 3415370"/>
              <a:gd name="connsiteX4556" fmla="*/ 4047800 w 7451018"/>
              <a:gd name="connsiteY4556" fmla="*/ 317228 h 3415370"/>
              <a:gd name="connsiteX4557" fmla="*/ 4047821 w 7451018"/>
              <a:gd name="connsiteY4557" fmla="*/ 317215 h 3415370"/>
              <a:gd name="connsiteX4558" fmla="*/ 4048067 w 7451018"/>
              <a:gd name="connsiteY4558" fmla="*/ 316893 h 3415370"/>
              <a:gd name="connsiteX4559" fmla="*/ 4048279 w 7451018"/>
              <a:gd name="connsiteY4559" fmla="*/ 316928 h 3415370"/>
              <a:gd name="connsiteX4560" fmla="*/ 4048335 w 7451018"/>
              <a:gd name="connsiteY4560" fmla="*/ 316893 h 3415370"/>
              <a:gd name="connsiteX4561" fmla="*/ 4048297 w 7451018"/>
              <a:gd name="connsiteY4561" fmla="*/ 316931 h 3415370"/>
              <a:gd name="connsiteX4562" fmla="*/ 4048469 w 7451018"/>
              <a:gd name="connsiteY4562" fmla="*/ 316960 h 3415370"/>
              <a:gd name="connsiteX4563" fmla="*/ 4048402 w 7451018"/>
              <a:gd name="connsiteY4563" fmla="*/ 316625 h 3415370"/>
              <a:gd name="connsiteX4564" fmla="*/ 4061873 w 7451018"/>
              <a:gd name="connsiteY4564" fmla="*/ 319105 h 3415370"/>
              <a:gd name="connsiteX4565" fmla="*/ 4068575 w 7451018"/>
              <a:gd name="connsiteY4565" fmla="*/ 318971 h 3415370"/>
              <a:gd name="connsiteX4566" fmla="*/ 4100880 w 7451018"/>
              <a:gd name="connsiteY4566" fmla="*/ 312269 h 3415370"/>
              <a:gd name="connsiteX4567" fmla="*/ 4117300 w 7451018"/>
              <a:gd name="connsiteY4567" fmla="*/ 312269 h 3415370"/>
              <a:gd name="connsiteX4568" fmla="*/ 4155703 w 7451018"/>
              <a:gd name="connsiteY4568" fmla="*/ 325137 h 3415370"/>
              <a:gd name="connsiteX4569" fmla="*/ 4124940 w 7451018"/>
              <a:gd name="connsiteY4569" fmla="*/ 332375 h 3415370"/>
              <a:gd name="connsiteX4570" fmla="*/ 4125343 w 7451018"/>
              <a:gd name="connsiteY4570" fmla="*/ 339077 h 3415370"/>
              <a:gd name="connsiteX4571" fmla="*/ 4166963 w 7451018"/>
              <a:gd name="connsiteY4571" fmla="*/ 339077 h 3415370"/>
              <a:gd name="connsiteX4572" fmla="*/ 4192297 w 7451018"/>
              <a:gd name="connsiteY4572" fmla="*/ 345779 h 3415370"/>
              <a:gd name="connsiteX4573" fmla="*/ 4363470 w 7451018"/>
              <a:gd name="connsiteY4573" fmla="*/ 392426 h 3415370"/>
              <a:gd name="connsiteX4574" fmla="*/ 4356768 w 7451018"/>
              <a:gd name="connsiteY4574" fmla="*/ 399396 h 3415370"/>
              <a:gd name="connsiteX4575" fmla="*/ 4368832 w 7451018"/>
              <a:gd name="connsiteY4575" fmla="*/ 405696 h 3415370"/>
              <a:gd name="connsiteX4576" fmla="*/ 4363403 w 7451018"/>
              <a:gd name="connsiteY4576" fmla="*/ 412398 h 3415370"/>
              <a:gd name="connsiteX4577" fmla="*/ 4206908 w 7451018"/>
              <a:gd name="connsiteY4577" fmla="*/ 412934 h 3415370"/>
              <a:gd name="connsiteX4578" fmla="*/ 4200943 w 7451018"/>
              <a:gd name="connsiteY4578" fmla="*/ 419570 h 3415370"/>
              <a:gd name="connsiteX4579" fmla="*/ 4235727 w 7451018"/>
              <a:gd name="connsiteY4579" fmla="*/ 440079 h 3415370"/>
              <a:gd name="connsiteX4580" fmla="*/ 4229427 w 7451018"/>
              <a:gd name="connsiteY4580" fmla="*/ 439743 h 3415370"/>
              <a:gd name="connsiteX4581" fmla="*/ 4222725 w 7451018"/>
              <a:gd name="connsiteY4581" fmla="*/ 453282 h 3415370"/>
              <a:gd name="connsiteX4582" fmla="*/ 4235058 w 7451018"/>
              <a:gd name="connsiteY4582" fmla="*/ 473723 h 3415370"/>
              <a:gd name="connsiteX4583" fmla="*/ 4282308 w 7451018"/>
              <a:gd name="connsiteY4583" fmla="*/ 487730 h 3415370"/>
              <a:gd name="connsiteX4584" fmla="*/ 4284922 w 7451018"/>
              <a:gd name="connsiteY4584" fmla="*/ 487730 h 3415370"/>
              <a:gd name="connsiteX4585" fmla="*/ 4294170 w 7451018"/>
              <a:gd name="connsiteY4585" fmla="*/ 480425 h 3415370"/>
              <a:gd name="connsiteX4586" fmla="*/ 4296449 w 7451018"/>
              <a:gd name="connsiteY4586" fmla="*/ 481096 h 3415370"/>
              <a:gd name="connsiteX4587" fmla="*/ 4291556 w 7451018"/>
              <a:gd name="connsiteY4587" fmla="*/ 473120 h 3415370"/>
              <a:gd name="connsiteX4588" fmla="*/ 4264413 w 7451018"/>
              <a:gd name="connsiteY4588" fmla="*/ 460855 h 3415370"/>
              <a:gd name="connsiteX4589" fmla="*/ 4269603 w 7451018"/>
              <a:gd name="connsiteY4589" fmla="*/ 453264 h 3415370"/>
              <a:gd name="connsiteX4590" fmla="*/ 4269774 w 7451018"/>
              <a:gd name="connsiteY4590" fmla="*/ 453013 h 3415370"/>
              <a:gd name="connsiteX4591" fmla="*/ 4270579 w 7451018"/>
              <a:gd name="connsiteY4591" fmla="*/ 453013 h 3415370"/>
              <a:gd name="connsiteX4592" fmla="*/ 4269707 w 7451018"/>
              <a:gd name="connsiteY4592" fmla="*/ 453550 h 3415370"/>
              <a:gd name="connsiteX4593" fmla="*/ 4340348 w 7451018"/>
              <a:gd name="connsiteY4593" fmla="*/ 460855 h 3415370"/>
              <a:gd name="connsiteX4594" fmla="*/ 4337734 w 7451018"/>
              <a:gd name="connsiteY4594" fmla="*/ 460855 h 3415370"/>
              <a:gd name="connsiteX4595" fmla="*/ 4337332 w 7451018"/>
              <a:gd name="connsiteY4595" fmla="*/ 460855 h 3415370"/>
              <a:gd name="connsiteX4596" fmla="*/ 4417155 w 7451018"/>
              <a:gd name="connsiteY4596" fmla="*/ 428685 h 3415370"/>
              <a:gd name="connsiteX4597" fmla="*/ 4427611 w 7451018"/>
              <a:gd name="connsiteY4597" fmla="*/ 412734 h 3415370"/>
              <a:gd name="connsiteX4598" fmla="*/ 4411860 w 7451018"/>
              <a:gd name="connsiteY4598" fmla="*/ 403015 h 3415370"/>
              <a:gd name="connsiteX4599" fmla="*/ 4424058 w 7451018"/>
              <a:gd name="connsiteY4599" fmla="*/ 380094 h 3415370"/>
              <a:gd name="connsiteX4600" fmla="*/ 4403683 w 7451018"/>
              <a:gd name="connsiteY4600" fmla="*/ 372521 h 3415370"/>
              <a:gd name="connsiteX4601" fmla="*/ 4403683 w 7451018"/>
              <a:gd name="connsiteY4601" fmla="*/ 365819 h 3415370"/>
              <a:gd name="connsiteX4602" fmla="*/ 4468493 w 7451018"/>
              <a:gd name="connsiteY4602" fmla="*/ 379223 h 3415370"/>
              <a:gd name="connsiteX4603" fmla="*/ 4477407 w 7451018"/>
              <a:gd name="connsiteY4603" fmla="*/ 381167 h 3415370"/>
              <a:gd name="connsiteX4604" fmla="*/ 4441149 w 7451018"/>
              <a:gd name="connsiteY4604" fmla="*/ 399330 h 3415370"/>
              <a:gd name="connsiteX4605" fmla="*/ 4497513 w 7451018"/>
              <a:gd name="connsiteY4605" fmla="*/ 406635 h 3415370"/>
              <a:gd name="connsiteX4606" fmla="*/ 4516481 w 7451018"/>
              <a:gd name="connsiteY4606" fmla="*/ 392627 h 3415370"/>
              <a:gd name="connsiteX4607" fmla="*/ 4513264 w 7451018"/>
              <a:gd name="connsiteY4607" fmla="*/ 386863 h 3415370"/>
              <a:gd name="connsiteX4608" fmla="*/ 4636450 w 7451018"/>
              <a:gd name="connsiteY4608" fmla="*/ 359519 h 3415370"/>
              <a:gd name="connsiteX4609" fmla="*/ 4636651 w 7451018"/>
              <a:gd name="connsiteY4609" fmla="*/ 359117 h 3415370"/>
              <a:gd name="connsiteX4610" fmla="*/ 4637321 w 7451018"/>
              <a:gd name="connsiteY4610" fmla="*/ 359385 h 3415370"/>
              <a:gd name="connsiteX4611" fmla="*/ 4645028 w 7451018"/>
              <a:gd name="connsiteY4611" fmla="*/ 359720 h 3415370"/>
              <a:gd name="connsiteX4612" fmla="*/ 4641610 w 7451018"/>
              <a:gd name="connsiteY4612" fmla="*/ 365819 h 3415370"/>
              <a:gd name="connsiteX4613" fmla="*/ 4636918 w 7451018"/>
              <a:gd name="connsiteY4613" fmla="*/ 360323 h 3415370"/>
              <a:gd name="connsiteX4614" fmla="*/ 4628474 w 7451018"/>
              <a:gd name="connsiteY4614" fmla="*/ 365819 h 3415370"/>
              <a:gd name="connsiteX4615" fmla="*/ 4628080 w 7451018"/>
              <a:gd name="connsiteY4615" fmla="*/ 368986 h 3415370"/>
              <a:gd name="connsiteX4616" fmla="*/ 4625392 w 7451018"/>
              <a:gd name="connsiteY4616" fmla="*/ 371937 h 3415370"/>
              <a:gd name="connsiteX4617" fmla="*/ 4625346 w 7451018"/>
              <a:gd name="connsiteY4617" fmla="*/ 372610 h 3415370"/>
              <a:gd name="connsiteX4618" fmla="*/ 4629747 w 7451018"/>
              <a:gd name="connsiteY4618" fmla="*/ 373526 h 3415370"/>
              <a:gd name="connsiteX4619" fmla="*/ 4638326 w 7451018"/>
              <a:gd name="connsiteY4619" fmla="*/ 375001 h 3415370"/>
              <a:gd name="connsiteX4620" fmla="*/ 4638192 w 7451018"/>
              <a:gd name="connsiteY4620" fmla="*/ 372454 h 3415370"/>
              <a:gd name="connsiteX4621" fmla="*/ 4639331 w 7451018"/>
              <a:gd name="connsiteY4621" fmla="*/ 379156 h 3415370"/>
              <a:gd name="connsiteX4622" fmla="*/ 4645095 w 7451018"/>
              <a:gd name="connsiteY4622" fmla="*/ 379156 h 3415370"/>
              <a:gd name="connsiteX4623" fmla="*/ 4691072 w 7451018"/>
              <a:gd name="connsiteY4623" fmla="*/ 372454 h 3415370"/>
              <a:gd name="connsiteX4624" fmla="*/ 4745627 w 7451018"/>
              <a:gd name="connsiteY4624" fmla="*/ 367829 h 3415370"/>
              <a:gd name="connsiteX4625" fmla="*/ 4734636 w 7451018"/>
              <a:gd name="connsiteY4625" fmla="*/ 369974 h 3415370"/>
              <a:gd name="connsiteX4626" fmla="*/ 4732223 w 7451018"/>
              <a:gd name="connsiteY4626" fmla="*/ 370979 h 3415370"/>
              <a:gd name="connsiteX4627" fmla="*/ 4747169 w 7451018"/>
              <a:gd name="connsiteY4627" fmla="*/ 372454 h 3415370"/>
              <a:gd name="connsiteX4628" fmla="*/ 4772436 w 7451018"/>
              <a:gd name="connsiteY4628" fmla="*/ 358714 h 3415370"/>
              <a:gd name="connsiteX4629" fmla="*/ 4769152 w 7451018"/>
              <a:gd name="connsiteY4629" fmla="*/ 358714 h 3415370"/>
              <a:gd name="connsiteX4630" fmla="*/ 4764327 w 7451018"/>
              <a:gd name="connsiteY4630" fmla="*/ 359049 h 3415370"/>
              <a:gd name="connsiteX4631" fmla="*/ 4752531 w 7451018"/>
              <a:gd name="connsiteY4631" fmla="*/ 345645 h 3415370"/>
              <a:gd name="connsiteX4632" fmla="*/ 4718551 w 7451018"/>
              <a:gd name="connsiteY4632" fmla="*/ 325539 h 3415370"/>
              <a:gd name="connsiteX4633" fmla="*/ 4731303 w 7451018"/>
              <a:gd name="connsiteY4633" fmla="*/ 319972 h 3415370"/>
              <a:gd name="connsiteX4634" fmla="*/ 4731754 w 7451018"/>
              <a:gd name="connsiteY4634" fmla="*/ 319775 h 3415370"/>
              <a:gd name="connsiteX4635" fmla="*/ 4765667 w 7451018"/>
              <a:gd name="connsiteY4635" fmla="*/ 340351 h 3415370"/>
              <a:gd name="connsiteX4636" fmla="*/ 4926251 w 7451018"/>
              <a:gd name="connsiteY4636" fmla="*/ 376944 h 3415370"/>
              <a:gd name="connsiteX4637" fmla="*/ 4935835 w 7451018"/>
              <a:gd name="connsiteY4637" fmla="*/ 365819 h 3415370"/>
              <a:gd name="connsiteX4638" fmla="*/ 4913114 w 7451018"/>
              <a:gd name="connsiteY4638" fmla="*/ 350538 h 3415370"/>
              <a:gd name="connsiteX4639" fmla="*/ 4906412 w 7451018"/>
              <a:gd name="connsiteY4639" fmla="*/ 345713 h 3415370"/>
              <a:gd name="connsiteX4640" fmla="*/ 4906211 w 7451018"/>
              <a:gd name="connsiteY4640" fmla="*/ 352347 h 3415370"/>
              <a:gd name="connsiteX4641" fmla="*/ 4901720 w 7451018"/>
              <a:gd name="connsiteY4641" fmla="*/ 332308 h 3415370"/>
              <a:gd name="connsiteX4642" fmla="*/ 4898973 w 7451018"/>
              <a:gd name="connsiteY4642" fmla="*/ 332308 h 3415370"/>
              <a:gd name="connsiteX4643" fmla="*/ 4901720 w 7451018"/>
              <a:gd name="connsiteY4643" fmla="*/ 318904 h 3415370"/>
              <a:gd name="connsiteX4644" fmla="*/ 4885167 w 7451018"/>
              <a:gd name="connsiteY4644" fmla="*/ 318904 h 3415370"/>
              <a:gd name="connsiteX4645" fmla="*/ 4940191 w 7451018"/>
              <a:gd name="connsiteY4645" fmla="*/ 264885 h 3415370"/>
              <a:gd name="connsiteX4646" fmla="*/ 5020349 w 7451018"/>
              <a:gd name="connsiteY4646" fmla="*/ 270045 h 3415370"/>
              <a:gd name="connsiteX4647" fmla="*/ 4999840 w 7451018"/>
              <a:gd name="connsiteY4647" fmla="*/ 298865 h 3415370"/>
              <a:gd name="connsiteX4648" fmla="*/ 5012373 w 7451018"/>
              <a:gd name="connsiteY4648" fmla="*/ 359184 h 3415370"/>
              <a:gd name="connsiteX4649" fmla="*/ 5032949 w 7451018"/>
              <a:gd name="connsiteY4649" fmla="*/ 376944 h 3415370"/>
              <a:gd name="connsiteX4650" fmla="*/ 5033753 w 7451018"/>
              <a:gd name="connsiteY4650" fmla="*/ 376073 h 3415370"/>
              <a:gd name="connsiteX4651" fmla="*/ 5033016 w 7451018"/>
              <a:gd name="connsiteY4651" fmla="*/ 377011 h 3415370"/>
              <a:gd name="connsiteX4652" fmla="*/ 5033685 w 7451018"/>
              <a:gd name="connsiteY4652" fmla="*/ 379290 h 3415370"/>
              <a:gd name="connsiteX4653" fmla="*/ 5032078 w 7451018"/>
              <a:gd name="connsiteY4653" fmla="*/ 378083 h 3415370"/>
              <a:gd name="connsiteX4654" fmla="*/ 5025308 w 7451018"/>
              <a:gd name="connsiteY4654" fmla="*/ 379290 h 3415370"/>
              <a:gd name="connsiteX4655" fmla="*/ 5027051 w 7451018"/>
              <a:gd name="connsiteY4655" fmla="*/ 392426 h 3415370"/>
              <a:gd name="connsiteX4656" fmla="*/ 5001783 w 7451018"/>
              <a:gd name="connsiteY4656" fmla="*/ 412801 h 3415370"/>
              <a:gd name="connsiteX4657" fmla="*/ 4980873 w 7451018"/>
              <a:gd name="connsiteY4657" fmla="*/ 419503 h 3415370"/>
              <a:gd name="connsiteX4658" fmla="*/ 4981275 w 7451018"/>
              <a:gd name="connsiteY4658" fmla="*/ 426205 h 3415370"/>
              <a:gd name="connsiteX4659" fmla="*/ 5054999 w 7451018"/>
              <a:gd name="connsiteY4659" fmla="*/ 392694 h 3415370"/>
              <a:gd name="connsiteX4660" fmla="*/ 5047157 w 7451018"/>
              <a:gd name="connsiteY4660" fmla="*/ 366891 h 3415370"/>
              <a:gd name="connsiteX4661" fmla="*/ 5069878 w 7451018"/>
              <a:gd name="connsiteY4661" fmla="*/ 359452 h 3415370"/>
              <a:gd name="connsiteX4662" fmla="*/ 5033753 w 7451018"/>
              <a:gd name="connsiteY4662" fmla="*/ 355699 h 3415370"/>
              <a:gd name="connsiteX4663" fmla="*/ 5040455 w 7451018"/>
              <a:gd name="connsiteY4663" fmla="*/ 350538 h 3415370"/>
              <a:gd name="connsiteX4664" fmla="*/ 5027051 w 7451018"/>
              <a:gd name="connsiteY4664" fmla="*/ 342496 h 3415370"/>
              <a:gd name="connsiteX4665" fmla="*/ 5047157 w 7451018"/>
              <a:gd name="connsiteY4665" fmla="*/ 323059 h 3415370"/>
              <a:gd name="connsiteX4666" fmla="*/ 5019879 w 7451018"/>
              <a:gd name="connsiteY4666" fmla="*/ 305634 h 3415370"/>
              <a:gd name="connsiteX4667" fmla="*/ 5027051 w 7451018"/>
              <a:gd name="connsiteY4667" fmla="*/ 293570 h 3415370"/>
              <a:gd name="connsiteX4668" fmla="*/ 5040455 w 7451018"/>
              <a:gd name="connsiteY4668" fmla="*/ 261936 h 3415370"/>
              <a:gd name="connsiteX4669" fmla="*/ 5060494 w 7451018"/>
              <a:gd name="connsiteY4669" fmla="*/ 258719 h 3415370"/>
              <a:gd name="connsiteX4670" fmla="*/ 5060494 w 7451018"/>
              <a:gd name="connsiteY4670" fmla="*/ 265421 h 3415370"/>
              <a:gd name="connsiteX4671" fmla="*/ 5075843 w 7451018"/>
              <a:gd name="connsiteY4671" fmla="*/ 278825 h 3415370"/>
              <a:gd name="connsiteX4672" fmla="*/ 5073898 w 7451018"/>
              <a:gd name="connsiteY4672" fmla="*/ 283449 h 3415370"/>
              <a:gd name="connsiteX4673" fmla="*/ 5068202 w 7451018"/>
              <a:gd name="connsiteY4673" fmla="*/ 291492 h 3415370"/>
              <a:gd name="connsiteX4674" fmla="*/ 5072022 w 7451018"/>
              <a:gd name="connsiteY4674" fmla="*/ 302819 h 3415370"/>
              <a:gd name="connsiteX4675" fmla="*/ 5071955 w 7451018"/>
              <a:gd name="connsiteY4675" fmla="*/ 305634 h 3415370"/>
              <a:gd name="connsiteX4676" fmla="*/ 5111565 w 7451018"/>
              <a:gd name="connsiteY4676" fmla="*/ 305634 h 3415370"/>
              <a:gd name="connsiteX4677" fmla="*/ 5087370 w 7451018"/>
              <a:gd name="connsiteY4677" fmla="*/ 292632 h 3415370"/>
              <a:gd name="connsiteX4678" fmla="*/ 5080668 w 7451018"/>
              <a:gd name="connsiteY4678" fmla="*/ 288476 h 3415370"/>
              <a:gd name="connsiteX4679" fmla="*/ 5134285 w 7451018"/>
              <a:gd name="connsiteY4679" fmla="*/ 272123 h 3415370"/>
              <a:gd name="connsiteX4680" fmla="*/ 5220005 w 7451018"/>
              <a:gd name="connsiteY4680" fmla="*/ 292229 h 3415370"/>
              <a:gd name="connsiteX4681" fmla="*/ 5208009 w 7451018"/>
              <a:gd name="connsiteY4681" fmla="*/ 285393 h 3415370"/>
              <a:gd name="connsiteX4682" fmla="*/ 5211360 w 7451018"/>
              <a:gd name="connsiteY4682" fmla="*/ 278825 h 3415370"/>
              <a:gd name="connsiteX4683" fmla="*/ 5181133 w 7451018"/>
              <a:gd name="connsiteY4683" fmla="*/ 265421 h 3415370"/>
              <a:gd name="connsiteX4684" fmla="*/ 5167796 w 7451018"/>
              <a:gd name="connsiteY4684" fmla="*/ 258920 h 3415370"/>
              <a:gd name="connsiteX4685" fmla="*/ 5174029 w 7451018"/>
              <a:gd name="connsiteY4685" fmla="*/ 255770 h 3415370"/>
              <a:gd name="connsiteX4686" fmla="*/ 5168466 w 7451018"/>
              <a:gd name="connsiteY4686" fmla="*/ 245314 h 3415370"/>
              <a:gd name="connsiteX4687" fmla="*/ 5301839 w 7451018"/>
              <a:gd name="connsiteY4687" fmla="*/ 236534 h 3415370"/>
              <a:gd name="connsiteX4688" fmla="*/ 5301839 w 7451018"/>
              <a:gd name="connsiteY4688" fmla="*/ 234457 h 3415370"/>
              <a:gd name="connsiteX4689" fmla="*/ 5287630 w 7451018"/>
              <a:gd name="connsiteY4689" fmla="*/ 231910 h 3415370"/>
              <a:gd name="connsiteX4690" fmla="*/ 5288435 w 7451018"/>
              <a:gd name="connsiteY4690" fmla="*/ 225208 h 3415370"/>
              <a:gd name="connsiteX4691" fmla="*/ 5254924 w 7451018"/>
              <a:gd name="connsiteY4691" fmla="*/ 227286 h 3415370"/>
              <a:gd name="connsiteX4692" fmla="*/ 5271344 w 7451018"/>
              <a:gd name="connsiteY4692" fmla="*/ 218506 h 3415370"/>
              <a:gd name="connsiteX4693" fmla="*/ 5268328 w 7451018"/>
              <a:gd name="connsiteY4693" fmla="*/ 219176 h 3415370"/>
              <a:gd name="connsiteX4694" fmla="*/ 5271210 w 7451018"/>
              <a:gd name="connsiteY4694" fmla="*/ 211804 h 3415370"/>
              <a:gd name="connsiteX4695" fmla="*/ 5274628 w 7451018"/>
              <a:gd name="connsiteY4695" fmla="*/ 211804 h 3415370"/>
              <a:gd name="connsiteX4696" fmla="*/ 5281665 w 7451018"/>
              <a:gd name="connsiteY4696" fmla="*/ 218506 h 3415370"/>
              <a:gd name="connsiteX4697" fmla="*/ 5279789 w 7451018"/>
              <a:gd name="connsiteY4697" fmla="*/ 211804 h 3415370"/>
              <a:gd name="connsiteX4698" fmla="*/ 5288367 w 7451018"/>
              <a:gd name="connsiteY4698" fmla="*/ 215088 h 3415370"/>
              <a:gd name="connsiteX4699" fmla="*/ 5399221 w 7451018"/>
              <a:gd name="connsiteY4699" fmla="*/ 192167 h 3415370"/>
              <a:gd name="connsiteX4700" fmla="*/ 5399301 w 7451018"/>
              <a:gd name="connsiteY4700" fmla="*/ 192253 h 3415370"/>
              <a:gd name="connsiteX4701" fmla="*/ 5402765 w 7451018"/>
              <a:gd name="connsiteY4701" fmla="*/ 196012 h 3415370"/>
              <a:gd name="connsiteX4702" fmla="*/ 5405655 w 7451018"/>
              <a:gd name="connsiteY4702" fmla="*/ 198399 h 3415370"/>
              <a:gd name="connsiteX4703" fmla="*/ 5429180 w 7451018"/>
              <a:gd name="connsiteY4703" fmla="*/ 184995 h 3415370"/>
              <a:gd name="connsiteX4704" fmla="*/ 5521670 w 7451018"/>
              <a:gd name="connsiteY4704" fmla="*/ 184995 h 3415370"/>
              <a:gd name="connsiteX4705" fmla="*/ 5557928 w 7451018"/>
              <a:gd name="connsiteY4705" fmla="*/ 178293 h 3415370"/>
              <a:gd name="connsiteX4706" fmla="*/ 5556521 w 7451018"/>
              <a:gd name="connsiteY4706" fmla="*/ 176283 h 3415370"/>
              <a:gd name="connsiteX4707" fmla="*/ 5603436 w 7451018"/>
              <a:gd name="connsiteY4707" fmla="*/ 172127 h 3415370"/>
              <a:gd name="connsiteX4708" fmla="*/ 5596734 w 7451018"/>
              <a:gd name="connsiteY4708" fmla="*/ 167100 h 3415370"/>
              <a:gd name="connsiteX4709" fmla="*/ 5646958 w 7451018"/>
              <a:gd name="connsiteY4709" fmla="*/ 147446 h 3415370"/>
              <a:gd name="connsiteX4710" fmla="*/ 1626867 w 7451018"/>
              <a:gd name="connsiteY4710" fmla="*/ 145084 h 3415370"/>
              <a:gd name="connsiteX4711" fmla="*/ 1649053 w 7451018"/>
              <a:gd name="connsiteY4711" fmla="*/ 151686 h 3415370"/>
              <a:gd name="connsiteX4712" fmla="*/ 1649053 w 7451018"/>
              <a:gd name="connsiteY4712" fmla="*/ 158388 h 3415370"/>
              <a:gd name="connsiteX4713" fmla="*/ 1614737 w 7451018"/>
              <a:gd name="connsiteY4713" fmla="*/ 158187 h 3415370"/>
              <a:gd name="connsiteX4714" fmla="*/ 1626867 w 7451018"/>
              <a:gd name="connsiteY4714" fmla="*/ 145084 h 3415370"/>
              <a:gd name="connsiteX4715" fmla="*/ 1394027 w 7451018"/>
              <a:gd name="connsiteY4715" fmla="*/ 143500 h 3415370"/>
              <a:gd name="connsiteX4716" fmla="*/ 1415818 w 7451018"/>
              <a:gd name="connsiteY4716" fmla="*/ 146189 h 3415370"/>
              <a:gd name="connsiteX4717" fmla="*/ 1416690 w 7451018"/>
              <a:gd name="connsiteY4717" fmla="*/ 146189 h 3415370"/>
              <a:gd name="connsiteX4718" fmla="*/ 1381839 w 7451018"/>
              <a:gd name="connsiteY4718" fmla="*/ 146189 h 3415370"/>
              <a:gd name="connsiteX4719" fmla="*/ 1394027 w 7451018"/>
              <a:gd name="connsiteY4719" fmla="*/ 143500 h 3415370"/>
              <a:gd name="connsiteX4720" fmla="*/ 1167965 w 7451018"/>
              <a:gd name="connsiteY4720" fmla="*/ 138884 h 3415370"/>
              <a:gd name="connsiteX4721" fmla="*/ 1188616 w 7451018"/>
              <a:gd name="connsiteY4721" fmla="*/ 138885 h 3415370"/>
              <a:gd name="connsiteX4722" fmla="*/ 1234391 w 7451018"/>
              <a:gd name="connsiteY4722" fmla="*/ 146190 h 3415370"/>
              <a:gd name="connsiteX4723" fmla="*/ 1225612 w 7451018"/>
              <a:gd name="connsiteY4723" fmla="*/ 146190 h 3415370"/>
              <a:gd name="connsiteX4724" fmla="*/ 1159729 w 7451018"/>
              <a:gd name="connsiteY4724" fmla="*/ 151953 h 3415370"/>
              <a:gd name="connsiteX4725" fmla="*/ 1167965 w 7451018"/>
              <a:gd name="connsiteY4725" fmla="*/ 138884 h 3415370"/>
              <a:gd name="connsiteX4726" fmla="*/ 1547526 w 7451018"/>
              <a:gd name="connsiteY4726" fmla="*/ 131973 h 3415370"/>
              <a:gd name="connsiteX4727" fmla="*/ 1553147 w 7451018"/>
              <a:gd name="connsiteY4727" fmla="*/ 132584 h 3415370"/>
              <a:gd name="connsiteX4728" fmla="*/ 1543365 w 7451018"/>
              <a:gd name="connsiteY4728" fmla="*/ 134729 h 3415370"/>
              <a:gd name="connsiteX4729" fmla="*/ 1547526 w 7451018"/>
              <a:gd name="connsiteY4729" fmla="*/ 131973 h 3415370"/>
              <a:gd name="connsiteX4730" fmla="*/ 3811749 w 7451018"/>
              <a:gd name="connsiteY4730" fmla="*/ 124943 h 3415370"/>
              <a:gd name="connsiteX4731" fmla="*/ 3812531 w 7451018"/>
              <a:gd name="connsiteY4731" fmla="*/ 125248 h 3415370"/>
              <a:gd name="connsiteX4732" fmla="*/ 3814949 w 7451018"/>
              <a:gd name="connsiteY4732" fmla="*/ 129400 h 3415370"/>
              <a:gd name="connsiteX4733" fmla="*/ 3809203 w 7451018"/>
              <a:gd name="connsiteY4733" fmla="*/ 131645 h 3415370"/>
              <a:gd name="connsiteX4734" fmla="*/ 3801294 w 7451018"/>
              <a:gd name="connsiteY4734" fmla="*/ 135935 h 3415370"/>
              <a:gd name="connsiteX4735" fmla="*/ 3801093 w 7451018"/>
              <a:gd name="connsiteY4735" fmla="*/ 138347 h 3415370"/>
              <a:gd name="connsiteX4736" fmla="*/ 3828907 w 7451018"/>
              <a:gd name="connsiteY4736" fmla="*/ 131645 h 3415370"/>
              <a:gd name="connsiteX4737" fmla="*/ 3812531 w 7451018"/>
              <a:gd name="connsiteY4737" fmla="*/ 125248 h 3415370"/>
              <a:gd name="connsiteX4738" fmla="*/ 3812353 w 7451018"/>
              <a:gd name="connsiteY4738" fmla="*/ 124943 h 3415370"/>
              <a:gd name="connsiteX4739" fmla="*/ 3812218 w 7451018"/>
              <a:gd name="connsiteY4739" fmla="*/ 125011 h 3415370"/>
              <a:gd name="connsiteX4740" fmla="*/ 3811749 w 7451018"/>
              <a:gd name="connsiteY4740" fmla="*/ 124943 h 3415370"/>
              <a:gd name="connsiteX4741" fmla="*/ 1226259 w 7451018"/>
              <a:gd name="connsiteY4741" fmla="*/ 119986 h 3415370"/>
              <a:gd name="connsiteX4742" fmla="*/ 1246925 w 7451018"/>
              <a:gd name="connsiteY4742" fmla="*/ 131646 h 3415370"/>
              <a:gd name="connsiteX4743" fmla="*/ 1206511 w 7451018"/>
              <a:gd name="connsiteY4743" fmla="*/ 131579 h 3415370"/>
              <a:gd name="connsiteX4744" fmla="*/ 1158456 w 7451018"/>
              <a:gd name="connsiteY4744" fmla="*/ 131579 h 3415370"/>
              <a:gd name="connsiteX4745" fmla="*/ 1226259 w 7451018"/>
              <a:gd name="connsiteY4745" fmla="*/ 119986 h 3415370"/>
              <a:gd name="connsiteX4746" fmla="*/ 1709364 w 7451018"/>
              <a:gd name="connsiteY4746" fmla="*/ 119381 h 3415370"/>
              <a:gd name="connsiteX4747" fmla="*/ 1709029 w 7451018"/>
              <a:gd name="connsiteY4747" fmla="*/ 119448 h 3415370"/>
              <a:gd name="connsiteX4748" fmla="*/ 1710303 w 7451018"/>
              <a:gd name="connsiteY4748" fmla="*/ 119381 h 3415370"/>
              <a:gd name="connsiteX4749" fmla="*/ 1468094 w 7451018"/>
              <a:gd name="connsiteY4749" fmla="*/ 118175 h 3415370"/>
              <a:gd name="connsiteX4750" fmla="*/ 1515008 w 7451018"/>
              <a:gd name="connsiteY4750" fmla="*/ 124676 h 3415370"/>
              <a:gd name="connsiteX4751" fmla="*/ 1537395 w 7451018"/>
              <a:gd name="connsiteY4751" fmla="*/ 131579 h 3415370"/>
              <a:gd name="connsiteX4752" fmla="*/ 1541817 w 7451018"/>
              <a:gd name="connsiteY4752" fmla="*/ 138817 h 3415370"/>
              <a:gd name="connsiteX4753" fmla="*/ 1530491 w 7451018"/>
              <a:gd name="connsiteY4753" fmla="*/ 144983 h 3415370"/>
              <a:gd name="connsiteX4754" fmla="*/ 1582096 w 7451018"/>
              <a:gd name="connsiteY4754" fmla="*/ 149005 h 3415370"/>
              <a:gd name="connsiteX4755" fmla="*/ 1513735 w 7451018"/>
              <a:gd name="connsiteY4755" fmla="*/ 144983 h 3415370"/>
              <a:gd name="connsiteX4756" fmla="*/ 1481833 w 7451018"/>
              <a:gd name="connsiteY4756" fmla="*/ 138281 h 3415370"/>
              <a:gd name="connsiteX4757" fmla="*/ 1468094 w 7451018"/>
              <a:gd name="connsiteY4757" fmla="*/ 131579 h 3415370"/>
              <a:gd name="connsiteX4758" fmla="*/ 5610004 w 7451018"/>
              <a:gd name="connsiteY4758" fmla="*/ 107183 h 3415370"/>
              <a:gd name="connsiteX4759" fmla="*/ 5630001 w 7451018"/>
              <a:gd name="connsiteY4759" fmla="*/ 107518 h 3415370"/>
              <a:gd name="connsiteX4760" fmla="*/ 5645879 w 7451018"/>
              <a:gd name="connsiteY4760" fmla="*/ 111059 h 3415370"/>
              <a:gd name="connsiteX4761" fmla="*/ 5647334 w 7451018"/>
              <a:gd name="connsiteY4761" fmla="*/ 110199 h 3415370"/>
              <a:gd name="connsiteX4762" fmla="*/ 5646530 w 7451018"/>
              <a:gd name="connsiteY4762" fmla="*/ 111205 h 3415370"/>
              <a:gd name="connsiteX4763" fmla="*/ 5645912 w 7451018"/>
              <a:gd name="connsiteY4763" fmla="*/ 111081 h 3415370"/>
              <a:gd name="connsiteX4764" fmla="*/ 5642593 w 7451018"/>
              <a:gd name="connsiteY4764" fmla="*/ 113550 h 3415370"/>
              <a:gd name="connsiteX4765" fmla="*/ 5646597 w 7451018"/>
              <a:gd name="connsiteY4765" fmla="*/ 111204 h 3415370"/>
              <a:gd name="connsiteX4766" fmla="*/ 5648540 w 7451018"/>
              <a:gd name="connsiteY4766" fmla="*/ 111472 h 3415370"/>
              <a:gd name="connsiteX4767" fmla="*/ 5675886 w 7451018"/>
              <a:gd name="connsiteY4767" fmla="*/ 118174 h 3415370"/>
              <a:gd name="connsiteX4768" fmla="*/ 5691702 w 7451018"/>
              <a:gd name="connsiteY4768" fmla="*/ 131579 h 3415370"/>
              <a:gd name="connsiteX4769" fmla="*/ 5569053 w 7451018"/>
              <a:gd name="connsiteY4769" fmla="*/ 138281 h 3415370"/>
              <a:gd name="connsiteX4770" fmla="*/ 5583195 w 7451018"/>
              <a:gd name="connsiteY4770" fmla="*/ 124877 h 3415370"/>
              <a:gd name="connsiteX4771" fmla="*/ 5589495 w 7451018"/>
              <a:gd name="connsiteY4771" fmla="*/ 118174 h 3415370"/>
              <a:gd name="connsiteX4772" fmla="*/ 5610004 w 7451018"/>
              <a:gd name="connsiteY4772" fmla="*/ 107183 h 3415370"/>
              <a:gd name="connsiteX4773" fmla="*/ 1747231 w 7451018"/>
              <a:gd name="connsiteY4773" fmla="*/ 104771 h 3415370"/>
              <a:gd name="connsiteX4774" fmla="*/ 1741267 w 7451018"/>
              <a:gd name="connsiteY4774" fmla="*/ 111473 h 3415370"/>
              <a:gd name="connsiteX4775" fmla="*/ 1756481 w 7451018"/>
              <a:gd name="connsiteY4775" fmla="*/ 109998 h 3415370"/>
              <a:gd name="connsiteX4776" fmla="*/ 1747231 w 7451018"/>
              <a:gd name="connsiteY4776" fmla="*/ 104771 h 3415370"/>
              <a:gd name="connsiteX4777" fmla="*/ 1347772 w 7451018"/>
              <a:gd name="connsiteY4777" fmla="*/ 102022 h 3415370"/>
              <a:gd name="connsiteX4778" fmla="*/ 1381031 w 7451018"/>
              <a:gd name="connsiteY4778" fmla="*/ 118174 h 3415370"/>
              <a:gd name="connsiteX4779" fmla="*/ 1415011 w 7451018"/>
              <a:gd name="connsiteY4779" fmla="*/ 118174 h 3415370"/>
              <a:gd name="connsiteX4780" fmla="*/ 1440077 w 7451018"/>
              <a:gd name="connsiteY4780" fmla="*/ 124877 h 3415370"/>
              <a:gd name="connsiteX4781" fmla="*/ 1441418 w 7451018"/>
              <a:gd name="connsiteY4781" fmla="*/ 131579 h 3415370"/>
              <a:gd name="connsiteX4782" fmla="*/ 1461659 w 7451018"/>
              <a:gd name="connsiteY4782" fmla="*/ 137745 h 3415370"/>
              <a:gd name="connsiteX4783" fmla="*/ 1458644 w 7451018"/>
              <a:gd name="connsiteY4783" fmla="*/ 138281 h 3415370"/>
              <a:gd name="connsiteX4784" fmla="*/ 1415950 w 7451018"/>
              <a:gd name="connsiteY4784" fmla="*/ 138281 h 3415370"/>
              <a:gd name="connsiteX4785" fmla="*/ 1334050 w 7451018"/>
              <a:gd name="connsiteY4785" fmla="*/ 131579 h 3415370"/>
              <a:gd name="connsiteX4786" fmla="*/ 1334050 w 7451018"/>
              <a:gd name="connsiteY4786" fmla="*/ 124877 h 3415370"/>
              <a:gd name="connsiteX4787" fmla="*/ 1352212 w 7451018"/>
              <a:gd name="connsiteY4787" fmla="*/ 124877 h 3415370"/>
              <a:gd name="connsiteX4788" fmla="*/ 1335189 w 7451018"/>
              <a:gd name="connsiteY4788" fmla="*/ 123871 h 3415370"/>
              <a:gd name="connsiteX4789" fmla="*/ 1332642 w 7451018"/>
              <a:gd name="connsiteY4789" fmla="*/ 118241 h 3415370"/>
              <a:gd name="connsiteX4790" fmla="*/ 1314011 w 7451018"/>
              <a:gd name="connsiteY4790" fmla="*/ 113416 h 3415370"/>
              <a:gd name="connsiteX4791" fmla="*/ 1347772 w 7451018"/>
              <a:gd name="connsiteY4791" fmla="*/ 102022 h 3415370"/>
              <a:gd name="connsiteX4792" fmla="*/ 1740571 w 7451018"/>
              <a:gd name="connsiteY4792" fmla="*/ 101202 h 3415370"/>
              <a:gd name="connsiteX4793" fmla="*/ 1740797 w 7451018"/>
              <a:gd name="connsiteY4793" fmla="*/ 104034 h 3415370"/>
              <a:gd name="connsiteX4794" fmla="*/ 1740797 w 7451018"/>
              <a:gd name="connsiteY4794" fmla="*/ 103899 h 3415370"/>
              <a:gd name="connsiteX4795" fmla="*/ 1740571 w 7451018"/>
              <a:gd name="connsiteY4795" fmla="*/ 101202 h 3415370"/>
              <a:gd name="connsiteX4796" fmla="*/ 3149819 w 7451018"/>
              <a:gd name="connsiteY4796" fmla="*/ 84731 h 3415370"/>
              <a:gd name="connsiteX4797" fmla="*/ 3150219 w 7451018"/>
              <a:gd name="connsiteY4797" fmla="*/ 91433 h 3415370"/>
              <a:gd name="connsiteX4798" fmla="*/ 3155447 w 7451018"/>
              <a:gd name="connsiteY4798" fmla="*/ 90495 h 3415370"/>
              <a:gd name="connsiteX4799" fmla="*/ 3149819 w 7451018"/>
              <a:gd name="connsiteY4799" fmla="*/ 84731 h 3415370"/>
              <a:gd name="connsiteX4800" fmla="*/ 1455818 w 7451018"/>
              <a:gd name="connsiteY4800" fmla="*/ 84440 h 3415370"/>
              <a:gd name="connsiteX4801" fmla="*/ 1463338 w 7451018"/>
              <a:gd name="connsiteY4801" fmla="*/ 98068 h 3415370"/>
              <a:gd name="connsiteX4802" fmla="*/ 1430496 w 7451018"/>
              <a:gd name="connsiteY4802" fmla="*/ 98068 h 3415370"/>
              <a:gd name="connsiteX4803" fmla="*/ 1446314 w 7451018"/>
              <a:gd name="connsiteY4803" fmla="*/ 84664 h 3415370"/>
              <a:gd name="connsiteX4804" fmla="*/ 1455818 w 7451018"/>
              <a:gd name="connsiteY4804" fmla="*/ 84440 h 3415370"/>
              <a:gd name="connsiteX4805" fmla="*/ 1663323 w 7451018"/>
              <a:gd name="connsiteY4805" fmla="*/ 83525 h 3415370"/>
              <a:gd name="connsiteX4806" fmla="*/ 1661246 w 7451018"/>
              <a:gd name="connsiteY4806" fmla="*/ 84531 h 3415370"/>
              <a:gd name="connsiteX4807" fmla="*/ 1661044 w 7451018"/>
              <a:gd name="connsiteY4807" fmla="*/ 84464 h 3415370"/>
              <a:gd name="connsiteX4808" fmla="*/ 1663323 w 7451018"/>
              <a:gd name="connsiteY4808" fmla="*/ 83525 h 3415370"/>
              <a:gd name="connsiteX4809" fmla="*/ 2113444 w 7451018"/>
              <a:gd name="connsiteY4809" fmla="*/ 77912 h 3415370"/>
              <a:gd name="connsiteX4810" fmla="*/ 2115069 w 7451018"/>
              <a:gd name="connsiteY4810" fmla="*/ 78029 h 3415370"/>
              <a:gd name="connsiteX4811" fmla="*/ 2114942 w 7451018"/>
              <a:gd name="connsiteY4811" fmla="*/ 78143 h 3415370"/>
              <a:gd name="connsiteX4812" fmla="*/ 3978222 w 7451018"/>
              <a:gd name="connsiteY4812" fmla="*/ 76538 h 3415370"/>
              <a:gd name="connsiteX4813" fmla="*/ 3994718 w 7451018"/>
              <a:gd name="connsiteY4813" fmla="*/ 85736 h 3415370"/>
              <a:gd name="connsiteX4814" fmla="*/ 3995858 w 7451018"/>
              <a:gd name="connsiteY4814" fmla="*/ 85736 h 3415370"/>
              <a:gd name="connsiteX4815" fmla="*/ 4001622 w 7451018"/>
              <a:gd name="connsiteY4815" fmla="*/ 85133 h 3415370"/>
              <a:gd name="connsiteX4816" fmla="*/ 4002225 w 7451018"/>
              <a:gd name="connsiteY4816" fmla="*/ 79436 h 3415370"/>
              <a:gd name="connsiteX4817" fmla="*/ 4075345 w 7451018"/>
              <a:gd name="connsiteY4817" fmla="*/ 90696 h 3415370"/>
              <a:gd name="connsiteX4818" fmla="*/ 4045520 w 7451018"/>
              <a:gd name="connsiteY4818" fmla="*/ 97867 h 3415370"/>
              <a:gd name="connsiteX4819" fmla="*/ 4016299 w 7451018"/>
              <a:gd name="connsiteY4819" fmla="*/ 111271 h 3415370"/>
              <a:gd name="connsiteX4820" fmla="*/ 3948071 w 7451018"/>
              <a:gd name="connsiteY4820" fmla="*/ 111271 h 3415370"/>
              <a:gd name="connsiteX4821" fmla="*/ 3896867 w 7451018"/>
              <a:gd name="connsiteY4821" fmla="*/ 100146 h 3415370"/>
              <a:gd name="connsiteX4822" fmla="*/ 3901022 w 7451018"/>
              <a:gd name="connsiteY4822" fmla="*/ 107049 h 3415370"/>
              <a:gd name="connsiteX4823" fmla="*/ 3912616 w 7451018"/>
              <a:gd name="connsiteY4823" fmla="*/ 104569 h 3415370"/>
              <a:gd name="connsiteX4824" fmla="*/ 3938353 w 7451018"/>
              <a:gd name="connsiteY4824" fmla="*/ 117973 h 3415370"/>
              <a:gd name="connsiteX4825" fmla="*/ 3968043 w 7451018"/>
              <a:gd name="connsiteY4825" fmla="*/ 132450 h 3415370"/>
              <a:gd name="connsiteX4826" fmla="*/ 3968043 w 7451018"/>
              <a:gd name="connsiteY4826" fmla="*/ 131445 h 3415370"/>
              <a:gd name="connsiteX4827" fmla="*/ 3968245 w 7451018"/>
              <a:gd name="connsiteY4827" fmla="*/ 131310 h 3415370"/>
              <a:gd name="connsiteX4828" fmla="*/ 3998405 w 7451018"/>
              <a:gd name="connsiteY4828" fmla="*/ 144849 h 3415370"/>
              <a:gd name="connsiteX4829" fmla="*/ 4014958 w 7451018"/>
              <a:gd name="connsiteY4829" fmla="*/ 142771 h 3415370"/>
              <a:gd name="connsiteX4830" fmla="*/ 3968043 w 7451018"/>
              <a:gd name="connsiteY4830" fmla="*/ 154031 h 3415370"/>
              <a:gd name="connsiteX4831" fmla="*/ 3975148 w 7451018"/>
              <a:gd name="connsiteY4831" fmla="*/ 151685 h 3415370"/>
              <a:gd name="connsiteX4832" fmla="*/ 3941704 w 7451018"/>
              <a:gd name="connsiteY4832" fmla="*/ 157381 h 3415370"/>
              <a:gd name="connsiteX4833" fmla="*/ 3934533 w 7451018"/>
              <a:gd name="connsiteY4833" fmla="*/ 150211 h 3415370"/>
              <a:gd name="connsiteX4834" fmla="*/ 3949009 w 7451018"/>
              <a:gd name="connsiteY4834" fmla="*/ 145519 h 3415370"/>
              <a:gd name="connsiteX4835" fmla="*/ 3924815 w 7451018"/>
              <a:gd name="connsiteY4835" fmla="*/ 126016 h 3415370"/>
              <a:gd name="connsiteX4836" fmla="*/ 3914359 w 7451018"/>
              <a:gd name="connsiteY4836" fmla="*/ 126016 h 3415370"/>
              <a:gd name="connsiteX4837" fmla="*/ 3916035 w 7451018"/>
              <a:gd name="connsiteY4837" fmla="*/ 132115 h 3415370"/>
              <a:gd name="connsiteX4838" fmla="*/ 3900955 w 7451018"/>
              <a:gd name="connsiteY4838" fmla="*/ 131512 h 3415370"/>
              <a:gd name="connsiteX4839" fmla="*/ 3894186 w 7451018"/>
              <a:gd name="connsiteY4839" fmla="*/ 138214 h 3415370"/>
              <a:gd name="connsiteX4840" fmla="*/ 3867444 w 7451018"/>
              <a:gd name="connsiteY4840" fmla="*/ 163212 h 3415370"/>
              <a:gd name="connsiteX4841" fmla="*/ 3863490 w 7451018"/>
              <a:gd name="connsiteY4841" fmla="*/ 171724 h 3415370"/>
              <a:gd name="connsiteX4842" fmla="*/ 3840636 w 7451018"/>
              <a:gd name="connsiteY4842" fmla="*/ 175411 h 3415370"/>
              <a:gd name="connsiteX4843" fmla="*/ 3847338 w 7451018"/>
              <a:gd name="connsiteY4843" fmla="*/ 171724 h 3415370"/>
              <a:gd name="connsiteX4844" fmla="*/ 3793720 w 7451018"/>
              <a:gd name="connsiteY4844" fmla="*/ 150947 h 3415370"/>
              <a:gd name="connsiteX4845" fmla="*/ 3813827 w 7451018"/>
              <a:gd name="connsiteY4845" fmla="*/ 148937 h 3415370"/>
              <a:gd name="connsiteX4846" fmla="*/ 3813827 w 7451018"/>
              <a:gd name="connsiteY4846" fmla="*/ 144916 h 3415370"/>
              <a:gd name="connsiteX4847" fmla="*/ 3788359 w 7451018"/>
              <a:gd name="connsiteY4847" fmla="*/ 138214 h 3415370"/>
              <a:gd name="connsiteX4848" fmla="*/ 3760210 w 7451018"/>
              <a:gd name="connsiteY4848" fmla="*/ 127490 h 3415370"/>
              <a:gd name="connsiteX4849" fmla="*/ 3746470 w 7451018"/>
              <a:gd name="connsiteY4849" fmla="*/ 118577 h 3415370"/>
              <a:gd name="connsiteX4850" fmla="*/ 3739567 w 7451018"/>
              <a:gd name="connsiteY4850" fmla="*/ 111673 h 3415370"/>
              <a:gd name="connsiteX4851" fmla="*/ 3727771 w 7451018"/>
              <a:gd name="connsiteY4851" fmla="*/ 104770 h 3415370"/>
              <a:gd name="connsiteX4852" fmla="*/ 3726766 w 7451018"/>
              <a:gd name="connsiteY4852" fmla="*/ 97934 h 3415370"/>
              <a:gd name="connsiteX4853" fmla="*/ 3755719 w 7451018"/>
              <a:gd name="connsiteY4853" fmla="*/ 97934 h 3415370"/>
              <a:gd name="connsiteX4854" fmla="*/ 3760277 w 7451018"/>
              <a:gd name="connsiteY4854" fmla="*/ 97934 h 3415370"/>
              <a:gd name="connsiteX4855" fmla="*/ 3774217 w 7451018"/>
              <a:gd name="connsiteY4855" fmla="*/ 97934 h 3415370"/>
              <a:gd name="connsiteX4856" fmla="*/ 3798412 w 7451018"/>
              <a:gd name="connsiteY4856" fmla="*/ 97599 h 3415370"/>
              <a:gd name="connsiteX4857" fmla="*/ 3827366 w 7451018"/>
              <a:gd name="connsiteY4857" fmla="*/ 97934 h 3415370"/>
              <a:gd name="connsiteX4858" fmla="*/ 3828170 w 7451018"/>
              <a:gd name="connsiteY4858" fmla="*/ 99207 h 3415370"/>
              <a:gd name="connsiteX4859" fmla="*/ 3853101 w 7451018"/>
              <a:gd name="connsiteY4859" fmla="*/ 91232 h 3415370"/>
              <a:gd name="connsiteX4860" fmla="*/ 3877698 w 7451018"/>
              <a:gd name="connsiteY4860" fmla="*/ 93444 h 3415370"/>
              <a:gd name="connsiteX4861" fmla="*/ 3873878 w 7451018"/>
              <a:gd name="connsiteY4861" fmla="*/ 91232 h 3415370"/>
              <a:gd name="connsiteX4862" fmla="*/ 3894320 w 7451018"/>
              <a:gd name="connsiteY4862" fmla="*/ 84530 h 3415370"/>
              <a:gd name="connsiteX4863" fmla="*/ 3895459 w 7451018"/>
              <a:gd name="connsiteY4863" fmla="*/ 77828 h 3415370"/>
              <a:gd name="connsiteX4864" fmla="*/ 3901089 w 7451018"/>
              <a:gd name="connsiteY4864" fmla="*/ 84530 h 3415370"/>
              <a:gd name="connsiteX4865" fmla="*/ 3900620 w 7451018"/>
              <a:gd name="connsiteY4865" fmla="*/ 77895 h 3415370"/>
              <a:gd name="connsiteX4866" fmla="*/ 3907792 w 7451018"/>
              <a:gd name="connsiteY4866" fmla="*/ 84664 h 3415370"/>
              <a:gd name="connsiteX4867" fmla="*/ 3948004 w 7451018"/>
              <a:gd name="connsiteY4867" fmla="*/ 82854 h 3415370"/>
              <a:gd name="connsiteX4868" fmla="*/ 3968111 w 7451018"/>
              <a:gd name="connsiteY4868" fmla="*/ 87143 h 3415370"/>
              <a:gd name="connsiteX4869" fmla="*/ 3978222 w 7451018"/>
              <a:gd name="connsiteY4869" fmla="*/ 76538 h 3415370"/>
              <a:gd name="connsiteX4870" fmla="*/ 4799111 w 7451018"/>
              <a:gd name="connsiteY4870" fmla="*/ 69450 h 3415370"/>
              <a:gd name="connsiteX4871" fmla="*/ 4737384 w 7451018"/>
              <a:gd name="connsiteY4871" fmla="*/ 77962 h 3415370"/>
              <a:gd name="connsiteX4872" fmla="*/ 4739730 w 7451018"/>
              <a:gd name="connsiteY4872" fmla="*/ 71260 h 3415370"/>
              <a:gd name="connsiteX4873" fmla="*/ 4799111 w 7451018"/>
              <a:gd name="connsiteY4873" fmla="*/ 69450 h 3415370"/>
              <a:gd name="connsiteX4874" fmla="*/ 5495999 w 7451018"/>
              <a:gd name="connsiteY4874" fmla="*/ 60269 h 3415370"/>
              <a:gd name="connsiteX4875" fmla="*/ 5542914 w 7451018"/>
              <a:gd name="connsiteY4875" fmla="*/ 73538 h 3415370"/>
              <a:gd name="connsiteX4876" fmla="*/ 5523009 w 7451018"/>
              <a:gd name="connsiteY4876" fmla="*/ 78364 h 3415370"/>
              <a:gd name="connsiteX4877" fmla="*/ 5522808 w 7451018"/>
              <a:gd name="connsiteY4877" fmla="*/ 84664 h 3415370"/>
              <a:gd name="connsiteX4878" fmla="*/ 5547137 w 7451018"/>
              <a:gd name="connsiteY4878" fmla="*/ 91366 h 3415370"/>
              <a:gd name="connsiteX4879" fmla="*/ 5588891 w 7451018"/>
              <a:gd name="connsiteY4879" fmla="*/ 98069 h 3415370"/>
              <a:gd name="connsiteX4880" fmla="*/ 5580849 w 7451018"/>
              <a:gd name="connsiteY4880" fmla="*/ 104771 h 3415370"/>
              <a:gd name="connsiteX4881" fmla="*/ 5488426 w 7451018"/>
              <a:gd name="connsiteY4881" fmla="*/ 111473 h 3415370"/>
              <a:gd name="connsiteX4882" fmla="*/ 5431860 w 7451018"/>
              <a:gd name="connsiteY4882" fmla="*/ 98069 h 3415370"/>
              <a:gd name="connsiteX4883" fmla="*/ 5392787 w 7451018"/>
              <a:gd name="connsiteY4883" fmla="*/ 91299 h 3415370"/>
              <a:gd name="connsiteX4884" fmla="*/ 5408872 w 7451018"/>
              <a:gd name="connsiteY4884" fmla="*/ 86741 h 3415370"/>
              <a:gd name="connsiteX4885" fmla="*/ 5402169 w 7451018"/>
              <a:gd name="connsiteY4885" fmla="*/ 84731 h 3415370"/>
              <a:gd name="connsiteX4886" fmla="*/ 5402304 w 7451018"/>
              <a:gd name="connsiteY4886" fmla="*/ 77962 h 3415370"/>
              <a:gd name="connsiteX4887" fmla="*/ 5408604 w 7451018"/>
              <a:gd name="connsiteY4887" fmla="*/ 84664 h 3415370"/>
              <a:gd name="connsiteX4888" fmla="*/ 5428978 w 7451018"/>
              <a:gd name="connsiteY4888" fmla="*/ 77962 h 3415370"/>
              <a:gd name="connsiteX4889" fmla="*/ 5495999 w 7451018"/>
              <a:gd name="connsiteY4889" fmla="*/ 60269 h 3415370"/>
              <a:gd name="connsiteX4890" fmla="*/ 4713416 w 7451018"/>
              <a:gd name="connsiteY4890" fmla="*/ 42499 h 3415370"/>
              <a:gd name="connsiteX4891" fmla="*/ 4738390 w 7451018"/>
              <a:gd name="connsiteY4891" fmla="*/ 45456 h 3415370"/>
              <a:gd name="connsiteX4892" fmla="*/ 4731219 w 7451018"/>
              <a:gd name="connsiteY4892" fmla="*/ 50751 h 3415370"/>
              <a:gd name="connsiteX4893" fmla="*/ 4738725 w 7451018"/>
              <a:gd name="connsiteY4893" fmla="*/ 57856 h 3415370"/>
              <a:gd name="connsiteX4894" fmla="*/ 4738725 w 7451018"/>
              <a:gd name="connsiteY4894" fmla="*/ 59263 h 3415370"/>
              <a:gd name="connsiteX4895" fmla="*/ 4714731 w 7451018"/>
              <a:gd name="connsiteY4895" fmla="*/ 58258 h 3415370"/>
              <a:gd name="connsiteX4896" fmla="*/ 4732023 w 7451018"/>
              <a:gd name="connsiteY4896" fmla="*/ 65362 h 3415370"/>
              <a:gd name="connsiteX4897" fmla="*/ 4725321 w 7451018"/>
              <a:gd name="connsiteY4897" fmla="*/ 64558 h 3415370"/>
              <a:gd name="connsiteX4898" fmla="*/ 4732023 w 7451018"/>
              <a:gd name="connsiteY4898" fmla="*/ 71461 h 3415370"/>
              <a:gd name="connsiteX4899" fmla="*/ 4709437 w 7451018"/>
              <a:gd name="connsiteY4899" fmla="*/ 71260 h 3415370"/>
              <a:gd name="connsiteX4900" fmla="*/ 4626866 w 7451018"/>
              <a:gd name="connsiteY4900" fmla="*/ 71260 h 3415370"/>
              <a:gd name="connsiteX4901" fmla="*/ 4635780 w 7451018"/>
              <a:gd name="connsiteY4901" fmla="*/ 71260 h 3415370"/>
              <a:gd name="connsiteX4902" fmla="*/ 4631825 w 7451018"/>
              <a:gd name="connsiteY4902" fmla="*/ 65362 h 3415370"/>
              <a:gd name="connsiteX4903" fmla="*/ 4658299 w 7451018"/>
              <a:gd name="connsiteY4903" fmla="*/ 64357 h 3415370"/>
              <a:gd name="connsiteX4904" fmla="*/ 4658299 w 7451018"/>
              <a:gd name="connsiteY4904" fmla="*/ 57856 h 3415370"/>
              <a:gd name="connsiteX4905" fmla="*/ 4714061 w 7451018"/>
              <a:gd name="connsiteY4905" fmla="*/ 52360 h 3415370"/>
              <a:gd name="connsiteX4906" fmla="*/ 4711916 w 7451018"/>
              <a:gd name="connsiteY4906" fmla="*/ 52360 h 3415370"/>
              <a:gd name="connsiteX4907" fmla="*/ 4713416 w 7451018"/>
              <a:gd name="connsiteY4907" fmla="*/ 42499 h 3415370"/>
              <a:gd name="connsiteX4908" fmla="*/ 2886828 w 7451018"/>
              <a:gd name="connsiteY4908" fmla="*/ 38955 h 3415370"/>
              <a:gd name="connsiteX4909" fmla="*/ 2886425 w 7451018"/>
              <a:gd name="connsiteY4909" fmla="*/ 45657 h 3415370"/>
              <a:gd name="connsiteX4910" fmla="*/ 2966179 w 7451018"/>
              <a:gd name="connsiteY4910" fmla="*/ 38955 h 3415370"/>
              <a:gd name="connsiteX4911" fmla="*/ 2886828 w 7451018"/>
              <a:gd name="connsiteY4911" fmla="*/ 38955 h 3415370"/>
              <a:gd name="connsiteX4912" fmla="*/ 3029244 w 7451018"/>
              <a:gd name="connsiteY4912" fmla="*/ 37280 h 3415370"/>
              <a:gd name="connsiteX4913" fmla="*/ 2994327 w 7451018"/>
              <a:gd name="connsiteY4913" fmla="*/ 37816 h 3415370"/>
              <a:gd name="connsiteX4914" fmla="*/ 2998882 w 7451018"/>
              <a:gd name="connsiteY4914" fmla="*/ 51220 h 3415370"/>
              <a:gd name="connsiteX4915" fmla="*/ 3023008 w 7451018"/>
              <a:gd name="connsiteY4915" fmla="*/ 51220 h 3415370"/>
              <a:gd name="connsiteX4916" fmla="*/ 3029244 w 7451018"/>
              <a:gd name="connsiteY4916" fmla="*/ 37280 h 3415370"/>
              <a:gd name="connsiteX4917" fmla="*/ 1934022 w 7451018"/>
              <a:gd name="connsiteY4917" fmla="*/ 11611 h 3415370"/>
              <a:gd name="connsiteX4918" fmla="*/ 1975307 w 7451018"/>
              <a:gd name="connsiteY4918" fmla="*/ 18916 h 3415370"/>
              <a:gd name="connsiteX4919" fmla="*/ 1979194 w 7451018"/>
              <a:gd name="connsiteY4919" fmla="*/ 18916 h 3415370"/>
              <a:gd name="connsiteX4920" fmla="*/ 2023697 w 7451018"/>
              <a:gd name="connsiteY4920" fmla="*/ 18313 h 3415370"/>
              <a:gd name="connsiteX4921" fmla="*/ 2132473 w 7451018"/>
              <a:gd name="connsiteY4921" fmla="*/ 24412 h 3415370"/>
              <a:gd name="connsiteX4922" fmla="*/ 2151038 w 7451018"/>
              <a:gd name="connsiteY4922" fmla="*/ 24412 h 3415370"/>
              <a:gd name="connsiteX4923" fmla="*/ 2207404 w 7451018"/>
              <a:gd name="connsiteY4923" fmla="*/ 29774 h 3415370"/>
              <a:gd name="connsiteX4924" fmla="*/ 2216384 w 7451018"/>
              <a:gd name="connsiteY4924" fmla="*/ 24546 h 3415370"/>
              <a:gd name="connsiteX4925" fmla="*/ 2239708 w 7451018"/>
              <a:gd name="connsiteY4925" fmla="*/ 31382 h 3415370"/>
              <a:gd name="connsiteX4926" fmla="*/ 2239105 w 7451018"/>
              <a:gd name="connsiteY4926" fmla="*/ 37950 h 3415370"/>
              <a:gd name="connsiteX4927" fmla="*/ 2152446 w 7451018"/>
              <a:gd name="connsiteY4927" fmla="*/ 52427 h 3415370"/>
              <a:gd name="connsiteX4928" fmla="*/ 2170608 w 7451018"/>
              <a:gd name="connsiteY4928" fmla="*/ 52427 h 3415370"/>
              <a:gd name="connsiteX4929" fmla="*/ 2068400 w 7451018"/>
              <a:gd name="connsiteY4929" fmla="*/ 85334 h 3415370"/>
              <a:gd name="connsiteX4930" fmla="*/ 1961836 w 7451018"/>
              <a:gd name="connsiteY4930" fmla="*/ 104637 h 3415370"/>
              <a:gd name="connsiteX4931" fmla="*/ 1964918 w 7451018"/>
              <a:gd name="connsiteY4931" fmla="*/ 111540 h 3415370"/>
              <a:gd name="connsiteX4932" fmla="*/ 1952854 w 7451018"/>
              <a:gd name="connsiteY4932" fmla="*/ 118242 h 3415370"/>
              <a:gd name="connsiteX4933" fmla="*/ 1972023 w 7451018"/>
              <a:gd name="connsiteY4933" fmla="*/ 118242 h 3415370"/>
              <a:gd name="connsiteX4934" fmla="*/ 1971151 w 7451018"/>
              <a:gd name="connsiteY4934" fmla="*/ 124944 h 3415370"/>
              <a:gd name="connsiteX4935" fmla="*/ 1951983 w 7451018"/>
              <a:gd name="connsiteY4935" fmla="*/ 131646 h 3415370"/>
              <a:gd name="connsiteX4936" fmla="*/ 1927654 w 7451018"/>
              <a:gd name="connsiteY4936" fmla="*/ 138349 h 3415370"/>
              <a:gd name="connsiteX4937" fmla="*/ 1895819 w 7451018"/>
              <a:gd name="connsiteY4937" fmla="*/ 145051 h 3415370"/>
              <a:gd name="connsiteX4938" fmla="*/ 1876919 w 7451018"/>
              <a:gd name="connsiteY4938" fmla="*/ 166431 h 3415370"/>
              <a:gd name="connsiteX4939" fmla="*/ 1895082 w 7451018"/>
              <a:gd name="connsiteY4939" fmla="*/ 165157 h 3415370"/>
              <a:gd name="connsiteX4940" fmla="*/ 1890323 w 7451018"/>
              <a:gd name="connsiteY4940" fmla="*/ 178561 h 3415370"/>
              <a:gd name="connsiteX4941" fmla="*/ 1823301 w 7451018"/>
              <a:gd name="connsiteY4941" fmla="*/ 186805 h 3415370"/>
              <a:gd name="connsiteX4942" fmla="*/ 1829333 w 7451018"/>
              <a:gd name="connsiteY4942" fmla="*/ 179098 h 3415370"/>
              <a:gd name="connsiteX4943" fmla="*/ 1769617 w 7451018"/>
              <a:gd name="connsiteY4943" fmla="*/ 178628 h 3415370"/>
              <a:gd name="connsiteX4944" fmla="*/ 1759362 w 7451018"/>
              <a:gd name="connsiteY4944" fmla="*/ 178628 h 3415370"/>
              <a:gd name="connsiteX4945" fmla="*/ 1716067 w 7451018"/>
              <a:gd name="connsiteY4945" fmla="*/ 180706 h 3415370"/>
              <a:gd name="connsiteX4946" fmla="*/ 1714323 w 7451018"/>
              <a:gd name="connsiteY4946" fmla="*/ 178628 h 3415370"/>
              <a:gd name="connsiteX4947" fmla="*/ 1660709 w 7451018"/>
              <a:gd name="connsiteY4947" fmla="*/ 179098 h 3415370"/>
              <a:gd name="connsiteX4948" fmla="*/ 1643619 w 7451018"/>
              <a:gd name="connsiteY4948" fmla="*/ 185397 h 3415370"/>
              <a:gd name="connsiteX4949" fmla="*/ 1660174 w 7451018"/>
              <a:gd name="connsiteY4949" fmla="*/ 198869 h 3415370"/>
              <a:gd name="connsiteX4950" fmla="*/ 1662452 w 7451018"/>
              <a:gd name="connsiteY4950" fmla="*/ 199338 h 3415370"/>
              <a:gd name="connsiteX4951" fmla="*/ 1749443 w 7451018"/>
              <a:gd name="connsiteY4951" fmla="*/ 199271 h 3415370"/>
              <a:gd name="connsiteX4952" fmla="*/ 1830338 w 7451018"/>
              <a:gd name="connsiteY4952" fmla="*/ 193172 h 3415370"/>
              <a:gd name="connsiteX4953" fmla="*/ 1831210 w 7451018"/>
              <a:gd name="connsiteY4953" fmla="*/ 193172 h 3415370"/>
              <a:gd name="connsiteX4954" fmla="*/ 1828462 w 7451018"/>
              <a:gd name="connsiteY4954" fmla="*/ 199271 h 3415370"/>
              <a:gd name="connsiteX4955" fmla="*/ 1854399 w 7451018"/>
              <a:gd name="connsiteY4955" fmla="*/ 212072 h 3415370"/>
              <a:gd name="connsiteX4956" fmla="*/ 1783356 w 7451018"/>
              <a:gd name="connsiteY4956" fmla="*/ 219780 h 3415370"/>
              <a:gd name="connsiteX4957" fmla="*/ 1776386 w 7451018"/>
              <a:gd name="connsiteY4957" fmla="*/ 225476 h 3415370"/>
              <a:gd name="connsiteX4958" fmla="*/ 1671567 w 7451018"/>
              <a:gd name="connsiteY4958" fmla="*/ 218774 h 3415370"/>
              <a:gd name="connsiteX4959" fmla="*/ 1662452 w 7451018"/>
              <a:gd name="connsiteY4959" fmla="*/ 221388 h 3415370"/>
              <a:gd name="connsiteX4960" fmla="*/ 1622238 w 7451018"/>
              <a:gd name="connsiteY4960" fmla="*/ 222393 h 3415370"/>
              <a:gd name="connsiteX4961" fmla="*/ 1604345 w 7451018"/>
              <a:gd name="connsiteY4961" fmla="*/ 218774 h 3415370"/>
              <a:gd name="connsiteX4962" fmla="*/ 1603272 w 7451018"/>
              <a:gd name="connsiteY4962" fmla="*/ 225342 h 3415370"/>
              <a:gd name="connsiteX4963" fmla="*/ 1597307 w 7451018"/>
              <a:gd name="connsiteY4963" fmla="*/ 218372 h 3415370"/>
              <a:gd name="connsiteX4964" fmla="*/ 1596838 w 7451018"/>
              <a:gd name="connsiteY4964" fmla="*/ 218774 h 3415370"/>
              <a:gd name="connsiteX4965" fmla="*/ 1596369 w 7451018"/>
              <a:gd name="connsiteY4965" fmla="*/ 217769 h 3415370"/>
              <a:gd name="connsiteX4966" fmla="*/ 1595364 w 7451018"/>
              <a:gd name="connsiteY4966" fmla="*/ 218372 h 3415370"/>
              <a:gd name="connsiteX4967" fmla="*/ 1596235 w 7451018"/>
              <a:gd name="connsiteY4967" fmla="*/ 217501 h 3415370"/>
              <a:gd name="connsiteX4968" fmla="*/ 1594828 w 7451018"/>
              <a:gd name="connsiteY4968" fmla="*/ 212809 h 3415370"/>
              <a:gd name="connsiteX4969" fmla="*/ 1595364 w 7451018"/>
              <a:gd name="connsiteY4969" fmla="*/ 212072 h 3415370"/>
              <a:gd name="connsiteX4970" fmla="*/ 1596369 w 7451018"/>
              <a:gd name="connsiteY4970" fmla="*/ 198668 h 3415370"/>
              <a:gd name="connsiteX4971" fmla="*/ 1573179 w 7451018"/>
              <a:gd name="connsiteY4971" fmla="*/ 178561 h 3415370"/>
              <a:gd name="connsiteX4972" fmla="*/ 1557379 w 7451018"/>
              <a:gd name="connsiteY4972" fmla="*/ 185842 h 3415370"/>
              <a:gd name="connsiteX4973" fmla="*/ 1549627 w 7451018"/>
              <a:gd name="connsiteY4973" fmla="*/ 185586 h 3415370"/>
              <a:gd name="connsiteX4974" fmla="*/ 1541882 w 7451018"/>
              <a:gd name="connsiteY4974" fmla="*/ 185330 h 3415370"/>
              <a:gd name="connsiteX4975" fmla="*/ 1541748 w 7451018"/>
              <a:gd name="connsiteY4975" fmla="*/ 187743 h 3415370"/>
              <a:gd name="connsiteX4976" fmla="*/ 1543289 w 7451018"/>
              <a:gd name="connsiteY4976" fmla="*/ 191899 h 3415370"/>
              <a:gd name="connsiteX4977" fmla="*/ 1549587 w 7451018"/>
              <a:gd name="connsiteY4977" fmla="*/ 185598 h 3415370"/>
              <a:gd name="connsiteX4978" fmla="*/ 1554545 w 7451018"/>
              <a:gd name="connsiteY4978" fmla="*/ 198601 h 3415370"/>
              <a:gd name="connsiteX4979" fmla="*/ 1570298 w 7451018"/>
              <a:gd name="connsiteY4979" fmla="*/ 205303 h 3415370"/>
              <a:gd name="connsiteX4980" fmla="*/ 1571571 w 7451018"/>
              <a:gd name="connsiteY4980" fmla="*/ 224136 h 3415370"/>
              <a:gd name="connsiteX4981" fmla="*/ 1530889 w 7451018"/>
              <a:gd name="connsiteY4981" fmla="*/ 218707 h 3415370"/>
              <a:gd name="connsiteX4982" fmla="*/ 1535045 w 7451018"/>
              <a:gd name="connsiteY4982" fmla="*/ 225476 h 3415370"/>
              <a:gd name="connsiteX4983" fmla="*/ 1521104 w 7451018"/>
              <a:gd name="connsiteY4983" fmla="*/ 225410 h 3415370"/>
              <a:gd name="connsiteX4984" fmla="*/ 1523448 w 7451018"/>
              <a:gd name="connsiteY4984" fmla="*/ 218774 h 3415370"/>
              <a:gd name="connsiteX4985" fmla="*/ 1508302 w 7451018"/>
              <a:gd name="connsiteY4985" fmla="*/ 212005 h 3415370"/>
              <a:gd name="connsiteX4986" fmla="*/ 1504751 w 7451018"/>
              <a:gd name="connsiteY4986" fmla="*/ 218707 h 3415370"/>
              <a:gd name="connsiteX4987" fmla="*/ 1501600 w 7451018"/>
              <a:gd name="connsiteY4987" fmla="*/ 210195 h 3415370"/>
              <a:gd name="connsiteX4988" fmla="*/ 1513865 w 7451018"/>
              <a:gd name="connsiteY4988" fmla="*/ 204431 h 3415370"/>
              <a:gd name="connsiteX4989" fmla="*/ 1493892 w 7451018"/>
              <a:gd name="connsiteY4989" fmla="*/ 211536 h 3415370"/>
              <a:gd name="connsiteX4990" fmla="*/ 1488196 w 7451018"/>
              <a:gd name="connsiteY4990" fmla="*/ 204499 h 3415370"/>
              <a:gd name="connsiteX4991" fmla="*/ 1482633 w 7451018"/>
              <a:gd name="connsiteY4991" fmla="*/ 205772 h 3415370"/>
              <a:gd name="connsiteX4992" fmla="*/ 1488196 w 7451018"/>
              <a:gd name="connsiteY4992" fmla="*/ 210195 h 3415370"/>
              <a:gd name="connsiteX4993" fmla="*/ 1459847 w 7451018"/>
              <a:gd name="connsiteY4993" fmla="*/ 218372 h 3415370"/>
              <a:gd name="connsiteX4994" fmla="*/ 1417488 w 7451018"/>
              <a:gd name="connsiteY4994" fmla="*/ 205370 h 3415370"/>
              <a:gd name="connsiteX4995" fmla="*/ 1342357 w 7451018"/>
              <a:gd name="connsiteY4995" fmla="*/ 178561 h 3415370"/>
              <a:gd name="connsiteX4996" fmla="*/ 1334047 w 7451018"/>
              <a:gd name="connsiteY4996" fmla="*/ 176550 h 3415370"/>
              <a:gd name="connsiteX4997" fmla="*/ 1385385 w 7451018"/>
              <a:gd name="connsiteY4997" fmla="*/ 185264 h 3415370"/>
              <a:gd name="connsiteX4998" fmla="*/ 1387664 w 7451018"/>
              <a:gd name="connsiteY4998" fmla="*/ 186805 h 3415370"/>
              <a:gd name="connsiteX4999" fmla="*/ 1394365 w 7451018"/>
              <a:gd name="connsiteY4999" fmla="*/ 185264 h 3415370"/>
              <a:gd name="connsiteX5000" fmla="*/ 1388065 w 7451018"/>
              <a:gd name="connsiteY5000" fmla="*/ 180035 h 3415370"/>
              <a:gd name="connsiteX5001" fmla="*/ 1399392 w 7451018"/>
              <a:gd name="connsiteY5001" fmla="*/ 171859 h 3415370"/>
              <a:gd name="connsiteX5002" fmla="*/ 1440879 w 7451018"/>
              <a:gd name="connsiteY5002" fmla="*/ 165157 h 3415370"/>
              <a:gd name="connsiteX5003" fmla="*/ 1454754 w 7451018"/>
              <a:gd name="connsiteY5003" fmla="*/ 178561 h 3415370"/>
              <a:gd name="connsiteX5004" fmla="*/ 1488263 w 7451018"/>
              <a:gd name="connsiteY5004" fmla="*/ 179634 h 3415370"/>
              <a:gd name="connsiteX5005" fmla="*/ 1481561 w 7451018"/>
              <a:gd name="connsiteY5005" fmla="*/ 180773 h 3415370"/>
              <a:gd name="connsiteX5006" fmla="*/ 1486052 w 7451018"/>
              <a:gd name="connsiteY5006" fmla="*/ 191831 h 3415370"/>
              <a:gd name="connsiteX5007" fmla="*/ 1494496 w 7451018"/>
              <a:gd name="connsiteY5007" fmla="*/ 204499 h 3415370"/>
              <a:gd name="connsiteX5008" fmla="*/ 1541882 w 7451018"/>
              <a:gd name="connsiteY5008" fmla="*/ 191899 h 3415370"/>
              <a:gd name="connsiteX5009" fmla="*/ 1486654 w 7451018"/>
              <a:gd name="connsiteY5009" fmla="*/ 165224 h 3415370"/>
              <a:gd name="connsiteX5010" fmla="*/ 1497310 w 7451018"/>
              <a:gd name="connsiteY5010" fmla="*/ 165291 h 3415370"/>
              <a:gd name="connsiteX5011" fmla="*/ 1526599 w 7451018"/>
              <a:gd name="connsiteY5011" fmla="*/ 158723 h 3415370"/>
              <a:gd name="connsiteX5012" fmla="*/ 1576396 w 7451018"/>
              <a:gd name="connsiteY5012" fmla="*/ 171725 h 3415370"/>
              <a:gd name="connsiteX5013" fmla="*/ 1576371 w 7451018"/>
              <a:gd name="connsiteY5013" fmla="*/ 171756 h 3415370"/>
              <a:gd name="connsiteX5014" fmla="*/ 1575391 w 7451018"/>
              <a:gd name="connsiteY5014" fmla="*/ 172998 h 3415370"/>
              <a:gd name="connsiteX5015" fmla="*/ 1630280 w 7451018"/>
              <a:gd name="connsiteY5015" fmla="*/ 172998 h 3415370"/>
              <a:gd name="connsiteX5016" fmla="*/ 1649114 w 7451018"/>
              <a:gd name="connsiteY5016" fmla="*/ 172395 h 3415370"/>
              <a:gd name="connsiteX5017" fmla="*/ 1696496 w 7451018"/>
              <a:gd name="connsiteY5017" fmla="*/ 158321 h 3415370"/>
              <a:gd name="connsiteX5018" fmla="*/ 1685907 w 7451018"/>
              <a:gd name="connsiteY5018" fmla="*/ 151753 h 3415370"/>
              <a:gd name="connsiteX5019" fmla="*/ 1675924 w 7451018"/>
              <a:gd name="connsiteY5019" fmla="*/ 142973 h 3415370"/>
              <a:gd name="connsiteX5020" fmla="*/ 1736240 w 7451018"/>
              <a:gd name="connsiteY5020" fmla="*/ 151820 h 3415370"/>
              <a:gd name="connsiteX5021" fmla="*/ 1736173 w 7451018"/>
              <a:gd name="connsiteY5021" fmla="*/ 151552 h 3415370"/>
              <a:gd name="connsiteX5022" fmla="*/ 1736843 w 7451018"/>
              <a:gd name="connsiteY5022" fmla="*/ 151886 h 3415370"/>
              <a:gd name="connsiteX5023" fmla="*/ 1737245 w 7451018"/>
              <a:gd name="connsiteY5023" fmla="*/ 145721 h 3415370"/>
              <a:gd name="connsiteX5024" fmla="*/ 1737112 w 7451018"/>
              <a:gd name="connsiteY5024" fmla="*/ 145319 h 3415370"/>
              <a:gd name="connsiteX5025" fmla="*/ 1732085 w 7451018"/>
              <a:gd name="connsiteY5025" fmla="*/ 138952 h 3415370"/>
              <a:gd name="connsiteX5026" fmla="*/ 1693480 w 7451018"/>
              <a:gd name="connsiteY5026" fmla="*/ 125078 h 3415370"/>
              <a:gd name="connsiteX5027" fmla="*/ 1687582 w 7451018"/>
              <a:gd name="connsiteY5027" fmla="*/ 125614 h 3415370"/>
              <a:gd name="connsiteX5028" fmla="*/ 1675321 w 7451018"/>
              <a:gd name="connsiteY5028" fmla="*/ 138147 h 3415370"/>
              <a:gd name="connsiteX5029" fmla="*/ 1675857 w 7451018"/>
              <a:gd name="connsiteY5029" fmla="*/ 131981 h 3415370"/>
              <a:gd name="connsiteX5030" fmla="*/ 1657358 w 7451018"/>
              <a:gd name="connsiteY5030" fmla="*/ 132249 h 3415370"/>
              <a:gd name="connsiteX5031" fmla="*/ 1653270 w 7451018"/>
              <a:gd name="connsiteY5031" fmla="*/ 132852 h 3415370"/>
              <a:gd name="connsiteX5032" fmla="*/ 1640938 w 7451018"/>
              <a:gd name="connsiteY5032" fmla="*/ 132852 h 3415370"/>
              <a:gd name="connsiteX5033" fmla="*/ 1548515 w 7451018"/>
              <a:gd name="connsiteY5033" fmla="*/ 117035 h 3415370"/>
              <a:gd name="connsiteX5034" fmla="*/ 1582495 w 7451018"/>
              <a:gd name="connsiteY5034" fmla="*/ 108457 h 3415370"/>
              <a:gd name="connsiteX5035" fmla="*/ 1553943 w 7451018"/>
              <a:gd name="connsiteY5035" fmla="*/ 111540 h 3415370"/>
              <a:gd name="connsiteX5036" fmla="*/ 1554949 w 7451018"/>
              <a:gd name="connsiteY5036" fmla="*/ 108457 h 3415370"/>
              <a:gd name="connsiteX5037" fmla="*/ 1502269 w 7451018"/>
              <a:gd name="connsiteY5037" fmla="*/ 91500 h 3415370"/>
              <a:gd name="connsiteX5038" fmla="*/ 1515139 w 7451018"/>
              <a:gd name="connsiteY5038" fmla="*/ 78096 h 3415370"/>
              <a:gd name="connsiteX5039" fmla="*/ 1551665 w 7451018"/>
              <a:gd name="connsiteY5039" fmla="*/ 64692 h 3415370"/>
              <a:gd name="connsiteX5040" fmla="*/ 1661112 w 7451018"/>
              <a:gd name="connsiteY5040" fmla="*/ 84597 h 3415370"/>
              <a:gd name="connsiteX5041" fmla="*/ 1661044 w 7451018"/>
              <a:gd name="connsiteY5041" fmla="*/ 84798 h 3415370"/>
              <a:gd name="connsiteX5042" fmla="*/ 1661379 w 7451018"/>
              <a:gd name="connsiteY5042" fmla="*/ 84665 h 3415370"/>
              <a:gd name="connsiteX5043" fmla="*/ 1662921 w 7451018"/>
              <a:gd name="connsiteY5043" fmla="*/ 84798 h 3415370"/>
              <a:gd name="connsiteX5044" fmla="*/ 1663457 w 7451018"/>
              <a:gd name="connsiteY5044" fmla="*/ 83659 h 3415370"/>
              <a:gd name="connsiteX5045" fmla="*/ 1690263 w 7451018"/>
              <a:gd name="connsiteY5045" fmla="*/ 78364 h 3415370"/>
              <a:gd name="connsiteX5046" fmla="*/ 1709565 w 7451018"/>
              <a:gd name="connsiteY5046" fmla="*/ 92037 h 3415370"/>
              <a:gd name="connsiteX5047" fmla="*/ 1702930 w 7451018"/>
              <a:gd name="connsiteY5047" fmla="*/ 98136 h 3415370"/>
              <a:gd name="connsiteX5048" fmla="*/ 1711642 w 7451018"/>
              <a:gd name="connsiteY5048" fmla="*/ 98069 h 3415370"/>
              <a:gd name="connsiteX5049" fmla="*/ 1732755 w 7451018"/>
              <a:gd name="connsiteY5049" fmla="*/ 78096 h 3415370"/>
              <a:gd name="connsiteX5050" fmla="*/ 1635709 w 7451018"/>
              <a:gd name="connsiteY5050" fmla="*/ 64692 h 3415370"/>
              <a:gd name="connsiteX5051" fmla="*/ 1635709 w 7451018"/>
              <a:gd name="connsiteY5051" fmla="*/ 59196 h 3415370"/>
              <a:gd name="connsiteX5052" fmla="*/ 1638926 w 7451018"/>
              <a:gd name="connsiteY5052" fmla="*/ 59196 h 3415370"/>
              <a:gd name="connsiteX5053" fmla="*/ 1622506 w 7451018"/>
              <a:gd name="connsiteY5053" fmla="*/ 51891 h 3415370"/>
              <a:gd name="connsiteX5054" fmla="*/ 1602200 w 7451018"/>
              <a:gd name="connsiteY5054" fmla="*/ 52226 h 3415370"/>
              <a:gd name="connsiteX5055" fmla="*/ 1602334 w 7451018"/>
              <a:gd name="connsiteY5055" fmla="*/ 50751 h 3415370"/>
              <a:gd name="connsiteX5056" fmla="*/ 1702729 w 7451018"/>
              <a:gd name="connsiteY5056" fmla="*/ 38956 h 3415370"/>
              <a:gd name="connsiteX5057" fmla="*/ 1729538 w 7451018"/>
              <a:gd name="connsiteY5057" fmla="*/ 37816 h 3415370"/>
              <a:gd name="connsiteX5058" fmla="*/ 1729538 w 7451018"/>
              <a:gd name="connsiteY5058" fmla="*/ 32320 h 3415370"/>
              <a:gd name="connsiteX5059" fmla="*/ 1729471 w 7451018"/>
              <a:gd name="connsiteY5059" fmla="*/ 32320 h 3415370"/>
              <a:gd name="connsiteX5060" fmla="*/ 1728533 w 7451018"/>
              <a:gd name="connsiteY5060" fmla="*/ 31717 h 3415370"/>
              <a:gd name="connsiteX5061" fmla="*/ 1729270 w 7451018"/>
              <a:gd name="connsiteY5061" fmla="*/ 31114 h 3415370"/>
              <a:gd name="connsiteX5062" fmla="*/ 1729605 w 7451018"/>
              <a:gd name="connsiteY5062" fmla="*/ 31114 h 3415370"/>
              <a:gd name="connsiteX5063" fmla="*/ 1785568 w 7451018"/>
              <a:gd name="connsiteY5063" fmla="*/ 37481 h 3415370"/>
              <a:gd name="connsiteX5064" fmla="*/ 1799508 w 7451018"/>
              <a:gd name="connsiteY5064" fmla="*/ 31181 h 3415370"/>
              <a:gd name="connsiteX5065" fmla="*/ 1817604 w 7451018"/>
              <a:gd name="connsiteY5065" fmla="*/ 24479 h 3415370"/>
              <a:gd name="connsiteX5066" fmla="*/ 1816666 w 7451018"/>
              <a:gd name="connsiteY5066" fmla="*/ 22737 h 3415370"/>
              <a:gd name="connsiteX5067" fmla="*/ 1897897 w 7451018"/>
              <a:gd name="connsiteY5067" fmla="*/ 17911 h 3415370"/>
              <a:gd name="connsiteX5068" fmla="*/ 1897092 w 7451018"/>
              <a:gd name="connsiteY5068" fmla="*/ 17844 h 3415370"/>
              <a:gd name="connsiteX5069" fmla="*/ 1934022 w 7451018"/>
              <a:gd name="connsiteY5069" fmla="*/ 11611 h 3415370"/>
              <a:gd name="connsiteX5070" fmla="*/ 2824685 w 7451018"/>
              <a:gd name="connsiteY5070" fmla="*/ 172 h 3415370"/>
              <a:gd name="connsiteX5071" fmla="*/ 2996403 w 7451018"/>
              <a:gd name="connsiteY5071" fmla="*/ 17844 h 3415370"/>
              <a:gd name="connsiteX5072" fmla="*/ 3035075 w 7451018"/>
              <a:gd name="connsiteY5072" fmla="*/ 24546 h 3415370"/>
              <a:gd name="connsiteX5073" fmla="*/ 3070126 w 7451018"/>
              <a:gd name="connsiteY5073" fmla="*/ 27830 h 3415370"/>
              <a:gd name="connsiteX5074" fmla="*/ 3053638 w 7451018"/>
              <a:gd name="connsiteY5074" fmla="*/ 35270 h 3415370"/>
              <a:gd name="connsiteX5075" fmla="*/ 3071534 w 7451018"/>
              <a:gd name="connsiteY5075" fmla="*/ 57922 h 3415370"/>
              <a:gd name="connsiteX5076" fmla="*/ 3117046 w 7451018"/>
              <a:gd name="connsiteY5076" fmla="*/ 52293 h 3415370"/>
              <a:gd name="connsiteX5077" fmla="*/ 3277893 w 7451018"/>
              <a:gd name="connsiteY5077" fmla="*/ 56381 h 3415370"/>
              <a:gd name="connsiteX5078" fmla="*/ 3215700 w 7451018"/>
              <a:gd name="connsiteY5078" fmla="*/ 64759 h 3415370"/>
              <a:gd name="connsiteX5079" fmla="*/ 3176826 w 7451018"/>
              <a:gd name="connsiteY5079" fmla="*/ 78163 h 3415370"/>
              <a:gd name="connsiteX5080" fmla="*/ 3182994 w 7451018"/>
              <a:gd name="connsiteY5080" fmla="*/ 84865 h 3415370"/>
              <a:gd name="connsiteX5081" fmla="*/ 3156183 w 7451018"/>
              <a:gd name="connsiteY5081" fmla="*/ 91567 h 3415370"/>
              <a:gd name="connsiteX5082" fmla="*/ 3155847 w 7451018"/>
              <a:gd name="connsiteY5082" fmla="*/ 91031 h 3415370"/>
              <a:gd name="connsiteX5083" fmla="*/ 3109272 w 7451018"/>
              <a:gd name="connsiteY5083" fmla="*/ 98270 h 3415370"/>
              <a:gd name="connsiteX5084" fmla="*/ 3105185 w 7451018"/>
              <a:gd name="connsiteY5084" fmla="*/ 105307 h 3415370"/>
              <a:gd name="connsiteX5085" fmla="*/ 3116979 w 7451018"/>
              <a:gd name="connsiteY5085" fmla="*/ 104972 h 3415370"/>
              <a:gd name="connsiteX5086" fmla="*/ 3116979 w 7451018"/>
              <a:gd name="connsiteY5086" fmla="*/ 111674 h 3415370"/>
              <a:gd name="connsiteX5087" fmla="*/ 3116374 w 7451018"/>
              <a:gd name="connsiteY5087" fmla="*/ 113081 h 3415370"/>
              <a:gd name="connsiteX5088" fmla="*/ 3099889 w 7451018"/>
              <a:gd name="connsiteY5088" fmla="*/ 119582 h 3415370"/>
              <a:gd name="connsiteX5089" fmla="*/ 3084205 w 7451018"/>
              <a:gd name="connsiteY5089" fmla="*/ 119582 h 3415370"/>
              <a:gd name="connsiteX5090" fmla="*/ 3076763 w 7451018"/>
              <a:gd name="connsiteY5090" fmla="*/ 126284 h 3415370"/>
              <a:gd name="connsiteX5091" fmla="*/ 3070059 w 7451018"/>
              <a:gd name="connsiteY5091" fmla="*/ 139688 h 3415370"/>
              <a:gd name="connsiteX5092" fmla="*/ 3078641 w 7451018"/>
              <a:gd name="connsiteY5092" fmla="*/ 139688 h 3415370"/>
              <a:gd name="connsiteX5093" fmla="*/ 3089700 w 7451018"/>
              <a:gd name="connsiteY5093" fmla="*/ 139085 h 3415370"/>
              <a:gd name="connsiteX5094" fmla="*/ 3103576 w 7451018"/>
              <a:gd name="connsiteY5094" fmla="*/ 137946 h 3415370"/>
              <a:gd name="connsiteX5095" fmla="*/ 3103576 w 7451018"/>
              <a:gd name="connsiteY5095" fmla="*/ 136941 h 3415370"/>
              <a:gd name="connsiteX5096" fmla="*/ 3108671 w 7451018"/>
              <a:gd name="connsiteY5096" fmla="*/ 145184 h 3415370"/>
              <a:gd name="connsiteX5097" fmla="*/ 3116979 w 7451018"/>
              <a:gd name="connsiteY5097" fmla="*/ 151216 h 3415370"/>
              <a:gd name="connsiteX5098" fmla="*/ 3098282 w 7451018"/>
              <a:gd name="connsiteY5098" fmla="*/ 151887 h 3415370"/>
              <a:gd name="connsiteX5099" fmla="*/ 3130316 w 7451018"/>
              <a:gd name="connsiteY5099" fmla="*/ 171189 h 3415370"/>
              <a:gd name="connsiteX5100" fmla="*/ 3122135 w 7451018"/>
              <a:gd name="connsiteY5100" fmla="*/ 178627 h 3415370"/>
              <a:gd name="connsiteX5101" fmla="*/ 3121869 w 7451018"/>
              <a:gd name="connsiteY5101" fmla="*/ 178627 h 3415370"/>
              <a:gd name="connsiteX5102" fmla="*/ 3129646 w 7451018"/>
              <a:gd name="connsiteY5102" fmla="*/ 187341 h 3415370"/>
              <a:gd name="connsiteX5103" fmla="*/ 3123076 w 7451018"/>
              <a:gd name="connsiteY5103" fmla="*/ 191161 h 3415370"/>
              <a:gd name="connsiteX5104" fmla="*/ 3110211 w 7451018"/>
              <a:gd name="connsiteY5104" fmla="*/ 171524 h 3415370"/>
              <a:gd name="connsiteX5105" fmla="*/ 3103508 w 7451018"/>
              <a:gd name="connsiteY5105" fmla="*/ 173534 h 3415370"/>
              <a:gd name="connsiteX5106" fmla="*/ 3092250 w 7451018"/>
              <a:gd name="connsiteY5106" fmla="*/ 170786 h 3415370"/>
              <a:gd name="connsiteX5107" fmla="*/ 3080987 w 7451018"/>
              <a:gd name="connsiteY5107" fmla="*/ 171858 h 3415370"/>
              <a:gd name="connsiteX5108" fmla="*/ 3105857 w 7451018"/>
              <a:gd name="connsiteY5108" fmla="*/ 198667 h 3415370"/>
              <a:gd name="connsiteX5109" fmla="*/ 3093785 w 7451018"/>
              <a:gd name="connsiteY5109" fmla="*/ 212071 h 3415370"/>
              <a:gd name="connsiteX5110" fmla="*/ 3096806 w 7451018"/>
              <a:gd name="connsiteY5110" fmla="*/ 212071 h 3415370"/>
              <a:gd name="connsiteX5111" fmla="*/ 3097744 w 7451018"/>
              <a:gd name="connsiteY5111" fmla="*/ 218640 h 3415370"/>
              <a:gd name="connsiteX5112" fmla="*/ 3123612 w 7451018"/>
              <a:gd name="connsiteY5112" fmla="*/ 225475 h 3415370"/>
              <a:gd name="connsiteX5113" fmla="*/ 3076697 w 7451018"/>
              <a:gd name="connsiteY5113" fmla="*/ 237741 h 3415370"/>
              <a:gd name="connsiteX5114" fmla="*/ 3096806 w 7451018"/>
              <a:gd name="connsiteY5114" fmla="*/ 239818 h 3415370"/>
              <a:gd name="connsiteX5115" fmla="*/ 3083400 w 7451018"/>
              <a:gd name="connsiteY5115" fmla="*/ 245917 h 3415370"/>
              <a:gd name="connsiteX5116" fmla="*/ 3085277 w 7451018"/>
              <a:gd name="connsiteY5116" fmla="*/ 252284 h 3415370"/>
              <a:gd name="connsiteX5117" fmla="*/ 3030851 w 7451018"/>
              <a:gd name="connsiteY5117" fmla="*/ 258986 h 3415370"/>
              <a:gd name="connsiteX5118" fmla="*/ 3042915 w 7451018"/>
              <a:gd name="connsiteY5118" fmla="*/ 258986 h 3415370"/>
              <a:gd name="connsiteX5119" fmla="*/ 3053098 w 7451018"/>
              <a:gd name="connsiteY5119" fmla="*/ 265688 h 3415370"/>
              <a:gd name="connsiteX5120" fmla="*/ 3048944 w 7451018"/>
              <a:gd name="connsiteY5120" fmla="*/ 272390 h 3415370"/>
              <a:gd name="connsiteX5121" fmla="*/ 3056520 w 7451018"/>
              <a:gd name="connsiteY5121" fmla="*/ 277551 h 3415370"/>
              <a:gd name="connsiteX5122" fmla="*/ 3049814 w 7451018"/>
              <a:gd name="connsiteY5122" fmla="*/ 279092 h 3415370"/>
              <a:gd name="connsiteX5123" fmla="*/ 3021937 w 7451018"/>
              <a:gd name="connsiteY5123" fmla="*/ 281640 h 3415370"/>
              <a:gd name="connsiteX5124" fmla="*/ 3056520 w 7451018"/>
              <a:gd name="connsiteY5124" fmla="*/ 292832 h 3415370"/>
              <a:gd name="connsiteX5125" fmla="*/ 3050956 w 7451018"/>
              <a:gd name="connsiteY5125" fmla="*/ 299333 h 3415370"/>
              <a:gd name="connsiteX5126" fmla="*/ 3059333 w 7451018"/>
              <a:gd name="connsiteY5126" fmla="*/ 292564 h 3415370"/>
              <a:gd name="connsiteX5127" fmla="*/ 3063222 w 7451018"/>
              <a:gd name="connsiteY5127" fmla="*/ 298998 h 3415370"/>
              <a:gd name="connsiteX5128" fmla="*/ 3056520 w 7451018"/>
              <a:gd name="connsiteY5128" fmla="*/ 301009 h 3415370"/>
              <a:gd name="connsiteX5129" fmla="*/ 3056520 w 7451018"/>
              <a:gd name="connsiteY5129" fmla="*/ 312603 h 3415370"/>
              <a:gd name="connsiteX5130" fmla="*/ 3063222 w 7451018"/>
              <a:gd name="connsiteY5130" fmla="*/ 311196 h 3415370"/>
              <a:gd name="connsiteX5131" fmla="*/ 3060875 w 7451018"/>
              <a:gd name="connsiteY5131" fmla="*/ 319305 h 3415370"/>
              <a:gd name="connsiteX5132" fmla="*/ 3065368 w 7451018"/>
              <a:gd name="connsiteY5132" fmla="*/ 319305 h 3415370"/>
              <a:gd name="connsiteX5133" fmla="*/ 3043116 w 7451018"/>
              <a:gd name="connsiteY5133" fmla="*/ 323125 h 3415370"/>
              <a:gd name="connsiteX5134" fmla="*/ 3002904 w 7451018"/>
              <a:gd name="connsiteY5134" fmla="*/ 311129 h 3415370"/>
              <a:gd name="connsiteX5135" fmla="*/ 2984204 w 7451018"/>
              <a:gd name="connsiteY5135" fmla="*/ 319238 h 3415370"/>
              <a:gd name="connsiteX5136" fmla="*/ 2962357 w 7451018"/>
              <a:gd name="connsiteY5136" fmla="*/ 327146 h 3415370"/>
              <a:gd name="connsiteX5137" fmla="*/ 3049681 w 7451018"/>
              <a:gd name="connsiteY5137" fmla="*/ 332709 h 3415370"/>
              <a:gd name="connsiteX5138" fmla="*/ 3050084 w 7451018"/>
              <a:gd name="connsiteY5138" fmla="*/ 333112 h 3415370"/>
              <a:gd name="connsiteX5139" fmla="*/ 2997140 w 7451018"/>
              <a:gd name="connsiteY5139" fmla="*/ 356770 h 3415370"/>
              <a:gd name="connsiteX5140" fmla="*/ 2989834 w 7451018"/>
              <a:gd name="connsiteY5140" fmla="*/ 352816 h 3415370"/>
              <a:gd name="connsiteX5141" fmla="*/ 2907401 w 7451018"/>
              <a:gd name="connsiteY5141" fmla="*/ 379624 h 3415370"/>
              <a:gd name="connsiteX5142" fmla="*/ 2848624 w 7451018"/>
              <a:gd name="connsiteY5142" fmla="*/ 380898 h 3415370"/>
              <a:gd name="connsiteX5143" fmla="*/ 2842392 w 7451018"/>
              <a:gd name="connsiteY5143" fmla="*/ 393029 h 3415370"/>
              <a:gd name="connsiteX5144" fmla="*/ 2835687 w 7451018"/>
              <a:gd name="connsiteY5144" fmla="*/ 389678 h 3415370"/>
              <a:gd name="connsiteX5145" fmla="*/ 2822418 w 7451018"/>
              <a:gd name="connsiteY5145" fmla="*/ 393095 h 3415370"/>
              <a:gd name="connsiteX5146" fmla="*/ 2822283 w 7451018"/>
              <a:gd name="connsiteY5146" fmla="*/ 393095 h 3415370"/>
              <a:gd name="connsiteX5147" fmla="*/ 2822216 w 7451018"/>
              <a:gd name="connsiteY5147" fmla="*/ 393095 h 3415370"/>
              <a:gd name="connsiteX5148" fmla="*/ 2822418 w 7451018"/>
              <a:gd name="connsiteY5148" fmla="*/ 394637 h 3415370"/>
              <a:gd name="connsiteX5149" fmla="*/ 2822283 w 7451018"/>
              <a:gd name="connsiteY5149" fmla="*/ 400066 h 3415370"/>
              <a:gd name="connsiteX5150" fmla="*/ 2815582 w 7451018"/>
              <a:gd name="connsiteY5150" fmla="*/ 403953 h 3415370"/>
              <a:gd name="connsiteX5151" fmla="*/ 2807474 w 7451018"/>
              <a:gd name="connsiteY5151" fmla="*/ 413269 h 3415370"/>
              <a:gd name="connsiteX5152" fmla="*/ 2795408 w 7451018"/>
              <a:gd name="connsiteY5152" fmla="*/ 419971 h 3415370"/>
              <a:gd name="connsiteX5153" fmla="*/ 2795481 w 7451018"/>
              <a:gd name="connsiteY5153" fmla="*/ 425601 h 3415370"/>
              <a:gd name="connsiteX5154" fmla="*/ 2715050 w 7451018"/>
              <a:gd name="connsiteY5154" fmla="*/ 442021 h 3415370"/>
              <a:gd name="connsiteX5155" fmla="*/ 2688242 w 7451018"/>
              <a:gd name="connsiteY5155" fmla="*/ 447249 h 3415370"/>
              <a:gd name="connsiteX5156" fmla="*/ 2687841 w 7451018"/>
              <a:gd name="connsiteY5156" fmla="*/ 447919 h 3415370"/>
              <a:gd name="connsiteX5157" fmla="*/ 2688309 w 7451018"/>
              <a:gd name="connsiteY5157" fmla="*/ 448254 h 3415370"/>
              <a:gd name="connsiteX5158" fmla="*/ 2693270 w 7451018"/>
              <a:gd name="connsiteY5158" fmla="*/ 453414 h 3415370"/>
              <a:gd name="connsiteX5159" fmla="*/ 2688242 w 7451018"/>
              <a:gd name="connsiteY5159" fmla="*/ 453549 h 3415370"/>
              <a:gd name="connsiteX5160" fmla="*/ 2671687 w 7451018"/>
              <a:gd name="connsiteY5160" fmla="*/ 460117 h 3415370"/>
              <a:gd name="connsiteX5161" fmla="*/ 2670412 w 7451018"/>
              <a:gd name="connsiteY5161" fmla="*/ 465546 h 3415370"/>
              <a:gd name="connsiteX5162" fmla="*/ 2674838 w 7451018"/>
              <a:gd name="connsiteY5162" fmla="*/ 466819 h 3415370"/>
              <a:gd name="connsiteX5163" fmla="*/ 2674838 w 7451018"/>
              <a:gd name="connsiteY5163" fmla="*/ 474393 h 3415370"/>
              <a:gd name="connsiteX5164" fmla="*/ 2667396 w 7451018"/>
              <a:gd name="connsiteY5164" fmla="*/ 473521 h 3415370"/>
              <a:gd name="connsiteX5165" fmla="*/ 2667999 w 7451018"/>
              <a:gd name="connsiteY5165" fmla="*/ 494097 h 3415370"/>
              <a:gd name="connsiteX5166" fmla="*/ 2659352 w 7451018"/>
              <a:gd name="connsiteY5166" fmla="*/ 499391 h 3415370"/>
              <a:gd name="connsiteX5167" fmla="*/ 2656338 w 7451018"/>
              <a:gd name="connsiteY5167" fmla="*/ 506965 h 3415370"/>
              <a:gd name="connsiteX5168" fmla="*/ 2634624 w 7451018"/>
              <a:gd name="connsiteY5168" fmla="*/ 520369 h 3415370"/>
              <a:gd name="connsiteX5169" fmla="*/ 2634624 w 7451018"/>
              <a:gd name="connsiteY5169" fmla="*/ 526200 h 3415370"/>
              <a:gd name="connsiteX5170" fmla="*/ 2627920 w 7451018"/>
              <a:gd name="connsiteY5170" fmla="*/ 546708 h 3415370"/>
              <a:gd name="connsiteX5171" fmla="*/ 2568005 w 7451018"/>
              <a:gd name="connsiteY5171" fmla="*/ 580420 h 3415370"/>
              <a:gd name="connsiteX5172" fmla="*/ 2563046 w 7451018"/>
              <a:gd name="connsiteY5172" fmla="*/ 573986 h 3415370"/>
              <a:gd name="connsiteX5173" fmla="*/ 2525917 w 7451018"/>
              <a:gd name="connsiteY5173" fmla="*/ 567284 h 3415370"/>
              <a:gd name="connsiteX5174" fmla="*/ 2522432 w 7451018"/>
              <a:gd name="connsiteY5174" fmla="*/ 560582 h 3415370"/>
              <a:gd name="connsiteX5175" fmla="*/ 2492203 w 7451018"/>
              <a:gd name="connsiteY5175" fmla="*/ 553879 h 3415370"/>
              <a:gd name="connsiteX5176" fmla="*/ 2486170 w 7451018"/>
              <a:gd name="connsiteY5176" fmla="*/ 547177 h 3415370"/>
              <a:gd name="connsiteX5177" fmla="*/ 2460367 w 7451018"/>
              <a:gd name="connsiteY5177" fmla="*/ 520235 h 3415370"/>
              <a:gd name="connsiteX5178" fmla="*/ 2463451 w 7451018"/>
              <a:gd name="connsiteY5178" fmla="*/ 520369 h 3415370"/>
              <a:gd name="connsiteX5179" fmla="*/ 2446424 w 7451018"/>
              <a:gd name="connsiteY5179" fmla="*/ 500263 h 3415370"/>
              <a:gd name="connsiteX5180" fmla="*/ 2446827 w 7451018"/>
              <a:gd name="connsiteY5180" fmla="*/ 500196 h 3415370"/>
              <a:gd name="connsiteX5181" fmla="*/ 2446692 w 7451018"/>
              <a:gd name="connsiteY5181" fmla="*/ 499994 h 3415370"/>
              <a:gd name="connsiteX5182" fmla="*/ 2440190 w 7451018"/>
              <a:gd name="connsiteY5182" fmla="*/ 486858 h 3415370"/>
              <a:gd name="connsiteX5183" fmla="*/ 2434094 w 7451018"/>
              <a:gd name="connsiteY5183" fmla="*/ 488132 h 3415370"/>
              <a:gd name="connsiteX5184" fmla="*/ 2431748 w 7451018"/>
              <a:gd name="connsiteY5184" fmla="*/ 486858 h 3415370"/>
              <a:gd name="connsiteX5185" fmla="*/ 2433492 w 7451018"/>
              <a:gd name="connsiteY5185" fmla="*/ 481430 h 3415370"/>
              <a:gd name="connsiteX5186" fmla="*/ 2427995 w 7451018"/>
              <a:gd name="connsiteY5186" fmla="*/ 480156 h 3415370"/>
              <a:gd name="connsiteX5187" fmla="*/ 2420018 w 7451018"/>
              <a:gd name="connsiteY5187" fmla="*/ 460050 h 3415370"/>
              <a:gd name="connsiteX5188" fmla="*/ 2413386 w 7451018"/>
              <a:gd name="connsiteY5188" fmla="*/ 451940 h 3415370"/>
              <a:gd name="connsiteX5189" fmla="*/ 2399981 w 7451018"/>
              <a:gd name="connsiteY5189" fmla="*/ 447919 h 3415370"/>
              <a:gd name="connsiteX5190" fmla="*/ 2393277 w 7451018"/>
              <a:gd name="connsiteY5190" fmla="*/ 413336 h 3415370"/>
              <a:gd name="connsiteX5191" fmla="*/ 2393277 w 7451018"/>
              <a:gd name="connsiteY5191" fmla="*/ 413269 h 3415370"/>
              <a:gd name="connsiteX5192" fmla="*/ 2393413 w 7451018"/>
              <a:gd name="connsiteY5192" fmla="*/ 413336 h 3415370"/>
              <a:gd name="connsiteX5193" fmla="*/ 2393746 w 7451018"/>
              <a:gd name="connsiteY5193" fmla="*/ 413269 h 3415370"/>
              <a:gd name="connsiteX5194" fmla="*/ 2395491 w 7451018"/>
              <a:gd name="connsiteY5194" fmla="*/ 379759 h 3415370"/>
              <a:gd name="connsiteX5195" fmla="*/ 2398975 w 7451018"/>
              <a:gd name="connsiteY5195" fmla="*/ 366354 h 3415370"/>
              <a:gd name="connsiteX5196" fmla="*/ 2400048 w 7451018"/>
              <a:gd name="connsiteY5196" fmla="*/ 373057 h 3415370"/>
              <a:gd name="connsiteX5197" fmla="*/ 2429468 w 7451018"/>
              <a:gd name="connsiteY5197" fmla="*/ 366354 h 3415370"/>
              <a:gd name="connsiteX5198" fmla="*/ 2430073 w 7451018"/>
              <a:gd name="connsiteY5198" fmla="*/ 359652 h 3415370"/>
              <a:gd name="connsiteX5199" fmla="*/ 2433558 w 7451018"/>
              <a:gd name="connsiteY5199" fmla="*/ 366354 h 3415370"/>
              <a:gd name="connsiteX5200" fmla="*/ 2440257 w 7451018"/>
              <a:gd name="connsiteY5200" fmla="*/ 368432 h 3415370"/>
              <a:gd name="connsiteX5201" fmla="*/ 2453666 w 7451018"/>
              <a:gd name="connsiteY5201" fmla="*/ 346248 h 3415370"/>
              <a:gd name="connsiteX5202" fmla="*/ 2440257 w 7451018"/>
              <a:gd name="connsiteY5202" fmla="*/ 347990 h 3415370"/>
              <a:gd name="connsiteX5203" fmla="*/ 2440257 w 7451018"/>
              <a:gd name="connsiteY5203" fmla="*/ 338809 h 3415370"/>
              <a:gd name="connsiteX5204" fmla="*/ 2411441 w 7451018"/>
              <a:gd name="connsiteY5204" fmla="*/ 333179 h 3415370"/>
              <a:gd name="connsiteX5205" fmla="*/ 2433558 w 7451018"/>
              <a:gd name="connsiteY5205" fmla="*/ 339546 h 3415370"/>
              <a:gd name="connsiteX5206" fmla="*/ 2396361 w 7451018"/>
              <a:gd name="connsiteY5206" fmla="*/ 359719 h 3415370"/>
              <a:gd name="connsiteX5207" fmla="*/ 2367744 w 7451018"/>
              <a:gd name="connsiteY5207" fmla="*/ 327146 h 3415370"/>
              <a:gd name="connsiteX5208" fmla="*/ 2367007 w 7451018"/>
              <a:gd name="connsiteY5208" fmla="*/ 319908 h 3415370"/>
              <a:gd name="connsiteX5209" fmla="*/ 2377393 w 7451018"/>
              <a:gd name="connsiteY5209" fmla="*/ 327214 h 3415370"/>
              <a:gd name="connsiteX5210" fmla="*/ 2384566 w 7451018"/>
              <a:gd name="connsiteY5210" fmla="*/ 327214 h 3415370"/>
              <a:gd name="connsiteX5211" fmla="*/ 2373306 w 7451018"/>
              <a:gd name="connsiteY5211" fmla="*/ 320981 h 3415370"/>
              <a:gd name="connsiteX5212" fmla="*/ 2373373 w 7451018"/>
              <a:gd name="connsiteY5212" fmla="*/ 317295 h 3415370"/>
              <a:gd name="connsiteX5213" fmla="*/ 2397266 w 7451018"/>
              <a:gd name="connsiteY5213" fmla="*/ 313047 h 3415370"/>
              <a:gd name="connsiteX5214" fmla="*/ 2425935 w 7451018"/>
              <a:gd name="connsiteY5214" fmla="*/ 318969 h 3415370"/>
              <a:gd name="connsiteX5215" fmla="*/ 2425316 w 7451018"/>
              <a:gd name="connsiteY5215" fmla="*/ 318166 h 3415370"/>
              <a:gd name="connsiteX5216" fmla="*/ 2426009 w 7451018"/>
              <a:gd name="connsiteY5216" fmla="*/ 318984 h 3415370"/>
              <a:gd name="connsiteX5217" fmla="*/ 2426588 w 7451018"/>
              <a:gd name="connsiteY5217" fmla="*/ 319104 h 3415370"/>
              <a:gd name="connsiteX5218" fmla="*/ 2426855 w 7451018"/>
              <a:gd name="connsiteY5218" fmla="*/ 319171 h 3415370"/>
              <a:gd name="connsiteX5219" fmla="*/ 2426855 w 7451018"/>
              <a:gd name="connsiteY5219" fmla="*/ 319104 h 3415370"/>
              <a:gd name="connsiteX5220" fmla="*/ 2427124 w 7451018"/>
              <a:gd name="connsiteY5220" fmla="*/ 319305 h 3415370"/>
              <a:gd name="connsiteX5221" fmla="*/ 2425717 w 7451018"/>
              <a:gd name="connsiteY5221" fmla="*/ 318233 h 3415370"/>
              <a:gd name="connsiteX5222" fmla="*/ 2421627 w 7451018"/>
              <a:gd name="connsiteY5222" fmla="*/ 312603 h 3415370"/>
              <a:gd name="connsiteX5223" fmla="*/ 2400115 w 7451018"/>
              <a:gd name="connsiteY5223" fmla="*/ 292497 h 3415370"/>
              <a:gd name="connsiteX5224" fmla="*/ 2393413 w 7451018"/>
              <a:gd name="connsiteY5224" fmla="*/ 292497 h 3415370"/>
              <a:gd name="connsiteX5225" fmla="*/ 2394217 w 7451018"/>
              <a:gd name="connsiteY5225" fmla="*/ 298596 h 3415370"/>
              <a:gd name="connsiteX5226" fmla="*/ 2401656 w 7451018"/>
              <a:gd name="connsiteY5226" fmla="*/ 312603 h 3415370"/>
              <a:gd name="connsiteX5227" fmla="*/ 2387917 w 7451018"/>
              <a:gd name="connsiteY5227" fmla="*/ 306437 h 3415370"/>
              <a:gd name="connsiteX5228" fmla="*/ 2367677 w 7451018"/>
              <a:gd name="connsiteY5228" fmla="*/ 299199 h 3415370"/>
              <a:gd name="connsiteX5229" fmla="*/ 2346496 w 7451018"/>
              <a:gd name="connsiteY5229" fmla="*/ 294843 h 3415370"/>
              <a:gd name="connsiteX5230" fmla="*/ 2353200 w 7451018"/>
              <a:gd name="connsiteY5230" fmla="*/ 290754 h 3415370"/>
              <a:gd name="connsiteX5231" fmla="*/ 2345491 w 7451018"/>
              <a:gd name="connsiteY5231" fmla="*/ 285795 h 3415370"/>
              <a:gd name="connsiteX5232" fmla="*/ 2350584 w 7451018"/>
              <a:gd name="connsiteY5232" fmla="*/ 277484 h 3415370"/>
              <a:gd name="connsiteX5233" fmla="*/ 2347437 w 7451018"/>
              <a:gd name="connsiteY5233" fmla="*/ 272390 h 3415370"/>
              <a:gd name="connsiteX5234" fmla="*/ 2337649 w 7451018"/>
              <a:gd name="connsiteY5234" fmla="*/ 272390 h 3415370"/>
              <a:gd name="connsiteX5235" fmla="*/ 2341271 w 7451018"/>
              <a:gd name="connsiteY5235" fmla="*/ 265755 h 3415370"/>
              <a:gd name="connsiteX5236" fmla="*/ 2339727 w 7451018"/>
              <a:gd name="connsiteY5236" fmla="*/ 259120 h 3415370"/>
              <a:gd name="connsiteX5237" fmla="*/ 2326659 w 7451018"/>
              <a:gd name="connsiteY5237" fmla="*/ 245850 h 3415370"/>
              <a:gd name="connsiteX5238" fmla="*/ 2326324 w 7451018"/>
              <a:gd name="connsiteY5238" fmla="*/ 239483 h 3415370"/>
              <a:gd name="connsiteX5239" fmla="*/ 2320359 w 7451018"/>
              <a:gd name="connsiteY5239" fmla="*/ 233384 h 3415370"/>
              <a:gd name="connsiteX5240" fmla="*/ 2331752 w 7451018"/>
              <a:gd name="connsiteY5240" fmla="*/ 233384 h 3415370"/>
              <a:gd name="connsiteX5241" fmla="*/ 2315533 w 7451018"/>
              <a:gd name="connsiteY5241" fmla="*/ 226883 h 3415370"/>
              <a:gd name="connsiteX5242" fmla="*/ 2321162 w 7451018"/>
              <a:gd name="connsiteY5242" fmla="*/ 218908 h 3415370"/>
              <a:gd name="connsiteX5243" fmla="*/ 2320024 w 7451018"/>
              <a:gd name="connsiteY5243" fmla="*/ 219444 h 3415370"/>
              <a:gd name="connsiteX5244" fmla="*/ 2319755 w 7451018"/>
              <a:gd name="connsiteY5244" fmla="*/ 219578 h 3415370"/>
              <a:gd name="connsiteX5245" fmla="*/ 2317810 w 7451018"/>
              <a:gd name="connsiteY5245" fmla="*/ 220315 h 3415370"/>
              <a:gd name="connsiteX5246" fmla="*/ 2314260 w 7451018"/>
              <a:gd name="connsiteY5246" fmla="*/ 225475 h 3415370"/>
              <a:gd name="connsiteX5247" fmla="*/ 2313321 w 7451018"/>
              <a:gd name="connsiteY5247" fmla="*/ 221789 h 3415370"/>
              <a:gd name="connsiteX5248" fmla="*/ 2306150 w 7451018"/>
              <a:gd name="connsiteY5248" fmla="*/ 223532 h 3415370"/>
              <a:gd name="connsiteX5249" fmla="*/ 2306150 w 7451018"/>
              <a:gd name="connsiteY5249" fmla="*/ 219444 h 3415370"/>
              <a:gd name="connsiteX5250" fmla="*/ 2311779 w 7451018"/>
              <a:gd name="connsiteY5250" fmla="*/ 218237 h 3415370"/>
              <a:gd name="connsiteX5251" fmla="*/ 2298778 w 7451018"/>
              <a:gd name="connsiteY5251" fmla="*/ 212138 h 3415370"/>
              <a:gd name="connsiteX5252" fmla="*/ 2291003 w 7451018"/>
              <a:gd name="connsiteY5252" fmla="*/ 205436 h 3415370"/>
              <a:gd name="connsiteX5253" fmla="*/ 2291741 w 7451018"/>
              <a:gd name="connsiteY5253" fmla="*/ 198734 h 3415370"/>
              <a:gd name="connsiteX5254" fmla="*/ 2274382 w 7451018"/>
              <a:gd name="connsiteY5254" fmla="*/ 192032 h 3415370"/>
              <a:gd name="connsiteX5255" fmla="*/ 2267612 w 7451018"/>
              <a:gd name="connsiteY5255" fmla="*/ 198332 h 3415370"/>
              <a:gd name="connsiteX5256" fmla="*/ 2262787 w 7451018"/>
              <a:gd name="connsiteY5256" fmla="*/ 192166 h 3415370"/>
              <a:gd name="connsiteX5257" fmla="*/ 2261647 w 7451018"/>
              <a:gd name="connsiteY5257" fmla="*/ 198801 h 3415370"/>
              <a:gd name="connsiteX5258" fmla="*/ 2262720 w 7451018"/>
              <a:gd name="connsiteY5258" fmla="*/ 192166 h 3415370"/>
              <a:gd name="connsiteX5259" fmla="*/ 2262652 w 7451018"/>
              <a:gd name="connsiteY5259" fmla="*/ 192099 h 3415370"/>
              <a:gd name="connsiteX5260" fmla="*/ 2237452 w 7451018"/>
              <a:gd name="connsiteY5260" fmla="*/ 192099 h 3415370"/>
              <a:gd name="connsiteX5261" fmla="*/ 2231420 w 7451018"/>
              <a:gd name="connsiteY5261" fmla="*/ 185397 h 3415370"/>
              <a:gd name="connsiteX5262" fmla="*/ 2225791 w 7451018"/>
              <a:gd name="connsiteY5262" fmla="*/ 187877 h 3415370"/>
              <a:gd name="connsiteX5263" fmla="*/ 2218820 w 7451018"/>
              <a:gd name="connsiteY5263" fmla="*/ 187206 h 3415370"/>
              <a:gd name="connsiteX5264" fmla="*/ 2214196 w 7451018"/>
              <a:gd name="connsiteY5264" fmla="*/ 192032 h 3415370"/>
              <a:gd name="connsiteX5265" fmla="*/ 2214196 w 7451018"/>
              <a:gd name="connsiteY5265" fmla="*/ 185531 h 3415370"/>
              <a:gd name="connsiteX5266" fmla="*/ 2194625 w 7451018"/>
              <a:gd name="connsiteY5266" fmla="*/ 178627 h 3415370"/>
              <a:gd name="connsiteX5267" fmla="*/ 2189867 w 7451018"/>
              <a:gd name="connsiteY5267" fmla="*/ 185330 h 3415370"/>
              <a:gd name="connsiteX5268" fmla="*/ 2189129 w 7451018"/>
              <a:gd name="connsiteY5268" fmla="*/ 192032 h 3415370"/>
              <a:gd name="connsiteX5269" fmla="*/ 2182494 w 7451018"/>
              <a:gd name="connsiteY5269" fmla="*/ 185397 h 3415370"/>
              <a:gd name="connsiteX5270" fmla="*/ 2179612 w 7451018"/>
              <a:gd name="connsiteY5270" fmla="*/ 192166 h 3415370"/>
              <a:gd name="connsiteX5271" fmla="*/ 2178875 w 7451018"/>
              <a:gd name="connsiteY5271" fmla="*/ 182984 h 3415370"/>
              <a:gd name="connsiteX5272" fmla="*/ 2137321 w 7451018"/>
              <a:gd name="connsiteY5272" fmla="*/ 192568 h 3415370"/>
              <a:gd name="connsiteX5273" fmla="*/ 2142683 w 7451018"/>
              <a:gd name="connsiteY5273" fmla="*/ 186469 h 3415370"/>
              <a:gd name="connsiteX5274" fmla="*/ 2136450 w 7451018"/>
              <a:gd name="connsiteY5274" fmla="*/ 186469 h 3415370"/>
              <a:gd name="connsiteX5275" fmla="*/ 2133517 w 7451018"/>
              <a:gd name="connsiteY5275" fmla="*/ 185548 h 3415370"/>
              <a:gd name="connsiteX5276" fmla="*/ 2130966 w 7451018"/>
              <a:gd name="connsiteY5276" fmla="*/ 191872 h 3415370"/>
              <a:gd name="connsiteX5277" fmla="*/ 2109180 w 7451018"/>
              <a:gd name="connsiteY5277" fmla="*/ 191329 h 3415370"/>
              <a:gd name="connsiteX5278" fmla="*/ 2085781 w 7451018"/>
              <a:gd name="connsiteY5278" fmla="*/ 185330 h 3415370"/>
              <a:gd name="connsiteX5279" fmla="*/ 2084641 w 7451018"/>
              <a:gd name="connsiteY5279" fmla="*/ 192099 h 3415370"/>
              <a:gd name="connsiteX5280" fmla="*/ 2078609 w 7451018"/>
              <a:gd name="connsiteY5280" fmla="*/ 185464 h 3415370"/>
              <a:gd name="connsiteX5281" fmla="*/ 2052135 w 7451018"/>
              <a:gd name="connsiteY5281" fmla="*/ 178226 h 3415370"/>
              <a:gd name="connsiteX5282" fmla="*/ 2058972 w 7451018"/>
              <a:gd name="connsiteY5282" fmla="*/ 173065 h 3415370"/>
              <a:gd name="connsiteX5283" fmla="*/ 2052671 w 7451018"/>
              <a:gd name="connsiteY5283" fmla="*/ 173065 h 3415370"/>
              <a:gd name="connsiteX5284" fmla="*/ 2024723 w 7451018"/>
              <a:gd name="connsiteY5284" fmla="*/ 164955 h 3415370"/>
              <a:gd name="connsiteX5285" fmla="*/ 2044159 w 7451018"/>
              <a:gd name="connsiteY5285" fmla="*/ 157248 h 3415370"/>
              <a:gd name="connsiteX5286" fmla="*/ 2030688 w 7451018"/>
              <a:gd name="connsiteY5286" fmla="*/ 158454 h 3415370"/>
              <a:gd name="connsiteX5287" fmla="*/ 1997981 w 7451018"/>
              <a:gd name="connsiteY5287" fmla="*/ 158454 h 3415370"/>
              <a:gd name="connsiteX5288" fmla="*/ 1997981 w 7451018"/>
              <a:gd name="connsiteY5288" fmla="*/ 151752 h 3415370"/>
              <a:gd name="connsiteX5289" fmla="*/ 2050125 w 7451018"/>
              <a:gd name="connsiteY5289" fmla="*/ 150278 h 3415370"/>
              <a:gd name="connsiteX5290" fmla="*/ 2024790 w 7451018"/>
              <a:gd name="connsiteY5290" fmla="*/ 143978 h 3415370"/>
              <a:gd name="connsiteX5291" fmla="*/ 1991279 w 7451018"/>
              <a:gd name="connsiteY5291" fmla="*/ 135801 h 3415370"/>
              <a:gd name="connsiteX5292" fmla="*/ 2000059 w 7451018"/>
              <a:gd name="connsiteY5292" fmla="*/ 131646 h 3415370"/>
              <a:gd name="connsiteX5293" fmla="*/ 2072577 w 7451018"/>
              <a:gd name="connsiteY5293" fmla="*/ 118242 h 3415370"/>
              <a:gd name="connsiteX5294" fmla="*/ 2162119 w 7451018"/>
              <a:gd name="connsiteY5294" fmla="*/ 104837 h 3415370"/>
              <a:gd name="connsiteX5295" fmla="*/ 2162522 w 7451018"/>
              <a:gd name="connsiteY5295" fmla="*/ 98135 h 3415370"/>
              <a:gd name="connsiteX5296" fmla="*/ 2158768 w 7451018"/>
              <a:gd name="connsiteY5296" fmla="*/ 91031 h 3415370"/>
              <a:gd name="connsiteX5297" fmla="*/ 2118554 w 7451018"/>
              <a:gd name="connsiteY5297" fmla="*/ 91433 h 3415370"/>
              <a:gd name="connsiteX5298" fmla="*/ 2105150 w 7451018"/>
              <a:gd name="connsiteY5298" fmla="*/ 86876 h 3415370"/>
              <a:gd name="connsiteX5299" fmla="*/ 2114942 w 7451018"/>
              <a:gd name="connsiteY5299" fmla="*/ 78143 h 3415370"/>
              <a:gd name="connsiteX5300" fmla="*/ 2118554 w 7451018"/>
              <a:gd name="connsiteY5300" fmla="*/ 78699 h 3415370"/>
              <a:gd name="connsiteX5301" fmla="*/ 2124989 w 7451018"/>
              <a:gd name="connsiteY5301" fmla="*/ 71461 h 3415370"/>
              <a:gd name="connsiteX5302" fmla="*/ 2125257 w 7451018"/>
              <a:gd name="connsiteY5302" fmla="*/ 70589 h 3415370"/>
              <a:gd name="connsiteX5303" fmla="*/ 2130820 w 7451018"/>
              <a:gd name="connsiteY5303" fmla="*/ 71595 h 3415370"/>
              <a:gd name="connsiteX5304" fmla="*/ 2133300 w 7451018"/>
              <a:gd name="connsiteY5304" fmla="*/ 78096 h 3415370"/>
              <a:gd name="connsiteX5305" fmla="*/ 2160376 w 7451018"/>
              <a:gd name="connsiteY5305" fmla="*/ 71393 h 3415370"/>
              <a:gd name="connsiteX5306" fmla="*/ 2239396 w 7451018"/>
              <a:gd name="connsiteY5306" fmla="*/ 64691 h 3415370"/>
              <a:gd name="connsiteX5307" fmla="*/ 2234771 w 7451018"/>
              <a:gd name="connsiteY5307" fmla="*/ 58057 h 3415370"/>
              <a:gd name="connsiteX5308" fmla="*/ 2241541 w 7451018"/>
              <a:gd name="connsiteY5308" fmla="*/ 57989 h 3415370"/>
              <a:gd name="connsiteX5309" fmla="*/ 2241541 w 7451018"/>
              <a:gd name="connsiteY5309" fmla="*/ 51287 h 3415370"/>
              <a:gd name="connsiteX5310" fmla="*/ 2232493 w 7451018"/>
              <a:gd name="connsiteY5310" fmla="*/ 47132 h 3415370"/>
              <a:gd name="connsiteX5311" fmla="*/ 2338790 w 7451018"/>
              <a:gd name="connsiteY5311" fmla="*/ 37883 h 3415370"/>
              <a:gd name="connsiteX5312" fmla="*/ 2382823 w 7451018"/>
              <a:gd name="connsiteY5312" fmla="*/ 31181 h 3415370"/>
              <a:gd name="connsiteX5313" fmla="*/ 2400785 w 7451018"/>
              <a:gd name="connsiteY5313" fmla="*/ 45389 h 3415370"/>
              <a:gd name="connsiteX5314" fmla="*/ 2408560 w 7451018"/>
              <a:gd name="connsiteY5314" fmla="*/ 44585 h 3415370"/>
              <a:gd name="connsiteX5315" fmla="*/ 2400719 w 7451018"/>
              <a:gd name="connsiteY5315" fmla="*/ 31181 h 3415370"/>
              <a:gd name="connsiteX5316" fmla="*/ 2420153 w 7451018"/>
              <a:gd name="connsiteY5316" fmla="*/ 37883 h 3415370"/>
              <a:gd name="connsiteX5317" fmla="*/ 2467336 w 7451018"/>
              <a:gd name="connsiteY5317" fmla="*/ 44585 h 3415370"/>
              <a:gd name="connsiteX5318" fmla="*/ 2446424 w 7451018"/>
              <a:gd name="connsiteY5318" fmla="*/ 24479 h 3415370"/>
              <a:gd name="connsiteX5319" fmla="*/ 2467537 w 7451018"/>
              <a:gd name="connsiteY5319" fmla="*/ 23608 h 3415370"/>
              <a:gd name="connsiteX5320" fmla="*/ 2475782 w 7451018"/>
              <a:gd name="connsiteY5320" fmla="*/ 21597 h 3415370"/>
              <a:gd name="connsiteX5321" fmla="*/ 2471760 w 7451018"/>
              <a:gd name="connsiteY5321" fmla="*/ 23942 h 3415370"/>
              <a:gd name="connsiteX5322" fmla="*/ 2510970 w 7451018"/>
              <a:gd name="connsiteY5322" fmla="*/ 31248 h 3415370"/>
              <a:gd name="connsiteX5323" fmla="*/ 2575445 w 7451018"/>
              <a:gd name="connsiteY5323" fmla="*/ 44049 h 3415370"/>
              <a:gd name="connsiteX5324" fmla="*/ 2517539 w 7451018"/>
              <a:gd name="connsiteY5324" fmla="*/ 24546 h 3415370"/>
              <a:gd name="connsiteX5325" fmla="*/ 2500513 w 7451018"/>
              <a:gd name="connsiteY5325" fmla="*/ 23742 h 3415370"/>
              <a:gd name="connsiteX5326" fmla="*/ 2521963 w 7451018"/>
              <a:gd name="connsiteY5326" fmla="*/ 19318 h 3415370"/>
              <a:gd name="connsiteX5327" fmla="*/ 2560834 w 7451018"/>
              <a:gd name="connsiteY5327" fmla="*/ 14627 h 3415370"/>
              <a:gd name="connsiteX5328" fmla="*/ 2645885 w 7451018"/>
              <a:gd name="connsiteY5328" fmla="*/ 4440 h 3415370"/>
              <a:gd name="connsiteX5329" fmla="*/ 2650507 w 7451018"/>
              <a:gd name="connsiteY5329" fmla="*/ 10136 h 3415370"/>
              <a:gd name="connsiteX5330" fmla="*/ 2653324 w 7451018"/>
              <a:gd name="connsiteY5330" fmla="*/ 6115 h 3415370"/>
              <a:gd name="connsiteX5331" fmla="*/ 2661297 w 7451018"/>
              <a:gd name="connsiteY5331" fmla="*/ 11544 h 3415370"/>
              <a:gd name="connsiteX5332" fmla="*/ 2701512 w 7451018"/>
              <a:gd name="connsiteY5332" fmla="*/ 11142 h 3415370"/>
              <a:gd name="connsiteX5333" fmla="*/ 2795340 w 7451018"/>
              <a:gd name="connsiteY5333" fmla="*/ 2362 h 3415370"/>
              <a:gd name="connsiteX5334" fmla="*/ 2824685 w 7451018"/>
              <a:gd name="connsiteY5334" fmla="*/ 172 h 341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Lst>
            <a:rect l="l" t="t" r="r" b="b"/>
            <a:pathLst>
              <a:path w="7451018" h="3415370">
                <a:moveTo>
                  <a:pt x="2174448" y="3383510"/>
                </a:moveTo>
                <a:cubicBezTo>
                  <a:pt x="2177615" y="3384055"/>
                  <a:pt x="2181117" y="3386367"/>
                  <a:pt x="2185809" y="3388814"/>
                </a:cubicBezTo>
                <a:cubicBezTo>
                  <a:pt x="2182591" y="3388814"/>
                  <a:pt x="2178503" y="3394176"/>
                  <a:pt x="2165099" y="3395516"/>
                </a:cubicBezTo>
                <a:lnTo>
                  <a:pt x="2165099" y="3388814"/>
                </a:lnTo>
                <a:cubicBezTo>
                  <a:pt x="2168450" y="3384189"/>
                  <a:pt x="2171281" y="3382966"/>
                  <a:pt x="2174448" y="3383510"/>
                </a:cubicBezTo>
                <a:close/>
                <a:moveTo>
                  <a:pt x="1956483" y="3112962"/>
                </a:moveTo>
                <a:cubicBezTo>
                  <a:pt x="1959030" y="3111279"/>
                  <a:pt x="1962583" y="3110675"/>
                  <a:pt x="1962784" y="3114093"/>
                </a:cubicBezTo>
                <a:cubicBezTo>
                  <a:pt x="1968078" y="3115367"/>
                  <a:pt x="1956416" y="3122606"/>
                  <a:pt x="1956215" y="3118316"/>
                </a:cubicBezTo>
                <a:cubicBezTo>
                  <a:pt x="1952395" y="3117411"/>
                  <a:pt x="1953936" y="3114646"/>
                  <a:pt x="1956483" y="3112962"/>
                </a:cubicBezTo>
                <a:close/>
                <a:moveTo>
                  <a:pt x="2170607" y="3092940"/>
                </a:moveTo>
                <a:cubicBezTo>
                  <a:pt x="2169300" y="3091792"/>
                  <a:pt x="2167121" y="3091474"/>
                  <a:pt x="2162565" y="3093786"/>
                </a:cubicBezTo>
                <a:cubicBezTo>
                  <a:pt x="2164910" y="3094992"/>
                  <a:pt x="2170338" y="3095998"/>
                  <a:pt x="2173422" y="3097070"/>
                </a:cubicBezTo>
                <a:cubicBezTo>
                  <a:pt x="2172349" y="3096065"/>
                  <a:pt x="2171913" y="3094088"/>
                  <a:pt x="2170607" y="3092940"/>
                </a:cubicBezTo>
                <a:close/>
                <a:moveTo>
                  <a:pt x="7092671" y="3036512"/>
                </a:moveTo>
                <a:cubicBezTo>
                  <a:pt x="7095771" y="3034543"/>
                  <a:pt x="7097882" y="3034958"/>
                  <a:pt x="7097882" y="3039700"/>
                </a:cubicBezTo>
                <a:cubicBezTo>
                  <a:pt x="7098686" y="3038962"/>
                  <a:pt x="7089169" y="3040638"/>
                  <a:pt x="7089302" y="3040303"/>
                </a:cubicBezTo>
                <a:cubicBezTo>
                  <a:pt x="7092519" y="3040303"/>
                  <a:pt x="7090777" y="3047005"/>
                  <a:pt x="7090174" y="3047005"/>
                </a:cubicBezTo>
                <a:cubicBezTo>
                  <a:pt x="7090911" y="3047943"/>
                  <a:pt x="7103913" y="3053708"/>
                  <a:pt x="7097078" y="3053708"/>
                </a:cubicBezTo>
                <a:cubicBezTo>
                  <a:pt x="7098417" y="3053439"/>
                  <a:pt x="7098619" y="3054176"/>
                  <a:pt x="7097882" y="3055986"/>
                </a:cubicBezTo>
                <a:cubicBezTo>
                  <a:pt x="7097882" y="3057594"/>
                  <a:pt x="7116983" y="3040303"/>
                  <a:pt x="7110682" y="3040303"/>
                </a:cubicBezTo>
                <a:cubicBezTo>
                  <a:pt x="7111219" y="3040638"/>
                  <a:pt x="7115374" y="3039766"/>
                  <a:pt x="7114972" y="3040303"/>
                </a:cubicBezTo>
                <a:cubicBezTo>
                  <a:pt x="7118390" y="3040303"/>
                  <a:pt x="7119864" y="3047005"/>
                  <a:pt x="7114837" y="3047005"/>
                </a:cubicBezTo>
                <a:cubicBezTo>
                  <a:pt x="7116446" y="3046536"/>
                  <a:pt x="7117518" y="3047139"/>
                  <a:pt x="7117988" y="3048882"/>
                </a:cubicBezTo>
                <a:cubicBezTo>
                  <a:pt x="7122947" y="3045531"/>
                  <a:pt x="7122277" y="3051294"/>
                  <a:pt x="7122746" y="3053708"/>
                </a:cubicBezTo>
                <a:cubicBezTo>
                  <a:pt x="7122076" y="3053708"/>
                  <a:pt x="7113162" y="3078505"/>
                  <a:pt x="7111286" y="3081521"/>
                </a:cubicBezTo>
                <a:cubicBezTo>
                  <a:pt x="7111286" y="3081052"/>
                  <a:pt x="7101769" y="3106654"/>
                  <a:pt x="7091180" y="3107257"/>
                </a:cubicBezTo>
                <a:cubicBezTo>
                  <a:pt x="7091180" y="3110274"/>
                  <a:pt x="7091648" y="3112619"/>
                  <a:pt x="7089905" y="3114027"/>
                </a:cubicBezTo>
                <a:cubicBezTo>
                  <a:pt x="7095602" y="3114027"/>
                  <a:pt x="7098417" y="3116104"/>
                  <a:pt x="7097882" y="3122270"/>
                </a:cubicBezTo>
                <a:cubicBezTo>
                  <a:pt x="7097882" y="3116573"/>
                  <a:pt x="7092721" y="3125621"/>
                  <a:pt x="7093792" y="3127162"/>
                </a:cubicBezTo>
                <a:cubicBezTo>
                  <a:pt x="7069598" y="3111413"/>
                  <a:pt x="7051570" y="3149883"/>
                  <a:pt x="7050967" y="3160942"/>
                </a:cubicBezTo>
                <a:cubicBezTo>
                  <a:pt x="7050430" y="3162684"/>
                  <a:pt x="7050698" y="3165633"/>
                  <a:pt x="7048888" y="3166973"/>
                </a:cubicBezTo>
                <a:cubicBezTo>
                  <a:pt x="7050564" y="3168448"/>
                  <a:pt x="7051704" y="3173407"/>
                  <a:pt x="7050967" y="3172200"/>
                </a:cubicBezTo>
                <a:cubicBezTo>
                  <a:pt x="7050967" y="3182991"/>
                  <a:pt x="7000432" y="3192911"/>
                  <a:pt x="6997417" y="3194251"/>
                </a:cubicBezTo>
                <a:cubicBezTo>
                  <a:pt x="6996612" y="3193044"/>
                  <a:pt x="6991183" y="3186074"/>
                  <a:pt x="6990648" y="3185538"/>
                </a:cubicBezTo>
                <a:cubicBezTo>
                  <a:pt x="6990648" y="3179506"/>
                  <a:pt x="6938639" y="3186878"/>
                  <a:pt x="6963839" y="3161008"/>
                </a:cubicBezTo>
                <a:cubicBezTo>
                  <a:pt x="6963839" y="3145861"/>
                  <a:pt x="6984078" y="3136545"/>
                  <a:pt x="6990648" y="3134133"/>
                </a:cubicBezTo>
                <a:cubicBezTo>
                  <a:pt x="6990982" y="3130715"/>
                  <a:pt x="6990446" y="3130514"/>
                  <a:pt x="6997350" y="3125353"/>
                </a:cubicBezTo>
                <a:cubicBezTo>
                  <a:pt x="6997350" y="3124146"/>
                  <a:pt x="7042186" y="3099281"/>
                  <a:pt x="7047347" y="3094322"/>
                </a:cubicBezTo>
                <a:cubicBezTo>
                  <a:pt x="7055926" y="3086011"/>
                  <a:pt x="7060550" y="3075087"/>
                  <a:pt x="7068392" y="3066106"/>
                </a:cubicBezTo>
                <a:cubicBezTo>
                  <a:pt x="7065175" y="3069776"/>
                  <a:pt x="7083371" y="3042418"/>
                  <a:pt x="7092671" y="3036512"/>
                </a:cubicBezTo>
                <a:close/>
                <a:moveTo>
                  <a:pt x="6507823" y="3033601"/>
                </a:moveTo>
                <a:cubicBezTo>
                  <a:pt x="6508628" y="3033935"/>
                  <a:pt x="6513588" y="3033131"/>
                  <a:pt x="6512985" y="3033601"/>
                </a:cubicBezTo>
                <a:cubicBezTo>
                  <a:pt x="6514794" y="3033601"/>
                  <a:pt x="6514794" y="3045530"/>
                  <a:pt x="6514794" y="3044860"/>
                </a:cubicBezTo>
                <a:cubicBezTo>
                  <a:pt x="6531214" y="3051495"/>
                  <a:pt x="6543613" y="3047005"/>
                  <a:pt x="6563384" y="3047005"/>
                </a:cubicBezTo>
                <a:cubicBezTo>
                  <a:pt x="6558525" y="3048814"/>
                  <a:pt x="6562831" y="3047708"/>
                  <a:pt x="6567850" y="3045916"/>
                </a:cubicBezTo>
                <a:lnTo>
                  <a:pt x="6576586" y="3040705"/>
                </a:lnTo>
                <a:lnTo>
                  <a:pt x="6576588" y="3040704"/>
                </a:lnTo>
                <a:cubicBezTo>
                  <a:pt x="6584161" y="3042179"/>
                  <a:pt x="6578666" y="3046469"/>
                  <a:pt x="6581815" y="3049819"/>
                </a:cubicBezTo>
                <a:cubicBezTo>
                  <a:pt x="6581815" y="3054645"/>
                  <a:pt x="6580743" y="3087218"/>
                  <a:pt x="6582954" y="3087218"/>
                </a:cubicBezTo>
                <a:cubicBezTo>
                  <a:pt x="6578531" y="3087553"/>
                  <a:pt x="6575113" y="3085743"/>
                  <a:pt x="6575113" y="3081520"/>
                </a:cubicBezTo>
                <a:cubicBezTo>
                  <a:pt x="6575113" y="3086413"/>
                  <a:pt x="6577861" y="3089630"/>
                  <a:pt x="6581615" y="3092646"/>
                </a:cubicBezTo>
                <a:cubicBezTo>
                  <a:pt x="6580207" y="3092981"/>
                  <a:pt x="6569684" y="3107391"/>
                  <a:pt x="6576052" y="3107391"/>
                </a:cubicBezTo>
                <a:cubicBezTo>
                  <a:pt x="6573504" y="3106855"/>
                  <a:pt x="6570086" y="3106988"/>
                  <a:pt x="6567741" y="3106385"/>
                </a:cubicBezTo>
                <a:cubicBezTo>
                  <a:pt x="6564389" y="3113222"/>
                  <a:pt x="6560972" y="3110608"/>
                  <a:pt x="6555006" y="3114093"/>
                </a:cubicBezTo>
                <a:cubicBezTo>
                  <a:pt x="6555006" y="3121465"/>
                  <a:pt x="6548975" y="3122202"/>
                  <a:pt x="6544082" y="3114026"/>
                </a:cubicBezTo>
                <a:cubicBezTo>
                  <a:pt x="6540396" y="3114026"/>
                  <a:pt x="6541669" y="3120728"/>
                  <a:pt x="6542340" y="3120728"/>
                </a:cubicBezTo>
                <a:cubicBezTo>
                  <a:pt x="6545289" y="3122873"/>
                  <a:pt x="6528935" y="3114026"/>
                  <a:pt x="6536308" y="3114026"/>
                </a:cubicBezTo>
                <a:cubicBezTo>
                  <a:pt x="6529337" y="3112819"/>
                  <a:pt x="6492342" y="3033601"/>
                  <a:pt x="6507823" y="3033601"/>
                </a:cubicBezTo>
                <a:close/>
                <a:moveTo>
                  <a:pt x="1975513" y="2985425"/>
                </a:moveTo>
                <a:cubicBezTo>
                  <a:pt x="1975510" y="2985915"/>
                  <a:pt x="1975267" y="2987222"/>
                  <a:pt x="1974580" y="2989836"/>
                </a:cubicBezTo>
                <a:cubicBezTo>
                  <a:pt x="1973374" y="2989836"/>
                  <a:pt x="1975522" y="2983955"/>
                  <a:pt x="1975513" y="2985425"/>
                </a:cubicBezTo>
                <a:close/>
                <a:moveTo>
                  <a:pt x="7086449" y="2885392"/>
                </a:moveTo>
                <a:cubicBezTo>
                  <a:pt x="7090015" y="2884739"/>
                  <a:pt x="7097228" y="2898335"/>
                  <a:pt x="7097882" y="2899491"/>
                </a:cubicBezTo>
                <a:cubicBezTo>
                  <a:pt x="7098753" y="2899692"/>
                  <a:pt x="7108135" y="2902977"/>
                  <a:pt x="7111822" y="2904854"/>
                </a:cubicBezTo>
                <a:cubicBezTo>
                  <a:pt x="7110482" y="2904518"/>
                  <a:pt x="7109074" y="2904652"/>
                  <a:pt x="7111286" y="2906193"/>
                </a:cubicBezTo>
                <a:cubicBezTo>
                  <a:pt x="7123082" y="2910081"/>
                  <a:pt x="7125829" y="2913566"/>
                  <a:pt x="7131392" y="2926434"/>
                </a:cubicBezTo>
                <a:cubicBezTo>
                  <a:pt x="7131392" y="2926702"/>
                  <a:pt x="7128845" y="2926702"/>
                  <a:pt x="7126701" y="2926635"/>
                </a:cubicBezTo>
                <a:cubicBezTo>
                  <a:pt x="7130923" y="2932399"/>
                  <a:pt x="7131124" y="2937962"/>
                  <a:pt x="7131392" y="2939704"/>
                </a:cubicBezTo>
                <a:cubicBezTo>
                  <a:pt x="7132263" y="2943190"/>
                  <a:pt x="7135346" y="2946273"/>
                  <a:pt x="7136285" y="2946406"/>
                </a:cubicBezTo>
                <a:cubicBezTo>
                  <a:pt x="7139234" y="2946406"/>
                  <a:pt x="7139166" y="2951902"/>
                  <a:pt x="7144797" y="2951969"/>
                </a:cubicBezTo>
                <a:cubicBezTo>
                  <a:pt x="7144797" y="2946339"/>
                  <a:pt x="7141177" y="2945267"/>
                  <a:pt x="7138095" y="2940710"/>
                </a:cubicBezTo>
                <a:cubicBezTo>
                  <a:pt x="7138095" y="2938833"/>
                  <a:pt x="7146003" y="2940107"/>
                  <a:pt x="7146070" y="2939704"/>
                </a:cubicBezTo>
                <a:cubicBezTo>
                  <a:pt x="7144260" y="2939704"/>
                  <a:pt x="7144864" y="2943793"/>
                  <a:pt x="7144797" y="2944731"/>
                </a:cubicBezTo>
                <a:cubicBezTo>
                  <a:pt x="7147008" y="2944597"/>
                  <a:pt x="7149287" y="2944664"/>
                  <a:pt x="7151499" y="2944865"/>
                </a:cubicBezTo>
                <a:cubicBezTo>
                  <a:pt x="7151499" y="2944329"/>
                  <a:pt x="7150560" y="2939772"/>
                  <a:pt x="7150359" y="2939772"/>
                </a:cubicBezTo>
                <a:cubicBezTo>
                  <a:pt x="7154046" y="2946607"/>
                  <a:pt x="7152370" y="2942654"/>
                  <a:pt x="7158201" y="2947881"/>
                </a:cubicBezTo>
                <a:cubicBezTo>
                  <a:pt x="7156056" y="2946742"/>
                  <a:pt x="7153845" y="2946206"/>
                  <a:pt x="7151499" y="2946474"/>
                </a:cubicBezTo>
                <a:cubicBezTo>
                  <a:pt x="7157196" y="2978644"/>
                  <a:pt x="7170533" y="2966580"/>
                  <a:pt x="7194392" y="2966580"/>
                </a:cubicBezTo>
                <a:cubicBezTo>
                  <a:pt x="7188025" y="2970400"/>
                  <a:pt x="7209874" y="2962358"/>
                  <a:pt x="7210143" y="2968322"/>
                </a:cubicBezTo>
                <a:cubicBezTo>
                  <a:pt x="7205116" y="2966982"/>
                  <a:pt x="7205451" y="2996606"/>
                  <a:pt x="7205116" y="2994729"/>
                </a:cubicBezTo>
                <a:cubicBezTo>
                  <a:pt x="7205116" y="2995667"/>
                  <a:pt x="7196202" y="3006860"/>
                  <a:pt x="7193588" y="3013428"/>
                </a:cubicBezTo>
                <a:cubicBezTo>
                  <a:pt x="7169393" y="3013428"/>
                  <a:pt x="7190438" y="3009005"/>
                  <a:pt x="7178308" y="3022543"/>
                </a:cubicBezTo>
                <a:cubicBezTo>
                  <a:pt x="7173079" y="3028374"/>
                  <a:pt x="7164970" y="3047877"/>
                  <a:pt x="7164970" y="3046871"/>
                </a:cubicBezTo>
                <a:cubicBezTo>
                  <a:pt x="7157397" y="3061080"/>
                  <a:pt x="7147678" y="3070664"/>
                  <a:pt x="7136017" y="3060343"/>
                </a:cubicBezTo>
                <a:cubicBezTo>
                  <a:pt x="7135949" y="3065369"/>
                  <a:pt x="7136888" y="3067447"/>
                  <a:pt x="7132263" y="3067045"/>
                </a:cubicBezTo>
                <a:cubicBezTo>
                  <a:pt x="7136218" y="3067045"/>
                  <a:pt x="7124690" y="3055853"/>
                  <a:pt x="7124690" y="3060008"/>
                </a:cubicBezTo>
                <a:cubicBezTo>
                  <a:pt x="7122277" y="3061482"/>
                  <a:pt x="7131392" y="3047140"/>
                  <a:pt x="7131392" y="3054847"/>
                </a:cubicBezTo>
                <a:cubicBezTo>
                  <a:pt x="7153643" y="3033266"/>
                  <a:pt x="7115374" y="3025358"/>
                  <a:pt x="7104986" y="3007597"/>
                </a:cubicBezTo>
                <a:cubicBezTo>
                  <a:pt x="7107600" y="3008067"/>
                  <a:pt x="7123819" y="2986485"/>
                  <a:pt x="7124690" y="2983536"/>
                </a:cubicBezTo>
                <a:cubicBezTo>
                  <a:pt x="7128577" y="2970803"/>
                  <a:pt x="7130252" y="2972142"/>
                  <a:pt x="7124690" y="2955522"/>
                </a:cubicBezTo>
                <a:cubicBezTo>
                  <a:pt x="7120266" y="2942385"/>
                  <a:pt x="7102104" y="2927104"/>
                  <a:pt x="7091179" y="2908070"/>
                </a:cubicBezTo>
                <a:cubicBezTo>
                  <a:pt x="7091179" y="2905322"/>
                  <a:pt x="7097882" y="2906529"/>
                  <a:pt x="7097882" y="2906060"/>
                </a:cubicBezTo>
                <a:cubicBezTo>
                  <a:pt x="7093190" y="2902709"/>
                  <a:pt x="7088029" y="2895001"/>
                  <a:pt x="7084477" y="2891784"/>
                </a:cubicBezTo>
                <a:cubicBezTo>
                  <a:pt x="7084477" y="2887411"/>
                  <a:pt x="7085261" y="2885610"/>
                  <a:pt x="7086449" y="2885392"/>
                </a:cubicBezTo>
                <a:close/>
                <a:moveTo>
                  <a:pt x="2013856" y="2848370"/>
                </a:moveTo>
                <a:cubicBezTo>
                  <a:pt x="2016804" y="2848253"/>
                  <a:pt x="2019753" y="2848354"/>
                  <a:pt x="2019753" y="2849023"/>
                </a:cubicBezTo>
                <a:cubicBezTo>
                  <a:pt x="2018346" y="2852241"/>
                  <a:pt x="2017944" y="2855324"/>
                  <a:pt x="2012850" y="2851972"/>
                </a:cubicBezTo>
                <a:cubicBezTo>
                  <a:pt x="2012850" y="2852375"/>
                  <a:pt x="2012716" y="2852710"/>
                  <a:pt x="2012314" y="2852978"/>
                </a:cubicBezTo>
                <a:cubicBezTo>
                  <a:pt x="2012247" y="2852643"/>
                  <a:pt x="2021764" y="2858339"/>
                  <a:pt x="2016067" y="2858339"/>
                </a:cubicBezTo>
                <a:cubicBezTo>
                  <a:pt x="2008024" y="2857267"/>
                  <a:pt x="2011979" y="2853112"/>
                  <a:pt x="2007958" y="2849023"/>
                </a:cubicBezTo>
                <a:cubicBezTo>
                  <a:pt x="2007958" y="2848823"/>
                  <a:pt x="2010906" y="2848488"/>
                  <a:pt x="2013856" y="2848370"/>
                </a:cubicBezTo>
                <a:close/>
                <a:moveTo>
                  <a:pt x="2015463" y="2837832"/>
                </a:moveTo>
                <a:cubicBezTo>
                  <a:pt x="2016133" y="2840982"/>
                  <a:pt x="2016133" y="2840445"/>
                  <a:pt x="2017205" y="2843930"/>
                </a:cubicBezTo>
                <a:cubicBezTo>
                  <a:pt x="2017205" y="2850699"/>
                  <a:pt x="2006214" y="2842523"/>
                  <a:pt x="2008828" y="2841920"/>
                </a:cubicBezTo>
                <a:cubicBezTo>
                  <a:pt x="2008828" y="2842590"/>
                  <a:pt x="2015463" y="2833743"/>
                  <a:pt x="2015463" y="2837832"/>
                </a:cubicBezTo>
                <a:close/>
                <a:moveTo>
                  <a:pt x="5871589" y="2684956"/>
                </a:moveTo>
                <a:cubicBezTo>
                  <a:pt x="5870382" y="2699567"/>
                  <a:pt x="5876750" y="2683683"/>
                  <a:pt x="5871589" y="2684956"/>
                </a:cubicBezTo>
                <a:close/>
                <a:moveTo>
                  <a:pt x="2574063" y="2626596"/>
                </a:moveTo>
                <a:cubicBezTo>
                  <a:pt x="2575518" y="2625060"/>
                  <a:pt x="2573156" y="2631205"/>
                  <a:pt x="2572603" y="2631205"/>
                </a:cubicBezTo>
                <a:lnTo>
                  <a:pt x="2571128" y="2631205"/>
                </a:lnTo>
                <a:cubicBezTo>
                  <a:pt x="2572670" y="2628474"/>
                  <a:pt x="2573579" y="2627108"/>
                  <a:pt x="2574063" y="2626596"/>
                </a:cubicBezTo>
                <a:close/>
                <a:moveTo>
                  <a:pt x="4498922" y="2377127"/>
                </a:moveTo>
                <a:lnTo>
                  <a:pt x="4499009" y="2377606"/>
                </a:lnTo>
                <a:lnTo>
                  <a:pt x="4498762" y="2377338"/>
                </a:lnTo>
                <a:close/>
                <a:moveTo>
                  <a:pt x="4498318" y="2376859"/>
                </a:moveTo>
                <a:lnTo>
                  <a:pt x="4498762" y="2377338"/>
                </a:lnTo>
                <a:lnTo>
                  <a:pt x="4497447" y="2379072"/>
                </a:lnTo>
                <a:cubicBezTo>
                  <a:pt x="4497447" y="2377932"/>
                  <a:pt x="4497782" y="2377262"/>
                  <a:pt x="4498251" y="2376926"/>
                </a:cubicBezTo>
                <a:cubicBezTo>
                  <a:pt x="4498184" y="2376926"/>
                  <a:pt x="4498184" y="2376926"/>
                  <a:pt x="4498118" y="2376926"/>
                </a:cubicBezTo>
                <a:cubicBezTo>
                  <a:pt x="4498251" y="2376859"/>
                  <a:pt x="4498251" y="2376859"/>
                  <a:pt x="4498318" y="2376859"/>
                </a:cubicBezTo>
                <a:close/>
                <a:moveTo>
                  <a:pt x="4517151" y="2358495"/>
                </a:moveTo>
                <a:cubicBezTo>
                  <a:pt x="4522110" y="2358495"/>
                  <a:pt x="4513464" y="2368414"/>
                  <a:pt x="4513666" y="2367878"/>
                </a:cubicBezTo>
                <a:cubicBezTo>
                  <a:pt x="4508840" y="2367878"/>
                  <a:pt x="4516280" y="2358965"/>
                  <a:pt x="4517151" y="2358495"/>
                </a:cubicBezTo>
                <a:close/>
                <a:moveTo>
                  <a:pt x="6293690" y="2342947"/>
                </a:moveTo>
                <a:cubicBezTo>
                  <a:pt x="6293690" y="2343081"/>
                  <a:pt x="6293690" y="2343215"/>
                  <a:pt x="6293690" y="2343349"/>
                </a:cubicBezTo>
                <a:lnTo>
                  <a:pt x="6296036" y="2343349"/>
                </a:lnTo>
                <a:cubicBezTo>
                  <a:pt x="6294829" y="2343349"/>
                  <a:pt x="6294093" y="2343215"/>
                  <a:pt x="6293690" y="2342947"/>
                </a:cubicBezTo>
                <a:close/>
                <a:moveTo>
                  <a:pt x="4529215" y="2336647"/>
                </a:moveTo>
                <a:cubicBezTo>
                  <a:pt x="4540006" y="2336647"/>
                  <a:pt x="4555219" y="2411710"/>
                  <a:pt x="4555688" y="2418681"/>
                </a:cubicBezTo>
                <a:cubicBezTo>
                  <a:pt x="4562525" y="2420357"/>
                  <a:pt x="4547914" y="2443814"/>
                  <a:pt x="4549054" y="2443948"/>
                </a:cubicBezTo>
                <a:cubicBezTo>
                  <a:pt x="4547914" y="2442272"/>
                  <a:pt x="4543223" y="2438184"/>
                  <a:pt x="4540206" y="2434632"/>
                </a:cubicBezTo>
                <a:cubicBezTo>
                  <a:pt x="4541011" y="2442540"/>
                  <a:pt x="4540006" y="2453666"/>
                  <a:pt x="4539871" y="2458156"/>
                </a:cubicBezTo>
                <a:cubicBezTo>
                  <a:pt x="4542016" y="2457687"/>
                  <a:pt x="4544831" y="2457285"/>
                  <a:pt x="4544764" y="2457352"/>
                </a:cubicBezTo>
                <a:cubicBezTo>
                  <a:pt x="4547579" y="2457352"/>
                  <a:pt x="4538531" y="2483357"/>
                  <a:pt x="4537727" y="2466266"/>
                </a:cubicBezTo>
                <a:cubicBezTo>
                  <a:pt x="4535582" y="2469282"/>
                  <a:pt x="4531427" y="2474509"/>
                  <a:pt x="4530958" y="2474845"/>
                </a:cubicBezTo>
                <a:cubicBezTo>
                  <a:pt x="4530958" y="2492807"/>
                  <a:pt x="4523786" y="2517470"/>
                  <a:pt x="4517553" y="2540727"/>
                </a:cubicBezTo>
                <a:cubicBezTo>
                  <a:pt x="4507902" y="2576851"/>
                  <a:pt x="4505423" y="2631004"/>
                  <a:pt x="4484043" y="2658483"/>
                </a:cubicBezTo>
                <a:cubicBezTo>
                  <a:pt x="4463803" y="2684487"/>
                  <a:pt x="4387666" y="2672557"/>
                  <a:pt x="4411258" y="2624436"/>
                </a:cubicBezTo>
                <a:cubicBezTo>
                  <a:pt x="4404556" y="2612975"/>
                  <a:pt x="4400132" y="2564519"/>
                  <a:pt x="4409984" y="2564519"/>
                </a:cubicBezTo>
                <a:cubicBezTo>
                  <a:pt x="4416954" y="2565055"/>
                  <a:pt x="4414609" y="2558219"/>
                  <a:pt x="4417021" y="2552388"/>
                </a:cubicBezTo>
                <a:cubicBezTo>
                  <a:pt x="4417021" y="2546893"/>
                  <a:pt x="4421109" y="2544346"/>
                  <a:pt x="4423723" y="2546289"/>
                </a:cubicBezTo>
                <a:cubicBezTo>
                  <a:pt x="4423723" y="2515526"/>
                  <a:pt x="4400601" y="2437246"/>
                  <a:pt x="4450599" y="2437246"/>
                </a:cubicBezTo>
                <a:cubicBezTo>
                  <a:pt x="4451135" y="2436509"/>
                  <a:pt x="4453146" y="2436374"/>
                  <a:pt x="4454888" y="2430544"/>
                </a:cubicBezTo>
                <a:cubicBezTo>
                  <a:pt x="4456698" y="2432152"/>
                  <a:pt x="4457101" y="2434431"/>
                  <a:pt x="4456027" y="2437246"/>
                </a:cubicBezTo>
                <a:cubicBezTo>
                  <a:pt x="4458575" y="2434900"/>
                  <a:pt x="4457837" y="2431415"/>
                  <a:pt x="4457435" y="2430476"/>
                </a:cubicBezTo>
                <a:cubicBezTo>
                  <a:pt x="4460987" y="2429471"/>
                  <a:pt x="4484043" y="2419686"/>
                  <a:pt x="4484043" y="2418882"/>
                </a:cubicBezTo>
                <a:cubicBezTo>
                  <a:pt x="4488332" y="2409432"/>
                  <a:pt x="4489136" y="2408493"/>
                  <a:pt x="4497447" y="2401523"/>
                </a:cubicBezTo>
                <a:cubicBezTo>
                  <a:pt x="4494699" y="2402529"/>
                  <a:pt x="4492488" y="2402127"/>
                  <a:pt x="4490745" y="2400518"/>
                </a:cubicBezTo>
                <a:cubicBezTo>
                  <a:pt x="4490443" y="2401272"/>
                  <a:pt x="4498096" y="2388831"/>
                  <a:pt x="4499765" y="2381744"/>
                </a:cubicBezTo>
                <a:lnTo>
                  <a:pt x="4499009" y="2377606"/>
                </a:lnTo>
                <a:lnTo>
                  <a:pt x="4504149" y="2383160"/>
                </a:lnTo>
                <a:cubicBezTo>
                  <a:pt x="4507701" y="2372704"/>
                  <a:pt x="4507433" y="2365533"/>
                  <a:pt x="4514739" y="2375184"/>
                </a:cubicBezTo>
                <a:cubicBezTo>
                  <a:pt x="4514202" y="2367544"/>
                  <a:pt x="4529484" y="2336379"/>
                  <a:pt x="4529215" y="2336647"/>
                </a:cubicBezTo>
                <a:close/>
                <a:moveTo>
                  <a:pt x="6454407" y="2303136"/>
                </a:moveTo>
                <a:cubicBezTo>
                  <a:pt x="6454005" y="2303002"/>
                  <a:pt x="6466940" y="2309838"/>
                  <a:pt x="6459434" y="2309838"/>
                </a:cubicBezTo>
                <a:cubicBezTo>
                  <a:pt x="6460506" y="2310173"/>
                  <a:pt x="6468013" y="2309503"/>
                  <a:pt x="6468013" y="2309704"/>
                </a:cubicBezTo>
                <a:cubicBezTo>
                  <a:pt x="6467812" y="2310442"/>
                  <a:pt x="6467477" y="2316607"/>
                  <a:pt x="6465064" y="2316607"/>
                </a:cubicBezTo>
                <a:cubicBezTo>
                  <a:pt x="6465064" y="2316742"/>
                  <a:pt x="6481417" y="2344019"/>
                  <a:pt x="6481417" y="2340400"/>
                </a:cubicBezTo>
                <a:cubicBezTo>
                  <a:pt x="6477731" y="2351660"/>
                  <a:pt x="6476927" y="2356083"/>
                  <a:pt x="6488119" y="2364996"/>
                </a:cubicBezTo>
                <a:cubicBezTo>
                  <a:pt x="6486042" y="2363724"/>
                  <a:pt x="6483830" y="2363589"/>
                  <a:pt x="6481417" y="2363992"/>
                </a:cubicBezTo>
                <a:cubicBezTo>
                  <a:pt x="6487382" y="2372905"/>
                  <a:pt x="6490197" y="2391403"/>
                  <a:pt x="6488119" y="2404807"/>
                </a:cubicBezTo>
                <a:cubicBezTo>
                  <a:pt x="6489058" y="2404807"/>
                  <a:pt x="6489996" y="2404807"/>
                  <a:pt x="6490934" y="2404807"/>
                </a:cubicBezTo>
                <a:cubicBezTo>
                  <a:pt x="6490331" y="2404807"/>
                  <a:pt x="6497167" y="2390800"/>
                  <a:pt x="6496698" y="2390800"/>
                </a:cubicBezTo>
                <a:cubicBezTo>
                  <a:pt x="6496832" y="2390934"/>
                  <a:pt x="6499915" y="2392744"/>
                  <a:pt x="6501322" y="2394285"/>
                </a:cubicBezTo>
                <a:cubicBezTo>
                  <a:pt x="6501457" y="2391001"/>
                  <a:pt x="6501457" y="2387449"/>
                  <a:pt x="6501457" y="2393213"/>
                </a:cubicBezTo>
                <a:cubicBezTo>
                  <a:pt x="6508829" y="2397837"/>
                  <a:pt x="6507220" y="2395626"/>
                  <a:pt x="6508293" y="2401322"/>
                </a:cubicBezTo>
                <a:cubicBezTo>
                  <a:pt x="6509231" y="2399379"/>
                  <a:pt x="6511376" y="2396899"/>
                  <a:pt x="6511376" y="2396899"/>
                </a:cubicBezTo>
                <a:cubicBezTo>
                  <a:pt x="6513118" y="2396899"/>
                  <a:pt x="6514593" y="2407756"/>
                  <a:pt x="6521563" y="2410303"/>
                </a:cubicBezTo>
                <a:cubicBezTo>
                  <a:pt x="6520089" y="2421294"/>
                  <a:pt x="6523105" y="2446361"/>
                  <a:pt x="6521563" y="2450248"/>
                </a:cubicBezTo>
                <a:cubicBezTo>
                  <a:pt x="6521563" y="2454873"/>
                  <a:pt x="6538922" y="2461172"/>
                  <a:pt x="6533426" y="2463920"/>
                </a:cubicBezTo>
                <a:cubicBezTo>
                  <a:pt x="6540463" y="2467539"/>
                  <a:pt x="6537447" y="2479201"/>
                  <a:pt x="6535772" y="2483490"/>
                </a:cubicBezTo>
                <a:cubicBezTo>
                  <a:pt x="6536308" y="2483423"/>
                  <a:pt x="6536978" y="2483558"/>
                  <a:pt x="6538051" y="2484026"/>
                </a:cubicBezTo>
                <a:cubicBezTo>
                  <a:pt x="6548841" y="2484026"/>
                  <a:pt x="6536107" y="2490393"/>
                  <a:pt x="6534901" y="2490728"/>
                </a:cubicBezTo>
                <a:cubicBezTo>
                  <a:pt x="6535302" y="2491935"/>
                  <a:pt x="6555007" y="2529534"/>
                  <a:pt x="6555007" y="2515593"/>
                </a:cubicBezTo>
                <a:cubicBezTo>
                  <a:pt x="6557152" y="2518141"/>
                  <a:pt x="6558224" y="2519548"/>
                  <a:pt x="6558693" y="2520285"/>
                </a:cubicBezTo>
                <a:cubicBezTo>
                  <a:pt x="6558358" y="2519280"/>
                  <a:pt x="6558358" y="2517537"/>
                  <a:pt x="6562245" y="2517537"/>
                </a:cubicBezTo>
                <a:cubicBezTo>
                  <a:pt x="6559229" y="2512376"/>
                  <a:pt x="6570556" y="2527724"/>
                  <a:pt x="6569819" y="2530606"/>
                </a:cubicBezTo>
                <a:cubicBezTo>
                  <a:pt x="6576253" y="2529266"/>
                  <a:pt x="6580944" y="2537845"/>
                  <a:pt x="6587244" y="2537778"/>
                </a:cubicBezTo>
                <a:cubicBezTo>
                  <a:pt x="6588919" y="2537778"/>
                  <a:pt x="6601922" y="2538113"/>
                  <a:pt x="6601922" y="2543407"/>
                </a:cubicBezTo>
                <a:cubicBezTo>
                  <a:pt x="6597096" y="2548568"/>
                  <a:pt x="6601453" y="2547563"/>
                  <a:pt x="6595957" y="2548903"/>
                </a:cubicBezTo>
                <a:cubicBezTo>
                  <a:pt x="6595890" y="2549707"/>
                  <a:pt x="6594214" y="2558621"/>
                  <a:pt x="6594214" y="2558890"/>
                </a:cubicBezTo>
                <a:cubicBezTo>
                  <a:pt x="6596627" y="2558755"/>
                  <a:pt x="6601922" y="2558219"/>
                  <a:pt x="6601922" y="2560029"/>
                </a:cubicBezTo>
                <a:cubicBezTo>
                  <a:pt x="6603799" y="2565592"/>
                  <a:pt x="6606881" y="2577186"/>
                  <a:pt x="6608624" y="2593003"/>
                </a:cubicBezTo>
                <a:cubicBezTo>
                  <a:pt x="6610366" y="2590925"/>
                  <a:pt x="6612579" y="2590322"/>
                  <a:pt x="6615326" y="2591260"/>
                </a:cubicBezTo>
                <a:cubicBezTo>
                  <a:pt x="6613248" y="2588379"/>
                  <a:pt x="6610701" y="2589786"/>
                  <a:pt x="6609026" y="2586704"/>
                </a:cubicBezTo>
                <a:cubicBezTo>
                  <a:pt x="6612779" y="2590524"/>
                  <a:pt x="6642738" y="2596086"/>
                  <a:pt x="6635433" y="2621688"/>
                </a:cubicBezTo>
                <a:cubicBezTo>
                  <a:pt x="6635433" y="2611769"/>
                  <a:pt x="6670820" y="2664381"/>
                  <a:pt x="6676382" y="2664917"/>
                </a:cubicBezTo>
                <a:cubicBezTo>
                  <a:pt x="6677455" y="2663107"/>
                  <a:pt x="6685766" y="2651579"/>
                  <a:pt x="6683152" y="2651579"/>
                </a:cubicBezTo>
                <a:cubicBezTo>
                  <a:pt x="6685162" y="2651513"/>
                  <a:pt x="6687106" y="2651714"/>
                  <a:pt x="6689050" y="2652250"/>
                </a:cubicBezTo>
                <a:cubicBezTo>
                  <a:pt x="6681610" y="2674501"/>
                  <a:pt x="6683084" y="2692865"/>
                  <a:pt x="6682348" y="2718601"/>
                </a:cubicBezTo>
                <a:cubicBezTo>
                  <a:pt x="6684224" y="2714245"/>
                  <a:pt x="6687441" y="2708682"/>
                  <a:pt x="6688916" y="2705666"/>
                </a:cubicBezTo>
                <a:cubicBezTo>
                  <a:pt x="6688111" y="2709486"/>
                  <a:pt x="6690927" y="2737970"/>
                  <a:pt x="6690927" y="2738707"/>
                </a:cubicBezTo>
                <a:cubicBezTo>
                  <a:pt x="6689184" y="2736161"/>
                  <a:pt x="6688581" y="2736161"/>
                  <a:pt x="6689050" y="2738841"/>
                </a:cubicBezTo>
                <a:cubicBezTo>
                  <a:pt x="6703795" y="2739110"/>
                  <a:pt x="6692066" y="2738305"/>
                  <a:pt x="6695886" y="2740919"/>
                </a:cubicBezTo>
                <a:cubicBezTo>
                  <a:pt x="6695886" y="2741656"/>
                  <a:pt x="6692334" y="2745477"/>
                  <a:pt x="6692535" y="2747956"/>
                </a:cubicBezTo>
                <a:cubicBezTo>
                  <a:pt x="6693406" y="2748224"/>
                  <a:pt x="6675043" y="2845941"/>
                  <a:pt x="6670351" y="2845941"/>
                </a:cubicBezTo>
                <a:cubicBezTo>
                  <a:pt x="6669480" y="2846277"/>
                  <a:pt x="6669010" y="2846210"/>
                  <a:pt x="6668810" y="2846076"/>
                </a:cubicBezTo>
                <a:cubicBezTo>
                  <a:pt x="6668943" y="2846344"/>
                  <a:pt x="6669077" y="2846880"/>
                  <a:pt x="6669145" y="2847952"/>
                </a:cubicBezTo>
                <a:cubicBezTo>
                  <a:pt x="6669145" y="2843193"/>
                  <a:pt x="6650647" y="2859547"/>
                  <a:pt x="6655740" y="2857134"/>
                </a:cubicBezTo>
                <a:cubicBezTo>
                  <a:pt x="6655740" y="2865311"/>
                  <a:pt x="6634427" y="2904853"/>
                  <a:pt x="6628932" y="2912226"/>
                </a:cubicBezTo>
                <a:cubicBezTo>
                  <a:pt x="6628932" y="2929986"/>
                  <a:pt x="6608959" y="2946004"/>
                  <a:pt x="6622230" y="2961151"/>
                </a:cubicBezTo>
                <a:cubicBezTo>
                  <a:pt x="6622230" y="2964904"/>
                  <a:pt x="6561843" y="2989233"/>
                  <a:pt x="6547166" y="3000023"/>
                </a:cubicBezTo>
                <a:cubicBezTo>
                  <a:pt x="6535370" y="3000023"/>
                  <a:pt x="6477999" y="2993321"/>
                  <a:pt x="6451861" y="2993321"/>
                </a:cubicBezTo>
                <a:cubicBezTo>
                  <a:pt x="6451526" y="2993120"/>
                  <a:pt x="6447035" y="2988562"/>
                  <a:pt x="6447906" y="2987088"/>
                </a:cubicBezTo>
                <a:cubicBezTo>
                  <a:pt x="6445896" y="2988362"/>
                  <a:pt x="6442210" y="2990975"/>
                  <a:pt x="6441540" y="2992383"/>
                </a:cubicBezTo>
                <a:cubicBezTo>
                  <a:pt x="6423510" y="2973349"/>
                  <a:pt x="6407828" y="2974823"/>
                  <a:pt x="6407828" y="2948752"/>
                </a:cubicBezTo>
                <a:cubicBezTo>
                  <a:pt x="6408096" y="2949288"/>
                  <a:pt x="6382427" y="2918592"/>
                  <a:pt x="6371971" y="2916448"/>
                </a:cubicBezTo>
                <a:cubicBezTo>
                  <a:pt x="6372642" y="2915510"/>
                  <a:pt x="6373245" y="2914705"/>
                  <a:pt x="6374317" y="2914169"/>
                </a:cubicBezTo>
                <a:cubicBezTo>
                  <a:pt x="6374317" y="2910349"/>
                  <a:pt x="6374317" y="2903178"/>
                  <a:pt x="6374317" y="2897883"/>
                </a:cubicBezTo>
                <a:cubicBezTo>
                  <a:pt x="6375322" y="2902440"/>
                  <a:pt x="6374317" y="2891583"/>
                  <a:pt x="6374317" y="2889773"/>
                </a:cubicBezTo>
                <a:cubicBezTo>
                  <a:pt x="6374384" y="2889773"/>
                  <a:pt x="6367615" y="2888634"/>
                  <a:pt x="6367615" y="2888634"/>
                </a:cubicBezTo>
                <a:cubicBezTo>
                  <a:pt x="6367682" y="2907735"/>
                  <a:pt x="6367079" y="2913432"/>
                  <a:pt x="6354211" y="2906127"/>
                </a:cubicBezTo>
                <a:cubicBezTo>
                  <a:pt x="6349988" y="2910684"/>
                  <a:pt x="6348178" y="2913700"/>
                  <a:pt x="6344023" y="2919531"/>
                </a:cubicBezTo>
                <a:cubicBezTo>
                  <a:pt x="6332228" y="2919531"/>
                  <a:pt x="6354211" y="2891918"/>
                  <a:pt x="6354211" y="2900899"/>
                </a:cubicBezTo>
                <a:cubicBezTo>
                  <a:pt x="6353943" y="2899491"/>
                  <a:pt x="6354144" y="2892722"/>
                  <a:pt x="6355819" y="2892722"/>
                </a:cubicBezTo>
                <a:cubicBezTo>
                  <a:pt x="6354009" y="2889975"/>
                  <a:pt x="6356623" y="2889505"/>
                  <a:pt x="6356690" y="2879318"/>
                </a:cubicBezTo>
                <a:cubicBezTo>
                  <a:pt x="6353741" y="2879318"/>
                  <a:pt x="6355685" y="2883406"/>
                  <a:pt x="6354479" y="2880189"/>
                </a:cubicBezTo>
                <a:cubicBezTo>
                  <a:pt x="6355685" y="2880927"/>
                  <a:pt x="6361381" y="2871812"/>
                  <a:pt x="6363795" y="2867790"/>
                </a:cubicBezTo>
                <a:cubicBezTo>
                  <a:pt x="6362789" y="2867656"/>
                  <a:pt x="6361918" y="2867187"/>
                  <a:pt x="6361114" y="2866450"/>
                </a:cubicBezTo>
                <a:cubicBezTo>
                  <a:pt x="6349653" y="2877039"/>
                  <a:pt x="6327268" y="2886423"/>
                  <a:pt x="6327402" y="2899156"/>
                </a:cubicBezTo>
                <a:cubicBezTo>
                  <a:pt x="6328944" y="2899358"/>
                  <a:pt x="6334037" y="2900966"/>
                  <a:pt x="6334037" y="2904049"/>
                </a:cubicBezTo>
                <a:cubicBezTo>
                  <a:pt x="6333501" y="2904853"/>
                  <a:pt x="6327938" y="2908204"/>
                  <a:pt x="6327805" y="2906260"/>
                </a:cubicBezTo>
                <a:cubicBezTo>
                  <a:pt x="6320834" y="2906260"/>
                  <a:pt x="6320633" y="2907333"/>
                  <a:pt x="6320633" y="2904049"/>
                </a:cubicBezTo>
                <a:cubicBezTo>
                  <a:pt x="6320566" y="2904049"/>
                  <a:pt x="6320633" y="2906260"/>
                  <a:pt x="6320633" y="2906260"/>
                </a:cubicBezTo>
                <a:cubicBezTo>
                  <a:pt x="6321839" y="2906730"/>
                  <a:pt x="6311049" y="2900162"/>
                  <a:pt x="6308033" y="2899090"/>
                </a:cubicBezTo>
                <a:cubicBezTo>
                  <a:pt x="6307832" y="2899290"/>
                  <a:pt x="6307631" y="2899558"/>
                  <a:pt x="6307631" y="2899558"/>
                </a:cubicBezTo>
                <a:cubicBezTo>
                  <a:pt x="6301531" y="2899558"/>
                  <a:pt x="6311317" y="2888902"/>
                  <a:pt x="6313462" y="2889237"/>
                </a:cubicBezTo>
                <a:cubicBezTo>
                  <a:pt x="6308703" y="2883071"/>
                  <a:pt x="6302604" y="2870337"/>
                  <a:pt x="6300459" y="2867455"/>
                </a:cubicBezTo>
                <a:cubicBezTo>
                  <a:pt x="6300459" y="2866383"/>
                  <a:pt x="6290406" y="2856330"/>
                  <a:pt x="6287725" y="2859010"/>
                </a:cubicBezTo>
                <a:cubicBezTo>
                  <a:pt x="6287658" y="2858809"/>
                  <a:pt x="6287189" y="2858944"/>
                  <a:pt x="6285982" y="2859345"/>
                </a:cubicBezTo>
                <a:cubicBezTo>
                  <a:pt x="6287189" y="2859345"/>
                  <a:pt x="6287122" y="2848690"/>
                  <a:pt x="6287055" y="2846344"/>
                </a:cubicBezTo>
                <a:cubicBezTo>
                  <a:pt x="6286653" y="2846142"/>
                  <a:pt x="6286586" y="2846009"/>
                  <a:pt x="6286988" y="2845941"/>
                </a:cubicBezTo>
                <a:cubicBezTo>
                  <a:pt x="6286988" y="2845941"/>
                  <a:pt x="6286988" y="2845874"/>
                  <a:pt x="6286988" y="2845874"/>
                </a:cubicBezTo>
                <a:cubicBezTo>
                  <a:pt x="6286988" y="2845941"/>
                  <a:pt x="6287055" y="2845941"/>
                  <a:pt x="6287055" y="2845941"/>
                </a:cubicBezTo>
                <a:cubicBezTo>
                  <a:pt x="6287189" y="2845874"/>
                  <a:pt x="6287189" y="2845874"/>
                  <a:pt x="6287390" y="2845874"/>
                </a:cubicBezTo>
                <a:cubicBezTo>
                  <a:pt x="6276063" y="2840043"/>
                  <a:pt x="6265809" y="2836759"/>
                  <a:pt x="6253947" y="2832470"/>
                </a:cubicBezTo>
                <a:cubicBezTo>
                  <a:pt x="6215342" y="2818463"/>
                  <a:pt x="6077010" y="2830728"/>
                  <a:pt x="6072452" y="2880524"/>
                </a:cubicBezTo>
                <a:cubicBezTo>
                  <a:pt x="6072452" y="2887494"/>
                  <a:pt x="6046448" y="2879385"/>
                  <a:pt x="6054423" y="2879385"/>
                </a:cubicBezTo>
                <a:cubicBezTo>
                  <a:pt x="6056032" y="2878514"/>
                  <a:pt x="6039880" y="2882803"/>
                  <a:pt x="6037132" y="2884948"/>
                </a:cubicBezTo>
                <a:cubicBezTo>
                  <a:pt x="6026006" y="2880860"/>
                  <a:pt x="5985324" y="2872281"/>
                  <a:pt x="5985324" y="2884747"/>
                </a:cubicBezTo>
                <a:cubicBezTo>
                  <a:pt x="5985458" y="2884345"/>
                  <a:pt x="5985928" y="2892856"/>
                  <a:pt x="5987067" y="2892856"/>
                </a:cubicBezTo>
                <a:cubicBezTo>
                  <a:pt x="5972993" y="2891985"/>
                  <a:pt x="5973797" y="2899558"/>
                  <a:pt x="5963542" y="2899558"/>
                </a:cubicBezTo>
                <a:cubicBezTo>
                  <a:pt x="5961197" y="2901636"/>
                  <a:pt x="5956773" y="2907601"/>
                  <a:pt x="5952149" y="2911756"/>
                </a:cubicBezTo>
                <a:cubicBezTo>
                  <a:pt x="5951076" y="2909745"/>
                  <a:pt x="5944642" y="2905925"/>
                  <a:pt x="5945112" y="2906260"/>
                </a:cubicBezTo>
                <a:cubicBezTo>
                  <a:pt x="5944777" y="2908606"/>
                  <a:pt x="5945245" y="2910885"/>
                  <a:pt x="5946452" y="2912962"/>
                </a:cubicBezTo>
                <a:cubicBezTo>
                  <a:pt x="5936197" y="2907601"/>
                  <a:pt x="5904094" y="2892924"/>
                  <a:pt x="5897862" y="2892856"/>
                </a:cubicBezTo>
                <a:cubicBezTo>
                  <a:pt x="5895583" y="2889237"/>
                  <a:pt x="5881307" y="2866115"/>
                  <a:pt x="5891226" y="2866115"/>
                </a:cubicBezTo>
                <a:cubicBezTo>
                  <a:pt x="5893036" y="2867053"/>
                  <a:pt x="5900676" y="2873353"/>
                  <a:pt x="5897862" y="2872884"/>
                </a:cubicBezTo>
                <a:cubicBezTo>
                  <a:pt x="5917499" y="2872884"/>
                  <a:pt x="5898465" y="2822082"/>
                  <a:pt x="5898263" y="2820741"/>
                </a:cubicBezTo>
                <a:cubicBezTo>
                  <a:pt x="5893773" y="2794134"/>
                  <a:pt x="5886869" y="2768867"/>
                  <a:pt x="5878157" y="2745610"/>
                </a:cubicBezTo>
                <a:cubicBezTo>
                  <a:pt x="5868841" y="2720813"/>
                  <a:pt x="5847059" y="2692932"/>
                  <a:pt x="5844646" y="2672826"/>
                </a:cubicBezTo>
                <a:lnTo>
                  <a:pt x="5851348" y="2672826"/>
                </a:lnTo>
                <a:cubicBezTo>
                  <a:pt x="5854767" y="2679528"/>
                  <a:pt x="5853225" y="2679796"/>
                  <a:pt x="5858051" y="2685694"/>
                </a:cubicBezTo>
                <a:cubicBezTo>
                  <a:pt x="5858922" y="2684621"/>
                  <a:pt x="5856241" y="2671619"/>
                  <a:pt x="5859324" y="2671619"/>
                </a:cubicBezTo>
                <a:cubicBezTo>
                  <a:pt x="5859592" y="2671887"/>
                  <a:pt x="5871053" y="2674970"/>
                  <a:pt x="5864485" y="2678321"/>
                </a:cubicBezTo>
                <a:cubicBezTo>
                  <a:pt x="5865423" y="2678321"/>
                  <a:pt x="5871455" y="2678589"/>
                  <a:pt x="5871455" y="2677718"/>
                </a:cubicBezTo>
                <a:cubicBezTo>
                  <a:pt x="5871455" y="2677450"/>
                  <a:pt x="5871388" y="2674702"/>
                  <a:pt x="5871455" y="2674702"/>
                </a:cubicBezTo>
                <a:cubicBezTo>
                  <a:pt x="5849941" y="2674300"/>
                  <a:pt x="5859190" y="2590657"/>
                  <a:pt x="5870181" y="2584223"/>
                </a:cubicBezTo>
                <a:cubicBezTo>
                  <a:pt x="5869310" y="2582682"/>
                  <a:pt x="5869176" y="2577856"/>
                  <a:pt x="5871388" y="2577856"/>
                </a:cubicBezTo>
                <a:cubicBezTo>
                  <a:pt x="5871455" y="2577990"/>
                  <a:pt x="5875208" y="2577722"/>
                  <a:pt x="5874873" y="2577856"/>
                </a:cubicBezTo>
                <a:cubicBezTo>
                  <a:pt x="5884725" y="2577856"/>
                  <a:pt x="5874136" y="2590188"/>
                  <a:pt x="5871857" y="2591931"/>
                </a:cubicBezTo>
                <a:cubicBezTo>
                  <a:pt x="5873198" y="2592400"/>
                  <a:pt x="5877889" y="2595751"/>
                  <a:pt x="5878157" y="2597962"/>
                </a:cubicBezTo>
                <a:cubicBezTo>
                  <a:pt x="5880704" y="2577521"/>
                  <a:pt x="5892767" y="2572026"/>
                  <a:pt x="5905904" y="2565056"/>
                </a:cubicBezTo>
                <a:cubicBezTo>
                  <a:pt x="5898800" y="2561570"/>
                  <a:pt x="5910595" y="2559962"/>
                  <a:pt x="5912271" y="2560096"/>
                </a:cubicBezTo>
                <a:cubicBezTo>
                  <a:pt x="5913411" y="2558822"/>
                  <a:pt x="5922525" y="2555337"/>
                  <a:pt x="5925005" y="2555270"/>
                </a:cubicBezTo>
                <a:cubicBezTo>
                  <a:pt x="5925340" y="2555471"/>
                  <a:pt x="5921051" y="2552053"/>
                  <a:pt x="5918839" y="2549775"/>
                </a:cubicBezTo>
                <a:cubicBezTo>
                  <a:pt x="5920113" y="2549841"/>
                  <a:pt x="5923195" y="2547898"/>
                  <a:pt x="5925139" y="2546826"/>
                </a:cubicBezTo>
                <a:cubicBezTo>
                  <a:pt x="5926144" y="2537107"/>
                  <a:pt x="5937069" y="2551048"/>
                  <a:pt x="5931640" y="2551048"/>
                </a:cubicBezTo>
                <a:cubicBezTo>
                  <a:pt x="5952953" y="2551048"/>
                  <a:pt x="5970848" y="2546691"/>
                  <a:pt x="5993836" y="2537643"/>
                </a:cubicBezTo>
                <a:cubicBezTo>
                  <a:pt x="6019639" y="2527524"/>
                  <a:pt x="6021181" y="2505071"/>
                  <a:pt x="6041689" y="2490327"/>
                </a:cubicBezTo>
                <a:cubicBezTo>
                  <a:pt x="6028754" y="2493209"/>
                  <a:pt x="6051743" y="2449913"/>
                  <a:pt x="6052413" y="2449310"/>
                </a:cubicBezTo>
                <a:cubicBezTo>
                  <a:pt x="6052413" y="2459162"/>
                  <a:pt x="6066688" y="2440530"/>
                  <a:pt x="6063270" y="2443813"/>
                </a:cubicBezTo>
                <a:cubicBezTo>
                  <a:pt x="6055227" y="2443813"/>
                  <a:pt x="6059986" y="2437111"/>
                  <a:pt x="6065951" y="2437111"/>
                </a:cubicBezTo>
                <a:lnTo>
                  <a:pt x="6070790" y="2437444"/>
                </a:lnTo>
                <a:lnTo>
                  <a:pt x="6070844" y="2437447"/>
                </a:lnTo>
                <a:cubicBezTo>
                  <a:pt x="6070106" y="2439524"/>
                  <a:pt x="6070040" y="2443813"/>
                  <a:pt x="6071179" y="2443813"/>
                </a:cubicBezTo>
                <a:cubicBezTo>
                  <a:pt x="6082975" y="2448371"/>
                  <a:pt x="6077345" y="2440329"/>
                  <a:pt x="6083578" y="2450516"/>
                </a:cubicBezTo>
                <a:cubicBezTo>
                  <a:pt x="6094101" y="2450516"/>
                  <a:pt x="6082372" y="2428868"/>
                  <a:pt x="6079623" y="2423707"/>
                </a:cubicBezTo>
                <a:cubicBezTo>
                  <a:pt x="6079489" y="2423707"/>
                  <a:pt x="6079423" y="2423707"/>
                  <a:pt x="6079221" y="2423707"/>
                </a:cubicBezTo>
                <a:cubicBezTo>
                  <a:pt x="6079356" y="2423707"/>
                  <a:pt x="6079423" y="2423640"/>
                  <a:pt x="6079556" y="2423640"/>
                </a:cubicBezTo>
                <a:cubicBezTo>
                  <a:pt x="6079087" y="2422769"/>
                  <a:pt x="6078886" y="2422367"/>
                  <a:pt x="6079221" y="2422836"/>
                </a:cubicBezTo>
                <a:cubicBezTo>
                  <a:pt x="6079825" y="2423037"/>
                  <a:pt x="6080294" y="2423238"/>
                  <a:pt x="6080629" y="2423372"/>
                </a:cubicBezTo>
                <a:cubicBezTo>
                  <a:pt x="6091084" y="2420223"/>
                  <a:pt x="6083176" y="2414860"/>
                  <a:pt x="6092224" y="2423037"/>
                </a:cubicBezTo>
                <a:cubicBezTo>
                  <a:pt x="6091285" y="2420021"/>
                  <a:pt x="6096580" y="2408695"/>
                  <a:pt x="6099328" y="2408896"/>
                </a:cubicBezTo>
                <a:cubicBezTo>
                  <a:pt x="6099060" y="2406483"/>
                  <a:pt x="6099127" y="2403534"/>
                  <a:pt x="6099328" y="2402528"/>
                </a:cubicBezTo>
                <a:cubicBezTo>
                  <a:pt x="6099328" y="2403668"/>
                  <a:pt x="6107236" y="2404204"/>
                  <a:pt x="6109046" y="2403735"/>
                </a:cubicBezTo>
                <a:cubicBezTo>
                  <a:pt x="6108778" y="2396631"/>
                  <a:pt x="6116753" y="2385907"/>
                  <a:pt x="6118898" y="2392274"/>
                </a:cubicBezTo>
                <a:cubicBezTo>
                  <a:pt x="6119434" y="2389862"/>
                  <a:pt x="6122584" y="2390331"/>
                  <a:pt x="6127276" y="2390331"/>
                </a:cubicBezTo>
                <a:cubicBezTo>
                  <a:pt x="6145975" y="2366471"/>
                  <a:pt x="6160251" y="2414124"/>
                  <a:pt x="6166081" y="2412649"/>
                </a:cubicBezTo>
                <a:cubicBezTo>
                  <a:pt x="6166484" y="2408091"/>
                  <a:pt x="6193091" y="2410303"/>
                  <a:pt x="6191952" y="2410437"/>
                </a:cubicBezTo>
                <a:cubicBezTo>
                  <a:pt x="6192890" y="2409298"/>
                  <a:pt x="6193292" y="2408024"/>
                  <a:pt x="6193158" y="2406684"/>
                </a:cubicBezTo>
                <a:cubicBezTo>
                  <a:pt x="6193158" y="2408494"/>
                  <a:pt x="6176000" y="2390331"/>
                  <a:pt x="6193493" y="2390331"/>
                </a:cubicBezTo>
                <a:cubicBezTo>
                  <a:pt x="6198453" y="2382891"/>
                  <a:pt x="6196643" y="2377731"/>
                  <a:pt x="6203613" y="2375653"/>
                </a:cubicBezTo>
                <a:cubicBezTo>
                  <a:pt x="6202005" y="2373173"/>
                  <a:pt x="6199324" y="2368348"/>
                  <a:pt x="6199793" y="2368951"/>
                </a:cubicBezTo>
                <a:cubicBezTo>
                  <a:pt x="6199793" y="2365533"/>
                  <a:pt x="6215811" y="2353067"/>
                  <a:pt x="6221106" y="2350252"/>
                </a:cubicBezTo>
                <a:cubicBezTo>
                  <a:pt x="6220168" y="2350252"/>
                  <a:pt x="6218559" y="2343617"/>
                  <a:pt x="6221374" y="2343617"/>
                </a:cubicBezTo>
                <a:cubicBezTo>
                  <a:pt x="6224189" y="2344555"/>
                  <a:pt x="6199793" y="2329609"/>
                  <a:pt x="6199793" y="2338657"/>
                </a:cubicBezTo>
                <a:cubicBezTo>
                  <a:pt x="6199793" y="2331821"/>
                  <a:pt x="6205892" y="2332491"/>
                  <a:pt x="6206495" y="2331955"/>
                </a:cubicBezTo>
                <a:cubicBezTo>
                  <a:pt x="6206495" y="2327867"/>
                  <a:pt x="6206562" y="2324516"/>
                  <a:pt x="6206495" y="2324516"/>
                </a:cubicBezTo>
                <a:lnTo>
                  <a:pt x="6233304" y="2324516"/>
                </a:lnTo>
                <a:cubicBezTo>
                  <a:pt x="6232567" y="2324516"/>
                  <a:pt x="6232901" y="2332759"/>
                  <a:pt x="6233236" y="2336915"/>
                </a:cubicBezTo>
                <a:cubicBezTo>
                  <a:pt x="6230221" y="2337317"/>
                  <a:pt x="6218559" y="2343416"/>
                  <a:pt x="6225194" y="2343416"/>
                </a:cubicBezTo>
                <a:cubicBezTo>
                  <a:pt x="6222849" y="2342076"/>
                  <a:pt x="6241548" y="2350118"/>
                  <a:pt x="6231762" y="2350118"/>
                </a:cubicBezTo>
                <a:cubicBezTo>
                  <a:pt x="6240944" y="2350587"/>
                  <a:pt x="6235582" y="2345762"/>
                  <a:pt x="6241816" y="2343416"/>
                </a:cubicBezTo>
                <a:cubicBezTo>
                  <a:pt x="6242486" y="2345627"/>
                  <a:pt x="6242821" y="2347839"/>
                  <a:pt x="6242955" y="2350118"/>
                </a:cubicBezTo>
                <a:cubicBezTo>
                  <a:pt x="6248987" y="2345694"/>
                  <a:pt x="6244832" y="2343416"/>
                  <a:pt x="6253947" y="2343416"/>
                </a:cubicBezTo>
                <a:cubicBezTo>
                  <a:pt x="6252874" y="2341137"/>
                  <a:pt x="6254013" y="2338121"/>
                  <a:pt x="6254818" y="2336714"/>
                </a:cubicBezTo>
                <a:cubicBezTo>
                  <a:pt x="6253008" y="2336714"/>
                  <a:pt x="6253008" y="2338121"/>
                  <a:pt x="6253410" y="2334167"/>
                </a:cubicBezTo>
                <a:cubicBezTo>
                  <a:pt x="6253410" y="2335910"/>
                  <a:pt x="6246038" y="2336848"/>
                  <a:pt x="6245301" y="2336714"/>
                </a:cubicBezTo>
                <a:cubicBezTo>
                  <a:pt x="6251266" y="2336714"/>
                  <a:pt x="6238599" y="2330012"/>
                  <a:pt x="6238398" y="2330012"/>
                </a:cubicBezTo>
                <a:cubicBezTo>
                  <a:pt x="6239939" y="2330012"/>
                  <a:pt x="6240944" y="2323310"/>
                  <a:pt x="6239269" y="2323310"/>
                </a:cubicBezTo>
                <a:cubicBezTo>
                  <a:pt x="6239067" y="2323511"/>
                  <a:pt x="6260179" y="2311379"/>
                  <a:pt x="6260179" y="2316876"/>
                </a:cubicBezTo>
                <a:cubicBezTo>
                  <a:pt x="6260113" y="2316674"/>
                  <a:pt x="6260045" y="2321634"/>
                  <a:pt x="6259375" y="2323310"/>
                </a:cubicBezTo>
                <a:cubicBezTo>
                  <a:pt x="6264670" y="2323578"/>
                  <a:pt x="6265206" y="2325454"/>
                  <a:pt x="6266882" y="2333229"/>
                </a:cubicBezTo>
                <a:cubicBezTo>
                  <a:pt x="6266882" y="2334770"/>
                  <a:pt x="6272378" y="2331687"/>
                  <a:pt x="6273718" y="2330012"/>
                </a:cubicBezTo>
                <a:cubicBezTo>
                  <a:pt x="6274924" y="2339395"/>
                  <a:pt x="6279884" y="2336245"/>
                  <a:pt x="6286787" y="2336647"/>
                </a:cubicBezTo>
                <a:cubicBezTo>
                  <a:pt x="6290741" y="2336647"/>
                  <a:pt x="6293154" y="2337451"/>
                  <a:pt x="6293623" y="2341338"/>
                </a:cubicBezTo>
                <a:cubicBezTo>
                  <a:pt x="6295365" y="2338859"/>
                  <a:pt x="6302403" y="2335239"/>
                  <a:pt x="6301465" y="2336647"/>
                </a:cubicBezTo>
                <a:cubicBezTo>
                  <a:pt x="6295433" y="2336647"/>
                  <a:pt x="6308234" y="2345694"/>
                  <a:pt x="6307094" y="2345359"/>
                </a:cubicBezTo>
                <a:cubicBezTo>
                  <a:pt x="6307094" y="2345158"/>
                  <a:pt x="6321370" y="2336647"/>
                  <a:pt x="6323046" y="2336647"/>
                </a:cubicBezTo>
                <a:cubicBezTo>
                  <a:pt x="6325794" y="2334368"/>
                  <a:pt x="6337053" y="2325588"/>
                  <a:pt x="6340002" y="2323645"/>
                </a:cubicBezTo>
                <a:cubicBezTo>
                  <a:pt x="6338394" y="2323779"/>
                  <a:pt x="6347307" y="2305817"/>
                  <a:pt x="6347307" y="2317881"/>
                </a:cubicBezTo>
                <a:cubicBezTo>
                  <a:pt x="6341275" y="2325722"/>
                  <a:pt x="6333568" y="2335575"/>
                  <a:pt x="6328541" y="2341003"/>
                </a:cubicBezTo>
                <a:cubicBezTo>
                  <a:pt x="6331490" y="2338054"/>
                  <a:pt x="6338862" y="2332358"/>
                  <a:pt x="6340605" y="2344690"/>
                </a:cubicBezTo>
                <a:cubicBezTo>
                  <a:pt x="6340940" y="2344488"/>
                  <a:pt x="6343487" y="2344287"/>
                  <a:pt x="6345364" y="2344153"/>
                </a:cubicBezTo>
                <a:cubicBezTo>
                  <a:pt x="6345229" y="2360238"/>
                  <a:pt x="6342951" y="2364728"/>
                  <a:pt x="6333300" y="2378066"/>
                </a:cubicBezTo>
                <a:cubicBezTo>
                  <a:pt x="6333233" y="2378066"/>
                  <a:pt x="6333166" y="2378066"/>
                  <a:pt x="6333166" y="2378066"/>
                </a:cubicBezTo>
                <a:cubicBezTo>
                  <a:pt x="6334171" y="2378066"/>
                  <a:pt x="6333903" y="2383763"/>
                  <a:pt x="6333903" y="2384701"/>
                </a:cubicBezTo>
                <a:cubicBezTo>
                  <a:pt x="6333903" y="2387047"/>
                  <a:pt x="6340069" y="2381685"/>
                  <a:pt x="6341343" y="2378669"/>
                </a:cubicBezTo>
                <a:cubicBezTo>
                  <a:pt x="6344493" y="2385036"/>
                  <a:pt x="6352133" y="2403668"/>
                  <a:pt x="6346369" y="2403668"/>
                </a:cubicBezTo>
                <a:cubicBezTo>
                  <a:pt x="6343353" y="2400652"/>
                  <a:pt x="6336517" y="2399245"/>
                  <a:pt x="6332563" y="2396966"/>
                </a:cubicBezTo>
                <a:cubicBezTo>
                  <a:pt x="6333367" y="2396966"/>
                  <a:pt x="6334908" y="2392542"/>
                  <a:pt x="6333903" y="2390264"/>
                </a:cubicBezTo>
                <a:cubicBezTo>
                  <a:pt x="6338460" y="2387985"/>
                  <a:pt x="6327201" y="2391805"/>
                  <a:pt x="6327201" y="2389325"/>
                </a:cubicBezTo>
                <a:cubicBezTo>
                  <a:pt x="6325458" y="2391671"/>
                  <a:pt x="6313797" y="2412046"/>
                  <a:pt x="6313797" y="2410705"/>
                </a:cubicBezTo>
                <a:cubicBezTo>
                  <a:pt x="6315874" y="2412917"/>
                  <a:pt x="6335310" y="2430477"/>
                  <a:pt x="6334573" y="2430477"/>
                </a:cubicBezTo>
                <a:cubicBezTo>
                  <a:pt x="6336048" y="2428667"/>
                  <a:pt x="6336651" y="2427528"/>
                  <a:pt x="6336852" y="2426857"/>
                </a:cubicBezTo>
                <a:cubicBezTo>
                  <a:pt x="6337120" y="2427662"/>
                  <a:pt x="6337924" y="2428935"/>
                  <a:pt x="6340672" y="2430477"/>
                </a:cubicBezTo>
                <a:cubicBezTo>
                  <a:pt x="6342884" y="2429471"/>
                  <a:pt x="6344693" y="2426456"/>
                  <a:pt x="6346034" y="2424445"/>
                </a:cubicBezTo>
                <a:cubicBezTo>
                  <a:pt x="6347307" y="2427125"/>
                  <a:pt x="6361046" y="2437179"/>
                  <a:pt x="6350659" y="2437179"/>
                </a:cubicBezTo>
                <a:cubicBezTo>
                  <a:pt x="6361248" y="2446897"/>
                  <a:pt x="6371837" y="2455207"/>
                  <a:pt x="6388459" y="2457285"/>
                </a:cubicBezTo>
                <a:cubicBezTo>
                  <a:pt x="6392882" y="2453532"/>
                  <a:pt x="6407693" y="2443345"/>
                  <a:pt x="6407693" y="2450382"/>
                </a:cubicBezTo>
                <a:cubicBezTo>
                  <a:pt x="6404946" y="2451924"/>
                  <a:pt x="6394692" y="2463987"/>
                  <a:pt x="6392212" y="2463987"/>
                </a:cubicBezTo>
                <a:cubicBezTo>
                  <a:pt x="6393418" y="2465864"/>
                  <a:pt x="6395697" y="2464724"/>
                  <a:pt x="6393753" y="2470690"/>
                </a:cubicBezTo>
                <a:cubicBezTo>
                  <a:pt x="6401594" y="2470690"/>
                  <a:pt x="6406018" y="2479000"/>
                  <a:pt x="6411782" y="2484094"/>
                </a:cubicBezTo>
                <a:cubicBezTo>
                  <a:pt x="6411849" y="2478933"/>
                  <a:pt x="6437250" y="2443077"/>
                  <a:pt x="6439529" y="2428064"/>
                </a:cubicBezTo>
                <a:cubicBezTo>
                  <a:pt x="6442746" y="2406818"/>
                  <a:pt x="6436379" y="2373173"/>
                  <a:pt x="6447906" y="2357691"/>
                </a:cubicBezTo>
                <a:cubicBezTo>
                  <a:pt x="6447906" y="2362115"/>
                  <a:pt x="6449850" y="2303136"/>
                  <a:pt x="6454407" y="2303136"/>
                </a:cubicBezTo>
                <a:close/>
                <a:moveTo>
                  <a:pt x="5974474" y="2276067"/>
                </a:moveTo>
                <a:cubicBezTo>
                  <a:pt x="5976126" y="2274116"/>
                  <a:pt x="5980666" y="2273865"/>
                  <a:pt x="5989681" y="2276663"/>
                </a:cubicBezTo>
                <a:cubicBezTo>
                  <a:pt x="6004694" y="2281354"/>
                  <a:pt x="6026878" y="2297439"/>
                  <a:pt x="5994841" y="2303068"/>
                </a:cubicBezTo>
                <a:cubicBezTo>
                  <a:pt x="5990569" y="2303068"/>
                  <a:pt x="5969520" y="2281919"/>
                  <a:pt x="5974474" y="2276067"/>
                </a:cubicBezTo>
                <a:close/>
                <a:moveTo>
                  <a:pt x="6146846" y="2249452"/>
                </a:moveTo>
                <a:cubicBezTo>
                  <a:pt x="6149527" y="2249452"/>
                  <a:pt x="6092894" y="2289397"/>
                  <a:pt x="6092559" y="2296367"/>
                </a:cubicBezTo>
                <a:cubicBezTo>
                  <a:pt x="6092559" y="2293217"/>
                  <a:pt x="6061594" y="2310911"/>
                  <a:pt x="6060924" y="2302332"/>
                </a:cubicBezTo>
                <a:cubicBezTo>
                  <a:pt x="6053552" y="2300590"/>
                  <a:pt x="6085857" y="2266476"/>
                  <a:pt x="6085857" y="2277936"/>
                </a:cubicBezTo>
                <a:cubicBezTo>
                  <a:pt x="6091486" y="2266610"/>
                  <a:pt x="6087934" y="2271703"/>
                  <a:pt x="6099261" y="2269559"/>
                </a:cubicBezTo>
                <a:cubicBezTo>
                  <a:pt x="6101070" y="2249586"/>
                  <a:pt x="6131632" y="2255953"/>
                  <a:pt x="6146846" y="2249452"/>
                </a:cubicBezTo>
                <a:close/>
                <a:moveTo>
                  <a:pt x="5975740" y="2242750"/>
                </a:moveTo>
                <a:cubicBezTo>
                  <a:pt x="5978220" y="2242750"/>
                  <a:pt x="5978555" y="2256288"/>
                  <a:pt x="5978555" y="2258768"/>
                </a:cubicBezTo>
                <a:cubicBezTo>
                  <a:pt x="5982509" y="2255685"/>
                  <a:pt x="5985526" y="2254076"/>
                  <a:pt x="5991959" y="2256154"/>
                </a:cubicBezTo>
                <a:cubicBezTo>
                  <a:pt x="5992295" y="2253741"/>
                  <a:pt x="5991759" y="2251530"/>
                  <a:pt x="5990418" y="2249452"/>
                </a:cubicBezTo>
                <a:cubicBezTo>
                  <a:pt x="6002013" y="2248045"/>
                  <a:pt x="6020377" y="2257025"/>
                  <a:pt x="6031101" y="2251194"/>
                </a:cubicBezTo>
                <a:cubicBezTo>
                  <a:pt x="6032172" y="2252736"/>
                  <a:pt x="6036127" y="2255014"/>
                  <a:pt x="6038874" y="2256288"/>
                </a:cubicBezTo>
                <a:cubicBezTo>
                  <a:pt x="6038874" y="2256422"/>
                  <a:pt x="6038874" y="2256489"/>
                  <a:pt x="6038874" y="2256624"/>
                </a:cubicBezTo>
                <a:cubicBezTo>
                  <a:pt x="6038473" y="2257092"/>
                  <a:pt x="6038741" y="2257025"/>
                  <a:pt x="6039411" y="2256556"/>
                </a:cubicBezTo>
                <a:cubicBezTo>
                  <a:pt x="6040684" y="2257092"/>
                  <a:pt x="6041623" y="2257428"/>
                  <a:pt x="6041623" y="2257227"/>
                </a:cubicBezTo>
                <a:lnTo>
                  <a:pt x="6041688" y="2254931"/>
                </a:lnTo>
                <a:lnTo>
                  <a:pt x="6039478" y="2256557"/>
                </a:lnTo>
                <a:cubicBezTo>
                  <a:pt x="6039276" y="2256423"/>
                  <a:pt x="6039143" y="2256356"/>
                  <a:pt x="6038941" y="2256289"/>
                </a:cubicBezTo>
                <a:cubicBezTo>
                  <a:pt x="6039009" y="2254211"/>
                  <a:pt x="6039461" y="2253457"/>
                  <a:pt x="6040022" y="2253423"/>
                </a:cubicBezTo>
                <a:lnTo>
                  <a:pt x="6041722" y="2254852"/>
                </a:lnTo>
                <a:lnTo>
                  <a:pt x="6050260" y="2247391"/>
                </a:lnTo>
                <a:cubicBezTo>
                  <a:pt x="6052682" y="2244861"/>
                  <a:pt x="6053921" y="2242817"/>
                  <a:pt x="6051743" y="2242817"/>
                </a:cubicBezTo>
                <a:cubicBezTo>
                  <a:pt x="6059317" y="2241744"/>
                  <a:pt x="6055966" y="2247039"/>
                  <a:pt x="6058378" y="2249519"/>
                </a:cubicBezTo>
                <a:cubicBezTo>
                  <a:pt x="6074932" y="2249519"/>
                  <a:pt x="6082908" y="2251932"/>
                  <a:pt x="6090415" y="2243018"/>
                </a:cubicBezTo>
                <a:cubicBezTo>
                  <a:pt x="6090683" y="2244224"/>
                  <a:pt x="6099128" y="2250189"/>
                  <a:pt x="6103483" y="2250926"/>
                </a:cubicBezTo>
                <a:cubicBezTo>
                  <a:pt x="6096781" y="2254613"/>
                  <a:pt x="6083914" y="2260712"/>
                  <a:pt x="6078618" y="2262857"/>
                </a:cubicBezTo>
                <a:cubicBezTo>
                  <a:pt x="6074866" y="2262857"/>
                  <a:pt x="6065348" y="2258098"/>
                  <a:pt x="6059048" y="2256154"/>
                </a:cubicBezTo>
                <a:cubicBezTo>
                  <a:pt x="6048928" y="2261717"/>
                  <a:pt x="6031703" y="2267615"/>
                  <a:pt x="6025873" y="2269559"/>
                </a:cubicBezTo>
                <a:cubicBezTo>
                  <a:pt x="6025203" y="2269559"/>
                  <a:pt x="6013206" y="2268687"/>
                  <a:pt x="6005364" y="2262857"/>
                </a:cubicBezTo>
                <a:cubicBezTo>
                  <a:pt x="5998595" y="2268352"/>
                  <a:pt x="6001142" y="2268553"/>
                  <a:pt x="5991959" y="2262857"/>
                </a:cubicBezTo>
                <a:cubicBezTo>
                  <a:pt x="5991223" y="2265537"/>
                  <a:pt x="5991826" y="2267749"/>
                  <a:pt x="5993904" y="2269559"/>
                </a:cubicBezTo>
                <a:cubicBezTo>
                  <a:pt x="5979427" y="2262588"/>
                  <a:pt x="5981035" y="2269559"/>
                  <a:pt x="5973193" y="2269559"/>
                </a:cubicBezTo>
                <a:cubicBezTo>
                  <a:pt x="5968636" y="2267079"/>
                  <a:pt x="5969575" y="2273312"/>
                  <a:pt x="5969440" y="2262857"/>
                </a:cubicBezTo>
                <a:cubicBezTo>
                  <a:pt x="5966960" y="2264264"/>
                  <a:pt x="5943034" y="2276261"/>
                  <a:pt x="5935997" y="2276261"/>
                </a:cubicBezTo>
                <a:cubicBezTo>
                  <a:pt x="5926547" y="2269291"/>
                  <a:pt x="5924000" y="2263326"/>
                  <a:pt x="5924938" y="2254546"/>
                </a:cubicBezTo>
                <a:cubicBezTo>
                  <a:pt x="5924938" y="2246436"/>
                  <a:pt x="5937337" y="2253808"/>
                  <a:pt x="5940085" y="2256154"/>
                </a:cubicBezTo>
                <a:cubicBezTo>
                  <a:pt x="5937605" y="2256154"/>
                  <a:pt x="5966156" y="2246570"/>
                  <a:pt x="5975740" y="2242750"/>
                </a:cubicBezTo>
                <a:close/>
                <a:moveTo>
                  <a:pt x="6118295" y="2230551"/>
                </a:moveTo>
                <a:cubicBezTo>
                  <a:pt x="6119166" y="2230551"/>
                  <a:pt x="6127946" y="2230551"/>
                  <a:pt x="6129487" y="2230551"/>
                </a:cubicBezTo>
                <a:cubicBezTo>
                  <a:pt x="6129353" y="2230551"/>
                  <a:pt x="6136256" y="2236516"/>
                  <a:pt x="6138602" y="2236717"/>
                </a:cubicBezTo>
                <a:cubicBezTo>
                  <a:pt x="6132369" y="2241543"/>
                  <a:pt x="6119501" y="2248245"/>
                  <a:pt x="6113134" y="2250055"/>
                </a:cubicBezTo>
                <a:cubicBezTo>
                  <a:pt x="6106700" y="2250055"/>
                  <a:pt x="6119166" y="2230551"/>
                  <a:pt x="6118295" y="2230551"/>
                </a:cubicBezTo>
                <a:close/>
                <a:moveTo>
                  <a:pt x="5710670" y="2181224"/>
                </a:moveTo>
                <a:cubicBezTo>
                  <a:pt x="5710670" y="2183235"/>
                  <a:pt x="5717372" y="2178946"/>
                  <a:pt x="5717372" y="2190406"/>
                </a:cubicBezTo>
                <a:cubicBezTo>
                  <a:pt x="5723873" y="2190205"/>
                  <a:pt x="5726621" y="2187189"/>
                  <a:pt x="5729503" y="2195902"/>
                </a:cubicBezTo>
                <a:cubicBezTo>
                  <a:pt x="5729637" y="2193623"/>
                  <a:pt x="5729972" y="2191411"/>
                  <a:pt x="5730643" y="2189200"/>
                </a:cubicBezTo>
                <a:cubicBezTo>
                  <a:pt x="5731447" y="2190004"/>
                  <a:pt x="5737680" y="2197041"/>
                  <a:pt x="5736674" y="2195902"/>
                </a:cubicBezTo>
                <a:cubicBezTo>
                  <a:pt x="5740294" y="2195902"/>
                  <a:pt x="5757518" y="2208368"/>
                  <a:pt x="5757518" y="2201599"/>
                </a:cubicBezTo>
                <a:cubicBezTo>
                  <a:pt x="5756781" y="2207765"/>
                  <a:pt x="5760065" y="2210982"/>
                  <a:pt x="5760199" y="2215740"/>
                </a:cubicBezTo>
                <a:cubicBezTo>
                  <a:pt x="5761003" y="2214936"/>
                  <a:pt x="5764020" y="2212724"/>
                  <a:pt x="5764890" y="2211115"/>
                </a:cubicBezTo>
                <a:cubicBezTo>
                  <a:pt x="5791766" y="2230417"/>
                  <a:pt x="5818642" y="2187457"/>
                  <a:pt x="5844646" y="2218153"/>
                </a:cubicBezTo>
                <a:cubicBezTo>
                  <a:pt x="5854096" y="2207430"/>
                  <a:pt x="5870919" y="2217081"/>
                  <a:pt x="5878157" y="2220901"/>
                </a:cubicBezTo>
                <a:cubicBezTo>
                  <a:pt x="5878157" y="2227536"/>
                  <a:pt x="5851348" y="2233031"/>
                  <a:pt x="5851348" y="2227000"/>
                </a:cubicBezTo>
                <a:cubicBezTo>
                  <a:pt x="5851214" y="2227335"/>
                  <a:pt x="5846791" y="2229480"/>
                  <a:pt x="5845250" y="2229480"/>
                </a:cubicBezTo>
                <a:cubicBezTo>
                  <a:pt x="5847461" y="2230820"/>
                  <a:pt x="5855102" y="2236047"/>
                  <a:pt x="5849204" y="2236047"/>
                </a:cubicBezTo>
                <a:cubicBezTo>
                  <a:pt x="5864015" y="2234238"/>
                  <a:pt x="5889685" y="2243219"/>
                  <a:pt x="5878157" y="2243420"/>
                </a:cubicBezTo>
                <a:cubicBezTo>
                  <a:pt x="5890288" y="2244962"/>
                  <a:pt x="5893371" y="2246101"/>
                  <a:pt x="5906776" y="2249451"/>
                </a:cubicBezTo>
                <a:cubicBezTo>
                  <a:pt x="5907245" y="2249451"/>
                  <a:pt x="5899336" y="2262454"/>
                  <a:pt x="5894845" y="2267681"/>
                </a:cubicBezTo>
                <a:cubicBezTo>
                  <a:pt x="5894242" y="2262253"/>
                  <a:pt x="5878090" y="2247039"/>
                  <a:pt x="5878090" y="2254546"/>
                </a:cubicBezTo>
                <a:cubicBezTo>
                  <a:pt x="5878090" y="2253540"/>
                  <a:pt x="5883988" y="2261114"/>
                  <a:pt x="5884792" y="2263794"/>
                </a:cubicBezTo>
                <a:cubicBezTo>
                  <a:pt x="5884792" y="2267279"/>
                  <a:pt x="5851282" y="2252669"/>
                  <a:pt x="5851282" y="2257628"/>
                </a:cubicBezTo>
                <a:cubicBezTo>
                  <a:pt x="5851080" y="2256958"/>
                  <a:pt x="5851080" y="2256422"/>
                  <a:pt x="5851080" y="2255819"/>
                </a:cubicBezTo>
                <a:cubicBezTo>
                  <a:pt x="5850745" y="2255953"/>
                  <a:pt x="5850410" y="2256087"/>
                  <a:pt x="5850008" y="2256154"/>
                </a:cubicBezTo>
                <a:cubicBezTo>
                  <a:pt x="5849069" y="2267816"/>
                  <a:pt x="5773134" y="2237723"/>
                  <a:pt x="5771057" y="2236182"/>
                </a:cubicBezTo>
                <a:cubicBezTo>
                  <a:pt x="5771727" y="2235444"/>
                  <a:pt x="5757653" y="2250658"/>
                  <a:pt x="5757653" y="2239332"/>
                </a:cubicBezTo>
                <a:cubicBezTo>
                  <a:pt x="5747130" y="2245631"/>
                  <a:pt x="5743243" y="2241007"/>
                  <a:pt x="5737613" y="2236182"/>
                </a:cubicBezTo>
                <a:cubicBezTo>
                  <a:pt x="5729570" y="2236182"/>
                  <a:pt x="5706448" y="2222777"/>
                  <a:pt x="5713552" y="2222777"/>
                </a:cubicBezTo>
                <a:cubicBezTo>
                  <a:pt x="5715764" y="2223732"/>
                  <a:pt x="5699465" y="2214735"/>
                  <a:pt x="5690159" y="2213654"/>
                </a:cubicBezTo>
                <a:lnTo>
                  <a:pt x="5684226" y="2215839"/>
                </a:lnTo>
                <a:lnTo>
                  <a:pt x="5685202" y="2215941"/>
                </a:lnTo>
                <a:cubicBezTo>
                  <a:pt x="5685135" y="2216009"/>
                  <a:pt x="5684733" y="2216209"/>
                  <a:pt x="5683660" y="2216880"/>
                </a:cubicBezTo>
                <a:cubicBezTo>
                  <a:pt x="5683660" y="2216477"/>
                  <a:pt x="5683795" y="2216142"/>
                  <a:pt x="5683928" y="2215807"/>
                </a:cubicBezTo>
                <a:lnTo>
                  <a:pt x="5684139" y="2215829"/>
                </a:lnTo>
                <a:lnTo>
                  <a:pt x="5685311" y="2210588"/>
                </a:lnTo>
                <a:cubicBezTo>
                  <a:pt x="5687598" y="2208485"/>
                  <a:pt x="5690563" y="2206793"/>
                  <a:pt x="5690563" y="2207765"/>
                </a:cubicBezTo>
                <a:cubicBezTo>
                  <a:pt x="5688620" y="2210043"/>
                  <a:pt x="5702829" y="2197108"/>
                  <a:pt x="5710670" y="2190741"/>
                </a:cubicBezTo>
                <a:cubicBezTo>
                  <a:pt x="5710603" y="2187457"/>
                  <a:pt x="5710402" y="2184709"/>
                  <a:pt x="5710670" y="2181224"/>
                </a:cubicBezTo>
                <a:close/>
                <a:moveTo>
                  <a:pt x="6297980" y="2175728"/>
                </a:moveTo>
                <a:cubicBezTo>
                  <a:pt x="6305619" y="2175728"/>
                  <a:pt x="6299990" y="2196304"/>
                  <a:pt x="6300325" y="2195365"/>
                </a:cubicBezTo>
                <a:cubicBezTo>
                  <a:pt x="6300325" y="2195902"/>
                  <a:pt x="6300325" y="2196371"/>
                  <a:pt x="6300325" y="2196505"/>
                </a:cubicBezTo>
                <a:cubicBezTo>
                  <a:pt x="6302805" y="2199052"/>
                  <a:pt x="6311450" y="2215941"/>
                  <a:pt x="6302269" y="2215941"/>
                </a:cubicBezTo>
                <a:cubicBezTo>
                  <a:pt x="6302202" y="2216008"/>
                  <a:pt x="6290607" y="2221504"/>
                  <a:pt x="6288463" y="2222643"/>
                </a:cubicBezTo>
                <a:cubicBezTo>
                  <a:pt x="6285983" y="2222643"/>
                  <a:pt x="6286184" y="2199454"/>
                  <a:pt x="6286921" y="2195835"/>
                </a:cubicBezTo>
                <a:cubicBezTo>
                  <a:pt x="6288529" y="2185312"/>
                  <a:pt x="6288730" y="2181291"/>
                  <a:pt x="6297980" y="2175728"/>
                </a:cubicBezTo>
                <a:close/>
                <a:moveTo>
                  <a:pt x="5978421" y="2175728"/>
                </a:moveTo>
                <a:cubicBezTo>
                  <a:pt x="5978488" y="2176063"/>
                  <a:pt x="5978621" y="2176331"/>
                  <a:pt x="5978689" y="2176666"/>
                </a:cubicBezTo>
                <a:cubicBezTo>
                  <a:pt x="5978555" y="2177337"/>
                  <a:pt x="5978488" y="2178074"/>
                  <a:pt x="5978421" y="2179012"/>
                </a:cubicBezTo>
                <a:cubicBezTo>
                  <a:pt x="5978621" y="2177940"/>
                  <a:pt x="5978621" y="2176867"/>
                  <a:pt x="5978421" y="2175728"/>
                </a:cubicBezTo>
                <a:close/>
                <a:moveTo>
                  <a:pt x="4329893" y="2166881"/>
                </a:moveTo>
                <a:cubicBezTo>
                  <a:pt x="4329893" y="2170836"/>
                  <a:pt x="4336595" y="2168691"/>
                  <a:pt x="4336595" y="2167887"/>
                </a:cubicBezTo>
                <a:cubicBezTo>
                  <a:pt x="4338137" y="2173517"/>
                  <a:pt x="4338204" y="2180822"/>
                  <a:pt x="4332574" y="2182364"/>
                </a:cubicBezTo>
                <a:cubicBezTo>
                  <a:pt x="4332574" y="2182833"/>
                  <a:pt x="4323191" y="2183101"/>
                  <a:pt x="4323191" y="2181157"/>
                </a:cubicBezTo>
                <a:cubicBezTo>
                  <a:pt x="4328619" y="2173382"/>
                  <a:pt x="4326408" y="2176399"/>
                  <a:pt x="4329893" y="2166881"/>
                </a:cubicBezTo>
                <a:close/>
                <a:moveTo>
                  <a:pt x="2836467" y="2140274"/>
                </a:moveTo>
                <a:cubicBezTo>
                  <a:pt x="2837069" y="2140274"/>
                  <a:pt x="2831507" y="2150529"/>
                  <a:pt x="2836467" y="2140274"/>
                </a:cubicBezTo>
                <a:close/>
                <a:moveTo>
                  <a:pt x="6119234" y="2122111"/>
                </a:moveTo>
                <a:cubicBezTo>
                  <a:pt x="6124863" y="2123049"/>
                  <a:pt x="6129823" y="2122111"/>
                  <a:pt x="6137598" y="2122111"/>
                </a:cubicBezTo>
                <a:cubicBezTo>
                  <a:pt x="6180089" y="2165071"/>
                  <a:pt x="6100266" y="2122111"/>
                  <a:pt x="6119234" y="2122111"/>
                </a:cubicBezTo>
                <a:close/>
                <a:moveTo>
                  <a:pt x="6180220" y="2113525"/>
                </a:moveTo>
                <a:cubicBezTo>
                  <a:pt x="6182652" y="2113206"/>
                  <a:pt x="6184344" y="2113717"/>
                  <a:pt x="6184512" y="2115678"/>
                </a:cubicBezTo>
                <a:cubicBezTo>
                  <a:pt x="6201535" y="2119899"/>
                  <a:pt x="6221641" y="2117688"/>
                  <a:pt x="6219966" y="2141950"/>
                </a:cubicBezTo>
                <a:cubicBezTo>
                  <a:pt x="6220972" y="2141146"/>
                  <a:pt x="6235113" y="2148920"/>
                  <a:pt x="6222848" y="2148920"/>
                </a:cubicBezTo>
                <a:cubicBezTo>
                  <a:pt x="6217620" y="2145569"/>
                  <a:pt x="6200329" y="2128814"/>
                  <a:pt x="6197514" y="2128814"/>
                </a:cubicBezTo>
                <a:cubicBezTo>
                  <a:pt x="6186455" y="2131628"/>
                  <a:pt x="6189136" y="2128814"/>
                  <a:pt x="6177675" y="2128814"/>
                </a:cubicBezTo>
                <a:cubicBezTo>
                  <a:pt x="6178480" y="2143960"/>
                  <a:pt x="6179686" y="2139001"/>
                  <a:pt x="6171308" y="2135516"/>
                </a:cubicBezTo>
                <a:cubicBezTo>
                  <a:pt x="6171175" y="2143625"/>
                  <a:pt x="6166349" y="2143357"/>
                  <a:pt x="6158909" y="2142218"/>
                </a:cubicBezTo>
                <a:cubicBezTo>
                  <a:pt x="6160585" y="2142218"/>
                  <a:pt x="6159446" y="2129618"/>
                  <a:pt x="6159580" y="2130153"/>
                </a:cubicBezTo>
                <a:cubicBezTo>
                  <a:pt x="6157502" y="2128814"/>
                  <a:pt x="6155290" y="2128411"/>
                  <a:pt x="6152878" y="2128814"/>
                </a:cubicBezTo>
                <a:cubicBezTo>
                  <a:pt x="6152743" y="2131092"/>
                  <a:pt x="6153012" y="2133304"/>
                  <a:pt x="6153749" y="2135516"/>
                </a:cubicBezTo>
                <a:cubicBezTo>
                  <a:pt x="6151403" y="2133639"/>
                  <a:pt x="6150130" y="2130556"/>
                  <a:pt x="6148387" y="2129014"/>
                </a:cubicBezTo>
                <a:lnTo>
                  <a:pt x="6148388" y="2129014"/>
                </a:lnTo>
                <a:lnTo>
                  <a:pt x="6153389" y="2124733"/>
                </a:lnTo>
                <a:cubicBezTo>
                  <a:pt x="6154905" y="2123150"/>
                  <a:pt x="6155961" y="2121843"/>
                  <a:pt x="6155626" y="2122112"/>
                </a:cubicBezTo>
                <a:cubicBezTo>
                  <a:pt x="6154888" y="2122112"/>
                  <a:pt x="6154688" y="2118693"/>
                  <a:pt x="6159580" y="2122112"/>
                </a:cubicBezTo>
                <a:cubicBezTo>
                  <a:pt x="6158977" y="2122916"/>
                  <a:pt x="6172925" y="2114484"/>
                  <a:pt x="6180220" y="2113525"/>
                </a:cubicBezTo>
                <a:close/>
                <a:moveTo>
                  <a:pt x="5748981" y="2112712"/>
                </a:moveTo>
                <a:cubicBezTo>
                  <a:pt x="5753480" y="2112946"/>
                  <a:pt x="5757451" y="2114906"/>
                  <a:pt x="5757451" y="2120369"/>
                </a:cubicBezTo>
                <a:cubicBezTo>
                  <a:pt x="5752894" y="2124457"/>
                  <a:pt x="5752692" y="2130020"/>
                  <a:pt x="5750749" y="2130020"/>
                </a:cubicBezTo>
                <a:lnTo>
                  <a:pt x="5730643" y="2130020"/>
                </a:lnTo>
                <a:cubicBezTo>
                  <a:pt x="5729571" y="2130020"/>
                  <a:pt x="5733257" y="2128546"/>
                  <a:pt x="5734530" y="2129283"/>
                </a:cubicBezTo>
                <a:cubicBezTo>
                  <a:pt x="5734597" y="2127004"/>
                  <a:pt x="5734731" y="2124324"/>
                  <a:pt x="5734999" y="2122112"/>
                </a:cubicBezTo>
                <a:cubicBezTo>
                  <a:pt x="5733390" y="2122112"/>
                  <a:pt x="5731983" y="2122715"/>
                  <a:pt x="5730643" y="2124055"/>
                </a:cubicBezTo>
                <a:cubicBezTo>
                  <a:pt x="5728833" y="2115678"/>
                  <a:pt x="5733457" y="2118694"/>
                  <a:pt x="5737345" y="2115410"/>
                </a:cubicBezTo>
                <a:cubicBezTo>
                  <a:pt x="5739456" y="2113969"/>
                  <a:pt x="5744482" y="2112477"/>
                  <a:pt x="5748981" y="2112712"/>
                </a:cubicBezTo>
                <a:close/>
                <a:moveTo>
                  <a:pt x="6618477" y="2102005"/>
                </a:moveTo>
                <a:cubicBezTo>
                  <a:pt x="6618074" y="2100731"/>
                  <a:pt x="6628530" y="2113599"/>
                  <a:pt x="6628128" y="2107634"/>
                </a:cubicBezTo>
                <a:cubicBezTo>
                  <a:pt x="6629736" y="2108104"/>
                  <a:pt x="6628396" y="2108707"/>
                  <a:pt x="6630809" y="2108707"/>
                </a:cubicBezTo>
                <a:cubicBezTo>
                  <a:pt x="6642671" y="2115208"/>
                  <a:pt x="6696154" y="2141279"/>
                  <a:pt x="6676652" y="2167484"/>
                </a:cubicBezTo>
                <a:cubicBezTo>
                  <a:pt x="6676115" y="2165406"/>
                  <a:pt x="6672965" y="2161519"/>
                  <a:pt x="6668341" y="2156694"/>
                </a:cubicBezTo>
                <a:cubicBezTo>
                  <a:pt x="6662376" y="2183904"/>
                  <a:pt x="6641465" y="2212187"/>
                  <a:pt x="6602324" y="2200726"/>
                </a:cubicBezTo>
                <a:cubicBezTo>
                  <a:pt x="6602458" y="2199185"/>
                  <a:pt x="6602593" y="2197040"/>
                  <a:pt x="6602593" y="2195834"/>
                </a:cubicBezTo>
                <a:cubicBezTo>
                  <a:pt x="6586240" y="2209305"/>
                  <a:pt x="6588451" y="2184440"/>
                  <a:pt x="6583156" y="2182363"/>
                </a:cubicBezTo>
                <a:cubicBezTo>
                  <a:pt x="6588451" y="2182497"/>
                  <a:pt x="6608759" y="2182094"/>
                  <a:pt x="6610635" y="2182430"/>
                </a:cubicBezTo>
                <a:cubicBezTo>
                  <a:pt x="6612914" y="2182430"/>
                  <a:pt x="6618677" y="2170835"/>
                  <a:pt x="6620956" y="2169026"/>
                </a:cubicBezTo>
                <a:cubicBezTo>
                  <a:pt x="6622364" y="2169026"/>
                  <a:pt x="6621761" y="2180687"/>
                  <a:pt x="6621962" y="2182430"/>
                </a:cubicBezTo>
                <a:cubicBezTo>
                  <a:pt x="6634361" y="2182430"/>
                  <a:pt x="6634226" y="2169026"/>
                  <a:pt x="6639253" y="2169026"/>
                </a:cubicBezTo>
                <a:cubicBezTo>
                  <a:pt x="6637243" y="2169093"/>
                  <a:pt x="6635568" y="2171773"/>
                  <a:pt x="6635568" y="2167886"/>
                </a:cubicBezTo>
                <a:cubicBezTo>
                  <a:pt x="6635568" y="2169294"/>
                  <a:pt x="6647430" y="2169427"/>
                  <a:pt x="6649307" y="2169026"/>
                </a:cubicBezTo>
                <a:cubicBezTo>
                  <a:pt x="6651451" y="2169026"/>
                  <a:pt x="6642202" y="2148919"/>
                  <a:pt x="6656478" y="2148919"/>
                </a:cubicBezTo>
                <a:cubicBezTo>
                  <a:pt x="6656746" y="2148986"/>
                  <a:pt x="6660566" y="2150796"/>
                  <a:pt x="6663917" y="2152136"/>
                </a:cubicBezTo>
                <a:cubicBezTo>
                  <a:pt x="6646425" y="2134778"/>
                  <a:pt x="6617136" y="2110114"/>
                  <a:pt x="6614992" y="2108707"/>
                </a:cubicBezTo>
                <a:cubicBezTo>
                  <a:pt x="6614522" y="2109443"/>
                  <a:pt x="6620555" y="2102005"/>
                  <a:pt x="6618477" y="2102005"/>
                </a:cubicBezTo>
                <a:close/>
                <a:moveTo>
                  <a:pt x="5570796" y="2095370"/>
                </a:moveTo>
                <a:cubicBezTo>
                  <a:pt x="5581854" y="2106697"/>
                  <a:pt x="5585072" y="2111724"/>
                  <a:pt x="5589897" y="2127138"/>
                </a:cubicBezTo>
                <a:cubicBezTo>
                  <a:pt x="5589897" y="2122380"/>
                  <a:pt x="5597270" y="2135517"/>
                  <a:pt x="5590634" y="2135584"/>
                </a:cubicBezTo>
                <a:cubicBezTo>
                  <a:pt x="5591036" y="2136120"/>
                  <a:pt x="5571869" y="2108775"/>
                  <a:pt x="5577700" y="2108775"/>
                </a:cubicBezTo>
                <a:cubicBezTo>
                  <a:pt x="5576962" y="2107970"/>
                  <a:pt x="5571265" y="2109176"/>
                  <a:pt x="5570059" y="2107501"/>
                </a:cubicBezTo>
                <a:lnTo>
                  <a:pt x="5570058" y="2107431"/>
                </a:lnTo>
                <a:lnTo>
                  <a:pt x="5569950" y="2100305"/>
                </a:lnTo>
                <a:cubicBezTo>
                  <a:pt x="5569992" y="2097649"/>
                  <a:pt x="5570193" y="2095370"/>
                  <a:pt x="5570796" y="2095370"/>
                </a:cubicBezTo>
                <a:close/>
                <a:moveTo>
                  <a:pt x="6148958" y="2077601"/>
                </a:moveTo>
                <a:cubicBezTo>
                  <a:pt x="6150667" y="2076353"/>
                  <a:pt x="6153281" y="2077274"/>
                  <a:pt x="6157168" y="2081899"/>
                </a:cubicBezTo>
                <a:cubicBezTo>
                  <a:pt x="6163334" y="2081899"/>
                  <a:pt x="6163334" y="2083172"/>
                  <a:pt x="6165545" y="2088601"/>
                </a:cubicBezTo>
                <a:cubicBezTo>
                  <a:pt x="6164339" y="2089338"/>
                  <a:pt x="6162261" y="2095303"/>
                  <a:pt x="6163267" y="2095303"/>
                </a:cubicBezTo>
                <a:cubicBezTo>
                  <a:pt x="6157101" y="2094164"/>
                  <a:pt x="6162463" y="2090210"/>
                  <a:pt x="6156632" y="2088601"/>
                </a:cubicBezTo>
                <a:cubicBezTo>
                  <a:pt x="6156565" y="2097113"/>
                  <a:pt x="6147851" y="2098319"/>
                  <a:pt x="6147248" y="2090478"/>
                </a:cubicBezTo>
                <a:cubicBezTo>
                  <a:pt x="6145640" y="2090076"/>
                  <a:pt x="6146176" y="2087395"/>
                  <a:pt x="6146176" y="2086323"/>
                </a:cubicBezTo>
                <a:cubicBezTo>
                  <a:pt x="6146444" y="2082268"/>
                  <a:pt x="6147249" y="2078849"/>
                  <a:pt x="6148958" y="2077601"/>
                </a:cubicBezTo>
                <a:close/>
                <a:moveTo>
                  <a:pt x="5549685" y="2075598"/>
                </a:moveTo>
                <a:cubicBezTo>
                  <a:pt x="5558465" y="2077743"/>
                  <a:pt x="5563491" y="2071242"/>
                  <a:pt x="5569791" y="2091349"/>
                </a:cubicBezTo>
                <a:cubicBezTo>
                  <a:pt x="5569791" y="2110718"/>
                  <a:pt x="5546937" y="2074929"/>
                  <a:pt x="5549685" y="2075598"/>
                </a:cubicBezTo>
                <a:close/>
                <a:moveTo>
                  <a:pt x="6257163" y="2059932"/>
                </a:moveTo>
                <a:cubicBezTo>
                  <a:pt x="6280755" y="2061122"/>
                  <a:pt x="6300861" y="2068428"/>
                  <a:pt x="6286920" y="2088601"/>
                </a:cubicBezTo>
                <a:cubicBezTo>
                  <a:pt x="6289400" y="2098520"/>
                  <a:pt x="6286920" y="2092220"/>
                  <a:pt x="6286920" y="2097582"/>
                </a:cubicBezTo>
                <a:cubicBezTo>
                  <a:pt x="6285714" y="2096844"/>
                  <a:pt x="6292751" y="2105490"/>
                  <a:pt x="6293287" y="2107970"/>
                </a:cubicBezTo>
                <a:cubicBezTo>
                  <a:pt x="6293690" y="2106294"/>
                  <a:pt x="6293622" y="2102006"/>
                  <a:pt x="6294493" y="2102006"/>
                </a:cubicBezTo>
                <a:cubicBezTo>
                  <a:pt x="6294628" y="2102139"/>
                  <a:pt x="6297107" y="2102006"/>
                  <a:pt x="6297107" y="2102006"/>
                </a:cubicBezTo>
                <a:cubicBezTo>
                  <a:pt x="6302537" y="2102006"/>
                  <a:pt x="6300124" y="2116013"/>
                  <a:pt x="6300324" y="2117956"/>
                </a:cubicBezTo>
                <a:cubicBezTo>
                  <a:pt x="6300324" y="2108841"/>
                  <a:pt x="6306625" y="2126468"/>
                  <a:pt x="6307027" y="2128814"/>
                </a:cubicBezTo>
                <a:cubicBezTo>
                  <a:pt x="6308100" y="2123184"/>
                  <a:pt x="6312924" y="2119565"/>
                  <a:pt x="6313595" y="2127473"/>
                </a:cubicBezTo>
                <a:cubicBezTo>
                  <a:pt x="6315873" y="2124324"/>
                  <a:pt x="6320498" y="2116549"/>
                  <a:pt x="6321235" y="2115410"/>
                </a:cubicBezTo>
                <a:cubicBezTo>
                  <a:pt x="6323313" y="2115410"/>
                  <a:pt x="6322844" y="2117956"/>
                  <a:pt x="6322039" y="2120034"/>
                </a:cubicBezTo>
                <a:cubicBezTo>
                  <a:pt x="6327066" y="2113264"/>
                  <a:pt x="6324720" y="2109780"/>
                  <a:pt x="6333835" y="2109646"/>
                </a:cubicBezTo>
                <a:cubicBezTo>
                  <a:pt x="6334036" y="2109914"/>
                  <a:pt x="6331959" y="2103278"/>
                  <a:pt x="6330753" y="2101335"/>
                </a:cubicBezTo>
                <a:cubicBezTo>
                  <a:pt x="6333567" y="2100061"/>
                  <a:pt x="6342079" y="2097113"/>
                  <a:pt x="6346703" y="2095504"/>
                </a:cubicBezTo>
                <a:cubicBezTo>
                  <a:pt x="6346302" y="2095236"/>
                  <a:pt x="6345832" y="2095102"/>
                  <a:pt x="6345497" y="2095303"/>
                </a:cubicBezTo>
                <a:cubicBezTo>
                  <a:pt x="6354612" y="2078950"/>
                  <a:pt x="6373914" y="2082904"/>
                  <a:pt x="6386916" y="2095303"/>
                </a:cubicBezTo>
                <a:cubicBezTo>
                  <a:pt x="6395964" y="2095303"/>
                  <a:pt x="6400857" y="2096376"/>
                  <a:pt x="6400857" y="2103681"/>
                </a:cubicBezTo>
                <a:cubicBezTo>
                  <a:pt x="6419589" y="2103580"/>
                  <a:pt x="6438188" y="2110165"/>
                  <a:pt x="6455982" y="2118476"/>
                </a:cubicBezTo>
                <a:lnTo>
                  <a:pt x="6506192" y="2143580"/>
                </a:lnTo>
                <a:lnTo>
                  <a:pt x="6505478" y="2142218"/>
                </a:lnTo>
                <a:cubicBezTo>
                  <a:pt x="6506282" y="2143089"/>
                  <a:pt x="6507153" y="2143826"/>
                  <a:pt x="6508024" y="2144429"/>
                </a:cubicBezTo>
                <a:lnTo>
                  <a:pt x="6506322" y="2143673"/>
                </a:lnTo>
                <a:lnTo>
                  <a:pt x="6511258" y="2149473"/>
                </a:lnTo>
                <a:cubicBezTo>
                  <a:pt x="6512984" y="2150998"/>
                  <a:pt x="6514458" y="2151501"/>
                  <a:pt x="6514726" y="2149189"/>
                </a:cubicBezTo>
                <a:lnTo>
                  <a:pt x="6514733" y="2149194"/>
                </a:lnTo>
                <a:lnTo>
                  <a:pt x="6520499" y="2153712"/>
                </a:lnTo>
                <a:cubicBezTo>
                  <a:pt x="6522316" y="2155187"/>
                  <a:pt x="6523338" y="2156226"/>
                  <a:pt x="6521495" y="2155623"/>
                </a:cubicBezTo>
                <a:cubicBezTo>
                  <a:pt x="6526187" y="2175327"/>
                  <a:pt x="6567472" y="2188463"/>
                  <a:pt x="6567941" y="2196237"/>
                </a:cubicBezTo>
                <a:cubicBezTo>
                  <a:pt x="6592136" y="2202336"/>
                  <a:pt x="6560837" y="2219293"/>
                  <a:pt x="6555610" y="2216880"/>
                </a:cubicBezTo>
                <a:cubicBezTo>
                  <a:pt x="6557151" y="2224386"/>
                  <a:pt x="6601787" y="2273714"/>
                  <a:pt x="6601787" y="2268755"/>
                </a:cubicBezTo>
                <a:cubicBezTo>
                  <a:pt x="6602256" y="2269894"/>
                  <a:pt x="6615325" y="2286649"/>
                  <a:pt x="6620152" y="2287386"/>
                </a:cubicBezTo>
                <a:cubicBezTo>
                  <a:pt x="6619012" y="2288861"/>
                  <a:pt x="6617470" y="2290335"/>
                  <a:pt x="6615527" y="2290134"/>
                </a:cubicBezTo>
                <a:cubicBezTo>
                  <a:pt x="6619280" y="2291877"/>
                  <a:pt x="6626652" y="2297239"/>
                  <a:pt x="6635499" y="2296300"/>
                </a:cubicBezTo>
                <a:cubicBezTo>
                  <a:pt x="6638783" y="2296300"/>
                  <a:pt x="6631478" y="2303137"/>
                  <a:pt x="6630874" y="2303471"/>
                </a:cubicBezTo>
                <a:cubicBezTo>
                  <a:pt x="6633287" y="2304677"/>
                  <a:pt x="6650914" y="2309704"/>
                  <a:pt x="6633556" y="2309704"/>
                </a:cubicBezTo>
                <a:cubicBezTo>
                  <a:pt x="6634628" y="2309571"/>
                  <a:pt x="6606009" y="2303002"/>
                  <a:pt x="6611103" y="2303002"/>
                </a:cubicBezTo>
                <a:cubicBezTo>
                  <a:pt x="6567003" y="2300724"/>
                  <a:pt x="6545757" y="2279545"/>
                  <a:pt x="6536240" y="2249385"/>
                </a:cubicBezTo>
                <a:cubicBezTo>
                  <a:pt x="6529203" y="2249385"/>
                  <a:pt x="6513453" y="2239265"/>
                  <a:pt x="6505411" y="2235981"/>
                </a:cubicBezTo>
                <a:cubicBezTo>
                  <a:pt x="6500183" y="2235981"/>
                  <a:pt x="6505075" y="2242683"/>
                  <a:pt x="6494486" y="2242683"/>
                </a:cubicBezTo>
                <a:cubicBezTo>
                  <a:pt x="6497033" y="2237992"/>
                  <a:pt x="6488990" y="2251731"/>
                  <a:pt x="6487985" y="2249117"/>
                </a:cubicBezTo>
                <a:cubicBezTo>
                  <a:pt x="6488521" y="2252937"/>
                  <a:pt x="6487650" y="2249117"/>
                  <a:pt x="6486845" y="2249385"/>
                </a:cubicBezTo>
                <a:cubicBezTo>
                  <a:pt x="6487918" y="2249385"/>
                  <a:pt x="6488119" y="2252870"/>
                  <a:pt x="6488119" y="2256288"/>
                </a:cubicBezTo>
                <a:cubicBezTo>
                  <a:pt x="6489393" y="2256690"/>
                  <a:pt x="6489058" y="2257428"/>
                  <a:pt x="6488052" y="2258366"/>
                </a:cubicBezTo>
                <a:cubicBezTo>
                  <a:pt x="6487985" y="2260846"/>
                  <a:pt x="6487851" y="2262789"/>
                  <a:pt x="6487851" y="2262789"/>
                </a:cubicBezTo>
                <a:cubicBezTo>
                  <a:pt x="6486711" y="2262789"/>
                  <a:pt x="6486644" y="2261114"/>
                  <a:pt x="6486711" y="2259439"/>
                </a:cubicBezTo>
                <a:cubicBezTo>
                  <a:pt x="6484231" y="2261181"/>
                  <a:pt x="6480546" y="2262857"/>
                  <a:pt x="6481216" y="2262789"/>
                </a:cubicBezTo>
                <a:cubicBezTo>
                  <a:pt x="6480948" y="2277065"/>
                  <a:pt x="6448978" y="2284437"/>
                  <a:pt x="6426593" y="2276194"/>
                </a:cubicBezTo>
                <a:cubicBezTo>
                  <a:pt x="6417746" y="2272910"/>
                  <a:pt x="6424716" y="2260711"/>
                  <a:pt x="6411916" y="2256087"/>
                </a:cubicBezTo>
                <a:cubicBezTo>
                  <a:pt x="6403471" y="2253005"/>
                  <a:pt x="6390670" y="2256087"/>
                  <a:pt x="6389463" y="2256087"/>
                </a:cubicBezTo>
                <a:cubicBezTo>
                  <a:pt x="6382024" y="2257964"/>
                  <a:pt x="6368485" y="2256891"/>
                  <a:pt x="6360108" y="2256087"/>
                </a:cubicBezTo>
                <a:cubicBezTo>
                  <a:pt x="6359907" y="2256087"/>
                  <a:pt x="6364330" y="2229614"/>
                  <a:pt x="6381019" y="2229279"/>
                </a:cubicBezTo>
                <a:cubicBezTo>
                  <a:pt x="6384571" y="2229279"/>
                  <a:pt x="6374048" y="2196572"/>
                  <a:pt x="6374048" y="2194361"/>
                </a:cubicBezTo>
                <a:cubicBezTo>
                  <a:pt x="6372641" y="2191948"/>
                  <a:pt x="6366810" y="2186854"/>
                  <a:pt x="6367346" y="2182230"/>
                </a:cubicBezTo>
                <a:cubicBezTo>
                  <a:pt x="6367346" y="2171037"/>
                  <a:pt x="6315941" y="2168624"/>
                  <a:pt x="6315807" y="2155623"/>
                </a:cubicBezTo>
                <a:cubicBezTo>
                  <a:pt x="6310579" y="2157767"/>
                  <a:pt x="6313461" y="2159911"/>
                  <a:pt x="6309171" y="2162325"/>
                </a:cubicBezTo>
                <a:cubicBezTo>
                  <a:pt x="6310646" y="2162325"/>
                  <a:pt x="6286451" y="2145234"/>
                  <a:pt x="6286920" y="2145569"/>
                </a:cubicBezTo>
                <a:cubicBezTo>
                  <a:pt x="6286920" y="2152473"/>
                  <a:pt x="6276599" y="2138599"/>
                  <a:pt x="6276197" y="2135985"/>
                </a:cubicBezTo>
                <a:cubicBezTo>
                  <a:pt x="6275191" y="2138733"/>
                  <a:pt x="6272377" y="2145435"/>
                  <a:pt x="6271036" y="2148921"/>
                </a:cubicBezTo>
                <a:cubicBezTo>
                  <a:pt x="6280553" y="2148921"/>
                  <a:pt x="6260112" y="2155421"/>
                  <a:pt x="6260112" y="2149524"/>
                </a:cubicBezTo>
                <a:cubicBezTo>
                  <a:pt x="6260246" y="2135114"/>
                  <a:pt x="6240005" y="2122983"/>
                  <a:pt x="6240005" y="2120972"/>
                </a:cubicBezTo>
                <a:cubicBezTo>
                  <a:pt x="6240340" y="2120503"/>
                  <a:pt x="6240676" y="2116348"/>
                  <a:pt x="6240005" y="2115878"/>
                </a:cubicBezTo>
                <a:cubicBezTo>
                  <a:pt x="6240005" y="2104284"/>
                  <a:pt x="6254750" y="2112863"/>
                  <a:pt x="6258637" y="2114806"/>
                </a:cubicBezTo>
                <a:cubicBezTo>
                  <a:pt x="6260313" y="2114136"/>
                  <a:pt x="6275124" y="2107635"/>
                  <a:pt x="6278878" y="2107769"/>
                </a:cubicBezTo>
                <a:cubicBezTo>
                  <a:pt x="6274052" y="2101469"/>
                  <a:pt x="6257699" y="2103413"/>
                  <a:pt x="6253343" y="2102006"/>
                </a:cubicBezTo>
                <a:cubicBezTo>
                  <a:pt x="6253276" y="2115678"/>
                  <a:pt x="6248852" y="2105356"/>
                  <a:pt x="6247042" y="2102006"/>
                </a:cubicBezTo>
                <a:cubicBezTo>
                  <a:pt x="6239268" y="2102006"/>
                  <a:pt x="6212527" y="2075197"/>
                  <a:pt x="6213331" y="2075197"/>
                </a:cubicBezTo>
                <a:cubicBezTo>
                  <a:pt x="6210315" y="2076001"/>
                  <a:pt x="6208036" y="2074928"/>
                  <a:pt x="6206494" y="2072047"/>
                </a:cubicBezTo>
                <a:cubicBezTo>
                  <a:pt x="6206159" y="2072047"/>
                  <a:pt x="6206763" y="2068495"/>
                  <a:pt x="6206494" y="2067958"/>
                </a:cubicBezTo>
                <a:cubicBezTo>
                  <a:pt x="6206494" y="2063669"/>
                  <a:pt x="6233571" y="2058743"/>
                  <a:pt x="6257163" y="2059932"/>
                </a:cubicBezTo>
                <a:close/>
                <a:moveTo>
                  <a:pt x="5556119" y="2041686"/>
                </a:moveTo>
                <a:cubicBezTo>
                  <a:pt x="5557525" y="2041686"/>
                  <a:pt x="5555783" y="2048388"/>
                  <a:pt x="5556990" y="2048388"/>
                </a:cubicBezTo>
                <a:cubicBezTo>
                  <a:pt x="5543988" y="2050131"/>
                  <a:pt x="5553036" y="2055761"/>
                  <a:pt x="5549752" y="2064943"/>
                </a:cubicBezTo>
                <a:cubicBezTo>
                  <a:pt x="5549752" y="2065747"/>
                  <a:pt x="5542246" y="2058106"/>
                  <a:pt x="5543050" y="2046579"/>
                </a:cubicBezTo>
                <a:cubicBezTo>
                  <a:pt x="5543050" y="2051672"/>
                  <a:pt x="5552969" y="2042825"/>
                  <a:pt x="5556119" y="2041686"/>
                </a:cubicBezTo>
                <a:close/>
                <a:moveTo>
                  <a:pt x="5519259" y="2007795"/>
                </a:moveTo>
                <a:cubicBezTo>
                  <a:pt x="5524819" y="2008263"/>
                  <a:pt x="5535978" y="2022501"/>
                  <a:pt x="5536280" y="2023054"/>
                </a:cubicBezTo>
                <a:cubicBezTo>
                  <a:pt x="5536280" y="2024394"/>
                  <a:pt x="5536347" y="2034983"/>
                  <a:pt x="5536213" y="2034983"/>
                </a:cubicBezTo>
                <a:cubicBezTo>
                  <a:pt x="5534001" y="2034782"/>
                  <a:pt x="5531790" y="2034850"/>
                  <a:pt x="5529578" y="2035318"/>
                </a:cubicBezTo>
                <a:cubicBezTo>
                  <a:pt x="5527165" y="2029555"/>
                  <a:pt x="5523479" y="2024595"/>
                  <a:pt x="5522876" y="2023188"/>
                </a:cubicBezTo>
                <a:cubicBezTo>
                  <a:pt x="5522876" y="2022115"/>
                  <a:pt x="5522876" y="2021043"/>
                  <a:pt x="5522876" y="2019971"/>
                </a:cubicBezTo>
                <a:cubicBezTo>
                  <a:pt x="5521066" y="2017826"/>
                  <a:pt x="5511683" y="2025466"/>
                  <a:pt x="5519190" y="2014877"/>
                </a:cubicBezTo>
                <a:cubicBezTo>
                  <a:pt x="5516911" y="2014877"/>
                  <a:pt x="5515973" y="2016016"/>
                  <a:pt x="5516174" y="2012934"/>
                </a:cubicBezTo>
                <a:cubicBezTo>
                  <a:pt x="5516174" y="2009013"/>
                  <a:pt x="5517405" y="2007639"/>
                  <a:pt x="5519259" y="2007795"/>
                </a:cubicBezTo>
                <a:close/>
                <a:moveTo>
                  <a:pt x="6093363" y="2001405"/>
                </a:moveTo>
                <a:cubicBezTo>
                  <a:pt x="6094436" y="2001272"/>
                  <a:pt x="6100668" y="2004154"/>
                  <a:pt x="6099328" y="2004690"/>
                </a:cubicBezTo>
                <a:cubicBezTo>
                  <a:pt x="6099328" y="2004086"/>
                  <a:pt x="6105762" y="2031565"/>
                  <a:pt x="6079490" y="2041618"/>
                </a:cubicBezTo>
                <a:cubicBezTo>
                  <a:pt x="6074597" y="2043495"/>
                  <a:pt x="5998796" y="2040144"/>
                  <a:pt x="5998796" y="2041484"/>
                </a:cubicBezTo>
                <a:cubicBezTo>
                  <a:pt x="5995913" y="2055022"/>
                  <a:pt x="6007307" y="2081831"/>
                  <a:pt x="6010457" y="2081831"/>
                </a:cubicBezTo>
                <a:cubicBezTo>
                  <a:pt x="6024867" y="2065746"/>
                  <a:pt x="6061192" y="2050331"/>
                  <a:pt x="6065817" y="2075062"/>
                </a:cubicBezTo>
                <a:cubicBezTo>
                  <a:pt x="6065817" y="2074861"/>
                  <a:pt x="6051809" y="2074124"/>
                  <a:pt x="6052413" y="2074056"/>
                </a:cubicBezTo>
                <a:cubicBezTo>
                  <a:pt x="6052413" y="2074526"/>
                  <a:pt x="6052413" y="2074861"/>
                  <a:pt x="6052413" y="2075196"/>
                </a:cubicBezTo>
                <a:cubicBezTo>
                  <a:pt x="6052413" y="2077274"/>
                  <a:pt x="6052212" y="2075799"/>
                  <a:pt x="6052345" y="2075330"/>
                </a:cubicBezTo>
                <a:cubicBezTo>
                  <a:pt x="6049799" y="2079619"/>
                  <a:pt x="6032306" y="2102005"/>
                  <a:pt x="6032306" y="2092354"/>
                </a:cubicBezTo>
                <a:cubicBezTo>
                  <a:pt x="6032306" y="2098788"/>
                  <a:pt x="6025604" y="2091751"/>
                  <a:pt x="6025604" y="2098520"/>
                </a:cubicBezTo>
                <a:cubicBezTo>
                  <a:pt x="6032708" y="2105557"/>
                  <a:pt x="6039009" y="2105690"/>
                  <a:pt x="6039009" y="2116883"/>
                </a:cubicBezTo>
                <a:cubicBezTo>
                  <a:pt x="6042829" y="2118760"/>
                  <a:pt x="6047386" y="2121106"/>
                  <a:pt x="6052413" y="2126065"/>
                </a:cubicBezTo>
                <a:cubicBezTo>
                  <a:pt x="6052413" y="2135180"/>
                  <a:pt x="6039009" y="2134778"/>
                  <a:pt x="6052413" y="2146372"/>
                </a:cubicBezTo>
                <a:cubicBezTo>
                  <a:pt x="6052413" y="2145568"/>
                  <a:pt x="6071313" y="2139268"/>
                  <a:pt x="6059115" y="2153611"/>
                </a:cubicBezTo>
                <a:cubicBezTo>
                  <a:pt x="6059115" y="2164670"/>
                  <a:pt x="6061930" y="2161452"/>
                  <a:pt x="6058780" y="2175728"/>
                </a:cubicBezTo>
                <a:cubicBezTo>
                  <a:pt x="6060121" y="2175728"/>
                  <a:pt x="6065817" y="2175996"/>
                  <a:pt x="6065817" y="2177068"/>
                </a:cubicBezTo>
                <a:cubicBezTo>
                  <a:pt x="6063136" y="2180955"/>
                  <a:pt x="6059517" y="2180084"/>
                  <a:pt x="6057037" y="2182430"/>
                </a:cubicBezTo>
                <a:cubicBezTo>
                  <a:pt x="6064209" y="2182430"/>
                  <a:pt x="6053083" y="2189400"/>
                  <a:pt x="6052413" y="2190338"/>
                </a:cubicBezTo>
                <a:cubicBezTo>
                  <a:pt x="6051407" y="2188194"/>
                  <a:pt x="6047721" y="2189199"/>
                  <a:pt x="6044973" y="2189132"/>
                </a:cubicBezTo>
                <a:cubicBezTo>
                  <a:pt x="6047989" y="2189132"/>
                  <a:pt x="6033177" y="2169026"/>
                  <a:pt x="6040617" y="2169026"/>
                </a:cubicBezTo>
                <a:cubicBezTo>
                  <a:pt x="6036327" y="2169160"/>
                  <a:pt x="6029692" y="2168891"/>
                  <a:pt x="6024196" y="2169026"/>
                </a:cubicBezTo>
                <a:cubicBezTo>
                  <a:pt x="6026074" y="2169026"/>
                  <a:pt x="6026006" y="2154683"/>
                  <a:pt x="6025537" y="2153611"/>
                </a:cubicBezTo>
                <a:cubicBezTo>
                  <a:pt x="6025537" y="2158302"/>
                  <a:pt x="6020912" y="2150997"/>
                  <a:pt x="6021583" y="2148920"/>
                </a:cubicBezTo>
                <a:cubicBezTo>
                  <a:pt x="6020845" y="2148920"/>
                  <a:pt x="6020242" y="2148920"/>
                  <a:pt x="6019840" y="2148852"/>
                </a:cubicBezTo>
                <a:cubicBezTo>
                  <a:pt x="6019840" y="2148852"/>
                  <a:pt x="6019840" y="2148852"/>
                  <a:pt x="6019840" y="2148920"/>
                </a:cubicBezTo>
                <a:cubicBezTo>
                  <a:pt x="6010591" y="2148920"/>
                  <a:pt x="6011127" y="2115409"/>
                  <a:pt x="6013942" y="2115409"/>
                </a:cubicBezTo>
                <a:cubicBezTo>
                  <a:pt x="6011932" y="2115811"/>
                  <a:pt x="5998728" y="2122044"/>
                  <a:pt x="5998728" y="2123049"/>
                </a:cubicBezTo>
                <a:cubicBezTo>
                  <a:pt x="6004425" y="2128478"/>
                  <a:pt x="6013004" y="2172846"/>
                  <a:pt x="5998728" y="2173114"/>
                </a:cubicBezTo>
                <a:cubicBezTo>
                  <a:pt x="6014881" y="2191880"/>
                  <a:pt x="5982978" y="2195499"/>
                  <a:pt x="5978689" y="2176666"/>
                </a:cubicBezTo>
                <a:cubicBezTo>
                  <a:pt x="5979426" y="2171975"/>
                  <a:pt x="5981303" y="2172176"/>
                  <a:pt x="5985324" y="2169026"/>
                </a:cubicBezTo>
                <a:cubicBezTo>
                  <a:pt x="5978354" y="2169294"/>
                  <a:pt x="5966625" y="2163329"/>
                  <a:pt x="5976075" y="2162457"/>
                </a:cubicBezTo>
                <a:cubicBezTo>
                  <a:pt x="5978890" y="2156828"/>
                  <a:pt x="5985324" y="2147780"/>
                  <a:pt x="5985324" y="2156761"/>
                </a:cubicBezTo>
                <a:cubicBezTo>
                  <a:pt x="5984787" y="2143960"/>
                  <a:pt x="5980298" y="2140206"/>
                  <a:pt x="5982576" y="2135917"/>
                </a:cubicBezTo>
                <a:cubicBezTo>
                  <a:pt x="5981303" y="2133169"/>
                  <a:pt x="5965217" y="2132767"/>
                  <a:pt x="5965217" y="2126132"/>
                </a:cubicBezTo>
                <a:cubicBezTo>
                  <a:pt x="5963274" y="2118693"/>
                  <a:pt x="5971316" y="2125060"/>
                  <a:pt x="5971987" y="2122178"/>
                </a:cubicBezTo>
                <a:cubicBezTo>
                  <a:pt x="5963207" y="2113264"/>
                  <a:pt x="5966223" y="2109511"/>
                  <a:pt x="5973058" y="2108908"/>
                </a:cubicBezTo>
                <a:cubicBezTo>
                  <a:pt x="5972456" y="2108506"/>
                  <a:pt x="5971987" y="2107567"/>
                  <a:pt x="5971987" y="2105758"/>
                </a:cubicBezTo>
                <a:cubicBezTo>
                  <a:pt x="5976007" y="2097112"/>
                  <a:pt x="5987468" y="2055157"/>
                  <a:pt x="5989010" y="2055157"/>
                </a:cubicBezTo>
                <a:cubicBezTo>
                  <a:pt x="5989077" y="2055626"/>
                  <a:pt x="5985659" y="2049460"/>
                  <a:pt x="5985391" y="2048656"/>
                </a:cubicBezTo>
                <a:cubicBezTo>
                  <a:pt x="5985391" y="2049795"/>
                  <a:pt x="5989681" y="2047985"/>
                  <a:pt x="5991356" y="2047114"/>
                </a:cubicBezTo>
                <a:cubicBezTo>
                  <a:pt x="5989681" y="2046645"/>
                  <a:pt x="5985257" y="2042289"/>
                  <a:pt x="5985391" y="2042490"/>
                </a:cubicBezTo>
                <a:cubicBezTo>
                  <a:pt x="5985391" y="2042758"/>
                  <a:pt x="5997254" y="2024059"/>
                  <a:pt x="5998796" y="2021579"/>
                </a:cubicBezTo>
                <a:cubicBezTo>
                  <a:pt x="5998192" y="2021177"/>
                  <a:pt x="6005498" y="2021512"/>
                  <a:pt x="6005498" y="2022049"/>
                </a:cubicBezTo>
                <a:cubicBezTo>
                  <a:pt x="6005699" y="2021781"/>
                  <a:pt x="6005430" y="2023388"/>
                  <a:pt x="6005163" y="2024998"/>
                </a:cubicBezTo>
                <a:cubicBezTo>
                  <a:pt x="6006302" y="2022249"/>
                  <a:pt x="6009251" y="2020976"/>
                  <a:pt x="6012200" y="2020105"/>
                </a:cubicBezTo>
                <a:cubicBezTo>
                  <a:pt x="6009452" y="2021043"/>
                  <a:pt x="6007173" y="2020708"/>
                  <a:pt x="6005498" y="2018965"/>
                </a:cubicBezTo>
                <a:cubicBezTo>
                  <a:pt x="6020979" y="2016285"/>
                  <a:pt x="6026810" y="2016419"/>
                  <a:pt x="6034585" y="2014810"/>
                </a:cubicBezTo>
                <a:cubicBezTo>
                  <a:pt x="6038338" y="2014810"/>
                  <a:pt x="6041354" y="2021512"/>
                  <a:pt x="6036327" y="2021512"/>
                </a:cubicBezTo>
                <a:cubicBezTo>
                  <a:pt x="6047319" y="2019904"/>
                  <a:pt x="6047319" y="2022987"/>
                  <a:pt x="6052413" y="2028214"/>
                </a:cubicBezTo>
                <a:cubicBezTo>
                  <a:pt x="6064678" y="2024461"/>
                  <a:pt x="6092626" y="2024863"/>
                  <a:pt x="6092626" y="2009784"/>
                </a:cubicBezTo>
                <a:cubicBezTo>
                  <a:pt x="6093162" y="2008979"/>
                  <a:pt x="6091888" y="2001405"/>
                  <a:pt x="6093363" y="2001405"/>
                </a:cubicBezTo>
                <a:close/>
                <a:moveTo>
                  <a:pt x="6159580" y="1993430"/>
                </a:moveTo>
                <a:cubicBezTo>
                  <a:pt x="6159580" y="1996111"/>
                  <a:pt x="6166283" y="1993832"/>
                  <a:pt x="6166283" y="1994436"/>
                </a:cubicBezTo>
                <a:cubicBezTo>
                  <a:pt x="6165948" y="1995106"/>
                  <a:pt x="6161658" y="1999596"/>
                  <a:pt x="6159915" y="2000803"/>
                </a:cubicBezTo>
                <a:cubicBezTo>
                  <a:pt x="6161860" y="2001473"/>
                  <a:pt x="6168628" y="2010521"/>
                  <a:pt x="6167087" y="2013671"/>
                </a:cubicBezTo>
                <a:cubicBezTo>
                  <a:pt x="6184043" y="2005293"/>
                  <a:pt x="6180826" y="2021244"/>
                  <a:pt x="6168227" y="2029019"/>
                </a:cubicBezTo>
                <a:cubicBezTo>
                  <a:pt x="6171912" y="2030829"/>
                  <a:pt x="6179687" y="2039876"/>
                  <a:pt x="6179687" y="2034246"/>
                </a:cubicBezTo>
                <a:cubicBezTo>
                  <a:pt x="6179687" y="2036726"/>
                  <a:pt x="6179687" y="2039139"/>
                  <a:pt x="6179687" y="2041619"/>
                </a:cubicBezTo>
                <a:cubicBezTo>
                  <a:pt x="6179754" y="2041619"/>
                  <a:pt x="6178949" y="2041552"/>
                  <a:pt x="6178816" y="2041954"/>
                </a:cubicBezTo>
                <a:cubicBezTo>
                  <a:pt x="6174861" y="2039742"/>
                  <a:pt x="6159580" y="2044836"/>
                  <a:pt x="6159580" y="2039474"/>
                </a:cubicBezTo>
                <a:cubicBezTo>
                  <a:pt x="6161993" y="2055023"/>
                  <a:pt x="6165077" y="2062864"/>
                  <a:pt x="6172315" y="2075934"/>
                </a:cubicBezTo>
                <a:cubicBezTo>
                  <a:pt x="6170639" y="2074526"/>
                  <a:pt x="6166283" y="2074526"/>
                  <a:pt x="6166283" y="2076134"/>
                </a:cubicBezTo>
                <a:cubicBezTo>
                  <a:pt x="6162395" y="2072449"/>
                  <a:pt x="6119904" y="2046779"/>
                  <a:pt x="6146847" y="2055090"/>
                </a:cubicBezTo>
                <a:cubicBezTo>
                  <a:pt x="6153146" y="2055090"/>
                  <a:pt x="6153013" y="2031700"/>
                  <a:pt x="6152878" y="2028215"/>
                </a:cubicBezTo>
                <a:cubicBezTo>
                  <a:pt x="6151605" y="2027276"/>
                  <a:pt x="6147382" y="2029152"/>
                  <a:pt x="6146176" y="2028215"/>
                </a:cubicBezTo>
                <a:cubicBezTo>
                  <a:pt x="6144233" y="2013537"/>
                  <a:pt x="6147249" y="2003216"/>
                  <a:pt x="6159580" y="1993430"/>
                </a:cubicBezTo>
                <a:close/>
                <a:moveTo>
                  <a:pt x="5528774" y="1991487"/>
                </a:moveTo>
                <a:cubicBezTo>
                  <a:pt x="5528774" y="1991889"/>
                  <a:pt x="5511146" y="2006163"/>
                  <a:pt x="5528774" y="1991487"/>
                </a:cubicBezTo>
                <a:close/>
                <a:moveTo>
                  <a:pt x="5497341" y="1974664"/>
                </a:moveTo>
                <a:cubicBezTo>
                  <a:pt x="5499419" y="1974664"/>
                  <a:pt x="5508131" y="1987667"/>
                  <a:pt x="5509471" y="1991553"/>
                </a:cubicBezTo>
                <a:cubicBezTo>
                  <a:pt x="5509471" y="1999461"/>
                  <a:pt x="5491912" y="1983846"/>
                  <a:pt x="5489365" y="1979288"/>
                </a:cubicBezTo>
                <a:cubicBezTo>
                  <a:pt x="5489365" y="1979020"/>
                  <a:pt x="5492649" y="1978082"/>
                  <a:pt x="5497341" y="1974664"/>
                </a:cubicBezTo>
                <a:close/>
                <a:moveTo>
                  <a:pt x="3692343" y="1954558"/>
                </a:moveTo>
                <a:cubicBezTo>
                  <a:pt x="3695828" y="1954558"/>
                  <a:pt x="3692815" y="1967627"/>
                  <a:pt x="3689200" y="1968565"/>
                </a:cubicBezTo>
                <a:cubicBezTo>
                  <a:pt x="3689395" y="1966487"/>
                  <a:pt x="3675120" y="1962667"/>
                  <a:pt x="3692343" y="1954558"/>
                </a:cubicBezTo>
                <a:close/>
                <a:moveTo>
                  <a:pt x="5482730" y="1909854"/>
                </a:moveTo>
                <a:cubicBezTo>
                  <a:pt x="5482730" y="1909386"/>
                  <a:pt x="5534069" y="1926543"/>
                  <a:pt x="5543050" y="1932709"/>
                </a:cubicBezTo>
                <a:cubicBezTo>
                  <a:pt x="5545463" y="1934385"/>
                  <a:pt x="5577968" y="1970711"/>
                  <a:pt x="5582057" y="1981233"/>
                </a:cubicBezTo>
                <a:cubicBezTo>
                  <a:pt x="5588826" y="1981233"/>
                  <a:pt x="5592378" y="1988739"/>
                  <a:pt x="5593853" y="1994637"/>
                </a:cubicBezTo>
                <a:cubicBezTo>
                  <a:pt x="5610741" y="1994637"/>
                  <a:pt x="5609803" y="2001473"/>
                  <a:pt x="5632121" y="2008041"/>
                </a:cubicBezTo>
                <a:cubicBezTo>
                  <a:pt x="5624951" y="2008041"/>
                  <a:pt x="5650284" y="2030829"/>
                  <a:pt x="5650284" y="2029153"/>
                </a:cubicBezTo>
                <a:cubicBezTo>
                  <a:pt x="5647604" y="2024059"/>
                  <a:pt x="5646732" y="2023992"/>
                  <a:pt x="5643582" y="2019904"/>
                </a:cubicBezTo>
                <a:cubicBezTo>
                  <a:pt x="5645928" y="2021311"/>
                  <a:pt x="5648475" y="2021847"/>
                  <a:pt x="5651156" y="2021446"/>
                </a:cubicBezTo>
                <a:cubicBezTo>
                  <a:pt x="5647670" y="2021446"/>
                  <a:pt x="5653167" y="2024394"/>
                  <a:pt x="5656987" y="2025064"/>
                </a:cubicBezTo>
                <a:cubicBezTo>
                  <a:pt x="5656987" y="2020842"/>
                  <a:pt x="5663957" y="2021780"/>
                  <a:pt x="5670391" y="2018965"/>
                </a:cubicBezTo>
                <a:cubicBezTo>
                  <a:pt x="5670391" y="2008108"/>
                  <a:pt x="5680646" y="2021714"/>
                  <a:pt x="5683795" y="2025064"/>
                </a:cubicBezTo>
                <a:cubicBezTo>
                  <a:pt x="5688487" y="2030024"/>
                  <a:pt x="5677697" y="2036525"/>
                  <a:pt x="5672737" y="2034783"/>
                </a:cubicBezTo>
                <a:cubicBezTo>
                  <a:pt x="5674211" y="2037799"/>
                  <a:pt x="5674814" y="2040815"/>
                  <a:pt x="5677093" y="2044366"/>
                </a:cubicBezTo>
                <a:cubicBezTo>
                  <a:pt x="5677093" y="2035587"/>
                  <a:pt x="5690162" y="2061725"/>
                  <a:pt x="5683125" y="2061725"/>
                </a:cubicBezTo>
                <a:cubicBezTo>
                  <a:pt x="5680779" y="2064205"/>
                  <a:pt x="5680243" y="2058575"/>
                  <a:pt x="5680176" y="2055626"/>
                </a:cubicBezTo>
                <a:cubicBezTo>
                  <a:pt x="5679573" y="2058039"/>
                  <a:pt x="5677093" y="2066484"/>
                  <a:pt x="5677093" y="2058709"/>
                </a:cubicBezTo>
                <a:cubicBezTo>
                  <a:pt x="5677093" y="2078548"/>
                  <a:pt x="5669051" y="2061658"/>
                  <a:pt x="5663689" y="2056698"/>
                </a:cubicBezTo>
                <a:cubicBezTo>
                  <a:pt x="5663689" y="2057168"/>
                  <a:pt x="5663689" y="2052945"/>
                  <a:pt x="5663689" y="2049527"/>
                </a:cubicBezTo>
                <a:cubicBezTo>
                  <a:pt x="5663689" y="2047450"/>
                  <a:pt x="5663689" y="2045707"/>
                  <a:pt x="5663689" y="2045439"/>
                </a:cubicBezTo>
                <a:cubicBezTo>
                  <a:pt x="5662885" y="2046243"/>
                  <a:pt x="5667576" y="2042490"/>
                  <a:pt x="5669654" y="2041351"/>
                </a:cubicBezTo>
                <a:cubicBezTo>
                  <a:pt x="5662818" y="2039273"/>
                  <a:pt x="5663689" y="2035721"/>
                  <a:pt x="5663689" y="2029086"/>
                </a:cubicBezTo>
                <a:cubicBezTo>
                  <a:pt x="5663689" y="2040546"/>
                  <a:pt x="5658327" y="2030829"/>
                  <a:pt x="5656987" y="2028148"/>
                </a:cubicBezTo>
                <a:cubicBezTo>
                  <a:pt x="5659534" y="2041418"/>
                  <a:pt x="5655914" y="2039139"/>
                  <a:pt x="5662080" y="2047383"/>
                </a:cubicBezTo>
                <a:cubicBezTo>
                  <a:pt x="5659333" y="2047986"/>
                  <a:pt x="5654172" y="2054956"/>
                  <a:pt x="5656182" y="2054956"/>
                </a:cubicBezTo>
                <a:cubicBezTo>
                  <a:pt x="5655043" y="2056162"/>
                  <a:pt x="5659198" y="2061256"/>
                  <a:pt x="5650284" y="2063736"/>
                </a:cubicBezTo>
                <a:cubicBezTo>
                  <a:pt x="5650284" y="2062395"/>
                  <a:pt x="5670391" y="2080357"/>
                  <a:pt x="5670391" y="2072918"/>
                </a:cubicBezTo>
                <a:cubicBezTo>
                  <a:pt x="5673944" y="2080626"/>
                  <a:pt x="5683795" y="2095102"/>
                  <a:pt x="5683795" y="2103547"/>
                </a:cubicBezTo>
                <a:cubicBezTo>
                  <a:pt x="5689492" y="2104418"/>
                  <a:pt x="5692642" y="2102541"/>
                  <a:pt x="5697803" y="2108573"/>
                </a:cubicBezTo>
                <a:cubicBezTo>
                  <a:pt x="5697200" y="2108573"/>
                  <a:pt x="5697133" y="2102474"/>
                  <a:pt x="5697200" y="2101871"/>
                </a:cubicBezTo>
                <a:cubicBezTo>
                  <a:pt x="5671999" y="2099525"/>
                  <a:pt x="5695792" y="2081094"/>
                  <a:pt x="5697803" y="2081765"/>
                </a:cubicBezTo>
                <a:cubicBezTo>
                  <a:pt x="5706516" y="2084714"/>
                  <a:pt x="5713955" y="2114203"/>
                  <a:pt x="5722400" y="2115209"/>
                </a:cubicBezTo>
                <a:cubicBezTo>
                  <a:pt x="5721194" y="2115074"/>
                  <a:pt x="5717910" y="2114940"/>
                  <a:pt x="5717306" y="2114873"/>
                </a:cubicBezTo>
                <a:cubicBezTo>
                  <a:pt x="5726689" y="2124390"/>
                  <a:pt x="5726287" y="2124524"/>
                  <a:pt x="5710604" y="2124055"/>
                </a:cubicBezTo>
                <a:cubicBezTo>
                  <a:pt x="5710604" y="2122514"/>
                  <a:pt x="5710604" y="2122111"/>
                  <a:pt x="5710604" y="2122044"/>
                </a:cubicBezTo>
                <a:cubicBezTo>
                  <a:pt x="5710604" y="2122044"/>
                  <a:pt x="5710604" y="2122044"/>
                  <a:pt x="5710604" y="2121978"/>
                </a:cubicBezTo>
                <a:cubicBezTo>
                  <a:pt x="5703969" y="2131293"/>
                  <a:pt x="5697200" y="2184107"/>
                  <a:pt x="5697200" y="2194494"/>
                </a:cubicBezTo>
                <a:cubicBezTo>
                  <a:pt x="5687817" y="2195433"/>
                  <a:pt x="5695256" y="2195835"/>
                  <a:pt x="5687147" y="2195835"/>
                </a:cubicBezTo>
                <a:cubicBezTo>
                  <a:pt x="5686275" y="2195902"/>
                  <a:pt x="5684801" y="2194159"/>
                  <a:pt x="5683728" y="2192551"/>
                </a:cubicBezTo>
                <a:cubicBezTo>
                  <a:pt x="5683259" y="2203341"/>
                  <a:pt x="5651089" y="2166815"/>
                  <a:pt x="5650284" y="2165809"/>
                </a:cubicBezTo>
                <a:cubicBezTo>
                  <a:pt x="5611077" y="2125060"/>
                  <a:pt x="5557124" y="2062731"/>
                  <a:pt x="5556454" y="2012867"/>
                </a:cubicBezTo>
                <a:cubicBezTo>
                  <a:pt x="5554711" y="2012867"/>
                  <a:pt x="5552835" y="2013135"/>
                  <a:pt x="5551495" y="2013537"/>
                </a:cubicBezTo>
                <a:cubicBezTo>
                  <a:pt x="5550758" y="2011459"/>
                  <a:pt x="5548948" y="2009314"/>
                  <a:pt x="5546870" y="2007974"/>
                </a:cubicBezTo>
                <a:cubicBezTo>
                  <a:pt x="5548009" y="2008175"/>
                  <a:pt x="5549148" y="2008242"/>
                  <a:pt x="5550356" y="2008108"/>
                </a:cubicBezTo>
                <a:cubicBezTo>
                  <a:pt x="5543117" y="2008108"/>
                  <a:pt x="5529646" y="1985723"/>
                  <a:pt x="5529646" y="1980227"/>
                </a:cubicBezTo>
                <a:cubicBezTo>
                  <a:pt x="5527032" y="1975536"/>
                  <a:pt x="5516241" y="1969906"/>
                  <a:pt x="5516241" y="1960858"/>
                </a:cubicBezTo>
                <a:cubicBezTo>
                  <a:pt x="5496805" y="1952882"/>
                  <a:pt x="5485344" y="1934318"/>
                  <a:pt x="5476028" y="1919037"/>
                </a:cubicBezTo>
                <a:cubicBezTo>
                  <a:pt x="5477704" y="1917294"/>
                  <a:pt x="5479916" y="1916892"/>
                  <a:pt x="5482730" y="1917898"/>
                </a:cubicBezTo>
                <a:cubicBezTo>
                  <a:pt x="5475090" y="1911731"/>
                  <a:pt x="5474152" y="1910793"/>
                  <a:pt x="5482730" y="1909854"/>
                </a:cubicBezTo>
                <a:close/>
                <a:moveTo>
                  <a:pt x="6112800" y="1879628"/>
                </a:moveTo>
                <a:cubicBezTo>
                  <a:pt x="6112800" y="1880231"/>
                  <a:pt x="6112800" y="1880767"/>
                  <a:pt x="6112397" y="1880767"/>
                </a:cubicBezTo>
                <a:lnTo>
                  <a:pt x="6112756" y="1879640"/>
                </a:lnTo>
                <a:close/>
                <a:moveTo>
                  <a:pt x="5936382" y="1874283"/>
                </a:moveTo>
                <a:cubicBezTo>
                  <a:pt x="5937638" y="1874233"/>
                  <a:pt x="5938476" y="1876378"/>
                  <a:pt x="5938476" y="1881371"/>
                </a:cubicBezTo>
                <a:cubicBezTo>
                  <a:pt x="5944240" y="1888944"/>
                  <a:pt x="5953958" y="1886464"/>
                  <a:pt x="5948462" y="1899131"/>
                </a:cubicBezTo>
                <a:cubicBezTo>
                  <a:pt x="5950808" y="1900002"/>
                  <a:pt x="5951680" y="1901410"/>
                  <a:pt x="5955164" y="1894239"/>
                </a:cubicBezTo>
                <a:cubicBezTo>
                  <a:pt x="5957377" y="1894239"/>
                  <a:pt x="5997857" y="1924398"/>
                  <a:pt x="5963609" y="1927749"/>
                </a:cubicBezTo>
                <a:cubicBezTo>
                  <a:pt x="5961062" y="1927749"/>
                  <a:pt x="5974534" y="1939545"/>
                  <a:pt x="5971518" y="1941020"/>
                </a:cubicBezTo>
                <a:cubicBezTo>
                  <a:pt x="5971652" y="1941220"/>
                  <a:pt x="5971786" y="1941355"/>
                  <a:pt x="5971987" y="1941555"/>
                </a:cubicBezTo>
                <a:cubicBezTo>
                  <a:pt x="5971987" y="1944304"/>
                  <a:pt x="5951880" y="1952413"/>
                  <a:pt x="5951880" y="1951743"/>
                </a:cubicBezTo>
                <a:cubicBezTo>
                  <a:pt x="5951880" y="1953151"/>
                  <a:pt x="5950875" y="1954088"/>
                  <a:pt x="5948931" y="1954625"/>
                </a:cubicBezTo>
                <a:cubicBezTo>
                  <a:pt x="5943235" y="1965080"/>
                  <a:pt x="5944910" y="1978685"/>
                  <a:pt x="5958583" y="1988135"/>
                </a:cubicBezTo>
                <a:cubicBezTo>
                  <a:pt x="5954160" y="1993095"/>
                  <a:pt x="5964682" y="2028348"/>
                  <a:pt x="5973327" y="2028348"/>
                </a:cubicBezTo>
                <a:cubicBezTo>
                  <a:pt x="5972121" y="2027946"/>
                  <a:pt x="5971652" y="2028214"/>
                  <a:pt x="5971987" y="2029287"/>
                </a:cubicBezTo>
                <a:cubicBezTo>
                  <a:pt x="5971987" y="2030694"/>
                  <a:pt x="5953891" y="2029219"/>
                  <a:pt x="5949937" y="2028616"/>
                </a:cubicBezTo>
                <a:cubicBezTo>
                  <a:pt x="5949468" y="2031297"/>
                  <a:pt x="5945313" y="2075330"/>
                  <a:pt x="5937873" y="2075330"/>
                </a:cubicBezTo>
                <a:cubicBezTo>
                  <a:pt x="5927283" y="2078346"/>
                  <a:pt x="5921050" y="2096375"/>
                  <a:pt x="5925072" y="2115610"/>
                </a:cubicBezTo>
                <a:cubicBezTo>
                  <a:pt x="5924536" y="2116481"/>
                  <a:pt x="5917900" y="2149254"/>
                  <a:pt x="5918906" y="2149254"/>
                </a:cubicBezTo>
                <a:cubicBezTo>
                  <a:pt x="5917632" y="2147176"/>
                  <a:pt x="5919107" y="2150193"/>
                  <a:pt x="5918370" y="2150193"/>
                </a:cubicBezTo>
                <a:lnTo>
                  <a:pt x="5911667" y="2150193"/>
                </a:lnTo>
                <a:cubicBezTo>
                  <a:pt x="5912069" y="2143491"/>
                  <a:pt x="5912204" y="2140274"/>
                  <a:pt x="5911667" y="2135850"/>
                </a:cubicBezTo>
                <a:cubicBezTo>
                  <a:pt x="5908853" y="2138330"/>
                  <a:pt x="5890087" y="2155688"/>
                  <a:pt x="5886065" y="2155688"/>
                </a:cubicBezTo>
                <a:cubicBezTo>
                  <a:pt x="5886065" y="2155688"/>
                  <a:pt x="5878157" y="2153275"/>
                  <a:pt x="5878157" y="2150595"/>
                </a:cubicBezTo>
                <a:cubicBezTo>
                  <a:pt x="5878223" y="2150528"/>
                  <a:pt x="5881977" y="2148450"/>
                  <a:pt x="5883853" y="2148115"/>
                </a:cubicBezTo>
                <a:cubicBezTo>
                  <a:pt x="5880636" y="2145367"/>
                  <a:pt x="5872192" y="2135582"/>
                  <a:pt x="5879765" y="2135582"/>
                </a:cubicBezTo>
                <a:cubicBezTo>
                  <a:pt x="5868907" y="2134040"/>
                  <a:pt x="5864752" y="2130488"/>
                  <a:pt x="5858050" y="2128142"/>
                </a:cubicBezTo>
                <a:lnTo>
                  <a:pt x="5858050" y="2128869"/>
                </a:lnTo>
                <a:lnTo>
                  <a:pt x="5858050" y="2128947"/>
                </a:lnTo>
                <a:cubicBezTo>
                  <a:pt x="5851348" y="2130288"/>
                  <a:pt x="5853158" y="2126065"/>
                  <a:pt x="5851348" y="2122178"/>
                </a:cubicBezTo>
                <a:cubicBezTo>
                  <a:pt x="5843305" y="2135850"/>
                  <a:pt x="5844780" y="2136386"/>
                  <a:pt x="5835665" y="2129751"/>
                </a:cubicBezTo>
                <a:cubicBezTo>
                  <a:pt x="5835531" y="2132432"/>
                  <a:pt x="5824874" y="2140542"/>
                  <a:pt x="5824472" y="2135515"/>
                </a:cubicBezTo>
                <a:cubicBezTo>
                  <a:pt x="5824807" y="2135649"/>
                  <a:pt x="5823735" y="2125261"/>
                  <a:pt x="5824138" y="2123183"/>
                </a:cubicBezTo>
                <a:cubicBezTo>
                  <a:pt x="5810398" y="2138464"/>
                  <a:pt x="5785265" y="2112795"/>
                  <a:pt x="5784259" y="2101736"/>
                </a:cubicBezTo>
                <a:cubicBezTo>
                  <a:pt x="5786471" y="2101133"/>
                  <a:pt x="5788683" y="2100798"/>
                  <a:pt x="5790962" y="2100597"/>
                </a:cubicBezTo>
                <a:cubicBezTo>
                  <a:pt x="5790828" y="2099056"/>
                  <a:pt x="5775814" y="2081965"/>
                  <a:pt x="5786404" y="2081965"/>
                </a:cubicBezTo>
                <a:cubicBezTo>
                  <a:pt x="5784863" y="2082166"/>
                  <a:pt x="5784259" y="2079351"/>
                  <a:pt x="5784259" y="2078212"/>
                </a:cubicBezTo>
                <a:cubicBezTo>
                  <a:pt x="5784259" y="2087193"/>
                  <a:pt x="5770185" y="2078145"/>
                  <a:pt x="5770855" y="2078212"/>
                </a:cubicBezTo>
                <a:cubicBezTo>
                  <a:pt x="5772531" y="2076470"/>
                  <a:pt x="5774810" y="2076134"/>
                  <a:pt x="5777557" y="2077073"/>
                </a:cubicBezTo>
                <a:cubicBezTo>
                  <a:pt x="5764354" y="2067555"/>
                  <a:pt x="5766566" y="2047650"/>
                  <a:pt x="5766834" y="2041685"/>
                </a:cubicBezTo>
                <a:cubicBezTo>
                  <a:pt x="5761941" y="2041685"/>
                  <a:pt x="5764421" y="2027342"/>
                  <a:pt x="5764153" y="2028281"/>
                </a:cubicBezTo>
                <a:cubicBezTo>
                  <a:pt x="5763818" y="2016419"/>
                  <a:pt x="5765963" y="2007840"/>
                  <a:pt x="5770855" y="2000668"/>
                </a:cubicBezTo>
                <a:cubicBezTo>
                  <a:pt x="5770855" y="2005293"/>
                  <a:pt x="5779568" y="1999194"/>
                  <a:pt x="5781377" y="1996245"/>
                </a:cubicBezTo>
                <a:cubicBezTo>
                  <a:pt x="5784259" y="2002947"/>
                  <a:pt x="5783991" y="1999060"/>
                  <a:pt x="5784393" y="2008175"/>
                </a:cubicBezTo>
                <a:cubicBezTo>
                  <a:pt x="5784528" y="2008108"/>
                  <a:pt x="5790224" y="2001406"/>
                  <a:pt x="5790291" y="2001473"/>
                </a:cubicBezTo>
                <a:cubicBezTo>
                  <a:pt x="5791028" y="2001473"/>
                  <a:pt x="5791095" y="2004287"/>
                  <a:pt x="5791095" y="2006298"/>
                </a:cubicBezTo>
                <a:cubicBezTo>
                  <a:pt x="5792235" y="2005293"/>
                  <a:pt x="5793977" y="2004153"/>
                  <a:pt x="5795586" y="2003148"/>
                </a:cubicBezTo>
                <a:cubicBezTo>
                  <a:pt x="5797396" y="2005561"/>
                  <a:pt x="5808052" y="2009650"/>
                  <a:pt x="5805773" y="2008175"/>
                </a:cubicBezTo>
                <a:cubicBezTo>
                  <a:pt x="5796926" y="2008175"/>
                  <a:pt x="5831510" y="1975737"/>
                  <a:pt x="5832582" y="1974664"/>
                </a:cubicBezTo>
                <a:cubicBezTo>
                  <a:pt x="5841562" y="1966019"/>
                  <a:pt x="5856508" y="1957909"/>
                  <a:pt x="5864819" y="1949665"/>
                </a:cubicBezTo>
                <a:cubicBezTo>
                  <a:pt x="5864819" y="1943968"/>
                  <a:pt x="5864887" y="1938606"/>
                  <a:pt x="5864819" y="1933312"/>
                </a:cubicBezTo>
                <a:cubicBezTo>
                  <a:pt x="5864819" y="1942293"/>
                  <a:pt x="5891628" y="1920578"/>
                  <a:pt x="5891628" y="1922120"/>
                </a:cubicBezTo>
                <a:cubicBezTo>
                  <a:pt x="5896118" y="1916289"/>
                  <a:pt x="5898867" y="1913005"/>
                  <a:pt x="5903692" y="1908179"/>
                </a:cubicBezTo>
                <a:cubicBezTo>
                  <a:pt x="5903625" y="1909453"/>
                  <a:pt x="5905971" y="1912468"/>
                  <a:pt x="5906976" y="1913742"/>
                </a:cubicBezTo>
                <a:cubicBezTo>
                  <a:pt x="5906641" y="1910123"/>
                  <a:pt x="5918370" y="1889681"/>
                  <a:pt x="5919509" y="1887537"/>
                </a:cubicBezTo>
                <a:cubicBezTo>
                  <a:pt x="5917297" y="1887537"/>
                  <a:pt x="5931774" y="1868436"/>
                  <a:pt x="5931774" y="1880365"/>
                </a:cubicBezTo>
                <a:cubicBezTo>
                  <a:pt x="5933450" y="1876579"/>
                  <a:pt x="5935125" y="1874333"/>
                  <a:pt x="5936382" y="1874283"/>
                </a:cubicBezTo>
                <a:close/>
                <a:moveTo>
                  <a:pt x="1816144" y="1871980"/>
                </a:moveTo>
                <a:lnTo>
                  <a:pt x="1816195" y="1872055"/>
                </a:lnTo>
                <a:cubicBezTo>
                  <a:pt x="1812911" y="1873798"/>
                  <a:pt x="1812911" y="1874401"/>
                  <a:pt x="1816128" y="1873931"/>
                </a:cubicBezTo>
                <a:close/>
                <a:moveTo>
                  <a:pt x="6065750" y="1858986"/>
                </a:moveTo>
                <a:cubicBezTo>
                  <a:pt x="6065348" y="1861331"/>
                  <a:pt x="6065817" y="1863542"/>
                  <a:pt x="6066689" y="1865688"/>
                </a:cubicBezTo>
                <a:cubicBezTo>
                  <a:pt x="6067225" y="1865084"/>
                  <a:pt x="6067895" y="1864414"/>
                  <a:pt x="6068364" y="1864012"/>
                </a:cubicBezTo>
                <a:cubicBezTo>
                  <a:pt x="6066822" y="1861867"/>
                  <a:pt x="6065750" y="1860125"/>
                  <a:pt x="6065750" y="1858986"/>
                </a:cubicBezTo>
                <a:close/>
                <a:moveTo>
                  <a:pt x="1788833" y="1851076"/>
                </a:moveTo>
                <a:lnTo>
                  <a:pt x="1789386" y="1851613"/>
                </a:lnTo>
                <a:cubicBezTo>
                  <a:pt x="1788918" y="1852284"/>
                  <a:pt x="1788582" y="1853021"/>
                  <a:pt x="1788448" y="1853825"/>
                </a:cubicBezTo>
                <a:close/>
                <a:moveTo>
                  <a:pt x="1869247" y="1833920"/>
                </a:moveTo>
                <a:cubicBezTo>
                  <a:pt x="1871324" y="1833920"/>
                  <a:pt x="1875815" y="1843304"/>
                  <a:pt x="1876954" y="1846722"/>
                </a:cubicBezTo>
                <a:cubicBezTo>
                  <a:pt x="1876954" y="1848397"/>
                  <a:pt x="1863550" y="1846051"/>
                  <a:pt x="1863550" y="1848732"/>
                </a:cubicBezTo>
                <a:cubicBezTo>
                  <a:pt x="1867236" y="1841092"/>
                  <a:pt x="1868979" y="1840354"/>
                  <a:pt x="1869247" y="1833920"/>
                </a:cubicBezTo>
                <a:close/>
                <a:moveTo>
                  <a:pt x="6061827" y="1805834"/>
                </a:moveTo>
                <a:cubicBezTo>
                  <a:pt x="6061654" y="1805369"/>
                  <a:pt x="6061377" y="1816025"/>
                  <a:pt x="6061930" y="1810998"/>
                </a:cubicBezTo>
                <a:cubicBezTo>
                  <a:pt x="6061930" y="1807379"/>
                  <a:pt x="6061884" y="1805988"/>
                  <a:pt x="6061827" y="1805834"/>
                </a:cubicBezTo>
                <a:close/>
                <a:moveTo>
                  <a:pt x="2225028" y="1787608"/>
                </a:moveTo>
                <a:cubicBezTo>
                  <a:pt x="2217321" y="1790289"/>
                  <a:pt x="2218259" y="1794914"/>
                  <a:pt x="2209345" y="1794914"/>
                </a:cubicBezTo>
                <a:cubicBezTo>
                  <a:pt x="2210418" y="1794914"/>
                  <a:pt x="2211020" y="1794914"/>
                  <a:pt x="2211490" y="1794914"/>
                </a:cubicBezTo>
                <a:cubicBezTo>
                  <a:pt x="2215243" y="1794914"/>
                  <a:pt x="2216785" y="1803761"/>
                  <a:pt x="2225431" y="1803827"/>
                </a:cubicBezTo>
                <a:cubicBezTo>
                  <a:pt x="2227576" y="1801616"/>
                  <a:pt x="2238031" y="1787608"/>
                  <a:pt x="2225028" y="1787608"/>
                </a:cubicBezTo>
                <a:close/>
                <a:moveTo>
                  <a:pt x="5547606" y="1767570"/>
                </a:moveTo>
                <a:cubicBezTo>
                  <a:pt x="5545060" y="1767905"/>
                  <a:pt x="5541307" y="1768306"/>
                  <a:pt x="5542982" y="1768306"/>
                </a:cubicBezTo>
                <a:cubicBezTo>
                  <a:pt x="5543049" y="1774406"/>
                  <a:pt x="5545797" y="1771590"/>
                  <a:pt x="5548210" y="1772931"/>
                </a:cubicBezTo>
                <a:cubicBezTo>
                  <a:pt x="5548411" y="1772529"/>
                  <a:pt x="5548612" y="1772127"/>
                  <a:pt x="5548746" y="1771658"/>
                </a:cubicBezTo>
                <a:cubicBezTo>
                  <a:pt x="5548478" y="1770719"/>
                  <a:pt x="5548076" y="1769245"/>
                  <a:pt x="5547606" y="1767570"/>
                </a:cubicBezTo>
                <a:close/>
                <a:moveTo>
                  <a:pt x="3171104" y="1760868"/>
                </a:moveTo>
                <a:cubicBezTo>
                  <a:pt x="3171439" y="1762409"/>
                  <a:pt x="3171036" y="1766631"/>
                  <a:pt x="3170500" y="1766296"/>
                </a:cubicBezTo>
                <a:cubicBezTo>
                  <a:pt x="3172711" y="1765960"/>
                  <a:pt x="3174991" y="1765894"/>
                  <a:pt x="3177201" y="1766162"/>
                </a:cubicBezTo>
                <a:cubicBezTo>
                  <a:pt x="3175862" y="1765089"/>
                  <a:pt x="3173586" y="1763079"/>
                  <a:pt x="3171104" y="1760868"/>
                </a:cubicBezTo>
                <a:close/>
                <a:moveTo>
                  <a:pt x="5992294" y="1760129"/>
                </a:moveTo>
                <a:cubicBezTo>
                  <a:pt x="5991021" y="1760129"/>
                  <a:pt x="5993232" y="1786938"/>
                  <a:pt x="5990552" y="1786938"/>
                </a:cubicBezTo>
                <a:cubicBezTo>
                  <a:pt x="5991624" y="1787943"/>
                  <a:pt x="5998795" y="1785799"/>
                  <a:pt x="5998795" y="1789552"/>
                </a:cubicBezTo>
                <a:cubicBezTo>
                  <a:pt x="5998795" y="1789552"/>
                  <a:pt x="5998728" y="1792568"/>
                  <a:pt x="5998795" y="1792634"/>
                </a:cubicBezTo>
                <a:cubicBezTo>
                  <a:pt x="5998795" y="1790959"/>
                  <a:pt x="5949401" y="1840622"/>
                  <a:pt x="5940286" y="1840622"/>
                </a:cubicBezTo>
                <a:cubicBezTo>
                  <a:pt x="5940084" y="1844308"/>
                  <a:pt x="5940487" y="1850407"/>
                  <a:pt x="5938208" y="1852686"/>
                </a:cubicBezTo>
                <a:cubicBezTo>
                  <a:pt x="5938275" y="1852753"/>
                  <a:pt x="5938342" y="1852753"/>
                  <a:pt x="5938409" y="1852820"/>
                </a:cubicBezTo>
                <a:cubicBezTo>
                  <a:pt x="5939683" y="1852217"/>
                  <a:pt x="5932109" y="1860460"/>
                  <a:pt x="5931774" y="1860728"/>
                </a:cubicBezTo>
                <a:cubicBezTo>
                  <a:pt x="5924335" y="1860728"/>
                  <a:pt x="5951612" y="1817634"/>
                  <a:pt x="5958582" y="1816092"/>
                </a:cubicBezTo>
                <a:cubicBezTo>
                  <a:pt x="5958582" y="1811066"/>
                  <a:pt x="5968435" y="1800477"/>
                  <a:pt x="5971987" y="1794645"/>
                </a:cubicBezTo>
                <a:cubicBezTo>
                  <a:pt x="5971987" y="1791495"/>
                  <a:pt x="5971250" y="1789619"/>
                  <a:pt x="5978488" y="1786938"/>
                </a:cubicBezTo>
                <a:cubicBezTo>
                  <a:pt x="5978823" y="1786938"/>
                  <a:pt x="5978689" y="1787340"/>
                  <a:pt x="5978689" y="1785463"/>
                </a:cubicBezTo>
                <a:cubicBezTo>
                  <a:pt x="5977215" y="1774740"/>
                  <a:pt x="5982978" y="1763749"/>
                  <a:pt x="5992294" y="1760129"/>
                </a:cubicBezTo>
                <a:close/>
                <a:moveTo>
                  <a:pt x="5610004" y="1740090"/>
                </a:moveTo>
                <a:cubicBezTo>
                  <a:pt x="5609602" y="1740693"/>
                  <a:pt x="5610874" y="1746792"/>
                  <a:pt x="5610473" y="1746792"/>
                </a:cubicBezTo>
                <a:cubicBezTo>
                  <a:pt x="5610540" y="1746859"/>
                  <a:pt x="5608798" y="1740560"/>
                  <a:pt x="5610004" y="1740090"/>
                </a:cubicBezTo>
                <a:close/>
                <a:moveTo>
                  <a:pt x="6035926" y="1737342"/>
                </a:moveTo>
                <a:cubicBezTo>
                  <a:pt x="6034719" y="1747195"/>
                  <a:pt x="6048727" y="1772126"/>
                  <a:pt x="6048659" y="1766966"/>
                </a:cubicBezTo>
                <a:cubicBezTo>
                  <a:pt x="6048727" y="1766898"/>
                  <a:pt x="6050670" y="1760264"/>
                  <a:pt x="6051005" y="1760264"/>
                </a:cubicBezTo>
                <a:cubicBezTo>
                  <a:pt x="6051140" y="1760264"/>
                  <a:pt x="6054089" y="1760464"/>
                  <a:pt x="6054424" y="1760264"/>
                </a:cubicBezTo>
                <a:cubicBezTo>
                  <a:pt x="6049665" y="1760264"/>
                  <a:pt x="6054692" y="1764754"/>
                  <a:pt x="6056770" y="1766362"/>
                </a:cubicBezTo>
                <a:cubicBezTo>
                  <a:pt x="6056770" y="1764888"/>
                  <a:pt x="6061461" y="1761000"/>
                  <a:pt x="6062265" y="1760331"/>
                </a:cubicBezTo>
                <a:cubicBezTo>
                  <a:pt x="6070174" y="1760331"/>
                  <a:pt x="6062064" y="1773735"/>
                  <a:pt x="6062064" y="1773802"/>
                </a:cubicBezTo>
                <a:cubicBezTo>
                  <a:pt x="6063203" y="1773064"/>
                  <a:pt x="6064477" y="1772729"/>
                  <a:pt x="6065817" y="1772596"/>
                </a:cubicBezTo>
                <a:cubicBezTo>
                  <a:pt x="6058914" y="1773534"/>
                  <a:pt x="6066018" y="1775142"/>
                  <a:pt x="6065683" y="1780973"/>
                </a:cubicBezTo>
                <a:cubicBezTo>
                  <a:pt x="6068364" y="1780973"/>
                  <a:pt x="6070039" y="1781375"/>
                  <a:pt x="6070978" y="1782045"/>
                </a:cubicBezTo>
                <a:cubicBezTo>
                  <a:pt x="6071782" y="1779298"/>
                  <a:pt x="6072452" y="1776751"/>
                  <a:pt x="6072519" y="1774807"/>
                </a:cubicBezTo>
                <a:lnTo>
                  <a:pt x="6079221" y="1774807"/>
                </a:lnTo>
                <a:cubicBezTo>
                  <a:pt x="6079221" y="1801616"/>
                  <a:pt x="6070174" y="1805234"/>
                  <a:pt x="6065817" y="1828624"/>
                </a:cubicBezTo>
                <a:cubicBezTo>
                  <a:pt x="6065817" y="1842766"/>
                  <a:pt x="6030363" y="1800409"/>
                  <a:pt x="6044974" y="1800409"/>
                </a:cubicBezTo>
                <a:cubicBezTo>
                  <a:pt x="6045041" y="1800342"/>
                  <a:pt x="6050402" y="1800208"/>
                  <a:pt x="6052145" y="1800878"/>
                </a:cubicBezTo>
                <a:cubicBezTo>
                  <a:pt x="6051072" y="1797929"/>
                  <a:pt x="6046515" y="1790959"/>
                  <a:pt x="6045778" y="1793774"/>
                </a:cubicBezTo>
                <a:cubicBezTo>
                  <a:pt x="6045845" y="1791763"/>
                  <a:pt x="6045778" y="1787139"/>
                  <a:pt x="6045644" y="1787005"/>
                </a:cubicBezTo>
                <a:cubicBezTo>
                  <a:pt x="6045309" y="1787273"/>
                  <a:pt x="6041086" y="1786670"/>
                  <a:pt x="6041690" y="1787005"/>
                </a:cubicBezTo>
                <a:cubicBezTo>
                  <a:pt x="6047990" y="1787005"/>
                  <a:pt x="6032239" y="1798867"/>
                  <a:pt x="6032306" y="1793774"/>
                </a:cubicBezTo>
                <a:cubicBezTo>
                  <a:pt x="6034384" y="1774807"/>
                  <a:pt x="6032306" y="1761939"/>
                  <a:pt x="6032306" y="1757985"/>
                </a:cubicBezTo>
                <a:cubicBezTo>
                  <a:pt x="6032910" y="1747931"/>
                  <a:pt x="6032039" y="1742436"/>
                  <a:pt x="6035926" y="1737342"/>
                </a:cubicBezTo>
                <a:close/>
                <a:moveTo>
                  <a:pt x="4390212" y="1699877"/>
                </a:moveTo>
                <a:cubicBezTo>
                  <a:pt x="4396914" y="1701754"/>
                  <a:pt x="4393161" y="1709461"/>
                  <a:pt x="4394367" y="1710064"/>
                </a:cubicBezTo>
                <a:cubicBezTo>
                  <a:pt x="4394367" y="1714555"/>
                  <a:pt x="4396914" y="1714555"/>
                  <a:pt x="4390212" y="1719983"/>
                </a:cubicBezTo>
                <a:close/>
                <a:moveTo>
                  <a:pt x="3148304" y="1688952"/>
                </a:moveTo>
                <a:cubicBezTo>
                  <a:pt x="3148503" y="1690293"/>
                  <a:pt x="3148776" y="1691365"/>
                  <a:pt x="3149243" y="1692236"/>
                </a:cubicBezTo>
                <a:cubicBezTo>
                  <a:pt x="3147970" y="1692772"/>
                  <a:pt x="3146626" y="1693107"/>
                  <a:pt x="3145153" y="1693175"/>
                </a:cubicBezTo>
                <a:cubicBezTo>
                  <a:pt x="3145754" y="1692437"/>
                  <a:pt x="3147098" y="1690628"/>
                  <a:pt x="3148304" y="1688952"/>
                </a:cubicBezTo>
                <a:close/>
                <a:moveTo>
                  <a:pt x="3150148" y="1685552"/>
                </a:moveTo>
                <a:cubicBezTo>
                  <a:pt x="3150012" y="1686189"/>
                  <a:pt x="3149207" y="1687546"/>
                  <a:pt x="3148234" y="1688954"/>
                </a:cubicBezTo>
                <a:cubicBezTo>
                  <a:pt x="3148099" y="1688216"/>
                  <a:pt x="3148032" y="1687412"/>
                  <a:pt x="3148032" y="1686473"/>
                </a:cubicBezTo>
                <a:cubicBezTo>
                  <a:pt x="3149744" y="1684999"/>
                  <a:pt x="3150283" y="1684915"/>
                  <a:pt x="3150148" y="1685552"/>
                </a:cubicBezTo>
                <a:close/>
                <a:moveTo>
                  <a:pt x="4379824" y="1674275"/>
                </a:moveTo>
                <a:cubicBezTo>
                  <a:pt x="4384851" y="1674275"/>
                  <a:pt x="4380963" y="1684529"/>
                  <a:pt x="4380695" y="1682653"/>
                </a:cubicBezTo>
                <a:cubicBezTo>
                  <a:pt x="4376674" y="1682653"/>
                  <a:pt x="4377612" y="1675616"/>
                  <a:pt x="4379824" y="1674275"/>
                </a:cubicBezTo>
                <a:close/>
                <a:moveTo>
                  <a:pt x="4329356" y="1659061"/>
                </a:moveTo>
                <a:cubicBezTo>
                  <a:pt x="4329490" y="1659061"/>
                  <a:pt x="4329624" y="1659061"/>
                  <a:pt x="4329758" y="1659061"/>
                </a:cubicBezTo>
                <a:cubicBezTo>
                  <a:pt x="4329758" y="1659262"/>
                  <a:pt x="4329758" y="1659396"/>
                  <a:pt x="4329691" y="1659664"/>
                </a:cubicBezTo>
                <a:cubicBezTo>
                  <a:pt x="4329624" y="1659597"/>
                  <a:pt x="4329490" y="1659396"/>
                  <a:pt x="4329356" y="1659061"/>
                </a:cubicBezTo>
                <a:close/>
                <a:moveTo>
                  <a:pt x="1669152" y="1657654"/>
                </a:moveTo>
                <a:cubicBezTo>
                  <a:pt x="1667946" y="1658927"/>
                  <a:pt x="1666941" y="1659664"/>
                  <a:pt x="1666539" y="1659664"/>
                </a:cubicBezTo>
                <a:cubicBezTo>
                  <a:pt x="1667610" y="1659799"/>
                  <a:pt x="1668750" y="1659664"/>
                  <a:pt x="1669889" y="1659664"/>
                </a:cubicBezTo>
                <a:cubicBezTo>
                  <a:pt x="1669085" y="1659664"/>
                  <a:pt x="1668951" y="1658793"/>
                  <a:pt x="1669152" y="1657654"/>
                </a:cubicBezTo>
                <a:close/>
                <a:moveTo>
                  <a:pt x="4376807" y="1649946"/>
                </a:moveTo>
                <a:cubicBezTo>
                  <a:pt x="4376807" y="1654906"/>
                  <a:pt x="4376607" y="1652828"/>
                  <a:pt x="4376137" y="1650080"/>
                </a:cubicBezTo>
                <a:lnTo>
                  <a:pt x="4376206" y="1650066"/>
                </a:lnTo>
                <a:close/>
                <a:moveTo>
                  <a:pt x="4388470" y="1646729"/>
                </a:moveTo>
                <a:cubicBezTo>
                  <a:pt x="4392759" y="1646729"/>
                  <a:pt x="4387263" y="1656179"/>
                  <a:pt x="4386727" y="1656112"/>
                </a:cubicBezTo>
                <a:cubicBezTo>
                  <a:pt x="4375199" y="1646930"/>
                  <a:pt x="4385521" y="1650281"/>
                  <a:pt x="4388470" y="1646729"/>
                </a:cubicBezTo>
                <a:close/>
                <a:moveTo>
                  <a:pt x="4377210" y="1626154"/>
                </a:moveTo>
                <a:cubicBezTo>
                  <a:pt x="4372452" y="1626154"/>
                  <a:pt x="4389409" y="1642909"/>
                  <a:pt x="4390213" y="1643780"/>
                </a:cubicBezTo>
                <a:cubicBezTo>
                  <a:pt x="4390213" y="1643043"/>
                  <a:pt x="4377345" y="1648874"/>
                  <a:pt x="4376205" y="1649880"/>
                </a:cubicBezTo>
                <a:cubicBezTo>
                  <a:pt x="4376004" y="1648606"/>
                  <a:pt x="4375803" y="1647199"/>
                  <a:pt x="4375535" y="1646260"/>
                </a:cubicBezTo>
                <a:cubicBezTo>
                  <a:pt x="4375937" y="1646394"/>
                  <a:pt x="4376272" y="1646327"/>
                  <a:pt x="4376607" y="1646060"/>
                </a:cubicBezTo>
                <a:cubicBezTo>
                  <a:pt x="4372787" y="1642172"/>
                  <a:pt x="4372049" y="1642038"/>
                  <a:pt x="4368564" y="1639558"/>
                </a:cubicBezTo>
                <a:cubicBezTo>
                  <a:pt x="4366621" y="1639558"/>
                  <a:pt x="4374731" y="1630175"/>
                  <a:pt x="4376809" y="1629505"/>
                </a:cubicBezTo>
                <a:cubicBezTo>
                  <a:pt x="4374529" y="1626757"/>
                  <a:pt x="4374663" y="1625617"/>
                  <a:pt x="4377210" y="1626154"/>
                </a:cubicBezTo>
                <a:close/>
                <a:moveTo>
                  <a:pt x="1680208" y="1624813"/>
                </a:moveTo>
                <a:cubicBezTo>
                  <a:pt x="1679404" y="1635135"/>
                  <a:pt x="1680543" y="1628365"/>
                  <a:pt x="1681816" y="1628365"/>
                </a:cubicBezTo>
                <a:cubicBezTo>
                  <a:pt x="1683559" y="1629773"/>
                  <a:pt x="1681213" y="1627092"/>
                  <a:pt x="1680208" y="1624813"/>
                </a:cubicBezTo>
                <a:close/>
                <a:moveTo>
                  <a:pt x="1903258" y="1592584"/>
                </a:moveTo>
                <a:cubicBezTo>
                  <a:pt x="1913245" y="1593631"/>
                  <a:pt x="1923667" y="1596865"/>
                  <a:pt x="1925410" y="1599345"/>
                </a:cubicBezTo>
                <a:cubicBezTo>
                  <a:pt x="1941429" y="1621930"/>
                  <a:pt x="1892635" y="1617507"/>
                  <a:pt x="1892233" y="1611275"/>
                </a:cubicBezTo>
                <a:cubicBezTo>
                  <a:pt x="1886134" y="1609733"/>
                  <a:pt x="1896858" y="1603433"/>
                  <a:pt x="1883118" y="1606047"/>
                </a:cubicBezTo>
                <a:cubicBezTo>
                  <a:pt x="1883788" y="1603768"/>
                  <a:pt x="1883989" y="1601356"/>
                  <a:pt x="1883721" y="1598943"/>
                </a:cubicBezTo>
                <a:cubicBezTo>
                  <a:pt x="1883721" y="1592676"/>
                  <a:pt x="1893272" y="1591537"/>
                  <a:pt x="1903258" y="1592584"/>
                </a:cubicBezTo>
                <a:close/>
                <a:moveTo>
                  <a:pt x="6029072" y="1592081"/>
                </a:moveTo>
                <a:cubicBezTo>
                  <a:pt x="6034903" y="1592290"/>
                  <a:pt x="6039846" y="1592709"/>
                  <a:pt x="6038070" y="1592709"/>
                </a:cubicBezTo>
                <a:cubicBezTo>
                  <a:pt x="6043097" y="1601624"/>
                  <a:pt x="6045711" y="1612213"/>
                  <a:pt x="6045711" y="1620390"/>
                </a:cubicBezTo>
                <a:cubicBezTo>
                  <a:pt x="6045778" y="1621194"/>
                  <a:pt x="6045778" y="1621394"/>
                  <a:pt x="6045644" y="1621394"/>
                </a:cubicBezTo>
                <a:cubicBezTo>
                  <a:pt x="6046716" y="1628432"/>
                  <a:pt x="6045644" y="1653028"/>
                  <a:pt x="6040617" y="1653028"/>
                </a:cubicBezTo>
                <a:cubicBezTo>
                  <a:pt x="6036328" y="1654570"/>
                  <a:pt x="6033915" y="1663953"/>
                  <a:pt x="6033982" y="1655039"/>
                </a:cubicBezTo>
                <a:cubicBezTo>
                  <a:pt x="6033848" y="1661272"/>
                  <a:pt x="6033110" y="1658726"/>
                  <a:pt x="6028084" y="1659932"/>
                </a:cubicBezTo>
                <a:cubicBezTo>
                  <a:pt x="6030564" y="1660401"/>
                  <a:pt x="6029760" y="1660468"/>
                  <a:pt x="6025604" y="1660200"/>
                </a:cubicBezTo>
                <a:cubicBezTo>
                  <a:pt x="6025537" y="1668645"/>
                  <a:pt x="6032239" y="1688818"/>
                  <a:pt x="6032306" y="1699877"/>
                </a:cubicBezTo>
                <a:cubicBezTo>
                  <a:pt x="6031703" y="1700145"/>
                  <a:pt x="6059115" y="1690695"/>
                  <a:pt x="6059115" y="1699877"/>
                </a:cubicBezTo>
                <a:cubicBezTo>
                  <a:pt x="6060053" y="1700815"/>
                  <a:pt x="6059584" y="1700748"/>
                  <a:pt x="6058981" y="1700413"/>
                </a:cubicBezTo>
                <a:cubicBezTo>
                  <a:pt x="6059249" y="1702088"/>
                  <a:pt x="6059316" y="1707584"/>
                  <a:pt x="6059115" y="1706579"/>
                </a:cubicBezTo>
                <a:cubicBezTo>
                  <a:pt x="6053150" y="1708254"/>
                  <a:pt x="6079221" y="1702558"/>
                  <a:pt x="6079221" y="1705976"/>
                </a:cubicBezTo>
                <a:cubicBezTo>
                  <a:pt x="6078082" y="1706914"/>
                  <a:pt x="6076340" y="1709930"/>
                  <a:pt x="6079221" y="1713080"/>
                </a:cubicBezTo>
                <a:cubicBezTo>
                  <a:pt x="6079221" y="1713684"/>
                  <a:pt x="6071246" y="1712745"/>
                  <a:pt x="6070709" y="1713214"/>
                </a:cubicBezTo>
                <a:cubicBezTo>
                  <a:pt x="6073994" y="1713214"/>
                  <a:pt x="6072117" y="1719581"/>
                  <a:pt x="6071715" y="1719916"/>
                </a:cubicBezTo>
                <a:cubicBezTo>
                  <a:pt x="6090146" y="1719916"/>
                  <a:pt x="6085588" y="1729836"/>
                  <a:pt x="6079221" y="1738682"/>
                </a:cubicBezTo>
                <a:cubicBezTo>
                  <a:pt x="6081299" y="1739888"/>
                  <a:pt x="6083578" y="1740358"/>
                  <a:pt x="6085923" y="1740023"/>
                </a:cubicBezTo>
                <a:cubicBezTo>
                  <a:pt x="6087666" y="1736873"/>
                  <a:pt x="6085991" y="1735264"/>
                  <a:pt x="6087264" y="1733321"/>
                </a:cubicBezTo>
                <a:cubicBezTo>
                  <a:pt x="6093162" y="1733321"/>
                  <a:pt x="6088336" y="1742369"/>
                  <a:pt x="6100199" y="1733321"/>
                </a:cubicBezTo>
                <a:cubicBezTo>
                  <a:pt x="6110922" y="1733321"/>
                  <a:pt x="6114475" y="1770919"/>
                  <a:pt x="6119166" y="1780839"/>
                </a:cubicBezTo>
                <a:cubicBezTo>
                  <a:pt x="6116955" y="1778627"/>
                  <a:pt x="6099328" y="1782850"/>
                  <a:pt x="6099328" y="1778291"/>
                </a:cubicBezTo>
                <a:cubicBezTo>
                  <a:pt x="6099663" y="1778962"/>
                  <a:pt x="6099328" y="1781241"/>
                  <a:pt x="6099076" y="1783294"/>
                </a:cubicBezTo>
                <a:lnTo>
                  <a:pt x="6099296" y="1786477"/>
                </a:lnTo>
                <a:lnTo>
                  <a:pt x="6099328" y="1786938"/>
                </a:lnTo>
                <a:lnTo>
                  <a:pt x="6100132" y="1786686"/>
                </a:lnTo>
                <a:lnTo>
                  <a:pt x="6100400" y="1786603"/>
                </a:lnTo>
                <a:cubicBezTo>
                  <a:pt x="6105024" y="1787339"/>
                  <a:pt x="6106097" y="1792031"/>
                  <a:pt x="6106499" y="1797192"/>
                </a:cubicBezTo>
                <a:cubicBezTo>
                  <a:pt x="6109448" y="1792836"/>
                  <a:pt x="6113469" y="1789149"/>
                  <a:pt x="6112732" y="1791495"/>
                </a:cubicBezTo>
                <a:cubicBezTo>
                  <a:pt x="6112732" y="1791830"/>
                  <a:pt x="6112732" y="1792165"/>
                  <a:pt x="6112732" y="1792501"/>
                </a:cubicBezTo>
                <a:lnTo>
                  <a:pt x="6112732" y="1805299"/>
                </a:lnTo>
                <a:lnTo>
                  <a:pt x="6112732" y="1811936"/>
                </a:lnTo>
                <a:cubicBezTo>
                  <a:pt x="6112866" y="1811802"/>
                  <a:pt x="6113134" y="1808854"/>
                  <a:pt x="6113067" y="1806776"/>
                </a:cubicBezTo>
                <a:cubicBezTo>
                  <a:pt x="6114274" y="1809725"/>
                  <a:pt x="6118965" y="1804028"/>
                  <a:pt x="6119702" y="1801481"/>
                </a:cubicBezTo>
                <a:cubicBezTo>
                  <a:pt x="6123723" y="1811535"/>
                  <a:pt x="6126003" y="1808050"/>
                  <a:pt x="6119434" y="1820381"/>
                </a:cubicBezTo>
                <a:cubicBezTo>
                  <a:pt x="6132169" y="1845648"/>
                  <a:pt x="6134514" y="1868637"/>
                  <a:pt x="6126136" y="1895445"/>
                </a:cubicBezTo>
                <a:lnTo>
                  <a:pt x="6119434" y="1895445"/>
                </a:lnTo>
                <a:cubicBezTo>
                  <a:pt x="6119903" y="1888810"/>
                  <a:pt x="6121244" y="1879025"/>
                  <a:pt x="6114743" y="1876344"/>
                </a:cubicBezTo>
                <a:cubicBezTo>
                  <a:pt x="6114207" y="1876344"/>
                  <a:pt x="6113604" y="1876344"/>
                  <a:pt x="6112732" y="1876344"/>
                </a:cubicBezTo>
                <a:cubicBezTo>
                  <a:pt x="6111726" y="1876813"/>
                  <a:pt x="6112129" y="1878087"/>
                  <a:pt x="6112800" y="1879226"/>
                </a:cubicBezTo>
                <a:cubicBezTo>
                  <a:pt x="6112800" y="1878756"/>
                  <a:pt x="6112800" y="1878422"/>
                  <a:pt x="6113000" y="1878355"/>
                </a:cubicBezTo>
                <a:cubicBezTo>
                  <a:pt x="6113000" y="1878690"/>
                  <a:pt x="6112933" y="1879025"/>
                  <a:pt x="6112866" y="1879293"/>
                </a:cubicBezTo>
                <a:lnTo>
                  <a:pt x="6112756" y="1879640"/>
                </a:lnTo>
                <a:lnTo>
                  <a:pt x="6106030" y="1881370"/>
                </a:lnTo>
                <a:cubicBezTo>
                  <a:pt x="6133710" y="1918098"/>
                  <a:pt x="6079221" y="1919305"/>
                  <a:pt x="6079221" y="1886397"/>
                </a:cubicBezTo>
                <a:cubicBezTo>
                  <a:pt x="6080696" y="1879561"/>
                  <a:pt x="6073123" y="1870647"/>
                  <a:pt x="6068766" y="1864548"/>
                </a:cubicBezTo>
                <a:cubicBezTo>
                  <a:pt x="6068565" y="1865084"/>
                  <a:pt x="6068096" y="1865888"/>
                  <a:pt x="6067292" y="1867028"/>
                </a:cubicBezTo>
                <a:cubicBezTo>
                  <a:pt x="6067359" y="1867162"/>
                  <a:pt x="6067359" y="1867296"/>
                  <a:pt x="6067425" y="1867430"/>
                </a:cubicBezTo>
                <a:cubicBezTo>
                  <a:pt x="6067225" y="1867497"/>
                  <a:pt x="6067024" y="1867497"/>
                  <a:pt x="6066889" y="1867564"/>
                </a:cubicBezTo>
                <a:cubicBezTo>
                  <a:pt x="6066554" y="1868033"/>
                  <a:pt x="6066219" y="1868502"/>
                  <a:pt x="6065817" y="1869105"/>
                </a:cubicBezTo>
                <a:cubicBezTo>
                  <a:pt x="6065817" y="1867430"/>
                  <a:pt x="6059987" y="1866156"/>
                  <a:pt x="6059115" y="1867162"/>
                </a:cubicBezTo>
                <a:cubicBezTo>
                  <a:pt x="6059115" y="1865219"/>
                  <a:pt x="6057841" y="1871116"/>
                  <a:pt x="6052748" y="1874132"/>
                </a:cubicBezTo>
                <a:cubicBezTo>
                  <a:pt x="6052279" y="1874132"/>
                  <a:pt x="6052614" y="1861935"/>
                  <a:pt x="6052413" y="1860728"/>
                </a:cubicBezTo>
                <a:cubicBezTo>
                  <a:pt x="6039411" y="1904225"/>
                  <a:pt x="6019506" y="1853556"/>
                  <a:pt x="6054222" y="1847324"/>
                </a:cubicBezTo>
                <a:cubicBezTo>
                  <a:pt x="6046649" y="1847324"/>
                  <a:pt x="6064543" y="1837271"/>
                  <a:pt x="6065683" y="1834590"/>
                </a:cubicBezTo>
                <a:cubicBezTo>
                  <a:pt x="6070777" y="1839013"/>
                  <a:pt x="6075401" y="1837807"/>
                  <a:pt x="6079088" y="1845112"/>
                </a:cubicBezTo>
                <a:cubicBezTo>
                  <a:pt x="6080696" y="1841761"/>
                  <a:pt x="6087197" y="1835461"/>
                  <a:pt x="6085588" y="1834187"/>
                </a:cubicBezTo>
                <a:cubicBezTo>
                  <a:pt x="6087532" y="1834724"/>
                  <a:pt x="6089409" y="1835997"/>
                  <a:pt x="6090750" y="1837405"/>
                </a:cubicBezTo>
                <a:cubicBezTo>
                  <a:pt x="6093162" y="1831775"/>
                  <a:pt x="6099127" y="1821654"/>
                  <a:pt x="6099328" y="1829094"/>
                </a:cubicBezTo>
                <a:cubicBezTo>
                  <a:pt x="6101004" y="1827820"/>
                  <a:pt x="6106030" y="1824805"/>
                  <a:pt x="6106030" y="1825341"/>
                </a:cubicBezTo>
                <a:cubicBezTo>
                  <a:pt x="6105293" y="1827084"/>
                  <a:pt x="6106030" y="1826816"/>
                  <a:pt x="6106902" y="1827284"/>
                </a:cubicBezTo>
                <a:cubicBezTo>
                  <a:pt x="6111995" y="1827284"/>
                  <a:pt x="6099328" y="1800409"/>
                  <a:pt x="6099328" y="1803894"/>
                </a:cubicBezTo>
                <a:cubicBezTo>
                  <a:pt x="6099864" y="1805637"/>
                  <a:pt x="6093698" y="1795315"/>
                  <a:pt x="6092492" y="1784592"/>
                </a:cubicBezTo>
                <a:cubicBezTo>
                  <a:pt x="6091285" y="1786871"/>
                  <a:pt x="6083846" y="1792366"/>
                  <a:pt x="6082974" y="1793773"/>
                </a:cubicBezTo>
                <a:cubicBezTo>
                  <a:pt x="6080026" y="1792366"/>
                  <a:pt x="6078752" y="1790288"/>
                  <a:pt x="6079221" y="1787608"/>
                </a:cubicBezTo>
                <a:cubicBezTo>
                  <a:pt x="6079221" y="1787071"/>
                  <a:pt x="6081902" y="1786468"/>
                  <a:pt x="6084047" y="1786200"/>
                </a:cubicBezTo>
                <a:cubicBezTo>
                  <a:pt x="6078685" y="1781107"/>
                  <a:pt x="6090280" y="1753963"/>
                  <a:pt x="6092291" y="1759794"/>
                </a:cubicBezTo>
                <a:cubicBezTo>
                  <a:pt x="6089677" y="1743173"/>
                  <a:pt x="6060858" y="1734594"/>
                  <a:pt x="6049866" y="1721927"/>
                </a:cubicBezTo>
                <a:cubicBezTo>
                  <a:pt x="6053954" y="1737074"/>
                  <a:pt x="6018835" y="1697263"/>
                  <a:pt x="6018835" y="1717236"/>
                </a:cubicBezTo>
                <a:cubicBezTo>
                  <a:pt x="6050603" y="1752824"/>
                  <a:pt x="5998729" y="1757850"/>
                  <a:pt x="5998729" y="1721324"/>
                </a:cubicBezTo>
                <a:cubicBezTo>
                  <a:pt x="6008983" y="1720519"/>
                  <a:pt x="5998461" y="1715426"/>
                  <a:pt x="6011798" y="1720050"/>
                </a:cubicBezTo>
                <a:cubicBezTo>
                  <a:pt x="6011865" y="1717839"/>
                  <a:pt x="6012066" y="1715560"/>
                  <a:pt x="6012334" y="1713348"/>
                </a:cubicBezTo>
                <a:cubicBezTo>
                  <a:pt x="6011865" y="1712879"/>
                  <a:pt x="6012133" y="1714353"/>
                  <a:pt x="6012133" y="1714220"/>
                </a:cubicBezTo>
                <a:cubicBezTo>
                  <a:pt x="6009452" y="1710199"/>
                  <a:pt x="5992027" y="1684462"/>
                  <a:pt x="5992027" y="1687679"/>
                </a:cubicBezTo>
                <a:cubicBezTo>
                  <a:pt x="5991021" y="1675816"/>
                  <a:pt x="5979896" y="1649208"/>
                  <a:pt x="5991155" y="1646662"/>
                </a:cubicBezTo>
                <a:cubicBezTo>
                  <a:pt x="5991357" y="1644517"/>
                  <a:pt x="5999600" y="1648739"/>
                  <a:pt x="5998796" y="1654168"/>
                </a:cubicBezTo>
                <a:cubicBezTo>
                  <a:pt x="5999265" y="1653297"/>
                  <a:pt x="5999868" y="1652962"/>
                  <a:pt x="6000673" y="1653096"/>
                </a:cubicBezTo>
                <a:cubicBezTo>
                  <a:pt x="5998527" y="1653096"/>
                  <a:pt x="5994841" y="1632788"/>
                  <a:pt x="6005498" y="1632587"/>
                </a:cubicBezTo>
                <a:cubicBezTo>
                  <a:pt x="5999667" y="1627494"/>
                  <a:pt x="5995042" y="1626756"/>
                  <a:pt x="6005498" y="1622534"/>
                </a:cubicBezTo>
                <a:cubicBezTo>
                  <a:pt x="5986530" y="1622199"/>
                  <a:pt x="6015082" y="1592576"/>
                  <a:pt x="6014747" y="1592709"/>
                </a:cubicBezTo>
                <a:cubicBezTo>
                  <a:pt x="6016523" y="1591872"/>
                  <a:pt x="6023242" y="1591872"/>
                  <a:pt x="6029072" y="1592081"/>
                </a:cubicBezTo>
                <a:close/>
                <a:moveTo>
                  <a:pt x="2026834" y="1562257"/>
                </a:moveTo>
                <a:cubicBezTo>
                  <a:pt x="2035455" y="1559987"/>
                  <a:pt x="2048105" y="1561143"/>
                  <a:pt x="2058359" y="1565835"/>
                </a:cubicBezTo>
                <a:cubicBezTo>
                  <a:pt x="2048172" y="1565835"/>
                  <a:pt x="2077997" y="1577228"/>
                  <a:pt x="2077997" y="1575486"/>
                </a:cubicBezTo>
                <a:cubicBezTo>
                  <a:pt x="2080610" y="1578032"/>
                  <a:pt x="2072836" y="1579239"/>
                  <a:pt x="2073909" y="1579239"/>
                </a:cubicBezTo>
                <a:cubicBezTo>
                  <a:pt x="2089659" y="1583260"/>
                  <a:pt x="2092273" y="1589895"/>
                  <a:pt x="2087112" y="1599345"/>
                </a:cubicBezTo>
                <a:cubicBezTo>
                  <a:pt x="2085771" y="1599345"/>
                  <a:pt x="2084431" y="1603032"/>
                  <a:pt x="2085235" y="1604908"/>
                </a:cubicBezTo>
                <a:cubicBezTo>
                  <a:pt x="2070356" y="1595190"/>
                  <a:pt x="2051858" y="1605846"/>
                  <a:pt x="2040532" y="1599345"/>
                </a:cubicBezTo>
                <a:cubicBezTo>
                  <a:pt x="2042073" y="1599345"/>
                  <a:pt x="2029406" y="1613353"/>
                  <a:pt x="2025183" y="1617977"/>
                </a:cubicBezTo>
                <a:cubicBezTo>
                  <a:pt x="2024848" y="1614626"/>
                  <a:pt x="2017677" y="1607321"/>
                  <a:pt x="2017677" y="1614224"/>
                </a:cubicBezTo>
                <a:cubicBezTo>
                  <a:pt x="2017811" y="1607991"/>
                  <a:pt x="2017811" y="1592643"/>
                  <a:pt x="2018012" y="1592643"/>
                </a:cubicBezTo>
                <a:cubicBezTo>
                  <a:pt x="2017610" y="1589895"/>
                  <a:pt x="2016873" y="1579239"/>
                  <a:pt x="2019487" y="1579239"/>
                </a:cubicBezTo>
                <a:cubicBezTo>
                  <a:pt x="2013622" y="1570225"/>
                  <a:pt x="2018213" y="1564528"/>
                  <a:pt x="2026834" y="1562257"/>
                </a:cubicBezTo>
                <a:close/>
                <a:moveTo>
                  <a:pt x="5008620" y="1511682"/>
                </a:moveTo>
                <a:cubicBezTo>
                  <a:pt x="5008620" y="1512352"/>
                  <a:pt x="5008553" y="1512955"/>
                  <a:pt x="5008553" y="1513558"/>
                </a:cubicBezTo>
                <a:cubicBezTo>
                  <a:pt x="5008888" y="1513089"/>
                  <a:pt x="5009223" y="1512687"/>
                  <a:pt x="5009558" y="1512486"/>
                </a:cubicBezTo>
                <a:cubicBezTo>
                  <a:pt x="5009290" y="1512218"/>
                  <a:pt x="5008955" y="1512017"/>
                  <a:pt x="5008620" y="1511682"/>
                </a:cubicBezTo>
                <a:close/>
                <a:moveTo>
                  <a:pt x="5891829" y="1492245"/>
                </a:moveTo>
                <a:cubicBezTo>
                  <a:pt x="5891896" y="1492245"/>
                  <a:pt x="5891963" y="1492312"/>
                  <a:pt x="5892030" y="1492312"/>
                </a:cubicBezTo>
                <a:cubicBezTo>
                  <a:pt x="5891561" y="1494322"/>
                  <a:pt x="5891360" y="1494322"/>
                  <a:pt x="5891494" y="1492379"/>
                </a:cubicBezTo>
                <a:cubicBezTo>
                  <a:pt x="5891561" y="1492312"/>
                  <a:pt x="5891695" y="1492245"/>
                  <a:pt x="5891829" y="1492245"/>
                </a:cubicBezTo>
                <a:close/>
                <a:moveTo>
                  <a:pt x="1824431" y="1477983"/>
                </a:moveTo>
                <a:cubicBezTo>
                  <a:pt x="1845279" y="1480939"/>
                  <a:pt x="1857343" y="1492614"/>
                  <a:pt x="1874986" y="1492111"/>
                </a:cubicBezTo>
                <a:cubicBezTo>
                  <a:pt x="1877601" y="1492111"/>
                  <a:pt x="1879008" y="1493720"/>
                  <a:pt x="1879678" y="1495663"/>
                </a:cubicBezTo>
                <a:cubicBezTo>
                  <a:pt x="1879745" y="1494256"/>
                  <a:pt x="1880281" y="1493050"/>
                  <a:pt x="1881354" y="1492111"/>
                </a:cubicBezTo>
                <a:cubicBezTo>
                  <a:pt x="1899316" y="1502567"/>
                  <a:pt x="1970828" y="1552163"/>
                  <a:pt x="1970828" y="1552029"/>
                </a:cubicBezTo>
                <a:cubicBezTo>
                  <a:pt x="1970627" y="1554442"/>
                  <a:pt x="1970761" y="1556787"/>
                  <a:pt x="1971163" y="1559133"/>
                </a:cubicBezTo>
                <a:cubicBezTo>
                  <a:pt x="1956284" y="1562685"/>
                  <a:pt x="1945896" y="1564628"/>
                  <a:pt x="1936512" y="1559200"/>
                </a:cubicBezTo>
                <a:cubicBezTo>
                  <a:pt x="1917478" y="1559200"/>
                  <a:pt x="1914128" y="1562216"/>
                  <a:pt x="1896769" y="1565902"/>
                </a:cubicBezTo>
                <a:cubicBezTo>
                  <a:pt x="1888994" y="1565902"/>
                  <a:pt x="1910575" y="1545662"/>
                  <a:pt x="1910374" y="1545795"/>
                </a:cubicBezTo>
                <a:cubicBezTo>
                  <a:pt x="1905816" y="1545729"/>
                  <a:pt x="1903873" y="1548611"/>
                  <a:pt x="1903538" y="1544120"/>
                </a:cubicBezTo>
                <a:cubicBezTo>
                  <a:pt x="1884571" y="1537418"/>
                  <a:pt x="1875924" y="1554173"/>
                  <a:pt x="1863459" y="1533731"/>
                </a:cubicBezTo>
                <a:cubicBezTo>
                  <a:pt x="1863459" y="1534938"/>
                  <a:pt x="1875321" y="1537485"/>
                  <a:pt x="1880616" y="1538557"/>
                </a:cubicBezTo>
                <a:cubicBezTo>
                  <a:pt x="1875992" y="1536346"/>
                  <a:pt x="1876863" y="1527767"/>
                  <a:pt x="1876863" y="1523477"/>
                </a:cubicBezTo>
                <a:cubicBezTo>
                  <a:pt x="1875590" y="1523544"/>
                  <a:pt x="1872171" y="1521936"/>
                  <a:pt x="1870697" y="1520662"/>
                </a:cubicBezTo>
                <a:cubicBezTo>
                  <a:pt x="1869691" y="1522673"/>
                  <a:pt x="1868686" y="1525689"/>
                  <a:pt x="1869155" y="1525689"/>
                </a:cubicBezTo>
                <a:cubicBezTo>
                  <a:pt x="1862520" y="1523142"/>
                  <a:pt x="1852333" y="1518853"/>
                  <a:pt x="1850054" y="1518987"/>
                </a:cubicBezTo>
                <a:cubicBezTo>
                  <a:pt x="1843218" y="1514697"/>
                  <a:pt x="1805149" y="1510274"/>
                  <a:pt x="1803340" y="1505516"/>
                </a:cubicBezTo>
                <a:cubicBezTo>
                  <a:pt x="1795364" y="1505046"/>
                  <a:pt x="1809170" y="1499684"/>
                  <a:pt x="1812052" y="1498813"/>
                </a:cubicBezTo>
                <a:cubicBezTo>
                  <a:pt x="1806892" y="1498679"/>
                  <a:pt x="1808031" y="1496266"/>
                  <a:pt x="1796503" y="1492111"/>
                </a:cubicBezTo>
                <a:cubicBezTo>
                  <a:pt x="1795699" y="1495864"/>
                  <a:pt x="1795699" y="1497607"/>
                  <a:pt x="1795766" y="1498277"/>
                </a:cubicBezTo>
                <a:cubicBezTo>
                  <a:pt x="1795498" y="1497540"/>
                  <a:pt x="1794292" y="1495931"/>
                  <a:pt x="1789801" y="1496870"/>
                </a:cubicBezTo>
                <a:cubicBezTo>
                  <a:pt x="1789801" y="1499752"/>
                  <a:pt x="1791744" y="1498478"/>
                  <a:pt x="1787455" y="1498747"/>
                </a:cubicBezTo>
                <a:cubicBezTo>
                  <a:pt x="1789868" y="1498747"/>
                  <a:pt x="1769158" y="1513759"/>
                  <a:pt x="1769694" y="1513223"/>
                </a:cubicBezTo>
                <a:cubicBezTo>
                  <a:pt x="1769694" y="1508867"/>
                  <a:pt x="1760847" y="1514764"/>
                  <a:pt x="1756960" y="1517579"/>
                </a:cubicBezTo>
                <a:cubicBezTo>
                  <a:pt x="1756692" y="1515569"/>
                  <a:pt x="1752335" y="1511816"/>
                  <a:pt x="1752871" y="1512218"/>
                </a:cubicBezTo>
                <a:cubicBezTo>
                  <a:pt x="1746169" y="1512218"/>
                  <a:pt x="1753609" y="1524415"/>
                  <a:pt x="1742886" y="1511212"/>
                </a:cubicBezTo>
                <a:cubicBezTo>
                  <a:pt x="1742886" y="1500757"/>
                  <a:pt x="1783635" y="1481723"/>
                  <a:pt x="1800123" y="1478707"/>
                </a:cubicBezTo>
                <a:cubicBezTo>
                  <a:pt x="1809556" y="1476981"/>
                  <a:pt x="1817481" y="1476998"/>
                  <a:pt x="1824431" y="1477983"/>
                </a:cubicBezTo>
                <a:close/>
                <a:moveTo>
                  <a:pt x="4592282" y="1445866"/>
                </a:moveTo>
                <a:cubicBezTo>
                  <a:pt x="4594159" y="1445866"/>
                  <a:pt x="4590540" y="1456387"/>
                  <a:pt x="4592282" y="1445866"/>
                </a:cubicBezTo>
                <a:close/>
                <a:moveTo>
                  <a:pt x="6025939" y="1425157"/>
                </a:moveTo>
                <a:cubicBezTo>
                  <a:pt x="6026944" y="1425693"/>
                  <a:pt x="6033445" y="1430384"/>
                  <a:pt x="6036528" y="1432261"/>
                </a:cubicBezTo>
                <a:cubicBezTo>
                  <a:pt x="6035054" y="1434406"/>
                  <a:pt x="6037936" y="1445263"/>
                  <a:pt x="6038740" y="1446335"/>
                </a:cubicBezTo>
                <a:cubicBezTo>
                  <a:pt x="6025805" y="1463091"/>
                  <a:pt x="6018902" y="1494121"/>
                  <a:pt x="6012132" y="1513290"/>
                </a:cubicBezTo>
                <a:cubicBezTo>
                  <a:pt x="6012132" y="1510944"/>
                  <a:pt x="6005430" y="1512887"/>
                  <a:pt x="6005430" y="1512284"/>
                </a:cubicBezTo>
                <a:cubicBezTo>
                  <a:pt x="6000940" y="1494657"/>
                  <a:pt x="5991624" y="1485877"/>
                  <a:pt x="5998728" y="1476629"/>
                </a:cubicBezTo>
                <a:cubicBezTo>
                  <a:pt x="5998728" y="1452903"/>
                  <a:pt x="6025536" y="1440974"/>
                  <a:pt x="6025536" y="1430653"/>
                </a:cubicBezTo>
                <a:cubicBezTo>
                  <a:pt x="6021113" y="1432998"/>
                  <a:pt x="6027882" y="1425157"/>
                  <a:pt x="6025939" y="1425157"/>
                </a:cubicBezTo>
                <a:close/>
                <a:moveTo>
                  <a:pt x="1206699" y="1410345"/>
                </a:moveTo>
                <a:cubicBezTo>
                  <a:pt x="1206699" y="1410948"/>
                  <a:pt x="1206632" y="1411484"/>
                  <a:pt x="1206565" y="1411887"/>
                </a:cubicBezTo>
                <a:cubicBezTo>
                  <a:pt x="1206833" y="1412087"/>
                  <a:pt x="1206632" y="1412355"/>
                  <a:pt x="1206498" y="1412020"/>
                </a:cubicBezTo>
                <a:cubicBezTo>
                  <a:pt x="1206364" y="1412557"/>
                  <a:pt x="1206163" y="1412892"/>
                  <a:pt x="1205895" y="1413093"/>
                </a:cubicBezTo>
                <a:cubicBezTo>
                  <a:pt x="1205962" y="1412623"/>
                  <a:pt x="1205962" y="1412222"/>
                  <a:pt x="1205962" y="1411752"/>
                </a:cubicBezTo>
                <a:cubicBezTo>
                  <a:pt x="1206230" y="1411752"/>
                  <a:pt x="1206364" y="1411752"/>
                  <a:pt x="1206498" y="1411819"/>
                </a:cubicBezTo>
                <a:cubicBezTo>
                  <a:pt x="1206431" y="1411551"/>
                  <a:pt x="1206498" y="1411082"/>
                  <a:pt x="1206699" y="1410345"/>
                </a:cubicBezTo>
                <a:close/>
                <a:moveTo>
                  <a:pt x="4552539" y="1404983"/>
                </a:moveTo>
                <a:cubicBezTo>
                  <a:pt x="4552807" y="1405117"/>
                  <a:pt x="4557164" y="1405050"/>
                  <a:pt x="4557699" y="1404983"/>
                </a:cubicBezTo>
                <a:cubicBezTo>
                  <a:pt x="4562525" y="1404983"/>
                  <a:pt x="4553477" y="1424754"/>
                  <a:pt x="4552941" y="1417449"/>
                </a:cubicBezTo>
                <a:cubicBezTo>
                  <a:pt x="4549925" y="1416644"/>
                  <a:pt x="4550528" y="1404983"/>
                  <a:pt x="4552539" y="1404983"/>
                </a:cubicBezTo>
                <a:close/>
                <a:moveTo>
                  <a:pt x="4635770" y="1403961"/>
                </a:moveTo>
                <a:cubicBezTo>
                  <a:pt x="4636667" y="1403224"/>
                  <a:pt x="4637890" y="1403575"/>
                  <a:pt x="4639197" y="1406189"/>
                </a:cubicBezTo>
                <a:cubicBezTo>
                  <a:pt x="4639197" y="1411752"/>
                  <a:pt x="4632696" y="1409138"/>
                  <a:pt x="4634304" y="1408267"/>
                </a:cubicBezTo>
                <a:cubicBezTo>
                  <a:pt x="4634304" y="1406525"/>
                  <a:pt x="4634874" y="1404698"/>
                  <a:pt x="4635770" y="1403961"/>
                </a:cubicBezTo>
                <a:close/>
                <a:moveTo>
                  <a:pt x="4550396" y="1329063"/>
                </a:moveTo>
                <a:cubicBezTo>
                  <a:pt x="4550411" y="1329836"/>
                  <a:pt x="4550293" y="1331897"/>
                  <a:pt x="4549925" y="1336019"/>
                </a:cubicBezTo>
                <a:cubicBezTo>
                  <a:pt x="4549120" y="1336019"/>
                  <a:pt x="4550352" y="1326745"/>
                  <a:pt x="4550396" y="1329063"/>
                </a:cubicBezTo>
                <a:close/>
                <a:moveTo>
                  <a:pt x="1662716" y="1323620"/>
                </a:moveTo>
                <a:cubicBezTo>
                  <a:pt x="1662649" y="1323955"/>
                  <a:pt x="1662582" y="1324223"/>
                  <a:pt x="1662448" y="1324558"/>
                </a:cubicBezTo>
                <a:cubicBezTo>
                  <a:pt x="1662247" y="1324558"/>
                  <a:pt x="1662113" y="1324558"/>
                  <a:pt x="1661911" y="1324626"/>
                </a:cubicBezTo>
                <a:cubicBezTo>
                  <a:pt x="1662179" y="1324357"/>
                  <a:pt x="1662381" y="1324022"/>
                  <a:pt x="1662716" y="1323620"/>
                </a:cubicBezTo>
                <a:close/>
                <a:moveTo>
                  <a:pt x="1662448" y="1312360"/>
                </a:moveTo>
                <a:lnTo>
                  <a:pt x="1669150" y="1312360"/>
                </a:lnTo>
                <a:cubicBezTo>
                  <a:pt x="1667541" y="1316314"/>
                  <a:pt x="1664593" y="1321073"/>
                  <a:pt x="1662716" y="1323620"/>
                </a:cubicBezTo>
                <a:cubicBezTo>
                  <a:pt x="1663319" y="1321073"/>
                  <a:pt x="1662582" y="1318325"/>
                  <a:pt x="1662448" y="1312360"/>
                </a:cubicBezTo>
                <a:close/>
                <a:moveTo>
                  <a:pt x="1051994" y="1228165"/>
                </a:moveTo>
                <a:cubicBezTo>
                  <a:pt x="1053911" y="1227763"/>
                  <a:pt x="1055772" y="1228249"/>
                  <a:pt x="1055973" y="1230796"/>
                </a:cubicBezTo>
                <a:cubicBezTo>
                  <a:pt x="1060932" y="1232002"/>
                  <a:pt x="1047663" y="1238102"/>
                  <a:pt x="1047663" y="1230863"/>
                </a:cubicBezTo>
                <a:cubicBezTo>
                  <a:pt x="1048098" y="1229858"/>
                  <a:pt x="1050075" y="1228567"/>
                  <a:pt x="1051994" y="1228165"/>
                </a:cubicBezTo>
                <a:close/>
                <a:moveTo>
                  <a:pt x="6225395" y="1217391"/>
                </a:moveTo>
                <a:cubicBezTo>
                  <a:pt x="6226803" y="1217391"/>
                  <a:pt x="6227205" y="1224093"/>
                  <a:pt x="6225663" y="1224093"/>
                </a:cubicBezTo>
                <a:cubicBezTo>
                  <a:pt x="6228277" y="1223892"/>
                  <a:pt x="6240006" y="1225232"/>
                  <a:pt x="6240006" y="1222753"/>
                </a:cubicBezTo>
                <a:cubicBezTo>
                  <a:pt x="6237928" y="1228115"/>
                  <a:pt x="6237526" y="1231868"/>
                  <a:pt x="6242083" y="1230795"/>
                </a:cubicBezTo>
                <a:cubicBezTo>
                  <a:pt x="6242083" y="1230126"/>
                  <a:pt x="6247311" y="1226506"/>
                  <a:pt x="6251132" y="1222887"/>
                </a:cubicBezTo>
                <a:cubicBezTo>
                  <a:pt x="6245099" y="1222217"/>
                  <a:pt x="6228612" y="1218263"/>
                  <a:pt x="6225395" y="1217391"/>
                </a:cubicBezTo>
                <a:close/>
                <a:moveTo>
                  <a:pt x="6299789" y="1212767"/>
                </a:moveTo>
                <a:cubicBezTo>
                  <a:pt x="6299588" y="1212968"/>
                  <a:pt x="6299387" y="1213035"/>
                  <a:pt x="6299320" y="1213102"/>
                </a:cubicBezTo>
                <a:cubicBezTo>
                  <a:pt x="6299521" y="1213169"/>
                  <a:pt x="6299655" y="1213370"/>
                  <a:pt x="6299789" y="1213571"/>
                </a:cubicBezTo>
                <a:cubicBezTo>
                  <a:pt x="6299789" y="1213303"/>
                  <a:pt x="6299722" y="1213035"/>
                  <a:pt x="6299789" y="1212767"/>
                </a:cubicBezTo>
                <a:close/>
                <a:moveTo>
                  <a:pt x="3739567" y="1195073"/>
                </a:moveTo>
                <a:cubicBezTo>
                  <a:pt x="3739500" y="1196078"/>
                  <a:pt x="3745263" y="1199027"/>
                  <a:pt x="3736417" y="1203450"/>
                </a:cubicBezTo>
                <a:cubicBezTo>
                  <a:pt x="3736015" y="1202646"/>
                  <a:pt x="3735411" y="1202311"/>
                  <a:pt x="3734674" y="1202445"/>
                </a:cubicBezTo>
                <a:cubicBezTo>
                  <a:pt x="3730384" y="1202445"/>
                  <a:pt x="3738495" y="1195341"/>
                  <a:pt x="3739567" y="1195073"/>
                </a:cubicBezTo>
                <a:close/>
                <a:moveTo>
                  <a:pt x="4225539" y="1176508"/>
                </a:moveTo>
                <a:cubicBezTo>
                  <a:pt x="4220110" y="1179054"/>
                  <a:pt x="4217094" y="1180998"/>
                  <a:pt x="4209253" y="1183880"/>
                </a:cubicBezTo>
                <a:cubicBezTo>
                  <a:pt x="4208583" y="1183009"/>
                  <a:pt x="4213408" y="1189979"/>
                  <a:pt x="4215218" y="1190650"/>
                </a:cubicBezTo>
                <a:cubicBezTo>
                  <a:pt x="4210124" y="1194805"/>
                  <a:pt x="4195849" y="1201440"/>
                  <a:pt x="4195849" y="1202311"/>
                </a:cubicBezTo>
                <a:cubicBezTo>
                  <a:pt x="4183718" y="1207807"/>
                  <a:pt x="4181440" y="1201842"/>
                  <a:pt x="4175743" y="1193196"/>
                </a:cubicBezTo>
                <a:cubicBezTo>
                  <a:pt x="4175743" y="1184550"/>
                  <a:pt x="4213341" y="1179725"/>
                  <a:pt x="4225539" y="1176508"/>
                </a:cubicBezTo>
                <a:close/>
                <a:moveTo>
                  <a:pt x="4000683" y="1170409"/>
                </a:moveTo>
                <a:cubicBezTo>
                  <a:pt x="4001353" y="1172620"/>
                  <a:pt x="4001621" y="1174833"/>
                  <a:pt x="4001487" y="1177111"/>
                </a:cubicBezTo>
                <a:cubicBezTo>
                  <a:pt x="4003095" y="1177915"/>
                  <a:pt x="4003498" y="1177781"/>
                  <a:pt x="4003431" y="1177379"/>
                </a:cubicBezTo>
                <a:cubicBezTo>
                  <a:pt x="4011071" y="1179323"/>
                  <a:pt x="4007452" y="1175100"/>
                  <a:pt x="4014891" y="1183813"/>
                </a:cubicBezTo>
                <a:cubicBezTo>
                  <a:pt x="4014958" y="1183746"/>
                  <a:pt x="4016768" y="1183746"/>
                  <a:pt x="4016835" y="1183813"/>
                </a:cubicBezTo>
                <a:cubicBezTo>
                  <a:pt x="4016902" y="1175503"/>
                  <a:pt x="4028295" y="1174698"/>
                  <a:pt x="4028295" y="1180999"/>
                </a:cubicBezTo>
                <a:cubicBezTo>
                  <a:pt x="4033456" y="1172620"/>
                  <a:pt x="4031647" y="1181937"/>
                  <a:pt x="4034327" y="1183813"/>
                </a:cubicBezTo>
                <a:cubicBezTo>
                  <a:pt x="4035266" y="1183813"/>
                  <a:pt x="4055104" y="1184483"/>
                  <a:pt x="4055104" y="1181870"/>
                </a:cubicBezTo>
                <a:cubicBezTo>
                  <a:pt x="4054702" y="1184215"/>
                  <a:pt x="4054836" y="1185958"/>
                  <a:pt x="4055104" y="1191052"/>
                </a:cubicBezTo>
                <a:cubicBezTo>
                  <a:pt x="4055104" y="1188170"/>
                  <a:pt x="4050279" y="1190582"/>
                  <a:pt x="4047933" y="1193196"/>
                </a:cubicBezTo>
                <a:cubicBezTo>
                  <a:pt x="4047732" y="1192527"/>
                  <a:pt x="4047598" y="1191923"/>
                  <a:pt x="4047665" y="1191454"/>
                </a:cubicBezTo>
                <a:cubicBezTo>
                  <a:pt x="4045587" y="1193934"/>
                  <a:pt x="4042035" y="1197553"/>
                  <a:pt x="4039555" y="1197218"/>
                </a:cubicBezTo>
                <a:cubicBezTo>
                  <a:pt x="4041566" y="1197017"/>
                  <a:pt x="4042303" y="1196011"/>
                  <a:pt x="4041699" y="1194134"/>
                </a:cubicBezTo>
                <a:cubicBezTo>
                  <a:pt x="4041699" y="1202177"/>
                  <a:pt x="3995656" y="1185891"/>
                  <a:pt x="3994383" y="1177111"/>
                </a:cubicBezTo>
                <a:cubicBezTo>
                  <a:pt x="3997265" y="1177111"/>
                  <a:pt x="3999678" y="1172219"/>
                  <a:pt x="4000683" y="1170409"/>
                </a:cubicBezTo>
                <a:close/>
                <a:moveTo>
                  <a:pt x="4075211" y="1169672"/>
                </a:moveTo>
                <a:cubicBezTo>
                  <a:pt x="4068040" y="1192191"/>
                  <a:pt x="4065359" y="1177111"/>
                  <a:pt x="4064555" y="1177111"/>
                </a:cubicBezTo>
                <a:cubicBezTo>
                  <a:pt x="4063147" y="1177446"/>
                  <a:pt x="4075211" y="1170610"/>
                  <a:pt x="4075211" y="1169672"/>
                </a:cubicBezTo>
                <a:close/>
                <a:moveTo>
                  <a:pt x="4055724" y="1167326"/>
                </a:moveTo>
                <a:cubicBezTo>
                  <a:pt x="4056746" y="1166873"/>
                  <a:pt x="4057785" y="1167359"/>
                  <a:pt x="4057651" y="1167527"/>
                </a:cubicBezTo>
                <a:cubicBezTo>
                  <a:pt x="4061805" y="1167527"/>
                  <a:pt x="4053965" y="1177915"/>
                  <a:pt x="4053898" y="1172754"/>
                </a:cubicBezTo>
                <a:cubicBezTo>
                  <a:pt x="4053696" y="1169169"/>
                  <a:pt x="4054702" y="1167778"/>
                  <a:pt x="4055724" y="1167326"/>
                </a:cubicBezTo>
                <a:close/>
                <a:moveTo>
                  <a:pt x="4042498" y="1157941"/>
                </a:moveTo>
                <a:cubicBezTo>
                  <a:pt x="4042605" y="1158462"/>
                  <a:pt x="4042538" y="1159853"/>
                  <a:pt x="4042102" y="1162634"/>
                </a:cubicBezTo>
                <a:cubicBezTo>
                  <a:pt x="4040293" y="1162634"/>
                  <a:pt x="4042177" y="1156377"/>
                  <a:pt x="4042498" y="1157941"/>
                </a:cubicBezTo>
                <a:close/>
                <a:moveTo>
                  <a:pt x="4035199" y="1154257"/>
                </a:moveTo>
                <a:cubicBezTo>
                  <a:pt x="4042236" y="1154257"/>
                  <a:pt x="4033657" y="1165047"/>
                  <a:pt x="4033189" y="1160624"/>
                </a:cubicBezTo>
                <a:cubicBezTo>
                  <a:pt x="4032250" y="1159552"/>
                  <a:pt x="4026151" y="1162366"/>
                  <a:pt x="4035199" y="1154257"/>
                </a:cubicBezTo>
                <a:close/>
                <a:moveTo>
                  <a:pt x="4080464" y="1151585"/>
                </a:moveTo>
                <a:cubicBezTo>
                  <a:pt x="4077892" y="1151023"/>
                  <a:pt x="4075814" y="1152615"/>
                  <a:pt x="4074943" y="1157876"/>
                </a:cubicBezTo>
                <a:cubicBezTo>
                  <a:pt x="4077490" y="1157876"/>
                  <a:pt x="4079031" y="1157876"/>
                  <a:pt x="4079903" y="1158011"/>
                </a:cubicBezTo>
                <a:cubicBezTo>
                  <a:pt x="4081645" y="1156670"/>
                  <a:pt x="4084661" y="1158211"/>
                  <a:pt x="4088481" y="1158211"/>
                </a:cubicBezTo>
                <a:cubicBezTo>
                  <a:pt x="4088548" y="1158211"/>
                  <a:pt x="4088682" y="1158211"/>
                  <a:pt x="4088950" y="1158211"/>
                </a:cubicBezTo>
                <a:cubicBezTo>
                  <a:pt x="4086102" y="1154860"/>
                  <a:pt x="4083035" y="1152146"/>
                  <a:pt x="4080464" y="1151585"/>
                </a:cubicBezTo>
                <a:close/>
                <a:moveTo>
                  <a:pt x="4049005" y="1150302"/>
                </a:moveTo>
                <a:cubicBezTo>
                  <a:pt x="4054903" y="1148760"/>
                  <a:pt x="4053093" y="1154457"/>
                  <a:pt x="4055104" y="1155396"/>
                </a:cubicBezTo>
                <a:cubicBezTo>
                  <a:pt x="4055104" y="1158948"/>
                  <a:pt x="4063616" y="1155329"/>
                  <a:pt x="4061136" y="1157004"/>
                </a:cubicBezTo>
                <a:cubicBezTo>
                  <a:pt x="4064353" y="1157004"/>
                  <a:pt x="4061941" y="1162902"/>
                  <a:pt x="4059393" y="1163707"/>
                </a:cubicBezTo>
                <a:cubicBezTo>
                  <a:pt x="4055037" y="1163707"/>
                  <a:pt x="4053228" y="1157004"/>
                  <a:pt x="4056779" y="1157004"/>
                </a:cubicBezTo>
                <a:cubicBezTo>
                  <a:pt x="4055171" y="1155798"/>
                  <a:pt x="4050546" y="1157674"/>
                  <a:pt x="4049005" y="1157004"/>
                </a:cubicBezTo>
                <a:cubicBezTo>
                  <a:pt x="4047798" y="1157004"/>
                  <a:pt x="4048536" y="1150302"/>
                  <a:pt x="4049005" y="1150302"/>
                </a:cubicBezTo>
                <a:close/>
                <a:moveTo>
                  <a:pt x="4012881" y="1150101"/>
                </a:moveTo>
                <a:cubicBezTo>
                  <a:pt x="4013350" y="1150101"/>
                  <a:pt x="4013752" y="1150101"/>
                  <a:pt x="4014221" y="1150101"/>
                </a:cubicBezTo>
                <a:cubicBezTo>
                  <a:pt x="4014221" y="1150168"/>
                  <a:pt x="4014221" y="1150235"/>
                  <a:pt x="4014221" y="1150302"/>
                </a:cubicBezTo>
                <a:cubicBezTo>
                  <a:pt x="4013618" y="1150436"/>
                  <a:pt x="4013216" y="1150302"/>
                  <a:pt x="4012881" y="1150101"/>
                </a:cubicBezTo>
                <a:close/>
                <a:moveTo>
                  <a:pt x="4009329" y="1143600"/>
                </a:moveTo>
                <a:cubicBezTo>
                  <a:pt x="4011809" y="1145141"/>
                  <a:pt x="4011139" y="1149229"/>
                  <a:pt x="4012881" y="1150100"/>
                </a:cubicBezTo>
                <a:cubicBezTo>
                  <a:pt x="4010334" y="1150167"/>
                  <a:pt x="4008190" y="1150703"/>
                  <a:pt x="4008190" y="1152313"/>
                </a:cubicBezTo>
                <a:cubicBezTo>
                  <a:pt x="4008793" y="1151776"/>
                  <a:pt x="4008056" y="1143600"/>
                  <a:pt x="4009329" y="1143600"/>
                </a:cubicBezTo>
                <a:close/>
                <a:moveTo>
                  <a:pt x="4035065" y="1136907"/>
                </a:moveTo>
                <a:cubicBezTo>
                  <a:pt x="4038785" y="1136915"/>
                  <a:pt x="4043175" y="1137401"/>
                  <a:pt x="4045855" y="1137501"/>
                </a:cubicBezTo>
                <a:cubicBezTo>
                  <a:pt x="4041097" y="1138909"/>
                  <a:pt x="4042974" y="1143667"/>
                  <a:pt x="4041231" y="1143667"/>
                </a:cubicBezTo>
                <a:cubicBezTo>
                  <a:pt x="4042035" y="1143802"/>
                  <a:pt x="4041700" y="1144338"/>
                  <a:pt x="4041700" y="1145277"/>
                </a:cubicBezTo>
                <a:cubicBezTo>
                  <a:pt x="4042773" y="1142796"/>
                  <a:pt x="4044984" y="1143667"/>
                  <a:pt x="4048402" y="1143667"/>
                </a:cubicBezTo>
                <a:cubicBezTo>
                  <a:pt x="4051686" y="1145209"/>
                  <a:pt x="4055641" y="1144204"/>
                  <a:pt x="4056579" y="1143802"/>
                </a:cubicBezTo>
                <a:cubicBezTo>
                  <a:pt x="4050815" y="1148359"/>
                  <a:pt x="4048804" y="1148426"/>
                  <a:pt x="4040963" y="1150370"/>
                </a:cubicBezTo>
                <a:cubicBezTo>
                  <a:pt x="4041835" y="1150370"/>
                  <a:pt x="4041901" y="1151844"/>
                  <a:pt x="4041633" y="1153386"/>
                </a:cubicBezTo>
                <a:cubicBezTo>
                  <a:pt x="4037143" y="1150839"/>
                  <a:pt x="4021862" y="1150102"/>
                  <a:pt x="4022197" y="1154727"/>
                </a:cubicBezTo>
                <a:cubicBezTo>
                  <a:pt x="4018443" y="1153788"/>
                  <a:pt x="4034864" y="1143601"/>
                  <a:pt x="4031714" y="1143735"/>
                </a:cubicBezTo>
                <a:cubicBezTo>
                  <a:pt x="4033926" y="1143601"/>
                  <a:pt x="4031781" y="1143601"/>
                  <a:pt x="4031982" y="1143534"/>
                </a:cubicBezTo>
                <a:cubicBezTo>
                  <a:pt x="4031915" y="1144539"/>
                  <a:pt x="4024208" y="1142663"/>
                  <a:pt x="4022130" y="1144271"/>
                </a:cubicBezTo>
                <a:cubicBezTo>
                  <a:pt x="4024408" y="1139914"/>
                  <a:pt x="4026218" y="1138105"/>
                  <a:pt x="4028296" y="1139178"/>
                </a:cubicBezTo>
                <a:cubicBezTo>
                  <a:pt x="4028296" y="1137368"/>
                  <a:pt x="4031345" y="1136899"/>
                  <a:pt x="4035065" y="1136907"/>
                </a:cubicBezTo>
                <a:close/>
                <a:moveTo>
                  <a:pt x="3981766" y="1132517"/>
                </a:moveTo>
                <a:lnTo>
                  <a:pt x="3981461" y="1135039"/>
                </a:lnTo>
                <a:lnTo>
                  <a:pt x="3983123" y="1136765"/>
                </a:lnTo>
                <a:lnTo>
                  <a:pt x="3983126" y="1136766"/>
                </a:lnTo>
                <a:close/>
                <a:moveTo>
                  <a:pt x="4061806" y="1130934"/>
                </a:moveTo>
                <a:cubicBezTo>
                  <a:pt x="4061806" y="1132877"/>
                  <a:pt x="4064219" y="1136429"/>
                  <a:pt x="4066900" y="1136899"/>
                </a:cubicBezTo>
                <a:cubicBezTo>
                  <a:pt x="4067034" y="1136899"/>
                  <a:pt x="4067101" y="1136899"/>
                  <a:pt x="4067168" y="1136899"/>
                </a:cubicBezTo>
                <a:cubicBezTo>
                  <a:pt x="4065359" y="1136429"/>
                  <a:pt x="4063884" y="1135022"/>
                  <a:pt x="4061806" y="1130934"/>
                </a:cubicBezTo>
                <a:close/>
                <a:moveTo>
                  <a:pt x="1923688" y="1100487"/>
                </a:moveTo>
                <a:cubicBezTo>
                  <a:pt x="1923585" y="1101017"/>
                  <a:pt x="1923380" y="1102449"/>
                  <a:pt x="1923028" y="1105331"/>
                </a:cubicBezTo>
                <a:cubicBezTo>
                  <a:pt x="1923380" y="1105432"/>
                  <a:pt x="1923996" y="1098897"/>
                  <a:pt x="1923688" y="1100487"/>
                </a:cubicBezTo>
                <a:close/>
                <a:moveTo>
                  <a:pt x="4001488" y="1094138"/>
                </a:moveTo>
                <a:cubicBezTo>
                  <a:pt x="4001890" y="1094272"/>
                  <a:pt x="4002158" y="1094339"/>
                  <a:pt x="4002493" y="1094473"/>
                </a:cubicBezTo>
                <a:cubicBezTo>
                  <a:pt x="4002292" y="1097288"/>
                  <a:pt x="4001488" y="1099432"/>
                  <a:pt x="4001488" y="1094138"/>
                </a:cubicBezTo>
                <a:close/>
                <a:moveTo>
                  <a:pt x="4015645" y="1093318"/>
                </a:moveTo>
                <a:cubicBezTo>
                  <a:pt x="4017723" y="1092429"/>
                  <a:pt x="4019717" y="1093200"/>
                  <a:pt x="4019985" y="1097222"/>
                </a:cubicBezTo>
                <a:cubicBezTo>
                  <a:pt x="4026620" y="1098965"/>
                  <a:pt x="4010736" y="1104996"/>
                  <a:pt x="4010803" y="1099366"/>
                </a:cubicBezTo>
                <a:cubicBezTo>
                  <a:pt x="4011406" y="1096753"/>
                  <a:pt x="4013567" y="1094206"/>
                  <a:pt x="4015645" y="1093318"/>
                </a:cubicBezTo>
                <a:close/>
                <a:moveTo>
                  <a:pt x="4609841" y="1091122"/>
                </a:moveTo>
                <a:cubicBezTo>
                  <a:pt x="4609438" y="1098562"/>
                  <a:pt x="4603005" y="1104527"/>
                  <a:pt x="4605819" y="1098361"/>
                </a:cubicBezTo>
                <a:cubicBezTo>
                  <a:pt x="4597375" y="1096349"/>
                  <a:pt x="4609841" y="1086631"/>
                  <a:pt x="4609841" y="1091122"/>
                </a:cubicBezTo>
                <a:close/>
                <a:moveTo>
                  <a:pt x="3542323" y="1088546"/>
                </a:moveTo>
                <a:cubicBezTo>
                  <a:pt x="3544334" y="1088772"/>
                  <a:pt x="3545769" y="1089832"/>
                  <a:pt x="3545769" y="1092194"/>
                </a:cubicBezTo>
                <a:cubicBezTo>
                  <a:pt x="3542822" y="1098561"/>
                  <a:pt x="3541080" y="1095546"/>
                  <a:pt x="3539400" y="1102113"/>
                </a:cubicBezTo>
                <a:cubicBezTo>
                  <a:pt x="3539137" y="1102315"/>
                  <a:pt x="3539000" y="1102649"/>
                  <a:pt x="3539199" y="1102918"/>
                </a:cubicBezTo>
                <a:lnTo>
                  <a:pt x="3539095" y="1103285"/>
                </a:lnTo>
                <a:lnTo>
                  <a:pt x="3539327" y="1103000"/>
                </a:lnTo>
                <a:lnTo>
                  <a:pt x="3539199" y="1102918"/>
                </a:lnTo>
                <a:cubicBezTo>
                  <a:pt x="3539268" y="1102583"/>
                  <a:pt x="3539336" y="1102382"/>
                  <a:pt x="3539400" y="1102114"/>
                </a:cubicBezTo>
                <a:lnTo>
                  <a:pt x="3539400" y="1103000"/>
                </a:lnTo>
                <a:lnTo>
                  <a:pt x="3541212" y="1103388"/>
                </a:lnTo>
                <a:lnTo>
                  <a:pt x="3539085" y="1103322"/>
                </a:lnTo>
                <a:lnTo>
                  <a:pt x="3539065" y="1103387"/>
                </a:lnTo>
                <a:cubicBezTo>
                  <a:pt x="3536385" y="1103387"/>
                  <a:pt x="3532362" y="1103387"/>
                  <a:pt x="3532362" y="1103387"/>
                </a:cubicBezTo>
                <a:cubicBezTo>
                  <a:pt x="3533770" y="1095211"/>
                  <a:pt x="3532094" y="1098896"/>
                  <a:pt x="3531891" y="1096350"/>
                </a:cubicBezTo>
                <a:cubicBezTo>
                  <a:pt x="3525057" y="1094691"/>
                  <a:pt x="3536280" y="1087868"/>
                  <a:pt x="3542323" y="1088546"/>
                </a:cubicBezTo>
                <a:close/>
                <a:moveTo>
                  <a:pt x="4027442" y="1070488"/>
                </a:moveTo>
                <a:cubicBezTo>
                  <a:pt x="4025058" y="1068540"/>
                  <a:pt x="4034596" y="1075188"/>
                  <a:pt x="4034596" y="1075841"/>
                </a:cubicBezTo>
                <a:cubicBezTo>
                  <a:pt x="4030357" y="1072741"/>
                  <a:pt x="4028237" y="1071137"/>
                  <a:pt x="4027442" y="1070488"/>
                </a:cubicBezTo>
                <a:close/>
                <a:moveTo>
                  <a:pt x="3574197" y="1068457"/>
                </a:moveTo>
                <a:cubicBezTo>
                  <a:pt x="3577195" y="1067779"/>
                  <a:pt x="3579275" y="1068001"/>
                  <a:pt x="3579275" y="1069743"/>
                </a:cubicBezTo>
                <a:cubicBezTo>
                  <a:pt x="3580548" y="1074904"/>
                  <a:pt x="3572572" y="1070548"/>
                  <a:pt x="3572572" y="1072894"/>
                </a:cubicBezTo>
                <a:cubicBezTo>
                  <a:pt x="3572436" y="1072826"/>
                  <a:pt x="3579275" y="1081003"/>
                  <a:pt x="3579340" y="1075843"/>
                </a:cubicBezTo>
                <a:cubicBezTo>
                  <a:pt x="3580281" y="1081204"/>
                  <a:pt x="3578673" y="1089984"/>
                  <a:pt x="3572371" y="1089984"/>
                </a:cubicBezTo>
                <a:cubicBezTo>
                  <a:pt x="3574648" y="1089582"/>
                  <a:pt x="3562055" y="1092598"/>
                  <a:pt x="3568282" y="1089984"/>
                </a:cubicBezTo>
                <a:cubicBezTo>
                  <a:pt x="3572371" y="1089984"/>
                  <a:pt x="3553946" y="1080064"/>
                  <a:pt x="3554077" y="1082142"/>
                </a:cubicBezTo>
                <a:cubicBezTo>
                  <a:pt x="3547998" y="1080635"/>
                  <a:pt x="3565211" y="1070493"/>
                  <a:pt x="3574197" y="1068457"/>
                </a:cubicBezTo>
                <a:close/>
                <a:moveTo>
                  <a:pt x="4048335" y="1067666"/>
                </a:moveTo>
                <a:cubicBezTo>
                  <a:pt x="4048134" y="1069073"/>
                  <a:pt x="4047598" y="1069811"/>
                  <a:pt x="4046794" y="1070011"/>
                </a:cubicBezTo>
                <a:cubicBezTo>
                  <a:pt x="4047732" y="1070347"/>
                  <a:pt x="4048402" y="1070749"/>
                  <a:pt x="4048402" y="1070749"/>
                </a:cubicBezTo>
                <a:cubicBezTo>
                  <a:pt x="4048402" y="1069877"/>
                  <a:pt x="4048402" y="1068805"/>
                  <a:pt x="4048335" y="1067666"/>
                </a:cubicBezTo>
                <a:close/>
                <a:moveTo>
                  <a:pt x="3591340" y="1063242"/>
                </a:moveTo>
                <a:cubicBezTo>
                  <a:pt x="3589795" y="1060628"/>
                  <a:pt x="3598642" y="1074703"/>
                  <a:pt x="3599316" y="1069408"/>
                </a:cubicBezTo>
                <a:cubicBezTo>
                  <a:pt x="3599250" y="1071016"/>
                  <a:pt x="3599448" y="1075038"/>
                  <a:pt x="3599388" y="1074836"/>
                </a:cubicBezTo>
                <a:cubicBezTo>
                  <a:pt x="3599388" y="1082276"/>
                  <a:pt x="3578406" y="1069072"/>
                  <a:pt x="3585978" y="1070882"/>
                </a:cubicBezTo>
                <a:cubicBezTo>
                  <a:pt x="3585978" y="1070815"/>
                  <a:pt x="3592346" y="1063242"/>
                  <a:pt x="3591340" y="1063242"/>
                </a:cubicBezTo>
                <a:close/>
                <a:moveTo>
                  <a:pt x="4008122" y="1056406"/>
                </a:moveTo>
                <a:cubicBezTo>
                  <a:pt x="4008189" y="1056473"/>
                  <a:pt x="4008256" y="1056540"/>
                  <a:pt x="4008457" y="1056540"/>
                </a:cubicBezTo>
                <a:cubicBezTo>
                  <a:pt x="4010066" y="1057411"/>
                  <a:pt x="4009529" y="1057210"/>
                  <a:pt x="4008189" y="1056540"/>
                </a:cubicBezTo>
                <a:lnTo>
                  <a:pt x="4008188" y="1056539"/>
                </a:lnTo>
                <a:close/>
                <a:moveTo>
                  <a:pt x="4036212" y="1055886"/>
                </a:moveTo>
                <a:cubicBezTo>
                  <a:pt x="4038617" y="1054730"/>
                  <a:pt x="4041566" y="1054462"/>
                  <a:pt x="4041566" y="1057478"/>
                </a:cubicBezTo>
                <a:cubicBezTo>
                  <a:pt x="4041163" y="1061567"/>
                  <a:pt x="4034461" y="1064448"/>
                  <a:pt x="4034126" y="1059622"/>
                </a:cubicBezTo>
                <a:cubicBezTo>
                  <a:pt x="4031948" y="1059086"/>
                  <a:pt x="4033808" y="1057042"/>
                  <a:pt x="4036212" y="1055886"/>
                </a:cubicBezTo>
                <a:close/>
                <a:moveTo>
                  <a:pt x="3679828" y="1043069"/>
                </a:moveTo>
                <a:cubicBezTo>
                  <a:pt x="3679893" y="1043069"/>
                  <a:pt x="3679893" y="1043069"/>
                  <a:pt x="3679961" y="1043069"/>
                </a:cubicBezTo>
                <a:cubicBezTo>
                  <a:pt x="3680229" y="1043069"/>
                  <a:pt x="3680632" y="1043069"/>
                  <a:pt x="3681168" y="1043069"/>
                </a:cubicBezTo>
                <a:cubicBezTo>
                  <a:pt x="3681033" y="1043069"/>
                  <a:pt x="3680831" y="1043136"/>
                  <a:pt x="3680632" y="1043270"/>
                </a:cubicBezTo>
                <a:cubicBezTo>
                  <a:pt x="3681098" y="1043471"/>
                  <a:pt x="3680831" y="1043471"/>
                  <a:pt x="3680429" y="1043404"/>
                </a:cubicBezTo>
                <a:cubicBezTo>
                  <a:pt x="3680229" y="1043538"/>
                  <a:pt x="3680030" y="1043672"/>
                  <a:pt x="3679828" y="1043807"/>
                </a:cubicBezTo>
                <a:cubicBezTo>
                  <a:pt x="3679828" y="1043605"/>
                  <a:pt x="3679828" y="1043471"/>
                  <a:pt x="3679828" y="1043337"/>
                </a:cubicBezTo>
                <a:cubicBezTo>
                  <a:pt x="3679557" y="1043270"/>
                  <a:pt x="3679424" y="1043203"/>
                  <a:pt x="3679828" y="1043136"/>
                </a:cubicBezTo>
                <a:cubicBezTo>
                  <a:pt x="3679828" y="1043136"/>
                  <a:pt x="3679828" y="1043069"/>
                  <a:pt x="3679828" y="1043069"/>
                </a:cubicBezTo>
                <a:close/>
                <a:moveTo>
                  <a:pt x="1793257" y="1019655"/>
                </a:moveTo>
                <a:cubicBezTo>
                  <a:pt x="1787565" y="1021257"/>
                  <a:pt x="1776820" y="1034188"/>
                  <a:pt x="1781947" y="1029664"/>
                </a:cubicBezTo>
                <a:cubicBezTo>
                  <a:pt x="1784963" y="1029664"/>
                  <a:pt x="1787225" y="1029681"/>
                  <a:pt x="1788783" y="1028960"/>
                </a:cubicBezTo>
                <a:lnTo>
                  <a:pt x="1791359" y="1023908"/>
                </a:lnTo>
                <a:lnTo>
                  <a:pt x="1791061" y="1023967"/>
                </a:lnTo>
                <a:cubicBezTo>
                  <a:pt x="1791196" y="1023632"/>
                  <a:pt x="1791330" y="1023364"/>
                  <a:pt x="1791463" y="1023029"/>
                </a:cubicBezTo>
                <a:lnTo>
                  <a:pt x="1791401" y="1023832"/>
                </a:lnTo>
                <a:lnTo>
                  <a:pt x="1794949" y="1022962"/>
                </a:lnTo>
                <a:cubicBezTo>
                  <a:pt x="1795955" y="1023431"/>
                  <a:pt x="1796491" y="1023431"/>
                  <a:pt x="1796491" y="1022895"/>
                </a:cubicBezTo>
                <a:cubicBezTo>
                  <a:pt x="1796491" y="1019846"/>
                  <a:pt x="1795154" y="1019121"/>
                  <a:pt x="1793257" y="1019655"/>
                </a:cubicBezTo>
                <a:close/>
                <a:moveTo>
                  <a:pt x="1844680" y="1003593"/>
                </a:moveTo>
                <a:cubicBezTo>
                  <a:pt x="1844412" y="1003459"/>
                  <a:pt x="1854666" y="1009759"/>
                  <a:pt x="1849371" y="1009759"/>
                </a:cubicBezTo>
                <a:cubicBezTo>
                  <a:pt x="1831476" y="1007078"/>
                  <a:pt x="1818943" y="1009223"/>
                  <a:pt x="1816597" y="1014986"/>
                </a:cubicBezTo>
                <a:cubicBezTo>
                  <a:pt x="1816597" y="1002654"/>
                  <a:pt x="1781478" y="1036969"/>
                  <a:pt x="1796960" y="1036969"/>
                </a:cubicBezTo>
                <a:cubicBezTo>
                  <a:pt x="1808220" y="1029061"/>
                  <a:pt x="1858151" y="1004062"/>
                  <a:pt x="1868606" y="1004062"/>
                </a:cubicBezTo>
                <a:cubicBezTo>
                  <a:pt x="1864183" y="1004062"/>
                  <a:pt x="1859827" y="1004062"/>
                  <a:pt x="1855403" y="1004129"/>
                </a:cubicBezTo>
                <a:cubicBezTo>
                  <a:pt x="1853392" y="1004129"/>
                  <a:pt x="1846690" y="1002588"/>
                  <a:pt x="1844680" y="1003593"/>
                </a:cubicBezTo>
                <a:close/>
                <a:moveTo>
                  <a:pt x="3699930" y="995283"/>
                </a:moveTo>
                <a:cubicBezTo>
                  <a:pt x="3699930" y="997294"/>
                  <a:pt x="3706636" y="995551"/>
                  <a:pt x="3706636" y="996288"/>
                </a:cubicBezTo>
                <a:cubicBezTo>
                  <a:pt x="3709046" y="1011033"/>
                  <a:pt x="3706567" y="1026782"/>
                  <a:pt x="3699930" y="1036367"/>
                </a:cubicBezTo>
                <a:cubicBezTo>
                  <a:pt x="3716620" y="1048096"/>
                  <a:pt x="3706636" y="1050039"/>
                  <a:pt x="3706636" y="1063779"/>
                </a:cubicBezTo>
                <a:cubicBezTo>
                  <a:pt x="3707037" y="1064516"/>
                  <a:pt x="3710052" y="1096753"/>
                  <a:pt x="3705361" y="1096753"/>
                </a:cubicBezTo>
                <a:cubicBezTo>
                  <a:pt x="3700670" y="1088844"/>
                  <a:pt x="3702141" y="1091995"/>
                  <a:pt x="3699398" y="1091324"/>
                </a:cubicBezTo>
                <a:cubicBezTo>
                  <a:pt x="3698991" y="1094139"/>
                  <a:pt x="3686529" y="1100171"/>
                  <a:pt x="3686529" y="1096216"/>
                </a:cubicBezTo>
                <a:cubicBezTo>
                  <a:pt x="3680564" y="1095613"/>
                  <a:pt x="3678017" y="1095881"/>
                  <a:pt x="3677682" y="1089984"/>
                </a:cubicBezTo>
                <a:cubicBezTo>
                  <a:pt x="3679090" y="1084823"/>
                  <a:pt x="3678552" y="1075306"/>
                  <a:pt x="3679424" y="1069877"/>
                </a:cubicBezTo>
                <a:cubicBezTo>
                  <a:pt x="3682907" y="1069877"/>
                  <a:pt x="3679961" y="1062572"/>
                  <a:pt x="3675941" y="1056473"/>
                </a:cubicBezTo>
                <a:cubicBezTo>
                  <a:pt x="3667626" y="1056473"/>
                  <a:pt x="3675873" y="1046621"/>
                  <a:pt x="3679759" y="1043806"/>
                </a:cubicBezTo>
                <a:cubicBezTo>
                  <a:pt x="3679759" y="1045549"/>
                  <a:pt x="3679961" y="1049771"/>
                  <a:pt x="3680564" y="1049771"/>
                </a:cubicBezTo>
                <a:cubicBezTo>
                  <a:pt x="3687737" y="1049905"/>
                  <a:pt x="3683244" y="1043069"/>
                  <a:pt x="3688075" y="1043069"/>
                </a:cubicBezTo>
                <a:cubicBezTo>
                  <a:pt x="3689012" y="1043069"/>
                  <a:pt x="3696315" y="1036367"/>
                  <a:pt x="3696442" y="1036367"/>
                </a:cubicBezTo>
                <a:cubicBezTo>
                  <a:pt x="3675271" y="1022293"/>
                  <a:pt x="3682443" y="1005001"/>
                  <a:pt x="3699930" y="995283"/>
                </a:cubicBezTo>
                <a:close/>
                <a:moveTo>
                  <a:pt x="3844657" y="993272"/>
                </a:moveTo>
                <a:lnTo>
                  <a:pt x="3846946" y="996019"/>
                </a:lnTo>
                <a:lnTo>
                  <a:pt x="3847205" y="996019"/>
                </a:lnTo>
                <a:lnTo>
                  <a:pt x="3847246" y="996061"/>
                </a:lnTo>
                <a:close/>
                <a:moveTo>
                  <a:pt x="1916728" y="976047"/>
                </a:moveTo>
                <a:cubicBezTo>
                  <a:pt x="1894008" y="975980"/>
                  <a:pt x="1868204" y="987173"/>
                  <a:pt x="1858553" y="989116"/>
                </a:cubicBezTo>
                <a:cubicBezTo>
                  <a:pt x="1874974" y="986637"/>
                  <a:pt x="1895884" y="992467"/>
                  <a:pt x="1905334" y="989451"/>
                </a:cubicBezTo>
                <a:cubicBezTo>
                  <a:pt x="1912505" y="987173"/>
                  <a:pt x="1935293" y="976047"/>
                  <a:pt x="1916728" y="976047"/>
                </a:cubicBezTo>
                <a:close/>
                <a:moveTo>
                  <a:pt x="1774050" y="972684"/>
                </a:moveTo>
                <a:cubicBezTo>
                  <a:pt x="1772350" y="971301"/>
                  <a:pt x="1768945" y="979381"/>
                  <a:pt x="1774776" y="977924"/>
                </a:cubicBezTo>
                <a:cubicBezTo>
                  <a:pt x="1774994" y="974657"/>
                  <a:pt x="1774617" y="973144"/>
                  <a:pt x="1774050" y="972684"/>
                </a:cubicBezTo>
                <a:close/>
                <a:moveTo>
                  <a:pt x="1919543" y="969881"/>
                </a:moveTo>
                <a:cubicBezTo>
                  <a:pt x="1919543" y="970149"/>
                  <a:pt x="1919543" y="970149"/>
                  <a:pt x="1919543" y="970082"/>
                </a:cubicBezTo>
                <a:cubicBezTo>
                  <a:pt x="1919208" y="975645"/>
                  <a:pt x="1922626" y="969144"/>
                  <a:pt x="1919543" y="969881"/>
                </a:cubicBezTo>
                <a:close/>
                <a:moveTo>
                  <a:pt x="2269944" y="969680"/>
                </a:moveTo>
                <a:cubicBezTo>
                  <a:pt x="2276243" y="969680"/>
                  <a:pt x="2259287" y="983688"/>
                  <a:pt x="2259287" y="973903"/>
                </a:cubicBezTo>
                <a:cubicBezTo>
                  <a:pt x="2261767" y="972428"/>
                  <a:pt x="2266861" y="971758"/>
                  <a:pt x="2269944" y="969680"/>
                </a:cubicBezTo>
                <a:close/>
                <a:moveTo>
                  <a:pt x="4571170" y="949239"/>
                </a:moveTo>
                <a:cubicBezTo>
                  <a:pt x="4570634" y="949507"/>
                  <a:pt x="4565205" y="954734"/>
                  <a:pt x="4561385" y="955807"/>
                </a:cubicBezTo>
                <a:cubicBezTo>
                  <a:pt x="4562793" y="955807"/>
                  <a:pt x="4564066" y="955874"/>
                  <a:pt x="4565139" y="955874"/>
                </a:cubicBezTo>
                <a:cubicBezTo>
                  <a:pt x="4566546" y="955271"/>
                  <a:pt x="4569629" y="955740"/>
                  <a:pt x="4571170" y="955941"/>
                </a:cubicBezTo>
                <a:cubicBezTo>
                  <a:pt x="4571170" y="953730"/>
                  <a:pt x="4571170" y="951451"/>
                  <a:pt x="4571170" y="949239"/>
                </a:cubicBezTo>
                <a:close/>
                <a:moveTo>
                  <a:pt x="6453470" y="935835"/>
                </a:moveTo>
                <a:cubicBezTo>
                  <a:pt x="6460574" y="935835"/>
                  <a:pt x="6474916" y="958086"/>
                  <a:pt x="6481083" y="962643"/>
                </a:cubicBezTo>
                <a:cubicBezTo>
                  <a:pt x="6489326" y="962643"/>
                  <a:pt x="6497235" y="968206"/>
                  <a:pt x="6500049" y="969346"/>
                </a:cubicBezTo>
                <a:cubicBezTo>
                  <a:pt x="6504406" y="969346"/>
                  <a:pt x="6517676" y="969077"/>
                  <a:pt x="6520826" y="964721"/>
                </a:cubicBezTo>
                <a:cubicBezTo>
                  <a:pt x="6518816" y="970954"/>
                  <a:pt x="6520156" y="970686"/>
                  <a:pt x="6515330" y="976316"/>
                </a:cubicBezTo>
                <a:cubicBezTo>
                  <a:pt x="6516805" y="976517"/>
                  <a:pt x="6520893" y="982415"/>
                  <a:pt x="6521697" y="985900"/>
                </a:cubicBezTo>
                <a:cubicBezTo>
                  <a:pt x="6522837" y="984961"/>
                  <a:pt x="6527126" y="983755"/>
                  <a:pt x="6529137" y="983152"/>
                </a:cubicBezTo>
                <a:cubicBezTo>
                  <a:pt x="6521965" y="986436"/>
                  <a:pt x="6487181" y="1011837"/>
                  <a:pt x="6481216" y="1013311"/>
                </a:cubicBezTo>
                <a:cubicBezTo>
                  <a:pt x="6472168" y="1015523"/>
                  <a:pt x="6443148" y="1004733"/>
                  <a:pt x="6428337" y="1016462"/>
                </a:cubicBezTo>
                <a:cubicBezTo>
                  <a:pt x="6430012" y="1016462"/>
                  <a:pt x="6424248" y="1012038"/>
                  <a:pt x="6420696" y="1010429"/>
                </a:cubicBezTo>
                <a:cubicBezTo>
                  <a:pt x="6419288" y="1011100"/>
                  <a:pt x="6413927" y="1012373"/>
                  <a:pt x="6414262" y="1012373"/>
                </a:cubicBezTo>
                <a:cubicBezTo>
                  <a:pt x="6416541" y="1013245"/>
                  <a:pt x="6439596" y="1030938"/>
                  <a:pt x="6433564" y="1030938"/>
                </a:cubicBezTo>
                <a:cubicBezTo>
                  <a:pt x="6432425" y="1030938"/>
                  <a:pt x="6431352" y="1030938"/>
                  <a:pt x="6430213" y="1030938"/>
                </a:cubicBezTo>
                <a:cubicBezTo>
                  <a:pt x="6440467" y="1030938"/>
                  <a:pt x="6427532" y="1035764"/>
                  <a:pt x="6440467" y="1030335"/>
                </a:cubicBezTo>
                <a:cubicBezTo>
                  <a:pt x="6448778" y="1030335"/>
                  <a:pt x="6449381" y="1094273"/>
                  <a:pt x="6447772" y="1096284"/>
                </a:cubicBezTo>
                <a:cubicBezTo>
                  <a:pt x="6447772" y="1101177"/>
                  <a:pt x="6443952" y="1103522"/>
                  <a:pt x="6441070" y="1102383"/>
                </a:cubicBezTo>
                <a:cubicBezTo>
                  <a:pt x="6441070" y="1105868"/>
                  <a:pt x="6441473" y="1116792"/>
                  <a:pt x="6443014" y="1116792"/>
                </a:cubicBezTo>
                <a:cubicBezTo>
                  <a:pt x="6440467" y="1115285"/>
                  <a:pt x="6439981" y="1115167"/>
                  <a:pt x="6439294" y="1114656"/>
                </a:cubicBezTo>
                <a:lnTo>
                  <a:pt x="6434426" y="1110210"/>
                </a:lnTo>
                <a:lnTo>
                  <a:pt x="6434368" y="1110157"/>
                </a:lnTo>
                <a:lnTo>
                  <a:pt x="6434368" y="1110559"/>
                </a:lnTo>
                <a:lnTo>
                  <a:pt x="6434368" y="1110560"/>
                </a:lnTo>
                <a:cubicBezTo>
                  <a:pt x="6434368" y="1123428"/>
                  <a:pt x="6429878" y="1197218"/>
                  <a:pt x="6408498" y="1197218"/>
                </a:cubicBezTo>
                <a:cubicBezTo>
                  <a:pt x="6408900" y="1197888"/>
                  <a:pt x="6393552" y="1190516"/>
                  <a:pt x="6403270" y="1190516"/>
                </a:cubicBezTo>
                <a:cubicBezTo>
                  <a:pt x="6402600" y="1190381"/>
                  <a:pt x="6394759" y="1183412"/>
                  <a:pt x="6394893" y="1183814"/>
                </a:cubicBezTo>
                <a:cubicBezTo>
                  <a:pt x="6397239" y="1183814"/>
                  <a:pt x="6380684" y="1225501"/>
                  <a:pt x="6380684" y="1191052"/>
                </a:cubicBezTo>
                <a:cubicBezTo>
                  <a:pt x="6380684" y="1202312"/>
                  <a:pt x="6332160" y="1211628"/>
                  <a:pt x="6327067" y="1230862"/>
                </a:cubicBezTo>
                <a:cubicBezTo>
                  <a:pt x="6327067" y="1242390"/>
                  <a:pt x="6310311" y="1214577"/>
                  <a:pt x="6313662" y="1224026"/>
                </a:cubicBezTo>
                <a:cubicBezTo>
                  <a:pt x="6312858" y="1223021"/>
                  <a:pt x="6307027" y="1224496"/>
                  <a:pt x="6306558" y="1224026"/>
                </a:cubicBezTo>
                <a:cubicBezTo>
                  <a:pt x="6306759" y="1224026"/>
                  <a:pt x="6308099" y="1210622"/>
                  <a:pt x="6306290" y="1210622"/>
                </a:cubicBezTo>
                <a:cubicBezTo>
                  <a:pt x="6305285" y="1210823"/>
                  <a:pt x="6300124" y="1210354"/>
                  <a:pt x="6300325" y="1210622"/>
                </a:cubicBezTo>
                <a:cubicBezTo>
                  <a:pt x="6300996" y="1211963"/>
                  <a:pt x="6301464" y="1217257"/>
                  <a:pt x="6301397" y="1217324"/>
                </a:cubicBezTo>
                <a:cubicBezTo>
                  <a:pt x="6301129" y="1217056"/>
                  <a:pt x="6300929" y="1216788"/>
                  <a:pt x="6300727" y="1216520"/>
                </a:cubicBezTo>
                <a:cubicBezTo>
                  <a:pt x="6300929" y="1219804"/>
                  <a:pt x="6299990" y="1224026"/>
                  <a:pt x="6302269" y="1224026"/>
                </a:cubicBezTo>
                <a:cubicBezTo>
                  <a:pt x="6299856" y="1226238"/>
                  <a:pt x="6295164" y="1232069"/>
                  <a:pt x="6288462" y="1237431"/>
                </a:cubicBezTo>
                <a:cubicBezTo>
                  <a:pt x="6285848" y="1237431"/>
                  <a:pt x="6285447" y="1232672"/>
                  <a:pt x="6285916" y="1230795"/>
                </a:cubicBezTo>
                <a:cubicBezTo>
                  <a:pt x="6282230" y="1231130"/>
                  <a:pt x="6274857" y="1232136"/>
                  <a:pt x="6272310" y="1230729"/>
                </a:cubicBezTo>
                <a:cubicBezTo>
                  <a:pt x="6275594" y="1230729"/>
                  <a:pt x="6256024" y="1244133"/>
                  <a:pt x="6254080" y="1244133"/>
                </a:cubicBezTo>
                <a:cubicBezTo>
                  <a:pt x="6254952" y="1246144"/>
                  <a:pt x="6251198" y="1239642"/>
                  <a:pt x="6248719" y="1237296"/>
                </a:cubicBezTo>
                <a:cubicBezTo>
                  <a:pt x="6248316" y="1237229"/>
                  <a:pt x="6247914" y="1237096"/>
                  <a:pt x="6247646" y="1236894"/>
                </a:cubicBezTo>
                <a:cubicBezTo>
                  <a:pt x="6245300" y="1241787"/>
                  <a:pt x="6241414" y="1248221"/>
                  <a:pt x="6240006" y="1250433"/>
                </a:cubicBezTo>
                <a:cubicBezTo>
                  <a:pt x="6239671" y="1272282"/>
                  <a:pt x="6199793" y="1306060"/>
                  <a:pt x="6199793" y="1280794"/>
                </a:cubicBezTo>
                <a:cubicBezTo>
                  <a:pt x="6213264" y="1270673"/>
                  <a:pt x="6198653" y="1262765"/>
                  <a:pt x="6206495" y="1250835"/>
                </a:cubicBezTo>
                <a:cubicBezTo>
                  <a:pt x="6205422" y="1250835"/>
                  <a:pt x="6193090" y="1249628"/>
                  <a:pt x="6193090" y="1252242"/>
                </a:cubicBezTo>
                <a:cubicBezTo>
                  <a:pt x="6192621" y="1251103"/>
                  <a:pt x="6192086" y="1244401"/>
                  <a:pt x="6194029" y="1243865"/>
                </a:cubicBezTo>
                <a:cubicBezTo>
                  <a:pt x="6187059" y="1242591"/>
                  <a:pt x="6190812" y="1230930"/>
                  <a:pt x="6193493" y="1224026"/>
                </a:cubicBezTo>
                <a:cubicBezTo>
                  <a:pt x="6197648" y="1224026"/>
                  <a:pt x="6200731" y="1230126"/>
                  <a:pt x="6209243" y="1217458"/>
                </a:cubicBezTo>
                <a:cubicBezTo>
                  <a:pt x="6212795" y="1216989"/>
                  <a:pt x="6218760" y="1217458"/>
                  <a:pt x="6220034" y="1217391"/>
                </a:cubicBezTo>
                <a:cubicBezTo>
                  <a:pt x="6220168" y="1217592"/>
                  <a:pt x="6216146" y="1214577"/>
                  <a:pt x="6214269" y="1214174"/>
                </a:cubicBezTo>
                <a:cubicBezTo>
                  <a:pt x="6217486" y="1211694"/>
                  <a:pt x="6225865" y="1203987"/>
                  <a:pt x="6219497" y="1203987"/>
                </a:cubicBezTo>
                <a:cubicBezTo>
                  <a:pt x="6242888" y="1204322"/>
                  <a:pt x="6247713" y="1173560"/>
                  <a:pt x="6273651" y="1178787"/>
                </a:cubicBezTo>
                <a:cubicBezTo>
                  <a:pt x="6273651" y="1189377"/>
                  <a:pt x="6298851" y="1170476"/>
                  <a:pt x="6295499" y="1170476"/>
                </a:cubicBezTo>
                <a:cubicBezTo>
                  <a:pt x="6298985" y="1170543"/>
                  <a:pt x="6297242" y="1177178"/>
                  <a:pt x="6298315" y="1177178"/>
                </a:cubicBezTo>
                <a:cubicBezTo>
                  <a:pt x="6298448" y="1176910"/>
                  <a:pt x="6302872" y="1168935"/>
                  <a:pt x="6302336" y="1170476"/>
                </a:cubicBezTo>
                <a:cubicBezTo>
                  <a:pt x="6303006" y="1172688"/>
                  <a:pt x="6303341" y="1174900"/>
                  <a:pt x="6303475" y="1177178"/>
                </a:cubicBezTo>
                <a:cubicBezTo>
                  <a:pt x="6310177" y="1175972"/>
                  <a:pt x="6312791" y="1177178"/>
                  <a:pt x="6322107" y="1177178"/>
                </a:cubicBezTo>
                <a:cubicBezTo>
                  <a:pt x="6322040" y="1176977"/>
                  <a:pt x="6324520" y="1170744"/>
                  <a:pt x="6325793" y="1170611"/>
                </a:cubicBezTo>
                <a:cubicBezTo>
                  <a:pt x="6324319" y="1169538"/>
                  <a:pt x="6321973" y="1168198"/>
                  <a:pt x="6320766" y="1168198"/>
                </a:cubicBezTo>
                <a:cubicBezTo>
                  <a:pt x="6337857" y="1157944"/>
                  <a:pt x="6340807" y="1137703"/>
                  <a:pt x="6354009" y="1130263"/>
                </a:cubicBezTo>
                <a:lnTo>
                  <a:pt x="6354009" y="1136966"/>
                </a:lnTo>
                <a:cubicBezTo>
                  <a:pt x="6347307" y="1142663"/>
                  <a:pt x="6349519" y="1141389"/>
                  <a:pt x="6349586" y="1150370"/>
                </a:cubicBezTo>
                <a:cubicBezTo>
                  <a:pt x="6368218" y="1132944"/>
                  <a:pt x="6395965" y="1123293"/>
                  <a:pt x="6400924" y="1097356"/>
                </a:cubicBezTo>
                <a:cubicBezTo>
                  <a:pt x="6400924" y="1092262"/>
                  <a:pt x="6409436" y="1086968"/>
                  <a:pt x="6407626" y="1075038"/>
                </a:cubicBezTo>
                <a:cubicBezTo>
                  <a:pt x="6407626" y="1086364"/>
                  <a:pt x="6399048" y="1066995"/>
                  <a:pt x="6400924" y="1068872"/>
                </a:cubicBezTo>
                <a:cubicBezTo>
                  <a:pt x="6400924" y="1072760"/>
                  <a:pt x="6407626" y="1067063"/>
                  <a:pt x="6407626" y="1062706"/>
                </a:cubicBezTo>
                <a:cubicBezTo>
                  <a:pt x="6407559" y="1062706"/>
                  <a:pt x="6406755" y="1057948"/>
                  <a:pt x="6405951" y="1056808"/>
                </a:cubicBezTo>
                <a:cubicBezTo>
                  <a:pt x="6407291" y="1056808"/>
                  <a:pt x="6421366" y="1029798"/>
                  <a:pt x="6422103" y="1038846"/>
                </a:cubicBezTo>
                <a:cubicBezTo>
                  <a:pt x="6421634" y="1038713"/>
                  <a:pt x="6430615" y="1030871"/>
                  <a:pt x="6427532" y="1030871"/>
                </a:cubicBezTo>
                <a:cubicBezTo>
                  <a:pt x="6425253" y="1030871"/>
                  <a:pt x="6422908" y="1030871"/>
                  <a:pt x="6420629" y="1030871"/>
                </a:cubicBezTo>
                <a:cubicBezTo>
                  <a:pt x="6399115" y="1044275"/>
                  <a:pt x="6412050" y="1009223"/>
                  <a:pt x="6404276" y="1011100"/>
                </a:cubicBezTo>
                <a:cubicBezTo>
                  <a:pt x="6404477" y="1008888"/>
                  <a:pt x="6408632" y="1008419"/>
                  <a:pt x="6400924" y="1005470"/>
                </a:cubicBezTo>
                <a:cubicBezTo>
                  <a:pt x="6400924" y="1004800"/>
                  <a:pt x="6410710" y="1002856"/>
                  <a:pt x="6410308" y="1002856"/>
                </a:cubicBezTo>
                <a:cubicBezTo>
                  <a:pt x="6414262" y="982683"/>
                  <a:pt x="6424986" y="992870"/>
                  <a:pt x="6434435" y="978997"/>
                </a:cubicBezTo>
                <a:cubicBezTo>
                  <a:pt x="6446700" y="960900"/>
                  <a:pt x="6433296" y="940727"/>
                  <a:pt x="6453470" y="935835"/>
                </a:cubicBezTo>
                <a:close/>
                <a:moveTo>
                  <a:pt x="3790302" y="929200"/>
                </a:moveTo>
                <a:cubicBezTo>
                  <a:pt x="3782394" y="930339"/>
                  <a:pt x="3774686" y="931814"/>
                  <a:pt x="3766174" y="935902"/>
                </a:cubicBezTo>
                <a:cubicBezTo>
                  <a:pt x="3773145" y="935902"/>
                  <a:pt x="3763024" y="956142"/>
                  <a:pt x="3760813" y="956343"/>
                </a:cubicBezTo>
                <a:cubicBezTo>
                  <a:pt x="3766242" y="967469"/>
                  <a:pt x="3785946" y="984224"/>
                  <a:pt x="3793855" y="992200"/>
                </a:cubicBezTo>
                <a:cubicBezTo>
                  <a:pt x="3792983" y="991328"/>
                  <a:pt x="3826829" y="1024772"/>
                  <a:pt x="3841172" y="1027989"/>
                </a:cubicBezTo>
                <a:cubicBezTo>
                  <a:pt x="3840435" y="1028592"/>
                  <a:pt x="3839697" y="1029195"/>
                  <a:pt x="3839161" y="1029731"/>
                </a:cubicBezTo>
                <a:cubicBezTo>
                  <a:pt x="3852901" y="1029731"/>
                  <a:pt x="3905579" y="1076646"/>
                  <a:pt x="3888556" y="1076646"/>
                </a:cubicBezTo>
                <a:cubicBezTo>
                  <a:pt x="3880447" y="1069073"/>
                  <a:pt x="3871465" y="1062706"/>
                  <a:pt x="3860340" y="1056540"/>
                </a:cubicBezTo>
                <a:cubicBezTo>
                  <a:pt x="3860340" y="1059824"/>
                  <a:pt x="3852364" y="1073363"/>
                  <a:pt x="3852297" y="1076646"/>
                </a:cubicBezTo>
                <a:cubicBezTo>
                  <a:pt x="3887484" y="1076646"/>
                  <a:pt x="3841373" y="1123561"/>
                  <a:pt x="3841909" y="1123561"/>
                </a:cubicBezTo>
                <a:cubicBezTo>
                  <a:pt x="3834000" y="1125237"/>
                  <a:pt x="3831655" y="1120143"/>
                  <a:pt x="3827365" y="1117663"/>
                </a:cubicBezTo>
                <a:cubicBezTo>
                  <a:pt x="3827365" y="1126443"/>
                  <a:pt x="3824751" y="1129862"/>
                  <a:pt x="3820663" y="1136966"/>
                </a:cubicBezTo>
                <a:cubicBezTo>
                  <a:pt x="3823143" y="1137435"/>
                  <a:pt x="3825422" y="1136764"/>
                  <a:pt x="3827365" y="1135022"/>
                </a:cubicBezTo>
                <a:cubicBezTo>
                  <a:pt x="3827432" y="1138909"/>
                  <a:pt x="3820261" y="1150370"/>
                  <a:pt x="3822004" y="1150370"/>
                </a:cubicBezTo>
                <a:cubicBezTo>
                  <a:pt x="3801562" y="1148761"/>
                  <a:pt x="3752636" y="1116859"/>
                  <a:pt x="3769325" y="1116859"/>
                </a:cubicBezTo>
                <a:cubicBezTo>
                  <a:pt x="3769459" y="1116591"/>
                  <a:pt x="3764834" y="1112972"/>
                  <a:pt x="3772810" y="1110157"/>
                </a:cubicBezTo>
                <a:cubicBezTo>
                  <a:pt x="3774150" y="1110157"/>
                  <a:pt x="3774285" y="1114581"/>
                  <a:pt x="3774150" y="1116725"/>
                </a:cubicBezTo>
                <a:cubicBezTo>
                  <a:pt x="3778171" y="1115586"/>
                  <a:pt x="3809939" y="1110358"/>
                  <a:pt x="3814765" y="1110157"/>
                </a:cubicBezTo>
                <a:cubicBezTo>
                  <a:pt x="3814431" y="1109420"/>
                  <a:pt x="3814095" y="1108280"/>
                  <a:pt x="3813961" y="1106538"/>
                </a:cubicBezTo>
                <a:cubicBezTo>
                  <a:pt x="3809672" y="1105466"/>
                  <a:pt x="3822272" y="1099702"/>
                  <a:pt x="3822272" y="1102383"/>
                </a:cubicBezTo>
                <a:cubicBezTo>
                  <a:pt x="3821869" y="1104930"/>
                  <a:pt x="3819055" y="1110157"/>
                  <a:pt x="3816776" y="1111028"/>
                </a:cubicBezTo>
                <a:cubicBezTo>
                  <a:pt x="3819122" y="1112838"/>
                  <a:pt x="3817312" y="1115251"/>
                  <a:pt x="3820864" y="1116792"/>
                </a:cubicBezTo>
                <a:cubicBezTo>
                  <a:pt x="3820864" y="1112838"/>
                  <a:pt x="3844724" y="1096686"/>
                  <a:pt x="3842043" y="1096686"/>
                </a:cubicBezTo>
                <a:cubicBezTo>
                  <a:pt x="3838491" y="1075172"/>
                  <a:pt x="3800557" y="1057411"/>
                  <a:pt x="3800557" y="1057479"/>
                </a:cubicBezTo>
                <a:cubicBezTo>
                  <a:pt x="3800154" y="1055133"/>
                  <a:pt x="3800423" y="1054798"/>
                  <a:pt x="3801294" y="1056473"/>
                </a:cubicBezTo>
                <a:cubicBezTo>
                  <a:pt x="3800892" y="1057947"/>
                  <a:pt x="3806991" y="1049771"/>
                  <a:pt x="3803640" y="1049771"/>
                </a:cubicBezTo>
                <a:cubicBezTo>
                  <a:pt x="3799551" y="1050843"/>
                  <a:pt x="3796804" y="1053994"/>
                  <a:pt x="3794391" y="1056473"/>
                </a:cubicBezTo>
                <a:cubicBezTo>
                  <a:pt x="3793988" y="1056473"/>
                  <a:pt x="3790771" y="1054127"/>
                  <a:pt x="3786147" y="1050508"/>
                </a:cubicBezTo>
                <a:cubicBezTo>
                  <a:pt x="3785812" y="1051045"/>
                  <a:pt x="3785410" y="1051648"/>
                  <a:pt x="3784874" y="1052519"/>
                </a:cubicBezTo>
                <a:cubicBezTo>
                  <a:pt x="3784605" y="1052519"/>
                  <a:pt x="3785275" y="1051380"/>
                  <a:pt x="3785946" y="1050374"/>
                </a:cubicBezTo>
                <a:cubicBezTo>
                  <a:pt x="3771604" y="1039114"/>
                  <a:pt x="3744058" y="1015657"/>
                  <a:pt x="3743991" y="1009558"/>
                </a:cubicBezTo>
                <a:cubicBezTo>
                  <a:pt x="3742047" y="1011100"/>
                  <a:pt x="3741444" y="1015456"/>
                  <a:pt x="3740238" y="1016260"/>
                </a:cubicBezTo>
                <a:cubicBezTo>
                  <a:pt x="3740103" y="1015992"/>
                  <a:pt x="3733535" y="1016595"/>
                  <a:pt x="3733535" y="1015657"/>
                </a:cubicBezTo>
                <a:lnTo>
                  <a:pt x="3732843" y="1012238"/>
                </a:lnTo>
                <a:lnTo>
                  <a:pt x="3731240" y="1004322"/>
                </a:lnTo>
                <a:cubicBezTo>
                  <a:pt x="3729899" y="1001817"/>
                  <a:pt x="3728207" y="999840"/>
                  <a:pt x="3726833" y="996154"/>
                </a:cubicBezTo>
                <a:cubicBezTo>
                  <a:pt x="3726833" y="998902"/>
                  <a:pt x="3726833" y="1001717"/>
                  <a:pt x="3726833" y="1004465"/>
                </a:cubicBezTo>
                <a:cubicBezTo>
                  <a:pt x="3726833" y="998031"/>
                  <a:pt x="3716368" y="1008419"/>
                  <a:pt x="3715833" y="1009558"/>
                </a:cubicBezTo>
                <a:cubicBezTo>
                  <a:pt x="3714160" y="1009558"/>
                  <a:pt x="3711413" y="996154"/>
                  <a:pt x="3722738" y="996154"/>
                </a:cubicBezTo>
                <a:cubicBezTo>
                  <a:pt x="3721396" y="999304"/>
                  <a:pt x="3724883" y="993339"/>
                  <a:pt x="3726833" y="991328"/>
                </a:cubicBezTo>
                <a:cubicBezTo>
                  <a:pt x="3726833" y="977857"/>
                  <a:pt x="3698404" y="962643"/>
                  <a:pt x="3684739" y="962643"/>
                </a:cubicBezTo>
                <a:cubicBezTo>
                  <a:pt x="3682190" y="969747"/>
                  <a:pt x="3670195" y="982750"/>
                  <a:pt x="3657993" y="982750"/>
                </a:cubicBezTo>
                <a:cubicBezTo>
                  <a:pt x="3658394" y="981811"/>
                  <a:pt x="3648209" y="991998"/>
                  <a:pt x="3646464" y="996154"/>
                </a:cubicBezTo>
                <a:cubicBezTo>
                  <a:pt x="3617916" y="999840"/>
                  <a:pt x="3609201" y="982750"/>
                  <a:pt x="3590640" y="982750"/>
                </a:cubicBezTo>
                <a:cubicBezTo>
                  <a:pt x="3577437" y="989787"/>
                  <a:pt x="3572747" y="998366"/>
                  <a:pt x="3572747" y="1009558"/>
                </a:cubicBezTo>
                <a:cubicBezTo>
                  <a:pt x="3576499" y="1012708"/>
                  <a:pt x="3583668" y="1012306"/>
                  <a:pt x="3574961" y="1016260"/>
                </a:cubicBezTo>
                <a:cubicBezTo>
                  <a:pt x="3579849" y="1016260"/>
                  <a:pt x="3579513" y="1020550"/>
                  <a:pt x="3579448" y="1023834"/>
                </a:cubicBezTo>
                <a:cubicBezTo>
                  <a:pt x="3579448" y="1026180"/>
                  <a:pt x="3528114" y="1052519"/>
                  <a:pt x="3523560" y="1056406"/>
                </a:cubicBezTo>
                <a:cubicBezTo>
                  <a:pt x="3513063" y="1065320"/>
                  <a:pt x="3511864" y="1066258"/>
                  <a:pt x="3505143" y="1081003"/>
                </a:cubicBezTo>
                <a:cubicBezTo>
                  <a:pt x="3506685" y="1077652"/>
                  <a:pt x="3499034" y="1124031"/>
                  <a:pt x="3499034" y="1109554"/>
                </a:cubicBezTo>
                <a:cubicBezTo>
                  <a:pt x="3499034" y="1109889"/>
                  <a:pt x="3491528" y="1130197"/>
                  <a:pt x="3493872" y="1130197"/>
                </a:cubicBezTo>
                <a:cubicBezTo>
                  <a:pt x="3474635" y="1133749"/>
                  <a:pt x="3470679" y="1143131"/>
                  <a:pt x="3452119" y="1150303"/>
                </a:cubicBezTo>
                <a:cubicBezTo>
                  <a:pt x="3434019" y="1157273"/>
                  <a:pt x="3406802" y="1153788"/>
                  <a:pt x="3396545" y="1163707"/>
                </a:cubicBezTo>
                <a:cubicBezTo>
                  <a:pt x="3396411" y="1183814"/>
                  <a:pt x="3427450" y="1192526"/>
                  <a:pt x="3445480" y="1178519"/>
                </a:cubicBezTo>
                <a:cubicBezTo>
                  <a:pt x="3445414" y="1181937"/>
                  <a:pt x="3453453" y="1190516"/>
                  <a:pt x="3452720" y="1190516"/>
                </a:cubicBezTo>
                <a:cubicBezTo>
                  <a:pt x="3461029" y="1188773"/>
                  <a:pt x="3464850" y="1183814"/>
                  <a:pt x="3479194" y="1183814"/>
                </a:cubicBezTo>
                <a:cubicBezTo>
                  <a:pt x="3485291" y="1167930"/>
                  <a:pt x="3577839" y="1138373"/>
                  <a:pt x="3577909" y="1150303"/>
                </a:cubicBezTo>
                <a:cubicBezTo>
                  <a:pt x="3588762" y="1138373"/>
                  <a:pt x="3608397" y="1143936"/>
                  <a:pt x="3612888" y="1150303"/>
                </a:cubicBezTo>
                <a:cubicBezTo>
                  <a:pt x="3630646" y="1144137"/>
                  <a:pt x="3638021" y="1134419"/>
                  <a:pt x="3655442" y="1143601"/>
                </a:cubicBezTo>
                <a:cubicBezTo>
                  <a:pt x="3656854" y="1143466"/>
                  <a:pt x="3668448" y="1143131"/>
                  <a:pt x="3672337" y="1143601"/>
                </a:cubicBezTo>
                <a:cubicBezTo>
                  <a:pt x="3701024" y="1143601"/>
                  <a:pt x="3712148" y="1121483"/>
                  <a:pt x="3726766" y="1147220"/>
                </a:cubicBezTo>
                <a:cubicBezTo>
                  <a:pt x="3726766" y="1155731"/>
                  <a:pt x="3730050" y="1136899"/>
                  <a:pt x="3732999" y="1136899"/>
                </a:cubicBezTo>
                <a:cubicBezTo>
                  <a:pt x="3733066" y="1137032"/>
                  <a:pt x="3737289" y="1136832"/>
                  <a:pt x="3737289" y="1136899"/>
                </a:cubicBezTo>
                <a:cubicBezTo>
                  <a:pt x="3731726" y="1136899"/>
                  <a:pt x="3739903" y="1197553"/>
                  <a:pt x="3718651" y="1210622"/>
                </a:cubicBezTo>
                <a:cubicBezTo>
                  <a:pt x="3726833" y="1210622"/>
                  <a:pt x="3750290" y="1237163"/>
                  <a:pt x="3775021" y="1244133"/>
                </a:cubicBezTo>
                <a:cubicBezTo>
                  <a:pt x="3792045" y="1248958"/>
                  <a:pt x="3801294" y="1244133"/>
                  <a:pt x="3813559" y="1250835"/>
                </a:cubicBezTo>
                <a:cubicBezTo>
                  <a:pt x="3827902" y="1258676"/>
                  <a:pt x="3828370" y="1272215"/>
                  <a:pt x="3840837" y="1280994"/>
                </a:cubicBezTo>
                <a:cubicBezTo>
                  <a:pt x="3851828" y="1288702"/>
                  <a:pt x="3906383" y="1307334"/>
                  <a:pt x="3917509" y="1298018"/>
                </a:cubicBezTo>
                <a:cubicBezTo>
                  <a:pt x="3941101" y="1278180"/>
                  <a:pt x="3909601" y="1249896"/>
                  <a:pt x="3952897" y="1243865"/>
                </a:cubicBezTo>
                <a:cubicBezTo>
                  <a:pt x="3978566" y="1240313"/>
                  <a:pt x="4022130" y="1260754"/>
                  <a:pt x="4028296" y="1277643"/>
                </a:cubicBezTo>
                <a:cubicBezTo>
                  <a:pt x="4049408" y="1268126"/>
                  <a:pt x="4067504" y="1282066"/>
                  <a:pt x="4092234" y="1284345"/>
                </a:cubicBezTo>
                <a:cubicBezTo>
                  <a:pt x="4103025" y="1285351"/>
                  <a:pt x="4100344" y="1291383"/>
                  <a:pt x="4112073" y="1291048"/>
                </a:cubicBezTo>
                <a:cubicBezTo>
                  <a:pt x="4121321" y="1290780"/>
                  <a:pt x="4125008" y="1277643"/>
                  <a:pt x="4129364" y="1277643"/>
                </a:cubicBezTo>
                <a:cubicBezTo>
                  <a:pt x="4133989" y="1287294"/>
                  <a:pt x="4131710" y="1279788"/>
                  <a:pt x="4135530" y="1279788"/>
                </a:cubicBezTo>
                <a:cubicBezTo>
                  <a:pt x="4135530" y="1264105"/>
                  <a:pt x="4177351" y="1284211"/>
                  <a:pt x="4179429" y="1284345"/>
                </a:cubicBezTo>
                <a:cubicBezTo>
                  <a:pt x="4260659" y="1289305"/>
                  <a:pt x="4232242" y="1192594"/>
                  <a:pt x="4255164" y="1150571"/>
                </a:cubicBezTo>
                <a:cubicBezTo>
                  <a:pt x="4254560" y="1150102"/>
                  <a:pt x="4254024" y="1148896"/>
                  <a:pt x="4253957" y="1148225"/>
                </a:cubicBezTo>
                <a:cubicBezTo>
                  <a:pt x="4253220" y="1151241"/>
                  <a:pt x="4248930" y="1150504"/>
                  <a:pt x="4248662" y="1150504"/>
                </a:cubicBezTo>
                <a:cubicBezTo>
                  <a:pt x="4230299" y="1151710"/>
                  <a:pt x="4217296" y="1165517"/>
                  <a:pt x="4192499" y="1170611"/>
                </a:cubicBezTo>
                <a:cubicBezTo>
                  <a:pt x="4190555" y="1170611"/>
                  <a:pt x="4192096" y="1164578"/>
                  <a:pt x="4191024" y="1163908"/>
                </a:cubicBezTo>
                <a:cubicBezTo>
                  <a:pt x="4190957" y="1177111"/>
                  <a:pt x="4158854" y="1144271"/>
                  <a:pt x="4143371" y="1148560"/>
                </a:cubicBezTo>
                <a:cubicBezTo>
                  <a:pt x="4142768" y="1157608"/>
                  <a:pt x="4143238" y="1163908"/>
                  <a:pt x="4134391" y="1163908"/>
                </a:cubicBezTo>
                <a:cubicBezTo>
                  <a:pt x="4123198" y="1165181"/>
                  <a:pt x="4114686" y="1166321"/>
                  <a:pt x="4108856" y="1154525"/>
                </a:cubicBezTo>
                <a:cubicBezTo>
                  <a:pt x="4108856" y="1154659"/>
                  <a:pt x="4100009" y="1150504"/>
                  <a:pt x="4093239" y="1150504"/>
                </a:cubicBezTo>
                <a:cubicBezTo>
                  <a:pt x="4096323" y="1152180"/>
                  <a:pt x="4095652" y="1157206"/>
                  <a:pt x="4090425" y="1157206"/>
                </a:cubicBezTo>
                <a:cubicBezTo>
                  <a:pt x="4089889" y="1156000"/>
                  <a:pt x="4096859" y="1170611"/>
                  <a:pt x="4090625" y="1170611"/>
                </a:cubicBezTo>
                <a:cubicBezTo>
                  <a:pt x="4089955" y="1170476"/>
                  <a:pt x="4089554" y="1170409"/>
                  <a:pt x="4089151" y="1170275"/>
                </a:cubicBezTo>
                <a:cubicBezTo>
                  <a:pt x="4089352" y="1170677"/>
                  <a:pt x="4089419" y="1171214"/>
                  <a:pt x="4088749" y="1171951"/>
                </a:cubicBezTo>
                <a:cubicBezTo>
                  <a:pt x="4088749" y="1173023"/>
                  <a:pt x="4075345" y="1161563"/>
                  <a:pt x="4075345" y="1163774"/>
                </a:cubicBezTo>
                <a:cubicBezTo>
                  <a:pt x="4075211" y="1163104"/>
                  <a:pt x="4075211" y="1162568"/>
                  <a:pt x="4075211" y="1162232"/>
                </a:cubicBezTo>
                <a:cubicBezTo>
                  <a:pt x="4071860" y="1159552"/>
                  <a:pt x="4065761" y="1155128"/>
                  <a:pt x="4063147" y="1155262"/>
                </a:cubicBezTo>
                <a:cubicBezTo>
                  <a:pt x="4065090" y="1153587"/>
                  <a:pt x="4067034" y="1154123"/>
                  <a:pt x="4068575" y="1150571"/>
                </a:cubicBezTo>
                <a:cubicBezTo>
                  <a:pt x="4063415" y="1145343"/>
                  <a:pt x="4061673" y="1149700"/>
                  <a:pt x="4061873" y="1137167"/>
                </a:cubicBezTo>
                <a:cubicBezTo>
                  <a:pt x="4055640" y="1135625"/>
                  <a:pt x="4057718" y="1137100"/>
                  <a:pt x="4055171" y="1130465"/>
                </a:cubicBezTo>
                <a:cubicBezTo>
                  <a:pt x="4053563" y="1130062"/>
                  <a:pt x="4041767" y="1130598"/>
                  <a:pt x="4041767" y="1131202"/>
                </a:cubicBezTo>
                <a:cubicBezTo>
                  <a:pt x="4048670" y="1124097"/>
                  <a:pt x="4047531" y="1125840"/>
                  <a:pt x="4055171" y="1126175"/>
                </a:cubicBezTo>
                <a:cubicBezTo>
                  <a:pt x="4055171" y="1122757"/>
                  <a:pt x="4062410" y="1123829"/>
                  <a:pt x="4068575" y="1124164"/>
                </a:cubicBezTo>
                <a:cubicBezTo>
                  <a:pt x="4068575" y="1118468"/>
                  <a:pt x="4048000" y="1113910"/>
                  <a:pt x="4044046" y="1110358"/>
                </a:cubicBezTo>
                <a:cubicBezTo>
                  <a:pt x="4039220" y="1110358"/>
                  <a:pt x="4071726" y="1090252"/>
                  <a:pt x="4061806" y="1090252"/>
                </a:cubicBezTo>
                <a:cubicBezTo>
                  <a:pt x="4061270" y="1090855"/>
                  <a:pt x="4061337" y="1090654"/>
                  <a:pt x="4061538" y="1090453"/>
                </a:cubicBezTo>
                <a:cubicBezTo>
                  <a:pt x="4058321" y="1092598"/>
                  <a:pt x="4041767" y="1104058"/>
                  <a:pt x="4041767" y="1090386"/>
                </a:cubicBezTo>
                <a:cubicBezTo>
                  <a:pt x="4041365" y="1083215"/>
                  <a:pt x="4046727" y="1086029"/>
                  <a:pt x="4048134" y="1083483"/>
                </a:cubicBezTo>
                <a:cubicBezTo>
                  <a:pt x="4046124" y="1079662"/>
                  <a:pt x="4049139" y="1076781"/>
                  <a:pt x="4041767" y="1073028"/>
                </a:cubicBezTo>
                <a:cubicBezTo>
                  <a:pt x="4041767" y="1070480"/>
                  <a:pt x="4042906" y="1069811"/>
                  <a:pt x="4044314" y="1069743"/>
                </a:cubicBezTo>
                <a:cubicBezTo>
                  <a:pt x="4040494" y="1067866"/>
                  <a:pt x="4036003" y="1061969"/>
                  <a:pt x="4040159" y="1063711"/>
                </a:cubicBezTo>
                <a:cubicBezTo>
                  <a:pt x="4040561" y="1059489"/>
                  <a:pt x="4047397" y="1063443"/>
                  <a:pt x="4048335" y="1066526"/>
                </a:cubicBezTo>
                <a:cubicBezTo>
                  <a:pt x="4048268" y="1061768"/>
                  <a:pt x="4049139" y="1056674"/>
                  <a:pt x="4056110" y="1056674"/>
                </a:cubicBezTo>
                <a:cubicBezTo>
                  <a:pt x="4045453" y="1048832"/>
                  <a:pt x="4026888" y="1047626"/>
                  <a:pt x="4015361" y="1056674"/>
                </a:cubicBezTo>
                <a:cubicBezTo>
                  <a:pt x="4015427" y="1056674"/>
                  <a:pt x="4014891" y="1049771"/>
                  <a:pt x="4014891" y="1049637"/>
                </a:cubicBezTo>
                <a:lnTo>
                  <a:pt x="4007815" y="1056052"/>
                </a:lnTo>
                <a:lnTo>
                  <a:pt x="4007720" y="1056138"/>
                </a:lnTo>
                <a:cubicBezTo>
                  <a:pt x="4007184" y="1055534"/>
                  <a:pt x="4007117" y="1055602"/>
                  <a:pt x="4007385" y="1056138"/>
                </a:cubicBezTo>
                <a:cubicBezTo>
                  <a:pt x="4007519" y="1056272"/>
                  <a:pt x="4007586" y="1056339"/>
                  <a:pt x="4007720" y="1056473"/>
                </a:cubicBezTo>
                <a:cubicBezTo>
                  <a:pt x="4007653" y="1056406"/>
                  <a:pt x="4007586" y="1056406"/>
                  <a:pt x="4007519" y="1056339"/>
                </a:cubicBezTo>
                <a:cubicBezTo>
                  <a:pt x="4008927" y="1058819"/>
                  <a:pt x="4014958" y="1067197"/>
                  <a:pt x="4014958" y="1061768"/>
                </a:cubicBezTo>
                <a:cubicBezTo>
                  <a:pt x="4015226" y="1061567"/>
                  <a:pt x="4014490" y="1070079"/>
                  <a:pt x="4012813" y="1070079"/>
                </a:cubicBezTo>
                <a:cubicBezTo>
                  <a:pt x="4009597" y="1069207"/>
                  <a:pt x="4009195" y="1065722"/>
                  <a:pt x="4007050" y="1064113"/>
                </a:cubicBezTo>
                <a:cubicBezTo>
                  <a:pt x="4008524" y="1065923"/>
                  <a:pt x="4009262" y="1070279"/>
                  <a:pt x="4008256" y="1070950"/>
                </a:cubicBezTo>
                <a:cubicBezTo>
                  <a:pt x="4008256" y="1067833"/>
                  <a:pt x="4005960" y="1068755"/>
                  <a:pt x="4003799" y="1070682"/>
                </a:cubicBezTo>
                <a:lnTo>
                  <a:pt x="4000224" y="1076324"/>
                </a:lnTo>
                <a:lnTo>
                  <a:pt x="4000147" y="1076445"/>
                </a:lnTo>
                <a:cubicBezTo>
                  <a:pt x="3992440" y="1072625"/>
                  <a:pt x="3990831" y="1069676"/>
                  <a:pt x="3988686" y="1063377"/>
                </a:cubicBezTo>
                <a:cubicBezTo>
                  <a:pt x="3983257" y="1063377"/>
                  <a:pt x="3981515" y="1062773"/>
                  <a:pt x="3981515" y="1059824"/>
                </a:cubicBezTo>
                <a:cubicBezTo>
                  <a:pt x="3979236" y="1062438"/>
                  <a:pt x="3977493" y="1065186"/>
                  <a:pt x="3974209" y="1066862"/>
                </a:cubicBezTo>
                <a:cubicBezTo>
                  <a:pt x="3973606" y="1066594"/>
                  <a:pt x="3982520" y="1070883"/>
                  <a:pt x="3981515" y="1070079"/>
                </a:cubicBezTo>
                <a:cubicBezTo>
                  <a:pt x="3984799" y="1086432"/>
                  <a:pt x="3997466" y="1095680"/>
                  <a:pt x="4007787" y="1079595"/>
                </a:cubicBezTo>
                <a:cubicBezTo>
                  <a:pt x="4009463" y="1082745"/>
                  <a:pt x="4015026" y="1087303"/>
                  <a:pt x="4015026" y="1087303"/>
                </a:cubicBezTo>
                <a:cubicBezTo>
                  <a:pt x="4015026" y="1086900"/>
                  <a:pt x="4009195" y="1089716"/>
                  <a:pt x="4008324" y="1089649"/>
                </a:cubicBezTo>
                <a:cubicBezTo>
                  <a:pt x="4008457" y="1093066"/>
                  <a:pt x="4010066" y="1097490"/>
                  <a:pt x="4002626" y="1094675"/>
                </a:cubicBezTo>
                <a:cubicBezTo>
                  <a:pt x="4002827" y="1092598"/>
                  <a:pt x="4002693" y="1090185"/>
                  <a:pt x="4001688" y="1090185"/>
                </a:cubicBezTo>
                <a:cubicBezTo>
                  <a:pt x="3998806" y="1091257"/>
                  <a:pt x="4001420" y="1094876"/>
                  <a:pt x="4000281" y="1096283"/>
                </a:cubicBezTo>
                <a:cubicBezTo>
                  <a:pt x="4003632" y="1099903"/>
                  <a:pt x="4007921" y="1103924"/>
                  <a:pt x="4011004" y="1105331"/>
                </a:cubicBezTo>
                <a:cubicBezTo>
                  <a:pt x="4009395" y="1106538"/>
                  <a:pt x="4007787" y="1107611"/>
                  <a:pt x="4007720" y="1107677"/>
                </a:cubicBezTo>
                <a:cubicBezTo>
                  <a:pt x="4008658" y="1108214"/>
                  <a:pt x="4015026" y="1111096"/>
                  <a:pt x="4015026" y="1110760"/>
                </a:cubicBezTo>
                <a:cubicBezTo>
                  <a:pt x="4018645" y="1113106"/>
                  <a:pt x="4029234" y="1123964"/>
                  <a:pt x="4033590" y="1130465"/>
                </a:cubicBezTo>
                <a:cubicBezTo>
                  <a:pt x="4039756" y="1130465"/>
                  <a:pt x="4029837" y="1140249"/>
                  <a:pt x="4015026" y="1128119"/>
                </a:cubicBezTo>
                <a:cubicBezTo>
                  <a:pt x="4016097" y="1126711"/>
                  <a:pt x="4017304" y="1125438"/>
                  <a:pt x="4018578" y="1124164"/>
                </a:cubicBezTo>
                <a:cubicBezTo>
                  <a:pt x="4016567" y="1122288"/>
                  <a:pt x="4014824" y="1120747"/>
                  <a:pt x="4015026" y="1120880"/>
                </a:cubicBezTo>
                <a:cubicBezTo>
                  <a:pt x="4015026" y="1127046"/>
                  <a:pt x="4010199" y="1122623"/>
                  <a:pt x="4008390" y="1120076"/>
                </a:cubicBezTo>
                <a:cubicBezTo>
                  <a:pt x="4008524" y="1122020"/>
                  <a:pt x="4008860" y="1124835"/>
                  <a:pt x="4008324" y="1126175"/>
                </a:cubicBezTo>
                <a:cubicBezTo>
                  <a:pt x="4008324" y="1121417"/>
                  <a:pt x="4021259" y="1137770"/>
                  <a:pt x="4021728" y="1138306"/>
                </a:cubicBezTo>
                <a:cubicBezTo>
                  <a:pt x="4019985" y="1139914"/>
                  <a:pt x="4017773" y="1140249"/>
                  <a:pt x="4015026" y="1139311"/>
                </a:cubicBezTo>
                <a:cubicBezTo>
                  <a:pt x="4014758" y="1139110"/>
                  <a:pt x="4014691" y="1139043"/>
                  <a:pt x="4014490" y="1138909"/>
                </a:cubicBezTo>
                <a:cubicBezTo>
                  <a:pt x="4017706" y="1141590"/>
                  <a:pt x="4026487" y="1149432"/>
                  <a:pt x="4021660" y="1150370"/>
                </a:cubicBezTo>
                <a:cubicBezTo>
                  <a:pt x="4021660" y="1150437"/>
                  <a:pt x="4021660" y="1150437"/>
                  <a:pt x="4021660" y="1150504"/>
                </a:cubicBezTo>
                <a:cubicBezTo>
                  <a:pt x="4021660" y="1150906"/>
                  <a:pt x="4017840" y="1150370"/>
                  <a:pt x="4014288" y="1150303"/>
                </a:cubicBezTo>
                <a:cubicBezTo>
                  <a:pt x="4014288" y="1147689"/>
                  <a:pt x="4014691" y="1144606"/>
                  <a:pt x="4017371" y="1143802"/>
                </a:cubicBezTo>
                <a:cubicBezTo>
                  <a:pt x="4012546" y="1143802"/>
                  <a:pt x="4017505" y="1141121"/>
                  <a:pt x="4013551" y="1143400"/>
                </a:cubicBezTo>
                <a:cubicBezTo>
                  <a:pt x="4015361" y="1140853"/>
                  <a:pt x="4008592" y="1126778"/>
                  <a:pt x="4010267" y="1130398"/>
                </a:cubicBezTo>
                <a:cubicBezTo>
                  <a:pt x="4007921" y="1131939"/>
                  <a:pt x="4007251" y="1131068"/>
                  <a:pt x="4008256" y="1127917"/>
                </a:cubicBezTo>
                <a:cubicBezTo>
                  <a:pt x="4008256" y="1131269"/>
                  <a:pt x="3998270" y="1123696"/>
                  <a:pt x="3996260" y="1123696"/>
                </a:cubicBezTo>
                <a:cubicBezTo>
                  <a:pt x="3996528" y="1122422"/>
                  <a:pt x="3992841" y="1137100"/>
                  <a:pt x="3995522" y="1137100"/>
                </a:cubicBezTo>
                <a:cubicBezTo>
                  <a:pt x="3991501" y="1136296"/>
                  <a:pt x="3985938" y="1137636"/>
                  <a:pt x="3983190" y="1136966"/>
                </a:cubicBezTo>
                <a:lnTo>
                  <a:pt x="3983166" y="1136891"/>
                </a:lnTo>
                <a:lnTo>
                  <a:pt x="3981447" y="1136834"/>
                </a:lnTo>
                <a:lnTo>
                  <a:pt x="3981447" y="1137032"/>
                </a:lnTo>
                <a:cubicBezTo>
                  <a:pt x="3981447" y="1137032"/>
                  <a:pt x="3981447" y="1137100"/>
                  <a:pt x="3981447" y="1137167"/>
                </a:cubicBezTo>
                <a:cubicBezTo>
                  <a:pt x="3988887" y="1143936"/>
                  <a:pt x="3990027" y="1151978"/>
                  <a:pt x="3985804" y="1157139"/>
                </a:cubicBezTo>
                <a:cubicBezTo>
                  <a:pt x="3996193" y="1157139"/>
                  <a:pt x="3982252" y="1169136"/>
                  <a:pt x="3981917" y="1164780"/>
                </a:cubicBezTo>
                <a:cubicBezTo>
                  <a:pt x="3982319" y="1164913"/>
                  <a:pt x="3981046" y="1154190"/>
                  <a:pt x="3980711" y="1151241"/>
                </a:cubicBezTo>
                <a:cubicBezTo>
                  <a:pt x="3980979" y="1152246"/>
                  <a:pt x="3981783" y="1153453"/>
                  <a:pt x="3981447" y="1150504"/>
                </a:cubicBezTo>
                <a:cubicBezTo>
                  <a:pt x="3981447" y="1143198"/>
                  <a:pt x="3975148" y="1156737"/>
                  <a:pt x="3974678" y="1158479"/>
                </a:cubicBezTo>
                <a:cubicBezTo>
                  <a:pt x="3974209" y="1157809"/>
                  <a:pt x="3969987" y="1152113"/>
                  <a:pt x="3966368" y="1148158"/>
                </a:cubicBezTo>
                <a:cubicBezTo>
                  <a:pt x="3962615" y="1149566"/>
                  <a:pt x="3954639" y="1152246"/>
                  <a:pt x="3954639" y="1150437"/>
                </a:cubicBezTo>
                <a:cubicBezTo>
                  <a:pt x="3953969" y="1139848"/>
                  <a:pt x="3941235" y="1124164"/>
                  <a:pt x="3941235" y="1122891"/>
                </a:cubicBezTo>
                <a:cubicBezTo>
                  <a:pt x="3943246" y="1118266"/>
                  <a:pt x="3944183" y="1117127"/>
                  <a:pt x="3944854" y="1115787"/>
                </a:cubicBezTo>
                <a:cubicBezTo>
                  <a:pt x="3943580" y="1113240"/>
                  <a:pt x="3941436" y="1108883"/>
                  <a:pt x="3941235" y="1108615"/>
                </a:cubicBezTo>
                <a:cubicBezTo>
                  <a:pt x="3941235" y="1109085"/>
                  <a:pt x="3941235" y="1109353"/>
                  <a:pt x="3941235" y="1109621"/>
                </a:cubicBezTo>
                <a:cubicBezTo>
                  <a:pt x="3939894" y="1117328"/>
                  <a:pt x="3939023" y="1117597"/>
                  <a:pt x="3939425" y="1123628"/>
                </a:cubicBezTo>
                <a:cubicBezTo>
                  <a:pt x="3944921" y="1123628"/>
                  <a:pt x="3942307" y="1129995"/>
                  <a:pt x="3935940" y="1130330"/>
                </a:cubicBezTo>
                <a:cubicBezTo>
                  <a:pt x="3939492" y="1130330"/>
                  <a:pt x="3927227" y="1108280"/>
                  <a:pt x="3927830" y="1109621"/>
                </a:cubicBezTo>
                <a:cubicBezTo>
                  <a:pt x="3927830" y="1102717"/>
                  <a:pt x="3941101" y="1090117"/>
                  <a:pt x="3928166" y="1090117"/>
                </a:cubicBezTo>
                <a:cubicBezTo>
                  <a:pt x="3927697" y="1089849"/>
                  <a:pt x="3925083" y="1090117"/>
                  <a:pt x="3923139" y="1089984"/>
                </a:cubicBezTo>
                <a:cubicBezTo>
                  <a:pt x="3921865" y="1087169"/>
                  <a:pt x="3914426" y="1078054"/>
                  <a:pt x="3914426" y="1084153"/>
                </a:cubicBezTo>
                <a:cubicBezTo>
                  <a:pt x="3913085" y="1082209"/>
                  <a:pt x="3913823" y="1080333"/>
                  <a:pt x="3907724" y="1076713"/>
                </a:cubicBezTo>
                <a:cubicBezTo>
                  <a:pt x="3908327" y="1076580"/>
                  <a:pt x="3906987" y="1070011"/>
                  <a:pt x="3908327" y="1070011"/>
                </a:cubicBezTo>
                <a:cubicBezTo>
                  <a:pt x="3917442" y="1073697"/>
                  <a:pt x="3910338" y="1070212"/>
                  <a:pt x="3921128" y="1070011"/>
                </a:cubicBezTo>
                <a:cubicBezTo>
                  <a:pt x="3910941" y="1070347"/>
                  <a:pt x="3908596" y="1056607"/>
                  <a:pt x="3906585" y="1056607"/>
                </a:cubicBezTo>
                <a:cubicBezTo>
                  <a:pt x="3908528" y="1041058"/>
                  <a:pt x="3907791" y="1032479"/>
                  <a:pt x="3914426" y="1023096"/>
                </a:cubicBezTo>
                <a:cubicBezTo>
                  <a:pt x="3911142" y="1022292"/>
                  <a:pt x="3904373" y="1022963"/>
                  <a:pt x="3901022" y="1023096"/>
                </a:cubicBezTo>
                <a:cubicBezTo>
                  <a:pt x="3895191" y="1014249"/>
                  <a:pt x="3871599" y="997025"/>
                  <a:pt x="3859670" y="1000510"/>
                </a:cubicBezTo>
                <a:cubicBezTo>
                  <a:pt x="3866305" y="1002454"/>
                  <a:pt x="3853504" y="1002789"/>
                  <a:pt x="3853035" y="1002990"/>
                </a:cubicBezTo>
                <a:cubicBezTo>
                  <a:pt x="3852733" y="1002688"/>
                  <a:pt x="3852549" y="1001113"/>
                  <a:pt x="3852423" y="999564"/>
                </a:cubicBezTo>
                <a:lnTo>
                  <a:pt x="3852166" y="996327"/>
                </a:lnTo>
                <a:lnTo>
                  <a:pt x="3854107" y="996422"/>
                </a:lnTo>
                <a:cubicBezTo>
                  <a:pt x="3854576" y="999237"/>
                  <a:pt x="3853906" y="999237"/>
                  <a:pt x="3852163" y="996288"/>
                </a:cubicBezTo>
                <a:lnTo>
                  <a:pt x="3852166" y="996327"/>
                </a:lnTo>
                <a:lnTo>
                  <a:pt x="3847272" y="996087"/>
                </a:lnTo>
                <a:lnTo>
                  <a:pt x="3847338" y="996154"/>
                </a:lnTo>
                <a:lnTo>
                  <a:pt x="3846970" y="996048"/>
                </a:lnTo>
                <a:lnTo>
                  <a:pt x="3847003" y="996087"/>
                </a:lnTo>
                <a:cubicBezTo>
                  <a:pt x="3842981" y="996154"/>
                  <a:pt x="3838290" y="996556"/>
                  <a:pt x="3835810" y="997293"/>
                </a:cubicBezTo>
                <a:cubicBezTo>
                  <a:pt x="3837955" y="995752"/>
                  <a:pt x="3841373" y="992937"/>
                  <a:pt x="3842780" y="991127"/>
                </a:cubicBezTo>
                <a:cubicBezTo>
                  <a:pt x="3840032" y="988045"/>
                  <a:pt x="3837150" y="984626"/>
                  <a:pt x="3835006" y="982147"/>
                </a:cubicBezTo>
                <a:cubicBezTo>
                  <a:pt x="3826762" y="991597"/>
                  <a:pt x="3800691" y="951451"/>
                  <a:pt x="3800557" y="949440"/>
                </a:cubicBezTo>
                <a:cubicBezTo>
                  <a:pt x="3800557" y="950513"/>
                  <a:pt x="3799685" y="953462"/>
                  <a:pt x="3795262" y="956008"/>
                </a:cubicBezTo>
                <a:cubicBezTo>
                  <a:pt x="3792313" y="956008"/>
                  <a:pt x="3782193" y="929200"/>
                  <a:pt x="3790302" y="929200"/>
                </a:cubicBezTo>
                <a:close/>
                <a:moveTo>
                  <a:pt x="1823299" y="925312"/>
                </a:moveTo>
                <a:cubicBezTo>
                  <a:pt x="1822160" y="926719"/>
                  <a:pt x="1819748" y="928395"/>
                  <a:pt x="1818071" y="929199"/>
                </a:cubicBezTo>
                <a:cubicBezTo>
                  <a:pt x="1819815" y="930003"/>
                  <a:pt x="1822697" y="933288"/>
                  <a:pt x="1823299" y="934091"/>
                </a:cubicBezTo>
                <a:cubicBezTo>
                  <a:pt x="1823299" y="938783"/>
                  <a:pt x="1816597" y="932617"/>
                  <a:pt x="1816597" y="937242"/>
                </a:cubicBezTo>
                <a:cubicBezTo>
                  <a:pt x="1813447" y="931545"/>
                  <a:pt x="1823299" y="952121"/>
                  <a:pt x="1823299" y="941263"/>
                </a:cubicBezTo>
                <a:cubicBezTo>
                  <a:pt x="1825109" y="945820"/>
                  <a:pt x="1850108" y="957147"/>
                  <a:pt x="1850108" y="957482"/>
                </a:cubicBezTo>
                <a:cubicBezTo>
                  <a:pt x="1846087" y="951316"/>
                  <a:pt x="1837777" y="933422"/>
                  <a:pt x="1833755" y="929132"/>
                </a:cubicBezTo>
                <a:cubicBezTo>
                  <a:pt x="1830672" y="929132"/>
                  <a:pt x="1827656" y="929333"/>
                  <a:pt x="1823299" y="925312"/>
                </a:cubicBezTo>
                <a:close/>
                <a:moveTo>
                  <a:pt x="1763315" y="923704"/>
                </a:moveTo>
                <a:cubicBezTo>
                  <a:pt x="1762712" y="925782"/>
                  <a:pt x="1758691" y="929870"/>
                  <a:pt x="1759294" y="929199"/>
                </a:cubicBezTo>
                <a:cubicBezTo>
                  <a:pt x="1783020" y="929199"/>
                  <a:pt x="1786303" y="951785"/>
                  <a:pt x="1778127" y="967067"/>
                </a:cubicBezTo>
                <a:cubicBezTo>
                  <a:pt x="1783958" y="966731"/>
                  <a:pt x="1802791" y="991663"/>
                  <a:pt x="1803260" y="996220"/>
                </a:cubicBezTo>
                <a:cubicBezTo>
                  <a:pt x="1803260" y="996020"/>
                  <a:pt x="1803662" y="991328"/>
                  <a:pt x="1803595" y="989586"/>
                </a:cubicBezTo>
                <a:cubicBezTo>
                  <a:pt x="1805136" y="989854"/>
                  <a:pt x="1810230" y="990256"/>
                  <a:pt x="1811034" y="989518"/>
                </a:cubicBezTo>
                <a:cubicBezTo>
                  <a:pt x="1799172" y="989518"/>
                  <a:pt x="1819881" y="956477"/>
                  <a:pt x="1822897" y="956074"/>
                </a:cubicBezTo>
                <a:cubicBezTo>
                  <a:pt x="1812576" y="943810"/>
                  <a:pt x="1800914" y="925446"/>
                  <a:pt x="1783087" y="931210"/>
                </a:cubicBezTo>
                <a:cubicBezTo>
                  <a:pt x="1783087" y="930071"/>
                  <a:pt x="1782684" y="929400"/>
                  <a:pt x="1783690" y="929199"/>
                </a:cubicBezTo>
                <a:cubicBezTo>
                  <a:pt x="1773905" y="929199"/>
                  <a:pt x="1768007" y="930138"/>
                  <a:pt x="1763315" y="923704"/>
                </a:cubicBezTo>
                <a:close/>
                <a:moveTo>
                  <a:pt x="2231127" y="921559"/>
                </a:moveTo>
                <a:cubicBezTo>
                  <a:pt x="2230524" y="922766"/>
                  <a:pt x="2230391" y="923637"/>
                  <a:pt x="2231061" y="923637"/>
                </a:cubicBezTo>
                <a:cubicBezTo>
                  <a:pt x="2230792" y="923637"/>
                  <a:pt x="2230591" y="923637"/>
                  <a:pt x="2230189" y="923637"/>
                </a:cubicBezTo>
                <a:cubicBezTo>
                  <a:pt x="2230591" y="922296"/>
                  <a:pt x="2230860" y="921693"/>
                  <a:pt x="2231127" y="921559"/>
                </a:cubicBezTo>
                <a:close/>
                <a:moveTo>
                  <a:pt x="2185217" y="916935"/>
                </a:moveTo>
                <a:cubicBezTo>
                  <a:pt x="2188971" y="928999"/>
                  <a:pt x="2196276" y="923637"/>
                  <a:pt x="2208407" y="930339"/>
                </a:cubicBezTo>
                <a:cubicBezTo>
                  <a:pt x="2208407" y="930339"/>
                  <a:pt x="2208608" y="930339"/>
                  <a:pt x="2208876" y="930339"/>
                </a:cubicBezTo>
                <a:cubicBezTo>
                  <a:pt x="2201102" y="923637"/>
                  <a:pt x="2194333" y="920822"/>
                  <a:pt x="2185217" y="916935"/>
                </a:cubicBezTo>
                <a:close/>
                <a:moveTo>
                  <a:pt x="4162071" y="909696"/>
                </a:moveTo>
                <a:cubicBezTo>
                  <a:pt x="4140892" y="911975"/>
                  <a:pt x="4118507" y="955941"/>
                  <a:pt x="4122394" y="955941"/>
                </a:cubicBezTo>
                <a:cubicBezTo>
                  <a:pt x="4110129" y="956008"/>
                  <a:pt x="4110196" y="959091"/>
                  <a:pt x="4101952" y="964721"/>
                </a:cubicBezTo>
                <a:cubicBezTo>
                  <a:pt x="4101952" y="976048"/>
                  <a:pt x="4102757" y="982951"/>
                  <a:pt x="4088548" y="990189"/>
                </a:cubicBezTo>
                <a:cubicBezTo>
                  <a:pt x="4088548" y="990256"/>
                  <a:pt x="4089084" y="989251"/>
                  <a:pt x="4088548" y="989452"/>
                </a:cubicBezTo>
                <a:cubicBezTo>
                  <a:pt x="4085130" y="997428"/>
                  <a:pt x="4082382" y="1004465"/>
                  <a:pt x="4081779" y="1009558"/>
                </a:cubicBezTo>
                <a:cubicBezTo>
                  <a:pt x="4080639" y="1005671"/>
                  <a:pt x="4081645" y="1010161"/>
                  <a:pt x="4081645" y="1009558"/>
                </a:cubicBezTo>
                <a:cubicBezTo>
                  <a:pt x="4093441" y="1032211"/>
                  <a:pt x="4125142" y="1049570"/>
                  <a:pt x="4154430" y="1043069"/>
                </a:cubicBezTo>
                <a:cubicBezTo>
                  <a:pt x="4162808" y="1041192"/>
                  <a:pt x="4172526" y="1026649"/>
                  <a:pt x="4187874" y="1022963"/>
                </a:cubicBezTo>
                <a:cubicBezTo>
                  <a:pt x="4203289" y="1019209"/>
                  <a:pt x="4222658" y="1026581"/>
                  <a:pt x="4236062" y="1016260"/>
                </a:cubicBezTo>
                <a:lnTo>
                  <a:pt x="4236062" y="1022963"/>
                </a:lnTo>
                <a:cubicBezTo>
                  <a:pt x="4236062" y="1022896"/>
                  <a:pt x="4235058" y="1022828"/>
                  <a:pt x="4235058" y="1022963"/>
                </a:cubicBezTo>
                <a:cubicBezTo>
                  <a:pt x="4249266" y="1025845"/>
                  <a:pt x="4239950" y="1032279"/>
                  <a:pt x="4254628" y="1022963"/>
                </a:cubicBezTo>
                <a:cubicBezTo>
                  <a:pt x="4261665" y="1022963"/>
                  <a:pt x="4292025" y="1045549"/>
                  <a:pt x="4323190" y="1043069"/>
                </a:cubicBezTo>
                <a:cubicBezTo>
                  <a:pt x="4352479" y="1040723"/>
                  <a:pt x="4385990" y="1034155"/>
                  <a:pt x="4365146" y="1002789"/>
                </a:cubicBezTo>
                <a:cubicBezTo>
                  <a:pt x="4352144" y="1002789"/>
                  <a:pt x="4263072" y="940191"/>
                  <a:pt x="4263072" y="943207"/>
                </a:cubicBezTo>
                <a:cubicBezTo>
                  <a:pt x="4263072" y="952590"/>
                  <a:pt x="4248729" y="949909"/>
                  <a:pt x="4243234" y="947362"/>
                </a:cubicBezTo>
                <a:cubicBezTo>
                  <a:pt x="4243234" y="959560"/>
                  <a:pt x="4208651" y="963917"/>
                  <a:pt x="4196855" y="956544"/>
                </a:cubicBezTo>
                <a:cubicBezTo>
                  <a:pt x="4196855" y="946558"/>
                  <a:pt x="4202485" y="940995"/>
                  <a:pt x="4182378" y="942537"/>
                </a:cubicBezTo>
                <a:lnTo>
                  <a:pt x="4182378" y="935835"/>
                </a:lnTo>
                <a:cubicBezTo>
                  <a:pt x="4189080" y="933221"/>
                  <a:pt x="4195514" y="923637"/>
                  <a:pt x="4200675" y="923637"/>
                </a:cubicBezTo>
                <a:cubicBezTo>
                  <a:pt x="4200675" y="923637"/>
                  <a:pt x="4200876" y="923637"/>
                  <a:pt x="4201077" y="923637"/>
                </a:cubicBezTo>
                <a:cubicBezTo>
                  <a:pt x="4190823" y="923637"/>
                  <a:pt x="4162272" y="923168"/>
                  <a:pt x="4162272" y="917404"/>
                </a:cubicBezTo>
                <a:cubicBezTo>
                  <a:pt x="4161334" y="915259"/>
                  <a:pt x="4161736" y="911037"/>
                  <a:pt x="4162071" y="909696"/>
                </a:cubicBezTo>
                <a:close/>
                <a:moveTo>
                  <a:pt x="4288473" y="903330"/>
                </a:moveTo>
                <a:cubicBezTo>
                  <a:pt x="4280028" y="905206"/>
                  <a:pt x="4272187" y="909026"/>
                  <a:pt x="4262335" y="909026"/>
                </a:cubicBezTo>
                <a:cubicBezTo>
                  <a:pt x="4262804" y="908959"/>
                  <a:pt x="4256504" y="915058"/>
                  <a:pt x="4255431" y="915728"/>
                </a:cubicBezTo>
                <a:cubicBezTo>
                  <a:pt x="4251075" y="915728"/>
                  <a:pt x="4240017" y="914455"/>
                  <a:pt x="4232109" y="922431"/>
                </a:cubicBezTo>
                <a:cubicBezTo>
                  <a:pt x="4234253" y="922431"/>
                  <a:pt x="4245244" y="936840"/>
                  <a:pt x="4262335" y="935835"/>
                </a:cubicBezTo>
                <a:cubicBezTo>
                  <a:pt x="4272053" y="935232"/>
                  <a:pt x="4305966" y="925714"/>
                  <a:pt x="4296851" y="915394"/>
                </a:cubicBezTo>
                <a:cubicBezTo>
                  <a:pt x="4291288" y="922096"/>
                  <a:pt x="4289210" y="907351"/>
                  <a:pt x="4288473" y="903330"/>
                </a:cubicBezTo>
                <a:close/>
                <a:moveTo>
                  <a:pt x="4593756" y="902324"/>
                </a:moveTo>
                <a:cubicBezTo>
                  <a:pt x="4585379" y="902525"/>
                  <a:pt x="4594292" y="907083"/>
                  <a:pt x="4584909" y="903195"/>
                </a:cubicBezTo>
                <a:cubicBezTo>
                  <a:pt x="4585178" y="905005"/>
                  <a:pt x="4579213" y="909093"/>
                  <a:pt x="4579347" y="909026"/>
                </a:cubicBezTo>
                <a:cubicBezTo>
                  <a:pt x="4579481" y="909026"/>
                  <a:pt x="4577403" y="904469"/>
                  <a:pt x="4576934" y="902458"/>
                </a:cubicBezTo>
                <a:cubicBezTo>
                  <a:pt x="4556492" y="904134"/>
                  <a:pt x="4543960" y="922431"/>
                  <a:pt x="4540474" y="922431"/>
                </a:cubicBezTo>
                <a:cubicBezTo>
                  <a:pt x="4534108" y="917471"/>
                  <a:pt x="4538062" y="919214"/>
                  <a:pt x="4530354" y="915728"/>
                </a:cubicBezTo>
                <a:cubicBezTo>
                  <a:pt x="4531828" y="915728"/>
                  <a:pt x="4513532" y="935835"/>
                  <a:pt x="4518022" y="935835"/>
                </a:cubicBezTo>
                <a:cubicBezTo>
                  <a:pt x="4510516" y="932685"/>
                  <a:pt x="4507433" y="938449"/>
                  <a:pt x="4507366" y="929133"/>
                </a:cubicBezTo>
                <a:cubicBezTo>
                  <a:pt x="4505288" y="931277"/>
                  <a:pt x="4504216" y="937175"/>
                  <a:pt x="4504149" y="937175"/>
                </a:cubicBezTo>
                <a:cubicBezTo>
                  <a:pt x="4504149" y="927725"/>
                  <a:pt x="4480089" y="962643"/>
                  <a:pt x="4477675" y="962643"/>
                </a:cubicBezTo>
                <a:cubicBezTo>
                  <a:pt x="4477206" y="962241"/>
                  <a:pt x="4489605" y="969747"/>
                  <a:pt x="4493292" y="973702"/>
                </a:cubicBezTo>
                <a:cubicBezTo>
                  <a:pt x="4497246" y="969547"/>
                  <a:pt x="4504149" y="964252"/>
                  <a:pt x="4504149" y="971892"/>
                </a:cubicBezTo>
                <a:cubicBezTo>
                  <a:pt x="4499122" y="976986"/>
                  <a:pt x="4494096" y="980940"/>
                  <a:pt x="4490744" y="985096"/>
                </a:cubicBezTo>
                <a:cubicBezTo>
                  <a:pt x="4490879" y="985766"/>
                  <a:pt x="4491147" y="990859"/>
                  <a:pt x="4490744" y="996154"/>
                </a:cubicBezTo>
                <a:cubicBezTo>
                  <a:pt x="4505221" y="1008553"/>
                  <a:pt x="4536252" y="1040656"/>
                  <a:pt x="4536386" y="1056473"/>
                </a:cubicBezTo>
                <a:cubicBezTo>
                  <a:pt x="4545032" y="1056942"/>
                  <a:pt x="4551198" y="1057344"/>
                  <a:pt x="4556827" y="1056473"/>
                </a:cubicBezTo>
                <a:cubicBezTo>
                  <a:pt x="4557632" y="1058417"/>
                  <a:pt x="4557900" y="1060494"/>
                  <a:pt x="4557766" y="1062572"/>
                </a:cubicBezTo>
                <a:cubicBezTo>
                  <a:pt x="4557766" y="1061031"/>
                  <a:pt x="4555856" y="1061567"/>
                  <a:pt x="4553820" y="1062874"/>
                </a:cubicBezTo>
                <a:lnTo>
                  <a:pt x="4549121" y="1067799"/>
                </a:lnTo>
                <a:lnTo>
                  <a:pt x="4549120" y="1067800"/>
                </a:lnTo>
                <a:cubicBezTo>
                  <a:pt x="4545032" y="1064516"/>
                  <a:pt x="4546439" y="1066392"/>
                  <a:pt x="4536386" y="1063175"/>
                </a:cubicBezTo>
                <a:cubicBezTo>
                  <a:pt x="4535917" y="1065387"/>
                  <a:pt x="4535783" y="1067598"/>
                  <a:pt x="4535917" y="1069877"/>
                </a:cubicBezTo>
                <a:cubicBezTo>
                  <a:pt x="4539871" y="1067398"/>
                  <a:pt x="4517084" y="1098361"/>
                  <a:pt x="4524255" y="1117127"/>
                </a:cubicBezTo>
                <a:cubicBezTo>
                  <a:pt x="4526936" y="1124164"/>
                  <a:pt x="4562390" y="1150303"/>
                  <a:pt x="4570902" y="1150303"/>
                </a:cubicBezTo>
                <a:cubicBezTo>
                  <a:pt x="4628340" y="1156402"/>
                  <a:pt x="4618085" y="1132073"/>
                  <a:pt x="4618085" y="1107476"/>
                </a:cubicBezTo>
                <a:cubicBezTo>
                  <a:pt x="4622040" y="1105801"/>
                  <a:pt x="4624787" y="1102383"/>
                  <a:pt x="4624854" y="1096150"/>
                </a:cubicBezTo>
                <a:cubicBezTo>
                  <a:pt x="4623715" y="1095815"/>
                  <a:pt x="4594829" y="1076513"/>
                  <a:pt x="4608904" y="1076513"/>
                </a:cubicBezTo>
                <a:cubicBezTo>
                  <a:pt x="4596505" y="1070079"/>
                  <a:pt x="4597108" y="1042265"/>
                  <a:pt x="4596974" y="1036300"/>
                </a:cubicBezTo>
                <a:cubicBezTo>
                  <a:pt x="4596974" y="1036970"/>
                  <a:pt x="4596906" y="1004733"/>
                  <a:pt x="4597912" y="1006542"/>
                </a:cubicBezTo>
                <a:cubicBezTo>
                  <a:pt x="4594159" y="999974"/>
                  <a:pt x="4579146" y="1006676"/>
                  <a:pt x="4578074" y="995551"/>
                </a:cubicBezTo>
                <a:cubicBezTo>
                  <a:pt x="4576666" y="996958"/>
                  <a:pt x="4568825" y="996087"/>
                  <a:pt x="4569897" y="996154"/>
                </a:cubicBezTo>
                <a:cubicBezTo>
                  <a:pt x="4577604" y="996154"/>
                  <a:pt x="4559106" y="970619"/>
                  <a:pt x="4557833" y="968876"/>
                </a:cubicBezTo>
                <a:cubicBezTo>
                  <a:pt x="4557833" y="974975"/>
                  <a:pt x="4544428" y="957751"/>
                  <a:pt x="4544428" y="963716"/>
                </a:cubicBezTo>
                <a:cubicBezTo>
                  <a:pt x="4544428" y="961303"/>
                  <a:pt x="4544428" y="958890"/>
                  <a:pt x="4544428" y="956544"/>
                </a:cubicBezTo>
                <a:cubicBezTo>
                  <a:pt x="4544428" y="956008"/>
                  <a:pt x="4552472" y="955807"/>
                  <a:pt x="4559241" y="955807"/>
                </a:cubicBezTo>
                <a:cubicBezTo>
                  <a:pt x="4558370" y="955405"/>
                  <a:pt x="4557833" y="954400"/>
                  <a:pt x="4557833" y="952456"/>
                </a:cubicBezTo>
                <a:cubicBezTo>
                  <a:pt x="4557900" y="952389"/>
                  <a:pt x="4566948" y="942537"/>
                  <a:pt x="4567283" y="942537"/>
                </a:cubicBezTo>
                <a:cubicBezTo>
                  <a:pt x="4563932" y="945888"/>
                  <a:pt x="4591344" y="926854"/>
                  <a:pt x="4591344" y="937175"/>
                </a:cubicBezTo>
                <a:cubicBezTo>
                  <a:pt x="4592483" y="935835"/>
                  <a:pt x="4595365" y="935299"/>
                  <a:pt x="4598046" y="935835"/>
                </a:cubicBezTo>
                <a:cubicBezTo>
                  <a:pt x="4600928" y="921894"/>
                  <a:pt x="4604748" y="916265"/>
                  <a:pt x="4604748" y="907551"/>
                </a:cubicBezTo>
                <a:cubicBezTo>
                  <a:pt x="4604748" y="914321"/>
                  <a:pt x="4593756" y="903665"/>
                  <a:pt x="4593756" y="902324"/>
                </a:cubicBezTo>
                <a:close/>
                <a:moveTo>
                  <a:pt x="4316488" y="895622"/>
                </a:moveTo>
                <a:cubicBezTo>
                  <a:pt x="4312233" y="895555"/>
                  <a:pt x="4308664" y="895203"/>
                  <a:pt x="4305497" y="895882"/>
                </a:cubicBezTo>
                <a:lnTo>
                  <a:pt x="4297775" y="901680"/>
                </a:lnTo>
                <a:lnTo>
                  <a:pt x="4292294" y="902659"/>
                </a:lnTo>
                <a:cubicBezTo>
                  <a:pt x="4293835" y="902458"/>
                  <a:pt x="4295309" y="902324"/>
                  <a:pt x="4296918" y="902324"/>
                </a:cubicBezTo>
                <a:lnTo>
                  <a:pt x="4297775" y="901680"/>
                </a:lnTo>
                <a:lnTo>
                  <a:pt x="4306226" y="900171"/>
                </a:lnTo>
                <a:cubicBezTo>
                  <a:pt x="4309736" y="898605"/>
                  <a:pt x="4312635" y="896695"/>
                  <a:pt x="4316488" y="895622"/>
                </a:cubicBezTo>
                <a:close/>
                <a:moveTo>
                  <a:pt x="2341040" y="894215"/>
                </a:moveTo>
                <a:cubicBezTo>
                  <a:pt x="2341644" y="894348"/>
                  <a:pt x="2345262" y="904066"/>
                  <a:pt x="2345395" y="904536"/>
                </a:cubicBezTo>
                <a:cubicBezTo>
                  <a:pt x="2345395" y="911573"/>
                  <a:pt x="2330920" y="900381"/>
                  <a:pt x="2337288" y="900313"/>
                </a:cubicBezTo>
                <a:cubicBezTo>
                  <a:pt x="2334003" y="899911"/>
                  <a:pt x="2340638" y="889121"/>
                  <a:pt x="2341040" y="894215"/>
                </a:cubicBezTo>
                <a:close/>
                <a:moveTo>
                  <a:pt x="2350833" y="889523"/>
                </a:moveTo>
                <a:cubicBezTo>
                  <a:pt x="2352643" y="889523"/>
                  <a:pt x="2353044" y="890864"/>
                  <a:pt x="2352776" y="892339"/>
                </a:cubicBezTo>
                <a:cubicBezTo>
                  <a:pt x="2354921" y="891065"/>
                  <a:pt x="2356530" y="890126"/>
                  <a:pt x="2358606" y="890126"/>
                </a:cubicBezTo>
                <a:cubicBezTo>
                  <a:pt x="2359545" y="890126"/>
                  <a:pt x="2359680" y="890126"/>
                  <a:pt x="2359747" y="890126"/>
                </a:cubicBezTo>
                <a:cubicBezTo>
                  <a:pt x="2358674" y="890126"/>
                  <a:pt x="2351034" y="889725"/>
                  <a:pt x="2350833" y="889523"/>
                </a:cubicBezTo>
                <a:close/>
                <a:moveTo>
                  <a:pt x="2231944" y="876118"/>
                </a:moveTo>
                <a:cubicBezTo>
                  <a:pt x="2245014" y="877257"/>
                  <a:pt x="2233486" y="876721"/>
                  <a:pt x="2234826" y="883423"/>
                </a:cubicBezTo>
                <a:cubicBezTo>
                  <a:pt x="2234760" y="883423"/>
                  <a:pt x="2234558" y="883423"/>
                  <a:pt x="2234290" y="883423"/>
                </a:cubicBezTo>
                <a:cubicBezTo>
                  <a:pt x="2234357" y="883423"/>
                  <a:pt x="2236033" y="888450"/>
                  <a:pt x="2230872" y="889388"/>
                </a:cubicBezTo>
                <a:cubicBezTo>
                  <a:pt x="2228861" y="892940"/>
                  <a:pt x="2218741" y="903932"/>
                  <a:pt x="2218741" y="893476"/>
                </a:cubicBezTo>
                <a:cubicBezTo>
                  <a:pt x="2218741" y="893410"/>
                  <a:pt x="2218807" y="888584"/>
                  <a:pt x="2218741" y="888517"/>
                </a:cubicBezTo>
                <a:cubicBezTo>
                  <a:pt x="2218741" y="895621"/>
                  <a:pt x="2236233" y="876118"/>
                  <a:pt x="2231944" y="876118"/>
                </a:cubicBezTo>
                <a:close/>
                <a:moveTo>
                  <a:pt x="1676659" y="868813"/>
                </a:moveTo>
                <a:cubicBezTo>
                  <a:pt x="1670827" y="877459"/>
                  <a:pt x="1658963" y="875381"/>
                  <a:pt x="1657354" y="875717"/>
                </a:cubicBezTo>
                <a:cubicBezTo>
                  <a:pt x="1657824" y="870288"/>
                  <a:pt x="1669218" y="867942"/>
                  <a:pt x="1676659" y="868813"/>
                </a:cubicBezTo>
                <a:close/>
                <a:moveTo>
                  <a:pt x="952292" y="866803"/>
                </a:moveTo>
                <a:cubicBezTo>
                  <a:pt x="952157" y="866870"/>
                  <a:pt x="952089" y="866870"/>
                  <a:pt x="952024" y="866936"/>
                </a:cubicBezTo>
                <a:cubicBezTo>
                  <a:pt x="952024" y="867003"/>
                  <a:pt x="951955" y="867070"/>
                  <a:pt x="951955" y="867138"/>
                </a:cubicBezTo>
                <a:cubicBezTo>
                  <a:pt x="952292" y="866936"/>
                  <a:pt x="952425" y="866870"/>
                  <a:pt x="952292" y="866803"/>
                </a:cubicBezTo>
                <a:close/>
                <a:moveTo>
                  <a:pt x="1707687" y="855409"/>
                </a:moveTo>
                <a:cubicBezTo>
                  <a:pt x="1698639" y="855409"/>
                  <a:pt x="1675117" y="868545"/>
                  <a:pt x="1655748" y="870891"/>
                </a:cubicBezTo>
                <a:cubicBezTo>
                  <a:pt x="1655748" y="874912"/>
                  <a:pt x="1611849" y="897498"/>
                  <a:pt x="1607292" y="902257"/>
                </a:cubicBezTo>
                <a:cubicBezTo>
                  <a:pt x="1610442" y="902257"/>
                  <a:pt x="1635707" y="892338"/>
                  <a:pt x="1635707" y="895287"/>
                </a:cubicBezTo>
                <a:cubicBezTo>
                  <a:pt x="1637450" y="902659"/>
                  <a:pt x="1634702" y="902257"/>
                  <a:pt x="1629876" y="902257"/>
                </a:cubicBezTo>
                <a:cubicBezTo>
                  <a:pt x="1648711" y="916465"/>
                  <a:pt x="1676458" y="873572"/>
                  <a:pt x="1696025" y="889188"/>
                </a:cubicBezTo>
                <a:cubicBezTo>
                  <a:pt x="1696025" y="887914"/>
                  <a:pt x="1683626" y="895085"/>
                  <a:pt x="1679538" y="896091"/>
                </a:cubicBezTo>
                <a:cubicBezTo>
                  <a:pt x="1679202" y="896560"/>
                  <a:pt x="1678734" y="896828"/>
                  <a:pt x="1678201" y="896962"/>
                </a:cubicBezTo>
                <a:cubicBezTo>
                  <a:pt x="1674916" y="897498"/>
                  <a:pt x="1751721" y="912377"/>
                  <a:pt x="1749643" y="909026"/>
                </a:cubicBezTo>
                <a:cubicBezTo>
                  <a:pt x="1750447" y="899844"/>
                  <a:pt x="1742940" y="891533"/>
                  <a:pt x="1742940" y="888250"/>
                </a:cubicBezTo>
                <a:cubicBezTo>
                  <a:pt x="1744347" y="885904"/>
                  <a:pt x="1744214" y="880006"/>
                  <a:pt x="1744884" y="875515"/>
                </a:cubicBezTo>
                <a:cubicBezTo>
                  <a:pt x="1741063" y="875515"/>
                  <a:pt x="1735434" y="876185"/>
                  <a:pt x="1731681" y="875515"/>
                </a:cubicBezTo>
                <a:cubicBezTo>
                  <a:pt x="1733423" y="875515"/>
                  <a:pt x="1727726" y="891199"/>
                  <a:pt x="1728665" y="875515"/>
                </a:cubicBezTo>
                <a:cubicBezTo>
                  <a:pt x="1724978" y="875515"/>
                  <a:pt x="1716065" y="862446"/>
                  <a:pt x="1716065" y="861709"/>
                </a:cubicBezTo>
                <a:cubicBezTo>
                  <a:pt x="1715730" y="860704"/>
                  <a:pt x="1711842" y="855409"/>
                  <a:pt x="1707687" y="855409"/>
                </a:cubicBezTo>
                <a:close/>
                <a:moveTo>
                  <a:pt x="6497971" y="848707"/>
                </a:moveTo>
                <a:cubicBezTo>
                  <a:pt x="6502060" y="851991"/>
                  <a:pt x="6505745" y="856615"/>
                  <a:pt x="6508694" y="862111"/>
                </a:cubicBezTo>
                <a:cubicBezTo>
                  <a:pt x="6505075" y="862111"/>
                  <a:pt x="6501456" y="856951"/>
                  <a:pt x="6497971" y="848707"/>
                </a:cubicBezTo>
                <a:close/>
                <a:moveTo>
                  <a:pt x="3465641" y="842123"/>
                </a:moveTo>
                <a:cubicBezTo>
                  <a:pt x="3465070" y="842616"/>
                  <a:pt x="3463438" y="843932"/>
                  <a:pt x="3460071" y="846562"/>
                </a:cubicBezTo>
                <a:cubicBezTo>
                  <a:pt x="3459469" y="846562"/>
                  <a:pt x="3467347" y="840644"/>
                  <a:pt x="3465641" y="842123"/>
                </a:cubicBezTo>
                <a:close/>
                <a:moveTo>
                  <a:pt x="3452875" y="836107"/>
                </a:moveTo>
                <a:cubicBezTo>
                  <a:pt x="3453549" y="830142"/>
                  <a:pt x="3464540" y="841469"/>
                  <a:pt x="3459180" y="841469"/>
                </a:cubicBezTo>
                <a:cubicBezTo>
                  <a:pt x="3448324" y="841134"/>
                  <a:pt x="3451340" y="834833"/>
                  <a:pt x="3452875" y="836107"/>
                </a:cubicBezTo>
                <a:close/>
                <a:moveTo>
                  <a:pt x="2185693" y="825914"/>
                </a:moveTo>
                <a:cubicBezTo>
                  <a:pt x="2203022" y="827243"/>
                  <a:pt x="2222991" y="839307"/>
                  <a:pt x="2232139" y="848506"/>
                </a:cubicBezTo>
                <a:cubicBezTo>
                  <a:pt x="2232139" y="852460"/>
                  <a:pt x="2187704" y="846696"/>
                  <a:pt x="2187301" y="840732"/>
                </a:cubicBezTo>
                <a:cubicBezTo>
                  <a:pt x="2183281" y="839726"/>
                  <a:pt x="2185224" y="836106"/>
                  <a:pt x="2187034" y="835370"/>
                </a:cubicBezTo>
                <a:cubicBezTo>
                  <a:pt x="2177986" y="835370"/>
                  <a:pt x="2173093" y="837380"/>
                  <a:pt x="2169742" y="828668"/>
                </a:cubicBezTo>
                <a:cubicBezTo>
                  <a:pt x="2174433" y="826221"/>
                  <a:pt x="2179917" y="825471"/>
                  <a:pt x="2185693" y="825914"/>
                </a:cubicBezTo>
                <a:close/>
                <a:moveTo>
                  <a:pt x="2355391" y="781686"/>
                </a:moveTo>
                <a:cubicBezTo>
                  <a:pt x="2355726" y="787249"/>
                  <a:pt x="2359411" y="800519"/>
                  <a:pt x="2359411" y="800519"/>
                </a:cubicBezTo>
                <a:cubicBezTo>
                  <a:pt x="2359277" y="801323"/>
                  <a:pt x="2359210" y="801725"/>
                  <a:pt x="2359076" y="802060"/>
                </a:cubicBezTo>
                <a:cubicBezTo>
                  <a:pt x="2359612" y="803334"/>
                  <a:pt x="2360083" y="808428"/>
                  <a:pt x="2358003" y="808428"/>
                </a:cubicBezTo>
                <a:cubicBezTo>
                  <a:pt x="2350899" y="809098"/>
                  <a:pt x="2354653" y="805479"/>
                  <a:pt x="2352776" y="801390"/>
                </a:cubicBezTo>
                <a:cubicBezTo>
                  <a:pt x="2352776" y="809232"/>
                  <a:pt x="2345604" y="808428"/>
                  <a:pt x="2346074" y="815130"/>
                </a:cubicBezTo>
                <a:cubicBezTo>
                  <a:pt x="2342053" y="817811"/>
                  <a:pt x="2338166" y="820223"/>
                  <a:pt x="2332670" y="828534"/>
                </a:cubicBezTo>
                <a:cubicBezTo>
                  <a:pt x="2338366" y="825049"/>
                  <a:pt x="2342321" y="823709"/>
                  <a:pt x="2347950" y="821832"/>
                </a:cubicBezTo>
                <a:cubicBezTo>
                  <a:pt x="2339372" y="821832"/>
                  <a:pt x="2354385" y="813789"/>
                  <a:pt x="2352843" y="815130"/>
                </a:cubicBezTo>
                <a:cubicBezTo>
                  <a:pt x="2356865" y="815130"/>
                  <a:pt x="2352374" y="819888"/>
                  <a:pt x="2350029" y="821832"/>
                </a:cubicBezTo>
                <a:cubicBezTo>
                  <a:pt x="2352710" y="821698"/>
                  <a:pt x="2359478" y="821429"/>
                  <a:pt x="2359478" y="824981"/>
                </a:cubicBezTo>
                <a:cubicBezTo>
                  <a:pt x="2356730" y="829740"/>
                  <a:pt x="2353648" y="827529"/>
                  <a:pt x="2351436" y="831684"/>
                </a:cubicBezTo>
                <a:cubicBezTo>
                  <a:pt x="2351436" y="832421"/>
                  <a:pt x="2351436" y="833493"/>
                  <a:pt x="2351369" y="835303"/>
                </a:cubicBezTo>
                <a:cubicBezTo>
                  <a:pt x="2354586" y="834834"/>
                  <a:pt x="2379786" y="828601"/>
                  <a:pt x="2371141" y="828534"/>
                </a:cubicBezTo>
                <a:cubicBezTo>
                  <a:pt x="2383205" y="826992"/>
                  <a:pt x="2387561" y="830812"/>
                  <a:pt x="2391649" y="835236"/>
                </a:cubicBezTo>
                <a:cubicBezTo>
                  <a:pt x="2393928" y="835236"/>
                  <a:pt x="2401368" y="843011"/>
                  <a:pt x="2406528" y="845357"/>
                </a:cubicBezTo>
                <a:cubicBezTo>
                  <a:pt x="2406528" y="847635"/>
                  <a:pt x="2397748" y="848641"/>
                  <a:pt x="2398486" y="848641"/>
                </a:cubicBezTo>
                <a:cubicBezTo>
                  <a:pt x="2404451" y="854204"/>
                  <a:pt x="2397682" y="855343"/>
                  <a:pt x="2398754" y="855343"/>
                </a:cubicBezTo>
                <a:cubicBezTo>
                  <a:pt x="2399424" y="855476"/>
                  <a:pt x="2413231" y="855007"/>
                  <a:pt x="2413231" y="857554"/>
                </a:cubicBezTo>
                <a:cubicBezTo>
                  <a:pt x="2406595" y="867339"/>
                  <a:pt x="2407668" y="863519"/>
                  <a:pt x="2399893" y="867742"/>
                </a:cubicBezTo>
                <a:cubicBezTo>
                  <a:pt x="2399960" y="869015"/>
                  <a:pt x="2400094" y="875449"/>
                  <a:pt x="2398754" y="875449"/>
                </a:cubicBezTo>
                <a:cubicBezTo>
                  <a:pt x="2400094" y="874109"/>
                  <a:pt x="2396005" y="876522"/>
                  <a:pt x="2393659" y="881011"/>
                </a:cubicBezTo>
                <a:lnTo>
                  <a:pt x="2408315" y="877264"/>
                </a:lnTo>
                <a:lnTo>
                  <a:pt x="2408338" y="877258"/>
                </a:lnTo>
                <a:cubicBezTo>
                  <a:pt x="2407400" y="878465"/>
                  <a:pt x="2406662" y="880342"/>
                  <a:pt x="2406461" y="883089"/>
                </a:cubicBezTo>
                <a:cubicBezTo>
                  <a:pt x="2406461" y="887044"/>
                  <a:pt x="2413163" y="880408"/>
                  <a:pt x="2413834" y="877125"/>
                </a:cubicBezTo>
                <a:cubicBezTo>
                  <a:pt x="2434073" y="902391"/>
                  <a:pt x="2395134" y="900381"/>
                  <a:pt x="2392052" y="901185"/>
                </a:cubicBezTo>
                <a:cubicBezTo>
                  <a:pt x="2392052" y="901118"/>
                  <a:pt x="2389103" y="905005"/>
                  <a:pt x="2387494" y="907284"/>
                </a:cubicBezTo>
                <a:cubicBezTo>
                  <a:pt x="2386823" y="905005"/>
                  <a:pt x="2383473" y="901185"/>
                  <a:pt x="2381328" y="900917"/>
                </a:cubicBezTo>
                <a:cubicBezTo>
                  <a:pt x="2384210" y="896628"/>
                  <a:pt x="2388834" y="888853"/>
                  <a:pt x="2385551" y="888853"/>
                </a:cubicBezTo>
                <a:cubicBezTo>
                  <a:pt x="2378647" y="892875"/>
                  <a:pt x="2373620" y="892339"/>
                  <a:pt x="2365913" y="895288"/>
                </a:cubicBezTo>
                <a:cubicBezTo>
                  <a:pt x="2365913" y="901923"/>
                  <a:pt x="2359545" y="904067"/>
                  <a:pt x="2346140" y="902258"/>
                </a:cubicBezTo>
                <a:lnTo>
                  <a:pt x="2346140" y="895556"/>
                </a:lnTo>
                <a:cubicBezTo>
                  <a:pt x="2347348" y="895086"/>
                  <a:pt x="2348419" y="894617"/>
                  <a:pt x="2349358" y="894148"/>
                </a:cubicBezTo>
                <a:cubicBezTo>
                  <a:pt x="2345671" y="889054"/>
                  <a:pt x="2338702" y="887312"/>
                  <a:pt x="2334145" y="882151"/>
                </a:cubicBezTo>
                <a:cubicBezTo>
                  <a:pt x="2334011" y="895019"/>
                  <a:pt x="2293596" y="878197"/>
                  <a:pt x="2279454" y="888853"/>
                </a:cubicBezTo>
                <a:cubicBezTo>
                  <a:pt x="2282873" y="888853"/>
                  <a:pt x="2272551" y="875583"/>
                  <a:pt x="2272350" y="874913"/>
                </a:cubicBezTo>
                <a:cubicBezTo>
                  <a:pt x="2272350" y="873170"/>
                  <a:pt x="2293999" y="863318"/>
                  <a:pt x="2292457" y="863720"/>
                </a:cubicBezTo>
                <a:cubicBezTo>
                  <a:pt x="2292457" y="860637"/>
                  <a:pt x="2279052" y="862245"/>
                  <a:pt x="2279052" y="862715"/>
                </a:cubicBezTo>
                <a:cubicBezTo>
                  <a:pt x="2279790" y="852997"/>
                  <a:pt x="2284280" y="856147"/>
                  <a:pt x="2292457" y="853600"/>
                </a:cubicBezTo>
                <a:cubicBezTo>
                  <a:pt x="2292457" y="845692"/>
                  <a:pt x="2322281" y="801792"/>
                  <a:pt x="2321745" y="801792"/>
                </a:cubicBezTo>
                <a:cubicBezTo>
                  <a:pt x="2321745" y="801725"/>
                  <a:pt x="2319399" y="796699"/>
                  <a:pt x="2326639" y="795090"/>
                </a:cubicBezTo>
                <a:cubicBezTo>
                  <a:pt x="2329185" y="795090"/>
                  <a:pt x="2345404" y="781686"/>
                  <a:pt x="2355391" y="781686"/>
                </a:cubicBezTo>
                <a:close/>
                <a:moveTo>
                  <a:pt x="2361396" y="775047"/>
                </a:moveTo>
                <a:cubicBezTo>
                  <a:pt x="2361024" y="775628"/>
                  <a:pt x="2360023" y="777178"/>
                  <a:pt x="2358012" y="780278"/>
                </a:cubicBezTo>
                <a:cubicBezTo>
                  <a:pt x="2357961" y="780278"/>
                  <a:pt x="2362511" y="773303"/>
                  <a:pt x="2361396" y="775047"/>
                </a:cubicBezTo>
                <a:close/>
                <a:moveTo>
                  <a:pt x="1864327" y="770962"/>
                </a:moveTo>
                <a:cubicBezTo>
                  <a:pt x="1864327" y="775050"/>
                  <a:pt x="1855145" y="783629"/>
                  <a:pt x="1855145" y="779139"/>
                </a:cubicBezTo>
                <a:cubicBezTo>
                  <a:pt x="1858362" y="769890"/>
                  <a:pt x="1863657" y="771632"/>
                  <a:pt x="1864327" y="770962"/>
                </a:cubicBezTo>
                <a:close/>
                <a:moveTo>
                  <a:pt x="1852768" y="741859"/>
                </a:moveTo>
                <a:cubicBezTo>
                  <a:pt x="1854021" y="741397"/>
                  <a:pt x="1854506" y="741724"/>
                  <a:pt x="1853132" y="743416"/>
                </a:cubicBezTo>
                <a:cubicBezTo>
                  <a:pt x="1853132" y="748108"/>
                  <a:pt x="1859164" y="750320"/>
                  <a:pt x="1850251" y="751728"/>
                </a:cubicBezTo>
                <a:cubicBezTo>
                  <a:pt x="1838339" y="751728"/>
                  <a:pt x="1849007" y="743245"/>
                  <a:pt x="1852768" y="741859"/>
                </a:cubicBezTo>
                <a:close/>
                <a:moveTo>
                  <a:pt x="3292248" y="725588"/>
                </a:moveTo>
                <a:cubicBezTo>
                  <a:pt x="3291979" y="726258"/>
                  <a:pt x="3292048" y="726861"/>
                  <a:pt x="3292316" y="727264"/>
                </a:cubicBezTo>
                <a:cubicBezTo>
                  <a:pt x="3291712" y="727331"/>
                  <a:pt x="3291176" y="727532"/>
                  <a:pt x="3291110" y="728135"/>
                </a:cubicBezTo>
                <a:cubicBezTo>
                  <a:pt x="3291110" y="725990"/>
                  <a:pt x="3291579" y="725387"/>
                  <a:pt x="3292248" y="725588"/>
                </a:cubicBezTo>
                <a:close/>
                <a:moveTo>
                  <a:pt x="3687881" y="724985"/>
                </a:moveTo>
                <a:cubicBezTo>
                  <a:pt x="3687881" y="725186"/>
                  <a:pt x="3687881" y="725387"/>
                  <a:pt x="3687881" y="725588"/>
                </a:cubicBezTo>
                <a:lnTo>
                  <a:pt x="3687219" y="725846"/>
                </a:lnTo>
                <a:lnTo>
                  <a:pt x="3688335" y="726481"/>
                </a:lnTo>
                <a:lnTo>
                  <a:pt x="3688435" y="727600"/>
                </a:lnTo>
                <a:lnTo>
                  <a:pt x="3687202" y="725852"/>
                </a:lnTo>
                <a:lnTo>
                  <a:pt x="3686674" y="726057"/>
                </a:lnTo>
                <a:cubicBezTo>
                  <a:pt x="3686611" y="725789"/>
                  <a:pt x="3686476" y="725454"/>
                  <a:pt x="3686542" y="725119"/>
                </a:cubicBezTo>
                <a:cubicBezTo>
                  <a:pt x="3687012" y="724985"/>
                  <a:pt x="3687415" y="724918"/>
                  <a:pt x="3687881" y="724985"/>
                </a:cubicBezTo>
                <a:close/>
                <a:moveTo>
                  <a:pt x="779313" y="721366"/>
                </a:moveTo>
                <a:cubicBezTo>
                  <a:pt x="784139" y="721366"/>
                  <a:pt x="773483" y="736177"/>
                  <a:pt x="771137" y="739261"/>
                </a:cubicBezTo>
                <a:cubicBezTo>
                  <a:pt x="777303" y="739394"/>
                  <a:pt x="780185" y="741472"/>
                  <a:pt x="775024" y="741472"/>
                </a:cubicBezTo>
                <a:cubicBezTo>
                  <a:pt x="782262" y="757088"/>
                  <a:pt x="785077" y="759299"/>
                  <a:pt x="793991" y="774983"/>
                </a:cubicBezTo>
                <a:cubicBezTo>
                  <a:pt x="803306" y="774983"/>
                  <a:pt x="794795" y="778266"/>
                  <a:pt x="791847" y="780210"/>
                </a:cubicBezTo>
                <a:cubicBezTo>
                  <a:pt x="781860" y="768012"/>
                  <a:pt x="766982" y="761512"/>
                  <a:pt x="755991" y="748174"/>
                </a:cubicBezTo>
                <a:cubicBezTo>
                  <a:pt x="730254" y="717077"/>
                  <a:pt x="769127" y="722639"/>
                  <a:pt x="769193" y="728068"/>
                </a:cubicBezTo>
                <a:cubicBezTo>
                  <a:pt x="775426" y="724985"/>
                  <a:pt x="771271" y="722974"/>
                  <a:pt x="779313" y="721366"/>
                </a:cubicBezTo>
                <a:close/>
                <a:moveTo>
                  <a:pt x="2319261" y="720026"/>
                </a:moveTo>
                <a:cubicBezTo>
                  <a:pt x="2317116" y="720428"/>
                  <a:pt x="2314703" y="720830"/>
                  <a:pt x="2312626" y="721433"/>
                </a:cubicBezTo>
                <a:cubicBezTo>
                  <a:pt x="2318255" y="724785"/>
                  <a:pt x="2319127" y="720696"/>
                  <a:pt x="2319261" y="720026"/>
                </a:cubicBezTo>
                <a:close/>
                <a:moveTo>
                  <a:pt x="3417774" y="714664"/>
                </a:moveTo>
                <a:cubicBezTo>
                  <a:pt x="3425615" y="714664"/>
                  <a:pt x="3405037" y="740131"/>
                  <a:pt x="3405037" y="726124"/>
                </a:cubicBezTo>
                <a:cubicBezTo>
                  <a:pt x="3406981" y="719020"/>
                  <a:pt x="3413081" y="719824"/>
                  <a:pt x="3417774" y="714664"/>
                </a:cubicBezTo>
                <a:close/>
                <a:moveTo>
                  <a:pt x="78055" y="714664"/>
                </a:moveTo>
                <a:cubicBezTo>
                  <a:pt x="82880" y="714664"/>
                  <a:pt x="80736" y="722036"/>
                  <a:pt x="79798" y="721366"/>
                </a:cubicBezTo>
                <a:cubicBezTo>
                  <a:pt x="83015" y="721366"/>
                  <a:pt x="89046" y="720294"/>
                  <a:pt x="92733" y="721366"/>
                </a:cubicBezTo>
                <a:cubicBezTo>
                  <a:pt x="93738" y="721366"/>
                  <a:pt x="68605" y="734770"/>
                  <a:pt x="59893" y="734770"/>
                </a:cubicBezTo>
                <a:cubicBezTo>
                  <a:pt x="49370" y="744555"/>
                  <a:pt x="32749" y="747973"/>
                  <a:pt x="17870" y="748174"/>
                </a:cubicBezTo>
                <a:cubicBezTo>
                  <a:pt x="25578" y="748174"/>
                  <a:pt x="2858" y="759099"/>
                  <a:pt x="1718" y="761176"/>
                </a:cubicBezTo>
                <a:cubicBezTo>
                  <a:pt x="244" y="759501"/>
                  <a:pt x="-1767" y="754876"/>
                  <a:pt x="2924" y="754876"/>
                </a:cubicBezTo>
                <a:cubicBezTo>
                  <a:pt x="3662" y="751927"/>
                  <a:pt x="9895" y="744421"/>
                  <a:pt x="13782" y="742410"/>
                </a:cubicBezTo>
                <a:cubicBezTo>
                  <a:pt x="13782" y="731151"/>
                  <a:pt x="33621" y="736848"/>
                  <a:pt x="40658" y="741472"/>
                </a:cubicBezTo>
                <a:cubicBezTo>
                  <a:pt x="40658" y="737116"/>
                  <a:pt x="41863" y="735105"/>
                  <a:pt x="40591" y="728135"/>
                </a:cubicBezTo>
                <a:cubicBezTo>
                  <a:pt x="40591" y="726861"/>
                  <a:pt x="53995" y="730481"/>
                  <a:pt x="53995" y="726125"/>
                </a:cubicBezTo>
                <a:cubicBezTo>
                  <a:pt x="54933" y="726661"/>
                  <a:pt x="55335" y="727063"/>
                  <a:pt x="55469" y="727397"/>
                </a:cubicBezTo>
                <a:cubicBezTo>
                  <a:pt x="57413" y="727532"/>
                  <a:pt x="60764" y="727599"/>
                  <a:pt x="62574" y="727867"/>
                </a:cubicBezTo>
                <a:cubicBezTo>
                  <a:pt x="60026" y="726191"/>
                  <a:pt x="77653" y="714932"/>
                  <a:pt x="78055" y="714664"/>
                </a:cubicBezTo>
                <a:close/>
                <a:moveTo>
                  <a:pt x="799748" y="710911"/>
                </a:moveTo>
                <a:cubicBezTo>
                  <a:pt x="799815" y="710174"/>
                  <a:pt x="799748" y="720093"/>
                  <a:pt x="799146" y="720093"/>
                </a:cubicBezTo>
                <a:cubicBezTo>
                  <a:pt x="799480" y="719691"/>
                  <a:pt x="804037" y="727264"/>
                  <a:pt x="801424" y="711916"/>
                </a:cubicBezTo>
                <a:cubicBezTo>
                  <a:pt x="800687" y="712050"/>
                  <a:pt x="800149" y="711715"/>
                  <a:pt x="799748" y="710911"/>
                </a:cubicBezTo>
                <a:close/>
                <a:moveTo>
                  <a:pt x="3819531" y="697005"/>
                </a:moveTo>
                <a:cubicBezTo>
                  <a:pt x="3822468" y="695073"/>
                  <a:pt x="3812653" y="702801"/>
                  <a:pt x="3811548" y="702801"/>
                </a:cubicBezTo>
                <a:cubicBezTo>
                  <a:pt x="3816156" y="699366"/>
                  <a:pt x="3818552" y="697649"/>
                  <a:pt x="3819531" y="697005"/>
                </a:cubicBezTo>
                <a:close/>
                <a:moveTo>
                  <a:pt x="3736685" y="695564"/>
                </a:moveTo>
                <a:cubicBezTo>
                  <a:pt x="3736685" y="702601"/>
                  <a:pt x="3735076" y="704745"/>
                  <a:pt x="3746470" y="701595"/>
                </a:cubicBezTo>
                <a:cubicBezTo>
                  <a:pt x="3746336" y="700925"/>
                  <a:pt x="3746537" y="700322"/>
                  <a:pt x="3746940" y="699786"/>
                </a:cubicBezTo>
                <a:cubicBezTo>
                  <a:pt x="3737289" y="703137"/>
                  <a:pt x="3739366" y="699585"/>
                  <a:pt x="3736685" y="695564"/>
                </a:cubicBezTo>
                <a:close/>
                <a:moveTo>
                  <a:pt x="3362486" y="693351"/>
                </a:moveTo>
                <a:cubicBezTo>
                  <a:pt x="3374412" y="693284"/>
                  <a:pt x="3384930" y="695295"/>
                  <a:pt x="3384930" y="702667"/>
                </a:cubicBezTo>
                <a:cubicBezTo>
                  <a:pt x="3404435" y="711179"/>
                  <a:pt x="3393441" y="723511"/>
                  <a:pt x="3378228" y="734168"/>
                </a:cubicBezTo>
                <a:cubicBezTo>
                  <a:pt x="3378228" y="780747"/>
                  <a:pt x="3365427" y="757491"/>
                  <a:pt x="3331319" y="788388"/>
                </a:cubicBezTo>
                <a:cubicBezTo>
                  <a:pt x="3332444" y="788388"/>
                  <a:pt x="3287822" y="781685"/>
                  <a:pt x="3294392" y="781685"/>
                </a:cubicBezTo>
                <a:cubicBezTo>
                  <a:pt x="3291043" y="781149"/>
                  <a:pt x="3286822" y="783026"/>
                  <a:pt x="3284408" y="781149"/>
                </a:cubicBezTo>
                <a:cubicBezTo>
                  <a:pt x="3284408" y="781887"/>
                  <a:pt x="3285146" y="776056"/>
                  <a:pt x="3285548" y="774983"/>
                </a:cubicBezTo>
                <a:cubicBezTo>
                  <a:pt x="3277573" y="772839"/>
                  <a:pt x="3295731" y="768281"/>
                  <a:pt x="3298679" y="768281"/>
                </a:cubicBezTo>
                <a:cubicBezTo>
                  <a:pt x="3302365" y="764394"/>
                  <a:pt x="3307455" y="754877"/>
                  <a:pt x="3310135" y="754877"/>
                </a:cubicBezTo>
                <a:cubicBezTo>
                  <a:pt x="3306318" y="750185"/>
                  <a:pt x="3303302" y="745561"/>
                  <a:pt x="3297876" y="742545"/>
                </a:cubicBezTo>
                <a:cubicBezTo>
                  <a:pt x="3297407" y="746834"/>
                  <a:pt x="3289566" y="735039"/>
                  <a:pt x="3291175" y="736312"/>
                </a:cubicBezTo>
                <a:cubicBezTo>
                  <a:pt x="3291175" y="735575"/>
                  <a:pt x="3296067" y="734033"/>
                  <a:pt x="3297809" y="733966"/>
                </a:cubicBezTo>
                <a:cubicBezTo>
                  <a:pt x="3296939" y="731687"/>
                  <a:pt x="3294057" y="726192"/>
                  <a:pt x="3292382" y="725589"/>
                </a:cubicBezTo>
                <a:cubicBezTo>
                  <a:pt x="3295062" y="719423"/>
                  <a:pt x="3317977" y="704745"/>
                  <a:pt x="3317977" y="719021"/>
                </a:cubicBezTo>
                <a:cubicBezTo>
                  <a:pt x="3320927" y="718819"/>
                  <a:pt x="3316102" y="714061"/>
                  <a:pt x="3322806" y="714664"/>
                </a:cubicBezTo>
                <a:cubicBezTo>
                  <a:pt x="3323472" y="716876"/>
                  <a:pt x="3323809" y="719087"/>
                  <a:pt x="3323944" y="721366"/>
                </a:cubicBezTo>
                <a:cubicBezTo>
                  <a:pt x="3324813" y="718618"/>
                  <a:pt x="3324733" y="717730"/>
                  <a:pt x="3325085" y="717136"/>
                </a:cubicBezTo>
                <a:lnTo>
                  <a:pt x="3328767" y="714713"/>
                </a:lnTo>
                <a:lnTo>
                  <a:pt x="3330370" y="714731"/>
                </a:lnTo>
                <a:cubicBezTo>
                  <a:pt x="3329842" y="715737"/>
                  <a:pt x="3329504" y="714664"/>
                  <a:pt x="3328854" y="714664"/>
                </a:cubicBezTo>
                <a:lnTo>
                  <a:pt x="3328767" y="714713"/>
                </a:lnTo>
                <a:lnTo>
                  <a:pt x="3324480" y="714664"/>
                </a:lnTo>
                <a:cubicBezTo>
                  <a:pt x="3320524" y="714664"/>
                  <a:pt x="3337946" y="701260"/>
                  <a:pt x="3329654" y="701260"/>
                </a:cubicBezTo>
                <a:cubicBezTo>
                  <a:pt x="3331117" y="699317"/>
                  <a:pt x="3331582" y="697574"/>
                  <a:pt x="3331644" y="696501"/>
                </a:cubicBezTo>
                <a:cubicBezTo>
                  <a:pt x="3337242" y="695563"/>
                  <a:pt x="3350567" y="693418"/>
                  <a:pt x="3362486" y="693351"/>
                </a:cubicBezTo>
                <a:close/>
                <a:moveTo>
                  <a:pt x="3404890" y="687923"/>
                </a:moveTo>
                <a:cubicBezTo>
                  <a:pt x="3405293" y="688928"/>
                  <a:pt x="3404622" y="694557"/>
                  <a:pt x="3403080" y="694692"/>
                </a:cubicBezTo>
                <a:cubicBezTo>
                  <a:pt x="3402880" y="694759"/>
                  <a:pt x="3402745" y="694826"/>
                  <a:pt x="3402544" y="694893"/>
                </a:cubicBezTo>
                <a:cubicBezTo>
                  <a:pt x="3403080" y="694960"/>
                  <a:pt x="3403550" y="695094"/>
                  <a:pt x="3404019" y="695295"/>
                </a:cubicBezTo>
                <a:cubicBezTo>
                  <a:pt x="3404622" y="692346"/>
                  <a:pt x="3405896" y="687923"/>
                  <a:pt x="3407102" y="687923"/>
                </a:cubicBezTo>
                <a:cubicBezTo>
                  <a:pt x="3406901" y="688057"/>
                  <a:pt x="3405560" y="687990"/>
                  <a:pt x="3404890" y="687923"/>
                </a:cubicBezTo>
                <a:close/>
                <a:moveTo>
                  <a:pt x="283608" y="678071"/>
                </a:moveTo>
                <a:cubicBezTo>
                  <a:pt x="286088" y="678071"/>
                  <a:pt x="286020" y="686180"/>
                  <a:pt x="279318" y="685443"/>
                </a:cubicBezTo>
                <a:cubicBezTo>
                  <a:pt x="271477" y="685443"/>
                  <a:pt x="284479" y="676797"/>
                  <a:pt x="283608" y="678071"/>
                </a:cubicBezTo>
                <a:close/>
                <a:moveTo>
                  <a:pt x="717146" y="674100"/>
                </a:moveTo>
                <a:lnTo>
                  <a:pt x="717180" y="674116"/>
                </a:lnTo>
                <a:cubicBezTo>
                  <a:pt x="717180" y="674183"/>
                  <a:pt x="717180" y="674116"/>
                  <a:pt x="717180" y="674183"/>
                </a:cubicBezTo>
                <a:cubicBezTo>
                  <a:pt x="717180" y="674318"/>
                  <a:pt x="717112" y="674451"/>
                  <a:pt x="717112" y="674786"/>
                </a:cubicBezTo>
                <a:cubicBezTo>
                  <a:pt x="717112" y="674586"/>
                  <a:pt x="717112" y="674451"/>
                  <a:pt x="717112" y="674250"/>
                </a:cubicBezTo>
                <a:close/>
                <a:moveTo>
                  <a:pt x="258911" y="671419"/>
                </a:moveTo>
                <a:cubicBezTo>
                  <a:pt x="260151" y="671520"/>
                  <a:pt x="261290" y="672844"/>
                  <a:pt x="261491" y="675055"/>
                </a:cubicBezTo>
                <a:cubicBezTo>
                  <a:pt x="264440" y="675793"/>
                  <a:pt x="255728" y="682696"/>
                  <a:pt x="255728" y="675122"/>
                </a:cubicBezTo>
                <a:cubicBezTo>
                  <a:pt x="256331" y="672441"/>
                  <a:pt x="257671" y="671318"/>
                  <a:pt x="258911" y="671419"/>
                </a:cubicBezTo>
                <a:close/>
                <a:moveTo>
                  <a:pt x="1859229" y="654948"/>
                </a:moveTo>
                <a:cubicBezTo>
                  <a:pt x="1863586" y="656891"/>
                  <a:pt x="1862379" y="660913"/>
                  <a:pt x="1863519" y="665939"/>
                </a:cubicBezTo>
                <a:cubicBezTo>
                  <a:pt x="1863519" y="650927"/>
                  <a:pt x="1876923" y="674719"/>
                  <a:pt x="1876923" y="666945"/>
                </a:cubicBezTo>
                <a:cubicBezTo>
                  <a:pt x="1878800" y="676797"/>
                  <a:pt x="1875784" y="676864"/>
                  <a:pt x="1870221" y="680215"/>
                </a:cubicBezTo>
                <a:cubicBezTo>
                  <a:pt x="1870221" y="683901"/>
                  <a:pt x="1870422" y="686314"/>
                  <a:pt x="1867473" y="687856"/>
                </a:cubicBezTo>
                <a:cubicBezTo>
                  <a:pt x="1864859" y="687252"/>
                  <a:pt x="1863519" y="686046"/>
                  <a:pt x="1863519" y="684169"/>
                </a:cubicBezTo>
                <a:cubicBezTo>
                  <a:pt x="1863519" y="684370"/>
                  <a:pt x="1863519" y="684504"/>
                  <a:pt x="1863519" y="684639"/>
                </a:cubicBezTo>
                <a:cubicBezTo>
                  <a:pt x="1863519" y="682896"/>
                  <a:pt x="1862647" y="681087"/>
                  <a:pt x="1861441" y="681087"/>
                </a:cubicBezTo>
                <a:cubicBezTo>
                  <a:pt x="1857487" y="682561"/>
                  <a:pt x="1857755" y="685242"/>
                  <a:pt x="1854873" y="687118"/>
                </a:cubicBezTo>
                <a:cubicBezTo>
                  <a:pt x="1855074" y="685576"/>
                  <a:pt x="1849712" y="681623"/>
                  <a:pt x="1848505" y="681087"/>
                </a:cubicBezTo>
                <a:cubicBezTo>
                  <a:pt x="1851857" y="681087"/>
                  <a:pt x="1847970" y="674384"/>
                  <a:pt x="1851254" y="674384"/>
                </a:cubicBezTo>
                <a:cubicBezTo>
                  <a:pt x="1850919" y="673714"/>
                  <a:pt x="1843412" y="675121"/>
                  <a:pt x="1843412" y="674049"/>
                </a:cubicBezTo>
                <a:cubicBezTo>
                  <a:pt x="1843144" y="674384"/>
                  <a:pt x="1847919" y="670463"/>
                  <a:pt x="1852351" y="666032"/>
                </a:cubicBezTo>
                <a:lnTo>
                  <a:pt x="1859194" y="655004"/>
                </a:lnTo>
                <a:close/>
                <a:moveTo>
                  <a:pt x="1853736" y="652535"/>
                </a:moveTo>
                <a:cubicBezTo>
                  <a:pt x="1859969" y="652535"/>
                  <a:pt x="1852998" y="661181"/>
                  <a:pt x="1850251" y="661985"/>
                </a:cubicBezTo>
                <a:cubicBezTo>
                  <a:pt x="1841002" y="661985"/>
                  <a:pt x="1854473" y="650591"/>
                  <a:pt x="1853736" y="652535"/>
                </a:cubicBezTo>
                <a:close/>
                <a:moveTo>
                  <a:pt x="729577" y="648112"/>
                </a:moveTo>
                <a:cubicBezTo>
                  <a:pt x="729444" y="650458"/>
                  <a:pt x="728036" y="652335"/>
                  <a:pt x="726360" y="654412"/>
                </a:cubicBezTo>
                <a:cubicBezTo>
                  <a:pt x="728572" y="654345"/>
                  <a:pt x="730449" y="654412"/>
                  <a:pt x="730852" y="654345"/>
                </a:cubicBezTo>
                <a:cubicBezTo>
                  <a:pt x="730985" y="654479"/>
                  <a:pt x="731388" y="647710"/>
                  <a:pt x="729577" y="648112"/>
                </a:cubicBezTo>
                <a:close/>
                <a:moveTo>
                  <a:pt x="1884769" y="643421"/>
                </a:moveTo>
                <a:cubicBezTo>
                  <a:pt x="1887383" y="643421"/>
                  <a:pt x="1889059" y="650324"/>
                  <a:pt x="1883026" y="650794"/>
                </a:cubicBezTo>
                <a:cubicBezTo>
                  <a:pt x="1874313" y="650794"/>
                  <a:pt x="1885239" y="642415"/>
                  <a:pt x="1884769" y="643421"/>
                </a:cubicBezTo>
                <a:close/>
                <a:moveTo>
                  <a:pt x="3738625" y="642351"/>
                </a:moveTo>
                <a:cubicBezTo>
                  <a:pt x="3739986" y="642386"/>
                  <a:pt x="3740975" y="643269"/>
                  <a:pt x="3740975" y="645565"/>
                </a:cubicBezTo>
                <a:cubicBezTo>
                  <a:pt x="3739165" y="651262"/>
                  <a:pt x="3735479" y="647508"/>
                  <a:pt x="3732932" y="649788"/>
                </a:cubicBezTo>
                <a:cubicBezTo>
                  <a:pt x="3727102" y="649788"/>
                  <a:pt x="3734541" y="642247"/>
                  <a:pt x="3738625" y="642351"/>
                </a:cubicBezTo>
                <a:close/>
                <a:moveTo>
                  <a:pt x="713962" y="639399"/>
                </a:moveTo>
                <a:cubicBezTo>
                  <a:pt x="719391" y="640740"/>
                  <a:pt x="710074" y="647978"/>
                  <a:pt x="715972" y="646504"/>
                </a:cubicBezTo>
                <a:cubicBezTo>
                  <a:pt x="716308" y="642416"/>
                  <a:pt x="715906" y="637791"/>
                  <a:pt x="713962" y="639399"/>
                </a:cubicBezTo>
                <a:close/>
                <a:moveTo>
                  <a:pt x="3331608" y="631045"/>
                </a:moveTo>
                <a:cubicBezTo>
                  <a:pt x="3331207" y="631541"/>
                  <a:pt x="3330108" y="632865"/>
                  <a:pt x="3327882" y="635513"/>
                </a:cubicBezTo>
                <a:cubicBezTo>
                  <a:pt x="3327731" y="635513"/>
                  <a:pt x="3332819" y="629556"/>
                  <a:pt x="3331608" y="631045"/>
                </a:cubicBezTo>
                <a:close/>
                <a:moveTo>
                  <a:pt x="3358841" y="629413"/>
                </a:moveTo>
                <a:cubicBezTo>
                  <a:pt x="3358177" y="630821"/>
                  <a:pt x="3357041" y="632630"/>
                  <a:pt x="3355835" y="633970"/>
                </a:cubicBezTo>
                <a:cubicBezTo>
                  <a:pt x="3357443" y="633837"/>
                  <a:pt x="3358310" y="633770"/>
                  <a:pt x="3357909" y="634306"/>
                </a:cubicBezTo>
                <a:cubicBezTo>
                  <a:pt x="3358573" y="634306"/>
                  <a:pt x="3358841" y="631424"/>
                  <a:pt x="3358841" y="629413"/>
                </a:cubicBezTo>
                <a:close/>
                <a:moveTo>
                  <a:pt x="3907658" y="627537"/>
                </a:moveTo>
                <a:lnTo>
                  <a:pt x="3907658" y="634239"/>
                </a:lnTo>
                <a:cubicBezTo>
                  <a:pt x="3907658" y="635580"/>
                  <a:pt x="3900084" y="633502"/>
                  <a:pt x="3899146" y="634306"/>
                </a:cubicBezTo>
                <a:cubicBezTo>
                  <a:pt x="3899146" y="634842"/>
                  <a:pt x="3902296" y="647777"/>
                  <a:pt x="3902229" y="647777"/>
                </a:cubicBezTo>
                <a:cubicBezTo>
                  <a:pt x="3899079" y="646638"/>
                  <a:pt x="3900822" y="647845"/>
                  <a:pt x="3893583" y="647845"/>
                </a:cubicBezTo>
                <a:cubicBezTo>
                  <a:pt x="3891975" y="651464"/>
                  <a:pt x="3895795" y="654882"/>
                  <a:pt x="3887551" y="655083"/>
                </a:cubicBezTo>
                <a:cubicBezTo>
                  <a:pt x="3887551" y="657361"/>
                  <a:pt x="3886010" y="659171"/>
                  <a:pt x="3883195" y="661651"/>
                </a:cubicBezTo>
                <a:cubicBezTo>
                  <a:pt x="3882391" y="661651"/>
                  <a:pt x="3880045" y="648850"/>
                  <a:pt x="3879710" y="648850"/>
                </a:cubicBezTo>
                <a:cubicBezTo>
                  <a:pt x="3879910" y="648850"/>
                  <a:pt x="3879978" y="648850"/>
                  <a:pt x="3880112" y="648850"/>
                </a:cubicBezTo>
                <a:cubicBezTo>
                  <a:pt x="3880179" y="648850"/>
                  <a:pt x="3880447" y="648850"/>
                  <a:pt x="3880849" y="648850"/>
                </a:cubicBezTo>
                <a:cubicBezTo>
                  <a:pt x="3881050" y="648850"/>
                  <a:pt x="3881184" y="648850"/>
                  <a:pt x="3881453" y="648850"/>
                </a:cubicBezTo>
                <a:cubicBezTo>
                  <a:pt x="3882056" y="635445"/>
                  <a:pt x="3894253" y="627939"/>
                  <a:pt x="3907658" y="627537"/>
                </a:cubicBezTo>
                <a:close/>
                <a:moveTo>
                  <a:pt x="346009" y="614106"/>
                </a:moveTo>
                <a:cubicBezTo>
                  <a:pt x="347747" y="613424"/>
                  <a:pt x="348887" y="613562"/>
                  <a:pt x="348887" y="615070"/>
                </a:cubicBezTo>
                <a:cubicBezTo>
                  <a:pt x="353176" y="618556"/>
                  <a:pt x="359744" y="621236"/>
                  <a:pt x="361353" y="620834"/>
                </a:cubicBezTo>
                <a:cubicBezTo>
                  <a:pt x="359878" y="620834"/>
                  <a:pt x="358136" y="629882"/>
                  <a:pt x="349959" y="627536"/>
                </a:cubicBezTo>
                <a:cubicBezTo>
                  <a:pt x="349624" y="627536"/>
                  <a:pt x="349356" y="632094"/>
                  <a:pt x="348887" y="632295"/>
                </a:cubicBezTo>
                <a:cubicBezTo>
                  <a:pt x="348887" y="640672"/>
                  <a:pt x="355656" y="627068"/>
                  <a:pt x="351969" y="634238"/>
                </a:cubicBezTo>
                <a:cubicBezTo>
                  <a:pt x="357466" y="645230"/>
                  <a:pt x="345603" y="654345"/>
                  <a:pt x="326770" y="654345"/>
                </a:cubicBezTo>
                <a:cubicBezTo>
                  <a:pt x="330188" y="657361"/>
                  <a:pt x="326703" y="661047"/>
                  <a:pt x="320738" y="661047"/>
                </a:cubicBezTo>
                <a:cubicBezTo>
                  <a:pt x="324961" y="660712"/>
                  <a:pt x="316583" y="661047"/>
                  <a:pt x="316181" y="661047"/>
                </a:cubicBezTo>
                <a:cubicBezTo>
                  <a:pt x="320001" y="652200"/>
                  <a:pt x="295270" y="678808"/>
                  <a:pt x="295270" y="669023"/>
                </a:cubicBezTo>
                <a:cubicBezTo>
                  <a:pt x="301034" y="665538"/>
                  <a:pt x="302107" y="664064"/>
                  <a:pt x="308674" y="661047"/>
                </a:cubicBezTo>
                <a:cubicBezTo>
                  <a:pt x="303581" y="655485"/>
                  <a:pt x="302776" y="648380"/>
                  <a:pt x="295270" y="644560"/>
                </a:cubicBezTo>
                <a:cubicBezTo>
                  <a:pt x="295270" y="640271"/>
                  <a:pt x="323553" y="629145"/>
                  <a:pt x="328781" y="627536"/>
                </a:cubicBezTo>
                <a:cubicBezTo>
                  <a:pt x="330188" y="625576"/>
                  <a:pt x="340794" y="616151"/>
                  <a:pt x="346009" y="614106"/>
                </a:cubicBezTo>
                <a:close/>
                <a:moveTo>
                  <a:pt x="351727" y="604481"/>
                </a:moveTo>
                <a:cubicBezTo>
                  <a:pt x="354969" y="602722"/>
                  <a:pt x="359007" y="601935"/>
                  <a:pt x="359007" y="605822"/>
                </a:cubicBezTo>
                <a:cubicBezTo>
                  <a:pt x="355991" y="612523"/>
                  <a:pt x="354650" y="605420"/>
                  <a:pt x="349222" y="608972"/>
                </a:cubicBezTo>
                <a:cubicBezTo>
                  <a:pt x="346038" y="608972"/>
                  <a:pt x="348485" y="606241"/>
                  <a:pt x="351727" y="604481"/>
                </a:cubicBezTo>
                <a:close/>
                <a:moveTo>
                  <a:pt x="322686" y="593825"/>
                </a:moveTo>
                <a:lnTo>
                  <a:pt x="322352" y="593959"/>
                </a:lnTo>
                <a:lnTo>
                  <a:pt x="328717" y="594294"/>
                </a:lnTo>
                <a:cubicBezTo>
                  <a:pt x="328851" y="594361"/>
                  <a:pt x="328717" y="600661"/>
                  <a:pt x="328449" y="600728"/>
                </a:cubicBezTo>
                <a:cubicBezTo>
                  <a:pt x="327712" y="600326"/>
                  <a:pt x="316921" y="595634"/>
                  <a:pt x="322350" y="593959"/>
                </a:cubicBezTo>
                <a:lnTo>
                  <a:pt x="322284" y="593892"/>
                </a:lnTo>
                <a:cubicBezTo>
                  <a:pt x="322418" y="593825"/>
                  <a:pt x="322552" y="593825"/>
                  <a:pt x="322686" y="593825"/>
                </a:cubicBezTo>
                <a:close/>
                <a:moveTo>
                  <a:pt x="3456432" y="593758"/>
                </a:moveTo>
                <a:cubicBezTo>
                  <a:pt x="3456298" y="593490"/>
                  <a:pt x="3456835" y="593356"/>
                  <a:pt x="3459180" y="593959"/>
                </a:cubicBezTo>
                <a:cubicBezTo>
                  <a:pt x="3458913" y="593959"/>
                  <a:pt x="3456766" y="607363"/>
                  <a:pt x="3449666" y="607363"/>
                </a:cubicBezTo>
                <a:cubicBezTo>
                  <a:pt x="3448124" y="616947"/>
                  <a:pt x="3443297" y="622577"/>
                  <a:pt x="3430093" y="627469"/>
                </a:cubicBezTo>
                <a:cubicBezTo>
                  <a:pt x="3429422" y="629681"/>
                  <a:pt x="3429020" y="631893"/>
                  <a:pt x="3428820" y="634172"/>
                </a:cubicBezTo>
                <a:cubicBezTo>
                  <a:pt x="3474125" y="629212"/>
                  <a:pt x="3479489" y="648045"/>
                  <a:pt x="3452208" y="667682"/>
                </a:cubicBezTo>
                <a:cubicBezTo>
                  <a:pt x="3452612" y="668085"/>
                  <a:pt x="3453213" y="670095"/>
                  <a:pt x="3451943" y="671972"/>
                </a:cubicBezTo>
                <a:cubicBezTo>
                  <a:pt x="3467557" y="672306"/>
                  <a:pt x="3454355" y="673714"/>
                  <a:pt x="3454690" y="674384"/>
                </a:cubicBezTo>
                <a:cubicBezTo>
                  <a:pt x="3466350" y="674384"/>
                  <a:pt x="3502482" y="718485"/>
                  <a:pt x="3505559" y="726996"/>
                </a:cubicBezTo>
                <a:cubicBezTo>
                  <a:pt x="3505559" y="727130"/>
                  <a:pt x="3505559" y="727599"/>
                  <a:pt x="3505559" y="728136"/>
                </a:cubicBezTo>
                <a:cubicBezTo>
                  <a:pt x="3509839" y="735709"/>
                  <a:pt x="3515726" y="742344"/>
                  <a:pt x="3518952" y="749582"/>
                </a:cubicBezTo>
                <a:cubicBezTo>
                  <a:pt x="3518952" y="752062"/>
                  <a:pt x="3512273" y="748174"/>
                  <a:pt x="3512273" y="751660"/>
                </a:cubicBezTo>
                <a:cubicBezTo>
                  <a:pt x="3552005" y="751258"/>
                  <a:pt x="3549460" y="788387"/>
                  <a:pt x="3528138" y="788387"/>
                </a:cubicBezTo>
                <a:cubicBezTo>
                  <a:pt x="3559509" y="807556"/>
                  <a:pt x="3486592" y="812046"/>
                  <a:pt x="3471713" y="809030"/>
                </a:cubicBezTo>
                <a:cubicBezTo>
                  <a:pt x="3473389" y="811108"/>
                  <a:pt x="3457771" y="819284"/>
                  <a:pt x="3453213" y="815665"/>
                </a:cubicBezTo>
                <a:cubicBezTo>
                  <a:pt x="3453815" y="814995"/>
                  <a:pt x="3453549" y="808494"/>
                  <a:pt x="3452944" y="808494"/>
                </a:cubicBezTo>
                <a:cubicBezTo>
                  <a:pt x="3442827" y="807489"/>
                  <a:pt x="3440547" y="812180"/>
                  <a:pt x="3438606" y="813722"/>
                </a:cubicBezTo>
                <a:cubicBezTo>
                  <a:pt x="3438606" y="826858"/>
                  <a:pt x="3422184" y="821496"/>
                  <a:pt x="3416351" y="815196"/>
                </a:cubicBezTo>
                <a:cubicBezTo>
                  <a:pt x="3416218" y="823909"/>
                  <a:pt x="3411660" y="821898"/>
                  <a:pt x="3404822" y="821898"/>
                </a:cubicBezTo>
                <a:cubicBezTo>
                  <a:pt x="3402343" y="825249"/>
                  <a:pt x="3405629" y="831415"/>
                  <a:pt x="3398389" y="827059"/>
                </a:cubicBezTo>
                <a:cubicBezTo>
                  <a:pt x="3398389" y="820625"/>
                  <a:pt x="3394902" y="827259"/>
                  <a:pt x="3389272" y="828600"/>
                </a:cubicBezTo>
                <a:cubicBezTo>
                  <a:pt x="3385318" y="828600"/>
                  <a:pt x="3386055" y="821898"/>
                  <a:pt x="3384983" y="820960"/>
                </a:cubicBezTo>
                <a:cubicBezTo>
                  <a:pt x="3384983" y="820156"/>
                  <a:pt x="3418496" y="798374"/>
                  <a:pt x="3418496" y="797502"/>
                </a:cubicBezTo>
                <a:cubicBezTo>
                  <a:pt x="3422720" y="794956"/>
                  <a:pt x="3431500" y="793548"/>
                  <a:pt x="3438739" y="794486"/>
                </a:cubicBezTo>
                <a:cubicBezTo>
                  <a:pt x="3430227" y="791805"/>
                  <a:pt x="3415548" y="781753"/>
                  <a:pt x="3414073" y="781753"/>
                </a:cubicBezTo>
                <a:cubicBezTo>
                  <a:pt x="3400399" y="789459"/>
                  <a:pt x="3402678" y="790264"/>
                  <a:pt x="3391686" y="778200"/>
                </a:cubicBezTo>
                <a:cubicBezTo>
                  <a:pt x="3391686" y="777195"/>
                  <a:pt x="3418296" y="768482"/>
                  <a:pt x="3419235" y="768348"/>
                </a:cubicBezTo>
                <a:cubicBezTo>
                  <a:pt x="3419435" y="768348"/>
                  <a:pt x="3418764" y="756821"/>
                  <a:pt x="3418496" y="754944"/>
                </a:cubicBezTo>
                <a:cubicBezTo>
                  <a:pt x="3417358" y="756083"/>
                  <a:pt x="3418429" y="759970"/>
                  <a:pt x="3412666" y="761646"/>
                </a:cubicBezTo>
                <a:cubicBezTo>
                  <a:pt x="3411393" y="760574"/>
                  <a:pt x="3410922" y="759099"/>
                  <a:pt x="3411057" y="757424"/>
                </a:cubicBezTo>
                <a:cubicBezTo>
                  <a:pt x="3409046" y="766807"/>
                  <a:pt x="3411459" y="757825"/>
                  <a:pt x="3407639" y="761646"/>
                </a:cubicBezTo>
                <a:cubicBezTo>
                  <a:pt x="3405629" y="760439"/>
                  <a:pt x="3405091" y="758831"/>
                  <a:pt x="3405493" y="756753"/>
                </a:cubicBezTo>
                <a:cubicBezTo>
                  <a:pt x="3405493" y="756083"/>
                  <a:pt x="3416954" y="748711"/>
                  <a:pt x="3415548" y="749381"/>
                </a:cubicBezTo>
                <a:cubicBezTo>
                  <a:pt x="3415615" y="749448"/>
                  <a:pt x="3411728" y="746834"/>
                  <a:pt x="3411728" y="748242"/>
                </a:cubicBezTo>
                <a:lnTo>
                  <a:pt x="3411728" y="741540"/>
                </a:lnTo>
                <a:cubicBezTo>
                  <a:pt x="3411728" y="741942"/>
                  <a:pt x="3412464" y="741540"/>
                  <a:pt x="3412599" y="740468"/>
                </a:cubicBezTo>
                <a:cubicBezTo>
                  <a:pt x="3412599" y="742746"/>
                  <a:pt x="3436730" y="741137"/>
                  <a:pt x="3438538" y="741540"/>
                </a:cubicBezTo>
                <a:cubicBezTo>
                  <a:pt x="3440214" y="736714"/>
                  <a:pt x="3445242" y="729945"/>
                  <a:pt x="3445242" y="728202"/>
                </a:cubicBezTo>
                <a:cubicBezTo>
                  <a:pt x="3445242" y="725655"/>
                  <a:pt x="3420843" y="717546"/>
                  <a:pt x="3433444" y="707962"/>
                </a:cubicBezTo>
                <a:cubicBezTo>
                  <a:pt x="3421647" y="710040"/>
                  <a:pt x="3420843" y="708967"/>
                  <a:pt x="3413402" y="714731"/>
                </a:cubicBezTo>
                <a:cubicBezTo>
                  <a:pt x="3411593" y="713123"/>
                  <a:pt x="3411191" y="710844"/>
                  <a:pt x="3412263" y="708029"/>
                </a:cubicBezTo>
                <a:cubicBezTo>
                  <a:pt x="3411525" y="708498"/>
                  <a:pt x="3409112" y="707828"/>
                  <a:pt x="3408242" y="708029"/>
                </a:cubicBezTo>
                <a:cubicBezTo>
                  <a:pt x="3418429" y="708029"/>
                  <a:pt x="3403951" y="714731"/>
                  <a:pt x="3403951" y="714731"/>
                </a:cubicBezTo>
                <a:cubicBezTo>
                  <a:pt x="3405761" y="714731"/>
                  <a:pt x="3395640" y="704477"/>
                  <a:pt x="3400198" y="700455"/>
                </a:cubicBezTo>
                <a:cubicBezTo>
                  <a:pt x="3398857" y="699316"/>
                  <a:pt x="3398254" y="697976"/>
                  <a:pt x="3398322" y="696300"/>
                </a:cubicBezTo>
                <a:cubicBezTo>
                  <a:pt x="3390881" y="698244"/>
                  <a:pt x="3399328" y="691274"/>
                  <a:pt x="3398322" y="691475"/>
                </a:cubicBezTo>
                <a:lnTo>
                  <a:pt x="3391869" y="694306"/>
                </a:lnTo>
                <a:lnTo>
                  <a:pt x="3391753" y="694357"/>
                </a:lnTo>
                <a:cubicBezTo>
                  <a:pt x="3389741" y="694156"/>
                  <a:pt x="3384915" y="694826"/>
                  <a:pt x="3384915" y="695563"/>
                </a:cubicBezTo>
                <a:cubicBezTo>
                  <a:pt x="3384380" y="693083"/>
                  <a:pt x="3384112" y="688861"/>
                  <a:pt x="3384783" y="685845"/>
                </a:cubicBezTo>
                <a:cubicBezTo>
                  <a:pt x="3380493" y="688794"/>
                  <a:pt x="3371516" y="688057"/>
                  <a:pt x="3371516" y="688459"/>
                </a:cubicBezTo>
                <a:cubicBezTo>
                  <a:pt x="3372249" y="684638"/>
                  <a:pt x="3376474" y="674519"/>
                  <a:pt x="3379017" y="674519"/>
                </a:cubicBezTo>
                <a:cubicBezTo>
                  <a:pt x="3373592" y="672575"/>
                  <a:pt x="3370037" y="673915"/>
                  <a:pt x="3371516" y="666007"/>
                </a:cubicBezTo>
                <a:cubicBezTo>
                  <a:pt x="3371516" y="670028"/>
                  <a:pt x="3358107" y="666342"/>
                  <a:pt x="3358107" y="668085"/>
                </a:cubicBezTo>
                <a:cubicBezTo>
                  <a:pt x="3358177" y="668085"/>
                  <a:pt x="3358043" y="665136"/>
                  <a:pt x="3358107" y="665136"/>
                </a:cubicBezTo>
                <a:cubicBezTo>
                  <a:pt x="3358107" y="657964"/>
                  <a:pt x="3377609" y="662991"/>
                  <a:pt x="3378146" y="661248"/>
                </a:cubicBezTo>
                <a:cubicBezTo>
                  <a:pt x="3378080" y="661449"/>
                  <a:pt x="3377945" y="661583"/>
                  <a:pt x="3377814" y="661717"/>
                </a:cubicBezTo>
                <a:cubicBezTo>
                  <a:pt x="3377945" y="661717"/>
                  <a:pt x="3378080" y="661651"/>
                  <a:pt x="3378212" y="661651"/>
                </a:cubicBezTo>
                <a:cubicBezTo>
                  <a:pt x="3378212" y="661516"/>
                  <a:pt x="3378146" y="661383"/>
                  <a:pt x="3378146" y="661248"/>
                </a:cubicBezTo>
                <a:cubicBezTo>
                  <a:pt x="3377609" y="653407"/>
                  <a:pt x="3374394" y="655618"/>
                  <a:pt x="3372182" y="655618"/>
                </a:cubicBezTo>
                <a:cubicBezTo>
                  <a:pt x="3371312" y="655618"/>
                  <a:pt x="3369837" y="655618"/>
                  <a:pt x="3368430" y="655618"/>
                </a:cubicBezTo>
                <a:cubicBezTo>
                  <a:pt x="3370709" y="648916"/>
                  <a:pt x="3373325" y="651731"/>
                  <a:pt x="3374192" y="651463"/>
                </a:cubicBezTo>
                <a:cubicBezTo>
                  <a:pt x="3364942" y="648514"/>
                  <a:pt x="3365880" y="640338"/>
                  <a:pt x="3367692" y="636517"/>
                </a:cubicBezTo>
                <a:cubicBezTo>
                  <a:pt x="3357973" y="646906"/>
                  <a:pt x="3344705" y="662923"/>
                  <a:pt x="3344705" y="660444"/>
                </a:cubicBezTo>
                <a:cubicBezTo>
                  <a:pt x="3354423" y="654949"/>
                  <a:pt x="3349262" y="648849"/>
                  <a:pt x="3352347" y="642147"/>
                </a:cubicBezTo>
                <a:cubicBezTo>
                  <a:pt x="3350067" y="642147"/>
                  <a:pt x="3348457" y="642147"/>
                  <a:pt x="3347317" y="642147"/>
                </a:cubicBezTo>
                <a:cubicBezTo>
                  <a:pt x="3347183" y="642147"/>
                  <a:pt x="3347118" y="642147"/>
                  <a:pt x="3346913" y="642147"/>
                </a:cubicBezTo>
                <a:cubicBezTo>
                  <a:pt x="3344168" y="642147"/>
                  <a:pt x="3345309" y="641544"/>
                  <a:pt x="3346850" y="641544"/>
                </a:cubicBezTo>
                <a:cubicBezTo>
                  <a:pt x="3343364" y="641343"/>
                  <a:pt x="3349329" y="633837"/>
                  <a:pt x="3350135" y="634238"/>
                </a:cubicBezTo>
                <a:cubicBezTo>
                  <a:pt x="3350736" y="634238"/>
                  <a:pt x="3351342" y="634172"/>
                  <a:pt x="3351946" y="634172"/>
                </a:cubicBezTo>
                <a:cubicBezTo>
                  <a:pt x="3351609" y="633300"/>
                  <a:pt x="3351408" y="632094"/>
                  <a:pt x="3351408" y="630217"/>
                </a:cubicBezTo>
                <a:cubicBezTo>
                  <a:pt x="3373522" y="609441"/>
                  <a:pt x="3386324" y="627469"/>
                  <a:pt x="3376873" y="627469"/>
                </a:cubicBezTo>
                <a:cubicBezTo>
                  <a:pt x="3375470" y="628207"/>
                  <a:pt x="3372721" y="630753"/>
                  <a:pt x="3369501" y="634172"/>
                </a:cubicBezTo>
                <a:cubicBezTo>
                  <a:pt x="3372517" y="634373"/>
                  <a:pt x="3384915" y="635244"/>
                  <a:pt x="3384915" y="638327"/>
                </a:cubicBezTo>
                <a:cubicBezTo>
                  <a:pt x="3385183" y="635780"/>
                  <a:pt x="3384514" y="631357"/>
                  <a:pt x="3394567" y="627469"/>
                </a:cubicBezTo>
                <a:cubicBezTo>
                  <a:pt x="3384581" y="627469"/>
                  <a:pt x="3400265" y="620767"/>
                  <a:pt x="3398723" y="620767"/>
                </a:cubicBezTo>
                <a:cubicBezTo>
                  <a:pt x="3403415" y="608704"/>
                  <a:pt x="3427948" y="617483"/>
                  <a:pt x="3436997" y="607363"/>
                </a:cubicBezTo>
                <a:cubicBezTo>
                  <a:pt x="3424596" y="607363"/>
                  <a:pt x="3448660" y="593959"/>
                  <a:pt x="3443631" y="593959"/>
                </a:cubicBezTo>
                <a:cubicBezTo>
                  <a:pt x="3450534" y="592618"/>
                  <a:pt x="3451137" y="593221"/>
                  <a:pt x="3456432" y="593758"/>
                </a:cubicBezTo>
                <a:close/>
                <a:moveTo>
                  <a:pt x="1850183" y="581225"/>
                </a:moveTo>
                <a:cubicBezTo>
                  <a:pt x="1850988" y="581828"/>
                  <a:pt x="1851658" y="582565"/>
                  <a:pt x="1852195" y="583370"/>
                </a:cubicBezTo>
                <a:cubicBezTo>
                  <a:pt x="1849983" y="589066"/>
                  <a:pt x="1845827" y="586989"/>
                  <a:pt x="1842409" y="590675"/>
                </a:cubicBezTo>
                <a:cubicBezTo>
                  <a:pt x="1838992" y="590675"/>
                  <a:pt x="1846967" y="581828"/>
                  <a:pt x="1850183" y="581225"/>
                </a:cubicBezTo>
                <a:close/>
                <a:moveTo>
                  <a:pt x="3947321" y="580341"/>
                </a:moveTo>
                <a:lnTo>
                  <a:pt x="3947133" y="580622"/>
                </a:lnTo>
                <a:lnTo>
                  <a:pt x="3947466" y="580574"/>
                </a:lnTo>
                <a:lnTo>
                  <a:pt x="3947334" y="580354"/>
                </a:lnTo>
                <a:close/>
                <a:moveTo>
                  <a:pt x="2567336" y="580152"/>
                </a:moveTo>
                <a:cubicBezTo>
                  <a:pt x="2567269" y="580219"/>
                  <a:pt x="2567269" y="580219"/>
                  <a:pt x="2567336" y="580286"/>
                </a:cubicBezTo>
                <a:cubicBezTo>
                  <a:pt x="2567471" y="580353"/>
                  <a:pt x="2567604" y="580353"/>
                  <a:pt x="2567739" y="580353"/>
                </a:cubicBezTo>
                <a:cubicBezTo>
                  <a:pt x="2567336" y="580487"/>
                  <a:pt x="2566600" y="580622"/>
                  <a:pt x="2565393" y="580622"/>
                </a:cubicBezTo>
                <a:cubicBezTo>
                  <a:pt x="2566465" y="580555"/>
                  <a:pt x="2567001" y="580353"/>
                  <a:pt x="2567336" y="580152"/>
                </a:cubicBezTo>
                <a:close/>
                <a:moveTo>
                  <a:pt x="2101516" y="567217"/>
                </a:moveTo>
                <a:cubicBezTo>
                  <a:pt x="2108956" y="567217"/>
                  <a:pt x="2090993" y="579682"/>
                  <a:pt x="2089452" y="580621"/>
                </a:cubicBezTo>
                <a:cubicBezTo>
                  <a:pt x="2071825" y="580621"/>
                  <a:pt x="2100108" y="567686"/>
                  <a:pt x="2101516" y="567217"/>
                </a:cubicBezTo>
                <a:close/>
                <a:moveTo>
                  <a:pt x="3492156" y="558907"/>
                </a:moveTo>
                <a:cubicBezTo>
                  <a:pt x="3491013" y="573384"/>
                  <a:pt x="3487262" y="580153"/>
                  <a:pt x="3479887" y="586587"/>
                </a:cubicBezTo>
                <a:cubicBezTo>
                  <a:pt x="3479753" y="583839"/>
                  <a:pt x="3469967" y="574456"/>
                  <a:pt x="3469566" y="573920"/>
                </a:cubicBezTo>
                <a:cubicBezTo>
                  <a:pt x="3461523" y="573920"/>
                  <a:pt x="3492156" y="554551"/>
                  <a:pt x="3492156" y="558907"/>
                </a:cubicBezTo>
                <a:close/>
                <a:moveTo>
                  <a:pt x="2157952" y="553709"/>
                </a:moveTo>
                <a:cubicBezTo>
                  <a:pt x="2157935" y="554190"/>
                  <a:pt x="2157633" y="555472"/>
                  <a:pt x="2156812" y="558036"/>
                </a:cubicBezTo>
                <a:cubicBezTo>
                  <a:pt x="2155505" y="558036"/>
                  <a:pt x="2158006" y="552267"/>
                  <a:pt x="2157952" y="553709"/>
                </a:cubicBezTo>
                <a:close/>
                <a:moveTo>
                  <a:pt x="1562855" y="547982"/>
                </a:moveTo>
                <a:lnTo>
                  <a:pt x="1562787" y="548049"/>
                </a:lnTo>
                <a:lnTo>
                  <a:pt x="1562787" y="548049"/>
                </a:lnTo>
                <a:cubicBezTo>
                  <a:pt x="1562787" y="548049"/>
                  <a:pt x="1562855" y="547982"/>
                  <a:pt x="1562855" y="547982"/>
                </a:cubicBezTo>
                <a:close/>
                <a:moveTo>
                  <a:pt x="1563794" y="546843"/>
                </a:moveTo>
                <a:cubicBezTo>
                  <a:pt x="1563527" y="547245"/>
                  <a:pt x="1563392" y="547446"/>
                  <a:pt x="1563191" y="547647"/>
                </a:cubicBezTo>
                <a:lnTo>
                  <a:pt x="1563369" y="547344"/>
                </a:lnTo>
                <a:close/>
                <a:moveTo>
                  <a:pt x="2151715" y="533439"/>
                </a:moveTo>
                <a:cubicBezTo>
                  <a:pt x="2151715" y="528814"/>
                  <a:pt x="2171821" y="540811"/>
                  <a:pt x="2171821" y="540543"/>
                </a:cubicBezTo>
                <a:cubicBezTo>
                  <a:pt x="2170346" y="550194"/>
                  <a:pt x="2164247" y="543894"/>
                  <a:pt x="2161902" y="547178"/>
                </a:cubicBezTo>
                <a:cubicBezTo>
                  <a:pt x="2153457" y="547178"/>
                  <a:pt x="2150374" y="540476"/>
                  <a:pt x="2149838" y="540476"/>
                </a:cubicBezTo>
                <a:cubicBezTo>
                  <a:pt x="2150307" y="539940"/>
                  <a:pt x="2154462" y="540811"/>
                  <a:pt x="2155200" y="540476"/>
                </a:cubicBezTo>
                <a:cubicBezTo>
                  <a:pt x="2154127" y="540476"/>
                  <a:pt x="2151245" y="534578"/>
                  <a:pt x="2151715" y="533439"/>
                </a:cubicBezTo>
                <a:close/>
                <a:moveTo>
                  <a:pt x="1850548" y="514242"/>
                </a:moveTo>
                <a:cubicBezTo>
                  <a:pt x="1855161" y="507253"/>
                  <a:pt x="1866200" y="559469"/>
                  <a:pt x="1856817" y="540410"/>
                </a:cubicBezTo>
                <a:cubicBezTo>
                  <a:pt x="1858225" y="543292"/>
                  <a:pt x="1828265" y="526469"/>
                  <a:pt x="1849043" y="521242"/>
                </a:cubicBezTo>
                <a:cubicBezTo>
                  <a:pt x="1849361" y="517446"/>
                  <a:pt x="1849889" y="515240"/>
                  <a:pt x="1850548" y="514242"/>
                </a:cubicBezTo>
                <a:close/>
                <a:moveTo>
                  <a:pt x="1957352" y="512997"/>
                </a:moveTo>
                <a:cubicBezTo>
                  <a:pt x="1957352" y="513935"/>
                  <a:pt x="1973236" y="513667"/>
                  <a:pt x="1974576" y="513600"/>
                </a:cubicBezTo>
                <a:cubicBezTo>
                  <a:pt x="1974175" y="513600"/>
                  <a:pt x="1965998" y="521911"/>
                  <a:pt x="1957352" y="512997"/>
                </a:cubicBezTo>
                <a:close/>
                <a:moveTo>
                  <a:pt x="1781517" y="508088"/>
                </a:moveTo>
                <a:cubicBezTo>
                  <a:pt x="1791604" y="506278"/>
                  <a:pt x="1803333" y="506798"/>
                  <a:pt x="1809901" y="509981"/>
                </a:cubicBezTo>
                <a:cubicBezTo>
                  <a:pt x="1809901" y="529149"/>
                  <a:pt x="1773910" y="530489"/>
                  <a:pt x="1762985" y="520168"/>
                </a:cubicBezTo>
                <a:cubicBezTo>
                  <a:pt x="1762985" y="514036"/>
                  <a:pt x="1771430" y="509897"/>
                  <a:pt x="1781517" y="508088"/>
                </a:cubicBezTo>
                <a:close/>
                <a:moveTo>
                  <a:pt x="3937540" y="501653"/>
                </a:moveTo>
                <a:cubicBezTo>
                  <a:pt x="3938520" y="501636"/>
                  <a:pt x="3939727" y="502876"/>
                  <a:pt x="3941369" y="507903"/>
                </a:cubicBezTo>
                <a:cubicBezTo>
                  <a:pt x="3941369" y="509713"/>
                  <a:pt x="3936007" y="503345"/>
                  <a:pt x="3935069" y="502943"/>
                </a:cubicBezTo>
                <a:cubicBezTo>
                  <a:pt x="3935806" y="502943"/>
                  <a:pt x="3936560" y="501670"/>
                  <a:pt x="3937540" y="501653"/>
                </a:cubicBezTo>
                <a:close/>
                <a:moveTo>
                  <a:pt x="1877661" y="497783"/>
                </a:moveTo>
                <a:cubicBezTo>
                  <a:pt x="1925179" y="509645"/>
                  <a:pt x="1878264" y="505892"/>
                  <a:pt x="1877661" y="497783"/>
                </a:cubicBezTo>
                <a:close/>
                <a:moveTo>
                  <a:pt x="2083679" y="493427"/>
                </a:moveTo>
                <a:lnTo>
                  <a:pt x="2090738" y="494287"/>
                </a:lnTo>
                <a:lnTo>
                  <a:pt x="2091387" y="498789"/>
                </a:lnTo>
                <a:cubicBezTo>
                  <a:pt x="2095878" y="500397"/>
                  <a:pt x="2098960" y="499124"/>
                  <a:pt x="2103250" y="500196"/>
                </a:cubicBezTo>
                <a:cubicBezTo>
                  <a:pt x="2104657" y="500196"/>
                  <a:pt x="2099647" y="497113"/>
                  <a:pt x="2094344" y="494726"/>
                </a:cubicBezTo>
                <a:lnTo>
                  <a:pt x="2090738" y="494287"/>
                </a:lnTo>
                <a:lnTo>
                  <a:pt x="2090725" y="494198"/>
                </a:lnTo>
                <a:cubicBezTo>
                  <a:pt x="2089862" y="494030"/>
                  <a:pt x="2087935" y="494500"/>
                  <a:pt x="2083679" y="493427"/>
                </a:cubicBezTo>
                <a:close/>
                <a:moveTo>
                  <a:pt x="2024365" y="492623"/>
                </a:moveTo>
                <a:cubicBezTo>
                  <a:pt x="2024365" y="489674"/>
                  <a:pt x="2018936" y="491551"/>
                  <a:pt x="2013307" y="493293"/>
                </a:cubicBezTo>
                <a:cubicBezTo>
                  <a:pt x="2017127" y="492422"/>
                  <a:pt x="2024365" y="494566"/>
                  <a:pt x="2024365" y="493628"/>
                </a:cubicBezTo>
                <a:cubicBezTo>
                  <a:pt x="2024164" y="493695"/>
                  <a:pt x="2018333" y="493494"/>
                  <a:pt x="2024365" y="492623"/>
                </a:cubicBezTo>
                <a:close/>
                <a:moveTo>
                  <a:pt x="1912103" y="489648"/>
                </a:moveTo>
                <a:cubicBezTo>
                  <a:pt x="1914943" y="489556"/>
                  <a:pt x="1918445" y="491282"/>
                  <a:pt x="1923840" y="496711"/>
                </a:cubicBezTo>
                <a:cubicBezTo>
                  <a:pt x="1923840" y="509645"/>
                  <a:pt x="1901723" y="493494"/>
                  <a:pt x="1904337" y="493494"/>
                </a:cubicBezTo>
                <a:cubicBezTo>
                  <a:pt x="1907084" y="491651"/>
                  <a:pt x="1909263" y="489740"/>
                  <a:pt x="1912103" y="489648"/>
                </a:cubicBezTo>
                <a:close/>
                <a:moveTo>
                  <a:pt x="2427728" y="480023"/>
                </a:moveTo>
                <a:cubicBezTo>
                  <a:pt x="2428530" y="483910"/>
                  <a:pt x="2428197" y="486792"/>
                  <a:pt x="2425452" y="486792"/>
                </a:cubicBezTo>
                <a:cubicBezTo>
                  <a:pt x="2424980" y="487261"/>
                  <a:pt x="2428130" y="479755"/>
                  <a:pt x="2426521" y="480090"/>
                </a:cubicBezTo>
                <a:cubicBezTo>
                  <a:pt x="2426924" y="479956"/>
                  <a:pt x="2427325" y="480090"/>
                  <a:pt x="2427728" y="480023"/>
                </a:cubicBezTo>
                <a:close/>
                <a:moveTo>
                  <a:pt x="1892475" y="478178"/>
                </a:moveTo>
                <a:cubicBezTo>
                  <a:pt x="1897354" y="478050"/>
                  <a:pt x="1906163" y="485602"/>
                  <a:pt x="1898573" y="485652"/>
                </a:cubicBezTo>
                <a:cubicBezTo>
                  <a:pt x="1894350" y="482167"/>
                  <a:pt x="1889860" y="489673"/>
                  <a:pt x="1889659" y="481430"/>
                </a:cubicBezTo>
                <a:cubicBezTo>
                  <a:pt x="1889659" y="479118"/>
                  <a:pt x="1890849" y="478221"/>
                  <a:pt x="1892475" y="478178"/>
                </a:cubicBezTo>
                <a:close/>
                <a:moveTo>
                  <a:pt x="4025568" y="446554"/>
                </a:moveTo>
                <a:cubicBezTo>
                  <a:pt x="4027023" y="445093"/>
                  <a:pt x="4021644" y="450937"/>
                  <a:pt x="4021393" y="450937"/>
                </a:cubicBezTo>
                <a:cubicBezTo>
                  <a:pt x="4023839" y="448339"/>
                  <a:pt x="4025083" y="447041"/>
                  <a:pt x="4025568" y="446554"/>
                </a:cubicBezTo>
                <a:close/>
                <a:moveTo>
                  <a:pt x="7263827" y="440748"/>
                </a:moveTo>
                <a:cubicBezTo>
                  <a:pt x="7264698" y="441552"/>
                  <a:pt x="7264831" y="443161"/>
                  <a:pt x="7261816" y="446646"/>
                </a:cubicBezTo>
                <a:cubicBezTo>
                  <a:pt x="7260140" y="445439"/>
                  <a:pt x="7259202" y="445104"/>
                  <a:pt x="7258866" y="445640"/>
                </a:cubicBezTo>
                <a:cubicBezTo>
                  <a:pt x="7259269" y="442892"/>
                  <a:pt x="7261012" y="441351"/>
                  <a:pt x="7263827" y="440748"/>
                </a:cubicBezTo>
                <a:close/>
                <a:moveTo>
                  <a:pt x="4015026" y="440079"/>
                </a:moveTo>
                <a:lnTo>
                  <a:pt x="4007236" y="445293"/>
                </a:lnTo>
                <a:lnTo>
                  <a:pt x="4007117" y="445373"/>
                </a:lnTo>
                <a:cubicBezTo>
                  <a:pt x="4006111" y="444100"/>
                  <a:pt x="4004570" y="442290"/>
                  <a:pt x="4003230" y="441083"/>
                </a:cubicBezTo>
                <a:cubicBezTo>
                  <a:pt x="4003900" y="443228"/>
                  <a:pt x="4003900" y="446646"/>
                  <a:pt x="4002426" y="446646"/>
                </a:cubicBezTo>
                <a:cubicBezTo>
                  <a:pt x="4004302" y="448389"/>
                  <a:pt x="3994718" y="443094"/>
                  <a:pt x="3994450" y="440883"/>
                </a:cubicBezTo>
                <a:cubicBezTo>
                  <a:pt x="3988418" y="444100"/>
                  <a:pt x="3974880" y="453348"/>
                  <a:pt x="3973874" y="453348"/>
                </a:cubicBezTo>
                <a:cubicBezTo>
                  <a:pt x="3969853" y="452343"/>
                  <a:pt x="3968446" y="448054"/>
                  <a:pt x="3968915" y="446781"/>
                </a:cubicBezTo>
                <a:cubicBezTo>
                  <a:pt x="3964827" y="447652"/>
                  <a:pt x="3959331" y="453348"/>
                  <a:pt x="3962682" y="453348"/>
                </a:cubicBezTo>
                <a:cubicBezTo>
                  <a:pt x="3948004" y="459581"/>
                  <a:pt x="3946797" y="459514"/>
                  <a:pt x="3954907" y="466753"/>
                </a:cubicBezTo>
                <a:cubicBezTo>
                  <a:pt x="3955511" y="466753"/>
                  <a:pt x="3953098" y="473455"/>
                  <a:pt x="3955778" y="473455"/>
                </a:cubicBezTo>
                <a:cubicBezTo>
                  <a:pt x="3955644" y="473656"/>
                  <a:pt x="3944385" y="483240"/>
                  <a:pt x="3940498" y="489138"/>
                </a:cubicBezTo>
                <a:cubicBezTo>
                  <a:pt x="3940766" y="489004"/>
                  <a:pt x="3940967" y="488803"/>
                  <a:pt x="3941235" y="488534"/>
                </a:cubicBezTo>
                <a:cubicBezTo>
                  <a:pt x="3941235" y="489138"/>
                  <a:pt x="3940766" y="489607"/>
                  <a:pt x="3939962" y="490076"/>
                </a:cubicBezTo>
                <a:cubicBezTo>
                  <a:pt x="3938822" y="492154"/>
                  <a:pt x="3938822" y="493561"/>
                  <a:pt x="3941168" y="493561"/>
                </a:cubicBezTo>
                <a:cubicBezTo>
                  <a:pt x="3941101" y="493762"/>
                  <a:pt x="3934532" y="493628"/>
                  <a:pt x="3934532" y="492690"/>
                </a:cubicBezTo>
                <a:cubicBezTo>
                  <a:pt x="3934868" y="492154"/>
                  <a:pt x="3935270" y="491819"/>
                  <a:pt x="3935605" y="491483"/>
                </a:cubicBezTo>
                <a:cubicBezTo>
                  <a:pt x="3929708" y="492757"/>
                  <a:pt x="3921061" y="493159"/>
                  <a:pt x="3919520" y="493561"/>
                </a:cubicBezTo>
                <a:cubicBezTo>
                  <a:pt x="3920592" y="493561"/>
                  <a:pt x="3903904" y="506965"/>
                  <a:pt x="3899614" y="506965"/>
                </a:cubicBezTo>
                <a:cubicBezTo>
                  <a:pt x="3896732" y="508909"/>
                  <a:pt x="3874884" y="519900"/>
                  <a:pt x="3873543" y="520370"/>
                </a:cubicBezTo>
                <a:cubicBezTo>
                  <a:pt x="3872270" y="520370"/>
                  <a:pt x="3872437" y="521744"/>
                  <a:pt x="3873107" y="523285"/>
                </a:cubicBezTo>
                <a:lnTo>
                  <a:pt x="3875640" y="527134"/>
                </a:lnTo>
                <a:lnTo>
                  <a:pt x="3875688" y="527206"/>
                </a:lnTo>
                <a:cubicBezTo>
                  <a:pt x="3873744" y="528815"/>
                  <a:pt x="3867511" y="536254"/>
                  <a:pt x="3867511" y="535449"/>
                </a:cubicBezTo>
                <a:cubicBezTo>
                  <a:pt x="3873744" y="544564"/>
                  <a:pt x="3875889" y="533372"/>
                  <a:pt x="3866841" y="547111"/>
                </a:cubicBezTo>
                <a:cubicBezTo>
                  <a:pt x="3852901" y="547111"/>
                  <a:pt x="3894319" y="576668"/>
                  <a:pt x="3894319" y="569094"/>
                </a:cubicBezTo>
                <a:cubicBezTo>
                  <a:pt x="3894119" y="568826"/>
                  <a:pt x="3903301" y="582164"/>
                  <a:pt x="3907724" y="589469"/>
                </a:cubicBezTo>
                <a:cubicBezTo>
                  <a:pt x="3907724" y="594160"/>
                  <a:pt x="3892444" y="606358"/>
                  <a:pt x="3880915" y="608771"/>
                </a:cubicBezTo>
                <a:cubicBezTo>
                  <a:pt x="3880915" y="615540"/>
                  <a:pt x="3874213" y="614401"/>
                  <a:pt x="3874213" y="610849"/>
                </a:cubicBezTo>
                <a:cubicBezTo>
                  <a:pt x="3861412" y="613262"/>
                  <a:pt x="3862552" y="618221"/>
                  <a:pt x="3860809" y="627202"/>
                </a:cubicBezTo>
                <a:cubicBezTo>
                  <a:pt x="3860809" y="625459"/>
                  <a:pt x="3848544" y="654279"/>
                  <a:pt x="3854107" y="652804"/>
                </a:cubicBezTo>
                <a:cubicBezTo>
                  <a:pt x="3854107" y="653273"/>
                  <a:pt x="3854107" y="653809"/>
                  <a:pt x="3854107" y="654345"/>
                </a:cubicBezTo>
                <a:cubicBezTo>
                  <a:pt x="3852834" y="657026"/>
                  <a:pt x="3867511" y="626330"/>
                  <a:pt x="3867511" y="644560"/>
                </a:cubicBezTo>
                <a:cubicBezTo>
                  <a:pt x="3863825" y="650056"/>
                  <a:pt x="3859335" y="655887"/>
                  <a:pt x="3854107" y="660846"/>
                </a:cubicBezTo>
                <a:cubicBezTo>
                  <a:pt x="3854107" y="672843"/>
                  <a:pt x="3851560" y="680551"/>
                  <a:pt x="3847404" y="664868"/>
                </a:cubicBezTo>
                <a:cubicBezTo>
                  <a:pt x="3847404" y="682092"/>
                  <a:pt x="3811883" y="681154"/>
                  <a:pt x="3803640" y="681154"/>
                </a:cubicBezTo>
                <a:cubicBezTo>
                  <a:pt x="3810208" y="696837"/>
                  <a:pt x="3792045" y="697641"/>
                  <a:pt x="3772743" y="694558"/>
                </a:cubicBezTo>
                <a:cubicBezTo>
                  <a:pt x="3781590" y="694558"/>
                  <a:pt x="3760813" y="688057"/>
                  <a:pt x="3760277" y="687856"/>
                </a:cubicBezTo>
                <a:cubicBezTo>
                  <a:pt x="3760277" y="690068"/>
                  <a:pt x="3760277" y="692347"/>
                  <a:pt x="3760277" y="694558"/>
                </a:cubicBezTo>
                <a:cubicBezTo>
                  <a:pt x="3758266" y="694826"/>
                  <a:pt x="3764097" y="694893"/>
                  <a:pt x="3766174" y="694089"/>
                </a:cubicBezTo>
                <a:lnTo>
                  <a:pt x="3766160" y="694112"/>
                </a:lnTo>
                <a:lnTo>
                  <a:pt x="3763175" y="698781"/>
                </a:lnTo>
                <a:cubicBezTo>
                  <a:pt x="3762153" y="700406"/>
                  <a:pt x="3761316" y="701663"/>
                  <a:pt x="3761282" y="701260"/>
                </a:cubicBezTo>
                <a:cubicBezTo>
                  <a:pt x="3767984" y="701260"/>
                  <a:pt x="3767046" y="707962"/>
                  <a:pt x="3768319" y="707962"/>
                </a:cubicBezTo>
                <a:cubicBezTo>
                  <a:pt x="3758601" y="714330"/>
                  <a:pt x="3745934" y="718015"/>
                  <a:pt x="3733401" y="707628"/>
                </a:cubicBezTo>
                <a:cubicBezTo>
                  <a:pt x="3733401" y="709303"/>
                  <a:pt x="3729447" y="708432"/>
                  <a:pt x="3727771" y="707962"/>
                </a:cubicBezTo>
                <a:cubicBezTo>
                  <a:pt x="3727838" y="707962"/>
                  <a:pt x="3719588" y="710442"/>
                  <a:pt x="3719183" y="705415"/>
                </a:cubicBezTo>
                <a:cubicBezTo>
                  <a:pt x="3716239" y="704679"/>
                  <a:pt x="3718514" y="715871"/>
                  <a:pt x="3718984" y="716005"/>
                </a:cubicBezTo>
                <a:cubicBezTo>
                  <a:pt x="3723878" y="716005"/>
                  <a:pt x="3728709" y="716005"/>
                  <a:pt x="3733602" y="716005"/>
                </a:cubicBezTo>
                <a:cubicBezTo>
                  <a:pt x="3750425" y="716005"/>
                  <a:pt x="3739903" y="718083"/>
                  <a:pt x="3739903" y="720831"/>
                </a:cubicBezTo>
                <a:cubicBezTo>
                  <a:pt x="3740573" y="718418"/>
                  <a:pt x="3734675" y="728203"/>
                  <a:pt x="3736886" y="728203"/>
                </a:cubicBezTo>
                <a:cubicBezTo>
                  <a:pt x="3745867" y="725455"/>
                  <a:pt x="3774150" y="708096"/>
                  <a:pt x="3778507" y="708096"/>
                </a:cubicBezTo>
                <a:cubicBezTo>
                  <a:pt x="3787822" y="709705"/>
                  <a:pt x="3782326" y="708968"/>
                  <a:pt x="3787756" y="714798"/>
                </a:cubicBezTo>
                <a:cubicBezTo>
                  <a:pt x="3786683" y="711984"/>
                  <a:pt x="3787085" y="709705"/>
                  <a:pt x="3788895" y="708096"/>
                </a:cubicBezTo>
                <a:cubicBezTo>
                  <a:pt x="3792179" y="713659"/>
                  <a:pt x="3797608" y="725790"/>
                  <a:pt x="3796401" y="721500"/>
                </a:cubicBezTo>
                <a:cubicBezTo>
                  <a:pt x="3802500" y="721500"/>
                  <a:pt x="3900754" y="700791"/>
                  <a:pt x="3900754" y="710978"/>
                </a:cubicBezTo>
                <a:cubicBezTo>
                  <a:pt x="3900955" y="713458"/>
                  <a:pt x="3899414" y="714330"/>
                  <a:pt x="3897470" y="714665"/>
                </a:cubicBezTo>
                <a:cubicBezTo>
                  <a:pt x="3956516" y="711179"/>
                  <a:pt x="3924748" y="631960"/>
                  <a:pt x="3976287" y="634373"/>
                </a:cubicBezTo>
                <a:cubicBezTo>
                  <a:pt x="3976555" y="634373"/>
                  <a:pt x="3986340" y="645297"/>
                  <a:pt x="3987882" y="649654"/>
                </a:cubicBezTo>
                <a:cubicBezTo>
                  <a:pt x="3987882" y="660243"/>
                  <a:pt x="4008122" y="646705"/>
                  <a:pt x="4014691" y="646571"/>
                </a:cubicBezTo>
                <a:cubicBezTo>
                  <a:pt x="4013417" y="636585"/>
                  <a:pt x="4014691" y="627470"/>
                  <a:pt x="4014691" y="622309"/>
                </a:cubicBezTo>
                <a:cubicBezTo>
                  <a:pt x="4015495" y="621907"/>
                  <a:pt x="4007117" y="628743"/>
                  <a:pt x="4007989" y="627671"/>
                </a:cubicBezTo>
                <a:cubicBezTo>
                  <a:pt x="3999544" y="615875"/>
                  <a:pt x="3993176" y="627671"/>
                  <a:pt x="3981447" y="627671"/>
                </a:cubicBezTo>
                <a:cubicBezTo>
                  <a:pt x="3981783" y="627872"/>
                  <a:pt x="3978298" y="625526"/>
                  <a:pt x="3975215" y="627202"/>
                </a:cubicBezTo>
                <a:cubicBezTo>
                  <a:pt x="3975215" y="627470"/>
                  <a:pt x="3975215" y="627671"/>
                  <a:pt x="3975349" y="627671"/>
                </a:cubicBezTo>
                <a:cubicBezTo>
                  <a:pt x="3972467" y="630620"/>
                  <a:pt x="3973807" y="627068"/>
                  <a:pt x="3974277" y="626398"/>
                </a:cubicBezTo>
                <a:cubicBezTo>
                  <a:pt x="3973405" y="626934"/>
                  <a:pt x="3967708" y="630553"/>
                  <a:pt x="3967708" y="626398"/>
                </a:cubicBezTo>
                <a:cubicBezTo>
                  <a:pt x="3966636" y="627202"/>
                  <a:pt x="3969384" y="634373"/>
                  <a:pt x="3966703" y="634373"/>
                </a:cubicBezTo>
                <a:cubicBezTo>
                  <a:pt x="3966435" y="634172"/>
                  <a:pt x="3963151" y="634507"/>
                  <a:pt x="3963284" y="634373"/>
                </a:cubicBezTo>
                <a:cubicBezTo>
                  <a:pt x="3960604" y="634373"/>
                  <a:pt x="3960001" y="627671"/>
                  <a:pt x="3963419" y="627671"/>
                </a:cubicBezTo>
                <a:cubicBezTo>
                  <a:pt x="3963084" y="627134"/>
                  <a:pt x="3955980" y="623113"/>
                  <a:pt x="3954304" y="620232"/>
                </a:cubicBezTo>
                <a:cubicBezTo>
                  <a:pt x="3954304" y="615607"/>
                  <a:pt x="3967843" y="614803"/>
                  <a:pt x="3971663" y="614266"/>
                </a:cubicBezTo>
                <a:cubicBezTo>
                  <a:pt x="3969585" y="614266"/>
                  <a:pt x="3962749" y="607431"/>
                  <a:pt x="3961006" y="605889"/>
                </a:cubicBezTo>
                <a:cubicBezTo>
                  <a:pt x="3961006" y="603208"/>
                  <a:pt x="3990093" y="599656"/>
                  <a:pt x="3994047" y="600527"/>
                </a:cubicBezTo>
                <a:cubicBezTo>
                  <a:pt x="3990897" y="598717"/>
                  <a:pt x="3989959" y="601130"/>
                  <a:pt x="3987815" y="596707"/>
                </a:cubicBezTo>
                <a:cubicBezTo>
                  <a:pt x="3987815" y="590407"/>
                  <a:pt x="3994584" y="597445"/>
                  <a:pt x="3994584" y="600795"/>
                </a:cubicBezTo>
                <a:cubicBezTo>
                  <a:pt x="4001085" y="595434"/>
                  <a:pt x="4008793" y="593758"/>
                  <a:pt x="4015495" y="587793"/>
                </a:cubicBezTo>
                <a:cubicBezTo>
                  <a:pt x="4014691" y="589268"/>
                  <a:pt x="4014958" y="594294"/>
                  <a:pt x="4014691" y="594093"/>
                </a:cubicBezTo>
                <a:cubicBezTo>
                  <a:pt x="4024274" y="592283"/>
                  <a:pt x="4018310" y="587391"/>
                  <a:pt x="4022331" y="587391"/>
                </a:cubicBezTo>
                <a:cubicBezTo>
                  <a:pt x="4033255" y="587793"/>
                  <a:pt x="4045989" y="587592"/>
                  <a:pt x="4060063" y="587391"/>
                </a:cubicBezTo>
                <a:cubicBezTo>
                  <a:pt x="4063415" y="587391"/>
                  <a:pt x="4074005" y="594629"/>
                  <a:pt x="4085398" y="594093"/>
                </a:cubicBezTo>
                <a:cubicBezTo>
                  <a:pt x="4092100" y="593758"/>
                  <a:pt x="4085264" y="580689"/>
                  <a:pt x="4089419" y="580689"/>
                </a:cubicBezTo>
                <a:cubicBezTo>
                  <a:pt x="4090961" y="581158"/>
                  <a:pt x="4094044" y="587927"/>
                  <a:pt x="4095117" y="587391"/>
                </a:cubicBezTo>
                <a:cubicBezTo>
                  <a:pt x="4105371" y="581426"/>
                  <a:pt x="4107381" y="578544"/>
                  <a:pt x="4125008" y="581091"/>
                </a:cubicBezTo>
                <a:cubicBezTo>
                  <a:pt x="4112944" y="571574"/>
                  <a:pt x="4088213" y="568491"/>
                  <a:pt x="4081645" y="573987"/>
                </a:cubicBezTo>
                <a:cubicBezTo>
                  <a:pt x="4079903" y="572311"/>
                  <a:pt x="4079500" y="570100"/>
                  <a:pt x="4080572" y="567285"/>
                </a:cubicBezTo>
                <a:cubicBezTo>
                  <a:pt x="4073803" y="572110"/>
                  <a:pt x="4079433" y="576198"/>
                  <a:pt x="4068375" y="567351"/>
                </a:cubicBezTo>
                <a:cubicBezTo>
                  <a:pt x="4068442" y="568223"/>
                  <a:pt x="4068240" y="572713"/>
                  <a:pt x="4068308" y="573987"/>
                </a:cubicBezTo>
                <a:cubicBezTo>
                  <a:pt x="4067704" y="566547"/>
                  <a:pt x="4048670" y="580823"/>
                  <a:pt x="4044582" y="580823"/>
                </a:cubicBezTo>
                <a:cubicBezTo>
                  <a:pt x="4044180" y="580689"/>
                  <a:pt x="4039957" y="576131"/>
                  <a:pt x="4040226" y="574657"/>
                </a:cubicBezTo>
                <a:cubicBezTo>
                  <a:pt x="4031379" y="582029"/>
                  <a:pt x="4015897" y="582432"/>
                  <a:pt x="3998270" y="581024"/>
                </a:cubicBezTo>
                <a:cubicBezTo>
                  <a:pt x="3996393" y="581024"/>
                  <a:pt x="3990965" y="591279"/>
                  <a:pt x="3977561" y="581359"/>
                </a:cubicBezTo>
                <a:cubicBezTo>
                  <a:pt x="3977427" y="598114"/>
                  <a:pt x="3952360" y="582029"/>
                  <a:pt x="3968580" y="581962"/>
                </a:cubicBezTo>
                <a:lnTo>
                  <a:pt x="3955915" y="586405"/>
                </a:lnTo>
                <a:lnTo>
                  <a:pt x="3956649" y="587324"/>
                </a:lnTo>
                <a:lnTo>
                  <a:pt x="3955874" y="586419"/>
                </a:lnTo>
                <a:lnTo>
                  <a:pt x="3955778" y="586453"/>
                </a:lnTo>
                <a:lnTo>
                  <a:pt x="3955770" y="586328"/>
                </a:lnTo>
                <a:lnTo>
                  <a:pt x="3955443" y="580756"/>
                </a:lnTo>
                <a:cubicBezTo>
                  <a:pt x="3954773" y="580756"/>
                  <a:pt x="3949345" y="580957"/>
                  <a:pt x="3948071" y="581292"/>
                </a:cubicBezTo>
                <a:lnTo>
                  <a:pt x="3948027" y="581242"/>
                </a:lnTo>
                <a:lnTo>
                  <a:pt x="3947641" y="580809"/>
                </a:lnTo>
                <a:lnTo>
                  <a:pt x="3947870" y="582298"/>
                </a:lnTo>
                <a:cubicBezTo>
                  <a:pt x="3946865" y="581627"/>
                  <a:pt x="3946128" y="581158"/>
                  <a:pt x="3945458" y="580689"/>
                </a:cubicBezTo>
                <a:lnTo>
                  <a:pt x="3947240" y="580259"/>
                </a:lnTo>
                <a:lnTo>
                  <a:pt x="3941101" y="574054"/>
                </a:lnTo>
                <a:cubicBezTo>
                  <a:pt x="3943580" y="578745"/>
                  <a:pt x="3941302" y="578008"/>
                  <a:pt x="3945390" y="580823"/>
                </a:cubicBezTo>
                <a:cubicBezTo>
                  <a:pt x="3944117" y="581896"/>
                  <a:pt x="3942709" y="583906"/>
                  <a:pt x="3941637" y="585448"/>
                </a:cubicBezTo>
                <a:lnTo>
                  <a:pt x="3941619" y="585433"/>
                </a:lnTo>
                <a:lnTo>
                  <a:pt x="3934399" y="579282"/>
                </a:lnTo>
                <a:cubicBezTo>
                  <a:pt x="3934332" y="580689"/>
                  <a:pt x="3915834" y="582767"/>
                  <a:pt x="3909601" y="579147"/>
                </a:cubicBezTo>
                <a:lnTo>
                  <a:pt x="3909539" y="578963"/>
                </a:lnTo>
                <a:lnTo>
                  <a:pt x="3907590" y="573249"/>
                </a:lnTo>
                <a:cubicBezTo>
                  <a:pt x="3907590" y="560516"/>
                  <a:pt x="3930847" y="570502"/>
                  <a:pt x="3934399" y="573987"/>
                </a:cubicBezTo>
                <a:cubicBezTo>
                  <a:pt x="3934532" y="571909"/>
                  <a:pt x="3934399" y="569899"/>
                  <a:pt x="3934131" y="567821"/>
                </a:cubicBezTo>
                <a:cubicBezTo>
                  <a:pt x="3936141" y="568089"/>
                  <a:pt x="3941101" y="568156"/>
                  <a:pt x="3941101" y="568156"/>
                </a:cubicBezTo>
                <a:cubicBezTo>
                  <a:pt x="3939425" y="559510"/>
                  <a:pt x="3943379" y="559645"/>
                  <a:pt x="3947803" y="554886"/>
                </a:cubicBezTo>
                <a:cubicBezTo>
                  <a:pt x="3947803" y="545503"/>
                  <a:pt x="3947200" y="548317"/>
                  <a:pt x="3949880" y="540543"/>
                </a:cubicBezTo>
                <a:cubicBezTo>
                  <a:pt x="3950149" y="540476"/>
                  <a:pt x="3950417" y="540476"/>
                  <a:pt x="3950684" y="540476"/>
                </a:cubicBezTo>
                <a:cubicBezTo>
                  <a:pt x="3944452" y="540476"/>
                  <a:pt x="3945457" y="507904"/>
                  <a:pt x="3946396" y="506965"/>
                </a:cubicBezTo>
                <a:cubicBezTo>
                  <a:pt x="3929975" y="506965"/>
                  <a:pt x="3953633" y="500263"/>
                  <a:pt x="3953969" y="500263"/>
                </a:cubicBezTo>
                <a:cubicBezTo>
                  <a:pt x="3968446" y="494432"/>
                  <a:pt x="3992908" y="466753"/>
                  <a:pt x="4009262" y="466753"/>
                </a:cubicBezTo>
                <a:cubicBezTo>
                  <a:pt x="4008927" y="467490"/>
                  <a:pt x="4011541" y="465211"/>
                  <a:pt x="4012747" y="465412"/>
                </a:cubicBezTo>
                <a:cubicBezTo>
                  <a:pt x="4014623" y="462396"/>
                  <a:pt x="4024542" y="455225"/>
                  <a:pt x="4028229" y="453951"/>
                </a:cubicBezTo>
                <a:cubicBezTo>
                  <a:pt x="4028229" y="453951"/>
                  <a:pt x="4029770" y="448188"/>
                  <a:pt x="4029704" y="447249"/>
                </a:cubicBezTo>
                <a:cubicBezTo>
                  <a:pt x="4022465" y="445440"/>
                  <a:pt x="4015762" y="440615"/>
                  <a:pt x="4015026" y="440079"/>
                </a:cubicBezTo>
                <a:close/>
                <a:moveTo>
                  <a:pt x="1738770" y="439743"/>
                </a:moveTo>
                <a:cubicBezTo>
                  <a:pt x="1743624" y="440819"/>
                  <a:pt x="1749798" y="443261"/>
                  <a:pt x="1757824" y="446646"/>
                </a:cubicBezTo>
                <a:cubicBezTo>
                  <a:pt x="1766671" y="450332"/>
                  <a:pt x="1821293" y="480156"/>
                  <a:pt x="1822031" y="480156"/>
                </a:cubicBezTo>
                <a:cubicBezTo>
                  <a:pt x="1839658" y="480223"/>
                  <a:pt x="1839390" y="484378"/>
                  <a:pt x="1849778" y="489405"/>
                </a:cubicBezTo>
                <a:cubicBezTo>
                  <a:pt x="1847164" y="489338"/>
                  <a:pt x="1830744" y="496978"/>
                  <a:pt x="1829403" y="499458"/>
                </a:cubicBezTo>
                <a:cubicBezTo>
                  <a:pt x="1824108" y="495437"/>
                  <a:pt x="1821428" y="496174"/>
                  <a:pt x="1813988" y="493561"/>
                </a:cubicBezTo>
                <a:cubicBezTo>
                  <a:pt x="1808023" y="493561"/>
                  <a:pt x="1793480" y="486859"/>
                  <a:pt x="1796897" y="486859"/>
                </a:cubicBezTo>
                <a:cubicBezTo>
                  <a:pt x="1773038" y="473588"/>
                  <a:pt x="1782756" y="493561"/>
                  <a:pt x="1760437" y="493561"/>
                </a:cubicBezTo>
                <a:cubicBezTo>
                  <a:pt x="1760169" y="495437"/>
                  <a:pt x="1735305" y="523250"/>
                  <a:pt x="1729541" y="491751"/>
                </a:cubicBezTo>
                <a:cubicBezTo>
                  <a:pt x="1729541" y="495772"/>
                  <a:pt x="1696029" y="493091"/>
                  <a:pt x="1696029" y="492689"/>
                </a:cubicBezTo>
                <a:cubicBezTo>
                  <a:pt x="1706485" y="485853"/>
                  <a:pt x="1702798" y="482703"/>
                  <a:pt x="1718281" y="480156"/>
                </a:cubicBezTo>
                <a:cubicBezTo>
                  <a:pt x="1717410" y="478950"/>
                  <a:pt x="1716807" y="478414"/>
                  <a:pt x="1716404" y="478347"/>
                </a:cubicBezTo>
                <a:cubicBezTo>
                  <a:pt x="1721531" y="445574"/>
                  <a:pt x="1724208" y="436513"/>
                  <a:pt x="1738770" y="439743"/>
                </a:cubicBezTo>
                <a:close/>
                <a:moveTo>
                  <a:pt x="3205617" y="420207"/>
                </a:moveTo>
                <a:cubicBezTo>
                  <a:pt x="3206949" y="421162"/>
                  <a:pt x="3208742" y="423927"/>
                  <a:pt x="3210686" y="425334"/>
                </a:cubicBezTo>
                <a:cubicBezTo>
                  <a:pt x="3210686" y="427277"/>
                  <a:pt x="3197885" y="426205"/>
                  <a:pt x="3197279" y="426473"/>
                </a:cubicBezTo>
                <a:cubicBezTo>
                  <a:pt x="3206597" y="437666"/>
                  <a:pt x="3220606" y="439877"/>
                  <a:pt x="3224090" y="448791"/>
                </a:cubicBezTo>
                <a:cubicBezTo>
                  <a:pt x="3224090" y="451204"/>
                  <a:pt x="3236889" y="466686"/>
                  <a:pt x="3216517" y="466686"/>
                </a:cubicBezTo>
                <a:cubicBezTo>
                  <a:pt x="3218260" y="465480"/>
                  <a:pt x="3194534" y="480090"/>
                  <a:pt x="3198353" y="480090"/>
                </a:cubicBezTo>
                <a:cubicBezTo>
                  <a:pt x="3179855" y="479420"/>
                  <a:pt x="3183140" y="479688"/>
                  <a:pt x="3175032" y="486792"/>
                </a:cubicBezTo>
                <a:cubicBezTo>
                  <a:pt x="3174428" y="484580"/>
                  <a:pt x="3174095" y="482369"/>
                  <a:pt x="3173959" y="480090"/>
                </a:cubicBezTo>
                <a:cubicBezTo>
                  <a:pt x="3173893" y="480224"/>
                  <a:pt x="3166652" y="486792"/>
                  <a:pt x="3172487" y="486792"/>
                </a:cubicBezTo>
                <a:cubicBezTo>
                  <a:pt x="3163702" y="486792"/>
                  <a:pt x="3154783" y="486323"/>
                  <a:pt x="3146010" y="487060"/>
                </a:cubicBezTo>
                <a:cubicBezTo>
                  <a:pt x="3145805" y="504955"/>
                  <a:pt x="3093534" y="498454"/>
                  <a:pt x="3082006" y="499996"/>
                </a:cubicBezTo>
                <a:cubicBezTo>
                  <a:pt x="3084284" y="498856"/>
                  <a:pt x="3082072" y="495974"/>
                  <a:pt x="3085290" y="494030"/>
                </a:cubicBezTo>
                <a:cubicBezTo>
                  <a:pt x="3078720" y="492556"/>
                  <a:pt x="3036425" y="478884"/>
                  <a:pt x="3036425" y="487797"/>
                </a:cubicBezTo>
                <a:cubicBezTo>
                  <a:pt x="3036492" y="487664"/>
                  <a:pt x="3036694" y="480157"/>
                  <a:pt x="3036425" y="479621"/>
                </a:cubicBezTo>
                <a:cubicBezTo>
                  <a:pt x="3036425" y="486658"/>
                  <a:pt x="3055259" y="473656"/>
                  <a:pt x="3050834" y="473656"/>
                </a:cubicBezTo>
                <a:cubicBezTo>
                  <a:pt x="3051235" y="473723"/>
                  <a:pt x="3043062" y="473656"/>
                  <a:pt x="3042057" y="473656"/>
                </a:cubicBezTo>
                <a:cubicBezTo>
                  <a:pt x="3042123" y="474025"/>
                  <a:pt x="3042474" y="472433"/>
                  <a:pt x="3042767" y="470707"/>
                </a:cubicBezTo>
                <a:lnTo>
                  <a:pt x="3043088" y="467356"/>
                </a:lnTo>
                <a:lnTo>
                  <a:pt x="3043125" y="467356"/>
                </a:lnTo>
                <a:cubicBezTo>
                  <a:pt x="3040584" y="466954"/>
                  <a:pt x="3040584" y="466820"/>
                  <a:pt x="3043125" y="466954"/>
                </a:cubicBezTo>
                <a:lnTo>
                  <a:pt x="3043088" y="467356"/>
                </a:lnTo>
                <a:lnTo>
                  <a:pt x="3009218" y="466954"/>
                </a:lnTo>
                <a:cubicBezTo>
                  <a:pt x="3008207" y="466954"/>
                  <a:pt x="3011628" y="460252"/>
                  <a:pt x="3008343" y="460252"/>
                </a:cubicBezTo>
                <a:cubicBezTo>
                  <a:pt x="3024294" y="457973"/>
                  <a:pt x="3024023" y="454689"/>
                  <a:pt x="3036425" y="453549"/>
                </a:cubicBezTo>
                <a:cubicBezTo>
                  <a:pt x="3033006" y="451338"/>
                  <a:pt x="3023288" y="446446"/>
                  <a:pt x="3025906" y="446847"/>
                </a:cubicBezTo>
                <a:cubicBezTo>
                  <a:pt x="3023556" y="446847"/>
                  <a:pt x="2996215" y="446714"/>
                  <a:pt x="2996215" y="446982"/>
                </a:cubicBezTo>
                <a:cubicBezTo>
                  <a:pt x="3003990" y="441218"/>
                  <a:pt x="2999229" y="440749"/>
                  <a:pt x="3009617" y="440883"/>
                </a:cubicBezTo>
                <a:cubicBezTo>
                  <a:pt x="3009617" y="438168"/>
                  <a:pt x="3008813" y="436862"/>
                  <a:pt x="3008470" y="435948"/>
                </a:cubicBezTo>
                <a:lnTo>
                  <a:pt x="3010066" y="433405"/>
                </a:lnTo>
                <a:lnTo>
                  <a:pt x="3010554" y="435320"/>
                </a:lnTo>
                <a:cubicBezTo>
                  <a:pt x="3010419" y="434650"/>
                  <a:pt x="3010284" y="434047"/>
                  <a:pt x="3010088" y="433376"/>
                </a:cubicBezTo>
                <a:lnTo>
                  <a:pt x="3010066" y="433405"/>
                </a:lnTo>
                <a:lnTo>
                  <a:pt x="3009617" y="431634"/>
                </a:lnTo>
                <a:cubicBezTo>
                  <a:pt x="3009617" y="433578"/>
                  <a:pt x="3022418" y="428149"/>
                  <a:pt x="3025837" y="426674"/>
                </a:cubicBezTo>
                <a:cubicBezTo>
                  <a:pt x="3025569" y="426674"/>
                  <a:pt x="3069939" y="417358"/>
                  <a:pt x="3069939" y="432639"/>
                </a:cubicBezTo>
                <a:cubicBezTo>
                  <a:pt x="3067791" y="435789"/>
                  <a:pt x="3064908" y="437867"/>
                  <a:pt x="3063299" y="439945"/>
                </a:cubicBezTo>
                <a:cubicBezTo>
                  <a:pt x="3064908" y="440615"/>
                  <a:pt x="3074765" y="446714"/>
                  <a:pt x="3068262" y="446714"/>
                </a:cubicBezTo>
                <a:cubicBezTo>
                  <a:pt x="3068329" y="446647"/>
                  <a:pt x="3069468" y="446781"/>
                  <a:pt x="3069806" y="446714"/>
                </a:cubicBezTo>
                <a:cubicBezTo>
                  <a:pt x="3070877" y="445239"/>
                  <a:pt x="3083345" y="431768"/>
                  <a:pt x="3083345" y="440681"/>
                </a:cubicBezTo>
                <a:cubicBezTo>
                  <a:pt x="3083345" y="439341"/>
                  <a:pt x="3083280" y="426541"/>
                  <a:pt x="3083548" y="426541"/>
                </a:cubicBezTo>
                <a:cubicBezTo>
                  <a:pt x="3092330" y="427478"/>
                  <a:pt x="3092666" y="432304"/>
                  <a:pt x="3096483" y="433243"/>
                </a:cubicBezTo>
                <a:cubicBezTo>
                  <a:pt x="3109622" y="433243"/>
                  <a:pt x="3111430" y="422184"/>
                  <a:pt x="3123557" y="433243"/>
                </a:cubicBezTo>
                <a:cubicBezTo>
                  <a:pt x="3138636" y="427747"/>
                  <a:pt x="3132807" y="424999"/>
                  <a:pt x="3143796" y="432170"/>
                </a:cubicBezTo>
                <a:cubicBezTo>
                  <a:pt x="3146342" y="429891"/>
                  <a:pt x="3162898" y="424731"/>
                  <a:pt x="3164506" y="426004"/>
                </a:cubicBezTo>
                <a:cubicBezTo>
                  <a:pt x="3162630" y="418766"/>
                  <a:pt x="3198287" y="424060"/>
                  <a:pt x="3203316" y="425937"/>
                </a:cubicBezTo>
                <a:cubicBezTo>
                  <a:pt x="3203414" y="420106"/>
                  <a:pt x="3204285" y="419252"/>
                  <a:pt x="3205617" y="420207"/>
                </a:cubicBezTo>
                <a:close/>
                <a:moveTo>
                  <a:pt x="1261795" y="386125"/>
                </a:moveTo>
                <a:lnTo>
                  <a:pt x="1261809" y="386125"/>
                </a:lnTo>
                <a:lnTo>
                  <a:pt x="1262063" y="386327"/>
                </a:lnTo>
                <a:cubicBezTo>
                  <a:pt x="1261929" y="386260"/>
                  <a:pt x="1261862" y="386192"/>
                  <a:pt x="1261795" y="386125"/>
                </a:cubicBezTo>
                <a:close/>
                <a:moveTo>
                  <a:pt x="1261569" y="385936"/>
                </a:moveTo>
                <a:lnTo>
                  <a:pt x="1262264" y="386125"/>
                </a:lnTo>
                <a:lnTo>
                  <a:pt x="1261809" y="386125"/>
                </a:lnTo>
                <a:close/>
                <a:moveTo>
                  <a:pt x="1260455" y="385053"/>
                </a:moveTo>
                <a:lnTo>
                  <a:pt x="1261569" y="385936"/>
                </a:lnTo>
                <a:lnTo>
                  <a:pt x="1261527" y="385924"/>
                </a:lnTo>
                <a:cubicBezTo>
                  <a:pt x="1261058" y="385589"/>
                  <a:pt x="1260723" y="385321"/>
                  <a:pt x="1260455" y="385053"/>
                </a:cubicBezTo>
                <a:close/>
                <a:moveTo>
                  <a:pt x="1153300" y="384383"/>
                </a:moveTo>
                <a:cubicBezTo>
                  <a:pt x="1150686" y="383177"/>
                  <a:pt x="1169050" y="388740"/>
                  <a:pt x="1160203" y="388740"/>
                </a:cubicBezTo>
                <a:cubicBezTo>
                  <a:pt x="1154774" y="389879"/>
                  <a:pt x="1150551" y="384450"/>
                  <a:pt x="1153300" y="384383"/>
                </a:cubicBezTo>
                <a:close/>
                <a:moveTo>
                  <a:pt x="1233648" y="382507"/>
                </a:moveTo>
                <a:cubicBezTo>
                  <a:pt x="1231972" y="383713"/>
                  <a:pt x="1230230" y="384853"/>
                  <a:pt x="1228957" y="385389"/>
                </a:cubicBezTo>
                <a:cubicBezTo>
                  <a:pt x="1231235" y="385925"/>
                  <a:pt x="1233782" y="385724"/>
                  <a:pt x="1234586" y="388271"/>
                </a:cubicBezTo>
                <a:cubicBezTo>
                  <a:pt x="1237200" y="387332"/>
                  <a:pt x="1244639" y="386461"/>
                  <a:pt x="1245979" y="386260"/>
                </a:cubicBezTo>
                <a:cubicBezTo>
                  <a:pt x="1246114" y="386260"/>
                  <a:pt x="1245912" y="386260"/>
                  <a:pt x="1245578" y="386193"/>
                </a:cubicBezTo>
                <a:cubicBezTo>
                  <a:pt x="1245376" y="386193"/>
                  <a:pt x="1245175" y="386260"/>
                  <a:pt x="1244907" y="386260"/>
                </a:cubicBezTo>
                <a:cubicBezTo>
                  <a:pt x="1244438" y="386059"/>
                  <a:pt x="1244170" y="385992"/>
                  <a:pt x="1244103" y="385925"/>
                </a:cubicBezTo>
                <a:cubicBezTo>
                  <a:pt x="1241556" y="385456"/>
                  <a:pt x="1237066" y="384518"/>
                  <a:pt x="1233648" y="382507"/>
                </a:cubicBezTo>
                <a:close/>
                <a:moveTo>
                  <a:pt x="1252749" y="379290"/>
                </a:moveTo>
                <a:cubicBezTo>
                  <a:pt x="1253285" y="379290"/>
                  <a:pt x="1253486" y="379357"/>
                  <a:pt x="1253620" y="379357"/>
                </a:cubicBezTo>
                <a:lnTo>
                  <a:pt x="1253486" y="379357"/>
                </a:lnTo>
                <a:cubicBezTo>
                  <a:pt x="1253217" y="379357"/>
                  <a:pt x="1253017" y="379290"/>
                  <a:pt x="1252749" y="379290"/>
                </a:cubicBezTo>
                <a:close/>
                <a:moveTo>
                  <a:pt x="1433918" y="374196"/>
                </a:moveTo>
                <a:cubicBezTo>
                  <a:pt x="1435526" y="374196"/>
                  <a:pt x="1426144" y="385053"/>
                  <a:pt x="1433918" y="374196"/>
                </a:cubicBezTo>
                <a:close/>
                <a:moveTo>
                  <a:pt x="4625128" y="372228"/>
                </a:moveTo>
                <a:lnTo>
                  <a:pt x="4624922" y="372454"/>
                </a:lnTo>
                <a:cubicBezTo>
                  <a:pt x="4624922" y="372521"/>
                  <a:pt x="4624922" y="372521"/>
                  <a:pt x="4624922" y="372521"/>
                </a:cubicBezTo>
                <a:lnTo>
                  <a:pt x="4624964" y="372530"/>
                </a:lnTo>
                <a:close/>
                <a:moveTo>
                  <a:pt x="1873532" y="368349"/>
                </a:moveTo>
                <a:cubicBezTo>
                  <a:pt x="1875685" y="366941"/>
                  <a:pt x="1876791" y="368131"/>
                  <a:pt x="1877260" y="372856"/>
                </a:cubicBezTo>
                <a:cubicBezTo>
                  <a:pt x="1885504" y="372856"/>
                  <a:pt x="1863520" y="385054"/>
                  <a:pt x="1863520" y="379424"/>
                </a:cubicBezTo>
                <a:cubicBezTo>
                  <a:pt x="1868178" y="373761"/>
                  <a:pt x="1871379" y="369756"/>
                  <a:pt x="1873532" y="368349"/>
                </a:cubicBezTo>
                <a:close/>
                <a:moveTo>
                  <a:pt x="1399398" y="366154"/>
                </a:moveTo>
                <a:cubicBezTo>
                  <a:pt x="1406505" y="366154"/>
                  <a:pt x="1387134" y="383512"/>
                  <a:pt x="1386263" y="367025"/>
                </a:cubicBezTo>
                <a:cubicBezTo>
                  <a:pt x="1387470" y="366958"/>
                  <a:pt x="1389346" y="366422"/>
                  <a:pt x="1387402" y="366221"/>
                </a:cubicBezTo>
                <a:cubicBezTo>
                  <a:pt x="1391289" y="366422"/>
                  <a:pt x="1395980" y="366958"/>
                  <a:pt x="1399398" y="366154"/>
                </a:cubicBezTo>
                <a:close/>
                <a:moveTo>
                  <a:pt x="1386128" y="366154"/>
                </a:moveTo>
                <a:lnTo>
                  <a:pt x="1386196" y="366154"/>
                </a:lnTo>
                <a:cubicBezTo>
                  <a:pt x="1386196" y="366489"/>
                  <a:pt x="1386263" y="366757"/>
                  <a:pt x="1386263" y="367025"/>
                </a:cubicBezTo>
                <a:cubicBezTo>
                  <a:pt x="1385392" y="367092"/>
                  <a:pt x="1384855" y="366891"/>
                  <a:pt x="1386128" y="366154"/>
                </a:cubicBezTo>
                <a:close/>
                <a:moveTo>
                  <a:pt x="5094742" y="360658"/>
                </a:moveTo>
                <a:cubicBezTo>
                  <a:pt x="5095547" y="360658"/>
                  <a:pt x="5099367" y="362334"/>
                  <a:pt x="5099233" y="366757"/>
                </a:cubicBezTo>
                <a:cubicBezTo>
                  <a:pt x="5104796" y="366757"/>
                  <a:pt x="5114044" y="372454"/>
                  <a:pt x="5114044" y="371248"/>
                </a:cubicBezTo>
                <a:cubicBezTo>
                  <a:pt x="5113240" y="375336"/>
                  <a:pt x="5110426" y="375738"/>
                  <a:pt x="5110291" y="379558"/>
                </a:cubicBezTo>
                <a:cubicBezTo>
                  <a:pt x="5110091" y="378351"/>
                  <a:pt x="5115586" y="376274"/>
                  <a:pt x="5114044" y="381502"/>
                </a:cubicBezTo>
                <a:cubicBezTo>
                  <a:pt x="5112034" y="379960"/>
                  <a:pt x="5109755" y="379357"/>
                  <a:pt x="5107342" y="379625"/>
                </a:cubicBezTo>
                <a:cubicBezTo>
                  <a:pt x="5107342" y="380362"/>
                  <a:pt x="5112302" y="385724"/>
                  <a:pt x="5113240" y="389477"/>
                </a:cubicBezTo>
                <a:cubicBezTo>
                  <a:pt x="5116457" y="386126"/>
                  <a:pt x="5119742" y="382976"/>
                  <a:pt x="5122691" y="379692"/>
                </a:cubicBezTo>
                <a:cubicBezTo>
                  <a:pt x="5122556" y="377413"/>
                  <a:pt x="5122087" y="375336"/>
                  <a:pt x="5121417" y="373124"/>
                </a:cubicBezTo>
                <a:cubicBezTo>
                  <a:pt x="5120813" y="372521"/>
                  <a:pt x="5114044" y="373995"/>
                  <a:pt x="5114044" y="365751"/>
                </a:cubicBezTo>
                <a:cubicBezTo>
                  <a:pt x="5111364" y="363942"/>
                  <a:pt x="5105399" y="360658"/>
                  <a:pt x="5098094" y="360658"/>
                </a:cubicBezTo>
                <a:cubicBezTo>
                  <a:pt x="5096954" y="360658"/>
                  <a:pt x="5095882" y="360658"/>
                  <a:pt x="5094742" y="360658"/>
                </a:cubicBezTo>
                <a:close/>
                <a:moveTo>
                  <a:pt x="1629273" y="359451"/>
                </a:moveTo>
                <a:cubicBezTo>
                  <a:pt x="1631217" y="360457"/>
                  <a:pt x="1644018" y="372856"/>
                  <a:pt x="1633362" y="372856"/>
                </a:cubicBezTo>
                <a:cubicBezTo>
                  <a:pt x="1635372" y="373794"/>
                  <a:pt x="1636847" y="372253"/>
                  <a:pt x="1635707" y="375403"/>
                </a:cubicBezTo>
                <a:cubicBezTo>
                  <a:pt x="1635707" y="379893"/>
                  <a:pt x="1647571" y="361060"/>
                  <a:pt x="1642008" y="363071"/>
                </a:cubicBezTo>
                <a:cubicBezTo>
                  <a:pt x="1639394" y="362132"/>
                  <a:pt x="1636043" y="358178"/>
                  <a:pt x="1629273" y="359451"/>
                </a:cubicBezTo>
                <a:close/>
                <a:moveTo>
                  <a:pt x="1432902" y="353143"/>
                </a:moveTo>
                <a:cubicBezTo>
                  <a:pt x="1433915" y="353922"/>
                  <a:pt x="1434418" y="357239"/>
                  <a:pt x="1434585" y="362065"/>
                </a:cubicBezTo>
                <a:cubicBezTo>
                  <a:pt x="1434585" y="367828"/>
                  <a:pt x="1421181" y="365282"/>
                  <a:pt x="1421181" y="366153"/>
                </a:cubicBezTo>
                <a:cubicBezTo>
                  <a:pt x="1418970" y="358178"/>
                  <a:pt x="1422119" y="359451"/>
                  <a:pt x="1428151" y="359451"/>
                </a:cubicBezTo>
                <a:cubicBezTo>
                  <a:pt x="1430362" y="354123"/>
                  <a:pt x="1431887" y="352363"/>
                  <a:pt x="1432902" y="353143"/>
                </a:cubicBezTo>
                <a:close/>
                <a:moveTo>
                  <a:pt x="1548513" y="345712"/>
                </a:moveTo>
                <a:lnTo>
                  <a:pt x="1547846" y="345779"/>
                </a:lnTo>
                <a:lnTo>
                  <a:pt x="1547907" y="345779"/>
                </a:lnTo>
                <a:cubicBezTo>
                  <a:pt x="1547907" y="345846"/>
                  <a:pt x="1548041" y="345980"/>
                  <a:pt x="1548110" y="346114"/>
                </a:cubicBezTo>
                <a:cubicBezTo>
                  <a:pt x="1547907" y="346181"/>
                  <a:pt x="1547706" y="346047"/>
                  <a:pt x="1547977" y="346047"/>
                </a:cubicBezTo>
                <a:lnTo>
                  <a:pt x="1547843" y="345779"/>
                </a:lnTo>
                <a:lnTo>
                  <a:pt x="1547775" y="345779"/>
                </a:lnTo>
                <a:cubicBezTo>
                  <a:pt x="1542951" y="346382"/>
                  <a:pt x="1537856" y="345846"/>
                  <a:pt x="1532965" y="346047"/>
                </a:cubicBezTo>
                <a:cubicBezTo>
                  <a:pt x="1539802" y="346047"/>
                  <a:pt x="1526129" y="352749"/>
                  <a:pt x="1521705" y="352749"/>
                </a:cubicBezTo>
                <a:cubicBezTo>
                  <a:pt x="1518153" y="349867"/>
                  <a:pt x="1521370" y="358312"/>
                  <a:pt x="1521772" y="359586"/>
                </a:cubicBezTo>
                <a:cubicBezTo>
                  <a:pt x="1525391" y="360189"/>
                  <a:pt x="1531624" y="360189"/>
                  <a:pt x="1534976" y="359719"/>
                </a:cubicBezTo>
                <a:cubicBezTo>
                  <a:pt x="1535646" y="359719"/>
                  <a:pt x="1534372" y="366757"/>
                  <a:pt x="1535846" y="366757"/>
                </a:cubicBezTo>
                <a:cubicBezTo>
                  <a:pt x="1525123" y="372186"/>
                  <a:pt x="1516075" y="374062"/>
                  <a:pt x="1496035" y="374129"/>
                </a:cubicBezTo>
                <a:cubicBezTo>
                  <a:pt x="1499654" y="374129"/>
                  <a:pt x="1505820" y="374129"/>
                  <a:pt x="1507429" y="374129"/>
                </a:cubicBezTo>
                <a:cubicBezTo>
                  <a:pt x="1518689" y="374129"/>
                  <a:pt x="1510579" y="373526"/>
                  <a:pt x="1519493" y="373526"/>
                </a:cubicBezTo>
                <a:cubicBezTo>
                  <a:pt x="1521169" y="382842"/>
                  <a:pt x="1522911" y="379960"/>
                  <a:pt x="1515069" y="386327"/>
                </a:cubicBezTo>
                <a:cubicBezTo>
                  <a:pt x="1515136" y="387467"/>
                  <a:pt x="1522039" y="385054"/>
                  <a:pt x="1521772" y="389678"/>
                </a:cubicBezTo>
                <a:cubicBezTo>
                  <a:pt x="1521772" y="386997"/>
                  <a:pt x="1518689" y="390952"/>
                  <a:pt x="1516142" y="394705"/>
                </a:cubicBezTo>
                <a:cubicBezTo>
                  <a:pt x="1520632" y="398860"/>
                  <a:pt x="1529144" y="405965"/>
                  <a:pt x="1528675" y="399731"/>
                </a:cubicBezTo>
                <a:cubicBezTo>
                  <a:pt x="1527402" y="399396"/>
                  <a:pt x="1529345" y="392962"/>
                  <a:pt x="1529547" y="392962"/>
                </a:cubicBezTo>
                <a:cubicBezTo>
                  <a:pt x="1527200" y="391019"/>
                  <a:pt x="1523380" y="394705"/>
                  <a:pt x="1521705" y="390616"/>
                </a:cubicBezTo>
                <a:cubicBezTo>
                  <a:pt x="1521705" y="375536"/>
                  <a:pt x="1557829" y="383847"/>
                  <a:pt x="1561515" y="366154"/>
                </a:cubicBezTo>
                <a:cubicBezTo>
                  <a:pt x="1557025" y="366154"/>
                  <a:pt x="1541811" y="366087"/>
                  <a:pt x="1541811" y="366154"/>
                </a:cubicBezTo>
                <a:cubicBezTo>
                  <a:pt x="1542951" y="365416"/>
                  <a:pt x="1539129" y="359183"/>
                  <a:pt x="1541811" y="360054"/>
                </a:cubicBezTo>
                <a:cubicBezTo>
                  <a:pt x="1541811" y="357374"/>
                  <a:pt x="1550389" y="361060"/>
                  <a:pt x="1551529" y="359451"/>
                </a:cubicBezTo>
                <a:cubicBezTo>
                  <a:pt x="1543956" y="359451"/>
                  <a:pt x="1549518" y="355229"/>
                  <a:pt x="1553137" y="352951"/>
                </a:cubicBezTo>
                <a:cubicBezTo>
                  <a:pt x="1551327" y="351275"/>
                  <a:pt x="1548982" y="347454"/>
                  <a:pt x="1548111" y="346114"/>
                </a:cubicBezTo>
                <a:cubicBezTo>
                  <a:pt x="1548313" y="346114"/>
                  <a:pt x="1548513" y="346047"/>
                  <a:pt x="1548513" y="345712"/>
                </a:cubicBezTo>
                <a:close/>
                <a:moveTo>
                  <a:pt x="1888252" y="339756"/>
                </a:moveTo>
                <a:lnTo>
                  <a:pt x="1884564" y="346047"/>
                </a:lnTo>
                <a:cubicBezTo>
                  <a:pt x="1890797" y="352615"/>
                  <a:pt x="1886843" y="359451"/>
                  <a:pt x="1881347" y="359451"/>
                </a:cubicBezTo>
                <a:cubicBezTo>
                  <a:pt x="1883559" y="357910"/>
                  <a:pt x="1856884" y="373459"/>
                  <a:pt x="1856884" y="362065"/>
                </a:cubicBezTo>
                <a:cubicBezTo>
                  <a:pt x="1860838" y="358714"/>
                  <a:pt x="1865999" y="352749"/>
                  <a:pt x="1870959" y="352749"/>
                </a:cubicBezTo>
                <a:cubicBezTo>
                  <a:pt x="1871361" y="353353"/>
                  <a:pt x="1872836" y="353218"/>
                  <a:pt x="1874377" y="352481"/>
                </a:cubicBezTo>
                <a:cubicBezTo>
                  <a:pt x="1872500" y="351408"/>
                  <a:pt x="1870355" y="348661"/>
                  <a:pt x="1870222" y="346784"/>
                </a:cubicBezTo>
                <a:cubicBezTo>
                  <a:pt x="1870222" y="344606"/>
                  <a:pt x="1873824" y="342964"/>
                  <a:pt x="1878139" y="341758"/>
                </a:cubicBezTo>
                <a:close/>
                <a:moveTo>
                  <a:pt x="1736165" y="339345"/>
                </a:moveTo>
                <a:cubicBezTo>
                  <a:pt x="1736232" y="339546"/>
                  <a:pt x="1736299" y="339747"/>
                  <a:pt x="1736366" y="339948"/>
                </a:cubicBezTo>
                <a:cubicBezTo>
                  <a:pt x="1731273" y="340752"/>
                  <a:pt x="1724570" y="340149"/>
                  <a:pt x="1736165" y="339345"/>
                </a:cubicBezTo>
                <a:close/>
                <a:moveTo>
                  <a:pt x="1890262" y="336329"/>
                </a:moveTo>
                <a:cubicBezTo>
                  <a:pt x="1890462" y="337334"/>
                  <a:pt x="1890529" y="338272"/>
                  <a:pt x="1890328" y="339345"/>
                </a:cubicBezTo>
                <a:lnTo>
                  <a:pt x="1888252" y="339756"/>
                </a:lnTo>
                <a:close/>
                <a:moveTo>
                  <a:pt x="1748034" y="333850"/>
                </a:moveTo>
                <a:cubicBezTo>
                  <a:pt x="1735500" y="331839"/>
                  <a:pt x="1747967" y="340552"/>
                  <a:pt x="1741399" y="340552"/>
                </a:cubicBezTo>
                <a:cubicBezTo>
                  <a:pt x="1744884" y="340552"/>
                  <a:pt x="1748369" y="340552"/>
                  <a:pt x="1751855" y="340552"/>
                </a:cubicBezTo>
                <a:cubicBezTo>
                  <a:pt x="1749106" y="340350"/>
                  <a:pt x="1748101" y="339144"/>
                  <a:pt x="1748034" y="333850"/>
                </a:cubicBezTo>
                <a:close/>
                <a:moveTo>
                  <a:pt x="1423974" y="321166"/>
                </a:moveTo>
                <a:cubicBezTo>
                  <a:pt x="1426068" y="319339"/>
                  <a:pt x="1429452" y="318501"/>
                  <a:pt x="1434646" y="322321"/>
                </a:cubicBezTo>
                <a:cubicBezTo>
                  <a:pt x="1434646" y="328822"/>
                  <a:pt x="1425196" y="323729"/>
                  <a:pt x="1421042" y="325941"/>
                </a:cubicBezTo>
                <a:cubicBezTo>
                  <a:pt x="1421075" y="325807"/>
                  <a:pt x="1421879" y="322992"/>
                  <a:pt x="1423974" y="321166"/>
                </a:cubicBezTo>
                <a:close/>
                <a:moveTo>
                  <a:pt x="1109459" y="319842"/>
                </a:moveTo>
                <a:cubicBezTo>
                  <a:pt x="1109459" y="323595"/>
                  <a:pt x="1108923" y="325605"/>
                  <a:pt x="1108186" y="326544"/>
                </a:cubicBezTo>
                <a:cubicBezTo>
                  <a:pt x="1109057" y="326409"/>
                  <a:pt x="1109995" y="326343"/>
                  <a:pt x="1110867" y="326209"/>
                </a:cubicBezTo>
                <a:cubicBezTo>
                  <a:pt x="1110063" y="324265"/>
                  <a:pt x="1109660" y="319975"/>
                  <a:pt x="1109459" y="319842"/>
                </a:cubicBezTo>
                <a:close/>
                <a:moveTo>
                  <a:pt x="5238638" y="299133"/>
                </a:moveTo>
                <a:cubicBezTo>
                  <a:pt x="5233812" y="296653"/>
                  <a:pt x="5224764" y="302350"/>
                  <a:pt x="5216923" y="305835"/>
                </a:cubicBezTo>
                <a:cubicBezTo>
                  <a:pt x="5208612" y="305835"/>
                  <a:pt x="5222418" y="313475"/>
                  <a:pt x="5229791" y="312537"/>
                </a:cubicBezTo>
                <a:cubicBezTo>
                  <a:pt x="5223424" y="312537"/>
                  <a:pt x="5236694" y="300138"/>
                  <a:pt x="5238638" y="299133"/>
                </a:cubicBezTo>
                <a:close/>
                <a:moveTo>
                  <a:pt x="5116885" y="285410"/>
                </a:moveTo>
                <a:cubicBezTo>
                  <a:pt x="5116357" y="286885"/>
                  <a:pt x="5115888" y="289582"/>
                  <a:pt x="5115921" y="292430"/>
                </a:cubicBezTo>
                <a:cubicBezTo>
                  <a:pt x="5122824" y="289280"/>
                  <a:pt x="5131269" y="285728"/>
                  <a:pt x="5118200" y="285728"/>
                </a:cubicBezTo>
                <a:cubicBezTo>
                  <a:pt x="5117999" y="283684"/>
                  <a:pt x="5117413" y="283936"/>
                  <a:pt x="5116885" y="285410"/>
                </a:cubicBezTo>
                <a:close/>
                <a:moveTo>
                  <a:pt x="1840792" y="276881"/>
                </a:moveTo>
                <a:cubicBezTo>
                  <a:pt x="1838983" y="278088"/>
                  <a:pt x="1836503" y="279026"/>
                  <a:pt x="1834493" y="279026"/>
                </a:cubicBezTo>
                <a:cubicBezTo>
                  <a:pt x="1837374" y="279026"/>
                  <a:pt x="1837910" y="283450"/>
                  <a:pt x="1836704" y="285728"/>
                </a:cubicBezTo>
                <a:cubicBezTo>
                  <a:pt x="1837508" y="282913"/>
                  <a:pt x="1839250" y="279629"/>
                  <a:pt x="1840792" y="276881"/>
                </a:cubicBezTo>
                <a:close/>
                <a:moveTo>
                  <a:pt x="4598114" y="272056"/>
                </a:moveTo>
                <a:cubicBezTo>
                  <a:pt x="4598114" y="272257"/>
                  <a:pt x="4598046" y="272391"/>
                  <a:pt x="4597979" y="272526"/>
                </a:cubicBezTo>
                <a:cubicBezTo>
                  <a:pt x="4597979" y="272459"/>
                  <a:pt x="4597979" y="272391"/>
                  <a:pt x="4597979" y="272324"/>
                </a:cubicBezTo>
                <a:cubicBezTo>
                  <a:pt x="4598046" y="272190"/>
                  <a:pt x="4598046" y="272123"/>
                  <a:pt x="4598114" y="272056"/>
                </a:cubicBezTo>
                <a:close/>
                <a:moveTo>
                  <a:pt x="2996202" y="264214"/>
                </a:moveTo>
                <a:cubicBezTo>
                  <a:pt x="2996066" y="264415"/>
                  <a:pt x="2996001" y="264549"/>
                  <a:pt x="2995869" y="264683"/>
                </a:cubicBezTo>
                <a:cubicBezTo>
                  <a:pt x="2996001" y="264616"/>
                  <a:pt x="2996136" y="264750"/>
                  <a:pt x="2996202" y="265219"/>
                </a:cubicBezTo>
                <a:cubicBezTo>
                  <a:pt x="2996202" y="266694"/>
                  <a:pt x="2996337" y="265621"/>
                  <a:pt x="2994795" y="265621"/>
                </a:cubicBezTo>
                <a:cubicBezTo>
                  <a:pt x="2995130" y="266895"/>
                  <a:pt x="2996337" y="274669"/>
                  <a:pt x="2996202" y="274334"/>
                </a:cubicBezTo>
                <a:cubicBezTo>
                  <a:pt x="2995665" y="274334"/>
                  <a:pt x="3001829" y="276010"/>
                  <a:pt x="3010343" y="278355"/>
                </a:cubicBezTo>
                <a:cubicBezTo>
                  <a:pt x="3002231" y="275206"/>
                  <a:pt x="2996202" y="270380"/>
                  <a:pt x="2996202" y="264214"/>
                </a:cubicBezTo>
                <a:close/>
                <a:moveTo>
                  <a:pt x="1843205" y="261935"/>
                </a:moveTo>
                <a:cubicBezTo>
                  <a:pt x="1842535" y="263812"/>
                  <a:pt x="1840391" y="265688"/>
                  <a:pt x="1838849" y="265688"/>
                </a:cubicBezTo>
                <a:cubicBezTo>
                  <a:pt x="1841797" y="271118"/>
                  <a:pt x="1840860" y="267364"/>
                  <a:pt x="1840994" y="272391"/>
                </a:cubicBezTo>
                <a:cubicBezTo>
                  <a:pt x="1842133" y="272391"/>
                  <a:pt x="1842803" y="272592"/>
                  <a:pt x="1843205" y="272860"/>
                </a:cubicBezTo>
                <a:cubicBezTo>
                  <a:pt x="1843272" y="272726"/>
                  <a:pt x="1843406" y="272525"/>
                  <a:pt x="1843473" y="272391"/>
                </a:cubicBezTo>
                <a:cubicBezTo>
                  <a:pt x="1843473" y="265354"/>
                  <a:pt x="1879799" y="281171"/>
                  <a:pt x="1876984" y="279026"/>
                </a:cubicBezTo>
                <a:cubicBezTo>
                  <a:pt x="1879263" y="273262"/>
                  <a:pt x="1883686" y="268705"/>
                  <a:pt x="1889919" y="266694"/>
                </a:cubicBezTo>
                <a:cubicBezTo>
                  <a:pt x="1874035" y="269844"/>
                  <a:pt x="1845149" y="277551"/>
                  <a:pt x="1844144" y="262338"/>
                </a:cubicBezTo>
                <a:cubicBezTo>
                  <a:pt x="1844210" y="262338"/>
                  <a:pt x="1843808" y="262203"/>
                  <a:pt x="1843205" y="261935"/>
                </a:cubicBezTo>
                <a:close/>
                <a:moveTo>
                  <a:pt x="1493497" y="252444"/>
                </a:moveTo>
                <a:cubicBezTo>
                  <a:pt x="1490820" y="250173"/>
                  <a:pt x="1484713" y="258919"/>
                  <a:pt x="1478681" y="258919"/>
                </a:cubicBezTo>
                <a:cubicBezTo>
                  <a:pt x="1483841" y="259254"/>
                  <a:pt x="1494363" y="259187"/>
                  <a:pt x="1494900" y="259120"/>
                </a:cubicBezTo>
                <a:cubicBezTo>
                  <a:pt x="1494900" y="255183"/>
                  <a:pt x="1494389" y="253202"/>
                  <a:pt x="1493497" y="252444"/>
                </a:cubicBezTo>
                <a:close/>
                <a:moveTo>
                  <a:pt x="1494900" y="252083"/>
                </a:moveTo>
                <a:cubicBezTo>
                  <a:pt x="1494900" y="252418"/>
                  <a:pt x="1494900" y="252686"/>
                  <a:pt x="1494900" y="253021"/>
                </a:cubicBezTo>
                <a:cubicBezTo>
                  <a:pt x="1494900" y="252418"/>
                  <a:pt x="1495100" y="252217"/>
                  <a:pt x="1495301" y="252150"/>
                </a:cubicBezTo>
                <a:cubicBezTo>
                  <a:pt x="1495168" y="252150"/>
                  <a:pt x="1494966" y="252150"/>
                  <a:pt x="1494900" y="252083"/>
                </a:cubicBezTo>
                <a:close/>
                <a:moveTo>
                  <a:pt x="1495034" y="250742"/>
                </a:moveTo>
                <a:cubicBezTo>
                  <a:pt x="1494966" y="250810"/>
                  <a:pt x="1494966" y="250810"/>
                  <a:pt x="1494966" y="250877"/>
                </a:cubicBezTo>
                <a:cubicBezTo>
                  <a:pt x="1494966" y="250877"/>
                  <a:pt x="1494966" y="250944"/>
                  <a:pt x="1494966" y="250944"/>
                </a:cubicBezTo>
                <a:cubicBezTo>
                  <a:pt x="1494966" y="250877"/>
                  <a:pt x="1494966" y="250810"/>
                  <a:pt x="1495034" y="250742"/>
                </a:cubicBezTo>
                <a:close/>
                <a:moveTo>
                  <a:pt x="3006167" y="248112"/>
                </a:moveTo>
                <a:cubicBezTo>
                  <a:pt x="3004410" y="248615"/>
                  <a:pt x="3003575" y="250072"/>
                  <a:pt x="3002367" y="250072"/>
                </a:cubicBezTo>
                <a:cubicBezTo>
                  <a:pt x="3004510" y="249536"/>
                  <a:pt x="3011950" y="251547"/>
                  <a:pt x="3015503" y="251882"/>
                </a:cubicBezTo>
                <a:cubicBezTo>
                  <a:pt x="3010607" y="248062"/>
                  <a:pt x="3007928" y="247609"/>
                  <a:pt x="3006167" y="248112"/>
                </a:cubicBezTo>
                <a:close/>
                <a:moveTo>
                  <a:pt x="1272514" y="245222"/>
                </a:moveTo>
                <a:cubicBezTo>
                  <a:pt x="1275244" y="245214"/>
                  <a:pt x="1277959" y="245549"/>
                  <a:pt x="1277891" y="245582"/>
                </a:cubicBezTo>
                <a:cubicBezTo>
                  <a:pt x="1278964" y="245046"/>
                  <a:pt x="1281175" y="253290"/>
                  <a:pt x="1268107" y="252285"/>
                </a:cubicBezTo>
                <a:cubicBezTo>
                  <a:pt x="1267168" y="250609"/>
                  <a:pt x="1266833" y="248799"/>
                  <a:pt x="1267035" y="246923"/>
                </a:cubicBezTo>
                <a:cubicBezTo>
                  <a:pt x="1267035" y="245582"/>
                  <a:pt x="1269783" y="245230"/>
                  <a:pt x="1272514" y="245222"/>
                </a:cubicBezTo>
                <a:close/>
                <a:moveTo>
                  <a:pt x="5775145" y="239551"/>
                </a:moveTo>
                <a:cubicBezTo>
                  <a:pt x="5756781" y="243505"/>
                  <a:pt x="5740562" y="245516"/>
                  <a:pt x="5731916" y="245516"/>
                </a:cubicBezTo>
                <a:cubicBezTo>
                  <a:pt x="5728364" y="255636"/>
                  <a:pt x="5723471" y="251883"/>
                  <a:pt x="5715629" y="258920"/>
                </a:cubicBezTo>
                <a:cubicBezTo>
                  <a:pt x="5737144" y="258920"/>
                  <a:pt x="5756446" y="245516"/>
                  <a:pt x="5771056" y="245516"/>
                </a:cubicBezTo>
                <a:cubicBezTo>
                  <a:pt x="5776954" y="247191"/>
                  <a:pt x="5780037" y="249402"/>
                  <a:pt x="5784662" y="252218"/>
                </a:cubicBezTo>
                <a:cubicBezTo>
                  <a:pt x="5784259" y="252218"/>
                  <a:pt x="5784997" y="249671"/>
                  <a:pt x="5785332" y="247660"/>
                </a:cubicBezTo>
                <a:cubicBezTo>
                  <a:pt x="5785935" y="247325"/>
                  <a:pt x="5786672" y="246722"/>
                  <a:pt x="5787678" y="245516"/>
                </a:cubicBezTo>
                <a:cubicBezTo>
                  <a:pt x="5789889" y="246253"/>
                  <a:pt x="5776217" y="241494"/>
                  <a:pt x="5775145" y="239551"/>
                </a:cubicBezTo>
                <a:close/>
                <a:moveTo>
                  <a:pt x="6453402" y="238813"/>
                </a:moveTo>
                <a:cubicBezTo>
                  <a:pt x="6467075" y="238545"/>
                  <a:pt x="6485438" y="252217"/>
                  <a:pt x="6484500" y="252217"/>
                </a:cubicBezTo>
                <a:cubicBezTo>
                  <a:pt x="6484635" y="252954"/>
                  <a:pt x="6479138" y="253758"/>
                  <a:pt x="6487985" y="257043"/>
                </a:cubicBezTo>
                <a:cubicBezTo>
                  <a:pt x="6487985" y="265152"/>
                  <a:pt x="6407827" y="250541"/>
                  <a:pt x="6400857" y="250944"/>
                </a:cubicBezTo>
                <a:cubicBezTo>
                  <a:pt x="6400857" y="249000"/>
                  <a:pt x="6444958" y="238947"/>
                  <a:pt x="6453402" y="238813"/>
                </a:cubicBezTo>
                <a:close/>
                <a:moveTo>
                  <a:pt x="1484713" y="238813"/>
                </a:moveTo>
                <a:cubicBezTo>
                  <a:pt x="1501535" y="242499"/>
                  <a:pt x="1501333" y="238678"/>
                  <a:pt x="1495502" y="252217"/>
                </a:cubicBezTo>
                <a:cubicBezTo>
                  <a:pt x="1497983" y="252955"/>
                  <a:pt x="1506830" y="268169"/>
                  <a:pt x="1508304" y="272323"/>
                </a:cubicBezTo>
                <a:cubicBezTo>
                  <a:pt x="1513666" y="271452"/>
                  <a:pt x="1512057" y="273061"/>
                  <a:pt x="1510181" y="279026"/>
                </a:cubicBezTo>
                <a:cubicBezTo>
                  <a:pt x="1522043" y="279026"/>
                  <a:pt x="1474794" y="315284"/>
                  <a:pt x="1474794" y="296786"/>
                </a:cubicBezTo>
                <a:cubicBezTo>
                  <a:pt x="1474794" y="312671"/>
                  <a:pt x="1407035" y="285728"/>
                  <a:pt x="1405427" y="285728"/>
                </a:cubicBezTo>
                <a:cubicBezTo>
                  <a:pt x="1403616" y="284052"/>
                  <a:pt x="1377879" y="268838"/>
                  <a:pt x="1374596" y="269911"/>
                </a:cubicBezTo>
                <a:cubicBezTo>
                  <a:pt x="1387798" y="251078"/>
                  <a:pt x="1406565" y="263678"/>
                  <a:pt x="1424594" y="265621"/>
                </a:cubicBezTo>
                <a:cubicBezTo>
                  <a:pt x="1423119" y="265621"/>
                  <a:pt x="1403415" y="245515"/>
                  <a:pt x="1401137" y="245515"/>
                </a:cubicBezTo>
                <a:cubicBezTo>
                  <a:pt x="1403348" y="244040"/>
                  <a:pt x="1408375" y="246654"/>
                  <a:pt x="1410788" y="245515"/>
                </a:cubicBezTo>
                <a:cubicBezTo>
                  <a:pt x="1422249" y="245515"/>
                  <a:pt x="1478614" y="238813"/>
                  <a:pt x="1484713" y="238813"/>
                </a:cubicBezTo>
                <a:close/>
                <a:moveTo>
                  <a:pt x="1608498" y="231843"/>
                </a:moveTo>
                <a:cubicBezTo>
                  <a:pt x="1612653" y="235127"/>
                  <a:pt x="1640265" y="238478"/>
                  <a:pt x="1647437" y="236602"/>
                </a:cubicBezTo>
                <a:cubicBezTo>
                  <a:pt x="1636981" y="243907"/>
                  <a:pt x="1628604" y="250140"/>
                  <a:pt x="1618550" y="255702"/>
                </a:cubicBezTo>
                <a:cubicBezTo>
                  <a:pt x="1605951" y="262606"/>
                  <a:pt x="1570966" y="269710"/>
                  <a:pt x="1567882" y="272056"/>
                </a:cubicBezTo>
                <a:cubicBezTo>
                  <a:pt x="1583230" y="272056"/>
                  <a:pt x="1559572" y="285460"/>
                  <a:pt x="1553808" y="285460"/>
                </a:cubicBezTo>
                <a:cubicBezTo>
                  <a:pt x="1554880" y="292698"/>
                  <a:pt x="1560778" y="294240"/>
                  <a:pt x="1567882" y="292162"/>
                </a:cubicBezTo>
                <a:cubicBezTo>
                  <a:pt x="1567078" y="292162"/>
                  <a:pt x="1592345" y="313810"/>
                  <a:pt x="1599986" y="318971"/>
                </a:cubicBezTo>
                <a:lnTo>
                  <a:pt x="1599937" y="319251"/>
                </a:lnTo>
                <a:lnTo>
                  <a:pt x="1599425" y="322146"/>
                </a:lnTo>
                <a:cubicBezTo>
                  <a:pt x="1599936" y="323880"/>
                  <a:pt x="1600656" y="325673"/>
                  <a:pt x="1600120" y="325673"/>
                </a:cubicBezTo>
                <a:cubicBezTo>
                  <a:pt x="1603336" y="326611"/>
                  <a:pt x="1607828" y="325003"/>
                  <a:pt x="1610240" y="325673"/>
                </a:cubicBezTo>
                <a:cubicBezTo>
                  <a:pt x="1610508" y="325673"/>
                  <a:pt x="1606353" y="332375"/>
                  <a:pt x="1611111" y="332375"/>
                </a:cubicBezTo>
                <a:cubicBezTo>
                  <a:pt x="1604946" y="335726"/>
                  <a:pt x="1600992" y="339077"/>
                  <a:pt x="1593686" y="339077"/>
                </a:cubicBezTo>
                <a:cubicBezTo>
                  <a:pt x="1596769" y="343433"/>
                  <a:pt x="1600923" y="345779"/>
                  <a:pt x="1607895" y="345779"/>
                </a:cubicBezTo>
                <a:cubicBezTo>
                  <a:pt x="1607292" y="343634"/>
                  <a:pt x="1602398" y="338474"/>
                  <a:pt x="1602265" y="338340"/>
                </a:cubicBezTo>
                <a:cubicBezTo>
                  <a:pt x="1602265" y="337535"/>
                  <a:pt x="1615870" y="341490"/>
                  <a:pt x="1615668" y="341423"/>
                </a:cubicBezTo>
                <a:cubicBezTo>
                  <a:pt x="1615668" y="338541"/>
                  <a:pt x="1642410" y="352481"/>
                  <a:pt x="1638523" y="352481"/>
                </a:cubicBezTo>
                <a:cubicBezTo>
                  <a:pt x="1643683" y="355095"/>
                  <a:pt x="1641069" y="356234"/>
                  <a:pt x="1640735" y="359183"/>
                </a:cubicBezTo>
                <a:cubicBezTo>
                  <a:pt x="1653335" y="350806"/>
                  <a:pt x="1662450" y="352280"/>
                  <a:pt x="1674715" y="359183"/>
                </a:cubicBezTo>
                <a:cubicBezTo>
                  <a:pt x="1702526" y="374732"/>
                  <a:pt x="1675988" y="369907"/>
                  <a:pt x="1675988" y="383311"/>
                </a:cubicBezTo>
                <a:cubicBezTo>
                  <a:pt x="1681079" y="388740"/>
                  <a:pt x="1687849" y="394973"/>
                  <a:pt x="1696092" y="402479"/>
                </a:cubicBezTo>
                <a:cubicBezTo>
                  <a:pt x="1696092" y="398391"/>
                  <a:pt x="1708826" y="399329"/>
                  <a:pt x="1712177" y="399329"/>
                </a:cubicBezTo>
                <a:cubicBezTo>
                  <a:pt x="1711574" y="397788"/>
                  <a:pt x="1710300" y="393766"/>
                  <a:pt x="1710435" y="392627"/>
                </a:cubicBezTo>
                <a:cubicBezTo>
                  <a:pt x="1701990" y="392627"/>
                  <a:pt x="1701990" y="381904"/>
                  <a:pt x="1702794" y="379088"/>
                </a:cubicBezTo>
                <a:cubicBezTo>
                  <a:pt x="1702794" y="380999"/>
                  <a:pt x="1705056" y="379859"/>
                  <a:pt x="1707469" y="378025"/>
                </a:cubicBezTo>
                <a:lnTo>
                  <a:pt x="1712922" y="372908"/>
                </a:lnTo>
                <a:lnTo>
                  <a:pt x="1713049" y="372789"/>
                </a:lnTo>
                <a:cubicBezTo>
                  <a:pt x="1713518" y="374330"/>
                  <a:pt x="1716199" y="383177"/>
                  <a:pt x="1716199" y="378084"/>
                </a:cubicBezTo>
                <a:cubicBezTo>
                  <a:pt x="1717070" y="379290"/>
                  <a:pt x="1715730" y="383579"/>
                  <a:pt x="1716199" y="385254"/>
                </a:cubicBezTo>
                <a:cubicBezTo>
                  <a:pt x="1718544" y="385389"/>
                  <a:pt x="1720756" y="384986"/>
                  <a:pt x="1722900" y="384115"/>
                </a:cubicBezTo>
                <a:cubicBezTo>
                  <a:pt x="1725113" y="374196"/>
                  <a:pt x="1729201" y="371650"/>
                  <a:pt x="1743007" y="365819"/>
                </a:cubicBezTo>
                <a:cubicBezTo>
                  <a:pt x="1738182" y="354693"/>
                  <a:pt x="1740594" y="352481"/>
                  <a:pt x="1736506" y="339613"/>
                </a:cubicBezTo>
                <a:cubicBezTo>
                  <a:pt x="1737512" y="339479"/>
                  <a:pt x="1738383" y="339278"/>
                  <a:pt x="1739120" y="339010"/>
                </a:cubicBezTo>
                <a:cubicBezTo>
                  <a:pt x="1722968" y="339010"/>
                  <a:pt x="1699309" y="338005"/>
                  <a:pt x="1702057" y="332308"/>
                </a:cubicBezTo>
                <a:cubicBezTo>
                  <a:pt x="1667141" y="332308"/>
                  <a:pt x="1652531" y="313676"/>
                  <a:pt x="1658361" y="306572"/>
                </a:cubicBezTo>
                <a:cubicBezTo>
                  <a:pt x="1652799" y="305901"/>
                  <a:pt x="1647169" y="305432"/>
                  <a:pt x="1642209" y="305499"/>
                </a:cubicBezTo>
                <a:cubicBezTo>
                  <a:pt x="1649849" y="305499"/>
                  <a:pt x="1639528" y="289079"/>
                  <a:pt x="1636579" y="288409"/>
                </a:cubicBezTo>
                <a:cubicBezTo>
                  <a:pt x="1639193" y="284722"/>
                  <a:pt x="1646566" y="271989"/>
                  <a:pt x="1644823" y="271989"/>
                </a:cubicBezTo>
                <a:cubicBezTo>
                  <a:pt x="1668884" y="251681"/>
                  <a:pt x="1687044" y="238478"/>
                  <a:pt x="1749307" y="238478"/>
                </a:cubicBezTo>
                <a:cubicBezTo>
                  <a:pt x="1746492" y="238478"/>
                  <a:pt x="1720287" y="262405"/>
                  <a:pt x="1718411" y="265287"/>
                </a:cubicBezTo>
                <a:cubicBezTo>
                  <a:pt x="1724844" y="265287"/>
                  <a:pt x="1813246" y="218237"/>
                  <a:pt x="1823299" y="251882"/>
                </a:cubicBezTo>
                <a:cubicBezTo>
                  <a:pt x="1822831" y="252485"/>
                  <a:pt x="1829331" y="251413"/>
                  <a:pt x="1829800" y="251882"/>
                </a:cubicBezTo>
                <a:cubicBezTo>
                  <a:pt x="1833621" y="226280"/>
                  <a:pt x="1917331" y="253491"/>
                  <a:pt x="1930735" y="258585"/>
                </a:cubicBezTo>
                <a:lnTo>
                  <a:pt x="1930735" y="265287"/>
                </a:lnTo>
                <a:cubicBezTo>
                  <a:pt x="1930735" y="266627"/>
                  <a:pt x="1922760" y="264817"/>
                  <a:pt x="1919677" y="265287"/>
                </a:cubicBezTo>
                <a:cubicBezTo>
                  <a:pt x="1920615" y="267364"/>
                  <a:pt x="1921218" y="269576"/>
                  <a:pt x="1920615" y="271989"/>
                </a:cubicBezTo>
                <a:cubicBezTo>
                  <a:pt x="1952115" y="269241"/>
                  <a:pt x="1963643" y="285996"/>
                  <a:pt x="1982745" y="292899"/>
                </a:cubicBezTo>
                <a:cubicBezTo>
                  <a:pt x="1983013" y="291693"/>
                  <a:pt x="1984018" y="289012"/>
                  <a:pt x="1984219" y="293436"/>
                </a:cubicBezTo>
                <a:cubicBezTo>
                  <a:pt x="1984286" y="294039"/>
                  <a:pt x="1984286" y="294642"/>
                  <a:pt x="1984286" y="295513"/>
                </a:cubicBezTo>
                <a:cubicBezTo>
                  <a:pt x="2003723" y="285393"/>
                  <a:pt x="2032073" y="305499"/>
                  <a:pt x="2036899" y="305499"/>
                </a:cubicBezTo>
                <a:cubicBezTo>
                  <a:pt x="2037702" y="306102"/>
                  <a:pt x="2064712" y="317094"/>
                  <a:pt x="2064712" y="314882"/>
                </a:cubicBezTo>
                <a:cubicBezTo>
                  <a:pt x="2064712" y="313206"/>
                  <a:pt x="2081870" y="317765"/>
                  <a:pt x="2092124" y="318904"/>
                </a:cubicBezTo>
                <a:cubicBezTo>
                  <a:pt x="2093867" y="318904"/>
                  <a:pt x="2085422" y="331637"/>
                  <a:pt x="2084818" y="332308"/>
                </a:cubicBezTo>
                <a:cubicBezTo>
                  <a:pt x="2095274" y="322121"/>
                  <a:pt x="2123088" y="328957"/>
                  <a:pt x="2110957" y="345712"/>
                </a:cubicBezTo>
                <a:cubicBezTo>
                  <a:pt x="2116654" y="345712"/>
                  <a:pt x="2121546" y="345846"/>
                  <a:pt x="2125836" y="352414"/>
                </a:cubicBezTo>
                <a:cubicBezTo>
                  <a:pt x="2123558" y="352414"/>
                  <a:pt x="2101038" y="364612"/>
                  <a:pt x="2098223" y="365819"/>
                </a:cubicBezTo>
                <a:cubicBezTo>
                  <a:pt x="2108746" y="367695"/>
                  <a:pt x="2107673" y="372118"/>
                  <a:pt x="2125836" y="372521"/>
                </a:cubicBezTo>
                <a:cubicBezTo>
                  <a:pt x="2118464" y="372521"/>
                  <a:pt x="2138436" y="387667"/>
                  <a:pt x="2138436" y="377078"/>
                </a:cubicBezTo>
                <a:cubicBezTo>
                  <a:pt x="2138637" y="377145"/>
                  <a:pt x="2138236" y="380094"/>
                  <a:pt x="2138436" y="380161"/>
                </a:cubicBezTo>
                <a:cubicBezTo>
                  <a:pt x="2137498" y="380228"/>
                  <a:pt x="2136827" y="380630"/>
                  <a:pt x="2136492" y="381434"/>
                </a:cubicBezTo>
                <a:cubicBezTo>
                  <a:pt x="2150836" y="385054"/>
                  <a:pt x="2169668" y="385858"/>
                  <a:pt x="2187161" y="392694"/>
                </a:cubicBezTo>
                <a:cubicBezTo>
                  <a:pt x="2178582" y="392694"/>
                  <a:pt x="2211222" y="406098"/>
                  <a:pt x="2203448" y="406098"/>
                </a:cubicBezTo>
                <a:cubicBezTo>
                  <a:pt x="2203381" y="406098"/>
                  <a:pt x="2206530" y="405897"/>
                  <a:pt x="2206798" y="406098"/>
                </a:cubicBezTo>
                <a:cubicBezTo>
                  <a:pt x="2217254" y="406098"/>
                  <a:pt x="2226905" y="406366"/>
                  <a:pt x="2238164" y="412867"/>
                </a:cubicBezTo>
                <a:cubicBezTo>
                  <a:pt x="2241382" y="412867"/>
                  <a:pt x="2226168" y="425199"/>
                  <a:pt x="2218929" y="426339"/>
                </a:cubicBezTo>
                <a:cubicBezTo>
                  <a:pt x="2218929" y="426271"/>
                  <a:pt x="2223085" y="431834"/>
                  <a:pt x="2224828" y="432773"/>
                </a:cubicBezTo>
                <a:cubicBezTo>
                  <a:pt x="2222079" y="435856"/>
                  <a:pt x="2214707" y="446847"/>
                  <a:pt x="2220002" y="446847"/>
                </a:cubicBezTo>
                <a:cubicBezTo>
                  <a:pt x="2208474" y="444769"/>
                  <a:pt x="2208809" y="447450"/>
                  <a:pt x="2196679" y="447450"/>
                </a:cubicBezTo>
                <a:cubicBezTo>
                  <a:pt x="2196611" y="447450"/>
                  <a:pt x="2196611" y="447450"/>
                  <a:pt x="2196544" y="447450"/>
                </a:cubicBezTo>
                <a:cubicBezTo>
                  <a:pt x="2198755" y="454152"/>
                  <a:pt x="2198152" y="459246"/>
                  <a:pt x="2198823" y="461257"/>
                </a:cubicBezTo>
                <a:cubicBezTo>
                  <a:pt x="2198823" y="461592"/>
                  <a:pt x="2173220" y="456900"/>
                  <a:pt x="2180592" y="459648"/>
                </a:cubicBezTo>
                <a:cubicBezTo>
                  <a:pt x="2175232" y="459648"/>
                  <a:pt x="2173690" y="452946"/>
                  <a:pt x="2174025" y="452946"/>
                </a:cubicBezTo>
                <a:cubicBezTo>
                  <a:pt x="2173087" y="453549"/>
                  <a:pt x="2167323" y="459782"/>
                  <a:pt x="2167390" y="459648"/>
                </a:cubicBezTo>
                <a:cubicBezTo>
                  <a:pt x="2162631" y="459648"/>
                  <a:pt x="2146412" y="437196"/>
                  <a:pt x="2145205" y="432840"/>
                </a:cubicBezTo>
                <a:cubicBezTo>
                  <a:pt x="2145071" y="435118"/>
                  <a:pt x="2144670" y="437330"/>
                  <a:pt x="2144066" y="439542"/>
                </a:cubicBezTo>
                <a:cubicBezTo>
                  <a:pt x="2135152" y="429355"/>
                  <a:pt x="2127311" y="428885"/>
                  <a:pt x="2112834" y="426138"/>
                </a:cubicBezTo>
                <a:cubicBezTo>
                  <a:pt x="2110823" y="426138"/>
                  <a:pt x="2123155" y="434850"/>
                  <a:pt x="2125166" y="435186"/>
                </a:cubicBezTo>
                <a:cubicBezTo>
                  <a:pt x="2125166" y="446110"/>
                  <a:pt x="2119268" y="438536"/>
                  <a:pt x="2118263" y="434716"/>
                </a:cubicBezTo>
                <a:cubicBezTo>
                  <a:pt x="2116386" y="440346"/>
                  <a:pt x="2111963" y="438805"/>
                  <a:pt x="2104188" y="439542"/>
                </a:cubicBezTo>
                <a:cubicBezTo>
                  <a:pt x="2115582" y="439542"/>
                  <a:pt x="2121748" y="447585"/>
                  <a:pt x="2122217" y="452946"/>
                </a:cubicBezTo>
                <a:cubicBezTo>
                  <a:pt x="2116989" y="452946"/>
                  <a:pt x="2143128" y="461324"/>
                  <a:pt x="2150165" y="461324"/>
                </a:cubicBezTo>
                <a:lnTo>
                  <a:pt x="2150271" y="461484"/>
                </a:lnTo>
                <a:lnTo>
                  <a:pt x="2150969" y="462530"/>
                </a:lnTo>
                <a:cubicBezTo>
                  <a:pt x="2152108" y="461122"/>
                  <a:pt x="2178448" y="482301"/>
                  <a:pt x="2172014" y="479755"/>
                </a:cubicBezTo>
                <a:cubicBezTo>
                  <a:pt x="2170171" y="478548"/>
                  <a:pt x="2172952" y="481162"/>
                  <a:pt x="2176446" y="483893"/>
                </a:cubicBezTo>
                <a:lnTo>
                  <a:pt x="2185123" y="488720"/>
                </a:lnTo>
                <a:lnTo>
                  <a:pt x="2185151" y="488735"/>
                </a:lnTo>
                <a:lnTo>
                  <a:pt x="2185073" y="488821"/>
                </a:lnTo>
                <a:lnTo>
                  <a:pt x="2181347" y="492907"/>
                </a:lnTo>
                <a:cubicBezTo>
                  <a:pt x="2180091" y="493393"/>
                  <a:pt x="2179119" y="493226"/>
                  <a:pt x="2179253" y="493159"/>
                </a:cubicBezTo>
                <a:cubicBezTo>
                  <a:pt x="2175298" y="493159"/>
                  <a:pt x="2179453" y="497582"/>
                  <a:pt x="2182604" y="499392"/>
                </a:cubicBezTo>
                <a:cubicBezTo>
                  <a:pt x="2172081" y="499459"/>
                  <a:pt x="2171947" y="503078"/>
                  <a:pt x="2165312" y="505558"/>
                </a:cubicBezTo>
                <a:cubicBezTo>
                  <a:pt x="2165312" y="506295"/>
                  <a:pt x="2171344" y="507434"/>
                  <a:pt x="2172014" y="509646"/>
                </a:cubicBezTo>
                <a:cubicBezTo>
                  <a:pt x="2172014" y="515745"/>
                  <a:pt x="2163301" y="512461"/>
                  <a:pt x="2163904" y="512528"/>
                </a:cubicBezTo>
                <a:cubicBezTo>
                  <a:pt x="2164708" y="513131"/>
                  <a:pt x="2166853" y="513265"/>
                  <a:pt x="2164240" y="513265"/>
                </a:cubicBezTo>
                <a:cubicBezTo>
                  <a:pt x="2168395" y="515477"/>
                  <a:pt x="2178783" y="517823"/>
                  <a:pt x="2178783" y="517756"/>
                </a:cubicBezTo>
                <a:cubicBezTo>
                  <a:pt x="2169802" y="527340"/>
                  <a:pt x="2167054" y="523519"/>
                  <a:pt x="2159615" y="519968"/>
                </a:cubicBezTo>
                <a:cubicBezTo>
                  <a:pt x="2151238" y="519968"/>
                  <a:pt x="2135688" y="513265"/>
                  <a:pt x="2132002" y="513265"/>
                </a:cubicBezTo>
                <a:cubicBezTo>
                  <a:pt x="2126305" y="513600"/>
                  <a:pt x="2125032" y="506362"/>
                  <a:pt x="2125970" y="506563"/>
                </a:cubicBezTo>
                <a:cubicBezTo>
                  <a:pt x="2121480" y="506563"/>
                  <a:pt x="2118598" y="508507"/>
                  <a:pt x="2117525" y="499861"/>
                </a:cubicBezTo>
                <a:cubicBezTo>
                  <a:pt x="2110957" y="499861"/>
                  <a:pt x="2107807" y="499124"/>
                  <a:pt x="2107807" y="493159"/>
                </a:cubicBezTo>
                <a:cubicBezTo>
                  <a:pt x="2099765" y="493159"/>
                  <a:pt x="2109617" y="500531"/>
                  <a:pt x="2104054" y="499660"/>
                </a:cubicBezTo>
                <a:cubicBezTo>
                  <a:pt x="2109416" y="503614"/>
                  <a:pt x="2145273" y="524324"/>
                  <a:pt x="2145273" y="524860"/>
                </a:cubicBezTo>
                <a:cubicBezTo>
                  <a:pt x="2145942" y="528077"/>
                  <a:pt x="2142122" y="532501"/>
                  <a:pt x="2142189" y="533305"/>
                </a:cubicBezTo>
                <a:cubicBezTo>
                  <a:pt x="2146881" y="533305"/>
                  <a:pt x="2143999" y="540007"/>
                  <a:pt x="2144937" y="540007"/>
                </a:cubicBezTo>
                <a:cubicBezTo>
                  <a:pt x="2087231" y="528881"/>
                  <a:pt x="2048761" y="519297"/>
                  <a:pt x="2011161" y="495237"/>
                </a:cubicBezTo>
                <a:cubicBezTo>
                  <a:pt x="2011161" y="494030"/>
                  <a:pt x="2011966" y="493360"/>
                  <a:pt x="2013038" y="493025"/>
                </a:cubicBezTo>
                <a:cubicBezTo>
                  <a:pt x="2004929" y="495639"/>
                  <a:pt x="1996752" y="497850"/>
                  <a:pt x="2004459" y="485116"/>
                </a:cubicBezTo>
                <a:cubicBezTo>
                  <a:pt x="1994607" y="484915"/>
                  <a:pt x="1990452" y="479554"/>
                  <a:pt x="1977650" y="478884"/>
                </a:cubicBezTo>
                <a:cubicBezTo>
                  <a:pt x="1977650" y="471444"/>
                  <a:pt x="1958214" y="471243"/>
                  <a:pt x="1944140" y="472918"/>
                </a:cubicBezTo>
                <a:cubicBezTo>
                  <a:pt x="1936566" y="473589"/>
                  <a:pt x="1924368" y="483307"/>
                  <a:pt x="1907412" y="479620"/>
                </a:cubicBezTo>
                <a:cubicBezTo>
                  <a:pt x="1905066" y="479151"/>
                  <a:pt x="1887975" y="466820"/>
                  <a:pt x="1884021" y="461726"/>
                </a:cubicBezTo>
                <a:cubicBezTo>
                  <a:pt x="1883217" y="462664"/>
                  <a:pt x="1882480" y="462463"/>
                  <a:pt x="1883820" y="457504"/>
                </a:cubicBezTo>
                <a:cubicBezTo>
                  <a:pt x="1883820" y="455560"/>
                  <a:pt x="1893270" y="452946"/>
                  <a:pt x="1900575" y="452879"/>
                </a:cubicBezTo>
                <a:cubicBezTo>
                  <a:pt x="1898967" y="452879"/>
                  <a:pt x="1952652" y="446579"/>
                  <a:pt x="1963107" y="446177"/>
                </a:cubicBezTo>
                <a:cubicBezTo>
                  <a:pt x="1968335" y="446177"/>
                  <a:pt x="1973429" y="446177"/>
                  <a:pt x="1978724" y="446177"/>
                </a:cubicBezTo>
                <a:cubicBezTo>
                  <a:pt x="1978924" y="446177"/>
                  <a:pt x="1965386" y="433912"/>
                  <a:pt x="1962839" y="432773"/>
                </a:cubicBezTo>
                <a:cubicBezTo>
                  <a:pt x="1964447" y="432773"/>
                  <a:pt x="1962303" y="427076"/>
                  <a:pt x="1962705" y="427009"/>
                </a:cubicBezTo>
                <a:cubicBezTo>
                  <a:pt x="1962973" y="423457"/>
                  <a:pt x="1997757" y="407372"/>
                  <a:pt x="2004459" y="405965"/>
                </a:cubicBezTo>
                <a:cubicBezTo>
                  <a:pt x="2011161" y="405965"/>
                  <a:pt x="2004459" y="399396"/>
                  <a:pt x="2004459" y="399262"/>
                </a:cubicBezTo>
                <a:cubicBezTo>
                  <a:pt x="2004459" y="399128"/>
                  <a:pt x="2003656" y="399865"/>
                  <a:pt x="2003052" y="401474"/>
                </a:cubicBezTo>
                <a:cubicBezTo>
                  <a:pt x="2002717" y="394571"/>
                  <a:pt x="1999836" y="392560"/>
                  <a:pt x="1999836" y="392560"/>
                </a:cubicBezTo>
                <a:cubicBezTo>
                  <a:pt x="1996216" y="392560"/>
                  <a:pt x="1992262" y="383177"/>
                  <a:pt x="1992060" y="379156"/>
                </a:cubicBezTo>
                <a:cubicBezTo>
                  <a:pt x="1992195" y="379156"/>
                  <a:pt x="1981873" y="379558"/>
                  <a:pt x="1975640" y="379156"/>
                </a:cubicBezTo>
                <a:cubicBezTo>
                  <a:pt x="1981538" y="380630"/>
                  <a:pt x="1991055" y="383311"/>
                  <a:pt x="1991055" y="384115"/>
                </a:cubicBezTo>
                <a:cubicBezTo>
                  <a:pt x="1977650" y="398927"/>
                  <a:pt x="1946084" y="393968"/>
                  <a:pt x="1964246" y="379156"/>
                </a:cubicBezTo>
                <a:cubicBezTo>
                  <a:pt x="1963443" y="369102"/>
                  <a:pt x="1957142" y="373593"/>
                  <a:pt x="1950373" y="379156"/>
                </a:cubicBezTo>
                <a:cubicBezTo>
                  <a:pt x="1954864" y="379156"/>
                  <a:pt x="1957678" y="377145"/>
                  <a:pt x="1957544" y="383110"/>
                </a:cubicBezTo>
                <a:cubicBezTo>
                  <a:pt x="1957544" y="380697"/>
                  <a:pt x="1954126" y="384316"/>
                  <a:pt x="1952183" y="386528"/>
                </a:cubicBezTo>
                <a:cubicBezTo>
                  <a:pt x="1953791" y="387735"/>
                  <a:pt x="1956472" y="392694"/>
                  <a:pt x="1957477" y="394504"/>
                </a:cubicBezTo>
                <a:cubicBezTo>
                  <a:pt x="1956807" y="401809"/>
                  <a:pt x="1908753" y="417157"/>
                  <a:pt x="1903926" y="394437"/>
                </a:cubicBezTo>
                <a:cubicBezTo>
                  <a:pt x="1899303" y="372722"/>
                  <a:pt x="1939516" y="371448"/>
                  <a:pt x="1949100" y="379223"/>
                </a:cubicBezTo>
                <a:cubicBezTo>
                  <a:pt x="1948898" y="375268"/>
                  <a:pt x="1944140" y="370309"/>
                  <a:pt x="1944140" y="372990"/>
                </a:cubicBezTo>
                <a:cubicBezTo>
                  <a:pt x="1942062" y="366824"/>
                  <a:pt x="1943269" y="366020"/>
                  <a:pt x="1946687" y="365885"/>
                </a:cubicBezTo>
                <a:cubicBezTo>
                  <a:pt x="1938979" y="365416"/>
                  <a:pt x="1917331" y="364009"/>
                  <a:pt x="1917331" y="368030"/>
                </a:cubicBezTo>
                <a:cubicBezTo>
                  <a:pt x="1916929" y="364746"/>
                  <a:pt x="1917063" y="364210"/>
                  <a:pt x="1917733" y="366154"/>
                </a:cubicBezTo>
                <a:cubicBezTo>
                  <a:pt x="1918471" y="365484"/>
                  <a:pt x="1918269" y="363473"/>
                  <a:pt x="1917934" y="361663"/>
                </a:cubicBezTo>
                <a:cubicBezTo>
                  <a:pt x="1921621" y="367159"/>
                  <a:pt x="1940655" y="353688"/>
                  <a:pt x="1937371" y="353688"/>
                </a:cubicBezTo>
                <a:cubicBezTo>
                  <a:pt x="1929864" y="353688"/>
                  <a:pt x="1917599" y="353688"/>
                  <a:pt x="1916796" y="353688"/>
                </a:cubicBezTo>
                <a:cubicBezTo>
                  <a:pt x="1901983" y="360390"/>
                  <a:pt x="1907680" y="346986"/>
                  <a:pt x="1903859" y="346986"/>
                </a:cubicBezTo>
                <a:cubicBezTo>
                  <a:pt x="1907680" y="346986"/>
                  <a:pt x="1911500" y="346986"/>
                  <a:pt x="1915321" y="346986"/>
                </a:cubicBezTo>
                <a:cubicBezTo>
                  <a:pt x="1911366" y="346986"/>
                  <a:pt x="1904799" y="343299"/>
                  <a:pt x="1904128" y="341155"/>
                </a:cubicBezTo>
                <a:cubicBezTo>
                  <a:pt x="1902587" y="342294"/>
                  <a:pt x="1900777" y="343769"/>
                  <a:pt x="1899705" y="344774"/>
                </a:cubicBezTo>
                <a:cubicBezTo>
                  <a:pt x="1899168" y="343031"/>
                  <a:pt x="1895080" y="339479"/>
                  <a:pt x="1890321" y="335793"/>
                </a:cubicBezTo>
                <a:cubicBezTo>
                  <a:pt x="1890388" y="335860"/>
                  <a:pt x="1890388" y="335994"/>
                  <a:pt x="1890388" y="336061"/>
                </a:cubicBezTo>
                <a:cubicBezTo>
                  <a:pt x="1890388" y="335927"/>
                  <a:pt x="1890321" y="335860"/>
                  <a:pt x="1890255" y="335726"/>
                </a:cubicBezTo>
                <a:cubicBezTo>
                  <a:pt x="1886836" y="333112"/>
                  <a:pt x="1883217" y="330565"/>
                  <a:pt x="1880201" y="328622"/>
                </a:cubicBezTo>
                <a:cubicBezTo>
                  <a:pt x="1883552" y="333313"/>
                  <a:pt x="1867467" y="339412"/>
                  <a:pt x="1863713" y="339680"/>
                </a:cubicBezTo>
                <a:cubicBezTo>
                  <a:pt x="1863915" y="341557"/>
                  <a:pt x="1860094" y="346918"/>
                  <a:pt x="1852052" y="345980"/>
                </a:cubicBezTo>
                <a:cubicBezTo>
                  <a:pt x="1851247" y="347119"/>
                  <a:pt x="1850711" y="351543"/>
                  <a:pt x="1850377" y="351677"/>
                </a:cubicBezTo>
                <a:cubicBezTo>
                  <a:pt x="1850377" y="347722"/>
                  <a:pt x="1803462" y="332911"/>
                  <a:pt x="1803462" y="341490"/>
                </a:cubicBezTo>
                <a:cubicBezTo>
                  <a:pt x="1805472" y="342160"/>
                  <a:pt x="1818407" y="351476"/>
                  <a:pt x="1819144" y="352548"/>
                </a:cubicBezTo>
                <a:cubicBezTo>
                  <a:pt x="1825914" y="352548"/>
                  <a:pt x="1824237" y="359250"/>
                  <a:pt x="1820216" y="359250"/>
                </a:cubicBezTo>
                <a:cubicBezTo>
                  <a:pt x="1820954" y="370309"/>
                  <a:pt x="1815391" y="377681"/>
                  <a:pt x="1808152" y="386126"/>
                </a:cubicBezTo>
                <a:cubicBezTo>
                  <a:pt x="1818340" y="386126"/>
                  <a:pt x="1829063" y="406299"/>
                  <a:pt x="1821088" y="406299"/>
                </a:cubicBezTo>
                <a:cubicBezTo>
                  <a:pt x="1817938" y="413068"/>
                  <a:pt x="1796960" y="420977"/>
                  <a:pt x="1786169" y="426540"/>
                </a:cubicBezTo>
                <a:cubicBezTo>
                  <a:pt x="1790526" y="428819"/>
                  <a:pt x="1792939" y="428617"/>
                  <a:pt x="1785633" y="433577"/>
                </a:cubicBezTo>
                <a:cubicBezTo>
                  <a:pt x="1787041" y="433577"/>
                  <a:pt x="1781143" y="427478"/>
                  <a:pt x="1783287" y="427478"/>
                </a:cubicBezTo>
                <a:cubicBezTo>
                  <a:pt x="1780607" y="427478"/>
                  <a:pt x="1777926" y="427478"/>
                  <a:pt x="1775245" y="427478"/>
                </a:cubicBezTo>
                <a:cubicBezTo>
                  <a:pt x="1777725" y="427478"/>
                  <a:pt x="1776786" y="432773"/>
                  <a:pt x="1775111" y="433577"/>
                </a:cubicBezTo>
                <a:cubicBezTo>
                  <a:pt x="1776384" y="434046"/>
                  <a:pt x="1776854" y="434314"/>
                  <a:pt x="1776585" y="435454"/>
                </a:cubicBezTo>
                <a:cubicBezTo>
                  <a:pt x="1776585" y="432840"/>
                  <a:pt x="1779199" y="431231"/>
                  <a:pt x="1783020" y="432974"/>
                </a:cubicBezTo>
                <a:cubicBezTo>
                  <a:pt x="1781210" y="432974"/>
                  <a:pt x="1781143" y="443563"/>
                  <a:pt x="1763449" y="439676"/>
                </a:cubicBezTo>
                <a:cubicBezTo>
                  <a:pt x="1762980" y="439609"/>
                  <a:pt x="1753798" y="427478"/>
                  <a:pt x="1753060" y="426271"/>
                </a:cubicBezTo>
                <a:cubicBezTo>
                  <a:pt x="1754133" y="429087"/>
                  <a:pt x="1753731" y="431365"/>
                  <a:pt x="1751922" y="432974"/>
                </a:cubicBezTo>
                <a:cubicBezTo>
                  <a:pt x="1750916" y="431834"/>
                  <a:pt x="1735500" y="419569"/>
                  <a:pt x="1736104" y="419569"/>
                </a:cubicBezTo>
                <a:cubicBezTo>
                  <a:pt x="1720891" y="422586"/>
                  <a:pt x="1732150" y="423524"/>
                  <a:pt x="1714791" y="419569"/>
                </a:cubicBezTo>
                <a:cubicBezTo>
                  <a:pt x="1716065" y="419569"/>
                  <a:pt x="1718008" y="426271"/>
                  <a:pt x="1713786" y="426271"/>
                </a:cubicBezTo>
                <a:cubicBezTo>
                  <a:pt x="1727726" y="427545"/>
                  <a:pt x="1723370" y="427880"/>
                  <a:pt x="1729669" y="432974"/>
                </a:cubicBezTo>
                <a:cubicBezTo>
                  <a:pt x="1728866" y="433577"/>
                  <a:pt x="1706950" y="445037"/>
                  <a:pt x="1703398" y="447250"/>
                </a:cubicBezTo>
                <a:cubicBezTo>
                  <a:pt x="1703263" y="446847"/>
                  <a:pt x="1702995" y="446378"/>
                  <a:pt x="1702995" y="446378"/>
                </a:cubicBezTo>
                <a:cubicBezTo>
                  <a:pt x="1702995" y="446780"/>
                  <a:pt x="1702928" y="447182"/>
                  <a:pt x="1702928" y="447585"/>
                </a:cubicBezTo>
                <a:lnTo>
                  <a:pt x="1702870" y="447744"/>
                </a:lnTo>
                <a:lnTo>
                  <a:pt x="1695230" y="468763"/>
                </a:lnTo>
                <a:cubicBezTo>
                  <a:pt x="1690128" y="475482"/>
                  <a:pt x="1682286" y="481631"/>
                  <a:pt x="1671096" y="486524"/>
                </a:cubicBezTo>
                <a:cubicBezTo>
                  <a:pt x="1653603" y="494165"/>
                  <a:pt x="1647973" y="487395"/>
                  <a:pt x="1640868" y="491349"/>
                </a:cubicBezTo>
                <a:cubicBezTo>
                  <a:pt x="1628737" y="498051"/>
                  <a:pt x="1629073" y="509847"/>
                  <a:pt x="1618483" y="513332"/>
                </a:cubicBezTo>
                <a:cubicBezTo>
                  <a:pt x="1624314" y="515209"/>
                  <a:pt x="1623510" y="517420"/>
                  <a:pt x="1618149" y="520034"/>
                </a:cubicBezTo>
                <a:cubicBezTo>
                  <a:pt x="1619086" y="520034"/>
                  <a:pt x="1613524" y="513332"/>
                  <a:pt x="1616607" y="513332"/>
                </a:cubicBezTo>
                <a:cubicBezTo>
                  <a:pt x="1614730" y="513332"/>
                  <a:pt x="1602131" y="511992"/>
                  <a:pt x="1599784" y="513064"/>
                </a:cubicBezTo>
                <a:cubicBezTo>
                  <a:pt x="1601662" y="514405"/>
                  <a:pt x="1606622" y="520034"/>
                  <a:pt x="1604342" y="520034"/>
                </a:cubicBezTo>
                <a:cubicBezTo>
                  <a:pt x="1596568" y="523788"/>
                  <a:pt x="1600523" y="524860"/>
                  <a:pt x="1588994" y="520034"/>
                </a:cubicBezTo>
                <a:cubicBezTo>
                  <a:pt x="1588860" y="519029"/>
                  <a:pt x="1589128" y="528010"/>
                  <a:pt x="1588994" y="528010"/>
                </a:cubicBezTo>
                <a:cubicBezTo>
                  <a:pt x="1583163" y="524391"/>
                  <a:pt x="1583230" y="529149"/>
                  <a:pt x="1580013" y="533439"/>
                </a:cubicBezTo>
                <a:cubicBezTo>
                  <a:pt x="1584034" y="533439"/>
                  <a:pt x="1581086" y="536924"/>
                  <a:pt x="1577600" y="540141"/>
                </a:cubicBezTo>
                <a:cubicBezTo>
                  <a:pt x="1576864" y="540141"/>
                  <a:pt x="1575791" y="533640"/>
                  <a:pt x="1575657" y="533439"/>
                </a:cubicBezTo>
                <a:cubicBezTo>
                  <a:pt x="1576997" y="541548"/>
                  <a:pt x="1573446" y="540208"/>
                  <a:pt x="1567614" y="540141"/>
                </a:cubicBezTo>
                <a:lnTo>
                  <a:pt x="1563369" y="547344"/>
                </a:lnTo>
                <a:lnTo>
                  <a:pt x="1563057" y="547714"/>
                </a:lnTo>
                <a:cubicBezTo>
                  <a:pt x="1562588" y="548050"/>
                  <a:pt x="1562252" y="547714"/>
                  <a:pt x="1562252" y="546374"/>
                </a:cubicBezTo>
                <a:lnTo>
                  <a:pt x="1562707" y="548129"/>
                </a:lnTo>
                <a:lnTo>
                  <a:pt x="1562787" y="548049"/>
                </a:lnTo>
                <a:lnTo>
                  <a:pt x="1562707" y="548129"/>
                </a:lnTo>
                <a:lnTo>
                  <a:pt x="1562722" y="548183"/>
                </a:lnTo>
                <a:cubicBezTo>
                  <a:pt x="1560376" y="551535"/>
                  <a:pt x="1562185" y="553210"/>
                  <a:pt x="1562252" y="553545"/>
                </a:cubicBezTo>
                <a:cubicBezTo>
                  <a:pt x="1562252" y="557231"/>
                  <a:pt x="1549316" y="560046"/>
                  <a:pt x="1548847" y="560247"/>
                </a:cubicBezTo>
                <a:cubicBezTo>
                  <a:pt x="1542683" y="576131"/>
                  <a:pt x="1543819" y="593288"/>
                  <a:pt x="1542147" y="600460"/>
                </a:cubicBezTo>
                <a:cubicBezTo>
                  <a:pt x="1546436" y="606894"/>
                  <a:pt x="1547910" y="605084"/>
                  <a:pt x="1548847" y="609508"/>
                </a:cubicBezTo>
                <a:cubicBezTo>
                  <a:pt x="1548847" y="605285"/>
                  <a:pt x="1573446" y="607966"/>
                  <a:pt x="1576796" y="607162"/>
                </a:cubicBezTo>
                <a:cubicBezTo>
                  <a:pt x="1579075" y="607162"/>
                  <a:pt x="1590536" y="637254"/>
                  <a:pt x="1595362" y="647375"/>
                </a:cubicBezTo>
                <a:cubicBezTo>
                  <a:pt x="1628068" y="647509"/>
                  <a:pt x="1677262" y="649854"/>
                  <a:pt x="1682956" y="667481"/>
                </a:cubicBezTo>
                <a:cubicBezTo>
                  <a:pt x="1714122" y="691408"/>
                  <a:pt x="1772497" y="677535"/>
                  <a:pt x="1799373" y="700992"/>
                </a:cubicBezTo>
                <a:cubicBezTo>
                  <a:pt x="1799440" y="694357"/>
                  <a:pt x="1798434" y="695161"/>
                  <a:pt x="1802255" y="694290"/>
                </a:cubicBezTo>
                <a:cubicBezTo>
                  <a:pt x="1804265" y="694290"/>
                  <a:pt x="1803595" y="703003"/>
                  <a:pt x="1803595" y="702467"/>
                </a:cubicBezTo>
                <a:cubicBezTo>
                  <a:pt x="1803528" y="708699"/>
                  <a:pt x="1810297" y="739261"/>
                  <a:pt x="1810297" y="743148"/>
                </a:cubicBezTo>
                <a:cubicBezTo>
                  <a:pt x="1804935" y="749113"/>
                  <a:pt x="1805673" y="749180"/>
                  <a:pt x="1803595" y="754609"/>
                </a:cubicBezTo>
                <a:cubicBezTo>
                  <a:pt x="1826852" y="721902"/>
                  <a:pt x="1852454" y="776056"/>
                  <a:pt x="1811169" y="755279"/>
                </a:cubicBezTo>
                <a:cubicBezTo>
                  <a:pt x="1815391" y="758831"/>
                  <a:pt x="1822361" y="775185"/>
                  <a:pt x="1822361" y="774715"/>
                </a:cubicBezTo>
                <a:cubicBezTo>
                  <a:pt x="1835833" y="775251"/>
                  <a:pt x="1835900" y="780278"/>
                  <a:pt x="1842803" y="788119"/>
                </a:cubicBezTo>
                <a:cubicBezTo>
                  <a:pt x="1845082" y="788119"/>
                  <a:pt x="1848232" y="790667"/>
                  <a:pt x="1850309" y="792677"/>
                </a:cubicBezTo>
                <a:cubicBezTo>
                  <a:pt x="1850377" y="788656"/>
                  <a:pt x="1853259" y="788119"/>
                  <a:pt x="1857480" y="788119"/>
                </a:cubicBezTo>
                <a:cubicBezTo>
                  <a:pt x="1859827" y="783562"/>
                  <a:pt x="1863848" y="780747"/>
                  <a:pt x="1869544" y="788119"/>
                </a:cubicBezTo>
                <a:cubicBezTo>
                  <a:pt x="1869612" y="788119"/>
                  <a:pt x="1872561" y="788186"/>
                  <a:pt x="1870550" y="788119"/>
                </a:cubicBezTo>
                <a:cubicBezTo>
                  <a:pt x="1870550" y="782288"/>
                  <a:pt x="1877252" y="774850"/>
                  <a:pt x="1877252" y="765533"/>
                </a:cubicBezTo>
                <a:cubicBezTo>
                  <a:pt x="1873767" y="765667"/>
                  <a:pt x="1867601" y="770627"/>
                  <a:pt x="1874974" y="761311"/>
                </a:cubicBezTo>
                <a:cubicBezTo>
                  <a:pt x="1873767" y="761311"/>
                  <a:pt x="1863848" y="742210"/>
                  <a:pt x="1863848" y="740132"/>
                </a:cubicBezTo>
                <a:cubicBezTo>
                  <a:pt x="1862977" y="740937"/>
                  <a:pt x="1866596" y="736915"/>
                  <a:pt x="1868941" y="734837"/>
                </a:cubicBezTo>
                <a:cubicBezTo>
                  <a:pt x="1868740" y="734771"/>
                  <a:pt x="1868540" y="734704"/>
                  <a:pt x="1868338" y="734637"/>
                </a:cubicBezTo>
                <a:cubicBezTo>
                  <a:pt x="1868606" y="734637"/>
                  <a:pt x="1868874" y="734637"/>
                  <a:pt x="1869143" y="734637"/>
                </a:cubicBezTo>
                <a:cubicBezTo>
                  <a:pt x="1869478" y="734301"/>
                  <a:pt x="1869812" y="734033"/>
                  <a:pt x="1870081" y="733899"/>
                </a:cubicBezTo>
                <a:cubicBezTo>
                  <a:pt x="1868204" y="731420"/>
                  <a:pt x="1860765" y="721098"/>
                  <a:pt x="1863580" y="721098"/>
                </a:cubicBezTo>
                <a:cubicBezTo>
                  <a:pt x="1860765" y="720428"/>
                  <a:pt x="1864451" y="727800"/>
                  <a:pt x="1861703" y="727800"/>
                </a:cubicBezTo>
                <a:cubicBezTo>
                  <a:pt x="1855940" y="718887"/>
                  <a:pt x="1851315" y="708833"/>
                  <a:pt x="1850377" y="706488"/>
                </a:cubicBezTo>
                <a:cubicBezTo>
                  <a:pt x="1850377" y="707694"/>
                  <a:pt x="1905267" y="691810"/>
                  <a:pt x="1912639" y="680885"/>
                </a:cubicBezTo>
                <a:cubicBezTo>
                  <a:pt x="1920883" y="668620"/>
                  <a:pt x="1921956" y="631826"/>
                  <a:pt x="1897962" y="627268"/>
                </a:cubicBezTo>
                <a:cubicBezTo>
                  <a:pt x="1891930" y="627268"/>
                  <a:pt x="1871354" y="600460"/>
                  <a:pt x="1877252" y="600460"/>
                </a:cubicBezTo>
                <a:cubicBezTo>
                  <a:pt x="1881743" y="603677"/>
                  <a:pt x="1877587" y="606626"/>
                  <a:pt x="1883887" y="607162"/>
                </a:cubicBezTo>
                <a:cubicBezTo>
                  <a:pt x="1884156" y="606291"/>
                  <a:pt x="1884089" y="602203"/>
                  <a:pt x="1884021" y="599924"/>
                </a:cubicBezTo>
                <a:cubicBezTo>
                  <a:pt x="1885093" y="605352"/>
                  <a:pt x="1892667" y="592484"/>
                  <a:pt x="1891193" y="593758"/>
                </a:cubicBezTo>
                <a:cubicBezTo>
                  <a:pt x="1890388" y="593758"/>
                  <a:pt x="1890053" y="588329"/>
                  <a:pt x="1892064" y="587257"/>
                </a:cubicBezTo>
                <a:cubicBezTo>
                  <a:pt x="1893136" y="587190"/>
                  <a:pt x="1895281" y="587056"/>
                  <a:pt x="1898230" y="587056"/>
                </a:cubicBezTo>
                <a:cubicBezTo>
                  <a:pt x="1896889" y="588731"/>
                  <a:pt x="1903994" y="586318"/>
                  <a:pt x="1903994" y="583101"/>
                </a:cubicBezTo>
                <a:cubicBezTo>
                  <a:pt x="1903659" y="582498"/>
                  <a:pt x="1889651" y="563196"/>
                  <a:pt x="1891997" y="560582"/>
                </a:cubicBezTo>
                <a:cubicBezTo>
                  <a:pt x="1885898" y="563129"/>
                  <a:pt x="1881876" y="563062"/>
                  <a:pt x="1876381" y="566949"/>
                </a:cubicBezTo>
                <a:cubicBezTo>
                  <a:pt x="1877855" y="566949"/>
                  <a:pt x="1876783" y="560247"/>
                  <a:pt x="1877252" y="560247"/>
                </a:cubicBezTo>
                <a:cubicBezTo>
                  <a:pt x="1883887" y="558237"/>
                  <a:pt x="1886568" y="553545"/>
                  <a:pt x="1892801" y="553545"/>
                </a:cubicBezTo>
                <a:cubicBezTo>
                  <a:pt x="1893806" y="551936"/>
                  <a:pt x="1884825" y="549524"/>
                  <a:pt x="1897292" y="549322"/>
                </a:cubicBezTo>
                <a:cubicBezTo>
                  <a:pt x="1889517" y="541816"/>
                  <a:pt x="1890991" y="550462"/>
                  <a:pt x="1894678" y="540141"/>
                </a:cubicBezTo>
                <a:cubicBezTo>
                  <a:pt x="1889048" y="540141"/>
                  <a:pt x="1875577" y="520034"/>
                  <a:pt x="1891193" y="520034"/>
                </a:cubicBezTo>
                <a:cubicBezTo>
                  <a:pt x="1887775" y="501871"/>
                  <a:pt x="1956070" y="524391"/>
                  <a:pt x="1956070" y="526736"/>
                </a:cubicBezTo>
                <a:cubicBezTo>
                  <a:pt x="1958147" y="521710"/>
                  <a:pt x="1963711" y="514136"/>
                  <a:pt x="1963844" y="526736"/>
                </a:cubicBezTo>
                <a:cubicBezTo>
                  <a:pt x="1971619" y="519565"/>
                  <a:pt x="2016926" y="523318"/>
                  <a:pt x="2017797" y="534846"/>
                </a:cubicBezTo>
                <a:cubicBezTo>
                  <a:pt x="2018668" y="535583"/>
                  <a:pt x="2021282" y="538130"/>
                  <a:pt x="2024834" y="540141"/>
                </a:cubicBezTo>
                <a:cubicBezTo>
                  <a:pt x="2024767" y="540141"/>
                  <a:pt x="2024767" y="540141"/>
                  <a:pt x="2024700" y="540141"/>
                </a:cubicBezTo>
                <a:cubicBezTo>
                  <a:pt x="2024700" y="540141"/>
                  <a:pt x="2024633" y="540141"/>
                  <a:pt x="2024633" y="540141"/>
                </a:cubicBezTo>
                <a:cubicBezTo>
                  <a:pt x="2024633" y="540141"/>
                  <a:pt x="2024299" y="540275"/>
                  <a:pt x="2024767" y="540342"/>
                </a:cubicBezTo>
                <a:cubicBezTo>
                  <a:pt x="2025839" y="560314"/>
                  <a:pt x="2071549" y="552138"/>
                  <a:pt x="2071549" y="553545"/>
                </a:cubicBezTo>
                <a:cubicBezTo>
                  <a:pt x="2071146" y="554148"/>
                  <a:pt x="2064846" y="571842"/>
                  <a:pt x="2064846" y="564738"/>
                </a:cubicBezTo>
                <a:cubicBezTo>
                  <a:pt x="2064980" y="568893"/>
                  <a:pt x="2065919" y="576399"/>
                  <a:pt x="2064511" y="580354"/>
                </a:cubicBezTo>
                <a:cubicBezTo>
                  <a:pt x="2061495" y="580354"/>
                  <a:pt x="2068801" y="588061"/>
                  <a:pt x="2070945" y="587927"/>
                </a:cubicBezTo>
                <a:cubicBezTo>
                  <a:pt x="2069605" y="589736"/>
                  <a:pt x="2067997" y="591546"/>
                  <a:pt x="2066455" y="593087"/>
                </a:cubicBezTo>
                <a:cubicBezTo>
                  <a:pt x="2068398" y="593758"/>
                  <a:pt x="2070677" y="593758"/>
                  <a:pt x="2073291" y="593825"/>
                </a:cubicBezTo>
                <a:cubicBezTo>
                  <a:pt x="2063573" y="593825"/>
                  <a:pt x="2082339" y="600527"/>
                  <a:pt x="2077580" y="600527"/>
                </a:cubicBezTo>
                <a:cubicBezTo>
                  <a:pt x="2088639" y="608569"/>
                  <a:pt x="2097017" y="612993"/>
                  <a:pt x="2104322" y="613931"/>
                </a:cubicBezTo>
                <a:cubicBezTo>
                  <a:pt x="2109282" y="613931"/>
                  <a:pt x="2120877" y="607229"/>
                  <a:pt x="2127646" y="607229"/>
                </a:cubicBezTo>
                <a:cubicBezTo>
                  <a:pt x="2128986" y="607497"/>
                  <a:pt x="2142927" y="603342"/>
                  <a:pt x="2145205" y="602538"/>
                </a:cubicBezTo>
                <a:cubicBezTo>
                  <a:pt x="2145205" y="600326"/>
                  <a:pt x="2145273" y="593892"/>
                  <a:pt x="2145205" y="594361"/>
                </a:cubicBezTo>
                <a:cubicBezTo>
                  <a:pt x="2145205" y="591412"/>
                  <a:pt x="2155594" y="573718"/>
                  <a:pt x="2160419" y="573718"/>
                </a:cubicBezTo>
                <a:cubicBezTo>
                  <a:pt x="2170741" y="563799"/>
                  <a:pt x="2181934" y="576399"/>
                  <a:pt x="2182872" y="587122"/>
                </a:cubicBezTo>
                <a:cubicBezTo>
                  <a:pt x="2191383" y="587122"/>
                  <a:pt x="2204252" y="606961"/>
                  <a:pt x="2212227" y="613931"/>
                </a:cubicBezTo>
                <a:cubicBezTo>
                  <a:pt x="2213836" y="620165"/>
                  <a:pt x="2212830" y="620834"/>
                  <a:pt x="2212227" y="627335"/>
                </a:cubicBezTo>
                <a:cubicBezTo>
                  <a:pt x="2213300" y="627202"/>
                  <a:pt x="2218259" y="626867"/>
                  <a:pt x="2218594" y="627335"/>
                </a:cubicBezTo>
                <a:cubicBezTo>
                  <a:pt x="2217723" y="627335"/>
                  <a:pt x="2218460" y="625459"/>
                  <a:pt x="2219332" y="623716"/>
                </a:cubicBezTo>
                <a:cubicBezTo>
                  <a:pt x="2219600" y="625258"/>
                  <a:pt x="2220136" y="627000"/>
                  <a:pt x="2218929" y="627335"/>
                </a:cubicBezTo>
                <a:cubicBezTo>
                  <a:pt x="2223018" y="628609"/>
                  <a:pt x="2225163" y="626397"/>
                  <a:pt x="2225967" y="629413"/>
                </a:cubicBezTo>
                <a:cubicBezTo>
                  <a:pt x="2226905" y="627470"/>
                  <a:pt x="2228313" y="626732"/>
                  <a:pt x="2230458" y="627335"/>
                </a:cubicBezTo>
                <a:cubicBezTo>
                  <a:pt x="2233339" y="627335"/>
                  <a:pt x="2232401" y="640740"/>
                  <a:pt x="2231597" y="640740"/>
                </a:cubicBezTo>
                <a:cubicBezTo>
                  <a:pt x="2232602" y="641879"/>
                  <a:pt x="2239103" y="639131"/>
                  <a:pt x="2239103" y="640271"/>
                </a:cubicBezTo>
                <a:cubicBezTo>
                  <a:pt x="2238634" y="653675"/>
                  <a:pt x="2249760" y="658299"/>
                  <a:pt x="2239103" y="667548"/>
                </a:cubicBezTo>
                <a:cubicBezTo>
                  <a:pt x="2234277" y="665873"/>
                  <a:pt x="2253445" y="672843"/>
                  <a:pt x="2247414" y="674050"/>
                </a:cubicBezTo>
                <a:cubicBezTo>
                  <a:pt x="2248151" y="674116"/>
                  <a:pt x="2248888" y="674183"/>
                  <a:pt x="2249625" y="674318"/>
                </a:cubicBezTo>
                <a:cubicBezTo>
                  <a:pt x="2247213" y="677199"/>
                  <a:pt x="2244532" y="682695"/>
                  <a:pt x="2245805" y="680952"/>
                </a:cubicBezTo>
                <a:cubicBezTo>
                  <a:pt x="2258405" y="683231"/>
                  <a:pt x="2267587" y="688995"/>
                  <a:pt x="2272546" y="694357"/>
                </a:cubicBezTo>
                <a:cubicBezTo>
                  <a:pt x="2271274" y="694357"/>
                  <a:pt x="2283940" y="694424"/>
                  <a:pt x="2286019" y="694357"/>
                </a:cubicBezTo>
                <a:cubicBezTo>
                  <a:pt x="2286085" y="694491"/>
                  <a:pt x="2286353" y="695765"/>
                  <a:pt x="2286688" y="697239"/>
                </a:cubicBezTo>
                <a:cubicBezTo>
                  <a:pt x="2287962" y="696033"/>
                  <a:pt x="2289906" y="694893"/>
                  <a:pt x="2290911" y="694357"/>
                </a:cubicBezTo>
                <a:cubicBezTo>
                  <a:pt x="2291380" y="694357"/>
                  <a:pt x="2292787" y="705751"/>
                  <a:pt x="2292720" y="707761"/>
                </a:cubicBezTo>
                <a:cubicBezTo>
                  <a:pt x="2297546" y="703673"/>
                  <a:pt x="2299155" y="703405"/>
                  <a:pt x="2299423" y="703471"/>
                </a:cubicBezTo>
                <a:cubicBezTo>
                  <a:pt x="2299489" y="698914"/>
                  <a:pt x="2326232" y="713659"/>
                  <a:pt x="2326232" y="712654"/>
                </a:cubicBezTo>
                <a:cubicBezTo>
                  <a:pt x="2326232" y="712922"/>
                  <a:pt x="2326097" y="715670"/>
                  <a:pt x="2326232" y="715737"/>
                </a:cubicBezTo>
                <a:cubicBezTo>
                  <a:pt x="2326232" y="718149"/>
                  <a:pt x="2323216" y="719088"/>
                  <a:pt x="2319529" y="719825"/>
                </a:cubicBezTo>
                <a:cubicBezTo>
                  <a:pt x="2324154" y="724248"/>
                  <a:pt x="2327437" y="726661"/>
                  <a:pt x="2332934" y="731084"/>
                </a:cubicBezTo>
                <a:cubicBezTo>
                  <a:pt x="2332934" y="729744"/>
                  <a:pt x="2348615" y="733899"/>
                  <a:pt x="2353107" y="734637"/>
                </a:cubicBezTo>
                <a:cubicBezTo>
                  <a:pt x="2344327" y="734637"/>
                  <a:pt x="2360278" y="766807"/>
                  <a:pt x="2359742" y="765735"/>
                </a:cubicBezTo>
                <a:cubicBezTo>
                  <a:pt x="2358066" y="767477"/>
                  <a:pt x="2355788" y="767879"/>
                  <a:pt x="2353040" y="766874"/>
                </a:cubicBezTo>
                <a:cubicBezTo>
                  <a:pt x="2353710" y="767946"/>
                  <a:pt x="2359742" y="767544"/>
                  <a:pt x="2359742" y="768817"/>
                </a:cubicBezTo>
                <a:cubicBezTo>
                  <a:pt x="2343389" y="787650"/>
                  <a:pt x="2312357" y="801524"/>
                  <a:pt x="2288565" y="801658"/>
                </a:cubicBezTo>
                <a:cubicBezTo>
                  <a:pt x="2289771" y="802060"/>
                  <a:pt x="2292922" y="805009"/>
                  <a:pt x="2292720" y="806550"/>
                </a:cubicBezTo>
                <a:cubicBezTo>
                  <a:pt x="2292720" y="803836"/>
                  <a:pt x="2288465" y="805562"/>
                  <a:pt x="2284519" y="808151"/>
                </a:cubicBezTo>
                <a:lnTo>
                  <a:pt x="2279281" y="813749"/>
                </a:lnTo>
                <a:lnTo>
                  <a:pt x="2279316" y="813654"/>
                </a:lnTo>
                <a:cubicBezTo>
                  <a:pt x="2279316" y="813654"/>
                  <a:pt x="2278713" y="814325"/>
                  <a:pt x="2278177" y="814928"/>
                </a:cubicBezTo>
                <a:lnTo>
                  <a:pt x="2279281" y="813749"/>
                </a:lnTo>
                <a:lnTo>
                  <a:pt x="2278780" y="815062"/>
                </a:lnTo>
                <a:cubicBezTo>
                  <a:pt x="2278780" y="815062"/>
                  <a:pt x="2278847" y="815062"/>
                  <a:pt x="2278847" y="815062"/>
                </a:cubicBezTo>
                <a:cubicBezTo>
                  <a:pt x="2278646" y="815263"/>
                  <a:pt x="2278579" y="815263"/>
                  <a:pt x="2278445" y="815397"/>
                </a:cubicBezTo>
                <a:cubicBezTo>
                  <a:pt x="2266716" y="827260"/>
                  <a:pt x="2130729" y="819687"/>
                  <a:pt x="2118464" y="829003"/>
                </a:cubicBezTo>
                <a:cubicBezTo>
                  <a:pt x="2118464" y="851053"/>
                  <a:pt x="2064846" y="849042"/>
                  <a:pt x="2064846" y="873974"/>
                </a:cubicBezTo>
                <a:cubicBezTo>
                  <a:pt x="2064243" y="874242"/>
                  <a:pt x="2064377" y="875046"/>
                  <a:pt x="2064444" y="875382"/>
                </a:cubicBezTo>
                <a:cubicBezTo>
                  <a:pt x="2075838" y="862379"/>
                  <a:pt x="2097486" y="853867"/>
                  <a:pt x="2116721" y="848640"/>
                </a:cubicBezTo>
                <a:cubicBezTo>
                  <a:pt x="2134281" y="843814"/>
                  <a:pt x="2211222" y="852527"/>
                  <a:pt x="2165848" y="868545"/>
                </a:cubicBezTo>
                <a:cubicBezTo>
                  <a:pt x="2165714" y="868679"/>
                  <a:pt x="2165647" y="868746"/>
                  <a:pt x="2165647" y="868746"/>
                </a:cubicBezTo>
                <a:cubicBezTo>
                  <a:pt x="2160352" y="869684"/>
                  <a:pt x="2150768" y="882955"/>
                  <a:pt x="2141452" y="872231"/>
                </a:cubicBezTo>
                <a:cubicBezTo>
                  <a:pt x="2139844" y="874108"/>
                  <a:pt x="2148155" y="880676"/>
                  <a:pt x="2151505" y="882151"/>
                </a:cubicBezTo>
                <a:cubicBezTo>
                  <a:pt x="2151572" y="875180"/>
                  <a:pt x="2164910" y="873705"/>
                  <a:pt x="2170741" y="869416"/>
                </a:cubicBezTo>
                <a:cubicBezTo>
                  <a:pt x="2165580" y="875716"/>
                  <a:pt x="2153248" y="926250"/>
                  <a:pt x="2185285" y="916733"/>
                </a:cubicBezTo>
                <a:cubicBezTo>
                  <a:pt x="2185351" y="916331"/>
                  <a:pt x="2185418" y="915996"/>
                  <a:pt x="2185418" y="915661"/>
                </a:cubicBezTo>
                <a:cubicBezTo>
                  <a:pt x="2170473" y="908356"/>
                  <a:pt x="2168529" y="894684"/>
                  <a:pt x="2185418" y="902457"/>
                </a:cubicBezTo>
                <a:cubicBezTo>
                  <a:pt x="2185418" y="912444"/>
                  <a:pt x="2225631" y="907552"/>
                  <a:pt x="2225631" y="910634"/>
                </a:cubicBezTo>
                <a:cubicBezTo>
                  <a:pt x="2216584" y="917068"/>
                  <a:pt x="2210686" y="920219"/>
                  <a:pt x="2210351" y="929132"/>
                </a:cubicBezTo>
                <a:cubicBezTo>
                  <a:pt x="2211088" y="929199"/>
                  <a:pt x="2211557" y="929065"/>
                  <a:pt x="2211892" y="928931"/>
                </a:cubicBezTo>
                <a:cubicBezTo>
                  <a:pt x="2211892" y="928999"/>
                  <a:pt x="2211892" y="929065"/>
                  <a:pt x="2211960" y="929199"/>
                </a:cubicBezTo>
                <a:cubicBezTo>
                  <a:pt x="2220337" y="929199"/>
                  <a:pt x="2218929" y="925982"/>
                  <a:pt x="2225229" y="922631"/>
                </a:cubicBezTo>
                <a:cubicBezTo>
                  <a:pt x="2225564" y="922631"/>
                  <a:pt x="2225564" y="930339"/>
                  <a:pt x="2232333" y="929668"/>
                </a:cubicBezTo>
                <a:cubicBezTo>
                  <a:pt x="2232401" y="928395"/>
                  <a:pt x="2232267" y="921090"/>
                  <a:pt x="2231329" y="921492"/>
                </a:cubicBezTo>
                <a:cubicBezTo>
                  <a:pt x="2232602" y="918744"/>
                  <a:pt x="2236221" y="914119"/>
                  <a:pt x="2238031" y="913785"/>
                </a:cubicBezTo>
                <a:cubicBezTo>
                  <a:pt x="2239371" y="887378"/>
                  <a:pt x="2263298" y="908959"/>
                  <a:pt x="2256998" y="908959"/>
                </a:cubicBezTo>
                <a:cubicBezTo>
                  <a:pt x="2259142" y="909897"/>
                  <a:pt x="2258271" y="914589"/>
                  <a:pt x="2258271" y="915661"/>
                </a:cubicBezTo>
                <a:cubicBezTo>
                  <a:pt x="2267252" y="916465"/>
                  <a:pt x="2268660" y="921894"/>
                  <a:pt x="2272480" y="923837"/>
                </a:cubicBezTo>
                <a:cubicBezTo>
                  <a:pt x="2272480" y="937577"/>
                  <a:pt x="2178649" y="958555"/>
                  <a:pt x="2178649" y="960633"/>
                </a:cubicBezTo>
                <a:cubicBezTo>
                  <a:pt x="2176438" y="964519"/>
                  <a:pt x="2156801" y="989385"/>
                  <a:pt x="2152578" y="989385"/>
                </a:cubicBezTo>
                <a:cubicBezTo>
                  <a:pt x="2148490" y="989786"/>
                  <a:pt x="2151774" y="989451"/>
                  <a:pt x="2151774" y="987039"/>
                </a:cubicBezTo>
                <a:cubicBezTo>
                  <a:pt x="2144535" y="987709"/>
                  <a:pt x="2145005" y="991797"/>
                  <a:pt x="2145005" y="985966"/>
                </a:cubicBezTo>
                <a:cubicBezTo>
                  <a:pt x="2141385" y="987307"/>
                  <a:pt x="2145205" y="989451"/>
                  <a:pt x="2138503" y="989451"/>
                </a:cubicBezTo>
                <a:lnTo>
                  <a:pt x="2138503" y="982749"/>
                </a:lnTo>
                <a:cubicBezTo>
                  <a:pt x="2138503" y="981945"/>
                  <a:pt x="2145005" y="983554"/>
                  <a:pt x="2145005" y="984224"/>
                </a:cubicBezTo>
                <a:cubicBezTo>
                  <a:pt x="2144602" y="984090"/>
                  <a:pt x="2146077" y="980135"/>
                  <a:pt x="2145205" y="981007"/>
                </a:cubicBezTo>
                <a:cubicBezTo>
                  <a:pt x="2145205" y="981610"/>
                  <a:pt x="2121346" y="942603"/>
                  <a:pt x="2159816" y="942603"/>
                </a:cubicBezTo>
                <a:cubicBezTo>
                  <a:pt x="2158274" y="941129"/>
                  <a:pt x="2158074" y="938381"/>
                  <a:pt x="2159012" y="935901"/>
                </a:cubicBezTo>
                <a:cubicBezTo>
                  <a:pt x="2156666" y="935901"/>
                  <a:pt x="2125098" y="951115"/>
                  <a:pt x="2125098" y="948434"/>
                </a:cubicBezTo>
                <a:cubicBezTo>
                  <a:pt x="2125098" y="949440"/>
                  <a:pt x="2125098" y="962710"/>
                  <a:pt x="2125032" y="962710"/>
                </a:cubicBezTo>
                <a:cubicBezTo>
                  <a:pt x="2108879" y="943206"/>
                  <a:pt x="2097553" y="976114"/>
                  <a:pt x="2086159" y="976114"/>
                </a:cubicBezTo>
                <a:cubicBezTo>
                  <a:pt x="2084082" y="976851"/>
                  <a:pt x="2078183" y="977321"/>
                  <a:pt x="2078183" y="970820"/>
                </a:cubicBezTo>
                <a:cubicBezTo>
                  <a:pt x="2075972" y="972965"/>
                  <a:pt x="2075972" y="976918"/>
                  <a:pt x="2071481" y="977991"/>
                </a:cubicBezTo>
                <a:cubicBezTo>
                  <a:pt x="2053720" y="978393"/>
                  <a:pt x="2045142" y="992602"/>
                  <a:pt x="2037970" y="1009625"/>
                </a:cubicBezTo>
                <a:cubicBezTo>
                  <a:pt x="2042595" y="1017667"/>
                  <a:pt x="2044539" y="1019142"/>
                  <a:pt x="2051374" y="1021890"/>
                </a:cubicBezTo>
                <a:cubicBezTo>
                  <a:pt x="2051374" y="1020013"/>
                  <a:pt x="2051308" y="1016394"/>
                  <a:pt x="2050705" y="1016394"/>
                </a:cubicBezTo>
                <a:cubicBezTo>
                  <a:pt x="2057273" y="1023565"/>
                  <a:pt x="2058144" y="1024101"/>
                  <a:pt x="2056536" y="1033216"/>
                </a:cubicBezTo>
                <a:lnTo>
                  <a:pt x="2056397" y="1033163"/>
                </a:lnTo>
                <a:lnTo>
                  <a:pt x="2047957" y="1029932"/>
                </a:lnTo>
                <a:cubicBezTo>
                  <a:pt x="2049767" y="1033619"/>
                  <a:pt x="2050771" y="1036769"/>
                  <a:pt x="2051843" y="1036769"/>
                </a:cubicBezTo>
                <a:cubicBezTo>
                  <a:pt x="2048761" y="1036165"/>
                  <a:pt x="2065449" y="1043806"/>
                  <a:pt x="2057608" y="1043806"/>
                </a:cubicBezTo>
                <a:cubicBezTo>
                  <a:pt x="2058747" y="1044275"/>
                  <a:pt x="2051374" y="1044409"/>
                  <a:pt x="2050705" y="1044409"/>
                </a:cubicBezTo>
                <a:cubicBezTo>
                  <a:pt x="2048493" y="1044409"/>
                  <a:pt x="2042193" y="1044409"/>
                  <a:pt x="2040316" y="1044409"/>
                </a:cubicBezTo>
                <a:cubicBezTo>
                  <a:pt x="2037434" y="1044409"/>
                  <a:pt x="2037903" y="1037841"/>
                  <a:pt x="2037903" y="1036836"/>
                </a:cubicBezTo>
                <a:cubicBezTo>
                  <a:pt x="2034284" y="1037171"/>
                  <a:pt x="2029592" y="1036501"/>
                  <a:pt x="2025437" y="1036501"/>
                </a:cubicBezTo>
                <a:cubicBezTo>
                  <a:pt x="2025371" y="1036501"/>
                  <a:pt x="2025371" y="1036501"/>
                  <a:pt x="2025371" y="1036501"/>
                </a:cubicBezTo>
                <a:lnTo>
                  <a:pt x="2025188" y="1036501"/>
                </a:lnTo>
                <a:lnTo>
                  <a:pt x="2024966" y="1036634"/>
                </a:lnTo>
                <a:lnTo>
                  <a:pt x="2025144" y="1036501"/>
                </a:lnTo>
                <a:lnTo>
                  <a:pt x="2024499" y="1036501"/>
                </a:lnTo>
                <a:cubicBezTo>
                  <a:pt x="2024566" y="1036634"/>
                  <a:pt x="2024834" y="1036701"/>
                  <a:pt x="2025102" y="1036769"/>
                </a:cubicBezTo>
                <a:cubicBezTo>
                  <a:pt x="2024700" y="1037372"/>
                  <a:pt x="2024432" y="1039382"/>
                  <a:pt x="2024432" y="1040991"/>
                </a:cubicBezTo>
                <a:cubicBezTo>
                  <a:pt x="2024299" y="1039248"/>
                  <a:pt x="2024164" y="1036501"/>
                  <a:pt x="2023293" y="1036501"/>
                </a:cubicBezTo>
                <a:cubicBezTo>
                  <a:pt x="2017328" y="1038109"/>
                  <a:pt x="2019003" y="1040119"/>
                  <a:pt x="2015117" y="1043203"/>
                </a:cubicBezTo>
                <a:cubicBezTo>
                  <a:pt x="2011161" y="1043203"/>
                  <a:pt x="1950775" y="1083080"/>
                  <a:pt x="1950775" y="1096351"/>
                </a:cubicBezTo>
                <a:cubicBezTo>
                  <a:pt x="1951445" y="1094876"/>
                  <a:pt x="1949703" y="1091324"/>
                  <a:pt x="1951915" y="1090386"/>
                </a:cubicBezTo>
                <a:cubicBezTo>
                  <a:pt x="1949636" y="1090922"/>
                  <a:pt x="1945749" y="1091994"/>
                  <a:pt x="1944073" y="1090118"/>
                </a:cubicBezTo>
                <a:cubicBezTo>
                  <a:pt x="1961700" y="1107342"/>
                  <a:pt x="1944207" y="1130599"/>
                  <a:pt x="1933484" y="1142528"/>
                </a:cubicBezTo>
                <a:cubicBezTo>
                  <a:pt x="1934421" y="1138708"/>
                  <a:pt x="1930602" y="1126443"/>
                  <a:pt x="1927519" y="1118467"/>
                </a:cubicBezTo>
                <a:cubicBezTo>
                  <a:pt x="1928122" y="1126175"/>
                  <a:pt x="1932545" y="1143735"/>
                  <a:pt x="1928323" y="1143735"/>
                </a:cubicBezTo>
                <a:cubicBezTo>
                  <a:pt x="1946687" y="1161428"/>
                  <a:pt x="1944877" y="1177580"/>
                  <a:pt x="1929194" y="1195810"/>
                </a:cubicBezTo>
                <a:cubicBezTo>
                  <a:pt x="1928255" y="1196949"/>
                  <a:pt x="1883284" y="1224160"/>
                  <a:pt x="1891796" y="1224160"/>
                </a:cubicBezTo>
                <a:cubicBezTo>
                  <a:pt x="1873633" y="1223758"/>
                  <a:pt x="1862910" y="1235554"/>
                  <a:pt x="1856944" y="1244267"/>
                </a:cubicBezTo>
                <a:cubicBezTo>
                  <a:pt x="1858285" y="1242390"/>
                  <a:pt x="1845886" y="1257671"/>
                  <a:pt x="1843406" y="1257671"/>
                </a:cubicBezTo>
                <a:cubicBezTo>
                  <a:pt x="1797764" y="1282468"/>
                  <a:pt x="1843540" y="1327507"/>
                  <a:pt x="1843540" y="1351299"/>
                </a:cubicBezTo>
                <a:cubicBezTo>
                  <a:pt x="1833956" y="1366782"/>
                  <a:pt x="1856944" y="1389837"/>
                  <a:pt x="1850242" y="1420599"/>
                </a:cubicBezTo>
                <a:cubicBezTo>
                  <a:pt x="1848902" y="1418991"/>
                  <a:pt x="1847293" y="1418254"/>
                  <a:pt x="1845417" y="1418522"/>
                </a:cubicBezTo>
                <a:cubicBezTo>
                  <a:pt x="1845953" y="1420867"/>
                  <a:pt x="1845819" y="1423146"/>
                  <a:pt x="1844948" y="1425224"/>
                </a:cubicBezTo>
                <a:cubicBezTo>
                  <a:pt x="1846087" y="1425224"/>
                  <a:pt x="1848366" y="1425224"/>
                  <a:pt x="1849505" y="1424620"/>
                </a:cubicBezTo>
                <a:cubicBezTo>
                  <a:pt x="1844612" y="1431457"/>
                  <a:pt x="1838313" y="1440437"/>
                  <a:pt x="1831275" y="1445330"/>
                </a:cubicBezTo>
                <a:cubicBezTo>
                  <a:pt x="1828997" y="1445330"/>
                  <a:pt x="1836436" y="1432730"/>
                  <a:pt x="1836771" y="1431926"/>
                </a:cubicBezTo>
                <a:cubicBezTo>
                  <a:pt x="1830605" y="1433936"/>
                  <a:pt x="1830471" y="1438561"/>
                  <a:pt x="1826047" y="1438628"/>
                </a:cubicBezTo>
                <a:cubicBezTo>
                  <a:pt x="1827723" y="1438628"/>
                  <a:pt x="1798301" y="1394461"/>
                  <a:pt x="1796558" y="1390037"/>
                </a:cubicBezTo>
                <a:cubicBezTo>
                  <a:pt x="1790191" y="1373550"/>
                  <a:pt x="1789856" y="1357465"/>
                  <a:pt x="1789856" y="1338029"/>
                </a:cubicBezTo>
                <a:cubicBezTo>
                  <a:pt x="1782885" y="1335952"/>
                  <a:pt x="1779803" y="1332467"/>
                  <a:pt x="1776854" y="1324692"/>
                </a:cubicBezTo>
                <a:cubicBezTo>
                  <a:pt x="1776318" y="1324692"/>
                  <a:pt x="1769883" y="1317051"/>
                  <a:pt x="1766063" y="1312494"/>
                </a:cubicBezTo>
                <a:cubicBezTo>
                  <a:pt x="1765326" y="1314639"/>
                  <a:pt x="1760701" y="1318660"/>
                  <a:pt x="1761573" y="1317990"/>
                </a:cubicBezTo>
                <a:cubicBezTo>
                  <a:pt x="1767537" y="1317990"/>
                  <a:pt x="1729536" y="1334611"/>
                  <a:pt x="1729536" y="1315577"/>
                </a:cubicBezTo>
                <a:cubicBezTo>
                  <a:pt x="1724442" y="1299961"/>
                  <a:pt x="1684028" y="1316314"/>
                  <a:pt x="1662919" y="1305792"/>
                </a:cubicBezTo>
                <a:cubicBezTo>
                  <a:pt x="1664930" y="1309880"/>
                  <a:pt x="1655278" y="1323150"/>
                  <a:pt x="1656619" y="1322816"/>
                </a:cubicBezTo>
                <a:cubicBezTo>
                  <a:pt x="1656149" y="1323419"/>
                  <a:pt x="1655949" y="1324088"/>
                  <a:pt x="1655814" y="1324826"/>
                </a:cubicBezTo>
                <a:cubicBezTo>
                  <a:pt x="1655748" y="1326166"/>
                  <a:pt x="1657960" y="1325630"/>
                  <a:pt x="1661847" y="1324893"/>
                </a:cubicBezTo>
                <a:cubicBezTo>
                  <a:pt x="1661913" y="1324826"/>
                  <a:pt x="1662517" y="1324826"/>
                  <a:pt x="1662517" y="1324692"/>
                </a:cubicBezTo>
                <a:lnTo>
                  <a:pt x="1662517" y="1324759"/>
                </a:lnTo>
                <a:cubicBezTo>
                  <a:pt x="1662249" y="1325094"/>
                  <a:pt x="1661445" y="1325295"/>
                  <a:pt x="1661311" y="1325362"/>
                </a:cubicBezTo>
                <a:cubicBezTo>
                  <a:pt x="1661311" y="1328646"/>
                  <a:pt x="1661579" y="1333405"/>
                  <a:pt x="1662249" y="1338365"/>
                </a:cubicBezTo>
                <a:cubicBezTo>
                  <a:pt x="1661445" y="1335549"/>
                  <a:pt x="1658161" y="1339302"/>
                  <a:pt x="1656016" y="1342185"/>
                </a:cubicBezTo>
                <a:lnTo>
                  <a:pt x="1655967" y="1342117"/>
                </a:lnTo>
                <a:lnTo>
                  <a:pt x="1648375" y="1331595"/>
                </a:lnTo>
                <a:cubicBezTo>
                  <a:pt x="1635104" y="1341582"/>
                  <a:pt x="1610977" y="1343525"/>
                  <a:pt x="1615535" y="1324692"/>
                </a:cubicBezTo>
                <a:cubicBezTo>
                  <a:pt x="1608899" y="1326769"/>
                  <a:pt x="1608564" y="1328646"/>
                  <a:pt x="1602332" y="1331394"/>
                </a:cubicBezTo>
                <a:cubicBezTo>
                  <a:pt x="1596032" y="1331394"/>
                  <a:pt x="1548513" y="1313566"/>
                  <a:pt x="1548513" y="1330992"/>
                </a:cubicBezTo>
                <a:cubicBezTo>
                  <a:pt x="1539802" y="1337158"/>
                  <a:pt x="1527335" y="1344932"/>
                  <a:pt x="1518823" y="1351501"/>
                </a:cubicBezTo>
                <a:cubicBezTo>
                  <a:pt x="1489132" y="1374422"/>
                  <a:pt x="1502670" y="1375494"/>
                  <a:pt x="1494896" y="1417583"/>
                </a:cubicBezTo>
                <a:cubicBezTo>
                  <a:pt x="1489936" y="1444526"/>
                  <a:pt x="1462123" y="1496602"/>
                  <a:pt x="1494896" y="1524616"/>
                </a:cubicBezTo>
                <a:cubicBezTo>
                  <a:pt x="1494896" y="1535071"/>
                  <a:pt x="1508903" y="1553637"/>
                  <a:pt x="1515002" y="1574480"/>
                </a:cubicBezTo>
                <a:cubicBezTo>
                  <a:pt x="1515002" y="1571062"/>
                  <a:pt x="1515069" y="1576290"/>
                  <a:pt x="1515069" y="1578904"/>
                </a:cubicBezTo>
                <a:cubicBezTo>
                  <a:pt x="1515806" y="1576156"/>
                  <a:pt x="1521570" y="1587080"/>
                  <a:pt x="1521101" y="1586075"/>
                </a:cubicBezTo>
                <a:cubicBezTo>
                  <a:pt x="1537856" y="1586075"/>
                  <a:pt x="1548915" y="1595458"/>
                  <a:pt x="1548982" y="1606182"/>
                </a:cubicBezTo>
                <a:cubicBezTo>
                  <a:pt x="1563928" y="1593380"/>
                  <a:pt x="1593753" y="1592777"/>
                  <a:pt x="1604008" y="1592777"/>
                </a:cubicBezTo>
                <a:cubicBezTo>
                  <a:pt x="1609436" y="1587348"/>
                  <a:pt x="1621365" y="1575888"/>
                  <a:pt x="1622170" y="1574614"/>
                </a:cubicBezTo>
                <a:cubicBezTo>
                  <a:pt x="1622170" y="1559467"/>
                  <a:pt x="1632289" y="1533463"/>
                  <a:pt x="1642879" y="1525756"/>
                </a:cubicBezTo>
                <a:cubicBezTo>
                  <a:pt x="1648576" y="1521600"/>
                  <a:pt x="1691266" y="1513960"/>
                  <a:pt x="1700181" y="1519054"/>
                </a:cubicBezTo>
                <a:cubicBezTo>
                  <a:pt x="1716466" y="1528302"/>
                  <a:pt x="1704269" y="1528973"/>
                  <a:pt x="1704939" y="1544321"/>
                </a:cubicBezTo>
                <a:cubicBezTo>
                  <a:pt x="1705676" y="1561411"/>
                  <a:pt x="1687379" y="1604505"/>
                  <a:pt x="1682554" y="1620524"/>
                </a:cubicBezTo>
                <a:cubicBezTo>
                  <a:pt x="1682554" y="1623607"/>
                  <a:pt x="1682554" y="1628433"/>
                  <a:pt x="1682554" y="1630510"/>
                </a:cubicBezTo>
                <a:cubicBezTo>
                  <a:pt x="1682286" y="1632722"/>
                  <a:pt x="1679873" y="1637212"/>
                  <a:pt x="1677999" y="1639692"/>
                </a:cubicBezTo>
                <a:cubicBezTo>
                  <a:pt x="1678133" y="1639625"/>
                  <a:pt x="1678267" y="1639558"/>
                  <a:pt x="1678331" y="1639625"/>
                </a:cubicBezTo>
                <a:cubicBezTo>
                  <a:pt x="1682889" y="1639625"/>
                  <a:pt x="1676927" y="1648740"/>
                  <a:pt x="1671900" y="1654705"/>
                </a:cubicBezTo>
                <a:cubicBezTo>
                  <a:pt x="1674581" y="1658391"/>
                  <a:pt x="1675251" y="1661809"/>
                  <a:pt x="1682554" y="1662077"/>
                </a:cubicBezTo>
                <a:cubicBezTo>
                  <a:pt x="1682554" y="1662613"/>
                  <a:pt x="1745018" y="1653029"/>
                  <a:pt x="1743074" y="1653029"/>
                </a:cubicBezTo>
                <a:cubicBezTo>
                  <a:pt x="1794681" y="1671996"/>
                  <a:pt x="1776384" y="1688484"/>
                  <a:pt x="1776384" y="1740693"/>
                </a:cubicBezTo>
                <a:cubicBezTo>
                  <a:pt x="1783488" y="1747195"/>
                  <a:pt x="1767336" y="1768574"/>
                  <a:pt x="1776384" y="1790691"/>
                </a:cubicBezTo>
                <a:cubicBezTo>
                  <a:pt x="1783422" y="1807982"/>
                  <a:pt x="1816597" y="1822392"/>
                  <a:pt x="1816597" y="1825341"/>
                </a:cubicBezTo>
                <a:cubicBezTo>
                  <a:pt x="1816329" y="1826480"/>
                  <a:pt x="1816865" y="1827151"/>
                  <a:pt x="1818273" y="1827285"/>
                </a:cubicBezTo>
                <a:cubicBezTo>
                  <a:pt x="1817536" y="1827553"/>
                  <a:pt x="1816865" y="1827486"/>
                  <a:pt x="1816262" y="1827151"/>
                </a:cubicBezTo>
                <a:cubicBezTo>
                  <a:pt x="1818674" y="1843906"/>
                  <a:pt x="1839184" y="1820583"/>
                  <a:pt x="1845953" y="1820583"/>
                </a:cubicBezTo>
                <a:cubicBezTo>
                  <a:pt x="1851181" y="1814350"/>
                  <a:pt x="1869947" y="1811736"/>
                  <a:pt x="1883485" y="1813881"/>
                </a:cubicBezTo>
                <a:cubicBezTo>
                  <a:pt x="1882949" y="1814886"/>
                  <a:pt x="1881676" y="1820583"/>
                  <a:pt x="1883418" y="1820583"/>
                </a:cubicBezTo>
                <a:cubicBezTo>
                  <a:pt x="1884490" y="1818840"/>
                  <a:pt x="1884424" y="1815355"/>
                  <a:pt x="1885764" y="1813881"/>
                </a:cubicBezTo>
                <a:cubicBezTo>
                  <a:pt x="1885295" y="1813881"/>
                  <a:pt x="1897157" y="1827017"/>
                  <a:pt x="1897157" y="1829429"/>
                </a:cubicBezTo>
                <a:cubicBezTo>
                  <a:pt x="1902050" y="1834255"/>
                  <a:pt x="1909289" y="1834925"/>
                  <a:pt x="1910562" y="1847392"/>
                </a:cubicBezTo>
                <a:cubicBezTo>
                  <a:pt x="1911433" y="1845246"/>
                  <a:pt x="1917399" y="1847592"/>
                  <a:pt x="1917264" y="1847392"/>
                </a:cubicBezTo>
                <a:cubicBezTo>
                  <a:pt x="1917868" y="1848463"/>
                  <a:pt x="1914851" y="1841091"/>
                  <a:pt x="1912639" y="1838611"/>
                </a:cubicBezTo>
                <a:cubicBezTo>
                  <a:pt x="1923028" y="1828424"/>
                  <a:pt x="1929931" y="1818907"/>
                  <a:pt x="1938845" y="1814417"/>
                </a:cubicBezTo>
                <a:cubicBezTo>
                  <a:pt x="1935360" y="1812607"/>
                  <a:pt x="1938443" y="1802018"/>
                  <a:pt x="1938443" y="1800409"/>
                </a:cubicBezTo>
                <a:cubicBezTo>
                  <a:pt x="1937906" y="1800409"/>
                  <a:pt x="1935762" y="1800276"/>
                  <a:pt x="1935830" y="1800409"/>
                </a:cubicBezTo>
                <a:cubicBezTo>
                  <a:pt x="1936298" y="1799069"/>
                  <a:pt x="1961030" y="1761269"/>
                  <a:pt x="1961164" y="1780303"/>
                </a:cubicBezTo>
                <a:cubicBezTo>
                  <a:pt x="1961298" y="1780035"/>
                  <a:pt x="1967464" y="1780705"/>
                  <a:pt x="1966660" y="1780303"/>
                </a:cubicBezTo>
                <a:cubicBezTo>
                  <a:pt x="1975707" y="1780303"/>
                  <a:pt x="1996819" y="1754969"/>
                  <a:pt x="2011095" y="1749339"/>
                </a:cubicBezTo>
                <a:cubicBezTo>
                  <a:pt x="2035223" y="1739755"/>
                  <a:pt x="2043533" y="1753964"/>
                  <a:pt x="2017328" y="1767167"/>
                </a:cubicBezTo>
                <a:cubicBezTo>
                  <a:pt x="2018400" y="1767636"/>
                  <a:pt x="2017797" y="1772998"/>
                  <a:pt x="2017797" y="1774271"/>
                </a:cubicBezTo>
                <a:cubicBezTo>
                  <a:pt x="2019539" y="1775679"/>
                  <a:pt x="2051308" y="1776684"/>
                  <a:pt x="2051308" y="1768105"/>
                </a:cubicBezTo>
                <a:cubicBezTo>
                  <a:pt x="2051308" y="1767301"/>
                  <a:pt x="2051308" y="1766899"/>
                  <a:pt x="2052179" y="1766899"/>
                </a:cubicBezTo>
                <a:cubicBezTo>
                  <a:pt x="2051308" y="1751819"/>
                  <a:pt x="2054056" y="1756645"/>
                  <a:pt x="2057809" y="1748401"/>
                </a:cubicBezTo>
                <a:cubicBezTo>
                  <a:pt x="2061562" y="1755304"/>
                  <a:pt x="2098223" y="1782046"/>
                  <a:pt x="2098223" y="1781442"/>
                </a:cubicBezTo>
                <a:cubicBezTo>
                  <a:pt x="2097754" y="1782046"/>
                  <a:pt x="2096815" y="1782917"/>
                  <a:pt x="2095743" y="1783855"/>
                </a:cubicBezTo>
                <a:cubicBezTo>
                  <a:pt x="2109282" y="1781778"/>
                  <a:pt x="2151841" y="1800544"/>
                  <a:pt x="2158878" y="1800544"/>
                </a:cubicBezTo>
                <a:cubicBezTo>
                  <a:pt x="2158811" y="1798667"/>
                  <a:pt x="2161291" y="1800677"/>
                  <a:pt x="2164776" y="1800677"/>
                </a:cubicBezTo>
                <a:cubicBezTo>
                  <a:pt x="2166183" y="1794779"/>
                  <a:pt x="2166250" y="1792501"/>
                  <a:pt x="2174293" y="1794310"/>
                </a:cubicBezTo>
                <a:cubicBezTo>
                  <a:pt x="2168864" y="1794310"/>
                  <a:pt x="2207134" y="1781510"/>
                  <a:pt x="2208675" y="1781510"/>
                </a:cubicBezTo>
                <a:cubicBezTo>
                  <a:pt x="2210083" y="1781510"/>
                  <a:pt x="2226838" y="1781510"/>
                  <a:pt x="2225967" y="1781510"/>
                </a:cubicBezTo>
                <a:cubicBezTo>
                  <a:pt x="2227710" y="1781510"/>
                  <a:pt x="2223822" y="1786469"/>
                  <a:pt x="2225498" y="1787608"/>
                </a:cubicBezTo>
                <a:cubicBezTo>
                  <a:pt x="2232401" y="1782247"/>
                  <a:pt x="2234613" y="1782046"/>
                  <a:pt x="2245805" y="1780303"/>
                </a:cubicBezTo>
                <a:cubicBezTo>
                  <a:pt x="2244532" y="1780303"/>
                  <a:pt x="2248016" y="1808452"/>
                  <a:pt x="2224828" y="1807111"/>
                </a:cubicBezTo>
                <a:cubicBezTo>
                  <a:pt x="2240176" y="1807111"/>
                  <a:pt x="2252440" y="1814752"/>
                  <a:pt x="2252306" y="1837539"/>
                </a:cubicBezTo>
                <a:cubicBezTo>
                  <a:pt x="2252306" y="1820784"/>
                  <a:pt x="2316111" y="1892631"/>
                  <a:pt x="2318323" y="1894239"/>
                </a:cubicBezTo>
                <a:cubicBezTo>
                  <a:pt x="2324891" y="1894239"/>
                  <a:pt x="2342250" y="1905365"/>
                  <a:pt x="2346070" y="1907643"/>
                </a:cubicBezTo>
                <a:cubicBezTo>
                  <a:pt x="2366110" y="1892094"/>
                  <a:pt x="2439834" y="1915753"/>
                  <a:pt x="2439834" y="1939612"/>
                </a:cubicBezTo>
                <a:cubicBezTo>
                  <a:pt x="2443184" y="1941690"/>
                  <a:pt x="2460073" y="1994771"/>
                  <a:pt x="2458331" y="1994771"/>
                </a:cubicBezTo>
                <a:cubicBezTo>
                  <a:pt x="2473679" y="1997184"/>
                  <a:pt x="2473411" y="2017290"/>
                  <a:pt x="2473411" y="2034984"/>
                </a:cubicBezTo>
                <a:cubicBezTo>
                  <a:pt x="2493517" y="2058240"/>
                  <a:pt x="2519992" y="2055693"/>
                  <a:pt x="2538959" y="2068494"/>
                </a:cubicBezTo>
                <a:cubicBezTo>
                  <a:pt x="2541103" y="2068494"/>
                  <a:pt x="2547135" y="2067489"/>
                  <a:pt x="2547135" y="2070036"/>
                </a:cubicBezTo>
                <a:cubicBezTo>
                  <a:pt x="2555177" y="2072382"/>
                  <a:pt x="2559266" y="2075867"/>
                  <a:pt x="2567241" y="2075196"/>
                </a:cubicBezTo>
                <a:cubicBezTo>
                  <a:pt x="2570593" y="2081028"/>
                  <a:pt x="2566571" y="2080759"/>
                  <a:pt x="2567241" y="2083306"/>
                </a:cubicBezTo>
                <a:cubicBezTo>
                  <a:pt x="2567241" y="2083440"/>
                  <a:pt x="2572401" y="2082502"/>
                  <a:pt x="2573742" y="2081765"/>
                </a:cubicBezTo>
                <a:cubicBezTo>
                  <a:pt x="2573273" y="2081161"/>
                  <a:pt x="2572200" y="2075196"/>
                  <a:pt x="2574814" y="2075196"/>
                </a:cubicBezTo>
                <a:cubicBezTo>
                  <a:pt x="2581852" y="2080558"/>
                  <a:pt x="2579038" y="2082234"/>
                  <a:pt x="2582589" y="2081899"/>
                </a:cubicBezTo>
                <a:cubicBezTo>
                  <a:pt x="2584332" y="2081899"/>
                  <a:pt x="2586812" y="2100062"/>
                  <a:pt x="2587347" y="2108707"/>
                </a:cubicBezTo>
                <a:cubicBezTo>
                  <a:pt x="2604438" y="2097046"/>
                  <a:pt x="2605578" y="2107367"/>
                  <a:pt x="2619987" y="2108707"/>
                </a:cubicBezTo>
                <a:cubicBezTo>
                  <a:pt x="2645388" y="2111053"/>
                  <a:pt x="2682116" y="2117353"/>
                  <a:pt x="2698135" y="2128612"/>
                </a:cubicBezTo>
                <a:cubicBezTo>
                  <a:pt x="2718442" y="2142888"/>
                  <a:pt x="2723669" y="2162860"/>
                  <a:pt x="2748200" y="2169831"/>
                </a:cubicBezTo>
                <a:cubicBezTo>
                  <a:pt x="2748200" y="2158638"/>
                  <a:pt x="2774941" y="2179482"/>
                  <a:pt x="2774538" y="2179147"/>
                </a:cubicBezTo>
                <a:cubicBezTo>
                  <a:pt x="2780436" y="2185178"/>
                  <a:pt x="2785867" y="2209842"/>
                  <a:pt x="2787941" y="2217416"/>
                </a:cubicBezTo>
                <a:cubicBezTo>
                  <a:pt x="2787941" y="2248714"/>
                  <a:pt x="2783854" y="2263928"/>
                  <a:pt x="2769846" y="2283901"/>
                </a:cubicBezTo>
                <a:cubicBezTo>
                  <a:pt x="2753962" y="2306554"/>
                  <a:pt x="2739688" y="2330012"/>
                  <a:pt x="2725948" y="2349649"/>
                </a:cubicBezTo>
                <a:cubicBezTo>
                  <a:pt x="2718642" y="2360104"/>
                  <a:pt x="2704569" y="2370023"/>
                  <a:pt x="2700815" y="2383226"/>
                </a:cubicBezTo>
                <a:cubicBezTo>
                  <a:pt x="2693443" y="2408896"/>
                  <a:pt x="2708522" y="2442339"/>
                  <a:pt x="2694113" y="2460167"/>
                </a:cubicBezTo>
                <a:cubicBezTo>
                  <a:pt x="2696862" y="2459229"/>
                  <a:pt x="2699140" y="2459630"/>
                  <a:pt x="2700815" y="2461306"/>
                </a:cubicBezTo>
                <a:cubicBezTo>
                  <a:pt x="2692504" y="2481613"/>
                  <a:pt x="2681915" y="2517671"/>
                  <a:pt x="2674007" y="2538782"/>
                </a:cubicBezTo>
                <a:cubicBezTo>
                  <a:pt x="2669650" y="2550310"/>
                  <a:pt x="2657921" y="2597694"/>
                  <a:pt x="2645992" y="2597694"/>
                </a:cubicBezTo>
                <a:cubicBezTo>
                  <a:pt x="2645992" y="2597829"/>
                  <a:pt x="2647198" y="2596756"/>
                  <a:pt x="2647198" y="2595885"/>
                </a:cubicBezTo>
                <a:cubicBezTo>
                  <a:pt x="2648069" y="2591931"/>
                  <a:pt x="2636810" y="2604396"/>
                  <a:pt x="2639090" y="2604396"/>
                </a:cubicBezTo>
                <a:cubicBezTo>
                  <a:pt x="2639221" y="2604732"/>
                  <a:pt x="2639692" y="2604732"/>
                  <a:pt x="2640495" y="2611165"/>
                </a:cubicBezTo>
                <a:cubicBezTo>
                  <a:pt x="2640495" y="2607948"/>
                  <a:pt x="2586409" y="2614249"/>
                  <a:pt x="2586677" y="2617063"/>
                </a:cubicBezTo>
                <a:cubicBezTo>
                  <a:pt x="2592977" y="2618605"/>
                  <a:pt x="2572938" y="2624034"/>
                  <a:pt x="2569855" y="2624503"/>
                </a:cubicBezTo>
                <a:cubicBezTo>
                  <a:pt x="2570056" y="2626782"/>
                  <a:pt x="2570458" y="2628993"/>
                  <a:pt x="2571128" y="2631205"/>
                </a:cubicBezTo>
                <a:lnTo>
                  <a:pt x="2561947" y="2631205"/>
                </a:lnTo>
                <a:cubicBezTo>
                  <a:pt x="2528034" y="2637572"/>
                  <a:pt x="2506453" y="2674233"/>
                  <a:pt x="2506453" y="2689648"/>
                </a:cubicBezTo>
                <a:cubicBezTo>
                  <a:pt x="2498678" y="2701913"/>
                  <a:pt x="2496802" y="2701979"/>
                  <a:pt x="2506453" y="2715116"/>
                </a:cubicBezTo>
                <a:cubicBezTo>
                  <a:pt x="2504777" y="2716859"/>
                  <a:pt x="2502499" y="2717260"/>
                  <a:pt x="2499750" y="2716255"/>
                </a:cubicBezTo>
                <a:cubicBezTo>
                  <a:pt x="2510675" y="2721818"/>
                  <a:pt x="2506051" y="2724767"/>
                  <a:pt x="2499750" y="2731469"/>
                </a:cubicBezTo>
                <a:cubicBezTo>
                  <a:pt x="2499750" y="2748493"/>
                  <a:pt x="2481252" y="2767795"/>
                  <a:pt x="2472941" y="2780395"/>
                </a:cubicBezTo>
                <a:cubicBezTo>
                  <a:pt x="2456387" y="2805460"/>
                  <a:pt x="2435745" y="2834079"/>
                  <a:pt x="2419323" y="2858005"/>
                </a:cubicBezTo>
                <a:cubicBezTo>
                  <a:pt x="2412221" y="2868259"/>
                  <a:pt x="2397744" y="2893727"/>
                  <a:pt x="2386886" y="2899290"/>
                </a:cubicBezTo>
                <a:cubicBezTo>
                  <a:pt x="2370265" y="2907802"/>
                  <a:pt x="2355654" y="2897079"/>
                  <a:pt x="2336821" y="2906059"/>
                </a:cubicBezTo>
                <a:cubicBezTo>
                  <a:pt x="2338563" y="2904049"/>
                  <a:pt x="2339233" y="2901971"/>
                  <a:pt x="2338898" y="2899491"/>
                </a:cubicBezTo>
                <a:cubicBezTo>
                  <a:pt x="2325963" y="2894465"/>
                  <a:pt x="2327103" y="2899491"/>
                  <a:pt x="2325494" y="2893124"/>
                </a:cubicBezTo>
                <a:cubicBezTo>
                  <a:pt x="2314905" y="2890175"/>
                  <a:pt x="2306996" y="2887025"/>
                  <a:pt x="2298820" y="2887025"/>
                </a:cubicBezTo>
                <a:cubicBezTo>
                  <a:pt x="2298685" y="2887025"/>
                  <a:pt x="2298685" y="2887025"/>
                  <a:pt x="2298685" y="2887025"/>
                </a:cubicBezTo>
                <a:cubicBezTo>
                  <a:pt x="2298619" y="2887025"/>
                  <a:pt x="2298283" y="2887025"/>
                  <a:pt x="2297077" y="2887025"/>
                </a:cubicBezTo>
                <a:cubicBezTo>
                  <a:pt x="2299892" y="2893727"/>
                  <a:pt x="2297881" y="2890711"/>
                  <a:pt x="2297077" y="2893124"/>
                </a:cubicBezTo>
                <a:cubicBezTo>
                  <a:pt x="2324087" y="2893124"/>
                  <a:pt x="2319395" y="2925227"/>
                  <a:pt x="2328778" y="2939436"/>
                </a:cubicBezTo>
                <a:cubicBezTo>
                  <a:pt x="2328912" y="2931930"/>
                  <a:pt x="2327839" y="2933940"/>
                  <a:pt x="2331660" y="2932734"/>
                </a:cubicBezTo>
                <a:cubicBezTo>
                  <a:pt x="2353040" y="2932734"/>
                  <a:pt x="2301969" y="2988093"/>
                  <a:pt x="2305990" y="2986686"/>
                </a:cubicBezTo>
                <a:cubicBezTo>
                  <a:pt x="2297143" y="2991042"/>
                  <a:pt x="2225028" y="3012422"/>
                  <a:pt x="2225028" y="3005653"/>
                </a:cubicBezTo>
                <a:cubicBezTo>
                  <a:pt x="2224626" y="3007463"/>
                  <a:pt x="2224626" y="3009942"/>
                  <a:pt x="2224693" y="3011551"/>
                </a:cubicBezTo>
                <a:cubicBezTo>
                  <a:pt x="2221677" y="3019593"/>
                  <a:pt x="2216986" y="3025961"/>
                  <a:pt x="2216651" y="3026497"/>
                </a:cubicBezTo>
                <a:cubicBezTo>
                  <a:pt x="2218393" y="3026497"/>
                  <a:pt x="2218393" y="3033199"/>
                  <a:pt x="2218326" y="3034204"/>
                </a:cubicBezTo>
                <a:cubicBezTo>
                  <a:pt x="2218326" y="3032663"/>
                  <a:pt x="2219063" y="3028373"/>
                  <a:pt x="2220270" y="3026497"/>
                </a:cubicBezTo>
                <a:cubicBezTo>
                  <a:pt x="2229452" y="3026497"/>
                  <a:pt x="2207334" y="3054578"/>
                  <a:pt x="2202040" y="3056656"/>
                </a:cubicBezTo>
                <a:cubicBezTo>
                  <a:pt x="2185552" y="3063090"/>
                  <a:pt x="2169334" y="3050691"/>
                  <a:pt x="2158007" y="3046603"/>
                </a:cubicBezTo>
                <a:cubicBezTo>
                  <a:pt x="2152108" y="3067648"/>
                  <a:pt x="2166250" y="3091507"/>
                  <a:pt x="2186625" y="3073412"/>
                </a:cubicBezTo>
                <a:cubicBezTo>
                  <a:pt x="2205793" y="3073412"/>
                  <a:pt x="2178113" y="3111480"/>
                  <a:pt x="2178113" y="3098410"/>
                </a:cubicBezTo>
                <a:cubicBezTo>
                  <a:pt x="2178113" y="3097539"/>
                  <a:pt x="2142189" y="3142108"/>
                  <a:pt x="2148020" y="3140433"/>
                </a:cubicBezTo>
                <a:cubicBezTo>
                  <a:pt x="2152108" y="3140433"/>
                  <a:pt x="2150366" y="3149950"/>
                  <a:pt x="2150768" y="3152899"/>
                </a:cubicBezTo>
                <a:cubicBezTo>
                  <a:pt x="2150902" y="3153033"/>
                  <a:pt x="2151036" y="3153301"/>
                  <a:pt x="2151304" y="3153837"/>
                </a:cubicBezTo>
                <a:cubicBezTo>
                  <a:pt x="2151304" y="3153837"/>
                  <a:pt x="2151238" y="3153837"/>
                  <a:pt x="2151238" y="3153837"/>
                </a:cubicBezTo>
                <a:cubicBezTo>
                  <a:pt x="2126507" y="3150419"/>
                  <a:pt x="2118196" y="3161812"/>
                  <a:pt x="2104389" y="3173944"/>
                </a:cubicBezTo>
                <a:cubicBezTo>
                  <a:pt x="2114845" y="3189090"/>
                  <a:pt x="2120943" y="3199948"/>
                  <a:pt x="2145138" y="3200752"/>
                </a:cubicBezTo>
                <a:cubicBezTo>
                  <a:pt x="2148423" y="3200752"/>
                  <a:pt x="2140715" y="3231179"/>
                  <a:pt x="2131198" y="3231984"/>
                </a:cubicBezTo>
                <a:cubicBezTo>
                  <a:pt x="2131198" y="3234330"/>
                  <a:pt x="2095676" y="3268979"/>
                  <a:pt x="2090784" y="3281178"/>
                </a:cubicBezTo>
                <a:cubicBezTo>
                  <a:pt x="2090583" y="3281647"/>
                  <a:pt x="2074631" y="3314152"/>
                  <a:pt x="2079859" y="3328294"/>
                </a:cubicBezTo>
                <a:cubicBezTo>
                  <a:pt x="2076910" y="3327958"/>
                  <a:pt x="2073425" y="3328093"/>
                  <a:pt x="2069136" y="3328093"/>
                </a:cubicBezTo>
                <a:cubicBezTo>
                  <a:pt x="2076106" y="3331846"/>
                  <a:pt x="2089644" y="3341362"/>
                  <a:pt x="2097285" y="3348936"/>
                </a:cubicBezTo>
                <a:cubicBezTo>
                  <a:pt x="2095609" y="3348199"/>
                  <a:pt x="2089242" y="3348199"/>
                  <a:pt x="2088840" y="3348199"/>
                </a:cubicBezTo>
                <a:cubicBezTo>
                  <a:pt x="2096146" y="3353293"/>
                  <a:pt x="2105930" y="3365088"/>
                  <a:pt x="2108879" y="3368305"/>
                </a:cubicBezTo>
                <a:cubicBezTo>
                  <a:pt x="2127980" y="3368305"/>
                  <a:pt x="2131265" y="3384056"/>
                  <a:pt x="2158141" y="3381710"/>
                </a:cubicBezTo>
                <a:cubicBezTo>
                  <a:pt x="2167323" y="3381710"/>
                  <a:pt x="2140112" y="3394979"/>
                  <a:pt x="2139710" y="3395114"/>
                </a:cubicBezTo>
                <a:cubicBezTo>
                  <a:pt x="2129054" y="3398130"/>
                  <a:pt x="2104590" y="3395248"/>
                  <a:pt x="2092929" y="3393371"/>
                </a:cubicBezTo>
                <a:cubicBezTo>
                  <a:pt x="2096614" y="3398331"/>
                  <a:pt x="2103652" y="3415220"/>
                  <a:pt x="2097687" y="3415220"/>
                </a:cubicBezTo>
                <a:cubicBezTo>
                  <a:pt x="2099228" y="3416561"/>
                  <a:pt x="2084685" y="3408518"/>
                  <a:pt x="2093397" y="3408518"/>
                </a:cubicBezTo>
                <a:cubicBezTo>
                  <a:pt x="2076709" y="3409456"/>
                  <a:pt x="2068935" y="3408451"/>
                  <a:pt x="2057541" y="3401816"/>
                </a:cubicBezTo>
                <a:cubicBezTo>
                  <a:pt x="2058278" y="3401414"/>
                  <a:pt x="2058479" y="3408182"/>
                  <a:pt x="2056268" y="3408518"/>
                </a:cubicBezTo>
                <a:cubicBezTo>
                  <a:pt x="2038976" y="3408518"/>
                  <a:pt x="1982878" y="3372728"/>
                  <a:pt x="1970948" y="3358051"/>
                </a:cubicBezTo>
                <a:cubicBezTo>
                  <a:pt x="1972423" y="3358185"/>
                  <a:pt x="1976444" y="3354499"/>
                  <a:pt x="1977115" y="3352354"/>
                </a:cubicBezTo>
                <a:cubicBezTo>
                  <a:pt x="1974769" y="3353359"/>
                  <a:pt x="1973830" y="3351952"/>
                  <a:pt x="1974367" y="3348199"/>
                </a:cubicBezTo>
                <a:cubicBezTo>
                  <a:pt x="1975171" y="3347462"/>
                  <a:pt x="1970546" y="3351148"/>
                  <a:pt x="1969877" y="3353359"/>
                </a:cubicBezTo>
                <a:cubicBezTo>
                  <a:pt x="1964783" y="3348668"/>
                  <a:pt x="1950373" y="3334795"/>
                  <a:pt x="1957813" y="3334795"/>
                </a:cubicBezTo>
                <a:cubicBezTo>
                  <a:pt x="1962571" y="3337408"/>
                  <a:pt x="1964582" y="3338012"/>
                  <a:pt x="1967531" y="3338749"/>
                </a:cubicBezTo>
                <a:cubicBezTo>
                  <a:pt x="1952652" y="3330974"/>
                  <a:pt x="1940387" y="3310198"/>
                  <a:pt x="1950239" y="3301284"/>
                </a:cubicBezTo>
                <a:cubicBezTo>
                  <a:pt x="1952317" y="3301284"/>
                  <a:pt x="1948497" y="3294649"/>
                  <a:pt x="1951111" y="3294649"/>
                </a:cubicBezTo>
                <a:cubicBezTo>
                  <a:pt x="1950708" y="3294448"/>
                  <a:pt x="1950440" y="3294314"/>
                  <a:pt x="1950172" y="3294314"/>
                </a:cubicBezTo>
                <a:cubicBezTo>
                  <a:pt x="1950239" y="3293845"/>
                  <a:pt x="1950306" y="3293308"/>
                  <a:pt x="1950306" y="3292303"/>
                </a:cubicBezTo>
                <a:cubicBezTo>
                  <a:pt x="1946620" y="3286405"/>
                  <a:pt x="1942397" y="3287344"/>
                  <a:pt x="1944140" y="3268175"/>
                </a:cubicBezTo>
                <a:cubicBezTo>
                  <a:pt x="1942196" y="3268310"/>
                  <a:pt x="1936902" y="3268578"/>
                  <a:pt x="1936902" y="3269314"/>
                </a:cubicBezTo>
                <a:cubicBezTo>
                  <a:pt x="1937840" y="3253162"/>
                  <a:pt x="1932277" y="3235469"/>
                  <a:pt x="1944609" y="3222065"/>
                </a:cubicBezTo>
                <a:cubicBezTo>
                  <a:pt x="1944676" y="3222065"/>
                  <a:pt x="1944810" y="3222065"/>
                  <a:pt x="1944877" y="3222065"/>
                </a:cubicBezTo>
                <a:cubicBezTo>
                  <a:pt x="1942800" y="3222065"/>
                  <a:pt x="1963711" y="3204103"/>
                  <a:pt x="1963711" y="3210068"/>
                </a:cubicBezTo>
                <a:cubicBezTo>
                  <a:pt x="1963040" y="3207052"/>
                  <a:pt x="1962772" y="3200752"/>
                  <a:pt x="1963979" y="3200752"/>
                </a:cubicBezTo>
                <a:cubicBezTo>
                  <a:pt x="1931205" y="3191570"/>
                  <a:pt x="1940655" y="3185739"/>
                  <a:pt x="1957008" y="3161679"/>
                </a:cubicBezTo>
                <a:cubicBezTo>
                  <a:pt x="1957008" y="3161612"/>
                  <a:pt x="1957008" y="3161612"/>
                  <a:pt x="1957008" y="3161612"/>
                </a:cubicBezTo>
                <a:cubicBezTo>
                  <a:pt x="1957075" y="3161544"/>
                  <a:pt x="1957209" y="3161410"/>
                  <a:pt x="1957277" y="3161344"/>
                </a:cubicBezTo>
                <a:cubicBezTo>
                  <a:pt x="1957410" y="3161009"/>
                  <a:pt x="1957611" y="3160807"/>
                  <a:pt x="1957745" y="3160673"/>
                </a:cubicBezTo>
                <a:cubicBezTo>
                  <a:pt x="1957813" y="3160606"/>
                  <a:pt x="1957813" y="3160606"/>
                  <a:pt x="1957880" y="3160539"/>
                </a:cubicBezTo>
                <a:cubicBezTo>
                  <a:pt x="1957880" y="3160606"/>
                  <a:pt x="1957813" y="3160606"/>
                  <a:pt x="1957813" y="3160673"/>
                </a:cubicBezTo>
                <a:cubicBezTo>
                  <a:pt x="1958549" y="3160070"/>
                  <a:pt x="1959287" y="3160740"/>
                  <a:pt x="1957277" y="3161544"/>
                </a:cubicBezTo>
                <a:cubicBezTo>
                  <a:pt x="1957277" y="3161544"/>
                  <a:pt x="1957277" y="3161612"/>
                  <a:pt x="1957277" y="3161612"/>
                </a:cubicBezTo>
                <a:cubicBezTo>
                  <a:pt x="1959153" y="3161142"/>
                  <a:pt x="1961030" y="3160874"/>
                  <a:pt x="1962906" y="3160673"/>
                </a:cubicBezTo>
                <a:cubicBezTo>
                  <a:pt x="1960962" y="3159399"/>
                  <a:pt x="1956606" y="3155043"/>
                  <a:pt x="1957075" y="3155513"/>
                </a:cubicBezTo>
                <a:cubicBezTo>
                  <a:pt x="1957075" y="3156049"/>
                  <a:pt x="1957075" y="3144923"/>
                  <a:pt x="1957075" y="3141237"/>
                </a:cubicBezTo>
                <a:cubicBezTo>
                  <a:pt x="1957075" y="3141371"/>
                  <a:pt x="1957075" y="3141103"/>
                  <a:pt x="1957075" y="3140567"/>
                </a:cubicBezTo>
                <a:cubicBezTo>
                  <a:pt x="1956874" y="3140701"/>
                  <a:pt x="1956874" y="3140701"/>
                  <a:pt x="1957075" y="3140433"/>
                </a:cubicBezTo>
                <a:cubicBezTo>
                  <a:pt x="1957209" y="3137752"/>
                  <a:pt x="1958013" y="3129910"/>
                  <a:pt x="1958751" y="3133731"/>
                </a:cubicBezTo>
                <a:cubicBezTo>
                  <a:pt x="1959354" y="3133731"/>
                  <a:pt x="1959622" y="3133865"/>
                  <a:pt x="1959958" y="3133999"/>
                </a:cubicBezTo>
                <a:cubicBezTo>
                  <a:pt x="1967799" y="3120259"/>
                  <a:pt x="1983884" y="3112954"/>
                  <a:pt x="1983884" y="3135138"/>
                </a:cubicBezTo>
                <a:cubicBezTo>
                  <a:pt x="1983884" y="3132591"/>
                  <a:pt x="1984688" y="3133463"/>
                  <a:pt x="1985023" y="3134267"/>
                </a:cubicBezTo>
                <a:cubicBezTo>
                  <a:pt x="1986498" y="3129442"/>
                  <a:pt x="1995680" y="3102231"/>
                  <a:pt x="1997288" y="3098544"/>
                </a:cubicBezTo>
                <a:cubicBezTo>
                  <a:pt x="1997288" y="3100890"/>
                  <a:pt x="1983616" y="3090301"/>
                  <a:pt x="1983951" y="3094322"/>
                </a:cubicBezTo>
                <a:cubicBezTo>
                  <a:pt x="1979996" y="3093317"/>
                  <a:pt x="1990586" y="3104174"/>
                  <a:pt x="1990586" y="3100555"/>
                </a:cubicBezTo>
                <a:cubicBezTo>
                  <a:pt x="1973362" y="3132122"/>
                  <a:pt x="1967531" y="3104107"/>
                  <a:pt x="1970480" y="3081186"/>
                </a:cubicBezTo>
                <a:cubicBezTo>
                  <a:pt x="1973294" y="3059203"/>
                  <a:pt x="1990586" y="3030920"/>
                  <a:pt x="1990586" y="3011752"/>
                </a:cubicBezTo>
                <a:cubicBezTo>
                  <a:pt x="1986498" y="3003508"/>
                  <a:pt x="1977182" y="2977035"/>
                  <a:pt x="1977182" y="2965842"/>
                </a:cubicBezTo>
                <a:cubicBezTo>
                  <a:pt x="1978254" y="2961419"/>
                  <a:pt x="1978053" y="2957130"/>
                  <a:pt x="1983884" y="2952706"/>
                </a:cubicBezTo>
                <a:cubicBezTo>
                  <a:pt x="1983884" y="2952974"/>
                  <a:pt x="1984956" y="2955722"/>
                  <a:pt x="1987838" y="2959542"/>
                </a:cubicBezTo>
                <a:cubicBezTo>
                  <a:pt x="1992396" y="2959542"/>
                  <a:pt x="1994809" y="2923150"/>
                  <a:pt x="2003990" y="2923016"/>
                </a:cubicBezTo>
                <a:cubicBezTo>
                  <a:pt x="2006604" y="2929517"/>
                  <a:pt x="2006336" y="2872415"/>
                  <a:pt x="2020076" y="2872415"/>
                </a:cubicBezTo>
                <a:cubicBezTo>
                  <a:pt x="2016859" y="2862294"/>
                  <a:pt x="2014982" y="2856531"/>
                  <a:pt x="2024097" y="2853782"/>
                </a:cubicBezTo>
                <a:cubicBezTo>
                  <a:pt x="2024097" y="2828918"/>
                  <a:pt x="2010425" y="2774564"/>
                  <a:pt x="2030799" y="2774162"/>
                </a:cubicBezTo>
                <a:cubicBezTo>
                  <a:pt x="2021819" y="2766186"/>
                  <a:pt x="2026979" y="2768331"/>
                  <a:pt x="2022690" y="2758479"/>
                </a:cubicBezTo>
                <a:cubicBezTo>
                  <a:pt x="2034218" y="2758479"/>
                  <a:pt x="2032341" y="2701242"/>
                  <a:pt x="2044204" y="2684621"/>
                </a:cubicBezTo>
                <a:cubicBezTo>
                  <a:pt x="2044204" y="2681337"/>
                  <a:pt x="2033748" y="2671351"/>
                  <a:pt x="2045142" y="2671351"/>
                </a:cubicBezTo>
                <a:cubicBezTo>
                  <a:pt x="2040384" y="2617667"/>
                  <a:pt x="2050906" y="2546088"/>
                  <a:pt x="2050906" y="2500916"/>
                </a:cubicBezTo>
                <a:cubicBezTo>
                  <a:pt x="2044337" y="2497029"/>
                  <a:pt x="2003990" y="2465595"/>
                  <a:pt x="2003990" y="2461239"/>
                </a:cubicBezTo>
                <a:cubicBezTo>
                  <a:pt x="2004996" y="2462579"/>
                  <a:pt x="1990787" y="2452995"/>
                  <a:pt x="1984688" y="2450248"/>
                </a:cubicBezTo>
                <a:cubicBezTo>
                  <a:pt x="1970077" y="2450248"/>
                  <a:pt x="1944743" y="2421629"/>
                  <a:pt x="1943671" y="2414458"/>
                </a:cubicBezTo>
                <a:cubicBezTo>
                  <a:pt x="1933215" y="2414257"/>
                  <a:pt x="1903458" y="2344957"/>
                  <a:pt x="1903458" y="2345024"/>
                </a:cubicBezTo>
                <a:cubicBezTo>
                  <a:pt x="1901983" y="2319355"/>
                  <a:pt x="1875577" y="2256757"/>
                  <a:pt x="1864585" y="2249184"/>
                </a:cubicBezTo>
                <a:cubicBezTo>
                  <a:pt x="1870148" y="2249184"/>
                  <a:pt x="1830068" y="2201465"/>
                  <a:pt x="1830605" y="2202537"/>
                </a:cubicBezTo>
                <a:cubicBezTo>
                  <a:pt x="1826517" y="2194293"/>
                  <a:pt x="1820753" y="2158169"/>
                  <a:pt x="1822965" y="2148585"/>
                </a:cubicBezTo>
                <a:cubicBezTo>
                  <a:pt x="1830672" y="2138867"/>
                  <a:pt x="1843205" y="2126535"/>
                  <a:pt x="1843071" y="2126669"/>
                </a:cubicBezTo>
                <a:cubicBezTo>
                  <a:pt x="1843071" y="2132969"/>
                  <a:pt x="1845819" y="2127674"/>
                  <a:pt x="1847829" y="2123117"/>
                </a:cubicBezTo>
                <a:lnTo>
                  <a:pt x="1843071" y="2123117"/>
                </a:lnTo>
                <a:cubicBezTo>
                  <a:pt x="1836503" y="2116415"/>
                  <a:pt x="1830471" y="2108506"/>
                  <a:pt x="1822965" y="2101536"/>
                </a:cubicBezTo>
                <a:cubicBezTo>
                  <a:pt x="1822965" y="2102742"/>
                  <a:pt x="1834894" y="2071175"/>
                  <a:pt x="1836369" y="2068762"/>
                </a:cubicBezTo>
                <a:cubicBezTo>
                  <a:pt x="1836369" y="2055425"/>
                  <a:pt x="1849774" y="2045774"/>
                  <a:pt x="1849774" y="2044233"/>
                </a:cubicBezTo>
                <a:cubicBezTo>
                  <a:pt x="1841731" y="2036659"/>
                  <a:pt x="1849103" y="2035922"/>
                  <a:pt x="1843071" y="2029019"/>
                </a:cubicBezTo>
                <a:cubicBezTo>
                  <a:pt x="1843071" y="2026740"/>
                  <a:pt x="1861904" y="2021982"/>
                  <a:pt x="1865121" y="2021378"/>
                </a:cubicBezTo>
                <a:cubicBezTo>
                  <a:pt x="1860698" y="2021378"/>
                  <a:pt x="1872025" y="2014676"/>
                  <a:pt x="1870282" y="2014676"/>
                </a:cubicBezTo>
                <a:cubicBezTo>
                  <a:pt x="1871086" y="1992626"/>
                  <a:pt x="1885764" y="1993900"/>
                  <a:pt x="1895147" y="1977948"/>
                </a:cubicBezTo>
                <a:cubicBezTo>
                  <a:pt x="1907680" y="1956636"/>
                  <a:pt x="1896689" y="1943098"/>
                  <a:pt x="1896689" y="1914815"/>
                </a:cubicBezTo>
                <a:cubicBezTo>
                  <a:pt x="1905133" y="1900472"/>
                  <a:pt x="1902050" y="1908179"/>
                  <a:pt x="1896689" y="1893368"/>
                </a:cubicBezTo>
                <a:cubicBezTo>
                  <a:pt x="1898900" y="1893971"/>
                  <a:pt x="1901112" y="1894172"/>
                  <a:pt x="1903391" y="1894038"/>
                </a:cubicBezTo>
                <a:cubicBezTo>
                  <a:pt x="1897425" y="1878757"/>
                  <a:pt x="1886099" y="1866559"/>
                  <a:pt x="1876582" y="1849536"/>
                </a:cubicBezTo>
                <a:cubicBezTo>
                  <a:pt x="1876582" y="1844576"/>
                  <a:pt x="1881944" y="1847459"/>
                  <a:pt x="1883284" y="1847793"/>
                </a:cubicBezTo>
                <a:cubicBezTo>
                  <a:pt x="1874035" y="1840622"/>
                  <a:pt x="1875643" y="1835395"/>
                  <a:pt x="1863580" y="1828290"/>
                </a:cubicBezTo>
                <a:cubicBezTo>
                  <a:pt x="1863781" y="1831642"/>
                  <a:pt x="1853057" y="1840421"/>
                  <a:pt x="1857615" y="1840421"/>
                </a:cubicBezTo>
                <a:cubicBezTo>
                  <a:pt x="1852789" y="1841493"/>
                  <a:pt x="1848634" y="1844442"/>
                  <a:pt x="1842468" y="1847056"/>
                </a:cubicBezTo>
                <a:cubicBezTo>
                  <a:pt x="1842334" y="1847056"/>
                  <a:pt x="1842267" y="1847123"/>
                  <a:pt x="1842066" y="1847123"/>
                </a:cubicBezTo>
                <a:cubicBezTo>
                  <a:pt x="1853392" y="1847123"/>
                  <a:pt x="1846557" y="1869106"/>
                  <a:pt x="1841463" y="1872457"/>
                </a:cubicBezTo>
                <a:cubicBezTo>
                  <a:pt x="1829465" y="1880433"/>
                  <a:pt x="1825914" y="1860527"/>
                  <a:pt x="1816128" y="1860527"/>
                </a:cubicBezTo>
                <a:cubicBezTo>
                  <a:pt x="1815994" y="1861365"/>
                  <a:pt x="1816095" y="1864716"/>
                  <a:pt x="1816178" y="1867858"/>
                </a:cubicBezTo>
                <a:lnTo>
                  <a:pt x="1816144" y="1871980"/>
                </a:lnTo>
                <a:lnTo>
                  <a:pt x="1810842" y="1864180"/>
                </a:lnTo>
                <a:cubicBezTo>
                  <a:pt x="1810749" y="1862287"/>
                  <a:pt x="1812442" y="1860125"/>
                  <a:pt x="1816195" y="1854697"/>
                </a:cubicBezTo>
                <a:cubicBezTo>
                  <a:pt x="1812107" y="1854965"/>
                  <a:pt x="1811302" y="1854831"/>
                  <a:pt x="1813850" y="1854227"/>
                </a:cubicBezTo>
                <a:cubicBezTo>
                  <a:pt x="1808220" y="1852820"/>
                  <a:pt x="1810297" y="1848396"/>
                  <a:pt x="1807215" y="1848396"/>
                </a:cubicBezTo>
                <a:cubicBezTo>
                  <a:pt x="1808287" y="1849938"/>
                  <a:pt x="1810096" y="1851748"/>
                  <a:pt x="1809493" y="1854629"/>
                </a:cubicBezTo>
                <a:cubicBezTo>
                  <a:pt x="1809493" y="1853557"/>
                  <a:pt x="1802590" y="1854161"/>
                  <a:pt x="1802121" y="1853356"/>
                </a:cubicBezTo>
                <a:cubicBezTo>
                  <a:pt x="1798032" y="1852954"/>
                  <a:pt x="1795485" y="1847123"/>
                  <a:pt x="1796826" y="1847123"/>
                </a:cubicBezTo>
                <a:cubicBezTo>
                  <a:pt x="1796223" y="1847659"/>
                  <a:pt x="1787443" y="1846118"/>
                  <a:pt x="1789386" y="1847123"/>
                </a:cubicBezTo>
                <a:lnTo>
                  <a:pt x="1788833" y="1851076"/>
                </a:lnTo>
                <a:lnTo>
                  <a:pt x="1784762" y="1847123"/>
                </a:lnTo>
                <a:cubicBezTo>
                  <a:pt x="1779400" y="1846989"/>
                  <a:pt x="1774038" y="1841158"/>
                  <a:pt x="1768811" y="1833853"/>
                </a:cubicBezTo>
                <a:cubicBezTo>
                  <a:pt x="1768677" y="1835327"/>
                  <a:pt x="1767403" y="1838209"/>
                  <a:pt x="1768543" y="1833518"/>
                </a:cubicBezTo>
                <a:cubicBezTo>
                  <a:pt x="1761706" y="1823867"/>
                  <a:pt x="1755071" y="1811802"/>
                  <a:pt x="1749040" y="1806978"/>
                </a:cubicBezTo>
                <a:cubicBezTo>
                  <a:pt x="1749040" y="1812808"/>
                  <a:pt x="1743812" y="1813479"/>
                  <a:pt x="1742739" y="1820382"/>
                </a:cubicBezTo>
                <a:cubicBezTo>
                  <a:pt x="1743208" y="1820382"/>
                  <a:pt x="1736305" y="1803894"/>
                  <a:pt x="1737579" y="1806978"/>
                </a:cubicBezTo>
                <a:cubicBezTo>
                  <a:pt x="1726855" y="1806978"/>
                  <a:pt x="1725984" y="1796991"/>
                  <a:pt x="1728665" y="1786871"/>
                </a:cubicBezTo>
                <a:cubicBezTo>
                  <a:pt x="1729669" y="1786871"/>
                  <a:pt x="1729737" y="1787073"/>
                  <a:pt x="1729603" y="1787273"/>
                </a:cubicBezTo>
                <a:cubicBezTo>
                  <a:pt x="1729669" y="1787206"/>
                  <a:pt x="1729737" y="1787139"/>
                  <a:pt x="1729938" y="1787073"/>
                </a:cubicBezTo>
                <a:cubicBezTo>
                  <a:pt x="1725917" y="1785062"/>
                  <a:pt x="1723973" y="1787407"/>
                  <a:pt x="1722432" y="1781308"/>
                </a:cubicBezTo>
                <a:cubicBezTo>
                  <a:pt x="1722432" y="1779164"/>
                  <a:pt x="1723571" y="1770719"/>
                  <a:pt x="1722432" y="1766765"/>
                </a:cubicBezTo>
                <a:cubicBezTo>
                  <a:pt x="1705475" y="1753964"/>
                  <a:pt x="1692138" y="1740894"/>
                  <a:pt x="1688385" y="1726552"/>
                </a:cubicBezTo>
                <a:cubicBezTo>
                  <a:pt x="1661713" y="1729568"/>
                  <a:pt x="1641069" y="1718375"/>
                  <a:pt x="1626459" y="1706446"/>
                </a:cubicBezTo>
                <a:cubicBezTo>
                  <a:pt x="1606553" y="1706446"/>
                  <a:pt x="1602601" y="1699140"/>
                  <a:pt x="1582627" y="1681446"/>
                </a:cubicBezTo>
                <a:cubicBezTo>
                  <a:pt x="1545430" y="1648539"/>
                  <a:pt x="1536651" y="1668578"/>
                  <a:pt x="1491411" y="1659530"/>
                </a:cubicBezTo>
                <a:cubicBezTo>
                  <a:pt x="1464537" y="1654169"/>
                  <a:pt x="1411923" y="1633593"/>
                  <a:pt x="1401602" y="1619318"/>
                </a:cubicBezTo>
                <a:cubicBezTo>
                  <a:pt x="1372582" y="1619318"/>
                  <a:pt x="1304556" y="1563220"/>
                  <a:pt x="1322718" y="1545594"/>
                </a:cubicBezTo>
                <a:cubicBezTo>
                  <a:pt x="1321914" y="1545594"/>
                  <a:pt x="1321177" y="1543936"/>
                  <a:pt x="1320540" y="1542235"/>
                </a:cubicBezTo>
                <a:lnTo>
                  <a:pt x="1319129" y="1538999"/>
                </a:lnTo>
                <a:lnTo>
                  <a:pt x="1318965" y="1538624"/>
                </a:lnTo>
                <a:cubicBezTo>
                  <a:pt x="1319970" y="1537619"/>
                  <a:pt x="1322651" y="1534267"/>
                  <a:pt x="1321780" y="1532860"/>
                </a:cubicBezTo>
                <a:lnTo>
                  <a:pt x="1321926" y="1532820"/>
                </a:lnTo>
                <a:lnTo>
                  <a:pt x="1326940" y="1531453"/>
                </a:lnTo>
                <a:cubicBezTo>
                  <a:pt x="1323723" y="1520394"/>
                  <a:pt x="1326940" y="1530582"/>
                  <a:pt x="1326940" y="1524348"/>
                </a:cubicBezTo>
                <a:cubicBezTo>
                  <a:pt x="1320640" y="1520595"/>
                  <a:pt x="1266622" y="1443654"/>
                  <a:pt x="1266622" y="1437824"/>
                </a:cubicBezTo>
                <a:cubicBezTo>
                  <a:pt x="1258379" y="1432797"/>
                  <a:pt x="1255228" y="1428441"/>
                  <a:pt x="1239210" y="1425157"/>
                </a:cubicBezTo>
                <a:cubicBezTo>
                  <a:pt x="1248861" y="1425157"/>
                  <a:pt x="1211866" y="1368322"/>
                  <a:pt x="1210995" y="1364972"/>
                </a:cubicBezTo>
                <a:cubicBezTo>
                  <a:pt x="1212067" y="1367854"/>
                  <a:pt x="1211665" y="1370400"/>
                  <a:pt x="1209856" y="1372009"/>
                </a:cubicBezTo>
                <a:cubicBezTo>
                  <a:pt x="1204359" y="1368859"/>
                  <a:pt x="1204426" y="1365910"/>
                  <a:pt x="1198663" y="1365910"/>
                </a:cubicBezTo>
                <a:cubicBezTo>
                  <a:pt x="1198395" y="1365910"/>
                  <a:pt x="1198126" y="1365910"/>
                  <a:pt x="1197792" y="1365910"/>
                </a:cubicBezTo>
                <a:cubicBezTo>
                  <a:pt x="1196451" y="1359208"/>
                  <a:pt x="1198260" y="1363899"/>
                  <a:pt x="1192966" y="1356862"/>
                </a:cubicBezTo>
                <a:cubicBezTo>
                  <a:pt x="1192966" y="1357197"/>
                  <a:pt x="1172859" y="1333874"/>
                  <a:pt x="1172859" y="1332735"/>
                </a:cubicBezTo>
                <a:cubicBezTo>
                  <a:pt x="1173261" y="1324759"/>
                  <a:pt x="1153557" y="1284278"/>
                  <a:pt x="1161733" y="1284278"/>
                </a:cubicBezTo>
                <a:cubicBezTo>
                  <a:pt x="1158315" y="1283809"/>
                  <a:pt x="1154629" y="1284948"/>
                  <a:pt x="1151211" y="1284278"/>
                </a:cubicBezTo>
                <a:cubicBezTo>
                  <a:pt x="1158449" y="1284278"/>
                  <a:pt x="1130635" y="1270874"/>
                  <a:pt x="1131104" y="1270874"/>
                </a:cubicBezTo>
                <a:cubicBezTo>
                  <a:pt x="1124871" y="1282402"/>
                  <a:pt x="1129228" y="1295671"/>
                  <a:pt x="1132713" y="1312226"/>
                </a:cubicBezTo>
                <a:cubicBezTo>
                  <a:pt x="1132713" y="1312829"/>
                  <a:pt x="1152820" y="1323820"/>
                  <a:pt x="1152820" y="1327708"/>
                </a:cubicBezTo>
                <a:cubicBezTo>
                  <a:pt x="1156170" y="1328177"/>
                  <a:pt x="1162471" y="1329383"/>
                  <a:pt x="1166224" y="1337828"/>
                </a:cubicBezTo>
                <a:lnTo>
                  <a:pt x="1165823" y="1337832"/>
                </a:lnTo>
                <a:lnTo>
                  <a:pt x="1165822" y="1337828"/>
                </a:lnTo>
                <a:lnTo>
                  <a:pt x="1165815" y="1337832"/>
                </a:lnTo>
                <a:lnTo>
                  <a:pt x="1158986" y="1337895"/>
                </a:lnTo>
                <a:cubicBezTo>
                  <a:pt x="1159522" y="1337627"/>
                  <a:pt x="1158181" y="1336085"/>
                  <a:pt x="1158383" y="1338297"/>
                </a:cubicBezTo>
                <a:cubicBezTo>
                  <a:pt x="1162001" y="1339169"/>
                  <a:pt x="1159522" y="1338096"/>
                  <a:pt x="1159455" y="1341782"/>
                </a:cubicBezTo>
                <a:lnTo>
                  <a:pt x="1165815" y="1337832"/>
                </a:lnTo>
                <a:lnTo>
                  <a:pt x="1165823" y="1337832"/>
                </a:lnTo>
                <a:lnTo>
                  <a:pt x="1168818" y="1347239"/>
                </a:lnTo>
                <a:cubicBezTo>
                  <a:pt x="1176461" y="1364310"/>
                  <a:pt x="1195161" y="1399119"/>
                  <a:pt x="1198931" y="1404447"/>
                </a:cubicBezTo>
                <a:cubicBezTo>
                  <a:pt x="1198060" y="1404179"/>
                  <a:pt x="1203421" y="1413897"/>
                  <a:pt x="1205499" y="1412892"/>
                </a:cubicBezTo>
                <a:cubicBezTo>
                  <a:pt x="1205097" y="1422208"/>
                  <a:pt x="1207175" y="1431658"/>
                  <a:pt x="1211598" y="1431658"/>
                </a:cubicBezTo>
                <a:cubicBezTo>
                  <a:pt x="1214279" y="1441577"/>
                  <a:pt x="1220981" y="1439701"/>
                  <a:pt x="1213005" y="1452904"/>
                </a:cubicBezTo>
                <a:cubicBezTo>
                  <a:pt x="1213005" y="1452501"/>
                  <a:pt x="1218970" y="1451295"/>
                  <a:pt x="1219573" y="1451697"/>
                </a:cubicBezTo>
                <a:cubicBezTo>
                  <a:pt x="1219507" y="1449552"/>
                  <a:pt x="1219439" y="1446268"/>
                  <a:pt x="1219707" y="1445799"/>
                </a:cubicBezTo>
                <a:cubicBezTo>
                  <a:pt x="1219707" y="1442918"/>
                  <a:pt x="1255027" y="1491910"/>
                  <a:pt x="1231436" y="1491910"/>
                </a:cubicBezTo>
                <a:cubicBezTo>
                  <a:pt x="1222589" y="1479109"/>
                  <a:pt x="1207979" y="1463560"/>
                  <a:pt x="1193703" y="1451697"/>
                </a:cubicBezTo>
                <a:cubicBezTo>
                  <a:pt x="1193569" y="1453976"/>
                  <a:pt x="1193166" y="1456188"/>
                  <a:pt x="1192564" y="1458399"/>
                </a:cubicBezTo>
                <a:cubicBezTo>
                  <a:pt x="1175540" y="1448748"/>
                  <a:pt x="1179494" y="1430921"/>
                  <a:pt x="1179494" y="1409071"/>
                </a:cubicBezTo>
                <a:cubicBezTo>
                  <a:pt x="1171787" y="1405118"/>
                  <a:pt x="1160393" y="1394930"/>
                  <a:pt x="1152685" y="1391378"/>
                </a:cubicBezTo>
                <a:cubicBezTo>
                  <a:pt x="1152149" y="1393925"/>
                  <a:pt x="1152753" y="1396136"/>
                  <a:pt x="1154562" y="1398080"/>
                </a:cubicBezTo>
                <a:cubicBezTo>
                  <a:pt x="1140488" y="1390239"/>
                  <a:pt x="1126413" y="1373550"/>
                  <a:pt x="1119174" y="1371271"/>
                </a:cubicBezTo>
                <a:cubicBezTo>
                  <a:pt x="1123463" y="1371271"/>
                  <a:pt x="1114483" y="1362157"/>
                  <a:pt x="1112740" y="1360347"/>
                </a:cubicBezTo>
                <a:cubicBezTo>
                  <a:pt x="1113746" y="1360414"/>
                  <a:pt x="1117968" y="1356393"/>
                  <a:pt x="1119375" y="1353645"/>
                </a:cubicBezTo>
                <a:cubicBezTo>
                  <a:pt x="1129361" y="1377505"/>
                  <a:pt x="1135796" y="1359074"/>
                  <a:pt x="1132646" y="1343324"/>
                </a:cubicBezTo>
                <a:cubicBezTo>
                  <a:pt x="1131574" y="1338029"/>
                  <a:pt x="1099135" y="1318057"/>
                  <a:pt x="1099135" y="1306060"/>
                </a:cubicBezTo>
                <a:cubicBezTo>
                  <a:pt x="1097660" y="1295671"/>
                  <a:pt x="1089819" y="1279922"/>
                  <a:pt x="1085797" y="1270740"/>
                </a:cubicBezTo>
                <a:cubicBezTo>
                  <a:pt x="1088813" y="1270740"/>
                  <a:pt x="1078961" y="1256129"/>
                  <a:pt x="1072326" y="1254051"/>
                </a:cubicBezTo>
                <a:lnTo>
                  <a:pt x="1077734" y="1250646"/>
                </a:lnTo>
                <a:lnTo>
                  <a:pt x="1077822" y="1250740"/>
                </a:lnTo>
                <a:lnTo>
                  <a:pt x="1078919" y="1252493"/>
                </a:lnTo>
                <a:cubicBezTo>
                  <a:pt x="1079062" y="1253231"/>
                  <a:pt x="1079028" y="1253583"/>
                  <a:pt x="1079028" y="1252041"/>
                </a:cubicBezTo>
                <a:lnTo>
                  <a:pt x="1077822" y="1250740"/>
                </a:lnTo>
                <a:lnTo>
                  <a:pt x="1077755" y="1250633"/>
                </a:lnTo>
                <a:lnTo>
                  <a:pt x="1077734" y="1250646"/>
                </a:lnTo>
                <a:lnTo>
                  <a:pt x="1049505" y="1220206"/>
                </a:lnTo>
                <a:lnTo>
                  <a:pt x="1027393" y="1214162"/>
                </a:lnTo>
                <a:lnTo>
                  <a:pt x="1026307" y="1213654"/>
                </a:lnTo>
                <a:lnTo>
                  <a:pt x="1026047" y="1213794"/>
                </a:lnTo>
                <a:lnTo>
                  <a:pt x="1013950" y="1210488"/>
                </a:lnTo>
                <a:cubicBezTo>
                  <a:pt x="1016966" y="1211426"/>
                  <a:pt x="1011939" y="1217525"/>
                  <a:pt x="1019848" y="1217123"/>
                </a:cubicBezTo>
                <a:lnTo>
                  <a:pt x="1026047" y="1213794"/>
                </a:lnTo>
                <a:lnTo>
                  <a:pt x="1027393" y="1214162"/>
                </a:lnTo>
                <a:lnTo>
                  <a:pt x="1033722" y="1217123"/>
                </a:lnTo>
                <a:cubicBezTo>
                  <a:pt x="1035799" y="1217123"/>
                  <a:pt x="1020318" y="1222552"/>
                  <a:pt x="1019580" y="1223624"/>
                </a:cubicBezTo>
                <a:cubicBezTo>
                  <a:pt x="1016631" y="1221278"/>
                  <a:pt x="1012007" y="1218329"/>
                  <a:pt x="1012007" y="1217123"/>
                </a:cubicBezTo>
                <a:lnTo>
                  <a:pt x="1012007" y="1210420"/>
                </a:lnTo>
                <a:cubicBezTo>
                  <a:pt x="1012073" y="1210420"/>
                  <a:pt x="1012073" y="1210420"/>
                  <a:pt x="1012141" y="1210420"/>
                </a:cubicBezTo>
                <a:cubicBezTo>
                  <a:pt x="1011404" y="1209281"/>
                  <a:pt x="1000613" y="1183612"/>
                  <a:pt x="999742" y="1183612"/>
                </a:cubicBezTo>
                <a:cubicBezTo>
                  <a:pt x="1001954" y="1185154"/>
                  <a:pt x="966165" y="1143399"/>
                  <a:pt x="979299" y="1143399"/>
                </a:cubicBezTo>
                <a:cubicBezTo>
                  <a:pt x="968509" y="1143199"/>
                  <a:pt x="973670" y="1141054"/>
                  <a:pt x="965092" y="1136831"/>
                </a:cubicBezTo>
                <a:cubicBezTo>
                  <a:pt x="966767" y="1135088"/>
                  <a:pt x="969045" y="1134754"/>
                  <a:pt x="971794" y="1135692"/>
                </a:cubicBezTo>
                <a:cubicBezTo>
                  <a:pt x="963886" y="1126242"/>
                  <a:pt x="962545" y="1123829"/>
                  <a:pt x="959931" y="1123360"/>
                </a:cubicBezTo>
                <a:cubicBezTo>
                  <a:pt x="959931" y="1123427"/>
                  <a:pt x="959865" y="1123494"/>
                  <a:pt x="959731" y="1123427"/>
                </a:cubicBezTo>
                <a:lnTo>
                  <a:pt x="959731" y="1123360"/>
                </a:lnTo>
                <a:lnTo>
                  <a:pt x="959731" y="1123293"/>
                </a:lnTo>
                <a:cubicBezTo>
                  <a:pt x="959529" y="1123226"/>
                  <a:pt x="959328" y="1123226"/>
                  <a:pt x="959060" y="1123226"/>
                </a:cubicBezTo>
                <a:cubicBezTo>
                  <a:pt x="959261" y="1123293"/>
                  <a:pt x="959462" y="1123293"/>
                  <a:pt x="959731" y="1123360"/>
                </a:cubicBezTo>
                <a:cubicBezTo>
                  <a:pt x="960065" y="1127716"/>
                  <a:pt x="949208" y="1121081"/>
                  <a:pt x="958524" y="1123092"/>
                </a:cubicBezTo>
                <a:cubicBezTo>
                  <a:pt x="957854" y="1121416"/>
                  <a:pt x="951688" y="1102182"/>
                  <a:pt x="951688" y="1111229"/>
                </a:cubicBezTo>
                <a:cubicBezTo>
                  <a:pt x="944517" y="1101377"/>
                  <a:pt x="906113" y="1007078"/>
                  <a:pt x="931581" y="984760"/>
                </a:cubicBezTo>
                <a:cubicBezTo>
                  <a:pt x="931581" y="946625"/>
                  <a:pt x="931581" y="925647"/>
                  <a:pt x="931581" y="893008"/>
                </a:cubicBezTo>
                <a:cubicBezTo>
                  <a:pt x="917170" y="876521"/>
                  <a:pt x="919985" y="868009"/>
                  <a:pt x="934664" y="864256"/>
                </a:cubicBezTo>
                <a:cubicBezTo>
                  <a:pt x="910939" y="853063"/>
                  <a:pt x="870994" y="825919"/>
                  <a:pt x="873071" y="828265"/>
                </a:cubicBezTo>
                <a:cubicBezTo>
                  <a:pt x="861208" y="828265"/>
                  <a:pt x="853903" y="819687"/>
                  <a:pt x="852362" y="814861"/>
                </a:cubicBezTo>
                <a:cubicBezTo>
                  <a:pt x="849614" y="814861"/>
                  <a:pt x="843985" y="813588"/>
                  <a:pt x="844186" y="813856"/>
                </a:cubicBezTo>
                <a:cubicBezTo>
                  <a:pt x="842711" y="812046"/>
                  <a:pt x="845392" y="808360"/>
                  <a:pt x="845459" y="808159"/>
                </a:cubicBezTo>
                <a:cubicBezTo>
                  <a:pt x="844252" y="808159"/>
                  <a:pt x="843985" y="807824"/>
                  <a:pt x="844454" y="806216"/>
                </a:cubicBezTo>
                <a:cubicBezTo>
                  <a:pt x="844454" y="809030"/>
                  <a:pt x="831049" y="807891"/>
                  <a:pt x="831049" y="805277"/>
                </a:cubicBezTo>
                <a:cubicBezTo>
                  <a:pt x="856115" y="804339"/>
                  <a:pt x="851156" y="796631"/>
                  <a:pt x="851156" y="788991"/>
                </a:cubicBezTo>
                <a:cubicBezTo>
                  <a:pt x="851892" y="778803"/>
                  <a:pt x="844454" y="783428"/>
                  <a:pt x="844454" y="778670"/>
                </a:cubicBezTo>
                <a:cubicBezTo>
                  <a:pt x="845660" y="775854"/>
                  <a:pt x="837752" y="771163"/>
                  <a:pt x="837752" y="764461"/>
                </a:cubicBezTo>
                <a:cubicBezTo>
                  <a:pt x="833999" y="767477"/>
                  <a:pt x="831049" y="768080"/>
                  <a:pt x="830782" y="767946"/>
                </a:cubicBezTo>
                <a:cubicBezTo>
                  <a:pt x="830782" y="767812"/>
                  <a:pt x="830782" y="767678"/>
                  <a:pt x="830713" y="767544"/>
                </a:cubicBezTo>
                <a:cubicBezTo>
                  <a:pt x="829708" y="771297"/>
                  <a:pt x="826692" y="766405"/>
                  <a:pt x="824748" y="767946"/>
                </a:cubicBezTo>
                <a:cubicBezTo>
                  <a:pt x="824815" y="767946"/>
                  <a:pt x="823474" y="754542"/>
                  <a:pt x="824882" y="754542"/>
                </a:cubicBezTo>
                <a:cubicBezTo>
                  <a:pt x="817376" y="751794"/>
                  <a:pt x="796397" y="734436"/>
                  <a:pt x="800687" y="734436"/>
                </a:cubicBezTo>
                <a:cubicBezTo>
                  <a:pt x="798609" y="729342"/>
                  <a:pt x="796129" y="727197"/>
                  <a:pt x="790836" y="722707"/>
                </a:cubicBezTo>
                <a:cubicBezTo>
                  <a:pt x="792511" y="721031"/>
                  <a:pt x="794789" y="720696"/>
                  <a:pt x="797537" y="721634"/>
                </a:cubicBezTo>
                <a:cubicBezTo>
                  <a:pt x="796129" y="720361"/>
                  <a:pt x="789763" y="714865"/>
                  <a:pt x="789294" y="714329"/>
                </a:cubicBezTo>
                <a:cubicBezTo>
                  <a:pt x="793851" y="714329"/>
                  <a:pt x="790836" y="704946"/>
                  <a:pt x="790836" y="701260"/>
                </a:cubicBezTo>
                <a:cubicBezTo>
                  <a:pt x="786278" y="707292"/>
                  <a:pt x="770729" y="707359"/>
                  <a:pt x="770729" y="698177"/>
                </a:cubicBezTo>
                <a:cubicBezTo>
                  <a:pt x="770729" y="700456"/>
                  <a:pt x="771734" y="714329"/>
                  <a:pt x="771198" y="714329"/>
                </a:cubicBezTo>
                <a:cubicBezTo>
                  <a:pt x="768517" y="713525"/>
                  <a:pt x="759402" y="709236"/>
                  <a:pt x="757325" y="707627"/>
                </a:cubicBezTo>
                <a:cubicBezTo>
                  <a:pt x="756655" y="708096"/>
                  <a:pt x="758062" y="714396"/>
                  <a:pt x="757392" y="714396"/>
                </a:cubicBezTo>
                <a:cubicBezTo>
                  <a:pt x="757124" y="714195"/>
                  <a:pt x="753438" y="714463"/>
                  <a:pt x="753036" y="714463"/>
                </a:cubicBezTo>
                <a:cubicBezTo>
                  <a:pt x="750824" y="714463"/>
                  <a:pt x="750623" y="707024"/>
                  <a:pt x="750623" y="706688"/>
                </a:cubicBezTo>
                <a:cubicBezTo>
                  <a:pt x="734471" y="700322"/>
                  <a:pt x="732260" y="688057"/>
                  <a:pt x="730516" y="679478"/>
                </a:cubicBezTo>
                <a:cubicBezTo>
                  <a:pt x="730516" y="683097"/>
                  <a:pt x="726629" y="682025"/>
                  <a:pt x="722810" y="682025"/>
                </a:cubicBezTo>
                <a:cubicBezTo>
                  <a:pt x="722541" y="682025"/>
                  <a:pt x="722339" y="682025"/>
                  <a:pt x="721937" y="682025"/>
                </a:cubicBezTo>
                <a:cubicBezTo>
                  <a:pt x="719793" y="671905"/>
                  <a:pt x="720865" y="669291"/>
                  <a:pt x="719458" y="663728"/>
                </a:cubicBezTo>
                <a:lnTo>
                  <a:pt x="717146" y="674100"/>
                </a:lnTo>
                <a:lnTo>
                  <a:pt x="709371" y="670213"/>
                </a:lnTo>
                <a:cubicBezTo>
                  <a:pt x="706371" y="668705"/>
                  <a:pt x="703741" y="667381"/>
                  <a:pt x="703775" y="667414"/>
                </a:cubicBezTo>
                <a:cubicBezTo>
                  <a:pt x="699820" y="658769"/>
                  <a:pt x="702702" y="665940"/>
                  <a:pt x="696938" y="660712"/>
                </a:cubicBezTo>
                <a:lnTo>
                  <a:pt x="698034" y="654459"/>
                </a:lnTo>
                <a:lnTo>
                  <a:pt x="697541" y="654345"/>
                </a:lnTo>
                <a:lnTo>
                  <a:pt x="698054" y="654345"/>
                </a:lnTo>
                <a:lnTo>
                  <a:pt x="698078" y="654211"/>
                </a:lnTo>
                <a:cubicBezTo>
                  <a:pt x="698413" y="654144"/>
                  <a:pt x="698547" y="654211"/>
                  <a:pt x="698949" y="654010"/>
                </a:cubicBezTo>
                <a:cubicBezTo>
                  <a:pt x="698814" y="654010"/>
                  <a:pt x="698614" y="654010"/>
                  <a:pt x="698278" y="654010"/>
                </a:cubicBezTo>
                <a:cubicBezTo>
                  <a:pt x="698479" y="653876"/>
                  <a:pt x="698614" y="653742"/>
                  <a:pt x="698748" y="653675"/>
                </a:cubicBezTo>
                <a:cubicBezTo>
                  <a:pt x="698211" y="654077"/>
                  <a:pt x="697675" y="654010"/>
                  <a:pt x="697072" y="653407"/>
                </a:cubicBezTo>
                <a:cubicBezTo>
                  <a:pt x="697005" y="653742"/>
                  <a:pt x="697206" y="653876"/>
                  <a:pt x="697273" y="654010"/>
                </a:cubicBezTo>
                <a:cubicBezTo>
                  <a:pt x="694726" y="653943"/>
                  <a:pt x="690370" y="653876"/>
                  <a:pt x="690370" y="654412"/>
                </a:cubicBezTo>
                <a:cubicBezTo>
                  <a:pt x="688226" y="644828"/>
                  <a:pt x="681590" y="636718"/>
                  <a:pt x="679714" y="633904"/>
                </a:cubicBezTo>
                <a:cubicBezTo>
                  <a:pt x="679312" y="633904"/>
                  <a:pt x="653710" y="614400"/>
                  <a:pt x="651230" y="613797"/>
                </a:cubicBezTo>
                <a:cubicBezTo>
                  <a:pt x="644461" y="613797"/>
                  <a:pt x="620867" y="597243"/>
                  <a:pt x="608066" y="593691"/>
                </a:cubicBezTo>
                <a:cubicBezTo>
                  <a:pt x="607463" y="593691"/>
                  <a:pt x="610546" y="587927"/>
                  <a:pt x="611350" y="586989"/>
                </a:cubicBezTo>
                <a:cubicBezTo>
                  <a:pt x="611149" y="586989"/>
                  <a:pt x="610948" y="586989"/>
                  <a:pt x="610814" y="586989"/>
                </a:cubicBezTo>
                <a:cubicBezTo>
                  <a:pt x="610747" y="587056"/>
                  <a:pt x="610747" y="587056"/>
                  <a:pt x="610680" y="587056"/>
                </a:cubicBezTo>
                <a:cubicBezTo>
                  <a:pt x="578107" y="592082"/>
                  <a:pt x="538029" y="565073"/>
                  <a:pt x="509612" y="587056"/>
                </a:cubicBezTo>
                <a:cubicBezTo>
                  <a:pt x="507467" y="587056"/>
                  <a:pt x="510684" y="581493"/>
                  <a:pt x="511622" y="580488"/>
                </a:cubicBezTo>
                <a:cubicBezTo>
                  <a:pt x="507802" y="580019"/>
                  <a:pt x="470605" y="568759"/>
                  <a:pt x="463702" y="572378"/>
                </a:cubicBezTo>
                <a:cubicBezTo>
                  <a:pt x="465981" y="570033"/>
                  <a:pt x="470605" y="565676"/>
                  <a:pt x="473487" y="564470"/>
                </a:cubicBezTo>
                <a:cubicBezTo>
                  <a:pt x="467053" y="561386"/>
                  <a:pt x="462965" y="561319"/>
                  <a:pt x="453179" y="560314"/>
                </a:cubicBezTo>
                <a:cubicBezTo>
                  <a:pt x="462093" y="560314"/>
                  <a:pt x="446410" y="573786"/>
                  <a:pt x="449091" y="573786"/>
                </a:cubicBezTo>
                <a:cubicBezTo>
                  <a:pt x="464842" y="564738"/>
                  <a:pt x="453716" y="572713"/>
                  <a:pt x="462496" y="574121"/>
                </a:cubicBezTo>
                <a:cubicBezTo>
                  <a:pt x="462496" y="581895"/>
                  <a:pt x="448421" y="586050"/>
                  <a:pt x="440446" y="587391"/>
                </a:cubicBezTo>
                <a:cubicBezTo>
                  <a:pt x="443462" y="586721"/>
                  <a:pt x="444131" y="584777"/>
                  <a:pt x="442389" y="581024"/>
                </a:cubicBezTo>
                <a:cubicBezTo>
                  <a:pt x="430527" y="584375"/>
                  <a:pt x="433475" y="574925"/>
                  <a:pt x="425768" y="588329"/>
                </a:cubicBezTo>
                <a:cubicBezTo>
                  <a:pt x="418931" y="588329"/>
                  <a:pt x="404455" y="588329"/>
                  <a:pt x="399830" y="588329"/>
                </a:cubicBezTo>
                <a:cubicBezTo>
                  <a:pt x="396278" y="595031"/>
                  <a:pt x="394402" y="595634"/>
                  <a:pt x="388571" y="601130"/>
                </a:cubicBezTo>
                <a:cubicBezTo>
                  <a:pt x="388705" y="598918"/>
                  <a:pt x="388705" y="596037"/>
                  <a:pt x="388705" y="593825"/>
                </a:cubicBezTo>
                <a:cubicBezTo>
                  <a:pt x="386895" y="595366"/>
                  <a:pt x="355194" y="606224"/>
                  <a:pt x="355194" y="601532"/>
                </a:cubicBezTo>
                <a:cubicBezTo>
                  <a:pt x="355731" y="600326"/>
                  <a:pt x="355529" y="594495"/>
                  <a:pt x="355194" y="593356"/>
                </a:cubicBezTo>
                <a:cubicBezTo>
                  <a:pt x="355194" y="593758"/>
                  <a:pt x="364309" y="594160"/>
                  <a:pt x="364979" y="593825"/>
                </a:cubicBezTo>
                <a:cubicBezTo>
                  <a:pt x="365314" y="591613"/>
                  <a:pt x="365515" y="589402"/>
                  <a:pt x="365382" y="587122"/>
                </a:cubicBezTo>
                <a:cubicBezTo>
                  <a:pt x="364309" y="586989"/>
                  <a:pt x="355529" y="587324"/>
                  <a:pt x="355194" y="587257"/>
                </a:cubicBezTo>
                <a:cubicBezTo>
                  <a:pt x="356803" y="585380"/>
                  <a:pt x="375301" y="560314"/>
                  <a:pt x="367795" y="560314"/>
                </a:cubicBezTo>
                <a:cubicBezTo>
                  <a:pt x="378987" y="557499"/>
                  <a:pt x="378182" y="556159"/>
                  <a:pt x="388638" y="553612"/>
                </a:cubicBezTo>
                <a:cubicBezTo>
                  <a:pt x="375770" y="553746"/>
                  <a:pt x="357607" y="559979"/>
                  <a:pt x="356803" y="566614"/>
                </a:cubicBezTo>
                <a:cubicBezTo>
                  <a:pt x="356803" y="566614"/>
                  <a:pt x="361829" y="567687"/>
                  <a:pt x="361829" y="566882"/>
                </a:cubicBezTo>
                <a:cubicBezTo>
                  <a:pt x="361695" y="567217"/>
                  <a:pt x="361494" y="571440"/>
                  <a:pt x="361829" y="571976"/>
                </a:cubicBezTo>
                <a:cubicBezTo>
                  <a:pt x="359819" y="573651"/>
                  <a:pt x="357473" y="574254"/>
                  <a:pt x="354859" y="573718"/>
                </a:cubicBezTo>
                <a:cubicBezTo>
                  <a:pt x="354189" y="573718"/>
                  <a:pt x="358746" y="567016"/>
                  <a:pt x="352111" y="567016"/>
                </a:cubicBezTo>
                <a:cubicBezTo>
                  <a:pt x="351710" y="575461"/>
                  <a:pt x="344672" y="583236"/>
                  <a:pt x="335088" y="585179"/>
                </a:cubicBezTo>
                <a:cubicBezTo>
                  <a:pt x="335088" y="587726"/>
                  <a:pt x="330128" y="591881"/>
                  <a:pt x="328118" y="593825"/>
                </a:cubicBezTo>
                <a:cubicBezTo>
                  <a:pt x="327314" y="593825"/>
                  <a:pt x="326978" y="593288"/>
                  <a:pt x="326844" y="592552"/>
                </a:cubicBezTo>
                <a:cubicBezTo>
                  <a:pt x="325705" y="593490"/>
                  <a:pt x="323895" y="593691"/>
                  <a:pt x="321684" y="593356"/>
                </a:cubicBezTo>
                <a:cubicBezTo>
                  <a:pt x="321684" y="593490"/>
                  <a:pt x="321818" y="593624"/>
                  <a:pt x="321952" y="593691"/>
                </a:cubicBezTo>
                <a:cubicBezTo>
                  <a:pt x="319673" y="594093"/>
                  <a:pt x="317327" y="594160"/>
                  <a:pt x="314982" y="593825"/>
                </a:cubicBezTo>
                <a:cubicBezTo>
                  <a:pt x="315383" y="594160"/>
                  <a:pt x="315786" y="597913"/>
                  <a:pt x="316054" y="599656"/>
                </a:cubicBezTo>
                <a:cubicBezTo>
                  <a:pt x="322152" y="600862"/>
                  <a:pt x="335088" y="603878"/>
                  <a:pt x="335088" y="606559"/>
                </a:cubicBezTo>
                <a:cubicBezTo>
                  <a:pt x="331067" y="609240"/>
                  <a:pt x="330731" y="611318"/>
                  <a:pt x="328386" y="614735"/>
                </a:cubicBezTo>
                <a:cubicBezTo>
                  <a:pt x="328386" y="613864"/>
                  <a:pt x="299500" y="632429"/>
                  <a:pt x="297891" y="634037"/>
                </a:cubicBezTo>
                <a:cubicBezTo>
                  <a:pt x="296081" y="632429"/>
                  <a:pt x="295680" y="630151"/>
                  <a:pt x="296752" y="627335"/>
                </a:cubicBezTo>
                <a:cubicBezTo>
                  <a:pt x="285559" y="637522"/>
                  <a:pt x="271016" y="644761"/>
                  <a:pt x="268067" y="652468"/>
                </a:cubicBezTo>
                <a:cubicBezTo>
                  <a:pt x="268067" y="651463"/>
                  <a:pt x="257812" y="656222"/>
                  <a:pt x="255064" y="658969"/>
                </a:cubicBezTo>
                <a:cubicBezTo>
                  <a:pt x="254930" y="658902"/>
                  <a:pt x="254863" y="658769"/>
                  <a:pt x="254662" y="658634"/>
                </a:cubicBezTo>
                <a:cubicBezTo>
                  <a:pt x="254662" y="659975"/>
                  <a:pt x="253254" y="660645"/>
                  <a:pt x="251646" y="660913"/>
                </a:cubicBezTo>
                <a:cubicBezTo>
                  <a:pt x="253522" y="661182"/>
                  <a:pt x="254662" y="662254"/>
                  <a:pt x="254662" y="665739"/>
                </a:cubicBezTo>
                <a:cubicBezTo>
                  <a:pt x="254662" y="670698"/>
                  <a:pt x="240856" y="664667"/>
                  <a:pt x="241258" y="664733"/>
                </a:cubicBezTo>
                <a:cubicBezTo>
                  <a:pt x="241258" y="668352"/>
                  <a:pt x="238644" y="667816"/>
                  <a:pt x="234556" y="667548"/>
                </a:cubicBezTo>
                <a:cubicBezTo>
                  <a:pt x="239783" y="669090"/>
                  <a:pt x="237773" y="669224"/>
                  <a:pt x="241258" y="671837"/>
                </a:cubicBezTo>
                <a:cubicBezTo>
                  <a:pt x="241258" y="676194"/>
                  <a:pt x="237907" y="674116"/>
                  <a:pt x="234690" y="671502"/>
                </a:cubicBezTo>
                <a:cubicBezTo>
                  <a:pt x="234488" y="672776"/>
                  <a:pt x="234154" y="673982"/>
                  <a:pt x="234556" y="674921"/>
                </a:cubicBezTo>
                <a:cubicBezTo>
                  <a:pt x="234556" y="670833"/>
                  <a:pt x="213712" y="687386"/>
                  <a:pt x="213243" y="687654"/>
                </a:cubicBezTo>
                <a:cubicBezTo>
                  <a:pt x="214382" y="685510"/>
                  <a:pt x="214785" y="683298"/>
                  <a:pt x="214450" y="680952"/>
                </a:cubicBezTo>
                <a:cubicBezTo>
                  <a:pt x="214785" y="680752"/>
                  <a:pt x="194343" y="691073"/>
                  <a:pt x="194343" y="689196"/>
                </a:cubicBezTo>
                <a:cubicBezTo>
                  <a:pt x="193739" y="688928"/>
                  <a:pt x="194007" y="686448"/>
                  <a:pt x="194544" y="684237"/>
                </a:cubicBezTo>
                <a:cubicBezTo>
                  <a:pt x="193941" y="686180"/>
                  <a:pt x="193471" y="687654"/>
                  <a:pt x="189718" y="687654"/>
                </a:cubicBezTo>
                <a:cubicBezTo>
                  <a:pt x="196756" y="695228"/>
                  <a:pt x="189450" y="690470"/>
                  <a:pt x="202050" y="694357"/>
                </a:cubicBezTo>
                <a:cubicBezTo>
                  <a:pt x="193338" y="694357"/>
                  <a:pt x="206742" y="706957"/>
                  <a:pt x="207680" y="701059"/>
                </a:cubicBezTo>
                <a:lnTo>
                  <a:pt x="208031" y="701059"/>
                </a:lnTo>
                <a:lnTo>
                  <a:pt x="208082" y="701059"/>
                </a:lnTo>
                <a:cubicBezTo>
                  <a:pt x="207278" y="701059"/>
                  <a:pt x="208284" y="707761"/>
                  <a:pt x="207211" y="707761"/>
                </a:cubicBezTo>
                <a:cubicBezTo>
                  <a:pt x="206005" y="706823"/>
                  <a:pt x="203793" y="707024"/>
                  <a:pt x="202386" y="707359"/>
                </a:cubicBezTo>
                <a:cubicBezTo>
                  <a:pt x="201514" y="706152"/>
                  <a:pt x="196956" y="703137"/>
                  <a:pt x="194611" y="701729"/>
                </a:cubicBezTo>
                <a:cubicBezTo>
                  <a:pt x="194678" y="704276"/>
                  <a:pt x="180939" y="713056"/>
                  <a:pt x="180939" y="705482"/>
                </a:cubicBezTo>
                <a:cubicBezTo>
                  <a:pt x="183217" y="704410"/>
                  <a:pt x="190657" y="694357"/>
                  <a:pt x="188445" y="694357"/>
                </a:cubicBezTo>
                <a:cubicBezTo>
                  <a:pt x="184960" y="695362"/>
                  <a:pt x="183150" y="702265"/>
                  <a:pt x="173499" y="701059"/>
                </a:cubicBezTo>
                <a:cubicBezTo>
                  <a:pt x="175041" y="701059"/>
                  <a:pt x="174237" y="691073"/>
                  <a:pt x="174237" y="693217"/>
                </a:cubicBezTo>
                <a:cubicBezTo>
                  <a:pt x="174237" y="693888"/>
                  <a:pt x="169277" y="694558"/>
                  <a:pt x="166462" y="694558"/>
                </a:cubicBezTo>
                <a:cubicBezTo>
                  <a:pt x="172226" y="696166"/>
                  <a:pt x="160631" y="705884"/>
                  <a:pt x="159961" y="699316"/>
                </a:cubicBezTo>
                <a:cubicBezTo>
                  <a:pt x="160229" y="699383"/>
                  <a:pt x="151047" y="707828"/>
                  <a:pt x="152790" y="707828"/>
                </a:cubicBezTo>
                <a:cubicBezTo>
                  <a:pt x="149573" y="708431"/>
                  <a:pt x="150109" y="703673"/>
                  <a:pt x="148433" y="701796"/>
                </a:cubicBezTo>
                <a:cubicBezTo>
                  <a:pt x="148902" y="703807"/>
                  <a:pt x="143474" y="710643"/>
                  <a:pt x="141061" y="713190"/>
                </a:cubicBezTo>
                <a:cubicBezTo>
                  <a:pt x="143004" y="714597"/>
                  <a:pt x="142938" y="715402"/>
                  <a:pt x="140726" y="714999"/>
                </a:cubicBezTo>
                <a:cubicBezTo>
                  <a:pt x="140190" y="714999"/>
                  <a:pt x="140122" y="714597"/>
                  <a:pt x="140257" y="713994"/>
                </a:cubicBezTo>
                <a:cubicBezTo>
                  <a:pt x="139922" y="714262"/>
                  <a:pt x="139989" y="714061"/>
                  <a:pt x="140525" y="713257"/>
                </a:cubicBezTo>
                <a:cubicBezTo>
                  <a:pt x="141195" y="711447"/>
                  <a:pt x="142938" y="708901"/>
                  <a:pt x="142468" y="708901"/>
                </a:cubicBezTo>
                <a:cubicBezTo>
                  <a:pt x="142803" y="708901"/>
                  <a:pt x="143139" y="708901"/>
                  <a:pt x="143608" y="708901"/>
                </a:cubicBezTo>
                <a:cubicBezTo>
                  <a:pt x="141128" y="708901"/>
                  <a:pt x="140793" y="708230"/>
                  <a:pt x="140726" y="706019"/>
                </a:cubicBezTo>
                <a:cubicBezTo>
                  <a:pt x="140726" y="710241"/>
                  <a:pt x="126919" y="706890"/>
                  <a:pt x="126852" y="706957"/>
                </a:cubicBezTo>
                <a:cubicBezTo>
                  <a:pt x="129735" y="712586"/>
                  <a:pt x="89254" y="725522"/>
                  <a:pt x="87109" y="715133"/>
                </a:cubicBezTo>
                <a:cubicBezTo>
                  <a:pt x="83423" y="697037"/>
                  <a:pt x="108288" y="706823"/>
                  <a:pt x="117403" y="700925"/>
                </a:cubicBezTo>
                <a:cubicBezTo>
                  <a:pt x="140457" y="685979"/>
                  <a:pt x="152990" y="680819"/>
                  <a:pt x="177253" y="680819"/>
                </a:cubicBezTo>
                <a:cubicBezTo>
                  <a:pt x="177186" y="680885"/>
                  <a:pt x="252920" y="613797"/>
                  <a:pt x="247759" y="613797"/>
                </a:cubicBezTo>
                <a:cubicBezTo>
                  <a:pt x="238845" y="613797"/>
                  <a:pt x="222693" y="613194"/>
                  <a:pt x="220146" y="613797"/>
                </a:cubicBezTo>
                <a:cubicBezTo>
                  <a:pt x="221152" y="611653"/>
                  <a:pt x="221487" y="609441"/>
                  <a:pt x="221152" y="607095"/>
                </a:cubicBezTo>
                <a:cubicBezTo>
                  <a:pt x="220079" y="628140"/>
                  <a:pt x="198833" y="615406"/>
                  <a:pt x="188512" y="607095"/>
                </a:cubicBezTo>
                <a:cubicBezTo>
                  <a:pt x="189250" y="607095"/>
                  <a:pt x="187440" y="611988"/>
                  <a:pt x="187037" y="613730"/>
                </a:cubicBezTo>
                <a:cubicBezTo>
                  <a:pt x="185429" y="613864"/>
                  <a:pt x="181006" y="613730"/>
                  <a:pt x="181006" y="614602"/>
                </a:cubicBezTo>
                <a:cubicBezTo>
                  <a:pt x="184759" y="606224"/>
                  <a:pt x="181609" y="607095"/>
                  <a:pt x="181609" y="607095"/>
                </a:cubicBezTo>
                <a:cubicBezTo>
                  <a:pt x="183552" y="607095"/>
                  <a:pt x="143742" y="613797"/>
                  <a:pt x="145082" y="613797"/>
                </a:cubicBezTo>
                <a:cubicBezTo>
                  <a:pt x="144479" y="614602"/>
                  <a:pt x="152387" y="603342"/>
                  <a:pt x="153929" y="606827"/>
                </a:cubicBezTo>
                <a:cubicBezTo>
                  <a:pt x="148651" y="574456"/>
                  <a:pt x="109745" y="586080"/>
                  <a:pt x="88982" y="580824"/>
                </a:cubicBezTo>
                <a:lnTo>
                  <a:pt x="76432" y="567941"/>
                </a:lnTo>
                <a:lnTo>
                  <a:pt x="76444" y="568022"/>
                </a:lnTo>
                <a:cubicBezTo>
                  <a:pt x="75304" y="568558"/>
                  <a:pt x="74433" y="568424"/>
                  <a:pt x="74165" y="567151"/>
                </a:cubicBezTo>
                <a:cubicBezTo>
                  <a:pt x="74433" y="567553"/>
                  <a:pt x="75171" y="567620"/>
                  <a:pt x="76310" y="567151"/>
                </a:cubicBezTo>
                <a:lnTo>
                  <a:pt x="76371" y="567545"/>
                </a:lnTo>
                <a:lnTo>
                  <a:pt x="85902" y="560314"/>
                </a:lnTo>
                <a:cubicBezTo>
                  <a:pt x="75045" y="550328"/>
                  <a:pt x="54335" y="545301"/>
                  <a:pt x="66064" y="528479"/>
                </a:cubicBezTo>
                <a:lnTo>
                  <a:pt x="66356" y="528835"/>
                </a:lnTo>
                <a:lnTo>
                  <a:pt x="68209" y="531093"/>
                </a:lnTo>
                <a:cubicBezTo>
                  <a:pt x="71224" y="527541"/>
                  <a:pt x="85165" y="520905"/>
                  <a:pt x="87176" y="519901"/>
                </a:cubicBezTo>
                <a:cubicBezTo>
                  <a:pt x="85567" y="497046"/>
                  <a:pt x="112644" y="494231"/>
                  <a:pt x="126718" y="506496"/>
                </a:cubicBezTo>
                <a:cubicBezTo>
                  <a:pt x="126786" y="503413"/>
                  <a:pt x="137844" y="493092"/>
                  <a:pt x="139251" y="493092"/>
                </a:cubicBezTo>
                <a:cubicBezTo>
                  <a:pt x="134761" y="489942"/>
                  <a:pt x="130941" y="491148"/>
                  <a:pt x="141664" y="486390"/>
                </a:cubicBezTo>
                <a:cubicBezTo>
                  <a:pt x="140190" y="486390"/>
                  <a:pt x="174304" y="500732"/>
                  <a:pt x="174304" y="486054"/>
                </a:cubicBezTo>
                <a:cubicBezTo>
                  <a:pt x="164518" y="478012"/>
                  <a:pt x="171355" y="477074"/>
                  <a:pt x="158888" y="472986"/>
                </a:cubicBezTo>
                <a:cubicBezTo>
                  <a:pt x="162508" y="472986"/>
                  <a:pt x="160698" y="466284"/>
                  <a:pt x="159760" y="466284"/>
                </a:cubicBezTo>
                <a:cubicBezTo>
                  <a:pt x="164116" y="465345"/>
                  <a:pt x="168406" y="466685"/>
                  <a:pt x="172896" y="466284"/>
                </a:cubicBezTo>
                <a:cubicBezTo>
                  <a:pt x="167668" y="466284"/>
                  <a:pt x="169210" y="462061"/>
                  <a:pt x="166730" y="459179"/>
                </a:cubicBezTo>
                <a:cubicBezTo>
                  <a:pt x="159894" y="467222"/>
                  <a:pt x="134158" y="470171"/>
                  <a:pt x="134158" y="474862"/>
                </a:cubicBezTo>
                <a:cubicBezTo>
                  <a:pt x="133890" y="474728"/>
                  <a:pt x="123434" y="469836"/>
                  <a:pt x="129868" y="472986"/>
                </a:cubicBezTo>
                <a:cubicBezTo>
                  <a:pt x="103261" y="472986"/>
                  <a:pt x="54000" y="477543"/>
                  <a:pt x="53732" y="459582"/>
                </a:cubicBezTo>
                <a:cubicBezTo>
                  <a:pt x="47499" y="450265"/>
                  <a:pt x="34296" y="445574"/>
                  <a:pt x="20221" y="441217"/>
                </a:cubicBezTo>
                <a:cubicBezTo>
                  <a:pt x="20221" y="428416"/>
                  <a:pt x="120753" y="416219"/>
                  <a:pt x="120753" y="418765"/>
                </a:cubicBezTo>
                <a:cubicBezTo>
                  <a:pt x="114521" y="420105"/>
                  <a:pt x="113918" y="424931"/>
                  <a:pt x="114051" y="424797"/>
                </a:cubicBezTo>
                <a:cubicBezTo>
                  <a:pt x="114051" y="425870"/>
                  <a:pt x="114051" y="426942"/>
                  <a:pt x="114051" y="428014"/>
                </a:cubicBezTo>
                <a:cubicBezTo>
                  <a:pt x="110298" y="424931"/>
                  <a:pt x="116263" y="431231"/>
                  <a:pt x="117268" y="432705"/>
                </a:cubicBezTo>
                <a:cubicBezTo>
                  <a:pt x="117335" y="422921"/>
                  <a:pt x="123769" y="424395"/>
                  <a:pt x="123837" y="432705"/>
                </a:cubicBezTo>
                <a:cubicBezTo>
                  <a:pt x="134761" y="431231"/>
                  <a:pt x="135632" y="430762"/>
                  <a:pt x="153527" y="432705"/>
                </a:cubicBezTo>
                <a:cubicBezTo>
                  <a:pt x="158620" y="432705"/>
                  <a:pt x="141798" y="419301"/>
                  <a:pt x="149237" y="419301"/>
                </a:cubicBezTo>
                <a:cubicBezTo>
                  <a:pt x="141262" y="416956"/>
                  <a:pt x="139922" y="414074"/>
                  <a:pt x="134158" y="410589"/>
                </a:cubicBezTo>
                <a:cubicBezTo>
                  <a:pt x="134158" y="419436"/>
                  <a:pt x="114051" y="400402"/>
                  <a:pt x="114051" y="406501"/>
                </a:cubicBezTo>
                <a:cubicBezTo>
                  <a:pt x="99641" y="388874"/>
                  <a:pt x="75514" y="381301"/>
                  <a:pt x="48437" y="379088"/>
                </a:cubicBezTo>
                <a:cubicBezTo>
                  <a:pt x="47365" y="377816"/>
                  <a:pt x="46896" y="376408"/>
                  <a:pt x="47030" y="374867"/>
                </a:cubicBezTo>
                <a:cubicBezTo>
                  <a:pt x="47030" y="356502"/>
                  <a:pt x="96089" y="365148"/>
                  <a:pt x="111504" y="358982"/>
                </a:cubicBezTo>
                <a:cubicBezTo>
                  <a:pt x="123970" y="353956"/>
                  <a:pt x="123903" y="337670"/>
                  <a:pt x="133688" y="332241"/>
                </a:cubicBezTo>
                <a:cubicBezTo>
                  <a:pt x="152186" y="322054"/>
                  <a:pt x="200911" y="311263"/>
                  <a:pt x="220079" y="312202"/>
                </a:cubicBezTo>
                <a:cubicBezTo>
                  <a:pt x="251043" y="312202"/>
                  <a:pt x="264380" y="290219"/>
                  <a:pt x="286833" y="305834"/>
                </a:cubicBezTo>
                <a:cubicBezTo>
                  <a:pt x="287234" y="305834"/>
                  <a:pt x="287704" y="305901"/>
                  <a:pt x="288374" y="305969"/>
                </a:cubicBezTo>
                <a:cubicBezTo>
                  <a:pt x="292194" y="308650"/>
                  <a:pt x="285492" y="313274"/>
                  <a:pt x="285760" y="313274"/>
                </a:cubicBezTo>
                <a:cubicBezTo>
                  <a:pt x="288910" y="313274"/>
                  <a:pt x="301577" y="313274"/>
                  <a:pt x="305331" y="313274"/>
                </a:cubicBezTo>
                <a:cubicBezTo>
                  <a:pt x="317663" y="313274"/>
                  <a:pt x="358880" y="319373"/>
                  <a:pt x="350637" y="319373"/>
                </a:cubicBezTo>
                <a:cubicBezTo>
                  <a:pt x="352111" y="320445"/>
                  <a:pt x="361829" y="318769"/>
                  <a:pt x="363773" y="318769"/>
                </a:cubicBezTo>
                <a:cubicBezTo>
                  <a:pt x="362165" y="318769"/>
                  <a:pt x="388973" y="322254"/>
                  <a:pt x="388973" y="321853"/>
                </a:cubicBezTo>
                <a:cubicBezTo>
                  <a:pt x="395474" y="318501"/>
                  <a:pt x="391922" y="318971"/>
                  <a:pt x="395675" y="321919"/>
                </a:cubicBezTo>
                <a:lnTo>
                  <a:pt x="397101" y="319239"/>
                </a:lnTo>
                <a:lnTo>
                  <a:pt x="397351" y="318769"/>
                </a:lnTo>
                <a:cubicBezTo>
                  <a:pt x="411291" y="318636"/>
                  <a:pt x="420205" y="325471"/>
                  <a:pt x="433140" y="325471"/>
                </a:cubicBezTo>
                <a:cubicBezTo>
                  <a:pt x="433542" y="324667"/>
                  <a:pt x="424293" y="323796"/>
                  <a:pt x="433207" y="319105"/>
                </a:cubicBezTo>
                <a:lnTo>
                  <a:pt x="433673" y="319311"/>
                </a:lnTo>
                <a:lnTo>
                  <a:pt x="440914" y="322522"/>
                </a:lnTo>
                <a:cubicBezTo>
                  <a:pt x="441182" y="322121"/>
                  <a:pt x="441317" y="322054"/>
                  <a:pt x="441116" y="322590"/>
                </a:cubicBezTo>
                <a:cubicBezTo>
                  <a:pt x="444131" y="323662"/>
                  <a:pt x="447148" y="324735"/>
                  <a:pt x="448555" y="325203"/>
                </a:cubicBezTo>
                <a:lnTo>
                  <a:pt x="448988" y="325820"/>
                </a:lnTo>
                <a:lnTo>
                  <a:pt x="453448" y="332174"/>
                </a:lnTo>
                <a:cubicBezTo>
                  <a:pt x="453514" y="322791"/>
                  <a:pt x="462496" y="323126"/>
                  <a:pt x="462093" y="332174"/>
                </a:cubicBezTo>
                <a:cubicBezTo>
                  <a:pt x="493191" y="311799"/>
                  <a:pt x="601431" y="364411"/>
                  <a:pt x="626430" y="338876"/>
                </a:cubicBezTo>
                <a:cubicBezTo>
                  <a:pt x="633738" y="338876"/>
                  <a:pt x="625558" y="346986"/>
                  <a:pt x="627167" y="345578"/>
                </a:cubicBezTo>
                <a:cubicBezTo>
                  <a:pt x="642584" y="345578"/>
                  <a:pt x="658468" y="362467"/>
                  <a:pt x="684673" y="359250"/>
                </a:cubicBezTo>
                <a:cubicBezTo>
                  <a:pt x="686349" y="358446"/>
                  <a:pt x="689834" y="356972"/>
                  <a:pt x="690705" y="356637"/>
                </a:cubicBezTo>
                <a:cubicBezTo>
                  <a:pt x="687958" y="357575"/>
                  <a:pt x="685678" y="357240"/>
                  <a:pt x="684003" y="355497"/>
                </a:cubicBezTo>
                <a:cubicBezTo>
                  <a:pt x="687555" y="354358"/>
                  <a:pt x="698413" y="352280"/>
                  <a:pt x="694994" y="352280"/>
                </a:cubicBezTo>
                <a:cubicBezTo>
                  <a:pt x="694190" y="354894"/>
                  <a:pt x="692112" y="338876"/>
                  <a:pt x="697341" y="338876"/>
                </a:cubicBezTo>
                <a:cubicBezTo>
                  <a:pt x="697876" y="334386"/>
                  <a:pt x="704914" y="343902"/>
                  <a:pt x="704445" y="345176"/>
                </a:cubicBezTo>
                <a:cubicBezTo>
                  <a:pt x="709404" y="344908"/>
                  <a:pt x="715571" y="345712"/>
                  <a:pt x="717514" y="345578"/>
                </a:cubicBezTo>
                <a:cubicBezTo>
                  <a:pt x="718788" y="344372"/>
                  <a:pt x="718921" y="341959"/>
                  <a:pt x="723345" y="339613"/>
                </a:cubicBezTo>
                <a:lnTo>
                  <a:pt x="723825" y="339915"/>
                </a:lnTo>
                <a:lnTo>
                  <a:pt x="731112" y="344497"/>
                </a:lnTo>
                <a:cubicBezTo>
                  <a:pt x="734672" y="346215"/>
                  <a:pt x="738024" y="347589"/>
                  <a:pt x="737621" y="347321"/>
                </a:cubicBezTo>
                <a:cubicBezTo>
                  <a:pt x="737621" y="344439"/>
                  <a:pt x="788221" y="330968"/>
                  <a:pt x="788289" y="338876"/>
                </a:cubicBezTo>
                <a:cubicBezTo>
                  <a:pt x="798810" y="332911"/>
                  <a:pt x="839361" y="326879"/>
                  <a:pt x="823274" y="339278"/>
                </a:cubicBezTo>
                <a:lnTo>
                  <a:pt x="834307" y="333020"/>
                </a:lnTo>
                <a:lnTo>
                  <a:pt x="834735" y="332777"/>
                </a:lnTo>
                <a:cubicBezTo>
                  <a:pt x="838757" y="335458"/>
                  <a:pt x="836344" y="339881"/>
                  <a:pt x="843046" y="338876"/>
                </a:cubicBezTo>
                <a:cubicBezTo>
                  <a:pt x="843114" y="327549"/>
                  <a:pt x="844119" y="335324"/>
                  <a:pt x="851223" y="332174"/>
                </a:cubicBezTo>
                <a:cubicBezTo>
                  <a:pt x="851356" y="329895"/>
                  <a:pt x="851223" y="327684"/>
                  <a:pt x="850820" y="325471"/>
                </a:cubicBezTo>
                <a:cubicBezTo>
                  <a:pt x="848743" y="325338"/>
                  <a:pt x="846799" y="325807"/>
                  <a:pt x="844923" y="326946"/>
                </a:cubicBezTo>
                <a:cubicBezTo>
                  <a:pt x="845325" y="326075"/>
                  <a:pt x="846866" y="321316"/>
                  <a:pt x="844923" y="318769"/>
                </a:cubicBezTo>
                <a:cubicBezTo>
                  <a:pt x="844923" y="317630"/>
                  <a:pt x="900550" y="345578"/>
                  <a:pt x="906381" y="345578"/>
                </a:cubicBezTo>
                <a:cubicBezTo>
                  <a:pt x="908794" y="337267"/>
                  <a:pt x="932050" y="319440"/>
                  <a:pt x="932050" y="340284"/>
                </a:cubicBezTo>
                <a:cubicBezTo>
                  <a:pt x="932050" y="337468"/>
                  <a:pt x="938752" y="338273"/>
                  <a:pt x="938752" y="341288"/>
                </a:cubicBezTo>
                <a:cubicBezTo>
                  <a:pt x="935401" y="345511"/>
                  <a:pt x="934128" y="342897"/>
                  <a:pt x="930844" y="345645"/>
                </a:cubicBezTo>
                <a:cubicBezTo>
                  <a:pt x="930844" y="347857"/>
                  <a:pt x="930709" y="350135"/>
                  <a:pt x="930441" y="352347"/>
                </a:cubicBezTo>
                <a:cubicBezTo>
                  <a:pt x="948873" y="344505"/>
                  <a:pt x="931581" y="348661"/>
                  <a:pt x="944985" y="352347"/>
                </a:cubicBezTo>
                <a:cubicBezTo>
                  <a:pt x="945253" y="321718"/>
                  <a:pt x="1066562" y="359050"/>
                  <a:pt x="1093840" y="359050"/>
                </a:cubicBezTo>
                <a:cubicBezTo>
                  <a:pt x="1113746" y="355899"/>
                  <a:pt x="1138410" y="362602"/>
                  <a:pt x="1144509" y="372454"/>
                </a:cubicBezTo>
                <a:cubicBezTo>
                  <a:pt x="1152886" y="372454"/>
                  <a:pt x="1134321" y="379424"/>
                  <a:pt x="1124938" y="379290"/>
                </a:cubicBezTo>
                <a:cubicBezTo>
                  <a:pt x="1129831" y="380094"/>
                  <a:pt x="1125072" y="384651"/>
                  <a:pt x="1121923" y="386193"/>
                </a:cubicBezTo>
                <a:lnTo>
                  <a:pt x="1139589" y="386302"/>
                </a:lnTo>
                <a:lnTo>
                  <a:pt x="1139204" y="386260"/>
                </a:lnTo>
                <a:cubicBezTo>
                  <a:pt x="1143628" y="386528"/>
                  <a:pt x="1146979" y="386260"/>
                  <a:pt x="1147247" y="386260"/>
                </a:cubicBezTo>
                <a:lnTo>
                  <a:pt x="1144168" y="386645"/>
                </a:lnTo>
                <a:lnTo>
                  <a:pt x="1154026" y="392560"/>
                </a:lnTo>
                <a:cubicBezTo>
                  <a:pt x="1168972" y="392560"/>
                  <a:pt x="1210995" y="384853"/>
                  <a:pt x="1234519" y="379424"/>
                </a:cubicBezTo>
                <a:cubicBezTo>
                  <a:pt x="1235323" y="378419"/>
                  <a:pt x="1236798" y="378217"/>
                  <a:pt x="1238406" y="378485"/>
                </a:cubicBezTo>
                <a:cubicBezTo>
                  <a:pt x="1238607" y="378419"/>
                  <a:pt x="1238808" y="378419"/>
                  <a:pt x="1239009" y="378352"/>
                </a:cubicBezTo>
                <a:cubicBezTo>
                  <a:pt x="1238875" y="378419"/>
                  <a:pt x="1238808" y="378485"/>
                  <a:pt x="1238674" y="378552"/>
                </a:cubicBezTo>
                <a:lnTo>
                  <a:pt x="1238896" y="378746"/>
                </a:lnTo>
                <a:lnTo>
                  <a:pt x="1246650" y="385522"/>
                </a:lnTo>
                <a:cubicBezTo>
                  <a:pt x="1249532" y="385724"/>
                  <a:pt x="1253754" y="386059"/>
                  <a:pt x="1253754" y="385188"/>
                </a:cubicBezTo>
                <a:cubicBezTo>
                  <a:pt x="1254826" y="384316"/>
                  <a:pt x="1252213" y="390482"/>
                  <a:pt x="1250068" y="392828"/>
                </a:cubicBezTo>
                <a:cubicBezTo>
                  <a:pt x="1251810" y="393633"/>
                  <a:pt x="1253754" y="394905"/>
                  <a:pt x="1253754" y="396447"/>
                </a:cubicBezTo>
                <a:cubicBezTo>
                  <a:pt x="1256033" y="395442"/>
                  <a:pt x="1260523" y="391488"/>
                  <a:pt x="1267158" y="392359"/>
                </a:cubicBezTo>
                <a:cubicBezTo>
                  <a:pt x="1267158" y="390214"/>
                  <a:pt x="1267158" y="388070"/>
                  <a:pt x="1267158" y="385925"/>
                </a:cubicBezTo>
                <a:cubicBezTo>
                  <a:pt x="1266956" y="386863"/>
                  <a:pt x="1264276" y="386260"/>
                  <a:pt x="1262332" y="385724"/>
                </a:cubicBezTo>
                <a:cubicBezTo>
                  <a:pt x="1264075" y="385791"/>
                  <a:pt x="1266622" y="385590"/>
                  <a:pt x="1268030" y="385590"/>
                </a:cubicBezTo>
                <a:cubicBezTo>
                  <a:pt x="1266488" y="384585"/>
                  <a:pt x="1267158" y="381166"/>
                  <a:pt x="1268766" y="379826"/>
                </a:cubicBezTo>
                <a:cubicBezTo>
                  <a:pt x="1266421" y="380965"/>
                  <a:pt x="1261796" y="383244"/>
                  <a:pt x="1260590" y="384718"/>
                </a:cubicBezTo>
                <a:cubicBezTo>
                  <a:pt x="1258110" y="382037"/>
                  <a:pt x="1262064" y="380027"/>
                  <a:pt x="1253687" y="379357"/>
                </a:cubicBezTo>
                <a:lnTo>
                  <a:pt x="1253620" y="379357"/>
                </a:lnTo>
                <a:cubicBezTo>
                  <a:pt x="1253687" y="379290"/>
                  <a:pt x="1253687" y="379290"/>
                  <a:pt x="1253821" y="379290"/>
                </a:cubicBezTo>
                <a:cubicBezTo>
                  <a:pt x="1265147" y="342026"/>
                  <a:pt x="1322651" y="372588"/>
                  <a:pt x="1324259" y="372588"/>
                </a:cubicBezTo>
                <a:cubicBezTo>
                  <a:pt x="1324058" y="372789"/>
                  <a:pt x="1330291" y="372253"/>
                  <a:pt x="1330693" y="372588"/>
                </a:cubicBezTo>
                <a:cubicBezTo>
                  <a:pt x="1333374" y="372588"/>
                  <a:pt x="1343629" y="357575"/>
                  <a:pt x="1341417" y="379022"/>
                </a:cubicBezTo>
                <a:cubicBezTo>
                  <a:pt x="1343226" y="378687"/>
                  <a:pt x="1347516" y="378419"/>
                  <a:pt x="1346846" y="379290"/>
                </a:cubicBezTo>
                <a:cubicBezTo>
                  <a:pt x="1364338" y="379290"/>
                  <a:pt x="1393626" y="383780"/>
                  <a:pt x="1404417" y="392694"/>
                </a:cubicBezTo>
                <a:cubicBezTo>
                  <a:pt x="1402340" y="392694"/>
                  <a:pt x="1439604" y="382775"/>
                  <a:pt x="1454952" y="383512"/>
                </a:cubicBezTo>
                <a:cubicBezTo>
                  <a:pt x="1455489" y="381033"/>
                  <a:pt x="1456426" y="378552"/>
                  <a:pt x="1455422" y="383512"/>
                </a:cubicBezTo>
                <a:cubicBezTo>
                  <a:pt x="1458974" y="383780"/>
                  <a:pt x="1461318" y="384585"/>
                  <a:pt x="1461453" y="386394"/>
                </a:cubicBezTo>
                <a:cubicBezTo>
                  <a:pt x="1461252" y="386327"/>
                  <a:pt x="1463933" y="372588"/>
                  <a:pt x="1461654" y="372588"/>
                </a:cubicBezTo>
                <a:cubicBezTo>
                  <a:pt x="1467284" y="371783"/>
                  <a:pt x="1471506" y="373995"/>
                  <a:pt x="1476466" y="372588"/>
                </a:cubicBezTo>
                <a:cubicBezTo>
                  <a:pt x="1473249" y="372588"/>
                  <a:pt x="1476399" y="367092"/>
                  <a:pt x="1476466" y="365885"/>
                </a:cubicBezTo>
                <a:cubicBezTo>
                  <a:pt x="1468423" y="367092"/>
                  <a:pt x="1461520" y="364076"/>
                  <a:pt x="1454751" y="362803"/>
                </a:cubicBezTo>
                <a:cubicBezTo>
                  <a:pt x="1454751" y="367561"/>
                  <a:pt x="1450729" y="366958"/>
                  <a:pt x="1446105" y="365885"/>
                </a:cubicBezTo>
                <a:cubicBezTo>
                  <a:pt x="1452674" y="365885"/>
                  <a:pt x="1447982" y="360189"/>
                  <a:pt x="1444430" y="358513"/>
                </a:cubicBezTo>
                <a:cubicBezTo>
                  <a:pt x="1449255" y="356369"/>
                  <a:pt x="1454417" y="353352"/>
                  <a:pt x="1462660" y="352481"/>
                </a:cubicBezTo>
                <a:cubicBezTo>
                  <a:pt x="1459777" y="352481"/>
                  <a:pt x="1478342" y="340149"/>
                  <a:pt x="1491545" y="339077"/>
                </a:cubicBezTo>
                <a:cubicBezTo>
                  <a:pt x="1493354" y="338943"/>
                  <a:pt x="1513327" y="345779"/>
                  <a:pt x="1520565" y="345779"/>
                </a:cubicBezTo>
                <a:cubicBezTo>
                  <a:pt x="1511316" y="339144"/>
                  <a:pt x="1510378" y="335190"/>
                  <a:pt x="1501665" y="327147"/>
                </a:cubicBezTo>
                <a:cubicBezTo>
                  <a:pt x="1501665" y="325271"/>
                  <a:pt x="1508166" y="325539"/>
                  <a:pt x="1509104" y="325606"/>
                </a:cubicBezTo>
                <a:cubicBezTo>
                  <a:pt x="1507362" y="320311"/>
                  <a:pt x="1508836" y="318166"/>
                  <a:pt x="1502871" y="314614"/>
                </a:cubicBezTo>
                <a:cubicBezTo>
                  <a:pt x="1504949" y="312603"/>
                  <a:pt x="1508903" y="304494"/>
                  <a:pt x="1508367" y="305566"/>
                </a:cubicBezTo>
                <a:cubicBezTo>
                  <a:pt x="1506156" y="305499"/>
                  <a:pt x="1503877" y="305499"/>
                  <a:pt x="1501665" y="305768"/>
                </a:cubicBezTo>
                <a:cubicBezTo>
                  <a:pt x="1500525" y="306437"/>
                  <a:pt x="1505888" y="297054"/>
                  <a:pt x="1505686" y="298864"/>
                </a:cubicBezTo>
                <a:cubicBezTo>
                  <a:pt x="1505285" y="298864"/>
                  <a:pt x="1508635" y="305365"/>
                  <a:pt x="1508903" y="305566"/>
                </a:cubicBezTo>
                <a:cubicBezTo>
                  <a:pt x="1508970" y="297390"/>
                  <a:pt x="1511249" y="298663"/>
                  <a:pt x="1517817" y="298864"/>
                </a:cubicBezTo>
                <a:cubicBezTo>
                  <a:pt x="1509506" y="298864"/>
                  <a:pt x="1535243" y="284254"/>
                  <a:pt x="1535243" y="287403"/>
                </a:cubicBezTo>
                <a:cubicBezTo>
                  <a:pt x="1536048" y="276881"/>
                  <a:pt x="1531892" y="274603"/>
                  <a:pt x="1529077" y="272056"/>
                </a:cubicBezTo>
                <a:cubicBezTo>
                  <a:pt x="1521302" y="272056"/>
                  <a:pt x="1520163" y="265420"/>
                  <a:pt x="1521839" y="258651"/>
                </a:cubicBezTo>
                <a:cubicBezTo>
                  <a:pt x="1519493" y="258450"/>
                  <a:pt x="1517281" y="258853"/>
                  <a:pt x="1515136" y="259858"/>
                </a:cubicBezTo>
                <a:cubicBezTo>
                  <a:pt x="1518823" y="253156"/>
                  <a:pt x="1525391" y="243773"/>
                  <a:pt x="1530954" y="238545"/>
                </a:cubicBezTo>
                <a:cubicBezTo>
                  <a:pt x="1536315" y="238545"/>
                  <a:pt x="1599517" y="231843"/>
                  <a:pt x="1608498" y="231843"/>
                </a:cubicBezTo>
                <a:close/>
                <a:moveTo>
                  <a:pt x="1463701" y="227923"/>
                </a:moveTo>
                <a:cubicBezTo>
                  <a:pt x="1466759" y="229364"/>
                  <a:pt x="1469205" y="231710"/>
                  <a:pt x="1466759" y="231710"/>
                </a:cubicBezTo>
                <a:cubicBezTo>
                  <a:pt x="1462670" y="229632"/>
                  <a:pt x="1459721" y="233586"/>
                  <a:pt x="1456974" y="229565"/>
                </a:cubicBezTo>
                <a:cubicBezTo>
                  <a:pt x="1456974" y="225946"/>
                  <a:pt x="1460643" y="226482"/>
                  <a:pt x="1463701" y="227923"/>
                </a:cubicBezTo>
                <a:close/>
                <a:moveTo>
                  <a:pt x="943314" y="225409"/>
                </a:moveTo>
                <a:cubicBezTo>
                  <a:pt x="957053" y="223196"/>
                  <a:pt x="974209" y="224269"/>
                  <a:pt x="987948" y="225409"/>
                </a:cubicBezTo>
                <a:cubicBezTo>
                  <a:pt x="999745" y="226413"/>
                  <a:pt x="1039220" y="228558"/>
                  <a:pt x="1039220" y="232647"/>
                </a:cubicBezTo>
                <a:cubicBezTo>
                  <a:pt x="1080640" y="230837"/>
                  <a:pt x="1094714" y="236400"/>
                  <a:pt x="1119646" y="250944"/>
                </a:cubicBezTo>
                <a:cubicBezTo>
                  <a:pt x="1119646" y="251212"/>
                  <a:pt x="1119245" y="251480"/>
                  <a:pt x="1118709" y="251748"/>
                </a:cubicBezTo>
                <a:cubicBezTo>
                  <a:pt x="1132515" y="249402"/>
                  <a:pt x="1145316" y="250944"/>
                  <a:pt x="1146455" y="267297"/>
                </a:cubicBezTo>
                <a:cubicBezTo>
                  <a:pt x="1146455" y="261466"/>
                  <a:pt x="1149271" y="270715"/>
                  <a:pt x="1149271" y="272324"/>
                </a:cubicBezTo>
                <a:cubicBezTo>
                  <a:pt x="1154967" y="257713"/>
                  <a:pt x="1202352" y="256037"/>
                  <a:pt x="1206374" y="272189"/>
                </a:cubicBezTo>
                <a:cubicBezTo>
                  <a:pt x="1206039" y="272122"/>
                  <a:pt x="1205569" y="272122"/>
                  <a:pt x="1204899" y="272324"/>
                </a:cubicBezTo>
                <a:cubicBezTo>
                  <a:pt x="1205435" y="272324"/>
                  <a:pt x="1205904" y="272324"/>
                  <a:pt x="1206374" y="272324"/>
                </a:cubicBezTo>
                <a:cubicBezTo>
                  <a:pt x="1206575" y="272993"/>
                  <a:pt x="1206775" y="273664"/>
                  <a:pt x="1206775" y="274401"/>
                </a:cubicBezTo>
                <a:cubicBezTo>
                  <a:pt x="1207178" y="273328"/>
                  <a:pt x="1207111" y="272659"/>
                  <a:pt x="1206708" y="272324"/>
                </a:cubicBezTo>
                <a:lnTo>
                  <a:pt x="1206375" y="272324"/>
                </a:lnTo>
                <a:cubicBezTo>
                  <a:pt x="1206375" y="272256"/>
                  <a:pt x="1206375" y="272256"/>
                  <a:pt x="1206375" y="272189"/>
                </a:cubicBezTo>
                <a:cubicBezTo>
                  <a:pt x="1206509" y="272256"/>
                  <a:pt x="1206643" y="272256"/>
                  <a:pt x="1206710" y="272324"/>
                </a:cubicBezTo>
                <a:lnTo>
                  <a:pt x="1220180" y="272324"/>
                </a:lnTo>
                <a:lnTo>
                  <a:pt x="1220180" y="265621"/>
                </a:lnTo>
                <a:cubicBezTo>
                  <a:pt x="1220180" y="264884"/>
                  <a:pt x="1212540" y="266559"/>
                  <a:pt x="1212137" y="265621"/>
                </a:cubicBezTo>
                <a:cubicBezTo>
                  <a:pt x="1215154" y="265621"/>
                  <a:pt x="1212673" y="258919"/>
                  <a:pt x="1212874" y="258919"/>
                </a:cubicBezTo>
                <a:cubicBezTo>
                  <a:pt x="1218370" y="259187"/>
                  <a:pt x="1244039" y="265621"/>
                  <a:pt x="1238209" y="265621"/>
                </a:cubicBezTo>
                <a:cubicBezTo>
                  <a:pt x="1244843" y="266559"/>
                  <a:pt x="1262470" y="279026"/>
                  <a:pt x="1257779" y="279026"/>
                </a:cubicBezTo>
                <a:cubicBezTo>
                  <a:pt x="1256237" y="278087"/>
                  <a:pt x="1262000" y="285728"/>
                  <a:pt x="1263274" y="285728"/>
                </a:cubicBezTo>
                <a:lnTo>
                  <a:pt x="1267094" y="285728"/>
                </a:lnTo>
                <a:lnTo>
                  <a:pt x="1267094" y="285728"/>
                </a:lnTo>
                <a:lnTo>
                  <a:pt x="1267094" y="285795"/>
                </a:lnTo>
                <a:cubicBezTo>
                  <a:pt x="1267430" y="288073"/>
                  <a:pt x="1267161" y="290285"/>
                  <a:pt x="1266290" y="292430"/>
                </a:cubicBezTo>
                <a:cubicBezTo>
                  <a:pt x="1270579" y="292094"/>
                  <a:pt x="1275940" y="292094"/>
                  <a:pt x="1280498" y="292430"/>
                </a:cubicBezTo>
                <a:cubicBezTo>
                  <a:pt x="1271518" y="282779"/>
                  <a:pt x="1268502" y="269575"/>
                  <a:pt x="1261062" y="259857"/>
                </a:cubicBezTo>
                <a:cubicBezTo>
                  <a:pt x="1260794" y="259992"/>
                  <a:pt x="1260727" y="259992"/>
                  <a:pt x="1260392" y="260125"/>
                </a:cubicBezTo>
                <a:cubicBezTo>
                  <a:pt x="1260526" y="259924"/>
                  <a:pt x="1260794" y="259790"/>
                  <a:pt x="1260928" y="259656"/>
                </a:cubicBezTo>
                <a:cubicBezTo>
                  <a:pt x="1260727" y="259455"/>
                  <a:pt x="1260593" y="259187"/>
                  <a:pt x="1260392" y="258919"/>
                </a:cubicBezTo>
                <a:cubicBezTo>
                  <a:pt x="1261062" y="258852"/>
                  <a:pt x="1261532" y="258852"/>
                  <a:pt x="1261934" y="258852"/>
                </a:cubicBezTo>
                <a:cubicBezTo>
                  <a:pt x="1268099" y="253691"/>
                  <a:pt x="1279292" y="251815"/>
                  <a:pt x="1289948" y="252217"/>
                </a:cubicBezTo>
                <a:cubicBezTo>
                  <a:pt x="1285659" y="252217"/>
                  <a:pt x="1347518" y="229832"/>
                  <a:pt x="1347518" y="247860"/>
                </a:cubicBezTo>
                <a:cubicBezTo>
                  <a:pt x="1334450" y="257444"/>
                  <a:pt x="1321782" y="270379"/>
                  <a:pt x="1334114" y="285660"/>
                </a:cubicBezTo>
                <a:cubicBezTo>
                  <a:pt x="1335454" y="285728"/>
                  <a:pt x="1340816" y="286264"/>
                  <a:pt x="1340816" y="287604"/>
                </a:cubicBezTo>
                <a:cubicBezTo>
                  <a:pt x="1340884" y="287537"/>
                  <a:pt x="1340884" y="287470"/>
                  <a:pt x="1340884" y="287336"/>
                </a:cubicBezTo>
                <a:cubicBezTo>
                  <a:pt x="1344570" y="291759"/>
                  <a:pt x="1347184" y="303622"/>
                  <a:pt x="1347518" y="304896"/>
                </a:cubicBezTo>
                <a:cubicBezTo>
                  <a:pt x="1347518" y="305633"/>
                  <a:pt x="1347385" y="306102"/>
                  <a:pt x="1347184" y="306437"/>
                </a:cubicBezTo>
                <a:cubicBezTo>
                  <a:pt x="1356700" y="309319"/>
                  <a:pt x="1364810" y="320914"/>
                  <a:pt x="1380425" y="319239"/>
                </a:cubicBezTo>
                <a:cubicBezTo>
                  <a:pt x="1395573" y="319239"/>
                  <a:pt x="1398589" y="337803"/>
                  <a:pt x="1412395" y="325941"/>
                </a:cubicBezTo>
                <a:cubicBezTo>
                  <a:pt x="1414205" y="327549"/>
                  <a:pt x="1414607" y="329828"/>
                  <a:pt x="1413535" y="332643"/>
                </a:cubicBezTo>
                <a:cubicBezTo>
                  <a:pt x="1413401" y="333045"/>
                  <a:pt x="1413870" y="332307"/>
                  <a:pt x="1414607" y="331168"/>
                </a:cubicBezTo>
                <a:cubicBezTo>
                  <a:pt x="1414540" y="330967"/>
                  <a:pt x="1414540" y="330766"/>
                  <a:pt x="1414540" y="330498"/>
                </a:cubicBezTo>
                <a:cubicBezTo>
                  <a:pt x="1414674" y="330632"/>
                  <a:pt x="1414741" y="330766"/>
                  <a:pt x="1414808" y="330900"/>
                </a:cubicBezTo>
                <a:cubicBezTo>
                  <a:pt x="1416684" y="328018"/>
                  <a:pt x="1420237" y="323327"/>
                  <a:pt x="1421042" y="325941"/>
                </a:cubicBezTo>
                <a:cubicBezTo>
                  <a:pt x="1421176" y="326276"/>
                  <a:pt x="1421242" y="326745"/>
                  <a:pt x="1421242" y="327415"/>
                </a:cubicBezTo>
                <a:cubicBezTo>
                  <a:pt x="1421176" y="327549"/>
                  <a:pt x="1418226" y="332375"/>
                  <a:pt x="1416283" y="333246"/>
                </a:cubicBezTo>
                <a:cubicBezTo>
                  <a:pt x="1421444" y="342428"/>
                  <a:pt x="1414004" y="340819"/>
                  <a:pt x="1414406" y="345377"/>
                </a:cubicBezTo>
                <a:cubicBezTo>
                  <a:pt x="1416082" y="345779"/>
                  <a:pt x="1413803" y="352749"/>
                  <a:pt x="1415009" y="352749"/>
                </a:cubicBezTo>
                <a:cubicBezTo>
                  <a:pt x="1410318" y="349666"/>
                  <a:pt x="1406296" y="349465"/>
                  <a:pt x="1401136" y="345779"/>
                </a:cubicBezTo>
                <a:cubicBezTo>
                  <a:pt x="1402610" y="345645"/>
                  <a:pt x="1404152" y="345712"/>
                  <a:pt x="1405626" y="346047"/>
                </a:cubicBezTo>
                <a:cubicBezTo>
                  <a:pt x="1404956" y="345712"/>
                  <a:pt x="1404352" y="342830"/>
                  <a:pt x="1404152" y="342763"/>
                </a:cubicBezTo>
                <a:cubicBezTo>
                  <a:pt x="1397785" y="345310"/>
                  <a:pt x="1397583" y="342897"/>
                  <a:pt x="1390546" y="346047"/>
                </a:cubicBezTo>
                <a:cubicBezTo>
                  <a:pt x="1387597" y="346047"/>
                  <a:pt x="1402610" y="355631"/>
                  <a:pt x="1406765" y="355698"/>
                </a:cubicBezTo>
                <a:cubicBezTo>
                  <a:pt x="1399059" y="360992"/>
                  <a:pt x="1390278" y="366154"/>
                  <a:pt x="1380157" y="366154"/>
                </a:cubicBezTo>
                <a:cubicBezTo>
                  <a:pt x="1366016" y="366019"/>
                  <a:pt x="1299666" y="354022"/>
                  <a:pt x="1302212" y="352749"/>
                </a:cubicBezTo>
                <a:cubicBezTo>
                  <a:pt x="1295310" y="349331"/>
                  <a:pt x="1250272" y="366958"/>
                  <a:pt x="1238074" y="369103"/>
                </a:cubicBezTo>
                <a:cubicBezTo>
                  <a:pt x="1228423" y="370778"/>
                  <a:pt x="1213411" y="373526"/>
                  <a:pt x="1198197" y="374665"/>
                </a:cubicBezTo>
                <a:cubicBezTo>
                  <a:pt x="1197996" y="374799"/>
                  <a:pt x="1197795" y="375000"/>
                  <a:pt x="1197392" y="375201"/>
                </a:cubicBezTo>
                <a:cubicBezTo>
                  <a:pt x="1200341" y="375201"/>
                  <a:pt x="1193639" y="380697"/>
                  <a:pt x="1190489" y="380563"/>
                </a:cubicBezTo>
                <a:cubicBezTo>
                  <a:pt x="1183050" y="380563"/>
                  <a:pt x="1192567" y="376140"/>
                  <a:pt x="1196656" y="374799"/>
                </a:cubicBezTo>
                <a:cubicBezTo>
                  <a:pt x="1175744" y="376207"/>
                  <a:pt x="1154632" y="374330"/>
                  <a:pt x="1146523" y="362132"/>
                </a:cubicBezTo>
                <a:cubicBezTo>
                  <a:pt x="1146523" y="361864"/>
                  <a:pt x="1152621" y="360256"/>
                  <a:pt x="1153225" y="359183"/>
                </a:cubicBezTo>
                <a:cubicBezTo>
                  <a:pt x="1153225" y="355631"/>
                  <a:pt x="1146388" y="359920"/>
                  <a:pt x="1146455" y="359585"/>
                </a:cubicBezTo>
                <a:cubicBezTo>
                  <a:pt x="1137005" y="359585"/>
                  <a:pt x="1089084" y="351543"/>
                  <a:pt x="1080841" y="346315"/>
                </a:cubicBezTo>
                <a:cubicBezTo>
                  <a:pt x="1056177" y="346315"/>
                  <a:pt x="1097060" y="330029"/>
                  <a:pt x="1106510" y="327013"/>
                </a:cubicBezTo>
                <a:cubicBezTo>
                  <a:pt x="1103964" y="326141"/>
                  <a:pt x="1100680" y="320713"/>
                  <a:pt x="1099607" y="319239"/>
                </a:cubicBezTo>
                <a:cubicBezTo>
                  <a:pt x="1075077" y="340350"/>
                  <a:pt x="1063683" y="305834"/>
                  <a:pt x="1052289" y="305834"/>
                </a:cubicBezTo>
                <a:cubicBezTo>
                  <a:pt x="1057383" y="306370"/>
                  <a:pt x="1064018" y="305231"/>
                  <a:pt x="1070050" y="303756"/>
                </a:cubicBezTo>
                <a:cubicBezTo>
                  <a:pt x="1064823" y="302282"/>
                  <a:pt x="1059662" y="299132"/>
                  <a:pt x="1053161" y="299132"/>
                </a:cubicBezTo>
                <a:cubicBezTo>
                  <a:pt x="1048403" y="298528"/>
                  <a:pt x="1043309" y="299400"/>
                  <a:pt x="1038484" y="299132"/>
                </a:cubicBezTo>
                <a:cubicBezTo>
                  <a:pt x="1039355" y="299132"/>
                  <a:pt x="1040628" y="285728"/>
                  <a:pt x="1037611" y="285728"/>
                </a:cubicBezTo>
                <a:cubicBezTo>
                  <a:pt x="1045990" y="283315"/>
                  <a:pt x="1045185" y="279026"/>
                  <a:pt x="1054166" y="279026"/>
                </a:cubicBezTo>
                <a:cubicBezTo>
                  <a:pt x="1050882" y="275942"/>
                  <a:pt x="1047330" y="282310"/>
                  <a:pt x="1045922" y="274401"/>
                </a:cubicBezTo>
                <a:cubicBezTo>
                  <a:pt x="1045922" y="273798"/>
                  <a:pt x="1046995" y="272993"/>
                  <a:pt x="1048603" y="272189"/>
                </a:cubicBezTo>
                <a:cubicBezTo>
                  <a:pt x="1021526" y="283449"/>
                  <a:pt x="985536" y="304896"/>
                  <a:pt x="985469" y="299132"/>
                </a:cubicBezTo>
                <a:cubicBezTo>
                  <a:pt x="966436" y="317362"/>
                  <a:pt x="903637" y="295111"/>
                  <a:pt x="895058" y="285728"/>
                </a:cubicBezTo>
                <a:cubicBezTo>
                  <a:pt x="894588" y="285728"/>
                  <a:pt x="898074" y="285057"/>
                  <a:pt x="898475" y="279026"/>
                </a:cubicBezTo>
                <a:cubicBezTo>
                  <a:pt x="907658" y="278690"/>
                  <a:pt x="908864" y="273798"/>
                  <a:pt x="915097" y="265621"/>
                </a:cubicBezTo>
                <a:cubicBezTo>
                  <a:pt x="907724" y="265621"/>
                  <a:pt x="915498" y="265353"/>
                  <a:pt x="920258" y="265621"/>
                </a:cubicBezTo>
                <a:cubicBezTo>
                  <a:pt x="916840" y="265621"/>
                  <a:pt x="923207" y="252217"/>
                  <a:pt x="927897" y="252217"/>
                </a:cubicBezTo>
                <a:cubicBezTo>
                  <a:pt x="928032" y="251547"/>
                  <a:pt x="927428" y="248598"/>
                  <a:pt x="931986" y="244844"/>
                </a:cubicBezTo>
                <a:cubicBezTo>
                  <a:pt x="931986" y="246051"/>
                  <a:pt x="940029" y="245515"/>
                  <a:pt x="937549" y="245515"/>
                </a:cubicBezTo>
                <a:cubicBezTo>
                  <a:pt x="930109" y="241091"/>
                  <a:pt x="927897" y="239148"/>
                  <a:pt x="925284" y="232111"/>
                </a:cubicBezTo>
                <a:cubicBezTo>
                  <a:pt x="905513" y="232111"/>
                  <a:pt x="939627" y="226012"/>
                  <a:pt x="943314" y="225409"/>
                </a:cubicBezTo>
                <a:close/>
                <a:moveTo>
                  <a:pt x="2320024" y="218773"/>
                </a:moveTo>
                <a:cubicBezTo>
                  <a:pt x="2319957" y="218908"/>
                  <a:pt x="2319890" y="219041"/>
                  <a:pt x="2319823" y="219176"/>
                </a:cubicBezTo>
                <a:cubicBezTo>
                  <a:pt x="2320024" y="218975"/>
                  <a:pt x="2320292" y="218908"/>
                  <a:pt x="2320493" y="218840"/>
                </a:cubicBezTo>
                <a:cubicBezTo>
                  <a:pt x="2320359" y="218840"/>
                  <a:pt x="2320224" y="218773"/>
                  <a:pt x="2320024" y="218773"/>
                </a:cubicBezTo>
                <a:close/>
                <a:moveTo>
                  <a:pt x="1492625" y="218707"/>
                </a:moveTo>
                <a:cubicBezTo>
                  <a:pt x="1499126" y="218707"/>
                  <a:pt x="1491084" y="225409"/>
                  <a:pt x="1487465" y="225409"/>
                </a:cubicBezTo>
                <a:cubicBezTo>
                  <a:pt x="1487398" y="225208"/>
                  <a:pt x="1482506" y="225274"/>
                  <a:pt x="1480563" y="225342"/>
                </a:cubicBezTo>
                <a:cubicBezTo>
                  <a:pt x="1486661" y="220785"/>
                  <a:pt x="1483445" y="221522"/>
                  <a:pt x="1492625" y="218707"/>
                </a:cubicBezTo>
                <a:close/>
                <a:moveTo>
                  <a:pt x="3090169" y="207246"/>
                </a:moveTo>
                <a:cubicBezTo>
                  <a:pt x="3079445" y="204230"/>
                  <a:pt x="3085813" y="209122"/>
                  <a:pt x="3083400" y="211066"/>
                </a:cubicBezTo>
                <a:cubicBezTo>
                  <a:pt x="3088628" y="209257"/>
                  <a:pt x="3094459" y="213613"/>
                  <a:pt x="3090169" y="207246"/>
                </a:cubicBezTo>
                <a:close/>
                <a:moveTo>
                  <a:pt x="1357106" y="199203"/>
                </a:moveTo>
                <a:cubicBezTo>
                  <a:pt x="1358984" y="199203"/>
                  <a:pt x="1362267" y="206508"/>
                  <a:pt x="1360525" y="206508"/>
                </a:cubicBezTo>
                <a:cubicBezTo>
                  <a:pt x="1355029" y="206508"/>
                  <a:pt x="1337001" y="206508"/>
                  <a:pt x="1334655" y="206508"/>
                </a:cubicBezTo>
                <a:cubicBezTo>
                  <a:pt x="1334789" y="206508"/>
                  <a:pt x="1335057" y="207179"/>
                  <a:pt x="1334119" y="205972"/>
                </a:cubicBezTo>
                <a:cubicBezTo>
                  <a:pt x="1334119" y="204363"/>
                  <a:pt x="1352818" y="199806"/>
                  <a:pt x="1357106" y="199203"/>
                </a:cubicBezTo>
                <a:close/>
                <a:moveTo>
                  <a:pt x="6559297" y="198600"/>
                </a:moveTo>
                <a:cubicBezTo>
                  <a:pt x="6574175" y="197863"/>
                  <a:pt x="6619147" y="203225"/>
                  <a:pt x="6628396" y="212005"/>
                </a:cubicBezTo>
                <a:cubicBezTo>
                  <a:pt x="6628530" y="201751"/>
                  <a:pt x="6628798" y="207380"/>
                  <a:pt x="6635500" y="205303"/>
                </a:cubicBezTo>
                <a:lnTo>
                  <a:pt x="6635500" y="212005"/>
                </a:lnTo>
                <a:cubicBezTo>
                  <a:pt x="6615394" y="229564"/>
                  <a:pt x="6562246" y="215020"/>
                  <a:pt x="6536242" y="212005"/>
                </a:cubicBezTo>
                <a:cubicBezTo>
                  <a:pt x="6528333" y="212005"/>
                  <a:pt x="6557622" y="198667"/>
                  <a:pt x="6559297" y="198600"/>
                </a:cubicBezTo>
                <a:close/>
                <a:moveTo>
                  <a:pt x="2130966" y="191872"/>
                </a:moveTo>
                <a:lnTo>
                  <a:pt x="2131175" y="191877"/>
                </a:lnTo>
                <a:lnTo>
                  <a:pt x="2130685" y="192568"/>
                </a:lnTo>
                <a:close/>
                <a:moveTo>
                  <a:pt x="2131825" y="190959"/>
                </a:moveTo>
                <a:cubicBezTo>
                  <a:pt x="2131892" y="191227"/>
                  <a:pt x="2131959" y="191496"/>
                  <a:pt x="2132026" y="191898"/>
                </a:cubicBezTo>
                <a:lnTo>
                  <a:pt x="2131175" y="191877"/>
                </a:lnTo>
                <a:close/>
                <a:moveTo>
                  <a:pt x="1863596" y="186671"/>
                </a:moveTo>
                <a:cubicBezTo>
                  <a:pt x="1867441" y="186788"/>
                  <a:pt x="1870860" y="188782"/>
                  <a:pt x="1874512" y="191764"/>
                </a:cubicBezTo>
                <a:cubicBezTo>
                  <a:pt x="1867810" y="191697"/>
                  <a:pt x="1850116" y="191697"/>
                  <a:pt x="1850116" y="192837"/>
                </a:cubicBezTo>
                <a:cubicBezTo>
                  <a:pt x="1855478" y="188313"/>
                  <a:pt x="1859750" y="186553"/>
                  <a:pt x="1863596" y="186671"/>
                </a:cubicBezTo>
                <a:close/>
                <a:moveTo>
                  <a:pt x="6372839" y="183739"/>
                </a:moveTo>
                <a:cubicBezTo>
                  <a:pt x="6378736" y="183064"/>
                  <a:pt x="6385727" y="183420"/>
                  <a:pt x="6393887" y="185196"/>
                </a:cubicBezTo>
                <a:cubicBezTo>
                  <a:pt x="6404678" y="185196"/>
                  <a:pt x="6415334" y="191898"/>
                  <a:pt x="6411447" y="191898"/>
                </a:cubicBezTo>
                <a:cubicBezTo>
                  <a:pt x="6418082" y="191027"/>
                  <a:pt x="6423980" y="192904"/>
                  <a:pt x="6427733" y="193842"/>
                </a:cubicBezTo>
                <a:cubicBezTo>
                  <a:pt x="6427733" y="173735"/>
                  <a:pt x="6464126" y="190088"/>
                  <a:pt x="6474179" y="191898"/>
                </a:cubicBezTo>
                <a:cubicBezTo>
                  <a:pt x="6504607" y="197260"/>
                  <a:pt x="6519753" y="188212"/>
                  <a:pt x="6511442" y="205303"/>
                </a:cubicBezTo>
                <a:cubicBezTo>
                  <a:pt x="6517675" y="217836"/>
                  <a:pt x="6453804" y="216562"/>
                  <a:pt x="6426058" y="218707"/>
                </a:cubicBezTo>
                <a:cubicBezTo>
                  <a:pt x="6400523" y="220717"/>
                  <a:pt x="6362253" y="229162"/>
                  <a:pt x="6347307" y="207179"/>
                </a:cubicBezTo>
                <a:cubicBezTo>
                  <a:pt x="6347307" y="197076"/>
                  <a:pt x="6355149" y="185765"/>
                  <a:pt x="6372839" y="183739"/>
                </a:cubicBezTo>
                <a:close/>
                <a:moveTo>
                  <a:pt x="2051799" y="178159"/>
                </a:moveTo>
                <a:cubicBezTo>
                  <a:pt x="2051933" y="178427"/>
                  <a:pt x="2052068" y="178762"/>
                  <a:pt x="2052336" y="179097"/>
                </a:cubicBezTo>
                <a:lnTo>
                  <a:pt x="2051599" y="178227"/>
                </a:lnTo>
                <a:lnTo>
                  <a:pt x="2051598" y="178226"/>
                </a:lnTo>
                <a:cubicBezTo>
                  <a:pt x="2051665" y="178226"/>
                  <a:pt x="2051733" y="178159"/>
                  <a:pt x="2051799" y="178159"/>
                </a:cubicBezTo>
                <a:close/>
                <a:moveTo>
                  <a:pt x="1410367" y="176333"/>
                </a:moveTo>
                <a:cubicBezTo>
                  <a:pt x="1409965" y="177305"/>
                  <a:pt x="1410652" y="179198"/>
                  <a:pt x="1414337" y="181510"/>
                </a:cubicBezTo>
                <a:cubicBezTo>
                  <a:pt x="1422782" y="182716"/>
                  <a:pt x="1414405" y="179701"/>
                  <a:pt x="1412931" y="176685"/>
                </a:cubicBezTo>
                <a:cubicBezTo>
                  <a:pt x="1412261" y="175311"/>
                  <a:pt x="1410769" y="175361"/>
                  <a:pt x="1410367" y="176333"/>
                </a:cubicBezTo>
                <a:close/>
                <a:moveTo>
                  <a:pt x="5731781" y="171591"/>
                </a:moveTo>
                <a:cubicBezTo>
                  <a:pt x="5729235" y="171457"/>
                  <a:pt x="5726689" y="171390"/>
                  <a:pt x="5723940" y="171792"/>
                </a:cubicBezTo>
                <a:cubicBezTo>
                  <a:pt x="5723203" y="174004"/>
                  <a:pt x="5722801" y="176215"/>
                  <a:pt x="5722667" y="178494"/>
                </a:cubicBezTo>
                <a:cubicBezTo>
                  <a:pt x="5723471" y="178092"/>
                  <a:pt x="5727760" y="173669"/>
                  <a:pt x="5731781" y="171591"/>
                </a:cubicBezTo>
                <a:close/>
                <a:moveTo>
                  <a:pt x="3090036" y="170451"/>
                </a:moveTo>
                <a:cubicBezTo>
                  <a:pt x="3089501" y="170251"/>
                  <a:pt x="3090507" y="170384"/>
                  <a:pt x="3092181" y="170787"/>
                </a:cubicBezTo>
                <a:cubicBezTo>
                  <a:pt x="3092784" y="171121"/>
                  <a:pt x="3093321" y="171389"/>
                  <a:pt x="3094059" y="171859"/>
                </a:cubicBezTo>
                <a:cubicBezTo>
                  <a:pt x="3092784" y="171121"/>
                  <a:pt x="3091447" y="170652"/>
                  <a:pt x="3090036" y="170451"/>
                </a:cubicBezTo>
                <a:close/>
                <a:moveTo>
                  <a:pt x="1126288" y="165090"/>
                </a:moveTo>
                <a:cubicBezTo>
                  <a:pt x="1132990" y="165090"/>
                  <a:pt x="1143580" y="165291"/>
                  <a:pt x="1152226" y="165090"/>
                </a:cubicBezTo>
                <a:cubicBezTo>
                  <a:pt x="1170053" y="165090"/>
                  <a:pt x="1132990" y="172864"/>
                  <a:pt x="1126288" y="171792"/>
                </a:cubicBezTo>
                <a:close/>
                <a:moveTo>
                  <a:pt x="4902013" y="165056"/>
                </a:moveTo>
                <a:cubicBezTo>
                  <a:pt x="4915074" y="164403"/>
                  <a:pt x="4928462" y="165157"/>
                  <a:pt x="4933154" y="165090"/>
                </a:cubicBezTo>
                <a:cubicBezTo>
                  <a:pt x="4935700" y="165961"/>
                  <a:pt x="4943944" y="171792"/>
                  <a:pt x="4937778" y="171792"/>
                </a:cubicBezTo>
                <a:cubicBezTo>
                  <a:pt x="4928931" y="190759"/>
                  <a:pt x="4778601" y="204029"/>
                  <a:pt x="4778601" y="205302"/>
                </a:cubicBezTo>
                <a:cubicBezTo>
                  <a:pt x="4778870" y="209324"/>
                  <a:pt x="4776926" y="212005"/>
                  <a:pt x="4771966" y="212005"/>
                </a:cubicBezTo>
                <a:cubicBezTo>
                  <a:pt x="4759701" y="220851"/>
                  <a:pt x="4735171" y="234658"/>
                  <a:pt x="4725386" y="225409"/>
                </a:cubicBezTo>
                <a:cubicBezTo>
                  <a:pt x="4724113" y="228425"/>
                  <a:pt x="4724716" y="230637"/>
                  <a:pt x="4727062" y="232111"/>
                </a:cubicBezTo>
                <a:cubicBezTo>
                  <a:pt x="4719556" y="237339"/>
                  <a:pt x="4720896" y="235060"/>
                  <a:pt x="4710507" y="238813"/>
                </a:cubicBezTo>
                <a:cubicBezTo>
                  <a:pt x="4716339" y="238813"/>
                  <a:pt x="4704676" y="247190"/>
                  <a:pt x="4711982" y="243840"/>
                </a:cubicBezTo>
                <a:cubicBezTo>
                  <a:pt x="4711982" y="244376"/>
                  <a:pt x="4698980" y="252217"/>
                  <a:pt x="4696835" y="252217"/>
                </a:cubicBezTo>
                <a:cubicBezTo>
                  <a:pt x="4693685" y="253692"/>
                  <a:pt x="4687787" y="257713"/>
                  <a:pt x="4678471" y="258919"/>
                </a:cubicBezTo>
                <a:cubicBezTo>
                  <a:pt x="4678002" y="260528"/>
                  <a:pt x="4677198" y="262003"/>
                  <a:pt x="4671769" y="266224"/>
                </a:cubicBezTo>
                <a:cubicBezTo>
                  <a:pt x="4671769" y="277417"/>
                  <a:pt x="4645966" y="278221"/>
                  <a:pt x="4665067" y="292430"/>
                </a:cubicBezTo>
                <a:cubicBezTo>
                  <a:pt x="4671166" y="307041"/>
                  <a:pt x="4689999" y="311464"/>
                  <a:pt x="4701996" y="319238"/>
                </a:cubicBezTo>
                <a:cubicBezTo>
                  <a:pt x="4707760" y="319238"/>
                  <a:pt x="4663860" y="336731"/>
                  <a:pt x="4663726" y="319238"/>
                </a:cubicBezTo>
                <a:cubicBezTo>
                  <a:pt x="4663191" y="319841"/>
                  <a:pt x="4663794" y="325941"/>
                  <a:pt x="4662252" y="325941"/>
                </a:cubicBezTo>
                <a:cubicBezTo>
                  <a:pt x="4661917" y="325672"/>
                  <a:pt x="4608433" y="312536"/>
                  <a:pt x="4614935" y="312536"/>
                </a:cubicBezTo>
                <a:cubicBezTo>
                  <a:pt x="4613259" y="312536"/>
                  <a:pt x="4612053" y="311062"/>
                  <a:pt x="4611584" y="309454"/>
                </a:cubicBezTo>
                <a:cubicBezTo>
                  <a:pt x="4611114" y="310794"/>
                  <a:pt x="4610779" y="312067"/>
                  <a:pt x="4610981" y="312738"/>
                </a:cubicBezTo>
                <a:cubicBezTo>
                  <a:pt x="4608970" y="311598"/>
                  <a:pt x="4597978" y="314681"/>
                  <a:pt x="4597978" y="310057"/>
                </a:cubicBezTo>
                <a:cubicBezTo>
                  <a:pt x="4606155" y="310325"/>
                  <a:pt x="4583837" y="299132"/>
                  <a:pt x="4590673" y="299132"/>
                </a:cubicBezTo>
                <a:cubicBezTo>
                  <a:pt x="4579480" y="300138"/>
                  <a:pt x="4573114" y="298127"/>
                  <a:pt x="4573382" y="292363"/>
                </a:cubicBezTo>
                <a:cubicBezTo>
                  <a:pt x="4575861" y="292363"/>
                  <a:pt x="4573918" y="277149"/>
                  <a:pt x="4587792" y="285661"/>
                </a:cubicBezTo>
                <a:cubicBezTo>
                  <a:pt x="4587858" y="280634"/>
                  <a:pt x="4586786" y="279160"/>
                  <a:pt x="4590673" y="278959"/>
                </a:cubicBezTo>
                <a:cubicBezTo>
                  <a:pt x="4592550" y="278959"/>
                  <a:pt x="4591410" y="285661"/>
                  <a:pt x="4591410" y="285661"/>
                </a:cubicBezTo>
                <a:cubicBezTo>
                  <a:pt x="4592616" y="284387"/>
                  <a:pt x="4592751" y="282444"/>
                  <a:pt x="4592483" y="280769"/>
                </a:cubicBezTo>
                <a:cubicBezTo>
                  <a:pt x="4594158" y="280769"/>
                  <a:pt x="4597174" y="274603"/>
                  <a:pt x="4598112" y="272458"/>
                </a:cubicBezTo>
                <a:cubicBezTo>
                  <a:pt x="4597978" y="274938"/>
                  <a:pt x="4598112" y="274938"/>
                  <a:pt x="4598582" y="272257"/>
                </a:cubicBezTo>
                <a:cubicBezTo>
                  <a:pt x="4598447" y="272190"/>
                  <a:pt x="4598381" y="272122"/>
                  <a:pt x="4598247" y="272056"/>
                </a:cubicBezTo>
                <a:cubicBezTo>
                  <a:pt x="4598313" y="271787"/>
                  <a:pt x="4598313" y="271787"/>
                  <a:pt x="4598179" y="272056"/>
                </a:cubicBezTo>
                <a:cubicBezTo>
                  <a:pt x="4594024" y="269173"/>
                  <a:pt x="4593019" y="267230"/>
                  <a:pt x="4591343" y="265621"/>
                </a:cubicBezTo>
                <a:cubicBezTo>
                  <a:pt x="4605954" y="260997"/>
                  <a:pt x="4616074" y="252217"/>
                  <a:pt x="4629612" y="252217"/>
                </a:cubicBezTo>
                <a:cubicBezTo>
                  <a:pt x="4631422" y="253491"/>
                  <a:pt x="4621503" y="244912"/>
                  <a:pt x="4618822" y="244443"/>
                </a:cubicBezTo>
                <a:cubicBezTo>
                  <a:pt x="4625926" y="240220"/>
                  <a:pt x="4638862" y="232111"/>
                  <a:pt x="4645832" y="232111"/>
                </a:cubicBezTo>
                <a:cubicBezTo>
                  <a:pt x="4648043" y="230234"/>
                  <a:pt x="4661850" y="218707"/>
                  <a:pt x="4666743" y="218707"/>
                </a:cubicBezTo>
                <a:cubicBezTo>
                  <a:pt x="4666743" y="218774"/>
                  <a:pt x="4663391" y="205302"/>
                  <a:pt x="4663995" y="205302"/>
                </a:cubicBezTo>
                <a:cubicBezTo>
                  <a:pt x="4676863" y="207916"/>
                  <a:pt x="4670563" y="205437"/>
                  <a:pt x="4679275" y="212005"/>
                </a:cubicBezTo>
                <a:cubicBezTo>
                  <a:pt x="4678739" y="212005"/>
                  <a:pt x="4683833" y="204968"/>
                  <a:pt x="4685173" y="205034"/>
                </a:cubicBezTo>
                <a:cubicBezTo>
                  <a:pt x="4685173" y="204766"/>
                  <a:pt x="4693551" y="206710"/>
                  <a:pt x="4700455" y="205302"/>
                </a:cubicBezTo>
                <a:cubicBezTo>
                  <a:pt x="4715735" y="205302"/>
                  <a:pt x="4723174" y="180505"/>
                  <a:pt x="4750117" y="191898"/>
                </a:cubicBezTo>
                <a:cubicBezTo>
                  <a:pt x="4750050" y="195718"/>
                  <a:pt x="4752061" y="181845"/>
                  <a:pt x="4748643" y="185196"/>
                </a:cubicBezTo>
                <a:cubicBezTo>
                  <a:pt x="4742343" y="185196"/>
                  <a:pt x="4778870" y="178494"/>
                  <a:pt x="4771095" y="178494"/>
                </a:cubicBezTo>
                <a:cubicBezTo>
                  <a:pt x="4784566" y="179097"/>
                  <a:pt x="4872834" y="180974"/>
                  <a:pt x="4872834" y="173467"/>
                </a:cubicBezTo>
                <a:cubicBezTo>
                  <a:pt x="4876219" y="167771"/>
                  <a:pt x="4888953" y="165710"/>
                  <a:pt x="4902013" y="165056"/>
                </a:cubicBezTo>
                <a:close/>
                <a:moveTo>
                  <a:pt x="1276669" y="163389"/>
                </a:moveTo>
                <a:cubicBezTo>
                  <a:pt x="1278998" y="162124"/>
                  <a:pt x="1281947" y="161840"/>
                  <a:pt x="1282249" y="165224"/>
                </a:cubicBezTo>
                <a:cubicBezTo>
                  <a:pt x="1286538" y="166296"/>
                  <a:pt x="1275279" y="174205"/>
                  <a:pt x="1274810" y="167436"/>
                </a:cubicBezTo>
                <a:cubicBezTo>
                  <a:pt x="1272632" y="166900"/>
                  <a:pt x="1274340" y="164654"/>
                  <a:pt x="1276669" y="163389"/>
                </a:cubicBezTo>
                <a:close/>
                <a:moveTo>
                  <a:pt x="1246476" y="163170"/>
                </a:moveTo>
                <a:cubicBezTo>
                  <a:pt x="1256708" y="165215"/>
                  <a:pt x="1275055" y="185196"/>
                  <a:pt x="1267163" y="185196"/>
                </a:cubicBezTo>
                <a:cubicBezTo>
                  <a:pt x="1276211" y="189150"/>
                  <a:pt x="1281840" y="187609"/>
                  <a:pt x="1289749" y="191898"/>
                </a:cubicBezTo>
                <a:cubicBezTo>
                  <a:pt x="1287738" y="191898"/>
                  <a:pt x="1327414" y="179499"/>
                  <a:pt x="1327414" y="193842"/>
                </a:cubicBezTo>
                <a:cubicBezTo>
                  <a:pt x="1324465" y="199807"/>
                  <a:pt x="1308783" y="218707"/>
                  <a:pt x="1300137" y="218707"/>
                </a:cubicBezTo>
                <a:cubicBezTo>
                  <a:pt x="1297054" y="218506"/>
                  <a:pt x="1297792" y="212004"/>
                  <a:pt x="1297256" y="212004"/>
                </a:cubicBezTo>
                <a:cubicBezTo>
                  <a:pt x="1284856" y="218305"/>
                  <a:pt x="1285862" y="219042"/>
                  <a:pt x="1272726" y="212004"/>
                </a:cubicBezTo>
                <a:cubicBezTo>
                  <a:pt x="1224672" y="212004"/>
                  <a:pt x="1174137" y="244175"/>
                  <a:pt x="1132986" y="220383"/>
                </a:cubicBezTo>
                <a:cubicBezTo>
                  <a:pt x="1132986" y="221119"/>
                  <a:pt x="1160599" y="212004"/>
                  <a:pt x="1161202" y="211603"/>
                </a:cubicBezTo>
                <a:cubicBezTo>
                  <a:pt x="1156310" y="212139"/>
                  <a:pt x="1149942" y="211938"/>
                  <a:pt x="1144647" y="212004"/>
                </a:cubicBezTo>
                <a:lnTo>
                  <a:pt x="1146042" y="206635"/>
                </a:lnTo>
                <a:lnTo>
                  <a:pt x="1146457" y="206174"/>
                </a:lnTo>
                <a:cubicBezTo>
                  <a:pt x="1146457" y="205772"/>
                  <a:pt x="1146457" y="205437"/>
                  <a:pt x="1146457" y="205034"/>
                </a:cubicBezTo>
                <a:lnTo>
                  <a:pt x="1146042" y="206635"/>
                </a:lnTo>
                <a:lnTo>
                  <a:pt x="1139120" y="214314"/>
                </a:lnTo>
                <a:cubicBezTo>
                  <a:pt x="1125781" y="218464"/>
                  <a:pt x="1098436" y="212407"/>
                  <a:pt x="1093107" y="212004"/>
                </a:cubicBezTo>
                <a:cubicBezTo>
                  <a:pt x="1033123" y="212004"/>
                  <a:pt x="1130372" y="151417"/>
                  <a:pt x="1146457" y="181644"/>
                </a:cubicBezTo>
                <a:cubicBezTo>
                  <a:pt x="1146457" y="179767"/>
                  <a:pt x="1232983" y="198600"/>
                  <a:pt x="1248465" y="198600"/>
                </a:cubicBezTo>
                <a:cubicBezTo>
                  <a:pt x="1239752" y="198600"/>
                  <a:pt x="1233184" y="194847"/>
                  <a:pt x="1228694" y="191295"/>
                </a:cubicBezTo>
                <a:cubicBezTo>
                  <a:pt x="1231441" y="190558"/>
                  <a:pt x="1236401" y="185732"/>
                  <a:pt x="1237406" y="185196"/>
                </a:cubicBezTo>
                <a:cubicBezTo>
                  <a:pt x="1233854" y="183387"/>
                  <a:pt x="1223935" y="185196"/>
                  <a:pt x="1219780" y="185196"/>
                </a:cubicBezTo>
                <a:cubicBezTo>
                  <a:pt x="1220048" y="185196"/>
                  <a:pt x="1220115" y="178226"/>
                  <a:pt x="1220115" y="177556"/>
                </a:cubicBezTo>
                <a:cubicBezTo>
                  <a:pt x="1220115" y="181912"/>
                  <a:pt x="1236736" y="169379"/>
                  <a:pt x="1240221" y="168508"/>
                </a:cubicBezTo>
                <a:cubicBezTo>
                  <a:pt x="1240556" y="163800"/>
                  <a:pt x="1243065" y="162489"/>
                  <a:pt x="1246476" y="163170"/>
                </a:cubicBezTo>
                <a:close/>
                <a:moveTo>
                  <a:pt x="1152395" y="159144"/>
                </a:moveTo>
                <a:cubicBezTo>
                  <a:pt x="1151986" y="159619"/>
                  <a:pt x="1150503" y="160884"/>
                  <a:pt x="1147202" y="163414"/>
                </a:cubicBezTo>
                <a:cubicBezTo>
                  <a:pt x="1145191" y="163414"/>
                  <a:pt x="1153624" y="157721"/>
                  <a:pt x="1152395" y="159144"/>
                </a:cubicBezTo>
                <a:close/>
                <a:moveTo>
                  <a:pt x="1308919" y="151685"/>
                </a:moveTo>
                <a:cubicBezTo>
                  <a:pt x="1324132" y="151685"/>
                  <a:pt x="1333984" y="151014"/>
                  <a:pt x="1354090" y="158387"/>
                </a:cubicBezTo>
                <a:lnTo>
                  <a:pt x="1354090" y="165089"/>
                </a:lnTo>
                <a:cubicBezTo>
                  <a:pt x="1347388" y="164754"/>
                  <a:pt x="1338743" y="165558"/>
                  <a:pt x="1342094" y="165089"/>
                </a:cubicBezTo>
                <a:cubicBezTo>
                  <a:pt x="1334252" y="165089"/>
                  <a:pt x="1329695" y="167502"/>
                  <a:pt x="1329829" y="158387"/>
                </a:cubicBezTo>
                <a:cubicBezTo>
                  <a:pt x="1329762" y="169111"/>
                  <a:pt x="1313208" y="154165"/>
                  <a:pt x="1308919" y="151685"/>
                </a:cubicBezTo>
                <a:close/>
                <a:moveTo>
                  <a:pt x="2119694" y="151149"/>
                </a:moveTo>
                <a:cubicBezTo>
                  <a:pt x="2117817" y="151149"/>
                  <a:pt x="2115003" y="149742"/>
                  <a:pt x="2110914" y="152959"/>
                </a:cubicBezTo>
                <a:cubicBezTo>
                  <a:pt x="2121369" y="154500"/>
                  <a:pt x="2122710" y="149607"/>
                  <a:pt x="2119694" y="151149"/>
                </a:cubicBezTo>
                <a:close/>
                <a:moveTo>
                  <a:pt x="1070739" y="149457"/>
                </a:moveTo>
                <a:cubicBezTo>
                  <a:pt x="1089170" y="148201"/>
                  <a:pt x="1107451" y="149709"/>
                  <a:pt x="1119515" y="157114"/>
                </a:cubicBezTo>
                <a:cubicBezTo>
                  <a:pt x="1119515" y="159527"/>
                  <a:pt x="1102089" y="158120"/>
                  <a:pt x="1100346" y="158388"/>
                </a:cubicBezTo>
                <a:cubicBezTo>
                  <a:pt x="1100547" y="160599"/>
                  <a:pt x="1100681" y="162878"/>
                  <a:pt x="1100748" y="165090"/>
                </a:cubicBezTo>
                <a:cubicBezTo>
                  <a:pt x="1101754" y="165291"/>
                  <a:pt x="1112812" y="165291"/>
                  <a:pt x="1112812" y="164286"/>
                </a:cubicBezTo>
                <a:cubicBezTo>
                  <a:pt x="1112209" y="165559"/>
                  <a:pt x="1106110" y="176953"/>
                  <a:pt x="1106110" y="169379"/>
                </a:cubicBezTo>
                <a:cubicBezTo>
                  <a:pt x="1093376" y="177958"/>
                  <a:pt x="1087813" y="180103"/>
                  <a:pt x="1070924" y="185196"/>
                </a:cubicBezTo>
                <a:cubicBezTo>
                  <a:pt x="1064757" y="185196"/>
                  <a:pt x="1057251" y="210932"/>
                  <a:pt x="1031448" y="198601"/>
                </a:cubicBezTo>
                <a:cubicBezTo>
                  <a:pt x="1032118" y="198601"/>
                  <a:pt x="1032453" y="198466"/>
                  <a:pt x="1032520" y="198332"/>
                </a:cubicBezTo>
                <a:cubicBezTo>
                  <a:pt x="1032654" y="198399"/>
                  <a:pt x="1032721" y="198466"/>
                  <a:pt x="1032855" y="198601"/>
                </a:cubicBezTo>
                <a:cubicBezTo>
                  <a:pt x="1032922" y="189954"/>
                  <a:pt x="1059529" y="185397"/>
                  <a:pt x="1067908" y="185196"/>
                </a:cubicBezTo>
                <a:cubicBezTo>
                  <a:pt x="1061674" y="185196"/>
                  <a:pt x="1058324" y="176148"/>
                  <a:pt x="1057586" y="171792"/>
                </a:cubicBezTo>
                <a:cubicBezTo>
                  <a:pt x="1052023" y="171792"/>
                  <a:pt x="1025348" y="193507"/>
                  <a:pt x="1007253" y="191898"/>
                </a:cubicBezTo>
                <a:cubicBezTo>
                  <a:pt x="1005176" y="191898"/>
                  <a:pt x="1005510" y="189083"/>
                  <a:pt x="1004171" y="187005"/>
                </a:cubicBezTo>
                <a:cubicBezTo>
                  <a:pt x="1001087" y="189016"/>
                  <a:pt x="991972" y="191898"/>
                  <a:pt x="992307" y="191898"/>
                </a:cubicBezTo>
                <a:cubicBezTo>
                  <a:pt x="977762" y="191831"/>
                  <a:pt x="966906" y="189954"/>
                  <a:pt x="957189" y="191898"/>
                </a:cubicBezTo>
                <a:cubicBezTo>
                  <a:pt x="948542" y="191898"/>
                  <a:pt x="987548" y="175880"/>
                  <a:pt x="989693" y="175210"/>
                </a:cubicBezTo>
                <a:cubicBezTo>
                  <a:pt x="996797" y="172998"/>
                  <a:pt x="1012279" y="160934"/>
                  <a:pt x="1021060" y="158388"/>
                </a:cubicBezTo>
                <a:cubicBezTo>
                  <a:pt x="1033726" y="154735"/>
                  <a:pt x="1052308" y="150714"/>
                  <a:pt x="1070739" y="149457"/>
                </a:cubicBezTo>
                <a:close/>
                <a:moveTo>
                  <a:pt x="5646958" y="147446"/>
                </a:moveTo>
                <a:cubicBezTo>
                  <a:pt x="5673457" y="147296"/>
                  <a:pt x="5702728" y="151753"/>
                  <a:pt x="5713820" y="155439"/>
                </a:cubicBezTo>
                <a:cubicBezTo>
                  <a:pt x="5708727" y="157985"/>
                  <a:pt x="5700415" y="167570"/>
                  <a:pt x="5703968" y="164889"/>
                </a:cubicBezTo>
                <a:cubicBezTo>
                  <a:pt x="5715429" y="154032"/>
                  <a:pt x="5707252" y="162208"/>
                  <a:pt x="5718310" y="164889"/>
                </a:cubicBezTo>
                <a:cubicBezTo>
                  <a:pt x="5718461" y="151669"/>
                  <a:pt x="5727886" y="161860"/>
                  <a:pt x="5733466" y="165040"/>
                </a:cubicBezTo>
                <a:lnTo>
                  <a:pt x="5737166" y="164763"/>
                </a:lnTo>
                <a:lnTo>
                  <a:pt x="5737278" y="164755"/>
                </a:lnTo>
                <a:cubicBezTo>
                  <a:pt x="5737211" y="166632"/>
                  <a:pt x="5737344" y="169513"/>
                  <a:pt x="5737076" y="170854"/>
                </a:cubicBezTo>
                <a:cubicBezTo>
                  <a:pt x="5738551" y="171725"/>
                  <a:pt x="5739489" y="173937"/>
                  <a:pt x="5739557" y="178360"/>
                </a:cubicBezTo>
                <a:cubicBezTo>
                  <a:pt x="5741098" y="174607"/>
                  <a:pt x="5748470" y="164956"/>
                  <a:pt x="5751352" y="164956"/>
                </a:cubicBezTo>
                <a:cubicBezTo>
                  <a:pt x="5763684" y="170519"/>
                  <a:pt x="5796458" y="169648"/>
                  <a:pt x="5804433" y="168307"/>
                </a:cubicBezTo>
                <a:cubicBezTo>
                  <a:pt x="5813280" y="168173"/>
                  <a:pt x="5839954" y="166028"/>
                  <a:pt x="5845048" y="179835"/>
                </a:cubicBezTo>
                <a:cubicBezTo>
                  <a:pt x="5847461" y="172798"/>
                  <a:pt x="5860396" y="183722"/>
                  <a:pt x="5859055" y="184995"/>
                </a:cubicBezTo>
                <a:cubicBezTo>
                  <a:pt x="5857983" y="184928"/>
                  <a:pt x="5856643" y="184928"/>
                  <a:pt x="5858050" y="185130"/>
                </a:cubicBezTo>
                <a:cubicBezTo>
                  <a:pt x="5863412" y="185398"/>
                  <a:pt x="5862675" y="187006"/>
                  <a:pt x="5864752" y="187676"/>
                </a:cubicBezTo>
                <a:cubicBezTo>
                  <a:pt x="5864752" y="183956"/>
                  <a:pt x="5865858" y="184895"/>
                  <a:pt x="5867174" y="186863"/>
                </a:cubicBezTo>
                <a:lnTo>
                  <a:pt x="5870843" y="192221"/>
                </a:lnTo>
                <a:lnTo>
                  <a:pt x="5870851" y="192233"/>
                </a:lnTo>
                <a:lnTo>
                  <a:pt x="5870832" y="192249"/>
                </a:lnTo>
                <a:lnTo>
                  <a:pt x="5835297" y="220810"/>
                </a:lnTo>
                <a:cubicBezTo>
                  <a:pt x="5818005" y="228643"/>
                  <a:pt x="5797128" y="234725"/>
                  <a:pt x="5778228" y="238880"/>
                </a:cubicBezTo>
                <a:cubicBezTo>
                  <a:pt x="5788817" y="240556"/>
                  <a:pt x="5800412" y="237741"/>
                  <a:pt x="5811135" y="238747"/>
                </a:cubicBezTo>
                <a:cubicBezTo>
                  <a:pt x="5817100" y="235530"/>
                  <a:pt x="5811537" y="232648"/>
                  <a:pt x="5820317" y="238143"/>
                </a:cubicBezTo>
                <a:cubicBezTo>
                  <a:pt x="5818843" y="238143"/>
                  <a:pt x="5817435" y="238344"/>
                  <a:pt x="5816832" y="238747"/>
                </a:cubicBezTo>
                <a:cubicBezTo>
                  <a:pt x="5826751" y="238747"/>
                  <a:pt x="5830974" y="246655"/>
                  <a:pt x="5846523" y="245449"/>
                </a:cubicBezTo>
                <a:cubicBezTo>
                  <a:pt x="5846723" y="245449"/>
                  <a:pt x="5844244" y="238479"/>
                  <a:pt x="5844646" y="237607"/>
                </a:cubicBezTo>
                <a:cubicBezTo>
                  <a:pt x="5844646" y="237339"/>
                  <a:pt x="5858050" y="242768"/>
                  <a:pt x="5858050" y="246789"/>
                </a:cubicBezTo>
                <a:cubicBezTo>
                  <a:pt x="5893036" y="242567"/>
                  <a:pt x="5942766" y="246185"/>
                  <a:pt x="5974132" y="245449"/>
                </a:cubicBezTo>
                <a:cubicBezTo>
                  <a:pt x="5976142" y="245449"/>
                  <a:pt x="5968569" y="258182"/>
                  <a:pt x="5967966" y="258853"/>
                </a:cubicBezTo>
                <a:cubicBezTo>
                  <a:pt x="6004626" y="258853"/>
                  <a:pt x="6042829" y="265555"/>
                  <a:pt x="6061662" y="265555"/>
                </a:cubicBezTo>
                <a:cubicBezTo>
                  <a:pt x="6056635" y="250743"/>
                  <a:pt x="6072050" y="245181"/>
                  <a:pt x="6072452" y="240824"/>
                </a:cubicBezTo>
                <a:cubicBezTo>
                  <a:pt x="6075066" y="240623"/>
                  <a:pt x="6091084" y="237808"/>
                  <a:pt x="6097049" y="238545"/>
                </a:cubicBezTo>
                <a:lnTo>
                  <a:pt x="6097028" y="238618"/>
                </a:lnTo>
                <a:lnTo>
                  <a:pt x="6098456" y="238813"/>
                </a:lnTo>
                <a:cubicBezTo>
                  <a:pt x="6098456" y="238880"/>
                  <a:pt x="6098524" y="238947"/>
                  <a:pt x="6098524" y="238947"/>
                </a:cubicBezTo>
                <a:lnTo>
                  <a:pt x="6097027" y="238622"/>
                </a:lnTo>
                <a:lnTo>
                  <a:pt x="6095884" y="242651"/>
                </a:lnTo>
                <a:cubicBezTo>
                  <a:pt x="6095641" y="244159"/>
                  <a:pt x="6095575" y="245449"/>
                  <a:pt x="6095776" y="245449"/>
                </a:cubicBezTo>
                <a:cubicBezTo>
                  <a:pt x="6112330" y="243103"/>
                  <a:pt x="6125198" y="245181"/>
                  <a:pt x="6131967" y="252151"/>
                </a:cubicBezTo>
                <a:cubicBezTo>
                  <a:pt x="6132101" y="249872"/>
                  <a:pt x="6132503" y="247660"/>
                  <a:pt x="6133106" y="245449"/>
                </a:cubicBezTo>
                <a:cubicBezTo>
                  <a:pt x="6137598" y="244443"/>
                  <a:pt x="6133978" y="252151"/>
                  <a:pt x="6135989" y="252151"/>
                </a:cubicBezTo>
                <a:cubicBezTo>
                  <a:pt x="6150264" y="240221"/>
                  <a:pt x="6188734" y="254697"/>
                  <a:pt x="6193225" y="265555"/>
                </a:cubicBezTo>
                <a:cubicBezTo>
                  <a:pt x="6192890" y="276345"/>
                  <a:pt x="6192286" y="287672"/>
                  <a:pt x="6191885" y="292364"/>
                </a:cubicBezTo>
                <a:cubicBezTo>
                  <a:pt x="6195437" y="292364"/>
                  <a:pt x="6193895" y="297122"/>
                  <a:pt x="6192756" y="299066"/>
                </a:cubicBezTo>
                <a:cubicBezTo>
                  <a:pt x="6191885" y="299066"/>
                  <a:pt x="6192554" y="292364"/>
                  <a:pt x="6187863" y="292364"/>
                </a:cubicBezTo>
                <a:cubicBezTo>
                  <a:pt x="6191885" y="301813"/>
                  <a:pt x="6195705" y="302819"/>
                  <a:pt x="6199659" y="305768"/>
                </a:cubicBezTo>
                <a:cubicBezTo>
                  <a:pt x="6204283" y="305768"/>
                  <a:pt x="6220034" y="317764"/>
                  <a:pt x="6220034" y="311062"/>
                </a:cubicBezTo>
                <a:cubicBezTo>
                  <a:pt x="6221777" y="313006"/>
                  <a:pt x="6224658" y="316893"/>
                  <a:pt x="6226266" y="318636"/>
                </a:cubicBezTo>
                <a:cubicBezTo>
                  <a:pt x="6241950" y="310995"/>
                  <a:pt x="6248451" y="275407"/>
                  <a:pt x="6273651" y="290621"/>
                </a:cubicBezTo>
                <a:cubicBezTo>
                  <a:pt x="6273651" y="294106"/>
                  <a:pt x="6261855" y="291425"/>
                  <a:pt x="6260247" y="292296"/>
                </a:cubicBezTo>
                <a:cubicBezTo>
                  <a:pt x="6287055" y="303958"/>
                  <a:pt x="6325458" y="283048"/>
                  <a:pt x="6346168" y="298998"/>
                </a:cubicBezTo>
                <a:cubicBezTo>
                  <a:pt x="6365001" y="298998"/>
                  <a:pt x="6374250" y="287337"/>
                  <a:pt x="6394290" y="298998"/>
                </a:cubicBezTo>
                <a:cubicBezTo>
                  <a:pt x="6395563" y="298596"/>
                  <a:pt x="6403739" y="298262"/>
                  <a:pt x="6405214" y="298998"/>
                </a:cubicBezTo>
                <a:cubicBezTo>
                  <a:pt x="6403538" y="298998"/>
                  <a:pt x="6401126" y="291693"/>
                  <a:pt x="6400992" y="290688"/>
                </a:cubicBezTo>
                <a:cubicBezTo>
                  <a:pt x="6400992" y="297993"/>
                  <a:pt x="6395965" y="289079"/>
                  <a:pt x="6394290" y="287538"/>
                </a:cubicBezTo>
                <a:cubicBezTo>
                  <a:pt x="6394290" y="286398"/>
                  <a:pt x="6394959" y="285728"/>
                  <a:pt x="6395898" y="285393"/>
                </a:cubicBezTo>
                <a:cubicBezTo>
                  <a:pt x="6394490" y="285527"/>
                  <a:pt x="6393150" y="285594"/>
                  <a:pt x="6392212" y="285594"/>
                </a:cubicBezTo>
                <a:cubicBezTo>
                  <a:pt x="6378875" y="285594"/>
                  <a:pt x="6419423" y="273062"/>
                  <a:pt x="6428068" y="271587"/>
                </a:cubicBezTo>
                <a:cubicBezTo>
                  <a:pt x="6426259" y="270246"/>
                  <a:pt x="6425052" y="268102"/>
                  <a:pt x="6423712" y="266359"/>
                </a:cubicBezTo>
                <a:cubicBezTo>
                  <a:pt x="6447504" y="275608"/>
                  <a:pt x="6627524" y="262472"/>
                  <a:pt x="6616600" y="292296"/>
                </a:cubicBezTo>
                <a:cubicBezTo>
                  <a:pt x="6639655" y="292296"/>
                  <a:pt x="6654668" y="303355"/>
                  <a:pt x="6668542" y="312402"/>
                </a:cubicBezTo>
                <a:cubicBezTo>
                  <a:pt x="6713111" y="312402"/>
                  <a:pt x="6748766" y="304025"/>
                  <a:pt x="6787169" y="312402"/>
                </a:cubicBezTo>
                <a:cubicBezTo>
                  <a:pt x="6795011" y="314079"/>
                  <a:pt x="6851912" y="323462"/>
                  <a:pt x="6821954" y="338407"/>
                </a:cubicBezTo>
                <a:cubicBezTo>
                  <a:pt x="6829594" y="342160"/>
                  <a:pt x="6850036" y="332710"/>
                  <a:pt x="6850036" y="345645"/>
                </a:cubicBezTo>
                <a:cubicBezTo>
                  <a:pt x="6850036" y="349801"/>
                  <a:pt x="6860692" y="341088"/>
                  <a:pt x="6859955" y="339479"/>
                </a:cubicBezTo>
                <a:cubicBezTo>
                  <a:pt x="6863373" y="341088"/>
                  <a:pt x="6862703" y="345913"/>
                  <a:pt x="6865450" y="345913"/>
                </a:cubicBezTo>
                <a:cubicBezTo>
                  <a:pt x="6876039" y="336463"/>
                  <a:pt x="7007402" y="335659"/>
                  <a:pt x="7011156" y="339211"/>
                </a:cubicBezTo>
                <a:cubicBezTo>
                  <a:pt x="7011289" y="323730"/>
                  <a:pt x="7022616" y="339479"/>
                  <a:pt x="7024090" y="339680"/>
                </a:cubicBezTo>
                <a:cubicBezTo>
                  <a:pt x="7017321" y="348728"/>
                  <a:pt x="7010082" y="345913"/>
                  <a:pt x="6997349" y="345913"/>
                </a:cubicBezTo>
                <a:cubicBezTo>
                  <a:pt x="6998488" y="346717"/>
                  <a:pt x="7013903" y="359317"/>
                  <a:pt x="7015980" y="359317"/>
                </a:cubicBezTo>
                <a:lnTo>
                  <a:pt x="7018109" y="353000"/>
                </a:lnTo>
                <a:lnTo>
                  <a:pt x="7018126" y="352951"/>
                </a:lnTo>
                <a:lnTo>
                  <a:pt x="7018132" y="352961"/>
                </a:lnTo>
                <a:lnTo>
                  <a:pt x="7022256" y="359159"/>
                </a:lnTo>
                <a:cubicBezTo>
                  <a:pt x="7024090" y="361848"/>
                  <a:pt x="7025598" y="364579"/>
                  <a:pt x="7024425" y="365618"/>
                </a:cubicBezTo>
                <a:cubicBezTo>
                  <a:pt x="7035819" y="362266"/>
                  <a:pt x="7038098" y="359385"/>
                  <a:pt x="7050430" y="359385"/>
                </a:cubicBezTo>
                <a:cubicBezTo>
                  <a:pt x="7043326" y="352883"/>
                  <a:pt x="7048286" y="344707"/>
                  <a:pt x="7030927" y="345981"/>
                </a:cubicBezTo>
                <a:cubicBezTo>
                  <a:pt x="7030256" y="339279"/>
                  <a:pt x="7035484" y="340351"/>
                  <a:pt x="7044331" y="339680"/>
                </a:cubicBezTo>
                <a:cubicBezTo>
                  <a:pt x="7044331" y="336530"/>
                  <a:pt x="7042857" y="334385"/>
                  <a:pt x="7041315" y="333246"/>
                </a:cubicBezTo>
                <a:cubicBezTo>
                  <a:pt x="7090508" y="329761"/>
                  <a:pt x="7106997" y="335056"/>
                  <a:pt x="7159340" y="339279"/>
                </a:cubicBezTo>
                <a:cubicBezTo>
                  <a:pt x="7206858" y="343165"/>
                  <a:pt x="7247071" y="358581"/>
                  <a:pt x="7287619" y="373660"/>
                </a:cubicBezTo>
                <a:cubicBezTo>
                  <a:pt x="7305111" y="380228"/>
                  <a:pt x="7331049" y="396113"/>
                  <a:pt x="7343247" y="399665"/>
                </a:cubicBezTo>
                <a:cubicBezTo>
                  <a:pt x="7359869" y="404490"/>
                  <a:pt x="7406113" y="404356"/>
                  <a:pt x="7419585" y="413069"/>
                </a:cubicBezTo>
                <a:cubicBezTo>
                  <a:pt x="7420992" y="416688"/>
                  <a:pt x="7446661" y="427411"/>
                  <a:pt x="7451018" y="427612"/>
                </a:cubicBezTo>
                <a:cubicBezTo>
                  <a:pt x="7444986" y="427479"/>
                  <a:pt x="7432185" y="442491"/>
                  <a:pt x="7426756" y="445842"/>
                </a:cubicBezTo>
                <a:cubicBezTo>
                  <a:pt x="7433592" y="441687"/>
                  <a:pt x="7387280" y="459246"/>
                  <a:pt x="7397200" y="459246"/>
                </a:cubicBezTo>
                <a:cubicBezTo>
                  <a:pt x="7396328" y="457571"/>
                  <a:pt x="7402963" y="465948"/>
                  <a:pt x="7400818" y="465948"/>
                </a:cubicBezTo>
                <a:cubicBezTo>
                  <a:pt x="7399880" y="466283"/>
                  <a:pt x="7392776" y="464809"/>
                  <a:pt x="7392776" y="467423"/>
                </a:cubicBezTo>
                <a:cubicBezTo>
                  <a:pt x="7392909" y="467557"/>
                  <a:pt x="7397200" y="468026"/>
                  <a:pt x="7399479" y="472517"/>
                </a:cubicBezTo>
                <a:cubicBezTo>
                  <a:pt x="7399479" y="490411"/>
                  <a:pt x="7332791" y="459246"/>
                  <a:pt x="7328033" y="459246"/>
                </a:cubicBezTo>
                <a:cubicBezTo>
                  <a:pt x="7329910" y="462396"/>
                  <a:pt x="7280046" y="436057"/>
                  <a:pt x="7263827" y="439944"/>
                </a:cubicBezTo>
                <a:cubicBezTo>
                  <a:pt x="7262888" y="439073"/>
                  <a:pt x="7260945" y="439207"/>
                  <a:pt x="7260945" y="439140"/>
                </a:cubicBezTo>
                <a:cubicBezTo>
                  <a:pt x="7261548" y="439140"/>
                  <a:pt x="7251427" y="425133"/>
                  <a:pt x="7252098" y="425736"/>
                </a:cubicBezTo>
                <a:cubicBezTo>
                  <a:pt x="7240302" y="449998"/>
                  <a:pt x="7247138" y="453617"/>
                  <a:pt x="7208064" y="472382"/>
                </a:cubicBezTo>
                <a:cubicBezTo>
                  <a:pt x="7208266" y="470439"/>
                  <a:pt x="7185076" y="459381"/>
                  <a:pt x="7185076" y="466485"/>
                </a:cubicBezTo>
                <a:cubicBezTo>
                  <a:pt x="7185143" y="466485"/>
                  <a:pt x="7185076" y="469367"/>
                  <a:pt x="7185076" y="469367"/>
                </a:cubicBezTo>
                <a:cubicBezTo>
                  <a:pt x="7185076" y="472248"/>
                  <a:pt x="7187841" y="473187"/>
                  <a:pt x="7191016" y="473212"/>
                </a:cubicBezTo>
                <a:lnTo>
                  <a:pt x="7198790" y="471700"/>
                </a:lnTo>
                <a:lnTo>
                  <a:pt x="7199419" y="471578"/>
                </a:lnTo>
                <a:cubicBezTo>
                  <a:pt x="7204512" y="477208"/>
                  <a:pt x="7231992" y="502810"/>
                  <a:pt x="7231992" y="504083"/>
                </a:cubicBezTo>
                <a:cubicBezTo>
                  <a:pt x="7232192" y="508038"/>
                  <a:pt x="7226429" y="504754"/>
                  <a:pt x="7225758" y="506094"/>
                </a:cubicBezTo>
                <a:cubicBezTo>
                  <a:pt x="7239230" y="533104"/>
                  <a:pt x="7192382" y="520370"/>
                  <a:pt x="7166377" y="525798"/>
                </a:cubicBezTo>
                <a:cubicBezTo>
                  <a:pt x="7144461" y="530356"/>
                  <a:pt x="7117250" y="534913"/>
                  <a:pt x="7104651" y="546307"/>
                </a:cubicBezTo>
                <a:cubicBezTo>
                  <a:pt x="7087091" y="550194"/>
                  <a:pt x="7051435" y="562928"/>
                  <a:pt x="7044331" y="581560"/>
                </a:cubicBezTo>
                <a:cubicBezTo>
                  <a:pt x="7044331" y="576266"/>
                  <a:pt x="7004252" y="564939"/>
                  <a:pt x="6990647" y="566414"/>
                </a:cubicBezTo>
                <a:cubicBezTo>
                  <a:pt x="6975767" y="568022"/>
                  <a:pt x="6960755" y="577874"/>
                  <a:pt x="6950032" y="586520"/>
                </a:cubicBezTo>
                <a:cubicBezTo>
                  <a:pt x="6950903" y="586520"/>
                  <a:pt x="6950434" y="570636"/>
                  <a:pt x="6950434" y="571373"/>
                </a:cubicBezTo>
                <a:cubicBezTo>
                  <a:pt x="6948289" y="572110"/>
                  <a:pt x="6937700" y="579818"/>
                  <a:pt x="6934483" y="579818"/>
                </a:cubicBezTo>
                <a:cubicBezTo>
                  <a:pt x="6930931" y="582096"/>
                  <a:pt x="6929322" y="592083"/>
                  <a:pt x="6923626" y="579818"/>
                </a:cubicBezTo>
                <a:cubicBezTo>
                  <a:pt x="6917861" y="579617"/>
                  <a:pt x="6907742" y="586520"/>
                  <a:pt x="6912031" y="586520"/>
                </a:cubicBezTo>
                <a:cubicBezTo>
                  <a:pt x="6913304" y="587391"/>
                  <a:pt x="6897420" y="580555"/>
                  <a:pt x="6905328" y="579885"/>
                </a:cubicBezTo>
                <a:cubicBezTo>
                  <a:pt x="6904591" y="579885"/>
                  <a:pt x="6903787" y="579818"/>
                  <a:pt x="6903519" y="579818"/>
                </a:cubicBezTo>
                <a:cubicBezTo>
                  <a:pt x="6903049" y="581091"/>
                  <a:pt x="6896884" y="591279"/>
                  <a:pt x="6896884" y="585716"/>
                </a:cubicBezTo>
                <a:cubicBezTo>
                  <a:pt x="6895946" y="606090"/>
                  <a:pt x="6868936" y="608302"/>
                  <a:pt x="6869137" y="633435"/>
                </a:cubicBezTo>
                <a:cubicBezTo>
                  <a:pt x="6874030" y="631424"/>
                  <a:pt x="6896884" y="625124"/>
                  <a:pt x="6896884" y="634574"/>
                </a:cubicBezTo>
                <a:cubicBezTo>
                  <a:pt x="6895142" y="635513"/>
                  <a:pt x="6883480" y="646236"/>
                  <a:pt x="6883480" y="645900"/>
                </a:cubicBezTo>
                <a:cubicBezTo>
                  <a:pt x="6883948" y="650056"/>
                  <a:pt x="6884284" y="656356"/>
                  <a:pt x="6883480" y="660310"/>
                </a:cubicBezTo>
                <a:cubicBezTo>
                  <a:pt x="6884485" y="659975"/>
                  <a:pt x="6890047" y="661181"/>
                  <a:pt x="6889311" y="660310"/>
                </a:cubicBezTo>
                <a:cubicBezTo>
                  <a:pt x="6889779" y="660310"/>
                  <a:pt x="6889311" y="653876"/>
                  <a:pt x="6891321" y="653608"/>
                </a:cubicBezTo>
                <a:cubicBezTo>
                  <a:pt x="6890248" y="653608"/>
                  <a:pt x="6902111" y="671503"/>
                  <a:pt x="6889444" y="675390"/>
                </a:cubicBezTo>
                <a:cubicBezTo>
                  <a:pt x="6878520" y="678741"/>
                  <a:pt x="6883680" y="673714"/>
                  <a:pt x="6869740" y="673714"/>
                </a:cubicBezTo>
                <a:cubicBezTo>
                  <a:pt x="6864445" y="686381"/>
                  <a:pt x="6860089" y="694558"/>
                  <a:pt x="6870075" y="708029"/>
                </a:cubicBezTo>
                <a:cubicBezTo>
                  <a:pt x="6870075" y="718217"/>
                  <a:pt x="6799769" y="713056"/>
                  <a:pt x="6828254" y="746902"/>
                </a:cubicBezTo>
                <a:cubicBezTo>
                  <a:pt x="6822088" y="744891"/>
                  <a:pt x="6800037" y="752866"/>
                  <a:pt x="6796352" y="754140"/>
                </a:cubicBezTo>
                <a:cubicBezTo>
                  <a:pt x="6808214" y="754542"/>
                  <a:pt x="6759959" y="801926"/>
                  <a:pt x="6754530" y="807288"/>
                </a:cubicBezTo>
                <a:cubicBezTo>
                  <a:pt x="6757345" y="800385"/>
                  <a:pt x="6729933" y="714463"/>
                  <a:pt x="6729330" y="707560"/>
                </a:cubicBezTo>
                <a:cubicBezTo>
                  <a:pt x="6725443" y="663393"/>
                  <a:pt x="6757345" y="649386"/>
                  <a:pt x="6757210" y="633502"/>
                </a:cubicBezTo>
                <a:cubicBezTo>
                  <a:pt x="6757345" y="634038"/>
                  <a:pt x="6762841" y="633502"/>
                  <a:pt x="6770481" y="633502"/>
                </a:cubicBezTo>
                <a:cubicBezTo>
                  <a:pt x="6780333" y="622242"/>
                  <a:pt x="6813576" y="619092"/>
                  <a:pt x="6816525" y="599924"/>
                </a:cubicBezTo>
                <a:cubicBezTo>
                  <a:pt x="6816525" y="602873"/>
                  <a:pt x="6828857" y="593289"/>
                  <a:pt x="6830934" y="593289"/>
                </a:cubicBezTo>
                <a:cubicBezTo>
                  <a:pt x="6850773" y="583370"/>
                  <a:pt x="6883613" y="546374"/>
                  <a:pt x="6904324" y="546374"/>
                </a:cubicBezTo>
                <a:cubicBezTo>
                  <a:pt x="6905462" y="550127"/>
                  <a:pt x="6903519" y="519565"/>
                  <a:pt x="6909483" y="519565"/>
                </a:cubicBezTo>
                <a:cubicBezTo>
                  <a:pt x="6913103" y="518828"/>
                  <a:pt x="6917258" y="520303"/>
                  <a:pt x="6920877" y="519565"/>
                </a:cubicBezTo>
                <a:cubicBezTo>
                  <a:pt x="6920676" y="519565"/>
                  <a:pt x="6919470" y="512863"/>
                  <a:pt x="6918733" y="512863"/>
                </a:cubicBezTo>
                <a:cubicBezTo>
                  <a:pt x="6910354" y="521107"/>
                  <a:pt x="6903854" y="517890"/>
                  <a:pt x="6890182" y="519565"/>
                </a:cubicBezTo>
                <a:cubicBezTo>
                  <a:pt x="6895745" y="523319"/>
                  <a:pt x="6893264" y="527541"/>
                  <a:pt x="6889645" y="532970"/>
                </a:cubicBezTo>
                <a:cubicBezTo>
                  <a:pt x="6893264" y="532970"/>
                  <a:pt x="6895543" y="534713"/>
                  <a:pt x="6896482" y="537930"/>
                </a:cubicBezTo>
                <a:cubicBezTo>
                  <a:pt x="6895142" y="536321"/>
                  <a:pt x="6890986" y="542085"/>
                  <a:pt x="6889244" y="545436"/>
                </a:cubicBezTo>
                <a:cubicBezTo>
                  <a:pt x="6877917" y="533841"/>
                  <a:pt x="6874901" y="545368"/>
                  <a:pt x="6860692" y="551468"/>
                </a:cubicBezTo>
                <a:cubicBezTo>
                  <a:pt x="6866992" y="548787"/>
                  <a:pt x="6823227" y="572378"/>
                  <a:pt x="6823227" y="566347"/>
                </a:cubicBezTo>
                <a:cubicBezTo>
                  <a:pt x="6824903" y="562593"/>
                  <a:pt x="6827382" y="557968"/>
                  <a:pt x="6828186" y="554751"/>
                </a:cubicBezTo>
                <a:cubicBezTo>
                  <a:pt x="6825037" y="558572"/>
                  <a:pt x="6816525" y="566145"/>
                  <a:pt x="6816525" y="557164"/>
                </a:cubicBezTo>
                <a:cubicBezTo>
                  <a:pt x="6817396" y="555623"/>
                  <a:pt x="6819809" y="554082"/>
                  <a:pt x="6821819" y="553076"/>
                </a:cubicBezTo>
                <a:cubicBezTo>
                  <a:pt x="6812637" y="548385"/>
                  <a:pt x="6824903" y="542889"/>
                  <a:pt x="6829929" y="539873"/>
                </a:cubicBezTo>
                <a:cubicBezTo>
                  <a:pt x="6829929" y="539270"/>
                  <a:pt x="6830399" y="533037"/>
                  <a:pt x="6829259" y="533037"/>
                </a:cubicBezTo>
                <a:cubicBezTo>
                  <a:pt x="6828991" y="533171"/>
                  <a:pt x="6826980" y="532836"/>
                  <a:pt x="6826914" y="533037"/>
                </a:cubicBezTo>
                <a:cubicBezTo>
                  <a:pt x="6826846" y="540342"/>
                  <a:pt x="6813375" y="540208"/>
                  <a:pt x="6810426" y="539940"/>
                </a:cubicBezTo>
                <a:cubicBezTo>
                  <a:pt x="6811230" y="539203"/>
                  <a:pt x="6809488" y="532903"/>
                  <a:pt x="6809823" y="533037"/>
                </a:cubicBezTo>
                <a:cubicBezTo>
                  <a:pt x="6796419" y="540811"/>
                  <a:pt x="6767733" y="539136"/>
                  <a:pt x="6756206" y="544967"/>
                </a:cubicBezTo>
                <a:cubicBezTo>
                  <a:pt x="6756206" y="550798"/>
                  <a:pt x="6721355" y="578947"/>
                  <a:pt x="6709626" y="585313"/>
                </a:cubicBezTo>
                <a:cubicBezTo>
                  <a:pt x="6711301" y="588463"/>
                  <a:pt x="6723901" y="594160"/>
                  <a:pt x="6729062" y="596774"/>
                </a:cubicBezTo>
                <a:cubicBezTo>
                  <a:pt x="6724370" y="596171"/>
                  <a:pt x="6661370" y="613462"/>
                  <a:pt x="6645285" y="613462"/>
                </a:cubicBezTo>
                <a:cubicBezTo>
                  <a:pt x="6644079" y="612189"/>
                  <a:pt x="6638985" y="603744"/>
                  <a:pt x="6636706" y="601734"/>
                </a:cubicBezTo>
                <a:cubicBezTo>
                  <a:pt x="6642404" y="599857"/>
                  <a:pt x="6648703" y="600460"/>
                  <a:pt x="6655808" y="600058"/>
                </a:cubicBezTo>
                <a:cubicBezTo>
                  <a:pt x="6645419" y="600058"/>
                  <a:pt x="6638716" y="589603"/>
                  <a:pt x="6622163" y="593356"/>
                </a:cubicBezTo>
                <a:cubicBezTo>
                  <a:pt x="6620286" y="584777"/>
                  <a:pt x="6613115" y="586654"/>
                  <a:pt x="6601051" y="586654"/>
                </a:cubicBezTo>
                <a:cubicBezTo>
                  <a:pt x="6600850" y="587324"/>
                  <a:pt x="6595287" y="600058"/>
                  <a:pt x="6596024" y="600058"/>
                </a:cubicBezTo>
                <a:cubicBezTo>
                  <a:pt x="6576186" y="593423"/>
                  <a:pt x="6552662" y="600192"/>
                  <a:pt x="6536442" y="600058"/>
                </a:cubicBezTo>
                <a:cubicBezTo>
                  <a:pt x="6488320" y="599656"/>
                  <a:pt x="6465199" y="600393"/>
                  <a:pt x="6424449" y="627671"/>
                </a:cubicBezTo>
                <a:cubicBezTo>
                  <a:pt x="6400522" y="643689"/>
                  <a:pt x="6371301" y="662857"/>
                  <a:pt x="6360779" y="678540"/>
                </a:cubicBezTo>
                <a:cubicBezTo>
                  <a:pt x="6360779" y="676931"/>
                  <a:pt x="6337790" y="687186"/>
                  <a:pt x="6345632" y="687186"/>
                </a:cubicBezTo>
                <a:cubicBezTo>
                  <a:pt x="6337723" y="690537"/>
                  <a:pt x="6322644" y="698981"/>
                  <a:pt x="6313931" y="707359"/>
                </a:cubicBezTo>
                <a:cubicBezTo>
                  <a:pt x="6312925" y="707359"/>
                  <a:pt x="6312725" y="705751"/>
                  <a:pt x="6312121" y="706890"/>
                </a:cubicBezTo>
                <a:cubicBezTo>
                  <a:pt x="6314333" y="711448"/>
                  <a:pt x="6322576" y="704745"/>
                  <a:pt x="6322644" y="714330"/>
                </a:cubicBezTo>
                <a:cubicBezTo>
                  <a:pt x="6334105" y="700657"/>
                  <a:pt x="6354077" y="707761"/>
                  <a:pt x="6340807" y="730079"/>
                </a:cubicBezTo>
                <a:cubicBezTo>
                  <a:pt x="6340807" y="731487"/>
                  <a:pt x="6349787" y="721970"/>
                  <a:pt x="6349184" y="728672"/>
                </a:cubicBezTo>
                <a:cubicBezTo>
                  <a:pt x="6349519" y="728672"/>
                  <a:pt x="6349787" y="728672"/>
                  <a:pt x="6350189" y="728672"/>
                </a:cubicBezTo>
                <a:cubicBezTo>
                  <a:pt x="6350793" y="728672"/>
                  <a:pt x="6367615" y="708029"/>
                  <a:pt x="6367615" y="714866"/>
                </a:cubicBezTo>
                <a:cubicBezTo>
                  <a:pt x="6367681" y="717077"/>
                  <a:pt x="6367615" y="718619"/>
                  <a:pt x="6367347" y="720764"/>
                </a:cubicBezTo>
                <a:cubicBezTo>
                  <a:pt x="6366006" y="720496"/>
                  <a:pt x="6360243" y="721367"/>
                  <a:pt x="6360913" y="720428"/>
                </a:cubicBezTo>
                <a:cubicBezTo>
                  <a:pt x="6360913" y="719222"/>
                  <a:pt x="6360846" y="727533"/>
                  <a:pt x="6360913" y="727466"/>
                </a:cubicBezTo>
                <a:cubicBezTo>
                  <a:pt x="6360913" y="727265"/>
                  <a:pt x="6374451" y="727466"/>
                  <a:pt x="6364733" y="727466"/>
                </a:cubicBezTo>
                <a:cubicBezTo>
                  <a:pt x="6364733" y="727466"/>
                  <a:pt x="6362522" y="732828"/>
                  <a:pt x="6360913" y="734168"/>
                </a:cubicBezTo>
                <a:cubicBezTo>
                  <a:pt x="6361650" y="733833"/>
                  <a:pt x="6367632" y="729811"/>
                  <a:pt x="6373270" y="725455"/>
                </a:cubicBezTo>
                <a:lnTo>
                  <a:pt x="6383079" y="715239"/>
                </a:lnTo>
                <a:lnTo>
                  <a:pt x="6383566" y="714731"/>
                </a:lnTo>
                <a:cubicBezTo>
                  <a:pt x="6394893" y="719892"/>
                  <a:pt x="6395228" y="714062"/>
                  <a:pt x="6404477" y="714062"/>
                </a:cubicBezTo>
                <a:cubicBezTo>
                  <a:pt x="6409504" y="721099"/>
                  <a:pt x="6413927" y="723445"/>
                  <a:pt x="6414530" y="728538"/>
                </a:cubicBezTo>
                <a:cubicBezTo>
                  <a:pt x="6414530" y="746968"/>
                  <a:pt x="6453403" y="730615"/>
                  <a:pt x="6434837" y="767679"/>
                </a:cubicBezTo>
                <a:cubicBezTo>
                  <a:pt x="6436111" y="770225"/>
                  <a:pt x="6446298" y="763255"/>
                  <a:pt x="6448041" y="762116"/>
                </a:cubicBezTo>
                <a:cubicBezTo>
                  <a:pt x="6448041" y="756821"/>
                  <a:pt x="6443885" y="744355"/>
                  <a:pt x="6442143" y="741607"/>
                </a:cubicBezTo>
                <a:cubicBezTo>
                  <a:pt x="6451325" y="739596"/>
                  <a:pt x="6453938" y="734503"/>
                  <a:pt x="6463589" y="729677"/>
                </a:cubicBezTo>
                <a:cubicBezTo>
                  <a:pt x="6452665" y="724048"/>
                  <a:pt x="6458563" y="720428"/>
                  <a:pt x="6458563" y="716072"/>
                </a:cubicBezTo>
                <a:cubicBezTo>
                  <a:pt x="6458898" y="717547"/>
                  <a:pt x="6459166" y="719155"/>
                  <a:pt x="6459233" y="720696"/>
                </a:cubicBezTo>
                <a:cubicBezTo>
                  <a:pt x="6460775" y="719758"/>
                  <a:pt x="6460172" y="714463"/>
                  <a:pt x="6461512" y="713994"/>
                </a:cubicBezTo>
                <a:cubicBezTo>
                  <a:pt x="6461177" y="713793"/>
                  <a:pt x="6485371" y="728337"/>
                  <a:pt x="6468214" y="728605"/>
                </a:cubicBezTo>
                <a:cubicBezTo>
                  <a:pt x="6472436" y="732626"/>
                  <a:pt x="6484366" y="815130"/>
                  <a:pt x="6498307" y="848037"/>
                </a:cubicBezTo>
                <a:cubicBezTo>
                  <a:pt x="6491135" y="842340"/>
                  <a:pt x="6482557" y="841134"/>
                  <a:pt x="6473911" y="848037"/>
                </a:cubicBezTo>
                <a:cubicBezTo>
                  <a:pt x="6454274" y="848037"/>
                  <a:pt x="6471632" y="893812"/>
                  <a:pt x="6482289" y="901654"/>
                </a:cubicBezTo>
                <a:cubicBezTo>
                  <a:pt x="6489124" y="901654"/>
                  <a:pt x="6485238" y="916130"/>
                  <a:pt x="6481686" y="922229"/>
                </a:cubicBezTo>
                <a:cubicBezTo>
                  <a:pt x="6483830" y="926519"/>
                  <a:pt x="6470158" y="908356"/>
                  <a:pt x="6475989" y="908356"/>
                </a:cubicBezTo>
                <a:cubicBezTo>
                  <a:pt x="6473040" y="908155"/>
                  <a:pt x="6455949" y="906948"/>
                  <a:pt x="6464461" y="908356"/>
                </a:cubicBezTo>
                <a:cubicBezTo>
                  <a:pt x="6460707" y="908356"/>
                  <a:pt x="6453871" y="928462"/>
                  <a:pt x="6453805" y="928462"/>
                </a:cubicBezTo>
                <a:cubicBezTo>
                  <a:pt x="6440400" y="898705"/>
                  <a:pt x="6456552" y="868612"/>
                  <a:pt x="6448175" y="849846"/>
                </a:cubicBezTo>
                <a:cubicBezTo>
                  <a:pt x="6448175" y="811577"/>
                  <a:pt x="6458898" y="801591"/>
                  <a:pt x="6440266" y="774313"/>
                </a:cubicBezTo>
                <a:cubicBezTo>
                  <a:pt x="6439529" y="774716"/>
                  <a:pt x="6439596" y="775051"/>
                  <a:pt x="6440467" y="775319"/>
                </a:cubicBezTo>
                <a:cubicBezTo>
                  <a:pt x="6440802" y="775386"/>
                  <a:pt x="6427331" y="794420"/>
                  <a:pt x="6426192" y="794420"/>
                </a:cubicBezTo>
                <a:cubicBezTo>
                  <a:pt x="6422572" y="803870"/>
                  <a:pt x="6419423" y="811711"/>
                  <a:pt x="6428068" y="823306"/>
                </a:cubicBezTo>
                <a:cubicBezTo>
                  <a:pt x="6428068" y="828400"/>
                  <a:pt x="6400187" y="894951"/>
                  <a:pt x="6389933" y="894951"/>
                </a:cubicBezTo>
                <a:cubicBezTo>
                  <a:pt x="6377735" y="901051"/>
                  <a:pt x="6360578" y="948569"/>
                  <a:pt x="6338997" y="948569"/>
                </a:cubicBezTo>
                <a:cubicBezTo>
                  <a:pt x="6338929" y="950981"/>
                  <a:pt x="6334171" y="961973"/>
                  <a:pt x="6326062" y="961973"/>
                </a:cubicBezTo>
                <a:cubicBezTo>
                  <a:pt x="6323314" y="967134"/>
                  <a:pt x="6311451" y="988781"/>
                  <a:pt x="6309641" y="988781"/>
                </a:cubicBezTo>
                <a:cubicBezTo>
                  <a:pt x="6309909" y="988648"/>
                  <a:pt x="6266479" y="1005805"/>
                  <a:pt x="6261118" y="1004330"/>
                </a:cubicBezTo>
                <a:cubicBezTo>
                  <a:pt x="6260783" y="1005068"/>
                  <a:pt x="6247244" y="1000845"/>
                  <a:pt x="6246775" y="996489"/>
                </a:cubicBezTo>
                <a:cubicBezTo>
                  <a:pt x="6244832" y="996355"/>
                  <a:pt x="6235448" y="999304"/>
                  <a:pt x="6233638" y="999237"/>
                </a:cubicBezTo>
                <a:cubicBezTo>
                  <a:pt x="6232834" y="1005470"/>
                  <a:pt x="6220369" y="1009692"/>
                  <a:pt x="6220369" y="1007883"/>
                </a:cubicBezTo>
                <a:cubicBezTo>
                  <a:pt x="6220838" y="1008553"/>
                  <a:pt x="6221441" y="1015590"/>
                  <a:pt x="6213466" y="1015590"/>
                </a:cubicBezTo>
                <a:cubicBezTo>
                  <a:pt x="6208171" y="1017869"/>
                  <a:pt x="6206964" y="1016462"/>
                  <a:pt x="6206964" y="1022225"/>
                </a:cubicBezTo>
                <a:cubicBezTo>
                  <a:pt x="6199056" y="1025241"/>
                  <a:pt x="6201536" y="1028994"/>
                  <a:pt x="6197179" y="1028994"/>
                </a:cubicBezTo>
                <a:cubicBezTo>
                  <a:pt x="6200329" y="1036970"/>
                  <a:pt x="6197179" y="1039785"/>
                  <a:pt x="6200262" y="1049704"/>
                </a:cubicBezTo>
                <a:cubicBezTo>
                  <a:pt x="6200262" y="1046956"/>
                  <a:pt x="6176805" y="1062572"/>
                  <a:pt x="6176939" y="1062505"/>
                </a:cubicBezTo>
                <a:cubicBezTo>
                  <a:pt x="6179285" y="1062505"/>
                  <a:pt x="6154017" y="1074837"/>
                  <a:pt x="6153347" y="1080802"/>
                </a:cubicBezTo>
                <a:cubicBezTo>
                  <a:pt x="6150867" y="1102181"/>
                  <a:pt x="6235918" y="1169873"/>
                  <a:pt x="6180156" y="1194470"/>
                </a:cubicBezTo>
                <a:cubicBezTo>
                  <a:pt x="6180156" y="1205462"/>
                  <a:pt x="6162798" y="1206065"/>
                  <a:pt x="6159647" y="1198826"/>
                </a:cubicBezTo>
                <a:cubicBezTo>
                  <a:pt x="6160384" y="1202646"/>
                  <a:pt x="6161323" y="1209952"/>
                  <a:pt x="6157636" y="1209952"/>
                </a:cubicBezTo>
                <a:cubicBezTo>
                  <a:pt x="6157704" y="1210019"/>
                  <a:pt x="6152744" y="1205059"/>
                  <a:pt x="6152677" y="1203652"/>
                </a:cubicBezTo>
                <a:cubicBezTo>
                  <a:pt x="6151638" y="1204825"/>
                  <a:pt x="6149845" y="1207590"/>
                  <a:pt x="6148254" y="1209273"/>
                </a:cubicBezTo>
                <a:lnTo>
                  <a:pt x="6146582" y="1208825"/>
                </a:lnTo>
                <a:lnTo>
                  <a:pt x="6146645" y="1208812"/>
                </a:lnTo>
                <a:cubicBezTo>
                  <a:pt x="6145304" y="1207941"/>
                  <a:pt x="6146444" y="1208745"/>
                  <a:pt x="6145036" y="1208411"/>
                </a:cubicBezTo>
                <a:lnTo>
                  <a:pt x="6146582" y="1208825"/>
                </a:lnTo>
                <a:lnTo>
                  <a:pt x="6139801" y="1210186"/>
                </a:lnTo>
                <a:cubicBezTo>
                  <a:pt x="6136324" y="1211862"/>
                  <a:pt x="6132738" y="1214208"/>
                  <a:pt x="6132302" y="1215581"/>
                </a:cubicBezTo>
                <a:cubicBezTo>
                  <a:pt x="6129822" y="1214107"/>
                  <a:pt x="6126002" y="1211628"/>
                  <a:pt x="6125600" y="1209952"/>
                </a:cubicBezTo>
                <a:cubicBezTo>
                  <a:pt x="6122115" y="1211225"/>
                  <a:pt x="6113201" y="1208075"/>
                  <a:pt x="6113201" y="1211896"/>
                </a:cubicBezTo>
                <a:cubicBezTo>
                  <a:pt x="6118027" y="1201373"/>
                  <a:pt x="6116552" y="1198223"/>
                  <a:pt x="6119903" y="1183344"/>
                </a:cubicBezTo>
                <a:cubicBezTo>
                  <a:pt x="6119903" y="1181066"/>
                  <a:pt x="6124059" y="1183479"/>
                  <a:pt x="6126204" y="1185154"/>
                </a:cubicBezTo>
                <a:cubicBezTo>
                  <a:pt x="6127611" y="1180597"/>
                  <a:pt x="6137128" y="1165852"/>
                  <a:pt x="6133307" y="1171147"/>
                </a:cubicBezTo>
                <a:cubicBezTo>
                  <a:pt x="6133307" y="1170141"/>
                  <a:pt x="6129353" y="1165852"/>
                  <a:pt x="6127544" y="1163439"/>
                </a:cubicBezTo>
                <a:cubicBezTo>
                  <a:pt x="6127812" y="1163439"/>
                  <a:pt x="6128214" y="1163305"/>
                  <a:pt x="6128616" y="1163171"/>
                </a:cubicBezTo>
                <a:cubicBezTo>
                  <a:pt x="6127075" y="1163171"/>
                  <a:pt x="6121713" y="1146147"/>
                  <a:pt x="6122585" y="1149767"/>
                </a:cubicBezTo>
                <a:cubicBezTo>
                  <a:pt x="6113269" y="1149767"/>
                  <a:pt x="6126338" y="1143065"/>
                  <a:pt x="6125935" y="1143065"/>
                </a:cubicBezTo>
                <a:cubicBezTo>
                  <a:pt x="6125466" y="1142998"/>
                  <a:pt x="6124997" y="1142462"/>
                  <a:pt x="6124595" y="1141724"/>
                </a:cubicBezTo>
                <a:cubicBezTo>
                  <a:pt x="6122450" y="1142260"/>
                  <a:pt x="6119367" y="1142662"/>
                  <a:pt x="6118898" y="1143065"/>
                </a:cubicBezTo>
                <a:cubicBezTo>
                  <a:pt x="6120775" y="1143065"/>
                  <a:pt x="6120171" y="1136363"/>
                  <a:pt x="6118027" y="1136363"/>
                </a:cubicBezTo>
                <a:cubicBezTo>
                  <a:pt x="6119636" y="1135692"/>
                  <a:pt x="6120641" y="1137770"/>
                  <a:pt x="6126605" y="1136363"/>
                </a:cubicBezTo>
                <a:cubicBezTo>
                  <a:pt x="6121177" y="1120143"/>
                  <a:pt x="6106164" y="1122489"/>
                  <a:pt x="6101606" y="1122958"/>
                </a:cubicBezTo>
                <a:cubicBezTo>
                  <a:pt x="6097786" y="1122958"/>
                  <a:pt x="6092625" y="1123428"/>
                  <a:pt x="6097451" y="1116256"/>
                </a:cubicBezTo>
                <a:cubicBezTo>
                  <a:pt x="6095038" y="1116256"/>
                  <a:pt x="6093497" y="1116189"/>
                  <a:pt x="6092693" y="1116055"/>
                </a:cubicBezTo>
                <a:cubicBezTo>
                  <a:pt x="6092760" y="1111833"/>
                  <a:pt x="6092961" y="1109470"/>
                  <a:pt x="6093707" y="1107652"/>
                </a:cubicBezTo>
                <a:lnTo>
                  <a:pt x="6097521" y="1103076"/>
                </a:lnTo>
                <a:lnTo>
                  <a:pt x="6097858" y="1102672"/>
                </a:lnTo>
                <a:lnTo>
                  <a:pt x="6097987" y="1102517"/>
                </a:lnTo>
                <a:cubicBezTo>
                  <a:pt x="6094837" y="1099836"/>
                  <a:pt x="6106566" y="1082411"/>
                  <a:pt x="6106566" y="1086432"/>
                </a:cubicBezTo>
                <a:cubicBezTo>
                  <a:pt x="6106365" y="1086364"/>
                  <a:pt x="6106700" y="1082477"/>
                  <a:pt x="6106566" y="1082745"/>
                </a:cubicBezTo>
                <a:cubicBezTo>
                  <a:pt x="6105360" y="1082679"/>
                  <a:pt x="6086460" y="1082075"/>
                  <a:pt x="6086460" y="1083483"/>
                </a:cubicBezTo>
                <a:cubicBezTo>
                  <a:pt x="6085923" y="1081941"/>
                  <a:pt x="6085454" y="1076848"/>
                  <a:pt x="6087398" y="1076043"/>
                </a:cubicBezTo>
                <a:cubicBezTo>
                  <a:pt x="6077144" y="1076043"/>
                  <a:pt x="6059651" y="1075977"/>
                  <a:pt x="6059651" y="1079462"/>
                </a:cubicBezTo>
                <a:cubicBezTo>
                  <a:pt x="6058981" y="1079595"/>
                  <a:pt x="6059852" y="1082745"/>
                  <a:pt x="6060187" y="1082745"/>
                </a:cubicBezTo>
                <a:cubicBezTo>
                  <a:pt x="6047051" y="1081673"/>
                  <a:pt x="6041354" y="1096150"/>
                  <a:pt x="6036863" y="1096150"/>
                </a:cubicBezTo>
                <a:cubicBezTo>
                  <a:pt x="6037467" y="1095747"/>
                  <a:pt x="6027682" y="1099099"/>
                  <a:pt x="6018701" y="1102852"/>
                </a:cubicBezTo>
                <a:cubicBezTo>
                  <a:pt x="6013071" y="1102852"/>
                  <a:pt x="6025671" y="1090587"/>
                  <a:pt x="6026609" y="1089448"/>
                </a:cubicBezTo>
                <a:cubicBezTo>
                  <a:pt x="6025872" y="1089448"/>
                  <a:pt x="6026274" y="1087839"/>
                  <a:pt x="6026207" y="1087303"/>
                </a:cubicBezTo>
                <a:cubicBezTo>
                  <a:pt x="6031167" y="1088710"/>
                  <a:pt x="6042025" y="1020215"/>
                  <a:pt x="6012736" y="1057947"/>
                </a:cubicBezTo>
                <a:cubicBezTo>
                  <a:pt x="6012736" y="1055066"/>
                  <a:pt x="6012334" y="1055937"/>
                  <a:pt x="6010122" y="1055937"/>
                </a:cubicBezTo>
                <a:cubicBezTo>
                  <a:pt x="6007039" y="1064314"/>
                  <a:pt x="5995646" y="1072692"/>
                  <a:pt x="5985928" y="1074300"/>
                </a:cubicBezTo>
                <a:cubicBezTo>
                  <a:pt x="5985928" y="1078322"/>
                  <a:pt x="5984252" y="1080400"/>
                  <a:pt x="5980297" y="1081137"/>
                </a:cubicBezTo>
                <a:cubicBezTo>
                  <a:pt x="5983179" y="1082209"/>
                  <a:pt x="5990619" y="1089448"/>
                  <a:pt x="5979024" y="1089448"/>
                </a:cubicBezTo>
                <a:cubicBezTo>
                  <a:pt x="5971049" y="1090453"/>
                  <a:pt x="5964816" y="1090319"/>
                  <a:pt x="5958315" y="1096150"/>
                </a:cubicBezTo>
                <a:cubicBezTo>
                  <a:pt x="5958515" y="1096150"/>
                  <a:pt x="5959253" y="1089849"/>
                  <a:pt x="5959119" y="1089448"/>
                </a:cubicBezTo>
                <a:cubicBezTo>
                  <a:pt x="5935259" y="1100975"/>
                  <a:pt x="5955500" y="1123494"/>
                  <a:pt x="5972121" y="1109554"/>
                </a:cubicBezTo>
                <a:cubicBezTo>
                  <a:pt x="5979359" y="1109554"/>
                  <a:pt x="5976142" y="1130465"/>
                  <a:pt x="5972523" y="1136363"/>
                </a:cubicBezTo>
                <a:cubicBezTo>
                  <a:pt x="5992630" y="1135223"/>
                  <a:pt x="5994372" y="1122958"/>
                  <a:pt x="6008514" y="1122958"/>
                </a:cubicBezTo>
                <a:cubicBezTo>
                  <a:pt x="6007441" y="1123494"/>
                  <a:pt x="6003688" y="1117328"/>
                  <a:pt x="6010927" y="1116256"/>
                </a:cubicBezTo>
                <a:cubicBezTo>
                  <a:pt x="6012468" y="1116256"/>
                  <a:pt x="6019840" y="1126645"/>
                  <a:pt x="6021851" y="1129660"/>
                </a:cubicBezTo>
                <a:cubicBezTo>
                  <a:pt x="6021985" y="1127381"/>
                  <a:pt x="6022387" y="1125170"/>
                  <a:pt x="6022990" y="1122958"/>
                </a:cubicBezTo>
                <a:cubicBezTo>
                  <a:pt x="6031033" y="1125840"/>
                  <a:pt x="6046850" y="1133212"/>
                  <a:pt x="6050871" y="1136363"/>
                </a:cubicBezTo>
                <a:cubicBezTo>
                  <a:pt x="6057975" y="1136363"/>
                  <a:pt x="6044907" y="1147354"/>
                  <a:pt x="6046917" y="1149432"/>
                </a:cubicBezTo>
                <a:cubicBezTo>
                  <a:pt x="6041354" y="1147555"/>
                  <a:pt x="6034250" y="1143065"/>
                  <a:pt x="6035657" y="1143065"/>
                </a:cubicBezTo>
                <a:cubicBezTo>
                  <a:pt x="6029625" y="1148761"/>
                  <a:pt x="6024598" y="1151174"/>
                  <a:pt x="6019371" y="1155866"/>
                </a:cubicBezTo>
                <a:cubicBezTo>
                  <a:pt x="6019371" y="1159820"/>
                  <a:pt x="6012669" y="1167460"/>
                  <a:pt x="6012669" y="1158882"/>
                </a:cubicBezTo>
                <a:cubicBezTo>
                  <a:pt x="6011128" y="1162434"/>
                  <a:pt x="6003889" y="1170275"/>
                  <a:pt x="6005967" y="1168130"/>
                </a:cubicBezTo>
                <a:cubicBezTo>
                  <a:pt x="6005967" y="1169873"/>
                  <a:pt x="5982308" y="1186293"/>
                  <a:pt x="5979158" y="1189980"/>
                </a:cubicBezTo>
                <a:cubicBezTo>
                  <a:pt x="5979158" y="1192191"/>
                  <a:pt x="5979158" y="1194470"/>
                  <a:pt x="5979158" y="1196682"/>
                </a:cubicBezTo>
                <a:cubicBezTo>
                  <a:pt x="6004224" y="1202110"/>
                  <a:pt x="6010859" y="1227511"/>
                  <a:pt x="6022990" y="1250366"/>
                </a:cubicBezTo>
                <a:cubicBezTo>
                  <a:pt x="6029491" y="1262631"/>
                  <a:pt x="6040684" y="1270472"/>
                  <a:pt x="6039477" y="1280391"/>
                </a:cubicBezTo>
                <a:cubicBezTo>
                  <a:pt x="6038271" y="1290177"/>
                  <a:pt x="6019371" y="1297951"/>
                  <a:pt x="6019371" y="1303045"/>
                </a:cubicBezTo>
                <a:cubicBezTo>
                  <a:pt x="6017159" y="1304251"/>
                  <a:pt x="6015752" y="1304452"/>
                  <a:pt x="6014545" y="1305122"/>
                </a:cubicBezTo>
                <a:cubicBezTo>
                  <a:pt x="6023192" y="1305122"/>
                  <a:pt x="6037467" y="1305122"/>
                  <a:pt x="6037668" y="1305122"/>
                </a:cubicBezTo>
                <a:cubicBezTo>
                  <a:pt x="6038137" y="1305122"/>
                  <a:pt x="6045174" y="1304787"/>
                  <a:pt x="6045443" y="1304519"/>
                </a:cubicBezTo>
                <a:cubicBezTo>
                  <a:pt x="6048458" y="1304519"/>
                  <a:pt x="6040416" y="1332869"/>
                  <a:pt x="6039477" y="1337426"/>
                </a:cubicBezTo>
                <a:cubicBezTo>
                  <a:pt x="6033714" y="1342654"/>
                  <a:pt x="6032105" y="1343324"/>
                  <a:pt x="6026073" y="1350831"/>
                </a:cubicBezTo>
                <a:cubicBezTo>
                  <a:pt x="6028285" y="1353177"/>
                  <a:pt x="6027548" y="1370937"/>
                  <a:pt x="6019572" y="1370937"/>
                </a:cubicBezTo>
                <a:cubicBezTo>
                  <a:pt x="6019371" y="1370937"/>
                  <a:pt x="6013741" y="1369127"/>
                  <a:pt x="6012736" y="1368390"/>
                </a:cubicBezTo>
                <a:cubicBezTo>
                  <a:pt x="6012870" y="1371808"/>
                  <a:pt x="6014947" y="1370937"/>
                  <a:pt x="6009921" y="1370937"/>
                </a:cubicBezTo>
                <a:cubicBezTo>
                  <a:pt x="6009854" y="1372076"/>
                  <a:pt x="6012535" y="1376835"/>
                  <a:pt x="6012736" y="1379181"/>
                </a:cubicBezTo>
                <a:cubicBezTo>
                  <a:pt x="6012736" y="1379917"/>
                  <a:pt x="5992630" y="1403911"/>
                  <a:pt x="5992630" y="1402638"/>
                </a:cubicBezTo>
                <a:cubicBezTo>
                  <a:pt x="5993032" y="1405855"/>
                  <a:pt x="5994037" y="1403375"/>
                  <a:pt x="5990485" y="1404448"/>
                </a:cubicBezTo>
                <a:cubicBezTo>
                  <a:pt x="6001409" y="1404448"/>
                  <a:pt x="5980297" y="1444660"/>
                  <a:pt x="5972054" y="1444660"/>
                </a:cubicBezTo>
                <a:cubicBezTo>
                  <a:pt x="5969373" y="1450022"/>
                  <a:pt x="5953422" y="1464096"/>
                  <a:pt x="5952349" y="1466845"/>
                </a:cubicBezTo>
                <a:cubicBezTo>
                  <a:pt x="5952349" y="1466911"/>
                  <a:pt x="5943771" y="1471134"/>
                  <a:pt x="5937739" y="1471469"/>
                </a:cubicBezTo>
                <a:cubicBezTo>
                  <a:pt x="5942297" y="1471469"/>
                  <a:pt x="5934991" y="1478171"/>
                  <a:pt x="5930568" y="1478171"/>
                </a:cubicBezTo>
                <a:cubicBezTo>
                  <a:pt x="5931774" y="1478707"/>
                  <a:pt x="5932310" y="1478640"/>
                  <a:pt x="5932243" y="1477970"/>
                </a:cubicBezTo>
                <a:cubicBezTo>
                  <a:pt x="5932243" y="1482125"/>
                  <a:pt x="5911802" y="1493720"/>
                  <a:pt x="5904295" y="1497607"/>
                </a:cubicBezTo>
                <a:cubicBezTo>
                  <a:pt x="5903357" y="1496133"/>
                  <a:pt x="5894712" y="1492648"/>
                  <a:pt x="5892566" y="1491777"/>
                </a:cubicBezTo>
                <a:cubicBezTo>
                  <a:pt x="5892633" y="1491709"/>
                  <a:pt x="5892633" y="1491642"/>
                  <a:pt x="5892633" y="1491575"/>
                </a:cubicBezTo>
                <a:cubicBezTo>
                  <a:pt x="5892633" y="1491575"/>
                  <a:pt x="5892566" y="1491642"/>
                  <a:pt x="5892365" y="1491709"/>
                </a:cubicBezTo>
                <a:cubicBezTo>
                  <a:pt x="5892164" y="1491575"/>
                  <a:pt x="5892030" y="1491575"/>
                  <a:pt x="5892098" y="1491575"/>
                </a:cubicBezTo>
                <a:cubicBezTo>
                  <a:pt x="5892098" y="1491709"/>
                  <a:pt x="5892098" y="1491709"/>
                  <a:pt x="5892098" y="1491843"/>
                </a:cubicBezTo>
                <a:cubicBezTo>
                  <a:pt x="5888411" y="1493720"/>
                  <a:pt x="5865289" y="1505583"/>
                  <a:pt x="5865289" y="1498479"/>
                </a:cubicBezTo>
                <a:cubicBezTo>
                  <a:pt x="5865221" y="1498479"/>
                  <a:pt x="5865155" y="1498344"/>
                  <a:pt x="5865155" y="1498143"/>
                </a:cubicBezTo>
                <a:cubicBezTo>
                  <a:pt x="5864015" y="1506320"/>
                  <a:pt x="5859324" y="1516038"/>
                  <a:pt x="5851348" y="1517981"/>
                </a:cubicBezTo>
                <a:cubicBezTo>
                  <a:pt x="5851080" y="1517781"/>
                  <a:pt x="5850678" y="1517915"/>
                  <a:pt x="5850276" y="1518183"/>
                </a:cubicBezTo>
                <a:cubicBezTo>
                  <a:pt x="5849807" y="1518249"/>
                  <a:pt x="5849271" y="1518317"/>
                  <a:pt x="5848801" y="1518317"/>
                </a:cubicBezTo>
                <a:cubicBezTo>
                  <a:pt x="5849136" y="1518317"/>
                  <a:pt x="5849539" y="1518317"/>
                  <a:pt x="5850007" y="1518384"/>
                </a:cubicBezTo>
                <a:lnTo>
                  <a:pt x="5849720" y="1518777"/>
                </a:lnTo>
                <a:lnTo>
                  <a:pt x="5850746" y="1518585"/>
                </a:lnTo>
                <a:cubicBezTo>
                  <a:pt x="5850947" y="1518719"/>
                  <a:pt x="5851148" y="1518987"/>
                  <a:pt x="5851214" y="1519523"/>
                </a:cubicBezTo>
                <a:lnTo>
                  <a:pt x="5849538" y="1519026"/>
                </a:lnTo>
                <a:lnTo>
                  <a:pt x="5845115" y="1525086"/>
                </a:lnTo>
                <a:cubicBezTo>
                  <a:pt x="5827957" y="1525086"/>
                  <a:pt x="5821323" y="1520126"/>
                  <a:pt x="5798334" y="1533062"/>
                </a:cubicBezTo>
                <a:cubicBezTo>
                  <a:pt x="5798736" y="1533062"/>
                  <a:pt x="5805036" y="1534000"/>
                  <a:pt x="5805036" y="1535206"/>
                </a:cubicBezTo>
                <a:cubicBezTo>
                  <a:pt x="5804970" y="1535340"/>
                  <a:pt x="5804970" y="1538155"/>
                  <a:pt x="5805036" y="1538289"/>
                </a:cubicBezTo>
                <a:cubicBezTo>
                  <a:pt x="5805036" y="1535072"/>
                  <a:pt x="5790292" y="1551961"/>
                  <a:pt x="5801752" y="1551961"/>
                </a:cubicBezTo>
                <a:cubicBezTo>
                  <a:pt x="5810532" y="1556117"/>
                  <a:pt x="5805237" y="1603568"/>
                  <a:pt x="5782986" y="1605578"/>
                </a:cubicBezTo>
                <a:cubicBezTo>
                  <a:pt x="5748872" y="1608662"/>
                  <a:pt x="5751955" y="1554240"/>
                  <a:pt x="5791565" y="1558663"/>
                </a:cubicBezTo>
                <a:cubicBezTo>
                  <a:pt x="5794313" y="1561076"/>
                  <a:pt x="5784863" y="1545058"/>
                  <a:pt x="5784863" y="1553570"/>
                </a:cubicBezTo>
                <a:cubicBezTo>
                  <a:pt x="5779970" y="1539629"/>
                  <a:pt x="5776553" y="1536815"/>
                  <a:pt x="5784193" y="1526024"/>
                </a:cubicBezTo>
                <a:cubicBezTo>
                  <a:pt x="5780909" y="1527968"/>
                  <a:pt x="5765561" y="1522472"/>
                  <a:pt x="5764220" y="1519791"/>
                </a:cubicBezTo>
                <a:cubicBezTo>
                  <a:pt x="5757786" y="1522539"/>
                  <a:pt x="5751486" y="1525890"/>
                  <a:pt x="5751352" y="1524080"/>
                </a:cubicBezTo>
                <a:cubicBezTo>
                  <a:pt x="5748671" y="1526628"/>
                  <a:pt x="5732184" y="1542243"/>
                  <a:pt x="5735066" y="1544790"/>
                </a:cubicBezTo>
                <a:cubicBezTo>
                  <a:pt x="5733457" y="1543919"/>
                  <a:pt x="5730977" y="1542177"/>
                  <a:pt x="5730106" y="1540702"/>
                </a:cubicBezTo>
                <a:cubicBezTo>
                  <a:pt x="5728096" y="1544254"/>
                  <a:pt x="5724007" y="1549883"/>
                  <a:pt x="5723940" y="1538490"/>
                </a:cubicBezTo>
                <a:cubicBezTo>
                  <a:pt x="5722265" y="1542913"/>
                  <a:pt x="5704370" y="1567041"/>
                  <a:pt x="5704370" y="1562819"/>
                </a:cubicBezTo>
                <a:cubicBezTo>
                  <a:pt x="5697802" y="1589024"/>
                  <a:pt x="5717774" y="1594855"/>
                  <a:pt x="5717774" y="1603568"/>
                </a:cubicBezTo>
                <a:cubicBezTo>
                  <a:pt x="5721326" y="1631516"/>
                  <a:pt x="5743645" y="1646595"/>
                  <a:pt x="5757987" y="1654571"/>
                </a:cubicBezTo>
                <a:cubicBezTo>
                  <a:pt x="5757987" y="1657587"/>
                  <a:pt x="5761204" y="1663418"/>
                  <a:pt x="5763885" y="1666032"/>
                </a:cubicBezTo>
                <a:cubicBezTo>
                  <a:pt x="5761673" y="1666032"/>
                  <a:pt x="5778093" y="1708792"/>
                  <a:pt x="5778093" y="1707854"/>
                </a:cubicBezTo>
                <a:cubicBezTo>
                  <a:pt x="5777557" y="1715896"/>
                  <a:pt x="5773402" y="1710132"/>
                  <a:pt x="5771391" y="1714153"/>
                </a:cubicBezTo>
                <a:cubicBezTo>
                  <a:pt x="5771391" y="1741431"/>
                  <a:pt x="5763349" y="1814485"/>
                  <a:pt x="5725281" y="1794378"/>
                </a:cubicBezTo>
                <a:cubicBezTo>
                  <a:pt x="5725214" y="1794378"/>
                  <a:pt x="5724744" y="1794378"/>
                  <a:pt x="5724141" y="1794378"/>
                </a:cubicBezTo>
                <a:cubicBezTo>
                  <a:pt x="5722734" y="1801080"/>
                  <a:pt x="5723069" y="1805168"/>
                  <a:pt x="5717774" y="1808050"/>
                </a:cubicBezTo>
                <a:cubicBezTo>
                  <a:pt x="5717774" y="1812875"/>
                  <a:pt x="5697198" y="1833384"/>
                  <a:pt x="5689625" y="1833384"/>
                </a:cubicBezTo>
                <a:cubicBezTo>
                  <a:pt x="5666838" y="1856976"/>
                  <a:pt x="5679907" y="1799874"/>
                  <a:pt x="5683325" y="1799874"/>
                </a:cubicBezTo>
                <a:cubicBezTo>
                  <a:pt x="5681717" y="1800543"/>
                  <a:pt x="5679505" y="1800075"/>
                  <a:pt x="5678031" y="1799940"/>
                </a:cubicBezTo>
                <a:cubicBezTo>
                  <a:pt x="5678299" y="1800812"/>
                  <a:pt x="5675350" y="1805771"/>
                  <a:pt x="5674947" y="1806576"/>
                </a:cubicBezTo>
                <a:cubicBezTo>
                  <a:pt x="5668379" y="1806509"/>
                  <a:pt x="5672133" y="1796590"/>
                  <a:pt x="5672401" y="1793171"/>
                </a:cubicBezTo>
                <a:cubicBezTo>
                  <a:pt x="5643113" y="1793171"/>
                  <a:pt x="5646195" y="1785397"/>
                  <a:pt x="5637416" y="1752959"/>
                </a:cubicBezTo>
                <a:cubicBezTo>
                  <a:pt x="5636612" y="1753093"/>
                  <a:pt x="5635941" y="1753026"/>
                  <a:pt x="5635271" y="1752556"/>
                </a:cubicBezTo>
                <a:cubicBezTo>
                  <a:pt x="5635003" y="1752824"/>
                  <a:pt x="5634667" y="1752959"/>
                  <a:pt x="5634266" y="1752959"/>
                </a:cubicBezTo>
                <a:cubicBezTo>
                  <a:pt x="5635338" y="1752959"/>
                  <a:pt x="5624012" y="1766899"/>
                  <a:pt x="5624012" y="1745251"/>
                </a:cubicBezTo>
                <a:cubicBezTo>
                  <a:pt x="5623006" y="1744648"/>
                  <a:pt x="5613287" y="1741565"/>
                  <a:pt x="5610607" y="1739554"/>
                </a:cubicBezTo>
                <a:cubicBezTo>
                  <a:pt x="5600755" y="1743844"/>
                  <a:pt x="5602363" y="1742302"/>
                  <a:pt x="5598141" y="1739554"/>
                </a:cubicBezTo>
                <a:cubicBezTo>
                  <a:pt x="5595795" y="1739554"/>
                  <a:pt x="5597203" y="1732852"/>
                  <a:pt x="5597470" y="1732852"/>
                </a:cubicBezTo>
                <a:cubicBezTo>
                  <a:pt x="5597403" y="1732852"/>
                  <a:pt x="5595929" y="1719448"/>
                  <a:pt x="5599146" y="1719448"/>
                </a:cubicBezTo>
                <a:cubicBezTo>
                  <a:pt x="5581453" y="1718644"/>
                  <a:pt x="5571064" y="1775143"/>
                  <a:pt x="5570394" y="1784995"/>
                </a:cubicBezTo>
                <a:cubicBezTo>
                  <a:pt x="5570394" y="1785665"/>
                  <a:pt x="5558665" y="1823465"/>
                  <a:pt x="5569389" y="1820784"/>
                </a:cubicBezTo>
                <a:cubicBezTo>
                  <a:pt x="5570126" y="1819980"/>
                  <a:pt x="5570930" y="1819712"/>
                  <a:pt x="5572003" y="1819980"/>
                </a:cubicBezTo>
                <a:cubicBezTo>
                  <a:pt x="5565434" y="1819980"/>
                  <a:pt x="5575086" y="1806106"/>
                  <a:pt x="5574884" y="1806576"/>
                </a:cubicBezTo>
                <a:cubicBezTo>
                  <a:pt x="5578772" y="1806576"/>
                  <a:pt x="5576627" y="1817835"/>
                  <a:pt x="5577163" y="1819846"/>
                </a:cubicBezTo>
                <a:cubicBezTo>
                  <a:pt x="5577163" y="1819846"/>
                  <a:pt x="5577230" y="1819913"/>
                  <a:pt x="5577230" y="1819913"/>
                </a:cubicBezTo>
                <a:cubicBezTo>
                  <a:pt x="5581921" y="1812608"/>
                  <a:pt x="5575890" y="1812540"/>
                  <a:pt x="5581854" y="1806576"/>
                </a:cubicBezTo>
                <a:cubicBezTo>
                  <a:pt x="5585206" y="1806576"/>
                  <a:pt x="5583865" y="1820449"/>
                  <a:pt x="5583932" y="1820650"/>
                </a:cubicBezTo>
                <a:cubicBezTo>
                  <a:pt x="5581788" y="1819913"/>
                  <a:pt x="5579643" y="1819712"/>
                  <a:pt x="5577364" y="1819980"/>
                </a:cubicBezTo>
                <a:cubicBezTo>
                  <a:pt x="5578839" y="1822125"/>
                  <a:pt x="5588892" y="1840086"/>
                  <a:pt x="5583597" y="1840086"/>
                </a:cubicBezTo>
                <a:cubicBezTo>
                  <a:pt x="5581989" y="1837137"/>
                  <a:pt x="5595996" y="1880299"/>
                  <a:pt x="5601157" y="1880299"/>
                </a:cubicBezTo>
                <a:cubicBezTo>
                  <a:pt x="5601425" y="1880165"/>
                  <a:pt x="5603972" y="1880232"/>
                  <a:pt x="5604039" y="1880299"/>
                </a:cubicBezTo>
                <a:cubicBezTo>
                  <a:pt x="5603368" y="1880567"/>
                  <a:pt x="5608797" y="1874000"/>
                  <a:pt x="5609467" y="1873597"/>
                </a:cubicBezTo>
                <a:cubicBezTo>
                  <a:pt x="5640297" y="1873597"/>
                  <a:pt x="5654640" y="1946449"/>
                  <a:pt x="5657656" y="1963406"/>
                </a:cubicBezTo>
                <a:cubicBezTo>
                  <a:pt x="5657656" y="1979692"/>
                  <a:pt x="5669854" y="1992761"/>
                  <a:pt x="5671060" y="2015414"/>
                </a:cubicBezTo>
                <a:cubicBezTo>
                  <a:pt x="5671060" y="2008109"/>
                  <a:pt x="5658460" y="2016821"/>
                  <a:pt x="5654171" y="2019972"/>
                </a:cubicBezTo>
                <a:cubicBezTo>
                  <a:pt x="5652965" y="2016821"/>
                  <a:pt x="5635807" y="2007372"/>
                  <a:pt x="5636276" y="2007640"/>
                </a:cubicBezTo>
                <a:cubicBezTo>
                  <a:pt x="5638153" y="2007640"/>
                  <a:pt x="5626491" y="1993632"/>
                  <a:pt x="5626759" y="1994235"/>
                </a:cubicBezTo>
                <a:cubicBezTo>
                  <a:pt x="5611612" y="1994235"/>
                  <a:pt x="5578839" y="1927683"/>
                  <a:pt x="5588088" y="1920579"/>
                </a:cubicBezTo>
                <a:cubicBezTo>
                  <a:pt x="5582592" y="1921786"/>
                  <a:pt x="5583932" y="1901813"/>
                  <a:pt x="5583932" y="1893034"/>
                </a:cubicBezTo>
                <a:cubicBezTo>
                  <a:pt x="5579844" y="1888543"/>
                  <a:pt x="5573946" y="1881640"/>
                  <a:pt x="5572338" y="1873597"/>
                </a:cubicBezTo>
                <a:cubicBezTo>
                  <a:pt x="5572338" y="1873597"/>
                  <a:pt x="5563223" y="1873396"/>
                  <a:pt x="5563826" y="1873597"/>
                </a:cubicBezTo>
                <a:cubicBezTo>
                  <a:pt x="5561882" y="1866895"/>
                  <a:pt x="5560609" y="1862204"/>
                  <a:pt x="5557124" y="1853491"/>
                </a:cubicBezTo>
                <a:cubicBezTo>
                  <a:pt x="5556721" y="1853960"/>
                  <a:pt x="5549953" y="1852888"/>
                  <a:pt x="5550422" y="1853491"/>
                </a:cubicBezTo>
                <a:cubicBezTo>
                  <a:pt x="5550220" y="1853960"/>
                  <a:pt x="5548344" y="1855568"/>
                  <a:pt x="5544725" y="1860193"/>
                </a:cubicBezTo>
                <a:cubicBezTo>
                  <a:pt x="5544792" y="1860193"/>
                  <a:pt x="5539966" y="1813278"/>
                  <a:pt x="5547473" y="1813278"/>
                </a:cubicBezTo>
                <a:cubicBezTo>
                  <a:pt x="5548679" y="1803492"/>
                  <a:pt x="5551226" y="1797528"/>
                  <a:pt x="5543719" y="1786000"/>
                </a:cubicBezTo>
                <a:cubicBezTo>
                  <a:pt x="5543719" y="1782314"/>
                  <a:pt x="5551695" y="1789083"/>
                  <a:pt x="5550422" y="1782046"/>
                </a:cubicBezTo>
                <a:cubicBezTo>
                  <a:pt x="5550422" y="1787407"/>
                  <a:pt x="5541307" y="1775746"/>
                  <a:pt x="5543719" y="1777891"/>
                </a:cubicBezTo>
                <a:cubicBezTo>
                  <a:pt x="5543719" y="1777891"/>
                  <a:pt x="5546467" y="1776684"/>
                  <a:pt x="5548478" y="1773333"/>
                </a:cubicBezTo>
                <a:cubicBezTo>
                  <a:pt x="5546467" y="1772797"/>
                  <a:pt x="5543719" y="1772328"/>
                  <a:pt x="5543719" y="1774807"/>
                </a:cubicBezTo>
                <a:cubicBezTo>
                  <a:pt x="5543586" y="1771926"/>
                  <a:pt x="5537017" y="1772462"/>
                  <a:pt x="5537017" y="1769714"/>
                </a:cubicBezTo>
                <a:cubicBezTo>
                  <a:pt x="5541977" y="1763347"/>
                  <a:pt x="5547539" y="1752959"/>
                  <a:pt x="5542982" y="1752959"/>
                </a:cubicBezTo>
                <a:cubicBezTo>
                  <a:pt x="5538693" y="1753696"/>
                  <a:pt x="5536414" y="1755706"/>
                  <a:pt x="5531522" y="1748133"/>
                </a:cubicBezTo>
                <a:cubicBezTo>
                  <a:pt x="5535275" y="1748133"/>
                  <a:pt x="5546668" y="1732852"/>
                  <a:pt x="5545596" y="1732852"/>
                </a:cubicBezTo>
                <a:cubicBezTo>
                  <a:pt x="5550087" y="1735198"/>
                  <a:pt x="5549550" y="1738683"/>
                  <a:pt x="5550422" y="1739152"/>
                </a:cubicBezTo>
                <a:cubicBezTo>
                  <a:pt x="5550422" y="1728496"/>
                  <a:pt x="5549819" y="1722464"/>
                  <a:pt x="5543719" y="1716634"/>
                </a:cubicBezTo>
                <a:cubicBezTo>
                  <a:pt x="5543719" y="1700817"/>
                  <a:pt x="5523546" y="1645791"/>
                  <a:pt x="5516911" y="1625618"/>
                </a:cubicBezTo>
                <a:cubicBezTo>
                  <a:pt x="5517447" y="1638553"/>
                  <a:pt x="5509271" y="1652426"/>
                  <a:pt x="5494660" y="1652426"/>
                </a:cubicBezTo>
                <a:cubicBezTo>
                  <a:pt x="5492381" y="1667774"/>
                  <a:pt x="5472207" y="1665294"/>
                  <a:pt x="5464433" y="1665831"/>
                </a:cubicBezTo>
                <a:cubicBezTo>
                  <a:pt x="5448281" y="1665831"/>
                  <a:pt x="5464299" y="1639893"/>
                  <a:pt x="5463294" y="1641234"/>
                </a:cubicBezTo>
                <a:cubicBezTo>
                  <a:pt x="5463294" y="1630712"/>
                  <a:pt x="5460613" y="1623004"/>
                  <a:pt x="5469996" y="1622803"/>
                </a:cubicBezTo>
                <a:cubicBezTo>
                  <a:pt x="5465840" y="1615699"/>
                  <a:pt x="5459540" y="1596598"/>
                  <a:pt x="5459205" y="1592107"/>
                </a:cubicBezTo>
                <a:cubicBezTo>
                  <a:pt x="5455385" y="1592107"/>
                  <a:pt x="5437491" y="1565299"/>
                  <a:pt x="5444662" y="1565299"/>
                </a:cubicBezTo>
                <a:cubicBezTo>
                  <a:pt x="5424220" y="1560138"/>
                  <a:pt x="5409610" y="1529107"/>
                  <a:pt x="5409610" y="1499417"/>
                </a:cubicBezTo>
                <a:cubicBezTo>
                  <a:pt x="5403845" y="1503438"/>
                  <a:pt x="5403444" y="1505449"/>
                  <a:pt x="5400696" y="1498277"/>
                </a:cubicBezTo>
                <a:cubicBezTo>
                  <a:pt x="5390844" y="1498277"/>
                  <a:pt x="5386621" y="1530649"/>
                  <a:pt x="5372211" y="1511682"/>
                </a:cubicBezTo>
                <a:cubicBezTo>
                  <a:pt x="5369330" y="1511682"/>
                  <a:pt x="5369195" y="1517580"/>
                  <a:pt x="5369397" y="1518384"/>
                </a:cubicBezTo>
                <a:cubicBezTo>
                  <a:pt x="5365844" y="1518585"/>
                  <a:pt x="5359746" y="1518920"/>
                  <a:pt x="5354987" y="1518451"/>
                </a:cubicBezTo>
                <a:cubicBezTo>
                  <a:pt x="5357601" y="1519054"/>
                  <a:pt x="5346274" y="1522137"/>
                  <a:pt x="5342588" y="1521869"/>
                </a:cubicBezTo>
                <a:cubicBezTo>
                  <a:pt x="5342588" y="1525488"/>
                  <a:pt x="5329921" y="1515971"/>
                  <a:pt x="5320872" y="1521735"/>
                </a:cubicBezTo>
                <a:cubicBezTo>
                  <a:pt x="5306530" y="1530984"/>
                  <a:pt x="5316986" y="1536614"/>
                  <a:pt x="5315779" y="1538155"/>
                </a:cubicBezTo>
                <a:cubicBezTo>
                  <a:pt x="5301035" y="1557457"/>
                  <a:pt x="5219201" y="1652426"/>
                  <a:pt x="5194001" y="1652426"/>
                </a:cubicBezTo>
                <a:cubicBezTo>
                  <a:pt x="5190382" y="1660804"/>
                  <a:pt x="5188975" y="1668713"/>
                  <a:pt x="5177849" y="1659129"/>
                </a:cubicBezTo>
                <a:cubicBezTo>
                  <a:pt x="5165450" y="1659129"/>
                  <a:pt x="5179391" y="1797595"/>
                  <a:pt x="5154526" y="1799874"/>
                </a:cubicBezTo>
                <a:cubicBezTo>
                  <a:pt x="5145142" y="1813211"/>
                  <a:pt x="5154861" y="1814953"/>
                  <a:pt x="5154861" y="1818640"/>
                </a:cubicBezTo>
                <a:cubicBezTo>
                  <a:pt x="5162099" y="1823800"/>
                  <a:pt x="5154526" y="1826012"/>
                  <a:pt x="5168265" y="1826682"/>
                </a:cubicBezTo>
                <a:cubicBezTo>
                  <a:pt x="5168131" y="1826481"/>
                  <a:pt x="5165182" y="1816629"/>
                  <a:pt x="5163239" y="1813143"/>
                </a:cubicBezTo>
                <a:cubicBezTo>
                  <a:pt x="5181937" y="1801616"/>
                  <a:pt x="5235421" y="1881908"/>
                  <a:pt x="5186160" y="1900406"/>
                </a:cubicBezTo>
                <a:cubicBezTo>
                  <a:pt x="5135156" y="1919574"/>
                  <a:pt x="5193867" y="1797260"/>
                  <a:pt x="5129661" y="1830368"/>
                </a:cubicBezTo>
                <a:cubicBezTo>
                  <a:pt x="5110492" y="1840221"/>
                  <a:pt x="5119138" y="1868168"/>
                  <a:pt x="5094474" y="1832848"/>
                </a:cubicBezTo>
                <a:cubicBezTo>
                  <a:pt x="5086499" y="1821454"/>
                  <a:pt x="5080735" y="1789485"/>
                  <a:pt x="5075172" y="1775411"/>
                </a:cubicBezTo>
                <a:cubicBezTo>
                  <a:pt x="5069677" y="1761672"/>
                  <a:pt x="4990457" y="1545729"/>
                  <a:pt x="5020684" y="1545192"/>
                </a:cubicBezTo>
                <a:cubicBezTo>
                  <a:pt x="5019210" y="1542511"/>
                  <a:pt x="5010831" y="1526091"/>
                  <a:pt x="5008150" y="1520595"/>
                </a:cubicBezTo>
                <a:cubicBezTo>
                  <a:pt x="5000712" y="1557323"/>
                  <a:pt x="4953327" y="1536680"/>
                  <a:pt x="4933556" y="1498411"/>
                </a:cubicBezTo>
                <a:cubicBezTo>
                  <a:pt x="4933556" y="1502232"/>
                  <a:pt x="4964855" y="1492380"/>
                  <a:pt x="4967066" y="1491508"/>
                </a:cubicBezTo>
                <a:cubicBezTo>
                  <a:pt x="4932148" y="1498076"/>
                  <a:pt x="4931344" y="1471737"/>
                  <a:pt x="4915326" y="1465705"/>
                </a:cubicBezTo>
                <a:cubicBezTo>
                  <a:pt x="4898436" y="1472407"/>
                  <a:pt x="4900045" y="1449218"/>
                  <a:pt x="4900045" y="1444325"/>
                </a:cubicBezTo>
                <a:cubicBezTo>
                  <a:pt x="4872901" y="1430653"/>
                  <a:pt x="4888584" y="1432663"/>
                  <a:pt x="4850382" y="1431189"/>
                </a:cubicBezTo>
                <a:cubicBezTo>
                  <a:pt x="4851253" y="1431055"/>
                  <a:pt x="4852191" y="1431055"/>
                  <a:pt x="4853130" y="1431122"/>
                </a:cubicBezTo>
                <a:cubicBezTo>
                  <a:pt x="4848974" y="1431189"/>
                  <a:pt x="4841267" y="1431256"/>
                  <a:pt x="4832957" y="1431390"/>
                </a:cubicBezTo>
                <a:cubicBezTo>
                  <a:pt x="4832755" y="1432932"/>
                  <a:pt x="4830074" y="1438092"/>
                  <a:pt x="4832689" y="1431390"/>
                </a:cubicBezTo>
                <a:cubicBezTo>
                  <a:pt x="4817072" y="1431658"/>
                  <a:pt x="4799513" y="1432060"/>
                  <a:pt x="4799513" y="1433133"/>
                </a:cubicBezTo>
                <a:cubicBezTo>
                  <a:pt x="4799513" y="1442918"/>
                  <a:pt x="4786846" y="1436350"/>
                  <a:pt x="4785304" y="1431189"/>
                </a:cubicBezTo>
                <a:cubicBezTo>
                  <a:pt x="4776993" y="1435009"/>
                  <a:pt x="4768683" y="1431189"/>
                  <a:pt x="4761981" y="1431189"/>
                </a:cubicBezTo>
                <a:cubicBezTo>
                  <a:pt x="4759970" y="1430653"/>
                  <a:pt x="4759032" y="1430586"/>
                  <a:pt x="4758630" y="1430586"/>
                </a:cubicBezTo>
                <a:cubicBezTo>
                  <a:pt x="4758897" y="1430452"/>
                  <a:pt x="4759300" y="1430117"/>
                  <a:pt x="4759300" y="1429045"/>
                </a:cubicBezTo>
                <a:cubicBezTo>
                  <a:pt x="4743348" y="1429714"/>
                  <a:pt x="4740735" y="1427369"/>
                  <a:pt x="4730883" y="1431189"/>
                </a:cubicBezTo>
                <a:cubicBezTo>
                  <a:pt x="4728671" y="1431189"/>
                  <a:pt x="4707827" y="1417785"/>
                  <a:pt x="4707827" y="1417785"/>
                </a:cubicBezTo>
                <a:cubicBezTo>
                  <a:pt x="4708900" y="1420600"/>
                  <a:pt x="4708497" y="1422879"/>
                  <a:pt x="4706688" y="1424487"/>
                </a:cubicBezTo>
                <a:cubicBezTo>
                  <a:pt x="4690535" y="1415774"/>
                  <a:pt x="4694892" y="1393925"/>
                  <a:pt x="4678807" y="1384341"/>
                </a:cubicBezTo>
                <a:cubicBezTo>
                  <a:pt x="4678137" y="1390373"/>
                  <a:pt x="4679142" y="1390842"/>
                  <a:pt x="4678807" y="1391445"/>
                </a:cubicBezTo>
                <a:cubicBezTo>
                  <a:pt x="4678807" y="1393188"/>
                  <a:pt x="4646637" y="1402303"/>
                  <a:pt x="4642749" y="1404649"/>
                </a:cubicBezTo>
                <a:cubicBezTo>
                  <a:pt x="4644559" y="1404649"/>
                  <a:pt x="4618488" y="1394260"/>
                  <a:pt x="4618488" y="1393858"/>
                </a:cubicBezTo>
                <a:cubicBezTo>
                  <a:pt x="4610780" y="1395601"/>
                  <a:pt x="4600593" y="1392183"/>
                  <a:pt x="4612791" y="1392183"/>
                </a:cubicBezTo>
                <a:lnTo>
                  <a:pt x="4613393" y="1392183"/>
                </a:lnTo>
                <a:cubicBezTo>
                  <a:pt x="4599989" y="1392183"/>
                  <a:pt x="4572913" y="1360012"/>
                  <a:pt x="4564871" y="1350294"/>
                </a:cubicBezTo>
                <a:cubicBezTo>
                  <a:pt x="4543357" y="1324223"/>
                  <a:pt x="4553946" y="1312964"/>
                  <a:pt x="4524658" y="1310886"/>
                </a:cubicBezTo>
                <a:cubicBezTo>
                  <a:pt x="4526265" y="1308875"/>
                  <a:pt x="4501736" y="1331327"/>
                  <a:pt x="4511455" y="1331327"/>
                </a:cubicBezTo>
                <a:cubicBezTo>
                  <a:pt x="4504819" y="1331394"/>
                  <a:pt x="4506628" y="1325228"/>
                  <a:pt x="4505422" y="1325228"/>
                </a:cubicBezTo>
                <a:cubicBezTo>
                  <a:pt x="4504484" y="1325228"/>
                  <a:pt x="4503613" y="1325228"/>
                  <a:pt x="4502675" y="1325228"/>
                </a:cubicBezTo>
                <a:cubicBezTo>
                  <a:pt x="4502473" y="1325228"/>
                  <a:pt x="4517821" y="1358136"/>
                  <a:pt x="4515676" y="1358136"/>
                </a:cubicBezTo>
                <a:cubicBezTo>
                  <a:pt x="4517821" y="1359208"/>
                  <a:pt x="4521038" y="1363296"/>
                  <a:pt x="4524456" y="1370937"/>
                </a:cubicBezTo>
                <a:cubicBezTo>
                  <a:pt x="4530556" y="1370937"/>
                  <a:pt x="4531360" y="1372612"/>
                  <a:pt x="4531360" y="1379181"/>
                </a:cubicBezTo>
                <a:cubicBezTo>
                  <a:pt x="4527271" y="1377974"/>
                  <a:pt x="4547110" y="1384341"/>
                  <a:pt x="4538263" y="1384341"/>
                </a:cubicBezTo>
                <a:cubicBezTo>
                  <a:pt x="4545233" y="1386419"/>
                  <a:pt x="4551399" y="1402638"/>
                  <a:pt x="4551466" y="1418589"/>
                </a:cubicBezTo>
                <a:cubicBezTo>
                  <a:pt x="4551935" y="1418656"/>
                  <a:pt x="4557364" y="1430318"/>
                  <a:pt x="4558437" y="1433535"/>
                </a:cubicBezTo>
                <a:cubicBezTo>
                  <a:pt x="4556560" y="1417919"/>
                  <a:pt x="4563061" y="1412021"/>
                  <a:pt x="4571103" y="1404448"/>
                </a:cubicBezTo>
                <a:cubicBezTo>
                  <a:pt x="4581760" y="1404448"/>
                  <a:pt x="4578476" y="1451363"/>
                  <a:pt x="4576868" y="1451363"/>
                </a:cubicBezTo>
                <a:cubicBezTo>
                  <a:pt x="4578007" y="1452032"/>
                  <a:pt x="4581425" y="1454781"/>
                  <a:pt x="4585513" y="1456523"/>
                </a:cubicBezTo>
                <a:cubicBezTo>
                  <a:pt x="4585714" y="1455719"/>
                  <a:pt x="4586049" y="1454445"/>
                  <a:pt x="4586652" y="1452435"/>
                </a:cubicBezTo>
                <a:cubicBezTo>
                  <a:pt x="4587054" y="1452435"/>
                  <a:pt x="4586250" y="1455116"/>
                  <a:pt x="4585714" y="1456590"/>
                </a:cubicBezTo>
                <a:cubicBezTo>
                  <a:pt x="4587658" y="1457394"/>
                  <a:pt x="4589736" y="1457998"/>
                  <a:pt x="4591813" y="1457998"/>
                </a:cubicBezTo>
                <a:cubicBezTo>
                  <a:pt x="4593689" y="1454848"/>
                  <a:pt x="4599923" y="1460008"/>
                  <a:pt x="4598381" y="1451496"/>
                </a:cubicBezTo>
                <a:cubicBezTo>
                  <a:pt x="4598515" y="1458869"/>
                  <a:pt x="4602268" y="1457998"/>
                  <a:pt x="4608434" y="1457998"/>
                </a:cubicBezTo>
                <a:cubicBezTo>
                  <a:pt x="4603140" y="1452435"/>
                  <a:pt x="4604949" y="1450558"/>
                  <a:pt x="4611786" y="1451296"/>
                </a:cubicBezTo>
                <a:cubicBezTo>
                  <a:pt x="4615404" y="1449620"/>
                  <a:pt x="4613461" y="1442784"/>
                  <a:pt x="4618488" y="1451496"/>
                </a:cubicBezTo>
                <a:cubicBezTo>
                  <a:pt x="4618488" y="1451697"/>
                  <a:pt x="4618488" y="1452167"/>
                  <a:pt x="4618488" y="1453038"/>
                </a:cubicBezTo>
                <a:cubicBezTo>
                  <a:pt x="4618555" y="1453105"/>
                  <a:pt x="4618555" y="1453105"/>
                  <a:pt x="4618555" y="1453105"/>
                </a:cubicBezTo>
                <a:cubicBezTo>
                  <a:pt x="4618488" y="1453105"/>
                  <a:pt x="4618488" y="1453105"/>
                  <a:pt x="4618488" y="1453105"/>
                </a:cubicBezTo>
                <a:cubicBezTo>
                  <a:pt x="4618488" y="1453239"/>
                  <a:pt x="4618488" y="1453373"/>
                  <a:pt x="4618488" y="1453574"/>
                </a:cubicBezTo>
                <a:cubicBezTo>
                  <a:pt x="4618689" y="1453641"/>
                  <a:pt x="4618756" y="1453574"/>
                  <a:pt x="4618823" y="1453574"/>
                </a:cubicBezTo>
                <a:cubicBezTo>
                  <a:pt x="4619091" y="1454043"/>
                  <a:pt x="4619224" y="1454445"/>
                  <a:pt x="4618823" y="1454580"/>
                </a:cubicBezTo>
                <a:cubicBezTo>
                  <a:pt x="4619158" y="1454646"/>
                  <a:pt x="4625190" y="1446470"/>
                  <a:pt x="4625190" y="1453440"/>
                </a:cubicBezTo>
                <a:cubicBezTo>
                  <a:pt x="4635310" y="1446068"/>
                  <a:pt x="4651730" y="1427972"/>
                  <a:pt x="4665403" y="1417852"/>
                </a:cubicBezTo>
                <a:cubicBezTo>
                  <a:pt x="4665403" y="1411015"/>
                  <a:pt x="4673043" y="1403777"/>
                  <a:pt x="4678807" y="1397679"/>
                </a:cubicBezTo>
                <a:cubicBezTo>
                  <a:pt x="4678807" y="1397947"/>
                  <a:pt x="4678941" y="1398014"/>
                  <a:pt x="4679008" y="1398080"/>
                </a:cubicBezTo>
                <a:lnTo>
                  <a:pt x="4678911" y="1398542"/>
                </a:lnTo>
                <a:lnTo>
                  <a:pt x="4676988" y="1407679"/>
                </a:lnTo>
                <a:cubicBezTo>
                  <a:pt x="4677525" y="1422678"/>
                  <a:pt x="4684386" y="1449721"/>
                  <a:pt x="4685442" y="1451429"/>
                </a:cubicBezTo>
                <a:cubicBezTo>
                  <a:pt x="4692613" y="1462823"/>
                  <a:pt x="4715468" y="1471402"/>
                  <a:pt x="4717277" y="1471402"/>
                </a:cubicBezTo>
                <a:cubicBezTo>
                  <a:pt x="4716942" y="1472139"/>
                  <a:pt x="4721232" y="1464700"/>
                  <a:pt x="4719623" y="1464700"/>
                </a:cubicBezTo>
                <a:cubicBezTo>
                  <a:pt x="4725521" y="1465169"/>
                  <a:pt x="4724850" y="1471469"/>
                  <a:pt x="4724784" y="1471402"/>
                </a:cubicBezTo>
                <a:cubicBezTo>
                  <a:pt x="4729810" y="1471402"/>
                  <a:pt x="4737049" y="1486615"/>
                  <a:pt x="4738590" y="1491508"/>
                </a:cubicBezTo>
                <a:cubicBezTo>
                  <a:pt x="4741271" y="1491508"/>
                  <a:pt x="4752531" y="1497808"/>
                  <a:pt x="4752531" y="1496334"/>
                </a:cubicBezTo>
                <a:cubicBezTo>
                  <a:pt x="4745561" y="1513223"/>
                  <a:pt x="4735775" y="1525957"/>
                  <a:pt x="4726057" y="1539831"/>
                </a:cubicBezTo>
                <a:cubicBezTo>
                  <a:pt x="4727666" y="1540769"/>
                  <a:pt x="4734368" y="1558530"/>
                  <a:pt x="4725655" y="1558530"/>
                </a:cubicBezTo>
                <a:cubicBezTo>
                  <a:pt x="4725387" y="1558194"/>
                  <a:pt x="4713860" y="1551828"/>
                  <a:pt x="4720494" y="1551828"/>
                </a:cubicBezTo>
                <a:cubicBezTo>
                  <a:pt x="4711915" y="1550353"/>
                  <a:pt x="4716473" y="1553905"/>
                  <a:pt x="4712318" y="1549347"/>
                </a:cubicBezTo>
                <a:cubicBezTo>
                  <a:pt x="4712318" y="1545527"/>
                  <a:pt x="4696903" y="1585338"/>
                  <a:pt x="4707559" y="1585338"/>
                </a:cubicBezTo>
                <a:cubicBezTo>
                  <a:pt x="4687051" y="1585941"/>
                  <a:pt x="4676059" y="1604707"/>
                  <a:pt x="4665537" y="1618245"/>
                </a:cubicBezTo>
                <a:cubicBezTo>
                  <a:pt x="4667949" y="1616369"/>
                  <a:pt x="4671368" y="1614961"/>
                  <a:pt x="4671569" y="1617642"/>
                </a:cubicBezTo>
                <a:cubicBezTo>
                  <a:pt x="4675724" y="1618648"/>
                  <a:pt x="4666944" y="1622401"/>
                  <a:pt x="4664397" y="1621932"/>
                </a:cubicBezTo>
                <a:cubicBezTo>
                  <a:pt x="4663526" y="1621932"/>
                  <a:pt x="4663191" y="1621663"/>
                  <a:pt x="4663191" y="1621194"/>
                </a:cubicBezTo>
                <a:cubicBezTo>
                  <a:pt x="4659572" y="1625618"/>
                  <a:pt x="4655819" y="1629170"/>
                  <a:pt x="4651730" y="1630913"/>
                </a:cubicBezTo>
                <a:cubicBezTo>
                  <a:pt x="4627536" y="1640966"/>
                  <a:pt x="4592617" y="1631516"/>
                  <a:pt x="4591746" y="1666702"/>
                </a:cubicBezTo>
                <a:cubicBezTo>
                  <a:pt x="4591746" y="1671729"/>
                  <a:pt x="4559308" y="1682854"/>
                  <a:pt x="4554214" y="1685536"/>
                </a:cubicBezTo>
                <a:cubicBezTo>
                  <a:pt x="4535381" y="1695588"/>
                  <a:pt x="4441417" y="1742302"/>
                  <a:pt x="4432369" y="1732852"/>
                </a:cubicBezTo>
                <a:cubicBezTo>
                  <a:pt x="4432302" y="1744849"/>
                  <a:pt x="4412530" y="1738281"/>
                  <a:pt x="4404086" y="1738080"/>
                </a:cubicBezTo>
                <a:cubicBezTo>
                  <a:pt x="4404086" y="1736874"/>
                  <a:pt x="4410385" y="1735936"/>
                  <a:pt x="4410788" y="1735936"/>
                </a:cubicBezTo>
                <a:cubicBezTo>
                  <a:pt x="4403147" y="1724743"/>
                  <a:pt x="4390950" y="1685937"/>
                  <a:pt x="4390681" y="1672265"/>
                </a:cubicBezTo>
                <a:cubicBezTo>
                  <a:pt x="4388403" y="1670455"/>
                  <a:pt x="4377947" y="1659129"/>
                  <a:pt x="4383711" y="1659129"/>
                </a:cubicBezTo>
                <a:cubicBezTo>
                  <a:pt x="4385520" y="1659263"/>
                  <a:pt x="4388604" y="1659732"/>
                  <a:pt x="4390413" y="1659463"/>
                </a:cubicBezTo>
                <a:cubicBezTo>
                  <a:pt x="4390279" y="1659263"/>
                  <a:pt x="4390347" y="1658659"/>
                  <a:pt x="4390681" y="1657520"/>
                </a:cubicBezTo>
                <a:cubicBezTo>
                  <a:pt x="4390681" y="1657855"/>
                  <a:pt x="4390748" y="1658123"/>
                  <a:pt x="4390816" y="1658391"/>
                </a:cubicBezTo>
                <a:cubicBezTo>
                  <a:pt x="4391218" y="1649544"/>
                  <a:pt x="4390681" y="1639357"/>
                  <a:pt x="4390681" y="1637011"/>
                </a:cubicBezTo>
                <a:cubicBezTo>
                  <a:pt x="4384046" y="1629706"/>
                  <a:pt x="4368296" y="1608394"/>
                  <a:pt x="4363873" y="1592107"/>
                </a:cubicBezTo>
                <a:cubicBezTo>
                  <a:pt x="4363671" y="1592308"/>
                  <a:pt x="4363336" y="1592643"/>
                  <a:pt x="4363001" y="1592912"/>
                </a:cubicBezTo>
                <a:cubicBezTo>
                  <a:pt x="4364542" y="1594051"/>
                  <a:pt x="4364609" y="1596397"/>
                  <a:pt x="4362934" y="1597737"/>
                </a:cubicBezTo>
                <a:cubicBezTo>
                  <a:pt x="4362666" y="1598943"/>
                  <a:pt x="4362264" y="1599815"/>
                  <a:pt x="4362532" y="1598005"/>
                </a:cubicBezTo>
                <a:cubicBezTo>
                  <a:pt x="4361795" y="1598474"/>
                  <a:pt x="4360789" y="1598809"/>
                  <a:pt x="4359516" y="1598809"/>
                </a:cubicBezTo>
                <a:cubicBezTo>
                  <a:pt x="4359315" y="1597938"/>
                  <a:pt x="4354958" y="1585405"/>
                  <a:pt x="4360521" y="1585405"/>
                </a:cubicBezTo>
                <a:cubicBezTo>
                  <a:pt x="4357305" y="1583930"/>
                  <a:pt x="4357104" y="1588555"/>
                  <a:pt x="4357104" y="1582926"/>
                </a:cubicBezTo>
                <a:cubicBezTo>
                  <a:pt x="4356902" y="1584198"/>
                  <a:pt x="4356165" y="1586075"/>
                  <a:pt x="4356031" y="1585405"/>
                </a:cubicBezTo>
                <a:cubicBezTo>
                  <a:pt x="4355361" y="1585405"/>
                  <a:pt x="4345978" y="1558597"/>
                  <a:pt x="4345643" y="1558597"/>
                </a:cubicBezTo>
                <a:cubicBezTo>
                  <a:pt x="4313271" y="1549012"/>
                  <a:pt x="4309987" y="1500489"/>
                  <a:pt x="4310188" y="1478171"/>
                </a:cubicBezTo>
                <a:cubicBezTo>
                  <a:pt x="4310054" y="1478037"/>
                  <a:pt x="4309853" y="1478037"/>
                  <a:pt x="4309652" y="1478037"/>
                </a:cubicBezTo>
                <a:cubicBezTo>
                  <a:pt x="4309786" y="1478037"/>
                  <a:pt x="4309987" y="1477970"/>
                  <a:pt x="4310188" y="1477970"/>
                </a:cubicBezTo>
                <a:cubicBezTo>
                  <a:pt x="4311060" y="1478506"/>
                  <a:pt x="4304894" y="1473547"/>
                  <a:pt x="4300604" y="1471871"/>
                </a:cubicBezTo>
                <a:cubicBezTo>
                  <a:pt x="4301810" y="1471670"/>
                  <a:pt x="4302816" y="1471603"/>
                  <a:pt x="4303017" y="1471536"/>
                </a:cubicBezTo>
                <a:cubicBezTo>
                  <a:pt x="4302816" y="1471469"/>
                  <a:pt x="4302682" y="1471469"/>
                  <a:pt x="4302481" y="1471469"/>
                </a:cubicBezTo>
                <a:cubicBezTo>
                  <a:pt x="4288339" y="1471469"/>
                  <a:pt x="4277750" y="1431323"/>
                  <a:pt x="4276476" y="1429849"/>
                </a:cubicBezTo>
                <a:cubicBezTo>
                  <a:pt x="4275069" y="1431457"/>
                  <a:pt x="4272053" y="1431792"/>
                  <a:pt x="4269976" y="1430117"/>
                </a:cubicBezTo>
                <a:cubicBezTo>
                  <a:pt x="4269976" y="1433401"/>
                  <a:pt x="4263876" y="1419460"/>
                  <a:pt x="4265351" y="1411150"/>
                </a:cubicBezTo>
                <a:cubicBezTo>
                  <a:pt x="4263541" y="1411150"/>
                  <a:pt x="4256571" y="1410547"/>
                  <a:pt x="4256571" y="1407732"/>
                </a:cubicBezTo>
                <a:cubicBezTo>
                  <a:pt x="4256236" y="1407798"/>
                  <a:pt x="4263139" y="1404984"/>
                  <a:pt x="4263273" y="1404783"/>
                </a:cubicBezTo>
                <a:cubicBezTo>
                  <a:pt x="4263273" y="1405319"/>
                  <a:pt x="4256638" y="1403509"/>
                  <a:pt x="4256571" y="1398617"/>
                </a:cubicBezTo>
                <a:cubicBezTo>
                  <a:pt x="4253354" y="1396606"/>
                  <a:pt x="4245378" y="1391110"/>
                  <a:pt x="4252349" y="1391110"/>
                </a:cubicBezTo>
                <a:cubicBezTo>
                  <a:pt x="4250539" y="1386017"/>
                  <a:pt x="4240955" y="1371205"/>
                  <a:pt x="4236465" y="1364302"/>
                </a:cubicBezTo>
                <a:cubicBezTo>
                  <a:pt x="4234052" y="1363900"/>
                  <a:pt x="4231773" y="1364503"/>
                  <a:pt x="4229763" y="1365977"/>
                </a:cubicBezTo>
                <a:cubicBezTo>
                  <a:pt x="4229763" y="1371540"/>
                  <a:pt x="4211264" y="1364570"/>
                  <a:pt x="4210795" y="1364302"/>
                </a:cubicBezTo>
                <a:cubicBezTo>
                  <a:pt x="4205434" y="1364034"/>
                  <a:pt x="4194710" y="1347747"/>
                  <a:pt x="4188209" y="1337493"/>
                </a:cubicBezTo>
                <a:cubicBezTo>
                  <a:pt x="4187740" y="1337761"/>
                  <a:pt x="4187271" y="1337963"/>
                  <a:pt x="4186734" y="1338029"/>
                </a:cubicBezTo>
                <a:cubicBezTo>
                  <a:pt x="4189550" y="1338968"/>
                  <a:pt x="4189617" y="1341581"/>
                  <a:pt x="4189617" y="1345670"/>
                </a:cubicBezTo>
                <a:cubicBezTo>
                  <a:pt x="4194845" y="1350897"/>
                  <a:pt x="4216425" y="1372880"/>
                  <a:pt x="4216425" y="1374221"/>
                </a:cubicBezTo>
                <a:cubicBezTo>
                  <a:pt x="4216291" y="1374288"/>
                  <a:pt x="4216358" y="1377237"/>
                  <a:pt x="4216425" y="1377304"/>
                </a:cubicBezTo>
                <a:cubicBezTo>
                  <a:pt x="4216425" y="1377304"/>
                  <a:pt x="4210795" y="1377773"/>
                  <a:pt x="4208651" y="1377907"/>
                </a:cubicBezTo>
                <a:cubicBezTo>
                  <a:pt x="4213208" y="1378041"/>
                  <a:pt x="4216090" y="1379917"/>
                  <a:pt x="4216425" y="1384676"/>
                </a:cubicBezTo>
                <a:cubicBezTo>
                  <a:pt x="4214213" y="1384743"/>
                  <a:pt x="4211935" y="1385079"/>
                  <a:pt x="4209723" y="1385079"/>
                </a:cubicBezTo>
                <a:cubicBezTo>
                  <a:pt x="4218770" y="1398952"/>
                  <a:pt x="4230433" y="1425894"/>
                  <a:pt x="4234319" y="1439299"/>
                </a:cubicBezTo>
                <a:cubicBezTo>
                  <a:pt x="4235459" y="1439299"/>
                  <a:pt x="4235995" y="1439299"/>
                  <a:pt x="4236330" y="1439299"/>
                </a:cubicBezTo>
                <a:cubicBezTo>
                  <a:pt x="4238408" y="1452703"/>
                  <a:pt x="4244239" y="1455853"/>
                  <a:pt x="4248126" y="1458802"/>
                </a:cubicBezTo>
                <a:cubicBezTo>
                  <a:pt x="4251411" y="1458802"/>
                  <a:pt x="4249936" y="1466911"/>
                  <a:pt x="4249936" y="1465973"/>
                </a:cubicBezTo>
                <a:cubicBezTo>
                  <a:pt x="4249802" y="1466040"/>
                  <a:pt x="4249533" y="1465638"/>
                  <a:pt x="4249266" y="1465169"/>
                </a:cubicBezTo>
                <a:cubicBezTo>
                  <a:pt x="4247926" y="1465571"/>
                  <a:pt x="4244976" y="1465504"/>
                  <a:pt x="4243234" y="1464900"/>
                </a:cubicBezTo>
                <a:cubicBezTo>
                  <a:pt x="4244239" y="1486079"/>
                  <a:pt x="4259386" y="1487286"/>
                  <a:pt x="4268299" y="1503371"/>
                </a:cubicBezTo>
                <a:cubicBezTo>
                  <a:pt x="4284586" y="1532860"/>
                  <a:pt x="4278554" y="1560473"/>
                  <a:pt x="4292897" y="1591504"/>
                </a:cubicBezTo>
                <a:cubicBezTo>
                  <a:pt x="4300202" y="1607388"/>
                  <a:pt x="4323660" y="1619184"/>
                  <a:pt x="4323660" y="1656649"/>
                </a:cubicBezTo>
                <a:cubicBezTo>
                  <a:pt x="4323861" y="1656581"/>
                  <a:pt x="4323525" y="1652158"/>
                  <a:pt x="4323660" y="1652561"/>
                </a:cubicBezTo>
                <a:cubicBezTo>
                  <a:pt x="4323660" y="1652360"/>
                  <a:pt x="4330362" y="1652963"/>
                  <a:pt x="4330362" y="1653566"/>
                </a:cubicBezTo>
                <a:cubicBezTo>
                  <a:pt x="4328485" y="1654705"/>
                  <a:pt x="4329289" y="1657453"/>
                  <a:pt x="4329826" y="1658659"/>
                </a:cubicBezTo>
                <a:cubicBezTo>
                  <a:pt x="4328217" y="1658794"/>
                  <a:pt x="4325268" y="1659530"/>
                  <a:pt x="4324129" y="1658659"/>
                </a:cubicBezTo>
                <a:cubicBezTo>
                  <a:pt x="4325804" y="1662011"/>
                  <a:pt x="4327480" y="1664557"/>
                  <a:pt x="4330295" y="1667909"/>
                </a:cubicBezTo>
                <a:cubicBezTo>
                  <a:pt x="4330295" y="1664289"/>
                  <a:pt x="4336997" y="1666166"/>
                  <a:pt x="4336997" y="1666837"/>
                </a:cubicBezTo>
                <a:cubicBezTo>
                  <a:pt x="4334316" y="1649276"/>
                  <a:pt x="4340482" y="1659263"/>
                  <a:pt x="4340348" y="1659263"/>
                </a:cubicBezTo>
                <a:cubicBezTo>
                  <a:pt x="4344101" y="1657855"/>
                  <a:pt x="4345307" y="1660066"/>
                  <a:pt x="4344570" y="1665965"/>
                </a:cubicBezTo>
                <a:cubicBezTo>
                  <a:pt x="4352278" y="1665965"/>
                  <a:pt x="4348256" y="1669249"/>
                  <a:pt x="4345241" y="1671260"/>
                </a:cubicBezTo>
                <a:cubicBezTo>
                  <a:pt x="4344302" y="1668847"/>
                  <a:pt x="4336260" y="1664356"/>
                  <a:pt x="4339007" y="1665965"/>
                </a:cubicBezTo>
                <a:cubicBezTo>
                  <a:pt x="4339074" y="1667306"/>
                  <a:pt x="4339074" y="1668177"/>
                  <a:pt x="4339074" y="1668780"/>
                </a:cubicBezTo>
                <a:cubicBezTo>
                  <a:pt x="4340683" y="1669517"/>
                  <a:pt x="4342224" y="1670723"/>
                  <a:pt x="4343766" y="1672198"/>
                </a:cubicBezTo>
                <a:cubicBezTo>
                  <a:pt x="4343431" y="1672399"/>
                  <a:pt x="4343163" y="1672600"/>
                  <a:pt x="4343029" y="1672668"/>
                </a:cubicBezTo>
                <a:lnTo>
                  <a:pt x="4343472" y="1672640"/>
                </a:lnTo>
                <a:lnTo>
                  <a:pt x="4344905" y="1671728"/>
                </a:lnTo>
                <a:lnTo>
                  <a:pt x="4344113" y="1672614"/>
                </a:lnTo>
                <a:lnTo>
                  <a:pt x="4355964" y="1686072"/>
                </a:lnTo>
                <a:cubicBezTo>
                  <a:pt x="4366553" y="1686072"/>
                  <a:pt x="4384046" y="1716432"/>
                  <a:pt x="4390547" y="1722799"/>
                </a:cubicBezTo>
                <a:cubicBezTo>
                  <a:pt x="4389609" y="1721928"/>
                  <a:pt x="4389073" y="1720855"/>
                  <a:pt x="4388805" y="1719582"/>
                </a:cubicBezTo>
                <a:cubicBezTo>
                  <a:pt x="4392156" y="1723604"/>
                  <a:pt x="4425398" y="1759795"/>
                  <a:pt x="4402612" y="1759795"/>
                </a:cubicBezTo>
                <a:cubicBezTo>
                  <a:pt x="4403885" y="1761672"/>
                  <a:pt x="4404555" y="1760532"/>
                  <a:pt x="4404153" y="1759996"/>
                </a:cubicBezTo>
                <a:cubicBezTo>
                  <a:pt x="4412329" y="1761940"/>
                  <a:pt x="4416551" y="1789150"/>
                  <a:pt x="4427074" y="1791764"/>
                </a:cubicBezTo>
                <a:cubicBezTo>
                  <a:pt x="4445103" y="1796322"/>
                  <a:pt x="4571505" y="1753428"/>
                  <a:pt x="4571505" y="1757650"/>
                </a:cubicBezTo>
                <a:cubicBezTo>
                  <a:pt x="4569427" y="1771255"/>
                  <a:pt x="4572511" y="1764821"/>
                  <a:pt x="4564803" y="1772864"/>
                </a:cubicBezTo>
                <a:cubicBezTo>
                  <a:pt x="4574522" y="1772998"/>
                  <a:pt x="4571706" y="1788547"/>
                  <a:pt x="4573583" y="1793373"/>
                </a:cubicBezTo>
                <a:cubicBezTo>
                  <a:pt x="4570634" y="1792635"/>
                  <a:pt x="4569629" y="1792970"/>
                  <a:pt x="4570500" y="1794244"/>
                </a:cubicBezTo>
                <a:cubicBezTo>
                  <a:pt x="4568757" y="1793641"/>
                  <a:pt x="4565407" y="1793506"/>
                  <a:pt x="4565205" y="1793373"/>
                </a:cubicBezTo>
                <a:cubicBezTo>
                  <a:pt x="4564871" y="1829765"/>
                  <a:pt x="4544094" y="1855434"/>
                  <a:pt x="4531225" y="1881573"/>
                </a:cubicBezTo>
                <a:cubicBezTo>
                  <a:pt x="4507701" y="1929292"/>
                  <a:pt x="4494900" y="1962065"/>
                  <a:pt x="4449660" y="2001072"/>
                </a:cubicBezTo>
                <a:cubicBezTo>
                  <a:pt x="4410654" y="2034716"/>
                  <a:pt x="4380628" y="2085384"/>
                  <a:pt x="4356768" y="2107367"/>
                </a:cubicBezTo>
                <a:cubicBezTo>
                  <a:pt x="4356768" y="2105960"/>
                  <a:pt x="4335254" y="2135918"/>
                  <a:pt x="4336394" y="2132835"/>
                </a:cubicBezTo>
                <a:cubicBezTo>
                  <a:pt x="4336394" y="2146642"/>
                  <a:pt x="4327413" y="2159041"/>
                  <a:pt x="4322118" y="2161923"/>
                </a:cubicBezTo>
                <a:cubicBezTo>
                  <a:pt x="4319772" y="2161923"/>
                  <a:pt x="4316823" y="2165676"/>
                  <a:pt x="4316823" y="2171373"/>
                </a:cubicBezTo>
                <a:lnTo>
                  <a:pt x="4316823" y="2188597"/>
                </a:lnTo>
                <a:cubicBezTo>
                  <a:pt x="4323525" y="2189267"/>
                  <a:pt x="4322520" y="2191546"/>
                  <a:pt x="4322520" y="2196103"/>
                </a:cubicBezTo>
                <a:cubicBezTo>
                  <a:pt x="4333780" y="2206023"/>
                  <a:pt x="4322855" y="2208502"/>
                  <a:pt x="4322721" y="2207095"/>
                </a:cubicBezTo>
                <a:cubicBezTo>
                  <a:pt x="4321381" y="2206760"/>
                  <a:pt x="4320241" y="2205420"/>
                  <a:pt x="4319303" y="2203543"/>
                </a:cubicBezTo>
                <a:cubicBezTo>
                  <a:pt x="4320576" y="2218220"/>
                  <a:pt x="4322654" y="2230686"/>
                  <a:pt x="4323458" y="2229011"/>
                </a:cubicBezTo>
                <a:cubicBezTo>
                  <a:pt x="4323525" y="2228877"/>
                  <a:pt x="4323525" y="2228810"/>
                  <a:pt x="4323525" y="2228675"/>
                </a:cubicBezTo>
                <a:cubicBezTo>
                  <a:pt x="4323928" y="2228877"/>
                  <a:pt x="4324531" y="2229011"/>
                  <a:pt x="4325670" y="2229011"/>
                </a:cubicBezTo>
                <a:cubicBezTo>
                  <a:pt x="4325536" y="2230552"/>
                  <a:pt x="4323861" y="2238058"/>
                  <a:pt x="4323458" y="2242415"/>
                </a:cubicBezTo>
                <a:lnTo>
                  <a:pt x="4323458" y="2242597"/>
                </a:lnTo>
                <a:lnTo>
                  <a:pt x="4330371" y="2238636"/>
                </a:lnTo>
                <a:cubicBezTo>
                  <a:pt x="4333563" y="2236701"/>
                  <a:pt x="4336595" y="2234875"/>
                  <a:pt x="4336595" y="2235176"/>
                </a:cubicBezTo>
                <a:cubicBezTo>
                  <a:pt x="4335255" y="2237321"/>
                  <a:pt x="4339276" y="2249452"/>
                  <a:pt x="4333177" y="2249452"/>
                </a:cubicBezTo>
                <a:cubicBezTo>
                  <a:pt x="4333110" y="2249385"/>
                  <a:pt x="4330564" y="2249452"/>
                  <a:pt x="4330564" y="2249452"/>
                </a:cubicBezTo>
                <a:cubicBezTo>
                  <a:pt x="4330329" y="2249452"/>
                  <a:pt x="4330195" y="2247692"/>
                  <a:pt x="4329265" y="2245975"/>
                </a:cubicBezTo>
                <a:lnTo>
                  <a:pt x="4323458" y="2242892"/>
                </a:lnTo>
                <a:lnTo>
                  <a:pt x="4323458" y="2256356"/>
                </a:lnTo>
                <a:cubicBezTo>
                  <a:pt x="4332573" y="2257227"/>
                  <a:pt x="4331702" y="2259573"/>
                  <a:pt x="4323458" y="2262320"/>
                </a:cubicBezTo>
                <a:cubicBezTo>
                  <a:pt x="4334182" y="2262455"/>
                  <a:pt x="4329289" y="2289330"/>
                  <a:pt x="4334584" y="2289330"/>
                </a:cubicBezTo>
                <a:cubicBezTo>
                  <a:pt x="4337868" y="2291274"/>
                  <a:pt x="4344101" y="2300791"/>
                  <a:pt x="4348458" y="2309235"/>
                </a:cubicBezTo>
                <a:cubicBezTo>
                  <a:pt x="4349128" y="2301729"/>
                  <a:pt x="4349932" y="2297105"/>
                  <a:pt x="4350200" y="2312787"/>
                </a:cubicBezTo>
                <a:cubicBezTo>
                  <a:pt x="4352881" y="2318417"/>
                  <a:pt x="4354221" y="2322841"/>
                  <a:pt x="4352479" y="2322841"/>
                </a:cubicBezTo>
                <a:cubicBezTo>
                  <a:pt x="4351205" y="2322841"/>
                  <a:pt x="4350803" y="2322774"/>
                  <a:pt x="4350669" y="2322706"/>
                </a:cubicBezTo>
                <a:cubicBezTo>
                  <a:pt x="4350669" y="2322774"/>
                  <a:pt x="4350736" y="2322774"/>
                  <a:pt x="4350736" y="2322841"/>
                </a:cubicBezTo>
                <a:cubicBezTo>
                  <a:pt x="4349664" y="2322841"/>
                  <a:pt x="4349329" y="2385841"/>
                  <a:pt x="4351004" y="2395358"/>
                </a:cubicBezTo>
                <a:cubicBezTo>
                  <a:pt x="4350736" y="2395224"/>
                  <a:pt x="4350535" y="2395156"/>
                  <a:pt x="4350267" y="2395023"/>
                </a:cubicBezTo>
                <a:lnTo>
                  <a:pt x="4350669" y="2395626"/>
                </a:lnTo>
                <a:lnTo>
                  <a:pt x="4350669" y="2395625"/>
                </a:lnTo>
                <a:lnTo>
                  <a:pt x="4350669" y="2395627"/>
                </a:lnTo>
                <a:lnTo>
                  <a:pt x="4351205" y="2396430"/>
                </a:lnTo>
                <a:cubicBezTo>
                  <a:pt x="4351272" y="2396631"/>
                  <a:pt x="4351339" y="2396899"/>
                  <a:pt x="4351407" y="2396899"/>
                </a:cubicBezTo>
                <a:cubicBezTo>
                  <a:pt x="4356098" y="2403735"/>
                  <a:pt x="4356969" y="2413990"/>
                  <a:pt x="4356969" y="2414928"/>
                </a:cubicBezTo>
                <a:cubicBezTo>
                  <a:pt x="4347654" y="2430879"/>
                  <a:pt x="4324263" y="2471494"/>
                  <a:pt x="4318767" y="2471494"/>
                </a:cubicBezTo>
                <a:lnTo>
                  <a:pt x="4301610" y="2471494"/>
                </a:lnTo>
                <a:cubicBezTo>
                  <a:pt x="4262804" y="2491600"/>
                  <a:pt x="4222658" y="2534360"/>
                  <a:pt x="4241022" y="2578125"/>
                </a:cubicBezTo>
                <a:cubicBezTo>
                  <a:pt x="4245110" y="2578125"/>
                  <a:pt x="4241424" y="2571489"/>
                  <a:pt x="4243636" y="2570820"/>
                </a:cubicBezTo>
                <a:cubicBezTo>
                  <a:pt x="4243368" y="2570820"/>
                  <a:pt x="4249735" y="2629798"/>
                  <a:pt x="4249735" y="2629463"/>
                </a:cubicBezTo>
                <a:cubicBezTo>
                  <a:pt x="4234789" y="2662035"/>
                  <a:pt x="4203490" y="2655200"/>
                  <a:pt x="4185595" y="2684756"/>
                </a:cubicBezTo>
                <a:cubicBezTo>
                  <a:pt x="4186869" y="2685292"/>
                  <a:pt x="4188142" y="2685895"/>
                  <a:pt x="4189415" y="2686566"/>
                </a:cubicBezTo>
                <a:lnTo>
                  <a:pt x="4189415" y="2687437"/>
                </a:lnTo>
                <a:cubicBezTo>
                  <a:pt x="4188142" y="2689715"/>
                  <a:pt x="4196117" y="2678322"/>
                  <a:pt x="4196117" y="2683482"/>
                </a:cubicBezTo>
                <a:cubicBezTo>
                  <a:pt x="4181976" y="2703924"/>
                  <a:pt x="4186601" y="2734150"/>
                  <a:pt x="4171320" y="2758479"/>
                </a:cubicBezTo>
                <a:cubicBezTo>
                  <a:pt x="4153090" y="2787633"/>
                  <a:pt x="4132782" y="2810823"/>
                  <a:pt x="4114351" y="2831465"/>
                </a:cubicBezTo>
                <a:cubicBezTo>
                  <a:pt x="4100210" y="2847282"/>
                  <a:pt x="4041968" y="2889037"/>
                  <a:pt x="4041968" y="2877308"/>
                </a:cubicBezTo>
                <a:cubicBezTo>
                  <a:pt x="4040963" y="2878112"/>
                  <a:pt x="4042772" y="2885820"/>
                  <a:pt x="4039823" y="2885820"/>
                </a:cubicBezTo>
                <a:cubicBezTo>
                  <a:pt x="4023939" y="2877241"/>
                  <a:pt x="4036673" y="2885350"/>
                  <a:pt x="4021862" y="2886423"/>
                </a:cubicBezTo>
                <a:cubicBezTo>
                  <a:pt x="4021862" y="2884613"/>
                  <a:pt x="3979303" y="2880658"/>
                  <a:pt x="3975282" y="2879118"/>
                </a:cubicBezTo>
                <a:cubicBezTo>
                  <a:pt x="3975215" y="2885953"/>
                  <a:pt x="3933796" y="2899224"/>
                  <a:pt x="3925820" y="2899224"/>
                </a:cubicBezTo>
                <a:cubicBezTo>
                  <a:pt x="3915565" y="2899492"/>
                  <a:pt x="3901625" y="2887964"/>
                  <a:pt x="3894655" y="2886155"/>
                </a:cubicBezTo>
                <a:cubicBezTo>
                  <a:pt x="3896464" y="2887428"/>
                  <a:pt x="3891304" y="2891986"/>
                  <a:pt x="3889495" y="2892522"/>
                </a:cubicBezTo>
                <a:cubicBezTo>
                  <a:pt x="3894588" y="2892522"/>
                  <a:pt x="3860072" y="2847014"/>
                  <a:pt x="3887819" y="2846545"/>
                </a:cubicBezTo>
                <a:cubicBezTo>
                  <a:pt x="3884668" y="2812833"/>
                  <a:pt x="3854308" y="2789041"/>
                  <a:pt x="3854308" y="2757943"/>
                </a:cubicBezTo>
                <a:cubicBezTo>
                  <a:pt x="3837821" y="2742394"/>
                  <a:pt x="3820797" y="2723829"/>
                  <a:pt x="3820797" y="2696752"/>
                </a:cubicBezTo>
                <a:cubicBezTo>
                  <a:pt x="3809471" y="2685224"/>
                  <a:pt x="3811414" y="2647492"/>
                  <a:pt x="3807393" y="2625442"/>
                </a:cubicBezTo>
                <a:cubicBezTo>
                  <a:pt x="3796401" y="2565257"/>
                  <a:pt x="3722804" y="2475381"/>
                  <a:pt x="3753776" y="2431683"/>
                </a:cubicBezTo>
                <a:cubicBezTo>
                  <a:pt x="3753776" y="2388186"/>
                  <a:pt x="3786818" y="2372168"/>
                  <a:pt x="3793988" y="2342880"/>
                </a:cubicBezTo>
                <a:cubicBezTo>
                  <a:pt x="3800624" y="2315937"/>
                  <a:pt x="3782193" y="2275255"/>
                  <a:pt x="3780584" y="2257294"/>
                </a:cubicBezTo>
                <a:cubicBezTo>
                  <a:pt x="3778171" y="2230552"/>
                  <a:pt x="3770263" y="2205956"/>
                  <a:pt x="3760478" y="2182766"/>
                </a:cubicBezTo>
                <a:cubicBezTo>
                  <a:pt x="3756725" y="2173786"/>
                  <a:pt x="3684609" y="2061458"/>
                  <a:pt x="3687496" y="2061458"/>
                </a:cubicBezTo>
                <a:cubicBezTo>
                  <a:pt x="3690102" y="2061926"/>
                  <a:pt x="3692104" y="2064004"/>
                  <a:pt x="3693501" y="2064540"/>
                </a:cubicBezTo>
                <a:cubicBezTo>
                  <a:pt x="3700687" y="2061659"/>
                  <a:pt x="3701421" y="2046043"/>
                  <a:pt x="3700353" y="2035789"/>
                </a:cubicBezTo>
                <a:cubicBezTo>
                  <a:pt x="3701155" y="2036190"/>
                  <a:pt x="3705110" y="2027880"/>
                  <a:pt x="3706451" y="2027746"/>
                </a:cubicBezTo>
                <a:cubicBezTo>
                  <a:pt x="3697261" y="2007774"/>
                  <a:pt x="3719116" y="1986326"/>
                  <a:pt x="3707993" y="1967561"/>
                </a:cubicBezTo>
                <a:cubicBezTo>
                  <a:pt x="3700820" y="1966891"/>
                  <a:pt x="3695450" y="1934184"/>
                  <a:pt x="3680787" y="1937603"/>
                </a:cubicBezTo>
                <a:cubicBezTo>
                  <a:pt x="3680787" y="1937736"/>
                  <a:pt x="3631984" y="1947254"/>
                  <a:pt x="3632520" y="1947522"/>
                </a:cubicBezTo>
                <a:cubicBezTo>
                  <a:pt x="3622876" y="1943299"/>
                  <a:pt x="3619786" y="1925606"/>
                  <a:pt x="3614761" y="1919105"/>
                </a:cubicBezTo>
                <a:cubicBezTo>
                  <a:pt x="3612080" y="1915620"/>
                  <a:pt x="3610607" y="1899266"/>
                  <a:pt x="3596802" y="1893905"/>
                </a:cubicBezTo>
                <a:cubicBezTo>
                  <a:pt x="3573212" y="1884655"/>
                  <a:pt x="3549302" y="1900607"/>
                  <a:pt x="3532068" y="1900607"/>
                </a:cubicBezTo>
                <a:cubicBezTo>
                  <a:pt x="3525567" y="1907845"/>
                  <a:pt x="3478121" y="1933648"/>
                  <a:pt x="3462102" y="1934117"/>
                </a:cubicBezTo>
                <a:cubicBezTo>
                  <a:pt x="3446954" y="1934586"/>
                  <a:pt x="3434221" y="1918568"/>
                  <a:pt x="3413104" y="1920713"/>
                </a:cubicBezTo>
                <a:cubicBezTo>
                  <a:pt x="3401239" y="1921919"/>
                  <a:pt x="3383475" y="1932106"/>
                  <a:pt x="3372554" y="1934117"/>
                </a:cubicBezTo>
                <a:cubicBezTo>
                  <a:pt x="3346887" y="1938809"/>
                  <a:pt x="3339040" y="1940149"/>
                  <a:pt x="3317599" y="1927415"/>
                </a:cubicBezTo>
                <a:cubicBezTo>
                  <a:pt x="3293210" y="1912939"/>
                  <a:pt x="3278405" y="1870849"/>
                  <a:pt x="3236710" y="1867096"/>
                </a:cubicBezTo>
                <a:cubicBezTo>
                  <a:pt x="3237654" y="1864616"/>
                  <a:pt x="3238053" y="1862136"/>
                  <a:pt x="3237786" y="1859590"/>
                </a:cubicBezTo>
                <a:cubicBezTo>
                  <a:pt x="3237786" y="1858986"/>
                  <a:pt x="3239867" y="1862404"/>
                  <a:pt x="3240738" y="1860394"/>
                </a:cubicBezTo>
                <a:cubicBezTo>
                  <a:pt x="3238862" y="1859389"/>
                  <a:pt x="3240066" y="1859054"/>
                  <a:pt x="3244491" y="1859523"/>
                </a:cubicBezTo>
                <a:cubicBezTo>
                  <a:pt x="3246232" y="1860930"/>
                  <a:pt x="3240534" y="1854898"/>
                  <a:pt x="3237654" y="1850743"/>
                </a:cubicBezTo>
                <a:cubicBezTo>
                  <a:pt x="3236781" y="1853088"/>
                  <a:pt x="3235374" y="1854094"/>
                  <a:pt x="3233228" y="1853692"/>
                </a:cubicBezTo>
                <a:cubicBezTo>
                  <a:pt x="3230549" y="1853692"/>
                  <a:pt x="3230949" y="1825007"/>
                  <a:pt x="3231084" y="1821857"/>
                </a:cubicBezTo>
                <a:cubicBezTo>
                  <a:pt x="3231216" y="1821923"/>
                  <a:pt x="3217681" y="1817500"/>
                  <a:pt x="3217681" y="1817835"/>
                </a:cubicBezTo>
                <a:cubicBezTo>
                  <a:pt x="3217213" y="1818371"/>
                  <a:pt x="3221971" y="1813077"/>
                  <a:pt x="3223713" y="1812407"/>
                </a:cubicBezTo>
                <a:cubicBezTo>
                  <a:pt x="3219223" y="1810530"/>
                  <a:pt x="3219020" y="1810865"/>
                  <a:pt x="3220296" y="1806844"/>
                </a:cubicBezTo>
                <a:cubicBezTo>
                  <a:pt x="3207227" y="1806844"/>
                  <a:pt x="3200927" y="1785464"/>
                  <a:pt x="3199855" y="1785598"/>
                </a:cubicBezTo>
                <a:cubicBezTo>
                  <a:pt x="3199855" y="1785464"/>
                  <a:pt x="3192214" y="1786939"/>
                  <a:pt x="3191813" y="1787006"/>
                </a:cubicBezTo>
                <a:cubicBezTo>
                  <a:pt x="3194962" y="1787006"/>
                  <a:pt x="3184239" y="1768843"/>
                  <a:pt x="3184239" y="1773468"/>
                </a:cubicBezTo>
                <a:cubicBezTo>
                  <a:pt x="3184239" y="1774003"/>
                  <a:pt x="3184239" y="1774272"/>
                  <a:pt x="3184105" y="1774406"/>
                </a:cubicBezTo>
                <a:cubicBezTo>
                  <a:pt x="3184575" y="1776818"/>
                  <a:pt x="3184844" y="1780638"/>
                  <a:pt x="3184039" y="1780638"/>
                </a:cubicBezTo>
                <a:cubicBezTo>
                  <a:pt x="3183234" y="1780974"/>
                  <a:pt x="3175260" y="1781108"/>
                  <a:pt x="3177536" y="1778092"/>
                </a:cubicBezTo>
                <a:cubicBezTo>
                  <a:pt x="3177536" y="1777891"/>
                  <a:pt x="3177536" y="1777623"/>
                  <a:pt x="3177536" y="1777421"/>
                </a:cubicBezTo>
                <a:cubicBezTo>
                  <a:pt x="3174457" y="1777623"/>
                  <a:pt x="3164126" y="1776885"/>
                  <a:pt x="3164126" y="1772998"/>
                </a:cubicBezTo>
                <a:cubicBezTo>
                  <a:pt x="3163928" y="1771255"/>
                  <a:pt x="3164398" y="1769714"/>
                  <a:pt x="3165135" y="1768173"/>
                </a:cubicBezTo>
                <a:cubicBezTo>
                  <a:pt x="3164530" y="1768441"/>
                  <a:pt x="3164126" y="1768105"/>
                  <a:pt x="3164126" y="1766899"/>
                </a:cubicBezTo>
                <a:cubicBezTo>
                  <a:pt x="3168487" y="1766095"/>
                  <a:pt x="3166005" y="1763146"/>
                  <a:pt x="3170902" y="1760063"/>
                </a:cubicBezTo>
                <a:cubicBezTo>
                  <a:pt x="3164798" y="1754567"/>
                  <a:pt x="3157426" y="1747664"/>
                  <a:pt x="3157426" y="1747530"/>
                </a:cubicBezTo>
                <a:cubicBezTo>
                  <a:pt x="3156750" y="1738415"/>
                  <a:pt x="3156750" y="1722665"/>
                  <a:pt x="3157426" y="1717973"/>
                </a:cubicBezTo>
                <a:cubicBezTo>
                  <a:pt x="3158970" y="1719448"/>
                  <a:pt x="3160712" y="1720051"/>
                  <a:pt x="3162722" y="1719716"/>
                </a:cubicBezTo>
                <a:cubicBezTo>
                  <a:pt x="3161713" y="1717638"/>
                  <a:pt x="3161584" y="1715427"/>
                  <a:pt x="3162183" y="1713014"/>
                </a:cubicBezTo>
                <a:cubicBezTo>
                  <a:pt x="3160442" y="1712947"/>
                  <a:pt x="3158836" y="1713550"/>
                  <a:pt x="3157426" y="1714891"/>
                </a:cubicBezTo>
                <a:cubicBezTo>
                  <a:pt x="3158365" y="1712075"/>
                  <a:pt x="3157426" y="1705574"/>
                  <a:pt x="3157426" y="1697532"/>
                </a:cubicBezTo>
                <a:cubicBezTo>
                  <a:pt x="3154536" y="1695991"/>
                  <a:pt x="3151269" y="1695387"/>
                  <a:pt x="3149518" y="1691902"/>
                </a:cubicBezTo>
                <a:cubicBezTo>
                  <a:pt x="3176665" y="1680710"/>
                  <a:pt x="3166340" y="1563355"/>
                  <a:pt x="3170835" y="1559870"/>
                </a:cubicBezTo>
                <a:cubicBezTo>
                  <a:pt x="3170835" y="1550152"/>
                  <a:pt x="3162250" y="1543651"/>
                  <a:pt x="3157426" y="1534335"/>
                </a:cubicBezTo>
                <a:cubicBezTo>
                  <a:pt x="3157426" y="1543584"/>
                  <a:pt x="3150737" y="1536479"/>
                  <a:pt x="3150737" y="1539496"/>
                </a:cubicBezTo>
                <a:cubicBezTo>
                  <a:pt x="3152269" y="1523075"/>
                  <a:pt x="3156214" y="1508465"/>
                  <a:pt x="3164126" y="1499752"/>
                </a:cubicBezTo>
                <a:cubicBezTo>
                  <a:pt x="3164126" y="1483398"/>
                  <a:pt x="3179081" y="1469525"/>
                  <a:pt x="3188123" y="1452703"/>
                </a:cubicBezTo>
                <a:cubicBezTo>
                  <a:pt x="3202602" y="1425760"/>
                  <a:pt x="3216543" y="1382934"/>
                  <a:pt x="3237855" y="1364100"/>
                </a:cubicBezTo>
                <a:cubicBezTo>
                  <a:pt x="3262054" y="1342654"/>
                  <a:pt x="3297229" y="1347279"/>
                  <a:pt x="3306674" y="1304117"/>
                </a:cubicBezTo>
                <a:cubicBezTo>
                  <a:pt x="3305207" y="1304519"/>
                  <a:pt x="3304532" y="1304184"/>
                  <a:pt x="3304868" y="1302977"/>
                </a:cubicBezTo>
                <a:cubicBezTo>
                  <a:pt x="3304868" y="1306127"/>
                  <a:pt x="3298166" y="1302374"/>
                  <a:pt x="3298166" y="1299828"/>
                </a:cubicBezTo>
                <a:cubicBezTo>
                  <a:pt x="3301114" y="1290310"/>
                  <a:pt x="3306142" y="1271947"/>
                  <a:pt x="3311567" y="1260553"/>
                </a:cubicBezTo>
                <a:cubicBezTo>
                  <a:pt x="3324299" y="1234012"/>
                  <a:pt x="3339443" y="1235219"/>
                  <a:pt x="3359681" y="1216989"/>
                </a:cubicBezTo>
                <a:cubicBezTo>
                  <a:pt x="3370945" y="1206869"/>
                  <a:pt x="3378848" y="1170074"/>
                  <a:pt x="3392456" y="1170074"/>
                </a:cubicBezTo>
                <a:cubicBezTo>
                  <a:pt x="3384214" y="1168600"/>
                  <a:pt x="3378579" y="1163640"/>
                  <a:pt x="3378579" y="1155062"/>
                </a:cubicBezTo>
                <a:cubicBezTo>
                  <a:pt x="3374978" y="1149096"/>
                  <a:pt x="3366388" y="1140317"/>
                  <a:pt x="3353587" y="1136564"/>
                </a:cubicBezTo>
                <a:cubicBezTo>
                  <a:pt x="3361091" y="1138775"/>
                  <a:pt x="3318270" y="1150169"/>
                  <a:pt x="3318270" y="1142797"/>
                </a:cubicBezTo>
                <a:cubicBezTo>
                  <a:pt x="3318001" y="1143131"/>
                  <a:pt x="3318538" y="1138909"/>
                  <a:pt x="3318270" y="1138708"/>
                </a:cubicBezTo>
                <a:cubicBezTo>
                  <a:pt x="3318270" y="1135960"/>
                  <a:pt x="3324842" y="1120009"/>
                  <a:pt x="3324978" y="1109219"/>
                </a:cubicBezTo>
                <a:cubicBezTo>
                  <a:pt x="3324978" y="1109353"/>
                  <a:pt x="3317064" y="1110157"/>
                  <a:pt x="3316192" y="1109688"/>
                </a:cubicBezTo>
                <a:cubicBezTo>
                  <a:pt x="3324570" y="1109688"/>
                  <a:pt x="3314983" y="982347"/>
                  <a:pt x="3323968" y="982347"/>
                </a:cubicBezTo>
                <a:cubicBezTo>
                  <a:pt x="3323429" y="981074"/>
                  <a:pt x="3327587" y="986034"/>
                  <a:pt x="3327657" y="988111"/>
                </a:cubicBezTo>
                <a:cubicBezTo>
                  <a:pt x="3329079" y="986235"/>
                  <a:pt x="3331144" y="982347"/>
                  <a:pt x="3332606" y="982347"/>
                </a:cubicBezTo>
                <a:cubicBezTo>
                  <a:pt x="3344273" y="966866"/>
                  <a:pt x="3371482" y="992334"/>
                  <a:pt x="3388768" y="975645"/>
                </a:cubicBezTo>
                <a:cubicBezTo>
                  <a:pt x="3396880" y="975645"/>
                  <a:pt x="3449705" y="990524"/>
                  <a:pt x="3458817" y="987374"/>
                </a:cubicBezTo>
                <a:cubicBezTo>
                  <a:pt x="3486031" y="977991"/>
                  <a:pt x="3479194" y="943341"/>
                  <a:pt x="3479194" y="927591"/>
                </a:cubicBezTo>
                <a:cubicBezTo>
                  <a:pt x="3479394" y="928462"/>
                  <a:pt x="3472355" y="915326"/>
                  <a:pt x="3475302" y="915326"/>
                </a:cubicBezTo>
                <a:cubicBezTo>
                  <a:pt x="3469676" y="913181"/>
                  <a:pt x="3467868" y="909228"/>
                  <a:pt x="3467395" y="908624"/>
                </a:cubicBezTo>
                <a:cubicBezTo>
                  <a:pt x="3463106" y="908624"/>
                  <a:pt x="3461296" y="906680"/>
                  <a:pt x="3460424" y="904268"/>
                </a:cubicBezTo>
                <a:cubicBezTo>
                  <a:pt x="3460022" y="904804"/>
                  <a:pt x="3459218" y="905742"/>
                  <a:pt x="3457880" y="907283"/>
                </a:cubicBezTo>
                <a:cubicBezTo>
                  <a:pt x="3457273" y="907283"/>
                  <a:pt x="3459422" y="904871"/>
                  <a:pt x="3460356" y="904000"/>
                </a:cubicBezTo>
                <a:cubicBezTo>
                  <a:pt x="3459351" y="900716"/>
                  <a:pt x="3460022" y="896694"/>
                  <a:pt x="3459619" y="895153"/>
                </a:cubicBezTo>
                <a:cubicBezTo>
                  <a:pt x="3454258" y="895153"/>
                  <a:pt x="3452782" y="892070"/>
                  <a:pt x="3452382" y="890126"/>
                </a:cubicBezTo>
                <a:cubicBezTo>
                  <a:pt x="3452250" y="892137"/>
                  <a:pt x="3451245" y="893812"/>
                  <a:pt x="3449231" y="895153"/>
                </a:cubicBezTo>
                <a:cubicBezTo>
                  <a:pt x="3449231" y="895220"/>
                  <a:pt x="3447022" y="892472"/>
                  <a:pt x="3446083" y="890462"/>
                </a:cubicBezTo>
                <a:cubicBezTo>
                  <a:pt x="3443737" y="892673"/>
                  <a:pt x="3439046" y="895823"/>
                  <a:pt x="3439714" y="895153"/>
                </a:cubicBezTo>
                <a:cubicBezTo>
                  <a:pt x="3439582" y="895153"/>
                  <a:pt x="3437906" y="881748"/>
                  <a:pt x="3440319" y="881748"/>
                </a:cubicBezTo>
                <a:cubicBezTo>
                  <a:pt x="3423294" y="884899"/>
                  <a:pt x="3406602" y="879001"/>
                  <a:pt x="3411964" y="868344"/>
                </a:cubicBezTo>
                <a:cubicBezTo>
                  <a:pt x="3412567" y="869618"/>
                  <a:pt x="3402243" y="863988"/>
                  <a:pt x="3400836" y="861642"/>
                </a:cubicBezTo>
                <a:cubicBezTo>
                  <a:pt x="3400231" y="861642"/>
                  <a:pt x="3424970" y="854940"/>
                  <a:pt x="3432811" y="854940"/>
                </a:cubicBezTo>
                <a:cubicBezTo>
                  <a:pt x="3439985" y="848506"/>
                  <a:pt x="3436769" y="852326"/>
                  <a:pt x="3446620" y="848238"/>
                </a:cubicBezTo>
                <a:cubicBezTo>
                  <a:pt x="3444074" y="848238"/>
                  <a:pt x="3457678" y="855275"/>
                  <a:pt x="3467933" y="854940"/>
                </a:cubicBezTo>
                <a:cubicBezTo>
                  <a:pt x="3462707" y="854940"/>
                  <a:pt x="3467395" y="851120"/>
                  <a:pt x="3470074" y="849243"/>
                </a:cubicBezTo>
                <a:cubicBezTo>
                  <a:pt x="3465922" y="836845"/>
                  <a:pt x="3462973" y="825987"/>
                  <a:pt x="3475709" y="834834"/>
                </a:cubicBezTo>
                <a:cubicBezTo>
                  <a:pt x="3475838" y="819151"/>
                  <a:pt x="3487772" y="832823"/>
                  <a:pt x="3484487" y="835370"/>
                </a:cubicBezTo>
                <a:cubicBezTo>
                  <a:pt x="3489051" y="838654"/>
                  <a:pt x="3496891" y="842072"/>
                  <a:pt x="3508486" y="841536"/>
                </a:cubicBezTo>
                <a:cubicBezTo>
                  <a:pt x="3500683" y="841536"/>
                  <a:pt x="3539155" y="812507"/>
                  <a:pt x="3562575" y="797032"/>
                </a:cubicBezTo>
                <a:lnTo>
                  <a:pt x="3578635" y="787694"/>
                </a:lnTo>
                <a:lnTo>
                  <a:pt x="3579104" y="786712"/>
                </a:lnTo>
                <a:lnTo>
                  <a:pt x="3579049" y="787820"/>
                </a:lnTo>
                <a:lnTo>
                  <a:pt x="3579246" y="787919"/>
                </a:lnTo>
                <a:cubicBezTo>
                  <a:pt x="3579246" y="788857"/>
                  <a:pt x="3579246" y="788455"/>
                  <a:pt x="3579317" y="787584"/>
                </a:cubicBezTo>
                <a:cubicBezTo>
                  <a:pt x="3579513" y="787584"/>
                  <a:pt x="3579582" y="787717"/>
                  <a:pt x="3579582" y="787852"/>
                </a:cubicBezTo>
                <a:cubicBezTo>
                  <a:pt x="3580788" y="785171"/>
                  <a:pt x="3580052" y="785439"/>
                  <a:pt x="3579383" y="786243"/>
                </a:cubicBezTo>
                <a:cubicBezTo>
                  <a:pt x="3579513" y="783831"/>
                  <a:pt x="3579648" y="780412"/>
                  <a:pt x="3579582" y="781217"/>
                </a:cubicBezTo>
                <a:cubicBezTo>
                  <a:pt x="3590841" y="780815"/>
                  <a:pt x="3584740" y="779206"/>
                  <a:pt x="3586282" y="774514"/>
                </a:cubicBezTo>
                <a:cubicBezTo>
                  <a:pt x="3603372" y="769823"/>
                  <a:pt x="3599621" y="751124"/>
                  <a:pt x="3614962" y="741004"/>
                </a:cubicBezTo>
                <a:cubicBezTo>
                  <a:pt x="3630042" y="731085"/>
                  <a:pt x="3668315" y="728069"/>
                  <a:pt x="3679577" y="733162"/>
                </a:cubicBezTo>
                <a:cubicBezTo>
                  <a:pt x="3681187" y="731286"/>
                  <a:pt x="3690177" y="727666"/>
                  <a:pt x="3690296" y="727600"/>
                </a:cubicBezTo>
                <a:lnTo>
                  <a:pt x="3688335" y="726481"/>
                </a:lnTo>
                <a:lnTo>
                  <a:pt x="3688222" y="725120"/>
                </a:lnTo>
                <a:cubicBezTo>
                  <a:pt x="3688560" y="724986"/>
                  <a:pt x="3688828" y="724852"/>
                  <a:pt x="3689162" y="724717"/>
                </a:cubicBezTo>
                <a:cubicBezTo>
                  <a:pt x="3688828" y="724584"/>
                  <a:pt x="3688489" y="724517"/>
                  <a:pt x="3688165" y="724517"/>
                </a:cubicBezTo>
                <a:cubicBezTo>
                  <a:pt x="3688027" y="722975"/>
                  <a:pt x="3688027" y="721434"/>
                  <a:pt x="3688101" y="720897"/>
                </a:cubicBezTo>
                <a:cubicBezTo>
                  <a:pt x="3684804" y="720696"/>
                  <a:pt x="3687292" y="716943"/>
                  <a:pt x="3686817" y="714463"/>
                </a:cubicBezTo>
                <a:cubicBezTo>
                  <a:pt x="3685483" y="714463"/>
                  <a:pt x="3675821" y="714262"/>
                  <a:pt x="3682329" y="714262"/>
                </a:cubicBezTo>
                <a:cubicBezTo>
                  <a:pt x="3681922" y="708834"/>
                  <a:pt x="3680449" y="699317"/>
                  <a:pt x="3681459" y="694156"/>
                </a:cubicBezTo>
                <a:cubicBezTo>
                  <a:pt x="3663623" y="694156"/>
                  <a:pt x="3677634" y="658300"/>
                  <a:pt x="3680855" y="653943"/>
                </a:cubicBezTo>
                <a:cubicBezTo>
                  <a:pt x="3688165" y="643957"/>
                  <a:pt x="3713887" y="638930"/>
                  <a:pt x="3727303" y="634373"/>
                </a:cubicBezTo>
                <a:lnTo>
                  <a:pt x="3727226" y="634708"/>
                </a:lnTo>
                <a:lnTo>
                  <a:pt x="3725895" y="640539"/>
                </a:lnTo>
                <a:cubicBezTo>
                  <a:pt x="3730587" y="642818"/>
                  <a:pt x="3726029" y="651866"/>
                  <a:pt x="3720326" y="657294"/>
                </a:cubicBezTo>
                <a:cubicBezTo>
                  <a:pt x="3720326" y="657294"/>
                  <a:pt x="3726565" y="659506"/>
                  <a:pt x="3726967" y="662388"/>
                </a:cubicBezTo>
                <a:cubicBezTo>
                  <a:pt x="3726967" y="665940"/>
                  <a:pt x="3739165" y="666208"/>
                  <a:pt x="3726967" y="680751"/>
                </a:cubicBezTo>
                <a:cubicBezTo>
                  <a:pt x="3729179" y="681556"/>
                  <a:pt x="3730921" y="681355"/>
                  <a:pt x="3732396" y="680215"/>
                </a:cubicBezTo>
                <a:lnTo>
                  <a:pt x="3732463" y="680247"/>
                </a:lnTo>
                <a:lnTo>
                  <a:pt x="3733669" y="680819"/>
                </a:lnTo>
                <a:cubicBezTo>
                  <a:pt x="3733468" y="680886"/>
                  <a:pt x="3728307" y="683968"/>
                  <a:pt x="3727101" y="685979"/>
                </a:cubicBezTo>
                <a:cubicBezTo>
                  <a:pt x="3725485" y="683902"/>
                  <a:pt x="3730854" y="685711"/>
                  <a:pt x="3726967" y="681087"/>
                </a:cubicBezTo>
                <a:cubicBezTo>
                  <a:pt x="3724815" y="681087"/>
                  <a:pt x="3722537" y="681422"/>
                  <a:pt x="3720326" y="681355"/>
                </a:cubicBezTo>
                <a:cubicBezTo>
                  <a:pt x="3725219" y="686449"/>
                  <a:pt x="3729112" y="688660"/>
                  <a:pt x="3732195" y="695362"/>
                </a:cubicBezTo>
                <a:cubicBezTo>
                  <a:pt x="3733267" y="695362"/>
                  <a:pt x="3735411" y="695362"/>
                  <a:pt x="3736819" y="695362"/>
                </a:cubicBezTo>
                <a:cubicBezTo>
                  <a:pt x="3734272" y="688660"/>
                  <a:pt x="3729179" y="681355"/>
                  <a:pt x="3736886" y="681355"/>
                </a:cubicBezTo>
                <a:cubicBezTo>
                  <a:pt x="3737690" y="677602"/>
                  <a:pt x="3748816" y="673581"/>
                  <a:pt x="3766309" y="674049"/>
                </a:cubicBezTo>
                <a:cubicBezTo>
                  <a:pt x="3766711" y="672240"/>
                  <a:pt x="3768722" y="667347"/>
                  <a:pt x="3765169" y="667347"/>
                </a:cubicBezTo>
                <a:cubicBezTo>
                  <a:pt x="3768990" y="666342"/>
                  <a:pt x="3770732" y="664801"/>
                  <a:pt x="3774150" y="663058"/>
                </a:cubicBezTo>
                <a:cubicBezTo>
                  <a:pt x="3765303" y="658635"/>
                  <a:pt x="3751899" y="643622"/>
                  <a:pt x="3747878" y="640539"/>
                </a:cubicBezTo>
                <a:cubicBezTo>
                  <a:pt x="3745934" y="640539"/>
                  <a:pt x="3740371" y="613395"/>
                  <a:pt x="3740371" y="613530"/>
                </a:cubicBezTo>
                <a:cubicBezTo>
                  <a:pt x="3737624" y="608100"/>
                  <a:pt x="3731056" y="603476"/>
                  <a:pt x="3726967" y="601265"/>
                </a:cubicBezTo>
                <a:cubicBezTo>
                  <a:pt x="3727838" y="600996"/>
                  <a:pt x="3728709" y="600662"/>
                  <a:pt x="3729513" y="600259"/>
                </a:cubicBezTo>
                <a:cubicBezTo>
                  <a:pt x="3728643" y="600259"/>
                  <a:pt x="3727771" y="600259"/>
                  <a:pt x="3726967" y="600192"/>
                </a:cubicBezTo>
                <a:cubicBezTo>
                  <a:pt x="3719987" y="605286"/>
                  <a:pt x="3721396" y="606961"/>
                  <a:pt x="3707324" y="606961"/>
                </a:cubicBezTo>
                <a:cubicBezTo>
                  <a:pt x="3696202" y="617417"/>
                  <a:pt x="3670195" y="639131"/>
                  <a:pt x="3656652" y="627068"/>
                </a:cubicBezTo>
                <a:cubicBezTo>
                  <a:pt x="3656589" y="637188"/>
                  <a:pt x="3646727" y="628944"/>
                  <a:pt x="3639895" y="625727"/>
                </a:cubicBezTo>
                <a:cubicBezTo>
                  <a:pt x="3639895" y="631290"/>
                  <a:pt x="3613960" y="596975"/>
                  <a:pt x="3613089" y="594831"/>
                </a:cubicBezTo>
                <a:cubicBezTo>
                  <a:pt x="3611410" y="590675"/>
                  <a:pt x="3608397" y="565408"/>
                  <a:pt x="3606385" y="558371"/>
                </a:cubicBezTo>
                <a:cubicBezTo>
                  <a:pt x="3606385" y="563330"/>
                  <a:pt x="3601964" y="556896"/>
                  <a:pt x="3600292" y="554283"/>
                </a:cubicBezTo>
                <a:cubicBezTo>
                  <a:pt x="3602698" y="554953"/>
                  <a:pt x="3611142" y="547045"/>
                  <a:pt x="3605042" y="546642"/>
                </a:cubicBezTo>
                <a:cubicBezTo>
                  <a:pt x="3605646" y="543894"/>
                  <a:pt x="3606385" y="535114"/>
                  <a:pt x="3606385" y="542085"/>
                </a:cubicBezTo>
                <a:cubicBezTo>
                  <a:pt x="3606988" y="530959"/>
                  <a:pt x="3635472" y="506697"/>
                  <a:pt x="3641573" y="506429"/>
                </a:cubicBezTo>
                <a:cubicBezTo>
                  <a:pt x="3642175" y="507032"/>
                  <a:pt x="3647267" y="510585"/>
                  <a:pt x="3647599" y="512260"/>
                </a:cubicBezTo>
                <a:cubicBezTo>
                  <a:pt x="3654572" y="507770"/>
                  <a:pt x="3661412" y="503547"/>
                  <a:pt x="3669322" y="499593"/>
                </a:cubicBezTo>
                <a:cubicBezTo>
                  <a:pt x="3658394" y="494232"/>
                  <a:pt x="3676225" y="493896"/>
                  <a:pt x="3679645" y="493226"/>
                </a:cubicBezTo>
                <a:cubicBezTo>
                  <a:pt x="3679645" y="492020"/>
                  <a:pt x="3681124" y="486524"/>
                  <a:pt x="3678839" y="486524"/>
                </a:cubicBezTo>
                <a:cubicBezTo>
                  <a:pt x="3693048" y="490143"/>
                  <a:pt x="3704039" y="488937"/>
                  <a:pt x="3713622" y="480157"/>
                </a:cubicBezTo>
                <a:cubicBezTo>
                  <a:pt x="3714695" y="478079"/>
                  <a:pt x="3725419" y="467356"/>
                  <a:pt x="3735814" y="467356"/>
                </a:cubicBezTo>
                <a:lnTo>
                  <a:pt x="3733669" y="467356"/>
                </a:lnTo>
                <a:cubicBezTo>
                  <a:pt x="3735613" y="467356"/>
                  <a:pt x="3732396" y="460185"/>
                  <a:pt x="3729782" y="458174"/>
                </a:cubicBezTo>
                <a:cubicBezTo>
                  <a:pt x="3730988" y="456029"/>
                  <a:pt x="3732262" y="453683"/>
                  <a:pt x="3733201" y="452812"/>
                </a:cubicBezTo>
                <a:cubicBezTo>
                  <a:pt x="3734005" y="453617"/>
                  <a:pt x="3734540" y="454488"/>
                  <a:pt x="3734741" y="455560"/>
                </a:cubicBezTo>
                <a:cubicBezTo>
                  <a:pt x="3734675" y="454153"/>
                  <a:pt x="3734741" y="452947"/>
                  <a:pt x="3735747" y="452947"/>
                </a:cubicBezTo>
                <a:cubicBezTo>
                  <a:pt x="3739768" y="458241"/>
                  <a:pt x="3741510" y="456767"/>
                  <a:pt x="3747007" y="459782"/>
                </a:cubicBezTo>
                <a:cubicBezTo>
                  <a:pt x="3744460" y="451673"/>
                  <a:pt x="3747945" y="453415"/>
                  <a:pt x="3753842" y="453415"/>
                </a:cubicBezTo>
                <a:cubicBezTo>
                  <a:pt x="3754312" y="454019"/>
                  <a:pt x="3754714" y="447317"/>
                  <a:pt x="3756456" y="447317"/>
                </a:cubicBezTo>
                <a:cubicBezTo>
                  <a:pt x="3756256" y="447317"/>
                  <a:pt x="3756055" y="447317"/>
                  <a:pt x="3755853" y="447317"/>
                </a:cubicBezTo>
                <a:cubicBezTo>
                  <a:pt x="3755183" y="447317"/>
                  <a:pt x="3747007" y="446981"/>
                  <a:pt x="3747007" y="442826"/>
                </a:cubicBezTo>
                <a:cubicBezTo>
                  <a:pt x="3746605" y="443228"/>
                  <a:pt x="3757328" y="432773"/>
                  <a:pt x="3756725" y="432773"/>
                </a:cubicBezTo>
                <a:cubicBezTo>
                  <a:pt x="3758467" y="434046"/>
                  <a:pt x="3749821" y="426138"/>
                  <a:pt x="3757328" y="426138"/>
                </a:cubicBezTo>
                <a:cubicBezTo>
                  <a:pt x="3757730" y="424730"/>
                  <a:pt x="3759673" y="428953"/>
                  <a:pt x="3760411" y="431365"/>
                </a:cubicBezTo>
                <a:cubicBezTo>
                  <a:pt x="3760344" y="417157"/>
                  <a:pt x="3764767" y="422787"/>
                  <a:pt x="3773815" y="424530"/>
                </a:cubicBezTo>
                <a:cubicBezTo>
                  <a:pt x="3773815" y="421111"/>
                  <a:pt x="3770330" y="420508"/>
                  <a:pt x="3768520" y="420508"/>
                </a:cubicBezTo>
                <a:cubicBezTo>
                  <a:pt x="3774485" y="413806"/>
                  <a:pt x="3777568" y="413873"/>
                  <a:pt x="3783198" y="413202"/>
                </a:cubicBezTo>
                <a:cubicBezTo>
                  <a:pt x="3784471" y="413202"/>
                  <a:pt x="3794659" y="396514"/>
                  <a:pt x="3793922" y="398324"/>
                </a:cubicBezTo>
                <a:cubicBezTo>
                  <a:pt x="3793922" y="400201"/>
                  <a:pt x="3800624" y="399463"/>
                  <a:pt x="3800624" y="397319"/>
                </a:cubicBezTo>
                <a:cubicBezTo>
                  <a:pt x="3799484" y="402747"/>
                  <a:pt x="3800222" y="399866"/>
                  <a:pt x="3800624" y="401407"/>
                </a:cubicBezTo>
                <a:cubicBezTo>
                  <a:pt x="3800624" y="400602"/>
                  <a:pt x="3808063" y="396179"/>
                  <a:pt x="3812018" y="393499"/>
                </a:cubicBezTo>
                <a:cubicBezTo>
                  <a:pt x="3809135" y="391287"/>
                  <a:pt x="3804511" y="382708"/>
                  <a:pt x="3807326" y="385791"/>
                </a:cubicBezTo>
                <a:cubicBezTo>
                  <a:pt x="3815033" y="384585"/>
                  <a:pt x="3818854" y="379089"/>
                  <a:pt x="3829980" y="379089"/>
                </a:cubicBezTo>
                <a:cubicBezTo>
                  <a:pt x="3823009" y="379156"/>
                  <a:pt x="3807996" y="379089"/>
                  <a:pt x="3808532" y="379089"/>
                </a:cubicBezTo>
                <a:cubicBezTo>
                  <a:pt x="3795999" y="379089"/>
                  <a:pt x="3779512" y="387333"/>
                  <a:pt x="3773815" y="391220"/>
                </a:cubicBezTo>
                <a:cubicBezTo>
                  <a:pt x="3773815" y="394772"/>
                  <a:pt x="3768185" y="392493"/>
                  <a:pt x="3767180" y="392359"/>
                </a:cubicBezTo>
                <a:cubicBezTo>
                  <a:pt x="3768185" y="385724"/>
                  <a:pt x="3773078" y="387668"/>
                  <a:pt x="3773815" y="387198"/>
                </a:cubicBezTo>
                <a:cubicBezTo>
                  <a:pt x="3773815" y="376073"/>
                  <a:pt x="3792581" y="372185"/>
                  <a:pt x="3804913" y="372253"/>
                </a:cubicBezTo>
                <a:cubicBezTo>
                  <a:pt x="3802970" y="371917"/>
                  <a:pt x="3801562" y="370845"/>
                  <a:pt x="3800624" y="367829"/>
                </a:cubicBezTo>
                <a:cubicBezTo>
                  <a:pt x="3800624" y="360524"/>
                  <a:pt x="3837888" y="356704"/>
                  <a:pt x="3845930" y="352883"/>
                </a:cubicBezTo>
                <a:cubicBezTo>
                  <a:pt x="3843316" y="355096"/>
                  <a:pt x="3840367" y="357575"/>
                  <a:pt x="3839631" y="359049"/>
                </a:cubicBezTo>
                <a:cubicBezTo>
                  <a:pt x="3840300" y="359049"/>
                  <a:pt x="3840635" y="359452"/>
                  <a:pt x="3840837" y="359988"/>
                </a:cubicBezTo>
                <a:lnTo>
                  <a:pt x="3840837" y="360515"/>
                </a:lnTo>
                <a:lnTo>
                  <a:pt x="3840916" y="360564"/>
                </a:lnTo>
                <a:lnTo>
                  <a:pt x="3841038" y="360524"/>
                </a:lnTo>
                <a:lnTo>
                  <a:pt x="3841056" y="360652"/>
                </a:lnTo>
                <a:lnTo>
                  <a:pt x="3841172" y="360724"/>
                </a:lnTo>
                <a:lnTo>
                  <a:pt x="3841072" y="360764"/>
                </a:lnTo>
                <a:lnTo>
                  <a:pt x="3841105" y="360993"/>
                </a:lnTo>
                <a:cubicBezTo>
                  <a:pt x="3841306" y="360993"/>
                  <a:pt x="3841373" y="360725"/>
                  <a:pt x="3841373" y="360323"/>
                </a:cubicBezTo>
                <a:lnTo>
                  <a:pt x="3848888" y="353002"/>
                </a:lnTo>
                <a:lnTo>
                  <a:pt x="3849147" y="352750"/>
                </a:lnTo>
                <a:cubicBezTo>
                  <a:pt x="3850086" y="353755"/>
                  <a:pt x="3852699" y="355900"/>
                  <a:pt x="3853973" y="357441"/>
                </a:cubicBezTo>
                <a:cubicBezTo>
                  <a:pt x="3853169" y="351275"/>
                  <a:pt x="3854911" y="345645"/>
                  <a:pt x="3861747" y="345645"/>
                </a:cubicBezTo>
                <a:cubicBezTo>
                  <a:pt x="3860608" y="344975"/>
                  <a:pt x="3865567" y="345645"/>
                  <a:pt x="3868115" y="345645"/>
                </a:cubicBezTo>
                <a:cubicBezTo>
                  <a:pt x="3876760" y="344372"/>
                  <a:pt x="3879508" y="342026"/>
                  <a:pt x="3890030" y="338943"/>
                </a:cubicBezTo>
                <a:cubicBezTo>
                  <a:pt x="3887819" y="338943"/>
                  <a:pt x="3887484" y="333514"/>
                  <a:pt x="3887752" y="332107"/>
                </a:cubicBezTo>
                <a:cubicBezTo>
                  <a:pt x="3887752" y="336598"/>
                  <a:pt x="3907925" y="324869"/>
                  <a:pt x="3906718" y="325539"/>
                </a:cubicBezTo>
                <a:cubicBezTo>
                  <a:pt x="3906718" y="325539"/>
                  <a:pt x="3907992" y="328555"/>
                  <a:pt x="3908528" y="330632"/>
                </a:cubicBezTo>
                <a:cubicBezTo>
                  <a:pt x="3912214" y="327282"/>
                  <a:pt x="3921196" y="321116"/>
                  <a:pt x="3921196" y="327080"/>
                </a:cubicBezTo>
                <a:cubicBezTo>
                  <a:pt x="3921196" y="327013"/>
                  <a:pt x="3921196" y="327013"/>
                  <a:pt x="3921196" y="326947"/>
                </a:cubicBezTo>
                <a:cubicBezTo>
                  <a:pt x="3921196" y="327215"/>
                  <a:pt x="3921329" y="327483"/>
                  <a:pt x="3921396" y="327818"/>
                </a:cubicBezTo>
                <a:cubicBezTo>
                  <a:pt x="3921262" y="327885"/>
                  <a:pt x="3921196" y="327951"/>
                  <a:pt x="3921196" y="328153"/>
                </a:cubicBezTo>
                <a:cubicBezTo>
                  <a:pt x="3921262" y="328153"/>
                  <a:pt x="3921329" y="328086"/>
                  <a:pt x="3921396" y="328086"/>
                </a:cubicBezTo>
                <a:lnTo>
                  <a:pt x="3921592" y="328419"/>
                </a:lnTo>
                <a:lnTo>
                  <a:pt x="3921597" y="328421"/>
                </a:lnTo>
                <a:lnTo>
                  <a:pt x="3921594" y="328422"/>
                </a:lnTo>
                <a:lnTo>
                  <a:pt x="3923876" y="332308"/>
                </a:lnTo>
                <a:cubicBezTo>
                  <a:pt x="3925016" y="332308"/>
                  <a:pt x="3922737" y="328823"/>
                  <a:pt x="3921665" y="328019"/>
                </a:cubicBezTo>
                <a:cubicBezTo>
                  <a:pt x="3928300" y="326544"/>
                  <a:pt x="3926356" y="326276"/>
                  <a:pt x="3931383" y="332442"/>
                </a:cubicBezTo>
                <a:cubicBezTo>
                  <a:pt x="3931517" y="315351"/>
                  <a:pt x="3947937" y="335458"/>
                  <a:pt x="3947937" y="333514"/>
                </a:cubicBezTo>
                <a:cubicBezTo>
                  <a:pt x="3948942" y="332442"/>
                  <a:pt x="3947535" y="326142"/>
                  <a:pt x="3946329" y="326142"/>
                </a:cubicBezTo>
                <a:cubicBezTo>
                  <a:pt x="3951623" y="326879"/>
                  <a:pt x="3959398" y="326745"/>
                  <a:pt x="3968781" y="326745"/>
                </a:cubicBezTo>
                <a:cubicBezTo>
                  <a:pt x="3969049" y="326745"/>
                  <a:pt x="3969384" y="326745"/>
                  <a:pt x="3969786" y="326745"/>
                </a:cubicBezTo>
                <a:cubicBezTo>
                  <a:pt x="3966636" y="326745"/>
                  <a:pt x="3963821" y="326477"/>
                  <a:pt x="3961341" y="324601"/>
                </a:cubicBezTo>
                <a:cubicBezTo>
                  <a:pt x="3962012" y="323863"/>
                  <a:pt x="3961810" y="319507"/>
                  <a:pt x="3961341" y="318904"/>
                </a:cubicBezTo>
                <a:cubicBezTo>
                  <a:pt x="3961341" y="313341"/>
                  <a:pt x="3991769" y="314145"/>
                  <a:pt x="3997868" y="318904"/>
                </a:cubicBezTo>
                <a:cubicBezTo>
                  <a:pt x="3997868" y="325271"/>
                  <a:pt x="3998136" y="312202"/>
                  <a:pt x="3998136" y="312202"/>
                </a:cubicBezTo>
                <a:cubicBezTo>
                  <a:pt x="3995321" y="314815"/>
                  <a:pt x="3994249" y="314682"/>
                  <a:pt x="3994852" y="311799"/>
                </a:cubicBezTo>
                <a:cubicBezTo>
                  <a:pt x="3994852" y="313408"/>
                  <a:pt x="4008122" y="305968"/>
                  <a:pt x="4008524" y="305500"/>
                </a:cubicBezTo>
                <a:cubicBezTo>
                  <a:pt x="4009328" y="305500"/>
                  <a:pt x="4006179" y="307645"/>
                  <a:pt x="4010267" y="305500"/>
                </a:cubicBezTo>
                <a:cubicBezTo>
                  <a:pt x="4008592" y="307510"/>
                  <a:pt x="4007921" y="309722"/>
                  <a:pt x="4008256" y="312202"/>
                </a:cubicBezTo>
                <a:cubicBezTo>
                  <a:pt x="4022130" y="305232"/>
                  <a:pt x="4015897" y="307711"/>
                  <a:pt x="4028362" y="312202"/>
                </a:cubicBezTo>
                <a:cubicBezTo>
                  <a:pt x="4039622" y="304762"/>
                  <a:pt x="4041633" y="306237"/>
                  <a:pt x="4055171" y="310794"/>
                </a:cubicBezTo>
                <a:cubicBezTo>
                  <a:pt x="4055171" y="311465"/>
                  <a:pt x="4041365" y="315955"/>
                  <a:pt x="4041767" y="315955"/>
                </a:cubicBezTo>
                <a:cubicBezTo>
                  <a:pt x="4040426" y="317094"/>
                  <a:pt x="4045989" y="316893"/>
                  <a:pt x="4047866" y="316893"/>
                </a:cubicBezTo>
                <a:cubicBezTo>
                  <a:pt x="4047531" y="317228"/>
                  <a:pt x="4047128" y="317899"/>
                  <a:pt x="4046525" y="318904"/>
                </a:cubicBezTo>
                <a:lnTo>
                  <a:pt x="4047811" y="317228"/>
                </a:lnTo>
                <a:lnTo>
                  <a:pt x="4047800" y="317228"/>
                </a:lnTo>
                <a:lnTo>
                  <a:pt x="4047821" y="317215"/>
                </a:lnTo>
                <a:lnTo>
                  <a:pt x="4048067" y="316893"/>
                </a:lnTo>
                <a:lnTo>
                  <a:pt x="4048279" y="316928"/>
                </a:lnTo>
                <a:lnTo>
                  <a:pt x="4048335" y="316893"/>
                </a:lnTo>
                <a:lnTo>
                  <a:pt x="4048297" y="316931"/>
                </a:lnTo>
                <a:lnTo>
                  <a:pt x="4048469" y="316960"/>
                </a:lnTo>
                <a:cubicBezTo>
                  <a:pt x="4048536" y="316759"/>
                  <a:pt x="4048469" y="316692"/>
                  <a:pt x="4048402" y="316625"/>
                </a:cubicBezTo>
                <a:cubicBezTo>
                  <a:pt x="4052960" y="311799"/>
                  <a:pt x="4061873" y="307041"/>
                  <a:pt x="4061873" y="319105"/>
                </a:cubicBezTo>
                <a:cubicBezTo>
                  <a:pt x="4060667" y="321785"/>
                  <a:pt x="4070921" y="318368"/>
                  <a:pt x="4068575" y="318971"/>
                </a:cubicBezTo>
                <a:cubicBezTo>
                  <a:pt x="4072798" y="291827"/>
                  <a:pt x="4096591" y="312269"/>
                  <a:pt x="4100880" y="312269"/>
                </a:cubicBezTo>
                <a:cubicBezTo>
                  <a:pt x="4105974" y="313274"/>
                  <a:pt x="4112140" y="312402"/>
                  <a:pt x="4117300" y="312269"/>
                </a:cubicBezTo>
                <a:cubicBezTo>
                  <a:pt x="4116697" y="312269"/>
                  <a:pt x="4155703" y="325472"/>
                  <a:pt x="4155703" y="325137"/>
                </a:cubicBezTo>
                <a:cubicBezTo>
                  <a:pt x="4146856" y="328220"/>
                  <a:pt x="4139618" y="332710"/>
                  <a:pt x="4124940" y="332375"/>
                </a:cubicBezTo>
                <a:cubicBezTo>
                  <a:pt x="4125142" y="334587"/>
                  <a:pt x="4125276" y="336866"/>
                  <a:pt x="4125343" y="339077"/>
                </a:cubicBezTo>
                <a:cubicBezTo>
                  <a:pt x="4141160" y="339144"/>
                  <a:pt x="4159993" y="338675"/>
                  <a:pt x="4166963" y="339077"/>
                </a:cubicBezTo>
                <a:cubicBezTo>
                  <a:pt x="4160596" y="338675"/>
                  <a:pt x="4201077" y="345779"/>
                  <a:pt x="4192297" y="345779"/>
                </a:cubicBezTo>
                <a:cubicBezTo>
                  <a:pt x="4198798" y="347388"/>
                  <a:pt x="4363470" y="374398"/>
                  <a:pt x="4363470" y="392426"/>
                </a:cubicBezTo>
                <a:cubicBezTo>
                  <a:pt x="4363470" y="394437"/>
                  <a:pt x="4358109" y="396984"/>
                  <a:pt x="4356768" y="399396"/>
                </a:cubicBezTo>
                <a:cubicBezTo>
                  <a:pt x="4365950" y="401340"/>
                  <a:pt x="4361996" y="400737"/>
                  <a:pt x="4368832" y="405696"/>
                </a:cubicBezTo>
                <a:cubicBezTo>
                  <a:pt x="4367156" y="406836"/>
                  <a:pt x="4364476" y="410857"/>
                  <a:pt x="4363403" y="412398"/>
                </a:cubicBezTo>
                <a:cubicBezTo>
                  <a:pt x="4361527" y="447517"/>
                  <a:pt x="4207780" y="429824"/>
                  <a:pt x="4206908" y="412934"/>
                </a:cubicBezTo>
                <a:cubicBezTo>
                  <a:pt x="4206439" y="413806"/>
                  <a:pt x="4204026" y="417291"/>
                  <a:pt x="4200943" y="419570"/>
                </a:cubicBezTo>
                <a:cubicBezTo>
                  <a:pt x="4214817" y="419570"/>
                  <a:pt x="4229360" y="434582"/>
                  <a:pt x="4235727" y="440079"/>
                </a:cubicBezTo>
                <a:cubicBezTo>
                  <a:pt x="4234186" y="439542"/>
                  <a:pt x="4228690" y="440279"/>
                  <a:pt x="4229427" y="439743"/>
                </a:cubicBezTo>
                <a:cubicBezTo>
                  <a:pt x="4226009" y="446378"/>
                  <a:pt x="4231103" y="447517"/>
                  <a:pt x="4222725" y="453282"/>
                </a:cubicBezTo>
                <a:cubicBezTo>
                  <a:pt x="4236264" y="457839"/>
                  <a:pt x="4234990" y="460788"/>
                  <a:pt x="4235058" y="473723"/>
                </a:cubicBezTo>
                <a:cubicBezTo>
                  <a:pt x="4259989" y="472517"/>
                  <a:pt x="4261597" y="481028"/>
                  <a:pt x="4282308" y="487730"/>
                </a:cubicBezTo>
                <a:cubicBezTo>
                  <a:pt x="4283179" y="487730"/>
                  <a:pt x="4284050" y="487730"/>
                  <a:pt x="4284922" y="487730"/>
                </a:cubicBezTo>
                <a:cubicBezTo>
                  <a:pt x="4284183" y="487730"/>
                  <a:pt x="4285859" y="480358"/>
                  <a:pt x="4294170" y="480425"/>
                </a:cubicBezTo>
                <a:cubicBezTo>
                  <a:pt x="4294908" y="480828"/>
                  <a:pt x="4295712" y="480693"/>
                  <a:pt x="4296449" y="481096"/>
                </a:cubicBezTo>
                <a:cubicBezTo>
                  <a:pt x="4294773" y="480023"/>
                  <a:pt x="4284117" y="473120"/>
                  <a:pt x="4291556" y="473120"/>
                </a:cubicBezTo>
                <a:cubicBezTo>
                  <a:pt x="4273461" y="473321"/>
                  <a:pt x="4271583" y="471445"/>
                  <a:pt x="4264413" y="460855"/>
                </a:cubicBezTo>
                <a:lnTo>
                  <a:pt x="4269603" y="453264"/>
                </a:lnTo>
                <a:lnTo>
                  <a:pt x="4269774" y="453013"/>
                </a:lnTo>
                <a:cubicBezTo>
                  <a:pt x="4269976" y="453282"/>
                  <a:pt x="4270444" y="453080"/>
                  <a:pt x="4270579" y="453013"/>
                </a:cubicBezTo>
                <a:cubicBezTo>
                  <a:pt x="4270444" y="453080"/>
                  <a:pt x="4270244" y="453215"/>
                  <a:pt x="4269707" y="453550"/>
                </a:cubicBezTo>
                <a:cubicBezTo>
                  <a:pt x="4292963" y="457504"/>
                  <a:pt x="4324531" y="474259"/>
                  <a:pt x="4340348" y="460855"/>
                </a:cubicBezTo>
                <a:cubicBezTo>
                  <a:pt x="4339209" y="460855"/>
                  <a:pt x="4338337" y="460855"/>
                  <a:pt x="4337734" y="460855"/>
                </a:cubicBezTo>
                <a:cubicBezTo>
                  <a:pt x="4337734" y="460855"/>
                  <a:pt x="4337600" y="460855"/>
                  <a:pt x="4337332" y="460855"/>
                </a:cubicBezTo>
                <a:cubicBezTo>
                  <a:pt x="4307038" y="420642"/>
                  <a:pt x="4417155" y="418028"/>
                  <a:pt x="4417155" y="428685"/>
                </a:cubicBezTo>
                <a:cubicBezTo>
                  <a:pt x="4422852" y="423524"/>
                  <a:pt x="4426605" y="416151"/>
                  <a:pt x="4427611" y="412734"/>
                </a:cubicBezTo>
                <a:cubicBezTo>
                  <a:pt x="4431766" y="412734"/>
                  <a:pt x="4416485" y="402144"/>
                  <a:pt x="4411860" y="403015"/>
                </a:cubicBezTo>
                <a:cubicBezTo>
                  <a:pt x="4417624" y="395978"/>
                  <a:pt x="4417758" y="388539"/>
                  <a:pt x="4424058" y="380094"/>
                </a:cubicBezTo>
                <a:cubicBezTo>
                  <a:pt x="4424058" y="375671"/>
                  <a:pt x="4410385" y="372923"/>
                  <a:pt x="4403683" y="372521"/>
                </a:cubicBezTo>
                <a:lnTo>
                  <a:pt x="4403683" y="365819"/>
                </a:lnTo>
                <a:cubicBezTo>
                  <a:pt x="4423790" y="368031"/>
                  <a:pt x="4462395" y="379223"/>
                  <a:pt x="4468493" y="379223"/>
                </a:cubicBezTo>
                <a:cubicBezTo>
                  <a:pt x="4469767" y="380027"/>
                  <a:pt x="4477407" y="378821"/>
                  <a:pt x="4477407" y="381167"/>
                </a:cubicBezTo>
                <a:cubicBezTo>
                  <a:pt x="4473386" y="387734"/>
                  <a:pt x="4456028" y="399330"/>
                  <a:pt x="4441149" y="399330"/>
                </a:cubicBezTo>
                <a:cubicBezTo>
                  <a:pt x="4464606" y="399330"/>
                  <a:pt x="4470504" y="420709"/>
                  <a:pt x="4497513" y="406635"/>
                </a:cubicBezTo>
                <a:cubicBezTo>
                  <a:pt x="4497513" y="393834"/>
                  <a:pt x="4498117" y="392627"/>
                  <a:pt x="4516481" y="392627"/>
                </a:cubicBezTo>
                <a:cubicBezTo>
                  <a:pt x="4516347" y="391220"/>
                  <a:pt x="4514738" y="388405"/>
                  <a:pt x="4513264" y="386863"/>
                </a:cubicBezTo>
                <a:cubicBezTo>
                  <a:pt x="4529885" y="383848"/>
                  <a:pt x="4609976" y="363138"/>
                  <a:pt x="4636450" y="359519"/>
                </a:cubicBezTo>
                <a:cubicBezTo>
                  <a:pt x="4636315" y="359251"/>
                  <a:pt x="4636383" y="359049"/>
                  <a:pt x="4636651" y="359117"/>
                </a:cubicBezTo>
                <a:cubicBezTo>
                  <a:pt x="4637053" y="359117"/>
                  <a:pt x="4637253" y="359184"/>
                  <a:pt x="4637321" y="359385"/>
                </a:cubicBezTo>
                <a:cubicBezTo>
                  <a:pt x="4642146" y="358781"/>
                  <a:pt x="4645028" y="358781"/>
                  <a:pt x="4645028" y="359720"/>
                </a:cubicBezTo>
                <a:cubicBezTo>
                  <a:pt x="4644157" y="360055"/>
                  <a:pt x="4643620" y="365819"/>
                  <a:pt x="4641610" y="365819"/>
                </a:cubicBezTo>
                <a:cubicBezTo>
                  <a:pt x="4641476" y="365751"/>
                  <a:pt x="4638192" y="362199"/>
                  <a:pt x="4636918" y="360323"/>
                </a:cubicBezTo>
                <a:cubicBezTo>
                  <a:pt x="4635444" y="362133"/>
                  <a:pt x="4630485" y="365483"/>
                  <a:pt x="4628474" y="365819"/>
                </a:cubicBezTo>
                <a:cubicBezTo>
                  <a:pt x="4633165" y="365819"/>
                  <a:pt x="4630853" y="367377"/>
                  <a:pt x="4628080" y="368986"/>
                </a:cubicBezTo>
                <a:lnTo>
                  <a:pt x="4625392" y="371937"/>
                </a:lnTo>
                <a:lnTo>
                  <a:pt x="4625346" y="372610"/>
                </a:lnTo>
                <a:lnTo>
                  <a:pt x="4629747" y="373526"/>
                </a:lnTo>
                <a:cubicBezTo>
                  <a:pt x="4630820" y="369706"/>
                  <a:pt x="4633702" y="375738"/>
                  <a:pt x="4638326" y="375001"/>
                </a:cubicBezTo>
                <a:cubicBezTo>
                  <a:pt x="4635712" y="372856"/>
                  <a:pt x="4635645" y="371985"/>
                  <a:pt x="4638192" y="372454"/>
                </a:cubicBezTo>
                <a:cubicBezTo>
                  <a:pt x="4640001" y="374062"/>
                  <a:pt x="4640404" y="376341"/>
                  <a:pt x="4639331" y="379156"/>
                </a:cubicBezTo>
                <a:cubicBezTo>
                  <a:pt x="4640671" y="377815"/>
                  <a:pt x="4643822" y="378486"/>
                  <a:pt x="4645095" y="379156"/>
                </a:cubicBezTo>
                <a:cubicBezTo>
                  <a:pt x="4651060" y="363741"/>
                  <a:pt x="4677668" y="360658"/>
                  <a:pt x="4691072" y="372454"/>
                </a:cubicBezTo>
                <a:cubicBezTo>
                  <a:pt x="4708766" y="372454"/>
                  <a:pt x="4726258" y="347857"/>
                  <a:pt x="4745627" y="367829"/>
                </a:cubicBezTo>
                <a:cubicBezTo>
                  <a:pt x="4745627" y="369304"/>
                  <a:pt x="4736915" y="369438"/>
                  <a:pt x="4734636" y="369974"/>
                </a:cubicBezTo>
                <a:cubicBezTo>
                  <a:pt x="4737049" y="370913"/>
                  <a:pt x="4736244" y="371248"/>
                  <a:pt x="4732223" y="370979"/>
                </a:cubicBezTo>
                <a:cubicBezTo>
                  <a:pt x="4735172" y="371381"/>
                  <a:pt x="4741942" y="372588"/>
                  <a:pt x="4747169" y="372454"/>
                </a:cubicBezTo>
                <a:cubicBezTo>
                  <a:pt x="4744957" y="372454"/>
                  <a:pt x="4768884" y="360792"/>
                  <a:pt x="4772436" y="358714"/>
                </a:cubicBezTo>
                <a:cubicBezTo>
                  <a:pt x="4770694" y="358714"/>
                  <a:pt x="4769621" y="358714"/>
                  <a:pt x="4769152" y="358714"/>
                </a:cubicBezTo>
                <a:cubicBezTo>
                  <a:pt x="4767544" y="359117"/>
                  <a:pt x="4765935" y="359251"/>
                  <a:pt x="4764327" y="359049"/>
                </a:cubicBezTo>
                <a:cubicBezTo>
                  <a:pt x="4768281" y="359049"/>
                  <a:pt x="4754005" y="346584"/>
                  <a:pt x="4752531" y="345645"/>
                </a:cubicBezTo>
                <a:cubicBezTo>
                  <a:pt x="4743818" y="345645"/>
                  <a:pt x="4718819" y="325539"/>
                  <a:pt x="4718551" y="325539"/>
                </a:cubicBezTo>
                <a:lnTo>
                  <a:pt x="4731303" y="319972"/>
                </a:lnTo>
                <a:lnTo>
                  <a:pt x="4731754" y="319775"/>
                </a:lnTo>
                <a:cubicBezTo>
                  <a:pt x="4741740" y="327885"/>
                  <a:pt x="4752999" y="331906"/>
                  <a:pt x="4765667" y="340351"/>
                </a:cubicBezTo>
                <a:cubicBezTo>
                  <a:pt x="4765667" y="317362"/>
                  <a:pt x="4921023" y="374934"/>
                  <a:pt x="4926251" y="376944"/>
                </a:cubicBezTo>
                <a:cubicBezTo>
                  <a:pt x="4929266" y="373057"/>
                  <a:pt x="4934226" y="365819"/>
                  <a:pt x="4935835" y="365819"/>
                </a:cubicBezTo>
                <a:cubicBezTo>
                  <a:pt x="4925111" y="361530"/>
                  <a:pt x="4923770" y="357173"/>
                  <a:pt x="4913114" y="350538"/>
                </a:cubicBezTo>
                <a:cubicBezTo>
                  <a:pt x="4913114" y="353822"/>
                  <a:pt x="4912444" y="349398"/>
                  <a:pt x="4906412" y="345713"/>
                </a:cubicBezTo>
                <a:cubicBezTo>
                  <a:pt x="4905808" y="346382"/>
                  <a:pt x="4905943" y="351342"/>
                  <a:pt x="4906211" y="352347"/>
                </a:cubicBezTo>
                <a:cubicBezTo>
                  <a:pt x="4889455" y="348527"/>
                  <a:pt x="4889322" y="340283"/>
                  <a:pt x="4901720" y="332308"/>
                </a:cubicBezTo>
                <a:cubicBezTo>
                  <a:pt x="4901251" y="332308"/>
                  <a:pt x="4899375" y="332040"/>
                  <a:pt x="4898973" y="332308"/>
                </a:cubicBezTo>
                <a:cubicBezTo>
                  <a:pt x="4897967" y="332308"/>
                  <a:pt x="4901319" y="320043"/>
                  <a:pt x="4901720" y="318904"/>
                </a:cubicBezTo>
                <a:cubicBezTo>
                  <a:pt x="4893879" y="318904"/>
                  <a:pt x="4886104" y="318636"/>
                  <a:pt x="4885167" y="318904"/>
                </a:cubicBezTo>
                <a:cubicBezTo>
                  <a:pt x="4900581" y="318904"/>
                  <a:pt x="4924306" y="272525"/>
                  <a:pt x="4940191" y="264885"/>
                </a:cubicBezTo>
                <a:cubicBezTo>
                  <a:pt x="4944212" y="262941"/>
                  <a:pt x="5010698" y="258719"/>
                  <a:pt x="5020349" y="270045"/>
                </a:cubicBezTo>
                <a:cubicBezTo>
                  <a:pt x="5026983" y="277887"/>
                  <a:pt x="5005939" y="296585"/>
                  <a:pt x="4999840" y="298865"/>
                </a:cubicBezTo>
                <a:cubicBezTo>
                  <a:pt x="5027788" y="298865"/>
                  <a:pt x="5012976" y="340551"/>
                  <a:pt x="5012373" y="359184"/>
                </a:cubicBezTo>
                <a:cubicBezTo>
                  <a:pt x="5013110" y="359184"/>
                  <a:pt x="5028525" y="371649"/>
                  <a:pt x="5032949" y="376944"/>
                </a:cubicBezTo>
                <a:cubicBezTo>
                  <a:pt x="5033217" y="376676"/>
                  <a:pt x="5033418" y="376408"/>
                  <a:pt x="5033753" y="376073"/>
                </a:cubicBezTo>
                <a:cubicBezTo>
                  <a:pt x="5033485" y="376475"/>
                  <a:pt x="5033284" y="376676"/>
                  <a:pt x="5033016" y="377011"/>
                </a:cubicBezTo>
                <a:cubicBezTo>
                  <a:pt x="5034155" y="378351"/>
                  <a:pt x="5034557" y="379290"/>
                  <a:pt x="5033685" y="379290"/>
                </a:cubicBezTo>
                <a:cubicBezTo>
                  <a:pt x="5031876" y="379625"/>
                  <a:pt x="5031407" y="379156"/>
                  <a:pt x="5032078" y="378083"/>
                </a:cubicBezTo>
                <a:cubicBezTo>
                  <a:pt x="5029329" y="380965"/>
                  <a:pt x="5029329" y="377480"/>
                  <a:pt x="5025308" y="379290"/>
                </a:cubicBezTo>
                <a:cubicBezTo>
                  <a:pt x="5024973" y="379290"/>
                  <a:pt x="5027185" y="389679"/>
                  <a:pt x="5027051" y="392426"/>
                </a:cubicBezTo>
                <a:cubicBezTo>
                  <a:pt x="5027051" y="385657"/>
                  <a:pt x="4996824" y="412801"/>
                  <a:pt x="5001783" y="412801"/>
                </a:cubicBezTo>
                <a:cubicBezTo>
                  <a:pt x="4996556" y="413873"/>
                  <a:pt x="4992065" y="417224"/>
                  <a:pt x="4980873" y="419503"/>
                </a:cubicBezTo>
                <a:cubicBezTo>
                  <a:pt x="4981677" y="421648"/>
                  <a:pt x="4981811" y="423859"/>
                  <a:pt x="4981275" y="426205"/>
                </a:cubicBezTo>
                <a:cubicBezTo>
                  <a:pt x="5017199" y="426607"/>
                  <a:pt x="5026247" y="401943"/>
                  <a:pt x="5054999" y="392694"/>
                </a:cubicBezTo>
                <a:cubicBezTo>
                  <a:pt x="5056339" y="392694"/>
                  <a:pt x="5045079" y="368700"/>
                  <a:pt x="5047157" y="366891"/>
                </a:cubicBezTo>
                <a:cubicBezTo>
                  <a:pt x="5053122" y="361798"/>
                  <a:pt x="5061031" y="360055"/>
                  <a:pt x="5069878" y="359452"/>
                </a:cubicBezTo>
                <a:cubicBezTo>
                  <a:pt x="5053525" y="359117"/>
                  <a:pt x="5033753" y="358045"/>
                  <a:pt x="5033753" y="355699"/>
                </a:cubicBezTo>
                <a:cubicBezTo>
                  <a:pt x="5033619" y="351677"/>
                  <a:pt x="5040455" y="352548"/>
                  <a:pt x="5040455" y="350538"/>
                </a:cubicBezTo>
                <a:cubicBezTo>
                  <a:pt x="5039382" y="349934"/>
                  <a:pt x="5027051" y="339882"/>
                  <a:pt x="5027051" y="342496"/>
                </a:cubicBezTo>
                <a:cubicBezTo>
                  <a:pt x="5029061" y="340619"/>
                  <a:pt x="5047157" y="322791"/>
                  <a:pt x="5047157" y="323059"/>
                </a:cubicBezTo>
                <a:cubicBezTo>
                  <a:pt x="5039517" y="314212"/>
                  <a:pt x="5035362" y="308113"/>
                  <a:pt x="5019879" y="305634"/>
                </a:cubicBezTo>
                <a:cubicBezTo>
                  <a:pt x="5021085" y="305634"/>
                  <a:pt x="5027051" y="285930"/>
                  <a:pt x="5027051" y="293570"/>
                </a:cubicBezTo>
                <a:cubicBezTo>
                  <a:pt x="5041594" y="287806"/>
                  <a:pt x="5084287" y="272726"/>
                  <a:pt x="5040455" y="261936"/>
                </a:cubicBezTo>
                <a:cubicBezTo>
                  <a:pt x="5040455" y="256440"/>
                  <a:pt x="5060494" y="258785"/>
                  <a:pt x="5060494" y="258719"/>
                </a:cubicBezTo>
                <a:lnTo>
                  <a:pt x="5060494" y="265421"/>
                </a:lnTo>
                <a:cubicBezTo>
                  <a:pt x="5073898" y="264818"/>
                  <a:pt x="5074368" y="270917"/>
                  <a:pt x="5075843" y="278825"/>
                </a:cubicBezTo>
                <a:cubicBezTo>
                  <a:pt x="5089112" y="278825"/>
                  <a:pt x="5073898" y="288275"/>
                  <a:pt x="5073898" y="283449"/>
                </a:cubicBezTo>
                <a:cubicBezTo>
                  <a:pt x="5071151" y="287270"/>
                  <a:pt x="5072357" y="288342"/>
                  <a:pt x="5068202" y="291492"/>
                </a:cubicBezTo>
                <a:cubicBezTo>
                  <a:pt x="5071218" y="292028"/>
                  <a:pt x="5079060" y="298530"/>
                  <a:pt x="5072022" y="302819"/>
                </a:cubicBezTo>
                <a:cubicBezTo>
                  <a:pt x="5072022" y="303422"/>
                  <a:pt x="5072022" y="304293"/>
                  <a:pt x="5071955" y="305634"/>
                </a:cubicBezTo>
                <a:cubicBezTo>
                  <a:pt x="5085091" y="305700"/>
                  <a:pt x="5098562" y="306974"/>
                  <a:pt x="5111565" y="305634"/>
                </a:cubicBezTo>
                <a:cubicBezTo>
                  <a:pt x="5099701" y="305634"/>
                  <a:pt x="5088778" y="296317"/>
                  <a:pt x="5087370" y="292632"/>
                </a:cubicBezTo>
                <a:cubicBezTo>
                  <a:pt x="5081539" y="292564"/>
                  <a:pt x="5083818" y="292364"/>
                  <a:pt x="5080668" y="288476"/>
                </a:cubicBezTo>
                <a:cubicBezTo>
                  <a:pt x="5080668" y="278289"/>
                  <a:pt x="5125773" y="272458"/>
                  <a:pt x="5134285" y="272123"/>
                </a:cubicBezTo>
                <a:cubicBezTo>
                  <a:pt x="5162970" y="271051"/>
                  <a:pt x="5188304" y="290286"/>
                  <a:pt x="5220005" y="292229"/>
                </a:cubicBezTo>
                <a:cubicBezTo>
                  <a:pt x="5226574" y="292229"/>
                  <a:pt x="5208009" y="278825"/>
                  <a:pt x="5208009" y="285393"/>
                </a:cubicBezTo>
                <a:cubicBezTo>
                  <a:pt x="5206735" y="284589"/>
                  <a:pt x="5211427" y="278825"/>
                  <a:pt x="5211360" y="278825"/>
                </a:cubicBezTo>
                <a:cubicBezTo>
                  <a:pt x="5190986" y="282779"/>
                  <a:pt x="5175034" y="265421"/>
                  <a:pt x="5181133" y="265421"/>
                </a:cubicBezTo>
                <a:cubicBezTo>
                  <a:pt x="5180329" y="265086"/>
                  <a:pt x="5167796" y="256641"/>
                  <a:pt x="5167796" y="258920"/>
                </a:cubicBezTo>
                <a:cubicBezTo>
                  <a:pt x="5166657" y="255032"/>
                  <a:pt x="5171549" y="255703"/>
                  <a:pt x="5174029" y="255770"/>
                </a:cubicBezTo>
                <a:cubicBezTo>
                  <a:pt x="5171616" y="254027"/>
                  <a:pt x="5162769" y="245314"/>
                  <a:pt x="5168466" y="245314"/>
                </a:cubicBezTo>
                <a:cubicBezTo>
                  <a:pt x="5189846" y="245381"/>
                  <a:pt x="5301839" y="248531"/>
                  <a:pt x="5301839" y="236534"/>
                </a:cubicBezTo>
                <a:cubicBezTo>
                  <a:pt x="5301771" y="236468"/>
                  <a:pt x="5301973" y="234390"/>
                  <a:pt x="5301839" y="234457"/>
                </a:cubicBezTo>
                <a:cubicBezTo>
                  <a:pt x="5301839" y="229967"/>
                  <a:pt x="5289842" y="232379"/>
                  <a:pt x="5287630" y="231910"/>
                </a:cubicBezTo>
                <a:cubicBezTo>
                  <a:pt x="5288971" y="229967"/>
                  <a:pt x="5289239" y="227688"/>
                  <a:pt x="5288435" y="225208"/>
                </a:cubicBezTo>
                <a:cubicBezTo>
                  <a:pt x="5283140" y="229564"/>
                  <a:pt x="5254924" y="236870"/>
                  <a:pt x="5254924" y="227286"/>
                </a:cubicBezTo>
                <a:cubicBezTo>
                  <a:pt x="5258878" y="224002"/>
                  <a:pt x="5267926" y="220048"/>
                  <a:pt x="5271344" y="218506"/>
                </a:cubicBezTo>
                <a:cubicBezTo>
                  <a:pt x="5270406" y="218975"/>
                  <a:pt x="5269401" y="219243"/>
                  <a:pt x="5268328" y="219176"/>
                </a:cubicBezTo>
                <a:cubicBezTo>
                  <a:pt x="5269266" y="218774"/>
                  <a:pt x="5267792" y="211804"/>
                  <a:pt x="5271210" y="211804"/>
                </a:cubicBezTo>
                <a:cubicBezTo>
                  <a:pt x="5271478" y="212072"/>
                  <a:pt x="5274829" y="211602"/>
                  <a:pt x="5274628" y="211804"/>
                </a:cubicBezTo>
                <a:cubicBezTo>
                  <a:pt x="5263838" y="211804"/>
                  <a:pt x="5284547" y="220249"/>
                  <a:pt x="5281665" y="218506"/>
                </a:cubicBezTo>
                <a:cubicBezTo>
                  <a:pt x="5282269" y="215959"/>
                  <a:pt x="5281598" y="213747"/>
                  <a:pt x="5279789" y="211804"/>
                </a:cubicBezTo>
                <a:cubicBezTo>
                  <a:pt x="5281196" y="212139"/>
                  <a:pt x="5287161" y="215021"/>
                  <a:pt x="5288367" y="215088"/>
                </a:cubicBezTo>
                <a:cubicBezTo>
                  <a:pt x="5288367" y="199204"/>
                  <a:pt x="5373485" y="212876"/>
                  <a:pt x="5399221" y="192167"/>
                </a:cubicBezTo>
                <a:lnTo>
                  <a:pt x="5399301" y="192253"/>
                </a:lnTo>
                <a:lnTo>
                  <a:pt x="5402765" y="196012"/>
                </a:lnTo>
                <a:cubicBezTo>
                  <a:pt x="5404449" y="197428"/>
                  <a:pt x="5406024" y="198601"/>
                  <a:pt x="5405655" y="198399"/>
                </a:cubicBezTo>
                <a:cubicBezTo>
                  <a:pt x="5409408" y="198399"/>
                  <a:pt x="5429649" y="184593"/>
                  <a:pt x="5429180" y="184995"/>
                </a:cubicBezTo>
                <a:cubicBezTo>
                  <a:pt x="5453374" y="189754"/>
                  <a:pt x="5499887" y="184995"/>
                  <a:pt x="5521670" y="184995"/>
                </a:cubicBezTo>
                <a:cubicBezTo>
                  <a:pt x="5532192" y="186805"/>
                  <a:pt x="5547003" y="184057"/>
                  <a:pt x="5557928" y="178293"/>
                </a:cubicBezTo>
                <a:cubicBezTo>
                  <a:pt x="5558397" y="178293"/>
                  <a:pt x="5554577" y="178293"/>
                  <a:pt x="5556521" y="176283"/>
                </a:cubicBezTo>
                <a:cubicBezTo>
                  <a:pt x="5556521" y="181309"/>
                  <a:pt x="5603436" y="179567"/>
                  <a:pt x="5603436" y="172127"/>
                </a:cubicBezTo>
                <a:cubicBezTo>
                  <a:pt x="5603636" y="172730"/>
                  <a:pt x="5597337" y="167905"/>
                  <a:pt x="5596734" y="167100"/>
                </a:cubicBezTo>
                <a:cubicBezTo>
                  <a:pt x="5596734" y="152356"/>
                  <a:pt x="5620459" y="147597"/>
                  <a:pt x="5646958" y="147446"/>
                </a:cubicBezTo>
                <a:close/>
                <a:moveTo>
                  <a:pt x="1626867" y="145084"/>
                </a:moveTo>
                <a:cubicBezTo>
                  <a:pt x="1633771" y="144514"/>
                  <a:pt x="1642350" y="147229"/>
                  <a:pt x="1649053" y="151686"/>
                </a:cubicBezTo>
                <a:lnTo>
                  <a:pt x="1649053" y="158388"/>
                </a:lnTo>
                <a:cubicBezTo>
                  <a:pt x="1628946" y="162543"/>
                  <a:pt x="1617687" y="164487"/>
                  <a:pt x="1614737" y="158187"/>
                </a:cubicBezTo>
                <a:cubicBezTo>
                  <a:pt x="1614737" y="149507"/>
                  <a:pt x="1619964" y="145654"/>
                  <a:pt x="1626867" y="145084"/>
                </a:cubicBezTo>
                <a:close/>
                <a:moveTo>
                  <a:pt x="1394027" y="143500"/>
                </a:moveTo>
                <a:cubicBezTo>
                  <a:pt x="1401410" y="142721"/>
                  <a:pt x="1410389" y="142838"/>
                  <a:pt x="1415818" y="146189"/>
                </a:cubicBezTo>
                <a:cubicBezTo>
                  <a:pt x="1416087" y="146189"/>
                  <a:pt x="1416288" y="146189"/>
                  <a:pt x="1416690" y="146189"/>
                </a:cubicBezTo>
                <a:cubicBezTo>
                  <a:pt x="1411262" y="146189"/>
                  <a:pt x="1382709" y="157248"/>
                  <a:pt x="1381839" y="146189"/>
                </a:cubicBezTo>
                <a:cubicBezTo>
                  <a:pt x="1380867" y="145955"/>
                  <a:pt x="1386648" y="144279"/>
                  <a:pt x="1394027" y="143500"/>
                </a:cubicBezTo>
                <a:close/>
                <a:moveTo>
                  <a:pt x="1167965" y="138884"/>
                </a:moveTo>
                <a:cubicBezTo>
                  <a:pt x="1174156" y="138399"/>
                  <a:pt x="1182416" y="140091"/>
                  <a:pt x="1188616" y="138885"/>
                </a:cubicBezTo>
                <a:cubicBezTo>
                  <a:pt x="1201752" y="136337"/>
                  <a:pt x="1251079" y="146190"/>
                  <a:pt x="1234391" y="146190"/>
                </a:cubicBezTo>
                <a:cubicBezTo>
                  <a:pt x="1231509" y="146190"/>
                  <a:pt x="1228560" y="146190"/>
                  <a:pt x="1225612" y="146190"/>
                </a:cubicBezTo>
                <a:cubicBezTo>
                  <a:pt x="1222864" y="159594"/>
                  <a:pt x="1163483" y="169513"/>
                  <a:pt x="1159729" y="151953"/>
                </a:cubicBezTo>
                <a:cubicBezTo>
                  <a:pt x="1157651" y="142034"/>
                  <a:pt x="1161773" y="139370"/>
                  <a:pt x="1167965" y="138884"/>
                </a:cubicBezTo>
                <a:close/>
                <a:moveTo>
                  <a:pt x="1547526" y="131973"/>
                </a:moveTo>
                <a:cubicBezTo>
                  <a:pt x="1549227" y="132484"/>
                  <a:pt x="1551169" y="133556"/>
                  <a:pt x="1553147" y="132584"/>
                </a:cubicBezTo>
                <a:cubicBezTo>
                  <a:pt x="1559513" y="132584"/>
                  <a:pt x="1543365" y="143039"/>
                  <a:pt x="1543365" y="134729"/>
                </a:cubicBezTo>
                <a:cubicBezTo>
                  <a:pt x="1544363" y="131512"/>
                  <a:pt x="1545825" y="131462"/>
                  <a:pt x="1547526" y="131973"/>
                </a:cubicBezTo>
                <a:close/>
                <a:moveTo>
                  <a:pt x="3811749" y="124943"/>
                </a:moveTo>
                <a:lnTo>
                  <a:pt x="3812531" y="125248"/>
                </a:lnTo>
                <a:lnTo>
                  <a:pt x="3814949" y="129400"/>
                </a:lnTo>
                <a:cubicBezTo>
                  <a:pt x="3812671" y="131444"/>
                  <a:pt x="3809001" y="133120"/>
                  <a:pt x="3809203" y="131645"/>
                </a:cubicBezTo>
                <a:cubicBezTo>
                  <a:pt x="3803908" y="131645"/>
                  <a:pt x="3805047" y="132181"/>
                  <a:pt x="3801294" y="135935"/>
                </a:cubicBezTo>
                <a:cubicBezTo>
                  <a:pt x="3800624" y="134461"/>
                  <a:pt x="3800557" y="135265"/>
                  <a:pt x="3801093" y="138347"/>
                </a:cubicBezTo>
                <a:cubicBezTo>
                  <a:pt x="3812888" y="134394"/>
                  <a:pt x="3816575" y="131645"/>
                  <a:pt x="3828907" y="131645"/>
                </a:cubicBezTo>
                <a:lnTo>
                  <a:pt x="3812531" y="125248"/>
                </a:lnTo>
                <a:lnTo>
                  <a:pt x="3812353" y="124943"/>
                </a:lnTo>
                <a:cubicBezTo>
                  <a:pt x="3812285" y="124943"/>
                  <a:pt x="3812285" y="125011"/>
                  <a:pt x="3812218" y="125011"/>
                </a:cubicBezTo>
                <a:cubicBezTo>
                  <a:pt x="3812018" y="124943"/>
                  <a:pt x="3811817" y="124943"/>
                  <a:pt x="3811749" y="124943"/>
                </a:cubicBezTo>
                <a:close/>
                <a:moveTo>
                  <a:pt x="1226259" y="119986"/>
                </a:moveTo>
                <a:cubicBezTo>
                  <a:pt x="1234082" y="121287"/>
                  <a:pt x="1241228" y="124743"/>
                  <a:pt x="1246925" y="131646"/>
                </a:cubicBezTo>
                <a:cubicBezTo>
                  <a:pt x="1246925" y="131512"/>
                  <a:pt x="1212275" y="131579"/>
                  <a:pt x="1206511" y="131579"/>
                </a:cubicBezTo>
                <a:cubicBezTo>
                  <a:pt x="1193777" y="131646"/>
                  <a:pt x="1174005" y="131311"/>
                  <a:pt x="1158456" y="131579"/>
                </a:cubicBezTo>
                <a:cubicBezTo>
                  <a:pt x="1173234" y="131579"/>
                  <a:pt x="1202791" y="116084"/>
                  <a:pt x="1226259" y="119986"/>
                </a:cubicBezTo>
                <a:close/>
                <a:moveTo>
                  <a:pt x="1709364" y="119381"/>
                </a:moveTo>
                <a:cubicBezTo>
                  <a:pt x="1709298" y="119381"/>
                  <a:pt x="1709163" y="119448"/>
                  <a:pt x="1709029" y="119448"/>
                </a:cubicBezTo>
                <a:cubicBezTo>
                  <a:pt x="1709499" y="119448"/>
                  <a:pt x="1709833" y="119381"/>
                  <a:pt x="1710303" y="119381"/>
                </a:cubicBezTo>
                <a:close/>
                <a:moveTo>
                  <a:pt x="1468094" y="118175"/>
                </a:moveTo>
                <a:cubicBezTo>
                  <a:pt x="1488200" y="114823"/>
                  <a:pt x="1502140" y="121861"/>
                  <a:pt x="1515008" y="124676"/>
                </a:cubicBezTo>
                <a:cubicBezTo>
                  <a:pt x="1530491" y="128027"/>
                  <a:pt x="1547646" y="122330"/>
                  <a:pt x="1537395" y="131579"/>
                </a:cubicBezTo>
                <a:cubicBezTo>
                  <a:pt x="1539202" y="131579"/>
                  <a:pt x="1542287" y="139890"/>
                  <a:pt x="1541817" y="138817"/>
                </a:cubicBezTo>
                <a:cubicBezTo>
                  <a:pt x="1541817" y="142704"/>
                  <a:pt x="1536456" y="144983"/>
                  <a:pt x="1530491" y="144983"/>
                </a:cubicBezTo>
                <a:cubicBezTo>
                  <a:pt x="1548384" y="144983"/>
                  <a:pt x="1567418" y="143308"/>
                  <a:pt x="1582096" y="149005"/>
                </a:cubicBezTo>
                <a:cubicBezTo>
                  <a:pt x="1582096" y="167636"/>
                  <a:pt x="1502005" y="144983"/>
                  <a:pt x="1513735" y="144983"/>
                </a:cubicBezTo>
                <a:cubicBezTo>
                  <a:pt x="1497448" y="146592"/>
                  <a:pt x="1485922" y="143978"/>
                  <a:pt x="1481833" y="138281"/>
                </a:cubicBezTo>
                <a:cubicBezTo>
                  <a:pt x="1474126" y="138281"/>
                  <a:pt x="1474796" y="131713"/>
                  <a:pt x="1468094" y="131579"/>
                </a:cubicBezTo>
                <a:close/>
                <a:moveTo>
                  <a:pt x="5610004" y="107183"/>
                </a:moveTo>
                <a:cubicBezTo>
                  <a:pt x="5616203" y="105775"/>
                  <a:pt x="5623441" y="106378"/>
                  <a:pt x="5630001" y="107518"/>
                </a:cubicBezTo>
                <a:lnTo>
                  <a:pt x="5645879" y="111059"/>
                </a:lnTo>
                <a:lnTo>
                  <a:pt x="5647334" y="110199"/>
                </a:lnTo>
                <a:cubicBezTo>
                  <a:pt x="5647334" y="110467"/>
                  <a:pt x="5647066" y="110802"/>
                  <a:pt x="5646530" y="111205"/>
                </a:cubicBezTo>
                <a:lnTo>
                  <a:pt x="5645912" y="111081"/>
                </a:lnTo>
                <a:lnTo>
                  <a:pt x="5642593" y="113550"/>
                </a:lnTo>
                <a:cubicBezTo>
                  <a:pt x="5643414" y="113248"/>
                  <a:pt x="5645458" y="112143"/>
                  <a:pt x="5646597" y="111204"/>
                </a:cubicBezTo>
                <a:cubicBezTo>
                  <a:pt x="5647401" y="111338"/>
                  <a:pt x="5648072" y="111472"/>
                  <a:pt x="5648540" y="111472"/>
                </a:cubicBezTo>
                <a:cubicBezTo>
                  <a:pt x="5666435" y="110534"/>
                  <a:pt x="5670993" y="113885"/>
                  <a:pt x="5675886" y="118174"/>
                </a:cubicBezTo>
                <a:cubicBezTo>
                  <a:pt x="5686676" y="118174"/>
                  <a:pt x="5691635" y="131579"/>
                  <a:pt x="5691702" y="131579"/>
                </a:cubicBezTo>
                <a:cubicBezTo>
                  <a:pt x="5660940" y="129366"/>
                  <a:pt x="5590567" y="154165"/>
                  <a:pt x="5569053" y="138281"/>
                </a:cubicBezTo>
                <a:cubicBezTo>
                  <a:pt x="5571600" y="138281"/>
                  <a:pt x="5582658" y="125211"/>
                  <a:pt x="5583195" y="124877"/>
                </a:cubicBezTo>
                <a:cubicBezTo>
                  <a:pt x="5593985" y="127490"/>
                  <a:pt x="5586278" y="121860"/>
                  <a:pt x="5589495" y="118174"/>
                </a:cubicBezTo>
                <a:cubicBezTo>
                  <a:pt x="5601089" y="118174"/>
                  <a:pt x="5607055" y="107853"/>
                  <a:pt x="5610004" y="107183"/>
                </a:cubicBezTo>
                <a:close/>
                <a:moveTo>
                  <a:pt x="1747231" y="104771"/>
                </a:moveTo>
                <a:cubicBezTo>
                  <a:pt x="1753465" y="104771"/>
                  <a:pt x="1746427" y="111473"/>
                  <a:pt x="1741267" y="111473"/>
                </a:cubicBezTo>
                <a:cubicBezTo>
                  <a:pt x="1745020" y="120186"/>
                  <a:pt x="1756749" y="113082"/>
                  <a:pt x="1756481" y="109998"/>
                </a:cubicBezTo>
                <a:cubicBezTo>
                  <a:pt x="1753599" y="109261"/>
                  <a:pt x="1755944" y="102559"/>
                  <a:pt x="1747231" y="104771"/>
                </a:cubicBezTo>
                <a:close/>
                <a:moveTo>
                  <a:pt x="1347772" y="102022"/>
                </a:moveTo>
                <a:cubicBezTo>
                  <a:pt x="1364611" y="102860"/>
                  <a:pt x="1381366" y="108289"/>
                  <a:pt x="1381031" y="118174"/>
                </a:cubicBezTo>
                <a:cubicBezTo>
                  <a:pt x="1391353" y="109395"/>
                  <a:pt x="1404690" y="109060"/>
                  <a:pt x="1415011" y="118174"/>
                </a:cubicBezTo>
                <a:cubicBezTo>
                  <a:pt x="1419167" y="118174"/>
                  <a:pt x="1438603" y="124407"/>
                  <a:pt x="1440077" y="124877"/>
                </a:cubicBezTo>
                <a:cubicBezTo>
                  <a:pt x="1452613" y="124877"/>
                  <a:pt x="1444903" y="128898"/>
                  <a:pt x="1441418" y="131579"/>
                </a:cubicBezTo>
                <a:cubicBezTo>
                  <a:pt x="1446915" y="132383"/>
                  <a:pt x="1461659" y="136069"/>
                  <a:pt x="1461659" y="137745"/>
                </a:cubicBezTo>
                <a:cubicBezTo>
                  <a:pt x="1462263" y="140627"/>
                  <a:pt x="1461458" y="140828"/>
                  <a:pt x="1458644" y="138281"/>
                </a:cubicBezTo>
                <a:cubicBezTo>
                  <a:pt x="1447584" y="147731"/>
                  <a:pt x="1426271" y="148736"/>
                  <a:pt x="1415950" y="138281"/>
                </a:cubicBezTo>
                <a:cubicBezTo>
                  <a:pt x="1387733" y="138281"/>
                  <a:pt x="1360858" y="140760"/>
                  <a:pt x="1334050" y="131579"/>
                </a:cubicBezTo>
                <a:lnTo>
                  <a:pt x="1334050" y="124877"/>
                </a:lnTo>
                <a:cubicBezTo>
                  <a:pt x="1340752" y="124340"/>
                  <a:pt x="1345846" y="125145"/>
                  <a:pt x="1352212" y="124877"/>
                </a:cubicBezTo>
                <a:cubicBezTo>
                  <a:pt x="1339813" y="118979"/>
                  <a:pt x="1348459" y="119314"/>
                  <a:pt x="1335189" y="123871"/>
                </a:cubicBezTo>
                <a:cubicBezTo>
                  <a:pt x="1335860" y="122263"/>
                  <a:pt x="1331704" y="119046"/>
                  <a:pt x="1332642" y="118241"/>
                </a:cubicBezTo>
                <a:cubicBezTo>
                  <a:pt x="1324935" y="118309"/>
                  <a:pt x="1319038" y="118777"/>
                  <a:pt x="1314011" y="113416"/>
                </a:cubicBezTo>
                <a:cubicBezTo>
                  <a:pt x="1314011" y="104938"/>
                  <a:pt x="1330933" y="101185"/>
                  <a:pt x="1347772" y="102022"/>
                </a:cubicBezTo>
                <a:close/>
                <a:moveTo>
                  <a:pt x="1740571" y="101202"/>
                </a:moveTo>
                <a:cubicBezTo>
                  <a:pt x="1740713" y="102358"/>
                  <a:pt x="1740931" y="104436"/>
                  <a:pt x="1740797" y="104034"/>
                </a:cubicBezTo>
                <a:lnTo>
                  <a:pt x="1740797" y="103899"/>
                </a:lnTo>
                <a:cubicBezTo>
                  <a:pt x="1740362" y="99811"/>
                  <a:pt x="1740429" y="100046"/>
                  <a:pt x="1740571" y="101202"/>
                </a:cubicBezTo>
                <a:close/>
                <a:moveTo>
                  <a:pt x="3149819" y="84731"/>
                </a:moveTo>
                <a:cubicBezTo>
                  <a:pt x="3149752" y="87010"/>
                  <a:pt x="3149819" y="89221"/>
                  <a:pt x="3150219" y="91433"/>
                </a:cubicBezTo>
                <a:cubicBezTo>
                  <a:pt x="3152096" y="91634"/>
                  <a:pt x="3153762" y="91232"/>
                  <a:pt x="3155447" y="90495"/>
                </a:cubicBezTo>
                <a:cubicBezTo>
                  <a:pt x="3154100" y="88819"/>
                  <a:pt x="3151023" y="85334"/>
                  <a:pt x="3149819" y="84731"/>
                </a:cubicBezTo>
                <a:close/>
                <a:moveTo>
                  <a:pt x="1455818" y="84440"/>
                </a:moveTo>
                <a:cubicBezTo>
                  <a:pt x="1461905" y="87437"/>
                  <a:pt x="1459417" y="98068"/>
                  <a:pt x="1463338" y="98068"/>
                </a:cubicBezTo>
                <a:cubicBezTo>
                  <a:pt x="1450268" y="97867"/>
                  <a:pt x="1443431" y="99811"/>
                  <a:pt x="1430496" y="98068"/>
                </a:cubicBezTo>
                <a:cubicBezTo>
                  <a:pt x="1412266" y="98068"/>
                  <a:pt x="1448525" y="83994"/>
                  <a:pt x="1446314" y="84664"/>
                </a:cubicBezTo>
                <a:cubicBezTo>
                  <a:pt x="1450805" y="83290"/>
                  <a:pt x="1453789" y="83441"/>
                  <a:pt x="1455818" y="84440"/>
                </a:cubicBezTo>
                <a:close/>
                <a:moveTo>
                  <a:pt x="1663323" y="83525"/>
                </a:moveTo>
                <a:cubicBezTo>
                  <a:pt x="1662653" y="83860"/>
                  <a:pt x="1661982" y="84128"/>
                  <a:pt x="1661246" y="84531"/>
                </a:cubicBezTo>
                <a:cubicBezTo>
                  <a:pt x="1661179" y="84531"/>
                  <a:pt x="1661112" y="84464"/>
                  <a:pt x="1661044" y="84464"/>
                </a:cubicBezTo>
                <a:cubicBezTo>
                  <a:pt x="1661446" y="84196"/>
                  <a:pt x="1662653" y="83659"/>
                  <a:pt x="1663323" y="83525"/>
                </a:cubicBezTo>
                <a:close/>
                <a:moveTo>
                  <a:pt x="2113444" y="77912"/>
                </a:moveTo>
                <a:cubicBezTo>
                  <a:pt x="2111450" y="77895"/>
                  <a:pt x="2110579" y="78029"/>
                  <a:pt x="2115069" y="78029"/>
                </a:cubicBezTo>
                <a:lnTo>
                  <a:pt x="2114942" y="78143"/>
                </a:lnTo>
                <a:close/>
                <a:moveTo>
                  <a:pt x="3978222" y="76538"/>
                </a:moveTo>
                <a:cubicBezTo>
                  <a:pt x="3983006" y="76135"/>
                  <a:pt x="3988854" y="79034"/>
                  <a:pt x="3994718" y="85736"/>
                </a:cubicBezTo>
                <a:cubicBezTo>
                  <a:pt x="3995321" y="85736"/>
                  <a:pt x="3995791" y="85736"/>
                  <a:pt x="3995858" y="85736"/>
                </a:cubicBezTo>
                <a:cubicBezTo>
                  <a:pt x="3995589" y="85736"/>
                  <a:pt x="3998873" y="85133"/>
                  <a:pt x="4001622" y="85133"/>
                </a:cubicBezTo>
                <a:cubicBezTo>
                  <a:pt x="4002358" y="83458"/>
                  <a:pt x="4002358" y="81045"/>
                  <a:pt x="4002225" y="79436"/>
                </a:cubicBezTo>
                <a:cubicBezTo>
                  <a:pt x="4020052" y="76956"/>
                  <a:pt x="4059863" y="81849"/>
                  <a:pt x="4075345" y="90696"/>
                </a:cubicBezTo>
                <a:cubicBezTo>
                  <a:pt x="4075345" y="97599"/>
                  <a:pt x="4056311" y="99275"/>
                  <a:pt x="4045520" y="97867"/>
                </a:cubicBezTo>
                <a:cubicBezTo>
                  <a:pt x="4047933" y="97867"/>
                  <a:pt x="4028162" y="110132"/>
                  <a:pt x="4016299" y="111271"/>
                </a:cubicBezTo>
                <a:cubicBezTo>
                  <a:pt x="3985871" y="114220"/>
                  <a:pt x="3965028" y="111271"/>
                  <a:pt x="3948071" y="111271"/>
                </a:cubicBezTo>
                <a:cubicBezTo>
                  <a:pt x="3937348" y="109327"/>
                  <a:pt x="3914829" y="105172"/>
                  <a:pt x="3896867" y="100146"/>
                </a:cubicBezTo>
                <a:cubicBezTo>
                  <a:pt x="3899413" y="102022"/>
                  <a:pt x="3901022" y="104301"/>
                  <a:pt x="3901022" y="107049"/>
                </a:cubicBezTo>
                <a:cubicBezTo>
                  <a:pt x="3903301" y="109126"/>
                  <a:pt x="3903770" y="112879"/>
                  <a:pt x="3912616" y="104569"/>
                </a:cubicBezTo>
                <a:cubicBezTo>
                  <a:pt x="3911008" y="104569"/>
                  <a:pt x="3948272" y="117973"/>
                  <a:pt x="3938353" y="117973"/>
                </a:cubicBezTo>
                <a:cubicBezTo>
                  <a:pt x="3953567" y="119716"/>
                  <a:pt x="3962816" y="119783"/>
                  <a:pt x="3968043" y="132450"/>
                </a:cubicBezTo>
                <a:cubicBezTo>
                  <a:pt x="3968043" y="131981"/>
                  <a:pt x="3968043" y="131713"/>
                  <a:pt x="3968043" y="131445"/>
                </a:cubicBezTo>
                <a:cubicBezTo>
                  <a:pt x="3968111" y="129970"/>
                  <a:pt x="3968245" y="130774"/>
                  <a:pt x="3968245" y="131310"/>
                </a:cubicBezTo>
                <a:cubicBezTo>
                  <a:pt x="3970389" y="129903"/>
                  <a:pt x="3998337" y="133924"/>
                  <a:pt x="3998405" y="144849"/>
                </a:cubicBezTo>
                <a:cubicBezTo>
                  <a:pt x="4001085" y="143843"/>
                  <a:pt x="4014958" y="135466"/>
                  <a:pt x="4014958" y="142771"/>
                </a:cubicBezTo>
                <a:cubicBezTo>
                  <a:pt x="4008458" y="153494"/>
                  <a:pt x="3986676" y="164553"/>
                  <a:pt x="3968043" y="154031"/>
                </a:cubicBezTo>
                <a:cubicBezTo>
                  <a:pt x="3968043" y="149875"/>
                  <a:pt x="3973539" y="152556"/>
                  <a:pt x="3975148" y="151685"/>
                </a:cubicBezTo>
                <a:cubicBezTo>
                  <a:pt x="3964425" y="146189"/>
                  <a:pt x="3949144" y="153829"/>
                  <a:pt x="3941704" y="157381"/>
                </a:cubicBezTo>
                <a:cubicBezTo>
                  <a:pt x="3941905" y="155237"/>
                  <a:pt x="3935337" y="150546"/>
                  <a:pt x="3934533" y="150211"/>
                </a:cubicBezTo>
                <a:cubicBezTo>
                  <a:pt x="3934868" y="149540"/>
                  <a:pt x="3947334" y="145854"/>
                  <a:pt x="3949009" y="145519"/>
                </a:cubicBezTo>
                <a:cubicBezTo>
                  <a:pt x="3941771" y="145519"/>
                  <a:pt x="3924412" y="126016"/>
                  <a:pt x="3924815" y="126016"/>
                </a:cubicBezTo>
                <a:cubicBezTo>
                  <a:pt x="3921330" y="126016"/>
                  <a:pt x="3917844" y="126016"/>
                  <a:pt x="3914359" y="126016"/>
                </a:cubicBezTo>
                <a:cubicBezTo>
                  <a:pt x="3914024" y="126016"/>
                  <a:pt x="3914561" y="130037"/>
                  <a:pt x="3916035" y="132115"/>
                </a:cubicBezTo>
                <a:cubicBezTo>
                  <a:pt x="3911880" y="132785"/>
                  <a:pt x="3904641" y="129769"/>
                  <a:pt x="3900955" y="131512"/>
                </a:cubicBezTo>
                <a:cubicBezTo>
                  <a:pt x="3905579" y="140023"/>
                  <a:pt x="3901357" y="138214"/>
                  <a:pt x="3894186" y="138214"/>
                </a:cubicBezTo>
                <a:cubicBezTo>
                  <a:pt x="3890634" y="146591"/>
                  <a:pt x="3872136" y="159660"/>
                  <a:pt x="3867444" y="163212"/>
                </a:cubicBezTo>
                <a:cubicBezTo>
                  <a:pt x="3867444" y="165558"/>
                  <a:pt x="3865568" y="167502"/>
                  <a:pt x="3863490" y="171724"/>
                </a:cubicBezTo>
                <a:cubicBezTo>
                  <a:pt x="3868047" y="180839"/>
                  <a:pt x="3840636" y="177488"/>
                  <a:pt x="3840636" y="175411"/>
                </a:cubicBezTo>
                <a:cubicBezTo>
                  <a:pt x="3840569" y="171389"/>
                  <a:pt x="3846265" y="175544"/>
                  <a:pt x="3847338" y="171724"/>
                </a:cubicBezTo>
                <a:cubicBezTo>
                  <a:pt x="3827633" y="172059"/>
                  <a:pt x="3805583" y="163347"/>
                  <a:pt x="3793720" y="150947"/>
                </a:cubicBezTo>
                <a:cubicBezTo>
                  <a:pt x="3793720" y="151417"/>
                  <a:pt x="3813827" y="154164"/>
                  <a:pt x="3813827" y="148937"/>
                </a:cubicBezTo>
                <a:cubicBezTo>
                  <a:pt x="3813827" y="147597"/>
                  <a:pt x="3813827" y="146256"/>
                  <a:pt x="3813827" y="144916"/>
                </a:cubicBezTo>
                <a:cubicBezTo>
                  <a:pt x="3802165" y="145519"/>
                  <a:pt x="3783533" y="138214"/>
                  <a:pt x="3788359" y="138214"/>
                </a:cubicBezTo>
                <a:cubicBezTo>
                  <a:pt x="3784605" y="137879"/>
                  <a:pt x="3760210" y="132785"/>
                  <a:pt x="3760210" y="127490"/>
                </a:cubicBezTo>
                <a:cubicBezTo>
                  <a:pt x="3766108" y="126016"/>
                  <a:pt x="3742918" y="127289"/>
                  <a:pt x="3746470" y="118577"/>
                </a:cubicBezTo>
                <a:cubicBezTo>
                  <a:pt x="3744929" y="119045"/>
                  <a:pt x="3734340" y="112879"/>
                  <a:pt x="3739567" y="111673"/>
                </a:cubicBezTo>
                <a:cubicBezTo>
                  <a:pt x="3735814" y="111607"/>
                  <a:pt x="3733267" y="108858"/>
                  <a:pt x="3727771" y="104770"/>
                </a:cubicBezTo>
                <a:cubicBezTo>
                  <a:pt x="3726230" y="104770"/>
                  <a:pt x="3726699" y="99073"/>
                  <a:pt x="3726766" y="97934"/>
                </a:cubicBezTo>
                <a:cubicBezTo>
                  <a:pt x="3726766" y="97934"/>
                  <a:pt x="3755652" y="85334"/>
                  <a:pt x="3755719" y="97934"/>
                </a:cubicBezTo>
                <a:cubicBezTo>
                  <a:pt x="3756188" y="97599"/>
                  <a:pt x="3760947" y="98336"/>
                  <a:pt x="3760277" y="97934"/>
                </a:cubicBezTo>
                <a:cubicBezTo>
                  <a:pt x="3768185" y="87546"/>
                  <a:pt x="3762957" y="93510"/>
                  <a:pt x="3774217" y="97934"/>
                </a:cubicBezTo>
                <a:cubicBezTo>
                  <a:pt x="3774418" y="80374"/>
                  <a:pt x="3801629" y="95186"/>
                  <a:pt x="3798412" y="97599"/>
                </a:cubicBezTo>
                <a:cubicBezTo>
                  <a:pt x="3811213" y="94382"/>
                  <a:pt x="3815771" y="93913"/>
                  <a:pt x="3827366" y="97934"/>
                </a:cubicBezTo>
                <a:cubicBezTo>
                  <a:pt x="3827566" y="98269"/>
                  <a:pt x="3827834" y="98738"/>
                  <a:pt x="3828170" y="99207"/>
                </a:cubicBezTo>
                <a:cubicBezTo>
                  <a:pt x="3828974" y="91165"/>
                  <a:pt x="3847271" y="88752"/>
                  <a:pt x="3853101" y="91232"/>
                </a:cubicBezTo>
                <a:cubicBezTo>
                  <a:pt x="3858732" y="91232"/>
                  <a:pt x="3868450" y="91768"/>
                  <a:pt x="3877698" y="93444"/>
                </a:cubicBezTo>
                <a:cubicBezTo>
                  <a:pt x="3876224" y="92706"/>
                  <a:pt x="3874884" y="91969"/>
                  <a:pt x="3873878" y="91232"/>
                </a:cubicBezTo>
                <a:cubicBezTo>
                  <a:pt x="3882524" y="91232"/>
                  <a:pt x="3878905" y="68780"/>
                  <a:pt x="3894320" y="84530"/>
                </a:cubicBezTo>
                <a:cubicBezTo>
                  <a:pt x="3893248" y="81648"/>
                  <a:pt x="3893650" y="79436"/>
                  <a:pt x="3895459" y="77828"/>
                </a:cubicBezTo>
                <a:cubicBezTo>
                  <a:pt x="3897403" y="80106"/>
                  <a:pt x="3899346" y="81447"/>
                  <a:pt x="3901089" y="84530"/>
                </a:cubicBezTo>
                <a:cubicBezTo>
                  <a:pt x="3902094" y="88149"/>
                  <a:pt x="3899615" y="77895"/>
                  <a:pt x="3900620" y="77895"/>
                </a:cubicBezTo>
                <a:cubicBezTo>
                  <a:pt x="3908193" y="79503"/>
                  <a:pt x="3907724" y="75214"/>
                  <a:pt x="3907792" y="84664"/>
                </a:cubicBezTo>
                <a:cubicBezTo>
                  <a:pt x="3918850" y="72265"/>
                  <a:pt x="3936879" y="81313"/>
                  <a:pt x="3948004" y="82854"/>
                </a:cubicBezTo>
                <a:cubicBezTo>
                  <a:pt x="3952829" y="84396"/>
                  <a:pt x="3968111" y="83926"/>
                  <a:pt x="3968111" y="87143"/>
                </a:cubicBezTo>
                <a:cubicBezTo>
                  <a:pt x="3969719" y="80643"/>
                  <a:pt x="3973439" y="76940"/>
                  <a:pt x="3978222" y="76538"/>
                </a:cubicBezTo>
                <a:close/>
                <a:moveTo>
                  <a:pt x="4799111" y="69450"/>
                </a:moveTo>
                <a:cubicBezTo>
                  <a:pt x="4793080" y="82586"/>
                  <a:pt x="4756418" y="94381"/>
                  <a:pt x="4737384" y="77962"/>
                </a:cubicBezTo>
                <a:cubicBezTo>
                  <a:pt x="4739663" y="77962"/>
                  <a:pt x="4738323" y="75616"/>
                  <a:pt x="4739730" y="71260"/>
                </a:cubicBezTo>
                <a:cubicBezTo>
                  <a:pt x="4749113" y="71260"/>
                  <a:pt x="4799111" y="72600"/>
                  <a:pt x="4799111" y="69450"/>
                </a:cubicBezTo>
                <a:close/>
                <a:moveTo>
                  <a:pt x="5495999" y="60269"/>
                </a:moveTo>
                <a:cubicBezTo>
                  <a:pt x="5494391" y="60067"/>
                  <a:pt x="5542914" y="71796"/>
                  <a:pt x="5542914" y="73538"/>
                </a:cubicBezTo>
                <a:cubicBezTo>
                  <a:pt x="5545796" y="72935"/>
                  <a:pt x="5525288" y="82050"/>
                  <a:pt x="5523009" y="78364"/>
                </a:cubicBezTo>
                <a:cubicBezTo>
                  <a:pt x="5523277" y="80241"/>
                  <a:pt x="5522875" y="84664"/>
                  <a:pt x="5522808" y="84664"/>
                </a:cubicBezTo>
                <a:cubicBezTo>
                  <a:pt x="5533666" y="87010"/>
                  <a:pt x="5538961" y="88551"/>
                  <a:pt x="5547137" y="91366"/>
                </a:cubicBezTo>
                <a:cubicBezTo>
                  <a:pt x="5557793" y="91366"/>
                  <a:pt x="5583999" y="98069"/>
                  <a:pt x="5588891" y="98069"/>
                </a:cubicBezTo>
                <a:cubicBezTo>
                  <a:pt x="5581720" y="100280"/>
                  <a:pt x="5585339" y="104771"/>
                  <a:pt x="5580849" y="104771"/>
                </a:cubicBezTo>
                <a:cubicBezTo>
                  <a:pt x="5606652" y="137879"/>
                  <a:pt x="5488493" y="122665"/>
                  <a:pt x="5488426" y="111473"/>
                </a:cubicBezTo>
                <a:cubicBezTo>
                  <a:pt x="5472542" y="124743"/>
                  <a:pt x="5447610" y="98069"/>
                  <a:pt x="5431860" y="98069"/>
                </a:cubicBezTo>
                <a:cubicBezTo>
                  <a:pt x="5415038" y="101286"/>
                  <a:pt x="5399757" y="99006"/>
                  <a:pt x="5392787" y="91299"/>
                </a:cubicBezTo>
                <a:cubicBezTo>
                  <a:pt x="5382667" y="91299"/>
                  <a:pt x="5403175" y="84932"/>
                  <a:pt x="5408872" y="86741"/>
                </a:cubicBezTo>
                <a:cubicBezTo>
                  <a:pt x="5408872" y="83726"/>
                  <a:pt x="5402169" y="84329"/>
                  <a:pt x="5402169" y="84731"/>
                </a:cubicBezTo>
                <a:cubicBezTo>
                  <a:pt x="5402840" y="83726"/>
                  <a:pt x="5401098" y="77962"/>
                  <a:pt x="5402304" y="77962"/>
                </a:cubicBezTo>
                <a:cubicBezTo>
                  <a:pt x="5409006" y="83324"/>
                  <a:pt x="5408470" y="71260"/>
                  <a:pt x="5408604" y="84664"/>
                </a:cubicBezTo>
                <a:cubicBezTo>
                  <a:pt x="5412089" y="78431"/>
                  <a:pt x="5418121" y="78833"/>
                  <a:pt x="5428978" y="77962"/>
                </a:cubicBezTo>
                <a:cubicBezTo>
                  <a:pt x="5417250" y="59531"/>
                  <a:pt x="5495999" y="61475"/>
                  <a:pt x="5495999" y="60269"/>
                </a:cubicBezTo>
                <a:close/>
                <a:moveTo>
                  <a:pt x="4713416" y="42499"/>
                </a:moveTo>
                <a:cubicBezTo>
                  <a:pt x="4720009" y="41988"/>
                  <a:pt x="4730515" y="43614"/>
                  <a:pt x="4738390" y="45456"/>
                </a:cubicBezTo>
                <a:cubicBezTo>
                  <a:pt x="4741942" y="46261"/>
                  <a:pt x="4736514" y="48808"/>
                  <a:pt x="4731219" y="50751"/>
                </a:cubicBezTo>
                <a:cubicBezTo>
                  <a:pt x="4734637" y="52561"/>
                  <a:pt x="4737251" y="57320"/>
                  <a:pt x="4738725" y="57856"/>
                </a:cubicBezTo>
                <a:cubicBezTo>
                  <a:pt x="4738457" y="57856"/>
                  <a:pt x="4737653" y="58928"/>
                  <a:pt x="4738725" y="59263"/>
                </a:cubicBezTo>
                <a:cubicBezTo>
                  <a:pt x="4738725" y="59330"/>
                  <a:pt x="4718685" y="55175"/>
                  <a:pt x="4714731" y="58258"/>
                </a:cubicBezTo>
                <a:cubicBezTo>
                  <a:pt x="4721233" y="57320"/>
                  <a:pt x="4725254" y="63150"/>
                  <a:pt x="4732023" y="65362"/>
                </a:cubicBezTo>
                <a:cubicBezTo>
                  <a:pt x="4729811" y="64692"/>
                  <a:pt x="4727600" y="64424"/>
                  <a:pt x="4725321" y="64558"/>
                </a:cubicBezTo>
                <a:cubicBezTo>
                  <a:pt x="4726058" y="65630"/>
                  <a:pt x="4732492" y="73539"/>
                  <a:pt x="4732023" y="71461"/>
                </a:cubicBezTo>
                <a:cubicBezTo>
                  <a:pt x="4732023" y="81716"/>
                  <a:pt x="4706957" y="71260"/>
                  <a:pt x="4709437" y="71260"/>
                </a:cubicBezTo>
                <a:cubicBezTo>
                  <a:pt x="4692279" y="85066"/>
                  <a:pt x="4645364" y="78900"/>
                  <a:pt x="4626866" y="71260"/>
                </a:cubicBezTo>
                <a:cubicBezTo>
                  <a:pt x="4620968" y="71260"/>
                  <a:pt x="4634104" y="71260"/>
                  <a:pt x="4635780" y="71260"/>
                </a:cubicBezTo>
                <a:cubicBezTo>
                  <a:pt x="4634842" y="71260"/>
                  <a:pt x="4631825" y="66367"/>
                  <a:pt x="4631825" y="65362"/>
                </a:cubicBezTo>
                <a:cubicBezTo>
                  <a:pt x="4631825" y="64424"/>
                  <a:pt x="4646570" y="64290"/>
                  <a:pt x="4658299" y="64357"/>
                </a:cubicBezTo>
                <a:lnTo>
                  <a:pt x="4658299" y="57856"/>
                </a:lnTo>
                <a:cubicBezTo>
                  <a:pt x="4678406" y="60469"/>
                  <a:pt x="4683902" y="52360"/>
                  <a:pt x="4714061" y="52360"/>
                </a:cubicBezTo>
                <a:lnTo>
                  <a:pt x="4711916" y="52360"/>
                </a:lnTo>
                <a:cubicBezTo>
                  <a:pt x="4704142" y="45658"/>
                  <a:pt x="4706823" y="43010"/>
                  <a:pt x="4713416" y="42499"/>
                </a:cubicBezTo>
                <a:close/>
                <a:moveTo>
                  <a:pt x="2886828" y="38955"/>
                </a:moveTo>
                <a:cubicBezTo>
                  <a:pt x="2887362" y="38955"/>
                  <a:pt x="2887229" y="43513"/>
                  <a:pt x="2886425" y="45657"/>
                </a:cubicBezTo>
                <a:cubicBezTo>
                  <a:pt x="2911758" y="39626"/>
                  <a:pt x="2933070" y="38955"/>
                  <a:pt x="2966179" y="38955"/>
                </a:cubicBezTo>
                <a:cubicBezTo>
                  <a:pt x="2939703" y="38955"/>
                  <a:pt x="2913299" y="38955"/>
                  <a:pt x="2886828" y="38955"/>
                </a:cubicBezTo>
                <a:close/>
                <a:moveTo>
                  <a:pt x="3029244" y="37280"/>
                </a:moveTo>
                <a:cubicBezTo>
                  <a:pt x="3014363" y="37950"/>
                  <a:pt x="2999954" y="37749"/>
                  <a:pt x="2994327" y="37816"/>
                </a:cubicBezTo>
                <a:cubicBezTo>
                  <a:pt x="2997875" y="39693"/>
                  <a:pt x="3011546" y="51220"/>
                  <a:pt x="2998882" y="51220"/>
                </a:cubicBezTo>
                <a:cubicBezTo>
                  <a:pt x="3005918" y="51555"/>
                  <a:pt x="3022137" y="51287"/>
                  <a:pt x="3023008" y="51220"/>
                </a:cubicBezTo>
                <a:cubicBezTo>
                  <a:pt x="3023882" y="44719"/>
                  <a:pt x="3026160" y="40229"/>
                  <a:pt x="3029244" y="37280"/>
                </a:cubicBezTo>
                <a:close/>
                <a:moveTo>
                  <a:pt x="1934022" y="11611"/>
                </a:moveTo>
                <a:cubicBezTo>
                  <a:pt x="1950308" y="24948"/>
                  <a:pt x="1965321" y="5512"/>
                  <a:pt x="1975307" y="18916"/>
                </a:cubicBezTo>
                <a:cubicBezTo>
                  <a:pt x="1976580" y="18916"/>
                  <a:pt x="1977921" y="18916"/>
                  <a:pt x="1979194" y="18916"/>
                </a:cubicBezTo>
                <a:cubicBezTo>
                  <a:pt x="1985628" y="18916"/>
                  <a:pt x="2016995" y="18313"/>
                  <a:pt x="2023697" y="18313"/>
                </a:cubicBezTo>
                <a:cubicBezTo>
                  <a:pt x="2048226" y="3367"/>
                  <a:pt x="2104525" y="24412"/>
                  <a:pt x="2132473" y="24412"/>
                </a:cubicBezTo>
                <a:cubicBezTo>
                  <a:pt x="2134484" y="23473"/>
                  <a:pt x="2150904" y="7053"/>
                  <a:pt x="2151038" y="24412"/>
                </a:cubicBezTo>
                <a:cubicBezTo>
                  <a:pt x="2165984" y="19520"/>
                  <a:pt x="2187833" y="14828"/>
                  <a:pt x="2207404" y="29774"/>
                </a:cubicBezTo>
                <a:cubicBezTo>
                  <a:pt x="2209481" y="27160"/>
                  <a:pt x="2222149" y="21731"/>
                  <a:pt x="2216384" y="24546"/>
                </a:cubicBezTo>
                <a:cubicBezTo>
                  <a:pt x="2213771" y="24546"/>
                  <a:pt x="2234011" y="30310"/>
                  <a:pt x="2239708" y="31382"/>
                </a:cubicBezTo>
                <a:cubicBezTo>
                  <a:pt x="2237899" y="31382"/>
                  <a:pt x="2239105" y="37950"/>
                  <a:pt x="2239105" y="37950"/>
                </a:cubicBezTo>
                <a:cubicBezTo>
                  <a:pt x="2238502" y="45390"/>
                  <a:pt x="2161226" y="52427"/>
                  <a:pt x="2152446" y="52427"/>
                </a:cubicBezTo>
                <a:cubicBezTo>
                  <a:pt x="2158545" y="52427"/>
                  <a:pt x="2164576" y="52427"/>
                  <a:pt x="2170608" y="52427"/>
                </a:cubicBezTo>
                <a:cubicBezTo>
                  <a:pt x="2151976" y="52427"/>
                  <a:pt x="2090115" y="76488"/>
                  <a:pt x="2068400" y="85334"/>
                </a:cubicBezTo>
                <a:cubicBezTo>
                  <a:pt x="2040050" y="96929"/>
                  <a:pt x="1999368" y="103564"/>
                  <a:pt x="1961836" y="104637"/>
                </a:cubicBezTo>
                <a:cubicBezTo>
                  <a:pt x="1964047" y="105709"/>
                  <a:pt x="1965120" y="107920"/>
                  <a:pt x="1964918" y="111540"/>
                </a:cubicBezTo>
                <a:cubicBezTo>
                  <a:pt x="1965857" y="111540"/>
                  <a:pt x="1961836" y="118242"/>
                  <a:pt x="1952854" y="118242"/>
                </a:cubicBezTo>
                <a:cubicBezTo>
                  <a:pt x="1959222" y="118644"/>
                  <a:pt x="1965656" y="118242"/>
                  <a:pt x="1972023" y="118242"/>
                </a:cubicBezTo>
                <a:cubicBezTo>
                  <a:pt x="1969811" y="118242"/>
                  <a:pt x="1971151" y="124944"/>
                  <a:pt x="1971151" y="124944"/>
                </a:cubicBezTo>
                <a:cubicBezTo>
                  <a:pt x="1958552" y="122465"/>
                  <a:pt x="1958619" y="128899"/>
                  <a:pt x="1951983" y="131646"/>
                </a:cubicBezTo>
                <a:cubicBezTo>
                  <a:pt x="1957948" y="131646"/>
                  <a:pt x="1929732" y="138349"/>
                  <a:pt x="1927654" y="138349"/>
                </a:cubicBezTo>
                <a:cubicBezTo>
                  <a:pt x="1919411" y="148000"/>
                  <a:pt x="1910832" y="143442"/>
                  <a:pt x="1895819" y="145051"/>
                </a:cubicBezTo>
                <a:cubicBezTo>
                  <a:pt x="1887173" y="145051"/>
                  <a:pt x="1876919" y="165157"/>
                  <a:pt x="1876919" y="166431"/>
                </a:cubicBezTo>
                <a:cubicBezTo>
                  <a:pt x="1876651" y="166498"/>
                  <a:pt x="1897294" y="165425"/>
                  <a:pt x="1895082" y="165157"/>
                </a:cubicBezTo>
                <a:cubicBezTo>
                  <a:pt x="1902789" y="165157"/>
                  <a:pt x="1888983" y="179432"/>
                  <a:pt x="1890323" y="178561"/>
                </a:cubicBezTo>
                <a:cubicBezTo>
                  <a:pt x="1885699" y="178293"/>
                  <a:pt x="1823301" y="187743"/>
                  <a:pt x="1823301" y="186805"/>
                </a:cubicBezTo>
                <a:cubicBezTo>
                  <a:pt x="1824776" y="181778"/>
                  <a:pt x="1829266" y="179299"/>
                  <a:pt x="1829333" y="179098"/>
                </a:cubicBezTo>
                <a:cubicBezTo>
                  <a:pt x="1826518" y="173535"/>
                  <a:pt x="1779871" y="178628"/>
                  <a:pt x="1769617" y="178628"/>
                </a:cubicBezTo>
                <a:cubicBezTo>
                  <a:pt x="1769014" y="179031"/>
                  <a:pt x="1762379" y="178628"/>
                  <a:pt x="1759362" y="178628"/>
                </a:cubicBezTo>
                <a:cubicBezTo>
                  <a:pt x="1764322" y="178628"/>
                  <a:pt x="1716067" y="193239"/>
                  <a:pt x="1716067" y="180706"/>
                </a:cubicBezTo>
                <a:cubicBezTo>
                  <a:pt x="1716334" y="179567"/>
                  <a:pt x="1715731" y="178896"/>
                  <a:pt x="1714323" y="178628"/>
                </a:cubicBezTo>
                <a:cubicBezTo>
                  <a:pt x="1695424" y="182649"/>
                  <a:pt x="1688386" y="182716"/>
                  <a:pt x="1660709" y="179098"/>
                </a:cubicBezTo>
                <a:cubicBezTo>
                  <a:pt x="1664463" y="180706"/>
                  <a:pt x="1650857" y="186336"/>
                  <a:pt x="1643619" y="185397"/>
                </a:cubicBezTo>
                <a:cubicBezTo>
                  <a:pt x="1646300" y="185397"/>
                  <a:pt x="1661245" y="200343"/>
                  <a:pt x="1660174" y="198869"/>
                </a:cubicBezTo>
                <a:cubicBezTo>
                  <a:pt x="1663122" y="198869"/>
                  <a:pt x="1662452" y="199003"/>
                  <a:pt x="1662452" y="199338"/>
                </a:cubicBezTo>
                <a:cubicBezTo>
                  <a:pt x="1666473" y="196523"/>
                  <a:pt x="1749443" y="200142"/>
                  <a:pt x="1749443" y="199271"/>
                </a:cubicBezTo>
                <a:cubicBezTo>
                  <a:pt x="1763987" y="186939"/>
                  <a:pt x="1806345" y="193172"/>
                  <a:pt x="1830338" y="193172"/>
                </a:cubicBezTo>
                <a:cubicBezTo>
                  <a:pt x="1830607" y="193172"/>
                  <a:pt x="1830875" y="193172"/>
                  <a:pt x="1831210" y="193172"/>
                </a:cubicBezTo>
                <a:cubicBezTo>
                  <a:pt x="1829199" y="193172"/>
                  <a:pt x="1830607" y="199271"/>
                  <a:pt x="1828462" y="199271"/>
                </a:cubicBezTo>
                <a:cubicBezTo>
                  <a:pt x="1848501" y="197261"/>
                  <a:pt x="1875712" y="212072"/>
                  <a:pt x="1854399" y="212072"/>
                </a:cubicBezTo>
                <a:cubicBezTo>
                  <a:pt x="1876852" y="217769"/>
                  <a:pt x="1802257" y="236333"/>
                  <a:pt x="1783356" y="219780"/>
                </a:cubicBezTo>
                <a:cubicBezTo>
                  <a:pt x="1782485" y="221589"/>
                  <a:pt x="1776855" y="225275"/>
                  <a:pt x="1776386" y="225476"/>
                </a:cubicBezTo>
                <a:cubicBezTo>
                  <a:pt x="1763383" y="225208"/>
                  <a:pt x="1677399" y="231910"/>
                  <a:pt x="1671567" y="218774"/>
                </a:cubicBezTo>
                <a:cubicBezTo>
                  <a:pt x="1666071" y="218774"/>
                  <a:pt x="1668819" y="230167"/>
                  <a:pt x="1662452" y="221388"/>
                </a:cubicBezTo>
                <a:cubicBezTo>
                  <a:pt x="1662452" y="229833"/>
                  <a:pt x="1622238" y="225342"/>
                  <a:pt x="1622238" y="222393"/>
                </a:cubicBezTo>
                <a:cubicBezTo>
                  <a:pt x="1607361" y="226616"/>
                  <a:pt x="1611784" y="225543"/>
                  <a:pt x="1604345" y="218774"/>
                </a:cubicBezTo>
                <a:cubicBezTo>
                  <a:pt x="1605350" y="221522"/>
                  <a:pt x="1605015" y="223733"/>
                  <a:pt x="1603272" y="225342"/>
                </a:cubicBezTo>
                <a:cubicBezTo>
                  <a:pt x="1602668" y="224337"/>
                  <a:pt x="1599451" y="220115"/>
                  <a:pt x="1597307" y="218372"/>
                </a:cubicBezTo>
                <a:cubicBezTo>
                  <a:pt x="1597374" y="218640"/>
                  <a:pt x="1597374" y="218774"/>
                  <a:pt x="1596838" y="218774"/>
                </a:cubicBezTo>
                <a:cubicBezTo>
                  <a:pt x="1596771" y="218707"/>
                  <a:pt x="1596570" y="218305"/>
                  <a:pt x="1596369" y="217769"/>
                </a:cubicBezTo>
                <a:cubicBezTo>
                  <a:pt x="1595765" y="217501"/>
                  <a:pt x="1595364" y="217567"/>
                  <a:pt x="1595364" y="218372"/>
                </a:cubicBezTo>
                <a:cubicBezTo>
                  <a:pt x="1591945" y="215691"/>
                  <a:pt x="1594560" y="216495"/>
                  <a:pt x="1596235" y="217501"/>
                </a:cubicBezTo>
                <a:cubicBezTo>
                  <a:pt x="1595632" y="216093"/>
                  <a:pt x="1594895" y="213949"/>
                  <a:pt x="1594828" y="212809"/>
                </a:cubicBezTo>
                <a:cubicBezTo>
                  <a:pt x="1595162" y="213346"/>
                  <a:pt x="1595699" y="213747"/>
                  <a:pt x="1595364" y="212072"/>
                </a:cubicBezTo>
                <a:cubicBezTo>
                  <a:pt x="1581959" y="205772"/>
                  <a:pt x="1591543" y="204901"/>
                  <a:pt x="1596369" y="198668"/>
                </a:cubicBezTo>
                <a:cubicBezTo>
                  <a:pt x="1593889" y="198668"/>
                  <a:pt x="1579211" y="182381"/>
                  <a:pt x="1573179" y="178561"/>
                </a:cubicBezTo>
                <a:cubicBezTo>
                  <a:pt x="1573113" y="185297"/>
                  <a:pt x="1565220" y="186218"/>
                  <a:pt x="1557379" y="185842"/>
                </a:cubicBezTo>
                <a:lnTo>
                  <a:pt x="1549627" y="185586"/>
                </a:lnTo>
                <a:lnTo>
                  <a:pt x="1541882" y="185330"/>
                </a:lnTo>
                <a:cubicBezTo>
                  <a:pt x="1541546" y="186068"/>
                  <a:pt x="1541477" y="186872"/>
                  <a:pt x="1541748" y="187743"/>
                </a:cubicBezTo>
                <a:cubicBezTo>
                  <a:pt x="1543758" y="186805"/>
                  <a:pt x="1544227" y="188146"/>
                  <a:pt x="1543289" y="191899"/>
                </a:cubicBezTo>
                <a:cubicBezTo>
                  <a:pt x="1541413" y="193775"/>
                  <a:pt x="1550057" y="187274"/>
                  <a:pt x="1549587" y="185598"/>
                </a:cubicBezTo>
                <a:cubicBezTo>
                  <a:pt x="1557965" y="189687"/>
                  <a:pt x="1549587" y="192904"/>
                  <a:pt x="1554545" y="198601"/>
                </a:cubicBezTo>
                <a:cubicBezTo>
                  <a:pt x="1562657" y="198601"/>
                  <a:pt x="1567080" y="199003"/>
                  <a:pt x="1570298" y="205303"/>
                </a:cubicBezTo>
                <a:cubicBezTo>
                  <a:pt x="1564801" y="205303"/>
                  <a:pt x="1580485" y="217233"/>
                  <a:pt x="1571571" y="224136"/>
                </a:cubicBezTo>
                <a:cubicBezTo>
                  <a:pt x="1557027" y="235462"/>
                  <a:pt x="1536587" y="216898"/>
                  <a:pt x="1530889" y="218707"/>
                </a:cubicBezTo>
                <a:cubicBezTo>
                  <a:pt x="1533436" y="219512"/>
                  <a:pt x="1535581" y="226482"/>
                  <a:pt x="1535045" y="225476"/>
                </a:cubicBezTo>
                <a:cubicBezTo>
                  <a:pt x="1535045" y="225141"/>
                  <a:pt x="1522712" y="225678"/>
                  <a:pt x="1521104" y="225410"/>
                </a:cubicBezTo>
                <a:cubicBezTo>
                  <a:pt x="1517953" y="225410"/>
                  <a:pt x="1520835" y="221120"/>
                  <a:pt x="1523448" y="218774"/>
                </a:cubicBezTo>
                <a:cubicBezTo>
                  <a:pt x="1515674" y="219042"/>
                  <a:pt x="1511117" y="219913"/>
                  <a:pt x="1508302" y="212005"/>
                </a:cubicBezTo>
                <a:cubicBezTo>
                  <a:pt x="1506157" y="211201"/>
                  <a:pt x="1505488" y="217702"/>
                  <a:pt x="1504751" y="218707"/>
                </a:cubicBezTo>
                <a:cubicBezTo>
                  <a:pt x="1501868" y="216495"/>
                  <a:pt x="1500796" y="213614"/>
                  <a:pt x="1501600" y="210195"/>
                </a:cubicBezTo>
                <a:cubicBezTo>
                  <a:pt x="1501600" y="212876"/>
                  <a:pt x="1510715" y="206107"/>
                  <a:pt x="1513865" y="204431"/>
                </a:cubicBezTo>
                <a:cubicBezTo>
                  <a:pt x="1509643" y="205705"/>
                  <a:pt x="1495903" y="210061"/>
                  <a:pt x="1493892" y="211536"/>
                </a:cubicBezTo>
                <a:cubicBezTo>
                  <a:pt x="1489402" y="206241"/>
                  <a:pt x="1488397" y="207648"/>
                  <a:pt x="1488196" y="204499"/>
                </a:cubicBezTo>
                <a:cubicBezTo>
                  <a:pt x="1487727" y="206509"/>
                  <a:pt x="1484711" y="206442"/>
                  <a:pt x="1482633" y="205772"/>
                </a:cubicBezTo>
                <a:cubicBezTo>
                  <a:pt x="1483907" y="206509"/>
                  <a:pt x="1485850" y="208386"/>
                  <a:pt x="1488196" y="210195"/>
                </a:cubicBezTo>
                <a:cubicBezTo>
                  <a:pt x="1488196" y="210262"/>
                  <a:pt x="1461858" y="216696"/>
                  <a:pt x="1459847" y="218372"/>
                </a:cubicBezTo>
                <a:cubicBezTo>
                  <a:pt x="1451805" y="214820"/>
                  <a:pt x="1415679" y="205370"/>
                  <a:pt x="1417488" y="205370"/>
                </a:cubicBezTo>
                <a:cubicBezTo>
                  <a:pt x="1411389" y="189486"/>
                  <a:pt x="1344636" y="212072"/>
                  <a:pt x="1342357" y="178561"/>
                </a:cubicBezTo>
                <a:cubicBezTo>
                  <a:pt x="1342827" y="178561"/>
                  <a:pt x="1334047" y="179299"/>
                  <a:pt x="1334047" y="176550"/>
                </a:cubicBezTo>
                <a:cubicBezTo>
                  <a:pt x="1356767" y="164554"/>
                  <a:pt x="1374661" y="185264"/>
                  <a:pt x="1385385" y="185264"/>
                </a:cubicBezTo>
                <a:cubicBezTo>
                  <a:pt x="1389272" y="184660"/>
                  <a:pt x="1387664" y="184929"/>
                  <a:pt x="1387664" y="186805"/>
                </a:cubicBezTo>
                <a:cubicBezTo>
                  <a:pt x="1387328" y="184392"/>
                  <a:pt x="1392691" y="184727"/>
                  <a:pt x="1394365" y="185264"/>
                </a:cubicBezTo>
                <a:cubicBezTo>
                  <a:pt x="1393293" y="183856"/>
                  <a:pt x="1389875" y="182113"/>
                  <a:pt x="1388065" y="180035"/>
                </a:cubicBezTo>
                <a:cubicBezTo>
                  <a:pt x="1390880" y="180907"/>
                  <a:pt x="1408574" y="171859"/>
                  <a:pt x="1399392" y="171859"/>
                </a:cubicBezTo>
                <a:cubicBezTo>
                  <a:pt x="1421309" y="166699"/>
                  <a:pt x="1430558" y="165157"/>
                  <a:pt x="1440879" y="165157"/>
                </a:cubicBezTo>
                <a:cubicBezTo>
                  <a:pt x="1445504" y="173401"/>
                  <a:pt x="1449860" y="170921"/>
                  <a:pt x="1454754" y="178561"/>
                </a:cubicBezTo>
                <a:cubicBezTo>
                  <a:pt x="1463935" y="170720"/>
                  <a:pt x="1474792" y="168843"/>
                  <a:pt x="1488263" y="179634"/>
                </a:cubicBezTo>
                <a:cubicBezTo>
                  <a:pt x="1486052" y="180237"/>
                  <a:pt x="1483840" y="180572"/>
                  <a:pt x="1481561" y="180773"/>
                </a:cubicBezTo>
                <a:cubicBezTo>
                  <a:pt x="1489402" y="183655"/>
                  <a:pt x="1488330" y="187542"/>
                  <a:pt x="1486052" y="191831"/>
                </a:cubicBezTo>
                <a:cubicBezTo>
                  <a:pt x="1487190" y="193440"/>
                  <a:pt x="1492418" y="201818"/>
                  <a:pt x="1494496" y="204499"/>
                </a:cubicBezTo>
                <a:cubicBezTo>
                  <a:pt x="1494964" y="201214"/>
                  <a:pt x="1541882" y="191698"/>
                  <a:pt x="1541882" y="191899"/>
                </a:cubicBezTo>
                <a:cubicBezTo>
                  <a:pt x="1527136" y="185397"/>
                  <a:pt x="1496171" y="172395"/>
                  <a:pt x="1486654" y="165224"/>
                </a:cubicBezTo>
                <a:cubicBezTo>
                  <a:pt x="1494964" y="163749"/>
                  <a:pt x="1492887" y="165291"/>
                  <a:pt x="1497310" y="165291"/>
                </a:cubicBezTo>
                <a:cubicBezTo>
                  <a:pt x="1498651" y="165291"/>
                  <a:pt x="1512793" y="162543"/>
                  <a:pt x="1526599" y="158723"/>
                </a:cubicBezTo>
                <a:cubicBezTo>
                  <a:pt x="1522646" y="158723"/>
                  <a:pt x="1565472" y="163482"/>
                  <a:pt x="1576396" y="171725"/>
                </a:cubicBezTo>
                <a:lnTo>
                  <a:pt x="1576371" y="171756"/>
                </a:lnTo>
                <a:lnTo>
                  <a:pt x="1575391" y="172998"/>
                </a:lnTo>
                <a:cubicBezTo>
                  <a:pt x="1593688" y="172998"/>
                  <a:pt x="1611985" y="172998"/>
                  <a:pt x="1630280" y="172998"/>
                </a:cubicBezTo>
                <a:cubicBezTo>
                  <a:pt x="1634235" y="172998"/>
                  <a:pt x="1642010" y="159929"/>
                  <a:pt x="1649114" y="172395"/>
                </a:cubicBezTo>
                <a:cubicBezTo>
                  <a:pt x="1659905" y="162409"/>
                  <a:pt x="1682086" y="156444"/>
                  <a:pt x="1696496" y="158321"/>
                </a:cubicBezTo>
                <a:cubicBezTo>
                  <a:pt x="1690665" y="157516"/>
                  <a:pt x="1677197" y="151753"/>
                  <a:pt x="1685907" y="151753"/>
                </a:cubicBezTo>
                <a:cubicBezTo>
                  <a:pt x="1677934" y="148268"/>
                  <a:pt x="1677934" y="151618"/>
                  <a:pt x="1675924" y="142973"/>
                </a:cubicBezTo>
                <a:cubicBezTo>
                  <a:pt x="1675924" y="136807"/>
                  <a:pt x="1723238" y="144581"/>
                  <a:pt x="1736240" y="151820"/>
                </a:cubicBezTo>
                <a:cubicBezTo>
                  <a:pt x="1736240" y="151753"/>
                  <a:pt x="1736173" y="151618"/>
                  <a:pt x="1736173" y="151552"/>
                </a:cubicBezTo>
                <a:cubicBezTo>
                  <a:pt x="1736374" y="151618"/>
                  <a:pt x="1736574" y="151753"/>
                  <a:pt x="1736843" y="151886"/>
                </a:cubicBezTo>
                <a:cubicBezTo>
                  <a:pt x="1736843" y="147732"/>
                  <a:pt x="1737044" y="146190"/>
                  <a:pt x="1737245" y="145721"/>
                </a:cubicBezTo>
                <a:cubicBezTo>
                  <a:pt x="1737245" y="145587"/>
                  <a:pt x="1737178" y="145452"/>
                  <a:pt x="1737112" y="145319"/>
                </a:cubicBezTo>
                <a:cubicBezTo>
                  <a:pt x="1732152" y="145319"/>
                  <a:pt x="1726052" y="138952"/>
                  <a:pt x="1732085" y="138952"/>
                </a:cubicBezTo>
                <a:cubicBezTo>
                  <a:pt x="1709499" y="140627"/>
                  <a:pt x="1692340" y="131445"/>
                  <a:pt x="1693480" y="125078"/>
                </a:cubicBezTo>
                <a:cubicBezTo>
                  <a:pt x="1691670" y="125346"/>
                  <a:pt x="1689794" y="125614"/>
                  <a:pt x="1687582" y="125614"/>
                </a:cubicBezTo>
                <a:cubicBezTo>
                  <a:pt x="1685236" y="129435"/>
                  <a:pt x="1681215" y="134260"/>
                  <a:pt x="1675321" y="138147"/>
                </a:cubicBezTo>
                <a:cubicBezTo>
                  <a:pt x="1676058" y="137008"/>
                  <a:pt x="1675857" y="132920"/>
                  <a:pt x="1675857" y="131981"/>
                </a:cubicBezTo>
                <a:cubicBezTo>
                  <a:pt x="1675857" y="136472"/>
                  <a:pt x="1657492" y="145587"/>
                  <a:pt x="1657358" y="132249"/>
                </a:cubicBezTo>
                <a:cubicBezTo>
                  <a:pt x="1656956" y="132517"/>
                  <a:pt x="1653605" y="132852"/>
                  <a:pt x="1653270" y="132852"/>
                </a:cubicBezTo>
                <a:cubicBezTo>
                  <a:pt x="1649650" y="132852"/>
                  <a:pt x="1641943" y="132852"/>
                  <a:pt x="1640938" y="132852"/>
                </a:cubicBezTo>
                <a:cubicBezTo>
                  <a:pt x="1632292" y="139555"/>
                  <a:pt x="1548515" y="133657"/>
                  <a:pt x="1548515" y="117035"/>
                </a:cubicBezTo>
                <a:cubicBezTo>
                  <a:pt x="1558569" y="114154"/>
                  <a:pt x="1574586" y="112612"/>
                  <a:pt x="1582495" y="108457"/>
                </a:cubicBezTo>
                <a:cubicBezTo>
                  <a:pt x="1574586" y="111004"/>
                  <a:pt x="1558166" y="112076"/>
                  <a:pt x="1553943" y="111540"/>
                </a:cubicBezTo>
                <a:cubicBezTo>
                  <a:pt x="1555553" y="111540"/>
                  <a:pt x="1555419" y="109998"/>
                  <a:pt x="1554949" y="108457"/>
                </a:cubicBezTo>
                <a:cubicBezTo>
                  <a:pt x="1552201" y="123068"/>
                  <a:pt x="1503007" y="91835"/>
                  <a:pt x="1502269" y="91500"/>
                </a:cubicBezTo>
                <a:cubicBezTo>
                  <a:pt x="1501935" y="91500"/>
                  <a:pt x="1500193" y="77091"/>
                  <a:pt x="1515139" y="78096"/>
                </a:cubicBezTo>
                <a:cubicBezTo>
                  <a:pt x="1520567" y="67708"/>
                  <a:pt x="1534910" y="64692"/>
                  <a:pt x="1551665" y="64692"/>
                </a:cubicBezTo>
                <a:cubicBezTo>
                  <a:pt x="1563327" y="33996"/>
                  <a:pt x="1642613" y="81246"/>
                  <a:pt x="1661112" y="84597"/>
                </a:cubicBezTo>
                <a:cubicBezTo>
                  <a:pt x="1660978" y="84731"/>
                  <a:pt x="1660910" y="84798"/>
                  <a:pt x="1661044" y="84798"/>
                </a:cubicBezTo>
                <a:cubicBezTo>
                  <a:pt x="1661178" y="84731"/>
                  <a:pt x="1661245" y="84731"/>
                  <a:pt x="1661379" y="84665"/>
                </a:cubicBezTo>
                <a:cubicBezTo>
                  <a:pt x="1661916" y="84731"/>
                  <a:pt x="1662452" y="84798"/>
                  <a:pt x="1662921" y="84798"/>
                </a:cubicBezTo>
                <a:cubicBezTo>
                  <a:pt x="1664127" y="83793"/>
                  <a:pt x="1663994" y="83592"/>
                  <a:pt x="1663457" y="83659"/>
                </a:cubicBezTo>
                <a:cubicBezTo>
                  <a:pt x="1671969" y="79771"/>
                  <a:pt x="1677532" y="81514"/>
                  <a:pt x="1690263" y="78364"/>
                </a:cubicBezTo>
                <a:cubicBezTo>
                  <a:pt x="1687246" y="80375"/>
                  <a:pt x="1709565" y="93913"/>
                  <a:pt x="1709565" y="92037"/>
                </a:cubicBezTo>
                <a:cubicBezTo>
                  <a:pt x="1707756" y="94181"/>
                  <a:pt x="1703868" y="95320"/>
                  <a:pt x="1702930" y="98136"/>
                </a:cubicBezTo>
                <a:cubicBezTo>
                  <a:pt x="1702930" y="98537"/>
                  <a:pt x="1709163" y="98001"/>
                  <a:pt x="1711642" y="98069"/>
                </a:cubicBezTo>
                <a:cubicBezTo>
                  <a:pt x="1704137" y="96527"/>
                  <a:pt x="1729538" y="77493"/>
                  <a:pt x="1732755" y="78096"/>
                </a:cubicBezTo>
                <a:cubicBezTo>
                  <a:pt x="1690732" y="78096"/>
                  <a:pt x="1669221" y="69584"/>
                  <a:pt x="1635709" y="64692"/>
                </a:cubicBezTo>
                <a:lnTo>
                  <a:pt x="1635709" y="59196"/>
                </a:lnTo>
                <a:cubicBezTo>
                  <a:pt x="1635709" y="59196"/>
                  <a:pt x="1637251" y="59196"/>
                  <a:pt x="1638926" y="59196"/>
                </a:cubicBezTo>
                <a:cubicBezTo>
                  <a:pt x="1627467" y="59196"/>
                  <a:pt x="1627801" y="54438"/>
                  <a:pt x="1622506" y="51891"/>
                </a:cubicBezTo>
                <a:cubicBezTo>
                  <a:pt x="1622373" y="69987"/>
                  <a:pt x="1602200" y="46730"/>
                  <a:pt x="1602200" y="52226"/>
                </a:cubicBezTo>
                <a:cubicBezTo>
                  <a:pt x="1602267" y="51556"/>
                  <a:pt x="1602334" y="51086"/>
                  <a:pt x="1602334" y="50751"/>
                </a:cubicBezTo>
                <a:cubicBezTo>
                  <a:pt x="1617412" y="41838"/>
                  <a:pt x="1702729" y="38353"/>
                  <a:pt x="1702729" y="38956"/>
                </a:cubicBezTo>
                <a:cubicBezTo>
                  <a:pt x="1707756" y="38285"/>
                  <a:pt x="1721294" y="37883"/>
                  <a:pt x="1729538" y="37816"/>
                </a:cubicBezTo>
                <a:cubicBezTo>
                  <a:pt x="1729538" y="35605"/>
                  <a:pt x="1729538" y="32320"/>
                  <a:pt x="1729538" y="32320"/>
                </a:cubicBezTo>
                <a:cubicBezTo>
                  <a:pt x="1729538" y="32320"/>
                  <a:pt x="1729538" y="32320"/>
                  <a:pt x="1729471" y="32320"/>
                </a:cubicBezTo>
                <a:cubicBezTo>
                  <a:pt x="1729336" y="32320"/>
                  <a:pt x="1729068" y="31717"/>
                  <a:pt x="1728533" y="31717"/>
                </a:cubicBezTo>
                <a:cubicBezTo>
                  <a:pt x="1728801" y="31717"/>
                  <a:pt x="1729068" y="31114"/>
                  <a:pt x="1729270" y="31114"/>
                </a:cubicBezTo>
                <a:cubicBezTo>
                  <a:pt x="1726387" y="31047"/>
                  <a:pt x="1729202" y="31114"/>
                  <a:pt x="1729605" y="31114"/>
                </a:cubicBezTo>
                <a:cubicBezTo>
                  <a:pt x="1749108" y="31047"/>
                  <a:pt x="1773236" y="27562"/>
                  <a:pt x="1785568" y="37481"/>
                </a:cubicBezTo>
                <a:cubicBezTo>
                  <a:pt x="1786305" y="36208"/>
                  <a:pt x="1797297" y="31784"/>
                  <a:pt x="1799508" y="31181"/>
                </a:cubicBezTo>
                <a:cubicBezTo>
                  <a:pt x="1791667" y="31181"/>
                  <a:pt x="1811238" y="24144"/>
                  <a:pt x="1817604" y="24479"/>
                </a:cubicBezTo>
                <a:cubicBezTo>
                  <a:pt x="1817269" y="24479"/>
                  <a:pt x="1815862" y="22870"/>
                  <a:pt x="1816666" y="22737"/>
                </a:cubicBezTo>
                <a:cubicBezTo>
                  <a:pt x="1816666" y="18112"/>
                  <a:pt x="1877320" y="18045"/>
                  <a:pt x="1897897" y="17911"/>
                </a:cubicBezTo>
                <a:cubicBezTo>
                  <a:pt x="1897629" y="17911"/>
                  <a:pt x="1897360" y="17911"/>
                  <a:pt x="1897092" y="17844"/>
                </a:cubicBezTo>
                <a:cubicBezTo>
                  <a:pt x="1907213" y="12884"/>
                  <a:pt x="1925912" y="11611"/>
                  <a:pt x="1934022" y="11611"/>
                </a:cubicBezTo>
                <a:close/>
                <a:moveTo>
                  <a:pt x="2824685" y="172"/>
                </a:moveTo>
                <a:cubicBezTo>
                  <a:pt x="2877777" y="1671"/>
                  <a:pt x="2985344" y="12566"/>
                  <a:pt x="2996403" y="17844"/>
                </a:cubicBezTo>
                <a:cubicBezTo>
                  <a:pt x="3003840" y="15766"/>
                  <a:pt x="3027300" y="17375"/>
                  <a:pt x="3035075" y="24546"/>
                </a:cubicBezTo>
                <a:cubicBezTo>
                  <a:pt x="3035137" y="16772"/>
                  <a:pt x="3058863" y="23608"/>
                  <a:pt x="3070126" y="27830"/>
                </a:cubicBezTo>
                <a:cubicBezTo>
                  <a:pt x="3070126" y="31449"/>
                  <a:pt x="3063222" y="33795"/>
                  <a:pt x="3053638" y="35270"/>
                </a:cubicBezTo>
                <a:cubicBezTo>
                  <a:pt x="3065834" y="40028"/>
                  <a:pt x="3075961" y="50819"/>
                  <a:pt x="3071534" y="57922"/>
                </a:cubicBezTo>
                <a:cubicBezTo>
                  <a:pt x="3085344" y="52896"/>
                  <a:pt x="3098816" y="48003"/>
                  <a:pt x="3117046" y="52293"/>
                </a:cubicBezTo>
                <a:cubicBezTo>
                  <a:pt x="3117046" y="46462"/>
                  <a:pt x="3250753" y="49947"/>
                  <a:pt x="3277893" y="56381"/>
                </a:cubicBezTo>
                <a:cubicBezTo>
                  <a:pt x="3277893" y="62547"/>
                  <a:pt x="3225954" y="66300"/>
                  <a:pt x="3215700" y="64759"/>
                </a:cubicBezTo>
                <a:cubicBezTo>
                  <a:pt x="3217643" y="64759"/>
                  <a:pt x="3193985" y="79101"/>
                  <a:pt x="3176826" y="78163"/>
                </a:cubicBezTo>
                <a:cubicBezTo>
                  <a:pt x="3182056" y="78163"/>
                  <a:pt x="3186345" y="84865"/>
                  <a:pt x="3182994" y="84865"/>
                </a:cubicBezTo>
                <a:cubicBezTo>
                  <a:pt x="3174283" y="85133"/>
                  <a:pt x="3155914" y="91567"/>
                  <a:pt x="3156183" y="91567"/>
                </a:cubicBezTo>
                <a:cubicBezTo>
                  <a:pt x="3156183" y="91500"/>
                  <a:pt x="3156048" y="91299"/>
                  <a:pt x="3155847" y="91031"/>
                </a:cubicBezTo>
                <a:cubicBezTo>
                  <a:pt x="3145059" y="100280"/>
                  <a:pt x="3129176" y="98270"/>
                  <a:pt x="3109272" y="98270"/>
                </a:cubicBezTo>
                <a:cubicBezTo>
                  <a:pt x="3110748" y="101218"/>
                  <a:pt x="3108063" y="103698"/>
                  <a:pt x="3105185" y="105307"/>
                </a:cubicBezTo>
                <a:cubicBezTo>
                  <a:pt x="3109138" y="104770"/>
                  <a:pt x="3116979" y="105508"/>
                  <a:pt x="3116979" y="104972"/>
                </a:cubicBezTo>
                <a:lnTo>
                  <a:pt x="3116979" y="111674"/>
                </a:lnTo>
                <a:cubicBezTo>
                  <a:pt x="3116979" y="111271"/>
                  <a:pt x="3116109" y="112142"/>
                  <a:pt x="3116374" y="113081"/>
                </a:cubicBezTo>
                <a:cubicBezTo>
                  <a:pt x="3116374" y="108792"/>
                  <a:pt x="3100493" y="119582"/>
                  <a:pt x="3099889" y="119582"/>
                </a:cubicBezTo>
                <a:cubicBezTo>
                  <a:pt x="3095264" y="119582"/>
                  <a:pt x="3084406" y="119582"/>
                  <a:pt x="3084205" y="119582"/>
                </a:cubicBezTo>
                <a:cubicBezTo>
                  <a:pt x="3079244" y="126284"/>
                  <a:pt x="3085277" y="124877"/>
                  <a:pt x="3076763" y="126284"/>
                </a:cubicBezTo>
                <a:cubicBezTo>
                  <a:pt x="3076294" y="126955"/>
                  <a:pt x="3071000" y="132986"/>
                  <a:pt x="3070059" y="139688"/>
                </a:cubicBezTo>
                <a:cubicBezTo>
                  <a:pt x="3072944" y="139688"/>
                  <a:pt x="3075757" y="139688"/>
                  <a:pt x="3078641" y="139688"/>
                </a:cubicBezTo>
                <a:cubicBezTo>
                  <a:pt x="3080250" y="126284"/>
                  <a:pt x="3084538" y="130708"/>
                  <a:pt x="3089700" y="139085"/>
                </a:cubicBezTo>
                <a:cubicBezTo>
                  <a:pt x="3090104" y="139085"/>
                  <a:pt x="3100493" y="138214"/>
                  <a:pt x="3103576" y="137946"/>
                </a:cubicBezTo>
                <a:cubicBezTo>
                  <a:pt x="3103576" y="137678"/>
                  <a:pt x="3103576" y="137410"/>
                  <a:pt x="3103576" y="136941"/>
                </a:cubicBezTo>
                <a:cubicBezTo>
                  <a:pt x="3107528" y="139688"/>
                  <a:pt x="3108269" y="142570"/>
                  <a:pt x="3108671" y="145184"/>
                </a:cubicBezTo>
                <a:cubicBezTo>
                  <a:pt x="3112624" y="145184"/>
                  <a:pt x="3114698" y="143240"/>
                  <a:pt x="3116979" y="151216"/>
                </a:cubicBezTo>
                <a:cubicBezTo>
                  <a:pt x="3116979" y="152288"/>
                  <a:pt x="3100226" y="151953"/>
                  <a:pt x="3098282" y="151887"/>
                </a:cubicBezTo>
                <a:cubicBezTo>
                  <a:pt x="3111352" y="153964"/>
                  <a:pt x="3129712" y="149004"/>
                  <a:pt x="3130316" y="171189"/>
                </a:cubicBezTo>
                <a:cubicBezTo>
                  <a:pt x="3126897" y="172060"/>
                  <a:pt x="3113827" y="178427"/>
                  <a:pt x="3122135" y="178627"/>
                </a:cubicBezTo>
                <a:cubicBezTo>
                  <a:pt x="3122005" y="178627"/>
                  <a:pt x="3122005" y="178627"/>
                  <a:pt x="3121869" y="178627"/>
                </a:cubicBezTo>
                <a:cubicBezTo>
                  <a:pt x="3123208" y="182917"/>
                  <a:pt x="3126426" y="184660"/>
                  <a:pt x="3129646" y="187341"/>
                </a:cubicBezTo>
                <a:cubicBezTo>
                  <a:pt x="3127902" y="187206"/>
                  <a:pt x="3123276" y="189753"/>
                  <a:pt x="3123076" y="191161"/>
                </a:cubicBezTo>
                <a:cubicBezTo>
                  <a:pt x="3115439" y="187542"/>
                  <a:pt x="3110211" y="180973"/>
                  <a:pt x="3110211" y="171524"/>
                </a:cubicBezTo>
                <a:cubicBezTo>
                  <a:pt x="3105521" y="172931"/>
                  <a:pt x="3100291" y="169848"/>
                  <a:pt x="3103508" y="173534"/>
                </a:cubicBezTo>
                <a:cubicBezTo>
                  <a:pt x="3103508" y="172998"/>
                  <a:pt x="3096134" y="171457"/>
                  <a:pt x="3092250" y="170786"/>
                </a:cubicBezTo>
                <a:cubicBezTo>
                  <a:pt x="3083870" y="165961"/>
                  <a:pt x="3085476" y="171858"/>
                  <a:pt x="3080987" y="171858"/>
                </a:cubicBezTo>
                <a:cubicBezTo>
                  <a:pt x="3088292" y="171993"/>
                  <a:pt x="3102300" y="190759"/>
                  <a:pt x="3105857" y="198667"/>
                </a:cubicBezTo>
                <a:cubicBezTo>
                  <a:pt x="3122338" y="198667"/>
                  <a:pt x="3098613" y="210932"/>
                  <a:pt x="3093785" y="212071"/>
                </a:cubicBezTo>
                <a:cubicBezTo>
                  <a:pt x="3095194" y="212071"/>
                  <a:pt x="3097006" y="212071"/>
                  <a:pt x="3096806" y="212071"/>
                </a:cubicBezTo>
                <a:cubicBezTo>
                  <a:pt x="3104581" y="215959"/>
                  <a:pt x="3103911" y="218170"/>
                  <a:pt x="3097744" y="218640"/>
                </a:cubicBezTo>
                <a:cubicBezTo>
                  <a:pt x="3107264" y="218304"/>
                  <a:pt x="3116041" y="218840"/>
                  <a:pt x="3123612" y="225475"/>
                </a:cubicBezTo>
                <a:cubicBezTo>
                  <a:pt x="3123612" y="229027"/>
                  <a:pt x="3078708" y="237539"/>
                  <a:pt x="3076697" y="237741"/>
                </a:cubicBezTo>
                <a:cubicBezTo>
                  <a:pt x="3076697" y="240823"/>
                  <a:pt x="3096806" y="237138"/>
                  <a:pt x="3096806" y="239818"/>
                </a:cubicBezTo>
                <a:cubicBezTo>
                  <a:pt x="3098011" y="238813"/>
                  <a:pt x="3083400" y="243705"/>
                  <a:pt x="3083400" y="245917"/>
                </a:cubicBezTo>
                <a:cubicBezTo>
                  <a:pt x="3086215" y="241695"/>
                  <a:pt x="3081322" y="252284"/>
                  <a:pt x="3085277" y="252284"/>
                </a:cubicBezTo>
                <a:cubicBezTo>
                  <a:pt x="3059668" y="250006"/>
                  <a:pt x="3054710" y="256640"/>
                  <a:pt x="3030851" y="258986"/>
                </a:cubicBezTo>
                <a:cubicBezTo>
                  <a:pt x="3035007" y="258986"/>
                  <a:pt x="3037084" y="260863"/>
                  <a:pt x="3042915" y="258986"/>
                </a:cubicBezTo>
                <a:cubicBezTo>
                  <a:pt x="3051359" y="258986"/>
                  <a:pt x="3058796" y="259120"/>
                  <a:pt x="3053098" y="265688"/>
                </a:cubicBezTo>
                <a:cubicBezTo>
                  <a:pt x="3061344" y="265688"/>
                  <a:pt x="3052898" y="272055"/>
                  <a:pt x="3048944" y="272390"/>
                </a:cubicBezTo>
                <a:cubicBezTo>
                  <a:pt x="3054176" y="272390"/>
                  <a:pt x="3053638" y="274736"/>
                  <a:pt x="3056520" y="277551"/>
                </a:cubicBezTo>
                <a:cubicBezTo>
                  <a:pt x="3056520" y="279026"/>
                  <a:pt x="3046265" y="281036"/>
                  <a:pt x="3049814" y="279092"/>
                </a:cubicBezTo>
                <a:cubicBezTo>
                  <a:pt x="3045393" y="283114"/>
                  <a:pt x="3033463" y="283784"/>
                  <a:pt x="3021937" y="281640"/>
                </a:cubicBezTo>
                <a:cubicBezTo>
                  <a:pt x="3038359" y="286197"/>
                  <a:pt x="3056520" y="291559"/>
                  <a:pt x="3056520" y="292832"/>
                </a:cubicBezTo>
                <a:cubicBezTo>
                  <a:pt x="3054710" y="296250"/>
                  <a:pt x="3054979" y="298328"/>
                  <a:pt x="3050956" y="299333"/>
                </a:cubicBezTo>
                <a:cubicBezTo>
                  <a:pt x="3050753" y="302081"/>
                  <a:pt x="3059534" y="292229"/>
                  <a:pt x="3059333" y="292564"/>
                </a:cubicBezTo>
                <a:cubicBezTo>
                  <a:pt x="3062351" y="294038"/>
                  <a:pt x="3063690" y="296183"/>
                  <a:pt x="3063222" y="298998"/>
                </a:cubicBezTo>
                <a:cubicBezTo>
                  <a:pt x="3063222" y="300406"/>
                  <a:pt x="3056520" y="300003"/>
                  <a:pt x="3056520" y="301009"/>
                </a:cubicBezTo>
                <a:cubicBezTo>
                  <a:pt x="3063690" y="306973"/>
                  <a:pt x="3063490" y="302081"/>
                  <a:pt x="3056520" y="312603"/>
                </a:cubicBezTo>
                <a:cubicBezTo>
                  <a:pt x="3058999" y="313139"/>
                  <a:pt x="3061210" y="312670"/>
                  <a:pt x="3063222" y="311196"/>
                </a:cubicBezTo>
                <a:cubicBezTo>
                  <a:pt x="3064898" y="313810"/>
                  <a:pt x="3060942" y="317295"/>
                  <a:pt x="3060875" y="319305"/>
                </a:cubicBezTo>
                <a:cubicBezTo>
                  <a:pt x="3061813" y="320444"/>
                  <a:pt x="3062752" y="317227"/>
                  <a:pt x="3065368" y="319305"/>
                </a:cubicBezTo>
                <a:cubicBezTo>
                  <a:pt x="3060942" y="325404"/>
                  <a:pt x="3049347" y="330297"/>
                  <a:pt x="3043116" y="323125"/>
                </a:cubicBezTo>
                <a:cubicBezTo>
                  <a:pt x="3029781" y="338474"/>
                  <a:pt x="3002904" y="319640"/>
                  <a:pt x="3002904" y="311129"/>
                </a:cubicBezTo>
                <a:cubicBezTo>
                  <a:pt x="2986551" y="298596"/>
                  <a:pt x="2983200" y="319238"/>
                  <a:pt x="2984204" y="319238"/>
                </a:cubicBezTo>
                <a:cubicBezTo>
                  <a:pt x="2977372" y="321115"/>
                  <a:pt x="2967519" y="323260"/>
                  <a:pt x="2962357" y="327146"/>
                </a:cubicBezTo>
                <a:cubicBezTo>
                  <a:pt x="2995398" y="321316"/>
                  <a:pt x="3015567" y="335122"/>
                  <a:pt x="3049681" y="332709"/>
                </a:cubicBezTo>
                <a:cubicBezTo>
                  <a:pt x="3049347" y="332776"/>
                  <a:pt x="3050621" y="332978"/>
                  <a:pt x="3050084" y="333112"/>
                </a:cubicBezTo>
                <a:cubicBezTo>
                  <a:pt x="3049613" y="339546"/>
                  <a:pt x="3004710" y="354827"/>
                  <a:pt x="2997140" y="356770"/>
                </a:cubicBezTo>
                <a:cubicBezTo>
                  <a:pt x="2996472" y="365215"/>
                  <a:pt x="2990304" y="353888"/>
                  <a:pt x="2989834" y="352816"/>
                </a:cubicBezTo>
                <a:cubicBezTo>
                  <a:pt x="2976769" y="370711"/>
                  <a:pt x="2934207" y="379624"/>
                  <a:pt x="2907401" y="379624"/>
                </a:cubicBezTo>
                <a:cubicBezTo>
                  <a:pt x="2898421" y="378954"/>
                  <a:pt x="2863903" y="394570"/>
                  <a:pt x="2848624" y="380898"/>
                </a:cubicBezTo>
                <a:cubicBezTo>
                  <a:pt x="2849027" y="384048"/>
                  <a:pt x="2842458" y="392627"/>
                  <a:pt x="2842392" y="393029"/>
                </a:cubicBezTo>
                <a:cubicBezTo>
                  <a:pt x="2843731" y="393565"/>
                  <a:pt x="2835687" y="393565"/>
                  <a:pt x="2835687" y="389678"/>
                </a:cubicBezTo>
                <a:cubicBezTo>
                  <a:pt x="2835687" y="394570"/>
                  <a:pt x="2826103" y="393565"/>
                  <a:pt x="2822418" y="393095"/>
                </a:cubicBezTo>
                <a:cubicBezTo>
                  <a:pt x="2822352" y="393095"/>
                  <a:pt x="2822283" y="393095"/>
                  <a:pt x="2822283" y="393095"/>
                </a:cubicBezTo>
                <a:cubicBezTo>
                  <a:pt x="2822283" y="393095"/>
                  <a:pt x="2822283" y="393095"/>
                  <a:pt x="2822216" y="393095"/>
                </a:cubicBezTo>
                <a:cubicBezTo>
                  <a:pt x="2821747" y="394771"/>
                  <a:pt x="2822081" y="394972"/>
                  <a:pt x="2822418" y="394637"/>
                </a:cubicBezTo>
                <a:cubicBezTo>
                  <a:pt x="2822283" y="405495"/>
                  <a:pt x="2822283" y="395240"/>
                  <a:pt x="2822283" y="400066"/>
                </a:cubicBezTo>
                <a:cubicBezTo>
                  <a:pt x="2822754" y="402613"/>
                  <a:pt x="2822819" y="406969"/>
                  <a:pt x="2815582" y="403953"/>
                </a:cubicBezTo>
                <a:cubicBezTo>
                  <a:pt x="2815582" y="408912"/>
                  <a:pt x="2813034" y="413269"/>
                  <a:pt x="2807474" y="413269"/>
                </a:cubicBezTo>
                <a:cubicBezTo>
                  <a:pt x="2807540" y="419636"/>
                  <a:pt x="2802916" y="419971"/>
                  <a:pt x="2795408" y="419971"/>
                </a:cubicBezTo>
                <a:cubicBezTo>
                  <a:pt x="2795072" y="420240"/>
                  <a:pt x="2790651" y="430560"/>
                  <a:pt x="2795481" y="425601"/>
                </a:cubicBezTo>
                <a:cubicBezTo>
                  <a:pt x="2795481" y="431767"/>
                  <a:pt x="2730934" y="451605"/>
                  <a:pt x="2715050" y="442021"/>
                </a:cubicBezTo>
                <a:cubicBezTo>
                  <a:pt x="2715050" y="454018"/>
                  <a:pt x="2697892" y="442892"/>
                  <a:pt x="2688242" y="447249"/>
                </a:cubicBezTo>
                <a:cubicBezTo>
                  <a:pt x="2687706" y="446712"/>
                  <a:pt x="2687640" y="447919"/>
                  <a:pt x="2687841" y="447919"/>
                </a:cubicBezTo>
                <a:cubicBezTo>
                  <a:pt x="2688108" y="447919"/>
                  <a:pt x="2688242" y="448455"/>
                  <a:pt x="2688309" y="448254"/>
                </a:cubicBezTo>
                <a:cubicBezTo>
                  <a:pt x="2689381" y="450064"/>
                  <a:pt x="2691660" y="452477"/>
                  <a:pt x="2693270" y="453414"/>
                </a:cubicBezTo>
                <a:cubicBezTo>
                  <a:pt x="2691125" y="454755"/>
                  <a:pt x="2689316" y="454152"/>
                  <a:pt x="2688242" y="453549"/>
                </a:cubicBezTo>
                <a:cubicBezTo>
                  <a:pt x="2686232" y="462261"/>
                  <a:pt x="2680603" y="460117"/>
                  <a:pt x="2671687" y="460117"/>
                </a:cubicBezTo>
                <a:cubicBezTo>
                  <a:pt x="2675776" y="464742"/>
                  <a:pt x="2673431" y="465814"/>
                  <a:pt x="2670412" y="465546"/>
                </a:cubicBezTo>
                <a:cubicBezTo>
                  <a:pt x="2672156" y="466149"/>
                  <a:pt x="2673027" y="467288"/>
                  <a:pt x="2674838" y="466819"/>
                </a:cubicBezTo>
                <a:cubicBezTo>
                  <a:pt x="2674569" y="467489"/>
                  <a:pt x="2674236" y="472784"/>
                  <a:pt x="2674838" y="474393"/>
                </a:cubicBezTo>
                <a:cubicBezTo>
                  <a:pt x="2674838" y="473320"/>
                  <a:pt x="2668670" y="473119"/>
                  <a:pt x="2667396" y="473521"/>
                </a:cubicBezTo>
                <a:cubicBezTo>
                  <a:pt x="2668536" y="473521"/>
                  <a:pt x="2667932" y="490410"/>
                  <a:pt x="2667999" y="494097"/>
                </a:cubicBezTo>
                <a:cubicBezTo>
                  <a:pt x="2667264" y="490478"/>
                  <a:pt x="2660225" y="496912"/>
                  <a:pt x="2659352" y="499391"/>
                </a:cubicBezTo>
                <a:cubicBezTo>
                  <a:pt x="2656606" y="501000"/>
                  <a:pt x="2650173" y="506965"/>
                  <a:pt x="2656338" y="506965"/>
                </a:cubicBezTo>
                <a:cubicBezTo>
                  <a:pt x="2647626" y="508104"/>
                  <a:pt x="2643271" y="514069"/>
                  <a:pt x="2634624" y="520369"/>
                </a:cubicBezTo>
                <a:cubicBezTo>
                  <a:pt x="2634758" y="521039"/>
                  <a:pt x="2634624" y="530288"/>
                  <a:pt x="2634624" y="526200"/>
                </a:cubicBezTo>
                <a:cubicBezTo>
                  <a:pt x="2634156" y="541279"/>
                  <a:pt x="2635295" y="538665"/>
                  <a:pt x="2627920" y="546708"/>
                </a:cubicBezTo>
                <a:cubicBezTo>
                  <a:pt x="2627920" y="581157"/>
                  <a:pt x="2602789" y="585179"/>
                  <a:pt x="2568005" y="580420"/>
                </a:cubicBezTo>
                <a:cubicBezTo>
                  <a:pt x="2570953" y="579146"/>
                  <a:pt x="2555741" y="573986"/>
                  <a:pt x="2563046" y="573986"/>
                </a:cubicBezTo>
                <a:cubicBezTo>
                  <a:pt x="2546895" y="567887"/>
                  <a:pt x="2537244" y="567284"/>
                  <a:pt x="2525917" y="567284"/>
                </a:cubicBezTo>
                <a:cubicBezTo>
                  <a:pt x="2522499" y="567485"/>
                  <a:pt x="2525113" y="560582"/>
                  <a:pt x="2522432" y="560582"/>
                </a:cubicBezTo>
                <a:cubicBezTo>
                  <a:pt x="2508288" y="570903"/>
                  <a:pt x="2502926" y="558839"/>
                  <a:pt x="2492203" y="553879"/>
                </a:cubicBezTo>
                <a:cubicBezTo>
                  <a:pt x="2502056" y="553879"/>
                  <a:pt x="2482282" y="545636"/>
                  <a:pt x="2486170" y="547177"/>
                </a:cubicBezTo>
                <a:cubicBezTo>
                  <a:pt x="2491934" y="547177"/>
                  <a:pt x="2460367" y="518694"/>
                  <a:pt x="2460367" y="520235"/>
                </a:cubicBezTo>
                <a:cubicBezTo>
                  <a:pt x="2460970" y="515610"/>
                  <a:pt x="2460837" y="520369"/>
                  <a:pt x="2463451" y="520369"/>
                </a:cubicBezTo>
                <a:cubicBezTo>
                  <a:pt x="2458089" y="509311"/>
                  <a:pt x="2456279" y="507903"/>
                  <a:pt x="2446424" y="500263"/>
                </a:cubicBezTo>
                <a:cubicBezTo>
                  <a:pt x="2446692" y="500263"/>
                  <a:pt x="2446759" y="500263"/>
                  <a:pt x="2446827" y="500196"/>
                </a:cubicBezTo>
                <a:cubicBezTo>
                  <a:pt x="2446962" y="500061"/>
                  <a:pt x="2446759" y="499994"/>
                  <a:pt x="2446692" y="499994"/>
                </a:cubicBezTo>
                <a:cubicBezTo>
                  <a:pt x="2440525" y="492823"/>
                  <a:pt x="2440792" y="498587"/>
                  <a:pt x="2440190" y="486858"/>
                </a:cubicBezTo>
                <a:cubicBezTo>
                  <a:pt x="2437850" y="486188"/>
                  <a:pt x="2435770" y="486657"/>
                  <a:pt x="2434094" y="488132"/>
                </a:cubicBezTo>
                <a:cubicBezTo>
                  <a:pt x="2433289" y="487529"/>
                  <a:pt x="2431281" y="486657"/>
                  <a:pt x="2431748" y="486858"/>
                </a:cubicBezTo>
                <a:cubicBezTo>
                  <a:pt x="2433826" y="486858"/>
                  <a:pt x="2433758" y="482636"/>
                  <a:pt x="2433492" y="481430"/>
                </a:cubicBezTo>
                <a:cubicBezTo>
                  <a:pt x="2431815" y="480291"/>
                  <a:pt x="2430005" y="479955"/>
                  <a:pt x="2427995" y="480156"/>
                </a:cubicBezTo>
                <a:cubicBezTo>
                  <a:pt x="2426588" y="473119"/>
                  <a:pt x="2421428" y="462797"/>
                  <a:pt x="2420018" y="460050"/>
                </a:cubicBezTo>
                <a:cubicBezTo>
                  <a:pt x="2418210" y="458039"/>
                  <a:pt x="2418813" y="454018"/>
                  <a:pt x="2413386" y="451940"/>
                </a:cubicBezTo>
                <a:cubicBezTo>
                  <a:pt x="2413386" y="457034"/>
                  <a:pt x="2399981" y="439474"/>
                  <a:pt x="2399981" y="447919"/>
                </a:cubicBezTo>
                <a:cubicBezTo>
                  <a:pt x="2395557" y="434448"/>
                  <a:pt x="2393277" y="429891"/>
                  <a:pt x="2393277" y="413336"/>
                </a:cubicBezTo>
                <a:cubicBezTo>
                  <a:pt x="2393277" y="413336"/>
                  <a:pt x="2393277" y="413269"/>
                  <a:pt x="2393277" y="413269"/>
                </a:cubicBezTo>
                <a:cubicBezTo>
                  <a:pt x="2393345" y="413336"/>
                  <a:pt x="2393345" y="413336"/>
                  <a:pt x="2393413" y="413336"/>
                </a:cubicBezTo>
                <a:cubicBezTo>
                  <a:pt x="2393547" y="413269"/>
                  <a:pt x="2393547" y="413269"/>
                  <a:pt x="2393746" y="413269"/>
                </a:cubicBezTo>
                <a:cubicBezTo>
                  <a:pt x="2383024" y="406433"/>
                  <a:pt x="2393345" y="386528"/>
                  <a:pt x="2395491" y="379759"/>
                </a:cubicBezTo>
                <a:cubicBezTo>
                  <a:pt x="2385438" y="379759"/>
                  <a:pt x="2400517" y="364545"/>
                  <a:pt x="2398975" y="366354"/>
                </a:cubicBezTo>
                <a:cubicBezTo>
                  <a:pt x="2400382" y="368298"/>
                  <a:pt x="2400785" y="370576"/>
                  <a:pt x="2400048" y="373057"/>
                </a:cubicBezTo>
                <a:cubicBezTo>
                  <a:pt x="2408628" y="369571"/>
                  <a:pt x="2413252" y="367226"/>
                  <a:pt x="2429468" y="366354"/>
                </a:cubicBezTo>
                <a:cubicBezTo>
                  <a:pt x="2424913" y="366354"/>
                  <a:pt x="2427057" y="359652"/>
                  <a:pt x="2430073" y="359652"/>
                </a:cubicBezTo>
                <a:cubicBezTo>
                  <a:pt x="2435033" y="361060"/>
                  <a:pt x="2435166" y="363942"/>
                  <a:pt x="2433558" y="366354"/>
                </a:cubicBezTo>
                <a:cubicBezTo>
                  <a:pt x="2430610" y="366756"/>
                  <a:pt x="2440257" y="365751"/>
                  <a:pt x="2440257" y="368432"/>
                </a:cubicBezTo>
                <a:cubicBezTo>
                  <a:pt x="2445957" y="360657"/>
                  <a:pt x="2451387" y="351810"/>
                  <a:pt x="2453666" y="346248"/>
                </a:cubicBezTo>
                <a:cubicBezTo>
                  <a:pt x="2451319" y="345980"/>
                  <a:pt x="2440257" y="345444"/>
                  <a:pt x="2440257" y="347990"/>
                </a:cubicBezTo>
                <a:cubicBezTo>
                  <a:pt x="2439724" y="345712"/>
                  <a:pt x="2440257" y="340752"/>
                  <a:pt x="2440257" y="338809"/>
                </a:cubicBezTo>
                <a:cubicBezTo>
                  <a:pt x="2427392" y="336195"/>
                  <a:pt x="2423438" y="334251"/>
                  <a:pt x="2411441" y="333179"/>
                </a:cubicBezTo>
                <a:cubicBezTo>
                  <a:pt x="2419751" y="334318"/>
                  <a:pt x="2424579" y="338206"/>
                  <a:pt x="2433558" y="339546"/>
                </a:cubicBezTo>
                <a:cubicBezTo>
                  <a:pt x="2430610" y="354827"/>
                  <a:pt x="2408492" y="355899"/>
                  <a:pt x="2396361" y="359719"/>
                </a:cubicBezTo>
                <a:cubicBezTo>
                  <a:pt x="2388855" y="359719"/>
                  <a:pt x="2360840" y="332040"/>
                  <a:pt x="2367744" y="327146"/>
                </a:cubicBezTo>
                <a:cubicBezTo>
                  <a:pt x="2365734" y="325874"/>
                  <a:pt x="2366001" y="319908"/>
                  <a:pt x="2367007" y="319908"/>
                </a:cubicBezTo>
                <a:cubicBezTo>
                  <a:pt x="2371228" y="322522"/>
                  <a:pt x="2380143" y="327214"/>
                  <a:pt x="2377393" y="327214"/>
                </a:cubicBezTo>
                <a:cubicBezTo>
                  <a:pt x="2379806" y="327214"/>
                  <a:pt x="2382152" y="327214"/>
                  <a:pt x="2384566" y="327214"/>
                </a:cubicBezTo>
                <a:cubicBezTo>
                  <a:pt x="2381683" y="327214"/>
                  <a:pt x="2373306" y="316289"/>
                  <a:pt x="2373306" y="320981"/>
                </a:cubicBezTo>
                <a:cubicBezTo>
                  <a:pt x="2373373" y="320847"/>
                  <a:pt x="2373440" y="317362"/>
                  <a:pt x="2373373" y="317295"/>
                </a:cubicBezTo>
                <a:cubicBezTo>
                  <a:pt x="2373373" y="311765"/>
                  <a:pt x="2384867" y="311547"/>
                  <a:pt x="2397266" y="313047"/>
                </a:cubicBezTo>
                <a:lnTo>
                  <a:pt x="2425935" y="318969"/>
                </a:lnTo>
                <a:lnTo>
                  <a:pt x="2425316" y="318166"/>
                </a:lnTo>
                <a:lnTo>
                  <a:pt x="2426009" y="318984"/>
                </a:lnTo>
                <a:lnTo>
                  <a:pt x="2426588" y="319104"/>
                </a:lnTo>
                <a:cubicBezTo>
                  <a:pt x="2426588" y="319104"/>
                  <a:pt x="2426855" y="319171"/>
                  <a:pt x="2426855" y="319171"/>
                </a:cubicBezTo>
                <a:cubicBezTo>
                  <a:pt x="2426855" y="319104"/>
                  <a:pt x="2426855" y="319104"/>
                  <a:pt x="2426855" y="319104"/>
                </a:cubicBezTo>
                <a:cubicBezTo>
                  <a:pt x="2426855" y="319171"/>
                  <a:pt x="2426989" y="319238"/>
                  <a:pt x="2427124" y="319305"/>
                </a:cubicBezTo>
                <a:cubicBezTo>
                  <a:pt x="2425583" y="317764"/>
                  <a:pt x="2425381" y="317831"/>
                  <a:pt x="2425717" y="318233"/>
                </a:cubicBezTo>
                <a:cubicBezTo>
                  <a:pt x="2423438" y="316356"/>
                  <a:pt x="2417072" y="312603"/>
                  <a:pt x="2421627" y="312603"/>
                </a:cubicBezTo>
                <a:cubicBezTo>
                  <a:pt x="2407219" y="308917"/>
                  <a:pt x="2403399" y="304695"/>
                  <a:pt x="2400115" y="292497"/>
                </a:cubicBezTo>
                <a:cubicBezTo>
                  <a:pt x="2400048" y="292698"/>
                  <a:pt x="2393209" y="292295"/>
                  <a:pt x="2393413" y="292497"/>
                </a:cubicBezTo>
                <a:cubicBezTo>
                  <a:pt x="2394217" y="293636"/>
                  <a:pt x="2394418" y="296250"/>
                  <a:pt x="2394217" y="298596"/>
                </a:cubicBezTo>
                <a:cubicBezTo>
                  <a:pt x="2396764" y="296451"/>
                  <a:pt x="2404338" y="312603"/>
                  <a:pt x="2401656" y="312603"/>
                </a:cubicBezTo>
                <a:cubicBezTo>
                  <a:pt x="2395557" y="312603"/>
                  <a:pt x="2384365" y="308046"/>
                  <a:pt x="2387917" y="306437"/>
                </a:cubicBezTo>
                <a:cubicBezTo>
                  <a:pt x="2380679" y="306572"/>
                  <a:pt x="2367744" y="305432"/>
                  <a:pt x="2367677" y="299199"/>
                </a:cubicBezTo>
                <a:cubicBezTo>
                  <a:pt x="2366136" y="299936"/>
                  <a:pt x="2346496" y="304024"/>
                  <a:pt x="2346496" y="294843"/>
                </a:cubicBezTo>
                <a:cubicBezTo>
                  <a:pt x="2346362" y="291827"/>
                  <a:pt x="2353200" y="293234"/>
                  <a:pt x="2353200" y="290754"/>
                </a:cubicBezTo>
                <a:cubicBezTo>
                  <a:pt x="2352528" y="290218"/>
                  <a:pt x="2345358" y="285526"/>
                  <a:pt x="2345491" y="285795"/>
                </a:cubicBezTo>
                <a:cubicBezTo>
                  <a:pt x="2342006" y="285795"/>
                  <a:pt x="2347167" y="278489"/>
                  <a:pt x="2350584" y="277484"/>
                </a:cubicBezTo>
                <a:cubicBezTo>
                  <a:pt x="2349311" y="275809"/>
                  <a:pt x="2348101" y="273798"/>
                  <a:pt x="2347437" y="272390"/>
                </a:cubicBezTo>
                <a:cubicBezTo>
                  <a:pt x="2346027" y="272390"/>
                  <a:pt x="2344352" y="272993"/>
                  <a:pt x="2337649" y="272390"/>
                </a:cubicBezTo>
                <a:cubicBezTo>
                  <a:pt x="2344955" y="272390"/>
                  <a:pt x="2332355" y="265755"/>
                  <a:pt x="2341271" y="265755"/>
                </a:cubicBezTo>
                <a:cubicBezTo>
                  <a:pt x="2333026" y="265353"/>
                  <a:pt x="2330613" y="263610"/>
                  <a:pt x="2339727" y="259120"/>
                </a:cubicBezTo>
                <a:cubicBezTo>
                  <a:pt x="2336912" y="254295"/>
                  <a:pt x="2326190" y="245850"/>
                  <a:pt x="2326659" y="245850"/>
                </a:cubicBezTo>
                <a:cubicBezTo>
                  <a:pt x="2326324" y="244175"/>
                  <a:pt x="2326190" y="241359"/>
                  <a:pt x="2326324" y="239483"/>
                </a:cubicBezTo>
                <a:cubicBezTo>
                  <a:pt x="2328938" y="240421"/>
                  <a:pt x="2314260" y="233384"/>
                  <a:pt x="2320359" y="233384"/>
                </a:cubicBezTo>
                <a:cubicBezTo>
                  <a:pt x="2324179" y="233384"/>
                  <a:pt x="2327932" y="233384"/>
                  <a:pt x="2331752" y="233384"/>
                </a:cubicBezTo>
                <a:cubicBezTo>
                  <a:pt x="2327597" y="233384"/>
                  <a:pt x="2320963" y="230569"/>
                  <a:pt x="2315533" y="226883"/>
                </a:cubicBezTo>
                <a:cubicBezTo>
                  <a:pt x="2318749" y="225610"/>
                  <a:pt x="2323575" y="219779"/>
                  <a:pt x="2321162" y="218908"/>
                </a:cubicBezTo>
                <a:cubicBezTo>
                  <a:pt x="2320694" y="219108"/>
                  <a:pt x="2320359" y="219243"/>
                  <a:pt x="2320024" y="219444"/>
                </a:cubicBezTo>
                <a:cubicBezTo>
                  <a:pt x="2319486" y="220315"/>
                  <a:pt x="2319420" y="220047"/>
                  <a:pt x="2319755" y="219578"/>
                </a:cubicBezTo>
                <a:cubicBezTo>
                  <a:pt x="2318749" y="220047"/>
                  <a:pt x="2318146" y="220248"/>
                  <a:pt x="2317810" y="220315"/>
                </a:cubicBezTo>
                <a:cubicBezTo>
                  <a:pt x="2316738" y="221722"/>
                  <a:pt x="2315399" y="223599"/>
                  <a:pt x="2314260" y="225475"/>
                </a:cubicBezTo>
                <a:cubicBezTo>
                  <a:pt x="2312985" y="225475"/>
                  <a:pt x="2313119" y="223599"/>
                  <a:pt x="2313321" y="221789"/>
                </a:cubicBezTo>
                <a:cubicBezTo>
                  <a:pt x="2311443" y="225207"/>
                  <a:pt x="2306150" y="229497"/>
                  <a:pt x="2306150" y="223532"/>
                </a:cubicBezTo>
                <a:cubicBezTo>
                  <a:pt x="2307357" y="222593"/>
                  <a:pt x="2307289" y="220248"/>
                  <a:pt x="2306150" y="219444"/>
                </a:cubicBezTo>
                <a:cubicBezTo>
                  <a:pt x="2306150" y="218773"/>
                  <a:pt x="2309502" y="218975"/>
                  <a:pt x="2311779" y="218237"/>
                </a:cubicBezTo>
                <a:cubicBezTo>
                  <a:pt x="2309233" y="216763"/>
                  <a:pt x="2305882" y="214082"/>
                  <a:pt x="2298778" y="212138"/>
                </a:cubicBezTo>
                <a:cubicBezTo>
                  <a:pt x="2301458" y="212138"/>
                  <a:pt x="2295694" y="207581"/>
                  <a:pt x="2291003" y="205436"/>
                </a:cubicBezTo>
                <a:cubicBezTo>
                  <a:pt x="2294556" y="205436"/>
                  <a:pt x="2292008" y="198265"/>
                  <a:pt x="2291741" y="198734"/>
                </a:cubicBezTo>
                <a:cubicBezTo>
                  <a:pt x="2286782" y="188882"/>
                  <a:pt x="2274583" y="209055"/>
                  <a:pt x="2274382" y="192032"/>
                </a:cubicBezTo>
                <a:cubicBezTo>
                  <a:pt x="2270294" y="194512"/>
                  <a:pt x="2271231" y="196254"/>
                  <a:pt x="2267612" y="198332"/>
                </a:cubicBezTo>
                <a:cubicBezTo>
                  <a:pt x="2267947" y="197058"/>
                  <a:pt x="2263658" y="193037"/>
                  <a:pt x="2262787" y="192166"/>
                </a:cubicBezTo>
                <a:cubicBezTo>
                  <a:pt x="2263725" y="194981"/>
                  <a:pt x="2263390" y="197193"/>
                  <a:pt x="2261647" y="198801"/>
                </a:cubicBezTo>
                <a:cubicBezTo>
                  <a:pt x="2255682" y="192904"/>
                  <a:pt x="2262116" y="194043"/>
                  <a:pt x="2262720" y="192166"/>
                </a:cubicBezTo>
                <a:cubicBezTo>
                  <a:pt x="2262652" y="192099"/>
                  <a:pt x="2262652" y="192099"/>
                  <a:pt x="2262652" y="192099"/>
                </a:cubicBezTo>
                <a:cubicBezTo>
                  <a:pt x="2252666" y="192099"/>
                  <a:pt x="2240267" y="191898"/>
                  <a:pt x="2237452" y="192099"/>
                </a:cubicBezTo>
                <a:cubicBezTo>
                  <a:pt x="2243484" y="192099"/>
                  <a:pt x="2234972" y="185397"/>
                  <a:pt x="2231420" y="185397"/>
                </a:cubicBezTo>
                <a:cubicBezTo>
                  <a:pt x="2224986" y="190423"/>
                  <a:pt x="2230817" y="187139"/>
                  <a:pt x="2225791" y="187877"/>
                </a:cubicBezTo>
                <a:cubicBezTo>
                  <a:pt x="2225791" y="196522"/>
                  <a:pt x="2221098" y="190558"/>
                  <a:pt x="2218820" y="187206"/>
                </a:cubicBezTo>
                <a:cubicBezTo>
                  <a:pt x="2218016" y="189016"/>
                  <a:pt x="2215134" y="191630"/>
                  <a:pt x="2214196" y="192032"/>
                </a:cubicBezTo>
                <a:cubicBezTo>
                  <a:pt x="2209102" y="192032"/>
                  <a:pt x="2211783" y="187206"/>
                  <a:pt x="2214196" y="185531"/>
                </a:cubicBezTo>
                <a:cubicBezTo>
                  <a:pt x="2202802" y="182582"/>
                  <a:pt x="2197440" y="179767"/>
                  <a:pt x="2194625" y="178627"/>
                </a:cubicBezTo>
                <a:cubicBezTo>
                  <a:pt x="2194491" y="193841"/>
                  <a:pt x="2193553" y="180840"/>
                  <a:pt x="2189867" y="185330"/>
                </a:cubicBezTo>
                <a:cubicBezTo>
                  <a:pt x="2195094" y="185330"/>
                  <a:pt x="2190872" y="192032"/>
                  <a:pt x="2189129" y="192032"/>
                </a:cubicBezTo>
                <a:cubicBezTo>
                  <a:pt x="2183499" y="191831"/>
                  <a:pt x="2190135" y="185531"/>
                  <a:pt x="2182494" y="185397"/>
                </a:cubicBezTo>
                <a:cubicBezTo>
                  <a:pt x="2183231" y="185397"/>
                  <a:pt x="2181422" y="191764"/>
                  <a:pt x="2179612" y="192166"/>
                </a:cubicBezTo>
                <a:cubicBezTo>
                  <a:pt x="2177468" y="192166"/>
                  <a:pt x="2178875" y="184325"/>
                  <a:pt x="2178875" y="182984"/>
                </a:cubicBezTo>
                <a:cubicBezTo>
                  <a:pt x="2166944" y="190826"/>
                  <a:pt x="2155082" y="193775"/>
                  <a:pt x="2137321" y="192568"/>
                </a:cubicBezTo>
                <a:cubicBezTo>
                  <a:pt x="2140069" y="192568"/>
                  <a:pt x="2135579" y="186469"/>
                  <a:pt x="2142683" y="186469"/>
                </a:cubicBezTo>
                <a:cubicBezTo>
                  <a:pt x="2140605" y="186469"/>
                  <a:pt x="2138527" y="186469"/>
                  <a:pt x="2136450" y="186469"/>
                </a:cubicBezTo>
                <a:cubicBezTo>
                  <a:pt x="2136416" y="186469"/>
                  <a:pt x="2134958" y="185347"/>
                  <a:pt x="2133517" y="185548"/>
                </a:cubicBezTo>
                <a:lnTo>
                  <a:pt x="2130966" y="191872"/>
                </a:lnTo>
                <a:lnTo>
                  <a:pt x="2109180" y="191329"/>
                </a:lnTo>
                <a:cubicBezTo>
                  <a:pt x="2097710" y="188932"/>
                  <a:pt x="2086149" y="185632"/>
                  <a:pt x="2085781" y="185330"/>
                </a:cubicBezTo>
                <a:cubicBezTo>
                  <a:pt x="2085646" y="187609"/>
                  <a:pt x="2085245" y="189887"/>
                  <a:pt x="2084641" y="192099"/>
                </a:cubicBezTo>
                <a:cubicBezTo>
                  <a:pt x="2087456" y="183051"/>
                  <a:pt x="2080218" y="188681"/>
                  <a:pt x="2078609" y="185464"/>
                </a:cubicBezTo>
                <a:cubicBezTo>
                  <a:pt x="2075057" y="185464"/>
                  <a:pt x="2055621" y="176751"/>
                  <a:pt x="2052135" y="178226"/>
                </a:cubicBezTo>
                <a:cubicBezTo>
                  <a:pt x="2049857" y="173936"/>
                  <a:pt x="2054816" y="173065"/>
                  <a:pt x="2058972" y="173065"/>
                </a:cubicBezTo>
                <a:cubicBezTo>
                  <a:pt x="2057028" y="173065"/>
                  <a:pt x="2054280" y="173065"/>
                  <a:pt x="2052671" y="173065"/>
                </a:cubicBezTo>
                <a:cubicBezTo>
                  <a:pt x="2046706" y="173065"/>
                  <a:pt x="2024723" y="169312"/>
                  <a:pt x="2024723" y="164955"/>
                </a:cubicBezTo>
                <a:cubicBezTo>
                  <a:pt x="2028275" y="161806"/>
                  <a:pt x="2035580" y="159258"/>
                  <a:pt x="2044159" y="157248"/>
                </a:cubicBezTo>
                <a:cubicBezTo>
                  <a:pt x="2039401" y="157985"/>
                  <a:pt x="2034776" y="158454"/>
                  <a:pt x="2030688" y="158454"/>
                </a:cubicBezTo>
                <a:cubicBezTo>
                  <a:pt x="2029012" y="158722"/>
                  <a:pt x="2011386" y="158387"/>
                  <a:pt x="1997981" y="158454"/>
                </a:cubicBezTo>
                <a:lnTo>
                  <a:pt x="1997981" y="151752"/>
                </a:lnTo>
                <a:cubicBezTo>
                  <a:pt x="2017552" y="151752"/>
                  <a:pt x="2034576" y="152087"/>
                  <a:pt x="2050125" y="150278"/>
                </a:cubicBezTo>
                <a:cubicBezTo>
                  <a:pt x="2044830" y="149674"/>
                  <a:pt x="2024790" y="143710"/>
                  <a:pt x="2024790" y="143978"/>
                </a:cubicBezTo>
                <a:cubicBezTo>
                  <a:pt x="2020031" y="144514"/>
                  <a:pt x="1991279" y="141230"/>
                  <a:pt x="1991279" y="135801"/>
                </a:cubicBezTo>
                <a:cubicBezTo>
                  <a:pt x="1995903" y="130238"/>
                  <a:pt x="1996842" y="131646"/>
                  <a:pt x="2000059" y="131646"/>
                </a:cubicBezTo>
                <a:cubicBezTo>
                  <a:pt x="2006828" y="121861"/>
                  <a:pt x="2051867" y="118242"/>
                  <a:pt x="2072577" y="118242"/>
                </a:cubicBezTo>
                <a:cubicBezTo>
                  <a:pt x="2077671" y="109395"/>
                  <a:pt x="2148111" y="107518"/>
                  <a:pt x="2162119" y="104837"/>
                </a:cubicBezTo>
                <a:cubicBezTo>
                  <a:pt x="2162119" y="102626"/>
                  <a:pt x="2162253" y="100347"/>
                  <a:pt x="2162522" y="98135"/>
                </a:cubicBezTo>
                <a:cubicBezTo>
                  <a:pt x="2161382" y="96527"/>
                  <a:pt x="2161583" y="97666"/>
                  <a:pt x="2158768" y="91031"/>
                </a:cubicBezTo>
                <a:cubicBezTo>
                  <a:pt x="2158768" y="91701"/>
                  <a:pt x="2112657" y="91634"/>
                  <a:pt x="2118554" y="91433"/>
                </a:cubicBezTo>
                <a:cubicBezTo>
                  <a:pt x="2115404" y="90093"/>
                  <a:pt x="2105150" y="84396"/>
                  <a:pt x="2105150" y="86876"/>
                </a:cubicBezTo>
                <a:lnTo>
                  <a:pt x="2114942" y="78143"/>
                </a:lnTo>
                <a:lnTo>
                  <a:pt x="2118554" y="78699"/>
                </a:lnTo>
                <a:cubicBezTo>
                  <a:pt x="2116678" y="80710"/>
                  <a:pt x="2131088" y="72466"/>
                  <a:pt x="2124989" y="71461"/>
                </a:cubicBezTo>
                <a:cubicBezTo>
                  <a:pt x="2125190" y="71327"/>
                  <a:pt x="2125391" y="71059"/>
                  <a:pt x="2125257" y="70589"/>
                </a:cubicBezTo>
                <a:cubicBezTo>
                  <a:pt x="2125257" y="71595"/>
                  <a:pt x="2128876" y="71595"/>
                  <a:pt x="2130820" y="71595"/>
                </a:cubicBezTo>
                <a:cubicBezTo>
                  <a:pt x="2130149" y="73874"/>
                  <a:pt x="2129948" y="78096"/>
                  <a:pt x="2133300" y="78096"/>
                </a:cubicBezTo>
                <a:cubicBezTo>
                  <a:pt x="2142749" y="72198"/>
                  <a:pt x="2144291" y="72868"/>
                  <a:pt x="2160376" y="71393"/>
                </a:cubicBezTo>
                <a:cubicBezTo>
                  <a:pt x="2183097" y="71393"/>
                  <a:pt x="2204813" y="51690"/>
                  <a:pt x="2239396" y="64691"/>
                </a:cubicBezTo>
                <a:cubicBezTo>
                  <a:pt x="2240334" y="64691"/>
                  <a:pt x="2237117" y="59732"/>
                  <a:pt x="2234771" y="58057"/>
                </a:cubicBezTo>
                <a:cubicBezTo>
                  <a:pt x="2237117" y="57654"/>
                  <a:pt x="2240535" y="57789"/>
                  <a:pt x="2241541" y="57989"/>
                </a:cubicBezTo>
                <a:cubicBezTo>
                  <a:pt x="2241675" y="55778"/>
                  <a:pt x="2241675" y="53499"/>
                  <a:pt x="2241541" y="51287"/>
                </a:cubicBezTo>
                <a:cubicBezTo>
                  <a:pt x="2236782" y="48406"/>
                  <a:pt x="2236514" y="52091"/>
                  <a:pt x="2232493" y="47132"/>
                </a:cubicBezTo>
                <a:cubicBezTo>
                  <a:pt x="2232493" y="39827"/>
                  <a:pt x="2327731" y="38755"/>
                  <a:pt x="2338790" y="37883"/>
                </a:cubicBezTo>
                <a:cubicBezTo>
                  <a:pt x="2349110" y="37079"/>
                  <a:pt x="2363588" y="28768"/>
                  <a:pt x="2382823" y="31181"/>
                </a:cubicBezTo>
                <a:cubicBezTo>
                  <a:pt x="2383627" y="31315"/>
                  <a:pt x="2398037" y="40162"/>
                  <a:pt x="2400785" y="45389"/>
                </a:cubicBezTo>
                <a:cubicBezTo>
                  <a:pt x="2402394" y="44384"/>
                  <a:pt x="2405007" y="44585"/>
                  <a:pt x="2408560" y="44585"/>
                </a:cubicBezTo>
                <a:cubicBezTo>
                  <a:pt x="2406750" y="42776"/>
                  <a:pt x="2396294" y="31181"/>
                  <a:pt x="2400719" y="31181"/>
                </a:cubicBezTo>
                <a:cubicBezTo>
                  <a:pt x="2415463" y="30645"/>
                  <a:pt x="2413520" y="34800"/>
                  <a:pt x="2420153" y="37883"/>
                </a:cubicBezTo>
                <a:cubicBezTo>
                  <a:pt x="2434161" y="28836"/>
                  <a:pt x="2445287" y="43312"/>
                  <a:pt x="2467336" y="44585"/>
                </a:cubicBezTo>
                <a:cubicBezTo>
                  <a:pt x="2463518" y="44585"/>
                  <a:pt x="2445756" y="24479"/>
                  <a:pt x="2446424" y="24479"/>
                </a:cubicBezTo>
                <a:cubicBezTo>
                  <a:pt x="2452460" y="23339"/>
                  <a:pt x="2459899" y="23206"/>
                  <a:pt x="2467537" y="23608"/>
                </a:cubicBezTo>
                <a:cubicBezTo>
                  <a:pt x="2468677" y="22267"/>
                  <a:pt x="2472298" y="20324"/>
                  <a:pt x="2475782" y="21597"/>
                </a:cubicBezTo>
                <a:cubicBezTo>
                  <a:pt x="2479199" y="21597"/>
                  <a:pt x="2475179" y="22938"/>
                  <a:pt x="2471760" y="23942"/>
                </a:cubicBezTo>
                <a:cubicBezTo>
                  <a:pt x="2491195" y="25484"/>
                  <a:pt x="2510635" y="30310"/>
                  <a:pt x="2510970" y="31248"/>
                </a:cubicBezTo>
                <a:cubicBezTo>
                  <a:pt x="2530274" y="31248"/>
                  <a:pt x="2552524" y="41436"/>
                  <a:pt x="2575445" y="44049"/>
                </a:cubicBezTo>
                <a:cubicBezTo>
                  <a:pt x="2555875" y="40899"/>
                  <a:pt x="2522432" y="24546"/>
                  <a:pt x="2517539" y="24546"/>
                </a:cubicBezTo>
                <a:cubicBezTo>
                  <a:pt x="2517606" y="24546"/>
                  <a:pt x="2500513" y="25149"/>
                  <a:pt x="2500513" y="23742"/>
                </a:cubicBezTo>
                <a:cubicBezTo>
                  <a:pt x="2507417" y="19453"/>
                  <a:pt x="2514924" y="18313"/>
                  <a:pt x="2521963" y="19318"/>
                </a:cubicBezTo>
                <a:cubicBezTo>
                  <a:pt x="2531145" y="16839"/>
                  <a:pt x="2560834" y="7188"/>
                  <a:pt x="2560834" y="14627"/>
                </a:cubicBezTo>
                <a:cubicBezTo>
                  <a:pt x="2580337" y="9667"/>
                  <a:pt x="2637506" y="4440"/>
                  <a:pt x="2645885" y="4440"/>
                </a:cubicBezTo>
                <a:cubicBezTo>
                  <a:pt x="2646823" y="6115"/>
                  <a:pt x="2648765" y="8461"/>
                  <a:pt x="2650507" y="10136"/>
                </a:cubicBezTo>
                <a:cubicBezTo>
                  <a:pt x="2650642" y="9064"/>
                  <a:pt x="2651982" y="7456"/>
                  <a:pt x="2653324" y="6115"/>
                </a:cubicBezTo>
                <a:cubicBezTo>
                  <a:pt x="2653926" y="9131"/>
                  <a:pt x="2661297" y="14828"/>
                  <a:pt x="2661297" y="11544"/>
                </a:cubicBezTo>
                <a:cubicBezTo>
                  <a:pt x="2661297" y="-185"/>
                  <a:pt x="2693805" y="8461"/>
                  <a:pt x="2701512" y="11142"/>
                </a:cubicBezTo>
                <a:cubicBezTo>
                  <a:pt x="2717865" y="-4541"/>
                  <a:pt x="2778251" y="9868"/>
                  <a:pt x="2795340" y="2362"/>
                </a:cubicBezTo>
                <a:cubicBezTo>
                  <a:pt x="2795340" y="217"/>
                  <a:pt x="2806989" y="-327"/>
                  <a:pt x="2824685" y="172"/>
                </a:cubicBezTo>
                <a:close/>
              </a:path>
            </a:pathLst>
          </a:custGeom>
          <a:solidFill>
            <a:srgbClr val="CFD4E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spTree>
    <p:extLst>
      <p:ext uri="{BB962C8B-B14F-4D97-AF65-F5344CB8AC3E}">
        <p14:creationId xmlns:p14="http://schemas.microsoft.com/office/powerpoint/2010/main" val="26525319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p:cSld name="1_Title with image_Opt. D">
    <p:bg>
      <p:bgPr>
        <a:solidFill>
          <a:schemeClr val="accent1"/>
        </a:solidFill>
        <a:effectLst/>
      </p:bgPr>
    </p:bg>
    <p:spTree>
      <p:nvGrpSpPr>
        <p:cNvPr id="1" name=""/>
        <p:cNvGrpSpPr/>
        <p:nvPr/>
      </p:nvGrpSpPr>
      <p:grpSpPr>
        <a:xfrm>
          <a:off x="0" y="0"/>
          <a:ext cx="0" cy="0"/>
          <a:chOff x="0" y="0"/>
          <a:chExt cx="0" cy="0"/>
        </a:xfrm>
      </p:grpSpPr>
      <p:sp>
        <p:nvSpPr>
          <p:cNvPr id="33" name="Rectangle: Rounded Corners 32">
            <a:extLst>
              <a:ext uri="{FF2B5EF4-FFF2-40B4-BE49-F238E27FC236}">
                <a16:creationId xmlns:a16="http://schemas.microsoft.com/office/drawing/2014/main" id="{D30C6F11-DD4A-705B-2258-C70656290A76}"/>
              </a:ext>
            </a:extLst>
          </p:cNvPr>
          <p:cNvSpPr/>
          <p:nvPr/>
        </p:nvSpPr>
        <p:spPr>
          <a:xfrm>
            <a:off x="374967" y="5665788"/>
            <a:ext cx="5198746" cy="903287"/>
          </a:xfrm>
          <a:prstGeom prst="roundRect">
            <a:avLst>
              <a:gd name="adj" fmla="val 12030"/>
            </a:avLst>
          </a:prstGeom>
          <a:solidFill>
            <a:srgbClr val="3661A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a:lnSpc>
                <a:spcPct val="120000"/>
              </a:lnSpc>
            </a:pPr>
            <a:endParaRPr lang="en-AU" sz="1200">
              <a:solidFill>
                <a:srgbClr val="FFFFFF"/>
              </a:solidFill>
              <a:latin typeface="+mj-lt"/>
            </a:endParaRPr>
          </a:p>
        </p:txBody>
      </p:sp>
      <p:sp>
        <p:nvSpPr>
          <p:cNvPr id="34" name="Rectangle: Rounded Corners 33">
            <a:extLst>
              <a:ext uri="{FF2B5EF4-FFF2-40B4-BE49-F238E27FC236}">
                <a16:creationId xmlns:a16="http://schemas.microsoft.com/office/drawing/2014/main" id="{6A79360A-E62C-3AF8-759F-7E440A0D5CB7}"/>
              </a:ext>
            </a:extLst>
          </p:cNvPr>
          <p:cNvSpPr/>
          <p:nvPr/>
        </p:nvSpPr>
        <p:spPr>
          <a:xfrm>
            <a:off x="373062" y="2741615"/>
            <a:ext cx="5200651" cy="2852735"/>
          </a:xfrm>
          <a:prstGeom prst="roundRect">
            <a:avLst>
              <a:gd name="adj" fmla="val 38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endParaRPr lang="en-AU" sz="3600">
              <a:solidFill>
                <a:schemeClr val="accent1"/>
              </a:solidFill>
              <a:latin typeface="+mj-lt"/>
            </a:endParaRPr>
          </a:p>
        </p:txBody>
      </p:sp>
      <p:pic>
        <p:nvPicPr>
          <p:cNvPr id="11" name="Graphic 10">
            <a:extLst>
              <a:ext uri="{FF2B5EF4-FFF2-40B4-BE49-F238E27FC236}">
                <a16:creationId xmlns:a16="http://schemas.microsoft.com/office/drawing/2014/main" id="{755C9676-C499-0C08-1FC0-69E4213A9003}"/>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74967" y="373063"/>
            <a:ext cx="1003809" cy="323375"/>
          </a:xfrm>
          <a:prstGeom prst="rect">
            <a:avLst/>
          </a:prstGeom>
        </p:spPr>
      </p:pic>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3101614"/>
            <a:ext cx="3811588" cy="2132735"/>
          </a:xfrm>
        </p:spPr>
        <p:txBody>
          <a:bodyPr wrap="square" anchor="ctr" anchorCtr="0">
            <a:noAutofit/>
          </a:bodyPr>
          <a:lstStyle>
            <a:lvl1pPr>
              <a:defRPr sz="3600"/>
            </a:lvl1pPr>
          </a:lstStyle>
          <a:p>
            <a:r>
              <a:rPr lang="en-US"/>
              <a:t>Presentation title goes here</a:t>
            </a:r>
            <a:endParaRPr lang="en-AU"/>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790574" y="5899714"/>
            <a:ext cx="1870075" cy="435434"/>
          </a:xfrm>
        </p:spPr>
        <p:txBody>
          <a:bodyPr anchor="ctr" anchorCtr="0">
            <a:noAutofit/>
          </a:bodyPr>
          <a:lstStyle>
            <a:lvl1pPr>
              <a:lnSpc>
                <a:spcPct val="100000"/>
              </a:lnSpc>
              <a:spcAft>
                <a:spcPts val="600"/>
              </a:spcAft>
              <a:defRPr sz="1200">
                <a:solidFill>
                  <a:schemeClr val="bg1"/>
                </a:solidFill>
              </a:defRPr>
            </a:lvl1pPr>
          </a:lstStyle>
          <a:p>
            <a:pPr lvl="0"/>
            <a:r>
              <a:rPr lang="en-US" noProof="0"/>
              <a:t>Month XX, 2022</a:t>
            </a:r>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49" y="373063"/>
            <a:ext cx="6173789" cy="6196012"/>
          </a:xfrm>
          <a:prstGeom prst="roundRect">
            <a:avLst>
              <a:gd name="adj" fmla="val 176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Tree>
    <p:extLst>
      <p:ext uri="{BB962C8B-B14F-4D97-AF65-F5344CB8AC3E}">
        <p14:creationId xmlns:p14="http://schemas.microsoft.com/office/powerpoint/2010/main" val="1000700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7_Comparison x2 content_Opt. B">
    <p:bg>
      <p:bgPr>
        <a:solidFill>
          <a:schemeClr val="bg2"/>
        </a:solidFill>
        <a:effectLst/>
      </p:bgPr>
    </p:bg>
    <p:spTree>
      <p:nvGrpSpPr>
        <p:cNvPr id="1" name=""/>
        <p:cNvGrpSpPr/>
        <p:nvPr/>
      </p:nvGrpSpPr>
      <p:grpSpPr>
        <a:xfrm>
          <a:off x="0" y="0"/>
          <a:ext cx="0" cy="0"/>
          <a:chOff x="0" y="0"/>
          <a:chExt cx="0" cy="0"/>
        </a:xfrm>
      </p:grpSpPr>
      <p:sp>
        <p:nvSpPr>
          <p:cNvPr id="25" name="Rectangle: Rounded Corners 24">
            <a:extLst>
              <a:ext uri="{FF2B5EF4-FFF2-40B4-BE49-F238E27FC236}">
                <a16:creationId xmlns:a16="http://schemas.microsoft.com/office/drawing/2014/main" id="{D48AA916-4520-E943-D30F-CF1BFA5C45F7}"/>
              </a:ext>
            </a:extLst>
          </p:cNvPr>
          <p:cNvSpPr/>
          <p:nvPr/>
        </p:nvSpPr>
        <p:spPr>
          <a:xfrm>
            <a:off x="4164806" y="1766888"/>
            <a:ext cx="7235032" cy="1878012"/>
          </a:xfrm>
          <a:prstGeom prst="roundRect">
            <a:avLst>
              <a:gd name="adj" fmla="val 6139"/>
            </a:avLst>
          </a:prstGeom>
          <a:solidFill>
            <a:schemeClr val="bg1"/>
          </a:solidFill>
          <a:ln w="6350" cap="flat">
            <a:noFill/>
            <a:prstDash val="solid"/>
            <a:miter/>
          </a:ln>
        </p:spPr>
        <p:txBody>
          <a:bodyPr rtlCol="0" anchor="ctr"/>
          <a:lstStyle/>
          <a:p>
            <a:endParaRPr lang="en-AU"/>
          </a:p>
        </p:txBody>
      </p:sp>
      <p:sp>
        <p:nvSpPr>
          <p:cNvPr id="26" name="Rectangle: Rounded Corners 25">
            <a:extLst>
              <a:ext uri="{FF2B5EF4-FFF2-40B4-BE49-F238E27FC236}">
                <a16:creationId xmlns:a16="http://schemas.microsoft.com/office/drawing/2014/main" id="{431A15AA-DFA4-7853-83B9-FE074103FDD8}"/>
              </a:ext>
            </a:extLst>
          </p:cNvPr>
          <p:cNvSpPr/>
          <p:nvPr/>
        </p:nvSpPr>
        <p:spPr>
          <a:xfrm>
            <a:off x="4164806" y="3716338"/>
            <a:ext cx="7235032" cy="1879200"/>
          </a:xfrm>
          <a:prstGeom prst="roundRect">
            <a:avLst>
              <a:gd name="adj" fmla="val 6139"/>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2841625" cy="1486800"/>
          </a:xfrm>
        </p:spPr>
        <p:txBody>
          <a:bodyPr/>
          <a:lstStyle/>
          <a:p>
            <a:r>
              <a:rPr lang="en-US"/>
              <a:t>Title goes here</a:t>
            </a:r>
            <a:endParaRPr lang="en-AU"/>
          </a:p>
        </p:txBody>
      </p:sp>
      <p:sp>
        <p:nvSpPr>
          <p:cNvPr id="11" name="Picture Placeholder 10">
            <a:extLst>
              <a:ext uri="{FF2B5EF4-FFF2-40B4-BE49-F238E27FC236}">
                <a16:creationId xmlns:a16="http://schemas.microsoft.com/office/drawing/2014/main" id="{382FD63E-C012-A708-5A4D-B5C0FE6B455A}"/>
              </a:ext>
            </a:extLst>
          </p:cNvPr>
          <p:cNvSpPr>
            <a:spLocks noGrp="1"/>
          </p:cNvSpPr>
          <p:nvPr>
            <p:ph type="pic" sz="quarter" idx="18" hasCustomPrompt="1"/>
          </p:nvPr>
        </p:nvSpPr>
        <p:spPr>
          <a:xfrm>
            <a:off x="4614805" y="2088674"/>
            <a:ext cx="627586" cy="627586"/>
          </a:xfrm>
          <a:noFill/>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8" name="Text Placeholder 9">
            <a:extLst>
              <a:ext uri="{FF2B5EF4-FFF2-40B4-BE49-F238E27FC236}">
                <a16:creationId xmlns:a16="http://schemas.microsoft.com/office/drawing/2014/main" id="{E1FC5FCD-6228-69FD-E75D-3C6E91855B08}"/>
              </a:ext>
            </a:extLst>
          </p:cNvPr>
          <p:cNvSpPr>
            <a:spLocks noGrp="1"/>
          </p:cNvSpPr>
          <p:nvPr>
            <p:ph type="body" sz="quarter" idx="15" hasCustomPrompt="1"/>
          </p:nvPr>
        </p:nvSpPr>
        <p:spPr>
          <a:xfrm>
            <a:off x="5581340" y="2088674"/>
            <a:ext cx="1242000" cy="536400"/>
          </a:xfrm>
        </p:spPr>
        <p:txBody>
          <a:bodyPr/>
          <a:lstStyle>
            <a:lvl1pPr>
              <a:lnSpc>
                <a:spcPct val="125000"/>
              </a:lnSpc>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p:txBody>
      </p:sp>
      <p:sp>
        <p:nvSpPr>
          <p:cNvPr id="22" name="Text Placeholder 21">
            <a:extLst>
              <a:ext uri="{FF2B5EF4-FFF2-40B4-BE49-F238E27FC236}">
                <a16:creationId xmlns:a16="http://schemas.microsoft.com/office/drawing/2014/main" id="{4C45938A-19B5-213B-1CD6-BF7C6025645B}"/>
              </a:ext>
            </a:extLst>
          </p:cNvPr>
          <p:cNvSpPr>
            <a:spLocks noGrp="1"/>
          </p:cNvSpPr>
          <p:nvPr>
            <p:ph type="body" sz="quarter" idx="20"/>
          </p:nvPr>
        </p:nvSpPr>
        <p:spPr>
          <a:xfrm>
            <a:off x="7059818" y="2088674"/>
            <a:ext cx="3888992" cy="1234440"/>
          </a:xfrm>
        </p:spPr>
        <p:txBody>
          <a:bodyPr/>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400"/>
            </a:lvl2pPr>
            <a:lvl3pPr marL="0" indent="0">
              <a:buNone/>
              <a:defRPr/>
            </a:lvl3pPr>
          </a:lstStyle>
          <a:p>
            <a:pPr lvl="0"/>
            <a:r>
              <a:rPr lang="en-US"/>
              <a:t>Click to edit Master text styles</a:t>
            </a:r>
          </a:p>
          <a:p>
            <a:pPr lvl="1"/>
            <a:r>
              <a:rPr lang="en-US"/>
              <a:t>Second level</a:t>
            </a:r>
          </a:p>
        </p:txBody>
      </p:sp>
      <p:sp>
        <p:nvSpPr>
          <p:cNvPr id="17" name="Picture Placeholder 16">
            <a:extLst>
              <a:ext uri="{FF2B5EF4-FFF2-40B4-BE49-F238E27FC236}">
                <a16:creationId xmlns:a16="http://schemas.microsoft.com/office/drawing/2014/main" id="{31502109-67E8-CC15-DD95-C76E80DDEA9D}"/>
              </a:ext>
            </a:extLst>
          </p:cNvPr>
          <p:cNvSpPr>
            <a:spLocks noGrp="1"/>
          </p:cNvSpPr>
          <p:nvPr>
            <p:ph type="pic" sz="quarter" idx="19" hasCustomPrompt="1"/>
          </p:nvPr>
        </p:nvSpPr>
        <p:spPr>
          <a:xfrm>
            <a:off x="4614805" y="4038538"/>
            <a:ext cx="627586" cy="627586"/>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9" name="Text Placeholder 22">
            <a:extLst>
              <a:ext uri="{FF2B5EF4-FFF2-40B4-BE49-F238E27FC236}">
                <a16:creationId xmlns:a16="http://schemas.microsoft.com/office/drawing/2014/main" id="{B61CF672-C6D1-BA7E-493C-1510A70500DF}"/>
              </a:ext>
            </a:extLst>
          </p:cNvPr>
          <p:cNvSpPr>
            <a:spLocks noGrp="1"/>
          </p:cNvSpPr>
          <p:nvPr>
            <p:ph type="body" sz="quarter" idx="17" hasCustomPrompt="1"/>
          </p:nvPr>
        </p:nvSpPr>
        <p:spPr>
          <a:xfrm>
            <a:off x="5581340" y="4038538"/>
            <a:ext cx="1242000" cy="536400"/>
          </a:xfrm>
        </p:spPr>
        <p:txBody>
          <a:bodyPr/>
          <a:lstStyle>
            <a:lvl1pPr>
              <a:lnSpc>
                <a:spcPct val="125000"/>
              </a:lnSpc>
              <a:defRPr sz="1600"/>
            </a:lvl1pPr>
          </a:lstStyle>
          <a:p>
            <a:pPr lvl="0"/>
            <a:r>
              <a:rPr lang="en-US"/>
              <a:t>Body text heading</a:t>
            </a:r>
          </a:p>
        </p:txBody>
      </p:sp>
      <p:sp>
        <p:nvSpPr>
          <p:cNvPr id="24" name="Text Placeholder 23">
            <a:extLst>
              <a:ext uri="{FF2B5EF4-FFF2-40B4-BE49-F238E27FC236}">
                <a16:creationId xmlns:a16="http://schemas.microsoft.com/office/drawing/2014/main" id="{73D05A6F-D057-78E8-F323-3E93536054BC}"/>
              </a:ext>
            </a:extLst>
          </p:cNvPr>
          <p:cNvSpPr>
            <a:spLocks noGrp="1"/>
          </p:cNvSpPr>
          <p:nvPr>
            <p:ph type="body" sz="quarter" idx="21"/>
          </p:nvPr>
        </p:nvSpPr>
        <p:spPr>
          <a:xfrm>
            <a:off x="7059818" y="4038538"/>
            <a:ext cx="3890020" cy="1234800"/>
          </a:xfrm>
        </p:spPr>
        <p:txBody>
          <a:bodyPr/>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400"/>
            </a:lvl2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endParaRPr lang="en-US"/>
          </a:p>
        </p:txBody>
      </p:sp>
      <p:sp>
        <p:nvSpPr>
          <p:cNvPr id="6" name="Text Placeholder 9">
            <a:extLst>
              <a:ext uri="{FF2B5EF4-FFF2-40B4-BE49-F238E27FC236}">
                <a16:creationId xmlns:a16="http://schemas.microsoft.com/office/drawing/2014/main" id="{AF231771-9578-5ED4-7235-F289F6FD24D4}"/>
              </a:ext>
            </a:extLst>
          </p:cNvPr>
          <p:cNvSpPr>
            <a:spLocks noGrp="1"/>
          </p:cNvSpPr>
          <p:nvPr>
            <p:ph type="body" sz="quarter" idx="22" hasCustomPrompt="1"/>
          </p:nvPr>
        </p:nvSpPr>
        <p:spPr>
          <a:xfrm>
            <a:off x="790575" y="3456889"/>
            <a:ext cx="2841625"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3517444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preserve="1">
  <p:cSld name="Next Steps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Next </a:t>
            </a:r>
            <a:br>
              <a:rPr lang="en-US" sz="11500" noProof="0">
                <a:latin typeface="+mn-lt"/>
              </a:rPr>
            </a:br>
            <a:r>
              <a:rPr lang="en-US" sz="11500" noProof="0">
                <a:latin typeface="+mn-lt"/>
              </a:rPr>
              <a:t>steps</a:t>
            </a:r>
          </a:p>
        </p:txBody>
      </p:sp>
      <p:pic>
        <p:nvPicPr>
          <p:cNvPr id="4" name="Graphic 3" descr="Chevron arrows with solid fill">
            <a:extLst>
              <a:ext uri="{FF2B5EF4-FFF2-40B4-BE49-F238E27FC236}">
                <a16:creationId xmlns:a16="http://schemas.microsoft.com/office/drawing/2014/main" id="{AE6DAB79-7BF4-F2C5-A5B1-5BEBD40CE77D}"/>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80270" y="1582740"/>
            <a:ext cx="3433760" cy="3433760"/>
          </a:xfrm>
          <a:prstGeom prst="rect">
            <a:avLst/>
          </a:prstGeom>
        </p:spPr>
      </p:pic>
      <p:sp>
        <p:nvSpPr>
          <p:cNvPr id="3" name="TextBox 2">
            <a:extLst>
              <a:ext uri="{FF2B5EF4-FFF2-40B4-BE49-F238E27FC236}">
                <a16:creationId xmlns:a16="http://schemas.microsoft.com/office/drawing/2014/main" id="{3EB27161-7ED2-DD7C-A043-D81E30D9ABDD}"/>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606902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p:cSld name="Next Steps x2">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248E3F88-18E3-1851-D759-25A5742F4A12}"/>
              </a:ext>
            </a:extLst>
          </p:cNvPr>
          <p:cNvSpPr/>
          <p:nvPr/>
        </p:nvSpPr>
        <p:spPr>
          <a:xfrm>
            <a:off x="4675189" y="1063495"/>
            <a:ext cx="6721200" cy="5151567"/>
          </a:xfrm>
          <a:prstGeom prst="roundRect">
            <a:avLst>
              <a:gd name="adj" fmla="val 2109"/>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FA664307-D4BE-825C-30C0-7B2EC83B31C1}"/>
              </a:ext>
            </a:extLst>
          </p:cNvPr>
          <p:cNvSpPr/>
          <p:nvPr/>
        </p:nvSpPr>
        <p:spPr>
          <a:xfrm>
            <a:off x="4675189" y="1063496"/>
            <a:ext cx="6721200" cy="2581404"/>
          </a:xfrm>
          <a:prstGeom prst="roundRect">
            <a:avLst>
              <a:gd name="adj" fmla="val 420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2" name="Text Placeholder 8">
            <a:extLst>
              <a:ext uri="{FF2B5EF4-FFF2-40B4-BE49-F238E27FC236}">
                <a16:creationId xmlns:a16="http://schemas.microsoft.com/office/drawing/2014/main" id="{86E47316-AEF2-7241-9288-4A9C76A80300}"/>
              </a:ext>
            </a:extLst>
          </p:cNvPr>
          <p:cNvSpPr>
            <a:spLocks noGrp="1"/>
          </p:cNvSpPr>
          <p:nvPr>
            <p:ph type="body" sz="quarter" idx="19" hasCustomPrompt="1"/>
          </p:nvPr>
        </p:nvSpPr>
        <p:spPr>
          <a:xfrm>
            <a:off x="6102349" y="2072548"/>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24" name="Text Placeholder 8">
            <a:extLst>
              <a:ext uri="{FF2B5EF4-FFF2-40B4-BE49-F238E27FC236}">
                <a16:creationId xmlns:a16="http://schemas.microsoft.com/office/drawing/2014/main" id="{FFA40D00-9362-6A4B-33EE-1AA7EEE946A4}"/>
              </a:ext>
            </a:extLst>
          </p:cNvPr>
          <p:cNvSpPr>
            <a:spLocks noGrp="1"/>
          </p:cNvSpPr>
          <p:nvPr>
            <p:ph type="body" sz="quarter" idx="20"/>
          </p:nvPr>
        </p:nvSpPr>
        <p:spPr>
          <a:xfrm>
            <a:off x="7588250" y="1978877"/>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25" name="Text Placeholder 8">
            <a:extLst>
              <a:ext uri="{FF2B5EF4-FFF2-40B4-BE49-F238E27FC236}">
                <a16:creationId xmlns:a16="http://schemas.microsoft.com/office/drawing/2014/main" id="{A7F14501-AF4C-1A99-A20A-B2FBAF9A99D3}"/>
              </a:ext>
            </a:extLst>
          </p:cNvPr>
          <p:cNvSpPr>
            <a:spLocks noGrp="1"/>
          </p:cNvSpPr>
          <p:nvPr>
            <p:ph type="body" sz="quarter" idx="25"/>
          </p:nvPr>
        </p:nvSpPr>
        <p:spPr>
          <a:xfrm>
            <a:off x="7588250" y="4554658"/>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6" name="Text Placeholder 8">
            <a:extLst>
              <a:ext uri="{FF2B5EF4-FFF2-40B4-BE49-F238E27FC236}">
                <a16:creationId xmlns:a16="http://schemas.microsoft.com/office/drawing/2014/main" id="{159FF3FF-F721-B040-52CF-C9C26C3B3572}"/>
              </a:ext>
            </a:extLst>
          </p:cNvPr>
          <p:cNvSpPr>
            <a:spLocks noGrp="1"/>
          </p:cNvSpPr>
          <p:nvPr>
            <p:ph type="body" sz="quarter" idx="21" hasCustomPrompt="1"/>
          </p:nvPr>
        </p:nvSpPr>
        <p:spPr>
          <a:xfrm>
            <a:off x="6102349" y="4648244"/>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7" name="Text Placeholder 19">
            <a:extLst>
              <a:ext uri="{FF2B5EF4-FFF2-40B4-BE49-F238E27FC236}">
                <a16:creationId xmlns:a16="http://schemas.microsoft.com/office/drawing/2014/main" id="{08864575-9D76-7CA4-800B-B6E4AE2DE943}"/>
              </a:ext>
            </a:extLst>
          </p:cNvPr>
          <p:cNvSpPr>
            <a:spLocks noGrp="1"/>
          </p:cNvSpPr>
          <p:nvPr>
            <p:ph type="body" sz="quarter" idx="26" hasCustomPrompt="1"/>
          </p:nvPr>
        </p:nvSpPr>
        <p:spPr>
          <a:xfrm>
            <a:off x="5037973" y="2072059"/>
            <a:ext cx="971551" cy="564278"/>
          </a:xfrm>
        </p:spPr>
        <p:txBody>
          <a:bodyPr anchor="ctr"/>
          <a:lstStyle>
            <a:lvl1pPr>
              <a:defRPr sz="4300">
                <a:solidFill>
                  <a:schemeClr val="bg1"/>
                </a:solidFill>
              </a:defRPr>
            </a:lvl1pPr>
          </a:lstStyle>
          <a:p>
            <a:pPr lvl="0"/>
            <a:r>
              <a:rPr lang="en-US" noProof="0"/>
              <a:t>XX</a:t>
            </a:r>
          </a:p>
        </p:txBody>
      </p:sp>
      <p:sp>
        <p:nvSpPr>
          <p:cNvPr id="30" name="Text Placeholder 19">
            <a:extLst>
              <a:ext uri="{FF2B5EF4-FFF2-40B4-BE49-F238E27FC236}">
                <a16:creationId xmlns:a16="http://schemas.microsoft.com/office/drawing/2014/main" id="{C4AFDC9B-344F-BF24-251F-8ED1521E45B8}"/>
              </a:ext>
            </a:extLst>
          </p:cNvPr>
          <p:cNvSpPr>
            <a:spLocks noGrp="1"/>
          </p:cNvSpPr>
          <p:nvPr>
            <p:ph type="body" sz="quarter" idx="27" hasCustomPrompt="1"/>
          </p:nvPr>
        </p:nvSpPr>
        <p:spPr>
          <a:xfrm>
            <a:off x="5037973" y="4647840"/>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655489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p:cSld name="Next Steps x3">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5896AEDD-0AD9-B063-AD2A-A603789B9E83}"/>
              </a:ext>
            </a:extLst>
          </p:cNvPr>
          <p:cNvSpPr/>
          <p:nvPr/>
        </p:nvSpPr>
        <p:spPr>
          <a:xfrm>
            <a:off x="4675189" y="1063497"/>
            <a:ext cx="6721200" cy="5159089"/>
          </a:xfrm>
          <a:prstGeom prst="roundRect">
            <a:avLst>
              <a:gd name="adj" fmla="val 2106"/>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2220456E-A1DE-B3AE-D1E0-94F5F2C8A37F}"/>
              </a:ext>
            </a:extLst>
          </p:cNvPr>
          <p:cNvSpPr/>
          <p:nvPr/>
        </p:nvSpPr>
        <p:spPr>
          <a:xfrm>
            <a:off x="4675189" y="1063497"/>
            <a:ext cx="6721200" cy="3430913"/>
          </a:xfrm>
          <a:prstGeom prst="roundRect">
            <a:avLst>
              <a:gd name="adj" fmla="val 3167"/>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ADFAF892-F564-336D-AC79-934B930816B0}"/>
              </a:ext>
            </a:extLst>
          </p:cNvPr>
          <p:cNvSpPr/>
          <p:nvPr/>
        </p:nvSpPr>
        <p:spPr>
          <a:xfrm>
            <a:off x="4675189" y="1063497"/>
            <a:ext cx="6721200" cy="1717200"/>
          </a:xfrm>
          <a:prstGeom prst="roundRect">
            <a:avLst>
              <a:gd name="adj" fmla="val 632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8" name="Text Placeholder 8">
            <a:extLst>
              <a:ext uri="{FF2B5EF4-FFF2-40B4-BE49-F238E27FC236}">
                <a16:creationId xmlns:a16="http://schemas.microsoft.com/office/drawing/2014/main" id="{BFEE7DEF-FA54-2A92-5921-2F3C6DB66BA2}"/>
              </a:ext>
            </a:extLst>
          </p:cNvPr>
          <p:cNvSpPr>
            <a:spLocks noGrp="1"/>
          </p:cNvSpPr>
          <p:nvPr>
            <p:ph type="body" sz="quarter" idx="19" hasCustomPrompt="1"/>
          </p:nvPr>
        </p:nvSpPr>
        <p:spPr>
          <a:xfrm>
            <a:off x="6102349" y="1640447"/>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19" name="Text Placeholder 8">
            <a:extLst>
              <a:ext uri="{FF2B5EF4-FFF2-40B4-BE49-F238E27FC236}">
                <a16:creationId xmlns:a16="http://schemas.microsoft.com/office/drawing/2014/main" id="{2D4C3294-6137-4138-F755-9B18457292E9}"/>
              </a:ext>
            </a:extLst>
          </p:cNvPr>
          <p:cNvSpPr>
            <a:spLocks noGrp="1"/>
          </p:cNvSpPr>
          <p:nvPr>
            <p:ph type="body" sz="quarter" idx="20"/>
          </p:nvPr>
        </p:nvSpPr>
        <p:spPr>
          <a:xfrm>
            <a:off x="7588250" y="1546776"/>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22" name="Text Placeholder 8">
            <a:extLst>
              <a:ext uri="{FF2B5EF4-FFF2-40B4-BE49-F238E27FC236}">
                <a16:creationId xmlns:a16="http://schemas.microsoft.com/office/drawing/2014/main" id="{2C6E9F9B-ED21-9220-A136-0C088C077592}"/>
              </a:ext>
            </a:extLst>
          </p:cNvPr>
          <p:cNvSpPr>
            <a:spLocks noGrp="1"/>
          </p:cNvSpPr>
          <p:nvPr>
            <p:ph type="body" sz="quarter" idx="25"/>
          </p:nvPr>
        </p:nvSpPr>
        <p:spPr>
          <a:xfrm>
            <a:off x="7588250" y="3258746"/>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4" name="Text Placeholder 8">
            <a:extLst>
              <a:ext uri="{FF2B5EF4-FFF2-40B4-BE49-F238E27FC236}">
                <a16:creationId xmlns:a16="http://schemas.microsoft.com/office/drawing/2014/main" id="{A99A64F5-E7CB-BA7B-C8C8-22C56B2B9C3E}"/>
              </a:ext>
            </a:extLst>
          </p:cNvPr>
          <p:cNvSpPr>
            <a:spLocks noGrp="1"/>
          </p:cNvSpPr>
          <p:nvPr>
            <p:ph type="body" sz="quarter" idx="21" hasCustomPrompt="1"/>
          </p:nvPr>
        </p:nvSpPr>
        <p:spPr>
          <a:xfrm>
            <a:off x="6102349" y="3352332"/>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5" name="Text Placeholder 8">
            <a:extLst>
              <a:ext uri="{FF2B5EF4-FFF2-40B4-BE49-F238E27FC236}">
                <a16:creationId xmlns:a16="http://schemas.microsoft.com/office/drawing/2014/main" id="{CE58EB58-6F38-6BDC-98C7-29F2091B43A8}"/>
              </a:ext>
            </a:extLst>
          </p:cNvPr>
          <p:cNvSpPr>
            <a:spLocks noGrp="1"/>
          </p:cNvSpPr>
          <p:nvPr>
            <p:ph type="body" sz="quarter" idx="28" hasCustomPrompt="1"/>
          </p:nvPr>
        </p:nvSpPr>
        <p:spPr>
          <a:xfrm>
            <a:off x="6102349" y="5074728"/>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6" name="Text Placeholder 8">
            <a:extLst>
              <a:ext uri="{FF2B5EF4-FFF2-40B4-BE49-F238E27FC236}">
                <a16:creationId xmlns:a16="http://schemas.microsoft.com/office/drawing/2014/main" id="{28FDF744-D21D-A860-C5CF-C026DD536486}"/>
              </a:ext>
            </a:extLst>
          </p:cNvPr>
          <p:cNvSpPr>
            <a:spLocks noGrp="1"/>
          </p:cNvSpPr>
          <p:nvPr>
            <p:ph type="body" sz="quarter" idx="30"/>
          </p:nvPr>
        </p:nvSpPr>
        <p:spPr>
          <a:xfrm>
            <a:off x="7588250" y="4981248"/>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1" name="Text Placeholder 19">
            <a:extLst>
              <a:ext uri="{FF2B5EF4-FFF2-40B4-BE49-F238E27FC236}">
                <a16:creationId xmlns:a16="http://schemas.microsoft.com/office/drawing/2014/main" id="{E8FAA2FF-67CB-717D-DD8A-1667D5326872}"/>
              </a:ext>
            </a:extLst>
          </p:cNvPr>
          <p:cNvSpPr>
            <a:spLocks noGrp="1"/>
          </p:cNvSpPr>
          <p:nvPr>
            <p:ph type="body" sz="quarter" idx="26" hasCustomPrompt="1"/>
          </p:nvPr>
        </p:nvSpPr>
        <p:spPr>
          <a:xfrm>
            <a:off x="5037973" y="1639958"/>
            <a:ext cx="971551" cy="564278"/>
          </a:xfrm>
        </p:spPr>
        <p:txBody>
          <a:bodyPr anchor="ctr"/>
          <a:lstStyle>
            <a:lvl1pPr>
              <a:defRPr sz="4300">
                <a:solidFill>
                  <a:schemeClr val="bg1"/>
                </a:solidFill>
              </a:defRPr>
            </a:lvl1pPr>
          </a:lstStyle>
          <a:p>
            <a:pPr lvl="0"/>
            <a:r>
              <a:rPr lang="en-US" noProof="0"/>
              <a:t>XX</a:t>
            </a:r>
          </a:p>
        </p:txBody>
      </p:sp>
      <p:sp>
        <p:nvSpPr>
          <p:cNvPr id="32" name="Text Placeholder 19">
            <a:extLst>
              <a:ext uri="{FF2B5EF4-FFF2-40B4-BE49-F238E27FC236}">
                <a16:creationId xmlns:a16="http://schemas.microsoft.com/office/drawing/2014/main" id="{5810EFAD-BD12-C636-46A8-62D32F0269B5}"/>
              </a:ext>
            </a:extLst>
          </p:cNvPr>
          <p:cNvSpPr>
            <a:spLocks noGrp="1"/>
          </p:cNvSpPr>
          <p:nvPr>
            <p:ph type="body" sz="quarter" idx="27" hasCustomPrompt="1"/>
          </p:nvPr>
        </p:nvSpPr>
        <p:spPr>
          <a:xfrm>
            <a:off x="5037973" y="3351928"/>
            <a:ext cx="971551" cy="564278"/>
          </a:xfrm>
        </p:spPr>
        <p:txBody>
          <a:bodyPr anchor="ctr"/>
          <a:lstStyle>
            <a:lvl1pPr>
              <a:defRPr sz="4300">
                <a:solidFill>
                  <a:schemeClr val="bg1"/>
                </a:solidFill>
              </a:defRPr>
            </a:lvl1pPr>
          </a:lstStyle>
          <a:p>
            <a:pPr lvl="0"/>
            <a:r>
              <a:rPr lang="en-US" noProof="0"/>
              <a:t>XX</a:t>
            </a:r>
          </a:p>
        </p:txBody>
      </p:sp>
      <p:sp>
        <p:nvSpPr>
          <p:cNvPr id="33" name="Text Placeholder 19">
            <a:extLst>
              <a:ext uri="{FF2B5EF4-FFF2-40B4-BE49-F238E27FC236}">
                <a16:creationId xmlns:a16="http://schemas.microsoft.com/office/drawing/2014/main" id="{BA83625E-D645-81C2-B247-20C777854BF7}"/>
              </a:ext>
            </a:extLst>
          </p:cNvPr>
          <p:cNvSpPr>
            <a:spLocks noGrp="1"/>
          </p:cNvSpPr>
          <p:nvPr>
            <p:ph type="body" sz="quarter" idx="35" hasCustomPrompt="1"/>
          </p:nvPr>
        </p:nvSpPr>
        <p:spPr>
          <a:xfrm>
            <a:off x="5037973" y="5074324"/>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12495571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p:cSld name="Next Steps x4">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17759FB-B5B9-F2B6-6492-E521AC4A58AE}"/>
              </a:ext>
            </a:extLst>
          </p:cNvPr>
          <p:cNvSpPr/>
          <p:nvPr/>
        </p:nvSpPr>
        <p:spPr>
          <a:xfrm>
            <a:off x="4675189" y="1063497"/>
            <a:ext cx="6721200" cy="5159089"/>
          </a:xfrm>
          <a:prstGeom prst="roundRect">
            <a:avLst>
              <a:gd name="adj" fmla="val 2106"/>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7FF3FF3A-D982-397E-334A-FE3829F8F735}"/>
              </a:ext>
            </a:extLst>
          </p:cNvPr>
          <p:cNvSpPr/>
          <p:nvPr/>
        </p:nvSpPr>
        <p:spPr>
          <a:xfrm>
            <a:off x="4675189" y="1063497"/>
            <a:ext cx="6721200" cy="3860864"/>
          </a:xfrm>
          <a:prstGeom prst="roundRect">
            <a:avLst>
              <a:gd name="adj" fmla="val 2814"/>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DE221A9E-E264-591D-0308-CF64B912F745}"/>
              </a:ext>
            </a:extLst>
          </p:cNvPr>
          <p:cNvSpPr/>
          <p:nvPr/>
        </p:nvSpPr>
        <p:spPr>
          <a:xfrm>
            <a:off x="4675189" y="1063497"/>
            <a:ext cx="6721200" cy="2581403"/>
          </a:xfrm>
          <a:prstGeom prst="roundRect">
            <a:avLst>
              <a:gd name="adj" fmla="val 4209"/>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6E5A7C3B-31D8-7A46-6147-0BE1FBCC53B5}"/>
              </a:ext>
            </a:extLst>
          </p:cNvPr>
          <p:cNvSpPr/>
          <p:nvPr/>
        </p:nvSpPr>
        <p:spPr>
          <a:xfrm>
            <a:off x="4675189" y="1063496"/>
            <a:ext cx="6721200" cy="1301319"/>
          </a:xfrm>
          <a:prstGeom prst="roundRect">
            <a:avLst>
              <a:gd name="adj" fmla="val 834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6102349" y="1427196"/>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7588250" y="1333525"/>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588250" y="2634845"/>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6102349" y="2728431"/>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6102349" y="3997275"/>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7588250" y="3903795"/>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6102349" y="5287573"/>
            <a:ext cx="1383191" cy="564279"/>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7588250" y="5194497"/>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8" name="Text Placeholder 19">
            <a:extLst>
              <a:ext uri="{FF2B5EF4-FFF2-40B4-BE49-F238E27FC236}">
                <a16:creationId xmlns:a16="http://schemas.microsoft.com/office/drawing/2014/main" id="{61FAA2CD-5B5F-AF0C-FA21-81A442555B91}"/>
              </a:ext>
            </a:extLst>
          </p:cNvPr>
          <p:cNvSpPr>
            <a:spLocks noGrp="1"/>
          </p:cNvSpPr>
          <p:nvPr>
            <p:ph type="body" sz="quarter" idx="26" hasCustomPrompt="1"/>
          </p:nvPr>
        </p:nvSpPr>
        <p:spPr>
          <a:xfrm>
            <a:off x="5037973" y="1426707"/>
            <a:ext cx="971551" cy="564278"/>
          </a:xfrm>
        </p:spPr>
        <p:txBody>
          <a:bodyPr anchor="ctr"/>
          <a:lstStyle>
            <a:lvl1pPr>
              <a:defRPr sz="4300">
                <a:solidFill>
                  <a:schemeClr val="bg1"/>
                </a:solidFill>
              </a:defRPr>
            </a:lvl1pPr>
          </a:lstStyle>
          <a:p>
            <a:pPr lvl="0"/>
            <a:r>
              <a:rPr lang="en-US" noProof="0"/>
              <a:t>XX</a:t>
            </a:r>
          </a:p>
        </p:txBody>
      </p:sp>
      <p:sp>
        <p:nvSpPr>
          <p:cNvPr id="19" name="Text Placeholder 19">
            <a:extLst>
              <a:ext uri="{FF2B5EF4-FFF2-40B4-BE49-F238E27FC236}">
                <a16:creationId xmlns:a16="http://schemas.microsoft.com/office/drawing/2014/main" id="{14032524-72B9-444A-AA19-9D165759F2AB}"/>
              </a:ext>
            </a:extLst>
          </p:cNvPr>
          <p:cNvSpPr>
            <a:spLocks noGrp="1"/>
          </p:cNvSpPr>
          <p:nvPr>
            <p:ph type="body" sz="quarter" idx="27" hasCustomPrompt="1"/>
          </p:nvPr>
        </p:nvSpPr>
        <p:spPr>
          <a:xfrm>
            <a:off x="5037973" y="2728027"/>
            <a:ext cx="971551" cy="564278"/>
          </a:xfrm>
        </p:spPr>
        <p:txBody>
          <a:bodyPr anchor="ctr"/>
          <a:lstStyle>
            <a:lvl1pPr>
              <a:defRPr sz="4300">
                <a:solidFill>
                  <a:schemeClr val="bg1"/>
                </a:solidFill>
              </a:defRPr>
            </a:lvl1pPr>
          </a:lstStyle>
          <a:p>
            <a:pPr lvl="0"/>
            <a:r>
              <a:rPr lang="en-US" noProof="0"/>
              <a:t>XX</a:t>
            </a:r>
          </a:p>
        </p:txBody>
      </p:sp>
      <p:sp>
        <p:nvSpPr>
          <p:cNvPr id="22" name="Text Placeholder 19">
            <a:extLst>
              <a:ext uri="{FF2B5EF4-FFF2-40B4-BE49-F238E27FC236}">
                <a16:creationId xmlns:a16="http://schemas.microsoft.com/office/drawing/2014/main" id="{6BE09930-598F-0DC3-E9F7-F5E9341361C4}"/>
              </a:ext>
            </a:extLst>
          </p:cNvPr>
          <p:cNvSpPr>
            <a:spLocks noGrp="1"/>
          </p:cNvSpPr>
          <p:nvPr>
            <p:ph type="body" sz="quarter" idx="35" hasCustomPrompt="1"/>
          </p:nvPr>
        </p:nvSpPr>
        <p:spPr>
          <a:xfrm>
            <a:off x="5037973" y="5287573"/>
            <a:ext cx="971551" cy="564278"/>
          </a:xfrm>
        </p:spPr>
        <p:txBody>
          <a:bodyPr anchor="ctr"/>
          <a:lstStyle>
            <a:lvl1pPr>
              <a:defRPr sz="4300">
                <a:solidFill>
                  <a:schemeClr val="bg1"/>
                </a:solidFill>
              </a:defRPr>
            </a:lvl1pPr>
          </a:lstStyle>
          <a:p>
            <a:pPr lvl="0"/>
            <a:r>
              <a:rPr lang="en-US" noProof="0"/>
              <a:t>XX</a:t>
            </a:r>
          </a:p>
        </p:txBody>
      </p:sp>
      <p:sp>
        <p:nvSpPr>
          <p:cNvPr id="24" name="Text Placeholder 19">
            <a:extLst>
              <a:ext uri="{FF2B5EF4-FFF2-40B4-BE49-F238E27FC236}">
                <a16:creationId xmlns:a16="http://schemas.microsoft.com/office/drawing/2014/main" id="{E624D9F7-C85C-8228-2671-9DC2E607AF5F}"/>
              </a:ext>
            </a:extLst>
          </p:cNvPr>
          <p:cNvSpPr>
            <a:spLocks noGrp="1"/>
          </p:cNvSpPr>
          <p:nvPr>
            <p:ph type="body" sz="quarter" idx="31" hasCustomPrompt="1"/>
          </p:nvPr>
        </p:nvSpPr>
        <p:spPr>
          <a:xfrm>
            <a:off x="5037973" y="3996871"/>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1688220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preserve="1">
  <p:cSld name="Case Study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Case study</a:t>
            </a:r>
          </a:p>
        </p:txBody>
      </p:sp>
      <p:pic>
        <p:nvPicPr>
          <p:cNvPr id="6" name="Graphic 5" descr="Open folder with solid fill">
            <a:extLst>
              <a:ext uri="{FF2B5EF4-FFF2-40B4-BE49-F238E27FC236}">
                <a16:creationId xmlns:a16="http://schemas.microsoft.com/office/drawing/2014/main" id="{E8E8FED3-276F-FF82-4CDD-8289C701E689}"/>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277531" y="1766888"/>
            <a:ext cx="3115488" cy="3115488"/>
          </a:xfrm>
          <a:prstGeom prst="rect">
            <a:avLst/>
          </a:prstGeom>
        </p:spPr>
      </p:pic>
      <p:sp>
        <p:nvSpPr>
          <p:cNvPr id="3" name="TextBox 2">
            <a:extLst>
              <a:ext uri="{FF2B5EF4-FFF2-40B4-BE49-F238E27FC236}">
                <a16:creationId xmlns:a16="http://schemas.microsoft.com/office/drawing/2014/main" id="{95964225-3AAB-EC4D-86B1-ECD27FF6A1B2}"/>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113403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p:cSld name="Case Study A">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5AF9345E-388F-9ABD-28CA-7D6AA5E65D0B}"/>
              </a:ext>
            </a:extLst>
          </p:cNvPr>
          <p:cNvSpPr/>
          <p:nvPr/>
        </p:nvSpPr>
        <p:spPr>
          <a:xfrm>
            <a:off x="5645149" y="3740149"/>
            <a:ext cx="5754689" cy="2474914"/>
          </a:xfrm>
          <a:prstGeom prst="roundRect">
            <a:avLst>
              <a:gd name="adj" fmla="val 4380"/>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807884" cy="107251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3173175"/>
            <a:ext cx="3807884" cy="471725"/>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2163"/>
            <a:ext cx="5754688" cy="2852737"/>
          </a:xfrm>
          <a:prstGeom prst="roundRect">
            <a:avLst>
              <a:gd name="adj" fmla="val 380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4005262"/>
            <a:ext cx="2147171" cy="184689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179763" y="4005261"/>
            <a:ext cx="2149168" cy="184689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6102351" y="4005261"/>
            <a:ext cx="2149168" cy="1846899"/>
          </a:xfrm>
        </p:spPr>
        <p:txBody>
          <a:bodyPr/>
          <a:lstStyle>
            <a:lvl1pPr>
              <a:defRPr>
                <a:solidFill>
                  <a:schemeClr val="bg1"/>
                </a:solidFill>
              </a:defRPr>
            </a:lvl1pPr>
            <a:lvl2pPr>
              <a:defRPr>
                <a:solidFill>
                  <a:schemeClr val="bg1"/>
                </a:solidFill>
              </a:defRPr>
            </a:lvl2pPr>
            <a:lvl3pPr>
              <a:buClrTx/>
              <a:buSzPct val="100000"/>
              <a:defRPr>
                <a:solidFill>
                  <a:schemeClr val="bg1"/>
                </a:solidFill>
              </a:defRPr>
            </a:lvl3pPr>
            <a:lvl4pPr>
              <a:buClrTx/>
              <a:buSzPct val="100000"/>
              <a:defRPr>
                <a:solidFill>
                  <a:schemeClr val="bg1"/>
                </a:solidFill>
              </a:defRPr>
            </a:lvl4pPr>
            <a:lvl5pPr>
              <a:buClrTx/>
              <a:buSzPct val="100000"/>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Chart Placeholder 8">
            <a:extLst>
              <a:ext uri="{FF2B5EF4-FFF2-40B4-BE49-F238E27FC236}">
                <a16:creationId xmlns:a16="http://schemas.microsoft.com/office/drawing/2014/main" id="{649AE133-740B-4A5F-FBD4-CFCF1045A977}"/>
              </a:ext>
            </a:extLst>
          </p:cNvPr>
          <p:cNvSpPr>
            <a:spLocks noGrp="1"/>
          </p:cNvSpPr>
          <p:nvPr>
            <p:ph type="chart" sz="quarter" idx="26" hasCustomPrompt="1"/>
          </p:nvPr>
        </p:nvSpPr>
        <p:spPr>
          <a:xfrm>
            <a:off x="8809755" y="4005260"/>
            <a:ext cx="2149168" cy="1846900"/>
          </a:xfrm>
        </p:spPr>
        <p:txBody>
          <a:bodyPr/>
          <a:lstStyle>
            <a:lvl1pPr>
              <a:defRPr>
                <a:solidFill>
                  <a:schemeClr val="bg1"/>
                </a:solidFill>
              </a:defRPr>
            </a:lvl1pPr>
          </a:lstStyle>
          <a:p>
            <a:r>
              <a:rPr lang="en-US" noProof="0"/>
              <a:t>Click icon to insert chart</a:t>
            </a:r>
          </a:p>
        </p:txBody>
      </p:sp>
      <p:sp>
        <p:nvSpPr>
          <p:cNvPr id="28" name="Text Placeholder 10">
            <a:extLst>
              <a:ext uri="{FF2B5EF4-FFF2-40B4-BE49-F238E27FC236}">
                <a16:creationId xmlns:a16="http://schemas.microsoft.com/office/drawing/2014/main" id="{FCAFAA0E-4298-994D-CDB7-3A5933F6CF67}"/>
              </a:ext>
            </a:extLst>
          </p:cNvPr>
          <p:cNvSpPr>
            <a:spLocks noGrp="1"/>
          </p:cNvSpPr>
          <p:nvPr>
            <p:ph type="body" sz="quarter" idx="22" hasCustomPrompt="1"/>
          </p:nvPr>
        </p:nvSpPr>
        <p:spPr>
          <a:xfrm>
            <a:off x="790575" y="792162"/>
            <a:ext cx="1508400" cy="277686"/>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Tree>
    <p:extLst>
      <p:ext uri="{BB962C8B-B14F-4D97-AF65-F5344CB8AC3E}">
        <p14:creationId xmlns:p14="http://schemas.microsoft.com/office/powerpoint/2010/main" val="2288114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p:cSld name="Case Study B">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5AF9345E-388F-9ABD-28CA-7D6AA5E65D0B}"/>
              </a:ext>
            </a:extLst>
          </p:cNvPr>
          <p:cNvSpPr/>
          <p:nvPr/>
        </p:nvSpPr>
        <p:spPr>
          <a:xfrm>
            <a:off x="5645149" y="790575"/>
            <a:ext cx="5754689" cy="5424488"/>
          </a:xfrm>
          <a:prstGeom prst="roundRect">
            <a:avLst>
              <a:gd name="adj" fmla="val 199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807884" cy="107251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3173175"/>
            <a:ext cx="3807884" cy="471725"/>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2163"/>
            <a:ext cx="5754688" cy="2852737"/>
          </a:xfrm>
          <a:prstGeom prst="roundRect">
            <a:avLst>
              <a:gd name="adj" fmla="val 380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4005262"/>
            <a:ext cx="2147171" cy="184689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179763" y="4005261"/>
            <a:ext cx="2149168" cy="184689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6102351" y="4005261"/>
            <a:ext cx="2149168" cy="184689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Chart Placeholder 8">
            <a:extLst>
              <a:ext uri="{FF2B5EF4-FFF2-40B4-BE49-F238E27FC236}">
                <a16:creationId xmlns:a16="http://schemas.microsoft.com/office/drawing/2014/main" id="{649AE133-740B-4A5F-FBD4-CFCF1045A977}"/>
              </a:ext>
            </a:extLst>
          </p:cNvPr>
          <p:cNvSpPr>
            <a:spLocks noGrp="1"/>
          </p:cNvSpPr>
          <p:nvPr>
            <p:ph type="chart" sz="quarter" idx="26" hasCustomPrompt="1"/>
          </p:nvPr>
        </p:nvSpPr>
        <p:spPr>
          <a:xfrm>
            <a:off x="8809755" y="4005260"/>
            <a:ext cx="2149168" cy="1846900"/>
          </a:xfrm>
        </p:spPr>
        <p:txBody>
          <a:bodyPr/>
          <a:lstStyle>
            <a:lvl1pPr>
              <a:defRPr>
                <a:solidFill>
                  <a:schemeClr val="bg1"/>
                </a:solidFill>
              </a:defRPr>
            </a:lvl1pPr>
          </a:lstStyle>
          <a:p>
            <a:r>
              <a:rPr lang="en-US" noProof="0"/>
              <a:t>Click icon to insert chart</a:t>
            </a:r>
          </a:p>
        </p:txBody>
      </p:sp>
      <p:sp>
        <p:nvSpPr>
          <p:cNvPr id="2" name="Text Placeholder 10">
            <a:extLst>
              <a:ext uri="{FF2B5EF4-FFF2-40B4-BE49-F238E27FC236}">
                <a16:creationId xmlns:a16="http://schemas.microsoft.com/office/drawing/2014/main" id="{8106C885-8482-EE33-E694-64A530C8A2CB}"/>
              </a:ext>
            </a:extLst>
          </p:cNvPr>
          <p:cNvSpPr>
            <a:spLocks noGrp="1"/>
          </p:cNvSpPr>
          <p:nvPr>
            <p:ph type="body" sz="quarter" idx="22" hasCustomPrompt="1"/>
          </p:nvPr>
        </p:nvSpPr>
        <p:spPr>
          <a:xfrm>
            <a:off x="790575" y="792162"/>
            <a:ext cx="1508400" cy="277686"/>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Tree>
    <p:extLst>
      <p:ext uri="{BB962C8B-B14F-4D97-AF65-F5344CB8AC3E}">
        <p14:creationId xmlns:p14="http://schemas.microsoft.com/office/powerpoint/2010/main" val="3440855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p:cSld name="Case Study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E74E91F5-DD60-9E7F-0827-599382632F7F}"/>
              </a:ext>
            </a:extLst>
          </p:cNvPr>
          <p:cNvSpPr/>
          <p:nvPr/>
        </p:nvSpPr>
        <p:spPr>
          <a:xfrm>
            <a:off x="7067550" y="1766889"/>
            <a:ext cx="4332288" cy="4452936"/>
          </a:xfrm>
          <a:prstGeom prst="roundRect">
            <a:avLst>
              <a:gd name="adj" fmla="val 2502"/>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ext Placeholder 10">
            <a:extLst>
              <a:ext uri="{FF2B5EF4-FFF2-40B4-BE49-F238E27FC236}">
                <a16:creationId xmlns:a16="http://schemas.microsoft.com/office/drawing/2014/main" id="{CEA09A9A-B7BA-C22F-EF47-CB38D8F1633C}"/>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2133600"/>
            <a:ext cx="2841625" cy="371855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929062" y="2133599"/>
            <a:ext cx="2841625" cy="371856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7515225" y="2133599"/>
            <a:ext cx="3434613" cy="3718561"/>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8" name="Text Placeholder 10">
            <a:extLst>
              <a:ext uri="{FF2B5EF4-FFF2-40B4-BE49-F238E27FC236}">
                <a16:creationId xmlns:a16="http://schemas.microsoft.com/office/drawing/2014/main" id="{FCAFAA0E-4298-994D-CDB7-3A5933F6CF67}"/>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25" name="Picture Placeholder 101">
            <a:extLst>
              <a:ext uri="{FF2B5EF4-FFF2-40B4-BE49-F238E27FC236}">
                <a16:creationId xmlns:a16="http://schemas.microsoft.com/office/drawing/2014/main" id="{012BF825-2CE2-560B-8804-A1170FDB0EA1}"/>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33469203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p:cSld name="Case Study 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60D87C98-B006-EDF8-802B-B3458387A173}"/>
              </a:ext>
            </a:extLst>
          </p:cNvPr>
          <p:cNvSpPr/>
          <p:nvPr/>
        </p:nvSpPr>
        <p:spPr>
          <a:xfrm>
            <a:off x="793437"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EAA71684-05E2-DD89-9493-BB1D6C31DBA2}"/>
              </a:ext>
            </a:extLst>
          </p:cNvPr>
          <p:cNvSpPr/>
          <p:nvPr/>
        </p:nvSpPr>
        <p:spPr>
          <a:xfrm>
            <a:off x="4353191" y="1766889"/>
            <a:ext cx="3488400" cy="4451512"/>
          </a:xfrm>
          <a:prstGeom prst="roundRect">
            <a:avLst>
              <a:gd name="adj" fmla="val 309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5ADF70BD-A415-24A6-3438-E481A1715503}"/>
              </a:ext>
            </a:extLst>
          </p:cNvPr>
          <p:cNvSpPr/>
          <p:nvPr/>
        </p:nvSpPr>
        <p:spPr>
          <a:xfrm>
            <a:off x="7912945" y="1766889"/>
            <a:ext cx="3488400" cy="4451512"/>
          </a:xfrm>
          <a:prstGeom prst="roundRect">
            <a:avLst>
              <a:gd name="adj" fmla="val 309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1243437" y="2133600"/>
            <a:ext cx="2588400" cy="371855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4803191"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8362945"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5" name="Text Placeholder 10">
            <a:extLst>
              <a:ext uri="{FF2B5EF4-FFF2-40B4-BE49-F238E27FC236}">
                <a16:creationId xmlns:a16="http://schemas.microsoft.com/office/drawing/2014/main" id="{E9ED250E-1C13-F025-FE7D-8223A5568606}"/>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8" name="Text Placeholder 10">
            <a:extLst>
              <a:ext uri="{FF2B5EF4-FFF2-40B4-BE49-F238E27FC236}">
                <a16:creationId xmlns:a16="http://schemas.microsoft.com/office/drawing/2014/main" id="{708F6C9B-BE88-B0EC-2D0E-520207173A38}"/>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10" name="Picture Placeholder 101">
            <a:extLst>
              <a:ext uri="{FF2B5EF4-FFF2-40B4-BE49-F238E27FC236}">
                <a16:creationId xmlns:a16="http://schemas.microsoft.com/office/drawing/2014/main" id="{CA96F3E7-F979-CB41-54E6-CAC4533CDE07}"/>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1355732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p:cSld name="Case Study E">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5ADF70BD-A415-24A6-3438-E481A1715503}"/>
              </a:ext>
            </a:extLst>
          </p:cNvPr>
          <p:cNvSpPr/>
          <p:nvPr/>
        </p:nvSpPr>
        <p:spPr>
          <a:xfrm>
            <a:off x="7744565" y="1766889"/>
            <a:ext cx="3654000" cy="4451512"/>
          </a:xfrm>
          <a:prstGeom prst="roundRect">
            <a:avLst>
              <a:gd name="adj" fmla="val 295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EAA71684-05E2-DD89-9493-BB1D6C31DBA2}"/>
              </a:ext>
            </a:extLst>
          </p:cNvPr>
          <p:cNvSpPr/>
          <p:nvPr/>
        </p:nvSpPr>
        <p:spPr>
          <a:xfrm>
            <a:off x="4269000" y="1766889"/>
            <a:ext cx="3654000" cy="4451512"/>
          </a:xfrm>
          <a:prstGeom prst="roundRect">
            <a:avLst>
              <a:gd name="adj" fmla="val 295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60D87C98-B006-EDF8-802B-B3458387A173}"/>
              </a:ext>
            </a:extLst>
          </p:cNvPr>
          <p:cNvSpPr/>
          <p:nvPr/>
        </p:nvSpPr>
        <p:spPr>
          <a:xfrm>
            <a:off x="793435" y="1766889"/>
            <a:ext cx="3654000" cy="4451512"/>
          </a:xfrm>
          <a:prstGeom prst="roundRect">
            <a:avLst>
              <a:gd name="adj" fmla="val 295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1243437" y="2133600"/>
            <a:ext cx="2588400" cy="371855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4803191"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8362945"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5" name="Text Placeholder 10">
            <a:extLst>
              <a:ext uri="{FF2B5EF4-FFF2-40B4-BE49-F238E27FC236}">
                <a16:creationId xmlns:a16="http://schemas.microsoft.com/office/drawing/2014/main" id="{E5D081F5-CC7D-CC07-BDB6-9E73662B34AC}"/>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8" name="Text Placeholder 10">
            <a:extLst>
              <a:ext uri="{FF2B5EF4-FFF2-40B4-BE49-F238E27FC236}">
                <a16:creationId xmlns:a16="http://schemas.microsoft.com/office/drawing/2014/main" id="{E6CAAEFF-6B1B-F51C-6728-5490FC0D0704}"/>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10" name="Picture Placeholder 101">
            <a:extLst>
              <a:ext uri="{FF2B5EF4-FFF2-40B4-BE49-F238E27FC236}">
                <a16:creationId xmlns:a16="http://schemas.microsoft.com/office/drawing/2014/main" id="{7ECAA141-607A-9423-FCD4-E872FACB338D}"/>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1468674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7_Comparison x2 content_Opt. A">
    <p:bg>
      <p:bgPr>
        <a:solidFill>
          <a:schemeClr val="bg2"/>
        </a:solidFill>
        <a:effectLst/>
      </p:bgPr>
    </p:bg>
    <p:spTree>
      <p:nvGrpSpPr>
        <p:cNvPr id="1" name=""/>
        <p:cNvGrpSpPr/>
        <p:nvPr/>
      </p:nvGrpSpPr>
      <p:grpSpPr>
        <a:xfrm>
          <a:off x="0" y="0"/>
          <a:ext cx="0" cy="0"/>
          <a:chOff x="0" y="0"/>
          <a:chExt cx="0" cy="0"/>
        </a:xfrm>
      </p:grpSpPr>
      <p:sp>
        <p:nvSpPr>
          <p:cNvPr id="18" name="Rectangle: Rounded Corners 17">
            <a:extLst>
              <a:ext uri="{FF2B5EF4-FFF2-40B4-BE49-F238E27FC236}">
                <a16:creationId xmlns:a16="http://schemas.microsoft.com/office/drawing/2014/main" id="{5E98454B-2190-AD04-9751-71C9F19A3D70}"/>
              </a:ext>
            </a:extLst>
          </p:cNvPr>
          <p:cNvSpPr/>
          <p:nvPr/>
        </p:nvSpPr>
        <p:spPr>
          <a:xfrm>
            <a:off x="4151311" y="1766888"/>
            <a:ext cx="3585600" cy="3827462"/>
          </a:xfrm>
          <a:prstGeom prst="roundRect">
            <a:avLst>
              <a:gd name="adj" fmla="val 3316"/>
            </a:avLst>
          </a:prstGeom>
          <a:solidFill>
            <a:schemeClr val="bg1"/>
          </a:solidFill>
          <a:ln w="6350" cap="flat">
            <a:noFill/>
            <a:prstDash val="solid"/>
            <a:miter/>
          </a:ln>
        </p:spPr>
        <p:txBody>
          <a:bodyPr rtlCol="0" anchor="ctr"/>
          <a:lstStyle/>
          <a:p>
            <a:endParaRPr lang="en-AU"/>
          </a:p>
        </p:txBody>
      </p:sp>
      <p:sp>
        <p:nvSpPr>
          <p:cNvPr id="19" name="Rectangle: Rounded Corners 18">
            <a:extLst>
              <a:ext uri="{FF2B5EF4-FFF2-40B4-BE49-F238E27FC236}">
                <a16:creationId xmlns:a16="http://schemas.microsoft.com/office/drawing/2014/main" id="{50A6EF90-F242-3359-7A5E-B55C9CAE5AB7}"/>
              </a:ext>
            </a:extLst>
          </p:cNvPr>
          <p:cNvSpPr/>
          <p:nvPr/>
        </p:nvSpPr>
        <p:spPr>
          <a:xfrm>
            <a:off x="7814327" y="1766888"/>
            <a:ext cx="3585600" cy="3827462"/>
          </a:xfrm>
          <a:prstGeom prst="roundRect">
            <a:avLst>
              <a:gd name="adj" fmla="val 3316"/>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2841625" cy="1486800"/>
          </a:xfrm>
        </p:spPr>
        <p:txBody>
          <a:bodyPr/>
          <a:lstStyle>
            <a:lvl1pPr>
              <a:defRPr/>
            </a:lvl1pPr>
          </a:lstStyle>
          <a:p>
            <a:r>
              <a:rPr lang="en-US"/>
              <a:t>Title goes here</a:t>
            </a:r>
            <a:endParaRPr lang="en-AU"/>
          </a:p>
        </p:txBody>
      </p:sp>
      <p:sp>
        <p:nvSpPr>
          <p:cNvPr id="11" name="Picture Placeholder 10">
            <a:extLst>
              <a:ext uri="{FF2B5EF4-FFF2-40B4-BE49-F238E27FC236}">
                <a16:creationId xmlns:a16="http://schemas.microsoft.com/office/drawing/2014/main" id="{382FD63E-C012-A708-5A4D-B5C0FE6B455A}"/>
              </a:ext>
            </a:extLst>
          </p:cNvPr>
          <p:cNvSpPr>
            <a:spLocks noGrp="1" noChangeAspect="1"/>
          </p:cNvSpPr>
          <p:nvPr>
            <p:ph type="pic" sz="quarter" idx="18" hasCustomPrompt="1"/>
          </p:nvPr>
        </p:nvSpPr>
        <p:spPr>
          <a:xfrm>
            <a:off x="4584735" y="2112586"/>
            <a:ext cx="626400" cy="626400"/>
          </a:xfrm>
          <a:noFill/>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8" name="Text Placeholder 9">
            <a:extLst>
              <a:ext uri="{FF2B5EF4-FFF2-40B4-BE49-F238E27FC236}">
                <a16:creationId xmlns:a16="http://schemas.microsoft.com/office/drawing/2014/main" id="{E1FC5FCD-6228-69FD-E75D-3C6E91855B08}"/>
              </a:ext>
            </a:extLst>
          </p:cNvPr>
          <p:cNvSpPr>
            <a:spLocks noGrp="1"/>
          </p:cNvSpPr>
          <p:nvPr>
            <p:ph type="body" sz="quarter" idx="15" hasCustomPrompt="1"/>
          </p:nvPr>
        </p:nvSpPr>
        <p:spPr>
          <a:xfrm>
            <a:off x="4584735" y="3044530"/>
            <a:ext cx="2718752" cy="2207556"/>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7" name="Picture Placeholder 16">
            <a:extLst>
              <a:ext uri="{FF2B5EF4-FFF2-40B4-BE49-F238E27FC236}">
                <a16:creationId xmlns:a16="http://schemas.microsoft.com/office/drawing/2014/main" id="{31502109-67E8-CC15-DD95-C76E80DDEA9D}"/>
              </a:ext>
            </a:extLst>
          </p:cNvPr>
          <p:cNvSpPr>
            <a:spLocks noGrp="1" noChangeAspect="1"/>
          </p:cNvSpPr>
          <p:nvPr>
            <p:ph type="pic" sz="quarter" idx="19" hasCustomPrompt="1"/>
          </p:nvPr>
        </p:nvSpPr>
        <p:spPr>
          <a:xfrm>
            <a:off x="8247750" y="2110529"/>
            <a:ext cx="626400" cy="6264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9" name="Text Placeholder 22">
            <a:extLst>
              <a:ext uri="{FF2B5EF4-FFF2-40B4-BE49-F238E27FC236}">
                <a16:creationId xmlns:a16="http://schemas.microsoft.com/office/drawing/2014/main" id="{B61CF672-C6D1-BA7E-493C-1510A70500DF}"/>
              </a:ext>
            </a:extLst>
          </p:cNvPr>
          <p:cNvSpPr>
            <a:spLocks noGrp="1"/>
          </p:cNvSpPr>
          <p:nvPr>
            <p:ph type="body" sz="quarter" idx="17" hasCustomPrompt="1"/>
          </p:nvPr>
        </p:nvSpPr>
        <p:spPr>
          <a:xfrm>
            <a:off x="8247751" y="3044530"/>
            <a:ext cx="2718752" cy="2207556"/>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endParaRPr lang="en-US"/>
          </a:p>
        </p:txBody>
      </p:sp>
      <p:sp>
        <p:nvSpPr>
          <p:cNvPr id="6" name="Text Placeholder 9">
            <a:extLst>
              <a:ext uri="{FF2B5EF4-FFF2-40B4-BE49-F238E27FC236}">
                <a16:creationId xmlns:a16="http://schemas.microsoft.com/office/drawing/2014/main" id="{651956F8-7789-0A80-6198-3966BC42D3DF}"/>
              </a:ext>
            </a:extLst>
          </p:cNvPr>
          <p:cNvSpPr>
            <a:spLocks noGrp="1"/>
          </p:cNvSpPr>
          <p:nvPr>
            <p:ph type="body" sz="quarter" idx="22"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2445183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preserve="1">
  <p:cSld name="Video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Video</a:t>
            </a:r>
          </a:p>
        </p:txBody>
      </p:sp>
      <p:sp>
        <p:nvSpPr>
          <p:cNvPr id="12" name="Freeform: Shape 11">
            <a:extLst>
              <a:ext uri="{FF2B5EF4-FFF2-40B4-BE49-F238E27FC236}">
                <a16:creationId xmlns:a16="http://schemas.microsoft.com/office/drawing/2014/main" id="{E6957855-246E-AAE5-1648-643D05D62BDD}"/>
              </a:ext>
            </a:extLst>
          </p:cNvPr>
          <p:cNvSpPr/>
          <p:nvPr/>
        </p:nvSpPr>
        <p:spPr>
          <a:xfrm>
            <a:off x="946298" y="2199489"/>
            <a:ext cx="3206602" cy="2094694"/>
          </a:xfrm>
          <a:custGeom>
            <a:avLst/>
            <a:gdLst>
              <a:gd name="connsiteX0" fmla="*/ 1617862 w 3797154"/>
              <a:gd name="connsiteY0" fmla="*/ 582960 h 2480468"/>
              <a:gd name="connsiteX1" fmla="*/ 1617862 w 3797154"/>
              <a:gd name="connsiteY1" fmla="*/ 1897508 h 2480468"/>
              <a:gd name="connsiteX2" fmla="*/ 2636491 w 3797154"/>
              <a:gd name="connsiteY2" fmla="*/ 1239980 h 2480468"/>
              <a:gd name="connsiteX3" fmla="*/ 337220 w 3797154"/>
              <a:gd name="connsiteY3" fmla="*/ 0 h 2480468"/>
              <a:gd name="connsiteX4" fmla="*/ 3459934 w 3797154"/>
              <a:gd name="connsiteY4" fmla="*/ 0 h 2480468"/>
              <a:gd name="connsiteX5" fmla="*/ 3797154 w 3797154"/>
              <a:gd name="connsiteY5" fmla="*/ 337220 h 2480468"/>
              <a:gd name="connsiteX6" fmla="*/ 3797154 w 3797154"/>
              <a:gd name="connsiteY6" fmla="*/ 2143248 h 2480468"/>
              <a:gd name="connsiteX7" fmla="*/ 3459934 w 3797154"/>
              <a:gd name="connsiteY7" fmla="*/ 2480468 h 2480468"/>
              <a:gd name="connsiteX8" fmla="*/ 337220 w 3797154"/>
              <a:gd name="connsiteY8" fmla="*/ 2480468 h 2480468"/>
              <a:gd name="connsiteX9" fmla="*/ 0 w 3797154"/>
              <a:gd name="connsiteY9" fmla="*/ 2143248 h 2480468"/>
              <a:gd name="connsiteX10" fmla="*/ 0 w 3797154"/>
              <a:gd name="connsiteY10" fmla="*/ 337220 h 2480468"/>
              <a:gd name="connsiteX11" fmla="*/ 337220 w 3797154"/>
              <a:gd name="connsiteY11"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7154" h="2480468">
                <a:moveTo>
                  <a:pt x="1617862" y="582960"/>
                </a:moveTo>
                <a:lnTo>
                  <a:pt x="1617862" y="1897508"/>
                </a:lnTo>
                <a:lnTo>
                  <a:pt x="2636491" y="1239980"/>
                </a:lnTo>
                <a:close/>
                <a:moveTo>
                  <a:pt x="337220" y="0"/>
                </a:moveTo>
                <a:lnTo>
                  <a:pt x="3459934" y="0"/>
                </a:lnTo>
                <a:cubicBezTo>
                  <a:pt x="3646175" y="0"/>
                  <a:pt x="3797154" y="150979"/>
                  <a:pt x="3797154" y="337220"/>
                </a:cubicBezTo>
                <a:lnTo>
                  <a:pt x="3797154" y="2143248"/>
                </a:lnTo>
                <a:cubicBezTo>
                  <a:pt x="3797154" y="2329489"/>
                  <a:pt x="3646175" y="2480468"/>
                  <a:pt x="3459934" y="2480468"/>
                </a:cubicBezTo>
                <a:lnTo>
                  <a:pt x="337220" y="2480468"/>
                </a:lnTo>
                <a:cubicBezTo>
                  <a:pt x="150979" y="2480468"/>
                  <a:pt x="0" y="2329489"/>
                  <a:pt x="0" y="2143248"/>
                </a:cubicBezTo>
                <a:lnTo>
                  <a:pt x="0" y="337220"/>
                </a:lnTo>
                <a:cubicBezTo>
                  <a:pt x="0" y="150979"/>
                  <a:pt x="150979" y="0"/>
                  <a:pt x="33722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3" name="TextBox 2">
            <a:extLst>
              <a:ext uri="{FF2B5EF4-FFF2-40B4-BE49-F238E27FC236}">
                <a16:creationId xmlns:a16="http://schemas.microsoft.com/office/drawing/2014/main" id="{B090A633-DE2B-8BE5-2A63-C5893CBE853D}"/>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928910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p:cSld name="Video Full Bleed">
    <p:spTree>
      <p:nvGrpSpPr>
        <p:cNvPr id="1" name=""/>
        <p:cNvGrpSpPr/>
        <p:nvPr/>
      </p:nvGrpSpPr>
      <p:grpSpPr>
        <a:xfrm>
          <a:off x="0" y="0"/>
          <a:ext cx="0" cy="0"/>
          <a:chOff x="0" y="0"/>
          <a:chExt cx="0" cy="0"/>
        </a:xfrm>
      </p:grpSpPr>
      <p:sp>
        <p:nvSpPr>
          <p:cNvPr id="6" name="Media Placeholder 5">
            <a:extLst>
              <a:ext uri="{FF2B5EF4-FFF2-40B4-BE49-F238E27FC236}">
                <a16:creationId xmlns:a16="http://schemas.microsoft.com/office/drawing/2014/main" id="{7B3F669D-88A4-8689-60E9-B7A314C0C1C9}"/>
              </a:ext>
            </a:extLst>
          </p:cNvPr>
          <p:cNvSpPr>
            <a:spLocks noGrp="1"/>
          </p:cNvSpPr>
          <p:nvPr>
            <p:ph type="media" sz="quarter" idx="12" hasCustomPrompt="1"/>
          </p:nvPr>
        </p:nvSpPr>
        <p:spPr>
          <a:xfrm>
            <a:off x="0" y="0"/>
            <a:ext cx="12192000" cy="6858000"/>
          </a:xfr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video</a:t>
            </a:r>
          </a:p>
        </p:txBody>
      </p:sp>
      <p:sp>
        <p:nvSpPr>
          <p:cNvPr id="3" name="Slide Number Placeholder 2">
            <a:extLst>
              <a:ext uri="{FF2B5EF4-FFF2-40B4-BE49-F238E27FC236}">
                <a16:creationId xmlns:a16="http://schemas.microsoft.com/office/drawing/2014/main" id="{D1B85793-2B2F-4815-73C0-E4667F3A7321}"/>
              </a:ext>
            </a:extLst>
          </p:cNvPr>
          <p:cNvSpPr>
            <a:spLocks noGrp="1"/>
          </p:cNvSpPr>
          <p:nvPr>
            <p:ph type="sldNum" sz="quarter" idx="10"/>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 name="Footer Placeholder 3">
            <a:extLst>
              <a:ext uri="{FF2B5EF4-FFF2-40B4-BE49-F238E27FC236}">
                <a16:creationId xmlns:a16="http://schemas.microsoft.com/office/drawing/2014/main" id="{9597DB07-159C-D942-97E9-52CFE347C1A3}"/>
              </a:ext>
            </a:extLst>
          </p:cNvPr>
          <p:cNvSpPr>
            <a:spLocks noGrp="1"/>
          </p:cNvSpPr>
          <p:nvPr>
            <p:ph type="ftr" sz="quarter" idx="11"/>
          </p:nvPr>
        </p:nvSpPr>
        <p:spPr/>
        <p:txBody>
          <a:bodyPr/>
          <a:lstStyle>
            <a:lvl1pPr>
              <a:defRPr>
                <a:solidFill>
                  <a:schemeClr val="bg1"/>
                </a:solidFill>
              </a:defRPr>
            </a:lvl1pPr>
          </a:lstStyle>
          <a:p>
            <a:r>
              <a:rPr lang="en-US" noProof="0"/>
              <a:t>© Experian | Confidential</a:t>
            </a:r>
          </a:p>
        </p:txBody>
      </p:sp>
      <p:sp>
        <p:nvSpPr>
          <p:cNvPr id="2" name="Text Placeholder 9">
            <a:extLst>
              <a:ext uri="{FF2B5EF4-FFF2-40B4-BE49-F238E27FC236}">
                <a16:creationId xmlns:a16="http://schemas.microsoft.com/office/drawing/2014/main" id="{3D60E80A-10F1-6EB6-FC24-51A27825AA1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368272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p:cSld name="Video and Content">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2" name="Media Placeholder 5">
            <a:extLst>
              <a:ext uri="{FF2B5EF4-FFF2-40B4-BE49-F238E27FC236}">
                <a16:creationId xmlns:a16="http://schemas.microsoft.com/office/drawing/2014/main" id="{28301BB3-62B2-F29E-891D-93CBAD6182F4}"/>
              </a:ext>
            </a:extLst>
          </p:cNvPr>
          <p:cNvSpPr>
            <a:spLocks noGrp="1"/>
          </p:cNvSpPr>
          <p:nvPr>
            <p:ph type="media" sz="quarter" idx="19" hasCustomPrompt="1"/>
          </p:nvPr>
        </p:nvSpPr>
        <p:spPr>
          <a:xfrm>
            <a:off x="3703637" y="1766888"/>
            <a:ext cx="7696201" cy="4448175"/>
          </a:xfrm>
          <a:prstGeom prst="roundRect">
            <a:avLst>
              <a:gd name="adj" fmla="val 2428"/>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video into placeholder</a:t>
            </a:r>
          </a:p>
        </p:txBody>
      </p:sp>
    </p:spTree>
    <p:extLst>
      <p:ext uri="{BB962C8B-B14F-4D97-AF65-F5344CB8AC3E}">
        <p14:creationId xmlns:p14="http://schemas.microsoft.com/office/powerpoint/2010/main" val="2119984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preserve="1">
  <p:cSld name="Partner Logo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Partner logos</a:t>
            </a:r>
          </a:p>
        </p:txBody>
      </p:sp>
      <p:pic>
        <p:nvPicPr>
          <p:cNvPr id="4" name="Graphic 3" descr="Badge Tm with solid fill">
            <a:extLst>
              <a:ext uri="{FF2B5EF4-FFF2-40B4-BE49-F238E27FC236}">
                <a16:creationId xmlns:a16="http://schemas.microsoft.com/office/drawing/2014/main" id="{50B74FAE-7C3B-8E35-ED53-CCFB6B162F12}"/>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23925" y="1524000"/>
            <a:ext cx="3619500" cy="3619500"/>
          </a:xfrm>
          <a:prstGeom prst="rect">
            <a:avLst/>
          </a:prstGeom>
        </p:spPr>
      </p:pic>
      <p:sp>
        <p:nvSpPr>
          <p:cNvPr id="3" name="TextBox 2">
            <a:extLst>
              <a:ext uri="{FF2B5EF4-FFF2-40B4-BE49-F238E27FC236}">
                <a16:creationId xmlns:a16="http://schemas.microsoft.com/office/drawing/2014/main" id="{934DC5F1-51E7-A4FA-632E-52416BD61BCB}"/>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1483653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p:cSld name="Logos x6">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3" name="Rectangle: Rounded Corners 12">
            <a:extLst>
              <a:ext uri="{FF2B5EF4-FFF2-40B4-BE49-F238E27FC236}">
                <a16:creationId xmlns:a16="http://schemas.microsoft.com/office/drawing/2014/main" id="{828FC845-5896-40EC-E073-4E999BC3400B}"/>
              </a:ext>
            </a:extLst>
          </p:cNvPr>
          <p:cNvSpPr/>
          <p:nvPr/>
        </p:nvSpPr>
        <p:spPr>
          <a:xfrm>
            <a:off x="790575"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4" name="Rectangle: Rounded Corners 13">
            <a:extLst>
              <a:ext uri="{FF2B5EF4-FFF2-40B4-BE49-F238E27FC236}">
                <a16:creationId xmlns:a16="http://schemas.microsoft.com/office/drawing/2014/main" id="{A2D7DE2A-F36C-A1C5-7254-BD01C96F5B35}"/>
              </a:ext>
            </a:extLst>
          </p:cNvPr>
          <p:cNvSpPr/>
          <p:nvPr/>
        </p:nvSpPr>
        <p:spPr>
          <a:xfrm>
            <a:off x="4350837"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5" name="Rectangle: Rounded Corners 14">
            <a:extLst>
              <a:ext uri="{FF2B5EF4-FFF2-40B4-BE49-F238E27FC236}">
                <a16:creationId xmlns:a16="http://schemas.microsoft.com/office/drawing/2014/main" id="{D48CBE1E-470D-4370-5F80-644FE7F3C37A}"/>
              </a:ext>
            </a:extLst>
          </p:cNvPr>
          <p:cNvSpPr/>
          <p:nvPr/>
        </p:nvSpPr>
        <p:spPr>
          <a:xfrm>
            <a:off x="7911099"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6" name="Rectangle: Rounded Corners 15">
            <a:extLst>
              <a:ext uri="{FF2B5EF4-FFF2-40B4-BE49-F238E27FC236}">
                <a16:creationId xmlns:a16="http://schemas.microsoft.com/office/drawing/2014/main" id="{BEEA0447-054B-4630-6B93-291D67662EE1}"/>
              </a:ext>
            </a:extLst>
          </p:cNvPr>
          <p:cNvSpPr/>
          <p:nvPr/>
        </p:nvSpPr>
        <p:spPr>
          <a:xfrm>
            <a:off x="790575"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C4A67D18-F3C1-0AC0-38DF-2207290E78E4}"/>
              </a:ext>
            </a:extLst>
          </p:cNvPr>
          <p:cNvSpPr/>
          <p:nvPr/>
        </p:nvSpPr>
        <p:spPr>
          <a:xfrm>
            <a:off x="4350837"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8" name="Rectangle: Rounded Corners 17">
            <a:extLst>
              <a:ext uri="{FF2B5EF4-FFF2-40B4-BE49-F238E27FC236}">
                <a16:creationId xmlns:a16="http://schemas.microsoft.com/office/drawing/2014/main" id="{B3333606-F498-D88B-64B5-80B7CEC8ED60}"/>
              </a:ext>
            </a:extLst>
          </p:cNvPr>
          <p:cNvSpPr/>
          <p:nvPr/>
        </p:nvSpPr>
        <p:spPr>
          <a:xfrm>
            <a:off x="7911099"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6" name="Picture Placeholder 19">
            <a:extLst>
              <a:ext uri="{FF2B5EF4-FFF2-40B4-BE49-F238E27FC236}">
                <a16:creationId xmlns:a16="http://schemas.microsoft.com/office/drawing/2014/main" id="{CA8F0F78-CF88-DCB0-15E0-23DD13912098}"/>
              </a:ext>
            </a:extLst>
          </p:cNvPr>
          <p:cNvSpPr>
            <a:spLocks noGrp="1"/>
          </p:cNvSpPr>
          <p:nvPr>
            <p:ph type="pic" sz="quarter" idx="22" hasCustomPrompt="1"/>
          </p:nvPr>
        </p:nvSpPr>
        <p:spPr>
          <a:xfrm>
            <a:off x="1618752"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7" name="Picture Placeholder 26">
            <a:extLst>
              <a:ext uri="{FF2B5EF4-FFF2-40B4-BE49-F238E27FC236}">
                <a16:creationId xmlns:a16="http://schemas.microsoft.com/office/drawing/2014/main" id="{881B9CD0-E4F7-50D3-C854-D104BE65C0D1}"/>
              </a:ext>
            </a:extLst>
          </p:cNvPr>
          <p:cNvSpPr>
            <a:spLocks noGrp="1"/>
          </p:cNvSpPr>
          <p:nvPr>
            <p:ph type="pic" sz="quarter" idx="23" hasCustomPrompt="1"/>
          </p:nvPr>
        </p:nvSpPr>
        <p:spPr>
          <a:xfrm>
            <a:off x="5179014"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8" name="Picture Placeholder 19">
            <a:extLst>
              <a:ext uri="{FF2B5EF4-FFF2-40B4-BE49-F238E27FC236}">
                <a16:creationId xmlns:a16="http://schemas.microsoft.com/office/drawing/2014/main" id="{14257BF2-D221-D7F8-C3C4-C71DFE8F4287}"/>
              </a:ext>
            </a:extLst>
          </p:cNvPr>
          <p:cNvSpPr>
            <a:spLocks noGrp="1"/>
          </p:cNvSpPr>
          <p:nvPr>
            <p:ph type="pic" sz="quarter" idx="24" hasCustomPrompt="1"/>
          </p:nvPr>
        </p:nvSpPr>
        <p:spPr>
          <a:xfrm>
            <a:off x="8739276"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9" name="Picture Placeholder 26">
            <a:extLst>
              <a:ext uri="{FF2B5EF4-FFF2-40B4-BE49-F238E27FC236}">
                <a16:creationId xmlns:a16="http://schemas.microsoft.com/office/drawing/2014/main" id="{05319A44-B744-9BEC-8D68-A70EF58946C9}"/>
              </a:ext>
            </a:extLst>
          </p:cNvPr>
          <p:cNvSpPr>
            <a:spLocks noGrp="1"/>
          </p:cNvSpPr>
          <p:nvPr>
            <p:ph type="pic" sz="quarter" idx="25" hasCustomPrompt="1"/>
          </p:nvPr>
        </p:nvSpPr>
        <p:spPr>
          <a:xfrm>
            <a:off x="1618752"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0" name="Picture Placeholder 26">
            <a:extLst>
              <a:ext uri="{FF2B5EF4-FFF2-40B4-BE49-F238E27FC236}">
                <a16:creationId xmlns:a16="http://schemas.microsoft.com/office/drawing/2014/main" id="{0636A15E-194D-B3FC-4A4D-E42B2804C175}"/>
              </a:ext>
            </a:extLst>
          </p:cNvPr>
          <p:cNvSpPr>
            <a:spLocks noGrp="1"/>
          </p:cNvSpPr>
          <p:nvPr>
            <p:ph type="pic" sz="quarter" idx="26" hasCustomPrompt="1"/>
          </p:nvPr>
        </p:nvSpPr>
        <p:spPr>
          <a:xfrm>
            <a:off x="5179013"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1" name="Picture Placeholder 26">
            <a:extLst>
              <a:ext uri="{FF2B5EF4-FFF2-40B4-BE49-F238E27FC236}">
                <a16:creationId xmlns:a16="http://schemas.microsoft.com/office/drawing/2014/main" id="{E0C40000-AA5D-C562-F543-13931F859A0D}"/>
              </a:ext>
            </a:extLst>
          </p:cNvPr>
          <p:cNvSpPr>
            <a:spLocks noGrp="1"/>
          </p:cNvSpPr>
          <p:nvPr>
            <p:ph type="pic" sz="quarter" idx="27" hasCustomPrompt="1"/>
          </p:nvPr>
        </p:nvSpPr>
        <p:spPr>
          <a:xfrm>
            <a:off x="8739275"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Tree>
    <p:extLst>
      <p:ext uri="{BB962C8B-B14F-4D97-AF65-F5344CB8AC3E}">
        <p14:creationId xmlns:p14="http://schemas.microsoft.com/office/powerpoint/2010/main" val="1937551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p:cSld name="Logos x8">
    <p:bg>
      <p:bgPr>
        <a:solidFill>
          <a:schemeClr val="bg2"/>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45AF128-442B-58FB-E5A4-AEF50B3787F0}"/>
              </a:ext>
            </a:extLst>
          </p:cNvPr>
          <p:cNvSpPr/>
          <p:nvPr/>
        </p:nvSpPr>
        <p:spPr>
          <a:xfrm>
            <a:off x="790575"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C5B15178-B2A5-4A5E-0F9D-39FDCAA26855}"/>
              </a:ext>
            </a:extLst>
          </p:cNvPr>
          <p:cNvSpPr/>
          <p:nvPr/>
        </p:nvSpPr>
        <p:spPr>
          <a:xfrm>
            <a:off x="3464771"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C884B556-8F62-8AC0-95E5-1CE5C54A4E73}"/>
              </a:ext>
            </a:extLst>
          </p:cNvPr>
          <p:cNvSpPr/>
          <p:nvPr/>
        </p:nvSpPr>
        <p:spPr>
          <a:xfrm>
            <a:off x="6138967"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1AB68220-DF8D-7F2D-1693-52FE082B9645}"/>
              </a:ext>
            </a:extLst>
          </p:cNvPr>
          <p:cNvSpPr/>
          <p:nvPr/>
        </p:nvSpPr>
        <p:spPr>
          <a:xfrm>
            <a:off x="790575"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B35F9DDD-4FBA-C1B0-E2EA-31B4F34786A7}"/>
              </a:ext>
            </a:extLst>
          </p:cNvPr>
          <p:cNvSpPr/>
          <p:nvPr/>
        </p:nvSpPr>
        <p:spPr>
          <a:xfrm>
            <a:off x="3464771"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63A43776-F7F6-773B-CED0-3AF3087FBC44}"/>
              </a:ext>
            </a:extLst>
          </p:cNvPr>
          <p:cNvSpPr/>
          <p:nvPr/>
        </p:nvSpPr>
        <p:spPr>
          <a:xfrm>
            <a:off x="6138967"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9" name="Rectangle: Rounded Corners 18">
            <a:extLst>
              <a:ext uri="{FF2B5EF4-FFF2-40B4-BE49-F238E27FC236}">
                <a16:creationId xmlns:a16="http://schemas.microsoft.com/office/drawing/2014/main" id="{BA5440DE-7274-C456-8E15-1429A80965D4}"/>
              </a:ext>
            </a:extLst>
          </p:cNvPr>
          <p:cNvSpPr/>
          <p:nvPr/>
        </p:nvSpPr>
        <p:spPr>
          <a:xfrm>
            <a:off x="8813163"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0" name="Rectangle: Rounded Corners 19">
            <a:extLst>
              <a:ext uri="{FF2B5EF4-FFF2-40B4-BE49-F238E27FC236}">
                <a16:creationId xmlns:a16="http://schemas.microsoft.com/office/drawing/2014/main" id="{CB646139-02AA-0149-DC37-0B2918878111}"/>
              </a:ext>
            </a:extLst>
          </p:cNvPr>
          <p:cNvSpPr/>
          <p:nvPr/>
        </p:nvSpPr>
        <p:spPr>
          <a:xfrm>
            <a:off x="8813163"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6" name="Picture Placeholder 19">
            <a:extLst>
              <a:ext uri="{FF2B5EF4-FFF2-40B4-BE49-F238E27FC236}">
                <a16:creationId xmlns:a16="http://schemas.microsoft.com/office/drawing/2014/main" id="{CA8F0F78-CF88-DCB0-15E0-23DD13912098}"/>
              </a:ext>
            </a:extLst>
          </p:cNvPr>
          <p:cNvSpPr>
            <a:spLocks noGrp="1"/>
          </p:cNvSpPr>
          <p:nvPr>
            <p:ph type="pic" sz="quarter" idx="22" hasCustomPrompt="1"/>
          </p:nvPr>
        </p:nvSpPr>
        <p:spPr>
          <a:xfrm>
            <a:off x="1210118"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7" name="Picture Placeholder 26">
            <a:extLst>
              <a:ext uri="{FF2B5EF4-FFF2-40B4-BE49-F238E27FC236}">
                <a16:creationId xmlns:a16="http://schemas.microsoft.com/office/drawing/2014/main" id="{881B9CD0-E4F7-50D3-C854-D104BE65C0D1}"/>
              </a:ext>
            </a:extLst>
          </p:cNvPr>
          <p:cNvSpPr>
            <a:spLocks noGrp="1"/>
          </p:cNvSpPr>
          <p:nvPr>
            <p:ph type="pic" sz="quarter" idx="23" hasCustomPrompt="1"/>
          </p:nvPr>
        </p:nvSpPr>
        <p:spPr>
          <a:xfrm>
            <a:off x="3884314"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8" name="Picture Placeholder 19">
            <a:extLst>
              <a:ext uri="{FF2B5EF4-FFF2-40B4-BE49-F238E27FC236}">
                <a16:creationId xmlns:a16="http://schemas.microsoft.com/office/drawing/2014/main" id="{14257BF2-D221-D7F8-C3C4-C71DFE8F4287}"/>
              </a:ext>
            </a:extLst>
          </p:cNvPr>
          <p:cNvSpPr>
            <a:spLocks noGrp="1"/>
          </p:cNvSpPr>
          <p:nvPr>
            <p:ph type="pic" sz="quarter" idx="24" hasCustomPrompt="1"/>
          </p:nvPr>
        </p:nvSpPr>
        <p:spPr>
          <a:xfrm>
            <a:off x="6558511"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9" name="Picture Placeholder 26">
            <a:extLst>
              <a:ext uri="{FF2B5EF4-FFF2-40B4-BE49-F238E27FC236}">
                <a16:creationId xmlns:a16="http://schemas.microsoft.com/office/drawing/2014/main" id="{05319A44-B744-9BEC-8D68-A70EF58946C9}"/>
              </a:ext>
            </a:extLst>
          </p:cNvPr>
          <p:cNvSpPr>
            <a:spLocks noGrp="1"/>
          </p:cNvSpPr>
          <p:nvPr>
            <p:ph type="pic" sz="quarter" idx="25" hasCustomPrompt="1"/>
          </p:nvPr>
        </p:nvSpPr>
        <p:spPr>
          <a:xfrm>
            <a:off x="9232706"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0" name="Picture Placeholder 26">
            <a:extLst>
              <a:ext uri="{FF2B5EF4-FFF2-40B4-BE49-F238E27FC236}">
                <a16:creationId xmlns:a16="http://schemas.microsoft.com/office/drawing/2014/main" id="{0636A15E-194D-B3FC-4A4D-E42B2804C175}"/>
              </a:ext>
            </a:extLst>
          </p:cNvPr>
          <p:cNvSpPr>
            <a:spLocks noGrp="1"/>
          </p:cNvSpPr>
          <p:nvPr>
            <p:ph type="pic" sz="quarter" idx="26" hasCustomPrompt="1"/>
          </p:nvPr>
        </p:nvSpPr>
        <p:spPr>
          <a:xfrm>
            <a:off x="1210118" y="4614725"/>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1" name="Picture Placeholder 26">
            <a:extLst>
              <a:ext uri="{FF2B5EF4-FFF2-40B4-BE49-F238E27FC236}">
                <a16:creationId xmlns:a16="http://schemas.microsoft.com/office/drawing/2014/main" id="{E0C40000-AA5D-C562-F543-13931F859A0D}"/>
              </a:ext>
            </a:extLst>
          </p:cNvPr>
          <p:cNvSpPr>
            <a:spLocks noGrp="1"/>
          </p:cNvSpPr>
          <p:nvPr>
            <p:ph type="pic" sz="quarter" idx="27" hasCustomPrompt="1"/>
          </p:nvPr>
        </p:nvSpPr>
        <p:spPr>
          <a:xfrm>
            <a:off x="3884314" y="4614725"/>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2" name="Picture Placeholder 26">
            <a:extLst>
              <a:ext uri="{FF2B5EF4-FFF2-40B4-BE49-F238E27FC236}">
                <a16:creationId xmlns:a16="http://schemas.microsoft.com/office/drawing/2014/main" id="{1C3013DD-DF42-2D03-54C2-50D247D81FC6}"/>
              </a:ext>
            </a:extLst>
          </p:cNvPr>
          <p:cNvSpPr>
            <a:spLocks noGrp="1"/>
          </p:cNvSpPr>
          <p:nvPr>
            <p:ph type="pic" sz="quarter" idx="28" hasCustomPrompt="1"/>
          </p:nvPr>
        </p:nvSpPr>
        <p:spPr>
          <a:xfrm>
            <a:off x="6558511" y="4614725"/>
            <a:ext cx="1745714" cy="595450"/>
          </a:xfrm>
          <a:prstGeom prst="rect">
            <a:avLst/>
          </a:prstGeom>
          <a:noFill/>
          <a:ln>
            <a:noFill/>
          </a:ln>
        </p:spPr>
        <p:txBody>
          <a:bodyPr lIns="180000" tIns="180000" rIns="180000" bIns="180000" anchor="ctr"/>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3" name="Picture Placeholder 26">
            <a:extLst>
              <a:ext uri="{FF2B5EF4-FFF2-40B4-BE49-F238E27FC236}">
                <a16:creationId xmlns:a16="http://schemas.microsoft.com/office/drawing/2014/main" id="{0130F0B5-B3D9-A0DD-EB04-F079BEE09CAD}"/>
              </a:ext>
            </a:extLst>
          </p:cNvPr>
          <p:cNvSpPr>
            <a:spLocks noGrp="1"/>
          </p:cNvSpPr>
          <p:nvPr>
            <p:ph type="pic" sz="quarter" idx="29" hasCustomPrompt="1"/>
          </p:nvPr>
        </p:nvSpPr>
        <p:spPr>
          <a:xfrm>
            <a:off x="9232706" y="4614725"/>
            <a:ext cx="1745714" cy="595450"/>
          </a:xfrm>
          <a:prstGeom prst="rect">
            <a:avLst/>
          </a:prstGeom>
          <a:noFill/>
          <a:ln>
            <a:noFill/>
          </a:ln>
        </p:spPr>
        <p:txBody>
          <a:bodyPr lIns="180000" tIns="180000" rIns="180000" bIns="180000" anchor="ctr"/>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Tree>
    <p:extLst>
      <p:ext uri="{BB962C8B-B14F-4D97-AF65-F5344CB8AC3E}">
        <p14:creationId xmlns:p14="http://schemas.microsoft.com/office/powerpoint/2010/main" val="2358489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p:cSld name="Logo Groups x3 A">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3" name="Rectangle: Rounded Corners 22">
            <a:extLst>
              <a:ext uri="{FF2B5EF4-FFF2-40B4-BE49-F238E27FC236}">
                <a16:creationId xmlns:a16="http://schemas.microsoft.com/office/drawing/2014/main" id="{D398A0A7-11D4-EA1C-8747-6B4A743A152E}"/>
              </a:ext>
            </a:extLst>
          </p:cNvPr>
          <p:cNvSpPr/>
          <p:nvPr/>
        </p:nvSpPr>
        <p:spPr>
          <a:xfrm>
            <a:off x="3703638" y="1775593"/>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E43F7EBA-E9EE-F383-1358-74FDC12B39D8}"/>
              </a:ext>
            </a:extLst>
          </p:cNvPr>
          <p:cNvSpPr/>
          <p:nvPr/>
        </p:nvSpPr>
        <p:spPr>
          <a:xfrm>
            <a:off x="3703638" y="3075828"/>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5" name="Rectangle: Rounded Corners 24">
            <a:extLst>
              <a:ext uri="{FF2B5EF4-FFF2-40B4-BE49-F238E27FC236}">
                <a16:creationId xmlns:a16="http://schemas.microsoft.com/office/drawing/2014/main" id="{E7044A57-8F97-D27D-CF77-4C6E0403D338}"/>
              </a:ext>
            </a:extLst>
          </p:cNvPr>
          <p:cNvSpPr/>
          <p:nvPr/>
        </p:nvSpPr>
        <p:spPr>
          <a:xfrm>
            <a:off x="3703638" y="4376063"/>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 name="Picture Placeholder 19">
            <a:extLst>
              <a:ext uri="{FF2B5EF4-FFF2-40B4-BE49-F238E27FC236}">
                <a16:creationId xmlns:a16="http://schemas.microsoft.com/office/drawing/2014/main" id="{E497128D-B66E-1480-C502-4C31491A8CE3}"/>
              </a:ext>
            </a:extLst>
          </p:cNvPr>
          <p:cNvSpPr>
            <a:spLocks noGrp="1"/>
          </p:cNvSpPr>
          <p:nvPr>
            <p:ph type="pic" sz="quarter" idx="22" hasCustomPrompt="1"/>
          </p:nvPr>
        </p:nvSpPr>
        <p:spPr>
          <a:xfrm>
            <a:off x="4261292"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 name="Picture Placeholder 26">
            <a:extLst>
              <a:ext uri="{FF2B5EF4-FFF2-40B4-BE49-F238E27FC236}">
                <a16:creationId xmlns:a16="http://schemas.microsoft.com/office/drawing/2014/main" id="{CD6329E1-1AC8-0274-53E8-FD591ECFAAEA}"/>
              </a:ext>
            </a:extLst>
          </p:cNvPr>
          <p:cNvSpPr>
            <a:spLocks noGrp="1"/>
          </p:cNvSpPr>
          <p:nvPr>
            <p:ph type="pic" sz="quarter" idx="23" hasCustomPrompt="1"/>
          </p:nvPr>
        </p:nvSpPr>
        <p:spPr>
          <a:xfrm>
            <a:off x="5676118"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 name="Picture Placeholder 19">
            <a:extLst>
              <a:ext uri="{FF2B5EF4-FFF2-40B4-BE49-F238E27FC236}">
                <a16:creationId xmlns:a16="http://schemas.microsoft.com/office/drawing/2014/main" id="{D8E15330-35EA-F68E-57B8-7FC38D2353A4}"/>
              </a:ext>
            </a:extLst>
          </p:cNvPr>
          <p:cNvSpPr>
            <a:spLocks noGrp="1"/>
          </p:cNvSpPr>
          <p:nvPr>
            <p:ph type="pic" sz="quarter" idx="24" hasCustomPrompt="1"/>
          </p:nvPr>
        </p:nvSpPr>
        <p:spPr>
          <a:xfrm>
            <a:off x="7090944"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 name="Picture Placeholder 26">
            <a:extLst>
              <a:ext uri="{FF2B5EF4-FFF2-40B4-BE49-F238E27FC236}">
                <a16:creationId xmlns:a16="http://schemas.microsoft.com/office/drawing/2014/main" id="{E77F646F-6717-8BE4-775F-3A94B1326FAB}"/>
              </a:ext>
            </a:extLst>
          </p:cNvPr>
          <p:cNvSpPr>
            <a:spLocks noGrp="1"/>
          </p:cNvSpPr>
          <p:nvPr>
            <p:ph type="pic" sz="quarter" idx="25" hasCustomPrompt="1"/>
          </p:nvPr>
        </p:nvSpPr>
        <p:spPr>
          <a:xfrm>
            <a:off x="8505770"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89DBD2E2-D55E-BD93-632A-F53C4C1ECA74}"/>
              </a:ext>
            </a:extLst>
          </p:cNvPr>
          <p:cNvSpPr>
            <a:spLocks noGrp="1"/>
          </p:cNvSpPr>
          <p:nvPr>
            <p:ph type="pic" sz="quarter" idx="26" hasCustomPrompt="1"/>
          </p:nvPr>
        </p:nvSpPr>
        <p:spPr>
          <a:xfrm>
            <a:off x="9920596"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 name="Picture Placeholder 26">
            <a:extLst>
              <a:ext uri="{FF2B5EF4-FFF2-40B4-BE49-F238E27FC236}">
                <a16:creationId xmlns:a16="http://schemas.microsoft.com/office/drawing/2014/main" id="{3C805BDB-7740-DD37-43D0-66B867D0165B}"/>
              </a:ext>
            </a:extLst>
          </p:cNvPr>
          <p:cNvSpPr>
            <a:spLocks noGrp="1"/>
          </p:cNvSpPr>
          <p:nvPr>
            <p:ph type="pic" sz="quarter" idx="27" hasCustomPrompt="1"/>
          </p:nvPr>
        </p:nvSpPr>
        <p:spPr>
          <a:xfrm>
            <a:off x="4261292"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 name="Picture Placeholder 26">
            <a:extLst>
              <a:ext uri="{FF2B5EF4-FFF2-40B4-BE49-F238E27FC236}">
                <a16:creationId xmlns:a16="http://schemas.microsoft.com/office/drawing/2014/main" id="{97154BFF-5A54-6342-B6C7-0BE0E12CA257}"/>
              </a:ext>
            </a:extLst>
          </p:cNvPr>
          <p:cNvSpPr>
            <a:spLocks noGrp="1"/>
          </p:cNvSpPr>
          <p:nvPr>
            <p:ph type="pic" sz="quarter" idx="28" hasCustomPrompt="1"/>
          </p:nvPr>
        </p:nvSpPr>
        <p:spPr>
          <a:xfrm>
            <a:off x="5676118"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 name="Picture Placeholder 26">
            <a:extLst>
              <a:ext uri="{FF2B5EF4-FFF2-40B4-BE49-F238E27FC236}">
                <a16:creationId xmlns:a16="http://schemas.microsoft.com/office/drawing/2014/main" id="{A914497E-C7B0-5AAA-1606-8567C08D7383}"/>
              </a:ext>
            </a:extLst>
          </p:cNvPr>
          <p:cNvSpPr>
            <a:spLocks noGrp="1"/>
          </p:cNvSpPr>
          <p:nvPr>
            <p:ph type="pic" sz="quarter" idx="29" hasCustomPrompt="1"/>
          </p:nvPr>
        </p:nvSpPr>
        <p:spPr>
          <a:xfrm>
            <a:off x="7090944"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 name="Picture Placeholder 26">
            <a:extLst>
              <a:ext uri="{FF2B5EF4-FFF2-40B4-BE49-F238E27FC236}">
                <a16:creationId xmlns:a16="http://schemas.microsoft.com/office/drawing/2014/main" id="{6FA278E7-7150-EAA1-AFC5-3E88998A02FB}"/>
              </a:ext>
            </a:extLst>
          </p:cNvPr>
          <p:cNvSpPr>
            <a:spLocks noGrp="1"/>
          </p:cNvSpPr>
          <p:nvPr>
            <p:ph type="pic" sz="quarter" idx="30" hasCustomPrompt="1"/>
          </p:nvPr>
        </p:nvSpPr>
        <p:spPr>
          <a:xfrm>
            <a:off x="8505770"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E419948C-6ED2-3213-2EB8-58F725F2EBC4}"/>
              </a:ext>
            </a:extLst>
          </p:cNvPr>
          <p:cNvSpPr>
            <a:spLocks noGrp="1"/>
          </p:cNvSpPr>
          <p:nvPr>
            <p:ph type="pic" sz="quarter" idx="31" hasCustomPrompt="1"/>
          </p:nvPr>
        </p:nvSpPr>
        <p:spPr>
          <a:xfrm>
            <a:off x="9920596"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D1F51657-9608-040D-07E9-939EA6978A74}"/>
              </a:ext>
            </a:extLst>
          </p:cNvPr>
          <p:cNvSpPr>
            <a:spLocks noGrp="1"/>
          </p:cNvSpPr>
          <p:nvPr>
            <p:ph type="pic" sz="quarter" idx="32" hasCustomPrompt="1"/>
          </p:nvPr>
        </p:nvSpPr>
        <p:spPr>
          <a:xfrm>
            <a:off x="4261292"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56BAEDE1-E935-3AE8-9B18-39D8E3C5F129}"/>
              </a:ext>
            </a:extLst>
          </p:cNvPr>
          <p:cNvSpPr>
            <a:spLocks noGrp="1"/>
          </p:cNvSpPr>
          <p:nvPr>
            <p:ph type="pic" sz="quarter" idx="33" hasCustomPrompt="1"/>
          </p:nvPr>
        </p:nvSpPr>
        <p:spPr>
          <a:xfrm>
            <a:off x="5676118"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19">
            <a:extLst>
              <a:ext uri="{FF2B5EF4-FFF2-40B4-BE49-F238E27FC236}">
                <a16:creationId xmlns:a16="http://schemas.microsoft.com/office/drawing/2014/main" id="{58EECBCE-9CCC-54BD-89B0-DABBF78BFA08}"/>
              </a:ext>
            </a:extLst>
          </p:cNvPr>
          <p:cNvSpPr>
            <a:spLocks noGrp="1"/>
          </p:cNvSpPr>
          <p:nvPr>
            <p:ph type="pic" sz="quarter" idx="34" hasCustomPrompt="1"/>
          </p:nvPr>
        </p:nvSpPr>
        <p:spPr>
          <a:xfrm>
            <a:off x="7090944"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7DBB7916-A91C-1927-BE52-E4EAE7968986}"/>
              </a:ext>
            </a:extLst>
          </p:cNvPr>
          <p:cNvSpPr>
            <a:spLocks noGrp="1"/>
          </p:cNvSpPr>
          <p:nvPr>
            <p:ph type="pic" sz="quarter" idx="35" hasCustomPrompt="1"/>
          </p:nvPr>
        </p:nvSpPr>
        <p:spPr>
          <a:xfrm>
            <a:off x="8505770"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F1A3C67C-940D-B145-F198-C5E77DA1BC54}"/>
              </a:ext>
            </a:extLst>
          </p:cNvPr>
          <p:cNvSpPr>
            <a:spLocks noGrp="1"/>
          </p:cNvSpPr>
          <p:nvPr>
            <p:ph type="pic" sz="quarter" idx="36" hasCustomPrompt="1"/>
          </p:nvPr>
        </p:nvSpPr>
        <p:spPr>
          <a:xfrm>
            <a:off x="9920596"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2124960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p:cSld name="Logo Groups x3 B">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3" name="Rectangle: Rounded Corners 12">
            <a:extLst>
              <a:ext uri="{FF2B5EF4-FFF2-40B4-BE49-F238E27FC236}">
                <a16:creationId xmlns:a16="http://schemas.microsoft.com/office/drawing/2014/main" id="{CAE4D0A1-7B41-D2E4-4366-7A6A9CB04070}"/>
              </a:ext>
            </a:extLst>
          </p:cNvPr>
          <p:cNvSpPr/>
          <p:nvPr/>
        </p:nvSpPr>
        <p:spPr>
          <a:xfrm>
            <a:off x="793437"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Rectangle: Rounded Corners 13">
            <a:extLst>
              <a:ext uri="{FF2B5EF4-FFF2-40B4-BE49-F238E27FC236}">
                <a16:creationId xmlns:a16="http://schemas.microsoft.com/office/drawing/2014/main" id="{AC2C91FB-48D8-C471-4A9F-ADA7A4173962}"/>
              </a:ext>
            </a:extLst>
          </p:cNvPr>
          <p:cNvSpPr/>
          <p:nvPr/>
        </p:nvSpPr>
        <p:spPr>
          <a:xfrm>
            <a:off x="4353191"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5" name="Rectangle: Rounded Corners 14">
            <a:extLst>
              <a:ext uri="{FF2B5EF4-FFF2-40B4-BE49-F238E27FC236}">
                <a16:creationId xmlns:a16="http://schemas.microsoft.com/office/drawing/2014/main" id="{2BD29528-2123-453F-F4A7-886ABCD6A66F}"/>
              </a:ext>
            </a:extLst>
          </p:cNvPr>
          <p:cNvSpPr/>
          <p:nvPr/>
        </p:nvSpPr>
        <p:spPr>
          <a:xfrm>
            <a:off x="7912945"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6" name="Picture Placeholder 19">
            <a:extLst>
              <a:ext uri="{FF2B5EF4-FFF2-40B4-BE49-F238E27FC236}">
                <a16:creationId xmlns:a16="http://schemas.microsoft.com/office/drawing/2014/main" id="{8288539D-0AE8-4D39-0B54-8109D8EC5F01}"/>
              </a:ext>
            </a:extLst>
          </p:cNvPr>
          <p:cNvSpPr>
            <a:spLocks noGrp="1"/>
          </p:cNvSpPr>
          <p:nvPr>
            <p:ph type="pic" sz="quarter" idx="22" hasCustomPrompt="1"/>
          </p:nvPr>
        </p:nvSpPr>
        <p:spPr>
          <a:xfrm>
            <a:off x="2069542"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9BD302DE-A20F-B65A-461D-92BF772B3182}"/>
              </a:ext>
            </a:extLst>
          </p:cNvPr>
          <p:cNvSpPr>
            <a:spLocks noGrp="1"/>
          </p:cNvSpPr>
          <p:nvPr>
            <p:ph type="pic" sz="quarter" idx="23" hasCustomPrompt="1"/>
          </p:nvPr>
        </p:nvSpPr>
        <p:spPr>
          <a:xfrm>
            <a:off x="2069542"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8C2C86C3-F09F-2A0A-6DCD-A2E590E4B5D8}"/>
              </a:ext>
            </a:extLst>
          </p:cNvPr>
          <p:cNvSpPr>
            <a:spLocks noGrp="1"/>
          </p:cNvSpPr>
          <p:nvPr>
            <p:ph type="pic" sz="quarter" idx="24" hasCustomPrompt="1"/>
          </p:nvPr>
        </p:nvSpPr>
        <p:spPr>
          <a:xfrm>
            <a:off x="2069542"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8F0713FE-6295-720B-1E3F-940469F51BE4}"/>
              </a:ext>
            </a:extLst>
          </p:cNvPr>
          <p:cNvSpPr>
            <a:spLocks noGrp="1"/>
          </p:cNvSpPr>
          <p:nvPr>
            <p:ph type="pic" sz="quarter" idx="25" hasCustomPrompt="1"/>
          </p:nvPr>
        </p:nvSpPr>
        <p:spPr>
          <a:xfrm>
            <a:off x="2069542"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4254B130-93F4-E945-66E2-4792A91650D5}"/>
              </a:ext>
            </a:extLst>
          </p:cNvPr>
          <p:cNvSpPr>
            <a:spLocks noGrp="1"/>
          </p:cNvSpPr>
          <p:nvPr>
            <p:ph type="pic" sz="quarter" idx="26" hasCustomPrompt="1"/>
          </p:nvPr>
        </p:nvSpPr>
        <p:spPr>
          <a:xfrm>
            <a:off x="2069542"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3" name="Picture Placeholder 26">
            <a:extLst>
              <a:ext uri="{FF2B5EF4-FFF2-40B4-BE49-F238E27FC236}">
                <a16:creationId xmlns:a16="http://schemas.microsoft.com/office/drawing/2014/main" id="{10A09409-FFCE-47FB-A3AD-35E1F3749831}"/>
              </a:ext>
            </a:extLst>
          </p:cNvPr>
          <p:cNvSpPr>
            <a:spLocks noGrp="1"/>
          </p:cNvSpPr>
          <p:nvPr>
            <p:ph type="pic" sz="quarter" idx="27" hasCustomPrompt="1"/>
          </p:nvPr>
        </p:nvSpPr>
        <p:spPr>
          <a:xfrm>
            <a:off x="5629296"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4" name="Picture Placeholder 26">
            <a:extLst>
              <a:ext uri="{FF2B5EF4-FFF2-40B4-BE49-F238E27FC236}">
                <a16:creationId xmlns:a16="http://schemas.microsoft.com/office/drawing/2014/main" id="{B27B3FBF-5DBD-A8E4-827B-1E1B5ABDC127}"/>
              </a:ext>
            </a:extLst>
          </p:cNvPr>
          <p:cNvSpPr>
            <a:spLocks noGrp="1"/>
          </p:cNvSpPr>
          <p:nvPr>
            <p:ph type="pic" sz="quarter" idx="28" hasCustomPrompt="1"/>
          </p:nvPr>
        </p:nvSpPr>
        <p:spPr>
          <a:xfrm>
            <a:off x="5629296"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5" name="Picture Placeholder 26">
            <a:extLst>
              <a:ext uri="{FF2B5EF4-FFF2-40B4-BE49-F238E27FC236}">
                <a16:creationId xmlns:a16="http://schemas.microsoft.com/office/drawing/2014/main" id="{F63042E5-7CE8-4808-6F0F-A4A16196EEF5}"/>
              </a:ext>
            </a:extLst>
          </p:cNvPr>
          <p:cNvSpPr>
            <a:spLocks noGrp="1"/>
          </p:cNvSpPr>
          <p:nvPr>
            <p:ph type="pic" sz="quarter" idx="29" hasCustomPrompt="1"/>
          </p:nvPr>
        </p:nvSpPr>
        <p:spPr>
          <a:xfrm>
            <a:off x="5629296"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6" name="Picture Placeholder 26">
            <a:extLst>
              <a:ext uri="{FF2B5EF4-FFF2-40B4-BE49-F238E27FC236}">
                <a16:creationId xmlns:a16="http://schemas.microsoft.com/office/drawing/2014/main" id="{151BA259-129E-F993-E67D-ABE0B5E375FA}"/>
              </a:ext>
            </a:extLst>
          </p:cNvPr>
          <p:cNvSpPr>
            <a:spLocks noGrp="1"/>
          </p:cNvSpPr>
          <p:nvPr>
            <p:ph type="pic" sz="quarter" idx="30" hasCustomPrompt="1"/>
          </p:nvPr>
        </p:nvSpPr>
        <p:spPr>
          <a:xfrm>
            <a:off x="5629296"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7" name="Picture Placeholder 26">
            <a:extLst>
              <a:ext uri="{FF2B5EF4-FFF2-40B4-BE49-F238E27FC236}">
                <a16:creationId xmlns:a16="http://schemas.microsoft.com/office/drawing/2014/main" id="{6ACB0B7C-4A41-06DB-ED47-589892EEBF4C}"/>
              </a:ext>
            </a:extLst>
          </p:cNvPr>
          <p:cNvSpPr>
            <a:spLocks noGrp="1"/>
          </p:cNvSpPr>
          <p:nvPr>
            <p:ph type="pic" sz="quarter" idx="31" hasCustomPrompt="1"/>
          </p:nvPr>
        </p:nvSpPr>
        <p:spPr>
          <a:xfrm>
            <a:off x="5629296"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8" name="Picture Placeholder 19">
            <a:extLst>
              <a:ext uri="{FF2B5EF4-FFF2-40B4-BE49-F238E27FC236}">
                <a16:creationId xmlns:a16="http://schemas.microsoft.com/office/drawing/2014/main" id="{84BC64F7-EE1F-72C6-89E5-596E0D07A8D8}"/>
              </a:ext>
            </a:extLst>
          </p:cNvPr>
          <p:cNvSpPr>
            <a:spLocks noGrp="1"/>
          </p:cNvSpPr>
          <p:nvPr>
            <p:ph type="pic" sz="quarter" idx="32" hasCustomPrompt="1"/>
          </p:nvPr>
        </p:nvSpPr>
        <p:spPr>
          <a:xfrm>
            <a:off x="918905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9" name="Picture Placeholder 26">
            <a:extLst>
              <a:ext uri="{FF2B5EF4-FFF2-40B4-BE49-F238E27FC236}">
                <a16:creationId xmlns:a16="http://schemas.microsoft.com/office/drawing/2014/main" id="{632368BB-820D-8BFD-9357-C82892DADE33}"/>
              </a:ext>
            </a:extLst>
          </p:cNvPr>
          <p:cNvSpPr>
            <a:spLocks noGrp="1"/>
          </p:cNvSpPr>
          <p:nvPr>
            <p:ph type="pic" sz="quarter" idx="33" hasCustomPrompt="1"/>
          </p:nvPr>
        </p:nvSpPr>
        <p:spPr>
          <a:xfrm>
            <a:off x="918905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19">
            <a:extLst>
              <a:ext uri="{FF2B5EF4-FFF2-40B4-BE49-F238E27FC236}">
                <a16:creationId xmlns:a16="http://schemas.microsoft.com/office/drawing/2014/main" id="{BF5A132E-480A-ADD2-8CD1-02B707AB2E9B}"/>
              </a:ext>
            </a:extLst>
          </p:cNvPr>
          <p:cNvSpPr>
            <a:spLocks noGrp="1"/>
          </p:cNvSpPr>
          <p:nvPr>
            <p:ph type="pic" sz="quarter" idx="34" hasCustomPrompt="1"/>
          </p:nvPr>
        </p:nvSpPr>
        <p:spPr>
          <a:xfrm>
            <a:off x="918905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27AA032A-AE76-AE48-9B9C-061DBCEE82EC}"/>
              </a:ext>
            </a:extLst>
          </p:cNvPr>
          <p:cNvSpPr>
            <a:spLocks noGrp="1"/>
          </p:cNvSpPr>
          <p:nvPr>
            <p:ph type="pic" sz="quarter" idx="35" hasCustomPrompt="1"/>
          </p:nvPr>
        </p:nvSpPr>
        <p:spPr>
          <a:xfrm>
            <a:off x="918905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D8470EA3-37D6-3BDE-5AAA-AFA97AD9ED71}"/>
              </a:ext>
            </a:extLst>
          </p:cNvPr>
          <p:cNvSpPr>
            <a:spLocks noGrp="1"/>
          </p:cNvSpPr>
          <p:nvPr>
            <p:ph type="pic" sz="quarter" idx="36" hasCustomPrompt="1"/>
          </p:nvPr>
        </p:nvSpPr>
        <p:spPr>
          <a:xfrm>
            <a:off x="918905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175103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p:cSld name="Logo Groups x4 A">
    <p:bg>
      <p:bgPr>
        <a:solidFill>
          <a:schemeClr val="bg2"/>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8F70B186-1B72-EB65-9CA4-112BC6B7D8CF}"/>
              </a:ext>
            </a:extLst>
          </p:cNvPr>
          <p:cNvSpPr/>
          <p:nvPr/>
        </p:nvSpPr>
        <p:spPr>
          <a:xfrm>
            <a:off x="3703638" y="1775593"/>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6" name="Rectangle: Rounded Corners 25">
            <a:extLst>
              <a:ext uri="{FF2B5EF4-FFF2-40B4-BE49-F238E27FC236}">
                <a16:creationId xmlns:a16="http://schemas.microsoft.com/office/drawing/2014/main" id="{BFA48E8F-3131-E81D-8588-3B33E9151D6B}"/>
              </a:ext>
            </a:extLst>
          </p:cNvPr>
          <p:cNvSpPr/>
          <p:nvPr/>
        </p:nvSpPr>
        <p:spPr>
          <a:xfrm>
            <a:off x="3703638" y="2742252"/>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7" name="Rectangle: Rounded Corners 26">
            <a:extLst>
              <a:ext uri="{FF2B5EF4-FFF2-40B4-BE49-F238E27FC236}">
                <a16:creationId xmlns:a16="http://schemas.microsoft.com/office/drawing/2014/main" id="{EB80007F-C243-47E2-BD9F-C58A280E772E}"/>
              </a:ext>
            </a:extLst>
          </p:cNvPr>
          <p:cNvSpPr/>
          <p:nvPr/>
        </p:nvSpPr>
        <p:spPr>
          <a:xfrm>
            <a:off x="3703638" y="3716338"/>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8" name="Rectangle: Rounded Corners 27">
            <a:extLst>
              <a:ext uri="{FF2B5EF4-FFF2-40B4-BE49-F238E27FC236}">
                <a16:creationId xmlns:a16="http://schemas.microsoft.com/office/drawing/2014/main" id="{9219FCCB-7C92-8ACB-2B12-6952EC6392E5}"/>
              </a:ext>
            </a:extLst>
          </p:cNvPr>
          <p:cNvSpPr/>
          <p:nvPr/>
        </p:nvSpPr>
        <p:spPr>
          <a:xfrm>
            <a:off x="3703638" y="4706938"/>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Picture Placeholder 19">
            <a:extLst>
              <a:ext uri="{FF2B5EF4-FFF2-40B4-BE49-F238E27FC236}">
                <a16:creationId xmlns:a16="http://schemas.microsoft.com/office/drawing/2014/main" id="{E497128D-B66E-1480-C502-4C31491A8CE3}"/>
              </a:ext>
            </a:extLst>
          </p:cNvPr>
          <p:cNvSpPr>
            <a:spLocks noGrp="1"/>
          </p:cNvSpPr>
          <p:nvPr>
            <p:ph type="pic" sz="quarter" idx="22" hasCustomPrompt="1"/>
          </p:nvPr>
        </p:nvSpPr>
        <p:spPr>
          <a:xfrm>
            <a:off x="4261292"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 name="Picture Placeholder 26">
            <a:extLst>
              <a:ext uri="{FF2B5EF4-FFF2-40B4-BE49-F238E27FC236}">
                <a16:creationId xmlns:a16="http://schemas.microsoft.com/office/drawing/2014/main" id="{CD6329E1-1AC8-0274-53E8-FD591ECFAAEA}"/>
              </a:ext>
            </a:extLst>
          </p:cNvPr>
          <p:cNvSpPr>
            <a:spLocks noGrp="1"/>
          </p:cNvSpPr>
          <p:nvPr>
            <p:ph type="pic" sz="quarter" idx="23" hasCustomPrompt="1"/>
          </p:nvPr>
        </p:nvSpPr>
        <p:spPr>
          <a:xfrm>
            <a:off x="5676118"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 name="Picture Placeholder 19">
            <a:extLst>
              <a:ext uri="{FF2B5EF4-FFF2-40B4-BE49-F238E27FC236}">
                <a16:creationId xmlns:a16="http://schemas.microsoft.com/office/drawing/2014/main" id="{D8E15330-35EA-F68E-57B8-7FC38D2353A4}"/>
              </a:ext>
            </a:extLst>
          </p:cNvPr>
          <p:cNvSpPr>
            <a:spLocks noGrp="1"/>
          </p:cNvSpPr>
          <p:nvPr>
            <p:ph type="pic" sz="quarter" idx="24" hasCustomPrompt="1"/>
          </p:nvPr>
        </p:nvSpPr>
        <p:spPr>
          <a:xfrm>
            <a:off x="7090944"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 name="Picture Placeholder 26">
            <a:extLst>
              <a:ext uri="{FF2B5EF4-FFF2-40B4-BE49-F238E27FC236}">
                <a16:creationId xmlns:a16="http://schemas.microsoft.com/office/drawing/2014/main" id="{E77F646F-6717-8BE4-775F-3A94B1326FAB}"/>
              </a:ext>
            </a:extLst>
          </p:cNvPr>
          <p:cNvSpPr>
            <a:spLocks noGrp="1"/>
          </p:cNvSpPr>
          <p:nvPr>
            <p:ph type="pic" sz="quarter" idx="25" hasCustomPrompt="1"/>
          </p:nvPr>
        </p:nvSpPr>
        <p:spPr>
          <a:xfrm>
            <a:off x="8505770"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89DBD2E2-D55E-BD93-632A-F53C4C1ECA74}"/>
              </a:ext>
            </a:extLst>
          </p:cNvPr>
          <p:cNvSpPr>
            <a:spLocks noGrp="1"/>
          </p:cNvSpPr>
          <p:nvPr>
            <p:ph type="pic" sz="quarter" idx="26" hasCustomPrompt="1"/>
          </p:nvPr>
        </p:nvSpPr>
        <p:spPr>
          <a:xfrm>
            <a:off x="9920596"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 name="Picture Placeholder 26">
            <a:extLst>
              <a:ext uri="{FF2B5EF4-FFF2-40B4-BE49-F238E27FC236}">
                <a16:creationId xmlns:a16="http://schemas.microsoft.com/office/drawing/2014/main" id="{3C805BDB-7740-DD37-43D0-66B867D0165B}"/>
              </a:ext>
            </a:extLst>
          </p:cNvPr>
          <p:cNvSpPr>
            <a:spLocks noGrp="1"/>
          </p:cNvSpPr>
          <p:nvPr>
            <p:ph type="pic" sz="quarter" idx="27" hasCustomPrompt="1"/>
          </p:nvPr>
        </p:nvSpPr>
        <p:spPr>
          <a:xfrm>
            <a:off x="4261292"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 name="Picture Placeholder 26">
            <a:extLst>
              <a:ext uri="{FF2B5EF4-FFF2-40B4-BE49-F238E27FC236}">
                <a16:creationId xmlns:a16="http://schemas.microsoft.com/office/drawing/2014/main" id="{97154BFF-5A54-6342-B6C7-0BE0E12CA257}"/>
              </a:ext>
            </a:extLst>
          </p:cNvPr>
          <p:cNvSpPr>
            <a:spLocks noGrp="1"/>
          </p:cNvSpPr>
          <p:nvPr>
            <p:ph type="pic" sz="quarter" idx="28" hasCustomPrompt="1"/>
          </p:nvPr>
        </p:nvSpPr>
        <p:spPr>
          <a:xfrm>
            <a:off x="5676118"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 name="Picture Placeholder 26">
            <a:extLst>
              <a:ext uri="{FF2B5EF4-FFF2-40B4-BE49-F238E27FC236}">
                <a16:creationId xmlns:a16="http://schemas.microsoft.com/office/drawing/2014/main" id="{A914497E-C7B0-5AAA-1606-8567C08D7383}"/>
              </a:ext>
            </a:extLst>
          </p:cNvPr>
          <p:cNvSpPr>
            <a:spLocks noGrp="1"/>
          </p:cNvSpPr>
          <p:nvPr>
            <p:ph type="pic" sz="quarter" idx="29" hasCustomPrompt="1"/>
          </p:nvPr>
        </p:nvSpPr>
        <p:spPr>
          <a:xfrm>
            <a:off x="7090944"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 name="Picture Placeholder 26">
            <a:extLst>
              <a:ext uri="{FF2B5EF4-FFF2-40B4-BE49-F238E27FC236}">
                <a16:creationId xmlns:a16="http://schemas.microsoft.com/office/drawing/2014/main" id="{6FA278E7-7150-EAA1-AFC5-3E88998A02FB}"/>
              </a:ext>
            </a:extLst>
          </p:cNvPr>
          <p:cNvSpPr>
            <a:spLocks noGrp="1"/>
          </p:cNvSpPr>
          <p:nvPr>
            <p:ph type="pic" sz="quarter" idx="30" hasCustomPrompt="1"/>
          </p:nvPr>
        </p:nvSpPr>
        <p:spPr>
          <a:xfrm>
            <a:off x="8505770"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E419948C-6ED2-3213-2EB8-58F725F2EBC4}"/>
              </a:ext>
            </a:extLst>
          </p:cNvPr>
          <p:cNvSpPr>
            <a:spLocks noGrp="1"/>
          </p:cNvSpPr>
          <p:nvPr>
            <p:ph type="pic" sz="quarter" idx="31" hasCustomPrompt="1"/>
          </p:nvPr>
        </p:nvSpPr>
        <p:spPr>
          <a:xfrm>
            <a:off x="9920596"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D1F51657-9608-040D-07E9-939EA6978A74}"/>
              </a:ext>
            </a:extLst>
          </p:cNvPr>
          <p:cNvSpPr>
            <a:spLocks noGrp="1"/>
          </p:cNvSpPr>
          <p:nvPr>
            <p:ph type="pic" sz="quarter" idx="32" hasCustomPrompt="1"/>
          </p:nvPr>
        </p:nvSpPr>
        <p:spPr>
          <a:xfrm>
            <a:off x="4261292"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56BAEDE1-E935-3AE8-9B18-39D8E3C5F129}"/>
              </a:ext>
            </a:extLst>
          </p:cNvPr>
          <p:cNvSpPr>
            <a:spLocks noGrp="1"/>
          </p:cNvSpPr>
          <p:nvPr>
            <p:ph type="pic" sz="quarter" idx="33" hasCustomPrompt="1"/>
          </p:nvPr>
        </p:nvSpPr>
        <p:spPr>
          <a:xfrm>
            <a:off x="5676118"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19">
            <a:extLst>
              <a:ext uri="{FF2B5EF4-FFF2-40B4-BE49-F238E27FC236}">
                <a16:creationId xmlns:a16="http://schemas.microsoft.com/office/drawing/2014/main" id="{58EECBCE-9CCC-54BD-89B0-DABBF78BFA08}"/>
              </a:ext>
            </a:extLst>
          </p:cNvPr>
          <p:cNvSpPr>
            <a:spLocks noGrp="1"/>
          </p:cNvSpPr>
          <p:nvPr>
            <p:ph type="pic" sz="quarter" idx="34" hasCustomPrompt="1"/>
          </p:nvPr>
        </p:nvSpPr>
        <p:spPr>
          <a:xfrm>
            <a:off x="7090944"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7DBB7916-A91C-1927-BE52-E4EAE7968986}"/>
              </a:ext>
            </a:extLst>
          </p:cNvPr>
          <p:cNvSpPr>
            <a:spLocks noGrp="1"/>
          </p:cNvSpPr>
          <p:nvPr>
            <p:ph type="pic" sz="quarter" idx="35" hasCustomPrompt="1"/>
          </p:nvPr>
        </p:nvSpPr>
        <p:spPr>
          <a:xfrm>
            <a:off x="8505770"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F1A3C67C-940D-B145-F198-C5E77DA1BC54}"/>
              </a:ext>
            </a:extLst>
          </p:cNvPr>
          <p:cNvSpPr>
            <a:spLocks noGrp="1"/>
          </p:cNvSpPr>
          <p:nvPr>
            <p:ph type="pic" sz="quarter" idx="36" hasCustomPrompt="1"/>
          </p:nvPr>
        </p:nvSpPr>
        <p:spPr>
          <a:xfrm>
            <a:off x="9920596"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26">
            <a:extLst>
              <a:ext uri="{FF2B5EF4-FFF2-40B4-BE49-F238E27FC236}">
                <a16:creationId xmlns:a16="http://schemas.microsoft.com/office/drawing/2014/main" id="{CEAAEF4E-42F3-22DE-68B8-B306B34FC9A6}"/>
              </a:ext>
            </a:extLst>
          </p:cNvPr>
          <p:cNvSpPr>
            <a:spLocks noGrp="1"/>
          </p:cNvSpPr>
          <p:nvPr>
            <p:ph type="pic" sz="quarter" idx="37" hasCustomPrompt="1"/>
          </p:nvPr>
        </p:nvSpPr>
        <p:spPr>
          <a:xfrm>
            <a:off x="4261292"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652D1655-672C-D600-8F08-DE55EB1C7008}"/>
              </a:ext>
            </a:extLst>
          </p:cNvPr>
          <p:cNvSpPr>
            <a:spLocks noGrp="1"/>
          </p:cNvSpPr>
          <p:nvPr>
            <p:ph type="pic" sz="quarter" idx="38" hasCustomPrompt="1"/>
          </p:nvPr>
        </p:nvSpPr>
        <p:spPr>
          <a:xfrm>
            <a:off x="5676118"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4623DC08-4AE8-CF25-4FF4-070C6E639DFD}"/>
              </a:ext>
            </a:extLst>
          </p:cNvPr>
          <p:cNvSpPr>
            <a:spLocks noGrp="1"/>
          </p:cNvSpPr>
          <p:nvPr>
            <p:ph type="pic" sz="quarter" idx="39" hasCustomPrompt="1"/>
          </p:nvPr>
        </p:nvSpPr>
        <p:spPr>
          <a:xfrm>
            <a:off x="7090944"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3" name="Picture Placeholder 26">
            <a:extLst>
              <a:ext uri="{FF2B5EF4-FFF2-40B4-BE49-F238E27FC236}">
                <a16:creationId xmlns:a16="http://schemas.microsoft.com/office/drawing/2014/main" id="{E222E8CA-BE6C-1D96-28E1-52FC52078F66}"/>
              </a:ext>
            </a:extLst>
          </p:cNvPr>
          <p:cNvSpPr>
            <a:spLocks noGrp="1"/>
          </p:cNvSpPr>
          <p:nvPr>
            <p:ph type="pic" sz="quarter" idx="40" hasCustomPrompt="1"/>
          </p:nvPr>
        </p:nvSpPr>
        <p:spPr>
          <a:xfrm>
            <a:off x="8505770"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4" name="Picture Placeholder 26">
            <a:extLst>
              <a:ext uri="{FF2B5EF4-FFF2-40B4-BE49-F238E27FC236}">
                <a16:creationId xmlns:a16="http://schemas.microsoft.com/office/drawing/2014/main" id="{8417C9DE-B98D-F911-69B0-EAF28A0ACC79}"/>
              </a:ext>
            </a:extLst>
          </p:cNvPr>
          <p:cNvSpPr>
            <a:spLocks noGrp="1"/>
          </p:cNvSpPr>
          <p:nvPr>
            <p:ph type="pic" sz="quarter" idx="41" hasCustomPrompt="1"/>
          </p:nvPr>
        </p:nvSpPr>
        <p:spPr>
          <a:xfrm>
            <a:off x="9920596"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1870293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p:cSld name="Logo Groups x4 B">
    <p:bg>
      <p:bgPr>
        <a:solidFill>
          <a:schemeClr val="bg2"/>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0201A1-5EE9-54C0-CE75-BDF21B1E9407}"/>
              </a:ext>
            </a:extLst>
          </p:cNvPr>
          <p:cNvSpPr/>
          <p:nvPr/>
        </p:nvSpPr>
        <p:spPr>
          <a:xfrm>
            <a:off x="793437"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BD784330-D6A6-265C-9BEF-6CD36E229EE1}"/>
              </a:ext>
            </a:extLst>
          </p:cNvPr>
          <p:cNvSpPr/>
          <p:nvPr/>
        </p:nvSpPr>
        <p:spPr>
          <a:xfrm>
            <a:off x="3464206"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E2592799-6423-F359-FE6D-9570FA603B3D}"/>
              </a:ext>
            </a:extLst>
          </p:cNvPr>
          <p:cNvSpPr/>
          <p:nvPr/>
        </p:nvSpPr>
        <p:spPr>
          <a:xfrm>
            <a:off x="6134975"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DD472300-E6C3-6A17-C9FC-28EE47961439}"/>
              </a:ext>
            </a:extLst>
          </p:cNvPr>
          <p:cNvSpPr/>
          <p:nvPr/>
        </p:nvSpPr>
        <p:spPr>
          <a:xfrm>
            <a:off x="8805745"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6" name="Picture Placeholder 19">
            <a:extLst>
              <a:ext uri="{FF2B5EF4-FFF2-40B4-BE49-F238E27FC236}">
                <a16:creationId xmlns:a16="http://schemas.microsoft.com/office/drawing/2014/main" id="{8288539D-0AE8-4D39-0B54-8109D8EC5F01}"/>
              </a:ext>
            </a:extLst>
          </p:cNvPr>
          <p:cNvSpPr>
            <a:spLocks noGrp="1"/>
          </p:cNvSpPr>
          <p:nvPr>
            <p:ph type="pic" sz="quarter" idx="22" hasCustomPrompt="1"/>
          </p:nvPr>
        </p:nvSpPr>
        <p:spPr>
          <a:xfrm>
            <a:off x="1623142"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9BD302DE-A20F-B65A-461D-92BF772B3182}"/>
              </a:ext>
            </a:extLst>
          </p:cNvPr>
          <p:cNvSpPr>
            <a:spLocks noGrp="1"/>
          </p:cNvSpPr>
          <p:nvPr>
            <p:ph type="pic" sz="quarter" idx="23" hasCustomPrompt="1"/>
          </p:nvPr>
        </p:nvSpPr>
        <p:spPr>
          <a:xfrm>
            <a:off x="1623142"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8C2C86C3-F09F-2A0A-6DCD-A2E590E4B5D8}"/>
              </a:ext>
            </a:extLst>
          </p:cNvPr>
          <p:cNvSpPr>
            <a:spLocks noGrp="1"/>
          </p:cNvSpPr>
          <p:nvPr>
            <p:ph type="pic" sz="quarter" idx="24" hasCustomPrompt="1"/>
          </p:nvPr>
        </p:nvSpPr>
        <p:spPr>
          <a:xfrm>
            <a:off x="1623142"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8F0713FE-6295-720B-1E3F-940469F51BE4}"/>
              </a:ext>
            </a:extLst>
          </p:cNvPr>
          <p:cNvSpPr>
            <a:spLocks noGrp="1"/>
          </p:cNvSpPr>
          <p:nvPr>
            <p:ph type="pic" sz="quarter" idx="25" hasCustomPrompt="1"/>
          </p:nvPr>
        </p:nvSpPr>
        <p:spPr>
          <a:xfrm>
            <a:off x="1623142"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4254B130-93F4-E945-66E2-4792A91650D5}"/>
              </a:ext>
            </a:extLst>
          </p:cNvPr>
          <p:cNvSpPr>
            <a:spLocks noGrp="1"/>
          </p:cNvSpPr>
          <p:nvPr>
            <p:ph type="pic" sz="quarter" idx="26" hasCustomPrompt="1"/>
          </p:nvPr>
        </p:nvSpPr>
        <p:spPr>
          <a:xfrm>
            <a:off x="1623142"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3" name="Picture Placeholder 26">
            <a:extLst>
              <a:ext uri="{FF2B5EF4-FFF2-40B4-BE49-F238E27FC236}">
                <a16:creationId xmlns:a16="http://schemas.microsoft.com/office/drawing/2014/main" id="{10A09409-FFCE-47FB-A3AD-35E1F3749831}"/>
              </a:ext>
            </a:extLst>
          </p:cNvPr>
          <p:cNvSpPr>
            <a:spLocks noGrp="1"/>
          </p:cNvSpPr>
          <p:nvPr>
            <p:ph type="pic" sz="quarter" idx="27" hasCustomPrompt="1"/>
          </p:nvPr>
        </p:nvSpPr>
        <p:spPr>
          <a:xfrm>
            <a:off x="4293911"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4" name="Picture Placeholder 26">
            <a:extLst>
              <a:ext uri="{FF2B5EF4-FFF2-40B4-BE49-F238E27FC236}">
                <a16:creationId xmlns:a16="http://schemas.microsoft.com/office/drawing/2014/main" id="{B27B3FBF-5DBD-A8E4-827B-1E1B5ABDC127}"/>
              </a:ext>
            </a:extLst>
          </p:cNvPr>
          <p:cNvSpPr>
            <a:spLocks noGrp="1"/>
          </p:cNvSpPr>
          <p:nvPr>
            <p:ph type="pic" sz="quarter" idx="28" hasCustomPrompt="1"/>
          </p:nvPr>
        </p:nvSpPr>
        <p:spPr>
          <a:xfrm>
            <a:off x="4293911"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5" name="Picture Placeholder 26">
            <a:extLst>
              <a:ext uri="{FF2B5EF4-FFF2-40B4-BE49-F238E27FC236}">
                <a16:creationId xmlns:a16="http://schemas.microsoft.com/office/drawing/2014/main" id="{F63042E5-7CE8-4808-6F0F-A4A16196EEF5}"/>
              </a:ext>
            </a:extLst>
          </p:cNvPr>
          <p:cNvSpPr>
            <a:spLocks noGrp="1"/>
          </p:cNvSpPr>
          <p:nvPr>
            <p:ph type="pic" sz="quarter" idx="29" hasCustomPrompt="1"/>
          </p:nvPr>
        </p:nvSpPr>
        <p:spPr>
          <a:xfrm>
            <a:off x="4293911"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6" name="Picture Placeholder 26">
            <a:extLst>
              <a:ext uri="{FF2B5EF4-FFF2-40B4-BE49-F238E27FC236}">
                <a16:creationId xmlns:a16="http://schemas.microsoft.com/office/drawing/2014/main" id="{151BA259-129E-F993-E67D-ABE0B5E375FA}"/>
              </a:ext>
            </a:extLst>
          </p:cNvPr>
          <p:cNvSpPr>
            <a:spLocks noGrp="1"/>
          </p:cNvSpPr>
          <p:nvPr>
            <p:ph type="pic" sz="quarter" idx="30" hasCustomPrompt="1"/>
          </p:nvPr>
        </p:nvSpPr>
        <p:spPr>
          <a:xfrm>
            <a:off x="4293911"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7" name="Picture Placeholder 26">
            <a:extLst>
              <a:ext uri="{FF2B5EF4-FFF2-40B4-BE49-F238E27FC236}">
                <a16:creationId xmlns:a16="http://schemas.microsoft.com/office/drawing/2014/main" id="{6ACB0B7C-4A41-06DB-ED47-589892EEBF4C}"/>
              </a:ext>
            </a:extLst>
          </p:cNvPr>
          <p:cNvSpPr>
            <a:spLocks noGrp="1"/>
          </p:cNvSpPr>
          <p:nvPr>
            <p:ph type="pic" sz="quarter" idx="31" hasCustomPrompt="1"/>
          </p:nvPr>
        </p:nvSpPr>
        <p:spPr>
          <a:xfrm>
            <a:off x="4293911"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8" name="Picture Placeholder 19">
            <a:extLst>
              <a:ext uri="{FF2B5EF4-FFF2-40B4-BE49-F238E27FC236}">
                <a16:creationId xmlns:a16="http://schemas.microsoft.com/office/drawing/2014/main" id="{84BC64F7-EE1F-72C6-89E5-596E0D07A8D8}"/>
              </a:ext>
            </a:extLst>
          </p:cNvPr>
          <p:cNvSpPr>
            <a:spLocks noGrp="1"/>
          </p:cNvSpPr>
          <p:nvPr>
            <p:ph type="pic" sz="quarter" idx="32" hasCustomPrompt="1"/>
          </p:nvPr>
        </p:nvSpPr>
        <p:spPr>
          <a:xfrm>
            <a:off x="696468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9" name="Picture Placeholder 26">
            <a:extLst>
              <a:ext uri="{FF2B5EF4-FFF2-40B4-BE49-F238E27FC236}">
                <a16:creationId xmlns:a16="http://schemas.microsoft.com/office/drawing/2014/main" id="{632368BB-820D-8BFD-9357-C82892DADE33}"/>
              </a:ext>
            </a:extLst>
          </p:cNvPr>
          <p:cNvSpPr>
            <a:spLocks noGrp="1"/>
          </p:cNvSpPr>
          <p:nvPr>
            <p:ph type="pic" sz="quarter" idx="33" hasCustomPrompt="1"/>
          </p:nvPr>
        </p:nvSpPr>
        <p:spPr>
          <a:xfrm>
            <a:off x="696468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19">
            <a:extLst>
              <a:ext uri="{FF2B5EF4-FFF2-40B4-BE49-F238E27FC236}">
                <a16:creationId xmlns:a16="http://schemas.microsoft.com/office/drawing/2014/main" id="{BF5A132E-480A-ADD2-8CD1-02B707AB2E9B}"/>
              </a:ext>
            </a:extLst>
          </p:cNvPr>
          <p:cNvSpPr>
            <a:spLocks noGrp="1"/>
          </p:cNvSpPr>
          <p:nvPr>
            <p:ph type="pic" sz="quarter" idx="34" hasCustomPrompt="1"/>
          </p:nvPr>
        </p:nvSpPr>
        <p:spPr>
          <a:xfrm>
            <a:off x="696468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27AA032A-AE76-AE48-9B9C-061DBCEE82EC}"/>
              </a:ext>
            </a:extLst>
          </p:cNvPr>
          <p:cNvSpPr>
            <a:spLocks noGrp="1"/>
          </p:cNvSpPr>
          <p:nvPr>
            <p:ph type="pic" sz="quarter" idx="35" hasCustomPrompt="1"/>
          </p:nvPr>
        </p:nvSpPr>
        <p:spPr>
          <a:xfrm>
            <a:off x="696468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D8470EA3-37D6-3BDE-5AAA-AFA97AD9ED71}"/>
              </a:ext>
            </a:extLst>
          </p:cNvPr>
          <p:cNvSpPr>
            <a:spLocks noGrp="1"/>
          </p:cNvSpPr>
          <p:nvPr>
            <p:ph type="pic" sz="quarter" idx="36" hasCustomPrompt="1"/>
          </p:nvPr>
        </p:nvSpPr>
        <p:spPr>
          <a:xfrm>
            <a:off x="696468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BDB2F6E8-187D-AE6B-AEC7-6D563DEDB79E}"/>
              </a:ext>
            </a:extLst>
          </p:cNvPr>
          <p:cNvSpPr>
            <a:spLocks noGrp="1"/>
          </p:cNvSpPr>
          <p:nvPr>
            <p:ph type="pic" sz="quarter" idx="37" hasCustomPrompt="1"/>
          </p:nvPr>
        </p:nvSpPr>
        <p:spPr>
          <a:xfrm>
            <a:off x="963545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 name="Picture Placeholder 26">
            <a:extLst>
              <a:ext uri="{FF2B5EF4-FFF2-40B4-BE49-F238E27FC236}">
                <a16:creationId xmlns:a16="http://schemas.microsoft.com/office/drawing/2014/main" id="{BA2B4C1D-7699-C4A3-9A8A-983021A957BF}"/>
              </a:ext>
            </a:extLst>
          </p:cNvPr>
          <p:cNvSpPr>
            <a:spLocks noGrp="1"/>
          </p:cNvSpPr>
          <p:nvPr>
            <p:ph type="pic" sz="quarter" idx="38" hasCustomPrompt="1"/>
          </p:nvPr>
        </p:nvSpPr>
        <p:spPr>
          <a:xfrm>
            <a:off x="963545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25B89BC4-C74F-94EA-D53B-79D8C8E29B2C}"/>
              </a:ext>
            </a:extLst>
          </p:cNvPr>
          <p:cNvSpPr>
            <a:spLocks noGrp="1"/>
          </p:cNvSpPr>
          <p:nvPr>
            <p:ph type="pic" sz="quarter" idx="39" hasCustomPrompt="1"/>
          </p:nvPr>
        </p:nvSpPr>
        <p:spPr>
          <a:xfrm>
            <a:off x="963545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26">
            <a:extLst>
              <a:ext uri="{FF2B5EF4-FFF2-40B4-BE49-F238E27FC236}">
                <a16:creationId xmlns:a16="http://schemas.microsoft.com/office/drawing/2014/main" id="{D67E78B5-F6CE-4645-47A3-4ACBF31C8FF4}"/>
              </a:ext>
            </a:extLst>
          </p:cNvPr>
          <p:cNvSpPr>
            <a:spLocks noGrp="1"/>
          </p:cNvSpPr>
          <p:nvPr>
            <p:ph type="pic" sz="quarter" idx="40" hasCustomPrompt="1"/>
          </p:nvPr>
        </p:nvSpPr>
        <p:spPr>
          <a:xfrm>
            <a:off x="963545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3" name="Picture Placeholder 26">
            <a:extLst>
              <a:ext uri="{FF2B5EF4-FFF2-40B4-BE49-F238E27FC236}">
                <a16:creationId xmlns:a16="http://schemas.microsoft.com/office/drawing/2014/main" id="{98CD83C9-7801-1FB5-8DEC-2D30A514E43A}"/>
              </a:ext>
            </a:extLst>
          </p:cNvPr>
          <p:cNvSpPr>
            <a:spLocks noGrp="1"/>
          </p:cNvSpPr>
          <p:nvPr>
            <p:ph type="pic" sz="quarter" idx="41" hasCustomPrompt="1"/>
          </p:nvPr>
        </p:nvSpPr>
        <p:spPr>
          <a:xfrm>
            <a:off x="963545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3964532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8_Comparison x2 content_Opt. A">
    <p:bg>
      <p:bgPr>
        <a:solidFill>
          <a:schemeClr val="bg2"/>
        </a:solidFill>
        <a:effectLst/>
      </p:bgPr>
    </p:bg>
    <p:spTree>
      <p:nvGrpSpPr>
        <p:cNvPr id="1" name=""/>
        <p:cNvGrpSpPr/>
        <p:nvPr/>
      </p:nvGrpSpPr>
      <p:grpSpPr>
        <a:xfrm>
          <a:off x="0" y="0"/>
          <a:ext cx="0" cy="0"/>
          <a:chOff x="0" y="0"/>
          <a:chExt cx="0" cy="0"/>
        </a:xfrm>
      </p:grpSpPr>
      <p:sp>
        <p:nvSpPr>
          <p:cNvPr id="18" name="Rectangle: Rounded Corners 17">
            <a:extLst>
              <a:ext uri="{FF2B5EF4-FFF2-40B4-BE49-F238E27FC236}">
                <a16:creationId xmlns:a16="http://schemas.microsoft.com/office/drawing/2014/main" id="{5E98454B-2190-AD04-9751-71C9F19A3D70}"/>
              </a:ext>
            </a:extLst>
          </p:cNvPr>
          <p:cNvSpPr/>
          <p:nvPr/>
        </p:nvSpPr>
        <p:spPr>
          <a:xfrm>
            <a:off x="4151311" y="2989384"/>
            <a:ext cx="3585600" cy="2124319"/>
          </a:xfrm>
          <a:prstGeom prst="roundRect">
            <a:avLst>
              <a:gd name="adj" fmla="val 3316"/>
            </a:avLst>
          </a:prstGeom>
          <a:solidFill>
            <a:schemeClr val="bg1"/>
          </a:solidFill>
          <a:ln w="6350" cap="flat">
            <a:noFill/>
            <a:prstDash val="solid"/>
            <a:miter/>
          </a:ln>
        </p:spPr>
        <p:txBody>
          <a:bodyPr rtlCol="0" anchor="ctr"/>
          <a:lstStyle/>
          <a:p>
            <a:endParaRPr lang="en-AU"/>
          </a:p>
        </p:txBody>
      </p:sp>
      <p:sp>
        <p:nvSpPr>
          <p:cNvPr id="19" name="Rectangle: Rounded Corners 18">
            <a:extLst>
              <a:ext uri="{FF2B5EF4-FFF2-40B4-BE49-F238E27FC236}">
                <a16:creationId xmlns:a16="http://schemas.microsoft.com/office/drawing/2014/main" id="{50A6EF90-F242-3359-7A5E-B55C9CAE5AB7}"/>
              </a:ext>
            </a:extLst>
          </p:cNvPr>
          <p:cNvSpPr/>
          <p:nvPr/>
        </p:nvSpPr>
        <p:spPr>
          <a:xfrm>
            <a:off x="7814327" y="2954216"/>
            <a:ext cx="3585600" cy="2159488"/>
          </a:xfrm>
          <a:prstGeom prst="roundRect">
            <a:avLst>
              <a:gd name="adj" fmla="val 3316"/>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2841625" cy="1486800"/>
          </a:xfrm>
        </p:spPr>
        <p:txBody>
          <a:bodyPr/>
          <a:lstStyle>
            <a:lvl1pPr>
              <a:defRPr/>
            </a:lvl1pPr>
          </a:lstStyle>
          <a:p>
            <a:r>
              <a:rPr lang="en-US"/>
              <a:t>Title goes here</a:t>
            </a:r>
            <a:endParaRPr lang="en-AU"/>
          </a:p>
        </p:txBody>
      </p:sp>
      <p:sp>
        <p:nvSpPr>
          <p:cNvPr id="8" name="Text Placeholder 9">
            <a:extLst>
              <a:ext uri="{FF2B5EF4-FFF2-40B4-BE49-F238E27FC236}">
                <a16:creationId xmlns:a16="http://schemas.microsoft.com/office/drawing/2014/main" id="{E1FC5FCD-6228-69FD-E75D-3C6E91855B08}"/>
              </a:ext>
            </a:extLst>
          </p:cNvPr>
          <p:cNvSpPr>
            <a:spLocks noGrp="1"/>
          </p:cNvSpPr>
          <p:nvPr>
            <p:ph type="body" sz="quarter" idx="15" hasCustomPrompt="1"/>
          </p:nvPr>
        </p:nvSpPr>
        <p:spPr>
          <a:xfrm>
            <a:off x="4584735" y="3270738"/>
            <a:ext cx="2718752" cy="150070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9" name="Text Placeholder 22">
            <a:extLst>
              <a:ext uri="{FF2B5EF4-FFF2-40B4-BE49-F238E27FC236}">
                <a16:creationId xmlns:a16="http://schemas.microsoft.com/office/drawing/2014/main" id="{B61CF672-C6D1-BA7E-493C-1510A70500DF}"/>
              </a:ext>
            </a:extLst>
          </p:cNvPr>
          <p:cNvSpPr>
            <a:spLocks noGrp="1"/>
          </p:cNvSpPr>
          <p:nvPr>
            <p:ph type="body" sz="quarter" idx="17" hasCustomPrompt="1"/>
          </p:nvPr>
        </p:nvSpPr>
        <p:spPr>
          <a:xfrm>
            <a:off x="8247751" y="3235568"/>
            <a:ext cx="2718752" cy="1535871"/>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endParaRPr lang="en-US"/>
          </a:p>
        </p:txBody>
      </p:sp>
      <p:sp>
        <p:nvSpPr>
          <p:cNvPr id="6" name="Text Placeholder 9">
            <a:extLst>
              <a:ext uri="{FF2B5EF4-FFF2-40B4-BE49-F238E27FC236}">
                <a16:creationId xmlns:a16="http://schemas.microsoft.com/office/drawing/2014/main" id="{651956F8-7789-0A80-6198-3966BC42D3DF}"/>
              </a:ext>
            </a:extLst>
          </p:cNvPr>
          <p:cNvSpPr>
            <a:spLocks noGrp="1"/>
          </p:cNvSpPr>
          <p:nvPr>
            <p:ph type="body" sz="quarter" idx="22"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35793396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p:cSld name="Logos x80">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2" name="Text Placeholder 23">
            <a:extLst>
              <a:ext uri="{FF2B5EF4-FFF2-40B4-BE49-F238E27FC236}">
                <a16:creationId xmlns:a16="http://schemas.microsoft.com/office/drawing/2014/main" id="{4A173708-6749-8D82-4D22-2654F9515A2F}"/>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3" name="Text Placeholder 9">
            <a:extLst>
              <a:ext uri="{FF2B5EF4-FFF2-40B4-BE49-F238E27FC236}">
                <a16:creationId xmlns:a16="http://schemas.microsoft.com/office/drawing/2014/main" id="{ED46DD23-72C8-86DB-3BDD-ACFDF7C4D020}"/>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Rectangle: Rounded Corners 3">
            <a:extLst>
              <a:ext uri="{FF2B5EF4-FFF2-40B4-BE49-F238E27FC236}">
                <a16:creationId xmlns:a16="http://schemas.microsoft.com/office/drawing/2014/main" id="{75186698-7734-1C01-5B12-080ED4F19C8A}"/>
              </a:ext>
            </a:extLst>
          </p:cNvPr>
          <p:cNvSpPr/>
          <p:nvPr/>
        </p:nvSpPr>
        <p:spPr>
          <a:xfrm>
            <a:off x="790575" y="1766887"/>
            <a:ext cx="10609260" cy="4448176"/>
          </a:xfrm>
          <a:prstGeom prst="roundRect">
            <a:avLst>
              <a:gd name="adj" fmla="val 20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marL="0" marR="0" lvl="0" indent="0" algn="l"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89" name="Picture Placeholder 19">
            <a:extLst>
              <a:ext uri="{FF2B5EF4-FFF2-40B4-BE49-F238E27FC236}">
                <a16:creationId xmlns:a16="http://schemas.microsoft.com/office/drawing/2014/main" id="{62C3FD64-E8CC-69A0-697C-4E14CBFE62B4}"/>
              </a:ext>
            </a:extLst>
          </p:cNvPr>
          <p:cNvSpPr>
            <a:spLocks noGrp="1"/>
          </p:cNvSpPr>
          <p:nvPr>
            <p:ph type="pic" sz="quarter" idx="22" hasCustomPrompt="1"/>
          </p:nvPr>
        </p:nvSpPr>
        <p:spPr>
          <a:xfrm>
            <a:off x="1006964"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0" name="Picture Placeholder 26">
            <a:extLst>
              <a:ext uri="{FF2B5EF4-FFF2-40B4-BE49-F238E27FC236}">
                <a16:creationId xmlns:a16="http://schemas.microsoft.com/office/drawing/2014/main" id="{C6485685-F2BB-EB5E-94AC-F8856DA55037}"/>
              </a:ext>
            </a:extLst>
          </p:cNvPr>
          <p:cNvSpPr>
            <a:spLocks noGrp="1"/>
          </p:cNvSpPr>
          <p:nvPr>
            <p:ph type="pic" sz="quarter" idx="23" hasCustomPrompt="1"/>
          </p:nvPr>
        </p:nvSpPr>
        <p:spPr>
          <a:xfrm>
            <a:off x="2058591"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1" name="Picture Placeholder 19">
            <a:extLst>
              <a:ext uri="{FF2B5EF4-FFF2-40B4-BE49-F238E27FC236}">
                <a16:creationId xmlns:a16="http://schemas.microsoft.com/office/drawing/2014/main" id="{9A7796EF-1925-4A9A-3C81-EC0BD41BFD64}"/>
              </a:ext>
            </a:extLst>
          </p:cNvPr>
          <p:cNvSpPr>
            <a:spLocks noGrp="1"/>
          </p:cNvSpPr>
          <p:nvPr>
            <p:ph type="pic" sz="quarter" idx="24" hasCustomPrompt="1"/>
          </p:nvPr>
        </p:nvSpPr>
        <p:spPr>
          <a:xfrm>
            <a:off x="3110218"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2" name="Picture Placeholder 26">
            <a:extLst>
              <a:ext uri="{FF2B5EF4-FFF2-40B4-BE49-F238E27FC236}">
                <a16:creationId xmlns:a16="http://schemas.microsoft.com/office/drawing/2014/main" id="{6B34713F-34C4-3D73-F6D2-4B89BB2662EA}"/>
              </a:ext>
            </a:extLst>
          </p:cNvPr>
          <p:cNvSpPr>
            <a:spLocks noGrp="1"/>
          </p:cNvSpPr>
          <p:nvPr>
            <p:ph type="pic" sz="quarter" idx="25" hasCustomPrompt="1"/>
          </p:nvPr>
        </p:nvSpPr>
        <p:spPr>
          <a:xfrm>
            <a:off x="4161845"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3" name="Picture Placeholder 26">
            <a:extLst>
              <a:ext uri="{FF2B5EF4-FFF2-40B4-BE49-F238E27FC236}">
                <a16:creationId xmlns:a16="http://schemas.microsoft.com/office/drawing/2014/main" id="{271881D0-18A0-F198-A03F-01ED201A0124}"/>
              </a:ext>
            </a:extLst>
          </p:cNvPr>
          <p:cNvSpPr>
            <a:spLocks noGrp="1"/>
          </p:cNvSpPr>
          <p:nvPr>
            <p:ph type="pic" sz="quarter" idx="26" hasCustomPrompt="1"/>
          </p:nvPr>
        </p:nvSpPr>
        <p:spPr>
          <a:xfrm>
            <a:off x="5213472"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4" name="Picture Placeholder 26">
            <a:extLst>
              <a:ext uri="{FF2B5EF4-FFF2-40B4-BE49-F238E27FC236}">
                <a16:creationId xmlns:a16="http://schemas.microsoft.com/office/drawing/2014/main" id="{AB028FA8-1685-5CF5-9C05-D258A45B341A}"/>
              </a:ext>
            </a:extLst>
          </p:cNvPr>
          <p:cNvSpPr>
            <a:spLocks noGrp="1"/>
          </p:cNvSpPr>
          <p:nvPr>
            <p:ph type="pic" sz="quarter" idx="27" hasCustomPrompt="1"/>
          </p:nvPr>
        </p:nvSpPr>
        <p:spPr>
          <a:xfrm>
            <a:off x="6265099"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5" name="Picture Placeholder 26">
            <a:extLst>
              <a:ext uri="{FF2B5EF4-FFF2-40B4-BE49-F238E27FC236}">
                <a16:creationId xmlns:a16="http://schemas.microsoft.com/office/drawing/2014/main" id="{9BD9C375-6B4E-119E-698E-308500B87A70}"/>
              </a:ext>
            </a:extLst>
          </p:cNvPr>
          <p:cNvSpPr>
            <a:spLocks noGrp="1"/>
          </p:cNvSpPr>
          <p:nvPr>
            <p:ph type="pic" sz="quarter" idx="28" hasCustomPrompt="1"/>
          </p:nvPr>
        </p:nvSpPr>
        <p:spPr>
          <a:xfrm>
            <a:off x="7316726"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6" name="Picture Placeholder 26">
            <a:extLst>
              <a:ext uri="{FF2B5EF4-FFF2-40B4-BE49-F238E27FC236}">
                <a16:creationId xmlns:a16="http://schemas.microsoft.com/office/drawing/2014/main" id="{4A0CB004-74CE-2EFB-5F6E-10ABD437A6EA}"/>
              </a:ext>
            </a:extLst>
          </p:cNvPr>
          <p:cNvSpPr>
            <a:spLocks noGrp="1"/>
          </p:cNvSpPr>
          <p:nvPr>
            <p:ph type="pic" sz="quarter" idx="29" hasCustomPrompt="1"/>
          </p:nvPr>
        </p:nvSpPr>
        <p:spPr>
          <a:xfrm>
            <a:off x="8368353"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7" name="Picture Placeholder 26">
            <a:extLst>
              <a:ext uri="{FF2B5EF4-FFF2-40B4-BE49-F238E27FC236}">
                <a16:creationId xmlns:a16="http://schemas.microsoft.com/office/drawing/2014/main" id="{F4C895C8-CF67-83AE-579D-A402142657E8}"/>
              </a:ext>
            </a:extLst>
          </p:cNvPr>
          <p:cNvSpPr>
            <a:spLocks noGrp="1"/>
          </p:cNvSpPr>
          <p:nvPr>
            <p:ph type="pic" sz="quarter" idx="30" hasCustomPrompt="1"/>
          </p:nvPr>
        </p:nvSpPr>
        <p:spPr>
          <a:xfrm>
            <a:off x="9419980"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8" name="Picture Placeholder 26">
            <a:extLst>
              <a:ext uri="{FF2B5EF4-FFF2-40B4-BE49-F238E27FC236}">
                <a16:creationId xmlns:a16="http://schemas.microsoft.com/office/drawing/2014/main" id="{94D26DFA-E7A1-AB79-1C44-D84AA30F58DE}"/>
              </a:ext>
            </a:extLst>
          </p:cNvPr>
          <p:cNvSpPr>
            <a:spLocks noGrp="1"/>
          </p:cNvSpPr>
          <p:nvPr>
            <p:ph type="pic" sz="quarter" idx="31" hasCustomPrompt="1"/>
          </p:nvPr>
        </p:nvSpPr>
        <p:spPr>
          <a:xfrm>
            <a:off x="10471610"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1" name="Picture Placeholder 19">
            <a:extLst>
              <a:ext uri="{FF2B5EF4-FFF2-40B4-BE49-F238E27FC236}">
                <a16:creationId xmlns:a16="http://schemas.microsoft.com/office/drawing/2014/main" id="{F3C228DD-9D3C-C4EB-EAAD-41614084AB8E}"/>
              </a:ext>
            </a:extLst>
          </p:cNvPr>
          <p:cNvSpPr>
            <a:spLocks noGrp="1"/>
          </p:cNvSpPr>
          <p:nvPr>
            <p:ph type="pic" sz="quarter" idx="32" hasCustomPrompt="1"/>
          </p:nvPr>
        </p:nvSpPr>
        <p:spPr>
          <a:xfrm>
            <a:off x="1006964"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2" name="Picture Placeholder 26">
            <a:extLst>
              <a:ext uri="{FF2B5EF4-FFF2-40B4-BE49-F238E27FC236}">
                <a16:creationId xmlns:a16="http://schemas.microsoft.com/office/drawing/2014/main" id="{8023B357-D6E0-5B94-0756-A5707CBF501F}"/>
              </a:ext>
            </a:extLst>
          </p:cNvPr>
          <p:cNvSpPr>
            <a:spLocks noGrp="1"/>
          </p:cNvSpPr>
          <p:nvPr>
            <p:ph type="pic" sz="quarter" idx="33" hasCustomPrompt="1"/>
          </p:nvPr>
        </p:nvSpPr>
        <p:spPr>
          <a:xfrm>
            <a:off x="2058591"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3" name="Picture Placeholder 19">
            <a:extLst>
              <a:ext uri="{FF2B5EF4-FFF2-40B4-BE49-F238E27FC236}">
                <a16:creationId xmlns:a16="http://schemas.microsoft.com/office/drawing/2014/main" id="{416B6C07-1810-F6D1-916A-A34BD4099EFD}"/>
              </a:ext>
            </a:extLst>
          </p:cNvPr>
          <p:cNvSpPr>
            <a:spLocks noGrp="1"/>
          </p:cNvSpPr>
          <p:nvPr>
            <p:ph type="pic" sz="quarter" idx="34" hasCustomPrompt="1"/>
          </p:nvPr>
        </p:nvSpPr>
        <p:spPr>
          <a:xfrm>
            <a:off x="3110218"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4" name="Picture Placeholder 26">
            <a:extLst>
              <a:ext uri="{FF2B5EF4-FFF2-40B4-BE49-F238E27FC236}">
                <a16:creationId xmlns:a16="http://schemas.microsoft.com/office/drawing/2014/main" id="{D4144B50-DAF3-62D1-0958-F37638465E8B}"/>
              </a:ext>
            </a:extLst>
          </p:cNvPr>
          <p:cNvSpPr>
            <a:spLocks noGrp="1"/>
          </p:cNvSpPr>
          <p:nvPr>
            <p:ph type="pic" sz="quarter" idx="35" hasCustomPrompt="1"/>
          </p:nvPr>
        </p:nvSpPr>
        <p:spPr>
          <a:xfrm>
            <a:off x="4161845"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5" name="Picture Placeholder 26">
            <a:extLst>
              <a:ext uri="{FF2B5EF4-FFF2-40B4-BE49-F238E27FC236}">
                <a16:creationId xmlns:a16="http://schemas.microsoft.com/office/drawing/2014/main" id="{66BED088-26F1-2EF6-D687-5264E9B77264}"/>
              </a:ext>
            </a:extLst>
          </p:cNvPr>
          <p:cNvSpPr>
            <a:spLocks noGrp="1"/>
          </p:cNvSpPr>
          <p:nvPr>
            <p:ph type="pic" sz="quarter" idx="36" hasCustomPrompt="1"/>
          </p:nvPr>
        </p:nvSpPr>
        <p:spPr>
          <a:xfrm>
            <a:off x="5213472"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6" name="Picture Placeholder 26">
            <a:extLst>
              <a:ext uri="{FF2B5EF4-FFF2-40B4-BE49-F238E27FC236}">
                <a16:creationId xmlns:a16="http://schemas.microsoft.com/office/drawing/2014/main" id="{3BF7AA19-0AED-845B-0833-756C505C8FC2}"/>
              </a:ext>
            </a:extLst>
          </p:cNvPr>
          <p:cNvSpPr>
            <a:spLocks noGrp="1"/>
          </p:cNvSpPr>
          <p:nvPr>
            <p:ph type="pic" sz="quarter" idx="37" hasCustomPrompt="1"/>
          </p:nvPr>
        </p:nvSpPr>
        <p:spPr>
          <a:xfrm>
            <a:off x="6265099"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7" name="Picture Placeholder 26">
            <a:extLst>
              <a:ext uri="{FF2B5EF4-FFF2-40B4-BE49-F238E27FC236}">
                <a16:creationId xmlns:a16="http://schemas.microsoft.com/office/drawing/2014/main" id="{9C24549A-951C-3124-C2D3-B2299245A929}"/>
              </a:ext>
            </a:extLst>
          </p:cNvPr>
          <p:cNvSpPr>
            <a:spLocks noGrp="1"/>
          </p:cNvSpPr>
          <p:nvPr>
            <p:ph type="pic" sz="quarter" idx="38" hasCustomPrompt="1"/>
          </p:nvPr>
        </p:nvSpPr>
        <p:spPr>
          <a:xfrm>
            <a:off x="7316726"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8" name="Picture Placeholder 26">
            <a:extLst>
              <a:ext uri="{FF2B5EF4-FFF2-40B4-BE49-F238E27FC236}">
                <a16:creationId xmlns:a16="http://schemas.microsoft.com/office/drawing/2014/main" id="{E3CB58FA-B4AB-4446-277C-E621E532E9B3}"/>
              </a:ext>
            </a:extLst>
          </p:cNvPr>
          <p:cNvSpPr>
            <a:spLocks noGrp="1"/>
          </p:cNvSpPr>
          <p:nvPr>
            <p:ph type="pic" sz="quarter" idx="39" hasCustomPrompt="1"/>
          </p:nvPr>
        </p:nvSpPr>
        <p:spPr>
          <a:xfrm>
            <a:off x="8368353"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9" name="Picture Placeholder 26">
            <a:extLst>
              <a:ext uri="{FF2B5EF4-FFF2-40B4-BE49-F238E27FC236}">
                <a16:creationId xmlns:a16="http://schemas.microsoft.com/office/drawing/2014/main" id="{8CB646EB-044B-D708-A65D-44B43AA3BF74}"/>
              </a:ext>
            </a:extLst>
          </p:cNvPr>
          <p:cNvSpPr>
            <a:spLocks noGrp="1"/>
          </p:cNvSpPr>
          <p:nvPr>
            <p:ph type="pic" sz="quarter" idx="40" hasCustomPrompt="1"/>
          </p:nvPr>
        </p:nvSpPr>
        <p:spPr>
          <a:xfrm>
            <a:off x="9419980"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0" name="Picture Placeholder 26">
            <a:extLst>
              <a:ext uri="{FF2B5EF4-FFF2-40B4-BE49-F238E27FC236}">
                <a16:creationId xmlns:a16="http://schemas.microsoft.com/office/drawing/2014/main" id="{ACD9AB19-F338-49E0-B985-B74CACF1CDC7}"/>
              </a:ext>
            </a:extLst>
          </p:cNvPr>
          <p:cNvSpPr>
            <a:spLocks noGrp="1"/>
          </p:cNvSpPr>
          <p:nvPr>
            <p:ph type="pic" sz="quarter" idx="41" hasCustomPrompt="1"/>
          </p:nvPr>
        </p:nvSpPr>
        <p:spPr>
          <a:xfrm>
            <a:off x="10471610"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2" name="Picture Placeholder 19">
            <a:extLst>
              <a:ext uri="{FF2B5EF4-FFF2-40B4-BE49-F238E27FC236}">
                <a16:creationId xmlns:a16="http://schemas.microsoft.com/office/drawing/2014/main" id="{E2DD3CA5-5C06-FA3E-895B-1538E4AA754B}"/>
              </a:ext>
            </a:extLst>
          </p:cNvPr>
          <p:cNvSpPr>
            <a:spLocks noGrp="1"/>
          </p:cNvSpPr>
          <p:nvPr>
            <p:ph type="pic" sz="quarter" idx="42" hasCustomPrompt="1"/>
          </p:nvPr>
        </p:nvSpPr>
        <p:spPr>
          <a:xfrm>
            <a:off x="1006964"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3" name="Picture Placeholder 26">
            <a:extLst>
              <a:ext uri="{FF2B5EF4-FFF2-40B4-BE49-F238E27FC236}">
                <a16:creationId xmlns:a16="http://schemas.microsoft.com/office/drawing/2014/main" id="{CF834233-0F23-D7A6-F41A-DF6F289C3A19}"/>
              </a:ext>
            </a:extLst>
          </p:cNvPr>
          <p:cNvSpPr>
            <a:spLocks noGrp="1"/>
          </p:cNvSpPr>
          <p:nvPr>
            <p:ph type="pic" sz="quarter" idx="43" hasCustomPrompt="1"/>
          </p:nvPr>
        </p:nvSpPr>
        <p:spPr>
          <a:xfrm>
            <a:off x="2058591"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4" name="Picture Placeholder 19">
            <a:extLst>
              <a:ext uri="{FF2B5EF4-FFF2-40B4-BE49-F238E27FC236}">
                <a16:creationId xmlns:a16="http://schemas.microsoft.com/office/drawing/2014/main" id="{FF0531DE-735A-6DB8-8086-9296D43AB170}"/>
              </a:ext>
            </a:extLst>
          </p:cNvPr>
          <p:cNvSpPr>
            <a:spLocks noGrp="1"/>
          </p:cNvSpPr>
          <p:nvPr>
            <p:ph type="pic" sz="quarter" idx="44" hasCustomPrompt="1"/>
          </p:nvPr>
        </p:nvSpPr>
        <p:spPr>
          <a:xfrm>
            <a:off x="3110218"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5" name="Picture Placeholder 26">
            <a:extLst>
              <a:ext uri="{FF2B5EF4-FFF2-40B4-BE49-F238E27FC236}">
                <a16:creationId xmlns:a16="http://schemas.microsoft.com/office/drawing/2014/main" id="{63AF65A9-44D5-E245-241E-35872326B7AC}"/>
              </a:ext>
            </a:extLst>
          </p:cNvPr>
          <p:cNvSpPr>
            <a:spLocks noGrp="1"/>
          </p:cNvSpPr>
          <p:nvPr>
            <p:ph type="pic" sz="quarter" idx="45" hasCustomPrompt="1"/>
          </p:nvPr>
        </p:nvSpPr>
        <p:spPr>
          <a:xfrm>
            <a:off x="4161845"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6" name="Picture Placeholder 26">
            <a:extLst>
              <a:ext uri="{FF2B5EF4-FFF2-40B4-BE49-F238E27FC236}">
                <a16:creationId xmlns:a16="http://schemas.microsoft.com/office/drawing/2014/main" id="{89080D59-83FD-A4FB-6B1A-339BCC613269}"/>
              </a:ext>
            </a:extLst>
          </p:cNvPr>
          <p:cNvSpPr>
            <a:spLocks noGrp="1"/>
          </p:cNvSpPr>
          <p:nvPr>
            <p:ph type="pic" sz="quarter" idx="46" hasCustomPrompt="1"/>
          </p:nvPr>
        </p:nvSpPr>
        <p:spPr>
          <a:xfrm>
            <a:off x="5213472"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7" name="Picture Placeholder 26">
            <a:extLst>
              <a:ext uri="{FF2B5EF4-FFF2-40B4-BE49-F238E27FC236}">
                <a16:creationId xmlns:a16="http://schemas.microsoft.com/office/drawing/2014/main" id="{12959E7F-7C7D-7DF5-EF4C-094608A76859}"/>
              </a:ext>
            </a:extLst>
          </p:cNvPr>
          <p:cNvSpPr>
            <a:spLocks noGrp="1"/>
          </p:cNvSpPr>
          <p:nvPr>
            <p:ph type="pic" sz="quarter" idx="47" hasCustomPrompt="1"/>
          </p:nvPr>
        </p:nvSpPr>
        <p:spPr>
          <a:xfrm>
            <a:off x="6265099"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8" name="Picture Placeholder 26">
            <a:extLst>
              <a:ext uri="{FF2B5EF4-FFF2-40B4-BE49-F238E27FC236}">
                <a16:creationId xmlns:a16="http://schemas.microsoft.com/office/drawing/2014/main" id="{47D05500-144A-1C33-4C64-4968307EF303}"/>
              </a:ext>
            </a:extLst>
          </p:cNvPr>
          <p:cNvSpPr>
            <a:spLocks noGrp="1"/>
          </p:cNvSpPr>
          <p:nvPr>
            <p:ph type="pic" sz="quarter" idx="48" hasCustomPrompt="1"/>
          </p:nvPr>
        </p:nvSpPr>
        <p:spPr>
          <a:xfrm>
            <a:off x="7316726"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9" name="Picture Placeholder 26">
            <a:extLst>
              <a:ext uri="{FF2B5EF4-FFF2-40B4-BE49-F238E27FC236}">
                <a16:creationId xmlns:a16="http://schemas.microsoft.com/office/drawing/2014/main" id="{C9E64188-F536-0B9E-E99F-B62E9A456EDC}"/>
              </a:ext>
            </a:extLst>
          </p:cNvPr>
          <p:cNvSpPr>
            <a:spLocks noGrp="1"/>
          </p:cNvSpPr>
          <p:nvPr>
            <p:ph type="pic" sz="quarter" idx="49" hasCustomPrompt="1"/>
          </p:nvPr>
        </p:nvSpPr>
        <p:spPr>
          <a:xfrm>
            <a:off x="8368353"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0" name="Picture Placeholder 26">
            <a:extLst>
              <a:ext uri="{FF2B5EF4-FFF2-40B4-BE49-F238E27FC236}">
                <a16:creationId xmlns:a16="http://schemas.microsoft.com/office/drawing/2014/main" id="{4F83A669-D945-0E5B-38A2-16577B9CCA8C}"/>
              </a:ext>
            </a:extLst>
          </p:cNvPr>
          <p:cNvSpPr>
            <a:spLocks noGrp="1"/>
          </p:cNvSpPr>
          <p:nvPr>
            <p:ph type="pic" sz="quarter" idx="50" hasCustomPrompt="1"/>
          </p:nvPr>
        </p:nvSpPr>
        <p:spPr>
          <a:xfrm>
            <a:off x="9419980"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1" name="Picture Placeholder 26">
            <a:extLst>
              <a:ext uri="{FF2B5EF4-FFF2-40B4-BE49-F238E27FC236}">
                <a16:creationId xmlns:a16="http://schemas.microsoft.com/office/drawing/2014/main" id="{4E5A69CA-F56D-6121-BCFD-95EB909D7459}"/>
              </a:ext>
            </a:extLst>
          </p:cNvPr>
          <p:cNvSpPr>
            <a:spLocks noGrp="1"/>
          </p:cNvSpPr>
          <p:nvPr>
            <p:ph type="pic" sz="quarter" idx="51" hasCustomPrompt="1"/>
          </p:nvPr>
        </p:nvSpPr>
        <p:spPr>
          <a:xfrm>
            <a:off x="10471610"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3" name="Picture Placeholder 19">
            <a:extLst>
              <a:ext uri="{FF2B5EF4-FFF2-40B4-BE49-F238E27FC236}">
                <a16:creationId xmlns:a16="http://schemas.microsoft.com/office/drawing/2014/main" id="{07FD30F4-1513-56F8-B607-AEACE689AEE6}"/>
              </a:ext>
            </a:extLst>
          </p:cNvPr>
          <p:cNvSpPr>
            <a:spLocks noGrp="1"/>
          </p:cNvSpPr>
          <p:nvPr>
            <p:ph type="pic" sz="quarter" idx="52" hasCustomPrompt="1"/>
          </p:nvPr>
        </p:nvSpPr>
        <p:spPr>
          <a:xfrm>
            <a:off x="1006964"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4" name="Picture Placeholder 26">
            <a:extLst>
              <a:ext uri="{FF2B5EF4-FFF2-40B4-BE49-F238E27FC236}">
                <a16:creationId xmlns:a16="http://schemas.microsoft.com/office/drawing/2014/main" id="{ACB76502-F7ED-2BD0-4DB8-81F4E0A7C42A}"/>
              </a:ext>
            </a:extLst>
          </p:cNvPr>
          <p:cNvSpPr>
            <a:spLocks noGrp="1"/>
          </p:cNvSpPr>
          <p:nvPr>
            <p:ph type="pic" sz="quarter" idx="53" hasCustomPrompt="1"/>
          </p:nvPr>
        </p:nvSpPr>
        <p:spPr>
          <a:xfrm>
            <a:off x="2058591"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5" name="Picture Placeholder 19">
            <a:extLst>
              <a:ext uri="{FF2B5EF4-FFF2-40B4-BE49-F238E27FC236}">
                <a16:creationId xmlns:a16="http://schemas.microsoft.com/office/drawing/2014/main" id="{87488AF8-BBB7-7740-B8F2-26BF8A8F5D7B}"/>
              </a:ext>
            </a:extLst>
          </p:cNvPr>
          <p:cNvSpPr>
            <a:spLocks noGrp="1"/>
          </p:cNvSpPr>
          <p:nvPr>
            <p:ph type="pic" sz="quarter" idx="54" hasCustomPrompt="1"/>
          </p:nvPr>
        </p:nvSpPr>
        <p:spPr>
          <a:xfrm>
            <a:off x="3110218"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6" name="Picture Placeholder 26">
            <a:extLst>
              <a:ext uri="{FF2B5EF4-FFF2-40B4-BE49-F238E27FC236}">
                <a16:creationId xmlns:a16="http://schemas.microsoft.com/office/drawing/2014/main" id="{72227A9D-2BBA-85E7-B498-E9350E4CB005}"/>
              </a:ext>
            </a:extLst>
          </p:cNvPr>
          <p:cNvSpPr>
            <a:spLocks noGrp="1"/>
          </p:cNvSpPr>
          <p:nvPr>
            <p:ph type="pic" sz="quarter" idx="55" hasCustomPrompt="1"/>
          </p:nvPr>
        </p:nvSpPr>
        <p:spPr>
          <a:xfrm>
            <a:off x="4161845"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7" name="Picture Placeholder 26">
            <a:extLst>
              <a:ext uri="{FF2B5EF4-FFF2-40B4-BE49-F238E27FC236}">
                <a16:creationId xmlns:a16="http://schemas.microsoft.com/office/drawing/2014/main" id="{422739AE-39B3-E21A-1E7F-A550C1693398}"/>
              </a:ext>
            </a:extLst>
          </p:cNvPr>
          <p:cNvSpPr>
            <a:spLocks noGrp="1"/>
          </p:cNvSpPr>
          <p:nvPr>
            <p:ph type="pic" sz="quarter" idx="56" hasCustomPrompt="1"/>
          </p:nvPr>
        </p:nvSpPr>
        <p:spPr>
          <a:xfrm>
            <a:off x="5213472"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8" name="Picture Placeholder 26">
            <a:extLst>
              <a:ext uri="{FF2B5EF4-FFF2-40B4-BE49-F238E27FC236}">
                <a16:creationId xmlns:a16="http://schemas.microsoft.com/office/drawing/2014/main" id="{AD944216-6CBD-004E-0747-82D407369D1B}"/>
              </a:ext>
            </a:extLst>
          </p:cNvPr>
          <p:cNvSpPr>
            <a:spLocks noGrp="1"/>
          </p:cNvSpPr>
          <p:nvPr>
            <p:ph type="pic" sz="quarter" idx="57" hasCustomPrompt="1"/>
          </p:nvPr>
        </p:nvSpPr>
        <p:spPr>
          <a:xfrm>
            <a:off x="6265099"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9" name="Picture Placeholder 26">
            <a:extLst>
              <a:ext uri="{FF2B5EF4-FFF2-40B4-BE49-F238E27FC236}">
                <a16:creationId xmlns:a16="http://schemas.microsoft.com/office/drawing/2014/main" id="{0420FE0E-43D4-F9F7-263B-DBB3E5FBFA14}"/>
              </a:ext>
            </a:extLst>
          </p:cNvPr>
          <p:cNvSpPr>
            <a:spLocks noGrp="1"/>
          </p:cNvSpPr>
          <p:nvPr>
            <p:ph type="pic" sz="quarter" idx="58" hasCustomPrompt="1"/>
          </p:nvPr>
        </p:nvSpPr>
        <p:spPr>
          <a:xfrm>
            <a:off x="7316726"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0" name="Picture Placeholder 26">
            <a:extLst>
              <a:ext uri="{FF2B5EF4-FFF2-40B4-BE49-F238E27FC236}">
                <a16:creationId xmlns:a16="http://schemas.microsoft.com/office/drawing/2014/main" id="{A8A6AEF3-BFFE-B0FE-33E6-BD9D643EA153}"/>
              </a:ext>
            </a:extLst>
          </p:cNvPr>
          <p:cNvSpPr>
            <a:spLocks noGrp="1"/>
          </p:cNvSpPr>
          <p:nvPr>
            <p:ph type="pic" sz="quarter" idx="59" hasCustomPrompt="1"/>
          </p:nvPr>
        </p:nvSpPr>
        <p:spPr>
          <a:xfrm>
            <a:off x="8368353"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1" name="Picture Placeholder 26">
            <a:extLst>
              <a:ext uri="{FF2B5EF4-FFF2-40B4-BE49-F238E27FC236}">
                <a16:creationId xmlns:a16="http://schemas.microsoft.com/office/drawing/2014/main" id="{B7CC0716-179C-BC1F-2F00-D467B1943E62}"/>
              </a:ext>
            </a:extLst>
          </p:cNvPr>
          <p:cNvSpPr>
            <a:spLocks noGrp="1"/>
          </p:cNvSpPr>
          <p:nvPr>
            <p:ph type="pic" sz="quarter" idx="60" hasCustomPrompt="1"/>
          </p:nvPr>
        </p:nvSpPr>
        <p:spPr>
          <a:xfrm>
            <a:off x="9419980"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2" name="Picture Placeholder 26">
            <a:extLst>
              <a:ext uri="{FF2B5EF4-FFF2-40B4-BE49-F238E27FC236}">
                <a16:creationId xmlns:a16="http://schemas.microsoft.com/office/drawing/2014/main" id="{0B77BA1B-84D7-9F79-F8BB-30D966156912}"/>
              </a:ext>
            </a:extLst>
          </p:cNvPr>
          <p:cNvSpPr>
            <a:spLocks noGrp="1"/>
          </p:cNvSpPr>
          <p:nvPr>
            <p:ph type="pic" sz="quarter" idx="61" hasCustomPrompt="1"/>
          </p:nvPr>
        </p:nvSpPr>
        <p:spPr>
          <a:xfrm>
            <a:off x="10471610"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4" name="Picture Placeholder 19">
            <a:extLst>
              <a:ext uri="{FF2B5EF4-FFF2-40B4-BE49-F238E27FC236}">
                <a16:creationId xmlns:a16="http://schemas.microsoft.com/office/drawing/2014/main" id="{159EDC3D-E3F9-36B8-FD35-A51B92180C87}"/>
              </a:ext>
            </a:extLst>
          </p:cNvPr>
          <p:cNvSpPr>
            <a:spLocks noGrp="1"/>
          </p:cNvSpPr>
          <p:nvPr>
            <p:ph type="pic" sz="quarter" idx="62" hasCustomPrompt="1"/>
          </p:nvPr>
        </p:nvSpPr>
        <p:spPr>
          <a:xfrm>
            <a:off x="1006964"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5" name="Picture Placeholder 26">
            <a:extLst>
              <a:ext uri="{FF2B5EF4-FFF2-40B4-BE49-F238E27FC236}">
                <a16:creationId xmlns:a16="http://schemas.microsoft.com/office/drawing/2014/main" id="{F6B08B1E-7B0B-FDD3-FEDE-7D2B0DDB202D}"/>
              </a:ext>
            </a:extLst>
          </p:cNvPr>
          <p:cNvSpPr>
            <a:spLocks noGrp="1"/>
          </p:cNvSpPr>
          <p:nvPr>
            <p:ph type="pic" sz="quarter" idx="63" hasCustomPrompt="1"/>
          </p:nvPr>
        </p:nvSpPr>
        <p:spPr>
          <a:xfrm>
            <a:off x="2058591"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6" name="Picture Placeholder 19">
            <a:extLst>
              <a:ext uri="{FF2B5EF4-FFF2-40B4-BE49-F238E27FC236}">
                <a16:creationId xmlns:a16="http://schemas.microsoft.com/office/drawing/2014/main" id="{4CE2EBFD-55FF-B580-9C88-56FE30EB0F3A}"/>
              </a:ext>
            </a:extLst>
          </p:cNvPr>
          <p:cNvSpPr>
            <a:spLocks noGrp="1"/>
          </p:cNvSpPr>
          <p:nvPr>
            <p:ph type="pic" sz="quarter" idx="64" hasCustomPrompt="1"/>
          </p:nvPr>
        </p:nvSpPr>
        <p:spPr>
          <a:xfrm>
            <a:off x="3110218"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7" name="Picture Placeholder 26">
            <a:extLst>
              <a:ext uri="{FF2B5EF4-FFF2-40B4-BE49-F238E27FC236}">
                <a16:creationId xmlns:a16="http://schemas.microsoft.com/office/drawing/2014/main" id="{359F0CA7-B1FA-4AC4-F9F4-233371D84FF3}"/>
              </a:ext>
            </a:extLst>
          </p:cNvPr>
          <p:cNvSpPr>
            <a:spLocks noGrp="1"/>
          </p:cNvSpPr>
          <p:nvPr>
            <p:ph type="pic" sz="quarter" idx="65" hasCustomPrompt="1"/>
          </p:nvPr>
        </p:nvSpPr>
        <p:spPr>
          <a:xfrm>
            <a:off x="4161845"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8" name="Picture Placeholder 26">
            <a:extLst>
              <a:ext uri="{FF2B5EF4-FFF2-40B4-BE49-F238E27FC236}">
                <a16:creationId xmlns:a16="http://schemas.microsoft.com/office/drawing/2014/main" id="{41CFB93C-8E42-9F13-DA00-35527FB4FA84}"/>
              </a:ext>
            </a:extLst>
          </p:cNvPr>
          <p:cNvSpPr>
            <a:spLocks noGrp="1"/>
          </p:cNvSpPr>
          <p:nvPr>
            <p:ph type="pic" sz="quarter" idx="66" hasCustomPrompt="1"/>
          </p:nvPr>
        </p:nvSpPr>
        <p:spPr>
          <a:xfrm>
            <a:off x="5213472"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9" name="Picture Placeholder 26">
            <a:extLst>
              <a:ext uri="{FF2B5EF4-FFF2-40B4-BE49-F238E27FC236}">
                <a16:creationId xmlns:a16="http://schemas.microsoft.com/office/drawing/2014/main" id="{AC3261F1-EF68-23D7-F430-49A3F77E74CC}"/>
              </a:ext>
            </a:extLst>
          </p:cNvPr>
          <p:cNvSpPr>
            <a:spLocks noGrp="1"/>
          </p:cNvSpPr>
          <p:nvPr>
            <p:ph type="pic" sz="quarter" idx="67" hasCustomPrompt="1"/>
          </p:nvPr>
        </p:nvSpPr>
        <p:spPr>
          <a:xfrm>
            <a:off x="6265099"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0" name="Picture Placeholder 26">
            <a:extLst>
              <a:ext uri="{FF2B5EF4-FFF2-40B4-BE49-F238E27FC236}">
                <a16:creationId xmlns:a16="http://schemas.microsoft.com/office/drawing/2014/main" id="{52CBB441-7326-74D6-D4D2-7EE8ED6EF8D2}"/>
              </a:ext>
            </a:extLst>
          </p:cNvPr>
          <p:cNvSpPr>
            <a:spLocks noGrp="1"/>
          </p:cNvSpPr>
          <p:nvPr>
            <p:ph type="pic" sz="quarter" idx="68" hasCustomPrompt="1"/>
          </p:nvPr>
        </p:nvSpPr>
        <p:spPr>
          <a:xfrm>
            <a:off x="7316726"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1" name="Picture Placeholder 26">
            <a:extLst>
              <a:ext uri="{FF2B5EF4-FFF2-40B4-BE49-F238E27FC236}">
                <a16:creationId xmlns:a16="http://schemas.microsoft.com/office/drawing/2014/main" id="{589D74B8-61C9-0366-DDA3-7B636245A9FB}"/>
              </a:ext>
            </a:extLst>
          </p:cNvPr>
          <p:cNvSpPr>
            <a:spLocks noGrp="1"/>
          </p:cNvSpPr>
          <p:nvPr>
            <p:ph type="pic" sz="quarter" idx="69" hasCustomPrompt="1"/>
          </p:nvPr>
        </p:nvSpPr>
        <p:spPr>
          <a:xfrm>
            <a:off x="8368353"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2" name="Picture Placeholder 26">
            <a:extLst>
              <a:ext uri="{FF2B5EF4-FFF2-40B4-BE49-F238E27FC236}">
                <a16:creationId xmlns:a16="http://schemas.microsoft.com/office/drawing/2014/main" id="{FE12750A-36A8-4C64-2468-4391DBA4DB3B}"/>
              </a:ext>
            </a:extLst>
          </p:cNvPr>
          <p:cNvSpPr>
            <a:spLocks noGrp="1"/>
          </p:cNvSpPr>
          <p:nvPr>
            <p:ph type="pic" sz="quarter" idx="70" hasCustomPrompt="1"/>
          </p:nvPr>
        </p:nvSpPr>
        <p:spPr>
          <a:xfrm>
            <a:off x="9419980"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3" name="Picture Placeholder 26">
            <a:extLst>
              <a:ext uri="{FF2B5EF4-FFF2-40B4-BE49-F238E27FC236}">
                <a16:creationId xmlns:a16="http://schemas.microsoft.com/office/drawing/2014/main" id="{177212B6-AC83-75C6-5827-3E6BDD629BAB}"/>
              </a:ext>
            </a:extLst>
          </p:cNvPr>
          <p:cNvSpPr>
            <a:spLocks noGrp="1"/>
          </p:cNvSpPr>
          <p:nvPr>
            <p:ph type="pic" sz="quarter" idx="71" hasCustomPrompt="1"/>
          </p:nvPr>
        </p:nvSpPr>
        <p:spPr>
          <a:xfrm>
            <a:off x="10471610"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5" name="Picture Placeholder 19">
            <a:extLst>
              <a:ext uri="{FF2B5EF4-FFF2-40B4-BE49-F238E27FC236}">
                <a16:creationId xmlns:a16="http://schemas.microsoft.com/office/drawing/2014/main" id="{3C9AC117-48E9-410E-13C1-9A3ED00720CD}"/>
              </a:ext>
            </a:extLst>
          </p:cNvPr>
          <p:cNvSpPr>
            <a:spLocks noGrp="1"/>
          </p:cNvSpPr>
          <p:nvPr>
            <p:ph type="pic" sz="quarter" idx="72" hasCustomPrompt="1"/>
          </p:nvPr>
        </p:nvSpPr>
        <p:spPr>
          <a:xfrm>
            <a:off x="1006964"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6" name="Picture Placeholder 26">
            <a:extLst>
              <a:ext uri="{FF2B5EF4-FFF2-40B4-BE49-F238E27FC236}">
                <a16:creationId xmlns:a16="http://schemas.microsoft.com/office/drawing/2014/main" id="{D3DD50FF-3CE7-224B-F3F1-5D2623DD521F}"/>
              </a:ext>
            </a:extLst>
          </p:cNvPr>
          <p:cNvSpPr>
            <a:spLocks noGrp="1"/>
          </p:cNvSpPr>
          <p:nvPr>
            <p:ph type="pic" sz="quarter" idx="73" hasCustomPrompt="1"/>
          </p:nvPr>
        </p:nvSpPr>
        <p:spPr>
          <a:xfrm>
            <a:off x="2058591"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7" name="Picture Placeholder 19">
            <a:extLst>
              <a:ext uri="{FF2B5EF4-FFF2-40B4-BE49-F238E27FC236}">
                <a16:creationId xmlns:a16="http://schemas.microsoft.com/office/drawing/2014/main" id="{D658D167-994D-691A-4417-9FA22EC83F57}"/>
              </a:ext>
            </a:extLst>
          </p:cNvPr>
          <p:cNvSpPr>
            <a:spLocks noGrp="1"/>
          </p:cNvSpPr>
          <p:nvPr>
            <p:ph type="pic" sz="quarter" idx="74" hasCustomPrompt="1"/>
          </p:nvPr>
        </p:nvSpPr>
        <p:spPr>
          <a:xfrm>
            <a:off x="3110218"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8" name="Picture Placeholder 26">
            <a:extLst>
              <a:ext uri="{FF2B5EF4-FFF2-40B4-BE49-F238E27FC236}">
                <a16:creationId xmlns:a16="http://schemas.microsoft.com/office/drawing/2014/main" id="{5BBFD203-3ADF-867B-10FD-D712D479042B}"/>
              </a:ext>
            </a:extLst>
          </p:cNvPr>
          <p:cNvSpPr>
            <a:spLocks noGrp="1"/>
          </p:cNvSpPr>
          <p:nvPr>
            <p:ph type="pic" sz="quarter" idx="75" hasCustomPrompt="1"/>
          </p:nvPr>
        </p:nvSpPr>
        <p:spPr>
          <a:xfrm>
            <a:off x="4161845"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9" name="Picture Placeholder 26">
            <a:extLst>
              <a:ext uri="{FF2B5EF4-FFF2-40B4-BE49-F238E27FC236}">
                <a16:creationId xmlns:a16="http://schemas.microsoft.com/office/drawing/2014/main" id="{47184688-39EC-371E-1CB5-32E26377F2FC}"/>
              </a:ext>
            </a:extLst>
          </p:cNvPr>
          <p:cNvSpPr>
            <a:spLocks noGrp="1"/>
          </p:cNvSpPr>
          <p:nvPr>
            <p:ph type="pic" sz="quarter" idx="76" hasCustomPrompt="1"/>
          </p:nvPr>
        </p:nvSpPr>
        <p:spPr>
          <a:xfrm>
            <a:off x="5213472"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0" name="Picture Placeholder 26">
            <a:extLst>
              <a:ext uri="{FF2B5EF4-FFF2-40B4-BE49-F238E27FC236}">
                <a16:creationId xmlns:a16="http://schemas.microsoft.com/office/drawing/2014/main" id="{701951CF-65CD-62B7-2A9F-554047C7273D}"/>
              </a:ext>
            </a:extLst>
          </p:cNvPr>
          <p:cNvSpPr>
            <a:spLocks noGrp="1"/>
          </p:cNvSpPr>
          <p:nvPr>
            <p:ph type="pic" sz="quarter" idx="77" hasCustomPrompt="1"/>
          </p:nvPr>
        </p:nvSpPr>
        <p:spPr>
          <a:xfrm>
            <a:off x="6265099"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1" name="Picture Placeholder 26">
            <a:extLst>
              <a:ext uri="{FF2B5EF4-FFF2-40B4-BE49-F238E27FC236}">
                <a16:creationId xmlns:a16="http://schemas.microsoft.com/office/drawing/2014/main" id="{8BD29292-0706-CBF9-8681-7FA30614D8AC}"/>
              </a:ext>
            </a:extLst>
          </p:cNvPr>
          <p:cNvSpPr>
            <a:spLocks noGrp="1"/>
          </p:cNvSpPr>
          <p:nvPr>
            <p:ph type="pic" sz="quarter" idx="78" hasCustomPrompt="1"/>
          </p:nvPr>
        </p:nvSpPr>
        <p:spPr>
          <a:xfrm>
            <a:off x="7316726"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2" name="Picture Placeholder 26">
            <a:extLst>
              <a:ext uri="{FF2B5EF4-FFF2-40B4-BE49-F238E27FC236}">
                <a16:creationId xmlns:a16="http://schemas.microsoft.com/office/drawing/2014/main" id="{82216F6E-9EF3-CDB0-2CEA-0B06BA53D701}"/>
              </a:ext>
            </a:extLst>
          </p:cNvPr>
          <p:cNvSpPr>
            <a:spLocks noGrp="1"/>
          </p:cNvSpPr>
          <p:nvPr>
            <p:ph type="pic" sz="quarter" idx="79" hasCustomPrompt="1"/>
          </p:nvPr>
        </p:nvSpPr>
        <p:spPr>
          <a:xfrm>
            <a:off x="8368353"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3" name="Picture Placeholder 26">
            <a:extLst>
              <a:ext uri="{FF2B5EF4-FFF2-40B4-BE49-F238E27FC236}">
                <a16:creationId xmlns:a16="http://schemas.microsoft.com/office/drawing/2014/main" id="{08A99166-0CBA-38DC-2213-BDD2DD98AD31}"/>
              </a:ext>
            </a:extLst>
          </p:cNvPr>
          <p:cNvSpPr>
            <a:spLocks noGrp="1"/>
          </p:cNvSpPr>
          <p:nvPr>
            <p:ph type="pic" sz="quarter" idx="80" hasCustomPrompt="1"/>
          </p:nvPr>
        </p:nvSpPr>
        <p:spPr>
          <a:xfrm>
            <a:off x="9419980"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4" name="Picture Placeholder 26">
            <a:extLst>
              <a:ext uri="{FF2B5EF4-FFF2-40B4-BE49-F238E27FC236}">
                <a16:creationId xmlns:a16="http://schemas.microsoft.com/office/drawing/2014/main" id="{EA657A4F-911A-D9C5-7199-1E17AF3000F7}"/>
              </a:ext>
            </a:extLst>
          </p:cNvPr>
          <p:cNvSpPr>
            <a:spLocks noGrp="1"/>
          </p:cNvSpPr>
          <p:nvPr>
            <p:ph type="pic" sz="quarter" idx="81" hasCustomPrompt="1"/>
          </p:nvPr>
        </p:nvSpPr>
        <p:spPr>
          <a:xfrm>
            <a:off x="10471610"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6" name="Picture Placeholder 19">
            <a:extLst>
              <a:ext uri="{FF2B5EF4-FFF2-40B4-BE49-F238E27FC236}">
                <a16:creationId xmlns:a16="http://schemas.microsoft.com/office/drawing/2014/main" id="{7D900CBA-BC18-DB0B-2BF0-612058F162CA}"/>
              </a:ext>
            </a:extLst>
          </p:cNvPr>
          <p:cNvSpPr>
            <a:spLocks noGrp="1"/>
          </p:cNvSpPr>
          <p:nvPr>
            <p:ph type="pic" sz="quarter" idx="82" hasCustomPrompt="1"/>
          </p:nvPr>
        </p:nvSpPr>
        <p:spPr>
          <a:xfrm>
            <a:off x="1006964"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7" name="Picture Placeholder 26">
            <a:extLst>
              <a:ext uri="{FF2B5EF4-FFF2-40B4-BE49-F238E27FC236}">
                <a16:creationId xmlns:a16="http://schemas.microsoft.com/office/drawing/2014/main" id="{FBE10F3F-5221-2414-CF8D-7925CC5D79CD}"/>
              </a:ext>
            </a:extLst>
          </p:cNvPr>
          <p:cNvSpPr>
            <a:spLocks noGrp="1"/>
          </p:cNvSpPr>
          <p:nvPr>
            <p:ph type="pic" sz="quarter" idx="83" hasCustomPrompt="1"/>
          </p:nvPr>
        </p:nvSpPr>
        <p:spPr>
          <a:xfrm>
            <a:off x="2058591"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8" name="Picture Placeholder 19">
            <a:extLst>
              <a:ext uri="{FF2B5EF4-FFF2-40B4-BE49-F238E27FC236}">
                <a16:creationId xmlns:a16="http://schemas.microsoft.com/office/drawing/2014/main" id="{91C754BB-9038-1E11-6879-489752E51650}"/>
              </a:ext>
            </a:extLst>
          </p:cNvPr>
          <p:cNvSpPr>
            <a:spLocks noGrp="1"/>
          </p:cNvSpPr>
          <p:nvPr>
            <p:ph type="pic" sz="quarter" idx="84" hasCustomPrompt="1"/>
          </p:nvPr>
        </p:nvSpPr>
        <p:spPr>
          <a:xfrm>
            <a:off x="3110218"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9" name="Picture Placeholder 26">
            <a:extLst>
              <a:ext uri="{FF2B5EF4-FFF2-40B4-BE49-F238E27FC236}">
                <a16:creationId xmlns:a16="http://schemas.microsoft.com/office/drawing/2014/main" id="{4C93ECF6-378F-3C07-4880-07127E5139E0}"/>
              </a:ext>
            </a:extLst>
          </p:cNvPr>
          <p:cNvSpPr>
            <a:spLocks noGrp="1"/>
          </p:cNvSpPr>
          <p:nvPr>
            <p:ph type="pic" sz="quarter" idx="85" hasCustomPrompt="1"/>
          </p:nvPr>
        </p:nvSpPr>
        <p:spPr>
          <a:xfrm>
            <a:off x="4161845"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0" name="Picture Placeholder 26">
            <a:extLst>
              <a:ext uri="{FF2B5EF4-FFF2-40B4-BE49-F238E27FC236}">
                <a16:creationId xmlns:a16="http://schemas.microsoft.com/office/drawing/2014/main" id="{58452FE1-541F-37C3-1321-278A982F8E6E}"/>
              </a:ext>
            </a:extLst>
          </p:cNvPr>
          <p:cNvSpPr>
            <a:spLocks noGrp="1"/>
          </p:cNvSpPr>
          <p:nvPr>
            <p:ph type="pic" sz="quarter" idx="86" hasCustomPrompt="1"/>
          </p:nvPr>
        </p:nvSpPr>
        <p:spPr>
          <a:xfrm>
            <a:off x="5213472"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1" name="Picture Placeholder 26">
            <a:extLst>
              <a:ext uri="{FF2B5EF4-FFF2-40B4-BE49-F238E27FC236}">
                <a16:creationId xmlns:a16="http://schemas.microsoft.com/office/drawing/2014/main" id="{80B9B942-E3D0-C7A3-2AFD-3A408BABE203}"/>
              </a:ext>
            </a:extLst>
          </p:cNvPr>
          <p:cNvSpPr>
            <a:spLocks noGrp="1"/>
          </p:cNvSpPr>
          <p:nvPr>
            <p:ph type="pic" sz="quarter" idx="87" hasCustomPrompt="1"/>
          </p:nvPr>
        </p:nvSpPr>
        <p:spPr>
          <a:xfrm>
            <a:off x="6265099"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2" name="Picture Placeholder 26">
            <a:extLst>
              <a:ext uri="{FF2B5EF4-FFF2-40B4-BE49-F238E27FC236}">
                <a16:creationId xmlns:a16="http://schemas.microsoft.com/office/drawing/2014/main" id="{ED4F54CF-115B-4C33-FB16-EAD99F99E0DC}"/>
              </a:ext>
            </a:extLst>
          </p:cNvPr>
          <p:cNvSpPr>
            <a:spLocks noGrp="1"/>
          </p:cNvSpPr>
          <p:nvPr>
            <p:ph type="pic" sz="quarter" idx="88" hasCustomPrompt="1"/>
          </p:nvPr>
        </p:nvSpPr>
        <p:spPr>
          <a:xfrm>
            <a:off x="7316726"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3" name="Picture Placeholder 26">
            <a:extLst>
              <a:ext uri="{FF2B5EF4-FFF2-40B4-BE49-F238E27FC236}">
                <a16:creationId xmlns:a16="http://schemas.microsoft.com/office/drawing/2014/main" id="{FB0A3502-D883-7824-987C-0B69A6E81D02}"/>
              </a:ext>
            </a:extLst>
          </p:cNvPr>
          <p:cNvSpPr>
            <a:spLocks noGrp="1"/>
          </p:cNvSpPr>
          <p:nvPr>
            <p:ph type="pic" sz="quarter" idx="89" hasCustomPrompt="1"/>
          </p:nvPr>
        </p:nvSpPr>
        <p:spPr>
          <a:xfrm>
            <a:off x="8368353"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4" name="Picture Placeholder 26">
            <a:extLst>
              <a:ext uri="{FF2B5EF4-FFF2-40B4-BE49-F238E27FC236}">
                <a16:creationId xmlns:a16="http://schemas.microsoft.com/office/drawing/2014/main" id="{39EAD574-3567-7AE7-6195-C9CC1ADDAA5F}"/>
              </a:ext>
            </a:extLst>
          </p:cNvPr>
          <p:cNvSpPr>
            <a:spLocks noGrp="1"/>
          </p:cNvSpPr>
          <p:nvPr>
            <p:ph type="pic" sz="quarter" idx="90" hasCustomPrompt="1"/>
          </p:nvPr>
        </p:nvSpPr>
        <p:spPr>
          <a:xfrm>
            <a:off x="9419980"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5" name="Picture Placeholder 26">
            <a:extLst>
              <a:ext uri="{FF2B5EF4-FFF2-40B4-BE49-F238E27FC236}">
                <a16:creationId xmlns:a16="http://schemas.microsoft.com/office/drawing/2014/main" id="{3DB3C4A2-62C3-08EA-5DC3-2B8C45304578}"/>
              </a:ext>
            </a:extLst>
          </p:cNvPr>
          <p:cNvSpPr>
            <a:spLocks noGrp="1"/>
          </p:cNvSpPr>
          <p:nvPr>
            <p:ph type="pic" sz="quarter" idx="91" hasCustomPrompt="1"/>
          </p:nvPr>
        </p:nvSpPr>
        <p:spPr>
          <a:xfrm>
            <a:off x="10471610"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7" name="Picture Placeholder 19">
            <a:extLst>
              <a:ext uri="{FF2B5EF4-FFF2-40B4-BE49-F238E27FC236}">
                <a16:creationId xmlns:a16="http://schemas.microsoft.com/office/drawing/2014/main" id="{7F2DCE5E-FB6A-3EDC-9C46-8A6EF3C92D3A}"/>
              </a:ext>
            </a:extLst>
          </p:cNvPr>
          <p:cNvSpPr>
            <a:spLocks noGrp="1"/>
          </p:cNvSpPr>
          <p:nvPr>
            <p:ph type="pic" sz="quarter" idx="92" hasCustomPrompt="1"/>
          </p:nvPr>
        </p:nvSpPr>
        <p:spPr>
          <a:xfrm>
            <a:off x="1006964"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8" name="Picture Placeholder 26">
            <a:extLst>
              <a:ext uri="{FF2B5EF4-FFF2-40B4-BE49-F238E27FC236}">
                <a16:creationId xmlns:a16="http://schemas.microsoft.com/office/drawing/2014/main" id="{83893080-97FD-9208-BAC6-11D070E874D2}"/>
              </a:ext>
            </a:extLst>
          </p:cNvPr>
          <p:cNvSpPr>
            <a:spLocks noGrp="1"/>
          </p:cNvSpPr>
          <p:nvPr>
            <p:ph type="pic" sz="quarter" idx="93" hasCustomPrompt="1"/>
          </p:nvPr>
        </p:nvSpPr>
        <p:spPr>
          <a:xfrm>
            <a:off x="2058591"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9" name="Picture Placeholder 19">
            <a:extLst>
              <a:ext uri="{FF2B5EF4-FFF2-40B4-BE49-F238E27FC236}">
                <a16:creationId xmlns:a16="http://schemas.microsoft.com/office/drawing/2014/main" id="{766805DA-5A46-E351-62DB-4EDC97B35DC9}"/>
              </a:ext>
            </a:extLst>
          </p:cNvPr>
          <p:cNvSpPr>
            <a:spLocks noGrp="1"/>
          </p:cNvSpPr>
          <p:nvPr>
            <p:ph type="pic" sz="quarter" idx="94" hasCustomPrompt="1"/>
          </p:nvPr>
        </p:nvSpPr>
        <p:spPr>
          <a:xfrm>
            <a:off x="3110218"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0" name="Picture Placeholder 26">
            <a:extLst>
              <a:ext uri="{FF2B5EF4-FFF2-40B4-BE49-F238E27FC236}">
                <a16:creationId xmlns:a16="http://schemas.microsoft.com/office/drawing/2014/main" id="{BA2E54FD-BE11-51A3-9D65-67CE98C2BB01}"/>
              </a:ext>
            </a:extLst>
          </p:cNvPr>
          <p:cNvSpPr>
            <a:spLocks noGrp="1"/>
          </p:cNvSpPr>
          <p:nvPr>
            <p:ph type="pic" sz="quarter" idx="95" hasCustomPrompt="1"/>
          </p:nvPr>
        </p:nvSpPr>
        <p:spPr>
          <a:xfrm>
            <a:off x="4161845"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1" name="Picture Placeholder 26">
            <a:extLst>
              <a:ext uri="{FF2B5EF4-FFF2-40B4-BE49-F238E27FC236}">
                <a16:creationId xmlns:a16="http://schemas.microsoft.com/office/drawing/2014/main" id="{5B59B4DA-A46D-036C-2D85-78CCF340804B}"/>
              </a:ext>
            </a:extLst>
          </p:cNvPr>
          <p:cNvSpPr>
            <a:spLocks noGrp="1"/>
          </p:cNvSpPr>
          <p:nvPr>
            <p:ph type="pic" sz="quarter" idx="96" hasCustomPrompt="1"/>
          </p:nvPr>
        </p:nvSpPr>
        <p:spPr>
          <a:xfrm>
            <a:off x="5213472"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2" name="Picture Placeholder 26">
            <a:extLst>
              <a:ext uri="{FF2B5EF4-FFF2-40B4-BE49-F238E27FC236}">
                <a16:creationId xmlns:a16="http://schemas.microsoft.com/office/drawing/2014/main" id="{7675B508-A3BF-CCE9-DA5A-ECD60926A467}"/>
              </a:ext>
            </a:extLst>
          </p:cNvPr>
          <p:cNvSpPr>
            <a:spLocks noGrp="1"/>
          </p:cNvSpPr>
          <p:nvPr>
            <p:ph type="pic" sz="quarter" idx="97" hasCustomPrompt="1"/>
          </p:nvPr>
        </p:nvSpPr>
        <p:spPr>
          <a:xfrm>
            <a:off x="6265099"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3" name="Picture Placeholder 26">
            <a:extLst>
              <a:ext uri="{FF2B5EF4-FFF2-40B4-BE49-F238E27FC236}">
                <a16:creationId xmlns:a16="http://schemas.microsoft.com/office/drawing/2014/main" id="{D5BD3935-895A-2F50-733D-D9448DC97AA4}"/>
              </a:ext>
            </a:extLst>
          </p:cNvPr>
          <p:cNvSpPr>
            <a:spLocks noGrp="1"/>
          </p:cNvSpPr>
          <p:nvPr>
            <p:ph type="pic" sz="quarter" idx="98" hasCustomPrompt="1"/>
          </p:nvPr>
        </p:nvSpPr>
        <p:spPr>
          <a:xfrm>
            <a:off x="7316726"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4" name="Picture Placeholder 26">
            <a:extLst>
              <a:ext uri="{FF2B5EF4-FFF2-40B4-BE49-F238E27FC236}">
                <a16:creationId xmlns:a16="http://schemas.microsoft.com/office/drawing/2014/main" id="{B30EAD2D-76DB-A4DA-076A-1871D9330C3F}"/>
              </a:ext>
            </a:extLst>
          </p:cNvPr>
          <p:cNvSpPr>
            <a:spLocks noGrp="1"/>
          </p:cNvSpPr>
          <p:nvPr>
            <p:ph type="pic" sz="quarter" idx="99" hasCustomPrompt="1"/>
          </p:nvPr>
        </p:nvSpPr>
        <p:spPr>
          <a:xfrm>
            <a:off x="8368353"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5" name="Picture Placeholder 26">
            <a:extLst>
              <a:ext uri="{FF2B5EF4-FFF2-40B4-BE49-F238E27FC236}">
                <a16:creationId xmlns:a16="http://schemas.microsoft.com/office/drawing/2014/main" id="{0575AE5E-DE77-9A58-4B11-1BD4D4D96B1D}"/>
              </a:ext>
            </a:extLst>
          </p:cNvPr>
          <p:cNvSpPr>
            <a:spLocks noGrp="1"/>
          </p:cNvSpPr>
          <p:nvPr>
            <p:ph type="pic" sz="quarter" idx="100" hasCustomPrompt="1"/>
          </p:nvPr>
        </p:nvSpPr>
        <p:spPr>
          <a:xfrm>
            <a:off x="9419980"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6" name="Picture Placeholder 26">
            <a:extLst>
              <a:ext uri="{FF2B5EF4-FFF2-40B4-BE49-F238E27FC236}">
                <a16:creationId xmlns:a16="http://schemas.microsoft.com/office/drawing/2014/main" id="{DE3FAB6A-8AA3-81F8-73C0-C0B40C8138E9}"/>
              </a:ext>
            </a:extLst>
          </p:cNvPr>
          <p:cNvSpPr>
            <a:spLocks noGrp="1"/>
          </p:cNvSpPr>
          <p:nvPr>
            <p:ph type="pic" sz="quarter" idx="101" hasCustomPrompt="1"/>
          </p:nvPr>
        </p:nvSpPr>
        <p:spPr>
          <a:xfrm>
            <a:off x="10471610"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3546721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preserve="1">
  <p:cSld name="Devic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Devices</a:t>
            </a:r>
          </a:p>
        </p:txBody>
      </p:sp>
      <p:pic>
        <p:nvPicPr>
          <p:cNvPr id="4" name="Graphic 3" descr="Monitor with solid fill">
            <a:extLst>
              <a:ext uri="{FF2B5EF4-FFF2-40B4-BE49-F238E27FC236}">
                <a16:creationId xmlns:a16="http://schemas.microsoft.com/office/drawing/2014/main" id="{107006D6-9D04-7FF4-20BD-DAD93ABFB1B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00100" y="1517650"/>
            <a:ext cx="3721100" cy="3721100"/>
          </a:xfrm>
          <a:prstGeom prst="rect">
            <a:avLst/>
          </a:prstGeom>
        </p:spPr>
      </p:pic>
      <p:sp>
        <p:nvSpPr>
          <p:cNvPr id="3" name="TextBox 2">
            <a:extLst>
              <a:ext uri="{FF2B5EF4-FFF2-40B4-BE49-F238E27FC236}">
                <a16:creationId xmlns:a16="http://schemas.microsoft.com/office/drawing/2014/main" id="{7DDCBB6D-3DB9-E433-1EAC-287232EDCB9C}"/>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679237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p:cSld name="Device Desktop">
    <p:spTree>
      <p:nvGrpSpPr>
        <p:cNvPr id="1" name=""/>
        <p:cNvGrpSpPr/>
        <p:nvPr/>
      </p:nvGrpSpPr>
      <p:grpSpPr>
        <a:xfrm>
          <a:off x="0" y="0"/>
          <a:ext cx="0" cy="0"/>
          <a:chOff x="0" y="0"/>
          <a:chExt cx="0" cy="0"/>
        </a:xfrm>
      </p:grpSpPr>
      <p:pic>
        <p:nvPicPr>
          <p:cNvPr id="16" name="Picture 15" descr="A picture containing text, electronics, display, screenshot&#10;&#10;Description automatically generated">
            <a:extLst>
              <a:ext uri="{FF2B5EF4-FFF2-40B4-BE49-F238E27FC236}">
                <a16:creationId xmlns:a16="http://schemas.microsoft.com/office/drawing/2014/main" id="{07FD1CF5-D74E-16DF-23DF-5380BAD85894}"/>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4873175" y="1339850"/>
            <a:ext cx="6727550" cy="5518149"/>
          </a:xfrm>
          <a:custGeom>
            <a:avLst/>
            <a:gdLst>
              <a:gd name="connsiteX0" fmla="*/ 229293 w 6875830"/>
              <a:gd name="connsiteY0" fmla="*/ 227986 h 5639773"/>
              <a:gd name="connsiteX1" fmla="*/ 229293 w 6875830"/>
              <a:gd name="connsiteY1" fmla="*/ 3874473 h 5639773"/>
              <a:gd name="connsiteX2" fmla="*/ 6647954 w 6875830"/>
              <a:gd name="connsiteY2" fmla="*/ 3874473 h 5639773"/>
              <a:gd name="connsiteX3" fmla="*/ 6647954 w 6875830"/>
              <a:gd name="connsiteY3" fmla="*/ 227986 h 5639773"/>
              <a:gd name="connsiteX4" fmla="*/ 0 w 6875830"/>
              <a:gd name="connsiteY4" fmla="*/ 0 h 5639773"/>
              <a:gd name="connsiteX5" fmla="*/ 6875830 w 6875830"/>
              <a:gd name="connsiteY5" fmla="*/ 0 h 5639773"/>
              <a:gd name="connsiteX6" fmla="*/ 6875830 w 6875830"/>
              <a:gd name="connsiteY6" fmla="*/ 5639773 h 5639773"/>
              <a:gd name="connsiteX7" fmla="*/ 0 w 6875830"/>
              <a:gd name="connsiteY7" fmla="*/ 5639773 h 563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5830" h="5639773">
                <a:moveTo>
                  <a:pt x="229293" y="227986"/>
                </a:moveTo>
                <a:lnTo>
                  <a:pt x="229293" y="3874473"/>
                </a:lnTo>
                <a:lnTo>
                  <a:pt x="6647954" y="3874473"/>
                </a:lnTo>
                <a:lnTo>
                  <a:pt x="6647954" y="227986"/>
                </a:lnTo>
                <a:close/>
                <a:moveTo>
                  <a:pt x="0" y="0"/>
                </a:moveTo>
                <a:lnTo>
                  <a:pt x="6875830" y="0"/>
                </a:lnTo>
                <a:lnTo>
                  <a:pt x="6875830" y="5639773"/>
                </a:lnTo>
                <a:lnTo>
                  <a:pt x="0" y="5639773"/>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092700" y="1557338"/>
            <a:ext cx="6303473" cy="3579812"/>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802211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p:cSld name="1_Device Desktop B">
    <p:spTree>
      <p:nvGrpSpPr>
        <p:cNvPr id="1" name=""/>
        <p:cNvGrpSpPr/>
        <p:nvPr/>
      </p:nvGrpSpPr>
      <p:grpSpPr>
        <a:xfrm>
          <a:off x="0" y="0"/>
          <a:ext cx="0" cy="0"/>
          <a:chOff x="0" y="0"/>
          <a:chExt cx="0" cy="0"/>
        </a:xfrm>
      </p:grpSpPr>
      <p:pic>
        <p:nvPicPr>
          <p:cNvPr id="16" name="Picture 15" descr="A picture containing text, electronics, display, screenshot&#10;&#10;Description automatically generated">
            <a:extLst>
              <a:ext uri="{FF2B5EF4-FFF2-40B4-BE49-F238E27FC236}">
                <a16:creationId xmlns:a16="http://schemas.microsoft.com/office/drawing/2014/main" id="{07FD1CF5-D74E-16DF-23DF-5380BAD85894}"/>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5183275" y="1289788"/>
            <a:ext cx="5916745" cy="4853101"/>
          </a:xfrm>
          <a:custGeom>
            <a:avLst/>
            <a:gdLst>
              <a:gd name="connsiteX0" fmla="*/ 229293 w 6875830"/>
              <a:gd name="connsiteY0" fmla="*/ 227986 h 5639773"/>
              <a:gd name="connsiteX1" fmla="*/ 229293 w 6875830"/>
              <a:gd name="connsiteY1" fmla="*/ 3874473 h 5639773"/>
              <a:gd name="connsiteX2" fmla="*/ 6647954 w 6875830"/>
              <a:gd name="connsiteY2" fmla="*/ 3874473 h 5639773"/>
              <a:gd name="connsiteX3" fmla="*/ 6647954 w 6875830"/>
              <a:gd name="connsiteY3" fmla="*/ 227986 h 5639773"/>
              <a:gd name="connsiteX4" fmla="*/ 0 w 6875830"/>
              <a:gd name="connsiteY4" fmla="*/ 0 h 5639773"/>
              <a:gd name="connsiteX5" fmla="*/ 6875830 w 6875830"/>
              <a:gd name="connsiteY5" fmla="*/ 0 h 5639773"/>
              <a:gd name="connsiteX6" fmla="*/ 6875830 w 6875830"/>
              <a:gd name="connsiteY6" fmla="*/ 5639773 h 5639773"/>
              <a:gd name="connsiteX7" fmla="*/ 0 w 6875830"/>
              <a:gd name="connsiteY7" fmla="*/ 5639773 h 563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5830" h="5639773">
                <a:moveTo>
                  <a:pt x="229293" y="227986"/>
                </a:moveTo>
                <a:lnTo>
                  <a:pt x="229293" y="3874473"/>
                </a:lnTo>
                <a:lnTo>
                  <a:pt x="6647954" y="3874473"/>
                </a:lnTo>
                <a:lnTo>
                  <a:pt x="6647954" y="227986"/>
                </a:lnTo>
                <a:close/>
                <a:moveTo>
                  <a:pt x="0" y="0"/>
                </a:moveTo>
                <a:lnTo>
                  <a:pt x="6875830" y="0"/>
                </a:lnTo>
                <a:lnTo>
                  <a:pt x="6875830" y="5639773"/>
                </a:lnTo>
                <a:lnTo>
                  <a:pt x="0" y="5639773"/>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402801" y="1507276"/>
            <a:ext cx="5543778" cy="3148373"/>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728036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p:cSld name="Device Laptop">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4FA1F47-6F2A-9ECC-CDF3-1FD21826F8FD}"/>
              </a:ext>
            </a:extLst>
          </p:cNvPr>
          <p:cNvPicPr>
            <a:picLocks noChangeAspect="1"/>
          </p:cNvPicPr>
          <p:nvPr/>
        </p:nvPicPr>
        <p:blipFill>
          <a:blip r:embed="rId2"/>
          <a:stretch>
            <a:fillRect/>
          </a:stretch>
        </p:blipFill>
        <p:spPr>
          <a:xfrm>
            <a:off x="4688627" y="1224107"/>
            <a:ext cx="7316815" cy="4656863"/>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292248" y="1327759"/>
            <a:ext cx="6106438" cy="4075967"/>
          </a:xfrm>
          <a:prstGeom prst="round2SameRect">
            <a:avLst>
              <a:gd name="adj1" fmla="val 4132"/>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137957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p:cSld name="Device iPad">
    <p:spTree>
      <p:nvGrpSpPr>
        <p:cNvPr id="1" name=""/>
        <p:cNvGrpSpPr/>
        <p:nvPr/>
      </p:nvGrpSpPr>
      <p:grpSpPr>
        <a:xfrm>
          <a:off x="0" y="0"/>
          <a:ext cx="0" cy="0"/>
          <a:chOff x="0" y="0"/>
          <a:chExt cx="0" cy="0"/>
        </a:xfrm>
      </p:grpSpPr>
      <p:pic>
        <p:nvPicPr>
          <p:cNvPr id="2" name="Picture 1" descr="Shape, square&#10;&#10;Description automatically generated">
            <a:extLst>
              <a:ext uri="{FF2B5EF4-FFF2-40B4-BE49-F238E27FC236}">
                <a16:creationId xmlns:a16="http://schemas.microsoft.com/office/drawing/2014/main" id="{756C441C-5D40-75B9-1DBC-82A03560D7E7}"/>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5083108" y="1294095"/>
            <a:ext cx="6516482" cy="4690984"/>
          </a:xfrm>
          <a:custGeom>
            <a:avLst/>
            <a:gdLst>
              <a:gd name="connsiteX0" fmla="*/ 331870 w 6971820"/>
              <a:gd name="connsiteY0" fmla="*/ 234950 h 5018766"/>
              <a:gd name="connsiteX1" fmla="*/ 236590 w 6971820"/>
              <a:gd name="connsiteY1" fmla="*/ 330230 h 5018766"/>
              <a:gd name="connsiteX2" fmla="*/ 236590 w 6971820"/>
              <a:gd name="connsiteY2" fmla="*/ 4711669 h 5018766"/>
              <a:gd name="connsiteX3" fmla="*/ 331870 w 6971820"/>
              <a:gd name="connsiteY3" fmla="*/ 4806949 h 5018766"/>
              <a:gd name="connsiteX4" fmla="*/ 6669111 w 6971820"/>
              <a:gd name="connsiteY4" fmla="*/ 4806949 h 5018766"/>
              <a:gd name="connsiteX5" fmla="*/ 6764391 w 6971820"/>
              <a:gd name="connsiteY5" fmla="*/ 4711669 h 5018766"/>
              <a:gd name="connsiteX6" fmla="*/ 6764391 w 6971820"/>
              <a:gd name="connsiteY6" fmla="*/ 330230 h 5018766"/>
              <a:gd name="connsiteX7" fmla="*/ 6669111 w 6971820"/>
              <a:gd name="connsiteY7" fmla="*/ 234950 h 5018766"/>
              <a:gd name="connsiteX8" fmla="*/ 0 w 6971820"/>
              <a:gd name="connsiteY8" fmla="*/ 0 h 5018766"/>
              <a:gd name="connsiteX9" fmla="*/ 6971820 w 6971820"/>
              <a:gd name="connsiteY9" fmla="*/ 0 h 5018766"/>
              <a:gd name="connsiteX10" fmla="*/ 6971820 w 6971820"/>
              <a:gd name="connsiteY10" fmla="*/ 5018766 h 5018766"/>
              <a:gd name="connsiteX11" fmla="*/ 0 w 6971820"/>
              <a:gd name="connsiteY11" fmla="*/ 5018766 h 5018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71820" h="5018766">
                <a:moveTo>
                  <a:pt x="331870" y="234950"/>
                </a:moveTo>
                <a:cubicBezTo>
                  <a:pt x="279248" y="234950"/>
                  <a:pt x="236590" y="277608"/>
                  <a:pt x="236590" y="330230"/>
                </a:cubicBezTo>
                <a:lnTo>
                  <a:pt x="236590" y="4711669"/>
                </a:lnTo>
                <a:cubicBezTo>
                  <a:pt x="236590" y="4764291"/>
                  <a:pt x="279248" y="4806949"/>
                  <a:pt x="331870" y="4806949"/>
                </a:cubicBezTo>
                <a:lnTo>
                  <a:pt x="6669111" y="4806949"/>
                </a:lnTo>
                <a:cubicBezTo>
                  <a:pt x="6721733" y="4806949"/>
                  <a:pt x="6764391" y="4764291"/>
                  <a:pt x="6764391" y="4711669"/>
                </a:cubicBezTo>
                <a:lnTo>
                  <a:pt x="6764391" y="330230"/>
                </a:lnTo>
                <a:cubicBezTo>
                  <a:pt x="6764391" y="277608"/>
                  <a:pt x="6721733" y="234950"/>
                  <a:pt x="6669111" y="234950"/>
                </a:cubicBezTo>
                <a:close/>
                <a:moveTo>
                  <a:pt x="0" y="0"/>
                </a:moveTo>
                <a:lnTo>
                  <a:pt x="6971820" y="0"/>
                </a:lnTo>
                <a:lnTo>
                  <a:pt x="6971820" y="5018766"/>
                </a:lnTo>
                <a:lnTo>
                  <a:pt x="0" y="5018766"/>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296118" y="1515649"/>
            <a:ext cx="6115094" cy="4283901"/>
          </a:xfrm>
          <a:prstGeom prst="roundRect">
            <a:avLst>
              <a:gd name="adj" fmla="val 2047"/>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0321287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p:cSld name="Device Mobile">
    <p:spTree>
      <p:nvGrpSpPr>
        <p:cNvPr id="1" name=""/>
        <p:cNvGrpSpPr/>
        <p:nvPr/>
      </p:nvGrpSpPr>
      <p:grpSpPr>
        <a:xfrm>
          <a:off x="0" y="0"/>
          <a:ext cx="0" cy="0"/>
          <a:chOff x="0" y="0"/>
          <a:chExt cx="0" cy="0"/>
        </a:xfrm>
      </p:grpSpPr>
      <p:pic>
        <p:nvPicPr>
          <p:cNvPr id="10" name="Picture 9" descr="A picture containing application&#10;&#10;Description automatically generated">
            <a:extLst>
              <a:ext uri="{FF2B5EF4-FFF2-40B4-BE49-F238E27FC236}">
                <a16:creationId xmlns:a16="http://schemas.microsoft.com/office/drawing/2014/main" id="{2C34EDD9-26BE-B0F0-0607-F7213C1BE65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767998" y="790574"/>
            <a:ext cx="2677409" cy="5424489"/>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4"/>
            <a:ext cx="6720946" cy="1361438"/>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5" y="3716339"/>
            <a:ext cx="6717029"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Picture Placeholder 12">
            <a:extLst>
              <a:ext uri="{FF2B5EF4-FFF2-40B4-BE49-F238E27FC236}">
                <a16:creationId xmlns:a16="http://schemas.microsoft.com/office/drawing/2014/main" id="{A0B8D243-E13C-9E95-D638-73C81ECF0E49}"/>
              </a:ext>
            </a:extLst>
          </p:cNvPr>
          <p:cNvSpPr>
            <a:spLocks noGrp="1"/>
          </p:cNvSpPr>
          <p:nvPr>
            <p:ph type="pic" sz="quarter" idx="14" hasCustomPrompt="1"/>
          </p:nvPr>
        </p:nvSpPr>
        <p:spPr>
          <a:xfrm>
            <a:off x="8906006" y="914400"/>
            <a:ext cx="2398734" cy="5179512"/>
          </a:xfrm>
          <a:custGeom>
            <a:avLst/>
            <a:gdLst>
              <a:gd name="connsiteX0" fmla="*/ 930937 w 2398734"/>
              <a:gd name="connsiteY0" fmla="*/ 80964 h 5179512"/>
              <a:gd name="connsiteX1" fmla="*/ 828544 w 2398734"/>
              <a:gd name="connsiteY1" fmla="*/ 183357 h 5179512"/>
              <a:gd name="connsiteX2" fmla="*/ 930937 w 2398734"/>
              <a:gd name="connsiteY2" fmla="*/ 285750 h 5179512"/>
              <a:gd name="connsiteX3" fmla="*/ 1471482 w 2398734"/>
              <a:gd name="connsiteY3" fmla="*/ 285750 h 5179512"/>
              <a:gd name="connsiteX4" fmla="*/ 1573875 w 2398734"/>
              <a:gd name="connsiteY4" fmla="*/ 183357 h 5179512"/>
              <a:gd name="connsiteX5" fmla="*/ 1471482 w 2398734"/>
              <a:gd name="connsiteY5" fmla="*/ 80964 h 5179512"/>
              <a:gd name="connsiteX6" fmla="*/ 336950 w 2398734"/>
              <a:gd name="connsiteY6" fmla="*/ 0 h 5179512"/>
              <a:gd name="connsiteX7" fmla="*/ 2061784 w 2398734"/>
              <a:gd name="connsiteY7" fmla="*/ 0 h 5179512"/>
              <a:gd name="connsiteX8" fmla="*/ 2398734 w 2398734"/>
              <a:gd name="connsiteY8" fmla="*/ 336950 h 5179512"/>
              <a:gd name="connsiteX9" fmla="*/ 2398734 w 2398734"/>
              <a:gd name="connsiteY9" fmla="*/ 4842562 h 5179512"/>
              <a:gd name="connsiteX10" fmla="*/ 2061784 w 2398734"/>
              <a:gd name="connsiteY10" fmla="*/ 5179512 h 5179512"/>
              <a:gd name="connsiteX11" fmla="*/ 336950 w 2398734"/>
              <a:gd name="connsiteY11" fmla="*/ 5179512 h 5179512"/>
              <a:gd name="connsiteX12" fmla="*/ 0 w 2398734"/>
              <a:gd name="connsiteY12" fmla="*/ 4842562 h 5179512"/>
              <a:gd name="connsiteX13" fmla="*/ 0 w 2398734"/>
              <a:gd name="connsiteY13" fmla="*/ 336950 h 5179512"/>
              <a:gd name="connsiteX14" fmla="*/ 336950 w 2398734"/>
              <a:gd name="connsiteY14" fmla="*/ 0 h 517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8734" h="5179512">
                <a:moveTo>
                  <a:pt x="930937" y="80964"/>
                </a:moveTo>
                <a:cubicBezTo>
                  <a:pt x="874387" y="80964"/>
                  <a:pt x="828544" y="126807"/>
                  <a:pt x="828544" y="183357"/>
                </a:cubicBezTo>
                <a:cubicBezTo>
                  <a:pt x="828544" y="239907"/>
                  <a:pt x="874387" y="285750"/>
                  <a:pt x="930937" y="285750"/>
                </a:cubicBezTo>
                <a:lnTo>
                  <a:pt x="1471482" y="285750"/>
                </a:lnTo>
                <a:cubicBezTo>
                  <a:pt x="1528032" y="285750"/>
                  <a:pt x="1573875" y="239907"/>
                  <a:pt x="1573875" y="183357"/>
                </a:cubicBezTo>
                <a:cubicBezTo>
                  <a:pt x="1573875" y="126807"/>
                  <a:pt x="1528032" y="80964"/>
                  <a:pt x="1471482" y="80964"/>
                </a:cubicBezTo>
                <a:close/>
                <a:moveTo>
                  <a:pt x="336950" y="0"/>
                </a:moveTo>
                <a:lnTo>
                  <a:pt x="2061784" y="0"/>
                </a:lnTo>
                <a:cubicBezTo>
                  <a:pt x="2247876" y="0"/>
                  <a:pt x="2398734" y="150858"/>
                  <a:pt x="2398734" y="336950"/>
                </a:cubicBezTo>
                <a:lnTo>
                  <a:pt x="2398734" y="4842562"/>
                </a:lnTo>
                <a:cubicBezTo>
                  <a:pt x="2398734" y="5028654"/>
                  <a:pt x="2247876" y="5179512"/>
                  <a:pt x="2061784" y="5179512"/>
                </a:cubicBezTo>
                <a:lnTo>
                  <a:pt x="336950" y="5179512"/>
                </a:lnTo>
                <a:cubicBezTo>
                  <a:pt x="150858" y="5179512"/>
                  <a:pt x="0" y="5028654"/>
                  <a:pt x="0" y="4842562"/>
                </a:cubicBezTo>
                <a:lnTo>
                  <a:pt x="0" y="336950"/>
                </a:lnTo>
                <a:cubicBezTo>
                  <a:pt x="0" y="150858"/>
                  <a:pt x="150858" y="0"/>
                  <a:pt x="336950" y="0"/>
                </a:cubicBez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367485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p:cSld name="1_Device Mobile B">
    <p:spTree>
      <p:nvGrpSpPr>
        <p:cNvPr id="1" name=""/>
        <p:cNvGrpSpPr/>
        <p:nvPr/>
      </p:nvGrpSpPr>
      <p:grpSpPr>
        <a:xfrm>
          <a:off x="0" y="0"/>
          <a:ext cx="0" cy="0"/>
          <a:chOff x="0" y="0"/>
          <a:chExt cx="0" cy="0"/>
        </a:xfrm>
      </p:grpSpPr>
      <p:pic>
        <p:nvPicPr>
          <p:cNvPr id="10" name="Picture 9" descr="A picture containing application&#10;&#10;Description automatically generated">
            <a:extLst>
              <a:ext uri="{FF2B5EF4-FFF2-40B4-BE49-F238E27FC236}">
                <a16:creationId xmlns:a16="http://schemas.microsoft.com/office/drawing/2014/main" id="{2C34EDD9-26BE-B0F0-0607-F7213C1BE65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815097" y="790574"/>
            <a:ext cx="2677409" cy="5424489"/>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4"/>
            <a:ext cx="6511175" cy="1361438"/>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6507380"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Picture Placeholder 12">
            <a:extLst>
              <a:ext uri="{FF2B5EF4-FFF2-40B4-BE49-F238E27FC236}">
                <a16:creationId xmlns:a16="http://schemas.microsoft.com/office/drawing/2014/main" id="{A0B8D243-E13C-9E95-D638-73C81ECF0E49}"/>
              </a:ext>
            </a:extLst>
          </p:cNvPr>
          <p:cNvSpPr>
            <a:spLocks noGrp="1"/>
          </p:cNvSpPr>
          <p:nvPr>
            <p:ph type="pic" sz="quarter" idx="14"/>
          </p:nvPr>
        </p:nvSpPr>
        <p:spPr>
          <a:xfrm>
            <a:off x="7953105" y="914400"/>
            <a:ext cx="2398734" cy="5179512"/>
          </a:xfrm>
          <a:custGeom>
            <a:avLst/>
            <a:gdLst>
              <a:gd name="connsiteX0" fmla="*/ 930937 w 2398734"/>
              <a:gd name="connsiteY0" fmla="*/ 80964 h 5179512"/>
              <a:gd name="connsiteX1" fmla="*/ 828544 w 2398734"/>
              <a:gd name="connsiteY1" fmla="*/ 183357 h 5179512"/>
              <a:gd name="connsiteX2" fmla="*/ 930937 w 2398734"/>
              <a:gd name="connsiteY2" fmla="*/ 285750 h 5179512"/>
              <a:gd name="connsiteX3" fmla="*/ 1471482 w 2398734"/>
              <a:gd name="connsiteY3" fmla="*/ 285750 h 5179512"/>
              <a:gd name="connsiteX4" fmla="*/ 1573875 w 2398734"/>
              <a:gd name="connsiteY4" fmla="*/ 183357 h 5179512"/>
              <a:gd name="connsiteX5" fmla="*/ 1471482 w 2398734"/>
              <a:gd name="connsiteY5" fmla="*/ 80964 h 5179512"/>
              <a:gd name="connsiteX6" fmla="*/ 336950 w 2398734"/>
              <a:gd name="connsiteY6" fmla="*/ 0 h 5179512"/>
              <a:gd name="connsiteX7" fmla="*/ 2061784 w 2398734"/>
              <a:gd name="connsiteY7" fmla="*/ 0 h 5179512"/>
              <a:gd name="connsiteX8" fmla="*/ 2398734 w 2398734"/>
              <a:gd name="connsiteY8" fmla="*/ 336950 h 5179512"/>
              <a:gd name="connsiteX9" fmla="*/ 2398734 w 2398734"/>
              <a:gd name="connsiteY9" fmla="*/ 4842562 h 5179512"/>
              <a:gd name="connsiteX10" fmla="*/ 2061784 w 2398734"/>
              <a:gd name="connsiteY10" fmla="*/ 5179512 h 5179512"/>
              <a:gd name="connsiteX11" fmla="*/ 336950 w 2398734"/>
              <a:gd name="connsiteY11" fmla="*/ 5179512 h 5179512"/>
              <a:gd name="connsiteX12" fmla="*/ 0 w 2398734"/>
              <a:gd name="connsiteY12" fmla="*/ 4842562 h 5179512"/>
              <a:gd name="connsiteX13" fmla="*/ 0 w 2398734"/>
              <a:gd name="connsiteY13" fmla="*/ 336950 h 5179512"/>
              <a:gd name="connsiteX14" fmla="*/ 336950 w 2398734"/>
              <a:gd name="connsiteY14" fmla="*/ 0 h 517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8734" h="5179512">
                <a:moveTo>
                  <a:pt x="930937" y="80964"/>
                </a:moveTo>
                <a:cubicBezTo>
                  <a:pt x="874387" y="80964"/>
                  <a:pt x="828544" y="126807"/>
                  <a:pt x="828544" y="183357"/>
                </a:cubicBezTo>
                <a:cubicBezTo>
                  <a:pt x="828544" y="239907"/>
                  <a:pt x="874387" y="285750"/>
                  <a:pt x="930937" y="285750"/>
                </a:cubicBezTo>
                <a:lnTo>
                  <a:pt x="1471482" y="285750"/>
                </a:lnTo>
                <a:cubicBezTo>
                  <a:pt x="1528032" y="285750"/>
                  <a:pt x="1573875" y="239907"/>
                  <a:pt x="1573875" y="183357"/>
                </a:cubicBezTo>
                <a:cubicBezTo>
                  <a:pt x="1573875" y="126807"/>
                  <a:pt x="1528032" y="80964"/>
                  <a:pt x="1471482" y="80964"/>
                </a:cubicBezTo>
                <a:close/>
                <a:moveTo>
                  <a:pt x="336950" y="0"/>
                </a:moveTo>
                <a:lnTo>
                  <a:pt x="2061784" y="0"/>
                </a:lnTo>
                <a:cubicBezTo>
                  <a:pt x="2247876" y="0"/>
                  <a:pt x="2398734" y="150858"/>
                  <a:pt x="2398734" y="336950"/>
                </a:cubicBezTo>
                <a:lnTo>
                  <a:pt x="2398734" y="4842562"/>
                </a:lnTo>
                <a:cubicBezTo>
                  <a:pt x="2398734" y="5028654"/>
                  <a:pt x="2247876" y="5179512"/>
                  <a:pt x="2061784" y="5179512"/>
                </a:cubicBezTo>
                <a:lnTo>
                  <a:pt x="336950" y="5179512"/>
                </a:lnTo>
                <a:cubicBezTo>
                  <a:pt x="150858" y="5179512"/>
                  <a:pt x="0" y="5028654"/>
                  <a:pt x="0" y="4842562"/>
                </a:cubicBezTo>
                <a:lnTo>
                  <a:pt x="0" y="336950"/>
                </a:lnTo>
                <a:cubicBezTo>
                  <a:pt x="0" y="150858"/>
                  <a:pt x="150858" y="0"/>
                  <a:pt x="336950" y="0"/>
                </a:cubicBez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Click icon to add picture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207057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preserve="1">
  <p:cSld name="Text Only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Text only layouts</a:t>
            </a:r>
          </a:p>
        </p:txBody>
      </p:sp>
      <p:sp>
        <p:nvSpPr>
          <p:cNvPr id="16" name="Freeform: Shape 15">
            <a:extLst>
              <a:ext uri="{FF2B5EF4-FFF2-40B4-BE49-F238E27FC236}">
                <a16:creationId xmlns:a16="http://schemas.microsoft.com/office/drawing/2014/main" id="{009973A6-D712-23E6-DD5C-23326BB7EF8D}"/>
              </a:ext>
            </a:extLst>
          </p:cNvPr>
          <p:cNvSpPr/>
          <p:nvPr/>
        </p:nvSpPr>
        <p:spPr>
          <a:xfrm>
            <a:off x="946298" y="2199488"/>
            <a:ext cx="3206603" cy="2094694"/>
          </a:xfrm>
          <a:custGeom>
            <a:avLst/>
            <a:gdLst>
              <a:gd name="connsiteX0" fmla="*/ 1974728 w 3797154"/>
              <a:gd name="connsiteY0" fmla="*/ 1549796 h 2480468"/>
              <a:gd name="connsiteX1" fmla="*/ 1974728 w 3797154"/>
              <a:gd name="connsiteY1" fmla="*/ 1756171 h 2480468"/>
              <a:gd name="connsiteX2" fmla="*/ 2611051 w 3797154"/>
              <a:gd name="connsiteY2" fmla="*/ 1756171 h 2480468"/>
              <a:gd name="connsiteX3" fmla="*/ 3247374 w 3797154"/>
              <a:gd name="connsiteY3" fmla="*/ 1756171 h 2480468"/>
              <a:gd name="connsiteX4" fmla="*/ 3247374 w 3797154"/>
              <a:gd name="connsiteY4" fmla="*/ 1549796 h 2480468"/>
              <a:gd name="connsiteX5" fmla="*/ 1974728 w 3797154"/>
              <a:gd name="connsiteY5" fmla="*/ 1137046 h 2480468"/>
              <a:gd name="connsiteX6" fmla="*/ 1974728 w 3797154"/>
              <a:gd name="connsiteY6" fmla="*/ 1343421 h 2480468"/>
              <a:gd name="connsiteX7" fmla="*/ 2611051 w 3797154"/>
              <a:gd name="connsiteY7" fmla="*/ 1343421 h 2480468"/>
              <a:gd name="connsiteX8" fmla="*/ 3247374 w 3797154"/>
              <a:gd name="connsiteY8" fmla="*/ 1343421 h 2480468"/>
              <a:gd name="connsiteX9" fmla="*/ 3247374 w 3797154"/>
              <a:gd name="connsiteY9" fmla="*/ 1137046 h 2480468"/>
              <a:gd name="connsiteX10" fmla="*/ 1974728 w 3797154"/>
              <a:gd name="connsiteY10" fmla="*/ 724296 h 2480468"/>
              <a:gd name="connsiteX11" fmla="*/ 1974728 w 3797154"/>
              <a:gd name="connsiteY11" fmla="*/ 930671 h 2480468"/>
              <a:gd name="connsiteX12" fmla="*/ 2611051 w 3797154"/>
              <a:gd name="connsiteY12" fmla="*/ 930671 h 2480468"/>
              <a:gd name="connsiteX13" fmla="*/ 3247374 w 3797154"/>
              <a:gd name="connsiteY13" fmla="*/ 930671 h 2480468"/>
              <a:gd name="connsiteX14" fmla="*/ 3247374 w 3797154"/>
              <a:gd name="connsiteY14" fmla="*/ 724296 h 2480468"/>
              <a:gd name="connsiteX15" fmla="*/ 549780 w 3797154"/>
              <a:gd name="connsiteY15" fmla="*/ 638004 h 2480468"/>
              <a:gd name="connsiteX16" fmla="*/ 549780 w 3797154"/>
              <a:gd name="connsiteY16" fmla="*/ 841759 h 2480468"/>
              <a:gd name="connsiteX17" fmla="*/ 907174 w 3797154"/>
              <a:gd name="connsiteY17" fmla="*/ 841759 h 2480468"/>
              <a:gd name="connsiteX18" fmla="*/ 907174 w 3797154"/>
              <a:gd name="connsiteY18" fmla="*/ 1842463 h 2480468"/>
              <a:gd name="connsiteX19" fmla="*/ 1150366 w 3797154"/>
              <a:gd name="connsiteY19" fmla="*/ 1842463 h 2480468"/>
              <a:gd name="connsiteX20" fmla="*/ 1150366 w 3797154"/>
              <a:gd name="connsiteY20" fmla="*/ 841759 h 2480468"/>
              <a:gd name="connsiteX21" fmla="*/ 1506939 w 3797154"/>
              <a:gd name="connsiteY21" fmla="*/ 841759 h 2480468"/>
              <a:gd name="connsiteX22" fmla="*/ 1506939 w 3797154"/>
              <a:gd name="connsiteY22" fmla="*/ 638004 h 2480468"/>
              <a:gd name="connsiteX23" fmla="*/ 349920 w 3797154"/>
              <a:gd name="connsiteY23" fmla="*/ 0 h 2480468"/>
              <a:gd name="connsiteX24" fmla="*/ 3447234 w 3797154"/>
              <a:gd name="connsiteY24" fmla="*/ 0 h 2480468"/>
              <a:gd name="connsiteX25" fmla="*/ 3797154 w 3797154"/>
              <a:gd name="connsiteY25" fmla="*/ 349920 h 2480468"/>
              <a:gd name="connsiteX26" fmla="*/ 3797154 w 3797154"/>
              <a:gd name="connsiteY26" fmla="*/ 2130548 h 2480468"/>
              <a:gd name="connsiteX27" fmla="*/ 3447234 w 3797154"/>
              <a:gd name="connsiteY27" fmla="*/ 2480468 h 2480468"/>
              <a:gd name="connsiteX28" fmla="*/ 349920 w 3797154"/>
              <a:gd name="connsiteY28" fmla="*/ 2480468 h 2480468"/>
              <a:gd name="connsiteX29" fmla="*/ 0 w 3797154"/>
              <a:gd name="connsiteY29" fmla="*/ 2130548 h 2480468"/>
              <a:gd name="connsiteX30" fmla="*/ 0 w 3797154"/>
              <a:gd name="connsiteY30" fmla="*/ 349920 h 2480468"/>
              <a:gd name="connsiteX31" fmla="*/ 349920 w 3797154"/>
              <a:gd name="connsiteY31"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97154" h="2480468">
                <a:moveTo>
                  <a:pt x="1974728" y="1549796"/>
                </a:moveTo>
                <a:lnTo>
                  <a:pt x="1974728" y="1756171"/>
                </a:lnTo>
                <a:lnTo>
                  <a:pt x="2611051" y="1756171"/>
                </a:lnTo>
                <a:lnTo>
                  <a:pt x="3247374" y="1756171"/>
                </a:lnTo>
                <a:lnTo>
                  <a:pt x="3247374" y="1549796"/>
                </a:lnTo>
                <a:close/>
                <a:moveTo>
                  <a:pt x="1974728" y="1137046"/>
                </a:moveTo>
                <a:lnTo>
                  <a:pt x="1974728" y="1343421"/>
                </a:lnTo>
                <a:lnTo>
                  <a:pt x="2611051" y="1343421"/>
                </a:lnTo>
                <a:lnTo>
                  <a:pt x="3247374" y="1343421"/>
                </a:lnTo>
                <a:lnTo>
                  <a:pt x="3247374" y="1137046"/>
                </a:lnTo>
                <a:close/>
                <a:moveTo>
                  <a:pt x="1974728" y="724296"/>
                </a:moveTo>
                <a:lnTo>
                  <a:pt x="1974728" y="930671"/>
                </a:lnTo>
                <a:lnTo>
                  <a:pt x="2611051" y="930671"/>
                </a:lnTo>
                <a:lnTo>
                  <a:pt x="3247374" y="930671"/>
                </a:lnTo>
                <a:lnTo>
                  <a:pt x="3247374" y="724296"/>
                </a:lnTo>
                <a:close/>
                <a:moveTo>
                  <a:pt x="549780" y="638004"/>
                </a:moveTo>
                <a:lnTo>
                  <a:pt x="549780" y="841759"/>
                </a:lnTo>
                <a:lnTo>
                  <a:pt x="907174" y="841759"/>
                </a:lnTo>
                <a:lnTo>
                  <a:pt x="907174" y="1842463"/>
                </a:lnTo>
                <a:lnTo>
                  <a:pt x="1150366" y="1842463"/>
                </a:lnTo>
                <a:lnTo>
                  <a:pt x="1150366" y="841759"/>
                </a:lnTo>
                <a:lnTo>
                  <a:pt x="1506939" y="841759"/>
                </a:lnTo>
                <a:lnTo>
                  <a:pt x="1506939" y="638004"/>
                </a:lnTo>
                <a:close/>
                <a:moveTo>
                  <a:pt x="349920" y="0"/>
                </a:moveTo>
                <a:lnTo>
                  <a:pt x="3447234" y="0"/>
                </a:lnTo>
                <a:cubicBezTo>
                  <a:pt x="3640489" y="0"/>
                  <a:pt x="3797154" y="156665"/>
                  <a:pt x="3797154" y="349920"/>
                </a:cubicBezTo>
                <a:lnTo>
                  <a:pt x="3797154" y="2130548"/>
                </a:lnTo>
                <a:cubicBezTo>
                  <a:pt x="3797154" y="2323803"/>
                  <a:pt x="3640489" y="2480468"/>
                  <a:pt x="3447234" y="2480468"/>
                </a:cubicBezTo>
                <a:lnTo>
                  <a:pt x="349920" y="2480468"/>
                </a:lnTo>
                <a:cubicBezTo>
                  <a:pt x="156665" y="2480468"/>
                  <a:pt x="0" y="2323803"/>
                  <a:pt x="0" y="2130548"/>
                </a:cubicBezTo>
                <a:lnTo>
                  <a:pt x="0" y="349920"/>
                </a:lnTo>
                <a:cubicBezTo>
                  <a:pt x="0" y="156665"/>
                  <a:pt x="156665" y="0"/>
                  <a:pt x="34992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3" name="TextBox 2">
            <a:extLst>
              <a:ext uri="{FF2B5EF4-FFF2-40B4-BE49-F238E27FC236}">
                <a16:creationId xmlns:a16="http://schemas.microsoft.com/office/drawing/2014/main" id="{8B0D02C6-7396-0BB3-48A0-87719E049C40}"/>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1964855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p:cSld name="Text Only x1">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A32B7379-3E51-1A64-2132-8CA950EBA72C}"/>
              </a:ext>
            </a:extLst>
          </p:cNvPr>
          <p:cNvSpPr/>
          <p:nvPr/>
        </p:nvSpPr>
        <p:spPr>
          <a:xfrm>
            <a:off x="4675188" y="1766889"/>
            <a:ext cx="6724650" cy="4451512"/>
          </a:xfrm>
          <a:prstGeom prst="roundRect">
            <a:avLst>
              <a:gd name="adj" fmla="val 242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Text Placeholder 8">
            <a:extLst>
              <a:ext uri="{FF2B5EF4-FFF2-40B4-BE49-F238E27FC236}">
                <a16:creationId xmlns:a16="http://schemas.microsoft.com/office/drawing/2014/main" id="{A379BB94-1F20-E97D-B6C5-C9AC699EEDED}"/>
              </a:ext>
            </a:extLst>
          </p:cNvPr>
          <p:cNvSpPr>
            <a:spLocks noGrp="1"/>
          </p:cNvSpPr>
          <p:nvPr>
            <p:ph type="body" sz="quarter" idx="17"/>
          </p:nvPr>
        </p:nvSpPr>
        <p:spPr>
          <a:xfrm>
            <a:off x="5128260" y="2133600"/>
            <a:ext cx="5818504"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802683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6_Content and 2x image_Opt. B">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291BC44A-34CA-7A8D-0AC9-9309E5F996C7}"/>
              </a:ext>
            </a:extLst>
          </p:cNvPr>
          <p:cNvSpPr/>
          <p:nvPr/>
        </p:nvSpPr>
        <p:spPr>
          <a:xfrm>
            <a:off x="7814327" y="1766889"/>
            <a:ext cx="3585600" cy="3827462"/>
          </a:xfrm>
          <a:prstGeom prst="roundRect">
            <a:avLst>
              <a:gd name="adj" fmla="val 3167"/>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4E0332E2-720E-C235-A52E-C6BAEDA3B783}"/>
              </a:ext>
            </a:extLst>
          </p:cNvPr>
          <p:cNvSpPr/>
          <p:nvPr/>
        </p:nvSpPr>
        <p:spPr>
          <a:xfrm>
            <a:off x="4151311" y="1766889"/>
            <a:ext cx="3585600" cy="3827462"/>
          </a:xfrm>
          <a:prstGeom prst="roundRect">
            <a:avLst>
              <a:gd name="adj" fmla="val 3167"/>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2841625" cy="1486800"/>
          </a:xfrm>
        </p:spPr>
        <p:txBody>
          <a:bodyPr wrap="square">
            <a:noAutofit/>
          </a:bodyPr>
          <a:lstStyle>
            <a:lvl1pPr>
              <a:defRPr/>
            </a:lvl1pPr>
          </a:lstStyle>
          <a:p>
            <a:r>
              <a:rPr lang="en-US"/>
              <a:t>Title goes here</a:t>
            </a:r>
            <a:endParaRPr lang="en-AU"/>
          </a:p>
        </p:txBody>
      </p:sp>
      <p:sp>
        <p:nvSpPr>
          <p:cNvPr id="5" name="Picture Placeholder 9">
            <a:extLst>
              <a:ext uri="{FF2B5EF4-FFF2-40B4-BE49-F238E27FC236}">
                <a16:creationId xmlns:a16="http://schemas.microsoft.com/office/drawing/2014/main" id="{15753B85-3E99-126C-3F63-1139B733B60D}"/>
              </a:ext>
            </a:extLst>
          </p:cNvPr>
          <p:cNvSpPr>
            <a:spLocks noGrp="1"/>
          </p:cNvSpPr>
          <p:nvPr>
            <p:ph type="pic" sz="quarter" idx="14" hasCustomPrompt="1"/>
          </p:nvPr>
        </p:nvSpPr>
        <p:spPr>
          <a:xfrm>
            <a:off x="4151311" y="1766888"/>
            <a:ext cx="3585600" cy="2264400"/>
          </a:xfrm>
          <a:prstGeom prst="round2SameRect">
            <a:avLst>
              <a:gd name="adj1" fmla="val 5240"/>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15" name="Text Placeholder 14">
            <a:extLst>
              <a:ext uri="{FF2B5EF4-FFF2-40B4-BE49-F238E27FC236}">
                <a16:creationId xmlns:a16="http://schemas.microsoft.com/office/drawing/2014/main" id="{292771E5-457D-788E-1CE6-DCFB9E0905B5}"/>
              </a:ext>
            </a:extLst>
          </p:cNvPr>
          <p:cNvSpPr>
            <a:spLocks noGrp="1"/>
          </p:cNvSpPr>
          <p:nvPr>
            <p:ph type="body" sz="quarter" idx="17" hasCustomPrompt="1"/>
          </p:nvPr>
        </p:nvSpPr>
        <p:spPr>
          <a:xfrm>
            <a:off x="4443924" y="4237036"/>
            <a:ext cx="3000374" cy="1101600"/>
          </a:xfrm>
        </p:spPr>
        <p:txBody>
          <a:bodyPr/>
          <a:lstStyle>
            <a:lvl1pPr>
              <a:lnSpc>
                <a:spcPct val="125000"/>
              </a:lnSpc>
              <a:defRPr sz="1400">
                <a:solidFill>
                  <a:schemeClr val="tx1"/>
                </a:solidFill>
              </a:defRPr>
            </a:lvl1pPr>
          </a:lstStyle>
          <a:p>
            <a:pPr lvl="0"/>
            <a:r>
              <a:rPr lang="en-US"/>
              <a:t>Insert text</a:t>
            </a:r>
          </a:p>
        </p:txBody>
      </p:sp>
      <p:sp>
        <p:nvSpPr>
          <p:cNvPr id="12" name="Picture Placeholder 11">
            <a:extLst>
              <a:ext uri="{FF2B5EF4-FFF2-40B4-BE49-F238E27FC236}">
                <a16:creationId xmlns:a16="http://schemas.microsoft.com/office/drawing/2014/main" id="{0363B1C7-6FE5-F7F9-5ED9-42D90FD1606E}"/>
              </a:ext>
            </a:extLst>
          </p:cNvPr>
          <p:cNvSpPr>
            <a:spLocks noGrp="1"/>
          </p:cNvSpPr>
          <p:nvPr>
            <p:ph type="pic" sz="quarter" idx="16" hasCustomPrompt="1"/>
          </p:nvPr>
        </p:nvSpPr>
        <p:spPr>
          <a:xfrm>
            <a:off x="7814327" y="1766888"/>
            <a:ext cx="3585600" cy="2264400"/>
          </a:xfrm>
          <a:prstGeom prst="round2SameRect">
            <a:avLst>
              <a:gd name="adj1" fmla="val 6151"/>
              <a:gd name="adj2" fmla="val 0"/>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17" name="Text Placeholder 16">
            <a:extLst>
              <a:ext uri="{FF2B5EF4-FFF2-40B4-BE49-F238E27FC236}">
                <a16:creationId xmlns:a16="http://schemas.microsoft.com/office/drawing/2014/main" id="{EFEBDEE0-D489-B59F-7C6E-E7E834FEF087}"/>
              </a:ext>
            </a:extLst>
          </p:cNvPr>
          <p:cNvSpPr>
            <a:spLocks noGrp="1"/>
          </p:cNvSpPr>
          <p:nvPr>
            <p:ph type="body" sz="quarter" idx="18" hasCustomPrompt="1"/>
          </p:nvPr>
        </p:nvSpPr>
        <p:spPr>
          <a:xfrm>
            <a:off x="8106940" y="4237036"/>
            <a:ext cx="3000374" cy="1101725"/>
          </a:xfrm>
        </p:spPr>
        <p:txBody>
          <a:bodyPr/>
          <a:lstStyle>
            <a:lvl1pPr>
              <a:lnSpc>
                <a:spcPct val="125000"/>
              </a:lnSpc>
              <a:defRPr sz="1400">
                <a:solidFill>
                  <a:schemeClr val="tx1"/>
                </a:solidFill>
              </a:defRPr>
            </a:lvl1pPr>
          </a:lstStyle>
          <a:p>
            <a:pPr lvl="0"/>
            <a:r>
              <a:rPr lang="en-US"/>
              <a:t>Insert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endParaRPr lang="en-US"/>
          </a:p>
        </p:txBody>
      </p:sp>
      <p:sp>
        <p:nvSpPr>
          <p:cNvPr id="25" name="Text Placeholder 9">
            <a:extLst>
              <a:ext uri="{FF2B5EF4-FFF2-40B4-BE49-F238E27FC236}">
                <a16:creationId xmlns:a16="http://schemas.microsoft.com/office/drawing/2014/main" id="{EB1E3AA0-B45C-71DA-D930-A50DFA2227DC}"/>
              </a:ext>
            </a:extLst>
          </p:cNvPr>
          <p:cNvSpPr>
            <a:spLocks noGrp="1"/>
          </p:cNvSpPr>
          <p:nvPr>
            <p:ph type="body" sz="quarter" idx="22"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3499034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p:cSld name="1_Text Only x1 Bo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A32B7379-3E51-1A64-2132-8CA950EBA72C}"/>
              </a:ext>
            </a:extLst>
          </p:cNvPr>
          <p:cNvSpPr/>
          <p:nvPr/>
        </p:nvSpPr>
        <p:spPr>
          <a:xfrm>
            <a:off x="4675188" y="1766889"/>
            <a:ext cx="6724650" cy="4451512"/>
          </a:xfrm>
          <a:prstGeom prst="roundRect">
            <a:avLst>
              <a:gd name="adj" fmla="val 24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Text Placeholder 8">
            <a:extLst>
              <a:ext uri="{FF2B5EF4-FFF2-40B4-BE49-F238E27FC236}">
                <a16:creationId xmlns:a16="http://schemas.microsoft.com/office/drawing/2014/main" id="{A379BB94-1F20-E97D-B6C5-C9AC699EEDED}"/>
              </a:ext>
            </a:extLst>
          </p:cNvPr>
          <p:cNvSpPr>
            <a:spLocks noGrp="1"/>
          </p:cNvSpPr>
          <p:nvPr>
            <p:ph type="body" sz="quarter" idx="17"/>
          </p:nvPr>
        </p:nvSpPr>
        <p:spPr>
          <a:xfrm>
            <a:off x="5128260" y="2133600"/>
            <a:ext cx="5818504" cy="3718087"/>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912696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p:cSld name="Text Only x2">
    <p:spTree>
      <p:nvGrpSpPr>
        <p:cNvPr id="1" name=""/>
        <p:cNvGrpSpPr/>
        <p:nvPr/>
      </p:nvGrpSpPr>
      <p:grpSpPr>
        <a:xfrm>
          <a:off x="0" y="0"/>
          <a:ext cx="0" cy="0"/>
          <a:chOff x="0" y="0"/>
          <a:chExt cx="0" cy="0"/>
        </a:xfrm>
      </p:grpSpPr>
      <p:sp>
        <p:nvSpPr>
          <p:cNvPr id="23" name="Rectangle: Rounded Corners 22">
            <a:extLst>
              <a:ext uri="{FF2B5EF4-FFF2-40B4-BE49-F238E27FC236}">
                <a16:creationId xmlns:a16="http://schemas.microsoft.com/office/drawing/2014/main" id="{2A6D2BB4-19C7-88C2-8BCA-5CFA49EFE0E0}"/>
              </a:ext>
            </a:extLst>
          </p:cNvPr>
          <p:cNvSpPr/>
          <p:nvPr/>
        </p:nvSpPr>
        <p:spPr>
          <a:xfrm>
            <a:off x="4675188" y="1766889"/>
            <a:ext cx="3319200" cy="4451512"/>
          </a:xfrm>
          <a:prstGeom prst="roundRect">
            <a:avLst>
              <a:gd name="adj" fmla="val 325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F202F202-B1DA-BBB0-6DBC-4239C304FC77}"/>
              </a:ext>
            </a:extLst>
          </p:cNvPr>
          <p:cNvSpPr/>
          <p:nvPr/>
        </p:nvSpPr>
        <p:spPr>
          <a:xfrm>
            <a:off x="8069838" y="1766889"/>
            <a:ext cx="3319200" cy="4451512"/>
          </a:xfrm>
          <a:prstGeom prst="roundRect">
            <a:avLst>
              <a:gd name="adj" fmla="val 325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7" name="Text Placeholder 8">
            <a:extLst>
              <a:ext uri="{FF2B5EF4-FFF2-40B4-BE49-F238E27FC236}">
                <a16:creationId xmlns:a16="http://schemas.microsoft.com/office/drawing/2014/main" id="{6CFA9EFD-850A-078D-ECEE-972973771F10}"/>
              </a:ext>
            </a:extLst>
          </p:cNvPr>
          <p:cNvSpPr>
            <a:spLocks noGrp="1"/>
          </p:cNvSpPr>
          <p:nvPr>
            <p:ph type="body" sz="quarter" idx="17"/>
          </p:nvPr>
        </p:nvSpPr>
        <p:spPr>
          <a:xfrm>
            <a:off x="5128260" y="2133600"/>
            <a:ext cx="241554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8" name="Text Placeholder 9">
            <a:extLst>
              <a:ext uri="{FF2B5EF4-FFF2-40B4-BE49-F238E27FC236}">
                <a16:creationId xmlns:a16="http://schemas.microsoft.com/office/drawing/2014/main" id="{7FE8DE95-64FD-4790-B782-3270BCE1C7A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6AF09F1D-4F2E-5C34-1D8E-62A0C50D644A}"/>
              </a:ext>
            </a:extLst>
          </p:cNvPr>
          <p:cNvSpPr>
            <a:spLocks noGrp="1"/>
          </p:cNvSpPr>
          <p:nvPr>
            <p:ph type="body" sz="quarter" idx="19"/>
          </p:nvPr>
        </p:nvSpPr>
        <p:spPr>
          <a:xfrm>
            <a:off x="8521638" y="2133600"/>
            <a:ext cx="24156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4272269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p:cSld name="1_Text Only x2 Bold">
    <p:spTree>
      <p:nvGrpSpPr>
        <p:cNvPr id="1" name=""/>
        <p:cNvGrpSpPr/>
        <p:nvPr/>
      </p:nvGrpSpPr>
      <p:grpSpPr>
        <a:xfrm>
          <a:off x="0" y="0"/>
          <a:ext cx="0" cy="0"/>
          <a:chOff x="0" y="0"/>
          <a:chExt cx="0" cy="0"/>
        </a:xfrm>
      </p:grpSpPr>
      <p:sp>
        <p:nvSpPr>
          <p:cNvPr id="23" name="Rectangle: Rounded Corners 22">
            <a:extLst>
              <a:ext uri="{FF2B5EF4-FFF2-40B4-BE49-F238E27FC236}">
                <a16:creationId xmlns:a16="http://schemas.microsoft.com/office/drawing/2014/main" id="{2A6D2BB4-19C7-88C2-8BCA-5CFA49EFE0E0}"/>
              </a:ext>
            </a:extLst>
          </p:cNvPr>
          <p:cNvSpPr/>
          <p:nvPr/>
        </p:nvSpPr>
        <p:spPr>
          <a:xfrm>
            <a:off x="4675188" y="1766889"/>
            <a:ext cx="3319200" cy="4451512"/>
          </a:xfrm>
          <a:prstGeom prst="roundRect">
            <a:avLst>
              <a:gd name="adj" fmla="val 325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F202F202-B1DA-BBB0-6DBC-4239C304FC77}"/>
              </a:ext>
            </a:extLst>
          </p:cNvPr>
          <p:cNvSpPr/>
          <p:nvPr/>
        </p:nvSpPr>
        <p:spPr>
          <a:xfrm>
            <a:off x="8069838" y="1766889"/>
            <a:ext cx="3319200" cy="4451512"/>
          </a:xfrm>
          <a:prstGeom prst="roundRect">
            <a:avLst>
              <a:gd name="adj" fmla="val 325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7" name="Text Placeholder 8">
            <a:extLst>
              <a:ext uri="{FF2B5EF4-FFF2-40B4-BE49-F238E27FC236}">
                <a16:creationId xmlns:a16="http://schemas.microsoft.com/office/drawing/2014/main" id="{6CFA9EFD-850A-078D-ECEE-972973771F10}"/>
              </a:ext>
            </a:extLst>
          </p:cNvPr>
          <p:cNvSpPr>
            <a:spLocks noGrp="1"/>
          </p:cNvSpPr>
          <p:nvPr>
            <p:ph type="body" sz="quarter" idx="17"/>
          </p:nvPr>
        </p:nvSpPr>
        <p:spPr>
          <a:xfrm>
            <a:off x="5128260" y="2133600"/>
            <a:ext cx="241554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8" name="Text Placeholder 9">
            <a:extLst>
              <a:ext uri="{FF2B5EF4-FFF2-40B4-BE49-F238E27FC236}">
                <a16:creationId xmlns:a16="http://schemas.microsoft.com/office/drawing/2014/main" id="{7FE8DE95-64FD-4790-B782-3270BCE1C7A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6AF09F1D-4F2E-5C34-1D8E-62A0C50D644A}"/>
              </a:ext>
            </a:extLst>
          </p:cNvPr>
          <p:cNvSpPr>
            <a:spLocks noGrp="1"/>
          </p:cNvSpPr>
          <p:nvPr>
            <p:ph type="body" sz="quarter" idx="19"/>
          </p:nvPr>
        </p:nvSpPr>
        <p:spPr>
          <a:xfrm>
            <a:off x="8521638" y="2133600"/>
            <a:ext cx="24156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3113069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p:cSld name="Text Only x3">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B16CB29-687E-3C25-FD42-AE31C0F9B304}"/>
              </a:ext>
            </a:extLst>
          </p:cNvPr>
          <p:cNvSpPr/>
          <p:nvPr/>
        </p:nvSpPr>
        <p:spPr>
          <a:xfrm>
            <a:off x="793437"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2084581F-7BA8-AB0F-730A-7152553E5C55}"/>
              </a:ext>
            </a:extLst>
          </p:cNvPr>
          <p:cNvSpPr/>
          <p:nvPr/>
        </p:nvSpPr>
        <p:spPr>
          <a:xfrm>
            <a:off x="4353191"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DF825389-E812-7033-FD19-7DF44F78DCFC}"/>
              </a:ext>
            </a:extLst>
          </p:cNvPr>
          <p:cNvSpPr/>
          <p:nvPr/>
        </p:nvSpPr>
        <p:spPr>
          <a:xfrm>
            <a:off x="7912945"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258840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9166" y="2133600"/>
            <a:ext cx="25884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Text Placeholder 8">
            <a:extLst>
              <a:ext uri="{FF2B5EF4-FFF2-40B4-BE49-F238E27FC236}">
                <a16:creationId xmlns:a16="http://schemas.microsoft.com/office/drawing/2014/main" id="{3BFEA333-E799-BAA2-6183-0742064AF7DD}"/>
              </a:ext>
            </a:extLst>
          </p:cNvPr>
          <p:cNvSpPr>
            <a:spLocks noGrp="1"/>
          </p:cNvSpPr>
          <p:nvPr>
            <p:ph type="body" sz="quarter" idx="20"/>
          </p:nvPr>
        </p:nvSpPr>
        <p:spPr>
          <a:xfrm>
            <a:off x="8362945" y="2133600"/>
            <a:ext cx="25884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 name="Text Placeholder 9">
            <a:extLst>
              <a:ext uri="{FF2B5EF4-FFF2-40B4-BE49-F238E27FC236}">
                <a16:creationId xmlns:a16="http://schemas.microsoft.com/office/drawing/2014/main" id="{75B86140-87EC-DF0A-DBCA-63205574CCA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541402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p:cSld name="1_Text Only x3 Bo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B16CB29-687E-3C25-FD42-AE31C0F9B304}"/>
              </a:ext>
            </a:extLst>
          </p:cNvPr>
          <p:cNvSpPr/>
          <p:nvPr/>
        </p:nvSpPr>
        <p:spPr>
          <a:xfrm>
            <a:off x="793437"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2084581F-7BA8-AB0F-730A-7152553E5C55}"/>
              </a:ext>
            </a:extLst>
          </p:cNvPr>
          <p:cNvSpPr/>
          <p:nvPr/>
        </p:nvSpPr>
        <p:spPr>
          <a:xfrm>
            <a:off x="4353191"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DF825389-E812-7033-FD19-7DF44F78DCFC}"/>
              </a:ext>
            </a:extLst>
          </p:cNvPr>
          <p:cNvSpPr/>
          <p:nvPr/>
        </p:nvSpPr>
        <p:spPr>
          <a:xfrm>
            <a:off x="7912945"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258840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9166" y="2133600"/>
            <a:ext cx="25884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Text Placeholder 8">
            <a:extLst>
              <a:ext uri="{FF2B5EF4-FFF2-40B4-BE49-F238E27FC236}">
                <a16:creationId xmlns:a16="http://schemas.microsoft.com/office/drawing/2014/main" id="{3BFEA333-E799-BAA2-6183-0742064AF7DD}"/>
              </a:ext>
            </a:extLst>
          </p:cNvPr>
          <p:cNvSpPr>
            <a:spLocks noGrp="1"/>
          </p:cNvSpPr>
          <p:nvPr>
            <p:ph type="body" sz="quarter" idx="20"/>
          </p:nvPr>
        </p:nvSpPr>
        <p:spPr>
          <a:xfrm>
            <a:off x="8362945" y="2133600"/>
            <a:ext cx="25884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 name="Text Placeholder 9">
            <a:extLst>
              <a:ext uri="{FF2B5EF4-FFF2-40B4-BE49-F238E27FC236}">
                <a16:creationId xmlns:a16="http://schemas.microsoft.com/office/drawing/2014/main" id="{75B86140-87EC-DF0A-DBCA-63205574CCA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471197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p:cSld name="Text Only x4 A">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8BC847C-FC16-6499-5079-7A6E8497F181}"/>
              </a:ext>
            </a:extLst>
          </p:cNvPr>
          <p:cNvSpPr/>
          <p:nvPr/>
        </p:nvSpPr>
        <p:spPr>
          <a:xfrm>
            <a:off x="793437"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6FFE7077-8681-9ED8-FDDC-A63AFB5D6421}"/>
              </a:ext>
            </a:extLst>
          </p:cNvPr>
          <p:cNvSpPr/>
          <p:nvPr/>
        </p:nvSpPr>
        <p:spPr>
          <a:xfrm>
            <a:off x="3464206"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B20730B5-11AE-6DEC-99EA-5FD05C7C3086}"/>
              </a:ext>
            </a:extLst>
          </p:cNvPr>
          <p:cNvSpPr/>
          <p:nvPr/>
        </p:nvSpPr>
        <p:spPr>
          <a:xfrm>
            <a:off x="6134975"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DE4CBAD3-DE50-8BD3-4DEF-5896CEE4A5BC}"/>
              </a:ext>
            </a:extLst>
          </p:cNvPr>
          <p:cNvSpPr/>
          <p:nvPr/>
        </p:nvSpPr>
        <p:spPr>
          <a:xfrm>
            <a:off x="8805745"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169200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610580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p:cSld name="1_Text Only x4 A Bo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8BC847C-FC16-6499-5079-7A6E8497F181}"/>
              </a:ext>
            </a:extLst>
          </p:cNvPr>
          <p:cNvSpPr/>
          <p:nvPr/>
        </p:nvSpPr>
        <p:spPr>
          <a:xfrm>
            <a:off x="793437"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6FFE7077-8681-9ED8-FDDC-A63AFB5D6421}"/>
              </a:ext>
            </a:extLst>
          </p:cNvPr>
          <p:cNvSpPr/>
          <p:nvPr/>
        </p:nvSpPr>
        <p:spPr>
          <a:xfrm>
            <a:off x="3464206"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B20730B5-11AE-6DEC-99EA-5FD05C7C3086}"/>
              </a:ext>
            </a:extLst>
          </p:cNvPr>
          <p:cNvSpPr/>
          <p:nvPr/>
        </p:nvSpPr>
        <p:spPr>
          <a:xfrm>
            <a:off x="6134975"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DE4CBAD3-DE50-8BD3-4DEF-5896CEE4A5BC}"/>
              </a:ext>
            </a:extLst>
          </p:cNvPr>
          <p:cNvSpPr/>
          <p:nvPr/>
        </p:nvSpPr>
        <p:spPr>
          <a:xfrm>
            <a:off x="8805745"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169200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619857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p:cSld name="Text Only x4 B">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85C72AF8-860D-C92E-DFC0-310CF641F523}"/>
              </a:ext>
            </a:extLst>
          </p:cNvPr>
          <p:cNvSpPr/>
          <p:nvPr/>
        </p:nvSpPr>
        <p:spPr>
          <a:xfrm>
            <a:off x="803271" y="1766886"/>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1391AB81-8391-E8FE-D161-FB64856BF63F}"/>
              </a:ext>
            </a:extLst>
          </p:cNvPr>
          <p:cNvSpPr/>
          <p:nvPr/>
        </p:nvSpPr>
        <p:spPr>
          <a:xfrm>
            <a:off x="6134975" y="1766886"/>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8365E2F5-E7E5-F2B5-63B2-7F192532620B}"/>
              </a:ext>
            </a:extLst>
          </p:cNvPr>
          <p:cNvSpPr/>
          <p:nvPr/>
        </p:nvSpPr>
        <p:spPr>
          <a:xfrm>
            <a:off x="803271" y="4025413"/>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E69CC80B-37D6-9BF6-BC48-FA03E162D4C1}"/>
              </a:ext>
            </a:extLst>
          </p:cNvPr>
          <p:cNvSpPr/>
          <p:nvPr/>
        </p:nvSpPr>
        <p:spPr>
          <a:xfrm>
            <a:off x="6134975" y="4025413"/>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2133600"/>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6590608" y="2133600"/>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1248410" y="4391593"/>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88D3288E-952F-1708-5367-333DD3593887}"/>
              </a:ext>
            </a:extLst>
          </p:cNvPr>
          <p:cNvSpPr>
            <a:spLocks noGrp="1"/>
          </p:cNvSpPr>
          <p:nvPr>
            <p:ph type="body" sz="quarter" idx="22"/>
          </p:nvPr>
        </p:nvSpPr>
        <p:spPr>
          <a:xfrm>
            <a:off x="6590608" y="4391593"/>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Tree>
    <p:extLst>
      <p:ext uri="{BB962C8B-B14F-4D97-AF65-F5344CB8AC3E}">
        <p14:creationId xmlns:p14="http://schemas.microsoft.com/office/powerpoint/2010/main" val="3961178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p:cSld name="1_Text Only x4 B Bo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85C72AF8-860D-C92E-DFC0-310CF641F523}"/>
              </a:ext>
            </a:extLst>
          </p:cNvPr>
          <p:cNvSpPr/>
          <p:nvPr/>
        </p:nvSpPr>
        <p:spPr>
          <a:xfrm>
            <a:off x="803271" y="1766886"/>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1391AB81-8391-E8FE-D161-FB64856BF63F}"/>
              </a:ext>
            </a:extLst>
          </p:cNvPr>
          <p:cNvSpPr/>
          <p:nvPr/>
        </p:nvSpPr>
        <p:spPr>
          <a:xfrm>
            <a:off x="6134975" y="1766886"/>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8365E2F5-E7E5-F2B5-63B2-7F192532620B}"/>
              </a:ext>
            </a:extLst>
          </p:cNvPr>
          <p:cNvSpPr/>
          <p:nvPr/>
        </p:nvSpPr>
        <p:spPr>
          <a:xfrm>
            <a:off x="803271" y="4025413"/>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chemeClr val="bg1"/>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E69CC80B-37D6-9BF6-BC48-FA03E162D4C1}"/>
              </a:ext>
            </a:extLst>
          </p:cNvPr>
          <p:cNvSpPr/>
          <p:nvPr/>
        </p:nvSpPr>
        <p:spPr>
          <a:xfrm>
            <a:off x="6134975" y="4025413"/>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2133600"/>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6590608" y="2133600"/>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1248410" y="4391593"/>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88D3288E-952F-1708-5367-333DD3593887}"/>
              </a:ext>
            </a:extLst>
          </p:cNvPr>
          <p:cNvSpPr>
            <a:spLocks noGrp="1"/>
          </p:cNvSpPr>
          <p:nvPr>
            <p:ph type="body" sz="quarter" idx="22"/>
          </p:nvPr>
        </p:nvSpPr>
        <p:spPr>
          <a:xfrm>
            <a:off x="6590608" y="4391593"/>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Tree>
    <p:extLst>
      <p:ext uri="{BB962C8B-B14F-4D97-AF65-F5344CB8AC3E}">
        <p14:creationId xmlns:p14="http://schemas.microsoft.com/office/powerpoint/2010/main" val="333310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preserve="1">
  <p:cSld name="Blanks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Blank layouts</a:t>
            </a:r>
          </a:p>
        </p:txBody>
      </p:sp>
      <p:sp>
        <p:nvSpPr>
          <p:cNvPr id="3" name="Rectangle: Rounded Corners 2">
            <a:extLst>
              <a:ext uri="{FF2B5EF4-FFF2-40B4-BE49-F238E27FC236}">
                <a16:creationId xmlns:a16="http://schemas.microsoft.com/office/drawing/2014/main" id="{89DA1E58-06A5-A7E2-07A2-D1B7CD79849B}"/>
              </a:ext>
            </a:extLst>
          </p:cNvPr>
          <p:cNvSpPr/>
          <p:nvPr/>
        </p:nvSpPr>
        <p:spPr>
          <a:xfrm>
            <a:off x="946298" y="2199488"/>
            <a:ext cx="3206603" cy="2094694"/>
          </a:xfrm>
          <a:prstGeom prst="roundRect">
            <a:avLst>
              <a:gd name="adj" fmla="val 1257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4" name="TextBox 3">
            <a:extLst>
              <a:ext uri="{FF2B5EF4-FFF2-40B4-BE49-F238E27FC236}">
                <a16:creationId xmlns:a16="http://schemas.microsoft.com/office/drawing/2014/main" id="{FAA55DE7-E0A9-D96B-433B-8F75D0901EDF}"/>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353298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9_Content and 2x image_Opt. B">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291BC44A-34CA-7A8D-0AC9-9309E5F996C7}"/>
              </a:ext>
            </a:extLst>
          </p:cNvPr>
          <p:cNvSpPr/>
          <p:nvPr/>
        </p:nvSpPr>
        <p:spPr>
          <a:xfrm>
            <a:off x="8039099" y="1779589"/>
            <a:ext cx="3124201" cy="3827462"/>
          </a:xfrm>
          <a:prstGeom prst="roundRect">
            <a:avLst>
              <a:gd name="adj" fmla="val 3167"/>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4E0332E2-720E-C235-A52E-C6BAEDA3B783}"/>
              </a:ext>
            </a:extLst>
          </p:cNvPr>
          <p:cNvSpPr/>
          <p:nvPr/>
        </p:nvSpPr>
        <p:spPr>
          <a:xfrm>
            <a:off x="4151311" y="1766888"/>
            <a:ext cx="3113089" cy="3871911"/>
          </a:xfrm>
          <a:prstGeom prst="roundRect">
            <a:avLst>
              <a:gd name="adj" fmla="val 3167"/>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2841625" cy="1486800"/>
          </a:xfrm>
        </p:spPr>
        <p:txBody>
          <a:bodyPr wrap="square">
            <a:noAutofit/>
          </a:bodyPr>
          <a:lstStyle>
            <a:lvl1pPr>
              <a:defRPr/>
            </a:lvl1pPr>
          </a:lstStyle>
          <a:p>
            <a:r>
              <a:rPr lang="en-US"/>
              <a:t>Title goes here</a:t>
            </a:r>
            <a:endParaRPr lang="en-AU"/>
          </a:p>
        </p:txBody>
      </p:sp>
      <p:sp>
        <p:nvSpPr>
          <p:cNvPr id="15" name="Text Placeholder 14">
            <a:extLst>
              <a:ext uri="{FF2B5EF4-FFF2-40B4-BE49-F238E27FC236}">
                <a16:creationId xmlns:a16="http://schemas.microsoft.com/office/drawing/2014/main" id="{292771E5-457D-788E-1CE6-DCFB9E0905B5}"/>
              </a:ext>
            </a:extLst>
          </p:cNvPr>
          <p:cNvSpPr>
            <a:spLocks noGrp="1"/>
          </p:cNvSpPr>
          <p:nvPr>
            <p:ph type="body" sz="quarter" idx="17" hasCustomPrompt="1"/>
          </p:nvPr>
        </p:nvSpPr>
        <p:spPr>
          <a:xfrm>
            <a:off x="4443924" y="4237036"/>
            <a:ext cx="2541076" cy="1101600"/>
          </a:xfrm>
        </p:spPr>
        <p:txBody>
          <a:bodyPr/>
          <a:lstStyle>
            <a:lvl1pPr>
              <a:lnSpc>
                <a:spcPct val="125000"/>
              </a:lnSpc>
              <a:defRPr sz="1400">
                <a:solidFill>
                  <a:schemeClr val="tx1"/>
                </a:solidFill>
              </a:defRPr>
            </a:lvl1pPr>
          </a:lstStyle>
          <a:p>
            <a:pPr lvl="0"/>
            <a:r>
              <a:rPr lang="en-US"/>
              <a:t>Insert text</a:t>
            </a:r>
          </a:p>
        </p:txBody>
      </p:sp>
      <p:sp>
        <p:nvSpPr>
          <p:cNvPr id="17" name="Text Placeholder 16">
            <a:extLst>
              <a:ext uri="{FF2B5EF4-FFF2-40B4-BE49-F238E27FC236}">
                <a16:creationId xmlns:a16="http://schemas.microsoft.com/office/drawing/2014/main" id="{EFEBDEE0-D489-B59F-7C6E-E7E834FEF087}"/>
              </a:ext>
            </a:extLst>
          </p:cNvPr>
          <p:cNvSpPr>
            <a:spLocks noGrp="1"/>
          </p:cNvSpPr>
          <p:nvPr>
            <p:ph type="body" sz="quarter" idx="18" hasCustomPrompt="1"/>
          </p:nvPr>
        </p:nvSpPr>
        <p:spPr>
          <a:xfrm>
            <a:off x="8369300" y="4237036"/>
            <a:ext cx="2514600" cy="1101725"/>
          </a:xfrm>
        </p:spPr>
        <p:txBody>
          <a:bodyPr/>
          <a:lstStyle>
            <a:lvl1pPr>
              <a:lnSpc>
                <a:spcPct val="125000"/>
              </a:lnSpc>
              <a:defRPr sz="1400">
                <a:solidFill>
                  <a:schemeClr val="tx1"/>
                </a:solidFill>
              </a:defRPr>
            </a:lvl1pPr>
          </a:lstStyle>
          <a:p>
            <a:pPr lvl="0"/>
            <a:r>
              <a:rPr lang="en-US"/>
              <a:t>Insert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endParaRPr lang="en-US"/>
          </a:p>
        </p:txBody>
      </p:sp>
      <p:sp>
        <p:nvSpPr>
          <p:cNvPr id="25" name="Text Placeholder 9">
            <a:extLst>
              <a:ext uri="{FF2B5EF4-FFF2-40B4-BE49-F238E27FC236}">
                <a16:creationId xmlns:a16="http://schemas.microsoft.com/office/drawing/2014/main" id="{EB1E3AA0-B45C-71DA-D930-A50DFA2227DC}"/>
              </a:ext>
            </a:extLst>
          </p:cNvPr>
          <p:cNvSpPr>
            <a:spLocks noGrp="1"/>
          </p:cNvSpPr>
          <p:nvPr>
            <p:ph type="body" sz="quarter" idx="22"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328810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p:cSld name="Title Short Content A Whit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850605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p:cSld name="Title Short Content A Light">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926755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preserve="1">
  <p:cSld name="Title Short Content A Dark">
    <p:bg>
      <p:bgPr>
        <a:solidFill>
          <a:schemeClr val="accent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lvl1pPr>
              <a:defRPr>
                <a:solidFill>
                  <a:schemeClr val="bg1"/>
                </a:solidFill>
              </a:defRPr>
            </a:lvl1p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solidFill>
                  <a:schemeClr val="bg1"/>
                </a:solidFill>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pic>
        <p:nvPicPr>
          <p:cNvPr id="2" name="Graphic 1">
            <a:extLst>
              <a:ext uri="{FF2B5EF4-FFF2-40B4-BE49-F238E27FC236}">
                <a16:creationId xmlns:a16="http://schemas.microsoft.com/office/drawing/2014/main" id="{51CBD0F3-B935-06B1-D42E-42DFADEA851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8990820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p:cSld name="Title Short Content B White">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9">
            <a:extLst>
              <a:ext uri="{FF2B5EF4-FFF2-40B4-BE49-F238E27FC236}">
                <a16:creationId xmlns:a16="http://schemas.microsoft.com/office/drawing/2014/main" id="{E0B11B45-AD44-2E47-9AC2-ACF0A193380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289769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p:cSld name="Title Short Content B Light">
    <p:bg>
      <p:bgPr>
        <a:solidFill>
          <a:schemeClr val="bg2"/>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615226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preserve="1">
  <p:cSld name="Title Short Content B Dark">
    <p:bg>
      <p:bgPr>
        <a:solidFill>
          <a:schemeClr val="accent1"/>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lvl1pPr>
              <a:defRPr>
                <a:solidFill>
                  <a:schemeClr val="bg1"/>
                </a:solidFill>
              </a:defRPr>
            </a:lvl1p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solidFill>
                  <a:schemeClr val="bg1"/>
                </a:solidFill>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2" name="Graphic 1">
            <a:extLst>
              <a:ext uri="{FF2B5EF4-FFF2-40B4-BE49-F238E27FC236}">
                <a16:creationId xmlns:a16="http://schemas.microsoft.com/office/drawing/2014/main" id="{050EC71F-9966-7894-1CC8-35808AC5CA7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3" name="Text Placeholder 9">
            <a:extLst>
              <a:ext uri="{FF2B5EF4-FFF2-40B4-BE49-F238E27FC236}">
                <a16:creationId xmlns:a16="http://schemas.microsoft.com/office/drawing/2014/main" id="{DF01D793-A2A4-CB19-19EE-D6C0EE3B350F}"/>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172971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p:cSld name="Title Only A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6EA500-864E-F2FE-9F6B-153EA2D494D4}"/>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3" name="Footer Placeholder 2">
            <a:extLst>
              <a:ext uri="{FF2B5EF4-FFF2-40B4-BE49-F238E27FC236}">
                <a16:creationId xmlns:a16="http://schemas.microsoft.com/office/drawing/2014/main" id="{94134C22-B347-18A1-3EFA-3E9A3B705090}"/>
              </a:ext>
            </a:extLst>
          </p:cNvPr>
          <p:cNvSpPr>
            <a:spLocks noGrp="1"/>
          </p:cNvSpPr>
          <p:nvPr>
            <p:ph type="ftr" sz="quarter" idx="14"/>
          </p:nvPr>
        </p:nvSpPr>
        <p:spPr>
          <a:xfrm>
            <a:off x="790574" y="6457948"/>
            <a:ext cx="2841625" cy="111125"/>
          </a:xfrm>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C7F37331-D7E2-B6C9-165D-A3DC382C72F9}"/>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1" name="Text Placeholder 23">
            <a:extLst>
              <a:ext uri="{FF2B5EF4-FFF2-40B4-BE49-F238E27FC236}">
                <a16:creationId xmlns:a16="http://schemas.microsoft.com/office/drawing/2014/main" id="{0B2A5289-8709-801D-1ADE-ACCEB6DD19DD}"/>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2" name="Text Placeholder 9">
            <a:extLst>
              <a:ext uri="{FF2B5EF4-FFF2-40B4-BE49-F238E27FC236}">
                <a16:creationId xmlns:a16="http://schemas.microsoft.com/office/drawing/2014/main" id="{28EC1520-72DC-A7D9-FDA4-E28AD2107AFD}"/>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614489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p:cSld name="Title Only A Light">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2" name="Text Placeholder 23">
            <a:extLst>
              <a:ext uri="{FF2B5EF4-FFF2-40B4-BE49-F238E27FC236}">
                <a16:creationId xmlns:a16="http://schemas.microsoft.com/office/drawing/2014/main" id="{4A173708-6749-8D82-4D22-2654F9515A2F}"/>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3" name="Text Placeholder 9">
            <a:extLst>
              <a:ext uri="{FF2B5EF4-FFF2-40B4-BE49-F238E27FC236}">
                <a16:creationId xmlns:a16="http://schemas.microsoft.com/office/drawing/2014/main" id="{ED46DD23-72C8-86DB-3BDD-ACFDF7C4D020}"/>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7449170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preserve="1">
  <p:cSld name="Title Only A Dark">
    <p:bg>
      <p:bgPr>
        <a:solidFill>
          <a:schemeClr val="accent1"/>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lvl1pPr>
              <a:defRPr>
                <a:solidFill>
                  <a:schemeClr val="bg1"/>
                </a:solidFill>
              </a:defRPr>
            </a:lvl1p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solidFill>
                  <a:schemeClr val="bg1"/>
                </a:solidFill>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solidFill>
                  <a:schemeClr val="bg1"/>
                </a:solidFill>
              </a:defRPr>
            </a:lvl1pPr>
          </a:lstStyle>
          <a:p>
            <a:fld id="{C5BB0411-7089-4314-80B8-B2E3315A0706}" type="slidenum">
              <a:rPr lang="en-US" smtClean="0"/>
              <a:pPr/>
              <a:t>‹#›</a:t>
            </a:fld>
            <a:endParaRPr lang="en-US"/>
          </a:p>
        </p:txBody>
      </p:sp>
      <p:pic>
        <p:nvPicPr>
          <p:cNvPr id="2" name="Graphic 1">
            <a:extLst>
              <a:ext uri="{FF2B5EF4-FFF2-40B4-BE49-F238E27FC236}">
                <a16:creationId xmlns:a16="http://schemas.microsoft.com/office/drawing/2014/main" id="{0DAEABA6-B664-0B03-2FDD-6FFA55ED5C3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4" name="Text Placeholder 23">
            <a:extLst>
              <a:ext uri="{FF2B5EF4-FFF2-40B4-BE49-F238E27FC236}">
                <a16:creationId xmlns:a16="http://schemas.microsoft.com/office/drawing/2014/main" id="{00D0BCE7-E498-50F4-F163-46130D05DA93}"/>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bg1"/>
                </a:solidFill>
              </a:defRPr>
            </a:lvl1pPr>
          </a:lstStyle>
          <a:p>
            <a:pPr lvl="0"/>
            <a:r>
              <a:rPr lang="en-US" noProof="0"/>
              <a:t>Slide subtitle goes here</a:t>
            </a:r>
          </a:p>
        </p:txBody>
      </p:sp>
      <p:sp>
        <p:nvSpPr>
          <p:cNvPr id="5" name="Text Placeholder 9">
            <a:extLst>
              <a:ext uri="{FF2B5EF4-FFF2-40B4-BE49-F238E27FC236}">
                <a16:creationId xmlns:a16="http://schemas.microsoft.com/office/drawing/2014/main" id="{4AE620FF-F7FC-95D0-DCA5-77506B40FCE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186644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p:cSld name="Title Only B White">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9">
            <a:extLst>
              <a:ext uri="{FF2B5EF4-FFF2-40B4-BE49-F238E27FC236}">
                <a16:creationId xmlns:a16="http://schemas.microsoft.com/office/drawing/2014/main" id="{E0B11B45-AD44-2E47-9AC2-ACF0A193380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682582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7_Content and 2x image_Opt. B">
    <p:bg>
      <p:bgPr>
        <a:solidFill>
          <a:schemeClr val="bg2"/>
        </a:solidFill>
        <a:effectLst/>
      </p:bgPr>
    </p:bg>
    <p:spTree>
      <p:nvGrpSpPr>
        <p:cNvPr id="1" name=""/>
        <p:cNvGrpSpPr/>
        <p:nvPr/>
      </p:nvGrpSpPr>
      <p:grpSpPr>
        <a:xfrm>
          <a:off x="0" y="0"/>
          <a:ext cx="0" cy="0"/>
          <a:chOff x="0" y="0"/>
          <a:chExt cx="0" cy="0"/>
        </a:xfrm>
      </p:grpSpPr>
      <p:sp>
        <p:nvSpPr>
          <p:cNvPr id="28" name="Rectangle: Rounded Corners 27">
            <a:extLst>
              <a:ext uri="{FF2B5EF4-FFF2-40B4-BE49-F238E27FC236}">
                <a16:creationId xmlns:a16="http://schemas.microsoft.com/office/drawing/2014/main" id="{6917D999-BCFB-77CD-E805-C2D426688211}"/>
              </a:ext>
            </a:extLst>
          </p:cNvPr>
          <p:cNvSpPr/>
          <p:nvPr/>
        </p:nvSpPr>
        <p:spPr>
          <a:xfrm>
            <a:off x="7814327" y="3717150"/>
            <a:ext cx="3585600" cy="1877200"/>
          </a:xfrm>
          <a:prstGeom prst="roundRect">
            <a:avLst>
              <a:gd name="adj" fmla="val 6861"/>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4E0332E2-720E-C235-A52E-C6BAEDA3B783}"/>
              </a:ext>
            </a:extLst>
          </p:cNvPr>
          <p:cNvSpPr/>
          <p:nvPr/>
        </p:nvSpPr>
        <p:spPr>
          <a:xfrm>
            <a:off x="4151311" y="3717150"/>
            <a:ext cx="3585600" cy="1877200"/>
          </a:xfrm>
          <a:prstGeom prst="roundRect">
            <a:avLst>
              <a:gd name="adj" fmla="val 6861"/>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2841625" cy="1486800"/>
          </a:xfrm>
        </p:spPr>
        <p:txBody>
          <a:bodyPr wrap="square">
            <a:noAutofit/>
          </a:bodyPr>
          <a:lstStyle>
            <a:lvl1pPr>
              <a:defRPr/>
            </a:lvl1pPr>
          </a:lstStyle>
          <a:p>
            <a:r>
              <a:rPr lang="en-US"/>
              <a:t>Title goes here</a:t>
            </a:r>
            <a:endParaRPr lang="en-AU"/>
          </a:p>
        </p:txBody>
      </p:sp>
      <p:sp>
        <p:nvSpPr>
          <p:cNvPr id="5" name="Picture Placeholder 9">
            <a:extLst>
              <a:ext uri="{FF2B5EF4-FFF2-40B4-BE49-F238E27FC236}">
                <a16:creationId xmlns:a16="http://schemas.microsoft.com/office/drawing/2014/main" id="{15753B85-3E99-126C-3F63-1139B733B60D}"/>
              </a:ext>
            </a:extLst>
          </p:cNvPr>
          <p:cNvSpPr>
            <a:spLocks noGrp="1"/>
          </p:cNvSpPr>
          <p:nvPr>
            <p:ph type="pic" sz="quarter" idx="14" hasCustomPrompt="1"/>
          </p:nvPr>
        </p:nvSpPr>
        <p:spPr>
          <a:xfrm>
            <a:off x="4151311" y="1766888"/>
            <a:ext cx="3585600" cy="1878012"/>
          </a:xfrm>
          <a:prstGeom prst="roundRect">
            <a:avLst>
              <a:gd name="adj" fmla="val 5677"/>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15" name="Text Placeholder 14">
            <a:extLst>
              <a:ext uri="{FF2B5EF4-FFF2-40B4-BE49-F238E27FC236}">
                <a16:creationId xmlns:a16="http://schemas.microsoft.com/office/drawing/2014/main" id="{292771E5-457D-788E-1CE6-DCFB9E0905B5}"/>
              </a:ext>
            </a:extLst>
          </p:cNvPr>
          <p:cNvSpPr>
            <a:spLocks noGrp="1"/>
          </p:cNvSpPr>
          <p:nvPr>
            <p:ph type="body" sz="quarter" idx="17" hasCustomPrompt="1"/>
          </p:nvPr>
        </p:nvSpPr>
        <p:spPr>
          <a:xfrm>
            <a:off x="4443924" y="4033474"/>
            <a:ext cx="3000374" cy="1248339"/>
          </a:xfrm>
        </p:spPr>
        <p:txBody>
          <a:bodyPr/>
          <a:lstStyle>
            <a:lvl1pPr>
              <a:lnSpc>
                <a:spcPct val="125000"/>
              </a:lnSpc>
              <a:defRPr sz="1400">
                <a:solidFill>
                  <a:schemeClr val="tx1"/>
                </a:solidFill>
              </a:defRPr>
            </a:lvl1pPr>
          </a:lstStyle>
          <a:p>
            <a:pPr lvl="0"/>
            <a:r>
              <a:rPr lang="en-US"/>
              <a:t>Insert text</a:t>
            </a:r>
          </a:p>
        </p:txBody>
      </p:sp>
      <p:sp>
        <p:nvSpPr>
          <p:cNvPr id="12" name="Picture Placeholder 11">
            <a:extLst>
              <a:ext uri="{FF2B5EF4-FFF2-40B4-BE49-F238E27FC236}">
                <a16:creationId xmlns:a16="http://schemas.microsoft.com/office/drawing/2014/main" id="{0363B1C7-6FE5-F7F9-5ED9-42D90FD1606E}"/>
              </a:ext>
            </a:extLst>
          </p:cNvPr>
          <p:cNvSpPr>
            <a:spLocks noGrp="1"/>
          </p:cNvSpPr>
          <p:nvPr>
            <p:ph type="pic" sz="quarter" idx="16" hasCustomPrompt="1"/>
          </p:nvPr>
        </p:nvSpPr>
        <p:spPr>
          <a:xfrm>
            <a:off x="7814327" y="1766888"/>
            <a:ext cx="3585600" cy="1878012"/>
          </a:xfrm>
          <a:prstGeom prst="roundRect">
            <a:avLst>
              <a:gd name="adj" fmla="val 6244"/>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17" name="Text Placeholder 16">
            <a:extLst>
              <a:ext uri="{FF2B5EF4-FFF2-40B4-BE49-F238E27FC236}">
                <a16:creationId xmlns:a16="http://schemas.microsoft.com/office/drawing/2014/main" id="{EFEBDEE0-D489-B59F-7C6E-E7E834FEF087}"/>
              </a:ext>
            </a:extLst>
          </p:cNvPr>
          <p:cNvSpPr>
            <a:spLocks noGrp="1"/>
          </p:cNvSpPr>
          <p:nvPr>
            <p:ph type="body" sz="quarter" idx="18" hasCustomPrompt="1"/>
          </p:nvPr>
        </p:nvSpPr>
        <p:spPr>
          <a:xfrm>
            <a:off x="8106940" y="4033474"/>
            <a:ext cx="3000374" cy="1249725"/>
          </a:xfrm>
        </p:spPr>
        <p:txBody>
          <a:bodyPr/>
          <a:lstStyle>
            <a:lvl1pPr>
              <a:lnSpc>
                <a:spcPct val="125000"/>
              </a:lnSpc>
              <a:defRPr sz="1400">
                <a:solidFill>
                  <a:schemeClr val="tx1"/>
                </a:solidFill>
              </a:defRPr>
            </a:lvl1pPr>
          </a:lstStyle>
          <a:p>
            <a:pPr lvl="0"/>
            <a:r>
              <a:rPr lang="en-US"/>
              <a:t>Insert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endParaRPr lang="en-US"/>
          </a:p>
        </p:txBody>
      </p:sp>
      <p:sp>
        <p:nvSpPr>
          <p:cNvPr id="25" name="Text Placeholder 9">
            <a:extLst>
              <a:ext uri="{FF2B5EF4-FFF2-40B4-BE49-F238E27FC236}">
                <a16:creationId xmlns:a16="http://schemas.microsoft.com/office/drawing/2014/main" id="{EB1E3AA0-B45C-71DA-D930-A50DFA2227DC}"/>
              </a:ext>
            </a:extLst>
          </p:cNvPr>
          <p:cNvSpPr>
            <a:spLocks noGrp="1"/>
          </p:cNvSpPr>
          <p:nvPr>
            <p:ph type="body" sz="quarter" idx="22"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3527692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p:cSld name="Title Only B Light">
    <p:bg>
      <p:bgPr>
        <a:solidFill>
          <a:schemeClr val="bg2"/>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6375431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preserve="1">
  <p:cSld name="Title Only B Dark">
    <p:bg>
      <p:bgPr>
        <a:solidFill>
          <a:schemeClr val="accent1"/>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lvl1pPr>
              <a:defRPr>
                <a:solidFill>
                  <a:schemeClr val="bg1"/>
                </a:solidFill>
              </a:defRPr>
            </a:lvl1p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solidFill>
                  <a:schemeClr val="bg1"/>
                </a:solidFill>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2" name="Graphic 1">
            <a:extLst>
              <a:ext uri="{FF2B5EF4-FFF2-40B4-BE49-F238E27FC236}">
                <a16:creationId xmlns:a16="http://schemas.microsoft.com/office/drawing/2014/main" id="{050EC71F-9966-7894-1CC8-35808AC5CA7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3" name="Text Placeholder 9">
            <a:extLst>
              <a:ext uri="{FF2B5EF4-FFF2-40B4-BE49-F238E27FC236}">
                <a16:creationId xmlns:a16="http://schemas.microsoft.com/office/drawing/2014/main" id="{DF01D793-A2A4-CB19-19EE-D6C0EE3B350F}"/>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62508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p:cSld name="Blank Whit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lvl1pPr>
          </a:lstStyle>
          <a:p>
            <a:fld id="{C5BB0411-7089-4314-80B8-B2E3315A0706}" type="slidenum">
              <a:rPr lang="en-US" smtClean="0"/>
              <a:pPr/>
              <a:t>‹#›</a:t>
            </a:fld>
            <a:endParaRPr lang="en-US"/>
          </a:p>
        </p:txBody>
      </p:sp>
      <p:sp>
        <p:nvSpPr>
          <p:cNvPr id="5" name="Text Placeholder 9">
            <a:extLst>
              <a:ext uri="{FF2B5EF4-FFF2-40B4-BE49-F238E27FC236}">
                <a16:creationId xmlns:a16="http://schemas.microsoft.com/office/drawing/2014/main" id="{93E7A9FF-9884-AA00-AFC5-EC5739FA31D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377171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p:cSld name="Blank Light">
    <p:bg>
      <p:bgPr>
        <a:solidFill>
          <a:schemeClr val="bg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lvl1pPr>
          </a:lstStyle>
          <a:p>
            <a:fld id="{C5BB0411-7089-4314-80B8-B2E3315A0706}" type="slidenum">
              <a:rPr lang="en-US" smtClean="0"/>
              <a:pPr/>
              <a:t>‹#›</a:t>
            </a:fld>
            <a:endParaRPr lang="en-US"/>
          </a:p>
        </p:txBody>
      </p:sp>
      <p:sp>
        <p:nvSpPr>
          <p:cNvPr id="2" name="Text Placeholder 9">
            <a:extLst>
              <a:ext uri="{FF2B5EF4-FFF2-40B4-BE49-F238E27FC236}">
                <a16:creationId xmlns:a16="http://schemas.microsoft.com/office/drawing/2014/main" id="{7D0A0F44-D9CB-1204-282F-5C4B4FE8CCF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6195795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preserve="1">
  <p:cSld name="Blank Dark">
    <p:bg>
      <p:bgPr>
        <a:solidFill>
          <a:schemeClr val="accent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solidFill>
                  <a:schemeClr val="bg1"/>
                </a:solidFill>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solidFill>
                  <a:schemeClr val="bg1"/>
                </a:solidFill>
              </a:defRPr>
            </a:lvl1pPr>
          </a:lstStyle>
          <a:p>
            <a:fld id="{C5BB0411-7089-4314-80B8-B2E3315A0706}" type="slidenum">
              <a:rPr lang="en-US" smtClean="0"/>
              <a:pPr/>
              <a:t>‹#›</a:t>
            </a:fld>
            <a:endParaRPr lang="en-US"/>
          </a:p>
        </p:txBody>
      </p:sp>
      <p:pic>
        <p:nvPicPr>
          <p:cNvPr id="2" name="Graphic 1">
            <a:extLst>
              <a:ext uri="{FF2B5EF4-FFF2-40B4-BE49-F238E27FC236}">
                <a16:creationId xmlns:a16="http://schemas.microsoft.com/office/drawing/2014/main" id="{B3D2BF65-9C9D-1A0E-D274-A9043ED66213}"/>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5" name="Text Placeholder 9">
            <a:extLst>
              <a:ext uri="{FF2B5EF4-FFF2-40B4-BE49-F238E27FC236}">
                <a16:creationId xmlns:a16="http://schemas.microsoft.com/office/drawing/2014/main" id="{FAAEEC0A-9293-0DC2-2D45-B89165440A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085979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preserve="1">
  <p:cSld name="Closing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Closing layouts</a:t>
            </a:r>
          </a:p>
        </p:txBody>
      </p:sp>
      <p:pic>
        <p:nvPicPr>
          <p:cNvPr id="3" name="Graphic 2" descr="Clapping hands with solid fill">
            <a:extLst>
              <a:ext uri="{FF2B5EF4-FFF2-40B4-BE49-F238E27FC236}">
                <a16:creationId xmlns:a16="http://schemas.microsoft.com/office/drawing/2014/main" id="{85A9D2E2-99F8-4FE4-ED27-E35CBBAF5C9D}"/>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96912" y="1392238"/>
            <a:ext cx="3646488" cy="3646488"/>
          </a:xfrm>
          <a:prstGeom prst="rect">
            <a:avLst/>
          </a:prstGeom>
        </p:spPr>
      </p:pic>
      <p:sp>
        <p:nvSpPr>
          <p:cNvPr id="5" name="TextBox 4">
            <a:extLst>
              <a:ext uri="{FF2B5EF4-FFF2-40B4-BE49-F238E27FC236}">
                <a16:creationId xmlns:a16="http://schemas.microsoft.com/office/drawing/2014/main" id="{E85B7F58-ADEC-8784-C1A3-E15C313ED2A6}"/>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195036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preserve="1">
  <p:cSld name="Thank you A">
    <p:bg>
      <p:bgPr>
        <a:solidFill>
          <a:schemeClr val="accent1"/>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9AAD065-E104-FA57-0168-913C59B63C0C}"/>
              </a:ext>
            </a:extLst>
          </p:cNvPr>
          <p:cNvSpPr/>
          <p:nvPr/>
        </p:nvSpPr>
        <p:spPr>
          <a:xfrm>
            <a:off x="790575" y="3716338"/>
            <a:ext cx="4333875" cy="2502062"/>
          </a:xfrm>
          <a:prstGeom prst="roundRect">
            <a:avLst>
              <a:gd name="adj" fmla="val 431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741612"/>
            <a:ext cx="4333875" cy="687387"/>
          </a:xfrm>
        </p:spPr>
        <p:txBody>
          <a:bodyPr wrap="square" anchor="b" anchorCtr="0">
            <a:noAutofit/>
          </a:bodyPr>
          <a:lstStyle>
            <a:lvl1pPr>
              <a:defRPr sz="5400">
                <a:solidFill>
                  <a:schemeClr val="bg1"/>
                </a:solidFill>
              </a:defRPr>
            </a:lvl1pPr>
          </a:lstStyle>
          <a:p>
            <a:r>
              <a:rPr lang="en-US" noProof="0"/>
              <a:t>Thank you</a:t>
            </a:r>
          </a:p>
        </p:txBody>
      </p:sp>
      <p:sp>
        <p:nvSpPr>
          <p:cNvPr id="18" name="Footer Placeholder 17">
            <a:extLst>
              <a:ext uri="{FF2B5EF4-FFF2-40B4-BE49-F238E27FC236}">
                <a16:creationId xmlns:a16="http://schemas.microsoft.com/office/drawing/2014/main" id="{83602F0E-47EC-1452-4FA2-FE2893AA8007}"/>
              </a:ext>
            </a:extLst>
          </p:cNvPr>
          <p:cNvSpPr>
            <a:spLocks noGrp="1"/>
          </p:cNvSpPr>
          <p:nvPr>
            <p:ph type="ftr" sz="quarter" idx="15"/>
          </p:nvPr>
        </p:nvSpPr>
        <p:spPr>
          <a:xfrm>
            <a:off x="790574" y="6873875"/>
            <a:ext cx="2841625" cy="111125"/>
          </a:xfrm>
        </p:spPr>
        <p:txBody>
          <a:bodyPr/>
          <a:lstStyle>
            <a:lvl1pPr>
              <a:defRPr>
                <a:noFill/>
              </a:defRPr>
            </a:lvl1pPr>
          </a:lstStyle>
          <a:p>
            <a:r>
              <a:rPr lang="en-US" noProof="0"/>
              <a:t>© Experian | Confidential</a:t>
            </a:r>
          </a:p>
        </p:txBody>
      </p:sp>
      <p:sp>
        <p:nvSpPr>
          <p:cNvPr id="19" name="Slide Number Placeholder 18">
            <a:extLst>
              <a:ext uri="{FF2B5EF4-FFF2-40B4-BE49-F238E27FC236}">
                <a16:creationId xmlns:a16="http://schemas.microsoft.com/office/drawing/2014/main" id="{32413C44-7220-E85E-AB55-3533D311369E}"/>
              </a:ext>
            </a:extLst>
          </p:cNvPr>
          <p:cNvSpPr>
            <a:spLocks noGrp="1"/>
          </p:cNvSpPr>
          <p:nvPr>
            <p:ph type="sldNum" sz="quarter" idx="16"/>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1149351" y="4091940"/>
            <a:ext cx="3615097" cy="1750858"/>
          </a:xfrm>
        </p:spPr>
        <p:txBody>
          <a:bodyPr anchor="t" anchorCtr="0">
            <a:noAutofit/>
          </a:bodyPr>
          <a:lstStyle>
            <a:lvl1pPr>
              <a:lnSpc>
                <a:spcPct val="110000"/>
              </a:lnSpc>
              <a:spcAft>
                <a:spcPts val="1200"/>
              </a:spcAft>
              <a:defRPr sz="1400">
                <a:solidFill>
                  <a:schemeClr val="accent1"/>
                </a:solidFill>
              </a:defRPr>
            </a:lvl1pPr>
            <a:lvl2pPr>
              <a:spcAft>
                <a:spcPts val="600"/>
              </a:spcAft>
              <a:defRPr>
                <a:solidFill>
                  <a:schemeClr val="accent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320800"/>
            <a:ext cx="5756274" cy="4897599"/>
          </a:xfrm>
          <a:prstGeom prst="roundRect">
            <a:avLst>
              <a:gd name="adj" fmla="val 220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433665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preserve="1">
  <p:cSld name="Thank you B">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741612"/>
            <a:ext cx="4333875" cy="687387"/>
          </a:xfrm>
        </p:spPr>
        <p:txBody>
          <a:bodyPr wrap="square" anchor="b" anchorCtr="0">
            <a:noAutofit/>
          </a:bodyPr>
          <a:lstStyle>
            <a:lvl1pPr>
              <a:defRPr sz="5400">
                <a:solidFill>
                  <a:schemeClr val="bg1"/>
                </a:solidFill>
              </a:defRPr>
            </a:lvl1pPr>
          </a:lstStyle>
          <a:p>
            <a:r>
              <a:rPr lang="en-US" noProof="0"/>
              <a:t>Thank you</a:t>
            </a:r>
          </a:p>
        </p:txBody>
      </p:sp>
      <p:sp>
        <p:nvSpPr>
          <p:cNvPr id="18" name="Footer Placeholder 17">
            <a:extLst>
              <a:ext uri="{FF2B5EF4-FFF2-40B4-BE49-F238E27FC236}">
                <a16:creationId xmlns:a16="http://schemas.microsoft.com/office/drawing/2014/main" id="{83602F0E-47EC-1452-4FA2-FE2893AA8007}"/>
              </a:ext>
            </a:extLst>
          </p:cNvPr>
          <p:cNvSpPr>
            <a:spLocks noGrp="1"/>
          </p:cNvSpPr>
          <p:nvPr>
            <p:ph type="ftr" sz="quarter" idx="15"/>
          </p:nvPr>
        </p:nvSpPr>
        <p:spPr>
          <a:xfrm>
            <a:off x="790574" y="6873875"/>
            <a:ext cx="2841625" cy="111125"/>
          </a:xfrm>
        </p:spPr>
        <p:txBody>
          <a:bodyPr/>
          <a:lstStyle>
            <a:lvl1pPr>
              <a:defRPr>
                <a:noFill/>
              </a:defRPr>
            </a:lvl1pPr>
          </a:lstStyle>
          <a:p>
            <a:r>
              <a:rPr lang="en-US" noProof="0"/>
              <a:t>© Experian | Confidential</a:t>
            </a:r>
          </a:p>
        </p:txBody>
      </p:sp>
      <p:sp>
        <p:nvSpPr>
          <p:cNvPr id="19" name="Slide Number Placeholder 18">
            <a:extLst>
              <a:ext uri="{FF2B5EF4-FFF2-40B4-BE49-F238E27FC236}">
                <a16:creationId xmlns:a16="http://schemas.microsoft.com/office/drawing/2014/main" id="{32413C44-7220-E85E-AB55-3533D311369E}"/>
              </a:ext>
            </a:extLst>
          </p:cNvPr>
          <p:cNvSpPr>
            <a:spLocks noGrp="1"/>
          </p:cNvSpPr>
          <p:nvPr>
            <p:ph type="sldNum" sz="quarter" idx="16"/>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790575" y="3729356"/>
            <a:ext cx="4333875" cy="1864994"/>
          </a:xfrm>
        </p:spPr>
        <p:txBody>
          <a:bodyPr anchor="t" anchorCtr="0">
            <a:noAutofit/>
          </a:bodyPr>
          <a:lstStyle>
            <a:lvl1pPr>
              <a:lnSpc>
                <a:spcPct val="110000"/>
              </a:lnSpc>
              <a:spcAft>
                <a:spcPts val="1200"/>
              </a:spcAft>
              <a:defRPr sz="1400">
                <a:solidFill>
                  <a:schemeClr val="bg1"/>
                </a:solidFill>
              </a:defRPr>
            </a:lvl1pPr>
            <a:lvl2pPr>
              <a:spcAft>
                <a:spcPts val="600"/>
              </a:spcAft>
              <a:defRPr>
                <a:solidFill>
                  <a:schemeClr val="bg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320800"/>
            <a:ext cx="5756274" cy="4897599"/>
          </a:xfrm>
          <a:prstGeom prst="roundRect">
            <a:avLst>
              <a:gd name="adj" fmla="val 220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31406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preserve="1">
  <p:cSld name="Logo Light">
    <p:bg>
      <p:bgPr>
        <a:solidFill>
          <a:schemeClr val="bg1"/>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solidFill>
              <a:srgbClr val="26478D"/>
            </a:solid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2" name="Footer Placeholder 1">
            <a:extLst>
              <a:ext uri="{FF2B5EF4-FFF2-40B4-BE49-F238E27FC236}">
                <a16:creationId xmlns:a16="http://schemas.microsoft.com/office/drawing/2014/main" id="{02644E14-84D9-9C1D-EB3E-3357353B72F3}"/>
              </a:ext>
            </a:extLst>
          </p:cNvPr>
          <p:cNvSpPr>
            <a:spLocks noGrp="1"/>
          </p:cNvSpPr>
          <p:nvPr>
            <p:ph type="ftr" sz="quarter" idx="10"/>
          </p:nvPr>
        </p:nvSpPr>
        <p:spPr>
          <a:xfrm>
            <a:off x="790574" y="6873875"/>
            <a:ext cx="2841625" cy="111125"/>
          </a:xfrm>
        </p:spPr>
        <p:txBody>
          <a:bodyPr/>
          <a:lstStyle>
            <a:lvl1pPr>
              <a:defRPr>
                <a:noFill/>
              </a:defRPr>
            </a:lvl1pPr>
          </a:lstStyle>
          <a:p>
            <a:r>
              <a:rPr lang="en-US" noProof="0"/>
              <a:t>© Experian | Confidential</a:t>
            </a:r>
          </a:p>
        </p:txBody>
      </p:sp>
      <p:sp>
        <p:nvSpPr>
          <p:cNvPr id="3" name="Slide Number Placeholder 2">
            <a:extLst>
              <a:ext uri="{FF2B5EF4-FFF2-40B4-BE49-F238E27FC236}">
                <a16:creationId xmlns:a16="http://schemas.microsoft.com/office/drawing/2014/main" id="{4E8AB13E-7973-54CC-4386-10793C7B2F87}"/>
              </a:ext>
            </a:extLst>
          </p:cNvPr>
          <p:cNvSpPr>
            <a:spLocks noGrp="1"/>
          </p:cNvSpPr>
          <p:nvPr>
            <p:ph type="sldNum" sz="quarter" idx="11"/>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26351929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preserve="1">
  <p:cSld name="Logo Dark">
    <p:bg>
      <p:bgPr>
        <a:solidFill>
          <a:schemeClr val="accent1"/>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a:solidFill>
            <a:schemeClr val="bg1"/>
          </a:solidFill>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grpFill/>
            <a:ln w="13233" cap="flat">
              <a:noFill/>
              <a:prstDash val="solid"/>
              <a:miter/>
            </a:ln>
          </p:spPr>
          <p:txBody>
            <a:bodyPr rtlCol="0" anchor="ctr"/>
            <a:lstStyle/>
            <a:p>
              <a:endParaRPr lang="en-US" noProof="0"/>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grpFill/>
            <a:ln w="13233" cap="flat">
              <a:noFill/>
              <a:prstDash val="solid"/>
              <a:miter/>
            </a:ln>
          </p:spPr>
          <p:txBody>
            <a:bodyPr rtlCol="0" anchor="ctr"/>
            <a:lstStyle/>
            <a:p>
              <a:endParaRPr lang="en-US" noProof="0"/>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grpFill/>
            <a:ln w="13233" cap="flat">
              <a:noFill/>
              <a:prstDash val="solid"/>
              <a:miter/>
            </a:ln>
          </p:spPr>
          <p:txBody>
            <a:bodyPr rtlCol="0" anchor="ctr"/>
            <a:lstStyle/>
            <a:p>
              <a:endParaRPr lang="en-US" noProof="0"/>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grpFill/>
            <a:ln w="13233" cap="flat">
              <a:noFill/>
              <a:prstDash val="solid"/>
              <a:miter/>
            </a:ln>
          </p:spPr>
          <p:txBody>
            <a:bodyPr rtlCol="0" anchor="ctr"/>
            <a:lstStyle/>
            <a:p>
              <a:endParaRPr lang="en-US" noProof="0"/>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grpFill/>
            <a:ln w="13233" cap="flat">
              <a:noFill/>
              <a:prstDash val="solid"/>
              <a:miter/>
            </a:ln>
          </p:spPr>
          <p:txBody>
            <a:bodyPr rtlCol="0" anchor="ctr"/>
            <a:lstStyle/>
            <a:p>
              <a:endParaRPr lang="en-US" noProof="0"/>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grpFill/>
            <a:ln w="13233" cap="flat">
              <a:noFill/>
              <a:prstDash val="solid"/>
              <a:miter/>
            </a:ln>
          </p:spPr>
          <p:txBody>
            <a:bodyPr rtlCol="0" anchor="ctr"/>
            <a:lstStyle/>
            <a:p>
              <a:endParaRPr lang="en-US" noProof="0"/>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grpFill/>
            <a:ln w="13233" cap="flat">
              <a:noFill/>
              <a:prstDash val="solid"/>
              <a:miter/>
            </a:ln>
          </p:spPr>
          <p:txBody>
            <a:bodyPr rtlCol="0" anchor="ctr"/>
            <a:lstStyle/>
            <a:p>
              <a:endParaRPr lang="en-US" noProof="0"/>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grpFill/>
            <a:ln w="13233" cap="flat">
              <a:noFill/>
              <a:prstDash val="solid"/>
              <a:miter/>
            </a:ln>
          </p:spPr>
          <p:txBody>
            <a:bodyPr rtlCol="0" anchor="ctr"/>
            <a:lstStyle/>
            <a:p>
              <a:endParaRPr lang="en-US" noProof="0"/>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grpFill/>
            <a:ln w="13233" cap="flat">
              <a:noFill/>
              <a:prstDash val="solid"/>
              <a:miter/>
            </a:ln>
          </p:spPr>
          <p:txBody>
            <a:bodyPr rtlCol="0" anchor="ctr"/>
            <a:lstStyle/>
            <a:p>
              <a:endParaRPr lang="en-US" noProof="0"/>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grpFill/>
            <a:ln w="13233" cap="flat">
              <a:noFill/>
              <a:prstDash val="solid"/>
              <a:miter/>
            </a:ln>
          </p:spPr>
          <p:txBody>
            <a:bodyPr rtlCol="0" anchor="ctr"/>
            <a:lstStyle/>
            <a:p>
              <a:endParaRPr lang="en-US" noProof="0"/>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grpFill/>
            <a:ln w="13233" cap="flat">
              <a:noFill/>
              <a:prstDash val="solid"/>
              <a:miter/>
            </a:ln>
          </p:spPr>
          <p:txBody>
            <a:bodyPr rtlCol="0" anchor="ctr"/>
            <a:lstStyle/>
            <a:p>
              <a:endParaRPr lang="en-US" noProof="0"/>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grpFill/>
            <a:ln w="13233" cap="flat">
              <a:noFill/>
              <a:prstDash val="solid"/>
              <a:miter/>
            </a:ln>
          </p:spPr>
          <p:txBody>
            <a:bodyPr rtlCol="0" anchor="ctr"/>
            <a:lstStyle/>
            <a:p>
              <a:endParaRPr lang="en-US" noProof="0"/>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grpFill/>
            <a:ln w="13233" cap="flat">
              <a:noFill/>
              <a:prstDash val="solid"/>
              <a:miter/>
            </a:ln>
          </p:spPr>
          <p:txBody>
            <a:bodyPr rtlCol="0" anchor="ctr"/>
            <a:lstStyle/>
            <a:p>
              <a:endParaRPr lang="en-US" noProof="0"/>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grpFill/>
            <a:ln w="13233" cap="flat">
              <a:noFill/>
              <a:prstDash val="solid"/>
              <a:miter/>
            </a:ln>
          </p:spPr>
          <p:txBody>
            <a:bodyPr rtlCol="0" anchor="ctr"/>
            <a:lstStyle/>
            <a:p>
              <a:endParaRPr lang="en-US" noProof="0"/>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grp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grpFill/>
              <a:ln w="13233" cap="flat">
                <a:noFill/>
                <a:prstDash val="solid"/>
                <a:miter/>
              </a:ln>
            </p:spPr>
            <p:txBody>
              <a:bodyPr rtlCol="0" anchor="ctr"/>
              <a:lstStyle/>
              <a:p>
                <a:endParaRPr lang="en-US" noProof="0"/>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grpFill/>
              <a:ln w="13233" cap="flat">
                <a:noFill/>
                <a:prstDash val="solid"/>
                <a:miter/>
              </a:ln>
            </p:spPr>
            <p:txBody>
              <a:bodyPr rtlCol="0" anchor="ctr"/>
              <a:lstStyle/>
              <a:p>
                <a:endParaRPr lang="en-US" noProof="0"/>
              </a:p>
            </p:txBody>
          </p:sp>
        </p:grpSp>
      </p:grpSp>
      <p:sp>
        <p:nvSpPr>
          <p:cNvPr id="2" name="Footer Placeholder 1">
            <a:extLst>
              <a:ext uri="{FF2B5EF4-FFF2-40B4-BE49-F238E27FC236}">
                <a16:creationId xmlns:a16="http://schemas.microsoft.com/office/drawing/2014/main" id="{6D79B392-6792-0268-DE20-329DC0C3588A}"/>
              </a:ext>
            </a:extLst>
          </p:cNvPr>
          <p:cNvSpPr>
            <a:spLocks noGrp="1"/>
          </p:cNvSpPr>
          <p:nvPr>
            <p:ph type="ftr" sz="quarter" idx="10"/>
          </p:nvPr>
        </p:nvSpPr>
        <p:spPr>
          <a:xfrm>
            <a:off x="790574" y="6877048"/>
            <a:ext cx="2841625" cy="111125"/>
          </a:xfrm>
        </p:spPr>
        <p:txBody>
          <a:bodyPr/>
          <a:lstStyle>
            <a:lvl1pPr>
              <a:defRPr>
                <a:noFill/>
              </a:defRPr>
            </a:lvl1pPr>
          </a:lstStyle>
          <a:p>
            <a:r>
              <a:rPr lang="en-US" noProof="0"/>
              <a:t>© Experian | Confidential</a:t>
            </a:r>
          </a:p>
        </p:txBody>
      </p:sp>
      <p:sp>
        <p:nvSpPr>
          <p:cNvPr id="3" name="Slide Number Placeholder 2">
            <a:extLst>
              <a:ext uri="{FF2B5EF4-FFF2-40B4-BE49-F238E27FC236}">
                <a16:creationId xmlns:a16="http://schemas.microsoft.com/office/drawing/2014/main" id="{BC053346-E89A-ABC8-E7CC-E65BA5DE73A6}"/>
              </a:ext>
            </a:extLst>
          </p:cNvPr>
          <p:cNvSpPr>
            <a:spLocks noGrp="1"/>
          </p:cNvSpPr>
          <p:nvPr>
            <p:ph type="sldNum" sz="quarter" idx="11"/>
          </p:nvPr>
        </p:nvSpPr>
        <p:spPr>
          <a:xfrm>
            <a:off x="373063" y="6877049"/>
            <a:ext cx="180181" cy="111125"/>
          </a:xfrm>
        </p:spPr>
        <p:txBody>
          <a:bodyPr/>
          <a:lstStyle>
            <a:lvl1pPr>
              <a:defRPr>
                <a:noFill/>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13768006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7_Comparison x3 content_Opt. B">
    <p:bg>
      <p:bgPr>
        <a:solidFill>
          <a:schemeClr val="bg2"/>
        </a:solidFill>
        <a:effectLst/>
      </p:bgPr>
    </p:bg>
    <p:spTree>
      <p:nvGrpSpPr>
        <p:cNvPr id="1" name=""/>
        <p:cNvGrpSpPr/>
        <p:nvPr/>
      </p:nvGrpSpPr>
      <p:grpSpPr>
        <a:xfrm>
          <a:off x="0" y="0"/>
          <a:ext cx="0" cy="0"/>
          <a:chOff x="0" y="0"/>
          <a:chExt cx="0" cy="0"/>
        </a:xfrm>
      </p:grpSpPr>
      <p:sp>
        <p:nvSpPr>
          <p:cNvPr id="16" name="Rectangle: Rounded Corners 15">
            <a:extLst>
              <a:ext uri="{FF2B5EF4-FFF2-40B4-BE49-F238E27FC236}">
                <a16:creationId xmlns:a16="http://schemas.microsoft.com/office/drawing/2014/main" id="{DF2ABF25-292E-33EA-6C22-DEE8A7C8FD29}"/>
              </a:ext>
            </a:extLst>
          </p:cNvPr>
          <p:cNvSpPr/>
          <p:nvPr/>
        </p:nvSpPr>
        <p:spPr>
          <a:xfrm>
            <a:off x="4164806" y="1773238"/>
            <a:ext cx="7235032" cy="1223570"/>
          </a:xfrm>
          <a:prstGeom prst="roundRect">
            <a:avLst>
              <a:gd name="adj" fmla="val 9099"/>
            </a:avLst>
          </a:prstGeom>
          <a:solidFill>
            <a:schemeClr val="bg1"/>
          </a:solidFill>
          <a:ln w="6350" cap="flat">
            <a:noFill/>
            <a:prstDash val="solid"/>
            <a:miter/>
          </a:ln>
        </p:spPr>
        <p:txBody>
          <a:bodyPr rtlCol="0" anchor="ctr"/>
          <a:lstStyle/>
          <a:p>
            <a:endParaRPr lang="en-AU"/>
          </a:p>
        </p:txBody>
      </p:sp>
      <p:sp>
        <p:nvSpPr>
          <p:cNvPr id="20" name="Rectangle: Rounded Corners 19">
            <a:extLst>
              <a:ext uri="{FF2B5EF4-FFF2-40B4-BE49-F238E27FC236}">
                <a16:creationId xmlns:a16="http://schemas.microsoft.com/office/drawing/2014/main" id="{8D308EC9-2896-F3BF-8D18-5298E28EFB8E}"/>
              </a:ext>
            </a:extLst>
          </p:cNvPr>
          <p:cNvSpPr/>
          <p:nvPr/>
        </p:nvSpPr>
        <p:spPr>
          <a:xfrm>
            <a:off x="4164806" y="3072008"/>
            <a:ext cx="7235032" cy="1223570"/>
          </a:xfrm>
          <a:prstGeom prst="roundRect">
            <a:avLst>
              <a:gd name="adj" fmla="val 9099"/>
            </a:avLst>
          </a:prstGeom>
          <a:solidFill>
            <a:schemeClr val="bg1"/>
          </a:solidFill>
          <a:ln w="6350" cap="flat">
            <a:noFill/>
            <a:prstDash val="solid"/>
            <a:miter/>
          </a:ln>
        </p:spPr>
        <p:txBody>
          <a:bodyPr rtlCol="0" anchor="ctr"/>
          <a:lstStyle/>
          <a:p>
            <a:endParaRPr lang="en-AU"/>
          </a:p>
        </p:txBody>
      </p:sp>
      <p:sp>
        <p:nvSpPr>
          <p:cNvPr id="21" name="Rectangle: Rounded Corners 20">
            <a:extLst>
              <a:ext uri="{FF2B5EF4-FFF2-40B4-BE49-F238E27FC236}">
                <a16:creationId xmlns:a16="http://schemas.microsoft.com/office/drawing/2014/main" id="{D4502C56-8595-A0E3-4849-729C1ADBDBB2}"/>
              </a:ext>
            </a:extLst>
          </p:cNvPr>
          <p:cNvSpPr/>
          <p:nvPr/>
        </p:nvSpPr>
        <p:spPr>
          <a:xfrm>
            <a:off x="4164806" y="4370780"/>
            <a:ext cx="7235032" cy="1223570"/>
          </a:xfrm>
          <a:prstGeom prst="roundRect">
            <a:avLst>
              <a:gd name="adj" fmla="val 9099"/>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2841625" cy="1486800"/>
          </a:xfrm>
        </p:spPr>
        <p:txBody>
          <a:bodyPr/>
          <a:lstStyle/>
          <a:p>
            <a:r>
              <a:rPr lang="en-US"/>
              <a:t>Title goes here</a:t>
            </a:r>
            <a:endParaRPr lang="en-AU"/>
          </a:p>
        </p:txBody>
      </p:sp>
      <p:sp>
        <p:nvSpPr>
          <p:cNvPr id="11" name="Picture Placeholder 10">
            <a:extLst>
              <a:ext uri="{FF2B5EF4-FFF2-40B4-BE49-F238E27FC236}">
                <a16:creationId xmlns:a16="http://schemas.microsoft.com/office/drawing/2014/main" id="{382FD63E-C012-A708-5A4D-B5C0FE6B455A}"/>
              </a:ext>
            </a:extLst>
          </p:cNvPr>
          <p:cNvSpPr>
            <a:spLocks noGrp="1" noChangeAspect="1"/>
          </p:cNvSpPr>
          <p:nvPr>
            <p:ph type="pic" sz="quarter" idx="18" hasCustomPrompt="1"/>
          </p:nvPr>
        </p:nvSpPr>
        <p:spPr>
          <a:xfrm>
            <a:off x="4602163" y="2169023"/>
            <a:ext cx="432000" cy="432000"/>
          </a:xfrm>
          <a:noFill/>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8" name="Text Placeholder 9">
            <a:extLst>
              <a:ext uri="{FF2B5EF4-FFF2-40B4-BE49-F238E27FC236}">
                <a16:creationId xmlns:a16="http://schemas.microsoft.com/office/drawing/2014/main" id="{E1FC5FCD-6228-69FD-E75D-3C6E91855B08}"/>
              </a:ext>
            </a:extLst>
          </p:cNvPr>
          <p:cNvSpPr>
            <a:spLocks noGrp="1"/>
          </p:cNvSpPr>
          <p:nvPr>
            <p:ph type="body" sz="quarter" idx="15" hasCustomPrompt="1"/>
          </p:nvPr>
        </p:nvSpPr>
        <p:spPr>
          <a:xfrm>
            <a:off x="5450641" y="2116823"/>
            <a:ext cx="1242000" cy="536400"/>
          </a:xfrm>
        </p:spPr>
        <p:txBody>
          <a:bodyPr anchor="ctr" anchorCtr="0"/>
          <a:lstStyle>
            <a:lvl1pPr>
              <a:lnSpc>
                <a:spcPct val="100000"/>
              </a:lnSpc>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p:txBody>
      </p:sp>
      <p:sp>
        <p:nvSpPr>
          <p:cNvPr id="22" name="Text Placeholder 21">
            <a:extLst>
              <a:ext uri="{FF2B5EF4-FFF2-40B4-BE49-F238E27FC236}">
                <a16:creationId xmlns:a16="http://schemas.microsoft.com/office/drawing/2014/main" id="{4C45938A-19B5-213B-1CD6-BF7C6025645B}"/>
              </a:ext>
            </a:extLst>
          </p:cNvPr>
          <p:cNvSpPr>
            <a:spLocks noGrp="1"/>
          </p:cNvSpPr>
          <p:nvPr>
            <p:ph type="body" sz="quarter" idx="20"/>
          </p:nvPr>
        </p:nvSpPr>
        <p:spPr>
          <a:xfrm>
            <a:off x="6945314" y="2108004"/>
            <a:ext cx="4004524" cy="554038"/>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400"/>
            </a:lvl2pPr>
            <a:lvl3pPr marL="0" indent="0">
              <a:buNone/>
              <a:defRPr/>
            </a:lvl3pPr>
          </a:lstStyle>
          <a:p>
            <a:pPr lvl="0"/>
            <a:r>
              <a:rPr lang="en-US"/>
              <a:t>Click to edit Master text styles</a:t>
            </a:r>
          </a:p>
          <a:p>
            <a:pPr lvl="1"/>
            <a:r>
              <a:rPr lang="en-US"/>
              <a:t>Second level</a:t>
            </a:r>
          </a:p>
        </p:txBody>
      </p:sp>
      <p:sp>
        <p:nvSpPr>
          <p:cNvPr id="17" name="Picture Placeholder 16">
            <a:extLst>
              <a:ext uri="{FF2B5EF4-FFF2-40B4-BE49-F238E27FC236}">
                <a16:creationId xmlns:a16="http://schemas.microsoft.com/office/drawing/2014/main" id="{31502109-67E8-CC15-DD95-C76E80DDEA9D}"/>
              </a:ext>
            </a:extLst>
          </p:cNvPr>
          <p:cNvSpPr>
            <a:spLocks noGrp="1" noChangeAspect="1"/>
          </p:cNvSpPr>
          <p:nvPr>
            <p:ph type="pic" sz="quarter" idx="19" hasCustomPrompt="1"/>
          </p:nvPr>
        </p:nvSpPr>
        <p:spPr>
          <a:xfrm>
            <a:off x="4542262" y="3467793"/>
            <a:ext cx="432000" cy="4320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9" name="Text Placeholder 22">
            <a:extLst>
              <a:ext uri="{FF2B5EF4-FFF2-40B4-BE49-F238E27FC236}">
                <a16:creationId xmlns:a16="http://schemas.microsoft.com/office/drawing/2014/main" id="{B61CF672-C6D1-BA7E-493C-1510A70500DF}"/>
              </a:ext>
            </a:extLst>
          </p:cNvPr>
          <p:cNvSpPr>
            <a:spLocks noGrp="1"/>
          </p:cNvSpPr>
          <p:nvPr>
            <p:ph type="body" sz="quarter" idx="17" hasCustomPrompt="1"/>
          </p:nvPr>
        </p:nvSpPr>
        <p:spPr>
          <a:xfrm>
            <a:off x="5450641" y="3415593"/>
            <a:ext cx="1242000" cy="536400"/>
          </a:xfrm>
        </p:spPr>
        <p:txBody>
          <a:bodyPr anchor="ctr" anchorCtr="0"/>
          <a:lstStyle>
            <a:lvl1pPr>
              <a:lnSpc>
                <a:spcPct val="100000"/>
              </a:lnSpc>
              <a:defRPr sz="1600"/>
            </a:lvl1pPr>
          </a:lstStyle>
          <a:p>
            <a:pPr lvl="0"/>
            <a:r>
              <a:rPr lang="en-US"/>
              <a:t>Body text heading</a:t>
            </a:r>
          </a:p>
        </p:txBody>
      </p:sp>
      <p:sp>
        <p:nvSpPr>
          <p:cNvPr id="24" name="Text Placeholder 23">
            <a:extLst>
              <a:ext uri="{FF2B5EF4-FFF2-40B4-BE49-F238E27FC236}">
                <a16:creationId xmlns:a16="http://schemas.microsoft.com/office/drawing/2014/main" id="{73D05A6F-D057-78E8-F323-3E93536054BC}"/>
              </a:ext>
            </a:extLst>
          </p:cNvPr>
          <p:cNvSpPr>
            <a:spLocks noGrp="1"/>
          </p:cNvSpPr>
          <p:nvPr>
            <p:ph type="body" sz="quarter" idx="21"/>
          </p:nvPr>
        </p:nvSpPr>
        <p:spPr>
          <a:xfrm>
            <a:off x="6945313" y="3406593"/>
            <a:ext cx="4005583" cy="554400"/>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400"/>
            </a:lvl2pPr>
          </a:lstStyle>
          <a:p>
            <a:pPr lvl="0"/>
            <a:r>
              <a:rPr lang="en-US"/>
              <a:t>Click to edit Master text styles</a:t>
            </a:r>
          </a:p>
          <a:p>
            <a:pPr lvl="1"/>
            <a:r>
              <a:rPr lang="en-US"/>
              <a:t>Second level</a:t>
            </a:r>
          </a:p>
        </p:txBody>
      </p:sp>
      <p:sp>
        <p:nvSpPr>
          <p:cNvPr id="15" name="Picture Placeholder 14">
            <a:extLst>
              <a:ext uri="{FF2B5EF4-FFF2-40B4-BE49-F238E27FC236}">
                <a16:creationId xmlns:a16="http://schemas.microsoft.com/office/drawing/2014/main" id="{84EC4D1B-EF1D-E6B3-74CA-042172EC788E}"/>
              </a:ext>
            </a:extLst>
          </p:cNvPr>
          <p:cNvSpPr>
            <a:spLocks noGrp="1" noChangeAspect="1"/>
          </p:cNvSpPr>
          <p:nvPr>
            <p:ph type="pic" sz="quarter" idx="22" hasCustomPrompt="1"/>
          </p:nvPr>
        </p:nvSpPr>
        <p:spPr>
          <a:xfrm>
            <a:off x="4542262" y="4766565"/>
            <a:ext cx="432000" cy="4320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23" name="Text Placeholder 22">
            <a:extLst>
              <a:ext uri="{FF2B5EF4-FFF2-40B4-BE49-F238E27FC236}">
                <a16:creationId xmlns:a16="http://schemas.microsoft.com/office/drawing/2014/main" id="{0DAA45F7-CDE4-4AD8-E90E-0FC950C41527}"/>
              </a:ext>
            </a:extLst>
          </p:cNvPr>
          <p:cNvSpPr>
            <a:spLocks noGrp="1"/>
          </p:cNvSpPr>
          <p:nvPr>
            <p:ph type="body" sz="quarter" idx="23" hasCustomPrompt="1"/>
          </p:nvPr>
        </p:nvSpPr>
        <p:spPr>
          <a:xfrm>
            <a:off x="5450641" y="4714365"/>
            <a:ext cx="1242000" cy="536400"/>
          </a:xfrm>
        </p:spPr>
        <p:txBody>
          <a:bodyPr anchor="ctr" anchorCtr="0"/>
          <a:lstStyle>
            <a:lvl1pPr>
              <a:lnSpc>
                <a:spcPct val="100000"/>
              </a:lnSpc>
              <a:defRPr sz="1600"/>
            </a:lvl1pPr>
          </a:lstStyle>
          <a:p>
            <a:pPr lvl="0"/>
            <a:r>
              <a:rPr lang="en-US"/>
              <a:t>Body text heading</a:t>
            </a:r>
          </a:p>
        </p:txBody>
      </p:sp>
      <p:sp>
        <p:nvSpPr>
          <p:cNvPr id="29" name="Text Placeholder 28">
            <a:extLst>
              <a:ext uri="{FF2B5EF4-FFF2-40B4-BE49-F238E27FC236}">
                <a16:creationId xmlns:a16="http://schemas.microsoft.com/office/drawing/2014/main" id="{A06531F0-91A6-F910-75F8-C5F232A110AD}"/>
              </a:ext>
            </a:extLst>
          </p:cNvPr>
          <p:cNvSpPr>
            <a:spLocks noGrp="1"/>
          </p:cNvSpPr>
          <p:nvPr>
            <p:ph type="body" sz="quarter" idx="24"/>
          </p:nvPr>
        </p:nvSpPr>
        <p:spPr>
          <a:xfrm>
            <a:off x="6945312" y="4705365"/>
            <a:ext cx="4003937" cy="554400"/>
          </a:xfrm>
        </p:spPr>
        <p:txBody>
          <a:bodyPr anchor="ctr" anchorCtr="0"/>
          <a:lstStyle>
            <a:lvl1pPr>
              <a:defRPr sz="1400">
                <a:solidFill>
                  <a:schemeClr val="tx1"/>
                </a:solidFill>
              </a:defRPr>
            </a:lvl1pPr>
            <a:lvl2pPr marL="172800" indent="-172800">
              <a:buClr>
                <a:schemeClr val="accent1"/>
              </a:buClr>
              <a:buFont typeface="Arial" panose="020B0604020202020204" pitchFamily="34" charset="0"/>
              <a:buChar char="•"/>
              <a:defRPr sz="1400"/>
            </a:lvl2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endParaRPr lang="en-US"/>
          </a:p>
        </p:txBody>
      </p:sp>
      <p:sp>
        <p:nvSpPr>
          <p:cNvPr id="6" name="Text Placeholder 9">
            <a:extLst>
              <a:ext uri="{FF2B5EF4-FFF2-40B4-BE49-F238E27FC236}">
                <a16:creationId xmlns:a16="http://schemas.microsoft.com/office/drawing/2014/main" id="{0ADEDFC9-FA30-8351-299D-0332A3C57E38}"/>
              </a:ext>
            </a:extLst>
          </p:cNvPr>
          <p:cNvSpPr>
            <a:spLocks noGrp="1"/>
          </p:cNvSpPr>
          <p:nvPr>
            <p:ph type="body" sz="quarter" idx="25"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2355768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preserve="1">
  <p:cSld name="Last slide in Experian Template">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A56F48E-7BFD-94F1-AF87-4257A20614FB}"/>
              </a:ext>
            </a:extLst>
          </p:cNvPr>
          <p:cNvSpPr txBox="1"/>
          <p:nvPr/>
        </p:nvSpPr>
        <p:spPr>
          <a:xfrm>
            <a:off x="2158654" y="795403"/>
            <a:ext cx="7874694" cy="541966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lgn="ctr"/>
            <a:r>
              <a:rPr lang="en-US" sz="9600" noProof="0">
                <a:latin typeface="+mn-lt"/>
              </a:rPr>
              <a:t>Do not use slides after this layout</a:t>
            </a:r>
          </a:p>
          <a:p>
            <a:pPr lvl="0" algn="ctr"/>
            <a:br>
              <a:rPr lang="en-US" sz="3600" noProof="0">
                <a:latin typeface="+mn-lt"/>
              </a:rPr>
            </a:br>
            <a:r>
              <a:rPr lang="en-US" sz="3600" noProof="0">
                <a:latin typeface="+mn-lt"/>
              </a:rPr>
              <a:t>All slides after this layout are </a:t>
            </a:r>
            <a:br>
              <a:rPr lang="en-US" sz="3600" noProof="0">
                <a:latin typeface="+mn-lt"/>
              </a:rPr>
            </a:br>
            <a:r>
              <a:rPr lang="en-US" sz="3600" noProof="0">
                <a:latin typeface="+mn-lt"/>
              </a:rPr>
              <a:t>not part of this template</a:t>
            </a:r>
          </a:p>
        </p:txBody>
      </p:sp>
    </p:spTree>
    <p:extLst>
      <p:ext uri="{BB962C8B-B14F-4D97-AF65-F5344CB8AC3E}">
        <p14:creationId xmlns:p14="http://schemas.microsoft.com/office/powerpoint/2010/main" val="1351403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preserve="1">
  <p:cSld name="Title Layouts">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A56F48E-7BFD-94F1-AF87-4257A20614FB}"/>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Title layouts</a:t>
            </a:r>
          </a:p>
        </p:txBody>
      </p:sp>
      <p:sp>
        <p:nvSpPr>
          <p:cNvPr id="23" name="Freeform: Shape 22">
            <a:extLst>
              <a:ext uri="{FF2B5EF4-FFF2-40B4-BE49-F238E27FC236}">
                <a16:creationId xmlns:a16="http://schemas.microsoft.com/office/drawing/2014/main" id="{B6F9E944-764C-8360-AC7F-2FBB5F04F237}"/>
              </a:ext>
            </a:extLst>
          </p:cNvPr>
          <p:cNvSpPr/>
          <p:nvPr/>
        </p:nvSpPr>
        <p:spPr>
          <a:xfrm>
            <a:off x="946298" y="2199488"/>
            <a:ext cx="3206602" cy="2094694"/>
          </a:xfrm>
          <a:custGeom>
            <a:avLst/>
            <a:gdLst>
              <a:gd name="connsiteX0" fmla="*/ 1055858 w 3797154"/>
              <a:gd name="connsiteY0" fmla="*/ 795751 h 2480468"/>
              <a:gd name="connsiteX1" fmla="*/ 1055858 w 3797154"/>
              <a:gd name="connsiteY1" fmla="*/ 795754 h 2480468"/>
              <a:gd name="connsiteX2" fmla="*/ 430203 w 3797154"/>
              <a:gd name="connsiteY2" fmla="*/ 795754 h 2480468"/>
              <a:gd name="connsiteX3" fmla="*/ 702794 w 3797154"/>
              <a:gd name="connsiteY3" fmla="*/ 1240236 h 2480468"/>
              <a:gd name="connsiteX4" fmla="*/ 430203 w 3797154"/>
              <a:gd name="connsiteY4" fmla="*/ 1684718 h 2480468"/>
              <a:gd name="connsiteX5" fmla="*/ 1055858 w 3797154"/>
              <a:gd name="connsiteY5" fmla="*/ 1684718 h 2480468"/>
              <a:gd name="connsiteX6" fmla="*/ 1255703 w 3797154"/>
              <a:gd name="connsiteY6" fmla="*/ 1684718 h 2480468"/>
              <a:gd name="connsiteX7" fmla="*/ 2541452 w 3797154"/>
              <a:gd name="connsiteY7" fmla="*/ 1684718 h 2480468"/>
              <a:gd name="connsiteX8" fmla="*/ 2741297 w 3797154"/>
              <a:gd name="connsiteY8" fmla="*/ 1684718 h 2480468"/>
              <a:gd name="connsiteX9" fmla="*/ 3366952 w 3797154"/>
              <a:gd name="connsiteY9" fmla="*/ 1684718 h 2480468"/>
              <a:gd name="connsiteX10" fmla="*/ 3094362 w 3797154"/>
              <a:gd name="connsiteY10" fmla="*/ 1240236 h 2480468"/>
              <a:gd name="connsiteX11" fmla="*/ 3366952 w 3797154"/>
              <a:gd name="connsiteY11" fmla="*/ 795754 h 2480468"/>
              <a:gd name="connsiteX12" fmla="*/ 2741297 w 3797154"/>
              <a:gd name="connsiteY12" fmla="*/ 795754 h 2480468"/>
              <a:gd name="connsiteX13" fmla="*/ 2741297 w 3797154"/>
              <a:gd name="connsiteY13" fmla="*/ 795751 h 2480468"/>
              <a:gd name="connsiteX14" fmla="*/ 291827 w 3797154"/>
              <a:gd name="connsiteY14" fmla="*/ 0 h 2480468"/>
              <a:gd name="connsiteX15" fmla="*/ 3505327 w 3797154"/>
              <a:gd name="connsiteY15" fmla="*/ 0 h 2480468"/>
              <a:gd name="connsiteX16" fmla="*/ 3797154 w 3797154"/>
              <a:gd name="connsiteY16" fmla="*/ 291827 h 2480468"/>
              <a:gd name="connsiteX17" fmla="*/ 3797154 w 3797154"/>
              <a:gd name="connsiteY17" fmla="*/ 2188641 h 2480468"/>
              <a:gd name="connsiteX18" fmla="*/ 3505327 w 3797154"/>
              <a:gd name="connsiteY18" fmla="*/ 2480468 h 2480468"/>
              <a:gd name="connsiteX19" fmla="*/ 291827 w 3797154"/>
              <a:gd name="connsiteY19" fmla="*/ 2480468 h 2480468"/>
              <a:gd name="connsiteX20" fmla="*/ 0 w 3797154"/>
              <a:gd name="connsiteY20" fmla="*/ 2188641 h 2480468"/>
              <a:gd name="connsiteX21" fmla="*/ 0 w 3797154"/>
              <a:gd name="connsiteY21" fmla="*/ 291827 h 2480468"/>
              <a:gd name="connsiteX22" fmla="*/ 291827 w 3797154"/>
              <a:gd name="connsiteY22"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97154" h="2480468">
                <a:moveTo>
                  <a:pt x="1055858" y="795751"/>
                </a:moveTo>
                <a:lnTo>
                  <a:pt x="1055858" y="795754"/>
                </a:lnTo>
                <a:lnTo>
                  <a:pt x="430203" y="795754"/>
                </a:lnTo>
                <a:lnTo>
                  <a:pt x="702794" y="1240236"/>
                </a:lnTo>
                <a:lnTo>
                  <a:pt x="430203" y="1684718"/>
                </a:lnTo>
                <a:lnTo>
                  <a:pt x="1055858" y="1684718"/>
                </a:lnTo>
                <a:lnTo>
                  <a:pt x="1255703" y="1684718"/>
                </a:lnTo>
                <a:lnTo>
                  <a:pt x="2541452" y="1684718"/>
                </a:lnTo>
                <a:lnTo>
                  <a:pt x="2741297" y="1684718"/>
                </a:lnTo>
                <a:lnTo>
                  <a:pt x="3366952" y="1684718"/>
                </a:lnTo>
                <a:lnTo>
                  <a:pt x="3094362" y="1240236"/>
                </a:lnTo>
                <a:lnTo>
                  <a:pt x="3366952" y="795754"/>
                </a:lnTo>
                <a:lnTo>
                  <a:pt x="2741297" y="795754"/>
                </a:lnTo>
                <a:lnTo>
                  <a:pt x="2741297" y="795751"/>
                </a:lnTo>
                <a:close/>
                <a:moveTo>
                  <a:pt x="291827" y="0"/>
                </a:moveTo>
                <a:lnTo>
                  <a:pt x="3505327" y="0"/>
                </a:lnTo>
                <a:cubicBezTo>
                  <a:pt x="3666499" y="0"/>
                  <a:pt x="3797154" y="130655"/>
                  <a:pt x="3797154" y="291827"/>
                </a:cubicBezTo>
                <a:lnTo>
                  <a:pt x="3797154" y="2188641"/>
                </a:lnTo>
                <a:cubicBezTo>
                  <a:pt x="3797154" y="2349813"/>
                  <a:pt x="3666499" y="2480468"/>
                  <a:pt x="3505327" y="2480468"/>
                </a:cubicBezTo>
                <a:lnTo>
                  <a:pt x="291827" y="2480468"/>
                </a:lnTo>
                <a:cubicBezTo>
                  <a:pt x="130655" y="2480468"/>
                  <a:pt x="0" y="2349813"/>
                  <a:pt x="0" y="2188641"/>
                </a:cubicBezTo>
                <a:lnTo>
                  <a:pt x="0" y="291827"/>
                </a:lnTo>
                <a:cubicBezTo>
                  <a:pt x="0" y="130655"/>
                  <a:pt x="130655" y="0"/>
                  <a:pt x="29182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24" name="TextBox 23">
            <a:extLst>
              <a:ext uri="{FF2B5EF4-FFF2-40B4-BE49-F238E27FC236}">
                <a16:creationId xmlns:a16="http://schemas.microsoft.com/office/drawing/2014/main" id="{FFA38847-CA91-9A4E-CBB9-D8052AE4E464}"/>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028385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preserve="1">
  <p:cSld name="Title A Full Bleed Image">
    <p:spTree>
      <p:nvGrpSpPr>
        <p:cNvPr id="1" name=""/>
        <p:cNvGrpSpPr/>
        <p:nvPr/>
      </p:nvGrpSpPr>
      <p:grpSpPr>
        <a:xfrm>
          <a:off x="0" y="0"/>
          <a:ext cx="0" cy="0"/>
          <a:chOff x="0" y="0"/>
          <a:chExt cx="0" cy="0"/>
        </a:xfrm>
      </p:grpSpPr>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0" y="0"/>
            <a:ext cx="12192000" cy="6858000"/>
          </a:xfrm>
          <a:custGeom>
            <a:avLst/>
            <a:gdLst>
              <a:gd name="connsiteX0" fmla="*/ 481067 w 12192000"/>
              <a:gd name="connsiteY0" fmla="*/ 3716337 h 6858000"/>
              <a:gd name="connsiteX1" fmla="*/ 373062 w 12192000"/>
              <a:gd name="connsiteY1" fmla="*/ 3824342 h 6858000"/>
              <a:gd name="connsiteX2" fmla="*/ 373062 w 12192000"/>
              <a:gd name="connsiteY2" fmla="*/ 6461069 h 6858000"/>
              <a:gd name="connsiteX3" fmla="*/ 481067 w 12192000"/>
              <a:gd name="connsiteY3" fmla="*/ 6569074 h 6858000"/>
              <a:gd name="connsiteX4" fmla="*/ 492814 w 12192000"/>
              <a:gd name="connsiteY4" fmla="*/ 6569074 h 6858000"/>
              <a:gd name="connsiteX5" fmla="*/ 5465304 w 12192000"/>
              <a:gd name="connsiteY5" fmla="*/ 6569074 h 6858000"/>
              <a:gd name="connsiteX6" fmla="*/ 5465708 w 12192000"/>
              <a:gd name="connsiteY6" fmla="*/ 6569074 h 6858000"/>
              <a:gd name="connsiteX7" fmla="*/ 5573713 w 12192000"/>
              <a:gd name="connsiteY7" fmla="*/ 6461069 h 6858000"/>
              <a:gd name="connsiteX8" fmla="*/ 5573713 w 12192000"/>
              <a:gd name="connsiteY8" fmla="*/ 3824343 h 6858000"/>
              <a:gd name="connsiteX9" fmla="*/ 5465708 w 12192000"/>
              <a:gd name="connsiteY9" fmla="*/ 3716338 h 6858000"/>
              <a:gd name="connsiteX10" fmla="*/ 5465309 w 12192000"/>
              <a:gd name="connsiteY10" fmla="*/ 3716338 h 6858000"/>
              <a:gd name="connsiteX11" fmla="*/ 5465304 w 12192000"/>
              <a:gd name="connsiteY11" fmla="*/ 3716337 h 6858000"/>
              <a:gd name="connsiteX12" fmla="*/ 0 w 12192000"/>
              <a:gd name="connsiteY12" fmla="*/ 0 h 6858000"/>
              <a:gd name="connsiteX13" fmla="*/ 12192000 w 12192000"/>
              <a:gd name="connsiteY13" fmla="*/ 0 h 6858000"/>
              <a:gd name="connsiteX14" fmla="*/ 12192000 w 12192000"/>
              <a:gd name="connsiteY14" fmla="*/ 6858000 h 6858000"/>
              <a:gd name="connsiteX15" fmla="*/ 0 w 12192000"/>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6858000">
                <a:moveTo>
                  <a:pt x="481067" y="3716337"/>
                </a:moveTo>
                <a:cubicBezTo>
                  <a:pt x="421417" y="3716337"/>
                  <a:pt x="373062" y="3764692"/>
                  <a:pt x="373062" y="3824342"/>
                </a:cubicBezTo>
                <a:lnTo>
                  <a:pt x="373062" y="6461069"/>
                </a:lnTo>
                <a:cubicBezTo>
                  <a:pt x="373062" y="6520719"/>
                  <a:pt x="421417" y="6569074"/>
                  <a:pt x="481067" y="6569074"/>
                </a:cubicBezTo>
                <a:lnTo>
                  <a:pt x="492814" y="6569074"/>
                </a:lnTo>
                <a:lnTo>
                  <a:pt x="5465304" y="6569074"/>
                </a:lnTo>
                <a:lnTo>
                  <a:pt x="5465708" y="6569074"/>
                </a:lnTo>
                <a:cubicBezTo>
                  <a:pt x="5525358" y="6569074"/>
                  <a:pt x="5573713" y="6520719"/>
                  <a:pt x="5573713" y="6461069"/>
                </a:cubicBezTo>
                <a:lnTo>
                  <a:pt x="5573713" y="3824343"/>
                </a:lnTo>
                <a:cubicBezTo>
                  <a:pt x="5573713" y="3764693"/>
                  <a:pt x="5525358" y="3716338"/>
                  <a:pt x="5465708" y="3716338"/>
                </a:cubicBezTo>
                <a:lnTo>
                  <a:pt x="5465309" y="3716338"/>
                </a:lnTo>
                <a:lnTo>
                  <a:pt x="5465304" y="3716337"/>
                </a:ln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1"/>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69635"/>
            <a:ext cx="1508400" cy="273301"/>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Tree>
    <p:extLst>
      <p:ext uri="{BB962C8B-B14F-4D97-AF65-F5344CB8AC3E}">
        <p14:creationId xmlns:p14="http://schemas.microsoft.com/office/powerpoint/2010/main" val="36177632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preserve="1">
  <p:cSld name="Title A Full Bleed Image Long Title">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8FE08085-67D3-BE45-7BC6-9DE8D0BDDF06}"/>
              </a:ext>
            </a:extLst>
          </p:cNvPr>
          <p:cNvSpPr>
            <a:spLocks noGrp="1"/>
          </p:cNvSpPr>
          <p:nvPr>
            <p:ph type="pic" sz="quarter" idx="21" hasCustomPrompt="1"/>
          </p:nvPr>
        </p:nvSpPr>
        <p:spPr>
          <a:xfrm>
            <a:off x="0" y="0"/>
            <a:ext cx="12192000" cy="6858000"/>
          </a:xfrm>
          <a:custGeom>
            <a:avLst/>
            <a:gdLst>
              <a:gd name="connsiteX0" fmla="*/ 481067 w 12192000"/>
              <a:gd name="connsiteY0" fmla="*/ 3716339 h 6858000"/>
              <a:gd name="connsiteX1" fmla="*/ 373062 w 12192000"/>
              <a:gd name="connsiteY1" fmla="*/ 3824344 h 6858000"/>
              <a:gd name="connsiteX2" fmla="*/ 373062 w 12192000"/>
              <a:gd name="connsiteY2" fmla="*/ 6461070 h 6858000"/>
              <a:gd name="connsiteX3" fmla="*/ 481067 w 12192000"/>
              <a:gd name="connsiteY3" fmla="*/ 6569075 h 6858000"/>
              <a:gd name="connsiteX4" fmla="*/ 6437256 w 12192000"/>
              <a:gd name="connsiteY4" fmla="*/ 6569075 h 6858000"/>
              <a:gd name="connsiteX5" fmla="*/ 6545261 w 12192000"/>
              <a:gd name="connsiteY5" fmla="*/ 6461070 h 6858000"/>
              <a:gd name="connsiteX6" fmla="*/ 6545261 w 12192000"/>
              <a:gd name="connsiteY6" fmla="*/ 3824344 h 6858000"/>
              <a:gd name="connsiteX7" fmla="*/ 6437256 w 12192000"/>
              <a:gd name="connsiteY7" fmla="*/ 3716339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481067" y="3716339"/>
                </a:moveTo>
                <a:cubicBezTo>
                  <a:pt x="421417" y="3716339"/>
                  <a:pt x="373062" y="3764694"/>
                  <a:pt x="373062" y="3824344"/>
                </a:cubicBezTo>
                <a:lnTo>
                  <a:pt x="373062" y="6461070"/>
                </a:lnTo>
                <a:cubicBezTo>
                  <a:pt x="373062" y="6520720"/>
                  <a:pt x="421417" y="6569075"/>
                  <a:pt x="481067" y="6569075"/>
                </a:cubicBezTo>
                <a:lnTo>
                  <a:pt x="6437256" y="6569075"/>
                </a:lnTo>
                <a:cubicBezTo>
                  <a:pt x="6496906" y="6569075"/>
                  <a:pt x="6545261" y="6520720"/>
                  <a:pt x="6545261" y="6461070"/>
                </a:cubicBezTo>
                <a:lnTo>
                  <a:pt x="6545261" y="3824344"/>
                </a:lnTo>
                <a:cubicBezTo>
                  <a:pt x="6545261" y="3764694"/>
                  <a:pt x="6496906" y="3716339"/>
                  <a:pt x="6437256" y="3716339"/>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9" y="4111627"/>
            <a:ext cx="5295902" cy="2103436"/>
          </a:xfrm>
        </p:spPr>
        <p:txBody>
          <a:bodyPr wrap="square" rIns="0" anchor="ctr"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6700" y="4691064"/>
            <a:ext cx="5202238" cy="1878012"/>
          </a:xfrm>
          <a:prstGeom prst="roundRect">
            <a:avLst>
              <a:gd name="adj" fmla="val 5751"/>
            </a:avLst>
          </a:prstGeom>
          <a:solidFill>
            <a:schemeClr val="accent1"/>
          </a:solidFill>
        </p:spPr>
        <p:txBody>
          <a:bodyPr wrap="square" lIns="360000" tIns="360000" rIns="360000" bIns="360000" anchor="ctr"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
        <p:nvSpPr>
          <p:cNvPr id="6" name="Text Placeholder 19">
            <a:extLst>
              <a:ext uri="{FF2B5EF4-FFF2-40B4-BE49-F238E27FC236}">
                <a16:creationId xmlns:a16="http://schemas.microsoft.com/office/drawing/2014/main" id="{0005511A-B554-0DA5-44B9-BAD47F50E89F}"/>
              </a:ext>
            </a:extLst>
          </p:cNvPr>
          <p:cNvSpPr>
            <a:spLocks noGrp="1"/>
          </p:cNvSpPr>
          <p:nvPr>
            <p:ph type="body" sz="quarter" idx="19" hasCustomPrompt="1"/>
          </p:nvPr>
        </p:nvSpPr>
        <p:spPr>
          <a:xfrm>
            <a:off x="3962400" y="3373173"/>
            <a:ext cx="2582863" cy="27146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7" name="Text Placeholder 17">
            <a:extLst>
              <a:ext uri="{FF2B5EF4-FFF2-40B4-BE49-F238E27FC236}">
                <a16:creationId xmlns:a16="http://schemas.microsoft.com/office/drawing/2014/main" id="{AA4CDE69-D246-62EC-A25B-FC4834AB83E6}"/>
              </a:ext>
            </a:extLst>
          </p:cNvPr>
          <p:cNvSpPr>
            <a:spLocks noGrp="1"/>
          </p:cNvSpPr>
          <p:nvPr>
            <p:ph type="body" sz="quarter" idx="18" hasCustomPrompt="1"/>
          </p:nvPr>
        </p:nvSpPr>
        <p:spPr>
          <a:xfrm>
            <a:off x="1630839" y="3373173"/>
            <a:ext cx="2582863" cy="27146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8" name="Text Placeholder 16">
            <a:extLst>
              <a:ext uri="{FF2B5EF4-FFF2-40B4-BE49-F238E27FC236}">
                <a16:creationId xmlns:a16="http://schemas.microsoft.com/office/drawing/2014/main" id="{A8004564-7EE9-97AB-5DEC-EDCE20756417}"/>
              </a:ext>
            </a:extLst>
          </p:cNvPr>
          <p:cNvSpPr>
            <a:spLocks noGrp="1"/>
          </p:cNvSpPr>
          <p:nvPr>
            <p:ph type="body" sz="quarter" idx="12" hasCustomPrompt="1"/>
          </p:nvPr>
        </p:nvSpPr>
        <p:spPr>
          <a:xfrm>
            <a:off x="373062" y="3373173"/>
            <a:ext cx="1509078" cy="271460"/>
          </a:xfrm>
          <a:prstGeom prst="roundRect">
            <a:avLst>
              <a:gd name="adj" fmla="val 50000"/>
            </a:avLst>
          </a:prstGeom>
          <a:solidFill>
            <a:schemeClr val="accent1"/>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3514301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preserve="1">
  <p:cSld name="Title B Partner Logo">
    <p:bg>
      <p:bgPr>
        <a:solidFill>
          <a:schemeClr val="bg2"/>
        </a:solidFill>
        <a:effectLst/>
      </p:bgPr>
    </p:bg>
    <p:spTree>
      <p:nvGrpSpPr>
        <p:cNvPr id="1" name=""/>
        <p:cNvGrpSpPr/>
        <p:nvPr/>
      </p:nvGrpSpPr>
      <p:grpSpPr>
        <a:xfrm>
          <a:off x="0" y="0"/>
          <a:ext cx="0" cy="0"/>
          <a:chOff x="0" y="0"/>
          <a:chExt cx="0" cy="0"/>
        </a:xfrm>
      </p:grpSpPr>
      <p:sp>
        <p:nvSpPr>
          <p:cNvPr id="96" name="Rectangle: Rounded Corners 95">
            <a:extLst>
              <a:ext uri="{FF2B5EF4-FFF2-40B4-BE49-F238E27FC236}">
                <a16:creationId xmlns:a16="http://schemas.microsoft.com/office/drawing/2014/main" id="{6322A177-8603-710E-5C87-2D77264492C4}"/>
              </a:ext>
            </a:extLst>
          </p:cNvPr>
          <p:cNvSpPr/>
          <p:nvPr/>
        </p:nvSpPr>
        <p:spPr>
          <a:xfrm>
            <a:off x="373062" y="3716338"/>
            <a:ext cx="5200651" cy="2852737"/>
          </a:xfrm>
          <a:prstGeom prst="roundRect">
            <a:avLst>
              <a:gd name="adj" fmla="val 378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grpSp>
        <p:nvGrpSpPr>
          <p:cNvPr id="74" name="Group 73">
            <a:extLst>
              <a:ext uri="{FF2B5EF4-FFF2-40B4-BE49-F238E27FC236}">
                <a16:creationId xmlns:a16="http://schemas.microsoft.com/office/drawing/2014/main" id="{C21FF905-9F1D-4BC4-A0C4-819C54B20BB8}"/>
              </a:ext>
            </a:extLst>
          </p:cNvPr>
          <p:cNvGrpSpPr/>
          <p:nvPr/>
        </p:nvGrpSpPr>
        <p:grpSpPr>
          <a:xfrm>
            <a:off x="374967" y="373063"/>
            <a:ext cx="1004400" cy="324000"/>
            <a:chOff x="4124324" y="2793830"/>
            <a:chExt cx="3945731" cy="1275368"/>
          </a:xfrm>
        </p:grpSpPr>
        <p:sp>
          <p:nvSpPr>
            <p:cNvPr id="75" name="Freeform: Shape 74">
              <a:extLst>
                <a:ext uri="{FF2B5EF4-FFF2-40B4-BE49-F238E27FC236}">
                  <a16:creationId xmlns:a16="http://schemas.microsoft.com/office/drawing/2014/main" id="{059914BE-FC3C-135B-5DB0-18278431894E}"/>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76" name="Freeform: Shape 75">
              <a:extLst>
                <a:ext uri="{FF2B5EF4-FFF2-40B4-BE49-F238E27FC236}">
                  <a16:creationId xmlns:a16="http://schemas.microsoft.com/office/drawing/2014/main" id="{528CB0D7-7587-96BD-7839-497DE6E7EA0A}"/>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77" name="Freeform: Shape 76">
              <a:extLst>
                <a:ext uri="{FF2B5EF4-FFF2-40B4-BE49-F238E27FC236}">
                  <a16:creationId xmlns:a16="http://schemas.microsoft.com/office/drawing/2014/main" id="{D7110FF8-9F6B-166A-393F-342BE1E35CD5}"/>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78" name="Freeform: Shape 77">
              <a:extLst>
                <a:ext uri="{FF2B5EF4-FFF2-40B4-BE49-F238E27FC236}">
                  <a16:creationId xmlns:a16="http://schemas.microsoft.com/office/drawing/2014/main" id="{F1677DEC-DF7E-65E8-AFE4-613797E72E85}"/>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79" name="Freeform: Shape 78">
              <a:extLst>
                <a:ext uri="{FF2B5EF4-FFF2-40B4-BE49-F238E27FC236}">
                  <a16:creationId xmlns:a16="http://schemas.microsoft.com/office/drawing/2014/main" id="{18F0D363-4B8E-CC2D-DFEF-D89EE35A270D}"/>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80" name="Freeform: Shape 79">
              <a:extLst>
                <a:ext uri="{FF2B5EF4-FFF2-40B4-BE49-F238E27FC236}">
                  <a16:creationId xmlns:a16="http://schemas.microsoft.com/office/drawing/2014/main" id="{1FE81C4C-D33B-AF15-87E3-0B77EF334E22}"/>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81" name="Freeform: Shape 80">
              <a:extLst>
                <a:ext uri="{FF2B5EF4-FFF2-40B4-BE49-F238E27FC236}">
                  <a16:creationId xmlns:a16="http://schemas.microsoft.com/office/drawing/2014/main" id="{87BFB631-BDE9-A36F-948C-50B59F682B2B}"/>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82" name="Freeform: Shape 81">
              <a:extLst>
                <a:ext uri="{FF2B5EF4-FFF2-40B4-BE49-F238E27FC236}">
                  <a16:creationId xmlns:a16="http://schemas.microsoft.com/office/drawing/2014/main" id="{41564BE0-BF5A-5B3B-985D-7664B2DEEEEC}"/>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83" name="Freeform: Shape 82">
              <a:extLst>
                <a:ext uri="{FF2B5EF4-FFF2-40B4-BE49-F238E27FC236}">
                  <a16:creationId xmlns:a16="http://schemas.microsoft.com/office/drawing/2014/main" id="{A636A3F7-873A-362A-FF8B-382A6F8F6880}"/>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84" name="Freeform: Shape 83">
              <a:extLst>
                <a:ext uri="{FF2B5EF4-FFF2-40B4-BE49-F238E27FC236}">
                  <a16:creationId xmlns:a16="http://schemas.microsoft.com/office/drawing/2014/main" id="{C78F3A6A-5735-4CE9-BEE9-AD993156FF0F}"/>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85" name="Freeform: Shape 84">
              <a:extLst>
                <a:ext uri="{FF2B5EF4-FFF2-40B4-BE49-F238E27FC236}">
                  <a16:creationId xmlns:a16="http://schemas.microsoft.com/office/drawing/2014/main" id="{491CF533-F473-54F5-48FC-9F5489213BB4}"/>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86" name="Freeform: Shape 85">
              <a:extLst>
                <a:ext uri="{FF2B5EF4-FFF2-40B4-BE49-F238E27FC236}">
                  <a16:creationId xmlns:a16="http://schemas.microsoft.com/office/drawing/2014/main" id="{7FCD6722-3680-B0F1-514B-F875CBECE1F0}"/>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87" name="Freeform: Shape 86">
              <a:extLst>
                <a:ext uri="{FF2B5EF4-FFF2-40B4-BE49-F238E27FC236}">
                  <a16:creationId xmlns:a16="http://schemas.microsoft.com/office/drawing/2014/main" id="{3D19A48B-4CE5-DFDD-45BD-889671A5D3EE}"/>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88" name="Freeform: Shape 87">
              <a:extLst>
                <a:ext uri="{FF2B5EF4-FFF2-40B4-BE49-F238E27FC236}">
                  <a16:creationId xmlns:a16="http://schemas.microsoft.com/office/drawing/2014/main" id="{685C59C6-8A4E-2D10-BB33-7D1F6B44C6EF}"/>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89" name="Graphic 4">
              <a:extLst>
                <a:ext uri="{FF2B5EF4-FFF2-40B4-BE49-F238E27FC236}">
                  <a16:creationId xmlns:a16="http://schemas.microsoft.com/office/drawing/2014/main" id="{1A5DB6E8-B2F1-7F8E-6200-BD639DD4EC7C}"/>
                </a:ext>
              </a:extLst>
            </p:cNvPr>
            <p:cNvGrpSpPr/>
            <p:nvPr/>
          </p:nvGrpSpPr>
          <p:grpSpPr>
            <a:xfrm>
              <a:off x="7929789" y="3640062"/>
              <a:ext cx="140266" cy="84954"/>
              <a:chOff x="7929789" y="3640062"/>
              <a:chExt cx="140266" cy="84954"/>
            </a:xfrm>
            <a:solidFill>
              <a:srgbClr val="26478D"/>
            </a:solidFill>
          </p:grpSpPr>
          <p:sp>
            <p:nvSpPr>
              <p:cNvPr id="90" name="Freeform: Shape 89">
                <a:extLst>
                  <a:ext uri="{FF2B5EF4-FFF2-40B4-BE49-F238E27FC236}">
                    <a16:creationId xmlns:a16="http://schemas.microsoft.com/office/drawing/2014/main" id="{6100DE4C-00A8-C63E-ED90-BB2BB652A3F4}"/>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91" name="Freeform: Shape 90">
                <a:extLst>
                  <a:ext uri="{FF2B5EF4-FFF2-40B4-BE49-F238E27FC236}">
                    <a16:creationId xmlns:a16="http://schemas.microsoft.com/office/drawing/2014/main" id="{3A1B4668-C629-CBF3-60AC-A728E7127258}"/>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5654436" y="371476"/>
            <a:ext cx="6164502" cy="6197599"/>
          </a:xfrm>
          <a:prstGeom prst="roundRect">
            <a:avLst>
              <a:gd name="adj" fmla="val 1752"/>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solidFill>
                  <a:schemeClr val="bg1"/>
                </a:solidFill>
              </a:defRPr>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10209093" y="460354"/>
            <a:ext cx="1508400" cy="27432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cxnSp>
        <p:nvCxnSpPr>
          <p:cNvPr id="94" name="Straight Connector 93">
            <a:extLst>
              <a:ext uri="{FF2B5EF4-FFF2-40B4-BE49-F238E27FC236}">
                <a16:creationId xmlns:a16="http://schemas.microsoft.com/office/drawing/2014/main" id="{E8386E28-D99C-7E96-ACE6-D59EE01DF596}"/>
              </a:ext>
            </a:extLst>
          </p:cNvPr>
          <p:cNvCxnSpPr>
            <a:cxnSpLocks/>
          </p:cNvCxnSpPr>
          <p:nvPr/>
        </p:nvCxnSpPr>
        <p:spPr>
          <a:xfrm flipH="1">
            <a:off x="1515521"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2" name="Picture Placeholder 101">
            <a:extLst>
              <a:ext uri="{FF2B5EF4-FFF2-40B4-BE49-F238E27FC236}">
                <a16:creationId xmlns:a16="http://schemas.microsoft.com/office/drawing/2014/main" id="{7BE52618-E91E-6581-CC9B-54E3F5250557}"/>
              </a:ext>
            </a:extLst>
          </p:cNvPr>
          <p:cNvSpPr>
            <a:spLocks noGrp="1"/>
          </p:cNvSpPr>
          <p:nvPr>
            <p:ph type="pic" sz="quarter" idx="25" hasCustomPrompt="1"/>
          </p:nvPr>
        </p:nvSpPr>
        <p:spPr>
          <a:xfrm>
            <a:off x="1651000" y="373063"/>
            <a:ext cx="1082675" cy="323850"/>
          </a:xfrm>
        </p:spPr>
        <p:txBody>
          <a:bodyPr anchor="ctr"/>
          <a:lstStyle>
            <a:lvl1pPr algn="ctr">
              <a:defRPr sz="900"/>
            </a:lvl1pPr>
          </a:lstStyle>
          <a:p>
            <a:r>
              <a:rPr lang="en-US" noProof="0"/>
              <a:t>Insert partner logo</a:t>
            </a:r>
          </a:p>
        </p:txBody>
      </p:sp>
      <p:sp>
        <p:nvSpPr>
          <p:cNvPr id="5" name="Text Placeholder 19">
            <a:extLst>
              <a:ext uri="{FF2B5EF4-FFF2-40B4-BE49-F238E27FC236}">
                <a16:creationId xmlns:a16="http://schemas.microsoft.com/office/drawing/2014/main" id="{979A3211-34A5-6219-A6DA-78E91638C689}"/>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9" name="Text Placeholder 17">
            <a:extLst>
              <a:ext uri="{FF2B5EF4-FFF2-40B4-BE49-F238E27FC236}">
                <a16:creationId xmlns:a16="http://schemas.microsoft.com/office/drawing/2014/main" id="{1BDFCEF9-DE63-72E6-B123-F9F973F85746}"/>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10" name="Text Placeholder 16">
            <a:extLst>
              <a:ext uri="{FF2B5EF4-FFF2-40B4-BE49-F238E27FC236}">
                <a16:creationId xmlns:a16="http://schemas.microsoft.com/office/drawing/2014/main" id="{8219A788-1A60-EBB3-E011-88FA1494B487}"/>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2744021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preserve="1">
  <p:cSld name="Title B Partner Logo - Long Title">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A6548F75-B8DB-A3D0-F1C5-1B1AC78B914B}"/>
              </a:ext>
            </a:extLst>
          </p:cNvPr>
          <p:cNvSpPr/>
          <p:nvPr/>
        </p:nvSpPr>
        <p:spPr>
          <a:xfrm>
            <a:off x="373062" y="5673992"/>
            <a:ext cx="6172201" cy="895083"/>
          </a:xfrm>
          <a:prstGeom prst="roundRect">
            <a:avLst>
              <a:gd name="adj" fmla="val 1206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96" name="Rectangle: Rounded Corners 95">
            <a:extLst>
              <a:ext uri="{FF2B5EF4-FFF2-40B4-BE49-F238E27FC236}">
                <a16:creationId xmlns:a16="http://schemas.microsoft.com/office/drawing/2014/main" id="{6322A177-8603-710E-5C87-2D77264492C4}"/>
              </a:ext>
            </a:extLst>
          </p:cNvPr>
          <p:cNvSpPr/>
          <p:nvPr/>
        </p:nvSpPr>
        <p:spPr>
          <a:xfrm>
            <a:off x="373062" y="2749550"/>
            <a:ext cx="6172201" cy="2852737"/>
          </a:xfrm>
          <a:prstGeom prst="roundRect">
            <a:avLst>
              <a:gd name="adj" fmla="val 378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grpSp>
        <p:nvGrpSpPr>
          <p:cNvPr id="74" name="Group 73">
            <a:extLst>
              <a:ext uri="{FF2B5EF4-FFF2-40B4-BE49-F238E27FC236}">
                <a16:creationId xmlns:a16="http://schemas.microsoft.com/office/drawing/2014/main" id="{C21FF905-9F1D-4BC4-A0C4-819C54B20BB8}"/>
              </a:ext>
            </a:extLst>
          </p:cNvPr>
          <p:cNvGrpSpPr/>
          <p:nvPr/>
        </p:nvGrpSpPr>
        <p:grpSpPr>
          <a:xfrm>
            <a:off x="374967" y="373063"/>
            <a:ext cx="1004400" cy="324000"/>
            <a:chOff x="4124324" y="2793830"/>
            <a:chExt cx="3945731" cy="1275368"/>
          </a:xfrm>
        </p:grpSpPr>
        <p:sp>
          <p:nvSpPr>
            <p:cNvPr id="75" name="Freeform: Shape 74">
              <a:extLst>
                <a:ext uri="{FF2B5EF4-FFF2-40B4-BE49-F238E27FC236}">
                  <a16:creationId xmlns:a16="http://schemas.microsoft.com/office/drawing/2014/main" id="{059914BE-FC3C-135B-5DB0-18278431894E}"/>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76" name="Freeform: Shape 75">
              <a:extLst>
                <a:ext uri="{FF2B5EF4-FFF2-40B4-BE49-F238E27FC236}">
                  <a16:creationId xmlns:a16="http://schemas.microsoft.com/office/drawing/2014/main" id="{528CB0D7-7587-96BD-7839-497DE6E7EA0A}"/>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77" name="Freeform: Shape 76">
              <a:extLst>
                <a:ext uri="{FF2B5EF4-FFF2-40B4-BE49-F238E27FC236}">
                  <a16:creationId xmlns:a16="http://schemas.microsoft.com/office/drawing/2014/main" id="{D7110FF8-9F6B-166A-393F-342BE1E35CD5}"/>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78" name="Freeform: Shape 77">
              <a:extLst>
                <a:ext uri="{FF2B5EF4-FFF2-40B4-BE49-F238E27FC236}">
                  <a16:creationId xmlns:a16="http://schemas.microsoft.com/office/drawing/2014/main" id="{F1677DEC-DF7E-65E8-AFE4-613797E72E85}"/>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79" name="Freeform: Shape 78">
              <a:extLst>
                <a:ext uri="{FF2B5EF4-FFF2-40B4-BE49-F238E27FC236}">
                  <a16:creationId xmlns:a16="http://schemas.microsoft.com/office/drawing/2014/main" id="{18F0D363-4B8E-CC2D-DFEF-D89EE35A270D}"/>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80" name="Freeform: Shape 79">
              <a:extLst>
                <a:ext uri="{FF2B5EF4-FFF2-40B4-BE49-F238E27FC236}">
                  <a16:creationId xmlns:a16="http://schemas.microsoft.com/office/drawing/2014/main" id="{1FE81C4C-D33B-AF15-87E3-0B77EF334E22}"/>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81" name="Freeform: Shape 80">
              <a:extLst>
                <a:ext uri="{FF2B5EF4-FFF2-40B4-BE49-F238E27FC236}">
                  <a16:creationId xmlns:a16="http://schemas.microsoft.com/office/drawing/2014/main" id="{87BFB631-BDE9-A36F-948C-50B59F682B2B}"/>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82" name="Freeform: Shape 81">
              <a:extLst>
                <a:ext uri="{FF2B5EF4-FFF2-40B4-BE49-F238E27FC236}">
                  <a16:creationId xmlns:a16="http://schemas.microsoft.com/office/drawing/2014/main" id="{41564BE0-BF5A-5B3B-985D-7664B2DEEEEC}"/>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83" name="Freeform: Shape 82">
              <a:extLst>
                <a:ext uri="{FF2B5EF4-FFF2-40B4-BE49-F238E27FC236}">
                  <a16:creationId xmlns:a16="http://schemas.microsoft.com/office/drawing/2014/main" id="{A636A3F7-873A-362A-FF8B-382A6F8F6880}"/>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84" name="Freeform: Shape 83">
              <a:extLst>
                <a:ext uri="{FF2B5EF4-FFF2-40B4-BE49-F238E27FC236}">
                  <a16:creationId xmlns:a16="http://schemas.microsoft.com/office/drawing/2014/main" id="{C78F3A6A-5735-4CE9-BEE9-AD993156FF0F}"/>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85" name="Freeform: Shape 84">
              <a:extLst>
                <a:ext uri="{FF2B5EF4-FFF2-40B4-BE49-F238E27FC236}">
                  <a16:creationId xmlns:a16="http://schemas.microsoft.com/office/drawing/2014/main" id="{491CF533-F473-54F5-48FC-9F5489213BB4}"/>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86" name="Freeform: Shape 85">
              <a:extLst>
                <a:ext uri="{FF2B5EF4-FFF2-40B4-BE49-F238E27FC236}">
                  <a16:creationId xmlns:a16="http://schemas.microsoft.com/office/drawing/2014/main" id="{7FCD6722-3680-B0F1-514B-F875CBECE1F0}"/>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87" name="Freeform: Shape 86">
              <a:extLst>
                <a:ext uri="{FF2B5EF4-FFF2-40B4-BE49-F238E27FC236}">
                  <a16:creationId xmlns:a16="http://schemas.microsoft.com/office/drawing/2014/main" id="{3D19A48B-4CE5-DFDD-45BD-889671A5D3EE}"/>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88" name="Freeform: Shape 87">
              <a:extLst>
                <a:ext uri="{FF2B5EF4-FFF2-40B4-BE49-F238E27FC236}">
                  <a16:creationId xmlns:a16="http://schemas.microsoft.com/office/drawing/2014/main" id="{685C59C6-8A4E-2D10-BB33-7D1F6B44C6EF}"/>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89" name="Graphic 4">
              <a:extLst>
                <a:ext uri="{FF2B5EF4-FFF2-40B4-BE49-F238E27FC236}">
                  <a16:creationId xmlns:a16="http://schemas.microsoft.com/office/drawing/2014/main" id="{1A5DB6E8-B2F1-7F8E-6200-BD639DD4EC7C}"/>
                </a:ext>
              </a:extLst>
            </p:cNvPr>
            <p:cNvGrpSpPr/>
            <p:nvPr/>
          </p:nvGrpSpPr>
          <p:grpSpPr>
            <a:xfrm>
              <a:off x="7929789" y="3640062"/>
              <a:ext cx="140266" cy="84954"/>
              <a:chOff x="7929789" y="3640062"/>
              <a:chExt cx="140266" cy="84954"/>
            </a:xfrm>
            <a:solidFill>
              <a:srgbClr val="26478D"/>
            </a:solidFill>
          </p:grpSpPr>
          <p:sp>
            <p:nvSpPr>
              <p:cNvPr id="90" name="Freeform: Shape 89">
                <a:extLst>
                  <a:ext uri="{FF2B5EF4-FFF2-40B4-BE49-F238E27FC236}">
                    <a16:creationId xmlns:a16="http://schemas.microsoft.com/office/drawing/2014/main" id="{6100DE4C-00A8-C63E-ED90-BB2BB652A3F4}"/>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91" name="Freeform: Shape 90">
                <a:extLst>
                  <a:ext uri="{FF2B5EF4-FFF2-40B4-BE49-F238E27FC236}">
                    <a16:creationId xmlns:a16="http://schemas.microsoft.com/office/drawing/2014/main" id="{3A1B4668-C629-CBF3-60AC-A728E7127258}"/>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6628338" y="371476"/>
            <a:ext cx="5190600" cy="6197599"/>
          </a:xfrm>
          <a:prstGeom prst="roundRect">
            <a:avLst>
              <a:gd name="adj" fmla="val 2081"/>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3144839"/>
            <a:ext cx="5302251" cy="2097448"/>
          </a:xfrm>
        </p:spPr>
        <p:txBody>
          <a:bodyPr wrap="square" rIns="0" anchor="ctr" anchorCtr="0">
            <a:noAutofit/>
          </a:bodyPr>
          <a:lstStyle>
            <a:lvl1pPr>
              <a:defRPr sz="3400">
                <a:solidFill>
                  <a:schemeClr val="bg1"/>
                </a:solidFill>
              </a:defRPr>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68300"/>
            <a:ext cx="5302250" cy="306467"/>
          </a:xfrm>
          <a:prstGeom prst="rect">
            <a:avLst/>
          </a:prstGeom>
          <a:solidFill>
            <a:schemeClr val="accent2"/>
          </a:solidFill>
        </p:spPr>
        <p:txBody>
          <a:bodyPr wrap="square" lIns="0" rIns="0" anchor="ctr"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4032463" y="2403525"/>
            <a:ext cx="2512800" cy="27432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00902" y="2403525"/>
            <a:ext cx="2512800" cy="274320"/>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2403525"/>
            <a:ext cx="1509078" cy="27432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cxnSp>
        <p:nvCxnSpPr>
          <p:cNvPr id="94" name="Straight Connector 93">
            <a:extLst>
              <a:ext uri="{FF2B5EF4-FFF2-40B4-BE49-F238E27FC236}">
                <a16:creationId xmlns:a16="http://schemas.microsoft.com/office/drawing/2014/main" id="{E8386E28-D99C-7E96-ACE6-D59EE01DF596}"/>
              </a:ext>
            </a:extLst>
          </p:cNvPr>
          <p:cNvCxnSpPr>
            <a:cxnSpLocks/>
          </p:cNvCxnSpPr>
          <p:nvPr/>
        </p:nvCxnSpPr>
        <p:spPr>
          <a:xfrm flipH="1">
            <a:off x="1515521"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2" name="Picture Placeholder 101">
            <a:extLst>
              <a:ext uri="{FF2B5EF4-FFF2-40B4-BE49-F238E27FC236}">
                <a16:creationId xmlns:a16="http://schemas.microsoft.com/office/drawing/2014/main" id="{7BE52618-E91E-6581-CC9B-54E3F5250557}"/>
              </a:ext>
            </a:extLst>
          </p:cNvPr>
          <p:cNvSpPr>
            <a:spLocks noGrp="1"/>
          </p:cNvSpPr>
          <p:nvPr>
            <p:ph type="pic" sz="quarter" idx="25" hasCustomPrompt="1"/>
          </p:nvPr>
        </p:nvSpPr>
        <p:spPr>
          <a:xfrm>
            <a:off x="1651000" y="373063"/>
            <a:ext cx="1082675" cy="323850"/>
          </a:xfrm>
        </p:spPr>
        <p:txBody>
          <a:bodyPr anchor="ctr"/>
          <a:lstStyle>
            <a:lvl1pPr algn="ctr">
              <a:defRPr sz="900"/>
            </a:lvl1pPr>
          </a:lstStyle>
          <a:p>
            <a:r>
              <a:rPr lang="en-US" noProof="0"/>
              <a:t>Insert partner logo</a:t>
            </a:r>
          </a:p>
        </p:txBody>
      </p:sp>
      <p:sp>
        <p:nvSpPr>
          <p:cNvPr id="6" name="Text Placeholder 10">
            <a:extLst>
              <a:ext uri="{FF2B5EF4-FFF2-40B4-BE49-F238E27FC236}">
                <a16:creationId xmlns:a16="http://schemas.microsoft.com/office/drawing/2014/main" id="{E99A029F-0CB3-E5B2-7EB8-40C4CBA2DEA8}"/>
              </a:ext>
            </a:extLst>
          </p:cNvPr>
          <p:cNvSpPr>
            <a:spLocks noGrp="1"/>
          </p:cNvSpPr>
          <p:nvPr>
            <p:ph type="body" sz="quarter" idx="22" hasCustomPrompt="1"/>
          </p:nvPr>
        </p:nvSpPr>
        <p:spPr>
          <a:xfrm>
            <a:off x="10209093" y="460354"/>
            <a:ext cx="1508400" cy="27432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Tree>
    <p:extLst>
      <p:ext uri="{BB962C8B-B14F-4D97-AF65-F5344CB8AC3E}">
        <p14:creationId xmlns:p14="http://schemas.microsoft.com/office/powerpoint/2010/main" val="426033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preserve="1">
  <p:cSld name="Title C No Image">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D7DB324D-B70D-12D2-0B29-1B03A128369C}"/>
              </a:ext>
            </a:extLst>
          </p:cNvPr>
          <p:cNvSpPr/>
          <p:nvPr/>
        </p:nvSpPr>
        <p:spPr>
          <a:xfrm>
            <a:off x="373062" y="3716338"/>
            <a:ext cx="5200651" cy="2852737"/>
          </a:xfrm>
          <a:prstGeom prst="roundRect">
            <a:avLst>
              <a:gd name="adj" fmla="val 378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pic>
        <p:nvPicPr>
          <p:cNvPr id="6" name="Graphic 5">
            <a:extLst>
              <a:ext uri="{FF2B5EF4-FFF2-40B4-BE49-F238E27FC236}">
                <a16:creationId xmlns:a16="http://schemas.microsoft.com/office/drawing/2014/main" id="{A49FAC72-20E7-FF4F-E890-4991281311E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5" name="Text Placeholder 19">
            <a:extLst>
              <a:ext uri="{FF2B5EF4-FFF2-40B4-BE49-F238E27FC236}">
                <a16:creationId xmlns:a16="http://schemas.microsoft.com/office/drawing/2014/main" id="{19C3DBF2-D4DF-9B6B-D830-F1B05A4D26EA}"/>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2" name="Text Placeholder 17">
            <a:extLst>
              <a:ext uri="{FF2B5EF4-FFF2-40B4-BE49-F238E27FC236}">
                <a16:creationId xmlns:a16="http://schemas.microsoft.com/office/drawing/2014/main" id="{80B77DFB-0FF2-F044-1017-B730F89A0B3E}"/>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13" name="Text Placeholder 16">
            <a:extLst>
              <a:ext uri="{FF2B5EF4-FFF2-40B4-BE49-F238E27FC236}">
                <a16:creationId xmlns:a16="http://schemas.microsoft.com/office/drawing/2014/main" id="{12A8133C-4F92-F891-9F45-4D88D7CAB6DB}"/>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2357061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preserve="1">
  <p:cSld name="Title C No Image - Long Title">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D7DB324D-B70D-12D2-0B29-1B03A128369C}"/>
              </a:ext>
            </a:extLst>
          </p:cNvPr>
          <p:cNvSpPr/>
          <p:nvPr/>
        </p:nvSpPr>
        <p:spPr>
          <a:xfrm>
            <a:off x="373062" y="3716338"/>
            <a:ext cx="6172201" cy="2852737"/>
          </a:xfrm>
          <a:prstGeom prst="roundRect">
            <a:avLst>
              <a:gd name="adj" fmla="val 378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5295902" cy="2103436"/>
          </a:xfrm>
        </p:spPr>
        <p:txBody>
          <a:bodyPr wrap="square" rIns="0" anchor="ctr"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6699" y="4691064"/>
            <a:ext cx="5249499" cy="1878012"/>
          </a:xfrm>
          <a:prstGeom prst="roundRect">
            <a:avLst>
              <a:gd name="adj" fmla="val 5751"/>
            </a:avLst>
          </a:prstGeom>
          <a:solidFill>
            <a:srgbClr val="CFD4ED"/>
          </a:solidFill>
        </p:spPr>
        <p:txBody>
          <a:bodyPr wrap="square" lIns="360000" tIns="360000" rIns="360000" bIns="360000" anchor="ctr"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3962400" y="3373173"/>
            <a:ext cx="2582863" cy="27146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630839" y="3373173"/>
            <a:ext cx="2582863" cy="271460"/>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3373173"/>
            <a:ext cx="1509078" cy="27146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pic>
        <p:nvPicPr>
          <p:cNvPr id="6" name="Graphic 5">
            <a:extLst>
              <a:ext uri="{FF2B5EF4-FFF2-40B4-BE49-F238E27FC236}">
                <a16:creationId xmlns:a16="http://schemas.microsoft.com/office/drawing/2014/main" id="{A49FAC72-20E7-FF4F-E890-4991281311E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4235662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preserve="1">
  <p:cSld name="Agenda Layouts">
    <p:bg>
      <p:bgPr>
        <a:solidFill>
          <a:schemeClr val="tx2"/>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422792A-E9BA-7DE8-2494-6B126F2A5EB2}"/>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Agenda layouts</a:t>
            </a:r>
          </a:p>
        </p:txBody>
      </p:sp>
      <p:pic>
        <p:nvPicPr>
          <p:cNvPr id="6" name="Graphic 5" descr="Hamburger Menu Icon with solid fill">
            <a:extLst>
              <a:ext uri="{FF2B5EF4-FFF2-40B4-BE49-F238E27FC236}">
                <a16:creationId xmlns:a16="http://schemas.microsoft.com/office/drawing/2014/main" id="{F33C3C79-0878-759B-E296-D0E0C26121B7}"/>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52499" y="1914524"/>
            <a:ext cx="3028951" cy="3028951"/>
          </a:xfrm>
          <a:prstGeom prst="rect">
            <a:avLst/>
          </a:prstGeom>
        </p:spPr>
      </p:pic>
      <p:sp>
        <p:nvSpPr>
          <p:cNvPr id="2" name="TextBox 1">
            <a:extLst>
              <a:ext uri="{FF2B5EF4-FFF2-40B4-BE49-F238E27FC236}">
                <a16:creationId xmlns:a16="http://schemas.microsoft.com/office/drawing/2014/main" id="{30EA5387-D038-220F-4A53-F52E25651589}"/>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9116549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preserve="1">
  <p:cSld name="Agenda Simple Dark">
    <p:bg>
      <p:bgPr>
        <a:solidFill>
          <a:schemeClr val="accent1"/>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9F60641-9787-2882-8CEC-65C4C2717A98}"/>
              </a:ext>
            </a:extLst>
          </p:cNvPr>
          <p:cNvSpPr/>
          <p:nvPr/>
        </p:nvSpPr>
        <p:spPr>
          <a:xfrm>
            <a:off x="3703638" y="1766888"/>
            <a:ext cx="7696200" cy="4453915"/>
          </a:xfrm>
          <a:prstGeom prst="roundRect">
            <a:avLst>
              <a:gd name="adj" fmla="val 233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AU" sz="1400">
              <a:solidFill>
                <a:schemeClr val="tx1"/>
              </a:solidFill>
            </a:endParaRPr>
          </a:p>
        </p:txBody>
      </p:sp>
      <p:sp>
        <p:nvSpPr>
          <p:cNvPr id="2" name="Title 1">
            <a:extLst>
              <a:ext uri="{FF2B5EF4-FFF2-40B4-BE49-F238E27FC236}">
                <a16:creationId xmlns:a16="http://schemas.microsoft.com/office/drawing/2014/main" id="{C873ECE1-0D96-5707-272B-2B5B23AAD36D}"/>
              </a:ext>
            </a:extLst>
          </p:cNvPr>
          <p:cNvSpPr>
            <a:spLocks noGrp="1"/>
          </p:cNvSpPr>
          <p:nvPr>
            <p:ph type="title" hasCustomPrompt="1"/>
          </p:nvPr>
        </p:nvSpPr>
        <p:spPr>
          <a:xfrm>
            <a:off x="794280" y="1780223"/>
            <a:ext cx="2385484" cy="1864677"/>
          </a:xfrm>
        </p:spPr>
        <p:txBody>
          <a:bodyPr/>
          <a:lstStyle>
            <a:lvl1pPr>
              <a:defRPr>
                <a:solidFill>
                  <a:schemeClr val="bg1"/>
                </a:solidFill>
              </a:defRPr>
            </a:lvl1pPr>
          </a:lstStyle>
          <a:p>
            <a:r>
              <a:rPr lang="en-US"/>
              <a:t>Agenda</a:t>
            </a:r>
            <a:endParaRPr lang="en-AU"/>
          </a:p>
        </p:txBody>
      </p:sp>
      <p:sp>
        <p:nvSpPr>
          <p:cNvPr id="3" name="Slide Number Placeholder 2">
            <a:extLst>
              <a:ext uri="{FF2B5EF4-FFF2-40B4-BE49-F238E27FC236}">
                <a16:creationId xmlns:a16="http://schemas.microsoft.com/office/drawing/2014/main" id="{F2E0E73D-B2D7-CF9E-DB18-42ED87DA08AB}"/>
              </a:ext>
            </a:extLst>
          </p:cNvPr>
          <p:cNvSpPr>
            <a:spLocks noGrp="1"/>
          </p:cNvSpPr>
          <p:nvPr>
            <p:ph type="sldNum" sz="quarter" idx="10"/>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 name="Footer Placeholder 3">
            <a:extLst>
              <a:ext uri="{FF2B5EF4-FFF2-40B4-BE49-F238E27FC236}">
                <a16:creationId xmlns:a16="http://schemas.microsoft.com/office/drawing/2014/main" id="{7A2F11D6-3296-B3CA-AD0D-E3F0B1C2C0A1}"/>
              </a:ext>
            </a:extLst>
          </p:cNvPr>
          <p:cNvSpPr>
            <a:spLocks noGrp="1"/>
          </p:cNvSpPr>
          <p:nvPr>
            <p:ph type="ftr" sz="quarter" idx="11"/>
          </p:nvPr>
        </p:nvSpPr>
        <p:spPr/>
        <p:txBody>
          <a:bodyPr/>
          <a:lstStyle>
            <a:lvl1pPr>
              <a:defRPr>
                <a:solidFill>
                  <a:schemeClr val="bg1"/>
                </a:solidFill>
              </a:defRPr>
            </a:lvl1pPr>
          </a:lstStyle>
          <a:p>
            <a:r>
              <a:rPr lang="en-US"/>
              <a:t>© Experian | Confidential</a:t>
            </a:r>
          </a:p>
        </p:txBody>
      </p:sp>
      <p:sp>
        <p:nvSpPr>
          <p:cNvPr id="8" name="Table Placeholder 7">
            <a:extLst>
              <a:ext uri="{FF2B5EF4-FFF2-40B4-BE49-F238E27FC236}">
                <a16:creationId xmlns:a16="http://schemas.microsoft.com/office/drawing/2014/main" id="{D1253559-BF0C-73B1-D215-16CDCB8321A1}"/>
              </a:ext>
            </a:extLst>
          </p:cNvPr>
          <p:cNvSpPr>
            <a:spLocks noGrp="1"/>
          </p:cNvSpPr>
          <p:nvPr>
            <p:ph type="tbl" sz="quarter" idx="12"/>
          </p:nvPr>
        </p:nvSpPr>
        <p:spPr>
          <a:xfrm>
            <a:off x="4156860" y="2302800"/>
            <a:ext cx="6789755" cy="3382088"/>
          </a:xfrm>
        </p:spPr>
        <p:txBody>
          <a:bodyPr/>
          <a:lstStyle/>
          <a:p>
            <a:r>
              <a:rPr lang="en-US" noProof="0"/>
              <a:t>Click icon to add table</a:t>
            </a:r>
          </a:p>
        </p:txBody>
      </p:sp>
      <p:pic>
        <p:nvPicPr>
          <p:cNvPr id="6" name="Graphic 5">
            <a:extLst>
              <a:ext uri="{FF2B5EF4-FFF2-40B4-BE49-F238E27FC236}">
                <a16:creationId xmlns:a16="http://schemas.microsoft.com/office/drawing/2014/main" id="{06C11F5A-D4CF-1DBC-6791-773D53429A4B}"/>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306838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7_Comparison x3 content_Opt. A">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756F227-F0AF-DD1D-53F2-25E2F86E70EF}"/>
              </a:ext>
            </a:extLst>
          </p:cNvPr>
          <p:cNvSpPr/>
          <p:nvPr/>
        </p:nvSpPr>
        <p:spPr>
          <a:xfrm>
            <a:off x="4151312" y="1766888"/>
            <a:ext cx="2365200" cy="3827462"/>
          </a:xfrm>
          <a:prstGeom prst="roundRect">
            <a:avLst>
              <a:gd name="adj" fmla="val 4135"/>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EFB42E1A-00CF-F31C-3936-8F0CC1BC6C78}"/>
              </a:ext>
            </a:extLst>
          </p:cNvPr>
          <p:cNvSpPr/>
          <p:nvPr/>
        </p:nvSpPr>
        <p:spPr>
          <a:xfrm>
            <a:off x="9033049" y="1766888"/>
            <a:ext cx="2365200" cy="3827462"/>
          </a:xfrm>
          <a:prstGeom prst="roundRect">
            <a:avLst>
              <a:gd name="adj" fmla="val 4135"/>
            </a:avLst>
          </a:prstGeom>
          <a:solidFill>
            <a:schemeClr val="bg1"/>
          </a:solidFill>
          <a:ln w="6350" cap="flat">
            <a:noFill/>
            <a:prstDash val="solid"/>
            <a:miter/>
          </a:ln>
        </p:spPr>
        <p:txBody>
          <a:bodyPr rtlCol="0" anchor="ctr"/>
          <a:lstStyle/>
          <a:p>
            <a:endParaRPr lang="en-AU"/>
          </a:p>
        </p:txBody>
      </p:sp>
      <p:sp>
        <p:nvSpPr>
          <p:cNvPr id="10" name="Rectangle: Rounded Corners 9">
            <a:extLst>
              <a:ext uri="{FF2B5EF4-FFF2-40B4-BE49-F238E27FC236}">
                <a16:creationId xmlns:a16="http://schemas.microsoft.com/office/drawing/2014/main" id="{3F9F2B5C-E9F4-7D2D-7E20-8607A7D708F7}"/>
              </a:ext>
            </a:extLst>
          </p:cNvPr>
          <p:cNvSpPr/>
          <p:nvPr/>
        </p:nvSpPr>
        <p:spPr>
          <a:xfrm>
            <a:off x="6592181" y="1766888"/>
            <a:ext cx="2365200" cy="3827462"/>
          </a:xfrm>
          <a:prstGeom prst="roundRect">
            <a:avLst>
              <a:gd name="adj" fmla="val 4135"/>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2841625" cy="1486800"/>
          </a:xfrm>
        </p:spPr>
        <p:txBody>
          <a:bodyPr rIns="108000"/>
          <a:lstStyle/>
          <a:p>
            <a:r>
              <a:rPr lang="en-US"/>
              <a:t>Title goes here</a:t>
            </a:r>
            <a:endParaRPr lang="en-AU"/>
          </a:p>
        </p:txBody>
      </p:sp>
      <p:sp>
        <p:nvSpPr>
          <p:cNvPr id="11" name="Picture Placeholder 10">
            <a:extLst>
              <a:ext uri="{FF2B5EF4-FFF2-40B4-BE49-F238E27FC236}">
                <a16:creationId xmlns:a16="http://schemas.microsoft.com/office/drawing/2014/main" id="{382FD63E-C012-A708-5A4D-B5C0FE6B455A}"/>
              </a:ext>
            </a:extLst>
          </p:cNvPr>
          <p:cNvSpPr>
            <a:spLocks noGrp="1"/>
          </p:cNvSpPr>
          <p:nvPr>
            <p:ph type="pic" sz="quarter" idx="18" hasCustomPrompt="1"/>
          </p:nvPr>
        </p:nvSpPr>
        <p:spPr>
          <a:xfrm>
            <a:off x="4415912" y="2099735"/>
            <a:ext cx="561600" cy="561600"/>
          </a:xfrm>
          <a:noFill/>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8" name="Text Placeholder 9">
            <a:extLst>
              <a:ext uri="{FF2B5EF4-FFF2-40B4-BE49-F238E27FC236}">
                <a16:creationId xmlns:a16="http://schemas.microsoft.com/office/drawing/2014/main" id="{E1FC5FCD-6228-69FD-E75D-3C6E91855B08}"/>
              </a:ext>
            </a:extLst>
          </p:cNvPr>
          <p:cNvSpPr>
            <a:spLocks noGrp="1"/>
          </p:cNvSpPr>
          <p:nvPr>
            <p:ph type="body" sz="quarter" idx="15" hasCustomPrompt="1"/>
          </p:nvPr>
        </p:nvSpPr>
        <p:spPr>
          <a:xfrm>
            <a:off x="4415912" y="2886234"/>
            <a:ext cx="1836000" cy="2375195"/>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7" name="Picture Placeholder 16">
            <a:extLst>
              <a:ext uri="{FF2B5EF4-FFF2-40B4-BE49-F238E27FC236}">
                <a16:creationId xmlns:a16="http://schemas.microsoft.com/office/drawing/2014/main" id="{31502109-67E8-CC15-DD95-C76E80DDEA9D}"/>
              </a:ext>
            </a:extLst>
          </p:cNvPr>
          <p:cNvSpPr>
            <a:spLocks noGrp="1"/>
          </p:cNvSpPr>
          <p:nvPr>
            <p:ph type="pic" sz="quarter" idx="19" hasCustomPrompt="1"/>
          </p:nvPr>
        </p:nvSpPr>
        <p:spPr>
          <a:xfrm>
            <a:off x="6856781" y="2099735"/>
            <a:ext cx="561600" cy="5616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9" name="Text Placeholder 22">
            <a:extLst>
              <a:ext uri="{FF2B5EF4-FFF2-40B4-BE49-F238E27FC236}">
                <a16:creationId xmlns:a16="http://schemas.microsoft.com/office/drawing/2014/main" id="{B61CF672-C6D1-BA7E-493C-1510A70500DF}"/>
              </a:ext>
            </a:extLst>
          </p:cNvPr>
          <p:cNvSpPr>
            <a:spLocks noGrp="1"/>
          </p:cNvSpPr>
          <p:nvPr>
            <p:ph type="body" sz="quarter" idx="17" hasCustomPrompt="1"/>
          </p:nvPr>
        </p:nvSpPr>
        <p:spPr>
          <a:xfrm>
            <a:off x="6856781" y="2886234"/>
            <a:ext cx="1836000" cy="2375195"/>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endParaRPr lang="en-US"/>
          </a:p>
        </p:txBody>
      </p:sp>
      <p:sp>
        <p:nvSpPr>
          <p:cNvPr id="16" name="Picture Placeholder 14">
            <a:extLst>
              <a:ext uri="{FF2B5EF4-FFF2-40B4-BE49-F238E27FC236}">
                <a16:creationId xmlns:a16="http://schemas.microsoft.com/office/drawing/2014/main" id="{7F20652D-2F1F-D1F0-3E4D-3509DA037739}"/>
              </a:ext>
            </a:extLst>
          </p:cNvPr>
          <p:cNvSpPr>
            <a:spLocks noGrp="1"/>
          </p:cNvSpPr>
          <p:nvPr>
            <p:ph type="pic" sz="quarter" idx="22" hasCustomPrompt="1"/>
          </p:nvPr>
        </p:nvSpPr>
        <p:spPr>
          <a:xfrm>
            <a:off x="9297649" y="2099735"/>
            <a:ext cx="561600" cy="5616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24" name="Text Placeholder 23">
            <a:extLst>
              <a:ext uri="{FF2B5EF4-FFF2-40B4-BE49-F238E27FC236}">
                <a16:creationId xmlns:a16="http://schemas.microsoft.com/office/drawing/2014/main" id="{90503E47-B49E-B2CC-35E1-1A6FC0B53853}"/>
              </a:ext>
            </a:extLst>
          </p:cNvPr>
          <p:cNvSpPr>
            <a:spLocks noGrp="1"/>
          </p:cNvSpPr>
          <p:nvPr>
            <p:ph type="body" sz="quarter" idx="23" hasCustomPrompt="1"/>
          </p:nvPr>
        </p:nvSpPr>
        <p:spPr>
          <a:xfrm>
            <a:off x="9297649" y="2886234"/>
            <a:ext cx="1836000" cy="237490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28" name="Text Placeholder 9">
            <a:extLst>
              <a:ext uri="{FF2B5EF4-FFF2-40B4-BE49-F238E27FC236}">
                <a16:creationId xmlns:a16="http://schemas.microsoft.com/office/drawing/2014/main" id="{23AFFFA1-7782-D35F-76EC-E9CC0193761C}"/>
              </a:ext>
            </a:extLst>
          </p:cNvPr>
          <p:cNvSpPr>
            <a:spLocks noGrp="1"/>
          </p:cNvSpPr>
          <p:nvPr>
            <p:ph type="body" sz="quarter" idx="25"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841336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p:cSld name="Agenda Simpl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73ECE1-0D96-5707-272B-2B5B23AAD36D}"/>
              </a:ext>
            </a:extLst>
          </p:cNvPr>
          <p:cNvSpPr>
            <a:spLocks noGrp="1"/>
          </p:cNvSpPr>
          <p:nvPr>
            <p:ph type="title" hasCustomPrompt="1"/>
          </p:nvPr>
        </p:nvSpPr>
        <p:spPr>
          <a:xfrm>
            <a:off x="794280" y="1780223"/>
            <a:ext cx="2385484" cy="1864677"/>
          </a:xfrm>
        </p:spPr>
        <p:txBody>
          <a:bodyPr/>
          <a:lstStyle>
            <a:lvl1pPr>
              <a:defRPr/>
            </a:lvl1pPr>
          </a:lstStyle>
          <a:p>
            <a:r>
              <a:rPr lang="en-US"/>
              <a:t>Agenda</a:t>
            </a:r>
            <a:endParaRPr lang="en-AU"/>
          </a:p>
        </p:txBody>
      </p:sp>
      <p:sp>
        <p:nvSpPr>
          <p:cNvPr id="3" name="Slide Number Placeholder 2">
            <a:extLst>
              <a:ext uri="{FF2B5EF4-FFF2-40B4-BE49-F238E27FC236}">
                <a16:creationId xmlns:a16="http://schemas.microsoft.com/office/drawing/2014/main" id="{F2E0E73D-B2D7-CF9E-DB18-42ED87DA08AB}"/>
              </a:ext>
            </a:extLst>
          </p:cNvPr>
          <p:cNvSpPr>
            <a:spLocks noGrp="1"/>
          </p:cNvSpPr>
          <p:nvPr>
            <p:ph type="sldNum" sz="quarter" idx="10"/>
          </p:nvPr>
        </p:nvSpPr>
        <p:spPr/>
        <p:txBody>
          <a:bodyPr/>
          <a:lstStyle/>
          <a:p>
            <a:fld id="{C5BB0411-7089-4314-80B8-B2E3315A0706}" type="slidenum">
              <a:rPr lang="en-US" smtClean="0"/>
              <a:pPr/>
              <a:t>‹#›</a:t>
            </a:fld>
            <a:endParaRPr lang="en-US"/>
          </a:p>
        </p:txBody>
      </p:sp>
      <p:sp>
        <p:nvSpPr>
          <p:cNvPr id="8" name="Table Placeholder 7">
            <a:extLst>
              <a:ext uri="{FF2B5EF4-FFF2-40B4-BE49-F238E27FC236}">
                <a16:creationId xmlns:a16="http://schemas.microsoft.com/office/drawing/2014/main" id="{D1253559-BF0C-73B1-D215-16CDCB8321A1}"/>
              </a:ext>
            </a:extLst>
          </p:cNvPr>
          <p:cNvSpPr>
            <a:spLocks noGrp="1"/>
          </p:cNvSpPr>
          <p:nvPr>
            <p:ph type="tbl" sz="quarter" idx="12"/>
          </p:nvPr>
        </p:nvSpPr>
        <p:spPr>
          <a:xfrm>
            <a:off x="4675188" y="1766888"/>
            <a:ext cx="6723062" cy="3384000"/>
          </a:xfrm>
        </p:spPr>
        <p:txBody>
          <a:bodyPr/>
          <a:lstStyle/>
          <a:p>
            <a:r>
              <a:rPr lang="en-US" noProof="0"/>
              <a:t>Click icon to add table</a:t>
            </a:r>
          </a:p>
        </p:txBody>
      </p:sp>
      <p:sp>
        <p:nvSpPr>
          <p:cNvPr id="5" name="Footer Placeholder 4">
            <a:extLst>
              <a:ext uri="{FF2B5EF4-FFF2-40B4-BE49-F238E27FC236}">
                <a16:creationId xmlns:a16="http://schemas.microsoft.com/office/drawing/2014/main" id="{503C1F0B-0E26-3AC8-E47B-C7CA4DDE3231}"/>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4570447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preserve="1">
  <p:cSld name="Agenda x4 Dark">
    <p:bg>
      <p:bgPr>
        <a:solidFill>
          <a:schemeClr val="accent1"/>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412147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p:cSld name="Agenda x4 Light">
    <p:bg>
      <p:bgPr>
        <a:solidFill>
          <a:schemeClr val="bg2"/>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3" name="Footer Placeholder 4">
            <a:extLst>
              <a:ext uri="{FF2B5EF4-FFF2-40B4-BE49-F238E27FC236}">
                <a16:creationId xmlns:a16="http://schemas.microsoft.com/office/drawing/2014/main" id="{471F38E1-8250-8FE3-F774-ECD846A42E16}"/>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36471097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p:cSld name="1_Agenda x4 Light">
    <p:bg>
      <p:bgPr>
        <a:solidFill>
          <a:schemeClr val="bg1"/>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rgbClr val="F6F8FB"/>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3" name="Footer Placeholder 4">
            <a:extLst>
              <a:ext uri="{FF2B5EF4-FFF2-40B4-BE49-F238E27FC236}">
                <a16:creationId xmlns:a16="http://schemas.microsoft.com/office/drawing/2014/main" id="{4D25BD74-D06F-5B54-EE10-BD815DA71F2E}"/>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2292737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preserve="1">
  <p:cSld name="Agenda x6 Dark">
    <p:bg>
      <p:bgPr>
        <a:solidFill>
          <a:schemeClr val="accent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1238271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p:cSld name="Agenda x6 Light">
    <p:bg>
      <p:bgPr>
        <a:solidFill>
          <a:schemeClr val="bg2"/>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CD8CC252-77F7-51A8-50B4-622154BF35A7}"/>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1858614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p:cSld name="1_Agenda x6 Light">
    <p:bg>
      <p:bgPr>
        <a:solidFill>
          <a:schemeClr val="bg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CD8CC252-77F7-51A8-50B4-622154BF35A7}"/>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2329843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preserve="1">
  <p:cSld name="Agenda x8 Dark">
    <p:bg>
      <p:bgPr>
        <a:solidFill>
          <a:schemeClr val="accent1"/>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15520968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p:cSld name="Agenda x8 Light">
    <p:bg>
      <p:bgPr>
        <a:solidFill>
          <a:schemeClr val="bg2"/>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9975BB75-1413-C35D-47C7-E7B9E7C6FF95}"/>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17147108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p:cSld name="1_Agenda x8 Light">
    <p:bg>
      <p:bgPr>
        <a:solidFill>
          <a:schemeClr val="bg1"/>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9975BB75-1413-C35D-47C7-E7B9E7C6FF95}"/>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1895482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7_Comparison x3 content_Opt. C">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333B05D3-68A8-C632-84A0-EAC60AD2E931}"/>
              </a:ext>
            </a:extLst>
          </p:cNvPr>
          <p:cNvSpPr/>
          <p:nvPr/>
        </p:nvSpPr>
        <p:spPr>
          <a:xfrm>
            <a:off x="804333" y="2120552"/>
            <a:ext cx="3481200" cy="4094511"/>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A07515A3-C381-B145-B4D6-DD1244199023}"/>
              </a:ext>
            </a:extLst>
          </p:cNvPr>
          <p:cNvSpPr/>
          <p:nvPr/>
        </p:nvSpPr>
        <p:spPr>
          <a:xfrm>
            <a:off x="4361351" y="2120552"/>
            <a:ext cx="3481200" cy="4094511"/>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98E00B6C-21E8-910B-AB28-DE7C1A401982}"/>
              </a:ext>
            </a:extLst>
          </p:cNvPr>
          <p:cNvSpPr/>
          <p:nvPr/>
        </p:nvSpPr>
        <p:spPr>
          <a:xfrm>
            <a:off x="7921015" y="2120552"/>
            <a:ext cx="3481200" cy="4094511"/>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15" name="Picture Placeholder 9">
            <a:extLst>
              <a:ext uri="{FF2B5EF4-FFF2-40B4-BE49-F238E27FC236}">
                <a16:creationId xmlns:a16="http://schemas.microsoft.com/office/drawing/2014/main" id="{123DE78E-CFD8-4F41-B022-C38D73649FC8}"/>
              </a:ext>
            </a:extLst>
          </p:cNvPr>
          <p:cNvSpPr>
            <a:spLocks noGrp="1"/>
          </p:cNvSpPr>
          <p:nvPr>
            <p:ph type="pic" sz="quarter" idx="14" hasCustomPrompt="1"/>
          </p:nvPr>
        </p:nvSpPr>
        <p:spPr>
          <a:xfrm>
            <a:off x="801687" y="1781494"/>
            <a:ext cx="3481200" cy="2073600"/>
          </a:xfrm>
          <a:prstGeom prst="round2SameRect">
            <a:avLst>
              <a:gd name="adj1" fmla="val 4836"/>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8" name="Text Placeholder 9">
            <a:extLst>
              <a:ext uri="{FF2B5EF4-FFF2-40B4-BE49-F238E27FC236}">
                <a16:creationId xmlns:a16="http://schemas.microsoft.com/office/drawing/2014/main" id="{1349048D-06BF-26D5-0FD9-E0E801EE3577}"/>
              </a:ext>
            </a:extLst>
          </p:cNvPr>
          <p:cNvSpPr>
            <a:spLocks noGrp="1"/>
          </p:cNvSpPr>
          <p:nvPr>
            <p:ph type="body" sz="quarter" idx="15" hasCustomPrompt="1"/>
          </p:nvPr>
        </p:nvSpPr>
        <p:spPr>
          <a:xfrm>
            <a:off x="1191999" y="4145363"/>
            <a:ext cx="2705868" cy="177840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6" name="Picture Placeholder 11">
            <a:extLst>
              <a:ext uri="{FF2B5EF4-FFF2-40B4-BE49-F238E27FC236}">
                <a16:creationId xmlns:a16="http://schemas.microsoft.com/office/drawing/2014/main" id="{1DB9A215-7213-9D82-18BC-4D54CA9E933B}"/>
              </a:ext>
            </a:extLst>
          </p:cNvPr>
          <p:cNvSpPr>
            <a:spLocks noGrp="1"/>
          </p:cNvSpPr>
          <p:nvPr>
            <p:ph type="pic" sz="quarter" idx="16" hasCustomPrompt="1"/>
          </p:nvPr>
        </p:nvSpPr>
        <p:spPr>
          <a:xfrm>
            <a:off x="4361351" y="1781494"/>
            <a:ext cx="3481200" cy="2073600"/>
          </a:xfrm>
          <a:prstGeom prst="round2SameRect">
            <a:avLst>
              <a:gd name="adj1" fmla="val 4594"/>
              <a:gd name="adj2" fmla="val 0"/>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9" name="Text Placeholder 22">
            <a:extLst>
              <a:ext uri="{FF2B5EF4-FFF2-40B4-BE49-F238E27FC236}">
                <a16:creationId xmlns:a16="http://schemas.microsoft.com/office/drawing/2014/main" id="{170E8203-D9F7-D30A-AAE3-89F30751673D}"/>
              </a:ext>
            </a:extLst>
          </p:cNvPr>
          <p:cNvSpPr>
            <a:spLocks noGrp="1"/>
          </p:cNvSpPr>
          <p:nvPr>
            <p:ph type="body" sz="quarter" idx="17" hasCustomPrompt="1"/>
          </p:nvPr>
        </p:nvSpPr>
        <p:spPr>
          <a:xfrm>
            <a:off x="4749017" y="4145363"/>
            <a:ext cx="2705868" cy="177840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8" name="Picture Placeholder 17">
            <a:extLst>
              <a:ext uri="{FF2B5EF4-FFF2-40B4-BE49-F238E27FC236}">
                <a16:creationId xmlns:a16="http://schemas.microsoft.com/office/drawing/2014/main" id="{142E7EEA-F1A5-66B0-BA07-AF0898C86ED1}"/>
              </a:ext>
            </a:extLst>
          </p:cNvPr>
          <p:cNvSpPr>
            <a:spLocks noGrp="1"/>
          </p:cNvSpPr>
          <p:nvPr>
            <p:ph type="pic" sz="quarter" idx="24" hasCustomPrompt="1"/>
          </p:nvPr>
        </p:nvSpPr>
        <p:spPr>
          <a:xfrm>
            <a:off x="7921015" y="1781494"/>
            <a:ext cx="3481200" cy="2073600"/>
          </a:xfrm>
          <a:prstGeom prst="round2SameRect">
            <a:avLst>
              <a:gd name="adj1" fmla="val 5030"/>
              <a:gd name="adj2" fmla="val 0"/>
            </a:avLst>
          </a:prstGeom>
          <a:solidFill>
            <a:schemeClr val="bg1">
              <a:lumMod val="75000"/>
            </a:schemeClr>
          </a:solidFill>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10" name="Text Placeholder 23">
            <a:extLst>
              <a:ext uri="{FF2B5EF4-FFF2-40B4-BE49-F238E27FC236}">
                <a16:creationId xmlns:a16="http://schemas.microsoft.com/office/drawing/2014/main" id="{02961BE1-3774-5415-1A5F-60D6DAA8A57E}"/>
              </a:ext>
            </a:extLst>
          </p:cNvPr>
          <p:cNvSpPr>
            <a:spLocks noGrp="1"/>
          </p:cNvSpPr>
          <p:nvPr>
            <p:ph type="body" sz="quarter" idx="23" hasCustomPrompt="1"/>
          </p:nvPr>
        </p:nvSpPr>
        <p:spPr>
          <a:xfrm>
            <a:off x="8308681" y="4145363"/>
            <a:ext cx="2705868" cy="177840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endParaRPr lang="en-US"/>
          </a:p>
        </p:txBody>
      </p:sp>
      <p:sp>
        <p:nvSpPr>
          <p:cNvPr id="30" name="Title 29">
            <a:extLst>
              <a:ext uri="{FF2B5EF4-FFF2-40B4-BE49-F238E27FC236}">
                <a16:creationId xmlns:a16="http://schemas.microsoft.com/office/drawing/2014/main" id="{718ECC02-B0AB-1703-2A2D-326B11280C59}"/>
              </a:ext>
            </a:extLst>
          </p:cNvPr>
          <p:cNvSpPr>
            <a:spLocks noGrp="1"/>
          </p:cNvSpPr>
          <p:nvPr>
            <p:ph type="title" hasCustomPrompt="1"/>
          </p:nvPr>
        </p:nvSpPr>
        <p:spPr/>
        <p:txBody>
          <a:bodyPr/>
          <a:lstStyle>
            <a:lvl1pPr>
              <a:defRPr/>
            </a:lvl1pPr>
          </a:lstStyle>
          <a:p>
            <a:r>
              <a:rPr lang="en-US"/>
              <a:t>Title goes here</a:t>
            </a:r>
            <a:endParaRPr lang="en-AU"/>
          </a:p>
        </p:txBody>
      </p:sp>
      <p:sp>
        <p:nvSpPr>
          <p:cNvPr id="31" name="Text Placeholder 23">
            <a:extLst>
              <a:ext uri="{FF2B5EF4-FFF2-40B4-BE49-F238E27FC236}">
                <a16:creationId xmlns:a16="http://schemas.microsoft.com/office/drawing/2014/main" id="{8A53511B-94B3-4AA9-32F0-68A4CB32AA0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1916920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preserve="1">
  <p:cSld name="Agenda x9-12 Dark">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18315597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p:cSld name="Agenda x9-12 Light">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 name="Footer Placeholder 4">
            <a:extLst>
              <a:ext uri="{FF2B5EF4-FFF2-40B4-BE49-F238E27FC236}">
                <a16:creationId xmlns:a16="http://schemas.microsoft.com/office/drawing/2014/main" id="{93472678-1947-C8D8-2BB0-505C293A6184}"/>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3201831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p:cSld name="1_Agenda x9-12 Light">
    <p:bg>
      <p:bgPr>
        <a:solidFill>
          <a:schemeClr val="bg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 name="Footer Placeholder 4">
            <a:extLst>
              <a:ext uri="{FF2B5EF4-FFF2-40B4-BE49-F238E27FC236}">
                <a16:creationId xmlns:a16="http://schemas.microsoft.com/office/drawing/2014/main" id="{93472678-1947-C8D8-2BB0-505C293A6184}"/>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545634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preserve="1">
  <p:cSld name="Section Divider Layouts">
    <p:bg>
      <p:bgPr>
        <a:solidFill>
          <a:schemeClr val="tx2"/>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FDB76D0-1376-D60E-A9E3-F06114E4E7F4}"/>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Section dividers</a:t>
            </a:r>
          </a:p>
        </p:txBody>
      </p:sp>
      <p:grpSp>
        <p:nvGrpSpPr>
          <p:cNvPr id="7" name="Group 6">
            <a:extLst>
              <a:ext uri="{FF2B5EF4-FFF2-40B4-BE49-F238E27FC236}">
                <a16:creationId xmlns:a16="http://schemas.microsoft.com/office/drawing/2014/main" id="{CB54FD90-C3C2-C2AB-4358-20C63C63416E}"/>
              </a:ext>
            </a:extLst>
          </p:cNvPr>
          <p:cNvGrpSpPr/>
          <p:nvPr/>
        </p:nvGrpSpPr>
        <p:grpSpPr>
          <a:xfrm>
            <a:off x="1690688" y="1766888"/>
            <a:ext cx="1924050" cy="3390744"/>
            <a:chOff x="-3271839" y="2315371"/>
            <a:chExt cx="1343026" cy="2124868"/>
          </a:xfrm>
          <a:solidFill>
            <a:schemeClr val="bg1"/>
          </a:solidFill>
        </p:grpSpPr>
        <p:sp>
          <p:nvSpPr>
            <p:cNvPr id="5" name="Arrow: Chevron 4">
              <a:extLst>
                <a:ext uri="{FF2B5EF4-FFF2-40B4-BE49-F238E27FC236}">
                  <a16:creationId xmlns:a16="http://schemas.microsoft.com/office/drawing/2014/main" id="{0DCAB7B0-B746-23F9-C8D1-FDF20062EF10}"/>
                </a:ext>
              </a:extLst>
            </p:cNvPr>
            <p:cNvSpPr/>
            <p:nvPr/>
          </p:nvSpPr>
          <p:spPr>
            <a:xfrm rot="16200000">
              <a:off x="-3225007" y="3144046"/>
              <a:ext cx="1249361" cy="1343025"/>
            </a:xfrm>
            <a:prstGeom prst="chevron">
              <a:avLst>
                <a:gd name="adj" fmla="val 3856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latin typeface="+mn-lt"/>
              </a:endParaRPr>
            </a:p>
          </p:txBody>
        </p:sp>
        <p:sp>
          <p:nvSpPr>
            <p:cNvPr id="6" name="Rectangle 5">
              <a:extLst>
                <a:ext uri="{FF2B5EF4-FFF2-40B4-BE49-F238E27FC236}">
                  <a16:creationId xmlns:a16="http://schemas.microsoft.com/office/drawing/2014/main" id="{053F140B-A703-B21E-1707-614D4C1F5A1C}"/>
                </a:ext>
              </a:extLst>
            </p:cNvPr>
            <p:cNvSpPr/>
            <p:nvPr/>
          </p:nvSpPr>
          <p:spPr>
            <a:xfrm>
              <a:off x="-3271839" y="2315371"/>
              <a:ext cx="1343026" cy="1495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latin typeface="+mn-lt"/>
              </a:endParaRPr>
            </a:p>
          </p:txBody>
        </p:sp>
      </p:grpSp>
      <p:sp>
        <p:nvSpPr>
          <p:cNvPr id="2" name="TextBox 1">
            <a:extLst>
              <a:ext uri="{FF2B5EF4-FFF2-40B4-BE49-F238E27FC236}">
                <a16:creationId xmlns:a16="http://schemas.microsoft.com/office/drawing/2014/main" id="{9D991745-3E31-8D04-827C-50792838D7D1}"/>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744346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preserve="1">
  <p:cSld name="Section Divider A Dark Blue">
    <p:bg>
      <p:bgPr>
        <a:solidFill>
          <a:schemeClr val="accent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2719922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preserve="1">
  <p:cSld name="Section Divider A Purple">
    <p:bg>
      <p:bgPr>
        <a:solidFill>
          <a:schemeClr val="accent3"/>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24588965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preserve="1">
  <p:cSld name="Section Divider A Pink">
    <p:bg>
      <p:bgPr>
        <a:solidFill>
          <a:schemeClr val="accent5"/>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2546739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preserve="1">
  <p:cSld name="Section Divider B Dark Blue">
    <p:bg>
      <p:bgPr>
        <a:solidFill>
          <a:schemeClr val="accent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572905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preserve="1">
  <p:cSld name="Section Divider B Purple">
    <p:bg>
      <p:bgPr>
        <a:solidFill>
          <a:schemeClr val="accent3"/>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203540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preserve="1">
  <p:cSld name="Section Divider B Pink">
    <p:bg>
      <p:bgPr>
        <a:solidFill>
          <a:schemeClr val="accent5"/>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338625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9_Comparison x3 content_Opt. C">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333B05D3-68A8-C632-84A0-EAC60AD2E931}"/>
              </a:ext>
            </a:extLst>
          </p:cNvPr>
          <p:cNvSpPr/>
          <p:nvPr/>
        </p:nvSpPr>
        <p:spPr>
          <a:xfrm>
            <a:off x="804333" y="2120553"/>
            <a:ext cx="3481200" cy="2598203"/>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A07515A3-C381-B145-B4D6-DD1244199023}"/>
              </a:ext>
            </a:extLst>
          </p:cNvPr>
          <p:cNvSpPr/>
          <p:nvPr/>
        </p:nvSpPr>
        <p:spPr>
          <a:xfrm>
            <a:off x="4361351" y="2120553"/>
            <a:ext cx="3481200" cy="2598203"/>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98E00B6C-21E8-910B-AB28-DE7C1A401982}"/>
              </a:ext>
            </a:extLst>
          </p:cNvPr>
          <p:cNvSpPr/>
          <p:nvPr/>
        </p:nvSpPr>
        <p:spPr>
          <a:xfrm>
            <a:off x="7921015" y="2120553"/>
            <a:ext cx="3481200" cy="2598203"/>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15" name="Picture Placeholder 9">
            <a:extLst>
              <a:ext uri="{FF2B5EF4-FFF2-40B4-BE49-F238E27FC236}">
                <a16:creationId xmlns:a16="http://schemas.microsoft.com/office/drawing/2014/main" id="{123DE78E-CFD8-4F41-B022-C38D73649FC8}"/>
              </a:ext>
            </a:extLst>
          </p:cNvPr>
          <p:cNvSpPr>
            <a:spLocks noGrp="1"/>
          </p:cNvSpPr>
          <p:nvPr>
            <p:ph type="pic" sz="quarter" idx="14" hasCustomPrompt="1"/>
          </p:nvPr>
        </p:nvSpPr>
        <p:spPr>
          <a:xfrm>
            <a:off x="801687" y="1781494"/>
            <a:ext cx="3481200" cy="2073600"/>
          </a:xfrm>
          <a:prstGeom prst="round2SameRect">
            <a:avLst>
              <a:gd name="adj1" fmla="val 4836"/>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8" name="Text Placeholder 9">
            <a:extLst>
              <a:ext uri="{FF2B5EF4-FFF2-40B4-BE49-F238E27FC236}">
                <a16:creationId xmlns:a16="http://schemas.microsoft.com/office/drawing/2014/main" id="{1349048D-06BF-26D5-0FD9-E0E801EE3577}"/>
              </a:ext>
            </a:extLst>
          </p:cNvPr>
          <p:cNvSpPr>
            <a:spLocks noGrp="1"/>
          </p:cNvSpPr>
          <p:nvPr>
            <p:ph type="body" sz="quarter" idx="15" hasCustomPrompt="1"/>
          </p:nvPr>
        </p:nvSpPr>
        <p:spPr>
          <a:xfrm>
            <a:off x="1191999" y="4145363"/>
            <a:ext cx="2705868" cy="177840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6" name="Picture Placeholder 11">
            <a:extLst>
              <a:ext uri="{FF2B5EF4-FFF2-40B4-BE49-F238E27FC236}">
                <a16:creationId xmlns:a16="http://schemas.microsoft.com/office/drawing/2014/main" id="{1DB9A215-7213-9D82-18BC-4D54CA9E933B}"/>
              </a:ext>
            </a:extLst>
          </p:cNvPr>
          <p:cNvSpPr>
            <a:spLocks noGrp="1"/>
          </p:cNvSpPr>
          <p:nvPr>
            <p:ph type="pic" sz="quarter" idx="16" hasCustomPrompt="1"/>
          </p:nvPr>
        </p:nvSpPr>
        <p:spPr>
          <a:xfrm>
            <a:off x="4361351" y="1781494"/>
            <a:ext cx="3481200" cy="2073600"/>
          </a:xfrm>
          <a:prstGeom prst="round2SameRect">
            <a:avLst>
              <a:gd name="adj1" fmla="val 4594"/>
              <a:gd name="adj2" fmla="val 0"/>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9" name="Text Placeholder 22">
            <a:extLst>
              <a:ext uri="{FF2B5EF4-FFF2-40B4-BE49-F238E27FC236}">
                <a16:creationId xmlns:a16="http://schemas.microsoft.com/office/drawing/2014/main" id="{170E8203-D9F7-D30A-AAE3-89F30751673D}"/>
              </a:ext>
            </a:extLst>
          </p:cNvPr>
          <p:cNvSpPr>
            <a:spLocks noGrp="1"/>
          </p:cNvSpPr>
          <p:nvPr>
            <p:ph type="body" sz="quarter" idx="17" hasCustomPrompt="1"/>
          </p:nvPr>
        </p:nvSpPr>
        <p:spPr>
          <a:xfrm>
            <a:off x="4749017" y="4145363"/>
            <a:ext cx="2705868" cy="177840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8" name="Picture Placeholder 17">
            <a:extLst>
              <a:ext uri="{FF2B5EF4-FFF2-40B4-BE49-F238E27FC236}">
                <a16:creationId xmlns:a16="http://schemas.microsoft.com/office/drawing/2014/main" id="{142E7EEA-F1A5-66B0-BA07-AF0898C86ED1}"/>
              </a:ext>
            </a:extLst>
          </p:cNvPr>
          <p:cNvSpPr>
            <a:spLocks noGrp="1"/>
          </p:cNvSpPr>
          <p:nvPr>
            <p:ph type="pic" sz="quarter" idx="24" hasCustomPrompt="1"/>
          </p:nvPr>
        </p:nvSpPr>
        <p:spPr>
          <a:xfrm>
            <a:off x="7921015" y="1781494"/>
            <a:ext cx="3481200" cy="2073600"/>
          </a:xfrm>
          <a:prstGeom prst="round2SameRect">
            <a:avLst>
              <a:gd name="adj1" fmla="val 5030"/>
              <a:gd name="adj2" fmla="val 0"/>
            </a:avLst>
          </a:prstGeom>
          <a:solidFill>
            <a:schemeClr val="bg1">
              <a:lumMod val="75000"/>
            </a:schemeClr>
          </a:solidFill>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10" name="Text Placeholder 23">
            <a:extLst>
              <a:ext uri="{FF2B5EF4-FFF2-40B4-BE49-F238E27FC236}">
                <a16:creationId xmlns:a16="http://schemas.microsoft.com/office/drawing/2014/main" id="{02961BE1-3774-5415-1A5F-60D6DAA8A57E}"/>
              </a:ext>
            </a:extLst>
          </p:cNvPr>
          <p:cNvSpPr>
            <a:spLocks noGrp="1"/>
          </p:cNvSpPr>
          <p:nvPr>
            <p:ph type="body" sz="quarter" idx="23" hasCustomPrompt="1"/>
          </p:nvPr>
        </p:nvSpPr>
        <p:spPr>
          <a:xfrm>
            <a:off x="8308681" y="4145363"/>
            <a:ext cx="2705868" cy="177840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endParaRPr lang="en-US"/>
          </a:p>
        </p:txBody>
      </p:sp>
      <p:sp>
        <p:nvSpPr>
          <p:cNvPr id="30" name="Title 29">
            <a:extLst>
              <a:ext uri="{FF2B5EF4-FFF2-40B4-BE49-F238E27FC236}">
                <a16:creationId xmlns:a16="http://schemas.microsoft.com/office/drawing/2014/main" id="{718ECC02-B0AB-1703-2A2D-326B11280C59}"/>
              </a:ext>
            </a:extLst>
          </p:cNvPr>
          <p:cNvSpPr>
            <a:spLocks noGrp="1"/>
          </p:cNvSpPr>
          <p:nvPr>
            <p:ph type="title" hasCustomPrompt="1"/>
          </p:nvPr>
        </p:nvSpPr>
        <p:spPr/>
        <p:txBody>
          <a:bodyPr/>
          <a:lstStyle>
            <a:lvl1pPr>
              <a:defRPr/>
            </a:lvl1pPr>
          </a:lstStyle>
          <a:p>
            <a:r>
              <a:rPr lang="en-US"/>
              <a:t>Title goes here</a:t>
            </a:r>
            <a:endParaRPr lang="en-AU"/>
          </a:p>
        </p:txBody>
      </p:sp>
      <p:sp>
        <p:nvSpPr>
          <p:cNvPr id="31" name="Text Placeholder 23">
            <a:extLst>
              <a:ext uri="{FF2B5EF4-FFF2-40B4-BE49-F238E27FC236}">
                <a16:creationId xmlns:a16="http://schemas.microsoft.com/office/drawing/2014/main" id="{8A53511B-94B3-4AA9-32F0-68A4CB32AA0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1691747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preserve="1">
  <p:cSld name="Section Divider C Dark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9551712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preserve="1">
  <p:cSld name="Section Divider C Purple">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610543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preserve="1">
  <p:cSld name="Section Divider C Pink">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95325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preserve="1">
  <p:cSld name="Statement/Quot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219575" y="1320800"/>
            <a:ext cx="7180263"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Statement/quotes</a:t>
            </a:r>
          </a:p>
        </p:txBody>
      </p:sp>
      <p:grpSp>
        <p:nvGrpSpPr>
          <p:cNvPr id="6" name="Group 5">
            <a:extLst>
              <a:ext uri="{FF2B5EF4-FFF2-40B4-BE49-F238E27FC236}">
                <a16:creationId xmlns:a16="http://schemas.microsoft.com/office/drawing/2014/main" id="{3C437A4B-67D1-BA48-FD02-BEF5CBCCCDAE}"/>
              </a:ext>
            </a:extLst>
          </p:cNvPr>
          <p:cNvGrpSpPr/>
          <p:nvPr/>
        </p:nvGrpSpPr>
        <p:grpSpPr>
          <a:xfrm>
            <a:off x="90488" y="963612"/>
            <a:ext cx="3946525" cy="4630738"/>
            <a:chOff x="90488" y="963612"/>
            <a:chExt cx="3946525" cy="4630738"/>
          </a:xfrm>
        </p:grpSpPr>
        <p:pic>
          <p:nvPicPr>
            <p:cNvPr id="4" name="Graphic 3" descr="Open quotation mark with solid fill">
              <a:extLst>
                <a:ext uri="{FF2B5EF4-FFF2-40B4-BE49-F238E27FC236}">
                  <a16:creationId xmlns:a16="http://schemas.microsoft.com/office/drawing/2014/main" id="{2F802B9B-890E-D2E7-B566-CB91F1079433}"/>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0488" y="963612"/>
              <a:ext cx="3013075" cy="3013075"/>
            </a:xfrm>
            <a:prstGeom prst="rect">
              <a:avLst/>
            </a:prstGeom>
          </p:spPr>
        </p:pic>
        <p:pic>
          <p:nvPicPr>
            <p:cNvPr id="5" name="Graphic 4" descr="Open quotation mark with solid fill">
              <a:extLst>
                <a:ext uri="{FF2B5EF4-FFF2-40B4-BE49-F238E27FC236}">
                  <a16:creationId xmlns:a16="http://schemas.microsoft.com/office/drawing/2014/main" id="{7542FA23-B244-3D7D-C4F1-10CBDEC74496}"/>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rot="10800000">
              <a:off x="1023938" y="2581275"/>
              <a:ext cx="3013075" cy="3013075"/>
            </a:xfrm>
            <a:prstGeom prst="rect">
              <a:avLst/>
            </a:prstGeom>
          </p:spPr>
        </p:pic>
      </p:grpSp>
      <p:sp>
        <p:nvSpPr>
          <p:cNvPr id="3" name="TextBox 2">
            <a:extLst>
              <a:ext uri="{FF2B5EF4-FFF2-40B4-BE49-F238E27FC236}">
                <a16:creationId xmlns:a16="http://schemas.microsoft.com/office/drawing/2014/main" id="{C07EABDB-9B5D-DF11-3BF6-9F060BD33B9E}"/>
              </a:ext>
            </a:extLst>
          </p:cNvPr>
          <p:cNvSpPr txBox="1"/>
          <p:nvPr/>
        </p:nvSpPr>
        <p:spPr>
          <a:xfrm>
            <a:off x="4219575" y="5993923"/>
            <a:ext cx="7599365"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688436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preserve="1">
  <p:cSld name="Statement/Quote A Dark Blue">
    <p:bg>
      <p:bgPr>
        <a:solidFill>
          <a:schemeClr val="accent1"/>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7036018"/>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7036017"/>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087059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preserve="1">
  <p:cSld name="Statement/Quote A Purple">
    <p:bg>
      <p:bgPr>
        <a:solidFill>
          <a:schemeClr val="accent3"/>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7004487"/>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7004486"/>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302211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preserve="1">
  <p:cSld name="Statement/Quote A Pink">
    <p:bg>
      <p:bgPr>
        <a:solidFill>
          <a:schemeClr val="accent5"/>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6993977"/>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6993976"/>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9103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preserve="1">
  <p:cSld name="Statement/Quote B Dark Blue">
    <p:bg>
      <p:bgPr>
        <a:solidFill>
          <a:schemeClr val="accent1"/>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1"/>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880647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preserve="1">
  <p:cSld name="Statement/Quote B Purple">
    <p:bg>
      <p:bgPr>
        <a:solidFill>
          <a:schemeClr val="accent3"/>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3"/>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997078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preserve="1">
  <p:cSld name="Statement/Quote B Pink">
    <p:bg>
      <p:bgPr>
        <a:solidFill>
          <a:schemeClr val="accent5"/>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5"/>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8836267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p:cSld name="1_Title with image_Opt. E">
    <p:bg>
      <p:bgPr>
        <a:solidFill>
          <a:schemeClr val="accent1"/>
        </a:solidFill>
        <a:effectLst/>
      </p:bgPr>
    </p:bg>
    <p:spTree>
      <p:nvGrpSpPr>
        <p:cNvPr id="1" name=""/>
        <p:cNvGrpSpPr/>
        <p:nvPr/>
      </p:nvGrpSpPr>
      <p:grpSpPr>
        <a:xfrm>
          <a:off x="0" y="0"/>
          <a:ext cx="0" cy="0"/>
          <a:chOff x="0" y="0"/>
          <a:chExt cx="0" cy="0"/>
        </a:xfrm>
      </p:grpSpPr>
      <p:sp>
        <p:nvSpPr>
          <p:cNvPr id="18" name="Rectangle: Rounded Corners 17">
            <a:extLst>
              <a:ext uri="{FF2B5EF4-FFF2-40B4-BE49-F238E27FC236}">
                <a16:creationId xmlns:a16="http://schemas.microsoft.com/office/drawing/2014/main" id="{10BC4789-8A1E-5291-7310-16775A93D700}"/>
              </a:ext>
            </a:extLst>
          </p:cNvPr>
          <p:cNvSpPr/>
          <p:nvPr/>
        </p:nvSpPr>
        <p:spPr>
          <a:xfrm>
            <a:off x="374967" y="4698841"/>
            <a:ext cx="5198746" cy="903287"/>
          </a:xfrm>
          <a:prstGeom prst="roundRect">
            <a:avLst>
              <a:gd name="adj" fmla="val 12030"/>
            </a:avLst>
          </a:prstGeom>
          <a:solidFill>
            <a:srgbClr val="9EABD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R="0" lvl="0" indent="0" fontAlgn="auto">
              <a:lnSpc>
                <a:spcPct val="100000"/>
              </a:lnSpc>
              <a:spcBef>
                <a:spcPts val="0"/>
              </a:spcBef>
              <a:spcAft>
                <a:spcPts val="600"/>
              </a:spcAft>
              <a:buClrTx/>
              <a:buSzTx/>
              <a:buFontTx/>
              <a:buNone/>
              <a:tabLst/>
            </a:pPr>
            <a:endParaRPr kumimoji="0" lang="en-AU" sz="1600" b="0" i="0" u="none" strike="noStrike" cap="none" spc="0" normalizeH="0" baseline="0">
              <a:ln>
                <a:noFill/>
              </a:ln>
              <a:solidFill>
                <a:srgbClr val="004796"/>
              </a:solidFill>
              <a:effectLst/>
              <a:uLnTx/>
              <a:uFillTx/>
              <a:latin typeface="+mj-lt"/>
            </a:endParaRPr>
          </a:p>
        </p:txBody>
      </p:sp>
      <p:sp>
        <p:nvSpPr>
          <p:cNvPr id="15" name="Rectangle: Rounded Corners 14">
            <a:extLst>
              <a:ext uri="{FF2B5EF4-FFF2-40B4-BE49-F238E27FC236}">
                <a16:creationId xmlns:a16="http://schemas.microsoft.com/office/drawing/2014/main" id="{1A2655FA-3638-4DA4-BA64-B59D54A1E3D9}"/>
              </a:ext>
            </a:extLst>
          </p:cNvPr>
          <p:cNvSpPr/>
          <p:nvPr/>
        </p:nvSpPr>
        <p:spPr>
          <a:xfrm>
            <a:off x="374967" y="5665788"/>
            <a:ext cx="5198746" cy="903287"/>
          </a:xfrm>
          <a:prstGeom prst="roundRect">
            <a:avLst>
              <a:gd name="adj" fmla="val 12030"/>
            </a:avLst>
          </a:prstGeom>
          <a:solidFill>
            <a:srgbClr val="3661A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a:lnSpc>
                <a:spcPct val="120000"/>
              </a:lnSpc>
            </a:pPr>
            <a:endParaRPr lang="en-AU" sz="1200">
              <a:solidFill>
                <a:srgbClr val="FFFFFF"/>
              </a:solidFill>
              <a:latin typeface="+mj-lt"/>
            </a:endParaRPr>
          </a:p>
        </p:txBody>
      </p:sp>
      <p:sp>
        <p:nvSpPr>
          <p:cNvPr id="17" name="Rectangle: Rounded Corners 16">
            <a:extLst>
              <a:ext uri="{FF2B5EF4-FFF2-40B4-BE49-F238E27FC236}">
                <a16:creationId xmlns:a16="http://schemas.microsoft.com/office/drawing/2014/main" id="{F121945F-BD71-716C-758B-2949A364425D}"/>
              </a:ext>
            </a:extLst>
          </p:cNvPr>
          <p:cNvSpPr/>
          <p:nvPr/>
        </p:nvSpPr>
        <p:spPr>
          <a:xfrm>
            <a:off x="373062" y="1782446"/>
            <a:ext cx="5200651" cy="2852735"/>
          </a:xfrm>
          <a:prstGeom prst="roundRect">
            <a:avLst>
              <a:gd name="adj" fmla="val 38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endParaRPr lang="en-AU" sz="3600">
              <a:solidFill>
                <a:schemeClr val="accent1"/>
              </a:solidFill>
              <a:latin typeface="+mj-lt"/>
            </a:endParaRPr>
          </a:p>
        </p:txBody>
      </p:sp>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045" y="2142445"/>
            <a:ext cx="3812117" cy="2132734"/>
          </a:xfrm>
        </p:spPr>
        <p:txBody>
          <a:bodyPr wrap="square" anchor="ctr" anchorCtr="0">
            <a:noAutofit/>
          </a:bodyPr>
          <a:lstStyle>
            <a:lvl1pPr>
              <a:defRPr sz="3600"/>
            </a:lvl1pPr>
          </a:lstStyle>
          <a:p>
            <a:r>
              <a:rPr lang="en-US"/>
              <a:t>Presentation title goes here</a:t>
            </a:r>
            <a:endParaRPr lang="en-AU"/>
          </a:p>
        </p:txBody>
      </p:sp>
      <p:sp>
        <p:nvSpPr>
          <p:cNvPr id="30" name="Text Placeholder 23">
            <a:extLst>
              <a:ext uri="{FF2B5EF4-FFF2-40B4-BE49-F238E27FC236}">
                <a16:creationId xmlns:a16="http://schemas.microsoft.com/office/drawing/2014/main" id="{2F2D1615-05BD-762B-C873-8C2DB754D0D0}"/>
              </a:ext>
            </a:extLst>
          </p:cNvPr>
          <p:cNvSpPr>
            <a:spLocks noGrp="1"/>
          </p:cNvSpPr>
          <p:nvPr>
            <p:ph type="body" sz="quarter" idx="13" hasCustomPrompt="1"/>
          </p:nvPr>
        </p:nvSpPr>
        <p:spPr>
          <a:xfrm>
            <a:off x="790046" y="4827949"/>
            <a:ext cx="3812117" cy="654294"/>
          </a:xfrm>
        </p:spPr>
        <p:txBody>
          <a:bodyPr wrap="square" anchor="ctr" anchorCtr="0">
            <a:noAutofit/>
          </a:bodyPr>
          <a:lstStyle>
            <a:lvl1pPr>
              <a:lnSpc>
                <a:spcPct val="100000"/>
              </a:lnSpc>
              <a:spcAft>
                <a:spcPts val="0"/>
              </a:spcAft>
              <a:defRPr sz="1600">
                <a:solidFill>
                  <a:schemeClr val="accent1"/>
                </a:solidFill>
              </a:defRPr>
            </a:lvl1pPr>
          </a:lstStyle>
          <a:p>
            <a:pPr lvl="0"/>
            <a:r>
              <a:rPr lang="en-US"/>
              <a:t>Presentation subtitle or speaker </a:t>
            </a:r>
            <a:br>
              <a:rPr lang="en-US"/>
            </a:br>
            <a:r>
              <a:rPr lang="en-US"/>
              <a:t>name and position goes here</a:t>
            </a:r>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790046" y="5899714"/>
            <a:ext cx="1870604" cy="435434"/>
          </a:xfrm>
        </p:spPr>
        <p:txBody>
          <a:bodyPr anchor="ctr" anchorCtr="0">
            <a:noAutofit/>
          </a:bodyPr>
          <a:lstStyle>
            <a:lvl1pPr>
              <a:lnSpc>
                <a:spcPct val="100000"/>
              </a:lnSpc>
              <a:spcAft>
                <a:spcPts val="600"/>
              </a:spcAft>
              <a:defRPr sz="1200">
                <a:solidFill>
                  <a:schemeClr val="bg1"/>
                </a:solidFill>
              </a:defRPr>
            </a:lvl1pPr>
          </a:lstStyle>
          <a:p>
            <a:pPr lvl="0"/>
            <a:r>
              <a:rPr lang="en-US" noProof="0"/>
              <a:t>Month XX, 2022</a:t>
            </a:r>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49" y="373063"/>
            <a:ext cx="6173789" cy="6196012"/>
          </a:xfrm>
          <a:prstGeom prst="roundRect">
            <a:avLst>
              <a:gd name="adj" fmla="val 176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pic>
        <p:nvPicPr>
          <p:cNvPr id="3" name="Graphic 2">
            <a:extLst>
              <a:ext uri="{FF2B5EF4-FFF2-40B4-BE49-F238E27FC236}">
                <a16:creationId xmlns:a16="http://schemas.microsoft.com/office/drawing/2014/main" id="{DEA4CBD9-81F9-89BD-EAC1-3476DE0FFF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74967" y="373063"/>
            <a:ext cx="1003809" cy="323375"/>
          </a:xfrm>
          <a:prstGeom prst="rect">
            <a:avLst/>
          </a:prstGeom>
        </p:spPr>
      </p:pic>
    </p:spTree>
    <p:extLst>
      <p:ext uri="{BB962C8B-B14F-4D97-AF65-F5344CB8AC3E}">
        <p14:creationId xmlns:p14="http://schemas.microsoft.com/office/powerpoint/2010/main" val="1196612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8_Comparison x3 content_Opt. C">
    <p:bg>
      <p:bgPr>
        <a:solidFill>
          <a:schemeClr val="bg2"/>
        </a:solidFill>
        <a:effectLst/>
      </p:bgPr>
    </p:bg>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142E7EEA-F1A5-66B0-BA07-AF0898C86ED1}"/>
              </a:ext>
            </a:extLst>
          </p:cNvPr>
          <p:cNvSpPr>
            <a:spLocks noGrp="1"/>
          </p:cNvSpPr>
          <p:nvPr>
            <p:ph type="pic" sz="quarter" idx="24" hasCustomPrompt="1"/>
          </p:nvPr>
        </p:nvSpPr>
        <p:spPr>
          <a:xfrm>
            <a:off x="7921015" y="1781494"/>
            <a:ext cx="3481200" cy="1863406"/>
          </a:xfrm>
          <a:prstGeom prst="roundRect">
            <a:avLst>
              <a:gd name="adj" fmla="val 4910"/>
            </a:avLst>
          </a:prstGeom>
          <a:solidFill>
            <a:schemeClr val="bg1">
              <a:lumMod val="75000"/>
            </a:schemeClr>
          </a:solidFill>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16" name="Picture Placeholder 11">
            <a:extLst>
              <a:ext uri="{FF2B5EF4-FFF2-40B4-BE49-F238E27FC236}">
                <a16:creationId xmlns:a16="http://schemas.microsoft.com/office/drawing/2014/main" id="{1DB9A215-7213-9D82-18BC-4D54CA9E933B}"/>
              </a:ext>
            </a:extLst>
          </p:cNvPr>
          <p:cNvSpPr>
            <a:spLocks noGrp="1"/>
          </p:cNvSpPr>
          <p:nvPr>
            <p:ph type="pic" sz="quarter" idx="16" hasCustomPrompt="1"/>
          </p:nvPr>
        </p:nvSpPr>
        <p:spPr>
          <a:xfrm>
            <a:off x="4361351" y="1781494"/>
            <a:ext cx="3481200" cy="1863406"/>
          </a:xfrm>
          <a:prstGeom prst="roundRect">
            <a:avLst>
              <a:gd name="adj" fmla="val 4910"/>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15" name="Picture Placeholder 9">
            <a:extLst>
              <a:ext uri="{FF2B5EF4-FFF2-40B4-BE49-F238E27FC236}">
                <a16:creationId xmlns:a16="http://schemas.microsoft.com/office/drawing/2014/main" id="{123DE78E-CFD8-4F41-B022-C38D73649FC8}"/>
              </a:ext>
            </a:extLst>
          </p:cNvPr>
          <p:cNvSpPr>
            <a:spLocks noGrp="1"/>
          </p:cNvSpPr>
          <p:nvPr>
            <p:ph type="pic" sz="quarter" idx="14" hasCustomPrompt="1"/>
          </p:nvPr>
        </p:nvSpPr>
        <p:spPr>
          <a:xfrm>
            <a:off x="801687" y="1781494"/>
            <a:ext cx="3481200" cy="1863406"/>
          </a:xfrm>
          <a:prstGeom prst="roundRect">
            <a:avLst>
              <a:gd name="adj" fmla="val 445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5" name="Rectangle: Rounded Corners 4">
            <a:extLst>
              <a:ext uri="{FF2B5EF4-FFF2-40B4-BE49-F238E27FC236}">
                <a16:creationId xmlns:a16="http://schemas.microsoft.com/office/drawing/2014/main" id="{333B05D3-68A8-C632-84A0-EAC60AD2E931}"/>
              </a:ext>
            </a:extLst>
          </p:cNvPr>
          <p:cNvSpPr/>
          <p:nvPr/>
        </p:nvSpPr>
        <p:spPr>
          <a:xfrm>
            <a:off x="804333" y="3716338"/>
            <a:ext cx="3481200" cy="2498725"/>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A07515A3-C381-B145-B4D6-DD1244199023}"/>
              </a:ext>
            </a:extLst>
          </p:cNvPr>
          <p:cNvSpPr/>
          <p:nvPr/>
        </p:nvSpPr>
        <p:spPr>
          <a:xfrm>
            <a:off x="4361351" y="3716338"/>
            <a:ext cx="3481200" cy="2498725"/>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98E00B6C-21E8-910B-AB28-DE7C1A401982}"/>
              </a:ext>
            </a:extLst>
          </p:cNvPr>
          <p:cNvSpPr/>
          <p:nvPr/>
        </p:nvSpPr>
        <p:spPr>
          <a:xfrm>
            <a:off x="7921015" y="3716338"/>
            <a:ext cx="3481200" cy="2498725"/>
          </a:xfrm>
          <a:prstGeom prst="roundRect">
            <a:avLst>
              <a:gd name="adj" fmla="val 3177"/>
            </a:avLst>
          </a:prstGeom>
          <a:solidFill>
            <a:schemeClr val="bg1"/>
          </a:solidFill>
          <a:ln w="6350" cap="flat">
            <a:noFill/>
            <a:prstDash val="solid"/>
            <a:miter/>
          </a:ln>
        </p:spPr>
        <p:txBody>
          <a:bodyPr rtlCol="0" anchor="ctr"/>
          <a:lstStyle/>
          <a:p>
            <a:endParaRPr lang="en-AU"/>
          </a:p>
        </p:txBody>
      </p:sp>
      <p:sp>
        <p:nvSpPr>
          <p:cNvPr id="8" name="Text Placeholder 9">
            <a:extLst>
              <a:ext uri="{FF2B5EF4-FFF2-40B4-BE49-F238E27FC236}">
                <a16:creationId xmlns:a16="http://schemas.microsoft.com/office/drawing/2014/main" id="{1349048D-06BF-26D5-0FD9-E0E801EE3577}"/>
              </a:ext>
            </a:extLst>
          </p:cNvPr>
          <p:cNvSpPr>
            <a:spLocks noGrp="1"/>
          </p:cNvSpPr>
          <p:nvPr>
            <p:ph type="body" sz="quarter" idx="15" hasCustomPrompt="1"/>
          </p:nvPr>
        </p:nvSpPr>
        <p:spPr>
          <a:xfrm>
            <a:off x="1191999" y="4076500"/>
            <a:ext cx="2705868" cy="177840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9" name="Text Placeholder 22">
            <a:extLst>
              <a:ext uri="{FF2B5EF4-FFF2-40B4-BE49-F238E27FC236}">
                <a16:creationId xmlns:a16="http://schemas.microsoft.com/office/drawing/2014/main" id="{170E8203-D9F7-D30A-AAE3-89F30751673D}"/>
              </a:ext>
            </a:extLst>
          </p:cNvPr>
          <p:cNvSpPr>
            <a:spLocks noGrp="1"/>
          </p:cNvSpPr>
          <p:nvPr>
            <p:ph type="body" sz="quarter" idx="17" hasCustomPrompt="1"/>
          </p:nvPr>
        </p:nvSpPr>
        <p:spPr>
          <a:xfrm>
            <a:off x="4749017" y="4076500"/>
            <a:ext cx="2705868" cy="177840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0" name="Text Placeholder 23">
            <a:extLst>
              <a:ext uri="{FF2B5EF4-FFF2-40B4-BE49-F238E27FC236}">
                <a16:creationId xmlns:a16="http://schemas.microsoft.com/office/drawing/2014/main" id="{02961BE1-3774-5415-1A5F-60D6DAA8A57E}"/>
              </a:ext>
            </a:extLst>
          </p:cNvPr>
          <p:cNvSpPr>
            <a:spLocks noGrp="1"/>
          </p:cNvSpPr>
          <p:nvPr>
            <p:ph type="body" sz="quarter" idx="23" hasCustomPrompt="1"/>
          </p:nvPr>
        </p:nvSpPr>
        <p:spPr>
          <a:xfrm>
            <a:off x="8308681" y="4076500"/>
            <a:ext cx="2705868" cy="177840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endParaRPr lang="en-US"/>
          </a:p>
        </p:txBody>
      </p:sp>
      <p:sp>
        <p:nvSpPr>
          <p:cNvPr id="30" name="Title 29">
            <a:extLst>
              <a:ext uri="{FF2B5EF4-FFF2-40B4-BE49-F238E27FC236}">
                <a16:creationId xmlns:a16="http://schemas.microsoft.com/office/drawing/2014/main" id="{718ECC02-B0AB-1703-2A2D-326B11280C59}"/>
              </a:ext>
            </a:extLst>
          </p:cNvPr>
          <p:cNvSpPr>
            <a:spLocks noGrp="1"/>
          </p:cNvSpPr>
          <p:nvPr>
            <p:ph type="title" hasCustomPrompt="1"/>
          </p:nvPr>
        </p:nvSpPr>
        <p:spPr/>
        <p:txBody>
          <a:bodyPr/>
          <a:lstStyle>
            <a:lvl1pPr>
              <a:defRPr/>
            </a:lvl1pPr>
          </a:lstStyle>
          <a:p>
            <a:r>
              <a:rPr lang="en-US"/>
              <a:t>Title goes here</a:t>
            </a:r>
            <a:endParaRPr lang="en-AU"/>
          </a:p>
        </p:txBody>
      </p:sp>
      <p:sp>
        <p:nvSpPr>
          <p:cNvPr id="31" name="Text Placeholder 23">
            <a:extLst>
              <a:ext uri="{FF2B5EF4-FFF2-40B4-BE49-F238E27FC236}">
                <a16:creationId xmlns:a16="http://schemas.microsoft.com/office/drawing/2014/main" id="{8A53511B-94B3-4AA9-32F0-68A4CB32AA0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3783316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preserve="1">
  <p:cSld name="Statement/Quote C Dark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1"/>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223824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preserve="1">
  <p:cSld name="Statement/Quote C Purple">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3"/>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804847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preserve="1">
  <p:cSld name="Statement/Quote C Pink">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5"/>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292433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preserve="1">
  <p:cSld name="Team/Presenter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675189" y="1320800"/>
            <a:ext cx="7412036"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Team/</a:t>
            </a:r>
          </a:p>
          <a:p>
            <a:pPr lvl="0"/>
            <a:r>
              <a:rPr lang="en-US" sz="11500" noProof="0">
                <a:latin typeface="+mn-lt"/>
              </a:rPr>
              <a:t>presenters</a:t>
            </a:r>
          </a:p>
        </p:txBody>
      </p:sp>
      <p:pic>
        <p:nvPicPr>
          <p:cNvPr id="7" name="Graphic 6" descr="Users with solid fill">
            <a:extLst>
              <a:ext uri="{FF2B5EF4-FFF2-40B4-BE49-F238E27FC236}">
                <a16:creationId xmlns:a16="http://schemas.microsoft.com/office/drawing/2014/main" id="{798D7FB1-2454-CB86-9957-B0DB59A78D9F}"/>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560390" y="1457326"/>
            <a:ext cx="3657598" cy="3657598"/>
          </a:xfrm>
          <a:prstGeom prst="rect">
            <a:avLst/>
          </a:prstGeom>
        </p:spPr>
      </p:pic>
      <p:sp>
        <p:nvSpPr>
          <p:cNvPr id="3" name="TextBox 2">
            <a:extLst>
              <a:ext uri="{FF2B5EF4-FFF2-40B4-BE49-F238E27FC236}">
                <a16:creationId xmlns:a16="http://schemas.microsoft.com/office/drawing/2014/main" id="{B36C2A78-DB69-D0BC-DD3C-B4DA58B10B7B}"/>
              </a:ext>
            </a:extLst>
          </p:cNvPr>
          <p:cNvSpPr txBox="1"/>
          <p:nvPr/>
        </p:nvSpPr>
        <p:spPr>
          <a:xfrm>
            <a:off x="4675189" y="5993923"/>
            <a:ext cx="7143751"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412558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p:cSld name="Team/Presenter x2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8082308" y="4691062"/>
            <a:ext cx="33264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4675188" y="4691062"/>
            <a:ext cx="33264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a:xfrm>
            <a:off x="790574" y="6457948"/>
            <a:ext cx="2841625" cy="111125"/>
          </a:xfrm>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5005388" y="4860131"/>
            <a:ext cx="2666000"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8412508" y="4860131"/>
            <a:ext cx="2666000"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604468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p:cSld name="1_Team/Presenter x2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8082308" y="4691062"/>
            <a:ext cx="33264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4675188" y="4691062"/>
            <a:ext cx="33264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a:xfrm>
            <a:off x="790574" y="6457948"/>
            <a:ext cx="2841625" cy="111125"/>
          </a:xfrm>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5005388" y="4860131"/>
            <a:ext cx="2666000"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8412508" y="4860131"/>
            <a:ext cx="2666000"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775156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p:cSld name="Team/Presenter x2 B">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6616700" y="3716338"/>
            <a:ext cx="4781019" cy="1878012"/>
          </a:xfrm>
          <a:prstGeom prst="roundRect">
            <a:avLst>
              <a:gd name="adj" fmla="val 575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6616701" y="1766887"/>
            <a:ext cx="4781020" cy="1878013"/>
          </a:xfrm>
          <a:prstGeom prst="roundRect">
            <a:avLst>
              <a:gd name="adj" fmla="val 575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1870075" cy="1878013"/>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75188" y="3716338"/>
            <a:ext cx="1870075" cy="1878012"/>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6976701" y="2126888"/>
            <a:ext cx="4061020" cy="1158012"/>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976701" y="4076699"/>
            <a:ext cx="4061020" cy="1157651"/>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8833113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p:cSld name="1_Team/Presenter x2 B">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6616700" y="3716338"/>
            <a:ext cx="4781019" cy="1878012"/>
          </a:xfrm>
          <a:prstGeom prst="roundRect">
            <a:avLst>
              <a:gd name="adj" fmla="val 575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6616701" y="1766887"/>
            <a:ext cx="4781020" cy="1878013"/>
          </a:xfrm>
          <a:prstGeom prst="roundRect">
            <a:avLst>
              <a:gd name="adj" fmla="val 575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1870075" cy="1878013"/>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75188" y="3716338"/>
            <a:ext cx="1870075" cy="1878012"/>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6976701" y="2126888"/>
            <a:ext cx="4061020" cy="1158012"/>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976701" y="4076699"/>
            <a:ext cx="4061020" cy="1157651"/>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201410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p:cSld name="Team/Presenter x3-4">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464206"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613497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880574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3464206"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793437"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8805745"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6134975"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1120775"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3790774"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6461543"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9132313"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Tree>
    <p:extLst>
      <p:ext uri="{BB962C8B-B14F-4D97-AF65-F5344CB8AC3E}">
        <p14:creationId xmlns:p14="http://schemas.microsoft.com/office/powerpoint/2010/main" val="3540687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p:cSld name="1_Team/Presenter x3-4">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464206"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613497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880574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3464206"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793437"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8805745"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6134975"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1120775"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3790774"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6461543"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9132313"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Tree>
    <p:extLst>
      <p:ext uri="{BB962C8B-B14F-4D97-AF65-F5344CB8AC3E}">
        <p14:creationId xmlns:p14="http://schemas.microsoft.com/office/powerpoint/2010/main" val="2922820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7_Comparison x4 content_Opt. A">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B760058E-085D-B12A-1202-95077097D597}"/>
              </a:ext>
            </a:extLst>
          </p:cNvPr>
          <p:cNvSpPr/>
          <p:nvPr/>
        </p:nvSpPr>
        <p:spPr>
          <a:xfrm>
            <a:off x="4151313" y="1770063"/>
            <a:ext cx="7248525" cy="897697"/>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8E331862-5BE4-7508-92C8-D59289FD0AFE}"/>
              </a:ext>
            </a:extLst>
          </p:cNvPr>
          <p:cNvSpPr/>
          <p:nvPr/>
        </p:nvSpPr>
        <p:spPr>
          <a:xfrm>
            <a:off x="4151313" y="2745593"/>
            <a:ext cx="7248525" cy="897697"/>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10" name="Rectangle: Rounded Corners 9">
            <a:extLst>
              <a:ext uri="{FF2B5EF4-FFF2-40B4-BE49-F238E27FC236}">
                <a16:creationId xmlns:a16="http://schemas.microsoft.com/office/drawing/2014/main" id="{2C594EC4-D8CA-96A6-B82C-636B98FC3B11}"/>
              </a:ext>
            </a:extLst>
          </p:cNvPr>
          <p:cNvSpPr/>
          <p:nvPr/>
        </p:nvSpPr>
        <p:spPr>
          <a:xfrm>
            <a:off x="4151313" y="3721123"/>
            <a:ext cx="7248525" cy="897697"/>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12" name="Rectangle: Rounded Corners 11">
            <a:extLst>
              <a:ext uri="{FF2B5EF4-FFF2-40B4-BE49-F238E27FC236}">
                <a16:creationId xmlns:a16="http://schemas.microsoft.com/office/drawing/2014/main" id="{A37BBCC4-6B52-37EA-EEB0-0CAF0CCD5F86}"/>
              </a:ext>
            </a:extLst>
          </p:cNvPr>
          <p:cNvSpPr/>
          <p:nvPr/>
        </p:nvSpPr>
        <p:spPr>
          <a:xfrm>
            <a:off x="4151313" y="4696653"/>
            <a:ext cx="7248525" cy="897697"/>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2841625" cy="1486800"/>
          </a:xfrm>
        </p:spPr>
        <p:txBody>
          <a:bodyPr/>
          <a:lstStyle/>
          <a:p>
            <a:r>
              <a:rPr lang="en-US"/>
              <a:t>Title goes here</a:t>
            </a:r>
            <a:endParaRPr lang="en-AU"/>
          </a:p>
        </p:txBody>
      </p:sp>
      <p:sp>
        <p:nvSpPr>
          <p:cNvPr id="11" name="Picture Placeholder 10">
            <a:extLst>
              <a:ext uri="{FF2B5EF4-FFF2-40B4-BE49-F238E27FC236}">
                <a16:creationId xmlns:a16="http://schemas.microsoft.com/office/drawing/2014/main" id="{382FD63E-C012-A708-5A4D-B5C0FE6B455A}"/>
              </a:ext>
            </a:extLst>
          </p:cNvPr>
          <p:cNvSpPr>
            <a:spLocks noGrp="1"/>
          </p:cNvSpPr>
          <p:nvPr>
            <p:ph type="pic" sz="quarter" idx="18" hasCustomPrompt="1"/>
          </p:nvPr>
        </p:nvSpPr>
        <p:spPr>
          <a:xfrm>
            <a:off x="4605179" y="2017726"/>
            <a:ext cx="402371" cy="402371"/>
          </a:xfrm>
          <a:noFill/>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8" name="Text Placeholder 9">
            <a:extLst>
              <a:ext uri="{FF2B5EF4-FFF2-40B4-BE49-F238E27FC236}">
                <a16:creationId xmlns:a16="http://schemas.microsoft.com/office/drawing/2014/main" id="{E1FC5FCD-6228-69FD-E75D-3C6E91855B08}"/>
              </a:ext>
            </a:extLst>
          </p:cNvPr>
          <p:cNvSpPr>
            <a:spLocks noGrp="1"/>
          </p:cNvSpPr>
          <p:nvPr>
            <p:ph type="body" sz="quarter" idx="15" hasCustomPrompt="1"/>
          </p:nvPr>
        </p:nvSpPr>
        <p:spPr>
          <a:xfrm>
            <a:off x="5447466" y="1950712"/>
            <a:ext cx="1242000" cy="536400"/>
          </a:xfrm>
        </p:spPr>
        <p:txBody>
          <a:bodyPr anchor="ctr" anchorCtr="0"/>
          <a:lstStyle>
            <a:lvl1pPr>
              <a:lnSpc>
                <a:spcPct val="100000"/>
              </a:lnSpc>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p:txBody>
      </p:sp>
      <p:sp>
        <p:nvSpPr>
          <p:cNvPr id="22" name="Text Placeholder 21">
            <a:extLst>
              <a:ext uri="{FF2B5EF4-FFF2-40B4-BE49-F238E27FC236}">
                <a16:creationId xmlns:a16="http://schemas.microsoft.com/office/drawing/2014/main" id="{4C45938A-19B5-213B-1CD6-BF7C6025645B}"/>
              </a:ext>
            </a:extLst>
          </p:cNvPr>
          <p:cNvSpPr>
            <a:spLocks noGrp="1"/>
          </p:cNvSpPr>
          <p:nvPr>
            <p:ph type="body" sz="quarter" idx="20"/>
          </p:nvPr>
        </p:nvSpPr>
        <p:spPr>
          <a:xfrm>
            <a:off x="6942139" y="1941893"/>
            <a:ext cx="4008288" cy="554038"/>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400"/>
            </a:lvl2pPr>
            <a:lvl3pPr marL="0" indent="0">
              <a:buNone/>
              <a:defRPr/>
            </a:lvl3pPr>
          </a:lstStyle>
          <a:p>
            <a:pPr lvl="0"/>
            <a:r>
              <a:rPr lang="en-US"/>
              <a:t>Click to edit Master text styles</a:t>
            </a:r>
          </a:p>
          <a:p>
            <a:pPr lvl="1"/>
            <a:r>
              <a:rPr lang="en-US"/>
              <a:t>Second level</a:t>
            </a:r>
          </a:p>
        </p:txBody>
      </p:sp>
      <p:sp>
        <p:nvSpPr>
          <p:cNvPr id="17" name="Picture Placeholder 16">
            <a:extLst>
              <a:ext uri="{FF2B5EF4-FFF2-40B4-BE49-F238E27FC236}">
                <a16:creationId xmlns:a16="http://schemas.microsoft.com/office/drawing/2014/main" id="{31502109-67E8-CC15-DD95-C76E80DDEA9D}"/>
              </a:ext>
            </a:extLst>
          </p:cNvPr>
          <p:cNvSpPr>
            <a:spLocks noGrp="1"/>
          </p:cNvSpPr>
          <p:nvPr>
            <p:ph type="pic" sz="quarter" idx="19" hasCustomPrompt="1"/>
          </p:nvPr>
        </p:nvSpPr>
        <p:spPr>
          <a:xfrm>
            <a:off x="4605179" y="2993256"/>
            <a:ext cx="402371" cy="402371"/>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9" name="Text Placeholder 22">
            <a:extLst>
              <a:ext uri="{FF2B5EF4-FFF2-40B4-BE49-F238E27FC236}">
                <a16:creationId xmlns:a16="http://schemas.microsoft.com/office/drawing/2014/main" id="{B61CF672-C6D1-BA7E-493C-1510A70500DF}"/>
              </a:ext>
            </a:extLst>
          </p:cNvPr>
          <p:cNvSpPr>
            <a:spLocks noGrp="1"/>
          </p:cNvSpPr>
          <p:nvPr>
            <p:ph type="body" sz="quarter" idx="17" hasCustomPrompt="1"/>
          </p:nvPr>
        </p:nvSpPr>
        <p:spPr>
          <a:xfrm>
            <a:off x="5447466" y="2926242"/>
            <a:ext cx="1242000" cy="536400"/>
          </a:xfrm>
        </p:spPr>
        <p:txBody>
          <a:bodyPr anchor="ctr" anchorCtr="0"/>
          <a:lstStyle>
            <a:lvl1pPr>
              <a:lnSpc>
                <a:spcPct val="100000"/>
              </a:lnSpc>
              <a:defRPr sz="1600"/>
            </a:lvl1pPr>
          </a:lstStyle>
          <a:p>
            <a:pPr lvl="0"/>
            <a:r>
              <a:rPr lang="en-US"/>
              <a:t>Body text heading</a:t>
            </a:r>
          </a:p>
        </p:txBody>
      </p:sp>
      <p:sp>
        <p:nvSpPr>
          <p:cNvPr id="24" name="Text Placeholder 23">
            <a:extLst>
              <a:ext uri="{FF2B5EF4-FFF2-40B4-BE49-F238E27FC236}">
                <a16:creationId xmlns:a16="http://schemas.microsoft.com/office/drawing/2014/main" id="{73D05A6F-D057-78E8-F323-3E93536054BC}"/>
              </a:ext>
            </a:extLst>
          </p:cNvPr>
          <p:cNvSpPr>
            <a:spLocks noGrp="1"/>
          </p:cNvSpPr>
          <p:nvPr>
            <p:ph type="body" sz="quarter" idx="21"/>
          </p:nvPr>
        </p:nvSpPr>
        <p:spPr>
          <a:xfrm>
            <a:off x="6942138" y="2917242"/>
            <a:ext cx="4009348" cy="554400"/>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400"/>
            </a:lvl2pPr>
          </a:lstStyle>
          <a:p>
            <a:pPr lvl="0"/>
            <a:r>
              <a:rPr lang="en-US"/>
              <a:t>Click to edit Master text styles</a:t>
            </a:r>
          </a:p>
          <a:p>
            <a:pPr lvl="1"/>
            <a:r>
              <a:rPr lang="en-US"/>
              <a:t>Second level</a:t>
            </a:r>
          </a:p>
        </p:txBody>
      </p:sp>
      <p:sp>
        <p:nvSpPr>
          <p:cNvPr id="15" name="Picture Placeholder 14">
            <a:extLst>
              <a:ext uri="{FF2B5EF4-FFF2-40B4-BE49-F238E27FC236}">
                <a16:creationId xmlns:a16="http://schemas.microsoft.com/office/drawing/2014/main" id="{84EC4D1B-EF1D-E6B3-74CA-042172EC788E}"/>
              </a:ext>
            </a:extLst>
          </p:cNvPr>
          <p:cNvSpPr>
            <a:spLocks noGrp="1"/>
          </p:cNvSpPr>
          <p:nvPr>
            <p:ph type="pic" sz="quarter" idx="22" hasCustomPrompt="1"/>
          </p:nvPr>
        </p:nvSpPr>
        <p:spPr>
          <a:xfrm>
            <a:off x="4605179" y="3968786"/>
            <a:ext cx="402371" cy="402371"/>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3" name="Text Placeholder 22">
            <a:extLst>
              <a:ext uri="{FF2B5EF4-FFF2-40B4-BE49-F238E27FC236}">
                <a16:creationId xmlns:a16="http://schemas.microsoft.com/office/drawing/2014/main" id="{0DAA45F7-CDE4-4AD8-E90E-0FC950C41527}"/>
              </a:ext>
            </a:extLst>
          </p:cNvPr>
          <p:cNvSpPr>
            <a:spLocks noGrp="1"/>
          </p:cNvSpPr>
          <p:nvPr>
            <p:ph type="body" sz="quarter" idx="23" hasCustomPrompt="1"/>
          </p:nvPr>
        </p:nvSpPr>
        <p:spPr>
          <a:xfrm>
            <a:off x="5447466" y="3901772"/>
            <a:ext cx="1242000" cy="536400"/>
          </a:xfrm>
        </p:spPr>
        <p:txBody>
          <a:bodyPr anchor="ctr" anchorCtr="0"/>
          <a:lstStyle>
            <a:lvl1pPr>
              <a:lnSpc>
                <a:spcPct val="100000"/>
              </a:lnSpc>
              <a:defRPr sz="1600"/>
            </a:lvl1pPr>
          </a:lstStyle>
          <a:p>
            <a:pPr lvl="0"/>
            <a:r>
              <a:rPr lang="en-US"/>
              <a:t>Body text heading</a:t>
            </a:r>
          </a:p>
        </p:txBody>
      </p:sp>
      <p:sp>
        <p:nvSpPr>
          <p:cNvPr id="29" name="Text Placeholder 28">
            <a:extLst>
              <a:ext uri="{FF2B5EF4-FFF2-40B4-BE49-F238E27FC236}">
                <a16:creationId xmlns:a16="http://schemas.microsoft.com/office/drawing/2014/main" id="{A06531F0-91A6-F910-75F8-C5F232A110AD}"/>
              </a:ext>
            </a:extLst>
          </p:cNvPr>
          <p:cNvSpPr>
            <a:spLocks noGrp="1"/>
          </p:cNvSpPr>
          <p:nvPr>
            <p:ph type="body" sz="quarter" idx="24"/>
          </p:nvPr>
        </p:nvSpPr>
        <p:spPr>
          <a:xfrm>
            <a:off x="6942138" y="3892771"/>
            <a:ext cx="4007700" cy="554400"/>
          </a:xfrm>
        </p:spPr>
        <p:txBody>
          <a:bodyPr anchor="ctr" anchorCtr="0"/>
          <a:lstStyle>
            <a:lvl1pPr>
              <a:lnSpc>
                <a:spcPct val="125000"/>
              </a:lnSpc>
              <a:defRPr sz="1400">
                <a:solidFill>
                  <a:schemeClr val="tx1"/>
                </a:solidFill>
              </a:defRPr>
            </a:lvl1pPr>
            <a:lvl2pPr marL="172800" indent="-172800">
              <a:buClr>
                <a:schemeClr val="accent1"/>
              </a:buClr>
              <a:buFont typeface="Arial" panose="020B0604020202020204" pitchFamily="34" charset="0"/>
              <a:buChar char="•"/>
              <a:defRPr sz="1400"/>
            </a:lvl2pPr>
          </a:lstStyle>
          <a:p>
            <a:pPr lvl="0"/>
            <a:r>
              <a:rPr lang="en-US"/>
              <a:t>Click to edit Master text styles</a:t>
            </a:r>
          </a:p>
          <a:p>
            <a:pPr lvl="1"/>
            <a:r>
              <a:rPr lang="en-US"/>
              <a:t>Second level</a:t>
            </a:r>
          </a:p>
        </p:txBody>
      </p:sp>
      <p:sp>
        <p:nvSpPr>
          <p:cNvPr id="32" name="Picture Placeholder 31">
            <a:extLst>
              <a:ext uri="{FF2B5EF4-FFF2-40B4-BE49-F238E27FC236}">
                <a16:creationId xmlns:a16="http://schemas.microsoft.com/office/drawing/2014/main" id="{3858FC5D-D32B-E0C1-EA51-388F43947FB8}"/>
              </a:ext>
            </a:extLst>
          </p:cNvPr>
          <p:cNvSpPr>
            <a:spLocks noGrp="1"/>
          </p:cNvSpPr>
          <p:nvPr>
            <p:ph type="pic" sz="quarter" idx="27" hasCustomPrompt="1"/>
          </p:nvPr>
        </p:nvSpPr>
        <p:spPr>
          <a:xfrm>
            <a:off x="4605179" y="4944316"/>
            <a:ext cx="402371" cy="402371"/>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5" name="Text Placeholder 24">
            <a:extLst>
              <a:ext uri="{FF2B5EF4-FFF2-40B4-BE49-F238E27FC236}">
                <a16:creationId xmlns:a16="http://schemas.microsoft.com/office/drawing/2014/main" id="{6EE34640-F40E-2EDC-4D74-9EC6391D850F}"/>
              </a:ext>
            </a:extLst>
          </p:cNvPr>
          <p:cNvSpPr>
            <a:spLocks noGrp="1"/>
          </p:cNvSpPr>
          <p:nvPr>
            <p:ph type="body" sz="quarter" idx="25" hasCustomPrompt="1"/>
          </p:nvPr>
        </p:nvSpPr>
        <p:spPr>
          <a:xfrm>
            <a:off x="5447466" y="4877302"/>
            <a:ext cx="1242000" cy="536400"/>
          </a:xfrm>
        </p:spPr>
        <p:txBody>
          <a:bodyPr anchor="ctr" anchorCtr="0"/>
          <a:lstStyle>
            <a:lvl1pPr>
              <a:lnSpc>
                <a:spcPct val="100000"/>
              </a:lnSpc>
              <a:defRPr sz="1600"/>
            </a:lvl1pPr>
          </a:lstStyle>
          <a:p>
            <a:pPr lvl="0"/>
            <a:r>
              <a:rPr lang="en-US"/>
              <a:t>Body text heading</a:t>
            </a:r>
          </a:p>
        </p:txBody>
      </p:sp>
      <p:sp>
        <p:nvSpPr>
          <p:cNvPr id="28" name="Text Placeholder 27">
            <a:extLst>
              <a:ext uri="{FF2B5EF4-FFF2-40B4-BE49-F238E27FC236}">
                <a16:creationId xmlns:a16="http://schemas.microsoft.com/office/drawing/2014/main" id="{2E16D332-5E85-707B-AEBF-C3EECBFDEB60}"/>
              </a:ext>
            </a:extLst>
          </p:cNvPr>
          <p:cNvSpPr>
            <a:spLocks noGrp="1"/>
          </p:cNvSpPr>
          <p:nvPr>
            <p:ph type="body" sz="quarter" idx="26"/>
          </p:nvPr>
        </p:nvSpPr>
        <p:spPr>
          <a:xfrm>
            <a:off x="6942136" y="4868301"/>
            <a:ext cx="4007688" cy="554400"/>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400"/>
            </a:lvl2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endParaRPr lang="en-US"/>
          </a:p>
        </p:txBody>
      </p:sp>
      <p:sp>
        <p:nvSpPr>
          <p:cNvPr id="38" name="Text Placeholder 9">
            <a:extLst>
              <a:ext uri="{FF2B5EF4-FFF2-40B4-BE49-F238E27FC236}">
                <a16:creationId xmlns:a16="http://schemas.microsoft.com/office/drawing/2014/main" id="{5233E833-1539-7839-A491-66AA97A0361C}"/>
              </a:ext>
            </a:extLst>
          </p:cNvPr>
          <p:cNvSpPr>
            <a:spLocks noGrp="1"/>
          </p:cNvSpPr>
          <p:nvPr>
            <p:ph type="body" sz="quarter" idx="32"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3278217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p:cSld name="Team/Presenter x5-6">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F610514-059F-BC05-2297-2E69255EB962}"/>
              </a:ext>
            </a:extLst>
          </p:cNvPr>
          <p:cNvSpPr/>
          <p:nvPr/>
        </p:nvSpPr>
        <p:spPr>
          <a:xfrm>
            <a:off x="2573019" y="1766886"/>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352601"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7911765"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793437"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6132183" y="1766886"/>
            <a:ext cx="1710000" cy="2192400"/>
          </a:xfrm>
          <a:prstGeom prst="roundRect">
            <a:avLst>
              <a:gd name="adj" fmla="val 6122"/>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2562219"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9691345" y="1766886"/>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2931837"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492183"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10051345"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2922219"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40" name="Picture Placeholder 26">
            <a:extLst>
              <a:ext uri="{FF2B5EF4-FFF2-40B4-BE49-F238E27FC236}">
                <a16:creationId xmlns:a16="http://schemas.microsoft.com/office/drawing/2014/main" id="{10E2DBDE-3283-50A5-EBBD-CAECC7185626}"/>
              </a:ext>
            </a:extLst>
          </p:cNvPr>
          <p:cNvSpPr>
            <a:spLocks noGrp="1"/>
          </p:cNvSpPr>
          <p:nvPr>
            <p:ph type="pic" sz="quarter" idx="28" hasCustomPrompt="1"/>
          </p:nvPr>
        </p:nvSpPr>
        <p:spPr>
          <a:xfrm>
            <a:off x="4352601"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1" name="Rectangle: Rounded Corners 40">
            <a:extLst>
              <a:ext uri="{FF2B5EF4-FFF2-40B4-BE49-F238E27FC236}">
                <a16:creationId xmlns:a16="http://schemas.microsoft.com/office/drawing/2014/main" id="{7579163E-703E-9CBD-1F67-B523CEEF62D5}"/>
              </a:ext>
            </a:extLst>
          </p:cNvPr>
          <p:cNvSpPr/>
          <p:nvPr/>
        </p:nvSpPr>
        <p:spPr>
          <a:xfrm>
            <a:off x="6121383"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2" name="Text Placeholder 8">
            <a:extLst>
              <a:ext uri="{FF2B5EF4-FFF2-40B4-BE49-F238E27FC236}">
                <a16:creationId xmlns:a16="http://schemas.microsoft.com/office/drawing/2014/main" id="{F63D1A85-883D-6DD4-89C6-7B8EC5E123C7}"/>
              </a:ext>
            </a:extLst>
          </p:cNvPr>
          <p:cNvSpPr>
            <a:spLocks noGrp="1"/>
          </p:cNvSpPr>
          <p:nvPr>
            <p:ph type="body" sz="quarter" idx="29" hasCustomPrompt="1"/>
          </p:nvPr>
        </p:nvSpPr>
        <p:spPr>
          <a:xfrm>
            <a:off x="6481383"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43" name="Picture Placeholder 26">
            <a:extLst>
              <a:ext uri="{FF2B5EF4-FFF2-40B4-BE49-F238E27FC236}">
                <a16:creationId xmlns:a16="http://schemas.microsoft.com/office/drawing/2014/main" id="{366800AD-F599-E7F4-4D55-8A71B106BFEA}"/>
              </a:ext>
            </a:extLst>
          </p:cNvPr>
          <p:cNvSpPr>
            <a:spLocks noGrp="1"/>
          </p:cNvSpPr>
          <p:nvPr>
            <p:ph type="pic" sz="quarter" idx="30" hasCustomPrompt="1"/>
          </p:nvPr>
        </p:nvSpPr>
        <p:spPr>
          <a:xfrm>
            <a:off x="7911765"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4" name="Rectangle: Rounded Corners 43">
            <a:extLst>
              <a:ext uri="{FF2B5EF4-FFF2-40B4-BE49-F238E27FC236}">
                <a16:creationId xmlns:a16="http://schemas.microsoft.com/office/drawing/2014/main" id="{8FACCEB5-856D-C8E6-93FC-39B2F83A9223}"/>
              </a:ext>
            </a:extLst>
          </p:cNvPr>
          <p:cNvSpPr/>
          <p:nvPr/>
        </p:nvSpPr>
        <p:spPr>
          <a:xfrm>
            <a:off x="9680547"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5" name="Text Placeholder 8">
            <a:extLst>
              <a:ext uri="{FF2B5EF4-FFF2-40B4-BE49-F238E27FC236}">
                <a16:creationId xmlns:a16="http://schemas.microsoft.com/office/drawing/2014/main" id="{F2CEE9CF-95A2-CF93-7049-1C6B7237B00A}"/>
              </a:ext>
            </a:extLst>
          </p:cNvPr>
          <p:cNvSpPr>
            <a:spLocks noGrp="1"/>
          </p:cNvSpPr>
          <p:nvPr>
            <p:ph type="body" sz="quarter" idx="31" hasCustomPrompt="1"/>
          </p:nvPr>
        </p:nvSpPr>
        <p:spPr>
          <a:xfrm>
            <a:off x="10040547"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Tree>
    <p:extLst>
      <p:ext uri="{BB962C8B-B14F-4D97-AF65-F5344CB8AC3E}">
        <p14:creationId xmlns:p14="http://schemas.microsoft.com/office/powerpoint/2010/main" val="1638230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p:cSld name="1_Team/Presenter x5-6">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F610514-059F-BC05-2297-2E69255EB962}"/>
              </a:ext>
            </a:extLst>
          </p:cNvPr>
          <p:cNvSpPr/>
          <p:nvPr/>
        </p:nvSpPr>
        <p:spPr>
          <a:xfrm>
            <a:off x="2573019" y="1766886"/>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352601"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7911765"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793437"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6132183" y="1766886"/>
            <a:ext cx="1710000" cy="2192400"/>
          </a:xfrm>
          <a:prstGeom prst="roundRect">
            <a:avLst>
              <a:gd name="adj" fmla="val 612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2562219"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9691345" y="1766886"/>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2931837"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492183"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10051345"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2922219"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40" name="Picture Placeholder 26">
            <a:extLst>
              <a:ext uri="{FF2B5EF4-FFF2-40B4-BE49-F238E27FC236}">
                <a16:creationId xmlns:a16="http://schemas.microsoft.com/office/drawing/2014/main" id="{10E2DBDE-3283-50A5-EBBD-CAECC7185626}"/>
              </a:ext>
            </a:extLst>
          </p:cNvPr>
          <p:cNvSpPr>
            <a:spLocks noGrp="1"/>
          </p:cNvSpPr>
          <p:nvPr>
            <p:ph type="pic" sz="quarter" idx="28" hasCustomPrompt="1"/>
          </p:nvPr>
        </p:nvSpPr>
        <p:spPr>
          <a:xfrm>
            <a:off x="4352601"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1" name="Rectangle: Rounded Corners 40">
            <a:extLst>
              <a:ext uri="{FF2B5EF4-FFF2-40B4-BE49-F238E27FC236}">
                <a16:creationId xmlns:a16="http://schemas.microsoft.com/office/drawing/2014/main" id="{7579163E-703E-9CBD-1F67-B523CEEF62D5}"/>
              </a:ext>
            </a:extLst>
          </p:cNvPr>
          <p:cNvSpPr/>
          <p:nvPr/>
        </p:nvSpPr>
        <p:spPr>
          <a:xfrm>
            <a:off x="6121383"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42" name="Text Placeholder 8">
            <a:extLst>
              <a:ext uri="{FF2B5EF4-FFF2-40B4-BE49-F238E27FC236}">
                <a16:creationId xmlns:a16="http://schemas.microsoft.com/office/drawing/2014/main" id="{F63D1A85-883D-6DD4-89C6-7B8EC5E123C7}"/>
              </a:ext>
            </a:extLst>
          </p:cNvPr>
          <p:cNvSpPr>
            <a:spLocks noGrp="1"/>
          </p:cNvSpPr>
          <p:nvPr>
            <p:ph type="body" sz="quarter" idx="29" hasCustomPrompt="1"/>
          </p:nvPr>
        </p:nvSpPr>
        <p:spPr>
          <a:xfrm>
            <a:off x="6481383"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43" name="Picture Placeholder 26">
            <a:extLst>
              <a:ext uri="{FF2B5EF4-FFF2-40B4-BE49-F238E27FC236}">
                <a16:creationId xmlns:a16="http://schemas.microsoft.com/office/drawing/2014/main" id="{366800AD-F599-E7F4-4D55-8A71B106BFEA}"/>
              </a:ext>
            </a:extLst>
          </p:cNvPr>
          <p:cNvSpPr>
            <a:spLocks noGrp="1"/>
          </p:cNvSpPr>
          <p:nvPr>
            <p:ph type="pic" sz="quarter" idx="30" hasCustomPrompt="1"/>
          </p:nvPr>
        </p:nvSpPr>
        <p:spPr>
          <a:xfrm>
            <a:off x="7911765"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4" name="Rectangle: Rounded Corners 43">
            <a:extLst>
              <a:ext uri="{FF2B5EF4-FFF2-40B4-BE49-F238E27FC236}">
                <a16:creationId xmlns:a16="http://schemas.microsoft.com/office/drawing/2014/main" id="{8FACCEB5-856D-C8E6-93FC-39B2F83A9223}"/>
              </a:ext>
            </a:extLst>
          </p:cNvPr>
          <p:cNvSpPr/>
          <p:nvPr/>
        </p:nvSpPr>
        <p:spPr>
          <a:xfrm>
            <a:off x="9680547"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45" name="Text Placeholder 8">
            <a:extLst>
              <a:ext uri="{FF2B5EF4-FFF2-40B4-BE49-F238E27FC236}">
                <a16:creationId xmlns:a16="http://schemas.microsoft.com/office/drawing/2014/main" id="{F2CEE9CF-95A2-CF93-7049-1C6B7237B00A}"/>
              </a:ext>
            </a:extLst>
          </p:cNvPr>
          <p:cNvSpPr>
            <a:spLocks noGrp="1"/>
          </p:cNvSpPr>
          <p:nvPr>
            <p:ph type="body" sz="quarter" idx="31" hasCustomPrompt="1"/>
          </p:nvPr>
        </p:nvSpPr>
        <p:spPr>
          <a:xfrm>
            <a:off x="10040547"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Tree>
    <p:extLst>
      <p:ext uri="{BB962C8B-B14F-4D97-AF65-F5344CB8AC3E}">
        <p14:creationId xmlns:p14="http://schemas.microsoft.com/office/powerpoint/2010/main" val="7362715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preserve="1">
  <p:cSld name="Content and Imag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49"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Content </a:t>
            </a:r>
            <a:br>
              <a:rPr lang="en-US" sz="11500" noProof="0">
                <a:latin typeface="+mn-lt"/>
              </a:rPr>
            </a:br>
            <a:r>
              <a:rPr lang="en-US" sz="11500" noProof="0">
                <a:latin typeface="+mn-lt"/>
              </a:rPr>
              <a:t>+ image</a:t>
            </a:r>
          </a:p>
        </p:txBody>
      </p:sp>
      <p:pic>
        <p:nvPicPr>
          <p:cNvPr id="4" name="Graphic 3" descr="Image with solid fill">
            <a:extLst>
              <a:ext uri="{FF2B5EF4-FFF2-40B4-BE49-F238E27FC236}">
                <a16:creationId xmlns:a16="http://schemas.microsoft.com/office/drawing/2014/main" id="{4BD69225-6596-FBA7-3A30-E3207F88343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00074" y="1271588"/>
            <a:ext cx="3905251" cy="3905251"/>
          </a:xfrm>
          <a:prstGeom prst="rect">
            <a:avLst/>
          </a:prstGeom>
        </p:spPr>
      </p:pic>
      <p:sp>
        <p:nvSpPr>
          <p:cNvPr id="3" name="TextBox 2">
            <a:extLst>
              <a:ext uri="{FF2B5EF4-FFF2-40B4-BE49-F238E27FC236}">
                <a16:creationId xmlns:a16="http://schemas.microsoft.com/office/drawing/2014/main" id="{D9EF0EAF-7B62-5F2B-C4BC-2F130340FAB7}"/>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545185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p:cSld name="Content and Image x1 A">
    <p:spTree>
      <p:nvGrpSpPr>
        <p:cNvPr id="1" name=""/>
        <p:cNvGrpSpPr/>
        <p:nvPr/>
      </p:nvGrpSpPr>
      <p:grpSpPr>
        <a:xfrm>
          <a:off x="0" y="0"/>
          <a:ext cx="0" cy="0"/>
          <a:chOff x="0" y="0"/>
          <a:chExt cx="0" cy="0"/>
        </a:xfrm>
      </p:grpSpPr>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2741613"/>
            <a:ext cx="4334952" cy="347045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0575"/>
            <a:ext cx="5752570" cy="5421490"/>
          </a:xfrm>
          <a:prstGeom prst="roundRect">
            <a:avLst>
              <a:gd name="adj" fmla="val 1992"/>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8" y="790574"/>
            <a:ext cx="4330171" cy="1878014"/>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2973564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p:cSld name="Content and Image x1 B">
    <p:spTree>
      <p:nvGrpSpPr>
        <p:cNvPr id="1" name=""/>
        <p:cNvGrpSpPr/>
        <p:nvPr/>
      </p:nvGrpSpPr>
      <p:grpSpPr>
        <a:xfrm>
          <a:off x="0" y="0"/>
          <a:ext cx="0" cy="0"/>
          <a:chOff x="0" y="0"/>
          <a:chExt cx="0" cy="0"/>
        </a:xfrm>
      </p:grpSpPr>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6102350" y="2217738"/>
            <a:ext cx="5297488" cy="399432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4278" y="2217738"/>
            <a:ext cx="4779435" cy="3994326"/>
          </a:xfrm>
          <a:prstGeom prst="roundRect">
            <a:avLst>
              <a:gd name="adj" fmla="val 270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8" y="790574"/>
            <a:ext cx="4779435" cy="1072800"/>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3858794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p:cSld name="Content and Image x1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269425" cy="4449762"/>
          </a:xfrm>
          <a:prstGeom prst="roundRect">
            <a:avLst>
              <a:gd name="adj" fmla="val 2427"/>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6128294" y="1766887"/>
            <a:ext cx="5269425" cy="4448176"/>
          </a:xfrm>
          <a:prstGeom prst="roundRect">
            <a:avLst>
              <a:gd name="adj" fmla="val 2428"/>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371546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p:cSld name="1_Content and Image x1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269425" cy="4449762"/>
          </a:xfrm>
          <a:prstGeom prst="roundRect">
            <a:avLst>
              <a:gd name="adj" fmla="val 2427"/>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6128294" y="1766887"/>
            <a:ext cx="5269425" cy="4448176"/>
          </a:xfrm>
          <a:prstGeom prst="roundRect">
            <a:avLst>
              <a:gd name="adj" fmla="val 2428"/>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250419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p:cSld name="Content and Image x1 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305425" cy="4449762"/>
          </a:xfrm>
          <a:prstGeom prst="roundRect">
            <a:avLst>
              <a:gd name="adj" fmla="val 2427"/>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21" name="Picture Placeholder 20">
            <a:extLst>
              <a:ext uri="{FF2B5EF4-FFF2-40B4-BE49-F238E27FC236}">
                <a16:creationId xmlns:a16="http://schemas.microsoft.com/office/drawing/2014/main" id="{67D4FB58-DE33-FDAF-EA45-2D555DF30C54}"/>
              </a:ext>
            </a:extLst>
          </p:cNvPr>
          <p:cNvSpPr>
            <a:spLocks noGrp="1"/>
          </p:cNvSpPr>
          <p:nvPr>
            <p:ph type="pic" sz="quarter" idx="17" hasCustomPrompt="1"/>
          </p:nvPr>
        </p:nvSpPr>
        <p:spPr>
          <a:xfrm>
            <a:off x="5991618" y="1766887"/>
            <a:ext cx="5406102" cy="4448176"/>
          </a:xfrm>
          <a:custGeom>
            <a:avLst/>
            <a:gdLst>
              <a:gd name="connsiteX0" fmla="*/ 3618 w 5406102"/>
              <a:gd name="connsiteY0" fmla="*/ 0 h 4448176"/>
              <a:gd name="connsiteX1" fmla="*/ 5298100 w 5406102"/>
              <a:gd name="connsiteY1" fmla="*/ 0 h 4448176"/>
              <a:gd name="connsiteX2" fmla="*/ 5406102 w 5406102"/>
              <a:gd name="connsiteY2" fmla="*/ 108002 h 4448176"/>
              <a:gd name="connsiteX3" fmla="*/ 5406102 w 5406102"/>
              <a:gd name="connsiteY3" fmla="*/ 4340174 h 4448176"/>
              <a:gd name="connsiteX4" fmla="*/ 5298100 w 5406102"/>
              <a:gd name="connsiteY4" fmla="*/ 4448176 h 4448176"/>
              <a:gd name="connsiteX5" fmla="*/ 4247 w 5406102"/>
              <a:gd name="connsiteY5" fmla="*/ 4448176 h 4448176"/>
              <a:gd name="connsiteX6" fmla="*/ 38424 w 5406102"/>
              <a:gd name="connsiteY6" fmla="*/ 4441276 h 4448176"/>
              <a:gd name="connsiteX7" fmla="*/ 104382 w 5406102"/>
              <a:gd name="connsiteY7" fmla="*/ 4341767 h 4448176"/>
              <a:gd name="connsiteX8" fmla="*/ 104382 w 5406102"/>
              <a:gd name="connsiteY8" fmla="*/ 107997 h 4448176"/>
              <a:gd name="connsiteX9" fmla="*/ 38424 w 5406102"/>
              <a:gd name="connsiteY9" fmla="*/ 8488 h 4448176"/>
              <a:gd name="connsiteX10" fmla="*/ 0 w 5406102"/>
              <a:gd name="connsiteY10" fmla="*/ 731 h 444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06102" h="4448176">
                <a:moveTo>
                  <a:pt x="3618" y="0"/>
                </a:moveTo>
                <a:lnTo>
                  <a:pt x="5298100" y="0"/>
                </a:lnTo>
                <a:cubicBezTo>
                  <a:pt x="5357748" y="0"/>
                  <a:pt x="5406102" y="48354"/>
                  <a:pt x="5406102" y="108002"/>
                </a:cubicBezTo>
                <a:lnTo>
                  <a:pt x="5406102" y="4340174"/>
                </a:lnTo>
                <a:cubicBezTo>
                  <a:pt x="5406102" y="4399822"/>
                  <a:pt x="5357748" y="4448176"/>
                  <a:pt x="5298100" y="4448176"/>
                </a:cubicBezTo>
                <a:lnTo>
                  <a:pt x="4247" y="4448176"/>
                </a:lnTo>
                <a:lnTo>
                  <a:pt x="38424" y="4441276"/>
                </a:lnTo>
                <a:cubicBezTo>
                  <a:pt x="77185" y="4424882"/>
                  <a:pt x="104382" y="4386501"/>
                  <a:pt x="104382" y="4341767"/>
                </a:cubicBezTo>
                <a:lnTo>
                  <a:pt x="104382" y="107997"/>
                </a:lnTo>
                <a:cubicBezTo>
                  <a:pt x="104382" y="63263"/>
                  <a:pt x="77185" y="24882"/>
                  <a:pt x="38424" y="8488"/>
                </a:cubicBezTo>
                <a:lnTo>
                  <a:pt x="0" y="731"/>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0246424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p:cSld name="Content and Image x1 E">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6" y="790575"/>
            <a:ext cx="3811588" cy="5426075"/>
          </a:xfrm>
          <a:prstGeom prst="roundRect">
            <a:avLst>
              <a:gd name="adj" fmla="val 2833"/>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4675188" y="790575"/>
            <a:ext cx="6722531" cy="5424488"/>
          </a:xfrm>
          <a:prstGeom prst="roundRect">
            <a:avLst>
              <a:gd name="adj" fmla="val 1991"/>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a:xfrm>
            <a:off x="1248409" y="1339850"/>
            <a:ext cx="2904491" cy="1754188"/>
          </a:xfrm>
        </p:spPr>
        <p:txBody>
          <a:bodyPr/>
          <a:lstStyle>
            <a:lvl1pPr>
              <a:defRPr>
                <a:solidFill>
                  <a:schemeClr val="bg1"/>
                </a:solidFill>
              </a:defRPr>
            </a:lvl1p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3429000"/>
            <a:ext cx="2904491" cy="2165350"/>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0939154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p:cSld name="1_Content and Image x1 E">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6" y="790575"/>
            <a:ext cx="3811588" cy="5426075"/>
          </a:xfrm>
          <a:prstGeom prst="roundRect">
            <a:avLst>
              <a:gd name="adj" fmla="val 283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4675188" y="790575"/>
            <a:ext cx="6722531" cy="5424488"/>
          </a:xfrm>
          <a:prstGeom prst="roundRect">
            <a:avLst>
              <a:gd name="adj" fmla="val 1991"/>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a:xfrm>
            <a:off x="1248409" y="1339850"/>
            <a:ext cx="2904491" cy="1754188"/>
          </a:xfrm>
        </p:spPr>
        <p:txBody>
          <a:bodyPr/>
          <a:lstStyle>
            <a:lvl1pPr>
              <a:defRPr>
                <a:solidFill>
                  <a:schemeClr val="accent1"/>
                </a:solidFill>
              </a:defRPr>
            </a:lvl1p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3429000"/>
            <a:ext cx="2904491" cy="2165350"/>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713987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8_Comparison x4 content_Opt. A">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2841625" cy="1486800"/>
          </a:xfrm>
        </p:spPr>
        <p:txBody>
          <a:bodyPr/>
          <a:lstStyle/>
          <a:p>
            <a:r>
              <a:rPr lang="en-US"/>
              <a:t>Title goes here</a:t>
            </a:r>
            <a:endParaRPr lang="en-AU"/>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endParaRPr lang="en-US"/>
          </a:p>
        </p:txBody>
      </p:sp>
      <p:sp>
        <p:nvSpPr>
          <p:cNvPr id="38" name="Text Placeholder 9">
            <a:extLst>
              <a:ext uri="{FF2B5EF4-FFF2-40B4-BE49-F238E27FC236}">
                <a16:creationId xmlns:a16="http://schemas.microsoft.com/office/drawing/2014/main" id="{5233E833-1539-7839-A491-66AA97A0361C}"/>
              </a:ext>
            </a:extLst>
          </p:cNvPr>
          <p:cNvSpPr>
            <a:spLocks noGrp="1"/>
          </p:cNvSpPr>
          <p:nvPr>
            <p:ph type="body" sz="quarter" idx="32" hasCustomPrompt="1"/>
          </p:nvPr>
        </p:nvSpPr>
        <p:spPr>
          <a:xfrm>
            <a:off x="790575" y="3456889"/>
            <a:ext cx="2841624"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27" name="Rectangle: Rounded Corners 26">
            <a:extLst>
              <a:ext uri="{FF2B5EF4-FFF2-40B4-BE49-F238E27FC236}">
                <a16:creationId xmlns:a16="http://schemas.microsoft.com/office/drawing/2014/main" id="{C2F80780-0F94-0B2B-FC1C-7437213DEB94}"/>
              </a:ext>
            </a:extLst>
          </p:cNvPr>
          <p:cNvSpPr/>
          <p:nvPr/>
        </p:nvSpPr>
        <p:spPr>
          <a:xfrm>
            <a:off x="4151314" y="1766887"/>
            <a:ext cx="1766476" cy="38274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30" name="Rectangle: Rounded Corners 29">
            <a:extLst>
              <a:ext uri="{FF2B5EF4-FFF2-40B4-BE49-F238E27FC236}">
                <a16:creationId xmlns:a16="http://schemas.microsoft.com/office/drawing/2014/main" id="{C19AA68E-99C2-F908-E05A-7BE465FBB5BB}"/>
              </a:ext>
            </a:extLst>
          </p:cNvPr>
          <p:cNvSpPr/>
          <p:nvPr/>
        </p:nvSpPr>
        <p:spPr>
          <a:xfrm>
            <a:off x="5979193" y="1766887"/>
            <a:ext cx="1766476" cy="38274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31" name="Rectangle: Rounded Corners 30">
            <a:extLst>
              <a:ext uri="{FF2B5EF4-FFF2-40B4-BE49-F238E27FC236}">
                <a16:creationId xmlns:a16="http://schemas.microsoft.com/office/drawing/2014/main" id="{E3FA6ACF-9EA6-8BE5-E594-F60963DD20F1}"/>
              </a:ext>
            </a:extLst>
          </p:cNvPr>
          <p:cNvSpPr/>
          <p:nvPr/>
        </p:nvSpPr>
        <p:spPr>
          <a:xfrm>
            <a:off x="7812486" y="1766887"/>
            <a:ext cx="1766476" cy="38274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33" name="Rectangle: Rounded Corners 32">
            <a:extLst>
              <a:ext uri="{FF2B5EF4-FFF2-40B4-BE49-F238E27FC236}">
                <a16:creationId xmlns:a16="http://schemas.microsoft.com/office/drawing/2014/main" id="{00A65411-655F-9BA6-0BD7-0100F879DF3F}"/>
              </a:ext>
            </a:extLst>
          </p:cNvPr>
          <p:cNvSpPr/>
          <p:nvPr/>
        </p:nvSpPr>
        <p:spPr>
          <a:xfrm>
            <a:off x="9634950" y="1766887"/>
            <a:ext cx="1766476" cy="38274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34" name="Picture Placeholder 10">
            <a:extLst>
              <a:ext uri="{FF2B5EF4-FFF2-40B4-BE49-F238E27FC236}">
                <a16:creationId xmlns:a16="http://schemas.microsoft.com/office/drawing/2014/main" id="{EEF4E6B8-7C76-8F06-6CF1-7ADD67887C1B}"/>
              </a:ext>
            </a:extLst>
          </p:cNvPr>
          <p:cNvSpPr>
            <a:spLocks noGrp="1"/>
          </p:cNvSpPr>
          <p:nvPr>
            <p:ph type="pic" sz="quarter" idx="18" hasCustomPrompt="1"/>
          </p:nvPr>
        </p:nvSpPr>
        <p:spPr>
          <a:xfrm>
            <a:off x="4359479" y="2078524"/>
            <a:ext cx="450000" cy="450000"/>
          </a:xfrm>
          <a:noFill/>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35" name="Text Placeholder 9">
            <a:extLst>
              <a:ext uri="{FF2B5EF4-FFF2-40B4-BE49-F238E27FC236}">
                <a16:creationId xmlns:a16="http://schemas.microsoft.com/office/drawing/2014/main" id="{893F92D5-8316-0C2A-54AD-F9D68EDAE14C}"/>
              </a:ext>
            </a:extLst>
          </p:cNvPr>
          <p:cNvSpPr>
            <a:spLocks noGrp="1"/>
          </p:cNvSpPr>
          <p:nvPr>
            <p:ph type="body" sz="quarter" idx="15" hasCustomPrompt="1"/>
          </p:nvPr>
        </p:nvSpPr>
        <p:spPr>
          <a:xfrm>
            <a:off x="4359478" y="2792415"/>
            <a:ext cx="1350147" cy="2516186"/>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200"/>
            </a:lvl2pPr>
            <a:lvl3pPr marL="172800" indent="-172800">
              <a:spcBef>
                <a:spcPts val="0"/>
              </a:spcBef>
              <a:spcAft>
                <a:spcPts val="600"/>
              </a:spcAft>
              <a:defRPr sz="1200"/>
            </a:lvl3pPr>
            <a:lvl4pPr marL="345600" indent="-172800">
              <a:spcBef>
                <a:spcPts val="0"/>
              </a:spcBef>
              <a:spcAft>
                <a:spcPts val="600"/>
              </a:spcAft>
              <a:defRPr sz="1200"/>
            </a:lvl4pPr>
            <a:lvl5pPr marL="518400" indent="-172800">
              <a:spcBef>
                <a:spcPts val="0"/>
              </a:spcBef>
              <a:spcAft>
                <a:spcPts val="600"/>
              </a:spcAft>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6" name="Picture Placeholder 16">
            <a:extLst>
              <a:ext uri="{FF2B5EF4-FFF2-40B4-BE49-F238E27FC236}">
                <a16:creationId xmlns:a16="http://schemas.microsoft.com/office/drawing/2014/main" id="{F4A47C1B-32DE-CBC8-E75E-8110959A570D}"/>
              </a:ext>
            </a:extLst>
          </p:cNvPr>
          <p:cNvSpPr>
            <a:spLocks noGrp="1"/>
          </p:cNvSpPr>
          <p:nvPr>
            <p:ph type="pic" sz="quarter" idx="19" hasCustomPrompt="1"/>
          </p:nvPr>
        </p:nvSpPr>
        <p:spPr>
          <a:xfrm>
            <a:off x="6187251" y="2078267"/>
            <a:ext cx="450000" cy="4500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37" name="Text Placeholder 22">
            <a:extLst>
              <a:ext uri="{FF2B5EF4-FFF2-40B4-BE49-F238E27FC236}">
                <a16:creationId xmlns:a16="http://schemas.microsoft.com/office/drawing/2014/main" id="{E97A03BA-83B9-2707-7F65-E1F2FDE575F4}"/>
              </a:ext>
            </a:extLst>
          </p:cNvPr>
          <p:cNvSpPr>
            <a:spLocks noGrp="1"/>
          </p:cNvSpPr>
          <p:nvPr>
            <p:ph type="body" sz="quarter" idx="17" hasCustomPrompt="1"/>
          </p:nvPr>
        </p:nvSpPr>
        <p:spPr>
          <a:xfrm>
            <a:off x="6187251" y="2792415"/>
            <a:ext cx="1350360" cy="2516186"/>
          </a:xfrm>
        </p:spPr>
        <p:txBody>
          <a:bodyPr/>
          <a:lstStyle>
            <a:lvl1pPr>
              <a:defRPr/>
            </a:lvl1pPr>
            <a:lvl2pPr>
              <a:defRPr sz="1200"/>
            </a:lvl2pPr>
            <a:lvl3pPr>
              <a:defRPr sz="1200"/>
            </a:lvl3pPr>
            <a:lvl4pPr>
              <a:defRPr sz="1200"/>
            </a:lvl4pPr>
            <a:lvl5pPr>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9" name="Picture Placeholder 14">
            <a:extLst>
              <a:ext uri="{FF2B5EF4-FFF2-40B4-BE49-F238E27FC236}">
                <a16:creationId xmlns:a16="http://schemas.microsoft.com/office/drawing/2014/main" id="{85520CC8-3169-744C-0D24-EA469D553440}"/>
              </a:ext>
            </a:extLst>
          </p:cNvPr>
          <p:cNvSpPr>
            <a:spLocks noGrp="1"/>
          </p:cNvSpPr>
          <p:nvPr>
            <p:ph type="pic" sz="quarter" idx="22" hasCustomPrompt="1"/>
          </p:nvPr>
        </p:nvSpPr>
        <p:spPr>
          <a:xfrm>
            <a:off x="8020544" y="2078267"/>
            <a:ext cx="450000" cy="4500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40" name="Text Placeholder 23">
            <a:extLst>
              <a:ext uri="{FF2B5EF4-FFF2-40B4-BE49-F238E27FC236}">
                <a16:creationId xmlns:a16="http://schemas.microsoft.com/office/drawing/2014/main" id="{BB5FE2D7-9574-7B52-FAFE-84653BAECDAA}"/>
              </a:ext>
            </a:extLst>
          </p:cNvPr>
          <p:cNvSpPr>
            <a:spLocks noGrp="1"/>
          </p:cNvSpPr>
          <p:nvPr>
            <p:ph type="body" sz="quarter" idx="23" hasCustomPrompt="1"/>
          </p:nvPr>
        </p:nvSpPr>
        <p:spPr>
          <a:xfrm>
            <a:off x="8020544" y="2792415"/>
            <a:ext cx="1350360" cy="2516186"/>
          </a:xfrm>
        </p:spPr>
        <p:txBody>
          <a:bodyPr/>
          <a:lstStyle>
            <a:lvl2pPr>
              <a:defRPr sz="1200"/>
            </a:lvl2pPr>
            <a:lvl3pPr>
              <a:defRPr sz="1200"/>
            </a:lvl3pPr>
            <a:lvl4pPr>
              <a:defRPr sz="1200"/>
            </a:lvl4pPr>
            <a:lvl5pPr>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41" name="Picture Placeholder 31">
            <a:extLst>
              <a:ext uri="{FF2B5EF4-FFF2-40B4-BE49-F238E27FC236}">
                <a16:creationId xmlns:a16="http://schemas.microsoft.com/office/drawing/2014/main" id="{30A71D05-ABCE-BD39-6F2F-E65938B3211A}"/>
              </a:ext>
            </a:extLst>
          </p:cNvPr>
          <p:cNvSpPr>
            <a:spLocks noGrp="1"/>
          </p:cNvSpPr>
          <p:nvPr>
            <p:ph type="pic" sz="quarter" idx="27" hasCustomPrompt="1"/>
          </p:nvPr>
        </p:nvSpPr>
        <p:spPr>
          <a:xfrm>
            <a:off x="9843008" y="2078524"/>
            <a:ext cx="450000" cy="450000"/>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42" name="Text Placeholder 29">
            <a:extLst>
              <a:ext uri="{FF2B5EF4-FFF2-40B4-BE49-F238E27FC236}">
                <a16:creationId xmlns:a16="http://schemas.microsoft.com/office/drawing/2014/main" id="{9351F853-83A4-429D-1DB9-790FE0A7BC4A}"/>
              </a:ext>
            </a:extLst>
          </p:cNvPr>
          <p:cNvSpPr>
            <a:spLocks noGrp="1"/>
          </p:cNvSpPr>
          <p:nvPr>
            <p:ph type="body" sz="quarter" idx="26" hasCustomPrompt="1"/>
          </p:nvPr>
        </p:nvSpPr>
        <p:spPr>
          <a:xfrm>
            <a:off x="9843008" y="2792415"/>
            <a:ext cx="1350360" cy="2516186"/>
          </a:xfrm>
        </p:spPr>
        <p:txBody>
          <a:bodyPr/>
          <a:lstStyle>
            <a:lvl1pPr>
              <a:defRPr/>
            </a:lvl1pPr>
            <a:lvl2pPr>
              <a:defRPr sz="1200"/>
            </a:lvl2pPr>
            <a:lvl3pPr>
              <a:defRPr sz="1200"/>
            </a:lvl3pPr>
            <a:lvl4pPr>
              <a:defRPr sz="1200"/>
            </a:lvl4pPr>
            <a:lvl5pPr>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3861781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p:cSld name="Content and Image x2 A">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3827463"/>
          </a:xfrm>
          <a:prstGeom prst="roundRect">
            <a:avLst>
              <a:gd name="adj" fmla="val 3247"/>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3827463"/>
          </a:xfrm>
          <a:prstGeom prst="roundRect">
            <a:avLst>
              <a:gd name="adj" fmla="val 3243"/>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6"/>
            <a:ext cx="3358621"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2697878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p:cSld name="Content and Image x2 B">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D53D748-C3B4-8C28-58DB-11422EF63E85}"/>
              </a:ext>
            </a:extLst>
          </p:cNvPr>
          <p:cNvSpPr/>
          <p:nvPr/>
        </p:nvSpPr>
        <p:spPr>
          <a:xfrm>
            <a:off x="790575" y="1766888"/>
            <a:ext cx="3488400" cy="4449762"/>
          </a:xfrm>
          <a:prstGeom prst="roundRect">
            <a:avLst>
              <a:gd name="adj" fmla="val 3096"/>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351007"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911438"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88D8316-34D3-5635-7269-41DB5C129B43}"/>
              </a:ext>
            </a:extLst>
          </p:cNvPr>
          <p:cNvSpPr>
            <a:spLocks noGrp="1"/>
          </p:cNvSpPr>
          <p:nvPr>
            <p:ph type="title"/>
          </p:nvPr>
        </p:nvSpPr>
        <p:spPr/>
        <p:txBody>
          <a:bodyPr/>
          <a:lstStyle/>
          <a:p>
            <a:r>
              <a:rPr lang="en-US" noProof="0"/>
              <a:t>Click to edit Master title style</a:t>
            </a:r>
          </a:p>
        </p:txBody>
      </p:sp>
      <p:sp>
        <p:nvSpPr>
          <p:cNvPr id="4" name="Footer Placeholder 3">
            <a:extLst>
              <a:ext uri="{FF2B5EF4-FFF2-40B4-BE49-F238E27FC236}">
                <a16:creationId xmlns:a16="http://schemas.microsoft.com/office/drawing/2014/main" id="{7AD3339E-B82B-A155-97CB-3CDAA75EF568}"/>
              </a:ext>
            </a:extLst>
          </p:cNvPr>
          <p:cNvSpPr>
            <a:spLocks noGrp="1"/>
          </p:cNvSpPr>
          <p:nvPr>
            <p:ph type="ftr" sz="quarter" idx="19"/>
          </p:nvPr>
        </p:nvSpPr>
        <p:spPr/>
        <p:txBody>
          <a:bodyPr/>
          <a:lstStyle>
            <a:lvl1pPr>
              <a:defRPr/>
            </a:lvl1pPr>
          </a:lstStyle>
          <a:p>
            <a:r>
              <a:rPr lang="en-US" noProof="0"/>
              <a:t>© Experian | Confidential</a:t>
            </a:r>
          </a:p>
        </p:txBody>
      </p:sp>
      <p:sp>
        <p:nvSpPr>
          <p:cNvPr id="5" name="Slide Number Placeholder 4">
            <a:extLst>
              <a:ext uri="{FF2B5EF4-FFF2-40B4-BE49-F238E27FC236}">
                <a16:creationId xmlns:a16="http://schemas.microsoft.com/office/drawing/2014/main" id="{543B12D2-AD39-39F4-4845-57AACA0B8772}"/>
              </a:ext>
            </a:extLst>
          </p:cNvPr>
          <p:cNvSpPr>
            <a:spLocks noGrp="1"/>
          </p:cNvSpPr>
          <p:nvPr>
            <p:ph type="sldNum" sz="quarter" idx="20"/>
          </p:nvPr>
        </p:nvSpPr>
        <p:spPr/>
        <p:txBody>
          <a:bodyPr/>
          <a:lstStyle>
            <a:lvl1pPr>
              <a:defRPr/>
            </a:lvl1pPr>
          </a:lstStyle>
          <a:p>
            <a:fld id="{C5BB0411-7089-4314-80B8-B2E3315A0706}" type="slidenum">
              <a:rPr lang="en-US" smtClean="0"/>
              <a:pPr/>
              <a:t>‹#›</a:t>
            </a:fld>
            <a:endParaRPr lang="en-US"/>
          </a:p>
        </p:txBody>
      </p:sp>
      <p:sp>
        <p:nvSpPr>
          <p:cNvPr id="10" name="Text Placeholder 8">
            <a:extLst>
              <a:ext uri="{FF2B5EF4-FFF2-40B4-BE49-F238E27FC236}">
                <a16:creationId xmlns:a16="http://schemas.microsoft.com/office/drawing/2014/main" id="{397DB27F-7941-6966-B186-BB07516721CE}"/>
              </a:ext>
            </a:extLst>
          </p:cNvPr>
          <p:cNvSpPr>
            <a:spLocks noGrp="1"/>
          </p:cNvSpPr>
          <p:nvPr>
            <p:ph type="body" sz="quarter" idx="12"/>
          </p:nvPr>
        </p:nvSpPr>
        <p:spPr>
          <a:xfrm>
            <a:off x="1248409" y="2741613"/>
            <a:ext cx="2630516" cy="2852738"/>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9">
            <a:extLst>
              <a:ext uri="{FF2B5EF4-FFF2-40B4-BE49-F238E27FC236}">
                <a16:creationId xmlns:a16="http://schemas.microsoft.com/office/drawing/2014/main" id="{D8298C2F-2914-743B-1EDE-EB5B7840447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140593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p:cSld name="1_Content and Image x2 B">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D53D748-C3B4-8C28-58DB-11422EF63E85}"/>
              </a:ext>
            </a:extLst>
          </p:cNvPr>
          <p:cNvSpPr/>
          <p:nvPr/>
        </p:nvSpPr>
        <p:spPr>
          <a:xfrm>
            <a:off x="790575" y="1766888"/>
            <a:ext cx="3488400" cy="444976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351007"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911438"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88D8316-34D3-5635-7269-41DB5C129B43}"/>
              </a:ext>
            </a:extLst>
          </p:cNvPr>
          <p:cNvSpPr>
            <a:spLocks noGrp="1"/>
          </p:cNvSpPr>
          <p:nvPr>
            <p:ph type="title"/>
          </p:nvPr>
        </p:nvSpPr>
        <p:spPr/>
        <p:txBody>
          <a:bodyPr/>
          <a:lstStyle/>
          <a:p>
            <a:r>
              <a:rPr lang="en-US" noProof="0"/>
              <a:t>Click to edit Master title style</a:t>
            </a:r>
          </a:p>
        </p:txBody>
      </p:sp>
      <p:sp>
        <p:nvSpPr>
          <p:cNvPr id="4" name="Footer Placeholder 3">
            <a:extLst>
              <a:ext uri="{FF2B5EF4-FFF2-40B4-BE49-F238E27FC236}">
                <a16:creationId xmlns:a16="http://schemas.microsoft.com/office/drawing/2014/main" id="{7AD3339E-B82B-A155-97CB-3CDAA75EF568}"/>
              </a:ext>
            </a:extLst>
          </p:cNvPr>
          <p:cNvSpPr>
            <a:spLocks noGrp="1"/>
          </p:cNvSpPr>
          <p:nvPr>
            <p:ph type="ftr" sz="quarter" idx="19"/>
          </p:nvPr>
        </p:nvSpPr>
        <p:spPr/>
        <p:txBody>
          <a:bodyPr/>
          <a:lstStyle>
            <a:lvl1pPr>
              <a:defRPr/>
            </a:lvl1pPr>
          </a:lstStyle>
          <a:p>
            <a:r>
              <a:rPr lang="en-US" noProof="0"/>
              <a:t>© Experian | Confidential</a:t>
            </a:r>
          </a:p>
        </p:txBody>
      </p:sp>
      <p:sp>
        <p:nvSpPr>
          <p:cNvPr id="5" name="Slide Number Placeholder 4">
            <a:extLst>
              <a:ext uri="{FF2B5EF4-FFF2-40B4-BE49-F238E27FC236}">
                <a16:creationId xmlns:a16="http://schemas.microsoft.com/office/drawing/2014/main" id="{543B12D2-AD39-39F4-4845-57AACA0B8772}"/>
              </a:ext>
            </a:extLst>
          </p:cNvPr>
          <p:cNvSpPr>
            <a:spLocks noGrp="1"/>
          </p:cNvSpPr>
          <p:nvPr>
            <p:ph type="sldNum" sz="quarter" idx="20"/>
          </p:nvPr>
        </p:nvSpPr>
        <p:spPr/>
        <p:txBody>
          <a:bodyPr/>
          <a:lstStyle>
            <a:lvl1pPr>
              <a:defRPr/>
            </a:lvl1pPr>
          </a:lstStyle>
          <a:p>
            <a:fld id="{C5BB0411-7089-4314-80B8-B2E3315A0706}" type="slidenum">
              <a:rPr lang="en-US" smtClean="0"/>
              <a:pPr/>
              <a:t>‹#›</a:t>
            </a:fld>
            <a:endParaRPr lang="en-US"/>
          </a:p>
        </p:txBody>
      </p:sp>
      <p:sp>
        <p:nvSpPr>
          <p:cNvPr id="10" name="Text Placeholder 8">
            <a:extLst>
              <a:ext uri="{FF2B5EF4-FFF2-40B4-BE49-F238E27FC236}">
                <a16:creationId xmlns:a16="http://schemas.microsoft.com/office/drawing/2014/main" id="{397DB27F-7941-6966-B186-BB07516721CE}"/>
              </a:ext>
            </a:extLst>
          </p:cNvPr>
          <p:cNvSpPr>
            <a:spLocks noGrp="1"/>
          </p:cNvSpPr>
          <p:nvPr>
            <p:ph type="body" sz="quarter" idx="12"/>
          </p:nvPr>
        </p:nvSpPr>
        <p:spPr>
          <a:xfrm>
            <a:off x="1248409" y="2741613"/>
            <a:ext cx="2630516" cy="2852738"/>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9">
            <a:extLst>
              <a:ext uri="{FF2B5EF4-FFF2-40B4-BE49-F238E27FC236}">
                <a16:creationId xmlns:a16="http://schemas.microsoft.com/office/drawing/2014/main" id="{D8298C2F-2914-743B-1EDE-EB5B7840447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1292418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preserve="1">
  <p:cSld name="Comparison Imag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3703638" y="1320800"/>
            <a:ext cx="8383587"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Comparison image</a:t>
            </a:r>
          </a:p>
        </p:txBody>
      </p:sp>
      <p:pic>
        <p:nvPicPr>
          <p:cNvPr id="3" name="Graphic 2" descr="Image with solid fill">
            <a:extLst>
              <a:ext uri="{FF2B5EF4-FFF2-40B4-BE49-F238E27FC236}">
                <a16:creationId xmlns:a16="http://schemas.microsoft.com/office/drawing/2014/main" id="{454C7550-1001-C2AC-E30C-28F2BF3E6948}"/>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60413" y="1090614"/>
            <a:ext cx="2419350" cy="2419350"/>
          </a:xfrm>
          <a:prstGeom prst="rect">
            <a:avLst/>
          </a:prstGeom>
        </p:spPr>
      </p:pic>
      <p:pic>
        <p:nvPicPr>
          <p:cNvPr id="4" name="Graphic 3" descr="Image with solid fill">
            <a:extLst>
              <a:ext uri="{FF2B5EF4-FFF2-40B4-BE49-F238E27FC236}">
                <a16:creationId xmlns:a16="http://schemas.microsoft.com/office/drawing/2014/main" id="{E90D76BD-0372-E2A7-C40F-BA8C6270DCD7}"/>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60413" y="3090864"/>
            <a:ext cx="2419350" cy="2419350"/>
          </a:xfrm>
          <a:prstGeom prst="rect">
            <a:avLst/>
          </a:prstGeom>
        </p:spPr>
      </p:pic>
      <p:sp>
        <p:nvSpPr>
          <p:cNvPr id="6" name="TextBox 5">
            <a:extLst>
              <a:ext uri="{FF2B5EF4-FFF2-40B4-BE49-F238E27FC236}">
                <a16:creationId xmlns:a16="http://schemas.microsoft.com/office/drawing/2014/main" id="{0CC3CDB7-8387-AB57-7B9A-BFA8056481DE}"/>
              </a:ext>
            </a:extLst>
          </p:cNvPr>
          <p:cNvSpPr txBox="1"/>
          <p:nvPr/>
        </p:nvSpPr>
        <p:spPr>
          <a:xfrm>
            <a:off x="3703638" y="5993923"/>
            <a:ext cx="8115302"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40679558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p:cSld name="Comparison Image x2">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E4DDAEB-A4B6-54C6-E28A-CAF8BA749887}"/>
              </a:ext>
            </a:extLst>
          </p:cNvPr>
          <p:cNvSpPr/>
          <p:nvPr/>
        </p:nvSpPr>
        <p:spPr>
          <a:xfrm>
            <a:off x="7814327" y="3717150"/>
            <a:ext cx="3585600" cy="1877200"/>
          </a:xfrm>
          <a:prstGeom prst="roundRect">
            <a:avLst>
              <a:gd name="adj" fmla="val 575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81AACA8-89DB-6DAC-2CE9-CB5CE266F729}"/>
              </a:ext>
            </a:extLst>
          </p:cNvPr>
          <p:cNvSpPr/>
          <p:nvPr/>
        </p:nvSpPr>
        <p:spPr>
          <a:xfrm>
            <a:off x="4151311" y="3717150"/>
            <a:ext cx="3585600" cy="1877200"/>
          </a:xfrm>
          <a:prstGeom prst="roundRect">
            <a:avLst>
              <a:gd name="adj" fmla="val 575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151311" y="1766887"/>
            <a:ext cx="3585600" cy="1878013"/>
          </a:xfrm>
          <a:prstGeom prst="roundRect">
            <a:avLst>
              <a:gd name="adj" fmla="val 575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814327" y="1766887"/>
            <a:ext cx="3585600" cy="1878013"/>
          </a:xfrm>
          <a:prstGeom prst="roundRect">
            <a:avLst>
              <a:gd name="adj" fmla="val 575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4077150"/>
            <a:ext cx="2676915" cy="1157200"/>
          </a:xfrm>
        </p:spPr>
        <p:txBody>
          <a:body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8272160" y="4077150"/>
            <a:ext cx="2669933" cy="1157200"/>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1659170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p:cSld name="Comparison Image x3">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6D9C2D74-D4D9-656A-CFF6-88D70AE2D793}"/>
              </a:ext>
            </a:extLst>
          </p:cNvPr>
          <p:cNvSpPr/>
          <p:nvPr/>
        </p:nvSpPr>
        <p:spPr>
          <a:xfrm>
            <a:off x="793437"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DAFA1C84-7A44-B081-9D8B-055DB482740F}"/>
              </a:ext>
            </a:extLst>
          </p:cNvPr>
          <p:cNvSpPr/>
          <p:nvPr/>
        </p:nvSpPr>
        <p:spPr>
          <a:xfrm>
            <a:off x="4352482"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6E265A67-BFD3-F69E-0CB3-2D3036077CA8}"/>
              </a:ext>
            </a:extLst>
          </p:cNvPr>
          <p:cNvSpPr/>
          <p:nvPr/>
        </p:nvSpPr>
        <p:spPr>
          <a:xfrm>
            <a:off x="7911527"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Picture Placeholder 19">
            <a:extLst>
              <a:ext uri="{FF2B5EF4-FFF2-40B4-BE49-F238E27FC236}">
                <a16:creationId xmlns:a16="http://schemas.microsoft.com/office/drawing/2014/main" id="{39DE7CF6-C04D-73ED-DEE3-13ED6F6BA725}"/>
              </a:ext>
            </a:extLst>
          </p:cNvPr>
          <p:cNvSpPr>
            <a:spLocks noGrp="1"/>
          </p:cNvSpPr>
          <p:nvPr>
            <p:ph type="pic" sz="quarter" idx="22" hasCustomPrompt="1"/>
          </p:nvPr>
        </p:nvSpPr>
        <p:spPr>
          <a:xfrm>
            <a:off x="793437"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26">
            <a:extLst>
              <a:ext uri="{FF2B5EF4-FFF2-40B4-BE49-F238E27FC236}">
                <a16:creationId xmlns:a16="http://schemas.microsoft.com/office/drawing/2014/main" id="{6AB3F779-7EC8-26B5-1A7E-4F2F341B11EA}"/>
              </a:ext>
            </a:extLst>
          </p:cNvPr>
          <p:cNvSpPr>
            <a:spLocks noGrp="1"/>
          </p:cNvSpPr>
          <p:nvPr>
            <p:ph type="pic" sz="quarter" idx="23" hasCustomPrompt="1"/>
          </p:nvPr>
        </p:nvSpPr>
        <p:spPr>
          <a:xfrm>
            <a:off x="4352482"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Picture Placeholder 19">
            <a:extLst>
              <a:ext uri="{FF2B5EF4-FFF2-40B4-BE49-F238E27FC236}">
                <a16:creationId xmlns:a16="http://schemas.microsoft.com/office/drawing/2014/main" id="{F47CBC8D-4CE3-450F-ECD6-58737FEF6D64}"/>
              </a:ext>
            </a:extLst>
          </p:cNvPr>
          <p:cNvSpPr>
            <a:spLocks noGrp="1"/>
          </p:cNvSpPr>
          <p:nvPr>
            <p:ph type="pic" sz="quarter" idx="24" hasCustomPrompt="1"/>
          </p:nvPr>
        </p:nvSpPr>
        <p:spPr>
          <a:xfrm>
            <a:off x="7911527"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4545918"/>
            <a:ext cx="2588400" cy="1305770"/>
          </a:xfrm>
        </p:spPr>
        <p:txBody>
          <a:bodyPr/>
          <a:lstStyle/>
          <a:p>
            <a:pPr lvl="0"/>
            <a:r>
              <a:rPr lang="en-US" noProof="0"/>
              <a:t>Click to edit Master text styles</a:t>
            </a:r>
          </a:p>
          <a:p>
            <a:pPr lvl="1"/>
            <a:r>
              <a:rPr lang="en-US" noProof="0"/>
              <a:t>Second level</a:t>
            </a:r>
          </a:p>
          <a:p>
            <a:pPr lvl="2"/>
            <a:r>
              <a:rPr lang="en-US" noProof="0"/>
              <a:t>Third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4968" y="4545918"/>
            <a:ext cx="2588400" cy="1305770"/>
          </a:xfrm>
        </p:spPr>
        <p:txBody>
          <a:bodyPr/>
          <a:lstStyle>
            <a:lvl4pPr marL="172800" indent="0">
              <a:buNone/>
              <a:defRPr/>
            </a:lvl4pPr>
          </a:lstStyle>
          <a:p>
            <a:pPr lvl="0"/>
            <a:r>
              <a:rPr lang="en-US" noProof="0"/>
              <a:t>Click to edit Master text styles</a:t>
            </a:r>
          </a:p>
          <a:p>
            <a:pPr lvl="1"/>
            <a:r>
              <a:rPr lang="en-US" noProof="0"/>
              <a:t>Second level</a:t>
            </a:r>
          </a:p>
          <a:p>
            <a:pPr lvl="2"/>
            <a:r>
              <a:rPr lang="en-US" noProof="0"/>
              <a:t>Third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8361527" y="4545918"/>
            <a:ext cx="2588400" cy="1305770"/>
          </a:xfrm>
        </p:spPr>
        <p:txBody>
          <a:bodyPr/>
          <a:lstStyle/>
          <a:p>
            <a:pPr lvl="0"/>
            <a:r>
              <a:rPr lang="en-US" noProof="0"/>
              <a:t>Click to edit Master text styles</a:t>
            </a:r>
          </a:p>
          <a:p>
            <a:pPr lvl="1"/>
            <a:r>
              <a:rPr lang="en-US" noProof="0"/>
              <a:t>Second level</a:t>
            </a:r>
          </a:p>
          <a:p>
            <a:pPr lvl="2"/>
            <a:r>
              <a:rPr lang="en-US" noProof="0"/>
              <a:t>Third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709780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p:cSld name="Comparison Image x4">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6D9C2D74-D4D9-656A-CFF6-88D70AE2D793}"/>
              </a:ext>
            </a:extLst>
          </p:cNvPr>
          <p:cNvSpPr/>
          <p:nvPr/>
        </p:nvSpPr>
        <p:spPr>
          <a:xfrm>
            <a:off x="793437"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DAFA1C84-7A44-B081-9D8B-055DB482740F}"/>
              </a:ext>
            </a:extLst>
          </p:cNvPr>
          <p:cNvSpPr/>
          <p:nvPr/>
        </p:nvSpPr>
        <p:spPr>
          <a:xfrm>
            <a:off x="3464206"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6E265A67-BFD3-F69E-0CB3-2D3036077CA8}"/>
              </a:ext>
            </a:extLst>
          </p:cNvPr>
          <p:cNvSpPr/>
          <p:nvPr/>
        </p:nvSpPr>
        <p:spPr>
          <a:xfrm>
            <a:off x="6134975"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6CD7817C-9955-4463-DB73-BBAB2FBF092B}"/>
              </a:ext>
            </a:extLst>
          </p:cNvPr>
          <p:cNvSpPr/>
          <p:nvPr/>
        </p:nvSpPr>
        <p:spPr>
          <a:xfrm>
            <a:off x="8805745"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Picture Placeholder 19">
            <a:extLst>
              <a:ext uri="{FF2B5EF4-FFF2-40B4-BE49-F238E27FC236}">
                <a16:creationId xmlns:a16="http://schemas.microsoft.com/office/drawing/2014/main" id="{39DE7CF6-C04D-73ED-DEE3-13ED6F6BA725}"/>
              </a:ext>
            </a:extLst>
          </p:cNvPr>
          <p:cNvSpPr>
            <a:spLocks noGrp="1"/>
          </p:cNvSpPr>
          <p:nvPr>
            <p:ph type="pic" sz="quarter" idx="22" hasCustomPrompt="1"/>
          </p:nvPr>
        </p:nvSpPr>
        <p:spPr>
          <a:xfrm>
            <a:off x="793437"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26">
            <a:extLst>
              <a:ext uri="{FF2B5EF4-FFF2-40B4-BE49-F238E27FC236}">
                <a16:creationId xmlns:a16="http://schemas.microsoft.com/office/drawing/2014/main" id="{6AB3F779-7EC8-26B5-1A7E-4F2F341B11EA}"/>
              </a:ext>
            </a:extLst>
          </p:cNvPr>
          <p:cNvSpPr>
            <a:spLocks noGrp="1"/>
          </p:cNvSpPr>
          <p:nvPr>
            <p:ph type="pic" sz="quarter" idx="23" hasCustomPrompt="1"/>
          </p:nvPr>
        </p:nvSpPr>
        <p:spPr>
          <a:xfrm>
            <a:off x="3464206"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Picture Placeholder 19">
            <a:extLst>
              <a:ext uri="{FF2B5EF4-FFF2-40B4-BE49-F238E27FC236}">
                <a16:creationId xmlns:a16="http://schemas.microsoft.com/office/drawing/2014/main" id="{F47CBC8D-4CE3-450F-ECD6-58737FEF6D64}"/>
              </a:ext>
            </a:extLst>
          </p:cNvPr>
          <p:cNvSpPr>
            <a:spLocks noGrp="1"/>
          </p:cNvSpPr>
          <p:nvPr>
            <p:ph type="pic" sz="quarter" idx="24" hasCustomPrompt="1"/>
          </p:nvPr>
        </p:nvSpPr>
        <p:spPr>
          <a:xfrm>
            <a:off x="6134975"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3F3F5970-6245-B002-4C4B-7ECB14C19522}"/>
              </a:ext>
            </a:extLst>
          </p:cNvPr>
          <p:cNvSpPr>
            <a:spLocks noGrp="1"/>
          </p:cNvSpPr>
          <p:nvPr>
            <p:ph type="pic" sz="quarter" idx="25" hasCustomPrompt="1"/>
          </p:nvPr>
        </p:nvSpPr>
        <p:spPr>
          <a:xfrm>
            <a:off x="8805745"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4545918"/>
            <a:ext cx="1693573" cy="1305770"/>
          </a:xfrm>
        </p:spPr>
        <p:txBody>
          <a:bodyPr/>
          <a:lstStyle/>
          <a:p>
            <a:pPr lvl="0"/>
            <a:r>
              <a:rPr lang="en-US" noProof="0"/>
              <a:t>Click to edit Master text styles</a:t>
            </a:r>
          </a:p>
          <a:p>
            <a:pPr lvl="1"/>
            <a:r>
              <a:rPr lang="en-US" noProof="0"/>
              <a:t>Second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4545918"/>
            <a:ext cx="1693573" cy="1305770"/>
          </a:xfrm>
        </p:spPr>
        <p:txBody>
          <a:bodyPr/>
          <a:lstStyle>
            <a:lvl3pPr marL="0" indent="0">
              <a:buNone/>
              <a:defRPr/>
            </a:lvl3pPr>
          </a:lstStyle>
          <a:p>
            <a:pPr lvl="0"/>
            <a:r>
              <a:rPr lang="en-US" noProof="0"/>
              <a:t>Click to edit Master text styles</a:t>
            </a:r>
          </a:p>
          <a:p>
            <a:pPr lvl="1"/>
            <a:r>
              <a:rPr lang="en-US" noProof="0"/>
              <a:t>Second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4545918"/>
            <a:ext cx="1693573" cy="1305770"/>
          </a:xfrm>
        </p:spPr>
        <p:txBody>
          <a:bodyPr/>
          <a:lstStyle/>
          <a:p>
            <a:pPr lvl="0"/>
            <a:r>
              <a:rPr lang="en-US" noProof="0"/>
              <a:t>Click to edit Master text styles</a:t>
            </a:r>
          </a:p>
          <a:p>
            <a:pPr lvl="1"/>
            <a:r>
              <a:rPr lang="en-US" noProof="0"/>
              <a:t>Second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4545918"/>
            <a:ext cx="1693573" cy="1305770"/>
          </a:xfrm>
        </p:spPr>
        <p:txBody>
          <a:bodyPr/>
          <a:lstStyle/>
          <a:p>
            <a:pPr lvl="0"/>
            <a:r>
              <a:rPr lang="en-US" noProof="0"/>
              <a:t>Click to edit Master text styles</a:t>
            </a:r>
          </a:p>
          <a:p>
            <a:pPr lvl="1"/>
            <a:r>
              <a:rPr lang="en-US" noProof="0"/>
              <a:t>Second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990952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preserve="1">
  <p:cSld name="Comparison Icon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3703638" y="1320800"/>
            <a:ext cx="8383587"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Comparison icon</a:t>
            </a:r>
          </a:p>
        </p:txBody>
      </p:sp>
      <p:pic>
        <p:nvPicPr>
          <p:cNvPr id="4" name="Graphic 3" descr="Star with solid fill">
            <a:extLst>
              <a:ext uri="{FF2B5EF4-FFF2-40B4-BE49-F238E27FC236}">
                <a16:creationId xmlns:a16="http://schemas.microsoft.com/office/drawing/2014/main" id="{1E19EF84-338C-296A-FEAB-98220B04FB29}"/>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23924" y="1320800"/>
            <a:ext cx="1952625" cy="1952625"/>
          </a:xfrm>
          <a:prstGeom prst="rect">
            <a:avLst/>
          </a:prstGeom>
        </p:spPr>
      </p:pic>
      <p:pic>
        <p:nvPicPr>
          <p:cNvPr id="7" name="Graphic 6" descr="Heart with solid fill">
            <a:extLst>
              <a:ext uri="{FF2B5EF4-FFF2-40B4-BE49-F238E27FC236}">
                <a16:creationId xmlns:a16="http://schemas.microsoft.com/office/drawing/2014/main" id="{F992F1C0-884D-6711-9CD9-65A9D00C6C18}"/>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804067" y="3411537"/>
            <a:ext cx="2192338" cy="2192338"/>
          </a:xfrm>
          <a:prstGeom prst="rect">
            <a:avLst/>
          </a:prstGeom>
        </p:spPr>
      </p:pic>
      <p:sp>
        <p:nvSpPr>
          <p:cNvPr id="3" name="TextBox 2">
            <a:extLst>
              <a:ext uri="{FF2B5EF4-FFF2-40B4-BE49-F238E27FC236}">
                <a16:creationId xmlns:a16="http://schemas.microsoft.com/office/drawing/2014/main" id="{7B6EAECE-2B31-73CF-C363-623EDBF83757}"/>
              </a:ext>
            </a:extLst>
          </p:cNvPr>
          <p:cNvSpPr txBox="1"/>
          <p:nvPr/>
        </p:nvSpPr>
        <p:spPr>
          <a:xfrm>
            <a:off x="3703638" y="5993923"/>
            <a:ext cx="8115302"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629846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p:cSld name="Comparison Icon x2">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E4DDAEB-A4B6-54C6-E28A-CAF8BA749887}"/>
              </a:ext>
            </a:extLst>
          </p:cNvPr>
          <p:cNvSpPr/>
          <p:nvPr/>
        </p:nvSpPr>
        <p:spPr>
          <a:xfrm>
            <a:off x="7814327" y="1766888"/>
            <a:ext cx="3585600" cy="3827462"/>
          </a:xfrm>
          <a:prstGeom prst="roundRect">
            <a:avLst>
              <a:gd name="adj" fmla="val 302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81AACA8-89DB-6DAC-2CE9-CB5CE266F729}"/>
              </a:ext>
            </a:extLst>
          </p:cNvPr>
          <p:cNvSpPr/>
          <p:nvPr/>
        </p:nvSpPr>
        <p:spPr>
          <a:xfrm>
            <a:off x="4151311" y="1766888"/>
            <a:ext cx="3585600" cy="3827462"/>
          </a:xfrm>
          <a:prstGeom prst="roundRect">
            <a:avLst>
              <a:gd name="adj" fmla="val 302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2160" y="2133600"/>
            <a:ext cx="558784" cy="55878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265176" y="2133600"/>
            <a:ext cx="558784" cy="55878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8265176"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767923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p:cSld name="1_Comparison Icon x2">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779550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7_Comparison x4 content_Opt. B">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F8A97777-7AE9-6EBB-06B2-A08EE742BBE1}"/>
              </a:ext>
            </a:extLst>
          </p:cNvPr>
          <p:cNvSpPr/>
          <p:nvPr/>
        </p:nvSpPr>
        <p:spPr>
          <a:xfrm>
            <a:off x="794279" y="2656574"/>
            <a:ext cx="2599200" cy="3576986"/>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12" name="Rectangle: Rounded Corners 11">
            <a:extLst>
              <a:ext uri="{FF2B5EF4-FFF2-40B4-BE49-F238E27FC236}">
                <a16:creationId xmlns:a16="http://schemas.microsoft.com/office/drawing/2014/main" id="{7C24A056-A273-F06B-6083-DA9E324EB7EC}"/>
              </a:ext>
            </a:extLst>
          </p:cNvPr>
          <p:cNvSpPr/>
          <p:nvPr/>
        </p:nvSpPr>
        <p:spPr>
          <a:xfrm>
            <a:off x="3465776" y="2656574"/>
            <a:ext cx="2599200" cy="3576986"/>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13" name="Rectangle: Rounded Corners 12">
            <a:extLst>
              <a:ext uri="{FF2B5EF4-FFF2-40B4-BE49-F238E27FC236}">
                <a16:creationId xmlns:a16="http://schemas.microsoft.com/office/drawing/2014/main" id="{76DC0EF9-BA43-9B5D-8E8D-21B63C29D888}"/>
              </a:ext>
            </a:extLst>
          </p:cNvPr>
          <p:cNvSpPr/>
          <p:nvPr/>
        </p:nvSpPr>
        <p:spPr>
          <a:xfrm>
            <a:off x="6137273" y="2656574"/>
            <a:ext cx="2599200" cy="3576986"/>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14" name="Rectangle: Rounded Corners 13">
            <a:extLst>
              <a:ext uri="{FF2B5EF4-FFF2-40B4-BE49-F238E27FC236}">
                <a16:creationId xmlns:a16="http://schemas.microsoft.com/office/drawing/2014/main" id="{39A68C9C-ADF6-1085-BB8F-002B3DF8253D}"/>
              </a:ext>
            </a:extLst>
          </p:cNvPr>
          <p:cNvSpPr/>
          <p:nvPr/>
        </p:nvSpPr>
        <p:spPr>
          <a:xfrm>
            <a:off x="8808769" y="2656574"/>
            <a:ext cx="2599200" cy="3576986"/>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15" name="Picture Placeholder 9">
            <a:extLst>
              <a:ext uri="{FF2B5EF4-FFF2-40B4-BE49-F238E27FC236}">
                <a16:creationId xmlns:a16="http://schemas.microsoft.com/office/drawing/2014/main" id="{123DE78E-CFD8-4F41-B022-C38D73649FC8}"/>
              </a:ext>
            </a:extLst>
          </p:cNvPr>
          <p:cNvSpPr>
            <a:spLocks noGrp="1"/>
          </p:cNvSpPr>
          <p:nvPr>
            <p:ph type="pic" sz="quarter" idx="14" hasCustomPrompt="1"/>
          </p:nvPr>
        </p:nvSpPr>
        <p:spPr>
          <a:xfrm>
            <a:off x="794279" y="1766888"/>
            <a:ext cx="2599200" cy="1631043"/>
          </a:xfrm>
          <a:prstGeom prst="round2SameRect">
            <a:avLst>
              <a:gd name="adj1" fmla="val 6456"/>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8" name="Text Placeholder 9">
            <a:extLst>
              <a:ext uri="{FF2B5EF4-FFF2-40B4-BE49-F238E27FC236}">
                <a16:creationId xmlns:a16="http://schemas.microsoft.com/office/drawing/2014/main" id="{1349048D-06BF-26D5-0FD9-E0E801EE3577}"/>
              </a:ext>
            </a:extLst>
          </p:cNvPr>
          <p:cNvSpPr>
            <a:spLocks noGrp="1"/>
          </p:cNvSpPr>
          <p:nvPr>
            <p:ph type="body" sz="quarter" idx="15" hasCustomPrompt="1"/>
          </p:nvPr>
        </p:nvSpPr>
        <p:spPr>
          <a:xfrm>
            <a:off x="1071292" y="3716337"/>
            <a:ext cx="2011634" cy="2198937"/>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6" name="Picture Placeholder 11">
            <a:extLst>
              <a:ext uri="{FF2B5EF4-FFF2-40B4-BE49-F238E27FC236}">
                <a16:creationId xmlns:a16="http://schemas.microsoft.com/office/drawing/2014/main" id="{1DB9A215-7213-9D82-18BC-4D54CA9E933B}"/>
              </a:ext>
            </a:extLst>
          </p:cNvPr>
          <p:cNvSpPr>
            <a:spLocks noGrp="1"/>
          </p:cNvSpPr>
          <p:nvPr>
            <p:ph type="pic" sz="quarter" idx="16" hasCustomPrompt="1"/>
          </p:nvPr>
        </p:nvSpPr>
        <p:spPr>
          <a:xfrm>
            <a:off x="3465776" y="1766888"/>
            <a:ext cx="2599200" cy="1631043"/>
          </a:xfrm>
          <a:prstGeom prst="round2SameRect">
            <a:avLst>
              <a:gd name="adj1" fmla="val 6509"/>
              <a:gd name="adj2" fmla="val 0"/>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9" name="Text Placeholder 22">
            <a:extLst>
              <a:ext uri="{FF2B5EF4-FFF2-40B4-BE49-F238E27FC236}">
                <a16:creationId xmlns:a16="http://schemas.microsoft.com/office/drawing/2014/main" id="{170E8203-D9F7-D30A-AAE3-89F30751673D}"/>
              </a:ext>
            </a:extLst>
          </p:cNvPr>
          <p:cNvSpPr>
            <a:spLocks noGrp="1"/>
          </p:cNvSpPr>
          <p:nvPr>
            <p:ph type="body" sz="quarter" idx="17" hasCustomPrompt="1"/>
          </p:nvPr>
        </p:nvSpPr>
        <p:spPr>
          <a:xfrm>
            <a:off x="3757618" y="3716337"/>
            <a:ext cx="2011634" cy="2198937"/>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8" name="Picture Placeholder 17">
            <a:extLst>
              <a:ext uri="{FF2B5EF4-FFF2-40B4-BE49-F238E27FC236}">
                <a16:creationId xmlns:a16="http://schemas.microsoft.com/office/drawing/2014/main" id="{142E7EEA-F1A5-66B0-BA07-AF0898C86ED1}"/>
              </a:ext>
            </a:extLst>
          </p:cNvPr>
          <p:cNvSpPr>
            <a:spLocks noGrp="1"/>
          </p:cNvSpPr>
          <p:nvPr>
            <p:ph type="pic" sz="quarter" idx="24" hasCustomPrompt="1"/>
          </p:nvPr>
        </p:nvSpPr>
        <p:spPr>
          <a:xfrm>
            <a:off x="6137273" y="1766888"/>
            <a:ext cx="2599200" cy="1631043"/>
          </a:xfrm>
          <a:prstGeom prst="round2SameRect">
            <a:avLst>
              <a:gd name="adj1" fmla="val 6798"/>
              <a:gd name="adj2" fmla="val 0"/>
            </a:avLst>
          </a:prstGeom>
          <a:solidFill>
            <a:schemeClr val="bg1">
              <a:lumMod val="75000"/>
            </a:schemeClr>
          </a:solidFill>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10" name="Text Placeholder 23">
            <a:extLst>
              <a:ext uri="{FF2B5EF4-FFF2-40B4-BE49-F238E27FC236}">
                <a16:creationId xmlns:a16="http://schemas.microsoft.com/office/drawing/2014/main" id="{02961BE1-3774-5415-1A5F-60D6DAA8A57E}"/>
              </a:ext>
            </a:extLst>
          </p:cNvPr>
          <p:cNvSpPr>
            <a:spLocks noGrp="1"/>
          </p:cNvSpPr>
          <p:nvPr>
            <p:ph type="body" sz="quarter" idx="23" hasCustomPrompt="1"/>
          </p:nvPr>
        </p:nvSpPr>
        <p:spPr>
          <a:xfrm>
            <a:off x="6442454" y="3716337"/>
            <a:ext cx="2011634" cy="2198937"/>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26" name="Picture Placeholder 25">
            <a:extLst>
              <a:ext uri="{FF2B5EF4-FFF2-40B4-BE49-F238E27FC236}">
                <a16:creationId xmlns:a16="http://schemas.microsoft.com/office/drawing/2014/main" id="{761548F3-E65A-A9B4-EF03-42DC73E4A933}"/>
              </a:ext>
            </a:extLst>
          </p:cNvPr>
          <p:cNvSpPr>
            <a:spLocks noGrp="1"/>
          </p:cNvSpPr>
          <p:nvPr>
            <p:ph type="pic" sz="quarter" idx="25" hasCustomPrompt="1"/>
          </p:nvPr>
        </p:nvSpPr>
        <p:spPr>
          <a:xfrm>
            <a:off x="8808769" y="1766888"/>
            <a:ext cx="2599200" cy="1631043"/>
          </a:xfrm>
          <a:prstGeom prst="round2SameRect">
            <a:avLst>
              <a:gd name="adj1" fmla="val 6502"/>
              <a:gd name="adj2" fmla="val 0"/>
            </a:avLst>
          </a:prstGeom>
          <a:solidFill>
            <a:schemeClr val="bg1">
              <a:lumMod val="75000"/>
            </a:schemeClr>
          </a:solidFill>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30" name="Text Placeholder 29">
            <a:extLst>
              <a:ext uri="{FF2B5EF4-FFF2-40B4-BE49-F238E27FC236}">
                <a16:creationId xmlns:a16="http://schemas.microsoft.com/office/drawing/2014/main" id="{0C5A382C-8565-C2BC-1AC2-7A95D68AC3E3}"/>
              </a:ext>
            </a:extLst>
          </p:cNvPr>
          <p:cNvSpPr>
            <a:spLocks noGrp="1"/>
          </p:cNvSpPr>
          <p:nvPr>
            <p:ph type="body" sz="quarter" idx="26" hasCustomPrompt="1"/>
          </p:nvPr>
        </p:nvSpPr>
        <p:spPr>
          <a:xfrm>
            <a:off x="9112647" y="3716337"/>
            <a:ext cx="2011634" cy="2198937"/>
          </a:xfrm>
        </p:spPr>
        <p:txBody>
          <a:bodyPr/>
          <a:lstStyle>
            <a:lvl1pPr>
              <a:defRPr sz="1600"/>
            </a:lvl1pPr>
            <a:lvl2pPr>
              <a:defRPr sz="1400"/>
            </a:lvl2pPr>
            <a:lvl3pPr>
              <a:defRPr sz="1400"/>
            </a:lvl3pPr>
            <a:lvl4pPr>
              <a:defRPr sz="1400"/>
            </a:lvl4pPr>
            <a:lvl5pPr>
              <a:defRPr sz="14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4FE1C02C-CE76-D54E-B0BF-05F03ED72263}" type="slidenum">
              <a:rPr lang="en-US" smtClean="0"/>
              <a:t>‹#›</a:t>
            </a:fld>
            <a:endParaRPr lang="en-US"/>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endParaRPr lang="en-US"/>
          </a:p>
        </p:txBody>
      </p:sp>
      <p:sp>
        <p:nvSpPr>
          <p:cNvPr id="33" name="Title 32">
            <a:extLst>
              <a:ext uri="{FF2B5EF4-FFF2-40B4-BE49-F238E27FC236}">
                <a16:creationId xmlns:a16="http://schemas.microsoft.com/office/drawing/2014/main" id="{9CC37BCB-F51B-09DD-24BF-FC087A82545E}"/>
              </a:ext>
            </a:extLst>
          </p:cNvPr>
          <p:cNvSpPr>
            <a:spLocks noGrp="1"/>
          </p:cNvSpPr>
          <p:nvPr>
            <p:ph type="title" hasCustomPrompt="1"/>
          </p:nvPr>
        </p:nvSpPr>
        <p:spPr/>
        <p:txBody>
          <a:bodyPr/>
          <a:lstStyle>
            <a:lvl1pPr>
              <a:defRPr/>
            </a:lvl1pPr>
          </a:lstStyle>
          <a:p>
            <a:r>
              <a:rPr lang="en-US"/>
              <a:t>Title goes here</a:t>
            </a:r>
            <a:endParaRPr lang="en-AU"/>
          </a:p>
        </p:txBody>
      </p:sp>
      <p:sp>
        <p:nvSpPr>
          <p:cNvPr id="34" name="Text Placeholder 23">
            <a:extLst>
              <a:ext uri="{FF2B5EF4-FFF2-40B4-BE49-F238E27FC236}">
                <a16:creationId xmlns:a16="http://schemas.microsoft.com/office/drawing/2014/main" id="{16DF9571-C0C3-3709-2376-E55BFBD1211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4183031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p:cSld name="Comparison Icon x3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543319F-DACD-62A3-9150-7C014C97CBE9}"/>
              </a:ext>
            </a:extLst>
          </p:cNvPr>
          <p:cNvSpPr/>
          <p:nvPr/>
        </p:nvSpPr>
        <p:spPr>
          <a:xfrm>
            <a:off x="4151312"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6CAFB418-7EBE-CD00-81C9-69828631D1D9}"/>
              </a:ext>
            </a:extLst>
          </p:cNvPr>
          <p:cNvSpPr/>
          <p:nvPr/>
        </p:nvSpPr>
        <p:spPr>
          <a:xfrm>
            <a:off x="9034727"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5E11FAD-53C2-9FF0-1C3D-CC615AD424BF}"/>
              </a:ext>
            </a:extLst>
          </p:cNvPr>
          <p:cNvSpPr/>
          <p:nvPr/>
        </p:nvSpPr>
        <p:spPr>
          <a:xfrm>
            <a:off x="6592181"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2160"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044343"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1619667"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046255" y="3140850"/>
            <a:ext cx="1615443"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9486527"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486526" y="3140850"/>
            <a:ext cx="1615813" cy="21024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490134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p:cSld name="Comparison Icon x3 B">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03FDEF6C-7600-853F-1E0A-283E44EAF5AF}"/>
              </a:ext>
            </a:extLst>
          </p:cNvPr>
          <p:cNvSpPr/>
          <p:nvPr/>
        </p:nvSpPr>
        <p:spPr>
          <a:xfrm>
            <a:off x="4164806" y="1773238"/>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C168836-A1B0-2916-9CB0-FBC4B209AF9E}"/>
              </a:ext>
            </a:extLst>
          </p:cNvPr>
          <p:cNvSpPr/>
          <p:nvPr/>
        </p:nvSpPr>
        <p:spPr>
          <a:xfrm>
            <a:off x="4164806" y="3072008"/>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31E22B4F-11D2-B204-FF70-B432BA5A2F2B}"/>
              </a:ext>
            </a:extLst>
          </p:cNvPr>
          <p:cNvSpPr/>
          <p:nvPr/>
        </p:nvSpPr>
        <p:spPr>
          <a:xfrm>
            <a:off x="4164806" y="4370780"/>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0824" y="213511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00824" y="343388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7527382" y="2049781"/>
            <a:ext cx="3460658" cy="67048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525006" y="3348551"/>
            <a:ext cx="3451633" cy="670486"/>
          </a:xfrm>
        </p:spPr>
        <p:txBody>
          <a:bodyPr anchor="ctr"/>
          <a:lstStyle>
            <a:lvl1pPr>
              <a:defRPr sz="1400">
                <a:solidFill>
                  <a:schemeClr val="tx1"/>
                </a:solidFill>
              </a:defRPr>
            </a:lvl1pPr>
            <a:lvl2pPr marL="172800" indent="-172800">
              <a:spcAft>
                <a:spcPts val="1200"/>
              </a:spcAft>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4600824" y="4732660"/>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525215" y="4645898"/>
            <a:ext cx="3452423" cy="67333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0" name="Text Placeholder 19">
            <a:extLst>
              <a:ext uri="{FF2B5EF4-FFF2-40B4-BE49-F238E27FC236}">
                <a16:creationId xmlns:a16="http://schemas.microsoft.com/office/drawing/2014/main" id="{A943B094-1D42-E079-DA4F-E0B8203B6E50}"/>
              </a:ext>
            </a:extLst>
          </p:cNvPr>
          <p:cNvSpPr>
            <a:spLocks noGrp="1"/>
          </p:cNvSpPr>
          <p:nvPr>
            <p:ph type="body" sz="quarter" idx="26"/>
          </p:nvPr>
        </p:nvSpPr>
        <p:spPr>
          <a:xfrm>
            <a:off x="5486400" y="2049780"/>
            <a:ext cx="1655220" cy="670486"/>
          </a:xfrm>
        </p:spPr>
        <p:txBody>
          <a:bodyPr anchor="ctr"/>
          <a:lstStyle/>
          <a:p>
            <a:pPr lvl="0"/>
            <a:r>
              <a:rPr lang="en-US" noProof="0"/>
              <a:t>Click to edit Master text styles</a:t>
            </a:r>
          </a:p>
        </p:txBody>
      </p:sp>
      <p:sp>
        <p:nvSpPr>
          <p:cNvPr id="21" name="Text Placeholder 19">
            <a:extLst>
              <a:ext uri="{FF2B5EF4-FFF2-40B4-BE49-F238E27FC236}">
                <a16:creationId xmlns:a16="http://schemas.microsoft.com/office/drawing/2014/main" id="{2CB5420E-D897-021D-5DC8-593178BE990C}"/>
              </a:ext>
            </a:extLst>
          </p:cNvPr>
          <p:cNvSpPr>
            <a:spLocks noGrp="1"/>
          </p:cNvSpPr>
          <p:nvPr>
            <p:ph type="body" sz="quarter" idx="27"/>
          </p:nvPr>
        </p:nvSpPr>
        <p:spPr>
          <a:xfrm>
            <a:off x="5486400" y="3348550"/>
            <a:ext cx="1655220" cy="670486"/>
          </a:xfrm>
        </p:spPr>
        <p:txBody>
          <a:bodyPr anchor="ctr"/>
          <a:lstStyle/>
          <a:p>
            <a:pPr lvl="0"/>
            <a:r>
              <a:rPr lang="en-US" noProof="0"/>
              <a:t>Click to edit Master text styles</a:t>
            </a:r>
          </a:p>
        </p:txBody>
      </p:sp>
      <p:sp>
        <p:nvSpPr>
          <p:cNvPr id="26" name="Text Placeholder 19">
            <a:extLst>
              <a:ext uri="{FF2B5EF4-FFF2-40B4-BE49-F238E27FC236}">
                <a16:creationId xmlns:a16="http://schemas.microsoft.com/office/drawing/2014/main" id="{78C27105-DEF4-4B59-9B03-CA1F4C4E130C}"/>
              </a:ext>
            </a:extLst>
          </p:cNvPr>
          <p:cNvSpPr>
            <a:spLocks noGrp="1"/>
          </p:cNvSpPr>
          <p:nvPr>
            <p:ph type="body" sz="quarter" idx="28"/>
          </p:nvPr>
        </p:nvSpPr>
        <p:spPr>
          <a:xfrm>
            <a:off x="5486400" y="4647322"/>
            <a:ext cx="1655220" cy="670486"/>
          </a:xfrm>
        </p:spPr>
        <p:txBody>
          <a:bodyPr anchor="ctr"/>
          <a:lstStyle/>
          <a:p>
            <a:pPr lvl="0"/>
            <a:r>
              <a:rPr lang="en-US" noProof="0"/>
              <a:t>Click to edit Master text styles</a:t>
            </a:r>
          </a:p>
        </p:txBody>
      </p:sp>
    </p:spTree>
    <p:extLst>
      <p:ext uri="{BB962C8B-B14F-4D97-AF65-F5344CB8AC3E}">
        <p14:creationId xmlns:p14="http://schemas.microsoft.com/office/powerpoint/2010/main" val="2929017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p:cSld name="Comparison Icon x4 A">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86CBB398-3F87-F4D3-4118-122C60438F6E}"/>
              </a:ext>
            </a:extLst>
          </p:cNvPr>
          <p:cNvSpPr/>
          <p:nvPr/>
        </p:nvSpPr>
        <p:spPr>
          <a:xfrm>
            <a:off x="793437"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FE78EA09-95F4-A155-07DC-3ECCB6F7DAC7}"/>
              </a:ext>
            </a:extLst>
          </p:cNvPr>
          <p:cNvSpPr/>
          <p:nvPr/>
        </p:nvSpPr>
        <p:spPr>
          <a:xfrm>
            <a:off x="3464206"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3" name="Rectangle: Rounded Corners 12">
            <a:extLst>
              <a:ext uri="{FF2B5EF4-FFF2-40B4-BE49-F238E27FC236}">
                <a16:creationId xmlns:a16="http://schemas.microsoft.com/office/drawing/2014/main" id="{FF8F587A-3DCB-C73B-E9C9-DCCA017A3A86}"/>
              </a:ext>
            </a:extLst>
          </p:cNvPr>
          <p:cNvSpPr/>
          <p:nvPr/>
        </p:nvSpPr>
        <p:spPr>
          <a:xfrm>
            <a:off x="6134975"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B044FBB5-8B17-549F-7AFC-D1207486AFCC}"/>
              </a:ext>
            </a:extLst>
          </p:cNvPr>
          <p:cNvSpPr/>
          <p:nvPr/>
        </p:nvSpPr>
        <p:spPr>
          <a:xfrm>
            <a:off x="8805745"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248409"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964105"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248411" y="3140849"/>
            <a:ext cx="1685289" cy="270247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3964105" y="3140850"/>
            <a:ext cx="1615443" cy="269103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6609953"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256758" y="3140850"/>
            <a:ext cx="1615813" cy="270247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9256758"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6609953" y="3136324"/>
            <a:ext cx="161640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977749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p:cSld name="Comparison Icon x4 B">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08DE4D1-7216-4325-7275-CB64D1DFAA7E}"/>
              </a:ext>
            </a:extLst>
          </p:cNvPr>
          <p:cNvSpPr/>
          <p:nvPr/>
        </p:nvSpPr>
        <p:spPr>
          <a:xfrm>
            <a:off x="4164806" y="4691063"/>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8" name="Rectangle: Rounded Corners 7">
            <a:extLst>
              <a:ext uri="{FF2B5EF4-FFF2-40B4-BE49-F238E27FC236}">
                <a16:creationId xmlns:a16="http://schemas.microsoft.com/office/drawing/2014/main" id="{03FDEF6C-7600-853F-1E0A-283E44EAF5AF}"/>
              </a:ext>
            </a:extLst>
          </p:cNvPr>
          <p:cNvSpPr/>
          <p:nvPr/>
        </p:nvSpPr>
        <p:spPr>
          <a:xfrm>
            <a:off x="4164806" y="1773238"/>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C168836-A1B0-2916-9CB0-FBC4B209AF9E}"/>
              </a:ext>
            </a:extLst>
          </p:cNvPr>
          <p:cNvSpPr/>
          <p:nvPr/>
        </p:nvSpPr>
        <p:spPr>
          <a:xfrm>
            <a:off x="4164806" y="2751542"/>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31E22B4F-11D2-B204-FF70-B432BA5A2F2B}"/>
              </a:ext>
            </a:extLst>
          </p:cNvPr>
          <p:cNvSpPr/>
          <p:nvPr/>
        </p:nvSpPr>
        <p:spPr>
          <a:xfrm>
            <a:off x="4164806" y="3722599"/>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0824" y="1971007"/>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00824" y="2949311"/>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7527382" y="1885670"/>
            <a:ext cx="3460658" cy="67048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525006" y="2863974"/>
            <a:ext cx="3451633" cy="670486"/>
          </a:xfrm>
        </p:spPr>
        <p:txBody>
          <a:bodyPr anchor="ctr"/>
          <a:lstStyle>
            <a:lvl1pPr>
              <a:defRPr sz="1400">
                <a:solidFill>
                  <a:schemeClr val="tx1"/>
                </a:solidFill>
              </a:defRPr>
            </a:lvl1pPr>
            <a:lvl2pPr marL="172800" indent="-172800">
              <a:spcAft>
                <a:spcPts val="1200"/>
              </a:spcAft>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4600824" y="392036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525215" y="3833606"/>
            <a:ext cx="3452423" cy="67333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0" name="Text Placeholder 19">
            <a:extLst>
              <a:ext uri="{FF2B5EF4-FFF2-40B4-BE49-F238E27FC236}">
                <a16:creationId xmlns:a16="http://schemas.microsoft.com/office/drawing/2014/main" id="{A943B094-1D42-E079-DA4F-E0B8203B6E50}"/>
              </a:ext>
            </a:extLst>
          </p:cNvPr>
          <p:cNvSpPr>
            <a:spLocks noGrp="1"/>
          </p:cNvSpPr>
          <p:nvPr>
            <p:ph type="body" sz="quarter" idx="26"/>
          </p:nvPr>
        </p:nvSpPr>
        <p:spPr>
          <a:xfrm>
            <a:off x="5511625" y="1885670"/>
            <a:ext cx="1604770" cy="670486"/>
          </a:xfrm>
        </p:spPr>
        <p:txBody>
          <a:bodyPr anchor="ctr"/>
          <a:lstStyle/>
          <a:p>
            <a:pPr lvl="0"/>
            <a:r>
              <a:rPr lang="en-US" noProof="0"/>
              <a:t>Click to edit Master text styles</a:t>
            </a:r>
          </a:p>
        </p:txBody>
      </p:sp>
      <p:sp>
        <p:nvSpPr>
          <p:cNvPr id="21" name="Text Placeholder 19">
            <a:extLst>
              <a:ext uri="{FF2B5EF4-FFF2-40B4-BE49-F238E27FC236}">
                <a16:creationId xmlns:a16="http://schemas.microsoft.com/office/drawing/2014/main" id="{2CB5420E-D897-021D-5DC8-593178BE990C}"/>
              </a:ext>
            </a:extLst>
          </p:cNvPr>
          <p:cNvSpPr>
            <a:spLocks noGrp="1"/>
          </p:cNvSpPr>
          <p:nvPr>
            <p:ph type="body" sz="quarter" idx="27"/>
          </p:nvPr>
        </p:nvSpPr>
        <p:spPr>
          <a:xfrm>
            <a:off x="5511625" y="2863974"/>
            <a:ext cx="1604770" cy="670486"/>
          </a:xfrm>
        </p:spPr>
        <p:txBody>
          <a:bodyPr anchor="ctr"/>
          <a:lstStyle/>
          <a:p>
            <a:pPr lvl="0"/>
            <a:r>
              <a:rPr lang="en-US" noProof="0"/>
              <a:t>Click to edit Master text styles</a:t>
            </a:r>
          </a:p>
        </p:txBody>
      </p:sp>
      <p:sp>
        <p:nvSpPr>
          <p:cNvPr id="26" name="Text Placeholder 19">
            <a:extLst>
              <a:ext uri="{FF2B5EF4-FFF2-40B4-BE49-F238E27FC236}">
                <a16:creationId xmlns:a16="http://schemas.microsoft.com/office/drawing/2014/main" id="{78C27105-DEF4-4B59-9B03-CA1F4C4E130C}"/>
              </a:ext>
            </a:extLst>
          </p:cNvPr>
          <p:cNvSpPr>
            <a:spLocks noGrp="1"/>
          </p:cNvSpPr>
          <p:nvPr>
            <p:ph type="body" sz="quarter" idx="28"/>
          </p:nvPr>
        </p:nvSpPr>
        <p:spPr>
          <a:xfrm>
            <a:off x="5511625" y="3835031"/>
            <a:ext cx="1604770" cy="670486"/>
          </a:xfrm>
        </p:spPr>
        <p:txBody>
          <a:bodyPr anchor="ctr"/>
          <a:lstStyle/>
          <a:p>
            <a:pPr lvl="0"/>
            <a:r>
              <a:rPr lang="en-US" noProof="0"/>
              <a:t>Click to edit Master text styles</a:t>
            </a:r>
          </a:p>
        </p:txBody>
      </p:sp>
      <p:sp>
        <p:nvSpPr>
          <p:cNvPr id="11" name="Text Placeholder 8">
            <a:extLst>
              <a:ext uri="{FF2B5EF4-FFF2-40B4-BE49-F238E27FC236}">
                <a16:creationId xmlns:a16="http://schemas.microsoft.com/office/drawing/2014/main" id="{5033896D-1002-CB7C-FA5B-FAD4DAFA4237}"/>
              </a:ext>
            </a:extLst>
          </p:cNvPr>
          <p:cNvSpPr>
            <a:spLocks noGrp="1"/>
          </p:cNvSpPr>
          <p:nvPr>
            <p:ph type="body" sz="quarter" idx="29"/>
          </p:nvPr>
        </p:nvSpPr>
        <p:spPr>
          <a:xfrm>
            <a:off x="7525006" y="4802138"/>
            <a:ext cx="3463034" cy="673200"/>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stStyle>
          <a:p>
            <a:pPr lvl="0"/>
            <a:r>
              <a:rPr lang="en-US" noProof="0"/>
              <a:t>Click to edit Master text styles</a:t>
            </a:r>
          </a:p>
          <a:p>
            <a:pPr lvl="1"/>
            <a:r>
              <a:rPr lang="en-US" noProof="0"/>
              <a:t>Second level</a:t>
            </a:r>
          </a:p>
        </p:txBody>
      </p:sp>
      <p:sp>
        <p:nvSpPr>
          <p:cNvPr id="13" name="Picture Placeholder 26">
            <a:extLst>
              <a:ext uri="{FF2B5EF4-FFF2-40B4-BE49-F238E27FC236}">
                <a16:creationId xmlns:a16="http://schemas.microsoft.com/office/drawing/2014/main" id="{48EA6B2A-182B-A13B-DE2D-1D1A9A705149}"/>
              </a:ext>
            </a:extLst>
          </p:cNvPr>
          <p:cNvSpPr>
            <a:spLocks noGrp="1"/>
          </p:cNvSpPr>
          <p:nvPr>
            <p:ph type="pic" sz="quarter" idx="30" hasCustomPrompt="1"/>
          </p:nvPr>
        </p:nvSpPr>
        <p:spPr>
          <a:xfrm>
            <a:off x="4600824" y="4888538"/>
            <a:ext cx="500400" cy="50040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17" name="Text Placeholder 19">
            <a:extLst>
              <a:ext uri="{FF2B5EF4-FFF2-40B4-BE49-F238E27FC236}">
                <a16:creationId xmlns:a16="http://schemas.microsoft.com/office/drawing/2014/main" id="{92078959-CF6D-C60E-D04A-5458B8854F73}"/>
              </a:ext>
            </a:extLst>
          </p:cNvPr>
          <p:cNvSpPr>
            <a:spLocks noGrp="1"/>
          </p:cNvSpPr>
          <p:nvPr>
            <p:ph type="body" sz="quarter" idx="31"/>
          </p:nvPr>
        </p:nvSpPr>
        <p:spPr>
          <a:xfrm>
            <a:off x="5511625" y="4803495"/>
            <a:ext cx="1604770" cy="670486"/>
          </a:xfrm>
        </p:spPr>
        <p:txBody>
          <a:bodyPr anchor="ctr"/>
          <a:lstStyle/>
          <a:p>
            <a:pPr lvl="0"/>
            <a:r>
              <a:rPr lang="en-US" noProof="0"/>
              <a:t>Click to edit Master text styles</a:t>
            </a:r>
          </a:p>
        </p:txBody>
      </p:sp>
    </p:spTree>
    <p:extLst>
      <p:ext uri="{BB962C8B-B14F-4D97-AF65-F5344CB8AC3E}">
        <p14:creationId xmlns:p14="http://schemas.microsoft.com/office/powerpoint/2010/main" val="3715300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p:cSld name="Comparison Icon x5">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3B62A027-A4A8-39A1-2ACB-33893A54F760}"/>
              </a:ext>
            </a:extLst>
          </p:cNvPr>
          <p:cNvSpPr/>
          <p:nvPr/>
        </p:nvSpPr>
        <p:spPr>
          <a:xfrm>
            <a:off x="794279"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572B34E2-DAA2-FAA4-9673-5508F96F30D6}"/>
              </a:ext>
            </a:extLst>
          </p:cNvPr>
          <p:cNvSpPr/>
          <p:nvPr/>
        </p:nvSpPr>
        <p:spPr>
          <a:xfrm>
            <a:off x="2931101"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Rectangle: Rounded Corners 9">
            <a:extLst>
              <a:ext uri="{FF2B5EF4-FFF2-40B4-BE49-F238E27FC236}">
                <a16:creationId xmlns:a16="http://schemas.microsoft.com/office/drawing/2014/main" id="{52334892-8946-C33D-9F6F-091DABCAE83B}"/>
              </a:ext>
            </a:extLst>
          </p:cNvPr>
          <p:cNvSpPr/>
          <p:nvPr/>
        </p:nvSpPr>
        <p:spPr>
          <a:xfrm>
            <a:off x="5067923"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6CEDB3ED-29AA-E018-C092-0D54693D65B7}"/>
              </a:ext>
            </a:extLst>
          </p:cNvPr>
          <p:cNvSpPr/>
          <p:nvPr/>
        </p:nvSpPr>
        <p:spPr>
          <a:xfrm>
            <a:off x="7204745"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8" name="Rectangle: Rounded Corners 17">
            <a:extLst>
              <a:ext uri="{FF2B5EF4-FFF2-40B4-BE49-F238E27FC236}">
                <a16:creationId xmlns:a16="http://schemas.microsoft.com/office/drawing/2014/main" id="{9C468C10-CC9B-AEF7-F2EE-5FBEAA93110D}"/>
              </a:ext>
            </a:extLst>
          </p:cNvPr>
          <p:cNvSpPr/>
          <p:nvPr/>
        </p:nvSpPr>
        <p:spPr>
          <a:xfrm>
            <a:off x="9341569"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248409"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387595"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248410" y="3140849"/>
            <a:ext cx="1317880" cy="270247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3387595" y="3140850"/>
            <a:ext cx="1317880" cy="269103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5526781"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665967" y="3140850"/>
            <a:ext cx="1317880" cy="270247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7665967"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5526781" y="3136324"/>
            <a:ext cx="131788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9806521"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9799700" y="3136324"/>
            <a:ext cx="131788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2365519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p:cSld name="Comparison Icon x6">
    <p:spTree>
      <p:nvGrpSpPr>
        <p:cNvPr id="1" name=""/>
        <p:cNvGrpSpPr/>
        <p:nvPr/>
      </p:nvGrpSpPr>
      <p:grpSpPr>
        <a:xfrm>
          <a:off x="0" y="0"/>
          <a:ext cx="0" cy="0"/>
          <a:chOff x="0" y="0"/>
          <a:chExt cx="0" cy="0"/>
        </a:xfrm>
      </p:grpSpPr>
      <p:sp>
        <p:nvSpPr>
          <p:cNvPr id="31" name="Rectangle: Rounded Corners 30">
            <a:extLst>
              <a:ext uri="{FF2B5EF4-FFF2-40B4-BE49-F238E27FC236}">
                <a16:creationId xmlns:a16="http://schemas.microsoft.com/office/drawing/2014/main" id="{20332531-E358-2E89-9EB7-1178A87E114D}"/>
              </a:ext>
            </a:extLst>
          </p:cNvPr>
          <p:cNvSpPr/>
          <p:nvPr/>
        </p:nvSpPr>
        <p:spPr>
          <a:xfrm>
            <a:off x="793437"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2" name="Rectangle: Rounded Corners 31">
            <a:extLst>
              <a:ext uri="{FF2B5EF4-FFF2-40B4-BE49-F238E27FC236}">
                <a16:creationId xmlns:a16="http://schemas.microsoft.com/office/drawing/2014/main" id="{64CD051D-FC09-C9A8-B04D-2E4760A1B1C8}"/>
              </a:ext>
            </a:extLst>
          </p:cNvPr>
          <p:cNvSpPr/>
          <p:nvPr/>
        </p:nvSpPr>
        <p:spPr>
          <a:xfrm>
            <a:off x="4352482"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3" name="Rectangle: Rounded Corners 32">
            <a:extLst>
              <a:ext uri="{FF2B5EF4-FFF2-40B4-BE49-F238E27FC236}">
                <a16:creationId xmlns:a16="http://schemas.microsoft.com/office/drawing/2014/main" id="{1F5EC6B1-3018-5594-7FDD-76132C4255AC}"/>
              </a:ext>
            </a:extLst>
          </p:cNvPr>
          <p:cNvSpPr/>
          <p:nvPr/>
        </p:nvSpPr>
        <p:spPr>
          <a:xfrm>
            <a:off x="7911527"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6" name="Rectangle: Rounded Corners 25">
            <a:extLst>
              <a:ext uri="{FF2B5EF4-FFF2-40B4-BE49-F238E27FC236}">
                <a16:creationId xmlns:a16="http://schemas.microsoft.com/office/drawing/2014/main" id="{E10F0445-C732-F659-1FE3-BBB814DC838D}"/>
              </a:ext>
            </a:extLst>
          </p:cNvPr>
          <p:cNvSpPr/>
          <p:nvPr/>
        </p:nvSpPr>
        <p:spPr>
          <a:xfrm>
            <a:off x="793437"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7" name="Rectangle: Rounded Corners 26">
            <a:extLst>
              <a:ext uri="{FF2B5EF4-FFF2-40B4-BE49-F238E27FC236}">
                <a16:creationId xmlns:a16="http://schemas.microsoft.com/office/drawing/2014/main" id="{8B0FCFE6-B86D-DCB1-3DAC-B935F8E18AE1}"/>
              </a:ext>
            </a:extLst>
          </p:cNvPr>
          <p:cNvSpPr/>
          <p:nvPr/>
        </p:nvSpPr>
        <p:spPr>
          <a:xfrm>
            <a:off x="4352482"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8" name="Rectangle: Rounded Corners 27">
            <a:extLst>
              <a:ext uri="{FF2B5EF4-FFF2-40B4-BE49-F238E27FC236}">
                <a16:creationId xmlns:a16="http://schemas.microsoft.com/office/drawing/2014/main" id="{9C223079-B127-FE4E-9FF6-4B96915CCF07}"/>
              </a:ext>
            </a:extLst>
          </p:cNvPr>
          <p:cNvSpPr/>
          <p:nvPr/>
        </p:nvSpPr>
        <p:spPr>
          <a:xfrm>
            <a:off x="7911527"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068640"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10137"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678305" y="2026920"/>
            <a:ext cx="2325466" cy="1665136"/>
          </a:xfrm>
        </p:spPr>
        <p:txBody>
          <a:bodyPr/>
          <a:lstStyle>
            <a:lvl1pPr marL="0" indent="0">
              <a:defRPr/>
            </a:lvl1pPr>
          </a:lstStyle>
          <a:p>
            <a:pPr lvl="0"/>
            <a:r>
              <a:rPr lang="en-US" noProof="0"/>
              <a:t>Click to edit Master text styles</a:t>
            </a:r>
          </a:p>
          <a:p>
            <a:pPr lvl="1"/>
            <a:r>
              <a:rPr lang="en-US" noProof="0"/>
              <a:t>Second level</a:t>
            </a:r>
          </a:p>
          <a:p>
            <a:pPr lvl="2"/>
            <a:r>
              <a:rPr lang="en-US" noProof="0"/>
              <a:t>Third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5228607" y="2026919"/>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8181272"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1678305" y="4283074"/>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1068640"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8796107" y="2026919"/>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4610137"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5228607" y="4283074"/>
            <a:ext cx="2325776" cy="166513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9" name="Picture Placeholder 26">
            <a:extLst>
              <a:ext uri="{FF2B5EF4-FFF2-40B4-BE49-F238E27FC236}">
                <a16:creationId xmlns:a16="http://schemas.microsoft.com/office/drawing/2014/main" id="{8D76D10B-4B4F-DB53-0ADE-78DCD2D9A963}"/>
              </a:ext>
            </a:extLst>
          </p:cNvPr>
          <p:cNvSpPr>
            <a:spLocks noGrp="1"/>
          </p:cNvSpPr>
          <p:nvPr>
            <p:ph type="pic" sz="quarter" idx="29" hasCustomPrompt="1"/>
          </p:nvPr>
        </p:nvSpPr>
        <p:spPr>
          <a:xfrm>
            <a:off x="8181272"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0" name="Text Placeholder 8">
            <a:extLst>
              <a:ext uri="{FF2B5EF4-FFF2-40B4-BE49-F238E27FC236}">
                <a16:creationId xmlns:a16="http://schemas.microsoft.com/office/drawing/2014/main" id="{D308879C-3F9A-3758-9613-5CAD6BEA4F89}"/>
              </a:ext>
            </a:extLst>
          </p:cNvPr>
          <p:cNvSpPr>
            <a:spLocks noGrp="1"/>
          </p:cNvSpPr>
          <p:nvPr>
            <p:ph type="body" sz="quarter" idx="30"/>
          </p:nvPr>
        </p:nvSpPr>
        <p:spPr>
          <a:xfrm>
            <a:off x="8796107" y="4283074"/>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3835713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p:cSld name="Comparison Icon x8">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BDA90C7-6CBA-3E61-CBB0-84B21D0BA470}"/>
              </a:ext>
            </a:extLst>
          </p:cNvPr>
          <p:cNvSpPr/>
          <p:nvPr/>
        </p:nvSpPr>
        <p:spPr>
          <a:xfrm>
            <a:off x="793437"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3" name="Rectangle: Rounded Corners 12">
            <a:extLst>
              <a:ext uri="{FF2B5EF4-FFF2-40B4-BE49-F238E27FC236}">
                <a16:creationId xmlns:a16="http://schemas.microsoft.com/office/drawing/2014/main" id="{EEA583F7-DD7B-6DD5-4814-04E6B5739617}"/>
              </a:ext>
            </a:extLst>
          </p:cNvPr>
          <p:cNvSpPr/>
          <p:nvPr/>
        </p:nvSpPr>
        <p:spPr>
          <a:xfrm>
            <a:off x="3464206"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AEAAA750-B1C8-C96F-7D83-CD825C7EB2AA}"/>
              </a:ext>
            </a:extLst>
          </p:cNvPr>
          <p:cNvSpPr/>
          <p:nvPr/>
        </p:nvSpPr>
        <p:spPr>
          <a:xfrm>
            <a:off x="6134975"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8" name="Rectangle: Rounded Corners 17">
            <a:extLst>
              <a:ext uri="{FF2B5EF4-FFF2-40B4-BE49-F238E27FC236}">
                <a16:creationId xmlns:a16="http://schemas.microsoft.com/office/drawing/2014/main" id="{2897DD18-D54E-7651-D1BE-BDF009C7D99E}"/>
              </a:ext>
            </a:extLst>
          </p:cNvPr>
          <p:cNvSpPr/>
          <p:nvPr/>
        </p:nvSpPr>
        <p:spPr>
          <a:xfrm>
            <a:off x="8805745"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52AB2F3F-0273-D684-68F0-2171F6A2F48A}"/>
              </a:ext>
            </a:extLst>
          </p:cNvPr>
          <p:cNvSpPr/>
          <p:nvPr/>
        </p:nvSpPr>
        <p:spPr>
          <a:xfrm>
            <a:off x="793437"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C3623139-4CFE-B4CF-5A0E-41EAEDA50697}"/>
              </a:ext>
            </a:extLst>
          </p:cNvPr>
          <p:cNvSpPr/>
          <p:nvPr/>
        </p:nvSpPr>
        <p:spPr>
          <a:xfrm>
            <a:off x="3464206"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0D728547-3C00-4E80-6A07-69265D4F99AF}"/>
              </a:ext>
            </a:extLst>
          </p:cNvPr>
          <p:cNvSpPr/>
          <p:nvPr/>
        </p:nvSpPr>
        <p:spPr>
          <a:xfrm>
            <a:off x="6134975"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CBB5FB9E-8CA9-CA30-8A41-F91F3ED0E477}"/>
              </a:ext>
            </a:extLst>
          </p:cNvPr>
          <p:cNvSpPr/>
          <p:nvPr/>
        </p:nvSpPr>
        <p:spPr>
          <a:xfrm>
            <a:off x="8805745"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068640"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741361"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678304" y="2026919"/>
            <a:ext cx="1426811" cy="1665137"/>
          </a:xfrm>
        </p:spPr>
        <p:txBody>
          <a:bodyPr/>
          <a:lstStyle>
            <a:lvl1pPr marL="0" indent="0">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4350899"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6414082"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696468"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9086803" y="2026919"/>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7023684"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1068640"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1678304"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39" name="Picture Placeholder 26">
            <a:extLst>
              <a:ext uri="{FF2B5EF4-FFF2-40B4-BE49-F238E27FC236}">
                <a16:creationId xmlns:a16="http://schemas.microsoft.com/office/drawing/2014/main" id="{8D76D10B-4B4F-DB53-0ADE-78DCD2D9A963}"/>
              </a:ext>
            </a:extLst>
          </p:cNvPr>
          <p:cNvSpPr>
            <a:spLocks noGrp="1"/>
          </p:cNvSpPr>
          <p:nvPr>
            <p:ph type="pic" sz="quarter" idx="29" hasCustomPrompt="1"/>
          </p:nvPr>
        </p:nvSpPr>
        <p:spPr>
          <a:xfrm>
            <a:off x="3741361"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0" name="Text Placeholder 8">
            <a:extLst>
              <a:ext uri="{FF2B5EF4-FFF2-40B4-BE49-F238E27FC236}">
                <a16:creationId xmlns:a16="http://schemas.microsoft.com/office/drawing/2014/main" id="{D308879C-3F9A-3758-9613-5CAD6BEA4F89}"/>
              </a:ext>
            </a:extLst>
          </p:cNvPr>
          <p:cNvSpPr>
            <a:spLocks noGrp="1"/>
          </p:cNvSpPr>
          <p:nvPr>
            <p:ph type="body" sz="quarter" idx="30"/>
          </p:nvPr>
        </p:nvSpPr>
        <p:spPr>
          <a:xfrm>
            <a:off x="4350899"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45" name="Picture Placeholder 26">
            <a:extLst>
              <a:ext uri="{FF2B5EF4-FFF2-40B4-BE49-F238E27FC236}">
                <a16:creationId xmlns:a16="http://schemas.microsoft.com/office/drawing/2014/main" id="{CE91D526-AAC4-8BAD-B141-BBDFA357B858}"/>
              </a:ext>
            </a:extLst>
          </p:cNvPr>
          <p:cNvSpPr>
            <a:spLocks noGrp="1"/>
          </p:cNvSpPr>
          <p:nvPr>
            <p:ph type="pic" sz="quarter" idx="31" hasCustomPrompt="1"/>
          </p:nvPr>
        </p:nvSpPr>
        <p:spPr>
          <a:xfrm>
            <a:off x="6413530"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6" name="Text Placeholder 8">
            <a:extLst>
              <a:ext uri="{FF2B5EF4-FFF2-40B4-BE49-F238E27FC236}">
                <a16:creationId xmlns:a16="http://schemas.microsoft.com/office/drawing/2014/main" id="{71F01EF1-9749-CC6C-D1BD-514BF54BB9F8}"/>
              </a:ext>
            </a:extLst>
          </p:cNvPr>
          <p:cNvSpPr>
            <a:spLocks noGrp="1"/>
          </p:cNvSpPr>
          <p:nvPr>
            <p:ph type="body" sz="quarter" idx="32"/>
          </p:nvPr>
        </p:nvSpPr>
        <p:spPr>
          <a:xfrm>
            <a:off x="7023194"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47" name="Picture Placeholder 26">
            <a:extLst>
              <a:ext uri="{FF2B5EF4-FFF2-40B4-BE49-F238E27FC236}">
                <a16:creationId xmlns:a16="http://schemas.microsoft.com/office/drawing/2014/main" id="{0C7F3274-BCDB-0268-6892-1741C65B7ED8}"/>
              </a:ext>
            </a:extLst>
          </p:cNvPr>
          <p:cNvSpPr>
            <a:spLocks noGrp="1"/>
          </p:cNvSpPr>
          <p:nvPr>
            <p:ph type="pic" sz="quarter" idx="33" hasCustomPrompt="1"/>
          </p:nvPr>
        </p:nvSpPr>
        <p:spPr>
          <a:xfrm>
            <a:off x="9086251"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8" name="Text Placeholder 8">
            <a:extLst>
              <a:ext uri="{FF2B5EF4-FFF2-40B4-BE49-F238E27FC236}">
                <a16:creationId xmlns:a16="http://schemas.microsoft.com/office/drawing/2014/main" id="{9ADC143C-5F6E-D9AC-9726-A3F26EDB84AD}"/>
              </a:ext>
            </a:extLst>
          </p:cNvPr>
          <p:cNvSpPr>
            <a:spLocks noGrp="1"/>
          </p:cNvSpPr>
          <p:nvPr>
            <p:ph type="body" sz="quarter" idx="34"/>
          </p:nvPr>
        </p:nvSpPr>
        <p:spPr>
          <a:xfrm>
            <a:off x="9695789"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3956642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preserve="1">
  <p:cSld name="Data Callout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Data </a:t>
            </a:r>
            <a:br>
              <a:rPr lang="en-US" sz="11500" noProof="0">
                <a:latin typeface="+mn-lt"/>
              </a:rPr>
            </a:br>
            <a:r>
              <a:rPr lang="en-US" sz="11500" noProof="0">
                <a:latin typeface="+mn-lt"/>
              </a:rPr>
              <a:t>callouts</a:t>
            </a:r>
          </a:p>
        </p:txBody>
      </p:sp>
      <p:sp>
        <p:nvSpPr>
          <p:cNvPr id="3" name="TextBox 2">
            <a:extLst>
              <a:ext uri="{FF2B5EF4-FFF2-40B4-BE49-F238E27FC236}">
                <a16:creationId xmlns:a16="http://schemas.microsoft.com/office/drawing/2014/main" id="{69CEA6DD-1D32-E6B8-25EA-522B202D1F4E}"/>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
        <p:nvSpPr>
          <p:cNvPr id="7" name="TextBox 6">
            <a:extLst>
              <a:ext uri="{FF2B5EF4-FFF2-40B4-BE49-F238E27FC236}">
                <a16:creationId xmlns:a16="http://schemas.microsoft.com/office/drawing/2014/main" id="{76540702-E3B1-8A96-6F5A-734D4C958D7C}"/>
              </a:ext>
            </a:extLst>
          </p:cNvPr>
          <p:cNvSpPr txBox="1"/>
          <p:nvPr/>
        </p:nvSpPr>
        <p:spPr>
          <a:xfrm>
            <a:off x="779682" y="2352674"/>
            <a:ext cx="3665186" cy="1838326"/>
          </a:xfrm>
          <a:custGeom>
            <a:avLst/>
            <a:gdLst/>
            <a:ahLst/>
            <a:cxnLst/>
            <a:rect l="l" t="t" r="r" b="b"/>
            <a:pathLst>
              <a:path w="2199033" h="1102956">
                <a:moveTo>
                  <a:pt x="1967057" y="663908"/>
                </a:moveTo>
                <a:cubicBezTo>
                  <a:pt x="1945709" y="663908"/>
                  <a:pt x="1929343" y="672447"/>
                  <a:pt x="1917958" y="689525"/>
                </a:cubicBezTo>
                <a:cubicBezTo>
                  <a:pt x="1902303" y="712770"/>
                  <a:pt x="1894475" y="758312"/>
                  <a:pt x="1894475" y="826149"/>
                </a:cubicBezTo>
                <a:cubicBezTo>
                  <a:pt x="1894475" y="893987"/>
                  <a:pt x="1902303" y="939291"/>
                  <a:pt x="1917958" y="962062"/>
                </a:cubicBezTo>
                <a:cubicBezTo>
                  <a:pt x="1929817" y="979614"/>
                  <a:pt x="1946184" y="988390"/>
                  <a:pt x="1967057" y="988390"/>
                </a:cubicBezTo>
                <a:cubicBezTo>
                  <a:pt x="1988405" y="988390"/>
                  <a:pt x="2004771" y="979851"/>
                  <a:pt x="2016156" y="962773"/>
                </a:cubicBezTo>
                <a:cubicBezTo>
                  <a:pt x="2031811" y="939528"/>
                  <a:pt x="2039638" y="893987"/>
                  <a:pt x="2039638" y="826149"/>
                </a:cubicBezTo>
                <a:cubicBezTo>
                  <a:pt x="2039638" y="758312"/>
                  <a:pt x="2032048" y="712770"/>
                  <a:pt x="2016868" y="689525"/>
                </a:cubicBezTo>
                <a:cubicBezTo>
                  <a:pt x="2005008" y="672447"/>
                  <a:pt x="1988405" y="663908"/>
                  <a:pt x="1967057" y="663908"/>
                </a:cubicBezTo>
                <a:close/>
                <a:moveTo>
                  <a:pt x="1968480" y="551478"/>
                </a:moveTo>
                <a:cubicBezTo>
                  <a:pt x="2040113" y="551478"/>
                  <a:pt x="2096447" y="574011"/>
                  <a:pt x="2137481" y="619078"/>
                </a:cubicBezTo>
                <a:cubicBezTo>
                  <a:pt x="2178516" y="664145"/>
                  <a:pt x="2199033" y="733406"/>
                  <a:pt x="2199033" y="826861"/>
                </a:cubicBezTo>
                <a:cubicBezTo>
                  <a:pt x="2199033" y="920790"/>
                  <a:pt x="2178516" y="990288"/>
                  <a:pt x="2137481" y="1035355"/>
                </a:cubicBezTo>
                <a:cubicBezTo>
                  <a:pt x="2096447" y="1080422"/>
                  <a:pt x="2040825" y="1102956"/>
                  <a:pt x="1970615" y="1102956"/>
                </a:cubicBezTo>
                <a:cubicBezTo>
                  <a:pt x="1898033" y="1102956"/>
                  <a:pt x="1841225" y="1080422"/>
                  <a:pt x="1800190" y="1035355"/>
                </a:cubicBezTo>
                <a:cubicBezTo>
                  <a:pt x="1759156" y="990288"/>
                  <a:pt x="1738638" y="920790"/>
                  <a:pt x="1738638" y="826861"/>
                </a:cubicBezTo>
                <a:cubicBezTo>
                  <a:pt x="1738638" y="733406"/>
                  <a:pt x="1759156" y="664145"/>
                  <a:pt x="1800190" y="619078"/>
                </a:cubicBezTo>
                <a:cubicBezTo>
                  <a:pt x="1841225" y="574011"/>
                  <a:pt x="1897322" y="551478"/>
                  <a:pt x="1968480" y="551478"/>
                </a:cubicBezTo>
                <a:close/>
                <a:moveTo>
                  <a:pt x="1263300" y="111718"/>
                </a:moveTo>
                <a:cubicBezTo>
                  <a:pt x="1242427" y="111718"/>
                  <a:pt x="1226060" y="120257"/>
                  <a:pt x="1214200" y="137336"/>
                </a:cubicBezTo>
                <a:cubicBezTo>
                  <a:pt x="1198546" y="160581"/>
                  <a:pt x="1190718" y="206122"/>
                  <a:pt x="1190718" y="273960"/>
                </a:cubicBezTo>
                <a:cubicBezTo>
                  <a:pt x="1190718" y="341797"/>
                  <a:pt x="1198546" y="387339"/>
                  <a:pt x="1214200" y="410584"/>
                </a:cubicBezTo>
                <a:cubicBezTo>
                  <a:pt x="1226060" y="427662"/>
                  <a:pt x="1242427" y="436201"/>
                  <a:pt x="1263300" y="436201"/>
                </a:cubicBezTo>
                <a:cubicBezTo>
                  <a:pt x="1284647" y="436201"/>
                  <a:pt x="1301251" y="427662"/>
                  <a:pt x="1313111" y="410584"/>
                </a:cubicBezTo>
                <a:cubicBezTo>
                  <a:pt x="1328291" y="387339"/>
                  <a:pt x="1335881" y="341797"/>
                  <a:pt x="1335881" y="273960"/>
                </a:cubicBezTo>
                <a:cubicBezTo>
                  <a:pt x="1335881" y="206122"/>
                  <a:pt x="1328291" y="160818"/>
                  <a:pt x="1313111" y="138047"/>
                </a:cubicBezTo>
                <a:cubicBezTo>
                  <a:pt x="1301251" y="120495"/>
                  <a:pt x="1284647" y="111718"/>
                  <a:pt x="1263300" y="111718"/>
                </a:cubicBezTo>
                <a:close/>
                <a:moveTo>
                  <a:pt x="33445" y="17789"/>
                </a:moveTo>
                <a:lnTo>
                  <a:pt x="279653" y="17789"/>
                </a:lnTo>
                <a:lnTo>
                  <a:pt x="488859" y="352946"/>
                </a:lnTo>
                <a:lnTo>
                  <a:pt x="693795" y="17789"/>
                </a:lnTo>
                <a:lnTo>
                  <a:pt x="937869" y="17789"/>
                </a:lnTo>
                <a:lnTo>
                  <a:pt x="613386" y="524437"/>
                </a:lnTo>
                <a:lnTo>
                  <a:pt x="969890" y="1060972"/>
                </a:lnTo>
                <a:lnTo>
                  <a:pt x="715854" y="1060972"/>
                </a:lnTo>
                <a:lnTo>
                  <a:pt x="484589" y="700199"/>
                </a:lnTo>
                <a:lnTo>
                  <a:pt x="252613" y="1060972"/>
                </a:lnTo>
                <a:lnTo>
                  <a:pt x="0" y="1060972"/>
                </a:lnTo>
                <a:lnTo>
                  <a:pt x="356504" y="516610"/>
                </a:lnTo>
                <a:close/>
                <a:moveTo>
                  <a:pt x="1823317" y="0"/>
                </a:moveTo>
                <a:lnTo>
                  <a:pt x="1967057" y="0"/>
                </a:lnTo>
                <a:lnTo>
                  <a:pt x="1415579" y="1100821"/>
                </a:lnTo>
                <a:lnTo>
                  <a:pt x="1267569" y="1100821"/>
                </a:lnTo>
                <a:close/>
                <a:moveTo>
                  <a:pt x="1263300" y="0"/>
                </a:moveTo>
                <a:cubicBezTo>
                  <a:pt x="1335881" y="0"/>
                  <a:pt x="1392690" y="22415"/>
                  <a:pt x="1433724" y="67244"/>
                </a:cubicBezTo>
                <a:cubicBezTo>
                  <a:pt x="1474759" y="112074"/>
                  <a:pt x="1495276" y="181454"/>
                  <a:pt x="1495276" y="275383"/>
                </a:cubicBezTo>
                <a:cubicBezTo>
                  <a:pt x="1495276" y="368838"/>
                  <a:pt x="1474759" y="438099"/>
                  <a:pt x="1433724" y="483166"/>
                </a:cubicBezTo>
                <a:cubicBezTo>
                  <a:pt x="1392690" y="528233"/>
                  <a:pt x="1337067" y="550766"/>
                  <a:pt x="1266858" y="550766"/>
                </a:cubicBezTo>
                <a:cubicBezTo>
                  <a:pt x="1194276" y="550766"/>
                  <a:pt x="1137468" y="528351"/>
                  <a:pt x="1096433" y="483521"/>
                </a:cubicBezTo>
                <a:cubicBezTo>
                  <a:pt x="1055399" y="438692"/>
                  <a:pt x="1034881" y="369312"/>
                  <a:pt x="1034881" y="275383"/>
                </a:cubicBezTo>
                <a:cubicBezTo>
                  <a:pt x="1034881" y="181928"/>
                  <a:pt x="1055399" y="112667"/>
                  <a:pt x="1096433" y="67600"/>
                </a:cubicBezTo>
                <a:cubicBezTo>
                  <a:pt x="1137468" y="22533"/>
                  <a:pt x="1193090" y="0"/>
                  <a:pt x="1263300"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en-US"/>
            </a:defPPr>
            <a:lvl1pPr>
              <a:lnSpc>
                <a:spcPct val="85000"/>
              </a:lnSpc>
              <a:spcAft>
                <a:spcPts val="1200"/>
              </a:spcAft>
              <a:defRPr sz="9600">
                <a:solidFill>
                  <a:schemeClr val="bg1"/>
                </a:solidFill>
              </a:defRPr>
            </a:lvl1pPr>
          </a:lstStyle>
          <a:p>
            <a:pPr lvl="0"/>
            <a:endParaRPr lang="en-US" sz="11500" b="1" noProof="0">
              <a:latin typeface="+mn-lt"/>
            </a:endParaRPr>
          </a:p>
        </p:txBody>
      </p:sp>
    </p:spTree>
    <p:extLst>
      <p:ext uri="{BB962C8B-B14F-4D97-AF65-F5344CB8AC3E}">
        <p14:creationId xmlns:p14="http://schemas.microsoft.com/office/powerpoint/2010/main" val="14928086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p:cSld name="Data callout x1">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3326400" cy="3827462"/>
          </a:xfrm>
          <a:prstGeom prst="roundRect">
            <a:avLst>
              <a:gd name="adj" fmla="val 340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7" name="Picture Placeholder 19">
            <a:extLst>
              <a:ext uri="{FF2B5EF4-FFF2-40B4-BE49-F238E27FC236}">
                <a16:creationId xmlns:a16="http://schemas.microsoft.com/office/drawing/2014/main" id="{7F25280A-BB65-83CD-2441-0A574795949C}"/>
              </a:ext>
            </a:extLst>
          </p:cNvPr>
          <p:cNvSpPr>
            <a:spLocks noGrp="1"/>
          </p:cNvSpPr>
          <p:nvPr>
            <p:ph type="pic" sz="quarter" idx="17" hasCustomPrompt="1"/>
          </p:nvPr>
        </p:nvSpPr>
        <p:spPr>
          <a:xfrm>
            <a:off x="8074614" y="1766888"/>
            <a:ext cx="3325224" cy="3827462"/>
          </a:xfrm>
          <a:prstGeom prst="roundRect">
            <a:avLst>
              <a:gd name="adj" fmla="val 3408"/>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hasCustomPrompt="1"/>
          </p:nvPr>
        </p:nvSpPr>
        <p:spPr>
          <a:xfrm>
            <a:off x="5124450" y="2324100"/>
            <a:ext cx="2425700" cy="1104900"/>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25" name="Text Placeholder 8">
            <a:extLst>
              <a:ext uri="{FF2B5EF4-FFF2-40B4-BE49-F238E27FC236}">
                <a16:creationId xmlns:a16="http://schemas.microsoft.com/office/drawing/2014/main" id="{BE952CA0-444E-7C35-6C50-ACEB42383560}"/>
              </a:ext>
            </a:extLst>
          </p:cNvPr>
          <p:cNvSpPr>
            <a:spLocks noGrp="1"/>
          </p:cNvSpPr>
          <p:nvPr>
            <p:ph type="body" sz="quarter" idx="20"/>
          </p:nvPr>
        </p:nvSpPr>
        <p:spPr>
          <a:xfrm>
            <a:off x="5124450" y="3716338"/>
            <a:ext cx="2425700" cy="144621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15366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p:cSld name="Data callout x2">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3326400" cy="3827462"/>
          </a:xfrm>
          <a:prstGeom prst="roundRect">
            <a:avLst>
              <a:gd name="adj" fmla="val 340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8071321" y="1766888"/>
            <a:ext cx="3326400" cy="3827462"/>
          </a:xfrm>
          <a:prstGeom prst="roundRect">
            <a:avLst>
              <a:gd name="adj" fmla="val 3407"/>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125188" y="2324100"/>
            <a:ext cx="2426400" cy="1104900"/>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125188" y="3716338"/>
            <a:ext cx="2426400" cy="144621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marL="172800" indent="0">
              <a:buClr>
                <a:schemeClr val="bg1"/>
              </a:buClr>
              <a:buNone/>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521321" y="3716338"/>
            <a:ext cx="2426400" cy="144621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521321" y="2324099"/>
            <a:ext cx="2426400" cy="1104900"/>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Tree>
    <p:extLst>
      <p:ext uri="{BB962C8B-B14F-4D97-AF65-F5344CB8AC3E}">
        <p14:creationId xmlns:p14="http://schemas.microsoft.com/office/powerpoint/2010/main" val="1056693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8_Comparison x4 content_Opt. B">
    <p:bg>
      <p:bgPr>
        <a:solidFill>
          <a:schemeClr val="bg2"/>
        </a:solidFill>
        <a:effectLst/>
      </p:bgPr>
    </p:bg>
    <p:spTree>
      <p:nvGrpSpPr>
        <p:cNvPr id="1" name=""/>
        <p:cNvGrpSpPr/>
        <p:nvPr/>
      </p:nvGrpSpPr>
      <p:grpSpPr>
        <a:xfrm>
          <a:off x="0" y="0"/>
          <a:ext cx="0" cy="0"/>
          <a:chOff x="0" y="0"/>
          <a:chExt cx="0" cy="0"/>
        </a:xfrm>
      </p:grpSpPr>
      <p:sp>
        <p:nvSpPr>
          <p:cNvPr id="21" name="Rectangle: Rounded Corners 20">
            <a:extLst>
              <a:ext uri="{FF2B5EF4-FFF2-40B4-BE49-F238E27FC236}">
                <a16:creationId xmlns:a16="http://schemas.microsoft.com/office/drawing/2014/main" id="{85839AAD-0797-4B33-EF73-BBB81E5793D8}"/>
              </a:ext>
            </a:extLst>
          </p:cNvPr>
          <p:cNvSpPr/>
          <p:nvPr/>
        </p:nvSpPr>
        <p:spPr>
          <a:xfrm>
            <a:off x="3465776" y="3274366"/>
            <a:ext cx="2599200" cy="2940697"/>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37" name="Rectangle: Rounded Corners 36">
            <a:extLst>
              <a:ext uri="{FF2B5EF4-FFF2-40B4-BE49-F238E27FC236}">
                <a16:creationId xmlns:a16="http://schemas.microsoft.com/office/drawing/2014/main" id="{9F1FF988-10B1-B4BF-5F2D-918F47709AC8}"/>
              </a:ext>
            </a:extLst>
          </p:cNvPr>
          <p:cNvSpPr/>
          <p:nvPr/>
        </p:nvSpPr>
        <p:spPr>
          <a:xfrm>
            <a:off x="6137273" y="3274366"/>
            <a:ext cx="2599200" cy="2940697"/>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38" name="Rectangle: Rounded Corners 37">
            <a:extLst>
              <a:ext uri="{FF2B5EF4-FFF2-40B4-BE49-F238E27FC236}">
                <a16:creationId xmlns:a16="http://schemas.microsoft.com/office/drawing/2014/main" id="{24108898-4FCF-8020-5749-A3837D619720}"/>
              </a:ext>
            </a:extLst>
          </p:cNvPr>
          <p:cNvSpPr/>
          <p:nvPr/>
        </p:nvSpPr>
        <p:spPr>
          <a:xfrm>
            <a:off x="8808769" y="3274366"/>
            <a:ext cx="2599200" cy="2940697"/>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11" name="Rectangle: Rounded Corners 10">
            <a:extLst>
              <a:ext uri="{FF2B5EF4-FFF2-40B4-BE49-F238E27FC236}">
                <a16:creationId xmlns:a16="http://schemas.microsoft.com/office/drawing/2014/main" id="{F8A97777-7AE9-6EBB-06B2-A08EE742BBE1}"/>
              </a:ext>
            </a:extLst>
          </p:cNvPr>
          <p:cNvSpPr/>
          <p:nvPr/>
        </p:nvSpPr>
        <p:spPr>
          <a:xfrm>
            <a:off x="794279" y="3274366"/>
            <a:ext cx="2599200" cy="2940697"/>
          </a:xfrm>
          <a:prstGeom prst="roundRect">
            <a:avLst>
              <a:gd name="adj" fmla="val 4312"/>
            </a:avLst>
          </a:prstGeom>
          <a:solidFill>
            <a:schemeClr val="bg1"/>
          </a:solidFill>
          <a:ln w="6350" cap="flat">
            <a:noFill/>
            <a:prstDash val="solid"/>
            <a:miter/>
          </a:ln>
        </p:spPr>
        <p:txBody>
          <a:bodyPr rtlCol="0" anchor="ctr"/>
          <a:lstStyle/>
          <a:p>
            <a:endParaRPr lang="en-AU"/>
          </a:p>
        </p:txBody>
      </p:sp>
      <p:sp>
        <p:nvSpPr>
          <p:cNvPr id="15" name="Picture Placeholder 9">
            <a:extLst>
              <a:ext uri="{FF2B5EF4-FFF2-40B4-BE49-F238E27FC236}">
                <a16:creationId xmlns:a16="http://schemas.microsoft.com/office/drawing/2014/main" id="{123DE78E-CFD8-4F41-B022-C38D73649FC8}"/>
              </a:ext>
            </a:extLst>
          </p:cNvPr>
          <p:cNvSpPr>
            <a:spLocks noGrp="1"/>
          </p:cNvSpPr>
          <p:nvPr>
            <p:ph type="pic" sz="quarter" idx="14" hasCustomPrompt="1"/>
          </p:nvPr>
        </p:nvSpPr>
        <p:spPr>
          <a:xfrm>
            <a:off x="794279" y="1766888"/>
            <a:ext cx="2599200" cy="1419772"/>
          </a:xfrm>
          <a:prstGeom prst="roundRect">
            <a:avLst>
              <a:gd name="adj" fmla="val 7275"/>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8" name="Text Placeholder 9">
            <a:extLst>
              <a:ext uri="{FF2B5EF4-FFF2-40B4-BE49-F238E27FC236}">
                <a16:creationId xmlns:a16="http://schemas.microsoft.com/office/drawing/2014/main" id="{1349048D-06BF-26D5-0FD9-E0E801EE3577}"/>
              </a:ext>
            </a:extLst>
          </p:cNvPr>
          <p:cNvSpPr>
            <a:spLocks noGrp="1"/>
          </p:cNvSpPr>
          <p:nvPr>
            <p:ph type="body" sz="quarter" idx="15" hasCustomPrompt="1"/>
          </p:nvPr>
        </p:nvSpPr>
        <p:spPr>
          <a:xfrm>
            <a:off x="1071292" y="3644901"/>
            <a:ext cx="2011634" cy="219731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6" name="Picture Placeholder 11">
            <a:extLst>
              <a:ext uri="{FF2B5EF4-FFF2-40B4-BE49-F238E27FC236}">
                <a16:creationId xmlns:a16="http://schemas.microsoft.com/office/drawing/2014/main" id="{1DB9A215-7213-9D82-18BC-4D54CA9E933B}"/>
              </a:ext>
            </a:extLst>
          </p:cNvPr>
          <p:cNvSpPr>
            <a:spLocks noGrp="1"/>
          </p:cNvSpPr>
          <p:nvPr>
            <p:ph type="pic" sz="quarter" idx="16" hasCustomPrompt="1"/>
          </p:nvPr>
        </p:nvSpPr>
        <p:spPr>
          <a:xfrm>
            <a:off x="3465776" y="1766888"/>
            <a:ext cx="2599200" cy="1418400"/>
          </a:xfrm>
          <a:prstGeom prst="roundRect">
            <a:avLst>
              <a:gd name="adj" fmla="val 7042"/>
            </a:avLst>
          </a:prstGeom>
          <a:solidFill>
            <a:schemeClr val="bg1">
              <a:lumMod val="75000"/>
            </a:schemeClr>
          </a:solidFill>
        </p:spPr>
        <p:txBody>
          <a:bodyPr lIns="180000" tIns="180000" rIns="180000" bIns="180000"/>
          <a:lstStyle>
            <a:lvl1pPr>
              <a:defRPr>
                <a:solidFill>
                  <a:sysClr val="windowText" lastClr="000000"/>
                </a:solidFill>
              </a:defRPr>
            </a:lvl1pPr>
          </a:lstStyle>
          <a:p>
            <a:r>
              <a:rPr lang="en-US"/>
              <a:t>Drag and drop image into placeholder</a:t>
            </a:r>
            <a:endParaRPr lang="en-AU"/>
          </a:p>
        </p:txBody>
      </p:sp>
      <p:sp>
        <p:nvSpPr>
          <p:cNvPr id="9" name="Text Placeholder 22">
            <a:extLst>
              <a:ext uri="{FF2B5EF4-FFF2-40B4-BE49-F238E27FC236}">
                <a16:creationId xmlns:a16="http://schemas.microsoft.com/office/drawing/2014/main" id="{170E8203-D9F7-D30A-AAE3-89F30751673D}"/>
              </a:ext>
            </a:extLst>
          </p:cNvPr>
          <p:cNvSpPr>
            <a:spLocks noGrp="1"/>
          </p:cNvSpPr>
          <p:nvPr>
            <p:ph type="body" sz="quarter" idx="17" hasCustomPrompt="1"/>
          </p:nvPr>
        </p:nvSpPr>
        <p:spPr>
          <a:xfrm>
            <a:off x="3757618" y="3644901"/>
            <a:ext cx="2011634" cy="219731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8" name="Picture Placeholder 17">
            <a:extLst>
              <a:ext uri="{FF2B5EF4-FFF2-40B4-BE49-F238E27FC236}">
                <a16:creationId xmlns:a16="http://schemas.microsoft.com/office/drawing/2014/main" id="{142E7EEA-F1A5-66B0-BA07-AF0898C86ED1}"/>
              </a:ext>
            </a:extLst>
          </p:cNvPr>
          <p:cNvSpPr>
            <a:spLocks noGrp="1"/>
          </p:cNvSpPr>
          <p:nvPr>
            <p:ph type="pic" sz="quarter" idx="24" hasCustomPrompt="1"/>
          </p:nvPr>
        </p:nvSpPr>
        <p:spPr>
          <a:xfrm>
            <a:off x="6137273" y="1766888"/>
            <a:ext cx="2599200" cy="1418400"/>
          </a:xfrm>
          <a:prstGeom prst="roundRect">
            <a:avLst>
              <a:gd name="adj" fmla="val 7601"/>
            </a:avLst>
          </a:prstGeom>
          <a:solidFill>
            <a:schemeClr val="bg1">
              <a:lumMod val="75000"/>
            </a:schemeClr>
          </a:solidFill>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10" name="Text Placeholder 23">
            <a:extLst>
              <a:ext uri="{FF2B5EF4-FFF2-40B4-BE49-F238E27FC236}">
                <a16:creationId xmlns:a16="http://schemas.microsoft.com/office/drawing/2014/main" id="{02961BE1-3774-5415-1A5F-60D6DAA8A57E}"/>
              </a:ext>
            </a:extLst>
          </p:cNvPr>
          <p:cNvSpPr>
            <a:spLocks noGrp="1"/>
          </p:cNvSpPr>
          <p:nvPr>
            <p:ph type="body" sz="quarter" idx="23" hasCustomPrompt="1"/>
          </p:nvPr>
        </p:nvSpPr>
        <p:spPr>
          <a:xfrm>
            <a:off x="6442454" y="3644901"/>
            <a:ext cx="2011634" cy="2197310"/>
          </a:xfrm>
        </p:spPr>
        <p:txBody>
          <a:bodyPr/>
          <a:lstStyle>
            <a:lvl1pPr>
              <a:defRPr sz="1600"/>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26" name="Picture Placeholder 25">
            <a:extLst>
              <a:ext uri="{FF2B5EF4-FFF2-40B4-BE49-F238E27FC236}">
                <a16:creationId xmlns:a16="http://schemas.microsoft.com/office/drawing/2014/main" id="{761548F3-E65A-A9B4-EF03-42DC73E4A933}"/>
              </a:ext>
            </a:extLst>
          </p:cNvPr>
          <p:cNvSpPr>
            <a:spLocks noGrp="1"/>
          </p:cNvSpPr>
          <p:nvPr>
            <p:ph type="pic" sz="quarter" idx="25" hasCustomPrompt="1"/>
          </p:nvPr>
        </p:nvSpPr>
        <p:spPr>
          <a:xfrm>
            <a:off x="8808769" y="1766888"/>
            <a:ext cx="2599200" cy="1418400"/>
          </a:xfrm>
          <a:prstGeom prst="roundRect">
            <a:avLst>
              <a:gd name="adj" fmla="val 7601"/>
            </a:avLst>
          </a:prstGeom>
          <a:solidFill>
            <a:schemeClr val="bg1">
              <a:lumMod val="75000"/>
            </a:schemeClr>
          </a:solidFill>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a:t>Drag and drop image into placeholder</a:t>
            </a:r>
            <a:endParaRPr lang="en-AU"/>
          </a:p>
        </p:txBody>
      </p:sp>
      <p:sp>
        <p:nvSpPr>
          <p:cNvPr id="30" name="Text Placeholder 29">
            <a:extLst>
              <a:ext uri="{FF2B5EF4-FFF2-40B4-BE49-F238E27FC236}">
                <a16:creationId xmlns:a16="http://schemas.microsoft.com/office/drawing/2014/main" id="{0C5A382C-8565-C2BC-1AC2-7A95D68AC3E3}"/>
              </a:ext>
            </a:extLst>
          </p:cNvPr>
          <p:cNvSpPr>
            <a:spLocks noGrp="1"/>
          </p:cNvSpPr>
          <p:nvPr>
            <p:ph type="body" sz="quarter" idx="26" hasCustomPrompt="1"/>
          </p:nvPr>
        </p:nvSpPr>
        <p:spPr>
          <a:xfrm>
            <a:off x="9112647" y="3644901"/>
            <a:ext cx="2011634" cy="2197310"/>
          </a:xfrm>
        </p:spPr>
        <p:txBody>
          <a:bodyPr/>
          <a:lstStyle>
            <a:lvl1pPr>
              <a:defRPr sz="1600"/>
            </a:lvl1pPr>
            <a:lvl2pPr>
              <a:defRPr sz="1400"/>
            </a:lvl2pPr>
            <a:lvl3pPr>
              <a:defRPr sz="1400"/>
            </a:lvl3pPr>
            <a:lvl4pPr>
              <a:defRPr sz="1400"/>
            </a:lvl4pPr>
            <a:lvl5pPr>
              <a:defRPr sz="14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endParaRPr lang="en-US"/>
          </a:p>
        </p:txBody>
      </p:sp>
      <p:sp>
        <p:nvSpPr>
          <p:cNvPr id="33" name="Title 32">
            <a:extLst>
              <a:ext uri="{FF2B5EF4-FFF2-40B4-BE49-F238E27FC236}">
                <a16:creationId xmlns:a16="http://schemas.microsoft.com/office/drawing/2014/main" id="{9CC37BCB-F51B-09DD-24BF-FC087A82545E}"/>
              </a:ext>
            </a:extLst>
          </p:cNvPr>
          <p:cNvSpPr>
            <a:spLocks noGrp="1"/>
          </p:cNvSpPr>
          <p:nvPr>
            <p:ph type="title" hasCustomPrompt="1"/>
          </p:nvPr>
        </p:nvSpPr>
        <p:spPr/>
        <p:txBody>
          <a:bodyPr/>
          <a:lstStyle>
            <a:lvl1pPr>
              <a:defRPr/>
            </a:lvl1pPr>
          </a:lstStyle>
          <a:p>
            <a:r>
              <a:rPr lang="en-US"/>
              <a:t>Title goes here</a:t>
            </a:r>
            <a:endParaRPr lang="en-AU"/>
          </a:p>
        </p:txBody>
      </p:sp>
      <p:sp>
        <p:nvSpPr>
          <p:cNvPr id="34" name="Text Placeholder 23">
            <a:extLst>
              <a:ext uri="{FF2B5EF4-FFF2-40B4-BE49-F238E27FC236}">
                <a16:creationId xmlns:a16="http://schemas.microsoft.com/office/drawing/2014/main" id="{16DF9571-C0C3-3709-2376-E55BFBD1211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26962245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p:cSld name="Data callout x2 with Image">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044E37C4-47DF-9F0A-2E5A-216D569A630F}"/>
              </a:ext>
            </a:extLst>
          </p:cNvPr>
          <p:cNvSpPr>
            <a:spLocks noGrp="1"/>
          </p:cNvSpPr>
          <p:nvPr>
            <p:ph type="pic" sz="quarter" idx="17" hasCustomPrompt="1"/>
          </p:nvPr>
        </p:nvSpPr>
        <p:spPr>
          <a:xfrm>
            <a:off x="4675187" y="800392"/>
            <a:ext cx="6722533" cy="2671200"/>
          </a:xfrm>
          <a:prstGeom prst="roundRect">
            <a:avLst>
              <a:gd name="adj" fmla="val 4243"/>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9" name="Rectangle: Rounded Corners 8">
            <a:extLst>
              <a:ext uri="{FF2B5EF4-FFF2-40B4-BE49-F238E27FC236}">
                <a16:creationId xmlns:a16="http://schemas.microsoft.com/office/drawing/2014/main" id="{17FF1472-9CED-244C-C2EB-1A00067374FE}"/>
              </a:ext>
            </a:extLst>
          </p:cNvPr>
          <p:cNvSpPr/>
          <p:nvPr/>
        </p:nvSpPr>
        <p:spPr>
          <a:xfrm>
            <a:off x="4675188" y="3543863"/>
            <a:ext cx="3326400" cy="2671200"/>
          </a:xfrm>
          <a:prstGeom prst="roundRect">
            <a:avLst>
              <a:gd name="adj" fmla="val 4243"/>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8071321" y="3543863"/>
            <a:ext cx="3326400" cy="2671200"/>
          </a:xfrm>
          <a:prstGeom prst="roundRect">
            <a:avLst>
              <a:gd name="adj" fmla="val 4243"/>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119788" y="3785617"/>
            <a:ext cx="2437200" cy="1079046"/>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119788" y="4936101"/>
            <a:ext cx="2437200" cy="956699"/>
          </a:xfrm>
        </p:spPr>
        <p:txBody>
          <a:bodyP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515921" y="4936101"/>
            <a:ext cx="2437200" cy="956699"/>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515921" y="3785616"/>
            <a:ext cx="2437200" cy="1079046"/>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Tree>
    <p:extLst>
      <p:ext uri="{BB962C8B-B14F-4D97-AF65-F5344CB8AC3E}">
        <p14:creationId xmlns:p14="http://schemas.microsoft.com/office/powerpoint/2010/main" val="1379446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p:cSld name="Data callout x3">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2196000" cy="3827462"/>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6941949" y="1766888"/>
            <a:ext cx="2196000" cy="3827462"/>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06090" y="2335773"/>
            <a:ext cx="1545124" cy="702098"/>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06090" y="3340608"/>
            <a:ext cx="1545124" cy="182194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267387" y="3340608"/>
            <a:ext cx="1545124" cy="182194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7267387" y="2335823"/>
            <a:ext cx="1545124" cy="70231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13" name="Rectangle: Rounded Corners 12">
            <a:extLst>
              <a:ext uri="{FF2B5EF4-FFF2-40B4-BE49-F238E27FC236}">
                <a16:creationId xmlns:a16="http://schemas.microsoft.com/office/drawing/2014/main" id="{E4822471-63AA-347F-0CB7-0E58419CA99E}"/>
              </a:ext>
            </a:extLst>
          </p:cNvPr>
          <p:cNvSpPr/>
          <p:nvPr/>
        </p:nvSpPr>
        <p:spPr>
          <a:xfrm>
            <a:off x="9208709" y="1766888"/>
            <a:ext cx="2196000" cy="3827462"/>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534147" y="2335824"/>
            <a:ext cx="1545124" cy="70231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534147" y="3340608"/>
            <a:ext cx="1545124" cy="182194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2878331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p:cSld name="Data callout x3 with Image">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CC2552A2-3753-4399-8AA5-34D19349A573}"/>
              </a:ext>
            </a:extLst>
          </p:cNvPr>
          <p:cNvSpPr>
            <a:spLocks noGrp="1"/>
          </p:cNvSpPr>
          <p:nvPr>
            <p:ph type="pic" sz="quarter" idx="17" hasCustomPrompt="1"/>
          </p:nvPr>
        </p:nvSpPr>
        <p:spPr>
          <a:xfrm>
            <a:off x="4675187" y="800392"/>
            <a:ext cx="6722533" cy="2671200"/>
          </a:xfrm>
          <a:prstGeom prst="roundRect">
            <a:avLst>
              <a:gd name="adj" fmla="val 4243"/>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9" name="Rectangle: Rounded Corners 8">
            <a:extLst>
              <a:ext uri="{FF2B5EF4-FFF2-40B4-BE49-F238E27FC236}">
                <a16:creationId xmlns:a16="http://schemas.microsoft.com/office/drawing/2014/main" id="{17FF1472-9CED-244C-C2EB-1A00067374FE}"/>
              </a:ext>
            </a:extLst>
          </p:cNvPr>
          <p:cNvSpPr/>
          <p:nvPr/>
        </p:nvSpPr>
        <p:spPr>
          <a:xfrm>
            <a:off x="4675188" y="3543863"/>
            <a:ext cx="2196000" cy="2671200"/>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6941949" y="3543863"/>
            <a:ext cx="2196000" cy="2671200"/>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10513" y="3730846"/>
            <a:ext cx="1536278" cy="724201"/>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10513" y="4691063"/>
            <a:ext cx="1536278" cy="1209090"/>
          </a:xfrm>
        </p:spPr>
        <p:txBody>
          <a:bodyPr/>
          <a:lstStyle>
            <a:lvl1pPr>
              <a:defRPr sz="1400">
                <a:solidFill>
                  <a:schemeClr val="bg1"/>
                </a:solidFill>
              </a:defRPr>
            </a:lvl1pPr>
            <a:lvl2pPr>
              <a:defRPr>
                <a:solidFill>
                  <a:schemeClr val="bg1"/>
                </a:solidFill>
              </a:defRPr>
            </a:lvl2pPr>
            <a:lvl3pPr>
              <a:buClr>
                <a:schemeClr val="bg1"/>
              </a:buClr>
              <a:defRPr>
                <a:solidFill>
                  <a:schemeClr val="bg1"/>
                </a:solidFill>
              </a:defRPr>
            </a:lvl3pPr>
            <a:lvl4pPr marL="172800" indent="0">
              <a:buClr>
                <a:schemeClr val="bg1"/>
              </a:buClr>
              <a:buNone/>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271810" y="4691063"/>
            <a:ext cx="1536278" cy="120909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marL="172800" indent="0">
              <a:buClrTx/>
              <a:buNone/>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7271810" y="3730891"/>
            <a:ext cx="1536278" cy="72442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13" name="Rectangle: Rounded Corners 12">
            <a:extLst>
              <a:ext uri="{FF2B5EF4-FFF2-40B4-BE49-F238E27FC236}">
                <a16:creationId xmlns:a16="http://schemas.microsoft.com/office/drawing/2014/main" id="{E4822471-63AA-347F-0CB7-0E58419CA99E}"/>
              </a:ext>
            </a:extLst>
          </p:cNvPr>
          <p:cNvSpPr/>
          <p:nvPr/>
        </p:nvSpPr>
        <p:spPr>
          <a:xfrm>
            <a:off x="9208709" y="3543863"/>
            <a:ext cx="2196000" cy="2671200"/>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538570" y="3730892"/>
            <a:ext cx="1536278" cy="72442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538570" y="4691063"/>
            <a:ext cx="1536278" cy="120909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1092384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p:cSld name="Data callout x4">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252EDB8-E6AF-AEBF-F8DC-5672EB75645B}"/>
              </a:ext>
            </a:extLst>
          </p:cNvPr>
          <p:cNvSpPr/>
          <p:nvPr/>
        </p:nvSpPr>
        <p:spPr>
          <a:xfrm>
            <a:off x="4675188" y="4014722"/>
            <a:ext cx="3326400" cy="2196000"/>
          </a:xfrm>
          <a:prstGeom prst="roundRect">
            <a:avLst>
              <a:gd name="adj" fmla="val 5161"/>
            </a:avLst>
          </a:prstGeom>
          <a:solidFill>
            <a:schemeClr val="accent4"/>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C5B1D946-8613-B1BA-EA78-217B55BB4EAA}"/>
              </a:ext>
            </a:extLst>
          </p:cNvPr>
          <p:cNvSpPr/>
          <p:nvPr/>
        </p:nvSpPr>
        <p:spPr>
          <a:xfrm>
            <a:off x="8071321" y="4014722"/>
            <a:ext cx="3326400" cy="2196000"/>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 name="Rectangle: Rounded Corners 1">
            <a:extLst>
              <a:ext uri="{FF2B5EF4-FFF2-40B4-BE49-F238E27FC236}">
                <a16:creationId xmlns:a16="http://schemas.microsoft.com/office/drawing/2014/main" id="{0CCD16C1-19B3-139E-9C76-095E2B2C3DCC}"/>
              </a:ext>
            </a:extLst>
          </p:cNvPr>
          <p:cNvSpPr/>
          <p:nvPr/>
        </p:nvSpPr>
        <p:spPr>
          <a:xfrm>
            <a:off x="4675188" y="1766886"/>
            <a:ext cx="3326400" cy="2196000"/>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8ABBDE0E-5EDB-E647-8B28-63840BA64E21}"/>
              </a:ext>
            </a:extLst>
          </p:cNvPr>
          <p:cNvSpPr/>
          <p:nvPr/>
        </p:nvSpPr>
        <p:spPr>
          <a:xfrm>
            <a:off x="8071321" y="1766886"/>
            <a:ext cx="3326400" cy="2196000"/>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06090" y="2055012"/>
            <a:ext cx="2671060" cy="686601"/>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06090" y="2919055"/>
            <a:ext cx="2671060" cy="741550"/>
          </a:xfrm>
        </p:spPr>
        <p:txBody>
          <a:bodyP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388467" y="2919055"/>
            <a:ext cx="2671060" cy="74155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388467" y="2055011"/>
            <a:ext cx="2671060" cy="686809"/>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5006090" y="4286929"/>
            <a:ext cx="2671060" cy="686809"/>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5006090" y="5163382"/>
            <a:ext cx="2671060" cy="74134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8388467" y="4286929"/>
            <a:ext cx="2728382" cy="687795"/>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8388467" y="5163382"/>
            <a:ext cx="2671060" cy="74134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1850753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p:cSld name="Data callout x6">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4D2E1171-03EF-4E94-B58A-7E5ED6EB1832}"/>
              </a:ext>
            </a:extLst>
          </p:cNvPr>
          <p:cNvSpPr/>
          <p:nvPr/>
        </p:nvSpPr>
        <p:spPr>
          <a:xfrm>
            <a:off x="4151313" y="1766888"/>
            <a:ext cx="2372352" cy="1876373"/>
          </a:xfrm>
          <a:prstGeom prst="roundRect">
            <a:avLst>
              <a:gd name="adj" fmla="val 6040"/>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616D84E8-BE05-27D0-5EA6-C480FAE83DBF}"/>
              </a:ext>
            </a:extLst>
          </p:cNvPr>
          <p:cNvSpPr/>
          <p:nvPr/>
        </p:nvSpPr>
        <p:spPr>
          <a:xfrm>
            <a:off x="6589399" y="1766888"/>
            <a:ext cx="2372352" cy="1876373"/>
          </a:xfrm>
          <a:prstGeom prst="roundRect">
            <a:avLst>
              <a:gd name="adj" fmla="val 6040"/>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3" name="Rectangle: Rounded Corners 12">
            <a:extLst>
              <a:ext uri="{FF2B5EF4-FFF2-40B4-BE49-F238E27FC236}">
                <a16:creationId xmlns:a16="http://schemas.microsoft.com/office/drawing/2014/main" id="{CB2EAB8A-9614-9941-59D0-EA4C663E1580}"/>
              </a:ext>
            </a:extLst>
          </p:cNvPr>
          <p:cNvSpPr/>
          <p:nvPr/>
        </p:nvSpPr>
        <p:spPr>
          <a:xfrm>
            <a:off x="9027486" y="1766888"/>
            <a:ext cx="2372352" cy="1876373"/>
          </a:xfrm>
          <a:prstGeom prst="roundRect">
            <a:avLst>
              <a:gd name="adj" fmla="val 6040"/>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17" name="Rectangle: Rounded Corners 16">
            <a:extLst>
              <a:ext uri="{FF2B5EF4-FFF2-40B4-BE49-F238E27FC236}">
                <a16:creationId xmlns:a16="http://schemas.microsoft.com/office/drawing/2014/main" id="{234D9486-112E-6B30-A2A8-0AF781D3A044}"/>
              </a:ext>
            </a:extLst>
          </p:cNvPr>
          <p:cNvSpPr/>
          <p:nvPr/>
        </p:nvSpPr>
        <p:spPr>
          <a:xfrm>
            <a:off x="4151313" y="3719565"/>
            <a:ext cx="2372352" cy="1876373"/>
          </a:xfrm>
          <a:prstGeom prst="roundRect">
            <a:avLst>
              <a:gd name="adj" fmla="val 6040"/>
            </a:avLst>
          </a:prstGeom>
          <a:solidFill>
            <a:schemeClr val="accent4"/>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5AB9B0E0-A43D-0B68-50BD-5C5E25C58483}"/>
              </a:ext>
            </a:extLst>
          </p:cNvPr>
          <p:cNvSpPr/>
          <p:nvPr/>
        </p:nvSpPr>
        <p:spPr>
          <a:xfrm>
            <a:off x="6589399" y="3719565"/>
            <a:ext cx="2372352" cy="1876373"/>
          </a:xfrm>
          <a:prstGeom prst="roundRect">
            <a:avLst>
              <a:gd name="adj" fmla="val 6040"/>
            </a:avLst>
          </a:prstGeom>
          <a:solidFill>
            <a:schemeClr val="accent5"/>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9" name="Rectangle: Rounded Corners 18">
            <a:extLst>
              <a:ext uri="{FF2B5EF4-FFF2-40B4-BE49-F238E27FC236}">
                <a16:creationId xmlns:a16="http://schemas.microsoft.com/office/drawing/2014/main" id="{2E0A4DB8-1617-EBD2-9ECB-334147C9FC11}"/>
              </a:ext>
            </a:extLst>
          </p:cNvPr>
          <p:cNvSpPr/>
          <p:nvPr/>
        </p:nvSpPr>
        <p:spPr>
          <a:xfrm>
            <a:off x="9027486" y="3712091"/>
            <a:ext cx="2372352" cy="1876373"/>
          </a:xfrm>
          <a:prstGeom prst="roundRect">
            <a:avLst>
              <a:gd name="adj" fmla="val 6040"/>
            </a:avLst>
          </a:prstGeom>
          <a:solidFill>
            <a:schemeClr val="tx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4480516" y="1927013"/>
            <a:ext cx="1713946" cy="581045"/>
          </a:xfrm>
          <a:prstGeom prst="rect">
            <a:avLst/>
          </a:prstGeom>
        </p:spPr>
        <p:txBody>
          <a:bodyPr/>
          <a:lstStyle>
            <a:lvl1pPr>
              <a:defRPr sz="43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4480516" y="2685987"/>
            <a:ext cx="1713946" cy="651272"/>
          </a:xfrm>
        </p:spPr>
        <p:txBody>
          <a:bodyPr/>
          <a:lstStyle>
            <a:lvl1pPr>
              <a:defRPr sz="11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6918602" y="2685987"/>
            <a:ext cx="1713946" cy="651272"/>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6918602" y="1927012"/>
            <a:ext cx="1713946" cy="581221"/>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356689" y="1927012"/>
            <a:ext cx="1713946" cy="581221"/>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356689" y="2685989"/>
            <a:ext cx="1713946" cy="651272"/>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4480857"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4480857"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2" name="Text Placeholder 8">
            <a:extLst>
              <a:ext uri="{FF2B5EF4-FFF2-40B4-BE49-F238E27FC236}">
                <a16:creationId xmlns:a16="http://schemas.microsoft.com/office/drawing/2014/main" id="{1B46A181-C22F-0497-57E8-D78D73610004}"/>
              </a:ext>
            </a:extLst>
          </p:cNvPr>
          <p:cNvSpPr>
            <a:spLocks noGrp="1"/>
          </p:cNvSpPr>
          <p:nvPr>
            <p:ph type="body" sz="quarter" idx="35" hasCustomPrompt="1"/>
          </p:nvPr>
        </p:nvSpPr>
        <p:spPr>
          <a:xfrm>
            <a:off x="6918943"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33" name="Text Placeholder 8">
            <a:extLst>
              <a:ext uri="{FF2B5EF4-FFF2-40B4-BE49-F238E27FC236}">
                <a16:creationId xmlns:a16="http://schemas.microsoft.com/office/drawing/2014/main" id="{D82D241F-E4FE-C340-B9B1-70A88946AF9A}"/>
              </a:ext>
            </a:extLst>
          </p:cNvPr>
          <p:cNvSpPr>
            <a:spLocks noGrp="1"/>
          </p:cNvSpPr>
          <p:nvPr>
            <p:ph type="body" sz="quarter" idx="36"/>
          </p:nvPr>
        </p:nvSpPr>
        <p:spPr>
          <a:xfrm>
            <a:off x="6918943"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4" name="Text Placeholder 8">
            <a:extLst>
              <a:ext uri="{FF2B5EF4-FFF2-40B4-BE49-F238E27FC236}">
                <a16:creationId xmlns:a16="http://schemas.microsoft.com/office/drawing/2014/main" id="{6B0A9025-0B9D-5F03-46A0-EE936483F971}"/>
              </a:ext>
            </a:extLst>
          </p:cNvPr>
          <p:cNvSpPr>
            <a:spLocks noGrp="1"/>
          </p:cNvSpPr>
          <p:nvPr>
            <p:ph type="body" sz="quarter" idx="37" hasCustomPrompt="1"/>
          </p:nvPr>
        </p:nvSpPr>
        <p:spPr>
          <a:xfrm>
            <a:off x="9357030"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35" name="Text Placeholder 8">
            <a:extLst>
              <a:ext uri="{FF2B5EF4-FFF2-40B4-BE49-F238E27FC236}">
                <a16:creationId xmlns:a16="http://schemas.microsoft.com/office/drawing/2014/main" id="{9D799A74-D96F-81B3-43F0-3DA8D47BAA63}"/>
              </a:ext>
            </a:extLst>
          </p:cNvPr>
          <p:cNvSpPr>
            <a:spLocks noGrp="1"/>
          </p:cNvSpPr>
          <p:nvPr>
            <p:ph type="body" sz="quarter" idx="38"/>
          </p:nvPr>
        </p:nvSpPr>
        <p:spPr>
          <a:xfrm>
            <a:off x="9357030"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826127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preserve="1">
  <p:cSld name="Tabl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Table layouts</a:t>
            </a:r>
          </a:p>
        </p:txBody>
      </p:sp>
      <p:pic>
        <p:nvPicPr>
          <p:cNvPr id="4" name="Graphic 3" descr="Table with solid fill">
            <a:extLst>
              <a:ext uri="{FF2B5EF4-FFF2-40B4-BE49-F238E27FC236}">
                <a16:creationId xmlns:a16="http://schemas.microsoft.com/office/drawing/2014/main" id="{8F1F4D02-59F8-DBFD-71B5-41DCB2211DDB}"/>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14412" y="1574799"/>
            <a:ext cx="3362325" cy="3362325"/>
          </a:xfrm>
          <a:prstGeom prst="rect">
            <a:avLst/>
          </a:prstGeom>
        </p:spPr>
      </p:pic>
      <p:sp>
        <p:nvSpPr>
          <p:cNvPr id="3" name="TextBox 2">
            <a:extLst>
              <a:ext uri="{FF2B5EF4-FFF2-40B4-BE49-F238E27FC236}">
                <a16:creationId xmlns:a16="http://schemas.microsoft.com/office/drawing/2014/main" id="{EED945A4-1602-3623-92DA-2E5AC48252B4}"/>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003873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p:cSld name="Table and Content">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50370196-E031-6932-23D6-7AFCBCD46591}"/>
              </a:ext>
            </a:extLst>
          </p:cNvPr>
          <p:cNvSpPr/>
          <p:nvPr/>
        </p:nvSpPr>
        <p:spPr>
          <a:xfrm>
            <a:off x="790575" y="1766889"/>
            <a:ext cx="2841624" cy="4451512"/>
          </a:xfrm>
          <a:prstGeom prst="roundRect">
            <a:avLst>
              <a:gd name="adj" fmla="val 492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a:ln>
                <a:noFill/>
              </a:ln>
              <a:solidFill>
                <a:srgbClr val="004796"/>
              </a:solidFill>
              <a:effectLst/>
              <a:uLnTx/>
              <a:uFillTx/>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1248408" y="2133600"/>
            <a:ext cx="1931355" cy="37211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4151313" y="1766886"/>
            <a:ext cx="7265987"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Tree>
    <p:extLst>
      <p:ext uri="{BB962C8B-B14F-4D97-AF65-F5344CB8AC3E}">
        <p14:creationId xmlns:p14="http://schemas.microsoft.com/office/powerpoint/2010/main" val="3050931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p:cSld name="Table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790575" y="1766886"/>
            <a:ext cx="10626726"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Tree>
    <p:extLst>
      <p:ext uri="{BB962C8B-B14F-4D97-AF65-F5344CB8AC3E}">
        <p14:creationId xmlns:p14="http://schemas.microsoft.com/office/powerpoint/2010/main" val="37397695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p:cSld name="Chart and Tab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6131828" y="1766886"/>
            <a:ext cx="5285472"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
        <p:nvSpPr>
          <p:cNvPr id="9" name="Chart Placeholder 8">
            <a:extLst>
              <a:ext uri="{FF2B5EF4-FFF2-40B4-BE49-F238E27FC236}">
                <a16:creationId xmlns:a16="http://schemas.microsoft.com/office/drawing/2014/main" id="{AA5E21AD-D15A-FA73-AFE7-FB8D1CE24D1A}"/>
              </a:ext>
            </a:extLst>
          </p:cNvPr>
          <p:cNvSpPr>
            <a:spLocks noGrp="1"/>
          </p:cNvSpPr>
          <p:nvPr>
            <p:ph type="chart" sz="quarter" idx="20" hasCustomPrompt="1"/>
          </p:nvPr>
        </p:nvSpPr>
        <p:spPr>
          <a:xfrm>
            <a:off x="790575" y="1766885"/>
            <a:ext cx="5269425" cy="4448177"/>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10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preserve="1">
  <p:cSld name="Chart/Data Graphic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152900" y="1320800"/>
            <a:ext cx="793432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Chart/data graphics</a:t>
            </a:r>
          </a:p>
        </p:txBody>
      </p:sp>
      <p:pic>
        <p:nvPicPr>
          <p:cNvPr id="4" name="Graphic 3" descr="Pie chart with solid fill">
            <a:extLst>
              <a:ext uri="{FF2B5EF4-FFF2-40B4-BE49-F238E27FC236}">
                <a16:creationId xmlns:a16="http://schemas.microsoft.com/office/drawing/2014/main" id="{EE11317B-A8AD-1CDF-24A3-D99A6710BD0F}"/>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63575" y="1766888"/>
            <a:ext cx="3040063" cy="3040063"/>
          </a:xfrm>
          <a:prstGeom prst="rect">
            <a:avLst/>
          </a:prstGeom>
        </p:spPr>
      </p:pic>
      <p:sp>
        <p:nvSpPr>
          <p:cNvPr id="3" name="TextBox 2">
            <a:extLst>
              <a:ext uri="{FF2B5EF4-FFF2-40B4-BE49-F238E27FC236}">
                <a16:creationId xmlns:a16="http://schemas.microsoft.com/office/drawing/2014/main" id="{96DEBB4A-B185-3990-386F-C18993E26C94}"/>
              </a:ext>
            </a:extLst>
          </p:cNvPr>
          <p:cNvSpPr txBox="1"/>
          <p:nvPr/>
        </p:nvSpPr>
        <p:spPr>
          <a:xfrm>
            <a:off x="4152900" y="5993923"/>
            <a:ext cx="766604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418374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7_Comparison x5 content_Opt. A">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1DCC60A-806F-4762-25E6-950A1406F27A}"/>
              </a:ext>
            </a:extLst>
          </p:cNvPr>
          <p:cNvSpPr/>
          <p:nvPr/>
        </p:nvSpPr>
        <p:spPr>
          <a:xfrm>
            <a:off x="794279" y="1766887"/>
            <a:ext cx="2066400" cy="44497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5A9DF205-1ED1-BC9E-1C4C-5647C0573062}"/>
              </a:ext>
            </a:extLst>
          </p:cNvPr>
          <p:cNvSpPr/>
          <p:nvPr/>
        </p:nvSpPr>
        <p:spPr>
          <a:xfrm>
            <a:off x="2931101" y="1766887"/>
            <a:ext cx="2066400" cy="44497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AD213352-C62C-6CAF-E56D-792135CF92DB}"/>
              </a:ext>
            </a:extLst>
          </p:cNvPr>
          <p:cNvSpPr/>
          <p:nvPr/>
        </p:nvSpPr>
        <p:spPr>
          <a:xfrm>
            <a:off x="5067923" y="1766887"/>
            <a:ext cx="2066400" cy="44497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17" name="Rectangle: Rounded Corners 16">
            <a:extLst>
              <a:ext uri="{FF2B5EF4-FFF2-40B4-BE49-F238E27FC236}">
                <a16:creationId xmlns:a16="http://schemas.microsoft.com/office/drawing/2014/main" id="{D3B0D2BD-159B-7151-23F1-40D3A019B323}"/>
              </a:ext>
            </a:extLst>
          </p:cNvPr>
          <p:cNvSpPr/>
          <p:nvPr/>
        </p:nvSpPr>
        <p:spPr>
          <a:xfrm>
            <a:off x="7204745" y="1766887"/>
            <a:ext cx="2066400" cy="44497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19" name="Rectangle: Rounded Corners 18">
            <a:extLst>
              <a:ext uri="{FF2B5EF4-FFF2-40B4-BE49-F238E27FC236}">
                <a16:creationId xmlns:a16="http://schemas.microsoft.com/office/drawing/2014/main" id="{3BF52703-50B8-BACC-9013-263DF138B300}"/>
              </a:ext>
            </a:extLst>
          </p:cNvPr>
          <p:cNvSpPr/>
          <p:nvPr/>
        </p:nvSpPr>
        <p:spPr>
          <a:xfrm>
            <a:off x="9341569" y="1766887"/>
            <a:ext cx="2066400" cy="4449763"/>
          </a:xfrm>
          <a:prstGeom prst="roundRect">
            <a:avLst>
              <a:gd name="adj" fmla="val 5390"/>
            </a:avLst>
          </a:prstGeom>
          <a:solidFill>
            <a:schemeClr val="bg1"/>
          </a:solidFill>
          <a:ln w="6350" cap="flat">
            <a:noFill/>
            <a:prstDash val="solid"/>
            <a:miter/>
          </a:ln>
        </p:spPr>
        <p:txBody>
          <a:bodyPr rtlCol="0" anchor="ctr"/>
          <a:lstStyle/>
          <a:p>
            <a:endParaRPr lang="en-AU"/>
          </a:p>
        </p:txBody>
      </p:sp>
      <p:sp>
        <p:nvSpPr>
          <p:cNvPr id="22" name="Picture Placeholder 10">
            <a:extLst>
              <a:ext uri="{FF2B5EF4-FFF2-40B4-BE49-F238E27FC236}">
                <a16:creationId xmlns:a16="http://schemas.microsoft.com/office/drawing/2014/main" id="{98CB924C-6AB0-50A5-477C-4ED5BADCDEC8}"/>
              </a:ext>
            </a:extLst>
          </p:cNvPr>
          <p:cNvSpPr>
            <a:spLocks noGrp="1"/>
          </p:cNvSpPr>
          <p:nvPr>
            <p:ph type="pic" sz="quarter" idx="18" hasCustomPrompt="1"/>
          </p:nvPr>
        </p:nvSpPr>
        <p:spPr>
          <a:xfrm>
            <a:off x="1061045" y="2112731"/>
            <a:ext cx="546999" cy="546999"/>
          </a:xfrm>
          <a:noFill/>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8" name="Text Placeholder 9">
            <a:extLst>
              <a:ext uri="{FF2B5EF4-FFF2-40B4-BE49-F238E27FC236}">
                <a16:creationId xmlns:a16="http://schemas.microsoft.com/office/drawing/2014/main" id="{1349048D-06BF-26D5-0FD9-E0E801EE3577}"/>
              </a:ext>
            </a:extLst>
          </p:cNvPr>
          <p:cNvSpPr>
            <a:spLocks noGrp="1"/>
          </p:cNvSpPr>
          <p:nvPr>
            <p:ph type="body" sz="quarter" idx="15" hasCustomPrompt="1"/>
          </p:nvPr>
        </p:nvSpPr>
        <p:spPr>
          <a:xfrm>
            <a:off x="1061046" y="2939000"/>
            <a:ext cx="1532866" cy="291960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200"/>
            </a:lvl2pPr>
            <a:lvl3pPr marL="172800" indent="-172800">
              <a:spcBef>
                <a:spcPts val="0"/>
              </a:spcBef>
              <a:spcAft>
                <a:spcPts val="600"/>
              </a:spcAft>
              <a:defRPr sz="1200"/>
            </a:lvl3pPr>
            <a:lvl4pPr marL="345600" indent="-172800">
              <a:spcBef>
                <a:spcPts val="0"/>
              </a:spcBef>
              <a:spcAft>
                <a:spcPts val="600"/>
              </a:spcAft>
              <a:defRPr sz="1200"/>
            </a:lvl4pPr>
            <a:lvl5pPr marL="518400" indent="-172800">
              <a:spcBef>
                <a:spcPts val="0"/>
              </a:spcBef>
              <a:spcAft>
                <a:spcPts val="600"/>
              </a:spcAft>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23" name="Picture Placeholder 16">
            <a:extLst>
              <a:ext uri="{FF2B5EF4-FFF2-40B4-BE49-F238E27FC236}">
                <a16:creationId xmlns:a16="http://schemas.microsoft.com/office/drawing/2014/main" id="{7D20C5A7-CFAA-13CA-7EB5-FD85752A2F0B}"/>
              </a:ext>
            </a:extLst>
          </p:cNvPr>
          <p:cNvSpPr>
            <a:spLocks noGrp="1"/>
          </p:cNvSpPr>
          <p:nvPr>
            <p:ph type="pic" sz="quarter" idx="19" hasCustomPrompt="1"/>
          </p:nvPr>
        </p:nvSpPr>
        <p:spPr>
          <a:xfrm>
            <a:off x="3197867" y="2112474"/>
            <a:ext cx="546999" cy="546999"/>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9" name="Text Placeholder 22">
            <a:extLst>
              <a:ext uri="{FF2B5EF4-FFF2-40B4-BE49-F238E27FC236}">
                <a16:creationId xmlns:a16="http://schemas.microsoft.com/office/drawing/2014/main" id="{170E8203-D9F7-D30A-AAE3-89F30751673D}"/>
              </a:ext>
            </a:extLst>
          </p:cNvPr>
          <p:cNvSpPr>
            <a:spLocks noGrp="1"/>
          </p:cNvSpPr>
          <p:nvPr>
            <p:ph type="body" sz="quarter" idx="17" hasCustomPrompt="1"/>
          </p:nvPr>
        </p:nvSpPr>
        <p:spPr>
          <a:xfrm>
            <a:off x="3197868" y="2939000"/>
            <a:ext cx="1532866" cy="2919600"/>
          </a:xfrm>
        </p:spPr>
        <p:txBody>
          <a:bodyPr/>
          <a:lstStyle>
            <a:lvl1pPr>
              <a:defRPr/>
            </a:lvl1pPr>
            <a:lvl2pPr>
              <a:defRPr sz="1200"/>
            </a:lvl2pPr>
            <a:lvl3pPr>
              <a:defRPr sz="1200"/>
            </a:lvl3pPr>
            <a:lvl4pPr>
              <a:defRPr sz="1200"/>
            </a:lvl4pPr>
            <a:lvl5pPr>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24" name="Picture Placeholder 14">
            <a:extLst>
              <a:ext uri="{FF2B5EF4-FFF2-40B4-BE49-F238E27FC236}">
                <a16:creationId xmlns:a16="http://schemas.microsoft.com/office/drawing/2014/main" id="{37F37D99-1734-5391-FC59-BB2804ADECA0}"/>
              </a:ext>
            </a:extLst>
          </p:cNvPr>
          <p:cNvSpPr>
            <a:spLocks noGrp="1"/>
          </p:cNvSpPr>
          <p:nvPr>
            <p:ph type="pic" sz="quarter" idx="22" hasCustomPrompt="1"/>
          </p:nvPr>
        </p:nvSpPr>
        <p:spPr>
          <a:xfrm>
            <a:off x="5334689" y="2112474"/>
            <a:ext cx="546999" cy="546999"/>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10" name="Text Placeholder 23">
            <a:extLst>
              <a:ext uri="{FF2B5EF4-FFF2-40B4-BE49-F238E27FC236}">
                <a16:creationId xmlns:a16="http://schemas.microsoft.com/office/drawing/2014/main" id="{02961BE1-3774-5415-1A5F-60D6DAA8A57E}"/>
              </a:ext>
            </a:extLst>
          </p:cNvPr>
          <p:cNvSpPr>
            <a:spLocks noGrp="1"/>
          </p:cNvSpPr>
          <p:nvPr>
            <p:ph type="body" sz="quarter" idx="23" hasCustomPrompt="1"/>
          </p:nvPr>
        </p:nvSpPr>
        <p:spPr>
          <a:xfrm>
            <a:off x="5334690" y="2939000"/>
            <a:ext cx="1532866" cy="2919600"/>
          </a:xfrm>
        </p:spPr>
        <p:txBody>
          <a:bodyPr/>
          <a:lstStyle>
            <a:lvl2pPr>
              <a:defRPr sz="1200"/>
            </a:lvl2pPr>
            <a:lvl3pPr>
              <a:defRPr sz="1200"/>
            </a:lvl3pPr>
            <a:lvl4pPr>
              <a:defRPr sz="1200"/>
            </a:lvl4pPr>
            <a:lvl5pPr>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25" name="Picture Placeholder 31">
            <a:extLst>
              <a:ext uri="{FF2B5EF4-FFF2-40B4-BE49-F238E27FC236}">
                <a16:creationId xmlns:a16="http://schemas.microsoft.com/office/drawing/2014/main" id="{F0CF5443-6E09-83D8-BFEA-A2329BC7A9AA}"/>
              </a:ext>
            </a:extLst>
          </p:cNvPr>
          <p:cNvSpPr>
            <a:spLocks noGrp="1"/>
          </p:cNvSpPr>
          <p:nvPr>
            <p:ph type="pic" sz="quarter" idx="27" hasCustomPrompt="1"/>
          </p:nvPr>
        </p:nvSpPr>
        <p:spPr>
          <a:xfrm>
            <a:off x="7471510" y="2112731"/>
            <a:ext cx="546999" cy="546999"/>
          </a:xfrm>
        </p:spPr>
        <p:txBody>
          <a:bodyPr/>
          <a:lstStyle>
            <a:lvl1pPr>
              <a:defRPr sz="800">
                <a:latin typeface="Roboto" panose="02000000000000000000" pitchFamily="2" charset="0"/>
                <a:ea typeface="Roboto" panose="02000000000000000000" pitchFamily="2" charset="0"/>
              </a:defRPr>
            </a:lvl1pPr>
          </a:lstStyle>
          <a:p>
            <a:r>
              <a:rPr lang="en-AU"/>
              <a:t>Drag and drop icon in placeholder</a:t>
            </a:r>
          </a:p>
        </p:txBody>
      </p:sp>
      <p:sp>
        <p:nvSpPr>
          <p:cNvPr id="30" name="Text Placeholder 29">
            <a:extLst>
              <a:ext uri="{FF2B5EF4-FFF2-40B4-BE49-F238E27FC236}">
                <a16:creationId xmlns:a16="http://schemas.microsoft.com/office/drawing/2014/main" id="{0C5A382C-8565-C2BC-1AC2-7A95D68AC3E3}"/>
              </a:ext>
            </a:extLst>
          </p:cNvPr>
          <p:cNvSpPr>
            <a:spLocks noGrp="1"/>
          </p:cNvSpPr>
          <p:nvPr>
            <p:ph type="body" sz="quarter" idx="26" hasCustomPrompt="1"/>
          </p:nvPr>
        </p:nvSpPr>
        <p:spPr>
          <a:xfrm>
            <a:off x="7471511" y="2939000"/>
            <a:ext cx="1532866" cy="2919600"/>
          </a:xfrm>
        </p:spPr>
        <p:txBody>
          <a:bodyPr/>
          <a:lstStyle>
            <a:lvl1pPr>
              <a:defRPr/>
            </a:lvl1pPr>
            <a:lvl2pPr>
              <a:defRPr sz="1200"/>
            </a:lvl2pPr>
            <a:lvl3pPr>
              <a:defRPr sz="1200"/>
            </a:lvl3pPr>
            <a:lvl4pPr>
              <a:defRPr sz="1200"/>
            </a:lvl4pPr>
            <a:lvl5pPr>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5" name="Picture Placeholder 34">
            <a:extLst>
              <a:ext uri="{FF2B5EF4-FFF2-40B4-BE49-F238E27FC236}">
                <a16:creationId xmlns:a16="http://schemas.microsoft.com/office/drawing/2014/main" id="{63D0F797-1FDE-541D-609F-6437DC7A1D53}"/>
              </a:ext>
            </a:extLst>
          </p:cNvPr>
          <p:cNvSpPr>
            <a:spLocks noGrp="1"/>
          </p:cNvSpPr>
          <p:nvPr>
            <p:ph type="pic" sz="quarter" idx="28" hasCustomPrompt="1"/>
          </p:nvPr>
        </p:nvSpPr>
        <p:spPr>
          <a:xfrm>
            <a:off x="9608336" y="2112474"/>
            <a:ext cx="548032" cy="546999"/>
          </a:xfrm>
        </p:spPr>
        <p:txBody>
          <a:bodyPr/>
          <a:lstStyle>
            <a:lvl1pPr>
              <a:defRPr sz="8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39" name="Text Placeholder 38">
            <a:extLst>
              <a:ext uri="{FF2B5EF4-FFF2-40B4-BE49-F238E27FC236}">
                <a16:creationId xmlns:a16="http://schemas.microsoft.com/office/drawing/2014/main" id="{A11CE036-CC24-92D9-E929-E896BAFEE0ED}"/>
              </a:ext>
            </a:extLst>
          </p:cNvPr>
          <p:cNvSpPr>
            <a:spLocks noGrp="1"/>
          </p:cNvSpPr>
          <p:nvPr>
            <p:ph type="body" sz="quarter" idx="29" hasCustomPrompt="1"/>
          </p:nvPr>
        </p:nvSpPr>
        <p:spPr>
          <a:xfrm>
            <a:off x="9608336" y="2939000"/>
            <a:ext cx="1532866" cy="2919600"/>
          </a:xfrm>
        </p:spPr>
        <p:txBody>
          <a:bodyPr/>
          <a:lstStyle>
            <a:lvl2pPr>
              <a:defRPr sz="1200"/>
            </a:lvl2pPr>
            <a:lvl3pPr>
              <a:defRPr sz="1200"/>
            </a:lvl3pPr>
            <a:lvl4pPr>
              <a:defRPr sz="1200"/>
            </a:lvl4pPr>
            <a:lvl5pPr>
              <a:defRPr sz="1200"/>
            </a:lvl5pPr>
          </a:lstStyle>
          <a:p>
            <a:pPr lvl="0"/>
            <a:r>
              <a:rPr lang="en-US"/>
              <a:t>Body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endParaRPr lang="en-US"/>
          </a:p>
        </p:txBody>
      </p:sp>
      <p:sp>
        <p:nvSpPr>
          <p:cNvPr id="37" name="Title 36">
            <a:extLst>
              <a:ext uri="{FF2B5EF4-FFF2-40B4-BE49-F238E27FC236}">
                <a16:creationId xmlns:a16="http://schemas.microsoft.com/office/drawing/2014/main" id="{94CD59F2-2178-6EE0-5D0F-DB6452891326}"/>
              </a:ext>
            </a:extLst>
          </p:cNvPr>
          <p:cNvSpPr>
            <a:spLocks noGrp="1"/>
          </p:cNvSpPr>
          <p:nvPr>
            <p:ph type="title" hasCustomPrompt="1"/>
          </p:nvPr>
        </p:nvSpPr>
        <p:spPr/>
        <p:txBody>
          <a:bodyPr/>
          <a:lstStyle>
            <a:lvl1pPr>
              <a:defRPr/>
            </a:lvl1pPr>
          </a:lstStyle>
          <a:p>
            <a:r>
              <a:rPr lang="en-US"/>
              <a:t>Title goes here</a:t>
            </a:r>
            <a:endParaRPr lang="en-AU"/>
          </a:p>
        </p:txBody>
      </p:sp>
      <p:sp>
        <p:nvSpPr>
          <p:cNvPr id="38" name="Text Placeholder 23">
            <a:extLst>
              <a:ext uri="{FF2B5EF4-FFF2-40B4-BE49-F238E27FC236}">
                <a16:creationId xmlns:a16="http://schemas.microsoft.com/office/drawing/2014/main" id="{8813AD50-D5EA-8FAF-0474-DD7C978EB1B8}"/>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3070860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p:cSld name="Chart x1 A">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933DE3E7-2C7C-F4BD-7FE6-DE4CF0D56799}"/>
              </a:ext>
            </a:extLst>
          </p:cNvPr>
          <p:cNvSpPr/>
          <p:nvPr/>
        </p:nvSpPr>
        <p:spPr>
          <a:xfrm>
            <a:off x="790575" y="1766889"/>
            <a:ext cx="2841624" cy="4451512"/>
          </a:xfrm>
          <a:prstGeom prst="roundRect">
            <a:avLst>
              <a:gd name="adj" fmla="val 492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a:ln>
                <a:noFill/>
              </a:ln>
              <a:solidFill>
                <a:srgbClr val="004796"/>
              </a:solidFill>
              <a:effectLst/>
              <a:uLnTx/>
              <a:uFillTx/>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GB"/>
              <a:t>© Experian | Confidential</a:t>
            </a:r>
            <a:endParaRPr lang="en-US"/>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1248408" y="2133600"/>
            <a:ext cx="1931355" cy="37211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4152899" y="1766887"/>
            <a:ext cx="7245349" cy="4448175"/>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523174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p:cSld name="Chart x1 B">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790575" y="2741614"/>
            <a:ext cx="10607675" cy="3475036"/>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679185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p:cSld name="Chart x1 C">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790575" y="2741613"/>
            <a:ext cx="6724650" cy="3475020"/>
          </a:xfrm>
        </p:spPr>
        <p:txBody>
          <a:bodyPr/>
          <a:lstStyle>
            <a:lvl1pPr>
              <a:defRPr>
                <a:solidFill>
                  <a:schemeClr val="tx2"/>
                </a:solidFill>
              </a:defRPr>
            </a:lvl1pPr>
          </a:lstStyle>
          <a:p>
            <a:r>
              <a:rPr lang="en-US" noProof="0"/>
              <a:t>Click icon to insert chart</a:t>
            </a:r>
          </a:p>
        </p:txBody>
      </p:sp>
      <p:sp>
        <p:nvSpPr>
          <p:cNvPr id="11" name="Rectangle: Rounded Corners 10">
            <a:extLst>
              <a:ext uri="{FF2B5EF4-FFF2-40B4-BE49-F238E27FC236}">
                <a16:creationId xmlns:a16="http://schemas.microsoft.com/office/drawing/2014/main" id="{A4334426-5CCE-165A-146C-409FAA29AECE}"/>
              </a:ext>
            </a:extLst>
          </p:cNvPr>
          <p:cNvSpPr/>
          <p:nvPr/>
        </p:nvSpPr>
        <p:spPr>
          <a:xfrm>
            <a:off x="7588251" y="2741612"/>
            <a:ext cx="3814762" cy="3475021"/>
          </a:xfrm>
          <a:prstGeom prst="roundRect">
            <a:avLst>
              <a:gd name="adj" fmla="val 312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endParaRPr>
          </a:p>
        </p:txBody>
      </p:sp>
      <p:sp>
        <p:nvSpPr>
          <p:cNvPr id="12" name="Text Placeholder 8">
            <a:extLst>
              <a:ext uri="{FF2B5EF4-FFF2-40B4-BE49-F238E27FC236}">
                <a16:creationId xmlns:a16="http://schemas.microsoft.com/office/drawing/2014/main" id="{69FEB922-820D-43C3-EB81-1F39E05978C7}"/>
              </a:ext>
            </a:extLst>
          </p:cNvPr>
          <p:cNvSpPr>
            <a:spLocks noGrp="1"/>
          </p:cNvSpPr>
          <p:nvPr>
            <p:ph type="body" sz="quarter" idx="20" hasCustomPrompt="1"/>
          </p:nvPr>
        </p:nvSpPr>
        <p:spPr>
          <a:xfrm>
            <a:off x="8168640" y="3374185"/>
            <a:ext cx="2653984" cy="879045"/>
          </a:xfrm>
        </p:spPr>
        <p:txBody>
          <a:bodyPr/>
          <a:lstStyle>
            <a:lvl1pPr>
              <a:lnSpc>
                <a:spcPct val="110000"/>
              </a:lnSpc>
              <a:spcAft>
                <a:spcPts val="0"/>
              </a:spcAft>
              <a:defRPr sz="67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XX%</a:t>
            </a:r>
          </a:p>
        </p:txBody>
      </p:sp>
      <p:sp>
        <p:nvSpPr>
          <p:cNvPr id="13" name="Text Placeholder 8">
            <a:extLst>
              <a:ext uri="{FF2B5EF4-FFF2-40B4-BE49-F238E27FC236}">
                <a16:creationId xmlns:a16="http://schemas.microsoft.com/office/drawing/2014/main" id="{C0A76855-0136-B0E0-EE5B-FAA73FFD1D70}"/>
              </a:ext>
            </a:extLst>
          </p:cNvPr>
          <p:cNvSpPr>
            <a:spLocks noGrp="1"/>
          </p:cNvSpPr>
          <p:nvPr>
            <p:ph type="body" sz="quarter" idx="21"/>
          </p:nvPr>
        </p:nvSpPr>
        <p:spPr>
          <a:xfrm>
            <a:off x="8168640" y="4494053"/>
            <a:ext cx="2653984" cy="1349536"/>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456505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p:cSld name="Chart x1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6" y="1766888"/>
            <a:ext cx="10607674" cy="4449762"/>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486118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p:cSld name="Chart x2 A">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1" name="Chart Placeholder 8">
            <a:extLst>
              <a:ext uri="{FF2B5EF4-FFF2-40B4-BE49-F238E27FC236}">
                <a16:creationId xmlns:a16="http://schemas.microsoft.com/office/drawing/2014/main" id="{C733B431-34DF-F584-F2FB-1C272B6F6AF8}"/>
              </a:ext>
            </a:extLst>
          </p:cNvPr>
          <p:cNvSpPr>
            <a:spLocks noGrp="1"/>
          </p:cNvSpPr>
          <p:nvPr>
            <p:ph type="chart" sz="quarter" idx="20" hasCustomPrompt="1"/>
          </p:nvPr>
        </p:nvSpPr>
        <p:spPr>
          <a:xfrm>
            <a:off x="790574" y="2745515"/>
            <a:ext cx="5275995" cy="3475037"/>
          </a:xfrm>
        </p:spPr>
        <p:txBody>
          <a:bodyPr/>
          <a:lstStyle>
            <a:lvl1pPr>
              <a:defRPr>
                <a:solidFill>
                  <a:schemeClr val="tx2"/>
                </a:solidFill>
              </a:defRPr>
            </a:lvl1pPr>
          </a:lstStyle>
          <a:p>
            <a:r>
              <a:rPr lang="en-US" noProof="0"/>
              <a:t>Click icon to insert chart</a:t>
            </a:r>
          </a:p>
        </p:txBody>
      </p:sp>
      <p:sp>
        <p:nvSpPr>
          <p:cNvPr id="12" name="Chart Placeholder 8">
            <a:extLst>
              <a:ext uri="{FF2B5EF4-FFF2-40B4-BE49-F238E27FC236}">
                <a16:creationId xmlns:a16="http://schemas.microsoft.com/office/drawing/2014/main" id="{B86913FB-F25E-2FBF-B043-FA46C762F77F}"/>
              </a:ext>
            </a:extLst>
          </p:cNvPr>
          <p:cNvSpPr>
            <a:spLocks noGrp="1"/>
          </p:cNvSpPr>
          <p:nvPr>
            <p:ph type="chart" sz="quarter" idx="21" hasCustomPrompt="1"/>
          </p:nvPr>
        </p:nvSpPr>
        <p:spPr>
          <a:xfrm>
            <a:off x="6123842" y="2745515"/>
            <a:ext cx="5275995" cy="3475037"/>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3582633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p:cSld name="Chart x2 B">
    <p:spTree>
      <p:nvGrpSpPr>
        <p:cNvPr id="1" name=""/>
        <p:cNvGrpSpPr/>
        <p:nvPr/>
      </p:nvGrpSpPr>
      <p:grpSpPr>
        <a:xfrm>
          <a:off x="0" y="0"/>
          <a:ext cx="0" cy="0"/>
          <a:chOff x="0" y="0"/>
          <a:chExt cx="0" cy="0"/>
        </a:xfrm>
      </p:grpSpPr>
      <p:sp>
        <p:nvSpPr>
          <p:cNvPr id="10" name="Rectangle: Rounded Corners 9">
            <a:extLst>
              <a:ext uri="{FF2B5EF4-FFF2-40B4-BE49-F238E27FC236}">
                <a16:creationId xmlns:a16="http://schemas.microsoft.com/office/drawing/2014/main" id="{FBED20F8-4709-995F-0AF0-5374D4CB7045}"/>
              </a:ext>
            </a:extLst>
          </p:cNvPr>
          <p:cNvSpPr/>
          <p:nvPr/>
        </p:nvSpPr>
        <p:spPr>
          <a:xfrm>
            <a:off x="790575" y="4691063"/>
            <a:ext cx="5269425"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p>
        </p:txBody>
      </p:sp>
      <p:sp>
        <p:nvSpPr>
          <p:cNvPr id="11" name="Rectangle: Rounded Corners 10">
            <a:extLst>
              <a:ext uri="{FF2B5EF4-FFF2-40B4-BE49-F238E27FC236}">
                <a16:creationId xmlns:a16="http://schemas.microsoft.com/office/drawing/2014/main" id="{B7573C06-A971-9D8C-8E04-B299A9B2C963}"/>
              </a:ext>
            </a:extLst>
          </p:cNvPr>
          <p:cNvSpPr/>
          <p:nvPr/>
        </p:nvSpPr>
        <p:spPr>
          <a:xfrm>
            <a:off x="6130413" y="4691063"/>
            <a:ext cx="5269425"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5" y="1766887"/>
            <a:ext cx="5269425" cy="2852737"/>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6123843" y="1766887"/>
            <a:ext cx="5269425" cy="2852737"/>
          </a:xfrm>
        </p:spPr>
        <p:txBody>
          <a:bodyPr/>
          <a:lstStyle>
            <a:lvl1pPr>
              <a:defRPr>
                <a:solidFill>
                  <a:schemeClr val="tx2"/>
                </a:solidFill>
              </a:defRPr>
            </a:lvl1pPr>
          </a:lstStyle>
          <a:p>
            <a:r>
              <a:rPr lang="en-US" noProof="0"/>
              <a:t>Click icon to insert chart</a:t>
            </a:r>
          </a:p>
        </p:txBody>
      </p:sp>
      <p:sp>
        <p:nvSpPr>
          <p:cNvPr id="18" name="Text Placeholder 8">
            <a:extLst>
              <a:ext uri="{FF2B5EF4-FFF2-40B4-BE49-F238E27FC236}">
                <a16:creationId xmlns:a16="http://schemas.microsoft.com/office/drawing/2014/main" id="{A6DC4033-28B3-BB80-9B88-D1BBC599CD26}"/>
              </a:ext>
            </a:extLst>
          </p:cNvPr>
          <p:cNvSpPr>
            <a:spLocks noGrp="1"/>
          </p:cNvSpPr>
          <p:nvPr>
            <p:ph type="body" sz="quarter" idx="21"/>
          </p:nvPr>
        </p:nvSpPr>
        <p:spPr>
          <a:xfrm>
            <a:off x="1248408" y="5003800"/>
            <a:ext cx="4371823" cy="925512"/>
          </a:xfrm>
        </p:spPr>
        <p:txBody>
          <a:bodyPr/>
          <a:lstStyle/>
          <a:p>
            <a:pPr lvl="0"/>
            <a:r>
              <a:rPr lang="en-US" noProof="0"/>
              <a:t>Click to edit Master text styles</a:t>
            </a:r>
          </a:p>
          <a:p>
            <a:pPr lvl="1"/>
            <a:r>
              <a:rPr lang="en-US" noProof="0"/>
              <a:t>Second level</a:t>
            </a:r>
          </a:p>
        </p:txBody>
      </p:sp>
      <p:sp>
        <p:nvSpPr>
          <p:cNvPr id="19" name="Text Placeholder 8">
            <a:extLst>
              <a:ext uri="{FF2B5EF4-FFF2-40B4-BE49-F238E27FC236}">
                <a16:creationId xmlns:a16="http://schemas.microsoft.com/office/drawing/2014/main" id="{1963963E-6442-58D2-B412-B216576ACC90}"/>
              </a:ext>
            </a:extLst>
          </p:cNvPr>
          <p:cNvSpPr>
            <a:spLocks noGrp="1"/>
          </p:cNvSpPr>
          <p:nvPr>
            <p:ph type="body" sz="quarter" idx="22"/>
          </p:nvPr>
        </p:nvSpPr>
        <p:spPr>
          <a:xfrm>
            <a:off x="6588246" y="5003800"/>
            <a:ext cx="4371823" cy="925512"/>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34493454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p:cSld name="Chart x2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6" y="1766888"/>
            <a:ext cx="5275994" cy="4448174"/>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6123844" y="1766888"/>
            <a:ext cx="5275994" cy="4448174"/>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3592613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p:cSld name="Chart x3 A">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1" name="Chart Placeholder 8">
            <a:extLst>
              <a:ext uri="{FF2B5EF4-FFF2-40B4-BE49-F238E27FC236}">
                <a16:creationId xmlns:a16="http://schemas.microsoft.com/office/drawing/2014/main" id="{C733B431-34DF-F584-F2FB-1C272B6F6AF8}"/>
              </a:ext>
            </a:extLst>
          </p:cNvPr>
          <p:cNvSpPr>
            <a:spLocks noGrp="1"/>
          </p:cNvSpPr>
          <p:nvPr>
            <p:ph type="chart" sz="quarter" idx="20" hasCustomPrompt="1"/>
          </p:nvPr>
        </p:nvSpPr>
        <p:spPr>
          <a:xfrm>
            <a:off x="790575" y="2741613"/>
            <a:ext cx="3488400" cy="3473450"/>
          </a:xfrm>
        </p:spPr>
        <p:txBody>
          <a:bodyPr/>
          <a:lstStyle>
            <a:lvl1pPr>
              <a:defRPr>
                <a:solidFill>
                  <a:schemeClr val="tx2"/>
                </a:solidFill>
              </a:defRPr>
            </a:lvl1pPr>
          </a:lstStyle>
          <a:p>
            <a:r>
              <a:rPr lang="en-US" noProof="0"/>
              <a:t>Click icon to insert chart</a:t>
            </a:r>
          </a:p>
        </p:txBody>
      </p:sp>
      <p:sp>
        <p:nvSpPr>
          <p:cNvPr id="12" name="Chart Placeholder 8">
            <a:extLst>
              <a:ext uri="{FF2B5EF4-FFF2-40B4-BE49-F238E27FC236}">
                <a16:creationId xmlns:a16="http://schemas.microsoft.com/office/drawing/2014/main" id="{B86913FB-F25E-2FBF-B043-FA46C762F77F}"/>
              </a:ext>
            </a:extLst>
          </p:cNvPr>
          <p:cNvSpPr>
            <a:spLocks noGrp="1"/>
          </p:cNvSpPr>
          <p:nvPr>
            <p:ph type="chart" sz="quarter" idx="21" hasCustomPrompt="1"/>
          </p:nvPr>
        </p:nvSpPr>
        <p:spPr>
          <a:xfrm>
            <a:off x="4347649" y="2741613"/>
            <a:ext cx="3488400" cy="3473450"/>
          </a:xfrm>
        </p:spPr>
        <p:txBody>
          <a:bodyPr/>
          <a:lstStyle>
            <a:lvl1pPr>
              <a:defRPr>
                <a:solidFill>
                  <a:schemeClr val="tx2"/>
                </a:solidFill>
              </a:defRPr>
            </a:lvl1pPr>
          </a:lstStyle>
          <a:p>
            <a:r>
              <a:rPr lang="en-US" noProof="0"/>
              <a:t>Click icon to insert chart</a:t>
            </a:r>
          </a:p>
        </p:txBody>
      </p:sp>
      <p:sp>
        <p:nvSpPr>
          <p:cNvPr id="21" name="Chart Placeholder 8">
            <a:extLst>
              <a:ext uri="{FF2B5EF4-FFF2-40B4-BE49-F238E27FC236}">
                <a16:creationId xmlns:a16="http://schemas.microsoft.com/office/drawing/2014/main" id="{A335E40F-08EE-191F-4A16-B196F4C91BC5}"/>
              </a:ext>
            </a:extLst>
          </p:cNvPr>
          <p:cNvSpPr>
            <a:spLocks noGrp="1"/>
          </p:cNvSpPr>
          <p:nvPr>
            <p:ph type="chart" sz="quarter" idx="22" hasCustomPrompt="1"/>
          </p:nvPr>
        </p:nvSpPr>
        <p:spPr>
          <a:xfrm>
            <a:off x="7907403" y="2741613"/>
            <a:ext cx="3488400" cy="3473450"/>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4132109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p:cSld name="Chart x3 B">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DE1834F7-74F0-AA6D-8C64-A60232B714CF}"/>
              </a:ext>
            </a:extLst>
          </p:cNvPr>
          <p:cNvSpPr/>
          <p:nvPr/>
        </p:nvSpPr>
        <p:spPr>
          <a:xfrm>
            <a:off x="793437"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1872C13C-80A4-A286-A8E8-E43C2113686E}"/>
              </a:ext>
            </a:extLst>
          </p:cNvPr>
          <p:cNvSpPr/>
          <p:nvPr/>
        </p:nvSpPr>
        <p:spPr>
          <a:xfrm>
            <a:off x="4353191"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ADFA2CC9-75B2-7F43-6A19-BDEA984A5234}"/>
              </a:ext>
            </a:extLst>
          </p:cNvPr>
          <p:cNvSpPr/>
          <p:nvPr/>
        </p:nvSpPr>
        <p:spPr>
          <a:xfrm>
            <a:off x="7912945"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4" y="1766887"/>
            <a:ext cx="3488399" cy="2852737"/>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4347790" y="1766887"/>
            <a:ext cx="3488399" cy="2852737"/>
          </a:xfrm>
        </p:spPr>
        <p:txBody>
          <a:bodyPr/>
          <a:lstStyle>
            <a:lvl1pPr>
              <a:defRPr>
                <a:solidFill>
                  <a:schemeClr val="tx2"/>
                </a:solidFill>
              </a:defRPr>
            </a:lvl1pPr>
          </a:lstStyle>
          <a:p>
            <a:r>
              <a:rPr lang="en-US" noProof="0"/>
              <a:t>Click icon to insert chart</a:t>
            </a:r>
          </a:p>
        </p:txBody>
      </p:sp>
      <p:sp>
        <p:nvSpPr>
          <p:cNvPr id="18" name="Text Placeholder 8">
            <a:extLst>
              <a:ext uri="{FF2B5EF4-FFF2-40B4-BE49-F238E27FC236}">
                <a16:creationId xmlns:a16="http://schemas.microsoft.com/office/drawing/2014/main" id="{A6DC4033-28B3-BB80-9B88-D1BBC599CD26}"/>
              </a:ext>
            </a:extLst>
          </p:cNvPr>
          <p:cNvSpPr>
            <a:spLocks noGrp="1"/>
          </p:cNvSpPr>
          <p:nvPr>
            <p:ph type="body" sz="quarter" idx="21"/>
          </p:nvPr>
        </p:nvSpPr>
        <p:spPr>
          <a:xfrm>
            <a:off x="1245547" y="5000625"/>
            <a:ext cx="2582255" cy="923926"/>
          </a:xfrm>
        </p:spPr>
        <p:txBody>
          <a:bodyPr/>
          <a:lstStyle/>
          <a:p>
            <a:pPr lvl="0"/>
            <a:r>
              <a:rPr lang="en-US" noProof="0"/>
              <a:t>Click to edit Master text styles</a:t>
            </a:r>
          </a:p>
          <a:p>
            <a:pPr lvl="1"/>
            <a:r>
              <a:rPr lang="en-US" noProof="0"/>
              <a:t>Second level</a:t>
            </a:r>
          </a:p>
        </p:txBody>
      </p:sp>
      <p:sp>
        <p:nvSpPr>
          <p:cNvPr id="19" name="Text Placeholder 8">
            <a:extLst>
              <a:ext uri="{FF2B5EF4-FFF2-40B4-BE49-F238E27FC236}">
                <a16:creationId xmlns:a16="http://schemas.microsoft.com/office/drawing/2014/main" id="{1963963E-6442-58D2-B412-B216576ACC90}"/>
              </a:ext>
            </a:extLst>
          </p:cNvPr>
          <p:cNvSpPr>
            <a:spLocks noGrp="1"/>
          </p:cNvSpPr>
          <p:nvPr>
            <p:ph type="body" sz="quarter" idx="22"/>
          </p:nvPr>
        </p:nvSpPr>
        <p:spPr>
          <a:xfrm>
            <a:off x="4808163" y="5000625"/>
            <a:ext cx="2582255" cy="923926"/>
          </a:xfrm>
        </p:spPr>
        <p:txBody>
          <a:bodyPr/>
          <a:lstStyle/>
          <a:p>
            <a:pPr lvl="0"/>
            <a:r>
              <a:rPr lang="en-US" noProof="0"/>
              <a:t>Click to edit Master text styles</a:t>
            </a:r>
          </a:p>
          <a:p>
            <a:pPr lvl="1"/>
            <a:r>
              <a:rPr lang="en-US" noProof="0"/>
              <a:t>Second level</a:t>
            </a:r>
          </a:p>
        </p:txBody>
      </p:sp>
      <p:sp>
        <p:nvSpPr>
          <p:cNvPr id="17" name="Chart Placeholder 8">
            <a:extLst>
              <a:ext uri="{FF2B5EF4-FFF2-40B4-BE49-F238E27FC236}">
                <a16:creationId xmlns:a16="http://schemas.microsoft.com/office/drawing/2014/main" id="{783A120F-8B1D-29DF-7F87-74A44A497E55}"/>
              </a:ext>
            </a:extLst>
          </p:cNvPr>
          <p:cNvSpPr>
            <a:spLocks noGrp="1"/>
          </p:cNvSpPr>
          <p:nvPr>
            <p:ph type="chart" sz="quarter" idx="23" hasCustomPrompt="1"/>
          </p:nvPr>
        </p:nvSpPr>
        <p:spPr>
          <a:xfrm>
            <a:off x="7907382" y="1766887"/>
            <a:ext cx="3488725" cy="2852737"/>
          </a:xfrm>
        </p:spPr>
        <p:txBody>
          <a:bodyPr/>
          <a:lstStyle>
            <a:lvl1pPr>
              <a:defRPr>
                <a:solidFill>
                  <a:schemeClr val="tx2"/>
                </a:solidFill>
              </a:defRPr>
            </a:lvl1pPr>
          </a:lstStyle>
          <a:p>
            <a:r>
              <a:rPr lang="en-US" noProof="0"/>
              <a:t>Click icon to insert chart</a:t>
            </a:r>
          </a:p>
        </p:txBody>
      </p:sp>
      <p:sp>
        <p:nvSpPr>
          <p:cNvPr id="20" name="Text Placeholder 8">
            <a:extLst>
              <a:ext uri="{FF2B5EF4-FFF2-40B4-BE49-F238E27FC236}">
                <a16:creationId xmlns:a16="http://schemas.microsoft.com/office/drawing/2014/main" id="{CE006FEE-68B5-8605-5035-654DB905EC70}"/>
              </a:ext>
            </a:extLst>
          </p:cNvPr>
          <p:cNvSpPr>
            <a:spLocks noGrp="1"/>
          </p:cNvSpPr>
          <p:nvPr>
            <p:ph type="body" sz="quarter" idx="24"/>
          </p:nvPr>
        </p:nvSpPr>
        <p:spPr>
          <a:xfrm>
            <a:off x="8367918" y="4999037"/>
            <a:ext cx="2582255" cy="923926"/>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2106074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p:cSld name="Chart x3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4" y="1766889"/>
            <a:ext cx="3488399" cy="4448174"/>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4347790" y="1766889"/>
            <a:ext cx="3488399" cy="4448174"/>
          </a:xfrm>
        </p:spPr>
        <p:txBody>
          <a:bodyPr/>
          <a:lstStyle>
            <a:lvl1pPr>
              <a:defRPr>
                <a:solidFill>
                  <a:schemeClr val="tx2"/>
                </a:solidFill>
              </a:defRPr>
            </a:lvl1pPr>
          </a:lstStyle>
          <a:p>
            <a:r>
              <a:rPr lang="en-US" noProof="0"/>
              <a:t>Click icon to insert chart</a:t>
            </a:r>
          </a:p>
        </p:txBody>
      </p:sp>
      <p:sp>
        <p:nvSpPr>
          <p:cNvPr id="13" name="Chart Placeholder 8">
            <a:extLst>
              <a:ext uri="{FF2B5EF4-FFF2-40B4-BE49-F238E27FC236}">
                <a16:creationId xmlns:a16="http://schemas.microsoft.com/office/drawing/2014/main" id="{27C56862-61FC-83BA-AF0A-25A1DB528741}"/>
              </a:ext>
            </a:extLst>
          </p:cNvPr>
          <p:cNvSpPr>
            <a:spLocks noGrp="1"/>
          </p:cNvSpPr>
          <p:nvPr>
            <p:ph type="chart" sz="quarter" idx="23" hasCustomPrompt="1"/>
          </p:nvPr>
        </p:nvSpPr>
        <p:spPr>
          <a:xfrm>
            <a:off x="7907382" y="1767726"/>
            <a:ext cx="3488725" cy="4447294"/>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8409169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7_Comparison x6 content_Opt. A">
    <p:bg>
      <p:bgPr>
        <a:solidFill>
          <a:schemeClr val="bg2"/>
        </a:solidFill>
        <a:effectLst/>
      </p:bgPr>
    </p:bg>
    <p:spTree>
      <p:nvGrpSpPr>
        <p:cNvPr id="1" name=""/>
        <p:cNvGrpSpPr/>
        <p:nvPr/>
      </p:nvGrpSpPr>
      <p:grpSpPr>
        <a:xfrm>
          <a:off x="0" y="0"/>
          <a:ext cx="0" cy="0"/>
          <a:chOff x="0" y="0"/>
          <a:chExt cx="0" cy="0"/>
        </a:xfrm>
      </p:grpSpPr>
      <p:sp>
        <p:nvSpPr>
          <p:cNvPr id="14" name="Rectangle: Rounded Corners 13">
            <a:extLst>
              <a:ext uri="{FF2B5EF4-FFF2-40B4-BE49-F238E27FC236}">
                <a16:creationId xmlns:a16="http://schemas.microsoft.com/office/drawing/2014/main" id="{46648D4D-DF75-1CB3-CA30-3A02126A3621}"/>
              </a:ext>
            </a:extLst>
          </p:cNvPr>
          <p:cNvSpPr/>
          <p:nvPr/>
        </p:nvSpPr>
        <p:spPr>
          <a:xfrm>
            <a:off x="4675187" y="4796205"/>
            <a:ext cx="3325951" cy="1420445"/>
          </a:xfrm>
          <a:prstGeom prst="roundRect">
            <a:avLst>
              <a:gd name="adj" fmla="val 7453"/>
            </a:avLst>
          </a:prstGeom>
          <a:solidFill>
            <a:schemeClr val="bg1"/>
          </a:solidFill>
          <a:ln w="6350" cap="flat">
            <a:noFill/>
            <a:prstDash val="solid"/>
            <a:miter/>
          </a:ln>
        </p:spPr>
        <p:txBody>
          <a:bodyPr rtlCol="0" anchor="ctr"/>
          <a:lstStyle/>
          <a:p>
            <a:endParaRPr lang="en-AU"/>
          </a:p>
        </p:txBody>
      </p:sp>
      <p:sp>
        <p:nvSpPr>
          <p:cNvPr id="16" name="Rectangle: Rounded Corners 15">
            <a:extLst>
              <a:ext uri="{FF2B5EF4-FFF2-40B4-BE49-F238E27FC236}">
                <a16:creationId xmlns:a16="http://schemas.microsoft.com/office/drawing/2014/main" id="{FFFD96B6-E2A8-9C9B-554A-EEE2C2AC7331}"/>
              </a:ext>
            </a:extLst>
          </p:cNvPr>
          <p:cNvSpPr/>
          <p:nvPr/>
        </p:nvSpPr>
        <p:spPr>
          <a:xfrm>
            <a:off x="4675187" y="3281546"/>
            <a:ext cx="3325951" cy="1420445"/>
          </a:xfrm>
          <a:prstGeom prst="roundRect">
            <a:avLst>
              <a:gd name="adj" fmla="val 7453"/>
            </a:avLst>
          </a:prstGeom>
          <a:solidFill>
            <a:schemeClr val="bg1"/>
          </a:solidFill>
          <a:ln w="6350" cap="flat">
            <a:noFill/>
            <a:prstDash val="solid"/>
            <a:miter/>
          </a:ln>
        </p:spPr>
        <p:txBody>
          <a:bodyPr rtlCol="0" anchor="ctr"/>
          <a:lstStyle/>
          <a:p>
            <a:endParaRPr lang="en-AU"/>
          </a:p>
        </p:txBody>
      </p:sp>
      <p:sp>
        <p:nvSpPr>
          <p:cNvPr id="18" name="Rectangle: Rounded Corners 17">
            <a:extLst>
              <a:ext uri="{FF2B5EF4-FFF2-40B4-BE49-F238E27FC236}">
                <a16:creationId xmlns:a16="http://schemas.microsoft.com/office/drawing/2014/main" id="{72FD4F41-AC0A-2B03-1D8B-B6AFA95BA5D5}"/>
              </a:ext>
            </a:extLst>
          </p:cNvPr>
          <p:cNvSpPr/>
          <p:nvPr/>
        </p:nvSpPr>
        <p:spPr>
          <a:xfrm>
            <a:off x="4675187" y="1766888"/>
            <a:ext cx="3325951" cy="1420445"/>
          </a:xfrm>
          <a:prstGeom prst="roundRect">
            <a:avLst>
              <a:gd name="adj" fmla="val 7453"/>
            </a:avLst>
          </a:prstGeom>
          <a:solidFill>
            <a:schemeClr val="bg1"/>
          </a:solidFill>
          <a:ln w="6350" cap="flat">
            <a:noFill/>
            <a:prstDash val="solid"/>
            <a:miter/>
          </a:ln>
        </p:spPr>
        <p:txBody>
          <a:bodyPr rtlCol="0" anchor="ctr"/>
          <a:lstStyle/>
          <a:p>
            <a:endParaRPr lang="en-AU"/>
          </a:p>
        </p:txBody>
      </p:sp>
      <p:sp>
        <p:nvSpPr>
          <p:cNvPr id="19" name="Rectangle: Rounded Corners 18">
            <a:extLst>
              <a:ext uri="{FF2B5EF4-FFF2-40B4-BE49-F238E27FC236}">
                <a16:creationId xmlns:a16="http://schemas.microsoft.com/office/drawing/2014/main" id="{7A5D4308-5329-5A4D-6D47-7E00B5D52AE5}"/>
              </a:ext>
            </a:extLst>
          </p:cNvPr>
          <p:cNvSpPr/>
          <p:nvPr/>
        </p:nvSpPr>
        <p:spPr>
          <a:xfrm>
            <a:off x="8073887" y="4796205"/>
            <a:ext cx="3325951" cy="1420445"/>
          </a:xfrm>
          <a:prstGeom prst="roundRect">
            <a:avLst>
              <a:gd name="adj" fmla="val 7453"/>
            </a:avLst>
          </a:prstGeom>
          <a:solidFill>
            <a:schemeClr val="bg1"/>
          </a:solidFill>
          <a:ln w="6350" cap="flat">
            <a:noFill/>
            <a:prstDash val="solid"/>
            <a:miter/>
          </a:ln>
        </p:spPr>
        <p:txBody>
          <a:bodyPr rtlCol="0" anchor="ctr"/>
          <a:lstStyle/>
          <a:p>
            <a:endParaRPr lang="en-AU"/>
          </a:p>
        </p:txBody>
      </p:sp>
      <p:sp>
        <p:nvSpPr>
          <p:cNvPr id="20" name="Rectangle: Rounded Corners 19">
            <a:extLst>
              <a:ext uri="{FF2B5EF4-FFF2-40B4-BE49-F238E27FC236}">
                <a16:creationId xmlns:a16="http://schemas.microsoft.com/office/drawing/2014/main" id="{155284F6-C7E8-1494-BCBF-BA1C2F7F3135}"/>
              </a:ext>
            </a:extLst>
          </p:cNvPr>
          <p:cNvSpPr/>
          <p:nvPr/>
        </p:nvSpPr>
        <p:spPr>
          <a:xfrm>
            <a:off x="8073887" y="3281546"/>
            <a:ext cx="3325951" cy="1420445"/>
          </a:xfrm>
          <a:prstGeom prst="roundRect">
            <a:avLst>
              <a:gd name="adj" fmla="val 7453"/>
            </a:avLst>
          </a:prstGeom>
          <a:solidFill>
            <a:schemeClr val="bg1"/>
          </a:solidFill>
          <a:ln w="6350" cap="flat">
            <a:noFill/>
            <a:prstDash val="solid"/>
            <a:miter/>
          </a:ln>
        </p:spPr>
        <p:txBody>
          <a:bodyPr rtlCol="0" anchor="ctr"/>
          <a:lstStyle/>
          <a:p>
            <a:endParaRPr lang="en-AU"/>
          </a:p>
        </p:txBody>
      </p:sp>
      <p:sp>
        <p:nvSpPr>
          <p:cNvPr id="21" name="Rectangle: Rounded Corners 20">
            <a:extLst>
              <a:ext uri="{FF2B5EF4-FFF2-40B4-BE49-F238E27FC236}">
                <a16:creationId xmlns:a16="http://schemas.microsoft.com/office/drawing/2014/main" id="{657D49D8-6501-0D2A-7FE9-D8D0921619FC}"/>
              </a:ext>
            </a:extLst>
          </p:cNvPr>
          <p:cNvSpPr/>
          <p:nvPr/>
        </p:nvSpPr>
        <p:spPr>
          <a:xfrm>
            <a:off x="8073887" y="1766888"/>
            <a:ext cx="3325951" cy="1420445"/>
          </a:xfrm>
          <a:prstGeom prst="roundRect">
            <a:avLst>
              <a:gd name="adj" fmla="val 7453"/>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3360738" cy="1486800"/>
          </a:xfrm>
        </p:spPr>
        <p:txBody>
          <a:bodyPr/>
          <a:lstStyle/>
          <a:p>
            <a:r>
              <a:rPr lang="en-US"/>
              <a:t>Title goes here</a:t>
            </a:r>
            <a:endParaRPr lang="en-AU"/>
          </a:p>
        </p:txBody>
      </p:sp>
      <p:sp>
        <p:nvSpPr>
          <p:cNvPr id="11" name="Picture Placeholder 10">
            <a:extLst>
              <a:ext uri="{FF2B5EF4-FFF2-40B4-BE49-F238E27FC236}">
                <a16:creationId xmlns:a16="http://schemas.microsoft.com/office/drawing/2014/main" id="{382FD63E-C012-A708-5A4D-B5C0FE6B455A}"/>
              </a:ext>
            </a:extLst>
          </p:cNvPr>
          <p:cNvSpPr>
            <a:spLocks noGrp="1"/>
          </p:cNvSpPr>
          <p:nvPr>
            <p:ph type="pic" sz="quarter" idx="18" hasCustomPrompt="1"/>
          </p:nvPr>
        </p:nvSpPr>
        <p:spPr>
          <a:xfrm>
            <a:off x="5001578" y="2297111"/>
            <a:ext cx="360000" cy="360000"/>
          </a:xfrm>
          <a:noFill/>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2" name="Text Placeholder 21">
            <a:extLst>
              <a:ext uri="{FF2B5EF4-FFF2-40B4-BE49-F238E27FC236}">
                <a16:creationId xmlns:a16="http://schemas.microsoft.com/office/drawing/2014/main" id="{4C45938A-19B5-213B-1CD6-BF7C6025645B}"/>
              </a:ext>
            </a:extLst>
          </p:cNvPr>
          <p:cNvSpPr>
            <a:spLocks noGrp="1"/>
          </p:cNvSpPr>
          <p:nvPr>
            <p:ph type="body" sz="quarter" idx="20"/>
          </p:nvPr>
        </p:nvSpPr>
        <p:spPr>
          <a:xfrm>
            <a:off x="5647850" y="2108398"/>
            <a:ext cx="1940400" cy="737425"/>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a:lvl2pPr>
            <a:lvl3pPr marL="0" indent="0">
              <a:buNone/>
              <a:defRPr/>
            </a:lvl3pPr>
          </a:lstStyle>
          <a:p>
            <a:pPr lvl="0"/>
            <a:r>
              <a:rPr lang="en-US"/>
              <a:t>Click to edit Master text styles</a:t>
            </a:r>
          </a:p>
        </p:txBody>
      </p:sp>
      <p:sp>
        <p:nvSpPr>
          <p:cNvPr id="17" name="Picture Placeholder 16">
            <a:extLst>
              <a:ext uri="{FF2B5EF4-FFF2-40B4-BE49-F238E27FC236}">
                <a16:creationId xmlns:a16="http://schemas.microsoft.com/office/drawing/2014/main" id="{31502109-67E8-CC15-DD95-C76E80DDEA9D}"/>
              </a:ext>
            </a:extLst>
          </p:cNvPr>
          <p:cNvSpPr>
            <a:spLocks noGrp="1"/>
          </p:cNvSpPr>
          <p:nvPr>
            <p:ph type="pic" sz="quarter" idx="19" hasCustomPrompt="1"/>
          </p:nvPr>
        </p:nvSpPr>
        <p:spPr>
          <a:xfrm>
            <a:off x="5003384" y="3811768"/>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4" name="Text Placeholder 23">
            <a:extLst>
              <a:ext uri="{FF2B5EF4-FFF2-40B4-BE49-F238E27FC236}">
                <a16:creationId xmlns:a16="http://schemas.microsoft.com/office/drawing/2014/main" id="{73D05A6F-D057-78E8-F323-3E93536054BC}"/>
              </a:ext>
            </a:extLst>
          </p:cNvPr>
          <p:cNvSpPr>
            <a:spLocks noGrp="1"/>
          </p:cNvSpPr>
          <p:nvPr>
            <p:ph type="body" sz="quarter" idx="21"/>
          </p:nvPr>
        </p:nvSpPr>
        <p:spPr>
          <a:xfrm>
            <a:off x="5647850" y="3622815"/>
            <a:ext cx="1940400" cy="737906"/>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a:lvl2pPr>
          </a:lstStyle>
          <a:p>
            <a:pPr lvl="0"/>
            <a:r>
              <a:rPr lang="en-US"/>
              <a:t>Click to edit Master text styles</a:t>
            </a:r>
          </a:p>
        </p:txBody>
      </p:sp>
      <p:sp>
        <p:nvSpPr>
          <p:cNvPr id="15" name="Picture Placeholder 14">
            <a:extLst>
              <a:ext uri="{FF2B5EF4-FFF2-40B4-BE49-F238E27FC236}">
                <a16:creationId xmlns:a16="http://schemas.microsoft.com/office/drawing/2014/main" id="{84EC4D1B-EF1D-E6B3-74CA-042172EC788E}"/>
              </a:ext>
            </a:extLst>
          </p:cNvPr>
          <p:cNvSpPr>
            <a:spLocks noGrp="1"/>
          </p:cNvSpPr>
          <p:nvPr>
            <p:ph type="pic" sz="quarter" idx="22" hasCustomPrompt="1"/>
          </p:nvPr>
        </p:nvSpPr>
        <p:spPr>
          <a:xfrm>
            <a:off x="5003384" y="5326428"/>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9" name="Text Placeholder 28">
            <a:extLst>
              <a:ext uri="{FF2B5EF4-FFF2-40B4-BE49-F238E27FC236}">
                <a16:creationId xmlns:a16="http://schemas.microsoft.com/office/drawing/2014/main" id="{A06531F0-91A6-F910-75F8-C5F232A110AD}"/>
              </a:ext>
            </a:extLst>
          </p:cNvPr>
          <p:cNvSpPr>
            <a:spLocks noGrp="1"/>
          </p:cNvSpPr>
          <p:nvPr>
            <p:ph type="body" sz="quarter" idx="24"/>
          </p:nvPr>
        </p:nvSpPr>
        <p:spPr>
          <a:xfrm>
            <a:off x="5647850" y="5137474"/>
            <a:ext cx="1940400" cy="737906"/>
          </a:xfrm>
        </p:spPr>
        <p:txBody>
          <a:bodyPr anchor="ctr" anchorCtr="0"/>
          <a:lstStyle>
            <a:lvl1pPr>
              <a:lnSpc>
                <a:spcPct val="125000"/>
              </a:lnSpc>
              <a:defRPr sz="1400">
                <a:solidFill>
                  <a:schemeClr val="tx1"/>
                </a:solidFill>
              </a:defRPr>
            </a:lvl1pPr>
            <a:lvl2pPr marL="172800" indent="-172800">
              <a:buClr>
                <a:schemeClr val="accent1"/>
              </a:buClr>
              <a:buFont typeface="Arial" panose="020B0604020202020204" pitchFamily="34" charset="0"/>
              <a:buChar char="•"/>
              <a:defRPr/>
            </a:lvl2pPr>
          </a:lstStyle>
          <a:p>
            <a:pPr lvl="0"/>
            <a:r>
              <a:rPr lang="en-US"/>
              <a:t>Click to edit Master text styles</a:t>
            </a:r>
          </a:p>
        </p:txBody>
      </p:sp>
      <p:sp>
        <p:nvSpPr>
          <p:cNvPr id="32" name="Picture Placeholder 31">
            <a:extLst>
              <a:ext uri="{FF2B5EF4-FFF2-40B4-BE49-F238E27FC236}">
                <a16:creationId xmlns:a16="http://schemas.microsoft.com/office/drawing/2014/main" id="{3858FC5D-D32B-E0C1-EA51-388F43947FB8}"/>
              </a:ext>
            </a:extLst>
          </p:cNvPr>
          <p:cNvSpPr>
            <a:spLocks noGrp="1"/>
          </p:cNvSpPr>
          <p:nvPr>
            <p:ph type="pic" sz="quarter" idx="27" hasCustomPrompt="1"/>
          </p:nvPr>
        </p:nvSpPr>
        <p:spPr>
          <a:xfrm>
            <a:off x="8400278" y="2297111"/>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8" name="Text Placeholder 27">
            <a:extLst>
              <a:ext uri="{FF2B5EF4-FFF2-40B4-BE49-F238E27FC236}">
                <a16:creationId xmlns:a16="http://schemas.microsoft.com/office/drawing/2014/main" id="{2E16D332-5E85-707B-AEBF-C3EECBFDEB60}"/>
              </a:ext>
            </a:extLst>
          </p:cNvPr>
          <p:cNvSpPr>
            <a:spLocks noGrp="1"/>
          </p:cNvSpPr>
          <p:nvPr>
            <p:ph type="body" sz="quarter" idx="26"/>
          </p:nvPr>
        </p:nvSpPr>
        <p:spPr>
          <a:xfrm>
            <a:off x="9046550" y="2108158"/>
            <a:ext cx="1940400" cy="737906"/>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a:lvl2pPr>
          </a:lstStyle>
          <a:p>
            <a:pPr lvl="0"/>
            <a:r>
              <a:rPr lang="en-US"/>
              <a:t>Click to edit Master text styles</a:t>
            </a:r>
          </a:p>
        </p:txBody>
      </p:sp>
      <p:sp>
        <p:nvSpPr>
          <p:cNvPr id="35" name="Picture Placeholder 34">
            <a:extLst>
              <a:ext uri="{FF2B5EF4-FFF2-40B4-BE49-F238E27FC236}">
                <a16:creationId xmlns:a16="http://schemas.microsoft.com/office/drawing/2014/main" id="{88A0D195-D974-861D-591A-51ED87F84CB3}"/>
              </a:ext>
            </a:extLst>
          </p:cNvPr>
          <p:cNvSpPr>
            <a:spLocks noGrp="1"/>
          </p:cNvSpPr>
          <p:nvPr>
            <p:ph type="pic" sz="quarter" idx="29" hasCustomPrompt="1"/>
          </p:nvPr>
        </p:nvSpPr>
        <p:spPr>
          <a:xfrm>
            <a:off x="8400278" y="3811768"/>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39" name="Text Placeholder 38">
            <a:extLst>
              <a:ext uri="{FF2B5EF4-FFF2-40B4-BE49-F238E27FC236}">
                <a16:creationId xmlns:a16="http://schemas.microsoft.com/office/drawing/2014/main" id="{A9F6FAD0-F4C2-5236-CE9E-2E997BF19944}"/>
              </a:ext>
            </a:extLst>
          </p:cNvPr>
          <p:cNvSpPr>
            <a:spLocks noGrp="1"/>
          </p:cNvSpPr>
          <p:nvPr>
            <p:ph type="body" sz="quarter" idx="31"/>
          </p:nvPr>
        </p:nvSpPr>
        <p:spPr>
          <a:xfrm>
            <a:off x="9046550" y="3622815"/>
            <a:ext cx="1940400" cy="737906"/>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37" name="Picture Placeholder 36">
            <a:extLst>
              <a:ext uri="{FF2B5EF4-FFF2-40B4-BE49-F238E27FC236}">
                <a16:creationId xmlns:a16="http://schemas.microsoft.com/office/drawing/2014/main" id="{195AB063-12B0-9000-3910-C488547FAECB}"/>
              </a:ext>
            </a:extLst>
          </p:cNvPr>
          <p:cNvSpPr>
            <a:spLocks noGrp="1"/>
          </p:cNvSpPr>
          <p:nvPr>
            <p:ph type="pic" sz="quarter" idx="30" hasCustomPrompt="1"/>
          </p:nvPr>
        </p:nvSpPr>
        <p:spPr>
          <a:xfrm>
            <a:off x="8400278" y="5326427"/>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41" name="Text Placeholder 40">
            <a:extLst>
              <a:ext uri="{FF2B5EF4-FFF2-40B4-BE49-F238E27FC236}">
                <a16:creationId xmlns:a16="http://schemas.microsoft.com/office/drawing/2014/main" id="{76E9DE05-FE83-F13E-8767-58A78DA3A585}"/>
              </a:ext>
            </a:extLst>
          </p:cNvPr>
          <p:cNvSpPr>
            <a:spLocks noGrp="1"/>
          </p:cNvSpPr>
          <p:nvPr>
            <p:ph type="body" sz="quarter" idx="32"/>
          </p:nvPr>
        </p:nvSpPr>
        <p:spPr>
          <a:xfrm>
            <a:off x="9046550" y="5137474"/>
            <a:ext cx="1940400" cy="737906"/>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endParaRPr lang="en-US"/>
          </a:p>
        </p:txBody>
      </p:sp>
      <p:sp>
        <p:nvSpPr>
          <p:cNvPr id="40" name="Text Placeholder 9">
            <a:extLst>
              <a:ext uri="{FF2B5EF4-FFF2-40B4-BE49-F238E27FC236}">
                <a16:creationId xmlns:a16="http://schemas.microsoft.com/office/drawing/2014/main" id="{D65BD718-F259-BD69-42D9-8102A007F047}"/>
              </a:ext>
            </a:extLst>
          </p:cNvPr>
          <p:cNvSpPr>
            <a:spLocks noGrp="1"/>
          </p:cNvSpPr>
          <p:nvPr>
            <p:ph type="body" sz="quarter" idx="34"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2831348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preserve="1">
  <p:cSld name="World Map Layout">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World </a:t>
            </a:r>
            <a:br>
              <a:rPr lang="en-US" sz="11500" noProof="0">
                <a:latin typeface="+mn-lt"/>
              </a:rPr>
            </a:br>
            <a:r>
              <a:rPr lang="en-US" sz="11500" noProof="0">
                <a:latin typeface="+mn-lt"/>
              </a:rPr>
              <a:t>map</a:t>
            </a:r>
          </a:p>
        </p:txBody>
      </p:sp>
      <p:pic>
        <p:nvPicPr>
          <p:cNvPr id="6" name="Graphic 5" descr="Earth globe: Americas with solid fill">
            <a:extLst>
              <a:ext uri="{FF2B5EF4-FFF2-40B4-BE49-F238E27FC236}">
                <a16:creationId xmlns:a16="http://schemas.microsoft.com/office/drawing/2014/main" id="{36573AB9-59D2-A5E0-6A9D-DCC86359646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04056" y="1319213"/>
            <a:ext cx="3913188" cy="3913188"/>
          </a:xfrm>
          <a:prstGeom prst="rect">
            <a:avLst/>
          </a:prstGeom>
        </p:spPr>
      </p:pic>
      <p:sp>
        <p:nvSpPr>
          <p:cNvPr id="3" name="TextBox 2">
            <a:extLst>
              <a:ext uri="{FF2B5EF4-FFF2-40B4-BE49-F238E27FC236}">
                <a16:creationId xmlns:a16="http://schemas.microsoft.com/office/drawing/2014/main" id="{A9C88725-D19C-D96A-CC57-ABBCFC0BB78B}"/>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430874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p:cSld name="World map">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7"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Freeform: Shape 7">
            <a:extLst>
              <a:ext uri="{FF2B5EF4-FFF2-40B4-BE49-F238E27FC236}">
                <a16:creationId xmlns:a16="http://schemas.microsoft.com/office/drawing/2014/main" id="{24683AB8-C94C-C574-4F44-C137D5061736}"/>
              </a:ext>
            </a:extLst>
          </p:cNvPr>
          <p:cNvSpPr/>
          <p:nvPr/>
        </p:nvSpPr>
        <p:spPr>
          <a:xfrm>
            <a:off x="3627335" y="1693863"/>
            <a:ext cx="8176385" cy="3747862"/>
          </a:xfrm>
          <a:custGeom>
            <a:avLst/>
            <a:gdLst>
              <a:gd name="connsiteX0" fmla="*/ 2174448 w 7451018"/>
              <a:gd name="connsiteY0" fmla="*/ 3383510 h 3415370"/>
              <a:gd name="connsiteX1" fmla="*/ 2185809 w 7451018"/>
              <a:gd name="connsiteY1" fmla="*/ 3388814 h 3415370"/>
              <a:gd name="connsiteX2" fmla="*/ 2165099 w 7451018"/>
              <a:gd name="connsiteY2" fmla="*/ 3395516 h 3415370"/>
              <a:gd name="connsiteX3" fmla="*/ 2165099 w 7451018"/>
              <a:gd name="connsiteY3" fmla="*/ 3388814 h 3415370"/>
              <a:gd name="connsiteX4" fmla="*/ 2174448 w 7451018"/>
              <a:gd name="connsiteY4" fmla="*/ 3383510 h 3415370"/>
              <a:gd name="connsiteX5" fmla="*/ 1956483 w 7451018"/>
              <a:gd name="connsiteY5" fmla="*/ 3112962 h 3415370"/>
              <a:gd name="connsiteX6" fmla="*/ 1962784 w 7451018"/>
              <a:gd name="connsiteY6" fmla="*/ 3114093 h 3415370"/>
              <a:gd name="connsiteX7" fmla="*/ 1956215 w 7451018"/>
              <a:gd name="connsiteY7" fmla="*/ 3118316 h 3415370"/>
              <a:gd name="connsiteX8" fmla="*/ 1956483 w 7451018"/>
              <a:gd name="connsiteY8" fmla="*/ 3112962 h 3415370"/>
              <a:gd name="connsiteX9" fmla="*/ 2170607 w 7451018"/>
              <a:gd name="connsiteY9" fmla="*/ 3092940 h 3415370"/>
              <a:gd name="connsiteX10" fmla="*/ 2162565 w 7451018"/>
              <a:gd name="connsiteY10" fmla="*/ 3093786 h 3415370"/>
              <a:gd name="connsiteX11" fmla="*/ 2173422 w 7451018"/>
              <a:gd name="connsiteY11" fmla="*/ 3097070 h 3415370"/>
              <a:gd name="connsiteX12" fmla="*/ 2170607 w 7451018"/>
              <a:gd name="connsiteY12" fmla="*/ 3092940 h 3415370"/>
              <a:gd name="connsiteX13" fmla="*/ 7092671 w 7451018"/>
              <a:gd name="connsiteY13" fmla="*/ 3036512 h 3415370"/>
              <a:gd name="connsiteX14" fmla="*/ 7097882 w 7451018"/>
              <a:gd name="connsiteY14" fmla="*/ 3039700 h 3415370"/>
              <a:gd name="connsiteX15" fmla="*/ 7089302 w 7451018"/>
              <a:gd name="connsiteY15" fmla="*/ 3040303 h 3415370"/>
              <a:gd name="connsiteX16" fmla="*/ 7090174 w 7451018"/>
              <a:gd name="connsiteY16" fmla="*/ 3047005 h 3415370"/>
              <a:gd name="connsiteX17" fmla="*/ 7097078 w 7451018"/>
              <a:gd name="connsiteY17" fmla="*/ 3053708 h 3415370"/>
              <a:gd name="connsiteX18" fmla="*/ 7097882 w 7451018"/>
              <a:gd name="connsiteY18" fmla="*/ 3055986 h 3415370"/>
              <a:gd name="connsiteX19" fmla="*/ 7110682 w 7451018"/>
              <a:gd name="connsiteY19" fmla="*/ 3040303 h 3415370"/>
              <a:gd name="connsiteX20" fmla="*/ 7114972 w 7451018"/>
              <a:gd name="connsiteY20" fmla="*/ 3040303 h 3415370"/>
              <a:gd name="connsiteX21" fmla="*/ 7114837 w 7451018"/>
              <a:gd name="connsiteY21" fmla="*/ 3047005 h 3415370"/>
              <a:gd name="connsiteX22" fmla="*/ 7117988 w 7451018"/>
              <a:gd name="connsiteY22" fmla="*/ 3048882 h 3415370"/>
              <a:gd name="connsiteX23" fmla="*/ 7122746 w 7451018"/>
              <a:gd name="connsiteY23" fmla="*/ 3053708 h 3415370"/>
              <a:gd name="connsiteX24" fmla="*/ 7111286 w 7451018"/>
              <a:gd name="connsiteY24" fmla="*/ 3081521 h 3415370"/>
              <a:gd name="connsiteX25" fmla="*/ 7091180 w 7451018"/>
              <a:gd name="connsiteY25" fmla="*/ 3107257 h 3415370"/>
              <a:gd name="connsiteX26" fmla="*/ 7089905 w 7451018"/>
              <a:gd name="connsiteY26" fmla="*/ 3114027 h 3415370"/>
              <a:gd name="connsiteX27" fmla="*/ 7097882 w 7451018"/>
              <a:gd name="connsiteY27" fmla="*/ 3122270 h 3415370"/>
              <a:gd name="connsiteX28" fmla="*/ 7093792 w 7451018"/>
              <a:gd name="connsiteY28" fmla="*/ 3127162 h 3415370"/>
              <a:gd name="connsiteX29" fmla="*/ 7050967 w 7451018"/>
              <a:gd name="connsiteY29" fmla="*/ 3160942 h 3415370"/>
              <a:gd name="connsiteX30" fmla="*/ 7048888 w 7451018"/>
              <a:gd name="connsiteY30" fmla="*/ 3166973 h 3415370"/>
              <a:gd name="connsiteX31" fmla="*/ 7050967 w 7451018"/>
              <a:gd name="connsiteY31" fmla="*/ 3172200 h 3415370"/>
              <a:gd name="connsiteX32" fmla="*/ 6997417 w 7451018"/>
              <a:gd name="connsiteY32" fmla="*/ 3194251 h 3415370"/>
              <a:gd name="connsiteX33" fmla="*/ 6990648 w 7451018"/>
              <a:gd name="connsiteY33" fmla="*/ 3185538 h 3415370"/>
              <a:gd name="connsiteX34" fmla="*/ 6963839 w 7451018"/>
              <a:gd name="connsiteY34" fmla="*/ 3161008 h 3415370"/>
              <a:gd name="connsiteX35" fmla="*/ 6990648 w 7451018"/>
              <a:gd name="connsiteY35" fmla="*/ 3134133 h 3415370"/>
              <a:gd name="connsiteX36" fmla="*/ 6997350 w 7451018"/>
              <a:gd name="connsiteY36" fmla="*/ 3125353 h 3415370"/>
              <a:gd name="connsiteX37" fmla="*/ 7047347 w 7451018"/>
              <a:gd name="connsiteY37" fmla="*/ 3094322 h 3415370"/>
              <a:gd name="connsiteX38" fmla="*/ 7068392 w 7451018"/>
              <a:gd name="connsiteY38" fmla="*/ 3066106 h 3415370"/>
              <a:gd name="connsiteX39" fmla="*/ 7092671 w 7451018"/>
              <a:gd name="connsiteY39" fmla="*/ 3036512 h 3415370"/>
              <a:gd name="connsiteX40" fmla="*/ 6507823 w 7451018"/>
              <a:gd name="connsiteY40" fmla="*/ 3033601 h 3415370"/>
              <a:gd name="connsiteX41" fmla="*/ 6512985 w 7451018"/>
              <a:gd name="connsiteY41" fmla="*/ 3033601 h 3415370"/>
              <a:gd name="connsiteX42" fmla="*/ 6514794 w 7451018"/>
              <a:gd name="connsiteY42" fmla="*/ 3044860 h 3415370"/>
              <a:gd name="connsiteX43" fmla="*/ 6563384 w 7451018"/>
              <a:gd name="connsiteY43" fmla="*/ 3047005 h 3415370"/>
              <a:gd name="connsiteX44" fmla="*/ 6567850 w 7451018"/>
              <a:gd name="connsiteY44" fmla="*/ 3045916 h 3415370"/>
              <a:gd name="connsiteX45" fmla="*/ 6576586 w 7451018"/>
              <a:gd name="connsiteY45" fmla="*/ 3040705 h 3415370"/>
              <a:gd name="connsiteX46" fmla="*/ 6576588 w 7451018"/>
              <a:gd name="connsiteY46" fmla="*/ 3040704 h 3415370"/>
              <a:gd name="connsiteX47" fmla="*/ 6581815 w 7451018"/>
              <a:gd name="connsiteY47" fmla="*/ 3049819 h 3415370"/>
              <a:gd name="connsiteX48" fmla="*/ 6582954 w 7451018"/>
              <a:gd name="connsiteY48" fmla="*/ 3087218 h 3415370"/>
              <a:gd name="connsiteX49" fmla="*/ 6575113 w 7451018"/>
              <a:gd name="connsiteY49" fmla="*/ 3081520 h 3415370"/>
              <a:gd name="connsiteX50" fmla="*/ 6581615 w 7451018"/>
              <a:gd name="connsiteY50" fmla="*/ 3092646 h 3415370"/>
              <a:gd name="connsiteX51" fmla="*/ 6576052 w 7451018"/>
              <a:gd name="connsiteY51" fmla="*/ 3107391 h 3415370"/>
              <a:gd name="connsiteX52" fmla="*/ 6567741 w 7451018"/>
              <a:gd name="connsiteY52" fmla="*/ 3106385 h 3415370"/>
              <a:gd name="connsiteX53" fmla="*/ 6555006 w 7451018"/>
              <a:gd name="connsiteY53" fmla="*/ 3114093 h 3415370"/>
              <a:gd name="connsiteX54" fmla="*/ 6544082 w 7451018"/>
              <a:gd name="connsiteY54" fmla="*/ 3114026 h 3415370"/>
              <a:gd name="connsiteX55" fmla="*/ 6542340 w 7451018"/>
              <a:gd name="connsiteY55" fmla="*/ 3120728 h 3415370"/>
              <a:gd name="connsiteX56" fmla="*/ 6536308 w 7451018"/>
              <a:gd name="connsiteY56" fmla="*/ 3114026 h 3415370"/>
              <a:gd name="connsiteX57" fmla="*/ 6507823 w 7451018"/>
              <a:gd name="connsiteY57" fmla="*/ 3033601 h 3415370"/>
              <a:gd name="connsiteX58" fmla="*/ 1975513 w 7451018"/>
              <a:gd name="connsiteY58" fmla="*/ 2985425 h 3415370"/>
              <a:gd name="connsiteX59" fmla="*/ 1974580 w 7451018"/>
              <a:gd name="connsiteY59" fmla="*/ 2989836 h 3415370"/>
              <a:gd name="connsiteX60" fmla="*/ 1975513 w 7451018"/>
              <a:gd name="connsiteY60" fmla="*/ 2985425 h 3415370"/>
              <a:gd name="connsiteX61" fmla="*/ 7086449 w 7451018"/>
              <a:gd name="connsiteY61" fmla="*/ 2885392 h 3415370"/>
              <a:gd name="connsiteX62" fmla="*/ 7097882 w 7451018"/>
              <a:gd name="connsiteY62" fmla="*/ 2899491 h 3415370"/>
              <a:gd name="connsiteX63" fmla="*/ 7111822 w 7451018"/>
              <a:gd name="connsiteY63" fmla="*/ 2904854 h 3415370"/>
              <a:gd name="connsiteX64" fmla="*/ 7111286 w 7451018"/>
              <a:gd name="connsiteY64" fmla="*/ 2906193 h 3415370"/>
              <a:gd name="connsiteX65" fmla="*/ 7131392 w 7451018"/>
              <a:gd name="connsiteY65" fmla="*/ 2926434 h 3415370"/>
              <a:gd name="connsiteX66" fmla="*/ 7126701 w 7451018"/>
              <a:gd name="connsiteY66" fmla="*/ 2926635 h 3415370"/>
              <a:gd name="connsiteX67" fmla="*/ 7131392 w 7451018"/>
              <a:gd name="connsiteY67" fmla="*/ 2939704 h 3415370"/>
              <a:gd name="connsiteX68" fmla="*/ 7136285 w 7451018"/>
              <a:gd name="connsiteY68" fmla="*/ 2946406 h 3415370"/>
              <a:gd name="connsiteX69" fmla="*/ 7144797 w 7451018"/>
              <a:gd name="connsiteY69" fmla="*/ 2951969 h 3415370"/>
              <a:gd name="connsiteX70" fmla="*/ 7138095 w 7451018"/>
              <a:gd name="connsiteY70" fmla="*/ 2940710 h 3415370"/>
              <a:gd name="connsiteX71" fmla="*/ 7146070 w 7451018"/>
              <a:gd name="connsiteY71" fmla="*/ 2939704 h 3415370"/>
              <a:gd name="connsiteX72" fmla="*/ 7144797 w 7451018"/>
              <a:gd name="connsiteY72" fmla="*/ 2944731 h 3415370"/>
              <a:gd name="connsiteX73" fmla="*/ 7151499 w 7451018"/>
              <a:gd name="connsiteY73" fmla="*/ 2944865 h 3415370"/>
              <a:gd name="connsiteX74" fmla="*/ 7150359 w 7451018"/>
              <a:gd name="connsiteY74" fmla="*/ 2939772 h 3415370"/>
              <a:gd name="connsiteX75" fmla="*/ 7158201 w 7451018"/>
              <a:gd name="connsiteY75" fmla="*/ 2947881 h 3415370"/>
              <a:gd name="connsiteX76" fmla="*/ 7151499 w 7451018"/>
              <a:gd name="connsiteY76" fmla="*/ 2946474 h 3415370"/>
              <a:gd name="connsiteX77" fmla="*/ 7194392 w 7451018"/>
              <a:gd name="connsiteY77" fmla="*/ 2966580 h 3415370"/>
              <a:gd name="connsiteX78" fmla="*/ 7210143 w 7451018"/>
              <a:gd name="connsiteY78" fmla="*/ 2968322 h 3415370"/>
              <a:gd name="connsiteX79" fmla="*/ 7205116 w 7451018"/>
              <a:gd name="connsiteY79" fmla="*/ 2994729 h 3415370"/>
              <a:gd name="connsiteX80" fmla="*/ 7193588 w 7451018"/>
              <a:gd name="connsiteY80" fmla="*/ 3013428 h 3415370"/>
              <a:gd name="connsiteX81" fmla="*/ 7178308 w 7451018"/>
              <a:gd name="connsiteY81" fmla="*/ 3022543 h 3415370"/>
              <a:gd name="connsiteX82" fmla="*/ 7164970 w 7451018"/>
              <a:gd name="connsiteY82" fmla="*/ 3046871 h 3415370"/>
              <a:gd name="connsiteX83" fmla="*/ 7136017 w 7451018"/>
              <a:gd name="connsiteY83" fmla="*/ 3060343 h 3415370"/>
              <a:gd name="connsiteX84" fmla="*/ 7132263 w 7451018"/>
              <a:gd name="connsiteY84" fmla="*/ 3067045 h 3415370"/>
              <a:gd name="connsiteX85" fmla="*/ 7124690 w 7451018"/>
              <a:gd name="connsiteY85" fmla="*/ 3060008 h 3415370"/>
              <a:gd name="connsiteX86" fmla="*/ 7131392 w 7451018"/>
              <a:gd name="connsiteY86" fmla="*/ 3054847 h 3415370"/>
              <a:gd name="connsiteX87" fmla="*/ 7104986 w 7451018"/>
              <a:gd name="connsiteY87" fmla="*/ 3007597 h 3415370"/>
              <a:gd name="connsiteX88" fmla="*/ 7124690 w 7451018"/>
              <a:gd name="connsiteY88" fmla="*/ 2983536 h 3415370"/>
              <a:gd name="connsiteX89" fmla="*/ 7124690 w 7451018"/>
              <a:gd name="connsiteY89" fmla="*/ 2955522 h 3415370"/>
              <a:gd name="connsiteX90" fmla="*/ 7091179 w 7451018"/>
              <a:gd name="connsiteY90" fmla="*/ 2908070 h 3415370"/>
              <a:gd name="connsiteX91" fmla="*/ 7097882 w 7451018"/>
              <a:gd name="connsiteY91" fmla="*/ 2906060 h 3415370"/>
              <a:gd name="connsiteX92" fmla="*/ 7084477 w 7451018"/>
              <a:gd name="connsiteY92" fmla="*/ 2891784 h 3415370"/>
              <a:gd name="connsiteX93" fmla="*/ 7086449 w 7451018"/>
              <a:gd name="connsiteY93" fmla="*/ 2885392 h 3415370"/>
              <a:gd name="connsiteX94" fmla="*/ 2013856 w 7451018"/>
              <a:gd name="connsiteY94" fmla="*/ 2848370 h 3415370"/>
              <a:gd name="connsiteX95" fmla="*/ 2019753 w 7451018"/>
              <a:gd name="connsiteY95" fmla="*/ 2849023 h 3415370"/>
              <a:gd name="connsiteX96" fmla="*/ 2012850 w 7451018"/>
              <a:gd name="connsiteY96" fmla="*/ 2851972 h 3415370"/>
              <a:gd name="connsiteX97" fmla="*/ 2012314 w 7451018"/>
              <a:gd name="connsiteY97" fmla="*/ 2852978 h 3415370"/>
              <a:gd name="connsiteX98" fmla="*/ 2016067 w 7451018"/>
              <a:gd name="connsiteY98" fmla="*/ 2858339 h 3415370"/>
              <a:gd name="connsiteX99" fmla="*/ 2007958 w 7451018"/>
              <a:gd name="connsiteY99" fmla="*/ 2849023 h 3415370"/>
              <a:gd name="connsiteX100" fmla="*/ 2013856 w 7451018"/>
              <a:gd name="connsiteY100" fmla="*/ 2848370 h 3415370"/>
              <a:gd name="connsiteX101" fmla="*/ 2015463 w 7451018"/>
              <a:gd name="connsiteY101" fmla="*/ 2837832 h 3415370"/>
              <a:gd name="connsiteX102" fmla="*/ 2017205 w 7451018"/>
              <a:gd name="connsiteY102" fmla="*/ 2843930 h 3415370"/>
              <a:gd name="connsiteX103" fmla="*/ 2008828 w 7451018"/>
              <a:gd name="connsiteY103" fmla="*/ 2841920 h 3415370"/>
              <a:gd name="connsiteX104" fmla="*/ 2015463 w 7451018"/>
              <a:gd name="connsiteY104" fmla="*/ 2837832 h 3415370"/>
              <a:gd name="connsiteX105" fmla="*/ 5871589 w 7451018"/>
              <a:gd name="connsiteY105" fmla="*/ 2684956 h 3415370"/>
              <a:gd name="connsiteX106" fmla="*/ 5871589 w 7451018"/>
              <a:gd name="connsiteY106" fmla="*/ 2684956 h 3415370"/>
              <a:gd name="connsiteX107" fmla="*/ 2574063 w 7451018"/>
              <a:gd name="connsiteY107" fmla="*/ 2626596 h 3415370"/>
              <a:gd name="connsiteX108" fmla="*/ 2572603 w 7451018"/>
              <a:gd name="connsiteY108" fmla="*/ 2631205 h 3415370"/>
              <a:gd name="connsiteX109" fmla="*/ 2571128 w 7451018"/>
              <a:gd name="connsiteY109" fmla="*/ 2631205 h 3415370"/>
              <a:gd name="connsiteX110" fmla="*/ 2574063 w 7451018"/>
              <a:gd name="connsiteY110" fmla="*/ 2626596 h 3415370"/>
              <a:gd name="connsiteX111" fmla="*/ 4498922 w 7451018"/>
              <a:gd name="connsiteY111" fmla="*/ 2377127 h 3415370"/>
              <a:gd name="connsiteX112" fmla="*/ 4499009 w 7451018"/>
              <a:gd name="connsiteY112" fmla="*/ 2377606 h 3415370"/>
              <a:gd name="connsiteX113" fmla="*/ 4498762 w 7451018"/>
              <a:gd name="connsiteY113" fmla="*/ 2377338 h 3415370"/>
              <a:gd name="connsiteX114" fmla="*/ 4498318 w 7451018"/>
              <a:gd name="connsiteY114" fmla="*/ 2376859 h 3415370"/>
              <a:gd name="connsiteX115" fmla="*/ 4498762 w 7451018"/>
              <a:gd name="connsiteY115" fmla="*/ 2377338 h 3415370"/>
              <a:gd name="connsiteX116" fmla="*/ 4497447 w 7451018"/>
              <a:gd name="connsiteY116" fmla="*/ 2379072 h 3415370"/>
              <a:gd name="connsiteX117" fmla="*/ 4498251 w 7451018"/>
              <a:gd name="connsiteY117" fmla="*/ 2376926 h 3415370"/>
              <a:gd name="connsiteX118" fmla="*/ 4498118 w 7451018"/>
              <a:gd name="connsiteY118" fmla="*/ 2376926 h 3415370"/>
              <a:gd name="connsiteX119" fmla="*/ 4498318 w 7451018"/>
              <a:gd name="connsiteY119" fmla="*/ 2376859 h 3415370"/>
              <a:gd name="connsiteX120" fmla="*/ 4517151 w 7451018"/>
              <a:gd name="connsiteY120" fmla="*/ 2358495 h 3415370"/>
              <a:gd name="connsiteX121" fmla="*/ 4513666 w 7451018"/>
              <a:gd name="connsiteY121" fmla="*/ 2367878 h 3415370"/>
              <a:gd name="connsiteX122" fmla="*/ 4517151 w 7451018"/>
              <a:gd name="connsiteY122" fmla="*/ 2358495 h 3415370"/>
              <a:gd name="connsiteX123" fmla="*/ 6293690 w 7451018"/>
              <a:gd name="connsiteY123" fmla="*/ 2342947 h 3415370"/>
              <a:gd name="connsiteX124" fmla="*/ 6293690 w 7451018"/>
              <a:gd name="connsiteY124" fmla="*/ 2343349 h 3415370"/>
              <a:gd name="connsiteX125" fmla="*/ 6296036 w 7451018"/>
              <a:gd name="connsiteY125" fmla="*/ 2343349 h 3415370"/>
              <a:gd name="connsiteX126" fmla="*/ 6293690 w 7451018"/>
              <a:gd name="connsiteY126" fmla="*/ 2342947 h 3415370"/>
              <a:gd name="connsiteX127" fmla="*/ 4529215 w 7451018"/>
              <a:gd name="connsiteY127" fmla="*/ 2336647 h 3415370"/>
              <a:gd name="connsiteX128" fmla="*/ 4555688 w 7451018"/>
              <a:gd name="connsiteY128" fmla="*/ 2418681 h 3415370"/>
              <a:gd name="connsiteX129" fmla="*/ 4549054 w 7451018"/>
              <a:gd name="connsiteY129" fmla="*/ 2443948 h 3415370"/>
              <a:gd name="connsiteX130" fmla="*/ 4540206 w 7451018"/>
              <a:gd name="connsiteY130" fmla="*/ 2434632 h 3415370"/>
              <a:gd name="connsiteX131" fmla="*/ 4539871 w 7451018"/>
              <a:gd name="connsiteY131" fmla="*/ 2458156 h 3415370"/>
              <a:gd name="connsiteX132" fmla="*/ 4544764 w 7451018"/>
              <a:gd name="connsiteY132" fmla="*/ 2457352 h 3415370"/>
              <a:gd name="connsiteX133" fmla="*/ 4537727 w 7451018"/>
              <a:gd name="connsiteY133" fmla="*/ 2466266 h 3415370"/>
              <a:gd name="connsiteX134" fmla="*/ 4530958 w 7451018"/>
              <a:gd name="connsiteY134" fmla="*/ 2474845 h 3415370"/>
              <a:gd name="connsiteX135" fmla="*/ 4517553 w 7451018"/>
              <a:gd name="connsiteY135" fmla="*/ 2540727 h 3415370"/>
              <a:gd name="connsiteX136" fmla="*/ 4484043 w 7451018"/>
              <a:gd name="connsiteY136" fmla="*/ 2658483 h 3415370"/>
              <a:gd name="connsiteX137" fmla="*/ 4411258 w 7451018"/>
              <a:gd name="connsiteY137" fmla="*/ 2624436 h 3415370"/>
              <a:gd name="connsiteX138" fmla="*/ 4409984 w 7451018"/>
              <a:gd name="connsiteY138" fmla="*/ 2564519 h 3415370"/>
              <a:gd name="connsiteX139" fmla="*/ 4417021 w 7451018"/>
              <a:gd name="connsiteY139" fmla="*/ 2552388 h 3415370"/>
              <a:gd name="connsiteX140" fmla="*/ 4423723 w 7451018"/>
              <a:gd name="connsiteY140" fmla="*/ 2546289 h 3415370"/>
              <a:gd name="connsiteX141" fmla="*/ 4450599 w 7451018"/>
              <a:gd name="connsiteY141" fmla="*/ 2437246 h 3415370"/>
              <a:gd name="connsiteX142" fmla="*/ 4454888 w 7451018"/>
              <a:gd name="connsiteY142" fmla="*/ 2430544 h 3415370"/>
              <a:gd name="connsiteX143" fmla="*/ 4456027 w 7451018"/>
              <a:gd name="connsiteY143" fmla="*/ 2437246 h 3415370"/>
              <a:gd name="connsiteX144" fmla="*/ 4457435 w 7451018"/>
              <a:gd name="connsiteY144" fmla="*/ 2430476 h 3415370"/>
              <a:gd name="connsiteX145" fmla="*/ 4484043 w 7451018"/>
              <a:gd name="connsiteY145" fmla="*/ 2418882 h 3415370"/>
              <a:gd name="connsiteX146" fmla="*/ 4497447 w 7451018"/>
              <a:gd name="connsiteY146" fmla="*/ 2401523 h 3415370"/>
              <a:gd name="connsiteX147" fmla="*/ 4490745 w 7451018"/>
              <a:gd name="connsiteY147" fmla="*/ 2400518 h 3415370"/>
              <a:gd name="connsiteX148" fmla="*/ 4499765 w 7451018"/>
              <a:gd name="connsiteY148" fmla="*/ 2381744 h 3415370"/>
              <a:gd name="connsiteX149" fmla="*/ 4499009 w 7451018"/>
              <a:gd name="connsiteY149" fmla="*/ 2377606 h 3415370"/>
              <a:gd name="connsiteX150" fmla="*/ 4504149 w 7451018"/>
              <a:gd name="connsiteY150" fmla="*/ 2383160 h 3415370"/>
              <a:gd name="connsiteX151" fmla="*/ 4514739 w 7451018"/>
              <a:gd name="connsiteY151" fmla="*/ 2375184 h 3415370"/>
              <a:gd name="connsiteX152" fmla="*/ 4529215 w 7451018"/>
              <a:gd name="connsiteY152" fmla="*/ 2336647 h 3415370"/>
              <a:gd name="connsiteX153" fmla="*/ 6454407 w 7451018"/>
              <a:gd name="connsiteY153" fmla="*/ 2303136 h 3415370"/>
              <a:gd name="connsiteX154" fmla="*/ 6459434 w 7451018"/>
              <a:gd name="connsiteY154" fmla="*/ 2309838 h 3415370"/>
              <a:gd name="connsiteX155" fmla="*/ 6468013 w 7451018"/>
              <a:gd name="connsiteY155" fmla="*/ 2309704 h 3415370"/>
              <a:gd name="connsiteX156" fmla="*/ 6465064 w 7451018"/>
              <a:gd name="connsiteY156" fmla="*/ 2316607 h 3415370"/>
              <a:gd name="connsiteX157" fmla="*/ 6481417 w 7451018"/>
              <a:gd name="connsiteY157" fmla="*/ 2340400 h 3415370"/>
              <a:gd name="connsiteX158" fmla="*/ 6488119 w 7451018"/>
              <a:gd name="connsiteY158" fmla="*/ 2364996 h 3415370"/>
              <a:gd name="connsiteX159" fmla="*/ 6481417 w 7451018"/>
              <a:gd name="connsiteY159" fmla="*/ 2363992 h 3415370"/>
              <a:gd name="connsiteX160" fmla="*/ 6488119 w 7451018"/>
              <a:gd name="connsiteY160" fmla="*/ 2404807 h 3415370"/>
              <a:gd name="connsiteX161" fmla="*/ 6490934 w 7451018"/>
              <a:gd name="connsiteY161" fmla="*/ 2404807 h 3415370"/>
              <a:gd name="connsiteX162" fmla="*/ 6496698 w 7451018"/>
              <a:gd name="connsiteY162" fmla="*/ 2390800 h 3415370"/>
              <a:gd name="connsiteX163" fmla="*/ 6501322 w 7451018"/>
              <a:gd name="connsiteY163" fmla="*/ 2394285 h 3415370"/>
              <a:gd name="connsiteX164" fmla="*/ 6501457 w 7451018"/>
              <a:gd name="connsiteY164" fmla="*/ 2393213 h 3415370"/>
              <a:gd name="connsiteX165" fmla="*/ 6508293 w 7451018"/>
              <a:gd name="connsiteY165" fmla="*/ 2401322 h 3415370"/>
              <a:gd name="connsiteX166" fmla="*/ 6511376 w 7451018"/>
              <a:gd name="connsiteY166" fmla="*/ 2396899 h 3415370"/>
              <a:gd name="connsiteX167" fmla="*/ 6521563 w 7451018"/>
              <a:gd name="connsiteY167" fmla="*/ 2410303 h 3415370"/>
              <a:gd name="connsiteX168" fmla="*/ 6521563 w 7451018"/>
              <a:gd name="connsiteY168" fmla="*/ 2450248 h 3415370"/>
              <a:gd name="connsiteX169" fmla="*/ 6533426 w 7451018"/>
              <a:gd name="connsiteY169" fmla="*/ 2463920 h 3415370"/>
              <a:gd name="connsiteX170" fmla="*/ 6535772 w 7451018"/>
              <a:gd name="connsiteY170" fmla="*/ 2483490 h 3415370"/>
              <a:gd name="connsiteX171" fmla="*/ 6538051 w 7451018"/>
              <a:gd name="connsiteY171" fmla="*/ 2484026 h 3415370"/>
              <a:gd name="connsiteX172" fmla="*/ 6534901 w 7451018"/>
              <a:gd name="connsiteY172" fmla="*/ 2490728 h 3415370"/>
              <a:gd name="connsiteX173" fmla="*/ 6555007 w 7451018"/>
              <a:gd name="connsiteY173" fmla="*/ 2515593 h 3415370"/>
              <a:gd name="connsiteX174" fmla="*/ 6558693 w 7451018"/>
              <a:gd name="connsiteY174" fmla="*/ 2520285 h 3415370"/>
              <a:gd name="connsiteX175" fmla="*/ 6562245 w 7451018"/>
              <a:gd name="connsiteY175" fmla="*/ 2517537 h 3415370"/>
              <a:gd name="connsiteX176" fmla="*/ 6569819 w 7451018"/>
              <a:gd name="connsiteY176" fmla="*/ 2530606 h 3415370"/>
              <a:gd name="connsiteX177" fmla="*/ 6587244 w 7451018"/>
              <a:gd name="connsiteY177" fmla="*/ 2537778 h 3415370"/>
              <a:gd name="connsiteX178" fmla="*/ 6601922 w 7451018"/>
              <a:gd name="connsiteY178" fmla="*/ 2543407 h 3415370"/>
              <a:gd name="connsiteX179" fmla="*/ 6595957 w 7451018"/>
              <a:gd name="connsiteY179" fmla="*/ 2548903 h 3415370"/>
              <a:gd name="connsiteX180" fmla="*/ 6594214 w 7451018"/>
              <a:gd name="connsiteY180" fmla="*/ 2558890 h 3415370"/>
              <a:gd name="connsiteX181" fmla="*/ 6601922 w 7451018"/>
              <a:gd name="connsiteY181" fmla="*/ 2560029 h 3415370"/>
              <a:gd name="connsiteX182" fmla="*/ 6608624 w 7451018"/>
              <a:gd name="connsiteY182" fmla="*/ 2593003 h 3415370"/>
              <a:gd name="connsiteX183" fmla="*/ 6615326 w 7451018"/>
              <a:gd name="connsiteY183" fmla="*/ 2591260 h 3415370"/>
              <a:gd name="connsiteX184" fmla="*/ 6609026 w 7451018"/>
              <a:gd name="connsiteY184" fmla="*/ 2586704 h 3415370"/>
              <a:gd name="connsiteX185" fmla="*/ 6635433 w 7451018"/>
              <a:gd name="connsiteY185" fmla="*/ 2621688 h 3415370"/>
              <a:gd name="connsiteX186" fmla="*/ 6676382 w 7451018"/>
              <a:gd name="connsiteY186" fmla="*/ 2664917 h 3415370"/>
              <a:gd name="connsiteX187" fmla="*/ 6683152 w 7451018"/>
              <a:gd name="connsiteY187" fmla="*/ 2651579 h 3415370"/>
              <a:gd name="connsiteX188" fmla="*/ 6689050 w 7451018"/>
              <a:gd name="connsiteY188" fmla="*/ 2652250 h 3415370"/>
              <a:gd name="connsiteX189" fmla="*/ 6682348 w 7451018"/>
              <a:gd name="connsiteY189" fmla="*/ 2718601 h 3415370"/>
              <a:gd name="connsiteX190" fmla="*/ 6688916 w 7451018"/>
              <a:gd name="connsiteY190" fmla="*/ 2705666 h 3415370"/>
              <a:gd name="connsiteX191" fmla="*/ 6690927 w 7451018"/>
              <a:gd name="connsiteY191" fmla="*/ 2738707 h 3415370"/>
              <a:gd name="connsiteX192" fmla="*/ 6689050 w 7451018"/>
              <a:gd name="connsiteY192" fmla="*/ 2738841 h 3415370"/>
              <a:gd name="connsiteX193" fmla="*/ 6695886 w 7451018"/>
              <a:gd name="connsiteY193" fmla="*/ 2740919 h 3415370"/>
              <a:gd name="connsiteX194" fmla="*/ 6692535 w 7451018"/>
              <a:gd name="connsiteY194" fmla="*/ 2747956 h 3415370"/>
              <a:gd name="connsiteX195" fmla="*/ 6670351 w 7451018"/>
              <a:gd name="connsiteY195" fmla="*/ 2845941 h 3415370"/>
              <a:gd name="connsiteX196" fmla="*/ 6668810 w 7451018"/>
              <a:gd name="connsiteY196" fmla="*/ 2846076 h 3415370"/>
              <a:gd name="connsiteX197" fmla="*/ 6669145 w 7451018"/>
              <a:gd name="connsiteY197" fmla="*/ 2847952 h 3415370"/>
              <a:gd name="connsiteX198" fmla="*/ 6655740 w 7451018"/>
              <a:gd name="connsiteY198" fmla="*/ 2857134 h 3415370"/>
              <a:gd name="connsiteX199" fmla="*/ 6628932 w 7451018"/>
              <a:gd name="connsiteY199" fmla="*/ 2912226 h 3415370"/>
              <a:gd name="connsiteX200" fmla="*/ 6622230 w 7451018"/>
              <a:gd name="connsiteY200" fmla="*/ 2961151 h 3415370"/>
              <a:gd name="connsiteX201" fmla="*/ 6547166 w 7451018"/>
              <a:gd name="connsiteY201" fmla="*/ 3000023 h 3415370"/>
              <a:gd name="connsiteX202" fmla="*/ 6451861 w 7451018"/>
              <a:gd name="connsiteY202" fmla="*/ 2993321 h 3415370"/>
              <a:gd name="connsiteX203" fmla="*/ 6447906 w 7451018"/>
              <a:gd name="connsiteY203" fmla="*/ 2987088 h 3415370"/>
              <a:gd name="connsiteX204" fmla="*/ 6441540 w 7451018"/>
              <a:gd name="connsiteY204" fmla="*/ 2992383 h 3415370"/>
              <a:gd name="connsiteX205" fmla="*/ 6407828 w 7451018"/>
              <a:gd name="connsiteY205" fmla="*/ 2948752 h 3415370"/>
              <a:gd name="connsiteX206" fmla="*/ 6371971 w 7451018"/>
              <a:gd name="connsiteY206" fmla="*/ 2916448 h 3415370"/>
              <a:gd name="connsiteX207" fmla="*/ 6374317 w 7451018"/>
              <a:gd name="connsiteY207" fmla="*/ 2914169 h 3415370"/>
              <a:gd name="connsiteX208" fmla="*/ 6374317 w 7451018"/>
              <a:gd name="connsiteY208" fmla="*/ 2897883 h 3415370"/>
              <a:gd name="connsiteX209" fmla="*/ 6374317 w 7451018"/>
              <a:gd name="connsiteY209" fmla="*/ 2889773 h 3415370"/>
              <a:gd name="connsiteX210" fmla="*/ 6367615 w 7451018"/>
              <a:gd name="connsiteY210" fmla="*/ 2888634 h 3415370"/>
              <a:gd name="connsiteX211" fmla="*/ 6354211 w 7451018"/>
              <a:gd name="connsiteY211" fmla="*/ 2906127 h 3415370"/>
              <a:gd name="connsiteX212" fmla="*/ 6344023 w 7451018"/>
              <a:gd name="connsiteY212" fmla="*/ 2919531 h 3415370"/>
              <a:gd name="connsiteX213" fmla="*/ 6354211 w 7451018"/>
              <a:gd name="connsiteY213" fmla="*/ 2900899 h 3415370"/>
              <a:gd name="connsiteX214" fmla="*/ 6355819 w 7451018"/>
              <a:gd name="connsiteY214" fmla="*/ 2892722 h 3415370"/>
              <a:gd name="connsiteX215" fmla="*/ 6356690 w 7451018"/>
              <a:gd name="connsiteY215" fmla="*/ 2879318 h 3415370"/>
              <a:gd name="connsiteX216" fmla="*/ 6354479 w 7451018"/>
              <a:gd name="connsiteY216" fmla="*/ 2880189 h 3415370"/>
              <a:gd name="connsiteX217" fmla="*/ 6363795 w 7451018"/>
              <a:gd name="connsiteY217" fmla="*/ 2867790 h 3415370"/>
              <a:gd name="connsiteX218" fmla="*/ 6361114 w 7451018"/>
              <a:gd name="connsiteY218" fmla="*/ 2866450 h 3415370"/>
              <a:gd name="connsiteX219" fmla="*/ 6327402 w 7451018"/>
              <a:gd name="connsiteY219" fmla="*/ 2899156 h 3415370"/>
              <a:gd name="connsiteX220" fmla="*/ 6334037 w 7451018"/>
              <a:gd name="connsiteY220" fmla="*/ 2904049 h 3415370"/>
              <a:gd name="connsiteX221" fmla="*/ 6327805 w 7451018"/>
              <a:gd name="connsiteY221" fmla="*/ 2906260 h 3415370"/>
              <a:gd name="connsiteX222" fmla="*/ 6320633 w 7451018"/>
              <a:gd name="connsiteY222" fmla="*/ 2904049 h 3415370"/>
              <a:gd name="connsiteX223" fmla="*/ 6320633 w 7451018"/>
              <a:gd name="connsiteY223" fmla="*/ 2906260 h 3415370"/>
              <a:gd name="connsiteX224" fmla="*/ 6308033 w 7451018"/>
              <a:gd name="connsiteY224" fmla="*/ 2899090 h 3415370"/>
              <a:gd name="connsiteX225" fmla="*/ 6307631 w 7451018"/>
              <a:gd name="connsiteY225" fmla="*/ 2899558 h 3415370"/>
              <a:gd name="connsiteX226" fmla="*/ 6313462 w 7451018"/>
              <a:gd name="connsiteY226" fmla="*/ 2889237 h 3415370"/>
              <a:gd name="connsiteX227" fmla="*/ 6300459 w 7451018"/>
              <a:gd name="connsiteY227" fmla="*/ 2867455 h 3415370"/>
              <a:gd name="connsiteX228" fmla="*/ 6287725 w 7451018"/>
              <a:gd name="connsiteY228" fmla="*/ 2859010 h 3415370"/>
              <a:gd name="connsiteX229" fmla="*/ 6285982 w 7451018"/>
              <a:gd name="connsiteY229" fmla="*/ 2859345 h 3415370"/>
              <a:gd name="connsiteX230" fmla="*/ 6287055 w 7451018"/>
              <a:gd name="connsiteY230" fmla="*/ 2846344 h 3415370"/>
              <a:gd name="connsiteX231" fmla="*/ 6286988 w 7451018"/>
              <a:gd name="connsiteY231" fmla="*/ 2845941 h 3415370"/>
              <a:gd name="connsiteX232" fmla="*/ 6286988 w 7451018"/>
              <a:gd name="connsiteY232" fmla="*/ 2845874 h 3415370"/>
              <a:gd name="connsiteX233" fmla="*/ 6287055 w 7451018"/>
              <a:gd name="connsiteY233" fmla="*/ 2845941 h 3415370"/>
              <a:gd name="connsiteX234" fmla="*/ 6287390 w 7451018"/>
              <a:gd name="connsiteY234" fmla="*/ 2845874 h 3415370"/>
              <a:gd name="connsiteX235" fmla="*/ 6253947 w 7451018"/>
              <a:gd name="connsiteY235" fmla="*/ 2832470 h 3415370"/>
              <a:gd name="connsiteX236" fmla="*/ 6072452 w 7451018"/>
              <a:gd name="connsiteY236" fmla="*/ 2880524 h 3415370"/>
              <a:gd name="connsiteX237" fmla="*/ 6054423 w 7451018"/>
              <a:gd name="connsiteY237" fmla="*/ 2879385 h 3415370"/>
              <a:gd name="connsiteX238" fmla="*/ 6037132 w 7451018"/>
              <a:gd name="connsiteY238" fmla="*/ 2884948 h 3415370"/>
              <a:gd name="connsiteX239" fmla="*/ 5985324 w 7451018"/>
              <a:gd name="connsiteY239" fmla="*/ 2884747 h 3415370"/>
              <a:gd name="connsiteX240" fmla="*/ 5987067 w 7451018"/>
              <a:gd name="connsiteY240" fmla="*/ 2892856 h 3415370"/>
              <a:gd name="connsiteX241" fmla="*/ 5963542 w 7451018"/>
              <a:gd name="connsiteY241" fmla="*/ 2899558 h 3415370"/>
              <a:gd name="connsiteX242" fmla="*/ 5952149 w 7451018"/>
              <a:gd name="connsiteY242" fmla="*/ 2911756 h 3415370"/>
              <a:gd name="connsiteX243" fmla="*/ 5945112 w 7451018"/>
              <a:gd name="connsiteY243" fmla="*/ 2906260 h 3415370"/>
              <a:gd name="connsiteX244" fmla="*/ 5946452 w 7451018"/>
              <a:gd name="connsiteY244" fmla="*/ 2912962 h 3415370"/>
              <a:gd name="connsiteX245" fmla="*/ 5897862 w 7451018"/>
              <a:gd name="connsiteY245" fmla="*/ 2892856 h 3415370"/>
              <a:gd name="connsiteX246" fmla="*/ 5891226 w 7451018"/>
              <a:gd name="connsiteY246" fmla="*/ 2866115 h 3415370"/>
              <a:gd name="connsiteX247" fmla="*/ 5897862 w 7451018"/>
              <a:gd name="connsiteY247" fmla="*/ 2872884 h 3415370"/>
              <a:gd name="connsiteX248" fmla="*/ 5898263 w 7451018"/>
              <a:gd name="connsiteY248" fmla="*/ 2820741 h 3415370"/>
              <a:gd name="connsiteX249" fmla="*/ 5878157 w 7451018"/>
              <a:gd name="connsiteY249" fmla="*/ 2745610 h 3415370"/>
              <a:gd name="connsiteX250" fmla="*/ 5844646 w 7451018"/>
              <a:gd name="connsiteY250" fmla="*/ 2672826 h 3415370"/>
              <a:gd name="connsiteX251" fmla="*/ 5851348 w 7451018"/>
              <a:gd name="connsiteY251" fmla="*/ 2672826 h 3415370"/>
              <a:gd name="connsiteX252" fmla="*/ 5858051 w 7451018"/>
              <a:gd name="connsiteY252" fmla="*/ 2685694 h 3415370"/>
              <a:gd name="connsiteX253" fmla="*/ 5859324 w 7451018"/>
              <a:gd name="connsiteY253" fmla="*/ 2671619 h 3415370"/>
              <a:gd name="connsiteX254" fmla="*/ 5864485 w 7451018"/>
              <a:gd name="connsiteY254" fmla="*/ 2678321 h 3415370"/>
              <a:gd name="connsiteX255" fmla="*/ 5871455 w 7451018"/>
              <a:gd name="connsiteY255" fmla="*/ 2677718 h 3415370"/>
              <a:gd name="connsiteX256" fmla="*/ 5871455 w 7451018"/>
              <a:gd name="connsiteY256" fmla="*/ 2674702 h 3415370"/>
              <a:gd name="connsiteX257" fmla="*/ 5870181 w 7451018"/>
              <a:gd name="connsiteY257" fmla="*/ 2584223 h 3415370"/>
              <a:gd name="connsiteX258" fmla="*/ 5871388 w 7451018"/>
              <a:gd name="connsiteY258" fmla="*/ 2577856 h 3415370"/>
              <a:gd name="connsiteX259" fmla="*/ 5874873 w 7451018"/>
              <a:gd name="connsiteY259" fmla="*/ 2577856 h 3415370"/>
              <a:gd name="connsiteX260" fmla="*/ 5871857 w 7451018"/>
              <a:gd name="connsiteY260" fmla="*/ 2591931 h 3415370"/>
              <a:gd name="connsiteX261" fmla="*/ 5878157 w 7451018"/>
              <a:gd name="connsiteY261" fmla="*/ 2597962 h 3415370"/>
              <a:gd name="connsiteX262" fmla="*/ 5905904 w 7451018"/>
              <a:gd name="connsiteY262" fmla="*/ 2565056 h 3415370"/>
              <a:gd name="connsiteX263" fmla="*/ 5912271 w 7451018"/>
              <a:gd name="connsiteY263" fmla="*/ 2560096 h 3415370"/>
              <a:gd name="connsiteX264" fmla="*/ 5925005 w 7451018"/>
              <a:gd name="connsiteY264" fmla="*/ 2555270 h 3415370"/>
              <a:gd name="connsiteX265" fmla="*/ 5918839 w 7451018"/>
              <a:gd name="connsiteY265" fmla="*/ 2549775 h 3415370"/>
              <a:gd name="connsiteX266" fmla="*/ 5925139 w 7451018"/>
              <a:gd name="connsiteY266" fmla="*/ 2546826 h 3415370"/>
              <a:gd name="connsiteX267" fmla="*/ 5931640 w 7451018"/>
              <a:gd name="connsiteY267" fmla="*/ 2551048 h 3415370"/>
              <a:gd name="connsiteX268" fmla="*/ 5993836 w 7451018"/>
              <a:gd name="connsiteY268" fmla="*/ 2537643 h 3415370"/>
              <a:gd name="connsiteX269" fmla="*/ 6041689 w 7451018"/>
              <a:gd name="connsiteY269" fmla="*/ 2490327 h 3415370"/>
              <a:gd name="connsiteX270" fmla="*/ 6052413 w 7451018"/>
              <a:gd name="connsiteY270" fmla="*/ 2449310 h 3415370"/>
              <a:gd name="connsiteX271" fmla="*/ 6063270 w 7451018"/>
              <a:gd name="connsiteY271" fmla="*/ 2443813 h 3415370"/>
              <a:gd name="connsiteX272" fmla="*/ 6065951 w 7451018"/>
              <a:gd name="connsiteY272" fmla="*/ 2437111 h 3415370"/>
              <a:gd name="connsiteX273" fmla="*/ 6070790 w 7451018"/>
              <a:gd name="connsiteY273" fmla="*/ 2437444 h 3415370"/>
              <a:gd name="connsiteX274" fmla="*/ 6070844 w 7451018"/>
              <a:gd name="connsiteY274" fmla="*/ 2437447 h 3415370"/>
              <a:gd name="connsiteX275" fmla="*/ 6071179 w 7451018"/>
              <a:gd name="connsiteY275" fmla="*/ 2443813 h 3415370"/>
              <a:gd name="connsiteX276" fmla="*/ 6083578 w 7451018"/>
              <a:gd name="connsiteY276" fmla="*/ 2450516 h 3415370"/>
              <a:gd name="connsiteX277" fmla="*/ 6079623 w 7451018"/>
              <a:gd name="connsiteY277" fmla="*/ 2423707 h 3415370"/>
              <a:gd name="connsiteX278" fmla="*/ 6079221 w 7451018"/>
              <a:gd name="connsiteY278" fmla="*/ 2423707 h 3415370"/>
              <a:gd name="connsiteX279" fmla="*/ 6079556 w 7451018"/>
              <a:gd name="connsiteY279" fmla="*/ 2423640 h 3415370"/>
              <a:gd name="connsiteX280" fmla="*/ 6079221 w 7451018"/>
              <a:gd name="connsiteY280" fmla="*/ 2422836 h 3415370"/>
              <a:gd name="connsiteX281" fmla="*/ 6080629 w 7451018"/>
              <a:gd name="connsiteY281" fmla="*/ 2423372 h 3415370"/>
              <a:gd name="connsiteX282" fmla="*/ 6092224 w 7451018"/>
              <a:gd name="connsiteY282" fmla="*/ 2423037 h 3415370"/>
              <a:gd name="connsiteX283" fmla="*/ 6099328 w 7451018"/>
              <a:gd name="connsiteY283" fmla="*/ 2408896 h 3415370"/>
              <a:gd name="connsiteX284" fmla="*/ 6099328 w 7451018"/>
              <a:gd name="connsiteY284" fmla="*/ 2402528 h 3415370"/>
              <a:gd name="connsiteX285" fmla="*/ 6109046 w 7451018"/>
              <a:gd name="connsiteY285" fmla="*/ 2403735 h 3415370"/>
              <a:gd name="connsiteX286" fmla="*/ 6118898 w 7451018"/>
              <a:gd name="connsiteY286" fmla="*/ 2392274 h 3415370"/>
              <a:gd name="connsiteX287" fmla="*/ 6127276 w 7451018"/>
              <a:gd name="connsiteY287" fmla="*/ 2390331 h 3415370"/>
              <a:gd name="connsiteX288" fmla="*/ 6166081 w 7451018"/>
              <a:gd name="connsiteY288" fmla="*/ 2412649 h 3415370"/>
              <a:gd name="connsiteX289" fmla="*/ 6191952 w 7451018"/>
              <a:gd name="connsiteY289" fmla="*/ 2410437 h 3415370"/>
              <a:gd name="connsiteX290" fmla="*/ 6193158 w 7451018"/>
              <a:gd name="connsiteY290" fmla="*/ 2406684 h 3415370"/>
              <a:gd name="connsiteX291" fmla="*/ 6193493 w 7451018"/>
              <a:gd name="connsiteY291" fmla="*/ 2390331 h 3415370"/>
              <a:gd name="connsiteX292" fmla="*/ 6203613 w 7451018"/>
              <a:gd name="connsiteY292" fmla="*/ 2375653 h 3415370"/>
              <a:gd name="connsiteX293" fmla="*/ 6199793 w 7451018"/>
              <a:gd name="connsiteY293" fmla="*/ 2368951 h 3415370"/>
              <a:gd name="connsiteX294" fmla="*/ 6221106 w 7451018"/>
              <a:gd name="connsiteY294" fmla="*/ 2350252 h 3415370"/>
              <a:gd name="connsiteX295" fmla="*/ 6221374 w 7451018"/>
              <a:gd name="connsiteY295" fmla="*/ 2343617 h 3415370"/>
              <a:gd name="connsiteX296" fmla="*/ 6199793 w 7451018"/>
              <a:gd name="connsiteY296" fmla="*/ 2338657 h 3415370"/>
              <a:gd name="connsiteX297" fmla="*/ 6206495 w 7451018"/>
              <a:gd name="connsiteY297" fmla="*/ 2331955 h 3415370"/>
              <a:gd name="connsiteX298" fmla="*/ 6206495 w 7451018"/>
              <a:gd name="connsiteY298" fmla="*/ 2324516 h 3415370"/>
              <a:gd name="connsiteX299" fmla="*/ 6233304 w 7451018"/>
              <a:gd name="connsiteY299" fmla="*/ 2324516 h 3415370"/>
              <a:gd name="connsiteX300" fmla="*/ 6233236 w 7451018"/>
              <a:gd name="connsiteY300" fmla="*/ 2336915 h 3415370"/>
              <a:gd name="connsiteX301" fmla="*/ 6225194 w 7451018"/>
              <a:gd name="connsiteY301" fmla="*/ 2343416 h 3415370"/>
              <a:gd name="connsiteX302" fmla="*/ 6231762 w 7451018"/>
              <a:gd name="connsiteY302" fmla="*/ 2350118 h 3415370"/>
              <a:gd name="connsiteX303" fmla="*/ 6241816 w 7451018"/>
              <a:gd name="connsiteY303" fmla="*/ 2343416 h 3415370"/>
              <a:gd name="connsiteX304" fmla="*/ 6242955 w 7451018"/>
              <a:gd name="connsiteY304" fmla="*/ 2350118 h 3415370"/>
              <a:gd name="connsiteX305" fmla="*/ 6253947 w 7451018"/>
              <a:gd name="connsiteY305" fmla="*/ 2343416 h 3415370"/>
              <a:gd name="connsiteX306" fmla="*/ 6254818 w 7451018"/>
              <a:gd name="connsiteY306" fmla="*/ 2336714 h 3415370"/>
              <a:gd name="connsiteX307" fmla="*/ 6253410 w 7451018"/>
              <a:gd name="connsiteY307" fmla="*/ 2334167 h 3415370"/>
              <a:gd name="connsiteX308" fmla="*/ 6245301 w 7451018"/>
              <a:gd name="connsiteY308" fmla="*/ 2336714 h 3415370"/>
              <a:gd name="connsiteX309" fmla="*/ 6238398 w 7451018"/>
              <a:gd name="connsiteY309" fmla="*/ 2330012 h 3415370"/>
              <a:gd name="connsiteX310" fmla="*/ 6239269 w 7451018"/>
              <a:gd name="connsiteY310" fmla="*/ 2323310 h 3415370"/>
              <a:gd name="connsiteX311" fmla="*/ 6260179 w 7451018"/>
              <a:gd name="connsiteY311" fmla="*/ 2316876 h 3415370"/>
              <a:gd name="connsiteX312" fmla="*/ 6259375 w 7451018"/>
              <a:gd name="connsiteY312" fmla="*/ 2323310 h 3415370"/>
              <a:gd name="connsiteX313" fmla="*/ 6266882 w 7451018"/>
              <a:gd name="connsiteY313" fmla="*/ 2333229 h 3415370"/>
              <a:gd name="connsiteX314" fmla="*/ 6273718 w 7451018"/>
              <a:gd name="connsiteY314" fmla="*/ 2330012 h 3415370"/>
              <a:gd name="connsiteX315" fmla="*/ 6286787 w 7451018"/>
              <a:gd name="connsiteY315" fmla="*/ 2336647 h 3415370"/>
              <a:gd name="connsiteX316" fmla="*/ 6293623 w 7451018"/>
              <a:gd name="connsiteY316" fmla="*/ 2341338 h 3415370"/>
              <a:gd name="connsiteX317" fmla="*/ 6301465 w 7451018"/>
              <a:gd name="connsiteY317" fmla="*/ 2336647 h 3415370"/>
              <a:gd name="connsiteX318" fmla="*/ 6307094 w 7451018"/>
              <a:gd name="connsiteY318" fmla="*/ 2345359 h 3415370"/>
              <a:gd name="connsiteX319" fmla="*/ 6323046 w 7451018"/>
              <a:gd name="connsiteY319" fmla="*/ 2336647 h 3415370"/>
              <a:gd name="connsiteX320" fmla="*/ 6340002 w 7451018"/>
              <a:gd name="connsiteY320" fmla="*/ 2323645 h 3415370"/>
              <a:gd name="connsiteX321" fmla="*/ 6347307 w 7451018"/>
              <a:gd name="connsiteY321" fmla="*/ 2317881 h 3415370"/>
              <a:gd name="connsiteX322" fmla="*/ 6328541 w 7451018"/>
              <a:gd name="connsiteY322" fmla="*/ 2341003 h 3415370"/>
              <a:gd name="connsiteX323" fmla="*/ 6340605 w 7451018"/>
              <a:gd name="connsiteY323" fmla="*/ 2344690 h 3415370"/>
              <a:gd name="connsiteX324" fmla="*/ 6345364 w 7451018"/>
              <a:gd name="connsiteY324" fmla="*/ 2344153 h 3415370"/>
              <a:gd name="connsiteX325" fmla="*/ 6333300 w 7451018"/>
              <a:gd name="connsiteY325" fmla="*/ 2378066 h 3415370"/>
              <a:gd name="connsiteX326" fmla="*/ 6333166 w 7451018"/>
              <a:gd name="connsiteY326" fmla="*/ 2378066 h 3415370"/>
              <a:gd name="connsiteX327" fmla="*/ 6333903 w 7451018"/>
              <a:gd name="connsiteY327" fmla="*/ 2384701 h 3415370"/>
              <a:gd name="connsiteX328" fmla="*/ 6341343 w 7451018"/>
              <a:gd name="connsiteY328" fmla="*/ 2378669 h 3415370"/>
              <a:gd name="connsiteX329" fmla="*/ 6346369 w 7451018"/>
              <a:gd name="connsiteY329" fmla="*/ 2403668 h 3415370"/>
              <a:gd name="connsiteX330" fmla="*/ 6332563 w 7451018"/>
              <a:gd name="connsiteY330" fmla="*/ 2396966 h 3415370"/>
              <a:gd name="connsiteX331" fmla="*/ 6333903 w 7451018"/>
              <a:gd name="connsiteY331" fmla="*/ 2390264 h 3415370"/>
              <a:gd name="connsiteX332" fmla="*/ 6327201 w 7451018"/>
              <a:gd name="connsiteY332" fmla="*/ 2389325 h 3415370"/>
              <a:gd name="connsiteX333" fmla="*/ 6313797 w 7451018"/>
              <a:gd name="connsiteY333" fmla="*/ 2410705 h 3415370"/>
              <a:gd name="connsiteX334" fmla="*/ 6334573 w 7451018"/>
              <a:gd name="connsiteY334" fmla="*/ 2430477 h 3415370"/>
              <a:gd name="connsiteX335" fmla="*/ 6336852 w 7451018"/>
              <a:gd name="connsiteY335" fmla="*/ 2426857 h 3415370"/>
              <a:gd name="connsiteX336" fmla="*/ 6340672 w 7451018"/>
              <a:gd name="connsiteY336" fmla="*/ 2430477 h 3415370"/>
              <a:gd name="connsiteX337" fmla="*/ 6346034 w 7451018"/>
              <a:gd name="connsiteY337" fmla="*/ 2424445 h 3415370"/>
              <a:gd name="connsiteX338" fmla="*/ 6350659 w 7451018"/>
              <a:gd name="connsiteY338" fmla="*/ 2437179 h 3415370"/>
              <a:gd name="connsiteX339" fmla="*/ 6388459 w 7451018"/>
              <a:gd name="connsiteY339" fmla="*/ 2457285 h 3415370"/>
              <a:gd name="connsiteX340" fmla="*/ 6407693 w 7451018"/>
              <a:gd name="connsiteY340" fmla="*/ 2450382 h 3415370"/>
              <a:gd name="connsiteX341" fmla="*/ 6392212 w 7451018"/>
              <a:gd name="connsiteY341" fmla="*/ 2463987 h 3415370"/>
              <a:gd name="connsiteX342" fmla="*/ 6393753 w 7451018"/>
              <a:gd name="connsiteY342" fmla="*/ 2470690 h 3415370"/>
              <a:gd name="connsiteX343" fmla="*/ 6411782 w 7451018"/>
              <a:gd name="connsiteY343" fmla="*/ 2484094 h 3415370"/>
              <a:gd name="connsiteX344" fmla="*/ 6439529 w 7451018"/>
              <a:gd name="connsiteY344" fmla="*/ 2428064 h 3415370"/>
              <a:gd name="connsiteX345" fmla="*/ 6447906 w 7451018"/>
              <a:gd name="connsiteY345" fmla="*/ 2357691 h 3415370"/>
              <a:gd name="connsiteX346" fmla="*/ 6454407 w 7451018"/>
              <a:gd name="connsiteY346" fmla="*/ 2303136 h 3415370"/>
              <a:gd name="connsiteX347" fmla="*/ 5974474 w 7451018"/>
              <a:gd name="connsiteY347" fmla="*/ 2276067 h 3415370"/>
              <a:gd name="connsiteX348" fmla="*/ 5989681 w 7451018"/>
              <a:gd name="connsiteY348" fmla="*/ 2276663 h 3415370"/>
              <a:gd name="connsiteX349" fmla="*/ 5994841 w 7451018"/>
              <a:gd name="connsiteY349" fmla="*/ 2303068 h 3415370"/>
              <a:gd name="connsiteX350" fmla="*/ 5974474 w 7451018"/>
              <a:gd name="connsiteY350" fmla="*/ 2276067 h 3415370"/>
              <a:gd name="connsiteX351" fmla="*/ 6146846 w 7451018"/>
              <a:gd name="connsiteY351" fmla="*/ 2249452 h 3415370"/>
              <a:gd name="connsiteX352" fmla="*/ 6092559 w 7451018"/>
              <a:gd name="connsiteY352" fmla="*/ 2296367 h 3415370"/>
              <a:gd name="connsiteX353" fmla="*/ 6060924 w 7451018"/>
              <a:gd name="connsiteY353" fmla="*/ 2302332 h 3415370"/>
              <a:gd name="connsiteX354" fmla="*/ 6085857 w 7451018"/>
              <a:gd name="connsiteY354" fmla="*/ 2277936 h 3415370"/>
              <a:gd name="connsiteX355" fmla="*/ 6099261 w 7451018"/>
              <a:gd name="connsiteY355" fmla="*/ 2269559 h 3415370"/>
              <a:gd name="connsiteX356" fmla="*/ 6146846 w 7451018"/>
              <a:gd name="connsiteY356" fmla="*/ 2249452 h 3415370"/>
              <a:gd name="connsiteX357" fmla="*/ 5975740 w 7451018"/>
              <a:gd name="connsiteY357" fmla="*/ 2242750 h 3415370"/>
              <a:gd name="connsiteX358" fmla="*/ 5978555 w 7451018"/>
              <a:gd name="connsiteY358" fmla="*/ 2258768 h 3415370"/>
              <a:gd name="connsiteX359" fmla="*/ 5991959 w 7451018"/>
              <a:gd name="connsiteY359" fmla="*/ 2256154 h 3415370"/>
              <a:gd name="connsiteX360" fmla="*/ 5990418 w 7451018"/>
              <a:gd name="connsiteY360" fmla="*/ 2249452 h 3415370"/>
              <a:gd name="connsiteX361" fmla="*/ 6031101 w 7451018"/>
              <a:gd name="connsiteY361" fmla="*/ 2251194 h 3415370"/>
              <a:gd name="connsiteX362" fmla="*/ 6038874 w 7451018"/>
              <a:gd name="connsiteY362" fmla="*/ 2256288 h 3415370"/>
              <a:gd name="connsiteX363" fmla="*/ 6038874 w 7451018"/>
              <a:gd name="connsiteY363" fmla="*/ 2256624 h 3415370"/>
              <a:gd name="connsiteX364" fmla="*/ 6039411 w 7451018"/>
              <a:gd name="connsiteY364" fmla="*/ 2256556 h 3415370"/>
              <a:gd name="connsiteX365" fmla="*/ 6041623 w 7451018"/>
              <a:gd name="connsiteY365" fmla="*/ 2257227 h 3415370"/>
              <a:gd name="connsiteX366" fmla="*/ 6041688 w 7451018"/>
              <a:gd name="connsiteY366" fmla="*/ 2254931 h 3415370"/>
              <a:gd name="connsiteX367" fmla="*/ 6039478 w 7451018"/>
              <a:gd name="connsiteY367" fmla="*/ 2256557 h 3415370"/>
              <a:gd name="connsiteX368" fmla="*/ 6038941 w 7451018"/>
              <a:gd name="connsiteY368" fmla="*/ 2256289 h 3415370"/>
              <a:gd name="connsiteX369" fmla="*/ 6040022 w 7451018"/>
              <a:gd name="connsiteY369" fmla="*/ 2253423 h 3415370"/>
              <a:gd name="connsiteX370" fmla="*/ 6041722 w 7451018"/>
              <a:gd name="connsiteY370" fmla="*/ 2254852 h 3415370"/>
              <a:gd name="connsiteX371" fmla="*/ 6050260 w 7451018"/>
              <a:gd name="connsiteY371" fmla="*/ 2247391 h 3415370"/>
              <a:gd name="connsiteX372" fmla="*/ 6051743 w 7451018"/>
              <a:gd name="connsiteY372" fmla="*/ 2242817 h 3415370"/>
              <a:gd name="connsiteX373" fmla="*/ 6058378 w 7451018"/>
              <a:gd name="connsiteY373" fmla="*/ 2249519 h 3415370"/>
              <a:gd name="connsiteX374" fmla="*/ 6090415 w 7451018"/>
              <a:gd name="connsiteY374" fmla="*/ 2243018 h 3415370"/>
              <a:gd name="connsiteX375" fmla="*/ 6103483 w 7451018"/>
              <a:gd name="connsiteY375" fmla="*/ 2250926 h 3415370"/>
              <a:gd name="connsiteX376" fmla="*/ 6078618 w 7451018"/>
              <a:gd name="connsiteY376" fmla="*/ 2262857 h 3415370"/>
              <a:gd name="connsiteX377" fmla="*/ 6059048 w 7451018"/>
              <a:gd name="connsiteY377" fmla="*/ 2256154 h 3415370"/>
              <a:gd name="connsiteX378" fmla="*/ 6025873 w 7451018"/>
              <a:gd name="connsiteY378" fmla="*/ 2269559 h 3415370"/>
              <a:gd name="connsiteX379" fmla="*/ 6005364 w 7451018"/>
              <a:gd name="connsiteY379" fmla="*/ 2262857 h 3415370"/>
              <a:gd name="connsiteX380" fmla="*/ 5991959 w 7451018"/>
              <a:gd name="connsiteY380" fmla="*/ 2262857 h 3415370"/>
              <a:gd name="connsiteX381" fmla="*/ 5993904 w 7451018"/>
              <a:gd name="connsiteY381" fmla="*/ 2269559 h 3415370"/>
              <a:gd name="connsiteX382" fmla="*/ 5973193 w 7451018"/>
              <a:gd name="connsiteY382" fmla="*/ 2269559 h 3415370"/>
              <a:gd name="connsiteX383" fmla="*/ 5969440 w 7451018"/>
              <a:gd name="connsiteY383" fmla="*/ 2262857 h 3415370"/>
              <a:gd name="connsiteX384" fmla="*/ 5935997 w 7451018"/>
              <a:gd name="connsiteY384" fmla="*/ 2276261 h 3415370"/>
              <a:gd name="connsiteX385" fmla="*/ 5924938 w 7451018"/>
              <a:gd name="connsiteY385" fmla="*/ 2254546 h 3415370"/>
              <a:gd name="connsiteX386" fmla="*/ 5940085 w 7451018"/>
              <a:gd name="connsiteY386" fmla="*/ 2256154 h 3415370"/>
              <a:gd name="connsiteX387" fmla="*/ 5975740 w 7451018"/>
              <a:gd name="connsiteY387" fmla="*/ 2242750 h 3415370"/>
              <a:gd name="connsiteX388" fmla="*/ 6118295 w 7451018"/>
              <a:gd name="connsiteY388" fmla="*/ 2230551 h 3415370"/>
              <a:gd name="connsiteX389" fmla="*/ 6129487 w 7451018"/>
              <a:gd name="connsiteY389" fmla="*/ 2230551 h 3415370"/>
              <a:gd name="connsiteX390" fmla="*/ 6138602 w 7451018"/>
              <a:gd name="connsiteY390" fmla="*/ 2236717 h 3415370"/>
              <a:gd name="connsiteX391" fmla="*/ 6113134 w 7451018"/>
              <a:gd name="connsiteY391" fmla="*/ 2250055 h 3415370"/>
              <a:gd name="connsiteX392" fmla="*/ 6118295 w 7451018"/>
              <a:gd name="connsiteY392" fmla="*/ 2230551 h 3415370"/>
              <a:gd name="connsiteX393" fmla="*/ 5710670 w 7451018"/>
              <a:gd name="connsiteY393" fmla="*/ 2181224 h 3415370"/>
              <a:gd name="connsiteX394" fmla="*/ 5717372 w 7451018"/>
              <a:gd name="connsiteY394" fmla="*/ 2190406 h 3415370"/>
              <a:gd name="connsiteX395" fmla="*/ 5729503 w 7451018"/>
              <a:gd name="connsiteY395" fmla="*/ 2195902 h 3415370"/>
              <a:gd name="connsiteX396" fmla="*/ 5730643 w 7451018"/>
              <a:gd name="connsiteY396" fmla="*/ 2189200 h 3415370"/>
              <a:gd name="connsiteX397" fmla="*/ 5736674 w 7451018"/>
              <a:gd name="connsiteY397" fmla="*/ 2195902 h 3415370"/>
              <a:gd name="connsiteX398" fmla="*/ 5757518 w 7451018"/>
              <a:gd name="connsiteY398" fmla="*/ 2201599 h 3415370"/>
              <a:gd name="connsiteX399" fmla="*/ 5760199 w 7451018"/>
              <a:gd name="connsiteY399" fmla="*/ 2215740 h 3415370"/>
              <a:gd name="connsiteX400" fmla="*/ 5764890 w 7451018"/>
              <a:gd name="connsiteY400" fmla="*/ 2211115 h 3415370"/>
              <a:gd name="connsiteX401" fmla="*/ 5844646 w 7451018"/>
              <a:gd name="connsiteY401" fmla="*/ 2218153 h 3415370"/>
              <a:gd name="connsiteX402" fmla="*/ 5878157 w 7451018"/>
              <a:gd name="connsiteY402" fmla="*/ 2220901 h 3415370"/>
              <a:gd name="connsiteX403" fmla="*/ 5851348 w 7451018"/>
              <a:gd name="connsiteY403" fmla="*/ 2227000 h 3415370"/>
              <a:gd name="connsiteX404" fmla="*/ 5845250 w 7451018"/>
              <a:gd name="connsiteY404" fmla="*/ 2229480 h 3415370"/>
              <a:gd name="connsiteX405" fmla="*/ 5849204 w 7451018"/>
              <a:gd name="connsiteY405" fmla="*/ 2236047 h 3415370"/>
              <a:gd name="connsiteX406" fmla="*/ 5878157 w 7451018"/>
              <a:gd name="connsiteY406" fmla="*/ 2243420 h 3415370"/>
              <a:gd name="connsiteX407" fmla="*/ 5906776 w 7451018"/>
              <a:gd name="connsiteY407" fmla="*/ 2249451 h 3415370"/>
              <a:gd name="connsiteX408" fmla="*/ 5894845 w 7451018"/>
              <a:gd name="connsiteY408" fmla="*/ 2267681 h 3415370"/>
              <a:gd name="connsiteX409" fmla="*/ 5878090 w 7451018"/>
              <a:gd name="connsiteY409" fmla="*/ 2254546 h 3415370"/>
              <a:gd name="connsiteX410" fmla="*/ 5884792 w 7451018"/>
              <a:gd name="connsiteY410" fmla="*/ 2263794 h 3415370"/>
              <a:gd name="connsiteX411" fmla="*/ 5851282 w 7451018"/>
              <a:gd name="connsiteY411" fmla="*/ 2257628 h 3415370"/>
              <a:gd name="connsiteX412" fmla="*/ 5851080 w 7451018"/>
              <a:gd name="connsiteY412" fmla="*/ 2255819 h 3415370"/>
              <a:gd name="connsiteX413" fmla="*/ 5850008 w 7451018"/>
              <a:gd name="connsiteY413" fmla="*/ 2256154 h 3415370"/>
              <a:gd name="connsiteX414" fmla="*/ 5771057 w 7451018"/>
              <a:gd name="connsiteY414" fmla="*/ 2236182 h 3415370"/>
              <a:gd name="connsiteX415" fmla="*/ 5757653 w 7451018"/>
              <a:gd name="connsiteY415" fmla="*/ 2239332 h 3415370"/>
              <a:gd name="connsiteX416" fmla="*/ 5737613 w 7451018"/>
              <a:gd name="connsiteY416" fmla="*/ 2236182 h 3415370"/>
              <a:gd name="connsiteX417" fmla="*/ 5713552 w 7451018"/>
              <a:gd name="connsiteY417" fmla="*/ 2222777 h 3415370"/>
              <a:gd name="connsiteX418" fmla="*/ 5690159 w 7451018"/>
              <a:gd name="connsiteY418" fmla="*/ 2213654 h 3415370"/>
              <a:gd name="connsiteX419" fmla="*/ 5684226 w 7451018"/>
              <a:gd name="connsiteY419" fmla="*/ 2215839 h 3415370"/>
              <a:gd name="connsiteX420" fmla="*/ 5685202 w 7451018"/>
              <a:gd name="connsiteY420" fmla="*/ 2215941 h 3415370"/>
              <a:gd name="connsiteX421" fmla="*/ 5683660 w 7451018"/>
              <a:gd name="connsiteY421" fmla="*/ 2216880 h 3415370"/>
              <a:gd name="connsiteX422" fmla="*/ 5683928 w 7451018"/>
              <a:gd name="connsiteY422" fmla="*/ 2215807 h 3415370"/>
              <a:gd name="connsiteX423" fmla="*/ 5684139 w 7451018"/>
              <a:gd name="connsiteY423" fmla="*/ 2215829 h 3415370"/>
              <a:gd name="connsiteX424" fmla="*/ 5685311 w 7451018"/>
              <a:gd name="connsiteY424" fmla="*/ 2210588 h 3415370"/>
              <a:gd name="connsiteX425" fmla="*/ 5690563 w 7451018"/>
              <a:gd name="connsiteY425" fmla="*/ 2207765 h 3415370"/>
              <a:gd name="connsiteX426" fmla="*/ 5710670 w 7451018"/>
              <a:gd name="connsiteY426" fmla="*/ 2190741 h 3415370"/>
              <a:gd name="connsiteX427" fmla="*/ 5710670 w 7451018"/>
              <a:gd name="connsiteY427" fmla="*/ 2181224 h 3415370"/>
              <a:gd name="connsiteX428" fmla="*/ 6297980 w 7451018"/>
              <a:gd name="connsiteY428" fmla="*/ 2175728 h 3415370"/>
              <a:gd name="connsiteX429" fmla="*/ 6300325 w 7451018"/>
              <a:gd name="connsiteY429" fmla="*/ 2195365 h 3415370"/>
              <a:gd name="connsiteX430" fmla="*/ 6300325 w 7451018"/>
              <a:gd name="connsiteY430" fmla="*/ 2196505 h 3415370"/>
              <a:gd name="connsiteX431" fmla="*/ 6302269 w 7451018"/>
              <a:gd name="connsiteY431" fmla="*/ 2215941 h 3415370"/>
              <a:gd name="connsiteX432" fmla="*/ 6288463 w 7451018"/>
              <a:gd name="connsiteY432" fmla="*/ 2222643 h 3415370"/>
              <a:gd name="connsiteX433" fmla="*/ 6286921 w 7451018"/>
              <a:gd name="connsiteY433" fmla="*/ 2195835 h 3415370"/>
              <a:gd name="connsiteX434" fmla="*/ 6297980 w 7451018"/>
              <a:gd name="connsiteY434" fmla="*/ 2175728 h 3415370"/>
              <a:gd name="connsiteX435" fmla="*/ 5978421 w 7451018"/>
              <a:gd name="connsiteY435" fmla="*/ 2175728 h 3415370"/>
              <a:gd name="connsiteX436" fmla="*/ 5978689 w 7451018"/>
              <a:gd name="connsiteY436" fmla="*/ 2176666 h 3415370"/>
              <a:gd name="connsiteX437" fmla="*/ 5978421 w 7451018"/>
              <a:gd name="connsiteY437" fmla="*/ 2179012 h 3415370"/>
              <a:gd name="connsiteX438" fmla="*/ 5978421 w 7451018"/>
              <a:gd name="connsiteY438" fmla="*/ 2175728 h 3415370"/>
              <a:gd name="connsiteX439" fmla="*/ 4329893 w 7451018"/>
              <a:gd name="connsiteY439" fmla="*/ 2166881 h 3415370"/>
              <a:gd name="connsiteX440" fmla="*/ 4336595 w 7451018"/>
              <a:gd name="connsiteY440" fmla="*/ 2167887 h 3415370"/>
              <a:gd name="connsiteX441" fmla="*/ 4332574 w 7451018"/>
              <a:gd name="connsiteY441" fmla="*/ 2182364 h 3415370"/>
              <a:gd name="connsiteX442" fmla="*/ 4323191 w 7451018"/>
              <a:gd name="connsiteY442" fmla="*/ 2181157 h 3415370"/>
              <a:gd name="connsiteX443" fmla="*/ 4329893 w 7451018"/>
              <a:gd name="connsiteY443" fmla="*/ 2166881 h 3415370"/>
              <a:gd name="connsiteX444" fmla="*/ 2836467 w 7451018"/>
              <a:gd name="connsiteY444" fmla="*/ 2140274 h 3415370"/>
              <a:gd name="connsiteX445" fmla="*/ 2836467 w 7451018"/>
              <a:gd name="connsiteY445" fmla="*/ 2140274 h 3415370"/>
              <a:gd name="connsiteX446" fmla="*/ 6119234 w 7451018"/>
              <a:gd name="connsiteY446" fmla="*/ 2122111 h 3415370"/>
              <a:gd name="connsiteX447" fmla="*/ 6137598 w 7451018"/>
              <a:gd name="connsiteY447" fmla="*/ 2122111 h 3415370"/>
              <a:gd name="connsiteX448" fmla="*/ 6119234 w 7451018"/>
              <a:gd name="connsiteY448" fmla="*/ 2122111 h 3415370"/>
              <a:gd name="connsiteX449" fmla="*/ 6180220 w 7451018"/>
              <a:gd name="connsiteY449" fmla="*/ 2113525 h 3415370"/>
              <a:gd name="connsiteX450" fmla="*/ 6184512 w 7451018"/>
              <a:gd name="connsiteY450" fmla="*/ 2115678 h 3415370"/>
              <a:gd name="connsiteX451" fmla="*/ 6219966 w 7451018"/>
              <a:gd name="connsiteY451" fmla="*/ 2141950 h 3415370"/>
              <a:gd name="connsiteX452" fmla="*/ 6222848 w 7451018"/>
              <a:gd name="connsiteY452" fmla="*/ 2148920 h 3415370"/>
              <a:gd name="connsiteX453" fmla="*/ 6197514 w 7451018"/>
              <a:gd name="connsiteY453" fmla="*/ 2128814 h 3415370"/>
              <a:gd name="connsiteX454" fmla="*/ 6177675 w 7451018"/>
              <a:gd name="connsiteY454" fmla="*/ 2128814 h 3415370"/>
              <a:gd name="connsiteX455" fmla="*/ 6171308 w 7451018"/>
              <a:gd name="connsiteY455" fmla="*/ 2135516 h 3415370"/>
              <a:gd name="connsiteX456" fmla="*/ 6158909 w 7451018"/>
              <a:gd name="connsiteY456" fmla="*/ 2142218 h 3415370"/>
              <a:gd name="connsiteX457" fmla="*/ 6159580 w 7451018"/>
              <a:gd name="connsiteY457" fmla="*/ 2130153 h 3415370"/>
              <a:gd name="connsiteX458" fmla="*/ 6152878 w 7451018"/>
              <a:gd name="connsiteY458" fmla="*/ 2128814 h 3415370"/>
              <a:gd name="connsiteX459" fmla="*/ 6153749 w 7451018"/>
              <a:gd name="connsiteY459" fmla="*/ 2135516 h 3415370"/>
              <a:gd name="connsiteX460" fmla="*/ 6148387 w 7451018"/>
              <a:gd name="connsiteY460" fmla="*/ 2129014 h 3415370"/>
              <a:gd name="connsiteX461" fmla="*/ 6148388 w 7451018"/>
              <a:gd name="connsiteY461" fmla="*/ 2129014 h 3415370"/>
              <a:gd name="connsiteX462" fmla="*/ 6153389 w 7451018"/>
              <a:gd name="connsiteY462" fmla="*/ 2124733 h 3415370"/>
              <a:gd name="connsiteX463" fmla="*/ 6155626 w 7451018"/>
              <a:gd name="connsiteY463" fmla="*/ 2122112 h 3415370"/>
              <a:gd name="connsiteX464" fmla="*/ 6159580 w 7451018"/>
              <a:gd name="connsiteY464" fmla="*/ 2122112 h 3415370"/>
              <a:gd name="connsiteX465" fmla="*/ 6180220 w 7451018"/>
              <a:gd name="connsiteY465" fmla="*/ 2113525 h 3415370"/>
              <a:gd name="connsiteX466" fmla="*/ 5748981 w 7451018"/>
              <a:gd name="connsiteY466" fmla="*/ 2112712 h 3415370"/>
              <a:gd name="connsiteX467" fmla="*/ 5757451 w 7451018"/>
              <a:gd name="connsiteY467" fmla="*/ 2120369 h 3415370"/>
              <a:gd name="connsiteX468" fmla="*/ 5750749 w 7451018"/>
              <a:gd name="connsiteY468" fmla="*/ 2130020 h 3415370"/>
              <a:gd name="connsiteX469" fmla="*/ 5730643 w 7451018"/>
              <a:gd name="connsiteY469" fmla="*/ 2130020 h 3415370"/>
              <a:gd name="connsiteX470" fmla="*/ 5734530 w 7451018"/>
              <a:gd name="connsiteY470" fmla="*/ 2129283 h 3415370"/>
              <a:gd name="connsiteX471" fmla="*/ 5734999 w 7451018"/>
              <a:gd name="connsiteY471" fmla="*/ 2122112 h 3415370"/>
              <a:gd name="connsiteX472" fmla="*/ 5730643 w 7451018"/>
              <a:gd name="connsiteY472" fmla="*/ 2124055 h 3415370"/>
              <a:gd name="connsiteX473" fmla="*/ 5737345 w 7451018"/>
              <a:gd name="connsiteY473" fmla="*/ 2115410 h 3415370"/>
              <a:gd name="connsiteX474" fmla="*/ 5748981 w 7451018"/>
              <a:gd name="connsiteY474" fmla="*/ 2112712 h 3415370"/>
              <a:gd name="connsiteX475" fmla="*/ 6618477 w 7451018"/>
              <a:gd name="connsiteY475" fmla="*/ 2102005 h 3415370"/>
              <a:gd name="connsiteX476" fmla="*/ 6628128 w 7451018"/>
              <a:gd name="connsiteY476" fmla="*/ 2107634 h 3415370"/>
              <a:gd name="connsiteX477" fmla="*/ 6630809 w 7451018"/>
              <a:gd name="connsiteY477" fmla="*/ 2108707 h 3415370"/>
              <a:gd name="connsiteX478" fmla="*/ 6676652 w 7451018"/>
              <a:gd name="connsiteY478" fmla="*/ 2167484 h 3415370"/>
              <a:gd name="connsiteX479" fmla="*/ 6668341 w 7451018"/>
              <a:gd name="connsiteY479" fmla="*/ 2156694 h 3415370"/>
              <a:gd name="connsiteX480" fmla="*/ 6602324 w 7451018"/>
              <a:gd name="connsiteY480" fmla="*/ 2200726 h 3415370"/>
              <a:gd name="connsiteX481" fmla="*/ 6602593 w 7451018"/>
              <a:gd name="connsiteY481" fmla="*/ 2195834 h 3415370"/>
              <a:gd name="connsiteX482" fmla="*/ 6583156 w 7451018"/>
              <a:gd name="connsiteY482" fmla="*/ 2182363 h 3415370"/>
              <a:gd name="connsiteX483" fmla="*/ 6610635 w 7451018"/>
              <a:gd name="connsiteY483" fmla="*/ 2182430 h 3415370"/>
              <a:gd name="connsiteX484" fmla="*/ 6620956 w 7451018"/>
              <a:gd name="connsiteY484" fmla="*/ 2169026 h 3415370"/>
              <a:gd name="connsiteX485" fmla="*/ 6621962 w 7451018"/>
              <a:gd name="connsiteY485" fmla="*/ 2182430 h 3415370"/>
              <a:gd name="connsiteX486" fmla="*/ 6639253 w 7451018"/>
              <a:gd name="connsiteY486" fmla="*/ 2169026 h 3415370"/>
              <a:gd name="connsiteX487" fmla="*/ 6635568 w 7451018"/>
              <a:gd name="connsiteY487" fmla="*/ 2167886 h 3415370"/>
              <a:gd name="connsiteX488" fmla="*/ 6649307 w 7451018"/>
              <a:gd name="connsiteY488" fmla="*/ 2169026 h 3415370"/>
              <a:gd name="connsiteX489" fmla="*/ 6656478 w 7451018"/>
              <a:gd name="connsiteY489" fmla="*/ 2148919 h 3415370"/>
              <a:gd name="connsiteX490" fmla="*/ 6663917 w 7451018"/>
              <a:gd name="connsiteY490" fmla="*/ 2152136 h 3415370"/>
              <a:gd name="connsiteX491" fmla="*/ 6614992 w 7451018"/>
              <a:gd name="connsiteY491" fmla="*/ 2108707 h 3415370"/>
              <a:gd name="connsiteX492" fmla="*/ 6618477 w 7451018"/>
              <a:gd name="connsiteY492" fmla="*/ 2102005 h 3415370"/>
              <a:gd name="connsiteX493" fmla="*/ 5570796 w 7451018"/>
              <a:gd name="connsiteY493" fmla="*/ 2095370 h 3415370"/>
              <a:gd name="connsiteX494" fmla="*/ 5589897 w 7451018"/>
              <a:gd name="connsiteY494" fmla="*/ 2127138 h 3415370"/>
              <a:gd name="connsiteX495" fmla="*/ 5590634 w 7451018"/>
              <a:gd name="connsiteY495" fmla="*/ 2135584 h 3415370"/>
              <a:gd name="connsiteX496" fmla="*/ 5577700 w 7451018"/>
              <a:gd name="connsiteY496" fmla="*/ 2108775 h 3415370"/>
              <a:gd name="connsiteX497" fmla="*/ 5570059 w 7451018"/>
              <a:gd name="connsiteY497" fmla="*/ 2107501 h 3415370"/>
              <a:gd name="connsiteX498" fmla="*/ 5570058 w 7451018"/>
              <a:gd name="connsiteY498" fmla="*/ 2107431 h 3415370"/>
              <a:gd name="connsiteX499" fmla="*/ 5569950 w 7451018"/>
              <a:gd name="connsiteY499" fmla="*/ 2100305 h 3415370"/>
              <a:gd name="connsiteX500" fmla="*/ 5570796 w 7451018"/>
              <a:gd name="connsiteY500" fmla="*/ 2095370 h 3415370"/>
              <a:gd name="connsiteX501" fmla="*/ 6148958 w 7451018"/>
              <a:gd name="connsiteY501" fmla="*/ 2077601 h 3415370"/>
              <a:gd name="connsiteX502" fmla="*/ 6157168 w 7451018"/>
              <a:gd name="connsiteY502" fmla="*/ 2081899 h 3415370"/>
              <a:gd name="connsiteX503" fmla="*/ 6165545 w 7451018"/>
              <a:gd name="connsiteY503" fmla="*/ 2088601 h 3415370"/>
              <a:gd name="connsiteX504" fmla="*/ 6163267 w 7451018"/>
              <a:gd name="connsiteY504" fmla="*/ 2095303 h 3415370"/>
              <a:gd name="connsiteX505" fmla="*/ 6156632 w 7451018"/>
              <a:gd name="connsiteY505" fmla="*/ 2088601 h 3415370"/>
              <a:gd name="connsiteX506" fmla="*/ 6147248 w 7451018"/>
              <a:gd name="connsiteY506" fmla="*/ 2090478 h 3415370"/>
              <a:gd name="connsiteX507" fmla="*/ 6146176 w 7451018"/>
              <a:gd name="connsiteY507" fmla="*/ 2086323 h 3415370"/>
              <a:gd name="connsiteX508" fmla="*/ 6148958 w 7451018"/>
              <a:gd name="connsiteY508" fmla="*/ 2077601 h 3415370"/>
              <a:gd name="connsiteX509" fmla="*/ 5549685 w 7451018"/>
              <a:gd name="connsiteY509" fmla="*/ 2075598 h 3415370"/>
              <a:gd name="connsiteX510" fmla="*/ 5569791 w 7451018"/>
              <a:gd name="connsiteY510" fmla="*/ 2091349 h 3415370"/>
              <a:gd name="connsiteX511" fmla="*/ 5549685 w 7451018"/>
              <a:gd name="connsiteY511" fmla="*/ 2075598 h 3415370"/>
              <a:gd name="connsiteX512" fmla="*/ 6257163 w 7451018"/>
              <a:gd name="connsiteY512" fmla="*/ 2059932 h 3415370"/>
              <a:gd name="connsiteX513" fmla="*/ 6286920 w 7451018"/>
              <a:gd name="connsiteY513" fmla="*/ 2088601 h 3415370"/>
              <a:gd name="connsiteX514" fmla="*/ 6286920 w 7451018"/>
              <a:gd name="connsiteY514" fmla="*/ 2097582 h 3415370"/>
              <a:gd name="connsiteX515" fmla="*/ 6293287 w 7451018"/>
              <a:gd name="connsiteY515" fmla="*/ 2107970 h 3415370"/>
              <a:gd name="connsiteX516" fmla="*/ 6294493 w 7451018"/>
              <a:gd name="connsiteY516" fmla="*/ 2102006 h 3415370"/>
              <a:gd name="connsiteX517" fmla="*/ 6297107 w 7451018"/>
              <a:gd name="connsiteY517" fmla="*/ 2102006 h 3415370"/>
              <a:gd name="connsiteX518" fmla="*/ 6300324 w 7451018"/>
              <a:gd name="connsiteY518" fmla="*/ 2117956 h 3415370"/>
              <a:gd name="connsiteX519" fmla="*/ 6307027 w 7451018"/>
              <a:gd name="connsiteY519" fmla="*/ 2128814 h 3415370"/>
              <a:gd name="connsiteX520" fmla="*/ 6313595 w 7451018"/>
              <a:gd name="connsiteY520" fmla="*/ 2127473 h 3415370"/>
              <a:gd name="connsiteX521" fmla="*/ 6321235 w 7451018"/>
              <a:gd name="connsiteY521" fmla="*/ 2115410 h 3415370"/>
              <a:gd name="connsiteX522" fmla="*/ 6322039 w 7451018"/>
              <a:gd name="connsiteY522" fmla="*/ 2120034 h 3415370"/>
              <a:gd name="connsiteX523" fmla="*/ 6333835 w 7451018"/>
              <a:gd name="connsiteY523" fmla="*/ 2109646 h 3415370"/>
              <a:gd name="connsiteX524" fmla="*/ 6330753 w 7451018"/>
              <a:gd name="connsiteY524" fmla="*/ 2101335 h 3415370"/>
              <a:gd name="connsiteX525" fmla="*/ 6346703 w 7451018"/>
              <a:gd name="connsiteY525" fmla="*/ 2095504 h 3415370"/>
              <a:gd name="connsiteX526" fmla="*/ 6345497 w 7451018"/>
              <a:gd name="connsiteY526" fmla="*/ 2095303 h 3415370"/>
              <a:gd name="connsiteX527" fmla="*/ 6386916 w 7451018"/>
              <a:gd name="connsiteY527" fmla="*/ 2095303 h 3415370"/>
              <a:gd name="connsiteX528" fmla="*/ 6400857 w 7451018"/>
              <a:gd name="connsiteY528" fmla="*/ 2103681 h 3415370"/>
              <a:gd name="connsiteX529" fmla="*/ 6455982 w 7451018"/>
              <a:gd name="connsiteY529" fmla="*/ 2118476 h 3415370"/>
              <a:gd name="connsiteX530" fmla="*/ 6506192 w 7451018"/>
              <a:gd name="connsiteY530" fmla="*/ 2143580 h 3415370"/>
              <a:gd name="connsiteX531" fmla="*/ 6505478 w 7451018"/>
              <a:gd name="connsiteY531" fmla="*/ 2142218 h 3415370"/>
              <a:gd name="connsiteX532" fmla="*/ 6508024 w 7451018"/>
              <a:gd name="connsiteY532" fmla="*/ 2144429 h 3415370"/>
              <a:gd name="connsiteX533" fmla="*/ 6506322 w 7451018"/>
              <a:gd name="connsiteY533" fmla="*/ 2143673 h 3415370"/>
              <a:gd name="connsiteX534" fmla="*/ 6511258 w 7451018"/>
              <a:gd name="connsiteY534" fmla="*/ 2149473 h 3415370"/>
              <a:gd name="connsiteX535" fmla="*/ 6514726 w 7451018"/>
              <a:gd name="connsiteY535" fmla="*/ 2149189 h 3415370"/>
              <a:gd name="connsiteX536" fmla="*/ 6514733 w 7451018"/>
              <a:gd name="connsiteY536" fmla="*/ 2149194 h 3415370"/>
              <a:gd name="connsiteX537" fmla="*/ 6520499 w 7451018"/>
              <a:gd name="connsiteY537" fmla="*/ 2153712 h 3415370"/>
              <a:gd name="connsiteX538" fmla="*/ 6521495 w 7451018"/>
              <a:gd name="connsiteY538" fmla="*/ 2155623 h 3415370"/>
              <a:gd name="connsiteX539" fmla="*/ 6567941 w 7451018"/>
              <a:gd name="connsiteY539" fmla="*/ 2196237 h 3415370"/>
              <a:gd name="connsiteX540" fmla="*/ 6555610 w 7451018"/>
              <a:gd name="connsiteY540" fmla="*/ 2216880 h 3415370"/>
              <a:gd name="connsiteX541" fmla="*/ 6601787 w 7451018"/>
              <a:gd name="connsiteY541" fmla="*/ 2268755 h 3415370"/>
              <a:gd name="connsiteX542" fmla="*/ 6620152 w 7451018"/>
              <a:gd name="connsiteY542" fmla="*/ 2287386 h 3415370"/>
              <a:gd name="connsiteX543" fmla="*/ 6615527 w 7451018"/>
              <a:gd name="connsiteY543" fmla="*/ 2290134 h 3415370"/>
              <a:gd name="connsiteX544" fmla="*/ 6635499 w 7451018"/>
              <a:gd name="connsiteY544" fmla="*/ 2296300 h 3415370"/>
              <a:gd name="connsiteX545" fmla="*/ 6630874 w 7451018"/>
              <a:gd name="connsiteY545" fmla="*/ 2303471 h 3415370"/>
              <a:gd name="connsiteX546" fmla="*/ 6633556 w 7451018"/>
              <a:gd name="connsiteY546" fmla="*/ 2309704 h 3415370"/>
              <a:gd name="connsiteX547" fmla="*/ 6611103 w 7451018"/>
              <a:gd name="connsiteY547" fmla="*/ 2303002 h 3415370"/>
              <a:gd name="connsiteX548" fmla="*/ 6536240 w 7451018"/>
              <a:gd name="connsiteY548" fmla="*/ 2249385 h 3415370"/>
              <a:gd name="connsiteX549" fmla="*/ 6505411 w 7451018"/>
              <a:gd name="connsiteY549" fmla="*/ 2235981 h 3415370"/>
              <a:gd name="connsiteX550" fmla="*/ 6494486 w 7451018"/>
              <a:gd name="connsiteY550" fmla="*/ 2242683 h 3415370"/>
              <a:gd name="connsiteX551" fmla="*/ 6487985 w 7451018"/>
              <a:gd name="connsiteY551" fmla="*/ 2249117 h 3415370"/>
              <a:gd name="connsiteX552" fmla="*/ 6486845 w 7451018"/>
              <a:gd name="connsiteY552" fmla="*/ 2249385 h 3415370"/>
              <a:gd name="connsiteX553" fmla="*/ 6488119 w 7451018"/>
              <a:gd name="connsiteY553" fmla="*/ 2256288 h 3415370"/>
              <a:gd name="connsiteX554" fmla="*/ 6488052 w 7451018"/>
              <a:gd name="connsiteY554" fmla="*/ 2258366 h 3415370"/>
              <a:gd name="connsiteX555" fmla="*/ 6487851 w 7451018"/>
              <a:gd name="connsiteY555" fmla="*/ 2262789 h 3415370"/>
              <a:gd name="connsiteX556" fmla="*/ 6486711 w 7451018"/>
              <a:gd name="connsiteY556" fmla="*/ 2259439 h 3415370"/>
              <a:gd name="connsiteX557" fmla="*/ 6481216 w 7451018"/>
              <a:gd name="connsiteY557" fmla="*/ 2262789 h 3415370"/>
              <a:gd name="connsiteX558" fmla="*/ 6426593 w 7451018"/>
              <a:gd name="connsiteY558" fmla="*/ 2276194 h 3415370"/>
              <a:gd name="connsiteX559" fmla="*/ 6411916 w 7451018"/>
              <a:gd name="connsiteY559" fmla="*/ 2256087 h 3415370"/>
              <a:gd name="connsiteX560" fmla="*/ 6389463 w 7451018"/>
              <a:gd name="connsiteY560" fmla="*/ 2256087 h 3415370"/>
              <a:gd name="connsiteX561" fmla="*/ 6360108 w 7451018"/>
              <a:gd name="connsiteY561" fmla="*/ 2256087 h 3415370"/>
              <a:gd name="connsiteX562" fmla="*/ 6381019 w 7451018"/>
              <a:gd name="connsiteY562" fmla="*/ 2229279 h 3415370"/>
              <a:gd name="connsiteX563" fmla="*/ 6374048 w 7451018"/>
              <a:gd name="connsiteY563" fmla="*/ 2194361 h 3415370"/>
              <a:gd name="connsiteX564" fmla="*/ 6367346 w 7451018"/>
              <a:gd name="connsiteY564" fmla="*/ 2182230 h 3415370"/>
              <a:gd name="connsiteX565" fmla="*/ 6315807 w 7451018"/>
              <a:gd name="connsiteY565" fmla="*/ 2155623 h 3415370"/>
              <a:gd name="connsiteX566" fmla="*/ 6309171 w 7451018"/>
              <a:gd name="connsiteY566" fmla="*/ 2162325 h 3415370"/>
              <a:gd name="connsiteX567" fmla="*/ 6286920 w 7451018"/>
              <a:gd name="connsiteY567" fmla="*/ 2145569 h 3415370"/>
              <a:gd name="connsiteX568" fmla="*/ 6276197 w 7451018"/>
              <a:gd name="connsiteY568" fmla="*/ 2135985 h 3415370"/>
              <a:gd name="connsiteX569" fmla="*/ 6271036 w 7451018"/>
              <a:gd name="connsiteY569" fmla="*/ 2148921 h 3415370"/>
              <a:gd name="connsiteX570" fmla="*/ 6260112 w 7451018"/>
              <a:gd name="connsiteY570" fmla="*/ 2149524 h 3415370"/>
              <a:gd name="connsiteX571" fmla="*/ 6240005 w 7451018"/>
              <a:gd name="connsiteY571" fmla="*/ 2120972 h 3415370"/>
              <a:gd name="connsiteX572" fmla="*/ 6240005 w 7451018"/>
              <a:gd name="connsiteY572" fmla="*/ 2115878 h 3415370"/>
              <a:gd name="connsiteX573" fmla="*/ 6258637 w 7451018"/>
              <a:gd name="connsiteY573" fmla="*/ 2114806 h 3415370"/>
              <a:gd name="connsiteX574" fmla="*/ 6278878 w 7451018"/>
              <a:gd name="connsiteY574" fmla="*/ 2107769 h 3415370"/>
              <a:gd name="connsiteX575" fmla="*/ 6253343 w 7451018"/>
              <a:gd name="connsiteY575" fmla="*/ 2102006 h 3415370"/>
              <a:gd name="connsiteX576" fmla="*/ 6247042 w 7451018"/>
              <a:gd name="connsiteY576" fmla="*/ 2102006 h 3415370"/>
              <a:gd name="connsiteX577" fmla="*/ 6213331 w 7451018"/>
              <a:gd name="connsiteY577" fmla="*/ 2075197 h 3415370"/>
              <a:gd name="connsiteX578" fmla="*/ 6206494 w 7451018"/>
              <a:gd name="connsiteY578" fmla="*/ 2072047 h 3415370"/>
              <a:gd name="connsiteX579" fmla="*/ 6206494 w 7451018"/>
              <a:gd name="connsiteY579" fmla="*/ 2067958 h 3415370"/>
              <a:gd name="connsiteX580" fmla="*/ 6257163 w 7451018"/>
              <a:gd name="connsiteY580" fmla="*/ 2059932 h 3415370"/>
              <a:gd name="connsiteX581" fmla="*/ 5556119 w 7451018"/>
              <a:gd name="connsiteY581" fmla="*/ 2041686 h 3415370"/>
              <a:gd name="connsiteX582" fmla="*/ 5556990 w 7451018"/>
              <a:gd name="connsiteY582" fmla="*/ 2048388 h 3415370"/>
              <a:gd name="connsiteX583" fmla="*/ 5549752 w 7451018"/>
              <a:gd name="connsiteY583" fmla="*/ 2064943 h 3415370"/>
              <a:gd name="connsiteX584" fmla="*/ 5543050 w 7451018"/>
              <a:gd name="connsiteY584" fmla="*/ 2046579 h 3415370"/>
              <a:gd name="connsiteX585" fmla="*/ 5556119 w 7451018"/>
              <a:gd name="connsiteY585" fmla="*/ 2041686 h 3415370"/>
              <a:gd name="connsiteX586" fmla="*/ 5519259 w 7451018"/>
              <a:gd name="connsiteY586" fmla="*/ 2007795 h 3415370"/>
              <a:gd name="connsiteX587" fmla="*/ 5536280 w 7451018"/>
              <a:gd name="connsiteY587" fmla="*/ 2023054 h 3415370"/>
              <a:gd name="connsiteX588" fmla="*/ 5536213 w 7451018"/>
              <a:gd name="connsiteY588" fmla="*/ 2034983 h 3415370"/>
              <a:gd name="connsiteX589" fmla="*/ 5529578 w 7451018"/>
              <a:gd name="connsiteY589" fmla="*/ 2035318 h 3415370"/>
              <a:gd name="connsiteX590" fmla="*/ 5522876 w 7451018"/>
              <a:gd name="connsiteY590" fmla="*/ 2023188 h 3415370"/>
              <a:gd name="connsiteX591" fmla="*/ 5522876 w 7451018"/>
              <a:gd name="connsiteY591" fmla="*/ 2019971 h 3415370"/>
              <a:gd name="connsiteX592" fmla="*/ 5519190 w 7451018"/>
              <a:gd name="connsiteY592" fmla="*/ 2014877 h 3415370"/>
              <a:gd name="connsiteX593" fmla="*/ 5516174 w 7451018"/>
              <a:gd name="connsiteY593" fmla="*/ 2012934 h 3415370"/>
              <a:gd name="connsiteX594" fmla="*/ 5519259 w 7451018"/>
              <a:gd name="connsiteY594" fmla="*/ 2007795 h 3415370"/>
              <a:gd name="connsiteX595" fmla="*/ 6093363 w 7451018"/>
              <a:gd name="connsiteY595" fmla="*/ 2001405 h 3415370"/>
              <a:gd name="connsiteX596" fmla="*/ 6099328 w 7451018"/>
              <a:gd name="connsiteY596" fmla="*/ 2004690 h 3415370"/>
              <a:gd name="connsiteX597" fmla="*/ 6079490 w 7451018"/>
              <a:gd name="connsiteY597" fmla="*/ 2041618 h 3415370"/>
              <a:gd name="connsiteX598" fmla="*/ 5998796 w 7451018"/>
              <a:gd name="connsiteY598" fmla="*/ 2041484 h 3415370"/>
              <a:gd name="connsiteX599" fmla="*/ 6010457 w 7451018"/>
              <a:gd name="connsiteY599" fmla="*/ 2081831 h 3415370"/>
              <a:gd name="connsiteX600" fmla="*/ 6065817 w 7451018"/>
              <a:gd name="connsiteY600" fmla="*/ 2075062 h 3415370"/>
              <a:gd name="connsiteX601" fmla="*/ 6052413 w 7451018"/>
              <a:gd name="connsiteY601" fmla="*/ 2074056 h 3415370"/>
              <a:gd name="connsiteX602" fmla="*/ 6052413 w 7451018"/>
              <a:gd name="connsiteY602" fmla="*/ 2075196 h 3415370"/>
              <a:gd name="connsiteX603" fmla="*/ 6052345 w 7451018"/>
              <a:gd name="connsiteY603" fmla="*/ 2075330 h 3415370"/>
              <a:gd name="connsiteX604" fmla="*/ 6032306 w 7451018"/>
              <a:gd name="connsiteY604" fmla="*/ 2092354 h 3415370"/>
              <a:gd name="connsiteX605" fmla="*/ 6025604 w 7451018"/>
              <a:gd name="connsiteY605" fmla="*/ 2098520 h 3415370"/>
              <a:gd name="connsiteX606" fmla="*/ 6039009 w 7451018"/>
              <a:gd name="connsiteY606" fmla="*/ 2116883 h 3415370"/>
              <a:gd name="connsiteX607" fmla="*/ 6052413 w 7451018"/>
              <a:gd name="connsiteY607" fmla="*/ 2126065 h 3415370"/>
              <a:gd name="connsiteX608" fmla="*/ 6052413 w 7451018"/>
              <a:gd name="connsiteY608" fmla="*/ 2146372 h 3415370"/>
              <a:gd name="connsiteX609" fmla="*/ 6059115 w 7451018"/>
              <a:gd name="connsiteY609" fmla="*/ 2153611 h 3415370"/>
              <a:gd name="connsiteX610" fmla="*/ 6058780 w 7451018"/>
              <a:gd name="connsiteY610" fmla="*/ 2175728 h 3415370"/>
              <a:gd name="connsiteX611" fmla="*/ 6065817 w 7451018"/>
              <a:gd name="connsiteY611" fmla="*/ 2177068 h 3415370"/>
              <a:gd name="connsiteX612" fmla="*/ 6057037 w 7451018"/>
              <a:gd name="connsiteY612" fmla="*/ 2182430 h 3415370"/>
              <a:gd name="connsiteX613" fmla="*/ 6052413 w 7451018"/>
              <a:gd name="connsiteY613" fmla="*/ 2190338 h 3415370"/>
              <a:gd name="connsiteX614" fmla="*/ 6044973 w 7451018"/>
              <a:gd name="connsiteY614" fmla="*/ 2189132 h 3415370"/>
              <a:gd name="connsiteX615" fmla="*/ 6040617 w 7451018"/>
              <a:gd name="connsiteY615" fmla="*/ 2169026 h 3415370"/>
              <a:gd name="connsiteX616" fmla="*/ 6024196 w 7451018"/>
              <a:gd name="connsiteY616" fmla="*/ 2169026 h 3415370"/>
              <a:gd name="connsiteX617" fmla="*/ 6025537 w 7451018"/>
              <a:gd name="connsiteY617" fmla="*/ 2153611 h 3415370"/>
              <a:gd name="connsiteX618" fmla="*/ 6021583 w 7451018"/>
              <a:gd name="connsiteY618" fmla="*/ 2148920 h 3415370"/>
              <a:gd name="connsiteX619" fmla="*/ 6019840 w 7451018"/>
              <a:gd name="connsiteY619" fmla="*/ 2148852 h 3415370"/>
              <a:gd name="connsiteX620" fmla="*/ 6019840 w 7451018"/>
              <a:gd name="connsiteY620" fmla="*/ 2148920 h 3415370"/>
              <a:gd name="connsiteX621" fmla="*/ 6013942 w 7451018"/>
              <a:gd name="connsiteY621" fmla="*/ 2115409 h 3415370"/>
              <a:gd name="connsiteX622" fmla="*/ 5998728 w 7451018"/>
              <a:gd name="connsiteY622" fmla="*/ 2123049 h 3415370"/>
              <a:gd name="connsiteX623" fmla="*/ 5998728 w 7451018"/>
              <a:gd name="connsiteY623" fmla="*/ 2173114 h 3415370"/>
              <a:gd name="connsiteX624" fmla="*/ 5978689 w 7451018"/>
              <a:gd name="connsiteY624" fmla="*/ 2176666 h 3415370"/>
              <a:gd name="connsiteX625" fmla="*/ 5985324 w 7451018"/>
              <a:gd name="connsiteY625" fmla="*/ 2169026 h 3415370"/>
              <a:gd name="connsiteX626" fmla="*/ 5976075 w 7451018"/>
              <a:gd name="connsiteY626" fmla="*/ 2162457 h 3415370"/>
              <a:gd name="connsiteX627" fmla="*/ 5985324 w 7451018"/>
              <a:gd name="connsiteY627" fmla="*/ 2156761 h 3415370"/>
              <a:gd name="connsiteX628" fmla="*/ 5982576 w 7451018"/>
              <a:gd name="connsiteY628" fmla="*/ 2135917 h 3415370"/>
              <a:gd name="connsiteX629" fmla="*/ 5965217 w 7451018"/>
              <a:gd name="connsiteY629" fmla="*/ 2126132 h 3415370"/>
              <a:gd name="connsiteX630" fmla="*/ 5971987 w 7451018"/>
              <a:gd name="connsiteY630" fmla="*/ 2122178 h 3415370"/>
              <a:gd name="connsiteX631" fmla="*/ 5973058 w 7451018"/>
              <a:gd name="connsiteY631" fmla="*/ 2108908 h 3415370"/>
              <a:gd name="connsiteX632" fmla="*/ 5971987 w 7451018"/>
              <a:gd name="connsiteY632" fmla="*/ 2105758 h 3415370"/>
              <a:gd name="connsiteX633" fmla="*/ 5989010 w 7451018"/>
              <a:gd name="connsiteY633" fmla="*/ 2055157 h 3415370"/>
              <a:gd name="connsiteX634" fmla="*/ 5985391 w 7451018"/>
              <a:gd name="connsiteY634" fmla="*/ 2048656 h 3415370"/>
              <a:gd name="connsiteX635" fmla="*/ 5991356 w 7451018"/>
              <a:gd name="connsiteY635" fmla="*/ 2047114 h 3415370"/>
              <a:gd name="connsiteX636" fmla="*/ 5985391 w 7451018"/>
              <a:gd name="connsiteY636" fmla="*/ 2042490 h 3415370"/>
              <a:gd name="connsiteX637" fmla="*/ 5998796 w 7451018"/>
              <a:gd name="connsiteY637" fmla="*/ 2021579 h 3415370"/>
              <a:gd name="connsiteX638" fmla="*/ 6005498 w 7451018"/>
              <a:gd name="connsiteY638" fmla="*/ 2022049 h 3415370"/>
              <a:gd name="connsiteX639" fmla="*/ 6005163 w 7451018"/>
              <a:gd name="connsiteY639" fmla="*/ 2024998 h 3415370"/>
              <a:gd name="connsiteX640" fmla="*/ 6012200 w 7451018"/>
              <a:gd name="connsiteY640" fmla="*/ 2020105 h 3415370"/>
              <a:gd name="connsiteX641" fmla="*/ 6005498 w 7451018"/>
              <a:gd name="connsiteY641" fmla="*/ 2018965 h 3415370"/>
              <a:gd name="connsiteX642" fmla="*/ 6034585 w 7451018"/>
              <a:gd name="connsiteY642" fmla="*/ 2014810 h 3415370"/>
              <a:gd name="connsiteX643" fmla="*/ 6036327 w 7451018"/>
              <a:gd name="connsiteY643" fmla="*/ 2021512 h 3415370"/>
              <a:gd name="connsiteX644" fmla="*/ 6052413 w 7451018"/>
              <a:gd name="connsiteY644" fmla="*/ 2028214 h 3415370"/>
              <a:gd name="connsiteX645" fmla="*/ 6092626 w 7451018"/>
              <a:gd name="connsiteY645" fmla="*/ 2009784 h 3415370"/>
              <a:gd name="connsiteX646" fmla="*/ 6093363 w 7451018"/>
              <a:gd name="connsiteY646" fmla="*/ 2001405 h 3415370"/>
              <a:gd name="connsiteX647" fmla="*/ 6159580 w 7451018"/>
              <a:gd name="connsiteY647" fmla="*/ 1993430 h 3415370"/>
              <a:gd name="connsiteX648" fmla="*/ 6166283 w 7451018"/>
              <a:gd name="connsiteY648" fmla="*/ 1994436 h 3415370"/>
              <a:gd name="connsiteX649" fmla="*/ 6159915 w 7451018"/>
              <a:gd name="connsiteY649" fmla="*/ 2000803 h 3415370"/>
              <a:gd name="connsiteX650" fmla="*/ 6167087 w 7451018"/>
              <a:gd name="connsiteY650" fmla="*/ 2013671 h 3415370"/>
              <a:gd name="connsiteX651" fmla="*/ 6168227 w 7451018"/>
              <a:gd name="connsiteY651" fmla="*/ 2029019 h 3415370"/>
              <a:gd name="connsiteX652" fmla="*/ 6179687 w 7451018"/>
              <a:gd name="connsiteY652" fmla="*/ 2034246 h 3415370"/>
              <a:gd name="connsiteX653" fmla="*/ 6179687 w 7451018"/>
              <a:gd name="connsiteY653" fmla="*/ 2041619 h 3415370"/>
              <a:gd name="connsiteX654" fmla="*/ 6178816 w 7451018"/>
              <a:gd name="connsiteY654" fmla="*/ 2041954 h 3415370"/>
              <a:gd name="connsiteX655" fmla="*/ 6159580 w 7451018"/>
              <a:gd name="connsiteY655" fmla="*/ 2039474 h 3415370"/>
              <a:gd name="connsiteX656" fmla="*/ 6172315 w 7451018"/>
              <a:gd name="connsiteY656" fmla="*/ 2075934 h 3415370"/>
              <a:gd name="connsiteX657" fmla="*/ 6166283 w 7451018"/>
              <a:gd name="connsiteY657" fmla="*/ 2076134 h 3415370"/>
              <a:gd name="connsiteX658" fmla="*/ 6146847 w 7451018"/>
              <a:gd name="connsiteY658" fmla="*/ 2055090 h 3415370"/>
              <a:gd name="connsiteX659" fmla="*/ 6152878 w 7451018"/>
              <a:gd name="connsiteY659" fmla="*/ 2028215 h 3415370"/>
              <a:gd name="connsiteX660" fmla="*/ 6146176 w 7451018"/>
              <a:gd name="connsiteY660" fmla="*/ 2028215 h 3415370"/>
              <a:gd name="connsiteX661" fmla="*/ 6159580 w 7451018"/>
              <a:gd name="connsiteY661" fmla="*/ 1993430 h 3415370"/>
              <a:gd name="connsiteX662" fmla="*/ 5528774 w 7451018"/>
              <a:gd name="connsiteY662" fmla="*/ 1991487 h 3415370"/>
              <a:gd name="connsiteX663" fmla="*/ 5528774 w 7451018"/>
              <a:gd name="connsiteY663" fmla="*/ 1991487 h 3415370"/>
              <a:gd name="connsiteX664" fmla="*/ 5497341 w 7451018"/>
              <a:gd name="connsiteY664" fmla="*/ 1974664 h 3415370"/>
              <a:gd name="connsiteX665" fmla="*/ 5509471 w 7451018"/>
              <a:gd name="connsiteY665" fmla="*/ 1991553 h 3415370"/>
              <a:gd name="connsiteX666" fmla="*/ 5489365 w 7451018"/>
              <a:gd name="connsiteY666" fmla="*/ 1979288 h 3415370"/>
              <a:gd name="connsiteX667" fmla="*/ 5497341 w 7451018"/>
              <a:gd name="connsiteY667" fmla="*/ 1974664 h 3415370"/>
              <a:gd name="connsiteX668" fmla="*/ 3692343 w 7451018"/>
              <a:gd name="connsiteY668" fmla="*/ 1954558 h 3415370"/>
              <a:gd name="connsiteX669" fmla="*/ 3689200 w 7451018"/>
              <a:gd name="connsiteY669" fmla="*/ 1968565 h 3415370"/>
              <a:gd name="connsiteX670" fmla="*/ 3692343 w 7451018"/>
              <a:gd name="connsiteY670" fmla="*/ 1954558 h 3415370"/>
              <a:gd name="connsiteX671" fmla="*/ 5482730 w 7451018"/>
              <a:gd name="connsiteY671" fmla="*/ 1909854 h 3415370"/>
              <a:gd name="connsiteX672" fmla="*/ 5543050 w 7451018"/>
              <a:gd name="connsiteY672" fmla="*/ 1932709 h 3415370"/>
              <a:gd name="connsiteX673" fmla="*/ 5582057 w 7451018"/>
              <a:gd name="connsiteY673" fmla="*/ 1981233 h 3415370"/>
              <a:gd name="connsiteX674" fmla="*/ 5593853 w 7451018"/>
              <a:gd name="connsiteY674" fmla="*/ 1994637 h 3415370"/>
              <a:gd name="connsiteX675" fmla="*/ 5632121 w 7451018"/>
              <a:gd name="connsiteY675" fmla="*/ 2008041 h 3415370"/>
              <a:gd name="connsiteX676" fmla="*/ 5650284 w 7451018"/>
              <a:gd name="connsiteY676" fmla="*/ 2029153 h 3415370"/>
              <a:gd name="connsiteX677" fmla="*/ 5643582 w 7451018"/>
              <a:gd name="connsiteY677" fmla="*/ 2019904 h 3415370"/>
              <a:gd name="connsiteX678" fmla="*/ 5651156 w 7451018"/>
              <a:gd name="connsiteY678" fmla="*/ 2021446 h 3415370"/>
              <a:gd name="connsiteX679" fmla="*/ 5656987 w 7451018"/>
              <a:gd name="connsiteY679" fmla="*/ 2025064 h 3415370"/>
              <a:gd name="connsiteX680" fmla="*/ 5670391 w 7451018"/>
              <a:gd name="connsiteY680" fmla="*/ 2018965 h 3415370"/>
              <a:gd name="connsiteX681" fmla="*/ 5683795 w 7451018"/>
              <a:gd name="connsiteY681" fmla="*/ 2025064 h 3415370"/>
              <a:gd name="connsiteX682" fmla="*/ 5672737 w 7451018"/>
              <a:gd name="connsiteY682" fmla="*/ 2034783 h 3415370"/>
              <a:gd name="connsiteX683" fmla="*/ 5677093 w 7451018"/>
              <a:gd name="connsiteY683" fmla="*/ 2044366 h 3415370"/>
              <a:gd name="connsiteX684" fmla="*/ 5683125 w 7451018"/>
              <a:gd name="connsiteY684" fmla="*/ 2061725 h 3415370"/>
              <a:gd name="connsiteX685" fmla="*/ 5680176 w 7451018"/>
              <a:gd name="connsiteY685" fmla="*/ 2055626 h 3415370"/>
              <a:gd name="connsiteX686" fmla="*/ 5677093 w 7451018"/>
              <a:gd name="connsiteY686" fmla="*/ 2058709 h 3415370"/>
              <a:gd name="connsiteX687" fmla="*/ 5663689 w 7451018"/>
              <a:gd name="connsiteY687" fmla="*/ 2056698 h 3415370"/>
              <a:gd name="connsiteX688" fmla="*/ 5663689 w 7451018"/>
              <a:gd name="connsiteY688" fmla="*/ 2049527 h 3415370"/>
              <a:gd name="connsiteX689" fmla="*/ 5663689 w 7451018"/>
              <a:gd name="connsiteY689" fmla="*/ 2045439 h 3415370"/>
              <a:gd name="connsiteX690" fmla="*/ 5669654 w 7451018"/>
              <a:gd name="connsiteY690" fmla="*/ 2041351 h 3415370"/>
              <a:gd name="connsiteX691" fmla="*/ 5663689 w 7451018"/>
              <a:gd name="connsiteY691" fmla="*/ 2029086 h 3415370"/>
              <a:gd name="connsiteX692" fmla="*/ 5656987 w 7451018"/>
              <a:gd name="connsiteY692" fmla="*/ 2028148 h 3415370"/>
              <a:gd name="connsiteX693" fmla="*/ 5662080 w 7451018"/>
              <a:gd name="connsiteY693" fmla="*/ 2047383 h 3415370"/>
              <a:gd name="connsiteX694" fmla="*/ 5656182 w 7451018"/>
              <a:gd name="connsiteY694" fmla="*/ 2054956 h 3415370"/>
              <a:gd name="connsiteX695" fmla="*/ 5650284 w 7451018"/>
              <a:gd name="connsiteY695" fmla="*/ 2063736 h 3415370"/>
              <a:gd name="connsiteX696" fmla="*/ 5670391 w 7451018"/>
              <a:gd name="connsiteY696" fmla="*/ 2072918 h 3415370"/>
              <a:gd name="connsiteX697" fmla="*/ 5683795 w 7451018"/>
              <a:gd name="connsiteY697" fmla="*/ 2103547 h 3415370"/>
              <a:gd name="connsiteX698" fmla="*/ 5697803 w 7451018"/>
              <a:gd name="connsiteY698" fmla="*/ 2108573 h 3415370"/>
              <a:gd name="connsiteX699" fmla="*/ 5697200 w 7451018"/>
              <a:gd name="connsiteY699" fmla="*/ 2101871 h 3415370"/>
              <a:gd name="connsiteX700" fmla="*/ 5697803 w 7451018"/>
              <a:gd name="connsiteY700" fmla="*/ 2081765 h 3415370"/>
              <a:gd name="connsiteX701" fmla="*/ 5722400 w 7451018"/>
              <a:gd name="connsiteY701" fmla="*/ 2115209 h 3415370"/>
              <a:gd name="connsiteX702" fmla="*/ 5717306 w 7451018"/>
              <a:gd name="connsiteY702" fmla="*/ 2114873 h 3415370"/>
              <a:gd name="connsiteX703" fmla="*/ 5710604 w 7451018"/>
              <a:gd name="connsiteY703" fmla="*/ 2124055 h 3415370"/>
              <a:gd name="connsiteX704" fmla="*/ 5710604 w 7451018"/>
              <a:gd name="connsiteY704" fmla="*/ 2122044 h 3415370"/>
              <a:gd name="connsiteX705" fmla="*/ 5710604 w 7451018"/>
              <a:gd name="connsiteY705" fmla="*/ 2121978 h 3415370"/>
              <a:gd name="connsiteX706" fmla="*/ 5697200 w 7451018"/>
              <a:gd name="connsiteY706" fmla="*/ 2194494 h 3415370"/>
              <a:gd name="connsiteX707" fmla="*/ 5687147 w 7451018"/>
              <a:gd name="connsiteY707" fmla="*/ 2195835 h 3415370"/>
              <a:gd name="connsiteX708" fmla="*/ 5683728 w 7451018"/>
              <a:gd name="connsiteY708" fmla="*/ 2192551 h 3415370"/>
              <a:gd name="connsiteX709" fmla="*/ 5650284 w 7451018"/>
              <a:gd name="connsiteY709" fmla="*/ 2165809 h 3415370"/>
              <a:gd name="connsiteX710" fmla="*/ 5556454 w 7451018"/>
              <a:gd name="connsiteY710" fmla="*/ 2012867 h 3415370"/>
              <a:gd name="connsiteX711" fmla="*/ 5551495 w 7451018"/>
              <a:gd name="connsiteY711" fmla="*/ 2013537 h 3415370"/>
              <a:gd name="connsiteX712" fmla="*/ 5546870 w 7451018"/>
              <a:gd name="connsiteY712" fmla="*/ 2007974 h 3415370"/>
              <a:gd name="connsiteX713" fmla="*/ 5550356 w 7451018"/>
              <a:gd name="connsiteY713" fmla="*/ 2008108 h 3415370"/>
              <a:gd name="connsiteX714" fmla="*/ 5529646 w 7451018"/>
              <a:gd name="connsiteY714" fmla="*/ 1980227 h 3415370"/>
              <a:gd name="connsiteX715" fmla="*/ 5516241 w 7451018"/>
              <a:gd name="connsiteY715" fmla="*/ 1960858 h 3415370"/>
              <a:gd name="connsiteX716" fmla="*/ 5476028 w 7451018"/>
              <a:gd name="connsiteY716" fmla="*/ 1919037 h 3415370"/>
              <a:gd name="connsiteX717" fmla="*/ 5482730 w 7451018"/>
              <a:gd name="connsiteY717" fmla="*/ 1917898 h 3415370"/>
              <a:gd name="connsiteX718" fmla="*/ 5482730 w 7451018"/>
              <a:gd name="connsiteY718" fmla="*/ 1909854 h 3415370"/>
              <a:gd name="connsiteX719" fmla="*/ 6112800 w 7451018"/>
              <a:gd name="connsiteY719" fmla="*/ 1879628 h 3415370"/>
              <a:gd name="connsiteX720" fmla="*/ 6112397 w 7451018"/>
              <a:gd name="connsiteY720" fmla="*/ 1880767 h 3415370"/>
              <a:gd name="connsiteX721" fmla="*/ 6112756 w 7451018"/>
              <a:gd name="connsiteY721" fmla="*/ 1879640 h 3415370"/>
              <a:gd name="connsiteX722" fmla="*/ 5936382 w 7451018"/>
              <a:gd name="connsiteY722" fmla="*/ 1874283 h 3415370"/>
              <a:gd name="connsiteX723" fmla="*/ 5938476 w 7451018"/>
              <a:gd name="connsiteY723" fmla="*/ 1881371 h 3415370"/>
              <a:gd name="connsiteX724" fmla="*/ 5948462 w 7451018"/>
              <a:gd name="connsiteY724" fmla="*/ 1899131 h 3415370"/>
              <a:gd name="connsiteX725" fmla="*/ 5955164 w 7451018"/>
              <a:gd name="connsiteY725" fmla="*/ 1894239 h 3415370"/>
              <a:gd name="connsiteX726" fmla="*/ 5963609 w 7451018"/>
              <a:gd name="connsiteY726" fmla="*/ 1927749 h 3415370"/>
              <a:gd name="connsiteX727" fmla="*/ 5971518 w 7451018"/>
              <a:gd name="connsiteY727" fmla="*/ 1941020 h 3415370"/>
              <a:gd name="connsiteX728" fmla="*/ 5971987 w 7451018"/>
              <a:gd name="connsiteY728" fmla="*/ 1941555 h 3415370"/>
              <a:gd name="connsiteX729" fmla="*/ 5951880 w 7451018"/>
              <a:gd name="connsiteY729" fmla="*/ 1951743 h 3415370"/>
              <a:gd name="connsiteX730" fmla="*/ 5948931 w 7451018"/>
              <a:gd name="connsiteY730" fmla="*/ 1954625 h 3415370"/>
              <a:gd name="connsiteX731" fmla="*/ 5958583 w 7451018"/>
              <a:gd name="connsiteY731" fmla="*/ 1988135 h 3415370"/>
              <a:gd name="connsiteX732" fmla="*/ 5973327 w 7451018"/>
              <a:gd name="connsiteY732" fmla="*/ 2028348 h 3415370"/>
              <a:gd name="connsiteX733" fmla="*/ 5971987 w 7451018"/>
              <a:gd name="connsiteY733" fmla="*/ 2029287 h 3415370"/>
              <a:gd name="connsiteX734" fmla="*/ 5949937 w 7451018"/>
              <a:gd name="connsiteY734" fmla="*/ 2028616 h 3415370"/>
              <a:gd name="connsiteX735" fmla="*/ 5937873 w 7451018"/>
              <a:gd name="connsiteY735" fmla="*/ 2075330 h 3415370"/>
              <a:gd name="connsiteX736" fmla="*/ 5925072 w 7451018"/>
              <a:gd name="connsiteY736" fmla="*/ 2115610 h 3415370"/>
              <a:gd name="connsiteX737" fmla="*/ 5918906 w 7451018"/>
              <a:gd name="connsiteY737" fmla="*/ 2149254 h 3415370"/>
              <a:gd name="connsiteX738" fmla="*/ 5918370 w 7451018"/>
              <a:gd name="connsiteY738" fmla="*/ 2150193 h 3415370"/>
              <a:gd name="connsiteX739" fmla="*/ 5911667 w 7451018"/>
              <a:gd name="connsiteY739" fmla="*/ 2150193 h 3415370"/>
              <a:gd name="connsiteX740" fmla="*/ 5911667 w 7451018"/>
              <a:gd name="connsiteY740" fmla="*/ 2135850 h 3415370"/>
              <a:gd name="connsiteX741" fmla="*/ 5886065 w 7451018"/>
              <a:gd name="connsiteY741" fmla="*/ 2155688 h 3415370"/>
              <a:gd name="connsiteX742" fmla="*/ 5878157 w 7451018"/>
              <a:gd name="connsiteY742" fmla="*/ 2150595 h 3415370"/>
              <a:gd name="connsiteX743" fmla="*/ 5883853 w 7451018"/>
              <a:gd name="connsiteY743" fmla="*/ 2148115 h 3415370"/>
              <a:gd name="connsiteX744" fmla="*/ 5879765 w 7451018"/>
              <a:gd name="connsiteY744" fmla="*/ 2135582 h 3415370"/>
              <a:gd name="connsiteX745" fmla="*/ 5858050 w 7451018"/>
              <a:gd name="connsiteY745" fmla="*/ 2128142 h 3415370"/>
              <a:gd name="connsiteX746" fmla="*/ 5858050 w 7451018"/>
              <a:gd name="connsiteY746" fmla="*/ 2128869 h 3415370"/>
              <a:gd name="connsiteX747" fmla="*/ 5858050 w 7451018"/>
              <a:gd name="connsiteY747" fmla="*/ 2128947 h 3415370"/>
              <a:gd name="connsiteX748" fmla="*/ 5851348 w 7451018"/>
              <a:gd name="connsiteY748" fmla="*/ 2122178 h 3415370"/>
              <a:gd name="connsiteX749" fmla="*/ 5835665 w 7451018"/>
              <a:gd name="connsiteY749" fmla="*/ 2129751 h 3415370"/>
              <a:gd name="connsiteX750" fmla="*/ 5824472 w 7451018"/>
              <a:gd name="connsiteY750" fmla="*/ 2135515 h 3415370"/>
              <a:gd name="connsiteX751" fmla="*/ 5824138 w 7451018"/>
              <a:gd name="connsiteY751" fmla="*/ 2123183 h 3415370"/>
              <a:gd name="connsiteX752" fmla="*/ 5784259 w 7451018"/>
              <a:gd name="connsiteY752" fmla="*/ 2101736 h 3415370"/>
              <a:gd name="connsiteX753" fmla="*/ 5790962 w 7451018"/>
              <a:gd name="connsiteY753" fmla="*/ 2100597 h 3415370"/>
              <a:gd name="connsiteX754" fmla="*/ 5786404 w 7451018"/>
              <a:gd name="connsiteY754" fmla="*/ 2081965 h 3415370"/>
              <a:gd name="connsiteX755" fmla="*/ 5784259 w 7451018"/>
              <a:gd name="connsiteY755" fmla="*/ 2078212 h 3415370"/>
              <a:gd name="connsiteX756" fmla="*/ 5770855 w 7451018"/>
              <a:gd name="connsiteY756" fmla="*/ 2078212 h 3415370"/>
              <a:gd name="connsiteX757" fmla="*/ 5777557 w 7451018"/>
              <a:gd name="connsiteY757" fmla="*/ 2077073 h 3415370"/>
              <a:gd name="connsiteX758" fmla="*/ 5766834 w 7451018"/>
              <a:gd name="connsiteY758" fmla="*/ 2041685 h 3415370"/>
              <a:gd name="connsiteX759" fmla="*/ 5764153 w 7451018"/>
              <a:gd name="connsiteY759" fmla="*/ 2028281 h 3415370"/>
              <a:gd name="connsiteX760" fmla="*/ 5770855 w 7451018"/>
              <a:gd name="connsiteY760" fmla="*/ 2000668 h 3415370"/>
              <a:gd name="connsiteX761" fmla="*/ 5781377 w 7451018"/>
              <a:gd name="connsiteY761" fmla="*/ 1996245 h 3415370"/>
              <a:gd name="connsiteX762" fmla="*/ 5784393 w 7451018"/>
              <a:gd name="connsiteY762" fmla="*/ 2008175 h 3415370"/>
              <a:gd name="connsiteX763" fmla="*/ 5790291 w 7451018"/>
              <a:gd name="connsiteY763" fmla="*/ 2001473 h 3415370"/>
              <a:gd name="connsiteX764" fmla="*/ 5791095 w 7451018"/>
              <a:gd name="connsiteY764" fmla="*/ 2006298 h 3415370"/>
              <a:gd name="connsiteX765" fmla="*/ 5795586 w 7451018"/>
              <a:gd name="connsiteY765" fmla="*/ 2003148 h 3415370"/>
              <a:gd name="connsiteX766" fmla="*/ 5805773 w 7451018"/>
              <a:gd name="connsiteY766" fmla="*/ 2008175 h 3415370"/>
              <a:gd name="connsiteX767" fmla="*/ 5832582 w 7451018"/>
              <a:gd name="connsiteY767" fmla="*/ 1974664 h 3415370"/>
              <a:gd name="connsiteX768" fmla="*/ 5864819 w 7451018"/>
              <a:gd name="connsiteY768" fmla="*/ 1949665 h 3415370"/>
              <a:gd name="connsiteX769" fmla="*/ 5864819 w 7451018"/>
              <a:gd name="connsiteY769" fmla="*/ 1933312 h 3415370"/>
              <a:gd name="connsiteX770" fmla="*/ 5891628 w 7451018"/>
              <a:gd name="connsiteY770" fmla="*/ 1922120 h 3415370"/>
              <a:gd name="connsiteX771" fmla="*/ 5903692 w 7451018"/>
              <a:gd name="connsiteY771" fmla="*/ 1908179 h 3415370"/>
              <a:gd name="connsiteX772" fmla="*/ 5906976 w 7451018"/>
              <a:gd name="connsiteY772" fmla="*/ 1913742 h 3415370"/>
              <a:gd name="connsiteX773" fmla="*/ 5919509 w 7451018"/>
              <a:gd name="connsiteY773" fmla="*/ 1887537 h 3415370"/>
              <a:gd name="connsiteX774" fmla="*/ 5931774 w 7451018"/>
              <a:gd name="connsiteY774" fmla="*/ 1880365 h 3415370"/>
              <a:gd name="connsiteX775" fmla="*/ 5936382 w 7451018"/>
              <a:gd name="connsiteY775" fmla="*/ 1874283 h 3415370"/>
              <a:gd name="connsiteX776" fmla="*/ 1816144 w 7451018"/>
              <a:gd name="connsiteY776" fmla="*/ 1871980 h 3415370"/>
              <a:gd name="connsiteX777" fmla="*/ 1816195 w 7451018"/>
              <a:gd name="connsiteY777" fmla="*/ 1872055 h 3415370"/>
              <a:gd name="connsiteX778" fmla="*/ 1816128 w 7451018"/>
              <a:gd name="connsiteY778" fmla="*/ 1873931 h 3415370"/>
              <a:gd name="connsiteX779" fmla="*/ 6065750 w 7451018"/>
              <a:gd name="connsiteY779" fmla="*/ 1858986 h 3415370"/>
              <a:gd name="connsiteX780" fmla="*/ 6066689 w 7451018"/>
              <a:gd name="connsiteY780" fmla="*/ 1865688 h 3415370"/>
              <a:gd name="connsiteX781" fmla="*/ 6068364 w 7451018"/>
              <a:gd name="connsiteY781" fmla="*/ 1864012 h 3415370"/>
              <a:gd name="connsiteX782" fmla="*/ 6065750 w 7451018"/>
              <a:gd name="connsiteY782" fmla="*/ 1858986 h 3415370"/>
              <a:gd name="connsiteX783" fmla="*/ 1788833 w 7451018"/>
              <a:gd name="connsiteY783" fmla="*/ 1851076 h 3415370"/>
              <a:gd name="connsiteX784" fmla="*/ 1789386 w 7451018"/>
              <a:gd name="connsiteY784" fmla="*/ 1851613 h 3415370"/>
              <a:gd name="connsiteX785" fmla="*/ 1788448 w 7451018"/>
              <a:gd name="connsiteY785" fmla="*/ 1853825 h 3415370"/>
              <a:gd name="connsiteX786" fmla="*/ 1869247 w 7451018"/>
              <a:gd name="connsiteY786" fmla="*/ 1833920 h 3415370"/>
              <a:gd name="connsiteX787" fmla="*/ 1876954 w 7451018"/>
              <a:gd name="connsiteY787" fmla="*/ 1846722 h 3415370"/>
              <a:gd name="connsiteX788" fmla="*/ 1863550 w 7451018"/>
              <a:gd name="connsiteY788" fmla="*/ 1848732 h 3415370"/>
              <a:gd name="connsiteX789" fmla="*/ 1869247 w 7451018"/>
              <a:gd name="connsiteY789" fmla="*/ 1833920 h 3415370"/>
              <a:gd name="connsiteX790" fmla="*/ 6061827 w 7451018"/>
              <a:gd name="connsiteY790" fmla="*/ 1805834 h 3415370"/>
              <a:gd name="connsiteX791" fmla="*/ 6061930 w 7451018"/>
              <a:gd name="connsiteY791" fmla="*/ 1810998 h 3415370"/>
              <a:gd name="connsiteX792" fmla="*/ 6061827 w 7451018"/>
              <a:gd name="connsiteY792" fmla="*/ 1805834 h 3415370"/>
              <a:gd name="connsiteX793" fmla="*/ 2225028 w 7451018"/>
              <a:gd name="connsiteY793" fmla="*/ 1787608 h 3415370"/>
              <a:gd name="connsiteX794" fmla="*/ 2209345 w 7451018"/>
              <a:gd name="connsiteY794" fmla="*/ 1794914 h 3415370"/>
              <a:gd name="connsiteX795" fmla="*/ 2211490 w 7451018"/>
              <a:gd name="connsiteY795" fmla="*/ 1794914 h 3415370"/>
              <a:gd name="connsiteX796" fmla="*/ 2225431 w 7451018"/>
              <a:gd name="connsiteY796" fmla="*/ 1803827 h 3415370"/>
              <a:gd name="connsiteX797" fmla="*/ 2225028 w 7451018"/>
              <a:gd name="connsiteY797" fmla="*/ 1787608 h 3415370"/>
              <a:gd name="connsiteX798" fmla="*/ 5547606 w 7451018"/>
              <a:gd name="connsiteY798" fmla="*/ 1767570 h 3415370"/>
              <a:gd name="connsiteX799" fmla="*/ 5542982 w 7451018"/>
              <a:gd name="connsiteY799" fmla="*/ 1768306 h 3415370"/>
              <a:gd name="connsiteX800" fmla="*/ 5548210 w 7451018"/>
              <a:gd name="connsiteY800" fmla="*/ 1772931 h 3415370"/>
              <a:gd name="connsiteX801" fmla="*/ 5548746 w 7451018"/>
              <a:gd name="connsiteY801" fmla="*/ 1771658 h 3415370"/>
              <a:gd name="connsiteX802" fmla="*/ 5547606 w 7451018"/>
              <a:gd name="connsiteY802" fmla="*/ 1767570 h 3415370"/>
              <a:gd name="connsiteX803" fmla="*/ 3171104 w 7451018"/>
              <a:gd name="connsiteY803" fmla="*/ 1760868 h 3415370"/>
              <a:gd name="connsiteX804" fmla="*/ 3170500 w 7451018"/>
              <a:gd name="connsiteY804" fmla="*/ 1766296 h 3415370"/>
              <a:gd name="connsiteX805" fmla="*/ 3177201 w 7451018"/>
              <a:gd name="connsiteY805" fmla="*/ 1766162 h 3415370"/>
              <a:gd name="connsiteX806" fmla="*/ 3171104 w 7451018"/>
              <a:gd name="connsiteY806" fmla="*/ 1760868 h 3415370"/>
              <a:gd name="connsiteX807" fmla="*/ 5992294 w 7451018"/>
              <a:gd name="connsiteY807" fmla="*/ 1760129 h 3415370"/>
              <a:gd name="connsiteX808" fmla="*/ 5990552 w 7451018"/>
              <a:gd name="connsiteY808" fmla="*/ 1786938 h 3415370"/>
              <a:gd name="connsiteX809" fmla="*/ 5998795 w 7451018"/>
              <a:gd name="connsiteY809" fmla="*/ 1789552 h 3415370"/>
              <a:gd name="connsiteX810" fmla="*/ 5998795 w 7451018"/>
              <a:gd name="connsiteY810" fmla="*/ 1792634 h 3415370"/>
              <a:gd name="connsiteX811" fmla="*/ 5940286 w 7451018"/>
              <a:gd name="connsiteY811" fmla="*/ 1840622 h 3415370"/>
              <a:gd name="connsiteX812" fmla="*/ 5938208 w 7451018"/>
              <a:gd name="connsiteY812" fmla="*/ 1852686 h 3415370"/>
              <a:gd name="connsiteX813" fmla="*/ 5938409 w 7451018"/>
              <a:gd name="connsiteY813" fmla="*/ 1852820 h 3415370"/>
              <a:gd name="connsiteX814" fmla="*/ 5931774 w 7451018"/>
              <a:gd name="connsiteY814" fmla="*/ 1860728 h 3415370"/>
              <a:gd name="connsiteX815" fmla="*/ 5958582 w 7451018"/>
              <a:gd name="connsiteY815" fmla="*/ 1816092 h 3415370"/>
              <a:gd name="connsiteX816" fmla="*/ 5971987 w 7451018"/>
              <a:gd name="connsiteY816" fmla="*/ 1794645 h 3415370"/>
              <a:gd name="connsiteX817" fmla="*/ 5978488 w 7451018"/>
              <a:gd name="connsiteY817" fmla="*/ 1786938 h 3415370"/>
              <a:gd name="connsiteX818" fmla="*/ 5978689 w 7451018"/>
              <a:gd name="connsiteY818" fmla="*/ 1785463 h 3415370"/>
              <a:gd name="connsiteX819" fmla="*/ 5992294 w 7451018"/>
              <a:gd name="connsiteY819" fmla="*/ 1760129 h 3415370"/>
              <a:gd name="connsiteX820" fmla="*/ 5610004 w 7451018"/>
              <a:gd name="connsiteY820" fmla="*/ 1740090 h 3415370"/>
              <a:gd name="connsiteX821" fmla="*/ 5610473 w 7451018"/>
              <a:gd name="connsiteY821" fmla="*/ 1746792 h 3415370"/>
              <a:gd name="connsiteX822" fmla="*/ 5610004 w 7451018"/>
              <a:gd name="connsiteY822" fmla="*/ 1740090 h 3415370"/>
              <a:gd name="connsiteX823" fmla="*/ 6035926 w 7451018"/>
              <a:gd name="connsiteY823" fmla="*/ 1737342 h 3415370"/>
              <a:gd name="connsiteX824" fmla="*/ 6048659 w 7451018"/>
              <a:gd name="connsiteY824" fmla="*/ 1766966 h 3415370"/>
              <a:gd name="connsiteX825" fmla="*/ 6051005 w 7451018"/>
              <a:gd name="connsiteY825" fmla="*/ 1760264 h 3415370"/>
              <a:gd name="connsiteX826" fmla="*/ 6054424 w 7451018"/>
              <a:gd name="connsiteY826" fmla="*/ 1760264 h 3415370"/>
              <a:gd name="connsiteX827" fmla="*/ 6056770 w 7451018"/>
              <a:gd name="connsiteY827" fmla="*/ 1766362 h 3415370"/>
              <a:gd name="connsiteX828" fmla="*/ 6062265 w 7451018"/>
              <a:gd name="connsiteY828" fmla="*/ 1760331 h 3415370"/>
              <a:gd name="connsiteX829" fmla="*/ 6062064 w 7451018"/>
              <a:gd name="connsiteY829" fmla="*/ 1773802 h 3415370"/>
              <a:gd name="connsiteX830" fmla="*/ 6065817 w 7451018"/>
              <a:gd name="connsiteY830" fmla="*/ 1772596 h 3415370"/>
              <a:gd name="connsiteX831" fmla="*/ 6065683 w 7451018"/>
              <a:gd name="connsiteY831" fmla="*/ 1780973 h 3415370"/>
              <a:gd name="connsiteX832" fmla="*/ 6070978 w 7451018"/>
              <a:gd name="connsiteY832" fmla="*/ 1782045 h 3415370"/>
              <a:gd name="connsiteX833" fmla="*/ 6072519 w 7451018"/>
              <a:gd name="connsiteY833" fmla="*/ 1774807 h 3415370"/>
              <a:gd name="connsiteX834" fmla="*/ 6079221 w 7451018"/>
              <a:gd name="connsiteY834" fmla="*/ 1774807 h 3415370"/>
              <a:gd name="connsiteX835" fmla="*/ 6065817 w 7451018"/>
              <a:gd name="connsiteY835" fmla="*/ 1828624 h 3415370"/>
              <a:gd name="connsiteX836" fmla="*/ 6044974 w 7451018"/>
              <a:gd name="connsiteY836" fmla="*/ 1800409 h 3415370"/>
              <a:gd name="connsiteX837" fmla="*/ 6052145 w 7451018"/>
              <a:gd name="connsiteY837" fmla="*/ 1800878 h 3415370"/>
              <a:gd name="connsiteX838" fmla="*/ 6045778 w 7451018"/>
              <a:gd name="connsiteY838" fmla="*/ 1793774 h 3415370"/>
              <a:gd name="connsiteX839" fmla="*/ 6045644 w 7451018"/>
              <a:gd name="connsiteY839" fmla="*/ 1787005 h 3415370"/>
              <a:gd name="connsiteX840" fmla="*/ 6041690 w 7451018"/>
              <a:gd name="connsiteY840" fmla="*/ 1787005 h 3415370"/>
              <a:gd name="connsiteX841" fmla="*/ 6032306 w 7451018"/>
              <a:gd name="connsiteY841" fmla="*/ 1793774 h 3415370"/>
              <a:gd name="connsiteX842" fmla="*/ 6032306 w 7451018"/>
              <a:gd name="connsiteY842" fmla="*/ 1757985 h 3415370"/>
              <a:gd name="connsiteX843" fmla="*/ 6035926 w 7451018"/>
              <a:gd name="connsiteY843" fmla="*/ 1737342 h 3415370"/>
              <a:gd name="connsiteX844" fmla="*/ 4390212 w 7451018"/>
              <a:gd name="connsiteY844" fmla="*/ 1699877 h 3415370"/>
              <a:gd name="connsiteX845" fmla="*/ 4394367 w 7451018"/>
              <a:gd name="connsiteY845" fmla="*/ 1710064 h 3415370"/>
              <a:gd name="connsiteX846" fmla="*/ 4390212 w 7451018"/>
              <a:gd name="connsiteY846" fmla="*/ 1719983 h 3415370"/>
              <a:gd name="connsiteX847" fmla="*/ 3148304 w 7451018"/>
              <a:gd name="connsiteY847" fmla="*/ 1688952 h 3415370"/>
              <a:gd name="connsiteX848" fmla="*/ 3149243 w 7451018"/>
              <a:gd name="connsiteY848" fmla="*/ 1692236 h 3415370"/>
              <a:gd name="connsiteX849" fmla="*/ 3145153 w 7451018"/>
              <a:gd name="connsiteY849" fmla="*/ 1693175 h 3415370"/>
              <a:gd name="connsiteX850" fmla="*/ 3148304 w 7451018"/>
              <a:gd name="connsiteY850" fmla="*/ 1688952 h 3415370"/>
              <a:gd name="connsiteX851" fmla="*/ 3150148 w 7451018"/>
              <a:gd name="connsiteY851" fmla="*/ 1685552 h 3415370"/>
              <a:gd name="connsiteX852" fmla="*/ 3148234 w 7451018"/>
              <a:gd name="connsiteY852" fmla="*/ 1688954 h 3415370"/>
              <a:gd name="connsiteX853" fmla="*/ 3148032 w 7451018"/>
              <a:gd name="connsiteY853" fmla="*/ 1686473 h 3415370"/>
              <a:gd name="connsiteX854" fmla="*/ 3150148 w 7451018"/>
              <a:gd name="connsiteY854" fmla="*/ 1685552 h 3415370"/>
              <a:gd name="connsiteX855" fmla="*/ 4379824 w 7451018"/>
              <a:gd name="connsiteY855" fmla="*/ 1674275 h 3415370"/>
              <a:gd name="connsiteX856" fmla="*/ 4380695 w 7451018"/>
              <a:gd name="connsiteY856" fmla="*/ 1682653 h 3415370"/>
              <a:gd name="connsiteX857" fmla="*/ 4379824 w 7451018"/>
              <a:gd name="connsiteY857" fmla="*/ 1674275 h 3415370"/>
              <a:gd name="connsiteX858" fmla="*/ 4329356 w 7451018"/>
              <a:gd name="connsiteY858" fmla="*/ 1659061 h 3415370"/>
              <a:gd name="connsiteX859" fmla="*/ 4329758 w 7451018"/>
              <a:gd name="connsiteY859" fmla="*/ 1659061 h 3415370"/>
              <a:gd name="connsiteX860" fmla="*/ 4329691 w 7451018"/>
              <a:gd name="connsiteY860" fmla="*/ 1659664 h 3415370"/>
              <a:gd name="connsiteX861" fmla="*/ 4329356 w 7451018"/>
              <a:gd name="connsiteY861" fmla="*/ 1659061 h 3415370"/>
              <a:gd name="connsiteX862" fmla="*/ 1669152 w 7451018"/>
              <a:gd name="connsiteY862" fmla="*/ 1657654 h 3415370"/>
              <a:gd name="connsiteX863" fmla="*/ 1666539 w 7451018"/>
              <a:gd name="connsiteY863" fmla="*/ 1659664 h 3415370"/>
              <a:gd name="connsiteX864" fmla="*/ 1669889 w 7451018"/>
              <a:gd name="connsiteY864" fmla="*/ 1659664 h 3415370"/>
              <a:gd name="connsiteX865" fmla="*/ 1669152 w 7451018"/>
              <a:gd name="connsiteY865" fmla="*/ 1657654 h 3415370"/>
              <a:gd name="connsiteX866" fmla="*/ 4376807 w 7451018"/>
              <a:gd name="connsiteY866" fmla="*/ 1649946 h 3415370"/>
              <a:gd name="connsiteX867" fmla="*/ 4376137 w 7451018"/>
              <a:gd name="connsiteY867" fmla="*/ 1650080 h 3415370"/>
              <a:gd name="connsiteX868" fmla="*/ 4376206 w 7451018"/>
              <a:gd name="connsiteY868" fmla="*/ 1650066 h 3415370"/>
              <a:gd name="connsiteX869" fmla="*/ 4388470 w 7451018"/>
              <a:gd name="connsiteY869" fmla="*/ 1646729 h 3415370"/>
              <a:gd name="connsiteX870" fmla="*/ 4386727 w 7451018"/>
              <a:gd name="connsiteY870" fmla="*/ 1656112 h 3415370"/>
              <a:gd name="connsiteX871" fmla="*/ 4388470 w 7451018"/>
              <a:gd name="connsiteY871" fmla="*/ 1646729 h 3415370"/>
              <a:gd name="connsiteX872" fmla="*/ 4377210 w 7451018"/>
              <a:gd name="connsiteY872" fmla="*/ 1626154 h 3415370"/>
              <a:gd name="connsiteX873" fmla="*/ 4390213 w 7451018"/>
              <a:gd name="connsiteY873" fmla="*/ 1643780 h 3415370"/>
              <a:gd name="connsiteX874" fmla="*/ 4376205 w 7451018"/>
              <a:gd name="connsiteY874" fmla="*/ 1649880 h 3415370"/>
              <a:gd name="connsiteX875" fmla="*/ 4375535 w 7451018"/>
              <a:gd name="connsiteY875" fmla="*/ 1646260 h 3415370"/>
              <a:gd name="connsiteX876" fmla="*/ 4376607 w 7451018"/>
              <a:gd name="connsiteY876" fmla="*/ 1646060 h 3415370"/>
              <a:gd name="connsiteX877" fmla="*/ 4368564 w 7451018"/>
              <a:gd name="connsiteY877" fmla="*/ 1639558 h 3415370"/>
              <a:gd name="connsiteX878" fmla="*/ 4376809 w 7451018"/>
              <a:gd name="connsiteY878" fmla="*/ 1629505 h 3415370"/>
              <a:gd name="connsiteX879" fmla="*/ 4377210 w 7451018"/>
              <a:gd name="connsiteY879" fmla="*/ 1626154 h 3415370"/>
              <a:gd name="connsiteX880" fmla="*/ 1680208 w 7451018"/>
              <a:gd name="connsiteY880" fmla="*/ 1624813 h 3415370"/>
              <a:gd name="connsiteX881" fmla="*/ 1681816 w 7451018"/>
              <a:gd name="connsiteY881" fmla="*/ 1628365 h 3415370"/>
              <a:gd name="connsiteX882" fmla="*/ 1680208 w 7451018"/>
              <a:gd name="connsiteY882" fmla="*/ 1624813 h 3415370"/>
              <a:gd name="connsiteX883" fmla="*/ 1903258 w 7451018"/>
              <a:gd name="connsiteY883" fmla="*/ 1592584 h 3415370"/>
              <a:gd name="connsiteX884" fmla="*/ 1925410 w 7451018"/>
              <a:gd name="connsiteY884" fmla="*/ 1599345 h 3415370"/>
              <a:gd name="connsiteX885" fmla="*/ 1892233 w 7451018"/>
              <a:gd name="connsiteY885" fmla="*/ 1611275 h 3415370"/>
              <a:gd name="connsiteX886" fmla="*/ 1883118 w 7451018"/>
              <a:gd name="connsiteY886" fmla="*/ 1606047 h 3415370"/>
              <a:gd name="connsiteX887" fmla="*/ 1883721 w 7451018"/>
              <a:gd name="connsiteY887" fmla="*/ 1598943 h 3415370"/>
              <a:gd name="connsiteX888" fmla="*/ 1903258 w 7451018"/>
              <a:gd name="connsiteY888" fmla="*/ 1592584 h 3415370"/>
              <a:gd name="connsiteX889" fmla="*/ 6029072 w 7451018"/>
              <a:gd name="connsiteY889" fmla="*/ 1592081 h 3415370"/>
              <a:gd name="connsiteX890" fmla="*/ 6038070 w 7451018"/>
              <a:gd name="connsiteY890" fmla="*/ 1592709 h 3415370"/>
              <a:gd name="connsiteX891" fmla="*/ 6045711 w 7451018"/>
              <a:gd name="connsiteY891" fmla="*/ 1620390 h 3415370"/>
              <a:gd name="connsiteX892" fmla="*/ 6045644 w 7451018"/>
              <a:gd name="connsiteY892" fmla="*/ 1621394 h 3415370"/>
              <a:gd name="connsiteX893" fmla="*/ 6040617 w 7451018"/>
              <a:gd name="connsiteY893" fmla="*/ 1653028 h 3415370"/>
              <a:gd name="connsiteX894" fmla="*/ 6033982 w 7451018"/>
              <a:gd name="connsiteY894" fmla="*/ 1655039 h 3415370"/>
              <a:gd name="connsiteX895" fmla="*/ 6028084 w 7451018"/>
              <a:gd name="connsiteY895" fmla="*/ 1659932 h 3415370"/>
              <a:gd name="connsiteX896" fmla="*/ 6025604 w 7451018"/>
              <a:gd name="connsiteY896" fmla="*/ 1660200 h 3415370"/>
              <a:gd name="connsiteX897" fmla="*/ 6032306 w 7451018"/>
              <a:gd name="connsiteY897" fmla="*/ 1699877 h 3415370"/>
              <a:gd name="connsiteX898" fmla="*/ 6059115 w 7451018"/>
              <a:gd name="connsiteY898" fmla="*/ 1699877 h 3415370"/>
              <a:gd name="connsiteX899" fmla="*/ 6058981 w 7451018"/>
              <a:gd name="connsiteY899" fmla="*/ 1700413 h 3415370"/>
              <a:gd name="connsiteX900" fmla="*/ 6059115 w 7451018"/>
              <a:gd name="connsiteY900" fmla="*/ 1706579 h 3415370"/>
              <a:gd name="connsiteX901" fmla="*/ 6079221 w 7451018"/>
              <a:gd name="connsiteY901" fmla="*/ 1705976 h 3415370"/>
              <a:gd name="connsiteX902" fmla="*/ 6079221 w 7451018"/>
              <a:gd name="connsiteY902" fmla="*/ 1713080 h 3415370"/>
              <a:gd name="connsiteX903" fmla="*/ 6070709 w 7451018"/>
              <a:gd name="connsiteY903" fmla="*/ 1713214 h 3415370"/>
              <a:gd name="connsiteX904" fmla="*/ 6071715 w 7451018"/>
              <a:gd name="connsiteY904" fmla="*/ 1719916 h 3415370"/>
              <a:gd name="connsiteX905" fmla="*/ 6079221 w 7451018"/>
              <a:gd name="connsiteY905" fmla="*/ 1738682 h 3415370"/>
              <a:gd name="connsiteX906" fmla="*/ 6085923 w 7451018"/>
              <a:gd name="connsiteY906" fmla="*/ 1740023 h 3415370"/>
              <a:gd name="connsiteX907" fmla="*/ 6087264 w 7451018"/>
              <a:gd name="connsiteY907" fmla="*/ 1733321 h 3415370"/>
              <a:gd name="connsiteX908" fmla="*/ 6100199 w 7451018"/>
              <a:gd name="connsiteY908" fmla="*/ 1733321 h 3415370"/>
              <a:gd name="connsiteX909" fmla="*/ 6119166 w 7451018"/>
              <a:gd name="connsiteY909" fmla="*/ 1780839 h 3415370"/>
              <a:gd name="connsiteX910" fmla="*/ 6099328 w 7451018"/>
              <a:gd name="connsiteY910" fmla="*/ 1778291 h 3415370"/>
              <a:gd name="connsiteX911" fmla="*/ 6099076 w 7451018"/>
              <a:gd name="connsiteY911" fmla="*/ 1783294 h 3415370"/>
              <a:gd name="connsiteX912" fmla="*/ 6099296 w 7451018"/>
              <a:gd name="connsiteY912" fmla="*/ 1786477 h 3415370"/>
              <a:gd name="connsiteX913" fmla="*/ 6099328 w 7451018"/>
              <a:gd name="connsiteY913" fmla="*/ 1786938 h 3415370"/>
              <a:gd name="connsiteX914" fmla="*/ 6100132 w 7451018"/>
              <a:gd name="connsiteY914" fmla="*/ 1786686 h 3415370"/>
              <a:gd name="connsiteX915" fmla="*/ 6100400 w 7451018"/>
              <a:gd name="connsiteY915" fmla="*/ 1786603 h 3415370"/>
              <a:gd name="connsiteX916" fmla="*/ 6106499 w 7451018"/>
              <a:gd name="connsiteY916" fmla="*/ 1797192 h 3415370"/>
              <a:gd name="connsiteX917" fmla="*/ 6112732 w 7451018"/>
              <a:gd name="connsiteY917" fmla="*/ 1791495 h 3415370"/>
              <a:gd name="connsiteX918" fmla="*/ 6112732 w 7451018"/>
              <a:gd name="connsiteY918" fmla="*/ 1792501 h 3415370"/>
              <a:gd name="connsiteX919" fmla="*/ 6112732 w 7451018"/>
              <a:gd name="connsiteY919" fmla="*/ 1805299 h 3415370"/>
              <a:gd name="connsiteX920" fmla="*/ 6112732 w 7451018"/>
              <a:gd name="connsiteY920" fmla="*/ 1811936 h 3415370"/>
              <a:gd name="connsiteX921" fmla="*/ 6113067 w 7451018"/>
              <a:gd name="connsiteY921" fmla="*/ 1806776 h 3415370"/>
              <a:gd name="connsiteX922" fmla="*/ 6119702 w 7451018"/>
              <a:gd name="connsiteY922" fmla="*/ 1801481 h 3415370"/>
              <a:gd name="connsiteX923" fmla="*/ 6119434 w 7451018"/>
              <a:gd name="connsiteY923" fmla="*/ 1820381 h 3415370"/>
              <a:gd name="connsiteX924" fmla="*/ 6126136 w 7451018"/>
              <a:gd name="connsiteY924" fmla="*/ 1895445 h 3415370"/>
              <a:gd name="connsiteX925" fmla="*/ 6119434 w 7451018"/>
              <a:gd name="connsiteY925" fmla="*/ 1895445 h 3415370"/>
              <a:gd name="connsiteX926" fmla="*/ 6114743 w 7451018"/>
              <a:gd name="connsiteY926" fmla="*/ 1876344 h 3415370"/>
              <a:gd name="connsiteX927" fmla="*/ 6112732 w 7451018"/>
              <a:gd name="connsiteY927" fmla="*/ 1876344 h 3415370"/>
              <a:gd name="connsiteX928" fmla="*/ 6112800 w 7451018"/>
              <a:gd name="connsiteY928" fmla="*/ 1879226 h 3415370"/>
              <a:gd name="connsiteX929" fmla="*/ 6113000 w 7451018"/>
              <a:gd name="connsiteY929" fmla="*/ 1878355 h 3415370"/>
              <a:gd name="connsiteX930" fmla="*/ 6112866 w 7451018"/>
              <a:gd name="connsiteY930" fmla="*/ 1879293 h 3415370"/>
              <a:gd name="connsiteX931" fmla="*/ 6112756 w 7451018"/>
              <a:gd name="connsiteY931" fmla="*/ 1879640 h 3415370"/>
              <a:gd name="connsiteX932" fmla="*/ 6106030 w 7451018"/>
              <a:gd name="connsiteY932" fmla="*/ 1881370 h 3415370"/>
              <a:gd name="connsiteX933" fmla="*/ 6079221 w 7451018"/>
              <a:gd name="connsiteY933" fmla="*/ 1886397 h 3415370"/>
              <a:gd name="connsiteX934" fmla="*/ 6068766 w 7451018"/>
              <a:gd name="connsiteY934" fmla="*/ 1864548 h 3415370"/>
              <a:gd name="connsiteX935" fmla="*/ 6067292 w 7451018"/>
              <a:gd name="connsiteY935" fmla="*/ 1867028 h 3415370"/>
              <a:gd name="connsiteX936" fmla="*/ 6067425 w 7451018"/>
              <a:gd name="connsiteY936" fmla="*/ 1867430 h 3415370"/>
              <a:gd name="connsiteX937" fmla="*/ 6066889 w 7451018"/>
              <a:gd name="connsiteY937" fmla="*/ 1867564 h 3415370"/>
              <a:gd name="connsiteX938" fmla="*/ 6065817 w 7451018"/>
              <a:gd name="connsiteY938" fmla="*/ 1869105 h 3415370"/>
              <a:gd name="connsiteX939" fmla="*/ 6059115 w 7451018"/>
              <a:gd name="connsiteY939" fmla="*/ 1867162 h 3415370"/>
              <a:gd name="connsiteX940" fmla="*/ 6052748 w 7451018"/>
              <a:gd name="connsiteY940" fmla="*/ 1874132 h 3415370"/>
              <a:gd name="connsiteX941" fmla="*/ 6052413 w 7451018"/>
              <a:gd name="connsiteY941" fmla="*/ 1860728 h 3415370"/>
              <a:gd name="connsiteX942" fmla="*/ 6054222 w 7451018"/>
              <a:gd name="connsiteY942" fmla="*/ 1847324 h 3415370"/>
              <a:gd name="connsiteX943" fmla="*/ 6065683 w 7451018"/>
              <a:gd name="connsiteY943" fmla="*/ 1834590 h 3415370"/>
              <a:gd name="connsiteX944" fmla="*/ 6079088 w 7451018"/>
              <a:gd name="connsiteY944" fmla="*/ 1845112 h 3415370"/>
              <a:gd name="connsiteX945" fmla="*/ 6085588 w 7451018"/>
              <a:gd name="connsiteY945" fmla="*/ 1834187 h 3415370"/>
              <a:gd name="connsiteX946" fmla="*/ 6090750 w 7451018"/>
              <a:gd name="connsiteY946" fmla="*/ 1837405 h 3415370"/>
              <a:gd name="connsiteX947" fmla="*/ 6099328 w 7451018"/>
              <a:gd name="connsiteY947" fmla="*/ 1829094 h 3415370"/>
              <a:gd name="connsiteX948" fmla="*/ 6106030 w 7451018"/>
              <a:gd name="connsiteY948" fmla="*/ 1825341 h 3415370"/>
              <a:gd name="connsiteX949" fmla="*/ 6106902 w 7451018"/>
              <a:gd name="connsiteY949" fmla="*/ 1827284 h 3415370"/>
              <a:gd name="connsiteX950" fmla="*/ 6099328 w 7451018"/>
              <a:gd name="connsiteY950" fmla="*/ 1803894 h 3415370"/>
              <a:gd name="connsiteX951" fmla="*/ 6092492 w 7451018"/>
              <a:gd name="connsiteY951" fmla="*/ 1784592 h 3415370"/>
              <a:gd name="connsiteX952" fmla="*/ 6082974 w 7451018"/>
              <a:gd name="connsiteY952" fmla="*/ 1793773 h 3415370"/>
              <a:gd name="connsiteX953" fmla="*/ 6079221 w 7451018"/>
              <a:gd name="connsiteY953" fmla="*/ 1787608 h 3415370"/>
              <a:gd name="connsiteX954" fmla="*/ 6084047 w 7451018"/>
              <a:gd name="connsiteY954" fmla="*/ 1786200 h 3415370"/>
              <a:gd name="connsiteX955" fmla="*/ 6092291 w 7451018"/>
              <a:gd name="connsiteY955" fmla="*/ 1759794 h 3415370"/>
              <a:gd name="connsiteX956" fmla="*/ 6049866 w 7451018"/>
              <a:gd name="connsiteY956" fmla="*/ 1721927 h 3415370"/>
              <a:gd name="connsiteX957" fmla="*/ 6018835 w 7451018"/>
              <a:gd name="connsiteY957" fmla="*/ 1717236 h 3415370"/>
              <a:gd name="connsiteX958" fmla="*/ 5998729 w 7451018"/>
              <a:gd name="connsiteY958" fmla="*/ 1721324 h 3415370"/>
              <a:gd name="connsiteX959" fmla="*/ 6011798 w 7451018"/>
              <a:gd name="connsiteY959" fmla="*/ 1720050 h 3415370"/>
              <a:gd name="connsiteX960" fmla="*/ 6012334 w 7451018"/>
              <a:gd name="connsiteY960" fmla="*/ 1713348 h 3415370"/>
              <a:gd name="connsiteX961" fmla="*/ 6012133 w 7451018"/>
              <a:gd name="connsiteY961" fmla="*/ 1714220 h 3415370"/>
              <a:gd name="connsiteX962" fmla="*/ 5992027 w 7451018"/>
              <a:gd name="connsiteY962" fmla="*/ 1687679 h 3415370"/>
              <a:gd name="connsiteX963" fmla="*/ 5991155 w 7451018"/>
              <a:gd name="connsiteY963" fmla="*/ 1646662 h 3415370"/>
              <a:gd name="connsiteX964" fmla="*/ 5998796 w 7451018"/>
              <a:gd name="connsiteY964" fmla="*/ 1654168 h 3415370"/>
              <a:gd name="connsiteX965" fmla="*/ 6000673 w 7451018"/>
              <a:gd name="connsiteY965" fmla="*/ 1653096 h 3415370"/>
              <a:gd name="connsiteX966" fmla="*/ 6005498 w 7451018"/>
              <a:gd name="connsiteY966" fmla="*/ 1632587 h 3415370"/>
              <a:gd name="connsiteX967" fmla="*/ 6005498 w 7451018"/>
              <a:gd name="connsiteY967" fmla="*/ 1622534 h 3415370"/>
              <a:gd name="connsiteX968" fmla="*/ 6014747 w 7451018"/>
              <a:gd name="connsiteY968" fmla="*/ 1592709 h 3415370"/>
              <a:gd name="connsiteX969" fmla="*/ 6029072 w 7451018"/>
              <a:gd name="connsiteY969" fmla="*/ 1592081 h 3415370"/>
              <a:gd name="connsiteX970" fmla="*/ 2026834 w 7451018"/>
              <a:gd name="connsiteY970" fmla="*/ 1562257 h 3415370"/>
              <a:gd name="connsiteX971" fmla="*/ 2058359 w 7451018"/>
              <a:gd name="connsiteY971" fmla="*/ 1565835 h 3415370"/>
              <a:gd name="connsiteX972" fmla="*/ 2077997 w 7451018"/>
              <a:gd name="connsiteY972" fmla="*/ 1575486 h 3415370"/>
              <a:gd name="connsiteX973" fmla="*/ 2073909 w 7451018"/>
              <a:gd name="connsiteY973" fmla="*/ 1579239 h 3415370"/>
              <a:gd name="connsiteX974" fmla="*/ 2087112 w 7451018"/>
              <a:gd name="connsiteY974" fmla="*/ 1599345 h 3415370"/>
              <a:gd name="connsiteX975" fmla="*/ 2085235 w 7451018"/>
              <a:gd name="connsiteY975" fmla="*/ 1604908 h 3415370"/>
              <a:gd name="connsiteX976" fmla="*/ 2040532 w 7451018"/>
              <a:gd name="connsiteY976" fmla="*/ 1599345 h 3415370"/>
              <a:gd name="connsiteX977" fmla="*/ 2025183 w 7451018"/>
              <a:gd name="connsiteY977" fmla="*/ 1617977 h 3415370"/>
              <a:gd name="connsiteX978" fmla="*/ 2017677 w 7451018"/>
              <a:gd name="connsiteY978" fmla="*/ 1614224 h 3415370"/>
              <a:gd name="connsiteX979" fmla="*/ 2018012 w 7451018"/>
              <a:gd name="connsiteY979" fmla="*/ 1592643 h 3415370"/>
              <a:gd name="connsiteX980" fmla="*/ 2019487 w 7451018"/>
              <a:gd name="connsiteY980" fmla="*/ 1579239 h 3415370"/>
              <a:gd name="connsiteX981" fmla="*/ 2026834 w 7451018"/>
              <a:gd name="connsiteY981" fmla="*/ 1562257 h 3415370"/>
              <a:gd name="connsiteX982" fmla="*/ 5008620 w 7451018"/>
              <a:gd name="connsiteY982" fmla="*/ 1511682 h 3415370"/>
              <a:gd name="connsiteX983" fmla="*/ 5008553 w 7451018"/>
              <a:gd name="connsiteY983" fmla="*/ 1513558 h 3415370"/>
              <a:gd name="connsiteX984" fmla="*/ 5009558 w 7451018"/>
              <a:gd name="connsiteY984" fmla="*/ 1512486 h 3415370"/>
              <a:gd name="connsiteX985" fmla="*/ 5008620 w 7451018"/>
              <a:gd name="connsiteY985" fmla="*/ 1511682 h 3415370"/>
              <a:gd name="connsiteX986" fmla="*/ 5891829 w 7451018"/>
              <a:gd name="connsiteY986" fmla="*/ 1492245 h 3415370"/>
              <a:gd name="connsiteX987" fmla="*/ 5892030 w 7451018"/>
              <a:gd name="connsiteY987" fmla="*/ 1492312 h 3415370"/>
              <a:gd name="connsiteX988" fmla="*/ 5891494 w 7451018"/>
              <a:gd name="connsiteY988" fmla="*/ 1492379 h 3415370"/>
              <a:gd name="connsiteX989" fmla="*/ 5891829 w 7451018"/>
              <a:gd name="connsiteY989" fmla="*/ 1492245 h 3415370"/>
              <a:gd name="connsiteX990" fmla="*/ 1824431 w 7451018"/>
              <a:gd name="connsiteY990" fmla="*/ 1477983 h 3415370"/>
              <a:gd name="connsiteX991" fmla="*/ 1874986 w 7451018"/>
              <a:gd name="connsiteY991" fmla="*/ 1492111 h 3415370"/>
              <a:gd name="connsiteX992" fmla="*/ 1879678 w 7451018"/>
              <a:gd name="connsiteY992" fmla="*/ 1495663 h 3415370"/>
              <a:gd name="connsiteX993" fmla="*/ 1881354 w 7451018"/>
              <a:gd name="connsiteY993" fmla="*/ 1492111 h 3415370"/>
              <a:gd name="connsiteX994" fmla="*/ 1970828 w 7451018"/>
              <a:gd name="connsiteY994" fmla="*/ 1552029 h 3415370"/>
              <a:gd name="connsiteX995" fmla="*/ 1971163 w 7451018"/>
              <a:gd name="connsiteY995" fmla="*/ 1559133 h 3415370"/>
              <a:gd name="connsiteX996" fmla="*/ 1936512 w 7451018"/>
              <a:gd name="connsiteY996" fmla="*/ 1559200 h 3415370"/>
              <a:gd name="connsiteX997" fmla="*/ 1896769 w 7451018"/>
              <a:gd name="connsiteY997" fmla="*/ 1565902 h 3415370"/>
              <a:gd name="connsiteX998" fmla="*/ 1910374 w 7451018"/>
              <a:gd name="connsiteY998" fmla="*/ 1545795 h 3415370"/>
              <a:gd name="connsiteX999" fmla="*/ 1903538 w 7451018"/>
              <a:gd name="connsiteY999" fmla="*/ 1544120 h 3415370"/>
              <a:gd name="connsiteX1000" fmla="*/ 1863459 w 7451018"/>
              <a:gd name="connsiteY1000" fmla="*/ 1533731 h 3415370"/>
              <a:gd name="connsiteX1001" fmla="*/ 1880616 w 7451018"/>
              <a:gd name="connsiteY1001" fmla="*/ 1538557 h 3415370"/>
              <a:gd name="connsiteX1002" fmla="*/ 1876863 w 7451018"/>
              <a:gd name="connsiteY1002" fmla="*/ 1523477 h 3415370"/>
              <a:gd name="connsiteX1003" fmla="*/ 1870697 w 7451018"/>
              <a:gd name="connsiteY1003" fmla="*/ 1520662 h 3415370"/>
              <a:gd name="connsiteX1004" fmla="*/ 1869155 w 7451018"/>
              <a:gd name="connsiteY1004" fmla="*/ 1525689 h 3415370"/>
              <a:gd name="connsiteX1005" fmla="*/ 1850054 w 7451018"/>
              <a:gd name="connsiteY1005" fmla="*/ 1518987 h 3415370"/>
              <a:gd name="connsiteX1006" fmla="*/ 1803340 w 7451018"/>
              <a:gd name="connsiteY1006" fmla="*/ 1505516 h 3415370"/>
              <a:gd name="connsiteX1007" fmla="*/ 1812052 w 7451018"/>
              <a:gd name="connsiteY1007" fmla="*/ 1498813 h 3415370"/>
              <a:gd name="connsiteX1008" fmla="*/ 1796503 w 7451018"/>
              <a:gd name="connsiteY1008" fmla="*/ 1492111 h 3415370"/>
              <a:gd name="connsiteX1009" fmla="*/ 1795766 w 7451018"/>
              <a:gd name="connsiteY1009" fmla="*/ 1498277 h 3415370"/>
              <a:gd name="connsiteX1010" fmla="*/ 1789801 w 7451018"/>
              <a:gd name="connsiteY1010" fmla="*/ 1496870 h 3415370"/>
              <a:gd name="connsiteX1011" fmla="*/ 1787455 w 7451018"/>
              <a:gd name="connsiteY1011" fmla="*/ 1498747 h 3415370"/>
              <a:gd name="connsiteX1012" fmla="*/ 1769694 w 7451018"/>
              <a:gd name="connsiteY1012" fmla="*/ 1513223 h 3415370"/>
              <a:gd name="connsiteX1013" fmla="*/ 1756960 w 7451018"/>
              <a:gd name="connsiteY1013" fmla="*/ 1517579 h 3415370"/>
              <a:gd name="connsiteX1014" fmla="*/ 1752871 w 7451018"/>
              <a:gd name="connsiteY1014" fmla="*/ 1512218 h 3415370"/>
              <a:gd name="connsiteX1015" fmla="*/ 1742886 w 7451018"/>
              <a:gd name="connsiteY1015" fmla="*/ 1511212 h 3415370"/>
              <a:gd name="connsiteX1016" fmla="*/ 1800123 w 7451018"/>
              <a:gd name="connsiteY1016" fmla="*/ 1478707 h 3415370"/>
              <a:gd name="connsiteX1017" fmla="*/ 1824431 w 7451018"/>
              <a:gd name="connsiteY1017" fmla="*/ 1477983 h 3415370"/>
              <a:gd name="connsiteX1018" fmla="*/ 4592282 w 7451018"/>
              <a:gd name="connsiteY1018" fmla="*/ 1445866 h 3415370"/>
              <a:gd name="connsiteX1019" fmla="*/ 4592282 w 7451018"/>
              <a:gd name="connsiteY1019" fmla="*/ 1445866 h 3415370"/>
              <a:gd name="connsiteX1020" fmla="*/ 6025939 w 7451018"/>
              <a:gd name="connsiteY1020" fmla="*/ 1425157 h 3415370"/>
              <a:gd name="connsiteX1021" fmla="*/ 6036528 w 7451018"/>
              <a:gd name="connsiteY1021" fmla="*/ 1432261 h 3415370"/>
              <a:gd name="connsiteX1022" fmla="*/ 6038740 w 7451018"/>
              <a:gd name="connsiteY1022" fmla="*/ 1446335 h 3415370"/>
              <a:gd name="connsiteX1023" fmla="*/ 6012132 w 7451018"/>
              <a:gd name="connsiteY1023" fmla="*/ 1513290 h 3415370"/>
              <a:gd name="connsiteX1024" fmla="*/ 6005430 w 7451018"/>
              <a:gd name="connsiteY1024" fmla="*/ 1512284 h 3415370"/>
              <a:gd name="connsiteX1025" fmla="*/ 5998728 w 7451018"/>
              <a:gd name="connsiteY1025" fmla="*/ 1476629 h 3415370"/>
              <a:gd name="connsiteX1026" fmla="*/ 6025536 w 7451018"/>
              <a:gd name="connsiteY1026" fmla="*/ 1430653 h 3415370"/>
              <a:gd name="connsiteX1027" fmla="*/ 6025939 w 7451018"/>
              <a:gd name="connsiteY1027" fmla="*/ 1425157 h 3415370"/>
              <a:gd name="connsiteX1028" fmla="*/ 1206699 w 7451018"/>
              <a:gd name="connsiteY1028" fmla="*/ 1410345 h 3415370"/>
              <a:gd name="connsiteX1029" fmla="*/ 1206565 w 7451018"/>
              <a:gd name="connsiteY1029" fmla="*/ 1411887 h 3415370"/>
              <a:gd name="connsiteX1030" fmla="*/ 1206498 w 7451018"/>
              <a:gd name="connsiteY1030" fmla="*/ 1412020 h 3415370"/>
              <a:gd name="connsiteX1031" fmla="*/ 1205895 w 7451018"/>
              <a:gd name="connsiteY1031" fmla="*/ 1413093 h 3415370"/>
              <a:gd name="connsiteX1032" fmla="*/ 1205962 w 7451018"/>
              <a:gd name="connsiteY1032" fmla="*/ 1411752 h 3415370"/>
              <a:gd name="connsiteX1033" fmla="*/ 1206498 w 7451018"/>
              <a:gd name="connsiteY1033" fmla="*/ 1411819 h 3415370"/>
              <a:gd name="connsiteX1034" fmla="*/ 1206699 w 7451018"/>
              <a:gd name="connsiteY1034" fmla="*/ 1410345 h 3415370"/>
              <a:gd name="connsiteX1035" fmla="*/ 4552539 w 7451018"/>
              <a:gd name="connsiteY1035" fmla="*/ 1404983 h 3415370"/>
              <a:gd name="connsiteX1036" fmla="*/ 4557699 w 7451018"/>
              <a:gd name="connsiteY1036" fmla="*/ 1404983 h 3415370"/>
              <a:gd name="connsiteX1037" fmla="*/ 4552941 w 7451018"/>
              <a:gd name="connsiteY1037" fmla="*/ 1417449 h 3415370"/>
              <a:gd name="connsiteX1038" fmla="*/ 4552539 w 7451018"/>
              <a:gd name="connsiteY1038" fmla="*/ 1404983 h 3415370"/>
              <a:gd name="connsiteX1039" fmla="*/ 4635770 w 7451018"/>
              <a:gd name="connsiteY1039" fmla="*/ 1403961 h 3415370"/>
              <a:gd name="connsiteX1040" fmla="*/ 4639197 w 7451018"/>
              <a:gd name="connsiteY1040" fmla="*/ 1406189 h 3415370"/>
              <a:gd name="connsiteX1041" fmla="*/ 4634304 w 7451018"/>
              <a:gd name="connsiteY1041" fmla="*/ 1408267 h 3415370"/>
              <a:gd name="connsiteX1042" fmla="*/ 4635770 w 7451018"/>
              <a:gd name="connsiteY1042" fmla="*/ 1403961 h 3415370"/>
              <a:gd name="connsiteX1043" fmla="*/ 4550396 w 7451018"/>
              <a:gd name="connsiteY1043" fmla="*/ 1329063 h 3415370"/>
              <a:gd name="connsiteX1044" fmla="*/ 4549925 w 7451018"/>
              <a:gd name="connsiteY1044" fmla="*/ 1336019 h 3415370"/>
              <a:gd name="connsiteX1045" fmla="*/ 4550396 w 7451018"/>
              <a:gd name="connsiteY1045" fmla="*/ 1329063 h 3415370"/>
              <a:gd name="connsiteX1046" fmla="*/ 1662716 w 7451018"/>
              <a:gd name="connsiteY1046" fmla="*/ 1323620 h 3415370"/>
              <a:gd name="connsiteX1047" fmla="*/ 1662448 w 7451018"/>
              <a:gd name="connsiteY1047" fmla="*/ 1324558 h 3415370"/>
              <a:gd name="connsiteX1048" fmla="*/ 1661911 w 7451018"/>
              <a:gd name="connsiteY1048" fmla="*/ 1324626 h 3415370"/>
              <a:gd name="connsiteX1049" fmla="*/ 1662716 w 7451018"/>
              <a:gd name="connsiteY1049" fmla="*/ 1323620 h 3415370"/>
              <a:gd name="connsiteX1050" fmla="*/ 1662448 w 7451018"/>
              <a:gd name="connsiteY1050" fmla="*/ 1312360 h 3415370"/>
              <a:gd name="connsiteX1051" fmla="*/ 1669150 w 7451018"/>
              <a:gd name="connsiteY1051" fmla="*/ 1312360 h 3415370"/>
              <a:gd name="connsiteX1052" fmla="*/ 1662716 w 7451018"/>
              <a:gd name="connsiteY1052" fmla="*/ 1323620 h 3415370"/>
              <a:gd name="connsiteX1053" fmla="*/ 1662448 w 7451018"/>
              <a:gd name="connsiteY1053" fmla="*/ 1312360 h 3415370"/>
              <a:gd name="connsiteX1054" fmla="*/ 1051994 w 7451018"/>
              <a:gd name="connsiteY1054" fmla="*/ 1228165 h 3415370"/>
              <a:gd name="connsiteX1055" fmla="*/ 1055973 w 7451018"/>
              <a:gd name="connsiteY1055" fmla="*/ 1230796 h 3415370"/>
              <a:gd name="connsiteX1056" fmla="*/ 1047663 w 7451018"/>
              <a:gd name="connsiteY1056" fmla="*/ 1230863 h 3415370"/>
              <a:gd name="connsiteX1057" fmla="*/ 1051994 w 7451018"/>
              <a:gd name="connsiteY1057" fmla="*/ 1228165 h 3415370"/>
              <a:gd name="connsiteX1058" fmla="*/ 6225395 w 7451018"/>
              <a:gd name="connsiteY1058" fmla="*/ 1217391 h 3415370"/>
              <a:gd name="connsiteX1059" fmla="*/ 6225663 w 7451018"/>
              <a:gd name="connsiteY1059" fmla="*/ 1224093 h 3415370"/>
              <a:gd name="connsiteX1060" fmla="*/ 6240006 w 7451018"/>
              <a:gd name="connsiteY1060" fmla="*/ 1222753 h 3415370"/>
              <a:gd name="connsiteX1061" fmla="*/ 6242083 w 7451018"/>
              <a:gd name="connsiteY1061" fmla="*/ 1230795 h 3415370"/>
              <a:gd name="connsiteX1062" fmla="*/ 6251132 w 7451018"/>
              <a:gd name="connsiteY1062" fmla="*/ 1222887 h 3415370"/>
              <a:gd name="connsiteX1063" fmla="*/ 6225395 w 7451018"/>
              <a:gd name="connsiteY1063" fmla="*/ 1217391 h 3415370"/>
              <a:gd name="connsiteX1064" fmla="*/ 6299789 w 7451018"/>
              <a:gd name="connsiteY1064" fmla="*/ 1212767 h 3415370"/>
              <a:gd name="connsiteX1065" fmla="*/ 6299320 w 7451018"/>
              <a:gd name="connsiteY1065" fmla="*/ 1213102 h 3415370"/>
              <a:gd name="connsiteX1066" fmla="*/ 6299789 w 7451018"/>
              <a:gd name="connsiteY1066" fmla="*/ 1213571 h 3415370"/>
              <a:gd name="connsiteX1067" fmla="*/ 6299789 w 7451018"/>
              <a:gd name="connsiteY1067" fmla="*/ 1212767 h 3415370"/>
              <a:gd name="connsiteX1068" fmla="*/ 3739567 w 7451018"/>
              <a:gd name="connsiteY1068" fmla="*/ 1195073 h 3415370"/>
              <a:gd name="connsiteX1069" fmla="*/ 3736417 w 7451018"/>
              <a:gd name="connsiteY1069" fmla="*/ 1203450 h 3415370"/>
              <a:gd name="connsiteX1070" fmla="*/ 3734674 w 7451018"/>
              <a:gd name="connsiteY1070" fmla="*/ 1202445 h 3415370"/>
              <a:gd name="connsiteX1071" fmla="*/ 3739567 w 7451018"/>
              <a:gd name="connsiteY1071" fmla="*/ 1195073 h 3415370"/>
              <a:gd name="connsiteX1072" fmla="*/ 4225539 w 7451018"/>
              <a:gd name="connsiteY1072" fmla="*/ 1176508 h 3415370"/>
              <a:gd name="connsiteX1073" fmla="*/ 4209253 w 7451018"/>
              <a:gd name="connsiteY1073" fmla="*/ 1183880 h 3415370"/>
              <a:gd name="connsiteX1074" fmla="*/ 4215218 w 7451018"/>
              <a:gd name="connsiteY1074" fmla="*/ 1190650 h 3415370"/>
              <a:gd name="connsiteX1075" fmla="*/ 4195849 w 7451018"/>
              <a:gd name="connsiteY1075" fmla="*/ 1202311 h 3415370"/>
              <a:gd name="connsiteX1076" fmla="*/ 4175743 w 7451018"/>
              <a:gd name="connsiteY1076" fmla="*/ 1193196 h 3415370"/>
              <a:gd name="connsiteX1077" fmla="*/ 4225539 w 7451018"/>
              <a:gd name="connsiteY1077" fmla="*/ 1176508 h 3415370"/>
              <a:gd name="connsiteX1078" fmla="*/ 4000683 w 7451018"/>
              <a:gd name="connsiteY1078" fmla="*/ 1170409 h 3415370"/>
              <a:gd name="connsiteX1079" fmla="*/ 4001487 w 7451018"/>
              <a:gd name="connsiteY1079" fmla="*/ 1177111 h 3415370"/>
              <a:gd name="connsiteX1080" fmla="*/ 4003431 w 7451018"/>
              <a:gd name="connsiteY1080" fmla="*/ 1177379 h 3415370"/>
              <a:gd name="connsiteX1081" fmla="*/ 4014891 w 7451018"/>
              <a:gd name="connsiteY1081" fmla="*/ 1183813 h 3415370"/>
              <a:gd name="connsiteX1082" fmla="*/ 4016835 w 7451018"/>
              <a:gd name="connsiteY1082" fmla="*/ 1183813 h 3415370"/>
              <a:gd name="connsiteX1083" fmla="*/ 4028295 w 7451018"/>
              <a:gd name="connsiteY1083" fmla="*/ 1180999 h 3415370"/>
              <a:gd name="connsiteX1084" fmla="*/ 4034327 w 7451018"/>
              <a:gd name="connsiteY1084" fmla="*/ 1183813 h 3415370"/>
              <a:gd name="connsiteX1085" fmla="*/ 4055104 w 7451018"/>
              <a:gd name="connsiteY1085" fmla="*/ 1181870 h 3415370"/>
              <a:gd name="connsiteX1086" fmla="*/ 4055104 w 7451018"/>
              <a:gd name="connsiteY1086" fmla="*/ 1191052 h 3415370"/>
              <a:gd name="connsiteX1087" fmla="*/ 4047933 w 7451018"/>
              <a:gd name="connsiteY1087" fmla="*/ 1193196 h 3415370"/>
              <a:gd name="connsiteX1088" fmla="*/ 4047665 w 7451018"/>
              <a:gd name="connsiteY1088" fmla="*/ 1191454 h 3415370"/>
              <a:gd name="connsiteX1089" fmla="*/ 4039555 w 7451018"/>
              <a:gd name="connsiteY1089" fmla="*/ 1197218 h 3415370"/>
              <a:gd name="connsiteX1090" fmla="*/ 4041699 w 7451018"/>
              <a:gd name="connsiteY1090" fmla="*/ 1194134 h 3415370"/>
              <a:gd name="connsiteX1091" fmla="*/ 3994383 w 7451018"/>
              <a:gd name="connsiteY1091" fmla="*/ 1177111 h 3415370"/>
              <a:gd name="connsiteX1092" fmla="*/ 4000683 w 7451018"/>
              <a:gd name="connsiteY1092" fmla="*/ 1170409 h 3415370"/>
              <a:gd name="connsiteX1093" fmla="*/ 4075211 w 7451018"/>
              <a:gd name="connsiteY1093" fmla="*/ 1169672 h 3415370"/>
              <a:gd name="connsiteX1094" fmla="*/ 4064555 w 7451018"/>
              <a:gd name="connsiteY1094" fmla="*/ 1177111 h 3415370"/>
              <a:gd name="connsiteX1095" fmla="*/ 4075211 w 7451018"/>
              <a:gd name="connsiteY1095" fmla="*/ 1169672 h 3415370"/>
              <a:gd name="connsiteX1096" fmla="*/ 4055724 w 7451018"/>
              <a:gd name="connsiteY1096" fmla="*/ 1167326 h 3415370"/>
              <a:gd name="connsiteX1097" fmla="*/ 4057651 w 7451018"/>
              <a:gd name="connsiteY1097" fmla="*/ 1167527 h 3415370"/>
              <a:gd name="connsiteX1098" fmla="*/ 4053898 w 7451018"/>
              <a:gd name="connsiteY1098" fmla="*/ 1172754 h 3415370"/>
              <a:gd name="connsiteX1099" fmla="*/ 4055724 w 7451018"/>
              <a:gd name="connsiteY1099" fmla="*/ 1167326 h 3415370"/>
              <a:gd name="connsiteX1100" fmla="*/ 4042498 w 7451018"/>
              <a:gd name="connsiteY1100" fmla="*/ 1157941 h 3415370"/>
              <a:gd name="connsiteX1101" fmla="*/ 4042102 w 7451018"/>
              <a:gd name="connsiteY1101" fmla="*/ 1162634 h 3415370"/>
              <a:gd name="connsiteX1102" fmla="*/ 4042498 w 7451018"/>
              <a:gd name="connsiteY1102" fmla="*/ 1157941 h 3415370"/>
              <a:gd name="connsiteX1103" fmla="*/ 4035199 w 7451018"/>
              <a:gd name="connsiteY1103" fmla="*/ 1154257 h 3415370"/>
              <a:gd name="connsiteX1104" fmla="*/ 4033189 w 7451018"/>
              <a:gd name="connsiteY1104" fmla="*/ 1160624 h 3415370"/>
              <a:gd name="connsiteX1105" fmla="*/ 4035199 w 7451018"/>
              <a:gd name="connsiteY1105" fmla="*/ 1154257 h 3415370"/>
              <a:gd name="connsiteX1106" fmla="*/ 4080464 w 7451018"/>
              <a:gd name="connsiteY1106" fmla="*/ 1151585 h 3415370"/>
              <a:gd name="connsiteX1107" fmla="*/ 4074943 w 7451018"/>
              <a:gd name="connsiteY1107" fmla="*/ 1157876 h 3415370"/>
              <a:gd name="connsiteX1108" fmla="*/ 4079903 w 7451018"/>
              <a:gd name="connsiteY1108" fmla="*/ 1158011 h 3415370"/>
              <a:gd name="connsiteX1109" fmla="*/ 4088481 w 7451018"/>
              <a:gd name="connsiteY1109" fmla="*/ 1158211 h 3415370"/>
              <a:gd name="connsiteX1110" fmla="*/ 4088950 w 7451018"/>
              <a:gd name="connsiteY1110" fmla="*/ 1158211 h 3415370"/>
              <a:gd name="connsiteX1111" fmla="*/ 4080464 w 7451018"/>
              <a:gd name="connsiteY1111" fmla="*/ 1151585 h 3415370"/>
              <a:gd name="connsiteX1112" fmla="*/ 4049005 w 7451018"/>
              <a:gd name="connsiteY1112" fmla="*/ 1150302 h 3415370"/>
              <a:gd name="connsiteX1113" fmla="*/ 4055104 w 7451018"/>
              <a:gd name="connsiteY1113" fmla="*/ 1155396 h 3415370"/>
              <a:gd name="connsiteX1114" fmla="*/ 4061136 w 7451018"/>
              <a:gd name="connsiteY1114" fmla="*/ 1157004 h 3415370"/>
              <a:gd name="connsiteX1115" fmla="*/ 4059393 w 7451018"/>
              <a:gd name="connsiteY1115" fmla="*/ 1163707 h 3415370"/>
              <a:gd name="connsiteX1116" fmla="*/ 4056779 w 7451018"/>
              <a:gd name="connsiteY1116" fmla="*/ 1157004 h 3415370"/>
              <a:gd name="connsiteX1117" fmla="*/ 4049005 w 7451018"/>
              <a:gd name="connsiteY1117" fmla="*/ 1157004 h 3415370"/>
              <a:gd name="connsiteX1118" fmla="*/ 4049005 w 7451018"/>
              <a:gd name="connsiteY1118" fmla="*/ 1150302 h 3415370"/>
              <a:gd name="connsiteX1119" fmla="*/ 4012881 w 7451018"/>
              <a:gd name="connsiteY1119" fmla="*/ 1150101 h 3415370"/>
              <a:gd name="connsiteX1120" fmla="*/ 4014221 w 7451018"/>
              <a:gd name="connsiteY1120" fmla="*/ 1150101 h 3415370"/>
              <a:gd name="connsiteX1121" fmla="*/ 4014221 w 7451018"/>
              <a:gd name="connsiteY1121" fmla="*/ 1150302 h 3415370"/>
              <a:gd name="connsiteX1122" fmla="*/ 4012881 w 7451018"/>
              <a:gd name="connsiteY1122" fmla="*/ 1150101 h 3415370"/>
              <a:gd name="connsiteX1123" fmla="*/ 4009329 w 7451018"/>
              <a:gd name="connsiteY1123" fmla="*/ 1143600 h 3415370"/>
              <a:gd name="connsiteX1124" fmla="*/ 4012881 w 7451018"/>
              <a:gd name="connsiteY1124" fmla="*/ 1150100 h 3415370"/>
              <a:gd name="connsiteX1125" fmla="*/ 4008190 w 7451018"/>
              <a:gd name="connsiteY1125" fmla="*/ 1152313 h 3415370"/>
              <a:gd name="connsiteX1126" fmla="*/ 4009329 w 7451018"/>
              <a:gd name="connsiteY1126" fmla="*/ 1143600 h 3415370"/>
              <a:gd name="connsiteX1127" fmla="*/ 4035065 w 7451018"/>
              <a:gd name="connsiteY1127" fmla="*/ 1136907 h 3415370"/>
              <a:gd name="connsiteX1128" fmla="*/ 4045855 w 7451018"/>
              <a:gd name="connsiteY1128" fmla="*/ 1137501 h 3415370"/>
              <a:gd name="connsiteX1129" fmla="*/ 4041231 w 7451018"/>
              <a:gd name="connsiteY1129" fmla="*/ 1143667 h 3415370"/>
              <a:gd name="connsiteX1130" fmla="*/ 4041700 w 7451018"/>
              <a:gd name="connsiteY1130" fmla="*/ 1145277 h 3415370"/>
              <a:gd name="connsiteX1131" fmla="*/ 4048402 w 7451018"/>
              <a:gd name="connsiteY1131" fmla="*/ 1143667 h 3415370"/>
              <a:gd name="connsiteX1132" fmla="*/ 4056579 w 7451018"/>
              <a:gd name="connsiteY1132" fmla="*/ 1143802 h 3415370"/>
              <a:gd name="connsiteX1133" fmla="*/ 4040963 w 7451018"/>
              <a:gd name="connsiteY1133" fmla="*/ 1150370 h 3415370"/>
              <a:gd name="connsiteX1134" fmla="*/ 4041633 w 7451018"/>
              <a:gd name="connsiteY1134" fmla="*/ 1153386 h 3415370"/>
              <a:gd name="connsiteX1135" fmla="*/ 4022197 w 7451018"/>
              <a:gd name="connsiteY1135" fmla="*/ 1154727 h 3415370"/>
              <a:gd name="connsiteX1136" fmla="*/ 4031714 w 7451018"/>
              <a:gd name="connsiteY1136" fmla="*/ 1143735 h 3415370"/>
              <a:gd name="connsiteX1137" fmla="*/ 4031982 w 7451018"/>
              <a:gd name="connsiteY1137" fmla="*/ 1143534 h 3415370"/>
              <a:gd name="connsiteX1138" fmla="*/ 4022130 w 7451018"/>
              <a:gd name="connsiteY1138" fmla="*/ 1144271 h 3415370"/>
              <a:gd name="connsiteX1139" fmla="*/ 4028296 w 7451018"/>
              <a:gd name="connsiteY1139" fmla="*/ 1139178 h 3415370"/>
              <a:gd name="connsiteX1140" fmla="*/ 4035065 w 7451018"/>
              <a:gd name="connsiteY1140" fmla="*/ 1136907 h 3415370"/>
              <a:gd name="connsiteX1141" fmla="*/ 3981766 w 7451018"/>
              <a:gd name="connsiteY1141" fmla="*/ 1132517 h 3415370"/>
              <a:gd name="connsiteX1142" fmla="*/ 3981461 w 7451018"/>
              <a:gd name="connsiteY1142" fmla="*/ 1135039 h 3415370"/>
              <a:gd name="connsiteX1143" fmla="*/ 3983123 w 7451018"/>
              <a:gd name="connsiteY1143" fmla="*/ 1136765 h 3415370"/>
              <a:gd name="connsiteX1144" fmla="*/ 3983126 w 7451018"/>
              <a:gd name="connsiteY1144" fmla="*/ 1136766 h 3415370"/>
              <a:gd name="connsiteX1145" fmla="*/ 4061806 w 7451018"/>
              <a:gd name="connsiteY1145" fmla="*/ 1130934 h 3415370"/>
              <a:gd name="connsiteX1146" fmla="*/ 4066900 w 7451018"/>
              <a:gd name="connsiteY1146" fmla="*/ 1136899 h 3415370"/>
              <a:gd name="connsiteX1147" fmla="*/ 4067168 w 7451018"/>
              <a:gd name="connsiteY1147" fmla="*/ 1136899 h 3415370"/>
              <a:gd name="connsiteX1148" fmla="*/ 4061806 w 7451018"/>
              <a:gd name="connsiteY1148" fmla="*/ 1130934 h 3415370"/>
              <a:gd name="connsiteX1149" fmla="*/ 1923688 w 7451018"/>
              <a:gd name="connsiteY1149" fmla="*/ 1100487 h 3415370"/>
              <a:gd name="connsiteX1150" fmla="*/ 1923028 w 7451018"/>
              <a:gd name="connsiteY1150" fmla="*/ 1105331 h 3415370"/>
              <a:gd name="connsiteX1151" fmla="*/ 1923688 w 7451018"/>
              <a:gd name="connsiteY1151" fmla="*/ 1100487 h 3415370"/>
              <a:gd name="connsiteX1152" fmla="*/ 4001488 w 7451018"/>
              <a:gd name="connsiteY1152" fmla="*/ 1094138 h 3415370"/>
              <a:gd name="connsiteX1153" fmla="*/ 4002493 w 7451018"/>
              <a:gd name="connsiteY1153" fmla="*/ 1094473 h 3415370"/>
              <a:gd name="connsiteX1154" fmla="*/ 4001488 w 7451018"/>
              <a:gd name="connsiteY1154" fmla="*/ 1094138 h 3415370"/>
              <a:gd name="connsiteX1155" fmla="*/ 4015645 w 7451018"/>
              <a:gd name="connsiteY1155" fmla="*/ 1093318 h 3415370"/>
              <a:gd name="connsiteX1156" fmla="*/ 4019985 w 7451018"/>
              <a:gd name="connsiteY1156" fmla="*/ 1097222 h 3415370"/>
              <a:gd name="connsiteX1157" fmla="*/ 4010803 w 7451018"/>
              <a:gd name="connsiteY1157" fmla="*/ 1099366 h 3415370"/>
              <a:gd name="connsiteX1158" fmla="*/ 4015645 w 7451018"/>
              <a:gd name="connsiteY1158" fmla="*/ 1093318 h 3415370"/>
              <a:gd name="connsiteX1159" fmla="*/ 4609841 w 7451018"/>
              <a:gd name="connsiteY1159" fmla="*/ 1091122 h 3415370"/>
              <a:gd name="connsiteX1160" fmla="*/ 4605819 w 7451018"/>
              <a:gd name="connsiteY1160" fmla="*/ 1098361 h 3415370"/>
              <a:gd name="connsiteX1161" fmla="*/ 4609841 w 7451018"/>
              <a:gd name="connsiteY1161" fmla="*/ 1091122 h 3415370"/>
              <a:gd name="connsiteX1162" fmla="*/ 3542323 w 7451018"/>
              <a:gd name="connsiteY1162" fmla="*/ 1088546 h 3415370"/>
              <a:gd name="connsiteX1163" fmla="*/ 3545769 w 7451018"/>
              <a:gd name="connsiteY1163" fmla="*/ 1092194 h 3415370"/>
              <a:gd name="connsiteX1164" fmla="*/ 3539400 w 7451018"/>
              <a:gd name="connsiteY1164" fmla="*/ 1102113 h 3415370"/>
              <a:gd name="connsiteX1165" fmla="*/ 3539199 w 7451018"/>
              <a:gd name="connsiteY1165" fmla="*/ 1102918 h 3415370"/>
              <a:gd name="connsiteX1166" fmla="*/ 3539095 w 7451018"/>
              <a:gd name="connsiteY1166" fmla="*/ 1103285 h 3415370"/>
              <a:gd name="connsiteX1167" fmla="*/ 3539327 w 7451018"/>
              <a:gd name="connsiteY1167" fmla="*/ 1103000 h 3415370"/>
              <a:gd name="connsiteX1168" fmla="*/ 3539199 w 7451018"/>
              <a:gd name="connsiteY1168" fmla="*/ 1102918 h 3415370"/>
              <a:gd name="connsiteX1169" fmla="*/ 3539400 w 7451018"/>
              <a:gd name="connsiteY1169" fmla="*/ 1102114 h 3415370"/>
              <a:gd name="connsiteX1170" fmla="*/ 3539400 w 7451018"/>
              <a:gd name="connsiteY1170" fmla="*/ 1103000 h 3415370"/>
              <a:gd name="connsiteX1171" fmla="*/ 3541212 w 7451018"/>
              <a:gd name="connsiteY1171" fmla="*/ 1103388 h 3415370"/>
              <a:gd name="connsiteX1172" fmla="*/ 3539085 w 7451018"/>
              <a:gd name="connsiteY1172" fmla="*/ 1103322 h 3415370"/>
              <a:gd name="connsiteX1173" fmla="*/ 3539065 w 7451018"/>
              <a:gd name="connsiteY1173" fmla="*/ 1103387 h 3415370"/>
              <a:gd name="connsiteX1174" fmla="*/ 3532362 w 7451018"/>
              <a:gd name="connsiteY1174" fmla="*/ 1103387 h 3415370"/>
              <a:gd name="connsiteX1175" fmla="*/ 3531891 w 7451018"/>
              <a:gd name="connsiteY1175" fmla="*/ 1096350 h 3415370"/>
              <a:gd name="connsiteX1176" fmla="*/ 3542323 w 7451018"/>
              <a:gd name="connsiteY1176" fmla="*/ 1088546 h 3415370"/>
              <a:gd name="connsiteX1177" fmla="*/ 4027442 w 7451018"/>
              <a:gd name="connsiteY1177" fmla="*/ 1070488 h 3415370"/>
              <a:gd name="connsiteX1178" fmla="*/ 4034596 w 7451018"/>
              <a:gd name="connsiteY1178" fmla="*/ 1075841 h 3415370"/>
              <a:gd name="connsiteX1179" fmla="*/ 4027442 w 7451018"/>
              <a:gd name="connsiteY1179" fmla="*/ 1070488 h 3415370"/>
              <a:gd name="connsiteX1180" fmla="*/ 3574197 w 7451018"/>
              <a:gd name="connsiteY1180" fmla="*/ 1068457 h 3415370"/>
              <a:gd name="connsiteX1181" fmla="*/ 3579275 w 7451018"/>
              <a:gd name="connsiteY1181" fmla="*/ 1069743 h 3415370"/>
              <a:gd name="connsiteX1182" fmla="*/ 3572572 w 7451018"/>
              <a:gd name="connsiteY1182" fmla="*/ 1072894 h 3415370"/>
              <a:gd name="connsiteX1183" fmla="*/ 3579340 w 7451018"/>
              <a:gd name="connsiteY1183" fmla="*/ 1075843 h 3415370"/>
              <a:gd name="connsiteX1184" fmla="*/ 3572371 w 7451018"/>
              <a:gd name="connsiteY1184" fmla="*/ 1089984 h 3415370"/>
              <a:gd name="connsiteX1185" fmla="*/ 3568282 w 7451018"/>
              <a:gd name="connsiteY1185" fmla="*/ 1089984 h 3415370"/>
              <a:gd name="connsiteX1186" fmla="*/ 3554077 w 7451018"/>
              <a:gd name="connsiteY1186" fmla="*/ 1082142 h 3415370"/>
              <a:gd name="connsiteX1187" fmla="*/ 3574197 w 7451018"/>
              <a:gd name="connsiteY1187" fmla="*/ 1068457 h 3415370"/>
              <a:gd name="connsiteX1188" fmla="*/ 4048335 w 7451018"/>
              <a:gd name="connsiteY1188" fmla="*/ 1067666 h 3415370"/>
              <a:gd name="connsiteX1189" fmla="*/ 4046794 w 7451018"/>
              <a:gd name="connsiteY1189" fmla="*/ 1070011 h 3415370"/>
              <a:gd name="connsiteX1190" fmla="*/ 4048402 w 7451018"/>
              <a:gd name="connsiteY1190" fmla="*/ 1070749 h 3415370"/>
              <a:gd name="connsiteX1191" fmla="*/ 4048335 w 7451018"/>
              <a:gd name="connsiteY1191" fmla="*/ 1067666 h 3415370"/>
              <a:gd name="connsiteX1192" fmla="*/ 3591340 w 7451018"/>
              <a:gd name="connsiteY1192" fmla="*/ 1063242 h 3415370"/>
              <a:gd name="connsiteX1193" fmla="*/ 3599316 w 7451018"/>
              <a:gd name="connsiteY1193" fmla="*/ 1069408 h 3415370"/>
              <a:gd name="connsiteX1194" fmla="*/ 3599388 w 7451018"/>
              <a:gd name="connsiteY1194" fmla="*/ 1074836 h 3415370"/>
              <a:gd name="connsiteX1195" fmla="*/ 3585978 w 7451018"/>
              <a:gd name="connsiteY1195" fmla="*/ 1070882 h 3415370"/>
              <a:gd name="connsiteX1196" fmla="*/ 3591340 w 7451018"/>
              <a:gd name="connsiteY1196" fmla="*/ 1063242 h 3415370"/>
              <a:gd name="connsiteX1197" fmla="*/ 4008122 w 7451018"/>
              <a:gd name="connsiteY1197" fmla="*/ 1056406 h 3415370"/>
              <a:gd name="connsiteX1198" fmla="*/ 4008457 w 7451018"/>
              <a:gd name="connsiteY1198" fmla="*/ 1056540 h 3415370"/>
              <a:gd name="connsiteX1199" fmla="*/ 4008189 w 7451018"/>
              <a:gd name="connsiteY1199" fmla="*/ 1056540 h 3415370"/>
              <a:gd name="connsiteX1200" fmla="*/ 4008188 w 7451018"/>
              <a:gd name="connsiteY1200" fmla="*/ 1056539 h 3415370"/>
              <a:gd name="connsiteX1201" fmla="*/ 4036212 w 7451018"/>
              <a:gd name="connsiteY1201" fmla="*/ 1055886 h 3415370"/>
              <a:gd name="connsiteX1202" fmla="*/ 4041566 w 7451018"/>
              <a:gd name="connsiteY1202" fmla="*/ 1057478 h 3415370"/>
              <a:gd name="connsiteX1203" fmla="*/ 4034126 w 7451018"/>
              <a:gd name="connsiteY1203" fmla="*/ 1059622 h 3415370"/>
              <a:gd name="connsiteX1204" fmla="*/ 4036212 w 7451018"/>
              <a:gd name="connsiteY1204" fmla="*/ 1055886 h 3415370"/>
              <a:gd name="connsiteX1205" fmla="*/ 3679828 w 7451018"/>
              <a:gd name="connsiteY1205" fmla="*/ 1043069 h 3415370"/>
              <a:gd name="connsiteX1206" fmla="*/ 3679961 w 7451018"/>
              <a:gd name="connsiteY1206" fmla="*/ 1043069 h 3415370"/>
              <a:gd name="connsiteX1207" fmla="*/ 3681168 w 7451018"/>
              <a:gd name="connsiteY1207" fmla="*/ 1043069 h 3415370"/>
              <a:gd name="connsiteX1208" fmla="*/ 3680632 w 7451018"/>
              <a:gd name="connsiteY1208" fmla="*/ 1043270 h 3415370"/>
              <a:gd name="connsiteX1209" fmla="*/ 3680429 w 7451018"/>
              <a:gd name="connsiteY1209" fmla="*/ 1043404 h 3415370"/>
              <a:gd name="connsiteX1210" fmla="*/ 3679828 w 7451018"/>
              <a:gd name="connsiteY1210" fmla="*/ 1043807 h 3415370"/>
              <a:gd name="connsiteX1211" fmla="*/ 3679828 w 7451018"/>
              <a:gd name="connsiteY1211" fmla="*/ 1043337 h 3415370"/>
              <a:gd name="connsiteX1212" fmla="*/ 3679828 w 7451018"/>
              <a:gd name="connsiteY1212" fmla="*/ 1043136 h 3415370"/>
              <a:gd name="connsiteX1213" fmla="*/ 3679828 w 7451018"/>
              <a:gd name="connsiteY1213" fmla="*/ 1043069 h 3415370"/>
              <a:gd name="connsiteX1214" fmla="*/ 1793257 w 7451018"/>
              <a:gd name="connsiteY1214" fmla="*/ 1019655 h 3415370"/>
              <a:gd name="connsiteX1215" fmla="*/ 1781947 w 7451018"/>
              <a:gd name="connsiteY1215" fmla="*/ 1029664 h 3415370"/>
              <a:gd name="connsiteX1216" fmla="*/ 1788783 w 7451018"/>
              <a:gd name="connsiteY1216" fmla="*/ 1028960 h 3415370"/>
              <a:gd name="connsiteX1217" fmla="*/ 1791359 w 7451018"/>
              <a:gd name="connsiteY1217" fmla="*/ 1023908 h 3415370"/>
              <a:gd name="connsiteX1218" fmla="*/ 1791061 w 7451018"/>
              <a:gd name="connsiteY1218" fmla="*/ 1023967 h 3415370"/>
              <a:gd name="connsiteX1219" fmla="*/ 1791463 w 7451018"/>
              <a:gd name="connsiteY1219" fmla="*/ 1023029 h 3415370"/>
              <a:gd name="connsiteX1220" fmla="*/ 1791401 w 7451018"/>
              <a:gd name="connsiteY1220" fmla="*/ 1023832 h 3415370"/>
              <a:gd name="connsiteX1221" fmla="*/ 1794949 w 7451018"/>
              <a:gd name="connsiteY1221" fmla="*/ 1022962 h 3415370"/>
              <a:gd name="connsiteX1222" fmla="*/ 1796491 w 7451018"/>
              <a:gd name="connsiteY1222" fmla="*/ 1022895 h 3415370"/>
              <a:gd name="connsiteX1223" fmla="*/ 1793257 w 7451018"/>
              <a:gd name="connsiteY1223" fmla="*/ 1019655 h 3415370"/>
              <a:gd name="connsiteX1224" fmla="*/ 1844680 w 7451018"/>
              <a:gd name="connsiteY1224" fmla="*/ 1003593 h 3415370"/>
              <a:gd name="connsiteX1225" fmla="*/ 1849371 w 7451018"/>
              <a:gd name="connsiteY1225" fmla="*/ 1009759 h 3415370"/>
              <a:gd name="connsiteX1226" fmla="*/ 1816597 w 7451018"/>
              <a:gd name="connsiteY1226" fmla="*/ 1014986 h 3415370"/>
              <a:gd name="connsiteX1227" fmla="*/ 1796960 w 7451018"/>
              <a:gd name="connsiteY1227" fmla="*/ 1036969 h 3415370"/>
              <a:gd name="connsiteX1228" fmla="*/ 1868606 w 7451018"/>
              <a:gd name="connsiteY1228" fmla="*/ 1004062 h 3415370"/>
              <a:gd name="connsiteX1229" fmla="*/ 1855403 w 7451018"/>
              <a:gd name="connsiteY1229" fmla="*/ 1004129 h 3415370"/>
              <a:gd name="connsiteX1230" fmla="*/ 1844680 w 7451018"/>
              <a:gd name="connsiteY1230" fmla="*/ 1003593 h 3415370"/>
              <a:gd name="connsiteX1231" fmla="*/ 3699930 w 7451018"/>
              <a:gd name="connsiteY1231" fmla="*/ 995283 h 3415370"/>
              <a:gd name="connsiteX1232" fmla="*/ 3706636 w 7451018"/>
              <a:gd name="connsiteY1232" fmla="*/ 996288 h 3415370"/>
              <a:gd name="connsiteX1233" fmla="*/ 3699930 w 7451018"/>
              <a:gd name="connsiteY1233" fmla="*/ 1036367 h 3415370"/>
              <a:gd name="connsiteX1234" fmla="*/ 3706636 w 7451018"/>
              <a:gd name="connsiteY1234" fmla="*/ 1063779 h 3415370"/>
              <a:gd name="connsiteX1235" fmla="*/ 3705361 w 7451018"/>
              <a:gd name="connsiteY1235" fmla="*/ 1096753 h 3415370"/>
              <a:gd name="connsiteX1236" fmla="*/ 3699398 w 7451018"/>
              <a:gd name="connsiteY1236" fmla="*/ 1091324 h 3415370"/>
              <a:gd name="connsiteX1237" fmla="*/ 3686529 w 7451018"/>
              <a:gd name="connsiteY1237" fmla="*/ 1096216 h 3415370"/>
              <a:gd name="connsiteX1238" fmla="*/ 3677682 w 7451018"/>
              <a:gd name="connsiteY1238" fmla="*/ 1089984 h 3415370"/>
              <a:gd name="connsiteX1239" fmla="*/ 3679424 w 7451018"/>
              <a:gd name="connsiteY1239" fmla="*/ 1069877 h 3415370"/>
              <a:gd name="connsiteX1240" fmla="*/ 3675941 w 7451018"/>
              <a:gd name="connsiteY1240" fmla="*/ 1056473 h 3415370"/>
              <a:gd name="connsiteX1241" fmla="*/ 3679759 w 7451018"/>
              <a:gd name="connsiteY1241" fmla="*/ 1043806 h 3415370"/>
              <a:gd name="connsiteX1242" fmla="*/ 3680564 w 7451018"/>
              <a:gd name="connsiteY1242" fmla="*/ 1049771 h 3415370"/>
              <a:gd name="connsiteX1243" fmla="*/ 3688075 w 7451018"/>
              <a:gd name="connsiteY1243" fmla="*/ 1043069 h 3415370"/>
              <a:gd name="connsiteX1244" fmla="*/ 3696442 w 7451018"/>
              <a:gd name="connsiteY1244" fmla="*/ 1036367 h 3415370"/>
              <a:gd name="connsiteX1245" fmla="*/ 3699930 w 7451018"/>
              <a:gd name="connsiteY1245" fmla="*/ 995283 h 3415370"/>
              <a:gd name="connsiteX1246" fmla="*/ 3844657 w 7451018"/>
              <a:gd name="connsiteY1246" fmla="*/ 993272 h 3415370"/>
              <a:gd name="connsiteX1247" fmla="*/ 3846946 w 7451018"/>
              <a:gd name="connsiteY1247" fmla="*/ 996019 h 3415370"/>
              <a:gd name="connsiteX1248" fmla="*/ 3847205 w 7451018"/>
              <a:gd name="connsiteY1248" fmla="*/ 996019 h 3415370"/>
              <a:gd name="connsiteX1249" fmla="*/ 3847246 w 7451018"/>
              <a:gd name="connsiteY1249" fmla="*/ 996061 h 3415370"/>
              <a:gd name="connsiteX1250" fmla="*/ 1916728 w 7451018"/>
              <a:gd name="connsiteY1250" fmla="*/ 976047 h 3415370"/>
              <a:gd name="connsiteX1251" fmla="*/ 1858553 w 7451018"/>
              <a:gd name="connsiteY1251" fmla="*/ 989116 h 3415370"/>
              <a:gd name="connsiteX1252" fmla="*/ 1905334 w 7451018"/>
              <a:gd name="connsiteY1252" fmla="*/ 989451 h 3415370"/>
              <a:gd name="connsiteX1253" fmla="*/ 1916728 w 7451018"/>
              <a:gd name="connsiteY1253" fmla="*/ 976047 h 3415370"/>
              <a:gd name="connsiteX1254" fmla="*/ 1774050 w 7451018"/>
              <a:gd name="connsiteY1254" fmla="*/ 972684 h 3415370"/>
              <a:gd name="connsiteX1255" fmla="*/ 1774776 w 7451018"/>
              <a:gd name="connsiteY1255" fmla="*/ 977924 h 3415370"/>
              <a:gd name="connsiteX1256" fmla="*/ 1774050 w 7451018"/>
              <a:gd name="connsiteY1256" fmla="*/ 972684 h 3415370"/>
              <a:gd name="connsiteX1257" fmla="*/ 1919543 w 7451018"/>
              <a:gd name="connsiteY1257" fmla="*/ 969881 h 3415370"/>
              <a:gd name="connsiteX1258" fmla="*/ 1919543 w 7451018"/>
              <a:gd name="connsiteY1258" fmla="*/ 970082 h 3415370"/>
              <a:gd name="connsiteX1259" fmla="*/ 1919543 w 7451018"/>
              <a:gd name="connsiteY1259" fmla="*/ 969881 h 3415370"/>
              <a:gd name="connsiteX1260" fmla="*/ 2269944 w 7451018"/>
              <a:gd name="connsiteY1260" fmla="*/ 969680 h 3415370"/>
              <a:gd name="connsiteX1261" fmla="*/ 2259287 w 7451018"/>
              <a:gd name="connsiteY1261" fmla="*/ 973903 h 3415370"/>
              <a:gd name="connsiteX1262" fmla="*/ 2269944 w 7451018"/>
              <a:gd name="connsiteY1262" fmla="*/ 969680 h 3415370"/>
              <a:gd name="connsiteX1263" fmla="*/ 4571170 w 7451018"/>
              <a:gd name="connsiteY1263" fmla="*/ 949239 h 3415370"/>
              <a:gd name="connsiteX1264" fmla="*/ 4561385 w 7451018"/>
              <a:gd name="connsiteY1264" fmla="*/ 955807 h 3415370"/>
              <a:gd name="connsiteX1265" fmla="*/ 4565139 w 7451018"/>
              <a:gd name="connsiteY1265" fmla="*/ 955874 h 3415370"/>
              <a:gd name="connsiteX1266" fmla="*/ 4571170 w 7451018"/>
              <a:gd name="connsiteY1266" fmla="*/ 955941 h 3415370"/>
              <a:gd name="connsiteX1267" fmla="*/ 4571170 w 7451018"/>
              <a:gd name="connsiteY1267" fmla="*/ 949239 h 3415370"/>
              <a:gd name="connsiteX1268" fmla="*/ 6453470 w 7451018"/>
              <a:gd name="connsiteY1268" fmla="*/ 935835 h 3415370"/>
              <a:gd name="connsiteX1269" fmla="*/ 6481083 w 7451018"/>
              <a:gd name="connsiteY1269" fmla="*/ 962643 h 3415370"/>
              <a:gd name="connsiteX1270" fmla="*/ 6500049 w 7451018"/>
              <a:gd name="connsiteY1270" fmla="*/ 969346 h 3415370"/>
              <a:gd name="connsiteX1271" fmla="*/ 6520826 w 7451018"/>
              <a:gd name="connsiteY1271" fmla="*/ 964721 h 3415370"/>
              <a:gd name="connsiteX1272" fmla="*/ 6515330 w 7451018"/>
              <a:gd name="connsiteY1272" fmla="*/ 976316 h 3415370"/>
              <a:gd name="connsiteX1273" fmla="*/ 6521697 w 7451018"/>
              <a:gd name="connsiteY1273" fmla="*/ 985900 h 3415370"/>
              <a:gd name="connsiteX1274" fmla="*/ 6529137 w 7451018"/>
              <a:gd name="connsiteY1274" fmla="*/ 983152 h 3415370"/>
              <a:gd name="connsiteX1275" fmla="*/ 6481216 w 7451018"/>
              <a:gd name="connsiteY1275" fmla="*/ 1013311 h 3415370"/>
              <a:gd name="connsiteX1276" fmla="*/ 6428337 w 7451018"/>
              <a:gd name="connsiteY1276" fmla="*/ 1016462 h 3415370"/>
              <a:gd name="connsiteX1277" fmla="*/ 6420696 w 7451018"/>
              <a:gd name="connsiteY1277" fmla="*/ 1010429 h 3415370"/>
              <a:gd name="connsiteX1278" fmla="*/ 6414262 w 7451018"/>
              <a:gd name="connsiteY1278" fmla="*/ 1012373 h 3415370"/>
              <a:gd name="connsiteX1279" fmla="*/ 6433564 w 7451018"/>
              <a:gd name="connsiteY1279" fmla="*/ 1030938 h 3415370"/>
              <a:gd name="connsiteX1280" fmla="*/ 6430213 w 7451018"/>
              <a:gd name="connsiteY1280" fmla="*/ 1030938 h 3415370"/>
              <a:gd name="connsiteX1281" fmla="*/ 6440467 w 7451018"/>
              <a:gd name="connsiteY1281" fmla="*/ 1030335 h 3415370"/>
              <a:gd name="connsiteX1282" fmla="*/ 6447772 w 7451018"/>
              <a:gd name="connsiteY1282" fmla="*/ 1096284 h 3415370"/>
              <a:gd name="connsiteX1283" fmla="*/ 6441070 w 7451018"/>
              <a:gd name="connsiteY1283" fmla="*/ 1102383 h 3415370"/>
              <a:gd name="connsiteX1284" fmla="*/ 6443014 w 7451018"/>
              <a:gd name="connsiteY1284" fmla="*/ 1116792 h 3415370"/>
              <a:gd name="connsiteX1285" fmla="*/ 6439294 w 7451018"/>
              <a:gd name="connsiteY1285" fmla="*/ 1114656 h 3415370"/>
              <a:gd name="connsiteX1286" fmla="*/ 6434426 w 7451018"/>
              <a:gd name="connsiteY1286" fmla="*/ 1110210 h 3415370"/>
              <a:gd name="connsiteX1287" fmla="*/ 6434368 w 7451018"/>
              <a:gd name="connsiteY1287" fmla="*/ 1110157 h 3415370"/>
              <a:gd name="connsiteX1288" fmla="*/ 6434368 w 7451018"/>
              <a:gd name="connsiteY1288" fmla="*/ 1110559 h 3415370"/>
              <a:gd name="connsiteX1289" fmla="*/ 6434368 w 7451018"/>
              <a:gd name="connsiteY1289" fmla="*/ 1110560 h 3415370"/>
              <a:gd name="connsiteX1290" fmla="*/ 6408498 w 7451018"/>
              <a:gd name="connsiteY1290" fmla="*/ 1197218 h 3415370"/>
              <a:gd name="connsiteX1291" fmla="*/ 6403270 w 7451018"/>
              <a:gd name="connsiteY1291" fmla="*/ 1190516 h 3415370"/>
              <a:gd name="connsiteX1292" fmla="*/ 6394893 w 7451018"/>
              <a:gd name="connsiteY1292" fmla="*/ 1183814 h 3415370"/>
              <a:gd name="connsiteX1293" fmla="*/ 6380684 w 7451018"/>
              <a:gd name="connsiteY1293" fmla="*/ 1191052 h 3415370"/>
              <a:gd name="connsiteX1294" fmla="*/ 6327067 w 7451018"/>
              <a:gd name="connsiteY1294" fmla="*/ 1230862 h 3415370"/>
              <a:gd name="connsiteX1295" fmla="*/ 6313662 w 7451018"/>
              <a:gd name="connsiteY1295" fmla="*/ 1224026 h 3415370"/>
              <a:gd name="connsiteX1296" fmla="*/ 6306558 w 7451018"/>
              <a:gd name="connsiteY1296" fmla="*/ 1224026 h 3415370"/>
              <a:gd name="connsiteX1297" fmla="*/ 6306290 w 7451018"/>
              <a:gd name="connsiteY1297" fmla="*/ 1210622 h 3415370"/>
              <a:gd name="connsiteX1298" fmla="*/ 6300325 w 7451018"/>
              <a:gd name="connsiteY1298" fmla="*/ 1210622 h 3415370"/>
              <a:gd name="connsiteX1299" fmla="*/ 6301397 w 7451018"/>
              <a:gd name="connsiteY1299" fmla="*/ 1217324 h 3415370"/>
              <a:gd name="connsiteX1300" fmla="*/ 6300727 w 7451018"/>
              <a:gd name="connsiteY1300" fmla="*/ 1216520 h 3415370"/>
              <a:gd name="connsiteX1301" fmla="*/ 6302269 w 7451018"/>
              <a:gd name="connsiteY1301" fmla="*/ 1224026 h 3415370"/>
              <a:gd name="connsiteX1302" fmla="*/ 6288462 w 7451018"/>
              <a:gd name="connsiteY1302" fmla="*/ 1237431 h 3415370"/>
              <a:gd name="connsiteX1303" fmla="*/ 6285916 w 7451018"/>
              <a:gd name="connsiteY1303" fmla="*/ 1230795 h 3415370"/>
              <a:gd name="connsiteX1304" fmla="*/ 6272310 w 7451018"/>
              <a:gd name="connsiteY1304" fmla="*/ 1230729 h 3415370"/>
              <a:gd name="connsiteX1305" fmla="*/ 6254080 w 7451018"/>
              <a:gd name="connsiteY1305" fmla="*/ 1244133 h 3415370"/>
              <a:gd name="connsiteX1306" fmla="*/ 6248719 w 7451018"/>
              <a:gd name="connsiteY1306" fmla="*/ 1237296 h 3415370"/>
              <a:gd name="connsiteX1307" fmla="*/ 6247646 w 7451018"/>
              <a:gd name="connsiteY1307" fmla="*/ 1236894 h 3415370"/>
              <a:gd name="connsiteX1308" fmla="*/ 6240006 w 7451018"/>
              <a:gd name="connsiteY1308" fmla="*/ 1250433 h 3415370"/>
              <a:gd name="connsiteX1309" fmla="*/ 6199793 w 7451018"/>
              <a:gd name="connsiteY1309" fmla="*/ 1280794 h 3415370"/>
              <a:gd name="connsiteX1310" fmla="*/ 6206495 w 7451018"/>
              <a:gd name="connsiteY1310" fmla="*/ 1250835 h 3415370"/>
              <a:gd name="connsiteX1311" fmla="*/ 6193090 w 7451018"/>
              <a:gd name="connsiteY1311" fmla="*/ 1252242 h 3415370"/>
              <a:gd name="connsiteX1312" fmla="*/ 6194029 w 7451018"/>
              <a:gd name="connsiteY1312" fmla="*/ 1243865 h 3415370"/>
              <a:gd name="connsiteX1313" fmla="*/ 6193493 w 7451018"/>
              <a:gd name="connsiteY1313" fmla="*/ 1224026 h 3415370"/>
              <a:gd name="connsiteX1314" fmla="*/ 6209243 w 7451018"/>
              <a:gd name="connsiteY1314" fmla="*/ 1217458 h 3415370"/>
              <a:gd name="connsiteX1315" fmla="*/ 6220034 w 7451018"/>
              <a:gd name="connsiteY1315" fmla="*/ 1217391 h 3415370"/>
              <a:gd name="connsiteX1316" fmla="*/ 6214269 w 7451018"/>
              <a:gd name="connsiteY1316" fmla="*/ 1214174 h 3415370"/>
              <a:gd name="connsiteX1317" fmla="*/ 6219497 w 7451018"/>
              <a:gd name="connsiteY1317" fmla="*/ 1203987 h 3415370"/>
              <a:gd name="connsiteX1318" fmla="*/ 6273651 w 7451018"/>
              <a:gd name="connsiteY1318" fmla="*/ 1178787 h 3415370"/>
              <a:gd name="connsiteX1319" fmla="*/ 6295499 w 7451018"/>
              <a:gd name="connsiteY1319" fmla="*/ 1170476 h 3415370"/>
              <a:gd name="connsiteX1320" fmla="*/ 6298315 w 7451018"/>
              <a:gd name="connsiteY1320" fmla="*/ 1177178 h 3415370"/>
              <a:gd name="connsiteX1321" fmla="*/ 6302336 w 7451018"/>
              <a:gd name="connsiteY1321" fmla="*/ 1170476 h 3415370"/>
              <a:gd name="connsiteX1322" fmla="*/ 6303475 w 7451018"/>
              <a:gd name="connsiteY1322" fmla="*/ 1177178 h 3415370"/>
              <a:gd name="connsiteX1323" fmla="*/ 6322107 w 7451018"/>
              <a:gd name="connsiteY1323" fmla="*/ 1177178 h 3415370"/>
              <a:gd name="connsiteX1324" fmla="*/ 6325793 w 7451018"/>
              <a:gd name="connsiteY1324" fmla="*/ 1170611 h 3415370"/>
              <a:gd name="connsiteX1325" fmla="*/ 6320766 w 7451018"/>
              <a:gd name="connsiteY1325" fmla="*/ 1168198 h 3415370"/>
              <a:gd name="connsiteX1326" fmla="*/ 6354009 w 7451018"/>
              <a:gd name="connsiteY1326" fmla="*/ 1130263 h 3415370"/>
              <a:gd name="connsiteX1327" fmla="*/ 6354009 w 7451018"/>
              <a:gd name="connsiteY1327" fmla="*/ 1136966 h 3415370"/>
              <a:gd name="connsiteX1328" fmla="*/ 6349586 w 7451018"/>
              <a:gd name="connsiteY1328" fmla="*/ 1150370 h 3415370"/>
              <a:gd name="connsiteX1329" fmla="*/ 6400924 w 7451018"/>
              <a:gd name="connsiteY1329" fmla="*/ 1097356 h 3415370"/>
              <a:gd name="connsiteX1330" fmla="*/ 6407626 w 7451018"/>
              <a:gd name="connsiteY1330" fmla="*/ 1075038 h 3415370"/>
              <a:gd name="connsiteX1331" fmla="*/ 6400924 w 7451018"/>
              <a:gd name="connsiteY1331" fmla="*/ 1068872 h 3415370"/>
              <a:gd name="connsiteX1332" fmla="*/ 6407626 w 7451018"/>
              <a:gd name="connsiteY1332" fmla="*/ 1062706 h 3415370"/>
              <a:gd name="connsiteX1333" fmla="*/ 6405951 w 7451018"/>
              <a:gd name="connsiteY1333" fmla="*/ 1056808 h 3415370"/>
              <a:gd name="connsiteX1334" fmla="*/ 6422103 w 7451018"/>
              <a:gd name="connsiteY1334" fmla="*/ 1038846 h 3415370"/>
              <a:gd name="connsiteX1335" fmla="*/ 6427532 w 7451018"/>
              <a:gd name="connsiteY1335" fmla="*/ 1030871 h 3415370"/>
              <a:gd name="connsiteX1336" fmla="*/ 6420629 w 7451018"/>
              <a:gd name="connsiteY1336" fmla="*/ 1030871 h 3415370"/>
              <a:gd name="connsiteX1337" fmla="*/ 6404276 w 7451018"/>
              <a:gd name="connsiteY1337" fmla="*/ 1011100 h 3415370"/>
              <a:gd name="connsiteX1338" fmla="*/ 6400924 w 7451018"/>
              <a:gd name="connsiteY1338" fmla="*/ 1005470 h 3415370"/>
              <a:gd name="connsiteX1339" fmla="*/ 6410308 w 7451018"/>
              <a:gd name="connsiteY1339" fmla="*/ 1002856 h 3415370"/>
              <a:gd name="connsiteX1340" fmla="*/ 6434435 w 7451018"/>
              <a:gd name="connsiteY1340" fmla="*/ 978997 h 3415370"/>
              <a:gd name="connsiteX1341" fmla="*/ 6453470 w 7451018"/>
              <a:gd name="connsiteY1341" fmla="*/ 935835 h 3415370"/>
              <a:gd name="connsiteX1342" fmla="*/ 3790302 w 7451018"/>
              <a:gd name="connsiteY1342" fmla="*/ 929200 h 3415370"/>
              <a:gd name="connsiteX1343" fmla="*/ 3766174 w 7451018"/>
              <a:gd name="connsiteY1343" fmla="*/ 935902 h 3415370"/>
              <a:gd name="connsiteX1344" fmla="*/ 3760813 w 7451018"/>
              <a:gd name="connsiteY1344" fmla="*/ 956343 h 3415370"/>
              <a:gd name="connsiteX1345" fmla="*/ 3793855 w 7451018"/>
              <a:gd name="connsiteY1345" fmla="*/ 992200 h 3415370"/>
              <a:gd name="connsiteX1346" fmla="*/ 3841172 w 7451018"/>
              <a:gd name="connsiteY1346" fmla="*/ 1027989 h 3415370"/>
              <a:gd name="connsiteX1347" fmla="*/ 3839161 w 7451018"/>
              <a:gd name="connsiteY1347" fmla="*/ 1029731 h 3415370"/>
              <a:gd name="connsiteX1348" fmla="*/ 3888556 w 7451018"/>
              <a:gd name="connsiteY1348" fmla="*/ 1076646 h 3415370"/>
              <a:gd name="connsiteX1349" fmla="*/ 3860340 w 7451018"/>
              <a:gd name="connsiteY1349" fmla="*/ 1056540 h 3415370"/>
              <a:gd name="connsiteX1350" fmla="*/ 3852297 w 7451018"/>
              <a:gd name="connsiteY1350" fmla="*/ 1076646 h 3415370"/>
              <a:gd name="connsiteX1351" fmla="*/ 3841909 w 7451018"/>
              <a:gd name="connsiteY1351" fmla="*/ 1123561 h 3415370"/>
              <a:gd name="connsiteX1352" fmla="*/ 3827365 w 7451018"/>
              <a:gd name="connsiteY1352" fmla="*/ 1117663 h 3415370"/>
              <a:gd name="connsiteX1353" fmla="*/ 3820663 w 7451018"/>
              <a:gd name="connsiteY1353" fmla="*/ 1136966 h 3415370"/>
              <a:gd name="connsiteX1354" fmla="*/ 3827365 w 7451018"/>
              <a:gd name="connsiteY1354" fmla="*/ 1135022 h 3415370"/>
              <a:gd name="connsiteX1355" fmla="*/ 3822004 w 7451018"/>
              <a:gd name="connsiteY1355" fmla="*/ 1150370 h 3415370"/>
              <a:gd name="connsiteX1356" fmla="*/ 3769325 w 7451018"/>
              <a:gd name="connsiteY1356" fmla="*/ 1116859 h 3415370"/>
              <a:gd name="connsiteX1357" fmla="*/ 3772810 w 7451018"/>
              <a:gd name="connsiteY1357" fmla="*/ 1110157 h 3415370"/>
              <a:gd name="connsiteX1358" fmla="*/ 3774150 w 7451018"/>
              <a:gd name="connsiteY1358" fmla="*/ 1116725 h 3415370"/>
              <a:gd name="connsiteX1359" fmla="*/ 3814765 w 7451018"/>
              <a:gd name="connsiteY1359" fmla="*/ 1110157 h 3415370"/>
              <a:gd name="connsiteX1360" fmla="*/ 3813961 w 7451018"/>
              <a:gd name="connsiteY1360" fmla="*/ 1106538 h 3415370"/>
              <a:gd name="connsiteX1361" fmla="*/ 3822272 w 7451018"/>
              <a:gd name="connsiteY1361" fmla="*/ 1102383 h 3415370"/>
              <a:gd name="connsiteX1362" fmla="*/ 3816776 w 7451018"/>
              <a:gd name="connsiteY1362" fmla="*/ 1111028 h 3415370"/>
              <a:gd name="connsiteX1363" fmla="*/ 3820864 w 7451018"/>
              <a:gd name="connsiteY1363" fmla="*/ 1116792 h 3415370"/>
              <a:gd name="connsiteX1364" fmla="*/ 3842043 w 7451018"/>
              <a:gd name="connsiteY1364" fmla="*/ 1096686 h 3415370"/>
              <a:gd name="connsiteX1365" fmla="*/ 3800557 w 7451018"/>
              <a:gd name="connsiteY1365" fmla="*/ 1057479 h 3415370"/>
              <a:gd name="connsiteX1366" fmla="*/ 3801294 w 7451018"/>
              <a:gd name="connsiteY1366" fmla="*/ 1056473 h 3415370"/>
              <a:gd name="connsiteX1367" fmla="*/ 3803640 w 7451018"/>
              <a:gd name="connsiteY1367" fmla="*/ 1049771 h 3415370"/>
              <a:gd name="connsiteX1368" fmla="*/ 3794391 w 7451018"/>
              <a:gd name="connsiteY1368" fmla="*/ 1056473 h 3415370"/>
              <a:gd name="connsiteX1369" fmla="*/ 3786147 w 7451018"/>
              <a:gd name="connsiteY1369" fmla="*/ 1050508 h 3415370"/>
              <a:gd name="connsiteX1370" fmla="*/ 3784874 w 7451018"/>
              <a:gd name="connsiteY1370" fmla="*/ 1052519 h 3415370"/>
              <a:gd name="connsiteX1371" fmla="*/ 3785946 w 7451018"/>
              <a:gd name="connsiteY1371" fmla="*/ 1050374 h 3415370"/>
              <a:gd name="connsiteX1372" fmla="*/ 3743991 w 7451018"/>
              <a:gd name="connsiteY1372" fmla="*/ 1009558 h 3415370"/>
              <a:gd name="connsiteX1373" fmla="*/ 3740238 w 7451018"/>
              <a:gd name="connsiteY1373" fmla="*/ 1016260 h 3415370"/>
              <a:gd name="connsiteX1374" fmla="*/ 3733535 w 7451018"/>
              <a:gd name="connsiteY1374" fmla="*/ 1015657 h 3415370"/>
              <a:gd name="connsiteX1375" fmla="*/ 3732843 w 7451018"/>
              <a:gd name="connsiteY1375" fmla="*/ 1012238 h 3415370"/>
              <a:gd name="connsiteX1376" fmla="*/ 3731240 w 7451018"/>
              <a:gd name="connsiteY1376" fmla="*/ 1004322 h 3415370"/>
              <a:gd name="connsiteX1377" fmla="*/ 3726833 w 7451018"/>
              <a:gd name="connsiteY1377" fmla="*/ 996154 h 3415370"/>
              <a:gd name="connsiteX1378" fmla="*/ 3726833 w 7451018"/>
              <a:gd name="connsiteY1378" fmla="*/ 1004465 h 3415370"/>
              <a:gd name="connsiteX1379" fmla="*/ 3715833 w 7451018"/>
              <a:gd name="connsiteY1379" fmla="*/ 1009558 h 3415370"/>
              <a:gd name="connsiteX1380" fmla="*/ 3722738 w 7451018"/>
              <a:gd name="connsiteY1380" fmla="*/ 996154 h 3415370"/>
              <a:gd name="connsiteX1381" fmla="*/ 3726833 w 7451018"/>
              <a:gd name="connsiteY1381" fmla="*/ 991328 h 3415370"/>
              <a:gd name="connsiteX1382" fmla="*/ 3684739 w 7451018"/>
              <a:gd name="connsiteY1382" fmla="*/ 962643 h 3415370"/>
              <a:gd name="connsiteX1383" fmla="*/ 3657993 w 7451018"/>
              <a:gd name="connsiteY1383" fmla="*/ 982750 h 3415370"/>
              <a:gd name="connsiteX1384" fmla="*/ 3646464 w 7451018"/>
              <a:gd name="connsiteY1384" fmla="*/ 996154 h 3415370"/>
              <a:gd name="connsiteX1385" fmla="*/ 3590640 w 7451018"/>
              <a:gd name="connsiteY1385" fmla="*/ 982750 h 3415370"/>
              <a:gd name="connsiteX1386" fmla="*/ 3572747 w 7451018"/>
              <a:gd name="connsiteY1386" fmla="*/ 1009558 h 3415370"/>
              <a:gd name="connsiteX1387" fmla="*/ 3574961 w 7451018"/>
              <a:gd name="connsiteY1387" fmla="*/ 1016260 h 3415370"/>
              <a:gd name="connsiteX1388" fmla="*/ 3579448 w 7451018"/>
              <a:gd name="connsiteY1388" fmla="*/ 1023834 h 3415370"/>
              <a:gd name="connsiteX1389" fmla="*/ 3523560 w 7451018"/>
              <a:gd name="connsiteY1389" fmla="*/ 1056406 h 3415370"/>
              <a:gd name="connsiteX1390" fmla="*/ 3505143 w 7451018"/>
              <a:gd name="connsiteY1390" fmla="*/ 1081003 h 3415370"/>
              <a:gd name="connsiteX1391" fmla="*/ 3499034 w 7451018"/>
              <a:gd name="connsiteY1391" fmla="*/ 1109554 h 3415370"/>
              <a:gd name="connsiteX1392" fmla="*/ 3493872 w 7451018"/>
              <a:gd name="connsiteY1392" fmla="*/ 1130197 h 3415370"/>
              <a:gd name="connsiteX1393" fmla="*/ 3452119 w 7451018"/>
              <a:gd name="connsiteY1393" fmla="*/ 1150303 h 3415370"/>
              <a:gd name="connsiteX1394" fmla="*/ 3396545 w 7451018"/>
              <a:gd name="connsiteY1394" fmla="*/ 1163707 h 3415370"/>
              <a:gd name="connsiteX1395" fmla="*/ 3445480 w 7451018"/>
              <a:gd name="connsiteY1395" fmla="*/ 1178519 h 3415370"/>
              <a:gd name="connsiteX1396" fmla="*/ 3452720 w 7451018"/>
              <a:gd name="connsiteY1396" fmla="*/ 1190516 h 3415370"/>
              <a:gd name="connsiteX1397" fmla="*/ 3479194 w 7451018"/>
              <a:gd name="connsiteY1397" fmla="*/ 1183814 h 3415370"/>
              <a:gd name="connsiteX1398" fmla="*/ 3577909 w 7451018"/>
              <a:gd name="connsiteY1398" fmla="*/ 1150303 h 3415370"/>
              <a:gd name="connsiteX1399" fmla="*/ 3612888 w 7451018"/>
              <a:gd name="connsiteY1399" fmla="*/ 1150303 h 3415370"/>
              <a:gd name="connsiteX1400" fmla="*/ 3655442 w 7451018"/>
              <a:gd name="connsiteY1400" fmla="*/ 1143601 h 3415370"/>
              <a:gd name="connsiteX1401" fmla="*/ 3672337 w 7451018"/>
              <a:gd name="connsiteY1401" fmla="*/ 1143601 h 3415370"/>
              <a:gd name="connsiteX1402" fmla="*/ 3726766 w 7451018"/>
              <a:gd name="connsiteY1402" fmla="*/ 1147220 h 3415370"/>
              <a:gd name="connsiteX1403" fmla="*/ 3732999 w 7451018"/>
              <a:gd name="connsiteY1403" fmla="*/ 1136899 h 3415370"/>
              <a:gd name="connsiteX1404" fmla="*/ 3737289 w 7451018"/>
              <a:gd name="connsiteY1404" fmla="*/ 1136899 h 3415370"/>
              <a:gd name="connsiteX1405" fmla="*/ 3718651 w 7451018"/>
              <a:gd name="connsiteY1405" fmla="*/ 1210622 h 3415370"/>
              <a:gd name="connsiteX1406" fmla="*/ 3775021 w 7451018"/>
              <a:gd name="connsiteY1406" fmla="*/ 1244133 h 3415370"/>
              <a:gd name="connsiteX1407" fmla="*/ 3813559 w 7451018"/>
              <a:gd name="connsiteY1407" fmla="*/ 1250835 h 3415370"/>
              <a:gd name="connsiteX1408" fmla="*/ 3840837 w 7451018"/>
              <a:gd name="connsiteY1408" fmla="*/ 1280994 h 3415370"/>
              <a:gd name="connsiteX1409" fmla="*/ 3917509 w 7451018"/>
              <a:gd name="connsiteY1409" fmla="*/ 1298018 h 3415370"/>
              <a:gd name="connsiteX1410" fmla="*/ 3952897 w 7451018"/>
              <a:gd name="connsiteY1410" fmla="*/ 1243865 h 3415370"/>
              <a:gd name="connsiteX1411" fmla="*/ 4028296 w 7451018"/>
              <a:gd name="connsiteY1411" fmla="*/ 1277643 h 3415370"/>
              <a:gd name="connsiteX1412" fmla="*/ 4092234 w 7451018"/>
              <a:gd name="connsiteY1412" fmla="*/ 1284345 h 3415370"/>
              <a:gd name="connsiteX1413" fmla="*/ 4112073 w 7451018"/>
              <a:gd name="connsiteY1413" fmla="*/ 1291048 h 3415370"/>
              <a:gd name="connsiteX1414" fmla="*/ 4129364 w 7451018"/>
              <a:gd name="connsiteY1414" fmla="*/ 1277643 h 3415370"/>
              <a:gd name="connsiteX1415" fmla="*/ 4135530 w 7451018"/>
              <a:gd name="connsiteY1415" fmla="*/ 1279788 h 3415370"/>
              <a:gd name="connsiteX1416" fmla="*/ 4179429 w 7451018"/>
              <a:gd name="connsiteY1416" fmla="*/ 1284345 h 3415370"/>
              <a:gd name="connsiteX1417" fmla="*/ 4255164 w 7451018"/>
              <a:gd name="connsiteY1417" fmla="*/ 1150571 h 3415370"/>
              <a:gd name="connsiteX1418" fmla="*/ 4253957 w 7451018"/>
              <a:gd name="connsiteY1418" fmla="*/ 1148225 h 3415370"/>
              <a:gd name="connsiteX1419" fmla="*/ 4248662 w 7451018"/>
              <a:gd name="connsiteY1419" fmla="*/ 1150504 h 3415370"/>
              <a:gd name="connsiteX1420" fmla="*/ 4192499 w 7451018"/>
              <a:gd name="connsiteY1420" fmla="*/ 1170611 h 3415370"/>
              <a:gd name="connsiteX1421" fmla="*/ 4191024 w 7451018"/>
              <a:gd name="connsiteY1421" fmla="*/ 1163908 h 3415370"/>
              <a:gd name="connsiteX1422" fmla="*/ 4143371 w 7451018"/>
              <a:gd name="connsiteY1422" fmla="*/ 1148560 h 3415370"/>
              <a:gd name="connsiteX1423" fmla="*/ 4134391 w 7451018"/>
              <a:gd name="connsiteY1423" fmla="*/ 1163908 h 3415370"/>
              <a:gd name="connsiteX1424" fmla="*/ 4108856 w 7451018"/>
              <a:gd name="connsiteY1424" fmla="*/ 1154525 h 3415370"/>
              <a:gd name="connsiteX1425" fmla="*/ 4093239 w 7451018"/>
              <a:gd name="connsiteY1425" fmla="*/ 1150504 h 3415370"/>
              <a:gd name="connsiteX1426" fmla="*/ 4090425 w 7451018"/>
              <a:gd name="connsiteY1426" fmla="*/ 1157206 h 3415370"/>
              <a:gd name="connsiteX1427" fmla="*/ 4090625 w 7451018"/>
              <a:gd name="connsiteY1427" fmla="*/ 1170611 h 3415370"/>
              <a:gd name="connsiteX1428" fmla="*/ 4089151 w 7451018"/>
              <a:gd name="connsiteY1428" fmla="*/ 1170275 h 3415370"/>
              <a:gd name="connsiteX1429" fmla="*/ 4088749 w 7451018"/>
              <a:gd name="connsiteY1429" fmla="*/ 1171951 h 3415370"/>
              <a:gd name="connsiteX1430" fmla="*/ 4075345 w 7451018"/>
              <a:gd name="connsiteY1430" fmla="*/ 1163774 h 3415370"/>
              <a:gd name="connsiteX1431" fmla="*/ 4075211 w 7451018"/>
              <a:gd name="connsiteY1431" fmla="*/ 1162232 h 3415370"/>
              <a:gd name="connsiteX1432" fmla="*/ 4063147 w 7451018"/>
              <a:gd name="connsiteY1432" fmla="*/ 1155262 h 3415370"/>
              <a:gd name="connsiteX1433" fmla="*/ 4068575 w 7451018"/>
              <a:gd name="connsiteY1433" fmla="*/ 1150571 h 3415370"/>
              <a:gd name="connsiteX1434" fmla="*/ 4061873 w 7451018"/>
              <a:gd name="connsiteY1434" fmla="*/ 1137167 h 3415370"/>
              <a:gd name="connsiteX1435" fmla="*/ 4055171 w 7451018"/>
              <a:gd name="connsiteY1435" fmla="*/ 1130465 h 3415370"/>
              <a:gd name="connsiteX1436" fmla="*/ 4041767 w 7451018"/>
              <a:gd name="connsiteY1436" fmla="*/ 1131202 h 3415370"/>
              <a:gd name="connsiteX1437" fmla="*/ 4055171 w 7451018"/>
              <a:gd name="connsiteY1437" fmla="*/ 1126175 h 3415370"/>
              <a:gd name="connsiteX1438" fmla="*/ 4068575 w 7451018"/>
              <a:gd name="connsiteY1438" fmla="*/ 1124164 h 3415370"/>
              <a:gd name="connsiteX1439" fmla="*/ 4044046 w 7451018"/>
              <a:gd name="connsiteY1439" fmla="*/ 1110358 h 3415370"/>
              <a:gd name="connsiteX1440" fmla="*/ 4061806 w 7451018"/>
              <a:gd name="connsiteY1440" fmla="*/ 1090252 h 3415370"/>
              <a:gd name="connsiteX1441" fmla="*/ 4061538 w 7451018"/>
              <a:gd name="connsiteY1441" fmla="*/ 1090453 h 3415370"/>
              <a:gd name="connsiteX1442" fmla="*/ 4041767 w 7451018"/>
              <a:gd name="connsiteY1442" fmla="*/ 1090386 h 3415370"/>
              <a:gd name="connsiteX1443" fmla="*/ 4048134 w 7451018"/>
              <a:gd name="connsiteY1443" fmla="*/ 1083483 h 3415370"/>
              <a:gd name="connsiteX1444" fmla="*/ 4041767 w 7451018"/>
              <a:gd name="connsiteY1444" fmla="*/ 1073028 h 3415370"/>
              <a:gd name="connsiteX1445" fmla="*/ 4044314 w 7451018"/>
              <a:gd name="connsiteY1445" fmla="*/ 1069743 h 3415370"/>
              <a:gd name="connsiteX1446" fmla="*/ 4040159 w 7451018"/>
              <a:gd name="connsiteY1446" fmla="*/ 1063711 h 3415370"/>
              <a:gd name="connsiteX1447" fmla="*/ 4048335 w 7451018"/>
              <a:gd name="connsiteY1447" fmla="*/ 1066526 h 3415370"/>
              <a:gd name="connsiteX1448" fmla="*/ 4056110 w 7451018"/>
              <a:gd name="connsiteY1448" fmla="*/ 1056674 h 3415370"/>
              <a:gd name="connsiteX1449" fmla="*/ 4015361 w 7451018"/>
              <a:gd name="connsiteY1449" fmla="*/ 1056674 h 3415370"/>
              <a:gd name="connsiteX1450" fmla="*/ 4014891 w 7451018"/>
              <a:gd name="connsiteY1450" fmla="*/ 1049637 h 3415370"/>
              <a:gd name="connsiteX1451" fmla="*/ 4007815 w 7451018"/>
              <a:gd name="connsiteY1451" fmla="*/ 1056052 h 3415370"/>
              <a:gd name="connsiteX1452" fmla="*/ 4007720 w 7451018"/>
              <a:gd name="connsiteY1452" fmla="*/ 1056138 h 3415370"/>
              <a:gd name="connsiteX1453" fmla="*/ 4007385 w 7451018"/>
              <a:gd name="connsiteY1453" fmla="*/ 1056138 h 3415370"/>
              <a:gd name="connsiteX1454" fmla="*/ 4007720 w 7451018"/>
              <a:gd name="connsiteY1454" fmla="*/ 1056473 h 3415370"/>
              <a:gd name="connsiteX1455" fmla="*/ 4007519 w 7451018"/>
              <a:gd name="connsiteY1455" fmla="*/ 1056339 h 3415370"/>
              <a:gd name="connsiteX1456" fmla="*/ 4014958 w 7451018"/>
              <a:gd name="connsiteY1456" fmla="*/ 1061768 h 3415370"/>
              <a:gd name="connsiteX1457" fmla="*/ 4012813 w 7451018"/>
              <a:gd name="connsiteY1457" fmla="*/ 1070079 h 3415370"/>
              <a:gd name="connsiteX1458" fmla="*/ 4007050 w 7451018"/>
              <a:gd name="connsiteY1458" fmla="*/ 1064113 h 3415370"/>
              <a:gd name="connsiteX1459" fmla="*/ 4008256 w 7451018"/>
              <a:gd name="connsiteY1459" fmla="*/ 1070950 h 3415370"/>
              <a:gd name="connsiteX1460" fmla="*/ 4003799 w 7451018"/>
              <a:gd name="connsiteY1460" fmla="*/ 1070682 h 3415370"/>
              <a:gd name="connsiteX1461" fmla="*/ 4000224 w 7451018"/>
              <a:gd name="connsiteY1461" fmla="*/ 1076324 h 3415370"/>
              <a:gd name="connsiteX1462" fmla="*/ 4000147 w 7451018"/>
              <a:gd name="connsiteY1462" fmla="*/ 1076445 h 3415370"/>
              <a:gd name="connsiteX1463" fmla="*/ 3988686 w 7451018"/>
              <a:gd name="connsiteY1463" fmla="*/ 1063377 h 3415370"/>
              <a:gd name="connsiteX1464" fmla="*/ 3981515 w 7451018"/>
              <a:gd name="connsiteY1464" fmla="*/ 1059824 h 3415370"/>
              <a:gd name="connsiteX1465" fmla="*/ 3974209 w 7451018"/>
              <a:gd name="connsiteY1465" fmla="*/ 1066862 h 3415370"/>
              <a:gd name="connsiteX1466" fmla="*/ 3981515 w 7451018"/>
              <a:gd name="connsiteY1466" fmla="*/ 1070079 h 3415370"/>
              <a:gd name="connsiteX1467" fmla="*/ 4007787 w 7451018"/>
              <a:gd name="connsiteY1467" fmla="*/ 1079595 h 3415370"/>
              <a:gd name="connsiteX1468" fmla="*/ 4015026 w 7451018"/>
              <a:gd name="connsiteY1468" fmla="*/ 1087303 h 3415370"/>
              <a:gd name="connsiteX1469" fmla="*/ 4008324 w 7451018"/>
              <a:gd name="connsiteY1469" fmla="*/ 1089649 h 3415370"/>
              <a:gd name="connsiteX1470" fmla="*/ 4002626 w 7451018"/>
              <a:gd name="connsiteY1470" fmla="*/ 1094675 h 3415370"/>
              <a:gd name="connsiteX1471" fmla="*/ 4001688 w 7451018"/>
              <a:gd name="connsiteY1471" fmla="*/ 1090185 h 3415370"/>
              <a:gd name="connsiteX1472" fmla="*/ 4000281 w 7451018"/>
              <a:gd name="connsiteY1472" fmla="*/ 1096283 h 3415370"/>
              <a:gd name="connsiteX1473" fmla="*/ 4011004 w 7451018"/>
              <a:gd name="connsiteY1473" fmla="*/ 1105331 h 3415370"/>
              <a:gd name="connsiteX1474" fmla="*/ 4007720 w 7451018"/>
              <a:gd name="connsiteY1474" fmla="*/ 1107677 h 3415370"/>
              <a:gd name="connsiteX1475" fmla="*/ 4015026 w 7451018"/>
              <a:gd name="connsiteY1475" fmla="*/ 1110760 h 3415370"/>
              <a:gd name="connsiteX1476" fmla="*/ 4033590 w 7451018"/>
              <a:gd name="connsiteY1476" fmla="*/ 1130465 h 3415370"/>
              <a:gd name="connsiteX1477" fmla="*/ 4015026 w 7451018"/>
              <a:gd name="connsiteY1477" fmla="*/ 1128119 h 3415370"/>
              <a:gd name="connsiteX1478" fmla="*/ 4018578 w 7451018"/>
              <a:gd name="connsiteY1478" fmla="*/ 1124164 h 3415370"/>
              <a:gd name="connsiteX1479" fmla="*/ 4015026 w 7451018"/>
              <a:gd name="connsiteY1479" fmla="*/ 1120880 h 3415370"/>
              <a:gd name="connsiteX1480" fmla="*/ 4008390 w 7451018"/>
              <a:gd name="connsiteY1480" fmla="*/ 1120076 h 3415370"/>
              <a:gd name="connsiteX1481" fmla="*/ 4008324 w 7451018"/>
              <a:gd name="connsiteY1481" fmla="*/ 1126175 h 3415370"/>
              <a:gd name="connsiteX1482" fmla="*/ 4021728 w 7451018"/>
              <a:gd name="connsiteY1482" fmla="*/ 1138306 h 3415370"/>
              <a:gd name="connsiteX1483" fmla="*/ 4015026 w 7451018"/>
              <a:gd name="connsiteY1483" fmla="*/ 1139311 h 3415370"/>
              <a:gd name="connsiteX1484" fmla="*/ 4014490 w 7451018"/>
              <a:gd name="connsiteY1484" fmla="*/ 1138909 h 3415370"/>
              <a:gd name="connsiteX1485" fmla="*/ 4021660 w 7451018"/>
              <a:gd name="connsiteY1485" fmla="*/ 1150370 h 3415370"/>
              <a:gd name="connsiteX1486" fmla="*/ 4021660 w 7451018"/>
              <a:gd name="connsiteY1486" fmla="*/ 1150504 h 3415370"/>
              <a:gd name="connsiteX1487" fmla="*/ 4014288 w 7451018"/>
              <a:gd name="connsiteY1487" fmla="*/ 1150303 h 3415370"/>
              <a:gd name="connsiteX1488" fmla="*/ 4017371 w 7451018"/>
              <a:gd name="connsiteY1488" fmla="*/ 1143802 h 3415370"/>
              <a:gd name="connsiteX1489" fmla="*/ 4013551 w 7451018"/>
              <a:gd name="connsiteY1489" fmla="*/ 1143400 h 3415370"/>
              <a:gd name="connsiteX1490" fmla="*/ 4010267 w 7451018"/>
              <a:gd name="connsiteY1490" fmla="*/ 1130398 h 3415370"/>
              <a:gd name="connsiteX1491" fmla="*/ 4008256 w 7451018"/>
              <a:gd name="connsiteY1491" fmla="*/ 1127917 h 3415370"/>
              <a:gd name="connsiteX1492" fmla="*/ 3996260 w 7451018"/>
              <a:gd name="connsiteY1492" fmla="*/ 1123696 h 3415370"/>
              <a:gd name="connsiteX1493" fmla="*/ 3995522 w 7451018"/>
              <a:gd name="connsiteY1493" fmla="*/ 1137100 h 3415370"/>
              <a:gd name="connsiteX1494" fmla="*/ 3983190 w 7451018"/>
              <a:gd name="connsiteY1494" fmla="*/ 1136966 h 3415370"/>
              <a:gd name="connsiteX1495" fmla="*/ 3983166 w 7451018"/>
              <a:gd name="connsiteY1495" fmla="*/ 1136891 h 3415370"/>
              <a:gd name="connsiteX1496" fmla="*/ 3981447 w 7451018"/>
              <a:gd name="connsiteY1496" fmla="*/ 1136834 h 3415370"/>
              <a:gd name="connsiteX1497" fmla="*/ 3981447 w 7451018"/>
              <a:gd name="connsiteY1497" fmla="*/ 1137032 h 3415370"/>
              <a:gd name="connsiteX1498" fmla="*/ 3981447 w 7451018"/>
              <a:gd name="connsiteY1498" fmla="*/ 1137167 h 3415370"/>
              <a:gd name="connsiteX1499" fmla="*/ 3985804 w 7451018"/>
              <a:gd name="connsiteY1499" fmla="*/ 1157139 h 3415370"/>
              <a:gd name="connsiteX1500" fmla="*/ 3981917 w 7451018"/>
              <a:gd name="connsiteY1500" fmla="*/ 1164780 h 3415370"/>
              <a:gd name="connsiteX1501" fmla="*/ 3980711 w 7451018"/>
              <a:gd name="connsiteY1501" fmla="*/ 1151241 h 3415370"/>
              <a:gd name="connsiteX1502" fmla="*/ 3981447 w 7451018"/>
              <a:gd name="connsiteY1502" fmla="*/ 1150504 h 3415370"/>
              <a:gd name="connsiteX1503" fmla="*/ 3974678 w 7451018"/>
              <a:gd name="connsiteY1503" fmla="*/ 1158479 h 3415370"/>
              <a:gd name="connsiteX1504" fmla="*/ 3966368 w 7451018"/>
              <a:gd name="connsiteY1504" fmla="*/ 1148158 h 3415370"/>
              <a:gd name="connsiteX1505" fmla="*/ 3954639 w 7451018"/>
              <a:gd name="connsiteY1505" fmla="*/ 1150437 h 3415370"/>
              <a:gd name="connsiteX1506" fmla="*/ 3941235 w 7451018"/>
              <a:gd name="connsiteY1506" fmla="*/ 1122891 h 3415370"/>
              <a:gd name="connsiteX1507" fmla="*/ 3944854 w 7451018"/>
              <a:gd name="connsiteY1507" fmla="*/ 1115787 h 3415370"/>
              <a:gd name="connsiteX1508" fmla="*/ 3941235 w 7451018"/>
              <a:gd name="connsiteY1508" fmla="*/ 1108615 h 3415370"/>
              <a:gd name="connsiteX1509" fmla="*/ 3941235 w 7451018"/>
              <a:gd name="connsiteY1509" fmla="*/ 1109621 h 3415370"/>
              <a:gd name="connsiteX1510" fmla="*/ 3939425 w 7451018"/>
              <a:gd name="connsiteY1510" fmla="*/ 1123628 h 3415370"/>
              <a:gd name="connsiteX1511" fmla="*/ 3935940 w 7451018"/>
              <a:gd name="connsiteY1511" fmla="*/ 1130330 h 3415370"/>
              <a:gd name="connsiteX1512" fmla="*/ 3927830 w 7451018"/>
              <a:gd name="connsiteY1512" fmla="*/ 1109621 h 3415370"/>
              <a:gd name="connsiteX1513" fmla="*/ 3928166 w 7451018"/>
              <a:gd name="connsiteY1513" fmla="*/ 1090117 h 3415370"/>
              <a:gd name="connsiteX1514" fmla="*/ 3923139 w 7451018"/>
              <a:gd name="connsiteY1514" fmla="*/ 1089984 h 3415370"/>
              <a:gd name="connsiteX1515" fmla="*/ 3914426 w 7451018"/>
              <a:gd name="connsiteY1515" fmla="*/ 1084153 h 3415370"/>
              <a:gd name="connsiteX1516" fmla="*/ 3907724 w 7451018"/>
              <a:gd name="connsiteY1516" fmla="*/ 1076713 h 3415370"/>
              <a:gd name="connsiteX1517" fmla="*/ 3908327 w 7451018"/>
              <a:gd name="connsiteY1517" fmla="*/ 1070011 h 3415370"/>
              <a:gd name="connsiteX1518" fmla="*/ 3921128 w 7451018"/>
              <a:gd name="connsiteY1518" fmla="*/ 1070011 h 3415370"/>
              <a:gd name="connsiteX1519" fmla="*/ 3906585 w 7451018"/>
              <a:gd name="connsiteY1519" fmla="*/ 1056607 h 3415370"/>
              <a:gd name="connsiteX1520" fmla="*/ 3914426 w 7451018"/>
              <a:gd name="connsiteY1520" fmla="*/ 1023096 h 3415370"/>
              <a:gd name="connsiteX1521" fmla="*/ 3901022 w 7451018"/>
              <a:gd name="connsiteY1521" fmla="*/ 1023096 h 3415370"/>
              <a:gd name="connsiteX1522" fmla="*/ 3859670 w 7451018"/>
              <a:gd name="connsiteY1522" fmla="*/ 1000510 h 3415370"/>
              <a:gd name="connsiteX1523" fmla="*/ 3853035 w 7451018"/>
              <a:gd name="connsiteY1523" fmla="*/ 1002990 h 3415370"/>
              <a:gd name="connsiteX1524" fmla="*/ 3852423 w 7451018"/>
              <a:gd name="connsiteY1524" fmla="*/ 999564 h 3415370"/>
              <a:gd name="connsiteX1525" fmla="*/ 3852166 w 7451018"/>
              <a:gd name="connsiteY1525" fmla="*/ 996327 h 3415370"/>
              <a:gd name="connsiteX1526" fmla="*/ 3854107 w 7451018"/>
              <a:gd name="connsiteY1526" fmla="*/ 996422 h 3415370"/>
              <a:gd name="connsiteX1527" fmla="*/ 3852163 w 7451018"/>
              <a:gd name="connsiteY1527" fmla="*/ 996288 h 3415370"/>
              <a:gd name="connsiteX1528" fmla="*/ 3852166 w 7451018"/>
              <a:gd name="connsiteY1528" fmla="*/ 996327 h 3415370"/>
              <a:gd name="connsiteX1529" fmla="*/ 3847272 w 7451018"/>
              <a:gd name="connsiteY1529" fmla="*/ 996087 h 3415370"/>
              <a:gd name="connsiteX1530" fmla="*/ 3847338 w 7451018"/>
              <a:gd name="connsiteY1530" fmla="*/ 996154 h 3415370"/>
              <a:gd name="connsiteX1531" fmla="*/ 3846970 w 7451018"/>
              <a:gd name="connsiteY1531" fmla="*/ 996048 h 3415370"/>
              <a:gd name="connsiteX1532" fmla="*/ 3847003 w 7451018"/>
              <a:gd name="connsiteY1532" fmla="*/ 996087 h 3415370"/>
              <a:gd name="connsiteX1533" fmla="*/ 3835810 w 7451018"/>
              <a:gd name="connsiteY1533" fmla="*/ 997293 h 3415370"/>
              <a:gd name="connsiteX1534" fmla="*/ 3842780 w 7451018"/>
              <a:gd name="connsiteY1534" fmla="*/ 991127 h 3415370"/>
              <a:gd name="connsiteX1535" fmla="*/ 3835006 w 7451018"/>
              <a:gd name="connsiteY1535" fmla="*/ 982147 h 3415370"/>
              <a:gd name="connsiteX1536" fmla="*/ 3800557 w 7451018"/>
              <a:gd name="connsiteY1536" fmla="*/ 949440 h 3415370"/>
              <a:gd name="connsiteX1537" fmla="*/ 3795262 w 7451018"/>
              <a:gd name="connsiteY1537" fmla="*/ 956008 h 3415370"/>
              <a:gd name="connsiteX1538" fmla="*/ 3790302 w 7451018"/>
              <a:gd name="connsiteY1538" fmla="*/ 929200 h 3415370"/>
              <a:gd name="connsiteX1539" fmla="*/ 1823299 w 7451018"/>
              <a:gd name="connsiteY1539" fmla="*/ 925312 h 3415370"/>
              <a:gd name="connsiteX1540" fmla="*/ 1818071 w 7451018"/>
              <a:gd name="connsiteY1540" fmla="*/ 929199 h 3415370"/>
              <a:gd name="connsiteX1541" fmla="*/ 1823299 w 7451018"/>
              <a:gd name="connsiteY1541" fmla="*/ 934091 h 3415370"/>
              <a:gd name="connsiteX1542" fmla="*/ 1816597 w 7451018"/>
              <a:gd name="connsiteY1542" fmla="*/ 937242 h 3415370"/>
              <a:gd name="connsiteX1543" fmla="*/ 1823299 w 7451018"/>
              <a:gd name="connsiteY1543" fmla="*/ 941263 h 3415370"/>
              <a:gd name="connsiteX1544" fmla="*/ 1850108 w 7451018"/>
              <a:gd name="connsiteY1544" fmla="*/ 957482 h 3415370"/>
              <a:gd name="connsiteX1545" fmla="*/ 1833755 w 7451018"/>
              <a:gd name="connsiteY1545" fmla="*/ 929132 h 3415370"/>
              <a:gd name="connsiteX1546" fmla="*/ 1823299 w 7451018"/>
              <a:gd name="connsiteY1546" fmla="*/ 925312 h 3415370"/>
              <a:gd name="connsiteX1547" fmla="*/ 1763315 w 7451018"/>
              <a:gd name="connsiteY1547" fmla="*/ 923704 h 3415370"/>
              <a:gd name="connsiteX1548" fmla="*/ 1759294 w 7451018"/>
              <a:gd name="connsiteY1548" fmla="*/ 929199 h 3415370"/>
              <a:gd name="connsiteX1549" fmla="*/ 1778127 w 7451018"/>
              <a:gd name="connsiteY1549" fmla="*/ 967067 h 3415370"/>
              <a:gd name="connsiteX1550" fmla="*/ 1803260 w 7451018"/>
              <a:gd name="connsiteY1550" fmla="*/ 996220 h 3415370"/>
              <a:gd name="connsiteX1551" fmla="*/ 1803595 w 7451018"/>
              <a:gd name="connsiteY1551" fmla="*/ 989586 h 3415370"/>
              <a:gd name="connsiteX1552" fmla="*/ 1811034 w 7451018"/>
              <a:gd name="connsiteY1552" fmla="*/ 989518 h 3415370"/>
              <a:gd name="connsiteX1553" fmla="*/ 1822897 w 7451018"/>
              <a:gd name="connsiteY1553" fmla="*/ 956074 h 3415370"/>
              <a:gd name="connsiteX1554" fmla="*/ 1783087 w 7451018"/>
              <a:gd name="connsiteY1554" fmla="*/ 931210 h 3415370"/>
              <a:gd name="connsiteX1555" fmla="*/ 1783690 w 7451018"/>
              <a:gd name="connsiteY1555" fmla="*/ 929199 h 3415370"/>
              <a:gd name="connsiteX1556" fmla="*/ 1763315 w 7451018"/>
              <a:gd name="connsiteY1556" fmla="*/ 923704 h 3415370"/>
              <a:gd name="connsiteX1557" fmla="*/ 2231127 w 7451018"/>
              <a:gd name="connsiteY1557" fmla="*/ 921559 h 3415370"/>
              <a:gd name="connsiteX1558" fmla="*/ 2231061 w 7451018"/>
              <a:gd name="connsiteY1558" fmla="*/ 923637 h 3415370"/>
              <a:gd name="connsiteX1559" fmla="*/ 2230189 w 7451018"/>
              <a:gd name="connsiteY1559" fmla="*/ 923637 h 3415370"/>
              <a:gd name="connsiteX1560" fmla="*/ 2231127 w 7451018"/>
              <a:gd name="connsiteY1560" fmla="*/ 921559 h 3415370"/>
              <a:gd name="connsiteX1561" fmla="*/ 2185217 w 7451018"/>
              <a:gd name="connsiteY1561" fmla="*/ 916935 h 3415370"/>
              <a:gd name="connsiteX1562" fmla="*/ 2208407 w 7451018"/>
              <a:gd name="connsiteY1562" fmla="*/ 930339 h 3415370"/>
              <a:gd name="connsiteX1563" fmla="*/ 2208876 w 7451018"/>
              <a:gd name="connsiteY1563" fmla="*/ 930339 h 3415370"/>
              <a:gd name="connsiteX1564" fmla="*/ 2185217 w 7451018"/>
              <a:gd name="connsiteY1564" fmla="*/ 916935 h 3415370"/>
              <a:gd name="connsiteX1565" fmla="*/ 4162071 w 7451018"/>
              <a:gd name="connsiteY1565" fmla="*/ 909696 h 3415370"/>
              <a:gd name="connsiteX1566" fmla="*/ 4122394 w 7451018"/>
              <a:gd name="connsiteY1566" fmla="*/ 955941 h 3415370"/>
              <a:gd name="connsiteX1567" fmla="*/ 4101952 w 7451018"/>
              <a:gd name="connsiteY1567" fmla="*/ 964721 h 3415370"/>
              <a:gd name="connsiteX1568" fmla="*/ 4088548 w 7451018"/>
              <a:gd name="connsiteY1568" fmla="*/ 990189 h 3415370"/>
              <a:gd name="connsiteX1569" fmla="*/ 4088548 w 7451018"/>
              <a:gd name="connsiteY1569" fmla="*/ 989452 h 3415370"/>
              <a:gd name="connsiteX1570" fmla="*/ 4081779 w 7451018"/>
              <a:gd name="connsiteY1570" fmla="*/ 1009558 h 3415370"/>
              <a:gd name="connsiteX1571" fmla="*/ 4081645 w 7451018"/>
              <a:gd name="connsiteY1571" fmla="*/ 1009558 h 3415370"/>
              <a:gd name="connsiteX1572" fmla="*/ 4154430 w 7451018"/>
              <a:gd name="connsiteY1572" fmla="*/ 1043069 h 3415370"/>
              <a:gd name="connsiteX1573" fmla="*/ 4187874 w 7451018"/>
              <a:gd name="connsiteY1573" fmla="*/ 1022963 h 3415370"/>
              <a:gd name="connsiteX1574" fmla="*/ 4236062 w 7451018"/>
              <a:gd name="connsiteY1574" fmla="*/ 1016260 h 3415370"/>
              <a:gd name="connsiteX1575" fmla="*/ 4236062 w 7451018"/>
              <a:gd name="connsiteY1575" fmla="*/ 1022963 h 3415370"/>
              <a:gd name="connsiteX1576" fmla="*/ 4235058 w 7451018"/>
              <a:gd name="connsiteY1576" fmla="*/ 1022963 h 3415370"/>
              <a:gd name="connsiteX1577" fmla="*/ 4254628 w 7451018"/>
              <a:gd name="connsiteY1577" fmla="*/ 1022963 h 3415370"/>
              <a:gd name="connsiteX1578" fmla="*/ 4323190 w 7451018"/>
              <a:gd name="connsiteY1578" fmla="*/ 1043069 h 3415370"/>
              <a:gd name="connsiteX1579" fmla="*/ 4365146 w 7451018"/>
              <a:gd name="connsiteY1579" fmla="*/ 1002789 h 3415370"/>
              <a:gd name="connsiteX1580" fmla="*/ 4263072 w 7451018"/>
              <a:gd name="connsiteY1580" fmla="*/ 943207 h 3415370"/>
              <a:gd name="connsiteX1581" fmla="*/ 4243234 w 7451018"/>
              <a:gd name="connsiteY1581" fmla="*/ 947362 h 3415370"/>
              <a:gd name="connsiteX1582" fmla="*/ 4196855 w 7451018"/>
              <a:gd name="connsiteY1582" fmla="*/ 956544 h 3415370"/>
              <a:gd name="connsiteX1583" fmla="*/ 4182378 w 7451018"/>
              <a:gd name="connsiteY1583" fmla="*/ 942537 h 3415370"/>
              <a:gd name="connsiteX1584" fmla="*/ 4182378 w 7451018"/>
              <a:gd name="connsiteY1584" fmla="*/ 935835 h 3415370"/>
              <a:gd name="connsiteX1585" fmla="*/ 4200675 w 7451018"/>
              <a:gd name="connsiteY1585" fmla="*/ 923637 h 3415370"/>
              <a:gd name="connsiteX1586" fmla="*/ 4201077 w 7451018"/>
              <a:gd name="connsiteY1586" fmla="*/ 923637 h 3415370"/>
              <a:gd name="connsiteX1587" fmla="*/ 4162272 w 7451018"/>
              <a:gd name="connsiteY1587" fmla="*/ 917404 h 3415370"/>
              <a:gd name="connsiteX1588" fmla="*/ 4162071 w 7451018"/>
              <a:gd name="connsiteY1588" fmla="*/ 909696 h 3415370"/>
              <a:gd name="connsiteX1589" fmla="*/ 4288473 w 7451018"/>
              <a:gd name="connsiteY1589" fmla="*/ 903330 h 3415370"/>
              <a:gd name="connsiteX1590" fmla="*/ 4262335 w 7451018"/>
              <a:gd name="connsiteY1590" fmla="*/ 909026 h 3415370"/>
              <a:gd name="connsiteX1591" fmla="*/ 4255431 w 7451018"/>
              <a:gd name="connsiteY1591" fmla="*/ 915728 h 3415370"/>
              <a:gd name="connsiteX1592" fmla="*/ 4232109 w 7451018"/>
              <a:gd name="connsiteY1592" fmla="*/ 922431 h 3415370"/>
              <a:gd name="connsiteX1593" fmla="*/ 4262335 w 7451018"/>
              <a:gd name="connsiteY1593" fmla="*/ 935835 h 3415370"/>
              <a:gd name="connsiteX1594" fmla="*/ 4296851 w 7451018"/>
              <a:gd name="connsiteY1594" fmla="*/ 915394 h 3415370"/>
              <a:gd name="connsiteX1595" fmla="*/ 4288473 w 7451018"/>
              <a:gd name="connsiteY1595" fmla="*/ 903330 h 3415370"/>
              <a:gd name="connsiteX1596" fmla="*/ 4593756 w 7451018"/>
              <a:gd name="connsiteY1596" fmla="*/ 902324 h 3415370"/>
              <a:gd name="connsiteX1597" fmla="*/ 4584909 w 7451018"/>
              <a:gd name="connsiteY1597" fmla="*/ 903195 h 3415370"/>
              <a:gd name="connsiteX1598" fmla="*/ 4579347 w 7451018"/>
              <a:gd name="connsiteY1598" fmla="*/ 909026 h 3415370"/>
              <a:gd name="connsiteX1599" fmla="*/ 4576934 w 7451018"/>
              <a:gd name="connsiteY1599" fmla="*/ 902458 h 3415370"/>
              <a:gd name="connsiteX1600" fmla="*/ 4540474 w 7451018"/>
              <a:gd name="connsiteY1600" fmla="*/ 922431 h 3415370"/>
              <a:gd name="connsiteX1601" fmla="*/ 4530354 w 7451018"/>
              <a:gd name="connsiteY1601" fmla="*/ 915728 h 3415370"/>
              <a:gd name="connsiteX1602" fmla="*/ 4518022 w 7451018"/>
              <a:gd name="connsiteY1602" fmla="*/ 935835 h 3415370"/>
              <a:gd name="connsiteX1603" fmla="*/ 4507366 w 7451018"/>
              <a:gd name="connsiteY1603" fmla="*/ 929133 h 3415370"/>
              <a:gd name="connsiteX1604" fmla="*/ 4504149 w 7451018"/>
              <a:gd name="connsiteY1604" fmla="*/ 937175 h 3415370"/>
              <a:gd name="connsiteX1605" fmla="*/ 4477675 w 7451018"/>
              <a:gd name="connsiteY1605" fmla="*/ 962643 h 3415370"/>
              <a:gd name="connsiteX1606" fmla="*/ 4493292 w 7451018"/>
              <a:gd name="connsiteY1606" fmla="*/ 973702 h 3415370"/>
              <a:gd name="connsiteX1607" fmla="*/ 4504149 w 7451018"/>
              <a:gd name="connsiteY1607" fmla="*/ 971892 h 3415370"/>
              <a:gd name="connsiteX1608" fmla="*/ 4490744 w 7451018"/>
              <a:gd name="connsiteY1608" fmla="*/ 985096 h 3415370"/>
              <a:gd name="connsiteX1609" fmla="*/ 4490744 w 7451018"/>
              <a:gd name="connsiteY1609" fmla="*/ 996154 h 3415370"/>
              <a:gd name="connsiteX1610" fmla="*/ 4536386 w 7451018"/>
              <a:gd name="connsiteY1610" fmla="*/ 1056473 h 3415370"/>
              <a:gd name="connsiteX1611" fmla="*/ 4556827 w 7451018"/>
              <a:gd name="connsiteY1611" fmla="*/ 1056473 h 3415370"/>
              <a:gd name="connsiteX1612" fmla="*/ 4557766 w 7451018"/>
              <a:gd name="connsiteY1612" fmla="*/ 1062572 h 3415370"/>
              <a:gd name="connsiteX1613" fmla="*/ 4553820 w 7451018"/>
              <a:gd name="connsiteY1613" fmla="*/ 1062874 h 3415370"/>
              <a:gd name="connsiteX1614" fmla="*/ 4549121 w 7451018"/>
              <a:gd name="connsiteY1614" fmla="*/ 1067799 h 3415370"/>
              <a:gd name="connsiteX1615" fmla="*/ 4549120 w 7451018"/>
              <a:gd name="connsiteY1615" fmla="*/ 1067800 h 3415370"/>
              <a:gd name="connsiteX1616" fmla="*/ 4536386 w 7451018"/>
              <a:gd name="connsiteY1616" fmla="*/ 1063175 h 3415370"/>
              <a:gd name="connsiteX1617" fmla="*/ 4535917 w 7451018"/>
              <a:gd name="connsiteY1617" fmla="*/ 1069877 h 3415370"/>
              <a:gd name="connsiteX1618" fmla="*/ 4524255 w 7451018"/>
              <a:gd name="connsiteY1618" fmla="*/ 1117127 h 3415370"/>
              <a:gd name="connsiteX1619" fmla="*/ 4570902 w 7451018"/>
              <a:gd name="connsiteY1619" fmla="*/ 1150303 h 3415370"/>
              <a:gd name="connsiteX1620" fmla="*/ 4618085 w 7451018"/>
              <a:gd name="connsiteY1620" fmla="*/ 1107476 h 3415370"/>
              <a:gd name="connsiteX1621" fmla="*/ 4624854 w 7451018"/>
              <a:gd name="connsiteY1621" fmla="*/ 1096150 h 3415370"/>
              <a:gd name="connsiteX1622" fmla="*/ 4608904 w 7451018"/>
              <a:gd name="connsiteY1622" fmla="*/ 1076513 h 3415370"/>
              <a:gd name="connsiteX1623" fmla="*/ 4596974 w 7451018"/>
              <a:gd name="connsiteY1623" fmla="*/ 1036300 h 3415370"/>
              <a:gd name="connsiteX1624" fmla="*/ 4597912 w 7451018"/>
              <a:gd name="connsiteY1624" fmla="*/ 1006542 h 3415370"/>
              <a:gd name="connsiteX1625" fmla="*/ 4578074 w 7451018"/>
              <a:gd name="connsiteY1625" fmla="*/ 995551 h 3415370"/>
              <a:gd name="connsiteX1626" fmla="*/ 4569897 w 7451018"/>
              <a:gd name="connsiteY1626" fmla="*/ 996154 h 3415370"/>
              <a:gd name="connsiteX1627" fmla="*/ 4557833 w 7451018"/>
              <a:gd name="connsiteY1627" fmla="*/ 968876 h 3415370"/>
              <a:gd name="connsiteX1628" fmla="*/ 4544428 w 7451018"/>
              <a:gd name="connsiteY1628" fmla="*/ 963716 h 3415370"/>
              <a:gd name="connsiteX1629" fmla="*/ 4544428 w 7451018"/>
              <a:gd name="connsiteY1629" fmla="*/ 956544 h 3415370"/>
              <a:gd name="connsiteX1630" fmla="*/ 4559241 w 7451018"/>
              <a:gd name="connsiteY1630" fmla="*/ 955807 h 3415370"/>
              <a:gd name="connsiteX1631" fmla="*/ 4557833 w 7451018"/>
              <a:gd name="connsiteY1631" fmla="*/ 952456 h 3415370"/>
              <a:gd name="connsiteX1632" fmla="*/ 4567283 w 7451018"/>
              <a:gd name="connsiteY1632" fmla="*/ 942537 h 3415370"/>
              <a:gd name="connsiteX1633" fmla="*/ 4591344 w 7451018"/>
              <a:gd name="connsiteY1633" fmla="*/ 937175 h 3415370"/>
              <a:gd name="connsiteX1634" fmla="*/ 4598046 w 7451018"/>
              <a:gd name="connsiteY1634" fmla="*/ 935835 h 3415370"/>
              <a:gd name="connsiteX1635" fmla="*/ 4604748 w 7451018"/>
              <a:gd name="connsiteY1635" fmla="*/ 907551 h 3415370"/>
              <a:gd name="connsiteX1636" fmla="*/ 4593756 w 7451018"/>
              <a:gd name="connsiteY1636" fmla="*/ 902324 h 3415370"/>
              <a:gd name="connsiteX1637" fmla="*/ 4316488 w 7451018"/>
              <a:gd name="connsiteY1637" fmla="*/ 895622 h 3415370"/>
              <a:gd name="connsiteX1638" fmla="*/ 4305497 w 7451018"/>
              <a:gd name="connsiteY1638" fmla="*/ 895882 h 3415370"/>
              <a:gd name="connsiteX1639" fmla="*/ 4297775 w 7451018"/>
              <a:gd name="connsiteY1639" fmla="*/ 901680 h 3415370"/>
              <a:gd name="connsiteX1640" fmla="*/ 4292294 w 7451018"/>
              <a:gd name="connsiteY1640" fmla="*/ 902659 h 3415370"/>
              <a:gd name="connsiteX1641" fmla="*/ 4296918 w 7451018"/>
              <a:gd name="connsiteY1641" fmla="*/ 902324 h 3415370"/>
              <a:gd name="connsiteX1642" fmla="*/ 4297775 w 7451018"/>
              <a:gd name="connsiteY1642" fmla="*/ 901680 h 3415370"/>
              <a:gd name="connsiteX1643" fmla="*/ 4306226 w 7451018"/>
              <a:gd name="connsiteY1643" fmla="*/ 900171 h 3415370"/>
              <a:gd name="connsiteX1644" fmla="*/ 4316488 w 7451018"/>
              <a:gd name="connsiteY1644" fmla="*/ 895622 h 3415370"/>
              <a:gd name="connsiteX1645" fmla="*/ 2341040 w 7451018"/>
              <a:gd name="connsiteY1645" fmla="*/ 894215 h 3415370"/>
              <a:gd name="connsiteX1646" fmla="*/ 2345395 w 7451018"/>
              <a:gd name="connsiteY1646" fmla="*/ 904536 h 3415370"/>
              <a:gd name="connsiteX1647" fmla="*/ 2337288 w 7451018"/>
              <a:gd name="connsiteY1647" fmla="*/ 900313 h 3415370"/>
              <a:gd name="connsiteX1648" fmla="*/ 2341040 w 7451018"/>
              <a:gd name="connsiteY1648" fmla="*/ 894215 h 3415370"/>
              <a:gd name="connsiteX1649" fmla="*/ 2350833 w 7451018"/>
              <a:gd name="connsiteY1649" fmla="*/ 889523 h 3415370"/>
              <a:gd name="connsiteX1650" fmla="*/ 2352776 w 7451018"/>
              <a:gd name="connsiteY1650" fmla="*/ 892339 h 3415370"/>
              <a:gd name="connsiteX1651" fmla="*/ 2358606 w 7451018"/>
              <a:gd name="connsiteY1651" fmla="*/ 890126 h 3415370"/>
              <a:gd name="connsiteX1652" fmla="*/ 2359747 w 7451018"/>
              <a:gd name="connsiteY1652" fmla="*/ 890126 h 3415370"/>
              <a:gd name="connsiteX1653" fmla="*/ 2350833 w 7451018"/>
              <a:gd name="connsiteY1653" fmla="*/ 889523 h 3415370"/>
              <a:gd name="connsiteX1654" fmla="*/ 2231944 w 7451018"/>
              <a:gd name="connsiteY1654" fmla="*/ 876118 h 3415370"/>
              <a:gd name="connsiteX1655" fmla="*/ 2234826 w 7451018"/>
              <a:gd name="connsiteY1655" fmla="*/ 883423 h 3415370"/>
              <a:gd name="connsiteX1656" fmla="*/ 2234290 w 7451018"/>
              <a:gd name="connsiteY1656" fmla="*/ 883423 h 3415370"/>
              <a:gd name="connsiteX1657" fmla="*/ 2230872 w 7451018"/>
              <a:gd name="connsiteY1657" fmla="*/ 889388 h 3415370"/>
              <a:gd name="connsiteX1658" fmla="*/ 2218741 w 7451018"/>
              <a:gd name="connsiteY1658" fmla="*/ 893476 h 3415370"/>
              <a:gd name="connsiteX1659" fmla="*/ 2218741 w 7451018"/>
              <a:gd name="connsiteY1659" fmla="*/ 888517 h 3415370"/>
              <a:gd name="connsiteX1660" fmla="*/ 2231944 w 7451018"/>
              <a:gd name="connsiteY1660" fmla="*/ 876118 h 3415370"/>
              <a:gd name="connsiteX1661" fmla="*/ 1676659 w 7451018"/>
              <a:gd name="connsiteY1661" fmla="*/ 868813 h 3415370"/>
              <a:gd name="connsiteX1662" fmla="*/ 1657354 w 7451018"/>
              <a:gd name="connsiteY1662" fmla="*/ 875717 h 3415370"/>
              <a:gd name="connsiteX1663" fmla="*/ 1676659 w 7451018"/>
              <a:gd name="connsiteY1663" fmla="*/ 868813 h 3415370"/>
              <a:gd name="connsiteX1664" fmla="*/ 952292 w 7451018"/>
              <a:gd name="connsiteY1664" fmla="*/ 866803 h 3415370"/>
              <a:gd name="connsiteX1665" fmla="*/ 952024 w 7451018"/>
              <a:gd name="connsiteY1665" fmla="*/ 866936 h 3415370"/>
              <a:gd name="connsiteX1666" fmla="*/ 951955 w 7451018"/>
              <a:gd name="connsiteY1666" fmla="*/ 867138 h 3415370"/>
              <a:gd name="connsiteX1667" fmla="*/ 952292 w 7451018"/>
              <a:gd name="connsiteY1667" fmla="*/ 866803 h 3415370"/>
              <a:gd name="connsiteX1668" fmla="*/ 1707687 w 7451018"/>
              <a:gd name="connsiteY1668" fmla="*/ 855409 h 3415370"/>
              <a:gd name="connsiteX1669" fmla="*/ 1655748 w 7451018"/>
              <a:gd name="connsiteY1669" fmla="*/ 870891 h 3415370"/>
              <a:gd name="connsiteX1670" fmla="*/ 1607292 w 7451018"/>
              <a:gd name="connsiteY1670" fmla="*/ 902257 h 3415370"/>
              <a:gd name="connsiteX1671" fmla="*/ 1635707 w 7451018"/>
              <a:gd name="connsiteY1671" fmla="*/ 895287 h 3415370"/>
              <a:gd name="connsiteX1672" fmla="*/ 1629876 w 7451018"/>
              <a:gd name="connsiteY1672" fmla="*/ 902257 h 3415370"/>
              <a:gd name="connsiteX1673" fmla="*/ 1696025 w 7451018"/>
              <a:gd name="connsiteY1673" fmla="*/ 889188 h 3415370"/>
              <a:gd name="connsiteX1674" fmla="*/ 1679538 w 7451018"/>
              <a:gd name="connsiteY1674" fmla="*/ 896091 h 3415370"/>
              <a:gd name="connsiteX1675" fmla="*/ 1678201 w 7451018"/>
              <a:gd name="connsiteY1675" fmla="*/ 896962 h 3415370"/>
              <a:gd name="connsiteX1676" fmla="*/ 1749643 w 7451018"/>
              <a:gd name="connsiteY1676" fmla="*/ 909026 h 3415370"/>
              <a:gd name="connsiteX1677" fmla="*/ 1742940 w 7451018"/>
              <a:gd name="connsiteY1677" fmla="*/ 888250 h 3415370"/>
              <a:gd name="connsiteX1678" fmla="*/ 1744884 w 7451018"/>
              <a:gd name="connsiteY1678" fmla="*/ 875515 h 3415370"/>
              <a:gd name="connsiteX1679" fmla="*/ 1731681 w 7451018"/>
              <a:gd name="connsiteY1679" fmla="*/ 875515 h 3415370"/>
              <a:gd name="connsiteX1680" fmla="*/ 1728665 w 7451018"/>
              <a:gd name="connsiteY1680" fmla="*/ 875515 h 3415370"/>
              <a:gd name="connsiteX1681" fmla="*/ 1716065 w 7451018"/>
              <a:gd name="connsiteY1681" fmla="*/ 861709 h 3415370"/>
              <a:gd name="connsiteX1682" fmla="*/ 1707687 w 7451018"/>
              <a:gd name="connsiteY1682" fmla="*/ 855409 h 3415370"/>
              <a:gd name="connsiteX1683" fmla="*/ 6497971 w 7451018"/>
              <a:gd name="connsiteY1683" fmla="*/ 848707 h 3415370"/>
              <a:gd name="connsiteX1684" fmla="*/ 6508694 w 7451018"/>
              <a:gd name="connsiteY1684" fmla="*/ 862111 h 3415370"/>
              <a:gd name="connsiteX1685" fmla="*/ 6497971 w 7451018"/>
              <a:gd name="connsiteY1685" fmla="*/ 848707 h 3415370"/>
              <a:gd name="connsiteX1686" fmla="*/ 3465641 w 7451018"/>
              <a:gd name="connsiteY1686" fmla="*/ 842123 h 3415370"/>
              <a:gd name="connsiteX1687" fmla="*/ 3460071 w 7451018"/>
              <a:gd name="connsiteY1687" fmla="*/ 846562 h 3415370"/>
              <a:gd name="connsiteX1688" fmla="*/ 3465641 w 7451018"/>
              <a:gd name="connsiteY1688" fmla="*/ 842123 h 3415370"/>
              <a:gd name="connsiteX1689" fmla="*/ 3452875 w 7451018"/>
              <a:gd name="connsiteY1689" fmla="*/ 836107 h 3415370"/>
              <a:gd name="connsiteX1690" fmla="*/ 3459180 w 7451018"/>
              <a:gd name="connsiteY1690" fmla="*/ 841469 h 3415370"/>
              <a:gd name="connsiteX1691" fmla="*/ 3452875 w 7451018"/>
              <a:gd name="connsiteY1691" fmla="*/ 836107 h 3415370"/>
              <a:gd name="connsiteX1692" fmla="*/ 2185693 w 7451018"/>
              <a:gd name="connsiteY1692" fmla="*/ 825914 h 3415370"/>
              <a:gd name="connsiteX1693" fmla="*/ 2232139 w 7451018"/>
              <a:gd name="connsiteY1693" fmla="*/ 848506 h 3415370"/>
              <a:gd name="connsiteX1694" fmla="*/ 2187301 w 7451018"/>
              <a:gd name="connsiteY1694" fmla="*/ 840732 h 3415370"/>
              <a:gd name="connsiteX1695" fmla="*/ 2187034 w 7451018"/>
              <a:gd name="connsiteY1695" fmla="*/ 835370 h 3415370"/>
              <a:gd name="connsiteX1696" fmla="*/ 2169742 w 7451018"/>
              <a:gd name="connsiteY1696" fmla="*/ 828668 h 3415370"/>
              <a:gd name="connsiteX1697" fmla="*/ 2185693 w 7451018"/>
              <a:gd name="connsiteY1697" fmla="*/ 825914 h 3415370"/>
              <a:gd name="connsiteX1698" fmla="*/ 2355391 w 7451018"/>
              <a:gd name="connsiteY1698" fmla="*/ 781686 h 3415370"/>
              <a:gd name="connsiteX1699" fmla="*/ 2359411 w 7451018"/>
              <a:gd name="connsiteY1699" fmla="*/ 800519 h 3415370"/>
              <a:gd name="connsiteX1700" fmla="*/ 2359076 w 7451018"/>
              <a:gd name="connsiteY1700" fmla="*/ 802060 h 3415370"/>
              <a:gd name="connsiteX1701" fmla="*/ 2358003 w 7451018"/>
              <a:gd name="connsiteY1701" fmla="*/ 808428 h 3415370"/>
              <a:gd name="connsiteX1702" fmla="*/ 2352776 w 7451018"/>
              <a:gd name="connsiteY1702" fmla="*/ 801390 h 3415370"/>
              <a:gd name="connsiteX1703" fmla="*/ 2346074 w 7451018"/>
              <a:gd name="connsiteY1703" fmla="*/ 815130 h 3415370"/>
              <a:gd name="connsiteX1704" fmla="*/ 2332670 w 7451018"/>
              <a:gd name="connsiteY1704" fmla="*/ 828534 h 3415370"/>
              <a:gd name="connsiteX1705" fmla="*/ 2347950 w 7451018"/>
              <a:gd name="connsiteY1705" fmla="*/ 821832 h 3415370"/>
              <a:gd name="connsiteX1706" fmla="*/ 2352843 w 7451018"/>
              <a:gd name="connsiteY1706" fmla="*/ 815130 h 3415370"/>
              <a:gd name="connsiteX1707" fmla="*/ 2350029 w 7451018"/>
              <a:gd name="connsiteY1707" fmla="*/ 821832 h 3415370"/>
              <a:gd name="connsiteX1708" fmla="*/ 2359478 w 7451018"/>
              <a:gd name="connsiteY1708" fmla="*/ 824981 h 3415370"/>
              <a:gd name="connsiteX1709" fmla="*/ 2351436 w 7451018"/>
              <a:gd name="connsiteY1709" fmla="*/ 831684 h 3415370"/>
              <a:gd name="connsiteX1710" fmla="*/ 2351369 w 7451018"/>
              <a:gd name="connsiteY1710" fmla="*/ 835303 h 3415370"/>
              <a:gd name="connsiteX1711" fmla="*/ 2371141 w 7451018"/>
              <a:gd name="connsiteY1711" fmla="*/ 828534 h 3415370"/>
              <a:gd name="connsiteX1712" fmla="*/ 2391649 w 7451018"/>
              <a:gd name="connsiteY1712" fmla="*/ 835236 h 3415370"/>
              <a:gd name="connsiteX1713" fmla="*/ 2406528 w 7451018"/>
              <a:gd name="connsiteY1713" fmla="*/ 845357 h 3415370"/>
              <a:gd name="connsiteX1714" fmla="*/ 2398486 w 7451018"/>
              <a:gd name="connsiteY1714" fmla="*/ 848641 h 3415370"/>
              <a:gd name="connsiteX1715" fmla="*/ 2398754 w 7451018"/>
              <a:gd name="connsiteY1715" fmla="*/ 855343 h 3415370"/>
              <a:gd name="connsiteX1716" fmla="*/ 2413231 w 7451018"/>
              <a:gd name="connsiteY1716" fmla="*/ 857554 h 3415370"/>
              <a:gd name="connsiteX1717" fmla="*/ 2399893 w 7451018"/>
              <a:gd name="connsiteY1717" fmla="*/ 867742 h 3415370"/>
              <a:gd name="connsiteX1718" fmla="*/ 2398754 w 7451018"/>
              <a:gd name="connsiteY1718" fmla="*/ 875449 h 3415370"/>
              <a:gd name="connsiteX1719" fmla="*/ 2393659 w 7451018"/>
              <a:gd name="connsiteY1719" fmla="*/ 881011 h 3415370"/>
              <a:gd name="connsiteX1720" fmla="*/ 2408315 w 7451018"/>
              <a:gd name="connsiteY1720" fmla="*/ 877264 h 3415370"/>
              <a:gd name="connsiteX1721" fmla="*/ 2408338 w 7451018"/>
              <a:gd name="connsiteY1721" fmla="*/ 877258 h 3415370"/>
              <a:gd name="connsiteX1722" fmla="*/ 2406461 w 7451018"/>
              <a:gd name="connsiteY1722" fmla="*/ 883089 h 3415370"/>
              <a:gd name="connsiteX1723" fmla="*/ 2413834 w 7451018"/>
              <a:gd name="connsiteY1723" fmla="*/ 877125 h 3415370"/>
              <a:gd name="connsiteX1724" fmla="*/ 2392052 w 7451018"/>
              <a:gd name="connsiteY1724" fmla="*/ 901185 h 3415370"/>
              <a:gd name="connsiteX1725" fmla="*/ 2387494 w 7451018"/>
              <a:gd name="connsiteY1725" fmla="*/ 907284 h 3415370"/>
              <a:gd name="connsiteX1726" fmla="*/ 2381328 w 7451018"/>
              <a:gd name="connsiteY1726" fmla="*/ 900917 h 3415370"/>
              <a:gd name="connsiteX1727" fmla="*/ 2385551 w 7451018"/>
              <a:gd name="connsiteY1727" fmla="*/ 888853 h 3415370"/>
              <a:gd name="connsiteX1728" fmla="*/ 2365913 w 7451018"/>
              <a:gd name="connsiteY1728" fmla="*/ 895288 h 3415370"/>
              <a:gd name="connsiteX1729" fmla="*/ 2346140 w 7451018"/>
              <a:gd name="connsiteY1729" fmla="*/ 902258 h 3415370"/>
              <a:gd name="connsiteX1730" fmla="*/ 2346140 w 7451018"/>
              <a:gd name="connsiteY1730" fmla="*/ 895556 h 3415370"/>
              <a:gd name="connsiteX1731" fmla="*/ 2349358 w 7451018"/>
              <a:gd name="connsiteY1731" fmla="*/ 894148 h 3415370"/>
              <a:gd name="connsiteX1732" fmla="*/ 2334145 w 7451018"/>
              <a:gd name="connsiteY1732" fmla="*/ 882151 h 3415370"/>
              <a:gd name="connsiteX1733" fmla="*/ 2279454 w 7451018"/>
              <a:gd name="connsiteY1733" fmla="*/ 888853 h 3415370"/>
              <a:gd name="connsiteX1734" fmla="*/ 2272350 w 7451018"/>
              <a:gd name="connsiteY1734" fmla="*/ 874913 h 3415370"/>
              <a:gd name="connsiteX1735" fmla="*/ 2292457 w 7451018"/>
              <a:gd name="connsiteY1735" fmla="*/ 863720 h 3415370"/>
              <a:gd name="connsiteX1736" fmla="*/ 2279052 w 7451018"/>
              <a:gd name="connsiteY1736" fmla="*/ 862715 h 3415370"/>
              <a:gd name="connsiteX1737" fmla="*/ 2292457 w 7451018"/>
              <a:gd name="connsiteY1737" fmla="*/ 853600 h 3415370"/>
              <a:gd name="connsiteX1738" fmla="*/ 2321745 w 7451018"/>
              <a:gd name="connsiteY1738" fmla="*/ 801792 h 3415370"/>
              <a:gd name="connsiteX1739" fmla="*/ 2326639 w 7451018"/>
              <a:gd name="connsiteY1739" fmla="*/ 795090 h 3415370"/>
              <a:gd name="connsiteX1740" fmla="*/ 2355391 w 7451018"/>
              <a:gd name="connsiteY1740" fmla="*/ 781686 h 3415370"/>
              <a:gd name="connsiteX1741" fmla="*/ 2361396 w 7451018"/>
              <a:gd name="connsiteY1741" fmla="*/ 775047 h 3415370"/>
              <a:gd name="connsiteX1742" fmla="*/ 2358012 w 7451018"/>
              <a:gd name="connsiteY1742" fmla="*/ 780278 h 3415370"/>
              <a:gd name="connsiteX1743" fmla="*/ 2361396 w 7451018"/>
              <a:gd name="connsiteY1743" fmla="*/ 775047 h 3415370"/>
              <a:gd name="connsiteX1744" fmla="*/ 1864327 w 7451018"/>
              <a:gd name="connsiteY1744" fmla="*/ 770962 h 3415370"/>
              <a:gd name="connsiteX1745" fmla="*/ 1855145 w 7451018"/>
              <a:gd name="connsiteY1745" fmla="*/ 779139 h 3415370"/>
              <a:gd name="connsiteX1746" fmla="*/ 1864327 w 7451018"/>
              <a:gd name="connsiteY1746" fmla="*/ 770962 h 3415370"/>
              <a:gd name="connsiteX1747" fmla="*/ 1852768 w 7451018"/>
              <a:gd name="connsiteY1747" fmla="*/ 741859 h 3415370"/>
              <a:gd name="connsiteX1748" fmla="*/ 1853132 w 7451018"/>
              <a:gd name="connsiteY1748" fmla="*/ 743416 h 3415370"/>
              <a:gd name="connsiteX1749" fmla="*/ 1850251 w 7451018"/>
              <a:gd name="connsiteY1749" fmla="*/ 751728 h 3415370"/>
              <a:gd name="connsiteX1750" fmla="*/ 1852768 w 7451018"/>
              <a:gd name="connsiteY1750" fmla="*/ 741859 h 3415370"/>
              <a:gd name="connsiteX1751" fmla="*/ 3292248 w 7451018"/>
              <a:gd name="connsiteY1751" fmla="*/ 725588 h 3415370"/>
              <a:gd name="connsiteX1752" fmla="*/ 3292316 w 7451018"/>
              <a:gd name="connsiteY1752" fmla="*/ 727264 h 3415370"/>
              <a:gd name="connsiteX1753" fmla="*/ 3291110 w 7451018"/>
              <a:gd name="connsiteY1753" fmla="*/ 728135 h 3415370"/>
              <a:gd name="connsiteX1754" fmla="*/ 3292248 w 7451018"/>
              <a:gd name="connsiteY1754" fmla="*/ 725588 h 3415370"/>
              <a:gd name="connsiteX1755" fmla="*/ 3687881 w 7451018"/>
              <a:gd name="connsiteY1755" fmla="*/ 724985 h 3415370"/>
              <a:gd name="connsiteX1756" fmla="*/ 3687881 w 7451018"/>
              <a:gd name="connsiteY1756" fmla="*/ 725588 h 3415370"/>
              <a:gd name="connsiteX1757" fmla="*/ 3687219 w 7451018"/>
              <a:gd name="connsiteY1757" fmla="*/ 725846 h 3415370"/>
              <a:gd name="connsiteX1758" fmla="*/ 3688335 w 7451018"/>
              <a:gd name="connsiteY1758" fmla="*/ 726481 h 3415370"/>
              <a:gd name="connsiteX1759" fmla="*/ 3688435 w 7451018"/>
              <a:gd name="connsiteY1759" fmla="*/ 727600 h 3415370"/>
              <a:gd name="connsiteX1760" fmla="*/ 3687202 w 7451018"/>
              <a:gd name="connsiteY1760" fmla="*/ 725852 h 3415370"/>
              <a:gd name="connsiteX1761" fmla="*/ 3686674 w 7451018"/>
              <a:gd name="connsiteY1761" fmla="*/ 726057 h 3415370"/>
              <a:gd name="connsiteX1762" fmla="*/ 3686542 w 7451018"/>
              <a:gd name="connsiteY1762" fmla="*/ 725119 h 3415370"/>
              <a:gd name="connsiteX1763" fmla="*/ 3687881 w 7451018"/>
              <a:gd name="connsiteY1763" fmla="*/ 724985 h 3415370"/>
              <a:gd name="connsiteX1764" fmla="*/ 779313 w 7451018"/>
              <a:gd name="connsiteY1764" fmla="*/ 721366 h 3415370"/>
              <a:gd name="connsiteX1765" fmla="*/ 771137 w 7451018"/>
              <a:gd name="connsiteY1765" fmla="*/ 739261 h 3415370"/>
              <a:gd name="connsiteX1766" fmla="*/ 775024 w 7451018"/>
              <a:gd name="connsiteY1766" fmla="*/ 741472 h 3415370"/>
              <a:gd name="connsiteX1767" fmla="*/ 793991 w 7451018"/>
              <a:gd name="connsiteY1767" fmla="*/ 774983 h 3415370"/>
              <a:gd name="connsiteX1768" fmla="*/ 791847 w 7451018"/>
              <a:gd name="connsiteY1768" fmla="*/ 780210 h 3415370"/>
              <a:gd name="connsiteX1769" fmla="*/ 755991 w 7451018"/>
              <a:gd name="connsiteY1769" fmla="*/ 748174 h 3415370"/>
              <a:gd name="connsiteX1770" fmla="*/ 769193 w 7451018"/>
              <a:gd name="connsiteY1770" fmla="*/ 728068 h 3415370"/>
              <a:gd name="connsiteX1771" fmla="*/ 779313 w 7451018"/>
              <a:gd name="connsiteY1771" fmla="*/ 721366 h 3415370"/>
              <a:gd name="connsiteX1772" fmla="*/ 2319261 w 7451018"/>
              <a:gd name="connsiteY1772" fmla="*/ 720026 h 3415370"/>
              <a:gd name="connsiteX1773" fmla="*/ 2312626 w 7451018"/>
              <a:gd name="connsiteY1773" fmla="*/ 721433 h 3415370"/>
              <a:gd name="connsiteX1774" fmla="*/ 2319261 w 7451018"/>
              <a:gd name="connsiteY1774" fmla="*/ 720026 h 3415370"/>
              <a:gd name="connsiteX1775" fmla="*/ 3417774 w 7451018"/>
              <a:gd name="connsiteY1775" fmla="*/ 714664 h 3415370"/>
              <a:gd name="connsiteX1776" fmla="*/ 3405037 w 7451018"/>
              <a:gd name="connsiteY1776" fmla="*/ 726124 h 3415370"/>
              <a:gd name="connsiteX1777" fmla="*/ 3417774 w 7451018"/>
              <a:gd name="connsiteY1777" fmla="*/ 714664 h 3415370"/>
              <a:gd name="connsiteX1778" fmla="*/ 78055 w 7451018"/>
              <a:gd name="connsiteY1778" fmla="*/ 714664 h 3415370"/>
              <a:gd name="connsiteX1779" fmla="*/ 79798 w 7451018"/>
              <a:gd name="connsiteY1779" fmla="*/ 721366 h 3415370"/>
              <a:gd name="connsiteX1780" fmla="*/ 92733 w 7451018"/>
              <a:gd name="connsiteY1780" fmla="*/ 721366 h 3415370"/>
              <a:gd name="connsiteX1781" fmla="*/ 59893 w 7451018"/>
              <a:gd name="connsiteY1781" fmla="*/ 734770 h 3415370"/>
              <a:gd name="connsiteX1782" fmla="*/ 17870 w 7451018"/>
              <a:gd name="connsiteY1782" fmla="*/ 748174 h 3415370"/>
              <a:gd name="connsiteX1783" fmla="*/ 1718 w 7451018"/>
              <a:gd name="connsiteY1783" fmla="*/ 761176 h 3415370"/>
              <a:gd name="connsiteX1784" fmla="*/ 2924 w 7451018"/>
              <a:gd name="connsiteY1784" fmla="*/ 754876 h 3415370"/>
              <a:gd name="connsiteX1785" fmla="*/ 13782 w 7451018"/>
              <a:gd name="connsiteY1785" fmla="*/ 742410 h 3415370"/>
              <a:gd name="connsiteX1786" fmla="*/ 40658 w 7451018"/>
              <a:gd name="connsiteY1786" fmla="*/ 741472 h 3415370"/>
              <a:gd name="connsiteX1787" fmla="*/ 40591 w 7451018"/>
              <a:gd name="connsiteY1787" fmla="*/ 728135 h 3415370"/>
              <a:gd name="connsiteX1788" fmla="*/ 53995 w 7451018"/>
              <a:gd name="connsiteY1788" fmla="*/ 726125 h 3415370"/>
              <a:gd name="connsiteX1789" fmla="*/ 55469 w 7451018"/>
              <a:gd name="connsiteY1789" fmla="*/ 727397 h 3415370"/>
              <a:gd name="connsiteX1790" fmla="*/ 62574 w 7451018"/>
              <a:gd name="connsiteY1790" fmla="*/ 727867 h 3415370"/>
              <a:gd name="connsiteX1791" fmla="*/ 78055 w 7451018"/>
              <a:gd name="connsiteY1791" fmla="*/ 714664 h 3415370"/>
              <a:gd name="connsiteX1792" fmla="*/ 799748 w 7451018"/>
              <a:gd name="connsiteY1792" fmla="*/ 710911 h 3415370"/>
              <a:gd name="connsiteX1793" fmla="*/ 799146 w 7451018"/>
              <a:gd name="connsiteY1793" fmla="*/ 720093 h 3415370"/>
              <a:gd name="connsiteX1794" fmla="*/ 801424 w 7451018"/>
              <a:gd name="connsiteY1794" fmla="*/ 711916 h 3415370"/>
              <a:gd name="connsiteX1795" fmla="*/ 799748 w 7451018"/>
              <a:gd name="connsiteY1795" fmla="*/ 710911 h 3415370"/>
              <a:gd name="connsiteX1796" fmla="*/ 3819531 w 7451018"/>
              <a:gd name="connsiteY1796" fmla="*/ 697005 h 3415370"/>
              <a:gd name="connsiteX1797" fmla="*/ 3811548 w 7451018"/>
              <a:gd name="connsiteY1797" fmla="*/ 702801 h 3415370"/>
              <a:gd name="connsiteX1798" fmla="*/ 3819531 w 7451018"/>
              <a:gd name="connsiteY1798" fmla="*/ 697005 h 3415370"/>
              <a:gd name="connsiteX1799" fmla="*/ 3736685 w 7451018"/>
              <a:gd name="connsiteY1799" fmla="*/ 695564 h 3415370"/>
              <a:gd name="connsiteX1800" fmla="*/ 3746470 w 7451018"/>
              <a:gd name="connsiteY1800" fmla="*/ 701595 h 3415370"/>
              <a:gd name="connsiteX1801" fmla="*/ 3746940 w 7451018"/>
              <a:gd name="connsiteY1801" fmla="*/ 699786 h 3415370"/>
              <a:gd name="connsiteX1802" fmla="*/ 3736685 w 7451018"/>
              <a:gd name="connsiteY1802" fmla="*/ 695564 h 3415370"/>
              <a:gd name="connsiteX1803" fmla="*/ 3362486 w 7451018"/>
              <a:gd name="connsiteY1803" fmla="*/ 693351 h 3415370"/>
              <a:gd name="connsiteX1804" fmla="*/ 3384930 w 7451018"/>
              <a:gd name="connsiteY1804" fmla="*/ 702667 h 3415370"/>
              <a:gd name="connsiteX1805" fmla="*/ 3378228 w 7451018"/>
              <a:gd name="connsiteY1805" fmla="*/ 734168 h 3415370"/>
              <a:gd name="connsiteX1806" fmla="*/ 3331319 w 7451018"/>
              <a:gd name="connsiteY1806" fmla="*/ 788388 h 3415370"/>
              <a:gd name="connsiteX1807" fmla="*/ 3294392 w 7451018"/>
              <a:gd name="connsiteY1807" fmla="*/ 781685 h 3415370"/>
              <a:gd name="connsiteX1808" fmla="*/ 3284408 w 7451018"/>
              <a:gd name="connsiteY1808" fmla="*/ 781149 h 3415370"/>
              <a:gd name="connsiteX1809" fmla="*/ 3285548 w 7451018"/>
              <a:gd name="connsiteY1809" fmla="*/ 774983 h 3415370"/>
              <a:gd name="connsiteX1810" fmla="*/ 3298679 w 7451018"/>
              <a:gd name="connsiteY1810" fmla="*/ 768281 h 3415370"/>
              <a:gd name="connsiteX1811" fmla="*/ 3310135 w 7451018"/>
              <a:gd name="connsiteY1811" fmla="*/ 754877 h 3415370"/>
              <a:gd name="connsiteX1812" fmla="*/ 3297876 w 7451018"/>
              <a:gd name="connsiteY1812" fmla="*/ 742545 h 3415370"/>
              <a:gd name="connsiteX1813" fmla="*/ 3291175 w 7451018"/>
              <a:gd name="connsiteY1813" fmla="*/ 736312 h 3415370"/>
              <a:gd name="connsiteX1814" fmla="*/ 3297809 w 7451018"/>
              <a:gd name="connsiteY1814" fmla="*/ 733966 h 3415370"/>
              <a:gd name="connsiteX1815" fmla="*/ 3292382 w 7451018"/>
              <a:gd name="connsiteY1815" fmla="*/ 725589 h 3415370"/>
              <a:gd name="connsiteX1816" fmla="*/ 3317977 w 7451018"/>
              <a:gd name="connsiteY1816" fmla="*/ 719021 h 3415370"/>
              <a:gd name="connsiteX1817" fmla="*/ 3322806 w 7451018"/>
              <a:gd name="connsiteY1817" fmla="*/ 714664 h 3415370"/>
              <a:gd name="connsiteX1818" fmla="*/ 3323944 w 7451018"/>
              <a:gd name="connsiteY1818" fmla="*/ 721366 h 3415370"/>
              <a:gd name="connsiteX1819" fmla="*/ 3325085 w 7451018"/>
              <a:gd name="connsiteY1819" fmla="*/ 717136 h 3415370"/>
              <a:gd name="connsiteX1820" fmla="*/ 3328767 w 7451018"/>
              <a:gd name="connsiteY1820" fmla="*/ 714713 h 3415370"/>
              <a:gd name="connsiteX1821" fmla="*/ 3330370 w 7451018"/>
              <a:gd name="connsiteY1821" fmla="*/ 714731 h 3415370"/>
              <a:gd name="connsiteX1822" fmla="*/ 3328854 w 7451018"/>
              <a:gd name="connsiteY1822" fmla="*/ 714664 h 3415370"/>
              <a:gd name="connsiteX1823" fmla="*/ 3328767 w 7451018"/>
              <a:gd name="connsiteY1823" fmla="*/ 714713 h 3415370"/>
              <a:gd name="connsiteX1824" fmla="*/ 3324480 w 7451018"/>
              <a:gd name="connsiteY1824" fmla="*/ 714664 h 3415370"/>
              <a:gd name="connsiteX1825" fmla="*/ 3329654 w 7451018"/>
              <a:gd name="connsiteY1825" fmla="*/ 701260 h 3415370"/>
              <a:gd name="connsiteX1826" fmla="*/ 3331644 w 7451018"/>
              <a:gd name="connsiteY1826" fmla="*/ 696501 h 3415370"/>
              <a:gd name="connsiteX1827" fmla="*/ 3362486 w 7451018"/>
              <a:gd name="connsiteY1827" fmla="*/ 693351 h 3415370"/>
              <a:gd name="connsiteX1828" fmla="*/ 3404890 w 7451018"/>
              <a:gd name="connsiteY1828" fmla="*/ 687923 h 3415370"/>
              <a:gd name="connsiteX1829" fmla="*/ 3403080 w 7451018"/>
              <a:gd name="connsiteY1829" fmla="*/ 694692 h 3415370"/>
              <a:gd name="connsiteX1830" fmla="*/ 3402544 w 7451018"/>
              <a:gd name="connsiteY1830" fmla="*/ 694893 h 3415370"/>
              <a:gd name="connsiteX1831" fmla="*/ 3404019 w 7451018"/>
              <a:gd name="connsiteY1831" fmla="*/ 695295 h 3415370"/>
              <a:gd name="connsiteX1832" fmla="*/ 3407102 w 7451018"/>
              <a:gd name="connsiteY1832" fmla="*/ 687923 h 3415370"/>
              <a:gd name="connsiteX1833" fmla="*/ 3404890 w 7451018"/>
              <a:gd name="connsiteY1833" fmla="*/ 687923 h 3415370"/>
              <a:gd name="connsiteX1834" fmla="*/ 283608 w 7451018"/>
              <a:gd name="connsiteY1834" fmla="*/ 678071 h 3415370"/>
              <a:gd name="connsiteX1835" fmla="*/ 279318 w 7451018"/>
              <a:gd name="connsiteY1835" fmla="*/ 685443 h 3415370"/>
              <a:gd name="connsiteX1836" fmla="*/ 283608 w 7451018"/>
              <a:gd name="connsiteY1836" fmla="*/ 678071 h 3415370"/>
              <a:gd name="connsiteX1837" fmla="*/ 717146 w 7451018"/>
              <a:gd name="connsiteY1837" fmla="*/ 674100 h 3415370"/>
              <a:gd name="connsiteX1838" fmla="*/ 717180 w 7451018"/>
              <a:gd name="connsiteY1838" fmla="*/ 674116 h 3415370"/>
              <a:gd name="connsiteX1839" fmla="*/ 717180 w 7451018"/>
              <a:gd name="connsiteY1839" fmla="*/ 674183 h 3415370"/>
              <a:gd name="connsiteX1840" fmla="*/ 717112 w 7451018"/>
              <a:gd name="connsiteY1840" fmla="*/ 674786 h 3415370"/>
              <a:gd name="connsiteX1841" fmla="*/ 717112 w 7451018"/>
              <a:gd name="connsiteY1841" fmla="*/ 674250 h 3415370"/>
              <a:gd name="connsiteX1842" fmla="*/ 258911 w 7451018"/>
              <a:gd name="connsiteY1842" fmla="*/ 671419 h 3415370"/>
              <a:gd name="connsiteX1843" fmla="*/ 261491 w 7451018"/>
              <a:gd name="connsiteY1843" fmla="*/ 675055 h 3415370"/>
              <a:gd name="connsiteX1844" fmla="*/ 255728 w 7451018"/>
              <a:gd name="connsiteY1844" fmla="*/ 675122 h 3415370"/>
              <a:gd name="connsiteX1845" fmla="*/ 258911 w 7451018"/>
              <a:gd name="connsiteY1845" fmla="*/ 671419 h 3415370"/>
              <a:gd name="connsiteX1846" fmla="*/ 1859229 w 7451018"/>
              <a:gd name="connsiteY1846" fmla="*/ 654948 h 3415370"/>
              <a:gd name="connsiteX1847" fmla="*/ 1863519 w 7451018"/>
              <a:gd name="connsiteY1847" fmla="*/ 665939 h 3415370"/>
              <a:gd name="connsiteX1848" fmla="*/ 1876923 w 7451018"/>
              <a:gd name="connsiteY1848" fmla="*/ 666945 h 3415370"/>
              <a:gd name="connsiteX1849" fmla="*/ 1870221 w 7451018"/>
              <a:gd name="connsiteY1849" fmla="*/ 680215 h 3415370"/>
              <a:gd name="connsiteX1850" fmla="*/ 1867473 w 7451018"/>
              <a:gd name="connsiteY1850" fmla="*/ 687856 h 3415370"/>
              <a:gd name="connsiteX1851" fmla="*/ 1863519 w 7451018"/>
              <a:gd name="connsiteY1851" fmla="*/ 684169 h 3415370"/>
              <a:gd name="connsiteX1852" fmla="*/ 1863519 w 7451018"/>
              <a:gd name="connsiteY1852" fmla="*/ 684639 h 3415370"/>
              <a:gd name="connsiteX1853" fmla="*/ 1861441 w 7451018"/>
              <a:gd name="connsiteY1853" fmla="*/ 681087 h 3415370"/>
              <a:gd name="connsiteX1854" fmla="*/ 1854873 w 7451018"/>
              <a:gd name="connsiteY1854" fmla="*/ 687118 h 3415370"/>
              <a:gd name="connsiteX1855" fmla="*/ 1848505 w 7451018"/>
              <a:gd name="connsiteY1855" fmla="*/ 681087 h 3415370"/>
              <a:gd name="connsiteX1856" fmla="*/ 1851254 w 7451018"/>
              <a:gd name="connsiteY1856" fmla="*/ 674384 h 3415370"/>
              <a:gd name="connsiteX1857" fmla="*/ 1843412 w 7451018"/>
              <a:gd name="connsiteY1857" fmla="*/ 674049 h 3415370"/>
              <a:gd name="connsiteX1858" fmla="*/ 1852351 w 7451018"/>
              <a:gd name="connsiteY1858" fmla="*/ 666032 h 3415370"/>
              <a:gd name="connsiteX1859" fmla="*/ 1859194 w 7451018"/>
              <a:gd name="connsiteY1859" fmla="*/ 655004 h 3415370"/>
              <a:gd name="connsiteX1860" fmla="*/ 1853736 w 7451018"/>
              <a:gd name="connsiteY1860" fmla="*/ 652535 h 3415370"/>
              <a:gd name="connsiteX1861" fmla="*/ 1850251 w 7451018"/>
              <a:gd name="connsiteY1861" fmla="*/ 661985 h 3415370"/>
              <a:gd name="connsiteX1862" fmla="*/ 1853736 w 7451018"/>
              <a:gd name="connsiteY1862" fmla="*/ 652535 h 3415370"/>
              <a:gd name="connsiteX1863" fmla="*/ 729577 w 7451018"/>
              <a:gd name="connsiteY1863" fmla="*/ 648112 h 3415370"/>
              <a:gd name="connsiteX1864" fmla="*/ 726360 w 7451018"/>
              <a:gd name="connsiteY1864" fmla="*/ 654412 h 3415370"/>
              <a:gd name="connsiteX1865" fmla="*/ 730852 w 7451018"/>
              <a:gd name="connsiteY1865" fmla="*/ 654345 h 3415370"/>
              <a:gd name="connsiteX1866" fmla="*/ 729577 w 7451018"/>
              <a:gd name="connsiteY1866" fmla="*/ 648112 h 3415370"/>
              <a:gd name="connsiteX1867" fmla="*/ 1884769 w 7451018"/>
              <a:gd name="connsiteY1867" fmla="*/ 643421 h 3415370"/>
              <a:gd name="connsiteX1868" fmla="*/ 1883026 w 7451018"/>
              <a:gd name="connsiteY1868" fmla="*/ 650794 h 3415370"/>
              <a:gd name="connsiteX1869" fmla="*/ 1884769 w 7451018"/>
              <a:gd name="connsiteY1869" fmla="*/ 643421 h 3415370"/>
              <a:gd name="connsiteX1870" fmla="*/ 3738625 w 7451018"/>
              <a:gd name="connsiteY1870" fmla="*/ 642351 h 3415370"/>
              <a:gd name="connsiteX1871" fmla="*/ 3740975 w 7451018"/>
              <a:gd name="connsiteY1871" fmla="*/ 645565 h 3415370"/>
              <a:gd name="connsiteX1872" fmla="*/ 3732932 w 7451018"/>
              <a:gd name="connsiteY1872" fmla="*/ 649788 h 3415370"/>
              <a:gd name="connsiteX1873" fmla="*/ 3738625 w 7451018"/>
              <a:gd name="connsiteY1873" fmla="*/ 642351 h 3415370"/>
              <a:gd name="connsiteX1874" fmla="*/ 713962 w 7451018"/>
              <a:gd name="connsiteY1874" fmla="*/ 639399 h 3415370"/>
              <a:gd name="connsiteX1875" fmla="*/ 715972 w 7451018"/>
              <a:gd name="connsiteY1875" fmla="*/ 646504 h 3415370"/>
              <a:gd name="connsiteX1876" fmla="*/ 713962 w 7451018"/>
              <a:gd name="connsiteY1876" fmla="*/ 639399 h 3415370"/>
              <a:gd name="connsiteX1877" fmla="*/ 3331608 w 7451018"/>
              <a:gd name="connsiteY1877" fmla="*/ 631045 h 3415370"/>
              <a:gd name="connsiteX1878" fmla="*/ 3327882 w 7451018"/>
              <a:gd name="connsiteY1878" fmla="*/ 635513 h 3415370"/>
              <a:gd name="connsiteX1879" fmla="*/ 3331608 w 7451018"/>
              <a:gd name="connsiteY1879" fmla="*/ 631045 h 3415370"/>
              <a:gd name="connsiteX1880" fmla="*/ 3358841 w 7451018"/>
              <a:gd name="connsiteY1880" fmla="*/ 629413 h 3415370"/>
              <a:gd name="connsiteX1881" fmla="*/ 3355835 w 7451018"/>
              <a:gd name="connsiteY1881" fmla="*/ 633970 h 3415370"/>
              <a:gd name="connsiteX1882" fmla="*/ 3357909 w 7451018"/>
              <a:gd name="connsiteY1882" fmla="*/ 634306 h 3415370"/>
              <a:gd name="connsiteX1883" fmla="*/ 3358841 w 7451018"/>
              <a:gd name="connsiteY1883" fmla="*/ 629413 h 3415370"/>
              <a:gd name="connsiteX1884" fmla="*/ 3907658 w 7451018"/>
              <a:gd name="connsiteY1884" fmla="*/ 627537 h 3415370"/>
              <a:gd name="connsiteX1885" fmla="*/ 3907658 w 7451018"/>
              <a:gd name="connsiteY1885" fmla="*/ 634239 h 3415370"/>
              <a:gd name="connsiteX1886" fmla="*/ 3899146 w 7451018"/>
              <a:gd name="connsiteY1886" fmla="*/ 634306 h 3415370"/>
              <a:gd name="connsiteX1887" fmla="*/ 3902229 w 7451018"/>
              <a:gd name="connsiteY1887" fmla="*/ 647777 h 3415370"/>
              <a:gd name="connsiteX1888" fmla="*/ 3893583 w 7451018"/>
              <a:gd name="connsiteY1888" fmla="*/ 647845 h 3415370"/>
              <a:gd name="connsiteX1889" fmla="*/ 3887551 w 7451018"/>
              <a:gd name="connsiteY1889" fmla="*/ 655083 h 3415370"/>
              <a:gd name="connsiteX1890" fmla="*/ 3883195 w 7451018"/>
              <a:gd name="connsiteY1890" fmla="*/ 661651 h 3415370"/>
              <a:gd name="connsiteX1891" fmla="*/ 3879710 w 7451018"/>
              <a:gd name="connsiteY1891" fmla="*/ 648850 h 3415370"/>
              <a:gd name="connsiteX1892" fmla="*/ 3880112 w 7451018"/>
              <a:gd name="connsiteY1892" fmla="*/ 648850 h 3415370"/>
              <a:gd name="connsiteX1893" fmla="*/ 3880849 w 7451018"/>
              <a:gd name="connsiteY1893" fmla="*/ 648850 h 3415370"/>
              <a:gd name="connsiteX1894" fmla="*/ 3881453 w 7451018"/>
              <a:gd name="connsiteY1894" fmla="*/ 648850 h 3415370"/>
              <a:gd name="connsiteX1895" fmla="*/ 3907658 w 7451018"/>
              <a:gd name="connsiteY1895" fmla="*/ 627537 h 3415370"/>
              <a:gd name="connsiteX1896" fmla="*/ 346009 w 7451018"/>
              <a:gd name="connsiteY1896" fmla="*/ 614106 h 3415370"/>
              <a:gd name="connsiteX1897" fmla="*/ 348887 w 7451018"/>
              <a:gd name="connsiteY1897" fmla="*/ 615070 h 3415370"/>
              <a:gd name="connsiteX1898" fmla="*/ 361353 w 7451018"/>
              <a:gd name="connsiteY1898" fmla="*/ 620834 h 3415370"/>
              <a:gd name="connsiteX1899" fmla="*/ 349959 w 7451018"/>
              <a:gd name="connsiteY1899" fmla="*/ 627536 h 3415370"/>
              <a:gd name="connsiteX1900" fmla="*/ 348887 w 7451018"/>
              <a:gd name="connsiteY1900" fmla="*/ 632295 h 3415370"/>
              <a:gd name="connsiteX1901" fmla="*/ 351969 w 7451018"/>
              <a:gd name="connsiteY1901" fmla="*/ 634238 h 3415370"/>
              <a:gd name="connsiteX1902" fmla="*/ 326770 w 7451018"/>
              <a:gd name="connsiteY1902" fmla="*/ 654345 h 3415370"/>
              <a:gd name="connsiteX1903" fmla="*/ 320738 w 7451018"/>
              <a:gd name="connsiteY1903" fmla="*/ 661047 h 3415370"/>
              <a:gd name="connsiteX1904" fmla="*/ 316181 w 7451018"/>
              <a:gd name="connsiteY1904" fmla="*/ 661047 h 3415370"/>
              <a:gd name="connsiteX1905" fmla="*/ 295270 w 7451018"/>
              <a:gd name="connsiteY1905" fmla="*/ 669023 h 3415370"/>
              <a:gd name="connsiteX1906" fmla="*/ 308674 w 7451018"/>
              <a:gd name="connsiteY1906" fmla="*/ 661047 h 3415370"/>
              <a:gd name="connsiteX1907" fmla="*/ 295270 w 7451018"/>
              <a:gd name="connsiteY1907" fmla="*/ 644560 h 3415370"/>
              <a:gd name="connsiteX1908" fmla="*/ 328781 w 7451018"/>
              <a:gd name="connsiteY1908" fmla="*/ 627536 h 3415370"/>
              <a:gd name="connsiteX1909" fmla="*/ 346009 w 7451018"/>
              <a:gd name="connsiteY1909" fmla="*/ 614106 h 3415370"/>
              <a:gd name="connsiteX1910" fmla="*/ 351727 w 7451018"/>
              <a:gd name="connsiteY1910" fmla="*/ 604481 h 3415370"/>
              <a:gd name="connsiteX1911" fmla="*/ 359007 w 7451018"/>
              <a:gd name="connsiteY1911" fmla="*/ 605822 h 3415370"/>
              <a:gd name="connsiteX1912" fmla="*/ 349222 w 7451018"/>
              <a:gd name="connsiteY1912" fmla="*/ 608972 h 3415370"/>
              <a:gd name="connsiteX1913" fmla="*/ 351727 w 7451018"/>
              <a:gd name="connsiteY1913" fmla="*/ 604481 h 3415370"/>
              <a:gd name="connsiteX1914" fmla="*/ 322686 w 7451018"/>
              <a:gd name="connsiteY1914" fmla="*/ 593825 h 3415370"/>
              <a:gd name="connsiteX1915" fmla="*/ 322352 w 7451018"/>
              <a:gd name="connsiteY1915" fmla="*/ 593959 h 3415370"/>
              <a:gd name="connsiteX1916" fmla="*/ 328717 w 7451018"/>
              <a:gd name="connsiteY1916" fmla="*/ 594294 h 3415370"/>
              <a:gd name="connsiteX1917" fmla="*/ 328449 w 7451018"/>
              <a:gd name="connsiteY1917" fmla="*/ 600728 h 3415370"/>
              <a:gd name="connsiteX1918" fmla="*/ 322350 w 7451018"/>
              <a:gd name="connsiteY1918" fmla="*/ 593959 h 3415370"/>
              <a:gd name="connsiteX1919" fmla="*/ 322284 w 7451018"/>
              <a:gd name="connsiteY1919" fmla="*/ 593892 h 3415370"/>
              <a:gd name="connsiteX1920" fmla="*/ 322686 w 7451018"/>
              <a:gd name="connsiteY1920" fmla="*/ 593825 h 3415370"/>
              <a:gd name="connsiteX1921" fmla="*/ 3456432 w 7451018"/>
              <a:gd name="connsiteY1921" fmla="*/ 593758 h 3415370"/>
              <a:gd name="connsiteX1922" fmla="*/ 3459180 w 7451018"/>
              <a:gd name="connsiteY1922" fmla="*/ 593959 h 3415370"/>
              <a:gd name="connsiteX1923" fmla="*/ 3449666 w 7451018"/>
              <a:gd name="connsiteY1923" fmla="*/ 607363 h 3415370"/>
              <a:gd name="connsiteX1924" fmla="*/ 3430093 w 7451018"/>
              <a:gd name="connsiteY1924" fmla="*/ 627469 h 3415370"/>
              <a:gd name="connsiteX1925" fmla="*/ 3428820 w 7451018"/>
              <a:gd name="connsiteY1925" fmla="*/ 634172 h 3415370"/>
              <a:gd name="connsiteX1926" fmla="*/ 3452208 w 7451018"/>
              <a:gd name="connsiteY1926" fmla="*/ 667682 h 3415370"/>
              <a:gd name="connsiteX1927" fmla="*/ 3451943 w 7451018"/>
              <a:gd name="connsiteY1927" fmla="*/ 671972 h 3415370"/>
              <a:gd name="connsiteX1928" fmla="*/ 3454690 w 7451018"/>
              <a:gd name="connsiteY1928" fmla="*/ 674384 h 3415370"/>
              <a:gd name="connsiteX1929" fmla="*/ 3505559 w 7451018"/>
              <a:gd name="connsiteY1929" fmla="*/ 726996 h 3415370"/>
              <a:gd name="connsiteX1930" fmla="*/ 3505559 w 7451018"/>
              <a:gd name="connsiteY1930" fmla="*/ 728136 h 3415370"/>
              <a:gd name="connsiteX1931" fmla="*/ 3518952 w 7451018"/>
              <a:gd name="connsiteY1931" fmla="*/ 749582 h 3415370"/>
              <a:gd name="connsiteX1932" fmla="*/ 3512273 w 7451018"/>
              <a:gd name="connsiteY1932" fmla="*/ 751660 h 3415370"/>
              <a:gd name="connsiteX1933" fmla="*/ 3528138 w 7451018"/>
              <a:gd name="connsiteY1933" fmla="*/ 788387 h 3415370"/>
              <a:gd name="connsiteX1934" fmla="*/ 3471713 w 7451018"/>
              <a:gd name="connsiteY1934" fmla="*/ 809030 h 3415370"/>
              <a:gd name="connsiteX1935" fmla="*/ 3453213 w 7451018"/>
              <a:gd name="connsiteY1935" fmla="*/ 815665 h 3415370"/>
              <a:gd name="connsiteX1936" fmla="*/ 3452944 w 7451018"/>
              <a:gd name="connsiteY1936" fmla="*/ 808494 h 3415370"/>
              <a:gd name="connsiteX1937" fmla="*/ 3438606 w 7451018"/>
              <a:gd name="connsiteY1937" fmla="*/ 813722 h 3415370"/>
              <a:gd name="connsiteX1938" fmla="*/ 3416351 w 7451018"/>
              <a:gd name="connsiteY1938" fmla="*/ 815196 h 3415370"/>
              <a:gd name="connsiteX1939" fmla="*/ 3404822 w 7451018"/>
              <a:gd name="connsiteY1939" fmla="*/ 821898 h 3415370"/>
              <a:gd name="connsiteX1940" fmla="*/ 3398389 w 7451018"/>
              <a:gd name="connsiteY1940" fmla="*/ 827059 h 3415370"/>
              <a:gd name="connsiteX1941" fmla="*/ 3389272 w 7451018"/>
              <a:gd name="connsiteY1941" fmla="*/ 828600 h 3415370"/>
              <a:gd name="connsiteX1942" fmla="*/ 3384983 w 7451018"/>
              <a:gd name="connsiteY1942" fmla="*/ 820960 h 3415370"/>
              <a:gd name="connsiteX1943" fmla="*/ 3418496 w 7451018"/>
              <a:gd name="connsiteY1943" fmla="*/ 797502 h 3415370"/>
              <a:gd name="connsiteX1944" fmla="*/ 3438739 w 7451018"/>
              <a:gd name="connsiteY1944" fmla="*/ 794486 h 3415370"/>
              <a:gd name="connsiteX1945" fmla="*/ 3414073 w 7451018"/>
              <a:gd name="connsiteY1945" fmla="*/ 781753 h 3415370"/>
              <a:gd name="connsiteX1946" fmla="*/ 3391686 w 7451018"/>
              <a:gd name="connsiteY1946" fmla="*/ 778200 h 3415370"/>
              <a:gd name="connsiteX1947" fmla="*/ 3419235 w 7451018"/>
              <a:gd name="connsiteY1947" fmla="*/ 768348 h 3415370"/>
              <a:gd name="connsiteX1948" fmla="*/ 3418496 w 7451018"/>
              <a:gd name="connsiteY1948" fmla="*/ 754944 h 3415370"/>
              <a:gd name="connsiteX1949" fmla="*/ 3412666 w 7451018"/>
              <a:gd name="connsiteY1949" fmla="*/ 761646 h 3415370"/>
              <a:gd name="connsiteX1950" fmla="*/ 3411057 w 7451018"/>
              <a:gd name="connsiteY1950" fmla="*/ 757424 h 3415370"/>
              <a:gd name="connsiteX1951" fmla="*/ 3407639 w 7451018"/>
              <a:gd name="connsiteY1951" fmla="*/ 761646 h 3415370"/>
              <a:gd name="connsiteX1952" fmla="*/ 3405493 w 7451018"/>
              <a:gd name="connsiteY1952" fmla="*/ 756753 h 3415370"/>
              <a:gd name="connsiteX1953" fmla="*/ 3415548 w 7451018"/>
              <a:gd name="connsiteY1953" fmla="*/ 749381 h 3415370"/>
              <a:gd name="connsiteX1954" fmla="*/ 3411728 w 7451018"/>
              <a:gd name="connsiteY1954" fmla="*/ 748242 h 3415370"/>
              <a:gd name="connsiteX1955" fmla="*/ 3411728 w 7451018"/>
              <a:gd name="connsiteY1955" fmla="*/ 741540 h 3415370"/>
              <a:gd name="connsiteX1956" fmla="*/ 3412599 w 7451018"/>
              <a:gd name="connsiteY1956" fmla="*/ 740468 h 3415370"/>
              <a:gd name="connsiteX1957" fmla="*/ 3438538 w 7451018"/>
              <a:gd name="connsiteY1957" fmla="*/ 741540 h 3415370"/>
              <a:gd name="connsiteX1958" fmla="*/ 3445242 w 7451018"/>
              <a:gd name="connsiteY1958" fmla="*/ 728202 h 3415370"/>
              <a:gd name="connsiteX1959" fmla="*/ 3433444 w 7451018"/>
              <a:gd name="connsiteY1959" fmla="*/ 707962 h 3415370"/>
              <a:gd name="connsiteX1960" fmla="*/ 3413402 w 7451018"/>
              <a:gd name="connsiteY1960" fmla="*/ 714731 h 3415370"/>
              <a:gd name="connsiteX1961" fmla="*/ 3412263 w 7451018"/>
              <a:gd name="connsiteY1961" fmla="*/ 708029 h 3415370"/>
              <a:gd name="connsiteX1962" fmla="*/ 3408242 w 7451018"/>
              <a:gd name="connsiteY1962" fmla="*/ 708029 h 3415370"/>
              <a:gd name="connsiteX1963" fmla="*/ 3403951 w 7451018"/>
              <a:gd name="connsiteY1963" fmla="*/ 714731 h 3415370"/>
              <a:gd name="connsiteX1964" fmla="*/ 3400198 w 7451018"/>
              <a:gd name="connsiteY1964" fmla="*/ 700455 h 3415370"/>
              <a:gd name="connsiteX1965" fmla="*/ 3398322 w 7451018"/>
              <a:gd name="connsiteY1965" fmla="*/ 696300 h 3415370"/>
              <a:gd name="connsiteX1966" fmla="*/ 3398322 w 7451018"/>
              <a:gd name="connsiteY1966" fmla="*/ 691475 h 3415370"/>
              <a:gd name="connsiteX1967" fmla="*/ 3391869 w 7451018"/>
              <a:gd name="connsiteY1967" fmla="*/ 694306 h 3415370"/>
              <a:gd name="connsiteX1968" fmla="*/ 3391753 w 7451018"/>
              <a:gd name="connsiteY1968" fmla="*/ 694357 h 3415370"/>
              <a:gd name="connsiteX1969" fmla="*/ 3384915 w 7451018"/>
              <a:gd name="connsiteY1969" fmla="*/ 695563 h 3415370"/>
              <a:gd name="connsiteX1970" fmla="*/ 3384783 w 7451018"/>
              <a:gd name="connsiteY1970" fmla="*/ 685845 h 3415370"/>
              <a:gd name="connsiteX1971" fmla="*/ 3371516 w 7451018"/>
              <a:gd name="connsiteY1971" fmla="*/ 688459 h 3415370"/>
              <a:gd name="connsiteX1972" fmla="*/ 3379017 w 7451018"/>
              <a:gd name="connsiteY1972" fmla="*/ 674519 h 3415370"/>
              <a:gd name="connsiteX1973" fmla="*/ 3371516 w 7451018"/>
              <a:gd name="connsiteY1973" fmla="*/ 666007 h 3415370"/>
              <a:gd name="connsiteX1974" fmla="*/ 3358107 w 7451018"/>
              <a:gd name="connsiteY1974" fmla="*/ 668085 h 3415370"/>
              <a:gd name="connsiteX1975" fmla="*/ 3358107 w 7451018"/>
              <a:gd name="connsiteY1975" fmla="*/ 665136 h 3415370"/>
              <a:gd name="connsiteX1976" fmla="*/ 3378146 w 7451018"/>
              <a:gd name="connsiteY1976" fmla="*/ 661248 h 3415370"/>
              <a:gd name="connsiteX1977" fmla="*/ 3377814 w 7451018"/>
              <a:gd name="connsiteY1977" fmla="*/ 661717 h 3415370"/>
              <a:gd name="connsiteX1978" fmla="*/ 3378212 w 7451018"/>
              <a:gd name="connsiteY1978" fmla="*/ 661651 h 3415370"/>
              <a:gd name="connsiteX1979" fmla="*/ 3378146 w 7451018"/>
              <a:gd name="connsiteY1979" fmla="*/ 661248 h 3415370"/>
              <a:gd name="connsiteX1980" fmla="*/ 3372182 w 7451018"/>
              <a:gd name="connsiteY1980" fmla="*/ 655618 h 3415370"/>
              <a:gd name="connsiteX1981" fmla="*/ 3368430 w 7451018"/>
              <a:gd name="connsiteY1981" fmla="*/ 655618 h 3415370"/>
              <a:gd name="connsiteX1982" fmla="*/ 3374192 w 7451018"/>
              <a:gd name="connsiteY1982" fmla="*/ 651463 h 3415370"/>
              <a:gd name="connsiteX1983" fmla="*/ 3367692 w 7451018"/>
              <a:gd name="connsiteY1983" fmla="*/ 636517 h 3415370"/>
              <a:gd name="connsiteX1984" fmla="*/ 3344705 w 7451018"/>
              <a:gd name="connsiteY1984" fmla="*/ 660444 h 3415370"/>
              <a:gd name="connsiteX1985" fmla="*/ 3352347 w 7451018"/>
              <a:gd name="connsiteY1985" fmla="*/ 642147 h 3415370"/>
              <a:gd name="connsiteX1986" fmla="*/ 3347317 w 7451018"/>
              <a:gd name="connsiteY1986" fmla="*/ 642147 h 3415370"/>
              <a:gd name="connsiteX1987" fmla="*/ 3346913 w 7451018"/>
              <a:gd name="connsiteY1987" fmla="*/ 642147 h 3415370"/>
              <a:gd name="connsiteX1988" fmla="*/ 3346850 w 7451018"/>
              <a:gd name="connsiteY1988" fmla="*/ 641544 h 3415370"/>
              <a:gd name="connsiteX1989" fmla="*/ 3350135 w 7451018"/>
              <a:gd name="connsiteY1989" fmla="*/ 634238 h 3415370"/>
              <a:gd name="connsiteX1990" fmla="*/ 3351946 w 7451018"/>
              <a:gd name="connsiteY1990" fmla="*/ 634172 h 3415370"/>
              <a:gd name="connsiteX1991" fmla="*/ 3351408 w 7451018"/>
              <a:gd name="connsiteY1991" fmla="*/ 630217 h 3415370"/>
              <a:gd name="connsiteX1992" fmla="*/ 3376873 w 7451018"/>
              <a:gd name="connsiteY1992" fmla="*/ 627469 h 3415370"/>
              <a:gd name="connsiteX1993" fmla="*/ 3369501 w 7451018"/>
              <a:gd name="connsiteY1993" fmla="*/ 634172 h 3415370"/>
              <a:gd name="connsiteX1994" fmla="*/ 3384915 w 7451018"/>
              <a:gd name="connsiteY1994" fmla="*/ 638327 h 3415370"/>
              <a:gd name="connsiteX1995" fmla="*/ 3394567 w 7451018"/>
              <a:gd name="connsiteY1995" fmla="*/ 627469 h 3415370"/>
              <a:gd name="connsiteX1996" fmla="*/ 3398723 w 7451018"/>
              <a:gd name="connsiteY1996" fmla="*/ 620767 h 3415370"/>
              <a:gd name="connsiteX1997" fmla="*/ 3436997 w 7451018"/>
              <a:gd name="connsiteY1997" fmla="*/ 607363 h 3415370"/>
              <a:gd name="connsiteX1998" fmla="*/ 3443631 w 7451018"/>
              <a:gd name="connsiteY1998" fmla="*/ 593959 h 3415370"/>
              <a:gd name="connsiteX1999" fmla="*/ 3456432 w 7451018"/>
              <a:gd name="connsiteY1999" fmla="*/ 593758 h 3415370"/>
              <a:gd name="connsiteX2000" fmla="*/ 1850183 w 7451018"/>
              <a:gd name="connsiteY2000" fmla="*/ 581225 h 3415370"/>
              <a:gd name="connsiteX2001" fmla="*/ 1852195 w 7451018"/>
              <a:gd name="connsiteY2001" fmla="*/ 583370 h 3415370"/>
              <a:gd name="connsiteX2002" fmla="*/ 1842409 w 7451018"/>
              <a:gd name="connsiteY2002" fmla="*/ 590675 h 3415370"/>
              <a:gd name="connsiteX2003" fmla="*/ 1850183 w 7451018"/>
              <a:gd name="connsiteY2003" fmla="*/ 581225 h 3415370"/>
              <a:gd name="connsiteX2004" fmla="*/ 3947321 w 7451018"/>
              <a:gd name="connsiteY2004" fmla="*/ 580341 h 3415370"/>
              <a:gd name="connsiteX2005" fmla="*/ 3947133 w 7451018"/>
              <a:gd name="connsiteY2005" fmla="*/ 580622 h 3415370"/>
              <a:gd name="connsiteX2006" fmla="*/ 3947466 w 7451018"/>
              <a:gd name="connsiteY2006" fmla="*/ 580574 h 3415370"/>
              <a:gd name="connsiteX2007" fmla="*/ 3947334 w 7451018"/>
              <a:gd name="connsiteY2007" fmla="*/ 580354 h 3415370"/>
              <a:gd name="connsiteX2008" fmla="*/ 2567336 w 7451018"/>
              <a:gd name="connsiteY2008" fmla="*/ 580152 h 3415370"/>
              <a:gd name="connsiteX2009" fmla="*/ 2567336 w 7451018"/>
              <a:gd name="connsiteY2009" fmla="*/ 580286 h 3415370"/>
              <a:gd name="connsiteX2010" fmla="*/ 2567739 w 7451018"/>
              <a:gd name="connsiteY2010" fmla="*/ 580353 h 3415370"/>
              <a:gd name="connsiteX2011" fmla="*/ 2565393 w 7451018"/>
              <a:gd name="connsiteY2011" fmla="*/ 580622 h 3415370"/>
              <a:gd name="connsiteX2012" fmla="*/ 2567336 w 7451018"/>
              <a:gd name="connsiteY2012" fmla="*/ 580152 h 3415370"/>
              <a:gd name="connsiteX2013" fmla="*/ 2101516 w 7451018"/>
              <a:gd name="connsiteY2013" fmla="*/ 567217 h 3415370"/>
              <a:gd name="connsiteX2014" fmla="*/ 2089452 w 7451018"/>
              <a:gd name="connsiteY2014" fmla="*/ 580621 h 3415370"/>
              <a:gd name="connsiteX2015" fmla="*/ 2101516 w 7451018"/>
              <a:gd name="connsiteY2015" fmla="*/ 567217 h 3415370"/>
              <a:gd name="connsiteX2016" fmla="*/ 3492156 w 7451018"/>
              <a:gd name="connsiteY2016" fmla="*/ 558907 h 3415370"/>
              <a:gd name="connsiteX2017" fmla="*/ 3479887 w 7451018"/>
              <a:gd name="connsiteY2017" fmla="*/ 586587 h 3415370"/>
              <a:gd name="connsiteX2018" fmla="*/ 3469566 w 7451018"/>
              <a:gd name="connsiteY2018" fmla="*/ 573920 h 3415370"/>
              <a:gd name="connsiteX2019" fmla="*/ 3492156 w 7451018"/>
              <a:gd name="connsiteY2019" fmla="*/ 558907 h 3415370"/>
              <a:gd name="connsiteX2020" fmla="*/ 2157952 w 7451018"/>
              <a:gd name="connsiteY2020" fmla="*/ 553709 h 3415370"/>
              <a:gd name="connsiteX2021" fmla="*/ 2156812 w 7451018"/>
              <a:gd name="connsiteY2021" fmla="*/ 558036 h 3415370"/>
              <a:gd name="connsiteX2022" fmla="*/ 2157952 w 7451018"/>
              <a:gd name="connsiteY2022" fmla="*/ 553709 h 3415370"/>
              <a:gd name="connsiteX2023" fmla="*/ 1562855 w 7451018"/>
              <a:gd name="connsiteY2023" fmla="*/ 547982 h 3415370"/>
              <a:gd name="connsiteX2024" fmla="*/ 1562787 w 7451018"/>
              <a:gd name="connsiteY2024" fmla="*/ 548049 h 3415370"/>
              <a:gd name="connsiteX2025" fmla="*/ 1562787 w 7451018"/>
              <a:gd name="connsiteY2025" fmla="*/ 548049 h 3415370"/>
              <a:gd name="connsiteX2026" fmla="*/ 1562855 w 7451018"/>
              <a:gd name="connsiteY2026" fmla="*/ 547982 h 3415370"/>
              <a:gd name="connsiteX2027" fmla="*/ 1563794 w 7451018"/>
              <a:gd name="connsiteY2027" fmla="*/ 546843 h 3415370"/>
              <a:gd name="connsiteX2028" fmla="*/ 1563191 w 7451018"/>
              <a:gd name="connsiteY2028" fmla="*/ 547647 h 3415370"/>
              <a:gd name="connsiteX2029" fmla="*/ 1563369 w 7451018"/>
              <a:gd name="connsiteY2029" fmla="*/ 547344 h 3415370"/>
              <a:gd name="connsiteX2030" fmla="*/ 2151715 w 7451018"/>
              <a:gd name="connsiteY2030" fmla="*/ 533439 h 3415370"/>
              <a:gd name="connsiteX2031" fmla="*/ 2171821 w 7451018"/>
              <a:gd name="connsiteY2031" fmla="*/ 540543 h 3415370"/>
              <a:gd name="connsiteX2032" fmla="*/ 2161902 w 7451018"/>
              <a:gd name="connsiteY2032" fmla="*/ 547178 h 3415370"/>
              <a:gd name="connsiteX2033" fmla="*/ 2149838 w 7451018"/>
              <a:gd name="connsiteY2033" fmla="*/ 540476 h 3415370"/>
              <a:gd name="connsiteX2034" fmla="*/ 2155200 w 7451018"/>
              <a:gd name="connsiteY2034" fmla="*/ 540476 h 3415370"/>
              <a:gd name="connsiteX2035" fmla="*/ 2151715 w 7451018"/>
              <a:gd name="connsiteY2035" fmla="*/ 533439 h 3415370"/>
              <a:gd name="connsiteX2036" fmla="*/ 1850548 w 7451018"/>
              <a:gd name="connsiteY2036" fmla="*/ 514242 h 3415370"/>
              <a:gd name="connsiteX2037" fmla="*/ 1856817 w 7451018"/>
              <a:gd name="connsiteY2037" fmla="*/ 540410 h 3415370"/>
              <a:gd name="connsiteX2038" fmla="*/ 1849043 w 7451018"/>
              <a:gd name="connsiteY2038" fmla="*/ 521242 h 3415370"/>
              <a:gd name="connsiteX2039" fmla="*/ 1850548 w 7451018"/>
              <a:gd name="connsiteY2039" fmla="*/ 514242 h 3415370"/>
              <a:gd name="connsiteX2040" fmla="*/ 1957352 w 7451018"/>
              <a:gd name="connsiteY2040" fmla="*/ 512997 h 3415370"/>
              <a:gd name="connsiteX2041" fmla="*/ 1974576 w 7451018"/>
              <a:gd name="connsiteY2041" fmla="*/ 513600 h 3415370"/>
              <a:gd name="connsiteX2042" fmla="*/ 1957352 w 7451018"/>
              <a:gd name="connsiteY2042" fmla="*/ 512997 h 3415370"/>
              <a:gd name="connsiteX2043" fmla="*/ 1781517 w 7451018"/>
              <a:gd name="connsiteY2043" fmla="*/ 508088 h 3415370"/>
              <a:gd name="connsiteX2044" fmla="*/ 1809901 w 7451018"/>
              <a:gd name="connsiteY2044" fmla="*/ 509981 h 3415370"/>
              <a:gd name="connsiteX2045" fmla="*/ 1762985 w 7451018"/>
              <a:gd name="connsiteY2045" fmla="*/ 520168 h 3415370"/>
              <a:gd name="connsiteX2046" fmla="*/ 1781517 w 7451018"/>
              <a:gd name="connsiteY2046" fmla="*/ 508088 h 3415370"/>
              <a:gd name="connsiteX2047" fmla="*/ 3937540 w 7451018"/>
              <a:gd name="connsiteY2047" fmla="*/ 501653 h 3415370"/>
              <a:gd name="connsiteX2048" fmla="*/ 3941369 w 7451018"/>
              <a:gd name="connsiteY2048" fmla="*/ 507903 h 3415370"/>
              <a:gd name="connsiteX2049" fmla="*/ 3935069 w 7451018"/>
              <a:gd name="connsiteY2049" fmla="*/ 502943 h 3415370"/>
              <a:gd name="connsiteX2050" fmla="*/ 3937540 w 7451018"/>
              <a:gd name="connsiteY2050" fmla="*/ 501653 h 3415370"/>
              <a:gd name="connsiteX2051" fmla="*/ 1877661 w 7451018"/>
              <a:gd name="connsiteY2051" fmla="*/ 497783 h 3415370"/>
              <a:gd name="connsiteX2052" fmla="*/ 1877661 w 7451018"/>
              <a:gd name="connsiteY2052" fmla="*/ 497783 h 3415370"/>
              <a:gd name="connsiteX2053" fmla="*/ 2083679 w 7451018"/>
              <a:gd name="connsiteY2053" fmla="*/ 493427 h 3415370"/>
              <a:gd name="connsiteX2054" fmla="*/ 2090738 w 7451018"/>
              <a:gd name="connsiteY2054" fmla="*/ 494287 h 3415370"/>
              <a:gd name="connsiteX2055" fmla="*/ 2091387 w 7451018"/>
              <a:gd name="connsiteY2055" fmla="*/ 498789 h 3415370"/>
              <a:gd name="connsiteX2056" fmla="*/ 2103250 w 7451018"/>
              <a:gd name="connsiteY2056" fmla="*/ 500196 h 3415370"/>
              <a:gd name="connsiteX2057" fmla="*/ 2094344 w 7451018"/>
              <a:gd name="connsiteY2057" fmla="*/ 494726 h 3415370"/>
              <a:gd name="connsiteX2058" fmla="*/ 2090738 w 7451018"/>
              <a:gd name="connsiteY2058" fmla="*/ 494287 h 3415370"/>
              <a:gd name="connsiteX2059" fmla="*/ 2090725 w 7451018"/>
              <a:gd name="connsiteY2059" fmla="*/ 494198 h 3415370"/>
              <a:gd name="connsiteX2060" fmla="*/ 2083679 w 7451018"/>
              <a:gd name="connsiteY2060" fmla="*/ 493427 h 3415370"/>
              <a:gd name="connsiteX2061" fmla="*/ 2024365 w 7451018"/>
              <a:gd name="connsiteY2061" fmla="*/ 492623 h 3415370"/>
              <a:gd name="connsiteX2062" fmla="*/ 2013307 w 7451018"/>
              <a:gd name="connsiteY2062" fmla="*/ 493293 h 3415370"/>
              <a:gd name="connsiteX2063" fmla="*/ 2024365 w 7451018"/>
              <a:gd name="connsiteY2063" fmla="*/ 493628 h 3415370"/>
              <a:gd name="connsiteX2064" fmla="*/ 2024365 w 7451018"/>
              <a:gd name="connsiteY2064" fmla="*/ 492623 h 3415370"/>
              <a:gd name="connsiteX2065" fmla="*/ 1912103 w 7451018"/>
              <a:gd name="connsiteY2065" fmla="*/ 489648 h 3415370"/>
              <a:gd name="connsiteX2066" fmla="*/ 1923840 w 7451018"/>
              <a:gd name="connsiteY2066" fmla="*/ 496711 h 3415370"/>
              <a:gd name="connsiteX2067" fmla="*/ 1904337 w 7451018"/>
              <a:gd name="connsiteY2067" fmla="*/ 493494 h 3415370"/>
              <a:gd name="connsiteX2068" fmla="*/ 1912103 w 7451018"/>
              <a:gd name="connsiteY2068" fmla="*/ 489648 h 3415370"/>
              <a:gd name="connsiteX2069" fmla="*/ 2427728 w 7451018"/>
              <a:gd name="connsiteY2069" fmla="*/ 480023 h 3415370"/>
              <a:gd name="connsiteX2070" fmla="*/ 2425452 w 7451018"/>
              <a:gd name="connsiteY2070" fmla="*/ 486792 h 3415370"/>
              <a:gd name="connsiteX2071" fmla="*/ 2426521 w 7451018"/>
              <a:gd name="connsiteY2071" fmla="*/ 480090 h 3415370"/>
              <a:gd name="connsiteX2072" fmla="*/ 2427728 w 7451018"/>
              <a:gd name="connsiteY2072" fmla="*/ 480023 h 3415370"/>
              <a:gd name="connsiteX2073" fmla="*/ 1892475 w 7451018"/>
              <a:gd name="connsiteY2073" fmla="*/ 478178 h 3415370"/>
              <a:gd name="connsiteX2074" fmla="*/ 1898573 w 7451018"/>
              <a:gd name="connsiteY2074" fmla="*/ 485652 h 3415370"/>
              <a:gd name="connsiteX2075" fmla="*/ 1889659 w 7451018"/>
              <a:gd name="connsiteY2075" fmla="*/ 481430 h 3415370"/>
              <a:gd name="connsiteX2076" fmla="*/ 1892475 w 7451018"/>
              <a:gd name="connsiteY2076" fmla="*/ 478178 h 3415370"/>
              <a:gd name="connsiteX2077" fmla="*/ 4025568 w 7451018"/>
              <a:gd name="connsiteY2077" fmla="*/ 446554 h 3415370"/>
              <a:gd name="connsiteX2078" fmla="*/ 4021393 w 7451018"/>
              <a:gd name="connsiteY2078" fmla="*/ 450937 h 3415370"/>
              <a:gd name="connsiteX2079" fmla="*/ 4025568 w 7451018"/>
              <a:gd name="connsiteY2079" fmla="*/ 446554 h 3415370"/>
              <a:gd name="connsiteX2080" fmla="*/ 7263827 w 7451018"/>
              <a:gd name="connsiteY2080" fmla="*/ 440748 h 3415370"/>
              <a:gd name="connsiteX2081" fmla="*/ 7261816 w 7451018"/>
              <a:gd name="connsiteY2081" fmla="*/ 446646 h 3415370"/>
              <a:gd name="connsiteX2082" fmla="*/ 7258866 w 7451018"/>
              <a:gd name="connsiteY2082" fmla="*/ 445640 h 3415370"/>
              <a:gd name="connsiteX2083" fmla="*/ 7263827 w 7451018"/>
              <a:gd name="connsiteY2083" fmla="*/ 440748 h 3415370"/>
              <a:gd name="connsiteX2084" fmla="*/ 4015026 w 7451018"/>
              <a:gd name="connsiteY2084" fmla="*/ 440079 h 3415370"/>
              <a:gd name="connsiteX2085" fmla="*/ 4007236 w 7451018"/>
              <a:gd name="connsiteY2085" fmla="*/ 445293 h 3415370"/>
              <a:gd name="connsiteX2086" fmla="*/ 4007117 w 7451018"/>
              <a:gd name="connsiteY2086" fmla="*/ 445373 h 3415370"/>
              <a:gd name="connsiteX2087" fmla="*/ 4003230 w 7451018"/>
              <a:gd name="connsiteY2087" fmla="*/ 441083 h 3415370"/>
              <a:gd name="connsiteX2088" fmla="*/ 4002426 w 7451018"/>
              <a:gd name="connsiteY2088" fmla="*/ 446646 h 3415370"/>
              <a:gd name="connsiteX2089" fmla="*/ 3994450 w 7451018"/>
              <a:gd name="connsiteY2089" fmla="*/ 440883 h 3415370"/>
              <a:gd name="connsiteX2090" fmla="*/ 3973874 w 7451018"/>
              <a:gd name="connsiteY2090" fmla="*/ 453348 h 3415370"/>
              <a:gd name="connsiteX2091" fmla="*/ 3968915 w 7451018"/>
              <a:gd name="connsiteY2091" fmla="*/ 446781 h 3415370"/>
              <a:gd name="connsiteX2092" fmla="*/ 3962682 w 7451018"/>
              <a:gd name="connsiteY2092" fmla="*/ 453348 h 3415370"/>
              <a:gd name="connsiteX2093" fmla="*/ 3954907 w 7451018"/>
              <a:gd name="connsiteY2093" fmla="*/ 466753 h 3415370"/>
              <a:gd name="connsiteX2094" fmla="*/ 3955778 w 7451018"/>
              <a:gd name="connsiteY2094" fmla="*/ 473455 h 3415370"/>
              <a:gd name="connsiteX2095" fmla="*/ 3940498 w 7451018"/>
              <a:gd name="connsiteY2095" fmla="*/ 489138 h 3415370"/>
              <a:gd name="connsiteX2096" fmla="*/ 3941235 w 7451018"/>
              <a:gd name="connsiteY2096" fmla="*/ 488534 h 3415370"/>
              <a:gd name="connsiteX2097" fmla="*/ 3939962 w 7451018"/>
              <a:gd name="connsiteY2097" fmla="*/ 490076 h 3415370"/>
              <a:gd name="connsiteX2098" fmla="*/ 3941168 w 7451018"/>
              <a:gd name="connsiteY2098" fmla="*/ 493561 h 3415370"/>
              <a:gd name="connsiteX2099" fmla="*/ 3934532 w 7451018"/>
              <a:gd name="connsiteY2099" fmla="*/ 492690 h 3415370"/>
              <a:gd name="connsiteX2100" fmla="*/ 3935605 w 7451018"/>
              <a:gd name="connsiteY2100" fmla="*/ 491483 h 3415370"/>
              <a:gd name="connsiteX2101" fmla="*/ 3919520 w 7451018"/>
              <a:gd name="connsiteY2101" fmla="*/ 493561 h 3415370"/>
              <a:gd name="connsiteX2102" fmla="*/ 3899614 w 7451018"/>
              <a:gd name="connsiteY2102" fmla="*/ 506965 h 3415370"/>
              <a:gd name="connsiteX2103" fmla="*/ 3873543 w 7451018"/>
              <a:gd name="connsiteY2103" fmla="*/ 520370 h 3415370"/>
              <a:gd name="connsiteX2104" fmla="*/ 3873107 w 7451018"/>
              <a:gd name="connsiteY2104" fmla="*/ 523285 h 3415370"/>
              <a:gd name="connsiteX2105" fmla="*/ 3875640 w 7451018"/>
              <a:gd name="connsiteY2105" fmla="*/ 527134 h 3415370"/>
              <a:gd name="connsiteX2106" fmla="*/ 3875688 w 7451018"/>
              <a:gd name="connsiteY2106" fmla="*/ 527206 h 3415370"/>
              <a:gd name="connsiteX2107" fmla="*/ 3867511 w 7451018"/>
              <a:gd name="connsiteY2107" fmla="*/ 535449 h 3415370"/>
              <a:gd name="connsiteX2108" fmla="*/ 3866841 w 7451018"/>
              <a:gd name="connsiteY2108" fmla="*/ 547111 h 3415370"/>
              <a:gd name="connsiteX2109" fmla="*/ 3894319 w 7451018"/>
              <a:gd name="connsiteY2109" fmla="*/ 569094 h 3415370"/>
              <a:gd name="connsiteX2110" fmla="*/ 3907724 w 7451018"/>
              <a:gd name="connsiteY2110" fmla="*/ 589469 h 3415370"/>
              <a:gd name="connsiteX2111" fmla="*/ 3880915 w 7451018"/>
              <a:gd name="connsiteY2111" fmla="*/ 608771 h 3415370"/>
              <a:gd name="connsiteX2112" fmla="*/ 3874213 w 7451018"/>
              <a:gd name="connsiteY2112" fmla="*/ 610849 h 3415370"/>
              <a:gd name="connsiteX2113" fmla="*/ 3860809 w 7451018"/>
              <a:gd name="connsiteY2113" fmla="*/ 627202 h 3415370"/>
              <a:gd name="connsiteX2114" fmla="*/ 3854107 w 7451018"/>
              <a:gd name="connsiteY2114" fmla="*/ 652804 h 3415370"/>
              <a:gd name="connsiteX2115" fmla="*/ 3854107 w 7451018"/>
              <a:gd name="connsiteY2115" fmla="*/ 654345 h 3415370"/>
              <a:gd name="connsiteX2116" fmla="*/ 3867511 w 7451018"/>
              <a:gd name="connsiteY2116" fmla="*/ 644560 h 3415370"/>
              <a:gd name="connsiteX2117" fmla="*/ 3854107 w 7451018"/>
              <a:gd name="connsiteY2117" fmla="*/ 660846 h 3415370"/>
              <a:gd name="connsiteX2118" fmla="*/ 3847404 w 7451018"/>
              <a:gd name="connsiteY2118" fmla="*/ 664868 h 3415370"/>
              <a:gd name="connsiteX2119" fmla="*/ 3803640 w 7451018"/>
              <a:gd name="connsiteY2119" fmla="*/ 681154 h 3415370"/>
              <a:gd name="connsiteX2120" fmla="*/ 3772743 w 7451018"/>
              <a:gd name="connsiteY2120" fmla="*/ 694558 h 3415370"/>
              <a:gd name="connsiteX2121" fmla="*/ 3760277 w 7451018"/>
              <a:gd name="connsiteY2121" fmla="*/ 687856 h 3415370"/>
              <a:gd name="connsiteX2122" fmla="*/ 3760277 w 7451018"/>
              <a:gd name="connsiteY2122" fmla="*/ 694558 h 3415370"/>
              <a:gd name="connsiteX2123" fmla="*/ 3766174 w 7451018"/>
              <a:gd name="connsiteY2123" fmla="*/ 694089 h 3415370"/>
              <a:gd name="connsiteX2124" fmla="*/ 3766160 w 7451018"/>
              <a:gd name="connsiteY2124" fmla="*/ 694112 h 3415370"/>
              <a:gd name="connsiteX2125" fmla="*/ 3763175 w 7451018"/>
              <a:gd name="connsiteY2125" fmla="*/ 698781 h 3415370"/>
              <a:gd name="connsiteX2126" fmla="*/ 3761282 w 7451018"/>
              <a:gd name="connsiteY2126" fmla="*/ 701260 h 3415370"/>
              <a:gd name="connsiteX2127" fmla="*/ 3768319 w 7451018"/>
              <a:gd name="connsiteY2127" fmla="*/ 707962 h 3415370"/>
              <a:gd name="connsiteX2128" fmla="*/ 3733401 w 7451018"/>
              <a:gd name="connsiteY2128" fmla="*/ 707628 h 3415370"/>
              <a:gd name="connsiteX2129" fmla="*/ 3727771 w 7451018"/>
              <a:gd name="connsiteY2129" fmla="*/ 707962 h 3415370"/>
              <a:gd name="connsiteX2130" fmla="*/ 3719183 w 7451018"/>
              <a:gd name="connsiteY2130" fmla="*/ 705415 h 3415370"/>
              <a:gd name="connsiteX2131" fmla="*/ 3718984 w 7451018"/>
              <a:gd name="connsiteY2131" fmla="*/ 716005 h 3415370"/>
              <a:gd name="connsiteX2132" fmla="*/ 3733602 w 7451018"/>
              <a:gd name="connsiteY2132" fmla="*/ 716005 h 3415370"/>
              <a:gd name="connsiteX2133" fmla="*/ 3739903 w 7451018"/>
              <a:gd name="connsiteY2133" fmla="*/ 720831 h 3415370"/>
              <a:gd name="connsiteX2134" fmla="*/ 3736886 w 7451018"/>
              <a:gd name="connsiteY2134" fmla="*/ 728203 h 3415370"/>
              <a:gd name="connsiteX2135" fmla="*/ 3778507 w 7451018"/>
              <a:gd name="connsiteY2135" fmla="*/ 708096 h 3415370"/>
              <a:gd name="connsiteX2136" fmla="*/ 3787756 w 7451018"/>
              <a:gd name="connsiteY2136" fmla="*/ 714798 h 3415370"/>
              <a:gd name="connsiteX2137" fmla="*/ 3788895 w 7451018"/>
              <a:gd name="connsiteY2137" fmla="*/ 708096 h 3415370"/>
              <a:gd name="connsiteX2138" fmla="*/ 3796401 w 7451018"/>
              <a:gd name="connsiteY2138" fmla="*/ 721500 h 3415370"/>
              <a:gd name="connsiteX2139" fmla="*/ 3900754 w 7451018"/>
              <a:gd name="connsiteY2139" fmla="*/ 710978 h 3415370"/>
              <a:gd name="connsiteX2140" fmla="*/ 3897470 w 7451018"/>
              <a:gd name="connsiteY2140" fmla="*/ 714665 h 3415370"/>
              <a:gd name="connsiteX2141" fmla="*/ 3976287 w 7451018"/>
              <a:gd name="connsiteY2141" fmla="*/ 634373 h 3415370"/>
              <a:gd name="connsiteX2142" fmla="*/ 3987882 w 7451018"/>
              <a:gd name="connsiteY2142" fmla="*/ 649654 h 3415370"/>
              <a:gd name="connsiteX2143" fmla="*/ 4014691 w 7451018"/>
              <a:gd name="connsiteY2143" fmla="*/ 646571 h 3415370"/>
              <a:gd name="connsiteX2144" fmla="*/ 4014691 w 7451018"/>
              <a:gd name="connsiteY2144" fmla="*/ 622309 h 3415370"/>
              <a:gd name="connsiteX2145" fmla="*/ 4007989 w 7451018"/>
              <a:gd name="connsiteY2145" fmla="*/ 627671 h 3415370"/>
              <a:gd name="connsiteX2146" fmla="*/ 3981447 w 7451018"/>
              <a:gd name="connsiteY2146" fmla="*/ 627671 h 3415370"/>
              <a:gd name="connsiteX2147" fmla="*/ 3975215 w 7451018"/>
              <a:gd name="connsiteY2147" fmla="*/ 627202 h 3415370"/>
              <a:gd name="connsiteX2148" fmla="*/ 3975349 w 7451018"/>
              <a:gd name="connsiteY2148" fmla="*/ 627671 h 3415370"/>
              <a:gd name="connsiteX2149" fmla="*/ 3974277 w 7451018"/>
              <a:gd name="connsiteY2149" fmla="*/ 626398 h 3415370"/>
              <a:gd name="connsiteX2150" fmla="*/ 3967708 w 7451018"/>
              <a:gd name="connsiteY2150" fmla="*/ 626398 h 3415370"/>
              <a:gd name="connsiteX2151" fmla="*/ 3966703 w 7451018"/>
              <a:gd name="connsiteY2151" fmla="*/ 634373 h 3415370"/>
              <a:gd name="connsiteX2152" fmla="*/ 3963284 w 7451018"/>
              <a:gd name="connsiteY2152" fmla="*/ 634373 h 3415370"/>
              <a:gd name="connsiteX2153" fmla="*/ 3963419 w 7451018"/>
              <a:gd name="connsiteY2153" fmla="*/ 627671 h 3415370"/>
              <a:gd name="connsiteX2154" fmla="*/ 3954304 w 7451018"/>
              <a:gd name="connsiteY2154" fmla="*/ 620232 h 3415370"/>
              <a:gd name="connsiteX2155" fmla="*/ 3971663 w 7451018"/>
              <a:gd name="connsiteY2155" fmla="*/ 614266 h 3415370"/>
              <a:gd name="connsiteX2156" fmla="*/ 3961006 w 7451018"/>
              <a:gd name="connsiteY2156" fmla="*/ 605889 h 3415370"/>
              <a:gd name="connsiteX2157" fmla="*/ 3994047 w 7451018"/>
              <a:gd name="connsiteY2157" fmla="*/ 600527 h 3415370"/>
              <a:gd name="connsiteX2158" fmla="*/ 3987815 w 7451018"/>
              <a:gd name="connsiteY2158" fmla="*/ 596707 h 3415370"/>
              <a:gd name="connsiteX2159" fmla="*/ 3994584 w 7451018"/>
              <a:gd name="connsiteY2159" fmla="*/ 600795 h 3415370"/>
              <a:gd name="connsiteX2160" fmla="*/ 4015495 w 7451018"/>
              <a:gd name="connsiteY2160" fmla="*/ 587793 h 3415370"/>
              <a:gd name="connsiteX2161" fmla="*/ 4014691 w 7451018"/>
              <a:gd name="connsiteY2161" fmla="*/ 594093 h 3415370"/>
              <a:gd name="connsiteX2162" fmla="*/ 4022331 w 7451018"/>
              <a:gd name="connsiteY2162" fmla="*/ 587391 h 3415370"/>
              <a:gd name="connsiteX2163" fmla="*/ 4060063 w 7451018"/>
              <a:gd name="connsiteY2163" fmla="*/ 587391 h 3415370"/>
              <a:gd name="connsiteX2164" fmla="*/ 4085398 w 7451018"/>
              <a:gd name="connsiteY2164" fmla="*/ 594093 h 3415370"/>
              <a:gd name="connsiteX2165" fmla="*/ 4089419 w 7451018"/>
              <a:gd name="connsiteY2165" fmla="*/ 580689 h 3415370"/>
              <a:gd name="connsiteX2166" fmla="*/ 4095117 w 7451018"/>
              <a:gd name="connsiteY2166" fmla="*/ 587391 h 3415370"/>
              <a:gd name="connsiteX2167" fmla="*/ 4125008 w 7451018"/>
              <a:gd name="connsiteY2167" fmla="*/ 581091 h 3415370"/>
              <a:gd name="connsiteX2168" fmla="*/ 4081645 w 7451018"/>
              <a:gd name="connsiteY2168" fmla="*/ 573987 h 3415370"/>
              <a:gd name="connsiteX2169" fmla="*/ 4080572 w 7451018"/>
              <a:gd name="connsiteY2169" fmla="*/ 567285 h 3415370"/>
              <a:gd name="connsiteX2170" fmla="*/ 4068375 w 7451018"/>
              <a:gd name="connsiteY2170" fmla="*/ 567351 h 3415370"/>
              <a:gd name="connsiteX2171" fmla="*/ 4068308 w 7451018"/>
              <a:gd name="connsiteY2171" fmla="*/ 573987 h 3415370"/>
              <a:gd name="connsiteX2172" fmla="*/ 4044582 w 7451018"/>
              <a:gd name="connsiteY2172" fmla="*/ 580823 h 3415370"/>
              <a:gd name="connsiteX2173" fmla="*/ 4040226 w 7451018"/>
              <a:gd name="connsiteY2173" fmla="*/ 574657 h 3415370"/>
              <a:gd name="connsiteX2174" fmla="*/ 3998270 w 7451018"/>
              <a:gd name="connsiteY2174" fmla="*/ 581024 h 3415370"/>
              <a:gd name="connsiteX2175" fmla="*/ 3977561 w 7451018"/>
              <a:gd name="connsiteY2175" fmla="*/ 581359 h 3415370"/>
              <a:gd name="connsiteX2176" fmla="*/ 3968580 w 7451018"/>
              <a:gd name="connsiteY2176" fmla="*/ 581962 h 3415370"/>
              <a:gd name="connsiteX2177" fmla="*/ 3955915 w 7451018"/>
              <a:gd name="connsiteY2177" fmla="*/ 586405 h 3415370"/>
              <a:gd name="connsiteX2178" fmla="*/ 3956649 w 7451018"/>
              <a:gd name="connsiteY2178" fmla="*/ 587324 h 3415370"/>
              <a:gd name="connsiteX2179" fmla="*/ 3955874 w 7451018"/>
              <a:gd name="connsiteY2179" fmla="*/ 586419 h 3415370"/>
              <a:gd name="connsiteX2180" fmla="*/ 3955778 w 7451018"/>
              <a:gd name="connsiteY2180" fmla="*/ 586453 h 3415370"/>
              <a:gd name="connsiteX2181" fmla="*/ 3955770 w 7451018"/>
              <a:gd name="connsiteY2181" fmla="*/ 586328 h 3415370"/>
              <a:gd name="connsiteX2182" fmla="*/ 3955443 w 7451018"/>
              <a:gd name="connsiteY2182" fmla="*/ 580756 h 3415370"/>
              <a:gd name="connsiteX2183" fmla="*/ 3948071 w 7451018"/>
              <a:gd name="connsiteY2183" fmla="*/ 581292 h 3415370"/>
              <a:gd name="connsiteX2184" fmla="*/ 3948027 w 7451018"/>
              <a:gd name="connsiteY2184" fmla="*/ 581242 h 3415370"/>
              <a:gd name="connsiteX2185" fmla="*/ 3947641 w 7451018"/>
              <a:gd name="connsiteY2185" fmla="*/ 580809 h 3415370"/>
              <a:gd name="connsiteX2186" fmla="*/ 3947870 w 7451018"/>
              <a:gd name="connsiteY2186" fmla="*/ 582298 h 3415370"/>
              <a:gd name="connsiteX2187" fmla="*/ 3945458 w 7451018"/>
              <a:gd name="connsiteY2187" fmla="*/ 580689 h 3415370"/>
              <a:gd name="connsiteX2188" fmla="*/ 3947240 w 7451018"/>
              <a:gd name="connsiteY2188" fmla="*/ 580259 h 3415370"/>
              <a:gd name="connsiteX2189" fmla="*/ 3941101 w 7451018"/>
              <a:gd name="connsiteY2189" fmla="*/ 574054 h 3415370"/>
              <a:gd name="connsiteX2190" fmla="*/ 3945390 w 7451018"/>
              <a:gd name="connsiteY2190" fmla="*/ 580823 h 3415370"/>
              <a:gd name="connsiteX2191" fmla="*/ 3941637 w 7451018"/>
              <a:gd name="connsiteY2191" fmla="*/ 585448 h 3415370"/>
              <a:gd name="connsiteX2192" fmla="*/ 3941619 w 7451018"/>
              <a:gd name="connsiteY2192" fmla="*/ 585433 h 3415370"/>
              <a:gd name="connsiteX2193" fmla="*/ 3934399 w 7451018"/>
              <a:gd name="connsiteY2193" fmla="*/ 579282 h 3415370"/>
              <a:gd name="connsiteX2194" fmla="*/ 3909601 w 7451018"/>
              <a:gd name="connsiteY2194" fmla="*/ 579147 h 3415370"/>
              <a:gd name="connsiteX2195" fmla="*/ 3909539 w 7451018"/>
              <a:gd name="connsiteY2195" fmla="*/ 578963 h 3415370"/>
              <a:gd name="connsiteX2196" fmla="*/ 3907590 w 7451018"/>
              <a:gd name="connsiteY2196" fmla="*/ 573249 h 3415370"/>
              <a:gd name="connsiteX2197" fmla="*/ 3934399 w 7451018"/>
              <a:gd name="connsiteY2197" fmla="*/ 573987 h 3415370"/>
              <a:gd name="connsiteX2198" fmla="*/ 3934131 w 7451018"/>
              <a:gd name="connsiteY2198" fmla="*/ 567821 h 3415370"/>
              <a:gd name="connsiteX2199" fmla="*/ 3941101 w 7451018"/>
              <a:gd name="connsiteY2199" fmla="*/ 568156 h 3415370"/>
              <a:gd name="connsiteX2200" fmla="*/ 3947803 w 7451018"/>
              <a:gd name="connsiteY2200" fmla="*/ 554886 h 3415370"/>
              <a:gd name="connsiteX2201" fmla="*/ 3949880 w 7451018"/>
              <a:gd name="connsiteY2201" fmla="*/ 540543 h 3415370"/>
              <a:gd name="connsiteX2202" fmla="*/ 3950684 w 7451018"/>
              <a:gd name="connsiteY2202" fmla="*/ 540476 h 3415370"/>
              <a:gd name="connsiteX2203" fmla="*/ 3946396 w 7451018"/>
              <a:gd name="connsiteY2203" fmla="*/ 506965 h 3415370"/>
              <a:gd name="connsiteX2204" fmla="*/ 3953969 w 7451018"/>
              <a:gd name="connsiteY2204" fmla="*/ 500263 h 3415370"/>
              <a:gd name="connsiteX2205" fmla="*/ 4009262 w 7451018"/>
              <a:gd name="connsiteY2205" fmla="*/ 466753 h 3415370"/>
              <a:gd name="connsiteX2206" fmla="*/ 4012747 w 7451018"/>
              <a:gd name="connsiteY2206" fmla="*/ 465412 h 3415370"/>
              <a:gd name="connsiteX2207" fmla="*/ 4028229 w 7451018"/>
              <a:gd name="connsiteY2207" fmla="*/ 453951 h 3415370"/>
              <a:gd name="connsiteX2208" fmla="*/ 4029704 w 7451018"/>
              <a:gd name="connsiteY2208" fmla="*/ 447249 h 3415370"/>
              <a:gd name="connsiteX2209" fmla="*/ 4015026 w 7451018"/>
              <a:gd name="connsiteY2209" fmla="*/ 440079 h 3415370"/>
              <a:gd name="connsiteX2210" fmla="*/ 1738770 w 7451018"/>
              <a:gd name="connsiteY2210" fmla="*/ 439743 h 3415370"/>
              <a:gd name="connsiteX2211" fmla="*/ 1757824 w 7451018"/>
              <a:gd name="connsiteY2211" fmla="*/ 446646 h 3415370"/>
              <a:gd name="connsiteX2212" fmla="*/ 1822031 w 7451018"/>
              <a:gd name="connsiteY2212" fmla="*/ 480156 h 3415370"/>
              <a:gd name="connsiteX2213" fmla="*/ 1849778 w 7451018"/>
              <a:gd name="connsiteY2213" fmla="*/ 489405 h 3415370"/>
              <a:gd name="connsiteX2214" fmla="*/ 1829403 w 7451018"/>
              <a:gd name="connsiteY2214" fmla="*/ 499458 h 3415370"/>
              <a:gd name="connsiteX2215" fmla="*/ 1813988 w 7451018"/>
              <a:gd name="connsiteY2215" fmla="*/ 493561 h 3415370"/>
              <a:gd name="connsiteX2216" fmla="*/ 1796897 w 7451018"/>
              <a:gd name="connsiteY2216" fmla="*/ 486859 h 3415370"/>
              <a:gd name="connsiteX2217" fmla="*/ 1760437 w 7451018"/>
              <a:gd name="connsiteY2217" fmla="*/ 493561 h 3415370"/>
              <a:gd name="connsiteX2218" fmla="*/ 1729541 w 7451018"/>
              <a:gd name="connsiteY2218" fmla="*/ 491751 h 3415370"/>
              <a:gd name="connsiteX2219" fmla="*/ 1696029 w 7451018"/>
              <a:gd name="connsiteY2219" fmla="*/ 492689 h 3415370"/>
              <a:gd name="connsiteX2220" fmla="*/ 1718281 w 7451018"/>
              <a:gd name="connsiteY2220" fmla="*/ 480156 h 3415370"/>
              <a:gd name="connsiteX2221" fmla="*/ 1716404 w 7451018"/>
              <a:gd name="connsiteY2221" fmla="*/ 478347 h 3415370"/>
              <a:gd name="connsiteX2222" fmla="*/ 1738770 w 7451018"/>
              <a:gd name="connsiteY2222" fmla="*/ 439743 h 3415370"/>
              <a:gd name="connsiteX2223" fmla="*/ 3205617 w 7451018"/>
              <a:gd name="connsiteY2223" fmla="*/ 420207 h 3415370"/>
              <a:gd name="connsiteX2224" fmla="*/ 3210686 w 7451018"/>
              <a:gd name="connsiteY2224" fmla="*/ 425334 h 3415370"/>
              <a:gd name="connsiteX2225" fmla="*/ 3197279 w 7451018"/>
              <a:gd name="connsiteY2225" fmla="*/ 426473 h 3415370"/>
              <a:gd name="connsiteX2226" fmla="*/ 3224090 w 7451018"/>
              <a:gd name="connsiteY2226" fmla="*/ 448791 h 3415370"/>
              <a:gd name="connsiteX2227" fmla="*/ 3216517 w 7451018"/>
              <a:gd name="connsiteY2227" fmla="*/ 466686 h 3415370"/>
              <a:gd name="connsiteX2228" fmla="*/ 3198353 w 7451018"/>
              <a:gd name="connsiteY2228" fmla="*/ 480090 h 3415370"/>
              <a:gd name="connsiteX2229" fmla="*/ 3175032 w 7451018"/>
              <a:gd name="connsiteY2229" fmla="*/ 486792 h 3415370"/>
              <a:gd name="connsiteX2230" fmla="*/ 3173959 w 7451018"/>
              <a:gd name="connsiteY2230" fmla="*/ 480090 h 3415370"/>
              <a:gd name="connsiteX2231" fmla="*/ 3172487 w 7451018"/>
              <a:gd name="connsiteY2231" fmla="*/ 486792 h 3415370"/>
              <a:gd name="connsiteX2232" fmla="*/ 3146010 w 7451018"/>
              <a:gd name="connsiteY2232" fmla="*/ 487060 h 3415370"/>
              <a:gd name="connsiteX2233" fmla="*/ 3082006 w 7451018"/>
              <a:gd name="connsiteY2233" fmla="*/ 499996 h 3415370"/>
              <a:gd name="connsiteX2234" fmla="*/ 3085290 w 7451018"/>
              <a:gd name="connsiteY2234" fmla="*/ 494030 h 3415370"/>
              <a:gd name="connsiteX2235" fmla="*/ 3036425 w 7451018"/>
              <a:gd name="connsiteY2235" fmla="*/ 487797 h 3415370"/>
              <a:gd name="connsiteX2236" fmla="*/ 3036425 w 7451018"/>
              <a:gd name="connsiteY2236" fmla="*/ 479621 h 3415370"/>
              <a:gd name="connsiteX2237" fmla="*/ 3050834 w 7451018"/>
              <a:gd name="connsiteY2237" fmla="*/ 473656 h 3415370"/>
              <a:gd name="connsiteX2238" fmla="*/ 3042057 w 7451018"/>
              <a:gd name="connsiteY2238" fmla="*/ 473656 h 3415370"/>
              <a:gd name="connsiteX2239" fmla="*/ 3042767 w 7451018"/>
              <a:gd name="connsiteY2239" fmla="*/ 470707 h 3415370"/>
              <a:gd name="connsiteX2240" fmla="*/ 3043088 w 7451018"/>
              <a:gd name="connsiteY2240" fmla="*/ 467356 h 3415370"/>
              <a:gd name="connsiteX2241" fmla="*/ 3043125 w 7451018"/>
              <a:gd name="connsiteY2241" fmla="*/ 467356 h 3415370"/>
              <a:gd name="connsiteX2242" fmla="*/ 3043125 w 7451018"/>
              <a:gd name="connsiteY2242" fmla="*/ 466954 h 3415370"/>
              <a:gd name="connsiteX2243" fmla="*/ 3043088 w 7451018"/>
              <a:gd name="connsiteY2243" fmla="*/ 467356 h 3415370"/>
              <a:gd name="connsiteX2244" fmla="*/ 3009218 w 7451018"/>
              <a:gd name="connsiteY2244" fmla="*/ 466954 h 3415370"/>
              <a:gd name="connsiteX2245" fmla="*/ 3008343 w 7451018"/>
              <a:gd name="connsiteY2245" fmla="*/ 460252 h 3415370"/>
              <a:gd name="connsiteX2246" fmla="*/ 3036425 w 7451018"/>
              <a:gd name="connsiteY2246" fmla="*/ 453549 h 3415370"/>
              <a:gd name="connsiteX2247" fmla="*/ 3025906 w 7451018"/>
              <a:gd name="connsiteY2247" fmla="*/ 446847 h 3415370"/>
              <a:gd name="connsiteX2248" fmla="*/ 2996215 w 7451018"/>
              <a:gd name="connsiteY2248" fmla="*/ 446982 h 3415370"/>
              <a:gd name="connsiteX2249" fmla="*/ 3009617 w 7451018"/>
              <a:gd name="connsiteY2249" fmla="*/ 440883 h 3415370"/>
              <a:gd name="connsiteX2250" fmla="*/ 3008470 w 7451018"/>
              <a:gd name="connsiteY2250" fmla="*/ 435948 h 3415370"/>
              <a:gd name="connsiteX2251" fmla="*/ 3010066 w 7451018"/>
              <a:gd name="connsiteY2251" fmla="*/ 433405 h 3415370"/>
              <a:gd name="connsiteX2252" fmla="*/ 3010554 w 7451018"/>
              <a:gd name="connsiteY2252" fmla="*/ 435320 h 3415370"/>
              <a:gd name="connsiteX2253" fmla="*/ 3010088 w 7451018"/>
              <a:gd name="connsiteY2253" fmla="*/ 433376 h 3415370"/>
              <a:gd name="connsiteX2254" fmla="*/ 3010066 w 7451018"/>
              <a:gd name="connsiteY2254" fmla="*/ 433405 h 3415370"/>
              <a:gd name="connsiteX2255" fmla="*/ 3009617 w 7451018"/>
              <a:gd name="connsiteY2255" fmla="*/ 431634 h 3415370"/>
              <a:gd name="connsiteX2256" fmla="*/ 3025837 w 7451018"/>
              <a:gd name="connsiteY2256" fmla="*/ 426674 h 3415370"/>
              <a:gd name="connsiteX2257" fmla="*/ 3069939 w 7451018"/>
              <a:gd name="connsiteY2257" fmla="*/ 432639 h 3415370"/>
              <a:gd name="connsiteX2258" fmla="*/ 3063299 w 7451018"/>
              <a:gd name="connsiteY2258" fmla="*/ 439945 h 3415370"/>
              <a:gd name="connsiteX2259" fmla="*/ 3068262 w 7451018"/>
              <a:gd name="connsiteY2259" fmla="*/ 446714 h 3415370"/>
              <a:gd name="connsiteX2260" fmla="*/ 3069806 w 7451018"/>
              <a:gd name="connsiteY2260" fmla="*/ 446714 h 3415370"/>
              <a:gd name="connsiteX2261" fmla="*/ 3083345 w 7451018"/>
              <a:gd name="connsiteY2261" fmla="*/ 440681 h 3415370"/>
              <a:gd name="connsiteX2262" fmla="*/ 3083548 w 7451018"/>
              <a:gd name="connsiteY2262" fmla="*/ 426541 h 3415370"/>
              <a:gd name="connsiteX2263" fmla="*/ 3096483 w 7451018"/>
              <a:gd name="connsiteY2263" fmla="*/ 433243 h 3415370"/>
              <a:gd name="connsiteX2264" fmla="*/ 3123557 w 7451018"/>
              <a:gd name="connsiteY2264" fmla="*/ 433243 h 3415370"/>
              <a:gd name="connsiteX2265" fmla="*/ 3143796 w 7451018"/>
              <a:gd name="connsiteY2265" fmla="*/ 432170 h 3415370"/>
              <a:gd name="connsiteX2266" fmla="*/ 3164506 w 7451018"/>
              <a:gd name="connsiteY2266" fmla="*/ 426004 h 3415370"/>
              <a:gd name="connsiteX2267" fmla="*/ 3203316 w 7451018"/>
              <a:gd name="connsiteY2267" fmla="*/ 425937 h 3415370"/>
              <a:gd name="connsiteX2268" fmla="*/ 3205617 w 7451018"/>
              <a:gd name="connsiteY2268" fmla="*/ 420207 h 3415370"/>
              <a:gd name="connsiteX2269" fmla="*/ 1261795 w 7451018"/>
              <a:gd name="connsiteY2269" fmla="*/ 386125 h 3415370"/>
              <a:gd name="connsiteX2270" fmla="*/ 1261809 w 7451018"/>
              <a:gd name="connsiteY2270" fmla="*/ 386125 h 3415370"/>
              <a:gd name="connsiteX2271" fmla="*/ 1262063 w 7451018"/>
              <a:gd name="connsiteY2271" fmla="*/ 386327 h 3415370"/>
              <a:gd name="connsiteX2272" fmla="*/ 1261795 w 7451018"/>
              <a:gd name="connsiteY2272" fmla="*/ 386125 h 3415370"/>
              <a:gd name="connsiteX2273" fmla="*/ 1261569 w 7451018"/>
              <a:gd name="connsiteY2273" fmla="*/ 385936 h 3415370"/>
              <a:gd name="connsiteX2274" fmla="*/ 1262264 w 7451018"/>
              <a:gd name="connsiteY2274" fmla="*/ 386125 h 3415370"/>
              <a:gd name="connsiteX2275" fmla="*/ 1261809 w 7451018"/>
              <a:gd name="connsiteY2275" fmla="*/ 386125 h 3415370"/>
              <a:gd name="connsiteX2276" fmla="*/ 1260455 w 7451018"/>
              <a:gd name="connsiteY2276" fmla="*/ 385053 h 3415370"/>
              <a:gd name="connsiteX2277" fmla="*/ 1261569 w 7451018"/>
              <a:gd name="connsiteY2277" fmla="*/ 385936 h 3415370"/>
              <a:gd name="connsiteX2278" fmla="*/ 1261527 w 7451018"/>
              <a:gd name="connsiteY2278" fmla="*/ 385924 h 3415370"/>
              <a:gd name="connsiteX2279" fmla="*/ 1260455 w 7451018"/>
              <a:gd name="connsiteY2279" fmla="*/ 385053 h 3415370"/>
              <a:gd name="connsiteX2280" fmla="*/ 1153300 w 7451018"/>
              <a:gd name="connsiteY2280" fmla="*/ 384383 h 3415370"/>
              <a:gd name="connsiteX2281" fmla="*/ 1160203 w 7451018"/>
              <a:gd name="connsiteY2281" fmla="*/ 388740 h 3415370"/>
              <a:gd name="connsiteX2282" fmla="*/ 1153300 w 7451018"/>
              <a:gd name="connsiteY2282" fmla="*/ 384383 h 3415370"/>
              <a:gd name="connsiteX2283" fmla="*/ 1233648 w 7451018"/>
              <a:gd name="connsiteY2283" fmla="*/ 382507 h 3415370"/>
              <a:gd name="connsiteX2284" fmla="*/ 1228957 w 7451018"/>
              <a:gd name="connsiteY2284" fmla="*/ 385389 h 3415370"/>
              <a:gd name="connsiteX2285" fmla="*/ 1234586 w 7451018"/>
              <a:gd name="connsiteY2285" fmla="*/ 388271 h 3415370"/>
              <a:gd name="connsiteX2286" fmla="*/ 1245979 w 7451018"/>
              <a:gd name="connsiteY2286" fmla="*/ 386260 h 3415370"/>
              <a:gd name="connsiteX2287" fmla="*/ 1245578 w 7451018"/>
              <a:gd name="connsiteY2287" fmla="*/ 386193 h 3415370"/>
              <a:gd name="connsiteX2288" fmla="*/ 1244907 w 7451018"/>
              <a:gd name="connsiteY2288" fmla="*/ 386260 h 3415370"/>
              <a:gd name="connsiteX2289" fmla="*/ 1244103 w 7451018"/>
              <a:gd name="connsiteY2289" fmla="*/ 385925 h 3415370"/>
              <a:gd name="connsiteX2290" fmla="*/ 1233648 w 7451018"/>
              <a:gd name="connsiteY2290" fmla="*/ 382507 h 3415370"/>
              <a:gd name="connsiteX2291" fmla="*/ 1252749 w 7451018"/>
              <a:gd name="connsiteY2291" fmla="*/ 379290 h 3415370"/>
              <a:gd name="connsiteX2292" fmla="*/ 1253620 w 7451018"/>
              <a:gd name="connsiteY2292" fmla="*/ 379357 h 3415370"/>
              <a:gd name="connsiteX2293" fmla="*/ 1253486 w 7451018"/>
              <a:gd name="connsiteY2293" fmla="*/ 379357 h 3415370"/>
              <a:gd name="connsiteX2294" fmla="*/ 1252749 w 7451018"/>
              <a:gd name="connsiteY2294" fmla="*/ 379290 h 3415370"/>
              <a:gd name="connsiteX2295" fmla="*/ 1433918 w 7451018"/>
              <a:gd name="connsiteY2295" fmla="*/ 374196 h 3415370"/>
              <a:gd name="connsiteX2296" fmla="*/ 1433918 w 7451018"/>
              <a:gd name="connsiteY2296" fmla="*/ 374196 h 3415370"/>
              <a:gd name="connsiteX2297" fmla="*/ 4625128 w 7451018"/>
              <a:gd name="connsiteY2297" fmla="*/ 372228 h 3415370"/>
              <a:gd name="connsiteX2298" fmla="*/ 4624922 w 7451018"/>
              <a:gd name="connsiteY2298" fmla="*/ 372454 h 3415370"/>
              <a:gd name="connsiteX2299" fmla="*/ 4624922 w 7451018"/>
              <a:gd name="connsiteY2299" fmla="*/ 372521 h 3415370"/>
              <a:gd name="connsiteX2300" fmla="*/ 4624964 w 7451018"/>
              <a:gd name="connsiteY2300" fmla="*/ 372530 h 3415370"/>
              <a:gd name="connsiteX2301" fmla="*/ 1873532 w 7451018"/>
              <a:gd name="connsiteY2301" fmla="*/ 368349 h 3415370"/>
              <a:gd name="connsiteX2302" fmla="*/ 1877260 w 7451018"/>
              <a:gd name="connsiteY2302" fmla="*/ 372856 h 3415370"/>
              <a:gd name="connsiteX2303" fmla="*/ 1863520 w 7451018"/>
              <a:gd name="connsiteY2303" fmla="*/ 379424 h 3415370"/>
              <a:gd name="connsiteX2304" fmla="*/ 1873532 w 7451018"/>
              <a:gd name="connsiteY2304" fmla="*/ 368349 h 3415370"/>
              <a:gd name="connsiteX2305" fmla="*/ 1399398 w 7451018"/>
              <a:gd name="connsiteY2305" fmla="*/ 366154 h 3415370"/>
              <a:gd name="connsiteX2306" fmla="*/ 1386263 w 7451018"/>
              <a:gd name="connsiteY2306" fmla="*/ 367025 h 3415370"/>
              <a:gd name="connsiteX2307" fmla="*/ 1387402 w 7451018"/>
              <a:gd name="connsiteY2307" fmla="*/ 366221 h 3415370"/>
              <a:gd name="connsiteX2308" fmla="*/ 1399398 w 7451018"/>
              <a:gd name="connsiteY2308" fmla="*/ 366154 h 3415370"/>
              <a:gd name="connsiteX2309" fmla="*/ 1386128 w 7451018"/>
              <a:gd name="connsiteY2309" fmla="*/ 366154 h 3415370"/>
              <a:gd name="connsiteX2310" fmla="*/ 1386196 w 7451018"/>
              <a:gd name="connsiteY2310" fmla="*/ 366154 h 3415370"/>
              <a:gd name="connsiteX2311" fmla="*/ 1386263 w 7451018"/>
              <a:gd name="connsiteY2311" fmla="*/ 367025 h 3415370"/>
              <a:gd name="connsiteX2312" fmla="*/ 1386128 w 7451018"/>
              <a:gd name="connsiteY2312" fmla="*/ 366154 h 3415370"/>
              <a:gd name="connsiteX2313" fmla="*/ 5094742 w 7451018"/>
              <a:gd name="connsiteY2313" fmla="*/ 360658 h 3415370"/>
              <a:gd name="connsiteX2314" fmla="*/ 5099233 w 7451018"/>
              <a:gd name="connsiteY2314" fmla="*/ 366757 h 3415370"/>
              <a:gd name="connsiteX2315" fmla="*/ 5114044 w 7451018"/>
              <a:gd name="connsiteY2315" fmla="*/ 371248 h 3415370"/>
              <a:gd name="connsiteX2316" fmla="*/ 5110291 w 7451018"/>
              <a:gd name="connsiteY2316" fmla="*/ 379558 h 3415370"/>
              <a:gd name="connsiteX2317" fmla="*/ 5114044 w 7451018"/>
              <a:gd name="connsiteY2317" fmla="*/ 381502 h 3415370"/>
              <a:gd name="connsiteX2318" fmla="*/ 5107342 w 7451018"/>
              <a:gd name="connsiteY2318" fmla="*/ 379625 h 3415370"/>
              <a:gd name="connsiteX2319" fmla="*/ 5113240 w 7451018"/>
              <a:gd name="connsiteY2319" fmla="*/ 389477 h 3415370"/>
              <a:gd name="connsiteX2320" fmla="*/ 5122691 w 7451018"/>
              <a:gd name="connsiteY2320" fmla="*/ 379692 h 3415370"/>
              <a:gd name="connsiteX2321" fmla="*/ 5121417 w 7451018"/>
              <a:gd name="connsiteY2321" fmla="*/ 373124 h 3415370"/>
              <a:gd name="connsiteX2322" fmla="*/ 5114044 w 7451018"/>
              <a:gd name="connsiteY2322" fmla="*/ 365751 h 3415370"/>
              <a:gd name="connsiteX2323" fmla="*/ 5098094 w 7451018"/>
              <a:gd name="connsiteY2323" fmla="*/ 360658 h 3415370"/>
              <a:gd name="connsiteX2324" fmla="*/ 5094742 w 7451018"/>
              <a:gd name="connsiteY2324" fmla="*/ 360658 h 3415370"/>
              <a:gd name="connsiteX2325" fmla="*/ 1629273 w 7451018"/>
              <a:gd name="connsiteY2325" fmla="*/ 359451 h 3415370"/>
              <a:gd name="connsiteX2326" fmla="*/ 1633362 w 7451018"/>
              <a:gd name="connsiteY2326" fmla="*/ 372856 h 3415370"/>
              <a:gd name="connsiteX2327" fmla="*/ 1635707 w 7451018"/>
              <a:gd name="connsiteY2327" fmla="*/ 375403 h 3415370"/>
              <a:gd name="connsiteX2328" fmla="*/ 1642008 w 7451018"/>
              <a:gd name="connsiteY2328" fmla="*/ 363071 h 3415370"/>
              <a:gd name="connsiteX2329" fmla="*/ 1629273 w 7451018"/>
              <a:gd name="connsiteY2329" fmla="*/ 359451 h 3415370"/>
              <a:gd name="connsiteX2330" fmla="*/ 1432902 w 7451018"/>
              <a:gd name="connsiteY2330" fmla="*/ 353143 h 3415370"/>
              <a:gd name="connsiteX2331" fmla="*/ 1434585 w 7451018"/>
              <a:gd name="connsiteY2331" fmla="*/ 362065 h 3415370"/>
              <a:gd name="connsiteX2332" fmla="*/ 1421181 w 7451018"/>
              <a:gd name="connsiteY2332" fmla="*/ 366153 h 3415370"/>
              <a:gd name="connsiteX2333" fmla="*/ 1428151 w 7451018"/>
              <a:gd name="connsiteY2333" fmla="*/ 359451 h 3415370"/>
              <a:gd name="connsiteX2334" fmla="*/ 1432902 w 7451018"/>
              <a:gd name="connsiteY2334" fmla="*/ 353143 h 3415370"/>
              <a:gd name="connsiteX2335" fmla="*/ 1548513 w 7451018"/>
              <a:gd name="connsiteY2335" fmla="*/ 345712 h 3415370"/>
              <a:gd name="connsiteX2336" fmla="*/ 1547846 w 7451018"/>
              <a:gd name="connsiteY2336" fmla="*/ 345779 h 3415370"/>
              <a:gd name="connsiteX2337" fmla="*/ 1547907 w 7451018"/>
              <a:gd name="connsiteY2337" fmla="*/ 345779 h 3415370"/>
              <a:gd name="connsiteX2338" fmla="*/ 1548110 w 7451018"/>
              <a:gd name="connsiteY2338" fmla="*/ 346114 h 3415370"/>
              <a:gd name="connsiteX2339" fmla="*/ 1547977 w 7451018"/>
              <a:gd name="connsiteY2339" fmla="*/ 346047 h 3415370"/>
              <a:gd name="connsiteX2340" fmla="*/ 1547843 w 7451018"/>
              <a:gd name="connsiteY2340" fmla="*/ 345779 h 3415370"/>
              <a:gd name="connsiteX2341" fmla="*/ 1547775 w 7451018"/>
              <a:gd name="connsiteY2341" fmla="*/ 345779 h 3415370"/>
              <a:gd name="connsiteX2342" fmla="*/ 1532965 w 7451018"/>
              <a:gd name="connsiteY2342" fmla="*/ 346047 h 3415370"/>
              <a:gd name="connsiteX2343" fmla="*/ 1521705 w 7451018"/>
              <a:gd name="connsiteY2343" fmla="*/ 352749 h 3415370"/>
              <a:gd name="connsiteX2344" fmla="*/ 1521772 w 7451018"/>
              <a:gd name="connsiteY2344" fmla="*/ 359586 h 3415370"/>
              <a:gd name="connsiteX2345" fmla="*/ 1534976 w 7451018"/>
              <a:gd name="connsiteY2345" fmla="*/ 359719 h 3415370"/>
              <a:gd name="connsiteX2346" fmla="*/ 1535846 w 7451018"/>
              <a:gd name="connsiteY2346" fmla="*/ 366757 h 3415370"/>
              <a:gd name="connsiteX2347" fmla="*/ 1496035 w 7451018"/>
              <a:gd name="connsiteY2347" fmla="*/ 374129 h 3415370"/>
              <a:gd name="connsiteX2348" fmla="*/ 1507429 w 7451018"/>
              <a:gd name="connsiteY2348" fmla="*/ 374129 h 3415370"/>
              <a:gd name="connsiteX2349" fmla="*/ 1519493 w 7451018"/>
              <a:gd name="connsiteY2349" fmla="*/ 373526 h 3415370"/>
              <a:gd name="connsiteX2350" fmla="*/ 1515069 w 7451018"/>
              <a:gd name="connsiteY2350" fmla="*/ 386327 h 3415370"/>
              <a:gd name="connsiteX2351" fmla="*/ 1521772 w 7451018"/>
              <a:gd name="connsiteY2351" fmla="*/ 389678 h 3415370"/>
              <a:gd name="connsiteX2352" fmla="*/ 1516142 w 7451018"/>
              <a:gd name="connsiteY2352" fmla="*/ 394705 h 3415370"/>
              <a:gd name="connsiteX2353" fmla="*/ 1528675 w 7451018"/>
              <a:gd name="connsiteY2353" fmla="*/ 399731 h 3415370"/>
              <a:gd name="connsiteX2354" fmla="*/ 1529547 w 7451018"/>
              <a:gd name="connsiteY2354" fmla="*/ 392962 h 3415370"/>
              <a:gd name="connsiteX2355" fmla="*/ 1521705 w 7451018"/>
              <a:gd name="connsiteY2355" fmla="*/ 390616 h 3415370"/>
              <a:gd name="connsiteX2356" fmla="*/ 1561515 w 7451018"/>
              <a:gd name="connsiteY2356" fmla="*/ 366154 h 3415370"/>
              <a:gd name="connsiteX2357" fmla="*/ 1541811 w 7451018"/>
              <a:gd name="connsiteY2357" fmla="*/ 366154 h 3415370"/>
              <a:gd name="connsiteX2358" fmla="*/ 1541811 w 7451018"/>
              <a:gd name="connsiteY2358" fmla="*/ 360054 h 3415370"/>
              <a:gd name="connsiteX2359" fmla="*/ 1551529 w 7451018"/>
              <a:gd name="connsiteY2359" fmla="*/ 359451 h 3415370"/>
              <a:gd name="connsiteX2360" fmla="*/ 1553137 w 7451018"/>
              <a:gd name="connsiteY2360" fmla="*/ 352951 h 3415370"/>
              <a:gd name="connsiteX2361" fmla="*/ 1548111 w 7451018"/>
              <a:gd name="connsiteY2361" fmla="*/ 346114 h 3415370"/>
              <a:gd name="connsiteX2362" fmla="*/ 1548513 w 7451018"/>
              <a:gd name="connsiteY2362" fmla="*/ 345712 h 3415370"/>
              <a:gd name="connsiteX2363" fmla="*/ 1888252 w 7451018"/>
              <a:gd name="connsiteY2363" fmla="*/ 339756 h 3415370"/>
              <a:gd name="connsiteX2364" fmla="*/ 1884564 w 7451018"/>
              <a:gd name="connsiteY2364" fmla="*/ 346047 h 3415370"/>
              <a:gd name="connsiteX2365" fmla="*/ 1881347 w 7451018"/>
              <a:gd name="connsiteY2365" fmla="*/ 359451 h 3415370"/>
              <a:gd name="connsiteX2366" fmla="*/ 1856884 w 7451018"/>
              <a:gd name="connsiteY2366" fmla="*/ 362065 h 3415370"/>
              <a:gd name="connsiteX2367" fmla="*/ 1870959 w 7451018"/>
              <a:gd name="connsiteY2367" fmla="*/ 352749 h 3415370"/>
              <a:gd name="connsiteX2368" fmla="*/ 1874377 w 7451018"/>
              <a:gd name="connsiteY2368" fmla="*/ 352481 h 3415370"/>
              <a:gd name="connsiteX2369" fmla="*/ 1870222 w 7451018"/>
              <a:gd name="connsiteY2369" fmla="*/ 346784 h 3415370"/>
              <a:gd name="connsiteX2370" fmla="*/ 1878139 w 7451018"/>
              <a:gd name="connsiteY2370" fmla="*/ 341758 h 3415370"/>
              <a:gd name="connsiteX2371" fmla="*/ 1736165 w 7451018"/>
              <a:gd name="connsiteY2371" fmla="*/ 339345 h 3415370"/>
              <a:gd name="connsiteX2372" fmla="*/ 1736366 w 7451018"/>
              <a:gd name="connsiteY2372" fmla="*/ 339948 h 3415370"/>
              <a:gd name="connsiteX2373" fmla="*/ 1736165 w 7451018"/>
              <a:gd name="connsiteY2373" fmla="*/ 339345 h 3415370"/>
              <a:gd name="connsiteX2374" fmla="*/ 1890262 w 7451018"/>
              <a:gd name="connsiteY2374" fmla="*/ 336329 h 3415370"/>
              <a:gd name="connsiteX2375" fmla="*/ 1890328 w 7451018"/>
              <a:gd name="connsiteY2375" fmla="*/ 339345 h 3415370"/>
              <a:gd name="connsiteX2376" fmla="*/ 1888252 w 7451018"/>
              <a:gd name="connsiteY2376" fmla="*/ 339756 h 3415370"/>
              <a:gd name="connsiteX2377" fmla="*/ 1748034 w 7451018"/>
              <a:gd name="connsiteY2377" fmla="*/ 333850 h 3415370"/>
              <a:gd name="connsiteX2378" fmla="*/ 1741399 w 7451018"/>
              <a:gd name="connsiteY2378" fmla="*/ 340552 h 3415370"/>
              <a:gd name="connsiteX2379" fmla="*/ 1751855 w 7451018"/>
              <a:gd name="connsiteY2379" fmla="*/ 340552 h 3415370"/>
              <a:gd name="connsiteX2380" fmla="*/ 1748034 w 7451018"/>
              <a:gd name="connsiteY2380" fmla="*/ 333850 h 3415370"/>
              <a:gd name="connsiteX2381" fmla="*/ 1423974 w 7451018"/>
              <a:gd name="connsiteY2381" fmla="*/ 321166 h 3415370"/>
              <a:gd name="connsiteX2382" fmla="*/ 1434646 w 7451018"/>
              <a:gd name="connsiteY2382" fmla="*/ 322321 h 3415370"/>
              <a:gd name="connsiteX2383" fmla="*/ 1421042 w 7451018"/>
              <a:gd name="connsiteY2383" fmla="*/ 325941 h 3415370"/>
              <a:gd name="connsiteX2384" fmla="*/ 1423974 w 7451018"/>
              <a:gd name="connsiteY2384" fmla="*/ 321166 h 3415370"/>
              <a:gd name="connsiteX2385" fmla="*/ 1109459 w 7451018"/>
              <a:gd name="connsiteY2385" fmla="*/ 319842 h 3415370"/>
              <a:gd name="connsiteX2386" fmla="*/ 1108186 w 7451018"/>
              <a:gd name="connsiteY2386" fmla="*/ 326544 h 3415370"/>
              <a:gd name="connsiteX2387" fmla="*/ 1110867 w 7451018"/>
              <a:gd name="connsiteY2387" fmla="*/ 326209 h 3415370"/>
              <a:gd name="connsiteX2388" fmla="*/ 1109459 w 7451018"/>
              <a:gd name="connsiteY2388" fmla="*/ 319842 h 3415370"/>
              <a:gd name="connsiteX2389" fmla="*/ 5238638 w 7451018"/>
              <a:gd name="connsiteY2389" fmla="*/ 299133 h 3415370"/>
              <a:gd name="connsiteX2390" fmla="*/ 5216923 w 7451018"/>
              <a:gd name="connsiteY2390" fmla="*/ 305835 h 3415370"/>
              <a:gd name="connsiteX2391" fmla="*/ 5229791 w 7451018"/>
              <a:gd name="connsiteY2391" fmla="*/ 312537 h 3415370"/>
              <a:gd name="connsiteX2392" fmla="*/ 5238638 w 7451018"/>
              <a:gd name="connsiteY2392" fmla="*/ 299133 h 3415370"/>
              <a:gd name="connsiteX2393" fmla="*/ 5116885 w 7451018"/>
              <a:gd name="connsiteY2393" fmla="*/ 285410 h 3415370"/>
              <a:gd name="connsiteX2394" fmla="*/ 5115921 w 7451018"/>
              <a:gd name="connsiteY2394" fmla="*/ 292430 h 3415370"/>
              <a:gd name="connsiteX2395" fmla="*/ 5118200 w 7451018"/>
              <a:gd name="connsiteY2395" fmla="*/ 285728 h 3415370"/>
              <a:gd name="connsiteX2396" fmla="*/ 5116885 w 7451018"/>
              <a:gd name="connsiteY2396" fmla="*/ 285410 h 3415370"/>
              <a:gd name="connsiteX2397" fmla="*/ 1840792 w 7451018"/>
              <a:gd name="connsiteY2397" fmla="*/ 276881 h 3415370"/>
              <a:gd name="connsiteX2398" fmla="*/ 1834493 w 7451018"/>
              <a:gd name="connsiteY2398" fmla="*/ 279026 h 3415370"/>
              <a:gd name="connsiteX2399" fmla="*/ 1836704 w 7451018"/>
              <a:gd name="connsiteY2399" fmla="*/ 285728 h 3415370"/>
              <a:gd name="connsiteX2400" fmla="*/ 1840792 w 7451018"/>
              <a:gd name="connsiteY2400" fmla="*/ 276881 h 3415370"/>
              <a:gd name="connsiteX2401" fmla="*/ 4598114 w 7451018"/>
              <a:gd name="connsiteY2401" fmla="*/ 272056 h 3415370"/>
              <a:gd name="connsiteX2402" fmla="*/ 4597979 w 7451018"/>
              <a:gd name="connsiteY2402" fmla="*/ 272526 h 3415370"/>
              <a:gd name="connsiteX2403" fmla="*/ 4597979 w 7451018"/>
              <a:gd name="connsiteY2403" fmla="*/ 272324 h 3415370"/>
              <a:gd name="connsiteX2404" fmla="*/ 4598114 w 7451018"/>
              <a:gd name="connsiteY2404" fmla="*/ 272056 h 3415370"/>
              <a:gd name="connsiteX2405" fmla="*/ 2996202 w 7451018"/>
              <a:gd name="connsiteY2405" fmla="*/ 264214 h 3415370"/>
              <a:gd name="connsiteX2406" fmla="*/ 2995869 w 7451018"/>
              <a:gd name="connsiteY2406" fmla="*/ 264683 h 3415370"/>
              <a:gd name="connsiteX2407" fmla="*/ 2996202 w 7451018"/>
              <a:gd name="connsiteY2407" fmla="*/ 265219 h 3415370"/>
              <a:gd name="connsiteX2408" fmla="*/ 2994795 w 7451018"/>
              <a:gd name="connsiteY2408" fmla="*/ 265621 h 3415370"/>
              <a:gd name="connsiteX2409" fmla="*/ 2996202 w 7451018"/>
              <a:gd name="connsiteY2409" fmla="*/ 274334 h 3415370"/>
              <a:gd name="connsiteX2410" fmla="*/ 3010343 w 7451018"/>
              <a:gd name="connsiteY2410" fmla="*/ 278355 h 3415370"/>
              <a:gd name="connsiteX2411" fmla="*/ 2996202 w 7451018"/>
              <a:gd name="connsiteY2411" fmla="*/ 264214 h 3415370"/>
              <a:gd name="connsiteX2412" fmla="*/ 1843205 w 7451018"/>
              <a:gd name="connsiteY2412" fmla="*/ 261935 h 3415370"/>
              <a:gd name="connsiteX2413" fmla="*/ 1838849 w 7451018"/>
              <a:gd name="connsiteY2413" fmla="*/ 265688 h 3415370"/>
              <a:gd name="connsiteX2414" fmla="*/ 1840994 w 7451018"/>
              <a:gd name="connsiteY2414" fmla="*/ 272391 h 3415370"/>
              <a:gd name="connsiteX2415" fmla="*/ 1843205 w 7451018"/>
              <a:gd name="connsiteY2415" fmla="*/ 272860 h 3415370"/>
              <a:gd name="connsiteX2416" fmla="*/ 1843473 w 7451018"/>
              <a:gd name="connsiteY2416" fmla="*/ 272391 h 3415370"/>
              <a:gd name="connsiteX2417" fmla="*/ 1876984 w 7451018"/>
              <a:gd name="connsiteY2417" fmla="*/ 279026 h 3415370"/>
              <a:gd name="connsiteX2418" fmla="*/ 1889919 w 7451018"/>
              <a:gd name="connsiteY2418" fmla="*/ 266694 h 3415370"/>
              <a:gd name="connsiteX2419" fmla="*/ 1844144 w 7451018"/>
              <a:gd name="connsiteY2419" fmla="*/ 262338 h 3415370"/>
              <a:gd name="connsiteX2420" fmla="*/ 1843205 w 7451018"/>
              <a:gd name="connsiteY2420" fmla="*/ 261935 h 3415370"/>
              <a:gd name="connsiteX2421" fmla="*/ 1493497 w 7451018"/>
              <a:gd name="connsiteY2421" fmla="*/ 252444 h 3415370"/>
              <a:gd name="connsiteX2422" fmla="*/ 1478681 w 7451018"/>
              <a:gd name="connsiteY2422" fmla="*/ 258919 h 3415370"/>
              <a:gd name="connsiteX2423" fmla="*/ 1494900 w 7451018"/>
              <a:gd name="connsiteY2423" fmla="*/ 259120 h 3415370"/>
              <a:gd name="connsiteX2424" fmla="*/ 1493497 w 7451018"/>
              <a:gd name="connsiteY2424" fmla="*/ 252444 h 3415370"/>
              <a:gd name="connsiteX2425" fmla="*/ 1494900 w 7451018"/>
              <a:gd name="connsiteY2425" fmla="*/ 252083 h 3415370"/>
              <a:gd name="connsiteX2426" fmla="*/ 1494900 w 7451018"/>
              <a:gd name="connsiteY2426" fmla="*/ 253021 h 3415370"/>
              <a:gd name="connsiteX2427" fmla="*/ 1495301 w 7451018"/>
              <a:gd name="connsiteY2427" fmla="*/ 252150 h 3415370"/>
              <a:gd name="connsiteX2428" fmla="*/ 1494900 w 7451018"/>
              <a:gd name="connsiteY2428" fmla="*/ 252083 h 3415370"/>
              <a:gd name="connsiteX2429" fmla="*/ 1495034 w 7451018"/>
              <a:gd name="connsiteY2429" fmla="*/ 250742 h 3415370"/>
              <a:gd name="connsiteX2430" fmla="*/ 1494966 w 7451018"/>
              <a:gd name="connsiteY2430" fmla="*/ 250877 h 3415370"/>
              <a:gd name="connsiteX2431" fmla="*/ 1494966 w 7451018"/>
              <a:gd name="connsiteY2431" fmla="*/ 250944 h 3415370"/>
              <a:gd name="connsiteX2432" fmla="*/ 1495034 w 7451018"/>
              <a:gd name="connsiteY2432" fmla="*/ 250742 h 3415370"/>
              <a:gd name="connsiteX2433" fmla="*/ 3006167 w 7451018"/>
              <a:gd name="connsiteY2433" fmla="*/ 248112 h 3415370"/>
              <a:gd name="connsiteX2434" fmla="*/ 3002367 w 7451018"/>
              <a:gd name="connsiteY2434" fmla="*/ 250072 h 3415370"/>
              <a:gd name="connsiteX2435" fmla="*/ 3015503 w 7451018"/>
              <a:gd name="connsiteY2435" fmla="*/ 251882 h 3415370"/>
              <a:gd name="connsiteX2436" fmla="*/ 3006167 w 7451018"/>
              <a:gd name="connsiteY2436" fmla="*/ 248112 h 3415370"/>
              <a:gd name="connsiteX2437" fmla="*/ 1272514 w 7451018"/>
              <a:gd name="connsiteY2437" fmla="*/ 245222 h 3415370"/>
              <a:gd name="connsiteX2438" fmla="*/ 1277891 w 7451018"/>
              <a:gd name="connsiteY2438" fmla="*/ 245582 h 3415370"/>
              <a:gd name="connsiteX2439" fmla="*/ 1268107 w 7451018"/>
              <a:gd name="connsiteY2439" fmla="*/ 252285 h 3415370"/>
              <a:gd name="connsiteX2440" fmla="*/ 1267035 w 7451018"/>
              <a:gd name="connsiteY2440" fmla="*/ 246923 h 3415370"/>
              <a:gd name="connsiteX2441" fmla="*/ 1272514 w 7451018"/>
              <a:gd name="connsiteY2441" fmla="*/ 245222 h 3415370"/>
              <a:gd name="connsiteX2442" fmla="*/ 5775145 w 7451018"/>
              <a:gd name="connsiteY2442" fmla="*/ 239551 h 3415370"/>
              <a:gd name="connsiteX2443" fmla="*/ 5731916 w 7451018"/>
              <a:gd name="connsiteY2443" fmla="*/ 245516 h 3415370"/>
              <a:gd name="connsiteX2444" fmla="*/ 5715629 w 7451018"/>
              <a:gd name="connsiteY2444" fmla="*/ 258920 h 3415370"/>
              <a:gd name="connsiteX2445" fmla="*/ 5771056 w 7451018"/>
              <a:gd name="connsiteY2445" fmla="*/ 245516 h 3415370"/>
              <a:gd name="connsiteX2446" fmla="*/ 5784662 w 7451018"/>
              <a:gd name="connsiteY2446" fmla="*/ 252218 h 3415370"/>
              <a:gd name="connsiteX2447" fmla="*/ 5785332 w 7451018"/>
              <a:gd name="connsiteY2447" fmla="*/ 247660 h 3415370"/>
              <a:gd name="connsiteX2448" fmla="*/ 5787678 w 7451018"/>
              <a:gd name="connsiteY2448" fmla="*/ 245516 h 3415370"/>
              <a:gd name="connsiteX2449" fmla="*/ 5775145 w 7451018"/>
              <a:gd name="connsiteY2449" fmla="*/ 239551 h 3415370"/>
              <a:gd name="connsiteX2450" fmla="*/ 6453402 w 7451018"/>
              <a:gd name="connsiteY2450" fmla="*/ 238813 h 3415370"/>
              <a:gd name="connsiteX2451" fmla="*/ 6484500 w 7451018"/>
              <a:gd name="connsiteY2451" fmla="*/ 252217 h 3415370"/>
              <a:gd name="connsiteX2452" fmla="*/ 6487985 w 7451018"/>
              <a:gd name="connsiteY2452" fmla="*/ 257043 h 3415370"/>
              <a:gd name="connsiteX2453" fmla="*/ 6400857 w 7451018"/>
              <a:gd name="connsiteY2453" fmla="*/ 250944 h 3415370"/>
              <a:gd name="connsiteX2454" fmla="*/ 6453402 w 7451018"/>
              <a:gd name="connsiteY2454" fmla="*/ 238813 h 3415370"/>
              <a:gd name="connsiteX2455" fmla="*/ 1484713 w 7451018"/>
              <a:gd name="connsiteY2455" fmla="*/ 238813 h 3415370"/>
              <a:gd name="connsiteX2456" fmla="*/ 1495502 w 7451018"/>
              <a:gd name="connsiteY2456" fmla="*/ 252217 h 3415370"/>
              <a:gd name="connsiteX2457" fmla="*/ 1508304 w 7451018"/>
              <a:gd name="connsiteY2457" fmla="*/ 272323 h 3415370"/>
              <a:gd name="connsiteX2458" fmla="*/ 1510181 w 7451018"/>
              <a:gd name="connsiteY2458" fmla="*/ 279026 h 3415370"/>
              <a:gd name="connsiteX2459" fmla="*/ 1474794 w 7451018"/>
              <a:gd name="connsiteY2459" fmla="*/ 296786 h 3415370"/>
              <a:gd name="connsiteX2460" fmla="*/ 1405427 w 7451018"/>
              <a:gd name="connsiteY2460" fmla="*/ 285728 h 3415370"/>
              <a:gd name="connsiteX2461" fmla="*/ 1374596 w 7451018"/>
              <a:gd name="connsiteY2461" fmla="*/ 269911 h 3415370"/>
              <a:gd name="connsiteX2462" fmla="*/ 1424594 w 7451018"/>
              <a:gd name="connsiteY2462" fmla="*/ 265621 h 3415370"/>
              <a:gd name="connsiteX2463" fmla="*/ 1401137 w 7451018"/>
              <a:gd name="connsiteY2463" fmla="*/ 245515 h 3415370"/>
              <a:gd name="connsiteX2464" fmla="*/ 1410788 w 7451018"/>
              <a:gd name="connsiteY2464" fmla="*/ 245515 h 3415370"/>
              <a:gd name="connsiteX2465" fmla="*/ 1484713 w 7451018"/>
              <a:gd name="connsiteY2465" fmla="*/ 238813 h 3415370"/>
              <a:gd name="connsiteX2466" fmla="*/ 1608498 w 7451018"/>
              <a:gd name="connsiteY2466" fmla="*/ 231843 h 3415370"/>
              <a:gd name="connsiteX2467" fmla="*/ 1647437 w 7451018"/>
              <a:gd name="connsiteY2467" fmla="*/ 236602 h 3415370"/>
              <a:gd name="connsiteX2468" fmla="*/ 1618550 w 7451018"/>
              <a:gd name="connsiteY2468" fmla="*/ 255702 h 3415370"/>
              <a:gd name="connsiteX2469" fmla="*/ 1567882 w 7451018"/>
              <a:gd name="connsiteY2469" fmla="*/ 272056 h 3415370"/>
              <a:gd name="connsiteX2470" fmla="*/ 1553808 w 7451018"/>
              <a:gd name="connsiteY2470" fmla="*/ 285460 h 3415370"/>
              <a:gd name="connsiteX2471" fmla="*/ 1567882 w 7451018"/>
              <a:gd name="connsiteY2471" fmla="*/ 292162 h 3415370"/>
              <a:gd name="connsiteX2472" fmla="*/ 1599986 w 7451018"/>
              <a:gd name="connsiteY2472" fmla="*/ 318971 h 3415370"/>
              <a:gd name="connsiteX2473" fmla="*/ 1599937 w 7451018"/>
              <a:gd name="connsiteY2473" fmla="*/ 319251 h 3415370"/>
              <a:gd name="connsiteX2474" fmla="*/ 1599425 w 7451018"/>
              <a:gd name="connsiteY2474" fmla="*/ 322146 h 3415370"/>
              <a:gd name="connsiteX2475" fmla="*/ 1600120 w 7451018"/>
              <a:gd name="connsiteY2475" fmla="*/ 325673 h 3415370"/>
              <a:gd name="connsiteX2476" fmla="*/ 1610240 w 7451018"/>
              <a:gd name="connsiteY2476" fmla="*/ 325673 h 3415370"/>
              <a:gd name="connsiteX2477" fmla="*/ 1611111 w 7451018"/>
              <a:gd name="connsiteY2477" fmla="*/ 332375 h 3415370"/>
              <a:gd name="connsiteX2478" fmla="*/ 1593686 w 7451018"/>
              <a:gd name="connsiteY2478" fmla="*/ 339077 h 3415370"/>
              <a:gd name="connsiteX2479" fmla="*/ 1607895 w 7451018"/>
              <a:gd name="connsiteY2479" fmla="*/ 345779 h 3415370"/>
              <a:gd name="connsiteX2480" fmla="*/ 1602265 w 7451018"/>
              <a:gd name="connsiteY2480" fmla="*/ 338340 h 3415370"/>
              <a:gd name="connsiteX2481" fmla="*/ 1615668 w 7451018"/>
              <a:gd name="connsiteY2481" fmla="*/ 341423 h 3415370"/>
              <a:gd name="connsiteX2482" fmla="*/ 1638523 w 7451018"/>
              <a:gd name="connsiteY2482" fmla="*/ 352481 h 3415370"/>
              <a:gd name="connsiteX2483" fmla="*/ 1640735 w 7451018"/>
              <a:gd name="connsiteY2483" fmla="*/ 359183 h 3415370"/>
              <a:gd name="connsiteX2484" fmla="*/ 1674715 w 7451018"/>
              <a:gd name="connsiteY2484" fmla="*/ 359183 h 3415370"/>
              <a:gd name="connsiteX2485" fmla="*/ 1675988 w 7451018"/>
              <a:gd name="connsiteY2485" fmla="*/ 383311 h 3415370"/>
              <a:gd name="connsiteX2486" fmla="*/ 1696092 w 7451018"/>
              <a:gd name="connsiteY2486" fmla="*/ 402479 h 3415370"/>
              <a:gd name="connsiteX2487" fmla="*/ 1712177 w 7451018"/>
              <a:gd name="connsiteY2487" fmla="*/ 399329 h 3415370"/>
              <a:gd name="connsiteX2488" fmla="*/ 1710435 w 7451018"/>
              <a:gd name="connsiteY2488" fmla="*/ 392627 h 3415370"/>
              <a:gd name="connsiteX2489" fmla="*/ 1702794 w 7451018"/>
              <a:gd name="connsiteY2489" fmla="*/ 379088 h 3415370"/>
              <a:gd name="connsiteX2490" fmla="*/ 1707469 w 7451018"/>
              <a:gd name="connsiteY2490" fmla="*/ 378025 h 3415370"/>
              <a:gd name="connsiteX2491" fmla="*/ 1712922 w 7451018"/>
              <a:gd name="connsiteY2491" fmla="*/ 372908 h 3415370"/>
              <a:gd name="connsiteX2492" fmla="*/ 1713049 w 7451018"/>
              <a:gd name="connsiteY2492" fmla="*/ 372789 h 3415370"/>
              <a:gd name="connsiteX2493" fmla="*/ 1716199 w 7451018"/>
              <a:gd name="connsiteY2493" fmla="*/ 378084 h 3415370"/>
              <a:gd name="connsiteX2494" fmla="*/ 1716199 w 7451018"/>
              <a:gd name="connsiteY2494" fmla="*/ 385254 h 3415370"/>
              <a:gd name="connsiteX2495" fmla="*/ 1722900 w 7451018"/>
              <a:gd name="connsiteY2495" fmla="*/ 384115 h 3415370"/>
              <a:gd name="connsiteX2496" fmla="*/ 1743007 w 7451018"/>
              <a:gd name="connsiteY2496" fmla="*/ 365819 h 3415370"/>
              <a:gd name="connsiteX2497" fmla="*/ 1736506 w 7451018"/>
              <a:gd name="connsiteY2497" fmla="*/ 339613 h 3415370"/>
              <a:gd name="connsiteX2498" fmla="*/ 1739120 w 7451018"/>
              <a:gd name="connsiteY2498" fmla="*/ 339010 h 3415370"/>
              <a:gd name="connsiteX2499" fmla="*/ 1702057 w 7451018"/>
              <a:gd name="connsiteY2499" fmla="*/ 332308 h 3415370"/>
              <a:gd name="connsiteX2500" fmla="*/ 1658361 w 7451018"/>
              <a:gd name="connsiteY2500" fmla="*/ 306572 h 3415370"/>
              <a:gd name="connsiteX2501" fmla="*/ 1642209 w 7451018"/>
              <a:gd name="connsiteY2501" fmla="*/ 305499 h 3415370"/>
              <a:gd name="connsiteX2502" fmla="*/ 1636579 w 7451018"/>
              <a:gd name="connsiteY2502" fmla="*/ 288409 h 3415370"/>
              <a:gd name="connsiteX2503" fmla="*/ 1644823 w 7451018"/>
              <a:gd name="connsiteY2503" fmla="*/ 271989 h 3415370"/>
              <a:gd name="connsiteX2504" fmla="*/ 1749307 w 7451018"/>
              <a:gd name="connsiteY2504" fmla="*/ 238478 h 3415370"/>
              <a:gd name="connsiteX2505" fmla="*/ 1718411 w 7451018"/>
              <a:gd name="connsiteY2505" fmla="*/ 265287 h 3415370"/>
              <a:gd name="connsiteX2506" fmla="*/ 1823299 w 7451018"/>
              <a:gd name="connsiteY2506" fmla="*/ 251882 h 3415370"/>
              <a:gd name="connsiteX2507" fmla="*/ 1829800 w 7451018"/>
              <a:gd name="connsiteY2507" fmla="*/ 251882 h 3415370"/>
              <a:gd name="connsiteX2508" fmla="*/ 1930735 w 7451018"/>
              <a:gd name="connsiteY2508" fmla="*/ 258585 h 3415370"/>
              <a:gd name="connsiteX2509" fmla="*/ 1930735 w 7451018"/>
              <a:gd name="connsiteY2509" fmla="*/ 265287 h 3415370"/>
              <a:gd name="connsiteX2510" fmla="*/ 1919677 w 7451018"/>
              <a:gd name="connsiteY2510" fmla="*/ 265287 h 3415370"/>
              <a:gd name="connsiteX2511" fmla="*/ 1920615 w 7451018"/>
              <a:gd name="connsiteY2511" fmla="*/ 271989 h 3415370"/>
              <a:gd name="connsiteX2512" fmla="*/ 1982745 w 7451018"/>
              <a:gd name="connsiteY2512" fmla="*/ 292899 h 3415370"/>
              <a:gd name="connsiteX2513" fmla="*/ 1984219 w 7451018"/>
              <a:gd name="connsiteY2513" fmla="*/ 293436 h 3415370"/>
              <a:gd name="connsiteX2514" fmla="*/ 1984286 w 7451018"/>
              <a:gd name="connsiteY2514" fmla="*/ 295513 h 3415370"/>
              <a:gd name="connsiteX2515" fmla="*/ 2036899 w 7451018"/>
              <a:gd name="connsiteY2515" fmla="*/ 305499 h 3415370"/>
              <a:gd name="connsiteX2516" fmla="*/ 2064712 w 7451018"/>
              <a:gd name="connsiteY2516" fmla="*/ 314882 h 3415370"/>
              <a:gd name="connsiteX2517" fmla="*/ 2092124 w 7451018"/>
              <a:gd name="connsiteY2517" fmla="*/ 318904 h 3415370"/>
              <a:gd name="connsiteX2518" fmla="*/ 2084818 w 7451018"/>
              <a:gd name="connsiteY2518" fmla="*/ 332308 h 3415370"/>
              <a:gd name="connsiteX2519" fmla="*/ 2110957 w 7451018"/>
              <a:gd name="connsiteY2519" fmla="*/ 345712 h 3415370"/>
              <a:gd name="connsiteX2520" fmla="*/ 2125836 w 7451018"/>
              <a:gd name="connsiteY2520" fmla="*/ 352414 h 3415370"/>
              <a:gd name="connsiteX2521" fmla="*/ 2098223 w 7451018"/>
              <a:gd name="connsiteY2521" fmla="*/ 365819 h 3415370"/>
              <a:gd name="connsiteX2522" fmla="*/ 2125836 w 7451018"/>
              <a:gd name="connsiteY2522" fmla="*/ 372521 h 3415370"/>
              <a:gd name="connsiteX2523" fmla="*/ 2138436 w 7451018"/>
              <a:gd name="connsiteY2523" fmla="*/ 377078 h 3415370"/>
              <a:gd name="connsiteX2524" fmla="*/ 2138436 w 7451018"/>
              <a:gd name="connsiteY2524" fmla="*/ 380161 h 3415370"/>
              <a:gd name="connsiteX2525" fmla="*/ 2136492 w 7451018"/>
              <a:gd name="connsiteY2525" fmla="*/ 381434 h 3415370"/>
              <a:gd name="connsiteX2526" fmla="*/ 2187161 w 7451018"/>
              <a:gd name="connsiteY2526" fmla="*/ 392694 h 3415370"/>
              <a:gd name="connsiteX2527" fmla="*/ 2203448 w 7451018"/>
              <a:gd name="connsiteY2527" fmla="*/ 406098 h 3415370"/>
              <a:gd name="connsiteX2528" fmla="*/ 2206798 w 7451018"/>
              <a:gd name="connsiteY2528" fmla="*/ 406098 h 3415370"/>
              <a:gd name="connsiteX2529" fmla="*/ 2238164 w 7451018"/>
              <a:gd name="connsiteY2529" fmla="*/ 412867 h 3415370"/>
              <a:gd name="connsiteX2530" fmla="*/ 2218929 w 7451018"/>
              <a:gd name="connsiteY2530" fmla="*/ 426339 h 3415370"/>
              <a:gd name="connsiteX2531" fmla="*/ 2224828 w 7451018"/>
              <a:gd name="connsiteY2531" fmla="*/ 432773 h 3415370"/>
              <a:gd name="connsiteX2532" fmla="*/ 2220002 w 7451018"/>
              <a:gd name="connsiteY2532" fmla="*/ 446847 h 3415370"/>
              <a:gd name="connsiteX2533" fmla="*/ 2196679 w 7451018"/>
              <a:gd name="connsiteY2533" fmla="*/ 447450 h 3415370"/>
              <a:gd name="connsiteX2534" fmla="*/ 2196544 w 7451018"/>
              <a:gd name="connsiteY2534" fmla="*/ 447450 h 3415370"/>
              <a:gd name="connsiteX2535" fmla="*/ 2198823 w 7451018"/>
              <a:gd name="connsiteY2535" fmla="*/ 461257 h 3415370"/>
              <a:gd name="connsiteX2536" fmla="*/ 2180592 w 7451018"/>
              <a:gd name="connsiteY2536" fmla="*/ 459648 h 3415370"/>
              <a:gd name="connsiteX2537" fmla="*/ 2174025 w 7451018"/>
              <a:gd name="connsiteY2537" fmla="*/ 452946 h 3415370"/>
              <a:gd name="connsiteX2538" fmla="*/ 2167390 w 7451018"/>
              <a:gd name="connsiteY2538" fmla="*/ 459648 h 3415370"/>
              <a:gd name="connsiteX2539" fmla="*/ 2145205 w 7451018"/>
              <a:gd name="connsiteY2539" fmla="*/ 432840 h 3415370"/>
              <a:gd name="connsiteX2540" fmla="*/ 2144066 w 7451018"/>
              <a:gd name="connsiteY2540" fmla="*/ 439542 h 3415370"/>
              <a:gd name="connsiteX2541" fmla="*/ 2112834 w 7451018"/>
              <a:gd name="connsiteY2541" fmla="*/ 426138 h 3415370"/>
              <a:gd name="connsiteX2542" fmla="*/ 2125166 w 7451018"/>
              <a:gd name="connsiteY2542" fmla="*/ 435186 h 3415370"/>
              <a:gd name="connsiteX2543" fmla="*/ 2118263 w 7451018"/>
              <a:gd name="connsiteY2543" fmla="*/ 434716 h 3415370"/>
              <a:gd name="connsiteX2544" fmla="*/ 2104188 w 7451018"/>
              <a:gd name="connsiteY2544" fmla="*/ 439542 h 3415370"/>
              <a:gd name="connsiteX2545" fmla="*/ 2122217 w 7451018"/>
              <a:gd name="connsiteY2545" fmla="*/ 452946 h 3415370"/>
              <a:gd name="connsiteX2546" fmla="*/ 2150165 w 7451018"/>
              <a:gd name="connsiteY2546" fmla="*/ 461324 h 3415370"/>
              <a:gd name="connsiteX2547" fmla="*/ 2150271 w 7451018"/>
              <a:gd name="connsiteY2547" fmla="*/ 461484 h 3415370"/>
              <a:gd name="connsiteX2548" fmla="*/ 2150969 w 7451018"/>
              <a:gd name="connsiteY2548" fmla="*/ 462530 h 3415370"/>
              <a:gd name="connsiteX2549" fmla="*/ 2172014 w 7451018"/>
              <a:gd name="connsiteY2549" fmla="*/ 479755 h 3415370"/>
              <a:gd name="connsiteX2550" fmla="*/ 2176446 w 7451018"/>
              <a:gd name="connsiteY2550" fmla="*/ 483893 h 3415370"/>
              <a:gd name="connsiteX2551" fmla="*/ 2185123 w 7451018"/>
              <a:gd name="connsiteY2551" fmla="*/ 488720 h 3415370"/>
              <a:gd name="connsiteX2552" fmla="*/ 2185151 w 7451018"/>
              <a:gd name="connsiteY2552" fmla="*/ 488735 h 3415370"/>
              <a:gd name="connsiteX2553" fmla="*/ 2185073 w 7451018"/>
              <a:gd name="connsiteY2553" fmla="*/ 488821 h 3415370"/>
              <a:gd name="connsiteX2554" fmla="*/ 2181347 w 7451018"/>
              <a:gd name="connsiteY2554" fmla="*/ 492907 h 3415370"/>
              <a:gd name="connsiteX2555" fmla="*/ 2179253 w 7451018"/>
              <a:gd name="connsiteY2555" fmla="*/ 493159 h 3415370"/>
              <a:gd name="connsiteX2556" fmla="*/ 2182604 w 7451018"/>
              <a:gd name="connsiteY2556" fmla="*/ 499392 h 3415370"/>
              <a:gd name="connsiteX2557" fmla="*/ 2165312 w 7451018"/>
              <a:gd name="connsiteY2557" fmla="*/ 505558 h 3415370"/>
              <a:gd name="connsiteX2558" fmla="*/ 2172014 w 7451018"/>
              <a:gd name="connsiteY2558" fmla="*/ 509646 h 3415370"/>
              <a:gd name="connsiteX2559" fmla="*/ 2163904 w 7451018"/>
              <a:gd name="connsiteY2559" fmla="*/ 512528 h 3415370"/>
              <a:gd name="connsiteX2560" fmla="*/ 2164240 w 7451018"/>
              <a:gd name="connsiteY2560" fmla="*/ 513265 h 3415370"/>
              <a:gd name="connsiteX2561" fmla="*/ 2178783 w 7451018"/>
              <a:gd name="connsiteY2561" fmla="*/ 517756 h 3415370"/>
              <a:gd name="connsiteX2562" fmla="*/ 2159615 w 7451018"/>
              <a:gd name="connsiteY2562" fmla="*/ 519968 h 3415370"/>
              <a:gd name="connsiteX2563" fmla="*/ 2132002 w 7451018"/>
              <a:gd name="connsiteY2563" fmla="*/ 513265 h 3415370"/>
              <a:gd name="connsiteX2564" fmla="*/ 2125970 w 7451018"/>
              <a:gd name="connsiteY2564" fmla="*/ 506563 h 3415370"/>
              <a:gd name="connsiteX2565" fmla="*/ 2117525 w 7451018"/>
              <a:gd name="connsiteY2565" fmla="*/ 499861 h 3415370"/>
              <a:gd name="connsiteX2566" fmla="*/ 2107807 w 7451018"/>
              <a:gd name="connsiteY2566" fmla="*/ 493159 h 3415370"/>
              <a:gd name="connsiteX2567" fmla="*/ 2104054 w 7451018"/>
              <a:gd name="connsiteY2567" fmla="*/ 499660 h 3415370"/>
              <a:gd name="connsiteX2568" fmla="*/ 2145273 w 7451018"/>
              <a:gd name="connsiteY2568" fmla="*/ 524860 h 3415370"/>
              <a:gd name="connsiteX2569" fmla="*/ 2142189 w 7451018"/>
              <a:gd name="connsiteY2569" fmla="*/ 533305 h 3415370"/>
              <a:gd name="connsiteX2570" fmla="*/ 2144937 w 7451018"/>
              <a:gd name="connsiteY2570" fmla="*/ 540007 h 3415370"/>
              <a:gd name="connsiteX2571" fmla="*/ 2011161 w 7451018"/>
              <a:gd name="connsiteY2571" fmla="*/ 495237 h 3415370"/>
              <a:gd name="connsiteX2572" fmla="*/ 2013038 w 7451018"/>
              <a:gd name="connsiteY2572" fmla="*/ 493025 h 3415370"/>
              <a:gd name="connsiteX2573" fmla="*/ 2004459 w 7451018"/>
              <a:gd name="connsiteY2573" fmla="*/ 485116 h 3415370"/>
              <a:gd name="connsiteX2574" fmla="*/ 1977650 w 7451018"/>
              <a:gd name="connsiteY2574" fmla="*/ 478884 h 3415370"/>
              <a:gd name="connsiteX2575" fmla="*/ 1944140 w 7451018"/>
              <a:gd name="connsiteY2575" fmla="*/ 472918 h 3415370"/>
              <a:gd name="connsiteX2576" fmla="*/ 1907412 w 7451018"/>
              <a:gd name="connsiteY2576" fmla="*/ 479620 h 3415370"/>
              <a:gd name="connsiteX2577" fmla="*/ 1884021 w 7451018"/>
              <a:gd name="connsiteY2577" fmla="*/ 461726 h 3415370"/>
              <a:gd name="connsiteX2578" fmla="*/ 1883820 w 7451018"/>
              <a:gd name="connsiteY2578" fmla="*/ 457504 h 3415370"/>
              <a:gd name="connsiteX2579" fmla="*/ 1900575 w 7451018"/>
              <a:gd name="connsiteY2579" fmla="*/ 452879 h 3415370"/>
              <a:gd name="connsiteX2580" fmla="*/ 1963107 w 7451018"/>
              <a:gd name="connsiteY2580" fmla="*/ 446177 h 3415370"/>
              <a:gd name="connsiteX2581" fmla="*/ 1978724 w 7451018"/>
              <a:gd name="connsiteY2581" fmla="*/ 446177 h 3415370"/>
              <a:gd name="connsiteX2582" fmla="*/ 1962839 w 7451018"/>
              <a:gd name="connsiteY2582" fmla="*/ 432773 h 3415370"/>
              <a:gd name="connsiteX2583" fmla="*/ 1962705 w 7451018"/>
              <a:gd name="connsiteY2583" fmla="*/ 427009 h 3415370"/>
              <a:gd name="connsiteX2584" fmla="*/ 2004459 w 7451018"/>
              <a:gd name="connsiteY2584" fmla="*/ 405965 h 3415370"/>
              <a:gd name="connsiteX2585" fmla="*/ 2004459 w 7451018"/>
              <a:gd name="connsiteY2585" fmla="*/ 399262 h 3415370"/>
              <a:gd name="connsiteX2586" fmla="*/ 2003052 w 7451018"/>
              <a:gd name="connsiteY2586" fmla="*/ 401474 h 3415370"/>
              <a:gd name="connsiteX2587" fmla="*/ 1999836 w 7451018"/>
              <a:gd name="connsiteY2587" fmla="*/ 392560 h 3415370"/>
              <a:gd name="connsiteX2588" fmla="*/ 1992060 w 7451018"/>
              <a:gd name="connsiteY2588" fmla="*/ 379156 h 3415370"/>
              <a:gd name="connsiteX2589" fmla="*/ 1975640 w 7451018"/>
              <a:gd name="connsiteY2589" fmla="*/ 379156 h 3415370"/>
              <a:gd name="connsiteX2590" fmla="*/ 1991055 w 7451018"/>
              <a:gd name="connsiteY2590" fmla="*/ 384115 h 3415370"/>
              <a:gd name="connsiteX2591" fmla="*/ 1964246 w 7451018"/>
              <a:gd name="connsiteY2591" fmla="*/ 379156 h 3415370"/>
              <a:gd name="connsiteX2592" fmla="*/ 1950373 w 7451018"/>
              <a:gd name="connsiteY2592" fmla="*/ 379156 h 3415370"/>
              <a:gd name="connsiteX2593" fmla="*/ 1957544 w 7451018"/>
              <a:gd name="connsiteY2593" fmla="*/ 383110 h 3415370"/>
              <a:gd name="connsiteX2594" fmla="*/ 1952183 w 7451018"/>
              <a:gd name="connsiteY2594" fmla="*/ 386528 h 3415370"/>
              <a:gd name="connsiteX2595" fmla="*/ 1957477 w 7451018"/>
              <a:gd name="connsiteY2595" fmla="*/ 394504 h 3415370"/>
              <a:gd name="connsiteX2596" fmla="*/ 1903926 w 7451018"/>
              <a:gd name="connsiteY2596" fmla="*/ 394437 h 3415370"/>
              <a:gd name="connsiteX2597" fmla="*/ 1949100 w 7451018"/>
              <a:gd name="connsiteY2597" fmla="*/ 379223 h 3415370"/>
              <a:gd name="connsiteX2598" fmla="*/ 1944140 w 7451018"/>
              <a:gd name="connsiteY2598" fmla="*/ 372990 h 3415370"/>
              <a:gd name="connsiteX2599" fmla="*/ 1946687 w 7451018"/>
              <a:gd name="connsiteY2599" fmla="*/ 365885 h 3415370"/>
              <a:gd name="connsiteX2600" fmla="*/ 1917331 w 7451018"/>
              <a:gd name="connsiteY2600" fmla="*/ 368030 h 3415370"/>
              <a:gd name="connsiteX2601" fmla="*/ 1917733 w 7451018"/>
              <a:gd name="connsiteY2601" fmla="*/ 366154 h 3415370"/>
              <a:gd name="connsiteX2602" fmla="*/ 1917934 w 7451018"/>
              <a:gd name="connsiteY2602" fmla="*/ 361663 h 3415370"/>
              <a:gd name="connsiteX2603" fmla="*/ 1937371 w 7451018"/>
              <a:gd name="connsiteY2603" fmla="*/ 353688 h 3415370"/>
              <a:gd name="connsiteX2604" fmla="*/ 1916796 w 7451018"/>
              <a:gd name="connsiteY2604" fmla="*/ 353688 h 3415370"/>
              <a:gd name="connsiteX2605" fmla="*/ 1903859 w 7451018"/>
              <a:gd name="connsiteY2605" fmla="*/ 346986 h 3415370"/>
              <a:gd name="connsiteX2606" fmla="*/ 1915321 w 7451018"/>
              <a:gd name="connsiteY2606" fmla="*/ 346986 h 3415370"/>
              <a:gd name="connsiteX2607" fmla="*/ 1904128 w 7451018"/>
              <a:gd name="connsiteY2607" fmla="*/ 341155 h 3415370"/>
              <a:gd name="connsiteX2608" fmla="*/ 1899705 w 7451018"/>
              <a:gd name="connsiteY2608" fmla="*/ 344774 h 3415370"/>
              <a:gd name="connsiteX2609" fmla="*/ 1890321 w 7451018"/>
              <a:gd name="connsiteY2609" fmla="*/ 335793 h 3415370"/>
              <a:gd name="connsiteX2610" fmla="*/ 1890388 w 7451018"/>
              <a:gd name="connsiteY2610" fmla="*/ 336061 h 3415370"/>
              <a:gd name="connsiteX2611" fmla="*/ 1890255 w 7451018"/>
              <a:gd name="connsiteY2611" fmla="*/ 335726 h 3415370"/>
              <a:gd name="connsiteX2612" fmla="*/ 1880201 w 7451018"/>
              <a:gd name="connsiteY2612" fmla="*/ 328622 h 3415370"/>
              <a:gd name="connsiteX2613" fmla="*/ 1863713 w 7451018"/>
              <a:gd name="connsiteY2613" fmla="*/ 339680 h 3415370"/>
              <a:gd name="connsiteX2614" fmla="*/ 1852052 w 7451018"/>
              <a:gd name="connsiteY2614" fmla="*/ 345980 h 3415370"/>
              <a:gd name="connsiteX2615" fmla="*/ 1850377 w 7451018"/>
              <a:gd name="connsiteY2615" fmla="*/ 351677 h 3415370"/>
              <a:gd name="connsiteX2616" fmla="*/ 1803462 w 7451018"/>
              <a:gd name="connsiteY2616" fmla="*/ 341490 h 3415370"/>
              <a:gd name="connsiteX2617" fmla="*/ 1819144 w 7451018"/>
              <a:gd name="connsiteY2617" fmla="*/ 352548 h 3415370"/>
              <a:gd name="connsiteX2618" fmla="*/ 1820216 w 7451018"/>
              <a:gd name="connsiteY2618" fmla="*/ 359250 h 3415370"/>
              <a:gd name="connsiteX2619" fmla="*/ 1808152 w 7451018"/>
              <a:gd name="connsiteY2619" fmla="*/ 386126 h 3415370"/>
              <a:gd name="connsiteX2620" fmla="*/ 1821088 w 7451018"/>
              <a:gd name="connsiteY2620" fmla="*/ 406299 h 3415370"/>
              <a:gd name="connsiteX2621" fmla="*/ 1786169 w 7451018"/>
              <a:gd name="connsiteY2621" fmla="*/ 426540 h 3415370"/>
              <a:gd name="connsiteX2622" fmla="*/ 1785633 w 7451018"/>
              <a:gd name="connsiteY2622" fmla="*/ 433577 h 3415370"/>
              <a:gd name="connsiteX2623" fmla="*/ 1783287 w 7451018"/>
              <a:gd name="connsiteY2623" fmla="*/ 427478 h 3415370"/>
              <a:gd name="connsiteX2624" fmla="*/ 1775245 w 7451018"/>
              <a:gd name="connsiteY2624" fmla="*/ 427478 h 3415370"/>
              <a:gd name="connsiteX2625" fmla="*/ 1775111 w 7451018"/>
              <a:gd name="connsiteY2625" fmla="*/ 433577 h 3415370"/>
              <a:gd name="connsiteX2626" fmla="*/ 1776585 w 7451018"/>
              <a:gd name="connsiteY2626" fmla="*/ 435454 h 3415370"/>
              <a:gd name="connsiteX2627" fmla="*/ 1783020 w 7451018"/>
              <a:gd name="connsiteY2627" fmla="*/ 432974 h 3415370"/>
              <a:gd name="connsiteX2628" fmla="*/ 1763449 w 7451018"/>
              <a:gd name="connsiteY2628" fmla="*/ 439676 h 3415370"/>
              <a:gd name="connsiteX2629" fmla="*/ 1753060 w 7451018"/>
              <a:gd name="connsiteY2629" fmla="*/ 426271 h 3415370"/>
              <a:gd name="connsiteX2630" fmla="*/ 1751922 w 7451018"/>
              <a:gd name="connsiteY2630" fmla="*/ 432974 h 3415370"/>
              <a:gd name="connsiteX2631" fmla="*/ 1736104 w 7451018"/>
              <a:gd name="connsiteY2631" fmla="*/ 419569 h 3415370"/>
              <a:gd name="connsiteX2632" fmla="*/ 1714791 w 7451018"/>
              <a:gd name="connsiteY2632" fmla="*/ 419569 h 3415370"/>
              <a:gd name="connsiteX2633" fmla="*/ 1713786 w 7451018"/>
              <a:gd name="connsiteY2633" fmla="*/ 426271 h 3415370"/>
              <a:gd name="connsiteX2634" fmla="*/ 1729669 w 7451018"/>
              <a:gd name="connsiteY2634" fmla="*/ 432974 h 3415370"/>
              <a:gd name="connsiteX2635" fmla="*/ 1703398 w 7451018"/>
              <a:gd name="connsiteY2635" fmla="*/ 447250 h 3415370"/>
              <a:gd name="connsiteX2636" fmla="*/ 1702995 w 7451018"/>
              <a:gd name="connsiteY2636" fmla="*/ 446378 h 3415370"/>
              <a:gd name="connsiteX2637" fmla="*/ 1702928 w 7451018"/>
              <a:gd name="connsiteY2637" fmla="*/ 447585 h 3415370"/>
              <a:gd name="connsiteX2638" fmla="*/ 1702870 w 7451018"/>
              <a:gd name="connsiteY2638" fmla="*/ 447744 h 3415370"/>
              <a:gd name="connsiteX2639" fmla="*/ 1695230 w 7451018"/>
              <a:gd name="connsiteY2639" fmla="*/ 468763 h 3415370"/>
              <a:gd name="connsiteX2640" fmla="*/ 1671096 w 7451018"/>
              <a:gd name="connsiteY2640" fmla="*/ 486524 h 3415370"/>
              <a:gd name="connsiteX2641" fmla="*/ 1640868 w 7451018"/>
              <a:gd name="connsiteY2641" fmla="*/ 491349 h 3415370"/>
              <a:gd name="connsiteX2642" fmla="*/ 1618483 w 7451018"/>
              <a:gd name="connsiteY2642" fmla="*/ 513332 h 3415370"/>
              <a:gd name="connsiteX2643" fmla="*/ 1618149 w 7451018"/>
              <a:gd name="connsiteY2643" fmla="*/ 520034 h 3415370"/>
              <a:gd name="connsiteX2644" fmla="*/ 1616607 w 7451018"/>
              <a:gd name="connsiteY2644" fmla="*/ 513332 h 3415370"/>
              <a:gd name="connsiteX2645" fmla="*/ 1599784 w 7451018"/>
              <a:gd name="connsiteY2645" fmla="*/ 513064 h 3415370"/>
              <a:gd name="connsiteX2646" fmla="*/ 1604342 w 7451018"/>
              <a:gd name="connsiteY2646" fmla="*/ 520034 h 3415370"/>
              <a:gd name="connsiteX2647" fmla="*/ 1588994 w 7451018"/>
              <a:gd name="connsiteY2647" fmla="*/ 520034 h 3415370"/>
              <a:gd name="connsiteX2648" fmla="*/ 1588994 w 7451018"/>
              <a:gd name="connsiteY2648" fmla="*/ 528010 h 3415370"/>
              <a:gd name="connsiteX2649" fmla="*/ 1580013 w 7451018"/>
              <a:gd name="connsiteY2649" fmla="*/ 533439 h 3415370"/>
              <a:gd name="connsiteX2650" fmla="*/ 1577600 w 7451018"/>
              <a:gd name="connsiteY2650" fmla="*/ 540141 h 3415370"/>
              <a:gd name="connsiteX2651" fmla="*/ 1575657 w 7451018"/>
              <a:gd name="connsiteY2651" fmla="*/ 533439 h 3415370"/>
              <a:gd name="connsiteX2652" fmla="*/ 1567614 w 7451018"/>
              <a:gd name="connsiteY2652" fmla="*/ 540141 h 3415370"/>
              <a:gd name="connsiteX2653" fmla="*/ 1563369 w 7451018"/>
              <a:gd name="connsiteY2653" fmla="*/ 547344 h 3415370"/>
              <a:gd name="connsiteX2654" fmla="*/ 1563057 w 7451018"/>
              <a:gd name="connsiteY2654" fmla="*/ 547714 h 3415370"/>
              <a:gd name="connsiteX2655" fmla="*/ 1562252 w 7451018"/>
              <a:gd name="connsiteY2655" fmla="*/ 546374 h 3415370"/>
              <a:gd name="connsiteX2656" fmla="*/ 1562707 w 7451018"/>
              <a:gd name="connsiteY2656" fmla="*/ 548129 h 3415370"/>
              <a:gd name="connsiteX2657" fmla="*/ 1562787 w 7451018"/>
              <a:gd name="connsiteY2657" fmla="*/ 548049 h 3415370"/>
              <a:gd name="connsiteX2658" fmla="*/ 1562707 w 7451018"/>
              <a:gd name="connsiteY2658" fmla="*/ 548129 h 3415370"/>
              <a:gd name="connsiteX2659" fmla="*/ 1562722 w 7451018"/>
              <a:gd name="connsiteY2659" fmla="*/ 548183 h 3415370"/>
              <a:gd name="connsiteX2660" fmla="*/ 1562252 w 7451018"/>
              <a:gd name="connsiteY2660" fmla="*/ 553545 h 3415370"/>
              <a:gd name="connsiteX2661" fmla="*/ 1548847 w 7451018"/>
              <a:gd name="connsiteY2661" fmla="*/ 560247 h 3415370"/>
              <a:gd name="connsiteX2662" fmla="*/ 1542147 w 7451018"/>
              <a:gd name="connsiteY2662" fmla="*/ 600460 h 3415370"/>
              <a:gd name="connsiteX2663" fmla="*/ 1548847 w 7451018"/>
              <a:gd name="connsiteY2663" fmla="*/ 609508 h 3415370"/>
              <a:gd name="connsiteX2664" fmla="*/ 1576796 w 7451018"/>
              <a:gd name="connsiteY2664" fmla="*/ 607162 h 3415370"/>
              <a:gd name="connsiteX2665" fmla="*/ 1595362 w 7451018"/>
              <a:gd name="connsiteY2665" fmla="*/ 647375 h 3415370"/>
              <a:gd name="connsiteX2666" fmla="*/ 1682956 w 7451018"/>
              <a:gd name="connsiteY2666" fmla="*/ 667481 h 3415370"/>
              <a:gd name="connsiteX2667" fmla="*/ 1799373 w 7451018"/>
              <a:gd name="connsiteY2667" fmla="*/ 700992 h 3415370"/>
              <a:gd name="connsiteX2668" fmla="*/ 1802255 w 7451018"/>
              <a:gd name="connsiteY2668" fmla="*/ 694290 h 3415370"/>
              <a:gd name="connsiteX2669" fmla="*/ 1803595 w 7451018"/>
              <a:gd name="connsiteY2669" fmla="*/ 702467 h 3415370"/>
              <a:gd name="connsiteX2670" fmla="*/ 1810297 w 7451018"/>
              <a:gd name="connsiteY2670" fmla="*/ 743148 h 3415370"/>
              <a:gd name="connsiteX2671" fmla="*/ 1803595 w 7451018"/>
              <a:gd name="connsiteY2671" fmla="*/ 754609 h 3415370"/>
              <a:gd name="connsiteX2672" fmla="*/ 1811169 w 7451018"/>
              <a:gd name="connsiteY2672" fmla="*/ 755279 h 3415370"/>
              <a:gd name="connsiteX2673" fmla="*/ 1822361 w 7451018"/>
              <a:gd name="connsiteY2673" fmla="*/ 774715 h 3415370"/>
              <a:gd name="connsiteX2674" fmla="*/ 1842803 w 7451018"/>
              <a:gd name="connsiteY2674" fmla="*/ 788119 h 3415370"/>
              <a:gd name="connsiteX2675" fmla="*/ 1850309 w 7451018"/>
              <a:gd name="connsiteY2675" fmla="*/ 792677 h 3415370"/>
              <a:gd name="connsiteX2676" fmla="*/ 1857480 w 7451018"/>
              <a:gd name="connsiteY2676" fmla="*/ 788119 h 3415370"/>
              <a:gd name="connsiteX2677" fmla="*/ 1869544 w 7451018"/>
              <a:gd name="connsiteY2677" fmla="*/ 788119 h 3415370"/>
              <a:gd name="connsiteX2678" fmla="*/ 1870550 w 7451018"/>
              <a:gd name="connsiteY2678" fmla="*/ 788119 h 3415370"/>
              <a:gd name="connsiteX2679" fmla="*/ 1877252 w 7451018"/>
              <a:gd name="connsiteY2679" fmla="*/ 765533 h 3415370"/>
              <a:gd name="connsiteX2680" fmla="*/ 1874974 w 7451018"/>
              <a:gd name="connsiteY2680" fmla="*/ 761311 h 3415370"/>
              <a:gd name="connsiteX2681" fmla="*/ 1863848 w 7451018"/>
              <a:gd name="connsiteY2681" fmla="*/ 740132 h 3415370"/>
              <a:gd name="connsiteX2682" fmla="*/ 1868941 w 7451018"/>
              <a:gd name="connsiteY2682" fmla="*/ 734837 h 3415370"/>
              <a:gd name="connsiteX2683" fmla="*/ 1868338 w 7451018"/>
              <a:gd name="connsiteY2683" fmla="*/ 734637 h 3415370"/>
              <a:gd name="connsiteX2684" fmla="*/ 1869143 w 7451018"/>
              <a:gd name="connsiteY2684" fmla="*/ 734637 h 3415370"/>
              <a:gd name="connsiteX2685" fmla="*/ 1870081 w 7451018"/>
              <a:gd name="connsiteY2685" fmla="*/ 733899 h 3415370"/>
              <a:gd name="connsiteX2686" fmla="*/ 1863580 w 7451018"/>
              <a:gd name="connsiteY2686" fmla="*/ 721098 h 3415370"/>
              <a:gd name="connsiteX2687" fmla="*/ 1861703 w 7451018"/>
              <a:gd name="connsiteY2687" fmla="*/ 727800 h 3415370"/>
              <a:gd name="connsiteX2688" fmla="*/ 1850377 w 7451018"/>
              <a:gd name="connsiteY2688" fmla="*/ 706488 h 3415370"/>
              <a:gd name="connsiteX2689" fmla="*/ 1912639 w 7451018"/>
              <a:gd name="connsiteY2689" fmla="*/ 680885 h 3415370"/>
              <a:gd name="connsiteX2690" fmla="*/ 1897962 w 7451018"/>
              <a:gd name="connsiteY2690" fmla="*/ 627268 h 3415370"/>
              <a:gd name="connsiteX2691" fmla="*/ 1877252 w 7451018"/>
              <a:gd name="connsiteY2691" fmla="*/ 600460 h 3415370"/>
              <a:gd name="connsiteX2692" fmla="*/ 1883887 w 7451018"/>
              <a:gd name="connsiteY2692" fmla="*/ 607162 h 3415370"/>
              <a:gd name="connsiteX2693" fmla="*/ 1884021 w 7451018"/>
              <a:gd name="connsiteY2693" fmla="*/ 599924 h 3415370"/>
              <a:gd name="connsiteX2694" fmla="*/ 1891193 w 7451018"/>
              <a:gd name="connsiteY2694" fmla="*/ 593758 h 3415370"/>
              <a:gd name="connsiteX2695" fmla="*/ 1892064 w 7451018"/>
              <a:gd name="connsiteY2695" fmla="*/ 587257 h 3415370"/>
              <a:gd name="connsiteX2696" fmla="*/ 1898230 w 7451018"/>
              <a:gd name="connsiteY2696" fmla="*/ 587056 h 3415370"/>
              <a:gd name="connsiteX2697" fmla="*/ 1903994 w 7451018"/>
              <a:gd name="connsiteY2697" fmla="*/ 583101 h 3415370"/>
              <a:gd name="connsiteX2698" fmla="*/ 1891997 w 7451018"/>
              <a:gd name="connsiteY2698" fmla="*/ 560582 h 3415370"/>
              <a:gd name="connsiteX2699" fmla="*/ 1876381 w 7451018"/>
              <a:gd name="connsiteY2699" fmla="*/ 566949 h 3415370"/>
              <a:gd name="connsiteX2700" fmla="*/ 1877252 w 7451018"/>
              <a:gd name="connsiteY2700" fmla="*/ 560247 h 3415370"/>
              <a:gd name="connsiteX2701" fmla="*/ 1892801 w 7451018"/>
              <a:gd name="connsiteY2701" fmla="*/ 553545 h 3415370"/>
              <a:gd name="connsiteX2702" fmla="*/ 1897292 w 7451018"/>
              <a:gd name="connsiteY2702" fmla="*/ 549322 h 3415370"/>
              <a:gd name="connsiteX2703" fmla="*/ 1894678 w 7451018"/>
              <a:gd name="connsiteY2703" fmla="*/ 540141 h 3415370"/>
              <a:gd name="connsiteX2704" fmla="*/ 1891193 w 7451018"/>
              <a:gd name="connsiteY2704" fmla="*/ 520034 h 3415370"/>
              <a:gd name="connsiteX2705" fmla="*/ 1956070 w 7451018"/>
              <a:gd name="connsiteY2705" fmla="*/ 526736 h 3415370"/>
              <a:gd name="connsiteX2706" fmla="*/ 1963844 w 7451018"/>
              <a:gd name="connsiteY2706" fmla="*/ 526736 h 3415370"/>
              <a:gd name="connsiteX2707" fmla="*/ 2017797 w 7451018"/>
              <a:gd name="connsiteY2707" fmla="*/ 534846 h 3415370"/>
              <a:gd name="connsiteX2708" fmla="*/ 2024834 w 7451018"/>
              <a:gd name="connsiteY2708" fmla="*/ 540141 h 3415370"/>
              <a:gd name="connsiteX2709" fmla="*/ 2024700 w 7451018"/>
              <a:gd name="connsiteY2709" fmla="*/ 540141 h 3415370"/>
              <a:gd name="connsiteX2710" fmla="*/ 2024633 w 7451018"/>
              <a:gd name="connsiteY2710" fmla="*/ 540141 h 3415370"/>
              <a:gd name="connsiteX2711" fmla="*/ 2024767 w 7451018"/>
              <a:gd name="connsiteY2711" fmla="*/ 540342 h 3415370"/>
              <a:gd name="connsiteX2712" fmla="*/ 2071549 w 7451018"/>
              <a:gd name="connsiteY2712" fmla="*/ 553545 h 3415370"/>
              <a:gd name="connsiteX2713" fmla="*/ 2064846 w 7451018"/>
              <a:gd name="connsiteY2713" fmla="*/ 564738 h 3415370"/>
              <a:gd name="connsiteX2714" fmla="*/ 2064511 w 7451018"/>
              <a:gd name="connsiteY2714" fmla="*/ 580354 h 3415370"/>
              <a:gd name="connsiteX2715" fmla="*/ 2070945 w 7451018"/>
              <a:gd name="connsiteY2715" fmla="*/ 587927 h 3415370"/>
              <a:gd name="connsiteX2716" fmla="*/ 2066455 w 7451018"/>
              <a:gd name="connsiteY2716" fmla="*/ 593087 h 3415370"/>
              <a:gd name="connsiteX2717" fmla="*/ 2073291 w 7451018"/>
              <a:gd name="connsiteY2717" fmla="*/ 593825 h 3415370"/>
              <a:gd name="connsiteX2718" fmla="*/ 2077580 w 7451018"/>
              <a:gd name="connsiteY2718" fmla="*/ 600527 h 3415370"/>
              <a:gd name="connsiteX2719" fmla="*/ 2104322 w 7451018"/>
              <a:gd name="connsiteY2719" fmla="*/ 613931 h 3415370"/>
              <a:gd name="connsiteX2720" fmla="*/ 2127646 w 7451018"/>
              <a:gd name="connsiteY2720" fmla="*/ 607229 h 3415370"/>
              <a:gd name="connsiteX2721" fmla="*/ 2145205 w 7451018"/>
              <a:gd name="connsiteY2721" fmla="*/ 602538 h 3415370"/>
              <a:gd name="connsiteX2722" fmla="*/ 2145205 w 7451018"/>
              <a:gd name="connsiteY2722" fmla="*/ 594361 h 3415370"/>
              <a:gd name="connsiteX2723" fmla="*/ 2160419 w 7451018"/>
              <a:gd name="connsiteY2723" fmla="*/ 573718 h 3415370"/>
              <a:gd name="connsiteX2724" fmla="*/ 2182872 w 7451018"/>
              <a:gd name="connsiteY2724" fmla="*/ 587122 h 3415370"/>
              <a:gd name="connsiteX2725" fmla="*/ 2212227 w 7451018"/>
              <a:gd name="connsiteY2725" fmla="*/ 613931 h 3415370"/>
              <a:gd name="connsiteX2726" fmla="*/ 2212227 w 7451018"/>
              <a:gd name="connsiteY2726" fmla="*/ 627335 h 3415370"/>
              <a:gd name="connsiteX2727" fmla="*/ 2218594 w 7451018"/>
              <a:gd name="connsiteY2727" fmla="*/ 627335 h 3415370"/>
              <a:gd name="connsiteX2728" fmla="*/ 2219332 w 7451018"/>
              <a:gd name="connsiteY2728" fmla="*/ 623716 h 3415370"/>
              <a:gd name="connsiteX2729" fmla="*/ 2218929 w 7451018"/>
              <a:gd name="connsiteY2729" fmla="*/ 627335 h 3415370"/>
              <a:gd name="connsiteX2730" fmla="*/ 2225967 w 7451018"/>
              <a:gd name="connsiteY2730" fmla="*/ 629413 h 3415370"/>
              <a:gd name="connsiteX2731" fmla="*/ 2230458 w 7451018"/>
              <a:gd name="connsiteY2731" fmla="*/ 627335 h 3415370"/>
              <a:gd name="connsiteX2732" fmla="*/ 2231597 w 7451018"/>
              <a:gd name="connsiteY2732" fmla="*/ 640740 h 3415370"/>
              <a:gd name="connsiteX2733" fmla="*/ 2239103 w 7451018"/>
              <a:gd name="connsiteY2733" fmla="*/ 640271 h 3415370"/>
              <a:gd name="connsiteX2734" fmla="*/ 2239103 w 7451018"/>
              <a:gd name="connsiteY2734" fmla="*/ 667548 h 3415370"/>
              <a:gd name="connsiteX2735" fmla="*/ 2247414 w 7451018"/>
              <a:gd name="connsiteY2735" fmla="*/ 674050 h 3415370"/>
              <a:gd name="connsiteX2736" fmla="*/ 2249625 w 7451018"/>
              <a:gd name="connsiteY2736" fmla="*/ 674318 h 3415370"/>
              <a:gd name="connsiteX2737" fmla="*/ 2245805 w 7451018"/>
              <a:gd name="connsiteY2737" fmla="*/ 680952 h 3415370"/>
              <a:gd name="connsiteX2738" fmla="*/ 2272546 w 7451018"/>
              <a:gd name="connsiteY2738" fmla="*/ 694357 h 3415370"/>
              <a:gd name="connsiteX2739" fmla="*/ 2286019 w 7451018"/>
              <a:gd name="connsiteY2739" fmla="*/ 694357 h 3415370"/>
              <a:gd name="connsiteX2740" fmla="*/ 2286688 w 7451018"/>
              <a:gd name="connsiteY2740" fmla="*/ 697239 h 3415370"/>
              <a:gd name="connsiteX2741" fmla="*/ 2290911 w 7451018"/>
              <a:gd name="connsiteY2741" fmla="*/ 694357 h 3415370"/>
              <a:gd name="connsiteX2742" fmla="*/ 2292720 w 7451018"/>
              <a:gd name="connsiteY2742" fmla="*/ 707761 h 3415370"/>
              <a:gd name="connsiteX2743" fmla="*/ 2299423 w 7451018"/>
              <a:gd name="connsiteY2743" fmla="*/ 703471 h 3415370"/>
              <a:gd name="connsiteX2744" fmla="*/ 2326232 w 7451018"/>
              <a:gd name="connsiteY2744" fmla="*/ 712654 h 3415370"/>
              <a:gd name="connsiteX2745" fmla="*/ 2326232 w 7451018"/>
              <a:gd name="connsiteY2745" fmla="*/ 715737 h 3415370"/>
              <a:gd name="connsiteX2746" fmla="*/ 2319529 w 7451018"/>
              <a:gd name="connsiteY2746" fmla="*/ 719825 h 3415370"/>
              <a:gd name="connsiteX2747" fmla="*/ 2332934 w 7451018"/>
              <a:gd name="connsiteY2747" fmla="*/ 731084 h 3415370"/>
              <a:gd name="connsiteX2748" fmla="*/ 2353107 w 7451018"/>
              <a:gd name="connsiteY2748" fmla="*/ 734637 h 3415370"/>
              <a:gd name="connsiteX2749" fmla="*/ 2359742 w 7451018"/>
              <a:gd name="connsiteY2749" fmla="*/ 765735 h 3415370"/>
              <a:gd name="connsiteX2750" fmla="*/ 2353040 w 7451018"/>
              <a:gd name="connsiteY2750" fmla="*/ 766874 h 3415370"/>
              <a:gd name="connsiteX2751" fmla="*/ 2359742 w 7451018"/>
              <a:gd name="connsiteY2751" fmla="*/ 768817 h 3415370"/>
              <a:gd name="connsiteX2752" fmla="*/ 2288565 w 7451018"/>
              <a:gd name="connsiteY2752" fmla="*/ 801658 h 3415370"/>
              <a:gd name="connsiteX2753" fmla="*/ 2292720 w 7451018"/>
              <a:gd name="connsiteY2753" fmla="*/ 806550 h 3415370"/>
              <a:gd name="connsiteX2754" fmla="*/ 2284519 w 7451018"/>
              <a:gd name="connsiteY2754" fmla="*/ 808151 h 3415370"/>
              <a:gd name="connsiteX2755" fmla="*/ 2279281 w 7451018"/>
              <a:gd name="connsiteY2755" fmla="*/ 813749 h 3415370"/>
              <a:gd name="connsiteX2756" fmla="*/ 2279316 w 7451018"/>
              <a:gd name="connsiteY2756" fmla="*/ 813654 h 3415370"/>
              <a:gd name="connsiteX2757" fmla="*/ 2278177 w 7451018"/>
              <a:gd name="connsiteY2757" fmla="*/ 814928 h 3415370"/>
              <a:gd name="connsiteX2758" fmla="*/ 2279281 w 7451018"/>
              <a:gd name="connsiteY2758" fmla="*/ 813749 h 3415370"/>
              <a:gd name="connsiteX2759" fmla="*/ 2278780 w 7451018"/>
              <a:gd name="connsiteY2759" fmla="*/ 815062 h 3415370"/>
              <a:gd name="connsiteX2760" fmla="*/ 2278847 w 7451018"/>
              <a:gd name="connsiteY2760" fmla="*/ 815062 h 3415370"/>
              <a:gd name="connsiteX2761" fmla="*/ 2278445 w 7451018"/>
              <a:gd name="connsiteY2761" fmla="*/ 815397 h 3415370"/>
              <a:gd name="connsiteX2762" fmla="*/ 2118464 w 7451018"/>
              <a:gd name="connsiteY2762" fmla="*/ 829003 h 3415370"/>
              <a:gd name="connsiteX2763" fmla="*/ 2064846 w 7451018"/>
              <a:gd name="connsiteY2763" fmla="*/ 873974 h 3415370"/>
              <a:gd name="connsiteX2764" fmla="*/ 2064444 w 7451018"/>
              <a:gd name="connsiteY2764" fmla="*/ 875382 h 3415370"/>
              <a:gd name="connsiteX2765" fmla="*/ 2116721 w 7451018"/>
              <a:gd name="connsiteY2765" fmla="*/ 848640 h 3415370"/>
              <a:gd name="connsiteX2766" fmla="*/ 2165848 w 7451018"/>
              <a:gd name="connsiteY2766" fmla="*/ 868545 h 3415370"/>
              <a:gd name="connsiteX2767" fmla="*/ 2165647 w 7451018"/>
              <a:gd name="connsiteY2767" fmla="*/ 868746 h 3415370"/>
              <a:gd name="connsiteX2768" fmla="*/ 2141452 w 7451018"/>
              <a:gd name="connsiteY2768" fmla="*/ 872231 h 3415370"/>
              <a:gd name="connsiteX2769" fmla="*/ 2151505 w 7451018"/>
              <a:gd name="connsiteY2769" fmla="*/ 882151 h 3415370"/>
              <a:gd name="connsiteX2770" fmla="*/ 2170741 w 7451018"/>
              <a:gd name="connsiteY2770" fmla="*/ 869416 h 3415370"/>
              <a:gd name="connsiteX2771" fmla="*/ 2185285 w 7451018"/>
              <a:gd name="connsiteY2771" fmla="*/ 916733 h 3415370"/>
              <a:gd name="connsiteX2772" fmla="*/ 2185418 w 7451018"/>
              <a:gd name="connsiteY2772" fmla="*/ 915661 h 3415370"/>
              <a:gd name="connsiteX2773" fmla="*/ 2185418 w 7451018"/>
              <a:gd name="connsiteY2773" fmla="*/ 902457 h 3415370"/>
              <a:gd name="connsiteX2774" fmla="*/ 2225631 w 7451018"/>
              <a:gd name="connsiteY2774" fmla="*/ 910634 h 3415370"/>
              <a:gd name="connsiteX2775" fmla="*/ 2210351 w 7451018"/>
              <a:gd name="connsiteY2775" fmla="*/ 929132 h 3415370"/>
              <a:gd name="connsiteX2776" fmla="*/ 2211892 w 7451018"/>
              <a:gd name="connsiteY2776" fmla="*/ 928931 h 3415370"/>
              <a:gd name="connsiteX2777" fmla="*/ 2211960 w 7451018"/>
              <a:gd name="connsiteY2777" fmla="*/ 929199 h 3415370"/>
              <a:gd name="connsiteX2778" fmla="*/ 2225229 w 7451018"/>
              <a:gd name="connsiteY2778" fmla="*/ 922631 h 3415370"/>
              <a:gd name="connsiteX2779" fmla="*/ 2232333 w 7451018"/>
              <a:gd name="connsiteY2779" fmla="*/ 929668 h 3415370"/>
              <a:gd name="connsiteX2780" fmla="*/ 2231329 w 7451018"/>
              <a:gd name="connsiteY2780" fmla="*/ 921492 h 3415370"/>
              <a:gd name="connsiteX2781" fmla="*/ 2238031 w 7451018"/>
              <a:gd name="connsiteY2781" fmla="*/ 913785 h 3415370"/>
              <a:gd name="connsiteX2782" fmla="*/ 2256998 w 7451018"/>
              <a:gd name="connsiteY2782" fmla="*/ 908959 h 3415370"/>
              <a:gd name="connsiteX2783" fmla="*/ 2258271 w 7451018"/>
              <a:gd name="connsiteY2783" fmla="*/ 915661 h 3415370"/>
              <a:gd name="connsiteX2784" fmla="*/ 2272480 w 7451018"/>
              <a:gd name="connsiteY2784" fmla="*/ 923837 h 3415370"/>
              <a:gd name="connsiteX2785" fmla="*/ 2178649 w 7451018"/>
              <a:gd name="connsiteY2785" fmla="*/ 960633 h 3415370"/>
              <a:gd name="connsiteX2786" fmla="*/ 2152578 w 7451018"/>
              <a:gd name="connsiteY2786" fmla="*/ 989385 h 3415370"/>
              <a:gd name="connsiteX2787" fmla="*/ 2151774 w 7451018"/>
              <a:gd name="connsiteY2787" fmla="*/ 987039 h 3415370"/>
              <a:gd name="connsiteX2788" fmla="*/ 2145005 w 7451018"/>
              <a:gd name="connsiteY2788" fmla="*/ 985966 h 3415370"/>
              <a:gd name="connsiteX2789" fmla="*/ 2138503 w 7451018"/>
              <a:gd name="connsiteY2789" fmla="*/ 989451 h 3415370"/>
              <a:gd name="connsiteX2790" fmla="*/ 2138503 w 7451018"/>
              <a:gd name="connsiteY2790" fmla="*/ 982749 h 3415370"/>
              <a:gd name="connsiteX2791" fmla="*/ 2145005 w 7451018"/>
              <a:gd name="connsiteY2791" fmla="*/ 984224 h 3415370"/>
              <a:gd name="connsiteX2792" fmla="*/ 2145205 w 7451018"/>
              <a:gd name="connsiteY2792" fmla="*/ 981007 h 3415370"/>
              <a:gd name="connsiteX2793" fmla="*/ 2159816 w 7451018"/>
              <a:gd name="connsiteY2793" fmla="*/ 942603 h 3415370"/>
              <a:gd name="connsiteX2794" fmla="*/ 2159012 w 7451018"/>
              <a:gd name="connsiteY2794" fmla="*/ 935901 h 3415370"/>
              <a:gd name="connsiteX2795" fmla="*/ 2125098 w 7451018"/>
              <a:gd name="connsiteY2795" fmla="*/ 948434 h 3415370"/>
              <a:gd name="connsiteX2796" fmla="*/ 2125032 w 7451018"/>
              <a:gd name="connsiteY2796" fmla="*/ 962710 h 3415370"/>
              <a:gd name="connsiteX2797" fmla="*/ 2086159 w 7451018"/>
              <a:gd name="connsiteY2797" fmla="*/ 976114 h 3415370"/>
              <a:gd name="connsiteX2798" fmla="*/ 2078183 w 7451018"/>
              <a:gd name="connsiteY2798" fmla="*/ 970820 h 3415370"/>
              <a:gd name="connsiteX2799" fmla="*/ 2071481 w 7451018"/>
              <a:gd name="connsiteY2799" fmla="*/ 977991 h 3415370"/>
              <a:gd name="connsiteX2800" fmla="*/ 2037970 w 7451018"/>
              <a:gd name="connsiteY2800" fmla="*/ 1009625 h 3415370"/>
              <a:gd name="connsiteX2801" fmla="*/ 2051374 w 7451018"/>
              <a:gd name="connsiteY2801" fmla="*/ 1021890 h 3415370"/>
              <a:gd name="connsiteX2802" fmla="*/ 2050705 w 7451018"/>
              <a:gd name="connsiteY2802" fmla="*/ 1016394 h 3415370"/>
              <a:gd name="connsiteX2803" fmla="*/ 2056536 w 7451018"/>
              <a:gd name="connsiteY2803" fmla="*/ 1033216 h 3415370"/>
              <a:gd name="connsiteX2804" fmla="*/ 2056397 w 7451018"/>
              <a:gd name="connsiteY2804" fmla="*/ 1033163 h 3415370"/>
              <a:gd name="connsiteX2805" fmla="*/ 2047957 w 7451018"/>
              <a:gd name="connsiteY2805" fmla="*/ 1029932 h 3415370"/>
              <a:gd name="connsiteX2806" fmla="*/ 2051843 w 7451018"/>
              <a:gd name="connsiteY2806" fmla="*/ 1036769 h 3415370"/>
              <a:gd name="connsiteX2807" fmla="*/ 2057608 w 7451018"/>
              <a:gd name="connsiteY2807" fmla="*/ 1043806 h 3415370"/>
              <a:gd name="connsiteX2808" fmla="*/ 2050705 w 7451018"/>
              <a:gd name="connsiteY2808" fmla="*/ 1044409 h 3415370"/>
              <a:gd name="connsiteX2809" fmla="*/ 2040316 w 7451018"/>
              <a:gd name="connsiteY2809" fmla="*/ 1044409 h 3415370"/>
              <a:gd name="connsiteX2810" fmla="*/ 2037903 w 7451018"/>
              <a:gd name="connsiteY2810" fmla="*/ 1036836 h 3415370"/>
              <a:gd name="connsiteX2811" fmla="*/ 2025437 w 7451018"/>
              <a:gd name="connsiteY2811" fmla="*/ 1036501 h 3415370"/>
              <a:gd name="connsiteX2812" fmla="*/ 2025371 w 7451018"/>
              <a:gd name="connsiteY2812" fmla="*/ 1036501 h 3415370"/>
              <a:gd name="connsiteX2813" fmla="*/ 2025188 w 7451018"/>
              <a:gd name="connsiteY2813" fmla="*/ 1036501 h 3415370"/>
              <a:gd name="connsiteX2814" fmla="*/ 2024966 w 7451018"/>
              <a:gd name="connsiteY2814" fmla="*/ 1036634 h 3415370"/>
              <a:gd name="connsiteX2815" fmla="*/ 2025144 w 7451018"/>
              <a:gd name="connsiteY2815" fmla="*/ 1036501 h 3415370"/>
              <a:gd name="connsiteX2816" fmla="*/ 2024499 w 7451018"/>
              <a:gd name="connsiteY2816" fmla="*/ 1036501 h 3415370"/>
              <a:gd name="connsiteX2817" fmla="*/ 2025102 w 7451018"/>
              <a:gd name="connsiteY2817" fmla="*/ 1036769 h 3415370"/>
              <a:gd name="connsiteX2818" fmla="*/ 2024432 w 7451018"/>
              <a:gd name="connsiteY2818" fmla="*/ 1040991 h 3415370"/>
              <a:gd name="connsiteX2819" fmla="*/ 2023293 w 7451018"/>
              <a:gd name="connsiteY2819" fmla="*/ 1036501 h 3415370"/>
              <a:gd name="connsiteX2820" fmla="*/ 2015117 w 7451018"/>
              <a:gd name="connsiteY2820" fmla="*/ 1043203 h 3415370"/>
              <a:gd name="connsiteX2821" fmla="*/ 1950775 w 7451018"/>
              <a:gd name="connsiteY2821" fmla="*/ 1096351 h 3415370"/>
              <a:gd name="connsiteX2822" fmla="*/ 1951915 w 7451018"/>
              <a:gd name="connsiteY2822" fmla="*/ 1090386 h 3415370"/>
              <a:gd name="connsiteX2823" fmla="*/ 1944073 w 7451018"/>
              <a:gd name="connsiteY2823" fmla="*/ 1090118 h 3415370"/>
              <a:gd name="connsiteX2824" fmla="*/ 1933484 w 7451018"/>
              <a:gd name="connsiteY2824" fmla="*/ 1142528 h 3415370"/>
              <a:gd name="connsiteX2825" fmla="*/ 1927519 w 7451018"/>
              <a:gd name="connsiteY2825" fmla="*/ 1118467 h 3415370"/>
              <a:gd name="connsiteX2826" fmla="*/ 1928323 w 7451018"/>
              <a:gd name="connsiteY2826" fmla="*/ 1143735 h 3415370"/>
              <a:gd name="connsiteX2827" fmla="*/ 1929194 w 7451018"/>
              <a:gd name="connsiteY2827" fmla="*/ 1195810 h 3415370"/>
              <a:gd name="connsiteX2828" fmla="*/ 1891796 w 7451018"/>
              <a:gd name="connsiteY2828" fmla="*/ 1224160 h 3415370"/>
              <a:gd name="connsiteX2829" fmla="*/ 1856944 w 7451018"/>
              <a:gd name="connsiteY2829" fmla="*/ 1244267 h 3415370"/>
              <a:gd name="connsiteX2830" fmla="*/ 1843406 w 7451018"/>
              <a:gd name="connsiteY2830" fmla="*/ 1257671 h 3415370"/>
              <a:gd name="connsiteX2831" fmla="*/ 1843540 w 7451018"/>
              <a:gd name="connsiteY2831" fmla="*/ 1351299 h 3415370"/>
              <a:gd name="connsiteX2832" fmla="*/ 1850242 w 7451018"/>
              <a:gd name="connsiteY2832" fmla="*/ 1420599 h 3415370"/>
              <a:gd name="connsiteX2833" fmla="*/ 1845417 w 7451018"/>
              <a:gd name="connsiteY2833" fmla="*/ 1418522 h 3415370"/>
              <a:gd name="connsiteX2834" fmla="*/ 1844948 w 7451018"/>
              <a:gd name="connsiteY2834" fmla="*/ 1425224 h 3415370"/>
              <a:gd name="connsiteX2835" fmla="*/ 1849505 w 7451018"/>
              <a:gd name="connsiteY2835" fmla="*/ 1424620 h 3415370"/>
              <a:gd name="connsiteX2836" fmla="*/ 1831275 w 7451018"/>
              <a:gd name="connsiteY2836" fmla="*/ 1445330 h 3415370"/>
              <a:gd name="connsiteX2837" fmla="*/ 1836771 w 7451018"/>
              <a:gd name="connsiteY2837" fmla="*/ 1431926 h 3415370"/>
              <a:gd name="connsiteX2838" fmla="*/ 1826047 w 7451018"/>
              <a:gd name="connsiteY2838" fmla="*/ 1438628 h 3415370"/>
              <a:gd name="connsiteX2839" fmla="*/ 1796558 w 7451018"/>
              <a:gd name="connsiteY2839" fmla="*/ 1390037 h 3415370"/>
              <a:gd name="connsiteX2840" fmla="*/ 1789856 w 7451018"/>
              <a:gd name="connsiteY2840" fmla="*/ 1338029 h 3415370"/>
              <a:gd name="connsiteX2841" fmla="*/ 1776854 w 7451018"/>
              <a:gd name="connsiteY2841" fmla="*/ 1324692 h 3415370"/>
              <a:gd name="connsiteX2842" fmla="*/ 1766063 w 7451018"/>
              <a:gd name="connsiteY2842" fmla="*/ 1312494 h 3415370"/>
              <a:gd name="connsiteX2843" fmla="*/ 1761573 w 7451018"/>
              <a:gd name="connsiteY2843" fmla="*/ 1317990 h 3415370"/>
              <a:gd name="connsiteX2844" fmla="*/ 1729536 w 7451018"/>
              <a:gd name="connsiteY2844" fmla="*/ 1315577 h 3415370"/>
              <a:gd name="connsiteX2845" fmla="*/ 1662919 w 7451018"/>
              <a:gd name="connsiteY2845" fmla="*/ 1305792 h 3415370"/>
              <a:gd name="connsiteX2846" fmla="*/ 1656619 w 7451018"/>
              <a:gd name="connsiteY2846" fmla="*/ 1322816 h 3415370"/>
              <a:gd name="connsiteX2847" fmla="*/ 1655814 w 7451018"/>
              <a:gd name="connsiteY2847" fmla="*/ 1324826 h 3415370"/>
              <a:gd name="connsiteX2848" fmla="*/ 1661847 w 7451018"/>
              <a:gd name="connsiteY2848" fmla="*/ 1324893 h 3415370"/>
              <a:gd name="connsiteX2849" fmla="*/ 1662517 w 7451018"/>
              <a:gd name="connsiteY2849" fmla="*/ 1324692 h 3415370"/>
              <a:gd name="connsiteX2850" fmla="*/ 1662517 w 7451018"/>
              <a:gd name="connsiteY2850" fmla="*/ 1324759 h 3415370"/>
              <a:gd name="connsiteX2851" fmla="*/ 1661311 w 7451018"/>
              <a:gd name="connsiteY2851" fmla="*/ 1325362 h 3415370"/>
              <a:gd name="connsiteX2852" fmla="*/ 1662249 w 7451018"/>
              <a:gd name="connsiteY2852" fmla="*/ 1338365 h 3415370"/>
              <a:gd name="connsiteX2853" fmla="*/ 1656016 w 7451018"/>
              <a:gd name="connsiteY2853" fmla="*/ 1342185 h 3415370"/>
              <a:gd name="connsiteX2854" fmla="*/ 1655967 w 7451018"/>
              <a:gd name="connsiteY2854" fmla="*/ 1342117 h 3415370"/>
              <a:gd name="connsiteX2855" fmla="*/ 1648375 w 7451018"/>
              <a:gd name="connsiteY2855" fmla="*/ 1331595 h 3415370"/>
              <a:gd name="connsiteX2856" fmla="*/ 1615535 w 7451018"/>
              <a:gd name="connsiteY2856" fmla="*/ 1324692 h 3415370"/>
              <a:gd name="connsiteX2857" fmla="*/ 1602332 w 7451018"/>
              <a:gd name="connsiteY2857" fmla="*/ 1331394 h 3415370"/>
              <a:gd name="connsiteX2858" fmla="*/ 1548513 w 7451018"/>
              <a:gd name="connsiteY2858" fmla="*/ 1330992 h 3415370"/>
              <a:gd name="connsiteX2859" fmla="*/ 1518823 w 7451018"/>
              <a:gd name="connsiteY2859" fmla="*/ 1351501 h 3415370"/>
              <a:gd name="connsiteX2860" fmla="*/ 1494896 w 7451018"/>
              <a:gd name="connsiteY2860" fmla="*/ 1417583 h 3415370"/>
              <a:gd name="connsiteX2861" fmla="*/ 1494896 w 7451018"/>
              <a:gd name="connsiteY2861" fmla="*/ 1524616 h 3415370"/>
              <a:gd name="connsiteX2862" fmla="*/ 1515002 w 7451018"/>
              <a:gd name="connsiteY2862" fmla="*/ 1574480 h 3415370"/>
              <a:gd name="connsiteX2863" fmla="*/ 1515069 w 7451018"/>
              <a:gd name="connsiteY2863" fmla="*/ 1578904 h 3415370"/>
              <a:gd name="connsiteX2864" fmla="*/ 1521101 w 7451018"/>
              <a:gd name="connsiteY2864" fmla="*/ 1586075 h 3415370"/>
              <a:gd name="connsiteX2865" fmla="*/ 1548982 w 7451018"/>
              <a:gd name="connsiteY2865" fmla="*/ 1606182 h 3415370"/>
              <a:gd name="connsiteX2866" fmla="*/ 1604008 w 7451018"/>
              <a:gd name="connsiteY2866" fmla="*/ 1592777 h 3415370"/>
              <a:gd name="connsiteX2867" fmla="*/ 1622170 w 7451018"/>
              <a:gd name="connsiteY2867" fmla="*/ 1574614 h 3415370"/>
              <a:gd name="connsiteX2868" fmla="*/ 1642879 w 7451018"/>
              <a:gd name="connsiteY2868" fmla="*/ 1525756 h 3415370"/>
              <a:gd name="connsiteX2869" fmla="*/ 1700181 w 7451018"/>
              <a:gd name="connsiteY2869" fmla="*/ 1519054 h 3415370"/>
              <a:gd name="connsiteX2870" fmla="*/ 1704939 w 7451018"/>
              <a:gd name="connsiteY2870" fmla="*/ 1544321 h 3415370"/>
              <a:gd name="connsiteX2871" fmla="*/ 1682554 w 7451018"/>
              <a:gd name="connsiteY2871" fmla="*/ 1620524 h 3415370"/>
              <a:gd name="connsiteX2872" fmla="*/ 1682554 w 7451018"/>
              <a:gd name="connsiteY2872" fmla="*/ 1630510 h 3415370"/>
              <a:gd name="connsiteX2873" fmla="*/ 1677999 w 7451018"/>
              <a:gd name="connsiteY2873" fmla="*/ 1639692 h 3415370"/>
              <a:gd name="connsiteX2874" fmla="*/ 1678331 w 7451018"/>
              <a:gd name="connsiteY2874" fmla="*/ 1639625 h 3415370"/>
              <a:gd name="connsiteX2875" fmla="*/ 1671900 w 7451018"/>
              <a:gd name="connsiteY2875" fmla="*/ 1654705 h 3415370"/>
              <a:gd name="connsiteX2876" fmla="*/ 1682554 w 7451018"/>
              <a:gd name="connsiteY2876" fmla="*/ 1662077 h 3415370"/>
              <a:gd name="connsiteX2877" fmla="*/ 1743074 w 7451018"/>
              <a:gd name="connsiteY2877" fmla="*/ 1653029 h 3415370"/>
              <a:gd name="connsiteX2878" fmla="*/ 1776384 w 7451018"/>
              <a:gd name="connsiteY2878" fmla="*/ 1740693 h 3415370"/>
              <a:gd name="connsiteX2879" fmla="*/ 1776384 w 7451018"/>
              <a:gd name="connsiteY2879" fmla="*/ 1790691 h 3415370"/>
              <a:gd name="connsiteX2880" fmla="*/ 1816597 w 7451018"/>
              <a:gd name="connsiteY2880" fmla="*/ 1825341 h 3415370"/>
              <a:gd name="connsiteX2881" fmla="*/ 1818273 w 7451018"/>
              <a:gd name="connsiteY2881" fmla="*/ 1827285 h 3415370"/>
              <a:gd name="connsiteX2882" fmla="*/ 1816262 w 7451018"/>
              <a:gd name="connsiteY2882" fmla="*/ 1827151 h 3415370"/>
              <a:gd name="connsiteX2883" fmla="*/ 1845953 w 7451018"/>
              <a:gd name="connsiteY2883" fmla="*/ 1820583 h 3415370"/>
              <a:gd name="connsiteX2884" fmla="*/ 1883485 w 7451018"/>
              <a:gd name="connsiteY2884" fmla="*/ 1813881 h 3415370"/>
              <a:gd name="connsiteX2885" fmla="*/ 1883418 w 7451018"/>
              <a:gd name="connsiteY2885" fmla="*/ 1820583 h 3415370"/>
              <a:gd name="connsiteX2886" fmla="*/ 1885764 w 7451018"/>
              <a:gd name="connsiteY2886" fmla="*/ 1813881 h 3415370"/>
              <a:gd name="connsiteX2887" fmla="*/ 1897157 w 7451018"/>
              <a:gd name="connsiteY2887" fmla="*/ 1829429 h 3415370"/>
              <a:gd name="connsiteX2888" fmla="*/ 1910562 w 7451018"/>
              <a:gd name="connsiteY2888" fmla="*/ 1847392 h 3415370"/>
              <a:gd name="connsiteX2889" fmla="*/ 1917264 w 7451018"/>
              <a:gd name="connsiteY2889" fmla="*/ 1847392 h 3415370"/>
              <a:gd name="connsiteX2890" fmla="*/ 1912639 w 7451018"/>
              <a:gd name="connsiteY2890" fmla="*/ 1838611 h 3415370"/>
              <a:gd name="connsiteX2891" fmla="*/ 1938845 w 7451018"/>
              <a:gd name="connsiteY2891" fmla="*/ 1814417 h 3415370"/>
              <a:gd name="connsiteX2892" fmla="*/ 1938443 w 7451018"/>
              <a:gd name="connsiteY2892" fmla="*/ 1800409 h 3415370"/>
              <a:gd name="connsiteX2893" fmla="*/ 1935830 w 7451018"/>
              <a:gd name="connsiteY2893" fmla="*/ 1800409 h 3415370"/>
              <a:gd name="connsiteX2894" fmla="*/ 1961164 w 7451018"/>
              <a:gd name="connsiteY2894" fmla="*/ 1780303 h 3415370"/>
              <a:gd name="connsiteX2895" fmla="*/ 1966660 w 7451018"/>
              <a:gd name="connsiteY2895" fmla="*/ 1780303 h 3415370"/>
              <a:gd name="connsiteX2896" fmla="*/ 2011095 w 7451018"/>
              <a:gd name="connsiteY2896" fmla="*/ 1749339 h 3415370"/>
              <a:gd name="connsiteX2897" fmla="*/ 2017328 w 7451018"/>
              <a:gd name="connsiteY2897" fmla="*/ 1767167 h 3415370"/>
              <a:gd name="connsiteX2898" fmla="*/ 2017797 w 7451018"/>
              <a:gd name="connsiteY2898" fmla="*/ 1774271 h 3415370"/>
              <a:gd name="connsiteX2899" fmla="*/ 2051308 w 7451018"/>
              <a:gd name="connsiteY2899" fmla="*/ 1768105 h 3415370"/>
              <a:gd name="connsiteX2900" fmla="*/ 2052179 w 7451018"/>
              <a:gd name="connsiteY2900" fmla="*/ 1766899 h 3415370"/>
              <a:gd name="connsiteX2901" fmla="*/ 2057809 w 7451018"/>
              <a:gd name="connsiteY2901" fmla="*/ 1748401 h 3415370"/>
              <a:gd name="connsiteX2902" fmla="*/ 2098223 w 7451018"/>
              <a:gd name="connsiteY2902" fmla="*/ 1781442 h 3415370"/>
              <a:gd name="connsiteX2903" fmla="*/ 2095743 w 7451018"/>
              <a:gd name="connsiteY2903" fmla="*/ 1783855 h 3415370"/>
              <a:gd name="connsiteX2904" fmla="*/ 2158878 w 7451018"/>
              <a:gd name="connsiteY2904" fmla="*/ 1800544 h 3415370"/>
              <a:gd name="connsiteX2905" fmla="*/ 2164776 w 7451018"/>
              <a:gd name="connsiteY2905" fmla="*/ 1800677 h 3415370"/>
              <a:gd name="connsiteX2906" fmla="*/ 2174293 w 7451018"/>
              <a:gd name="connsiteY2906" fmla="*/ 1794310 h 3415370"/>
              <a:gd name="connsiteX2907" fmla="*/ 2208675 w 7451018"/>
              <a:gd name="connsiteY2907" fmla="*/ 1781510 h 3415370"/>
              <a:gd name="connsiteX2908" fmla="*/ 2225967 w 7451018"/>
              <a:gd name="connsiteY2908" fmla="*/ 1781510 h 3415370"/>
              <a:gd name="connsiteX2909" fmla="*/ 2225498 w 7451018"/>
              <a:gd name="connsiteY2909" fmla="*/ 1787608 h 3415370"/>
              <a:gd name="connsiteX2910" fmla="*/ 2245805 w 7451018"/>
              <a:gd name="connsiteY2910" fmla="*/ 1780303 h 3415370"/>
              <a:gd name="connsiteX2911" fmla="*/ 2224828 w 7451018"/>
              <a:gd name="connsiteY2911" fmla="*/ 1807111 h 3415370"/>
              <a:gd name="connsiteX2912" fmla="*/ 2252306 w 7451018"/>
              <a:gd name="connsiteY2912" fmla="*/ 1837539 h 3415370"/>
              <a:gd name="connsiteX2913" fmla="*/ 2318323 w 7451018"/>
              <a:gd name="connsiteY2913" fmla="*/ 1894239 h 3415370"/>
              <a:gd name="connsiteX2914" fmla="*/ 2346070 w 7451018"/>
              <a:gd name="connsiteY2914" fmla="*/ 1907643 h 3415370"/>
              <a:gd name="connsiteX2915" fmla="*/ 2439834 w 7451018"/>
              <a:gd name="connsiteY2915" fmla="*/ 1939612 h 3415370"/>
              <a:gd name="connsiteX2916" fmla="*/ 2458331 w 7451018"/>
              <a:gd name="connsiteY2916" fmla="*/ 1994771 h 3415370"/>
              <a:gd name="connsiteX2917" fmla="*/ 2473411 w 7451018"/>
              <a:gd name="connsiteY2917" fmla="*/ 2034984 h 3415370"/>
              <a:gd name="connsiteX2918" fmla="*/ 2538959 w 7451018"/>
              <a:gd name="connsiteY2918" fmla="*/ 2068494 h 3415370"/>
              <a:gd name="connsiteX2919" fmla="*/ 2547135 w 7451018"/>
              <a:gd name="connsiteY2919" fmla="*/ 2070036 h 3415370"/>
              <a:gd name="connsiteX2920" fmla="*/ 2567241 w 7451018"/>
              <a:gd name="connsiteY2920" fmla="*/ 2075196 h 3415370"/>
              <a:gd name="connsiteX2921" fmla="*/ 2567241 w 7451018"/>
              <a:gd name="connsiteY2921" fmla="*/ 2083306 h 3415370"/>
              <a:gd name="connsiteX2922" fmla="*/ 2573742 w 7451018"/>
              <a:gd name="connsiteY2922" fmla="*/ 2081765 h 3415370"/>
              <a:gd name="connsiteX2923" fmla="*/ 2574814 w 7451018"/>
              <a:gd name="connsiteY2923" fmla="*/ 2075196 h 3415370"/>
              <a:gd name="connsiteX2924" fmla="*/ 2582589 w 7451018"/>
              <a:gd name="connsiteY2924" fmla="*/ 2081899 h 3415370"/>
              <a:gd name="connsiteX2925" fmla="*/ 2587347 w 7451018"/>
              <a:gd name="connsiteY2925" fmla="*/ 2108707 h 3415370"/>
              <a:gd name="connsiteX2926" fmla="*/ 2619987 w 7451018"/>
              <a:gd name="connsiteY2926" fmla="*/ 2108707 h 3415370"/>
              <a:gd name="connsiteX2927" fmla="*/ 2698135 w 7451018"/>
              <a:gd name="connsiteY2927" fmla="*/ 2128612 h 3415370"/>
              <a:gd name="connsiteX2928" fmla="*/ 2748200 w 7451018"/>
              <a:gd name="connsiteY2928" fmla="*/ 2169831 h 3415370"/>
              <a:gd name="connsiteX2929" fmla="*/ 2774538 w 7451018"/>
              <a:gd name="connsiteY2929" fmla="*/ 2179147 h 3415370"/>
              <a:gd name="connsiteX2930" fmla="*/ 2787941 w 7451018"/>
              <a:gd name="connsiteY2930" fmla="*/ 2217416 h 3415370"/>
              <a:gd name="connsiteX2931" fmla="*/ 2769846 w 7451018"/>
              <a:gd name="connsiteY2931" fmla="*/ 2283901 h 3415370"/>
              <a:gd name="connsiteX2932" fmla="*/ 2725948 w 7451018"/>
              <a:gd name="connsiteY2932" fmla="*/ 2349649 h 3415370"/>
              <a:gd name="connsiteX2933" fmla="*/ 2700815 w 7451018"/>
              <a:gd name="connsiteY2933" fmla="*/ 2383226 h 3415370"/>
              <a:gd name="connsiteX2934" fmla="*/ 2694113 w 7451018"/>
              <a:gd name="connsiteY2934" fmla="*/ 2460167 h 3415370"/>
              <a:gd name="connsiteX2935" fmla="*/ 2700815 w 7451018"/>
              <a:gd name="connsiteY2935" fmla="*/ 2461306 h 3415370"/>
              <a:gd name="connsiteX2936" fmla="*/ 2674007 w 7451018"/>
              <a:gd name="connsiteY2936" fmla="*/ 2538782 h 3415370"/>
              <a:gd name="connsiteX2937" fmla="*/ 2645992 w 7451018"/>
              <a:gd name="connsiteY2937" fmla="*/ 2597694 h 3415370"/>
              <a:gd name="connsiteX2938" fmla="*/ 2647198 w 7451018"/>
              <a:gd name="connsiteY2938" fmla="*/ 2595885 h 3415370"/>
              <a:gd name="connsiteX2939" fmla="*/ 2639090 w 7451018"/>
              <a:gd name="connsiteY2939" fmla="*/ 2604396 h 3415370"/>
              <a:gd name="connsiteX2940" fmla="*/ 2640495 w 7451018"/>
              <a:gd name="connsiteY2940" fmla="*/ 2611165 h 3415370"/>
              <a:gd name="connsiteX2941" fmla="*/ 2586677 w 7451018"/>
              <a:gd name="connsiteY2941" fmla="*/ 2617063 h 3415370"/>
              <a:gd name="connsiteX2942" fmla="*/ 2569855 w 7451018"/>
              <a:gd name="connsiteY2942" fmla="*/ 2624503 h 3415370"/>
              <a:gd name="connsiteX2943" fmla="*/ 2571128 w 7451018"/>
              <a:gd name="connsiteY2943" fmla="*/ 2631205 h 3415370"/>
              <a:gd name="connsiteX2944" fmla="*/ 2561947 w 7451018"/>
              <a:gd name="connsiteY2944" fmla="*/ 2631205 h 3415370"/>
              <a:gd name="connsiteX2945" fmla="*/ 2506453 w 7451018"/>
              <a:gd name="connsiteY2945" fmla="*/ 2689648 h 3415370"/>
              <a:gd name="connsiteX2946" fmla="*/ 2506453 w 7451018"/>
              <a:gd name="connsiteY2946" fmla="*/ 2715116 h 3415370"/>
              <a:gd name="connsiteX2947" fmla="*/ 2499750 w 7451018"/>
              <a:gd name="connsiteY2947" fmla="*/ 2716255 h 3415370"/>
              <a:gd name="connsiteX2948" fmla="*/ 2499750 w 7451018"/>
              <a:gd name="connsiteY2948" fmla="*/ 2731469 h 3415370"/>
              <a:gd name="connsiteX2949" fmla="*/ 2472941 w 7451018"/>
              <a:gd name="connsiteY2949" fmla="*/ 2780395 h 3415370"/>
              <a:gd name="connsiteX2950" fmla="*/ 2419323 w 7451018"/>
              <a:gd name="connsiteY2950" fmla="*/ 2858005 h 3415370"/>
              <a:gd name="connsiteX2951" fmla="*/ 2386886 w 7451018"/>
              <a:gd name="connsiteY2951" fmla="*/ 2899290 h 3415370"/>
              <a:gd name="connsiteX2952" fmla="*/ 2336821 w 7451018"/>
              <a:gd name="connsiteY2952" fmla="*/ 2906059 h 3415370"/>
              <a:gd name="connsiteX2953" fmla="*/ 2338898 w 7451018"/>
              <a:gd name="connsiteY2953" fmla="*/ 2899491 h 3415370"/>
              <a:gd name="connsiteX2954" fmla="*/ 2325494 w 7451018"/>
              <a:gd name="connsiteY2954" fmla="*/ 2893124 h 3415370"/>
              <a:gd name="connsiteX2955" fmla="*/ 2298820 w 7451018"/>
              <a:gd name="connsiteY2955" fmla="*/ 2887025 h 3415370"/>
              <a:gd name="connsiteX2956" fmla="*/ 2298685 w 7451018"/>
              <a:gd name="connsiteY2956" fmla="*/ 2887025 h 3415370"/>
              <a:gd name="connsiteX2957" fmla="*/ 2297077 w 7451018"/>
              <a:gd name="connsiteY2957" fmla="*/ 2887025 h 3415370"/>
              <a:gd name="connsiteX2958" fmla="*/ 2297077 w 7451018"/>
              <a:gd name="connsiteY2958" fmla="*/ 2893124 h 3415370"/>
              <a:gd name="connsiteX2959" fmla="*/ 2328778 w 7451018"/>
              <a:gd name="connsiteY2959" fmla="*/ 2939436 h 3415370"/>
              <a:gd name="connsiteX2960" fmla="*/ 2331660 w 7451018"/>
              <a:gd name="connsiteY2960" fmla="*/ 2932734 h 3415370"/>
              <a:gd name="connsiteX2961" fmla="*/ 2305990 w 7451018"/>
              <a:gd name="connsiteY2961" fmla="*/ 2986686 h 3415370"/>
              <a:gd name="connsiteX2962" fmla="*/ 2225028 w 7451018"/>
              <a:gd name="connsiteY2962" fmla="*/ 3005653 h 3415370"/>
              <a:gd name="connsiteX2963" fmla="*/ 2224693 w 7451018"/>
              <a:gd name="connsiteY2963" fmla="*/ 3011551 h 3415370"/>
              <a:gd name="connsiteX2964" fmla="*/ 2216651 w 7451018"/>
              <a:gd name="connsiteY2964" fmla="*/ 3026497 h 3415370"/>
              <a:gd name="connsiteX2965" fmla="*/ 2218326 w 7451018"/>
              <a:gd name="connsiteY2965" fmla="*/ 3034204 h 3415370"/>
              <a:gd name="connsiteX2966" fmla="*/ 2220270 w 7451018"/>
              <a:gd name="connsiteY2966" fmla="*/ 3026497 h 3415370"/>
              <a:gd name="connsiteX2967" fmla="*/ 2202040 w 7451018"/>
              <a:gd name="connsiteY2967" fmla="*/ 3056656 h 3415370"/>
              <a:gd name="connsiteX2968" fmla="*/ 2158007 w 7451018"/>
              <a:gd name="connsiteY2968" fmla="*/ 3046603 h 3415370"/>
              <a:gd name="connsiteX2969" fmla="*/ 2186625 w 7451018"/>
              <a:gd name="connsiteY2969" fmla="*/ 3073412 h 3415370"/>
              <a:gd name="connsiteX2970" fmla="*/ 2178113 w 7451018"/>
              <a:gd name="connsiteY2970" fmla="*/ 3098410 h 3415370"/>
              <a:gd name="connsiteX2971" fmla="*/ 2148020 w 7451018"/>
              <a:gd name="connsiteY2971" fmla="*/ 3140433 h 3415370"/>
              <a:gd name="connsiteX2972" fmla="*/ 2150768 w 7451018"/>
              <a:gd name="connsiteY2972" fmla="*/ 3152899 h 3415370"/>
              <a:gd name="connsiteX2973" fmla="*/ 2151304 w 7451018"/>
              <a:gd name="connsiteY2973" fmla="*/ 3153837 h 3415370"/>
              <a:gd name="connsiteX2974" fmla="*/ 2151238 w 7451018"/>
              <a:gd name="connsiteY2974" fmla="*/ 3153837 h 3415370"/>
              <a:gd name="connsiteX2975" fmla="*/ 2104389 w 7451018"/>
              <a:gd name="connsiteY2975" fmla="*/ 3173944 h 3415370"/>
              <a:gd name="connsiteX2976" fmla="*/ 2145138 w 7451018"/>
              <a:gd name="connsiteY2976" fmla="*/ 3200752 h 3415370"/>
              <a:gd name="connsiteX2977" fmla="*/ 2131198 w 7451018"/>
              <a:gd name="connsiteY2977" fmla="*/ 3231984 h 3415370"/>
              <a:gd name="connsiteX2978" fmla="*/ 2090784 w 7451018"/>
              <a:gd name="connsiteY2978" fmla="*/ 3281178 h 3415370"/>
              <a:gd name="connsiteX2979" fmla="*/ 2079859 w 7451018"/>
              <a:gd name="connsiteY2979" fmla="*/ 3328294 h 3415370"/>
              <a:gd name="connsiteX2980" fmla="*/ 2069136 w 7451018"/>
              <a:gd name="connsiteY2980" fmla="*/ 3328093 h 3415370"/>
              <a:gd name="connsiteX2981" fmla="*/ 2097285 w 7451018"/>
              <a:gd name="connsiteY2981" fmla="*/ 3348936 h 3415370"/>
              <a:gd name="connsiteX2982" fmla="*/ 2088840 w 7451018"/>
              <a:gd name="connsiteY2982" fmla="*/ 3348199 h 3415370"/>
              <a:gd name="connsiteX2983" fmla="*/ 2108879 w 7451018"/>
              <a:gd name="connsiteY2983" fmla="*/ 3368305 h 3415370"/>
              <a:gd name="connsiteX2984" fmla="*/ 2158141 w 7451018"/>
              <a:gd name="connsiteY2984" fmla="*/ 3381710 h 3415370"/>
              <a:gd name="connsiteX2985" fmla="*/ 2139710 w 7451018"/>
              <a:gd name="connsiteY2985" fmla="*/ 3395114 h 3415370"/>
              <a:gd name="connsiteX2986" fmla="*/ 2092929 w 7451018"/>
              <a:gd name="connsiteY2986" fmla="*/ 3393371 h 3415370"/>
              <a:gd name="connsiteX2987" fmla="*/ 2097687 w 7451018"/>
              <a:gd name="connsiteY2987" fmla="*/ 3415220 h 3415370"/>
              <a:gd name="connsiteX2988" fmla="*/ 2093397 w 7451018"/>
              <a:gd name="connsiteY2988" fmla="*/ 3408518 h 3415370"/>
              <a:gd name="connsiteX2989" fmla="*/ 2057541 w 7451018"/>
              <a:gd name="connsiteY2989" fmla="*/ 3401816 h 3415370"/>
              <a:gd name="connsiteX2990" fmla="*/ 2056268 w 7451018"/>
              <a:gd name="connsiteY2990" fmla="*/ 3408518 h 3415370"/>
              <a:gd name="connsiteX2991" fmla="*/ 1970948 w 7451018"/>
              <a:gd name="connsiteY2991" fmla="*/ 3358051 h 3415370"/>
              <a:gd name="connsiteX2992" fmla="*/ 1977115 w 7451018"/>
              <a:gd name="connsiteY2992" fmla="*/ 3352354 h 3415370"/>
              <a:gd name="connsiteX2993" fmla="*/ 1974367 w 7451018"/>
              <a:gd name="connsiteY2993" fmla="*/ 3348199 h 3415370"/>
              <a:gd name="connsiteX2994" fmla="*/ 1969877 w 7451018"/>
              <a:gd name="connsiteY2994" fmla="*/ 3353359 h 3415370"/>
              <a:gd name="connsiteX2995" fmla="*/ 1957813 w 7451018"/>
              <a:gd name="connsiteY2995" fmla="*/ 3334795 h 3415370"/>
              <a:gd name="connsiteX2996" fmla="*/ 1967531 w 7451018"/>
              <a:gd name="connsiteY2996" fmla="*/ 3338749 h 3415370"/>
              <a:gd name="connsiteX2997" fmla="*/ 1950239 w 7451018"/>
              <a:gd name="connsiteY2997" fmla="*/ 3301284 h 3415370"/>
              <a:gd name="connsiteX2998" fmla="*/ 1951111 w 7451018"/>
              <a:gd name="connsiteY2998" fmla="*/ 3294649 h 3415370"/>
              <a:gd name="connsiteX2999" fmla="*/ 1950172 w 7451018"/>
              <a:gd name="connsiteY2999" fmla="*/ 3294314 h 3415370"/>
              <a:gd name="connsiteX3000" fmla="*/ 1950306 w 7451018"/>
              <a:gd name="connsiteY3000" fmla="*/ 3292303 h 3415370"/>
              <a:gd name="connsiteX3001" fmla="*/ 1944140 w 7451018"/>
              <a:gd name="connsiteY3001" fmla="*/ 3268175 h 3415370"/>
              <a:gd name="connsiteX3002" fmla="*/ 1936902 w 7451018"/>
              <a:gd name="connsiteY3002" fmla="*/ 3269314 h 3415370"/>
              <a:gd name="connsiteX3003" fmla="*/ 1944609 w 7451018"/>
              <a:gd name="connsiteY3003" fmla="*/ 3222065 h 3415370"/>
              <a:gd name="connsiteX3004" fmla="*/ 1944877 w 7451018"/>
              <a:gd name="connsiteY3004" fmla="*/ 3222065 h 3415370"/>
              <a:gd name="connsiteX3005" fmla="*/ 1963711 w 7451018"/>
              <a:gd name="connsiteY3005" fmla="*/ 3210068 h 3415370"/>
              <a:gd name="connsiteX3006" fmla="*/ 1963979 w 7451018"/>
              <a:gd name="connsiteY3006" fmla="*/ 3200752 h 3415370"/>
              <a:gd name="connsiteX3007" fmla="*/ 1957008 w 7451018"/>
              <a:gd name="connsiteY3007" fmla="*/ 3161679 h 3415370"/>
              <a:gd name="connsiteX3008" fmla="*/ 1957008 w 7451018"/>
              <a:gd name="connsiteY3008" fmla="*/ 3161612 h 3415370"/>
              <a:gd name="connsiteX3009" fmla="*/ 1957277 w 7451018"/>
              <a:gd name="connsiteY3009" fmla="*/ 3161344 h 3415370"/>
              <a:gd name="connsiteX3010" fmla="*/ 1957745 w 7451018"/>
              <a:gd name="connsiteY3010" fmla="*/ 3160673 h 3415370"/>
              <a:gd name="connsiteX3011" fmla="*/ 1957880 w 7451018"/>
              <a:gd name="connsiteY3011" fmla="*/ 3160539 h 3415370"/>
              <a:gd name="connsiteX3012" fmla="*/ 1957813 w 7451018"/>
              <a:gd name="connsiteY3012" fmla="*/ 3160673 h 3415370"/>
              <a:gd name="connsiteX3013" fmla="*/ 1957277 w 7451018"/>
              <a:gd name="connsiteY3013" fmla="*/ 3161544 h 3415370"/>
              <a:gd name="connsiteX3014" fmla="*/ 1957277 w 7451018"/>
              <a:gd name="connsiteY3014" fmla="*/ 3161612 h 3415370"/>
              <a:gd name="connsiteX3015" fmla="*/ 1962906 w 7451018"/>
              <a:gd name="connsiteY3015" fmla="*/ 3160673 h 3415370"/>
              <a:gd name="connsiteX3016" fmla="*/ 1957075 w 7451018"/>
              <a:gd name="connsiteY3016" fmla="*/ 3155513 h 3415370"/>
              <a:gd name="connsiteX3017" fmla="*/ 1957075 w 7451018"/>
              <a:gd name="connsiteY3017" fmla="*/ 3141237 h 3415370"/>
              <a:gd name="connsiteX3018" fmla="*/ 1957075 w 7451018"/>
              <a:gd name="connsiteY3018" fmla="*/ 3140567 h 3415370"/>
              <a:gd name="connsiteX3019" fmla="*/ 1957075 w 7451018"/>
              <a:gd name="connsiteY3019" fmla="*/ 3140433 h 3415370"/>
              <a:gd name="connsiteX3020" fmla="*/ 1958751 w 7451018"/>
              <a:gd name="connsiteY3020" fmla="*/ 3133731 h 3415370"/>
              <a:gd name="connsiteX3021" fmla="*/ 1959958 w 7451018"/>
              <a:gd name="connsiteY3021" fmla="*/ 3133999 h 3415370"/>
              <a:gd name="connsiteX3022" fmla="*/ 1983884 w 7451018"/>
              <a:gd name="connsiteY3022" fmla="*/ 3135138 h 3415370"/>
              <a:gd name="connsiteX3023" fmla="*/ 1985023 w 7451018"/>
              <a:gd name="connsiteY3023" fmla="*/ 3134267 h 3415370"/>
              <a:gd name="connsiteX3024" fmla="*/ 1997288 w 7451018"/>
              <a:gd name="connsiteY3024" fmla="*/ 3098544 h 3415370"/>
              <a:gd name="connsiteX3025" fmla="*/ 1983951 w 7451018"/>
              <a:gd name="connsiteY3025" fmla="*/ 3094322 h 3415370"/>
              <a:gd name="connsiteX3026" fmla="*/ 1990586 w 7451018"/>
              <a:gd name="connsiteY3026" fmla="*/ 3100555 h 3415370"/>
              <a:gd name="connsiteX3027" fmla="*/ 1970480 w 7451018"/>
              <a:gd name="connsiteY3027" fmla="*/ 3081186 h 3415370"/>
              <a:gd name="connsiteX3028" fmla="*/ 1990586 w 7451018"/>
              <a:gd name="connsiteY3028" fmla="*/ 3011752 h 3415370"/>
              <a:gd name="connsiteX3029" fmla="*/ 1977182 w 7451018"/>
              <a:gd name="connsiteY3029" fmla="*/ 2965842 h 3415370"/>
              <a:gd name="connsiteX3030" fmla="*/ 1983884 w 7451018"/>
              <a:gd name="connsiteY3030" fmla="*/ 2952706 h 3415370"/>
              <a:gd name="connsiteX3031" fmla="*/ 1987838 w 7451018"/>
              <a:gd name="connsiteY3031" fmla="*/ 2959542 h 3415370"/>
              <a:gd name="connsiteX3032" fmla="*/ 2003990 w 7451018"/>
              <a:gd name="connsiteY3032" fmla="*/ 2923016 h 3415370"/>
              <a:gd name="connsiteX3033" fmla="*/ 2020076 w 7451018"/>
              <a:gd name="connsiteY3033" fmla="*/ 2872415 h 3415370"/>
              <a:gd name="connsiteX3034" fmla="*/ 2024097 w 7451018"/>
              <a:gd name="connsiteY3034" fmla="*/ 2853782 h 3415370"/>
              <a:gd name="connsiteX3035" fmla="*/ 2030799 w 7451018"/>
              <a:gd name="connsiteY3035" fmla="*/ 2774162 h 3415370"/>
              <a:gd name="connsiteX3036" fmla="*/ 2022690 w 7451018"/>
              <a:gd name="connsiteY3036" fmla="*/ 2758479 h 3415370"/>
              <a:gd name="connsiteX3037" fmla="*/ 2044204 w 7451018"/>
              <a:gd name="connsiteY3037" fmla="*/ 2684621 h 3415370"/>
              <a:gd name="connsiteX3038" fmla="*/ 2045142 w 7451018"/>
              <a:gd name="connsiteY3038" fmla="*/ 2671351 h 3415370"/>
              <a:gd name="connsiteX3039" fmla="*/ 2050906 w 7451018"/>
              <a:gd name="connsiteY3039" fmla="*/ 2500916 h 3415370"/>
              <a:gd name="connsiteX3040" fmla="*/ 2003990 w 7451018"/>
              <a:gd name="connsiteY3040" fmla="*/ 2461239 h 3415370"/>
              <a:gd name="connsiteX3041" fmla="*/ 1984688 w 7451018"/>
              <a:gd name="connsiteY3041" fmla="*/ 2450248 h 3415370"/>
              <a:gd name="connsiteX3042" fmla="*/ 1943671 w 7451018"/>
              <a:gd name="connsiteY3042" fmla="*/ 2414458 h 3415370"/>
              <a:gd name="connsiteX3043" fmla="*/ 1903458 w 7451018"/>
              <a:gd name="connsiteY3043" fmla="*/ 2345024 h 3415370"/>
              <a:gd name="connsiteX3044" fmla="*/ 1864585 w 7451018"/>
              <a:gd name="connsiteY3044" fmla="*/ 2249184 h 3415370"/>
              <a:gd name="connsiteX3045" fmla="*/ 1830605 w 7451018"/>
              <a:gd name="connsiteY3045" fmla="*/ 2202537 h 3415370"/>
              <a:gd name="connsiteX3046" fmla="*/ 1822965 w 7451018"/>
              <a:gd name="connsiteY3046" fmla="*/ 2148585 h 3415370"/>
              <a:gd name="connsiteX3047" fmla="*/ 1843071 w 7451018"/>
              <a:gd name="connsiteY3047" fmla="*/ 2126669 h 3415370"/>
              <a:gd name="connsiteX3048" fmla="*/ 1847829 w 7451018"/>
              <a:gd name="connsiteY3048" fmla="*/ 2123117 h 3415370"/>
              <a:gd name="connsiteX3049" fmla="*/ 1843071 w 7451018"/>
              <a:gd name="connsiteY3049" fmla="*/ 2123117 h 3415370"/>
              <a:gd name="connsiteX3050" fmla="*/ 1822965 w 7451018"/>
              <a:gd name="connsiteY3050" fmla="*/ 2101536 h 3415370"/>
              <a:gd name="connsiteX3051" fmla="*/ 1836369 w 7451018"/>
              <a:gd name="connsiteY3051" fmla="*/ 2068762 h 3415370"/>
              <a:gd name="connsiteX3052" fmla="*/ 1849774 w 7451018"/>
              <a:gd name="connsiteY3052" fmla="*/ 2044233 h 3415370"/>
              <a:gd name="connsiteX3053" fmla="*/ 1843071 w 7451018"/>
              <a:gd name="connsiteY3053" fmla="*/ 2029019 h 3415370"/>
              <a:gd name="connsiteX3054" fmla="*/ 1865121 w 7451018"/>
              <a:gd name="connsiteY3054" fmla="*/ 2021378 h 3415370"/>
              <a:gd name="connsiteX3055" fmla="*/ 1870282 w 7451018"/>
              <a:gd name="connsiteY3055" fmla="*/ 2014676 h 3415370"/>
              <a:gd name="connsiteX3056" fmla="*/ 1895147 w 7451018"/>
              <a:gd name="connsiteY3056" fmla="*/ 1977948 h 3415370"/>
              <a:gd name="connsiteX3057" fmla="*/ 1896689 w 7451018"/>
              <a:gd name="connsiteY3057" fmla="*/ 1914815 h 3415370"/>
              <a:gd name="connsiteX3058" fmla="*/ 1896689 w 7451018"/>
              <a:gd name="connsiteY3058" fmla="*/ 1893368 h 3415370"/>
              <a:gd name="connsiteX3059" fmla="*/ 1903391 w 7451018"/>
              <a:gd name="connsiteY3059" fmla="*/ 1894038 h 3415370"/>
              <a:gd name="connsiteX3060" fmla="*/ 1876582 w 7451018"/>
              <a:gd name="connsiteY3060" fmla="*/ 1849536 h 3415370"/>
              <a:gd name="connsiteX3061" fmla="*/ 1883284 w 7451018"/>
              <a:gd name="connsiteY3061" fmla="*/ 1847793 h 3415370"/>
              <a:gd name="connsiteX3062" fmla="*/ 1863580 w 7451018"/>
              <a:gd name="connsiteY3062" fmla="*/ 1828290 h 3415370"/>
              <a:gd name="connsiteX3063" fmla="*/ 1857615 w 7451018"/>
              <a:gd name="connsiteY3063" fmla="*/ 1840421 h 3415370"/>
              <a:gd name="connsiteX3064" fmla="*/ 1842468 w 7451018"/>
              <a:gd name="connsiteY3064" fmla="*/ 1847056 h 3415370"/>
              <a:gd name="connsiteX3065" fmla="*/ 1842066 w 7451018"/>
              <a:gd name="connsiteY3065" fmla="*/ 1847123 h 3415370"/>
              <a:gd name="connsiteX3066" fmla="*/ 1841463 w 7451018"/>
              <a:gd name="connsiteY3066" fmla="*/ 1872457 h 3415370"/>
              <a:gd name="connsiteX3067" fmla="*/ 1816128 w 7451018"/>
              <a:gd name="connsiteY3067" fmla="*/ 1860527 h 3415370"/>
              <a:gd name="connsiteX3068" fmla="*/ 1816178 w 7451018"/>
              <a:gd name="connsiteY3068" fmla="*/ 1867858 h 3415370"/>
              <a:gd name="connsiteX3069" fmla="*/ 1816144 w 7451018"/>
              <a:gd name="connsiteY3069" fmla="*/ 1871980 h 3415370"/>
              <a:gd name="connsiteX3070" fmla="*/ 1810842 w 7451018"/>
              <a:gd name="connsiteY3070" fmla="*/ 1864180 h 3415370"/>
              <a:gd name="connsiteX3071" fmla="*/ 1816195 w 7451018"/>
              <a:gd name="connsiteY3071" fmla="*/ 1854697 h 3415370"/>
              <a:gd name="connsiteX3072" fmla="*/ 1813850 w 7451018"/>
              <a:gd name="connsiteY3072" fmla="*/ 1854227 h 3415370"/>
              <a:gd name="connsiteX3073" fmla="*/ 1807215 w 7451018"/>
              <a:gd name="connsiteY3073" fmla="*/ 1848396 h 3415370"/>
              <a:gd name="connsiteX3074" fmla="*/ 1809493 w 7451018"/>
              <a:gd name="connsiteY3074" fmla="*/ 1854629 h 3415370"/>
              <a:gd name="connsiteX3075" fmla="*/ 1802121 w 7451018"/>
              <a:gd name="connsiteY3075" fmla="*/ 1853356 h 3415370"/>
              <a:gd name="connsiteX3076" fmla="*/ 1796826 w 7451018"/>
              <a:gd name="connsiteY3076" fmla="*/ 1847123 h 3415370"/>
              <a:gd name="connsiteX3077" fmla="*/ 1789386 w 7451018"/>
              <a:gd name="connsiteY3077" fmla="*/ 1847123 h 3415370"/>
              <a:gd name="connsiteX3078" fmla="*/ 1788833 w 7451018"/>
              <a:gd name="connsiteY3078" fmla="*/ 1851076 h 3415370"/>
              <a:gd name="connsiteX3079" fmla="*/ 1784762 w 7451018"/>
              <a:gd name="connsiteY3079" fmla="*/ 1847123 h 3415370"/>
              <a:gd name="connsiteX3080" fmla="*/ 1768811 w 7451018"/>
              <a:gd name="connsiteY3080" fmla="*/ 1833853 h 3415370"/>
              <a:gd name="connsiteX3081" fmla="*/ 1768543 w 7451018"/>
              <a:gd name="connsiteY3081" fmla="*/ 1833518 h 3415370"/>
              <a:gd name="connsiteX3082" fmla="*/ 1749040 w 7451018"/>
              <a:gd name="connsiteY3082" fmla="*/ 1806978 h 3415370"/>
              <a:gd name="connsiteX3083" fmla="*/ 1742739 w 7451018"/>
              <a:gd name="connsiteY3083" fmla="*/ 1820382 h 3415370"/>
              <a:gd name="connsiteX3084" fmla="*/ 1737579 w 7451018"/>
              <a:gd name="connsiteY3084" fmla="*/ 1806978 h 3415370"/>
              <a:gd name="connsiteX3085" fmla="*/ 1728665 w 7451018"/>
              <a:gd name="connsiteY3085" fmla="*/ 1786871 h 3415370"/>
              <a:gd name="connsiteX3086" fmla="*/ 1729603 w 7451018"/>
              <a:gd name="connsiteY3086" fmla="*/ 1787273 h 3415370"/>
              <a:gd name="connsiteX3087" fmla="*/ 1729938 w 7451018"/>
              <a:gd name="connsiteY3087" fmla="*/ 1787073 h 3415370"/>
              <a:gd name="connsiteX3088" fmla="*/ 1722432 w 7451018"/>
              <a:gd name="connsiteY3088" fmla="*/ 1781308 h 3415370"/>
              <a:gd name="connsiteX3089" fmla="*/ 1722432 w 7451018"/>
              <a:gd name="connsiteY3089" fmla="*/ 1766765 h 3415370"/>
              <a:gd name="connsiteX3090" fmla="*/ 1688385 w 7451018"/>
              <a:gd name="connsiteY3090" fmla="*/ 1726552 h 3415370"/>
              <a:gd name="connsiteX3091" fmla="*/ 1626459 w 7451018"/>
              <a:gd name="connsiteY3091" fmla="*/ 1706446 h 3415370"/>
              <a:gd name="connsiteX3092" fmla="*/ 1582627 w 7451018"/>
              <a:gd name="connsiteY3092" fmla="*/ 1681446 h 3415370"/>
              <a:gd name="connsiteX3093" fmla="*/ 1491411 w 7451018"/>
              <a:gd name="connsiteY3093" fmla="*/ 1659530 h 3415370"/>
              <a:gd name="connsiteX3094" fmla="*/ 1401602 w 7451018"/>
              <a:gd name="connsiteY3094" fmla="*/ 1619318 h 3415370"/>
              <a:gd name="connsiteX3095" fmla="*/ 1322718 w 7451018"/>
              <a:gd name="connsiteY3095" fmla="*/ 1545594 h 3415370"/>
              <a:gd name="connsiteX3096" fmla="*/ 1320540 w 7451018"/>
              <a:gd name="connsiteY3096" fmla="*/ 1542235 h 3415370"/>
              <a:gd name="connsiteX3097" fmla="*/ 1319129 w 7451018"/>
              <a:gd name="connsiteY3097" fmla="*/ 1538999 h 3415370"/>
              <a:gd name="connsiteX3098" fmla="*/ 1318965 w 7451018"/>
              <a:gd name="connsiteY3098" fmla="*/ 1538624 h 3415370"/>
              <a:gd name="connsiteX3099" fmla="*/ 1321780 w 7451018"/>
              <a:gd name="connsiteY3099" fmla="*/ 1532860 h 3415370"/>
              <a:gd name="connsiteX3100" fmla="*/ 1321926 w 7451018"/>
              <a:gd name="connsiteY3100" fmla="*/ 1532820 h 3415370"/>
              <a:gd name="connsiteX3101" fmla="*/ 1326940 w 7451018"/>
              <a:gd name="connsiteY3101" fmla="*/ 1531453 h 3415370"/>
              <a:gd name="connsiteX3102" fmla="*/ 1326940 w 7451018"/>
              <a:gd name="connsiteY3102" fmla="*/ 1524348 h 3415370"/>
              <a:gd name="connsiteX3103" fmla="*/ 1266622 w 7451018"/>
              <a:gd name="connsiteY3103" fmla="*/ 1437824 h 3415370"/>
              <a:gd name="connsiteX3104" fmla="*/ 1239210 w 7451018"/>
              <a:gd name="connsiteY3104" fmla="*/ 1425157 h 3415370"/>
              <a:gd name="connsiteX3105" fmla="*/ 1210995 w 7451018"/>
              <a:gd name="connsiteY3105" fmla="*/ 1364972 h 3415370"/>
              <a:gd name="connsiteX3106" fmla="*/ 1209856 w 7451018"/>
              <a:gd name="connsiteY3106" fmla="*/ 1372009 h 3415370"/>
              <a:gd name="connsiteX3107" fmla="*/ 1198663 w 7451018"/>
              <a:gd name="connsiteY3107" fmla="*/ 1365910 h 3415370"/>
              <a:gd name="connsiteX3108" fmla="*/ 1197792 w 7451018"/>
              <a:gd name="connsiteY3108" fmla="*/ 1365910 h 3415370"/>
              <a:gd name="connsiteX3109" fmla="*/ 1192966 w 7451018"/>
              <a:gd name="connsiteY3109" fmla="*/ 1356862 h 3415370"/>
              <a:gd name="connsiteX3110" fmla="*/ 1172859 w 7451018"/>
              <a:gd name="connsiteY3110" fmla="*/ 1332735 h 3415370"/>
              <a:gd name="connsiteX3111" fmla="*/ 1161733 w 7451018"/>
              <a:gd name="connsiteY3111" fmla="*/ 1284278 h 3415370"/>
              <a:gd name="connsiteX3112" fmla="*/ 1151211 w 7451018"/>
              <a:gd name="connsiteY3112" fmla="*/ 1284278 h 3415370"/>
              <a:gd name="connsiteX3113" fmla="*/ 1131104 w 7451018"/>
              <a:gd name="connsiteY3113" fmla="*/ 1270874 h 3415370"/>
              <a:gd name="connsiteX3114" fmla="*/ 1132713 w 7451018"/>
              <a:gd name="connsiteY3114" fmla="*/ 1312226 h 3415370"/>
              <a:gd name="connsiteX3115" fmla="*/ 1152820 w 7451018"/>
              <a:gd name="connsiteY3115" fmla="*/ 1327708 h 3415370"/>
              <a:gd name="connsiteX3116" fmla="*/ 1166224 w 7451018"/>
              <a:gd name="connsiteY3116" fmla="*/ 1337828 h 3415370"/>
              <a:gd name="connsiteX3117" fmla="*/ 1165823 w 7451018"/>
              <a:gd name="connsiteY3117" fmla="*/ 1337832 h 3415370"/>
              <a:gd name="connsiteX3118" fmla="*/ 1165822 w 7451018"/>
              <a:gd name="connsiteY3118" fmla="*/ 1337828 h 3415370"/>
              <a:gd name="connsiteX3119" fmla="*/ 1165815 w 7451018"/>
              <a:gd name="connsiteY3119" fmla="*/ 1337832 h 3415370"/>
              <a:gd name="connsiteX3120" fmla="*/ 1158986 w 7451018"/>
              <a:gd name="connsiteY3120" fmla="*/ 1337895 h 3415370"/>
              <a:gd name="connsiteX3121" fmla="*/ 1158383 w 7451018"/>
              <a:gd name="connsiteY3121" fmla="*/ 1338297 h 3415370"/>
              <a:gd name="connsiteX3122" fmla="*/ 1159455 w 7451018"/>
              <a:gd name="connsiteY3122" fmla="*/ 1341782 h 3415370"/>
              <a:gd name="connsiteX3123" fmla="*/ 1165815 w 7451018"/>
              <a:gd name="connsiteY3123" fmla="*/ 1337832 h 3415370"/>
              <a:gd name="connsiteX3124" fmla="*/ 1165823 w 7451018"/>
              <a:gd name="connsiteY3124" fmla="*/ 1337832 h 3415370"/>
              <a:gd name="connsiteX3125" fmla="*/ 1168818 w 7451018"/>
              <a:gd name="connsiteY3125" fmla="*/ 1347239 h 3415370"/>
              <a:gd name="connsiteX3126" fmla="*/ 1198931 w 7451018"/>
              <a:gd name="connsiteY3126" fmla="*/ 1404447 h 3415370"/>
              <a:gd name="connsiteX3127" fmla="*/ 1205499 w 7451018"/>
              <a:gd name="connsiteY3127" fmla="*/ 1412892 h 3415370"/>
              <a:gd name="connsiteX3128" fmla="*/ 1211598 w 7451018"/>
              <a:gd name="connsiteY3128" fmla="*/ 1431658 h 3415370"/>
              <a:gd name="connsiteX3129" fmla="*/ 1213005 w 7451018"/>
              <a:gd name="connsiteY3129" fmla="*/ 1452904 h 3415370"/>
              <a:gd name="connsiteX3130" fmla="*/ 1219573 w 7451018"/>
              <a:gd name="connsiteY3130" fmla="*/ 1451697 h 3415370"/>
              <a:gd name="connsiteX3131" fmla="*/ 1219707 w 7451018"/>
              <a:gd name="connsiteY3131" fmla="*/ 1445799 h 3415370"/>
              <a:gd name="connsiteX3132" fmla="*/ 1231436 w 7451018"/>
              <a:gd name="connsiteY3132" fmla="*/ 1491910 h 3415370"/>
              <a:gd name="connsiteX3133" fmla="*/ 1193703 w 7451018"/>
              <a:gd name="connsiteY3133" fmla="*/ 1451697 h 3415370"/>
              <a:gd name="connsiteX3134" fmla="*/ 1192564 w 7451018"/>
              <a:gd name="connsiteY3134" fmla="*/ 1458399 h 3415370"/>
              <a:gd name="connsiteX3135" fmla="*/ 1179494 w 7451018"/>
              <a:gd name="connsiteY3135" fmla="*/ 1409071 h 3415370"/>
              <a:gd name="connsiteX3136" fmla="*/ 1152685 w 7451018"/>
              <a:gd name="connsiteY3136" fmla="*/ 1391378 h 3415370"/>
              <a:gd name="connsiteX3137" fmla="*/ 1154562 w 7451018"/>
              <a:gd name="connsiteY3137" fmla="*/ 1398080 h 3415370"/>
              <a:gd name="connsiteX3138" fmla="*/ 1119174 w 7451018"/>
              <a:gd name="connsiteY3138" fmla="*/ 1371271 h 3415370"/>
              <a:gd name="connsiteX3139" fmla="*/ 1112740 w 7451018"/>
              <a:gd name="connsiteY3139" fmla="*/ 1360347 h 3415370"/>
              <a:gd name="connsiteX3140" fmla="*/ 1119375 w 7451018"/>
              <a:gd name="connsiteY3140" fmla="*/ 1353645 h 3415370"/>
              <a:gd name="connsiteX3141" fmla="*/ 1132646 w 7451018"/>
              <a:gd name="connsiteY3141" fmla="*/ 1343324 h 3415370"/>
              <a:gd name="connsiteX3142" fmla="*/ 1099135 w 7451018"/>
              <a:gd name="connsiteY3142" fmla="*/ 1306060 h 3415370"/>
              <a:gd name="connsiteX3143" fmla="*/ 1085797 w 7451018"/>
              <a:gd name="connsiteY3143" fmla="*/ 1270740 h 3415370"/>
              <a:gd name="connsiteX3144" fmla="*/ 1072326 w 7451018"/>
              <a:gd name="connsiteY3144" fmla="*/ 1254051 h 3415370"/>
              <a:gd name="connsiteX3145" fmla="*/ 1077734 w 7451018"/>
              <a:gd name="connsiteY3145" fmla="*/ 1250646 h 3415370"/>
              <a:gd name="connsiteX3146" fmla="*/ 1077822 w 7451018"/>
              <a:gd name="connsiteY3146" fmla="*/ 1250740 h 3415370"/>
              <a:gd name="connsiteX3147" fmla="*/ 1078919 w 7451018"/>
              <a:gd name="connsiteY3147" fmla="*/ 1252493 h 3415370"/>
              <a:gd name="connsiteX3148" fmla="*/ 1079028 w 7451018"/>
              <a:gd name="connsiteY3148" fmla="*/ 1252041 h 3415370"/>
              <a:gd name="connsiteX3149" fmla="*/ 1077822 w 7451018"/>
              <a:gd name="connsiteY3149" fmla="*/ 1250740 h 3415370"/>
              <a:gd name="connsiteX3150" fmla="*/ 1077755 w 7451018"/>
              <a:gd name="connsiteY3150" fmla="*/ 1250633 h 3415370"/>
              <a:gd name="connsiteX3151" fmla="*/ 1077734 w 7451018"/>
              <a:gd name="connsiteY3151" fmla="*/ 1250646 h 3415370"/>
              <a:gd name="connsiteX3152" fmla="*/ 1049505 w 7451018"/>
              <a:gd name="connsiteY3152" fmla="*/ 1220206 h 3415370"/>
              <a:gd name="connsiteX3153" fmla="*/ 1027393 w 7451018"/>
              <a:gd name="connsiteY3153" fmla="*/ 1214162 h 3415370"/>
              <a:gd name="connsiteX3154" fmla="*/ 1026307 w 7451018"/>
              <a:gd name="connsiteY3154" fmla="*/ 1213654 h 3415370"/>
              <a:gd name="connsiteX3155" fmla="*/ 1026047 w 7451018"/>
              <a:gd name="connsiteY3155" fmla="*/ 1213794 h 3415370"/>
              <a:gd name="connsiteX3156" fmla="*/ 1013950 w 7451018"/>
              <a:gd name="connsiteY3156" fmla="*/ 1210488 h 3415370"/>
              <a:gd name="connsiteX3157" fmla="*/ 1019848 w 7451018"/>
              <a:gd name="connsiteY3157" fmla="*/ 1217123 h 3415370"/>
              <a:gd name="connsiteX3158" fmla="*/ 1026047 w 7451018"/>
              <a:gd name="connsiteY3158" fmla="*/ 1213794 h 3415370"/>
              <a:gd name="connsiteX3159" fmla="*/ 1027393 w 7451018"/>
              <a:gd name="connsiteY3159" fmla="*/ 1214162 h 3415370"/>
              <a:gd name="connsiteX3160" fmla="*/ 1033722 w 7451018"/>
              <a:gd name="connsiteY3160" fmla="*/ 1217123 h 3415370"/>
              <a:gd name="connsiteX3161" fmla="*/ 1019580 w 7451018"/>
              <a:gd name="connsiteY3161" fmla="*/ 1223624 h 3415370"/>
              <a:gd name="connsiteX3162" fmla="*/ 1012007 w 7451018"/>
              <a:gd name="connsiteY3162" fmla="*/ 1217123 h 3415370"/>
              <a:gd name="connsiteX3163" fmla="*/ 1012007 w 7451018"/>
              <a:gd name="connsiteY3163" fmla="*/ 1210420 h 3415370"/>
              <a:gd name="connsiteX3164" fmla="*/ 1012141 w 7451018"/>
              <a:gd name="connsiteY3164" fmla="*/ 1210420 h 3415370"/>
              <a:gd name="connsiteX3165" fmla="*/ 999742 w 7451018"/>
              <a:gd name="connsiteY3165" fmla="*/ 1183612 h 3415370"/>
              <a:gd name="connsiteX3166" fmla="*/ 979299 w 7451018"/>
              <a:gd name="connsiteY3166" fmla="*/ 1143399 h 3415370"/>
              <a:gd name="connsiteX3167" fmla="*/ 965092 w 7451018"/>
              <a:gd name="connsiteY3167" fmla="*/ 1136831 h 3415370"/>
              <a:gd name="connsiteX3168" fmla="*/ 971794 w 7451018"/>
              <a:gd name="connsiteY3168" fmla="*/ 1135692 h 3415370"/>
              <a:gd name="connsiteX3169" fmla="*/ 959931 w 7451018"/>
              <a:gd name="connsiteY3169" fmla="*/ 1123360 h 3415370"/>
              <a:gd name="connsiteX3170" fmla="*/ 959731 w 7451018"/>
              <a:gd name="connsiteY3170" fmla="*/ 1123427 h 3415370"/>
              <a:gd name="connsiteX3171" fmla="*/ 959731 w 7451018"/>
              <a:gd name="connsiteY3171" fmla="*/ 1123360 h 3415370"/>
              <a:gd name="connsiteX3172" fmla="*/ 959731 w 7451018"/>
              <a:gd name="connsiteY3172" fmla="*/ 1123293 h 3415370"/>
              <a:gd name="connsiteX3173" fmla="*/ 959060 w 7451018"/>
              <a:gd name="connsiteY3173" fmla="*/ 1123226 h 3415370"/>
              <a:gd name="connsiteX3174" fmla="*/ 959731 w 7451018"/>
              <a:gd name="connsiteY3174" fmla="*/ 1123360 h 3415370"/>
              <a:gd name="connsiteX3175" fmla="*/ 958524 w 7451018"/>
              <a:gd name="connsiteY3175" fmla="*/ 1123092 h 3415370"/>
              <a:gd name="connsiteX3176" fmla="*/ 951688 w 7451018"/>
              <a:gd name="connsiteY3176" fmla="*/ 1111229 h 3415370"/>
              <a:gd name="connsiteX3177" fmla="*/ 931581 w 7451018"/>
              <a:gd name="connsiteY3177" fmla="*/ 984760 h 3415370"/>
              <a:gd name="connsiteX3178" fmla="*/ 931581 w 7451018"/>
              <a:gd name="connsiteY3178" fmla="*/ 893008 h 3415370"/>
              <a:gd name="connsiteX3179" fmla="*/ 934664 w 7451018"/>
              <a:gd name="connsiteY3179" fmla="*/ 864256 h 3415370"/>
              <a:gd name="connsiteX3180" fmla="*/ 873071 w 7451018"/>
              <a:gd name="connsiteY3180" fmla="*/ 828265 h 3415370"/>
              <a:gd name="connsiteX3181" fmla="*/ 852362 w 7451018"/>
              <a:gd name="connsiteY3181" fmla="*/ 814861 h 3415370"/>
              <a:gd name="connsiteX3182" fmla="*/ 844186 w 7451018"/>
              <a:gd name="connsiteY3182" fmla="*/ 813856 h 3415370"/>
              <a:gd name="connsiteX3183" fmla="*/ 845459 w 7451018"/>
              <a:gd name="connsiteY3183" fmla="*/ 808159 h 3415370"/>
              <a:gd name="connsiteX3184" fmla="*/ 844454 w 7451018"/>
              <a:gd name="connsiteY3184" fmla="*/ 806216 h 3415370"/>
              <a:gd name="connsiteX3185" fmla="*/ 831049 w 7451018"/>
              <a:gd name="connsiteY3185" fmla="*/ 805277 h 3415370"/>
              <a:gd name="connsiteX3186" fmla="*/ 851156 w 7451018"/>
              <a:gd name="connsiteY3186" fmla="*/ 788991 h 3415370"/>
              <a:gd name="connsiteX3187" fmla="*/ 844454 w 7451018"/>
              <a:gd name="connsiteY3187" fmla="*/ 778670 h 3415370"/>
              <a:gd name="connsiteX3188" fmla="*/ 837752 w 7451018"/>
              <a:gd name="connsiteY3188" fmla="*/ 764461 h 3415370"/>
              <a:gd name="connsiteX3189" fmla="*/ 830782 w 7451018"/>
              <a:gd name="connsiteY3189" fmla="*/ 767946 h 3415370"/>
              <a:gd name="connsiteX3190" fmla="*/ 830713 w 7451018"/>
              <a:gd name="connsiteY3190" fmla="*/ 767544 h 3415370"/>
              <a:gd name="connsiteX3191" fmla="*/ 824748 w 7451018"/>
              <a:gd name="connsiteY3191" fmla="*/ 767946 h 3415370"/>
              <a:gd name="connsiteX3192" fmla="*/ 824882 w 7451018"/>
              <a:gd name="connsiteY3192" fmla="*/ 754542 h 3415370"/>
              <a:gd name="connsiteX3193" fmla="*/ 800687 w 7451018"/>
              <a:gd name="connsiteY3193" fmla="*/ 734436 h 3415370"/>
              <a:gd name="connsiteX3194" fmla="*/ 790836 w 7451018"/>
              <a:gd name="connsiteY3194" fmla="*/ 722707 h 3415370"/>
              <a:gd name="connsiteX3195" fmla="*/ 797537 w 7451018"/>
              <a:gd name="connsiteY3195" fmla="*/ 721634 h 3415370"/>
              <a:gd name="connsiteX3196" fmla="*/ 789294 w 7451018"/>
              <a:gd name="connsiteY3196" fmla="*/ 714329 h 3415370"/>
              <a:gd name="connsiteX3197" fmla="*/ 790836 w 7451018"/>
              <a:gd name="connsiteY3197" fmla="*/ 701260 h 3415370"/>
              <a:gd name="connsiteX3198" fmla="*/ 770729 w 7451018"/>
              <a:gd name="connsiteY3198" fmla="*/ 698177 h 3415370"/>
              <a:gd name="connsiteX3199" fmla="*/ 771198 w 7451018"/>
              <a:gd name="connsiteY3199" fmla="*/ 714329 h 3415370"/>
              <a:gd name="connsiteX3200" fmla="*/ 757325 w 7451018"/>
              <a:gd name="connsiteY3200" fmla="*/ 707627 h 3415370"/>
              <a:gd name="connsiteX3201" fmla="*/ 757392 w 7451018"/>
              <a:gd name="connsiteY3201" fmla="*/ 714396 h 3415370"/>
              <a:gd name="connsiteX3202" fmla="*/ 753036 w 7451018"/>
              <a:gd name="connsiteY3202" fmla="*/ 714463 h 3415370"/>
              <a:gd name="connsiteX3203" fmla="*/ 750623 w 7451018"/>
              <a:gd name="connsiteY3203" fmla="*/ 706688 h 3415370"/>
              <a:gd name="connsiteX3204" fmla="*/ 730516 w 7451018"/>
              <a:gd name="connsiteY3204" fmla="*/ 679478 h 3415370"/>
              <a:gd name="connsiteX3205" fmla="*/ 722810 w 7451018"/>
              <a:gd name="connsiteY3205" fmla="*/ 682025 h 3415370"/>
              <a:gd name="connsiteX3206" fmla="*/ 721937 w 7451018"/>
              <a:gd name="connsiteY3206" fmla="*/ 682025 h 3415370"/>
              <a:gd name="connsiteX3207" fmla="*/ 719458 w 7451018"/>
              <a:gd name="connsiteY3207" fmla="*/ 663728 h 3415370"/>
              <a:gd name="connsiteX3208" fmla="*/ 717146 w 7451018"/>
              <a:gd name="connsiteY3208" fmla="*/ 674100 h 3415370"/>
              <a:gd name="connsiteX3209" fmla="*/ 709371 w 7451018"/>
              <a:gd name="connsiteY3209" fmla="*/ 670213 h 3415370"/>
              <a:gd name="connsiteX3210" fmla="*/ 703775 w 7451018"/>
              <a:gd name="connsiteY3210" fmla="*/ 667414 h 3415370"/>
              <a:gd name="connsiteX3211" fmla="*/ 696938 w 7451018"/>
              <a:gd name="connsiteY3211" fmla="*/ 660712 h 3415370"/>
              <a:gd name="connsiteX3212" fmla="*/ 698034 w 7451018"/>
              <a:gd name="connsiteY3212" fmla="*/ 654459 h 3415370"/>
              <a:gd name="connsiteX3213" fmla="*/ 697541 w 7451018"/>
              <a:gd name="connsiteY3213" fmla="*/ 654345 h 3415370"/>
              <a:gd name="connsiteX3214" fmla="*/ 698054 w 7451018"/>
              <a:gd name="connsiteY3214" fmla="*/ 654345 h 3415370"/>
              <a:gd name="connsiteX3215" fmla="*/ 698078 w 7451018"/>
              <a:gd name="connsiteY3215" fmla="*/ 654211 h 3415370"/>
              <a:gd name="connsiteX3216" fmla="*/ 698949 w 7451018"/>
              <a:gd name="connsiteY3216" fmla="*/ 654010 h 3415370"/>
              <a:gd name="connsiteX3217" fmla="*/ 698278 w 7451018"/>
              <a:gd name="connsiteY3217" fmla="*/ 654010 h 3415370"/>
              <a:gd name="connsiteX3218" fmla="*/ 698748 w 7451018"/>
              <a:gd name="connsiteY3218" fmla="*/ 653675 h 3415370"/>
              <a:gd name="connsiteX3219" fmla="*/ 697072 w 7451018"/>
              <a:gd name="connsiteY3219" fmla="*/ 653407 h 3415370"/>
              <a:gd name="connsiteX3220" fmla="*/ 697273 w 7451018"/>
              <a:gd name="connsiteY3220" fmla="*/ 654010 h 3415370"/>
              <a:gd name="connsiteX3221" fmla="*/ 690370 w 7451018"/>
              <a:gd name="connsiteY3221" fmla="*/ 654412 h 3415370"/>
              <a:gd name="connsiteX3222" fmla="*/ 679714 w 7451018"/>
              <a:gd name="connsiteY3222" fmla="*/ 633904 h 3415370"/>
              <a:gd name="connsiteX3223" fmla="*/ 651230 w 7451018"/>
              <a:gd name="connsiteY3223" fmla="*/ 613797 h 3415370"/>
              <a:gd name="connsiteX3224" fmla="*/ 608066 w 7451018"/>
              <a:gd name="connsiteY3224" fmla="*/ 593691 h 3415370"/>
              <a:gd name="connsiteX3225" fmla="*/ 611350 w 7451018"/>
              <a:gd name="connsiteY3225" fmla="*/ 586989 h 3415370"/>
              <a:gd name="connsiteX3226" fmla="*/ 610814 w 7451018"/>
              <a:gd name="connsiteY3226" fmla="*/ 586989 h 3415370"/>
              <a:gd name="connsiteX3227" fmla="*/ 610680 w 7451018"/>
              <a:gd name="connsiteY3227" fmla="*/ 587056 h 3415370"/>
              <a:gd name="connsiteX3228" fmla="*/ 509612 w 7451018"/>
              <a:gd name="connsiteY3228" fmla="*/ 587056 h 3415370"/>
              <a:gd name="connsiteX3229" fmla="*/ 511622 w 7451018"/>
              <a:gd name="connsiteY3229" fmla="*/ 580488 h 3415370"/>
              <a:gd name="connsiteX3230" fmla="*/ 463702 w 7451018"/>
              <a:gd name="connsiteY3230" fmla="*/ 572378 h 3415370"/>
              <a:gd name="connsiteX3231" fmla="*/ 473487 w 7451018"/>
              <a:gd name="connsiteY3231" fmla="*/ 564470 h 3415370"/>
              <a:gd name="connsiteX3232" fmla="*/ 453179 w 7451018"/>
              <a:gd name="connsiteY3232" fmla="*/ 560314 h 3415370"/>
              <a:gd name="connsiteX3233" fmla="*/ 449091 w 7451018"/>
              <a:gd name="connsiteY3233" fmla="*/ 573786 h 3415370"/>
              <a:gd name="connsiteX3234" fmla="*/ 462496 w 7451018"/>
              <a:gd name="connsiteY3234" fmla="*/ 574121 h 3415370"/>
              <a:gd name="connsiteX3235" fmla="*/ 440446 w 7451018"/>
              <a:gd name="connsiteY3235" fmla="*/ 587391 h 3415370"/>
              <a:gd name="connsiteX3236" fmla="*/ 442389 w 7451018"/>
              <a:gd name="connsiteY3236" fmla="*/ 581024 h 3415370"/>
              <a:gd name="connsiteX3237" fmla="*/ 425768 w 7451018"/>
              <a:gd name="connsiteY3237" fmla="*/ 588329 h 3415370"/>
              <a:gd name="connsiteX3238" fmla="*/ 399830 w 7451018"/>
              <a:gd name="connsiteY3238" fmla="*/ 588329 h 3415370"/>
              <a:gd name="connsiteX3239" fmla="*/ 388571 w 7451018"/>
              <a:gd name="connsiteY3239" fmla="*/ 601130 h 3415370"/>
              <a:gd name="connsiteX3240" fmla="*/ 388705 w 7451018"/>
              <a:gd name="connsiteY3240" fmla="*/ 593825 h 3415370"/>
              <a:gd name="connsiteX3241" fmla="*/ 355194 w 7451018"/>
              <a:gd name="connsiteY3241" fmla="*/ 601532 h 3415370"/>
              <a:gd name="connsiteX3242" fmla="*/ 355194 w 7451018"/>
              <a:gd name="connsiteY3242" fmla="*/ 593356 h 3415370"/>
              <a:gd name="connsiteX3243" fmla="*/ 364979 w 7451018"/>
              <a:gd name="connsiteY3243" fmla="*/ 593825 h 3415370"/>
              <a:gd name="connsiteX3244" fmla="*/ 365382 w 7451018"/>
              <a:gd name="connsiteY3244" fmla="*/ 587122 h 3415370"/>
              <a:gd name="connsiteX3245" fmla="*/ 355194 w 7451018"/>
              <a:gd name="connsiteY3245" fmla="*/ 587257 h 3415370"/>
              <a:gd name="connsiteX3246" fmla="*/ 367795 w 7451018"/>
              <a:gd name="connsiteY3246" fmla="*/ 560314 h 3415370"/>
              <a:gd name="connsiteX3247" fmla="*/ 388638 w 7451018"/>
              <a:gd name="connsiteY3247" fmla="*/ 553612 h 3415370"/>
              <a:gd name="connsiteX3248" fmla="*/ 356803 w 7451018"/>
              <a:gd name="connsiteY3248" fmla="*/ 566614 h 3415370"/>
              <a:gd name="connsiteX3249" fmla="*/ 361829 w 7451018"/>
              <a:gd name="connsiteY3249" fmla="*/ 566882 h 3415370"/>
              <a:gd name="connsiteX3250" fmla="*/ 361829 w 7451018"/>
              <a:gd name="connsiteY3250" fmla="*/ 571976 h 3415370"/>
              <a:gd name="connsiteX3251" fmla="*/ 354859 w 7451018"/>
              <a:gd name="connsiteY3251" fmla="*/ 573718 h 3415370"/>
              <a:gd name="connsiteX3252" fmla="*/ 352111 w 7451018"/>
              <a:gd name="connsiteY3252" fmla="*/ 567016 h 3415370"/>
              <a:gd name="connsiteX3253" fmla="*/ 335088 w 7451018"/>
              <a:gd name="connsiteY3253" fmla="*/ 585179 h 3415370"/>
              <a:gd name="connsiteX3254" fmla="*/ 328118 w 7451018"/>
              <a:gd name="connsiteY3254" fmla="*/ 593825 h 3415370"/>
              <a:gd name="connsiteX3255" fmla="*/ 326844 w 7451018"/>
              <a:gd name="connsiteY3255" fmla="*/ 592552 h 3415370"/>
              <a:gd name="connsiteX3256" fmla="*/ 321684 w 7451018"/>
              <a:gd name="connsiteY3256" fmla="*/ 593356 h 3415370"/>
              <a:gd name="connsiteX3257" fmla="*/ 321952 w 7451018"/>
              <a:gd name="connsiteY3257" fmla="*/ 593691 h 3415370"/>
              <a:gd name="connsiteX3258" fmla="*/ 314982 w 7451018"/>
              <a:gd name="connsiteY3258" fmla="*/ 593825 h 3415370"/>
              <a:gd name="connsiteX3259" fmla="*/ 316054 w 7451018"/>
              <a:gd name="connsiteY3259" fmla="*/ 599656 h 3415370"/>
              <a:gd name="connsiteX3260" fmla="*/ 335088 w 7451018"/>
              <a:gd name="connsiteY3260" fmla="*/ 606559 h 3415370"/>
              <a:gd name="connsiteX3261" fmla="*/ 328386 w 7451018"/>
              <a:gd name="connsiteY3261" fmla="*/ 614735 h 3415370"/>
              <a:gd name="connsiteX3262" fmla="*/ 297891 w 7451018"/>
              <a:gd name="connsiteY3262" fmla="*/ 634037 h 3415370"/>
              <a:gd name="connsiteX3263" fmla="*/ 296752 w 7451018"/>
              <a:gd name="connsiteY3263" fmla="*/ 627335 h 3415370"/>
              <a:gd name="connsiteX3264" fmla="*/ 268067 w 7451018"/>
              <a:gd name="connsiteY3264" fmla="*/ 652468 h 3415370"/>
              <a:gd name="connsiteX3265" fmla="*/ 255064 w 7451018"/>
              <a:gd name="connsiteY3265" fmla="*/ 658969 h 3415370"/>
              <a:gd name="connsiteX3266" fmla="*/ 254662 w 7451018"/>
              <a:gd name="connsiteY3266" fmla="*/ 658634 h 3415370"/>
              <a:gd name="connsiteX3267" fmla="*/ 251646 w 7451018"/>
              <a:gd name="connsiteY3267" fmla="*/ 660913 h 3415370"/>
              <a:gd name="connsiteX3268" fmla="*/ 254662 w 7451018"/>
              <a:gd name="connsiteY3268" fmla="*/ 665739 h 3415370"/>
              <a:gd name="connsiteX3269" fmla="*/ 241258 w 7451018"/>
              <a:gd name="connsiteY3269" fmla="*/ 664733 h 3415370"/>
              <a:gd name="connsiteX3270" fmla="*/ 234556 w 7451018"/>
              <a:gd name="connsiteY3270" fmla="*/ 667548 h 3415370"/>
              <a:gd name="connsiteX3271" fmla="*/ 241258 w 7451018"/>
              <a:gd name="connsiteY3271" fmla="*/ 671837 h 3415370"/>
              <a:gd name="connsiteX3272" fmla="*/ 234690 w 7451018"/>
              <a:gd name="connsiteY3272" fmla="*/ 671502 h 3415370"/>
              <a:gd name="connsiteX3273" fmla="*/ 234556 w 7451018"/>
              <a:gd name="connsiteY3273" fmla="*/ 674921 h 3415370"/>
              <a:gd name="connsiteX3274" fmla="*/ 213243 w 7451018"/>
              <a:gd name="connsiteY3274" fmla="*/ 687654 h 3415370"/>
              <a:gd name="connsiteX3275" fmla="*/ 214450 w 7451018"/>
              <a:gd name="connsiteY3275" fmla="*/ 680952 h 3415370"/>
              <a:gd name="connsiteX3276" fmla="*/ 194343 w 7451018"/>
              <a:gd name="connsiteY3276" fmla="*/ 689196 h 3415370"/>
              <a:gd name="connsiteX3277" fmla="*/ 194544 w 7451018"/>
              <a:gd name="connsiteY3277" fmla="*/ 684237 h 3415370"/>
              <a:gd name="connsiteX3278" fmla="*/ 189718 w 7451018"/>
              <a:gd name="connsiteY3278" fmla="*/ 687654 h 3415370"/>
              <a:gd name="connsiteX3279" fmla="*/ 202050 w 7451018"/>
              <a:gd name="connsiteY3279" fmla="*/ 694357 h 3415370"/>
              <a:gd name="connsiteX3280" fmla="*/ 207680 w 7451018"/>
              <a:gd name="connsiteY3280" fmla="*/ 701059 h 3415370"/>
              <a:gd name="connsiteX3281" fmla="*/ 208031 w 7451018"/>
              <a:gd name="connsiteY3281" fmla="*/ 701059 h 3415370"/>
              <a:gd name="connsiteX3282" fmla="*/ 208082 w 7451018"/>
              <a:gd name="connsiteY3282" fmla="*/ 701059 h 3415370"/>
              <a:gd name="connsiteX3283" fmla="*/ 207211 w 7451018"/>
              <a:gd name="connsiteY3283" fmla="*/ 707761 h 3415370"/>
              <a:gd name="connsiteX3284" fmla="*/ 202386 w 7451018"/>
              <a:gd name="connsiteY3284" fmla="*/ 707359 h 3415370"/>
              <a:gd name="connsiteX3285" fmla="*/ 194611 w 7451018"/>
              <a:gd name="connsiteY3285" fmla="*/ 701729 h 3415370"/>
              <a:gd name="connsiteX3286" fmla="*/ 180939 w 7451018"/>
              <a:gd name="connsiteY3286" fmla="*/ 705482 h 3415370"/>
              <a:gd name="connsiteX3287" fmla="*/ 188445 w 7451018"/>
              <a:gd name="connsiteY3287" fmla="*/ 694357 h 3415370"/>
              <a:gd name="connsiteX3288" fmla="*/ 173499 w 7451018"/>
              <a:gd name="connsiteY3288" fmla="*/ 701059 h 3415370"/>
              <a:gd name="connsiteX3289" fmla="*/ 174237 w 7451018"/>
              <a:gd name="connsiteY3289" fmla="*/ 693217 h 3415370"/>
              <a:gd name="connsiteX3290" fmla="*/ 166462 w 7451018"/>
              <a:gd name="connsiteY3290" fmla="*/ 694558 h 3415370"/>
              <a:gd name="connsiteX3291" fmla="*/ 159961 w 7451018"/>
              <a:gd name="connsiteY3291" fmla="*/ 699316 h 3415370"/>
              <a:gd name="connsiteX3292" fmla="*/ 152790 w 7451018"/>
              <a:gd name="connsiteY3292" fmla="*/ 707828 h 3415370"/>
              <a:gd name="connsiteX3293" fmla="*/ 148433 w 7451018"/>
              <a:gd name="connsiteY3293" fmla="*/ 701796 h 3415370"/>
              <a:gd name="connsiteX3294" fmla="*/ 141061 w 7451018"/>
              <a:gd name="connsiteY3294" fmla="*/ 713190 h 3415370"/>
              <a:gd name="connsiteX3295" fmla="*/ 140726 w 7451018"/>
              <a:gd name="connsiteY3295" fmla="*/ 714999 h 3415370"/>
              <a:gd name="connsiteX3296" fmla="*/ 140257 w 7451018"/>
              <a:gd name="connsiteY3296" fmla="*/ 713994 h 3415370"/>
              <a:gd name="connsiteX3297" fmla="*/ 140525 w 7451018"/>
              <a:gd name="connsiteY3297" fmla="*/ 713257 h 3415370"/>
              <a:gd name="connsiteX3298" fmla="*/ 142468 w 7451018"/>
              <a:gd name="connsiteY3298" fmla="*/ 708901 h 3415370"/>
              <a:gd name="connsiteX3299" fmla="*/ 143608 w 7451018"/>
              <a:gd name="connsiteY3299" fmla="*/ 708901 h 3415370"/>
              <a:gd name="connsiteX3300" fmla="*/ 140726 w 7451018"/>
              <a:gd name="connsiteY3300" fmla="*/ 706019 h 3415370"/>
              <a:gd name="connsiteX3301" fmla="*/ 126852 w 7451018"/>
              <a:gd name="connsiteY3301" fmla="*/ 706957 h 3415370"/>
              <a:gd name="connsiteX3302" fmla="*/ 87109 w 7451018"/>
              <a:gd name="connsiteY3302" fmla="*/ 715133 h 3415370"/>
              <a:gd name="connsiteX3303" fmla="*/ 117403 w 7451018"/>
              <a:gd name="connsiteY3303" fmla="*/ 700925 h 3415370"/>
              <a:gd name="connsiteX3304" fmla="*/ 177253 w 7451018"/>
              <a:gd name="connsiteY3304" fmla="*/ 680819 h 3415370"/>
              <a:gd name="connsiteX3305" fmla="*/ 247759 w 7451018"/>
              <a:gd name="connsiteY3305" fmla="*/ 613797 h 3415370"/>
              <a:gd name="connsiteX3306" fmla="*/ 220146 w 7451018"/>
              <a:gd name="connsiteY3306" fmla="*/ 613797 h 3415370"/>
              <a:gd name="connsiteX3307" fmla="*/ 221152 w 7451018"/>
              <a:gd name="connsiteY3307" fmla="*/ 607095 h 3415370"/>
              <a:gd name="connsiteX3308" fmla="*/ 188512 w 7451018"/>
              <a:gd name="connsiteY3308" fmla="*/ 607095 h 3415370"/>
              <a:gd name="connsiteX3309" fmla="*/ 187037 w 7451018"/>
              <a:gd name="connsiteY3309" fmla="*/ 613730 h 3415370"/>
              <a:gd name="connsiteX3310" fmla="*/ 181006 w 7451018"/>
              <a:gd name="connsiteY3310" fmla="*/ 614602 h 3415370"/>
              <a:gd name="connsiteX3311" fmla="*/ 181609 w 7451018"/>
              <a:gd name="connsiteY3311" fmla="*/ 607095 h 3415370"/>
              <a:gd name="connsiteX3312" fmla="*/ 145082 w 7451018"/>
              <a:gd name="connsiteY3312" fmla="*/ 613797 h 3415370"/>
              <a:gd name="connsiteX3313" fmla="*/ 153929 w 7451018"/>
              <a:gd name="connsiteY3313" fmla="*/ 606827 h 3415370"/>
              <a:gd name="connsiteX3314" fmla="*/ 88982 w 7451018"/>
              <a:gd name="connsiteY3314" fmla="*/ 580824 h 3415370"/>
              <a:gd name="connsiteX3315" fmla="*/ 76432 w 7451018"/>
              <a:gd name="connsiteY3315" fmla="*/ 567941 h 3415370"/>
              <a:gd name="connsiteX3316" fmla="*/ 76444 w 7451018"/>
              <a:gd name="connsiteY3316" fmla="*/ 568022 h 3415370"/>
              <a:gd name="connsiteX3317" fmla="*/ 74165 w 7451018"/>
              <a:gd name="connsiteY3317" fmla="*/ 567151 h 3415370"/>
              <a:gd name="connsiteX3318" fmla="*/ 76310 w 7451018"/>
              <a:gd name="connsiteY3318" fmla="*/ 567151 h 3415370"/>
              <a:gd name="connsiteX3319" fmla="*/ 76371 w 7451018"/>
              <a:gd name="connsiteY3319" fmla="*/ 567545 h 3415370"/>
              <a:gd name="connsiteX3320" fmla="*/ 85902 w 7451018"/>
              <a:gd name="connsiteY3320" fmla="*/ 560314 h 3415370"/>
              <a:gd name="connsiteX3321" fmla="*/ 66064 w 7451018"/>
              <a:gd name="connsiteY3321" fmla="*/ 528479 h 3415370"/>
              <a:gd name="connsiteX3322" fmla="*/ 66356 w 7451018"/>
              <a:gd name="connsiteY3322" fmla="*/ 528835 h 3415370"/>
              <a:gd name="connsiteX3323" fmla="*/ 68209 w 7451018"/>
              <a:gd name="connsiteY3323" fmla="*/ 531093 h 3415370"/>
              <a:gd name="connsiteX3324" fmla="*/ 87176 w 7451018"/>
              <a:gd name="connsiteY3324" fmla="*/ 519901 h 3415370"/>
              <a:gd name="connsiteX3325" fmla="*/ 126718 w 7451018"/>
              <a:gd name="connsiteY3325" fmla="*/ 506496 h 3415370"/>
              <a:gd name="connsiteX3326" fmla="*/ 139251 w 7451018"/>
              <a:gd name="connsiteY3326" fmla="*/ 493092 h 3415370"/>
              <a:gd name="connsiteX3327" fmla="*/ 141664 w 7451018"/>
              <a:gd name="connsiteY3327" fmla="*/ 486390 h 3415370"/>
              <a:gd name="connsiteX3328" fmla="*/ 174304 w 7451018"/>
              <a:gd name="connsiteY3328" fmla="*/ 486054 h 3415370"/>
              <a:gd name="connsiteX3329" fmla="*/ 158888 w 7451018"/>
              <a:gd name="connsiteY3329" fmla="*/ 472986 h 3415370"/>
              <a:gd name="connsiteX3330" fmla="*/ 159760 w 7451018"/>
              <a:gd name="connsiteY3330" fmla="*/ 466284 h 3415370"/>
              <a:gd name="connsiteX3331" fmla="*/ 172896 w 7451018"/>
              <a:gd name="connsiteY3331" fmla="*/ 466284 h 3415370"/>
              <a:gd name="connsiteX3332" fmla="*/ 166730 w 7451018"/>
              <a:gd name="connsiteY3332" fmla="*/ 459179 h 3415370"/>
              <a:gd name="connsiteX3333" fmla="*/ 134158 w 7451018"/>
              <a:gd name="connsiteY3333" fmla="*/ 474862 h 3415370"/>
              <a:gd name="connsiteX3334" fmla="*/ 129868 w 7451018"/>
              <a:gd name="connsiteY3334" fmla="*/ 472986 h 3415370"/>
              <a:gd name="connsiteX3335" fmla="*/ 53732 w 7451018"/>
              <a:gd name="connsiteY3335" fmla="*/ 459582 h 3415370"/>
              <a:gd name="connsiteX3336" fmla="*/ 20221 w 7451018"/>
              <a:gd name="connsiteY3336" fmla="*/ 441217 h 3415370"/>
              <a:gd name="connsiteX3337" fmla="*/ 120753 w 7451018"/>
              <a:gd name="connsiteY3337" fmla="*/ 418765 h 3415370"/>
              <a:gd name="connsiteX3338" fmla="*/ 114051 w 7451018"/>
              <a:gd name="connsiteY3338" fmla="*/ 424797 h 3415370"/>
              <a:gd name="connsiteX3339" fmla="*/ 114051 w 7451018"/>
              <a:gd name="connsiteY3339" fmla="*/ 428014 h 3415370"/>
              <a:gd name="connsiteX3340" fmla="*/ 117268 w 7451018"/>
              <a:gd name="connsiteY3340" fmla="*/ 432705 h 3415370"/>
              <a:gd name="connsiteX3341" fmla="*/ 123837 w 7451018"/>
              <a:gd name="connsiteY3341" fmla="*/ 432705 h 3415370"/>
              <a:gd name="connsiteX3342" fmla="*/ 153527 w 7451018"/>
              <a:gd name="connsiteY3342" fmla="*/ 432705 h 3415370"/>
              <a:gd name="connsiteX3343" fmla="*/ 149237 w 7451018"/>
              <a:gd name="connsiteY3343" fmla="*/ 419301 h 3415370"/>
              <a:gd name="connsiteX3344" fmla="*/ 134158 w 7451018"/>
              <a:gd name="connsiteY3344" fmla="*/ 410589 h 3415370"/>
              <a:gd name="connsiteX3345" fmla="*/ 114051 w 7451018"/>
              <a:gd name="connsiteY3345" fmla="*/ 406501 h 3415370"/>
              <a:gd name="connsiteX3346" fmla="*/ 48437 w 7451018"/>
              <a:gd name="connsiteY3346" fmla="*/ 379088 h 3415370"/>
              <a:gd name="connsiteX3347" fmla="*/ 47030 w 7451018"/>
              <a:gd name="connsiteY3347" fmla="*/ 374867 h 3415370"/>
              <a:gd name="connsiteX3348" fmla="*/ 111504 w 7451018"/>
              <a:gd name="connsiteY3348" fmla="*/ 358982 h 3415370"/>
              <a:gd name="connsiteX3349" fmla="*/ 133688 w 7451018"/>
              <a:gd name="connsiteY3349" fmla="*/ 332241 h 3415370"/>
              <a:gd name="connsiteX3350" fmla="*/ 220079 w 7451018"/>
              <a:gd name="connsiteY3350" fmla="*/ 312202 h 3415370"/>
              <a:gd name="connsiteX3351" fmla="*/ 286833 w 7451018"/>
              <a:gd name="connsiteY3351" fmla="*/ 305834 h 3415370"/>
              <a:gd name="connsiteX3352" fmla="*/ 288374 w 7451018"/>
              <a:gd name="connsiteY3352" fmla="*/ 305969 h 3415370"/>
              <a:gd name="connsiteX3353" fmla="*/ 285760 w 7451018"/>
              <a:gd name="connsiteY3353" fmla="*/ 313274 h 3415370"/>
              <a:gd name="connsiteX3354" fmla="*/ 305331 w 7451018"/>
              <a:gd name="connsiteY3354" fmla="*/ 313274 h 3415370"/>
              <a:gd name="connsiteX3355" fmla="*/ 350637 w 7451018"/>
              <a:gd name="connsiteY3355" fmla="*/ 319373 h 3415370"/>
              <a:gd name="connsiteX3356" fmla="*/ 363773 w 7451018"/>
              <a:gd name="connsiteY3356" fmla="*/ 318769 h 3415370"/>
              <a:gd name="connsiteX3357" fmla="*/ 388973 w 7451018"/>
              <a:gd name="connsiteY3357" fmla="*/ 321853 h 3415370"/>
              <a:gd name="connsiteX3358" fmla="*/ 395675 w 7451018"/>
              <a:gd name="connsiteY3358" fmla="*/ 321919 h 3415370"/>
              <a:gd name="connsiteX3359" fmla="*/ 397101 w 7451018"/>
              <a:gd name="connsiteY3359" fmla="*/ 319239 h 3415370"/>
              <a:gd name="connsiteX3360" fmla="*/ 397351 w 7451018"/>
              <a:gd name="connsiteY3360" fmla="*/ 318769 h 3415370"/>
              <a:gd name="connsiteX3361" fmla="*/ 433140 w 7451018"/>
              <a:gd name="connsiteY3361" fmla="*/ 325471 h 3415370"/>
              <a:gd name="connsiteX3362" fmla="*/ 433207 w 7451018"/>
              <a:gd name="connsiteY3362" fmla="*/ 319105 h 3415370"/>
              <a:gd name="connsiteX3363" fmla="*/ 433673 w 7451018"/>
              <a:gd name="connsiteY3363" fmla="*/ 319311 h 3415370"/>
              <a:gd name="connsiteX3364" fmla="*/ 440914 w 7451018"/>
              <a:gd name="connsiteY3364" fmla="*/ 322522 h 3415370"/>
              <a:gd name="connsiteX3365" fmla="*/ 441116 w 7451018"/>
              <a:gd name="connsiteY3365" fmla="*/ 322590 h 3415370"/>
              <a:gd name="connsiteX3366" fmla="*/ 448555 w 7451018"/>
              <a:gd name="connsiteY3366" fmla="*/ 325203 h 3415370"/>
              <a:gd name="connsiteX3367" fmla="*/ 448988 w 7451018"/>
              <a:gd name="connsiteY3367" fmla="*/ 325820 h 3415370"/>
              <a:gd name="connsiteX3368" fmla="*/ 453448 w 7451018"/>
              <a:gd name="connsiteY3368" fmla="*/ 332174 h 3415370"/>
              <a:gd name="connsiteX3369" fmla="*/ 462093 w 7451018"/>
              <a:gd name="connsiteY3369" fmla="*/ 332174 h 3415370"/>
              <a:gd name="connsiteX3370" fmla="*/ 626430 w 7451018"/>
              <a:gd name="connsiteY3370" fmla="*/ 338876 h 3415370"/>
              <a:gd name="connsiteX3371" fmla="*/ 627167 w 7451018"/>
              <a:gd name="connsiteY3371" fmla="*/ 345578 h 3415370"/>
              <a:gd name="connsiteX3372" fmla="*/ 684673 w 7451018"/>
              <a:gd name="connsiteY3372" fmla="*/ 359250 h 3415370"/>
              <a:gd name="connsiteX3373" fmla="*/ 690705 w 7451018"/>
              <a:gd name="connsiteY3373" fmla="*/ 356637 h 3415370"/>
              <a:gd name="connsiteX3374" fmla="*/ 684003 w 7451018"/>
              <a:gd name="connsiteY3374" fmla="*/ 355497 h 3415370"/>
              <a:gd name="connsiteX3375" fmla="*/ 694994 w 7451018"/>
              <a:gd name="connsiteY3375" fmla="*/ 352280 h 3415370"/>
              <a:gd name="connsiteX3376" fmla="*/ 697341 w 7451018"/>
              <a:gd name="connsiteY3376" fmla="*/ 338876 h 3415370"/>
              <a:gd name="connsiteX3377" fmla="*/ 704445 w 7451018"/>
              <a:gd name="connsiteY3377" fmla="*/ 345176 h 3415370"/>
              <a:gd name="connsiteX3378" fmla="*/ 717514 w 7451018"/>
              <a:gd name="connsiteY3378" fmla="*/ 345578 h 3415370"/>
              <a:gd name="connsiteX3379" fmla="*/ 723345 w 7451018"/>
              <a:gd name="connsiteY3379" fmla="*/ 339613 h 3415370"/>
              <a:gd name="connsiteX3380" fmla="*/ 723825 w 7451018"/>
              <a:gd name="connsiteY3380" fmla="*/ 339915 h 3415370"/>
              <a:gd name="connsiteX3381" fmla="*/ 731112 w 7451018"/>
              <a:gd name="connsiteY3381" fmla="*/ 344497 h 3415370"/>
              <a:gd name="connsiteX3382" fmla="*/ 737621 w 7451018"/>
              <a:gd name="connsiteY3382" fmla="*/ 347321 h 3415370"/>
              <a:gd name="connsiteX3383" fmla="*/ 788289 w 7451018"/>
              <a:gd name="connsiteY3383" fmla="*/ 338876 h 3415370"/>
              <a:gd name="connsiteX3384" fmla="*/ 823274 w 7451018"/>
              <a:gd name="connsiteY3384" fmla="*/ 339278 h 3415370"/>
              <a:gd name="connsiteX3385" fmla="*/ 834307 w 7451018"/>
              <a:gd name="connsiteY3385" fmla="*/ 333020 h 3415370"/>
              <a:gd name="connsiteX3386" fmla="*/ 834735 w 7451018"/>
              <a:gd name="connsiteY3386" fmla="*/ 332777 h 3415370"/>
              <a:gd name="connsiteX3387" fmla="*/ 843046 w 7451018"/>
              <a:gd name="connsiteY3387" fmla="*/ 338876 h 3415370"/>
              <a:gd name="connsiteX3388" fmla="*/ 851223 w 7451018"/>
              <a:gd name="connsiteY3388" fmla="*/ 332174 h 3415370"/>
              <a:gd name="connsiteX3389" fmla="*/ 850820 w 7451018"/>
              <a:gd name="connsiteY3389" fmla="*/ 325471 h 3415370"/>
              <a:gd name="connsiteX3390" fmla="*/ 844923 w 7451018"/>
              <a:gd name="connsiteY3390" fmla="*/ 326946 h 3415370"/>
              <a:gd name="connsiteX3391" fmla="*/ 844923 w 7451018"/>
              <a:gd name="connsiteY3391" fmla="*/ 318769 h 3415370"/>
              <a:gd name="connsiteX3392" fmla="*/ 906381 w 7451018"/>
              <a:gd name="connsiteY3392" fmla="*/ 345578 h 3415370"/>
              <a:gd name="connsiteX3393" fmla="*/ 932050 w 7451018"/>
              <a:gd name="connsiteY3393" fmla="*/ 340284 h 3415370"/>
              <a:gd name="connsiteX3394" fmla="*/ 938752 w 7451018"/>
              <a:gd name="connsiteY3394" fmla="*/ 341288 h 3415370"/>
              <a:gd name="connsiteX3395" fmla="*/ 930844 w 7451018"/>
              <a:gd name="connsiteY3395" fmla="*/ 345645 h 3415370"/>
              <a:gd name="connsiteX3396" fmla="*/ 930441 w 7451018"/>
              <a:gd name="connsiteY3396" fmla="*/ 352347 h 3415370"/>
              <a:gd name="connsiteX3397" fmla="*/ 944985 w 7451018"/>
              <a:gd name="connsiteY3397" fmla="*/ 352347 h 3415370"/>
              <a:gd name="connsiteX3398" fmla="*/ 1093840 w 7451018"/>
              <a:gd name="connsiteY3398" fmla="*/ 359050 h 3415370"/>
              <a:gd name="connsiteX3399" fmla="*/ 1144509 w 7451018"/>
              <a:gd name="connsiteY3399" fmla="*/ 372454 h 3415370"/>
              <a:gd name="connsiteX3400" fmla="*/ 1124938 w 7451018"/>
              <a:gd name="connsiteY3400" fmla="*/ 379290 h 3415370"/>
              <a:gd name="connsiteX3401" fmla="*/ 1121923 w 7451018"/>
              <a:gd name="connsiteY3401" fmla="*/ 386193 h 3415370"/>
              <a:gd name="connsiteX3402" fmla="*/ 1139589 w 7451018"/>
              <a:gd name="connsiteY3402" fmla="*/ 386302 h 3415370"/>
              <a:gd name="connsiteX3403" fmla="*/ 1139204 w 7451018"/>
              <a:gd name="connsiteY3403" fmla="*/ 386260 h 3415370"/>
              <a:gd name="connsiteX3404" fmla="*/ 1147247 w 7451018"/>
              <a:gd name="connsiteY3404" fmla="*/ 386260 h 3415370"/>
              <a:gd name="connsiteX3405" fmla="*/ 1144168 w 7451018"/>
              <a:gd name="connsiteY3405" fmla="*/ 386645 h 3415370"/>
              <a:gd name="connsiteX3406" fmla="*/ 1154026 w 7451018"/>
              <a:gd name="connsiteY3406" fmla="*/ 392560 h 3415370"/>
              <a:gd name="connsiteX3407" fmla="*/ 1234519 w 7451018"/>
              <a:gd name="connsiteY3407" fmla="*/ 379424 h 3415370"/>
              <a:gd name="connsiteX3408" fmla="*/ 1238406 w 7451018"/>
              <a:gd name="connsiteY3408" fmla="*/ 378485 h 3415370"/>
              <a:gd name="connsiteX3409" fmla="*/ 1239009 w 7451018"/>
              <a:gd name="connsiteY3409" fmla="*/ 378352 h 3415370"/>
              <a:gd name="connsiteX3410" fmla="*/ 1238674 w 7451018"/>
              <a:gd name="connsiteY3410" fmla="*/ 378552 h 3415370"/>
              <a:gd name="connsiteX3411" fmla="*/ 1238896 w 7451018"/>
              <a:gd name="connsiteY3411" fmla="*/ 378746 h 3415370"/>
              <a:gd name="connsiteX3412" fmla="*/ 1246650 w 7451018"/>
              <a:gd name="connsiteY3412" fmla="*/ 385522 h 3415370"/>
              <a:gd name="connsiteX3413" fmla="*/ 1253754 w 7451018"/>
              <a:gd name="connsiteY3413" fmla="*/ 385188 h 3415370"/>
              <a:gd name="connsiteX3414" fmla="*/ 1250068 w 7451018"/>
              <a:gd name="connsiteY3414" fmla="*/ 392828 h 3415370"/>
              <a:gd name="connsiteX3415" fmla="*/ 1253754 w 7451018"/>
              <a:gd name="connsiteY3415" fmla="*/ 396447 h 3415370"/>
              <a:gd name="connsiteX3416" fmla="*/ 1267158 w 7451018"/>
              <a:gd name="connsiteY3416" fmla="*/ 392359 h 3415370"/>
              <a:gd name="connsiteX3417" fmla="*/ 1267158 w 7451018"/>
              <a:gd name="connsiteY3417" fmla="*/ 385925 h 3415370"/>
              <a:gd name="connsiteX3418" fmla="*/ 1262332 w 7451018"/>
              <a:gd name="connsiteY3418" fmla="*/ 385724 h 3415370"/>
              <a:gd name="connsiteX3419" fmla="*/ 1268030 w 7451018"/>
              <a:gd name="connsiteY3419" fmla="*/ 385590 h 3415370"/>
              <a:gd name="connsiteX3420" fmla="*/ 1268766 w 7451018"/>
              <a:gd name="connsiteY3420" fmla="*/ 379826 h 3415370"/>
              <a:gd name="connsiteX3421" fmla="*/ 1260590 w 7451018"/>
              <a:gd name="connsiteY3421" fmla="*/ 384718 h 3415370"/>
              <a:gd name="connsiteX3422" fmla="*/ 1253687 w 7451018"/>
              <a:gd name="connsiteY3422" fmla="*/ 379357 h 3415370"/>
              <a:gd name="connsiteX3423" fmla="*/ 1253620 w 7451018"/>
              <a:gd name="connsiteY3423" fmla="*/ 379357 h 3415370"/>
              <a:gd name="connsiteX3424" fmla="*/ 1253821 w 7451018"/>
              <a:gd name="connsiteY3424" fmla="*/ 379290 h 3415370"/>
              <a:gd name="connsiteX3425" fmla="*/ 1324259 w 7451018"/>
              <a:gd name="connsiteY3425" fmla="*/ 372588 h 3415370"/>
              <a:gd name="connsiteX3426" fmla="*/ 1330693 w 7451018"/>
              <a:gd name="connsiteY3426" fmla="*/ 372588 h 3415370"/>
              <a:gd name="connsiteX3427" fmla="*/ 1341417 w 7451018"/>
              <a:gd name="connsiteY3427" fmla="*/ 379022 h 3415370"/>
              <a:gd name="connsiteX3428" fmla="*/ 1346846 w 7451018"/>
              <a:gd name="connsiteY3428" fmla="*/ 379290 h 3415370"/>
              <a:gd name="connsiteX3429" fmla="*/ 1404417 w 7451018"/>
              <a:gd name="connsiteY3429" fmla="*/ 392694 h 3415370"/>
              <a:gd name="connsiteX3430" fmla="*/ 1454952 w 7451018"/>
              <a:gd name="connsiteY3430" fmla="*/ 383512 h 3415370"/>
              <a:gd name="connsiteX3431" fmla="*/ 1455422 w 7451018"/>
              <a:gd name="connsiteY3431" fmla="*/ 383512 h 3415370"/>
              <a:gd name="connsiteX3432" fmla="*/ 1461453 w 7451018"/>
              <a:gd name="connsiteY3432" fmla="*/ 386394 h 3415370"/>
              <a:gd name="connsiteX3433" fmla="*/ 1461654 w 7451018"/>
              <a:gd name="connsiteY3433" fmla="*/ 372588 h 3415370"/>
              <a:gd name="connsiteX3434" fmla="*/ 1476466 w 7451018"/>
              <a:gd name="connsiteY3434" fmla="*/ 372588 h 3415370"/>
              <a:gd name="connsiteX3435" fmla="*/ 1476466 w 7451018"/>
              <a:gd name="connsiteY3435" fmla="*/ 365885 h 3415370"/>
              <a:gd name="connsiteX3436" fmla="*/ 1454751 w 7451018"/>
              <a:gd name="connsiteY3436" fmla="*/ 362803 h 3415370"/>
              <a:gd name="connsiteX3437" fmla="*/ 1446105 w 7451018"/>
              <a:gd name="connsiteY3437" fmla="*/ 365885 h 3415370"/>
              <a:gd name="connsiteX3438" fmla="*/ 1444430 w 7451018"/>
              <a:gd name="connsiteY3438" fmla="*/ 358513 h 3415370"/>
              <a:gd name="connsiteX3439" fmla="*/ 1462660 w 7451018"/>
              <a:gd name="connsiteY3439" fmla="*/ 352481 h 3415370"/>
              <a:gd name="connsiteX3440" fmla="*/ 1491545 w 7451018"/>
              <a:gd name="connsiteY3440" fmla="*/ 339077 h 3415370"/>
              <a:gd name="connsiteX3441" fmla="*/ 1520565 w 7451018"/>
              <a:gd name="connsiteY3441" fmla="*/ 345779 h 3415370"/>
              <a:gd name="connsiteX3442" fmla="*/ 1501665 w 7451018"/>
              <a:gd name="connsiteY3442" fmla="*/ 327147 h 3415370"/>
              <a:gd name="connsiteX3443" fmla="*/ 1509104 w 7451018"/>
              <a:gd name="connsiteY3443" fmla="*/ 325606 h 3415370"/>
              <a:gd name="connsiteX3444" fmla="*/ 1502871 w 7451018"/>
              <a:gd name="connsiteY3444" fmla="*/ 314614 h 3415370"/>
              <a:gd name="connsiteX3445" fmla="*/ 1508367 w 7451018"/>
              <a:gd name="connsiteY3445" fmla="*/ 305566 h 3415370"/>
              <a:gd name="connsiteX3446" fmla="*/ 1501665 w 7451018"/>
              <a:gd name="connsiteY3446" fmla="*/ 305768 h 3415370"/>
              <a:gd name="connsiteX3447" fmla="*/ 1505686 w 7451018"/>
              <a:gd name="connsiteY3447" fmla="*/ 298864 h 3415370"/>
              <a:gd name="connsiteX3448" fmla="*/ 1508903 w 7451018"/>
              <a:gd name="connsiteY3448" fmla="*/ 305566 h 3415370"/>
              <a:gd name="connsiteX3449" fmla="*/ 1517817 w 7451018"/>
              <a:gd name="connsiteY3449" fmla="*/ 298864 h 3415370"/>
              <a:gd name="connsiteX3450" fmla="*/ 1535243 w 7451018"/>
              <a:gd name="connsiteY3450" fmla="*/ 287403 h 3415370"/>
              <a:gd name="connsiteX3451" fmla="*/ 1529077 w 7451018"/>
              <a:gd name="connsiteY3451" fmla="*/ 272056 h 3415370"/>
              <a:gd name="connsiteX3452" fmla="*/ 1521839 w 7451018"/>
              <a:gd name="connsiteY3452" fmla="*/ 258651 h 3415370"/>
              <a:gd name="connsiteX3453" fmla="*/ 1515136 w 7451018"/>
              <a:gd name="connsiteY3453" fmla="*/ 259858 h 3415370"/>
              <a:gd name="connsiteX3454" fmla="*/ 1530954 w 7451018"/>
              <a:gd name="connsiteY3454" fmla="*/ 238545 h 3415370"/>
              <a:gd name="connsiteX3455" fmla="*/ 1608498 w 7451018"/>
              <a:gd name="connsiteY3455" fmla="*/ 231843 h 3415370"/>
              <a:gd name="connsiteX3456" fmla="*/ 1463701 w 7451018"/>
              <a:gd name="connsiteY3456" fmla="*/ 227923 h 3415370"/>
              <a:gd name="connsiteX3457" fmla="*/ 1466759 w 7451018"/>
              <a:gd name="connsiteY3457" fmla="*/ 231710 h 3415370"/>
              <a:gd name="connsiteX3458" fmla="*/ 1456974 w 7451018"/>
              <a:gd name="connsiteY3458" fmla="*/ 229565 h 3415370"/>
              <a:gd name="connsiteX3459" fmla="*/ 1463701 w 7451018"/>
              <a:gd name="connsiteY3459" fmla="*/ 227923 h 3415370"/>
              <a:gd name="connsiteX3460" fmla="*/ 943314 w 7451018"/>
              <a:gd name="connsiteY3460" fmla="*/ 225409 h 3415370"/>
              <a:gd name="connsiteX3461" fmla="*/ 987948 w 7451018"/>
              <a:gd name="connsiteY3461" fmla="*/ 225409 h 3415370"/>
              <a:gd name="connsiteX3462" fmla="*/ 1039220 w 7451018"/>
              <a:gd name="connsiteY3462" fmla="*/ 232647 h 3415370"/>
              <a:gd name="connsiteX3463" fmla="*/ 1119646 w 7451018"/>
              <a:gd name="connsiteY3463" fmla="*/ 250944 h 3415370"/>
              <a:gd name="connsiteX3464" fmla="*/ 1118709 w 7451018"/>
              <a:gd name="connsiteY3464" fmla="*/ 251748 h 3415370"/>
              <a:gd name="connsiteX3465" fmla="*/ 1146455 w 7451018"/>
              <a:gd name="connsiteY3465" fmla="*/ 267297 h 3415370"/>
              <a:gd name="connsiteX3466" fmla="*/ 1149271 w 7451018"/>
              <a:gd name="connsiteY3466" fmla="*/ 272324 h 3415370"/>
              <a:gd name="connsiteX3467" fmla="*/ 1206374 w 7451018"/>
              <a:gd name="connsiteY3467" fmla="*/ 272189 h 3415370"/>
              <a:gd name="connsiteX3468" fmla="*/ 1204899 w 7451018"/>
              <a:gd name="connsiteY3468" fmla="*/ 272324 h 3415370"/>
              <a:gd name="connsiteX3469" fmla="*/ 1206374 w 7451018"/>
              <a:gd name="connsiteY3469" fmla="*/ 272324 h 3415370"/>
              <a:gd name="connsiteX3470" fmla="*/ 1206775 w 7451018"/>
              <a:gd name="connsiteY3470" fmla="*/ 274401 h 3415370"/>
              <a:gd name="connsiteX3471" fmla="*/ 1206708 w 7451018"/>
              <a:gd name="connsiteY3471" fmla="*/ 272324 h 3415370"/>
              <a:gd name="connsiteX3472" fmla="*/ 1206375 w 7451018"/>
              <a:gd name="connsiteY3472" fmla="*/ 272324 h 3415370"/>
              <a:gd name="connsiteX3473" fmla="*/ 1206375 w 7451018"/>
              <a:gd name="connsiteY3473" fmla="*/ 272189 h 3415370"/>
              <a:gd name="connsiteX3474" fmla="*/ 1206710 w 7451018"/>
              <a:gd name="connsiteY3474" fmla="*/ 272324 h 3415370"/>
              <a:gd name="connsiteX3475" fmla="*/ 1220180 w 7451018"/>
              <a:gd name="connsiteY3475" fmla="*/ 272324 h 3415370"/>
              <a:gd name="connsiteX3476" fmla="*/ 1220180 w 7451018"/>
              <a:gd name="connsiteY3476" fmla="*/ 265621 h 3415370"/>
              <a:gd name="connsiteX3477" fmla="*/ 1212137 w 7451018"/>
              <a:gd name="connsiteY3477" fmla="*/ 265621 h 3415370"/>
              <a:gd name="connsiteX3478" fmla="*/ 1212874 w 7451018"/>
              <a:gd name="connsiteY3478" fmla="*/ 258919 h 3415370"/>
              <a:gd name="connsiteX3479" fmla="*/ 1238209 w 7451018"/>
              <a:gd name="connsiteY3479" fmla="*/ 265621 h 3415370"/>
              <a:gd name="connsiteX3480" fmla="*/ 1257779 w 7451018"/>
              <a:gd name="connsiteY3480" fmla="*/ 279026 h 3415370"/>
              <a:gd name="connsiteX3481" fmla="*/ 1263274 w 7451018"/>
              <a:gd name="connsiteY3481" fmla="*/ 285728 h 3415370"/>
              <a:gd name="connsiteX3482" fmla="*/ 1267094 w 7451018"/>
              <a:gd name="connsiteY3482" fmla="*/ 285728 h 3415370"/>
              <a:gd name="connsiteX3483" fmla="*/ 1267094 w 7451018"/>
              <a:gd name="connsiteY3483" fmla="*/ 285728 h 3415370"/>
              <a:gd name="connsiteX3484" fmla="*/ 1267094 w 7451018"/>
              <a:gd name="connsiteY3484" fmla="*/ 285795 h 3415370"/>
              <a:gd name="connsiteX3485" fmla="*/ 1266290 w 7451018"/>
              <a:gd name="connsiteY3485" fmla="*/ 292430 h 3415370"/>
              <a:gd name="connsiteX3486" fmla="*/ 1280498 w 7451018"/>
              <a:gd name="connsiteY3486" fmla="*/ 292430 h 3415370"/>
              <a:gd name="connsiteX3487" fmla="*/ 1261062 w 7451018"/>
              <a:gd name="connsiteY3487" fmla="*/ 259857 h 3415370"/>
              <a:gd name="connsiteX3488" fmla="*/ 1260392 w 7451018"/>
              <a:gd name="connsiteY3488" fmla="*/ 260125 h 3415370"/>
              <a:gd name="connsiteX3489" fmla="*/ 1260928 w 7451018"/>
              <a:gd name="connsiteY3489" fmla="*/ 259656 h 3415370"/>
              <a:gd name="connsiteX3490" fmla="*/ 1260392 w 7451018"/>
              <a:gd name="connsiteY3490" fmla="*/ 258919 h 3415370"/>
              <a:gd name="connsiteX3491" fmla="*/ 1261934 w 7451018"/>
              <a:gd name="connsiteY3491" fmla="*/ 258852 h 3415370"/>
              <a:gd name="connsiteX3492" fmla="*/ 1289948 w 7451018"/>
              <a:gd name="connsiteY3492" fmla="*/ 252217 h 3415370"/>
              <a:gd name="connsiteX3493" fmla="*/ 1347518 w 7451018"/>
              <a:gd name="connsiteY3493" fmla="*/ 247860 h 3415370"/>
              <a:gd name="connsiteX3494" fmla="*/ 1334114 w 7451018"/>
              <a:gd name="connsiteY3494" fmla="*/ 285660 h 3415370"/>
              <a:gd name="connsiteX3495" fmla="*/ 1340816 w 7451018"/>
              <a:gd name="connsiteY3495" fmla="*/ 287604 h 3415370"/>
              <a:gd name="connsiteX3496" fmla="*/ 1340884 w 7451018"/>
              <a:gd name="connsiteY3496" fmla="*/ 287336 h 3415370"/>
              <a:gd name="connsiteX3497" fmla="*/ 1347518 w 7451018"/>
              <a:gd name="connsiteY3497" fmla="*/ 304896 h 3415370"/>
              <a:gd name="connsiteX3498" fmla="*/ 1347184 w 7451018"/>
              <a:gd name="connsiteY3498" fmla="*/ 306437 h 3415370"/>
              <a:gd name="connsiteX3499" fmla="*/ 1380425 w 7451018"/>
              <a:gd name="connsiteY3499" fmla="*/ 319239 h 3415370"/>
              <a:gd name="connsiteX3500" fmla="*/ 1412395 w 7451018"/>
              <a:gd name="connsiteY3500" fmla="*/ 325941 h 3415370"/>
              <a:gd name="connsiteX3501" fmla="*/ 1413535 w 7451018"/>
              <a:gd name="connsiteY3501" fmla="*/ 332643 h 3415370"/>
              <a:gd name="connsiteX3502" fmla="*/ 1414607 w 7451018"/>
              <a:gd name="connsiteY3502" fmla="*/ 331168 h 3415370"/>
              <a:gd name="connsiteX3503" fmla="*/ 1414540 w 7451018"/>
              <a:gd name="connsiteY3503" fmla="*/ 330498 h 3415370"/>
              <a:gd name="connsiteX3504" fmla="*/ 1414808 w 7451018"/>
              <a:gd name="connsiteY3504" fmla="*/ 330900 h 3415370"/>
              <a:gd name="connsiteX3505" fmla="*/ 1421042 w 7451018"/>
              <a:gd name="connsiteY3505" fmla="*/ 325941 h 3415370"/>
              <a:gd name="connsiteX3506" fmla="*/ 1421242 w 7451018"/>
              <a:gd name="connsiteY3506" fmla="*/ 327415 h 3415370"/>
              <a:gd name="connsiteX3507" fmla="*/ 1416283 w 7451018"/>
              <a:gd name="connsiteY3507" fmla="*/ 333246 h 3415370"/>
              <a:gd name="connsiteX3508" fmla="*/ 1414406 w 7451018"/>
              <a:gd name="connsiteY3508" fmla="*/ 345377 h 3415370"/>
              <a:gd name="connsiteX3509" fmla="*/ 1415009 w 7451018"/>
              <a:gd name="connsiteY3509" fmla="*/ 352749 h 3415370"/>
              <a:gd name="connsiteX3510" fmla="*/ 1401136 w 7451018"/>
              <a:gd name="connsiteY3510" fmla="*/ 345779 h 3415370"/>
              <a:gd name="connsiteX3511" fmla="*/ 1405626 w 7451018"/>
              <a:gd name="connsiteY3511" fmla="*/ 346047 h 3415370"/>
              <a:gd name="connsiteX3512" fmla="*/ 1404152 w 7451018"/>
              <a:gd name="connsiteY3512" fmla="*/ 342763 h 3415370"/>
              <a:gd name="connsiteX3513" fmla="*/ 1390546 w 7451018"/>
              <a:gd name="connsiteY3513" fmla="*/ 346047 h 3415370"/>
              <a:gd name="connsiteX3514" fmla="*/ 1406765 w 7451018"/>
              <a:gd name="connsiteY3514" fmla="*/ 355698 h 3415370"/>
              <a:gd name="connsiteX3515" fmla="*/ 1380157 w 7451018"/>
              <a:gd name="connsiteY3515" fmla="*/ 366154 h 3415370"/>
              <a:gd name="connsiteX3516" fmla="*/ 1302212 w 7451018"/>
              <a:gd name="connsiteY3516" fmla="*/ 352749 h 3415370"/>
              <a:gd name="connsiteX3517" fmla="*/ 1238074 w 7451018"/>
              <a:gd name="connsiteY3517" fmla="*/ 369103 h 3415370"/>
              <a:gd name="connsiteX3518" fmla="*/ 1198197 w 7451018"/>
              <a:gd name="connsiteY3518" fmla="*/ 374665 h 3415370"/>
              <a:gd name="connsiteX3519" fmla="*/ 1197392 w 7451018"/>
              <a:gd name="connsiteY3519" fmla="*/ 375201 h 3415370"/>
              <a:gd name="connsiteX3520" fmla="*/ 1190489 w 7451018"/>
              <a:gd name="connsiteY3520" fmla="*/ 380563 h 3415370"/>
              <a:gd name="connsiteX3521" fmla="*/ 1196656 w 7451018"/>
              <a:gd name="connsiteY3521" fmla="*/ 374799 h 3415370"/>
              <a:gd name="connsiteX3522" fmla="*/ 1146523 w 7451018"/>
              <a:gd name="connsiteY3522" fmla="*/ 362132 h 3415370"/>
              <a:gd name="connsiteX3523" fmla="*/ 1153225 w 7451018"/>
              <a:gd name="connsiteY3523" fmla="*/ 359183 h 3415370"/>
              <a:gd name="connsiteX3524" fmla="*/ 1146455 w 7451018"/>
              <a:gd name="connsiteY3524" fmla="*/ 359585 h 3415370"/>
              <a:gd name="connsiteX3525" fmla="*/ 1080841 w 7451018"/>
              <a:gd name="connsiteY3525" fmla="*/ 346315 h 3415370"/>
              <a:gd name="connsiteX3526" fmla="*/ 1106510 w 7451018"/>
              <a:gd name="connsiteY3526" fmla="*/ 327013 h 3415370"/>
              <a:gd name="connsiteX3527" fmla="*/ 1099607 w 7451018"/>
              <a:gd name="connsiteY3527" fmla="*/ 319239 h 3415370"/>
              <a:gd name="connsiteX3528" fmla="*/ 1052289 w 7451018"/>
              <a:gd name="connsiteY3528" fmla="*/ 305834 h 3415370"/>
              <a:gd name="connsiteX3529" fmla="*/ 1070050 w 7451018"/>
              <a:gd name="connsiteY3529" fmla="*/ 303756 h 3415370"/>
              <a:gd name="connsiteX3530" fmla="*/ 1053161 w 7451018"/>
              <a:gd name="connsiteY3530" fmla="*/ 299132 h 3415370"/>
              <a:gd name="connsiteX3531" fmla="*/ 1038484 w 7451018"/>
              <a:gd name="connsiteY3531" fmla="*/ 299132 h 3415370"/>
              <a:gd name="connsiteX3532" fmla="*/ 1037611 w 7451018"/>
              <a:gd name="connsiteY3532" fmla="*/ 285728 h 3415370"/>
              <a:gd name="connsiteX3533" fmla="*/ 1054166 w 7451018"/>
              <a:gd name="connsiteY3533" fmla="*/ 279026 h 3415370"/>
              <a:gd name="connsiteX3534" fmla="*/ 1045922 w 7451018"/>
              <a:gd name="connsiteY3534" fmla="*/ 274401 h 3415370"/>
              <a:gd name="connsiteX3535" fmla="*/ 1048603 w 7451018"/>
              <a:gd name="connsiteY3535" fmla="*/ 272189 h 3415370"/>
              <a:gd name="connsiteX3536" fmla="*/ 985469 w 7451018"/>
              <a:gd name="connsiteY3536" fmla="*/ 299132 h 3415370"/>
              <a:gd name="connsiteX3537" fmla="*/ 895058 w 7451018"/>
              <a:gd name="connsiteY3537" fmla="*/ 285728 h 3415370"/>
              <a:gd name="connsiteX3538" fmla="*/ 898475 w 7451018"/>
              <a:gd name="connsiteY3538" fmla="*/ 279026 h 3415370"/>
              <a:gd name="connsiteX3539" fmla="*/ 915097 w 7451018"/>
              <a:gd name="connsiteY3539" fmla="*/ 265621 h 3415370"/>
              <a:gd name="connsiteX3540" fmla="*/ 920258 w 7451018"/>
              <a:gd name="connsiteY3540" fmla="*/ 265621 h 3415370"/>
              <a:gd name="connsiteX3541" fmla="*/ 927897 w 7451018"/>
              <a:gd name="connsiteY3541" fmla="*/ 252217 h 3415370"/>
              <a:gd name="connsiteX3542" fmla="*/ 931986 w 7451018"/>
              <a:gd name="connsiteY3542" fmla="*/ 244844 h 3415370"/>
              <a:gd name="connsiteX3543" fmla="*/ 937549 w 7451018"/>
              <a:gd name="connsiteY3543" fmla="*/ 245515 h 3415370"/>
              <a:gd name="connsiteX3544" fmla="*/ 925284 w 7451018"/>
              <a:gd name="connsiteY3544" fmla="*/ 232111 h 3415370"/>
              <a:gd name="connsiteX3545" fmla="*/ 943314 w 7451018"/>
              <a:gd name="connsiteY3545" fmla="*/ 225409 h 3415370"/>
              <a:gd name="connsiteX3546" fmla="*/ 2320024 w 7451018"/>
              <a:gd name="connsiteY3546" fmla="*/ 218773 h 3415370"/>
              <a:gd name="connsiteX3547" fmla="*/ 2319823 w 7451018"/>
              <a:gd name="connsiteY3547" fmla="*/ 219176 h 3415370"/>
              <a:gd name="connsiteX3548" fmla="*/ 2320493 w 7451018"/>
              <a:gd name="connsiteY3548" fmla="*/ 218840 h 3415370"/>
              <a:gd name="connsiteX3549" fmla="*/ 2320024 w 7451018"/>
              <a:gd name="connsiteY3549" fmla="*/ 218773 h 3415370"/>
              <a:gd name="connsiteX3550" fmla="*/ 1492625 w 7451018"/>
              <a:gd name="connsiteY3550" fmla="*/ 218707 h 3415370"/>
              <a:gd name="connsiteX3551" fmla="*/ 1487465 w 7451018"/>
              <a:gd name="connsiteY3551" fmla="*/ 225409 h 3415370"/>
              <a:gd name="connsiteX3552" fmla="*/ 1480563 w 7451018"/>
              <a:gd name="connsiteY3552" fmla="*/ 225342 h 3415370"/>
              <a:gd name="connsiteX3553" fmla="*/ 1492625 w 7451018"/>
              <a:gd name="connsiteY3553" fmla="*/ 218707 h 3415370"/>
              <a:gd name="connsiteX3554" fmla="*/ 3090169 w 7451018"/>
              <a:gd name="connsiteY3554" fmla="*/ 207246 h 3415370"/>
              <a:gd name="connsiteX3555" fmla="*/ 3083400 w 7451018"/>
              <a:gd name="connsiteY3555" fmla="*/ 211066 h 3415370"/>
              <a:gd name="connsiteX3556" fmla="*/ 3090169 w 7451018"/>
              <a:gd name="connsiteY3556" fmla="*/ 207246 h 3415370"/>
              <a:gd name="connsiteX3557" fmla="*/ 1357106 w 7451018"/>
              <a:gd name="connsiteY3557" fmla="*/ 199203 h 3415370"/>
              <a:gd name="connsiteX3558" fmla="*/ 1360525 w 7451018"/>
              <a:gd name="connsiteY3558" fmla="*/ 206508 h 3415370"/>
              <a:gd name="connsiteX3559" fmla="*/ 1334655 w 7451018"/>
              <a:gd name="connsiteY3559" fmla="*/ 206508 h 3415370"/>
              <a:gd name="connsiteX3560" fmla="*/ 1334119 w 7451018"/>
              <a:gd name="connsiteY3560" fmla="*/ 205972 h 3415370"/>
              <a:gd name="connsiteX3561" fmla="*/ 1357106 w 7451018"/>
              <a:gd name="connsiteY3561" fmla="*/ 199203 h 3415370"/>
              <a:gd name="connsiteX3562" fmla="*/ 6559297 w 7451018"/>
              <a:gd name="connsiteY3562" fmla="*/ 198600 h 3415370"/>
              <a:gd name="connsiteX3563" fmla="*/ 6628396 w 7451018"/>
              <a:gd name="connsiteY3563" fmla="*/ 212005 h 3415370"/>
              <a:gd name="connsiteX3564" fmla="*/ 6635500 w 7451018"/>
              <a:gd name="connsiteY3564" fmla="*/ 205303 h 3415370"/>
              <a:gd name="connsiteX3565" fmla="*/ 6635500 w 7451018"/>
              <a:gd name="connsiteY3565" fmla="*/ 212005 h 3415370"/>
              <a:gd name="connsiteX3566" fmla="*/ 6536242 w 7451018"/>
              <a:gd name="connsiteY3566" fmla="*/ 212005 h 3415370"/>
              <a:gd name="connsiteX3567" fmla="*/ 6559297 w 7451018"/>
              <a:gd name="connsiteY3567" fmla="*/ 198600 h 3415370"/>
              <a:gd name="connsiteX3568" fmla="*/ 2130966 w 7451018"/>
              <a:gd name="connsiteY3568" fmla="*/ 191872 h 3415370"/>
              <a:gd name="connsiteX3569" fmla="*/ 2131175 w 7451018"/>
              <a:gd name="connsiteY3569" fmla="*/ 191877 h 3415370"/>
              <a:gd name="connsiteX3570" fmla="*/ 2130685 w 7451018"/>
              <a:gd name="connsiteY3570" fmla="*/ 192568 h 3415370"/>
              <a:gd name="connsiteX3571" fmla="*/ 2131825 w 7451018"/>
              <a:gd name="connsiteY3571" fmla="*/ 190959 h 3415370"/>
              <a:gd name="connsiteX3572" fmla="*/ 2132026 w 7451018"/>
              <a:gd name="connsiteY3572" fmla="*/ 191898 h 3415370"/>
              <a:gd name="connsiteX3573" fmla="*/ 2131175 w 7451018"/>
              <a:gd name="connsiteY3573" fmla="*/ 191877 h 3415370"/>
              <a:gd name="connsiteX3574" fmla="*/ 1863596 w 7451018"/>
              <a:gd name="connsiteY3574" fmla="*/ 186671 h 3415370"/>
              <a:gd name="connsiteX3575" fmla="*/ 1874512 w 7451018"/>
              <a:gd name="connsiteY3575" fmla="*/ 191764 h 3415370"/>
              <a:gd name="connsiteX3576" fmla="*/ 1850116 w 7451018"/>
              <a:gd name="connsiteY3576" fmla="*/ 192837 h 3415370"/>
              <a:gd name="connsiteX3577" fmla="*/ 1863596 w 7451018"/>
              <a:gd name="connsiteY3577" fmla="*/ 186671 h 3415370"/>
              <a:gd name="connsiteX3578" fmla="*/ 6372839 w 7451018"/>
              <a:gd name="connsiteY3578" fmla="*/ 183739 h 3415370"/>
              <a:gd name="connsiteX3579" fmla="*/ 6393887 w 7451018"/>
              <a:gd name="connsiteY3579" fmla="*/ 185196 h 3415370"/>
              <a:gd name="connsiteX3580" fmla="*/ 6411447 w 7451018"/>
              <a:gd name="connsiteY3580" fmla="*/ 191898 h 3415370"/>
              <a:gd name="connsiteX3581" fmla="*/ 6427733 w 7451018"/>
              <a:gd name="connsiteY3581" fmla="*/ 193842 h 3415370"/>
              <a:gd name="connsiteX3582" fmla="*/ 6474179 w 7451018"/>
              <a:gd name="connsiteY3582" fmla="*/ 191898 h 3415370"/>
              <a:gd name="connsiteX3583" fmla="*/ 6511442 w 7451018"/>
              <a:gd name="connsiteY3583" fmla="*/ 205303 h 3415370"/>
              <a:gd name="connsiteX3584" fmla="*/ 6426058 w 7451018"/>
              <a:gd name="connsiteY3584" fmla="*/ 218707 h 3415370"/>
              <a:gd name="connsiteX3585" fmla="*/ 6347307 w 7451018"/>
              <a:gd name="connsiteY3585" fmla="*/ 207179 h 3415370"/>
              <a:gd name="connsiteX3586" fmla="*/ 6372839 w 7451018"/>
              <a:gd name="connsiteY3586" fmla="*/ 183739 h 3415370"/>
              <a:gd name="connsiteX3587" fmla="*/ 2051799 w 7451018"/>
              <a:gd name="connsiteY3587" fmla="*/ 178159 h 3415370"/>
              <a:gd name="connsiteX3588" fmla="*/ 2052336 w 7451018"/>
              <a:gd name="connsiteY3588" fmla="*/ 179097 h 3415370"/>
              <a:gd name="connsiteX3589" fmla="*/ 2051599 w 7451018"/>
              <a:gd name="connsiteY3589" fmla="*/ 178227 h 3415370"/>
              <a:gd name="connsiteX3590" fmla="*/ 2051598 w 7451018"/>
              <a:gd name="connsiteY3590" fmla="*/ 178226 h 3415370"/>
              <a:gd name="connsiteX3591" fmla="*/ 2051799 w 7451018"/>
              <a:gd name="connsiteY3591" fmla="*/ 178159 h 3415370"/>
              <a:gd name="connsiteX3592" fmla="*/ 1410367 w 7451018"/>
              <a:gd name="connsiteY3592" fmla="*/ 176333 h 3415370"/>
              <a:gd name="connsiteX3593" fmla="*/ 1414337 w 7451018"/>
              <a:gd name="connsiteY3593" fmla="*/ 181510 h 3415370"/>
              <a:gd name="connsiteX3594" fmla="*/ 1412931 w 7451018"/>
              <a:gd name="connsiteY3594" fmla="*/ 176685 h 3415370"/>
              <a:gd name="connsiteX3595" fmla="*/ 1410367 w 7451018"/>
              <a:gd name="connsiteY3595" fmla="*/ 176333 h 3415370"/>
              <a:gd name="connsiteX3596" fmla="*/ 5731781 w 7451018"/>
              <a:gd name="connsiteY3596" fmla="*/ 171591 h 3415370"/>
              <a:gd name="connsiteX3597" fmla="*/ 5723940 w 7451018"/>
              <a:gd name="connsiteY3597" fmla="*/ 171792 h 3415370"/>
              <a:gd name="connsiteX3598" fmla="*/ 5722667 w 7451018"/>
              <a:gd name="connsiteY3598" fmla="*/ 178494 h 3415370"/>
              <a:gd name="connsiteX3599" fmla="*/ 5731781 w 7451018"/>
              <a:gd name="connsiteY3599" fmla="*/ 171591 h 3415370"/>
              <a:gd name="connsiteX3600" fmla="*/ 3090036 w 7451018"/>
              <a:gd name="connsiteY3600" fmla="*/ 170451 h 3415370"/>
              <a:gd name="connsiteX3601" fmla="*/ 3092181 w 7451018"/>
              <a:gd name="connsiteY3601" fmla="*/ 170787 h 3415370"/>
              <a:gd name="connsiteX3602" fmla="*/ 3094059 w 7451018"/>
              <a:gd name="connsiteY3602" fmla="*/ 171859 h 3415370"/>
              <a:gd name="connsiteX3603" fmla="*/ 3090036 w 7451018"/>
              <a:gd name="connsiteY3603" fmla="*/ 170451 h 3415370"/>
              <a:gd name="connsiteX3604" fmla="*/ 1126288 w 7451018"/>
              <a:gd name="connsiteY3604" fmla="*/ 165090 h 3415370"/>
              <a:gd name="connsiteX3605" fmla="*/ 1152226 w 7451018"/>
              <a:gd name="connsiteY3605" fmla="*/ 165090 h 3415370"/>
              <a:gd name="connsiteX3606" fmla="*/ 1126288 w 7451018"/>
              <a:gd name="connsiteY3606" fmla="*/ 171792 h 3415370"/>
              <a:gd name="connsiteX3607" fmla="*/ 4902013 w 7451018"/>
              <a:gd name="connsiteY3607" fmla="*/ 165056 h 3415370"/>
              <a:gd name="connsiteX3608" fmla="*/ 4933154 w 7451018"/>
              <a:gd name="connsiteY3608" fmla="*/ 165090 h 3415370"/>
              <a:gd name="connsiteX3609" fmla="*/ 4937778 w 7451018"/>
              <a:gd name="connsiteY3609" fmla="*/ 171792 h 3415370"/>
              <a:gd name="connsiteX3610" fmla="*/ 4778601 w 7451018"/>
              <a:gd name="connsiteY3610" fmla="*/ 205302 h 3415370"/>
              <a:gd name="connsiteX3611" fmla="*/ 4771966 w 7451018"/>
              <a:gd name="connsiteY3611" fmla="*/ 212005 h 3415370"/>
              <a:gd name="connsiteX3612" fmla="*/ 4725386 w 7451018"/>
              <a:gd name="connsiteY3612" fmla="*/ 225409 h 3415370"/>
              <a:gd name="connsiteX3613" fmla="*/ 4727062 w 7451018"/>
              <a:gd name="connsiteY3613" fmla="*/ 232111 h 3415370"/>
              <a:gd name="connsiteX3614" fmla="*/ 4710507 w 7451018"/>
              <a:gd name="connsiteY3614" fmla="*/ 238813 h 3415370"/>
              <a:gd name="connsiteX3615" fmla="*/ 4711982 w 7451018"/>
              <a:gd name="connsiteY3615" fmla="*/ 243840 h 3415370"/>
              <a:gd name="connsiteX3616" fmla="*/ 4696835 w 7451018"/>
              <a:gd name="connsiteY3616" fmla="*/ 252217 h 3415370"/>
              <a:gd name="connsiteX3617" fmla="*/ 4678471 w 7451018"/>
              <a:gd name="connsiteY3617" fmla="*/ 258919 h 3415370"/>
              <a:gd name="connsiteX3618" fmla="*/ 4671769 w 7451018"/>
              <a:gd name="connsiteY3618" fmla="*/ 266224 h 3415370"/>
              <a:gd name="connsiteX3619" fmla="*/ 4665067 w 7451018"/>
              <a:gd name="connsiteY3619" fmla="*/ 292430 h 3415370"/>
              <a:gd name="connsiteX3620" fmla="*/ 4701996 w 7451018"/>
              <a:gd name="connsiteY3620" fmla="*/ 319238 h 3415370"/>
              <a:gd name="connsiteX3621" fmla="*/ 4663726 w 7451018"/>
              <a:gd name="connsiteY3621" fmla="*/ 319238 h 3415370"/>
              <a:gd name="connsiteX3622" fmla="*/ 4662252 w 7451018"/>
              <a:gd name="connsiteY3622" fmla="*/ 325941 h 3415370"/>
              <a:gd name="connsiteX3623" fmla="*/ 4614935 w 7451018"/>
              <a:gd name="connsiteY3623" fmla="*/ 312536 h 3415370"/>
              <a:gd name="connsiteX3624" fmla="*/ 4611584 w 7451018"/>
              <a:gd name="connsiteY3624" fmla="*/ 309454 h 3415370"/>
              <a:gd name="connsiteX3625" fmla="*/ 4610981 w 7451018"/>
              <a:gd name="connsiteY3625" fmla="*/ 312738 h 3415370"/>
              <a:gd name="connsiteX3626" fmla="*/ 4597978 w 7451018"/>
              <a:gd name="connsiteY3626" fmla="*/ 310057 h 3415370"/>
              <a:gd name="connsiteX3627" fmla="*/ 4590673 w 7451018"/>
              <a:gd name="connsiteY3627" fmla="*/ 299132 h 3415370"/>
              <a:gd name="connsiteX3628" fmla="*/ 4573382 w 7451018"/>
              <a:gd name="connsiteY3628" fmla="*/ 292363 h 3415370"/>
              <a:gd name="connsiteX3629" fmla="*/ 4587792 w 7451018"/>
              <a:gd name="connsiteY3629" fmla="*/ 285661 h 3415370"/>
              <a:gd name="connsiteX3630" fmla="*/ 4590673 w 7451018"/>
              <a:gd name="connsiteY3630" fmla="*/ 278959 h 3415370"/>
              <a:gd name="connsiteX3631" fmla="*/ 4591410 w 7451018"/>
              <a:gd name="connsiteY3631" fmla="*/ 285661 h 3415370"/>
              <a:gd name="connsiteX3632" fmla="*/ 4592483 w 7451018"/>
              <a:gd name="connsiteY3632" fmla="*/ 280769 h 3415370"/>
              <a:gd name="connsiteX3633" fmla="*/ 4598112 w 7451018"/>
              <a:gd name="connsiteY3633" fmla="*/ 272458 h 3415370"/>
              <a:gd name="connsiteX3634" fmla="*/ 4598582 w 7451018"/>
              <a:gd name="connsiteY3634" fmla="*/ 272257 h 3415370"/>
              <a:gd name="connsiteX3635" fmla="*/ 4598247 w 7451018"/>
              <a:gd name="connsiteY3635" fmla="*/ 272056 h 3415370"/>
              <a:gd name="connsiteX3636" fmla="*/ 4598179 w 7451018"/>
              <a:gd name="connsiteY3636" fmla="*/ 272056 h 3415370"/>
              <a:gd name="connsiteX3637" fmla="*/ 4591343 w 7451018"/>
              <a:gd name="connsiteY3637" fmla="*/ 265621 h 3415370"/>
              <a:gd name="connsiteX3638" fmla="*/ 4629612 w 7451018"/>
              <a:gd name="connsiteY3638" fmla="*/ 252217 h 3415370"/>
              <a:gd name="connsiteX3639" fmla="*/ 4618822 w 7451018"/>
              <a:gd name="connsiteY3639" fmla="*/ 244443 h 3415370"/>
              <a:gd name="connsiteX3640" fmla="*/ 4645832 w 7451018"/>
              <a:gd name="connsiteY3640" fmla="*/ 232111 h 3415370"/>
              <a:gd name="connsiteX3641" fmla="*/ 4666743 w 7451018"/>
              <a:gd name="connsiteY3641" fmla="*/ 218707 h 3415370"/>
              <a:gd name="connsiteX3642" fmla="*/ 4663995 w 7451018"/>
              <a:gd name="connsiteY3642" fmla="*/ 205302 h 3415370"/>
              <a:gd name="connsiteX3643" fmla="*/ 4679275 w 7451018"/>
              <a:gd name="connsiteY3643" fmla="*/ 212005 h 3415370"/>
              <a:gd name="connsiteX3644" fmla="*/ 4685173 w 7451018"/>
              <a:gd name="connsiteY3644" fmla="*/ 205034 h 3415370"/>
              <a:gd name="connsiteX3645" fmla="*/ 4700455 w 7451018"/>
              <a:gd name="connsiteY3645" fmla="*/ 205302 h 3415370"/>
              <a:gd name="connsiteX3646" fmla="*/ 4750117 w 7451018"/>
              <a:gd name="connsiteY3646" fmla="*/ 191898 h 3415370"/>
              <a:gd name="connsiteX3647" fmla="*/ 4748643 w 7451018"/>
              <a:gd name="connsiteY3647" fmla="*/ 185196 h 3415370"/>
              <a:gd name="connsiteX3648" fmla="*/ 4771095 w 7451018"/>
              <a:gd name="connsiteY3648" fmla="*/ 178494 h 3415370"/>
              <a:gd name="connsiteX3649" fmla="*/ 4872834 w 7451018"/>
              <a:gd name="connsiteY3649" fmla="*/ 173467 h 3415370"/>
              <a:gd name="connsiteX3650" fmla="*/ 4902013 w 7451018"/>
              <a:gd name="connsiteY3650" fmla="*/ 165056 h 3415370"/>
              <a:gd name="connsiteX3651" fmla="*/ 1276669 w 7451018"/>
              <a:gd name="connsiteY3651" fmla="*/ 163389 h 3415370"/>
              <a:gd name="connsiteX3652" fmla="*/ 1282249 w 7451018"/>
              <a:gd name="connsiteY3652" fmla="*/ 165224 h 3415370"/>
              <a:gd name="connsiteX3653" fmla="*/ 1274810 w 7451018"/>
              <a:gd name="connsiteY3653" fmla="*/ 167436 h 3415370"/>
              <a:gd name="connsiteX3654" fmla="*/ 1276669 w 7451018"/>
              <a:gd name="connsiteY3654" fmla="*/ 163389 h 3415370"/>
              <a:gd name="connsiteX3655" fmla="*/ 1246476 w 7451018"/>
              <a:gd name="connsiteY3655" fmla="*/ 163170 h 3415370"/>
              <a:gd name="connsiteX3656" fmla="*/ 1267163 w 7451018"/>
              <a:gd name="connsiteY3656" fmla="*/ 185196 h 3415370"/>
              <a:gd name="connsiteX3657" fmla="*/ 1289749 w 7451018"/>
              <a:gd name="connsiteY3657" fmla="*/ 191898 h 3415370"/>
              <a:gd name="connsiteX3658" fmla="*/ 1327414 w 7451018"/>
              <a:gd name="connsiteY3658" fmla="*/ 193842 h 3415370"/>
              <a:gd name="connsiteX3659" fmla="*/ 1300137 w 7451018"/>
              <a:gd name="connsiteY3659" fmla="*/ 218707 h 3415370"/>
              <a:gd name="connsiteX3660" fmla="*/ 1297256 w 7451018"/>
              <a:gd name="connsiteY3660" fmla="*/ 212004 h 3415370"/>
              <a:gd name="connsiteX3661" fmla="*/ 1272726 w 7451018"/>
              <a:gd name="connsiteY3661" fmla="*/ 212004 h 3415370"/>
              <a:gd name="connsiteX3662" fmla="*/ 1132986 w 7451018"/>
              <a:gd name="connsiteY3662" fmla="*/ 220383 h 3415370"/>
              <a:gd name="connsiteX3663" fmla="*/ 1161202 w 7451018"/>
              <a:gd name="connsiteY3663" fmla="*/ 211603 h 3415370"/>
              <a:gd name="connsiteX3664" fmla="*/ 1144647 w 7451018"/>
              <a:gd name="connsiteY3664" fmla="*/ 212004 h 3415370"/>
              <a:gd name="connsiteX3665" fmla="*/ 1146042 w 7451018"/>
              <a:gd name="connsiteY3665" fmla="*/ 206635 h 3415370"/>
              <a:gd name="connsiteX3666" fmla="*/ 1146457 w 7451018"/>
              <a:gd name="connsiteY3666" fmla="*/ 206174 h 3415370"/>
              <a:gd name="connsiteX3667" fmla="*/ 1146457 w 7451018"/>
              <a:gd name="connsiteY3667" fmla="*/ 205034 h 3415370"/>
              <a:gd name="connsiteX3668" fmla="*/ 1146042 w 7451018"/>
              <a:gd name="connsiteY3668" fmla="*/ 206635 h 3415370"/>
              <a:gd name="connsiteX3669" fmla="*/ 1139120 w 7451018"/>
              <a:gd name="connsiteY3669" fmla="*/ 214314 h 3415370"/>
              <a:gd name="connsiteX3670" fmla="*/ 1093107 w 7451018"/>
              <a:gd name="connsiteY3670" fmla="*/ 212004 h 3415370"/>
              <a:gd name="connsiteX3671" fmla="*/ 1146457 w 7451018"/>
              <a:gd name="connsiteY3671" fmla="*/ 181644 h 3415370"/>
              <a:gd name="connsiteX3672" fmla="*/ 1248465 w 7451018"/>
              <a:gd name="connsiteY3672" fmla="*/ 198600 h 3415370"/>
              <a:gd name="connsiteX3673" fmla="*/ 1228694 w 7451018"/>
              <a:gd name="connsiteY3673" fmla="*/ 191295 h 3415370"/>
              <a:gd name="connsiteX3674" fmla="*/ 1237406 w 7451018"/>
              <a:gd name="connsiteY3674" fmla="*/ 185196 h 3415370"/>
              <a:gd name="connsiteX3675" fmla="*/ 1219780 w 7451018"/>
              <a:gd name="connsiteY3675" fmla="*/ 185196 h 3415370"/>
              <a:gd name="connsiteX3676" fmla="*/ 1220115 w 7451018"/>
              <a:gd name="connsiteY3676" fmla="*/ 177556 h 3415370"/>
              <a:gd name="connsiteX3677" fmla="*/ 1240221 w 7451018"/>
              <a:gd name="connsiteY3677" fmla="*/ 168508 h 3415370"/>
              <a:gd name="connsiteX3678" fmla="*/ 1246476 w 7451018"/>
              <a:gd name="connsiteY3678" fmla="*/ 163170 h 3415370"/>
              <a:gd name="connsiteX3679" fmla="*/ 1152395 w 7451018"/>
              <a:gd name="connsiteY3679" fmla="*/ 159144 h 3415370"/>
              <a:gd name="connsiteX3680" fmla="*/ 1147202 w 7451018"/>
              <a:gd name="connsiteY3680" fmla="*/ 163414 h 3415370"/>
              <a:gd name="connsiteX3681" fmla="*/ 1152395 w 7451018"/>
              <a:gd name="connsiteY3681" fmla="*/ 159144 h 3415370"/>
              <a:gd name="connsiteX3682" fmla="*/ 1308919 w 7451018"/>
              <a:gd name="connsiteY3682" fmla="*/ 151685 h 3415370"/>
              <a:gd name="connsiteX3683" fmla="*/ 1354090 w 7451018"/>
              <a:gd name="connsiteY3683" fmla="*/ 158387 h 3415370"/>
              <a:gd name="connsiteX3684" fmla="*/ 1354090 w 7451018"/>
              <a:gd name="connsiteY3684" fmla="*/ 165089 h 3415370"/>
              <a:gd name="connsiteX3685" fmla="*/ 1342094 w 7451018"/>
              <a:gd name="connsiteY3685" fmla="*/ 165089 h 3415370"/>
              <a:gd name="connsiteX3686" fmla="*/ 1329829 w 7451018"/>
              <a:gd name="connsiteY3686" fmla="*/ 158387 h 3415370"/>
              <a:gd name="connsiteX3687" fmla="*/ 1308919 w 7451018"/>
              <a:gd name="connsiteY3687" fmla="*/ 151685 h 3415370"/>
              <a:gd name="connsiteX3688" fmla="*/ 2119694 w 7451018"/>
              <a:gd name="connsiteY3688" fmla="*/ 151149 h 3415370"/>
              <a:gd name="connsiteX3689" fmla="*/ 2110914 w 7451018"/>
              <a:gd name="connsiteY3689" fmla="*/ 152959 h 3415370"/>
              <a:gd name="connsiteX3690" fmla="*/ 2119694 w 7451018"/>
              <a:gd name="connsiteY3690" fmla="*/ 151149 h 3415370"/>
              <a:gd name="connsiteX3691" fmla="*/ 1070739 w 7451018"/>
              <a:gd name="connsiteY3691" fmla="*/ 149457 h 3415370"/>
              <a:gd name="connsiteX3692" fmla="*/ 1119515 w 7451018"/>
              <a:gd name="connsiteY3692" fmla="*/ 157114 h 3415370"/>
              <a:gd name="connsiteX3693" fmla="*/ 1100346 w 7451018"/>
              <a:gd name="connsiteY3693" fmla="*/ 158388 h 3415370"/>
              <a:gd name="connsiteX3694" fmla="*/ 1100748 w 7451018"/>
              <a:gd name="connsiteY3694" fmla="*/ 165090 h 3415370"/>
              <a:gd name="connsiteX3695" fmla="*/ 1112812 w 7451018"/>
              <a:gd name="connsiteY3695" fmla="*/ 164286 h 3415370"/>
              <a:gd name="connsiteX3696" fmla="*/ 1106110 w 7451018"/>
              <a:gd name="connsiteY3696" fmla="*/ 169379 h 3415370"/>
              <a:gd name="connsiteX3697" fmla="*/ 1070924 w 7451018"/>
              <a:gd name="connsiteY3697" fmla="*/ 185196 h 3415370"/>
              <a:gd name="connsiteX3698" fmla="*/ 1031448 w 7451018"/>
              <a:gd name="connsiteY3698" fmla="*/ 198601 h 3415370"/>
              <a:gd name="connsiteX3699" fmla="*/ 1032520 w 7451018"/>
              <a:gd name="connsiteY3699" fmla="*/ 198332 h 3415370"/>
              <a:gd name="connsiteX3700" fmla="*/ 1032855 w 7451018"/>
              <a:gd name="connsiteY3700" fmla="*/ 198601 h 3415370"/>
              <a:gd name="connsiteX3701" fmla="*/ 1067908 w 7451018"/>
              <a:gd name="connsiteY3701" fmla="*/ 185196 h 3415370"/>
              <a:gd name="connsiteX3702" fmla="*/ 1057586 w 7451018"/>
              <a:gd name="connsiteY3702" fmla="*/ 171792 h 3415370"/>
              <a:gd name="connsiteX3703" fmla="*/ 1007253 w 7451018"/>
              <a:gd name="connsiteY3703" fmla="*/ 191898 h 3415370"/>
              <a:gd name="connsiteX3704" fmla="*/ 1004171 w 7451018"/>
              <a:gd name="connsiteY3704" fmla="*/ 187005 h 3415370"/>
              <a:gd name="connsiteX3705" fmla="*/ 992307 w 7451018"/>
              <a:gd name="connsiteY3705" fmla="*/ 191898 h 3415370"/>
              <a:gd name="connsiteX3706" fmla="*/ 957189 w 7451018"/>
              <a:gd name="connsiteY3706" fmla="*/ 191898 h 3415370"/>
              <a:gd name="connsiteX3707" fmla="*/ 989693 w 7451018"/>
              <a:gd name="connsiteY3707" fmla="*/ 175210 h 3415370"/>
              <a:gd name="connsiteX3708" fmla="*/ 1021060 w 7451018"/>
              <a:gd name="connsiteY3708" fmla="*/ 158388 h 3415370"/>
              <a:gd name="connsiteX3709" fmla="*/ 1070739 w 7451018"/>
              <a:gd name="connsiteY3709" fmla="*/ 149457 h 3415370"/>
              <a:gd name="connsiteX3710" fmla="*/ 5646958 w 7451018"/>
              <a:gd name="connsiteY3710" fmla="*/ 147446 h 3415370"/>
              <a:gd name="connsiteX3711" fmla="*/ 5713820 w 7451018"/>
              <a:gd name="connsiteY3711" fmla="*/ 155439 h 3415370"/>
              <a:gd name="connsiteX3712" fmla="*/ 5703968 w 7451018"/>
              <a:gd name="connsiteY3712" fmla="*/ 164889 h 3415370"/>
              <a:gd name="connsiteX3713" fmla="*/ 5718310 w 7451018"/>
              <a:gd name="connsiteY3713" fmla="*/ 164889 h 3415370"/>
              <a:gd name="connsiteX3714" fmla="*/ 5733466 w 7451018"/>
              <a:gd name="connsiteY3714" fmla="*/ 165040 h 3415370"/>
              <a:gd name="connsiteX3715" fmla="*/ 5737166 w 7451018"/>
              <a:gd name="connsiteY3715" fmla="*/ 164763 h 3415370"/>
              <a:gd name="connsiteX3716" fmla="*/ 5737278 w 7451018"/>
              <a:gd name="connsiteY3716" fmla="*/ 164755 h 3415370"/>
              <a:gd name="connsiteX3717" fmla="*/ 5737076 w 7451018"/>
              <a:gd name="connsiteY3717" fmla="*/ 170854 h 3415370"/>
              <a:gd name="connsiteX3718" fmla="*/ 5739557 w 7451018"/>
              <a:gd name="connsiteY3718" fmla="*/ 178360 h 3415370"/>
              <a:gd name="connsiteX3719" fmla="*/ 5751352 w 7451018"/>
              <a:gd name="connsiteY3719" fmla="*/ 164956 h 3415370"/>
              <a:gd name="connsiteX3720" fmla="*/ 5804433 w 7451018"/>
              <a:gd name="connsiteY3720" fmla="*/ 168307 h 3415370"/>
              <a:gd name="connsiteX3721" fmla="*/ 5845048 w 7451018"/>
              <a:gd name="connsiteY3721" fmla="*/ 179835 h 3415370"/>
              <a:gd name="connsiteX3722" fmla="*/ 5859055 w 7451018"/>
              <a:gd name="connsiteY3722" fmla="*/ 184995 h 3415370"/>
              <a:gd name="connsiteX3723" fmla="*/ 5858050 w 7451018"/>
              <a:gd name="connsiteY3723" fmla="*/ 185130 h 3415370"/>
              <a:gd name="connsiteX3724" fmla="*/ 5864752 w 7451018"/>
              <a:gd name="connsiteY3724" fmla="*/ 187676 h 3415370"/>
              <a:gd name="connsiteX3725" fmla="*/ 5867174 w 7451018"/>
              <a:gd name="connsiteY3725" fmla="*/ 186863 h 3415370"/>
              <a:gd name="connsiteX3726" fmla="*/ 5870843 w 7451018"/>
              <a:gd name="connsiteY3726" fmla="*/ 192221 h 3415370"/>
              <a:gd name="connsiteX3727" fmla="*/ 5870851 w 7451018"/>
              <a:gd name="connsiteY3727" fmla="*/ 192233 h 3415370"/>
              <a:gd name="connsiteX3728" fmla="*/ 5870832 w 7451018"/>
              <a:gd name="connsiteY3728" fmla="*/ 192249 h 3415370"/>
              <a:gd name="connsiteX3729" fmla="*/ 5835297 w 7451018"/>
              <a:gd name="connsiteY3729" fmla="*/ 220810 h 3415370"/>
              <a:gd name="connsiteX3730" fmla="*/ 5778228 w 7451018"/>
              <a:gd name="connsiteY3730" fmla="*/ 238880 h 3415370"/>
              <a:gd name="connsiteX3731" fmla="*/ 5811135 w 7451018"/>
              <a:gd name="connsiteY3731" fmla="*/ 238747 h 3415370"/>
              <a:gd name="connsiteX3732" fmla="*/ 5820317 w 7451018"/>
              <a:gd name="connsiteY3732" fmla="*/ 238143 h 3415370"/>
              <a:gd name="connsiteX3733" fmla="*/ 5816832 w 7451018"/>
              <a:gd name="connsiteY3733" fmla="*/ 238747 h 3415370"/>
              <a:gd name="connsiteX3734" fmla="*/ 5846523 w 7451018"/>
              <a:gd name="connsiteY3734" fmla="*/ 245449 h 3415370"/>
              <a:gd name="connsiteX3735" fmla="*/ 5844646 w 7451018"/>
              <a:gd name="connsiteY3735" fmla="*/ 237607 h 3415370"/>
              <a:gd name="connsiteX3736" fmla="*/ 5858050 w 7451018"/>
              <a:gd name="connsiteY3736" fmla="*/ 246789 h 3415370"/>
              <a:gd name="connsiteX3737" fmla="*/ 5974132 w 7451018"/>
              <a:gd name="connsiteY3737" fmla="*/ 245449 h 3415370"/>
              <a:gd name="connsiteX3738" fmla="*/ 5967966 w 7451018"/>
              <a:gd name="connsiteY3738" fmla="*/ 258853 h 3415370"/>
              <a:gd name="connsiteX3739" fmla="*/ 6061662 w 7451018"/>
              <a:gd name="connsiteY3739" fmla="*/ 265555 h 3415370"/>
              <a:gd name="connsiteX3740" fmla="*/ 6072452 w 7451018"/>
              <a:gd name="connsiteY3740" fmla="*/ 240824 h 3415370"/>
              <a:gd name="connsiteX3741" fmla="*/ 6097049 w 7451018"/>
              <a:gd name="connsiteY3741" fmla="*/ 238545 h 3415370"/>
              <a:gd name="connsiteX3742" fmla="*/ 6097028 w 7451018"/>
              <a:gd name="connsiteY3742" fmla="*/ 238618 h 3415370"/>
              <a:gd name="connsiteX3743" fmla="*/ 6098456 w 7451018"/>
              <a:gd name="connsiteY3743" fmla="*/ 238813 h 3415370"/>
              <a:gd name="connsiteX3744" fmla="*/ 6098524 w 7451018"/>
              <a:gd name="connsiteY3744" fmla="*/ 238947 h 3415370"/>
              <a:gd name="connsiteX3745" fmla="*/ 6097027 w 7451018"/>
              <a:gd name="connsiteY3745" fmla="*/ 238622 h 3415370"/>
              <a:gd name="connsiteX3746" fmla="*/ 6095884 w 7451018"/>
              <a:gd name="connsiteY3746" fmla="*/ 242651 h 3415370"/>
              <a:gd name="connsiteX3747" fmla="*/ 6095776 w 7451018"/>
              <a:gd name="connsiteY3747" fmla="*/ 245449 h 3415370"/>
              <a:gd name="connsiteX3748" fmla="*/ 6131967 w 7451018"/>
              <a:gd name="connsiteY3748" fmla="*/ 252151 h 3415370"/>
              <a:gd name="connsiteX3749" fmla="*/ 6133106 w 7451018"/>
              <a:gd name="connsiteY3749" fmla="*/ 245449 h 3415370"/>
              <a:gd name="connsiteX3750" fmla="*/ 6135989 w 7451018"/>
              <a:gd name="connsiteY3750" fmla="*/ 252151 h 3415370"/>
              <a:gd name="connsiteX3751" fmla="*/ 6193225 w 7451018"/>
              <a:gd name="connsiteY3751" fmla="*/ 265555 h 3415370"/>
              <a:gd name="connsiteX3752" fmla="*/ 6191885 w 7451018"/>
              <a:gd name="connsiteY3752" fmla="*/ 292364 h 3415370"/>
              <a:gd name="connsiteX3753" fmla="*/ 6192756 w 7451018"/>
              <a:gd name="connsiteY3753" fmla="*/ 299066 h 3415370"/>
              <a:gd name="connsiteX3754" fmla="*/ 6187863 w 7451018"/>
              <a:gd name="connsiteY3754" fmla="*/ 292364 h 3415370"/>
              <a:gd name="connsiteX3755" fmla="*/ 6199659 w 7451018"/>
              <a:gd name="connsiteY3755" fmla="*/ 305768 h 3415370"/>
              <a:gd name="connsiteX3756" fmla="*/ 6220034 w 7451018"/>
              <a:gd name="connsiteY3756" fmla="*/ 311062 h 3415370"/>
              <a:gd name="connsiteX3757" fmla="*/ 6226266 w 7451018"/>
              <a:gd name="connsiteY3757" fmla="*/ 318636 h 3415370"/>
              <a:gd name="connsiteX3758" fmla="*/ 6273651 w 7451018"/>
              <a:gd name="connsiteY3758" fmla="*/ 290621 h 3415370"/>
              <a:gd name="connsiteX3759" fmla="*/ 6260247 w 7451018"/>
              <a:gd name="connsiteY3759" fmla="*/ 292296 h 3415370"/>
              <a:gd name="connsiteX3760" fmla="*/ 6346168 w 7451018"/>
              <a:gd name="connsiteY3760" fmla="*/ 298998 h 3415370"/>
              <a:gd name="connsiteX3761" fmla="*/ 6394290 w 7451018"/>
              <a:gd name="connsiteY3761" fmla="*/ 298998 h 3415370"/>
              <a:gd name="connsiteX3762" fmla="*/ 6405214 w 7451018"/>
              <a:gd name="connsiteY3762" fmla="*/ 298998 h 3415370"/>
              <a:gd name="connsiteX3763" fmla="*/ 6400992 w 7451018"/>
              <a:gd name="connsiteY3763" fmla="*/ 290688 h 3415370"/>
              <a:gd name="connsiteX3764" fmla="*/ 6394290 w 7451018"/>
              <a:gd name="connsiteY3764" fmla="*/ 287538 h 3415370"/>
              <a:gd name="connsiteX3765" fmla="*/ 6395898 w 7451018"/>
              <a:gd name="connsiteY3765" fmla="*/ 285393 h 3415370"/>
              <a:gd name="connsiteX3766" fmla="*/ 6392212 w 7451018"/>
              <a:gd name="connsiteY3766" fmla="*/ 285594 h 3415370"/>
              <a:gd name="connsiteX3767" fmla="*/ 6428068 w 7451018"/>
              <a:gd name="connsiteY3767" fmla="*/ 271587 h 3415370"/>
              <a:gd name="connsiteX3768" fmla="*/ 6423712 w 7451018"/>
              <a:gd name="connsiteY3768" fmla="*/ 266359 h 3415370"/>
              <a:gd name="connsiteX3769" fmla="*/ 6616600 w 7451018"/>
              <a:gd name="connsiteY3769" fmla="*/ 292296 h 3415370"/>
              <a:gd name="connsiteX3770" fmla="*/ 6668542 w 7451018"/>
              <a:gd name="connsiteY3770" fmla="*/ 312402 h 3415370"/>
              <a:gd name="connsiteX3771" fmla="*/ 6787169 w 7451018"/>
              <a:gd name="connsiteY3771" fmla="*/ 312402 h 3415370"/>
              <a:gd name="connsiteX3772" fmla="*/ 6821954 w 7451018"/>
              <a:gd name="connsiteY3772" fmla="*/ 338407 h 3415370"/>
              <a:gd name="connsiteX3773" fmla="*/ 6850036 w 7451018"/>
              <a:gd name="connsiteY3773" fmla="*/ 345645 h 3415370"/>
              <a:gd name="connsiteX3774" fmla="*/ 6859955 w 7451018"/>
              <a:gd name="connsiteY3774" fmla="*/ 339479 h 3415370"/>
              <a:gd name="connsiteX3775" fmla="*/ 6865450 w 7451018"/>
              <a:gd name="connsiteY3775" fmla="*/ 345913 h 3415370"/>
              <a:gd name="connsiteX3776" fmla="*/ 7011156 w 7451018"/>
              <a:gd name="connsiteY3776" fmla="*/ 339211 h 3415370"/>
              <a:gd name="connsiteX3777" fmla="*/ 7024090 w 7451018"/>
              <a:gd name="connsiteY3777" fmla="*/ 339680 h 3415370"/>
              <a:gd name="connsiteX3778" fmla="*/ 6997349 w 7451018"/>
              <a:gd name="connsiteY3778" fmla="*/ 345913 h 3415370"/>
              <a:gd name="connsiteX3779" fmla="*/ 7015980 w 7451018"/>
              <a:gd name="connsiteY3779" fmla="*/ 359317 h 3415370"/>
              <a:gd name="connsiteX3780" fmla="*/ 7018109 w 7451018"/>
              <a:gd name="connsiteY3780" fmla="*/ 353000 h 3415370"/>
              <a:gd name="connsiteX3781" fmla="*/ 7018126 w 7451018"/>
              <a:gd name="connsiteY3781" fmla="*/ 352951 h 3415370"/>
              <a:gd name="connsiteX3782" fmla="*/ 7018132 w 7451018"/>
              <a:gd name="connsiteY3782" fmla="*/ 352961 h 3415370"/>
              <a:gd name="connsiteX3783" fmla="*/ 7022256 w 7451018"/>
              <a:gd name="connsiteY3783" fmla="*/ 359159 h 3415370"/>
              <a:gd name="connsiteX3784" fmla="*/ 7024425 w 7451018"/>
              <a:gd name="connsiteY3784" fmla="*/ 365618 h 3415370"/>
              <a:gd name="connsiteX3785" fmla="*/ 7050430 w 7451018"/>
              <a:gd name="connsiteY3785" fmla="*/ 359385 h 3415370"/>
              <a:gd name="connsiteX3786" fmla="*/ 7030927 w 7451018"/>
              <a:gd name="connsiteY3786" fmla="*/ 345981 h 3415370"/>
              <a:gd name="connsiteX3787" fmla="*/ 7044331 w 7451018"/>
              <a:gd name="connsiteY3787" fmla="*/ 339680 h 3415370"/>
              <a:gd name="connsiteX3788" fmla="*/ 7041315 w 7451018"/>
              <a:gd name="connsiteY3788" fmla="*/ 333246 h 3415370"/>
              <a:gd name="connsiteX3789" fmla="*/ 7159340 w 7451018"/>
              <a:gd name="connsiteY3789" fmla="*/ 339279 h 3415370"/>
              <a:gd name="connsiteX3790" fmla="*/ 7287619 w 7451018"/>
              <a:gd name="connsiteY3790" fmla="*/ 373660 h 3415370"/>
              <a:gd name="connsiteX3791" fmla="*/ 7343247 w 7451018"/>
              <a:gd name="connsiteY3791" fmla="*/ 399665 h 3415370"/>
              <a:gd name="connsiteX3792" fmla="*/ 7419585 w 7451018"/>
              <a:gd name="connsiteY3792" fmla="*/ 413069 h 3415370"/>
              <a:gd name="connsiteX3793" fmla="*/ 7451018 w 7451018"/>
              <a:gd name="connsiteY3793" fmla="*/ 427612 h 3415370"/>
              <a:gd name="connsiteX3794" fmla="*/ 7426756 w 7451018"/>
              <a:gd name="connsiteY3794" fmla="*/ 445842 h 3415370"/>
              <a:gd name="connsiteX3795" fmla="*/ 7397200 w 7451018"/>
              <a:gd name="connsiteY3795" fmla="*/ 459246 h 3415370"/>
              <a:gd name="connsiteX3796" fmla="*/ 7400818 w 7451018"/>
              <a:gd name="connsiteY3796" fmla="*/ 465948 h 3415370"/>
              <a:gd name="connsiteX3797" fmla="*/ 7392776 w 7451018"/>
              <a:gd name="connsiteY3797" fmla="*/ 467423 h 3415370"/>
              <a:gd name="connsiteX3798" fmla="*/ 7399479 w 7451018"/>
              <a:gd name="connsiteY3798" fmla="*/ 472517 h 3415370"/>
              <a:gd name="connsiteX3799" fmla="*/ 7328033 w 7451018"/>
              <a:gd name="connsiteY3799" fmla="*/ 459246 h 3415370"/>
              <a:gd name="connsiteX3800" fmla="*/ 7263827 w 7451018"/>
              <a:gd name="connsiteY3800" fmla="*/ 439944 h 3415370"/>
              <a:gd name="connsiteX3801" fmla="*/ 7260945 w 7451018"/>
              <a:gd name="connsiteY3801" fmla="*/ 439140 h 3415370"/>
              <a:gd name="connsiteX3802" fmla="*/ 7252098 w 7451018"/>
              <a:gd name="connsiteY3802" fmla="*/ 425736 h 3415370"/>
              <a:gd name="connsiteX3803" fmla="*/ 7208064 w 7451018"/>
              <a:gd name="connsiteY3803" fmla="*/ 472382 h 3415370"/>
              <a:gd name="connsiteX3804" fmla="*/ 7185076 w 7451018"/>
              <a:gd name="connsiteY3804" fmla="*/ 466485 h 3415370"/>
              <a:gd name="connsiteX3805" fmla="*/ 7185076 w 7451018"/>
              <a:gd name="connsiteY3805" fmla="*/ 469367 h 3415370"/>
              <a:gd name="connsiteX3806" fmla="*/ 7191016 w 7451018"/>
              <a:gd name="connsiteY3806" fmla="*/ 473212 h 3415370"/>
              <a:gd name="connsiteX3807" fmla="*/ 7198790 w 7451018"/>
              <a:gd name="connsiteY3807" fmla="*/ 471700 h 3415370"/>
              <a:gd name="connsiteX3808" fmla="*/ 7199419 w 7451018"/>
              <a:gd name="connsiteY3808" fmla="*/ 471578 h 3415370"/>
              <a:gd name="connsiteX3809" fmla="*/ 7231992 w 7451018"/>
              <a:gd name="connsiteY3809" fmla="*/ 504083 h 3415370"/>
              <a:gd name="connsiteX3810" fmla="*/ 7225758 w 7451018"/>
              <a:gd name="connsiteY3810" fmla="*/ 506094 h 3415370"/>
              <a:gd name="connsiteX3811" fmla="*/ 7166377 w 7451018"/>
              <a:gd name="connsiteY3811" fmla="*/ 525798 h 3415370"/>
              <a:gd name="connsiteX3812" fmla="*/ 7104651 w 7451018"/>
              <a:gd name="connsiteY3812" fmla="*/ 546307 h 3415370"/>
              <a:gd name="connsiteX3813" fmla="*/ 7044331 w 7451018"/>
              <a:gd name="connsiteY3813" fmla="*/ 581560 h 3415370"/>
              <a:gd name="connsiteX3814" fmla="*/ 6990647 w 7451018"/>
              <a:gd name="connsiteY3814" fmla="*/ 566414 h 3415370"/>
              <a:gd name="connsiteX3815" fmla="*/ 6950032 w 7451018"/>
              <a:gd name="connsiteY3815" fmla="*/ 586520 h 3415370"/>
              <a:gd name="connsiteX3816" fmla="*/ 6950434 w 7451018"/>
              <a:gd name="connsiteY3816" fmla="*/ 571373 h 3415370"/>
              <a:gd name="connsiteX3817" fmla="*/ 6934483 w 7451018"/>
              <a:gd name="connsiteY3817" fmla="*/ 579818 h 3415370"/>
              <a:gd name="connsiteX3818" fmla="*/ 6923626 w 7451018"/>
              <a:gd name="connsiteY3818" fmla="*/ 579818 h 3415370"/>
              <a:gd name="connsiteX3819" fmla="*/ 6912031 w 7451018"/>
              <a:gd name="connsiteY3819" fmla="*/ 586520 h 3415370"/>
              <a:gd name="connsiteX3820" fmla="*/ 6905328 w 7451018"/>
              <a:gd name="connsiteY3820" fmla="*/ 579885 h 3415370"/>
              <a:gd name="connsiteX3821" fmla="*/ 6903519 w 7451018"/>
              <a:gd name="connsiteY3821" fmla="*/ 579818 h 3415370"/>
              <a:gd name="connsiteX3822" fmla="*/ 6896884 w 7451018"/>
              <a:gd name="connsiteY3822" fmla="*/ 585716 h 3415370"/>
              <a:gd name="connsiteX3823" fmla="*/ 6869137 w 7451018"/>
              <a:gd name="connsiteY3823" fmla="*/ 633435 h 3415370"/>
              <a:gd name="connsiteX3824" fmla="*/ 6896884 w 7451018"/>
              <a:gd name="connsiteY3824" fmla="*/ 634574 h 3415370"/>
              <a:gd name="connsiteX3825" fmla="*/ 6883480 w 7451018"/>
              <a:gd name="connsiteY3825" fmla="*/ 645900 h 3415370"/>
              <a:gd name="connsiteX3826" fmla="*/ 6883480 w 7451018"/>
              <a:gd name="connsiteY3826" fmla="*/ 660310 h 3415370"/>
              <a:gd name="connsiteX3827" fmla="*/ 6889311 w 7451018"/>
              <a:gd name="connsiteY3827" fmla="*/ 660310 h 3415370"/>
              <a:gd name="connsiteX3828" fmla="*/ 6891321 w 7451018"/>
              <a:gd name="connsiteY3828" fmla="*/ 653608 h 3415370"/>
              <a:gd name="connsiteX3829" fmla="*/ 6889444 w 7451018"/>
              <a:gd name="connsiteY3829" fmla="*/ 675390 h 3415370"/>
              <a:gd name="connsiteX3830" fmla="*/ 6869740 w 7451018"/>
              <a:gd name="connsiteY3830" fmla="*/ 673714 h 3415370"/>
              <a:gd name="connsiteX3831" fmla="*/ 6870075 w 7451018"/>
              <a:gd name="connsiteY3831" fmla="*/ 708029 h 3415370"/>
              <a:gd name="connsiteX3832" fmla="*/ 6828254 w 7451018"/>
              <a:gd name="connsiteY3832" fmla="*/ 746902 h 3415370"/>
              <a:gd name="connsiteX3833" fmla="*/ 6796352 w 7451018"/>
              <a:gd name="connsiteY3833" fmla="*/ 754140 h 3415370"/>
              <a:gd name="connsiteX3834" fmla="*/ 6754530 w 7451018"/>
              <a:gd name="connsiteY3834" fmla="*/ 807288 h 3415370"/>
              <a:gd name="connsiteX3835" fmla="*/ 6729330 w 7451018"/>
              <a:gd name="connsiteY3835" fmla="*/ 707560 h 3415370"/>
              <a:gd name="connsiteX3836" fmla="*/ 6757210 w 7451018"/>
              <a:gd name="connsiteY3836" fmla="*/ 633502 h 3415370"/>
              <a:gd name="connsiteX3837" fmla="*/ 6770481 w 7451018"/>
              <a:gd name="connsiteY3837" fmla="*/ 633502 h 3415370"/>
              <a:gd name="connsiteX3838" fmla="*/ 6816525 w 7451018"/>
              <a:gd name="connsiteY3838" fmla="*/ 599924 h 3415370"/>
              <a:gd name="connsiteX3839" fmla="*/ 6830934 w 7451018"/>
              <a:gd name="connsiteY3839" fmla="*/ 593289 h 3415370"/>
              <a:gd name="connsiteX3840" fmla="*/ 6904324 w 7451018"/>
              <a:gd name="connsiteY3840" fmla="*/ 546374 h 3415370"/>
              <a:gd name="connsiteX3841" fmla="*/ 6909483 w 7451018"/>
              <a:gd name="connsiteY3841" fmla="*/ 519565 h 3415370"/>
              <a:gd name="connsiteX3842" fmla="*/ 6920877 w 7451018"/>
              <a:gd name="connsiteY3842" fmla="*/ 519565 h 3415370"/>
              <a:gd name="connsiteX3843" fmla="*/ 6918733 w 7451018"/>
              <a:gd name="connsiteY3843" fmla="*/ 512863 h 3415370"/>
              <a:gd name="connsiteX3844" fmla="*/ 6890182 w 7451018"/>
              <a:gd name="connsiteY3844" fmla="*/ 519565 h 3415370"/>
              <a:gd name="connsiteX3845" fmla="*/ 6889645 w 7451018"/>
              <a:gd name="connsiteY3845" fmla="*/ 532970 h 3415370"/>
              <a:gd name="connsiteX3846" fmla="*/ 6896482 w 7451018"/>
              <a:gd name="connsiteY3846" fmla="*/ 537930 h 3415370"/>
              <a:gd name="connsiteX3847" fmla="*/ 6889244 w 7451018"/>
              <a:gd name="connsiteY3847" fmla="*/ 545436 h 3415370"/>
              <a:gd name="connsiteX3848" fmla="*/ 6860692 w 7451018"/>
              <a:gd name="connsiteY3848" fmla="*/ 551468 h 3415370"/>
              <a:gd name="connsiteX3849" fmla="*/ 6823227 w 7451018"/>
              <a:gd name="connsiteY3849" fmla="*/ 566347 h 3415370"/>
              <a:gd name="connsiteX3850" fmla="*/ 6828186 w 7451018"/>
              <a:gd name="connsiteY3850" fmla="*/ 554751 h 3415370"/>
              <a:gd name="connsiteX3851" fmla="*/ 6816525 w 7451018"/>
              <a:gd name="connsiteY3851" fmla="*/ 557164 h 3415370"/>
              <a:gd name="connsiteX3852" fmla="*/ 6821819 w 7451018"/>
              <a:gd name="connsiteY3852" fmla="*/ 553076 h 3415370"/>
              <a:gd name="connsiteX3853" fmla="*/ 6829929 w 7451018"/>
              <a:gd name="connsiteY3853" fmla="*/ 539873 h 3415370"/>
              <a:gd name="connsiteX3854" fmla="*/ 6829259 w 7451018"/>
              <a:gd name="connsiteY3854" fmla="*/ 533037 h 3415370"/>
              <a:gd name="connsiteX3855" fmla="*/ 6826914 w 7451018"/>
              <a:gd name="connsiteY3855" fmla="*/ 533037 h 3415370"/>
              <a:gd name="connsiteX3856" fmla="*/ 6810426 w 7451018"/>
              <a:gd name="connsiteY3856" fmla="*/ 539940 h 3415370"/>
              <a:gd name="connsiteX3857" fmla="*/ 6809823 w 7451018"/>
              <a:gd name="connsiteY3857" fmla="*/ 533037 h 3415370"/>
              <a:gd name="connsiteX3858" fmla="*/ 6756206 w 7451018"/>
              <a:gd name="connsiteY3858" fmla="*/ 544967 h 3415370"/>
              <a:gd name="connsiteX3859" fmla="*/ 6709626 w 7451018"/>
              <a:gd name="connsiteY3859" fmla="*/ 585313 h 3415370"/>
              <a:gd name="connsiteX3860" fmla="*/ 6729062 w 7451018"/>
              <a:gd name="connsiteY3860" fmla="*/ 596774 h 3415370"/>
              <a:gd name="connsiteX3861" fmla="*/ 6645285 w 7451018"/>
              <a:gd name="connsiteY3861" fmla="*/ 613462 h 3415370"/>
              <a:gd name="connsiteX3862" fmla="*/ 6636706 w 7451018"/>
              <a:gd name="connsiteY3862" fmla="*/ 601734 h 3415370"/>
              <a:gd name="connsiteX3863" fmla="*/ 6655808 w 7451018"/>
              <a:gd name="connsiteY3863" fmla="*/ 600058 h 3415370"/>
              <a:gd name="connsiteX3864" fmla="*/ 6622163 w 7451018"/>
              <a:gd name="connsiteY3864" fmla="*/ 593356 h 3415370"/>
              <a:gd name="connsiteX3865" fmla="*/ 6601051 w 7451018"/>
              <a:gd name="connsiteY3865" fmla="*/ 586654 h 3415370"/>
              <a:gd name="connsiteX3866" fmla="*/ 6596024 w 7451018"/>
              <a:gd name="connsiteY3866" fmla="*/ 600058 h 3415370"/>
              <a:gd name="connsiteX3867" fmla="*/ 6536442 w 7451018"/>
              <a:gd name="connsiteY3867" fmla="*/ 600058 h 3415370"/>
              <a:gd name="connsiteX3868" fmla="*/ 6424449 w 7451018"/>
              <a:gd name="connsiteY3868" fmla="*/ 627671 h 3415370"/>
              <a:gd name="connsiteX3869" fmla="*/ 6360779 w 7451018"/>
              <a:gd name="connsiteY3869" fmla="*/ 678540 h 3415370"/>
              <a:gd name="connsiteX3870" fmla="*/ 6345632 w 7451018"/>
              <a:gd name="connsiteY3870" fmla="*/ 687186 h 3415370"/>
              <a:gd name="connsiteX3871" fmla="*/ 6313931 w 7451018"/>
              <a:gd name="connsiteY3871" fmla="*/ 707359 h 3415370"/>
              <a:gd name="connsiteX3872" fmla="*/ 6312121 w 7451018"/>
              <a:gd name="connsiteY3872" fmla="*/ 706890 h 3415370"/>
              <a:gd name="connsiteX3873" fmla="*/ 6322644 w 7451018"/>
              <a:gd name="connsiteY3873" fmla="*/ 714330 h 3415370"/>
              <a:gd name="connsiteX3874" fmla="*/ 6340807 w 7451018"/>
              <a:gd name="connsiteY3874" fmla="*/ 730079 h 3415370"/>
              <a:gd name="connsiteX3875" fmla="*/ 6349184 w 7451018"/>
              <a:gd name="connsiteY3875" fmla="*/ 728672 h 3415370"/>
              <a:gd name="connsiteX3876" fmla="*/ 6350189 w 7451018"/>
              <a:gd name="connsiteY3876" fmla="*/ 728672 h 3415370"/>
              <a:gd name="connsiteX3877" fmla="*/ 6367615 w 7451018"/>
              <a:gd name="connsiteY3877" fmla="*/ 714866 h 3415370"/>
              <a:gd name="connsiteX3878" fmla="*/ 6367347 w 7451018"/>
              <a:gd name="connsiteY3878" fmla="*/ 720764 h 3415370"/>
              <a:gd name="connsiteX3879" fmla="*/ 6360913 w 7451018"/>
              <a:gd name="connsiteY3879" fmla="*/ 720428 h 3415370"/>
              <a:gd name="connsiteX3880" fmla="*/ 6360913 w 7451018"/>
              <a:gd name="connsiteY3880" fmla="*/ 727466 h 3415370"/>
              <a:gd name="connsiteX3881" fmla="*/ 6364733 w 7451018"/>
              <a:gd name="connsiteY3881" fmla="*/ 727466 h 3415370"/>
              <a:gd name="connsiteX3882" fmla="*/ 6360913 w 7451018"/>
              <a:gd name="connsiteY3882" fmla="*/ 734168 h 3415370"/>
              <a:gd name="connsiteX3883" fmla="*/ 6373270 w 7451018"/>
              <a:gd name="connsiteY3883" fmla="*/ 725455 h 3415370"/>
              <a:gd name="connsiteX3884" fmla="*/ 6383079 w 7451018"/>
              <a:gd name="connsiteY3884" fmla="*/ 715239 h 3415370"/>
              <a:gd name="connsiteX3885" fmla="*/ 6383566 w 7451018"/>
              <a:gd name="connsiteY3885" fmla="*/ 714731 h 3415370"/>
              <a:gd name="connsiteX3886" fmla="*/ 6404477 w 7451018"/>
              <a:gd name="connsiteY3886" fmla="*/ 714062 h 3415370"/>
              <a:gd name="connsiteX3887" fmla="*/ 6414530 w 7451018"/>
              <a:gd name="connsiteY3887" fmla="*/ 728538 h 3415370"/>
              <a:gd name="connsiteX3888" fmla="*/ 6434837 w 7451018"/>
              <a:gd name="connsiteY3888" fmla="*/ 767679 h 3415370"/>
              <a:gd name="connsiteX3889" fmla="*/ 6448041 w 7451018"/>
              <a:gd name="connsiteY3889" fmla="*/ 762116 h 3415370"/>
              <a:gd name="connsiteX3890" fmla="*/ 6442143 w 7451018"/>
              <a:gd name="connsiteY3890" fmla="*/ 741607 h 3415370"/>
              <a:gd name="connsiteX3891" fmla="*/ 6463589 w 7451018"/>
              <a:gd name="connsiteY3891" fmla="*/ 729677 h 3415370"/>
              <a:gd name="connsiteX3892" fmla="*/ 6458563 w 7451018"/>
              <a:gd name="connsiteY3892" fmla="*/ 716072 h 3415370"/>
              <a:gd name="connsiteX3893" fmla="*/ 6459233 w 7451018"/>
              <a:gd name="connsiteY3893" fmla="*/ 720696 h 3415370"/>
              <a:gd name="connsiteX3894" fmla="*/ 6461512 w 7451018"/>
              <a:gd name="connsiteY3894" fmla="*/ 713994 h 3415370"/>
              <a:gd name="connsiteX3895" fmla="*/ 6468214 w 7451018"/>
              <a:gd name="connsiteY3895" fmla="*/ 728605 h 3415370"/>
              <a:gd name="connsiteX3896" fmla="*/ 6498307 w 7451018"/>
              <a:gd name="connsiteY3896" fmla="*/ 848037 h 3415370"/>
              <a:gd name="connsiteX3897" fmla="*/ 6473911 w 7451018"/>
              <a:gd name="connsiteY3897" fmla="*/ 848037 h 3415370"/>
              <a:gd name="connsiteX3898" fmla="*/ 6482289 w 7451018"/>
              <a:gd name="connsiteY3898" fmla="*/ 901654 h 3415370"/>
              <a:gd name="connsiteX3899" fmla="*/ 6481686 w 7451018"/>
              <a:gd name="connsiteY3899" fmla="*/ 922229 h 3415370"/>
              <a:gd name="connsiteX3900" fmla="*/ 6475989 w 7451018"/>
              <a:gd name="connsiteY3900" fmla="*/ 908356 h 3415370"/>
              <a:gd name="connsiteX3901" fmla="*/ 6464461 w 7451018"/>
              <a:gd name="connsiteY3901" fmla="*/ 908356 h 3415370"/>
              <a:gd name="connsiteX3902" fmla="*/ 6453805 w 7451018"/>
              <a:gd name="connsiteY3902" fmla="*/ 928462 h 3415370"/>
              <a:gd name="connsiteX3903" fmla="*/ 6448175 w 7451018"/>
              <a:gd name="connsiteY3903" fmla="*/ 849846 h 3415370"/>
              <a:gd name="connsiteX3904" fmla="*/ 6440266 w 7451018"/>
              <a:gd name="connsiteY3904" fmla="*/ 774313 h 3415370"/>
              <a:gd name="connsiteX3905" fmla="*/ 6440467 w 7451018"/>
              <a:gd name="connsiteY3905" fmla="*/ 775319 h 3415370"/>
              <a:gd name="connsiteX3906" fmla="*/ 6426192 w 7451018"/>
              <a:gd name="connsiteY3906" fmla="*/ 794420 h 3415370"/>
              <a:gd name="connsiteX3907" fmla="*/ 6428068 w 7451018"/>
              <a:gd name="connsiteY3907" fmla="*/ 823306 h 3415370"/>
              <a:gd name="connsiteX3908" fmla="*/ 6389933 w 7451018"/>
              <a:gd name="connsiteY3908" fmla="*/ 894951 h 3415370"/>
              <a:gd name="connsiteX3909" fmla="*/ 6338997 w 7451018"/>
              <a:gd name="connsiteY3909" fmla="*/ 948569 h 3415370"/>
              <a:gd name="connsiteX3910" fmla="*/ 6326062 w 7451018"/>
              <a:gd name="connsiteY3910" fmla="*/ 961973 h 3415370"/>
              <a:gd name="connsiteX3911" fmla="*/ 6309641 w 7451018"/>
              <a:gd name="connsiteY3911" fmla="*/ 988781 h 3415370"/>
              <a:gd name="connsiteX3912" fmla="*/ 6261118 w 7451018"/>
              <a:gd name="connsiteY3912" fmla="*/ 1004330 h 3415370"/>
              <a:gd name="connsiteX3913" fmla="*/ 6246775 w 7451018"/>
              <a:gd name="connsiteY3913" fmla="*/ 996489 h 3415370"/>
              <a:gd name="connsiteX3914" fmla="*/ 6233638 w 7451018"/>
              <a:gd name="connsiteY3914" fmla="*/ 999237 h 3415370"/>
              <a:gd name="connsiteX3915" fmla="*/ 6220369 w 7451018"/>
              <a:gd name="connsiteY3915" fmla="*/ 1007883 h 3415370"/>
              <a:gd name="connsiteX3916" fmla="*/ 6213466 w 7451018"/>
              <a:gd name="connsiteY3916" fmla="*/ 1015590 h 3415370"/>
              <a:gd name="connsiteX3917" fmla="*/ 6206964 w 7451018"/>
              <a:gd name="connsiteY3917" fmla="*/ 1022225 h 3415370"/>
              <a:gd name="connsiteX3918" fmla="*/ 6197179 w 7451018"/>
              <a:gd name="connsiteY3918" fmla="*/ 1028994 h 3415370"/>
              <a:gd name="connsiteX3919" fmla="*/ 6200262 w 7451018"/>
              <a:gd name="connsiteY3919" fmla="*/ 1049704 h 3415370"/>
              <a:gd name="connsiteX3920" fmla="*/ 6176939 w 7451018"/>
              <a:gd name="connsiteY3920" fmla="*/ 1062505 h 3415370"/>
              <a:gd name="connsiteX3921" fmla="*/ 6153347 w 7451018"/>
              <a:gd name="connsiteY3921" fmla="*/ 1080802 h 3415370"/>
              <a:gd name="connsiteX3922" fmla="*/ 6180156 w 7451018"/>
              <a:gd name="connsiteY3922" fmla="*/ 1194470 h 3415370"/>
              <a:gd name="connsiteX3923" fmla="*/ 6159647 w 7451018"/>
              <a:gd name="connsiteY3923" fmla="*/ 1198826 h 3415370"/>
              <a:gd name="connsiteX3924" fmla="*/ 6157636 w 7451018"/>
              <a:gd name="connsiteY3924" fmla="*/ 1209952 h 3415370"/>
              <a:gd name="connsiteX3925" fmla="*/ 6152677 w 7451018"/>
              <a:gd name="connsiteY3925" fmla="*/ 1203652 h 3415370"/>
              <a:gd name="connsiteX3926" fmla="*/ 6148254 w 7451018"/>
              <a:gd name="connsiteY3926" fmla="*/ 1209273 h 3415370"/>
              <a:gd name="connsiteX3927" fmla="*/ 6146582 w 7451018"/>
              <a:gd name="connsiteY3927" fmla="*/ 1208825 h 3415370"/>
              <a:gd name="connsiteX3928" fmla="*/ 6146645 w 7451018"/>
              <a:gd name="connsiteY3928" fmla="*/ 1208812 h 3415370"/>
              <a:gd name="connsiteX3929" fmla="*/ 6145036 w 7451018"/>
              <a:gd name="connsiteY3929" fmla="*/ 1208411 h 3415370"/>
              <a:gd name="connsiteX3930" fmla="*/ 6146582 w 7451018"/>
              <a:gd name="connsiteY3930" fmla="*/ 1208825 h 3415370"/>
              <a:gd name="connsiteX3931" fmla="*/ 6139801 w 7451018"/>
              <a:gd name="connsiteY3931" fmla="*/ 1210186 h 3415370"/>
              <a:gd name="connsiteX3932" fmla="*/ 6132302 w 7451018"/>
              <a:gd name="connsiteY3932" fmla="*/ 1215581 h 3415370"/>
              <a:gd name="connsiteX3933" fmla="*/ 6125600 w 7451018"/>
              <a:gd name="connsiteY3933" fmla="*/ 1209952 h 3415370"/>
              <a:gd name="connsiteX3934" fmla="*/ 6113201 w 7451018"/>
              <a:gd name="connsiteY3934" fmla="*/ 1211896 h 3415370"/>
              <a:gd name="connsiteX3935" fmla="*/ 6119903 w 7451018"/>
              <a:gd name="connsiteY3935" fmla="*/ 1183344 h 3415370"/>
              <a:gd name="connsiteX3936" fmla="*/ 6126204 w 7451018"/>
              <a:gd name="connsiteY3936" fmla="*/ 1185154 h 3415370"/>
              <a:gd name="connsiteX3937" fmla="*/ 6133307 w 7451018"/>
              <a:gd name="connsiteY3937" fmla="*/ 1171147 h 3415370"/>
              <a:gd name="connsiteX3938" fmla="*/ 6127544 w 7451018"/>
              <a:gd name="connsiteY3938" fmla="*/ 1163439 h 3415370"/>
              <a:gd name="connsiteX3939" fmla="*/ 6128616 w 7451018"/>
              <a:gd name="connsiteY3939" fmla="*/ 1163171 h 3415370"/>
              <a:gd name="connsiteX3940" fmla="*/ 6122585 w 7451018"/>
              <a:gd name="connsiteY3940" fmla="*/ 1149767 h 3415370"/>
              <a:gd name="connsiteX3941" fmla="*/ 6125935 w 7451018"/>
              <a:gd name="connsiteY3941" fmla="*/ 1143065 h 3415370"/>
              <a:gd name="connsiteX3942" fmla="*/ 6124595 w 7451018"/>
              <a:gd name="connsiteY3942" fmla="*/ 1141724 h 3415370"/>
              <a:gd name="connsiteX3943" fmla="*/ 6118898 w 7451018"/>
              <a:gd name="connsiteY3943" fmla="*/ 1143065 h 3415370"/>
              <a:gd name="connsiteX3944" fmla="*/ 6118027 w 7451018"/>
              <a:gd name="connsiteY3944" fmla="*/ 1136363 h 3415370"/>
              <a:gd name="connsiteX3945" fmla="*/ 6126605 w 7451018"/>
              <a:gd name="connsiteY3945" fmla="*/ 1136363 h 3415370"/>
              <a:gd name="connsiteX3946" fmla="*/ 6101606 w 7451018"/>
              <a:gd name="connsiteY3946" fmla="*/ 1122958 h 3415370"/>
              <a:gd name="connsiteX3947" fmla="*/ 6097451 w 7451018"/>
              <a:gd name="connsiteY3947" fmla="*/ 1116256 h 3415370"/>
              <a:gd name="connsiteX3948" fmla="*/ 6092693 w 7451018"/>
              <a:gd name="connsiteY3948" fmla="*/ 1116055 h 3415370"/>
              <a:gd name="connsiteX3949" fmla="*/ 6093707 w 7451018"/>
              <a:gd name="connsiteY3949" fmla="*/ 1107652 h 3415370"/>
              <a:gd name="connsiteX3950" fmla="*/ 6097521 w 7451018"/>
              <a:gd name="connsiteY3950" fmla="*/ 1103076 h 3415370"/>
              <a:gd name="connsiteX3951" fmla="*/ 6097858 w 7451018"/>
              <a:gd name="connsiteY3951" fmla="*/ 1102672 h 3415370"/>
              <a:gd name="connsiteX3952" fmla="*/ 6097987 w 7451018"/>
              <a:gd name="connsiteY3952" fmla="*/ 1102517 h 3415370"/>
              <a:gd name="connsiteX3953" fmla="*/ 6106566 w 7451018"/>
              <a:gd name="connsiteY3953" fmla="*/ 1086432 h 3415370"/>
              <a:gd name="connsiteX3954" fmla="*/ 6106566 w 7451018"/>
              <a:gd name="connsiteY3954" fmla="*/ 1082745 h 3415370"/>
              <a:gd name="connsiteX3955" fmla="*/ 6086460 w 7451018"/>
              <a:gd name="connsiteY3955" fmla="*/ 1083483 h 3415370"/>
              <a:gd name="connsiteX3956" fmla="*/ 6087398 w 7451018"/>
              <a:gd name="connsiteY3956" fmla="*/ 1076043 h 3415370"/>
              <a:gd name="connsiteX3957" fmla="*/ 6059651 w 7451018"/>
              <a:gd name="connsiteY3957" fmla="*/ 1079462 h 3415370"/>
              <a:gd name="connsiteX3958" fmla="*/ 6060187 w 7451018"/>
              <a:gd name="connsiteY3958" fmla="*/ 1082745 h 3415370"/>
              <a:gd name="connsiteX3959" fmla="*/ 6036863 w 7451018"/>
              <a:gd name="connsiteY3959" fmla="*/ 1096150 h 3415370"/>
              <a:gd name="connsiteX3960" fmla="*/ 6018701 w 7451018"/>
              <a:gd name="connsiteY3960" fmla="*/ 1102852 h 3415370"/>
              <a:gd name="connsiteX3961" fmla="*/ 6026609 w 7451018"/>
              <a:gd name="connsiteY3961" fmla="*/ 1089448 h 3415370"/>
              <a:gd name="connsiteX3962" fmla="*/ 6026207 w 7451018"/>
              <a:gd name="connsiteY3962" fmla="*/ 1087303 h 3415370"/>
              <a:gd name="connsiteX3963" fmla="*/ 6012736 w 7451018"/>
              <a:gd name="connsiteY3963" fmla="*/ 1057947 h 3415370"/>
              <a:gd name="connsiteX3964" fmla="*/ 6010122 w 7451018"/>
              <a:gd name="connsiteY3964" fmla="*/ 1055937 h 3415370"/>
              <a:gd name="connsiteX3965" fmla="*/ 5985928 w 7451018"/>
              <a:gd name="connsiteY3965" fmla="*/ 1074300 h 3415370"/>
              <a:gd name="connsiteX3966" fmla="*/ 5980297 w 7451018"/>
              <a:gd name="connsiteY3966" fmla="*/ 1081137 h 3415370"/>
              <a:gd name="connsiteX3967" fmla="*/ 5979024 w 7451018"/>
              <a:gd name="connsiteY3967" fmla="*/ 1089448 h 3415370"/>
              <a:gd name="connsiteX3968" fmla="*/ 5958315 w 7451018"/>
              <a:gd name="connsiteY3968" fmla="*/ 1096150 h 3415370"/>
              <a:gd name="connsiteX3969" fmla="*/ 5959119 w 7451018"/>
              <a:gd name="connsiteY3969" fmla="*/ 1089448 h 3415370"/>
              <a:gd name="connsiteX3970" fmla="*/ 5972121 w 7451018"/>
              <a:gd name="connsiteY3970" fmla="*/ 1109554 h 3415370"/>
              <a:gd name="connsiteX3971" fmla="*/ 5972523 w 7451018"/>
              <a:gd name="connsiteY3971" fmla="*/ 1136363 h 3415370"/>
              <a:gd name="connsiteX3972" fmla="*/ 6008514 w 7451018"/>
              <a:gd name="connsiteY3972" fmla="*/ 1122958 h 3415370"/>
              <a:gd name="connsiteX3973" fmla="*/ 6010927 w 7451018"/>
              <a:gd name="connsiteY3973" fmla="*/ 1116256 h 3415370"/>
              <a:gd name="connsiteX3974" fmla="*/ 6021851 w 7451018"/>
              <a:gd name="connsiteY3974" fmla="*/ 1129660 h 3415370"/>
              <a:gd name="connsiteX3975" fmla="*/ 6022990 w 7451018"/>
              <a:gd name="connsiteY3975" fmla="*/ 1122958 h 3415370"/>
              <a:gd name="connsiteX3976" fmla="*/ 6050871 w 7451018"/>
              <a:gd name="connsiteY3976" fmla="*/ 1136363 h 3415370"/>
              <a:gd name="connsiteX3977" fmla="*/ 6046917 w 7451018"/>
              <a:gd name="connsiteY3977" fmla="*/ 1149432 h 3415370"/>
              <a:gd name="connsiteX3978" fmla="*/ 6035657 w 7451018"/>
              <a:gd name="connsiteY3978" fmla="*/ 1143065 h 3415370"/>
              <a:gd name="connsiteX3979" fmla="*/ 6019371 w 7451018"/>
              <a:gd name="connsiteY3979" fmla="*/ 1155866 h 3415370"/>
              <a:gd name="connsiteX3980" fmla="*/ 6012669 w 7451018"/>
              <a:gd name="connsiteY3980" fmla="*/ 1158882 h 3415370"/>
              <a:gd name="connsiteX3981" fmla="*/ 6005967 w 7451018"/>
              <a:gd name="connsiteY3981" fmla="*/ 1168130 h 3415370"/>
              <a:gd name="connsiteX3982" fmla="*/ 5979158 w 7451018"/>
              <a:gd name="connsiteY3982" fmla="*/ 1189980 h 3415370"/>
              <a:gd name="connsiteX3983" fmla="*/ 5979158 w 7451018"/>
              <a:gd name="connsiteY3983" fmla="*/ 1196682 h 3415370"/>
              <a:gd name="connsiteX3984" fmla="*/ 6022990 w 7451018"/>
              <a:gd name="connsiteY3984" fmla="*/ 1250366 h 3415370"/>
              <a:gd name="connsiteX3985" fmla="*/ 6039477 w 7451018"/>
              <a:gd name="connsiteY3985" fmla="*/ 1280391 h 3415370"/>
              <a:gd name="connsiteX3986" fmla="*/ 6019371 w 7451018"/>
              <a:gd name="connsiteY3986" fmla="*/ 1303045 h 3415370"/>
              <a:gd name="connsiteX3987" fmla="*/ 6014545 w 7451018"/>
              <a:gd name="connsiteY3987" fmla="*/ 1305122 h 3415370"/>
              <a:gd name="connsiteX3988" fmla="*/ 6037668 w 7451018"/>
              <a:gd name="connsiteY3988" fmla="*/ 1305122 h 3415370"/>
              <a:gd name="connsiteX3989" fmla="*/ 6045443 w 7451018"/>
              <a:gd name="connsiteY3989" fmla="*/ 1304519 h 3415370"/>
              <a:gd name="connsiteX3990" fmla="*/ 6039477 w 7451018"/>
              <a:gd name="connsiteY3990" fmla="*/ 1337426 h 3415370"/>
              <a:gd name="connsiteX3991" fmla="*/ 6026073 w 7451018"/>
              <a:gd name="connsiteY3991" fmla="*/ 1350831 h 3415370"/>
              <a:gd name="connsiteX3992" fmla="*/ 6019572 w 7451018"/>
              <a:gd name="connsiteY3992" fmla="*/ 1370937 h 3415370"/>
              <a:gd name="connsiteX3993" fmla="*/ 6012736 w 7451018"/>
              <a:gd name="connsiteY3993" fmla="*/ 1368390 h 3415370"/>
              <a:gd name="connsiteX3994" fmla="*/ 6009921 w 7451018"/>
              <a:gd name="connsiteY3994" fmla="*/ 1370937 h 3415370"/>
              <a:gd name="connsiteX3995" fmla="*/ 6012736 w 7451018"/>
              <a:gd name="connsiteY3995" fmla="*/ 1379181 h 3415370"/>
              <a:gd name="connsiteX3996" fmla="*/ 5992630 w 7451018"/>
              <a:gd name="connsiteY3996" fmla="*/ 1402638 h 3415370"/>
              <a:gd name="connsiteX3997" fmla="*/ 5990485 w 7451018"/>
              <a:gd name="connsiteY3997" fmla="*/ 1404448 h 3415370"/>
              <a:gd name="connsiteX3998" fmla="*/ 5972054 w 7451018"/>
              <a:gd name="connsiteY3998" fmla="*/ 1444660 h 3415370"/>
              <a:gd name="connsiteX3999" fmla="*/ 5952349 w 7451018"/>
              <a:gd name="connsiteY3999" fmla="*/ 1466845 h 3415370"/>
              <a:gd name="connsiteX4000" fmla="*/ 5937739 w 7451018"/>
              <a:gd name="connsiteY4000" fmla="*/ 1471469 h 3415370"/>
              <a:gd name="connsiteX4001" fmla="*/ 5930568 w 7451018"/>
              <a:gd name="connsiteY4001" fmla="*/ 1478171 h 3415370"/>
              <a:gd name="connsiteX4002" fmla="*/ 5932243 w 7451018"/>
              <a:gd name="connsiteY4002" fmla="*/ 1477970 h 3415370"/>
              <a:gd name="connsiteX4003" fmla="*/ 5904295 w 7451018"/>
              <a:gd name="connsiteY4003" fmla="*/ 1497607 h 3415370"/>
              <a:gd name="connsiteX4004" fmla="*/ 5892566 w 7451018"/>
              <a:gd name="connsiteY4004" fmla="*/ 1491777 h 3415370"/>
              <a:gd name="connsiteX4005" fmla="*/ 5892633 w 7451018"/>
              <a:gd name="connsiteY4005" fmla="*/ 1491575 h 3415370"/>
              <a:gd name="connsiteX4006" fmla="*/ 5892365 w 7451018"/>
              <a:gd name="connsiteY4006" fmla="*/ 1491709 h 3415370"/>
              <a:gd name="connsiteX4007" fmla="*/ 5892098 w 7451018"/>
              <a:gd name="connsiteY4007" fmla="*/ 1491575 h 3415370"/>
              <a:gd name="connsiteX4008" fmla="*/ 5892098 w 7451018"/>
              <a:gd name="connsiteY4008" fmla="*/ 1491843 h 3415370"/>
              <a:gd name="connsiteX4009" fmla="*/ 5865289 w 7451018"/>
              <a:gd name="connsiteY4009" fmla="*/ 1498479 h 3415370"/>
              <a:gd name="connsiteX4010" fmla="*/ 5865155 w 7451018"/>
              <a:gd name="connsiteY4010" fmla="*/ 1498143 h 3415370"/>
              <a:gd name="connsiteX4011" fmla="*/ 5851348 w 7451018"/>
              <a:gd name="connsiteY4011" fmla="*/ 1517981 h 3415370"/>
              <a:gd name="connsiteX4012" fmla="*/ 5850276 w 7451018"/>
              <a:gd name="connsiteY4012" fmla="*/ 1518183 h 3415370"/>
              <a:gd name="connsiteX4013" fmla="*/ 5848801 w 7451018"/>
              <a:gd name="connsiteY4013" fmla="*/ 1518317 h 3415370"/>
              <a:gd name="connsiteX4014" fmla="*/ 5850007 w 7451018"/>
              <a:gd name="connsiteY4014" fmla="*/ 1518384 h 3415370"/>
              <a:gd name="connsiteX4015" fmla="*/ 5849720 w 7451018"/>
              <a:gd name="connsiteY4015" fmla="*/ 1518777 h 3415370"/>
              <a:gd name="connsiteX4016" fmla="*/ 5850746 w 7451018"/>
              <a:gd name="connsiteY4016" fmla="*/ 1518585 h 3415370"/>
              <a:gd name="connsiteX4017" fmla="*/ 5851214 w 7451018"/>
              <a:gd name="connsiteY4017" fmla="*/ 1519523 h 3415370"/>
              <a:gd name="connsiteX4018" fmla="*/ 5849538 w 7451018"/>
              <a:gd name="connsiteY4018" fmla="*/ 1519026 h 3415370"/>
              <a:gd name="connsiteX4019" fmla="*/ 5845115 w 7451018"/>
              <a:gd name="connsiteY4019" fmla="*/ 1525086 h 3415370"/>
              <a:gd name="connsiteX4020" fmla="*/ 5798334 w 7451018"/>
              <a:gd name="connsiteY4020" fmla="*/ 1533062 h 3415370"/>
              <a:gd name="connsiteX4021" fmla="*/ 5805036 w 7451018"/>
              <a:gd name="connsiteY4021" fmla="*/ 1535206 h 3415370"/>
              <a:gd name="connsiteX4022" fmla="*/ 5805036 w 7451018"/>
              <a:gd name="connsiteY4022" fmla="*/ 1538289 h 3415370"/>
              <a:gd name="connsiteX4023" fmla="*/ 5801752 w 7451018"/>
              <a:gd name="connsiteY4023" fmla="*/ 1551961 h 3415370"/>
              <a:gd name="connsiteX4024" fmla="*/ 5782986 w 7451018"/>
              <a:gd name="connsiteY4024" fmla="*/ 1605578 h 3415370"/>
              <a:gd name="connsiteX4025" fmla="*/ 5791565 w 7451018"/>
              <a:gd name="connsiteY4025" fmla="*/ 1558663 h 3415370"/>
              <a:gd name="connsiteX4026" fmla="*/ 5784863 w 7451018"/>
              <a:gd name="connsiteY4026" fmla="*/ 1553570 h 3415370"/>
              <a:gd name="connsiteX4027" fmla="*/ 5784193 w 7451018"/>
              <a:gd name="connsiteY4027" fmla="*/ 1526024 h 3415370"/>
              <a:gd name="connsiteX4028" fmla="*/ 5764220 w 7451018"/>
              <a:gd name="connsiteY4028" fmla="*/ 1519791 h 3415370"/>
              <a:gd name="connsiteX4029" fmla="*/ 5751352 w 7451018"/>
              <a:gd name="connsiteY4029" fmla="*/ 1524080 h 3415370"/>
              <a:gd name="connsiteX4030" fmla="*/ 5735066 w 7451018"/>
              <a:gd name="connsiteY4030" fmla="*/ 1544790 h 3415370"/>
              <a:gd name="connsiteX4031" fmla="*/ 5730106 w 7451018"/>
              <a:gd name="connsiteY4031" fmla="*/ 1540702 h 3415370"/>
              <a:gd name="connsiteX4032" fmla="*/ 5723940 w 7451018"/>
              <a:gd name="connsiteY4032" fmla="*/ 1538490 h 3415370"/>
              <a:gd name="connsiteX4033" fmla="*/ 5704370 w 7451018"/>
              <a:gd name="connsiteY4033" fmla="*/ 1562819 h 3415370"/>
              <a:gd name="connsiteX4034" fmla="*/ 5717774 w 7451018"/>
              <a:gd name="connsiteY4034" fmla="*/ 1603568 h 3415370"/>
              <a:gd name="connsiteX4035" fmla="*/ 5757987 w 7451018"/>
              <a:gd name="connsiteY4035" fmla="*/ 1654571 h 3415370"/>
              <a:gd name="connsiteX4036" fmla="*/ 5763885 w 7451018"/>
              <a:gd name="connsiteY4036" fmla="*/ 1666032 h 3415370"/>
              <a:gd name="connsiteX4037" fmla="*/ 5778093 w 7451018"/>
              <a:gd name="connsiteY4037" fmla="*/ 1707854 h 3415370"/>
              <a:gd name="connsiteX4038" fmla="*/ 5771391 w 7451018"/>
              <a:gd name="connsiteY4038" fmla="*/ 1714153 h 3415370"/>
              <a:gd name="connsiteX4039" fmla="*/ 5725281 w 7451018"/>
              <a:gd name="connsiteY4039" fmla="*/ 1794378 h 3415370"/>
              <a:gd name="connsiteX4040" fmla="*/ 5724141 w 7451018"/>
              <a:gd name="connsiteY4040" fmla="*/ 1794378 h 3415370"/>
              <a:gd name="connsiteX4041" fmla="*/ 5717774 w 7451018"/>
              <a:gd name="connsiteY4041" fmla="*/ 1808050 h 3415370"/>
              <a:gd name="connsiteX4042" fmla="*/ 5689625 w 7451018"/>
              <a:gd name="connsiteY4042" fmla="*/ 1833384 h 3415370"/>
              <a:gd name="connsiteX4043" fmla="*/ 5683325 w 7451018"/>
              <a:gd name="connsiteY4043" fmla="*/ 1799874 h 3415370"/>
              <a:gd name="connsiteX4044" fmla="*/ 5678031 w 7451018"/>
              <a:gd name="connsiteY4044" fmla="*/ 1799940 h 3415370"/>
              <a:gd name="connsiteX4045" fmla="*/ 5674947 w 7451018"/>
              <a:gd name="connsiteY4045" fmla="*/ 1806576 h 3415370"/>
              <a:gd name="connsiteX4046" fmla="*/ 5672401 w 7451018"/>
              <a:gd name="connsiteY4046" fmla="*/ 1793171 h 3415370"/>
              <a:gd name="connsiteX4047" fmla="*/ 5637416 w 7451018"/>
              <a:gd name="connsiteY4047" fmla="*/ 1752959 h 3415370"/>
              <a:gd name="connsiteX4048" fmla="*/ 5635271 w 7451018"/>
              <a:gd name="connsiteY4048" fmla="*/ 1752556 h 3415370"/>
              <a:gd name="connsiteX4049" fmla="*/ 5634266 w 7451018"/>
              <a:gd name="connsiteY4049" fmla="*/ 1752959 h 3415370"/>
              <a:gd name="connsiteX4050" fmla="*/ 5624012 w 7451018"/>
              <a:gd name="connsiteY4050" fmla="*/ 1745251 h 3415370"/>
              <a:gd name="connsiteX4051" fmla="*/ 5610607 w 7451018"/>
              <a:gd name="connsiteY4051" fmla="*/ 1739554 h 3415370"/>
              <a:gd name="connsiteX4052" fmla="*/ 5598141 w 7451018"/>
              <a:gd name="connsiteY4052" fmla="*/ 1739554 h 3415370"/>
              <a:gd name="connsiteX4053" fmla="*/ 5597470 w 7451018"/>
              <a:gd name="connsiteY4053" fmla="*/ 1732852 h 3415370"/>
              <a:gd name="connsiteX4054" fmla="*/ 5599146 w 7451018"/>
              <a:gd name="connsiteY4054" fmla="*/ 1719448 h 3415370"/>
              <a:gd name="connsiteX4055" fmla="*/ 5570394 w 7451018"/>
              <a:gd name="connsiteY4055" fmla="*/ 1784995 h 3415370"/>
              <a:gd name="connsiteX4056" fmla="*/ 5569389 w 7451018"/>
              <a:gd name="connsiteY4056" fmla="*/ 1820784 h 3415370"/>
              <a:gd name="connsiteX4057" fmla="*/ 5572003 w 7451018"/>
              <a:gd name="connsiteY4057" fmla="*/ 1819980 h 3415370"/>
              <a:gd name="connsiteX4058" fmla="*/ 5574884 w 7451018"/>
              <a:gd name="connsiteY4058" fmla="*/ 1806576 h 3415370"/>
              <a:gd name="connsiteX4059" fmla="*/ 5577163 w 7451018"/>
              <a:gd name="connsiteY4059" fmla="*/ 1819846 h 3415370"/>
              <a:gd name="connsiteX4060" fmla="*/ 5577230 w 7451018"/>
              <a:gd name="connsiteY4060" fmla="*/ 1819913 h 3415370"/>
              <a:gd name="connsiteX4061" fmla="*/ 5581854 w 7451018"/>
              <a:gd name="connsiteY4061" fmla="*/ 1806576 h 3415370"/>
              <a:gd name="connsiteX4062" fmla="*/ 5583932 w 7451018"/>
              <a:gd name="connsiteY4062" fmla="*/ 1820650 h 3415370"/>
              <a:gd name="connsiteX4063" fmla="*/ 5577364 w 7451018"/>
              <a:gd name="connsiteY4063" fmla="*/ 1819980 h 3415370"/>
              <a:gd name="connsiteX4064" fmla="*/ 5583597 w 7451018"/>
              <a:gd name="connsiteY4064" fmla="*/ 1840086 h 3415370"/>
              <a:gd name="connsiteX4065" fmla="*/ 5601157 w 7451018"/>
              <a:gd name="connsiteY4065" fmla="*/ 1880299 h 3415370"/>
              <a:gd name="connsiteX4066" fmla="*/ 5604039 w 7451018"/>
              <a:gd name="connsiteY4066" fmla="*/ 1880299 h 3415370"/>
              <a:gd name="connsiteX4067" fmla="*/ 5609467 w 7451018"/>
              <a:gd name="connsiteY4067" fmla="*/ 1873597 h 3415370"/>
              <a:gd name="connsiteX4068" fmla="*/ 5657656 w 7451018"/>
              <a:gd name="connsiteY4068" fmla="*/ 1963406 h 3415370"/>
              <a:gd name="connsiteX4069" fmla="*/ 5671060 w 7451018"/>
              <a:gd name="connsiteY4069" fmla="*/ 2015414 h 3415370"/>
              <a:gd name="connsiteX4070" fmla="*/ 5654171 w 7451018"/>
              <a:gd name="connsiteY4070" fmla="*/ 2019972 h 3415370"/>
              <a:gd name="connsiteX4071" fmla="*/ 5636276 w 7451018"/>
              <a:gd name="connsiteY4071" fmla="*/ 2007640 h 3415370"/>
              <a:gd name="connsiteX4072" fmla="*/ 5626759 w 7451018"/>
              <a:gd name="connsiteY4072" fmla="*/ 1994235 h 3415370"/>
              <a:gd name="connsiteX4073" fmla="*/ 5588088 w 7451018"/>
              <a:gd name="connsiteY4073" fmla="*/ 1920579 h 3415370"/>
              <a:gd name="connsiteX4074" fmla="*/ 5583932 w 7451018"/>
              <a:gd name="connsiteY4074" fmla="*/ 1893034 h 3415370"/>
              <a:gd name="connsiteX4075" fmla="*/ 5572338 w 7451018"/>
              <a:gd name="connsiteY4075" fmla="*/ 1873597 h 3415370"/>
              <a:gd name="connsiteX4076" fmla="*/ 5563826 w 7451018"/>
              <a:gd name="connsiteY4076" fmla="*/ 1873597 h 3415370"/>
              <a:gd name="connsiteX4077" fmla="*/ 5557124 w 7451018"/>
              <a:gd name="connsiteY4077" fmla="*/ 1853491 h 3415370"/>
              <a:gd name="connsiteX4078" fmla="*/ 5550422 w 7451018"/>
              <a:gd name="connsiteY4078" fmla="*/ 1853491 h 3415370"/>
              <a:gd name="connsiteX4079" fmla="*/ 5544725 w 7451018"/>
              <a:gd name="connsiteY4079" fmla="*/ 1860193 h 3415370"/>
              <a:gd name="connsiteX4080" fmla="*/ 5547473 w 7451018"/>
              <a:gd name="connsiteY4080" fmla="*/ 1813278 h 3415370"/>
              <a:gd name="connsiteX4081" fmla="*/ 5543719 w 7451018"/>
              <a:gd name="connsiteY4081" fmla="*/ 1786000 h 3415370"/>
              <a:gd name="connsiteX4082" fmla="*/ 5550422 w 7451018"/>
              <a:gd name="connsiteY4082" fmla="*/ 1782046 h 3415370"/>
              <a:gd name="connsiteX4083" fmla="*/ 5543719 w 7451018"/>
              <a:gd name="connsiteY4083" fmla="*/ 1777891 h 3415370"/>
              <a:gd name="connsiteX4084" fmla="*/ 5548478 w 7451018"/>
              <a:gd name="connsiteY4084" fmla="*/ 1773333 h 3415370"/>
              <a:gd name="connsiteX4085" fmla="*/ 5543719 w 7451018"/>
              <a:gd name="connsiteY4085" fmla="*/ 1774807 h 3415370"/>
              <a:gd name="connsiteX4086" fmla="*/ 5537017 w 7451018"/>
              <a:gd name="connsiteY4086" fmla="*/ 1769714 h 3415370"/>
              <a:gd name="connsiteX4087" fmla="*/ 5542982 w 7451018"/>
              <a:gd name="connsiteY4087" fmla="*/ 1752959 h 3415370"/>
              <a:gd name="connsiteX4088" fmla="*/ 5531522 w 7451018"/>
              <a:gd name="connsiteY4088" fmla="*/ 1748133 h 3415370"/>
              <a:gd name="connsiteX4089" fmla="*/ 5545596 w 7451018"/>
              <a:gd name="connsiteY4089" fmla="*/ 1732852 h 3415370"/>
              <a:gd name="connsiteX4090" fmla="*/ 5550422 w 7451018"/>
              <a:gd name="connsiteY4090" fmla="*/ 1739152 h 3415370"/>
              <a:gd name="connsiteX4091" fmla="*/ 5543719 w 7451018"/>
              <a:gd name="connsiteY4091" fmla="*/ 1716634 h 3415370"/>
              <a:gd name="connsiteX4092" fmla="*/ 5516911 w 7451018"/>
              <a:gd name="connsiteY4092" fmla="*/ 1625618 h 3415370"/>
              <a:gd name="connsiteX4093" fmla="*/ 5494660 w 7451018"/>
              <a:gd name="connsiteY4093" fmla="*/ 1652426 h 3415370"/>
              <a:gd name="connsiteX4094" fmla="*/ 5464433 w 7451018"/>
              <a:gd name="connsiteY4094" fmla="*/ 1665831 h 3415370"/>
              <a:gd name="connsiteX4095" fmla="*/ 5463294 w 7451018"/>
              <a:gd name="connsiteY4095" fmla="*/ 1641234 h 3415370"/>
              <a:gd name="connsiteX4096" fmla="*/ 5469996 w 7451018"/>
              <a:gd name="connsiteY4096" fmla="*/ 1622803 h 3415370"/>
              <a:gd name="connsiteX4097" fmla="*/ 5459205 w 7451018"/>
              <a:gd name="connsiteY4097" fmla="*/ 1592107 h 3415370"/>
              <a:gd name="connsiteX4098" fmla="*/ 5444662 w 7451018"/>
              <a:gd name="connsiteY4098" fmla="*/ 1565299 h 3415370"/>
              <a:gd name="connsiteX4099" fmla="*/ 5409610 w 7451018"/>
              <a:gd name="connsiteY4099" fmla="*/ 1499417 h 3415370"/>
              <a:gd name="connsiteX4100" fmla="*/ 5400696 w 7451018"/>
              <a:gd name="connsiteY4100" fmla="*/ 1498277 h 3415370"/>
              <a:gd name="connsiteX4101" fmla="*/ 5372211 w 7451018"/>
              <a:gd name="connsiteY4101" fmla="*/ 1511682 h 3415370"/>
              <a:gd name="connsiteX4102" fmla="*/ 5369397 w 7451018"/>
              <a:gd name="connsiteY4102" fmla="*/ 1518384 h 3415370"/>
              <a:gd name="connsiteX4103" fmla="*/ 5354987 w 7451018"/>
              <a:gd name="connsiteY4103" fmla="*/ 1518451 h 3415370"/>
              <a:gd name="connsiteX4104" fmla="*/ 5342588 w 7451018"/>
              <a:gd name="connsiteY4104" fmla="*/ 1521869 h 3415370"/>
              <a:gd name="connsiteX4105" fmla="*/ 5320872 w 7451018"/>
              <a:gd name="connsiteY4105" fmla="*/ 1521735 h 3415370"/>
              <a:gd name="connsiteX4106" fmla="*/ 5315779 w 7451018"/>
              <a:gd name="connsiteY4106" fmla="*/ 1538155 h 3415370"/>
              <a:gd name="connsiteX4107" fmla="*/ 5194001 w 7451018"/>
              <a:gd name="connsiteY4107" fmla="*/ 1652426 h 3415370"/>
              <a:gd name="connsiteX4108" fmla="*/ 5177849 w 7451018"/>
              <a:gd name="connsiteY4108" fmla="*/ 1659129 h 3415370"/>
              <a:gd name="connsiteX4109" fmla="*/ 5154526 w 7451018"/>
              <a:gd name="connsiteY4109" fmla="*/ 1799874 h 3415370"/>
              <a:gd name="connsiteX4110" fmla="*/ 5154861 w 7451018"/>
              <a:gd name="connsiteY4110" fmla="*/ 1818640 h 3415370"/>
              <a:gd name="connsiteX4111" fmla="*/ 5168265 w 7451018"/>
              <a:gd name="connsiteY4111" fmla="*/ 1826682 h 3415370"/>
              <a:gd name="connsiteX4112" fmla="*/ 5163239 w 7451018"/>
              <a:gd name="connsiteY4112" fmla="*/ 1813143 h 3415370"/>
              <a:gd name="connsiteX4113" fmla="*/ 5186160 w 7451018"/>
              <a:gd name="connsiteY4113" fmla="*/ 1900406 h 3415370"/>
              <a:gd name="connsiteX4114" fmla="*/ 5129661 w 7451018"/>
              <a:gd name="connsiteY4114" fmla="*/ 1830368 h 3415370"/>
              <a:gd name="connsiteX4115" fmla="*/ 5094474 w 7451018"/>
              <a:gd name="connsiteY4115" fmla="*/ 1832848 h 3415370"/>
              <a:gd name="connsiteX4116" fmla="*/ 5075172 w 7451018"/>
              <a:gd name="connsiteY4116" fmla="*/ 1775411 h 3415370"/>
              <a:gd name="connsiteX4117" fmla="*/ 5020684 w 7451018"/>
              <a:gd name="connsiteY4117" fmla="*/ 1545192 h 3415370"/>
              <a:gd name="connsiteX4118" fmla="*/ 5008150 w 7451018"/>
              <a:gd name="connsiteY4118" fmla="*/ 1520595 h 3415370"/>
              <a:gd name="connsiteX4119" fmla="*/ 4933556 w 7451018"/>
              <a:gd name="connsiteY4119" fmla="*/ 1498411 h 3415370"/>
              <a:gd name="connsiteX4120" fmla="*/ 4967066 w 7451018"/>
              <a:gd name="connsiteY4120" fmla="*/ 1491508 h 3415370"/>
              <a:gd name="connsiteX4121" fmla="*/ 4915326 w 7451018"/>
              <a:gd name="connsiteY4121" fmla="*/ 1465705 h 3415370"/>
              <a:gd name="connsiteX4122" fmla="*/ 4900045 w 7451018"/>
              <a:gd name="connsiteY4122" fmla="*/ 1444325 h 3415370"/>
              <a:gd name="connsiteX4123" fmla="*/ 4850382 w 7451018"/>
              <a:gd name="connsiteY4123" fmla="*/ 1431189 h 3415370"/>
              <a:gd name="connsiteX4124" fmla="*/ 4853130 w 7451018"/>
              <a:gd name="connsiteY4124" fmla="*/ 1431122 h 3415370"/>
              <a:gd name="connsiteX4125" fmla="*/ 4832957 w 7451018"/>
              <a:gd name="connsiteY4125" fmla="*/ 1431390 h 3415370"/>
              <a:gd name="connsiteX4126" fmla="*/ 4832689 w 7451018"/>
              <a:gd name="connsiteY4126" fmla="*/ 1431390 h 3415370"/>
              <a:gd name="connsiteX4127" fmla="*/ 4799513 w 7451018"/>
              <a:gd name="connsiteY4127" fmla="*/ 1433133 h 3415370"/>
              <a:gd name="connsiteX4128" fmla="*/ 4785304 w 7451018"/>
              <a:gd name="connsiteY4128" fmla="*/ 1431189 h 3415370"/>
              <a:gd name="connsiteX4129" fmla="*/ 4761981 w 7451018"/>
              <a:gd name="connsiteY4129" fmla="*/ 1431189 h 3415370"/>
              <a:gd name="connsiteX4130" fmla="*/ 4758630 w 7451018"/>
              <a:gd name="connsiteY4130" fmla="*/ 1430586 h 3415370"/>
              <a:gd name="connsiteX4131" fmla="*/ 4759300 w 7451018"/>
              <a:gd name="connsiteY4131" fmla="*/ 1429045 h 3415370"/>
              <a:gd name="connsiteX4132" fmla="*/ 4730883 w 7451018"/>
              <a:gd name="connsiteY4132" fmla="*/ 1431189 h 3415370"/>
              <a:gd name="connsiteX4133" fmla="*/ 4707827 w 7451018"/>
              <a:gd name="connsiteY4133" fmla="*/ 1417785 h 3415370"/>
              <a:gd name="connsiteX4134" fmla="*/ 4706688 w 7451018"/>
              <a:gd name="connsiteY4134" fmla="*/ 1424487 h 3415370"/>
              <a:gd name="connsiteX4135" fmla="*/ 4678807 w 7451018"/>
              <a:gd name="connsiteY4135" fmla="*/ 1384341 h 3415370"/>
              <a:gd name="connsiteX4136" fmla="*/ 4678807 w 7451018"/>
              <a:gd name="connsiteY4136" fmla="*/ 1391445 h 3415370"/>
              <a:gd name="connsiteX4137" fmla="*/ 4642749 w 7451018"/>
              <a:gd name="connsiteY4137" fmla="*/ 1404649 h 3415370"/>
              <a:gd name="connsiteX4138" fmla="*/ 4618488 w 7451018"/>
              <a:gd name="connsiteY4138" fmla="*/ 1393858 h 3415370"/>
              <a:gd name="connsiteX4139" fmla="*/ 4612791 w 7451018"/>
              <a:gd name="connsiteY4139" fmla="*/ 1392183 h 3415370"/>
              <a:gd name="connsiteX4140" fmla="*/ 4613393 w 7451018"/>
              <a:gd name="connsiteY4140" fmla="*/ 1392183 h 3415370"/>
              <a:gd name="connsiteX4141" fmla="*/ 4564871 w 7451018"/>
              <a:gd name="connsiteY4141" fmla="*/ 1350294 h 3415370"/>
              <a:gd name="connsiteX4142" fmla="*/ 4524658 w 7451018"/>
              <a:gd name="connsiteY4142" fmla="*/ 1310886 h 3415370"/>
              <a:gd name="connsiteX4143" fmla="*/ 4511455 w 7451018"/>
              <a:gd name="connsiteY4143" fmla="*/ 1331327 h 3415370"/>
              <a:gd name="connsiteX4144" fmla="*/ 4505422 w 7451018"/>
              <a:gd name="connsiteY4144" fmla="*/ 1325228 h 3415370"/>
              <a:gd name="connsiteX4145" fmla="*/ 4502675 w 7451018"/>
              <a:gd name="connsiteY4145" fmla="*/ 1325228 h 3415370"/>
              <a:gd name="connsiteX4146" fmla="*/ 4515676 w 7451018"/>
              <a:gd name="connsiteY4146" fmla="*/ 1358136 h 3415370"/>
              <a:gd name="connsiteX4147" fmla="*/ 4524456 w 7451018"/>
              <a:gd name="connsiteY4147" fmla="*/ 1370937 h 3415370"/>
              <a:gd name="connsiteX4148" fmla="*/ 4531360 w 7451018"/>
              <a:gd name="connsiteY4148" fmla="*/ 1379181 h 3415370"/>
              <a:gd name="connsiteX4149" fmla="*/ 4538263 w 7451018"/>
              <a:gd name="connsiteY4149" fmla="*/ 1384341 h 3415370"/>
              <a:gd name="connsiteX4150" fmla="*/ 4551466 w 7451018"/>
              <a:gd name="connsiteY4150" fmla="*/ 1418589 h 3415370"/>
              <a:gd name="connsiteX4151" fmla="*/ 4558437 w 7451018"/>
              <a:gd name="connsiteY4151" fmla="*/ 1433535 h 3415370"/>
              <a:gd name="connsiteX4152" fmla="*/ 4571103 w 7451018"/>
              <a:gd name="connsiteY4152" fmla="*/ 1404448 h 3415370"/>
              <a:gd name="connsiteX4153" fmla="*/ 4576868 w 7451018"/>
              <a:gd name="connsiteY4153" fmla="*/ 1451363 h 3415370"/>
              <a:gd name="connsiteX4154" fmla="*/ 4585513 w 7451018"/>
              <a:gd name="connsiteY4154" fmla="*/ 1456523 h 3415370"/>
              <a:gd name="connsiteX4155" fmla="*/ 4586652 w 7451018"/>
              <a:gd name="connsiteY4155" fmla="*/ 1452435 h 3415370"/>
              <a:gd name="connsiteX4156" fmla="*/ 4585714 w 7451018"/>
              <a:gd name="connsiteY4156" fmla="*/ 1456590 h 3415370"/>
              <a:gd name="connsiteX4157" fmla="*/ 4591813 w 7451018"/>
              <a:gd name="connsiteY4157" fmla="*/ 1457998 h 3415370"/>
              <a:gd name="connsiteX4158" fmla="*/ 4598381 w 7451018"/>
              <a:gd name="connsiteY4158" fmla="*/ 1451496 h 3415370"/>
              <a:gd name="connsiteX4159" fmla="*/ 4608434 w 7451018"/>
              <a:gd name="connsiteY4159" fmla="*/ 1457998 h 3415370"/>
              <a:gd name="connsiteX4160" fmla="*/ 4611786 w 7451018"/>
              <a:gd name="connsiteY4160" fmla="*/ 1451296 h 3415370"/>
              <a:gd name="connsiteX4161" fmla="*/ 4618488 w 7451018"/>
              <a:gd name="connsiteY4161" fmla="*/ 1451496 h 3415370"/>
              <a:gd name="connsiteX4162" fmla="*/ 4618488 w 7451018"/>
              <a:gd name="connsiteY4162" fmla="*/ 1453038 h 3415370"/>
              <a:gd name="connsiteX4163" fmla="*/ 4618555 w 7451018"/>
              <a:gd name="connsiteY4163" fmla="*/ 1453105 h 3415370"/>
              <a:gd name="connsiteX4164" fmla="*/ 4618488 w 7451018"/>
              <a:gd name="connsiteY4164" fmla="*/ 1453105 h 3415370"/>
              <a:gd name="connsiteX4165" fmla="*/ 4618488 w 7451018"/>
              <a:gd name="connsiteY4165" fmla="*/ 1453574 h 3415370"/>
              <a:gd name="connsiteX4166" fmla="*/ 4618823 w 7451018"/>
              <a:gd name="connsiteY4166" fmla="*/ 1453574 h 3415370"/>
              <a:gd name="connsiteX4167" fmla="*/ 4618823 w 7451018"/>
              <a:gd name="connsiteY4167" fmla="*/ 1454580 h 3415370"/>
              <a:gd name="connsiteX4168" fmla="*/ 4625190 w 7451018"/>
              <a:gd name="connsiteY4168" fmla="*/ 1453440 h 3415370"/>
              <a:gd name="connsiteX4169" fmla="*/ 4665403 w 7451018"/>
              <a:gd name="connsiteY4169" fmla="*/ 1417852 h 3415370"/>
              <a:gd name="connsiteX4170" fmla="*/ 4678807 w 7451018"/>
              <a:gd name="connsiteY4170" fmla="*/ 1397679 h 3415370"/>
              <a:gd name="connsiteX4171" fmla="*/ 4679008 w 7451018"/>
              <a:gd name="connsiteY4171" fmla="*/ 1398080 h 3415370"/>
              <a:gd name="connsiteX4172" fmla="*/ 4678911 w 7451018"/>
              <a:gd name="connsiteY4172" fmla="*/ 1398542 h 3415370"/>
              <a:gd name="connsiteX4173" fmla="*/ 4676988 w 7451018"/>
              <a:gd name="connsiteY4173" fmla="*/ 1407679 h 3415370"/>
              <a:gd name="connsiteX4174" fmla="*/ 4685442 w 7451018"/>
              <a:gd name="connsiteY4174" fmla="*/ 1451429 h 3415370"/>
              <a:gd name="connsiteX4175" fmla="*/ 4717277 w 7451018"/>
              <a:gd name="connsiteY4175" fmla="*/ 1471402 h 3415370"/>
              <a:gd name="connsiteX4176" fmla="*/ 4719623 w 7451018"/>
              <a:gd name="connsiteY4176" fmla="*/ 1464700 h 3415370"/>
              <a:gd name="connsiteX4177" fmla="*/ 4724784 w 7451018"/>
              <a:gd name="connsiteY4177" fmla="*/ 1471402 h 3415370"/>
              <a:gd name="connsiteX4178" fmla="*/ 4738590 w 7451018"/>
              <a:gd name="connsiteY4178" fmla="*/ 1491508 h 3415370"/>
              <a:gd name="connsiteX4179" fmla="*/ 4752531 w 7451018"/>
              <a:gd name="connsiteY4179" fmla="*/ 1496334 h 3415370"/>
              <a:gd name="connsiteX4180" fmla="*/ 4726057 w 7451018"/>
              <a:gd name="connsiteY4180" fmla="*/ 1539831 h 3415370"/>
              <a:gd name="connsiteX4181" fmla="*/ 4725655 w 7451018"/>
              <a:gd name="connsiteY4181" fmla="*/ 1558530 h 3415370"/>
              <a:gd name="connsiteX4182" fmla="*/ 4720494 w 7451018"/>
              <a:gd name="connsiteY4182" fmla="*/ 1551828 h 3415370"/>
              <a:gd name="connsiteX4183" fmla="*/ 4712318 w 7451018"/>
              <a:gd name="connsiteY4183" fmla="*/ 1549347 h 3415370"/>
              <a:gd name="connsiteX4184" fmla="*/ 4707559 w 7451018"/>
              <a:gd name="connsiteY4184" fmla="*/ 1585338 h 3415370"/>
              <a:gd name="connsiteX4185" fmla="*/ 4665537 w 7451018"/>
              <a:gd name="connsiteY4185" fmla="*/ 1618245 h 3415370"/>
              <a:gd name="connsiteX4186" fmla="*/ 4671569 w 7451018"/>
              <a:gd name="connsiteY4186" fmla="*/ 1617642 h 3415370"/>
              <a:gd name="connsiteX4187" fmla="*/ 4664397 w 7451018"/>
              <a:gd name="connsiteY4187" fmla="*/ 1621932 h 3415370"/>
              <a:gd name="connsiteX4188" fmla="*/ 4663191 w 7451018"/>
              <a:gd name="connsiteY4188" fmla="*/ 1621194 h 3415370"/>
              <a:gd name="connsiteX4189" fmla="*/ 4651730 w 7451018"/>
              <a:gd name="connsiteY4189" fmla="*/ 1630913 h 3415370"/>
              <a:gd name="connsiteX4190" fmla="*/ 4591746 w 7451018"/>
              <a:gd name="connsiteY4190" fmla="*/ 1666702 h 3415370"/>
              <a:gd name="connsiteX4191" fmla="*/ 4554214 w 7451018"/>
              <a:gd name="connsiteY4191" fmla="*/ 1685536 h 3415370"/>
              <a:gd name="connsiteX4192" fmla="*/ 4432369 w 7451018"/>
              <a:gd name="connsiteY4192" fmla="*/ 1732852 h 3415370"/>
              <a:gd name="connsiteX4193" fmla="*/ 4404086 w 7451018"/>
              <a:gd name="connsiteY4193" fmla="*/ 1738080 h 3415370"/>
              <a:gd name="connsiteX4194" fmla="*/ 4410788 w 7451018"/>
              <a:gd name="connsiteY4194" fmla="*/ 1735936 h 3415370"/>
              <a:gd name="connsiteX4195" fmla="*/ 4390681 w 7451018"/>
              <a:gd name="connsiteY4195" fmla="*/ 1672265 h 3415370"/>
              <a:gd name="connsiteX4196" fmla="*/ 4383711 w 7451018"/>
              <a:gd name="connsiteY4196" fmla="*/ 1659129 h 3415370"/>
              <a:gd name="connsiteX4197" fmla="*/ 4390413 w 7451018"/>
              <a:gd name="connsiteY4197" fmla="*/ 1659463 h 3415370"/>
              <a:gd name="connsiteX4198" fmla="*/ 4390681 w 7451018"/>
              <a:gd name="connsiteY4198" fmla="*/ 1657520 h 3415370"/>
              <a:gd name="connsiteX4199" fmla="*/ 4390816 w 7451018"/>
              <a:gd name="connsiteY4199" fmla="*/ 1658391 h 3415370"/>
              <a:gd name="connsiteX4200" fmla="*/ 4390681 w 7451018"/>
              <a:gd name="connsiteY4200" fmla="*/ 1637011 h 3415370"/>
              <a:gd name="connsiteX4201" fmla="*/ 4363873 w 7451018"/>
              <a:gd name="connsiteY4201" fmla="*/ 1592107 h 3415370"/>
              <a:gd name="connsiteX4202" fmla="*/ 4363001 w 7451018"/>
              <a:gd name="connsiteY4202" fmla="*/ 1592912 h 3415370"/>
              <a:gd name="connsiteX4203" fmla="*/ 4362934 w 7451018"/>
              <a:gd name="connsiteY4203" fmla="*/ 1597737 h 3415370"/>
              <a:gd name="connsiteX4204" fmla="*/ 4362532 w 7451018"/>
              <a:gd name="connsiteY4204" fmla="*/ 1598005 h 3415370"/>
              <a:gd name="connsiteX4205" fmla="*/ 4359516 w 7451018"/>
              <a:gd name="connsiteY4205" fmla="*/ 1598809 h 3415370"/>
              <a:gd name="connsiteX4206" fmla="*/ 4360521 w 7451018"/>
              <a:gd name="connsiteY4206" fmla="*/ 1585405 h 3415370"/>
              <a:gd name="connsiteX4207" fmla="*/ 4357104 w 7451018"/>
              <a:gd name="connsiteY4207" fmla="*/ 1582926 h 3415370"/>
              <a:gd name="connsiteX4208" fmla="*/ 4356031 w 7451018"/>
              <a:gd name="connsiteY4208" fmla="*/ 1585405 h 3415370"/>
              <a:gd name="connsiteX4209" fmla="*/ 4345643 w 7451018"/>
              <a:gd name="connsiteY4209" fmla="*/ 1558597 h 3415370"/>
              <a:gd name="connsiteX4210" fmla="*/ 4310188 w 7451018"/>
              <a:gd name="connsiteY4210" fmla="*/ 1478171 h 3415370"/>
              <a:gd name="connsiteX4211" fmla="*/ 4309652 w 7451018"/>
              <a:gd name="connsiteY4211" fmla="*/ 1478037 h 3415370"/>
              <a:gd name="connsiteX4212" fmla="*/ 4310188 w 7451018"/>
              <a:gd name="connsiteY4212" fmla="*/ 1477970 h 3415370"/>
              <a:gd name="connsiteX4213" fmla="*/ 4300604 w 7451018"/>
              <a:gd name="connsiteY4213" fmla="*/ 1471871 h 3415370"/>
              <a:gd name="connsiteX4214" fmla="*/ 4303017 w 7451018"/>
              <a:gd name="connsiteY4214" fmla="*/ 1471536 h 3415370"/>
              <a:gd name="connsiteX4215" fmla="*/ 4302481 w 7451018"/>
              <a:gd name="connsiteY4215" fmla="*/ 1471469 h 3415370"/>
              <a:gd name="connsiteX4216" fmla="*/ 4276476 w 7451018"/>
              <a:gd name="connsiteY4216" fmla="*/ 1429849 h 3415370"/>
              <a:gd name="connsiteX4217" fmla="*/ 4269976 w 7451018"/>
              <a:gd name="connsiteY4217" fmla="*/ 1430117 h 3415370"/>
              <a:gd name="connsiteX4218" fmla="*/ 4265351 w 7451018"/>
              <a:gd name="connsiteY4218" fmla="*/ 1411150 h 3415370"/>
              <a:gd name="connsiteX4219" fmla="*/ 4256571 w 7451018"/>
              <a:gd name="connsiteY4219" fmla="*/ 1407732 h 3415370"/>
              <a:gd name="connsiteX4220" fmla="*/ 4263273 w 7451018"/>
              <a:gd name="connsiteY4220" fmla="*/ 1404783 h 3415370"/>
              <a:gd name="connsiteX4221" fmla="*/ 4256571 w 7451018"/>
              <a:gd name="connsiteY4221" fmla="*/ 1398617 h 3415370"/>
              <a:gd name="connsiteX4222" fmla="*/ 4252349 w 7451018"/>
              <a:gd name="connsiteY4222" fmla="*/ 1391110 h 3415370"/>
              <a:gd name="connsiteX4223" fmla="*/ 4236465 w 7451018"/>
              <a:gd name="connsiteY4223" fmla="*/ 1364302 h 3415370"/>
              <a:gd name="connsiteX4224" fmla="*/ 4229763 w 7451018"/>
              <a:gd name="connsiteY4224" fmla="*/ 1365977 h 3415370"/>
              <a:gd name="connsiteX4225" fmla="*/ 4210795 w 7451018"/>
              <a:gd name="connsiteY4225" fmla="*/ 1364302 h 3415370"/>
              <a:gd name="connsiteX4226" fmla="*/ 4188209 w 7451018"/>
              <a:gd name="connsiteY4226" fmla="*/ 1337493 h 3415370"/>
              <a:gd name="connsiteX4227" fmla="*/ 4186734 w 7451018"/>
              <a:gd name="connsiteY4227" fmla="*/ 1338029 h 3415370"/>
              <a:gd name="connsiteX4228" fmla="*/ 4189617 w 7451018"/>
              <a:gd name="connsiteY4228" fmla="*/ 1345670 h 3415370"/>
              <a:gd name="connsiteX4229" fmla="*/ 4216425 w 7451018"/>
              <a:gd name="connsiteY4229" fmla="*/ 1374221 h 3415370"/>
              <a:gd name="connsiteX4230" fmla="*/ 4216425 w 7451018"/>
              <a:gd name="connsiteY4230" fmla="*/ 1377304 h 3415370"/>
              <a:gd name="connsiteX4231" fmla="*/ 4208651 w 7451018"/>
              <a:gd name="connsiteY4231" fmla="*/ 1377907 h 3415370"/>
              <a:gd name="connsiteX4232" fmla="*/ 4216425 w 7451018"/>
              <a:gd name="connsiteY4232" fmla="*/ 1384676 h 3415370"/>
              <a:gd name="connsiteX4233" fmla="*/ 4209723 w 7451018"/>
              <a:gd name="connsiteY4233" fmla="*/ 1385079 h 3415370"/>
              <a:gd name="connsiteX4234" fmla="*/ 4234319 w 7451018"/>
              <a:gd name="connsiteY4234" fmla="*/ 1439299 h 3415370"/>
              <a:gd name="connsiteX4235" fmla="*/ 4236330 w 7451018"/>
              <a:gd name="connsiteY4235" fmla="*/ 1439299 h 3415370"/>
              <a:gd name="connsiteX4236" fmla="*/ 4248126 w 7451018"/>
              <a:gd name="connsiteY4236" fmla="*/ 1458802 h 3415370"/>
              <a:gd name="connsiteX4237" fmla="*/ 4249936 w 7451018"/>
              <a:gd name="connsiteY4237" fmla="*/ 1465973 h 3415370"/>
              <a:gd name="connsiteX4238" fmla="*/ 4249266 w 7451018"/>
              <a:gd name="connsiteY4238" fmla="*/ 1465169 h 3415370"/>
              <a:gd name="connsiteX4239" fmla="*/ 4243234 w 7451018"/>
              <a:gd name="connsiteY4239" fmla="*/ 1464900 h 3415370"/>
              <a:gd name="connsiteX4240" fmla="*/ 4268299 w 7451018"/>
              <a:gd name="connsiteY4240" fmla="*/ 1503371 h 3415370"/>
              <a:gd name="connsiteX4241" fmla="*/ 4292897 w 7451018"/>
              <a:gd name="connsiteY4241" fmla="*/ 1591504 h 3415370"/>
              <a:gd name="connsiteX4242" fmla="*/ 4323660 w 7451018"/>
              <a:gd name="connsiteY4242" fmla="*/ 1656649 h 3415370"/>
              <a:gd name="connsiteX4243" fmla="*/ 4323660 w 7451018"/>
              <a:gd name="connsiteY4243" fmla="*/ 1652561 h 3415370"/>
              <a:gd name="connsiteX4244" fmla="*/ 4330362 w 7451018"/>
              <a:gd name="connsiteY4244" fmla="*/ 1653566 h 3415370"/>
              <a:gd name="connsiteX4245" fmla="*/ 4329826 w 7451018"/>
              <a:gd name="connsiteY4245" fmla="*/ 1658659 h 3415370"/>
              <a:gd name="connsiteX4246" fmla="*/ 4324129 w 7451018"/>
              <a:gd name="connsiteY4246" fmla="*/ 1658659 h 3415370"/>
              <a:gd name="connsiteX4247" fmla="*/ 4330295 w 7451018"/>
              <a:gd name="connsiteY4247" fmla="*/ 1667909 h 3415370"/>
              <a:gd name="connsiteX4248" fmla="*/ 4336997 w 7451018"/>
              <a:gd name="connsiteY4248" fmla="*/ 1666837 h 3415370"/>
              <a:gd name="connsiteX4249" fmla="*/ 4340348 w 7451018"/>
              <a:gd name="connsiteY4249" fmla="*/ 1659263 h 3415370"/>
              <a:gd name="connsiteX4250" fmla="*/ 4344570 w 7451018"/>
              <a:gd name="connsiteY4250" fmla="*/ 1665965 h 3415370"/>
              <a:gd name="connsiteX4251" fmla="*/ 4345241 w 7451018"/>
              <a:gd name="connsiteY4251" fmla="*/ 1671260 h 3415370"/>
              <a:gd name="connsiteX4252" fmla="*/ 4339007 w 7451018"/>
              <a:gd name="connsiteY4252" fmla="*/ 1665965 h 3415370"/>
              <a:gd name="connsiteX4253" fmla="*/ 4339074 w 7451018"/>
              <a:gd name="connsiteY4253" fmla="*/ 1668780 h 3415370"/>
              <a:gd name="connsiteX4254" fmla="*/ 4343766 w 7451018"/>
              <a:gd name="connsiteY4254" fmla="*/ 1672198 h 3415370"/>
              <a:gd name="connsiteX4255" fmla="*/ 4343029 w 7451018"/>
              <a:gd name="connsiteY4255" fmla="*/ 1672668 h 3415370"/>
              <a:gd name="connsiteX4256" fmla="*/ 4343472 w 7451018"/>
              <a:gd name="connsiteY4256" fmla="*/ 1672640 h 3415370"/>
              <a:gd name="connsiteX4257" fmla="*/ 4344905 w 7451018"/>
              <a:gd name="connsiteY4257" fmla="*/ 1671728 h 3415370"/>
              <a:gd name="connsiteX4258" fmla="*/ 4344113 w 7451018"/>
              <a:gd name="connsiteY4258" fmla="*/ 1672614 h 3415370"/>
              <a:gd name="connsiteX4259" fmla="*/ 4355964 w 7451018"/>
              <a:gd name="connsiteY4259" fmla="*/ 1686072 h 3415370"/>
              <a:gd name="connsiteX4260" fmla="*/ 4390547 w 7451018"/>
              <a:gd name="connsiteY4260" fmla="*/ 1722799 h 3415370"/>
              <a:gd name="connsiteX4261" fmla="*/ 4388805 w 7451018"/>
              <a:gd name="connsiteY4261" fmla="*/ 1719582 h 3415370"/>
              <a:gd name="connsiteX4262" fmla="*/ 4402612 w 7451018"/>
              <a:gd name="connsiteY4262" fmla="*/ 1759795 h 3415370"/>
              <a:gd name="connsiteX4263" fmla="*/ 4404153 w 7451018"/>
              <a:gd name="connsiteY4263" fmla="*/ 1759996 h 3415370"/>
              <a:gd name="connsiteX4264" fmla="*/ 4427074 w 7451018"/>
              <a:gd name="connsiteY4264" fmla="*/ 1791764 h 3415370"/>
              <a:gd name="connsiteX4265" fmla="*/ 4571505 w 7451018"/>
              <a:gd name="connsiteY4265" fmla="*/ 1757650 h 3415370"/>
              <a:gd name="connsiteX4266" fmla="*/ 4564803 w 7451018"/>
              <a:gd name="connsiteY4266" fmla="*/ 1772864 h 3415370"/>
              <a:gd name="connsiteX4267" fmla="*/ 4573583 w 7451018"/>
              <a:gd name="connsiteY4267" fmla="*/ 1793373 h 3415370"/>
              <a:gd name="connsiteX4268" fmla="*/ 4570500 w 7451018"/>
              <a:gd name="connsiteY4268" fmla="*/ 1794244 h 3415370"/>
              <a:gd name="connsiteX4269" fmla="*/ 4565205 w 7451018"/>
              <a:gd name="connsiteY4269" fmla="*/ 1793373 h 3415370"/>
              <a:gd name="connsiteX4270" fmla="*/ 4531225 w 7451018"/>
              <a:gd name="connsiteY4270" fmla="*/ 1881573 h 3415370"/>
              <a:gd name="connsiteX4271" fmla="*/ 4449660 w 7451018"/>
              <a:gd name="connsiteY4271" fmla="*/ 2001072 h 3415370"/>
              <a:gd name="connsiteX4272" fmla="*/ 4356768 w 7451018"/>
              <a:gd name="connsiteY4272" fmla="*/ 2107367 h 3415370"/>
              <a:gd name="connsiteX4273" fmla="*/ 4336394 w 7451018"/>
              <a:gd name="connsiteY4273" fmla="*/ 2132835 h 3415370"/>
              <a:gd name="connsiteX4274" fmla="*/ 4322118 w 7451018"/>
              <a:gd name="connsiteY4274" fmla="*/ 2161923 h 3415370"/>
              <a:gd name="connsiteX4275" fmla="*/ 4316823 w 7451018"/>
              <a:gd name="connsiteY4275" fmla="*/ 2171373 h 3415370"/>
              <a:gd name="connsiteX4276" fmla="*/ 4316823 w 7451018"/>
              <a:gd name="connsiteY4276" fmla="*/ 2188597 h 3415370"/>
              <a:gd name="connsiteX4277" fmla="*/ 4322520 w 7451018"/>
              <a:gd name="connsiteY4277" fmla="*/ 2196103 h 3415370"/>
              <a:gd name="connsiteX4278" fmla="*/ 4322721 w 7451018"/>
              <a:gd name="connsiteY4278" fmla="*/ 2207095 h 3415370"/>
              <a:gd name="connsiteX4279" fmla="*/ 4319303 w 7451018"/>
              <a:gd name="connsiteY4279" fmla="*/ 2203543 h 3415370"/>
              <a:gd name="connsiteX4280" fmla="*/ 4323458 w 7451018"/>
              <a:gd name="connsiteY4280" fmla="*/ 2229011 h 3415370"/>
              <a:gd name="connsiteX4281" fmla="*/ 4323525 w 7451018"/>
              <a:gd name="connsiteY4281" fmla="*/ 2228675 h 3415370"/>
              <a:gd name="connsiteX4282" fmla="*/ 4325670 w 7451018"/>
              <a:gd name="connsiteY4282" fmla="*/ 2229011 h 3415370"/>
              <a:gd name="connsiteX4283" fmla="*/ 4323458 w 7451018"/>
              <a:gd name="connsiteY4283" fmla="*/ 2242415 h 3415370"/>
              <a:gd name="connsiteX4284" fmla="*/ 4323458 w 7451018"/>
              <a:gd name="connsiteY4284" fmla="*/ 2242597 h 3415370"/>
              <a:gd name="connsiteX4285" fmla="*/ 4330371 w 7451018"/>
              <a:gd name="connsiteY4285" fmla="*/ 2238636 h 3415370"/>
              <a:gd name="connsiteX4286" fmla="*/ 4336595 w 7451018"/>
              <a:gd name="connsiteY4286" fmla="*/ 2235176 h 3415370"/>
              <a:gd name="connsiteX4287" fmla="*/ 4333177 w 7451018"/>
              <a:gd name="connsiteY4287" fmla="*/ 2249452 h 3415370"/>
              <a:gd name="connsiteX4288" fmla="*/ 4330564 w 7451018"/>
              <a:gd name="connsiteY4288" fmla="*/ 2249452 h 3415370"/>
              <a:gd name="connsiteX4289" fmla="*/ 4329265 w 7451018"/>
              <a:gd name="connsiteY4289" fmla="*/ 2245975 h 3415370"/>
              <a:gd name="connsiteX4290" fmla="*/ 4323458 w 7451018"/>
              <a:gd name="connsiteY4290" fmla="*/ 2242892 h 3415370"/>
              <a:gd name="connsiteX4291" fmla="*/ 4323458 w 7451018"/>
              <a:gd name="connsiteY4291" fmla="*/ 2256356 h 3415370"/>
              <a:gd name="connsiteX4292" fmla="*/ 4323458 w 7451018"/>
              <a:gd name="connsiteY4292" fmla="*/ 2262320 h 3415370"/>
              <a:gd name="connsiteX4293" fmla="*/ 4334584 w 7451018"/>
              <a:gd name="connsiteY4293" fmla="*/ 2289330 h 3415370"/>
              <a:gd name="connsiteX4294" fmla="*/ 4348458 w 7451018"/>
              <a:gd name="connsiteY4294" fmla="*/ 2309235 h 3415370"/>
              <a:gd name="connsiteX4295" fmla="*/ 4350200 w 7451018"/>
              <a:gd name="connsiteY4295" fmla="*/ 2312787 h 3415370"/>
              <a:gd name="connsiteX4296" fmla="*/ 4352479 w 7451018"/>
              <a:gd name="connsiteY4296" fmla="*/ 2322841 h 3415370"/>
              <a:gd name="connsiteX4297" fmla="*/ 4350669 w 7451018"/>
              <a:gd name="connsiteY4297" fmla="*/ 2322706 h 3415370"/>
              <a:gd name="connsiteX4298" fmla="*/ 4350736 w 7451018"/>
              <a:gd name="connsiteY4298" fmla="*/ 2322841 h 3415370"/>
              <a:gd name="connsiteX4299" fmla="*/ 4351004 w 7451018"/>
              <a:gd name="connsiteY4299" fmla="*/ 2395358 h 3415370"/>
              <a:gd name="connsiteX4300" fmla="*/ 4350267 w 7451018"/>
              <a:gd name="connsiteY4300" fmla="*/ 2395023 h 3415370"/>
              <a:gd name="connsiteX4301" fmla="*/ 4350669 w 7451018"/>
              <a:gd name="connsiteY4301" fmla="*/ 2395626 h 3415370"/>
              <a:gd name="connsiteX4302" fmla="*/ 4350669 w 7451018"/>
              <a:gd name="connsiteY4302" fmla="*/ 2395625 h 3415370"/>
              <a:gd name="connsiteX4303" fmla="*/ 4350669 w 7451018"/>
              <a:gd name="connsiteY4303" fmla="*/ 2395627 h 3415370"/>
              <a:gd name="connsiteX4304" fmla="*/ 4351205 w 7451018"/>
              <a:gd name="connsiteY4304" fmla="*/ 2396430 h 3415370"/>
              <a:gd name="connsiteX4305" fmla="*/ 4351407 w 7451018"/>
              <a:gd name="connsiteY4305" fmla="*/ 2396899 h 3415370"/>
              <a:gd name="connsiteX4306" fmla="*/ 4356969 w 7451018"/>
              <a:gd name="connsiteY4306" fmla="*/ 2414928 h 3415370"/>
              <a:gd name="connsiteX4307" fmla="*/ 4318767 w 7451018"/>
              <a:gd name="connsiteY4307" fmla="*/ 2471494 h 3415370"/>
              <a:gd name="connsiteX4308" fmla="*/ 4301610 w 7451018"/>
              <a:gd name="connsiteY4308" fmla="*/ 2471494 h 3415370"/>
              <a:gd name="connsiteX4309" fmla="*/ 4241022 w 7451018"/>
              <a:gd name="connsiteY4309" fmla="*/ 2578125 h 3415370"/>
              <a:gd name="connsiteX4310" fmla="*/ 4243636 w 7451018"/>
              <a:gd name="connsiteY4310" fmla="*/ 2570820 h 3415370"/>
              <a:gd name="connsiteX4311" fmla="*/ 4249735 w 7451018"/>
              <a:gd name="connsiteY4311" fmla="*/ 2629463 h 3415370"/>
              <a:gd name="connsiteX4312" fmla="*/ 4185595 w 7451018"/>
              <a:gd name="connsiteY4312" fmla="*/ 2684756 h 3415370"/>
              <a:gd name="connsiteX4313" fmla="*/ 4189415 w 7451018"/>
              <a:gd name="connsiteY4313" fmla="*/ 2686566 h 3415370"/>
              <a:gd name="connsiteX4314" fmla="*/ 4189415 w 7451018"/>
              <a:gd name="connsiteY4314" fmla="*/ 2687437 h 3415370"/>
              <a:gd name="connsiteX4315" fmla="*/ 4196117 w 7451018"/>
              <a:gd name="connsiteY4315" fmla="*/ 2683482 h 3415370"/>
              <a:gd name="connsiteX4316" fmla="*/ 4171320 w 7451018"/>
              <a:gd name="connsiteY4316" fmla="*/ 2758479 h 3415370"/>
              <a:gd name="connsiteX4317" fmla="*/ 4114351 w 7451018"/>
              <a:gd name="connsiteY4317" fmla="*/ 2831465 h 3415370"/>
              <a:gd name="connsiteX4318" fmla="*/ 4041968 w 7451018"/>
              <a:gd name="connsiteY4318" fmla="*/ 2877308 h 3415370"/>
              <a:gd name="connsiteX4319" fmla="*/ 4039823 w 7451018"/>
              <a:gd name="connsiteY4319" fmla="*/ 2885820 h 3415370"/>
              <a:gd name="connsiteX4320" fmla="*/ 4021862 w 7451018"/>
              <a:gd name="connsiteY4320" fmla="*/ 2886423 h 3415370"/>
              <a:gd name="connsiteX4321" fmla="*/ 3975282 w 7451018"/>
              <a:gd name="connsiteY4321" fmla="*/ 2879118 h 3415370"/>
              <a:gd name="connsiteX4322" fmla="*/ 3925820 w 7451018"/>
              <a:gd name="connsiteY4322" fmla="*/ 2899224 h 3415370"/>
              <a:gd name="connsiteX4323" fmla="*/ 3894655 w 7451018"/>
              <a:gd name="connsiteY4323" fmla="*/ 2886155 h 3415370"/>
              <a:gd name="connsiteX4324" fmla="*/ 3889495 w 7451018"/>
              <a:gd name="connsiteY4324" fmla="*/ 2892522 h 3415370"/>
              <a:gd name="connsiteX4325" fmla="*/ 3887819 w 7451018"/>
              <a:gd name="connsiteY4325" fmla="*/ 2846545 h 3415370"/>
              <a:gd name="connsiteX4326" fmla="*/ 3854308 w 7451018"/>
              <a:gd name="connsiteY4326" fmla="*/ 2757943 h 3415370"/>
              <a:gd name="connsiteX4327" fmla="*/ 3820797 w 7451018"/>
              <a:gd name="connsiteY4327" fmla="*/ 2696752 h 3415370"/>
              <a:gd name="connsiteX4328" fmla="*/ 3807393 w 7451018"/>
              <a:gd name="connsiteY4328" fmla="*/ 2625442 h 3415370"/>
              <a:gd name="connsiteX4329" fmla="*/ 3753776 w 7451018"/>
              <a:gd name="connsiteY4329" fmla="*/ 2431683 h 3415370"/>
              <a:gd name="connsiteX4330" fmla="*/ 3793988 w 7451018"/>
              <a:gd name="connsiteY4330" fmla="*/ 2342880 h 3415370"/>
              <a:gd name="connsiteX4331" fmla="*/ 3780584 w 7451018"/>
              <a:gd name="connsiteY4331" fmla="*/ 2257294 h 3415370"/>
              <a:gd name="connsiteX4332" fmla="*/ 3760478 w 7451018"/>
              <a:gd name="connsiteY4332" fmla="*/ 2182766 h 3415370"/>
              <a:gd name="connsiteX4333" fmla="*/ 3687496 w 7451018"/>
              <a:gd name="connsiteY4333" fmla="*/ 2061458 h 3415370"/>
              <a:gd name="connsiteX4334" fmla="*/ 3693501 w 7451018"/>
              <a:gd name="connsiteY4334" fmla="*/ 2064540 h 3415370"/>
              <a:gd name="connsiteX4335" fmla="*/ 3700353 w 7451018"/>
              <a:gd name="connsiteY4335" fmla="*/ 2035789 h 3415370"/>
              <a:gd name="connsiteX4336" fmla="*/ 3706451 w 7451018"/>
              <a:gd name="connsiteY4336" fmla="*/ 2027746 h 3415370"/>
              <a:gd name="connsiteX4337" fmla="*/ 3707993 w 7451018"/>
              <a:gd name="connsiteY4337" fmla="*/ 1967561 h 3415370"/>
              <a:gd name="connsiteX4338" fmla="*/ 3680787 w 7451018"/>
              <a:gd name="connsiteY4338" fmla="*/ 1937603 h 3415370"/>
              <a:gd name="connsiteX4339" fmla="*/ 3632520 w 7451018"/>
              <a:gd name="connsiteY4339" fmla="*/ 1947522 h 3415370"/>
              <a:gd name="connsiteX4340" fmla="*/ 3614761 w 7451018"/>
              <a:gd name="connsiteY4340" fmla="*/ 1919105 h 3415370"/>
              <a:gd name="connsiteX4341" fmla="*/ 3596802 w 7451018"/>
              <a:gd name="connsiteY4341" fmla="*/ 1893905 h 3415370"/>
              <a:gd name="connsiteX4342" fmla="*/ 3532068 w 7451018"/>
              <a:gd name="connsiteY4342" fmla="*/ 1900607 h 3415370"/>
              <a:gd name="connsiteX4343" fmla="*/ 3462102 w 7451018"/>
              <a:gd name="connsiteY4343" fmla="*/ 1934117 h 3415370"/>
              <a:gd name="connsiteX4344" fmla="*/ 3413104 w 7451018"/>
              <a:gd name="connsiteY4344" fmla="*/ 1920713 h 3415370"/>
              <a:gd name="connsiteX4345" fmla="*/ 3372554 w 7451018"/>
              <a:gd name="connsiteY4345" fmla="*/ 1934117 h 3415370"/>
              <a:gd name="connsiteX4346" fmla="*/ 3317599 w 7451018"/>
              <a:gd name="connsiteY4346" fmla="*/ 1927415 h 3415370"/>
              <a:gd name="connsiteX4347" fmla="*/ 3236710 w 7451018"/>
              <a:gd name="connsiteY4347" fmla="*/ 1867096 h 3415370"/>
              <a:gd name="connsiteX4348" fmla="*/ 3237786 w 7451018"/>
              <a:gd name="connsiteY4348" fmla="*/ 1859590 h 3415370"/>
              <a:gd name="connsiteX4349" fmla="*/ 3240738 w 7451018"/>
              <a:gd name="connsiteY4349" fmla="*/ 1860394 h 3415370"/>
              <a:gd name="connsiteX4350" fmla="*/ 3244491 w 7451018"/>
              <a:gd name="connsiteY4350" fmla="*/ 1859523 h 3415370"/>
              <a:gd name="connsiteX4351" fmla="*/ 3237654 w 7451018"/>
              <a:gd name="connsiteY4351" fmla="*/ 1850743 h 3415370"/>
              <a:gd name="connsiteX4352" fmla="*/ 3233228 w 7451018"/>
              <a:gd name="connsiteY4352" fmla="*/ 1853692 h 3415370"/>
              <a:gd name="connsiteX4353" fmla="*/ 3231084 w 7451018"/>
              <a:gd name="connsiteY4353" fmla="*/ 1821857 h 3415370"/>
              <a:gd name="connsiteX4354" fmla="*/ 3217681 w 7451018"/>
              <a:gd name="connsiteY4354" fmla="*/ 1817835 h 3415370"/>
              <a:gd name="connsiteX4355" fmla="*/ 3223713 w 7451018"/>
              <a:gd name="connsiteY4355" fmla="*/ 1812407 h 3415370"/>
              <a:gd name="connsiteX4356" fmla="*/ 3220296 w 7451018"/>
              <a:gd name="connsiteY4356" fmla="*/ 1806844 h 3415370"/>
              <a:gd name="connsiteX4357" fmla="*/ 3199855 w 7451018"/>
              <a:gd name="connsiteY4357" fmla="*/ 1785598 h 3415370"/>
              <a:gd name="connsiteX4358" fmla="*/ 3191813 w 7451018"/>
              <a:gd name="connsiteY4358" fmla="*/ 1787006 h 3415370"/>
              <a:gd name="connsiteX4359" fmla="*/ 3184239 w 7451018"/>
              <a:gd name="connsiteY4359" fmla="*/ 1773468 h 3415370"/>
              <a:gd name="connsiteX4360" fmla="*/ 3184105 w 7451018"/>
              <a:gd name="connsiteY4360" fmla="*/ 1774406 h 3415370"/>
              <a:gd name="connsiteX4361" fmla="*/ 3184039 w 7451018"/>
              <a:gd name="connsiteY4361" fmla="*/ 1780638 h 3415370"/>
              <a:gd name="connsiteX4362" fmla="*/ 3177536 w 7451018"/>
              <a:gd name="connsiteY4362" fmla="*/ 1778092 h 3415370"/>
              <a:gd name="connsiteX4363" fmla="*/ 3177536 w 7451018"/>
              <a:gd name="connsiteY4363" fmla="*/ 1777421 h 3415370"/>
              <a:gd name="connsiteX4364" fmla="*/ 3164126 w 7451018"/>
              <a:gd name="connsiteY4364" fmla="*/ 1772998 h 3415370"/>
              <a:gd name="connsiteX4365" fmla="*/ 3165135 w 7451018"/>
              <a:gd name="connsiteY4365" fmla="*/ 1768173 h 3415370"/>
              <a:gd name="connsiteX4366" fmla="*/ 3164126 w 7451018"/>
              <a:gd name="connsiteY4366" fmla="*/ 1766899 h 3415370"/>
              <a:gd name="connsiteX4367" fmla="*/ 3170902 w 7451018"/>
              <a:gd name="connsiteY4367" fmla="*/ 1760063 h 3415370"/>
              <a:gd name="connsiteX4368" fmla="*/ 3157426 w 7451018"/>
              <a:gd name="connsiteY4368" fmla="*/ 1747530 h 3415370"/>
              <a:gd name="connsiteX4369" fmla="*/ 3157426 w 7451018"/>
              <a:gd name="connsiteY4369" fmla="*/ 1717973 h 3415370"/>
              <a:gd name="connsiteX4370" fmla="*/ 3162722 w 7451018"/>
              <a:gd name="connsiteY4370" fmla="*/ 1719716 h 3415370"/>
              <a:gd name="connsiteX4371" fmla="*/ 3162183 w 7451018"/>
              <a:gd name="connsiteY4371" fmla="*/ 1713014 h 3415370"/>
              <a:gd name="connsiteX4372" fmla="*/ 3157426 w 7451018"/>
              <a:gd name="connsiteY4372" fmla="*/ 1714891 h 3415370"/>
              <a:gd name="connsiteX4373" fmla="*/ 3157426 w 7451018"/>
              <a:gd name="connsiteY4373" fmla="*/ 1697532 h 3415370"/>
              <a:gd name="connsiteX4374" fmla="*/ 3149518 w 7451018"/>
              <a:gd name="connsiteY4374" fmla="*/ 1691902 h 3415370"/>
              <a:gd name="connsiteX4375" fmla="*/ 3170835 w 7451018"/>
              <a:gd name="connsiteY4375" fmla="*/ 1559870 h 3415370"/>
              <a:gd name="connsiteX4376" fmla="*/ 3157426 w 7451018"/>
              <a:gd name="connsiteY4376" fmla="*/ 1534335 h 3415370"/>
              <a:gd name="connsiteX4377" fmla="*/ 3150737 w 7451018"/>
              <a:gd name="connsiteY4377" fmla="*/ 1539496 h 3415370"/>
              <a:gd name="connsiteX4378" fmla="*/ 3164126 w 7451018"/>
              <a:gd name="connsiteY4378" fmla="*/ 1499752 h 3415370"/>
              <a:gd name="connsiteX4379" fmla="*/ 3188123 w 7451018"/>
              <a:gd name="connsiteY4379" fmla="*/ 1452703 h 3415370"/>
              <a:gd name="connsiteX4380" fmla="*/ 3237855 w 7451018"/>
              <a:gd name="connsiteY4380" fmla="*/ 1364100 h 3415370"/>
              <a:gd name="connsiteX4381" fmla="*/ 3306674 w 7451018"/>
              <a:gd name="connsiteY4381" fmla="*/ 1304117 h 3415370"/>
              <a:gd name="connsiteX4382" fmla="*/ 3304868 w 7451018"/>
              <a:gd name="connsiteY4382" fmla="*/ 1302977 h 3415370"/>
              <a:gd name="connsiteX4383" fmla="*/ 3298166 w 7451018"/>
              <a:gd name="connsiteY4383" fmla="*/ 1299828 h 3415370"/>
              <a:gd name="connsiteX4384" fmla="*/ 3311567 w 7451018"/>
              <a:gd name="connsiteY4384" fmla="*/ 1260553 h 3415370"/>
              <a:gd name="connsiteX4385" fmla="*/ 3359681 w 7451018"/>
              <a:gd name="connsiteY4385" fmla="*/ 1216989 h 3415370"/>
              <a:gd name="connsiteX4386" fmla="*/ 3392456 w 7451018"/>
              <a:gd name="connsiteY4386" fmla="*/ 1170074 h 3415370"/>
              <a:gd name="connsiteX4387" fmla="*/ 3378579 w 7451018"/>
              <a:gd name="connsiteY4387" fmla="*/ 1155062 h 3415370"/>
              <a:gd name="connsiteX4388" fmla="*/ 3353587 w 7451018"/>
              <a:gd name="connsiteY4388" fmla="*/ 1136564 h 3415370"/>
              <a:gd name="connsiteX4389" fmla="*/ 3318270 w 7451018"/>
              <a:gd name="connsiteY4389" fmla="*/ 1142797 h 3415370"/>
              <a:gd name="connsiteX4390" fmla="*/ 3318270 w 7451018"/>
              <a:gd name="connsiteY4390" fmla="*/ 1138708 h 3415370"/>
              <a:gd name="connsiteX4391" fmla="*/ 3324978 w 7451018"/>
              <a:gd name="connsiteY4391" fmla="*/ 1109219 h 3415370"/>
              <a:gd name="connsiteX4392" fmla="*/ 3316192 w 7451018"/>
              <a:gd name="connsiteY4392" fmla="*/ 1109688 h 3415370"/>
              <a:gd name="connsiteX4393" fmla="*/ 3323968 w 7451018"/>
              <a:gd name="connsiteY4393" fmla="*/ 982347 h 3415370"/>
              <a:gd name="connsiteX4394" fmla="*/ 3327657 w 7451018"/>
              <a:gd name="connsiteY4394" fmla="*/ 988111 h 3415370"/>
              <a:gd name="connsiteX4395" fmla="*/ 3332606 w 7451018"/>
              <a:gd name="connsiteY4395" fmla="*/ 982347 h 3415370"/>
              <a:gd name="connsiteX4396" fmla="*/ 3388768 w 7451018"/>
              <a:gd name="connsiteY4396" fmla="*/ 975645 h 3415370"/>
              <a:gd name="connsiteX4397" fmla="*/ 3458817 w 7451018"/>
              <a:gd name="connsiteY4397" fmla="*/ 987374 h 3415370"/>
              <a:gd name="connsiteX4398" fmla="*/ 3479194 w 7451018"/>
              <a:gd name="connsiteY4398" fmla="*/ 927591 h 3415370"/>
              <a:gd name="connsiteX4399" fmla="*/ 3475302 w 7451018"/>
              <a:gd name="connsiteY4399" fmla="*/ 915326 h 3415370"/>
              <a:gd name="connsiteX4400" fmla="*/ 3467395 w 7451018"/>
              <a:gd name="connsiteY4400" fmla="*/ 908624 h 3415370"/>
              <a:gd name="connsiteX4401" fmla="*/ 3460424 w 7451018"/>
              <a:gd name="connsiteY4401" fmla="*/ 904268 h 3415370"/>
              <a:gd name="connsiteX4402" fmla="*/ 3457880 w 7451018"/>
              <a:gd name="connsiteY4402" fmla="*/ 907283 h 3415370"/>
              <a:gd name="connsiteX4403" fmla="*/ 3460356 w 7451018"/>
              <a:gd name="connsiteY4403" fmla="*/ 904000 h 3415370"/>
              <a:gd name="connsiteX4404" fmla="*/ 3459619 w 7451018"/>
              <a:gd name="connsiteY4404" fmla="*/ 895153 h 3415370"/>
              <a:gd name="connsiteX4405" fmla="*/ 3452382 w 7451018"/>
              <a:gd name="connsiteY4405" fmla="*/ 890126 h 3415370"/>
              <a:gd name="connsiteX4406" fmla="*/ 3449231 w 7451018"/>
              <a:gd name="connsiteY4406" fmla="*/ 895153 h 3415370"/>
              <a:gd name="connsiteX4407" fmla="*/ 3446083 w 7451018"/>
              <a:gd name="connsiteY4407" fmla="*/ 890462 h 3415370"/>
              <a:gd name="connsiteX4408" fmla="*/ 3439714 w 7451018"/>
              <a:gd name="connsiteY4408" fmla="*/ 895153 h 3415370"/>
              <a:gd name="connsiteX4409" fmla="*/ 3440319 w 7451018"/>
              <a:gd name="connsiteY4409" fmla="*/ 881748 h 3415370"/>
              <a:gd name="connsiteX4410" fmla="*/ 3411964 w 7451018"/>
              <a:gd name="connsiteY4410" fmla="*/ 868344 h 3415370"/>
              <a:gd name="connsiteX4411" fmla="*/ 3400836 w 7451018"/>
              <a:gd name="connsiteY4411" fmla="*/ 861642 h 3415370"/>
              <a:gd name="connsiteX4412" fmla="*/ 3432811 w 7451018"/>
              <a:gd name="connsiteY4412" fmla="*/ 854940 h 3415370"/>
              <a:gd name="connsiteX4413" fmla="*/ 3446620 w 7451018"/>
              <a:gd name="connsiteY4413" fmla="*/ 848238 h 3415370"/>
              <a:gd name="connsiteX4414" fmla="*/ 3467933 w 7451018"/>
              <a:gd name="connsiteY4414" fmla="*/ 854940 h 3415370"/>
              <a:gd name="connsiteX4415" fmla="*/ 3470074 w 7451018"/>
              <a:gd name="connsiteY4415" fmla="*/ 849243 h 3415370"/>
              <a:gd name="connsiteX4416" fmla="*/ 3475709 w 7451018"/>
              <a:gd name="connsiteY4416" fmla="*/ 834834 h 3415370"/>
              <a:gd name="connsiteX4417" fmla="*/ 3484487 w 7451018"/>
              <a:gd name="connsiteY4417" fmla="*/ 835370 h 3415370"/>
              <a:gd name="connsiteX4418" fmla="*/ 3508486 w 7451018"/>
              <a:gd name="connsiteY4418" fmla="*/ 841536 h 3415370"/>
              <a:gd name="connsiteX4419" fmla="*/ 3562575 w 7451018"/>
              <a:gd name="connsiteY4419" fmla="*/ 797032 h 3415370"/>
              <a:gd name="connsiteX4420" fmla="*/ 3578635 w 7451018"/>
              <a:gd name="connsiteY4420" fmla="*/ 787694 h 3415370"/>
              <a:gd name="connsiteX4421" fmla="*/ 3579104 w 7451018"/>
              <a:gd name="connsiteY4421" fmla="*/ 786712 h 3415370"/>
              <a:gd name="connsiteX4422" fmla="*/ 3579049 w 7451018"/>
              <a:gd name="connsiteY4422" fmla="*/ 787820 h 3415370"/>
              <a:gd name="connsiteX4423" fmla="*/ 3579246 w 7451018"/>
              <a:gd name="connsiteY4423" fmla="*/ 787919 h 3415370"/>
              <a:gd name="connsiteX4424" fmla="*/ 3579317 w 7451018"/>
              <a:gd name="connsiteY4424" fmla="*/ 787584 h 3415370"/>
              <a:gd name="connsiteX4425" fmla="*/ 3579582 w 7451018"/>
              <a:gd name="connsiteY4425" fmla="*/ 787852 h 3415370"/>
              <a:gd name="connsiteX4426" fmla="*/ 3579383 w 7451018"/>
              <a:gd name="connsiteY4426" fmla="*/ 786243 h 3415370"/>
              <a:gd name="connsiteX4427" fmla="*/ 3579582 w 7451018"/>
              <a:gd name="connsiteY4427" fmla="*/ 781217 h 3415370"/>
              <a:gd name="connsiteX4428" fmla="*/ 3586282 w 7451018"/>
              <a:gd name="connsiteY4428" fmla="*/ 774514 h 3415370"/>
              <a:gd name="connsiteX4429" fmla="*/ 3614962 w 7451018"/>
              <a:gd name="connsiteY4429" fmla="*/ 741004 h 3415370"/>
              <a:gd name="connsiteX4430" fmla="*/ 3679577 w 7451018"/>
              <a:gd name="connsiteY4430" fmla="*/ 733162 h 3415370"/>
              <a:gd name="connsiteX4431" fmla="*/ 3690296 w 7451018"/>
              <a:gd name="connsiteY4431" fmla="*/ 727600 h 3415370"/>
              <a:gd name="connsiteX4432" fmla="*/ 3688335 w 7451018"/>
              <a:gd name="connsiteY4432" fmla="*/ 726481 h 3415370"/>
              <a:gd name="connsiteX4433" fmla="*/ 3688222 w 7451018"/>
              <a:gd name="connsiteY4433" fmla="*/ 725120 h 3415370"/>
              <a:gd name="connsiteX4434" fmla="*/ 3689162 w 7451018"/>
              <a:gd name="connsiteY4434" fmla="*/ 724717 h 3415370"/>
              <a:gd name="connsiteX4435" fmla="*/ 3688165 w 7451018"/>
              <a:gd name="connsiteY4435" fmla="*/ 724517 h 3415370"/>
              <a:gd name="connsiteX4436" fmla="*/ 3688101 w 7451018"/>
              <a:gd name="connsiteY4436" fmla="*/ 720897 h 3415370"/>
              <a:gd name="connsiteX4437" fmla="*/ 3686817 w 7451018"/>
              <a:gd name="connsiteY4437" fmla="*/ 714463 h 3415370"/>
              <a:gd name="connsiteX4438" fmla="*/ 3682329 w 7451018"/>
              <a:gd name="connsiteY4438" fmla="*/ 714262 h 3415370"/>
              <a:gd name="connsiteX4439" fmla="*/ 3681459 w 7451018"/>
              <a:gd name="connsiteY4439" fmla="*/ 694156 h 3415370"/>
              <a:gd name="connsiteX4440" fmla="*/ 3680855 w 7451018"/>
              <a:gd name="connsiteY4440" fmla="*/ 653943 h 3415370"/>
              <a:gd name="connsiteX4441" fmla="*/ 3727303 w 7451018"/>
              <a:gd name="connsiteY4441" fmla="*/ 634373 h 3415370"/>
              <a:gd name="connsiteX4442" fmla="*/ 3727226 w 7451018"/>
              <a:gd name="connsiteY4442" fmla="*/ 634708 h 3415370"/>
              <a:gd name="connsiteX4443" fmla="*/ 3725895 w 7451018"/>
              <a:gd name="connsiteY4443" fmla="*/ 640539 h 3415370"/>
              <a:gd name="connsiteX4444" fmla="*/ 3720326 w 7451018"/>
              <a:gd name="connsiteY4444" fmla="*/ 657294 h 3415370"/>
              <a:gd name="connsiteX4445" fmla="*/ 3726967 w 7451018"/>
              <a:gd name="connsiteY4445" fmla="*/ 662388 h 3415370"/>
              <a:gd name="connsiteX4446" fmla="*/ 3726967 w 7451018"/>
              <a:gd name="connsiteY4446" fmla="*/ 680751 h 3415370"/>
              <a:gd name="connsiteX4447" fmla="*/ 3732396 w 7451018"/>
              <a:gd name="connsiteY4447" fmla="*/ 680215 h 3415370"/>
              <a:gd name="connsiteX4448" fmla="*/ 3732463 w 7451018"/>
              <a:gd name="connsiteY4448" fmla="*/ 680247 h 3415370"/>
              <a:gd name="connsiteX4449" fmla="*/ 3733669 w 7451018"/>
              <a:gd name="connsiteY4449" fmla="*/ 680819 h 3415370"/>
              <a:gd name="connsiteX4450" fmla="*/ 3727101 w 7451018"/>
              <a:gd name="connsiteY4450" fmla="*/ 685979 h 3415370"/>
              <a:gd name="connsiteX4451" fmla="*/ 3726967 w 7451018"/>
              <a:gd name="connsiteY4451" fmla="*/ 681087 h 3415370"/>
              <a:gd name="connsiteX4452" fmla="*/ 3720326 w 7451018"/>
              <a:gd name="connsiteY4452" fmla="*/ 681355 h 3415370"/>
              <a:gd name="connsiteX4453" fmla="*/ 3732195 w 7451018"/>
              <a:gd name="connsiteY4453" fmla="*/ 695362 h 3415370"/>
              <a:gd name="connsiteX4454" fmla="*/ 3736819 w 7451018"/>
              <a:gd name="connsiteY4454" fmla="*/ 695362 h 3415370"/>
              <a:gd name="connsiteX4455" fmla="*/ 3736886 w 7451018"/>
              <a:gd name="connsiteY4455" fmla="*/ 681355 h 3415370"/>
              <a:gd name="connsiteX4456" fmla="*/ 3766309 w 7451018"/>
              <a:gd name="connsiteY4456" fmla="*/ 674049 h 3415370"/>
              <a:gd name="connsiteX4457" fmla="*/ 3765169 w 7451018"/>
              <a:gd name="connsiteY4457" fmla="*/ 667347 h 3415370"/>
              <a:gd name="connsiteX4458" fmla="*/ 3774150 w 7451018"/>
              <a:gd name="connsiteY4458" fmla="*/ 663058 h 3415370"/>
              <a:gd name="connsiteX4459" fmla="*/ 3747878 w 7451018"/>
              <a:gd name="connsiteY4459" fmla="*/ 640539 h 3415370"/>
              <a:gd name="connsiteX4460" fmla="*/ 3740371 w 7451018"/>
              <a:gd name="connsiteY4460" fmla="*/ 613530 h 3415370"/>
              <a:gd name="connsiteX4461" fmla="*/ 3726967 w 7451018"/>
              <a:gd name="connsiteY4461" fmla="*/ 601265 h 3415370"/>
              <a:gd name="connsiteX4462" fmla="*/ 3729513 w 7451018"/>
              <a:gd name="connsiteY4462" fmla="*/ 600259 h 3415370"/>
              <a:gd name="connsiteX4463" fmla="*/ 3726967 w 7451018"/>
              <a:gd name="connsiteY4463" fmla="*/ 600192 h 3415370"/>
              <a:gd name="connsiteX4464" fmla="*/ 3707324 w 7451018"/>
              <a:gd name="connsiteY4464" fmla="*/ 606961 h 3415370"/>
              <a:gd name="connsiteX4465" fmla="*/ 3656652 w 7451018"/>
              <a:gd name="connsiteY4465" fmla="*/ 627068 h 3415370"/>
              <a:gd name="connsiteX4466" fmla="*/ 3639895 w 7451018"/>
              <a:gd name="connsiteY4466" fmla="*/ 625727 h 3415370"/>
              <a:gd name="connsiteX4467" fmla="*/ 3613089 w 7451018"/>
              <a:gd name="connsiteY4467" fmla="*/ 594831 h 3415370"/>
              <a:gd name="connsiteX4468" fmla="*/ 3606385 w 7451018"/>
              <a:gd name="connsiteY4468" fmla="*/ 558371 h 3415370"/>
              <a:gd name="connsiteX4469" fmla="*/ 3600292 w 7451018"/>
              <a:gd name="connsiteY4469" fmla="*/ 554283 h 3415370"/>
              <a:gd name="connsiteX4470" fmla="*/ 3605042 w 7451018"/>
              <a:gd name="connsiteY4470" fmla="*/ 546642 h 3415370"/>
              <a:gd name="connsiteX4471" fmla="*/ 3606385 w 7451018"/>
              <a:gd name="connsiteY4471" fmla="*/ 542085 h 3415370"/>
              <a:gd name="connsiteX4472" fmla="*/ 3641573 w 7451018"/>
              <a:gd name="connsiteY4472" fmla="*/ 506429 h 3415370"/>
              <a:gd name="connsiteX4473" fmla="*/ 3647599 w 7451018"/>
              <a:gd name="connsiteY4473" fmla="*/ 512260 h 3415370"/>
              <a:gd name="connsiteX4474" fmla="*/ 3669322 w 7451018"/>
              <a:gd name="connsiteY4474" fmla="*/ 499593 h 3415370"/>
              <a:gd name="connsiteX4475" fmla="*/ 3679645 w 7451018"/>
              <a:gd name="connsiteY4475" fmla="*/ 493226 h 3415370"/>
              <a:gd name="connsiteX4476" fmla="*/ 3678839 w 7451018"/>
              <a:gd name="connsiteY4476" fmla="*/ 486524 h 3415370"/>
              <a:gd name="connsiteX4477" fmla="*/ 3713622 w 7451018"/>
              <a:gd name="connsiteY4477" fmla="*/ 480157 h 3415370"/>
              <a:gd name="connsiteX4478" fmla="*/ 3735814 w 7451018"/>
              <a:gd name="connsiteY4478" fmla="*/ 467356 h 3415370"/>
              <a:gd name="connsiteX4479" fmla="*/ 3733669 w 7451018"/>
              <a:gd name="connsiteY4479" fmla="*/ 467356 h 3415370"/>
              <a:gd name="connsiteX4480" fmla="*/ 3729782 w 7451018"/>
              <a:gd name="connsiteY4480" fmla="*/ 458174 h 3415370"/>
              <a:gd name="connsiteX4481" fmla="*/ 3733201 w 7451018"/>
              <a:gd name="connsiteY4481" fmla="*/ 452812 h 3415370"/>
              <a:gd name="connsiteX4482" fmla="*/ 3734741 w 7451018"/>
              <a:gd name="connsiteY4482" fmla="*/ 455560 h 3415370"/>
              <a:gd name="connsiteX4483" fmla="*/ 3735747 w 7451018"/>
              <a:gd name="connsiteY4483" fmla="*/ 452947 h 3415370"/>
              <a:gd name="connsiteX4484" fmla="*/ 3747007 w 7451018"/>
              <a:gd name="connsiteY4484" fmla="*/ 459782 h 3415370"/>
              <a:gd name="connsiteX4485" fmla="*/ 3753842 w 7451018"/>
              <a:gd name="connsiteY4485" fmla="*/ 453415 h 3415370"/>
              <a:gd name="connsiteX4486" fmla="*/ 3756456 w 7451018"/>
              <a:gd name="connsiteY4486" fmla="*/ 447317 h 3415370"/>
              <a:gd name="connsiteX4487" fmla="*/ 3755853 w 7451018"/>
              <a:gd name="connsiteY4487" fmla="*/ 447317 h 3415370"/>
              <a:gd name="connsiteX4488" fmla="*/ 3747007 w 7451018"/>
              <a:gd name="connsiteY4488" fmla="*/ 442826 h 3415370"/>
              <a:gd name="connsiteX4489" fmla="*/ 3756725 w 7451018"/>
              <a:gd name="connsiteY4489" fmla="*/ 432773 h 3415370"/>
              <a:gd name="connsiteX4490" fmla="*/ 3757328 w 7451018"/>
              <a:gd name="connsiteY4490" fmla="*/ 426138 h 3415370"/>
              <a:gd name="connsiteX4491" fmla="*/ 3760411 w 7451018"/>
              <a:gd name="connsiteY4491" fmla="*/ 431365 h 3415370"/>
              <a:gd name="connsiteX4492" fmla="*/ 3773815 w 7451018"/>
              <a:gd name="connsiteY4492" fmla="*/ 424530 h 3415370"/>
              <a:gd name="connsiteX4493" fmla="*/ 3768520 w 7451018"/>
              <a:gd name="connsiteY4493" fmla="*/ 420508 h 3415370"/>
              <a:gd name="connsiteX4494" fmla="*/ 3783198 w 7451018"/>
              <a:gd name="connsiteY4494" fmla="*/ 413202 h 3415370"/>
              <a:gd name="connsiteX4495" fmla="*/ 3793922 w 7451018"/>
              <a:gd name="connsiteY4495" fmla="*/ 398324 h 3415370"/>
              <a:gd name="connsiteX4496" fmla="*/ 3800624 w 7451018"/>
              <a:gd name="connsiteY4496" fmla="*/ 397319 h 3415370"/>
              <a:gd name="connsiteX4497" fmla="*/ 3800624 w 7451018"/>
              <a:gd name="connsiteY4497" fmla="*/ 401407 h 3415370"/>
              <a:gd name="connsiteX4498" fmla="*/ 3812018 w 7451018"/>
              <a:gd name="connsiteY4498" fmla="*/ 393499 h 3415370"/>
              <a:gd name="connsiteX4499" fmla="*/ 3807326 w 7451018"/>
              <a:gd name="connsiteY4499" fmla="*/ 385791 h 3415370"/>
              <a:gd name="connsiteX4500" fmla="*/ 3829980 w 7451018"/>
              <a:gd name="connsiteY4500" fmla="*/ 379089 h 3415370"/>
              <a:gd name="connsiteX4501" fmla="*/ 3808532 w 7451018"/>
              <a:gd name="connsiteY4501" fmla="*/ 379089 h 3415370"/>
              <a:gd name="connsiteX4502" fmla="*/ 3773815 w 7451018"/>
              <a:gd name="connsiteY4502" fmla="*/ 391220 h 3415370"/>
              <a:gd name="connsiteX4503" fmla="*/ 3767180 w 7451018"/>
              <a:gd name="connsiteY4503" fmla="*/ 392359 h 3415370"/>
              <a:gd name="connsiteX4504" fmla="*/ 3773815 w 7451018"/>
              <a:gd name="connsiteY4504" fmla="*/ 387198 h 3415370"/>
              <a:gd name="connsiteX4505" fmla="*/ 3804913 w 7451018"/>
              <a:gd name="connsiteY4505" fmla="*/ 372253 h 3415370"/>
              <a:gd name="connsiteX4506" fmla="*/ 3800624 w 7451018"/>
              <a:gd name="connsiteY4506" fmla="*/ 367829 h 3415370"/>
              <a:gd name="connsiteX4507" fmla="*/ 3845930 w 7451018"/>
              <a:gd name="connsiteY4507" fmla="*/ 352883 h 3415370"/>
              <a:gd name="connsiteX4508" fmla="*/ 3839631 w 7451018"/>
              <a:gd name="connsiteY4508" fmla="*/ 359049 h 3415370"/>
              <a:gd name="connsiteX4509" fmla="*/ 3840837 w 7451018"/>
              <a:gd name="connsiteY4509" fmla="*/ 359988 h 3415370"/>
              <a:gd name="connsiteX4510" fmla="*/ 3840837 w 7451018"/>
              <a:gd name="connsiteY4510" fmla="*/ 360515 h 3415370"/>
              <a:gd name="connsiteX4511" fmla="*/ 3840916 w 7451018"/>
              <a:gd name="connsiteY4511" fmla="*/ 360564 h 3415370"/>
              <a:gd name="connsiteX4512" fmla="*/ 3841038 w 7451018"/>
              <a:gd name="connsiteY4512" fmla="*/ 360524 h 3415370"/>
              <a:gd name="connsiteX4513" fmla="*/ 3841056 w 7451018"/>
              <a:gd name="connsiteY4513" fmla="*/ 360652 h 3415370"/>
              <a:gd name="connsiteX4514" fmla="*/ 3841172 w 7451018"/>
              <a:gd name="connsiteY4514" fmla="*/ 360724 h 3415370"/>
              <a:gd name="connsiteX4515" fmla="*/ 3841072 w 7451018"/>
              <a:gd name="connsiteY4515" fmla="*/ 360764 h 3415370"/>
              <a:gd name="connsiteX4516" fmla="*/ 3841105 w 7451018"/>
              <a:gd name="connsiteY4516" fmla="*/ 360993 h 3415370"/>
              <a:gd name="connsiteX4517" fmla="*/ 3841373 w 7451018"/>
              <a:gd name="connsiteY4517" fmla="*/ 360323 h 3415370"/>
              <a:gd name="connsiteX4518" fmla="*/ 3848888 w 7451018"/>
              <a:gd name="connsiteY4518" fmla="*/ 353002 h 3415370"/>
              <a:gd name="connsiteX4519" fmla="*/ 3849147 w 7451018"/>
              <a:gd name="connsiteY4519" fmla="*/ 352750 h 3415370"/>
              <a:gd name="connsiteX4520" fmla="*/ 3853973 w 7451018"/>
              <a:gd name="connsiteY4520" fmla="*/ 357441 h 3415370"/>
              <a:gd name="connsiteX4521" fmla="*/ 3861747 w 7451018"/>
              <a:gd name="connsiteY4521" fmla="*/ 345645 h 3415370"/>
              <a:gd name="connsiteX4522" fmla="*/ 3868115 w 7451018"/>
              <a:gd name="connsiteY4522" fmla="*/ 345645 h 3415370"/>
              <a:gd name="connsiteX4523" fmla="*/ 3890030 w 7451018"/>
              <a:gd name="connsiteY4523" fmla="*/ 338943 h 3415370"/>
              <a:gd name="connsiteX4524" fmla="*/ 3887752 w 7451018"/>
              <a:gd name="connsiteY4524" fmla="*/ 332107 h 3415370"/>
              <a:gd name="connsiteX4525" fmla="*/ 3906718 w 7451018"/>
              <a:gd name="connsiteY4525" fmla="*/ 325539 h 3415370"/>
              <a:gd name="connsiteX4526" fmla="*/ 3908528 w 7451018"/>
              <a:gd name="connsiteY4526" fmla="*/ 330632 h 3415370"/>
              <a:gd name="connsiteX4527" fmla="*/ 3921196 w 7451018"/>
              <a:gd name="connsiteY4527" fmla="*/ 327080 h 3415370"/>
              <a:gd name="connsiteX4528" fmla="*/ 3921196 w 7451018"/>
              <a:gd name="connsiteY4528" fmla="*/ 326947 h 3415370"/>
              <a:gd name="connsiteX4529" fmla="*/ 3921396 w 7451018"/>
              <a:gd name="connsiteY4529" fmla="*/ 327818 h 3415370"/>
              <a:gd name="connsiteX4530" fmla="*/ 3921196 w 7451018"/>
              <a:gd name="connsiteY4530" fmla="*/ 328153 h 3415370"/>
              <a:gd name="connsiteX4531" fmla="*/ 3921396 w 7451018"/>
              <a:gd name="connsiteY4531" fmla="*/ 328086 h 3415370"/>
              <a:gd name="connsiteX4532" fmla="*/ 3921592 w 7451018"/>
              <a:gd name="connsiteY4532" fmla="*/ 328419 h 3415370"/>
              <a:gd name="connsiteX4533" fmla="*/ 3921597 w 7451018"/>
              <a:gd name="connsiteY4533" fmla="*/ 328421 h 3415370"/>
              <a:gd name="connsiteX4534" fmla="*/ 3921594 w 7451018"/>
              <a:gd name="connsiteY4534" fmla="*/ 328422 h 3415370"/>
              <a:gd name="connsiteX4535" fmla="*/ 3923876 w 7451018"/>
              <a:gd name="connsiteY4535" fmla="*/ 332308 h 3415370"/>
              <a:gd name="connsiteX4536" fmla="*/ 3921665 w 7451018"/>
              <a:gd name="connsiteY4536" fmla="*/ 328019 h 3415370"/>
              <a:gd name="connsiteX4537" fmla="*/ 3931383 w 7451018"/>
              <a:gd name="connsiteY4537" fmla="*/ 332442 h 3415370"/>
              <a:gd name="connsiteX4538" fmla="*/ 3947937 w 7451018"/>
              <a:gd name="connsiteY4538" fmla="*/ 333514 h 3415370"/>
              <a:gd name="connsiteX4539" fmla="*/ 3946329 w 7451018"/>
              <a:gd name="connsiteY4539" fmla="*/ 326142 h 3415370"/>
              <a:gd name="connsiteX4540" fmla="*/ 3968781 w 7451018"/>
              <a:gd name="connsiteY4540" fmla="*/ 326745 h 3415370"/>
              <a:gd name="connsiteX4541" fmla="*/ 3969786 w 7451018"/>
              <a:gd name="connsiteY4541" fmla="*/ 326745 h 3415370"/>
              <a:gd name="connsiteX4542" fmla="*/ 3961341 w 7451018"/>
              <a:gd name="connsiteY4542" fmla="*/ 324601 h 3415370"/>
              <a:gd name="connsiteX4543" fmla="*/ 3961341 w 7451018"/>
              <a:gd name="connsiteY4543" fmla="*/ 318904 h 3415370"/>
              <a:gd name="connsiteX4544" fmla="*/ 3997868 w 7451018"/>
              <a:gd name="connsiteY4544" fmla="*/ 318904 h 3415370"/>
              <a:gd name="connsiteX4545" fmla="*/ 3998136 w 7451018"/>
              <a:gd name="connsiteY4545" fmla="*/ 312202 h 3415370"/>
              <a:gd name="connsiteX4546" fmla="*/ 3994852 w 7451018"/>
              <a:gd name="connsiteY4546" fmla="*/ 311799 h 3415370"/>
              <a:gd name="connsiteX4547" fmla="*/ 4008524 w 7451018"/>
              <a:gd name="connsiteY4547" fmla="*/ 305500 h 3415370"/>
              <a:gd name="connsiteX4548" fmla="*/ 4010267 w 7451018"/>
              <a:gd name="connsiteY4548" fmla="*/ 305500 h 3415370"/>
              <a:gd name="connsiteX4549" fmla="*/ 4008256 w 7451018"/>
              <a:gd name="connsiteY4549" fmla="*/ 312202 h 3415370"/>
              <a:gd name="connsiteX4550" fmla="*/ 4028362 w 7451018"/>
              <a:gd name="connsiteY4550" fmla="*/ 312202 h 3415370"/>
              <a:gd name="connsiteX4551" fmla="*/ 4055171 w 7451018"/>
              <a:gd name="connsiteY4551" fmla="*/ 310794 h 3415370"/>
              <a:gd name="connsiteX4552" fmla="*/ 4041767 w 7451018"/>
              <a:gd name="connsiteY4552" fmla="*/ 315955 h 3415370"/>
              <a:gd name="connsiteX4553" fmla="*/ 4047866 w 7451018"/>
              <a:gd name="connsiteY4553" fmla="*/ 316893 h 3415370"/>
              <a:gd name="connsiteX4554" fmla="*/ 4046525 w 7451018"/>
              <a:gd name="connsiteY4554" fmla="*/ 318904 h 3415370"/>
              <a:gd name="connsiteX4555" fmla="*/ 4047811 w 7451018"/>
              <a:gd name="connsiteY4555" fmla="*/ 317228 h 3415370"/>
              <a:gd name="connsiteX4556" fmla="*/ 4047800 w 7451018"/>
              <a:gd name="connsiteY4556" fmla="*/ 317228 h 3415370"/>
              <a:gd name="connsiteX4557" fmla="*/ 4047821 w 7451018"/>
              <a:gd name="connsiteY4557" fmla="*/ 317215 h 3415370"/>
              <a:gd name="connsiteX4558" fmla="*/ 4048067 w 7451018"/>
              <a:gd name="connsiteY4558" fmla="*/ 316893 h 3415370"/>
              <a:gd name="connsiteX4559" fmla="*/ 4048279 w 7451018"/>
              <a:gd name="connsiteY4559" fmla="*/ 316928 h 3415370"/>
              <a:gd name="connsiteX4560" fmla="*/ 4048335 w 7451018"/>
              <a:gd name="connsiteY4560" fmla="*/ 316893 h 3415370"/>
              <a:gd name="connsiteX4561" fmla="*/ 4048297 w 7451018"/>
              <a:gd name="connsiteY4561" fmla="*/ 316931 h 3415370"/>
              <a:gd name="connsiteX4562" fmla="*/ 4048469 w 7451018"/>
              <a:gd name="connsiteY4562" fmla="*/ 316960 h 3415370"/>
              <a:gd name="connsiteX4563" fmla="*/ 4048402 w 7451018"/>
              <a:gd name="connsiteY4563" fmla="*/ 316625 h 3415370"/>
              <a:gd name="connsiteX4564" fmla="*/ 4061873 w 7451018"/>
              <a:gd name="connsiteY4564" fmla="*/ 319105 h 3415370"/>
              <a:gd name="connsiteX4565" fmla="*/ 4068575 w 7451018"/>
              <a:gd name="connsiteY4565" fmla="*/ 318971 h 3415370"/>
              <a:gd name="connsiteX4566" fmla="*/ 4100880 w 7451018"/>
              <a:gd name="connsiteY4566" fmla="*/ 312269 h 3415370"/>
              <a:gd name="connsiteX4567" fmla="*/ 4117300 w 7451018"/>
              <a:gd name="connsiteY4567" fmla="*/ 312269 h 3415370"/>
              <a:gd name="connsiteX4568" fmla="*/ 4155703 w 7451018"/>
              <a:gd name="connsiteY4568" fmla="*/ 325137 h 3415370"/>
              <a:gd name="connsiteX4569" fmla="*/ 4124940 w 7451018"/>
              <a:gd name="connsiteY4569" fmla="*/ 332375 h 3415370"/>
              <a:gd name="connsiteX4570" fmla="*/ 4125343 w 7451018"/>
              <a:gd name="connsiteY4570" fmla="*/ 339077 h 3415370"/>
              <a:gd name="connsiteX4571" fmla="*/ 4166963 w 7451018"/>
              <a:gd name="connsiteY4571" fmla="*/ 339077 h 3415370"/>
              <a:gd name="connsiteX4572" fmla="*/ 4192297 w 7451018"/>
              <a:gd name="connsiteY4572" fmla="*/ 345779 h 3415370"/>
              <a:gd name="connsiteX4573" fmla="*/ 4363470 w 7451018"/>
              <a:gd name="connsiteY4573" fmla="*/ 392426 h 3415370"/>
              <a:gd name="connsiteX4574" fmla="*/ 4356768 w 7451018"/>
              <a:gd name="connsiteY4574" fmla="*/ 399396 h 3415370"/>
              <a:gd name="connsiteX4575" fmla="*/ 4368832 w 7451018"/>
              <a:gd name="connsiteY4575" fmla="*/ 405696 h 3415370"/>
              <a:gd name="connsiteX4576" fmla="*/ 4363403 w 7451018"/>
              <a:gd name="connsiteY4576" fmla="*/ 412398 h 3415370"/>
              <a:gd name="connsiteX4577" fmla="*/ 4206908 w 7451018"/>
              <a:gd name="connsiteY4577" fmla="*/ 412934 h 3415370"/>
              <a:gd name="connsiteX4578" fmla="*/ 4200943 w 7451018"/>
              <a:gd name="connsiteY4578" fmla="*/ 419570 h 3415370"/>
              <a:gd name="connsiteX4579" fmla="*/ 4235727 w 7451018"/>
              <a:gd name="connsiteY4579" fmla="*/ 440079 h 3415370"/>
              <a:gd name="connsiteX4580" fmla="*/ 4229427 w 7451018"/>
              <a:gd name="connsiteY4580" fmla="*/ 439743 h 3415370"/>
              <a:gd name="connsiteX4581" fmla="*/ 4222725 w 7451018"/>
              <a:gd name="connsiteY4581" fmla="*/ 453282 h 3415370"/>
              <a:gd name="connsiteX4582" fmla="*/ 4235058 w 7451018"/>
              <a:gd name="connsiteY4582" fmla="*/ 473723 h 3415370"/>
              <a:gd name="connsiteX4583" fmla="*/ 4282308 w 7451018"/>
              <a:gd name="connsiteY4583" fmla="*/ 487730 h 3415370"/>
              <a:gd name="connsiteX4584" fmla="*/ 4284922 w 7451018"/>
              <a:gd name="connsiteY4584" fmla="*/ 487730 h 3415370"/>
              <a:gd name="connsiteX4585" fmla="*/ 4294170 w 7451018"/>
              <a:gd name="connsiteY4585" fmla="*/ 480425 h 3415370"/>
              <a:gd name="connsiteX4586" fmla="*/ 4296449 w 7451018"/>
              <a:gd name="connsiteY4586" fmla="*/ 481096 h 3415370"/>
              <a:gd name="connsiteX4587" fmla="*/ 4291556 w 7451018"/>
              <a:gd name="connsiteY4587" fmla="*/ 473120 h 3415370"/>
              <a:gd name="connsiteX4588" fmla="*/ 4264413 w 7451018"/>
              <a:gd name="connsiteY4588" fmla="*/ 460855 h 3415370"/>
              <a:gd name="connsiteX4589" fmla="*/ 4269603 w 7451018"/>
              <a:gd name="connsiteY4589" fmla="*/ 453264 h 3415370"/>
              <a:gd name="connsiteX4590" fmla="*/ 4269774 w 7451018"/>
              <a:gd name="connsiteY4590" fmla="*/ 453013 h 3415370"/>
              <a:gd name="connsiteX4591" fmla="*/ 4270579 w 7451018"/>
              <a:gd name="connsiteY4591" fmla="*/ 453013 h 3415370"/>
              <a:gd name="connsiteX4592" fmla="*/ 4269707 w 7451018"/>
              <a:gd name="connsiteY4592" fmla="*/ 453550 h 3415370"/>
              <a:gd name="connsiteX4593" fmla="*/ 4340348 w 7451018"/>
              <a:gd name="connsiteY4593" fmla="*/ 460855 h 3415370"/>
              <a:gd name="connsiteX4594" fmla="*/ 4337734 w 7451018"/>
              <a:gd name="connsiteY4594" fmla="*/ 460855 h 3415370"/>
              <a:gd name="connsiteX4595" fmla="*/ 4337332 w 7451018"/>
              <a:gd name="connsiteY4595" fmla="*/ 460855 h 3415370"/>
              <a:gd name="connsiteX4596" fmla="*/ 4417155 w 7451018"/>
              <a:gd name="connsiteY4596" fmla="*/ 428685 h 3415370"/>
              <a:gd name="connsiteX4597" fmla="*/ 4427611 w 7451018"/>
              <a:gd name="connsiteY4597" fmla="*/ 412734 h 3415370"/>
              <a:gd name="connsiteX4598" fmla="*/ 4411860 w 7451018"/>
              <a:gd name="connsiteY4598" fmla="*/ 403015 h 3415370"/>
              <a:gd name="connsiteX4599" fmla="*/ 4424058 w 7451018"/>
              <a:gd name="connsiteY4599" fmla="*/ 380094 h 3415370"/>
              <a:gd name="connsiteX4600" fmla="*/ 4403683 w 7451018"/>
              <a:gd name="connsiteY4600" fmla="*/ 372521 h 3415370"/>
              <a:gd name="connsiteX4601" fmla="*/ 4403683 w 7451018"/>
              <a:gd name="connsiteY4601" fmla="*/ 365819 h 3415370"/>
              <a:gd name="connsiteX4602" fmla="*/ 4468493 w 7451018"/>
              <a:gd name="connsiteY4602" fmla="*/ 379223 h 3415370"/>
              <a:gd name="connsiteX4603" fmla="*/ 4477407 w 7451018"/>
              <a:gd name="connsiteY4603" fmla="*/ 381167 h 3415370"/>
              <a:gd name="connsiteX4604" fmla="*/ 4441149 w 7451018"/>
              <a:gd name="connsiteY4604" fmla="*/ 399330 h 3415370"/>
              <a:gd name="connsiteX4605" fmla="*/ 4497513 w 7451018"/>
              <a:gd name="connsiteY4605" fmla="*/ 406635 h 3415370"/>
              <a:gd name="connsiteX4606" fmla="*/ 4516481 w 7451018"/>
              <a:gd name="connsiteY4606" fmla="*/ 392627 h 3415370"/>
              <a:gd name="connsiteX4607" fmla="*/ 4513264 w 7451018"/>
              <a:gd name="connsiteY4607" fmla="*/ 386863 h 3415370"/>
              <a:gd name="connsiteX4608" fmla="*/ 4636450 w 7451018"/>
              <a:gd name="connsiteY4608" fmla="*/ 359519 h 3415370"/>
              <a:gd name="connsiteX4609" fmla="*/ 4636651 w 7451018"/>
              <a:gd name="connsiteY4609" fmla="*/ 359117 h 3415370"/>
              <a:gd name="connsiteX4610" fmla="*/ 4637321 w 7451018"/>
              <a:gd name="connsiteY4610" fmla="*/ 359385 h 3415370"/>
              <a:gd name="connsiteX4611" fmla="*/ 4645028 w 7451018"/>
              <a:gd name="connsiteY4611" fmla="*/ 359720 h 3415370"/>
              <a:gd name="connsiteX4612" fmla="*/ 4641610 w 7451018"/>
              <a:gd name="connsiteY4612" fmla="*/ 365819 h 3415370"/>
              <a:gd name="connsiteX4613" fmla="*/ 4636918 w 7451018"/>
              <a:gd name="connsiteY4613" fmla="*/ 360323 h 3415370"/>
              <a:gd name="connsiteX4614" fmla="*/ 4628474 w 7451018"/>
              <a:gd name="connsiteY4614" fmla="*/ 365819 h 3415370"/>
              <a:gd name="connsiteX4615" fmla="*/ 4628080 w 7451018"/>
              <a:gd name="connsiteY4615" fmla="*/ 368986 h 3415370"/>
              <a:gd name="connsiteX4616" fmla="*/ 4625392 w 7451018"/>
              <a:gd name="connsiteY4616" fmla="*/ 371937 h 3415370"/>
              <a:gd name="connsiteX4617" fmla="*/ 4625346 w 7451018"/>
              <a:gd name="connsiteY4617" fmla="*/ 372610 h 3415370"/>
              <a:gd name="connsiteX4618" fmla="*/ 4629747 w 7451018"/>
              <a:gd name="connsiteY4618" fmla="*/ 373526 h 3415370"/>
              <a:gd name="connsiteX4619" fmla="*/ 4638326 w 7451018"/>
              <a:gd name="connsiteY4619" fmla="*/ 375001 h 3415370"/>
              <a:gd name="connsiteX4620" fmla="*/ 4638192 w 7451018"/>
              <a:gd name="connsiteY4620" fmla="*/ 372454 h 3415370"/>
              <a:gd name="connsiteX4621" fmla="*/ 4639331 w 7451018"/>
              <a:gd name="connsiteY4621" fmla="*/ 379156 h 3415370"/>
              <a:gd name="connsiteX4622" fmla="*/ 4645095 w 7451018"/>
              <a:gd name="connsiteY4622" fmla="*/ 379156 h 3415370"/>
              <a:gd name="connsiteX4623" fmla="*/ 4691072 w 7451018"/>
              <a:gd name="connsiteY4623" fmla="*/ 372454 h 3415370"/>
              <a:gd name="connsiteX4624" fmla="*/ 4745627 w 7451018"/>
              <a:gd name="connsiteY4624" fmla="*/ 367829 h 3415370"/>
              <a:gd name="connsiteX4625" fmla="*/ 4734636 w 7451018"/>
              <a:gd name="connsiteY4625" fmla="*/ 369974 h 3415370"/>
              <a:gd name="connsiteX4626" fmla="*/ 4732223 w 7451018"/>
              <a:gd name="connsiteY4626" fmla="*/ 370979 h 3415370"/>
              <a:gd name="connsiteX4627" fmla="*/ 4747169 w 7451018"/>
              <a:gd name="connsiteY4627" fmla="*/ 372454 h 3415370"/>
              <a:gd name="connsiteX4628" fmla="*/ 4772436 w 7451018"/>
              <a:gd name="connsiteY4628" fmla="*/ 358714 h 3415370"/>
              <a:gd name="connsiteX4629" fmla="*/ 4769152 w 7451018"/>
              <a:gd name="connsiteY4629" fmla="*/ 358714 h 3415370"/>
              <a:gd name="connsiteX4630" fmla="*/ 4764327 w 7451018"/>
              <a:gd name="connsiteY4630" fmla="*/ 359049 h 3415370"/>
              <a:gd name="connsiteX4631" fmla="*/ 4752531 w 7451018"/>
              <a:gd name="connsiteY4631" fmla="*/ 345645 h 3415370"/>
              <a:gd name="connsiteX4632" fmla="*/ 4718551 w 7451018"/>
              <a:gd name="connsiteY4632" fmla="*/ 325539 h 3415370"/>
              <a:gd name="connsiteX4633" fmla="*/ 4731303 w 7451018"/>
              <a:gd name="connsiteY4633" fmla="*/ 319972 h 3415370"/>
              <a:gd name="connsiteX4634" fmla="*/ 4731754 w 7451018"/>
              <a:gd name="connsiteY4634" fmla="*/ 319775 h 3415370"/>
              <a:gd name="connsiteX4635" fmla="*/ 4765667 w 7451018"/>
              <a:gd name="connsiteY4635" fmla="*/ 340351 h 3415370"/>
              <a:gd name="connsiteX4636" fmla="*/ 4926251 w 7451018"/>
              <a:gd name="connsiteY4636" fmla="*/ 376944 h 3415370"/>
              <a:gd name="connsiteX4637" fmla="*/ 4935835 w 7451018"/>
              <a:gd name="connsiteY4637" fmla="*/ 365819 h 3415370"/>
              <a:gd name="connsiteX4638" fmla="*/ 4913114 w 7451018"/>
              <a:gd name="connsiteY4638" fmla="*/ 350538 h 3415370"/>
              <a:gd name="connsiteX4639" fmla="*/ 4906412 w 7451018"/>
              <a:gd name="connsiteY4639" fmla="*/ 345713 h 3415370"/>
              <a:gd name="connsiteX4640" fmla="*/ 4906211 w 7451018"/>
              <a:gd name="connsiteY4640" fmla="*/ 352347 h 3415370"/>
              <a:gd name="connsiteX4641" fmla="*/ 4901720 w 7451018"/>
              <a:gd name="connsiteY4641" fmla="*/ 332308 h 3415370"/>
              <a:gd name="connsiteX4642" fmla="*/ 4898973 w 7451018"/>
              <a:gd name="connsiteY4642" fmla="*/ 332308 h 3415370"/>
              <a:gd name="connsiteX4643" fmla="*/ 4901720 w 7451018"/>
              <a:gd name="connsiteY4643" fmla="*/ 318904 h 3415370"/>
              <a:gd name="connsiteX4644" fmla="*/ 4885167 w 7451018"/>
              <a:gd name="connsiteY4644" fmla="*/ 318904 h 3415370"/>
              <a:gd name="connsiteX4645" fmla="*/ 4940191 w 7451018"/>
              <a:gd name="connsiteY4645" fmla="*/ 264885 h 3415370"/>
              <a:gd name="connsiteX4646" fmla="*/ 5020349 w 7451018"/>
              <a:gd name="connsiteY4646" fmla="*/ 270045 h 3415370"/>
              <a:gd name="connsiteX4647" fmla="*/ 4999840 w 7451018"/>
              <a:gd name="connsiteY4647" fmla="*/ 298865 h 3415370"/>
              <a:gd name="connsiteX4648" fmla="*/ 5012373 w 7451018"/>
              <a:gd name="connsiteY4648" fmla="*/ 359184 h 3415370"/>
              <a:gd name="connsiteX4649" fmla="*/ 5032949 w 7451018"/>
              <a:gd name="connsiteY4649" fmla="*/ 376944 h 3415370"/>
              <a:gd name="connsiteX4650" fmla="*/ 5033753 w 7451018"/>
              <a:gd name="connsiteY4650" fmla="*/ 376073 h 3415370"/>
              <a:gd name="connsiteX4651" fmla="*/ 5033016 w 7451018"/>
              <a:gd name="connsiteY4651" fmla="*/ 377011 h 3415370"/>
              <a:gd name="connsiteX4652" fmla="*/ 5033685 w 7451018"/>
              <a:gd name="connsiteY4652" fmla="*/ 379290 h 3415370"/>
              <a:gd name="connsiteX4653" fmla="*/ 5032078 w 7451018"/>
              <a:gd name="connsiteY4653" fmla="*/ 378083 h 3415370"/>
              <a:gd name="connsiteX4654" fmla="*/ 5025308 w 7451018"/>
              <a:gd name="connsiteY4654" fmla="*/ 379290 h 3415370"/>
              <a:gd name="connsiteX4655" fmla="*/ 5027051 w 7451018"/>
              <a:gd name="connsiteY4655" fmla="*/ 392426 h 3415370"/>
              <a:gd name="connsiteX4656" fmla="*/ 5001783 w 7451018"/>
              <a:gd name="connsiteY4656" fmla="*/ 412801 h 3415370"/>
              <a:gd name="connsiteX4657" fmla="*/ 4980873 w 7451018"/>
              <a:gd name="connsiteY4657" fmla="*/ 419503 h 3415370"/>
              <a:gd name="connsiteX4658" fmla="*/ 4981275 w 7451018"/>
              <a:gd name="connsiteY4658" fmla="*/ 426205 h 3415370"/>
              <a:gd name="connsiteX4659" fmla="*/ 5054999 w 7451018"/>
              <a:gd name="connsiteY4659" fmla="*/ 392694 h 3415370"/>
              <a:gd name="connsiteX4660" fmla="*/ 5047157 w 7451018"/>
              <a:gd name="connsiteY4660" fmla="*/ 366891 h 3415370"/>
              <a:gd name="connsiteX4661" fmla="*/ 5069878 w 7451018"/>
              <a:gd name="connsiteY4661" fmla="*/ 359452 h 3415370"/>
              <a:gd name="connsiteX4662" fmla="*/ 5033753 w 7451018"/>
              <a:gd name="connsiteY4662" fmla="*/ 355699 h 3415370"/>
              <a:gd name="connsiteX4663" fmla="*/ 5040455 w 7451018"/>
              <a:gd name="connsiteY4663" fmla="*/ 350538 h 3415370"/>
              <a:gd name="connsiteX4664" fmla="*/ 5027051 w 7451018"/>
              <a:gd name="connsiteY4664" fmla="*/ 342496 h 3415370"/>
              <a:gd name="connsiteX4665" fmla="*/ 5047157 w 7451018"/>
              <a:gd name="connsiteY4665" fmla="*/ 323059 h 3415370"/>
              <a:gd name="connsiteX4666" fmla="*/ 5019879 w 7451018"/>
              <a:gd name="connsiteY4666" fmla="*/ 305634 h 3415370"/>
              <a:gd name="connsiteX4667" fmla="*/ 5027051 w 7451018"/>
              <a:gd name="connsiteY4667" fmla="*/ 293570 h 3415370"/>
              <a:gd name="connsiteX4668" fmla="*/ 5040455 w 7451018"/>
              <a:gd name="connsiteY4668" fmla="*/ 261936 h 3415370"/>
              <a:gd name="connsiteX4669" fmla="*/ 5060494 w 7451018"/>
              <a:gd name="connsiteY4669" fmla="*/ 258719 h 3415370"/>
              <a:gd name="connsiteX4670" fmla="*/ 5060494 w 7451018"/>
              <a:gd name="connsiteY4670" fmla="*/ 265421 h 3415370"/>
              <a:gd name="connsiteX4671" fmla="*/ 5075843 w 7451018"/>
              <a:gd name="connsiteY4671" fmla="*/ 278825 h 3415370"/>
              <a:gd name="connsiteX4672" fmla="*/ 5073898 w 7451018"/>
              <a:gd name="connsiteY4672" fmla="*/ 283449 h 3415370"/>
              <a:gd name="connsiteX4673" fmla="*/ 5068202 w 7451018"/>
              <a:gd name="connsiteY4673" fmla="*/ 291492 h 3415370"/>
              <a:gd name="connsiteX4674" fmla="*/ 5072022 w 7451018"/>
              <a:gd name="connsiteY4674" fmla="*/ 302819 h 3415370"/>
              <a:gd name="connsiteX4675" fmla="*/ 5071955 w 7451018"/>
              <a:gd name="connsiteY4675" fmla="*/ 305634 h 3415370"/>
              <a:gd name="connsiteX4676" fmla="*/ 5111565 w 7451018"/>
              <a:gd name="connsiteY4676" fmla="*/ 305634 h 3415370"/>
              <a:gd name="connsiteX4677" fmla="*/ 5087370 w 7451018"/>
              <a:gd name="connsiteY4677" fmla="*/ 292632 h 3415370"/>
              <a:gd name="connsiteX4678" fmla="*/ 5080668 w 7451018"/>
              <a:gd name="connsiteY4678" fmla="*/ 288476 h 3415370"/>
              <a:gd name="connsiteX4679" fmla="*/ 5134285 w 7451018"/>
              <a:gd name="connsiteY4679" fmla="*/ 272123 h 3415370"/>
              <a:gd name="connsiteX4680" fmla="*/ 5220005 w 7451018"/>
              <a:gd name="connsiteY4680" fmla="*/ 292229 h 3415370"/>
              <a:gd name="connsiteX4681" fmla="*/ 5208009 w 7451018"/>
              <a:gd name="connsiteY4681" fmla="*/ 285393 h 3415370"/>
              <a:gd name="connsiteX4682" fmla="*/ 5211360 w 7451018"/>
              <a:gd name="connsiteY4682" fmla="*/ 278825 h 3415370"/>
              <a:gd name="connsiteX4683" fmla="*/ 5181133 w 7451018"/>
              <a:gd name="connsiteY4683" fmla="*/ 265421 h 3415370"/>
              <a:gd name="connsiteX4684" fmla="*/ 5167796 w 7451018"/>
              <a:gd name="connsiteY4684" fmla="*/ 258920 h 3415370"/>
              <a:gd name="connsiteX4685" fmla="*/ 5174029 w 7451018"/>
              <a:gd name="connsiteY4685" fmla="*/ 255770 h 3415370"/>
              <a:gd name="connsiteX4686" fmla="*/ 5168466 w 7451018"/>
              <a:gd name="connsiteY4686" fmla="*/ 245314 h 3415370"/>
              <a:gd name="connsiteX4687" fmla="*/ 5301839 w 7451018"/>
              <a:gd name="connsiteY4687" fmla="*/ 236534 h 3415370"/>
              <a:gd name="connsiteX4688" fmla="*/ 5301839 w 7451018"/>
              <a:gd name="connsiteY4688" fmla="*/ 234457 h 3415370"/>
              <a:gd name="connsiteX4689" fmla="*/ 5287630 w 7451018"/>
              <a:gd name="connsiteY4689" fmla="*/ 231910 h 3415370"/>
              <a:gd name="connsiteX4690" fmla="*/ 5288435 w 7451018"/>
              <a:gd name="connsiteY4690" fmla="*/ 225208 h 3415370"/>
              <a:gd name="connsiteX4691" fmla="*/ 5254924 w 7451018"/>
              <a:gd name="connsiteY4691" fmla="*/ 227286 h 3415370"/>
              <a:gd name="connsiteX4692" fmla="*/ 5271344 w 7451018"/>
              <a:gd name="connsiteY4692" fmla="*/ 218506 h 3415370"/>
              <a:gd name="connsiteX4693" fmla="*/ 5268328 w 7451018"/>
              <a:gd name="connsiteY4693" fmla="*/ 219176 h 3415370"/>
              <a:gd name="connsiteX4694" fmla="*/ 5271210 w 7451018"/>
              <a:gd name="connsiteY4694" fmla="*/ 211804 h 3415370"/>
              <a:gd name="connsiteX4695" fmla="*/ 5274628 w 7451018"/>
              <a:gd name="connsiteY4695" fmla="*/ 211804 h 3415370"/>
              <a:gd name="connsiteX4696" fmla="*/ 5281665 w 7451018"/>
              <a:gd name="connsiteY4696" fmla="*/ 218506 h 3415370"/>
              <a:gd name="connsiteX4697" fmla="*/ 5279789 w 7451018"/>
              <a:gd name="connsiteY4697" fmla="*/ 211804 h 3415370"/>
              <a:gd name="connsiteX4698" fmla="*/ 5288367 w 7451018"/>
              <a:gd name="connsiteY4698" fmla="*/ 215088 h 3415370"/>
              <a:gd name="connsiteX4699" fmla="*/ 5399221 w 7451018"/>
              <a:gd name="connsiteY4699" fmla="*/ 192167 h 3415370"/>
              <a:gd name="connsiteX4700" fmla="*/ 5399301 w 7451018"/>
              <a:gd name="connsiteY4700" fmla="*/ 192253 h 3415370"/>
              <a:gd name="connsiteX4701" fmla="*/ 5402765 w 7451018"/>
              <a:gd name="connsiteY4701" fmla="*/ 196012 h 3415370"/>
              <a:gd name="connsiteX4702" fmla="*/ 5405655 w 7451018"/>
              <a:gd name="connsiteY4702" fmla="*/ 198399 h 3415370"/>
              <a:gd name="connsiteX4703" fmla="*/ 5429180 w 7451018"/>
              <a:gd name="connsiteY4703" fmla="*/ 184995 h 3415370"/>
              <a:gd name="connsiteX4704" fmla="*/ 5521670 w 7451018"/>
              <a:gd name="connsiteY4704" fmla="*/ 184995 h 3415370"/>
              <a:gd name="connsiteX4705" fmla="*/ 5557928 w 7451018"/>
              <a:gd name="connsiteY4705" fmla="*/ 178293 h 3415370"/>
              <a:gd name="connsiteX4706" fmla="*/ 5556521 w 7451018"/>
              <a:gd name="connsiteY4706" fmla="*/ 176283 h 3415370"/>
              <a:gd name="connsiteX4707" fmla="*/ 5603436 w 7451018"/>
              <a:gd name="connsiteY4707" fmla="*/ 172127 h 3415370"/>
              <a:gd name="connsiteX4708" fmla="*/ 5596734 w 7451018"/>
              <a:gd name="connsiteY4708" fmla="*/ 167100 h 3415370"/>
              <a:gd name="connsiteX4709" fmla="*/ 5646958 w 7451018"/>
              <a:gd name="connsiteY4709" fmla="*/ 147446 h 3415370"/>
              <a:gd name="connsiteX4710" fmla="*/ 1626867 w 7451018"/>
              <a:gd name="connsiteY4710" fmla="*/ 145084 h 3415370"/>
              <a:gd name="connsiteX4711" fmla="*/ 1649053 w 7451018"/>
              <a:gd name="connsiteY4711" fmla="*/ 151686 h 3415370"/>
              <a:gd name="connsiteX4712" fmla="*/ 1649053 w 7451018"/>
              <a:gd name="connsiteY4712" fmla="*/ 158388 h 3415370"/>
              <a:gd name="connsiteX4713" fmla="*/ 1614737 w 7451018"/>
              <a:gd name="connsiteY4713" fmla="*/ 158187 h 3415370"/>
              <a:gd name="connsiteX4714" fmla="*/ 1626867 w 7451018"/>
              <a:gd name="connsiteY4714" fmla="*/ 145084 h 3415370"/>
              <a:gd name="connsiteX4715" fmla="*/ 1394027 w 7451018"/>
              <a:gd name="connsiteY4715" fmla="*/ 143500 h 3415370"/>
              <a:gd name="connsiteX4716" fmla="*/ 1415818 w 7451018"/>
              <a:gd name="connsiteY4716" fmla="*/ 146189 h 3415370"/>
              <a:gd name="connsiteX4717" fmla="*/ 1416690 w 7451018"/>
              <a:gd name="connsiteY4717" fmla="*/ 146189 h 3415370"/>
              <a:gd name="connsiteX4718" fmla="*/ 1381839 w 7451018"/>
              <a:gd name="connsiteY4718" fmla="*/ 146189 h 3415370"/>
              <a:gd name="connsiteX4719" fmla="*/ 1394027 w 7451018"/>
              <a:gd name="connsiteY4719" fmla="*/ 143500 h 3415370"/>
              <a:gd name="connsiteX4720" fmla="*/ 1167965 w 7451018"/>
              <a:gd name="connsiteY4720" fmla="*/ 138884 h 3415370"/>
              <a:gd name="connsiteX4721" fmla="*/ 1188616 w 7451018"/>
              <a:gd name="connsiteY4721" fmla="*/ 138885 h 3415370"/>
              <a:gd name="connsiteX4722" fmla="*/ 1234391 w 7451018"/>
              <a:gd name="connsiteY4722" fmla="*/ 146190 h 3415370"/>
              <a:gd name="connsiteX4723" fmla="*/ 1225612 w 7451018"/>
              <a:gd name="connsiteY4723" fmla="*/ 146190 h 3415370"/>
              <a:gd name="connsiteX4724" fmla="*/ 1159729 w 7451018"/>
              <a:gd name="connsiteY4724" fmla="*/ 151953 h 3415370"/>
              <a:gd name="connsiteX4725" fmla="*/ 1167965 w 7451018"/>
              <a:gd name="connsiteY4725" fmla="*/ 138884 h 3415370"/>
              <a:gd name="connsiteX4726" fmla="*/ 1547526 w 7451018"/>
              <a:gd name="connsiteY4726" fmla="*/ 131973 h 3415370"/>
              <a:gd name="connsiteX4727" fmla="*/ 1553147 w 7451018"/>
              <a:gd name="connsiteY4727" fmla="*/ 132584 h 3415370"/>
              <a:gd name="connsiteX4728" fmla="*/ 1543365 w 7451018"/>
              <a:gd name="connsiteY4728" fmla="*/ 134729 h 3415370"/>
              <a:gd name="connsiteX4729" fmla="*/ 1547526 w 7451018"/>
              <a:gd name="connsiteY4729" fmla="*/ 131973 h 3415370"/>
              <a:gd name="connsiteX4730" fmla="*/ 3811749 w 7451018"/>
              <a:gd name="connsiteY4730" fmla="*/ 124943 h 3415370"/>
              <a:gd name="connsiteX4731" fmla="*/ 3812531 w 7451018"/>
              <a:gd name="connsiteY4731" fmla="*/ 125248 h 3415370"/>
              <a:gd name="connsiteX4732" fmla="*/ 3814949 w 7451018"/>
              <a:gd name="connsiteY4732" fmla="*/ 129400 h 3415370"/>
              <a:gd name="connsiteX4733" fmla="*/ 3809203 w 7451018"/>
              <a:gd name="connsiteY4733" fmla="*/ 131645 h 3415370"/>
              <a:gd name="connsiteX4734" fmla="*/ 3801294 w 7451018"/>
              <a:gd name="connsiteY4734" fmla="*/ 135935 h 3415370"/>
              <a:gd name="connsiteX4735" fmla="*/ 3801093 w 7451018"/>
              <a:gd name="connsiteY4735" fmla="*/ 138347 h 3415370"/>
              <a:gd name="connsiteX4736" fmla="*/ 3828907 w 7451018"/>
              <a:gd name="connsiteY4736" fmla="*/ 131645 h 3415370"/>
              <a:gd name="connsiteX4737" fmla="*/ 3812531 w 7451018"/>
              <a:gd name="connsiteY4737" fmla="*/ 125248 h 3415370"/>
              <a:gd name="connsiteX4738" fmla="*/ 3812353 w 7451018"/>
              <a:gd name="connsiteY4738" fmla="*/ 124943 h 3415370"/>
              <a:gd name="connsiteX4739" fmla="*/ 3812218 w 7451018"/>
              <a:gd name="connsiteY4739" fmla="*/ 125011 h 3415370"/>
              <a:gd name="connsiteX4740" fmla="*/ 3811749 w 7451018"/>
              <a:gd name="connsiteY4740" fmla="*/ 124943 h 3415370"/>
              <a:gd name="connsiteX4741" fmla="*/ 1226259 w 7451018"/>
              <a:gd name="connsiteY4741" fmla="*/ 119986 h 3415370"/>
              <a:gd name="connsiteX4742" fmla="*/ 1246925 w 7451018"/>
              <a:gd name="connsiteY4742" fmla="*/ 131646 h 3415370"/>
              <a:gd name="connsiteX4743" fmla="*/ 1206511 w 7451018"/>
              <a:gd name="connsiteY4743" fmla="*/ 131579 h 3415370"/>
              <a:gd name="connsiteX4744" fmla="*/ 1158456 w 7451018"/>
              <a:gd name="connsiteY4744" fmla="*/ 131579 h 3415370"/>
              <a:gd name="connsiteX4745" fmla="*/ 1226259 w 7451018"/>
              <a:gd name="connsiteY4745" fmla="*/ 119986 h 3415370"/>
              <a:gd name="connsiteX4746" fmla="*/ 1709364 w 7451018"/>
              <a:gd name="connsiteY4746" fmla="*/ 119381 h 3415370"/>
              <a:gd name="connsiteX4747" fmla="*/ 1709029 w 7451018"/>
              <a:gd name="connsiteY4747" fmla="*/ 119448 h 3415370"/>
              <a:gd name="connsiteX4748" fmla="*/ 1710303 w 7451018"/>
              <a:gd name="connsiteY4748" fmla="*/ 119381 h 3415370"/>
              <a:gd name="connsiteX4749" fmla="*/ 1468094 w 7451018"/>
              <a:gd name="connsiteY4749" fmla="*/ 118175 h 3415370"/>
              <a:gd name="connsiteX4750" fmla="*/ 1515008 w 7451018"/>
              <a:gd name="connsiteY4750" fmla="*/ 124676 h 3415370"/>
              <a:gd name="connsiteX4751" fmla="*/ 1537395 w 7451018"/>
              <a:gd name="connsiteY4751" fmla="*/ 131579 h 3415370"/>
              <a:gd name="connsiteX4752" fmla="*/ 1541817 w 7451018"/>
              <a:gd name="connsiteY4752" fmla="*/ 138817 h 3415370"/>
              <a:gd name="connsiteX4753" fmla="*/ 1530491 w 7451018"/>
              <a:gd name="connsiteY4753" fmla="*/ 144983 h 3415370"/>
              <a:gd name="connsiteX4754" fmla="*/ 1582096 w 7451018"/>
              <a:gd name="connsiteY4754" fmla="*/ 149005 h 3415370"/>
              <a:gd name="connsiteX4755" fmla="*/ 1513735 w 7451018"/>
              <a:gd name="connsiteY4755" fmla="*/ 144983 h 3415370"/>
              <a:gd name="connsiteX4756" fmla="*/ 1481833 w 7451018"/>
              <a:gd name="connsiteY4756" fmla="*/ 138281 h 3415370"/>
              <a:gd name="connsiteX4757" fmla="*/ 1468094 w 7451018"/>
              <a:gd name="connsiteY4757" fmla="*/ 131579 h 3415370"/>
              <a:gd name="connsiteX4758" fmla="*/ 5610004 w 7451018"/>
              <a:gd name="connsiteY4758" fmla="*/ 107183 h 3415370"/>
              <a:gd name="connsiteX4759" fmla="*/ 5630001 w 7451018"/>
              <a:gd name="connsiteY4759" fmla="*/ 107518 h 3415370"/>
              <a:gd name="connsiteX4760" fmla="*/ 5645879 w 7451018"/>
              <a:gd name="connsiteY4760" fmla="*/ 111059 h 3415370"/>
              <a:gd name="connsiteX4761" fmla="*/ 5647334 w 7451018"/>
              <a:gd name="connsiteY4761" fmla="*/ 110199 h 3415370"/>
              <a:gd name="connsiteX4762" fmla="*/ 5646530 w 7451018"/>
              <a:gd name="connsiteY4762" fmla="*/ 111205 h 3415370"/>
              <a:gd name="connsiteX4763" fmla="*/ 5645912 w 7451018"/>
              <a:gd name="connsiteY4763" fmla="*/ 111081 h 3415370"/>
              <a:gd name="connsiteX4764" fmla="*/ 5642593 w 7451018"/>
              <a:gd name="connsiteY4764" fmla="*/ 113550 h 3415370"/>
              <a:gd name="connsiteX4765" fmla="*/ 5646597 w 7451018"/>
              <a:gd name="connsiteY4765" fmla="*/ 111204 h 3415370"/>
              <a:gd name="connsiteX4766" fmla="*/ 5648540 w 7451018"/>
              <a:gd name="connsiteY4766" fmla="*/ 111472 h 3415370"/>
              <a:gd name="connsiteX4767" fmla="*/ 5675886 w 7451018"/>
              <a:gd name="connsiteY4767" fmla="*/ 118174 h 3415370"/>
              <a:gd name="connsiteX4768" fmla="*/ 5691702 w 7451018"/>
              <a:gd name="connsiteY4768" fmla="*/ 131579 h 3415370"/>
              <a:gd name="connsiteX4769" fmla="*/ 5569053 w 7451018"/>
              <a:gd name="connsiteY4769" fmla="*/ 138281 h 3415370"/>
              <a:gd name="connsiteX4770" fmla="*/ 5583195 w 7451018"/>
              <a:gd name="connsiteY4770" fmla="*/ 124877 h 3415370"/>
              <a:gd name="connsiteX4771" fmla="*/ 5589495 w 7451018"/>
              <a:gd name="connsiteY4771" fmla="*/ 118174 h 3415370"/>
              <a:gd name="connsiteX4772" fmla="*/ 5610004 w 7451018"/>
              <a:gd name="connsiteY4772" fmla="*/ 107183 h 3415370"/>
              <a:gd name="connsiteX4773" fmla="*/ 1747231 w 7451018"/>
              <a:gd name="connsiteY4773" fmla="*/ 104771 h 3415370"/>
              <a:gd name="connsiteX4774" fmla="*/ 1741267 w 7451018"/>
              <a:gd name="connsiteY4774" fmla="*/ 111473 h 3415370"/>
              <a:gd name="connsiteX4775" fmla="*/ 1756481 w 7451018"/>
              <a:gd name="connsiteY4775" fmla="*/ 109998 h 3415370"/>
              <a:gd name="connsiteX4776" fmla="*/ 1747231 w 7451018"/>
              <a:gd name="connsiteY4776" fmla="*/ 104771 h 3415370"/>
              <a:gd name="connsiteX4777" fmla="*/ 1347772 w 7451018"/>
              <a:gd name="connsiteY4777" fmla="*/ 102022 h 3415370"/>
              <a:gd name="connsiteX4778" fmla="*/ 1381031 w 7451018"/>
              <a:gd name="connsiteY4778" fmla="*/ 118174 h 3415370"/>
              <a:gd name="connsiteX4779" fmla="*/ 1415011 w 7451018"/>
              <a:gd name="connsiteY4779" fmla="*/ 118174 h 3415370"/>
              <a:gd name="connsiteX4780" fmla="*/ 1440077 w 7451018"/>
              <a:gd name="connsiteY4780" fmla="*/ 124877 h 3415370"/>
              <a:gd name="connsiteX4781" fmla="*/ 1441418 w 7451018"/>
              <a:gd name="connsiteY4781" fmla="*/ 131579 h 3415370"/>
              <a:gd name="connsiteX4782" fmla="*/ 1461659 w 7451018"/>
              <a:gd name="connsiteY4782" fmla="*/ 137745 h 3415370"/>
              <a:gd name="connsiteX4783" fmla="*/ 1458644 w 7451018"/>
              <a:gd name="connsiteY4783" fmla="*/ 138281 h 3415370"/>
              <a:gd name="connsiteX4784" fmla="*/ 1415950 w 7451018"/>
              <a:gd name="connsiteY4784" fmla="*/ 138281 h 3415370"/>
              <a:gd name="connsiteX4785" fmla="*/ 1334050 w 7451018"/>
              <a:gd name="connsiteY4785" fmla="*/ 131579 h 3415370"/>
              <a:gd name="connsiteX4786" fmla="*/ 1334050 w 7451018"/>
              <a:gd name="connsiteY4786" fmla="*/ 124877 h 3415370"/>
              <a:gd name="connsiteX4787" fmla="*/ 1352212 w 7451018"/>
              <a:gd name="connsiteY4787" fmla="*/ 124877 h 3415370"/>
              <a:gd name="connsiteX4788" fmla="*/ 1335189 w 7451018"/>
              <a:gd name="connsiteY4788" fmla="*/ 123871 h 3415370"/>
              <a:gd name="connsiteX4789" fmla="*/ 1332642 w 7451018"/>
              <a:gd name="connsiteY4789" fmla="*/ 118241 h 3415370"/>
              <a:gd name="connsiteX4790" fmla="*/ 1314011 w 7451018"/>
              <a:gd name="connsiteY4790" fmla="*/ 113416 h 3415370"/>
              <a:gd name="connsiteX4791" fmla="*/ 1347772 w 7451018"/>
              <a:gd name="connsiteY4791" fmla="*/ 102022 h 3415370"/>
              <a:gd name="connsiteX4792" fmla="*/ 1740571 w 7451018"/>
              <a:gd name="connsiteY4792" fmla="*/ 101202 h 3415370"/>
              <a:gd name="connsiteX4793" fmla="*/ 1740797 w 7451018"/>
              <a:gd name="connsiteY4793" fmla="*/ 104034 h 3415370"/>
              <a:gd name="connsiteX4794" fmla="*/ 1740797 w 7451018"/>
              <a:gd name="connsiteY4794" fmla="*/ 103899 h 3415370"/>
              <a:gd name="connsiteX4795" fmla="*/ 1740571 w 7451018"/>
              <a:gd name="connsiteY4795" fmla="*/ 101202 h 3415370"/>
              <a:gd name="connsiteX4796" fmla="*/ 3149819 w 7451018"/>
              <a:gd name="connsiteY4796" fmla="*/ 84731 h 3415370"/>
              <a:gd name="connsiteX4797" fmla="*/ 3150219 w 7451018"/>
              <a:gd name="connsiteY4797" fmla="*/ 91433 h 3415370"/>
              <a:gd name="connsiteX4798" fmla="*/ 3155447 w 7451018"/>
              <a:gd name="connsiteY4798" fmla="*/ 90495 h 3415370"/>
              <a:gd name="connsiteX4799" fmla="*/ 3149819 w 7451018"/>
              <a:gd name="connsiteY4799" fmla="*/ 84731 h 3415370"/>
              <a:gd name="connsiteX4800" fmla="*/ 1455818 w 7451018"/>
              <a:gd name="connsiteY4800" fmla="*/ 84440 h 3415370"/>
              <a:gd name="connsiteX4801" fmla="*/ 1463338 w 7451018"/>
              <a:gd name="connsiteY4801" fmla="*/ 98068 h 3415370"/>
              <a:gd name="connsiteX4802" fmla="*/ 1430496 w 7451018"/>
              <a:gd name="connsiteY4802" fmla="*/ 98068 h 3415370"/>
              <a:gd name="connsiteX4803" fmla="*/ 1446314 w 7451018"/>
              <a:gd name="connsiteY4803" fmla="*/ 84664 h 3415370"/>
              <a:gd name="connsiteX4804" fmla="*/ 1455818 w 7451018"/>
              <a:gd name="connsiteY4804" fmla="*/ 84440 h 3415370"/>
              <a:gd name="connsiteX4805" fmla="*/ 1663323 w 7451018"/>
              <a:gd name="connsiteY4805" fmla="*/ 83525 h 3415370"/>
              <a:gd name="connsiteX4806" fmla="*/ 1661246 w 7451018"/>
              <a:gd name="connsiteY4806" fmla="*/ 84531 h 3415370"/>
              <a:gd name="connsiteX4807" fmla="*/ 1661044 w 7451018"/>
              <a:gd name="connsiteY4807" fmla="*/ 84464 h 3415370"/>
              <a:gd name="connsiteX4808" fmla="*/ 1663323 w 7451018"/>
              <a:gd name="connsiteY4808" fmla="*/ 83525 h 3415370"/>
              <a:gd name="connsiteX4809" fmla="*/ 2113444 w 7451018"/>
              <a:gd name="connsiteY4809" fmla="*/ 77912 h 3415370"/>
              <a:gd name="connsiteX4810" fmla="*/ 2115069 w 7451018"/>
              <a:gd name="connsiteY4810" fmla="*/ 78029 h 3415370"/>
              <a:gd name="connsiteX4811" fmla="*/ 2114942 w 7451018"/>
              <a:gd name="connsiteY4811" fmla="*/ 78143 h 3415370"/>
              <a:gd name="connsiteX4812" fmla="*/ 3978222 w 7451018"/>
              <a:gd name="connsiteY4812" fmla="*/ 76538 h 3415370"/>
              <a:gd name="connsiteX4813" fmla="*/ 3994718 w 7451018"/>
              <a:gd name="connsiteY4813" fmla="*/ 85736 h 3415370"/>
              <a:gd name="connsiteX4814" fmla="*/ 3995858 w 7451018"/>
              <a:gd name="connsiteY4814" fmla="*/ 85736 h 3415370"/>
              <a:gd name="connsiteX4815" fmla="*/ 4001622 w 7451018"/>
              <a:gd name="connsiteY4815" fmla="*/ 85133 h 3415370"/>
              <a:gd name="connsiteX4816" fmla="*/ 4002225 w 7451018"/>
              <a:gd name="connsiteY4816" fmla="*/ 79436 h 3415370"/>
              <a:gd name="connsiteX4817" fmla="*/ 4075345 w 7451018"/>
              <a:gd name="connsiteY4817" fmla="*/ 90696 h 3415370"/>
              <a:gd name="connsiteX4818" fmla="*/ 4045520 w 7451018"/>
              <a:gd name="connsiteY4818" fmla="*/ 97867 h 3415370"/>
              <a:gd name="connsiteX4819" fmla="*/ 4016299 w 7451018"/>
              <a:gd name="connsiteY4819" fmla="*/ 111271 h 3415370"/>
              <a:gd name="connsiteX4820" fmla="*/ 3948071 w 7451018"/>
              <a:gd name="connsiteY4820" fmla="*/ 111271 h 3415370"/>
              <a:gd name="connsiteX4821" fmla="*/ 3896867 w 7451018"/>
              <a:gd name="connsiteY4821" fmla="*/ 100146 h 3415370"/>
              <a:gd name="connsiteX4822" fmla="*/ 3901022 w 7451018"/>
              <a:gd name="connsiteY4822" fmla="*/ 107049 h 3415370"/>
              <a:gd name="connsiteX4823" fmla="*/ 3912616 w 7451018"/>
              <a:gd name="connsiteY4823" fmla="*/ 104569 h 3415370"/>
              <a:gd name="connsiteX4824" fmla="*/ 3938353 w 7451018"/>
              <a:gd name="connsiteY4824" fmla="*/ 117973 h 3415370"/>
              <a:gd name="connsiteX4825" fmla="*/ 3968043 w 7451018"/>
              <a:gd name="connsiteY4825" fmla="*/ 132450 h 3415370"/>
              <a:gd name="connsiteX4826" fmla="*/ 3968043 w 7451018"/>
              <a:gd name="connsiteY4826" fmla="*/ 131445 h 3415370"/>
              <a:gd name="connsiteX4827" fmla="*/ 3968245 w 7451018"/>
              <a:gd name="connsiteY4827" fmla="*/ 131310 h 3415370"/>
              <a:gd name="connsiteX4828" fmla="*/ 3998405 w 7451018"/>
              <a:gd name="connsiteY4828" fmla="*/ 144849 h 3415370"/>
              <a:gd name="connsiteX4829" fmla="*/ 4014958 w 7451018"/>
              <a:gd name="connsiteY4829" fmla="*/ 142771 h 3415370"/>
              <a:gd name="connsiteX4830" fmla="*/ 3968043 w 7451018"/>
              <a:gd name="connsiteY4830" fmla="*/ 154031 h 3415370"/>
              <a:gd name="connsiteX4831" fmla="*/ 3975148 w 7451018"/>
              <a:gd name="connsiteY4831" fmla="*/ 151685 h 3415370"/>
              <a:gd name="connsiteX4832" fmla="*/ 3941704 w 7451018"/>
              <a:gd name="connsiteY4832" fmla="*/ 157381 h 3415370"/>
              <a:gd name="connsiteX4833" fmla="*/ 3934533 w 7451018"/>
              <a:gd name="connsiteY4833" fmla="*/ 150211 h 3415370"/>
              <a:gd name="connsiteX4834" fmla="*/ 3949009 w 7451018"/>
              <a:gd name="connsiteY4834" fmla="*/ 145519 h 3415370"/>
              <a:gd name="connsiteX4835" fmla="*/ 3924815 w 7451018"/>
              <a:gd name="connsiteY4835" fmla="*/ 126016 h 3415370"/>
              <a:gd name="connsiteX4836" fmla="*/ 3914359 w 7451018"/>
              <a:gd name="connsiteY4836" fmla="*/ 126016 h 3415370"/>
              <a:gd name="connsiteX4837" fmla="*/ 3916035 w 7451018"/>
              <a:gd name="connsiteY4837" fmla="*/ 132115 h 3415370"/>
              <a:gd name="connsiteX4838" fmla="*/ 3900955 w 7451018"/>
              <a:gd name="connsiteY4838" fmla="*/ 131512 h 3415370"/>
              <a:gd name="connsiteX4839" fmla="*/ 3894186 w 7451018"/>
              <a:gd name="connsiteY4839" fmla="*/ 138214 h 3415370"/>
              <a:gd name="connsiteX4840" fmla="*/ 3867444 w 7451018"/>
              <a:gd name="connsiteY4840" fmla="*/ 163212 h 3415370"/>
              <a:gd name="connsiteX4841" fmla="*/ 3863490 w 7451018"/>
              <a:gd name="connsiteY4841" fmla="*/ 171724 h 3415370"/>
              <a:gd name="connsiteX4842" fmla="*/ 3840636 w 7451018"/>
              <a:gd name="connsiteY4842" fmla="*/ 175411 h 3415370"/>
              <a:gd name="connsiteX4843" fmla="*/ 3847338 w 7451018"/>
              <a:gd name="connsiteY4843" fmla="*/ 171724 h 3415370"/>
              <a:gd name="connsiteX4844" fmla="*/ 3793720 w 7451018"/>
              <a:gd name="connsiteY4844" fmla="*/ 150947 h 3415370"/>
              <a:gd name="connsiteX4845" fmla="*/ 3813827 w 7451018"/>
              <a:gd name="connsiteY4845" fmla="*/ 148937 h 3415370"/>
              <a:gd name="connsiteX4846" fmla="*/ 3813827 w 7451018"/>
              <a:gd name="connsiteY4846" fmla="*/ 144916 h 3415370"/>
              <a:gd name="connsiteX4847" fmla="*/ 3788359 w 7451018"/>
              <a:gd name="connsiteY4847" fmla="*/ 138214 h 3415370"/>
              <a:gd name="connsiteX4848" fmla="*/ 3760210 w 7451018"/>
              <a:gd name="connsiteY4848" fmla="*/ 127490 h 3415370"/>
              <a:gd name="connsiteX4849" fmla="*/ 3746470 w 7451018"/>
              <a:gd name="connsiteY4849" fmla="*/ 118577 h 3415370"/>
              <a:gd name="connsiteX4850" fmla="*/ 3739567 w 7451018"/>
              <a:gd name="connsiteY4850" fmla="*/ 111673 h 3415370"/>
              <a:gd name="connsiteX4851" fmla="*/ 3727771 w 7451018"/>
              <a:gd name="connsiteY4851" fmla="*/ 104770 h 3415370"/>
              <a:gd name="connsiteX4852" fmla="*/ 3726766 w 7451018"/>
              <a:gd name="connsiteY4852" fmla="*/ 97934 h 3415370"/>
              <a:gd name="connsiteX4853" fmla="*/ 3755719 w 7451018"/>
              <a:gd name="connsiteY4853" fmla="*/ 97934 h 3415370"/>
              <a:gd name="connsiteX4854" fmla="*/ 3760277 w 7451018"/>
              <a:gd name="connsiteY4854" fmla="*/ 97934 h 3415370"/>
              <a:gd name="connsiteX4855" fmla="*/ 3774217 w 7451018"/>
              <a:gd name="connsiteY4855" fmla="*/ 97934 h 3415370"/>
              <a:gd name="connsiteX4856" fmla="*/ 3798412 w 7451018"/>
              <a:gd name="connsiteY4856" fmla="*/ 97599 h 3415370"/>
              <a:gd name="connsiteX4857" fmla="*/ 3827366 w 7451018"/>
              <a:gd name="connsiteY4857" fmla="*/ 97934 h 3415370"/>
              <a:gd name="connsiteX4858" fmla="*/ 3828170 w 7451018"/>
              <a:gd name="connsiteY4858" fmla="*/ 99207 h 3415370"/>
              <a:gd name="connsiteX4859" fmla="*/ 3853101 w 7451018"/>
              <a:gd name="connsiteY4859" fmla="*/ 91232 h 3415370"/>
              <a:gd name="connsiteX4860" fmla="*/ 3877698 w 7451018"/>
              <a:gd name="connsiteY4860" fmla="*/ 93444 h 3415370"/>
              <a:gd name="connsiteX4861" fmla="*/ 3873878 w 7451018"/>
              <a:gd name="connsiteY4861" fmla="*/ 91232 h 3415370"/>
              <a:gd name="connsiteX4862" fmla="*/ 3894320 w 7451018"/>
              <a:gd name="connsiteY4862" fmla="*/ 84530 h 3415370"/>
              <a:gd name="connsiteX4863" fmla="*/ 3895459 w 7451018"/>
              <a:gd name="connsiteY4863" fmla="*/ 77828 h 3415370"/>
              <a:gd name="connsiteX4864" fmla="*/ 3901089 w 7451018"/>
              <a:gd name="connsiteY4864" fmla="*/ 84530 h 3415370"/>
              <a:gd name="connsiteX4865" fmla="*/ 3900620 w 7451018"/>
              <a:gd name="connsiteY4865" fmla="*/ 77895 h 3415370"/>
              <a:gd name="connsiteX4866" fmla="*/ 3907792 w 7451018"/>
              <a:gd name="connsiteY4866" fmla="*/ 84664 h 3415370"/>
              <a:gd name="connsiteX4867" fmla="*/ 3948004 w 7451018"/>
              <a:gd name="connsiteY4867" fmla="*/ 82854 h 3415370"/>
              <a:gd name="connsiteX4868" fmla="*/ 3968111 w 7451018"/>
              <a:gd name="connsiteY4868" fmla="*/ 87143 h 3415370"/>
              <a:gd name="connsiteX4869" fmla="*/ 3978222 w 7451018"/>
              <a:gd name="connsiteY4869" fmla="*/ 76538 h 3415370"/>
              <a:gd name="connsiteX4870" fmla="*/ 4799111 w 7451018"/>
              <a:gd name="connsiteY4870" fmla="*/ 69450 h 3415370"/>
              <a:gd name="connsiteX4871" fmla="*/ 4737384 w 7451018"/>
              <a:gd name="connsiteY4871" fmla="*/ 77962 h 3415370"/>
              <a:gd name="connsiteX4872" fmla="*/ 4739730 w 7451018"/>
              <a:gd name="connsiteY4872" fmla="*/ 71260 h 3415370"/>
              <a:gd name="connsiteX4873" fmla="*/ 4799111 w 7451018"/>
              <a:gd name="connsiteY4873" fmla="*/ 69450 h 3415370"/>
              <a:gd name="connsiteX4874" fmla="*/ 5495999 w 7451018"/>
              <a:gd name="connsiteY4874" fmla="*/ 60269 h 3415370"/>
              <a:gd name="connsiteX4875" fmla="*/ 5542914 w 7451018"/>
              <a:gd name="connsiteY4875" fmla="*/ 73538 h 3415370"/>
              <a:gd name="connsiteX4876" fmla="*/ 5523009 w 7451018"/>
              <a:gd name="connsiteY4876" fmla="*/ 78364 h 3415370"/>
              <a:gd name="connsiteX4877" fmla="*/ 5522808 w 7451018"/>
              <a:gd name="connsiteY4877" fmla="*/ 84664 h 3415370"/>
              <a:gd name="connsiteX4878" fmla="*/ 5547137 w 7451018"/>
              <a:gd name="connsiteY4878" fmla="*/ 91366 h 3415370"/>
              <a:gd name="connsiteX4879" fmla="*/ 5588891 w 7451018"/>
              <a:gd name="connsiteY4879" fmla="*/ 98069 h 3415370"/>
              <a:gd name="connsiteX4880" fmla="*/ 5580849 w 7451018"/>
              <a:gd name="connsiteY4880" fmla="*/ 104771 h 3415370"/>
              <a:gd name="connsiteX4881" fmla="*/ 5488426 w 7451018"/>
              <a:gd name="connsiteY4881" fmla="*/ 111473 h 3415370"/>
              <a:gd name="connsiteX4882" fmla="*/ 5431860 w 7451018"/>
              <a:gd name="connsiteY4882" fmla="*/ 98069 h 3415370"/>
              <a:gd name="connsiteX4883" fmla="*/ 5392787 w 7451018"/>
              <a:gd name="connsiteY4883" fmla="*/ 91299 h 3415370"/>
              <a:gd name="connsiteX4884" fmla="*/ 5408872 w 7451018"/>
              <a:gd name="connsiteY4884" fmla="*/ 86741 h 3415370"/>
              <a:gd name="connsiteX4885" fmla="*/ 5402169 w 7451018"/>
              <a:gd name="connsiteY4885" fmla="*/ 84731 h 3415370"/>
              <a:gd name="connsiteX4886" fmla="*/ 5402304 w 7451018"/>
              <a:gd name="connsiteY4886" fmla="*/ 77962 h 3415370"/>
              <a:gd name="connsiteX4887" fmla="*/ 5408604 w 7451018"/>
              <a:gd name="connsiteY4887" fmla="*/ 84664 h 3415370"/>
              <a:gd name="connsiteX4888" fmla="*/ 5428978 w 7451018"/>
              <a:gd name="connsiteY4888" fmla="*/ 77962 h 3415370"/>
              <a:gd name="connsiteX4889" fmla="*/ 5495999 w 7451018"/>
              <a:gd name="connsiteY4889" fmla="*/ 60269 h 3415370"/>
              <a:gd name="connsiteX4890" fmla="*/ 4713416 w 7451018"/>
              <a:gd name="connsiteY4890" fmla="*/ 42499 h 3415370"/>
              <a:gd name="connsiteX4891" fmla="*/ 4738390 w 7451018"/>
              <a:gd name="connsiteY4891" fmla="*/ 45456 h 3415370"/>
              <a:gd name="connsiteX4892" fmla="*/ 4731219 w 7451018"/>
              <a:gd name="connsiteY4892" fmla="*/ 50751 h 3415370"/>
              <a:gd name="connsiteX4893" fmla="*/ 4738725 w 7451018"/>
              <a:gd name="connsiteY4893" fmla="*/ 57856 h 3415370"/>
              <a:gd name="connsiteX4894" fmla="*/ 4738725 w 7451018"/>
              <a:gd name="connsiteY4894" fmla="*/ 59263 h 3415370"/>
              <a:gd name="connsiteX4895" fmla="*/ 4714731 w 7451018"/>
              <a:gd name="connsiteY4895" fmla="*/ 58258 h 3415370"/>
              <a:gd name="connsiteX4896" fmla="*/ 4732023 w 7451018"/>
              <a:gd name="connsiteY4896" fmla="*/ 65362 h 3415370"/>
              <a:gd name="connsiteX4897" fmla="*/ 4725321 w 7451018"/>
              <a:gd name="connsiteY4897" fmla="*/ 64558 h 3415370"/>
              <a:gd name="connsiteX4898" fmla="*/ 4732023 w 7451018"/>
              <a:gd name="connsiteY4898" fmla="*/ 71461 h 3415370"/>
              <a:gd name="connsiteX4899" fmla="*/ 4709437 w 7451018"/>
              <a:gd name="connsiteY4899" fmla="*/ 71260 h 3415370"/>
              <a:gd name="connsiteX4900" fmla="*/ 4626866 w 7451018"/>
              <a:gd name="connsiteY4900" fmla="*/ 71260 h 3415370"/>
              <a:gd name="connsiteX4901" fmla="*/ 4635780 w 7451018"/>
              <a:gd name="connsiteY4901" fmla="*/ 71260 h 3415370"/>
              <a:gd name="connsiteX4902" fmla="*/ 4631825 w 7451018"/>
              <a:gd name="connsiteY4902" fmla="*/ 65362 h 3415370"/>
              <a:gd name="connsiteX4903" fmla="*/ 4658299 w 7451018"/>
              <a:gd name="connsiteY4903" fmla="*/ 64357 h 3415370"/>
              <a:gd name="connsiteX4904" fmla="*/ 4658299 w 7451018"/>
              <a:gd name="connsiteY4904" fmla="*/ 57856 h 3415370"/>
              <a:gd name="connsiteX4905" fmla="*/ 4714061 w 7451018"/>
              <a:gd name="connsiteY4905" fmla="*/ 52360 h 3415370"/>
              <a:gd name="connsiteX4906" fmla="*/ 4711916 w 7451018"/>
              <a:gd name="connsiteY4906" fmla="*/ 52360 h 3415370"/>
              <a:gd name="connsiteX4907" fmla="*/ 4713416 w 7451018"/>
              <a:gd name="connsiteY4907" fmla="*/ 42499 h 3415370"/>
              <a:gd name="connsiteX4908" fmla="*/ 2886828 w 7451018"/>
              <a:gd name="connsiteY4908" fmla="*/ 38955 h 3415370"/>
              <a:gd name="connsiteX4909" fmla="*/ 2886425 w 7451018"/>
              <a:gd name="connsiteY4909" fmla="*/ 45657 h 3415370"/>
              <a:gd name="connsiteX4910" fmla="*/ 2966179 w 7451018"/>
              <a:gd name="connsiteY4910" fmla="*/ 38955 h 3415370"/>
              <a:gd name="connsiteX4911" fmla="*/ 2886828 w 7451018"/>
              <a:gd name="connsiteY4911" fmla="*/ 38955 h 3415370"/>
              <a:gd name="connsiteX4912" fmla="*/ 3029244 w 7451018"/>
              <a:gd name="connsiteY4912" fmla="*/ 37280 h 3415370"/>
              <a:gd name="connsiteX4913" fmla="*/ 2994327 w 7451018"/>
              <a:gd name="connsiteY4913" fmla="*/ 37816 h 3415370"/>
              <a:gd name="connsiteX4914" fmla="*/ 2998882 w 7451018"/>
              <a:gd name="connsiteY4914" fmla="*/ 51220 h 3415370"/>
              <a:gd name="connsiteX4915" fmla="*/ 3023008 w 7451018"/>
              <a:gd name="connsiteY4915" fmla="*/ 51220 h 3415370"/>
              <a:gd name="connsiteX4916" fmla="*/ 3029244 w 7451018"/>
              <a:gd name="connsiteY4916" fmla="*/ 37280 h 3415370"/>
              <a:gd name="connsiteX4917" fmla="*/ 1934022 w 7451018"/>
              <a:gd name="connsiteY4917" fmla="*/ 11611 h 3415370"/>
              <a:gd name="connsiteX4918" fmla="*/ 1975307 w 7451018"/>
              <a:gd name="connsiteY4918" fmla="*/ 18916 h 3415370"/>
              <a:gd name="connsiteX4919" fmla="*/ 1979194 w 7451018"/>
              <a:gd name="connsiteY4919" fmla="*/ 18916 h 3415370"/>
              <a:gd name="connsiteX4920" fmla="*/ 2023697 w 7451018"/>
              <a:gd name="connsiteY4920" fmla="*/ 18313 h 3415370"/>
              <a:gd name="connsiteX4921" fmla="*/ 2132473 w 7451018"/>
              <a:gd name="connsiteY4921" fmla="*/ 24412 h 3415370"/>
              <a:gd name="connsiteX4922" fmla="*/ 2151038 w 7451018"/>
              <a:gd name="connsiteY4922" fmla="*/ 24412 h 3415370"/>
              <a:gd name="connsiteX4923" fmla="*/ 2207404 w 7451018"/>
              <a:gd name="connsiteY4923" fmla="*/ 29774 h 3415370"/>
              <a:gd name="connsiteX4924" fmla="*/ 2216384 w 7451018"/>
              <a:gd name="connsiteY4924" fmla="*/ 24546 h 3415370"/>
              <a:gd name="connsiteX4925" fmla="*/ 2239708 w 7451018"/>
              <a:gd name="connsiteY4925" fmla="*/ 31382 h 3415370"/>
              <a:gd name="connsiteX4926" fmla="*/ 2239105 w 7451018"/>
              <a:gd name="connsiteY4926" fmla="*/ 37950 h 3415370"/>
              <a:gd name="connsiteX4927" fmla="*/ 2152446 w 7451018"/>
              <a:gd name="connsiteY4927" fmla="*/ 52427 h 3415370"/>
              <a:gd name="connsiteX4928" fmla="*/ 2170608 w 7451018"/>
              <a:gd name="connsiteY4928" fmla="*/ 52427 h 3415370"/>
              <a:gd name="connsiteX4929" fmla="*/ 2068400 w 7451018"/>
              <a:gd name="connsiteY4929" fmla="*/ 85334 h 3415370"/>
              <a:gd name="connsiteX4930" fmla="*/ 1961836 w 7451018"/>
              <a:gd name="connsiteY4930" fmla="*/ 104637 h 3415370"/>
              <a:gd name="connsiteX4931" fmla="*/ 1964918 w 7451018"/>
              <a:gd name="connsiteY4931" fmla="*/ 111540 h 3415370"/>
              <a:gd name="connsiteX4932" fmla="*/ 1952854 w 7451018"/>
              <a:gd name="connsiteY4932" fmla="*/ 118242 h 3415370"/>
              <a:gd name="connsiteX4933" fmla="*/ 1972023 w 7451018"/>
              <a:gd name="connsiteY4933" fmla="*/ 118242 h 3415370"/>
              <a:gd name="connsiteX4934" fmla="*/ 1971151 w 7451018"/>
              <a:gd name="connsiteY4934" fmla="*/ 124944 h 3415370"/>
              <a:gd name="connsiteX4935" fmla="*/ 1951983 w 7451018"/>
              <a:gd name="connsiteY4935" fmla="*/ 131646 h 3415370"/>
              <a:gd name="connsiteX4936" fmla="*/ 1927654 w 7451018"/>
              <a:gd name="connsiteY4936" fmla="*/ 138349 h 3415370"/>
              <a:gd name="connsiteX4937" fmla="*/ 1895819 w 7451018"/>
              <a:gd name="connsiteY4937" fmla="*/ 145051 h 3415370"/>
              <a:gd name="connsiteX4938" fmla="*/ 1876919 w 7451018"/>
              <a:gd name="connsiteY4938" fmla="*/ 166431 h 3415370"/>
              <a:gd name="connsiteX4939" fmla="*/ 1895082 w 7451018"/>
              <a:gd name="connsiteY4939" fmla="*/ 165157 h 3415370"/>
              <a:gd name="connsiteX4940" fmla="*/ 1890323 w 7451018"/>
              <a:gd name="connsiteY4940" fmla="*/ 178561 h 3415370"/>
              <a:gd name="connsiteX4941" fmla="*/ 1823301 w 7451018"/>
              <a:gd name="connsiteY4941" fmla="*/ 186805 h 3415370"/>
              <a:gd name="connsiteX4942" fmla="*/ 1829333 w 7451018"/>
              <a:gd name="connsiteY4942" fmla="*/ 179098 h 3415370"/>
              <a:gd name="connsiteX4943" fmla="*/ 1769617 w 7451018"/>
              <a:gd name="connsiteY4943" fmla="*/ 178628 h 3415370"/>
              <a:gd name="connsiteX4944" fmla="*/ 1759362 w 7451018"/>
              <a:gd name="connsiteY4944" fmla="*/ 178628 h 3415370"/>
              <a:gd name="connsiteX4945" fmla="*/ 1716067 w 7451018"/>
              <a:gd name="connsiteY4945" fmla="*/ 180706 h 3415370"/>
              <a:gd name="connsiteX4946" fmla="*/ 1714323 w 7451018"/>
              <a:gd name="connsiteY4946" fmla="*/ 178628 h 3415370"/>
              <a:gd name="connsiteX4947" fmla="*/ 1660709 w 7451018"/>
              <a:gd name="connsiteY4947" fmla="*/ 179098 h 3415370"/>
              <a:gd name="connsiteX4948" fmla="*/ 1643619 w 7451018"/>
              <a:gd name="connsiteY4948" fmla="*/ 185397 h 3415370"/>
              <a:gd name="connsiteX4949" fmla="*/ 1660174 w 7451018"/>
              <a:gd name="connsiteY4949" fmla="*/ 198869 h 3415370"/>
              <a:gd name="connsiteX4950" fmla="*/ 1662452 w 7451018"/>
              <a:gd name="connsiteY4950" fmla="*/ 199338 h 3415370"/>
              <a:gd name="connsiteX4951" fmla="*/ 1749443 w 7451018"/>
              <a:gd name="connsiteY4951" fmla="*/ 199271 h 3415370"/>
              <a:gd name="connsiteX4952" fmla="*/ 1830338 w 7451018"/>
              <a:gd name="connsiteY4952" fmla="*/ 193172 h 3415370"/>
              <a:gd name="connsiteX4953" fmla="*/ 1831210 w 7451018"/>
              <a:gd name="connsiteY4953" fmla="*/ 193172 h 3415370"/>
              <a:gd name="connsiteX4954" fmla="*/ 1828462 w 7451018"/>
              <a:gd name="connsiteY4954" fmla="*/ 199271 h 3415370"/>
              <a:gd name="connsiteX4955" fmla="*/ 1854399 w 7451018"/>
              <a:gd name="connsiteY4955" fmla="*/ 212072 h 3415370"/>
              <a:gd name="connsiteX4956" fmla="*/ 1783356 w 7451018"/>
              <a:gd name="connsiteY4956" fmla="*/ 219780 h 3415370"/>
              <a:gd name="connsiteX4957" fmla="*/ 1776386 w 7451018"/>
              <a:gd name="connsiteY4957" fmla="*/ 225476 h 3415370"/>
              <a:gd name="connsiteX4958" fmla="*/ 1671567 w 7451018"/>
              <a:gd name="connsiteY4958" fmla="*/ 218774 h 3415370"/>
              <a:gd name="connsiteX4959" fmla="*/ 1662452 w 7451018"/>
              <a:gd name="connsiteY4959" fmla="*/ 221388 h 3415370"/>
              <a:gd name="connsiteX4960" fmla="*/ 1622238 w 7451018"/>
              <a:gd name="connsiteY4960" fmla="*/ 222393 h 3415370"/>
              <a:gd name="connsiteX4961" fmla="*/ 1604345 w 7451018"/>
              <a:gd name="connsiteY4961" fmla="*/ 218774 h 3415370"/>
              <a:gd name="connsiteX4962" fmla="*/ 1603272 w 7451018"/>
              <a:gd name="connsiteY4962" fmla="*/ 225342 h 3415370"/>
              <a:gd name="connsiteX4963" fmla="*/ 1597307 w 7451018"/>
              <a:gd name="connsiteY4963" fmla="*/ 218372 h 3415370"/>
              <a:gd name="connsiteX4964" fmla="*/ 1596838 w 7451018"/>
              <a:gd name="connsiteY4964" fmla="*/ 218774 h 3415370"/>
              <a:gd name="connsiteX4965" fmla="*/ 1596369 w 7451018"/>
              <a:gd name="connsiteY4965" fmla="*/ 217769 h 3415370"/>
              <a:gd name="connsiteX4966" fmla="*/ 1595364 w 7451018"/>
              <a:gd name="connsiteY4966" fmla="*/ 218372 h 3415370"/>
              <a:gd name="connsiteX4967" fmla="*/ 1596235 w 7451018"/>
              <a:gd name="connsiteY4967" fmla="*/ 217501 h 3415370"/>
              <a:gd name="connsiteX4968" fmla="*/ 1594828 w 7451018"/>
              <a:gd name="connsiteY4968" fmla="*/ 212809 h 3415370"/>
              <a:gd name="connsiteX4969" fmla="*/ 1595364 w 7451018"/>
              <a:gd name="connsiteY4969" fmla="*/ 212072 h 3415370"/>
              <a:gd name="connsiteX4970" fmla="*/ 1596369 w 7451018"/>
              <a:gd name="connsiteY4970" fmla="*/ 198668 h 3415370"/>
              <a:gd name="connsiteX4971" fmla="*/ 1573179 w 7451018"/>
              <a:gd name="connsiteY4971" fmla="*/ 178561 h 3415370"/>
              <a:gd name="connsiteX4972" fmla="*/ 1557379 w 7451018"/>
              <a:gd name="connsiteY4972" fmla="*/ 185842 h 3415370"/>
              <a:gd name="connsiteX4973" fmla="*/ 1549627 w 7451018"/>
              <a:gd name="connsiteY4973" fmla="*/ 185586 h 3415370"/>
              <a:gd name="connsiteX4974" fmla="*/ 1541882 w 7451018"/>
              <a:gd name="connsiteY4974" fmla="*/ 185330 h 3415370"/>
              <a:gd name="connsiteX4975" fmla="*/ 1541748 w 7451018"/>
              <a:gd name="connsiteY4975" fmla="*/ 187743 h 3415370"/>
              <a:gd name="connsiteX4976" fmla="*/ 1543289 w 7451018"/>
              <a:gd name="connsiteY4976" fmla="*/ 191899 h 3415370"/>
              <a:gd name="connsiteX4977" fmla="*/ 1549587 w 7451018"/>
              <a:gd name="connsiteY4977" fmla="*/ 185598 h 3415370"/>
              <a:gd name="connsiteX4978" fmla="*/ 1554545 w 7451018"/>
              <a:gd name="connsiteY4978" fmla="*/ 198601 h 3415370"/>
              <a:gd name="connsiteX4979" fmla="*/ 1570298 w 7451018"/>
              <a:gd name="connsiteY4979" fmla="*/ 205303 h 3415370"/>
              <a:gd name="connsiteX4980" fmla="*/ 1571571 w 7451018"/>
              <a:gd name="connsiteY4980" fmla="*/ 224136 h 3415370"/>
              <a:gd name="connsiteX4981" fmla="*/ 1530889 w 7451018"/>
              <a:gd name="connsiteY4981" fmla="*/ 218707 h 3415370"/>
              <a:gd name="connsiteX4982" fmla="*/ 1535045 w 7451018"/>
              <a:gd name="connsiteY4982" fmla="*/ 225476 h 3415370"/>
              <a:gd name="connsiteX4983" fmla="*/ 1521104 w 7451018"/>
              <a:gd name="connsiteY4983" fmla="*/ 225410 h 3415370"/>
              <a:gd name="connsiteX4984" fmla="*/ 1523448 w 7451018"/>
              <a:gd name="connsiteY4984" fmla="*/ 218774 h 3415370"/>
              <a:gd name="connsiteX4985" fmla="*/ 1508302 w 7451018"/>
              <a:gd name="connsiteY4985" fmla="*/ 212005 h 3415370"/>
              <a:gd name="connsiteX4986" fmla="*/ 1504751 w 7451018"/>
              <a:gd name="connsiteY4986" fmla="*/ 218707 h 3415370"/>
              <a:gd name="connsiteX4987" fmla="*/ 1501600 w 7451018"/>
              <a:gd name="connsiteY4987" fmla="*/ 210195 h 3415370"/>
              <a:gd name="connsiteX4988" fmla="*/ 1513865 w 7451018"/>
              <a:gd name="connsiteY4988" fmla="*/ 204431 h 3415370"/>
              <a:gd name="connsiteX4989" fmla="*/ 1493892 w 7451018"/>
              <a:gd name="connsiteY4989" fmla="*/ 211536 h 3415370"/>
              <a:gd name="connsiteX4990" fmla="*/ 1488196 w 7451018"/>
              <a:gd name="connsiteY4990" fmla="*/ 204499 h 3415370"/>
              <a:gd name="connsiteX4991" fmla="*/ 1482633 w 7451018"/>
              <a:gd name="connsiteY4991" fmla="*/ 205772 h 3415370"/>
              <a:gd name="connsiteX4992" fmla="*/ 1488196 w 7451018"/>
              <a:gd name="connsiteY4992" fmla="*/ 210195 h 3415370"/>
              <a:gd name="connsiteX4993" fmla="*/ 1459847 w 7451018"/>
              <a:gd name="connsiteY4993" fmla="*/ 218372 h 3415370"/>
              <a:gd name="connsiteX4994" fmla="*/ 1417488 w 7451018"/>
              <a:gd name="connsiteY4994" fmla="*/ 205370 h 3415370"/>
              <a:gd name="connsiteX4995" fmla="*/ 1342357 w 7451018"/>
              <a:gd name="connsiteY4995" fmla="*/ 178561 h 3415370"/>
              <a:gd name="connsiteX4996" fmla="*/ 1334047 w 7451018"/>
              <a:gd name="connsiteY4996" fmla="*/ 176550 h 3415370"/>
              <a:gd name="connsiteX4997" fmla="*/ 1385385 w 7451018"/>
              <a:gd name="connsiteY4997" fmla="*/ 185264 h 3415370"/>
              <a:gd name="connsiteX4998" fmla="*/ 1387664 w 7451018"/>
              <a:gd name="connsiteY4998" fmla="*/ 186805 h 3415370"/>
              <a:gd name="connsiteX4999" fmla="*/ 1394365 w 7451018"/>
              <a:gd name="connsiteY4999" fmla="*/ 185264 h 3415370"/>
              <a:gd name="connsiteX5000" fmla="*/ 1388065 w 7451018"/>
              <a:gd name="connsiteY5000" fmla="*/ 180035 h 3415370"/>
              <a:gd name="connsiteX5001" fmla="*/ 1399392 w 7451018"/>
              <a:gd name="connsiteY5001" fmla="*/ 171859 h 3415370"/>
              <a:gd name="connsiteX5002" fmla="*/ 1440879 w 7451018"/>
              <a:gd name="connsiteY5002" fmla="*/ 165157 h 3415370"/>
              <a:gd name="connsiteX5003" fmla="*/ 1454754 w 7451018"/>
              <a:gd name="connsiteY5003" fmla="*/ 178561 h 3415370"/>
              <a:gd name="connsiteX5004" fmla="*/ 1488263 w 7451018"/>
              <a:gd name="connsiteY5004" fmla="*/ 179634 h 3415370"/>
              <a:gd name="connsiteX5005" fmla="*/ 1481561 w 7451018"/>
              <a:gd name="connsiteY5005" fmla="*/ 180773 h 3415370"/>
              <a:gd name="connsiteX5006" fmla="*/ 1486052 w 7451018"/>
              <a:gd name="connsiteY5006" fmla="*/ 191831 h 3415370"/>
              <a:gd name="connsiteX5007" fmla="*/ 1494496 w 7451018"/>
              <a:gd name="connsiteY5007" fmla="*/ 204499 h 3415370"/>
              <a:gd name="connsiteX5008" fmla="*/ 1541882 w 7451018"/>
              <a:gd name="connsiteY5008" fmla="*/ 191899 h 3415370"/>
              <a:gd name="connsiteX5009" fmla="*/ 1486654 w 7451018"/>
              <a:gd name="connsiteY5009" fmla="*/ 165224 h 3415370"/>
              <a:gd name="connsiteX5010" fmla="*/ 1497310 w 7451018"/>
              <a:gd name="connsiteY5010" fmla="*/ 165291 h 3415370"/>
              <a:gd name="connsiteX5011" fmla="*/ 1526599 w 7451018"/>
              <a:gd name="connsiteY5011" fmla="*/ 158723 h 3415370"/>
              <a:gd name="connsiteX5012" fmla="*/ 1576396 w 7451018"/>
              <a:gd name="connsiteY5012" fmla="*/ 171725 h 3415370"/>
              <a:gd name="connsiteX5013" fmla="*/ 1576371 w 7451018"/>
              <a:gd name="connsiteY5013" fmla="*/ 171756 h 3415370"/>
              <a:gd name="connsiteX5014" fmla="*/ 1575391 w 7451018"/>
              <a:gd name="connsiteY5014" fmla="*/ 172998 h 3415370"/>
              <a:gd name="connsiteX5015" fmla="*/ 1630280 w 7451018"/>
              <a:gd name="connsiteY5015" fmla="*/ 172998 h 3415370"/>
              <a:gd name="connsiteX5016" fmla="*/ 1649114 w 7451018"/>
              <a:gd name="connsiteY5016" fmla="*/ 172395 h 3415370"/>
              <a:gd name="connsiteX5017" fmla="*/ 1696496 w 7451018"/>
              <a:gd name="connsiteY5017" fmla="*/ 158321 h 3415370"/>
              <a:gd name="connsiteX5018" fmla="*/ 1685907 w 7451018"/>
              <a:gd name="connsiteY5018" fmla="*/ 151753 h 3415370"/>
              <a:gd name="connsiteX5019" fmla="*/ 1675924 w 7451018"/>
              <a:gd name="connsiteY5019" fmla="*/ 142973 h 3415370"/>
              <a:gd name="connsiteX5020" fmla="*/ 1736240 w 7451018"/>
              <a:gd name="connsiteY5020" fmla="*/ 151820 h 3415370"/>
              <a:gd name="connsiteX5021" fmla="*/ 1736173 w 7451018"/>
              <a:gd name="connsiteY5021" fmla="*/ 151552 h 3415370"/>
              <a:gd name="connsiteX5022" fmla="*/ 1736843 w 7451018"/>
              <a:gd name="connsiteY5022" fmla="*/ 151886 h 3415370"/>
              <a:gd name="connsiteX5023" fmla="*/ 1737245 w 7451018"/>
              <a:gd name="connsiteY5023" fmla="*/ 145721 h 3415370"/>
              <a:gd name="connsiteX5024" fmla="*/ 1737112 w 7451018"/>
              <a:gd name="connsiteY5024" fmla="*/ 145319 h 3415370"/>
              <a:gd name="connsiteX5025" fmla="*/ 1732085 w 7451018"/>
              <a:gd name="connsiteY5025" fmla="*/ 138952 h 3415370"/>
              <a:gd name="connsiteX5026" fmla="*/ 1693480 w 7451018"/>
              <a:gd name="connsiteY5026" fmla="*/ 125078 h 3415370"/>
              <a:gd name="connsiteX5027" fmla="*/ 1687582 w 7451018"/>
              <a:gd name="connsiteY5027" fmla="*/ 125614 h 3415370"/>
              <a:gd name="connsiteX5028" fmla="*/ 1675321 w 7451018"/>
              <a:gd name="connsiteY5028" fmla="*/ 138147 h 3415370"/>
              <a:gd name="connsiteX5029" fmla="*/ 1675857 w 7451018"/>
              <a:gd name="connsiteY5029" fmla="*/ 131981 h 3415370"/>
              <a:gd name="connsiteX5030" fmla="*/ 1657358 w 7451018"/>
              <a:gd name="connsiteY5030" fmla="*/ 132249 h 3415370"/>
              <a:gd name="connsiteX5031" fmla="*/ 1653270 w 7451018"/>
              <a:gd name="connsiteY5031" fmla="*/ 132852 h 3415370"/>
              <a:gd name="connsiteX5032" fmla="*/ 1640938 w 7451018"/>
              <a:gd name="connsiteY5032" fmla="*/ 132852 h 3415370"/>
              <a:gd name="connsiteX5033" fmla="*/ 1548515 w 7451018"/>
              <a:gd name="connsiteY5033" fmla="*/ 117035 h 3415370"/>
              <a:gd name="connsiteX5034" fmla="*/ 1582495 w 7451018"/>
              <a:gd name="connsiteY5034" fmla="*/ 108457 h 3415370"/>
              <a:gd name="connsiteX5035" fmla="*/ 1553943 w 7451018"/>
              <a:gd name="connsiteY5035" fmla="*/ 111540 h 3415370"/>
              <a:gd name="connsiteX5036" fmla="*/ 1554949 w 7451018"/>
              <a:gd name="connsiteY5036" fmla="*/ 108457 h 3415370"/>
              <a:gd name="connsiteX5037" fmla="*/ 1502269 w 7451018"/>
              <a:gd name="connsiteY5037" fmla="*/ 91500 h 3415370"/>
              <a:gd name="connsiteX5038" fmla="*/ 1515139 w 7451018"/>
              <a:gd name="connsiteY5038" fmla="*/ 78096 h 3415370"/>
              <a:gd name="connsiteX5039" fmla="*/ 1551665 w 7451018"/>
              <a:gd name="connsiteY5039" fmla="*/ 64692 h 3415370"/>
              <a:gd name="connsiteX5040" fmla="*/ 1661112 w 7451018"/>
              <a:gd name="connsiteY5040" fmla="*/ 84597 h 3415370"/>
              <a:gd name="connsiteX5041" fmla="*/ 1661044 w 7451018"/>
              <a:gd name="connsiteY5041" fmla="*/ 84798 h 3415370"/>
              <a:gd name="connsiteX5042" fmla="*/ 1661379 w 7451018"/>
              <a:gd name="connsiteY5042" fmla="*/ 84665 h 3415370"/>
              <a:gd name="connsiteX5043" fmla="*/ 1662921 w 7451018"/>
              <a:gd name="connsiteY5043" fmla="*/ 84798 h 3415370"/>
              <a:gd name="connsiteX5044" fmla="*/ 1663457 w 7451018"/>
              <a:gd name="connsiteY5044" fmla="*/ 83659 h 3415370"/>
              <a:gd name="connsiteX5045" fmla="*/ 1690263 w 7451018"/>
              <a:gd name="connsiteY5045" fmla="*/ 78364 h 3415370"/>
              <a:gd name="connsiteX5046" fmla="*/ 1709565 w 7451018"/>
              <a:gd name="connsiteY5046" fmla="*/ 92037 h 3415370"/>
              <a:gd name="connsiteX5047" fmla="*/ 1702930 w 7451018"/>
              <a:gd name="connsiteY5047" fmla="*/ 98136 h 3415370"/>
              <a:gd name="connsiteX5048" fmla="*/ 1711642 w 7451018"/>
              <a:gd name="connsiteY5048" fmla="*/ 98069 h 3415370"/>
              <a:gd name="connsiteX5049" fmla="*/ 1732755 w 7451018"/>
              <a:gd name="connsiteY5049" fmla="*/ 78096 h 3415370"/>
              <a:gd name="connsiteX5050" fmla="*/ 1635709 w 7451018"/>
              <a:gd name="connsiteY5050" fmla="*/ 64692 h 3415370"/>
              <a:gd name="connsiteX5051" fmla="*/ 1635709 w 7451018"/>
              <a:gd name="connsiteY5051" fmla="*/ 59196 h 3415370"/>
              <a:gd name="connsiteX5052" fmla="*/ 1638926 w 7451018"/>
              <a:gd name="connsiteY5052" fmla="*/ 59196 h 3415370"/>
              <a:gd name="connsiteX5053" fmla="*/ 1622506 w 7451018"/>
              <a:gd name="connsiteY5053" fmla="*/ 51891 h 3415370"/>
              <a:gd name="connsiteX5054" fmla="*/ 1602200 w 7451018"/>
              <a:gd name="connsiteY5054" fmla="*/ 52226 h 3415370"/>
              <a:gd name="connsiteX5055" fmla="*/ 1602334 w 7451018"/>
              <a:gd name="connsiteY5055" fmla="*/ 50751 h 3415370"/>
              <a:gd name="connsiteX5056" fmla="*/ 1702729 w 7451018"/>
              <a:gd name="connsiteY5056" fmla="*/ 38956 h 3415370"/>
              <a:gd name="connsiteX5057" fmla="*/ 1729538 w 7451018"/>
              <a:gd name="connsiteY5057" fmla="*/ 37816 h 3415370"/>
              <a:gd name="connsiteX5058" fmla="*/ 1729538 w 7451018"/>
              <a:gd name="connsiteY5058" fmla="*/ 32320 h 3415370"/>
              <a:gd name="connsiteX5059" fmla="*/ 1729471 w 7451018"/>
              <a:gd name="connsiteY5059" fmla="*/ 32320 h 3415370"/>
              <a:gd name="connsiteX5060" fmla="*/ 1728533 w 7451018"/>
              <a:gd name="connsiteY5060" fmla="*/ 31717 h 3415370"/>
              <a:gd name="connsiteX5061" fmla="*/ 1729270 w 7451018"/>
              <a:gd name="connsiteY5061" fmla="*/ 31114 h 3415370"/>
              <a:gd name="connsiteX5062" fmla="*/ 1729605 w 7451018"/>
              <a:gd name="connsiteY5062" fmla="*/ 31114 h 3415370"/>
              <a:gd name="connsiteX5063" fmla="*/ 1785568 w 7451018"/>
              <a:gd name="connsiteY5063" fmla="*/ 37481 h 3415370"/>
              <a:gd name="connsiteX5064" fmla="*/ 1799508 w 7451018"/>
              <a:gd name="connsiteY5064" fmla="*/ 31181 h 3415370"/>
              <a:gd name="connsiteX5065" fmla="*/ 1817604 w 7451018"/>
              <a:gd name="connsiteY5065" fmla="*/ 24479 h 3415370"/>
              <a:gd name="connsiteX5066" fmla="*/ 1816666 w 7451018"/>
              <a:gd name="connsiteY5066" fmla="*/ 22737 h 3415370"/>
              <a:gd name="connsiteX5067" fmla="*/ 1897897 w 7451018"/>
              <a:gd name="connsiteY5067" fmla="*/ 17911 h 3415370"/>
              <a:gd name="connsiteX5068" fmla="*/ 1897092 w 7451018"/>
              <a:gd name="connsiteY5068" fmla="*/ 17844 h 3415370"/>
              <a:gd name="connsiteX5069" fmla="*/ 1934022 w 7451018"/>
              <a:gd name="connsiteY5069" fmla="*/ 11611 h 3415370"/>
              <a:gd name="connsiteX5070" fmla="*/ 2824685 w 7451018"/>
              <a:gd name="connsiteY5070" fmla="*/ 172 h 3415370"/>
              <a:gd name="connsiteX5071" fmla="*/ 2996403 w 7451018"/>
              <a:gd name="connsiteY5071" fmla="*/ 17844 h 3415370"/>
              <a:gd name="connsiteX5072" fmla="*/ 3035075 w 7451018"/>
              <a:gd name="connsiteY5072" fmla="*/ 24546 h 3415370"/>
              <a:gd name="connsiteX5073" fmla="*/ 3070126 w 7451018"/>
              <a:gd name="connsiteY5073" fmla="*/ 27830 h 3415370"/>
              <a:gd name="connsiteX5074" fmla="*/ 3053638 w 7451018"/>
              <a:gd name="connsiteY5074" fmla="*/ 35270 h 3415370"/>
              <a:gd name="connsiteX5075" fmla="*/ 3071534 w 7451018"/>
              <a:gd name="connsiteY5075" fmla="*/ 57922 h 3415370"/>
              <a:gd name="connsiteX5076" fmla="*/ 3117046 w 7451018"/>
              <a:gd name="connsiteY5076" fmla="*/ 52293 h 3415370"/>
              <a:gd name="connsiteX5077" fmla="*/ 3277893 w 7451018"/>
              <a:gd name="connsiteY5077" fmla="*/ 56381 h 3415370"/>
              <a:gd name="connsiteX5078" fmla="*/ 3215700 w 7451018"/>
              <a:gd name="connsiteY5078" fmla="*/ 64759 h 3415370"/>
              <a:gd name="connsiteX5079" fmla="*/ 3176826 w 7451018"/>
              <a:gd name="connsiteY5079" fmla="*/ 78163 h 3415370"/>
              <a:gd name="connsiteX5080" fmla="*/ 3182994 w 7451018"/>
              <a:gd name="connsiteY5080" fmla="*/ 84865 h 3415370"/>
              <a:gd name="connsiteX5081" fmla="*/ 3156183 w 7451018"/>
              <a:gd name="connsiteY5081" fmla="*/ 91567 h 3415370"/>
              <a:gd name="connsiteX5082" fmla="*/ 3155847 w 7451018"/>
              <a:gd name="connsiteY5082" fmla="*/ 91031 h 3415370"/>
              <a:gd name="connsiteX5083" fmla="*/ 3109272 w 7451018"/>
              <a:gd name="connsiteY5083" fmla="*/ 98270 h 3415370"/>
              <a:gd name="connsiteX5084" fmla="*/ 3105185 w 7451018"/>
              <a:gd name="connsiteY5084" fmla="*/ 105307 h 3415370"/>
              <a:gd name="connsiteX5085" fmla="*/ 3116979 w 7451018"/>
              <a:gd name="connsiteY5085" fmla="*/ 104972 h 3415370"/>
              <a:gd name="connsiteX5086" fmla="*/ 3116979 w 7451018"/>
              <a:gd name="connsiteY5086" fmla="*/ 111674 h 3415370"/>
              <a:gd name="connsiteX5087" fmla="*/ 3116374 w 7451018"/>
              <a:gd name="connsiteY5087" fmla="*/ 113081 h 3415370"/>
              <a:gd name="connsiteX5088" fmla="*/ 3099889 w 7451018"/>
              <a:gd name="connsiteY5088" fmla="*/ 119582 h 3415370"/>
              <a:gd name="connsiteX5089" fmla="*/ 3084205 w 7451018"/>
              <a:gd name="connsiteY5089" fmla="*/ 119582 h 3415370"/>
              <a:gd name="connsiteX5090" fmla="*/ 3076763 w 7451018"/>
              <a:gd name="connsiteY5090" fmla="*/ 126284 h 3415370"/>
              <a:gd name="connsiteX5091" fmla="*/ 3070059 w 7451018"/>
              <a:gd name="connsiteY5091" fmla="*/ 139688 h 3415370"/>
              <a:gd name="connsiteX5092" fmla="*/ 3078641 w 7451018"/>
              <a:gd name="connsiteY5092" fmla="*/ 139688 h 3415370"/>
              <a:gd name="connsiteX5093" fmla="*/ 3089700 w 7451018"/>
              <a:gd name="connsiteY5093" fmla="*/ 139085 h 3415370"/>
              <a:gd name="connsiteX5094" fmla="*/ 3103576 w 7451018"/>
              <a:gd name="connsiteY5094" fmla="*/ 137946 h 3415370"/>
              <a:gd name="connsiteX5095" fmla="*/ 3103576 w 7451018"/>
              <a:gd name="connsiteY5095" fmla="*/ 136941 h 3415370"/>
              <a:gd name="connsiteX5096" fmla="*/ 3108671 w 7451018"/>
              <a:gd name="connsiteY5096" fmla="*/ 145184 h 3415370"/>
              <a:gd name="connsiteX5097" fmla="*/ 3116979 w 7451018"/>
              <a:gd name="connsiteY5097" fmla="*/ 151216 h 3415370"/>
              <a:gd name="connsiteX5098" fmla="*/ 3098282 w 7451018"/>
              <a:gd name="connsiteY5098" fmla="*/ 151887 h 3415370"/>
              <a:gd name="connsiteX5099" fmla="*/ 3130316 w 7451018"/>
              <a:gd name="connsiteY5099" fmla="*/ 171189 h 3415370"/>
              <a:gd name="connsiteX5100" fmla="*/ 3122135 w 7451018"/>
              <a:gd name="connsiteY5100" fmla="*/ 178627 h 3415370"/>
              <a:gd name="connsiteX5101" fmla="*/ 3121869 w 7451018"/>
              <a:gd name="connsiteY5101" fmla="*/ 178627 h 3415370"/>
              <a:gd name="connsiteX5102" fmla="*/ 3129646 w 7451018"/>
              <a:gd name="connsiteY5102" fmla="*/ 187341 h 3415370"/>
              <a:gd name="connsiteX5103" fmla="*/ 3123076 w 7451018"/>
              <a:gd name="connsiteY5103" fmla="*/ 191161 h 3415370"/>
              <a:gd name="connsiteX5104" fmla="*/ 3110211 w 7451018"/>
              <a:gd name="connsiteY5104" fmla="*/ 171524 h 3415370"/>
              <a:gd name="connsiteX5105" fmla="*/ 3103508 w 7451018"/>
              <a:gd name="connsiteY5105" fmla="*/ 173534 h 3415370"/>
              <a:gd name="connsiteX5106" fmla="*/ 3092250 w 7451018"/>
              <a:gd name="connsiteY5106" fmla="*/ 170786 h 3415370"/>
              <a:gd name="connsiteX5107" fmla="*/ 3080987 w 7451018"/>
              <a:gd name="connsiteY5107" fmla="*/ 171858 h 3415370"/>
              <a:gd name="connsiteX5108" fmla="*/ 3105857 w 7451018"/>
              <a:gd name="connsiteY5108" fmla="*/ 198667 h 3415370"/>
              <a:gd name="connsiteX5109" fmla="*/ 3093785 w 7451018"/>
              <a:gd name="connsiteY5109" fmla="*/ 212071 h 3415370"/>
              <a:gd name="connsiteX5110" fmla="*/ 3096806 w 7451018"/>
              <a:gd name="connsiteY5110" fmla="*/ 212071 h 3415370"/>
              <a:gd name="connsiteX5111" fmla="*/ 3097744 w 7451018"/>
              <a:gd name="connsiteY5111" fmla="*/ 218640 h 3415370"/>
              <a:gd name="connsiteX5112" fmla="*/ 3123612 w 7451018"/>
              <a:gd name="connsiteY5112" fmla="*/ 225475 h 3415370"/>
              <a:gd name="connsiteX5113" fmla="*/ 3076697 w 7451018"/>
              <a:gd name="connsiteY5113" fmla="*/ 237741 h 3415370"/>
              <a:gd name="connsiteX5114" fmla="*/ 3096806 w 7451018"/>
              <a:gd name="connsiteY5114" fmla="*/ 239818 h 3415370"/>
              <a:gd name="connsiteX5115" fmla="*/ 3083400 w 7451018"/>
              <a:gd name="connsiteY5115" fmla="*/ 245917 h 3415370"/>
              <a:gd name="connsiteX5116" fmla="*/ 3085277 w 7451018"/>
              <a:gd name="connsiteY5116" fmla="*/ 252284 h 3415370"/>
              <a:gd name="connsiteX5117" fmla="*/ 3030851 w 7451018"/>
              <a:gd name="connsiteY5117" fmla="*/ 258986 h 3415370"/>
              <a:gd name="connsiteX5118" fmla="*/ 3042915 w 7451018"/>
              <a:gd name="connsiteY5118" fmla="*/ 258986 h 3415370"/>
              <a:gd name="connsiteX5119" fmla="*/ 3053098 w 7451018"/>
              <a:gd name="connsiteY5119" fmla="*/ 265688 h 3415370"/>
              <a:gd name="connsiteX5120" fmla="*/ 3048944 w 7451018"/>
              <a:gd name="connsiteY5120" fmla="*/ 272390 h 3415370"/>
              <a:gd name="connsiteX5121" fmla="*/ 3056520 w 7451018"/>
              <a:gd name="connsiteY5121" fmla="*/ 277551 h 3415370"/>
              <a:gd name="connsiteX5122" fmla="*/ 3049814 w 7451018"/>
              <a:gd name="connsiteY5122" fmla="*/ 279092 h 3415370"/>
              <a:gd name="connsiteX5123" fmla="*/ 3021937 w 7451018"/>
              <a:gd name="connsiteY5123" fmla="*/ 281640 h 3415370"/>
              <a:gd name="connsiteX5124" fmla="*/ 3056520 w 7451018"/>
              <a:gd name="connsiteY5124" fmla="*/ 292832 h 3415370"/>
              <a:gd name="connsiteX5125" fmla="*/ 3050956 w 7451018"/>
              <a:gd name="connsiteY5125" fmla="*/ 299333 h 3415370"/>
              <a:gd name="connsiteX5126" fmla="*/ 3059333 w 7451018"/>
              <a:gd name="connsiteY5126" fmla="*/ 292564 h 3415370"/>
              <a:gd name="connsiteX5127" fmla="*/ 3063222 w 7451018"/>
              <a:gd name="connsiteY5127" fmla="*/ 298998 h 3415370"/>
              <a:gd name="connsiteX5128" fmla="*/ 3056520 w 7451018"/>
              <a:gd name="connsiteY5128" fmla="*/ 301009 h 3415370"/>
              <a:gd name="connsiteX5129" fmla="*/ 3056520 w 7451018"/>
              <a:gd name="connsiteY5129" fmla="*/ 312603 h 3415370"/>
              <a:gd name="connsiteX5130" fmla="*/ 3063222 w 7451018"/>
              <a:gd name="connsiteY5130" fmla="*/ 311196 h 3415370"/>
              <a:gd name="connsiteX5131" fmla="*/ 3060875 w 7451018"/>
              <a:gd name="connsiteY5131" fmla="*/ 319305 h 3415370"/>
              <a:gd name="connsiteX5132" fmla="*/ 3065368 w 7451018"/>
              <a:gd name="connsiteY5132" fmla="*/ 319305 h 3415370"/>
              <a:gd name="connsiteX5133" fmla="*/ 3043116 w 7451018"/>
              <a:gd name="connsiteY5133" fmla="*/ 323125 h 3415370"/>
              <a:gd name="connsiteX5134" fmla="*/ 3002904 w 7451018"/>
              <a:gd name="connsiteY5134" fmla="*/ 311129 h 3415370"/>
              <a:gd name="connsiteX5135" fmla="*/ 2984204 w 7451018"/>
              <a:gd name="connsiteY5135" fmla="*/ 319238 h 3415370"/>
              <a:gd name="connsiteX5136" fmla="*/ 2962357 w 7451018"/>
              <a:gd name="connsiteY5136" fmla="*/ 327146 h 3415370"/>
              <a:gd name="connsiteX5137" fmla="*/ 3049681 w 7451018"/>
              <a:gd name="connsiteY5137" fmla="*/ 332709 h 3415370"/>
              <a:gd name="connsiteX5138" fmla="*/ 3050084 w 7451018"/>
              <a:gd name="connsiteY5138" fmla="*/ 333112 h 3415370"/>
              <a:gd name="connsiteX5139" fmla="*/ 2997140 w 7451018"/>
              <a:gd name="connsiteY5139" fmla="*/ 356770 h 3415370"/>
              <a:gd name="connsiteX5140" fmla="*/ 2989834 w 7451018"/>
              <a:gd name="connsiteY5140" fmla="*/ 352816 h 3415370"/>
              <a:gd name="connsiteX5141" fmla="*/ 2907401 w 7451018"/>
              <a:gd name="connsiteY5141" fmla="*/ 379624 h 3415370"/>
              <a:gd name="connsiteX5142" fmla="*/ 2848624 w 7451018"/>
              <a:gd name="connsiteY5142" fmla="*/ 380898 h 3415370"/>
              <a:gd name="connsiteX5143" fmla="*/ 2842392 w 7451018"/>
              <a:gd name="connsiteY5143" fmla="*/ 393029 h 3415370"/>
              <a:gd name="connsiteX5144" fmla="*/ 2835687 w 7451018"/>
              <a:gd name="connsiteY5144" fmla="*/ 389678 h 3415370"/>
              <a:gd name="connsiteX5145" fmla="*/ 2822418 w 7451018"/>
              <a:gd name="connsiteY5145" fmla="*/ 393095 h 3415370"/>
              <a:gd name="connsiteX5146" fmla="*/ 2822283 w 7451018"/>
              <a:gd name="connsiteY5146" fmla="*/ 393095 h 3415370"/>
              <a:gd name="connsiteX5147" fmla="*/ 2822216 w 7451018"/>
              <a:gd name="connsiteY5147" fmla="*/ 393095 h 3415370"/>
              <a:gd name="connsiteX5148" fmla="*/ 2822418 w 7451018"/>
              <a:gd name="connsiteY5148" fmla="*/ 394637 h 3415370"/>
              <a:gd name="connsiteX5149" fmla="*/ 2822283 w 7451018"/>
              <a:gd name="connsiteY5149" fmla="*/ 400066 h 3415370"/>
              <a:gd name="connsiteX5150" fmla="*/ 2815582 w 7451018"/>
              <a:gd name="connsiteY5150" fmla="*/ 403953 h 3415370"/>
              <a:gd name="connsiteX5151" fmla="*/ 2807474 w 7451018"/>
              <a:gd name="connsiteY5151" fmla="*/ 413269 h 3415370"/>
              <a:gd name="connsiteX5152" fmla="*/ 2795408 w 7451018"/>
              <a:gd name="connsiteY5152" fmla="*/ 419971 h 3415370"/>
              <a:gd name="connsiteX5153" fmla="*/ 2795481 w 7451018"/>
              <a:gd name="connsiteY5153" fmla="*/ 425601 h 3415370"/>
              <a:gd name="connsiteX5154" fmla="*/ 2715050 w 7451018"/>
              <a:gd name="connsiteY5154" fmla="*/ 442021 h 3415370"/>
              <a:gd name="connsiteX5155" fmla="*/ 2688242 w 7451018"/>
              <a:gd name="connsiteY5155" fmla="*/ 447249 h 3415370"/>
              <a:gd name="connsiteX5156" fmla="*/ 2687841 w 7451018"/>
              <a:gd name="connsiteY5156" fmla="*/ 447919 h 3415370"/>
              <a:gd name="connsiteX5157" fmla="*/ 2688309 w 7451018"/>
              <a:gd name="connsiteY5157" fmla="*/ 448254 h 3415370"/>
              <a:gd name="connsiteX5158" fmla="*/ 2693270 w 7451018"/>
              <a:gd name="connsiteY5158" fmla="*/ 453414 h 3415370"/>
              <a:gd name="connsiteX5159" fmla="*/ 2688242 w 7451018"/>
              <a:gd name="connsiteY5159" fmla="*/ 453549 h 3415370"/>
              <a:gd name="connsiteX5160" fmla="*/ 2671687 w 7451018"/>
              <a:gd name="connsiteY5160" fmla="*/ 460117 h 3415370"/>
              <a:gd name="connsiteX5161" fmla="*/ 2670412 w 7451018"/>
              <a:gd name="connsiteY5161" fmla="*/ 465546 h 3415370"/>
              <a:gd name="connsiteX5162" fmla="*/ 2674838 w 7451018"/>
              <a:gd name="connsiteY5162" fmla="*/ 466819 h 3415370"/>
              <a:gd name="connsiteX5163" fmla="*/ 2674838 w 7451018"/>
              <a:gd name="connsiteY5163" fmla="*/ 474393 h 3415370"/>
              <a:gd name="connsiteX5164" fmla="*/ 2667396 w 7451018"/>
              <a:gd name="connsiteY5164" fmla="*/ 473521 h 3415370"/>
              <a:gd name="connsiteX5165" fmla="*/ 2667999 w 7451018"/>
              <a:gd name="connsiteY5165" fmla="*/ 494097 h 3415370"/>
              <a:gd name="connsiteX5166" fmla="*/ 2659352 w 7451018"/>
              <a:gd name="connsiteY5166" fmla="*/ 499391 h 3415370"/>
              <a:gd name="connsiteX5167" fmla="*/ 2656338 w 7451018"/>
              <a:gd name="connsiteY5167" fmla="*/ 506965 h 3415370"/>
              <a:gd name="connsiteX5168" fmla="*/ 2634624 w 7451018"/>
              <a:gd name="connsiteY5168" fmla="*/ 520369 h 3415370"/>
              <a:gd name="connsiteX5169" fmla="*/ 2634624 w 7451018"/>
              <a:gd name="connsiteY5169" fmla="*/ 526200 h 3415370"/>
              <a:gd name="connsiteX5170" fmla="*/ 2627920 w 7451018"/>
              <a:gd name="connsiteY5170" fmla="*/ 546708 h 3415370"/>
              <a:gd name="connsiteX5171" fmla="*/ 2568005 w 7451018"/>
              <a:gd name="connsiteY5171" fmla="*/ 580420 h 3415370"/>
              <a:gd name="connsiteX5172" fmla="*/ 2563046 w 7451018"/>
              <a:gd name="connsiteY5172" fmla="*/ 573986 h 3415370"/>
              <a:gd name="connsiteX5173" fmla="*/ 2525917 w 7451018"/>
              <a:gd name="connsiteY5173" fmla="*/ 567284 h 3415370"/>
              <a:gd name="connsiteX5174" fmla="*/ 2522432 w 7451018"/>
              <a:gd name="connsiteY5174" fmla="*/ 560582 h 3415370"/>
              <a:gd name="connsiteX5175" fmla="*/ 2492203 w 7451018"/>
              <a:gd name="connsiteY5175" fmla="*/ 553879 h 3415370"/>
              <a:gd name="connsiteX5176" fmla="*/ 2486170 w 7451018"/>
              <a:gd name="connsiteY5176" fmla="*/ 547177 h 3415370"/>
              <a:gd name="connsiteX5177" fmla="*/ 2460367 w 7451018"/>
              <a:gd name="connsiteY5177" fmla="*/ 520235 h 3415370"/>
              <a:gd name="connsiteX5178" fmla="*/ 2463451 w 7451018"/>
              <a:gd name="connsiteY5178" fmla="*/ 520369 h 3415370"/>
              <a:gd name="connsiteX5179" fmla="*/ 2446424 w 7451018"/>
              <a:gd name="connsiteY5179" fmla="*/ 500263 h 3415370"/>
              <a:gd name="connsiteX5180" fmla="*/ 2446827 w 7451018"/>
              <a:gd name="connsiteY5180" fmla="*/ 500196 h 3415370"/>
              <a:gd name="connsiteX5181" fmla="*/ 2446692 w 7451018"/>
              <a:gd name="connsiteY5181" fmla="*/ 499994 h 3415370"/>
              <a:gd name="connsiteX5182" fmla="*/ 2440190 w 7451018"/>
              <a:gd name="connsiteY5182" fmla="*/ 486858 h 3415370"/>
              <a:gd name="connsiteX5183" fmla="*/ 2434094 w 7451018"/>
              <a:gd name="connsiteY5183" fmla="*/ 488132 h 3415370"/>
              <a:gd name="connsiteX5184" fmla="*/ 2431748 w 7451018"/>
              <a:gd name="connsiteY5184" fmla="*/ 486858 h 3415370"/>
              <a:gd name="connsiteX5185" fmla="*/ 2433492 w 7451018"/>
              <a:gd name="connsiteY5185" fmla="*/ 481430 h 3415370"/>
              <a:gd name="connsiteX5186" fmla="*/ 2427995 w 7451018"/>
              <a:gd name="connsiteY5186" fmla="*/ 480156 h 3415370"/>
              <a:gd name="connsiteX5187" fmla="*/ 2420018 w 7451018"/>
              <a:gd name="connsiteY5187" fmla="*/ 460050 h 3415370"/>
              <a:gd name="connsiteX5188" fmla="*/ 2413386 w 7451018"/>
              <a:gd name="connsiteY5188" fmla="*/ 451940 h 3415370"/>
              <a:gd name="connsiteX5189" fmla="*/ 2399981 w 7451018"/>
              <a:gd name="connsiteY5189" fmla="*/ 447919 h 3415370"/>
              <a:gd name="connsiteX5190" fmla="*/ 2393277 w 7451018"/>
              <a:gd name="connsiteY5190" fmla="*/ 413336 h 3415370"/>
              <a:gd name="connsiteX5191" fmla="*/ 2393277 w 7451018"/>
              <a:gd name="connsiteY5191" fmla="*/ 413269 h 3415370"/>
              <a:gd name="connsiteX5192" fmla="*/ 2393413 w 7451018"/>
              <a:gd name="connsiteY5192" fmla="*/ 413336 h 3415370"/>
              <a:gd name="connsiteX5193" fmla="*/ 2393746 w 7451018"/>
              <a:gd name="connsiteY5193" fmla="*/ 413269 h 3415370"/>
              <a:gd name="connsiteX5194" fmla="*/ 2395491 w 7451018"/>
              <a:gd name="connsiteY5194" fmla="*/ 379759 h 3415370"/>
              <a:gd name="connsiteX5195" fmla="*/ 2398975 w 7451018"/>
              <a:gd name="connsiteY5195" fmla="*/ 366354 h 3415370"/>
              <a:gd name="connsiteX5196" fmla="*/ 2400048 w 7451018"/>
              <a:gd name="connsiteY5196" fmla="*/ 373057 h 3415370"/>
              <a:gd name="connsiteX5197" fmla="*/ 2429468 w 7451018"/>
              <a:gd name="connsiteY5197" fmla="*/ 366354 h 3415370"/>
              <a:gd name="connsiteX5198" fmla="*/ 2430073 w 7451018"/>
              <a:gd name="connsiteY5198" fmla="*/ 359652 h 3415370"/>
              <a:gd name="connsiteX5199" fmla="*/ 2433558 w 7451018"/>
              <a:gd name="connsiteY5199" fmla="*/ 366354 h 3415370"/>
              <a:gd name="connsiteX5200" fmla="*/ 2440257 w 7451018"/>
              <a:gd name="connsiteY5200" fmla="*/ 368432 h 3415370"/>
              <a:gd name="connsiteX5201" fmla="*/ 2453666 w 7451018"/>
              <a:gd name="connsiteY5201" fmla="*/ 346248 h 3415370"/>
              <a:gd name="connsiteX5202" fmla="*/ 2440257 w 7451018"/>
              <a:gd name="connsiteY5202" fmla="*/ 347990 h 3415370"/>
              <a:gd name="connsiteX5203" fmla="*/ 2440257 w 7451018"/>
              <a:gd name="connsiteY5203" fmla="*/ 338809 h 3415370"/>
              <a:gd name="connsiteX5204" fmla="*/ 2411441 w 7451018"/>
              <a:gd name="connsiteY5204" fmla="*/ 333179 h 3415370"/>
              <a:gd name="connsiteX5205" fmla="*/ 2433558 w 7451018"/>
              <a:gd name="connsiteY5205" fmla="*/ 339546 h 3415370"/>
              <a:gd name="connsiteX5206" fmla="*/ 2396361 w 7451018"/>
              <a:gd name="connsiteY5206" fmla="*/ 359719 h 3415370"/>
              <a:gd name="connsiteX5207" fmla="*/ 2367744 w 7451018"/>
              <a:gd name="connsiteY5207" fmla="*/ 327146 h 3415370"/>
              <a:gd name="connsiteX5208" fmla="*/ 2367007 w 7451018"/>
              <a:gd name="connsiteY5208" fmla="*/ 319908 h 3415370"/>
              <a:gd name="connsiteX5209" fmla="*/ 2377393 w 7451018"/>
              <a:gd name="connsiteY5209" fmla="*/ 327214 h 3415370"/>
              <a:gd name="connsiteX5210" fmla="*/ 2384566 w 7451018"/>
              <a:gd name="connsiteY5210" fmla="*/ 327214 h 3415370"/>
              <a:gd name="connsiteX5211" fmla="*/ 2373306 w 7451018"/>
              <a:gd name="connsiteY5211" fmla="*/ 320981 h 3415370"/>
              <a:gd name="connsiteX5212" fmla="*/ 2373373 w 7451018"/>
              <a:gd name="connsiteY5212" fmla="*/ 317295 h 3415370"/>
              <a:gd name="connsiteX5213" fmla="*/ 2397266 w 7451018"/>
              <a:gd name="connsiteY5213" fmla="*/ 313047 h 3415370"/>
              <a:gd name="connsiteX5214" fmla="*/ 2425935 w 7451018"/>
              <a:gd name="connsiteY5214" fmla="*/ 318969 h 3415370"/>
              <a:gd name="connsiteX5215" fmla="*/ 2425316 w 7451018"/>
              <a:gd name="connsiteY5215" fmla="*/ 318166 h 3415370"/>
              <a:gd name="connsiteX5216" fmla="*/ 2426009 w 7451018"/>
              <a:gd name="connsiteY5216" fmla="*/ 318984 h 3415370"/>
              <a:gd name="connsiteX5217" fmla="*/ 2426588 w 7451018"/>
              <a:gd name="connsiteY5217" fmla="*/ 319104 h 3415370"/>
              <a:gd name="connsiteX5218" fmla="*/ 2426855 w 7451018"/>
              <a:gd name="connsiteY5218" fmla="*/ 319171 h 3415370"/>
              <a:gd name="connsiteX5219" fmla="*/ 2426855 w 7451018"/>
              <a:gd name="connsiteY5219" fmla="*/ 319104 h 3415370"/>
              <a:gd name="connsiteX5220" fmla="*/ 2427124 w 7451018"/>
              <a:gd name="connsiteY5220" fmla="*/ 319305 h 3415370"/>
              <a:gd name="connsiteX5221" fmla="*/ 2425717 w 7451018"/>
              <a:gd name="connsiteY5221" fmla="*/ 318233 h 3415370"/>
              <a:gd name="connsiteX5222" fmla="*/ 2421627 w 7451018"/>
              <a:gd name="connsiteY5222" fmla="*/ 312603 h 3415370"/>
              <a:gd name="connsiteX5223" fmla="*/ 2400115 w 7451018"/>
              <a:gd name="connsiteY5223" fmla="*/ 292497 h 3415370"/>
              <a:gd name="connsiteX5224" fmla="*/ 2393413 w 7451018"/>
              <a:gd name="connsiteY5224" fmla="*/ 292497 h 3415370"/>
              <a:gd name="connsiteX5225" fmla="*/ 2394217 w 7451018"/>
              <a:gd name="connsiteY5225" fmla="*/ 298596 h 3415370"/>
              <a:gd name="connsiteX5226" fmla="*/ 2401656 w 7451018"/>
              <a:gd name="connsiteY5226" fmla="*/ 312603 h 3415370"/>
              <a:gd name="connsiteX5227" fmla="*/ 2387917 w 7451018"/>
              <a:gd name="connsiteY5227" fmla="*/ 306437 h 3415370"/>
              <a:gd name="connsiteX5228" fmla="*/ 2367677 w 7451018"/>
              <a:gd name="connsiteY5228" fmla="*/ 299199 h 3415370"/>
              <a:gd name="connsiteX5229" fmla="*/ 2346496 w 7451018"/>
              <a:gd name="connsiteY5229" fmla="*/ 294843 h 3415370"/>
              <a:gd name="connsiteX5230" fmla="*/ 2353200 w 7451018"/>
              <a:gd name="connsiteY5230" fmla="*/ 290754 h 3415370"/>
              <a:gd name="connsiteX5231" fmla="*/ 2345491 w 7451018"/>
              <a:gd name="connsiteY5231" fmla="*/ 285795 h 3415370"/>
              <a:gd name="connsiteX5232" fmla="*/ 2350584 w 7451018"/>
              <a:gd name="connsiteY5232" fmla="*/ 277484 h 3415370"/>
              <a:gd name="connsiteX5233" fmla="*/ 2347437 w 7451018"/>
              <a:gd name="connsiteY5233" fmla="*/ 272390 h 3415370"/>
              <a:gd name="connsiteX5234" fmla="*/ 2337649 w 7451018"/>
              <a:gd name="connsiteY5234" fmla="*/ 272390 h 3415370"/>
              <a:gd name="connsiteX5235" fmla="*/ 2341271 w 7451018"/>
              <a:gd name="connsiteY5235" fmla="*/ 265755 h 3415370"/>
              <a:gd name="connsiteX5236" fmla="*/ 2339727 w 7451018"/>
              <a:gd name="connsiteY5236" fmla="*/ 259120 h 3415370"/>
              <a:gd name="connsiteX5237" fmla="*/ 2326659 w 7451018"/>
              <a:gd name="connsiteY5237" fmla="*/ 245850 h 3415370"/>
              <a:gd name="connsiteX5238" fmla="*/ 2326324 w 7451018"/>
              <a:gd name="connsiteY5238" fmla="*/ 239483 h 3415370"/>
              <a:gd name="connsiteX5239" fmla="*/ 2320359 w 7451018"/>
              <a:gd name="connsiteY5239" fmla="*/ 233384 h 3415370"/>
              <a:gd name="connsiteX5240" fmla="*/ 2331752 w 7451018"/>
              <a:gd name="connsiteY5240" fmla="*/ 233384 h 3415370"/>
              <a:gd name="connsiteX5241" fmla="*/ 2315533 w 7451018"/>
              <a:gd name="connsiteY5241" fmla="*/ 226883 h 3415370"/>
              <a:gd name="connsiteX5242" fmla="*/ 2321162 w 7451018"/>
              <a:gd name="connsiteY5242" fmla="*/ 218908 h 3415370"/>
              <a:gd name="connsiteX5243" fmla="*/ 2320024 w 7451018"/>
              <a:gd name="connsiteY5243" fmla="*/ 219444 h 3415370"/>
              <a:gd name="connsiteX5244" fmla="*/ 2319755 w 7451018"/>
              <a:gd name="connsiteY5244" fmla="*/ 219578 h 3415370"/>
              <a:gd name="connsiteX5245" fmla="*/ 2317810 w 7451018"/>
              <a:gd name="connsiteY5245" fmla="*/ 220315 h 3415370"/>
              <a:gd name="connsiteX5246" fmla="*/ 2314260 w 7451018"/>
              <a:gd name="connsiteY5246" fmla="*/ 225475 h 3415370"/>
              <a:gd name="connsiteX5247" fmla="*/ 2313321 w 7451018"/>
              <a:gd name="connsiteY5247" fmla="*/ 221789 h 3415370"/>
              <a:gd name="connsiteX5248" fmla="*/ 2306150 w 7451018"/>
              <a:gd name="connsiteY5248" fmla="*/ 223532 h 3415370"/>
              <a:gd name="connsiteX5249" fmla="*/ 2306150 w 7451018"/>
              <a:gd name="connsiteY5249" fmla="*/ 219444 h 3415370"/>
              <a:gd name="connsiteX5250" fmla="*/ 2311779 w 7451018"/>
              <a:gd name="connsiteY5250" fmla="*/ 218237 h 3415370"/>
              <a:gd name="connsiteX5251" fmla="*/ 2298778 w 7451018"/>
              <a:gd name="connsiteY5251" fmla="*/ 212138 h 3415370"/>
              <a:gd name="connsiteX5252" fmla="*/ 2291003 w 7451018"/>
              <a:gd name="connsiteY5252" fmla="*/ 205436 h 3415370"/>
              <a:gd name="connsiteX5253" fmla="*/ 2291741 w 7451018"/>
              <a:gd name="connsiteY5253" fmla="*/ 198734 h 3415370"/>
              <a:gd name="connsiteX5254" fmla="*/ 2274382 w 7451018"/>
              <a:gd name="connsiteY5254" fmla="*/ 192032 h 3415370"/>
              <a:gd name="connsiteX5255" fmla="*/ 2267612 w 7451018"/>
              <a:gd name="connsiteY5255" fmla="*/ 198332 h 3415370"/>
              <a:gd name="connsiteX5256" fmla="*/ 2262787 w 7451018"/>
              <a:gd name="connsiteY5256" fmla="*/ 192166 h 3415370"/>
              <a:gd name="connsiteX5257" fmla="*/ 2261647 w 7451018"/>
              <a:gd name="connsiteY5257" fmla="*/ 198801 h 3415370"/>
              <a:gd name="connsiteX5258" fmla="*/ 2262720 w 7451018"/>
              <a:gd name="connsiteY5258" fmla="*/ 192166 h 3415370"/>
              <a:gd name="connsiteX5259" fmla="*/ 2262652 w 7451018"/>
              <a:gd name="connsiteY5259" fmla="*/ 192099 h 3415370"/>
              <a:gd name="connsiteX5260" fmla="*/ 2237452 w 7451018"/>
              <a:gd name="connsiteY5260" fmla="*/ 192099 h 3415370"/>
              <a:gd name="connsiteX5261" fmla="*/ 2231420 w 7451018"/>
              <a:gd name="connsiteY5261" fmla="*/ 185397 h 3415370"/>
              <a:gd name="connsiteX5262" fmla="*/ 2225791 w 7451018"/>
              <a:gd name="connsiteY5262" fmla="*/ 187877 h 3415370"/>
              <a:gd name="connsiteX5263" fmla="*/ 2218820 w 7451018"/>
              <a:gd name="connsiteY5263" fmla="*/ 187206 h 3415370"/>
              <a:gd name="connsiteX5264" fmla="*/ 2214196 w 7451018"/>
              <a:gd name="connsiteY5264" fmla="*/ 192032 h 3415370"/>
              <a:gd name="connsiteX5265" fmla="*/ 2214196 w 7451018"/>
              <a:gd name="connsiteY5265" fmla="*/ 185531 h 3415370"/>
              <a:gd name="connsiteX5266" fmla="*/ 2194625 w 7451018"/>
              <a:gd name="connsiteY5266" fmla="*/ 178627 h 3415370"/>
              <a:gd name="connsiteX5267" fmla="*/ 2189867 w 7451018"/>
              <a:gd name="connsiteY5267" fmla="*/ 185330 h 3415370"/>
              <a:gd name="connsiteX5268" fmla="*/ 2189129 w 7451018"/>
              <a:gd name="connsiteY5268" fmla="*/ 192032 h 3415370"/>
              <a:gd name="connsiteX5269" fmla="*/ 2182494 w 7451018"/>
              <a:gd name="connsiteY5269" fmla="*/ 185397 h 3415370"/>
              <a:gd name="connsiteX5270" fmla="*/ 2179612 w 7451018"/>
              <a:gd name="connsiteY5270" fmla="*/ 192166 h 3415370"/>
              <a:gd name="connsiteX5271" fmla="*/ 2178875 w 7451018"/>
              <a:gd name="connsiteY5271" fmla="*/ 182984 h 3415370"/>
              <a:gd name="connsiteX5272" fmla="*/ 2137321 w 7451018"/>
              <a:gd name="connsiteY5272" fmla="*/ 192568 h 3415370"/>
              <a:gd name="connsiteX5273" fmla="*/ 2142683 w 7451018"/>
              <a:gd name="connsiteY5273" fmla="*/ 186469 h 3415370"/>
              <a:gd name="connsiteX5274" fmla="*/ 2136450 w 7451018"/>
              <a:gd name="connsiteY5274" fmla="*/ 186469 h 3415370"/>
              <a:gd name="connsiteX5275" fmla="*/ 2133517 w 7451018"/>
              <a:gd name="connsiteY5275" fmla="*/ 185548 h 3415370"/>
              <a:gd name="connsiteX5276" fmla="*/ 2130966 w 7451018"/>
              <a:gd name="connsiteY5276" fmla="*/ 191872 h 3415370"/>
              <a:gd name="connsiteX5277" fmla="*/ 2109180 w 7451018"/>
              <a:gd name="connsiteY5277" fmla="*/ 191329 h 3415370"/>
              <a:gd name="connsiteX5278" fmla="*/ 2085781 w 7451018"/>
              <a:gd name="connsiteY5278" fmla="*/ 185330 h 3415370"/>
              <a:gd name="connsiteX5279" fmla="*/ 2084641 w 7451018"/>
              <a:gd name="connsiteY5279" fmla="*/ 192099 h 3415370"/>
              <a:gd name="connsiteX5280" fmla="*/ 2078609 w 7451018"/>
              <a:gd name="connsiteY5280" fmla="*/ 185464 h 3415370"/>
              <a:gd name="connsiteX5281" fmla="*/ 2052135 w 7451018"/>
              <a:gd name="connsiteY5281" fmla="*/ 178226 h 3415370"/>
              <a:gd name="connsiteX5282" fmla="*/ 2058972 w 7451018"/>
              <a:gd name="connsiteY5282" fmla="*/ 173065 h 3415370"/>
              <a:gd name="connsiteX5283" fmla="*/ 2052671 w 7451018"/>
              <a:gd name="connsiteY5283" fmla="*/ 173065 h 3415370"/>
              <a:gd name="connsiteX5284" fmla="*/ 2024723 w 7451018"/>
              <a:gd name="connsiteY5284" fmla="*/ 164955 h 3415370"/>
              <a:gd name="connsiteX5285" fmla="*/ 2044159 w 7451018"/>
              <a:gd name="connsiteY5285" fmla="*/ 157248 h 3415370"/>
              <a:gd name="connsiteX5286" fmla="*/ 2030688 w 7451018"/>
              <a:gd name="connsiteY5286" fmla="*/ 158454 h 3415370"/>
              <a:gd name="connsiteX5287" fmla="*/ 1997981 w 7451018"/>
              <a:gd name="connsiteY5287" fmla="*/ 158454 h 3415370"/>
              <a:gd name="connsiteX5288" fmla="*/ 1997981 w 7451018"/>
              <a:gd name="connsiteY5288" fmla="*/ 151752 h 3415370"/>
              <a:gd name="connsiteX5289" fmla="*/ 2050125 w 7451018"/>
              <a:gd name="connsiteY5289" fmla="*/ 150278 h 3415370"/>
              <a:gd name="connsiteX5290" fmla="*/ 2024790 w 7451018"/>
              <a:gd name="connsiteY5290" fmla="*/ 143978 h 3415370"/>
              <a:gd name="connsiteX5291" fmla="*/ 1991279 w 7451018"/>
              <a:gd name="connsiteY5291" fmla="*/ 135801 h 3415370"/>
              <a:gd name="connsiteX5292" fmla="*/ 2000059 w 7451018"/>
              <a:gd name="connsiteY5292" fmla="*/ 131646 h 3415370"/>
              <a:gd name="connsiteX5293" fmla="*/ 2072577 w 7451018"/>
              <a:gd name="connsiteY5293" fmla="*/ 118242 h 3415370"/>
              <a:gd name="connsiteX5294" fmla="*/ 2162119 w 7451018"/>
              <a:gd name="connsiteY5294" fmla="*/ 104837 h 3415370"/>
              <a:gd name="connsiteX5295" fmla="*/ 2162522 w 7451018"/>
              <a:gd name="connsiteY5295" fmla="*/ 98135 h 3415370"/>
              <a:gd name="connsiteX5296" fmla="*/ 2158768 w 7451018"/>
              <a:gd name="connsiteY5296" fmla="*/ 91031 h 3415370"/>
              <a:gd name="connsiteX5297" fmla="*/ 2118554 w 7451018"/>
              <a:gd name="connsiteY5297" fmla="*/ 91433 h 3415370"/>
              <a:gd name="connsiteX5298" fmla="*/ 2105150 w 7451018"/>
              <a:gd name="connsiteY5298" fmla="*/ 86876 h 3415370"/>
              <a:gd name="connsiteX5299" fmla="*/ 2114942 w 7451018"/>
              <a:gd name="connsiteY5299" fmla="*/ 78143 h 3415370"/>
              <a:gd name="connsiteX5300" fmla="*/ 2118554 w 7451018"/>
              <a:gd name="connsiteY5300" fmla="*/ 78699 h 3415370"/>
              <a:gd name="connsiteX5301" fmla="*/ 2124989 w 7451018"/>
              <a:gd name="connsiteY5301" fmla="*/ 71461 h 3415370"/>
              <a:gd name="connsiteX5302" fmla="*/ 2125257 w 7451018"/>
              <a:gd name="connsiteY5302" fmla="*/ 70589 h 3415370"/>
              <a:gd name="connsiteX5303" fmla="*/ 2130820 w 7451018"/>
              <a:gd name="connsiteY5303" fmla="*/ 71595 h 3415370"/>
              <a:gd name="connsiteX5304" fmla="*/ 2133300 w 7451018"/>
              <a:gd name="connsiteY5304" fmla="*/ 78096 h 3415370"/>
              <a:gd name="connsiteX5305" fmla="*/ 2160376 w 7451018"/>
              <a:gd name="connsiteY5305" fmla="*/ 71393 h 3415370"/>
              <a:gd name="connsiteX5306" fmla="*/ 2239396 w 7451018"/>
              <a:gd name="connsiteY5306" fmla="*/ 64691 h 3415370"/>
              <a:gd name="connsiteX5307" fmla="*/ 2234771 w 7451018"/>
              <a:gd name="connsiteY5307" fmla="*/ 58057 h 3415370"/>
              <a:gd name="connsiteX5308" fmla="*/ 2241541 w 7451018"/>
              <a:gd name="connsiteY5308" fmla="*/ 57989 h 3415370"/>
              <a:gd name="connsiteX5309" fmla="*/ 2241541 w 7451018"/>
              <a:gd name="connsiteY5309" fmla="*/ 51287 h 3415370"/>
              <a:gd name="connsiteX5310" fmla="*/ 2232493 w 7451018"/>
              <a:gd name="connsiteY5310" fmla="*/ 47132 h 3415370"/>
              <a:gd name="connsiteX5311" fmla="*/ 2338790 w 7451018"/>
              <a:gd name="connsiteY5311" fmla="*/ 37883 h 3415370"/>
              <a:gd name="connsiteX5312" fmla="*/ 2382823 w 7451018"/>
              <a:gd name="connsiteY5312" fmla="*/ 31181 h 3415370"/>
              <a:gd name="connsiteX5313" fmla="*/ 2400785 w 7451018"/>
              <a:gd name="connsiteY5313" fmla="*/ 45389 h 3415370"/>
              <a:gd name="connsiteX5314" fmla="*/ 2408560 w 7451018"/>
              <a:gd name="connsiteY5314" fmla="*/ 44585 h 3415370"/>
              <a:gd name="connsiteX5315" fmla="*/ 2400719 w 7451018"/>
              <a:gd name="connsiteY5315" fmla="*/ 31181 h 3415370"/>
              <a:gd name="connsiteX5316" fmla="*/ 2420153 w 7451018"/>
              <a:gd name="connsiteY5316" fmla="*/ 37883 h 3415370"/>
              <a:gd name="connsiteX5317" fmla="*/ 2467336 w 7451018"/>
              <a:gd name="connsiteY5317" fmla="*/ 44585 h 3415370"/>
              <a:gd name="connsiteX5318" fmla="*/ 2446424 w 7451018"/>
              <a:gd name="connsiteY5318" fmla="*/ 24479 h 3415370"/>
              <a:gd name="connsiteX5319" fmla="*/ 2467537 w 7451018"/>
              <a:gd name="connsiteY5319" fmla="*/ 23608 h 3415370"/>
              <a:gd name="connsiteX5320" fmla="*/ 2475782 w 7451018"/>
              <a:gd name="connsiteY5320" fmla="*/ 21597 h 3415370"/>
              <a:gd name="connsiteX5321" fmla="*/ 2471760 w 7451018"/>
              <a:gd name="connsiteY5321" fmla="*/ 23942 h 3415370"/>
              <a:gd name="connsiteX5322" fmla="*/ 2510970 w 7451018"/>
              <a:gd name="connsiteY5322" fmla="*/ 31248 h 3415370"/>
              <a:gd name="connsiteX5323" fmla="*/ 2575445 w 7451018"/>
              <a:gd name="connsiteY5323" fmla="*/ 44049 h 3415370"/>
              <a:gd name="connsiteX5324" fmla="*/ 2517539 w 7451018"/>
              <a:gd name="connsiteY5324" fmla="*/ 24546 h 3415370"/>
              <a:gd name="connsiteX5325" fmla="*/ 2500513 w 7451018"/>
              <a:gd name="connsiteY5325" fmla="*/ 23742 h 3415370"/>
              <a:gd name="connsiteX5326" fmla="*/ 2521963 w 7451018"/>
              <a:gd name="connsiteY5326" fmla="*/ 19318 h 3415370"/>
              <a:gd name="connsiteX5327" fmla="*/ 2560834 w 7451018"/>
              <a:gd name="connsiteY5327" fmla="*/ 14627 h 3415370"/>
              <a:gd name="connsiteX5328" fmla="*/ 2645885 w 7451018"/>
              <a:gd name="connsiteY5328" fmla="*/ 4440 h 3415370"/>
              <a:gd name="connsiteX5329" fmla="*/ 2650507 w 7451018"/>
              <a:gd name="connsiteY5329" fmla="*/ 10136 h 3415370"/>
              <a:gd name="connsiteX5330" fmla="*/ 2653324 w 7451018"/>
              <a:gd name="connsiteY5330" fmla="*/ 6115 h 3415370"/>
              <a:gd name="connsiteX5331" fmla="*/ 2661297 w 7451018"/>
              <a:gd name="connsiteY5331" fmla="*/ 11544 h 3415370"/>
              <a:gd name="connsiteX5332" fmla="*/ 2701512 w 7451018"/>
              <a:gd name="connsiteY5332" fmla="*/ 11142 h 3415370"/>
              <a:gd name="connsiteX5333" fmla="*/ 2795340 w 7451018"/>
              <a:gd name="connsiteY5333" fmla="*/ 2362 h 3415370"/>
              <a:gd name="connsiteX5334" fmla="*/ 2824685 w 7451018"/>
              <a:gd name="connsiteY5334" fmla="*/ 172 h 341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Lst>
            <a:rect l="l" t="t" r="r" b="b"/>
            <a:pathLst>
              <a:path w="7451018" h="3415370">
                <a:moveTo>
                  <a:pt x="2174448" y="3383510"/>
                </a:moveTo>
                <a:cubicBezTo>
                  <a:pt x="2177615" y="3384055"/>
                  <a:pt x="2181117" y="3386367"/>
                  <a:pt x="2185809" y="3388814"/>
                </a:cubicBezTo>
                <a:cubicBezTo>
                  <a:pt x="2182591" y="3388814"/>
                  <a:pt x="2178503" y="3394176"/>
                  <a:pt x="2165099" y="3395516"/>
                </a:cubicBezTo>
                <a:lnTo>
                  <a:pt x="2165099" y="3388814"/>
                </a:lnTo>
                <a:cubicBezTo>
                  <a:pt x="2168450" y="3384189"/>
                  <a:pt x="2171281" y="3382966"/>
                  <a:pt x="2174448" y="3383510"/>
                </a:cubicBezTo>
                <a:close/>
                <a:moveTo>
                  <a:pt x="1956483" y="3112962"/>
                </a:moveTo>
                <a:cubicBezTo>
                  <a:pt x="1959030" y="3111279"/>
                  <a:pt x="1962583" y="3110675"/>
                  <a:pt x="1962784" y="3114093"/>
                </a:cubicBezTo>
                <a:cubicBezTo>
                  <a:pt x="1968078" y="3115367"/>
                  <a:pt x="1956416" y="3122606"/>
                  <a:pt x="1956215" y="3118316"/>
                </a:cubicBezTo>
                <a:cubicBezTo>
                  <a:pt x="1952395" y="3117411"/>
                  <a:pt x="1953936" y="3114646"/>
                  <a:pt x="1956483" y="3112962"/>
                </a:cubicBezTo>
                <a:close/>
                <a:moveTo>
                  <a:pt x="2170607" y="3092940"/>
                </a:moveTo>
                <a:cubicBezTo>
                  <a:pt x="2169300" y="3091792"/>
                  <a:pt x="2167121" y="3091474"/>
                  <a:pt x="2162565" y="3093786"/>
                </a:cubicBezTo>
                <a:cubicBezTo>
                  <a:pt x="2164910" y="3094992"/>
                  <a:pt x="2170338" y="3095998"/>
                  <a:pt x="2173422" y="3097070"/>
                </a:cubicBezTo>
                <a:cubicBezTo>
                  <a:pt x="2172349" y="3096065"/>
                  <a:pt x="2171913" y="3094088"/>
                  <a:pt x="2170607" y="3092940"/>
                </a:cubicBezTo>
                <a:close/>
                <a:moveTo>
                  <a:pt x="7092671" y="3036512"/>
                </a:moveTo>
                <a:cubicBezTo>
                  <a:pt x="7095771" y="3034543"/>
                  <a:pt x="7097882" y="3034958"/>
                  <a:pt x="7097882" y="3039700"/>
                </a:cubicBezTo>
                <a:cubicBezTo>
                  <a:pt x="7098686" y="3038962"/>
                  <a:pt x="7089169" y="3040638"/>
                  <a:pt x="7089302" y="3040303"/>
                </a:cubicBezTo>
                <a:cubicBezTo>
                  <a:pt x="7092519" y="3040303"/>
                  <a:pt x="7090777" y="3047005"/>
                  <a:pt x="7090174" y="3047005"/>
                </a:cubicBezTo>
                <a:cubicBezTo>
                  <a:pt x="7090911" y="3047943"/>
                  <a:pt x="7103913" y="3053708"/>
                  <a:pt x="7097078" y="3053708"/>
                </a:cubicBezTo>
                <a:cubicBezTo>
                  <a:pt x="7098417" y="3053439"/>
                  <a:pt x="7098619" y="3054176"/>
                  <a:pt x="7097882" y="3055986"/>
                </a:cubicBezTo>
                <a:cubicBezTo>
                  <a:pt x="7097882" y="3057594"/>
                  <a:pt x="7116983" y="3040303"/>
                  <a:pt x="7110682" y="3040303"/>
                </a:cubicBezTo>
                <a:cubicBezTo>
                  <a:pt x="7111219" y="3040638"/>
                  <a:pt x="7115374" y="3039766"/>
                  <a:pt x="7114972" y="3040303"/>
                </a:cubicBezTo>
                <a:cubicBezTo>
                  <a:pt x="7118390" y="3040303"/>
                  <a:pt x="7119864" y="3047005"/>
                  <a:pt x="7114837" y="3047005"/>
                </a:cubicBezTo>
                <a:cubicBezTo>
                  <a:pt x="7116446" y="3046536"/>
                  <a:pt x="7117518" y="3047139"/>
                  <a:pt x="7117988" y="3048882"/>
                </a:cubicBezTo>
                <a:cubicBezTo>
                  <a:pt x="7122947" y="3045531"/>
                  <a:pt x="7122277" y="3051294"/>
                  <a:pt x="7122746" y="3053708"/>
                </a:cubicBezTo>
                <a:cubicBezTo>
                  <a:pt x="7122076" y="3053708"/>
                  <a:pt x="7113162" y="3078505"/>
                  <a:pt x="7111286" y="3081521"/>
                </a:cubicBezTo>
                <a:cubicBezTo>
                  <a:pt x="7111286" y="3081052"/>
                  <a:pt x="7101769" y="3106654"/>
                  <a:pt x="7091180" y="3107257"/>
                </a:cubicBezTo>
                <a:cubicBezTo>
                  <a:pt x="7091180" y="3110274"/>
                  <a:pt x="7091648" y="3112619"/>
                  <a:pt x="7089905" y="3114027"/>
                </a:cubicBezTo>
                <a:cubicBezTo>
                  <a:pt x="7095602" y="3114027"/>
                  <a:pt x="7098417" y="3116104"/>
                  <a:pt x="7097882" y="3122270"/>
                </a:cubicBezTo>
                <a:cubicBezTo>
                  <a:pt x="7097882" y="3116573"/>
                  <a:pt x="7092721" y="3125621"/>
                  <a:pt x="7093792" y="3127162"/>
                </a:cubicBezTo>
                <a:cubicBezTo>
                  <a:pt x="7069598" y="3111413"/>
                  <a:pt x="7051570" y="3149883"/>
                  <a:pt x="7050967" y="3160942"/>
                </a:cubicBezTo>
                <a:cubicBezTo>
                  <a:pt x="7050430" y="3162684"/>
                  <a:pt x="7050698" y="3165633"/>
                  <a:pt x="7048888" y="3166973"/>
                </a:cubicBezTo>
                <a:cubicBezTo>
                  <a:pt x="7050564" y="3168448"/>
                  <a:pt x="7051704" y="3173407"/>
                  <a:pt x="7050967" y="3172200"/>
                </a:cubicBezTo>
                <a:cubicBezTo>
                  <a:pt x="7050967" y="3182991"/>
                  <a:pt x="7000432" y="3192911"/>
                  <a:pt x="6997417" y="3194251"/>
                </a:cubicBezTo>
                <a:cubicBezTo>
                  <a:pt x="6996612" y="3193044"/>
                  <a:pt x="6991183" y="3186074"/>
                  <a:pt x="6990648" y="3185538"/>
                </a:cubicBezTo>
                <a:cubicBezTo>
                  <a:pt x="6990648" y="3179506"/>
                  <a:pt x="6938639" y="3186878"/>
                  <a:pt x="6963839" y="3161008"/>
                </a:cubicBezTo>
                <a:cubicBezTo>
                  <a:pt x="6963839" y="3145861"/>
                  <a:pt x="6984078" y="3136545"/>
                  <a:pt x="6990648" y="3134133"/>
                </a:cubicBezTo>
                <a:cubicBezTo>
                  <a:pt x="6990982" y="3130715"/>
                  <a:pt x="6990446" y="3130514"/>
                  <a:pt x="6997350" y="3125353"/>
                </a:cubicBezTo>
                <a:cubicBezTo>
                  <a:pt x="6997350" y="3124146"/>
                  <a:pt x="7042186" y="3099281"/>
                  <a:pt x="7047347" y="3094322"/>
                </a:cubicBezTo>
                <a:cubicBezTo>
                  <a:pt x="7055926" y="3086011"/>
                  <a:pt x="7060550" y="3075087"/>
                  <a:pt x="7068392" y="3066106"/>
                </a:cubicBezTo>
                <a:cubicBezTo>
                  <a:pt x="7065175" y="3069776"/>
                  <a:pt x="7083371" y="3042418"/>
                  <a:pt x="7092671" y="3036512"/>
                </a:cubicBezTo>
                <a:close/>
                <a:moveTo>
                  <a:pt x="6507823" y="3033601"/>
                </a:moveTo>
                <a:cubicBezTo>
                  <a:pt x="6508628" y="3033935"/>
                  <a:pt x="6513588" y="3033131"/>
                  <a:pt x="6512985" y="3033601"/>
                </a:cubicBezTo>
                <a:cubicBezTo>
                  <a:pt x="6514794" y="3033601"/>
                  <a:pt x="6514794" y="3045530"/>
                  <a:pt x="6514794" y="3044860"/>
                </a:cubicBezTo>
                <a:cubicBezTo>
                  <a:pt x="6531214" y="3051495"/>
                  <a:pt x="6543613" y="3047005"/>
                  <a:pt x="6563384" y="3047005"/>
                </a:cubicBezTo>
                <a:cubicBezTo>
                  <a:pt x="6558525" y="3048814"/>
                  <a:pt x="6562831" y="3047708"/>
                  <a:pt x="6567850" y="3045916"/>
                </a:cubicBezTo>
                <a:lnTo>
                  <a:pt x="6576586" y="3040705"/>
                </a:lnTo>
                <a:lnTo>
                  <a:pt x="6576588" y="3040704"/>
                </a:lnTo>
                <a:cubicBezTo>
                  <a:pt x="6584161" y="3042179"/>
                  <a:pt x="6578666" y="3046469"/>
                  <a:pt x="6581815" y="3049819"/>
                </a:cubicBezTo>
                <a:cubicBezTo>
                  <a:pt x="6581815" y="3054645"/>
                  <a:pt x="6580743" y="3087218"/>
                  <a:pt x="6582954" y="3087218"/>
                </a:cubicBezTo>
                <a:cubicBezTo>
                  <a:pt x="6578531" y="3087553"/>
                  <a:pt x="6575113" y="3085743"/>
                  <a:pt x="6575113" y="3081520"/>
                </a:cubicBezTo>
                <a:cubicBezTo>
                  <a:pt x="6575113" y="3086413"/>
                  <a:pt x="6577861" y="3089630"/>
                  <a:pt x="6581615" y="3092646"/>
                </a:cubicBezTo>
                <a:cubicBezTo>
                  <a:pt x="6580207" y="3092981"/>
                  <a:pt x="6569684" y="3107391"/>
                  <a:pt x="6576052" y="3107391"/>
                </a:cubicBezTo>
                <a:cubicBezTo>
                  <a:pt x="6573504" y="3106855"/>
                  <a:pt x="6570086" y="3106988"/>
                  <a:pt x="6567741" y="3106385"/>
                </a:cubicBezTo>
                <a:cubicBezTo>
                  <a:pt x="6564389" y="3113222"/>
                  <a:pt x="6560972" y="3110608"/>
                  <a:pt x="6555006" y="3114093"/>
                </a:cubicBezTo>
                <a:cubicBezTo>
                  <a:pt x="6555006" y="3121465"/>
                  <a:pt x="6548975" y="3122202"/>
                  <a:pt x="6544082" y="3114026"/>
                </a:cubicBezTo>
                <a:cubicBezTo>
                  <a:pt x="6540396" y="3114026"/>
                  <a:pt x="6541669" y="3120728"/>
                  <a:pt x="6542340" y="3120728"/>
                </a:cubicBezTo>
                <a:cubicBezTo>
                  <a:pt x="6545289" y="3122873"/>
                  <a:pt x="6528935" y="3114026"/>
                  <a:pt x="6536308" y="3114026"/>
                </a:cubicBezTo>
                <a:cubicBezTo>
                  <a:pt x="6529337" y="3112819"/>
                  <a:pt x="6492342" y="3033601"/>
                  <a:pt x="6507823" y="3033601"/>
                </a:cubicBezTo>
                <a:close/>
                <a:moveTo>
                  <a:pt x="1975513" y="2985425"/>
                </a:moveTo>
                <a:cubicBezTo>
                  <a:pt x="1975510" y="2985915"/>
                  <a:pt x="1975267" y="2987222"/>
                  <a:pt x="1974580" y="2989836"/>
                </a:cubicBezTo>
                <a:cubicBezTo>
                  <a:pt x="1973374" y="2989836"/>
                  <a:pt x="1975522" y="2983955"/>
                  <a:pt x="1975513" y="2985425"/>
                </a:cubicBezTo>
                <a:close/>
                <a:moveTo>
                  <a:pt x="7086449" y="2885392"/>
                </a:moveTo>
                <a:cubicBezTo>
                  <a:pt x="7090015" y="2884739"/>
                  <a:pt x="7097228" y="2898335"/>
                  <a:pt x="7097882" y="2899491"/>
                </a:cubicBezTo>
                <a:cubicBezTo>
                  <a:pt x="7098753" y="2899692"/>
                  <a:pt x="7108135" y="2902977"/>
                  <a:pt x="7111822" y="2904854"/>
                </a:cubicBezTo>
                <a:cubicBezTo>
                  <a:pt x="7110482" y="2904518"/>
                  <a:pt x="7109074" y="2904652"/>
                  <a:pt x="7111286" y="2906193"/>
                </a:cubicBezTo>
                <a:cubicBezTo>
                  <a:pt x="7123082" y="2910081"/>
                  <a:pt x="7125829" y="2913566"/>
                  <a:pt x="7131392" y="2926434"/>
                </a:cubicBezTo>
                <a:cubicBezTo>
                  <a:pt x="7131392" y="2926702"/>
                  <a:pt x="7128845" y="2926702"/>
                  <a:pt x="7126701" y="2926635"/>
                </a:cubicBezTo>
                <a:cubicBezTo>
                  <a:pt x="7130923" y="2932399"/>
                  <a:pt x="7131124" y="2937962"/>
                  <a:pt x="7131392" y="2939704"/>
                </a:cubicBezTo>
                <a:cubicBezTo>
                  <a:pt x="7132263" y="2943190"/>
                  <a:pt x="7135346" y="2946273"/>
                  <a:pt x="7136285" y="2946406"/>
                </a:cubicBezTo>
                <a:cubicBezTo>
                  <a:pt x="7139234" y="2946406"/>
                  <a:pt x="7139166" y="2951902"/>
                  <a:pt x="7144797" y="2951969"/>
                </a:cubicBezTo>
                <a:cubicBezTo>
                  <a:pt x="7144797" y="2946339"/>
                  <a:pt x="7141177" y="2945267"/>
                  <a:pt x="7138095" y="2940710"/>
                </a:cubicBezTo>
                <a:cubicBezTo>
                  <a:pt x="7138095" y="2938833"/>
                  <a:pt x="7146003" y="2940107"/>
                  <a:pt x="7146070" y="2939704"/>
                </a:cubicBezTo>
                <a:cubicBezTo>
                  <a:pt x="7144260" y="2939704"/>
                  <a:pt x="7144864" y="2943793"/>
                  <a:pt x="7144797" y="2944731"/>
                </a:cubicBezTo>
                <a:cubicBezTo>
                  <a:pt x="7147008" y="2944597"/>
                  <a:pt x="7149287" y="2944664"/>
                  <a:pt x="7151499" y="2944865"/>
                </a:cubicBezTo>
                <a:cubicBezTo>
                  <a:pt x="7151499" y="2944329"/>
                  <a:pt x="7150560" y="2939772"/>
                  <a:pt x="7150359" y="2939772"/>
                </a:cubicBezTo>
                <a:cubicBezTo>
                  <a:pt x="7154046" y="2946607"/>
                  <a:pt x="7152370" y="2942654"/>
                  <a:pt x="7158201" y="2947881"/>
                </a:cubicBezTo>
                <a:cubicBezTo>
                  <a:pt x="7156056" y="2946742"/>
                  <a:pt x="7153845" y="2946206"/>
                  <a:pt x="7151499" y="2946474"/>
                </a:cubicBezTo>
                <a:cubicBezTo>
                  <a:pt x="7157196" y="2978644"/>
                  <a:pt x="7170533" y="2966580"/>
                  <a:pt x="7194392" y="2966580"/>
                </a:cubicBezTo>
                <a:cubicBezTo>
                  <a:pt x="7188025" y="2970400"/>
                  <a:pt x="7209874" y="2962358"/>
                  <a:pt x="7210143" y="2968322"/>
                </a:cubicBezTo>
                <a:cubicBezTo>
                  <a:pt x="7205116" y="2966982"/>
                  <a:pt x="7205451" y="2996606"/>
                  <a:pt x="7205116" y="2994729"/>
                </a:cubicBezTo>
                <a:cubicBezTo>
                  <a:pt x="7205116" y="2995667"/>
                  <a:pt x="7196202" y="3006860"/>
                  <a:pt x="7193588" y="3013428"/>
                </a:cubicBezTo>
                <a:cubicBezTo>
                  <a:pt x="7169393" y="3013428"/>
                  <a:pt x="7190438" y="3009005"/>
                  <a:pt x="7178308" y="3022543"/>
                </a:cubicBezTo>
                <a:cubicBezTo>
                  <a:pt x="7173079" y="3028374"/>
                  <a:pt x="7164970" y="3047877"/>
                  <a:pt x="7164970" y="3046871"/>
                </a:cubicBezTo>
                <a:cubicBezTo>
                  <a:pt x="7157397" y="3061080"/>
                  <a:pt x="7147678" y="3070664"/>
                  <a:pt x="7136017" y="3060343"/>
                </a:cubicBezTo>
                <a:cubicBezTo>
                  <a:pt x="7135949" y="3065369"/>
                  <a:pt x="7136888" y="3067447"/>
                  <a:pt x="7132263" y="3067045"/>
                </a:cubicBezTo>
                <a:cubicBezTo>
                  <a:pt x="7136218" y="3067045"/>
                  <a:pt x="7124690" y="3055853"/>
                  <a:pt x="7124690" y="3060008"/>
                </a:cubicBezTo>
                <a:cubicBezTo>
                  <a:pt x="7122277" y="3061482"/>
                  <a:pt x="7131392" y="3047140"/>
                  <a:pt x="7131392" y="3054847"/>
                </a:cubicBezTo>
                <a:cubicBezTo>
                  <a:pt x="7153643" y="3033266"/>
                  <a:pt x="7115374" y="3025358"/>
                  <a:pt x="7104986" y="3007597"/>
                </a:cubicBezTo>
                <a:cubicBezTo>
                  <a:pt x="7107600" y="3008067"/>
                  <a:pt x="7123819" y="2986485"/>
                  <a:pt x="7124690" y="2983536"/>
                </a:cubicBezTo>
                <a:cubicBezTo>
                  <a:pt x="7128577" y="2970803"/>
                  <a:pt x="7130252" y="2972142"/>
                  <a:pt x="7124690" y="2955522"/>
                </a:cubicBezTo>
                <a:cubicBezTo>
                  <a:pt x="7120266" y="2942385"/>
                  <a:pt x="7102104" y="2927104"/>
                  <a:pt x="7091179" y="2908070"/>
                </a:cubicBezTo>
                <a:cubicBezTo>
                  <a:pt x="7091179" y="2905322"/>
                  <a:pt x="7097882" y="2906529"/>
                  <a:pt x="7097882" y="2906060"/>
                </a:cubicBezTo>
                <a:cubicBezTo>
                  <a:pt x="7093190" y="2902709"/>
                  <a:pt x="7088029" y="2895001"/>
                  <a:pt x="7084477" y="2891784"/>
                </a:cubicBezTo>
                <a:cubicBezTo>
                  <a:pt x="7084477" y="2887411"/>
                  <a:pt x="7085261" y="2885610"/>
                  <a:pt x="7086449" y="2885392"/>
                </a:cubicBezTo>
                <a:close/>
                <a:moveTo>
                  <a:pt x="2013856" y="2848370"/>
                </a:moveTo>
                <a:cubicBezTo>
                  <a:pt x="2016804" y="2848253"/>
                  <a:pt x="2019753" y="2848354"/>
                  <a:pt x="2019753" y="2849023"/>
                </a:cubicBezTo>
                <a:cubicBezTo>
                  <a:pt x="2018346" y="2852241"/>
                  <a:pt x="2017944" y="2855324"/>
                  <a:pt x="2012850" y="2851972"/>
                </a:cubicBezTo>
                <a:cubicBezTo>
                  <a:pt x="2012850" y="2852375"/>
                  <a:pt x="2012716" y="2852710"/>
                  <a:pt x="2012314" y="2852978"/>
                </a:cubicBezTo>
                <a:cubicBezTo>
                  <a:pt x="2012247" y="2852643"/>
                  <a:pt x="2021764" y="2858339"/>
                  <a:pt x="2016067" y="2858339"/>
                </a:cubicBezTo>
                <a:cubicBezTo>
                  <a:pt x="2008024" y="2857267"/>
                  <a:pt x="2011979" y="2853112"/>
                  <a:pt x="2007958" y="2849023"/>
                </a:cubicBezTo>
                <a:cubicBezTo>
                  <a:pt x="2007958" y="2848823"/>
                  <a:pt x="2010906" y="2848488"/>
                  <a:pt x="2013856" y="2848370"/>
                </a:cubicBezTo>
                <a:close/>
                <a:moveTo>
                  <a:pt x="2015463" y="2837832"/>
                </a:moveTo>
                <a:cubicBezTo>
                  <a:pt x="2016133" y="2840982"/>
                  <a:pt x="2016133" y="2840445"/>
                  <a:pt x="2017205" y="2843930"/>
                </a:cubicBezTo>
                <a:cubicBezTo>
                  <a:pt x="2017205" y="2850699"/>
                  <a:pt x="2006214" y="2842523"/>
                  <a:pt x="2008828" y="2841920"/>
                </a:cubicBezTo>
                <a:cubicBezTo>
                  <a:pt x="2008828" y="2842590"/>
                  <a:pt x="2015463" y="2833743"/>
                  <a:pt x="2015463" y="2837832"/>
                </a:cubicBezTo>
                <a:close/>
                <a:moveTo>
                  <a:pt x="5871589" y="2684956"/>
                </a:moveTo>
                <a:cubicBezTo>
                  <a:pt x="5870382" y="2699567"/>
                  <a:pt x="5876750" y="2683683"/>
                  <a:pt x="5871589" y="2684956"/>
                </a:cubicBezTo>
                <a:close/>
                <a:moveTo>
                  <a:pt x="2574063" y="2626596"/>
                </a:moveTo>
                <a:cubicBezTo>
                  <a:pt x="2575518" y="2625060"/>
                  <a:pt x="2573156" y="2631205"/>
                  <a:pt x="2572603" y="2631205"/>
                </a:cubicBezTo>
                <a:lnTo>
                  <a:pt x="2571128" y="2631205"/>
                </a:lnTo>
                <a:cubicBezTo>
                  <a:pt x="2572670" y="2628474"/>
                  <a:pt x="2573579" y="2627108"/>
                  <a:pt x="2574063" y="2626596"/>
                </a:cubicBezTo>
                <a:close/>
                <a:moveTo>
                  <a:pt x="4498922" y="2377127"/>
                </a:moveTo>
                <a:lnTo>
                  <a:pt x="4499009" y="2377606"/>
                </a:lnTo>
                <a:lnTo>
                  <a:pt x="4498762" y="2377338"/>
                </a:lnTo>
                <a:close/>
                <a:moveTo>
                  <a:pt x="4498318" y="2376859"/>
                </a:moveTo>
                <a:lnTo>
                  <a:pt x="4498762" y="2377338"/>
                </a:lnTo>
                <a:lnTo>
                  <a:pt x="4497447" y="2379072"/>
                </a:lnTo>
                <a:cubicBezTo>
                  <a:pt x="4497447" y="2377932"/>
                  <a:pt x="4497782" y="2377262"/>
                  <a:pt x="4498251" y="2376926"/>
                </a:cubicBezTo>
                <a:cubicBezTo>
                  <a:pt x="4498184" y="2376926"/>
                  <a:pt x="4498184" y="2376926"/>
                  <a:pt x="4498118" y="2376926"/>
                </a:cubicBezTo>
                <a:cubicBezTo>
                  <a:pt x="4498251" y="2376859"/>
                  <a:pt x="4498251" y="2376859"/>
                  <a:pt x="4498318" y="2376859"/>
                </a:cubicBezTo>
                <a:close/>
                <a:moveTo>
                  <a:pt x="4517151" y="2358495"/>
                </a:moveTo>
                <a:cubicBezTo>
                  <a:pt x="4522110" y="2358495"/>
                  <a:pt x="4513464" y="2368414"/>
                  <a:pt x="4513666" y="2367878"/>
                </a:cubicBezTo>
                <a:cubicBezTo>
                  <a:pt x="4508840" y="2367878"/>
                  <a:pt x="4516280" y="2358965"/>
                  <a:pt x="4517151" y="2358495"/>
                </a:cubicBezTo>
                <a:close/>
                <a:moveTo>
                  <a:pt x="6293690" y="2342947"/>
                </a:moveTo>
                <a:cubicBezTo>
                  <a:pt x="6293690" y="2343081"/>
                  <a:pt x="6293690" y="2343215"/>
                  <a:pt x="6293690" y="2343349"/>
                </a:cubicBezTo>
                <a:lnTo>
                  <a:pt x="6296036" y="2343349"/>
                </a:lnTo>
                <a:cubicBezTo>
                  <a:pt x="6294829" y="2343349"/>
                  <a:pt x="6294093" y="2343215"/>
                  <a:pt x="6293690" y="2342947"/>
                </a:cubicBezTo>
                <a:close/>
                <a:moveTo>
                  <a:pt x="4529215" y="2336647"/>
                </a:moveTo>
                <a:cubicBezTo>
                  <a:pt x="4540006" y="2336647"/>
                  <a:pt x="4555219" y="2411710"/>
                  <a:pt x="4555688" y="2418681"/>
                </a:cubicBezTo>
                <a:cubicBezTo>
                  <a:pt x="4562525" y="2420357"/>
                  <a:pt x="4547914" y="2443814"/>
                  <a:pt x="4549054" y="2443948"/>
                </a:cubicBezTo>
                <a:cubicBezTo>
                  <a:pt x="4547914" y="2442272"/>
                  <a:pt x="4543223" y="2438184"/>
                  <a:pt x="4540206" y="2434632"/>
                </a:cubicBezTo>
                <a:cubicBezTo>
                  <a:pt x="4541011" y="2442540"/>
                  <a:pt x="4540006" y="2453666"/>
                  <a:pt x="4539871" y="2458156"/>
                </a:cubicBezTo>
                <a:cubicBezTo>
                  <a:pt x="4542016" y="2457687"/>
                  <a:pt x="4544831" y="2457285"/>
                  <a:pt x="4544764" y="2457352"/>
                </a:cubicBezTo>
                <a:cubicBezTo>
                  <a:pt x="4547579" y="2457352"/>
                  <a:pt x="4538531" y="2483357"/>
                  <a:pt x="4537727" y="2466266"/>
                </a:cubicBezTo>
                <a:cubicBezTo>
                  <a:pt x="4535582" y="2469282"/>
                  <a:pt x="4531427" y="2474509"/>
                  <a:pt x="4530958" y="2474845"/>
                </a:cubicBezTo>
                <a:cubicBezTo>
                  <a:pt x="4530958" y="2492807"/>
                  <a:pt x="4523786" y="2517470"/>
                  <a:pt x="4517553" y="2540727"/>
                </a:cubicBezTo>
                <a:cubicBezTo>
                  <a:pt x="4507902" y="2576851"/>
                  <a:pt x="4505423" y="2631004"/>
                  <a:pt x="4484043" y="2658483"/>
                </a:cubicBezTo>
                <a:cubicBezTo>
                  <a:pt x="4463803" y="2684487"/>
                  <a:pt x="4387666" y="2672557"/>
                  <a:pt x="4411258" y="2624436"/>
                </a:cubicBezTo>
                <a:cubicBezTo>
                  <a:pt x="4404556" y="2612975"/>
                  <a:pt x="4400132" y="2564519"/>
                  <a:pt x="4409984" y="2564519"/>
                </a:cubicBezTo>
                <a:cubicBezTo>
                  <a:pt x="4416954" y="2565055"/>
                  <a:pt x="4414609" y="2558219"/>
                  <a:pt x="4417021" y="2552388"/>
                </a:cubicBezTo>
                <a:cubicBezTo>
                  <a:pt x="4417021" y="2546893"/>
                  <a:pt x="4421109" y="2544346"/>
                  <a:pt x="4423723" y="2546289"/>
                </a:cubicBezTo>
                <a:cubicBezTo>
                  <a:pt x="4423723" y="2515526"/>
                  <a:pt x="4400601" y="2437246"/>
                  <a:pt x="4450599" y="2437246"/>
                </a:cubicBezTo>
                <a:cubicBezTo>
                  <a:pt x="4451135" y="2436509"/>
                  <a:pt x="4453146" y="2436374"/>
                  <a:pt x="4454888" y="2430544"/>
                </a:cubicBezTo>
                <a:cubicBezTo>
                  <a:pt x="4456698" y="2432152"/>
                  <a:pt x="4457101" y="2434431"/>
                  <a:pt x="4456027" y="2437246"/>
                </a:cubicBezTo>
                <a:cubicBezTo>
                  <a:pt x="4458575" y="2434900"/>
                  <a:pt x="4457837" y="2431415"/>
                  <a:pt x="4457435" y="2430476"/>
                </a:cubicBezTo>
                <a:cubicBezTo>
                  <a:pt x="4460987" y="2429471"/>
                  <a:pt x="4484043" y="2419686"/>
                  <a:pt x="4484043" y="2418882"/>
                </a:cubicBezTo>
                <a:cubicBezTo>
                  <a:pt x="4488332" y="2409432"/>
                  <a:pt x="4489136" y="2408493"/>
                  <a:pt x="4497447" y="2401523"/>
                </a:cubicBezTo>
                <a:cubicBezTo>
                  <a:pt x="4494699" y="2402529"/>
                  <a:pt x="4492488" y="2402127"/>
                  <a:pt x="4490745" y="2400518"/>
                </a:cubicBezTo>
                <a:cubicBezTo>
                  <a:pt x="4490443" y="2401272"/>
                  <a:pt x="4498096" y="2388831"/>
                  <a:pt x="4499765" y="2381744"/>
                </a:cubicBezTo>
                <a:lnTo>
                  <a:pt x="4499009" y="2377606"/>
                </a:lnTo>
                <a:lnTo>
                  <a:pt x="4504149" y="2383160"/>
                </a:lnTo>
                <a:cubicBezTo>
                  <a:pt x="4507701" y="2372704"/>
                  <a:pt x="4507433" y="2365533"/>
                  <a:pt x="4514739" y="2375184"/>
                </a:cubicBezTo>
                <a:cubicBezTo>
                  <a:pt x="4514202" y="2367544"/>
                  <a:pt x="4529484" y="2336379"/>
                  <a:pt x="4529215" y="2336647"/>
                </a:cubicBezTo>
                <a:close/>
                <a:moveTo>
                  <a:pt x="6454407" y="2303136"/>
                </a:moveTo>
                <a:cubicBezTo>
                  <a:pt x="6454005" y="2303002"/>
                  <a:pt x="6466940" y="2309838"/>
                  <a:pt x="6459434" y="2309838"/>
                </a:cubicBezTo>
                <a:cubicBezTo>
                  <a:pt x="6460506" y="2310173"/>
                  <a:pt x="6468013" y="2309503"/>
                  <a:pt x="6468013" y="2309704"/>
                </a:cubicBezTo>
                <a:cubicBezTo>
                  <a:pt x="6467812" y="2310442"/>
                  <a:pt x="6467477" y="2316607"/>
                  <a:pt x="6465064" y="2316607"/>
                </a:cubicBezTo>
                <a:cubicBezTo>
                  <a:pt x="6465064" y="2316742"/>
                  <a:pt x="6481417" y="2344019"/>
                  <a:pt x="6481417" y="2340400"/>
                </a:cubicBezTo>
                <a:cubicBezTo>
                  <a:pt x="6477731" y="2351660"/>
                  <a:pt x="6476927" y="2356083"/>
                  <a:pt x="6488119" y="2364996"/>
                </a:cubicBezTo>
                <a:cubicBezTo>
                  <a:pt x="6486042" y="2363724"/>
                  <a:pt x="6483830" y="2363589"/>
                  <a:pt x="6481417" y="2363992"/>
                </a:cubicBezTo>
                <a:cubicBezTo>
                  <a:pt x="6487382" y="2372905"/>
                  <a:pt x="6490197" y="2391403"/>
                  <a:pt x="6488119" y="2404807"/>
                </a:cubicBezTo>
                <a:cubicBezTo>
                  <a:pt x="6489058" y="2404807"/>
                  <a:pt x="6489996" y="2404807"/>
                  <a:pt x="6490934" y="2404807"/>
                </a:cubicBezTo>
                <a:cubicBezTo>
                  <a:pt x="6490331" y="2404807"/>
                  <a:pt x="6497167" y="2390800"/>
                  <a:pt x="6496698" y="2390800"/>
                </a:cubicBezTo>
                <a:cubicBezTo>
                  <a:pt x="6496832" y="2390934"/>
                  <a:pt x="6499915" y="2392744"/>
                  <a:pt x="6501322" y="2394285"/>
                </a:cubicBezTo>
                <a:cubicBezTo>
                  <a:pt x="6501457" y="2391001"/>
                  <a:pt x="6501457" y="2387449"/>
                  <a:pt x="6501457" y="2393213"/>
                </a:cubicBezTo>
                <a:cubicBezTo>
                  <a:pt x="6508829" y="2397837"/>
                  <a:pt x="6507220" y="2395626"/>
                  <a:pt x="6508293" y="2401322"/>
                </a:cubicBezTo>
                <a:cubicBezTo>
                  <a:pt x="6509231" y="2399379"/>
                  <a:pt x="6511376" y="2396899"/>
                  <a:pt x="6511376" y="2396899"/>
                </a:cubicBezTo>
                <a:cubicBezTo>
                  <a:pt x="6513118" y="2396899"/>
                  <a:pt x="6514593" y="2407756"/>
                  <a:pt x="6521563" y="2410303"/>
                </a:cubicBezTo>
                <a:cubicBezTo>
                  <a:pt x="6520089" y="2421294"/>
                  <a:pt x="6523105" y="2446361"/>
                  <a:pt x="6521563" y="2450248"/>
                </a:cubicBezTo>
                <a:cubicBezTo>
                  <a:pt x="6521563" y="2454873"/>
                  <a:pt x="6538922" y="2461172"/>
                  <a:pt x="6533426" y="2463920"/>
                </a:cubicBezTo>
                <a:cubicBezTo>
                  <a:pt x="6540463" y="2467539"/>
                  <a:pt x="6537447" y="2479201"/>
                  <a:pt x="6535772" y="2483490"/>
                </a:cubicBezTo>
                <a:cubicBezTo>
                  <a:pt x="6536308" y="2483423"/>
                  <a:pt x="6536978" y="2483558"/>
                  <a:pt x="6538051" y="2484026"/>
                </a:cubicBezTo>
                <a:cubicBezTo>
                  <a:pt x="6548841" y="2484026"/>
                  <a:pt x="6536107" y="2490393"/>
                  <a:pt x="6534901" y="2490728"/>
                </a:cubicBezTo>
                <a:cubicBezTo>
                  <a:pt x="6535302" y="2491935"/>
                  <a:pt x="6555007" y="2529534"/>
                  <a:pt x="6555007" y="2515593"/>
                </a:cubicBezTo>
                <a:cubicBezTo>
                  <a:pt x="6557152" y="2518141"/>
                  <a:pt x="6558224" y="2519548"/>
                  <a:pt x="6558693" y="2520285"/>
                </a:cubicBezTo>
                <a:cubicBezTo>
                  <a:pt x="6558358" y="2519280"/>
                  <a:pt x="6558358" y="2517537"/>
                  <a:pt x="6562245" y="2517537"/>
                </a:cubicBezTo>
                <a:cubicBezTo>
                  <a:pt x="6559229" y="2512376"/>
                  <a:pt x="6570556" y="2527724"/>
                  <a:pt x="6569819" y="2530606"/>
                </a:cubicBezTo>
                <a:cubicBezTo>
                  <a:pt x="6576253" y="2529266"/>
                  <a:pt x="6580944" y="2537845"/>
                  <a:pt x="6587244" y="2537778"/>
                </a:cubicBezTo>
                <a:cubicBezTo>
                  <a:pt x="6588919" y="2537778"/>
                  <a:pt x="6601922" y="2538113"/>
                  <a:pt x="6601922" y="2543407"/>
                </a:cubicBezTo>
                <a:cubicBezTo>
                  <a:pt x="6597096" y="2548568"/>
                  <a:pt x="6601453" y="2547563"/>
                  <a:pt x="6595957" y="2548903"/>
                </a:cubicBezTo>
                <a:cubicBezTo>
                  <a:pt x="6595890" y="2549707"/>
                  <a:pt x="6594214" y="2558621"/>
                  <a:pt x="6594214" y="2558890"/>
                </a:cubicBezTo>
                <a:cubicBezTo>
                  <a:pt x="6596627" y="2558755"/>
                  <a:pt x="6601922" y="2558219"/>
                  <a:pt x="6601922" y="2560029"/>
                </a:cubicBezTo>
                <a:cubicBezTo>
                  <a:pt x="6603799" y="2565592"/>
                  <a:pt x="6606881" y="2577186"/>
                  <a:pt x="6608624" y="2593003"/>
                </a:cubicBezTo>
                <a:cubicBezTo>
                  <a:pt x="6610366" y="2590925"/>
                  <a:pt x="6612579" y="2590322"/>
                  <a:pt x="6615326" y="2591260"/>
                </a:cubicBezTo>
                <a:cubicBezTo>
                  <a:pt x="6613248" y="2588379"/>
                  <a:pt x="6610701" y="2589786"/>
                  <a:pt x="6609026" y="2586704"/>
                </a:cubicBezTo>
                <a:cubicBezTo>
                  <a:pt x="6612779" y="2590524"/>
                  <a:pt x="6642738" y="2596086"/>
                  <a:pt x="6635433" y="2621688"/>
                </a:cubicBezTo>
                <a:cubicBezTo>
                  <a:pt x="6635433" y="2611769"/>
                  <a:pt x="6670820" y="2664381"/>
                  <a:pt x="6676382" y="2664917"/>
                </a:cubicBezTo>
                <a:cubicBezTo>
                  <a:pt x="6677455" y="2663107"/>
                  <a:pt x="6685766" y="2651579"/>
                  <a:pt x="6683152" y="2651579"/>
                </a:cubicBezTo>
                <a:cubicBezTo>
                  <a:pt x="6685162" y="2651513"/>
                  <a:pt x="6687106" y="2651714"/>
                  <a:pt x="6689050" y="2652250"/>
                </a:cubicBezTo>
                <a:cubicBezTo>
                  <a:pt x="6681610" y="2674501"/>
                  <a:pt x="6683084" y="2692865"/>
                  <a:pt x="6682348" y="2718601"/>
                </a:cubicBezTo>
                <a:cubicBezTo>
                  <a:pt x="6684224" y="2714245"/>
                  <a:pt x="6687441" y="2708682"/>
                  <a:pt x="6688916" y="2705666"/>
                </a:cubicBezTo>
                <a:cubicBezTo>
                  <a:pt x="6688111" y="2709486"/>
                  <a:pt x="6690927" y="2737970"/>
                  <a:pt x="6690927" y="2738707"/>
                </a:cubicBezTo>
                <a:cubicBezTo>
                  <a:pt x="6689184" y="2736161"/>
                  <a:pt x="6688581" y="2736161"/>
                  <a:pt x="6689050" y="2738841"/>
                </a:cubicBezTo>
                <a:cubicBezTo>
                  <a:pt x="6703795" y="2739110"/>
                  <a:pt x="6692066" y="2738305"/>
                  <a:pt x="6695886" y="2740919"/>
                </a:cubicBezTo>
                <a:cubicBezTo>
                  <a:pt x="6695886" y="2741656"/>
                  <a:pt x="6692334" y="2745477"/>
                  <a:pt x="6692535" y="2747956"/>
                </a:cubicBezTo>
                <a:cubicBezTo>
                  <a:pt x="6693406" y="2748224"/>
                  <a:pt x="6675043" y="2845941"/>
                  <a:pt x="6670351" y="2845941"/>
                </a:cubicBezTo>
                <a:cubicBezTo>
                  <a:pt x="6669480" y="2846277"/>
                  <a:pt x="6669010" y="2846210"/>
                  <a:pt x="6668810" y="2846076"/>
                </a:cubicBezTo>
                <a:cubicBezTo>
                  <a:pt x="6668943" y="2846344"/>
                  <a:pt x="6669077" y="2846880"/>
                  <a:pt x="6669145" y="2847952"/>
                </a:cubicBezTo>
                <a:cubicBezTo>
                  <a:pt x="6669145" y="2843193"/>
                  <a:pt x="6650647" y="2859547"/>
                  <a:pt x="6655740" y="2857134"/>
                </a:cubicBezTo>
                <a:cubicBezTo>
                  <a:pt x="6655740" y="2865311"/>
                  <a:pt x="6634427" y="2904853"/>
                  <a:pt x="6628932" y="2912226"/>
                </a:cubicBezTo>
                <a:cubicBezTo>
                  <a:pt x="6628932" y="2929986"/>
                  <a:pt x="6608959" y="2946004"/>
                  <a:pt x="6622230" y="2961151"/>
                </a:cubicBezTo>
                <a:cubicBezTo>
                  <a:pt x="6622230" y="2964904"/>
                  <a:pt x="6561843" y="2989233"/>
                  <a:pt x="6547166" y="3000023"/>
                </a:cubicBezTo>
                <a:cubicBezTo>
                  <a:pt x="6535370" y="3000023"/>
                  <a:pt x="6477999" y="2993321"/>
                  <a:pt x="6451861" y="2993321"/>
                </a:cubicBezTo>
                <a:cubicBezTo>
                  <a:pt x="6451526" y="2993120"/>
                  <a:pt x="6447035" y="2988562"/>
                  <a:pt x="6447906" y="2987088"/>
                </a:cubicBezTo>
                <a:cubicBezTo>
                  <a:pt x="6445896" y="2988362"/>
                  <a:pt x="6442210" y="2990975"/>
                  <a:pt x="6441540" y="2992383"/>
                </a:cubicBezTo>
                <a:cubicBezTo>
                  <a:pt x="6423510" y="2973349"/>
                  <a:pt x="6407828" y="2974823"/>
                  <a:pt x="6407828" y="2948752"/>
                </a:cubicBezTo>
                <a:cubicBezTo>
                  <a:pt x="6408096" y="2949288"/>
                  <a:pt x="6382427" y="2918592"/>
                  <a:pt x="6371971" y="2916448"/>
                </a:cubicBezTo>
                <a:cubicBezTo>
                  <a:pt x="6372642" y="2915510"/>
                  <a:pt x="6373245" y="2914705"/>
                  <a:pt x="6374317" y="2914169"/>
                </a:cubicBezTo>
                <a:cubicBezTo>
                  <a:pt x="6374317" y="2910349"/>
                  <a:pt x="6374317" y="2903178"/>
                  <a:pt x="6374317" y="2897883"/>
                </a:cubicBezTo>
                <a:cubicBezTo>
                  <a:pt x="6375322" y="2902440"/>
                  <a:pt x="6374317" y="2891583"/>
                  <a:pt x="6374317" y="2889773"/>
                </a:cubicBezTo>
                <a:cubicBezTo>
                  <a:pt x="6374384" y="2889773"/>
                  <a:pt x="6367615" y="2888634"/>
                  <a:pt x="6367615" y="2888634"/>
                </a:cubicBezTo>
                <a:cubicBezTo>
                  <a:pt x="6367682" y="2907735"/>
                  <a:pt x="6367079" y="2913432"/>
                  <a:pt x="6354211" y="2906127"/>
                </a:cubicBezTo>
                <a:cubicBezTo>
                  <a:pt x="6349988" y="2910684"/>
                  <a:pt x="6348178" y="2913700"/>
                  <a:pt x="6344023" y="2919531"/>
                </a:cubicBezTo>
                <a:cubicBezTo>
                  <a:pt x="6332228" y="2919531"/>
                  <a:pt x="6354211" y="2891918"/>
                  <a:pt x="6354211" y="2900899"/>
                </a:cubicBezTo>
                <a:cubicBezTo>
                  <a:pt x="6353943" y="2899491"/>
                  <a:pt x="6354144" y="2892722"/>
                  <a:pt x="6355819" y="2892722"/>
                </a:cubicBezTo>
                <a:cubicBezTo>
                  <a:pt x="6354009" y="2889975"/>
                  <a:pt x="6356623" y="2889505"/>
                  <a:pt x="6356690" y="2879318"/>
                </a:cubicBezTo>
                <a:cubicBezTo>
                  <a:pt x="6353741" y="2879318"/>
                  <a:pt x="6355685" y="2883406"/>
                  <a:pt x="6354479" y="2880189"/>
                </a:cubicBezTo>
                <a:cubicBezTo>
                  <a:pt x="6355685" y="2880927"/>
                  <a:pt x="6361381" y="2871812"/>
                  <a:pt x="6363795" y="2867790"/>
                </a:cubicBezTo>
                <a:cubicBezTo>
                  <a:pt x="6362789" y="2867656"/>
                  <a:pt x="6361918" y="2867187"/>
                  <a:pt x="6361114" y="2866450"/>
                </a:cubicBezTo>
                <a:cubicBezTo>
                  <a:pt x="6349653" y="2877039"/>
                  <a:pt x="6327268" y="2886423"/>
                  <a:pt x="6327402" y="2899156"/>
                </a:cubicBezTo>
                <a:cubicBezTo>
                  <a:pt x="6328944" y="2899358"/>
                  <a:pt x="6334037" y="2900966"/>
                  <a:pt x="6334037" y="2904049"/>
                </a:cubicBezTo>
                <a:cubicBezTo>
                  <a:pt x="6333501" y="2904853"/>
                  <a:pt x="6327938" y="2908204"/>
                  <a:pt x="6327805" y="2906260"/>
                </a:cubicBezTo>
                <a:cubicBezTo>
                  <a:pt x="6320834" y="2906260"/>
                  <a:pt x="6320633" y="2907333"/>
                  <a:pt x="6320633" y="2904049"/>
                </a:cubicBezTo>
                <a:cubicBezTo>
                  <a:pt x="6320566" y="2904049"/>
                  <a:pt x="6320633" y="2906260"/>
                  <a:pt x="6320633" y="2906260"/>
                </a:cubicBezTo>
                <a:cubicBezTo>
                  <a:pt x="6321839" y="2906730"/>
                  <a:pt x="6311049" y="2900162"/>
                  <a:pt x="6308033" y="2899090"/>
                </a:cubicBezTo>
                <a:cubicBezTo>
                  <a:pt x="6307832" y="2899290"/>
                  <a:pt x="6307631" y="2899558"/>
                  <a:pt x="6307631" y="2899558"/>
                </a:cubicBezTo>
                <a:cubicBezTo>
                  <a:pt x="6301531" y="2899558"/>
                  <a:pt x="6311317" y="2888902"/>
                  <a:pt x="6313462" y="2889237"/>
                </a:cubicBezTo>
                <a:cubicBezTo>
                  <a:pt x="6308703" y="2883071"/>
                  <a:pt x="6302604" y="2870337"/>
                  <a:pt x="6300459" y="2867455"/>
                </a:cubicBezTo>
                <a:cubicBezTo>
                  <a:pt x="6300459" y="2866383"/>
                  <a:pt x="6290406" y="2856330"/>
                  <a:pt x="6287725" y="2859010"/>
                </a:cubicBezTo>
                <a:cubicBezTo>
                  <a:pt x="6287658" y="2858809"/>
                  <a:pt x="6287189" y="2858944"/>
                  <a:pt x="6285982" y="2859345"/>
                </a:cubicBezTo>
                <a:cubicBezTo>
                  <a:pt x="6287189" y="2859345"/>
                  <a:pt x="6287122" y="2848690"/>
                  <a:pt x="6287055" y="2846344"/>
                </a:cubicBezTo>
                <a:cubicBezTo>
                  <a:pt x="6286653" y="2846142"/>
                  <a:pt x="6286586" y="2846009"/>
                  <a:pt x="6286988" y="2845941"/>
                </a:cubicBezTo>
                <a:cubicBezTo>
                  <a:pt x="6286988" y="2845941"/>
                  <a:pt x="6286988" y="2845874"/>
                  <a:pt x="6286988" y="2845874"/>
                </a:cubicBezTo>
                <a:cubicBezTo>
                  <a:pt x="6286988" y="2845941"/>
                  <a:pt x="6287055" y="2845941"/>
                  <a:pt x="6287055" y="2845941"/>
                </a:cubicBezTo>
                <a:cubicBezTo>
                  <a:pt x="6287189" y="2845874"/>
                  <a:pt x="6287189" y="2845874"/>
                  <a:pt x="6287390" y="2845874"/>
                </a:cubicBezTo>
                <a:cubicBezTo>
                  <a:pt x="6276063" y="2840043"/>
                  <a:pt x="6265809" y="2836759"/>
                  <a:pt x="6253947" y="2832470"/>
                </a:cubicBezTo>
                <a:cubicBezTo>
                  <a:pt x="6215342" y="2818463"/>
                  <a:pt x="6077010" y="2830728"/>
                  <a:pt x="6072452" y="2880524"/>
                </a:cubicBezTo>
                <a:cubicBezTo>
                  <a:pt x="6072452" y="2887494"/>
                  <a:pt x="6046448" y="2879385"/>
                  <a:pt x="6054423" y="2879385"/>
                </a:cubicBezTo>
                <a:cubicBezTo>
                  <a:pt x="6056032" y="2878514"/>
                  <a:pt x="6039880" y="2882803"/>
                  <a:pt x="6037132" y="2884948"/>
                </a:cubicBezTo>
                <a:cubicBezTo>
                  <a:pt x="6026006" y="2880860"/>
                  <a:pt x="5985324" y="2872281"/>
                  <a:pt x="5985324" y="2884747"/>
                </a:cubicBezTo>
                <a:cubicBezTo>
                  <a:pt x="5985458" y="2884345"/>
                  <a:pt x="5985928" y="2892856"/>
                  <a:pt x="5987067" y="2892856"/>
                </a:cubicBezTo>
                <a:cubicBezTo>
                  <a:pt x="5972993" y="2891985"/>
                  <a:pt x="5973797" y="2899558"/>
                  <a:pt x="5963542" y="2899558"/>
                </a:cubicBezTo>
                <a:cubicBezTo>
                  <a:pt x="5961197" y="2901636"/>
                  <a:pt x="5956773" y="2907601"/>
                  <a:pt x="5952149" y="2911756"/>
                </a:cubicBezTo>
                <a:cubicBezTo>
                  <a:pt x="5951076" y="2909745"/>
                  <a:pt x="5944642" y="2905925"/>
                  <a:pt x="5945112" y="2906260"/>
                </a:cubicBezTo>
                <a:cubicBezTo>
                  <a:pt x="5944777" y="2908606"/>
                  <a:pt x="5945245" y="2910885"/>
                  <a:pt x="5946452" y="2912962"/>
                </a:cubicBezTo>
                <a:cubicBezTo>
                  <a:pt x="5936197" y="2907601"/>
                  <a:pt x="5904094" y="2892924"/>
                  <a:pt x="5897862" y="2892856"/>
                </a:cubicBezTo>
                <a:cubicBezTo>
                  <a:pt x="5895583" y="2889237"/>
                  <a:pt x="5881307" y="2866115"/>
                  <a:pt x="5891226" y="2866115"/>
                </a:cubicBezTo>
                <a:cubicBezTo>
                  <a:pt x="5893036" y="2867053"/>
                  <a:pt x="5900676" y="2873353"/>
                  <a:pt x="5897862" y="2872884"/>
                </a:cubicBezTo>
                <a:cubicBezTo>
                  <a:pt x="5917499" y="2872884"/>
                  <a:pt x="5898465" y="2822082"/>
                  <a:pt x="5898263" y="2820741"/>
                </a:cubicBezTo>
                <a:cubicBezTo>
                  <a:pt x="5893773" y="2794134"/>
                  <a:pt x="5886869" y="2768867"/>
                  <a:pt x="5878157" y="2745610"/>
                </a:cubicBezTo>
                <a:cubicBezTo>
                  <a:pt x="5868841" y="2720813"/>
                  <a:pt x="5847059" y="2692932"/>
                  <a:pt x="5844646" y="2672826"/>
                </a:cubicBezTo>
                <a:lnTo>
                  <a:pt x="5851348" y="2672826"/>
                </a:lnTo>
                <a:cubicBezTo>
                  <a:pt x="5854767" y="2679528"/>
                  <a:pt x="5853225" y="2679796"/>
                  <a:pt x="5858051" y="2685694"/>
                </a:cubicBezTo>
                <a:cubicBezTo>
                  <a:pt x="5858922" y="2684621"/>
                  <a:pt x="5856241" y="2671619"/>
                  <a:pt x="5859324" y="2671619"/>
                </a:cubicBezTo>
                <a:cubicBezTo>
                  <a:pt x="5859592" y="2671887"/>
                  <a:pt x="5871053" y="2674970"/>
                  <a:pt x="5864485" y="2678321"/>
                </a:cubicBezTo>
                <a:cubicBezTo>
                  <a:pt x="5865423" y="2678321"/>
                  <a:pt x="5871455" y="2678589"/>
                  <a:pt x="5871455" y="2677718"/>
                </a:cubicBezTo>
                <a:cubicBezTo>
                  <a:pt x="5871455" y="2677450"/>
                  <a:pt x="5871388" y="2674702"/>
                  <a:pt x="5871455" y="2674702"/>
                </a:cubicBezTo>
                <a:cubicBezTo>
                  <a:pt x="5849941" y="2674300"/>
                  <a:pt x="5859190" y="2590657"/>
                  <a:pt x="5870181" y="2584223"/>
                </a:cubicBezTo>
                <a:cubicBezTo>
                  <a:pt x="5869310" y="2582682"/>
                  <a:pt x="5869176" y="2577856"/>
                  <a:pt x="5871388" y="2577856"/>
                </a:cubicBezTo>
                <a:cubicBezTo>
                  <a:pt x="5871455" y="2577990"/>
                  <a:pt x="5875208" y="2577722"/>
                  <a:pt x="5874873" y="2577856"/>
                </a:cubicBezTo>
                <a:cubicBezTo>
                  <a:pt x="5884725" y="2577856"/>
                  <a:pt x="5874136" y="2590188"/>
                  <a:pt x="5871857" y="2591931"/>
                </a:cubicBezTo>
                <a:cubicBezTo>
                  <a:pt x="5873198" y="2592400"/>
                  <a:pt x="5877889" y="2595751"/>
                  <a:pt x="5878157" y="2597962"/>
                </a:cubicBezTo>
                <a:cubicBezTo>
                  <a:pt x="5880704" y="2577521"/>
                  <a:pt x="5892767" y="2572026"/>
                  <a:pt x="5905904" y="2565056"/>
                </a:cubicBezTo>
                <a:cubicBezTo>
                  <a:pt x="5898800" y="2561570"/>
                  <a:pt x="5910595" y="2559962"/>
                  <a:pt x="5912271" y="2560096"/>
                </a:cubicBezTo>
                <a:cubicBezTo>
                  <a:pt x="5913411" y="2558822"/>
                  <a:pt x="5922525" y="2555337"/>
                  <a:pt x="5925005" y="2555270"/>
                </a:cubicBezTo>
                <a:cubicBezTo>
                  <a:pt x="5925340" y="2555471"/>
                  <a:pt x="5921051" y="2552053"/>
                  <a:pt x="5918839" y="2549775"/>
                </a:cubicBezTo>
                <a:cubicBezTo>
                  <a:pt x="5920113" y="2549841"/>
                  <a:pt x="5923195" y="2547898"/>
                  <a:pt x="5925139" y="2546826"/>
                </a:cubicBezTo>
                <a:cubicBezTo>
                  <a:pt x="5926144" y="2537107"/>
                  <a:pt x="5937069" y="2551048"/>
                  <a:pt x="5931640" y="2551048"/>
                </a:cubicBezTo>
                <a:cubicBezTo>
                  <a:pt x="5952953" y="2551048"/>
                  <a:pt x="5970848" y="2546691"/>
                  <a:pt x="5993836" y="2537643"/>
                </a:cubicBezTo>
                <a:cubicBezTo>
                  <a:pt x="6019639" y="2527524"/>
                  <a:pt x="6021181" y="2505071"/>
                  <a:pt x="6041689" y="2490327"/>
                </a:cubicBezTo>
                <a:cubicBezTo>
                  <a:pt x="6028754" y="2493209"/>
                  <a:pt x="6051743" y="2449913"/>
                  <a:pt x="6052413" y="2449310"/>
                </a:cubicBezTo>
                <a:cubicBezTo>
                  <a:pt x="6052413" y="2459162"/>
                  <a:pt x="6066688" y="2440530"/>
                  <a:pt x="6063270" y="2443813"/>
                </a:cubicBezTo>
                <a:cubicBezTo>
                  <a:pt x="6055227" y="2443813"/>
                  <a:pt x="6059986" y="2437111"/>
                  <a:pt x="6065951" y="2437111"/>
                </a:cubicBezTo>
                <a:lnTo>
                  <a:pt x="6070790" y="2437444"/>
                </a:lnTo>
                <a:lnTo>
                  <a:pt x="6070844" y="2437447"/>
                </a:lnTo>
                <a:cubicBezTo>
                  <a:pt x="6070106" y="2439524"/>
                  <a:pt x="6070040" y="2443813"/>
                  <a:pt x="6071179" y="2443813"/>
                </a:cubicBezTo>
                <a:cubicBezTo>
                  <a:pt x="6082975" y="2448371"/>
                  <a:pt x="6077345" y="2440329"/>
                  <a:pt x="6083578" y="2450516"/>
                </a:cubicBezTo>
                <a:cubicBezTo>
                  <a:pt x="6094101" y="2450516"/>
                  <a:pt x="6082372" y="2428868"/>
                  <a:pt x="6079623" y="2423707"/>
                </a:cubicBezTo>
                <a:cubicBezTo>
                  <a:pt x="6079489" y="2423707"/>
                  <a:pt x="6079423" y="2423707"/>
                  <a:pt x="6079221" y="2423707"/>
                </a:cubicBezTo>
                <a:cubicBezTo>
                  <a:pt x="6079356" y="2423707"/>
                  <a:pt x="6079423" y="2423640"/>
                  <a:pt x="6079556" y="2423640"/>
                </a:cubicBezTo>
                <a:cubicBezTo>
                  <a:pt x="6079087" y="2422769"/>
                  <a:pt x="6078886" y="2422367"/>
                  <a:pt x="6079221" y="2422836"/>
                </a:cubicBezTo>
                <a:cubicBezTo>
                  <a:pt x="6079825" y="2423037"/>
                  <a:pt x="6080294" y="2423238"/>
                  <a:pt x="6080629" y="2423372"/>
                </a:cubicBezTo>
                <a:cubicBezTo>
                  <a:pt x="6091084" y="2420223"/>
                  <a:pt x="6083176" y="2414860"/>
                  <a:pt x="6092224" y="2423037"/>
                </a:cubicBezTo>
                <a:cubicBezTo>
                  <a:pt x="6091285" y="2420021"/>
                  <a:pt x="6096580" y="2408695"/>
                  <a:pt x="6099328" y="2408896"/>
                </a:cubicBezTo>
                <a:cubicBezTo>
                  <a:pt x="6099060" y="2406483"/>
                  <a:pt x="6099127" y="2403534"/>
                  <a:pt x="6099328" y="2402528"/>
                </a:cubicBezTo>
                <a:cubicBezTo>
                  <a:pt x="6099328" y="2403668"/>
                  <a:pt x="6107236" y="2404204"/>
                  <a:pt x="6109046" y="2403735"/>
                </a:cubicBezTo>
                <a:cubicBezTo>
                  <a:pt x="6108778" y="2396631"/>
                  <a:pt x="6116753" y="2385907"/>
                  <a:pt x="6118898" y="2392274"/>
                </a:cubicBezTo>
                <a:cubicBezTo>
                  <a:pt x="6119434" y="2389862"/>
                  <a:pt x="6122584" y="2390331"/>
                  <a:pt x="6127276" y="2390331"/>
                </a:cubicBezTo>
                <a:cubicBezTo>
                  <a:pt x="6145975" y="2366471"/>
                  <a:pt x="6160251" y="2414124"/>
                  <a:pt x="6166081" y="2412649"/>
                </a:cubicBezTo>
                <a:cubicBezTo>
                  <a:pt x="6166484" y="2408091"/>
                  <a:pt x="6193091" y="2410303"/>
                  <a:pt x="6191952" y="2410437"/>
                </a:cubicBezTo>
                <a:cubicBezTo>
                  <a:pt x="6192890" y="2409298"/>
                  <a:pt x="6193292" y="2408024"/>
                  <a:pt x="6193158" y="2406684"/>
                </a:cubicBezTo>
                <a:cubicBezTo>
                  <a:pt x="6193158" y="2408494"/>
                  <a:pt x="6176000" y="2390331"/>
                  <a:pt x="6193493" y="2390331"/>
                </a:cubicBezTo>
                <a:cubicBezTo>
                  <a:pt x="6198453" y="2382891"/>
                  <a:pt x="6196643" y="2377731"/>
                  <a:pt x="6203613" y="2375653"/>
                </a:cubicBezTo>
                <a:cubicBezTo>
                  <a:pt x="6202005" y="2373173"/>
                  <a:pt x="6199324" y="2368348"/>
                  <a:pt x="6199793" y="2368951"/>
                </a:cubicBezTo>
                <a:cubicBezTo>
                  <a:pt x="6199793" y="2365533"/>
                  <a:pt x="6215811" y="2353067"/>
                  <a:pt x="6221106" y="2350252"/>
                </a:cubicBezTo>
                <a:cubicBezTo>
                  <a:pt x="6220168" y="2350252"/>
                  <a:pt x="6218559" y="2343617"/>
                  <a:pt x="6221374" y="2343617"/>
                </a:cubicBezTo>
                <a:cubicBezTo>
                  <a:pt x="6224189" y="2344555"/>
                  <a:pt x="6199793" y="2329609"/>
                  <a:pt x="6199793" y="2338657"/>
                </a:cubicBezTo>
                <a:cubicBezTo>
                  <a:pt x="6199793" y="2331821"/>
                  <a:pt x="6205892" y="2332491"/>
                  <a:pt x="6206495" y="2331955"/>
                </a:cubicBezTo>
                <a:cubicBezTo>
                  <a:pt x="6206495" y="2327867"/>
                  <a:pt x="6206562" y="2324516"/>
                  <a:pt x="6206495" y="2324516"/>
                </a:cubicBezTo>
                <a:lnTo>
                  <a:pt x="6233304" y="2324516"/>
                </a:lnTo>
                <a:cubicBezTo>
                  <a:pt x="6232567" y="2324516"/>
                  <a:pt x="6232901" y="2332759"/>
                  <a:pt x="6233236" y="2336915"/>
                </a:cubicBezTo>
                <a:cubicBezTo>
                  <a:pt x="6230221" y="2337317"/>
                  <a:pt x="6218559" y="2343416"/>
                  <a:pt x="6225194" y="2343416"/>
                </a:cubicBezTo>
                <a:cubicBezTo>
                  <a:pt x="6222849" y="2342076"/>
                  <a:pt x="6241548" y="2350118"/>
                  <a:pt x="6231762" y="2350118"/>
                </a:cubicBezTo>
                <a:cubicBezTo>
                  <a:pt x="6240944" y="2350587"/>
                  <a:pt x="6235582" y="2345762"/>
                  <a:pt x="6241816" y="2343416"/>
                </a:cubicBezTo>
                <a:cubicBezTo>
                  <a:pt x="6242486" y="2345627"/>
                  <a:pt x="6242821" y="2347839"/>
                  <a:pt x="6242955" y="2350118"/>
                </a:cubicBezTo>
                <a:cubicBezTo>
                  <a:pt x="6248987" y="2345694"/>
                  <a:pt x="6244832" y="2343416"/>
                  <a:pt x="6253947" y="2343416"/>
                </a:cubicBezTo>
                <a:cubicBezTo>
                  <a:pt x="6252874" y="2341137"/>
                  <a:pt x="6254013" y="2338121"/>
                  <a:pt x="6254818" y="2336714"/>
                </a:cubicBezTo>
                <a:cubicBezTo>
                  <a:pt x="6253008" y="2336714"/>
                  <a:pt x="6253008" y="2338121"/>
                  <a:pt x="6253410" y="2334167"/>
                </a:cubicBezTo>
                <a:cubicBezTo>
                  <a:pt x="6253410" y="2335910"/>
                  <a:pt x="6246038" y="2336848"/>
                  <a:pt x="6245301" y="2336714"/>
                </a:cubicBezTo>
                <a:cubicBezTo>
                  <a:pt x="6251266" y="2336714"/>
                  <a:pt x="6238599" y="2330012"/>
                  <a:pt x="6238398" y="2330012"/>
                </a:cubicBezTo>
                <a:cubicBezTo>
                  <a:pt x="6239939" y="2330012"/>
                  <a:pt x="6240944" y="2323310"/>
                  <a:pt x="6239269" y="2323310"/>
                </a:cubicBezTo>
                <a:cubicBezTo>
                  <a:pt x="6239067" y="2323511"/>
                  <a:pt x="6260179" y="2311379"/>
                  <a:pt x="6260179" y="2316876"/>
                </a:cubicBezTo>
                <a:cubicBezTo>
                  <a:pt x="6260113" y="2316674"/>
                  <a:pt x="6260045" y="2321634"/>
                  <a:pt x="6259375" y="2323310"/>
                </a:cubicBezTo>
                <a:cubicBezTo>
                  <a:pt x="6264670" y="2323578"/>
                  <a:pt x="6265206" y="2325454"/>
                  <a:pt x="6266882" y="2333229"/>
                </a:cubicBezTo>
                <a:cubicBezTo>
                  <a:pt x="6266882" y="2334770"/>
                  <a:pt x="6272378" y="2331687"/>
                  <a:pt x="6273718" y="2330012"/>
                </a:cubicBezTo>
                <a:cubicBezTo>
                  <a:pt x="6274924" y="2339395"/>
                  <a:pt x="6279884" y="2336245"/>
                  <a:pt x="6286787" y="2336647"/>
                </a:cubicBezTo>
                <a:cubicBezTo>
                  <a:pt x="6290741" y="2336647"/>
                  <a:pt x="6293154" y="2337451"/>
                  <a:pt x="6293623" y="2341338"/>
                </a:cubicBezTo>
                <a:cubicBezTo>
                  <a:pt x="6295365" y="2338859"/>
                  <a:pt x="6302403" y="2335239"/>
                  <a:pt x="6301465" y="2336647"/>
                </a:cubicBezTo>
                <a:cubicBezTo>
                  <a:pt x="6295433" y="2336647"/>
                  <a:pt x="6308234" y="2345694"/>
                  <a:pt x="6307094" y="2345359"/>
                </a:cubicBezTo>
                <a:cubicBezTo>
                  <a:pt x="6307094" y="2345158"/>
                  <a:pt x="6321370" y="2336647"/>
                  <a:pt x="6323046" y="2336647"/>
                </a:cubicBezTo>
                <a:cubicBezTo>
                  <a:pt x="6325794" y="2334368"/>
                  <a:pt x="6337053" y="2325588"/>
                  <a:pt x="6340002" y="2323645"/>
                </a:cubicBezTo>
                <a:cubicBezTo>
                  <a:pt x="6338394" y="2323779"/>
                  <a:pt x="6347307" y="2305817"/>
                  <a:pt x="6347307" y="2317881"/>
                </a:cubicBezTo>
                <a:cubicBezTo>
                  <a:pt x="6341275" y="2325722"/>
                  <a:pt x="6333568" y="2335575"/>
                  <a:pt x="6328541" y="2341003"/>
                </a:cubicBezTo>
                <a:cubicBezTo>
                  <a:pt x="6331490" y="2338054"/>
                  <a:pt x="6338862" y="2332358"/>
                  <a:pt x="6340605" y="2344690"/>
                </a:cubicBezTo>
                <a:cubicBezTo>
                  <a:pt x="6340940" y="2344488"/>
                  <a:pt x="6343487" y="2344287"/>
                  <a:pt x="6345364" y="2344153"/>
                </a:cubicBezTo>
                <a:cubicBezTo>
                  <a:pt x="6345229" y="2360238"/>
                  <a:pt x="6342951" y="2364728"/>
                  <a:pt x="6333300" y="2378066"/>
                </a:cubicBezTo>
                <a:cubicBezTo>
                  <a:pt x="6333233" y="2378066"/>
                  <a:pt x="6333166" y="2378066"/>
                  <a:pt x="6333166" y="2378066"/>
                </a:cubicBezTo>
                <a:cubicBezTo>
                  <a:pt x="6334171" y="2378066"/>
                  <a:pt x="6333903" y="2383763"/>
                  <a:pt x="6333903" y="2384701"/>
                </a:cubicBezTo>
                <a:cubicBezTo>
                  <a:pt x="6333903" y="2387047"/>
                  <a:pt x="6340069" y="2381685"/>
                  <a:pt x="6341343" y="2378669"/>
                </a:cubicBezTo>
                <a:cubicBezTo>
                  <a:pt x="6344493" y="2385036"/>
                  <a:pt x="6352133" y="2403668"/>
                  <a:pt x="6346369" y="2403668"/>
                </a:cubicBezTo>
                <a:cubicBezTo>
                  <a:pt x="6343353" y="2400652"/>
                  <a:pt x="6336517" y="2399245"/>
                  <a:pt x="6332563" y="2396966"/>
                </a:cubicBezTo>
                <a:cubicBezTo>
                  <a:pt x="6333367" y="2396966"/>
                  <a:pt x="6334908" y="2392542"/>
                  <a:pt x="6333903" y="2390264"/>
                </a:cubicBezTo>
                <a:cubicBezTo>
                  <a:pt x="6338460" y="2387985"/>
                  <a:pt x="6327201" y="2391805"/>
                  <a:pt x="6327201" y="2389325"/>
                </a:cubicBezTo>
                <a:cubicBezTo>
                  <a:pt x="6325458" y="2391671"/>
                  <a:pt x="6313797" y="2412046"/>
                  <a:pt x="6313797" y="2410705"/>
                </a:cubicBezTo>
                <a:cubicBezTo>
                  <a:pt x="6315874" y="2412917"/>
                  <a:pt x="6335310" y="2430477"/>
                  <a:pt x="6334573" y="2430477"/>
                </a:cubicBezTo>
                <a:cubicBezTo>
                  <a:pt x="6336048" y="2428667"/>
                  <a:pt x="6336651" y="2427528"/>
                  <a:pt x="6336852" y="2426857"/>
                </a:cubicBezTo>
                <a:cubicBezTo>
                  <a:pt x="6337120" y="2427662"/>
                  <a:pt x="6337924" y="2428935"/>
                  <a:pt x="6340672" y="2430477"/>
                </a:cubicBezTo>
                <a:cubicBezTo>
                  <a:pt x="6342884" y="2429471"/>
                  <a:pt x="6344693" y="2426456"/>
                  <a:pt x="6346034" y="2424445"/>
                </a:cubicBezTo>
                <a:cubicBezTo>
                  <a:pt x="6347307" y="2427125"/>
                  <a:pt x="6361046" y="2437179"/>
                  <a:pt x="6350659" y="2437179"/>
                </a:cubicBezTo>
                <a:cubicBezTo>
                  <a:pt x="6361248" y="2446897"/>
                  <a:pt x="6371837" y="2455207"/>
                  <a:pt x="6388459" y="2457285"/>
                </a:cubicBezTo>
                <a:cubicBezTo>
                  <a:pt x="6392882" y="2453532"/>
                  <a:pt x="6407693" y="2443345"/>
                  <a:pt x="6407693" y="2450382"/>
                </a:cubicBezTo>
                <a:cubicBezTo>
                  <a:pt x="6404946" y="2451924"/>
                  <a:pt x="6394692" y="2463987"/>
                  <a:pt x="6392212" y="2463987"/>
                </a:cubicBezTo>
                <a:cubicBezTo>
                  <a:pt x="6393418" y="2465864"/>
                  <a:pt x="6395697" y="2464724"/>
                  <a:pt x="6393753" y="2470690"/>
                </a:cubicBezTo>
                <a:cubicBezTo>
                  <a:pt x="6401594" y="2470690"/>
                  <a:pt x="6406018" y="2479000"/>
                  <a:pt x="6411782" y="2484094"/>
                </a:cubicBezTo>
                <a:cubicBezTo>
                  <a:pt x="6411849" y="2478933"/>
                  <a:pt x="6437250" y="2443077"/>
                  <a:pt x="6439529" y="2428064"/>
                </a:cubicBezTo>
                <a:cubicBezTo>
                  <a:pt x="6442746" y="2406818"/>
                  <a:pt x="6436379" y="2373173"/>
                  <a:pt x="6447906" y="2357691"/>
                </a:cubicBezTo>
                <a:cubicBezTo>
                  <a:pt x="6447906" y="2362115"/>
                  <a:pt x="6449850" y="2303136"/>
                  <a:pt x="6454407" y="2303136"/>
                </a:cubicBezTo>
                <a:close/>
                <a:moveTo>
                  <a:pt x="5974474" y="2276067"/>
                </a:moveTo>
                <a:cubicBezTo>
                  <a:pt x="5976126" y="2274116"/>
                  <a:pt x="5980666" y="2273865"/>
                  <a:pt x="5989681" y="2276663"/>
                </a:cubicBezTo>
                <a:cubicBezTo>
                  <a:pt x="6004694" y="2281354"/>
                  <a:pt x="6026878" y="2297439"/>
                  <a:pt x="5994841" y="2303068"/>
                </a:cubicBezTo>
                <a:cubicBezTo>
                  <a:pt x="5990569" y="2303068"/>
                  <a:pt x="5969520" y="2281919"/>
                  <a:pt x="5974474" y="2276067"/>
                </a:cubicBezTo>
                <a:close/>
                <a:moveTo>
                  <a:pt x="6146846" y="2249452"/>
                </a:moveTo>
                <a:cubicBezTo>
                  <a:pt x="6149527" y="2249452"/>
                  <a:pt x="6092894" y="2289397"/>
                  <a:pt x="6092559" y="2296367"/>
                </a:cubicBezTo>
                <a:cubicBezTo>
                  <a:pt x="6092559" y="2293217"/>
                  <a:pt x="6061594" y="2310911"/>
                  <a:pt x="6060924" y="2302332"/>
                </a:cubicBezTo>
                <a:cubicBezTo>
                  <a:pt x="6053552" y="2300590"/>
                  <a:pt x="6085857" y="2266476"/>
                  <a:pt x="6085857" y="2277936"/>
                </a:cubicBezTo>
                <a:cubicBezTo>
                  <a:pt x="6091486" y="2266610"/>
                  <a:pt x="6087934" y="2271703"/>
                  <a:pt x="6099261" y="2269559"/>
                </a:cubicBezTo>
                <a:cubicBezTo>
                  <a:pt x="6101070" y="2249586"/>
                  <a:pt x="6131632" y="2255953"/>
                  <a:pt x="6146846" y="2249452"/>
                </a:cubicBezTo>
                <a:close/>
                <a:moveTo>
                  <a:pt x="5975740" y="2242750"/>
                </a:moveTo>
                <a:cubicBezTo>
                  <a:pt x="5978220" y="2242750"/>
                  <a:pt x="5978555" y="2256288"/>
                  <a:pt x="5978555" y="2258768"/>
                </a:cubicBezTo>
                <a:cubicBezTo>
                  <a:pt x="5982509" y="2255685"/>
                  <a:pt x="5985526" y="2254076"/>
                  <a:pt x="5991959" y="2256154"/>
                </a:cubicBezTo>
                <a:cubicBezTo>
                  <a:pt x="5992295" y="2253741"/>
                  <a:pt x="5991759" y="2251530"/>
                  <a:pt x="5990418" y="2249452"/>
                </a:cubicBezTo>
                <a:cubicBezTo>
                  <a:pt x="6002013" y="2248045"/>
                  <a:pt x="6020377" y="2257025"/>
                  <a:pt x="6031101" y="2251194"/>
                </a:cubicBezTo>
                <a:cubicBezTo>
                  <a:pt x="6032172" y="2252736"/>
                  <a:pt x="6036127" y="2255014"/>
                  <a:pt x="6038874" y="2256288"/>
                </a:cubicBezTo>
                <a:cubicBezTo>
                  <a:pt x="6038874" y="2256422"/>
                  <a:pt x="6038874" y="2256489"/>
                  <a:pt x="6038874" y="2256624"/>
                </a:cubicBezTo>
                <a:cubicBezTo>
                  <a:pt x="6038473" y="2257092"/>
                  <a:pt x="6038741" y="2257025"/>
                  <a:pt x="6039411" y="2256556"/>
                </a:cubicBezTo>
                <a:cubicBezTo>
                  <a:pt x="6040684" y="2257092"/>
                  <a:pt x="6041623" y="2257428"/>
                  <a:pt x="6041623" y="2257227"/>
                </a:cubicBezTo>
                <a:lnTo>
                  <a:pt x="6041688" y="2254931"/>
                </a:lnTo>
                <a:lnTo>
                  <a:pt x="6039478" y="2256557"/>
                </a:lnTo>
                <a:cubicBezTo>
                  <a:pt x="6039276" y="2256423"/>
                  <a:pt x="6039143" y="2256356"/>
                  <a:pt x="6038941" y="2256289"/>
                </a:cubicBezTo>
                <a:cubicBezTo>
                  <a:pt x="6039009" y="2254211"/>
                  <a:pt x="6039461" y="2253457"/>
                  <a:pt x="6040022" y="2253423"/>
                </a:cubicBezTo>
                <a:lnTo>
                  <a:pt x="6041722" y="2254852"/>
                </a:lnTo>
                <a:lnTo>
                  <a:pt x="6050260" y="2247391"/>
                </a:lnTo>
                <a:cubicBezTo>
                  <a:pt x="6052682" y="2244861"/>
                  <a:pt x="6053921" y="2242817"/>
                  <a:pt x="6051743" y="2242817"/>
                </a:cubicBezTo>
                <a:cubicBezTo>
                  <a:pt x="6059317" y="2241744"/>
                  <a:pt x="6055966" y="2247039"/>
                  <a:pt x="6058378" y="2249519"/>
                </a:cubicBezTo>
                <a:cubicBezTo>
                  <a:pt x="6074932" y="2249519"/>
                  <a:pt x="6082908" y="2251932"/>
                  <a:pt x="6090415" y="2243018"/>
                </a:cubicBezTo>
                <a:cubicBezTo>
                  <a:pt x="6090683" y="2244224"/>
                  <a:pt x="6099128" y="2250189"/>
                  <a:pt x="6103483" y="2250926"/>
                </a:cubicBezTo>
                <a:cubicBezTo>
                  <a:pt x="6096781" y="2254613"/>
                  <a:pt x="6083914" y="2260712"/>
                  <a:pt x="6078618" y="2262857"/>
                </a:cubicBezTo>
                <a:cubicBezTo>
                  <a:pt x="6074866" y="2262857"/>
                  <a:pt x="6065348" y="2258098"/>
                  <a:pt x="6059048" y="2256154"/>
                </a:cubicBezTo>
                <a:cubicBezTo>
                  <a:pt x="6048928" y="2261717"/>
                  <a:pt x="6031703" y="2267615"/>
                  <a:pt x="6025873" y="2269559"/>
                </a:cubicBezTo>
                <a:cubicBezTo>
                  <a:pt x="6025203" y="2269559"/>
                  <a:pt x="6013206" y="2268687"/>
                  <a:pt x="6005364" y="2262857"/>
                </a:cubicBezTo>
                <a:cubicBezTo>
                  <a:pt x="5998595" y="2268352"/>
                  <a:pt x="6001142" y="2268553"/>
                  <a:pt x="5991959" y="2262857"/>
                </a:cubicBezTo>
                <a:cubicBezTo>
                  <a:pt x="5991223" y="2265537"/>
                  <a:pt x="5991826" y="2267749"/>
                  <a:pt x="5993904" y="2269559"/>
                </a:cubicBezTo>
                <a:cubicBezTo>
                  <a:pt x="5979427" y="2262588"/>
                  <a:pt x="5981035" y="2269559"/>
                  <a:pt x="5973193" y="2269559"/>
                </a:cubicBezTo>
                <a:cubicBezTo>
                  <a:pt x="5968636" y="2267079"/>
                  <a:pt x="5969575" y="2273312"/>
                  <a:pt x="5969440" y="2262857"/>
                </a:cubicBezTo>
                <a:cubicBezTo>
                  <a:pt x="5966960" y="2264264"/>
                  <a:pt x="5943034" y="2276261"/>
                  <a:pt x="5935997" y="2276261"/>
                </a:cubicBezTo>
                <a:cubicBezTo>
                  <a:pt x="5926547" y="2269291"/>
                  <a:pt x="5924000" y="2263326"/>
                  <a:pt x="5924938" y="2254546"/>
                </a:cubicBezTo>
                <a:cubicBezTo>
                  <a:pt x="5924938" y="2246436"/>
                  <a:pt x="5937337" y="2253808"/>
                  <a:pt x="5940085" y="2256154"/>
                </a:cubicBezTo>
                <a:cubicBezTo>
                  <a:pt x="5937605" y="2256154"/>
                  <a:pt x="5966156" y="2246570"/>
                  <a:pt x="5975740" y="2242750"/>
                </a:cubicBezTo>
                <a:close/>
                <a:moveTo>
                  <a:pt x="6118295" y="2230551"/>
                </a:moveTo>
                <a:cubicBezTo>
                  <a:pt x="6119166" y="2230551"/>
                  <a:pt x="6127946" y="2230551"/>
                  <a:pt x="6129487" y="2230551"/>
                </a:cubicBezTo>
                <a:cubicBezTo>
                  <a:pt x="6129353" y="2230551"/>
                  <a:pt x="6136256" y="2236516"/>
                  <a:pt x="6138602" y="2236717"/>
                </a:cubicBezTo>
                <a:cubicBezTo>
                  <a:pt x="6132369" y="2241543"/>
                  <a:pt x="6119501" y="2248245"/>
                  <a:pt x="6113134" y="2250055"/>
                </a:cubicBezTo>
                <a:cubicBezTo>
                  <a:pt x="6106700" y="2250055"/>
                  <a:pt x="6119166" y="2230551"/>
                  <a:pt x="6118295" y="2230551"/>
                </a:cubicBezTo>
                <a:close/>
                <a:moveTo>
                  <a:pt x="5710670" y="2181224"/>
                </a:moveTo>
                <a:cubicBezTo>
                  <a:pt x="5710670" y="2183235"/>
                  <a:pt x="5717372" y="2178946"/>
                  <a:pt x="5717372" y="2190406"/>
                </a:cubicBezTo>
                <a:cubicBezTo>
                  <a:pt x="5723873" y="2190205"/>
                  <a:pt x="5726621" y="2187189"/>
                  <a:pt x="5729503" y="2195902"/>
                </a:cubicBezTo>
                <a:cubicBezTo>
                  <a:pt x="5729637" y="2193623"/>
                  <a:pt x="5729972" y="2191411"/>
                  <a:pt x="5730643" y="2189200"/>
                </a:cubicBezTo>
                <a:cubicBezTo>
                  <a:pt x="5731447" y="2190004"/>
                  <a:pt x="5737680" y="2197041"/>
                  <a:pt x="5736674" y="2195902"/>
                </a:cubicBezTo>
                <a:cubicBezTo>
                  <a:pt x="5740294" y="2195902"/>
                  <a:pt x="5757518" y="2208368"/>
                  <a:pt x="5757518" y="2201599"/>
                </a:cubicBezTo>
                <a:cubicBezTo>
                  <a:pt x="5756781" y="2207765"/>
                  <a:pt x="5760065" y="2210982"/>
                  <a:pt x="5760199" y="2215740"/>
                </a:cubicBezTo>
                <a:cubicBezTo>
                  <a:pt x="5761003" y="2214936"/>
                  <a:pt x="5764020" y="2212724"/>
                  <a:pt x="5764890" y="2211115"/>
                </a:cubicBezTo>
                <a:cubicBezTo>
                  <a:pt x="5791766" y="2230417"/>
                  <a:pt x="5818642" y="2187457"/>
                  <a:pt x="5844646" y="2218153"/>
                </a:cubicBezTo>
                <a:cubicBezTo>
                  <a:pt x="5854096" y="2207430"/>
                  <a:pt x="5870919" y="2217081"/>
                  <a:pt x="5878157" y="2220901"/>
                </a:cubicBezTo>
                <a:cubicBezTo>
                  <a:pt x="5878157" y="2227536"/>
                  <a:pt x="5851348" y="2233031"/>
                  <a:pt x="5851348" y="2227000"/>
                </a:cubicBezTo>
                <a:cubicBezTo>
                  <a:pt x="5851214" y="2227335"/>
                  <a:pt x="5846791" y="2229480"/>
                  <a:pt x="5845250" y="2229480"/>
                </a:cubicBezTo>
                <a:cubicBezTo>
                  <a:pt x="5847461" y="2230820"/>
                  <a:pt x="5855102" y="2236047"/>
                  <a:pt x="5849204" y="2236047"/>
                </a:cubicBezTo>
                <a:cubicBezTo>
                  <a:pt x="5864015" y="2234238"/>
                  <a:pt x="5889685" y="2243219"/>
                  <a:pt x="5878157" y="2243420"/>
                </a:cubicBezTo>
                <a:cubicBezTo>
                  <a:pt x="5890288" y="2244962"/>
                  <a:pt x="5893371" y="2246101"/>
                  <a:pt x="5906776" y="2249451"/>
                </a:cubicBezTo>
                <a:cubicBezTo>
                  <a:pt x="5907245" y="2249451"/>
                  <a:pt x="5899336" y="2262454"/>
                  <a:pt x="5894845" y="2267681"/>
                </a:cubicBezTo>
                <a:cubicBezTo>
                  <a:pt x="5894242" y="2262253"/>
                  <a:pt x="5878090" y="2247039"/>
                  <a:pt x="5878090" y="2254546"/>
                </a:cubicBezTo>
                <a:cubicBezTo>
                  <a:pt x="5878090" y="2253540"/>
                  <a:pt x="5883988" y="2261114"/>
                  <a:pt x="5884792" y="2263794"/>
                </a:cubicBezTo>
                <a:cubicBezTo>
                  <a:pt x="5884792" y="2267279"/>
                  <a:pt x="5851282" y="2252669"/>
                  <a:pt x="5851282" y="2257628"/>
                </a:cubicBezTo>
                <a:cubicBezTo>
                  <a:pt x="5851080" y="2256958"/>
                  <a:pt x="5851080" y="2256422"/>
                  <a:pt x="5851080" y="2255819"/>
                </a:cubicBezTo>
                <a:cubicBezTo>
                  <a:pt x="5850745" y="2255953"/>
                  <a:pt x="5850410" y="2256087"/>
                  <a:pt x="5850008" y="2256154"/>
                </a:cubicBezTo>
                <a:cubicBezTo>
                  <a:pt x="5849069" y="2267816"/>
                  <a:pt x="5773134" y="2237723"/>
                  <a:pt x="5771057" y="2236182"/>
                </a:cubicBezTo>
                <a:cubicBezTo>
                  <a:pt x="5771727" y="2235444"/>
                  <a:pt x="5757653" y="2250658"/>
                  <a:pt x="5757653" y="2239332"/>
                </a:cubicBezTo>
                <a:cubicBezTo>
                  <a:pt x="5747130" y="2245631"/>
                  <a:pt x="5743243" y="2241007"/>
                  <a:pt x="5737613" y="2236182"/>
                </a:cubicBezTo>
                <a:cubicBezTo>
                  <a:pt x="5729570" y="2236182"/>
                  <a:pt x="5706448" y="2222777"/>
                  <a:pt x="5713552" y="2222777"/>
                </a:cubicBezTo>
                <a:cubicBezTo>
                  <a:pt x="5715764" y="2223732"/>
                  <a:pt x="5699465" y="2214735"/>
                  <a:pt x="5690159" y="2213654"/>
                </a:cubicBezTo>
                <a:lnTo>
                  <a:pt x="5684226" y="2215839"/>
                </a:lnTo>
                <a:lnTo>
                  <a:pt x="5685202" y="2215941"/>
                </a:lnTo>
                <a:cubicBezTo>
                  <a:pt x="5685135" y="2216009"/>
                  <a:pt x="5684733" y="2216209"/>
                  <a:pt x="5683660" y="2216880"/>
                </a:cubicBezTo>
                <a:cubicBezTo>
                  <a:pt x="5683660" y="2216477"/>
                  <a:pt x="5683795" y="2216142"/>
                  <a:pt x="5683928" y="2215807"/>
                </a:cubicBezTo>
                <a:lnTo>
                  <a:pt x="5684139" y="2215829"/>
                </a:lnTo>
                <a:lnTo>
                  <a:pt x="5685311" y="2210588"/>
                </a:lnTo>
                <a:cubicBezTo>
                  <a:pt x="5687598" y="2208485"/>
                  <a:pt x="5690563" y="2206793"/>
                  <a:pt x="5690563" y="2207765"/>
                </a:cubicBezTo>
                <a:cubicBezTo>
                  <a:pt x="5688620" y="2210043"/>
                  <a:pt x="5702829" y="2197108"/>
                  <a:pt x="5710670" y="2190741"/>
                </a:cubicBezTo>
                <a:cubicBezTo>
                  <a:pt x="5710603" y="2187457"/>
                  <a:pt x="5710402" y="2184709"/>
                  <a:pt x="5710670" y="2181224"/>
                </a:cubicBezTo>
                <a:close/>
                <a:moveTo>
                  <a:pt x="6297980" y="2175728"/>
                </a:moveTo>
                <a:cubicBezTo>
                  <a:pt x="6305619" y="2175728"/>
                  <a:pt x="6299990" y="2196304"/>
                  <a:pt x="6300325" y="2195365"/>
                </a:cubicBezTo>
                <a:cubicBezTo>
                  <a:pt x="6300325" y="2195902"/>
                  <a:pt x="6300325" y="2196371"/>
                  <a:pt x="6300325" y="2196505"/>
                </a:cubicBezTo>
                <a:cubicBezTo>
                  <a:pt x="6302805" y="2199052"/>
                  <a:pt x="6311450" y="2215941"/>
                  <a:pt x="6302269" y="2215941"/>
                </a:cubicBezTo>
                <a:cubicBezTo>
                  <a:pt x="6302202" y="2216008"/>
                  <a:pt x="6290607" y="2221504"/>
                  <a:pt x="6288463" y="2222643"/>
                </a:cubicBezTo>
                <a:cubicBezTo>
                  <a:pt x="6285983" y="2222643"/>
                  <a:pt x="6286184" y="2199454"/>
                  <a:pt x="6286921" y="2195835"/>
                </a:cubicBezTo>
                <a:cubicBezTo>
                  <a:pt x="6288529" y="2185312"/>
                  <a:pt x="6288730" y="2181291"/>
                  <a:pt x="6297980" y="2175728"/>
                </a:cubicBezTo>
                <a:close/>
                <a:moveTo>
                  <a:pt x="5978421" y="2175728"/>
                </a:moveTo>
                <a:cubicBezTo>
                  <a:pt x="5978488" y="2176063"/>
                  <a:pt x="5978621" y="2176331"/>
                  <a:pt x="5978689" y="2176666"/>
                </a:cubicBezTo>
                <a:cubicBezTo>
                  <a:pt x="5978555" y="2177337"/>
                  <a:pt x="5978488" y="2178074"/>
                  <a:pt x="5978421" y="2179012"/>
                </a:cubicBezTo>
                <a:cubicBezTo>
                  <a:pt x="5978621" y="2177940"/>
                  <a:pt x="5978621" y="2176867"/>
                  <a:pt x="5978421" y="2175728"/>
                </a:cubicBezTo>
                <a:close/>
                <a:moveTo>
                  <a:pt x="4329893" y="2166881"/>
                </a:moveTo>
                <a:cubicBezTo>
                  <a:pt x="4329893" y="2170836"/>
                  <a:pt x="4336595" y="2168691"/>
                  <a:pt x="4336595" y="2167887"/>
                </a:cubicBezTo>
                <a:cubicBezTo>
                  <a:pt x="4338137" y="2173517"/>
                  <a:pt x="4338204" y="2180822"/>
                  <a:pt x="4332574" y="2182364"/>
                </a:cubicBezTo>
                <a:cubicBezTo>
                  <a:pt x="4332574" y="2182833"/>
                  <a:pt x="4323191" y="2183101"/>
                  <a:pt x="4323191" y="2181157"/>
                </a:cubicBezTo>
                <a:cubicBezTo>
                  <a:pt x="4328619" y="2173382"/>
                  <a:pt x="4326408" y="2176399"/>
                  <a:pt x="4329893" y="2166881"/>
                </a:cubicBezTo>
                <a:close/>
                <a:moveTo>
                  <a:pt x="2836467" y="2140274"/>
                </a:moveTo>
                <a:cubicBezTo>
                  <a:pt x="2837069" y="2140274"/>
                  <a:pt x="2831507" y="2150529"/>
                  <a:pt x="2836467" y="2140274"/>
                </a:cubicBezTo>
                <a:close/>
                <a:moveTo>
                  <a:pt x="6119234" y="2122111"/>
                </a:moveTo>
                <a:cubicBezTo>
                  <a:pt x="6124863" y="2123049"/>
                  <a:pt x="6129823" y="2122111"/>
                  <a:pt x="6137598" y="2122111"/>
                </a:cubicBezTo>
                <a:cubicBezTo>
                  <a:pt x="6180089" y="2165071"/>
                  <a:pt x="6100266" y="2122111"/>
                  <a:pt x="6119234" y="2122111"/>
                </a:cubicBezTo>
                <a:close/>
                <a:moveTo>
                  <a:pt x="6180220" y="2113525"/>
                </a:moveTo>
                <a:cubicBezTo>
                  <a:pt x="6182652" y="2113206"/>
                  <a:pt x="6184344" y="2113717"/>
                  <a:pt x="6184512" y="2115678"/>
                </a:cubicBezTo>
                <a:cubicBezTo>
                  <a:pt x="6201535" y="2119899"/>
                  <a:pt x="6221641" y="2117688"/>
                  <a:pt x="6219966" y="2141950"/>
                </a:cubicBezTo>
                <a:cubicBezTo>
                  <a:pt x="6220972" y="2141146"/>
                  <a:pt x="6235113" y="2148920"/>
                  <a:pt x="6222848" y="2148920"/>
                </a:cubicBezTo>
                <a:cubicBezTo>
                  <a:pt x="6217620" y="2145569"/>
                  <a:pt x="6200329" y="2128814"/>
                  <a:pt x="6197514" y="2128814"/>
                </a:cubicBezTo>
                <a:cubicBezTo>
                  <a:pt x="6186455" y="2131628"/>
                  <a:pt x="6189136" y="2128814"/>
                  <a:pt x="6177675" y="2128814"/>
                </a:cubicBezTo>
                <a:cubicBezTo>
                  <a:pt x="6178480" y="2143960"/>
                  <a:pt x="6179686" y="2139001"/>
                  <a:pt x="6171308" y="2135516"/>
                </a:cubicBezTo>
                <a:cubicBezTo>
                  <a:pt x="6171175" y="2143625"/>
                  <a:pt x="6166349" y="2143357"/>
                  <a:pt x="6158909" y="2142218"/>
                </a:cubicBezTo>
                <a:cubicBezTo>
                  <a:pt x="6160585" y="2142218"/>
                  <a:pt x="6159446" y="2129618"/>
                  <a:pt x="6159580" y="2130153"/>
                </a:cubicBezTo>
                <a:cubicBezTo>
                  <a:pt x="6157502" y="2128814"/>
                  <a:pt x="6155290" y="2128411"/>
                  <a:pt x="6152878" y="2128814"/>
                </a:cubicBezTo>
                <a:cubicBezTo>
                  <a:pt x="6152743" y="2131092"/>
                  <a:pt x="6153012" y="2133304"/>
                  <a:pt x="6153749" y="2135516"/>
                </a:cubicBezTo>
                <a:cubicBezTo>
                  <a:pt x="6151403" y="2133639"/>
                  <a:pt x="6150130" y="2130556"/>
                  <a:pt x="6148387" y="2129014"/>
                </a:cubicBezTo>
                <a:lnTo>
                  <a:pt x="6148388" y="2129014"/>
                </a:lnTo>
                <a:lnTo>
                  <a:pt x="6153389" y="2124733"/>
                </a:lnTo>
                <a:cubicBezTo>
                  <a:pt x="6154905" y="2123150"/>
                  <a:pt x="6155961" y="2121843"/>
                  <a:pt x="6155626" y="2122112"/>
                </a:cubicBezTo>
                <a:cubicBezTo>
                  <a:pt x="6154888" y="2122112"/>
                  <a:pt x="6154688" y="2118693"/>
                  <a:pt x="6159580" y="2122112"/>
                </a:cubicBezTo>
                <a:cubicBezTo>
                  <a:pt x="6158977" y="2122916"/>
                  <a:pt x="6172925" y="2114484"/>
                  <a:pt x="6180220" y="2113525"/>
                </a:cubicBezTo>
                <a:close/>
                <a:moveTo>
                  <a:pt x="5748981" y="2112712"/>
                </a:moveTo>
                <a:cubicBezTo>
                  <a:pt x="5753480" y="2112946"/>
                  <a:pt x="5757451" y="2114906"/>
                  <a:pt x="5757451" y="2120369"/>
                </a:cubicBezTo>
                <a:cubicBezTo>
                  <a:pt x="5752894" y="2124457"/>
                  <a:pt x="5752692" y="2130020"/>
                  <a:pt x="5750749" y="2130020"/>
                </a:cubicBezTo>
                <a:lnTo>
                  <a:pt x="5730643" y="2130020"/>
                </a:lnTo>
                <a:cubicBezTo>
                  <a:pt x="5729571" y="2130020"/>
                  <a:pt x="5733257" y="2128546"/>
                  <a:pt x="5734530" y="2129283"/>
                </a:cubicBezTo>
                <a:cubicBezTo>
                  <a:pt x="5734597" y="2127004"/>
                  <a:pt x="5734731" y="2124324"/>
                  <a:pt x="5734999" y="2122112"/>
                </a:cubicBezTo>
                <a:cubicBezTo>
                  <a:pt x="5733390" y="2122112"/>
                  <a:pt x="5731983" y="2122715"/>
                  <a:pt x="5730643" y="2124055"/>
                </a:cubicBezTo>
                <a:cubicBezTo>
                  <a:pt x="5728833" y="2115678"/>
                  <a:pt x="5733457" y="2118694"/>
                  <a:pt x="5737345" y="2115410"/>
                </a:cubicBezTo>
                <a:cubicBezTo>
                  <a:pt x="5739456" y="2113969"/>
                  <a:pt x="5744482" y="2112477"/>
                  <a:pt x="5748981" y="2112712"/>
                </a:cubicBezTo>
                <a:close/>
                <a:moveTo>
                  <a:pt x="6618477" y="2102005"/>
                </a:moveTo>
                <a:cubicBezTo>
                  <a:pt x="6618074" y="2100731"/>
                  <a:pt x="6628530" y="2113599"/>
                  <a:pt x="6628128" y="2107634"/>
                </a:cubicBezTo>
                <a:cubicBezTo>
                  <a:pt x="6629736" y="2108104"/>
                  <a:pt x="6628396" y="2108707"/>
                  <a:pt x="6630809" y="2108707"/>
                </a:cubicBezTo>
                <a:cubicBezTo>
                  <a:pt x="6642671" y="2115208"/>
                  <a:pt x="6696154" y="2141279"/>
                  <a:pt x="6676652" y="2167484"/>
                </a:cubicBezTo>
                <a:cubicBezTo>
                  <a:pt x="6676115" y="2165406"/>
                  <a:pt x="6672965" y="2161519"/>
                  <a:pt x="6668341" y="2156694"/>
                </a:cubicBezTo>
                <a:cubicBezTo>
                  <a:pt x="6662376" y="2183904"/>
                  <a:pt x="6641465" y="2212187"/>
                  <a:pt x="6602324" y="2200726"/>
                </a:cubicBezTo>
                <a:cubicBezTo>
                  <a:pt x="6602458" y="2199185"/>
                  <a:pt x="6602593" y="2197040"/>
                  <a:pt x="6602593" y="2195834"/>
                </a:cubicBezTo>
                <a:cubicBezTo>
                  <a:pt x="6586240" y="2209305"/>
                  <a:pt x="6588451" y="2184440"/>
                  <a:pt x="6583156" y="2182363"/>
                </a:cubicBezTo>
                <a:cubicBezTo>
                  <a:pt x="6588451" y="2182497"/>
                  <a:pt x="6608759" y="2182094"/>
                  <a:pt x="6610635" y="2182430"/>
                </a:cubicBezTo>
                <a:cubicBezTo>
                  <a:pt x="6612914" y="2182430"/>
                  <a:pt x="6618677" y="2170835"/>
                  <a:pt x="6620956" y="2169026"/>
                </a:cubicBezTo>
                <a:cubicBezTo>
                  <a:pt x="6622364" y="2169026"/>
                  <a:pt x="6621761" y="2180687"/>
                  <a:pt x="6621962" y="2182430"/>
                </a:cubicBezTo>
                <a:cubicBezTo>
                  <a:pt x="6634361" y="2182430"/>
                  <a:pt x="6634226" y="2169026"/>
                  <a:pt x="6639253" y="2169026"/>
                </a:cubicBezTo>
                <a:cubicBezTo>
                  <a:pt x="6637243" y="2169093"/>
                  <a:pt x="6635568" y="2171773"/>
                  <a:pt x="6635568" y="2167886"/>
                </a:cubicBezTo>
                <a:cubicBezTo>
                  <a:pt x="6635568" y="2169294"/>
                  <a:pt x="6647430" y="2169427"/>
                  <a:pt x="6649307" y="2169026"/>
                </a:cubicBezTo>
                <a:cubicBezTo>
                  <a:pt x="6651451" y="2169026"/>
                  <a:pt x="6642202" y="2148919"/>
                  <a:pt x="6656478" y="2148919"/>
                </a:cubicBezTo>
                <a:cubicBezTo>
                  <a:pt x="6656746" y="2148986"/>
                  <a:pt x="6660566" y="2150796"/>
                  <a:pt x="6663917" y="2152136"/>
                </a:cubicBezTo>
                <a:cubicBezTo>
                  <a:pt x="6646425" y="2134778"/>
                  <a:pt x="6617136" y="2110114"/>
                  <a:pt x="6614992" y="2108707"/>
                </a:cubicBezTo>
                <a:cubicBezTo>
                  <a:pt x="6614522" y="2109443"/>
                  <a:pt x="6620555" y="2102005"/>
                  <a:pt x="6618477" y="2102005"/>
                </a:cubicBezTo>
                <a:close/>
                <a:moveTo>
                  <a:pt x="5570796" y="2095370"/>
                </a:moveTo>
                <a:cubicBezTo>
                  <a:pt x="5581854" y="2106697"/>
                  <a:pt x="5585072" y="2111724"/>
                  <a:pt x="5589897" y="2127138"/>
                </a:cubicBezTo>
                <a:cubicBezTo>
                  <a:pt x="5589897" y="2122380"/>
                  <a:pt x="5597270" y="2135517"/>
                  <a:pt x="5590634" y="2135584"/>
                </a:cubicBezTo>
                <a:cubicBezTo>
                  <a:pt x="5591036" y="2136120"/>
                  <a:pt x="5571869" y="2108775"/>
                  <a:pt x="5577700" y="2108775"/>
                </a:cubicBezTo>
                <a:cubicBezTo>
                  <a:pt x="5576962" y="2107970"/>
                  <a:pt x="5571265" y="2109176"/>
                  <a:pt x="5570059" y="2107501"/>
                </a:cubicBezTo>
                <a:lnTo>
                  <a:pt x="5570058" y="2107431"/>
                </a:lnTo>
                <a:lnTo>
                  <a:pt x="5569950" y="2100305"/>
                </a:lnTo>
                <a:cubicBezTo>
                  <a:pt x="5569992" y="2097649"/>
                  <a:pt x="5570193" y="2095370"/>
                  <a:pt x="5570796" y="2095370"/>
                </a:cubicBezTo>
                <a:close/>
                <a:moveTo>
                  <a:pt x="6148958" y="2077601"/>
                </a:moveTo>
                <a:cubicBezTo>
                  <a:pt x="6150667" y="2076353"/>
                  <a:pt x="6153281" y="2077274"/>
                  <a:pt x="6157168" y="2081899"/>
                </a:cubicBezTo>
                <a:cubicBezTo>
                  <a:pt x="6163334" y="2081899"/>
                  <a:pt x="6163334" y="2083172"/>
                  <a:pt x="6165545" y="2088601"/>
                </a:cubicBezTo>
                <a:cubicBezTo>
                  <a:pt x="6164339" y="2089338"/>
                  <a:pt x="6162261" y="2095303"/>
                  <a:pt x="6163267" y="2095303"/>
                </a:cubicBezTo>
                <a:cubicBezTo>
                  <a:pt x="6157101" y="2094164"/>
                  <a:pt x="6162463" y="2090210"/>
                  <a:pt x="6156632" y="2088601"/>
                </a:cubicBezTo>
                <a:cubicBezTo>
                  <a:pt x="6156565" y="2097113"/>
                  <a:pt x="6147851" y="2098319"/>
                  <a:pt x="6147248" y="2090478"/>
                </a:cubicBezTo>
                <a:cubicBezTo>
                  <a:pt x="6145640" y="2090076"/>
                  <a:pt x="6146176" y="2087395"/>
                  <a:pt x="6146176" y="2086323"/>
                </a:cubicBezTo>
                <a:cubicBezTo>
                  <a:pt x="6146444" y="2082268"/>
                  <a:pt x="6147249" y="2078849"/>
                  <a:pt x="6148958" y="2077601"/>
                </a:cubicBezTo>
                <a:close/>
                <a:moveTo>
                  <a:pt x="5549685" y="2075598"/>
                </a:moveTo>
                <a:cubicBezTo>
                  <a:pt x="5558465" y="2077743"/>
                  <a:pt x="5563491" y="2071242"/>
                  <a:pt x="5569791" y="2091349"/>
                </a:cubicBezTo>
                <a:cubicBezTo>
                  <a:pt x="5569791" y="2110718"/>
                  <a:pt x="5546937" y="2074929"/>
                  <a:pt x="5549685" y="2075598"/>
                </a:cubicBezTo>
                <a:close/>
                <a:moveTo>
                  <a:pt x="6257163" y="2059932"/>
                </a:moveTo>
                <a:cubicBezTo>
                  <a:pt x="6280755" y="2061122"/>
                  <a:pt x="6300861" y="2068428"/>
                  <a:pt x="6286920" y="2088601"/>
                </a:cubicBezTo>
                <a:cubicBezTo>
                  <a:pt x="6289400" y="2098520"/>
                  <a:pt x="6286920" y="2092220"/>
                  <a:pt x="6286920" y="2097582"/>
                </a:cubicBezTo>
                <a:cubicBezTo>
                  <a:pt x="6285714" y="2096844"/>
                  <a:pt x="6292751" y="2105490"/>
                  <a:pt x="6293287" y="2107970"/>
                </a:cubicBezTo>
                <a:cubicBezTo>
                  <a:pt x="6293690" y="2106294"/>
                  <a:pt x="6293622" y="2102006"/>
                  <a:pt x="6294493" y="2102006"/>
                </a:cubicBezTo>
                <a:cubicBezTo>
                  <a:pt x="6294628" y="2102139"/>
                  <a:pt x="6297107" y="2102006"/>
                  <a:pt x="6297107" y="2102006"/>
                </a:cubicBezTo>
                <a:cubicBezTo>
                  <a:pt x="6302537" y="2102006"/>
                  <a:pt x="6300124" y="2116013"/>
                  <a:pt x="6300324" y="2117956"/>
                </a:cubicBezTo>
                <a:cubicBezTo>
                  <a:pt x="6300324" y="2108841"/>
                  <a:pt x="6306625" y="2126468"/>
                  <a:pt x="6307027" y="2128814"/>
                </a:cubicBezTo>
                <a:cubicBezTo>
                  <a:pt x="6308100" y="2123184"/>
                  <a:pt x="6312924" y="2119565"/>
                  <a:pt x="6313595" y="2127473"/>
                </a:cubicBezTo>
                <a:cubicBezTo>
                  <a:pt x="6315873" y="2124324"/>
                  <a:pt x="6320498" y="2116549"/>
                  <a:pt x="6321235" y="2115410"/>
                </a:cubicBezTo>
                <a:cubicBezTo>
                  <a:pt x="6323313" y="2115410"/>
                  <a:pt x="6322844" y="2117956"/>
                  <a:pt x="6322039" y="2120034"/>
                </a:cubicBezTo>
                <a:cubicBezTo>
                  <a:pt x="6327066" y="2113264"/>
                  <a:pt x="6324720" y="2109780"/>
                  <a:pt x="6333835" y="2109646"/>
                </a:cubicBezTo>
                <a:cubicBezTo>
                  <a:pt x="6334036" y="2109914"/>
                  <a:pt x="6331959" y="2103278"/>
                  <a:pt x="6330753" y="2101335"/>
                </a:cubicBezTo>
                <a:cubicBezTo>
                  <a:pt x="6333567" y="2100061"/>
                  <a:pt x="6342079" y="2097113"/>
                  <a:pt x="6346703" y="2095504"/>
                </a:cubicBezTo>
                <a:cubicBezTo>
                  <a:pt x="6346302" y="2095236"/>
                  <a:pt x="6345832" y="2095102"/>
                  <a:pt x="6345497" y="2095303"/>
                </a:cubicBezTo>
                <a:cubicBezTo>
                  <a:pt x="6354612" y="2078950"/>
                  <a:pt x="6373914" y="2082904"/>
                  <a:pt x="6386916" y="2095303"/>
                </a:cubicBezTo>
                <a:cubicBezTo>
                  <a:pt x="6395964" y="2095303"/>
                  <a:pt x="6400857" y="2096376"/>
                  <a:pt x="6400857" y="2103681"/>
                </a:cubicBezTo>
                <a:cubicBezTo>
                  <a:pt x="6419589" y="2103580"/>
                  <a:pt x="6438188" y="2110165"/>
                  <a:pt x="6455982" y="2118476"/>
                </a:cubicBezTo>
                <a:lnTo>
                  <a:pt x="6506192" y="2143580"/>
                </a:lnTo>
                <a:lnTo>
                  <a:pt x="6505478" y="2142218"/>
                </a:lnTo>
                <a:cubicBezTo>
                  <a:pt x="6506282" y="2143089"/>
                  <a:pt x="6507153" y="2143826"/>
                  <a:pt x="6508024" y="2144429"/>
                </a:cubicBezTo>
                <a:lnTo>
                  <a:pt x="6506322" y="2143673"/>
                </a:lnTo>
                <a:lnTo>
                  <a:pt x="6511258" y="2149473"/>
                </a:lnTo>
                <a:cubicBezTo>
                  <a:pt x="6512984" y="2150998"/>
                  <a:pt x="6514458" y="2151501"/>
                  <a:pt x="6514726" y="2149189"/>
                </a:cubicBezTo>
                <a:lnTo>
                  <a:pt x="6514733" y="2149194"/>
                </a:lnTo>
                <a:lnTo>
                  <a:pt x="6520499" y="2153712"/>
                </a:lnTo>
                <a:cubicBezTo>
                  <a:pt x="6522316" y="2155187"/>
                  <a:pt x="6523338" y="2156226"/>
                  <a:pt x="6521495" y="2155623"/>
                </a:cubicBezTo>
                <a:cubicBezTo>
                  <a:pt x="6526187" y="2175327"/>
                  <a:pt x="6567472" y="2188463"/>
                  <a:pt x="6567941" y="2196237"/>
                </a:cubicBezTo>
                <a:cubicBezTo>
                  <a:pt x="6592136" y="2202336"/>
                  <a:pt x="6560837" y="2219293"/>
                  <a:pt x="6555610" y="2216880"/>
                </a:cubicBezTo>
                <a:cubicBezTo>
                  <a:pt x="6557151" y="2224386"/>
                  <a:pt x="6601787" y="2273714"/>
                  <a:pt x="6601787" y="2268755"/>
                </a:cubicBezTo>
                <a:cubicBezTo>
                  <a:pt x="6602256" y="2269894"/>
                  <a:pt x="6615325" y="2286649"/>
                  <a:pt x="6620152" y="2287386"/>
                </a:cubicBezTo>
                <a:cubicBezTo>
                  <a:pt x="6619012" y="2288861"/>
                  <a:pt x="6617470" y="2290335"/>
                  <a:pt x="6615527" y="2290134"/>
                </a:cubicBezTo>
                <a:cubicBezTo>
                  <a:pt x="6619280" y="2291877"/>
                  <a:pt x="6626652" y="2297239"/>
                  <a:pt x="6635499" y="2296300"/>
                </a:cubicBezTo>
                <a:cubicBezTo>
                  <a:pt x="6638783" y="2296300"/>
                  <a:pt x="6631478" y="2303137"/>
                  <a:pt x="6630874" y="2303471"/>
                </a:cubicBezTo>
                <a:cubicBezTo>
                  <a:pt x="6633287" y="2304677"/>
                  <a:pt x="6650914" y="2309704"/>
                  <a:pt x="6633556" y="2309704"/>
                </a:cubicBezTo>
                <a:cubicBezTo>
                  <a:pt x="6634628" y="2309571"/>
                  <a:pt x="6606009" y="2303002"/>
                  <a:pt x="6611103" y="2303002"/>
                </a:cubicBezTo>
                <a:cubicBezTo>
                  <a:pt x="6567003" y="2300724"/>
                  <a:pt x="6545757" y="2279545"/>
                  <a:pt x="6536240" y="2249385"/>
                </a:cubicBezTo>
                <a:cubicBezTo>
                  <a:pt x="6529203" y="2249385"/>
                  <a:pt x="6513453" y="2239265"/>
                  <a:pt x="6505411" y="2235981"/>
                </a:cubicBezTo>
                <a:cubicBezTo>
                  <a:pt x="6500183" y="2235981"/>
                  <a:pt x="6505075" y="2242683"/>
                  <a:pt x="6494486" y="2242683"/>
                </a:cubicBezTo>
                <a:cubicBezTo>
                  <a:pt x="6497033" y="2237992"/>
                  <a:pt x="6488990" y="2251731"/>
                  <a:pt x="6487985" y="2249117"/>
                </a:cubicBezTo>
                <a:cubicBezTo>
                  <a:pt x="6488521" y="2252937"/>
                  <a:pt x="6487650" y="2249117"/>
                  <a:pt x="6486845" y="2249385"/>
                </a:cubicBezTo>
                <a:cubicBezTo>
                  <a:pt x="6487918" y="2249385"/>
                  <a:pt x="6488119" y="2252870"/>
                  <a:pt x="6488119" y="2256288"/>
                </a:cubicBezTo>
                <a:cubicBezTo>
                  <a:pt x="6489393" y="2256690"/>
                  <a:pt x="6489058" y="2257428"/>
                  <a:pt x="6488052" y="2258366"/>
                </a:cubicBezTo>
                <a:cubicBezTo>
                  <a:pt x="6487985" y="2260846"/>
                  <a:pt x="6487851" y="2262789"/>
                  <a:pt x="6487851" y="2262789"/>
                </a:cubicBezTo>
                <a:cubicBezTo>
                  <a:pt x="6486711" y="2262789"/>
                  <a:pt x="6486644" y="2261114"/>
                  <a:pt x="6486711" y="2259439"/>
                </a:cubicBezTo>
                <a:cubicBezTo>
                  <a:pt x="6484231" y="2261181"/>
                  <a:pt x="6480546" y="2262857"/>
                  <a:pt x="6481216" y="2262789"/>
                </a:cubicBezTo>
                <a:cubicBezTo>
                  <a:pt x="6480948" y="2277065"/>
                  <a:pt x="6448978" y="2284437"/>
                  <a:pt x="6426593" y="2276194"/>
                </a:cubicBezTo>
                <a:cubicBezTo>
                  <a:pt x="6417746" y="2272910"/>
                  <a:pt x="6424716" y="2260711"/>
                  <a:pt x="6411916" y="2256087"/>
                </a:cubicBezTo>
                <a:cubicBezTo>
                  <a:pt x="6403471" y="2253005"/>
                  <a:pt x="6390670" y="2256087"/>
                  <a:pt x="6389463" y="2256087"/>
                </a:cubicBezTo>
                <a:cubicBezTo>
                  <a:pt x="6382024" y="2257964"/>
                  <a:pt x="6368485" y="2256891"/>
                  <a:pt x="6360108" y="2256087"/>
                </a:cubicBezTo>
                <a:cubicBezTo>
                  <a:pt x="6359907" y="2256087"/>
                  <a:pt x="6364330" y="2229614"/>
                  <a:pt x="6381019" y="2229279"/>
                </a:cubicBezTo>
                <a:cubicBezTo>
                  <a:pt x="6384571" y="2229279"/>
                  <a:pt x="6374048" y="2196572"/>
                  <a:pt x="6374048" y="2194361"/>
                </a:cubicBezTo>
                <a:cubicBezTo>
                  <a:pt x="6372641" y="2191948"/>
                  <a:pt x="6366810" y="2186854"/>
                  <a:pt x="6367346" y="2182230"/>
                </a:cubicBezTo>
                <a:cubicBezTo>
                  <a:pt x="6367346" y="2171037"/>
                  <a:pt x="6315941" y="2168624"/>
                  <a:pt x="6315807" y="2155623"/>
                </a:cubicBezTo>
                <a:cubicBezTo>
                  <a:pt x="6310579" y="2157767"/>
                  <a:pt x="6313461" y="2159911"/>
                  <a:pt x="6309171" y="2162325"/>
                </a:cubicBezTo>
                <a:cubicBezTo>
                  <a:pt x="6310646" y="2162325"/>
                  <a:pt x="6286451" y="2145234"/>
                  <a:pt x="6286920" y="2145569"/>
                </a:cubicBezTo>
                <a:cubicBezTo>
                  <a:pt x="6286920" y="2152473"/>
                  <a:pt x="6276599" y="2138599"/>
                  <a:pt x="6276197" y="2135985"/>
                </a:cubicBezTo>
                <a:cubicBezTo>
                  <a:pt x="6275191" y="2138733"/>
                  <a:pt x="6272377" y="2145435"/>
                  <a:pt x="6271036" y="2148921"/>
                </a:cubicBezTo>
                <a:cubicBezTo>
                  <a:pt x="6280553" y="2148921"/>
                  <a:pt x="6260112" y="2155421"/>
                  <a:pt x="6260112" y="2149524"/>
                </a:cubicBezTo>
                <a:cubicBezTo>
                  <a:pt x="6260246" y="2135114"/>
                  <a:pt x="6240005" y="2122983"/>
                  <a:pt x="6240005" y="2120972"/>
                </a:cubicBezTo>
                <a:cubicBezTo>
                  <a:pt x="6240340" y="2120503"/>
                  <a:pt x="6240676" y="2116348"/>
                  <a:pt x="6240005" y="2115878"/>
                </a:cubicBezTo>
                <a:cubicBezTo>
                  <a:pt x="6240005" y="2104284"/>
                  <a:pt x="6254750" y="2112863"/>
                  <a:pt x="6258637" y="2114806"/>
                </a:cubicBezTo>
                <a:cubicBezTo>
                  <a:pt x="6260313" y="2114136"/>
                  <a:pt x="6275124" y="2107635"/>
                  <a:pt x="6278878" y="2107769"/>
                </a:cubicBezTo>
                <a:cubicBezTo>
                  <a:pt x="6274052" y="2101469"/>
                  <a:pt x="6257699" y="2103413"/>
                  <a:pt x="6253343" y="2102006"/>
                </a:cubicBezTo>
                <a:cubicBezTo>
                  <a:pt x="6253276" y="2115678"/>
                  <a:pt x="6248852" y="2105356"/>
                  <a:pt x="6247042" y="2102006"/>
                </a:cubicBezTo>
                <a:cubicBezTo>
                  <a:pt x="6239268" y="2102006"/>
                  <a:pt x="6212527" y="2075197"/>
                  <a:pt x="6213331" y="2075197"/>
                </a:cubicBezTo>
                <a:cubicBezTo>
                  <a:pt x="6210315" y="2076001"/>
                  <a:pt x="6208036" y="2074928"/>
                  <a:pt x="6206494" y="2072047"/>
                </a:cubicBezTo>
                <a:cubicBezTo>
                  <a:pt x="6206159" y="2072047"/>
                  <a:pt x="6206763" y="2068495"/>
                  <a:pt x="6206494" y="2067958"/>
                </a:cubicBezTo>
                <a:cubicBezTo>
                  <a:pt x="6206494" y="2063669"/>
                  <a:pt x="6233571" y="2058743"/>
                  <a:pt x="6257163" y="2059932"/>
                </a:cubicBezTo>
                <a:close/>
                <a:moveTo>
                  <a:pt x="5556119" y="2041686"/>
                </a:moveTo>
                <a:cubicBezTo>
                  <a:pt x="5557525" y="2041686"/>
                  <a:pt x="5555783" y="2048388"/>
                  <a:pt x="5556990" y="2048388"/>
                </a:cubicBezTo>
                <a:cubicBezTo>
                  <a:pt x="5543988" y="2050131"/>
                  <a:pt x="5553036" y="2055761"/>
                  <a:pt x="5549752" y="2064943"/>
                </a:cubicBezTo>
                <a:cubicBezTo>
                  <a:pt x="5549752" y="2065747"/>
                  <a:pt x="5542246" y="2058106"/>
                  <a:pt x="5543050" y="2046579"/>
                </a:cubicBezTo>
                <a:cubicBezTo>
                  <a:pt x="5543050" y="2051672"/>
                  <a:pt x="5552969" y="2042825"/>
                  <a:pt x="5556119" y="2041686"/>
                </a:cubicBezTo>
                <a:close/>
                <a:moveTo>
                  <a:pt x="5519259" y="2007795"/>
                </a:moveTo>
                <a:cubicBezTo>
                  <a:pt x="5524819" y="2008263"/>
                  <a:pt x="5535978" y="2022501"/>
                  <a:pt x="5536280" y="2023054"/>
                </a:cubicBezTo>
                <a:cubicBezTo>
                  <a:pt x="5536280" y="2024394"/>
                  <a:pt x="5536347" y="2034983"/>
                  <a:pt x="5536213" y="2034983"/>
                </a:cubicBezTo>
                <a:cubicBezTo>
                  <a:pt x="5534001" y="2034782"/>
                  <a:pt x="5531790" y="2034850"/>
                  <a:pt x="5529578" y="2035318"/>
                </a:cubicBezTo>
                <a:cubicBezTo>
                  <a:pt x="5527165" y="2029555"/>
                  <a:pt x="5523479" y="2024595"/>
                  <a:pt x="5522876" y="2023188"/>
                </a:cubicBezTo>
                <a:cubicBezTo>
                  <a:pt x="5522876" y="2022115"/>
                  <a:pt x="5522876" y="2021043"/>
                  <a:pt x="5522876" y="2019971"/>
                </a:cubicBezTo>
                <a:cubicBezTo>
                  <a:pt x="5521066" y="2017826"/>
                  <a:pt x="5511683" y="2025466"/>
                  <a:pt x="5519190" y="2014877"/>
                </a:cubicBezTo>
                <a:cubicBezTo>
                  <a:pt x="5516911" y="2014877"/>
                  <a:pt x="5515973" y="2016016"/>
                  <a:pt x="5516174" y="2012934"/>
                </a:cubicBezTo>
                <a:cubicBezTo>
                  <a:pt x="5516174" y="2009013"/>
                  <a:pt x="5517405" y="2007639"/>
                  <a:pt x="5519259" y="2007795"/>
                </a:cubicBezTo>
                <a:close/>
                <a:moveTo>
                  <a:pt x="6093363" y="2001405"/>
                </a:moveTo>
                <a:cubicBezTo>
                  <a:pt x="6094436" y="2001272"/>
                  <a:pt x="6100668" y="2004154"/>
                  <a:pt x="6099328" y="2004690"/>
                </a:cubicBezTo>
                <a:cubicBezTo>
                  <a:pt x="6099328" y="2004086"/>
                  <a:pt x="6105762" y="2031565"/>
                  <a:pt x="6079490" y="2041618"/>
                </a:cubicBezTo>
                <a:cubicBezTo>
                  <a:pt x="6074597" y="2043495"/>
                  <a:pt x="5998796" y="2040144"/>
                  <a:pt x="5998796" y="2041484"/>
                </a:cubicBezTo>
                <a:cubicBezTo>
                  <a:pt x="5995913" y="2055022"/>
                  <a:pt x="6007307" y="2081831"/>
                  <a:pt x="6010457" y="2081831"/>
                </a:cubicBezTo>
                <a:cubicBezTo>
                  <a:pt x="6024867" y="2065746"/>
                  <a:pt x="6061192" y="2050331"/>
                  <a:pt x="6065817" y="2075062"/>
                </a:cubicBezTo>
                <a:cubicBezTo>
                  <a:pt x="6065817" y="2074861"/>
                  <a:pt x="6051809" y="2074124"/>
                  <a:pt x="6052413" y="2074056"/>
                </a:cubicBezTo>
                <a:cubicBezTo>
                  <a:pt x="6052413" y="2074526"/>
                  <a:pt x="6052413" y="2074861"/>
                  <a:pt x="6052413" y="2075196"/>
                </a:cubicBezTo>
                <a:cubicBezTo>
                  <a:pt x="6052413" y="2077274"/>
                  <a:pt x="6052212" y="2075799"/>
                  <a:pt x="6052345" y="2075330"/>
                </a:cubicBezTo>
                <a:cubicBezTo>
                  <a:pt x="6049799" y="2079619"/>
                  <a:pt x="6032306" y="2102005"/>
                  <a:pt x="6032306" y="2092354"/>
                </a:cubicBezTo>
                <a:cubicBezTo>
                  <a:pt x="6032306" y="2098788"/>
                  <a:pt x="6025604" y="2091751"/>
                  <a:pt x="6025604" y="2098520"/>
                </a:cubicBezTo>
                <a:cubicBezTo>
                  <a:pt x="6032708" y="2105557"/>
                  <a:pt x="6039009" y="2105690"/>
                  <a:pt x="6039009" y="2116883"/>
                </a:cubicBezTo>
                <a:cubicBezTo>
                  <a:pt x="6042829" y="2118760"/>
                  <a:pt x="6047386" y="2121106"/>
                  <a:pt x="6052413" y="2126065"/>
                </a:cubicBezTo>
                <a:cubicBezTo>
                  <a:pt x="6052413" y="2135180"/>
                  <a:pt x="6039009" y="2134778"/>
                  <a:pt x="6052413" y="2146372"/>
                </a:cubicBezTo>
                <a:cubicBezTo>
                  <a:pt x="6052413" y="2145568"/>
                  <a:pt x="6071313" y="2139268"/>
                  <a:pt x="6059115" y="2153611"/>
                </a:cubicBezTo>
                <a:cubicBezTo>
                  <a:pt x="6059115" y="2164670"/>
                  <a:pt x="6061930" y="2161452"/>
                  <a:pt x="6058780" y="2175728"/>
                </a:cubicBezTo>
                <a:cubicBezTo>
                  <a:pt x="6060121" y="2175728"/>
                  <a:pt x="6065817" y="2175996"/>
                  <a:pt x="6065817" y="2177068"/>
                </a:cubicBezTo>
                <a:cubicBezTo>
                  <a:pt x="6063136" y="2180955"/>
                  <a:pt x="6059517" y="2180084"/>
                  <a:pt x="6057037" y="2182430"/>
                </a:cubicBezTo>
                <a:cubicBezTo>
                  <a:pt x="6064209" y="2182430"/>
                  <a:pt x="6053083" y="2189400"/>
                  <a:pt x="6052413" y="2190338"/>
                </a:cubicBezTo>
                <a:cubicBezTo>
                  <a:pt x="6051407" y="2188194"/>
                  <a:pt x="6047721" y="2189199"/>
                  <a:pt x="6044973" y="2189132"/>
                </a:cubicBezTo>
                <a:cubicBezTo>
                  <a:pt x="6047989" y="2189132"/>
                  <a:pt x="6033177" y="2169026"/>
                  <a:pt x="6040617" y="2169026"/>
                </a:cubicBezTo>
                <a:cubicBezTo>
                  <a:pt x="6036327" y="2169160"/>
                  <a:pt x="6029692" y="2168891"/>
                  <a:pt x="6024196" y="2169026"/>
                </a:cubicBezTo>
                <a:cubicBezTo>
                  <a:pt x="6026074" y="2169026"/>
                  <a:pt x="6026006" y="2154683"/>
                  <a:pt x="6025537" y="2153611"/>
                </a:cubicBezTo>
                <a:cubicBezTo>
                  <a:pt x="6025537" y="2158302"/>
                  <a:pt x="6020912" y="2150997"/>
                  <a:pt x="6021583" y="2148920"/>
                </a:cubicBezTo>
                <a:cubicBezTo>
                  <a:pt x="6020845" y="2148920"/>
                  <a:pt x="6020242" y="2148920"/>
                  <a:pt x="6019840" y="2148852"/>
                </a:cubicBezTo>
                <a:cubicBezTo>
                  <a:pt x="6019840" y="2148852"/>
                  <a:pt x="6019840" y="2148852"/>
                  <a:pt x="6019840" y="2148920"/>
                </a:cubicBezTo>
                <a:cubicBezTo>
                  <a:pt x="6010591" y="2148920"/>
                  <a:pt x="6011127" y="2115409"/>
                  <a:pt x="6013942" y="2115409"/>
                </a:cubicBezTo>
                <a:cubicBezTo>
                  <a:pt x="6011932" y="2115811"/>
                  <a:pt x="5998728" y="2122044"/>
                  <a:pt x="5998728" y="2123049"/>
                </a:cubicBezTo>
                <a:cubicBezTo>
                  <a:pt x="6004425" y="2128478"/>
                  <a:pt x="6013004" y="2172846"/>
                  <a:pt x="5998728" y="2173114"/>
                </a:cubicBezTo>
                <a:cubicBezTo>
                  <a:pt x="6014881" y="2191880"/>
                  <a:pt x="5982978" y="2195499"/>
                  <a:pt x="5978689" y="2176666"/>
                </a:cubicBezTo>
                <a:cubicBezTo>
                  <a:pt x="5979426" y="2171975"/>
                  <a:pt x="5981303" y="2172176"/>
                  <a:pt x="5985324" y="2169026"/>
                </a:cubicBezTo>
                <a:cubicBezTo>
                  <a:pt x="5978354" y="2169294"/>
                  <a:pt x="5966625" y="2163329"/>
                  <a:pt x="5976075" y="2162457"/>
                </a:cubicBezTo>
                <a:cubicBezTo>
                  <a:pt x="5978890" y="2156828"/>
                  <a:pt x="5985324" y="2147780"/>
                  <a:pt x="5985324" y="2156761"/>
                </a:cubicBezTo>
                <a:cubicBezTo>
                  <a:pt x="5984787" y="2143960"/>
                  <a:pt x="5980298" y="2140206"/>
                  <a:pt x="5982576" y="2135917"/>
                </a:cubicBezTo>
                <a:cubicBezTo>
                  <a:pt x="5981303" y="2133169"/>
                  <a:pt x="5965217" y="2132767"/>
                  <a:pt x="5965217" y="2126132"/>
                </a:cubicBezTo>
                <a:cubicBezTo>
                  <a:pt x="5963274" y="2118693"/>
                  <a:pt x="5971316" y="2125060"/>
                  <a:pt x="5971987" y="2122178"/>
                </a:cubicBezTo>
                <a:cubicBezTo>
                  <a:pt x="5963207" y="2113264"/>
                  <a:pt x="5966223" y="2109511"/>
                  <a:pt x="5973058" y="2108908"/>
                </a:cubicBezTo>
                <a:cubicBezTo>
                  <a:pt x="5972456" y="2108506"/>
                  <a:pt x="5971987" y="2107567"/>
                  <a:pt x="5971987" y="2105758"/>
                </a:cubicBezTo>
                <a:cubicBezTo>
                  <a:pt x="5976007" y="2097112"/>
                  <a:pt x="5987468" y="2055157"/>
                  <a:pt x="5989010" y="2055157"/>
                </a:cubicBezTo>
                <a:cubicBezTo>
                  <a:pt x="5989077" y="2055626"/>
                  <a:pt x="5985659" y="2049460"/>
                  <a:pt x="5985391" y="2048656"/>
                </a:cubicBezTo>
                <a:cubicBezTo>
                  <a:pt x="5985391" y="2049795"/>
                  <a:pt x="5989681" y="2047985"/>
                  <a:pt x="5991356" y="2047114"/>
                </a:cubicBezTo>
                <a:cubicBezTo>
                  <a:pt x="5989681" y="2046645"/>
                  <a:pt x="5985257" y="2042289"/>
                  <a:pt x="5985391" y="2042490"/>
                </a:cubicBezTo>
                <a:cubicBezTo>
                  <a:pt x="5985391" y="2042758"/>
                  <a:pt x="5997254" y="2024059"/>
                  <a:pt x="5998796" y="2021579"/>
                </a:cubicBezTo>
                <a:cubicBezTo>
                  <a:pt x="5998192" y="2021177"/>
                  <a:pt x="6005498" y="2021512"/>
                  <a:pt x="6005498" y="2022049"/>
                </a:cubicBezTo>
                <a:cubicBezTo>
                  <a:pt x="6005699" y="2021781"/>
                  <a:pt x="6005430" y="2023388"/>
                  <a:pt x="6005163" y="2024998"/>
                </a:cubicBezTo>
                <a:cubicBezTo>
                  <a:pt x="6006302" y="2022249"/>
                  <a:pt x="6009251" y="2020976"/>
                  <a:pt x="6012200" y="2020105"/>
                </a:cubicBezTo>
                <a:cubicBezTo>
                  <a:pt x="6009452" y="2021043"/>
                  <a:pt x="6007173" y="2020708"/>
                  <a:pt x="6005498" y="2018965"/>
                </a:cubicBezTo>
                <a:cubicBezTo>
                  <a:pt x="6020979" y="2016285"/>
                  <a:pt x="6026810" y="2016419"/>
                  <a:pt x="6034585" y="2014810"/>
                </a:cubicBezTo>
                <a:cubicBezTo>
                  <a:pt x="6038338" y="2014810"/>
                  <a:pt x="6041354" y="2021512"/>
                  <a:pt x="6036327" y="2021512"/>
                </a:cubicBezTo>
                <a:cubicBezTo>
                  <a:pt x="6047319" y="2019904"/>
                  <a:pt x="6047319" y="2022987"/>
                  <a:pt x="6052413" y="2028214"/>
                </a:cubicBezTo>
                <a:cubicBezTo>
                  <a:pt x="6064678" y="2024461"/>
                  <a:pt x="6092626" y="2024863"/>
                  <a:pt x="6092626" y="2009784"/>
                </a:cubicBezTo>
                <a:cubicBezTo>
                  <a:pt x="6093162" y="2008979"/>
                  <a:pt x="6091888" y="2001405"/>
                  <a:pt x="6093363" y="2001405"/>
                </a:cubicBezTo>
                <a:close/>
                <a:moveTo>
                  <a:pt x="6159580" y="1993430"/>
                </a:moveTo>
                <a:cubicBezTo>
                  <a:pt x="6159580" y="1996111"/>
                  <a:pt x="6166283" y="1993832"/>
                  <a:pt x="6166283" y="1994436"/>
                </a:cubicBezTo>
                <a:cubicBezTo>
                  <a:pt x="6165948" y="1995106"/>
                  <a:pt x="6161658" y="1999596"/>
                  <a:pt x="6159915" y="2000803"/>
                </a:cubicBezTo>
                <a:cubicBezTo>
                  <a:pt x="6161860" y="2001473"/>
                  <a:pt x="6168628" y="2010521"/>
                  <a:pt x="6167087" y="2013671"/>
                </a:cubicBezTo>
                <a:cubicBezTo>
                  <a:pt x="6184043" y="2005293"/>
                  <a:pt x="6180826" y="2021244"/>
                  <a:pt x="6168227" y="2029019"/>
                </a:cubicBezTo>
                <a:cubicBezTo>
                  <a:pt x="6171912" y="2030829"/>
                  <a:pt x="6179687" y="2039876"/>
                  <a:pt x="6179687" y="2034246"/>
                </a:cubicBezTo>
                <a:cubicBezTo>
                  <a:pt x="6179687" y="2036726"/>
                  <a:pt x="6179687" y="2039139"/>
                  <a:pt x="6179687" y="2041619"/>
                </a:cubicBezTo>
                <a:cubicBezTo>
                  <a:pt x="6179754" y="2041619"/>
                  <a:pt x="6178949" y="2041552"/>
                  <a:pt x="6178816" y="2041954"/>
                </a:cubicBezTo>
                <a:cubicBezTo>
                  <a:pt x="6174861" y="2039742"/>
                  <a:pt x="6159580" y="2044836"/>
                  <a:pt x="6159580" y="2039474"/>
                </a:cubicBezTo>
                <a:cubicBezTo>
                  <a:pt x="6161993" y="2055023"/>
                  <a:pt x="6165077" y="2062864"/>
                  <a:pt x="6172315" y="2075934"/>
                </a:cubicBezTo>
                <a:cubicBezTo>
                  <a:pt x="6170639" y="2074526"/>
                  <a:pt x="6166283" y="2074526"/>
                  <a:pt x="6166283" y="2076134"/>
                </a:cubicBezTo>
                <a:cubicBezTo>
                  <a:pt x="6162395" y="2072449"/>
                  <a:pt x="6119904" y="2046779"/>
                  <a:pt x="6146847" y="2055090"/>
                </a:cubicBezTo>
                <a:cubicBezTo>
                  <a:pt x="6153146" y="2055090"/>
                  <a:pt x="6153013" y="2031700"/>
                  <a:pt x="6152878" y="2028215"/>
                </a:cubicBezTo>
                <a:cubicBezTo>
                  <a:pt x="6151605" y="2027276"/>
                  <a:pt x="6147382" y="2029152"/>
                  <a:pt x="6146176" y="2028215"/>
                </a:cubicBezTo>
                <a:cubicBezTo>
                  <a:pt x="6144233" y="2013537"/>
                  <a:pt x="6147249" y="2003216"/>
                  <a:pt x="6159580" y="1993430"/>
                </a:cubicBezTo>
                <a:close/>
                <a:moveTo>
                  <a:pt x="5528774" y="1991487"/>
                </a:moveTo>
                <a:cubicBezTo>
                  <a:pt x="5528774" y="1991889"/>
                  <a:pt x="5511146" y="2006163"/>
                  <a:pt x="5528774" y="1991487"/>
                </a:cubicBezTo>
                <a:close/>
                <a:moveTo>
                  <a:pt x="5497341" y="1974664"/>
                </a:moveTo>
                <a:cubicBezTo>
                  <a:pt x="5499419" y="1974664"/>
                  <a:pt x="5508131" y="1987667"/>
                  <a:pt x="5509471" y="1991553"/>
                </a:cubicBezTo>
                <a:cubicBezTo>
                  <a:pt x="5509471" y="1999461"/>
                  <a:pt x="5491912" y="1983846"/>
                  <a:pt x="5489365" y="1979288"/>
                </a:cubicBezTo>
                <a:cubicBezTo>
                  <a:pt x="5489365" y="1979020"/>
                  <a:pt x="5492649" y="1978082"/>
                  <a:pt x="5497341" y="1974664"/>
                </a:cubicBezTo>
                <a:close/>
                <a:moveTo>
                  <a:pt x="3692343" y="1954558"/>
                </a:moveTo>
                <a:cubicBezTo>
                  <a:pt x="3695828" y="1954558"/>
                  <a:pt x="3692815" y="1967627"/>
                  <a:pt x="3689200" y="1968565"/>
                </a:cubicBezTo>
                <a:cubicBezTo>
                  <a:pt x="3689395" y="1966487"/>
                  <a:pt x="3675120" y="1962667"/>
                  <a:pt x="3692343" y="1954558"/>
                </a:cubicBezTo>
                <a:close/>
                <a:moveTo>
                  <a:pt x="5482730" y="1909854"/>
                </a:moveTo>
                <a:cubicBezTo>
                  <a:pt x="5482730" y="1909386"/>
                  <a:pt x="5534069" y="1926543"/>
                  <a:pt x="5543050" y="1932709"/>
                </a:cubicBezTo>
                <a:cubicBezTo>
                  <a:pt x="5545463" y="1934385"/>
                  <a:pt x="5577968" y="1970711"/>
                  <a:pt x="5582057" y="1981233"/>
                </a:cubicBezTo>
                <a:cubicBezTo>
                  <a:pt x="5588826" y="1981233"/>
                  <a:pt x="5592378" y="1988739"/>
                  <a:pt x="5593853" y="1994637"/>
                </a:cubicBezTo>
                <a:cubicBezTo>
                  <a:pt x="5610741" y="1994637"/>
                  <a:pt x="5609803" y="2001473"/>
                  <a:pt x="5632121" y="2008041"/>
                </a:cubicBezTo>
                <a:cubicBezTo>
                  <a:pt x="5624951" y="2008041"/>
                  <a:pt x="5650284" y="2030829"/>
                  <a:pt x="5650284" y="2029153"/>
                </a:cubicBezTo>
                <a:cubicBezTo>
                  <a:pt x="5647604" y="2024059"/>
                  <a:pt x="5646732" y="2023992"/>
                  <a:pt x="5643582" y="2019904"/>
                </a:cubicBezTo>
                <a:cubicBezTo>
                  <a:pt x="5645928" y="2021311"/>
                  <a:pt x="5648475" y="2021847"/>
                  <a:pt x="5651156" y="2021446"/>
                </a:cubicBezTo>
                <a:cubicBezTo>
                  <a:pt x="5647670" y="2021446"/>
                  <a:pt x="5653167" y="2024394"/>
                  <a:pt x="5656987" y="2025064"/>
                </a:cubicBezTo>
                <a:cubicBezTo>
                  <a:pt x="5656987" y="2020842"/>
                  <a:pt x="5663957" y="2021780"/>
                  <a:pt x="5670391" y="2018965"/>
                </a:cubicBezTo>
                <a:cubicBezTo>
                  <a:pt x="5670391" y="2008108"/>
                  <a:pt x="5680646" y="2021714"/>
                  <a:pt x="5683795" y="2025064"/>
                </a:cubicBezTo>
                <a:cubicBezTo>
                  <a:pt x="5688487" y="2030024"/>
                  <a:pt x="5677697" y="2036525"/>
                  <a:pt x="5672737" y="2034783"/>
                </a:cubicBezTo>
                <a:cubicBezTo>
                  <a:pt x="5674211" y="2037799"/>
                  <a:pt x="5674814" y="2040815"/>
                  <a:pt x="5677093" y="2044366"/>
                </a:cubicBezTo>
                <a:cubicBezTo>
                  <a:pt x="5677093" y="2035587"/>
                  <a:pt x="5690162" y="2061725"/>
                  <a:pt x="5683125" y="2061725"/>
                </a:cubicBezTo>
                <a:cubicBezTo>
                  <a:pt x="5680779" y="2064205"/>
                  <a:pt x="5680243" y="2058575"/>
                  <a:pt x="5680176" y="2055626"/>
                </a:cubicBezTo>
                <a:cubicBezTo>
                  <a:pt x="5679573" y="2058039"/>
                  <a:pt x="5677093" y="2066484"/>
                  <a:pt x="5677093" y="2058709"/>
                </a:cubicBezTo>
                <a:cubicBezTo>
                  <a:pt x="5677093" y="2078548"/>
                  <a:pt x="5669051" y="2061658"/>
                  <a:pt x="5663689" y="2056698"/>
                </a:cubicBezTo>
                <a:cubicBezTo>
                  <a:pt x="5663689" y="2057168"/>
                  <a:pt x="5663689" y="2052945"/>
                  <a:pt x="5663689" y="2049527"/>
                </a:cubicBezTo>
                <a:cubicBezTo>
                  <a:pt x="5663689" y="2047450"/>
                  <a:pt x="5663689" y="2045707"/>
                  <a:pt x="5663689" y="2045439"/>
                </a:cubicBezTo>
                <a:cubicBezTo>
                  <a:pt x="5662885" y="2046243"/>
                  <a:pt x="5667576" y="2042490"/>
                  <a:pt x="5669654" y="2041351"/>
                </a:cubicBezTo>
                <a:cubicBezTo>
                  <a:pt x="5662818" y="2039273"/>
                  <a:pt x="5663689" y="2035721"/>
                  <a:pt x="5663689" y="2029086"/>
                </a:cubicBezTo>
                <a:cubicBezTo>
                  <a:pt x="5663689" y="2040546"/>
                  <a:pt x="5658327" y="2030829"/>
                  <a:pt x="5656987" y="2028148"/>
                </a:cubicBezTo>
                <a:cubicBezTo>
                  <a:pt x="5659534" y="2041418"/>
                  <a:pt x="5655914" y="2039139"/>
                  <a:pt x="5662080" y="2047383"/>
                </a:cubicBezTo>
                <a:cubicBezTo>
                  <a:pt x="5659333" y="2047986"/>
                  <a:pt x="5654172" y="2054956"/>
                  <a:pt x="5656182" y="2054956"/>
                </a:cubicBezTo>
                <a:cubicBezTo>
                  <a:pt x="5655043" y="2056162"/>
                  <a:pt x="5659198" y="2061256"/>
                  <a:pt x="5650284" y="2063736"/>
                </a:cubicBezTo>
                <a:cubicBezTo>
                  <a:pt x="5650284" y="2062395"/>
                  <a:pt x="5670391" y="2080357"/>
                  <a:pt x="5670391" y="2072918"/>
                </a:cubicBezTo>
                <a:cubicBezTo>
                  <a:pt x="5673944" y="2080626"/>
                  <a:pt x="5683795" y="2095102"/>
                  <a:pt x="5683795" y="2103547"/>
                </a:cubicBezTo>
                <a:cubicBezTo>
                  <a:pt x="5689492" y="2104418"/>
                  <a:pt x="5692642" y="2102541"/>
                  <a:pt x="5697803" y="2108573"/>
                </a:cubicBezTo>
                <a:cubicBezTo>
                  <a:pt x="5697200" y="2108573"/>
                  <a:pt x="5697133" y="2102474"/>
                  <a:pt x="5697200" y="2101871"/>
                </a:cubicBezTo>
                <a:cubicBezTo>
                  <a:pt x="5671999" y="2099525"/>
                  <a:pt x="5695792" y="2081094"/>
                  <a:pt x="5697803" y="2081765"/>
                </a:cubicBezTo>
                <a:cubicBezTo>
                  <a:pt x="5706516" y="2084714"/>
                  <a:pt x="5713955" y="2114203"/>
                  <a:pt x="5722400" y="2115209"/>
                </a:cubicBezTo>
                <a:cubicBezTo>
                  <a:pt x="5721194" y="2115074"/>
                  <a:pt x="5717910" y="2114940"/>
                  <a:pt x="5717306" y="2114873"/>
                </a:cubicBezTo>
                <a:cubicBezTo>
                  <a:pt x="5726689" y="2124390"/>
                  <a:pt x="5726287" y="2124524"/>
                  <a:pt x="5710604" y="2124055"/>
                </a:cubicBezTo>
                <a:cubicBezTo>
                  <a:pt x="5710604" y="2122514"/>
                  <a:pt x="5710604" y="2122111"/>
                  <a:pt x="5710604" y="2122044"/>
                </a:cubicBezTo>
                <a:cubicBezTo>
                  <a:pt x="5710604" y="2122044"/>
                  <a:pt x="5710604" y="2122044"/>
                  <a:pt x="5710604" y="2121978"/>
                </a:cubicBezTo>
                <a:cubicBezTo>
                  <a:pt x="5703969" y="2131293"/>
                  <a:pt x="5697200" y="2184107"/>
                  <a:pt x="5697200" y="2194494"/>
                </a:cubicBezTo>
                <a:cubicBezTo>
                  <a:pt x="5687817" y="2195433"/>
                  <a:pt x="5695256" y="2195835"/>
                  <a:pt x="5687147" y="2195835"/>
                </a:cubicBezTo>
                <a:cubicBezTo>
                  <a:pt x="5686275" y="2195902"/>
                  <a:pt x="5684801" y="2194159"/>
                  <a:pt x="5683728" y="2192551"/>
                </a:cubicBezTo>
                <a:cubicBezTo>
                  <a:pt x="5683259" y="2203341"/>
                  <a:pt x="5651089" y="2166815"/>
                  <a:pt x="5650284" y="2165809"/>
                </a:cubicBezTo>
                <a:cubicBezTo>
                  <a:pt x="5611077" y="2125060"/>
                  <a:pt x="5557124" y="2062731"/>
                  <a:pt x="5556454" y="2012867"/>
                </a:cubicBezTo>
                <a:cubicBezTo>
                  <a:pt x="5554711" y="2012867"/>
                  <a:pt x="5552835" y="2013135"/>
                  <a:pt x="5551495" y="2013537"/>
                </a:cubicBezTo>
                <a:cubicBezTo>
                  <a:pt x="5550758" y="2011459"/>
                  <a:pt x="5548948" y="2009314"/>
                  <a:pt x="5546870" y="2007974"/>
                </a:cubicBezTo>
                <a:cubicBezTo>
                  <a:pt x="5548009" y="2008175"/>
                  <a:pt x="5549148" y="2008242"/>
                  <a:pt x="5550356" y="2008108"/>
                </a:cubicBezTo>
                <a:cubicBezTo>
                  <a:pt x="5543117" y="2008108"/>
                  <a:pt x="5529646" y="1985723"/>
                  <a:pt x="5529646" y="1980227"/>
                </a:cubicBezTo>
                <a:cubicBezTo>
                  <a:pt x="5527032" y="1975536"/>
                  <a:pt x="5516241" y="1969906"/>
                  <a:pt x="5516241" y="1960858"/>
                </a:cubicBezTo>
                <a:cubicBezTo>
                  <a:pt x="5496805" y="1952882"/>
                  <a:pt x="5485344" y="1934318"/>
                  <a:pt x="5476028" y="1919037"/>
                </a:cubicBezTo>
                <a:cubicBezTo>
                  <a:pt x="5477704" y="1917294"/>
                  <a:pt x="5479916" y="1916892"/>
                  <a:pt x="5482730" y="1917898"/>
                </a:cubicBezTo>
                <a:cubicBezTo>
                  <a:pt x="5475090" y="1911731"/>
                  <a:pt x="5474152" y="1910793"/>
                  <a:pt x="5482730" y="1909854"/>
                </a:cubicBezTo>
                <a:close/>
                <a:moveTo>
                  <a:pt x="6112800" y="1879628"/>
                </a:moveTo>
                <a:cubicBezTo>
                  <a:pt x="6112800" y="1880231"/>
                  <a:pt x="6112800" y="1880767"/>
                  <a:pt x="6112397" y="1880767"/>
                </a:cubicBezTo>
                <a:lnTo>
                  <a:pt x="6112756" y="1879640"/>
                </a:lnTo>
                <a:close/>
                <a:moveTo>
                  <a:pt x="5936382" y="1874283"/>
                </a:moveTo>
                <a:cubicBezTo>
                  <a:pt x="5937638" y="1874233"/>
                  <a:pt x="5938476" y="1876378"/>
                  <a:pt x="5938476" y="1881371"/>
                </a:cubicBezTo>
                <a:cubicBezTo>
                  <a:pt x="5944240" y="1888944"/>
                  <a:pt x="5953958" y="1886464"/>
                  <a:pt x="5948462" y="1899131"/>
                </a:cubicBezTo>
                <a:cubicBezTo>
                  <a:pt x="5950808" y="1900002"/>
                  <a:pt x="5951680" y="1901410"/>
                  <a:pt x="5955164" y="1894239"/>
                </a:cubicBezTo>
                <a:cubicBezTo>
                  <a:pt x="5957377" y="1894239"/>
                  <a:pt x="5997857" y="1924398"/>
                  <a:pt x="5963609" y="1927749"/>
                </a:cubicBezTo>
                <a:cubicBezTo>
                  <a:pt x="5961062" y="1927749"/>
                  <a:pt x="5974534" y="1939545"/>
                  <a:pt x="5971518" y="1941020"/>
                </a:cubicBezTo>
                <a:cubicBezTo>
                  <a:pt x="5971652" y="1941220"/>
                  <a:pt x="5971786" y="1941355"/>
                  <a:pt x="5971987" y="1941555"/>
                </a:cubicBezTo>
                <a:cubicBezTo>
                  <a:pt x="5971987" y="1944304"/>
                  <a:pt x="5951880" y="1952413"/>
                  <a:pt x="5951880" y="1951743"/>
                </a:cubicBezTo>
                <a:cubicBezTo>
                  <a:pt x="5951880" y="1953151"/>
                  <a:pt x="5950875" y="1954088"/>
                  <a:pt x="5948931" y="1954625"/>
                </a:cubicBezTo>
                <a:cubicBezTo>
                  <a:pt x="5943235" y="1965080"/>
                  <a:pt x="5944910" y="1978685"/>
                  <a:pt x="5958583" y="1988135"/>
                </a:cubicBezTo>
                <a:cubicBezTo>
                  <a:pt x="5954160" y="1993095"/>
                  <a:pt x="5964682" y="2028348"/>
                  <a:pt x="5973327" y="2028348"/>
                </a:cubicBezTo>
                <a:cubicBezTo>
                  <a:pt x="5972121" y="2027946"/>
                  <a:pt x="5971652" y="2028214"/>
                  <a:pt x="5971987" y="2029287"/>
                </a:cubicBezTo>
                <a:cubicBezTo>
                  <a:pt x="5971987" y="2030694"/>
                  <a:pt x="5953891" y="2029219"/>
                  <a:pt x="5949937" y="2028616"/>
                </a:cubicBezTo>
                <a:cubicBezTo>
                  <a:pt x="5949468" y="2031297"/>
                  <a:pt x="5945313" y="2075330"/>
                  <a:pt x="5937873" y="2075330"/>
                </a:cubicBezTo>
                <a:cubicBezTo>
                  <a:pt x="5927283" y="2078346"/>
                  <a:pt x="5921050" y="2096375"/>
                  <a:pt x="5925072" y="2115610"/>
                </a:cubicBezTo>
                <a:cubicBezTo>
                  <a:pt x="5924536" y="2116481"/>
                  <a:pt x="5917900" y="2149254"/>
                  <a:pt x="5918906" y="2149254"/>
                </a:cubicBezTo>
                <a:cubicBezTo>
                  <a:pt x="5917632" y="2147176"/>
                  <a:pt x="5919107" y="2150193"/>
                  <a:pt x="5918370" y="2150193"/>
                </a:cubicBezTo>
                <a:lnTo>
                  <a:pt x="5911667" y="2150193"/>
                </a:lnTo>
                <a:cubicBezTo>
                  <a:pt x="5912069" y="2143491"/>
                  <a:pt x="5912204" y="2140274"/>
                  <a:pt x="5911667" y="2135850"/>
                </a:cubicBezTo>
                <a:cubicBezTo>
                  <a:pt x="5908853" y="2138330"/>
                  <a:pt x="5890087" y="2155688"/>
                  <a:pt x="5886065" y="2155688"/>
                </a:cubicBezTo>
                <a:cubicBezTo>
                  <a:pt x="5886065" y="2155688"/>
                  <a:pt x="5878157" y="2153275"/>
                  <a:pt x="5878157" y="2150595"/>
                </a:cubicBezTo>
                <a:cubicBezTo>
                  <a:pt x="5878223" y="2150528"/>
                  <a:pt x="5881977" y="2148450"/>
                  <a:pt x="5883853" y="2148115"/>
                </a:cubicBezTo>
                <a:cubicBezTo>
                  <a:pt x="5880636" y="2145367"/>
                  <a:pt x="5872192" y="2135582"/>
                  <a:pt x="5879765" y="2135582"/>
                </a:cubicBezTo>
                <a:cubicBezTo>
                  <a:pt x="5868907" y="2134040"/>
                  <a:pt x="5864752" y="2130488"/>
                  <a:pt x="5858050" y="2128142"/>
                </a:cubicBezTo>
                <a:lnTo>
                  <a:pt x="5858050" y="2128869"/>
                </a:lnTo>
                <a:lnTo>
                  <a:pt x="5858050" y="2128947"/>
                </a:lnTo>
                <a:cubicBezTo>
                  <a:pt x="5851348" y="2130288"/>
                  <a:pt x="5853158" y="2126065"/>
                  <a:pt x="5851348" y="2122178"/>
                </a:cubicBezTo>
                <a:cubicBezTo>
                  <a:pt x="5843305" y="2135850"/>
                  <a:pt x="5844780" y="2136386"/>
                  <a:pt x="5835665" y="2129751"/>
                </a:cubicBezTo>
                <a:cubicBezTo>
                  <a:pt x="5835531" y="2132432"/>
                  <a:pt x="5824874" y="2140542"/>
                  <a:pt x="5824472" y="2135515"/>
                </a:cubicBezTo>
                <a:cubicBezTo>
                  <a:pt x="5824807" y="2135649"/>
                  <a:pt x="5823735" y="2125261"/>
                  <a:pt x="5824138" y="2123183"/>
                </a:cubicBezTo>
                <a:cubicBezTo>
                  <a:pt x="5810398" y="2138464"/>
                  <a:pt x="5785265" y="2112795"/>
                  <a:pt x="5784259" y="2101736"/>
                </a:cubicBezTo>
                <a:cubicBezTo>
                  <a:pt x="5786471" y="2101133"/>
                  <a:pt x="5788683" y="2100798"/>
                  <a:pt x="5790962" y="2100597"/>
                </a:cubicBezTo>
                <a:cubicBezTo>
                  <a:pt x="5790828" y="2099056"/>
                  <a:pt x="5775814" y="2081965"/>
                  <a:pt x="5786404" y="2081965"/>
                </a:cubicBezTo>
                <a:cubicBezTo>
                  <a:pt x="5784863" y="2082166"/>
                  <a:pt x="5784259" y="2079351"/>
                  <a:pt x="5784259" y="2078212"/>
                </a:cubicBezTo>
                <a:cubicBezTo>
                  <a:pt x="5784259" y="2087193"/>
                  <a:pt x="5770185" y="2078145"/>
                  <a:pt x="5770855" y="2078212"/>
                </a:cubicBezTo>
                <a:cubicBezTo>
                  <a:pt x="5772531" y="2076470"/>
                  <a:pt x="5774810" y="2076134"/>
                  <a:pt x="5777557" y="2077073"/>
                </a:cubicBezTo>
                <a:cubicBezTo>
                  <a:pt x="5764354" y="2067555"/>
                  <a:pt x="5766566" y="2047650"/>
                  <a:pt x="5766834" y="2041685"/>
                </a:cubicBezTo>
                <a:cubicBezTo>
                  <a:pt x="5761941" y="2041685"/>
                  <a:pt x="5764421" y="2027342"/>
                  <a:pt x="5764153" y="2028281"/>
                </a:cubicBezTo>
                <a:cubicBezTo>
                  <a:pt x="5763818" y="2016419"/>
                  <a:pt x="5765963" y="2007840"/>
                  <a:pt x="5770855" y="2000668"/>
                </a:cubicBezTo>
                <a:cubicBezTo>
                  <a:pt x="5770855" y="2005293"/>
                  <a:pt x="5779568" y="1999194"/>
                  <a:pt x="5781377" y="1996245"/>
                </a:cubicBezTo>
                <a:cubicBezTo>
                  <a:pt x="5784259" y="2002947"/>
                  <a:pt x="5783991" y="1999060"/>
                  <a:pt x="5784393" y="2008175"/>
                </a:cubicBezTo>
                <a:cubicBezTo>
                  <a:pt x="5784528" y="2008108"/>
                  <a:pt x="5790224" y="2001406"/>
                  <a:pt x="5790291" y="2001473"/>
                </a:cubicBezTo>
                <a:cubicBezTo>
                  <a:pt x="5791028" y="2001473"/>
                  <a:pt x="5791095" y="2004287"/>
                  <a:pt x="5791095" y="2006298"/>
                </a:cubicBezTo>
                <a:cubicBezTo>
                  <a:pt x="5792235" y="2005293"/>
                  <a:pt x="5793977" y="2004153"/>
                  <a:pt x="5795586" y="2003148"/>
                </a:cubicBezTo>
                <a:cubicBezTo>
                  <a:pt x="5797396" y="2005561"/>
                  <a:pt x="5808052" y="2009650"/>
                  <a:pt x="5805773" y="2008175"/>
                </a:cubicBezTo>
                <a:cubicBezTo>
                  <a:pt x="5796926" y="2008175"/>
                  <a:pt x="5831510" y="1975737"/>
                  <a:pt x="5832582" y="1974664"/>
                </a:cubicBezTo>
                <a:cubicBezTo>
                  <a:pt x="5841562" y="1966019"/>
                  <a:pt x="5856508" y="1957909"/>
                  <a:pt x="5864819" y="1949665"/>
                </a:cubicBezTo>
                <a:cubicBezTo>
                  <a:pt x="5864819" y="1943968"/>
                  <a:pt x="5864887" y="1938606"/>
                  <a:pt x="5864819" y="1933312"/>
                </a:cubicBezTo>
                <a:cubicBezTo>
                  <a:pt x="5864819" y="1942293"/>
                  <a:pt x="5891628" y="1920578"/>
                  <a:pt x="5891628" y="1922120"/>
                </a:cubicBezTo>
                <a:cubicBezTo>
                  <a:pt x="5896118" y="1916289"/>
                  <a:pt x="5898867" y="1913005"/>
                  <a:pt x="5903692" y="1908179"/>
                </a:cubicBezTo>
                <a:cubicBezTo>
                  <a:pt x="5903625" y="1909453"/>
                  <a:pt x="5905971" y="1912468"/>
                  <a:pt x="5906976" y="1913742"/>
                </a:cubicBezTo>
                <a:cubicBezTo>
                  <a:pt x="5906641" y="1910123"/>
                  <a:pt x="5918370" y="1889681"/>
                  <a:pt x="5919509" y="1887537"/>
                </a:cubicBezTo>
                <a:cubicBezTo>
                  <a:pt x="5917297" y="1887537"/>
                  <a:pt x="5931774" y="1868436"/>
                  <a:pt x="5931774" y="1880365"/>
                </a:cubicBezTo>
                <a:cubicBezTo>
                  <a:pt x="5933450" y="1876579"/>
                  <a:pt x="5935125" y="1874333"/>
                  <a:pt x="5936382" y="1874283"/>
                </a:cubicBezTo>
                <a:close/>
                <a:moveTo>
                  <a:pt x="1816144" y="1871980"/>
                </a:moveTo>
                <a:lnTo>
                  <a:pt x="1816195" y="1872055"/>
                </a:lnTo>
                <a:cubicBezTo>
                  <a:pt x="1812911" y="1873798"/>
                  <a:pt x="1812911" y="1874401"/>
                  <a:pt x="1816128" y="1873931"/>
                </a:cubicBezTo>
                <a:close/>
                <a:moveTo>
                  <a:pt x="6065750" y="1858986"/>
                </a:moveTo>
                <a:cubicBezTo>
                  <a:pt x="6065348" y="1861331"/>
                  <a:pt x="6065817" y="1863542"/>
                  <a:pt x="6066689" y="1865688"/>
                </a:cubicBezTo>
                <a:cubicBezTo>
                  <a:pt x="6067225" y="1865084"/>
                  <a:pt x="6067895" y="1864414"/>
                  <a:pt x="6068364" y="1864012"/>
                </a:cubicBezTo>
                <a:cubicBezTo>
                  <a:pt x="6066822" y="1861867"/>
                  <a:pt x="6065750" y="1860125"/>
                  <a:pt x="6065750" y="1858986"/>
                </a:cubicBezTo>
                <a:close/>
                <a:moveTo>
                  <a:pt x="1788833" y="1851076"/>
                </a:moveTo>
                <a:lnTo>
                  <a:pt x="1789386" y="1851613"/>
                </a:lnTo>
                <a:cubicBezTo>
                  <a:pt x="1788918" y="1852284"/>
                  <a:pt x="1788582" y="1853021"/>
                  <a:pt x="1788448" y="1853825"/>
                </a:cubicBezTo>
                <a:close/>
                <a:moveTo>
                  <a:pt x="1869247" y="1833920"/>
                </a:moveTo>
                <a:cubicBezTo>
                  <a:pt x="1871324" y="1833920"/>
                  <a:pt x="1875815" y="1843304"/>
                  <a:pt x="1876954" y="1846722"/>
                </a:cubicBezTo>
                <a:cubicBezTo>
                  <a:pt x="1876954" y="1848397"/>
                  <a:pt x="1863550" y="1846051"/>
                  <a:pt x="1863550" y="1848732"/>
                </a:cubicBezTo>
                <a:cubicBezTo>
                  <a:pt x="1867236" y="1841092"/>
                  <a:pt x="1868979" y="1840354"/>
                  <a:pt x="1869247" y="1833920"/>
                </a:cubicBezTo>
                <a:close/>
                <a:moveTo>
                  <a:pt x="6061827" y="1805834"/>
                </a:moveTo>
                <a:cubicBezTo>
                  <a:pt x="6061654" y="1805369"/>
                  <a:pt x="6061377" y="1816025"/>
                  <a:pt x="6061930" y="1810998"/>
                </a:cubicBezTo>
                <a:cubicBezTo>
                  <a:pt x="6061930" y="1807379"/>
                  <a:pt x="6061884" y="1805988"/>
                  <a:pt x="6061827" y="1805834"/>
                </a:cubicBezTo>
                <a:close/>
                <a:moveTo>
                  <a:pt x="2225028" y="1787608"/>
                </a:moveTo>
                <a:cubicBezTo>
                  <a:pt x="2217321" y="1790289"/>
                  <a:pt x="2218259" y="1794914"/>
                  <a:pt x="2209345" y="1794914"/>
                </a:cubicBezTo>
                <a:cubicBezTo>
                  <a:pt x="2210418" y="1794914"/>
                  <a:pt x="2211020" y="1794914"/>
                  <a:pt x="2211490" y="1794914"/>
                </a:cubicBezTo>
                <a:cubicBezTo>
                  <a:pt x="2215243" y="1794914"/>
                  <a:pt x="2216785" y="1803761"/>
                  <a:pt x="2225431" y="1803827"/>
                </a:cubicBezTo>
                <a:cubicBezTo>
                  <a:pt x="2227576" y="1801616"/>
                  <a:pt x="2238031" y="1787608"/>
                  <a:pt x="2225028" y="1787608"/>
                </a:cubicBezTo>
                <a:close/>
                <a:moveTo>
                  <a:pt x="5547606" y="1767570"/>
                </a:moveTo>
                <a:cubicBezTo>
                  <a:pt x="5545060" y="1767905"/>
                  <a:pt x="5541307" y="1768306"/>
                  <a:pt x="5542982" y="1768306"/>
                </a:cubicBezTo>
                <a:cubicBezTo>
                  <a:pt x="5543049" y="1774406"/>
                  <a:pt x="5545797" y="1771590"/>
                  <a:pt x="5548210" y="1772931"/>
                </a:cubicBezTo>
                <a:cubicBezTo>
                  <a:pt x="5548411" y="1772529"/>
                  <a:pt x="5548612" y="1772127"/>
                  <a:pt x="5548746" y="1771658"/>
                </a:cubicBezTo>
                <a:cubicBezTo>
                  <a:pt x="5548478" y="1770719"/>
                  <a:pt x="5548076" y="1769245"/>
                  <a:pt x="5547606" y="1767570"/>
                </a:cubicBezTo>
                <a:close/>
                <a:moveTo>
                  <a:pt x="3171104" y="1760868"/>
                </a:moveTo>
                <a:cubicBezTo>
                  <a:pt x="3171439" y="1762409"/>
                  <a:pt x="3171036" y="1766631"/>
                  <a:pt x="3170500" y="1766296"/>
                </a:cubicBezTo>
                <a:cubicBezTo>
                  <a:pt x="3172711" y="1765960"/>
                  <a:pt x="3174991" y="1765894"/>
                  <a:pt x="3177201" y="1766162"/>
                </a:cubicBezTo>
                <a:cubicBezTo>
                  <a:pt x="3175862" y="1765089"/>
                  <a:pt x="3173586" y="1763079"/>
                  <a:pt x="3171104" y="1760868"/>
                </a:cubicBezTo>
                <a:close/>
                <a:moveTo>
                  <a:pt x="5992294" y="1760129"/>
                </a:moveTo>
                <a:cubicBezTo>
                  <a:pt x="5991021" y="1760129"/>
                  <a:pt x="5993232" y="1786938"/>
                  <a:pt x="5990552" y="1786938"/>
                </a:cubicBezTo>
                <a:cubicBezTo>
                  <a:pt x="5991624" y="1787943"/>
                  <a:pt x="5998795" y="1785799"/>
                  <a:pt x="5998795" y="1789552"/>
                </a:cubicBezTo>
                <a:cubicBezTo>
                  <a:pt x="5998795" y="1789552"/>
                  <a:pt x="5998728" y="1792568"/>
                  <a:pt x="5998795" y="1792634"/>
                </a:cubicBezTo>
                <a:cubicBezTo>
                  <a:pt x="5998795" y="1790959"/>
                  <a:pt x="5949401" y="1840622"/>
                  <a:pt x="5940286" y="1840622"/>
                </a:cubicBezTo>
                <a:cubicBezTo>
                  <a:pt x="5940084" y="1844308"/>
                  <a:pt x="5940487" y="1850407"/>
                  <a:pt x="5938208" y="1852686"/>
                </a:cubicBezTo>
                <a:cubicBezTo>
                  <a:pt x="5938275" y="1852753"/>
                  <a:pt x="5938342" y="1852753"/>
                  <a:pt x="5938409" y="1852820"/>
                </a:cubicBezTo>
                <a:cubicBezTo>
                  <a:pt x="5939683" y="1852217"/>
                  <a:pt x="5932109" y="1860460"/>
                  <a:pt x="5931774" y="1860728"/>
                </a:cubicBezTo>
                <a:cubicBezTo>
                  <a:pt x="5924335" y="1860728"/>
                  <a:pt x="5951612" y="1817634"/>
                  <a:pt x="5958582" y="1816092"/>
                </a:cubicBezTo>
                <a:cubicBezTo>
                  <a:pt x="5958582" y="1811066"/>
                  <a:pt x="5968435" y="1800477"/>
                  <a:pt x="5971987" y="1794645"/>
                </a:cubicBezTo>
                <a:cubicBezTo>
                  <a:pt x="5971987" y="1791495"/>
                  <a:pt x="5971250" y="1789619"/>
                  <a:pt x="5978488" y="1786938"/>
                </a:cubicBezTo>
                <a:cubicBezTo>
                  <a:pt x="5978823" y="1786938"/>
                  <a:pt x="5978689" y="1787340"/>
                  <a:pt x="5978689" y="1785463"/>
                </a:cubicBezTo>
                <a:cubicBezTo>
                  <a:pt x="5977215" y="1774740"/>
                  <a:pt x="5982978" y="1763749"/>
                  <a:pt x="5992294" y="1760129"/>
                </a:cubicBezTo>
                <a:close/>
                <a:moveTo>
                  <a:pt x="5610004" y="1740090"/>
                </a:moveTo>
                <a:cubicBezTo>
                  <a:pt x="5609602" y="1740693"/>
                  <a:pt x="5610874" y="1746792"/>
                  <a:pt x="5610473" y="1746792"/>
                </a:cubicBezTo>
                <a:cubicBezTo>
                  <a:pt x="5610540" y="1746859"/>
                  <a:pt x="5608798" y="1740560"/>
                  <a:pt x="5610004" y="1740090"/>
                </a:cubicBezTo>
                <a:close/>
                <a:moveTo>
                  <a:pt x="6035926" y="1737342"/>
                </a:moveTo>
                <a:cubicBezTo>
                  <a:pt x="6034719" y="1747195"/>
                  <a:pt x="6048727" y="1772126"/>
                  <a:pt x="6048659" y="1766966"/>
                </a:cubicBezTo>
                <a:cubicBezTo>
                  <a:pt x="6048727" y="1766898"/>
                  <a:pt x="6050670" y="1760264"/>
                  <a:pt x="6051005" y="1760264"/>
                </a:cubicBezTo>
                <a:cubicBezTo>
                  <a:pt x="6051140" y="1760264"/>
                  <a:pt x="6054089" y="1760464"/>
                  <a:pt x="6054424" y="1760264"/>
                </a:cubicBezTo>
                <a:cubicBezTo>
                  <a:pt x="6049665" y="1760264"/>
                  <a:pt x="6054692" y="1764754"/>
                  <a:pt x="6056770" y="1766362"/>
                </a:cubicBezTo>
                <a:cubicBezTo>
                  <a:pt x="6056770" y="1764888"/>
                  <a:pt x="6061461" y="1761000"/>
                  <a:pt x="6062265" y="1760331"/>
                </a:cubicBezTo>
                <a:cubicBezTo>
                  <a:pt x="6070174" y="1760331"/>
                  <a:pt x="6062064" y="1773735"/>
                  <a:pt x="6062064" y="1773802"/>
                </a:cubicBezTo>
                <a:cubicBezTo>
                  <a:pt x="6063203" y="1773064"/>
                  <a:pt x="6064477" y="1772729"/>
                  <a:pt x="6065817" y="1772596"/>
                </a:cubicBezTo>
                <a:cubicBezTo>
                  <a:pt x="6058914" y="1773534"/>
                  <a:pt x="6066018" y="1775142"/>
                  <a:pt x="6065683" y="1780973"/>
                </a:cubicBezTo>
                <a:cubicBezTo>
                  <a:pt x="6068364" y="1780973"/>
                  <a:pt x="6070039" y="1781375"/>
                  <a:pt x="6070978" y="1782045"/>
                </a:cubicBezTo>
                <a:cubicBezTo>
                  <a:pt x="6071782" y="1779298"/>
                  <a:pt x="6072452" y="1776751"/>
                  <a:pt x="6072519" y="1774807"/>
                </a:cubicBezTo>
                <a:lnTo>
                  <a:pt x="6079221" y="1774807"/>
                </a:lnTo>
                <a:cubicBezTo>
                  <a:pt x="6079221" y="1801616"/>
                  <a:pt x="6070174" y="1805234"/>
                  <a:pt x="6065817" y="1828624"/>
                </a:cubicBezTo>
                <a:cubicBezTo>
                  <a:pt x="6065817" y="1842766"/>
                  <a:pt x="6030363" y="1800409"/>
                  <a:pt x="6044974" y="1800409"/>
                </a:cubicBezTo>
                <a:cubicBezTo>
                  <a:pt x="6045041" y="1800342"/>
                  <a:pt x="6050402" y="1800208"/>
                  <a:pt x="6052145" y="1800878"/>
                </a:cubicBezTo>
                <a:cubicBezTo>
                  <a:pt x="6051072" y="1797929"/>
                  <a:pt x="6046515" y="1790959"/>
                  <a:pt x="6045778" y="1793774"/>
                </a:cubicBezTo>
                <a:cubicBezTo>
                  <a:pt x="6045845" y="1791763"/>
                  <a:pt x="6045778" y="1787139"/>
                  <a:pt x="6045644" y="1787005"/>
                </a:cubicBezTo>
                <a:cubicBezTo>
                  <a:pt x="6045309" y="1787273"/>
                  <a:pt x="6041086" y="1786670"/>
                  <a:pt x="6041690" y="1787005"/>
                </a:cubicBezTo>
                <a:cubicBezTo>
                  <a:pt x="6047990" y="1787005"/>
                  <a:pt x="6032239" y="1798867"/>
                  <a:pt x="6032306" y="1793774"/>
                </a:cubicBezTo>
                <a:cubicBezTo>
                  <a:pt x="6034384" y="1774807"/>
                  <a:pt x="6032306" y="1761939"/>
                  <a:pt x="6032306" y="1757985"/>
                </a:cubicBezTo>
                <a:cubicBezTo>
                  <a:pt x="6032910" y="1747931"/>
                  <a:pt x="6032039" y="1742436"/>
                  <a:pt x="6035926" y="1737342"/>
                </a:cubicBezTo>
                <a:close/>
                <a:moveTo>
                  <a:pt x="4390212" y="1699877"/>
                </a:moveTo>
                <a:cubicBezTo>
                  <a:pt x="4396914" y="1701754"/>
                  <a:pt x="4393161" y="1709461"/>
                  <a:pt x="4394367" y="1710064"/>
                </a:cubicBezTo>
                <a:cubicBezTo>
                  <a:pt x="4394367" y="1714555"/>
                  <a:pt x="4396914" y="1714555"/>
                  <a:pt x="4390212" y="1719983"/>
                </a:cubicBezTo>
                <a:close/>
                <a:moveTo>
                  <a:pt x="3148304" y="1688952"/>
                </a:moveTo>
                <a:cubicBezTo>
                  <a:pt x="3148503" y="1690293"/>
                  <a:pt x="3148776" y="1691365"/>
                  <a:pt x="3149243" y="1692236"/>
                </a:cubicBezTo>
                <a:cubicBezTo>
                  <a:pt x="3147970" y="1692772"/>
                  <a:pt x="3146626" y="1693107"/>
                  <a:pt x="3145153" y="1693175"/>
                </a:cubicBezTo>
                <a:cubicBezTo>
                  <a:pt x="3145754" y="1692437"/>
                  <a:pt x="3147098" y="1690628"/>
                  <a:pt x="3148304" y="1688952"/>
                </a:cubicBezTo>
                <a:close/>
                <a:moveTo>
                  <a:pt x="3150148" y="1685552"/>
                </a:moveTo>
                <a:cubicBezTo>
                  <a:pt x="3150012" y="1686189"/>
                  <a:pt x="3149207" y="1687546"/>
                  <a:pt x="3148234" y="1688954"/>
                </a:cubicBezTo>
                <a:cubicBezTo>
                  <a:pt x="3148099" y="1688216"/>
                  <a:pt x="3148032" y="1687412"/>
                  <a:pt x="3148032" y="1686473"/>
                </a:cubicBezTo>
                <a:cubicBezTo>
                  <a:pt x="3149744" y="1684999"/>
                  <a:pt x="3150283" y="1684915"/>
                  <a:pt x="3150148" y="1685552"/>
                </a:cubicBezTo>
                <a:close/>
                <a:moveTo>
                  <a:pt x="4379824" y="1674275"/>
                </a:moveTo>
                <a:cubicBezTo>
                  <a:pt x="4384851" y="1674275"/>
                  <a:pt x="4380963" y="1684529"/>
                  <a:pt x="4380695" y="1682653"/>
                </a:cubicBezTo>
                <a:cubicBezTo>
                  <a:pt x="4376674" y="1682653"/>
                  <a:pt x="4377612" y="1675616"/>
                  <a:pt x="4379824" y="1674275"/>
                </a:cubicBezTo>
                <a:close/>
                <a:moveTo>
                  <a:pt x="4329356" y="1659061"/>
                </a:moveTo>
                <a:cubicBezTo>
                  <a:pt x="4329490" y="1659061"/>
                  <a:pt x="4329624" y="1659061"/>
                  <a:pt x="4329758" y="1659061"/>
                </a:cubicBezTo>
                <a:cubicBezTo>
                  <a:pt x="4329758" y="1659262"/>
                  <a:pt x="4329758" y="1659396"/>
                  <a:pt x="4329691" y="1659664"/>
                </a:cubicBezTo>
                <a:cubicBezTo>
                  <a:pt x="4329624" y="1659597"/>
                  <a:pt x="4329490" y="1659396"/>
                  <a:pt x="4329356" y="1659061"/>
                </a:cubicBezTo>
                <a:close/>
                <a:moveTo>
                  <a:pt x="1669152" y="1657654"/>
                </a:moveTo>
                <a:cubicBezTo>
                  <a:pt x="1667946" y="1658927"/>
                  <a:pt x="1666941" y="1659664"/>
                  <a:pt x="1666539" y="1659664"/>
                </a:cubicBezTo>
                <a:cubicBezTo>
                  <a:pt x="1667610" y="1659799"/>
                  <a:pt x="1668750" y="1659664"/>
                  <a:pt x="1669889" y="1659664"/>
                </a:cubicBezTo>
                <a:cubicBezTo>
                  <a:pt x="1669085" y="1659664"/>
                  <a:pt x="1668951" y="1658793"/>
                  <a:pt x="1669152" y="1657654"/>
                </a:cubicBezTo>
                <a:close/>
                <a:moveTo>
                  <a:pt x="4376807" y="1649946"/>
                </a:moveTo>
                <a:cubicBezTo>
                  <a:pt x="4376807" y="1654906"/>
                  <a:pt x="4376607" y="1652828"/>
                  <a:pt x="4376137" y="1650080"/>
                </a:cubicBezTo>
                <a:lnTo>
                  <a:pt x="4376206" y="1650066"/>
                </a:lnTo>
                <a:close/>
                <a:moveTo>
                  <a:pt x="4388470" y="1646729"/>
                </a:moveTo>
                <a:cubicBezTo>
                  <a:pt x="4392759" y="1646729"/>
                  <a:pt x="4387263" y="1656179"/>
                  <a:pt x="4386727" y="1656112"/>
                </a:cubicBezTo>
                <a:cubicBezTo>
                  <a:pt x="4375199" y="1646930"/>
                  <a:pt x="4385521" y="1650281"/>
                  <a:pt x="4388470" y="1646729"/>
                </a:cubicBezTo>
                <a:close/>
                <a:moveTo>
                  <a:pt x="4377210" y="1626154"/>
                </a:moveTo>
                <a:cubicBezTo>
                  <a:pt x="4372452" y="1626154"/>
                  <a:pt x="4389409" y="1642909"/>
                  <a:pt x="4390213" y="1643780"/>
                </a:cubicBezTo>
                <a:cubicBezTo>
                  <a:pt x="4390213" y="1643043"/>
                  <a:pt x="4377345" y="1648874"/>
                  <a:pt x="4376205" y="1649880"/>
                </a:cubicBezTo>
                <a:cubicBezTo>
                  <a:pt x="4376004" y="1648606"/>
                  <a:pt x="4375803" y="1647199"/>
                  <a:pt x="4375535" y="1646260"/>
                </a:cubicBezTo>
                <a:cubicBezTo>
                  <a:pt x="4375937" y="1646394"/>
                  <a:pt x="4376272" y="1646327"/>
                  <a:pt x="4376607" y="1646060"/>
                </a:cubicBezTo>
                <a:cubicBezTo>
                  <a:pt x="4372787" y="1642172"/>
                  <a:pt x="4372049" y="1642038"/>
                  <a:pt x="4368564" y="1639558"/>
                </a:cubicBezTo>
                <a:cubicBezTo>
                  <a:pt x="4366621" y="1639558"/>
                  <a:pt x="4374731" y="1630175"/>
                  <a:pt x="4376809" y="1629505"/>
                </a:cubicBezTo>
                <a:cubicBezTo>
                  <a:pt x="4374529" y="1626757"/>
                  <a:pt x="4374663" y="1625617"/>
                  <a:pt x="4377210" y="1626154"/>
                </a:cubicBezTo>
                <a:close/>
                <a:moveTo>
                  <a:pt x="1680208" y="1624813"/>
                </a:moveTo>
                <a:cubicBezTo>
                  <a:pt x="1679404" y="1635135"/>
                  <a:pt x="1680543" y="1628365"/>
                  <a:pt x="1681816" y="1628365"/>
                </a:cubicBezTo>
                <a:cubicBezTo>
                  <a:pt x="1683559" y="1629773"/>
                  <a:pt x="1681213" y="1627092"/>
                  <a:pt x="1680208" y="1624813"/>
                </a:cubicBezTo>
                <a:close/>
                <a:moveTo>
                  <a:pt x="1903258" y="1592584"/>
                </a:moveTo>
                <a:cubicBezTo>
                  <a:pt x="1913245" y="1593631"/>
                  <a:pt x="1923667" y="1596865"/>
                  <a:pt x="1925410" y="1599345"/>
                </a:cubicBezTo>
                <a:cubicBezTo>
                  <a:pt x="1941429" y="1621930"/>
                  <a:pt x="1892635" y="1617507"/>
                  <a:pt x="1892233" y="1611275"/>
                </a:cubicBezTo>
                <a:cubicBezTo>
                  <a:pt x="1886134" y="1609733"/>
                  <a:pt x="1896858" y="1603433"/>
                  <a:pt x="1883118" y="1606047"/>
                </a:cubicBezTo>
                <a:cubicBezTo>
                  <a:pt x="1883788" y="1603768"/>
                  <a:pt x="1883989" y="1601356"/>
                  <a:pt x="1883721" y="1598943"/>
                </a:cubicBezTo>
                <a:cubicBezTo>
                  <a:pt x="1883721" y="1592676"/>
                  <a:pt x="1893272" y="1591537"/>
                  <a:pt x="1903258" y="1592584"/>
                </a:cubicBezTo>
                <a:close/>
                <a:moveTo>
                  <a:pt x="6029072" y="1592081"/>
                </a:moveTo>
                <a:cubicBezTo>
                  <a:pt x="6034903" y="1592290"/>
                  <a:pt x="6039846" y="1592709"/>
                  <a:pt x="6038070" y="1592709"/>
                </a:cubicBezTo>
                <a:cubicBezTo>
                  <a:pt x="6043097" y="1601624"/>
                  <a:pt x="6045711" y="1612213"/>
                  <a:pt x="6045711" y="1620390"/>
                </a:cubicBezTo>
                <a:cubicBezTo>
                  <a:pt x="6045778" y="1621194"/>
                  <a:pt x="6045778" y="1621394"/>
                  <a:pt x="6045644" y="1621394"/>
                </a:cubicBezTo>
                <a:cubicBezTo>
                  <a:pt x="6046716" y="1628432"/>
                  <a:pt x="6045644" y="1653028"/>
                  <a:pt x="6040617" y="1653028"/>
                </a:cubicBezTo>
                <a:cubicBezTo>
                  <a:pt x="6036328" y="1654570"/>
                  <a:pt x="6033915" y="1663953"/>
                  <a:pt x="6033982" y="1655039"/>
                </a:cubicBezTo>
                <a:cubicBezTo>
                  <a:pt x="6033848" y="1661272"/>
                  <a:pt x="6033110" y="1658726"/>
                  <a:pt x="6028084" y="1659932"/>
                </a:cubicBezTo>
                <a:cubicBezTo>
                  <a:pt x="6030564" y="1660401"/>
                  <a:pt x="6029760" y="1660468"/>
                  <a:pt x="6025604" y="1660200"/>
                </a:cubicBezTo>
                <a:cubicBezTo>
                  <a:pt x="6025537" y="1668645"/>
                  <a:pt x="6032239" y="1688818"/>
                  <a:pt x="6032306" y="1699877"/>
                </a:cubicBezTo>
                <a:cubicBezTo>
                  <a:pt x="6031703" y="1700145"/>
                  <a:pt x="6059115" y="1690695"/>
                  <a:pt x="6059115" y="1699877"/>
                </a:cubicBezTo>
                <a:cubicBezTo>
                  <a:pt x="6060053" y="1700815"/>
                  <a:pt x="6059584" y="1700748"/>
                  <a:pt x="6058981" y="1700413"/>
                </a:cubicBezTo>
                <a:cubicBezTo>
                  <a:pt x="6059249" y="1702088"/>
                  <a:pt x="6059316" y="1707584"/>
                  <a:pt x="6059115" y="1706579"/>
                </a:cubicBezTo>
                <a:cubicBezTo>
                  <a:pt x="6053150" y="1708254"/>
                  <a:pt x="6079221" y="1702558"/>
                  <a:pt x="6079221" y="1705976"/>
                </a:cubicBezTo>
                <a:cubicBezTo>
                  <a:pt x="6078082" y="1706914"/>
                  <a:pt x="6076340" y="1709930"/>
                  <a:pt x="6079221" y="1713080"/>
                </a:cubicBezTo>
                <a:cubicBezTo>
                  <a:pt x="6079221" y="1713684"/>
                  <a:pt x="6071246" y="1712745"/>
                  <a:pt x="6070709" y="1713214"/>
                </a:cubicBezTo>
                <a:cubicBezTo>
                  <a:pt x="6073994" y="1713214"/>
                  <a:pt x="6072117" y="1719581"/>
                  <a:pt x="6071715" y="1719916"/>
                </a:cubicBezTo>
                <a:cubicBezTo>
                  <a:pt x="6090146" y="1719916"/>
                  <a:pt x="6085588" y="1729836"/>
                  <a:pt x="6079221" y="1738682"/>
                </a:cubicBezTo>
                <a:cubicBezTo>
                  <a:pt x="6081299" y="1739888"/>
                  <a:pt x="6083578" y="1740358"/>
                  <a:pt x="6085923" y="1740023"/>
                </a:cubicBezTo>
                <a:cubicBezTo>
                  <a:pt x="6087666" y="1736873"/>
                  <a:pt x="6085991" y="1735264"/>
                  <a:pt x="6087264" y="1733321"/>
                </a:cubicBezTo>
                <a:cubicBezTo>
                  <a:pt x="6093162" y="1733321"/>
                  <a:pt x="6088336" y="1742369"/>
                  <a:pt x="6100199" y="1733321"/>
                </a:cubicBezTo>
                <a:cubicBezTo>
                  <a:pt x="6110922" y="1733321"/>
                  <a:pt x="6114475" y="1770919"/>
                  <a:pt x="6119166" y="1780839"/>
                </a:cubicBezTo>
                <a:cubicBezTo>
                  <a:pt x="6116955" y="1778627"/>
                  <a:pt x="6099328" y="1782850"/>
                  <a:pt x="6099328" y="1778291"/>
                </a:cubicBezTo>
                <a:cubicBezTo>
                  <a:pt x="6099663" y="1778962"/>
                  <a:pt x="6099328" y="1781241"/>
                  <a:pt x="6099076" y="1783294"/>
                </a:cubicBezTo>
                <a:lnTo>
                  <a:pt x="6099296" y="1786477"/>
                </a:lnTo>
                <a:lnTo>
                  <a:pt x="6099328" y="1786938"/>
                </a:lnTo>
                <a:lnTo>
                  <a:pt x="6100132" y="1786686"/>
                </a:lnTo>
                <a:lnTo>
                  <a:pt x="6100400" y="1786603"/>
                </a:lnTo>
                <a:cubicBezTo>
                  <a:pt x="6105024" y="1787339"/>
                  <a:pt x="6106097" y="1792031"/>
                  <a:pt x="6106499" y="1797192"/>
                </a:cubicBezTo>
                <a:cubicBezTo>
                  <a:pt x="6109448" y="1792836"/>
                  <a:pt x="6113469" y="1789149"/>
                  <a:pt x="6112732" y="1791495"/>
                </a:cubicBezTo>
                <a:cubicBezTo>
                  <a:pt x="6112732" y="1791830"/>
                  <a:pt x="6112732" y="1792165"/>
                  <a:pt x="6112732" y="1792501"/>
                </a:cubicBezTo>
                <a:lnTo>
                  <a:pt x="6112732" y="1805299"/>
                </a:lnTo>
                <a:lnTo>
                  <a:pt x="6112732" y="1811936"/>
                </a:lnTo>
                <a:cubicBezTo>
                  <a:pt x="6112866" y="1811802"/>
                  <a:pt x="6113134" y="1808854"/>
                  <a:pt x="6113067" y="1806776"/>
                </a:cubicBezTo>
                <a:cubicBezTo>
                  <a:pt x="6114274" y="1809725"/>
                  <a:pt x="6118965" y="1804028"/>
                  <a:pt x="6119702" y="1801481"/>
                </a:cubicBezTo>
                <a:cubicBezTo>
                  <a:pt x="6123723" y="1811535"/>
                  <a:pt x="6126003" y="1808050"/>
                  <a:pt x="6119434" y="1820381"/>
                </a:cubicBezTo>
                <a:cubicBezTo>
                  <a:pt x="6132169" y="1845648"/>
                  <a:pt x="6134514" y="1868637"/>
                  <a:pt x="6126136" y="1895445"/>
                </a:cubicBezTo>
                <a:lnTo>
                  <a:pt x="6119434" y="1895445"/>
                </a:lnTo>
                <a:cubicBezTo>
                  <a:pt x="6119903" y="1888810"/>
                  <a:pt x="6121244" y="1879025"/>
                  <a:pt x="6114743" y="1876344"/>
                </a:cubicBezTo>
                <a:cubicBezTo>
                  <a:pt x="6114207" y="1876344"/>
                  <a:pt x="6113604" y="1876344"/>
                  <a:pt x="6112732" y="1876344"/>
                </a:cubicBezTo>
                <a:cubicBezTo>
                  <a:pt x="6111726" y="1876813"/>
                  <a:pt x="6112129" y="1878087"/>
                  <a:pt x="6112800" y="1879226"/>
                </a:cubicBezTo>
                <a:cubicBezTo>
                  <a:pt x="6112800" y="1878756"/>
                  <a:pt x="6112800" y="1878422"/>
                  <a:pt x="6113000" y="1878355"/>
                </a:cubicBezTo>
                <a:cubicBezTo>
                  <a:pt x="6113000" y="1878690"/>
                  <a:pt x="6112933" y="1879025"/>
                  <a:pt x="6112866" y="1879293"/>
                </a:cubicBezTo>
                <a:lnTo>
                  <a:pt x="6112756" y="1879640"/>
                </a:lnTo>
                <a:lnTo>
                  <a:pt x="6106030" y="1881370"/>
                </a:lnTo>
                <a:cubicBezTo>
                  <a:pt x="6133710" y="1918098"/>
                  <a:pt x="6079221" y="1919305"/>
                  <a:pt x="6079221" y="1886397"/>
                </a:cubicBezTo>
                <a:cubicBezTo>
                  <a:pt x="6080696" y="1879561"/>
                  <a:pt x="6073123" y="1870647"/>
                  <a:pt x="6068766" y="1864548"/>
                </a:cubicBezTo>
                <a:cubicBezTo>
                  <a:pt x="6068565" y="1865084"/>
                  <a:pt x="6068096" y="1865888"/>
                  <a:pt x="6067292" y="1867028"/>
                </a:cubicBezTo>
                <a:cubicBezTo>
                  <a:pt x="6067359" y="1867162"/>
                  <a:pt x="6067359" y="1867296"/>
                  <a:pt x="6067425" y="1867430"/>
                </a:cubicBezTo>
                <a:cubicBezTo>
                  <a:pt x="6067225" y="1867497"/>
                  <a:pt x="6067024" y="1867497"/>
                  <a:pt x="6066889" y="1867564"/>
                </a:cubicBezTo>
                <a:cubicBezTo>
                  <a:pt x="6066554" y="1868033"/>
                  <a:pt x="6066219" y="1868502"/>
                  <a:pt x="6065817" y="1869105"/>
                </a:cubicBezTo>
                <a:cubicBezTo>
                  <a:pt x="6065817" y="1867430"/>
                  <a:pt x="6059987" y="1866156"/>
                  <a:pt x="6059115" y="1867162"/>
                </a:cubicBezTo>
                <a:cubicBezTo>
                  <a:pt x="6059115" y="1865219"/>
                  <a:pt x="6057841" y="1871116"/>
                  <a:pt x="6052748" y="1874132"/>
                </a:cubicBezTo>
                <a:cubicBezTo>
                  <a:pt x="6052279" y="1874132"/>
                  <a:pt x="6052614" y="1861935"/>
                  <a:pt x="6052413" y="1860728"/>
                </a:cubicBezTo>
                <a:cubicBezTo>
                  <a:pt x="6039411" y="1904225"/>
                  <a:pt x="6019506" y="1853556"/>
                  <a:pt x="6054222" y="1847324"/>
                </a:cubicBezTo>
                <a:cubicBezTo>
                  <a:pt x="6046649" y="1847324"/>
                  <a:pt x="6064543" y="1837271"/>
                  <a:pt x="6065683" y="1834590"/>
                </a:cubicBezTo>
                <a:cubicBezTo>
                  <a:pt x="6070777" y="1839013"/>
                  <a:pt x="6075401" y="1837807"/>
                  <a:pt x="6079088" y="1845112"/>
                </a:cubicBezTo>
                <a:cubicBezTo>
                  <a:pt x="6080696" y="1841761"/>
                  <a:pt x="6087197" y="1835461"/>
                  <a:pt x="6085588" y="1834187"/>
                </a:cubicBezTo>
                <a:cubicBezTo>
                  <a:pt x="6087532" y="1834724"/>
                  <a:pt x="6089409" y="1835997"/>
                  <a:pt x="6090750" y="1837405"/>
                </a:cubicBezTo>
                <a:cubicBezTo>
                  <a:pt x="6093162" y="1831775"/>
                  <a:pt x="6099127" y="1821654"/>
                  <a:pt x="6099328" y="1829094"/>
                </a:cubicBezTo>
                <a:cubicBezTo>
                  <a:pt x="6101004" y="1827820"/>
                  <a:pt x="6106030" y="1824805"/>
                  <a:pt x="6106030" y="1825341"/>
                </a:cubicBezTo>
                <a:cubicBezTo>
                  <a:pt x="6105293" y="1827084"/>
                  <a:pt x="6106030" y="1826816"/>
                  <a:pt x="6106902" y="1827284"/>
                </a:cubicBezTo>
                <a:cubicBezTo>
                  <a:pt x="6111995" y="1827284"/>
                  <a:pt x="6099328" y="1800409"/>
                  <a:pt x="6099328" y="1803894"/>
                </a:cubicBezTo>
                <a:cubicBezTo>
                  <a:pt x="6099864" y="1805637"/>
                  <a:pt x="6093698" y="1795315"/>
                  <a:pt x="6092492" y="1784592"/>
                </a:cubicBezTo>
                <a:cubicBezTo>
                  <a:pt x="6091285" y="1786871"/>
                  <a:pt x="6083846" y="1792366"/>
                  <a:pt x="6082974" y="1793773"/>
                </a:cubicBezTo>
                <a:cubicBezTo>
                  <a:pt x="6080026" y="1792366"/>
                  <a:pt x="6078752" y="1790288"/>
                  <a:pt x="6079221" y="1787608"/>
                </a:cubicBezTo>
                <a:cubicBezTo>
                  <a:pt x="6079221" y="1787071"/>
                  <a:pt x="6081902" y="1786468"/>
                  <a:pt x="6084047" y="1786200"/>
                </a:cubicBezTo>
                <a:cubicBezTo>
                  <a:pt x="6078685" y="1781107"/>
                  <a:pt x="6090280" y="1753963"/>
                  <a:pt x="6092291" y="1759794"/>
                </a:cubicBezTo>
                <a:cubicBezTo>
                  <a:pt x="6089677" y="1743173"/>
                  <a:pt x="6060858" y="1734594"/>
                  <a:pt x="6049866" y="1721927"/>
                </a:cubicBezTo>
                <a:cubicBezTo>
                  <a:pt x="6053954" y="1737074"/>
                  <a:pt x="6018835" y="1697263"/>
                  <a:pt x="6018835" y="1717236"/>
                </a:cubicBezTo>
                <a:cubicBezTo>
                  <a:pt x="6050603" y="1752824"/>
                  <a:pt x="5998729" y="1757850"/>
                  <a:pt x="5998729" y="1721324"/>
                </a:cubicBezTo>
                <a:cubicBezTo>
                  <a:pt x="6008983" y="1720519"/>
                  <a:pt x="5998461" y="1715426"/>
                  <a:pt x="6011798" y="1720050"/>
                </a:cubicBezTo>
                <a:cubicBezTo>
                  <a:pt x="6011865" y="1717839"/>
                  <a:pt x="6012066" y="1715560"/>
                  <a:pt x="6012334" y="1713348"/>
                </a:cubicBezTo>
                <a:cubicBezTo>
                  <a:pt x="6011865" y="1712879"/>
                  <a:pt x="6012133" y="1714353"/>
                  <a:pt x="6012133" y="1714220"/>
                </a:cubicBezTo>
                <a:cubicBezTo>
                  <a:pt x="6009452" y="1710199"/>
                  <a:pt x="5992027" y="1684462"/>
                  <a:pt x="5992027" y="1687679"/>
                </a:cubicBezTo>
                <a:cubicBezTo>
                  <a:pt x="5991021" y="1675816"/>
                  <a:pt x="5979896" y="1649208"/>
                  <a:pt x="5991155" y="1646662"/>
                </a:cubicBezTo>
                <a:cubicBezTo>
                  <a:pt x="5991357" y="1644517"/>
                  <a:pt x="5999600" y="1648739"/>
                  <a:pt x="5998796" y="1654168"/>
                </a:cubicBezTo>
                <a:cubicBezTo>
                  <a:pt x="5999265" y="1653297"/>
                  <a:pt x="5999868" y="1652962"/>
                  <a:pt x="6000673" y="1653096"/>
                </a:cubicBezTo>
                <a:cubicBezTo>
                  <a:pt x="5998527" y="1653096"/>
                  <a:pt x="5994841" y="1632788"/>
                  <a:pt x="6005498" y="1632587"/>
                </a:cubicBezTo>
                <a:cubicBezTo>
                  <a:pt x="5999667" y="1627494"/>
                  <a:pt x="5995042" y="1626756"/>
                  <a:pt x="6005498" y="1622534"/>
                </a:cubicBezTo>
                <a:cubicBezTo>
                  <a:pt x="5986530" y="1622199"/>
                  <a:pt x="6015082" y="1592576"/>
                  <a:pt x="6014747" y="1592709"/>
                </a:cubicBezTo>
                <a:cubicBezTo>
                  <a:pt x="6016523" y="1591872"/>
                  <a:pt x="6023242" y="1591872"/>
                  <a:pt x="6029072" y="1592081"/>
                </a:cubicBezTo>
                <a:close/>
                <a:moveTo>
                  <a:pt x="2026834" y="1562257"/>
                </a:moveTo>
                <a:cubicBezTo>
                  <a:pt x="2035455" y="1559987"/>
                  <a:pt x="2048105" y="1561143"/>
                  <a:pt x="2058359" y="1565835"/>
                </a:cubicBezTo>
                <a:cubicBezTo>
                  <a:pt x="2048172" y="1565835"/>
                  <a:pt x="2077997" y="1577228"/>
                  <a:pt x="2077997" y="1575486"/>
                </a:cubicBezTo>
                <a:cubicBezTo>
                  <a:pt x="2080610" y="1578032"/>
                  <a:pt x="2072836" y="1579239"/>
                  <a:pt x="2073909" y="1579239"/>
                </a:cubicBezTo>
                <a:cubicBezTo>
                  <a:pt x="2089659" y="1583260"/>
                  <a:pt x="2092273" y="1589895"/>
                  <a:pt x="2087112" y="1599345"/>
                </a:cubicBezTo>
                <a:cubicBezTo>
                  <a:pt x="2085771" y="1599345"/>
                  <a:pt x="2084431" y="1603032"/>
                  <a:pt x="2085235" y="1604908"/>
                </a:cubicBezTo>
                <a:cubicBezTo>
                  <a:pt x="2070356" y="1595190"/>
                  <a:pt x="2051858" y="1605846"/>
                  <a:pt x="2040532" y="1599345"/>
                </a:cubicBezTo>
                <a:cubicBezTo>
                  <a:pt x="2042073" y="1599345"/>
                  <a:pt x="2029406" y="1613353"/>
                  <a:pt x="2025183" y="1617977"/>
                </a:cubicBezTo>
                <a:cubicBezTo>
                  <a:pt x="2024848" y="1614626"/>
                  <a:pt x="2017677" y="1607321"/>
                  <a:pt x="2017677" y="1614224"/>
                </a:cubicBezTo>
                <a:cubicBezTo>
                  <a:pt x="2017811" y="1607991"/>
                  <a:pt x="2017811" y="1592643"/>
                  <a:pt x="2018012" y="1592643"/>
                </a:cubicBezTo>
                <a:cubicBezTo>
                  <a:pt x="2017610" y="1589895"/>
                  <a:pt x="2016873" y="1579239"/>
                  <a:pt x="2019487" y="1579239"/>
                </a:cubicBezTo>
                <a:cubicBezTo>
                  <a:pt x="2013622" y="1570225"/>
                  <a:pt x="2018213" y="1564528"/>
                  <a:pt x="2026834" y="1562257"/>
                </a:cubicBezTo>
                <a:close/>
                <a:moveTo>
                  <a:pt x="5008620" y="1511682"/>
                </a:moveTo>
                <a:cubicBezTo>
                  <a:pt x="5008620" y="1512352"/>
                  <a:pt x="5008553" y="1512955"/>
                  <a:pt x="5008553" y="1513558"/>
                </a:cubicBezTo>
                <a:cubicBezTo>
                  <a:pt x="5008888" y="1513089"/>
                  <a:pt x="5009223" y="1512687"/>
                  <a:pt x="5009558" y="1512486"/>
                </a:cubicBezTo>
                <a:cubicBezTo>
                  <a:pt x="5009290" y="1512218"/>
                  <a:pt x="5008955" y="1512017"/>
                  <a:pt x="5008620" y="1511682"/>
                </a:cubicBezTo>
                <a:close/>
                <a:moveTo>
                  <a:pt x="5891829" y="1492245"/>
                </a:moveTo>
                <a:cubicBezTo>
                  <a:pt x="5891896" y="1492245"/>
                  <a:pt x="5891963" y="1492312"/>
                  <a:pt x="5892030" y="1492312"/>
                </a:cubicBezTo>
                <a:cubicBezTo>
                  <a:pt x="5891561" y="1494322"/>
                  <a:pt x="5891360" y="1494322"/>
                  <a:pt x="5891494" y="1492379"/>
                </a:cubicBezTo>
                <a:cubicBezTo>
                  <a:pt x="5891561" y="1492312"/>
                  <a:pt x="5891695" y="1492245"/>
                  <a:pt x="5891829" y="1492245"/>
                </a:cubicBezTo>
                <a:close/>
                <a:moveTo>
                  <a:pt x="1824431" y="1477983"/>
                </a:moveTo>
                <a:cubicBezTo>
                  <a:pt x="1845279" y="1480939"/>
                  <a:pt x="1857343" y="1492614"/>
                  <a:pt x="1874986" y="1492111"/>
                </a:cubicBezTo>
                <a:cubicBezTo>
                  <a:pt x="1877601" y="1492111"/>
                  <a:pt x="1879008" y="1493720"/>
                  <a:pt x="1879678" y="1495663"/>
                </a:cubicBezTo>
                <a:cubicBezTo>
                  <a:pt x="1879745" y="1494256"/>
                  <a:pt x="1880281" y="1493050"/>
                  <a:pt x="1881354" y="1492111"/>
                </a:cubicBezTo>
                <a:cubicBezTo>
                  <a:pt x="1899316" y="1502567"/>
                  <a:pt x="1970828" y="1552163"/>
                  <a:pt x="1970828" y="1552029"/>
                </a:cubicBezTo>
                <a:cubicBezTo>
                  <a:pt x="1970627" y="1554442"/>
                  <a:pt x="1970761" y="1556787"/>
                  <a:pt x="1971163" y="1559133"/>
                </a:cubicBezTo>
                <a:cubicBezTo>
                  <a:pt x="1956284" y="1562685"/>
                  <a:pt x="1945896" y="1564628"/>
                  <a:pt x="1936512" y="1559200"/>
                </a:cubicBezTo>
                <a:cubicBezTo>
                  <a:pt x="1917478" y="1559200"/>
                  <a:pt x="1914128" y="1562216"/>
                  <a:pt x="1896769" y="1565902"/>
                </a:cubicBezTo>
                <a:cubicBezTo>
                  <a:pt x="1888994" y="1565902"/>
                  <a:pt x="1910575" y="1545662"/>
                  <a:pt x="1910374" y="1545795"/>
                </a:cubicBezTo>
                <a:cubicBezTo>
                  <a:pt x="1905816" y="1545729"/>
                  <a:pt x="1903873" y="1548611"/>
                  <a:pt x="1903538" y="1544120"/>
                </a:cubicBezTo>
                <a:cubicBezTo>
                  <a:pt x="1884571" y="1537418"/>
                  <a:pt x="1875924" y="1554173"/>
                  <a:pt x="1863459" y="1533731"/>
                </a:cubicBezTo>
                <a:cubicBezTo>
                  <a:pt x="1863459" y="1534938"/>
                  <a:pt x="1875321" y="1537485"/>
                  <a:pt x="1880616" y="1538557"/>
                </a:cubicBezTo>
                <a:cubicBezTo>
                  <a:pt x="1875992" y="1536346"/>
                  <a:pt x="1876863" y="1527767"/>
                  <a:pt x="1876863" y="1523477"/>
                </a:cubicBezTo>
                <a:cubicBezTo>
                  <a:pt x="1875590" y="1523544"/>
                  <a:pt x="1872171" y="1521936"/>
                  <a:pt x="1870697" y="1520662"/>
                </a:cubicBezTo>
                <a:cubicBezTo>
                  <a:pt x="1869691" y="1522673"/>
                  <a:pt x="1868686" y="1525689"/>
                  <a:pt x="1869155" y="1525689"/>
                </a:cubicBezTo>
                <a:cubicBezTo>
                  <a:pt x="1862520" y="1523142"/>
                  <a:pt x="1852333" y="1518853"/>
                  <a:pt x="1850054" y="1518987"/>
                </a:cubicBezTo>
                <a:cubicBezTo>
                  <a:pt x="1843218" y="1514697"/>
                  <a:pt x="1805149" y="1510274"/>
                  <a:pt x="1803340" y="1505516"/>
                </a:cubicBezTo>
                <a:cubicBezTo>
                  <a:pt x="1795364" y="1505046"/>
                  <a:pt x="1809170" y="1499684"/>
                  <a:pt x="1812052" y="1498813"/>
                </a:cubicBezTo>
                <a:cubicBezTo>
                  <a:pt x="1806892" y="1498679"/>
                  <a:pt x="1808031" y="1496266"/>
                  <a:pt x="1796503" y="1492111"/>
                </a:cubicBezTo>
                <a:cubicBezTo>
                  <a:pt x="1795699" y="1495864"/>
                  <a:pt x="1795699" y="1497607"/>
                  <a:pt x="1795766" y="1498277"/>
                </a:cubicBezTo>
                <a:cubicBezTo>
                  <a:pt x="1795498" y="1497540"/>
                  <a:pt x="1794292" y="1495931"/>
                  <a:pt x="1789801" y="1496870"/>
                </a:cubicBezTo>
                <a:cubicBezTo>
                  <a:pt x="1789801" y="1499752"/>
                  <a:pt x="1791744" y="1498478"/>
                  <a:pt x="1787455" y="1498747"/>
                </a:cubicBezTo>
                <a:cubicBezTo>
                  <a:pt x="1789868" y="1498747"/>
                  <a:pt x="1769158" y="1513759"/>
                  <a:pt x="1769694" y="1513223"/>
                </a:cubicBezTo>
                <a:cubicBezTo>
                  <a:pt x="1769694" y="1508867"/>
                  <a:pt x="1760847" y="1514764"/>
                  <a:pt x="1756960" y="1517579"/>
                </a:cubicBezTo>
                <a:cubicBezTo>
                  <a:pt x="1756692" y="1515569"/>
                  <a:pt x="1752335" y="1511816"/>
                  <a:pt x="1752871" y="1512218"/>
                </a:cubicBezTo>
                <a:cubicBezTo>
                  <a:pt x="1746169" y="1512218"/>
                  <a:pt x="1753609" y="1524415"/>
                  <a:pt x="1742886" y="1511212"/>
                </a:cubicBezTo>
                <a:cubicBezTo>
                  <a:pt x="1742886" y="1500757"/>
                  <a:pt x="1783635" y="1481723"/>
                  <a:pt x="1800123" y="1478707"/>
                </a:cubicBezTo>
                <a:cubicBezTo>
                  <a:pt x="1809556" y="1476981"/>
                  <a:pt x="1817481" y="1476998"/>
                  <a:pt x="1824431" y="1477983"/>
                </a:cubicBezTo>
                <a:close/>
                <a:moveTo>
                  <a:pt x="4592282" y="1445866"/>
                </a:moveTo>
                <a:cubicBezTo>
                  <a:pt x="4594159" y="1445866"/>
                  <a:pt x="4590540" y="1456387"/>
                  <a:pt x="4592282" y="1445866"/>
                </a:cubicBezTo>
                <a:close/>
                <a:moveTo>
                  <a:pt x="6025939" y="1425157"/>
                </a:moveTo>
                <a:cubicBezTo>
                  <a:pt x="6026944" y="1425693"/>
                  <a:pt x="6033445" y="1430384"/>
                  <a:pt x="6036528" y="1432261"/>
                </a:cubicBezTo>
                <a:cubicBezTo>
                  <a:pt x="6035054" y="1434406"/>
                  <a:pt x="6037936" y="1445263"/>
                  <a:pt x="6038740" y="1446335"/>
                </a:cubicBezTo>
                <a:cubicBezTo>
                  <a:pt x="6025805" y="1463091"/>
                  <a:pt x="6018902" y="1494121"/>
                  <a:pt x="6012132" y="1513290"/>
                </a:cubicBezTo>
                <a:cubicBezTo>
                  <a:pt x="6012132" y="1510944"/>
                  <a:pt x="6005430" y="1512887"/>
                  <a:pt x="6005430" y="1512284"/>
                </a:cubicBezTo>
                <a:cubicBezTo>
                  <a:pt x="6000940" y="1494657"/>
                  <a:pt x="5991624" y="1485877"/>
                  <a:pt x="5998728" y="1476629"/>
                </a:cubicBezTo>
                <a:cubicBezTo>
                  <a:pt x="5998728" y="1452903"/>
                  <a:pt x="6025536" y="1440974"/>
                  <a:pt x="6025536" y="1430653"/>
                </a:cubicBezTo>
                <a:cubicBezTo>
                  <a:pt x="6021113" y="1432998"/>
                  <a:pt x="6027882" y="1425157"/>
                  <a:pt x="6025939" y="1425157"/>
                </a:cubicBezTo>
                <a:close/>
                <a:moveTo>
                  <a:pt x="1206699" y="1410345"/>
                </a:moveTo>
                <a:cubicBezTo>
                  <a:pt x="1206699" y="1410948"/>
                  <a:pt x="1206632" y="1411484"/>
                  <a:pt x="1206565" y="1411887"/>
                </a:cubicBezTo>
                <a:cubicBezTo>
                  <a:pt x="1206833" y="1412087"/>
                  <a:pt x="1206632" y="1412355"/>
                  <a:pt x="1206498" y="1412020"/>
                </a:cubicBezTo>
                <a:cubicBezTo>
                  <a:pt x="1206364" y="1412557"/>
                  <a:pt x="1206163" y="1412892"/>
                  <a:pt x="1205895" y="1413093"/>
                </a:cubicBezTo>
                <a:cubicBezTo>
                  <a:pt x="1205962" y="1412623"/>
                  <a:pt x="1205962" y="1412222"/>
                  <a:pt x="1205962" y="1411752"/>
                </a:cubicBezTo>
                <a:cubicBezTo>
                  <a:pt x="1206230" y="1411752"/>
                  <a:pt x="1206364" y="1411752"/>
                  <a:pt x="1206498" y="1411819"/>
                </a:cubicBezTo>
                <a:cubicBezTo>
                  <a:pt x="1206431" y="1411551"/>
                  <a:pt x="1206498" y="1411082"/>
                  <a:pt x="1206699" y="1410345"/>
                </a:cubicBezTo>
                <a:close/>
                <a:moveTo>
                  <a:pt x="4552539" y="1404983"/>
                </a:moveTo>
                <a:cubicBezTo>
                  <a:pt x="4552807" y="1405117"/>
                  <a:pt x="4557164" y="1405050"/>
                  <a:pt x="4557699" y="1404983"/>
                </a:cubicBezTo>
                <a:cubicBezTo>
                  <a:pt x="4562525" y="1404983"/>
                  <a:pt x="4553477" y="1424754"/>
                  <a:pt x="4552941" y="1417449"/>
                </a:cubicBezTo>
                <a:cubicBezTo>
                  <a:pt x="4549925" y="1416644"/>
                  <a:pt x="4550528" y="1404983"/>
                  <a:pt x="4552539" y="1404983"/>
                </a:cubicBezTo>
                <a:close/>
                <a:moveTo>
                  <a:pt x="4635770" y="1403961"/>
                </a:moveTo>
                <a:cubicBezTo>
                  <a:pt x="4636667" y="1403224"/>
                  <a:pt x="4637890" y="1403575"/>
                  <a:pt x="4639197" y="1406189"/>
                </a:cubicBezTo>
                <a:cubicBezTo>
                  <a:pt x="4639197" y="1411752"/>
                  <a:pt x="4632696" y="1409138"/>
                  <a:pt x="4634304" y="1408267"/>
                </a:cubicBezTo>
                <a:cubicBezTo>
                  <a:pt x="4634304" y="1406525"/>
                  <a:pt x="4634874" y="1404698"/>
                  <a:pt x="4635770" y="1403961"/>
                </a:cubicBezTo>
                <a:close/>
                <a:moveTo>
                  <a:pt x="4550396" y="1329063"/>
                </a:moveTo>
                <a:cubicBezTo>
                  <a:pt x="4550411" y="1329836"/>
                  <a:pt x="4550293" y="1331897"/>
                  <a:pt x="4549925" y="1336019"/>
                </a:cubicBezTo>
                <a:cubicBezTo>
                  <a:pt x="4549120" y="1336019"/>
                  <a:pt x="4550352" y="1326745"/>
                  <a:pt x="4550396" y="1329063"/>
                </a:cubicBezTo>
                <a:close/>
                <a:moveTo>
                  <a:pt x="1662716" y="1323620"/>
                </a:moveTo>
                <a:cubicBezTo>
                  <a:pt x="1662649" y="1323955"/>
                  <a:pt x="1662582" y="1324223"/>
                  <a:pt x="1662448" y="1324558"/>
                </a:cubicBezTo>
                <a:cubicBezTo>
                  <a:pt x="1662247" y="1324558"/>
                  <a:pt x="1662113" y="1324558"/>
                  <a:pt x="1661911" y="1324626"/>
                </a:cubicBezTo>
                <a:cubicBezTo>
                  <a:pt x="1662179" y="1324357"/>
                  <a:pt x="1662381" y="1324022"/>
                  <a:pt x="1662716" y="1323620"/>
                </a:cubicBezTo>
                <a:close/>
                <a:moveTo>
                  <a:pt x="1662448" y="1312360"/>
                </a:moveTo>
                <a:lnTo>
                  <a:pt x="1669150" y="1312360"/>
                </a:lnTo>
                <a:cubicBezTo>
                  <a:pt x="1667541" y="1316314"/>
                  <a:pt x="1664593" y="1321073"/>
                  <a:pt x="1662716" y="1323620"/>
                </a:cubicBezTo>
                <a:cubicBezTo>
                  <a:pt x="1663319" y="1321073"/>
                  <a:pt x="1662582" y="1318325"/>
                  <a:pt x="1662448" y="1312360"/>
                </a:cubicBezTo>
                <a:close/>
                <a:moveTo>
                  <a:pt x="1051994" y="1228165"/>
                </a:moveTo>
                <a:cubicBezTo>
                  <a:pt x="1053911" y="1227763"/>
                  <a:pt x="1055772" y="1228249"/>
                  <a:pt x="1055973" y="1230796"/>
                </a:cubicBezTo>
                <a:cubicBezTo>
                  <a:pt x="1060932" y="1232002"/>
                  <a:pt x="1047663" y="1238102"/>
                  <a:pt x="1047663" y="1230863"/>
                </a:cubicBezTo>
                <a:cubicBezTo>
                  <a:pt x="1048098" y="1229858"/>
                  <a:pt x="1050075" y="1228567"/>
                  <a:pt x="1051994" y="1228165"/>
                </a:cubicBezTo>
                <a:close/>
                <a:moveTo>
                  <a:pt x="6225395" y="1217391"/>
                </a:moveTo>
                <a:cubicBezTo>
                  <a:pt x="6226803" y="1217391"/>
                  <a:pt x="6227205" y="1224093"/>
                  <a:pt x="6225663" y="1224093"/>
                </a:cubicBezTo>
                <a:cubicBezTo>
                  <a:pt x="6228277" y="1223892"/>
                  <a:pt x="6240006" y="1225232"/>
                  <a:pt x="6240006" y="1222753"/>
                </a:cubicBezTo>
                <a:cubicBezTo>
                  <a:pt x="6237928" y="1228115"/>
                  <a:pt x="6237526" y="1231868"/>
                  <a:pt x="6242083" y="1230795"/>
                </a:cubicBezTo>
                <a:cubicBezTo>
                  <a:pt x="6242083" y="1230126"/>
                  <a:pt x="6247311" y="1226506"/>
                  <a:pt x="6251132" y="1222887"/>
                </a:cubicBezTo>
                <a:cubicBezTo>
                  <a:pt x="6245099" y="1222217"/>
                  <a:pt x="6228612" y="1218263"/>
                  <a:pt x="6225395" y="1217391"/>
                </a:cubicBezTo>
                <a:close/>
                <a:moveTo>
                  <a:pt x="6299789" y="1212767"/>
                </a:moveTo>
                <a:cubicBezTo>
                  <a:pt x="6299588" y="1212968"/>
                  <a:pt x="6299387" y="1213035"/>
                  <a:pt x="6299320" y="1213102"/>
                </a:cubicBezTo>
                <a:cubicBezTo>
                  <a:pt x="6299521" y="1213169"/>
                  <a:pt x="6299655" y="1213370"/>
                  <a:pt x="6299789" y="1213571"/>
                </a:cubicBezTo>
                <a:cubicBezTo>
                  <a:pt x="6299789" y="1213303"/>
                  <a:pt x="6299722" y="1213035"/>
                  <a:pt x="6299789" y="1212767"/>
                </a:cubicBezTo>
                <a:close/>
                <a:moveTo>
                  <a:pt x="3739567" y="1195073"/>
                </a:moveTo>
                <a:cubicBezTo>
                  <a:pt x="3739500" y="1196078"/>
                  <a:pt x="3745263" y="1199027"/>
                  <a:pt x="3736417" y="1203450"/>
                </a:cubicBezTo>
                <a:cubicBezTo>
                  <a:pt x="3736015" y="1202646"/>
                  <a:pt x="3735411" y="1202311"/>
                  <a:pt x="3734674" y="1202445"/>
                </a:cubicBezTo>
                <a:cubicBezTo>
                  <a:pt x="3730384" y="1202445"/>
                  <a:pt x="3738495" y="1195341"/>
                  <a:pt x="3739567" y="1195073"/>
                </a:cubicBezTo>
                <a:close/>
                <a:moveTo>
                  <a:pt x="4225539" y="1176508"/>
                </a:moveTo>
                <a:cubicBezTo>
                  <a:pt x="4220110" y="1179054"/>
                  <a:pt x="4217094" y="1180998"/>
                  <a:pt x="4209253" y="1183880"/>
                </a:cubicBezTo>
                <a:cubicBezTo>
                  <a:pt x="4208583" y="1183009"/>
                  <a:pt x="4213408" y="1189979"/>
                  <a:pt x="4215218" y="1190650"/>
                </a:cubicBezTo>
                <a:cubicBezTo>
                  <a:pt x="4210124" y="1194805"/>
                  <a:pt x="4195849" y="1201440"/>
                  <a:pt x="4195849" y="1202311"/>
                </a:cubicBezTo>
                <a:cubicBezTo>
                  <a:pt x="4183718" y="1207807"/>
                  <a:pt x="4181440" y="1201842"/>
                  <a:pt x="4175743" y="1193196"/>
                </a:cubicBezTo>
                <a:cubicBezTo>
                  <a:pt x="4175743" y="1184550"/>
                  <a:pt x="4213341" y="1179725"/>
                  <a:pt x="4225539" y="1176508"/>
                </a:cubicBezTo>
                <a:close/>
                <a:moveTo>
                  <a:pt x="4000683" y="1170409"/>
                </a:moveTo>
                <a:cubicBezTo>
                  <a:pt x="4001353" y="1172620"/>
                  <a:pt x="4001621" y="1174833"/>
                  <a:pt x="4001487" y="1177111"/>
                </a:cubicBezTo>
                <a:cubicBezTo>
                  <a:pt x="4003095" y="1177915"/>
                  <a:pt x="4003498" y="1177781"/>
                  <a:pt x="4003431" y="1177379"/>
                </a:cubicBezTo>
                <a:cubicBezTo>
                  <a:pt x="4011071" y="1179323"/>
                  <a:pt x="4007452" y="1175100"/>
                  <a:pt x="4014891" y="1183813"/>
                </a:cubicBezTo>
                <a:cubicBezTo>
                  <a:pt x="4014958" y="1183746"/>
                  <a:pt x="4016768" y="1183746"/>
                  <a:pt x="4016835" y="1183813"/>
                </a:cubicBezTo>
                <a:cubicBezTo>
                  <a:pt x="4016902" y="1175503"/>
                  <a:pt x="4028295" y="1174698"/>
                  <a:pt x="4028295" y="1180999"/>
                </a:cubicBezTo>
                <a:cubicBezTo>
                  <a:pt x="4033456" y="1172620"/>
                  <a:pt x="4031647" y="1181937"/>
                  <a:pt x="4034327" y="1183813"/>
                </a:cubicBezTo>
                <a:cubicBezTo>
                  <a:pt x="4035266" y="1183813"/>
                  <a:pt x="4055104" y="1184483"/>
                  <a:pt x="4055104" y="1181870"/>
                </a:cubicBezTo>
                <a:cubicBezTo>
                  <a:pt x="4054702" y="1184215"/>
                  <a:pt x="4054836" y="1185958"/>
                  <a:pt x="4055104" y="1191052"/>
                </a:cubicBezTo>
                <a:cubicBezTo>
                  <a:pt x="4055104" y="1188170"/>
                  <a:pt x="4050279" y="1190582"/>
                  <a:pt x="4047933" y="1193196"/>
                </a:cubicBezTo>
                <a:cubicBezTo>
                  <a:pt x="4047732" y="1192527"/>
                  <a:pt x="4047598" y="1191923"/>
                  <a:pt x="4047665" y="1191454"/>
                </a:cubicBezTo>
                <a:cubicBezTo>
                  <a:pt x="4045587" y="1193934"/>
                  <a:pt x="4042035" y="1197553"/>
                  <a:pt x="4039555" y="1197218"/>
                </a:cubicBezTo>
                <a:cubicBezTo>
                  <a:pt x="4041566" y="1197017"/>
                  <a:pt x="4042303" y="1196011"/>
                  <a:pt x="4041699" y="1194134"/>
                </a:cubicBezTo>
                <a:cubicBezTo>
                  <a:pt x="4041699" y="1202177"/>
                  <a:pt x="3995656" y="1185891"/>
                  <a:pt x="3994383" y="1177111"/>
                </a:cubicBezTo>
                <a:cubicBezTo>
                  <a:pt x="3997265" y="1177111"/>
                  <a:pt x="3999678" y="1172219"/>
                  <a:pt x="4000683" y="1170409"/>
                </a:cubicBezTo>
                <a:close/>
                <a:moveTo>
                  <a:pt x="4075211" y="1169672"/>
                </a:moveTo>
                <a:cubicBezTo>
                  <a:pt x="4068040" y="1192191"/>
                  <a:pt x="4065359" y="1177111"/>
                  <a:pt x="4064555" y="1177111"/>
                </a:cubicBezTo>
                <a:cubicBezTo>
                  <a:pt x="4063147" y="1177446"/>
                  <a:pt x="4075211" y="1170610"/>
                  <a:pt x="4075211" y="1169672"/>
                </a:cubicBezTo>
                <a:close/>
                <a:moveTo>
                  <a:pt x="4055724" y="1167326"/>
                </a:moveTo>
                <a:cubicBezTo>
                  <a:pt x="4056746" y="1166873"/>
                  <a:pt x="4057785" y="1167359"/>
                  <a:pt x="4057651" y="1167527"/>
                </a:cubicBezTo>
                <a:cubicBezTo>
                  <a:pt x="4061805" y="1167527"/>
                  <a:pt x="4053965" y="1177915"/>
                  <a:pt x="4053898" y="1172754"/>
                </a:cubicBezTo>
                <a:cubicBezTo>
                  <a:pt x="4053696" y="1169169"/>
                  <a:pt x="4054702" y="1167778"/>
                  <a:pt x="4055724" y="1167326"/>
                </a:cubicBezTo>
                <a:close/>
                <a:moveTo>
                  <a:pt x="4042498" y="1157941"/>
                </a:moveTo>
                <a:cubicBezTo>
                  <a:pt x="4042605" y="1158462"/>
                  <a:pt x="4042538" y="1159853"/>
                  <a:pt x="4042102" y="1162634"/>
                </a:cubicBezTo>
                <a:cubicBezTo>
                  <a:pt x="4040293" y="1162634"/>
                  <a:pt x="4042177" y="1156377"/>
                  <a:pt x="4042498" y="1157941"/>
                </a:cubicBezTo>
                <a:close/>
                <a:moveTo>
                  <a:pt x="4035199" y="1154257"/>
                </a:moveTo>
                <a:cubicBezTo>
                  <a:pt x="4042236" y="1154257"/>
                  <a:pt x="4033657" y="1165047"/>
                  <a:pt x="4033189" y="1160624"/>
                </a:cubicBezTo>
                <a:cubicBezTo>
                  <a:pt x="4032250" y="1159552"/>
                  <a:pt x="4026151" y="1162366"/>
                  <a:pt x="4035199" y="1154257"/>
                </a:cubicBezTo>
                <a:close/>
                <a:moveTo>
                  <a:pt x="4080464" y="1151585"/>
                </a:moveTo>
                <a:cubicBezTo>
                  <a:pt x="4077892" y="1151023"/>
                  <a:pt x="4075814" y="1152615"/>
                  <a:pt x="4074943" y="1157876"/>
                </a:cubicBezTo>
                <a:cubicBezTo>
                  <a:pt x="4077490" y="1157876"/>
                  <a:pt x="4079031" y="1157876"/>
                  <a:pt x="4079903" y="1158011"/>
                </a:cubicBezTo>
                <a:cubicBezTo>
                  <a:pt x="4081645" y="1156670"/>
                  <a:pt x="4084661" y="1158211"/>
                  <a:pt x="4088481" y="1158211"/>
                </a:cubicBezTo>
                <a:cubicBezTo>
                  <a:pt x="4088548" y="1158211"/>
                  <a:pt x="4088682" y="1158211"/>
                  <a:pt x="4088950" y="1158211"/>
                </a:cubicBezTo>
                <a:cubicBezTo>
                  <a:pt x="4086102" y="1154860"/>
                  <a:pt x="4083035" y="1152146"/>
                  <a:pt x="4080464" y="1151585"/>
                </a:cubicBezTo>
                <a:close/>
                <a:moveTo>
                  <a:pt x="4049005" y="1150302"/>
                </a:moveTo>
                <a:cubicBezTo>
                  <a:pt x="4054903" y="1148760"/>
                  <a:pt x="4053093" y="1154457"/>
                  <a:pt x="4055104" y="1155396"/>
                </a:cubicBezTo>
                <a:cubicBezTo>
                  <a:pt x="4055104" y="1158948"/>
                  <a:pt x="4063616" y="1155329"/>
                  <a:pt x="4061136" y="1157004"/>
                </a:cubicBezTo>
                <a:cubicBezTo>
                  <a:pt x="4064353" y="1157004"/>
                  <a:pt x="4061941" y="1162902"/>
                  <a:pt x="4059393" y="1163707"/>
                </a:cubicBezTo>
                <a:cubicBezTo>
                  <a:pt x="4055037" y="1163707"/>
                  <a:pt x="4053228" y="1157004"/>
                  <a:pt x="4056779" y="1157004"/>
                </a:cubicBezTo>
                <a:cubicBezTo>
                  <a:pt x="4055171" y="1155798"/>
                  <a:pt x="4050546" y="1157674"/>
                  <a:pt x="4049005" y="1157004"/>
                </a:cubicBezTo>
                <a:cubicBezTo>
                  <a:pt x="4047798" y="1157004"/>
                  <a:pt x="4048536" y="1150302"/>
                  <a:pt x="4049005" y="1150302"/>
                </a:cubicBezTo>
                <a:close/>
                <a:moveTo>
                  <a:pt x="4012881" y="1150101"/>
                </a:moveTo>
                <a:cubicBezTo>
                  <a:pt x="4013350" y="1150101"/>
                  <a:pt x="4013752" y="1150101"/>
                  <a:pt x="4014221" y="1150101"/>
                </a:cubicBezTo>
                <a:cubicBezTo>
                  <a:pt x="4014221" y="1150168"/>
                  <a:pt x="4014221" y="1150235"/>
                  <a:pt x="4014221" y="1150302"/>
                </a:cubicBezTo>
                <a:cubicBezTo>
                  <a:pt x="4013618" y="1150436"/>
                  <a:pt x="4013216" y="1150302"/>
                  <a:pt x="4012881" y="1150101"/>
                </a:cubicBezTo>
                <a:close/>
                <a:moveTo>
                  <a:pt x="4009329" y="1143600"/>
                </a:moveTo>
                <a:cubicBezTo>
                  <a:pt x="4011809" y="1145141"/>
                  <a:pt x="4011139" y="1149229"/>
                  <a:pt x="4012881" y="1150100"/>
                </a:cubicBezTo>
                <a:cubicBezTo>
                  <a:pt x="4010334" y="1150167"/>
                  <a:pt x="4008190" y="1150703"/>
                  <a:pt x="4008190" y="1152313"/>
                </a:cubicBezTo>
                <a:cubicBezTo>
                  <a:pt x="4008793" y="1151776"/>
                  <a:pt x="4008056" y="1143600"/>
                  <a:pt x="4009329" y="1143600"/>
                </a:cubicBezTo>
                <a:close/>
                <a:moveTo>
                  <a:pt x="4035065" y="1136907"/>
                </a:moveTo>
                <a:cubicBezTo>
                  <a:pt x="4038785" y="1136915"/>
                  <a:pt x="4043175" y="1137401"/>
                  <a:pt x="4045855" y="1137501"/>
                </a:cubicBezTo>
                <a:cubicBezTo>
                  <a:pt x="4041097" y="1138909"/>
                  <a:pt x="4042974" y="1143667"/>
                  <a:pt x="4041231" y="1143667"/>
                </a:cubicBezTo>
                <a:cubicBezTo>
                  <a:pt x="4042035" y="1143802"/>
                  <a:pt x="4041700" y="1144338"/>
                  <a:pt x="4041700" y="1145277"/>
                </a:cubicBezTo>
                <a:cubicBezTo>
                  <a:pt x="4042773" y="1142796"/>
                  <a:pt x="4044984" y="1143667"/>
                  <a:pt x="4048402" y="1143667"/>
                </a:cubicBezTo>
                <a:cubicBezTo>
                  <a:pt x="4051686" y="1145209"/>
                  <a:pt x="4055641" y="1144204"/>
                  <a:pt x="4056579" y="1143802"/>
                </a:cubicBezTo>
                <a:cubicBezTo>
                  <a:pt x="4050815" y="1148359"/>
                  <a:pt x="4048804" y="1148426"/>
                  <a:pt x="4040963" y="1150370"/>
                </a:cubicBezTo>
                <a:cubicBezTo>
                  <a:pt x="4041835" y="1150370"/>
                  <a:pt x="4041901" y="1151844"/>
                  <a:pt x="4041633" y="1153386"/>
                </a:cubicBezTo>
                <a:cubicBezTo>
                  <a:pt x="4037143" y="1150839"/>
                  <a:pt x="4021862" y="1150102"/>
                  <a:pt x="4022197" y="1154727"/>
                </a:cubicBezTo>
                <a:cubicBezTo>
                  <a:pt x="4018443" y="1153788"/>
                  <a:pt x="4034864" y="1143601"/>
                  <a:pt x="4031714" y="1143735"/>
                </a:cubicBezTo>
                <a:cubicBezTo>
                  <a:pt x="4033926" y="1143601"/>
                  <a:pt x="4031781" y="1143601"/>
                  <a:pt x="4031982" y="1143534"/>
                </a:cubicBezTo>
                <a:cubicBezTo>
                  <a:pt x="4031915" y="1144539"/>
                  <a:pt x="4024208" y="1142663"/>
                  <a:pt x="4022130" y="1144271"/>
                </a:cubicBezTo>
                <a:cubicBezTo>
                  <a:pt x="4024408" y="1139914"/>
                  <a:pt x="4026218" y="1138105"/>
                  <a:pt x="4028296" y="1139178"/>
                </a:cubicBezTo>
                <a:cubicBezTo>
                  <a:pt x="4028296" y="1137368"/>
                  <a:pt x="4031345" y="1136899"/>
                  <a:pt x="4035065" y="1136907"/>
                </a:cubicBezTo>
                <a:close/>
                <a:moveTo>
                  <a:pt x="3981766" y="1132517"/>
                </a:moveTo>
                <a:lnTo>
                  <a:pt x="3981461" y="1135039"/>
                </a:lnTo>
                <a:lnTo>
                  <a:pt x="3983123" y="1136765"/>
                </a:lnTo>
                <a:lnTo>
                  <a:pt x="3983126" y="1136766"/>
                </a:lnTo>
                <a:close/>
                <a:moveTo>
                  <a:pt x="4061806" y="1130934"/>
                </a:moveTo>
                <a:cubicBezTo>
                  <a:pt x="4061806" y="1132877"/>
                  <a:pt x="4064219" y="1136429"/>
                  <a:pt x="4066900" y="1136899"/>
                </a:cubicBezTo>
                <a:cubicBezTo>
                  <a:pt x="4067034" y="1136899"/>
                  <a:pt x="4067101" y="1136899"/>
                  <a:pt x="4067168" y="1136899"/>
                </a:cubicBezTo>
                <a:cubicBezTo>
                  <a:pt x="4065359" y="1136429"/>
                  <a:pt x="4063884" y="1135022"/>
                  <a:pt x="4061806" y="1130934"/>
                </a:cubicBezTo>
                <a:close/>
                <a:moveTo>
                  <a:pt x="1923688" y="1100487"/>
                </a:moveTo>
                <a:cubicBezTo>
                  <a:pt x="1923585" y="1101017"/>
                  <a:pt x="1923380" y="1102449"/>
                  <a:pt x="1923028" y="1105331"/>
                </a:cubicBezTo>
                <a:cubicBezTo>
                  <a:pt x="1923380" y="1105432"/>
                  <a:pt x="1923996" y="1098897"/>
                  <a:pt x="1923688" y="1100487"/>
                </a:cubicBezTo>
                <a:close/>
                <a:moveTo>
                  <a:pt x="4001488" y="1094138"/>
                </a:moveTo>
                <a:cubicBezTo>
                  <a:pt x="4001890" y="1094272"/>
                  <a:pt x="4002158" y="1094339"/>
                  <a:pt x="4002493" y="1094473"/>
                </a:cubicBezTo>
                <a:cubicBezTo>
                  <a:pt x="4002292" y="1097288"/>
                  <a:pt x="4001488" y="1099432"/>
                  <a:pt x="4001488" y="1094138"/>
                </a:cubicBezTo>
                <a:close/>
                <a:moveTo>
                  <a:pt x="4015645" y="1093318"/>
                </a:moveTo>
                <a:cubicBezTo>
                  <a:pt x="4017723" y="1092429"/>
                  <a:pt x="4019717" y="1093200"/>
                  <a:pt x="4019985" y="1097222"/>
                </a:cubicBezTo>
                <a:cubicBezTo>
                  <a:pt x="4026620" y="1098965"/>
                  <a:pt x="4010736" y="1104996"/>
                  <a:pt x="4010803" y="1099366"/>
                </a:cubicBezTo>
                <a:cubicBezTo>
                  <a:pt x="4011406" y="1096753"/>
                  <a:pt x="4013567" y="1094206"/>
                  <a:pt x="4015645" y="1093318"/>
                </a:cubicBezTo>
                <a:close/>
                <a:moveTo>
                  <a:pt x="4609841" y="1091122"/>
                </a:moveTo>
                <a:cubicBezTo>
                  <a:pt x="4609438" y="1098562"/>
                  <a:pt x="4603005" y="1104527"/>
                  <a:pt x="4605819" y="1098361"/>
                </a:cubicBezTo>
                <a:cubicBezTo>
                  <a:pt x="4597375" y="1096349"/>
                  <a:pt x="4609841" y="1086631"/>
                  <a:pt x="4609841" y="1091122"/>
                </a:cubicBezTo>
                <a:close/>
                <a:moveTo>
                  <a:pt x="3542323" y="1088546"/>
                </a:moveTo>
                <a:cubicBezTo>
                  <a:pt x="3544334" y="1088772"/>
                  <a:pt x="3545769" y="1089832"/>
                  <a:pt x="3545769" y="1092194"/>
                </a:cubicBezTo>
                <a:cubicBezTo>
                  <a:pt x="3542822" y="1098561"/>
                  <a:pt x="3541080" y="1095546"/>
                  <a:pt x="3539400" y="1102113"/>
                </a:cubicBezTo>
                <a:cubicBezTo>
                  <a:pt x="3539137" y="1102315"/>
                  <a:pt x="3539000" y="1102649"/>
                  <a:pt x="3539199" y="1102918"/>
                </a:cubicBezTo>
                <a:lnTo>
                  <a:pt x="3539095" y="1103285"/>
                </a:lnTo>
                <a:lnTo>
                  <a:pt x="3539327" y="1103000"/>
                </a:lnTo>
                <a:lnTo>
                  <a:pt x="3539199" y="1102918"/>
                </a:lnTo>
                <a:cubicBezTo>
                  <a:pt x="3539268" y="1102583"/>
                  <a:pt x="3539336" y="1102382"/>
                  <a:pt x="3539400" y="1102114"/>
                </a:cubicBezTo>
                <a:lnTo>
                  <a:pt x="3539400" y="1103000"/>
                </a:lnTo>
                <a:lnTo>
                  <a:pt x="3541212" y="1103388"/>
                </a:lnTo>
                <a:lnTo>
                  <a:pt x="3539085" y="1103322"/>
                </a:lnTo>
                <a:lnTo>
                  <a:pt x="3539065" y="1103387"/>
                </a:lnTo>
                <a:cubicBezTo>
                  <a:pt x="3536385" y="1103387"/>
                  <a:pt x="3532362" y="1103387"/>
                  <a:pt x="3532362" y="1103387"/>
                </a:cubicBezTo>
                <a:cubicBezTo>
                  <a:pt x="3533770" y="1095211"/>
                  <a:pt x="3532094" y="1098896"/>
                  <a:pt x="3531891" y="1096350"/>
                </a:cubicBezTo>
                <a:cubicBezTo>
                  <a:pt x="3525057" y="1094691"/>
                  <a:pt x="3536280" y="1087868"/>
                  <a:pt x="3542323" y="1088546"/>
                </a:cubicBezTo>
                <a:close/>
                <a:moveTo>
                  <a:pt x="4027442" y="1070488"/>
                </a:moveTo>
                <a:cubicBezTo>
                  <a:pt x="4025058" y="1068540"/>
                  <a:pt x="4034596" y="1075188"/>
                  <a:pt x="4034596" y="1075841"/>
                </a:cubicBezTo>
                <a:cubicBezTo>
                  <a:pt x="4030357" y="1072741"/>
                  <a:pt x="4028237" y="1071137"/>
                  <a:pt x="4027442" y="1070488"/>
                </a:cubicBezTo>
                <a:close/>
                <a:moveTo>
                  <a:pt x="3574197" y="1068457"/>
                </a:moveTo>
                <a:cubicBezTo>
                  <a:pt x="3577195" y="1067779"/>
                  <a:pt x="3579275" y="1068001"/>
                  <a:pt x="3579275" y="1069743"/>
                </a:cubicBezTo>
                <a:cubicBezTo>
                  <a:pt x="3580548" y="1074904"/>
                  <a:pt x="3572572" y="1070548"/>
                  <a:pt x="3572572" y="1072894"/>
                </a:cubicBezTo>
                <a:cubicBezTo>
                  <a:pt x="3572436" y="1072826"/>
                  <a:pt x="3579275" y="1081003"/>
                  <a:pt x="3579340" y="1075843"/>
                </a:cubicBezTo>
                <a:cubicBezTo>
                  <a:pt x="3580281" y="1081204"/>
                  <a:pt x="3578673" y="1089984"/>
                  <a:pt x="3572371" y="1089984"/>
                </a:cubicBezTo>
                <a:cubicBezTo>
                  <a:pt x="3574648" y="1089582"/>
                  <a:pt x="3562055" y="1092598"/>
                  <a:pt x="3568282" y="1089984"/>
                </a:cubicBezTo>
                <a:cubicBezTo>
                  <a:pt x="3572371" y="1089984"/>
                  <a:pt x="3553946" y="1080064"/>
                  <a:pt x="3554077" y="1082142"/>
                </a:cubicBezTo>
                <a:cubicBezTo>
                  <a:pt x="3547998" y="1080635"/>
                  <a:pt x="3565211" y="1070493"/>
                  <a:pt x="3574197" y="1068457"/>
                </a:cubicBezTo>
                <a:close/>
                <a:moveTo>
                  <a:pt x="4048335" y="1067666"/>
                </a:moveTo>
                <a:cubicBezTo>
                  <a:pt x="4048134" y="1069073"/>
                  <a:pt x="4047598" y="1069811"/>
                  <a:pt x="4046794" y="1070011"/>
                </a:cubicBezTo>
                <a:cubicBezTo>
                  <a:pt x="4047732" y="1070347"/>
                  <a:pt x="4048402" y="1070749"/>
                  <a:pt x="4048402" y="1070749"/>
                </a:cubicBezTo>
                <a:cubicBezTo>
                  <a:pt x="4048402" y="1069877"/>
                  <a:pt x="4048402" y="1068805"/>
                  <a:pt x="4048335" y="1067666"/>
                </a:cubicBezTo>
                <a:close/>
                <a:moveTo>
                  <a:pt x="3591340" y="1063242"/>
                </a:moveTo>
                <a:cubicBezTo>
                  <a:pt x="3589795" y="1060628"/>
                  <a:pt x="3598642" y="1074703"/>
                  <a:pt x="3599316" y="1069408"/>
                </a:cubicBezTo>
                <a:cubicBezTo>
                  <a:pt x="3599250" y="1071016"/>
                  <a:pt x="3599448" y="1075038"/>
                  <a:pt x="3599388" y="1074836"/>
                </a:cubicBezTo>
                <a:cubicBezTo>
                  <a:pt x="3599388" y="1082276"/>
                  <a:pt x="3578406" y="1069072"/>
                  <a:pt x="3585978" y="1070882"/>
                </a:cubicBezTo>
                <a:cubicBezTo>
                  <a:pt x="3585978" y="1070815"/>
                  <a:pt x="3592346" y="1063242"/>
                  <a:pt x="3591340" y="1063242"/>
                </a:cubicBezTo>
                <a:close/>
                <a:moveTo>
                  <a:pt x="4008122" y="1056406"/>
                </a:moveTo>
                <a:cubicBezTo>
                  <a:pt x="4008189" y="1056473"/>
                  <a:pt x="4008256" y="1056540"/>
                  <a:pt x="4008457" y="1056540"/>
                </a:cubicBezTo>
                <a:cubicBezTo>
                  <a:pt x="4010066" y="1057411"/>
                  <a:pt x="4009529" y="1057210"/>
                  <a:pt x="4008189" y="1056540"/>
                </a:cubicBezTo>
                <a:lnTo>
                  <a:pt x="4008188" y="1056539"/>
                </a:lnTo>
                <a:close/>
                <a:moveTo>
                  <a:pt x="4036212" y="1055886"/>
                </a:moveTo>
                <a:cubicBezTo>
                  <a:pt x="4038617" y="1054730"/>
                  <a:pt x="4041566" y="1054462"/>
                  <a:pt x="4041566" y="1057478"/>
                </a:cubicBezTo>
                <a:cubicBezTo>
                  <a:pt x="4041163" y="1061567"/>
                  <a:pt x="4034461" y="1064448"/>
                  <a:pt x="4034126" y="1059622"/>
                </a:cubicBezTo>
                <a:cubicBezTo>
                  <a:pt x="4031948" y="1059086"/>
                  <a:pt x="4033808" y="1057042"/>
                  <a:pt x="4036212" y="1055886"/>
                </a:cubicBezTo>
                <a:close/>
                <a:moveTo>
                  <a:pt x="3679828" y="1043069"/>
                </a:moveTo>
                <a:cubicBezTo>
                  <a:pt x="3679893" y="1043069"/>
                  <a:pt x="3679893" y="1043069"/>
                  <a:pt x="3679961" y="1043069"/>
                </a:cubicBezTo>
                <a:cubicBezTo>
                  <a:pt x="3680229" y="1043069"/>
                  <a:pt x="3680632" y="1043069"/>
                  <a:pt x="3681168" y="1043069"/>
                </a:cubicBezTo>
                <a:cubicBezTo>
                  <a:pt x="3681033" y="1043069"/>
                  <a:pt x="3680831" y="1043136"/>
                  <a:pt x="3680632" y="1043270"/>
                </a:cubicBezTo>
                <a:cubicBezTo>
                  <a:pt x="3681098" y="1043471"/>
                  <a:pt x="3680831" y="1043471"/>
                  <a:pt x="3680429" y="1043404"/>
                </a:cubicBezTo>
                <a:cubicBezTo>
                  <a:pt x="3680229" y="1043538"/>
                  <a:pt x="3680030" y="1043672"/>
                  <a:pt x="3679828" y="1043807"/>
                </a:cubicBezTo>
                <a:cubicBezTo>
                  <a:pt x="3679828" y="1043605"/>
                  <a:pt x="3679828" y="1043471"/>
                  <a:pt x="3679828" y="1043337"/>
                </a:cubicBezTo>
                <a:cubicBezTo>
                  <a:pt x="3679557" y="1043270"/>
                  <a:pt x="3679424" y="1043203"/>
                  <a:pt x="3679828" y="1043136"/>
                </a:cubicBezTo>
                <a:cubicBezTo>
                  <a:pt x="3679828" y="1043136"/>
                  <a:pt x="3679828" y="1043069"/>
                  <a:pt x="3679828" y="1043069"/>
                </a:cubicBezTo>
                <a:close/>
                <a:moveTo>
                  <a:pt x="1793257" y="1019655"/>
                </a:moveTo>
                <a:cubicBezTo>
                  <a:pt x="1787565" y="1021257"/>
                  <a:pt x="1776820" y="1034188"/>
                  <a:pt x="1781947" y="1029664"/>
                </a:cubicBezTo>
                <a:cubicBezTo>
                  <a:pt x="1784963" y="1029664"/>
                  <a:pt x="1787225" y="1029681"/>
                  <a:pt x="1788783" y="1028960"/>
                </a:cubicBezTo>
                <a:lnTo>
                  <a:pt x="1791359" y="1023908"/>
                </a:lnTo>
                <a:lnTo>
                  <a:pt x="1791061" y="1023967"/>
                </a:lnTo>
                <a:cubicBezTo>
                  <a:pt x="1791196" y="1023632"/>
                  <a:pt x="1791330" y="1023364"/>
                  <a:pt x="1791463" y="1023029"/>
                </a:cubicBezTo>
                <a:lnTo>
                  <a:pt x="1791401" y="1023832"/>
                </a:lnTo>
                <a:lnTo>
                  <a:pt x="1794949" y="1022962"/>
                </a:lnTo>
                <a:cubicBezTo>
                  <a:pt x="1795955" y="1023431"/>
                  <a:pt x="1796491" y="1023431"/>
                  <a:pt x="1796491" y="1022895"/>
                </a:cubicBezTo>
                <a:cubicBezTo>
                  <a:pt x="1796491" y="1019846"/>
                  <a:pt x="1795154" y="1019121"/>
                  <a:pt x="1793257" y="1019655"/>
                </a:cubicBezTo>
                <a:close/>
                <a:moveTo>
                  <a:pt x="1844680" y="1003593"/>
                </a:moveTo>
                <a:cubicBezTo>
                  <a:pt x="1844412" y="1003459"/>
                  <a:pt x="1854666" y="1009759"/>
                  <a:pt x="1849371" y="1009759"/>
                </a:cubicBezTo>
                <a:cubicBezTo>
                  <a:pt x="1831476" y="1007078"/>
                  <a:pt x="1818943" y="1009223"/>
                  <a:pt x="1816597" y="1014986"/>
                </a:cubicBezTo>
                <a:cubicBezTo>
                  <a:pt x="1816597" y="1002654"/>
                  <a:pt x="1781478" y="1036969"/>
                  <a:pt x="1796960" y="1036969"/>
                </a:cubicBezTo>
                <a:cubicBezTo>
                  <a:pt x="1808220" y="1029061"/>
                  <a:pt x="1858151" y="1004062"/>
                  <a:pt x="1868606" y="1004062"/>
                </a:cubicBezTo>
                <a:cubicBezTo>
                  <a:pt x="1864183" y="1004062"/>
                  <a:pt x="1859827" y="1004062"/>
                  <a:pt x="1855403" y="1004129"/>
                </a:cubicBezTo>
                <a:cubicBezTo>
                  <a:pt x="1853392" y="1004129"/>
                  <a:pt x="1846690" y="1002588"/>
                  <a:pt x="1844680" y="1003593"/>
                </a:cubicBezTo>
                <a:close/>
                <a:moveTo>
                  <a:pt x="3699930" y="995283"/>
                </a:moveTo>
                <a:cubicBezTo>
                  <a:pt x="3699930" y="997294"/>
                  <a:pt x="3706636" y="995551"/>
                  <a:pt x="3706636" y="996288"/>
                </a:cubicBezTo>
                <a:cubicBezTo>
                  <a:pt x="3709046" y="1011033"/>
                  <a:pt x="3706567" y="1026782"/>
                  <a:pt x="3699930" y="1036367"/>
                </a:cubicBezTo>
                <a:cubicBezTo>
                  <a:pt x="3716620" y="1048096"/>
                  <a:pt x="3706636" y="1050039"/>
                  <a:pt x="3706636" y="1063779"/>
                </a:cubicBezTo>
                <a:cubicBezTo>
                  <a:pt x="3707037" y="1064516"/>
                  <a:pt x="3710052" y="1096753"/>
                  <a:pt x="3705361" y="1096753"/>
                </a:cubicBezTo>
                <a:cubicBezTo>
                  <a:pt x="3700670" y="1088844"/>
                  <a:pt x="3702141" y="1091995"/>
                  <a:pt x="3699398" y="1091324"/>
                </a:cubicBezTo>
                <a:cubicBezTo>
                  <a:pt x="3698991" y="1094139"/>
                  <a:pt x="3686529" y="1100171"/>
                  <a:pt x="3686529" y="1096216"/>
                </a:cubicBezTo>
                <a:cubicBezTo>
                  <a:pt x="3680564" y="1095613"/>
                  <a:pt x="3678017" y="1095881"/>
                  <a:pt x="3677682" y="1089984"/>
                </a:cubicBezTo>
                <a:cubicBezTo>
                  <a:pt x="3679090" y="1084823"/>
                  <a:pt x="3678552" y="1075306"/>
                  <a:pt x="3679424" y="1069877"/>
                </a:cubicBezTo>
                <a:cubicBezTo>
                  <a:pt x="3682907" y="1069877"/>
                  <a:pt x="3679961" y="1062572"/>
                  <a:pt x="3675941" y="1056473"/>
                </a:cubicBezTo>
                <a:cubicBezTo>
                  <a:pt x="3667626" y="1056473"/>
                  <a:pt x="3675873" y="1046621"/>
                  <a:pt x="3679759" y="1043806"/>
                </a:cubicBezTo>
                <a:cubicBezTo>
                  <a:pt x="3679759" y="1045549"/>
                  <a:pt x="3679961" y="1049771"/>
                  <a:pt x="3680564" y="1049771"/>
                </a:cubicBezTo>
                <a:cubicBezTo>
                  <a:pt x="3687737" y="1049905"/>
                  <a:pt x="3683244" y="1043069"/>
                  <a:pt x="3688075" y="1043069"/>
                </a:cubicBezTo>
                <a:cubicBezTo>
                  <a:pt x="3689012" y="1043069"/>
                  <a:pt x="3696315" y="1036367"/>
                  <a:pt x="3696442" y="1036367"/>
                </a:cubicBezTo>
                <a:cubicBezTo>
                  <a:pt x="3675271" y="1022293"/>
                  <a:pt x="3682443" y="1005001"/>
                  <a:pt x="3699930" y="995283"/>
                </a:cubicBezTo>
                <a:close/>
                <a:moveTo>
                  <a:pt x="3844657" y="993272"/>
                </a:moveTo>
                <a:lnTo>
                  <a:pt x="3846946" y="996019"/>
                </a:lnTo>
                <a:lnTo>
                  <a:pt x="3847205" y="996019"/>
                </a:lnTo>
                <a:lnTo>
                  <a:pt x="3847246" y="996061"/>
                </a:lnTo>
                <a:close/>
                <a:moveTo>
                  <a:pt x="1916728" y="976047"/>
                </a:moveTo>
                <a:cubicBezTo>
                  <a:pt x="1894008" y="975980"/>
                  <a:pt x="1868204" y="987173"/>
                  <a:pt x="1858553" y="989116"/>
                </a:cubicBezTo>
                <a:cubicBezTo>
                  <a:pt x="1874974" y="986637"/>
                  <a:pt x="1895884" y="992467"/>
                  <a:pt x="1905334" y="989451"/>
                </a:cubicBezTo>
                <a:cubicBezTo>
                  <a:pt x="1912505" y="987173"/>
                  <a:pt x="1935293" y="976047"/>
                  <a:pt x="1916728" y="976047"/>
                </a:cubicBezTo>
                <a:close/>
                <a:moveTo>
                  <a:pt x="1774050" y="972684"/>
                </a:moveTo>
                <a:cubicBezTo>
                  <a:pt x="1772350" y="971301"/>
                  <a:pt x="1768945" y="979381"/>
                  <a:pt x="1774776" y="977924"/>
                </a:cubicBezTo>
                <a:cubicBezTo>
                  <a:pt x="1774994" y="974657"/>
                  <a:pt x="1774617" y="973144"/>
                  <a:pt x="1774050" y="972684"/>
                </a:cubicBezTo>
                <a:close/>
                <a:moveTo>
                  <a:pt x="1919543" y="969881"/>
                </a:moveTo>
                <a:cubicBezTo>
                  <a:pt x="1919543" y="970149"/>
                  <a:pt x="1919543" y="970149"/>
                  <a:pt x="1919543" y="970082"/>
                </a:cubicBezTo>
                <a:cubicBezTo>
                  <a:pt x="1919208" y="975645"/>
                  <a:pt x="1922626" y="969144"/>
                  <a:pt x="1919543" y="969881"/>
                </a:cubicBezTo>
                <a:close/>
                <a:moveTo>
                  <a:pt x="2269944" y="969680"/>
                </a:moveTo>
                <a:cubicBezTo>
                  <a:pt x="2276243" y="969680"/>
                  <a:pt x="2259287" y="983688"/>
                  <a:pt x="2259287" y="973903"/>
                </a:cubicBezTo>
                <a:cubicBezTo>
                  <a:pt x="2261767" y="972428"/>
                  <a:pt x="2266861" y="971758"/>
                  <a:pt x="2269944" y="969680"/>
                </a:cubicBezTo>
                <a:close/>
                <a:moveTo>
                  <a:pt x="4571170" y="949239"/>
                </a:moveTo>
                <a:cubicBezTo>
                  <a:pt x="4570634" y="949507"/>
                  <a:pt x="4565205" y="954734"/>
                  <a:pt x="4561385" y="955807"/>
                </a:cubicBezTo>
                <a:cubicBezTo>
                  <a:pt x="4562793" y="955807"/>
                  <a:pt x="4564066" y="955874"/>
                  <a:pt x="4565139" y="955874"/>
                </a:cubicBezTo>
                <a:cubicBezTo>
                  <a:pt x="4566546" y="955271"/>
                  <a:pt x="4569629" y="955740"/>
                  <a:pt x="4571170" y="955941"/>
                </a:cubicBezTo>
                <a:cubicBezTo>
                  <a:pt x="4571170" y="953730"/>
                  <a:pt x="4571170" y="951451"/>
                  <a:pt x="4571170" y="949239"/>
                </a:cubicBezTo>
                <a:close/>
                <a:moveTo>
                  <a:pt x="6453470" y="935835"/>
                </a:moveTo>
                <a:cubicBezTo>
                  <a:pt x="6460574" y="935835"/>
                  <a:pt x="6474916" y="958086"/>
                  <a:pt x="6481083" y="962643"/>
                </a:cubicBezTo>
                <a:cubicBezTo>
                  <a:pt x="6489326" y="962643"/>
                  <a:pt x="6497235" y="968206"/>
                  <a:pt x="6500049" y="969346"/>
                </a:cubicBezTo>
                <a:cubicBezTo>
                  <a:pt x="6504406" y="969346"/>
                  <a:pt x="6517676" y="969077"/>
                  <a:pt x="6520826" y="964721"/>
                </a:cubicBezTo>
                <a:cubicBezTo>
                  <a:pt x="6518816" y="970954"/>
                  <a:pt x="6520156" y="970686"/>
                  <a:pt x="6515330" y="976316"/>
                </a:cubicBezTo>
                <a:cubicBezTo>
                  <a:pt x="6516805" y="976517"/>
                  <a:pt x="6520893" y="982415"/>
                  <a:pt x="6521697" y="985900"/>
                </a:cubicBezTo>
                <a:cubicBezTo>
                  <a:pt x="6522837" y="984961"/>
                  <a:pt x="6527126" y="983755"/>
                  <a:pt x="6529137" y="983152"/>
                </a:cubicBezTo>
                <a:cubicBezTo>
                  <a:pt x="6521965" y="986436"/>
                  <a:pt x="6487181" y="1011837"/>
                  <a:pt x="6481216" y="1013311"/>
                </a:cubicBezTo>
                <a:cubicBezTo>
                  <a:pt x="6472168" y="1015523"/>
                  <a:pt x="6443148" y="1004733"/>
                  <a:pt x="6428337" y="1016462"/>
                </a:cubicBezTo>
                <a:cubicBezTo>
                  <a:pt x="6430012" y="1016462"/>
                  <a:pt x="6424248" y="1012038"/>
                  <a:pt x="6420696" y="1010429"/>
                </a:cubicBezTo>
                <a:cubicBezTo>
                  <a:pt x="6419288" y="1011100"/>
                  <a:pt x="6413927" y="1012373"/>
                  <a:pt x="6414262" y="1012373"/>
                </a:cubicBezTo>
                <a:cubicBezTo>
                  <a:pt x="6416541" y="1013245"/>
                  <a:pt x="6439596" y="1030938"/>
                  <a:pt x="6433564" y="1030938"/>
                </a:cubicBezTo>
                <a:cubicBezTo>
                  <a:pt x="6432425" y="1030938"/>
                  <a:pt x="6431352" y="1030938"/>
                  <a:pt x="6430213" y="1030938"/>
                </a:cubicBezTo>
                <a:cubicBezTo>
                  <a:pt x="6440467" y="1030938"/>
                  <a:pt x="6427532" y="1035764"/>
                  <a:pt x="6440467" y="1030335"/>
                </a:cubicBezTo>
                <a:cubicBezTo>
                  <a:pt x="6448778" y="1030335"/>
                  <a:pt x="6449381" y="1094273"/>
                  <a:pt x="6447772" y="1096284"/>
                </a:cubicBezTo>
                <a:cubicBezTo>
                  <a:pt x="6447772" y="1101177"/>
                  <a:pt x="6443952" y="1103522"/>
                  <a:pt x="6441070" y="1102383"/>
                </a:cubicBezTo>
                <a:cubicBezTo>
                  <a:pt x="6441070" y="1105868"/>
                  <a:pt x="6441473" y="1116792"/>
                  <a:pt x="6443014" y="1116792"/>
                </a:cubicBezTo>
                <a:cubicBezTo>
                  <a:pt x="6440467" y="1115285"/>
                  <a:pt x="6439981" y="1115167"/>
                  <a:pt x="6439294" y="1114656"/>
                </a:cubicBezTo>
                <a:lnTo>
                  <a:pt x="6434426" y="1110210"/>
                </a:lnTo>
                <a:lnTo>
                  <a:pt x="6434368" y="1110157"/>
                </a:lnTo>
                <a:lnTo>
                  <a:pt x="6434368" y="1110559"/>
                </a:lnTo>
                <a:lnTo>
                  <a:pt x="6434368" y="1110560"/>
                </a:lnTo>
                <a:cubicBezTo>
                  <a:pt x="6434368" y="1123428"/>
                  <a:pt x="6429878" y="1197218"/>
                  <a:pt x="6408498" y="1197218"/>
                </a:cubicBezTo>
                <a:cubicBezTo>
                  <a:pt x="6408900" y="1197888"/>
                  <a:pt x="6393552" y="1190516"/>
                  <a:pt x="6403270" y="1190516"/>
                </a:cubicBezTo>
                <a:cubicBezTo>
                  <a:pt x="6402600" y="1190381"/>
                  <a:pt x="6394759" y="1183412"/>
                  <a:pt x="6394893" y="1183814"/>
                </a:cubicBezTo>
                <a:cubicBezTo>
                  <a:pt x="6397239" y="1183814"/>
                  <a:pt x="6380684" y="1225501"/>
                  <a:pt x="6380684" y="1191052"/>
                </a:cubicBezTo>
                <a:cubicBezTo>
                  <a:pt x="6380684" y="1202312"/>
                  <a:pt x="6332160" y="1211628"/>
                  <a:pt x="6327067" y="1230862"/>
                </a:cubicBezTo>
                <a:cubicBezTo>
                  <a:pt x="6327067" y="1242390"/>
                  <a:pt x="6310311" y="1214577"/>
                  <a:pt x="6313662" y="1224026"/>
                </a:cubicBezTo>
                <a:cubicBezTo>
                  <a:pt x="6312858" y="1223021"/>
                  <a:pt x="6307027" y="1224496"/>
                  <a:pt x="6306558" y="1224026"/>
                </a:cubicBezTo>
                <a:cubicBezTo>
                  <a:pt x="6306759" y="1224026"/>
                  <a:pt x="6308099" y="1210622"/>
                  <a:pt x="6306290" y="1210622"/>
                </a:cubicBezTo>
                <a:cubicBezTo>
                  <a:pt x="6305285" y="1210823"/>
                  <a:pt x="6300124" y="1210354"/>
                  <a:pt x="6300325" y="1210622"/>
                </a:cubicBezTo>
                <a:cubicBezTo>
                  <a:pt x="6300996" y="1211963"/>
                  <a:pt x="6301464" y="1217257"/>
                  <a:pt x="6301397" y="1217324"/>
                </a:cubicBezTo>
                <a:cubicBezTo>
                  <a:pt x="6301129" y="1217056"/>
                  <a:pt x="6300929" y="1216788"/>
                  <a:pt x="6300727" y="1216520"/>
                </a:cubicBezTo>
                <a:cubicBezTo>
                  <a:pt x="6300929" y="1219804"/>
                  <a:pt x="6299990" y="1224026"/>
                  <a:pt x="6302269" y="1224026"/>
                </a:cubicBezTo>
                <a:cubicBezTo>
                  <a:pt x="6299856" y="1226238"/>
                  <a:pt x="6295164" y="1232069"/>
                  <a:pt x="6288462" y="1237431"/>
                </a:cubicBezTo>
                <a:cubicBezTo>
                  <a:pt x="6285848" y="1237431"/>
                  <a:pt x="6285447" y="1232672"/>
                  <a:pt x="6285916" y="1230795"/>
                </a:cubicBezTo>
                <a:cubicBezTo>
                  <a:pt x="6282230" y="1231130"/>
                  <a:pt x="6274857" y="1232136"/>
                  <a:pt x="6272310" y="1230729"/>
                </a:cubicBezTo>
                <a:cubicBezTo>
                  <a:pt x="6275594" y="1230729"/>
                  <a:pt x="6256024" y="1244133"/>
                  <a:pt x="6254080" y="1244133"/>
                </a:cubicBezTo>
                <a:cubicBezTo>
                  <a:pt x="6254952" y="1246144"/>
                  <a:pt x="6251198" y="1239642"/>
                  <a:pt x="6248719" y="1237296"/>
                </a:cubicBezTo>
                <a:cubicBezTo>
                  <a:pt x="6248316" y="1237229"/>
                  <a:pt x="6247914" y="1237096"/>
                  <a:pt x="6247646" y="1236894"/>
                </a:cubicBezTo>
                <a:cubicBezTo>
                  <a:pt x="6245300" y="1241787"/>
                  <a:pt x="6241414" y="1248221"/>
                  <a:pt x="6240006" y="1250433"/>
                </a:cubicBezTo>
                <a:cubicBezTo>
                  <a:pt x="6239671" y="1272282"/>
                  <a:pt x="6199793" y="1306060"/>
                  <a:pt x="6199793" y="1280794"/>
                </a:cubicBezTo>
                <a:cubicBezTo>
                  <a:pt x="6213264" y="1270673"/>
                  <a:pt x="6198653" y="1262765"/>
                  <a:pt x="6206495" y="1250835"/>
                </a:cubicBezTo>
                <a:cubicBezTo>
                  <a:pt x="6205422" y="1250835"/>
                  <a:pt x="6193090" y="1249628"/>
                  <a:pt x="6193090" y="1252242"/>
                </a:cubicBezTo>
                <a:cubicBezTo>
                  <a:pt x="6192621" y="1251103"/>
                  <a:pt x="6192086" y="1244401"/>
                  <a:pt x="6194029" y="1243865"/>
                </a:cubicBezTo>
                <a:cubicBezTo>
                  <a:pt x="6187059" y="1242591"/>
                  <a:pt x="6190812" y="1230930"/>
                  <a:pt x="6193493" y="1224026"/>
                </a:cubicBezTo>
                <a:cubicBezTo>
                  <a:pt x="6197648" y="1224026"/>
                  <a:pt x="6200731" y="1230126"/>
                  <a:pt x="6209243" y="1217458"/>
                </a:cubicBezTo>
                <a:cubicBezTo>
                  <a:pt x="6212795" y="1216989"/>
                  <a:pt x="6218760" y="1217458"/>
                  <a:pt x="6220034" y="1217391"/>
                </a:cubicBezTo>
                <a:cubicBezTo>
                  <a:pt x="6220168" y="1217592"/>
                  <a:pt x="6216146" y="1214577"/>
                  <a:pt x="6214269" y="1214174"/>
                </a:cubicBezTo>
                <a:cubicBezTo>
                  <a:pt x="6217486" y="1211694"/>
                  <a:pt x="6225865" y="1203987"/>
                  <a:pt x="6219497" y="1203987"/>
                </a:cubicBezTo>
                <a:cubicBezTo>
                  <a:pt x="6242888" y="1204322"/>
                  <a:pt x="6247713" y="1173560"/>
                  <a:pt x="6273651" y="1178787"/>
                </a:cubicBezTo>
                <a:cubicBezTo>
                  <a:pt x="6273651" y="1189377"/>
                  <a:pt x="6298851" y="1170476"/>
                  <a:pt x="6295499" y="1170476"/>
                </a:cubicBezTo>
                <a:cubicBezTo>
                  <a:pt x="6298985" y="1170543"/>
                  <a:pt x="6297242" y="1177178"/>
                  <a:pt x="6298315" y="1177178"/>
                </a:cubicBezTo>
                <a:cubicBezTo>
                  <a:pt x="6298448" y="1176910"/>
                  <a:pt x="6302872" y="1168935"/>
                  <a:pt x="6302336" y="1170476"/>
                </a:cubicBezTo>
                <a:cubicBezTo>
                  <a:pt x="6303006" y="1172688"/>
                  <a:pt x="6303341" y="1174900"/>
                  <a:pt x="6303475" y="1177178"/>
                </a:cubicBezTo>
                <a:cubicBezTo>
                  <a:pt x="6310177" y="1175972"/>
                  <a:pt x="6312791" y="1177178"/>
                  <a:pt x="6322107" y="1177178"/>
                </a:cubicBezTo>
                <a:cubicBezTo>
                  <a:pt x="6322040" y="1176977"/>
                  <a:pt x="6324520" y="1170744"/>
                  <a:pt x="6325793" y="1170611"/>
                </a:cubicBezTo>
                <a:cubicBezTo>
                  <a:pt x="6324319" y="1169538"/>
                  <a:pt x="6321973" y="1168198"/>
                  <a:pt x="6320766" y="1168198"/>
                </a:cubicBezTo>
                <a:cubicBezTo>
                  <a:pt x="6337857" y="1157944"/>
                  <a:pt x="6340807" y="1137703"/>
                  <a:pt x="6354009" y="1130263"/>
                </a:cubicBezTo>
                <a:lnTo>
                  <a:pt x="6354009" y="1136966"/>
                </a:lnTo>
                <a:cubicBezTo>
                  <a:pt x="6347307" y="1142663"/>
                  <a:pt x="6349519" y="1141389"/>
                  <a:pt x="6349586" y="1150370"/>
                </a:cubicBezTo>
                <a:cubicBezTo>
                  <a:pt x="6368218" y="1132944"/>
                  <a:pt x="6395965" y="1123293"/>
                  <a:pt x="6400924" y="1097356"/>
                </a:cubicBezTo>
                <a:cubicBezTo>
                  <a:pt x="6400924" y="1092262"/>
                  <a:pt x="6409436" y="1086968"/>
                  <a:pt x="6407626" y="1075038"/>
                </a:cubicBezTo>
                <a:cubicBezTo>
                  <a:pt x="6407626" y="1086364"/>
                  <a:pt x="6399048" y="1066995"/>
                  <a:pt x="6400924" y="1068872"/>
                </a:cubicBezTo>
                <a:cubicBezTo>
                  <a:pt x="6400924" y="1072760"/>
                  <a:pt x="6407626" y="1067063"/>
                  <a:pt x="6407626" y="1062706"/>
                </a:cubicBezTo>
                <a:cubicBezTo>
                  <a:pt x="6407559" y="1062706"/>
                  <a:pt x="6406755" y="1057948"/>
                  <a:pt x="6405951" y="1056808"/>
                </a:cubicBezTo>
                <a:cubicBezTo>
                  <a:pt x="6407291" y="1056808"/>
                  <a:pt x="6421366" y="1029798"/>
                  <a:pt x="6422103" y="1038846"/>
                </a:cubicBezTo>
                <a:cubicBezTo>
                  <a:pt x="6421634" y="1038713"/>
                  <a:pt x="6430615" y="1030871"/>
                  <a:pt x="6427532" y="1030871"/>
                </a:cubicBezTo>
                <a:cubicBezTo>
                  <a:pt x="6425253" y="1030871"/>
                  <a:pt x="6422908" y="1030871"/>
                  <a:pt x="6420629" y="1030871"/>
                </a:cubicBezTo>
                <a:cubicBezTo>
                  <a:pt x="6399115" y="1044275"/>
                  <a:pt x="6412050" y="1009223"/>
                  <a:pt x="6404276" y="1011100"/>
                </a:cubicBezTo>
                <a:cubicBezTo>
                  <a:pt x="6404477" y="1008888"/>
                  <a:pt x="6408632" y="1008419"/>
                  <a:pt x="6400924" y="1005470"/>
                </a:cubicBezTo>
                <a:cubicBezTo>
                  <a:pt x="6400924" y="1004800"/>
                  <a:pt x="6410710" y="1002856"/>
                  <a:pt x="6410308" y="1002856"/>
                </a:cubicBezTo>
                <a:cubicBezTo>
                  <a:pt x="6414262" y="982683"/>
                  <a:pt x="6424986" y="992870"/>
                  <a:pt x="6434435" y="978997"/>
                </a:cubicBezTo>
                <a:cubicBezTo>
                  <a:pt x="6446700" y="960900"/>
                  <a:pt x="6433296" y="940727"/>
                  <a:pt x="6453470" y="935835"/>
                </a:cubicBezTo>
                <a:close/>
                <a:moveTo>
                  <a:pt x="3790302" y="929200"/>
                </a:moveTo>
                <a:cubicBezTo>
                  <a:pt x="3782394" y="930339"/>
                  <a:pt x="3774686" y="931814"/>
                  <a:pt x="3766174" y="935902"/>
                </a:cubicBezTo>
                <a:cubicBezTo>
                  <a:pt x="3773145" y="935902"/>
                  <a:pt x="3763024" y="956142"/>
                  <a:pt x="3760813" y="956343"/>
                </a:cubicBezTo>
                <a:cubicBezTo>
                  <a:pt x="3766242" y="967469"/>
                  <a:pt x="3785946" y="984224"/>
                  <a:pt x="3793855" y="992200"/>
                </a:cubicBezTo>
                <a:cubicBezTo>
                  <a:pt x="3792983" y="991328"/>
                  <a:pt x="3826829" y="1024772"/>
                  <a:pt x="3841172" y="1027989"/>
                </a:cubicBezTo>
                <a:cubicBezTo>
                  <a:pt x="3840435" y="1028592"/>
                  <a:pt x="3839697" y="1029195"/>
                  <a:pt x="3839161" y="1029731"/>
                </a:cubicBezTo>
                <a:cubicBezTo>
                  <a:pt x="3852901" y="1029731"/>
                  <a:pt x="3905579" y="1076646"/>
                  <a:pt x="3888556" y="1076646"/>
                </a:cubicBezTo>
                <a:cubicBezTo>
                  <a:pt x="3880447" y="1069073"/>
                  <a:pt x="3871465" y="1062706"/>
                  <a:pt x="3860340" y="1056540"/>
                </a:cubicBezTo>
                <a:cubicBezTo>
                  <a:pt x="3860340" y="1059824"/>
                  <a:pt x="3852364" y="1073363"/>
                  <a:pt x="3852297" y="1076646"/>
                </a:cubicBezTo>
                <a:cubicBezTo>
                  <a:pt x="3887484" y="1076646"/>
                  <a:pt x="3841373" y="1123561"/>
                  <a:pt x="3841909" y="1123561"/>
                </a:cubicBezTo>
                <a:cubicBezTo>
                  <a:pt x="3834000" y="1125237"/>
                  <a:pt x="3831655" y="1120143"/>
                  <a:pt x="3827365" y="1117663"/>
                </a:cubicBezTo>
                <a:cubicBezTo>
                  <a:pt x="3827365" y="1126443"/>
                  <a:pt x="3824751" y="1129862"/>
                  <a:pt x="3820663" y="1136966"/>
                </a:cubicBezTo>
                <a:cubicBezTo>
                  <a:pt x="3823143" y="1137435"/>
                  <a:pt x="3825422" y="1136764"/>
                  <a:pt x="3827365" y="1135022"/>
                </a:cubicBezTo>
                <a:cubicBezTo>
                  <a:pt x="3827432" y="1138909"/>
                  <a:pt x="3820261" y="1150370"/>
                  <a:pt x="3822004" y="1150370"/>
                </a:cubicBezTo>
                <a:cubicBezTo>
                  <a:pt x="3801562" y="1148761"/>
                  <a:pt x="3752636" y="1116859"/>
                  <a:pt x="3769325" y="1116859"/>
                </a:cubicBezTo>
                <a:cubicBezTo>
                  <a:pt x="3769459" y="1116591"/>
                  <a:pt x="3764834" y="1112972"/>
                  <a:pt x="3772810" y="1110157"/>
                </a:cubicBezTo>
                <a:cubicBezTo>
                  <a:pt x="3774150" y="1110157"/>
                  <a:pt x="3774285" y="1114581"/>
                  <a:pt x="3774150" y="1116725"/>
                </a:cubicBezTo>
                <a:cubicBezTo>
                  <a:pt x="3778171" y="1115586"/>
                  <a:pt x="3809939" y="1110358"/>
                  <a:pt x="3814765" y="1110157"/>
                </a:cubicBezTo>
                <a:cubicBezTo>
                  <a:pt x="3814431" y="1109420"/>
                  <a:pt x="3814095" y="1108280"/>
                  <a:pt x="3813961" y="1106538"/>
                </a:cubicBezTo>
                <a:cubicBezTo>
                  <a:pt x="3809672" y="1105466"/>
                  <a:pt x="3822272" y="1099702"/>
                  <a:pt x="3822272" y="1102383"/>
                </a:cubicBezTo>
                <a:cubicBezTo>
                  <a:pt x="3821869" y="1104930"/>
                  <a:pt x="3819055" y="1110157"/>
                  <a:pt x="3816776" y="1111028"/>
                </a:cubicBezTo>
                <a:cubicBezTo>
                  <a:pt x="3819122" y="1112838"/>
                  <a:pt x="3817312" y="1115251"/>
                  <a:pt x="3820864" y="1116792"/>
                </a:cubicBezTo>
                <a:cubicBezTo>
                  <a:pt x="3820864" y="1112838"/>
                  <a:pt x="3844724" y="1096686"/>
                  <a:pt x="3842043" y="1096686"/>
                </a:cubicBezTo>
                <a:cubicBezTo>
                  <a:pt x="3838491" y="1075172"/>
                  <a:pt x="3800557" y="1057411"/>
                  <a:pt x="3800557" y="1057479"/>
                </a:cubicBezTo>
                <a:cubicBezTo>
                  <a:pt x="3800154" y="1055133"/>
                  <a:pt x="3800423" y="1054798"/>
                  <a:pt x="3801294" y="1056473"/>
                </a:cubicBezTo>
                <a:cubicBezTo>
                  <a:pt x="3800892" y="1057947"/>
                  <a:pt x="3806991" y="1049771"/>
                  <a:pt x="3803640" y="1049771"/>
                </a:cubicBezTo>
                <a:cubicBezTo>
                  <a:pt x="3799551" y="1050843"/>
                  <a:pt x="3796804" y="1053994"/>
                  <a:pt x="3794391" y="1056473"/>
                </a:cubicBezTo>
                <a:cubicBezTo>
                  <a:pt x="3793988" y="1056473"/>
                  <a:pt x="3790771" y="1054127"/>
                  <a:pt x="3786147" y="1050508"/>
                </a:cubicBezTo>
                <a:cubicBezTo>
                  <a:pt x="3785812" y="1051045"/>
                  <a:pt x="3785410" y="1051648"/>
                  <a:pt x="3784874" y="1052519"/>
                </a:cubicBezTo>
                <a:cubicBezTo>
                  <a:pt x="3784605" y="1052519"/>
                  <a:pt x="3785275" y="1051380"/>
                  <a:pt x="3785946" y="1050374"/>
                </a:cubicBezTo>
                <a:cubicBezTo>
                  <a:pt x="3771604" y="1039114"/>
                  <a:pt x="3744058" y="1015657"/>
                  <a:pt x="3743991" y="1009558"/>
                </a:cubicBezTo>
                <a:cubicBezTo>
                  <a:pt x="3742047" y="1011100"/>
                  <a:pt x="3741444" y="1015456"/>
                  <a:pt x="3740238" y="1016260"/>
                </a:cubicBezTo>
                <a:cubicBezTo>
                  <a:pt x="3740103" y="1015992"/>
                  <a:pt x="3733535" y="1016595"/>
                  <a:pt x="3733535" y="1015657"/>
                </a:cubicBezTo>
                <a:lnTo>
                  <a:pt x="3732843" y="1012238"/>
                </a:lnTo>
                <a:lnTo>
                  <a:pt x="3731240" y="1004322"/>
                </a:lnTo>
                <a:cubicBezTo>
                  <a:pt x="3729899" y="1001817"/>
                  <a:pt x="3728207" y="999840"/>
                  <a:pt x="3726833" y="996154"/>
                </a:cubicBezTo>
                <a:cubicBezTo>
                  <a:pt x="3726833" y="998902"/>
                  <a:pt x="3726833" y="1001717"/>
                  <a:pt x="3726833" y="1004465"/>
                </a:cubicBezTo>
                <a:cubicBezTo>
                  <a:pt x="3726833" y="998031"/>
                  <a:pt x="3716368" y="1008419"/>
                  <a:pt x="3715833" y="1009558"/>
                </a:cubicBezTo>
                <a:cubicBezTo>
                  <a:pt x="3714160" y="1009558"/>
                  <a:pt x="3711413" y="996154"/>
                  <a:pt x="3722738" y="996154"/>
                </a:cubicBezTo>
                <a:cubicBezTo>
                  <a:pt x="3721396" y="999304"/>
                  <a:pt x="3724883" y="993339"/>
                  <a:pt x="3726833" y="991328"/>
                </a:cubicBezTo>
                <a:cubicBezTo>
                  <a:pt x="3726833" y="977857"/>
                  <a:pt x="3698404" y="962643"/>
                  <a:pt x="3684739" y="962643"/>
                </a:cubicBezTo>
                <a:cubicBezTo>
                  <a:pt x="3682190" y="969747"/>
                  <a:pt x="3670195" y="982750"/>
                  <a:pt x="3657993" y="982750"/>
                </a:cubicBezTo>
                <a:cubicBezTo>
                  <a:pt x="3658394" y="981811"/>
                  <a:pt x="3648209" y="991998"/>
                  <a:pt x="3646464" y="996154"/>
                </a:cubicBezTo>
                <a:cubicBezTo>
                  <a:pt x="3617916" y="999840"/>
                  <a:pt x="3609201" y="982750"/>
                  <a:pt x="3590640" y="982750"/>
                </a:cubicBezTo>
                <a:cubicBezTo>
                  <a:pt x="3577437" y="989787"/>
                  <a:pt x="3572747" y="998366"/>
                  <a:pt x="3572747" y="1009558"/>
                </a:cubicBezTo>
                <a:cubicBezTo>
                  <a:pt x="3576499" y="1012708"/>
                  <a:pt x="3583668" y="1012306"/>
                  <a:pt x="3574961" y="1016260"/>
                </a:cubicBezTo>
                <a:cubicBezTo>
                  <a:pt x="3579849" y="1016260"/>
                  <a:pt x="3579513" y="1020550"/>
                  <a:pt x="3579448" y="1023834"/>
                </a:cubicBezTo>
                <a:cubicBezTo>
                  <a:pt x="3579448" y="1026180"/>
                  <a:pt x="3528114" y="1052519"/>
                  <a:pt x="3523560" y="1056406"/>
                </a:cubicBezTo>
                <a:cubicBezTo>
                  <a:pt x="3513063" y="1065320"/>
                  <a:pt x="3511864" y="1066258"/>
                  <a:pt x="3505143" y="1081003"/>
                </a:cubicBezTo>
                <a:cubicBezTo>
                  <a:pt x="3506685" y="1077652"/>
                  <a:pt x="3499034" y="1124031"/>
                  <a:pt x="3499034" y="1109554"/>
                </a:cubicBezTo>
                <a:cubicBezTo>
                  <a:pt x="3499034" y="1109889"/>
                  <a:pt x="3491528" y="1130197"/>
                  <a:pt x="3493872" y="1130197"/>
                </a:cubicBezTo>
                <a:cubicBezTo>
                  <a:pt x="3474635" y="1133749"/>
                  <a:pt x="3470679" y="1143131"/>
                  <a:pt x="3452119" y="1150303"/>
                </a:cubicBezTo>
                <a:cubicBezTo>
                  <a:pt x="3434019" y="1157273"/>
                  <a:pt x="3406802" y="1153788"/>
                  <a:pt x="3396545" y="1163707"/>
                </a:cubicBezTo>
                <a:cubicBezTo>
                  <a:pt x="3396411" y="1183814"/>
                  <a:pt x="3427450" y="1192526"/>
                  <a:pt x="3445480" y="1178519"/>
                </a:cubicBezTo>
                <a:cubicBezTo>
                  <a:pt x="3445414" y="1181937"/>
                  <a:pt x="3453453" y="1190516"/>
                  <a:pt x="3452720" y="1190516"/>
                </a:cubicBezTo>
                <a:cubicBezTo>
                  <a:pt x="3461029" y="1188773"/>
                  <a:pt x="3464850" y="1183814"/>
                  <a:pt x="3479194" y="1183814"/>
                </a:cubicBezTo>
                <a:cubicBezTo>
                  <a:pt x="3485291" y="1167930"/>
                  <a:pt x="3577839" y="1138373"/>
                  <a:pt x="3577909" y="1150303"/>
                </a:cubicBezTo>
                <a:cubicBezTo>
                  <a:pt x="3588762" y="1138373"/>
                  <a:pt x="3608397" y="1143936"/>
                  <a:pt x="3612888" y="1150303"/>
                </a:cubicBezTo>
                <a:cubicBezTo>
                  <a:pt x="3630646" y="1144137"/>
                  <a:pt x="3638021" y="1134419"/>
                  <a:pt x="3655442" y="1143601"/>
                </a:cubicBezTo>
                <a:cubicBezTo>
                  <a:pt x="3656854" y="1143466"/>
                  <a:pt x="3668448" y="1143131"/>
                  <a:pt x="3672337" y="1143601"/>
                </a:cubicBezTo>
                <a:cubicBezTo>
                  <a:pt x="3701024" y="1143601"/>
                  <a:pt x="3712148" y="1121483"/>
                  <a:pt x="3726766" y="1147220"/>
                </a:cubicBezTo>
                <a:cubicBezTo>
                  <a:pt x="3726766" y="1155731"/>
                  <a:pt x="3730050" y="1136899"/>
                  <a:pt x="3732999" y="1136899"/>
                </a:cubicBezTo>
                <a:cubicBezTo>
                  <a:pt x="3733066" y="1137032"/>
                  <a:pt x="3737289" y="1136832"/>
                  <a:pt x="3737289" y="1136899"/>
                </a:cubicBezTo>
                <a:cubicBezTo>
                  <a:pt x="3731726" y="1136899"/>
                  <a:pt x="3739903" y="1197553"/>
                  <a:pt x="3718651" y="1210622"/>
                </a:cubicBezTo>
                <a:cubicBezTo>
                  <a:pt x="3726833" y="1210622"/>
                  <a:pt x="3750290" y="1237163"/>
                  <a:pt x="3775021" y="1244133"/>
                </a:cubicBezTo>
                <a:cubicBezTo>
                  <a:pt x="3792045" y="1248958"/>
                  <a:pt x="3801294" y="1244133"/>
                  <a:pt x="3813559" y="1250835"/>
                </a:cubicBezTo>
                <a:cubicBezTo>
                  <a:pt x="3827902" y="1258676"/>
                  <a:pt x="3828370" y="1272215"/>
                  <a:pt x="3840837" y="1280994"/>
                </a:cubicBezTo>
                <a:cubicBezTo>
                  <a:pt x="3851828" y="1288702"/>
                  <a:pt x="3906383" y="1307334"/>
                  <a:pt x="3917509" y="1298018"/>
                </a:cubicBezTo>
                <a:cubicBezTo>
                  <a:pt x="3941101" y="1278180"/>
                  <a:pt x="3909601" y="1249896"/>
                  <a:pt x="3952897" y="1243865"/>
                </a:cubicBezTo>
                <a:cubicBezTo>
                  <a:pt x="3978566" y="1240313"/>
                  <a:pt x="4022130" y="1260754"/>
                  <a:pt x="4028296" y="1277643"/>
                </a:cubicBezTo>
                <a:cubicBezTo>
                  <a:pt x="4049408" y="1268126"/>
                  <a:pt x="4067504" y="1282066"/>
                  <a:pt x="4092234" y="1284345"/>
                </a:cubicBezTo>
                <a:cubicBezTo>
                  <a:pt x="4103025" y="1285351"/>
                  <a:pt x="4100344" y="1291383"/>
                  <a:pt x="4112073" y="1291048"/>
                </a:cubicBezTo>
                <a:cubicBezTo>
                  <a:pt x="4121321" y="1290780"/>
                  <a:pt x="4125008" y="1277643"/>
                  <a:pt x="4129364" y="1277643"/>
                </a:cubicBezTo>
                <a:cubicBezTo>
                  <a:pt x="4133989" y="1287294"/>
                  <a:pt x="4131710" y="1279788"/>
                  <a:pt x="4135530" y="1279788"/>
                </a:cubicBezTo>
                <a:cubicBezTo>
                  <a:pt x="4135530" y="1264105"/>
                  <a:pt x="4177351" y="1284211"/>
                  <a:pt x="4179429" y="1284345"/>
                </a:cubicBezTo>
                <a:cubicBezTo>
                  <a:pt x="4260659" y="1289305"/>
                  <a:pt x="4232242" y="1192594"/>
                  <a:pt x="4255164" y="1150571"/>
                </a:cubicBezTo>
                <a:cubicBezTo>
                  <a:pt x="4254560" y="1150102"/>
                  <a:pt x="4254024" y="1148896"/>
                  <a:pt x="4253957" y="1148225"/>
                </a:cubicBezTo>
                <a:cubicBezTo>
                  <a:pt x="4253220" y="1151241"/>
                  <a:pt x="4248930" y="1150504"/>
                  <a:pt x="4248662" y="1150504"/>
                </a:cubicBezTo>
                <a:cubicBezTo>
                  <a:pt x="4230299" y="1151710"/>
                  <a:pt x="4217296" y="1165517"/>
                  <a:pt x="4192499" y="1170611"/>
                </a:cubicBezTo>
                <a:cubicBezTo>
                  <a:pt x="4190555" y="1170611"/>
                  <a:pt x="4192096" y="1164578"/>
                  <a:pt x="4191024" y="1163908"/>
                </a:cubicBezTo>
                <a:cubicBezTo>
                  <a:pt x="4190957" y="1177111"/>
                  <a:pt x="4158854" y="1144271"/>
                  <a:pt x="4143371" y="1148560"/>
                </a:cubicBezTo>
                <a:cubicBezTo>
                  <a:pt x="4142768" y="1157608"/>
                  <a:pt x="4143238" y="1163908"/>
                  <a:pt x="4134391" y="1163908"/>
                </a:cubicBezTo>
                <a:cubicBezTo>
                  <a:pt x="4123198" y="1165181"/>
                  <a:pt x="4114686" y="1166321"/>
                  <a:pt x="4108856" y="1154525"/>
                </a:cubicBezTo>
                <a:cubicBezTo>
                  <a:pt x="4108856" y="1154659"/>
                  <a:pt x="4100009" y="1150504"/>
                  <a:pt x="4093239" y="1150504"/>
                </a:cubicBezTo>
                <a:cubicBezTo>
                  <a:pt x="4096323" y="1152180"/>
                  <a:pt x="4095652" y="1157206"/>
                  <a:pt x="4090425" y="1157206"/>
                </a:cubicBezTo>
                <a:cubicBezTo>
                  <a:pt x="4089889" y="1156000"/>
                  <a:pt x="4096859" y="1170611"/>
                  <a:pt x="4090625" y="1170611"/>
                </a:cubicBezTo>
                <a:cubicBezTo>
                  <a:pt x="4089955" y="1170476"/>
                  <a:pt x="4089554" y="1170409"/>
                  <a:pt x="4089151" y="1170275"/>
                </a:cubicBezTo>
                <a:cubicBezTo>
                  <a:pt x="4089352" y="1170677"/>
                  <a:pt x="4089419" y="1171214"/>
                  <a:pt x="4088749" y="1171951"/>
                </a:cubicBezTo>
                <a:cubicBezTo>
                  <a:pt x="4088749" y="1173023"/>
                  <a:pt x="4075345" y="1161563"/>
                  <a:pt x="4075345" y="1163774"/>
                </a:cubicBezTo>
                <a:cubicBezTo>
                  <a:pt x="4075211" y="1163104"/>
                  <a:pt x="4075211" y="1162568"/>
                  <a:pt x="4075211" y="1162232"/>
                </a:cubicBezTo>
                <a:cubicBezTo>
                  <a:pt x="4071860" y="1159552"/>
                  <a:pt x="4065761" y="1155128"/>
                  <a:pt x="4063147" y="1155262"/>
                </a:cubicBezTo>
                <a:cubicBezTo>
                  <a:pt x="4065090" y="1153587"/>
                  <a:pt x="4067034" y="1154123"/>
                  <a:pt x="4068575" y="1150571"/>
                </a:cubicBezTo>
                <a:cubicBezTo>
                  <a:pt x="4063415" y="1145343"/>
                  <a:pt x="4061673" y="1149700"/>
                  <a:pt x="4061873" y="1137167"/>
                </a:cubicBezTo>
                <a:cubicBezTo>
                  <a:pt x="4055640" y="1135625"/>
                  <a:pt x="4057718" y="1137100"/>
                  <a:pt x="4055171" y="1130465"/>
                </a:cubicBezTo>
                <a:cubicBezTo>
                  <a:pt x="4053563" y="1130062"/>
                  <a:pt x="4041767" y="1130598"/>
                  <a:pt x="4041767" y="1131202"/>
                </a:cubicBezTo>
                <a:cubicBezTo>
                  <a:pt x="4048670" y="1124097"/>
                  <a:pt x="4047531" y="1125840"/>
                  <a:pt x="4055171" y="1126175"/>
                </a:cubicBezTo>
                <a:cubicBezTo>
                  <a:pt x="4055171" y="1122757"/>
                  <a:pt x="4062410" y="1123829"/>
                  <a:pt x="4068575" y="1124164"/>
                </a:cubicBezTo>
                <a:cubicBezTo>
                  <a:pt x="4068575" y="1118468"/>
                  <a:pt x="4048000" y="1113910"/>
                  <a:pt x="4044046" y="1110358"/>
                </a:cubicBezTo>
                <a:cubicBezTo>
                  <a:pt x="4039220" y="1110358"/>
                  <a:pt x="4071726" y="1090252"/>
                  <a:pt x="4061806" y="1090252"/>
                </a:cubicBezTo>
                <a:cubicBezTo>
                  <a:pt x="4061270" y="1090855"/>
                  <a:pt x="4061337" y="1090654"/>
                  <a:pt x="4061538" y="1090453"/>
                </a:cubicBezTo>
                <a:cubicBezTo>
                  <a:pt x="4058321" y="1092598"/>
                  <a:pt x="4041767" y="1104058"/>
                  <a:pt x="4041767" y="1090386"/>
                </a:cubicBezTo>
                <a:cubicBezTo>
                  <a:pt x="4041365" y="1083215"/>
                  <a:pt x="4046727" y="1086029"/>
                  <a:pt x="4048134" y="1083483"/>
                </a:cubicBezTo>
                <a:cubicBezTo>
                  <a:pt x="4046124" y="1079662"/>
                  <a:pt x="4049139" y="1076781"/>
                  <a:pt x="4041767" y="1073028"/>
                </a:cubicBezTo>
                <a:cubicBezTo>
                  <a:pt x="4041767" y="1070480"/>
                  <a:pt x="4042906" y="1069811"/>
                  <a:pt x="4044314" y="1069743"/>
                </a:cubicBezTo>
                <a:cubicBezTo>
                  <a:pt x="4040494" y="1067866"/>
                  <a:pt x="4036003" y="1061969"/>
                  <a:pt x="4040159" y="1063711"/>
                </a:cubicBezTo>
                <a:cubicBezTo>
                  <a:pt x="4040561" y="1059489"/>
                  <a:pt x="4047397" y="1063443"/>
                  <a:pt x="4048335" y="1066526"/>
                </a:cubicBezTo>
                <a:cubicBezTo>
                  <a:pt x="4048268" y="1061768"/>
                  <a:pt x="4049139" y="1056674"/>
                  <a:pt x="4056110" y="1056674"/>
                </a:cubicBezTo>
                <a:cubicBezTo>
                  <a:pt x="4045453" y="1048832"/>
                  <a:pt x="4026888" y="1047626"/>
                  <a:pt x="4015361" y="1056674"/>
                </a:cubicBezTo>
                <a:cubicBezTo>
                  <a:pt x="4015427" y="1056674"/>
                  <a:pt x="4014891" y="1049771"/>
                  <a:pt x="4014891" y="1049637"/>
                </a:cubicBezTo>
                <a:lnTo>
                  <a:pt x="4007815" y="1056052"/>
                </a:lnTo>
                <a:lnTo>
                  <a:pt x="4007720" y="1056138"/>
                </a:lnTo>
                <a:cubicBezTo>
                  <a:pt x="4007184" y="1055534"/>
                  <a:pt x="4007117" y="1055602"/>
                  <a:pt x="4007385" y="1056138"/>
                </a:cubicBezTo>
                <a:cubicBezTo>
                  <a:pt x="4007519" y="1056272"/>
                  <a:pt x="4007586" y="1056339"/>
                  <a:pt x="4007720" y="1056473"/>
                </a:cubicBezTo>
                <a:cubicBezTo>
                  <a:pt x="4007653" y="1056406"/>
                  <a:pt x="4007586" y="1056406"/>
                  <a:pt x="4007519" y="1056339"/>
                </a:cubicBezTo>
                <a:cubicBezTo>
                  <a:pt x="4008927" y="1058819"/>
                  <a:pt x="4014958" y="1067197"/>
                  <a:pt x="4014958" y="1061768"/>
                </a:cubicBezTo>
                <a:cubicBezTo>
                  <a:pt x="4015226" y="1061567"/>
                  <a:pt x="4014490" y="1070079"/>
                  <a:pt x="4012813" y="1070079"/>
                </a:cubicBezTo>
                <a:cubicBezTo>
                  <a:pt x="4009597" y="1069207"/>
                  <a:pt x="4009195" y="1065722"/>
                  <a:pt x="4007050" y="1064113"/>
                </a:cubicBezTo>
                <a:cubicBezTo>
                  <a:pt x="4008524" y="1065923"/>
                  <a:pt x="4009262" y="1070279"/>
                  <a:pt x="4008256" y="1070950"/>
                </a:cubicBezTo>
                <a:cubicBezTo>
                  <a:pt x="4008256" y="1067833"/>
                  <a:pt x="4005960" y="1068755"/>
                  <a:pt x="4003799" y="1070682"/>
                </a:cubicBezTo>
                <a:lnTo>
                  <a:pt x="4000224" y="1076324"/>
                </a:lnTo>
                <a:lnTo>
                  <a:pt x="4000147" y="1076445"/>
                </a:lnTo>
                <a:cubicBezTo>
                  <a:pt x="3992440" y="1072625"/>
                  <a:pt x="3990831" y="1069676"/>
                  <a:pt x="3988686" y="1063377"/>
                </a:cubicBezTo>
                <a:cubicBezTo>
                  <a:pt x="3983257" y="1063377"/>
                  <a:pt x="3981515" y="1062773"/>
                  <a:pt x="3981515" y="1059824"/>
                </a:cubicBezTo>
                <a:cubicBezTo>
                  <a:pt x="3979236" y="1062438"/>
                  <a:pt x="3977493" y="1065186"/>
                  <a:pt x="3974209" y="1066862"/>
                </a:cubicBezTo>
                <a:cubicBezTo>
                  <a:pt x="3973606" y="1066594"/>
                  <a:pt x="3982520" y="1070883"/>
                  <a:pt x="3981515" y="1070079"/>
                </a:cubicBezTo>
                <a:cubicBezTo>
                  <a:pt x="3984799" y="1086432"/>
                  <a:pt x="3997466" y="1095680"/>
                  <a:pt x="4007787" y="1079595"/>
                </a:cubicBezTo>
                <a:cubicBezTo>
                  <a:pt x="4009463" y="1082745"/>
                  <a:pt x="4015026" y="1087303"/>
                  <a:pt x="4015026" y="1087303"/>
                </a:cubicBezTo>
                <a:cubicBezTo>
                  <a:pt x="4015026" y="1086900"/>
                  <a:pt x="4009195" y="1089716"/>
                  <a:pt x="4008324" y="1089649"/>
                </a:cubicBezTo>
                <a:cubicBezTo>
                  <a:pt x="4008457" y="1093066"/>
                  <a:pt x="4010066" y="1097490"/>
                  <a:pt x="4002626" y="1094675"/>
                </a:cubicBezTo>
                <a:cubicBezTo>
                  <a:pt x="4002827" y="1092598"/>
                  <a:pt x="4002693" y="1090185"/>
                  <a:pt x="4001688" y="1090185"/>
                </a:cubicBezTo>
                <a:cubicBezTo>
                  <a:pt x="3998806" y="1091257"/>
                  <a:pt x="4001420" y="1094876"/>
                  <a:pt x="4000281" y="1096283"/>
                </a:cubicBezTo>
                <a:cubicBezTo>
                  <a:pt x="4003632" y="1099903"/>
                  <a:pt x="4007921" y="1103924"/>
                  <a:pt x="4011004" y="1105331"/>
                </a:cubicBezTo>
                <a:cubicBezTo>
                  <a:pt x="4009395" y="1106538"/>
                  <a:pt x="4007787" y="1107611"/>
                  <a:pt x="4007720" y="1107677"/>
                </a:cubicBezTo>
                <a:cubicBezTo>
                  <a:pt x="4008658" y="1108214"/>
                  <a:pt x="4015026" y="1111096"/>
                  <a:pt x="4015026" y="1110760"/>
                </a:cubicBezTo>
                <a:cubicBezTo>
                  <a:pt x="4018645" y="1113106"/>
                  <a:pt x="4029234" y="1123964"/>
                  <a:pt x="4033590" y="1130465"/>
                </a:cubicBezTo>
                <a:cubicBezTo>
                  <a:pt x="4039756" y="1130465"/>
                  <a:pt x="4029837" y="1140249"/>
                  <a:pt x="4015026" y="1128119"/>
                </a:cubicBezTo>
                <a:cubicBezTo>
                  <a:pt x="4016097" y="1126711"/>
                  <a:pt x="4017304" y="1125438"/>
                  <a:pt x="4018578" y="1124164"/>
                </a:cubicBezTo>
                <a:cubicBezTo>
                  <a:pt x="4016567" y="1122288"/>
                  <a:pt x="4014824" y="1120747"/>
                  <a:pt x="4015026" y="1120880"/>
                </a:cubicBezTo>
                <a:cubicBezTo>
                  <a:pt x="4015026" y="1127046"/>
                  <a:pt x="4010199" y="1122623"/>
                  <a:pt x="4008390" y="1120076"/>
                </a:cubicBezTo>
                <a:cubicBezTo>
                  <a:pt x="4008524" y="1122020"/>
                  <a:pt x="4008860" y="1124835"/>
                  <a:pt x="4008324" y="1126175"/>
                </a:cubicBezTo>
                <a:cubicBezTo>
                  <a:pt x="4008324" y="1121417"/>
                  <a:pt x="4021259" y="1137770"/>
                  <a:pt x="4021728" y="1138306"/>
                </a:cubicBezTo>
                <a:cubicBezTo>
                  <a:pt x="4019985" y="1139914"/>
                  <a:pt x="4017773" y="1140249"/>
                  <a:pt x="4015026" y="1139311"/>
                </a:cubicBezTo>
                <a:cubicBezTo>
                  <a:pt x="4014758" y="1139110"/>
                  <a:pt x="4014691" y="1139043"/>
                  <a:pt x="4014490" y="1138909"/>
                </a:cubicBezTo>
                <a:cubicBezTo>
                  <a:pt x="4017706" y="1141590"/>
                  <a:pt x="4026487" y="1149432"/>
                  <a:pt x="4021660" y="1150370"/>
                </a:cubicBezTo>
                <a:cubicBezTo>
                  <a:pt x="4021660" y="1150437"/>
                  <a:pt x="4021660" y="1150437"/>
                  <a:pt x="4021660" y="1150504"/>
                </a:cubicBezTo>
                <a:cubicBezTo>
                  <a:pt x="4021660" y="1150906"/>
                  <a:pt x="4017840" y="1150370"/>
                  <a:pt x="4014288" y="1150303"/>
                </a:cubicBezTo>
                <a:cubicBezTo>
                  <a:pt x="4014288" y="1147689"/>
                  <a:pt x="4014691" y="1144606"/>
                  <a:pt x="4017371" y="1143802"/>
                </a:cubicBezTo>
                <a:cubicBezTo>
                  <a:pt x="4012546" y="1143802"/>
                  <a:pt x="4017505" y="1141121"/>
                  <a:pt x="4013551" y="1143400"/>
                </a:cubicBezTo>
                <a:cubicBezTo>
                  <a:pt x="4015361" y="1140853"/>
                  <a:pt x="4008592" y="1126778"/>
                  <a:pt x="4010267" y="1130398"/>
                </a:cubicBezTo>
                <a:cubicBezTo>
                  <a:pt x="4007921" y="1131939"/>
                  <a:pt x="4007251" y="1131068"/>
                  <a:pt x="4008256" y="1127917"/>
                </a:cubicBezTo>
                <a:cubicBezTo>
                  <a:pt x="4008256" y="1131269"/>
                  <a:pt x="3998270" y="1123696"/>
                  <a:pt x="3996260" y="1123696"/>
                </a:cubicBezTo>
                <a:cubicBezTo>
                  <a:pt x="3996528" y="1122422"/>
                  <a:pt x="3992841" y="1137100"/>
                  <a:pt x="3995522" y="1137100"/>
                </a:cubicBezTo>
                <a:cubicBezTo>
                  <a:pt x="3991501" y="1136296"/>
                  <a:pt x="3985938" y="1137636"/>
                  <a:pt x="3983190" y="1136966"/>
                </a:cubicBezTo>
                <a:lnTo>
                  <a:pt x="3983166" y="1136891"/>
                </a:lnTo>
                <a:lnTo>
                  <a:pt x="3981447" y="1136834"/>
                </a:lnTo>
                <a:lnTo>
                  <a:pt x="3981447" y="1137032"/>
                </a:lnTo>
                <a:cubicBezTo>
                  <a:pt x="3981447" y="1137032"/>
                  <a:pt x="3981447" y="1137100"/>
                  <a:pt x="3981447" y="1137167"/>
                </a:cubicBezTo>
                <a:cubicBezTo>
                  <a:pt x="3988887" y="1143936"/>
                  <a:pt x="3990027" y="1151978"/>
                  <a:pt x="3985804" y="1157139"/>
                </a:cubicBezTo>
                <a:cubicBezTo>
                  <a:pt x="3996193" y="1157139"/>
                  <a:pt x="3982252" y="1169136"/>
                  <a:pt x="3981917" y="1164780"/>
                </a:cubicBezTo>
                <a:cubicBezTo>
                  <a:pt x="3982319" y="1164913"/>
                  <a:pt x="3981046" y="1154190"/>
                  <a:pt x="3980711" y="1151241"/>
                </a:cubicBezTo>
                <a:cubicBezTo>
                  <a:pt x="3980979" y="1152246"/>
                  <a:pt x="3981783" y="1153453"/>
                  <a:pt x="3981447" y="1150504"/>
                </a:cubicBezTo>
                <a:cubicBezTo>
                  <a:pt x="3981447" y="1143198"/>
                  <a:pt x="3975148" y="1156737"/>
                  <a:pt x="3974678" y="1158479"/>
                </a:cubicBezTo>
                <a:cubicBezTo>
                  <a:pt x="3974209" y="1157809"/>
                  <a:pt x="3969987" y="1152113"/>
                  <a:pt x="3966368" y="1148158"/>
                </a:cubicBezTo>
                <a:cubicBezTo>
                  <a:pt x="3962615" y="1149566"/>
                  <a:pt x="3954639" y="1152246"/>
                  <a:pt x="3954639" y="1150437"/>
                </a:cubicBezTo>
                <a:cubicBezTo>
                  <a:pt x="3953969" y="1139848"/>
                  <a:pt x="3941235" y="1124164"/>
                  <a:pt x="3941235" y="1122891"/>
                </a:cubicBezTo>
                <a:cubicBezTo>
                  <a:pt x="3943246" y="1118266"/>
                  <a:pt x="3944183" y="1117127"/>
                  <a:pt x="3944854" y="1115787"/>
                </a:cubicBezTo>
                <a:cubicBezTo>
                  <a:pt x="3943580" y="1113240"/>
                  <a:pt x="3941436" y="1108883"/>
                  <a:pt x="3941235" y="1108615"/>
                </a:cubicBezTo>
                <a:cubicBezTo>
                  <a:pt x="3941235" y="1109085"/>
                  <a:pt x="3941235" y="1109353"/>
                  <a:pt x="3941235" y="1109621"/>
                </a:cubicBezTo>
                <a:cubicBezTo>
                  <a:pt x="3939894" y="1117328"/>
                  <a:pt x="3939023" y="1117597"/>
                  <a:pt x="3939425" y="1123628"/>
                </a:cubicBezTo>
                <a:cubicBezTo>
                  <a:pt x="3944921" y="1123628"/>
                  <a:pt x="3942307" y="1129995"/>
                  <a:pt x="3935940" y="1130330"/>
                </a:cubicBezTo>
                <a:cubicBezTo>
                  <a:pt x="3939492" y="1130330"/>
                  <a:pt x="3927227" y="1108280"/>
                  <a:pt x="3927830" y="1109621"/>
                </a:cubicBezTo>
                <a:cubicBezTo>
                  <a:pt x="3927830" y="1102717"/>
                  <a:pt x="3941101" y="1090117"/>
                  <a:pt x="3928166" y="1090117"/>
                </a:cubicBezTo>
                <a:cubicBezTo>
                  <a:pt x="3927697" y="1089849"/>
                  <a:pt x="3925083" y="1090117"/>
                  <a:pt x="3923139" y="1089984"/>
                </a:cubicBezTo>
                <a:cubicBezTo>
                  <a:pt x="3921865" y="1087169"/>
                  <a:pt x="3914426" y="1078054"/>
                  <a:pt x="3914426" y="1084153"/>
                </a:cubicBezTo>
                <a:cubicBezTo>
                  <a:pt x="3913085" y="1082209"/>
                  <a:pt x="3913823" y="1080333"/>
                  <a:pt x="3907724" y="1076713"/>
                </a:cubicBezTo>
                <a:cubicBezTo>
                  <a:pt x="3908327" y="1076580"/>
                  <a:pt x="3906987" y="1070011"/>
                  <a:pt x="3908327" y="1070011"/>
                </a:cubicBezTo>
                <a:cubicBezTo>
                  <a:pt x="3917442" y="1073697"/>
                  <a:pt x="3910338" y="1070212"/>
                  <a:pt x="3921128" y="1070011"/>
                </a:cubicBezTo>
                <a:cubicBezTo>
                  <a:pt x="3910941" y="1070347"/>
                  <a:pt x="3908596" y="1056607"/>
                  <a:pt x="3906585" y="1056607"/>
                </a:cubicBezTo>
                <a:cubicBezTo>
                  <a:pt x="3908528" y="1041058"/>
                  <a:pt x="3907791" y="1032479"/>
                  <a:pt x="3914426" y="1023096"/>
                </a:cubicBezTo>
                <a:cubicBezTo>
                  <a:pt x="3911142" y="1022292"/>
                  <a:pt x="3904373" y="1022963"/>
                  <a:pt x="3901022" y="1023096"/>
                </a:cubicBezTo>
                <a:cubicBezTo>
                  <a:pt x="3895191" y="1014249"/>
                  <a:pt x="3871599" y="997025"/>
                  <a:pt x="3859670" y="1000510"/>
                </a:cubicBezTo>
                <a:cubicBezTo>
                  <a:pt x="3866305" y="1002454"/>
                  <a:pt x="3853504" y="1002789"/>
                  <a:pt x="3853035" y="1002990"/>
                </a:cubicBezTo>
                <a:cubicBezTo>
                  <a:pt x="3852733" y="1002688"/>
                  <a:pt x="3852549" y="1001113"/>
                  <a:pt x="3852423" y="999564"/>
                </a:cubicBezTo>
                <a:lnTo>
                  <a:pt x="3852166" y="996327"/>
                </a:lnTo>
                <a:lnTo>
                  <a:pt x="3854107" y="996422"/>
                </a:lnTo>
                <a:cubicBezTo>
                  <a:pt x="3854576" y="999237"/>
                  <a:pt x="3853906" y="999237"/>
                  <a:pt x="3852163" y="996288"/>
                </a:cubicBezTo>
                <a:lnTo>
                  <a:pt x="3852166" y="996327"/>
                </a:lnTo>
                <a:lnTo>
                  <a:pt x="3847272" y="996087"/>
                </a:lnTo>
                <a:lnTo>
                  <a:pt x="3847338" y="996154"/>
                </a:lnTo>
                <a:lnTo>
                  <a:pt x="3846970" y="996048"/>
                </a:lnTo>
                <a:lnTo>
                  <a:pt x="3847003" y="996087"/>
                </a:lnTo>
                <a:cubicBezTo>
                  <a:pt x="3842981" y="996154"/>
                  <a:pt x="3838290" y="996556"/>
                  <a:pt x="3835810" y="997293"/>
                </a:cubicBezTo>
                <a:cubicBezTo>
                  <a:pt x="3837955" y="995752"/>
                  <a:pt x="3841373" y="992937"/>
                  <a:pt x="3842780" y="991127"/>
                </a:cubicBezTo>
                <a:cubicBezTo>
                  <a:pt x="3840032" y="988045"/>
                  <a:pt x="3837150" y="984626"/>
                  <a:pt x="3835006" y="982147"/>
                </a:cubicBezTo>
                <a:cubicBezTo>
                  <a:pt x="3826762" y="991597"/>
                  <a:pt x="3800691" y="951451"/>
                  <a:pt x="3800557" y="949440"/>
                </a:cubicBezTo>
                <a:cubicBezTo>
                  <a:pt x="3800557" y="950513"/>
                  <a:pt x="3799685" y="953462"/>
                  <a:pt x="3795262" y="956008"/>
                </a:cubicBezTo>
                <a:cubicBezTo>
                  <a:pt x="3792313" y="956008"/>
                  <a:pt x="3782193" y="929200"/>
                  <a:pt x="3790302" y="929200"/>
                </a:cubicBezTo>
                <a:close/>
                <a:moveTo>
                  <a:pt x="1823299" y="925312"/>
                </a:moveTo>
                <a:cubicBezTo>
                  <a:pt x="1822160" y="926719"/>
                  <a:pt x="1819748" y="928395"/>
                  <a:pt x="1818071" y="929199"/>
                </a:cubicBezTo>
                <a:cubicBezTo>
                  <a:pt x="1819815" y="930003"/>
                  <a:pt x="1822697" y="933288"/>
                  <a:pt x="1823299" y="934091"/>
                </a:cubicBezTo>
                <a:cubicBezTo>
                  <a:pt x="1823299" y="938783"/>
                  <a:pt x="1816597" y="932617"/>
                  <a:pt x="1816597" y="937242"/>
                </a:cubicBezTo>
                <a:cubicBezTo>
                  <a:pt x="1813447" y="931545"/>
                  <a:pt x="1823299" y="952121"/>
                  <a:pt x="1823299" y="941263"/>
                </a:cubicBezTo>
                <a:cubicBezTo>
                  <a:pt x="1825109" y="945820"/>
                  <a:pt x="1850108" y="957147"/>
                  <a:pt x="1850108" y="957482"/>
                </a:cubicBezTo>
                <a:cubicBezTo>
                  <a:pt x="1846087" y="951316"/>
                  <a:pt x="1837777" y="933422"/>
                  <a:pt x="1833755" y="929132"/>
                </a:cubicBezTo>
                <a:cubicBezTo>
                  <a:pt x="1830672" y="929132"/>
                  <a:pt x="1827656" y="929333"/>
                  <a:pt x="1823299" y="925312"/>
                </a:cubicBezTo>
                <a:close/>
                <a:moveTo>
                  <a:pt x="1763315" y="923704"/>
                </a:moveTo>
                <a:cubicBezTo>
                  <a:pt x="1762712" y="925782"/>
                  <a:pt x="1758691" y="929870"/>
                  <a:pt x="1759294" y="929199"/>
                </a:cubicBezTo>
                <a:cubicBezTo>
                  <a:pt x="1783020" y="929199"/>
                  <a:pt x="1786303" y="951785"/>
                  <a:pt x="1778127" y="967067"/>
                </a:cubicBezTo>
                <a:cubicBezTo>
                  <a:pt x="1783958" y="966731"/>
                  <a:pt x="1802791" y="991663"/>
                  <a:pt x="1803260" y="996220"/>
                </a:cubicBezTo>
                <a:cubicBezTo>
                  <a:pt x="1803260" y="996020"/>
                  <a:pt x="1803662" y="991328"/>
                  <a:pt x="1803595" y="989586"/>
                </a:cubicBezTo>
                <a:cubicBezTo>
                  <a:pt x="1805136" y="989854"/>
                  <a:pt x="1810230" y="990256"/>
                  <a:pt x="1811034" y="989518"/>
                </a:cubicBezTo>
                <a:cubicBezTo>
                  <a:pt x="1799172" y="989518"/>
                  <a:pt x="1819881" y="956477"/>
                  <a:pt x="1822897" y="956074"/>
                </a:cubicBezTo>
                <a:cubicBezTo>
                  <a:pt x="1812576" y="943810"/>
                  <a:pt x="1800914" y="925446"/>
                  <a:pt x="1783087" y="931210"/>
                </a:cubicBezTo>
                <a:cubicBezTo>
                  <a:pt x="1783087" y="930071"/>
                  <a:pt x="1782684" y="929400"/>
                  <a:pt x="1783690" y="929199"/>
                </a:cubicBezTo>
                <a:cubicBezTo>
                  <a:pt x="1773905" y="929199"/>
                  <a:pt x="1768007" y="930138"/>
                  <a:pt x="1763315" y="923704"/>
                </a:cubicBezTo>
                <a:close/>
                <a:moveTo>
                  <a:pt x="2231127" y="921559"/>
                </a:moveTo>
                <a:cubicBezTo>
                  <a:pt x="2230524" y="922766"/>
                  <a:pt x="2230391" y="923637"/>
                  <a:pt x="2231061" y="923637"/>
                </a:cubicBezTo>
                <a:cubicBezTo>
                  <a:pt x="2230792" y="923637"/>
                  <a:pt x="2230591" y="923637"/>
                  <a:pt x="2230189" y="923637"/>
                </a:cubicBezTo>
                <a:cubicBezTo>
                  <a:pt x="2230591" y="922296"/>
                  <a:pt x="2230860" y="921693"/>
                  <a:pt x="2231127" y="921559"/>
                </a:cubicBezTo>
                <a:close/>
                <a:moveTo>
                  <a:pt x="2185217" y="916935"/>
                </a:moveTo>
                <a:cubicBezTo>
                  <a:pt x="2188971" y="928999"/>
                  <a:pt x="2196276" y="923637"/>
                  <a:pt x="2208407" y="930339"/>
                </a:cubicBezTo>
                <a:cubicBezTo>
                  <a:pt x="2208407" y="930339"/>
                  <a:pt x="2208608" y="930339"/>
                  <a:pt x="2208876" y="930339"/>
                </a:cubicBezTo>
                <a:cubicBezTo>
                  <a:pt x="2201102" y="923637"/>
                  <a:pt x="2194333" y="920822"/>
                  <a:pt x="2185217" y="916935"/>
                </a:cubicBezTo>
                <a:close/>
                <a:moveTo>
                  <a:pt x="4162071" y="909696"/>
                </a:moveTo>
                <a:cubicBezTo>
                  <a:pt x="4140892" y="911975"/>
                  <a:pt x="4118507" y="955941"/>
                  <a:pt x="4122394" y="955941"/>
                </a:cubicBezTo>
                <a:cubicBezTo>
                  <a:pt x="4110129" y="956008"/>
                  <a:pt x="4110196" y="959091"/>
                  <a:pt x="4101952" y="964721"/>
                </a:cubicBezTo>
                <a:cubicBezTo>
                  <a:pt x="4101952" y="976048"/>
                  <a:pt x="4102757" y="982951"/>
                  <a:pt x="4088548" y="990189"/>
                </a:cubicBezTo>
                <a:cubicBezTo>
                  <a:pt x="4088548" y="990256"/>
                  <a:pt x="4089084" y="989251"/>
                  <a:pt x="4088548" y="989452"/>
                </a:cubicBezTo>
                <a:cubicBezTo>
                  <a:pt x="4085130" y="997428"/>
                  <a:pt x="4082382" y="1004465"/>
                  <a:pt x="4081779" y="1009558"/>
                </a:cubicBezTo>
                <a:cubicBezTo>
                  <a:pt x="4080639" y="1005671"/>
                  <a:pt x="4081645" y="1010161"/>
                  <a:pt x="4081645" y="1009558"/>
                </a:cubicBezTo>
                <a:cubicBezTo>
                  <a:pt x="4093441" y="1032211"/>
                  <a:pt x="4125142" y="1049570"/>
                  <a:pt x="4154430" y="1043069"/>
                </a:cubicBezTo>
                <a:cubicBezTo>
                  <a:pt x="4162808" y="1041192"/>
                  <a:pt x="4172526" y="1026649"/>
                  <a:pt x="4187874" y="1022963"/>
                </a:cubicBezTo>
                <a:cubicBezTo>
                  <a:pt x="4203289" y="1019209"/>
                  <a:pt x="4222658" y="1026581"/>
                  <a:pt x="4236062" y="1016260"/>
                </a:cubicBezTo>
                <a:lnTo>
                  <a:pt x="4236062" y="1022963"/>
                </a:lnTo>
                <a:cubicBezTo>
                  <a:pt x="4236062" y="1022896"/>
                  <a:pt x="4235058" y="1022828"/>
                  <a:pt x="4235058" y="1022963"/>
                </a:cubicBezTo>
                <a:cubicBezTo>
                  <a:pt x="4249266" y="1025845"/>
                  <a:pt x="4239950" y="1032279"/>
                  <a:pt x="4254628" y="1022963"/>
                </a:cubicBezTo>
                <a:cubicBezTo>
                  <a:pt x="4261665" y="1022963"/>
                  <a:pt x="4292025" y="1045549"/>
                  <a:pt x="4323190" y="1043069"/>
                </a:cubicBezTo>
                <a:cubicBezTo>
                  <a:pt x="4352479" y="1040723"/>
                  <a:pt x="4385990" y="1034155"/>
                  <a:pt x="4365146" y="1002789"/>
                </a:cubicBezTo>
                <a:cubicBezTo>
                  <a:pt x="4352144" y="1002789"/>
                  <a:pt x="4263072" y="940191"/>
                  <a:pt x="4263072" y="943207"/>
                </a:cubicBezTo>
                <a:cubicBezTo>
                  <a:pt x="4263072" y="952590"/>
                  <a:pt x="4248729" y="949909"/>
                  <a:pt x="4243234" y="947362"/>
                </a:cubicBezTo>
                <a:cubicBezTo>
                  <a:pt x="4243234" y="959560"/>
                  <a:pt x="4208651" y="963917"/>
                  <a:pt x="4196855" y="956544"/>
                </a:cubicBezTo>
                <a:cubicBezTo>
                  <a:pt x="4196855" y="946558"/>
                  <a:pt x="4202485" y="940995"/>
                  <a:pt x="4182378" y="942537"/>
                </a:cubicBezTo>
                <a:lnTo>
                  <a:pt x="4182378" y="935835"/>
                </a:lnTo>
                <a:cubicBezTo>
                  <a:pt x="4189080" y="933221"/>
                  <a:pt x="4195514" y="923637"/>
                  <a:pt x="4200675" y="923637"/>
                </a:cubicBezTo>
                <a:cubicBezTo>
                  <a:pt x="4200675" y="923637"/>
                  <a:pt x="4200876" y="923637"/>
                  <a:pt x="4201077" y="923637"/>
                </a:cubicBezTo>
                <a:cubicBezTo>
                  <a:pt x="4190823" y="923637"/>
                  <a:pt x="4162272" y="923168"/>
                  <a:pt x="4162272" y="917404"/>
                </a:cubicBezTo>
                <a:cubicBezTo>
                  <a:pt x="4161334" y="915259"/>
                  <a:pt x="4161736" y="911037"/>
                  <a:pt x="4162071" y="909696"/>
                </a:cubicBezTo>
                <a:close/>
                <a:moveTo>
                  <a:pt x="4288473" y="903330"/>
                </a:moveTo>
                <a:cubicBezTo>
                  <a:pt x="4280028" y="905206"/>
                  <a:pt x="4272187" y="909026"/>
                  <a:pt x="4262335" y="909026"/>
                </a:cubicBezTo>
                <a:cubicBezTo>
                  <a:pt x="4262804" y="908959"/>
                  <a:pt x="4256504" y="915058"/>
                  <a:pt x="4255431" y="915728"/>
                </a:cubicBezTo>
                <a:cubicBezTo>
                  <a:pt x="4251075" y="915728"/>
                  <a:pt x="4240017" y="914455"/>
                  <a:pt x="4232109" y="922431"/>
                </a:cubicBezTo>
                <a:cubicBezTo>
                  <a:pt x="4234253" y="922431"/>
                  <a:pt x="4245244" y="936840"/>
                  <a:pt x="4262335" y="935835"/>
                </a:cubicBezTo>
                <a:cubicBezTo>
                  <a:pt x="4272053" y="935232"/>
                  <a:pt x="4305966" y="925714"/>
                  <a:pt x="4296851" y="915394"/>
                </a:cubicBezTo>
                <a:cubicBezTo>
                  <a:pt x="4291288" y="922096"/>
                  <a:pt x="4289210" y="907351"/>
                  <a:pt x="4288473" y="903330"/>
                </a:cubicBezTo>
                <a:close/>
                <a:moveTo>
                  <a:pt x="4593756" y="902324"/>
                </a:moveTo>
                <a:cubicBezTo>
                  <a:pt x="4585379" y="902525"/>
                  <a:pt x="4594292" y="907083"/>
                  <a:pt x="4584909" y="903195"/>
                </a:cubicBezTo>
                <a:cubicBezTo>
                  <a:pt x="4585178" y="905005"/>
                  <a:pt x="4579213" y="909093"/>
                  <a:pt x="4579347" y="909026"/>
                </a:cubicBezTo>
                <a:cubicBezTo>
                  <a:pt x="4579481" y="909026"/>
                  <a:pt x="4577403" y="904469"/>
                  <a:pt x="4576934" y="902458"/>
                </a:cubicBezTo>
                <a:cubicBezTo>
                  <a:pt x="4556492" y="904134"/>
                  <a:pt x="4543960" y="922431"/>
                  <a:pt x="4540474" y="922431"/>
                </a:cubicBezTo>
                <a:cubicBezTo>
                  <a:pt x="4534108" y="917471"/>
                  <a:pt x="4538062" y="919214"/>
                  <a:pt x="4530354" y="915728"/>
                </a:cubicBezTo>
                <a:cubicBezTo>
                  <a:pt x="4531828" y="915728"/>
                  <a:pt x="4513532" y="935835"/>
                  <a:pt x="4518022" y="935835"/>
                </a:cubicBezTo>
                <a:cubicBezTo>
                  <a:pt x="4510516" y="932685"/>
                  <a:pt x="4507433" y="938449"/>
                  <a:pt x="4507366" y="929133"/>
                </a:cubicBezTo>
                <a:cubicBezTo>
                  <a:pt x="4505288" y="931277"/>
                  <a:pt x="4504216" y="937175"/>
                  <a:pt x="4504149" y="937175"/>
                </a:cubicBezTo>
                <a:cubicBezTo>
                  <a:pt x="4504149" y="927725"/>
                  <a:pt x="4480089" y="962643"/>
                  <a:pt x="4477675" y="962643"/>
                </a:cubicBezTo>
                <a:cubicBezTo>
                  <a:pt x="4477206" y="962241"/>
                  <a:pt x="4489605" y="969747"/>
                  <a:pt x="4493292" y="973702"/>
                </a:cubicBezTo>
                <a:cubicBezTo>
                  <a:pt x="4497246" y="969547"/>
                  <a:pt x="4504149" y="964252"/>
                  <a:pt x="4504149" y="971892"/>
                </a:cubicBezTo>
                <a:cubicBezTo>
                  <a:pt x="4499122" y="976986"/>
                  <a:pt x="4494096" y="980940"/>
                  <a:pt x="4490744" y="985096"/>
                </a:cubicBezTo>
                <a:cubicBezTo>
                  <a:pt x="4490879" y="985766"/>
                  <a:pt x="4491147" y="990859"/>
                  <a:pt x="4490744" y="996154"/>
                </a:cubicBezTo>
                <a:cubicBezTo>
                  <a:pt x="4505221" y="1008553"/>
                  <a:pt x="4536252" y="1040656"/>
                  <a:pt x="4536386" y="1056473"/>
                </a:cubicBezTo>
                <a:cubicBezTo>
                  <a:pt x="4545032" y="1056942"/>
                  <a:pt x="4551198" y="1057344"/>
                  <a:pt x="4556827" y="1056473"/>
                </a:cubicBezTo>
                <a:cubicBezTo>
                  <a:pt x="4557632" y="1058417"/>
                  <a:pt x="4557900" y="1060494"/>
                  <a:pt x="4557766" y="1062572"/>
                </a:cubicBezTo>
                <a:cubicBezTo>
                  <a:pt x="4557766" y="1061031"/>
                  <a:pt x="4555856" y="1061567"/>
                  <a:pt x="4553820" y="1062874"/>
                </a:cubicBezTo>
                <a:lnTo>
                  <a:pt x="4549121" y="1067799"/>
                </a:lnTo>
                <a:lnTo>
                  <a:pt x="4549120" y="1067800"/>
                </a:lnTo>
                <a:cubicBezTo>
                  <a:pt x="4545032" y="1064516"/>
                  <a:pt x="4546439" y="1066392"/>
                  <a:pt x="4536386" y="1063175"/>
                </a:cubicBezTo>
                <a:cubicBezTo>
                  <a:pt x="4535917" y="1065387"/>
                  <a:pt x="4535783" y="1067598"/>
                  <a:pt x="4535917" y="1069877"/>
                </a:cubicBezTo>
                <a:cubicBezTo>
                  <a:pt x="4539871" y="1067398"/>
                  <a:pt x="4517084" y="1098361"/>
                  <a:pt x="4524255" y="1117127"/>
                </a:cubicBezTo>
                <a:cubicBezTo>
                  <a:pt x="4526936" y="1124164"/>
                  <a:pt x="4562390" y="1150303"/>
                  <a:pt x="4570902" y="1150303"/>
                </a:cubicBezTo>
                <a:cubicBezTo>
                  <a:pt x="4628340" y="1156402"/>
                  <a:pt x="4618085" y="1132073"/>
                  <a:pt x="4618085" y="1107476"/>
                </a:cubicBezTo>
                <a:cubicBezTo>
                  <a:pt x="4622040" y="1105801"/>
                  <a:pt x="4624787" y="1102383"/>
                  <a:pt x="4624854" y="1096150"/>
                </a:cubicBezTo>
                <a:cubicBezTo>
                  <a:pt x="4623715" y="1095815"/>
                  <a:pt x="4594829" y="1076513"/>
                  <a:pt x="4608904" y="1076513"/>
                </a:cubicBezTo>
                <a:cubicBezTo>
                  <a:pt x="4596505" y="1070079"/>
                  <a:pt x="4597108" y="1042265"/>
                  <a:pt x="4596974" y="1036300"/>
                </a:cubicBezTo>
                <a:cubicBezTo>
                  <a:pt x="4596974" y="1036970"/>
                  <a:pt x="4596906" y="1004733"/>
                  <a:pt x="4597912" y="1006542"/>
                </a:cubicBezTo>
                <a:cubicBezTo>
                  <a:pt x="4594159" y="999974"/>
                  <a:pt x="4579146" y="1006676"/>
                  <a:pt x="4578074" y="995551"/>
                </a:cubicBezTo>
                <a:cubicBezTo>
                  <a:pt x="4576666" y="996958"/>
                  <a:pt x="4568825" y="996087"/>
                  <a:pt x="4569897" y="996154"/>
                </a:cubicBezTo>
                <a:cubicBezTo>
                  <a:pt x="4577604" y="996154"/>
                  <a:pt x="4559106" y="970619"/>
                  <a:pt x="4557833" y="968876"/>
                </a:cubicBezTo>
                <a:cubicBezTo>
                  <a:pt x="4557833" y="974975"/>
                  <a:pt x="4544428" y="957751"/>
                  <a:pt x="4544428" y="963716"/>
                </a:cubicBezTo>
                <a:cubicBezTo>
                  <a:pt x="4544428" y="961303"/>
                  <a:pt x="4544428" y="958890"/>
                  <a:pt x="4544428" y="956544"/>
                </a:cubicBezTo>
                <a:cubicBezTo>
                  <a:pt x="4544428" y="956008"/>
                  <a:pt x="4552472" y="955807"/>
                  <a:pt x="4559241" y="955807"/>
                </a:cubicBezTo>
                <a:cubicBezTo>
                  <a:pt x="4558370" y="955405"/>
                  <a:pt x="4557833" y="954400"/>
                  <a:pt x="4557833" y="952456"/>
                </a:cubicBezTo>
                <a:cubicBezTo>
                  <a:pt x="4557900" y="952389"/>
                  <a:pt x="4566948" y="942537"/>
                  <a:pt x="4567283" y="942537"/>
                </a:cubicBezTo>
                <a:cubicBezTo>
                  <a:pt x="4563932" y="945888"/>
                  <a:pt x="4591344" y="926854"/>
                  <a:pt x="4591344" y="937175"/>
                </a:cubicBezTo>
                <a:cubicBezTo>
                  <a:pt x="4592483" y="935835"/>
                  <a:pt x="4595365" y="935299"/>
                  <a:pt x="4598046" y="935835"/>
                </a:cubicBezTo>
                <a:cubicBezTo>
                  <a:pt x="4600928" y="921894"/>
                  <a:pt x="4604748" y="916265"/>
                  <a:pt x="4604748" y="907551"/>
                </a:cubicBezTo>
                <a:cubicBezTo>
                  <a:pt x="4604748" y="914321"/>
                  <a:pt x="4593756" y="903665"/>
                  <a:pt x="4593756" y="902324"/>
                </a:cubicBezTo>
                <a:close/>
                <a:moveTo>
                  <a:pt x="4316488" y="895622"/>
                </a:moveTo>
                <a:cubicBezTo>
                  <a:pt x="4312233" y="895555"/>
                  <a:pt x="4308664" y="895203"/>
                  <a:pt x="4305497" y="895882"/>
                </a:cubicBezTo>
                <a:lnTo>
                  <a:pt x="4297775" y="901680"/>
                </a:lnTo>
                <a:lnTo>
                  <a:pt x="4292294" y="902659"/>
                </a:lnTo>
                <a:cubicBezTo>
                  <a:pt x="4293835" y="902458"/>
                  <a:pt x="4295309" y="902324"/>
                  <a:pt x="4296918" y="902324"/>
                </a:cubicBezTo>
                <a:lnTo>
                  <a:pt x="4297775" y="901680"/>
                </a:lnTo>
                <a:lnTo>
                  <a:pt x="4306226" y="900171"/>
                </a:lnTo>
                <a:cubicBezTo>
                  <a:pt x="4309736" y="898605"/>
                  <a:pt x="4312635" y="896695"/>
                  <a:pt x="4316488" y="895622"/>
                </a:cubicBezTo>
                <a:close/>
                <a:moveTo>
                  <a:pt x="2341040" y="894215"/>
                </a:moveTo>
                <a:cubicBezTo>
                  <a:pt x="2341644" y="894348"/>
                  <a:pt x="2345262" y="904066"/>
                  <a:pt x="2345395" y="904536"/>
                </a:cubicBezTo>
                <a:cubicBezTo>
                  <a:pt x="2345395" y="911573"/>
                  <a:pt x="2330920" y="900381"/>
                  <a:pt x="2337288" y="900313"/>
                </a:cubicBezTo>
                <a:cubicBezTo>
                  <a:pt x="2334003" y="899911"/>
                  <a:pt x="2340638" y="889121"/>
                  <a:pt x="2341040" y="894215"/>
                </a:cubicBezTo>
                <a:close/>
                <a:moveTo>
                  <a:pt x="2350833" y="889523"/>
                </a:moveTo>
                <a:cubicBezTo>
                  <a:pt x="2352643" y="889523"/>
                  <a:pt x="2353044" y="890864"/>
                  <a:pt x="2352776" y="892339"/>
                </a:cubicBezTo>
                <a:cubicBezTo>
                  <a:pt x="2354921" y="891065"/>
                  <a:pt x="2356530" y="890126"/>
                  <a:pt x="2358606" y="890126"/>
                </a:cubicBezTo>
                <a:cubicBezTo>
                  <a:pt x="2359545" y="890126"/>
                  <a:pt x="2359680" y="890126"/>
                  <a:pt x="2359747" y="890126"/>
                </a:cubicBezTo>
                <a:cubicBezTo>
                  <a:pt x="2358674" y="890126"/>
                  <a:pt x="2351034" y="889725"/>
                  <a:pt x="2350833" y="889523"/>
                </a:cubicBezTo>
                <a:close/>
                <a:moveTo>
                  <a:pt x="2231944" y="876118"/>
                </a:moveTo>
                <a:cubicBezTo>
                  <a:pt x="2245014" y="877257"/>
                  <a:pt x="2233486" y="876721"/>
                  <a:pt x="2234826" y="883423"/>
                </a:cubicBezTo>
                <a:cubicBezTo>
                  <a:pt x="2234760" y="883423"/>
                  <a:pt x="2234558" y="883423"/>
                  <a:pt x="2234290" y="883423"/>
                </a:cubicBezTo>
                <a:cubicBezTo>
                  <a:pt x="2234357" y="883423"/>
                  <a:pt x="2236033" y="888450"/>
                  <a:pt x="2230872" y="889388"/>
                </a:cubicBezTo>
                <a:cubicBezTo>
                  <a:pt x="2228861" y="892940"/>
                  <a:pt x="2218741" y="903932"/>
                  <a:pt x="2218741" y="893476"/>
                </a:cubicBezTo>
                <a:cubicBezTo>
                  <a:pt x="2218741" y="893410"/>
                  <a:pt x="2218807" y="888584"/>
                  <a:pt x="2218741" y="888517"/>
                </a:cubicBezTo>
                <a:cubicBezTo>
                  <a:pt x="2218741" y="895621"/>
                  <a:pt x="2236233" y="876118"/>
                  <a:pt x="2231944" y="876118"/>
                </a:cubicBezTo>
                <a:close/>
                <a:moveTo>
                  <a:pt x="1676659" y="868813"/>
                </a:moveTo>
                <a:cubicBezTo>
                  <a:pt x="1670827" y="877459"/>
                  <a:pt x="1658963" y="875381"/>
                  <a:pt x="1657354" y="875717"/>
                </a:cubicBezTo>
                <a:cubicBezTo>
                  <a:pt x="1657824" y="870288"/>
                  <a:pt x="1669218" y="867942"/>
                  <a:pt x="1676659" y="868813"/>
                </a:cubicBezTo>
                <a:close/>
                <a:moveTo>
                  <a:pt x="952292" y="866803"/>
                </a:moveTo>
                <a:cubicBezTo>
                  <a:pt x="952157" y="866870"/>
                  <a:pt x="952089" y="866870"/>
                  <a:pt x="952024" y="866936"/>
                </a:cubicBezTo>
                <a:cubicBezTo>
                  <a:pt x="952024" y="867003"/>
                  <a:pt x="951955" y="867070"/>
                  <a:pt x="951955" y="867138"/>
                </a:cubicBezTo>
                <a:cubicBezTo>
                  <a:pt x="952292" y="866936"/>
                  <a:pt x="952425" y="866870"/>
                  <a:pt x="952292" y="866803"/>
                </a:cubicBezTo>
                <a:close/>
                <a:moveTo>
                  <a:pt x="1707687" y="855409"/>
                </a:moveTo>
                <a:cubicBezTo>
                  <a:pt x="1698639" y="855409"/>
                  <a:pt x="1675117" y="868545"/>
                  <a:pt x="1655748" y="870891"/>
                </a:cubicBezTo>
                <a:cubicBezTo>
                  <a:pt x="1655748" y="874912"/>
                  <a:pt x="1611849" y="897498"/>
                  <a:pt x="1607292" y="902257"/>
                </a:cubicBezTo>
                <a:cubicBezTo>
                  <a:pt x="1610442" y="902257"/>
                  <a:pt x="1635707" y="892338"/>
                  <a:pt x="1635707" y="895287"/>
                </a:cubicBezTo>
                <a:cubicBezTo>
                  <a:pt x="1637450" y="902659"/>
                  <a:pt x="1634702" y="902257"/>
                  <a:pt x="1629876" y="902257"/>
                </a:cubicBezTo>
                <a:cubicBezTo>
                  <a:pt x="1648711" y="916465"/>
                  <a:pt x="1676458" y="873572"/>
                  <a:pt x="1696025" y="889188"/>
                </a:cubicBezTo>
                <a:cubicBezTo>
                  <a:pt x="1696025" y="887914"/>
                  <a:pt x="1683626" y="895085"/>
                  <a:pt x="1679538" y="896091"/>
                </a:cubicBezTo>
                <a:cubicBezTo>
                  <a:pt x="1679202" y="896560"/>
                  <a:pt x="1678734" y="896828"/>
                  <a:pt x="1678201" y="896962"/>
                </a:cubicBezTo>
                <a:cubicBezTo>
                  <a:pt x="1674916" y="897498"/>
                  <a:pt x="1751721" y="912377"/>
                  <a:pt x="1749643" y="909026"/>
                </a:cubicBezTo>
                <a:cubicBezTo>
                  <a:pt x="1750447" y="899844"/>
                  <a:pt x="1742940" y="891533"/>
                  <a:pt x="1742940" y="888250"/>
                </a:cubicBezTo>
                <a:cubicBezTo>
                  <a:pt x="1744347" y="885904"/>
                  <a:pt x="1744214" y="880006"/>
                  <a:pt x="1744884" y="875515"/>
                </a:cubicBezTo>
                <a:cubicBezTo>
                  <a:pt x="1741063" y="875515"/>
                  <a:pt x="1735434" y="876185"/>
                  <a:pt x="1731681" y="875515"/>
                </a:cubicBezTo>
                <a:cubicBezTo>
                  <a:pt x="1733423" y="875515"/>
                  <a:pt x="1727726" y="891199"/>
                  <a:pt x="1728665" y="875515"/>
                </a:cubicBezTo>
                <a:cubicBezTo>
                  <a:pt x="1724978" y="875515"/>
                  <a:pt x="1716065" y="862446"/>
                  <a:pt x="1716065" y="861709"/>
                </a:cubicBezTo>
                <a:cubicBezTo>
                  <a:pt x="1715730" y="860704"/>
                  <a:pt x="1711842" y="855409"/>
                  <a:pt x="1707687" y="855409"/>
                </a:cubicBezTo>
                <a:close/>
                <a:moveTo>
                  <a:pt x="6497971" y="848707"/>
                </a:moveTo>
                <a:cubicBezTo>
                  <a:pt x="6502060" y="851991"/>
                  <a:pt x="6505745" y="856615"/>
                  <a:pt x="6508694" y="862111"/>
                </a:cubicBezTo>
                <a:cubicBezTo>
                  <a:pt x="6505075" y="862111"/>
                  <a:pt x="6501456" y="856951"/>
                  <a:pt x="6497971" y="848707"/>
                </a:cubicBezTo>
                <a:close/>
                <a:moveTo>
                  <a:pt x="3465641" y="842123"/>
                </a:moveTo>
                <a:cubicBezTo>
                  <a:pt x="3465070" y="842616"/>
                  <a:pt x="3463438" y="843932"/>
                  <a:pt x="3460071" y="846562"/>
                </a:cubicBezTo>
                <a:cubicBezTo>
                  <a:pt x="3459469" y="846562"/>
                  <a:pt x="3467347" y="840644"/>
                  <a:pt x="3465641" y="842123"/>
                </a:cubicBezTo>
                <a:close/>
                <a:moveTo>
                  <a:pt x="3452875" y="836107"/>
                </a:moveTo>
                <a:cubicBezTo>
                  <a:pt x="3453549" y="830142"/>
                  <a:pt x="3464540" y="841469"/>
                  <a:pt x="3459180" y="841469"/>
                </a:cubicBezTo>
                <a:cubicBezTo>
                  <a:pt x="3448324" y="841134"/>
                  <a:pt x="3451340" y="834833"/>
                  <a:pt x="3452875" y="836107"/>
                </a:cubicBezTo>
                <a:close/>
                <a:moveTo>
                  <a:pt x="2185693" y="825914"/>
                </a:moveTo>
                <a:cubicBezTo>
                  <a:pt x="2203022" y="827243"/>
                  <a:pt x="2222991" y="839307"/>
                  <a:pt x="2232139" y="848506"/>
                </a:cubicBezTo>
                <a:cubicBezTo>
                  <a:pt x="2232139" y="852460"/>
                  <a:pt x="2187704" y="846696"/>
                  <a:pt x="2187301" y="840732"/>
                </a:cubicBezTo>
                <a:cubicBezTo>
                  <a:pt x="2183281" y="839726"/>
                  <a:pt x="2185224" y="836106"/>
                  <a:pt x="2187034" y="835370"/>
                </a:cubicBezTo>
                <a:cubicBezTo>
                  <a:pt x="2177986" y="835370"/>
                  <a:pt x="2173093" y="837380"/>
                  <a:pt x="2169742" y="828668"/>
                </a:cubicBezTo>
                <a:cubicBezTo>
                  <a:pt x="2174433" y="826221"/>
                  <a:pt x="2179917" y="825471"/>
                  <a:pt x="2185693" y="825914"/>
                </a:cubicBezTo>
                <a:close/>
                <a:moveTo>
                  <a:pt x="2355391" y="781686"/>
                </a:moveTo>
                <a:cubicBezTo>
                  <a:pt x="2355726" y="787249"/>
                  <a:pt x="2359411" y="800519"/>
                  <a:pt x="2359411" y="800519"/>
                </a:cubicBezTo>
                <a:cubicBezTo>
                  <a:pt x="2359277" y="801323"/>
                  <a:pt x="2359210" y="801725"/>
                  <a:pt x="2359076" y="802060"/>
                </a:cubicBezTo>
                <a:cubicBezTo>
                  <a:pt x="2359612" y="803334"/>
                  <a:pt x="2360083" y="808428"/>
                  <a:pt x="2358003" y="808428"/>
                </a:cubicBezTo>
                <a:cubicBezTo>
                  <a:pt x="2350899" y="809098"/>
                  <a:pt x="2354653" y="805479"/>
                  <a:pt x="2352776" y="801390"/>
                </a:cubicBezTo>
                <a:cubicBezTo>
                  <a:pt x="2352776" y="809232"/>
                  <a:pt x="2345604" y="808428"/>
                  <a:pt x="2346074" y="815130"/>
                </a:cubicBezTo>
                <a:cubicBezTo>
                  <a:pt x="2342053" y="817811"/>
                  <a:pt x="2338166" y="820223"/>
                  <a:pt x="2332670" y="828534"/>
                </a:cubicBezTo>
                <a:cubicBezTo>
                  <a:pt x="2338366" y="825049"/>
                  <a:pt x="2342321" y="823709"/>
                  <a:pt x="2347950" y="821832"/>
                </a:cubicBezTo>
                <a:cubicBezTo>
                  <a:pt x="2339372" y="821832"/>
                  <a:pt x="2354385" y="813789"/>
                  <a:pt x="2352843" y="815130"/>
                </a:cubicBezTo>
                <a:cubicBezTo>
                  <a:pt x="2356865" y="815130"/>
                  <a:pt x="2352374" y="819888"/>
                  <a:pt x="2350029" y="821832"/>
                </a:cubicBezTo>
                <a:cubicBezTo>
                  <a:pt x="2352710" y="821698"/>
                  <a:pt x="2359478" y="821429"/>
                  <a:pt x="2359478" y="824981"/>
                </a:cubicBezTo>
                <a:cubicBezTo>
                  <a:pt x="2356730" y="829740"/>
                  <a:pt x="2353648" y="827529"/>
                  <a:pt x="2351436" y="831684"/>
                </a:cubicBezTo>
                <a:cubicBezTo>
                  <a:pt x="2351436" y="832421"/>
                  <a:pt x="2351436" y="833493"/>
                  <a:pt x="2351369" y="835303"/>
                </a:cubicBezTo>
                <a:cubicBezTo>
                  <a:pt x="2354586" y="834834"/>
                  <a:pt x="2379786" y="828601"/>
                  <a:pt x="2371141" y="828534"/>
                </a:cubicBezTo>
                <a:cubicBezTo>
                  <a:pt x="2383205" y="826992"/>
                  <a:pt x="2387561" y="830812"/>
                  <a:pt x="2391649" y="835236"/>
                </a:cubicBezTo>
                <a:cubicBezTo>
                  <a:pt x="2393928" y="835236"/>
                  <a:pt x="2401368" y="843011"/>
                  <a:pt x="2406528" y="845357"/>
                </a:cubicBezTo>
                <a:cubicBezTo>
                  <a:pt x="2406528" y="847635"/>
                  <a:pt x="2397748" y="848641"/>
                  <a:pt x="2398486" y="848641"/>
                </a:cubicBezTo>
                <a:cubicBezTo>
                  <a:pt x="2404451" y="854204"/>
                  <a:pt x="2397682" y="855343"/>
                  <a:pt x="2398754" y="855343"/>
                </a:cubicBezTo>
                <a:cubicBezTo>
                  <a:pt x="2399424" y="855476"/>
                  <a:pt x="2413231" y="855007"/>
                  <a:pt x="2413231" y="857554"/>
                </a:cubicBezTo>
                <a:cubicBezTo>
                  <a:pt x="2406595" y="867339"/>
                  <a:pt x="2407668" y="863519"/>
                  <a:pt x="2399893" y="867742"/>
                </a:cubicBezTo>
                <a:cubicBezTo>
                  <a:pt x="2399960" y="869015"/>
                  <a:pt x="2400094" y="875449"/>
                  <a:pt x="2398754" y="875449"/>
                </a:cubicBezTo>
                <a:cubicBezTo>
                  <a:pt x="2400094" y="874109"/>
                  <a:pt x="2396005" y="876522"/>
                  <a:pt x="2393659" y="881011"/>
                </a:cubicBezTo>
                <a:lnTo>
                  <a:pt x="2408315" y="877264"/>
                </a:lnTo>
                <a:lnTo>
                  <a:pt x="2408338" y="877258"/>
                </a:lnTo>
                <a:cubicBezTo>
                  <a:pt x="2407400" y="878465"/>
                  <a:pt x="2406662" y="880342"/>
                  <a:pt x="2406461" y="883089"/>
                </a:cubicBezTo>
                <a:cubicBezTo>
                  <a:pt x="2406461" y="887044"/>
                  <a:pt x="2413163" y="880408"/>
                  <a:pt x="2413834" y="877125"/>
                </a:cubicBezTo>
                <a:cubicBezTo>
                  <a:pt x="2434073" y="902391"/>
                  <a:pt x="2395134" y="900381"/>
                  <a:pt x="2392052" y="901185"/>
                </a:cubicBezTo>
                <a:cubicBezTo>
                  <a:pt x="2392052" y="901118"/>
                  <a:pt x="2389103" y="905005"/>
                  <a:pt x="2387494" y="907284"/>
                </a:cubicBezTo>
                <a:cubicBezTo>
                  <a:pt x="2386823" y="905005"/>
                  <a:pt x="2383473" y="901185"/>
                  <a:pt x="2381328" y="900917"/>
                </a:cubicBezTo>
                <a:cubicBezTo>
                  <a:pt x="2384210" y="896628"/>
                  <a:pt x="2388834" y="888853"/>
                  <a:pt x="2385551" y="888853"/>
                </a:cubicBezTo>
                <a:cubicBezTo>
                  <a:pt x="2378647" y="892875"/>
                  <a:pt x="2373620" y="892339"/>
                  <a:pt x="2365913" y="895288"/>
                </a:cubicBezTo>
                <a:cubicBezTo>
                  <a:pt x="2365913" y="901923"/>
                  <a:pt x="2359545" y="904067"/>
                  <a:pt x="2346140" y="902258"/>
                </a:cubicBezTo>
                <a:lnTo>
                  <a:pt x="2346140" y="895556"/>
                </a:lnTo>
                <a:cubicBezTo>
                  <a:pt x="2347348" y="895086"/>
                  <a:pt x="2348419" y="894617"/>
                  <a:pt x="2349358" y="894148"/>
                </a:cubicBezTo>
                <a:cubicBezTo>
                  <a:pt x="2345671" y="889054"/>
                  <a:pt x="2338702" y="887312"/>
                  <a:pt x="2334145" y="882151"/>
                </a:cubicBezTo>
                <a:cubicBezTo>
                  <a:pt x="2334011" y="895019"/>
                  <a:pt x="2293596" y="878197"/>
                  <a:pt x="2279454" y="888853"/>
                </a:cubicBezTo>
                <a:cubicBezTo>
                  <a:pt x="2282873" y="888853"/>
                  <a:pt x="2272551" y="875583"/>
                  <a:pt x="2272350" y="874913"/>
                </a:cubicBezTo>
                <a:cubicBezTo>
                  <a:pt x="2272350" y="873170"/>
                  <a:pt x="2293999" y="863318"/>
                  <a:pt x="2292457" y="863720"/>
                </a:cubicBezTo>
                <a:cubicBezTo>
                  <a:pt x="2292457" y="860637"/>
                  <a:pt x="2279052" y="862245"/>
                  <a:pt x="2279052" y="862715"/>
                </a:cubicBezTo>
                <a:cubicBezTo>
                  <a:pt x="2279790" y="852997"/>
                  <a:pt x="2284280" y="856147"/>
                  <a:pt x="2292457" y="853600"/>
                </a:cubicBezTo>
                <a:cubicBezTo>
                  <a:pt x="2292457" y="845692"/>
                  <a:pt x="2322281" y="801792"/>
                  <a:pt x="2321745" y="801792"/>
                </a:cubicBezTo>
                <a:cubicBezTo>
                  <a:pt x="2321745" y="801725"/>
                  <a:pt x="2319399" y="796699"/>
                  <a:pt x="2326639" y="795090"/>
                </a:cubicBezTo>
                <a:cubicBezTo>
                  <a:pt x="2329185" y="795090"/>
                  <a:pt x="2345404" y="781686"/>
                  <a:pt x="2355391" y="781686"/>
                </a:cubicBezTo>
                <a:close/>
                <a:moveTo>
                  <a:pt x="2361396" y="775047"/>
                </a:moveTo>
                <a:cubicBezTo>
                  <a:pt x="2361024" y="775628"/>
                  <a:pt x="2360023" y="777178"/>
                  <a:pt x="2358012" y="780278"/>
                </a:cubicBezTo>
                <a:cubicBezTo>
                  <a:pt x="2357961" y="780278"/>
                  <a:pt x="2362511" y="773303"/>
                  <a:pt x="2361396" y="775047"/>
                </a:cubicBezTo>
                <a:close/>
                <a:moveTo>
                  <a:pt x="1864327" y="770962"/>
                </a:moveTo>
                <a:cubicBezTo>
                  <a:pt x="1864327" y="775050"/>
                  <a:pt x="1855145" y="783629"/>
                  <a:pt x="1855145" y="779139"/>
                </a:cubicBezTo>
                <a:cubicBezTo>
                  <a:pt x="1858362" y="769890"/>
                  <a:pt x="1863657" y="771632"/>
                  <a:pt x="1864327" y="770962"/>
                </a:cubicBezTo>
                <a:close/>
                <a:moveTo>
                  <a:pt x="1852768" y="741859"/>
                </a:moveTo>
                <a:cubicBezTo>
                  <a:pt x="1854021" y="741397"/>
                  <a:pt x="1854506" y="741724"/>
                  <a:pt x="1853132" y="743416"/>
                </a:cubicBezTo>
                <a:cubicBezTo>
                  <a:pt x="1853132" y="748108"/>
                  <a:pt x="1859164" y="750320"/>
                  <a:pt x="1850251" y="751728"/>
                </a:cubicBezTo>
                <a:cubicBezTo>
                  <a:pt x="1838339" y="751728"/>
                  <a:pt x="1849007" y="743245"/>
                  <a:pt x="1852768" y="741859"/>
                </a:cubicBezTo>
                <a:close/>
                <a:moveTo>
                  <a:pt x="3292248" y="725588"/>
                </a:moveTo>
                <a:cubicBezTo>
                  <a:pt x="3291979" y="726258"/>
                  <a:pt x="3292048" y="726861"/>
                  <a:pt x="3292316" y="727264"/>
                </a:cubicBezTo>
                <a:cubicBezTo>
                  <a:pt x="3291712" y="727331"/>
                  <a:pt x="3291176" y="727532"/>
                  <a:pt x="3291110" y="728135"/>
                </a:cubicBezTo>
                <a:cubicBezTo>
                  <a:pt x="3291110" y="725990"/>
                  <a:pt x="3291579" y="725387"/>
                  <a:pt x="3292248" y="725588"/>
                </a:cubicBezTo>
                <a:close/>
                <a:moveTo>
                  <a:pt x="3687881" y="724985"/>
                </a:moveTo>
                <a:cubicBezTo>
                  <a:pt x="3687881" y="725186"/>
                  <a:pt x="3687881" y="725387"/>
                  <a:pt x="3687881" y="725588"/>
                </a:cubicBezTo>
                <a:lnTo>
                  <a:pt x="3687219" y="725846"/>
                </a:lnTo>
                <a:lnTo>
                  <a:pt x="3688335" y="726481"/>
                </a:lnTo>
                <a:lnTo>
                  <a:pt x="3688435" y="727600"/>
                </a:lnTo>
                <a:lnTo>
                  <a:pt x="3687202" y="725852"/>
                </a:lnTo>
                <a:lnTo>
                  <a:pt x="3686674" y="726057"/>
                </a:lnTo>
                <a:cubicBezTo>
                  <a:pt x="3686611" y="725789"/>
                  <a:pt x="3686476" y="725454"/>
                  <a:pt x="3686542" y="725119"/>
                </a:cubicBezTo>
                <a:cubicBezTo>
                  <a:pt x="3687012" y="724985"/>
                  <a:pt x="3687415" y="724918"/>
                  <a:pt x="3687881" y="724985"/>
                </a:cubicBezTo>
                <a:close/>
                <a:moveTo>
                  <a:pt x="779313" y="721366"/>
                </a:moveTo>
                <a:cubicBezTo>
                  <a:pt x="784139" y="721366"/>
                  <a:pt x="773483" y="736177"/>
                  <a:pt x="771137" y="739261"/>
                </a:cubicBezTo>
                <a:cubicBezTo>
                  <a:pt x="777303" y="739394"/>
                  <a:pt x="780185" y="741472"/>
                  <a:pt x="775024" y="741472"/>
                </a:cubicBezTo>
                <a:cubicBezTo>
                  <a:pt x="782262" y="757088"/>
                  <a:pt x="785077" y="759299"/>
                  <a:pt x="793991" y="774983"/>
                </a:cubicBezTo>
                <a:cubicBezTo>
                  <a:pt x="803306" y="774983"/>
                  <a:pt x="794795" y="778266"/>
                  <a:pt x="791847" y="780210"/>
                </a:cubicBezTo>
                <a:cubicBezTo>
                  <a:pt x="781860" y="768012"/>
                  <a:pt x="766982" y="761512"/>
                  <a:pt x="755991" y="748174"/>
                </a:cubicBezTo>
                <a:cubicBezTo>
                  <a:pt x="730254" y="717077"/>
                  <a:pt x="769127" y="722639"/>
                  <a:pt x="769193" y="728068"/>
                </a:cubicBezTo>
                <a:cubicBezTo>
                  <a:pt x="775426" y="724985"/>
                  <a:pt x="771271" y="722974"/>
                  <a:pt x="779313" y="721366"/>
                </a:cubicBezTo>
                <a:close/>
                <a:moveTo>
                  <a:pt x="2319261" y="720026"/>
                </a:moveTo>
                <a:cubicBezTo>
                  <a:pt x="2317116" y="720428"/>
                  <a:pt x="2314703" y="720830"/>
                  <a:pt x="2312626" y="721433"/>
                </a:cubicBezTo>
                <a:cubicBezTo>
                  <a:pt x="2318255" y="724785"/>
                  <a:pt x="2319127" y="720696"/>
                  <a:pt x="2319261" y="720026"/>
                </a:cubicBezTo>
                <a:close/>
                <a:moveTo>
                  <a:pt x="3417774" y="714664"/>
                </a:moveTo>
                <a:cubicBezTo>
                  <a:pt x="3425615" y="714664"/>
                  <a:pt x="3405037" y="740131"/>
                  <a:pt x="3405037" y="726124"/>
                </a:cubicBezTo>
                <a:cubicBezTo>
                  <a:pt x="3406981" y="719020"/>
                  <a:pt x="3413081" y="719824"/>
                  <a:pt x="3417774" y="714664"/>
                </a:cubicBezTo>
                <a:close/>
                <a:moveTo>
                  <a:pt x="78055" y="714664"/>
                </a:moveTo>
                <a:cubicBezTo>
                  <a:pt x="82880" y="714664"/>
                  <a:pt x="80736" y="722036"/>
                  <a:pt x="79798" y="721366"/>
                </a:cubicBezTo>
                <a:cubicBezTo>
                  <a:pt x="83015" y="721366"/>
                  <a:pt x="89046" y="720294"/>
                  <a:pt x="92733" y="721366"/>
                </a:cubicBezTo>
                <a:cubicBezTo>
                  <a:pt x="93738" y="721366"/>
                  <a:pt x="68605" y="734770"/>
                  <a:pt x="59893" y="734770"/>
                </a:cubicBezTo>
                <a:cubicBezTo>
                  <a:pt x="49370" y="744555"/>
                  <a:pt x="32749" y="747973"/>
                  <a:pt x="17870" y="748174"/>
                </a:cubicBezTo>
                <a:cubicBezTo>
                  <a:pt x="25578" y="748174"/>
                  <a:pt x="2858" y="759099"/>
                  <a:pt x="1718" y="761176"/>
                </a:cubicBezTo>
                <a:cubicBezTo>
                  <a:pt x="244" y="759501"/>
                  <a:pt x="-1767" y="754876"/>
                  <a:pt x="2924" y="754876"/>
                </a:cubicBezTo>
                <a:cubicBezTo>
                  <a:pt x="3662" y="751927"/>
                  <a:pt x="9895" y="744421"/>
                  <a:pt x="13782" y="742410"/>
                </a:cubicBezTo>
                <a:cubicBezTo>
                  <a:pt x="13782" y="731151"/>
                  <a:pt x="33621" y="736848"/>
                  <a:pt x="40658" y="741472"/>
                </a:cubicBezTo>
                <a:cubicBezTo>
                  <a:pt x="40658" y="737116"/>
                  <a:pt x="41863" y="735105"/>
                  <a:pt x="40591" y="728135"/>
                </a:cubicBezTo>
                <a:cubicBezTo>
                  <a:pt x="40591" y="726861"/>
                  <a:pt x="53995" y="730481"/>
                  <a:pt x="53995" y="726125"/>
                </a:cubicBezTo>
                <a:cubicBezTo>
                  <a:pt x="54933" y="726661"/>
                  <a:pt x="55335" y="727063"/>
                  <a:pt x="55469" y="727397"/>
                </a:cubicBezTo>
                <a:cubicBezTo>
                  <a:pt x="57413" y="727532"/>
                  <a:pt x="60764" y="727599"/>
                  <a:pt x="62574" y="727867"/>
                </a:cubicBezTo>
                <a:cubicBezTo>
                  <a:pt x="60026" y="726191"/>
                  <a:pt x="77653" y="714932"/>
                  <a:pt x="78055" y="714664"/>
                </a:cubicBezTo>
                <a:close/>
                <a:moveTo>
                  <a:pt x="799748" y="710911"/>
                </a:moveTo>
                <a:cubicBezTo>
                  <a:pt x="799815" y="710174"/>
                  <a:pt x="799748" y="720093"/>
                  <a:pt x="799146" y="720093"/>
                </a:cubicBezTo>
                <a:cubicBezTo>
                  <a:pt x="799480" y="719691"/>
                  <a:pt x="804037" y="727264"/>
                  <a:pt x="801424" y="711916"/>
                </a:cubicBezTo>
                <a:cubicBezTo>
                  <a:pt x="800687" y="712050"/>
                  <a:pt x="800149" y="711715"/>
                  <a:pt x="799748" y="710911"/>
                </a:cubicBezTo>
                <a:close/>
                <a:moveTo>
                  <a:pt x="3819531" y="697005"/>
                </a:moveTo>
                <a:cubicBezTo>
                  <a:pt x="3822468" y="695073"/>
                  <a:pt x="3812653" y="702801"/>
                  <a:pt x="3811548" y="702801"/>
                </a:cubicBezTo>
                <a:cubicBezTo>
                  <a:pt x="3816156" y="699366"/>
                  <a:pt x="3818552" y="697649"/>
                  <a:pt x="3819531" y="697005"/>
                </a:cubicBezTo>
                <a:close/>
                <a:moveTo>
                  <a:pt x="3736685" y="695564"/>
                </a:moveTo>
                <a:cubicBezTo>
                  <a:pt x="3736685" y="702601"/>
                  <a:pt x="3735076" y="704745"/>
                  <a:pt x="3746470" y="701595"/>
                </a:cubicBezTo>
                <a:cubicBezTo>
                  <a:pt x="3746336" y="700925"/>
                  <a:pt x="3746537" y="700322"/>
                  <a:pt x="3746940" y="699786"/>
                </a:cubicBezTo>
                <a:cubicBezTo>
                  <a:pt x="3737289" y="703137"/>
                  <a:pt x="3739366" y="699585"/>
                  <a:pt x="3736685" y="695564"/>
                </a:cubicBezTo>
                <a:close/>
                <a:moveTo>
                  <a:pt x="3362486" y="693351"/>
                </a:moveTo>
                <a:cubicBezTo>
                  <a:pt x="3374412" y="693284"/>
                  <a:pt x="3384930" y="695295"/>
                  <a:pt x="3384930" y="702667"/>
                </a:cubicBezTo>
                <a:cubicBezTo>
                  <a:pt x="3404435" y="711179"/>
                  <a:pt x="3393441" y="723511"/>
                  <a:pt x="3378228" y="734168"/>
                </a:cubicBezTo>
                <a:cubicBezTo>
                  <a:pt x="3378228" y="780747"/>
                  <a:pt x="3365427" y="757491"/>
                  <a:pt x="3331319" y="788388"/>
                </a:cubicBezTo>
                <a:cubicBezTo>
                  <a:pt x="3332444" y="788388"/>
                  <a:pt x="3287822" y="781685"/>
                  <a:pt x="3294392" y="781685"/>
                </a:cubicBezTo>
                <a:cubicBezTo>
                  <a:pt x="3291043" y="781149"/>
                  <a:pt x="3286822" y="783026"/>
                  <a:pt x="3284408" y="781149"/>
                </a:cubicBezTo>
                <a:cubicBezTo>
                  <a:pt x="3284408" y="781887"/>
                  <a:pt x="3285146" y="776056"/>
                  <a:pt x="3285548" y="774983"/>
                </a:cubicBezTo>
                <a:cubicBezTo>
                  <a:pt x="3277573" y="772839"/>
                  <a:pt x="3295731" y="768281"/>
                  <a:pt x="3298679" y="768281"/>
                </a:cubicBezTo>
                <a:cubicBezTo>
                  <a:pt x="3302365" y="764394"/>
                  <a:pt x="3307455" y="754877"/>
                  <a:pt x="3310135" y="754877"/>
                </a:cubicBezTo>
                <a:cubicBezTo>
                  <a:pt x="3306318" y="750185"/>
                  <a:pt x="3303302" y="745561"/>
                  <a:pt x="3297876" y="742545"/>
                </a:cubicBezTo>
                <a:cubicBezTo>
                  <a:pt x="3297407" y="746834"/>
                  <a:pt x="3289566" y="735039"/>
                  <a:pt x="3291175" y="736312"/>
                </a:cubicBezTo>
                <a:cubicBezTo>
                  <a:pt x="3291175" y="735575"/>
                  <a:pt x="3296067" y="734033"/>
                  <a:pt x="3297809" y="733966"/>
                </a:cubicBezTo>
                <a:cubicBezTo>
                  <a:pt x="3296939" y="731687"/>
                  <a:pt x="3294057" y="726192"/>
                  <a:pt x="3292382" y="725589"/>
                </a:cubicBezTo>
                <a:cubicBezTo>
                  <a:pt x="3295062" y="719423"/>
                  <a:pt x="3317977" y="704745"/>
                  <a:pt x="3317977" y="719021"/>
                </a:cubicBezTo>
                <a:cubicBezTo>
                  <a:pt x="3320927" y="718819"/>
                  <a:pt x="3316102" y="714061"/>
                  <a:pt x="3322806" y="714664"/>
                </a:cubicBezTo>
                <a:cubicBezTo>
                  <a:pt x="3323472" y="716876"/>
                  <a:pt x="3323809" y="719087"/>
                  <a:pt x="3323944" y="721366"/>
                </a:cubicBezTo>
                <a:cubicBezTo>
                  <a:pt x="3324813" y="718618"/>
                  <a:pt x="3324733" y="717730"/>
                  <a:pt x="3325085" y="717136"/>
                </a:cubicBezTo>
                <a:lnTo>
                  <a:pt x="3328767" y="714713"/>
                </a:lnTo>
                <a:lnTo>
                  <a:pt x="3330370" y="714731"/>
                </a:lnTo>
                <a:cubicBezTo>
                  <a:pt x="3329842" y="715737"/>
                  <a:pt x="3329504" y="714664"/>
                  <a:pt x="3328854" y="714664"/>
                </a:cubicBezTo>
                <a:lnTo>
                  <a:pt x="3328767" y="714713"/>
                </a:lnTo>
                <a:lnTo>
                  <a:pt x="3324480" y="714664"/>
                </a:lnTo>
                <a:cubicBezTo>
                  <a:pt x="3320524" y="714664"/>
                  <a:pt x="3337946" y="701260"/>
                  <a:pt x="3329654" y="701260"/>
                </a:cubicBezTo>
                <a:cubicBezTo>
                  <a:pt x="3331117" y="699317"/>
                  <a:pt x="3331582" y="697574"/>
                  <a:pt x="3331644" y="696501"/>
                </a:cubicBezTo>
                <a:cubicBezTo>
                  <a:pt x="3337242" y="695563"/>
                  <a:pt x="3350567" y="693418"/>
                  <a:pt x="3362486" y="693351"/>
                </a:cubicBezTo>
                <a:close/>
                <a:moveTo>
                  <a:pt x="3404890" y="687923"/>
                </a:moveTo>
                <a:cubicBezTo>
                  <a:pt x="3405293" y="688928"/>
                  <a:pt x="3404622" y="694557"/>
                  <a:pt x="3403080" y="694692"/>
                </a:cubicBezTo>
                <a:cubicBezTo>
                  <a:pt x="3402880" y="694759"/>
                  <a:pt x="3402745" y="694826"/>
                  <a:pt x="3402544" y="694893"/>
                </a:cubicBezTo>
                <a:cubicBezTo>
                  <a:pt x="3403080" y="694960"/>
                  <a:pt x="3403550" y="695094"/>
                  <a:pt x="3404019" y="695295"/>
                </a:cubicBezTo>
                <a:cubicBezTo>
                  <a:pt x="3404622" y="692346"/>
                  <a:pt x="3405896" y="687923"/>
                  <a:pt x="3407102" y="687923"/>
                </a:cubicBezTo>
                <a:cubicBezTo>
                  <a:pt x="3406901" y="688057"/>
                  <a:pt x="3405560" y="687990"/>
                  <a:pt x="3404890" y="687923"/>
                </a:cubicBezTo>
                <a:close/>
                <a:moveTo>
                  <a:pt x="283608" y="678071"/>
                </a:moveTo>
                <a:cubicBezTo>
                  <a:pt x="286088" y="678071"/>
                  <a:pt x="286020" y="686180"/>
                  <a:pt x="279318" y="685443"/>
                </a:cubicBezTo>
                <a:cubicBezTo>
                  <a:pt x="271477" y="685443"/>
                  <a:pt x="284479" y="676797"/>
                  <a:pt x="283608" y="678071"/>
                </a:cubicBezTo>
                <a:close/>
                <a:moveTo>
                  <a:pt x="717146" y="674100"/>
                </a:moveTo>
                <a:lnTo>
                  <a:pt x="717180" y="674116"/>
                </a:lnTo>
                <a:cubicBezTo>
                  <a:pt x="717180" y="674183"/>
                  <a:pt x="717180" y="674116"/>
                  <a:pt x="717180" y="674183"/>
                </a:cubicBezTo>
                <a:cubicBezTo>
                  <a:pt x="717180" y="674318"/>
                  <a:pt x="717112" y="674451"/>
                  <a:pt x="717112" y="674786"/>
                </a:cubicBezTo>
                <a:cubicBezTo>
                  <a:pt x="717112" y="674586"/>
                  <a:pt x="717112" y="674451"/>
                  <a:pt x="717112" y="674250"/>
                </a:cubicBezTo>
                <a:close/>
                <a:moveTo>
                  <a:pt x="258911" y="671419"/>
                </a:moveTo>
                <a:cubicBezTo>
                  <a:pt x="260151" y="671520"/>
                  <a:pt x="261290" y="672844"/>
                  <a:pt x="261491" y="675055"/>
                </a:cubicBezTo>
                <a:cubicBezTo>
                  <a:pt x="264440" y="675793"/>
                  <a:pt x="255728" y="682696"/>
                  <a:pt x="255728" y="675122"/>
                </a:cubicBezTo>
                <a:cubicBezTo>
                  <a:pt x="256331" y="672441"/>
                  <a:pt x="257671" y="671318"/>
                  <a:pt x="258911" y="671419"/>
                </a:cubicBezTo>
                <a:close/>
                <a:moveTo>
                  <a:pt x="1859229" y="654948"/>
                </a:moveTo>
                <a:cubicBezTo>
                  <a:pt x="1863586" y="656891"/>
                  <a:pt x="1862379" y="660913"/>
                  <a:pt x="1863519" y="665939"/>
                </a:cubicBezTo>
                <a:cubicBezTo>
                  <a:pt x="1863519" y="650927"/>
                  <a:pt x="1876923" y="674719"/>
                  <a:pt x="1876923" y="666945"/>
                </a:cubicBezTo>
                <a:cubicBezTo>
                  <a:pt x="1878800" y="676797"/>
                  <a:pt x="1875784" y="676864"/>
                  <a:pt x="1870221" y="680215"/>
                </a:cubicBezTo>
                <a:cubicBezTo>
                  <a:pt x="1870221" y="683901"/>
                  <a:pt x="1870422" y="686314"/>
                  <a:pt x="1867473" y="687856"/>
                </a:cubicBezTo>
                <a:cubicBezTo>
                  <a:pt x="1864859" y="687252"/>
                  <a:pt x="1863519" y="686046"/>
                  <a:pt x="1863519" y="684169"/>
                </a:cubicBezTo>
                <a:cubicBezTo>
                  <a:pt x="1863519" y="684370"/>
                  <a:pt x="1863519" y="684504"/>
                  <a:pt x="1863519" y="684639"/>
                </a:cubicBezTo>
                <a:cubicBezTo>
                  <a:pt x="1863519" y="682896"/>
                  <a:pt x="1862647" y="681087"/>
                  <a:pt x="1861441" y="681087"/>
                </a:cubicBezTo>
                <a:cubicBezTo>
                  <a:pt x="1857487" y="682561"/>
                  <a:pt x="1857755" y="685242"/>
                  <a:pt x="1854873" y="687118"/>
                </a:cubicBezTo>
                <a:cubicBezTo>
                  <a:pt x="1855074" y="685576"/>
                  <a:pt x="1849712" y="681623"/>
                  <a:pt x="1848505" y="681087"/>
                </a:cubicBezTo>
                <a:cubicBezTo>
                  <a:pt x="1851857" y="681087"/>
                  <a:pt x="1847970" y="674384"/>
                  <a:pt x="1851254" y="674384"/>
                </a:cubicBezTo>
                <a:cubicBezTo>
                  <a:pt x="1850919" y="673714"/>
                  <a:pt x="1843412" y="675121"/>
                  <a:pt x="1843412" y="674049"/>
                </a:cubicBezTo>
                <a:cubicBezTo>
                  <a:pt x="1843144" y="674384"/>
                  <a:pt x="1847919" y="670463"/>
                  <a:pt x="1852351" y="666032"/>
                </a:cubicBezTo>
                <a:lnTo>
                  <a:pt x="1859194" y="655004"/>
                </a:lnTo>
                <a:close/>
                <a:moveTo>
                  <a:pt x="1853736" y="652535"/>
                </a:moveTo>
                <a:cubicBezTo>
                  <a:pt x="1859969" y="652535"/>
                  <a:pt x="1852998" y="661181"/>
                  <a:pt x="1850251" y="661985"/>
                </a:cubicBezTo>
                <a:cubicBezTo>
                  <a:pt x="1841002" y="661985"/>
                  <a:pt x="1854473" y="650591"/>
                  <a:pt x="1853736" y="652535"/>
                </a:cubicBezTo>
                <a:close/>
                <a:moveTo>
                  <a:pt x="729577" y="648112"/>
                </a:moveTo>
                <a:cubicBezTo>
                  <a:pt x="729444" y="650458"/>
                  <a:pt x="728036" y="652335"/>
                  <a:pt x="726360" y="654412"/>
                </a:cubicBezTo>
                <a:cubicBezTo>
                  <a:pt x="728572" y="654345"/>
                  <a:pt x="730449" y="654412"/>
                  <a:pt x="730852" y="654345"/>
                </a:cubicBezTo>
                <a:cubicBezTo>
                  <a:pt x="730985" y="654479"/>
                  <a:pt x="731388" y="647710"/>
                  <a:pt x="729577" y="648112"/>
                </a:cubicBezTo>
                <a:close/>
                <a:moveTo>
                  <a:pt x="1884769" y="643421"/>
                </a:moveTo>
                <a:cubicBezTo>
                  <a:pt x="1887383" y="643421"/>
                  <a:pt x="1889059" y="650324"/>
                  <a:pt x="1883026" y="650794"/>
                </a:cubicBezTo>
                <a:cubicBezTo>
                  <a:pt x="1874313" y="650794"/>
                  <a:pt x="1885239" y="642415"/>
                  <a:pt x="1884769" y="643421"/>
                </a:cubicBezTo>
                <a:close/>
                <a:moveTo>
                  <a:pt x="3738625" y="642351"/>
                </a:moveTo>
                <a:cubicBezTo>
                  <a:pt x="3739986" y="642386"/>
                  <a:pt x="3740975" y="643269"/>
                  <a:pt x="3740975" y="645565"/>
                </a:cubicBezTo>
                <a:cubicBezTo>
                  <a:pt x="3739165" y="651262"/>
                  <a:pt x="3735479" y="647508"/>
                  <a:pt x="3732932" y="649788"/>
                </a:cubicBezTo>
                <a:cubicBezTo>
                  <a:pt x="3727102" y="649788"/>
                  <a:pt x="3734541" y="642247"/>
                  <a:pt x="3738625" y="642351"/>
                </a:cubicBezTo>
                <a:close/>
                <a:moveTo>
                  <a:pt x="713962" y="639399"/>
                </a:moveTo>
                <a:cubicBezTo>
                  <a:pt x="719391" y="640740"/>
                  <a:pt x="710074" y="647978"/>
                  <a:pt x="715972" y="646504"/>
                </a:cubicBezTo>
                <a:cubicBezTo>
                  <a:pt x="716308" y="642416"/>
                  <a:pt x="715906" y="637791"/>
                  <a:pt x="713962" y="639399"/>
                </a:cubicBezTo>
                <a:close/>
                <a:moveTo>
                  <a:pt x="3331608" y="631045"/>
                </a:moveTo>
                <a:cubicBezTo>
                  <a:pt x="3331207" y="631541"/>
                  <a:pt x="3330108" y="632865"/>
                  <a:pt x="3327882" y="635513"/>
                </a:cubicBezTo>
                <a:cubicBezTo>
                  <a:pt x="3327731" y="635513"/>
                  <a:pt x="3332819" y="629556"/>
                  <a:pt x="3331608" y="631045"/>
                </a:cubicBezTo>
                <a:close/>
                <a:moveTo>
                  <a:pt x="3358841" y="629413"/>
                </a:moveTo>
                <a:cubicBezTo>
                  <a:pt x="3358177" y="630821"/>
                  <a:pt x="3357041" y="632630"/>
                  <a:pt x="3355835" y="633970"/>
                </a:cubicBezTo>
                <a:cubicBezTo>
                  <a:pt x="3357443" y="633837"/>
                  <a:pt x="3358310" y="633770"/>
                  <a:pt x="3357909" y="634306"/>
                </a:cubicBezTo>
                <a:cubicBezTo>
                  <a:pt x="3358573" y="634306"/>
                  <a:pt x="3358841" y="631424"/>
                  <a:pt x="3358841" y="629413"/>
                </a:cubicBezTo>
                <a:close/>
                <a:moveTo>
                  <a:pt x="3907658" y="627537"/>
                </a:moveTo>
                <a:lnTo>
                  <a:pt x="3907658" y="634239"/>
                </a:lnTo>
                <a:cubicBezTo>
                  <a:pt x="3907658" y="635580"/>
                  <a:pt x="3900084" y="633502"/>
                  <a:pt x="3899146" y="634306"/>
                </a:cubicBezTo>
                <a:cubicBezTo>
                  <a:pt x="3899146" y="634842"/>
                  <a:pt x="3902296" y="647777"/>
                  <a:pt x="3902229" y="647777"/>
                </a:cubicBezTo>
                <a:cubicBezTo>
                  <a:pt x="3899079" y="646638"/>
                  <a:pt x="3900822" y="647845"/>
                  <a:pt x="3893583" y="647845"/>
                </a:cubicBezTo>
                <a:cubicBezTo>
                  <a:pt x="3891975" y="651464"/>
                  <a:pt x="3895795" y="654882"/>
                  <a:pt x="3887551" y="655083"/>
                </a:cubicBezTo>
                <a:cubicBezTo>
                  <a:pt x="3887551" y="657361"/>
                  <a:pt x="3886010" y="659171"/>
                  <a:pt x="3883195" y="661651"/>
                </a:cubicBezTo>
                <a:cubicBezTo>
                  <a:pt x="3882391" y="661651"/>
                  <a:pt x="3880045" y="648850"/>
                  <a:pt x="3879710" y="648850"/>
                </a:cubicBezTo>
                <a:cubicBezTo>
                  <a:pt x="3879910" y="648850"/>
                  <a:pt x="3879978" y="648850"/>
                  <a:pt x="3880112" y="648850"/>
                </a:cubicBezTo>
                <a:cubicBezTo>
                  <a:pt x="3880179" y="648850"/>
                  <a:pt x="3880447" y="648850"/>
                  <a:pt x="3880849" y="648850"/>
                </a:cubicBezTo>
                <a:cubicBezTo>
                  <a:pt x="3881050" y="648850"/>
                  <a:pt x="3881184" y="648850"/>
                  <a:pt x="3881453" y="648850"/>
                </a:cubicBezTo>
                <a:cubicBezTo>
                  <a:pt x="3882056" y="635445"/>
                  <a:pt x="3894253" y="627939"/>
                  <a:pt x="3907658" y="627537"/>
                </a:cubicBezTo>
                <a:close/>
                <a:moveTo>
                  <a:pt x="346009" y="614106"/>
                </a:moveTo>
                <a:cubicBezTo>
                  <a:pt x="347747" y="613424"/>
                  <a:pt x="348887" y="613562"/>
                  <a:pt x="348887" y="615070"/>
                </a:cubicBezTo>
                <a:cubicBezTo>
                  <a:pt x="353176" y="618556"/>
                  <a:pt x="359744" y="621236"/>
                  <a:pt x="361353" y="620834"/>
                </a:cubicBezTo>
                <a:cubicBezTo>
                  <a:pt x="359878" y="620834"/>
                  <a:pt x="358136" y="629882"/>
                  <a:pt x="349959" y="627536"/>
                </a:cubicBezTo>
                <a:cubicBezTo>
                  <a:pt x="349624" y="627536"/>
                  <a:pt x="349356" y="632094"/>
                  <a:pt x="348887" y="632295"/>
                </a:cubicBezTo>
                <a:cubicBezTo>
                  <a:pt x="348887" y="640672"/>
                  <a:pt x="355656" y="627068"/>
                  <a:pt x="351969" y="634238"/>
                </a:cubicBezTo>
                <a:cubicBezTo>
                  <a:pt x="357466" y="645230"/>
                  <a:pt x="345603" y="654345"/>
                  <a:pt x="326770" y="654345"/>
                </a:cubicBezTo>
                <a:cubicBezTo>
                  <a:pt x="330188" y="657361"/>
                  <a:pt x="326703" y="661047"/>
                  <a:pt x="320738" y="661047"/>
                </a:cubicBezTo>
                <a:cubicBezTo>
                  <a:pt x="324961" y="660712"/>
                  <a:pt x="316583" y="661047"/>
                  <a:pt x="316181" y="661047"/>
                </a:cubicBezTo>
                <a:cubicBezTo>
                  <a:pt x="320001" y="652200"/>
                  <a:pt x="295270" y="678808"/>
                  <a:pt x="295270" y="669023"/>
                </a:cubicBezTo>
                <a:cubicBezTo>
                  <a:pt x="301034" y="665538"/>
                  <a:pt x="302107" y="664064"/>
                  <a:pt x="308674" y="661047"/>
                </a:cubicBezTo>
                <a:cubicBezTo>
                  <a:pt x="303581" y="655485"/>
                  <a:pt x="302776" y="648380"/>
                  <a:pt x="295270" y="644560"/>
                </a:cubicBezTo>
                <a:cubicBezTo>
                  <a:pt x="295270" y="640271"/>
                  <a:pt x="323553" y="629145"/>
                  <a:pt x="328781" y="627536"/>
                </a:cubicBezTo>
                <a:cubicBezTo>
                  <a:pt x="330188" y="625576"/>
                  <a:pt x="340794" y="616151"/>
                  <a:pt x="346009" y="614106"/>
                </a:cubicBezTo>
                <a:close/>
                <a:moveTo>
                  <a:pt x="351727" y="604481"/>
                </a:moveTo>
                <a:cubicBezTo>
                  <a:pt x="354969" y="602722"/>
                  <a:pt x="359007" y="601935"/>
                  <a:pt x="359007" y="605822"/>
                </a:cubicBezTo>
                <a:cubicBezTo>
                  <a:pt x="355991" y="612523"/>
                  <a:pt x="354650" y="605420"/>
                  <a:pt x="349222" y="608972"/>
                </a:cubicBezTo>
                <a:cubicBezTo>
                  <a:pt x="346038" y="608972"/>
                  <a:pt x="348485" y="606241"/>
                  <a:pt x="351727" y="604481"/>
                </a:cubicBezTo>
                <a:close/>
                <a:moveTo>
                  <a:pt x="322686" y="593825"/>
                </a:moveTo>
                <a:lnTo>
                  <a:pt x="322352" y="593959"/>
                </a:lnTo>
                <a:lnTo>
                  <a:pt x="328717" y="594294"/>
                </a:lnTo>
                <a:cubicBezTo>
                  <a:pt x="328851" y="594361"/>
                  <a:pt x="328717" y="600661"/>
                  <a:pt x="328449" y="600728"/>
                </a:cubicBezTo>
                <a:cubicBezTo>
                  <a:pt x="327712" y="600326"/>
                  <a:pt x="316921" y="595634"/>
                  <a:pt x="322350" y="593959"/>
                </a:cubicBezTo>
                <a:lnTo>
                  <a:pt x="322284" y="593892"/>
                </a:lnTo>
                <a:cubicBezTo>
                  <a:pt x="322418" y="593825"/>
                  <a:pt x="322552" y="593825"/>
                  <a:pt x="322686" y="593825"/>
                </a:cubicBezTo>
                <a:close/>
                <a:moveTo>
                  <a:pt x="3456432" y="593758"/>
                </a:moveTo>
                <a:cubicBezTo>
                  <a:pt x="3456298" y="593490"/>
                  <a:pt x="3456835" y="593356"/>
                  <a:pt x="3459180" y="593959"/>
                </a:cubicBezTo>
                <a:cubicBezTo>
                  <a:pt x="3458913" y="593959"/>
                  <a:pt x="3456766" y="607363"/>
                  <a:pt x="3449666" y="607363"/>
                </a:cubicBezTo>
                <a:cubicBezTo>
                  <a:pt x="3448124" y="616947"/>
                  <a:pt x="3443297" y="622577"/>
                  <a:pt x="3430093" y="627469"/>
                </a:cubicBezTo>
                <a:cubicBezTo>
                  <a:pt x="3429422" y="629681"/>
                  <a:pt x="3429020" y="631893"/>
                  <a:pt x="3428820" y="634172"/>
                </a:cubicBezTo>
                <a:cubicBezTo>
                  <a:pt x="3474125" y="629212"/>
                  <a:pt x="3479489" y="648045"/>
                  <a:pt x="3452208" y="667682"/>
                </a:cubicBezTo>
                <a:cubicBezTo>
                  <a:pt x="3452612" y="668085"/>
                  <a:pt x="3453213" y="670095"/>
                  <a:pt x="3451943" y="671972"/>
                </a:cubicBezTo>
                <a:cubicBezTo>
                  <a:pt x="3467557" y="672306"/>
                  <a:pt x="3454355" y="673714"/>
                  <a:pt x="3454690" y="674384"/>
                </a:cubicBezTo>
                <a:cubicBezTo>
                  <a:pt x="3466350" y="674384"/>
                  <a:pt x="3502482" y="718485"/>
                  <a:pt x="3505559" y="726996"/>
                </a:cubicBezTo>
                <a:cubicBezTo>
                  <a:pt x="3505559" y="727130"/>
                  <a:pt x="3505559" y="727599"/>
                  <a:pt x="3505559" y="728136"/>
                </a:cubicBezTo>
                <a:cubicBezTo>
                  <a:pt x="3509839" y="735709"/>
                  <a:pt x="3515726" y="742344"/>
                  <a:pt x="3518952" y="749582"/>
                </a:cubicBezTo>
                <a:cubicBezTo>
                  <a:pt x="3518952" y="752062"/>
                  <a:pt x="3512273" y="748174"/>
                  <a:pt x="3512273" y="751660"/>
                </a:cubicBezTo>
                <a:cubicBezTo>
                  <a:pt x="3552005" y="751258"/>
                  <a:pt x="3549460" y="788387"/>
                  <a:pt x="3528138" y="788387"/>
                </a:cubicBezTo>
                <a:cubicBezTo>
                  <a:pt x="3559509" y="807556"/>
                  <a:pt x="3486592" y="812046"/>
                  <a:pt x="3471713" y="809030"/>
                </a:cubicBezTo>
                <a:cubicBezTo>
                  <a:pt x="3473389" y="811108"/>
                  <a:pt x="3457771" y="819284"/>
                  <a:pt x="3453213" y="815665"/>
                </a:cubicBezTo>
                <a:cubicBezTo>
                  <a:pt x="3453815" y="814995"/>
                  <a:pt x="3453549" y="808494"/>
                  <a:pt x="3452944" y="808494"/>
                </a:cubicBezTo>
                <a:cubicBezTo>
                  <a:pt x="3442827" y="807489"/>
                  <a:pt x="3440547" y="812180"/>
                  <a:pt x="3438606" y="813722"/>
                </a:cubicBezTo>
                <a:cubicBezTo>
                  <a:pt x="3438606" y="826858"/>
                  <a:pt x="3422184" y="821496"/>
                  <a:pt x="3416351" y="815196"/>
                </a:cubicBezTo>
                <a:cubicBezTo>
                  <a:pt x="3416218" y="823909"/>
                  <a:pt x="3411660" y="821898"/>
                  <a:pt x="3404822" y="821898"/>
                </a:cubicBezTo>
                <a:cubicBezTo>
                  <a:pt x="3402343" y="825249"/>
                  <a:pt x="3405629" y="831415"/>
                  <a:pt x="3398389" y="827059"/>
                </a:cubicBezTo>
                <a:cubicBezTo>
                  <a:pt x="3398389" y="820625"/>
                  <a:pt x="3394902" y="827259"/>
                  <a:pt x="3389272" y="828600"/>
                </a:cubicBezTo>
                <a:cubicBezTo>
                  <a:pt x="3385318" y="828600"/>
                  <a:pt x="3386055" y="821898"/>
                  <a:pt x="3384983" y="820960"/>
                </a:cubicBezTo>
                <a:cubicBezTo>
                  <a:pt x="3384983" y="820156"/>
                  <a:pt x="3418496" y="798374"/>
                  <a:pt x="3418496" y="797502"/>
                </a:cubicBezTo>
                <a:cubicBezTo>
                  <a:pt x="3422720" y="794956"/>
                  <a:pt x="3431500" y="793548"/>
                  <a:pt x="3438739" y="794486"/>
                </a:cubicBezTo>
                <a:cubicBezTo>
                  <a:pt x="3430227" y="791805"/>
                  <a:pt x="3415548" y="781753"/>
                  <a:pt x="3414073" y="781753"/>
                </a:cubicBezTo>
                <a:cubicBezTo>
                  <a:pt x="3400399" y="789459"/>
                  <a:pt x="3402678" y="790264"/>
                  <a:pt x="3391686" y="778200"/>
                </a:cubicBezTo>
                <a:cubicBezTo>
                  <a:pt x="3391686" y="777195"/>
                  <a:pt x="3418296" y="768482"/>
                  <a:pt x="3419235" y="768348"/>
                </a:cubicBezTo>
                <a:cubicBezTo>
                  <a:pt x="3419435" y="768348"/>
                  <a:pt x="3418764" y="756821"/>
                  <a:pt x="3418496" y="754944"/>
                </a:cubicBezTo>
                <a:cubicBezTo>
                  <a:pt x="3417358" y="756083"/>
                  <a:pt x="3418429" y="759970"/>
                  <a:pt x="3412666" y="761646"/>
                </a:cubicBezTo>
                <a:cubicBezTo>
                  <a:pt x="3411393" y="760574"/>
                  <a:pt x="3410922" y="759099"/>
                  <a:pt x="3411057" y="757424"/>
                </a:cubicBezTo>
                <a:cubicBezTo>
                  <a:pt x="3409046" y="766807"/>
                  <a:pt x="3411459" y="757825"/>
                  <a:pt x="3407639" y="761646"/>
                </a:cubicBezTo>
                <a:cubicBezTo>
                  <a:pt x="3405629" y="760439"/>
                  <a:pt x="3405091" y="758831"/>
                  <a:pt x="3405493" y="756753"/>
                </a:cubicBezTo>
                <a:cubicBezTo>
                  <a:pt x="3405493" y="756083"/>
                  <a:pt x="3416954" y="748711"/>
                  <a:pt x="3415548" y="749381"/>
                </a:cubicBezTo>
                <a:cubicBezTo>
                  <a:pt x="3415615" y="749448"/>
                  <a:pt x="3411728" y="746834"/>
                  <a:pt x="3411728" y="748242"/>
                </a:cubicBezTo>
                <a:lnTo>
                  <a:pt x="3411728" y="741540"/>
                </a:lnTo>
                <a:cubicBezTo>
                  <a:pt x="3411728" y="741942"/>
                  <a:pt x="3412464" y="741540"/>
                  <a:pt x="3412599" y="740468"/>
                </a:cubicBezTo>
                <a:cubicBezTo>
                  <a:pt x="3412599" y="742746"/>
                  <a:pt x="3436730" y="741137"/>
                  <a:pt x="3438538" y="741540"/>
                </a:cubicBezTo>
                <a:cubicBezTo>
                  <a:pt x="3440214" y="736714"/>
                  <a:pt x="3445242" y="729945"/>
                  <a:pt x="3445242" y="728202"/>
                </a:cubicBezTo>
                <a:cubicBezTo>
                  <a:pt x="3445242" y="725655"/>
                  <a:pt x="3420843" y="717546"/>
                  <a:pt x="3433444" y="707962"/>
                </a:cubicBezTo>
                <a:cubicBezTo>
                  <a:pt x="3421647" y="710040"/>
                  <a:pt x="3420843" y="708967"/>
                  <a:pt x="3413402" y="714731"/>
                </a:cubicBezTo>
                <a:cubicBezTo>
                  <a:pt x="3411593" y="713123"/>
                  <a:pt x="3411191" y="710844"/>
                  <a:pt x="3412263" y="708029"/>
                </a:cubicBezTo>
                <a:cubicBezTo>
                  <a:pt x="3411525" y="708498"/>
                  <a:pt x="3409112" y="707828"/>
                  <a:pt x="3408242" y="708029"/>
                </a:cubicBezTo>
                <a:cubicBezTo>
                  <a:pt x="3418429" y="708029"/>
                  <a:pt x="3403951" y="714731"/>
                  <a:pt x="3403951" y="714731"/>
                </a:cubicBezTo>
                <a:cubicBezTo>
                  <a:pt x="3405761" y="714731"/>
                  <a:pt x="3395640" y="704477"/>
                  <a:pt x="3400198" y="700455"/>
                </a:cubicBezTo>
                <a:cubicBezTo>
                  <a:pt x="3398857" y="699316"/>
                  <a:pt x="3398254" y="697976"/>
                  <a:pt x="3398322" y="696300"/>
                </a:cubicBezTo>
                <a:cubicBezTo>
                  <a:pt x="3390881" y="698244"/>
                  <a:pt x="3399328" y="691274"/>
                  <a:pt x="3398322" y="691475"/>
                </a:cubicBezTo>
                <a:lnTo>
                  <a:pt x="3391869" y="694306"/>
                </a:lnTo>
                <a:lnTo>
                  <a:pt x="3391753" y="694357"/>
                </a:lnTo>
                <a:cubicBezTo>
                  <a:pt x="3389741" y="694156"/>
                  <a:pt x="3384915" y="694826"/>
                  <a:pt x="3384915" y="695563"/>
                </a:cubicBezTo>
                <a:cubicBezTo>
                  <a:pt x="3384380" y="693083"/>
                  <a:pt x="3384112" y="688861"/>
                  <a:pt x="3384783" y="685845"/>
                </a:cubicBezTo>
                <a:cubicBezTo>
                  <a:pt x="3380493" y="688794"/>
                  <a:pt x="3371516" y="688057"/>
                  <a:pt x="3371516" y="688459"/>
                </a:cubicBezTo>
                <a:cubicBezTo>
                  <a:pt x="3372249" y="684638"/>
                  <a:pt x="3376474" y="674519"/>
                  <a:pt x="3379017" y="674519"/>
                </a:cubicBezTo>
                <a:cubicBezTo>
                  <a:pt x="3373592" y="672575"/>
                  <a:pt x="3370037" y="673915"/>
                  <a:pt x="3371516" y="666007"/>
                </a:cubicBezTo>
                <a:cubicBezTo>
                  <a:pt x="3371516" y="670028"/>
                  <a:pt x="3358107" y="666342"/>
                  <a:pt x="3358107" y="668085"/>
                </a:cubicBezTo>
                <a:cubicBezTo>
                  <a:pt x="3358177" y="668085"/>
                  <a:pt x="3358043" y="665136"/>
                  <a:pt x="3358107" y="665136"/>
                </a:cubicBezTo>
                <a:cubicBezTo>
                  <a:pt x="3358107" y="657964"/>
                  <a:pt x="3377609" y="662991"/>
                  <a:pt x="3378146" y="661248"/>
                </a:cubicBezTo>
                <a:cubicBezTo>
                  <a:pt x="3378080" y="661449"/>
                  <a:pt x="3377945" y="661583"/>
                  <a:pt x="3377814" y="661717"/>
                </a:cubicBezTo>
                <a:cubicBezTo>
                  <a:pt x="3377945" y="661717"/>
                  <a:pt x="3378080" y="661651"/>
                  <a:pt x="3378212" y="661651"/>
                </a:cubicBezTo>
                <a:cubicBezTo>
                  <a:pt x="3378212" y="661516"/>
                  <a:pt x="3378146" y="661383"/>
                  <a:pt x="3378146" y="661248"/>
                </a:cubicBezTo>
                <a:cubicBezTo>
                  <a:pt x="3377609" y="653407"/>
                  <a:pt x="3374394" y="655618"/>
                  <a:pt x="3372182" y="655618"/>
                </a:cubicBezTo>
                <a:cubicBezTo>
                  <a:pt x="3371312" y="655618"/>
                  <a:pt x="3369837" y="655618"/>
                  <a:pt x="3368430" y="655618"/>
                </a:cubicBezTo>
                <a:cubicBezTo>
                  <a:pt x="3370709" y="648916"/>
                  <a:pt x="3373325" y="651731"/>
                  <a:pt x="3374192" y="651463"/>
                </a:cubicBezTo>
                <a:cubicBezTo>
                  <a:pt x="3364942" y="648514"/>
                  <a:pt x="3365880" y="640338"/>
                  <a:pt x="3367692" y="636517"/>
                </a:cubicBezTo>
                <a:cubicBezTo>
                  <a:pt x="3357973" y="646906"/>
                  <a:pt x="3344705" y="662923"/>
                  <a:pt x="3344705" y="660444"/>
                </a:cubicBezTo>
                <a:cubicBezTo>
                  <a:pt x="3354423" y="654949"/>
                  <a:pt x="3349262" y="648849"/>
                  <a:pt x="3352347" y="642147"/>
                </a:cubicBezTo>
                <a:cubicBezTo>
                  <a:pt x="3350067" y="642147"/>
                  <a:pt x="3348457" y="642147"/>
                  <a:pt x="3347317" y="642147"/>
                </a:cubicBezTo>
                <a:cubicBezTo>
                  <a:pt x="3347183" y="642147"/>
                  <a:pt x="3347118" y="642147"/>
                  <a:pt x="3346913" y="642147"/>
                </a:cubicBezTo>
                <a:cubicBezTo>
                  <a:pt x="3344168" y="642147"/>
                  <a:pt x="3345309" y="641544"/>
                  <a:pt x="3346850" y="641544"/>
                </a:cubicBezTo>
                <a:cubicBezTo>
                  <a:pt x="3343364" y="641343"/>
                  <a:pt x="3349329" y="633837"/>
                  <a:pt x="3350135" y="634238"/>
                </a:cubicBezTo>
                <a:cubicBezTo>
                  <a:pt x="3350736" y="634238"/>
                  <a:pt x="3351342" y="634172"/>
                  <a:pt x="3351946" y="634172"/>
                </a:cubicBezTo>
                <a:cubicBezTo>
                  <a:pt x="3351609" y="633300"/>
                  <a:pt x="3351408" y="632094"/>
                  <a:pt x="3351408" y="630217"/>
                </a:cubicBezTo>
                <a:cubicBezTo>
                  <a:pt x="3373522" y="609441"/>
                  <a:pt x="3386324" y="627469"/>
                  <a:pt x="3376873" y="627469"/>
                </a:cubicBezTo>
                <a:cubicBezTo>
                  <a:pt x="3375470" y="628207"/>
                  <a:pt x="3372721" y="630753"/>
                  <a:pt x="3369501" y="634172"/>
                </a:cubicBezTo>
                <a:cubicBezTo>
                  <a:pt x="3372517" y="634373"/>
                  <a:pt x="3384915" y="635244"/>
                  <a:pt x="3384915" y="638327"/>
                </a:cubicBezTo>
                <a:cubicBezTo>
                  <a:pt x="3385183" y="635780"/>
                  <a:pt x="3384514" y="631357"/>
                  <a:pt x="3394567" y="627469"/>
                </a:cubicBezTo>
                <a:cubicBezTo>
                  <a:pt x="3384581" y="627469"/>
                  <a:pt x="3400265" y="620767"/>
                  <a:pt x="3398723" y="620767"/>
                </a:cubicBezTo>
                <a:cubicBezTo>
                  <a:pt x="3403415" y="608704"/>
                  <a:pt x="3427948" y="617483"/>
                  <a:pt x="3436997" y="607363"/>
                </a:cubicBezTo>
                <a:cubicBezTo>
                  <a:pt x="3424596" y="607363"/>
                  <a:pt x="3448660" y="593959"/>
                  <a:pt x="3443631" y="593959"/>
                </a:cubicBezTo>
                <a:cubicBezTo>
                  <a:pt x="3450534" y="592618"/>
                  <a:pt x="3451137" y="593221"/>
                  <a:pt x="3456432" y="593758"/>
                </a:cubicBezTo>
                <a:close/>
                <a:moveTo>
                  <a:pt x="1850183" y="581225"/>
                </a:moveTo>
                <a:cubicBezTo>
                  <a:pt x="1850988" y="581828"/>
                  <a:pt x="1851658" y="582565"/>
                  <a:pt x="1852195" y="583370"/>
                </a:cubicBezTo>
                <a:cubicBezTo>
                  <a:pt x="1849983" y="589066"/>
                  <a:pt x="1845827" y="586989"/>
                  <a:pt x="1842409" y="590675"/>
                </a:cubicBezTo>
                <a:cubicBezTo>
                  <a:pt x="1838992" y="590675"/>
                  <a:pt x="1846967" y="581828"/>
                  <a:pt x="1850183" y="581225"/>
                </a:cubicBezTo>
                <a:close/>
                <a:moveTo>
                  <a:pt x="3947321" y="580341"/>
                </a:moveTo>
                <a:lnTo>
                  <a:pt x="3947133" y="580622"/>
                </a:lnTo>
                <a:lnTo>
                  <a:pt x="3947466" y="580574"/>
                </a:lnTo>
                <a:lnTo>
                  <a:pt x="3947334" y="580354"/>
                </a:lnTo>
                <a:close/>
                <a:moveTo>
                  <a:pt x="2567336" y="580152"/>
                </a:moveTo>
                <a:cubicBezTo>
                  <a:pt x="2567269" y="580219"/>
                  <a:pt x="2567269" y="580219"/>
                  <a:pt x="2567336" y="580286"/>
                </a:cubicBezTo>
                <a:cubicBezTo>
                  <a:pt x="2567471" y="580353"/>
                  <a:pt x="2567604" y="580353"/>
                  <a:pt x="2567739" y="580353"/>
                </a:cubicBezTo>
                <a:cubicBezTo>
                  <a:pt x="2567336" y="580487"/>
                  <a:pt x="2566600" y="580622"/>
                  <a:pt x="2565393" y="580622"/>
                </a:cubicBezTo>
                <a:cubicBezTo>
                  <a:pt x="2566465" y="580555"/>
                  <a:pt x="2567001" y="580353"/>
                  <a:pt x="2567336" y="580152"/>
                </a:cubicBezTo>
                <a:close/>
                <a:moveTo>
                  <a:pt x="2101516" y="567217"/>
                </a:moveTo>
                <a:cubicBezTo>
                  <a:pt x="2108956" y="567217"/>
                  <a:pt x="2090993" y="579682"/>
                  <a:pt x="2089452" y="580621"/>
                </a:cubicBezTo>
                <a:cubicBezTo>
                  <a:pt x="2071825" y="580621"/>
                  <a:pt x="2100108" y="567686"/>
                  <a:pt x="2101516" y="567217"/>
                </a:cubicBezTo>
                <a:close/>
                <a:moveTo>
                  <a:pt x="3492156" y="558907"/>
                </a:moveTo>
                <a:cubicBezTo>
                  <a:pt x="3491013" y="573384"/>
                  <a:pt x="3487262" y="580153"/>
                  <a:pt x="3479887" y="586587"/>
                </a:cubicBezTo>
                <a:cubicBezTo>
                  <a:pt x="3479753" y="583839"/>
                  <a:pt x="3469967" y="574456"/>
                  <a:pt x="3469566" y="573920"/>
                </a:cubicBezTo>
                <a:cubicBezTo>
                  <a:pt x="3461523" y="573920"/>
                  <a:pt x="3492156" y="554551"/>
                  <a:pt x="3492156" y="558907"/>
                </a:cubicBezTo>
                <a:close/>
                <a:moveTo>
                  <a:pt x="2157952" y="553709"/>
                </a:moveTo>
                <a:cubicBezTo>
                  <a:pt x="2157935" y="554190"/>
                  <a:pt x="2157633" y="555472"/>
                  <a:pt x="2156812" y="558036"/>
                </a:cubicBezTo>
                <a:cubicBezTo>
                  <a:pt x="2155505" y="558036"/>
                  <a:pt x="2158006" y="552267"/>
                  <a:pt x="2157952" y="553709"/>
                </a:cubicBezTo>
                <a:close/>
                <a:moveTo>
                  <a:pt x="1562855" y="547982"/>
                </a:moveTo>
                <a:lnTo>
                  <a:pt x="1562787" y="548049"/>
                </a:lnTo>
                <a:lnTo>
                  <a:pt x="1562787" y="548049"/>
                </a:lnTo>
                <a:cubicBezTo>
                  <a:pt x="1562787" y="548049"/>
                  <a:pt x="1562855" y="547982"/>
                  <a:pt x="1562855" y="547982"/>
                </a:cubicBezTo>
                <a:close/>
                <a:moveTo>
                  <a:pt x="1563794" y="546843"/>
                </a:moveTo>
                <a:cubicBezTo>
                  <a:pt x="1563527" y="547245"/>
                  <a:pt x="1563392" y="547446"/>
                  <a:pt x="1563191" y="547647"/>
                </a:cubicBezTo>
                <a:lnTo>
                  <a:pt x="1563369" y="547344"/>
                </a:lnTo>
                <a:close/>
                <a:moveTo>
                  <a:pt x="2151715" y="533439"/>
                </a:moveTo>
                <a:cubicBezTo>
                  <a:pt x="2151715" y="528814"/>
                  <a:pt x="2171821" y="540811"/>
                  <a:pt x="2171821" y="540543"/>
                </a:cubicBezTo>
                <a:cubicBezTo>
                  <a:pt x="2170346" y="550194"/>
                  <a:pt x="2164247" y="543894"/>
                  <a:pt x="2161902" y="547178"/>
                </a:cubicBezTo>
                <a:cubicBezTo>
                  <a:pt x="2153457" y="547178"/>
                  <a:pt x="2150374" y="540476"/>
                  <a:pt x="2149838" y="540476"/>
                </a:cubicBezTo>
                <a:cubicBezTo>
                  <a:pt x="2150307" y="539940"/>
                  <a:pt x="2154462" y="540811"/>
                  <a:pt x="2155200" y="540476"/>
                </a:cubicBezTo>
                <a:cubicBezTo>
                  <a:pt x="2154127" y="540476"/>
                  <a:pt x="2151245" y="534578"/>
                  <a:pt x="2151715" y="533439"/>
                </a:cubicBezTo>
                <a:close/>
                <a:moveTo>
                  <a:pt x="1850548" y="514242"/>
                </a:moveTo>
                <a:cubicBezTo>
                  <a:pt x="1855161" y="507253"/>
                  <a:pt x="1866200" y="559469"/>
                  <a:pt x="1856817" y="540410"/>
                </a:cubicBezTo>
                <a:cubicBezTo>
                  <a:pt x="1858225" y="543292"/>
                  <a:pt x="1828265" y="526469"/>
                  <a:pt x="1849043" y="521242"/>
                </a:cubicBezTo>
                <a:cubicBezTo>
                  <a:pt x="1849361" y="517446"/>
                  <a:pt x="1849889" y="515240"/>
                  <a:pt x="1850548" y="514242"/>
                </a:cubicBezTo>
                <a:close/>
                <a:moveTo>
                  <a:pt x="1957352" y="512997"/>
                </a:moveTo>
                <a:cubicBezTo>
                  <a:pt x="1957352" y="513935"/>
                  <a:pt x="1973236" y="513667"/>
                  <a:pt x="1974576" y="513600"/>
                </a:cubicBezTo>
                <a:cubicBezTo>
                  <a:pt x="1974175" y="513600"/>
                  <a:pt x="1965998" y="521911"/>
                  <a:pt x="1957352" y="512997"/>
                </a:cubicBezTo>
                <a:close/>
                <a:moveTo>
                  <a:pt x="1781517" y="508088"/>
                </a:moveTo>
                <a:cubicBezTo>
                  <a:pt x="1791604" y="506278"/>
                  <a:pt x="1803333" y="506798"/>
                  <a:pt x="1809901" y="509981"/>
                </a:cubicBezTo>
                <a:cubicBezTo>
                  <a:pt x="1809901" y="529149"/>
                  <a:pt x="1773910" y="530489"/>
                  <a:pt x="1762985" y="520168"/>
                </a:cubicBezTo>
                <a:cubicBezTo>
                  <a:pt x="1762985" y="514036"/>
                  <a:pt x="1771430" y="509897"/>
                  <a:pt x="1781517" y="508088"/>
                </a:cubicBezTo>
                <a:close/>
                <a:moveTo>
                  <a:pt x="3937540" y="501653"/>
                </a:moveTo>
                <a:cubicBezTo>
                  <a:pt x="3938520" y="501636"/>
                  <a:pt x="3939727" y="502876"/>
                  <a:pt x="3941369" y="507903"/>
                </a:cubicBezTo>
                <a:cubicBezTo>
                  <a:pt x="3941369" y="509713"/>
                  <a:pt x="3936007" y="503345"/>
                  <a:pt x="3935069" y="502943"/>
                </a:cubicBezTo>
                <a:cubicBezTo>
                  <a:pt x="3935806" y="502943"/>
                  <a:pt x="3936560" y="501670"/>
                  <a:pt x="3937540" y="501653"/>
                </a:cubicBezTo>
                <a:close/>
                <a:moveTo>
                  <a:pt x="1877661" y="497783"/>
                </a:moveTo>
                <a:cubicBezTo>
                  <a:pt x="1925179" y="509645"/>
                  <a:pt x="1878264" y="505892"/>
                  <a:pt x="1877661" y="497783"/>
                </a:cubicBezTo>
                <a:close/>
                <a:moveTo>
                  <a:pt x="2083679" y="493427"/>
                </a:moveTo>
                <a:lnTo>
                  <a:pt x="2090738" y="494287"/>
                </a:lnTo>
                <a:lnTo>
                  <a:pt x="2091387" y="498789"/>
                </a:lnTo>
                <a:cubicBezTo>
                  <a:pt x="2095878" y="500397"/>
                  <a:pt x="2098960" y="499124"/>
                  <a:pt x="2103250" y="500196"/>
                </a:cubicBezTo>
                <a:cubicBezTo>
                  <a:pt x="2104657" y="500196"/>
                  <a:pt x="2099647" y="497113"/>
                  <a:pt x="2094344" y="494726"/>
                </a:cubicBezTo>
                <a:lnTo>
                  <a:pt x="2090738" y="494287"/>
                </a:lnTo>
                <a:lnTo>
                  <a:pt x="2090725" y="494198"/>
                </a:lnTo>
                <a:cubicBezTo>
                  <a:pt x="2089862" y="494030"/>
                  <a:pt x="2087935" y="494500"/>
                  <a:pt x="2083679" y="493427"/>
                </a:cubicBezTo>
                <a:close/>
                <a:moveTo>
                  <a:pt x="2024365" y="492623"/>
                </a:moveTo>
                <a:cubicBezTo>
                  <a:pt x="2024365" y="489674"/>
                  <a:pt x="2018936" y="491551"/>
                  <a:pt x="2013307" y="493293"/>
                </a:cubicBezTo>
                <a:cubicBezTo>
                  <a:pt x="2017127" y="492422"/>
                  <a:pt x="2024365" y="494566"/>
                  <a:pt x="2024365" y="493628"/>
                </a:cubicBezTo>
                <a:cubicBezTo>
                  <a:pt x="2024164" y="493695"/>
                  <a:pt x="2018333" y="493494"/>
                  <a:pt x="2024365" y="492623"/>
                </a:cubicBezTo>
                <a:close/>
                <a:moveTo>
                  <a:pt x="1912103" y="489648"/>
                </a:moveTo>
                <a:cubicBezTo>
                  <a:pt x="1914943" y="489556"/>
                  <a:pt x="1918445" y="491282"/>
                  <a:pt x="1923840" y="496711"/>
                </a:cubicBezTo>
                <a:cubicBezTo>
                  <a:pt x="1923840" y="509645"/>
                  <a:pt x="1901723" y="493494"/>
                  <a:pt x="1904337" y="493494"/>
                </a:cubicBezTo>
                <a:cubicBezTo>
                  <a:pt x="1907084" y="491651"/>
                  <a:pt x="1909263" y="489740"/>
                  <a:pt x="1912103" y="489648"/>
                </a:cubicBezTo>
                <a:close/>
                <a:moveTo>
                  <a:pt x="2427728" y="480023"/>
                </a:moveTo>
                <a:cubicBezTo>
                  <a:pt x="2428530" y="483910"/>
                  <a:pt x="2428197" y="486792"/>
                  <a:pt x="2425452" y="486792"/>
                </a:cubicBezTo>
                <a:cubicBezTo>
                  <a:pt x="2424980" y="487261"/>
                  <a:pt x="2428130" y="479755"/>
                  <a:pt x="2426521" y="480090"/>
                </a:cubicBezTo>
                <a:cubicBezTo>
                  <a:pt x="2426924" y="479956"/>
                  <a:pt x="2427325" y="480090"/>
                  <a:pt x="2427728" y="480023"/>
                </a:cubicBezTo>
                <a:close/>
                <a:moveTo>
                  <a:pt x="1892475" y="478178"/>
                </a:moveTo>
                <a:cubicBezTo>
                  <a:pt x="1897354" y="478050"/>
                  <a:pt x="1906163" y="485602"/>
                  <a:pt x="1898573" y="485652"/>
                </a:cubicBezTo>
                <a:cubicBezTo>
                  <a:pt x="1894350" y="482167"/>
                  <a:pt x="1889860" y="489673"/>
                  <a:pt x="1889659" y="481430"/>
                </a:cubicBezTo>
                <a:cubicBezTo>
                  <a:pt x="1889659" y="479118"/>
                  <a:pt x="1890849" y="478221"/>
                  <a:pt x="1892475" y="478178"/>
                </a:cubicBezTo>
                <a:close/>
                <a:moveTo>
                  <a:pt x="4025568" y="446554"/>
                </a:moveTo>
                <a:cubicBezTo>
                  <a:pt x="4027023" y="445093"/>
                  <a:pt x="4021644" y="450937"/>
                  <a:pt x="4021393" y="450937"/>
                </a:cubicBezTo>
                <a:cubicBezTo>
                  <a:pt x="4023839" y="448339"/>
                  <a:pt x="4025083" y="447041"/>
                  <a:pt x="4025568" y="446554"/>
                </a:cubicBezTo>
                <a:close/>
                <a:moveTo>
                  <a:pt x="7263827" y="440748"/>
                </a:moveTo>
                <a:cubicBezTo>
                  <a:pt x="7264698" y="441552"/>
                  <a:pt x="7264831" y="443161"/>
                  <a:pt x="7261816" y="446646"/>
                </a:cubicBezTo>
                <a:cubicBezTo>
                  <a:pt x="7260140" y="445439"/>
                  <a:pt x="7259202" y="445104"/>
                  <a:pt x="7258866" y="445640"/>
                </a:cubicBezTo>
                <a:cubicBezTo>
                  <a:pt x="7259269" y="442892"/>
                  <a:pt x="7261012" y="441351"/>
                  <a:pt x="7263827" y="440748"/>
                </a:cubicBezTo>
                <a:close/>
                <a:moveTo>
                  <a:pt x="4015026" y="440079"/>
                </a:moveTo>
                <a:lnTo>
                  <a:pt x="4007236" y="445293"/>
                </a:lnTo>
                <a:lnTo>
                  <a:pt x="4007117" y="445373"/>
                </a:lnTo>
                <a:cubicBezTo>
                  <a:pt x="4006111" y="444100"/>
                  <a:pt x="4004570" y="442290"/>
                  <a:pt x="4003230" y="441083"/>
                </a:cubicBezTo>
                <a:cubicBezTo>
                  <a:pt x="4003900" y="443228"/>
                  <a:pt x="4003900" y="446646"/>
                  <a:pt x="4002426" y="446646"/>
                </a:cubicBezTo>
                <a:cubicBezTo>
                  <a:pt x="4004302" y="448389"/>
                  <a:pt x="3994718" y="443094"/>
                  <a:pt x="3994450" y="440883"/>
                </a:cubicBezTo>
                <a:cubicBezTo>
                  <a:pt x="3988418" y="444100"/>
                  <a:pt x="3974880" y="453348"/>
                  <a:pt x="3973874" y="453348"/>
                </a:cubicBezTo>
                <a:cubicBezTo>
                  <a:pt x="3969853" y="452343"/>
                  <a:pt x="3968446" y="448054"/>
                  <a:pt x="3968915" y="446781"/>
                </a:cubicBezTo>
                <a:cubicBezTo>
                  <a:pt x="3964827" y="447652"/>
                  <a:pt x="3959331" y="453348"/>
                  <a:pt x="3962682" y="453348"/>
                </a:cubicBezTo>
                <a:cubicBezTo>
                  <a:pt x="3948004" y="459581"/>
                  <a:pt x="3946797" y="459514"/>
                  <a:pt x="3954907" y="466753"/>
                </a:cubicBezTo>
                <a:cubicBezTo>
                  <a:pt x="3955511" y="466753"/>
                  <a:pt x="3953098" y="473455"/>
                  <a:pt x="3955778" y="473455"/>
                </a:cubicBezTo>
                <a:cubicBezTo>
                  <a:pt x="3955644" y="473656"/>
                  <a:pt x="3944385" y="483240"/>
                  <a:pt x="3940498" y="489138"/>
                </a:cubicBezTo>
                <a:cubicBezTo>
                  <a:pt x="3940766" y="489004"/>
                  <a:pt x="3940967" y="488803"/>
                  <a:pt x="3941235" y="488534"/>
                </a:cubicBezTo>
                <a:cubicBezTo>
                  <a:pt x="3941235" y="489138"/>
                  <a:pt x="3940766" y="489607"/>
                  <a:pt x="3939962" y="490076"/>
                </a:cubicBezTo>
                <a:cubicBezTo>
                  <a:pt x="3938822" y="492154"/>
                  <a:pt x="3938822" y="493561"/>
                  <a:pt x="3941168" y="493561"/>
                </a:cubicBezTo>
                <a:cubicBezTo>
                  <a:pt x="3941101" y="493762"/>
                  <a:pt x="3934532" y="493628"/>
                  <a:pt x="3934532" y="492690"/>
                </a:cubicBezTo>
                <a:cubicBezTo>
                  <a:pt x="3934868" y="492154"/>
                  <a:pt x="3935270" y="491819"/>
                  <a:pt x="3935605" y="491483"/>
                </a:cubicBezTo>
                <a:cubicBezTo>
                  <a:pt x="3929708" y="492757"/>
                  <a:pt x="3921061" y="493159"/>
                  <a:pt x="3919520" y="493561"/>
                </a:cubicBezTo>
                <a:cubicBezTo>
                  <a:pt x="3920592" y="493561"/>
                  <a:pt x="3903904" y="506965"/>
                  <a:pt x="3899614" y="506965"/>
                </a:cubicBezTo>
                <a:cubicBezTo>
                  <a:pt x="3896732" y="508909"/>
                  <a:pt x="3874884" y="519900"/>
                  <a:pt x="3873543" y="520370"/>
                </a:cubicBezTo>
                <a:cubicBezTo>
                  <a:pt x="3872270" y="520370"/>
                  <a:pt x="3872437" y="521744"/>
                  <a:pt x="3873107" y="523285"/>
                </a:cubicBezTo>
                <a:lnTo>
                  <a:pt x="3875640" y="527134"/>
                </a:lnTo>
                <a:lnTo>
                  <a:pt x="3875688" y="527206"/>
                </a:lnTo>
                <a:cubicBezTo>
                  <a:pt x="3873744" y="528815"/>
                  <a:pt x="3867511" y="536254"/>
                  <a:pt x="3867511" y="535449"/>
                </a:cubicBezTo>
                <a:cubicBezTo>
                  <a:pt x="3873744" y="544564"/>
                  <a:pt x="3875889" y="533372"/>
                  <a:pt x="3866841" y="547111"/>
                </a:cubicBezTo>
                <a:cubicBezTo>
                  <a:pt x="3852901" y="547111"/>
                  <a:pt x="3894319" y="576668"/>
                  <a:pt x="3894319" y="569094"/>
                </a:cubicBezTo>
                <a:cubicBezTo>
                  <a:pt x="3894119" y="568826"/>
                  <a:pt x="3903301" y="582164"/>
                  <a:pt x="3907724" y="589469"/>
                </a:cubicBezTo>
                <a:cubicBezTo>
                  <a:pt x="3907724" y="594160"/>
                  <a:pt x="3892444" y="606358"/>
                  <a:pt x="3880915" y="608771"/>
                </a:cubicBezTo>
                <a:cubicBezTo>
                  <a:pt x="3880915" y="615540"/>
                  <a:pt x="3874213" y="614401"/>
                  <a:pt x="3874213" y="610849"/>
                </a:cubicBezTo>
                <a:cubicBezTo>
                  <a:pt x="3861412" y="613262"/>
                  <a:pt x="3862552" y="618221"/>
                  <a:pt x="3860809" y="627202"/>
                </a:cubicBezTo>
                <a:cubicBezTo>
                  <a:pt x="3860809" y="625459"/>
                  <a:pt x="3848544" y="654279"/>
                  <a:pt x="3854107" y="652804"/>
                </a:cubicBezTo>
                <a:cubicBezTo>
                  <a:pt x="3854107" y="653273"/>
                  <a:pt x="3854107" y="653809"/>
                  <a:pt x="3854107" y="654345"/>
                </a:cubicBezTo>
                <a:cubicBezTo>
                  <a:pt x="3852834" y="657026"/>
                  <a:pt x="3867511" y="626330"/>
                  <a:pt x="3867511" y="644560"/>
                </a:cubicBezTo>
                <a:cubicBezTo>
                  <a:pt x="3863825" y="650056"/>
                  <a:pt x="3859335" y="655887"/>
                  <a:pt x="3854107" y="660846"/>
                </a:cubicBezTo>
                <a:cubicBezTo>
                  <a:pt x="3854107" y="672843"/>
                  <a:pt x="3851560" y="680551"/>
                  <a:pt x="3847404" y="664868"/>
                </a:cubicBezTo>
                <a:cubicBezTo>
                  <a:pt x="3847404" y="682092"/>
                  <a:pt x="3811883" y="681154"/>
                  <a:pt x="3803640" y="681154"/>
                </a:cubicBezTo>
                <a:cubicBezTo>
                  <a:pt x="3810208" y="696837"/>
                  <a:pt x="3792045" y="697641"/>
                  <a:pt x="3772743" y="694558"/>
                </a:cubicBezTo>
                <a:cubicBezTo>
                  <a:pt x="3781590" y="694558"/>
                  <a:pt x="3760813" y="688057"/>
                  <a:pt x="3760277" y="687856"/>
                </a:cubicBezTo>
                <a:cubicBezTo>
                  <a:pt x="3760277" y="690068"/>
                  <a:pt x="3760277" y="692347"/>
                  <a:pt x="3760277" y="694558"/>
                </a:cubicBezTo>
                <a:cubicBezTo>
                  <a:pt x="3758266" y="694826"/>
                  <a:pt x="3764097" y="694893"/>
                  <a:pt x="3766174" y="694089"/>
                </a:cubicBezTo>
                <a:lnTo>
                  <a:pt x="3766160" y="694112"/>
                </a:lnTo>
                <a:lnTo>
                  <a:pt x="3763175" y="698781"/>
                </a:lnTo>
                <a:cubicBezTo>
                  <a:pt x="3762153" y="700406"/>
                  <a:pt x="3761316" y="701663"/>
                  <a:pt x="3761282" y="701260"/>
                </a:cubicBezTo>
                <a:cubicBezTo>
                  <a:pt x="3767984" y="701260"/>
                  <a:pt x="3767046" y="707962"/>
                  <a:pt x="3768319" y="707962"/>
                </a:cubicBezTo>
                <a:cubicBezTo>
                  <a:pt x="3758601" y="714330"/>
                  <a:pt x="3745934" y="718015"/>
                  <a:pt x="3733401" y="707628"/>
                </a:cubicBezTo>
                <a:cubicBezTo>
                  <a:pt x="3733401" y="709303"/>
                  <a:pt x="3729447" y="708432"/>
                  <a:pt x="3727771" y="707962"/>
                </a:cubicBezTo>
                <a:cubicBezTo>
                  <a:pt x="3727838" y="707962"/>
                  <a:pt x="3719588" y="710442"/>
                  <a:pt x="3719183" y="705415"/>
                </a:cubicBezTo>
                <a:cubicBezTo>
                  <a:pt x="3716239" y="704679"/>
                  <a:pt x="3718514" y="715871"/>
                  <a:pt x="3718984" y="716005"/>
                </a:cubicBezTo>
                <a:cubicBezTo>
                  <a:pt x="3723878" y="716005"/>
                  <a:pt x="3728709" y="716005"/>
                  <a:pt x="3733602" y="716005"/>
                </a:cubicBezTo>
                <a:cubicBezTo>
                  <a:pt x="3750425" y="716005"/>
                  <a:pt x="3739903" y="718083"/>
                  <a:pt x="3739903" y="720831"/>
                </a:cubicBezTo>
                <a:cubicBezTo>
                  <a:pt x="3740573" y="718418"/>
                  <a:pt x="3734675" y="728203"/>
                  <a:pt x="3736886" y="728203"/>
                </a:cubicBezTo>
                <a:cubicBezTo>
                  <a:pt x="3745867" y="725455"/>
                  <a:pt x="3774150" y="708096"/>
                  <a:pt x="3778507" y="708096"/>
                </a:cubicBezTo>
                <a:cubicBezTo>
                  <a:pt x="3787822" y="709705"/>
                  <a:pt x="3782326" y="708968"/>
                  <a:pt x="3787756" y="714798"/>
                </a:cubicBezTo>
                <a:cubicBezTo>
                  <a:pt x="3786683" y="711984"/>
                  <a:pt x="3787085" y="709705"/>
                  <a:pt x="3788895" y="708096"/>
                </a:cubicBezTo>
                <a:cubicBezTo>
                  <a:pt x="3792179" y="713659"/>
                  <a:pt x="3797608" y="725790"/>
                  <a:pt x="3796401" y="721500"/>
                </a:cubicBezTo>
                <a:cubicBezTo>
                  <a:pt x="3802500" y="721500"/>
                  <a:pt x="3900754" y="700791"/>
                  <a:pt x="3900754" y="710978"/>
                </a:cubicBezTo>
                <a:cubicBezTo>
                  <a:pt x="3900955" y="713458"/>
                  <a:pt x="3899414" y="714330"/>
                  <a:pt x="3897470" y="714665"/>
                </a:cubicBezTo>
                <a:cubicBezTo>
                  <a:pt x="3956516" y="711179"/>
                  <a:pt x="3924748" y="631960"/>
                  <a:pt x="3976287" y="634373"/>
                </a:cubicBezTo>
                <a:cubicBezTo>
                  <a:pt x="3976555" y="634373"/>
                  <a:pt x="3986340" y="645297"/>
                  <a:pt x="3987882" y="649654"/>
                </a:cubicBezTo>
                <a:cubicBezTo>
                  <a:pt x="3987882" y="660243"/>
                  <a:pt x="4008122" y="646705"/>
                  <a:pt x="4014691" y="646571"/>
                </a:cubicBezTo>
                <a:cubicBezTo>
                  <a:pt x="4013417" y="636585"/>
                  <a:pt x="4014691" y="627470"/>
                  <a:pt x="4014691" y="622309"/>
                </a:cubicBezTo>
                <a:cubicBezTo>
                  <a:pt x="4015495" y="621907"/>
                  <a:pt x="4007117" y="628743"/>
                  <a:pt x="4007989" y="627671"/>
                </a:cubicBezTo>
                <a:cubicBezTo>
                  <a:pt x="3999544" y="615875"/>
                  <a:pt x="3993176" y="627671"/>
                  <a:pt x="3981447" y="627671"/>
                </a:cubicBezTo>
                <a:cubicBezTo>
                  <a:pt x="3981783" y="627872"/>
                  <a:pt x="3978298" y="625526"/>
                  <a:pt x="3975215" y="627202"/>
                </a:cubicBezTo>
                <a:cubicBezTo>
                  <a:pt x="3975215" y="627470"/>
                  <a:pt x="3975215" y="627671"/>
                  <a:pt x="3975349" y="627671"/>
                </a:cubicBezTo>
                <a:cubicBezTo>
                  <a:pt x="3972467" y="630620"/>
                  <a:pt x="3973807" y="627068"/>
                  <a:pt x="3974277" y="626398"/>
                </a:cubicBezTo>
                <a:cubicBezTo>
                  <a:pt x="3973405" y="626934"/>
                  <a:pt x="3967708" y="630553"/>
                  <a:pt x="3967708" y="626398"/>
                </a:cubicBezTo>
                <a:cubicBezTo>
                  <a:pt x="3966636" y="627202"/>
                  <a:pt x="3969384" y="634373"/>
                  <a:pt x="3966703" y="634373"/>
                </a:cubicBezTo>
                <a:cubicBezTo>
                  <a:pt x="3966435" y="634172"/>
                  <a:pt x="3963151" y="634507"/>
                  <a:pt x="3963284" y="634373"/>
                </a:cubicBezTo>
                <a:cubicBezTo>
                  <a:pt x="3960604" y="634373"/>
                  <a:pt x="3960001" y="627671"/>
                  <a:pt x="3963419" y="627671"/>
                </a:cubicBezTo>
                <a:cubicBezTo>
                  <a:pt x="3963084" y="627134"/>
                  <a:pt x="3955980" y="623113"/>
                  <a:pt x="3954304" y="620232"/>
                </a:cubicBezTo>
                <a:cubicBezTo>
                  <a:pt x="3954304" y="615607"/>
                  <a:pt x="3967843" y="614803"/>
                  <a:pt x="3971663" y="614266"/>
                </a:cubicBezTo>
                <a:cubicBezTo>
                  <a:pt x="3969585" y="614266"/>
                  <a:pt x="3962749" y="607431"/>
                  <a:pt x="3961006" y="605889"/>
                </a:cubicBezTo>
                <a:cubicBezTo>
                  <a:pt x="3961006" y="603208"/>
                  <a:pt x="3990093" y="599656"/>
                  <a:pt x="3994047" y="600527"/>
                </a:cubicBezTo>
                <a:cubicBezTo>
                  <a:pt x="3990897" y="598717"/>
                  <a:pt x="3989959" y="601130"/>
                  <a:pt x="3987815" y="596707"/>
                </a:cubicBezTo>
                <a:cubicBezTo>
                  <a:pt x="3987815" y="590407"/>
                  <a:pt x="3994584" y="597445"/>
                  <a:pt x="3994584" y="600795"/>
                </a:cubicBezTo>
                <a:cubicBezTo>
                  <a:pt x="4001085" y="595434"/>
                  <a:pt x="4008793" y="593758"/>
                  <a:pt x="4015495" y="587793"/>
                </a:cubicBezTo>
                <a:cubicBezTo>
                  <a:pt x="4014691" y="589268"/>
                  <a:pt x="4014958" y="594294"/>
                  <a:pt x="4014691" y="594093"/>
                </a:cubicBezTo>
                <a:cubicBezTo>
                  <a:pt x="4024274" y="592283"/>
                  <a:pt x="4018310" y="587391"/>
                  <a:pt x="4022331" y="587391"/>
                </a:cubicBezTo>
                <a:cubicBezTo>
                  <a:pt x="4033255" y="587793"/>
                  <a:pt x="4045989" y="587592"/>
                  <a:pt x="4060063" y="587391"/>
                </a:cubicBezTo>
                <a:cubicBezTo>
                  <a:pt x="4063415" y="587391"/>
                  <a:pt x="4074005" y="594629"/>
                  <a:pt x="4085398" y="594093"/>
                </a:cubicBezTo>
                <a:cubicBezTo>
                  <a:pt x="4092100" y="593758"/>
                  <a:pt x="4085264" y="580689"/>
                  <a:pt x="4089419" y="580689"/>
                </a:cubicBezTo>
                <a:cubicBezTo>
                  <a:pt x="4090961" y="581158"/>
                  <a:pt x="4094044" y="587927"/>
                  <a:pt x="4095117" y="587391"/>
                </a:cubicBezTo>
                <a:cubicBezTo>
                  <a:pt x="4105371" y="581426"/>
                  <a:pt x="4107381" y="578544"/>
                  <a:pt x="4125008" y="581091"/>
                </a:cubicBezTo>
                <a:cubicBezTo>
                  <a:pt x="4112944" y="571574"/>
                  <a:pt x="4088213" y="568491"/>
                  <a:pt x="4081645" y="573987"/>
                </a:cubicBezTo>
                <a:cubicBezTo>
                  <a:pt x="4079903" y="572311"/>
                  <a:pt x="4079500" y="570100"/>
                  <a:pt x="4080572" y="567285"/>
                </a:cubicBezTo>
                <a:cubicBezTo>
                  <a:pt x="4073803" y="572110"/>
                  <a:pt x="4079433" y="576198"/>
                  <a:pt x="4068375" y="567351"/>
                </a:cubicBezTo>
                <a:cubicBezTo>
                  <a:pt x="4068442" y="568223"/>
                  <a:pt x="4068240" y="572713"/>
                  <a:pt x="4068308" y="573987"/>
                </a:cubicBezTo>
                <a:cubicBezTo>
                  <a:pt x="4067704" y="566547"/>
                  <a:pt x="4048670" y="580823"/>
                  <a:pt x="4044582" y="580823"/>
                </a:cubicBezTo>
                <a:cubicBezTo>
                  <a:pt x="4044180" y="580689"/>
                  <a:pt x="4039957" y="576131"/>
                  <a:pt x="4040226" y="574657"/>
                </a:cubicBezTo>
                <a:cubicBezTo>
                  <a:pt x="4031379" y="582029"/>
                  <a:pt x="4015897" y="582432"/>
                  <a:pt x="3998270" y="581024"/>
                </a:cubicBezTo>
                <a:cubicBezTo>
                  <a:pt x="3996393" y="581024"/>
                  <a:pt x="3990965" y="591279"/>
                  <a:pt x="3977561" y="581359"/>
                </a:cubicBezTo>
                <a:cubicBezTo>
                  <a:pt x="3977427" y="598114"/>
                  <a:pt x="3952360" y="582029"/>
                  <a:pt x="3968580" y="581962"/>
                </a:cubicBezTo>
                <a:lnTo>
                  <a:pt x="3955915" y="586405"/>
                </a:lnTo>
                <a:lnTo>
                  <a:pt x="3956649" y="587324"/>
                </a:lnTo>
                <a:lnTo>
                  <a:pt x="3955874" y="586419"/>
                </a:lnTo>
                <a:lnTo>
                  <a:pt x="3955778" y="586453"/>
                </a:lnTo>
                <a:lnTo>
                  <a:pt x="3955770" y="586328"/>
                </a:lnTo>
                <a:lnTo>
                  <a:pt x="3955443" y="580756"/>
                </a:lnTo>
                <a:cubicBezTo>
                  <a:pt x="3954773" y="580756"/>
                  <a:pt x="3949345" y="580957"/>
                  <a:pt x="3948071" y="581292"/>
                </a:cubicBezTo>
                <a:lnTo>
                  <a:pt x="3948027" y="581242"/>
                </a:lnTo>
                <a:lnTo>
                  <a:pt x="3947641" y="580809"/>
                </a:lnTo>
                <a:lnTo>
                  <a:pt x="3947870" y="582298"/>
                </a:lnTo>
                <a:cubicBezTo>
                  <a:pt x="3946865" y="581627"/>
                  <a:pt x="3946128" y="581158"/>
                  <a:pt x="3945458" y="580689"/>
                </a:cubicBezTo>
                <a:lnTo>
                  <a:pt x="3947240" y="580259"/>
                </a:lnTo>
                <a:lnTo>
                  <a:pt x="3941101" y="574054"/>
                </a:lnTo>
                <a:cubicBezTo>
                  <a:pt x="3943580" y="578745"/>
                  <a:pt x="3941302" y="578008"/>
                  <a:pt x="3945390" y="580823"/>
                </a:cubicBezTo>
                <a:cubicBezTo>
                  <a:pt x="3944117" y="581896"/>
                  <a:pt x="3942709" y="583906"/>
                  <a:pt x="3941637" y="585448"/>
                </a:cubicBezTo>
                <a:lnTo>
                  <a:pt x="3941619" y="585433"/>
                </a:lnTo>
                <a:lnTo>
                  <a:pt x="3934399" y="579282"/>
                </a:lnTo>
                <a:cubicBezTo>
                  <a:pt x="3934332" y="580689"/>
                  <a:pt x="3915834" y="582767"/>
                  <a:pt x="3909601" y="579147"/>
                </a:cubicBezTo>
                <a:lnTo>
                  <a:pt x="3909539" y="578963"/>
                </a:lnTo>
                <a:lnTo>
                  <a:pt x="3907590" y="573249"/>
                </a:lnTo>
                <a:cubicBezTo>
                  <a:pt x="3907590" y="560516"/>
                  <a:pt x="3930847" y="570502"/>
                  <a:pt x="3934399" y="573987"/>
                </a:cubicBezTo>
                <a:cubicBezTo>
                  <a:pt x="3934532" y="571909"/>
                  <a:pt x="3934399" y="569899"/>
                  <a:pt x="3934131" y="567821"/>
                </a:cubicBezTo>
                <a:cubicBezTo>
                  <a:pt x="3936141" y="568089"/>
                  <a:pt x="3941101" y="568156"/>
                  <a:pt x="3941101" y="568156"/>
                </a:cubicBezTo>
                <a:cubicBezTo>
                  <a:pt x="3939425" y="559510"/>
                  <a:pt x="3943379" y="559645"/>
                  <a:pt x="3947803" y="554886"/>
                </a:cubicBezTo>
                <a:cubicBezTo>
                  <a:pt x="3947803" y="545503"/>
                  <a:pt x="3947200" y="548317"/>
                  <a:pt x="3949880" y="540543"/>
                </a:cubicBezTo>
                <a:cubicBezTo>
                  <a:pt x="3950149" y="540476"/>
                  <a:pt x="3950417" y="540476"/>
                  <a:pt x="3950684" y="540476"/>
                </a:cubicBezTo>
                <a:cubicBezTo>
                  <a:pt x="3944452" y="540476"/>
                  <a:pt x="3945457" y="507904"/>
                  <a:pt x="3946396" y="506965"/>
                </a:cubicBezTo>
                <a:cubicBezTo>
                  <a:pt x="3929975" y="506965"/>
                  <a:pt x="3953633" y="500263"/>
                  <a:pt x="3953969" y="500263"/>
                </a:cubicBezTo>
                <a:cubicBezTo>
                  <a:pt x="3968446" y="494432"/>
                  <a:pt x="3992908" y="466753"/>
                  <a:pt x="4009262" y="466753"/>
                </a:cubicBezTo>
                <a:cubicBezTo>
                  <a:pt x="4008927" y="467490"/>
                  <a:pt x="4011541" y="465211"/>
                  <a:pt x="4012747" y="465412"/>
                </a:cubicBezTo>
                <a:cubicBezTo>
                  <a:pt x="4014623" y="462396"/>
                  <a:pt x="4024542" y="455225"/>
                  <a:pt x="4028229" y="453951"/>
                </a:cubicBezTo>
                <a:cubicBezTo>
                  <a:pt x="4028229" y="453951"/>
                  <a:pt x="4029770" y="448188"/>
                  <a:pt x="4029704" y="447249"/>
                </a:cubicBezTo>
                <a:cubicBezTo>
                  <a:pt x="4022465" y="445440"/>
                  <a:pt x="4015762" y="440615"/>
                  <a:pt x="4015026" y="440079"/>
                </a:cubicBezTo>
                <a:close/>
                <a:moveTo>
                  <a:pt x="1738770" y="439743"/>
                </a:moveTo>
                <a:cubicBezTo>
                  <a:pt x="1743624" y="440819"/>
                  <a:pt x="1749798" y="443261"/>
                  <a:pt x="1757824" y="446646"/>
                </a:cubicBezTo>
                <a:cubicBezTo>
                  <a:pt x="1766671" y="450332"/>
                  <a:pt x="1821293" y="480156"/>
                  <a:pt x="1822031" y="480156"/>
                </a:cubicBezTo>
                <a:cubicBezTo>
                  <a:pt x="1839658" y="480223"/>
                  <a:pt x="1839390" y="484378"/>
                  <a:pt x="1849778" y="489405"/>
                </a:cubicBezTo>
                <a:cubicBezTo>
                  <a:pt x="1847164" y="489338"/>
                  <a:pt x="1830744" y="496978"/>
                  <a:pt x="1829403" y="499458"/>
                </a:cubicBezTo>
                <a:cubicBezTo>
                  <a:pt x="1824108" y="495437"/>
                  <a:pt x="1821428" y="496174"/>
                  <a:pt x="1813988" y="493561"/>
                </a:cubicBezTo>
                <a:cubicBezTo>
                  <a:pt x="1808023" y="493561"/>
                  <a:pt x="1793480" y="486859"/>
                  <a:pt x="1796897" y="486859"/>
                </a:cubicBezTo>
                <a:cubicBezTo>
                  <a:pt x="1773038" y="473588"/>
                  <a:pt x="1782756" y="493561"/>
                  <a:pt x="1760437" y="493561"/>
                </a:cubicBezTo>
                <a:cubicBezTo>
                  <a:pt x="1760169" y="495437"/>
                  <a:pt x="1735305" y="523250"/>
                  <a:pt x="1729541" y="491751"/>
                </a:cubicBezTo>
                <a:cubicBezTo>
                  <a:pt x="1729541" y="495772"/>
                  <a:pt x="1696029" y="493091"/>
                  <a:pt x="1696029" y="492689"/>
                </a:cubicBezTo>
                <a:cubicBezTo>
                  <a:pt x="1706485" y="485853"/>
                  <a:pt x="1702798" y="482703"/>
                  <a:pt x="1718281" y="480156"/>
                </a:cubicBezTo>
                <a:cubicBezTo>
                  <a:pt x="1717410" y="478950"/>
                  <a:pt x="1716807" y="478414"/>
                  <a:pt x="1716404" y="478347"/>
                </a:cubicBezTo>
                <a:cubicBezTo>
                  <a:pt x="1721531" y="445574"/>
                  <a:pt x="1724208" y="436513"/>
                  <a:pt x="1738770" y="439743"/>
                </a:cubicBezTo>
                <a:close/>
                <a:moveTo>
                  <a:pt x="3205617" y="420207"/>
                </a:moveTo>
                <a:cubicBezTo>
                  <a:pt x="3206949" y="421162"/>
                  <a:pt x="3208742" y="423927"/>
                  <a:pt x="3210686" y="425334"/>
                </a:cubicBezTo>
                <a:cubicBezTo>
                  <a:pt x="3210686" y="427277"/>
                  <a:pt x="3197885" y="426205"/>
                  <a:pt x="3197279" y="426473"/>
                </a:cubicBezTo>
                <a:cubicBezTo>
                  <a:pt x="3206597" y="437666"/>
                  <a:pt x="3220606" y="439877"/>
                  <a:pt x="3224090" y="448791"/>
                </a:cubicBezTo>
                <a:cubicBezTo>
                  <a:pt x="3224090" y="451204"/>
                  <a:pt x="3236889" y="466686"/>
                  <a:pt x="3216517" y="466686"/>
                </a:cubicBezTo>
                <a:cubicBezTo>
                  <a:pt x="3218260" y="465480"/>
                  <a:pt x="3194534" y="480090"/>
                  <a:pt x="3198353" y="480090"/>
                </a:cubicBezTo>
                <a:cubicBezTo>
                  <a:pt x="3179855" y="479420"/>
                  <a:pt x="3183140" y="479688"/>
                  <a:pt x="3175032" y="486792"/>
                </a:cubicBezTo>
                <a:cubicBezTo>
                  <a:pt x="3174428" y="484580"/>
                  <a:pt x="3174095" y="482369"/>
                  <a:pt x="3173959" y="480090"/>
                </a:cubicBezTo>
                <a:cubicBezTo>
                  <a:pt x="3173893" y="480224"/>
                  <a:pt x="3166652" y="486792"/>
                  <a:pt x="3172487" y="486792"/>
                </a:cubicBezTo>
                <a:cubicBezTo>
                  <a:pt x="3163702" y="486792"/>
                  <a:pt x="3154783" y="486323"/>
                  <a:pt x="3146010" y="487060"/>
                </a:cubicBezTo>
                <a:cubicBezTo>
                  <a:pt x="3145805" y="504955"/>
                  <a:pt x="3093534" y="498454"/>
                  <a:pt x="3082006" y="499996"/>
                </a:cubicBezTo>
                <a:cubicBezTo>
                  <a:pt x="3084284" y="498856"/>
                  <a:pt x="3082072" y="495974"/>
                  <a:pt x="3085290" y="494030"/>
                </a:cubicBezTo>
                <a:cubicBezTo>
                  <a:pt x="3078720" y="492556"/>
                  <a:pt x="3036425" y="478884"/>
                  <a:pt x="3036425" y="487797"/>
                </a:cubicBezTo>
                <a:cubicBezTo>
                  <a:pt x="3036492" y="487664"/>
                  <a:pt x="3036694" y="480157"/>
                  <a:pt x="3036425" y="479621"/>
                </a:cubicBezTo>
                <a:cubicBezTo>
                  <a:pt x="3036425" y="486658"/>
                  <a:pt x="3055259" y="473656"/>
                  <a:pt x="3050834" y="473656"/>
                </a:cubicBezTo>
                <a:cubicBezTo>
                  <a:pt x="3051235" y="473723"/>
                  <a:pt x="3043062" y="473656"/>
                  <a:pt x="3042057" y="473656"/>
                </a:cubicBezTo>
                <a:cubicBezTo>
                  <a:pt x="3042123" y="474025"/>
                  <a:pt x="3042474" y="472433"/>
                  <a:pt x="3042767" y="470707"/>
                </a:cubicBezTo>
                <a:lnTo>
                  <a:pt x="3043088" y="467356"/>
                </a:lnTo>
                <a:lnTo>
                  <a:pt x="3043125" y="467356"/>
                </a:lnTo>
                <a:cubicBezTo>
                  <a:pt x="3040584" y="466954"/>
                  <a:pt x="3040584" y="466820"/>
                  <a:pt x="3043125" y="466954"/>
                </a:cubicBezTo>
                <a:lnTo>
                  <a:pt x="3043088" y="467356"/>
                </a:lnTo>
                <a:lnTo>
                  <a:pt x="3009218" y="466954"/>
                </a:lnTo>
                <a:cubicBezTo>
                  <a:pt x="3008207" y="466954"/>
                  <a:pt x="3011628" y="460252"/>
                  <a:pt x="3008343" y="460252"/>
                </a:cubicBezTo>
                <a:cubicBezTo>
                  <a:pt x="3024294" y="457973"/>
                  <a:pt x="3024023" y="454689"/>
                  <a:pt x="3036425" y="453549"/>
                </a:cubicBezTo>
                <a:cubicBezTo>
                  <a:pt x="3033006" y="451338"/>
                  <a:pt x="3023288" y="446446"/>
                  <a:pt x="3025906" y="446847"/>
                </a:cubicBezTo>
                <a:cubicBezTo>
                  <a:pt x="3023556" y="446847"/>
                  <a:pt x="2996215" y="446714"/>
                  <a:pt x="2996215" y="446982"/>
                </a:cubicBezTo>
                <a:cubicBezTo>
                  <a:pt x="3003990" y="441218"/>
                  <a:pt x="2999229" y="440749"/>
                  <a:pt x="3009617" y="440883"/>
                </a:cubicBezTo>
                <a:cubicBezTo>
                  <a:pt x="3009617" y="438168"/>
                  <a:pt x="3008813" y="436862"/>
                  <a:pt x="3008470" y="435948"/>
                </a:cubicBezTo>
                <a:lnTo>
                  <a:pt x="3010066" y="433405"/>
                </a:lnTo>
                <a:lnTo>
                  <a:pt x="3010554" y="435320"/>
                </a:lnTo>
                <a:cubicBezTo>
                  <a:pt x="3010419" y="434650"/>
                  <a:pt x="3010284" y="434047"/>
                  <a:pt x="3010088" y="433376"/>
                </a:cubicBezTo>
                <a:lnTo>
                  <a:pt x="3010066" y="433405"/>
                </a:lnTo>
                <a:lnTo>
                  <a:pt x="3009617" y="431634"/>
                </a:lnTo>
                <a:cubicBezTo>
                  <a:pt x="3009617" y="433578"/>
                  <a:pt x="3022418" y="428149"/>
                  <a:pt x="3025837" y="426674"/>
                </a:cubicBezTo>
                <a:cubicBezTo>
                  <a:pt x="3025569" y="426674"/>
                  <a:pt x="3069939" y="417358"/>
                  <a:pt x="3069939" y="432639"/>
                </a:cubicBezTo>
                <a:cubicBezTo>
                  <a:pt x="3067791" y="435789"/>
                  <a:pt x="3064908" y="437867"/>
                  <a:pt x="3063299" y="439945"/>
                </a:cubicBezTo>
                <a:cubicBezTo>
                  <a:pt x="3064908" y="440615"/>
                  <a:pt x="3074765" y="446714"/>
                  <a:pt x="3068262" y="446714"/>
                </a:cubicBezTo>
                <a:cubicBezTo>
                  <a:pt x="3068329" y="446647"/>
                  <a:pt x="3069468" y="446781"/>
                  <a:pt x="3069806" y="446714"/>
                </a:cubicBezTo>
                <a:cubicBezTo>
                  <a:pt x="3070877" y="445239"/>
                  <a:pt x="3083345" y="431768"/>
                  <a:pt x="3083345" y="440681"/>
                </a:cubicBezTo>
                <a:cubicBezTo>
                  <a:pt x="3083345" y="439341"/>
                  <a:pt x="3083280" y="426541"/>
                  <a:pt x="3083548" y="426541"/>
                </a:cubicBezTo>
                <a:cubicBezTo>
                  <a:pt x="3092330" y="427478"/>
                  <a:pt x="3092666" y="432304"/>
                  <a:pt x="3096483" y="433243"/>
                </a:cubicBezTo>
                <a:cubicBezTo>
                  <a:pt x="3109622" y="433243"/>
                  <a:pt x="3111430" y="422184"/>
                  <a:pt x="3123557" y="433243"/>
                </a:cubicBezTo>
                <a:cubicBezTo>
                  <a:pt x="3138636" y="427747"/>
                  <a:pt x="3132807" y="424999"/>
                  <a:pt x="3143796" y="432170"/>
                </a:cubicBezTo>
                <a:cubicBezTo>
                  <a:pt x="3146342" y="429891"/>
                  <a:pt x="3162898" y="424731"/>
                  <a:pt x="3164506" y="426004"/>
                </a:cubicBezTo>
                <a:cubicBezTo>
                  <a:pt x="3162630" y="418766"/>
                  <a:pt x="3198287" y="424060"/>
                  <a:pt x="3203316" y="425937"/>
                </a:cubicBezTo>
                <a:cubicBezTo>
                  <a:pt x="3203414" y="420106"/>
                  <a:pt x="3204285" y="419252"/>
                  <a:pt x="3205617" y="420207"/>
                </a:cubicBezTo>
                <a:close/>
                <a:moveTo>
                  <a:pt x="1261795" y="386125"/>
                </a:moveTo>
                <a:lnTo>
                  <a:pt x="1261809" y="386125"/>
                </a:lnTo>
                <a:lnTo>
                  <a:pt x="1262063" y="386327"/>
                </a:lnTo>
                <a:cubicBezTo>
                  <a:pt x="1261929" y="386260"/>
                  <a:pt x="1261862" y="386192"/>
                  <a:pt x="1261795" y="386125"/>
                </a:cubicBezTo>
                <a:close/>
                <a:moveTo>
                  <a:pt x="1261569" y="385936"/>
                </a:moveTo>
                <a:lnTo>
                  <a:pt x="1262264" y="386125"/>
                </a:lnTo>
                <a:lnTo>
                  <a:pt x="1261809" y="386125"/>
                </a:lnTo>
                <a:close/>
                <a:moveTo>
                  <a:pt x="1260455" y="385053"/>
                </a:moveTo>
                <a:lnTo>
                  <a:pt x="1261569" y="385936"/>
                </a:lnTo>
                <a:lnTo>
                  <a:pt x="1261527" y="385924"/>
                </a:lnTo>
                <a:cubicBezTo>
                  <a:pt x="1261058" y="385589"/>
                  <a:pt x="1260723" y="385321"/>
                  <a:pt x="1260455" y="385053"/>
                </a:cubicBezTo>
                <a:close/>
                <a:moveTo>
                  <a:pt x="1153300" y="384383"/>
                </a:moveTo>
                <a:cubicBezTo>
                  <a:pt x="1150686" y="383177"/>
                  <a:pt x="1169050" y="388740"/>
                  <a:pt x="1160203" y="388740"/>
                </a:cubicBezTo>
                <a:cubicBezTo>
                  <a:pt x="1154774" y="389879"/>
                  <a:pt x="1150551" y="384450"/>
                  <a:pt x="1153300" y="384383"/>
                </a:cubicBezTo>
                <a:close/>
                <a:moveTo>
                  <a:pt x="1233648" y="382507"/>
                </a:moveTo>
                <a:cubicBezTo>
                  <a:pt x="1231972" y="383713"/>
                  <a:pt x="1230230" y="384853"/>
                  <a:pt x="1228957" y="385389"/>
                </a:cubicBezTo>
                <a:cubicBezTo>
                  <a:pt x="1231235" y="385925"/>
                  <a:pt x="1233782" y="385724"/>
                  <a:pt x="1234586" y="388271"/>
                </a:cubicBezTo>
                <a:cubicBezTo>
                  <a:pt x="1237200" y="387332"/>
                  <a:pt x="1244639" y="386461"/>
                  <a:pt x="1245979" y="386260"/>
                </a:cubicBezTo>
                <a:cubicBezTo>
                  <a:pt x="1246114" y="386260"/>
                  <a:pt x="1245912" y="386260"/>
                  <a:pt x="1245578" y="386193"/>
                </a:cubicBezTo>
                <a:cubicBezTo>
                  <a:pt x="1245376" y="386193"/>
                  <a:pt x="1245175" y="386260"/>
                  <a:pt x="1244907" y="386260"/>
                </a:cubicBezTo>
                <a:cubicBezTo>
                  <a:pt x="1244438" y="386059"/>
                  <a:pt x="1244170" y="385992"/>
                  <a:pt x="1244103" y="385925"/>
                </a:cubicBezTo>
                <a:cubicBezTo>
                  <a:pt x="1241556" y="385456"/>
                  <a:pt x="1237066" y="384518"/>
                  <a:pt x="1233648" y="382507"/>
                </a:cubicBezTo>
                <a:close/>
                <a:moveTo>
                  <a:pt x="1252749" y="379290"/>
                </a:moveTo>
                <a:cubicBezTo>
                  <a:pt x="1253285" y="379290"/>
                  <a:pt x="1253486" y="379357"/>
                  <a:pt x="1253620" y="379357"/>
                </a:cubicBezTo>
                <a:lnTo>
                  <a:pt x="1253486" y="379357"/>
                </a:lnTo>
                <a:cubicBezTo>
                  <a:pt x="1253217" y="379357"/>
                  <a:pt x="1253017" y="379290"/>
                  <a:pt x="1252749" y="379290"/>
                </a:cubicBezTo>
                <a:close/>
                <a:moveTo>
                  <a:pt x="1433918" y="374196"/>
                </a:moveTo>
                <a:cubicBezTo>
                  <a:pt x="1435526" y="374196"/>
                  <a:pt x="1426144" y="385053"/>
                  <a:pt x="1433918" y="374196"/>
                </a:cubicBezTo>
                <a:close/>
                <a:moveTo>
                  <a:pt x="4625128" y="372228"/>
                </a:moveTo>
                <a:lnTo>
                  <a:pt x="4624922" y="372454"/>
                </a:lnTo>
                <a:cubicBezTo>
                  <a:pt x="4624922" y="372521"/>
                  <a:pt x="4624922" y="372521"/>
                  <a:pt x="4624922" y="372521"/>
                </a:cubicBezTo>
                <a:lnTo>
                  <a:pt x="4624964" y="372530"/>
                </a:lnTo>
                <a:close/>
                <a:moveTo>
                  <a:pt x="1873532" y="368349"/>
                </a:moveTo>
                <a:cubicBezTo>
                  <a:pt x="1875685" y="366941"/>
                  <a:pt x="1876791" y="368131"/>
                  <a:pt x="1877260" y="372856"/>
                </a:cubicBezTo>
                <a:cubicBezTo>
                  <a:pt x="1885504" y="372856"/>
                  <a:pt x="1863520" y="385054"/>
                  <a:pt x="1863520" y="379424"/>
                </a:cubicBezTo>
                <a:cubicBezTo>
                  <a:pt x="1868178" y="373761"/>
                  <a:pt x="1871379" y="369756"/>
                  <a:pt x="1873532" y="368349"/>
                </a:cubicBezTo>
                <a:close/>
                <a:moveTo>
                  <a:pt x="1399398" y="366154"/>
                </a:moveTo>
                <a:cubicBezTo>
                  <a:pt x="1406505" y="366154"/>
                  <a:pt x="1387134" y="383512"/>
                  <a:pt x="1386263" y="367025"/>
                </a:cubicBezTo>
                <a:cubicBezTo>
                  <a:pt x="1387470" y="366958"/>
                  <a:pt x="1389346" y="366422"/>
                  <a:pt x="1387402" y="366221"/>
                </a:cubicBezTo>
                <a:cubicBezTo>
                  <a:pt x="1391289" y="366422"/>
                  <a:pt x="1395980" y="366958"/>
                  <a:pt x="1399398" y="366154"/>
                </a:cubicBezTo>
                <a:close/>
                <a:moveTo>
                  <a:pt x="1386128" y="366154"/>
                </a:moveTo>
                <a:lnTo>
                  <a:pt x="1386196" y="366154"/>
                </a:lnTo>
                <a:cubicBezTo>
                  <a:pt x="1386196" y="366489"/>
                  <a:pt x="1386263" y="366757"/>
                  <a:pt x="1386263" y="367025"/>
                </a:cubicBezTo>
                <a:cubicBezTo>
                  <a:pt x="1385392" y="367092"/>
                  <a:pt x="1384855" y="366891"/>
                  <a:pt x="1386128" y="366154"/>
                </a:cubicBezTo>
                <a:close/>
                <a:moveTo>
                  <a:pt x="5094742" y="360658"/>
                </a:moveTo>
                <a:cubicBezTo>
                  <a:pt x="5095547" y="360658"/>
                  <a:pt x="5099367" y="362334"/>
                  <a:pt x="5099233" y="366757"/>
                </a:cubicBezTo>
                <a:cubicBezTo>
                  <a:pt x="5104796" y="366757"/>
                  <a:pt x="5114044" y="372454"/>
                  <a:pt x="5114044" y="371248"/>
                </a:cubicBezTo>
                <a:cubicBezTo>
                  <a:pt x="5113240" y="375336"/>
                  <a:pt x="5110426" y="375738"/>
                  <a:pt x="5110291" y="379558"/>
                </a:cubicBezTo>
                <a:cubicBezTo>
                  <a:pt x="5110091" y="378351"/>
                  <a:pt x="5115586" y="376274"/>
                  <a:pt x="5114044" y="381502"/>
                </a:cubicBezTo>
                <a:cubicBezTo>
                  <a:pt x="5112034" y="379960"/>
                  <a:pt x="5109755" y="379357"/>
                  <a:pt x="5107342" y="379625"/>
                </a:cubicBezTo>
                <a:cubicBezTo>
                  <a:pt x="5107342" y="380362"/>
                  <a:pt x="5112302" y="385724"/>
                  <a:pt x="5113240" y="389477"/>
                </a:cubicBezTo>
                <a:cubicBezTo>
                  <a:pt x="5116457" y="386126"/>
                  <a:pt x="5119742" y="382976"/>
                  <a:pt x="5122691" y="379692"/>
                </a:cubicBezTo>
                <a:cubicBezTo>
                  <a:pt x="5122556" y="377413"/>
                  <a:pt x="5122087" y="375336"/>
                  <a:pt x="5121417" y="373124"/>
                </a:cubicBezTo>
                <a:cubicBezTo>
                  <a:pt x="5120813" y="372521"/>
                  <a:pt x="5114044" y="373995"/>
                  <a:pt x="5114044" y="365751"/>
                </a:cubicBezTo>
                <a:cubicBezTo>
                  <a:pt x="5111364" y="363942"/>
                  <a:pt x="5105399" y="360658"/>
                  <a:pt x="5098094" y="360658"/>
                </a:cubicBezTo>
                <a:cubicBezTo>
                  <a:pt x="5096954" y="360658"/>
                  <a:pt x="5095882" y="360658"/>
                  <a:pt x="5094742" y="360658"/>
                </a:cubicBezTo>
                <a:close/>
                <a:moveTo>
                  <a:pt x="1629273" y="359451"/>
                </a:moveTo>
                <a:cubicBezTo>
                  <a:pt x="1631217" y="360457"/>
                  <a:pt x="1644018" y="372856"/>
                  <a:pt x="1633362" y="372856"/>
                </a:cubicBezTo>
                <a:cubicBezTo>
                  <a:pt x="1635372" y="373794"/>
                  <a:pt x="1636847" y="372253"/>
                  <a:pt x="1635707" y="375403"/>
                </a:cubicBezTo>
                <a:cubicBezTo>
                  <a:pt x="1635707" y="379893"/>
                  <a:pt x="1647571" y="361060"/>
                  <a:pt x="1642008" y="363071"/>
                </a:cubicBezTo>
                <a:cubicBezTo>
                  <a:pt x="1639394" y="362132"/>
                  <a:pt x="1636043" y="358178"/>
                  <a:pt x="1629273" y="359451"/>
                </a:cubicBezTo>
                <a:close/>
                <a:moveTo>
                  <a:pt x="1432902" y="353143"/>
                </a:moveTo>
                <a:cubicBezTo>
                  <a:pt x="1433915" y="353922"/>
                  <a:pt x="1434418" y="357239"/>
                  <a:pt x="1434585" y="362065"/>
                </a:cubicBezTo>
                <a:cubicBezTo>
                  <a:pt x="1434585" y="367828"/>
                  <a:pt x="1421181" y="365282"/>
                  <a:pt x="1421181" y="366153"/>
                </a:cubicBezTo>
                <a:cubicBezTo>
                  <a:pt x="1418970" y="358178"/>
                  <a:pt x="1422119" y="359451"/>
                  <a:pt x="1428151" y="359451"/>
                </a:cubicBezTo>
                <a:cubicBezTo>
                  <a:pt x="1430362" y="354123"/>
                  <a:pt x="1431887" y="352363"/>
                  <a:pt x="1432902" y="353143"/>
                </a:cubicBezTo>
                <a:close/>
                <a:moveTo>
                  <a:pt x="1548513" y="345712"/>
                </a:moveTo>
                <a:lnTo>
                  <a:pt x="1547846" y="345779"/>
                </a:lnTo>
                <a:lnTo>
                  <a:pt x="1547907" y="345779"/>
                </a:lnTo>
                <a:cubicBezTo>
                  <a:pt x="1547907" y="345846"/>
                  <a:pt x="1548041" y="345980"/>
                  <a:pt x="1548110" y="346114"/>
                </a:cubicBezTo>
                <a:cubicBezTo>
                  <a:pt x="1547907" y="346181"/>
                  <a:pt x="1547706" y="346047"/>
                  <a:pt x="1547977" y="346047"/>
                </a:cubicBezTo>
                <a:lnTo>
                  <a:pt x="1547843" y="345779"/>
                </a:lnTo>
                <a:lnTo>
                  <a:pt x="1547775" y="345779"/>
                </a:lnTo>
                <a:cubicBezTo>
                  <a:pt x="1542951" y="346382"/>
                  <a:pt x="1537856" y="345846"/>
                  <a:pt x="1532965" y="346047"/>
                </a:cubicBezTo>
                <a:cubicBezTo>
                  <a:pt x="1539802" y="346047"/>
                  <a:pt x="1526129" y="352749"/>
                  <a:pt x="1521705" y="352749"/>
                </a:cubicBezTo>
                <a:cubicBezTo>
                  <a:pt x="1518153" y="349867"/>
                  <a:pt x="1521370" y="358312"/>
                  <a:pt x="1521772" y="359586"/>
                </a:cubicBezTo>
                <a:cubicBezTo>
                  <a:pt x="1525391" y="360189"/>
                  <a:pt x="1531624" y="360189"/>
                  <a:pt x="1534976" y="359719"/>
                </a:cubicBezTo>
                <a:cubicBezTo>
                  <a:pt x="1535646" y="359719"/>
                  <a:pt x="1534372" y="366757"/>
                  <a:pt x="1535846" y="366757"/>
                </a:cubicBezTo>
                <a:cubicBezTo>
                  <a:pt x="1525123" y="372186"/>
                  <a:pt x="1516075" y="374062"/>
                  <a:pt x="1496035" y="374129"/>
                </a:cubicBezTo>
                <a:cubicBezTo>
                  <a:pt x="1499654" y="374129"/>
                  <a:pt x="1505820" y="374129"/>
                  <a:pt x="1507429" y="374129"/>
                </a:cubicBezTo>
                <a:cubicBezTo>
                  <a:pt x="1518689" y="374129"/>
                  <a:pt x="1510579" y="373526"/>
                  <a:pt x="1519493" y="373526"/>
                </a:cubicBezTo>
                <a:cubicBezTo>
                  <a:pt x="1521169" y="382842"/>
                  <a:pt x="1522911" y="379960"/>
                  <a:pt x="1515069" y="386327"/>
                </a:cubicBezTo>
                <a:cubicBezTo>
                  <a:pt x="1515136" y="387467"/>
                  <a:pt x="1522039" y="385054"/>
                  <a:pt x="1521772" y="389678"/>
                </a:cubicBezTo>
                <a:cubicBezTo>
                  <a:pt x="1521772" y="386997"/>
                  <a:pt x="1518689" y="390952"/>
                  <a:pt x="1516142" y="394705"/>
                </a:cubicBezTo>
                <a:cubicBezTo>
                  <a:pt x="1520632" y="398860"/>
                  <a:pt x="1529144" y="405965"/>
                  <a:pt x="1528675" y="399731"/>
                </a:cubicBezTo>
                <a:cubicBezTo>
                  <a:pt x="1527402" y="399396"/>
                  <a:pt x="1529345" y="392962"/>
                  <a:pt x="1529547" y="392962"/>
                </a:cubicBezTo>
                <a:cubicBezTo>
                  <a:pt x="1527200" y="391019"/>
                  <a:pt x="1523380" y="394705"/>
                  <a:pt x="1521705" y="390616"/>
                </a:cubicBezTo>
                <a:cubicBezTo>
                  <a:pt x="1521705" y="375536"/>
                  <a:pt x="1557829" y="383847"/>
                  <a:pt x="1561515" y="366154"/>
                </a:cubicBezTo>
                <a:cubicBezTo>
                  <a:pt x="1557025" y="366154"/>
                  <a:pt x="1541811" y="366087"/>
                  <a:pt x="1541811" y="366154"/>
                </a:cubicBezTo>
                <a:cubicBezTo>
                  <a:pt x="1542951" y="365416"/>
                  <a:pt x="1539129" y="359183"/>
                  <a:pt x="1541811" y="360054"/>
                </a:cubicBezTo>
                <a:cubicBezTo>
                  <a:pt x="1541811" y="357374"/>
                  <a:pt x="1550389" y="361060"/>
                  <a:pt x="1551529" y="359451"/>
                </a:cubicBezTo>
                <a:cubicBezTo>
                  <a:pt x="1543956" y="359451"/>
                  <a:pt x="1549518" y="355229"/>
                  <a:pt x="1553137" y="352951"/>
                </a:cubicBezTo>
                <a:cubicBezTo>
                  <a:pt x="1551327" y="351275"/>
                  <a:pt x="1548982" y="347454"/>
                  <a:pt x="1548111" y="346114"/>
                </a:cubicBezTo>
                <a:cubicBezTo>
                  <a:pt x="1548313" y="346114"/>
                  <a:pt x="1548513" y="346047"/>
                  <a:pt x="1548513" y="345712"/>
                </a:cubicBezTo>
                <a:close/>
                <a:moveTo>
                  <a:pt x="1888252" y="339756"/>
                </a:moveTo>
                <a:lnTo>
                  <a:pt x="1884564" y="346047"/>
                </a:lnTo>
                <a:cubicBezTo>
                  <a:pt x="1890797" y="352615"/>
                  <a:pt x="1886843" y="359451"/>
                  <a:pt x="1881347" y="359451"/>
                </a:cubicBezTo>
                <a:cubicBezTo>
                  <a:pt x="1883559" y="357910"/>
                  <a:pt x="1856884" y="373459"/>
                  <a:pt x="1856884" y="362065"/>
                </a:cubicBezTo>
                <a:cubicBezTo>
                  <a:pt x="1860838" y="358714"/>
                  <a:pt x="1865999" y="352749"/>
                  <a:pt x="1870959" y="352749"/>
                </a:cubicBezTo>
                <a:cubicBezTo>
                  <a:pt x="1871361" y="353353"/>
                  <a:pt x="1872836" y="353218"/>
                  <a:pt x="1874377" y="352481"/>
                </a:cubicBezTo>
                <a:cubicBezTo>
                  <a:pt x="1872500" y="351408"/>
                  <a:pt x="1870355" y="348661"/>
                  <a:pt x="1870222" y="346784"/>
                </a:cubicBezTo>
                <a:cubicBezTo>
                  <a:pt x="1870222" y="344606"/>
                  <a:pt x="1873824" y="342964"/>
                  <a:pt x="1878139" y="341758"/>
                </a:cubicBezTo>
                <a:close/>
                <a:moveTo>
                  <a:pt x="1736165" y="339345"/>
                </a:moveTo>
                <a:cubicBezTo>
                  <a:pt x="1736232" y="339546"/>
                  <a:pt x="1736299" y="339747"/>
                  <a:pt x="1736366" y="339948"/>
                </a:cubicBezTo>
                <a:cubicBezTo>
                  <a:pt x="1731273" y="340752"/>
                  <a:pt x="1724570" y="340149"/>
                  <a:pt x="1736165" y="339345"/>
                </a:cubicBezTo>
                <a:close/>
                <a:moveTo>
                  <a:pt x="1890262" y="336329"/>
                </a:moveTo>
                <a:cubicBezTo>
                  <a:pt x="1890462" y="337334"/>
                  <a:pt x="1890529" y="338272"/>
                  <a:pt x="1890328" y="339345"/>
                </a:cubicBezTo>
                <a:lnTo>
                  <a:pt x="1888252" y="339756"/>
                </a:lnTo>
                <a:close/>
                <a:moveTo>
                  <a:pt x="1748034" y="333850"/>
                </a:moveTo>
                <a:cubicBezTo>
                  <a:pt x="1735500" y="331839"/>
                  <a:pt x="1747967" y="340552"/>
                  <a:pt x="1741399" y="340552"/>
                </a:cubicBezTo>
                <a:cubicBezTo>
                  <a:pt x="1744884" y="340552"/>
                  <a:pt x="1748369" y="340552"/>
                  <a:pt x="1751855" y="340552"/>
                </a:cubicBezTo>
                <a:cubicBezTo>
                  <a:pt x="1749106" y="340350"/>
                  <a:pt x="1748101" y="339144"/>
                  <a:pt x="1748034" y="333850"/>
                </a:cubicBezTo>
                <a:close/>
                <a:moveTo>
                  <a:pt x="1423974" y="321166"/>
                </a:moveTo>
                <a:cubicBezTo>
                  <a:pt x="1426068" y="319339"/>
                  <a:pt x="1429452" y="318501"/>
                  <a:pt x="1434646" y="322321"/>
                </a:cubicBezTo>
                <a:cubicBezTo>
                  <a:pt x="1434646" y="328822"/>
                  <a:pt x="1425196" y="323729"/>
                  <a:pt x="1421042" y="325941"/>
                </a:cubicBezTo>
                <a:cubicBezTo>
                  <a:pt x="1421075" y="325807"/>
                  <a:pt x="1421879" y="322992"/>
                  <a:pt x="1423974" y="321166"/>
                </a:cubicBezTo>
                <a:close/>
                <a:moveTo>
                  <a:pt x="1109459" y="319842"/>
                </a:moveTo>
                <a:cubicBezTo>
                  <a:pt x="1109459" y="323595"/>
                  <a:pt x="1108923" y="325605"/>
                  <a:pt x="1108186" y="326544"/>
                </a:cubicBezTo>
                <a:cubicBezTo>
                  <a:pt x="1109057" y="326409"/>
                  <a:pt x="1109995" y="326343"/>
                  <a:pt x="1110867" y="326209"/>
                </a:cubicBezTo>
                <a:cubicBezTo>
                  <a:pt x="1110063" y="324265"/>
                  <a:pt x="1109660" y="319975"/>
                  <a:pt x="1109459" y="319842"/>
                </a:cubicBezTo>
                <a:close/>
                <a:moveTo>
                  <a:pt x="5238638" y="299133"/>
                </a:moveTo>
                <a:cubicBezTo>
                  <a:pt x="5233812" y="296653"/>
                  <a:pt x="5224764" y="302350"/>
                  <a:pt x="5216923" y="305835"/>
                </a:cubicBezTo>
                <a:cubicBezTo>
                  <a:pt x="5208612" y="305835"/>
                  <a:pt x="5222418" y="313475"/>
                  <a:pt x="5229791" y="312537"/>
                </a:cubicBezTo>
                <a:cubicBezTo>
                  <a:pt x="5223424" y="312537"/>
                  <a:pt x="5236694" y="300138"/>
                  <a:pt x="5238638" y="299133"/>
                </a:cubicBezTo>
                <a:close/>
                <a:moveTo>
                  <a:pt x="5116885" y="285410"/>
                </a:moveTo>
                <a:cubicBezTo>
                  <a:pt x="5116357" y="286885"/>
                  <a:pt x="5115888" y="289582"/>
                  <a:pt x="5115921" y="292430"/>
                </a:cubicBezTo>
                <a:cubicBezTo>
                  <a:pt x="5122824" y="289280"/>
                  <a:pt x="5131269" y="285728"/>
                  <a:pt x="5118200" y="285728"/>
                </a:cubicBezTo>
                <a:cubicBezTo>
                  <a:pt x="5117999" y="283684"/>
                  <a:pt x="5117413" y="283936"/>
                  <a:pt x="5116885" y="285410"/>
                </a:cubicBezTo>
                <a:close/>
                <a:moveTo>
                  <a:pt x="1840792" y="276881"/>
                </a:moveTo>
                <a:cubicBezTo>
                  <a:pt x="1838983" y="278088"/>
                  <a:pt x="1836503" y="279026"/>
                  <a:pt x="1834493" y="279026"/>
                </a:cubicBezTo>
                <a:cubicBezTo>
                  <a:pt x="1837374" y="279026"/>
                  <a:pt x="1837910" y="283450"/>
                  <a:pt x="1836704" y="285728"/>
                </a:cubicBezTo>
                <a:cubicBezTo>
                  <a:pt x="1837508" y="282913"/>
                  <a:pt x="1839250" y="279629"/>
                  <a:pt x="1840792" y="276881"/>
                </a:cubicBezTo>
                <a:close/>
                <a:moveTo>
                  <a:pt x="4598114" y="272056"/>
                </a:moveTo>
                <a:cubicBezTo>
                  <a:pt x="4598114" y="272257"/>
                  <a:pt x="4598046" y="272391"/>
                  <a:pt x="4597979" y="272526"/>
                </a:cubicBezTo>
                <a:cubicBezTo>
                  <a:pt x="4597979" y="272459"/>
                  <a:pt x="4597979" y="272391"/>
                  <a:pt x="4597979" y="272324"/>
                </a:cubicBezTo>
                <a:cubicBezTo>
                  <a:pt x="4598046" y="272190"/>
                  <a:pt x="4598046" y="272123"/>
                  <a:pt x="4598114" y="272056"/>
                </a:cubicBezTo>
                <a:close/>
                <a:moveTo>
                  <a:pt x="2996202" y="264214"/>
                </a:moveTo>
                <a:cubicBezTo>
                  <a:pt x="2996066" y="264415"/>
                  <a:pt x="2996001" y="264549"/>
                  <a:pt x="2995869" y="264683"/>
                </a:cubicBezTo>
                <a:cubicBezTo>
                  <a:pt x="2996001" y="264616"/>
                  <a:pt x="2996136" y="264750"/>
                  <a:pt x="2996202" y="265219"/>
                </a:cubicBezTo>
                <a:cubicBezTo>
                  <a:pt x="2996202" y="266694"/>
                  <a:pt x="2996337" y="265621"/>
                  <a:pt x="2994795" y="265621"/>
                </a:cubicBezTo>
                <a:cubicBezTo>
                  <a:pt x="2995130" y="266895"/>
                  <a:pt x="2996337" y="274669"/>
                  <a:pt x="2996202" y="274334"/>
                </a:cubicBezTo>
                <a:cubicBezTo>
                  <a:pt x="2995665" y="274334"/>
                  <a:pt x="3001829" y="276010"/>
                  <a:pt x="3010343" y="278355"/>
                </a:cubicBezTo>
                <a:cubicBezTo>
                  <a:pt x="3002231" y="275206"/>
                  <a:pt x="2996202" y="270380"/>
                  <a:pt x="2996202" y="264214"/>
                </a:cubicBezTo>
                <a:close/>
                <a:moveTo>
                  <a:pt x="1843205" y="261935"/>
                </a:moveTo>
                <a:cubicBezTo>
                  <a:pt x="1842535" y="263812"/>
                  <a:pt x="1840391" y="265688"/>
                  <a:pt x="1838849" y="265688"/>
                </a:cubicBezTo>
                <a:cubicBezTo>
                  <a:pt x="1841797" y="271118"/>
                  <a:pt x="1840860" y="267364"/>
                  <a:pt x="1840994" y="272391"/>
                </a:cubicBezTo>
                <a:cubicBezTo>
                  <a:pt x="1842133" y="272391"/>
                  <a:pt x="1842803" y="272592"/>
                  <a:pt x="1843205" y="272860"/>
                </a:cubicBezTo>
                <a:cubicBezTo>
                  <a:pt x="1843272" y="272726"/>
                  <a:pt x="1843406" y="272525"/>
                  <a:pt x="1843473" y="272391"/>
                </a:cubicBezTo>
                <a:cubicBezTo>
                  <a:pt x="1843473" y="265354"/>
                  <a:pt x="1879799" y="281171"/>
                  <a:pt x="1876984" y="279026"/>
                </a:cubicBezTo>
                <a:cubicBezTo>
                  <a:pt x="1879263" y="273262"/>
                  <a:pt x="1883686" y="268705"/>
                  <a:pt x="1889919" y="266694"/>
                </a:cubicBezTo>
                <a:cubicBezTo>
                  <a:pt x="1874035" y="269844"/>
                  <a:pt x="1845149" y="277551"/>
                  <a:pt x="1844144" y="262338"/>
                </a:cubicBezTo>
                <a:cubicBezTo>
                  <a:pt x="1844210" y="262338"/>
                  <a:pt x="1843808" y="262203"/>
                  <a:pt x="1843205" y="261935"/>
                </a:cubicBezTo>
                <a:close/>
                <a:moveTo>
                  <a:pt x="1493497" y="252444"/>
                </a:moveTo>
                <a:cubicBezTo>
                  <a:pt x="1490820" y="250173"/>
                  <a:pt x="1484713" y="258919"/>
                  <a:pt x="1478681" y="258919"/>
                </a:cubicBezTo>
                <a:cubicBezTo>
                  <a:pt x="1483841" y="259254"/>
                  <a:pt x="1494363" y="259187"/>
                  <a:pt x="1494900" y="259120"/>
                </a:cubicBezTo>
                <a:cubicBezTo>
                  <a:pt x="1494900" y="255183"/>
                  <a:pt x="1494389" y="253202"/>
                  <a:pt x="1493497" y="252444"/>
                </a:cubicBezTo>
                <a:close/>
                <a:moveTo>
                  <a:pt x="1494900" y="252083"/>
                </a:moveTo>
                <a:cubicBezTo>
                  <a:pt x="1494900" y="252418"/>
                  <a:pt x="1494900" y="252686"/>
                  <a:pt x="1494900" y="253021"/>
                </a:cubicBezTo>
                <a:cubicBezTo>
                  <a:pt x="1494900" y="252418"/>
                  <a:pt x="1495100" y="252217"/>
                  <a:pt x="1495301" y="252150"/>
                </a:cubicBezTo>
                <a:cubicBezTo>
                  <a:pt x="1495168" y="252150"/>
                  <a:pt x="1494966" y="252150"/>
                  <a:pt x="1494900" y="252083"/>
                </a:cubicBezTo>
                <a:close/>
                <a:moveTo>
                  <a:pt x="1495034" y="250742"/>
                </a:moveTo>
                <a:cubicBezTo>
                  <a:pt x="1494966" y="250810"/>
                  <a:pt x="1494966" y="250810"/>
                  <a:pt x="1494966" y="250877"/>
                </a:cubicBezTo>
                <a:cubicBezTo>
                  <a:pt x="1494966" y="250877"/>
                  <a:pt x="1494966" y="250944"/>
                  <a:pt x="1494966" y="250944"/>
                </a:cubicBezTo>
                <a:cubicBezTo>
                  <a:pt x="1494966" y="250877"/>
                  <a:pt x="1494966" y="250810"/>
                  <a:pt x="1495034" y="250742"/>
                </a:cubicBezTo>
                <a:close/>
                <a:moveTo>
                  <a:pt x="3006167" y="248112"/>
                </a:moveTo>
                <a:cubicBezTo>
                  <a:pt x="3004410" y="248615"/>
                  <a:pt x="3003575" y="250072"/>
                  <a:pt x="3002367" y="250072"/>
                </a:cubicBezTo>
                <a:cubicBezTo>
                  <a:pt x="3004510" y="249536"/>
                  <a:pt x="3011950" y="251547"/>
                  <a:pt x="3015503" y="251882"/>
                </a:cubicBezTo>
                <a:cubicBezTo>
                  <a:pt x="3010607" y="248062"/>
                  <a:pt x="3007928" y="247609"/>
                  <a:pt x="3006167" y="248112"/>
                </a:cubicBezTo>
                <a:close/>
                <a:moveTo>
                  <a:pt x="1272514" y="245222"/>
                </a:moveTo>
                <a:cubicBezTo>
                  <a:pt x="1275244" y="245214"/>
                  <a:pt x="1277959" y="245549"/>
                  <a:pt x="1277891" y="245582"/>
                </a:cubicBezTo>
                <a:cubicBezTo>
                  <a:pt x="1278964" y="245046"/>
                  <a:pt x="1281175" y="253290"/>
                  <a:pt x="1268107" y="252285"/>
                </a:cubicBezTo>
                <a:cubicBezTo>
                  <a:pt x="1267168" y="250609"/>
                  <a:pt x="1266833" y="248799"/>
                  <a:pt x="1267035" y="246923"/>
                </a:cubicBezTo>
                <a:cubicBezTo>
                  <a:pt x="1267035" y="245582"/>
                  <a:pt x="1269783" y="245230"/>
                  <a:pt x="1272514" y="245222"/>
                </a:cubicBezTo>
                <a:close/>
                <a:moveTo>
                  <a:pt x="5775145" y="239551"/>
                </a:moveTo>
                <a:cubicBezTo>
                  <a:pt x="5756781" y="243505"/>
                  <a:pt x="5740562" y="245516"/>
                  <a:pt x="5731916" y="245516"/>
                </a:cubicBezTo>
                <a:cubicBezTo>
                  <a:pt x="5728364" y="255636"/>
                  <a:pt x="5723471" y="251883"/>
                  <a:pt x="5715629" y="258920"/>
                </a:cubicBezTo>
                <a:cubicBezTo>
                  <a:pt x="5737144" y="258920"/>
                  <a:pt x="5756446" y="245516"/>
                  <a:pt x="5771056" y="245516"/>
                </a:cubicBezTo>
                <a:cubicBezTo>
                  <a:pt x="5776954" y="247191"/>
                  <a:pt x="5780037" y="249402"/>
                  <a:pt x="5784662" y="252218"/>
                </a:cubicBezTo>
                <a:cubicBezTo>
                  <a:pt x="5784259" y="252218"/>
                  <a:pt x="5784997" y="249671"/>
                  <a:pt x="5785332" y="247660"/>
                </a:cubicBezTo>
                <a:cubicBezTo>
                  <a:pt x="5785935" y="247325"/>
                  <a:pt x="5786672" y="246722"/>
                  <a:pt x="5787678" y="245516"/>
                </a:cubicBezTo>
                <a:cubicBezTo>
                  <a:pt x="5789889" y="246253"/>
                  <a:pt x="5776217" y="241494"/>
                  <a:pt x="5775145" y="239551"/>
                </a:cubicBezTo>
                <a:close/>
                <a:moveTo>
                  <a:pt x="6453402" y="238813"/>
                </a:moveTo>
                <a:cubicBezTo>
                  <a:pt x="6467075" y="238545"/>
                  <a:pt x="6485438" y="252217"/>
                  <a:pt x="6484500" y="252217"/>
                </a:cubicBezTo>
                <a:cubicBezTo>
                  <a:pt x="6484635" y="252954"/>
                  <a:pt x="6479138" y="253758"/>
                  <a:pt x="6487985" y="257043"/>
                </a:cubicBezTo>
                <a:cubicBezTo>
                  <a:pt x="6487985" y="265152"/>
                  <a:pt x="6407827" y="250541"/>
                  <a:pt x="6400857" y="250944"/>
                </a:cubicBezTo>
                <a:cubicBezTo>
                  <a:pt x="6400857" y="249000"/>
                  <a:pt x="6444958" y="238947"/>
                  <a:pt x="6453402" y="238813"/>
                </a:cubicBezTo>
                <a:close/>
                <a:moveTo>
                  <a:pt x="1484713" y="238813"/>
                </a:moveTo>
                <a:cubicBezTo>
                  <a:pt x="1501535" y="242499"/>
                  <a:pt x="1501333" y="238678"/>
                  <a:pt x="1495502" y="252217"/>
                </a:cubicBezTo>
                <a:cubicBezTo>
                  <a:pt x="1497983" y="252955"/>
                  <a:pt x="1506830" y="268169"/>
                  <a:pt x="1508304" y="272323"/>
                </a:cubicBezTo>
                <a:cubicBezTo>
                  <a:pt x="1513666" y="271452"/>
                  <a:pt x="1512057" y="273061"/>
                  <a:pt x="1510181" y="279026"/>
                </a:cubicBezTo>
                <a:cubicBezTo>
                  <a:pt x="1522043" y="279026"/>
                  <a:pt x="1474794" y="315284"/>
                  <a:pt x="1474794" y="296786"/>
                </a:cubicBezTo>
                <a:cubicBezTo>
                  <a:pt x="1474794" y="312671"/>
                  <a:pt x="1407035" y="285728"/>
                  <a:pt x="1405427" y="285728"/>
                </a:cubicBezTo>
                <a:cubicBezTo>
                  <a:pt x="1403616" y="284052"/>
                  <a:pt x="1377879" y="268838"/>
                  <a:pt x="1374596" y="269911"/>
                </a:cubicBezTo>
                <a:cubicBezTo>
                  <a:pt x="1387798" y="251078"/>
                  <a:pt x="1406565" y="263678"/>
                  <a:pt x="1424594" y="265621"/>
                </a:cubicBezTo>
                <a:cubicBezTo>
                  <a:pt x="1423119" y="265621"/>
                  <a:pt x="1403415" y="245515"/>
                  <a:pt x="1401137" y="245515"/>
                </a:cubicBezTo>
                <a:cubicBezTo>
                  <a:pt x="1403348" y="244040"/>
                  <a:pt x="1408375" y="246654"/>
                  <a:pt x="1410788" y="245515"/>
                </a:cubicBezTo>
                <a:cubicBezTo>
                  <a:pt x="1422249" y="245515"/>
                  <a:pt x="1478614" y="238813"/>
                  <a:pt x="1484713" y="238813"/>
                </a:cubicBezTo>
                <a:close/>
                <a:moveTo>
                  <a:pt x="1608498" y="231843"/>
                </a:moveTo>
                <a:cubicBezTo>
                  <a:pt x="1612653" y="235127"/>
                  <a:pt x="1640265" y="238478"/>
                  <a:pt x="1647437" y="236602"/>
                </a:cubicBezTo>
                <a:cubicBezTo>
                  <a:pt x="1636981" y="243907"/>
                  <a:pt x="1628604" y="250140"/>
                  <a:pt x="1618550" y="255702"/>
                </a:cubicBezTo>
                <a:cubicBezTo>
                  <a:pt x="1605951" y="262606"/>
                  <a:pt x="1570966" y="269710"/>
                  <a:pt x="1567882" y="272056"/>
                </a:cubicBezTo>
                <a:cubicBezTo>
                  <a:pt x="1583230" y="272056"/>
                  <a:pt x="1559572" y="285460"/>
                  <a:pt x="1553808" y="285460"/>
                </a:cubicBezTo>
                <a:cubicBezTo>
                  <a:pt x="1554880" y="292698"/>
                  <a:pt x="1560778" y="294240"/>
                  <a:pt x="1567882" y="292162"/>
                </a:cubicBezTo>
                <a:cubicBezTo>
                  <a:pt x="1567078" y="292162"/>
                  <a:pt x="1592345" y="313810"/>
                  <a:pt x="1599986" y="318971"/>
                </a:cubicBezTo>
                <a:lnTo>
                  <a:pt x="1599937" y="319251"/>
                </a:lnTo>
                <a:lnTo>
                  <a:pt x="1599425" y="322146"/>
                </a:lnTo>
                <a:cubicBezTo>
                  <a:pt x="1599936" y="323880"/>
                  <a:pt x="1600656" y="325673"/>
                  <a:pt x="1600120" y="325673"/>
                </a:cubicBezTo>
                <a:cubicBezTo>
                  <a:pt x="1603336" y="326611"/>
                  <a:pt x="1607828" y="325003"/>
                  <a:pt x="1610240" y="325673"/>
                </a:cubicBezTo>
                <a:cubicBezTo>
                  <a:pt x="1610508" y="325673"/>
                  <a:pt x="1606353" y="332375"/>
                  <a:pt x="1611111" y="332375"/>
                </a:cubicBezTo>
                <a:cubicBezTo>
                  <a:pt x="1604946" y="335726"/>
                  <a:pt x="1600992" y="339077"/>
                  <a:pt x="1593686" y="339077"/>
                </a:cubicBezTo>
                <a:cubicBezTo>
                  <a:pt x="1596769" y="343433"/>
                  <a:pt x="1600923" y="345779"/>
                  <a:pt x="1607895" y="345779"/>
                </a:cubicBezTo>
                <a:cubicBezTo>
                  <a:pt x="1607292" y="343634"/>
                  <a:pt x="1602398" y="338474"/>
                  <a:pt x="1602265" y="338340"/>
                </a:cubicBezTo>
                <a:cubicBezTo>
                  <a:pt x="1602265" y="337535"/>
                  <a:pt x="1615870" y="341490"/>
                  <a:pt x="1615668" y="341423"/>
                </a:cubicBezTo>
                <a:cubicBezTo>
                  <a:pt x="1615668" y="338541"/>
                  <a:pt x="1642410" y="352481"/>
                  <a:pt x="1638523" y="352481"/>
                </a:cubicBezTo>
                <a:cubicBezTo>
                  <a:pt x="1643683" y="355095"/>
                  <a:pt x="1641069" y="356234"/>
                  <a:pt x="1640735" y="359183"/>
                </a:cubicBezTo>
                <a:cubicBezTo>
                  <a:pt x="1653335" y="350806"/>
                  <a:pt x="1662450" y="352280"/>
                  <a:pt x="1674715" y="359183"/>
                </a:cubicBezTo>
                <a:cubicBezTo>
                  <a:pt x="1702526" y="374732"/>
                  <a:pt x="1675988" y="369907"/>
                  <a:pt x="1675988" y="383311"/>
                </a:cubicBezTo>
                <a:cubicBezTo>
                  <a:pt x="1681079" y="388740"/>
                  <a:pt x="1687849" y="394973"/>
                  <a:pt x="1696092" y="402479"/>
                </a:cubicBezTo>
                <a:cubicBezTo>
                  <a:pt x="1696092" y="398391"/>
                  <a:pt x="1708826" y="399329"/>
                  <a:pt x="1712177" y="399329"/>
                </a:cubicBezTo>
                <a:cubicBezTo>
                  <a:pt x="1711574" y="397788"/>
                  <a:pt x="1710300" y="393766"/>
                  <a:pt x="1710435" y="392627"/>
                </a:cubicBezTo>
                <a:cubicBezTo>
                  <a:pt x="1701990" y="392627"/>
                  <a:pt x="1701990" y="381904"/>
                  <a:pt x="1702794" y="379088"/>
                </a:cubicBezTo>
                <a:cubicBezTo>
                  <a:pt x="1702794" y="380999"/>
                  <a:pt x="1705056" y="379859"/>
                  <a:pt x="1707469" y="378025"/>
                </a:cubicBezTo>
                <a:lnTo>
                  <a:pt x="1712922" y="372908"/>
                </a:lnTo>
                <a:lnTo>
                  <a:pt x="1713049" y="372789"/>
                </a:lnTo>
                <a:cubicBezTo>
                  <a:pt x="1713518" y="374330"/>
                  <a:pt x="1716199" y="383177"/>
                  <a:pt x="1716199" y="378084"/>
                </a:cubicBezTo>
                <a:cubicBezTo>
                  <a:pt x="1717070" y="379290"/>
                  <a:pt x="1715730" y="383579"/>
                  <a:pt x="1716199" y="385254"/>
                </a:cubicBezTo>
                <a:cubicBezTo>
                  <a:pt x="1718544" y="385389"/>
                  <a:pt x="1720756" y="384986"/>
                  <a:pt x="1722900" y="384115"/>
                </a:cubicBezTo>
                <a:cubicBezTo>
                  <a:pt x="1725113" y="374196"/>
                  <a:pt x="1729201" y="371650"/>
                  <a:pt x="1743007" y="365819"/>
                </a:cubicBezTo>
                <a:cubicBezTo>
                  <a:pt x="1738182" y="354693"/>
                  <a:pt x="1740594" y="352481"/>
                  <a:pt x="1736506" y="339613"/>
                </a:cubicBezTo>
                <a:cubicBezTo>
                  <a:pt x="1737512" y="339479"/>
                  <a:pt x="1738383" y="339278"/>
                  <a:pt x="1739120" y="339010"/>
                </a:cubicBezTo>
                <a:cubicBezTo>
                  <a:pt x="1722968" y="339010"/>
                  <a:pt x="1699309" y="338005"/>
                  <a:pt x="1702057" y="332308"/>
                </a:cubicBezTo>
                <a:cubicBezTo>
                  <a:pt x="1667141" y="332308"/>
                  <a:pt x="1652531" y="313676"/>
                  <a:pt x="1658361" y="306572"/>
                </a:cubicBezTo>
                <a:cubicBezTo>
                  <a:pt x="1652799" y="305901"/>
                  <a:pt x="1647169" y="305432"/>
                  <a:pt x="1642209" y="305499"/>
                </a:cubicBezTo>
                <a:cubicBezTo>
                  <a:pt x="1649849" y="305499"/>
                  <a:pt x="1639528" y="289079"/>
                  <a:pt x="1636579" y="288409"/>
                </a:cubicBezTo>
                <a:cubicBezTo>
                  <a:pt x="1639193" y="284722"/>
                  <a:pt x="1646566" y="271989"/>
                  <a:pt x="1644823" y="271989"/>
                </a:cubicBezTo>
                <a:cubicBezTo>
                  <a:pt x="1668884" y="251681"/>
                  <a:pt x="1687044" y="238478"/>
                  <a:pt x="1749307" y="238478"/>
                </a:cubicBezTo>
                <a:cubicBezTo>
                  <a:pt x="1746492" y="238478"/>
                  <a:pt x="1720287" y="262405"/>
                  <a:pt x="1718411" y="265287"/>
                </a:cubicBezTo>
                <a:cubicBezTo>
                  <a:pt x="1724844" y="265287"/>
                  <a:pt x="1813246" y="218237"/>
                  <a:pt x="1823299" y="251882"/>
                </a:cubicBezTo>
                <a:cubicBezTo>
                  <a:pt x="1822831" y="252485"/>
                  <a:pt x="1829331" y="251413"/>
                  <a:pt x="1829800" y="251882"/>
                </a:cubicBezTo>
                <a:cubicBezTo>
                  <a:pt x="1833621" y="226280"/>
                  <a:pt x="1917331" y="253491"/>
                  <a:pt x="1930735" y="258585"/>
                </a:cubicBezTo>
                <a:lnTo>
                  <a:pt x="1930735" y="265287"/>
                </a:lnTo>
                <a:cubicBezTo>
                  <a:pt x="1930735" y="266627"/>
                  <a:pt x="1922760" y="264817"/>
                  <a:pt x="1919677" y="265287"/>
                </a:cubicBezTo>
                <a:cubicBezTo>
                  <a:pt x="1920615" y="267364"/>
                  <a:pt x="1921218" y="269576"/>
                  <a:pt x="1920615" y="271989"/>
                </a:cubicBezTo>
                <a:cubicBezTo>
                  <a:pt x="1952115" y="269241"/>
                  <a:pt x="1963643" y="285996"/>
                  <a:pt x="1982745" y="292899"/>
                </a:cubicBezTo>
                <a:cubicBezTo>
                  <a:pt x="1983013" y="291693"/>
                  <a:pt x="1984018" y="289012"/>
                  <a:pt x="1984219" y="293436"/>
                </a:cubicBezTo>
                <a:cubicBezTo>
                  <a:pt x="1984286" y="294039"/>
                  <a:pt x="1984286" y="294642"/>
                  <a:pt x="1984286" y="295513"/>
                </a:cubicBezTo>
                <a:cubicBezTo>
                  <a:pt x="2003723" y="285393"/>
                  <a:pt x="2032073" y="305499"/>
                  <a:pt x="2036899" y="305499"/>
                </a:cubicBezTo>
                <a:cubicBezTo>
                  <a:pt x="2037702" y="306102"/>
                  <a:pt x="2064712" y="317094"/>
                  <a:pt x="2064712" y="314882"/>
                </a:cubicBezTo>
                <a:cubicBezTo>
                  <a:pt x="2064712" y="313206"/>
                  <a:pt x="2081870" y="317765"/>
                  <a:pt x="2092124" y="318904"/>
                </a:cubicBezTo>
                <a:cubicBezTo>
                  <a:pt x="2093867" y="318904"/>
                  <a:pt x="2085422" y="331637"/>
                  <a:pt x="2084818" y="332308"/>
                </a:cubicBezTo>
                <a:cubicBezTo>
                  <a:pt x="2095274" y="322121"/>
                  <a:pt x="2123088" y="328957"/>
                  <a:pt x="2110957" y="345712"/>
                </a:cubicBezTo>
                <a:cubicBezTo>
                  <a:pt x="2116654" y="345712"/>
                  <a:pt x="2121546" y="345846"/>
                  <a:pt x="2125836" y="352414"/>
                </a:cubicBezTo>
                <a:cubicBezTo>
                  <a:pt x="2123558" y="352414"/>
                  <a:pt x="2101038" y="364612"/>
                  <a:pt x="2098223" y="365819"/>
                </a:cubicBezTo>
                <a:cubicBezTo>
                  <a:pt x="2108746" y="367695"/>
                  <a:pt x="2107673" y="372118"/>
                  <a:pt x="2125836" y="372521"/>
                </a:cubicBezTo>
                <a:cubicBezTo>
                  <a:pt x="2118464" y="372521"/>
                  <a:pt x="2138436" y="387667"/>
                  <a:pt x="2138436" y="377078"/>
                </a:cubicBezTo>
                <a:cubicBezTo>
                  <a:pt x="2138637" y="377145"/>
                  <a:pt x="2138236" y="380094"/>
                  <a:pt x="2138436" y="380161"/>
                </a:cubicBezTo>
                <a:cubicBezTo>
                  <a:pt x="2137498" y="380228"/>
                  <a:pt x="2136827" y="380630"/>
                  <a:pt x="2136492" y="381434"/>
                </a:cubicBezTo>
                <a:cubicBezTo>
                  <a:pt x="2150836" y="385054"/>
                  <a:pt x="2169668" y="385858"/>
                  <a:pt x="2187161" y="392694"/>
                </a:cubicBezTo>
                <a:cubicBezTo>
                  <a:pt x="2178582" y="392694"/>
                  <a:pt x="2211222" y="406098"/>
                  <a:pt x="2203448" y="406098"/>
                </a:cubicBezTo>
                <a:cubicBezTo>
                  <a:pt x="2203381" y="406098"/>
                  <a:pt x="2206530" y="405897"/>
                  <a:pt x="2206798" y="406098"/>
                </a:cubicBezTo>
                <a:cubicBezTo>
                  <a:pt x="2217254" y="406098"/>
                  <a:pt x="2226905" y="406366"/>
                  <a:pt x="2238164" y="412867"/>
                </a:cubicBezTo>
                <a:cubicBezTo>
                  <a:pt x="2241382" y="412867"/>
                  <a:pt x="2226168" y="425199"/>
                  <a:pt x="2218929" y="426339"/>
                </a:cubicBezTo>
                <a:cubicBezTo>
                  <a:pt x="2218929" y="426271"/>
                  <a:pt x="2223085" y="431834"/>
                  <a:pt x="2224828" y="432773"/>
                </a:cubicBezTo>
                <a:cubicBezTo>
                  <a:pt x="2222079" y="435856"/>
                  <a:pt x="2214707" y="446847"/>
                  <a:pt x="2220002" y="446847"/>
                </a:cubicBezTo>
                <a:cubicBezTo>
                  <a:pt x="2208474" y="444769"/>
                  <a:pt x="2208809" y="447450"/>
                  <a:pt x="2196679" y="447450"/>
                </a:cubicBezTo>
                <a:cubicBezTo>
                  <a:pt x="2196611" y="447450"/>
                  <a:pt x="2196611" y="447450"/>
                  <a:pt x="2196544" y="447450"/>
                </a:cubicBezTo>
                <a:cubicBezTo>
                  <a:pt x="2198755" y="454152"/>
                  <a:pt x="2198152" y="459246"/>
                  <a:pt x="2198823" y="461257"/>
                </a:cubicBezTo>
                <a:cubicBezTo>
                  <a:pt x="2198823" y="461592"/>
                  <a:pt x="2173220" y="456900"/>
                  <a:pt x="2180592" y="459648"/>
                </a:cubicBezTo>
                <a:cubicBezTo>
                  <a:pt x="2175232" y="459648"/>
                  <a:pt x="2173690" y="452946"/>
                  <a:pt x="2174025" y="452946"/>
                </a:cubicBezTo>
                <a:cubicBezTo>
                  <a:pt x="2173087" y="453549"/>
                  <a:pt x="2167323" y="459782"/>
                  <a:pt x="2167390" y="459648"/>
                </a:cubicBezTo>
                <a:cubicBezTo>
                  <a:pt x="2162631" y="459648"/>
                  <a:pt x="2146412" y="437196"/>
                  <a:pt x="2145205" y="432840"/>
                </a:cubicBezTo>
                <a:cubicBezTo>
                  <a:pt x="2145071" y="435118"/>
                  <a:pt x="2144670" y="437330"/>
                  <a:pt x="2144066" y="439542"/>
                </a:cubicBezTo>
                <a:cubicBezTo>
                  <a:pt x="2135152" y="429355"/>
                  <a:pt x="2127311" y="428885"/>
                  <a:pt x="2112834" y="426138"/>
                </a:cubicBezTo>
                <a:cubicBezTo>
                  <a:pt x="2110823" y="426138"/>
                  <a:pt x="2123155" y="434850"/>
                  <a:pt x="2125166" y="435186"/>
                </a:cubicBezTo>
                <a:cubicBezTo>
                  <a:pt x="2125166" y="446110"/>
                  <a:pt x="2119268" y="438536"/>
                  <a:pt x="2118263" y="434716"/>
                </a:cubicBezTo>
                <a:cubicBezTo>
                  <a:pt x="2116386" y="440346"/>
                  <a:pt x="2111963" y="438805"/>
                  <a:pt x="2104188" y="439542"/>
                </a:cubicBezTo>
                <a:cubicBezTo>
                  <a:pt x="2115582" y="439542"/>
                  <a:pt x="2121748" y="447585"/>
                  <a:pt x="2122217" y="452946"/>
                </a:cubicBezTo>
                <a:cubicBezTo>
                  <a:pt x="2116989" y="452946"/>
                  <a:pt x="2143128" y="461324"/>
                  <a:pt x="2150165" y="461324"/>
                </a:cubicBezTo>
                <a:lnTo>
                  <a:pt x="2150271" y="461484"/>
                </a:lnTo>
                <a:lnTo>
                  <a:pt x="2150969" y="462530"/>
                </a:lnTo>
                <a:cubicBezTo>
                  <a:pt x="2152108" y="461122"/>
                  <a:pt x="2178448" y="482301"/>
                  <a:pt x="2172014" y="479755"/>
                </a:cubicBezTo>
                <a:cubicBezTo>
                  <a:pt x="2170171" y="478548"/>
                  <a:pt x="2172952" y="481162"/>
                  <a:pt x="2176446" y="483893"/>
                </a:cubicBezTo>
                <a:lnTo>
                  <a:pt x="2185123" y="488720"/>
                </a:lnTo>
                <a:lnTo>
                  <a:pt x="2185151" y="488735"/>
                </a:lnTo>
                <a:lnTo>
                  <a:pt x="2185073" y="488821"/>
                </a:lnTo>
                <a:lnTo>
                  <a:pt x="2181347" y="492907"/>
                </a:lnTo>
                <a:cubicBezTo>
                  <a:pt x="2180091" y="493393"/>
                  <a:pt x="2179119" y="493226"/>
                  <a:pt x="2179253" y="493159"/>
                </a:cubicBezTo>
                <a:cubicBezTo>
                  <a:pt x="2175298" y="493159"/>
                  <a:pt x="2179453" y="497582"/>
                  <a:pt x="2182604" y="499392"/>
                </a:cubicBezTo>
                <a:cubicBezTo>
                  <a:pt x="2172081" y="499459"/>
                  <a:pt x="2171947" y="503078"/>
                  <a:pt x="2165312" y="505558"/>
                </a:cubicBezTo>
                <a:cubicBezTo>
                  <a:pt x="2165312" y="506295"/>
                  <a:pt x="2171344" y="507434"/>
                  <a:pt x="2172014" y="509646"/>
                </a:cubicBezTo>
                <a:cubicBezTo>
                  <a:pt x="2172014" y="515745"/>
                  <a:pt x="2163301" y="512461"/>
                  <a:pt x="2163904" y="512528"/>
                </a:cubicBezTo>
                <a:cubicBezTo>
                  <a:pt x="2164708" y="513131"/>
                  <a:pt x="2166853" y="513265"/>
                  <a:pt x="2164240" y="513265"/>
                </a:cubicBezTo>
                <a:cubicBezTo>
                  <a:pt x="2168395" y="515477"/>
                  <a:pt x="2178783" y="517823"/>
                  <a:pt x="2178783" y="517756"/>
                </a:cubicBezTo>
                <a:cubicBezTo>
                  <a:pt x="2169802" y="527340"/>
                  <a:pt x="2167054" y="523519"/>
                  <a:pt x="2159615" y="519968"/>
                </a:cubicBezTo>
                <a:cubicBezTo>
                  <a:pt x="2151238" y="519968"/>
                  <a:pt x="2135688" y="513265"/>
                  <a:pt x="2132002" y="513265"/>
                </a:cubicBezTo>
                <a:cubicBezTo>
                  <a:pt x="2126305" y="513600"/>
                  <a:pt x="2125032" y="506362"/>
                  <a:pt x="2125970" y="506563"/>
                </a:cubicBezTo>
                <a:cubicBezTo>
                  <a:pt x="2121480" y="506563"/>
                  <a:pt x="2118598" y="508507"/>
                  <a:pt x="2117525" y="499861"/>
                </a:cubicBezTo>
                <a:cubicBezTo>
                  <a:pt x="2110957" y="499861"/>
                  <a:pt x="2107807" y="499124"/>
                  <a:pt x="2107807" y="493159"/>
                </a:cubicBezTo>
                <a:cubicBezTo>
                  <a:pt x="2099765" y="493159"/>
                  <a:pt x="2109617" y="500531"/>
                  <a:pt x="2104054" y="499660"/>
                </a:cubicBezTo>
                <a:cubicBezTo>
                  <a:pt x="2109416" y="503614"/>
                  <a:pt x="2145273" y="524324"/>
                  <a:pt x="2145273" y="524860"/>
                </a:cubicBezTo>
                <a:cubicBezTo>
                  <a:pt x="2145942" y="528077"/>
                  <a:pt x="2142122" y="532501"/>
                  <a:pt x="2142189" y="533305"/>
                </a:cubicBezTo>
                <a:cubicBezTo>
                  <a:pt x="2146881" y="533305"/>
                  <a:pt x="2143999" y="540007"/>
                  <a:pt x="2144937" y="540007"/>
                </a:cubicBezTo>
                <a:cubicBezTo>
                  <a:pt x="2087231" y="528881"/>
                  <a:pt x="2048761" y="519297"/>
                  <a:pt x="2011161" y="495237"/>
                </a:cubicBezTo>
                <a:cubicBezTo>
                  <a:pt x="2011161" y="494030"/>
                  <a:pt x="2011966" y="493360"/>
                  <a:pt x="2013038" y="493025"/>
                </a:cubicBezTo>
                <a:cubicBezTo>
                  <a:pt x="2004929" y="495639"/>
                  <a:pt x="1996752" y="497850"/>
                  <a:pt x="2004459" y="485116"/>
                </a:cubicBezTo>
                <a:cubicBezTo>
                  <a:pt x="1994607" y="484915"/>
                  <a:pt x="1990452" y="479554"/>
                  <a:pt x="1977650" y="478884"/>
                </a:cubicBezTo>
                <a:cubicBezTo>
                  <a:pt x="1977650" y="471444"/>
                  <a:pt x="1958214" y="471243"/>
                  <a:pt x="1944140" y="472918"/>
                </a:cubicBezTo>
                <a:cubicBezTo>
                  <a:pt x="1936566" y="473589"/>
                  <a:pt x="1924368" y="483307"/>
                  <a:pt x="1907412" y="479620"/>
                </a:cubicBezTo>
                <a:cubicBezTo>
                  <a:pt x="1905066" y="479151"/>
                  <a:pt x="1887975" y="466820"/>
                  <a:pt x="1884021" y="461726"/>
                </a:cubicBezTo>
                <a:cubicBezTo>
                  <a:pt x="1883217" y="462664"/>
                  <a:pt x="1882480" y="462463"/>
                  <a:pt x="1883820" y="457504"/>
                </a:cubicBezTo>
                <a:cubicBezTo>
                  <a:pt x="1883820" y="455560"/>
                  <a:pt x="1893270" y="452946"/>
                  <a:pt x="1900575" y="452879"/>
                </a:cubicBezTo>
                <a:cubicBezTo>
                  <a:pt x="1898967" y="452879"/>
                  <a:pt x="1952652" y="446579"/>
                  <a:pt x="1963107" y="446177"/>
                </a:cubicBezTo>
                <a:cubicBezTo>
                  <a:pt x="1968335" y="446177"/>
                  <a:pt x="1973429" y="446177"/>
                  <a:pt x="1978724" y="446177"/>
                </a:cubicBezTo>
                <a:cubicBezTo>
                  <a:pt x="1978924" y="446177"/>
                  <a:pt x="1965386" y="433912"/>
                  <a:pt x="1962839" y="432773"/>
                </a:cubicBezTo>
                <a:cubicBezTo>
                  <a:pt x="1964447" y="432773"/>
                  <a:pt x="1962303" y="427076"/>
                  <a:pt x="1962705" y="427009"/>
                </a:cubicBezTo>
                <a:cubicBezTo>
                  <a:pt x="1962973" y="423457"/>
                  <a:pt x="1997757" y="407372"/>
                  <a:pt x="2004459" y="405965"/>
                </a:cubicBezTo>
                <a:cubicBezTo>
                  <a:pt x="2011161" y="405965"/>
                  <a:pt x="2004459" y="399396"/>
                  <a:pt x="2004459" y="399262"/>
                </a:cubicBezTo>
                <a:cubicBezTo>
                  <a:pt x="2004459" y="399128"/>
                  <a:pt x="2003656" y="399865"/>
                  <a:pt x="2003052" y="401474"/>
                </a:cubicBezTo>
                <a:cubicBezTo>
                  <a:pt x="2002717" y="394571"/>
                  <a:pt x="1999836" y="392560"/>
                  <a:pt x="1999836" y="392560"/>
                </a:cubicBezTo>
                <a:cubicBezTo>
                  <a:pt x="1996216" y="392560"/>
                  <a:pt x="1992262" y="383177"/>
                  <a:pt x="1992060" y="379156"/>
                </a:cubicBezTo>
                <a:cubicBezTo>
                  <a:pt x="1992195" y="379156"/>
                  <a:pt x="1981873" y="379558"/>
                  <a:pt x="1975640" y="379156"/>
                </a:cubicBezTo>
                <a:cubicBezTo>
                  <a:pt x="1981538" y="380630"/>
                  <a:pt x="1991055" y="383311"/>
                  <a:pt x="1991055" y="384115"/>
                </a:cubicBezTo>
                <a:cubicBezTo>
                  <a:pt x="1977650" y="398927"/>
                  <a:pt x="1946084" y="393968"/>
                  <a:pt x="1964246" y="379156"/>
                </a:cubicBezTo>
                <a:cubicBezTo>
                  <a:pt x="1963443" y="369102"/>
                  <a:pt x="1957142" y="373593"/>
                  <a:pt x="1950373" y="379156"/>
                </a:cubicBezTo>
                <a:cubicBezTo>
                  <a:pt x="1954864" y="379156"/>
                  <a:pt x="1957678" y="377145"/>
                  <a:pt x="1957544" y="383110"/>
                </a:cubicBezTo>
                <a:cubicBezTo>
                  <a:pt x="1957544" y="380697"/>
                  <a:pt x="1954126" y="384316"/>
                  <a:pt x="1952183" y="386528"/>
                </a:cubicBezTo>
                <a:cubicBezTo>
                  <a:pt x="1953791" y="387735"/>
                  <a:pt x="1956472" y="392694"/>
                  <a:pt x="1957477" y="394504"/>
                </a:cubicBezTo>
                <a:cubicBezTo>
                  <a:pt x="1956807" y="401809"/>
                  <a:pt x="1908753" y="417157"/>
                  <a:pt x="1903926" y="394437"/>
                </a:cubicBezTo>
                <a:cubicBezTo>
                  <a:pt x="1899303" y="372722"/>
                  <a:pt x="1939516" y="371448"/>
                  <a:pt x="1949100" y="379223"/>
                </a:cubicBezTo>
                <a:cubicBezTo>
                  <a:pt x="1948898" y="375268"/>
                  <a:pt x="1944140" y="370309"/>
                  <a:pt x="1944140" y="372990"/>
                </a:cubicBezTo>
                <a:cubicBezTo>
                  <a:pt x="1942062" y="366824"/>
                  <a:pt x="1943269" y="366020"/>
                  <a:pt x="1946687" y="365885"/>
                </a:cubicBezTo>
                <a:cubicBezTo>
                  <a:pt x="1938979" y="365416"/>
                  <a:pt x="1917331" y="364009"/>
                  <a:pt x="1917331" y="368030"/>
                </a:cubicBezTo>
                <a:cubicBezTo>
                  <a:pt x="1916929" y="364746"/>
                  <a:pt x="1917063" y="364210"/>
                  <a:pt x="1917733" y="366154"/>
                </a:cubicBezTo>
                <a:cubicBezTo>
                  <a:pt x="1918471" y="365484"/>
                  <a:pt x="1918269" y="363473"/>
                  <a:pt x="1917934" y="361663"/>
                </a:cubicBezTo>
                <a:cubicBezTo>
                  <a:pt x="1921621" y="367159"/>
                  <a:pt x="1940655" y="353688"/>
                  <a:pt x="1937371" y="353688"/>
                </a:cubicBezTo>
                <a:cubicBezTo>
                  <a:pt x="1929864" y="353688"/>
                  <a:pt x="1917599" y="353688"/>
                  <a:pt x="1916796" y="353688"/>
                </a:cubicBezTo>
                <a:cubicBezTo>
                  <a:pt x="1901983" y="360390"/>
                  <a:pt x="1907680" y="346986"/>
                  <a:pt x="1903859" y="346986"/>
                </a:cubicBezTo>
                <a:cubicBezTo>
                  <a:pt x="1907680" y="346986"/>
                  <a:pt x="1911500" y="346986"/>
                  <a:pt x="1915321" y="346986"/>
                </a:cubicBezTo>
                <a:cubicBezTo>
                  <a:pt x="1911366" y="346986"/>
                  <a:pt x="1904799" y="343299"/>
                  <a:pt x="1904128" y="341155"/>
                </a:cubicBezTo>
                <a:cubicBezTo>
                  <a:pt x="1902587" y="342294"/>
                  <a:pt x="1900777" y="343769"/>
                  <a:pt x="1899705" y="344774"/>
                </a:cubicBezTo>
                <a:cubicBezTo>
                  <a:pt x="1899168" y="343031"/>
                  <a:pt x="1895080" y="339479"/>
                  <a:pt x="1890321" y="335793"/>
                </a:cubicBezTo>
                <a:cubicBezTo>
                  <a:pt x="1890388" y="335860"/>
                  <a:pt x="1890388" y="335994"/>
                  <a:pt x="1890388" y="336061"/>
                </a:cubicBezTo>
                <a:cubicBezTo>
                  <a:pt x="1890388" y="335927"/>
                  <a:pt x="1890321" y="335860"/>
                  <a:pt x="1890255" y="335726"/>
                </a:cubicBezTo>
                <a:cubicBezTo>
                  <a:pt x="1886836" y="333112"/>
                  <a:pt x="1883217" y="330565"/>
                  <a:pt x="1880201" y="328622"/>
                </a:cubicBezTo>
                <a:cubicBezTo>
                  <a:pt x="1883552" y="333313"/>
                  <a:pt x="1867467" y="339412"/>
                  <a:pt x="1863713" y="339680"/>
                </a:cubicBezTo>
                <a:cubicBezTo>
                  <a:pt x="1863915" y="341557"/>
                  <a:pt x="1860094" y="346918"/>
                  <a:pt x="1852052" y="345980"/>
                </a:cubicBezTo>
                <a:cubicBezTo>
                  <a:pt x="1851247" y="347119"/>
                  <a:pt x="1850711" y="351543"/>
                  <a:pt x="1850377" y="351677"/>
                </a:cubicBezTo>
                <a:cubicBezTo>
                  <a:pt x="1850377" y="347722"/>
                  <a:pt x="1803462" y="332911"/>
                  <a:pt x="1803462" y="341490"/>
                </a:cubicBezTo>
                <a:cubicBezTo>
                  <a:pt x="1805472" y="342160"/>
                  <a:pt x="1818407" y="351476"/>
                  <a:pt x="1819144" y="352548"/>
                </a:cubicBezTo>
                <a:cubicBezTo>
                  <a:pt x="1825914" y="352548"/>
                  <a:pt x="1824237" y="359250"/>
                  <a:pt x="1820216" y="359250"/>
                </a:cubicBezTo>
                <a:cubicBezTo>
                  <a:pt x="1820954" y="370309"/>
                  <a:pt x="1815391" y="377681"/>
                  <a:pt x="1808152" y="386126"/>
                </a:cubicBezTo>
                <a:cubicBezTo>
                  <a:pt x="1818340" y="386126"/>
                  <a:pt x="1829063" y="406299"/>
                  <a:pt x="1821088" y="406299"/>
                </a:cubicBezTo>
                <a:cubicBezTo>
                  <a:pt x="1817938" y="413068"/>
                  <a:pt x="1796960" y="420977"/>
                  <a:pt x="1786169" y="426540"/>
                </a:cubicBezTo>
                <a:cubicBezTo>
                  <a:pt x="1790526" y="428819"/>
                  <a:pt x="1792939" y="428617"/>
                  <a:pt x="1785633" y="433577"/>
                </a:cubicBezTo>
                <a:cubicBezTo>
                  <a:pt x="1787041" y="433577"/>
                  <a:pt x="1781143" y="427478"/>
                  <a:pt x="1783287" y="427478"/>
                </a:cubicBezTo>
                <a:cubicBezTo>
                  <a:pt x="1780607" y="427478"/>
                  <a:pt x="1777926" y="427478"/>
                  <a:pt x="1775245" y="427478"/>
                </a:cubicBezTo>
                <a:cubicBezTo>
                  <a:pt x="1777725" y="427478"/>
                  <a:pt x="1776786" y="432773"/>
                  <a:pt x="1775111" y="433577"/>
                </a:cubicBezTo>
                <a:cubicBezTo>
                  <a:pt x="1776384" y="434046"/>
                  <a:pt x="1776854" y="434314"/>
                  <a:pt x="1776585" y="435454"/>
                </a:cubicBezTo>
                <a:cubicBezTo>
                  <a:pt x="1776585" y="432840"/>
                  <a:pt x="1779199" y="431231"/>
                  <a:pt x="1783020" y="432974"/>
                </a:cubicBezTo>
                <a:cubicBezTo>
                  <a:pt x="1781210" y="432974"/>
                  <a:pt x="1781143" y="443563"/>
                  <a:pt x="1763449" y="439676"/>
                </a:cubicBezTo>
                <a:cubicBezTo>
                  <a:pt x="1762980" y="439609"/>
                  <a:pt x="1753798" y="427478"/>
                  <a:pt x="1753060" y="426271"/>
                </a:cubicBezTo>
                <a:cubicBezTo>
                  <a:pt x="1754133" y="429087"/>
                  <a:pt x="1753731" y="431365"/>
                  <a:pt x="1751922" y="432974"/>
                </a:cubicBezTo>
                <a:cubicBezTo>
                  <a:pt x="1750916" y="431834"/>
                  <a:pt x="1735500" y="419569"/>
                  <a:pt x="1736104" y="419569"/>
                </a:cubicBezTo>
                <a:cubicBezTo>
                  <a:pt x="1720891" y="422586"/>
                  <a:pt x="1732150" y="423524"/>
                  <a:pt x="1714791" y="419569"/>
                </a:cubicBezTo>
                <a:cubicBezTo>
                  <a:pt x="1716065" y="419569"/>
                  <a:pt x="1718008" y="426271"/>
                  <a:pt x="1713786" y="426271"/>
                </a:cubicBezTo>
                <a:cubicBezTo>
                  <a:pt x="1727726" y="427545"/>
                  <a:pt x="1723370" y="427880"/>
                  <a:pt x="1729669" y="432974"/>
                </a:cubicBezTo>
                <a:cubicBezTo>
                  <a:pt x="1728866" y="433577"/>
                  <a:pt x="1706950" y="445037"/>
                  <a:pt x="1703398" y="447250"/>
                </a:cubicBezTo>
                <a:cubicBezTo>
                  <a:pt x="1703263" y="446847"/>
                  <a:pt x="1702995" y="446378"/>
                  <a:pt x="1702995" y="446378"/>
                </a:cubicBezTo>
                <a:cubicBezTo>
                  <a:pt x="1702995" y="446780"/>
                  <a:pt x="1702928" y="447182"/>
                  <a:pt x="1702928" y="447585"/>
                </a:cubicBezTo>
                <a:lnTo>
                  <a:pt x="1702870" y="447744"/>
                </a:lnTo>
                <a:lnTo>
                  <a:pt x="1695230" y="468763"/>
                </a:lnTo>
                <a:cubicBezTo>
                  <a:pt x="1690128" y="475482"/>
                  <a:pt x="1682286" y="481631"/>
                  <a:pt x="1671096" y="486524"/>
                </a:cubicBezTo>
                <a:cubicBezTo>
                  <a:pt x="1653603" y="494165"/>
                  <a:pt x="1647973" y="487395"/>
                  <a:pt x="1640868" y="491349"/>
                </a:cubicBezTo>
                <a:cubicBezTo>
                  <a:pt x="1628737" y="498051"/>
                  <a:pt x="1629073" y="509847"/>
                  <a:pt x="1618483" y="513332"/>
                </a:cubicBezTo>
                <a:cubicBezTo>
                  <a:pt x="1624314" y="515209"/>
                  <a:pt x="1623510" y="517420"/>
                  <a:pt x="1618149" y="520034"/>
                </a:cubicBezTo>
                <a:cubicBezTo>
                  <a:pt x="1619086" y="520034"/>
                  <a:pt x="1613524" y="513332"/>
                  <a:pt x="1616607" y="513332"/>
                </a:cubicBezTo>
                <a:cubicBezTo>
                  <a:pt x="1614730" y="513332"/>
                  <a:pt x="1602131" y="511992"/>
                  <a:pt x="1599784" y="513064"/>
                </a:cubicBezTo>
                <a:cubicBezTo>
                  <a:pt x="1601662" y="514405"/>
                  <a:pt x="1606622" y="520034"/>
                  <a:pt x="1604342" y="520034"/>
                </a:cubicBezTo>
                <a:cubicBezTo>
                  <a:pt x="1596568" y="523788"/>
                  <a:pt x="1600523" y="524860"/>
                  <a:pt x="1588994" y="520034"/>
                </a:cubicBezTo>
                <a:cubicBezTo>
                  <a:pt x="1588860" y="519029"/>
                  <a:pt x="1589128" y="528010"/>
                  <a:pt x="1588994" y="528010"/>
                </a:cubicBezTo>
                <a:cubicBezTo>
                  <a:pt x="1583163" y="524391"/>
                  <a:pt x="1583230" y="529149"/>
                  <a:pt x="1580013" y="533439"/>
                </a:cubicBezTo>
                <a:cubicBezTo>
                  <a:pt x="1584034" y="533439"/>
                  <a:pt x="1581086" y="536924"/>
                  <a:pt x="1577600" y="540141"/>
                </a:cubicBezTo>
                <a:cubicBezTo>
                  <a:pt x="1576864" y="540141"/>
                  <a:pt x="1575791" y="533640"/>
                  <a:pt x="1575657" y="533439"/>
                </a:cubicBezTo>
                <a:cubicBezTo>
                  <a:pt x="1576997" y="541548"/>
                  <a:pt x="1573446" y="540208"/>
                  <a:pt x="1567614" y="540141"/>
                </a:cubicBezTo>
                <a:lnTo>
                  <a:pt x="1563369" y="547344"/>
                </a:lnTo>
                <a:lnTo>
                  <a:pt x="1563057" y="547714"/>
                </a:lnTo>
                <a:cubicBezTo>
                  <a:pt x="1562588" y="548050"/>
                  <a:pt x="1562252" y="547714"/>
                  <a:pt x="1562252" y="546374"/>
                </a:cubicBezTo>
                <a:lnTo>
                  <a:pt x="1562707" y="548129"/>
                </a:lnTo>
                <a:lnTo>
                  <a:pt x="1562787" y="548049"/>
                </a:lnTo>
                <a:lnTo>
                  <a:pt x="1562707" y="548129"/>
                </a:lnTo>
                <a:lnTo>
                  <a:pt x="1562722" y="548183"/>
                </a:lnTo>
                <a:cubicBezTo>
                  <a:pt x="1560376" y="551535"/>
                  <a:pt x="1562185" y="553210"/>
                  <a:pt x="1562252" y="553545"/>
                </a:cubicBezTo>
                <a:cubicBezTo>
                  <a:pt x="1562252" y="557231"/>
                  <a:pt x="1549316" y="560046"/>
                  <a:pt x="1548847" y="560247"/>
                </a:cubicBezTo>
                <a:cubicBezTo>
                  <a:pt x="1542683" y="576131"/>
                  <a:pt x="1543819" y="593288"/>
                  <a:pt x="1542147" y="600460"/>
                </a:cubicBezTo>
                <a:cubicBezTo>
                  <a:pt x="1546436" y="606894"/>
                  <a:pt x="1547910" y="605084"/>
                  <a:pt x="1548847" y="609508"/>
                </a:cubicBezTo>
                <a:cubicBezTo>
                  <a:pt x="1548847" y="605285"/>
                  <a:pt x="1573446" y="607966"/>
                  <a:pt x="1576796" y="607162"/>
                </a:cubicBezTo>
                <a:cubicBezTo>
                  <a:pt x="1579075" y="607162"/>
                  <a:pt x="1590536" y="637254"/>
                  <a:pt x="1595362" y="647375"/>
                </a:cubicBezTo>
                <a:cubicBezTo>
                  <a:pt x="1628068" y="647509"/>
                  <a:pt x="1677262" y="649854"/>
                  <a:pt x="1682956" y="667481"/>
                </a:cubicBezTo>
                <a:cubicBezTo>
                  <a:pt x="1714122" y="691408"/>
                  <a:pt x="1772497" y="677535"/>
                  <a:pt x="1799373" y="700992"/>
                </a:cubicBezTo>
                <a:cubicBezTo>
                  <a:pt x="1799440" y="694357"/>
                  <a:pt x="1798434" y="695161"/>
                  <a:pt x="1802255" y="694290"/>
                </a:cubicBezTo>
                <a:cubicBezTo>
                  <a:pt x="1804265" y="694290"/>
                  <a:pt x="1803595" y="703003"/>
                  <a:pt x="1803595" y="702467"/>
                </a:cubicBezTo>
                <a:cubicBezTo>
                  <a:pt x="1803528" y="708699"/>
                  <a:pt x="1810297" y="739261"/>
                  <a:pt x="1810297" y="743148"/>
                </a:cubicBezTo>
                <a:cubicBezTo>
                  <a:pt x="1804935" y="749113"/>
                  <a:pt x="1805673" y="749180"/>
                  <a:pt x="1803595" y="754609"/>
                </a:cubicBezTo>
                <a:cubicBezTo>
                  <a:pt x="1826852" y="721902"/>
                  <a:pt x="1852454" y="776056"/>
                  <a:pt x="1811169" y="755279"/>
                </a:cubicBezTo>
                <a:cubicBezTo>
                  <a:pt x="1815391" y="758831"/>
                  <a:pt x="1822361" y="775185"/>
                  <a:pt x="1822361" y="774715"/>
                </a:cubicBezTo>
                <a:cubicBezTo>
                  <a:pt x="1835833" y="775251"/>
                  <a:pt x="1835900" y="780278"/>
                  <a:pt x="1842803" y="788119"/>
                </a:cubicBezTo>
                <a:cubicBezTo>
                  <a:pt x="1845082" y="788119"/>
                  <a:pt x="1848232" y="790667"/>
                  <a:pt x="1850309" y="792677"/>
                </a:cubicBezTo>
                <a:cubicBezTo>
                  <a:pt x="1850377" y="788656"/>
                  <a:pt x="1853259" y="788119"/>
                  <a:pt x="1857480" y="788119"/>
                </a:cubicBezTo>
                <a:cubicBezTo>
                  <a:pt x="1859827" y="783562"/>
                  <a:pt x="1863848" y="780747"/>
                  <a:pt x="1869544" y="788119"/>
                </a:cubicBezTo>
                <a:cubicBezTo>
                  <a:pt x="1869612" y="788119"/>
                  <a:pt x="1872561" y="788186"/>
                  <a:pt x="1870550" y="788119"/>
                </a:cubicBezTo>
                <a:cubicBezTo>
                  <a:pt x="1870550" y="782288"/>
                  <a:pt x="1877252" y="774850"/>
                  <a:pt x="1877252" y="765533"/>
                </a:cubicBezTo>
                <a:cubicBezTo>
                  <a:pt x="1873767" y="765667"/>
                  <a:pt x="1867601" y="770627"/>
                  <a:pt x="1874974" y="761311"/>
                </a:cubicBezTo>
                <a:cubicBezTo>
                  <a:pt x="1873767" y="761311"/>
                  <a:pt x="1863848" y="742210"/>
                  <a:pt x="1863848" y="740132"/>
                </a:cubicBezTo>
                <a:cubicBezTo>
                  <a:pt x="1862977" y="740937"/>
                  <a:pt x="1866596" y="736915"/>
                  <a:pt x="1868941" y="734837"/>
                </a:cubicBezTo>
                <a:cubicBezTo>
                  <a:pt x="1868740" y="734771"/>
                  <a:pt x="1868540" y="734704"/>
                  <a:pt x="1868338" y="734637"/>
                </a:cubicBezTo>
                <a:cubicBezTo>
                  <a:pt x="1868606" y="734637"/>
                  <a:pt x="1868874" y="734637"/>
                  <a:pt x="1869143" y="734637"/>
                </a:cubicBezTo>
                <a:cubicBezTo>
                  <a:pt x="1869478" y="734301"/>
                  <a:pt x="1869812" y="734033"/>
                  <a:pt x="1870081" y="733899"/>
                </a:cubicBezTo>
                <a:cubicBezTo>
                  <a:pt x="1868204" y="731420"/>
                  <a:pt x="1860765" y="721098"/>
                  <a:pt x="1863580" y="721098"/>
                </a:cubicBezTo>
                <a:cubicBezTo>
                  <a:pt x="1860765" y="720428"/>
                  <a:pt x="1864451" y="727800"/>
                  <a:pt x="1861703" y="727800"/>
                </a:cubicBezTo>
                <a:cubicBezTo>
                  <a:pt x="1855940" y="718887"/>
                  <a:pt x="1851315" y="708833"/>
                  <a:pt x="1850377" y="706488"/>
                </a:cubicBezTo>
                <a:cubicBezTo>
                  <a:pt x="1850377" y="707694"/>
                  <a:pt x="1905267" y="691810"/>
                  <a:pt x="1912639" y="680885"/>
                </a:cubicBezTo>
                <a:cubicBezTo>
                  <a:pt x="1920883" y="668620"/>
                  <a:pt x="1921956" y="631826"/>
                  <a:pt x="1897962" y="627268"/>
                </a:cubicBezTo>
                <a:cubicBezTo>
                  <a:pt x="1891930" y="627268"/>
                  <a:pt x="1871354" y="600460"/>
                  <a:pt x="1877252" y="600460"/>
                </a:cubicBezTo>
                <a:cubicBezTo>
                  <a:pt x="1881743" y="603677"/>
                  <a:pt x="1877587" y="606626"/>
                  <a:pt x="1883887" y="607162"/>
                </a:cubicBezTo>
                <a:cubicBezTo>
                  <a:pt x="1884156" y="606291"/>
                  <a:pt x="1884089" y="602203"/>
                  <a:pt x="1884021" y="599924"/>
                </a:cubicBezTo>
                <a:cubicBezTo>
                  <a:pt x="1885093" y="605352"/>
                  <a:pt x="1892667" y="592484"/>
                  <a:pt x="1891193" y="593758"/>
                </a:cubicBezTo>
                <a:cubicBezTo>
                  <a:pt x="1890388" y="593758"/>
                  <a:pt x="1890053" y="588329"/>
                  <a:pt x="1892064" y="587257"/>
                </a:cubicBezTo>
                <a:cubicBezTo>
                  <a:pt x="1893136" y="587190"/>
                  <a:pt x="1895281" y="587056"/>
                  <a:pt x="1898230" y="587056"/>
                </a:cubicBezTo>
                <a:cubicBezTo>
                  <a:pt x="1896889" y="588731"/>
                  <a:pt x="1903994" y="586318"/>
                  <a:pt x="1903994" y="583101"/>
                </a:cubicBezTo>
                <a:cubicBezTo>
                  <a:pt x="1903659" y="582498"/>
                  <a:pt x="1889651" y="563196"/>
                  <a:pt x="1891997" y="560582"/>
                </a:cubicBezTo>
                <a:cubicBezTo>
                  <a:pt x="1885898" y="563129"/>
                  <a:pt x="1881876" y="563062"/>
                  <a:pt x="1876381" y="566949"/>
                </a:cubicBezTo>
                <a:cubicBezTo>
                  <a:pt x="1877855" y="566949"/>
                  <a:pt x="1876783" y="560247"/>
                  <a:pt x="1877252" y="560247"/>
                </a:cubicBezTo>
                <a:cubicBezTo>
                  <a:pt x="1883887" y="558237"/>
                  <a:pt x="1886568" y="553545"/>
                  <a:pt x="1892801" y="553545"/>
                </a:cubicBezTo>
                <a:cubicBezTo>
                  <a:pt x="1893806" y="551936"/>
                  <a:pt x="1884825" y="549524"/>
                  <a:pt x="1897292" y="549322"/>
                </a:cubicBezTo>
                <a:cubicBezTo>
                  <a:pt x="1889517" y="541816"/>
                  <a:pt x="1890991" y="550462"/>
                  <a:pt x="1894678" y="540141"/>
                </a:cubicBezTo>
                <a:cubicBezTo>
                  <a:pt x="1889048" y="540141"/>
                  <a:pt x="1875577" y="520034"/>
                  <a:pt x="1891193" y="520034"/>
                </a:cubicBezTo>
                <a:cubicBezTo>
                  <a:pt x="1887775" y="501871"/>
                  <a:pt x="1956070" y="524391"/>
                  <a:pt x="1956070" y="526736"/>
                </a:cubicBezTo>
                <a:cubicBezTo>
                  <a:pt x="1958147" y="521710"/>
                  <a:pt x="1963711" y="514136"/>
                  <a:pt x="1963844" y="526736"/>
                </a:cubicBezTo>
                <a:cubicBezTo>
                  <a:pt x="1971619" y="519565"/>
                  <a:pt x="2016926" y="523318"/>
                  <a:pt x="2017797" y="534846"/>
                </a:cubicBezTo>
                <a:cubicBezTo>
                  <a:pt x="2018668" y="535583"/>
                  <a:pt x="2021282" y="538130"/>
                  <a:pt x="2024834" y="540141"/>
                </a:cubicBezTo>
                <a:cubicBezTo>
                  <a:pt x="2024767" y="540141"/>
                  <a:pt x="2024767" y="540141"/>
                  <a:pt x="2024700" y="540141"/>
                </a:cubicBezTo>
                <a:cubicBezTo>
                  <a:pt x="2024700" y="540141"/>
                  <a:pt x="2024633" y="540141"/>
                  <a:pt x="2024633" y="540141"/>
                </a:cubicBezTo>
                <a:cubicBezTo>
                  <a:pt x="2024633" y="540141"/>
                  <a:pt x="2024299" y="540275"/>
                  <a:pt x="2024767" y="540342"/>
                </a:cubicBezTo>
                <a:cubicBezTo>
                  <a:pt x="2025839" y="560314"/>
                  <a:pt x="2071549" y="552138"/>
                  <a:pt x="2071549" y="553545"/>
                </a:cubicBezTo>
                <a:cubicBezTo>
                  <a:pt x="2071146" y="554148"/>
                  <a:pt x="2064846" y="571842"/>
                  <a:pt x="2064846" y="564738"/>
                </a:cubicBezTo>
                <a:cubicBezTo>
                  <a:pt x="2064980" y="568893"/>
                  <a:pt x="2065919" y="576399"/>
                  <a:pt x="2064511" y="580354"/>
                </a:cubicBezTo>
                <a:cubicBezTo>
                  <a:pt x="2061495" y="580354"/>
                  <a:pt x="2068801" y="588061"/>
                  <a:pt x="2070945" y="587927"/>
                </a:cubicBezTo>
                <a:cubicBezTo>
                  <a:pt x="2069605" y="589736"/>
                  <a:pt x="2067997" y="591546"/>
                  <a:pt x="2066455" y="593087"/>
                </a:cubicBezTo>
                <a:cubicBezTo>
                  <a:pt x="2068398" y="593758"/>
                  <a:pt x="2070677" y="593758"/>
                  <a:pt x="2073291" y="593825"/>
                </a:cubicBezTo>
                <a:cubicBezTo>
                  <a:pt x="2063573" y="593825"/>
                  <a:pt x="2082339" y="600527"/>
                  <a:pt x="2077580" y="600527"/>
                </a:cubicBezTo>
                <a:cubicBezTo>
                  <a:pt x="2088639" y="608569"/>
                  <a:pt x="2097017" y="612993"/>
                  <a:pt x="2104322" y="613931"/>
                </a:cubicBezTo>
                <a:cubicBezTo>
                  <a:pt x="2109282" y="613931"/>
                  <a:pt x="2120877" y="607229"/>
                  <a:pt x="2127646" y="607229"/>
                </a:cubicBezTo>
                <a:cubicBezTo>
                  <a:pt x="2128986" y="607497"/>
                  <a:pt x="2142927" y="603342"/>
                  <a:pt x="2145205" y="602538"/>
                </a:cubicBezTo>
                <a:cubicBezTo>
                  <a:pt x="2145205" y="600326"/>
                  <a:pt x="2145273" y="593892"/>
                  <a:pt x="2145205" y="594361"/>
                </a:cubicBezTo>
                <a:cubicBezTo>
                  <a:pt x="2145205" y="591412"/>
                  <a:pt x="2155594" y="573718"/>
                  <a:pt x="2160419" y="573718"/>
                </a:cubicBezTo>
                <a:cubicBezTo>
                  <a:pt x="2170741" y="563799"/>
                  <a:pt x="2181934" y="576399"/>
                  <a:pt x="2182872" y="587122"/>
                </a:cubicBezTo>
                <a:cubicBezTo>
                  <a:pt x="2191383" y="587122"/>
                  <a:pt x="2204252" y="606961"/>
                  <a:pt x="2212227" y="613931"/>
                </a:cubicBezTo>
                <a:cubicBezTo>
                  <a:pt x="2213836" y="620165"/>
                  <a:pt x="2212830" y="620834"/>
                  <a:pt x="2212227" y="627335"/>
                </a:cubicBezTo>
                <a:cubicBezTo>
                  <a:pt x="2213300" y="627202"/>
                  <a:pt x="2218259" y="626867"/>
                  <a:pt x="2218594" y="627335"/>
                </a:cubicBezTo>
                <a:cubicBezTo>
                  <a:pt x="2217723" y="627335"/>
                  <a:pt x="2218460" y="625459"/>
                  <a:pt x="2219332" y="623716"/>
                </a:cubicBezTo>
                <a:cubicBezTo>
                  <a:pt x="2219600" y="625258"/>
                  <a:pt x="2220136" y="627000"/>
                  <a:pt x="2218929" y="627335"/>
                </a:cubicBezTo>
                <a:cubicBezTo>
                  <a:pt x="2223018" y="628609"/>
                  <a:pt x="2225163" y="626397"/>
                  <a:pt x="2225967" y="629413"/>
                </a:cubicBezTo>
                <a:cubicBezTo>
                  <a:pt x="2226905" y="627470"/>
                  <a:pt x="2228313" y="626732"/>
                  <a:pt x="2230458" y="627335"/>
                </a:cubicBezTo>
                <a:cubicBezTo>
                  <a:pt x="2233339" y="627335"/>
                  <a:pt x="2232401" y="640740"/>
                  <a:pt x="2231597" y="640740"/>
                </a:cubicBezTo>
                <a:cubicBezTo>
                  <a:pt x="2232602" y="641879"/>
                  <a:pt x="2239103" y="639131"/>
                  <a:pt x="2239103" y="640271"/>
                </a:cubicBezTo>
                <a:cubicBezTo>
                  <a:pt x="2238634" y="653675"/>
                  <a:pt x="2249760" y="658299"/>
                  <a:pt x="2239103" y="667548"/>
                </a:cubicBezTo>
                <a:cubicBezTo>
                  <a:pt x="2234277" y="665873"/>
                  <a:pt x="2253445" y="672843"/>
                  <a:pt x="2247414" y="674050"/>
                </a:cubicBezTo>
                <a:cubicBezTo>
                  <a:pt x="2248151" y="674116"/>
                  <a:pt x="2248888" y="674183"/>
                  <a:pt x="2249625" y="674318"/>
                </a:cubicBezTo>
                <a:cubicBezTo>
                  <a:pt x="2247213" y="677199"/>
                  <a:pt x="2244532" y="682695"/>
                  <a:pt x="2245805" y="680952"/>
                </a:cubicBezTo>
                <a:cubicBezTo>
                  <a:pt x="2258405" y="683231"/>
                  <a:pt x="2267587" y="688995"/>
                  <a:pt x="2272546" y="694357"/>
                </a:cubicBezTo>
                <a:cubicBezTo>
                  <a:pt x="2271274" y="694357"/>
                  <a:pt x="2283940" y="694424"/>
                  <a:pt x="2286019" y="694357"/>
                </a:cubicBezTo>
                <a:cubicBezTo>
                  <a:pt x="2286085" y="694491"/>
                  <a:pt x="2286353" y="695765"/>
                  <a:pt x="2286688" y="697239"/>
                </a:cubicBezTo>
                <a:cubicBezTo>
                  <a:pt x="2287962" y="696033"/>
                  <a:pt x="2289906" y="694893"/>
                  <a:pt x="2290911" y="694357"/>
                </a:cubicBezTo>
                <a:cubicBezTo>
                  <a:pt x="2291380" y="694357"/>
                  <a:pt x="2292787" y="705751"/>
                  <a:pt x="2292720" y="707761"/>
                </a:cubicBezTo>
                <a:cubicBezTo>
                  <a:pt x="2297546" y="703673"/>
                  <a:pt x="2299155" y="703405"/>
                  <a:pt x="2299423" y="703471"/>
                </a:cubicBezTo>
                <a:cubicBezTo>
                  <a:pt x="2299489" y="698914"/>
                  <a:pt x="2326232" y="713659"/>
                  <a:pt x="2326232" y="712654"/>
                </a:cubicBezTo>
                <a:cubicBezTo>
                  <a:pt x="2326232" y="712922"/>
                  <a:pt x="2326097" y="715670"/>
                  <a:pt x="2326232" y="715737"/>
                </a:cubicBezTo>
                <a:cubicBezTo>
                  <a:pt x="2326232" y="718149"/>
                  <a:pt x="2323216" y="719088"/>
                  <a:pt x="2319529" y="719825"/>
                </a:cubicBezTo>
                <a:cubicBezTo>
                  <a:pt x="2324154" y="724248"/>
                  <a:pt x="2327437" y="726661"/>
                  <a:pt x="2332934" y="731084"/>
                </a:cubicBezTo>
                <a:cubicBezTo>
                  <a:pt x="2332934" y="729744"/>
                  <a:pt x="2348615" y="733899"/>
                  <a:pt x="2353107" y="734637"/>
                </a:cubicBezTo>
                <a:cubicBezTo>
                  <a:pt x="2344327" y="734637"/>
                  <a:pt x="2360278" y="766807"/>
                  <a:pt x="2359742" y="765735"/>
                </a:cubicBezTo>
                <a:cubicBezTo>
                  <a:pt x="2358066" y="767477"/>
                  <a:pt x="2355788" y="767879"/>
                  <a:pt x="2353040" y="766874"/>
                </a:cubicBezTo>
                <a:cubicBezTo>
                  <a:pt x="2353710" y="767946"/>
                  <a:pt x="2359742" y="767544"/>
                  <a:pt x="2359742" y="768817"/>
                </a:cubicBezTo>
                <a:cubicBezTo>
                  <a:pt x="2343389" y="787650"/>
                  <a:pt x="2312357" y="801524"/>
                  <a:pt x="2288565" y="801658"/>
                </a:cubicBezTo>
                <a:cubicBezTo>
                  <a:pt x="2289771" y="802060"/>
                  <a:pt x="2292922" y="805009"/>
                  <a:pt x="2292720" y="806550"/>
                </a:cubicBezTo>
                <a:cubicBezTo>
                  <a:pt x="2292720" y="803836"/>
                  <a:pt x="2288465" y="805562"/>
                  <a:pt x="2284519" y="808151"/>
                </a:cubicBezTo>
                <a:lnTo>
                  <a:pt x="2279281" y="813749"/>
                </a:lnTo>
                <a:lnTo>
                  <a:pt x="2279316" y="813654"/>
                </a:lnTo>
                <a:cubicBezTo>
                  <a:pt x="2279316" y="813654"/>
                  <a:pt x="2278713" y="814325"/>
                  <a:pt x="2278177" y="814928"/>
                </a:cubicBezTo>
                <a:lnTo>
                  <a:pt x="2279281" y="813749"/>
                </a:lnTo>
                <a:lnTo>
                  <a:pt x="2278780" y="815062"/>
                </a:lnTo>
                <a:cubicBezTo>
                  <a:pt x="2278780" y="815062"/>
                  <a:pt x="2278847" y="815062"/>
                  <a:pt x="2278847" y="815062"/>
                </a:cubicBezTo>
                <a:cubicBezTo>
                  <a:pt x="2278646" y="815263"/>
                  <a:pt x="2278579" y="815263"/>
                  <a:pt x="2278445" y="815397"/>
                </a:cubicBezTo>
                <a:cubicBezTo>
                  <a:pt x="2266716" y="827260"/>
                  <a:pt x="2130729" y="819687"/>
                  <a:pt x="2118464" y="829003"/>
                </a:cubicBezTo>
                <a:cubicBezTo>
                  <a:pt x="2118464" y="851053"/>
                  <a:pt x="2064846" y="849042"/>
                  <a:pt x="2064846" y="873974"/>
                </a:cubicBezTo>
                <a:cubicBezTo>
                  <a:pt x="2064243" y="874242"/>
                  <a:pt x="2064377" y="875046"/>
                  <a:pt x="2064444" y="875382"/>
                </a:cubicBezTo>
                <a:cubicBezTo>
                  <a:pt x="2075838" y="862379"/>
                  <a:pt x="2097486" y="853867"/>
                  <a:pt x="2116721" y="848640"/>
                </a:cubicBezTo>
                <a:cubicBezTo>
                  <a:pt x="2134281" y="843814"/>
                  <a:pt x="2211222" y="852527"/>
                  <a:pt x="2165848" y="868545"/>
                </a:cubicBezTo>
                <a:cubicBezTo>
                  <a:pt x="2165714" y="868679"/>
                  <a:pt x="2165647" y="868746"/>
                  <a:pt x="2165647" y="868746"/>
                </a:cubicBezTo>
                <a:cubicBezTo>
                  <a:pt x="2160352" y="869684"/>
                  <a:pt x="2150768" y="882955"/>
                  <a:pt x="2141452" y="872231"/>
                </a:cubicBezTo>
                <a:cubicBezTo>
                  <a:pt x="2139844" y="874108"/>
                  <a:pt x="2148155" y="880676"/>
                  <a:pt x="2151505" y="882151"/>
                </a:cubicBezTo>
                <a:cubicBezTo>
                  <a:pt x="2151572" y="875180"/>
                  <a:pt x="2164910" y="873705"/>
                  <a:pt x="2170741" y="869416"/>
                </a:cubicBezTo>
                <a:cubicBezTo>
                  <a:pt x="2165580" y="875716"/>
                  <a:pt x="2153248" y="926250"/>
                  <a:pt x="2185285" y="916733"/>
                </a:cubicBezTo>
                <a:cubicBezTo>
                  <a:pt x="2185351" y="916331"/>
                  <a:pt x="2185418" y="915996"/>
                  <a:pt x="2185418" y="915661"/>
                </a:cubicBezTo>
                <a:cubicBezTo>
                  <a:pt x="2170473" y="908356"/>
                  <a:pt x="2168529" y="894684"/>
                  <a:pt x="2185418" y="902457"/>
                </a:cubicBezTo>
                <a:cubicBezTo>
                  <a:pt x="2185418" y="912444"/>
                  <a:pt x="2225631" y="907552"/>
                  <a:pt x="2225631" y="910634"/>
                </a:cubicBezTo>
                <a:cubicBezTo>
                  <a:pt x="2216584" y="917068"/>
                  <a:pt x="2210686" y="920219"/>
                  <a:pt x="2210351" y="929132"/>
                </a:cubicBezTo>
                <a:cubicBezTo>
                  <a:pt x="2211088" y="929199"/>
                  <a:pt x="2211557" y="929065"/>
                  <a:pt x="2211892" y="928931"/>
                </a:cubicBezTo>
                <a:cubicBezTo>
                  <a:pt x="2211892" y="928999"/>
                  <a:pt x="2211892" y="929065"/>
                  <a:pt x="2211960" y="929199"/>
                </a:cubicBezTo>
                <a:cubicBezTo>
                  <a:pt x="2220337" y="929199"/>
                  <a:pt x="2218929" y="925982"/>
                  <a:pt x="2225229" y="922631"/>
                </a:cubicBezTo>
                <a:cubicBezTo>
                  <a:pt x="2225564" y="922631"/>
                  <a:pt x="2225564" y="930339"/>
                  <a:pt x="2232333" y="929668"/>
                </a:cubicBezTo>
                <a:cubicBezTo>
                  <a:pt x="2232401" y="928395"/>
                  <a:pt x="2232267" y="921090"/>
                  <a:pt x="2231329" y="921492"/>
                </a:cubicBezTo>
                <a:cubicBezTo>
                  <a:pt x="2232602" y="918744"/>
                  <a:pt x="2236221" y="914119"/>
                  <a:pt x="2238031" y="913785"/>
                </a:cubicBezTo>
                <a:cubicBezTo>
                  <a:pt x="2239371" y="887378"/>
                  <a:pt x="2263298" y="908959"/>
                  <a:pt x="2256998" y="908959"/>
                </a:cubicBezTo>
                <a:cubicBezTo>
                  <a:pt x="2259142" y="909897"/>
                  <a:pt x="2258271" y="914589"/>
                  <a:pt x="2258271" y="915661"/>
                </a:cubicBezTo>
                <a:cubicBezTo>
                  <a:pt x="2267252" y="916465"/>
                  <a:pt x="2268660" y="921894"/>
                  <a:pt x="2272480" y="923837"/>
                </a:cubicBezTo>
                <a:cubicBezTo>
                  <a:pt x="2272480" y="937577"/>
                  <a:pt x="2178649" y="958555"/>
                  <a:pt x="2178649" y="960633"/>
                </a:cubicBezTo>
                <a:cubicBezTo>
                  <a:pt x="2176438" y="964519"/>
                  <a:pt x="2156801" y="989385"/>
                  <a:pt x="2152578" y="989385"/>
                </a:cubicBezTo>
                <a:cubicBezTo>
                  <a:pt x="2148490" y="989786"/>
                  <a:pt x="2151774" y="989451"/>
                  <a:pt x="2151774" y="987039"/>
                </a:cubicBezTo>
                <a:cubicBezTo>
                  <a:pt x="2144535" y="987709"/>
                  <a:pt x="2145005" y="991797"/>
                  <a:pt x="2145005" y="985966"/>
                </a:cubicBezTo>
                <a:cubicBezTo>
                  <a:pt x="2141385" y="987307"/>
                  <a:pt x="2145205" y="989451"/>
                  <a:pt x="2138503" y="989451"/>
                </a:cubicBezTo>
                <a:lnTo>
                  <a:pt x="2138503" y="982749"/>
                </a:lnTo>
                <a:cubicBezTo>
                  <a:pt x="2138503" y="981945"/>
                  <a:pt x="2145005" y="983554"/>
                  <a:pt x="2145005" y="984224"/>
                </a:cubicBezTo>
                <a:cubicBezTo>
                  <a:pt x="2144602" y="984090"/>
                  <a:pt x="2146077" y="980135"/>
                  <a:pt x="2145205" y="981007"/>
                </a:cubicBezTo>
                <a:cubicBezTo>
                  <a:pt x="2145205" y="981610"/>
                  <a:pt x="2121346" y="942603"/>
                  <a:pt x="2159816" y="942603"/>
                </a:cubicBezTo>
                <a:cubicBezTo>
                  <a:pt x="2158274" y="941129"/>
                  <a:pt x="2158074" y="938381"/>
                  <a:pt x="2159012" y="935901"/>
                </a:cubicBezTo>
                <a:cubicBezTo>
                  <a:pt x="2156666" y="935901"/>
                  <a:pt x="2125098" y="951115"/>
                  <a:pt x="2125098" y="948434"/>
                </a:cubicBezTo>
                <a:cubicBezTo>
                  <a:pt x="2125098" y="949440"/>
                  <a:pt x="2125098" y="962710"/>
                  <a:pt x="2125032" y="962710"/>
                </a:cubicBezTo>
                <a:cubicBezTo>
                  <a:pt x="2108879" y="943206"/>
                  <a:pt x="2097553" y="976114"/>
                  <a:pt x="2086159" y="976114"/>
                </a:cubicBezTo>
                <a:cubicBezTo>
                  <a:pt x="2084082" y="976851"/>
                  <a:pt x="2078183" y="977321"/>
                  <a:pt x="2078183" y="970820"/>
                </a:cubicBezTo>
                <a:cubicBezTo>
                  <a:pt x="2075972" y="972965"/>
                  <a:pt x="2075972" y="976918"/>
                  <a:pt x="2071481" y="977991"/>
                </a:cubicBezTo>
                <a:cubicBezTo>
                  <a:pt x="2053720" y="978393"/>
                  <a:pt x="2045142" y="992602"/>
                  <a:pt x="2037970" y="1009625"/>
                </a:cubicBezTo>
                <a:cubicBezTo>
                  <a:pt x="2042595" y="1017667"/>
                  <a:pt x="2044539" y="1019142"/>
                  <a:pt x="2051374" y="1021890"/>
                </a:cubicBezTo>
                <a:cubicBezTo>
                  <a:pt x="2051374" y="1020013"/>
                  <a:pt x="2051308" y="1016394"/>
                  <a:pt x="2050705" y="1016394"/>
                </a:cubicBezTo>
                <a:cubicBezTo>
                  <a:pt x="2057273" y="1023565"/>
                  <a:pt x="2058144" y="1024101"/>
                  <a:pt x="2056536" y="1033216"/>
                </a:cubicBezTo>
                <a:lnTo>
                  <a:pt x="2056397" y="1033163"/>
                </a:lnTo>
                <a:lnTo>
                  <a:pt x="2047957" y="1029932"/>
                </a:lnTo>
                <a:cubicBezTo>
                  <a:pt x="2049767" y="1033619"/>
                  <a:pt x="2050771" y="1036769"/>
                  <a:pt x="2051843" y="1036769"/>
                </a:cubicBezTo>
                <a:cubicBezTo>
                  <a:pt x="2048761" y="1036165"/>
                  <a:pt x="2065449" y="1043806"/>
                  <a:pt x="2057608" y="1043806"/>
                </a:cubicBezTo>
                <a:cubicBezTo>
                  <a:pt x="2058747" y="1044275"/>
                  <a:pt x="2051374" y="1044409"/>
                  <a:pt x="2050705" y="1044409"/>
                </a:cubicBezTo>
                <a:cubicBezTo>
                  <a:pt x="2048493" y="1044409"/>
                  <a:pt x="2042193" y="1044409"/>
                  <a:pt x="2040316" y="1044409"/>
                </a:cubicBezTo>
                <a:cubicBezTo>
                  <a:pt x="2037434" y="1044409"/>
                  <a:pt x="2037903" y="1037841"/>
                  <a:pt x="2037903" y="1036836"/>
                </a:cubicBezTo>
                <a:cubicBezTo>
                  <a:pt x="2034284" y="1037171"/>
                  <a:pt x="2029592" y="1036501"/>
                  <a:pt x="2025437" y="1036501"/>
                </a:cubicBezTo>
                <a:cubicBezTo>
                  <a:pt x="2025371" y="1036501"/>
                  <a:pt x="2025371" y="1036501"/>
                  <a:pt x="2025371" y="1036501"/>
                </a:cubicBezTo>
                <a:lnTo>
                  <a:pt x="2025188" y="1036501"/>
                </a:lnTo>
                <a:lnTo>
                  <a:pt x="2024966" y="1036634"/>
                </a:lnTo>
                <a:lnTo>
                  <a:pt x="2025144" y="1036501"/>
                </a:lnTo>
                <a:lnTo>
                  <a:pt x="2024499" y="1036501"/>
                </a:lnTo>
                <a:cubicBezTo>
                  <a:pt x="2024566" y="1036634"/>
                  <a:pt x="2024834" y="1036701"/>
                  <a:pt x="2025102" y="1036769"/>
                </a:cubicBezTo>
                <a:cubicBezTo>
                  <a:pt x="2024700" y="1037372"/>
                  <a:pt x="2024432" y="1039382"/>
                  <a:pt x="2024432" y="1040991"/>
                </a:cubicBezTo>
                <a:cubicBezTo>
                  <a:pt x="2024299" y="1039248"/>
                  <a:pt x="2024164" y="1036501"/>
                  <a:pt x="2023293" y="1036501"/>
                </a:cubicBezTo>
                <a:cubicBezTo>
                  <a:pt x="2017328" y="1038109"/>
                  <a:pt x="2019003" y="1040119"/>
                  <a:pt x="2015117" y="1043203"/>
                </a:cubicBezTo>
                <a:cubicBezTo>
                  <a:pt x="2011161" y="1043203"/>
                  <a:pt x="1950775" y="1083080"/>
                  <a:pt x="1950775" y="1096351"/>
                </a:cubicBezTo>
                <a:cubicBezTo>
                  <a:pt x="1951445" y="1094876"/>
                  <a:pt x="1949703" y="1091324"/>
                  <a:pt x="1951915" y="1090386"/>
                </a:cubicBezTo>
                <a:cubicBezTo>
                  <a:pt x="1949636" y="1090922"/>
                  <a:pt x="1945749" y="1091994"/>
                  <a:pt x="1944073" y="1090118"/>
                </a:cubicBezTo>
                <a:cubicBezTo>
                  <a:pt x="1961700" y="1107342"/>
                  <a:pt x="1944207" y="1130599"/>
                  <a:pt x="1933484" y="1142528"/>
                </a:cubicBezTo>
                <a:cubicBezTo>
                  <a:pt x="1934421" y="1138708"/>
                  <a:pt x="1930602" y="1126443"/>
                  <a:pt x="1927519" y="1118467"/>
                </a:cubicBezTo>
                <a:cubicBezTo>
                  <a:pt x="1928122" y="1126175"/>
                  <a:pt x="1932545" y="1143735"/>
                  <a:pt x="1928323" y="1143735"/>
                </a:cubicBezTo>
                <a:cubicBezTo>
                  <a:pt x="1946687" y="1161428"/>
                  <a:pt x="1944877" y="1177580"/>
                  <a:pt x="1929194" y="1195810"/>
                </a:cubicBezTo>
                <a:cubicBezTo>
                  <a:pt x="1928255" y="1196949"/>
                  <a:pt x="1883284" y="1224160"/>
                  <a:pt x="1891796" y="1224160"/>
                </a:cubicBezTo>
                <a:cubicBezTo>
                  <a:pt x="1873633" y="1223758"/>
                  <a:pt x="1862910" y="1235554"/>
                  <a:pt x="1856944" y="1244267"/>
                </a:cubicBezTo>
                <a:cubicBezTo>
                  <a:pt x="1858285" y="1242390"/>
                  <a:pt x="1845886" y="1257671"/>
                  <a:pt x="1843406" y="1257671"/>
                </a:cubicBezTo>
                <a:cubicBezTo>
                  <a:pt x="1797764" y="1282468"/>
                  <a:pt x="1843540" y="1327507"/>
                  <a:pt x="1843540" y="1351299"/>
                </a:cubicBezTo>
                <a:cubicBezTo>
                  <a:pt x="1833956" y="1366782"/>
                  <a:pt x="1856944" y="1389837"/>
                  <a:pt x="1850242" y="1420599"/>
                </a:cubicBezTo>
                <a:cubicBezTo>
                  <a:pt x="1848902" y="1418991"/>
                  <a:pt x="1847293" y="1418254"/>
                  <a:pt x="1845417" y="1418522"/>
                </a:cubicBezTo>
                <a:cubicBezTo>
                  <a:pt x="1845953" y="1420867"/>
                  <a:pt x="1845819" y="1423146"/>
                  <a:pt x="1844948" y="1425224"/>
                </a:cubicBezTo>
                <a:cubicBezTo>
                  <a:pt x="1846087" y="1425224"/>
                  <a:pt x="1848366" y="1425224"/>
                  <a:pt x="1849505" y="1424620"/>
                </a:cubicBezTo>
                <a:cubicBezTo>
                  <a:pt x="1844612" y="1431457"/>
                  <a:pt x="1838313" y="1440437"/>
                  <a:pt x="1831275" y="1445330"/>
                </a:cubicBezTo>
                <a:cubicBezTo>
                  <a:pt x="1828997" y="1445330"/>
                  <a:pt x="1836436" y="1432730"/>
                  <a:pt x="1836771" y="1431926"/>
                </a:cubicBezTo>
                <a:cubicBezTo>
                  <a:pt x="1830605" y="1433936"/>
                  <a:pt x="1830471" y="1438561"/>
                  <a:pt x="1826047" y="1438628"/>
                </a:cubicBezTo>
                <a:cubicBezTo>
                  <a:pt x="1827723" y="1438628"/>
                  <a:pt x="1798301" y="1394461"/>
                  <a:pt x="1796558" y="1390037"/>
                </a:cubicBezTo>
                <a:cubicBezTo>
                  <a:pt x="1790191" y="1373550"/>
                  <a:pt x="1789856" y="1357465"/>
                  <a:pt x="1789856" y="1338029"/>
                </a:cubicBezTo>
                <a:cubicBezTo>
                  <a:pt x="1782885" y="1335952"/>
                  <a:pt x="1779803" y="1332467"/>
                  <a:pt x="1776854" y="1324692"/>
                </a:cubicBezTo>
                <a:cubicBezTo>
                  <a:pt x="1776318" y="1324692"/>
                  <a:pt x="1769883" y="1317051"/>
                  <a:pt x="1766063" y="1312494"/>
                </a:cubicBezTo>
                <a:cubicBezTo>
                  <a:pt x="1765326" y="1314639"/>
                  <a:pt x="1760701" y="1318660"/>
                  <a:pt x="1761573" y="1317990"/>
                </a:cubicBezTo>
                <a:cubicBezTo>
                  <a:pt x="1767537" y="1317990"/>
                  <a:pt x="1729536" y="1334611"/>
                  <a:pt x="1729536" y="1315577"/>
                </a:cubicBezTo>
                <a:cubicBezTo>
                  <a:pt x="1724442" y="1299961"/>
                  <a:pt x="1684028" y="1316314"/>
                  <a:pt x="1662919" y="1305792"/>
                </a:cubicBezTo>
                <a:cubicBezTo>
                  <a:pt x="1664930" y="1309880"/>
                  <a:pt x="1655278" y="1323150"/>
                  <a:pt x="1656619" y="1322816"/>
                </a:cubicBezTo>
                <a:cubicBezTo>
                  <a:pt x="1656149" y="1323419"/>
                  <a:pt x="1655949" y="1324088"/>
                  <a:pt x="1655814" y="1324826"/>
                </a:cubicBezTo>
                <a:cubicBezTo>
                  <a:pt x="1655748" y="1326166"/>
                  <a:pt x="1657960" y="1325630"/>
                  <a:pt x="1661847" y="1324893"/>
                </a:cubicBezTo>
                <a:cubicBezTo>
                  <a:pt x="1661913" y="1324826"/>
                  <a:pt x="1662517" y="1324826"/>
                  <a:pt x="1662517" y="1324692"/>
                </a:cubicBezTo>
                <a:lnTo>
                  <a:pt x="1662517" y="1324759"/>
                </a:lnTo>
                <a:cubicBezTo>
                  <a:pt x="1662249" y="1325094"/>
                  <a:pt x="1661445" y="1325295"/>
                  <a:pt x="1661311" y="1325362"/>
                </a:cubicBezTo>
                <a:cubicBezTo>
                  <a:pt x="1661311" y="1328646"/>
                  <a:pt x="1661579" y="1333405"/>
                  <a:pt x="1662249" y="1338365"/>
                </a:cubicBezTo>
                <a:cubicBezTo>
                  <a:pt x="1661445" y="1335549"/>
                  <a:pt x="1658161" y="1339302"/>
                  <a:pt x="1656016" y="1342185"/>
                </a:cubicBezTo>
                <a:lnTo>
                  <a:pt x="1655967" y="1342117"/>
                </a:lnTo>
                <a:lnTo>
                  <a:pt x="1648375" y="1331595"/>
                </a:lnTo>
                <a:cubicBezTo>
                  <a:pt x="1635104" y="1341582"/>
                  <a:pt x="1610977" y="1343525"/>
                  <a:pt x="1615535" y="1324692"/>
                </a:cubicBezTo>
                <a:cubicBezTo>
                  <a:pt x="1608899" y="1326769"/>
                  <a:pt x="1608564" y="1328646"/>
                  <a:pt x="1602332" y="1331394"/>
                </a:cubicBezTo>
                <a:cubicBezTo>
                  <a:pt x="1596032" y="1331394"/>
                  <a:pt x="1548513" y="1313566"/>
                  <a:pt x="1548513" y="1330992"/>
                </a:cubicBezTo>
                <a:cubicBezTo>
                  <a:pt x="1539802" y="1337158"/>
                  <a:pt x="1527335" y="1344932"/>
                  <a:pt x="1518823" y="1351501"/>
                </a:cubicBezTo>
                <a:cubicBezTo>
                  <a:pt x="1489132" y="1374422"/>
                  <a:pt x="1502670" y="1375494"/>
                  <a:pt x="1494896" y="1417583"/>
                </a:cubicBezTo>
                <a:cubicBezTo>
                  <a:pt x="1489936" y="1444526"/>
                  <a:pt x="1462123" y="1496602"/>
                  <a:pt x="1494896" y="1524616"/>
                </a:cubicBezTo>
                <a:cubicBezTo>
                  <a:pt x="1494896" y="1535071"/>
                  <a:pt x="1508903" y="1553637"/>
                  <a:pt x="1515002" y="1574480"/>
                </a:cubicBezTo>
                <a:cubicBezTo>
                  <a:pt x="1515002" y="1571062"/>
                  <a:pt x="1515069" y="1576290"/>
                  <a:pt x="1515069" y="1578904"/>
                </a:cubicBezTo>
                <a:cubicBezTo>
                  <a:pt x="1515806" y="1576156"/>
                  <a:pt x="1521570" y="1587080"/>
                  <a:pt x="1521101" y="1586075"/>
                </a:cubicBezTo>
                <a:cubicBezTo>
                  <a:pt x="1537856" y="1586075"/>
                  <a:pt x="1548915" y="1595458"/>
                  <a:pt x="1548982" y="1606182"/>
                </a:cubicBezTo>
                <a:cubicBezTo>
                  <a:pt x="1563928" y="1593380"/>
                  <a:pt x="1593753" y="1592777"/>
                  <a:pt x="1604008" y="1592777"/>
                </a:cubicBezTo>
                <a:cubicBezTo>
                  <a:pt x="1609436" y="1587348"/>
                  <a:pt x="1621365" y="1575888"/>
                  <a:pt x="1622170" y="1574614"/>
                </a:cubicBezTo>
                <a:cubicBezTo>
                  <a:pt x="1622170" y="1559467"/>
                  <a:pt x="1632289" y="1533463"/>
                  <a:pt x="1642879" y="1525756"/>
                </a:cubicBezTo>
                <a:cubicBezTo>
                  <a:pt x="1648576" y="1521600"/>
                  <a:pt x="1691266" y="1513960"/>
                  <a:pt x="1700181" y="1519054"/>
                </a:cubicBezTo>
                <a:cubicBezTo>
                  <a:pt x="1716466" y="1528302"/>
                  <a:pt x="1704269" y="1528973"/>
                  <a:pt x="1704939" y="1544321"/>
                </a:cubicBezTo>
                <a:cubicBezTo>
                  <a:pt x="1705676" y="1561411"/>
                  <a:pt x="1687379" y="1604505"/>
                  <a:pt x="1682554" y="1620524"/>
                </a:cubicBezTo>
                <a:cubicBezTo>
                  <a:pt x="1682554" y="1623607"/>
                  <a:pt x="1682554" y="1628433"/>
                  <a:pt x="1682554" y="1630510"/>
                </a:cubicBezTo>
                <a:cubicBezTo>
                  <a:pt x="1682286" y="1632722"/>
                  <a:pt x="1679873" y="1637212"/>
                  <a:pt x="1677999" y="1639692"/>
                </a:cubicBezTo>
                <a:cubicBezTo>
                  <a:pt x="1678133" y="1639625"/>
                  <a:pt x="1678267" y="1639558"/>
                  <a:pt x="1678331" y="1639625"/>
                </a:cubicBezTo>
                <a:cubicBezTo>
                  <a:pt x="1682889" y="1639625"/>
                  <a:pt x="1676927" y="1648740"/>
                  <a:pt x="1671900" y="1654705"/>
                </a:cubicBezTo>
                <a:cubicBezTo>
                  <a:pt x="1674581" y="1658391"/>
                  <a:pt x="1675251" y="1661809"/>
                  <a:pt x="1682554" y="1662077"/>
                </a:cubicBezTo>
                <a:cubicBezTo>
                  <a:pt x="1682554" y="1662613"/>
                  <a:pt x="1745018" y="1653029"/>
                  <a:pt x="1743074" y="1653029"/>
                </a:cubicBezTo>
                <a:cubicBezTo>
                  <a:pt x="1794681" y="1671996"/>
                  <a:pt x="1776384" y="1688484"/>
                  <a:pt x="1776384" y="1740693"/>
                </a:cubicBezTo>
                <a:cubicBezTo>
                  <a:pt x="1783488" y="1747195"/>
                  <a:pt x="1767336" y="1768574"/>
                  <a:pt x="1776384" y="1790691"/>
                </a:cubicBezTo>
                <a:cubicBezTo>
                  <a:pt x="1783422" y="1807982"/>
                  <a:pt x="1816597" y="1822392"/>
                  <a:pt x="1816597" y="1825341"/>
                </a:cubicBezTo>
                <a:cubicBezTo>
                  <a:pt x="1816329" y="1826480"/>
                  <a:pt x="1816865" y="1827151"/>
                  <a:pt x="1818273" y="1827285"/>
                </a:cubicBezTo>
                <a:cubicBezTo>
                  <a:pt x="1817536" y="1827553"/>
                  <a:pt x="1816865" y="1827486"/>
                  <a:pt x="1816262" y="1827151"/>
                </a:cubicBezTo>
                <a:cubicBezTo>
                  <a:pt x="1818674" y="1843906"/>
                  <a:pt x="1839184" y="1820583"/>
                  <a:pt x="1845953" y="1820583"/>
                </a:cubicBezTo>
                <a:cubicBezTo>
                  <a:pt x="1851181" y="1814350"/>
                  <a:pt x="1869947" y="1811736"/>
                  <a:pt x="1883485" y="1813881"/>
                </a:cubicBezTo>
                <a:cubicBezTo>
                  <a:pt x="1882949" y="1814886"/>
                  <a:pt x="1881676" y="1820583"/>
                  <a:pt x="1883418" y="1820583"/>
                </a:cubicBezTo>
                <a:cubicBezTo>
                  <a:pt x="1884490" y="1818840"/>
                  <a:pt x="1884424" y="1815355"/>
                  <a:pt x="1885764" y="1813881"/>
                </a:cubicBezTo>
                <a:cubicBezTo>
                  <a:pt x="1885295" y="1813881"/>
                  <a:pt x="1897157" y="1827017"/>
                  <a:pt x="1897157" y="1829429"/>
                </a:cubicBezTo>
                <a:cubicBezTo>
                  <a:pt x="1902050" y="1834255"/>
                  <a:pt x="1909289" y="1834925"/>
                  <a:pt x="1910562" y="1847392"/>
                </a:cubicBezTo>
                <a:cubicBezTo>
                  <a:pt x="1911433" y="1845246"/>
                  <a:pt x="1917399" y="1847592"/>
                  <a:pt x="1917264" y="1847392"/>
                </a:cubicBezTo>
                <a:cubicBezTo>
                  <a:pt x="1917868" y="1848463"/>
                  <a:pt x="1914851" y="1841091"/>
                  <a:pt x="1912639" y="1838611"/>
                </a:cubicBezTo>
                <a:cubicBezTo>
                  <a:pt x="1923028" y="1828424"/>
                  <a:pt x="1929931" y="1818907"/>
                  <a:pt x="1938845" y="1814417"/>
                </a:cubicBezTo>
                <a:cubicBezTo>
                  <a:pt x="1935360" y="1812607"/>
                  <a:pt x="1938443" y="1802018"/>
                  <a:pt x="1938443" y="1800409"/>
                </a:cubicBezTo>
                <a:cubicBezTo>
                  <a:pt x="1937906" y="1800409"/>
                  <a:pt x="1935762" y="1800276"/>
                  <a:pt x="1935830" y="1800409"/>
                </a:cubicBezTo>
                <a:cubicBezTo>
                  <a:pt x="1936298" y="1799069"/>
                  <a:pt x="1961030" y="1761269"/>
                  <a:pt x="1961164" y="1780303"/>
                </a:cubicBezTo>
                <a:cubicBezTo>
                  <a:pt x="1961298" y="1780035"/>
                  <a:pt x="1967464" y="1780705"/>
                  <a:pt x="1966660" y="1780303"/>
                </a:cubicBezTo>
                <a:cubicBezTo>
                  <a:pt x="1975707" y="1780303"/>
                  <a:pt x="1996819" y="1754969"/>
                  <a:pt x="2011095" y="1749339"/>
                </a:cubicBezTo>
                <a:cubicBezTo>
                  <a:pt x="2035223" y="1739755"/>
                  <a:pt x="2043533" y="1753964"/>
                  <a:pt x="2017328" y="1767167"/>
                </a:cubicBezTo>
                <a:cubicBezTo>
                  <a:pt x="2018400" y="1767636"/>
                  <a:pt x="2017797" y="1772998"/>
                  <a:pt x="2017797" y="1774271"/>
                </a:cubicBezTo>
                <a:cubicBezTo>
                  <a:pt x="2019539" y="1775679"/>
                  <a:pt x="2051308" y="1776684"/>
                  <a:pt x="2051308" y="1768105"/>
                </a:cubicBezTo>
                <a:cubicBezTo>
                  <a:pt x="2051308" y="1767301"/>
                  <a:pt x="2051308" y="1766899"/>
                  <a:pt x="2052179" y="1766899"/>
                </a:cubicBezTo>
                <a:cubicBezTo>
                  <a:pt x="2051308" y="1751819"/>
                  <a:pt x="2054056" y="1756645"/>
                  <a:pt x="2057809" y="1748401"/>
                </a:cubicBezTo>
                <a:cubicBezTo>
                  <a:pt x="2061562" y="1755304"/>
                  <a:pt x="2098223" y="1782046"/>
                  <a:pt x="2098223" y="1781442"/>
                </a:cubicBezTo>
                <a:cubicBezTo>
                  <a:pt x="2097754" y="1782046"/>
                  <a:pt x="2096815" y="1782917"/>
                  <a:pt x="2095743" y="1783855"/>
                </a:cubicBezTo>
                <a:cubicBezTo>
                  <a:pt x="2109282" y="1781778"/>
                  <a:pt x="2151841" y="1800544"/>
                  <a:pt x="2158878" y="1800544"/>
                </a:cubicBezTo>
                <a:cubicBezTo>
                  <a:pt x="2158811" y="1798667"/>
                  <a:pt x="2161291" y="1800677"/>
                  <a:pt x="2164776" y="1800677"/>
                </a:cubicBezTo>
                <a:cubicBezTo>
                  <a:pt x="2166183" y="1794779"/>
                  <a:pt x="2166250" y="1792501"/>
                  <a:pt x="2174293" y="1794310"/>
                </a:cubicBezTo>
                <a:cubicBezTo>
                  <a:pt x="2168864" y="1794310"/>
                  <a:pt x="2207134" y="1781510"/>
                  <a:pt x="2208675" y="1781510"/>
                </a:cubicBezTo>
                <a:cubicBezTo>
                  <a:pt x="2210083" y="1781510"/>
                  <a:pt x="2226838" y="1781510"/>
                  <a:pt x="2225967" y="1781510"/>
                </a:cubicBezTo>
                <a:cubicBezTo>
                  <a:pt x="2227710" y="1781510"/>
                  <a:pt x="2223822" y="1786469"/>
                  <a:pt x="2225498" y="1787608"/>
                </a:cubicBezTo>
                <a:cubicBezTo>
                  <a:pt x="2232401" y="1782247"/>
                  <a:pt x="2234613" y="1782046"/>
                  <a:pt x="2245805" y="1780303"/>
                </a:cubicBezTo>
                <a:cubicBezTo>
                  <a:pt x="2244532" y="1780303"/>
                  <a:pt x="2248016" y="1808452"/>
                  <a:pt x="2224828" y="1807111"/>
                </a:cubicBezTo>
                <a:cubicBezTo>
                  <a:pt x="2240176" y="1807111"/>
                  <a:pt x="2252440" y="1814752"/>
                  <a:pt x="2252306" y="1837539"/>
                </a:cubicBezTo>
                <a:cubicBezTo>
                  <a:pt x="2252306" y="1820784"/>
                  <a:pt x="2316111" y="1892631"/>
                  <a:pt x="2318323" y="1894239"/>
                </a:cubicBezTo>
                <a:cubicBezTo>
                  <a:pt x="2324891" y="1894239"/>
                  <a:pt x="2342250" y="1905365"/>
                  <a:pt x="2346070" y="1907643"/>
                </a:cubicBezTo>
                <a:cubicBezTo>
                  <a:pt x="2366110" y="1892094"/>
                  <a:pt x="2439834" y="1915753"/>
                  <a:pt x="2439834" y="1939612"/>
                </a:cubicBezTo>
                <a:cubicBezTo>
                  <a:pt x="2443184" y="1941690"/>
                  <a:pt x="2460073" y="1994771"/>
                  <a:pt x="2458331" y="1994771"/>
                </a:cubicBezTo>
                <a:cubicBezTo>
                  <a:pt x="2473679" y="1997184"/>
                  <a:pt x="2473411" y="2017290"/>
                  <a:pt x="2473411" y="2034984"/>
                </a:cubicBezTo>
                <a:cubicBezTo>
                  <a:pt x="2493517" y="2058240"/>
                  <a:pt x="2519992" y="2055693"/>
                  <a:pt x="2538959" y="2068494"/>
                </a:cubicBezTo>
                <a:cubicBezTo>
                  <a:pt x="2541103" y="2068494"/>
                  <a:pt x="2547135" y="2067489"/>
                  <a:pt x="2547135" y="2070036"/>
                </a:cubicBezTo>
                <a:cubicBezTo>
                  <a:pt x="2555177" y="2072382"/>
                  <a:pt x="2559266" y="2075867"/>
                  <a:pt x="2567241" y="2075196"/>
                </a:cubicBezTo>
                <a:cubicBezTo>
                  <a:pt x="2570593" y="2081028"/>
                  <a:pt x="2566571" y="2080759"/>
                  <a:pt x="2567241" y="2083306"/>
                </a:cubicBezTo>
                <a:cubicBezTo>
                  <a:pt x="2567241" y="2083440"/>
                  <a:pt x="2572401" y="2082502"/>
                  <a:pt x="2573742" y="2081765"/>
                </a:cubicBezTo>
                <a:cubicBezTo>
                  <a:pt x="2573273" y="2081161"/>
                  <a:pt x="2572200" y="2075196"/>
                  <a:pt x="2574814" y="2075196"/>
                </a:cubicBezTo>
                <a:cubicBezTo>
                  <a:pt x="2581852" y="2080558"/>
                  <a:pt x="2579038" y="2082234"/>
                  <a:pt x="2582589" y="2081899"/>
                </a:cubicBezTo>
                <a:cubicBezTo>
                  <a:pt x="2584332" y="2081899"/>
                  <a:pt x="2586812" y="2100062"/>
                  <a:pt x="2587347" y="2108707"/>
                </a:cubicBezTo>
                <a:cubicBezTo>
                  <a:pt x="2604438" y="2097046"/>
                  <a:pt x="2605578" y="2107367"/>
                  <a:pt x="2619987" y="2108707"/>
                </a:cubicBezTo>
                <a:cubicBezTo>
                  <a:pt x="2645388" y="2111053"/>
                  <a:pt x="2682116" y="2117353"/>
                  <a:pt x="2698135" y="2128612"/>
                </a:cubicBezTo>
                <a:cubicBezTo>
                  <a:pt x="2718442" y="2142888"/>
                  <a:pt x="2723669" y="2162860"/>
                  <a:pt x="2748200" y="2169831"/>
                </a:cubicBezTo>
                <a:cubicBezTo>
                  <a:pt x="2748200" y="2158638"/>
                  <a:pt x="2774941" y="2179482"/>
                  <a:pt x="2774538" y="2179147"/>
                </a:cubicBezTo>
                <a:cubicBezTo>
                  <a:pt x="2780436" y="2185178"/>
                  <a:pt x="2785867" y="2209842"/>
                  <a:pt x="2787941" y="2217416"/>
                </a:cubicBezTo>
                <a:cubicBezTo>
                  <a:pt x="2787941" y="2248714"/>
                  <a:pt x="2783854" y="2263928"/>
                  <a:pt x="2769846" y="2283901"/>
                </a:cubicBezTo>
                <a:cubicBezTo>
                  <a:pt x="2753962" y="2306554"/>
                  <a:pt x="2739688" y="2330012"/>
                  <a:pt x="2725948" y="2349649"/>
                </a:cubicBezTo>
                <a:cubicBezTo>
                  <a:pt x="2718642" y="2360104"/>
                  <a:pt x="2704569" y="2370023"/>
                  <a:pt x="2700815" y="2383226"/>
                </a:cubicBezTo>
                <a:cubicBezTo>
                  <a:pt x="2693443" y="2408896"/>
                  <a:pt x="2708522" y="2442339"/>
                  <a:pt x="2694113" y="2460167"/>
                </a:cubicBezTo>
                <a:cubicBezTo>
                  <a:pt x="2696862" y="2459229"/>
                  <a:pt x="2699140" y="2459630"/>
                  <a:pt x="2700815" y="2461306"/>
                </a:cubicBezTo>
                <a:cubicBezTo>
                  <a:pt x="2692504" y="2481613"/>
                  <a:pt x="2681915" y="2517671"/>
                  <a:pt x="2674007" y="2538782"/>
                </a:cubicBezTo>
                <a:cubicBezTo>
                  <a:pt x="2669650" y="2550310"/>
                  <a:pt x="2657921" y="2597694"/>
                  <a:pt x="2645992" y="2597694"/>
                </a:cubicBezTo>
                <a:cubicBezTo>
                  <a:pt x="2645992" y="2597829"/>
                  <a:pt x="2647198" y="2596756"/>
                  <a:pt x="2647198" y="2595885"/>
                </a:cubicBezTo>
                <a:cubicBezTo>
                  <a:pt x="2648069" y="2591931"/>
                  <a:pt x="2636810" y="2604396"/>
                  <a:pt x="2639090" y="2604396"/>
                </a:cubicBezTo>
                <a:cubicBezTo>
                  <a:pt x="2639221" y="2604732"/>
                  <a:pt x="2639692" y="2604732"/>
                  <a:pt x="2640495" y="2611165"/>
                </a:cubicBezTo>
                <a:cubicBezTo>
                  <a:pt x="2640495" y="2607948"/>
                  <a:pt x="2586409" y="2614249"/>
                  <a:pt x="2586677" y="2617063"/>
                </a:cubicBezTo>
                <a:cubicBezTo>
                  <a:pt x="2592977" y="2618605"/>
                  <a:pt x="2572938" y="2624034"/>
                  <a:pt x="2569855" y="2624503"/>
                </a:cubicBezTo>
                <a:cubicBezTo>
                  <a:pt x="2570056" y="2626782"/>
                  <a:pt x="2570458" y="2628993"/>
                  <a:pt x="2571128" y="2631205"/>
                </a:cubicBezTo>
                <a:lnTo>
                  <a:pt x="2561947" y="2631205"/>
                </a:lnTo>
                <a:cubicBezTo>
                  <a:pt x="2528034" y="2637572"/>
                  <a:pt x="2506453" y="2674233"/>
                  <a:pt x="2506453" y="2689648"/>
                </a:cubicBezTo>
                <a:cubicBezTo>
                  <a:pt x="2498678" y="2701913"/>
                  <a:pt x="2496802" y="2701979"/>
                  <a:pt x="2506453" y="2715116"/>
                </a:cubicBezTo>
                <a:cubicBezTo>
                  <a:pt x="2504777" y="2716859"/>
                  <a:pt x="2502499" y="2717260"/>
                  <a:pt x="2499750" y="2716255"/>
                </a:cubicBezTo>
                <a:cubicBezTo>
                  <a:pt x="2510675" y="2721818"/>
                  <a:pt x="2506051" y="2724767"/>
                  <a:pt x="2499750" y="2731469"/>
                </a:cubicBezTo>
                <a:cubicBezTo>
                  <a:pt x="2499750" y="2748493"/>
                  <a:pt x="2481252" y="2767795"/>
                  <a:pt x="2472941" y="2780395"/>
                </a:cubicBezTo>
                <a:cubicBezTo>
                  <a:pt x="2456387" y="2805460"/>
                  <a:pt x="2435745" y="2834079"/>
                  <a:pt x="2419323" y="2858005"/>
                </a:cubicBezTo>
                <a:cubicBezTo>
                  <a:pt x="2412221" y="2868259"/>
                  <a:pt x="2397744" y="2893727"/>
                  <a:pt x="2386886" y="2899290"/>
                </a:cubicBezTo>
                <a:cubicBezTo>
                  <a:pt x="2370265" y="2907802"/>
                  <a:pt x="2355654" y="2897079"/>
                  <a:pt x="2336821" y="2906059"/>
                </a:cubicBezTo>
                <a:cubicBezTo>
                  <a:pt x="2338563" y="2904049"/>
                  <a:pt x="2339233" y="2901971"/>
                  <a:pt x="2338898" y="2899491"/>
                </a:cubicBezTo>
                <a:cubicBezTo>
                  <a:pt x="2325963" y="2894465"/>
                  <a:pt x="2327103" y="2899491"/>
                  <a:pt x="2325494" y="2893124"/>
                </a:cubicBezTo>
                <a:cubicBezTo>
                  <a:pt x="2314905" y="2890175"/>
                  <a:pt x="2306996" y="2887025"/>
                  <a:pt x="2298820" y="2887025"/>
                </a:cubicBezTo>
                <a:cubicBezTo>
                  <a:pt x="2298685" y="2887025"/>
                  <a:pt x="2298685" y="2887025"/>
                  <a:pt x="2298685" y="2887025"/>
                </a:cubicBezTo>
                <a:cubicBezTo>
                  <a:pt x="2298619" y="2887025"/>
                  <a:pt x="2298283" y="2887025"/>
                  <a:pt x="2297077" y="2887025"/>
                </a:cubicBezTo>
                <a:cubicBezTo>
                  <a:pt x="2299892" y="2893727"/>
                  <a:pt x="2297881" y="2890711"/>
                  <a:pt x="2297077" y="2893124"/>
                </a:cubicBezTo>
                <a:cubicBezTo>
                  <a:pt x="2324087" y="2893124"/>
                  <a:pt x="2319395" y="2925227"/>
                  <a:pt x="2328778" y="2939436"/>
                </a:cubicBezTo>
                <a:cubicBezTo>
                  <a:pt x="2328912" y="2931930"/>
                  <a:pt x="2327839" y="2933940"/>
                  <a:pt x="2331660" y="2932734"/>
                </a:cubicBezTo>
                <a:cubicBezTo>
                  <a:pt x="2353040" y="2932734"/>
                  <a:pt x="2301969" y="2988093"/>
                  <a:pt x="2305990" y="2986686"/>
                </a:cubicBezTo>
                <a:cubicBezTo>
                  <a:pt x="2297143" y="2991042"/>
                  <a:pt x="2225028" y="3012422"/>
                  <a:pt x="2225028" y="3005653"/>
                </a:cubicBezTo>
                <a:cubicBezTo>
                  <a:pt x="2224626" y="3007463"/>
                  <a:pt x="2224626" y="3009942"/>
                  <a:pt x="2224693" y="3011551"/>
                </a:cubicBezTo>
                <a:cubicBezTo>
                  <a:pt x="2221677" y="3019593"/>
                  <a:pt x="2216986" y="3025961"/>
                  <a:pt x="2216651" y="3026497"/>
                </a:cubicBezTo>
                <a:cubicBezTo>
                  <a:pt x="2218393" y="3026497"/>
                  <a:pt x="2218393" y="3033199"/>
                  <a:pt x="2218326" y="3034204"/>
                </a:cubicBezTo>
                <a:cubicBezTo>
                  <a:pt x="2218326" y="3032663"/>
                  <a:pt x="2219063" y="3028373"/>
                  <a:pt x="2220270" y="3026497"/>
                </a:cubicBezTo>
                <a:cubicBezTo>
                  <a:pt x="2229452" y="3026497"/>
                  <a:pt x="2207334" y="3054578"/>
                  <a:pt x="2202040" y="3056656"/>
                </a:cubicBezTo>
                <a:cubicBezTo>
                  <a:pt x="2185552" y="3063090"/>
                  <a:pt x="2169334" y="3050691"/>
                  <a:pt x="2158007" y="3046603"/>
                </a:cubicBezTo>
                <a:cubicBezTo>
                  <a:pt x="2152108" y="3067648"/>
                  <a:pt x="2166250" y="3091507"/>
                  <a:pt x="2186625" y="3073412"/>
                </a:cubicBezTo>
                <a:cubicBezTo>
                  <a:pt x="2205793" y="3073412"/>
                  <a:pt x="2178113" y="3111480"/>
                  <a:pt x="2178113" y="3098410"/>
                </a:cubicBezTo>
                <a:cubicBezTo>
                  <a:pt x="2178113" y="3097539"/>
                  <a:pt x="2142189" y="3142108"/>
                  <a:pt x="2148020" y="3140433"/>
                </a:cubicBezTo>
                <a:cubicBezTo>
                  <a:pt x="2152108" y="3140433"/>
                  <a:pt x="2150366" y="3149950"/>
                  <a:pt x="2150768" y="3152899"/>
                </a:cubicBezTo>
                <a:cubicBezTo>
                  <a:pt x="2150902" y="3153033"/>
                  <a:pt x="2151036" y="3153301"/>
                  <a:pt x="2151304" y="3153837"/>
                </a:cubicBezTo>
                <a:cubicBezTo>
                  <a:pt x="2151304" y="3153837"/>
                  <a:pt x="2151238" y="3153837"/>
                  <a:pt x="2151238" y="3153837"/>
                </a:cubicBezTo>
                <a:cubicBezTo>
                  <a:pt x="2126507" y="3150419"/>
                  <a:pt x="2118196" y="3161812"/>
                  <a:pt x="2104389" y="3173944"/>
                </a:cubicBezTo>
                <a:cubicBezTo>
                  <a:pt x="2114845" y="3189090"/>
                  <a:pt x="2120943" y="3199948"/>
                  <a:pt x="2145138" y="3200752"/>
                </a:cubicBezTo>
                <a:cubicBezTo>
                  <a:pt x="2148423" y="3200752"/>
                  <a:pt x="2140715" y="3231179"/>
                  <a:pt x="2131198" y="3231984"/>
                </a:cubicBezTo>
                <a:cubicBezTo>
                  <a:pt x="2131198" y="3234330"/>
                  <a:pt x="2095676" y="3268979"/>
                  <a:pt x="2090784" y="3281178"/>
                </a:cubicBezTo>
                <a:cubicBezTo>
                  <a:pt x="2090583" y="3281647"/>
                  <a:pt x="2074631" y="3314152"/>
                  <a:pt x="2079859" y="3328294"/>
                </a:cubicBezTo>
                <a:cubicBezTo>
                  <a:pt x="2076910" y="3327958"/>
                  <a:pt x="2073425" y="3328093"/>
                  <a:pt x="2069136" y="3328093"/>
                </a:cubicBezTo>
                <a:cubicBezTo>
                  <a:pt x="2076106" y="3331846"/>
                  <a:pt x="2089644" y="3341362"/>
                  <a:pt x="2097285" y="3348936"/>
                </a:cubicBezTo>
                <a:cubicBezTo>
                  <a:pt x="2095609" y="3348199"/>
                  <a:pt x="2089242" y="3348199"/>
                  <a:pt x="2088840" y="3348199"/>
                </a:cubicBezTo>
                <a:cubicBezTo>
                  <a:pt x="2096146" y="3353293"/>
                  <a:pt x="2105930" y="3365088"/>
                  <a:pt x="2108879" y="3368305"/>
                </a:cubicBezTo>
                <a:cubicBezTo>
                  <a:pt x="2127980" y="3368305"/>
                  <a:pt x="2131265" y="3384056"/>
                  <a:pt x="2158141" y="3381710"/>
                </a:cubicBezTo>
                <a:cubicBezTo>
                  <a:pt x="2167323" y="3381710"/>
                  <a:pt x="2140112" y="3394979"/>
                  <a:pt x="2139710" y="3395114"/>
                </a:cubicBezTo>
                <a:cubicBezTo>
                  <a:pt x="2129054" y="3398130"/>
                  <a:pt x="2104590" y="3395248"/>
                  <a:pt x="2092929" y="3393371"/>
                </a:cubicBezTo>
                <a:cubicBezTo>
                  <a:pt x="2096614" y="3398331"/>
                  <a:pt x="2103652" y="3415220"/>
                  <a:pt x="2097687" y="3415220"/>
                </a:cubicBezTo>
                <a:cubicBezTo>
                  <a:pt x="2099228" y="3416561"/>
                  <a:pt x="2084685" y="3408518"/>
                  <a:pt x="2093397" y="3408518"/>
                </a:cubicBezTo>
                <a:cubicBezTo>
                  <a:pt x="2076709" y="3409456"/>
                  <a:pt x="2068935" y="3408451"/>
                  <a:pt x="2057541" y="3401816"/>
                </a:cubicBezTo>
                <a:cubicBezTo>
                  <a:pt x="2058278" y="3401414"/>
                  <a:pt x="2058479" y="3408182"/>
                  <a:pt x="2056268" y="3408518"/>
                </a:cubicBezTo>
                <a:cubicBezTo>
                  <a:pt x="2038976" y="3408518"/>
                  <a:pt x="1982878" y="3372728"/>
                  <a:pt x="1970948" y="3358051"/>
                </a:cubicBezTo>
                <a:cubicBezTo>
                  <a:pt x="1972423" y="3358185"/>
                  <a:pt x="1976444" y="3354499"/>
                  <a:pt x="1977115" y="3352354"/>
                </a:cubicBezTo>
                <a:cubicBezTo>
                  <a:pt x="1974769" y="3353359"/>
                  <a:pt x="1973830" y="3351952"/>
                  <a:pt x="1974367" y="3348199"/>
                </a:cubicBezTo>
                <a:cubicBezTo>
                  <a:pt x="1975171" y="3347462"/>
                  <a:pt x="1970546" y="3351148"/>
                  <a:pt x="1969877" y="3353359"/>
                </a:cubicBezTo>
                <a:cubicBezTo>
                  <a:pt x="1964783" y="3348668"/>
                  <a:pt x="1950373" y="3334795"/>
                  <a:pt x="1957813" y="3334795"/>
                </a:cubicBezTo>
                <a:cubicBezTo>
                  <a:pt x="1962571" y="3337408"/>
                  <a:pt x="1964582" y="3338012"/>
                  <a:pt x="1967531" y="3338749"/>
                </a:cubicBezTo>
                <a:cubicBezTo>
                  <a:pt x="1952652" y="3330974"/>
                  <a:pt x="1940387" y="3310198"/>
                  <a:pt x="1950239" y="3301284"/>
                </a:cubicBezTo>
                <a:cubicBezTo>
                  <a:pt x="1952317" y="3301284"/>
                  <a:pt x="1948497" y="3294649"/>
                  <a:pt x="1951111" y="3294649"/>
                </a:cubicBezTo>
                <a:cubicBezTo>
                  <a:pt x="1950708" y="3294448"/>
                  <a:pt x="1950440" y="3294314"/>
                  <a:pt x="1950172" y="3294314"/>
                </a:cubicBezTo>
                <a:cubicBezTo>
                  <a:pt x="1950239" y="3293845"/>
                  <a:pt x="1950306" y="3293308"/>
                  <a:pt x="1950306" y="3292303"/>
                </a:cubicBezTo>
                <a:cubicBezTo>
                  <a:pt x="1946620" y="3286405"/>
                  <a:pt x="1942397" y="3287344"/>
                  <a:pt x="1944140" y="3268175"/>
                </a:cubicBezTo>
                <a:cubicBezTo>
                  <a:pt x="1942196" y="3268310"/>
                  <a:pt x="1936902" y="3268578"/>
                  <a:pt x="1936902" y="3269314"/>
                </a:cubicBezTo>
                <a:cubicBezTo>
                  <a:pt x="1937840" y="3253162"/>
                  <a:pt x="1932277" y="3235469"/>
                  <a:pt x="1944609" y="3222065"/>
                </a:cubicBezTo>
                <a:cubicBezTo>
                  <a:pt x="1944676" y="3222065"/>
                  <a:pt x="1944810" y="3222065"/>
                  <a:pt x="1944877" y="3222065"/>
                </a:cubicBezTo>
                <a:cubicBezTo>
                  <a:pt x="1942800" y="3222065"/>
                  <a:pt x="1963711" y="3204103"/>
                  <a:pt x="1963711" y="3210068"/>
                </a:cubicBezTo>
                <a:cubicBezTo>
                  <a:pt x="1963040" y="3207052"/>
                  <a:pt x="1962772" y="3200752"/>
                  <a:pt x="1963979" y="3200752"/>
                </a:cubicBezTo>
                <a:cubicBezTo>
                  <a:pt x="1931205" y="3191570"/>
                  <a:pt x="1940655" y="3185739"/>
                  <a:pt x="1957008" y="3161679"/>
                </a:cubicBezTo>
                <a:cubicBezTo>
                  <a:pt x="1957008" y="3161612"/>
                  <a:pt x="1957008" y="3161612"/>
                  <a:pt x="1957008" y="3161612"/>
                </a:cubicBezTo>
                <a:cubicBezTo>
                  <a:pt x="1957075" y="3161544"/>
                  <a:pt x="1957209" y="3161410"/>
                  <a:pt x="1957277" y="3161344"/>
                </a:cubicBezTo>
                <a:cubicBezTo>
                  <a:pt x="1957410" y="3161009"/>
                  <a:pt x="1957611" y="3160807"/>
                  <a:pt x="1957745" y="3160673"/>
                </a:cubicBezTo>
                <a:cubicBezTo>
                  <a:pt x="1957813" y="3160606"/>
                  <a:pt x="1957813" y="3160606"/>
                  <a:pt x="1957880" y="3160539"/>
                </a:cubicBezTo>
                <a:cubicBezTo>
                  <a:pt x="1957880" y="3160606"/>
                  <a:pt x="1957813" y="3160606"/>
                  <a:pt x="1957813" y="3160673"/>
                </a:cubicBezTo>
                <a:cubicBezTo>
                  <a:pt x="1958549" y="3160070"/>
                  <a:pt x="1959287" y="3160740"/>
                  <a:pt x="1957277" y="3161544"/>
                </a:cubicBezTo>
                <a:cubicBezTo>
                  <a:pt x="1957277" y="3161544"/>
                  <a:pt x="1957277" y="3161612"/>
                  <a:pt x="1957277" y="3161612"/>
                </a:cubicBezTo>
                <a:cubicBezTo>
                  <a:pt x="1959153" y="3161142"/>
                  <a:pt x="1961030" y="3160874"/>
                  <a:pt x="1962906" y="3160673"/>
                </a:cubicBezTo>
                <a:cubicBezTo>
                  <a:pt x="1960962" y="3159399"/>
                  <a:pt x="1956606" y="3155043"/>
                  <a:pt x="1957075" y="3155513"/>
                </a:cubicBezTo>
                <a:cubicBezTo>
                  <a:pt x="1957075" y="3156049"/>
                  <a:pt x="1957075" y="3144923"/>
                  <a:pt x="1957075" y="3141237"/>
                </a:cubicBezTo>
                <a:cubicBezTo>
                  <a:pt x="1957075" y="3141371"/>
                  <a:pt x="1957075" y="3141103"/>
                  <a:pt x="1957075" y="3140567"/>
                </a:cubicBezTo>
                <a:cubicBezTo>
                  <a:pt x="1956874" y="3140701"/>
                  <a:pt x="1956874" y="3140701"/>
                  <a:pt x="1957075" y="3140433"/>
                </a:cubicBezTo>
                <a:cubicBezTo>
                  <a:pt x="1957209" y="3137752"/>
                  <a:pt x="1958013" y="3129910"/>
                  <a:pt x="1958751" y="3133731"/>
                </a:cubicBezTo>
                <a:cubicBezTo>
                  <a:pt x="1959354" y="3133731"/>
                  <a:pt x="1959622" y="3133865"/>
                  <a:pt x="1959958" y="3133999"/>
                </a:cubicBezTo>
                <a:cubicBezTo>
                  <a:pt x="1967799" y="3120259"/>
                  <a:pt x="1983884" y="3112954"/>
                  <a:pt x="1983884" y="3135138"/>
                </a:cubicBezTo>
                <a:cubicBezTo>
                  <a:pt x="1983884" y="3132591"/>
                  <a:pt x="1984688" y="3133463"/>
                  <a:pt x="1985023" y="3134267"/>
                </a:cubicBezTo>
                <a:cubicBezTo>
                  <a:pt x="1986498" y="3129442"/>
                  <a:pt x="1995680" y="3102231"/>
                  <a:pt x="1997288" y="3098544"/>
                </a:cubicBezTo>
                <a:cubicBezTo>
                  <a:pt x="1997288" y="3100890"/>
                  <a:pt x="1983616" y="3090301"/>
                  <a:pt x="1983951" y="3094322"/>
                </a:cubicBezTo>
                <a:cubicBezTo>
                  <a:pt x="1979996" y="3093317"/>
                  <a:pt x="1990586" y="3104174"/>
                  <a:pt x="1990586" y="3100555"/>
                </a:cubicBezTo>
                <a:cubicBezTo>
                  <a:pt x="1973362" y="3132122"/>
                  <a:pt x="1967531" y="3104107"/>
                  <a:pt x="1970480" y="3081186"/>
                </a:cubicBezTo>
                <a:cubicBezTo>
                  <a:pt x="1973294" y="3059203"/>
                  <a:pt x="1990586" y="3030920"/>
                  <a:pt x="1990586" y="3011752"/>
                </a:cubicBezTo>
                <a:cubicBezTo>
                  <a:pt x="1986498" y="3003508"/>
                  <a:pt x="1977182" y="2977035"/>
                  <a:pt x="1977182" y="2965842"/>
                </a:cubicBezTo>
                <a:cubicBezTo>
                  <a:pt x="1978254" y="2961419"/>
                  <a:pt x="1978053" y="2957130"/>
                  <a:pt x="1983884" y="2952706"/>
                </a:cubicBezTo>
                <a:cubicBezTo>
                  <a:pt x="1983884" y="2952974"/>
                  <a:pt x="1984956" y="2955722"/>
                  <a:pt x="1987838" y="2959542"/>
                </a:cubicBezTo>
                <a:cubicBezTo>
                  <a:pt x="1992396" y="2959542"/>
                  <a:pt x="1994809" y="2923150"/>
                  <a:pt x="2003990" y="2923016"/>
                </a:cubicBezTo>
                <a:cubicBezTo>
                  <a:pt x="2006604" y="2929517"/>
                  <a:pt x="2006336" y="2872415"/>
                  <a:pt x="2020076" y="2872415"/>
                </a:cubicBezTo>
                <a:cubicBezTo>
                  <a:pt x="2016859" y="2862294"/>
                  <a:pt x="2014982" y="2856531"/>
                  <a:pt x="2024097" y="2853782"/>
                </a:cubicBezTo>
                <a:cubicBezTo>
                  <a:pt x="2024097" y="2828918"/>
                  <a:pt x="2010425" y="2774564"/>
                  <a:pt x="2030799" y="2774162"/>
                </a:cubicBezTo>
                <a:cubicBezTo>
                  <a:pt x="2021819" y="2766186"/>
                  <a:pt x="2026979" y="2768331"/>
                  <a:pt x="2022690" y="2758479"/>
                </a:cubicBezTo>
                <a:cubicBezTo>
                  <a:pt x="2034218" y="2758479"/>
                  <a:pt x="2032341" y="2701242"/>
                  <a:pt x="2044204" y="2684621"/>
                </a:cubicBezTo>
                <a:cubicBezTo>
                  <a:pt x="2044204" y="2681337"/>
                  <a:pt x="2033748" y="2671351"/>
                  <a:pt x="2045142" y="2671351"/>
                </a:cubicBezTo>
                <a:cubicBezTo>
                  <a:pt x="2040384" y="2617667"/>
                  <a:pt x="2050906" y="2546088"/>
                  <a:pt x="2050906" y="2500916"/>
                </a:cubicBezTo>
                <a:cubicBezTo>
                  <a:pt x="2044337" y="2497029"/>
                  <a:pt x="2003990" y="2465595"/>
                  <a:pt x="2003990" y="2461239"/>
                </a:cubicBezTo>
                <a:cubicBezTo>
                  <a:pt x="2004996" y="2462579"/>
                  <a:pt x="1990787" y="2452995"/>
                  <a:pt x="1984688" y="2450248"/>
                </a:cubicBezTo>
                <a:cubicBezTo>
                  <a:pt x="1970077" y="2450248"/>
                  <a:pt x="1944743" y="2421629"/>
                  <a:pt x="1943671" y="2414458"/>
                </a:cubicBezTo>
                <a:cubicBezTo>
                  <a:pt x="1933215" y="2414257"/>
                  <a:pt x="1903458" y="2344957"/>
                  <a:pt x="1903458" y="2345024"/>
                </a:cubicBezTo>
                <a:cubicBezTo>
                  <a:pt x="1901983" y="2319355"/>
                  <a:pt x="1875577" y="2256757"/>
                  <a:pt x="1864585" y="2249184"/>
                </a:cubicBezTo>
                <a:cubicBezTo>
                  <a:pt x="1870148" y="2249184"/>
                  <a:pt x="1830068" y="2201465"/>
                  <a:pt x="1830605" y="2202537"/>
                </a:cubicBezTo>
                <a:cubicBezTo>
                  <a:pt x="1826517" y="2194293"/>
                  <a:pt x="1820753" y="2158169"/>
                  <a:pt x="1822965" y="2148585"/>
                </a:cubicBezTo>
                <a:cubicBezTo>
                  <a:pt x="1830672" y="2138867"/>
                  <a:pt x="1843205" y="2126535"/>
                  <a:pt x="1843071" y="2126669"/>
                </a:cubicBezTo>
                <a:cubicBezTo>
                  <a:pt x="1843071" y="2132969"/>
                  <a:pt x="1845819" y="2127674"/>
                  <a:pt x="1847829" y="2123117"/>
                </a:cubicBezTo>
                <a:lnTo>
                  <a:pt x="1843071" y="2123117"/>
                </a:lnTo>
                <a:cubicBezTo>
                  <a:pt x="1836503" y="2116415"/>
                  <a:pt x="1830471" y="2108506"/>
                  <a:pt x="1822965" y="2101536"/>
                </a:cubicBezTo>
                <a:cubicBezTo>
                  <a:pt x="1822965" y="2102742"/>
                  <a:pt x="1834894" y="2071175"/>
                  <a:pt x="1836369" y="2068762"/>
                </a:cubicBezTo>
                <a:cubicBezTo>
                  <a:pt x="1836369" y="2055425"/>
                  <a:pt x="1849774" y="2045774"/>
                  <a:pt x="1849774" y="2044233"/>
                </a:cubicBezTo>
                <a:cubicBezTo>
                  <a:pt x="1841731" y="2036659"/>
                  <a:pt x="1849103" y="2035922"/>
                  <a:pt x="1843071" y="2029019"/>
                </a:cubicBezTo>
                <a:cubicBezTo>
                  <a:pt x="1843071" y="2026740"/>
                  <a:pt x="1861904" y="2021982"/>
                  <a:pt x="1865121" y="2021378"/>
                </a:cubicBezTo>
                <a:cubicBezTo>
                  <a:pt x="1860698" y="2021378"/>
                  <a:pt x="1872025" y="2014676"/>
                  <a:pt x="1870282" y="2014676"/>
                </a:cubicBezTo>
                <a:cubicBezTo>
                  <a:pt x="1871086" y="1992626"/>
                  <a:pt x="1885764" y="1993900"/>
                  <a:pt x="1895147" y="1977948"/>
                </a:cubicBezTo>
                <a:cubicBezTo>
                  <a:pt x="1907680" y="1956636"/>
                  <a:pt x="1896689" y="1943098"/>
                  <a:pt x="1896689" y="1914815"/>
                </a:cubicBezTo>
                <a:cubicBezTo>
                  <a:pt x="1905133" y="1900472"/>
                  <a:pt x="1902050" y="1908179"/>
                  <a:pt x="1896689" y="1893368"/>
                </a:cubicBezTo>
                <a:cubicBezTo>
                  <a:pt x="1898900" y="1893971"/>
                  <a:pt x="1901112" y="1894172"/>
                  <a:pt x="1903391" y="1894038"/>
                </a:cubicBezTo>
                <a:cubicBezTo>
                  <a:pt x="1897425" y="1878757"/>
                  <a:pt x="1886099" y="1866559"/>
                  <a:pt x="1876582" y="1849536"/>
                </a:cubicBezTo>
                <a:cubicBezTo>
                  <a:pt x="1876582" y="1844576"/>
                  <a:pt x="1881944" y="1847459"/>
                  <a:pt x="1883284" y="1847793"/>
                </a:cubicBezTo>
                <a:cubicBezTo>
                  <a:pt x="1874035" y="1840622"/>
                  <a:pt x="1875643" y="1835395"/>
                  <a:pt x="1863580" y="1828290"/>
                </a:cubicBezTo>
                <a:cubicBezTo>
                  <a:pt x="1863781" y="1831642"/>
                  <a:pt x="1853057" y="1840421"/>
                  <a:pt x="1857615" y="1840421"/>
                </a:cubicBezTo>
                <a:cubicBezTo>
                  <a:pt x="1852789" y="1841493"/>
                  <a:pt x="1848634" y="1844442"/>
                  <a:pt x="1842468" y="1847056"/>
                </a:cubicBezTo>
                <a:cubicBezTo>
                  <a:pt x="1842334" y="1847056"/>
                  <a:pt x="1842267" y="1847123"/>
                  <a:pt x="1842066" y="1847123"/>
                </a:cubicBezTo>
                <a:cubicBezTo>
                  <a:pt x="1853392" y="1847123"/>
                  <a:pt x="1846557" y="1869106"/>
                  <a:pt x="1841463" y="1872457"/>
                </a:cubicBezTo>
                <a:cubicBezTo>
                  <a:pt x="1829465" y="1880433"/>
                  <a:pt x="1825914" y="1860527"/>
                  <a:pt x="1816128" y="1860527"/>
                </a:cubicBezTo>
                <a:cubicBezTo>
                  <a:pt x="1815994" y="1861365"/>
                  <a:pt x="1816095" y="1864716"/>
                  <a:pt x="1816178" y="1867858"/>
                </a:cubicBezTo>
                <a:lnTo>
                  <a:pt x="1816144" y="1871980"/>
                </a:lnTo>
                <a:lnTo>
                  <a:pt x="1810842" y="1864180"/>
                </a:lnTo>
                <a:cubicBezTo>
                  <a:pt x="1810749" y="1862287"/>
                  <a:pt x="1812442" y="1860125"/>
                  <a:pt x="1816195" y="1854697"/>
                </a:cubicBezTo>
                <a:cubicBezTo>
                  <a:pt x="1812107" y="1854965"/>
                  <a:pt x="1811302" y="1854831"/>
                  <a:pt x="1813850" y="1854227"/>
                </a:cubicBezTo>
                <a:cubicBezTo>
                  <a:pt x="1808220" y="1852820"/>
                  <a:pt x="1810297" y="1848396"/>
                  <a:pt x="1807215" y="1848396"/>
                </a:cubicBezTo>
                <a:cubicBezTo>
                  <a:pt x="1808287" y="1849938"/>
                  <a:pt x="1810096" y="1851748"/>
                  <a:pt x="1809493" y="1854629"/>
                </a:cubicBezTo>
                <a:cubicBezTo>
                  <a:pt x="1809493" y="1853557"/>
                  <a:pt x="1802590" y="1854161"/>
                  <a:pt x="1802121" y="1853356"/>
                </a:cubicBezTo>
                <a:cubicBezTo>
                  <a:pt x="1798032" y="1852954"/>
                  <a:pt x="1795485" y="1847123"/>
                  <a:pt x="1796826" y="1847123"/>
                </a:cubicBezTo>
                <a:cubicBezTo>
                  <a:pt x="1796223" y="1847659"/>
                  <a:pt x="1787443" y="1846118"/>
                  <a:pt x="1789386" y="1847123"/>
                </a:cubicBezTo>
                <a:lnTo>
                  <a:pt x="1788833" y="1851076"/>
                </a:lnTo>
                <a:lnTo>
                  <a:pt x="1784762" y="1847123"/>
                </a:lnTo>
                <a:cubicBezTo>
                  <a:pt x="1779400" y="1846989"/>
                  <a:pt x="1774038" y="1841158"/>
                  <a:pt x="1768811" y="1833853"/>
                </a:cubicBezTo>
                <a:cubicBezTo>
                  <a:pt x="1768677" y="1835327"/>
                  <a:pt x="1767403" y="1838209"/>
                  <a:pt x="1768543" y="1833518"/>
                </a:cubicBezTo>
                <a:cubicBezTo>
                  <a:pt x="1761706" y="1823867"/>
                  <a:pt x="1755071" y="1811802"/>
                  <a:pt x="1749040" y="1806978"/>
                </a:cubicBezTo>
                <a:cubicBezTo>
                  <a:pt x="1749040" y="1812808"/>
                  <a:pt x="1743812" y="1813479"/>
                  <a:pt x="1742739" y="1820382"/>
                </a:cubicBezTo>
                <a:cubicBezTo>
                  <a:pt x="1743208" y="1820382"/>
                  <a:pt x="1736305" y="1803894"/>
                  <a:pt x="1737579" y="1806978"/>
                </a:cubicBezTo>
                <a:cubicBezTo>
                  <a:pt x="1726855" y="1806978"/>
                  <a:pt x="1725984" y="1796991"/>
                  <a:pt x="1728665" y="1786871"/>
                </a:cubicBezTo>
                <a:cubicBezTo>
                  <a:pt x="1729669" y="1786871"/>
                  <a:pt x="1729737" y="1787073"/>
                  <a:pt x="1729603" y="1787273"/>
                </a:cubicBezTo>
                <a:cubicBezTo>
                  <a:pt x="1729669" y="1787206"/>
                  <a:pt x="1729737" y="1787139"/>
                  <a:pt x="1729938" y="1787073"/>
                </a:cubicBezTo>
                <a:cubicBezTo>
                  <a:pt x="1725917" y="1785062"/>
                  <a:pt x="1723973" y="1787407"/>
                  <a:pt x="1722432" y="1781308"/>
                </a:cubicBezTo>
                <a:cubicBezTo>
                  <a:pt x="1722432" y="1779164"/>
                  <a:pt x="1723571" y="1770719"/>
                  <a:pt x="1722432" y="1766765"/>
                </a:cubicBezTo>
                <a:cubicBezTo>
                  <a:pt x="1705475" y="1753964"/>
                  <a:pt x="1692138" y="1740894"/>
                  <a:pt x="1688385" y="1726552"/>
                </a:cubicBezTo>
                <a:cubicBezTo>
                  <a:pt x="1661713" y="1729568"/>
                  <a:pt x="1641069" y="1718375"/>
                  <a:pt x="1626459" y="1706446"/>
                </a:cubicBezTo>
                <a:cubicBezTo>
                  <a:pt x="1606553" y="1706446"/>
                  <a:pt x="1602601" y="1699140"/>
                  <a:pt x="1582627" y="1681446"/>
                </a:cubicBezTo>
                <a:cubicBezTo>
                  <a:pt x="1545430" y="1648539"/>
                  <a:pt x="1536651" y="1668578"/>
                  <a:pt x="1491411" y="1659530"/>
                </a:cubicBezTo>
                <a:cubicBezTo>
                  <a:pt x="1464537" y="1654169"/>
                  <a:pt x="1411923" y="1633593"/>
                  <a:pt x="1401602" y="1619318"/>
                </a:cubicBezTo>
                <a:cubicBezTo>
                  <a:pt x="1372582" y="1619318"/>
                  <a:pt x="1304556" y="1563220"/>
                  <a:pt x="1322718" y="1545594"/>
                </a:cubicBezTo>
                <a:cubicBezTo>
                  <a:pt x="1321914" y="1545594"/>
                  <a:pt x="1321177" y="1543936"/>
                  <a:pt x="1320540" y="1542235"/>
                </a:cubicBezTo>
                <a:lnTo>
                  <a:pt x="1319129" y="1538999"/>
                </a:lnTo>
                <a:lnTo>
                  <a:pt x="1318965" y="1538624"/>
                </a:lnTo>
                <a:cubicBezTo>
                  <a:pt x="1319970" y="1537619"/>
                  <a:pt x="1322651" y="1534267"/>
                  <a:pt x="1321780" y="1532860"/>
                </a:cubicBezTo>
                <a:lnTo>
                  <a:pt x="1321926" y="1532820"/>
                </a:lnTo>
                <a:lnTo>
                  <a:pt x="1326940" y="1531453"/>
                </a:lnTo>
                <a:cubicBezTo>
                  <a:pt x="1323723" y="1520394"/>
                  <a:pt x="1326940" y="1530582"/>
                  <a:pt x="1326940" y="1524348"/>
                </a:cubicBezTo>
                <a:cubicBezTo>
                  <a:pt x="1320640" y="1520595"/>
                  <a:pt x="1266622" y="1443654"/>
                  <a:pt x="1266622" y="1437824"/>
                </a:cubicBezTo>
                <a:cubicBezTo>
                  <a:pt x="1258379" y="1432797"/>
                  <a:pt x="1255228" y="1428441"/>
                  <a:pt x="1239210" y="1425157"/>
                </a:cubicBezTo>
                <a:cubicBezTo>
                  <a:pt x="1248861" y="1425157"/>
                  <a:pt x="1211866" y="1368322"/>
                  <a:pt x="1210995" y="1364972"/>
                </a:cubicBezTo>
                <a:cubicBezTo>
                  <a:pt x="1212067" y="1367854"/>
                  <a:pt x="1211665" y="1370400"/>
                  <a:pt x="1209856" y="1372009"/>
                </a:cubicBezTo>
                <a:cubicBezTo>
                  <a:pt x="1204359" y="1368859"/>
                  <a:pt x="1204426" y="1365910"/>
                  <a:pt x="1198663" y="1365910"/>
                </a:cubicBezTo>
                <a:cubicBezTo>
                  <a:pt x="1198395" y="1365910"/>
                  <a:pt x="1198126" y="1365910"/>
                  <a:pt x="1197792" y="1365910"/>
                </a:cubicBezTo>
                <a:cubicBezTo>
                  <a:pt x="1196451" y="1359208"/>
                  <a:pt x="1198260" y="1363899"/>
                  <a:pt x="1192966" y="1356862"/>
                </a:cubicBezTo>
                <a:cubicBezTo>
                  <a:pt x="1192966" y="1357197"/>
                  <a:pt x="1172859" y="1333874"/>
                  <a:pt x="1172859" y="1332735"/>
                </a:cubicBezTo>
                <a:cubicBezTo>
                  <a:pt x="1173261" y="1324759"/>
                  <a:pt x="1153557" y="1284278"/>
                  <a:pt x="1161733" y="1284278"/>
                </a:cubicBezTo>
                <a:cubicBezTo>
                  <a:pt x="1158315" y="1283809"/>
                  <a:pt x="1154629" y="1284948"/>
                  <a:pt x="1151211" y="1284278"/>
                </a:cubicBezTo>
                <a:cubicBezTo>
                  <a:pt x="1158449" y="1284278"/>
                  <a:pt x="1130635" y="1270874"/>
                  <a:pt x="1131104" y="1270874"/>
                </a:cubicBezTo>
                <a:cubicBezTo>
                  <a:pt x="1124871" y="1282402"/>
                  <a:pt x="1129228" y="1295671"/>
                  <a:pt x="1132713" y="1312226"/>
                </a:cubicBezTo>
                <a:cubicBezTo>
                  <a:pt x="1132713" y="1312829"/>
                  <a:pt x="1152820" y="1323820"/>
                  <a:pt x="1152820" y="1327708"/>
                </a:cubicBezTo>
                <a:cubicBezTo>
                  <a:pt x="1156170" y="1328177"/>
                  <a:pt x="1162471" y="1329383"/>
                  <a:pt x="1166224" y="1337828"/>
                </a:cubicBezTo>
                <a:lnTo>
                  <a:pt x="1165823" y="1337832"/>
                </a:lnTo>
                <a:lnTo>
                  <a:pt x="1165822" y="1337828"/>
                </a:lnTo>
                <a:lnTo>
                  <a:pt x="1165815" y="1337832"/>
                </a:lnTo>
                <a:lnTo>
                  <a:pt x="1158986" y="1337895"/>
                </a:lnTo>
                <a:cubicBezTo>
                  <a:pt x="1159522" y="1337627"/>
                  <a:pt x="1158181" y="1336085"/>
                  <a:pt x="1158383" y="1338297"/>
                </a:cubicBezTo>
                <a:cubicBezTo>
                  <a:pt x="1162001" y="1339169"/>
                  <a:pt x="1159522" y="1338096"/>
                  <a:pt x="1159455" y="1341782"/>
                </a:cubicBezTo>
                <a:lnTo>
                  <a:pt x="1165815" y="1337832"/>
                </a:lnTo>
                <a:lnTo>
                  <a:pt x="1165823" y="1337832"/>
                </a:lnTo>
                <a:lnTo>
                  <a:pt x="1168818" y="1347239"/>
                </a:lnTo>
                <a:cubicBezTo>
                  <a:pt x="1176461" y="1364310"/>
                  <a:pt x="1195161" y="1399119"/>
                  <a:pt x="1198931" y="1404447"/>
                </a:cubicBezTo>
                <a:cubicBezTo>
                  <a:pt x="1198060" y="1404179"/>
                  <a:pt x="1203421" y="1413897"/>
                  <a:pt x="1205499" y="1412892"/>
                </a:cubicBezTo>
                <a:cubicBezTo>
                  <a:pt x="1205097" y="1422208"/>
                  <a:pt x="1207175" y="1431658"/>
                  <a:pt x="1211598" y="1431658"/>
                </a:cubicBezTo>
                <a:cubicBezTo>
                  <a:pt x="1214279" y="1441577"/>
                  <a:pt x="1220981" y="1439701"/>
                  <a:pt x="1213005" y="1452904"/>
                </a:cubicBezTo>
                <a:cubicBezTo>
                  <a:pt x="1213005" y="1452501"/>
                  <a:pt x="1218970" y="1451295"/>
                  <a:pt x="1219573" y="1451697"/>
                </a:cubicBezTo>
                <a:cubicBezTo>
                  <a:pt x="1219507" y="1449552"/>
                  <a:pt x="1219439" y="1446268"/>
                  <a:pt x="1219707" y="1445799"/>
                </a:cubicBezTo>
                <a:cubicBezTo>
                  <a:pt x="1219707" y="1442918"/>
                  <a:pt x="1255027" y="1491910"/>
                  <a:pt x="1231436" y="1491910"/>
                </a:cubicBezTo>
                <a:cubicBezTo>
                  <a:pt x="1222589" y="1479109"/>
                  <a:pt x="1207979" y="1463560"/>
                  <a:pt x="1193703" y="1451697"/>
                </a:cubicBezTo>
                <a:cubicBezTo>
                  <a:pt x="1193569" y="1453976"/>
                  <a:pt x="1193166" y="1456188"/>
                  <a:pt x="1192564" y="1458399"/>
                </a:cubicBezTo>
                <a:cubicBezTo>
                  <a:pt x="1175540" y="1448748"/>
                  <a:pt x="1179494" y="1430921"/>
                  <a:pt x="1179494" y="1409071"/>
                </a:cubicBezTo>
                <a:cubicBezTo>
                  <a:pt x="1171787" y="1405118"/>
                  <a:pt x="1160393" y="1394930"/>
                  <a:pt x="1152685" y="1391378"/>
                </a:cubicBezTo>
                <a:cubicBezTo>
                  <a:pt x="1152149" y="1393925"/>
                  <a:pt x="1152753" y="1396136"/>
                  <a:pt x="1154562" y="1398080"/>
                </a:cubicBezTo>
                <a:cubicBezTo>
                  <a:pt x="1140488" y="1390239"/>
                  <a:pt x="1126413" y="1373550"/>
                  <a:pt x="1119174" y="1371271"/>
                </a:cubicBezTo>
                <a:cubicBezTo>
                  <a:pt x="1123463" y="1371271"/>
                  <a:pt x="1114483" y="1362157"/>
                  <a:pt x="1112740" y="1360347"/>
                </a:cubicBezTo>
                <a:cubicBezTo>
                  <a:pt x="1113746" y="1360414"/>
                  <a:pt x="1117968" y="1356393"/>
                  <a:pt x="1119375" y="1353645"/>
                </a:cubicBezTo>
                <a:cubicBezTo>
                  <a:pt x="1129361" y="1377505"/>
                  <a:pt x="1135796" y="1359074"/>
                  <a:pt x="1132646" y="1343324"/>
                </a:cubicBezTo>
                <a:cubicBezTo>
                  <a:pt x="1131574" y="1338029"/>
                  <a:pt x="1099135" y="1318057"/>
                  <a:pt x="1099135" y="1306060"/>
                </a:cubicBezTo>
                <a:cubicBezTo>
                  <a:pt x="1097660" y="1295671"/>
                  <a:pt x="1089819" y="1279922"/>
                  <a:pt x="1085797" y="1270740"/>
                </a:cubicBezTo>
                <a:cubicBezTo>
                  <a:pt x="1088813" y="1270740"/>
                  <a:pt x="1078961" y="1256129"/>
                  <a:pt x="1072326" y="1254051"/>
                </a:cubicBezTo>
                <a:lnTo>
                  <a:pt x="1077734" y="1250646"/>
                </a:lnTo>
                <a:lnTo>
                  <a:pt x="1077822" y="1250740"/>
                </a:lnTo>
                <a:lnTo>
                  <a:pt x="1078919" y="1252493"/>
                </a:lnTo>
                <a:cubicBezTo>
                  <a:pt x="1079062" y="1253231"/>
                  <a:pt x="1079028" y="1253583"/>
                  <a:pt x="1079028" y="1252041"/>
                </a:cubicBezTo>
                <a:lnTo>
                  <a:pt x="1077822" y="1250740"/>
                </a:lnTo>
                <a:lnTo>
                  <a:pt x="1077755" y="1250633"/>
                </a:lnTo>
                <a:lnTo>
                  <a:pt x="1077734" y="1250646"/>
                </a:lnTo>
                <a:lnTo>
                  <a:pt x="1049505" y="1220206"/>
                </a:lnTo>
                <a:lnTo>
                  <a:pt x="1027393" y="1214162"/>
                </a:lnTo>
                <a:lnTo>
                  <a:pt x="1026307" y="1213654"/>
                </a:lnTo>
                <a:lnTo>
                  <a:pt x="1026047" y="1213794"/>
                </a:lnTo>
                <a:lnTo>
                  <a:pt x="1013950" y="1210488"/>
                </a:lnTo>
                <a:cubicBezTo>
                  <a:pt x="1016966" y="1211426"/>
                  <a:pt x="1011939" y="1217525"/>
                  <a:pt x="1019848" y="1217123"/>
                </a:cubicBezTo>
                <a:lnTo>
                  <a:pt x="1026047" y="1213794"/>
                </a:lnTo>
                <a:lnTo>
                  <a:pt x="1027393" y="1214162"/>
                </a:lnTo>
                <a:lnTo>
                  <a:pt x="1033722" y="1217123"/>
                </a:lnTo>
                <a:cubicBezTo>
                  <a:pt x="1035799" y="1217123"/>
                  <a:pt x="1020318" y="1222552"/>
                  <a:pt x="1019580" y="1223624"/>
                </a:cubicBezTo>
                <a:cubicBezTo>
                  <a:pt x="1016631" y="1221278"/>
                  <a:pt x="1012007" y="1218329"/>
                  <a:pt x="1012007" y="1217123"/>
                </a:cubicBezTo>
                <a:lnTo>
                  <a:pt x="1012007" y="1210420"/>
                </a:lnTo>
                <a:cubicBezTo>
                  <a:pt x="1012073" y="1210420"/>
                  <a:pt x="1012073" y="1210420"/>
                  <a:pt x="1012141" y="1210420"/>
                </a:cubicBezTo>
                <a:cubicBezTo>
                  <a:pt x="1011404" y="1209281"/>
                  <a:pt x="1000613" y="1183612"/>
                  <a:pt x="999742" y="1183612"/>
                </a:cubicBezTo>
                <a:cubicBezTo>
                  <a:pt x="1001954" y="1185154"/>
                  <a:pt x="966165" y="1143399"/>
                  <a:pt x="979299" y="1143399"/>
                </a:cubicBezTo>
                <a:cubicBezTo>
                  <a:pt x="968509" y="1143199"/>
                  <a:pt x="973670" y="1141054"/>
                  <a:pt x="965092" y="1136831"/>
                </a:cubicBezTo>
                <a:cubicBezTo>
                  <a:pt x="966767" y="1135088"/>
                  <a:pt x="969045" y="1134754"/>
                  <a:pt x="971794" y="1135692"/>
                </a:cubicBezTo>
                <a:cubicBezTo>
                  <a:pt x="963886" y="1126242"/>
                  <a:pt x="962545" y="1123829"/>
                  <a:pt x="959931" y="1123360"/>
                </a:cubicBezTo>
                <a:cubicBezTo>
                  <a:pt x="959931" y="1123427"/>
                  <a:pt x="959865" y="1123494"/>
                  <a:pt x="959731" y="1123427"/>
                </a:cubicBezTo>
                <a:lnTo>
                  <a:pt x="959731" y="1123360"/>
                </a:lnTo>
                <a:lnTo>
                  <a:pt x="959731" y="1123293"/>
                </a:lnTo>
                <a:cubicBezTo>
                  <a:pt x="959529" y="1123226"/>
                  <a:pt x="959328" y="1123226"/>
                  <a:pt x="959060" y="1123226"/>
                </a:cubicBezTo>
                <a:cubicBezTo>
                  <a:pt x="959261" y="1123293"/>
                  <a:pt x="959462" y="1123293"/>
                  <a:pt x="959731" y="1123360"/>
                </a:cubicBezTo>
                <a:cubicBezTo>
                  <a:pt x="960065" y="1127716"/>
                  <a:pt x="949208" y="1121081"/>
                  <a:pt x="958524" y="1123092"/>
                </a:cubicBezTo>
                <a:cubicBezTo>
                  <a:pt x="957854" y="1121416"/>
                  <a:pt x="951688" y="1102182"/>
                  <a:pt x="951688" y="1111229"/>
                </a:cubicBezTo>
                <a:cubicBezTo>
                  <a:pt x="944517" y="1101377"/>
                  <a:pt x="906113" y="1007078"/>
                  <a:pt x="931581" y="984760"/>
                </a:cubicBezTo>
                <a:cubicBezTo>
                  <a:pt x="931581" y="946625"/>
                  <a:pt x="931581" y="925647"/>
                  <a:pt x="931581" y="893008"/>
                </a:cubicBezTo>
                <a:cubicBezTo>
                  <a:pt x="917170" y="876521"/>
                  <a:pt x="919985" y="868009"/>
                  <a:pt x="934664" y="864256"/>
                </a:cubicBezTo>
                <a:cubicBezTo>
                  <a:pt x="910939" y="853063"/>
                  <a:pt x="870994" y="825919"/>
                  <a:pt x="873071" y="828265"/>
                </a:cubicBezTo>
                <a:cubicBezTo>
                  <a:pt x="861208" y="828265"/>
                  <a:pt x="853903" y="819687"/>
                  <a:pt x="852362" y="814861"/>
                </a:cubicBezTo>
                <a:cubicBezTo>
                  <a:pt x="849614" y="814861"/>
                  <a:pt x="843985" y="813588"/>
                  <a:pt x="844186" y="813856"/>
                </a:cubicBezTo>
                <a:cubicBezTo>
                  <a:pt x="842711" y="812046"/>
                  <a:pt x="845392" y="808360"/>
                  <a:pt x="845459" y="808159"/>
                </a:cubicBezTo>
                <a:cubicBezTo>
                  <a:pt x="844252" y="808159"/>
                  <a:pt x="843985" y="807824"/>
                  <a:pt x="844454" y="806216"/>
                </a:cubicBezTo>
                <a:cubicBezTo>
                  <a:pt x="844454" y="809030"/>
                  <a:pt x="831049" y="807891"/>
                  <a:pt x="831049" y="805277"/>
                </a:cubicBezTo>
                <a:cubicBezTo>
                  <a:pt x="856115" y="804339"/>
                  <a:pt x="851156" y="796631"/>
                  <a:pt x="851156" y="788991"/>
                </a:cubicBezTo>
                <a:cubicBezTo>
                  <a:pt x="851892" y="778803"/>
                  <a:pt x="844454" y="783428"/>
                  <a:pt x="844454" y="778670"/>
                </a:cubicBezTo>
                <a:cubicBezTo>
                  <a:pt x="845660" y="775854"/>
                  <a:pt x="837752" y="771163"/>
                  <a:pt x="837752" y="764461"/>
                </a:cubicBezTo>
                <a:cubicBezTo>
                  <a:pt x="833999" y="767477"/>
                  <a:pt x="831049" y="768080"/>
                  <a:pt x="830782" y="767946"/>
                </a:cubicBezTo>
                <a:cubicBezTo>
                  <a:pt x="830782" y="767812"/>
                  <a:pt x="830782" y="767678"/>
                  <a:pt x="830713" y="767544"/>
                </a:cubicBezTo>
                <a:cubicBezTo>
                  <a:pt x="829708" y="771297"/>
                  <a:pt x="826692" y="766405"/>
                  <a:pt x="824748" y="767946"/>
                </a:cubicBezTo>
                <a:cubicBezTo>
                  <a:pt x="824815" y="767946"/>
                  <a:pt x="823474" y="754542"/>
                  <a:pt x="824882" y="754542"/>
                </a:cubicBezTo>
                <a:cubicBezTo>
                  <a:pt x="817376" y="751794"/>
                  <a:pt x="796397" y="734436"/>
                  <a:pt x="800687" y="734436"/>
                </a:cubicBezTo>
                <a:cubicBezTo>
                  <a:pt x="798609" y="729342"/>
                  <a:pt x="796129" y="727197"/>
                  <a:pt x="790836" y="722707"/>
                </a:cubicBezTo>
                <a:cubicBezTo>
                  <a:pt x="792511" y="721031"/>
                  <a:pt x="794789" y="720696"/>
                  <a:pt x="797537" y="721634"/>
                </a:cubicBezTo>
                <a:cubicBezTo>
                  <a:pt x="796129" y="720361"/>
                  <a:pt x="789763" y="714865"/>
                  <a:pt x="789294" y="714329"/>
                </a:cubicBezTo>
                <a:cubicBezTo>
                  <a:pt x="793851" y="714329"/>
                  <a:pt x="790836" y="704946"/>
                  <a:pt x="790836" y="701260"/>
                </a:cubicBezTo>
                <a:cubicBezTo>
                  <a:pt x="786278" y="707292"/>
                  <a:pt x="770729" y="707359"/>
                  <a:pt x="770729" y="698177"/>
                </a:cubicBezTo>
                <a:cubicBezTo>
                  <a:pt x="770729" y="700456"/>
                  <a:pt x="771734" y="714329"/>
                  <a:pt x="771198" y="714329"/>
                </a:cubicBezTo>
                <a:cubicBezTo>
                  <a:pt x="768517" y="713525"/>
                  <a:pt x="759402" y="709236"/>
                  <a:pt x="757325" y="707627"/>
                </a:cubicBezTo>
                <a:cubicBezTo>
                  <a:pt x="756655" y="708096"/>
                  <a:pt x="758062" y="714396"/>
                  <a:pt x="757392" y="714396"/>
                </a:cubicBezTo>
                <a:cubicBezTo>
                  <a:pt x="757124" y="714195"/>
                  <a:pt x="753438" y="714463"/>
                  <a:pt x="753036" y="714463"/>
                </a:cubicBezTo>
                <a:cubicBezTo>
                  <a:pt x="750824" y="714463"/>
                  <a:pt x="750623" y="707024"/>
                  <a:pt x="750623" y="706688"/>
                </a:cubicBezTo>
                <a:cubicBezTo>
                  <a:pt x="734471" y="700322"/>
                  <a:pt x="732260" y="688057"/>
                  <a:pt x="730516" y="679478"/>
                </a:cubicBezTo>
                <a:cubicBezTo>
                  <a:pt x="730516" y="683097"/>
                  <a:pt x="726629" y="682025"/>
                  <a:pt x="722810" y="682025"/>
                </a:cubicBezTo>
                <a:cubicBezTo>
                  <a:pt x="722541" y="682025"/>
                  <a:pt x="722339" y="682025"/>
                  <a:pt x="721937" y="682025"/>
                </a:cubicBezTo>
                <a:cubicBezTo>
                  <a:pt x="719793" y="671905"/>
                  <a:pt x="720865" y="669291"/>
                  <a:pt x="719458" y="663728"/>
                </a:cubicBezTo>
                <a:lnTo>
                  <a:pt x="717146" y="674100"/>
                </a:lnTo>
                <a:lnTo>
                  <a:pt x="709371" y="670213"/>
                </a:lnTo>
                <a:cubicBezTo>
                  <a:pt x="706371" y="668705"/>
                  <a:pt x="703741" y="667381"/>
                  <a:pt x="703775" y="667414"/>
                </a:cubicBezTo>
                <a:cubicBezTo>
                  <a:pt x="699820" y="658769"/>
                  <a:pt x="702702" y="665940"/>
                  <a:pt x="696938" y="660712"/>
                </a:cubicBezTo>
                <a:lnTo>
                  <a:pt x="698034" y="654459"/>
                </a:lnTo>
                <a:lnTo>
                  <a:pt x="697541" y="654345"/>
                </a:lnTo>
                <a:lnTo>
                  <a:pt x="698054" y="654345"/>
                </a:lnTo>
                <a:lnTo>
                  <a:pt x="698078" y="654211"/>
                </a:lnTo>
                <a:cubicBezTo>
                  <a:pt x="698413" y="654144"/>
                  <a:pt x="698547" y="654211"/>
                  <a:pt x="698949" y="654010"/>
                </a:cubicBezTo>
                <a:cubicBezTo>
                  <a:pt x="698814" y="654010"/>
                  <a:pt x="698614" y="654010"/>
                  <a:pt x="698278" y="654010"/>
                </a:cubicBezTo>
                <a:cubicBezTo>
                  <a:pt x="698479" y="653876"/>
                  <a:pt x="698614" y="653742"/>
                  <a:pt x="698748" y="653675"/>
                </a:cubicBezTo>
                <a:cubicBezTo>
                  <a:pt x="698211" y="654077"/>
                  <a:pt x="697675" y="654010"/>
                  <a:pt x="697072" y="653407"/>
                </a:cubicBezTo>
                <a:cubicBezTo>
                  <a:pt x="697005" y="653742"/>
                  <a:pt x="697206" y="653876"/>
                  <a:pt x="697273" y="654010"/>
                </a:cubicBezTo>
                <a:cubicBezTo>
                  <a:pt x="694726" y="653943"/>
                  <a:pt x="690370" y="653876"/>
                  <a:pt x="690370" y="654412"/>
                </a:cubicBezTo>
                <a:cubicBezTo>
                  <a:pt x="688226" y="644828"/>
                  <a:pt x="681590" y="636718"/>
                  <a:pt x="679714" y="633904"/>
                </a:cubicBezTo>
                <a:cubicBezTo>
                  <a:pt x="679312" y="633904"/>
                  <a:pt x="653710" y="614400"/>
                  <a:pt x="651230" y="613797"/>
                </a:cubicBezTo>
                <a:cubicBezTo>
                  <a:pt x="644461" y="613797"/>
                  <a:pt x="620867" y="597243"/>
                  <a:pt x="608066" y="593691"/>
                </a:cubicBezTo>
                <a:cubicBezTo>
                  <a:pt x="607463" y="593691"/>
                  <a:pt x="610546" y="587927"/>
                  <a:pt x="611350" y="586989"/>
                </a:cubicBezTo>
                <a:cubicBezTo>
                  <a:pt x="611149" y="586989"/>
                  <a:pt x="610948" y="586989"/>
                  <a:pt x="610814" y="586989"/>
                </a:cubicBezTo>
                <a:cubicBezTo>
                  <a:pt x="610747" y="587056"/>
                  <a:pt x="610747" y="587056"/>
                  <a:pt x="610680" y="587056"/>
                </a:cubicBezTo>
                <a:cubicBezTo>
                  <a:pt x="578107" y="592082"/>
                  <a:pt x="538029" y="565073"/>
                  <a:pt x="509612" y="587056"/>
                </a:cubicBezTo>
                <a:cubicBezTo>
                  <a:pt x="507467" y="587056"/>
                  <a:pt x="510684" y="581493"/>
                  <a:pt x="511622" y="580488"/>
                </a:cubicBezTo>
                <a:cubicBezTo>
                  <a:pt x="507802" y="580019"/>
                  <a:pt x="470605" y="568759"/>
                  <a:pt x="463702" y="572378"/>
                </a:cubicBezTo>
                <a:cubicBezTo>
                  <a:pt x="465981" y="570033"/>
                  <a:pt x="470605" y="565676"/>
                  <a:pt x="473487" y="564470"/>
                </a:cubicBezTo>
                <a:cubicBezTo>
                  <a:pt x="467053" y="561386"/>
                  <a:pt x="462965" y="561319"/>
                  <a:pt x="453179" y="560314"/>
                </a:cubicBezTo>
                <a:cubicBezTo>
                  <a:pt x="462093" y="560314"/>
                  <a:pt x="446410" y="573786"/>
                  <a:pt x="449091" y="573786"/>
                </a:cubicBezTo>
                <a:cubicBezTo>
                  <a:pt x="464842" y="564738"/>
                  <a:pt x="453716" y="572713"/>
                  <a:pt x="462496" y="574121"/>
                </a:cubicBezTo>
                <a:cubicBezTo>
                  <a:pt x="462496" y="581895"/>
                  <a:pt x="448421" y="586050"/>
                  <a:pt x="440446" y="587391"/>
                </a:cubicBezTo>
                <a:cubicBezTo>
                  <a:pt x="443462" y="586721"/>
                  <a:pt x="444131" y="584777"/>
                  <a:pt x="442389" y="581024"/>
                </a:cubicBezTo>
                <a:cubicBezTo>
                  <a:pt x="430527" y="584375"/>
                  <a:pt x="433475" y="574925"/>
                  <a:pt x="425768" y="588329"/>
                </a:cubicBezTo>
                <a:cubicBezTo>
                  <a:pt x="418931" y="588329"/>
                  <a:pt x="404455" y="588329"/>
                  <a:pt x="399830" y="588329"/>
                </a:cubicBezTo>
                <a:cubicBezTo>
                  <a:pt x="396278" y="595031"/>
                  <a:pt x="394402" y="595634"/>
                  <a:pt x="388571" y="601130"/>
                </a:cubicBezTo>
                <a:cubicBezTo>
                  <a:pt x="388705" y="598918"/>
                  <a:pt x="388705" y="596037"/>
                  <a:pt x="388705" y="593825"/>
                </a:cubicBezTo>
                <a:cubicBezTo>
                  <a:pt x="386895" y="595366"/>
                  <a:pt x="355194" y="606224"/>
                  <a:pt x="355194" y="601532"/>
                </a:cubicBezTo>
                <a:cubicBezTo>
                  <a:pt x="355731" y="600326"/>
                  <a:pt x="355529" y="594495"/>
                  <a:pt x="355194" y="593356"/>
                </a:cubicBezTo>
                <a:cubicBezTo>
                  <a:pt x="355194" y="593758"/>
                  <a:pt x="364309" y="594160"/>
                  <a:pt x="364979" y="593825"/>
                </a:cubicBezTo>
                <a:cubicBezTo>
                  <a:pt x="365314" y="591613"/>
                  <a:pt x="365515" y="589402"/>
                  <a:pt x="365382" y="587122"/>
                </a:cubicBezTo>
                <a:cubicBezTo>
                  <a:pt x="364309" y="586989"/>
                  <a:pt x="355529" y="587324"/>
                  <a:pt x="355194" y="587257"/>
                </a:cubicBezTo>
                <a:cubicBezTo>
                  <a:pt x="356803" y="585380"/>
                  <a:pt x="375301" y="560314"/>
                  <a:pt x="367795" y="560314"/>
                </a:cubicBezTo>
                <a:cubicBezTo>
                  <a:pt x="378987" y="557499"/>
                  <a:pt x="378182" y="556159"/>
                  <a:pt x="388638" y="553612"/>
                </a:cubicBezTo>
                <a:cubicBezTo>
                  <a:pt x="375770" y="553746"/>
                  <a:pt x="357607" y="559979"/>
                  <a:pt x="356803" y="566614"/>
                </a:cubicBezTo>
                <a:cubicBezTo>
                  <a:pt x="356803" y="566614"/>
                  <a:pt x="361829" y="567687"/>
                  <a:pt x="361829" y="566882"/>
                </a:cubicBezTo>
                <a:cubicBezTo>
                  <a:pt x="361695" y="567217"/>
                  <a:pt x="361494" y="571440"/>
                  <a:pt x="361829" y="571976"/>
                </a:cubicBezTo>
                <a:cubicBezTo>
                  <a:pt x="359819" y="573651"/>
                  <a:pt x="357473" y="574254"/>
                  <a:pt x="354859" y="573718"/>
                </a:cubicBezTo>
                <a:cubicBezTo>
                  <a:pt x="354189" y="573718"/>
                  <a:pt x="358746" y="567016"/>
                  <a:pt x="352111" y="567016"/>
                </a:cubicBezTo>
                <a:cubicBezTo>
                  <a:pt x="351710" y="575461"/>
                  <a:pt x="344672" y="583236"/>
                  <a:pt x="335088" y="585179"/>
                </a:cubicBezTo>
                <a:cubicBezTo>
                  <a:pt x="335088" y="587726"/>
                  <a:pt x="330128" y="591881"/>
                  <a:pt x="328118" y="593825"/>
                </a:cubicBezTo>
                <a:cubicBezTo>
                  <a:pt x="327314" y="593825"/>
                  <a:pt x="326978" y="593288"/>
                  <a:pt x="326844" y="592552"/>
                </a:cubicBezTo>
                <a:cubicBezTo>
                  <a:pt x="325705" y="593490"/>
                  <a:pt x="323895" y="593691"/>
                  <a:pt x="321684" y="593356"/>
                </a:cubicBezTo>
                <a:cubicBezTo>
                  <a:pt x="321684" y="593490"/>
                  <a:pt x="321818" y="593624"/>
                  <a:pt x="321952" y="593691"/>
                </a:cubicBezTo>
                <a:cubicBezTo>
                  <a:pt x="319673" y="594093"/>
                  <a:pt x="317327" y="594160"/>
                  <a:pt x="314982" y="593825"/>
                </a:cubicBezTo>
                <a:cubicBezTo>
                  <a:pt x="315383" y="594160"/>
                  <a:pt x="315786" y="597913"/>
                  <a:pt x="316054" y="599656"/>
                </a:cubicBezTo>
                <a:cubicBezTo>
                  <a:pt x="322152" y="600862"/>
                  <a:pt x="335088" y="603878"/>
                  <a:pt x="335088" y="606559"/>
                </a:cubicBezTo>
                <a:cubicBezTo>
                  <a:pt x="331067" y="609240"/>
                  <a:pt x="330731" y="611318"/>
                  <a:pt x="328386" y="614735"/>
                </a:cubicBezTo>
                <a:cubicBezTo>
                  <a:pt x="328386" y="613864"/>
                  <a:pt x="299500" y="632429"/>
                  <a:pt x="297891" y="634037"/>
                </a:cubicBezTo>
                <a:cubicBezTo>
                  <a:pt x="296081" y="632429"/>
                  <a:pt x="295680" y="630151"/>
                  <a:pt x="296752" y="627335"/>
                </a:cubicBezTo>
                <a:cubicBezTo>
                  <a:pt x="285559" y="637522"/>
                  <a:pt x="271016" y="644761"/>
                  <a:pt x="268067" y="652468"/>
                </a:cubicBezTo>
                <a:cubicBezTo>
                  <a:pt x="268067" y="651463"/>
                  <a:pt x="257812" y="656222"/>
                  <a:pt x="255064" y="658969"/>
                </a:cubicBezTo>
                <a:cubicBezTo>
                  <a:pt x="254930" y="658902"/>
                  <a:pt x="254863" y="658769"/>
                  <a:pt x="254662" y="658634"/>
                </a:cubicBezTo>
                <a:cubicBezTo>
                  <a:pt x="254662" y="659975"/>
                  <a:pt x="253254" y="660645"/>
                  <a:pt x="251646" y="660913"/>
                </a:cubicBezTo>
                <a:cubicBezTo>
                  <a:pt x="253522" y="661182"/>
                  <a:pt x="254662" y="662254"/>
                  <a:pt x="254662" y="665739"/>
                </a:cubicBezTo>
                <a:cubicBezTo>
                  <a:pt x="254662" y="670698"/>
                  <a:pt x="240856" y="664667"/>
                  <a:pt x="241258" y="664733"/>
                </a:cubicBezTo>
                <a:cubicBezTo>
                  <a:pt x="241258" y="668352"/>
                  <a:pt x="238644" y="667816"/>
                  <a:pt x="234556" y="667548"/>
                </a:cubicBezTo>
                <a:cubicBezTo>
                  <a:pt x="239783" y="669090"/>
                  <a:pt x="237773" y="669224"/>
                  <a:pt x="241258" y="671837"/>
                </a:cubicBezTo>
                <a:cubicBezTo>
                  <a:pt x="241258" y="676194"/>
                  <a:pt x="237907" y="674116"/>
                  <a:pt x="234690" y="671502"/>
                </a:cubicBezTo>
                <a:cubicBezTo>
                  <a:pt x="234488" y="672776"/>
                  <a:pt x="234154" y="673982"/>
                  <a:pt x="234556" y="674921"/>
                </a:cubicBezTo>
                <a:cubicBezTo>
                  <a:pt x="234556" y="670833"/>
                  <a:pt x="213712" y="687386"/>
                  <a:pt x="213243" y="687654"/>
                </a:cubicBezTo>
                <a:cubicBezTo>
                  <a:pt x="214382" y="685510"/>
                  <a:pt x="214785" y="683298"/>
                  <a:pt x="214450" y="680952"/>
                </a:cubicBezTo>
                <a:cubicBezTo>
                  <a:pt x="214785" y="680752"/>
                  <a:pt x="194343" y="691073"/>
                  <a:pt x="194343" y="689196"/>
                </a:cubicBezTo>
                <a:cubicBezTo>
                  <a:pt x="193739" y="688928"/>
                  <a:pt x="194007" y="686448"/>
                  <a:pt x="194544" y="684237"/>
                </a:cubicBezTo>
                <a:cubicBezTo>
                  <a:pt x="193941" y="686180"/>
                  <a:pt x="193471" y="687654"/>
                  <a:pt x="189718" y="687654"/>
                </a:cubicBezTo>
                <a:cubicBezTo>
                  <a:pt x="196756" y="695228"/>
                  <a:pt x="189450" y="690470"/>
                  <a:pt x="202050" y="694357"/>
                </a:cubicBezTo>
                <a:cubicBezTo>
                  <a:pt x="193338" y="694357"/>
                  <a:pt x="206742" y="706957"/>
                  <a:pt x="207680" y="701059"/>
                </a:cubicBezTo>
                <a:lnTo>
                  <a:pt x="208031" y="701059"/>
                </a:lnTo>
                <a:lnTo>
                  <a:pt x="208082" y="701059"/>
                </a:lnTo>
                <a:cubicBezTo>
                  <a:pt x="207278" y="701059"/>
                  <a:pt x="208284" y="707761"/>
                  <a:pt x="207211" y="707761"/>
                </a:cubicBezTo>
                <a:cubicBezTo>
                  <a:pt x="206005" y="706823"/>
                  <a:pt x="203793" y="707024"/>
                  <a:pt x="202386" y="707359"/>
                </a:cubicBezTo>
                <a:cubicBezTo>
                  <a:pt x="201514" y="706152"/>
                  <a:pt x="196956" y="703137"/>
                  <a:pt x="194611" y="701729"/>
                </a:cubicBezTo>
                <a:cubicBezTo>
                  <a:pt x="194678" y="704276"/>
                  <a:pt x="180939" y="713056"/>
                  <a:pt x="180939" y="705482"/>
                </a:cubicBezTo>
                <a:cubicBezTo>
                  <a:pt x="183217" y="704410"/>
                  <a:pt x="190657" y="694357"/>
                  <a:pt x="188445" y="694357"/>
                </a:cubicBezTo>
                <a:cubicBezTo>
                  <a:pt x="184960" y="695362"/>
                  <a:pt x="183150" y="702265"/>
                  <a:pt x="173499" y="701059"/>
                </a:cubicBezTo>
                <a:cubicBezTo>
                  <a:pt x="175041" y="701059"/>
                  <a:pt x="174237" y="691073"/>
                  <a:pt x="174237" y="693217"/>
                </a:cubicBezTo>
                <a:cubicBezTo>
                  <a:pt x="174237" y="693888"/>
                  <a:pt x="169277" y="694558"/>
                  <a:pt x="166462" y="694558"/>
                </a:cubicBezTo>
                <a:cubicBezTo>
                  <a:pt x="172226" y="696166"/>
                  <a:pt x="160631" y="705884"/>
                  <a:pt x="159961" y="699316"/>
                </a:cubicBezTo>
                <a:cubicBezTo>
                  <a:pt x="160229" y="699383"/>
                  <a:pt x="151047" y="707828"/>
                  <a:pt x="152790" y="707828"/>
                </a:cubicBezTo>
                <a:cubicBezTo>
                  <a:pt x="149573" y="708431"/>
                  <a:pt x="150109" y="703673"/>
                  <a:pt x="148433" y="701796"/>
                </a:cubicBezTo>
                <a:cubicBezTo>
                  <a:pt x="148902" y="703807"/>
                  <a:pt x="143474" y="710643"/>
                  <a:pt x="141061" y="713190"/>
                </a:cubicBezTo>
                <a:cubicBezTo>
                  <a:pt x="143004" y="714597"/>
                  <a:pt x="142938" y="715402"/>
                  <a:pt x="140726" y="714999"/>
                </a:cubicBezTo>
                <a:cubicBezTo>
                  <a:pt x="140190" y="714999"/>
                  <a:pt x="140122" y="714597"/>
                  <a:pt x="140257" y="713994"/>
                </a:cubicBezTo>
                <a:cubicBezTo>
                  <a:pt x="139922" y="714262"/>
                  <a:pt x="139989" y="714061"/>
                  <a:pt x="140525" y="713257"/>
                </a:cubicBezTo>
                <a:cubicBezTo>
                  <a:pt x="141195" y="711447"/>
                  <a:pt x="142938" y="708901"/>
                  <a:pt x="142468" y="708901"/>
                </a:cubicBezTo>
                <a:cubicBezTo>
                  <a:pt x="142803" y="708901"/>
                  <a:pt x="143139" y="708901"/>
                  <a:pt x="143608" y="708901"/>
                </a:cubicBezTo>
                <a:cubicBezTo>
                  <a:pt x="141128" y="708901"/>
                  <a:pt x="140793" y="708230"/>
                  <a:pt x="140726" y="706019"/>
                </a:cubicBezTo>
                <a:cubicBezTo>
                  <a:pt x="140726" y="710241"/>
                  <a:pt x="126919" y="706890"/>
                  <a:pt x="126852" y="706957"/>
                </a:cubicBezTo>
                <a:cubicBezTo>
                  <a:pt x="129735" y="712586"/>
                  <a:pt x="89254" y="725522"/>
                  <a:pt x="87109" y="715133"/>
                </a:cubicBezTo>
                <a:cubicBezTo>
                  <a:pt x="83423" y="697037"/>
                  <a:pt x="108288" y="706823"/>
                  <a:pt x="117403" y="700925"/>
                </a:cubicBezTo>
                <a:cubicBezTo>
                  <a:pt x="140457" y="685979"/>
                  <a:pt x="152990" y="680819"/>
                  <a:pt x="177253" y="680819"/>
                </a:cubicBezTo>
                <a:cubicBezTo>
                  <a:pt x="177186" y="680885"/>
                  <a:pt x="252920" y="613797"/>
                  <a:pt x="247759" y="613797"/>
                </a:cubicBezTo>
                <a:cubicBezTo>
                  <a:pt x="238845" y="613797"/>
                  <a:pt x="222693" y="613194"/>
                  <a:pt x="220146" y="613797"/>
                </a:cubicBezTo>
                <a:cubicBezTo>
                  <a:pt x="221152" y="611653"/>
                  <a:pt x="221487" y="609441"/>
                  <a:pt x="221152" y="607095"/>
                </a:cubicBezTo>
                <a:cubicBezTo>
                  <a:pt x="220079" y="628140"/>
                  <a:pt x="198833" y="615406"/>
                  <a:pt x="188512" y="607095"/>
                </a:cubicBezTo>
                <a:cubicBezTo>
                  <a:pt x="189250" y="607095"/>
                  <a:pt x="187440" y="611988"/>
                  <a:pt x="187037" y="613730"/>
                </a:cubicBezTo>
                <a:cubicBezTo>
                  <a:pt x="185429" y="613864"/>
                  <a:pt x="181006" y="613730"/>
                  <a:pt x="181006" y="614602"/>
                </a:cubicBezTo>
                <a:cubicBezTo>
                  <a:pt x="184759" y="606224"/>
                  <a:pt x="181609" y="607095"/>
                  <a:pt x="181609" y="607095"/>
                </a:cubicBezTo>
                <a:cubicBezTo>
                  <a:pt x="183552" y="607095"/>
                  <a:pt x="143742" y="613797"/>
                  <a:pt x="145082" y="613797"/>
                </a:cubicBezTo>
                <a:cubicBezTo>
                  <a:pt x="144479" y="614602"/>
                  <a:pt x="152387" y="603342"/>
                  <a:pt x="153929" y="606827"/>
                </a:cubicBezTo>
                <a:cubicBezTo>
                  <a:pt x="148651" y="574456"/>
                  <a:pt x="109745" y="586080"/>
                  <a:pt x="88982" y="580824"/>
                </a:cubicBezTo>
                <a:lnTo>
                  <a:pt x="76432" y="567941"/>
                </a:lnTo>
                <a:lnTo>
                  <a:pt x="76444" y="568022"/>
                </a:lnTo>
                <a:cubicBezTo>
                  <a:pt x="75304" y="568558"/>
                  <a:pt x="74433" y="568424"/>
                  <a:pt x="74165" y="567151"/>
                </a:cubicBezTo>
                <a:cubicBezTo>
                  <a:pt x="74433" y="567553"/>
                  <a:pt x="75171" y="567620"/>
                  <a:pt x="76310" y="567151"/>
                </a:cubicBezTo>
                <a:lnTo>
                  <a:pt x="76371" y="567545"/>
                </a:lnTo>
                <a:lnTo>
                  <a:pt x="85902" y="560314"/>
                </a:lnTo>
                <a:cubicBezTo>
                  <a:pt x="75045" y="550328"/>
                  <a:pt x="54335" y="545301"/>
                  <a:pt x="66064" y="528479"/>
                </a:cubicBezTo>
                <a:lnTo>
                  <a:pt x="66356" y="528835"/>
                </a:lnTo>
                <a:lnTo>
                  <a:pt x="68209" y="531093"/>
                </a:lnTo>
                <a:cubicBezTo>
                  <a:pt x="71224" y="527541"/>
                  <a:pt x="85165" y="520905"/>
                  <a:pt x="87176" y="519901"/>
                </a:cubicBezTo>
                <a:cubicBezTo>
                  <a:pt x="85567" y="497046"/>
                  <a:pt x="112644" y="494231"/>
                  <a:pt x="126718" y="506496"/>
                </a:cubicBezTo>
                <a:cubicBezTo>
                  <a:pt x="126786" y="503413"/>
                  <a:pt x="137844" y="493092"/>
                  <a:pt x="139251" y="493092"/>
                </a:cubicBezTo>
                <a:cubicBezTo>
                  <a:pt x="134761" y="489942"/>
                  <a:pt x="130941" y="491148"/>
                  <a:pt x="141664" y="486390"/>
                </a:cubicBezTo>
                <a:cubicBezTo>
                  <a:pt x="140190" y="486390"/>
                  <a:pt x="174304" y="500732"/>
                  <a:pt x="174304" y="486054"/>
                </a:cubicBezTo>
                <a:cubicBezTo>
                  <a:pt x="164518" y="478012"/>
                  <a:pt x="171355" y="477074"/>
                  <a:pt x="158888" y="472986"/>
                </a:cubicBezTo>
                <a:cubicBezTo>
                  <a:pt x="162508" y="472986"/>
                  <a:pt x="160698" y="466284"/>
                  <a:pt x="159760" y="466284"/>
                </a:cubicBezTo>
                <a:cubicBezTo>
                  <a:pt x="164116" y="465345"/>
                  <a:pt x="168406" y="466685"/>
                  <a:pt x="172896" y="466284"/>
                </a:cubicBezTo>
                <a:cubicBezTo>
                  <a:pt x="167668" y="466284"/>
                  <a:pt x="169210" y="462061"/>
                  <a:pt x="166730" y="459179"/>
                </a:cubicBezTo>
                <a:cubicBezTo>
                  <a:pt x="159894" y="467222"/>
                  <a:pt x="134158" y="470171"/>
                  <a:pt x="134158" y="474862"/>
                </a:cubicBezTo>
                <a:cubicBezTo>
                  <a:pt x="133890" y="474728"/>
                  <a:pt x="123434" y="469836"/>
                  <a:pt x="129868" y="472986"/>
                </a:cubicBezTo>
                <a:cubicBezTo>
                  <a:pt x="103261" y="472986"/>
                  <a:pt x="54000" y="477543"/>
                  <a:pt x="53732" y="459582"/>
                </a:cubicBezTo>
                <a:cubicBezTo>
                  <a:pt x="47499" y="450265"/>
                  <a:pt x="34296" y="445574"/>
                  <a:pt x="20221" y="441217"/>
                </a:cubicBezTo>
                <a:cubicBezTo>
                  <a:pt x="20221" y="428416"/>
                  <a:pt x="120753" y="416219"/>
                  <a:pt x="120753" y="418765"/>
                </a:cubicBezTo>
                <a:cubicBezTo>
                  <a:pt x="114521" y="420105"/>
                  <a:pt x="113918" y="424931"/>
                  <a:pt x="114051" y="424797"/>
                </a:cubicBezTo>
                <a:cubicBezTo>
                  <a:pt x="114051" y="425870"/>
                  <a:pt x="114051" y="426942"/>
                  <a:pt x="114051" y="428014"/>
                </a:cubicBezTo>
                <a:cubicBezTo>
                  <a:pt x="110298" y="424931"/>
                  <a:pt x="116263" y="431231"/>
                  <a:pt x="117268" y="432705"/>
                </a:cubicBezTo>
                <a:cubicBezTo>
                  <a:pt x="117335" y="422921"/>
                  <a:pt x="123769" y="424395"/>
                  <a:pt x="123837" y="432705"/>
                </a:cubicBezTo>
                <a:cubicBezTo>
                  <a:pt x="134761" y="431231"/>
                  <a:pt x="135632" y="430762"/>
                  <a:pt x="153527" y="432705"/>
                </a:cubicBezTo>
                <a:cubicBezTo>
                  <a:pt x="158620" y="432705"/>
                  <a:pt x="141798" y="419301"/>
                  <a:pt x="149237" y="419301"/>
                </a:cubicBezTo>
                <a:cubicBezTo>
                  <a:pt x="141262" y="416956"/>
                  <a:pt x="139922" y="414074"/>
                  <a:pt x="134158" y="410589"/>
                </a:cubicBezTo>
                <a:cubicBezTo>
                  <a:pt x="134158" y="419436"/>
                  <a:pt x="114051" y="400402"/>
                  <a:pt x="114051" y="406501"/>
                </a:cubicBezTo>
                <a:cubicBezTo>
                  <a:pt x="99641" y="388874"/>
                  <a:pt x="75514" y="381301"/>
                  <a:pt x="48437" y="379088"/>
                </a:cubicBezTo>
                <a:cubicBezTo>
                  <a:pt x="47365" y="377816"/>
                  <a:pt x="46896" y="376408"/>
                  <a:pt x="47030" y="374867"/>
                </a:cubicBezTo>
                <a:cubicBezTo>
                  <a:pt x="47030" y="356502"/>
                  <a:pt x="96089" y="365148"/>
                  <a:pt x="111504" y="358982"/>
                </a:cubicBezTo>
                <a:cubicBezTo>
                  <a:pt x="123970" y="353956"/>
                  <a:pt x="123903" y="337670"/>
                  <a:pt x="133688" y="332241"/>
                </a:cubicBezTo>
                <a:cubicBezTo>
                  <a:pt x="152186" y="322054"/>
                  <a:pt x="200911" y="311263"/>
                  <a:pt x="220079" y="312202"/>
                </a:cubicBezTo>
                <a:cubicBezTo>
                  <a:pt x="251043" y="312202"/>
                  <a:pt x="264380" y="290219"/>
                  <a:pt x="286833" y="305834"/>
                </a:cubicBezTo>
                <a:cubicBezTo>
                  <a:pt x="287234" y="305834"/>
                  <a:pt x="287704" y="305901"/>
                  <a:pt x="288374" y="305969"/>
                </a:cubicBezTo>
                <a:cubicBezTo>
                  <a:pt x="292194" y="308650"/>
                  <a:pt x="285492" y="313274"/>
                  <a:pt x="285760" y="313274"/>
                </a:cubicBezTo>
                <a:cubicBezTo>
                  <a:pt x="288910" y="313274"/>
                  <a:pt x="301577" y="313274"/>
                  <a:pt x="305331" y="313274"/>
                </a:cubicBezTo>
                <a:cubicBezTo>
                  <a:pt x="317663" y="313274"/>
                  <a:pt x="358880" y="319373"/>
                  <a:pt x="350637" y="319373"/>
                </a:cubicBezTo>
                <a:cubicBezTo>
                  <a:pt x="352111" y="320445"/>
                  <a:pt x="361829" y="318769"/>
                  <a:pt x="363773" y="318769"/>
                </a:cubicBezTo>
                <a:cubicBezTo>
                  <a:pt x="362165" y="318769"/>
                  <a:pt x="388973" y="322254"/>
                  <a:pt x="388973" y="321853"/>
                </a:cubicBezTo>
                <a:cubicBezTo>
                  <a:pt x="395474" y="318501"/>
                  <a:pt x="391922" y="318971"/>
                  <a:pt x="395675" y="321919"/>
                </a:cubicBezTo>
                <a:lnTo>
                  <a:pt x="397101" y="319239"/>
                </a:lnTo>
                <a:lnTo>
                  <a:pt x="397351" y="318769"/>
                </a:lnTo>
                <a:cubicBezTo>
                  <a:pt x="411291" y="318636"/>
                  <a:pt x="420205" y="325471"/>
                  <a:pt x="433140" y="325471"/>
                </a:cubicBezTo>
                <a:cubicBezTo>
                  <a:pt x="433542" y="324667"/>
                  <a:pt x="424293" y="323796"/>
                  <a:pt x="433207" y="319105"/>
                </a:cubicBezTo>
                <a:lnTo>
                  <a:pt x="433673" y="319311"/>
                </a:lnTo>
                <a:lnTo>
                  <a:pt x="440914" y="322522"/>
                </a:lnTo>
                <a:cubicBezTo>
                  <a:pt x="441182" y="322121"/>
                  <a:pt x="441317" y="322054"/>
                  <a:pt x="441116" y="322590"/>
                </a:cubicBezTo>
                <a:cubicBezTo>
                  <a:pt x="444131" y="323662"/>
                  <a:pt x="447148" y="324735"/>
                  <a:pt x="448555" y="325203"/>
                </a:cubicBezTo>
                <a:lnTo>
                  <a:pt x="448988" y="325820"/>
                </a:lnTo>
                <a:lnTo>
                  <a:pt x="453448" y="332174"/>
                </a:lnTo>
                <a:cubicBezTo>
                  <a:pt x="453514" y="322791"/>
                  <a:pt x="462496" y="323126"/>
                  <a:pt x="462093" y="332174"/>
                </a:cubicBezTo>
                <a:cubicBezTo>
                  <a:pt x="493191" y="311799"/>
                  <a:pt x="601431" y="364411"/>
                  <a:pt x="626430" y="338876"/>
                </a:cubicBezTo>
                <a:cubicBezTo>
                  <a:pt x="633738" y="338876"/>
                  <a:pt x="625558" y="346986"/>
                  <a:pt x="627167" y="345578"/>
                </a:cubicBezTo>
                <a:cubicBezTo>
                  <a:pt x="642584" y="345578"/>
                  <a:pt x="658468" y="362467"/>
                  <a:pt x="684673" y="359250"/>
                </a:cubicBezTo>
                <a:cubicBezTo>
                  <a:pt x="686349" y="358446"/>
                  <a:pt x="689834" y="356972"/>
                  <a:pt x="690705" y="356637"/>
                </a:cubicBezTo>
                <a:cubicBezTo>
                  <a:pt x="687958" y="357575"/>
                  <a:pt x="685678" y="357240"/>
                  <a:pt x="684003" y="355497"/>
                </a:cubicBezTo>
                <a:cubicBezTo>
                  <a:pt x="687555" y="354358"/>
                  <a:pt x="698413" y="352280"/>
                  <a:pt x="694994" y="352280"/>
                </a:cubicBezTo>
                <a:cubicBezTo>
                  <a:pt x="694190" y="354894"/>
                  <a:pt x="692112" y="338876"/>
                  <a:pt x="697341" y="338876"/>
                </a:cubicBezTo>
                <a:cubicBezTo>
                  <a:pt x="697876" y="334386"/>
                  <a:pt x="704914" y="343902"/>
                  <a:pt x="704445" y="345176"/>
                </a:cubicBezTo>
                <a:cubicBezTo>
                  <a:pt x="709404" y="344908"/>
                  <a:pt x="715571" y="345712"/>
                  <a:pt x="717514" y="345578"/>
                </a:cubicBezTo>
                <a:cubicBezTo>
                  <a:pt x="718788" y="344372"/>
                  <a:pt x="718921" y="341959"/>
                  <a:pt x="723345" y="339613"/>
                </a:cubicBezTo>
                <a:lnTo>
                  <a:pt x="723825" y="339915"/>
                </a:lnTo>
                <a:lnTo>
                  <a:pt x="731112" y="344497"/>
                </a:lnTo>
                <a:cubicBezTo>
                  <a:pt x="734672" y="346215"/>
                  <a:pt x="738024" y="347589"/>
                  <a:pt x="737621" y="347321"/>
                </a:cubicBezTo>
                <a:cubicBezTo>
                  <a:pt x="737621" y="344439"/>
                  <a:pt x="788221" y="330968"/>
                  <a:pt x="788289" y="338876"/>
                </a:cubicBezTo>
                <a:cubicBezTo>
                  <a:pt x="798810" y="332911"/>
                  <a:pt x="839361" y="326879"/>
                  <a:pt x="823274" y="339278"/>
                </a:cubicBezTo>
                <a:lnTo>
                  <a:pt x="834307" y="333020"/>
                </a:lnTo>
                <a:lnTo>
                  <a:pt x="834735" y="332777"/>
                </a:lnTo>
                <a:cubicBezTo>
                  <a:pt x="838757" y="335458"/>
                  <a:pt x="836344" y="339881"/>
                  <a:pt x="843046" y="338876"/>
                </a:cubicBezTo>
                <a:cubicBezTo>
                  <a:pt x="843114" y="327549"/>
                  <a:pt x="844119" y="335324"/>
                  <a:pt x="851223" y="332174"/>
                </a:cubicBezTo>
                <a:cubicBezTo>
                  <a:pt x="851356" y="329895"/>
                  <a:pt x="851223" y="327684"/>
                  <a:pt x="850820" y="325471"/>
                </a:cubicBezTo>
                <a:cubicBezTo>
                  <a:pt x="848743" y="325338"/>
                  <a:pt x="846799" y="325807"/>
                  <a:pt x="844923" y="326946"/>
                </a:cubicBezTo>
                <a:cubicBezTo>
                  <a:pt x="845325" y="326075"/>
                  <a:pt x="846866" y="321316"/>
                  <a:pt x="844923" y="318769"/>
                </a:cubicBezTo>
                <a:cubicBezTo>
                  <a:pt x="844923" y="317630"/>
                  <a:pt x="900550" y="345578"/>
                  <a:pt x="906381" y="345578"/>
                </a:cubicBezTo>
                <a:cubicBezTo>
                  <a:pt x="908794" y="337267"/>
                  <a:pt x="932050" y="319440"/>
                  <a:pt x="932050" y="340284"/>
                </a:cubicBezTo>
                <a:cubicBezTo>
                  <a:pt x="932050" y="337468"/>
                  <a:pt x="938752" y="338273"/>
                  <a:pt x="938752" y="341288"/>
                </a:cubicBezTo>
                <a:cubicBezTo>
                  <a:pt x="935401" y="345511"/>
                  <a:pt x="934128" y="342897"/>
                  <a:pt x="930844" y="345645"/>
                </a:cubicBezTo>
                <a:cubicBezTo>
                  <a:pt x="930844" y="347857"/>
                  <a:pt x="930709" y="350135"/>
                  <a:pt x="930441" y="352347"/>
                </a:cubicBezTo>
                <a:cubicBezTo>
                  <a:pt x="948873" y="344505"/>
                  <a:pt x="931581" y="348661"/>
                  <a:pt x="944985" y="352347"/>
                </a:cubicBezTo>
                <a:cubicBezTo>
                  <a:pt x="945253" y="321718"/>
                  <a:pt x="1066562" y="359050"/>
                  <a:pt x="1093840" y="359050"/>
                </a:cubicBezTo>
                <a:cubicBezTo>
                  <a:pt x="1113746" y="355899"/>
                  <a:pt x="1138410" y="362602"/>
                  <a:pt x="1144509" y="372454"/>
                </a:cubicBezTo>
                <a:cubicBezTo>
                  <a:pt x="1152886" y="372454"/>
                  <a:pt x="1134321" y="379424"/>
                  <a:pt x="1124938" y="379290"/>
                </a:cubicBezTo>
                <a:cubicBezTo>
                  <a:pt x="1129831" y="380094"/>
                  <a:pt x="1125072" y="384651"/>
                  <a:pt x="1121923" y="386193"/>
                </a:cubicBezTo>
                <a:lnTo>
                  <a:pt x="1139589" y="386302"/>
                </a:lnTo>
                <a:lnTo>
                  <a:pt x="1139204" y="386260"/>
                </a:lnTo>
                <a:cubicBezTo>
                  <a:pt x="1143628" y="386528"/>
                  <a:pt x="1146979" y="386260"/>
                  <a:pt x="1147247" y="386260"/>
                </a:cubicBezTo>
                <a:lnTo>
                  <a:pt x="1144168" y="386645"/>
                </a:lnTo>
                <a:lnTo>
                  <a:pt x="1154026" y="392560"/>
                </a:lnTo>
                <a:cubicBezTo>
                  <a:pt x="1168972" y="392560"/>
                  <a:pt x="1210995" y="384853"/>
                  <a:pt x="1234519" y="379424"/>
                </a:cubicBezTo>
                <a:cubicBezTo>
                  <a:pt x="1235323" y="378419"/>
                  <a:pt x="1236798" y="378217"/>
                  <a:pt x="1238406" y="378485"/>
                </a:cubicBezTo>
                <a:cubicBezTo>
                  <a:pt x="1238607" y="378419"/>
                  <a:pt x="1238808" y="378419"/>
                  <a:pt x="1239009" y="378352"/>
                </a:cubicBezTo>
                <a:cubicBezTo>
                  <a:pt x="1238875" y="378419"/>
                  <a:pt x="1238808" y="378485"/>
                  <a:pt x="1238674" y="378552"/>
                </a:cubicBezTo>
                <a:lnTo>
                  <a:pt x="1238896" y="378746"/>
                </a:lnTo>
                <a:lnTo>
                  <a:pt x="1246650" y="385522"/>
                </a:lnTo>
                <a:cubicBezTo>
                  <a:pt x="1249532" y="385724"/>
                  <a:pt x="1253754" y="386059"/>
                  <a:pt x="1253754" y="385188"/>
                </a:cubicBezTo>
                <a:cubicBezTo>
                  <a:pt x="1254826" y="384316"/>
                  <a:pt x="1252213" y="390482"/>
                  <a:pt x="1250068" y="392828"/>
                </a:cubicBezTo>
                <a:cubicBezTo>
                  <a:pt x="1251810" y="393633"/>
                  <a:pt x="1253754" y="394905"/>
                  <a:pt x="1253754" y="396447"/>
                </a:cubicBezTo>
                <a:cubicBezTo>
                  <a:pt x="1256033" y="395442"/>
                  <a:pt x="1260523" y="391488"/>
                  <a:pt x="1267158" y="392359"/>
                </a:cubicBezTo>
                <a:cubicBezTo>
                  <a:pt x="1267158" y="390214"/>
                  <a:pt x="1267158" y="388070"/>
                  <a:pt x="1267158" y="385925"/>
                </a:cubicBezTo>
                <a:cubicBezTo>
                  <a:pt x="1266956" y="386863"/>
                  <a:pt x="1264276" y="386260"/>
                  <a:pt x="1262332" y="385724"/>
                </a:cubicBezTo>
                <a:cubicBezTo>
                  <a:pt x="1264075" y="385791"/>
                  <a:pt x="1266622" y="385590"/>
                  <a:pt x="1268030" y="385590"/>
                </a:cubicBezTo>
                <a:cubicBezTo>
                  <a:pt x="1266488" y="384585"/>
                  <a:pt x="1267158" y="381166"/>
                  <a:pt x="1268766" y="379826"/>
                </a:cubicBezTo>
                <a:cubicBezTo>
                  <a:pt x="1266421" y="380965"/>
                  <a:pt x="1261796" y="383244"/>
                  <a:pt x="1260590" y="384718"/>
                </a:cubicBezTo>
                <a:cubicBezTo>
                  <a:pt x="1258110" y="382037"/>
                  <a:pt x="1262064" y="380027"/>
                  <a:pt x="1253687" y="379357"/>
                </a:cubicBezTo>
                <a:lnTo>
                  <a:pt x="1253620" y="379357"/>
                </a:lnTo>
                <a:cubicBezTo>
                  <a:pt x="1253687" y="379290"/>
                  <a:pt x="1253687" y="379290"/>
                  <a:pt x="1253821" y="379290"/>
                </a:cubicBezTo>
                <a:cubicBezTo>
                  <a:pt x="1265147" y="342026"/>
                  <a:pt x="1322651" y="372588"/>
                  <a:pt x="1324259" y="372588"/>
                </a:cubicBezTo>
                <a:cubicBezTo>
                  <a:pt x="1324058" y="372789"/>
                  <a:pt x="1330291" y="372253"/>
                  <a:pt x="1330693" y="372588"/>
                </a:cubicBezTo>
                <a:cubicBezTo>
                  <a:pt x="1333374" y="372588"/>
                  <a:pt x="1343629" y="357575"/>
                  <a:pt x="1341417" y="379022"/>
                </a:cubicBezTo>
                <a:cubicBezTo>
                  <a:pt x="1343226" y="378687"/>
                  <a:pt x="1347516" y="378419"/>
                  <a:pt x="1346846" y="379290"/>
                </a:cubicBezTo>
                <a:cubicBezTo>
                  <a:pt x="1364338" y="379290"/>
                  <a:pt x="1393626" y="383780"/>
                  <a:pt x="1404417" y="392694"/>
                </a:cubicBezTo>
                <a:cubicBezTo>
                  <a:pt x="1402340" y="392694"/>
                  <a:pt x="1439604" y="382775"/>
                  <a:pt x="1454952" y="383512"/>
                </a:cubicBezTo>
                <a:cubicBezTo>
                  <a:pt x="1455489" y="381033"/>
                  <a:pt x="1456426" y="378552"/>
                  <a:pt x="1455422" y="383512"/>
                </a:cubicBezTo>
                <a:cubicBezTo>
                  <a:pt x="1458974" y="383780"/>
                  <a:pt x="1461318" y="384585"/>
                  <a:pt x="1461453" y="386394"/>
                </a:cubicBezTo>
                <a:cubicBezTo>
                  <a:pt x="1461252" y="386327"/>
                  <a:pt x="1463933" y="372588"/>
                  <a:pt x="1461654" y="372588"/>
                </a:cubicBezTo>
                <a:cubicBezTo>
                  <a:pt x="1467284" y="371783"/>
                  <a:pt x="1471506" y="373995"/>
                  <a:pt x="1476466" y="372588"/>
                </a:cubicBezTo>
                <a:cubicBezTo>
                  <a:pt x="1473249" y="372588"/>
                  <a:pt x="1476399" y="367092"/>
                  <a:pt x="1476466" y="365885"/>
                </a:cubicBezTo>
                <a:cubicBezTo>
                  <a:pt x="1468423" y="367092"/>
                  <a:pt x="1461520" y="364076"/>
                  <a:pt x="1454751" y="362803"/>
                </a:cubicBezTo>
                <a:cubicBezTo>
                  <a:pt x="1454751" y="367561"/>
                  <a:pt x="1450729" y="366958"/>
                  <a:pt x="1446105" y="365885"/>
                </a:cubicBezTo>
                <a:cubicBezTo>
                  <a:pt x="1452674" y="365885"/>
                  <a:pt x="1447982" y="360189"/>
                  <a:pt x="1444430" y="358513"/>
                </a:cubicBezTo>
                <a:cubicBezTo>
                  <a:pt x="1449255" y="356369"/>
                  <a:pt x="1454417" y="353352"/>
                  <a:pt x="1462660" y="352481"/>
                </a:cubicBezTo>
                <a:cubicBezTo>
                  <a:pt x="1459777" y="352481"/>
                  <a:pt x="1478342" y="340149"/>
                  <a:pt x="1491545" y="339077"/>
                </a:cubicBezTo>
                <a:cubicBezTo>
                  <a:pt x="1493354" y="338943"/>
                  <a:pt x="1513327" y="345779"/>
                  <a:pt x="1520565" y="345779"/>
                </a:cubicBezTo>
                <a:cubicBezTo>
                  <a:pt x="1511316" y="339144"/>
                  <a:pt x="1510378" y="335190"/>
                  <a:pt x="1501665" y="327147"/>
                </a:cubicBezTo>
                <a:cubicBezTo>
                  <a:pt x="1501665" y="325271"/>
                  <a:pt x="1508166" y="325539"/>
                  <a:pt x="1509104" y="325606"/>
                </a:cubicBezTo>
                <a:cubicBezTo>
                  <a:pt x="1507362" y="320311"/>
                  <a:pt x="1508836" y="318166"/>
                  <a:pt x="1502871" y="314614"/>
                </a:cubicBezTo>
                <a:cubicBezTo>
                  <a:pt x="1504949" y="312603"/>
                  <a:pt x="1508903" y="304494"/>
                  <a:pt x="1508367" y="305566"/>
                </a:cubicBezTo>
                <a:cubicBezTo>
                  <a:pt x="1506156" y="305499"/>
                  <a:pt x="1503877" y="305499"/>
                  <a:pt x="1501665" y="305768"/>
                </a:cubicBezTo>
                <a:cubicBezTo>
                  <a:pt x="1500525" y="306437"/>
                  <a:pt x="1505888" y="297054"/>
                  <a:pt x="1505686" y="298864"/>
                </a:cubicBezTo>
                <a:cubicBezTo>
                  <a:pt x="1505285" y="298864"/>
                  <a:pt x="1508635" y="305365"/>
                  <a:pt x="1508903" y="305566"/>
                </a:cubicBezTo>
                <a:cubicBezTo>
                  <a:pt x="1508970" y="297390"/>
                  <a:pt x="1511249" y="298663"/>
                  <a:pt x="1517817" y="298864"/>
                </a:cubicBezTo>
                <a:cubicBezTo>
                  <a:pt x="1509506" y="298864"/>
                  <a:pt x="1535243" y="284254"/>
                  <a:pt x="1535243" y="287403"/>
                </a:cubicBezTo>
                <a:cubicBezTo>
                  <a:pt x="1536048" y="276881"/>
                  <a:pt x="1531892" y="274603"/>
                  <a:pt x="1529077" y="272056"/>
                </a:cubicBezTo>
                <a:cubicBezTo>
                  <a:pt x="1521302" y="272056"/>
                  <a:pt x="1520163" y="265420"/>
                  <a:pt x="1521839" y="258651"/>
                </a:cubicBezTo>
                <a:cubicBezTo>
                  <a:pt x="1519493" y="258450"/>
                  <a:pt x="1517281" y="258853"/>
                  <a:pt x="1515136" y="259858"/>
                </a:cubicBezTo>
                <a:cubicBezTo>
                  <a:pt x="1518823" y="253156"/>
                  <a:pt x="1525391" y="243773"/>
                  <a:pt x="1530954" y="238545"/>
                </a:cubicBezTo>
                <a:cubicBezTo>
                  <a:pt x="1536315" y="238545"/>
                  <a:pt x="1599517" y="231843"/>
                  <a:pt x="1608498" y="231843"/>
                </a:cubicBezTo>
                <a:close/>
                <a:moveTo>
                  <a:pt x="1463701" y="227923"/>
                </a:moveTo>
                <a:cubicBezTo>
                  <a:pt x="1466759" y="229364"/>
                  <a:pt x="1469205" y="231710"/>
                  <a:pt x="1466759" y="231710"/>
                </a:cubicBezTo>
                <a:cubicBezTo>
                  <a:pt x="1462670" y="229632"/>
                  <a:pt x="1459721" y="233586"/>
                  <a:pt x="1456974" y="229565"/>
                </a:cubicBezTo>
                <a:cubicBezTo>
                  <a:pt x="1456974" y="225946"/>
                  <a:pt x="1460643" y="226482"/>
                  <a:pt x="1463701" y="227923"/>
                </a:cubicBezTo>
                <a:close/>
                <a:moveTo>
                  <a:pt x="943314" y="225409"/>
                </a:moveTo>
                <a:cubicBezTo>
                  <a:pt x="957053" y="223196"/>
                  <a:pt x="974209" y="224269"/>
                  <a:pt x="987948" y="225409"/>
                </a:cubicBezTo>
                <a:cubicBezTo>
                  <a:pt x="999745" y="226413"/>
                  <a:pt x="1039220" y="228558"/>
                  <a:pt x="1039220" y="232647"/>
                </a:cubicBezTo>
                <a:cubicBezTo>
                  <a:pt x="1080640" y="230837"/>
                  <a:pt x="1094714" y="236400"/>
                  <a:pt x="1119646" y="250944"/>
                </a:cubicBezTo>
                <a:cubicBezTo>
                  <a:pt x="1119646" y="251212"/>
                  <a:pt x="1119245" y="251480"/>
                  <a:pt x="1118709" y="251748"/>
                </a:cubicBezTo>
                <a:cubicBezTo>
                  <a:pt x="1132515" y="249402"/>
                  <a:pt x="1145316" y="250944"/>
                  <a:pt x="1146455" y="267297"/>
                </a:cubicBezTo>
                <a:cubicBezTo>
                  <a:pt x="1146455" y="261466"/>
                  <a:pt x="1149271" y="270715"/>
                  <a:pt x="1149271" y="272324"/>
                </a:cubicBezTo>
                <a:cubicBezTo>
                  <a:pt x="1154967" y="257713"/>
                  <a:pt x="1202352" y="256037"/>
                  <a:pt x="1206374" y="272189"/>
                </a:cubicBezTo>
                <a:cubicBezTo>
                  <a:pt x="1206039" y="272122"/>
                  <a:pt x="1205569" y="272122"/>
                  <a:pt x="1204899" y="272324"/>
                </a:cubicBezTo>
                <a:cubicBezTo>
                  <a:pt x="1205435" y="272324"/>
                  <a:pt x="1205904" y="272324"/>
                  <a:pt x="1206374" y="272324"/>
                </a:cubicBezTo>
                <a:cubicBezTo>
                  <a:pt x="1206575" y="272993"/>
                  <a:pt x="1206775" y="273664"/>
                  <a:pt x="1206775" y="274401"/>
                </a:cubicBezTo>
                <a:cubicBezTo>
                  <a:pt x="1207178" y="273328"/>
                  <a:pt x="1207111" y="272659"/>
                  <a:pt x="1206708" y="272324"/>
                </a:cubicBezTo>
                <a:lnTo>
                  <a:pt x="1206375" y="272324"/>
                </a:lnTo>
                <a:cubicBezTo>
                  <a:pt x="1206375" y="272256"/>
                  <a:pt x="1206375" y="272256"/>
                  <a:pt x="1206375" y="272189"/>
                </a:cubicBezTo>
                <a:cubicBezTo>
                  <a:pt x="1206509" y="272256"/>
                  <a:pt x="1206643" y="272256"/>
                  <a:pt x="1206710" y="272324"/>
                </a:cubicBezTo>
                <a:lnTo>
                  <a:pt x="1220180" y="272324"/>
                </a:lnTo>
                <a:lnTo>
                  <a:pt x="1220180" y="265621"/>
                </a:lnTo>
                <a:cubicBezTo>
                  <a:pt x="1220180" y="264884"/>
                  <a:pt x="1212540" y="266559"/>
                  <a:pt x="1212137" y="265621"/>
                </a:cubicBezTo>
                <a:cubicBezTo>
                  <a:pt x="1215154" y="265621"/>
                  <a:pt x="1212673" y="258919"/>
                  <a:pt x="1212874" y="258919"/>
                </a:cubicBezTo>
                <a:cubicBezTo>
                  <a:pt x="1218370" y="259187"/>
                  <a:pt x="1244039" y="265621"/>
                  <a:pt x="1238209" y="265621"/>
                </a:cubicBezTo>
                <a:cubicBezTo>
                  <a:pt x="1244843" y="266559"/>
                  <a:pt x="1262470" y="279026"/>
                  <a:pt x="1257779" y="279026"/>
                </a:cubicBezTo>
                <a:cubicBezTo>
                  <a:pt x="1256237" y="278087"/>
                  <a:pt x="1262000" y="285728"/>
                  <a:pt x="1263274" y="285728"/>
                </a:cubicBezTo>
                <a:lnTo>
                  <a:pt x="1267094" y="285728"/>
                </a:lnTo>
                <a:lnTo>
                  <a:pt x="1267094" y="285728"/>
                </a:lnTo>
                <a:lnTo>
                  <a:pt x="1267094" y="285795"/>
                </a:lnTo>
                <a:cubicBezTo>
                  <a:pt x="1267430" y="288073"/>
                  <a:pt x="1267161" y="290285"/>
                  <a:pt x="1266290" y="292430"/>
                </a:cubicBezTo>
                <a:cubicBezTo>
                  <a:pt x="1270579" y="292094"/>
                  <a:pt x="1275940" y="292094"/>
                  <a:pt x="1280498" y="292430"/>
                </a:cubicBezTo>
                <a:cubicBezTo>
                  <a:pt x="1271518" y="282779"/>
                  <a:pt x="1268502" y="269575"/>
                  <a:pt x="1261062" y="259857"/>
                </a:cubicBezTo>
                <a:cubicBezTo>
                  <a:pt x="1260794" y="259992"/>
                  <a:pt x="1260727" y="259992"/>
                  <a:pt x="1260392" y="260125"/>
                </a:cubicBezTo>
                <a:cubicBezTo>
                  <a:pt x="1260526" y="259924"/>
                  <a:pt x="1260794" y="259790"/>
                  <a:pt x="1260928" y="259656"/>
                </a:cubicBezTo>
                <a:cubicBezTo>
                  <a:pt x="1260727" y="259455"/>
                  <a:pt x="1260593" y="259187"/>
                  <a:pt x="1260392" y="258919"/>
                </a:cubicBezTo>
                <a:cubicBezTo>
                  <a:pt x="1261062" y="258852"/>
                  <a:pt x="1261532" y="258852"/>
                  <a:pt x="1261934" y="258852"/>
                </a:cubicBezTo>
                <a:cubicBezTo>
                  <a:pt x="1268099" y="253691"/>
                  <a:pt x="1279292" y="251815"/>
                  <a:pt x="1289948" y="252217"/>
                </a:cubicBezTo>
                <a:cubicBezTo>
                  <a:pt x="1285659" y="252217"/>
                  <a:pt x="1347518" y="229832"/>
                  <a:pt x="1347518" y="247860"/>
                </a:cubicBezTo>
                <a:cubicBezTo>
                  <a:pt x="1334450" y="257444"/>
                  <a:pt x="1321782" y="270379"/>
                  <a:pt x="1334114" y="285660"/>
                </a:cubicBezTo>
                <a:cubicBezTo>
                  <a:pt x="1335454" y="285728"/>
                  <a:pt x="1340816" y="286264"/>
                  <a:pt x="1340816" y="287604"/>
                </a:cubicBezTo>
                <a:cubicBezTo>
                  <a:pt x="1340884" y="287537"/>
                  <a:pt x="1340884" y="287470"/>
                  <a:pt x="1340884" y="287336"/>
                </a:cubicBezTo>
                <a:cubicBezTo>
                  <a:pt x="1344570" y="291759"/>
                  <a:pt x="1347184" y="303622"/>
                  <a:pt x="1347518" y="304896"/>
                </a:cubicBezTo>
                <a:cubicBezTo>
                  <a:pt x="1347518" y="305633"/>
                  <a:pt x="1347385" y="306102"/>
                  <a:pt x="1347184" y="306437"/>
                </a:cubicBezTo>
                <a:cubicBezTo>
                  <a:pt x="1356700" y="309319"/>
                  <a:pt x="1364810" y="320914"/>
                  <a:pt x="1380425" y="319239"/>
                </a:cubicBezTo>
                <a:cubicBezTo>
                  <a:pt x="1395573" y="319239"/>
                  <a:pt x="1398589" y="337803"/>
                  <a:pt x="1412395" y="325941"/>
                </a:cubicBezTo>
                <a:cubicBezTo>
                  <a:pt x="1414205" y="327549"/>
                  <a:pt x="1414607" y="329828"/>
                  <a:pt x="1413535" y="332643"/>
                </a:cubicBezTo>
                <a:cubicBezTo>
                  <a:pt x="1413401" y="333045"/>
                  <a:pt x="1413870" y="332307"/>
                  <a:pt x="1414607" y="331168"/>
                </a:cubicBezTo>
                <a:cubicBezTo>
                  <a:pt x="1414540" y="330967"/>
                  <a:pt x="1414540" y="330766"/>
                  <a:pt x="1414540" y="330498"/>
                </a:cubicBezTo>
                <a:cubicBezTo>
                  <a:pt x="1414674" y="330632"/>
                  <a:pt x="1414741" y="330766"/>
                  <a:pt x="1414808" y="330900"/>
                </a:cubicBezTo>
                <a:cubicBezTo>
                  <a:pt x="1416684" y="328018"/>
                  <a:pt x="1420237" y="323327"/>
                  <a:pt x="1421042" y="325941"/>
                </a:cubicBezTo>
                <a:cubicBezTo>
                  <a:pt x="1421176" y="326276"/>
                  <a:pt x="1421242" y="326745"/>
                  <a:pt x="1421242" y="327415"/>
                </a:cubicBezTo>
                <a:cubicBezTo>
                  <a:pt x="1421176" y="327549"/>
                  <a:pt x="1418226" y="332375"/>
                  <a:pt x="1416283" y="333246"/>
                </a:cubicBezTo>
                <a:cubicBezTo>
                  <a:pt x="1421444" y="342428"/>
                  <a:pt x="1414004" y="340819"/>
                  <a:pt x="1414406" y="345377"/>
                </a:cubicBezTo>
                <a:cubicBezTo>
                  <a:pt x="1416082" y="345779"/>
                  <a:pt x="1413803" y="352749"/>
                  <a:pt x="1415009" y="352749"/>
                </a:cubicBezTo>
                <a:cubicBezTo>
                  <a:pt x="1410318" y="349666"/>
                  <a:pt x="1406296" y="349465"/>
                  <a:pt x="1401136" y="345779"/>
                </a:cubicBezTo>
                <a:cubicBezTo>
                  <a:pt x="1402610" y="345645"/>
                  <a:pt x="1404152" y="345712"/>
                  <a:pt x="1405626" y="346047"/>
                </a:cubicBezTo>
                <a:cubicBezTo>
                  <a:pt x="1404956" y="345712"/>
                  <a:pt x="1404352" y="342830"/>
                  <a:pt x="1404152" y="342763"/>
                </a:cubicBezTo>
                <a:cubicBezTo>
                  <a:pt x="1397785" y="345310"/>
                  <a:pt x="1397583" y="342897"/>
                  <a:pt x="1390546" y="346047"/>
                </a:cubicBezTo>
                <a:cubicBezTo>
                  <a:pt x="1387597" y="346047"/>
                  <a:pt x="1402610" y="355631"/>
                  <a:pt x="1406765" y="355698"/>
                </a:cubicBezTo>
                <a:cubicBezTo>
                  <a:pt x="1399059" y="360992"/>
                  <a:pt x="1390278" y="366154"/>
                  <a:pt x="1380157" y="366154"/>
                </a:cubicBezTo>
                <a:cubicBezTo>
                  <a:pt x="1366016" y="366019"/>
                  <a:pt x="1299666" y="354022"/>
                  <a:pt x="1302212" y="352749"/>
                </a:cubicBezTo>
                <a:cubicBezTo>
                  <a:pt x="1295310" y="349331"/>
                  <a:pt x="1250272" y="366958"/>
                  <a:pt x="1238074" y="369103"/>
                </a:cubicBezTo>
                <a:cubicBezTo>
                  <a:pt x="1228423" y="370778"/>
                  <a:pt x="1213411" y="373526"/>
                  <a:pt x="1198197" y="374665"/>
                </a:cubicBezTo>
                <a:cubicBezTo>
                  <a:pt x="1197996" y="374799"/>
                  <a:pt x="1197795" y="375000"/>
                  <a:pt x="1197392" y="375201"/>
                </a:cubicBezTo>
                <a:cubicBezTo>
                  <a:pt x="1200341" y="375201"/>
                  <a:pt x="1193639" y="380697"/>
                  <a:pt x="1190489" y="380563"/>
                </a:cubicBezTo>
                <a:cubicBezTo>
                  <a:pt x="1183050" y="380563"/>
                  <a:pt x="1192567" y="376140"/>
                  <a:pt x="1196656" y="374799"/>
                </a:cubicBezTo>
                <a:cubicBezTo>
                  <a:pt x="1175744" y="376207"/>
                  <a:pt x="1154632" y="374330"/>
                  <a:pt x="1146523" y="362132"/>
                </a:cubicBezTo>
                <a:cubicBezTo>
                  <a:pt x="1146523" y="361864"/>
                  <a:pt x="1152621" y="360256"/>
                  <a:pt x="1153225" y="359183"/>
                </a:cubicBezTo>
                <a:cubicBezTo>
                  <a:pt x="1153225" y="355631"/>
                  <a:pt x="1146388" y="359920"/>
                  <a:pt x="1146455" y="359585"/>
                </a:cubicBezTo>
                <a:cubicBezTo>
                  <a:pt x="1137005" y="359585"/>
                  <a:pt x="1089084" y="351543"/>
                  <a:pt x="1080841" y="346315"/>
                </a:cubicBezTo>
                <a:cubicBezTo>
                  <a:pt x="1056177" y="346315"/>
                  <a:pt x="1097060" y="330029"/>
                  <a:pt x="1106510" y="327013"/>
                </a:cubicBezTo>
                <a:cubicBezTo>
                  <a:pt x="1103964" y="326141"/>
                  <a:pt x="1100680" y="320713"/>
                  <a:pt x="1099607" y="319239"/>
                </a:cubicBezTo>
                <a:cubicBezTo>
                  <a:pt x="1075077" y="340350"/>
                  <a:pt x="1063683" y="305834"/>
                  <a:pt x="1052289" y="305834"/>
                </a:cubicBezTo>
                <a:cubicBezTo>
                  <a:pt x="1057383" y="306370"/>
                  <a:pt x="1064018" y="305231"/>
                  <a:pt x="1070050" y="303756"/>
                </a:cubicBezTo>
                <a:cubicBezTo>
                  <a:pt x="1064823" y="302282"/>
                  <a:pt x="1059662" y="299132"/>
                  <a:pt x="1053161" y="299132"/>
                </a:cubicBezTo>
                <a:cubicBezTo>
                  <a:pt x="1048403" y="298528"/>
                  <a:pt x="1043309" y="299400"/>
                  <a:pt x="1038484" y="299132"/>
                </a:cubicBezTo>
                <a:cubicBezTo>
                  <a:pt x="1039355" y="299132"/>
                  <a:pt x="1040628" y="285728"/>
                  <a:pt x="1037611" y="285728"/>
                </a:cubicBezTo>
                <a:cubicBezTo>
                  <a:pt x="1045990" y="283315"/>
                  <a:pt x="1045185" y="279026"/>
                  <a:pt x="1054166" y="279026"/>
                </a:cubicBezTo>
                <a:cubicBezTo>
                  <a:pt x="1050882" y="275942"/>
                  <a:pt x="1047330" y="282310"/>
                  <a:pt x="1045922" y="274401"/>
                </a:cubicBezTo>
                <a:cubicBezTo>
                  <a:pt x="1045922" y="273798"/>
                  <a:pt x="1046995" y="272993"/>
                  <a:pt x="1048603" y="272189"/>
                </a:cubicBezTo>
                <a:cubicBezTo>
                  <a:pt x="1021526" y="283449"/>
                  <a:pt x="985536" y="304896"/>
                  <a:pt x="985469" y="299132"/>
                </a:cubicBezTo>
                <a:cubicBezTo>
                  <a:pt x="966436" y="317362"/>
                  <a:pt x="903637" y="295111"/>
                  <a:pt x="895058" y="285728"/>
                </a:cubicBezTo>
                <a:cubicBezTo>
                  <a:pt x="894588" y="285728"/>
                  <a:pt x="898074" y="285057"/>
                  <a:pt x="898475" y="279026"/>
                </a:cubicBezTo>
                <a:cubicBezTo>
                  <a:pt x="907658" y="278690"/>
                  <a:pt x="908864" y="273798"/>
                  <a:pt x="915097" y="265621"/>
                </a:cubicBezTo>
                <a:cubicBezTo>
                  <a:pt x="907724" y="265621"/>
                  <a:pt x="915498" y="265353"/>
                  <a:pt x="920258" y="265621"/>
                </a:cubicBezTo>
                <a:cubicBezTo>
                  <a:pt x="916840" y="265621"/>
                  <a:pt x="923207" y="252217"/>
                  <a:pt x="927897" y="252217"/>
                </a:cubicBezTo>
                <a:cubicBezTo>
                  <a:pt x="928032" y="251547"/>
                  <a:pt x="927428" y="248598"/>
                  <a:pt x="931986" y="244844"/>
                </a:cubicBezTo>
                <a:cubicBezTo>
                  <a:pt x="931986" y="246051"/>
                  <a:pt x="940029" y="245515"/>
                  <a:pt x="937549" y="245515"/>
                </a:cubicBezTo>
                <a:cubicBezTo>
                  <a:pt x="930109" y="241091"/>
                  <a:pt x="927897" y="239148"/>
                  <a:pt x="925284" y="232111"/>
                </a:cubicBezTo>
                <a:cubicBezTo>
                  <a:pt x="905513" y="232111"/>
                  <a:pt x="939627" y="226012"/>
                  <a:pt x="943314" y="225409"/>
                </a:cubicBezTo>
                <a:close/>
                <a:moveTo>
                  <a:pt x="2320024" y="218773"/>
                </a:moveTo>
                <a:cubicBezTo>
                  <a:pt x="2319957" y="218908"/>
                  <a:pt x="2319890" y="219041"/>
                  <a:pt x="2319823" y="219176"/>
                </a:cubicBezTo>
                <a:cubicBezTo>
                  <a:pt x="2320024" y="218975"/>
                  <a:pt x="2320292" y="218908"/>
                  <a:pt x="2320493" y="218840"/>
                </a:cubicBezTo>
                <a:cubicBezTo>
                  <a:pt x="2320359" y="218840"/>
                  <a:pt x="2320224" y="218773"/>
                  <a:pt x="2320024" y="218773"/>
                </a:cubicBezTo>
                <a:close/>
                <a:moveTo>
                  <a:pt x="1492625" y="218707"/>
                </a:moveTo>
                <a:cubicBezTo>
                  <a:pt x="1499126" y="218707"/>
                  <a:pt x="1491084" y="225409"/>
                  <a:pt x="1487465" y="225409"/>
                </a:cubicBezTo>
                <a:cubicBezTo>
                  <a:pt x="1487398" y="225208"/>
                  <a:pt x="1482506" y="225274"/>
                  <a:pt x="1480563" y="225342"/>
                </a:cubicBezTo>
                <a:cubicBezTo>
                  <a:pt x="1486661" y="220785"/>
                  <a:pt x="1483445" y="221522"/>
                  <a:pt x="1492625" y="218707"/>
                </a:cubicBezTo>
                <a:close/>
                <a:moveTo>
                  <a:pt x="3090169" y="207246"/>
                </a:moveTo>
                <a:cubicBezTo>
                  <a:pt x="3079445" y="204230"/>
                  <a:pt x="3085813" y="209122"/>
                  <a:pt x="3083400" y="211066"/>
                </a:cubicBezTo>
                <a:cubicBezTo>
                  <a:pt x="3088628" y="209257"/>
                  <a:pt x="3094459" y="213613"/>
                  <a:pt x="3090169" y="207246"/>
                </a:cubicBezTo>
                <a:close/>
                <a:moveTo>
                  <a:pt x="1357106" y="199203"/>
                </a:moveTo>
                <a:cubicBezTo>
                  <a:pt x="1358984" y="199203"/>
                  <a:pt x="1362267" y="206508"/>
                  <a:pt x="1360525" y="206508"/>
                </a:cubicBezTo>
                <a:cubicBezTo>
                  <a:pt x="1355029" y="206508"/>
                  <a:pt x="1337001" y="206508"/>
                  <a:pt x="1334655" y="206508"/>
                </a:cubicBezTo>
                <a:cubicBezTo>
                  <a:pt x="1334789" y="206508"/>
                  <a:pt x="1335057" y="207179"/>
                  <a:pt x="1334119" y="205972"/>
                </a:cubicBezTo>
                <a:cubicBezTo>
                  <a:pt x="1334119" y="204363"/>
                  <a:pt x="1352818" y="199806"/>
                  <a:pt x="1357106" y="199203"/>
                </a:cubicBezTo>
                <a:close/>
                <a:moveTo>
                  <a:pt x="6559297" y="198600"/>
                </a:moveTo>
                <a:cubicBezTo>
                  <a:pt x="6574175" y="197863"/>
                  <a:pt x="6619147" y="203225"/>
                  <a:pt x="6628396" y="212005"/>
                </a:cubicBezTo>
                <a:cubicBezTo>
                  <a:pt x="6628530" y="201751"/>
                  <a:pt x="6628798" y="207380"/>
                  <a:pt x="6635500" y="205303"/>
                </a:cubicBezTo>
                <a:lnTo>
                  <a:pt x="6635500" y="212005"/>
                </a:lnTo>
                <a:cubicBezTo>
                  <a:pt x="6615394" y="229564"/>
                  <a:pt x="6562246" y="215020"/>
                  <a:pt x="6536242" y="212005"/>
                </a:cubicBezTo>
                <a:cubicBezTo>
                  <a:pt x="6528333" y="212005"/>
                  <a:pt x="6557622" y="198667"/>
                  <a:pt x="6559297" y="198600"/>
                </a:cubicBezTo>
                <a:close/>
                <a:moveTo>
                  <a:pt x="2130966" y="191872"/>
                </a:moveTo>
                <a:lnTo>
                  <a:pt x="2131175" y="191877"/>
                </a:lnTo>
                <a:lnTo>
                  <a:pt x="2130685" y="192568"/>
                </a:lnTo>
                <a:close/>
                <a:moveTo>
                  <a:pt x="2131825" y="190959"/>
                </a:moveTo>
                <a:cubicBezTo>
                  <a:pt x="2131892" y="191227"/>
                  <a:pt x="2131959" y="191496"/>
                  <a:pt x="2132026" y="191898"/>
                </a:cubicBezTo>
                <a:lnTo>
                  <a:pt x="2131175" y="191877"/>
                </a:lnTo>
                <a:close/>
                <a:moveTo>
                  <a:pt x="1863596" y="186671"/>
                </a:moveTo>
                <a:cubicBezTo>
                  <a:pt x="1867441" y="186788"/>
                  <a:pt x="1870860" y="188782"/>
                  <a:pt x="1874512" y="191764"/>
                </a:cubicBezTo>
                <a:cubicBezTo>
                  <a:pt x="1867810" y="191697"/>
                  <a:pt x="1850116" y="191697"/>
                  <a:pt x="1850116" y="192837"/>
                </a:cubicBezTo>
                <a:cubicBezTo>
                  <a:pt x="1855478" y="188313"/>
                  <a:pt x="1859750" y="186553"/>
                  <a:pt x="1863596" y="186671"/>
                </a:cubicBezTo>
                <a:close/>
                <a:moveTo>
                  <a:pt x="6372839" y="183739"/>
                </a:moveTo>
                <a:cubicBezTo>
                  <a:pt x="6378736" y="183064"/>
                  <a:pt x="6385727" y="183420"/>
                  <a:pt x="6393887" y="185196"/>
                </a:cubicBezTo>
                <a:cubicBezTo>
                  <a:pt x="6404678" y="185196"/>
                  <a:pt x="6415334" y="191898"/>
                  <a:pt x="6411447" y="191898"/>
                </a:cubicBezTo>
                <a:cubicBezTo>
                  <a:pt x="6418082" y="191027"/>
                  <a:pt x="6423980" y="192904"/>
                  <a:pt x="6427733" y="193842"/>
                </a:cubicBezTo>
                <a:cubicBezTo>
                  <a:pt x="6427733" y="173735"/>
                  <a:pt x="6464126" y="190088"/>
                  <a:pt x="6474179" y="191898"/>
                </a:cubicBezTo>
                <a:cubicBezTo>
                  <a:pt x="6504607" y="197260"/>
                  <a:pt x="6519753" y="188212"/>
                  <a:pt x="6511442" y="205303"/>
                </a:cubicBezTo>
                <a:cubicBezTo>
                  <a:pt x="6517675" y="217836"/>
                  <a:pt x="6453804" y="216562"/>
                  <a:pt x="6426058" y="218707"/>
                </a:cubicBezTo>
                <a:cubicBezTo>
                  <a:pt x="6400523" y="220717"/>
                  <a:pt x="6362253" y="229162"/>
                  <a:pt x="6347307" y="207179"/>
                </a:cubicBezTo>
                <a:cubicBezTo>
                  <a:pt x="6347307" y="197076"/>
                  <a:pt x="6355149" y="185765"/>
                  <a:pt x="6372839" y="183739"/>
                </a:cubicBezTo>
                <a:close/>
                <a:moveTo>
                  <a:pt x="2051799" y="178159"/>
                </a:moveTo>
                <a:cubicBezTo>
                  <a:pt x="2051933" y="178427"/>
                  <a:pt x="2052068" y="178762"/>
                  <a:pt x="2052336" y="179097"/>
                </a:cubicBezTo>
                <a:lnTo>
                  <a:pt x="2051599" y="178227"/>
                </a:lnTo>
                <a:lnTo>
                  <a:pt x="2051598" y="178226"/>
                </a:lnTo>
                <a:cubicBezTo>
                  <a:pt x="2051665" y="178226"/>
                  <a:pt x="2051733" y="178159"/>
                  <a:pt x="2051799" y="178159"/>
                </a:cubicBezTo>
                <a:close/>
                <a:moveTo>
                  <a:pt x="1410367" y="176333"/>
                </a:moveTo>
                <a:cubicBezTo>
                  <a:pt x="1409965" y="177305"/>
                  <a:pt x="1410652" y="179198"/>
                  <a:pt x="1414337" y="181510"/>
                </a:cubicBezTo>
                <a:cubicBezTo>
                  <a:pt x="1422782" y="182716"/>
                  <a:pt x="1414405" y="179701"/>
                  <a:pt x="1412931" y="176685"/>
                </a:cubicBezTo>
                <a:cubicBezTo>
                  <a:pt x="1412261" y="175311"/>
                  <a:pt x="1410769" y="175361"/>
                  <a:pt x="1410367" y="176333"/>
                </a:cubicBezTo>
                <a:close/>
                <a:moveTo>
                  <a:pt x="5731781" y="171591"/>
                </a:moveTo>
                <a:cubicBezTo>
                  <a:pt x="5729235" y="171457"/>
                  <a:pt x="5726689" y="171390"/>
                  <a:pt x="5723940" y="171792"/>
                </a:cubicBezTo>
                <a:cubicBezTo>
                  <a:pt x="5723203" y="174004"/>
                  <a:pt x="5722801" y="176215"/>
                  <a:pt x="5722667" y="178494"/>
                </a:cubicBezTo>
                <a:cubicBezTo>
                  <a:pt x="5723471" y="178092"/>
                  <a:pt x="5727760" y="173669"/>
                  <a:pt x="5731781" y="171591"/>
                </a:cubicBezTo>
                <a:close/>
                <a:moveTo>
                  <a:pt x="3090036" y="170451"/>
                </a:moveTo>
                <a:cubicBezTo>
                  <a:pt x="3089501" y="170251"/>
                  <a:pt x="3090507" y="170384"/>
                  <a:pt x="3092181" y="170787"/>
                </a:cubicBezTo>
                <a:cubicBezTo>
                  <a:pt x="3092784" y="171121"/>
                  <a:pt x="3093321" y="171389"/>
                  <a:pt x="3094059" y="171859"/>
                </a:cubicBezTo>
                <a:cubicBezTo>
                  <a:pt x="3092784" y="171121"/>
                  <a:pt x="3091447" y="170652"/>
                  <a:pt x="3090036" y="170451"/>
                </a:cubicBezTo>
                <a:close/>
                <a:moveTo>
                  <a:pt x="1126288" y="165090"/>
                </a:moveTo>
                <a:cubicBezTo>
                  <a:pt x="1132990" y="165090"/>
                  <a:pt x="1143580" y="165291"/>
                  <a:pt x="1152226" y="165090"/>
                </a:cubicBezTo>
                <a:cubicBezTo>
                  <a:pt x="1170053" y="165090"/>
                  <a:pt x="1132990" y="172864"/>
                  <a:pt x="1126288" y="171792"/>
                </a:cubicBezTo>
                <a:close/>
                <a:moveTo>
                  <a:pt x="4902013" y="165056"/>
                </a:moveTo>
                <a:cubicBezTo>
                  <a:pt x="4915074" y="164403"/>
                  <a:pt x="4928462" y="165157"/>
                  <a:pt x="4933154" y="165090"/>
                </a:cubicBezTo>
                <a:cubicBezTo>
                  <a:pt x="4935700" y="165961"/>
                  <a:pt x="4943944" y="171792"/>
                  <a:pt x="4937778" y="171792"/>
                </a:cubicBezTo>
                <a:cubicBezTo>
                  <a:pt x="4928931" y="190759"/>
                  <a:pt x="4778601" y="204029"/>
                  <a:pt x="4778601" y="205302"/>
                </a:cubicBezTo>
                <a:cubicBezTo>
                  <a:pt x="4778870" y="209324"/>
                  <a:pt x="4776926" y="212005"/>
                  <a:pt x="4771966" y="212005"/>
                </a:cubicBezTo>
                <a:cubicBezTo>
                  <a:pt x="4759701" y="220851"/>
                  <a:pt x="4735171" y="234658"/>
                  <a:pt x="4725386" y="225409"/>
                </a:cubicBezTo>
                <a:cubicBezTo>
                  <a:pt x="4724113" y="228425"/>
                  <a:pt x="4724716" y="230637"/>
                  <a:pt x="4727062" y="232111"/>
                </a:cubicBezTo>
                <a:cubicBezTo>
                  <a:pt x="4719556" y="237339"/>
                  <a:pt x="4720896" y="235060"/>
                  <a:pt x="4710507" y="238813"/>
                </a:cubicBezTo>
                <a:cubicBezTo>
                  <a:pt x="4716339" y="238813"/>
                  <a:pt x="4704676" y="247190"/>
                  <a:pt x="4711982" y="243840"/>
                </a:cubicBezTo>
                <a:cubicBezTo>
                  <a:pt x="4711982" y="244376"/>
                  <a:pt x="4698980" y="252217"/>
                  <a:pt x="4696835" y="252217"/>
                </a:cubicBezTo>
                <a:cubicBezTo>
                  <a:pt x="4693685" y="253692"/>
                  <a:pt x="4687787" y="257713"/>
                  <a:pt x="4678471" y="258919"/>
                </a:cubicBezTo>
                <a:cubicBezTo>
                  <a:pt x="4678002" y="260528"/>
                  <a:pt x="4677198" y="262003"/>
                  <a:pt x="4671769" y="266224"/>
                </a:cubicBezTo>
                <a:cubicBezTo>
                  <a:pt x="4671769" y="277417"/>
                  <a:pt x="4645966" y="278221"/>
                  <a:pt x="4665067" y="292430"/>
                </a:cubicBezTo>
                <a:cubicBezTo>
                  <a:pt x="4671166" y="307041"/>
                  <a:pt x="4689999" y="311464"/>
                  <a:pt x="4701996" y="319238"/>
                </a:cubicBezTo>
                <a:cubicBezTo>
                  <a:pt x="4707760" y="319238"/>
                  <a:pt x="4663860" y="336731"/>
                  <a:pt x="4663726" y="319238"/>
                </a:cubicBezTo>
                <a:cubicBezTo>
                  <a:pt x="4663191" y="319841"/>
                  <a:pt x="4663794" y="325941"/>
                  <a:pt x="4662252" y="325941"/>
                </a:cubicBezTo>
                <a:cubicBezTo>
                  <a:pt x="4661917" y="325672"/>
                  <a:pt x="4608433" y="312536"/>
                  <a:pt x="4614935" y="312536"/>
                </a:cubicBezTo>
                <a:cubicBezTo>
                  <a:pt x="4613259" y="312536"/>
                  <a:pt x="4612053" y="311062"/>
                  <a:pt x="4611584" y="309454"/>
                </a:cubicBezTo>
                <a:cubicBezTo>
                  <a:pt x="4611114" y="310794"/>
                  <a:pt x="4610779" y="312067"/>
                  <a:pt x="4610981" y="312738"/>
                </a:cubicBezTo>
                <a:cubicBezTo>
                  <a:pt x="4608970" y="311598"/>
                  <a:pt x="4597978" y="314681"/>
                  <a:pt x="4597978" y="310057"/>
                </a:cubicBezTo>
                <a:cubicBezTo>
                  <a:pt x="4606155" y="310325"/>
                  <a:pt x="4583837" y="299132"/>
                  <a:pt x="4590673" y="299132"/>
                </a:cubicBezTo>
                <a:cubicBezTo>
                  <a:pt x="4579480" y="300138"/>
                  <a:pt x="4573114" y="298127"/>
                  <a:pt x="4573382" y="292363"/>
                </a:cubicBezTo>
                <a:cubicBezTo>
                  <a:pt x="4575861" y="292363"/>
                  <a:pt x="4573918" y="277149"/>
                  <a:pt x="4587792" y="285661"/>
                </a:cubicBezTo>
                <a:cubicBezTo>
                  <a:pt x="4587858" y="280634"/>
                  <a:pt x="4586786" y="279160"/>
                  <a:pt x="4590673" y="278959"/>
                </a:cubicBezTo>
                <a:cubicBezTo>
                  <a:pt x="4592550" y="278959"/>
                  <a:pt x="4591410" y="285661"/>
                  <a:pt x="4591410" y="285661"/>
                </a:cubicBezTo>
                <a:cubicBezTo>
                  <a:pt x="4592616" y="284387"/>
                  <a:pt x="4592751" y="282444"/>
                  <a:pt x="4592483" y="280769"/>
                </a:cubicBezTo>
                <a:cubicBezTo>
                  <a:pt x="4594158" y="280769"/>
                  <a:pt x="4597174" y="274603"/>
                  <a:pt x="4598112" y="272458"/>
                </a:cubicBezTo>
                <a:cubicBezTo>
                  <a:pt x="4597978" y="274938"/>
                  <a:pt x="4598112" y="274938"/>
                  <a:pt x="4598582" y="272257"/>
                </a:cubicBezTo>
                <a:cubicBezTo>
                  <a:pt x="4598447" y="272190"/>
                  <a:pt x="4598381" y="272122"/>
                  <a:pt x="4598247" y="272056"/>
                </a:cubicBezTo>
                <a:cubicBezTo>
                  <a:pt x="4598313" y="271787"/>
                  <a:pt x="4598313" y="271787"/>
                  <a:pt x="4598179" y="272056"/>
                </a:cubicBezTo>
                <a:cubicBezTo>
                  <a:pt x="4594024" y="269173"/>
                  <a:pt x="4593019" y="267230"/>
                  <a:pt x="4591343" y="265621"/>
                </a:cubicBezTo>
                <a:cubicBezTo>
                  <a:pt x="4605954" y="260997"/>
                  <a:pt x="4616074" y="252217"/>
                  <a:pt x="4629612" y="252217"/>
                </a:cubicBezTo>
                <a:cubicBezTo>
                  <a:pt x="4631422" y="253491"/>
                  <a:pt x="4621503" y="244912"/>
                  <a:pt x="4618822" y="244443"/>
                </a:cubicBezTo>
                <a:cubicBezTo>
                  <a:pt x="4625926" y="240220"/>
                  <a:pt x="4638862" y="232111"/>
                  <a:pt x="4645832" y="232111"/>
                </a:cubicBezTo>
                <a:cubicBezTo>
                  <a:pt x="4648043" y="230234"/>
                  <a:pt x="4661850" y="218707"/>
                  <a:pt x="4666743" y="218707"/>
                </a:cubicBezTo>
                <a:cubicBezTo>
                  <a:pt x="4666743" y="218774"/>
                  <a:pt x="4663391" y="205302"/>
                  <a:pt x="4663995" y="205302"/>
                </a:cubicBezTo>
                <a:cubicBezTo>
                  <a:pt x="4676863" y="207916"/>
                  <a:pt x="4670563" y="205437"/>
                  <a:pt x="4679275" y="212005"/>
                </a:cubicBezTo>
                <a:cubicBezTo>
                  <a:pt x="4678739" y="212005"/>
                  <a:pt x="4683833" y="204968"/>
                  <a:pt x="4685173" y="205034"/>
                </a:cubicBezTo>
                <a:cubicBezTo>
                  <a:pt x="4685173" y="204766"/>
                  <a:pt x="4693551" y="206710"/>
                  <a:pt x="4700455" y="205302"/>
                </a:cubicBezTo>
                <a:cubicBezTo>
                  <a:pt x="4715735" y="205302"/>
                  <a:pt x="4723174" y="180505"/>
                  <a:pt x="4750117" y="191898"/>
                </a:cubicBezTo>
                <a:cubicBezTo>
                  <a:pt x="4750050" y="195718"/>
                  <a:pt x="4752061" y="181845"/>
                  <a:pt x="4748643" y="185196"/>
                </a:cubicBezTo>
                <a:cubicBezTo>
                  <a:pt x="4742343" y="185196"/>
                  <a:pt x="4778870" y="178494"/>
                  <a:pt x="4771095" y="178494"/>
                </a:cubicBezTo>
                <a:cubicBezTo>
                  <a:pt x="4784566" y="179097"/>
                  <a:pt x="4872834" y="180974"/>
                  <a:pt x="4872834" y="173467"/>
                </a:cubicBezTo>
                <a:cubicBezTo>
                  <a:pt x="4876219" y="167771"/>
                  <a:pt x="4888953" y="165710"/>
                  <a:pt x="4902013" y="165056"/>
                </a:cubicBezTo>
                <a:close/>
                <a:moveTo>
                  <a:pt x="1276669" y="163389"/>
                </a:moveTo>
                <a:cubicBezTo>
                  <a:pt x="1278998" y="162124"/>
                  <a:pt x="1281947" y="161840"/>
                  <a:pt x="1282249" y="165224"/>
                </a:cubicBezTo>
                <a:cubicBezTo>
                  <a:pt x="1286538" y="166296"/>
                  <a:pt x="1275279" y="174205"/>
                  <a:pt x="1274810" y="167436"/>
                </a:cubicBezTo>
                <a:cubicBezTo>
                  <a:pt x="1272632" y="166900"/>
                  <a:pt x="1274340" y="164654"/>
                  <a:pt x="1276669" y="163389"/>
                </a:cubicBezTo>
                <a:close/>
                <a:moveTo>
                  <a:pt x="1246476" y="163170"/>
                </a:moveTo>
                <a:cubicBezTo>
                  <a:pt x="1256708" y="165215"/>
                  <a:pt x="1275055" y="185196"/>
                  <a:pt x="1267163" y="185196"/>
                </a:cubicBezTo>
                <a:cubicBezTo>
                  <a:pt x="1276211" y="189150"/>
                  <a:pt x="1281840" y="187609"/>
                  <a:pt x="1289749" y="191898"/>
                </a:cubicBezTo>
                <a:cubicBezTo>
                  <a:pt x="1287738" y="191898"/>
                  <a:pt x="1327414" y="179499"/>
                  <a:pt x="1327414" y="193842"/>
                </a:cubicBezTo>
                <a:cubicBezTo>
                  <a:pt x="1324465" y="199807"/>
                  <a:pt x="1308783" y="218707"/>
                  <a:pt x="1300137" y="218707"/>
                </a:cubicBezTo>
                <a:cubicBezTo>
                  <a:pt x="1297054" y="218506"/>
                  <a:pt x="1297792" y="212004"/>
                  <a:pt x="1297256" y="212004"/>
                </a:cubicBezTo>
                <a:cubicBezTo>
                  <a:pt x="1284856" y="218305"/>
                  <a:pt x="1285862" y="219042"/>
                  <a:pt x="1272726" y="212004"/>
                </a:cubicBezTo>
                <a:cubicBezTo>
                  <a:pt x="1224672" y="212004"/>
                  <a:pt x="1174137" y="244175"/>
                  <a:pt x="1132986" y="220383"/>
                </a:cubicBezTo>
                <a:cubicBezTo>
                  <a:pt x="1132986" y="221119"/>
                  <a:pt x="1160599" y="212004"/>
                  <a:pt x="1161202" y="211603"/>
                </a:cubicBezTo>
                <a:cubicBezTo>
                  <a:pt x="1156310" y="212139"/>
                  <a:pt x="1149942" y="211938"/>
                  <a:pt x="1144647" y="212004"/>
                </a:cubicBezTo>
                <a:lnTo>
                  <a:pt x="1146042" y="206635"/>
                </a:lnTo>
                <a:lnTo>
                  <a:pt x="1146457" y="206174"/>
                </a:lnTo>
                <a:cubicBezTo>
                  <a:pt x="1146457" y="205772"/>
                  <a:pt x="1146457" y="205437"/>
                  <a:pt x="1146457" y="205034"/>
                </a:cubicBezTo>
                <a:lnTo>
                  <a:pt x="1146042" y="206635"/>
                </a:lnTo>
                <a:lnTo>
                  <a:pt x="1139120" y="214314"/>
                </a:lnTo>
                <a:cubicBezTo>
                  <a:pt x="1125781" y="218464"/>
                  <a:pt x="1098436" y="212407"/>
                  <a:pt x="1093107" y="212004"/>
                </a:cubicBezTo>
                <a:cubicBezTo>
                  <a:pt x="1033123" y="212004"/>
                  <a:pt x="1130372" y="151417"/>
                  <a:pt x="1146457" y="181644"/>
                </a:cubicBezTo>
                <a:cubicBezTo>
                  <a:pt x="1146457" y="179767"/>
                  <a:pt x="1232983" y="198600"/>
                  <a:pt x="1248465" y="198600"/>
                </a:cubicBezTo>
                <a:cubicBezTo>
                  <a:pt x="1239752" y="198600"/>
                  <a:pt x="1233184" y="194847"/>
                  <a:pt x="1228694" y="191295"/>
                </a:cubicBezTo>
                <a:cubicBezTo>
                  <a:pt x="1231441" y="190558"/>
                  <a:pt x="1236401" y="185732"/>
                  <a:pt x="1237406" y="185196"/>
                </a:cubicBezTo>
                <a:cubicBezTo>
                  <a:pt x="1233854" y="183387"/>
                  <a:pt x="1223935" y="185196"/>
                  <a:pt x="1219780" y="185196"/>
                </a:cubicBezTo>
                <a:cubicBezTo>
                  <a:pt x="1220048" y="185196"/>
                  <a:pt x="1220115" y="178226"/>
                  <a:pt x="1220115" y="177556"/>
                </a:cubicBezTo>
                <a:cubicBezTo>
                  <a:pt x="1220115" y="181912"/>
                  <a:pt x="1236736" y="169379"/>
                  <a:pt x="1240221" y="168508"/>
                </a:cubicBezTo>
                <a:cubicBezTo>
                  <a:pt x="1240556" y="163800"/>
                  <a:pt x="1243065" y="162489"/>
                  <a:pt x="1246476" y="163170"/>
                </a:cubicBezTo>
                <a:close/>
                <a:moveTo>
                  <a:pt x="1152395" y="159144"/>
                </a:moveTo>
                <a:cubicBezTo>
                  <a:pt x="1151986" y="159619"/>
                  <a:pt x="1150503" y="160884"/>
                  <a:pt x="1147202" y="163414"/>
                </a:cubicBezTo>
                <a:cubicBezTo>
                  <a:pt x="1145191" y="163414"/>
                  <a:pt x="1153624" y="157721"/>
                  <a:pt x="1152395" y="159144"/>
                </a:cubicBezTo>
                <a:close/>
                <a:moveTo>
                  <a:pt x="1308919" y="151685"/>
                </a:moveTo>
                <a:cubicBezTo>
                  <a:pt x="1324132" y="151685"/>
                  <a:pt x="1333984" y="151014"/>
                  <a:pt x="1354090" y="158387"/>
                </a:cubicBezTo>
                <a:lnTo>
                  <a:pt x="1354090" y="165089"/>
                </a:lnTo>
                <a:cubicBezTo>
                  <a:pt x="1347388" y="164754"/>
                  <a:pt x="1338743" y="165558"/>
                  <a:pt x="1342094" y="165089"/>
                </a:cubicBezTo>
                <a:cubicBezTo>
                  <a:pt x="1334252" y="165089"/>
                  <a:pt x="1329695" y="167502"/>
                  <a:pt x="1329829" y="158387"/>
                </a:cubicBezTo>
                <a:cubicBezTo>
                  <a:pt x="1329762" y="169111"/>
                  <a:pt x="1313208" y="154165"/>
                  <a:pt x="1308919" y="151685"/>
                </a:cubicBezTo>
                <a:close/>
                <a:moveTo>
                  <a:pt x="2119694" y="151149"/>
                </a:moveTo>
                <a:cubicBezTo>
                  <a:pt x="2117817" y="151149"/>
                  <a:pt x="2115003" y="149742"/>
                  <a:pt x="2110914" y="152959"/>
                </a:cubicBezTo>
                <a:cubicBezTo>
                  <a:pt x="2121369" y="154500"/>
                  <a:pt x="2122710" y="149607"/>
                  <a:pt x="2119694" y="151149"/>
                </a:cubicBezTo>
                <a:close/>
                <a:moveTo>
                  <a:pt x="1070739" y="149457"/>
                </a:moveTo>
                <a:cubicBezTo>
                  <a:pt x="1089170" y="148201"/>
                  <a:pt x="1107451" y="149709"/>
                  <a:pt x="1119515" y="157114"/>
                </a:cubicBezTo>
                <a:cubicBezTo>
                  <a:pt x="1119515" y="159527"/>
                  <a:pt x="1102089" y="158120"/>
                  <a:pt x="1100346" y="158388"/>
                </a:cubicBezTo>
                <a:cubicBezTo>
                  <a:pt x="1100547" y="160599"/>
                  <a:pt x="1100681" y="162878"/>
                  <a:pt x="1100748" y="165090"/>
                </a:cubicBezTo>
                <a:cubicBezTo>
                  <a:pt x="1101754" y="165291"/>
                  <a:pt x="1112812" y="165291"/>
                  <a:pt x="1112812" y="164286"/>
                </a:cubicBezTo>
                <a:cubicBezTo>
                  <a:pt x="1112209" y="165559"/>
                  <a:pt x="1106110" y="176953"/>
                  <a:pt x="1106110" y="169379"/>
                </a:cubicBezTo>
                <a:cubicBezTo>
                  <a:pt x="1093376" y="177958"/>
                  <a:pt x="1087813" y="180103"/>
                  <a:pt x="1070924" y="185196"/>
                </a:cubicBezTo>
                <a:cubicBezTo>
                  <a:pt x="1064757" y="185196"/>
                  <a:pt x="1057251" y="210932"/>
                  <a:pt x="1031448" y="198601"/>
                </a:cubicBezTo>
                <a:cubicBezTo>
                  <a:pt x="1032118" y="198601"/>
                  <a:pt x="1032453" y="198466"/>
                  <a:pt x="1032520" y="198332"/>
                </a:cubicBezTo>
                <a:cubicBezTo>
                  <a:pt x="1032654" y="198399"/>
                  <a:pt x="1032721" y="198466"/>
                  <a:pt x="1032855" y="198601"/>
                </a:cubicBezTo>
                <a:cubicBezTo>
                  <a:pt x="1032922" y="189954"/>
                  <a:pt x="1059529" y="185397"/>
                  <a:pt x="1067908" y="185196"/>
                </a:cubicBezTo>
                <a:cubicBezTo>
                  <a:pt x="1061674" y="185196"/>
                  <a:pt x="1058324" y="176148"/>
                  <a:pt x="1057586" y="171792"/>
                </a:cubicBezTo>
                <a:cubicBezTo>
                  <a:pt x="1052023" y="171792"/>
                  <a:pt x="1025348" y="193507"/>
                  <a:pt x="1007253" y="191898"/>
                </a:cubicBezTo>
                <a:cubicBezTo>
                  <a:pt x="1005176" y="191898"/>
                  <a:pt x="1005510" y="189083"/>
                  <a:pt x="1004171" y="187005"/>
                </a:cubicBezTo>
                <a:cubicBezTo>
                  <a:pt x="1001087" y="189016"/>
                  <a:pt x="991972" y="191898"/>
                  <a:pt x="992307" y="191898"/>
                </a:cubicBezTo>
                <a:cubicBezTo>
                  <a:pt x="977762" y="191831"/>
                  <a:pt x="966906" y="189954"/>
                  <a:pt x="957189" y="191898"/>
                </a:cubicBezTo>
                <a:cubicBezTo>
                  <a:pt x="948542" y="191898"/>
                  <a:pt x="987548" y="175880"/>
                  <a:pt x="989693" y="175210"/>
                </a:cubicBezTo>
                <a:cubicBezTo>
                  <a:pt x="996797" y="172998"/>
                  <a:pt x="1012279" y="160934"/>
                  <a:pt x="1021060" y="158388"/>
                </a:cubicBezTo>
                <a:cubicBezTo>
                  <a:pt x="1033726" y="154735"/>
                  <a:pt x="1052308" y="150714"/>
                  <a:pt x="1070739" y="149457"/>
                </a:cubicBezTo>
                <a:close/>
                <a:moveTo>
                  <a:pt x="5646958" y="147446"/>
                </a:moveTo>
                <a:cubicBezTo>
                  <a:pt x="5673457" y="147296"/>
                  <a:pt x="5702728" y="151753"/>
                  <a:pt x="5713820" y="155439"/>
                </a:cubicBezTo>
                <a:cubicBezTo>
                  <a:pt x="5708727" y="157985"/>
                  <a:pt x="5700415" y="167570"/>
                  <a:pt x="5703968" y="164889"/>
                </a:cubicBezTo>
                <a:cubicBezTo>
                  <a:pt x="5715429" y="154032"/>
                  <a:pt x="5707252" y="162208"/>
                  <a:pt x="5718310" y="164889"/>
                </a:cubicBezTo>
                <a:cubicBezTo>
                  <a:pt x="5718461" y="151669"/>
                  <a:pt x="5727886" y="161860"/>
                  <a:pt x="5733466" y="165040"/>
                </a:cubicBezTo>
                <a:lnTo>
                  <a:pt x="5737166" y="164763"/>
                </a:lnTo>
                <a:lnTo>
                  <a:pt x="5737278" y="164755"/>
                </a:lnTo>
                <a:cubicBezTo>
                  <a:pt x="5737211" y="166632"/>
                  <a:pt x="5737344" y="169513"/>
                  <a:pt x="5737076" y="170854"/>
                </a:cubicBezTo>
                <a:cubicBezTo>
                  <a:pt x="5738551" y="171725"/>
                  <a:pt x="5739489" y="173937"/>
                  <a:pt x="5739557" y="178360"/>
                </a:cubicBezTo>
                <a:cubicBezTo>
                  <a:pt x="5741098" y="174607"/>
                  <a:pt x="5748470" y="164956"/>
                  <a:pt x="5751352" y="164956"/>
                </a:cubicBezTo>
                <a:cubicBezTo>
                  <a:pt x="5763684" y="170519"/>
                  <a:pt x="5796458" y="169648"/>
                  <a:pt x="5804433" y="168307"/>
                </a:cubicBezTo>
                <a:cubicBezTo>
                  <a:pt x="5813280" y="168173"/>
                  <a:pt x="5839954" y="166028"/>
                  <a:pt x="5845048" y="179835"/>
                </a:cubicBezTo>
                <a:cubicBezTo>
                  <a:pt x="5847461" y="172798"/>
                  <a:pt x="5860396" y="183722"/>
                  <a:pt x="5859055" y="184995"/>
                </a:cubicBezTo>
                <a:cubicBezTo>
                  <a:pt x="5857983" y="184928"/>
                  <a:pt x="5856643" y="184928"/>
                  <a:pt x="5858050" y="185130"/>
                </a:cubicBezTo>
                <a:cubicBezTo>
                  <a:pt x="5863412" y="185398"/>
                  <a:pt x="5862675" y="187006"/>
                  <a:pt x="5864752" y="187676"/>
                </a:cubicBezTo>
                <a:cubicBezTo>
                  <a:pt x="5864752" y="183956"/>
                  <a:pt x="5865858" y="184895"/>
                  <a:pt x="5867174" y="186863"/>
                </a:cubicBezTo>
                <a:lnTo>
                  <a:pt x="5870843" y="192221"/>
                </a:lnTo>
                <a:lnTo>
                  <a:pt x="5870851" y="192233"/>
                </a:lnTo>
                <a:lnTo>
                  <a:pt x="5870832" y="192249"/>
                </a:lnTo>
                <a:lnTo>
                  <a:pt x="5835297" y="220810"/>
                </a:lnTo>
                <a:cubicBezTo>
                  <a:pt x="5818005" y="228643"/>
                  <a:pt x="5797128" y="234725"/>
                  <a:pt x="5778228" y="238880"/>
                </a:cubicBezTo>
                <a:cubicBezTo>
                  <a:pt x="5788817" y="240556"/>
                  <a:pt x="5800412" y="237741"/>
                  <a:pt x="5811135" y="238747"/>
                </a:cubicBezTo>
                <a:cubicBezTo>
                  <a:pt x="5817100" y="235530"/>
                  <a:pt x="5811537" y="232648"/>
                  <a:pt x="5820317" y="238143"/>
                </a:cubicBezTo>
                <a:cubicBezTo>
                  <a:pt x="5818843" y="238143"/>
                  <a:pt x="5817435" y="238344"/>
                  <a:pt x="5816832" y="238747"/>
                </a:cubicBezTo>
                <a:cubicBezTo>
                  <a:pt x="5826751" y="238747"/>
                  <a:pt x="5830974" y="246655"/>
                  <a:pt x="5846523" y="245449"/>
                </a:cubicBezTo>
                <a:cubicBezTo>
                  <a:pt x="5846723" y="245449"/>
                  <a:pt x="5844244" y="238479"/>
                  <a:pt x="5844646" y="237607"/>
                </a:cubicBezTo>
                <a:cubicBezTo>
                  <a:pt x="5844646" y="237339"/>
                  <a:pt x="5858050" y="242768"/>
                  <a:pt x="5858050" y="246789"/>
                </a:cubicBezTo>
                <a:cubicBezTo>
                  <a:pt x="5893036" y="242567"/>
                  <a:pt x="5942766" y="246185"/>
                  <a:pt x="5974132" y="245449"/>
                </a:cubicBezTo>
                <a:cubicBezTo>
                  <a:pt x="5976142" y="245449"/>
                  <a:pt x="5968569" y="258182"/>
                  <a:pt x="5967966" y="258853"/>
                </a:cubicBezTo>
                <a:cubicBezTo>
                  <a:pt x="6004626" y="258853"/>
                  <a:pt x="6042829" y="265555"/>
                  <a:pt x="6061662" y="265555"/>
                </a:cubicBezTo>
                <a:cubicBezTo>
                  <a:pt x="6056635" y="250743"/>
                  <a:pt x="6072050" y="245181"/>
                  <a:pt x="6072452" y="240824"/>
                </a:cubicBezTo>
                <a:cubicBezTo>
                  <a:pt x="6075066" y="240623"/>
                  <a:pt x="6091084" y="237808"/>
                  <a:pt x="6097049" y="238545"/>
                </a:cubicBezTo>
                <a:lnTo>
                  <a:pt x="6097028" y="238618"/>
                </a:lnTo>
                <a:lnTo>
                  <a:pt x="6098456" y="238813"/>
                </a:lnTo>
                <a:cubicBezTo>
                  <a:pt x="6098456" y="238880"/>
                  <a:pt x="6098524" y="238947"/>
                  <a:pt x="6098524" y="238947"/>
                </a:cubicBezTo>
                <a:lnTo>
                  <a:pt x="6097027" y="238622"/>
                </a:lnTo>
                <a:lnTo>
                  <a:pt x="6095884" y="242651"/>
                </a:lnTo>
                <a:cubicBezTo>
                  <a:pt x="6095641" y="244159"/>
                  <a:pt x="6095575" y="245449"/>
                  <a:pt x="6095776" y="245449"/>
                </a:cubicBezTo>
                <a:cubicBezTo>
                  <a:pt x="6112330" y="243103"/>
                  <a:pt x="6125198" y="245181"/>
                  <a:pt x="6131967" y="252151"/>
                </a:cubicBezTo>
                <a:cubicBezTo>
                  <a:pt x="6132101" y="249872"/>
                  <a:pt x="6132503" y="247660"/>
                  <a:pt x="6133106" y="245449"/>
                </a:cubicBezTo>
                <a:cubicBezTo>
                  <a:pt x="6137598" y="244443"/>
                  <a:pt x="6133978" y="252151"/>
                  <a:pt x="6135989" y="252151"/>
                </a:cubicBezTo>
                <a:cubicBezTo>
                  <a:pt x="6150264" y="240221"/>
                  <a:pt x="6188734" y="254697"/>
                  <a:pt x="6193225" y="265555"/>
                </a:cubicBezTo>
                <a:cubicBezTo>
                  <a:pt x="6192890" y="276345"/>
                  <a:pt x="6192286" y="287672"/>
                  <a:pt x="6191885" y="292364"/>
                </a:cubicBezTo>
                <a:cubicBezTo>
                  <a:pt x="6195437" y="292364"/>
                  <a:pt x="6193895" y="297122"/>
                  <a:pt x="6192756" y="299066"/>
                </a:cubicBezTo>
                <a:cubicBezTo>
                  <a:pt x="6191885" y="299066"/>
                  <a:pt x="6192554" y="292364"/>
                  <a:pt x="6187863" y="292364"/>
                </a:cubicBezTo>
                <a:cubicBezTo>
                  <a:pt x="6191885" y="301813"/>
                  <a:pt x="6195705" y="302819"/>
                  <a:pt x="6199659" y="305768"/>
                </a:cubicBezTo>
                <a:cubicBezTo>
                  <a:pt x="6204283" y="305768"/>
                  <a:pt x="6220034" y="317764"/>
                  <a:pt x="6220034" y="311062"/>
                </a:cubicBezTo>
                <a:cubicBezTo>
                  <a:pt x="6221777" y="313006"/>
                  <a:pt x="6224658" y="316893"/>
                  <a:pt x="6226266" y="318636"/>
                </a:cubicBezTo>
                <a:cubicBezTo>
                  <a:pt x="6241950" y="310995"/>
                  <a:pt x="6248451" y="275407"/>
                  <a:pt x="6273651" y="290621"/>
                </a:cubicBezTo>
                <a:cubicBezTo>
                  <a:pt x="6273651" y="294106"/>
                  <a:pt x="6261855" y="291425"/>
                  <a:pt x="6260247" y="292296"/>
                </a:cubicBezTo>
                <a:cubicBezTo>
                  <a:pt x="6287055" y="303958"/>
                  <a:pt x="6325458" y="283048"/>
                  <a:pt x="6346168" y="298998"/>
                </a:cubicBezTo>
                <a:cubicBezTo>
                  <a:pt x="6365001" y="298998"/>
                  <a:pt x="6374250" y="287337"/>
                  <a:pt x="6394290" y="298998"/>
                </a:cubicBezTo>
                <a:cubicBezTo>
                  <a:pt x="6395563" y="298596"/>
                  <a:pt x="6403739" y="298262"/>
                  <a:pt x="6405214" y="298998"/>
                </a:cubicBezTo>
                <a:cubicBezTo>
                  <a:pt x="6403538" y="298998"/>
                  <a:pt x="6401126" y="291693"/>
                  <a:pt x="6400992" y="290688"/>
                </a:cubicBezTo>
                <a:cubicBezTo>
                  <a:pt x="6400992" y="297993"/>
                  <a:pt x="6395965" y="289079"/>
                  <a:pt x="6394290" y="287538"/>
                </a:cubicBezTo>
                <a:cubicBezTo>
                  <a:pt x="6394290" y="286398"/>
                  <a:pt x="6394959" y="285728"/>
                  <a:pt x="6395898" y="285393"/>
                </a:cubicBezTo>
                <a:cubicBezTo>
                  <a:pt x="6394490" y="285527"/>
                  <a:pt x="6393150" y="285594"/>
                  <a:pt x="6392212" y="285594"/>
                </a:cubicBezTo>
                <a:cubicBezTo>
                  <a:pt x="6378875" y="285594"/>
                  <a:pt x="6419423" y="273062"/>
                  <a:pt x="6428068" y="271587"/>
                </a:cubicBezTo>
                <a:cubicBezTo>
                  <a:pt x="6426259" y="270246"/>
                  <a:pt x="6425052" y="268102"/>
                  <a:pt x="6423712" y="266359"/>
                </a:cubicBezTo>
                <a:cubicBezTo>
                  <a:pt x="6447504" y="275608"/>
                  <a:pt x="6627524" y="262472"/>
                  <a:pt x="6616600" y="292296"/>
                </a:cubicBezTo>
                <a:cubicBezTo>
                  <a:pt x="6639655" y="292296"/>
                  <a:pt x="6654668" y="303355"/>
                  <a:pt x="6668542" y="312402"/>
                </a:cubicBezTo>
                <a:cubicBezTo>
                  <a:pt x="6713111" y="312402"/>
                  <a:pt x="6748766" y="304025"/>
                  <a:pt x="6787169" y="312402"/>
                </a:cubicBezTo>
                <a:cubicBezTo>
                  <a:pt x="6795011" y="314079"/>
                  <a:pt x="6851912" y="323462"/>
                  <a:pt x="6821954" y="338407"/>
                </a:cubicBezTo>
                <a:cubicBezTo>
                  <a:pt x="6829594" y="342160"/>
                  <a:pt x="6850036" y="332710"/>
                  <a:pt x="6850036" y="345645"/>
                </a:cubicBezTo>
                <a:cubicBezTo>
                  <a:pt x="6850036" y="349801"/>
                  <a:pt x="6860692" y="341088"/>
                  <a:pt x="6859955" y="339479"/>
                </a:cubicBezTo>
                <a:cubicBezTo>
                  <a:pt x="6863373" y="341088"/>
                  <a:pt x="6862703" y="345913"/>
                  <a:pt x="6865450" y="345913"/>
                </a:cubicBezTo>
                <a:cubicBezTo>
                  <a:pt x="6876039" y="336463"/>
                  <a:pt x="7007402" y="335659"/>
                  <a:pt x="7011156" y="339211"/>
                </a:cubicBezTo>
                <a:cubicBezTo>
                  <a:pt x="7011289" y="323730"/>
                  <a:pt x="7022616" y="339479"/>
                  <a:pt x="7024090" y="339680"/>
                </a:cubicBezTo>
                <a:cubicBezTo>
                  <a:pt x="7017321" y="348728"/>
                  <a:pt x="7010082" y="345913"/>
                  <a:pt x="6997349" y="345913"/>
                </a:cubicBezTo>
                <a:cubicBezTo>
                  <a:pt x="6998488" y="346717"/>
                  <a:pt x="7013903" y="359317"/>
                  <a:pt x="7015980" y="359317"/>
                </a:cubicBezTo>
                <a:lnTo>
                  <a:pt x="7018109" y="353000"/>
                </a:lnTo>
                <a:lnTo>
                  <a:pt x="7018126" y="352951"/>
                </a:lnTo>
                <a:lnTo>
                  <a:pt x="7018132" y="352961"/>
                </a:lnTo>
                <a:lnTo>
                  <a:pt x="7022256" y="359159"/>
                </a:lnTo>
                <a:cubicBezTo>
                  <a:pt x="7024090" y="361848"/>
                  <a:pt x="7025598" y="364579"/>
                  <a:pt x="7024425" y="365618"/>
                </a:cubicBezTo>
                <a:cubicBezTo>
                  <a:pt x="7035819" y="362266"/>
                  <a:pt x="7038098" y="359385"/>
                  <a:pt x="7050430" y="359385"/>
                </a:cubicBezTo>
                <a:cubicBezTo>
                  <a:pt x="7043326" y="352883"/>
                  <a:pt x="7048286" y="344707"/>
                  <a:pt x="7030927" y="345981"/>
                </a:cubicBezTo>
                <a:cubicBezTo>
                  <a:pt x="7030256" y="339279"/>
                  <a:pt x="7035484" y="340351"/>
                  <a:pt x="7044331" y="339680"/>
                </a:cubicBezTo>
                <a:cubicBezTo>
                  <a:pt x="7044331" y="336530"/>
                  <a:pt x="7042857" y="334385"/>
                  <a:pt x="7041315" y="333246"/>
                </a:cubicBezTo>
                <a:cubicBezTo>
                  <a:pt x="7090508" y="329761"/>
                  <a:pt x="7106997" y="335056"/>
                  <a:pt x="7159340" y="339279"/>
                </a:cubicBezTo>
                <a:cubicBezTo>
                  <a:pt x="7206858" y="343165"/>
                  <a:pt x="7247071" y="358581"/>
                  <a:pt x="7287619" y="373660"/>
                </a:cubicBezTo>
                <a:cubicBezTo>
                  <a:pt x="7305111" y="380228"/>
                  <a:pt x="7331049" y="396113"/>
                  <a:pt x="7343247" y="399665"/>
                </a:cubicBezTo>
                <a:cubicBezTo>
                  <a:pt x="7359869" y="404490"/>
                  <a:pt x="7406113" y="404356"/>
                  <a:pt x="7419585" y="413069"/>
                </a:cubicBezTo>
                <a:cubicBezTo>
                  <a:pt x="7420992" y="416688"/>
                  <a:pt x="7446661" y="427411"/>
                  <a:pt x="7451018" y="427612"/>
                </a:cubicBezTo>
                <a:cubicBezTo>
                  <a:pt x="7444986" y="427479"/>
                  <a:pt x="7432185" y="442491"/>
                  <a:pt x="7426756" y="445842"/>
                </a:cubicBezTo>
                <a:cubicBezTo>
                  <a:pt x="7433592" y="441687"/>
                  <a:pt x="7387280" y="459246"/>
                  <a:pt x="7397200" y="459246"/>
                </a:cubicBezTo>
                <a:cubicBezTo>
                  <a:pt x="7396328" y="457571"/>
                  <a:pt x="7402963" y="465948"/>
                  <a:pt x="7400818" y="465948"/>
                </a:cubicBezTo>
                <a:cubicBezTo>
                  <a:pt x="7399880" y="466283"/>
                  <a:pt x="7392776" y="464809"/>
                  <a:pt x="7392776" y="467423"/>
                </a:cubicBezTo>
                <a:cubicBezTo>
                  <a:pt x="7392909" y="467557"/>
                  <a:pt x="7397200" y="468026"/>
                  <a:pt x="7399479" y="472517"/>
                </a:cubicBezTo>
                <a:cubicBezTo>
                  <a:pt x="7399479" y="490411"/>
                  <a:pt x="7332791" y="459246"/>
                  <a:pt x="7328033" y="459246"/>
                </a:cubicBezTo>
                <a:cubicBezTo>
                  <a:pt x="7329910" y="462396"/>
                  <a:pt x="7280046" y="436057"/>
                  <a:pt x="7263827" y="439944"/>
                </a:cubicBezTo>
                <a:cubicBezTo>
                  <a:pt x="7262888" y="439073"/>
                  <a:pt x="7260945" y="439207"/>
                  <a:pt x="7260945" y="439140"/>
                </a:cubicBezTo>
                <a:cubicBezTo>
                  <a:pt x="7261548" y="439140"/>
                  <a:pt x="7251427" y="425133"/>
                  <a:pt x="7252098" y="425736"/>
                </a:cubicBezTo>
                <a:cubicBezTo>
                  <a:pt x="7240302" y="449998"/>
                  <a:pt x="7247138" y="453617"/>
                  <a:pt x="7208064" y="472382"/>
                </a:cubicBezTo>
                <a:cubicBezTo>
                  <a:pt x="7208266" y="470439"/>
                  <a:pt x="7185076" y="459381"/>
                  <a:pt x="7185076" y="466485"/>
                </a:cubicBezTo>
                <a:cubicBezTo>
                  <a:pt x="7185143" y="466485"/>
                  <a:pt x="7185076" y="469367"/>
                  <a:pt x="7185076" y="469367"/>
                </a:cubicBezTo>
                <a:cubicBezTo>
                  <a:pt x="7185076" y="472248"/>
                  <a:pt x="7187841" y="473187"/>
                  <a:pt x="7191016" y="473212"/>
                </a:cubicBezTo>
                <a:lnTo>
                  <a:pt x="7198790" y="471700"/>
                </a:lnTo>
                <a:lnTo>
                  <a:pt x="7199419" y="471578"/>
                </a:lnTo>
                <a:cubicBezTo>
                  <a:pt x="7204512" y="477208"/>
                  <a:pt x="7231992" y="502810"/>
                  <a:pt x="7231992" y="504083"/>
                </a:cubicBezTo>
                <a:cubicBezTo>
                  <a:pt x="7232192" y="508038"/>
                  <a:pt x="7226429" y="504754"/>
                  <a:pt x="7225758" y="506094"/>
                </a:cubicBezTo>
                <a:cubicBezTo>
                  <a:pt x="7239230" y="533104"/>
                  <a:pt x="7192382" y="520370"/>
                  <a:pt x="7166377" y="525798"/>
                </a:cubicBezTo>
                <a:cubicBezTo>
                  <a:pt x="7144461" y="530356"/>
                  <a:pt x="7117250" y="534913"/>
                  <a:pt x="7104651" y="546307"/>
                </a:cubicBezTo>
                <a:cubicBezTo>
                  <a:pt x="7087091" y="550194"/>
                  <a:pt x="7051435" y="562928"/>
                  <a:pt x="7044331" y="581560"/>
                </a:cubicBezTo>
                <a:cubicBezTo>
                  <a:pt x="7044331" y="576266"/>
                  <a:pt x="7004252" y="564939"/>
                  <a:pt x="6990647" y="566414"/>
                </a:cubicBezTo>
                <a:cubicBezTo>
                  <a:pt x="6975767" y="568022"/>
                  <a:pt x="6960755" y="577874"/>
                  <a:pt x="6950032" y="586520"/>
                </a:cubicBezTo>
                <a:cubicBezTo>
                  <a:pt x="6950903" y="586520"/>
                  <a:pt x="6950434" y="570636"/>
                  <a:pt x="6950434" y="571373"/>
                </a:cubicBezTo>
                <a:cubicBezTo>
                  <a:pt x="6948289" y="572110"/>
                  <a:pt x="6937700" y="579818"/>
                  <a:pt x="6934483" y="579818"/>
                </a:cubicBezTo>
                <a:cubicBezTo>
                  <a:pt x="6930931" y="582096"/>
                  <a:pt x="6929322" y="592083"/>
                  <a:pt x="6923626" y="579818"/>
                </a:cubicBezTo>
                <a:cubicBezTo>
                  <a:pt x="6917861" y="579617"/>
                  <a:pt x="6907742" y="586520"/>
                  <a:pt x="6912031" y="586520"/>
                </a:cubicBezTo>
                <a:cubicBezTo>
                  <a:pt x="6913304" y="587391"/>
                  <a:pt x="6897420" y="580555"/>
                  <a:pt x="6905328" y="579885"/>
                </a:cubicBezTo>
                <a:cubicBezTo>
                  <a:pt x="6904591" y="579885"/>
                  <a:pt x="6903787" y="579818"/>
                  <a:pt x="6903519" y="579818"/>
                </a:cubicBezTo>
                <a:cubicBezTo>
                  <a:pt x="6903049" y="581091"/>
                  <a:pt x="6896884" y="591279"/>
                  <a:pt x="6896884" y="585716"/>
                </a:cubicBezTo>
                <a:cubicBezTo>
                  <a:pt x="6895946" y="606090"/>
                  <a:pt x="6868936" y="608302"/>
                  <a:pt x="6869137" y="633435"/>
                </a:cubicBezTo>
                <a:cubicBezTo>
                  <a:pt x="6874030" y="631424"/>
                  <a:pt x="6896884" y="625124"/>
                  <a:pt x="6896884" y="634574"/>
                </a:cubicBezTo>
                <a:cubicBezTo>
                  <a:pt x="6895142" y="635513"/>
                  <a:pt x="6883480" y="646236"/>
                  <a:pt x="6883480" y="645900"/>
                </a:cubicBezTo>
                <a:cubicBezTo>
                  <a:pt x="6883948" y="650056"/>
                  <a:pt x="6884284" y="656356"/>
                  <a:pt x="6883480" y="660310"/>
                </a:cubicBezTo>
                <a:cubicBezTo>
                  <a:pt x="6884485" y="659975"/>
                  <a:pt x="6890047" y="661181"/>
                  <a:pt x="6889311" y="660310"/>
                </a:cubicBezTo>
                <a:cubicBezTo>
                  <a:pt x="6889779" y="660310"/>
                  <a:pt x="6889311" y="653876"/>
                  <a:pt x="6891321" y="653608"/>
                </a:cubicBezTo>
                <a:cubicBezTo>
                  <a:pt x="6890248" y="653608"/>
                  <a:pt x="6902111" y="671503"/>
                  <a:pt x="6889444" y="675390"/>
                </a:cubicBezTo>
                <a:cubicBezTo>
                  <a:pt x="6878520" y="678741"/>
                  <a:pt x="6883680" y="673714"/>
                  <a:pt x="6869740" y="673714"/>
                </a:cubicBezTo>
                <a:cubicBezTo>
                  <a:pt x="6864445" y="686381"/>
                  <a:pt x="6860089" y="694558"/>
                  <a:pt x="6870075" y="708029"/>
                </a:cubicBezTo>
                <a:cubicBezTo>
                  <a:pt x="6870075" y="718217"/>
                  <a:pt x="6799769" y="713056"/>
                  <a:pt x="6828254" y="746902"/>
                </a:cubicBezTo>
                <a:cubicBezTo>
                  <a:pt x="6822088" y="744891"/>
                  <a:pt x="6800037" y="752866"/>
                  <a:pt x="6796352" y="754140"/>
                </a:cubicBezTo>
                <a:cubicBezTo>
                  <a:pt x="6808214" y="754542"/>
                  <a:pt x="6759959" y="801926"/>
                  <a:pt x="6754530" y="807288"/>
                </a:cubicBezTo>
                <a:cubicBezTo>
                  <a:pt x="6757345" y="800385"/>
                  <a:pt x="6729933" y="714463"/>
                  <a:pt x="6729330" y="707560"/>
                </a:cubicBezTo>
                <a:cubicBezTo>
                  <a:pt x="6725443" y="663393"/>
                  <a:pt x="6757345" y="649386"/>
                  <a:pt x="6757210" y="633502"/>
                </a:cubicBezTo>
                <a:cubicBezTo>
                  <a:pt x="6757345" y="634038"/>
                  <a:pt x="6762841" y="633502"/>
                  <a:pt x="6770481" y="633502"/>
                </a:cubicBezTo>
                <a:cubicBezTo>
                  <a:pt x="6780333" y="622242"/>
                  <a:pt x="6813576" y="619092"/>
                  <a:pt x="6816525" y="599924"/>
                </a:cubicBezTo>
                <a:cubicBezTo>
                  <a:pt x="6816525" y="602873"/>
                  <a:pt x="6828857" y="593289"/>
                  <a:pt x="6830934" y="593289"/>
                </a:cubicBezTo>
                <a:cubicBezTo>
                  <a:pt x="6850773" y="583370"/>
                  <a:pt x="6883613" y="546374"/>
                  <a:pt x="6904324" y="546374"/>
                </a:cubicBezTo>
                <a:cubicBezTo>
                  <a:pt x="6905462" y="550127"/>
                  <a:pt x="6903519" y="519565"/>
                  <a:pt x="6909483" y="519565"/>
                </a:cubicBezTo>
                <a:cubicBezTo>
                  <a:pt x="6913103" y="518828"/>
                  <a:pt x="6917258" y="520303"/>
                  <a:pt x="6920877" y="519565"/>
                </a:cubicBezTo>
                <a:cubicBezTo>
                  <a:pt x="6920676" y="519565"/>
                  <a:pt x="6919470" y="512863"/>
                  <a:pt x="6918733" y="512863"/>
                </a:cubicBezTo>
                <a:cubicBezTo>
                  <a:pt x="6910354" y="521107"/>
                  <a:pt x="6903854" y="517890"/>
                  <a:pt x="6890182" y="519565"/>
                </a:cubicBezTo>
                <a:cubicBezTo>
                  <a:pt x="6895745" y="523319"/>
                  <a:pt x="6893264" y="527541"/>
                  <a:pt x="6889645" y="532970"/>
                </a:cubicBezTo>
                <a:cubicBezTo>
                  <a:pt x="6893264" y="532970"/>
                  <a:pt x="6895543" y="534713"/>
                  <a:pt x="6896482" y="537930"/>
                </a:cubicBezTo>
                <a:cubicBezTo>
                  <a:pt x="6895142" y="536321"/>
                  <a:pt x="6890986" y="542085"/>
                  <a:pt x="6889244" y="545436"/>
                </a:cubicBezTo>
                <a:cubicBezTo>
                  <a:pt x="6877917" y="533841"/>
                  <a:pt x="6874901" y="545368"/>
                  <a:pt x="6860692" y="551468"/>
                </a:cubicBezTo>
                <a:cubicBezTo>
                  <a:pt x="6866992" y="548787"/>
                  <a:pt x="6823227" y="572378"/>
                  <a:pt x="6823227" y="566347"/>
                </a:cubicBezTo>
                <a:cubicBezTo>
                  <a:pt x="6824903" y="562593"/>
                  <a:pt x="6827382" y="557968"/>
                  <a:pt x="6828186" y="554751"/>
                </a:cubicBezTo>
                <a:cubicBezTo>
                  <a:pt x="6825037" y="558572"/>
                  <a:pt x="6816525" y="566145"/>
                  <a:pt x="6816525" y="557164"/>
                </a:cubicBezTo>
                <a:cubicBezTo>
                  <a:pt x="6817396" y="555623"/>
                  <a:pt x="6819809" y="554082"/>
                  <a:pt x="6821819" y="553076"/>
                </a:cubicBezTo>
                <a:cubicBezTo>
                  <a:pt x="6812637" y="548385"/>
                  <a:pt x="6824903" y="542889"/>
                  <a:pt x="6829929" y="539873"/>
                </a:cubicBezTo>
                <a:cubicBezTo>
                  <a:pt x="6829929" y="539270"/>
                  <a:pt x="6830399" y="533037"/>
                  <a:pt x="6829259" y="533037"/>
                </a:cubicBezTo>
                <a:cubicBezTo>
                  <a:pt x="6828991" y="533171"/>
                  <a:pt x="6826980" y="532836"/>
                  <a:pt x="6826914" y="533037"/>
                </a:cubicBezTo>
                <a:cubicBezTo>
                  <a:pt x="6826846" y="540342"/>
                  <a:pt x="6813375" y="540208"/>
                  <a:pt x="6810426" y="539940"/>
                </a:cubicBezTo>
                <a:cubicBezTo>
                  <a:pt x="6811230" y="539203"/>
                  <a:pt x="6809488" y="532903"/>
                  <a:pt x="6809823" y="533037"/>
                </a:cubicBezTo>
                <a:cubicBezTo>
                  <a:pt x="6796419" y="540811"/>
                  <a:pt x="6767733" y="539136"/>
                  <a:pt x="6756206" y="544967"/>
                </a:cubicBezTo>
                <a:cubicBezTo>
                  <a:pt x="6756206" y="550798"/>
                  <a:pt x="6721355" y="578947"/>
                  <a:pt x="6709626" y="585313"/>
                </a:cubicBezTo>
                <a:cubicBezTo>
                  <a:pt x="6711301" y="588463"/>
                  <a:pt x="6723901" y="594160"/>
                  <a:pt x="6729062" y="596774"/>
                </a:cubicBezTo>
                <a:cubicBezTo>
                  <a:pt x="6724370" y="596171"/>
                  <a:pt x="6661370" y="613462"/>
                  <a:pt x="6645285" y="613462"/>
                </a:cubicBezTo>
                <a:cubicBezTo>
                  <a:pt x="6644079" y="612189"/>
                  <a:pt x="6638985" y="603744"/>
                  <a:pt x="6636706" y="601734"/>
                </a:cubicBezTo>
                <a:cubicBezTo>
                  <a:pt x="6642404" y="599857"/>
                  <a:pt x="6648703" y="600460"/>
                  <a:pt x="6655808" y="600058"/>
                </a:cubicBezTo>
                <a:cubicBezTo>
                  <a:pt x="6645419" y="600058"/>
                  <a:pt x="6638716" y="589603"/>
                  <a:pt x="6622163" y="593356"/>
                </a:cubicBezTo>
                <a:cubicBezTo>
                  <a:pt x="6620286" y="584777"/>
                  <a:pt x="6613115" y="586654"/>
                  <a:pt x="6601051" y="586654"/>
                </a:cubicBezTo>
                <a:cubicBezTo>
                  <a:pt x="6600850" y="587324"/>
                  <a:pt x="6595287" y="600058"/>
                  <a:pt x="6596024" y="600058"/>
                </a:cubicBezTo>
                <a:cubicBezTo>
                  <a:pt x="6576186" y="593423"/>
                  <a:pt x="6552662" y="600192"/>
                  <a:pt x="6536442" y="600058"/>
                </a:cubicBezTo>
                <a:cubicBezTo>
                  <a:pt x="6488320" y="599656"/>
                  <a:pt x="6465199" y="600393"/>
                  <a:pt x="6424449" y="627671"/>
                </a:cubicBezTo>
                <a:cubicBezTo>
                  <a:pt x="6400522" y="643689"/>
                  <a:pt x="6371301" y="662857"/>
                  <a:pt x="6360779" y="678540"/>
                </a:cubicBezTo>
                <a:cubicBezTo>
                  <a:pt x="6360779" y="676931"/>
                  <a:pt x="6337790" y="687186"/>
                  <a:pt x="6345632" y="687186"/>
                </a:cubicBezTo>
                <a:cubicBezTo>
                  <a:pt x="6337723" y="690537"/>
                  <a:pt x="6322644" y="698981"/>
                  <a:pt x="6313931" y="707359"/>
                </a:cubicBezTo>
                <a:cubicBezTo>
                  <a:pt x="6312925" y="707359"/>
                  <a:pt x="6312725" y="705751"/>
                  <a:pt x="6312121" y="706890"/>
                </a:cubicBezTo>
                <a:cubicBezTo>
                  <a:pt x="6314333" y="711448"/>
                  <a:pt x="6322576" y="704745"/>
                  <a:pt x="6322644" y="714330"/>
                </a:cubicBezTo>
                <a:cubicBezTo>
                  <a:pt x="6334105" y="700657"/>
                  <a:pt x="6354077" y="707761"/>
                  <a:pt x="6340807" y="730079"/>
                </a:cubicBezTo>
                <a:cubicBezTo>
                  <a:pt x="6340807" y="731487"/>
                  <a:pt x="6349787" y="721970"/>
                  <a:pt x="6349184" y="728672"/>
                </a:cubicBezTo>
                <a:cubicBezTo>
                  <a:pt x="6349519" y="728672"/>
                  <a:pt x="6349787" y="728672"/>
                  <a:pt x="6350189" y="728672"/>
                </a:cubicBezTo>
                <a:cubicBezTo>
                  <a:pt x="6350793" y="728672"/>
                  <a:pt x="6367615" y="708029"/>
                  <a:pt x="6367615" y="714866"/>
                </a:cubicBezTo>
                <a:cubicBezTo>
                  <a:pt x="6367681" y="717077"/>
                  <a:pt x="6367615" y="718619"/>
                  <a:pt x="6367347" y="720764"/>
                </a:cubicBezTo>
                <a:cubicBezTo>
                  <a:pt x="6366006" y="720496"/>
                  <a:pt x="6360243" y="721367"/>
                  <a:pt x="6360913" y="720428"/>
                </a:cubicBezTo>
                <a:cubicBezTo>
                  <a:pt x="6360913" y="719222"/>
                  <a:pt x="6360846" y="727533"/>
                  <a:pt x="6360913" y="727466"/>
                </a:cubicBezTo>
                <a:cubicBezTo>
                  <a:pt x="6360913" y="727265"/>
                  <a:pt x="6374451" y="727466"/>
                  <a:pt x="6364733" y="727466"/>
                </a:cubicBezTo>
                <a:cubicBezTo>
                  <a:pt x="6364733" y="727466"/>
                  <a:pt x="6362522" y="732828"/>
                  <a:pt x="6360913" y="734168"/>
                </a:cubicBezTo>
                <a:cubicBezTo>
                  <a:pt x="6361650" y="733833"/>
                  <a:pt x="6367632" y="729811"/>
                  <a:pt x="6373270" y="725455"/>
                </a:cubicBezTo>
                <a:lnTo>
                  <a:pt x="6383079" y="715239"/>
                </a:lnTo>
                <a:lnTo>
                  <a:pt x="6383566" y="714731"/>
                </a:lnTo>
                <a:cubicBezTo>
                  <a:pt x="6394893" y="719892"/>
                  <a:pt x="6395228" y="714062"/>
                  <a:pt x="6404477" y="714062"/>
                </a:cubicBezTo>
                <a:cubicBezTo>
                  <a:pt x="6409504" y="721099"/>
                  <a:pt x="6413927" y="723445"/>
                  <a:pt x="6414530" y="728538"/>
                </a:cubicBezTo>
                <a:cubicBezTo>
                  <a:pt x="6414530" y="746968"/>
                  <a:pt x="6453403" y="730615"/>
                  <a:pt x="6434837" y="767679"/>
                </a:cubicBezTo>
                <a:cubicBezTo>
                  <a:pt x="6436111" y="770225"/>
                  <a:pt x="6446298" y="763255"/>
                  <a:pt x="6448041" y="762116"/>
                </a:cubicBezTo>
                <a:cubicBezTo>
                  <a:pt x="6448041" y="756821"/>
                  <a:pt x="6443885" y="744355"/>
                  <a:pt x="6442143" y="741607"/>
                </a:cubicBezTo>
                <a:cubicBezTo>
                  <a:pt x="6451325" y="739596"/>
                  <a:pt x="6453938" y="734503"/>
                  <a:pt x="6463589" y="729677"/>
                </a:cubicBezTo>
                <a:cubicBezTo>
                  <a:pt x="6452665" y="724048"/>
                  <a:pt x="6458563" y="720428"/>
                  <a:pt x="6458563" y="716072"/>
                </a:cubicBezTo>
                <a:cubicBezTo>
                  <a:pt x="6458898" y="717547"/>
                  <a:pt x="6459166" y="719155"/>
                  <a:pt x="6459233" y="720696"/>
                </a:cubicBezTo>
                <a:cubicBezTo>
                  <a:pt x="6460775" y="719758"/>
                  <a:pt x="6460172" y="714463"/>
                  <a:pt x="6461512" y="713994"/>
                </a:cubicBezTo>
                <a:cubicBezTo>
                  <a:pt x="6461177" y="713793"/>
                  <a:pt x="6485371" y="728337"/>
                  <a:pt x="6468214" y="728605"/>
                </a:cubicBezTo>
                <a:cubicBezTo>
                  <a:pt x="6472436" y="732626"/>
                  <a:pt x="6484366" y="815130"/>
                  <a:pt x="6498307" y="848037"/>
                </a:cubicBezTo>
                <a:cubicBezTo>
                  <a:pt x="6491135" y="842340"/>
                  <a:pt x="6482557" y="841134"/>
                  <a:pt x="6473911" y="848037"/>
                </a:cubicBezTo>
                <a:cubicBezTo>
                  <a:pt x="6454274" y="848037"/>
                  <a:pt x="6471632" y="893812"/>
                  <a:pt x="6482289" y="901654"/>
                </a:cubicBezTo>
                <a:cubicBezTo>
                  <a:pt x="6489124" y="901654"/>
                  <a:pt x="6485238" y="916130"/>
                  <a:pt x="6481686" y="922229"/>
                </a:cubicBezTo>
                <a:cubicBezTo>
                  <a:pt x="6483830" y="926519"/>
                  <a:pt x="6470158" y="908356"/>
                  <a:pt x="6475989" y="908356"/>
                </a:cubicBezTo>
                <a:cubicBezTo>
                  <a:pt x="6473040" y="908155"/>
                  <a:pt x="6455949" y="906948"/>
                  <a:pt x="6464461" y="908356"/>
                </a:cubicBezTo>
                <a:cubicBezTo>
                  <a:pt x="6460707" y="908356"/>
                  <a:pt x="6453871" y="928462"/>
                  <a:pt x="6453805" y="928462"/>
                </a:cubicBezTo>
                <a:cubicBezTo>
                  <a:pt x="6440400" y="898705"/>
                  <a:pt x="6456552" y="868612"/>
                  <a:pt x="6448175" y="849846"/>
                </a:cubicBezTo>
                <a:cubicBezTo>
                  <a:pt x="6448175" y="811577"/>
                  <a:pt x="6458898" y="801591"/>
                  <a:pt x="6440266" y="774313"/>
                </a:cubicBezTo>
                <a:cubicBezTo>
                  <a:pt x="6439529" y="774716"/>
                  <a:pt x="6439596" y="775051"/>
                  <a:pt x="6440467" y="775319"/>
                </a:cubicBezTo>
                <a:cubicBezTo>
                  <a:pt x="6440802" y="775386"/>
                  <a:pt x="6427331" y="794420"/>
                  <a:pt x="6426192" y="794420"/>
                </a:cubicBezTo>
                <a:cubicBezTo>
                  <a:pt x="6422572" y="803870"/>
                  <a:pt x="6419423" y="811711"/>
                  <a:pt x="6428068" y="823306"/>
                </a:cubicBezTo>
                <a:cubicBezTo>
                  <a:pt x="6428068" y="828400"/>
                  <a:pt x="6400187" y="894951"/>
                  <a:pt x="6389933" y="894951"/>
                </a:cubicBezTo>
                <a:cubicBezTo>
                  <a:pt x="6377735" y="901051"/>
                  <a:pt x="6360578" y="948569"/>
                  <a:pt x="6338997" y="948569"/>
                </a:cubicBezTo>
                <a:cubicBezTo>
                  <a:pt x="6338929" y="950981"/>
                  <a:pt x="6334171" y="961973"/>
                  <a:pt x="6326062" y="961973"/>
                </a:cubicBezTo>
                <a:cubicBezTo>
                  <a:pt x="6323314" y="967134"/>
                  <a:pt x="6311451" y="988781"/>
                  <a:pt x="6309641" y="988781"/>
                </a:cubicBezTo>
                <a:cubicBezTo>
                  <a:pt x="6309909" y="988648"/>
                  <a:pt x="6266479" y="1005805"/>
                  <a:pt x="6261118" y="1004330"/>
                </a:cubicBezTo>
                <a:cubicBezTo>
                  <a:pt x="6260783" y="1005068"/>
                  <a:pt x="6247244" y="1000845"/>
                  <a:pt x="6246775" y="996489"/>
                </a:cubicBezTo>
                <a:cubicBezTo>
                  <a:pt x="6244832" y="996355"/>
                  <a:pt x="6235448" y="999304"/>
                  <a:pt x="6233638" y="999237"/>
                </a:cubicBezTo>
                <a:cubicBezTo>
                  <a:pt x="6232834" y="1005470"/>
                  <a:pt x="6220369" y="1009692"/>
                  <a:pt x="6220369" y="1007883"/>
                </a:cubicBezTo>
                <a:cubicBezTo>
                  <a:pt x="6220838" y="1008553"/>
                  <a:pt x="6221441" y="1015590"/>
                  <a:pt x="6213466" y="1015590"/>
                </a:cubicBezTo>
                <a:cubicBezTo>
                  <a:pt x="6208171" y="1017869"/>
                  <a:pt x="6206964" y="1016462"/>
                  <a:pt x="6206964" y="1022225"/>
                </a:cubicBezTo>
                <a:cubicBezTo>
                  <a:pt x="6199056" y="1025241"/>
                  <a:pt x="6201536" y="1028994"/>
                  <a:pt x="6197179" y="1028994"/>
                </a:cubicBezTo>
                <a:cubicBezTo>
                  <a:pt x="6200329" y="1036970"/>
                  <a:pt x="6197179" y="1039785"/>
                  <a:pt x="6200262" y="1049704"/>
                </a:cubicBezTo>
                <a:cubicBezTo>
                  <a:pt x="6200262" y="1046956"/>
                  <a:pt x="6176805" y="1062572"/>
                  <a:pt x="6176939" y="1062505"/>
                </a:cubicBezTo>
                <a:cubicBezTo>
                  <a:pt x="6179285" y="1062505"/>
                  <a:pt x="6154017" y="1074837"/>
                  <a:pt x="6153347" y="1080802"/>
                </a:cubicBezTo>
                <a:cubicBezTo>
                  <a:pt x="6150867" y="1102181"/>
                  <a:pt x="6235918" y="1169873"/>
                  <a:pt x="6180156" y="1194470"/>
                </a:cubicBezTo>
                <a:cubicBezTo>
                  <a:pt x="6180156" y="1205462"/>
                  <a:pt x="6162798" y="1206065"/>
                  <a:pt x="6159647" y="1198826"/>
                </a:cubicBezTo>
                <a:cubicBezTo>
                  <a:pt x="6160384" y="1202646"/>
                  <a:pt x="6161323" y="1209952"/>
                  <a:pt x="6157636" y="1209952"/>
                </a:cubicBezTo>
                <a:cubicBezTo>
                  <a:pt x="6157704" y="1210019"/>
                  <a:pt x="6152744" y="1205059"/>
                  <a:pt x="6152677" y="1203652"/>
                </a:cubicBezTo>
                <a:cubicBezTo>
                  <a:pt x="6151638" y="1204825"/>
                  <a:pt x="6149845" y="1207590"/>
                  <a:pt x="6148254" y="1209273"/>
                </a:cubicBezTo>
                <a:lnTo>
                  <a:pt x="6146582" y="1208825"/>
                </a:lnTo>
                <a:lnTo>
                  <a:pt x="6146645" y="1208812"/>
                </a:lnTo>
                <a:cubicBezTo>
                  <a:pt x="6145304" y="1207941"/>
                  <a:pt x="6146444" y="1208745"/>
                  <a:pt x="6145036" y="1208411"/>
                </a:cubicBezTo>
                <a:lnTo>
                  <a:pt x="6146582" y="1208825"/>
                </a:lnTo>
                <a:lnTo>
                  <a:pt x="6139801" y="1210186"/>
                </a:lnTo>
                <a:cubicBezTo>
                  <a:pt x="6136324" y="1211862"/>
                  <a:pt x="6132738" y="1214208"/>
                  <a:pt x="6132302" y="1215581"/>
                </a:cubicBezTo>
                <a:cubicBezTo>
                  <a:pt x="6129822" y="1214107"/>
                  <a:pt x="6126002" y="1211628"/>
                  <a:pt x="6125600" y="1209952"/>
                </a:cubicBezTo>
                <a:cubicBezTo>
                  <a:pt x="6122115" y="1211225"/>
                  <a:pt x="6113201" y="1208075"/>
                  <a:pt x="6113201" y="1211896"/>
                </a:cubicBezTo>
                <a:cubicBezTo>
                  <a:pt x="6118027" y="1201373"/>
                  <a:pt x="6116552" y="1198223"/>
                  <a:pt x="6119903" y="1183344"/>
                </a:cubicBezTo>
                <a:cubicBezTo>
                  <a:pt x="6119903" y="1181066"/>
                  <a:pt x="6124059" y="1183479"/>
                  <a:pt x="6126204" y="1185154"/>
                </a:cubicBezTo>
                <a:cubicBezTo>
                  <a:pt x="6127611" y="1180597"/>
                  <a:pt x="6137128" y="1165852"/>
                  <a:pt x="6133307" y="1171147"/>
                </a:cubicBezTo>
                <a:cubicBezTo>
                  <a:pt x="6133307" y="1170141"/>
                  <a:pt x="6129353" y="1165852"/>
                  <a:pt x="6127544" y="1163439"/>
                </a:cubicBezTo>
                <a:cubicBezTo>
                  <a:pt x="6127812" y="1163439"/>
                  <a:pt x="6128214" y="1163305"/>
                  <a:pt x="6128616" y="1163171"/>
                </a:cubicBezTo>
                <a:cubicBezTo>
                  <a:pt x="6127075" y="1163171"/>
                  <a:pt x="6121713" y="1146147"/>
                  <a:pt x="6122585" y="1149767"/>
                </a:cubicBezTo>
                <a:cubicBezTo>
                  <a:pt x="6113269" y="1149767"/>
                  <a:pt x="6126338" y="1143065"/>
                  <a:pt x="6125935" y="1143065"/>
                </a:cubicBezTo>
                <a:cubicBezTo>
                  <a:pt x="6125466" y="1142998"/>
                  <a:pt x="6124997" y="1142462"/>
                  <a:pt x="6124595" y="1141724"/>
                </a:cubicBezTo>
                <a:cubicBezTo>
                  <a:pt x="6122450" y="1142260"/>
                  <a:pt x="6119367" y="1142662"/>
                  <a:pt x="6118898" y="1143065"/>
                </a:cubicBezTo>
                <a:cubicBezTo>
                  <a:pt x="6120775" y="1143065"/>
                  <a:pt x="6120171" y="1136363"/>
                  <a:pt x="6118027" y="1136363"/>
                </a:cubicBezTo>
                <a:cubicBezTo>
                  <a:pt x="6119636" y="1135692"/>
                  <a:pt x="6120641" y="1137770"/>
                  <a:pt x="6126605" y="1136363"/>
                </a:cubicBezTo>
                <a:cubicBezTo>
                  <a:pt x="6121177" y="1120143"/>
                  <a:pt x="6106164" y="1122489"/>
                  <a:pt x="6101606" y="1122958"/>
                </a:cubicBezTo>
                <a:cubicBezTo>
                  <a:pt x="6097786" y="1122958"/>
                  <a:pt x="6092625" y="1123428"/>
                  <a:pt x="6097451" y="1116256"/>
                </a:cubicBezTo>
                <a:cubicBezTo>
                  <a:pt x="6095038" y="1116256"/>
                  <a:pt x="6093497" y="1116189"/>
                  <a:pt x="6092693" y="1116055"/>
                </a:cubicBezTo>
                <a:cubicBezTo>
                  <a:pt x="6092760" y="1111833"/>
                  <a:pt x="6092961" y="1109470"/>
                  <a:pt x="6093707" y="1107652"/>
                </a:cubicBezTo>
                <a:lnTo>
                  <a:pt x="6097521" y="1103076"/>
                </a:lnTo>
                <a:lnTo>
                  <a:pt x="6097858" y="1102672"/>
                </a:lnTo>
                <a:lnTo>
                  <a:pt x="6097987" y="1102517"/>
                </a:lnTo>
                <a:cubicBezTo>
                  <a:pt x="6094837" y="1099836"/>
                  <a:pt x="6106566" y="1082411"/>
                  <a:pt x="6106566" y="1086432"/>
                </a:cubicBezTo>
                <a:cubicBezTo>
                  <a:pt x="6106365" y="1086364"/>
                  <a:pt x="6106700" y="1082477"/>
                  <a:pt x="6106566" y="1082745"/>
                </a:cubicBezTo>
                <a:cubicBezTo>
                  <a:pt x="6105360" y="1082679"/>
                  <a:pt x="6086460" y="1082075"/>
                  <a:pt x="6086460" y="1083483"/>
                </a:cubicBezTo>
                <a:cubicBezTo>
                  <a:pt x="6085923" y="1081941"/>
                  <a:pt x="6085454" y="1076848"/>
                  <a:pt x="6087398" y="1076043"/>
                </a:cubicBezTo>
                <a:cubicBezTo>
                  <a:pt x="6077144" y="1076043"/>
                  <a:pt x="6059651" y="1075977"/>
                  <a:pt x="6059651" y="1079462"/>
                </a:cubicBezTo>
                <a:cubicBezTo>
                  <a:pt x="6058981" y="1079595"/>
                  <a:pt x="6059852" y="1082745"/>
                  <a:pt x="6060187" y="1082745"/>
                </a:cubicBezTo>
                <a:cubicBezTo>
                  <a:pt x="6047051" y="1081673"/>
                  <a:pt x="6041354" y="1096150"/>
                  <a:pt x="6036863" y="1096150"/>
                </a:cubicBezTo>
                <a:cubicBezTo>
                  <a:pt x="6037467" y="1095747"/>
                  <a:pt x="6027682" y="1099099"/>
                  <a:pt x="6018701" y="1102852"/>
                </a:cubicBezTo>
                <a:cubicBezTo>
                  <a:pt x="6013071" y="1102852"/>
                  <a:pt x="6025671" y="1090587"/>
                  <a:pt x="6026609" y="1089448"/>
                </a:cubicBezTo>
                <a:cubicBezTo>
                  <a:pt x="6025872" y="1089448"/>
                  <a:pt x="6026274" y="1087839"/>
                  <a:pt x="6026207" y="1087303"/>
                </a:cubicBezTo>
                <a:cubicBezTo>
                  <a:pt x="6031167" y="1088710"/>
                  <a:pt x="6042025" y="1020215"/>
                  <a:pt x="6012736" y="1057947"/>
                </a:cubicBezTo>
                <a:cubicBezTo>
                  <a:pt x="6012736" y="1055066"/>
                  <a:pt x="6012334" y="1055937"/>
                  <a:pt x="6010122" y="1055937"/>
                </a:cubicBezTo>
                <a:cubicBezTo>
                  <a:pt x="6007039" y="1064314"/>
                  <a:pt x="5995646" y="1072692"/>
                  <a:pt x="5985928" y="1074300"/>
                </a:cubicBezTo>
                <a:cubicBezTo>
                  <a:pt x="5985928" y="1078322"/>
                  <a:pt x="5984252" y="1080400"/>
                  <a:pt x="5980297" y="1081137"/>
                </a:cubicBezTo>
                <a:cubicBezTo>
                  <a:pt x="5983179" y="1082209"/>
                  <a:pt x="5990619" y="1089448"/>
                  <a:pt x="5979024" y="1089448"/>
                </a:cubicBezTo>
                <a:cubicBezTo>
                  <a:pt x="5971049" y="1090453"/>
                  <a:pt x="5964816" y="1090319"/>
                  <a:pt x="5958315" y="1096150"/>
                </a:cubicBezTo>
                <a:cubicBezTo>
                  <a:pt x="5958515" y="1096150"/>
                  <a:pt x="5959253" y="1089849"/>
                  <a:pt x="5959119" y="1089448"/>
                </a:cubicBezTo>
                <a:cubicBezTo>
                  <a:pt x="5935259" y="1100975"/>
                  <a:pt x="5955500" y="1123494"/>
                  <a:pt x="5972121" y="1109554"/>
                </a:cubicBezTo>
                <a:cubicBezTo>
                  <a:pt x="5979359" y="1109554"/>
                  <a:pt x="5976142" y="1130465"/>
                  <a:pt x="5972523" y="1136363"/>
                </a:cubicBezTo>
                <a:cubicBezTo>
                  <a:pt x="5992630" y="1135223"/>
                  <a:pt x="5994372" y="1122958"/>
                  <a:pt x="6008514" y="1122958"/>
                </a:cubicBezTo>
                <a:cubicBezTo>
                  <a:pt x="6007441" y="1123494"/>
                  <a:pt x="6003688" y="1117328"/>
                  <a:pt x="6010927" y="1116256"/>
                </a:cubicBezTo>
                <a:cubicBezTo>
                  <a:pt x="6012468" y="1116256"/>
                  <a:pt x="6019840" y="1126645"/>
                  <a:pt x="6021851" y="1129660"/>
                </a:cubicBezTo>
                <a:cubicBezTo>
                  <a:pt x="6021985" y="1127381"/>
                  <a:pt x="6022387" y="1125170"/>
                  <a:pt x="6022990" y="1122958"/>
                </a:cubicBezTo>
                <a:cubicBezTo>
                  <a:pt x="6031033" y="1125840"/>
                  <a:pt x="6046850" y="1133212"/>
                  <a:pt x="6050871" y="1136363"/>
                </a:cubicBezTo>
                <a:cubicBezTo>
                  <a:pt x="6057975" y="1136363"/>
                  <a:pt x="6044907" y="1147354"/>
                  <a:pt x="6046917" y="1149432"/>
                </a:cubicBezTo>
                <a:cubicBezTo>
                  <a:pt x="6041354" y="1147555"/>
                  <a:pt x="6034250" y="1143065"/>
                  <a:pt x="6035657" y="1143065"/>
                </a:cubicBezTo>
                <a:cubicBezTo>
                  <a:pt x="6029625" y="1148761"/>
                  <a:pt x="6024598" y="1151174"/>
                  <a:pt x="6019371" y="1155866"/>
                </a:cubicBezTo>
                <a:cubicBezTo>
                  <a:pt x="6019371" y="1159820"/>
                  <a:pt x="6012669" y="1167460"/>
                  <a:pt x="6012669" y="1158882"/>
                </a:cubicBezTo>
                <a:cubicBezTo>
                  <a:pt x="6011128" y="1162434"/>
                  <a:pt x="6003889" y="1170275"/>
                  <a:pt x="6005967" y="1168130"/>
                </a:cubicBezTo>
                <a:cubicBezTo>
                  <a:pt x="6005967" y="1169873"/>
                  <a:pt x="5982308" y="1186293"/>
                  <a:pt x="5979158" y="1189980"/>
                </a:cubicBezTo>
                <a:cubicBezTo>
                  <a:pt x="5979158" y="1192191"/>
                  <a:pt x="5979158" y="1194470"/>
                  <a:pt x="5979158" y="1196682"/>
                </a:cubicBezTo>
                <a:cubicBezTo>
                  <a:pt x="6004224" y="1202110"/>
                  <a:pt x="6010859" y="1227511"/>
                  <a:pt x="6022990" y="1250366"/>
                </a:cubicBezTo>
                <a:cubicBezTo>
                  <a:pt x="6029491" y="1262631"/>
                  <a:pt x="6040684" y="1270472"/>
                  <a:pt x="6039477" y="1280391"/>
                </a:cubicBezTo>
                <a:cubicBezTo>
                  <a:pt x="6038271" y="1290177"/>
                  <a:pt x="6019371" y="1297951"/>
                  <a:pt x="6019371" y="1303045"/>
                </a:cubicBezTo>
                <a:cubicBezTo>
                  <a:pt x="6017159" y="1304251"/>
                  <a:pt x="6015752" y="1304452"/>
                  <a:pt x="6014545" y="1305122"/>
                </a:cubicBezTo>
                <a:cubicBezTo>
                  <a:pt x="6023192" y="1305122"/>
                  <a:pt x="6037467" y="1305122"/>
                  <a:pt x="6037668" y="1305122"/>
                </a:cubicBezTo>
                <a:cubicBezTo>
                  <a:pt x="6038137" y="1305122"/>
                  <a:pt x="6045174" y="1304787"/>
                  <a:pt x="6045443" y="1304519"/>
                </a:cubicBezTo>
                <a:cubicBezTo>
                  <a:pt x="6048458" y="1304519"/>
                  <a:pt x="6040416" y="1332869"/>
                  <a:pt x="6039477" y="1337426"/>
                </a:cubicBezTo>
                <a:cubicBezTo>
                  <a:pt x="6033714" y="1342654"/>
                  <a:pt x="6032105" y="1343324"/>
                  <a:pt x="6026073" y="1350831"/>
                </a:cubicBezTo>
                <a:cubicBezTo>
                  <a:pt x="6028285" y="1353177"/>
                  <a:pt x="6027548" y="1370937"/>
                  <a:pt x="6019572" y="1370937"/>
                </a:cubicBezTo>
                <a:cubicBezTo>
                  <a:pt x="6019371" y="1370937"/>
                  <a:pt x="6013741" y="1369127"/>
                  <a:pt x="6012736" y="1368390"/>
                </a:cubicBezTo>
                <a:cubicBezTo>
                  <a:pt x="6012870" y="1371808"/>
                  <a:pt x="6014947" y="1370937"/>
                  <a:pt x="6009921" y="1370937"/>
                </a:cubicBezTo>
                <a:cubicBezTo>
                  <a:pt x="6009854" y="1372076"/>
                  <a:pt x="6012535" y="1376835"/>
                  <a:pt x="6012736" y="1379181"/>
                </a:cubicBezTo>
                <a:cubicBezTo>
                  <a:pt x="6012736" y="1379917"/>
                  <a:pt x="5992630" y="1403911"/>
                  <a:pt x="5992630" y="1402638"/>
                </a:cubicBezTo>
                <a:cubicBezTo>
                  <a:pt x="5993032" y="1405855"/>
                  <a:pt x="5994037" y="1403375"/>
                  <a:pt x="5990485" y="1404448"/>
                </a:cubicBezTo>
                <a:cubicBezTo>
                  <a:pt x="6001409" y="1404448"/>
                  <a:pt x="5980297" y="1444660"/>
                  <a:pt x="5972054" y="1444660"/>
                </a:cubicBezTo>
                <a:cubicBezTo>
                  <a:pt x="5969373" y="1450022"/>
                  <a:pt x="5953422" y="1464096"/>
                  <a:pt x="5952349" y="1466845"/>
                </a:cubicBezTo>
                <a:cubicBezTo>
                  <a:pt x="5952349" y="1466911"/>
                  <a:pt x="5943771" y="1471134"/>
                  <a:pt x="5937739" y="1471469"/>
                </a:cubicBezTo>
                <a:cubicBezTo>
                  <a:pt x="5942297" y="1471469"/>
                  <a:pt x="5934991" y="1478171"/>
                  <a:pt x="5930568" y="1478171"/>
                </a:cubicBezTo>
                <a:cubicBezTo>
                  <a:pt x="5931774" y="1478707"/>
                  <a:pt x="5932310" y="1478640"/>
                  <a:pt x="5932243" y="1477970"/>
                </a:cubicBezTo>
                <a:cubicBezTo>
                  <a:pt x="5932243" y="1482125"/>
                  <a:pt x="5911802" y="1493720"/>
                  <a:pt x="5904295" y="1497607"/>
                </a:cubicBezTo>
                <a:cubicBezTo>
                  <a:pt x="5903357" y="1496133"/>
                  <a:pt x="5894712" y="1492648"/>
                  <a:pt x="5892566" y="1491777"/>
                </a:cubicBezTo>
                <a:cubicBezTo>
                  <a:pt x="5892633" y="1491709"/>
                  <a:pt x="5892633" y="1491642"/>
                  <a:pt x="5892633" y="1491575"/>
                </a:cubicBezTo>
                <a:cubicBezTo>
                  <a:pt x="5892633" y="1491575"/>
                  <a:pt x="5892566" y="1491642"/>
                  <a:pt x="5892365" y="1491709"/>
                </a:cubicBezTo>
                <a:cubicBezTo>
                  <a:pt x="5892164" y="1491575"/>
                  <a:pt x="5892030" y="1491575"/>
                  <a:pt x="5892098" y="1491575"/>
                </a:cubicBezTo>
                <a:cubicBezTo>
                  <a:pt x="5892098" y="1491709"/>
                  <a:pt x="5892098" y="1491709"/>
                  <a:pt x="5892098" y="1491843"/>
                </a:cubicBezTo>
                <a:cubicBezTo>
                  <a:pt x="5888411" y="1493720"/>
                  <a:pt x="5865289" y="1505583"/>
                  <a:pt x="5865289" y="1498479"/>
                </a:cubicBezTo>
                <a:cubicBezTo>
                  <a:pt x="5865221" y="1498479"/>
                  <a:pt x="5865155" y="1498344"/>
                  <a:pt x="5865155" y="1498143"/>
                </a:cubicBezTo>
                <a:cubicBezTo>
                  <a:pt x="5864015" y="1506320"/>
                  <a:pt x="5859324" y="1516038"/>
                  <a:pt x="5851348" y="1517981"/>
                </a:cubicBezTo>
                <a:cubicBezTo>
                  <a:pt x="5851080" y="1517781"/>
                  <a:pt x="5850678" y="1517915"/>
                  <a:pt x="5850276" y="1518183"/>
                </a:cubicBezTo>
                <a:cubicBezTo>
                  <a:pt x="5849807" y="1518249"/>
                  <a:pt x="5849271" y="1518317"/>
                  <a:pt x="5848801" y="1518317"/>
                </a:cubicBezTo>
                <a:cubicBezTo>
                  <a:pt x="5849136" y="1518317"/>
                  <a:pt x="5849539" y="1518317"/>
                  <a:pt x="5850007" y="1518384"/>
                </a:cubicBezTo>
                <a:lnTo>
                  <a:pt x="5849720" y="1518777"/>
                </a:lnTo>
                <a:lnTo>
                  <a:pt x="5850746" y="1518585"/>
                </a:lnTo>
                <a:cubicBezTo>
                  <a:pt x="5850947" y="1518719"/>
                  <a:pt x="5851148" y="1518987"/>
                  <a:pt x="5851214" y="1519523"/>
                </a:cubicBezTo>
                <a:lnTo>
                  <a:pt x="5849538" y="1519026"/>
                </a:lnTo>
                <a:lnTo>
                  <a:pt x="5845115" y="1525086"/>
                </a:lnTo>
                <a:cubicBezTo>
                  <a:pt x="5827957" y="1525086"/>
                  <a:pt x="5821323" y="1520126"/>
                  <a:pt x="5798334" y="1533062"/>
                </a:cubicBezTo>
                <a:cubicBezTo>
                  <a:pt x="5798736" y="1533062"/>
                  <a:pt x="5805036" y="1534000"/>
                  <a:pt x="5805036" y="1535206"/>
                </a:cubicBezTo>
                <a:cubicBezTo>
                  <a:pt x="5804970" y="1535340"/>
                  <a:pt x="5804970" y="1538155"/>
                  <a:pt x="5805036" y="1538289"/>
                </a:cubicBezTo>
                <a:cubicBezTo>
                  <a:pt x="5805036" y="1535072"/>
                  <a:pt x="5790292" y="1551961"/>
                  <a:pt x="5801752" y="1551961"/>
                </a:cubicBezTo>
                <a:cubicBezTo>
                  <a:pt x="5810532" y="1556117"/>
                  <a:pt x="5805237" y="1603568"/>
                  <a:pt x="5782986" y="1605578"/>
                </a:cubicBezTo>
                <a:cubicBezTo>
                  <a:pt x="5748872" y="1608662"/>
                  <a:pt x="5751955" y="1554240"/>
                  <a:pt x="5791565" y="1558663"/>
                </a:cubicBezTo>
                <a:cubicBezTo>
                  <a:pt x="5794313" y="1561076"/>
                  <a:pt x="5784863" y="1545058"/>
                  <a:pt x="5784863" y="1553570"/>
                </a:cubicBezTo>
                <a:cubicBezTo>
                  <a:pt x="5779970" y="1539629"/>
                  <a:pt x="5776553" y="1536815"/>
                  <a:pt x="5784193" y="1526024"/>
                </a:cubicBezTo>
                <a:cubicBezTo>
                  <a:pt x="5780909" y="1527968"/>
                  <a:pt x="5765561" y="1522472"/>
                  <a:pt x="5764220" y="1519791"/>
                </a:cubicBezTo>
                <a:cubicBezTo>
                  <a:pt x="5757786" y="1522539"/>
                  <a:pt x="5751486" y="1525890"/>
                  <a:pt x="5751352" y="1524080"/>
                </a:cubicBezTo>
                <a:cubicBezTo>
                  <a:pt x="5748671" y="1526628"/>
                  <a:pt x="5732184" y="1542243"/>
                  <a:pt x="5735066" y="1544790"/>
                </a:cubicBezTo>
                <a:cubicBezTo>
                  <a:pt x="5733457" y="1543919"/>
                  <a:pt x="5730977" y="1542177"/>
                  <a:pt x="5730106" y="1540702"/>
                </a:cubicBezTo>
                <a:cubicBezTo>
                  <a:pt x="5728096" y="1544254"/>
                  <a:pt x="5724007" y="1549883"/>
                  <a:pt x="5723940" y="1538490"/>
                </a:cubicBezTo>
                <a:cubicBezTo>
                  <a:pt x="5722265" y="1542913"/>
                  <a:pt x="5704370" y="1567041"/>
                  <a:pt x="5704370" y="1562819"/>
                </a:cubicBezTo>
                <a:cubicBezTo>
                  <a:pt x="5697802" y="1589024"/>
                  <a:pt x="5717774" y="1594855"/>
                  <a:pt x="5717774" y="1603568"/>
                </a:cubicBezTo>
                <a:cubicBezTo>
                  <a:pt x="5721326" y="1631516"/>
                  <a:pt x="5743645" y="1646595"/>
                  <a:pt x="5757987" y="1654571"/>
                </a:cubicBezTo>
                <a:cubicBezTo>
                  <a:pt x="5757987" y="1657587"/>
                  <a:pt x="5761204" y="1663418"/>
                  <a:pt x="5763885" y="1666032"/>
                </a:cubicBezTo>
                <a:cubicBezTo>
                  <a:pt x="5761673" y="1666032"/>
                  <a:pt x="5778093" y="1708792"/>
                  <a:pt x="5778093" y="1707854"/>
                </a:cubicBezTo>
                <a:cubicBezTo>
                  <a:pt x="5777557" y="1715896"/>
                  <a:pt x="5773402" y="1710132"/>
                  <a:pt x="5771391" y="1714153"/>
                </a:cubicBezTo>
                <a:cubicBezTo>
                  <a:pt x="5771391" y="1741431"/>
                  <a:pt x="5763349" y="1814485"/>
                  <a:pt x="5725281" y="1794378"/>
                </a:cubicBezTo>
                <a:cubicBezTo>
                  <a:pt x="5725214" y="1794378"/>
                  <a:pt x="5724744" y="1794378"/>
                  <a:pt x="5724141" y="1794378"/>
                </a:cubicBezTo>
                <a:cubicBezTo>
                  <a:pt x="5722734" y="1801080"/>
                  <a:pt x="5723069" y="1805168"/>
                  <a:pt x="5717774" y="1808050"/>
                </a:cubicBezTo>
                <a:cubicBezTo>
                  <a:pt x="5717774" y="1812875"/>
                  <a:pt x="5697198" y="1833384"/>
                  <a:pt x="5689625" y="1833384"/>
                </a:cubicBezTo>
                <a:cubicBezTo>
                  <a:pt x="5666838" y="1856976"/>
                  <a:pt x="5679907" y="1799874"/>
                  <a:pt x="5683325" y="1799874"/>
                </a:cubicBezTo>
                <a:cubicBezTo>
                  <a:pt x="5681717" y="1800543"/>
                  <a:pt x="5679505" y="1800075"/>
                  <a:pt x="5678031" y="1799940"/>
                </a:cubicBezTo>
                <a:cubicBezTo>
                  <a:pt x="5678299" y="1800812"/>
                  <a:pt x="5675350" y="1805771"/>
                  <a:pt x="5674947" y="1806576"/>
                </a:cubicBezTo>
                <a:cubicBezTo>
                  <a:pt x="5668379" y="1806509"/>
                  <a:pt x="5672133" y="1796590"/>
                  <a:pt x="5672401" y="1793171"/>
                </a:cubicBezTo>
                <a:cubicBezTo>
                  <a:pt x="5643113" y="1793171"/>
                  <a:pt x="5646195" y="1785397"/>
                  <a:pt x="5637416" y="1752959"/>
                </a:cubicBezTo>
                <a:cubicBezTo>
                  <a:pt x="5636612" y="1753093"/>
                  <a:pt x="5635941" y="1753026"/>
                  <a:pt x="5635271" y="1752556"/>
                </a:cubicBezTo>
                <a:cubicBezTo>
                  <a:pt x="5635003" y="1752824"/>
                  <a:pt x="5634667" y="1752959"/>
                  <a:pt x="5634266" y="1752959"/>
                </a:cubicBezTo>
                <a:cubicBezTo>
                  <a:pt x="5635338" y="1752959"/>
                  <a:pt x="5624012" y="1766899"/>
                  <a:pt x="5624012" y="1745251"/>
                </a:cubicBezTo>
                <a:cubicBezTo>
                  <a:pt x="5623006" y="1744648"/>
                  <a:pt x="5613287" y="1741565"/>
                  <a:pt x="5610607" y="1739554"/>
                </a:cubicBezTo>
                <a:cubicBezTo>
                  <a:pt x="5600755" y="1743844"/>
                  <a:pt x="5602363" y="1742302"/>
                  <a:pt x="5598141" y="1739554"/>
                </a:cubicBezTo>
                <a:cubicBezTo>
                  <a:pt x="5595795" y="1739554"/>
                  <a:pt x="5597203" y="1732852"/>
                  <a:pt x="5597470" y="1732852"/>
                </a:cubicBezTo>
                <a:cubicBezTo>
                  <a:pt x="5597403" y="1732852"/>
                  <a:pt x="5595929" y="1719448"/>
                  <a:pt x="5599146" y="1719448"/>
                </a:cubicBezTo>
                <a:cubicBezTo>
                  <a:pt x="5581453" y="1718644"/>
                  <a:pt x="5571064" y="1775143"/>
                  <a:pt x="5570394" y="1784995"/>
                </a:cubicBezTo>
                <a:cubicBezTo>
                  <a:pt x="5570394" y="1785665"/>
                  <a:pt x="5558665" y="1823465"/>
                  <a:pt x="5569389" y="1820784"/>
                </a:cubicBezTo>
                <a:cubicBezTo>
                  <a:pt x="5570126" y="1819980"/>
                  <a:pt x="5570930" y="1819712"/>
                  <a:pt x="5572003" y="1819980"/>
                </a:cubicBezTo>
                <a:cubicBezTo>
                  <a:pt x="5565434" y="1819980"/>
                  <a:pt x="5575086" y="1806106"/>
                  <a:pt x="5574884" y="1806576"/>
                </a:cubicBezTo>
                <a:cubicBezTo>
                  <a:pt x="5578772" y="1806576"/>
                  <a:pt x="5576627" y="1817835"/>
                  <a:pt x="5577163" y="1819846"/>
                </a:cubicBezTo>
                <a:cubicBezTo>
                  <a:pt x="5577163" y="1819846"/>
                  <a:pt x="5577230" y="1819913"/>
                  <a:pt x="5577230" y="1819913"/>
                </a:cubicBezTo>
                <a:cubicBezTo>
                  <a:pt x="5581921" y="1812608"/>
                  <a:pt x="5575890" y="1812540"/>
                  <a:pt x="5581854" y="1806576"/>
                </a:cubicBezTo>
                <a:cubicBezTo>
                  <a:pt x="5585206" y="1806576"/>
                  <a:pt x="5583865" y="1820449"/>
                  <a:pt x="5583932" y="1820650"/>
                </a:cubicBezTo>
                <a:cubicBezTo>
                  <a:pt x="5581788" y="1819913"/>
                  <a:pt x="5579643" y="1819712"/>
                  <a:pt x="5577364" y="1819980"/>
                </a:cubicBezTo>
                <a:cubicBezTo>
                  <a:pt x="5578839" y="1822125"/>
                  <a:pt x="5588892" y="1840086"/>
                  <a:pt x="5583597" y="1840086"/>
                </a:cubicBezTo>
                <a:cubicBezTo>
                  <a:pt x="5581989" y="1837137"/>
                  <a:pt x="5595996" y="1880299"/>
                  <a:pt x="5601157" y="1880299"/>
                </a:cubicBezTo>
                <a:cubicBezTo>
                  <a:pt x="5601425" y="1880165"/>
                  <a:pt x="5603972" y="1880232"/>
                  <a:pt x="5604039" y="1880299"/>
                </a:cubicBezTo>
                <a:cubicBezTo>
                  <a:pt x="5603368" y="1880567"/>
                  <a:pt x="5608797" y="1874000"/>
                  <a:pt x="5609467" y="1873597"/>
                </a:cubicBezTo>
                <a:cubicBezTo>
                  <a:pt x="5640297" y="1873597"/>
                  <a:pt x="5654640" y="1946449"/>
                  <a:pt x="5657656" y="1963406"/>
                </a:cubicBezTo>
                <a:cubicBezTo>
                  <a:pt x="5657656" y="1979692"/>
                  <a:pt x="5669854" y="1992761"/>
                  <a:pt x="5671060" y="2015414"/>
                </a:cubicBezTo>
                <a:cubicBezTo>
                  <a:pt x="5671060" y="2008109"/>
                  <a:pt x="5658460" y="2016821"/>
                  <a:pt x="5654171" y="2019972"/>
                </a:cubicBezTo>
                <a:cubicBezTo>
                  <a:pt x="5652965" y="2016821"/>
                  <a:pt x="5635807" y="2007372"/>
                  <a:pt x="5636276" y="2007640"/>
                </a:cubicBezTo>
                <a:cubicBezTo>
                  <a:pt x="5638153" y="2007640"/>
                  <a:pt x="5626491" y="1993632"/>
                  <a:pt x="5626759" y="1994235"/>
                </a:cubicBezTo>
                <a:cubicBezTo>
                  <a:pt x="5611612" y="1994235"/>
                  <a:pt x="5578839" y="1927683"/>
                  <a:pt x="5588088" y="1920579"/>
                </a:cubicBezTo>
                <a:cubicBezTo>
                  <a:pt x="5582592" y="1921786"/>
                  <a:pt x="5583932" y="1901813"/>
                  <a:pt x="5583932" y="1893034"/>
                </a:cubicBezTo>
                <a:cubicBezTo>
                  <a:pt x="5579844" y="1888543"/>
                  <a:pt x="5573946" y="1881640"/>
                  <a:pt x="5572338" y="1873597"/>
                </a:cubicBezTo>
                <a:cubicBezTo>
                  <a:pt x="5572338" y="1873597"/>
                  <a:pt x="5563223" y="1873396"/>
                  <a:pt x="5563826" y="1873597"/>
                </a:cubicBezTo>
                <a:cubicBezTo>
                  <a:pt x="5561882" y="1866895"/>
                  <a:pt x="5560609" y="1862204"/>
                  <a:pt x="5557124" y="1853491"/>
                </a:cubicBezTo>
                <a:cubicBezTo>
                  <a:pt x="5556721" y="1853960"/>
                  <a:pt x="5549953" y="1852888"/>
                  <a:pt x="5550422" y="1853491"/>
                </a:cubicBezTo>
                <a:cubicBezTo>
                  <a:pt x="5550220" y="1853960"/>
                  <a:pt x="5548344" y="1855568"/>
                  <a:pt x="5544725" y="1860193"/>
                </a:cubicBezTo>
                <a:cubicBezTo>
                  <a:pt x="5544792" y="1860193"/>
                  <a:pt x="5539966" y="1813278"/>
                  <a:pt x="5547473" y="1813278"/>
                </a:cubicBezTo>
                <a:cubicBezTo>
                  <a:pt x="5548679" y="1803492"/>
                  <a:pt x="5551226" y="1797528"/>
                  <a:pt x="5543719" y="1786000"/>
                </a:cubicBezTo>
                <a:cubicBezTo>
                  <a:pt x="5543719" y="1782314"/>
                  <a:pt x="5551695" y="1789083"/>
                  <a:pt x="5550422" y="1782046"/>
                </a:cubicBezTo>
                <a:cubicBezTo>
                  <a:pt x="5550422" y="1787407"/>
                  <a:pt x="5541307" y="1775746"/>
                  <a:pt x="5543719" y="1777891"/>
                </a:cubicBezTo>
                <a:cubicBezTo>
                  <a:pt x="5543719" y="1777891"/>
                  <a:pt x="5546467" y="1776684"/>
                  <a:pt x="5548478" y="1773333"/>
                </a:cubicBezTo>
                <a:cubicBezTo>
                  <a:pt x="5546467" y="1772797"/>
                  <a:pt x="5543719" y="1772328"/>
                  <a:pt x="5543719" y="1774807"/>
                </a:cubicBezTo>
                <a:cubicBezTo>
                  <a:pt x="5543586" y="1771926"/>
                  <a:pt x="5537017" y="1772462"/>
                  <a:pt x="5537017" y="1769714"/>
                </a:cubicBezTo>
                <a:cubicBezTo>
                  <a:pt x="5541977" y="1763347"/>
                  <a:pt x="5547539" y="1752959"/>
                  <a:pt x="5542982" y="1752959"/>
                </a:cubicBezTo>
                <a:cubicBezTo>
                  <a:pt x="5538693" y="1753696"/>
                  <a:pt x="5536414" y="1755706"/>
                  <a:pt x="5531522" y="1748133"/>
                </a:cubicBezTo>
                <a:cubicBezTo>
                  <a:pt x="5535275" y="1748133"/>
                  <a:pt x="5546668" y="1732852"/>
                  <a:pt x="5545596" y="1732852"/>
                </a:cubicBezTo>
                <a:cubicBezTo>
                  <a:pt x="5550087" y="1735198"/>
                  <a:pt x="5549550" y="1738683"/>
                  <a:pt x="5550422" y="1739152"/>
                </a:cubicBezTo>
                <a:cubicBezTo>
                  <a:pt x="5550422" y="1728496"/>
                  <a:pt x="5549819" y="1722464"/>
                  <a:pt x="5543719" y="1716634"/>
                </a:cubicBezTo>
                <a:cubicBezTo>
                  <a:pt x="5543719" y="1700817"/>
                  <a:pt x="5523546" y="1645791"/>
                  <a:pt x="5516911" y="1625618"/>
                </a:cubicBezTo>
                <a:cubicBezTo>
                  <a:pt x="5517447" y="1638553"/>
                  <a:pt x="5509271" y="1652426"/>
                  <a:pt x="5494660" y="1652426"/>
                </a:cubicBezTo>
                <a:cubicBezTo>
                  <a:pt x="5492381" y="1667774"/>
                  <a:pt x="5472207" y="1665294"/>
                  <a:pt x="5464433" y="1665831"/>
                </a:cubicBezTo>
                <a:cubicBezTo>
                  <a:pt x="5448281" y="1665831"/>
                  <a:pt x="5464299" y="1639893"/>
                  <a:pt x="5463294" y="1641234"/>
                </a:cubicBezTo>
                <a:cubicBezTo>
                  <a:pt x="5463294" y="1630712"/>
                  <a:pt x="5460613" y="1623004"/>
                  <a:pt x="5469996" y="1622803"/>
                </a:cubicBezTo>
                <a:cubicBezTo>
                  <a:pt x="5465840" y="1615699"/>
                  <a:pt x="5459540" y="1596598"/>
                  <a:pt x="5459205" y="1592107"/>
                </a:cubicBezTo>
                <a:cubicBezTo>
                  <a:pt x="5455385" y="1592107"/>
                  <a:pt x="5437491" y="1565299"/>
                  <a:pt x="5444662" y="1565299"/>
                </a:cubicBezTo>
                <a:cubicBezTo>
                  <a:pt x="5424220" y="1560138"/>
                  <a:pt x="5409610" y="1529107"/>
                  <a:pt x="5409610" y="1499417"/>
                </a:cubicBezTo>
                <a:cubicBezTo>
                  <a:pt x="5403845" y="1503438"/>
                  <a:pt x="5403444" y="1505449"/>
                  <a:pt x="5400696" y="1498277"/>
                </a:cubicBezTo>
                <a:cubicBezTo>
                  <a:pt x="5390844" y="1498277"/>
                  <a:pt x="5386621" y="1530649"/>
                  <a:pt x="5372211" y="1511682"/>
                </a:cubicBezTo>
                <a:cubicBezTo>
                  <a:pt x="5369330" y="1511682"/>
                  <a:pt x="5369195" y="1517580"/>
                  <a:pt x="5369397" y="1518384"/>
                </a:cubicBezTo>
                <a:cubicBezTo>
                  <a:pt x="5365844" y="1518585"/>
                  <a:pt x="5359746" y="1518920"/>
                  <a:pt x="5354987" y="1518451"/>
                </a:cubicBezTo>
                <a:cubicBezTo>
                  <a:pt x="5357601" y="1519054"/>
                  <a:pt x="5346274" y="1522137"/>
                  <a:pt x="5342588" y="1521869"/>
                </a:cubicBezTo>
                <a:cubicBezTo>
                  <a:pt x="5342588" y="1525488"/>
                  <a:pt x="5329921" y="1515971"/>
                  <a:pt x="5320872" y="1521735"/>
                </a:cubicBezTo>
                <a:cubicBezTo>
                  <a:pt x="5306530" y="1530984"/>
                  <a:pt x="5316986" y="1536614"/>
                  <a:pt x="5315779" y="1538155"/>
                </a:cubicBezTo>
                <a:cubicBezTo>
                  <a:pt x="5301035" y="1557457"/>
                  <a:pt x="5219201" y="1652426"/>
                  <a:pt x="5194001" y="1652426"/>
                </a:cubicBezTo>
                <a:cubicBezTo>
                  <a:pt x="5190382" y="1660804"/>
                  <a:pt x="5188975" y="1668713"/>
                  <a:pt x="5177849" y="1659129"/>
                </a:cubicBezTo>
                <a:cubicBezTo>
                  <a:pt x="5165450" y="1659129"/>
                  <a:pt x="5179391" y="1797595"/>
                  <a:pt x="5154526" y="1799874"/>
                </a:cubicBezTo>
                <a:cubicBezTo>
                  <a:pt x="5145142" y="1813211"/>
                  <a:pt x="5154861" y="1814953"/>
                  <a:pt x="5154861" y="1818640"/>
                </a:cubicBezTo>
                <a:cubicBezTo>
                  <a:pt x="5162099" y="1823800"/>
                  <a:pt x="5154526" y="1826012"/>
                  <a:pt x="5168265" y="1826682"/>
                </a:cubicBezTo>
                <a:cubicBezTo>
                  <a:pt x="5168131" y="1826481"/>
                  <a:pt x="5165182" y="1816629"/>
                  <a:pt x="5163239" y="1813143"/>
                </a:cubicBezTo>
                <a:cubicBezTo>
                  <a:pt x="5181937" y="1801616"/>
                  <a:pt x="5235421" y="1881908"/>
                  <a:pt x="5186160" y="1900406"/>
                </a:cubicBezTo>
                <a:cubicBezTo>
                  <a:pt x="5135156" y="1919574"/>
                  <a:pt x="5193867" y="1797260"/>
                  <a:pt x="5129661" y="1830368"/>
                </a:cubicBezTo>
                <a:cubicBezTo>
                  <a:pt x="5110492" y="1840221"/>
                  <a:pt x="5119138" y="1868168"/>
                  <a:pt x="5094474" y="1832848"/>
                </a:cubicBezTo>
                <a:cubicBezTo>
                  <a:pt x="5086499" y="1821454"/>
                  <a:pt x="5080735" y="1789485"/>
                  <a:pt x="5075172" y="1775411"/>
                </a:cubicBezTo>
                <a:cubicBezTo>
                  <a:pt x="5069677" y="1761672"/>
                  <a:pt x="4990457" y="1545729"/>
                  <a:pt x="5020684" y="1545192"/>
                </a:cubicBezTo>
                <a:cubicBezTo>
                  <a:pt x="5019210" y="1542511"/>
                  <a:pt x="5010831" y="1526091"/>
                  <a:pt x="5008150" y="1520595"/>
                </a:cubicBezTo>
                <a:cubicBezTo>
                  <a:pt x="5000712" y="1557323"/>
                  <a:pt x="4953327" y="1536680"/>
                  <a:pt x="4933556" y="1498411"/>
                </a:cubicBezTo>
                <a:cubicBezTo>
                  <a:pt x="4933556" y="1502232"/>
                  <a:pt x="4964855" y="1492380"/>
                  <a:pt x="4967066" y="1491508"/>
                </a:cubicBezTo>
                <a:cubicBezTo>
                  <a:pt x="4932148" y="1498076"/>
                  <a:pt x="4931344" y="1471737"/>
                  <a:pt x="4915326" y="1465705"/>
                </a:cubicBezTo>
                <a:cubicBezTo>
                  <a:pt x="4898436" y="1472407"/>
                  <a:pt x="4900045" y="1449218"/>
                  <a:pt x="4900045" y="1444325"/>
                </a:cubicBezTo>
                <a:cubicBezTo>
                  <a:pt x="4872901" y="1430653"/>
                  <a:pt x="4888584" y="1432663"/>
                  <a:pt x="4850382" y="1431189"/>
                </a:cubicBezTo>
                <a:cubicBezTo>
                  <a:pt x="4851253" y="1431055"/>
                  <a:pt x="4852191" y="1431055"/>
                  <a:pt x="4853130" y="1431122"/>
                </a:cubicBezTo>
                <a:cubicBezTo>
                  <a:pt x="4848974" y="1431189"/>
                  <a:pt x="4841267" y="1431256"/>
                  <a:pt x="4832957" y="1431390"/>
                </a:cubicBezTo>
                <a:cubicBezTo>
                  <a:pt x="4832755" y="1432932"/>
                  <a:pt x="4830074" y="1438092"/>
                  <a:pt x="4832689" y="1431390"/>
                </a:cubicBezTo>
                <a:cubicBezTo>
                  <a:pt x="4817072" y="1431658"/>
                  <a:pt x="4799513" y="1432060"/>
                  <a:pt x="4799513" y="1433133"/>
                </a:cubicBezTo>
                <a:cubicBezTo>
                  <a:pt x="4799513" y="1442918"/>
                  <a:pt x="4786846" y="1436350"/>
                  <a:pt x="4785304" y="1431189"/>
                </a:cubicBezTo>
                <a:cubicBezTo>
                  <a:pt x="4776993" y="1435009"/>
                  <a:pt x="4768683" y="1431189"/>
                  <a:pt x="4761981" y="1431189"/>
                </a:cubicBezTo>
                <a:cubicBezTo>
                  <a:pt x="4759970" y="1430653"/>
                  <a:pt x="4759032" y="1430586"/>
                  <a:pt x="4758630" y="1430586"/>
                </a:cubicBezTo>
                <a:cubicBezTo>
                  <a:pt x="4758897" y="1430452"/>
                  <a:pt x="4759300" y="1430117"/>
                  <a:pt x="4759300" y="1429045"/>
                </a:cubicBezTo>
                <a:cubicBezTo>
                  <a:pt x="4743348" y="1429714"/>
                  <a:pt x="4740735" y="1427369"/>
                  <a:pt x="4730883" y="1431189"/>
                </a:cubicBezTo>
                <a:cubicBezTo>
                  <a:pt x="4728671" y="1431189"/>
                  <a:pt x="4707827" y="1417785"/>
                  <a:pt x="4707827" y="1417785"/>
                </a:cubicBezTo>
                <a:cubicBezTo>
                  <a:pt x="4708900" y="1420600"/>
                  <a:pt x="4708497" y="1422879"/>
                  <a:pt x="4706688" y="1424487"/>
                </a:cubicBezTo>
                <a:cubicBezTo>
                  <a:pt x="4690535" y="1415774"/>
                  <a:pt x="4694892" y="1393925"/>
                  <a:pt x="4678807" y="1384341"/>
                </a:cubicBezTo>
                <a:cubicBezTo>
                  <a:pt x="4678137" y="1390373"/>
                  <a:pt x="4679142" y="1390842"/>
                  <a:pt x="4678807" y="1391445"/>
                </a:cubicBezTo>
                <a:cubicBezTo>
                  <a:pt x="4678807" y="1393188"/>
                  <a:pt x="4646637" y="1402303"/>
                  <a:pt x="4642749" y="1404649"/>
                </a:cubicBezTo>
                <a:cubicBezTo>
                  <a:pt x="4644559" y="1404649"/>
                  <a:pt x="4618488" y="1394260"/>
                  <a:pt x="4618488" y="1393858"/>
                </a:cubicBezTo>
                <a:cubicBezTo>
                  <a:pt x="4610780" y="1395601"/>
                  <a:pt x="4600593" y="1392183"/>
                  <a:pt x="4612791" y="1392183"/>
                </a:cubicBezTo>
                <a:lnTo>
                  <a:pt x="4613393" y="1392183"/>
                </a:lnTo>
                <a:cubicBezTo>
                  <a:pt x="4599989" y="1392183"/>
                  <a:pt x="4572913" y="1360012"/>
                  <a:pt x="4564871" y="1350294"/>
                </a:cubicBezTo>
                <a:cubicBezTo>
                  <a:pt x="4543357" y="1324223"/>
                  <a:pt x="4553946" y="1312964"/>
                  <a:pt x="4524658" y="1310886"/>
                </a:cubicBezTo>
                <a:cubicBezTo>
                  <a:pt x="4526265" y="1308875"/>
                  <a:pt x="4501736" y="1331327"/>
                  <a:pt x="4511455" y="1331327"/>
                </a:cubicBezTo>
                <a:cubicBezTo>
                  <a:pt x="4504819" y="1331394"/>
                  <a:pt x="4506628" y="1325228"/>
                  <a:pt x="4505422" y="1325228"/>
                </a:cubicBezTo>
                <a:cubicBezTo>
                  <a:pt x="4504484" y="1325228"/>
                  <a:pt x="4503613" y="1325228"/>
                  <a:pt x="4502675" y="1325228"/>
                </a:cubicBezTo>
                <a:cubicBezTo>
                  <a:pt x="4502473" y="1325228"/>
                  <a:pt x="4517821" y="1358136"/>
                  <a:pt x="4515676" y="1358136"/>
                </a:cubicBezTo>
                <a:cubicBezTo>
                  <a:pt x="4517821" y="1359208"/>
                  <a:pt x="4521038" y="1363296"/>
                  <a:pt x="4524456" y="1370937"/>
                </a:cubicBezTo>
                <a:cubicBezTo>
                  <a:pt x="4530556" y="1370937"/>
                  <a:pt x="4531360" y="1372612"/>
                  <a:pt x="4531360" y="1379181"/>
                </a:cubicBezTo>
                <a:cubicBezTo>
                  <a:pt x="4527271" y="1377974"/>
                  <a:pt x="4547110" y="1384341"/>
                  <a:pt x="4538263" y="1384341"/>
                </a:cubicBezTo>
                <a:cubicBezTo>
                  <a:pt x="4545233" y="1386419"/>
                  <a:pt x="4551399" y="1402638"/>
                  <a:pt x="4551466" y="1418589"/>
                </a:cubicBezTo>
                <a:cubicBezTo>
                  <a:pt x="4551935" y="1418656"/>
                  <a:pt x="4557364" y="1430318"/>
                  <a:pt x="4558437" y="1433535"/>
                </a:cubicBezTo>
                <a:cubicBezTo>
                  <a:pt x="4556560" y="1417919"/>
                  <a:pt x="4563061" y="1412021"/>
                  <a:pt x="4571103" y="1404448"/>
                </a:cubicBezTo>
                <a:cubicBezTo>
                  <a:pt x="4581760" y="1404448"/>
                  <a:pt x="4578476" y="1451363"/>
                  <a:pt x="4576868" y="1451363"/>
                </a:cubicBezTo>
                <a:cubicBezTo>
                  <a:pt x="4578007" y="1452032"/>
                  <a:pt x="4581425" y="1454781"/>
                  <a:pt x="4585513" y="1456523"/>
                </a:cubicBezTo>
                <a:cubicBezTo>
                  <a:pt x="4585714" y="1455719"/>
                  <a:pt x="4586049" y="1454445"/>
                  <a:pt x="4586652" y="1452435"/>
                </a:cubicBezTo>
                <a:cubicBezTo>
                  <a:pt x="4587054" y="1452435"/>
                  <a:pt x="4586250" y="1455116"/>
                  <a:pt x="4585714" y="1456590"/>
                </a:cubicBezTo>
                <a:cubicBezTo>
                  <a:pt x="4587658" y="1457394"/>
                  <a:pt x="4589736" y="1457998"/>
                  <a:pt x="4591813" y="1457998"/>
                </a:cubicBezTo>
                <a:cubicBezTo>
                  <a:pt x="4593689" y="1454848"/>
                  <a:pt x="4599923" y="1460008"/>
                  <a:pt x="4598381" y="1451496"/>
                </a:cubicBezTo>
                <a:cubicBezTo>
                  <a:pt x="4598515" y="1458869"/>
                  <a:pt x="4602268" y="1457998"/>
                  <a:pt x="4608434" y="1457998"/>
                </a:cubicBezTo>
                <a:cubicBezTo>
                  <a:pt x="4603140" y="1452435"/>
                  <a:pt x="4604949" y="1450558"/>
                  <a:pt x="4611786" y="1451296"/>
                </a:cubicBezTo>
                <a:cubicBezTo>
                  <a:pt x="4615404" y="1449620"/>
                  <a:pt x="4613461" y="1442784"/>
                  <a:pt x="4618488" y="1451496"/>
                </a:cubicBezTo>
                <a:cubicBezTo>
                  <a:pt x="4618488" y="1451697"/>
                  <a:pt x="4618488" y="1452167"/>
                  <a:pt x="4618488" y="1453038"/>
                </a:cubicBezTo>
                <a:cubicBezTo>
                  <a:pt x="4618555" y="1453105"/>
                  <a:pt x="4618555" y="1453105"/>
                  <a:pt x="4618555" y="1453105"/>
                </a:cubicBezTo>
                <a:cubicBezTo>
                  <a:pt x="4618488" y="1453105"/>
                  <a:pt x="4618488" y="1453105"/>
                  <a:pt x="4618488" y="1453105"/>
                </a:cubicBezTo>
                <a:cubicBezTo>
                  <a:pt x="4618488" y="1453239"/>
                  <a:pt x="4618488" y="1453373"/>
                  <a:pt x="4618488" y="1453574"/>
                </a:cubicBezTo>
                <a:cubicBezTo>
                  <a:pt x="4618689" y="1453641"/>
                  <a:pt x="4618756" y="1453574"/>
                  <a:pt x="4618823" y="1453574"/>
                </a:cubicBezTo>
                <a:cubicBezTo>
                  <a:pt x="4619091" y="1454043"/>
                  <a:pt x="4619224" y="1454445"/>
                  <a:pt x="4618823" y="1454580"/>
                </a:cubicBezTo>
                <a:cubicBezTo>
                  <a:pt x="4619158" y="1454646"/>
                  <a:pt x="4625190" y="1446470"/>
                  <a:pt x="4625190" y="1453440"/>
                </a:cubicBezTo>
                <a:cubicBezTo>
                  <a:pt x="4635310" y="1446068"/>
                  <a:pt x="4651730" y="1427972"/>
                  <a:pt x="4665403" y="1417852"/>
                </a:cubicBezTo>
                <a:cubicBezTo>
                  <a:pt x="4665403" y="1411015"/>
                  <a:pt x="4673043" y="1403777"/>
                  <a:pt x="4678807" y="1397679"/>
                </a:cubicBezTo>
                <a:cubicBezTo>
                  <a:pt x="4678807" y="1397947"/>
                  <a:pt x="4678941" y="1398014"/>
                  <a:pt x="4679008" y="1398080"/>
                </a:cubicBezTo>
                <a:lnTo>
                  <a:pt x="4678911" y="1398542"/>
                </a:lnTo>
                <a:lnTo>
                  <a:pt x="4676988" y="1407679"/>
                </a:lnTo>
                <a:cubicBezTo>
                  <a:pt x="4677525" y="1422678"/>
                  <a:pt x="4684386" y="1449721"/>
                  <a:pt x="4685442" y="1451429"/>
                </a:cubicBezTo>
                <a:cubicBezTo>
                  <a:pt x="4692613" y="1462823"/>
                  <a:pt x="4715468" y="1471402"/>
                  <a:pt x="4717277" y="1471402"/>
                </a:cubicBezTo>
                <a:cubicBezTo>
                  <a:pt x="4716942" y="1472139"/>
                  <a:pt x="4721232" y="1464700"/>
                  <a:pt x="4719623" y="1464700"/>
                </a:cubicBezTo>
                <a:cubicBezTo>
                  <a:pt x="4725521" y="1465169"/>
                  <a:pt x="4724850" y="1471469"/>
                  <a:pt x="4724784" y="1471402"/>
                </a:cubicBezTo>
                <a:cubicBezTo>
                  <a:pt x="4729810" y="1471402"/>
                  <a:pt x="4737049" y="1486615"/>
                  <a:pt x="4738590" y="1491508"/>
                </a:cubicBezTo>
                <a:cubicBezTo>
                  <a:pt x="4741271" y="1491508"/>
                  <a:pt x="4752531" y="1497808"/>
                  <a:pt x="4752531" y="1496334"/>
                </a:cubicBezTo>
                <a:cubicBezTo>
                  <a:pt x="4745561" y="1513223"/>
                  <a:pt x="4735775" y="1525957"/>
                  <a:pt x="4726057" y="1539831"/>
                </a:cubicBezTo>
                <a:cubicBezTo>
                  <a:pt x="4727666" y="1540769"/>
                  <a:pt x="4734368" y="1558530"/>
                  <a:pt x="4725655" y="1558530"/>
                </a:cubicBezTo>
                <a:cubicBezTo>
                  <a:pt x="4725387" y="1558194"/>
                  <a:pt x="4713860" y="1551828"/>
                  <a:pt x="4720494" y="1551828"/>
                </a:cubicBezTo>
                <a:cubicBezTo>
                  <a:pt x="4711915" y="1550353"/>
                  <a:pt x="4716473" y="1553905"/>
                  <a:pt x="4712318" y="1549347"/>
                </a:cubicBezTo>
                <a:cubicBezTo>
                  <a:pt x="4712318" y="1545527"/>
                  <a:pt x="4696903" y="1585338"/>
                  <a:pt x="4707559" y="1585338"/>
                </a:cubicBezTo>
                <a:cubicBezTo>
                  <a:pt x="4687051" y="1585941"/>
                  <a:pt x="4676059" y="1604707"/>
                  <a:pt x="4665537" y="1618245"/>
                </a:cubicBezTo>
                <a:cubicBezTo>
                  <a:pt x="4667949" y="1616369"/>
                  <a:pt x="4671368" y="1614961"/>
                  <a:pt x="4671569" y="1617642"/>
                </a:cubicBezTo>
                <a:cubicBezTo>
                  <a:pt x="4675724" y="1618648"/>
                  <a:pt x="4666944" y="1622401"/>
                  <a:pt x="4664397" y="1621932"/>
                </a:cubicBezTo>
                <a:cubicBezTo>
                  <a:pt x="4663526" y="1621932"/>
                  <a:pt x="4663191" y="1621663"/>
                  <a:pt x="4663191" y="1621194"/>
                </a:cubicBezTo>
                <a:cubicBezTo>
                  <a:pt x="4659572" y="1625618"/>
                  <a:pt x="4655819" y="1629170"/>
                  <a:pt x="4651730" y="1630913"/>
                </a:cubicBezTo>
                <a:cubicBezTo>
                  <a:pt x="4627536" y="1640966"/>
                  <a:pt x="4592617" y="1631516"/>
                  <a:pt x="4591746" y="1666702"/>
                </a:cubicBezTo>
                <a:cubicBezTo>
                  <a:pt x="4591746" y="1671729"/>
                  <a:pt x="4559308" y="1682854"/>
                  <a:pt x="4554214" y="1685536"/>
                </a:cubicBezTo>
                <a:cubicBezTo>
                  <a:pt x="4535381" y="1695588"/>
                  <a:pt x="4441417" y="1742302"/>
                  <a:pt x="4432369" y="1732852"/>
                </a:cubicBezTo>
                <a:cubicBezTo>
                  <a:pt x="4432302" y="1744849"/>
                  <a:pt x="4412530" y="1738281"/>
                  <a:pt x="4404086" y="1738080"/>
                </a:cubicBezTo>
                <a:cubicBezTo>
                  <a:pt x="4404086" y="1736874"/>
                  <a:pt x="4410385" y="1735936"/>
                  <a:pt x="4410788" y="1735936"/>
                </a:cubicBezTo>
                <a:cubicBezTo>
                  <a:pt x="4403147" y="1724743"/>
                  <a:pt x="4390950" y="1685937"/>
                  <a:pt x="4390681" y="1672265"/>
                </a:cubicBezTo>
                <a:cubicBezTo>
                  <a:pt x="4388403" y="1670455"/>
                  <a:pt x="4377947" y="1659129"/>
                  <a:pt x="4383711" y="1659129"/>
                </a:cubicBezTo>
                <a:cubicBezTo>
                  <a:pt x="4385520" y="1659263"/>
                  <a:pt x="4388604" y="1659732"/>
                  <a:pt x="4390413" y="1659463"/>
                </a:cubicBezTo>
                <a:cubicBezTo>
                  <a:pt x="4390279" y="1659263"/>
                  <a:pt x="4390347" y="1658659"/>
                  <a:pt x="4390681" y="1657520"/>
                </a:cubicBezTo>
                <a:cubicBezTo>
                  <a:pt x="4390681" y="1657855"/>
                  <a:pt x="4390748" y="1658123"/>
                  <a:pt x="4390816" y="1658391"/>
                </a:cubicBezTo>
                <a:cubicBezTo>
                  <a:pt x="4391218" y="1649544"/>
                  <a:pt x="4390681" y="1639357"/>
                  <a:pt x="4390681" y="1637011"/>
                </a:cubicBezTo>
                <a:cubicBezTo>
                  <a:pt x="4384046" y="1629706"/>
                  <a:pt x="4368296" y="1608394"/>
                  <a:pt x="4363873" y="1592107"/>
                </a:cubicBezTo>
                <a:cubicBezTo>
                  <a:pt x="4363671" y="1592308"/>
                  <a:pt x="4363336" y="1592643"/>
                  <a:pt x="4363001" y="1592912"/>
                </a:cubicBezTo>
                <a:cubicBezTo>
                  <a:pt x="4364542" y="1594051"/>
                  <a:pt x="4364609" y="1596397"/>
                  <a:pt x="4362934" y="1597737"/>
                </a:cubicBezTo>
                <a:cubicBezTo>
                  <a:pt x="4362666" y="1598943"/>
                  <a:pt x="4362264" y="1599815"/>
                  <a:pt x="4362532" y="1598005"/>
                </a:cubicBezTo>
                <a:cubicBezTo>
                  <a:pt x="4361795" y="1598474"/>
                  <a:pt x="4360789" y="1598809"/>
                  <a:pt x="4359516" y="1598809"/>
                </a:cubicBezTo>
                <a:cubicBezTo>
                  <a:pt x="4359315" y="1597938"/>
                  <a:pt x="4354958" y="1585405"/>
                  <a:pt x="4360521" y="1585405"/>
                </a:cubicBezTo>
                <a:cubicBezTo>
                  <a:pt x="4357305" y="1583930"/>
                  <a:pt x="4357104" y="1588555"/>
                  <a:pt x="4357104" y="1582926"/>
                </a:cubicBezTo>
                <a:cubicBezTo>
                  <a:pt x="4356902" y="1584198"/>
                  <a:pt x="4356165" y="1586075"/>
                  <a:pt x="4356031" y="1585405"/>
                </a:cubicBezTo>
                <a:cubicBezTo>
                  <a:pt x="4355361" y="1585405"/>
                  <a:pt x="4345978" y="1558597"/>
                  <a:pt x="4345643" y="1558597"/>
                </a:cubicBezTo>
                <a:cubicBezTo>
                  <a:pt x="4313271" y="1549012"/>
                  <a:pt x="4309987" y="1500489"/>
                  <a:pt x="4310188" y="1478171"/>
                </a:cubicBezTo>
                <a:cubicBezTo>
                  <a:pt x="4310054" y="1478037"/>
                  <a:pt x="4309853" y="1478037"/>
                  <a:pt x="4309652" y="1478037"/>
                </a:cubicBezTo>
                <a:cubicBezTo>
                  <a:pt x="4309786" y="1478037"/>
                  <a:pt x="4309987" y="1477970"/>
                  <a:pt x="4310188" y="1477970"/>
                </a:cubicBezTo>
                <a:cubicBezTo>
                  <a:pt x="4311060" y="1478506"/>
                  <a:pt x="4304894" y="1473547"/>
                  <a:pt x="4300604" y="1471871"/>
                </a:cubicBezTo>
                <a:cubicBezTo>
                  <a:pt x="4301810" y="1471670"/>
                  <a:pt x="4302816" y="1471603"/>
                  <a:pt x="4303017" y="1471536"/>
                </a:cubicBezTo>
                <a:cubicBezTo>
                  <a:pt x="4302816" y="1471469"/>
                  <a:pt x="4302682" y="1471469"/>
                  <a:pt x="4302481" y="1471469"/>
                </a:cubicBezTo>
                <a:cubicBezTo>
                  <a:pt x="4288339" y="1471469"/>
                  <a:pt x="4277750" y="1431323"/>
                  <a:pt x="4276476" y="1429849"/>
                </a:cubicBezTo>
                <a:cubicBezTo>
                  <a:pt x="4275069" y="1431457"/>
                  <a:pt x="4272053" y="1431792"/>
                  <a:pt x="4269976" y="1430117"/>
                </a:cubicBezTo>
                <a:cubicBezTo>
                  <a:pt x="4269976" y="1433401"/>
                  <a:pt x="4263876" y="1419460"/>
                  <a:pt x="4265351" y="1411150"/>
                </a:cubicBezTo>
                <a:cubicBezTo>
                  <a:pt x="4263541" y="1411150"/>
                  <a:pt x="4256571" y="1410547"/>
                  <a:pt x="4256571" y="1407732"/>
                </a:cubicBezTo>
                <a:cubicBezTo>
                  <a:pt x="4256236" y="1407798"/>
                  <a:pt x="4263139" y="1404984"/>
                  <a:pt x="4263273" y="1404783"/>
                </a:cubicBezTo>
                <a:cubicBezTo>
                  <a:pt x="4263273" y="1405319"/>
                  <a:pt x="4256638" y="1403509"/>
                  <a:pt x="4256571" y="1398617"/>
                </a:cubicBezTo>
                <a:cubicBezTo>
                  <a:pt x="4253354" y="1396606"/>
                  <a:pt x="4245378" y="1391110"/>
                  <a:pt x="4252349" y="1391110"/>
                </a:cubicBezTo>
                <a:cubicBezTo>
                  <a:pt x="4250539" y="1386017"/>
                  <a:pt x="4240955" y="1371205"/>
                  <a:pt x="4236465" y="1364302"/>
                </a:cubicBezTo>
                <a:cubicBezTo>
                  <a:pt x="4234052" y="1363900"/>
                  <a:pt x="4231773" y="1364503"/>
                  <a:pt x="4229763" y="1365977"/>
                </a:cubicBezTo>
                <a:cubicBezTo>
                  <a:pt x="4229763" y="1371540"/>
                  <a:pt x="4211264" y="1364570"/>
                  <a:pt x="4210795" y="1364302"/>
                </a:cubicBezTo>
                <a:cubicBezTo>
                  <a:pt x="4205434" y="1364034"/>
                  <a:pt x="4194710" y="1347747"/>
                  <a:pt x="4188209" y="1337493"/>
                </a:cubicBezTo>
                <a:cubicBezTo>
                  <a:pt x="4187740" y="1337761"/>
                  <a:pt x="4187271" y="1337963"/>
                  <a:pt x="4186734" y="1338029"/>
                </a:cubicBezTo>
                <a:cubicBezTo>
                  <a:pt x="4189550" y="1338968"/>
                  <a:pt x="4189617" y="1341581"/>
                  <a:pt x="4189617" y="1345670"/>
                </a:cubicBezTo>
                <a:cubicBezTo>
                  <a:pt x="4194845" y="1350897"/>
                  <a:pt x="4216425" y="1372880"/>
                  <a:pt x="4216425" y="1374221"/>
                </a:cubicBezTo>
                <a:cubicBezTo>
                  <a:pt x="4216291" y="1374288"/>
                  <a:pt x="4216358" y="1377237"/>
                  <a:pt x="4216425" y="1377304"/>
                </a:cubicBezTo>
                <a:cubicBezTo>
                  <a:pt x="4216425" y="1377304"/>
                  <a:pt x="4210795" y="1377773"/>
                  <a:pt x="4208651" y="1377907"/>
                </a:cubicBezTo>
                <a:cubicBezTo>
                  <a:pt x="4213208" y="1378041"/>
                  <a:pt x="4216090" y="1379917"/>
                  <a:pt x="4216425" y="1384676"/>
                </a:cubicBezTo>
                <a:cubicBezTo>
                  <a:pt x="4214213" y="1384743"/>
                  <a:pt x="4211935" y="1385079"/>
                  <a:pt x="4209723" y="1385079"/>
                </a:cubicBezTo>
                <a:cubicBezTo>
                  <a:pt x="4218770" y="1398952"/>
                  <a:pt x="4230433" y="1425894"/>
                  <a:pt x="4234319" y="1439299"/>
                </a:cubicBezTo>
                <a:cubicBezTo>
                  <a:pt x="4235459" y="1439299"/>
                  <a:pt x="4235995" y="1439299"/>
                  <a:pt x="4236330" y="1439299"/>
                </a:cubicBezTo>
                <a:cubicBezTo>
                  <a:pt x="4238408" y="1452703"/>
                  <a:pt x="4244239" y="1455853"/>
                  <a:pt x="4248126" y="1458802"/>
                </a:cubicBezTo>
                <a:cubicBezTo>
                  <a:pt x="4251411" y="1458802"/>
                  <a:pt x="4249936" y="1466911"/>
                  <a:pt x="4249936" y="1465973"/>
                </a:cubicBezTo>
                <a:cubicBezTo>
                  <a:pt x="4249802" y="1466040"/>
                  <a:pt x="4249533" y="1465638"/>
                  <a:pt x="4249266" y="1465169"/>
                </a:cubicBezTo>
                <a:cubicBezTo>
                  <a:pt x="4247926" y="1465571"/>
                  <a:pt x="4244976" y="1465504"/>
                  <a:pt x="4243234" y="1464900"/>
                </a:cubicBezTo>
                <a:cubicBezTo>
                  <a:pt x="4244239" y="1486079"/>
                  <a:pt x="4259386" y="1487286"/>
                  <a:pt x="4268299" y="1503371"/>
                </a:cubicBezTo>
                <a:cubicBezTo>
                  <a:pt x="4284586" y="1532860"/>
                  <a:pt x="4278554" y="1560473"/>
                  <a:pt x="4292897" y="1591504"/>
                </a:cubicBezTo>
                <a:cubicBezTo>
                  <a:pt x="4300202" y="1607388"/>
                  <a:pt x="4323660" y="1619184"/>
                  <a:pt x="4323660" y="1656649"/>
                </a:cubicBezTo>
                <a:cubicBezTo>
                  <a:pt x="4323861" y="1656581"/>
                  <a:pt x="4323525" y="1652158"/>
                  <a:pt x="4323660" y="1652561"/>
                </a:cubicBezTo>
                <a:cubicBezTo>
                  <a:pt x="4323660" y="1652360"/>
                  <a:pt x="4330362" y="1652963"/>
                  <a:pt x="4330362" y="1653566"/>
                </a:cubicBezTo>
                <a:cubicBezTo>
                  <a:pt x="4328485" y="1654705"/>
                  <a:pt x="4329289" y="1657453"/>
                  <a:pt x="4329826" y="1658659"/>
                </a:cubicBezTo>
                <a:cubicBezTo>
                  <a:pt x="4328217" y="1658794"/>
                  <a:pt x="4325268" y="1659530"/>
                  <a:pt x="4324129" y="1658659"/>
                </a:cubicBezTo>
                <a:cubicBezTo>
                  <a:pt x="4325804" y="1662011"/>
                  <a:pt x="4327480" y="1664557"/>
                  <a:pt x="4330295" y="1667909"/>
                </a:cubicBezTo>
                <a:cubicBezTo>
                  <a:pt x="4330295" y="1664289"/>
                  <a:pt x="4336997" y="1666166"/>
                  <a:pt x="4336997" y="1666837"/>
                </a:cubicBezTo>
                <a:cubicBezTo>
                  <a:pt x="4334316" y="1649276"/>
                  <a:pt x="4340482" y="1659263"/>
                  <a:pt x="4340348" y="1659263"/>
                </a:cubicBezTo>
                <a:cubicBezTo>
                  <a:pt x="4344101" y="1657855"/>
                  <a:pt x="4345307" y="1660066"/>
                  <a:pt x="4344570" y="1665965"/>
                </a:cubicBezTo>
                <a:cubicBezTo>
                  <a:pt x="4352278" y="1665965"/>
                  <a:pt x="4348256" y="1669249"/>
                  <a:pt x="4345241" y="1671260"/>
                </a:cubicBezTo>
                <a:cubicBezTo>
                  <a:pt x="4344302" y="1668847"/>
                  <a:pt x="4336260" y="1664356"/>
                  <a:pt x="4339007" y="1665965"/>
                </a:cubicBezTo>
                <a:cubicBezTo>
                  <a:pt x="4339074" y="1667306"/>
                  <a:pt x="4339074" y="1668177"/>
                  <a:pt x="4339074" y="1668780"/>
                </a:cubicBezTo>
                <a:cubicBezTo>
                  <a:pt x="4340683" y="1669517"/>
                  <a:pt x="4342224" y="1670723"/>
                  <a:pt x="4343766" y="1672198"/>
                </a:cubicBezTo>
                <a:cubicBezTo>
                  <a:pt x="4343431" y="1672399"/>
                  <a:pt x="4343163" y="1672600"/>
                  <a:pt x="4343029" y="1672668"/>
                </a:cubicBezTo>
                <a:lnTo>
                  <a:pt x="4343472" y="1672640"/>
                </a:lnTo>
                <a:lnTo>
                  <a:pt x="4344905" y="1671728"/>
                </a:lnTo>
                <a:lnTo>
                  <a:pt x="4344113" y="1672614"/>
                </a:lnTo>
                <a:lnTo>
                  <a:pt x="4355964" y="1686072"/>
                </a:lnTo>
                <a:cubicBezTo>
                  <a:pt x="4366553" y="1686072"/>
                  <a:pt x="4384046" y="1716432"/>
                  <a:pt x="4390547" y="1722799"/>
                </a:cubicBezTo>
                <a:cubicBezTo>
                  <a:pt x="4389609" y="1721928"/>
                  <a:pt x="4389073" y="1720855"/>
                  <a:pt x="4388805" y="1719582"/>
                </a:cubicBezTo>
                <a:cubicBezTo>
                  <a:pt x="4392156" y="1723604"/>
                  <a:pt x="4425398" y="1759795"/>
                  <a:pt x="4402612" y="1759795"/>
                </a:cubicBezTo>
                <a:cubicBezTo>
                  <a:pt x="4403885" y="1761672"/>
                  <a:pt x="4404555" y="1760532"/>
                  <a:pt x="4404153" y="1759996"/>
                </a:cubicBezTo>
                <a:cubicBezTo>
                  <a:pt x="4412329" y="1761940"/>
                  <a:pt x="4416551" y="1789150"/>
                  <a:pt x="4427074" y="1791764"/>
                </a:cubicBezTo>
                <a:cubicBezTo>
                  <a:pt x="4445103" y="1796322"/>
                  <a:pt x="4571505" y="1753428"/>
                  <a:pt x="4571505" y="1757650"/>
                </a:cubicBezTo>
                <a:cubicBezTo>
                  <a:pt x="4569427" y="1771255"/>
                  <a:pt x="4572511" y="1764821"/>
                  <a:pt x="4564803" y="1772864"/>
                </a:cubicBezTo>
                <a:cubicBezTo>
                  <a:pt x="4574522" y="1772998"/>
                  <a:pt x="4571706" y="1788547"/>
                  <a:pt x="4573583" y="1793373"/>
                </a:cubicBezTo>
                <a:cubicBezTo>
                  <a:pt x="4570634" y="1792635"/>
                  <a:pt x="4569629" y="1792970"/>
                  <a:pt x="4570500" y="1794244"/>
                </a:cubicBezTo>
                <a:cubicBezTo>
                  <a:pt x="4568757" y="1793641"/>
                  <a:pt x="4565407" y="1793506"/>
                  <a:pt x="4565205" y="1793373"/>
                </a:cubicBezTo>
                <a:cubicBezTo>
                  <a:pt x="4564871" y="1829765"/>
                  <a:pt x="4544094" y="1855434"/>
                  <a:pt x="4531225" y="1881573"/>
                </a:cubicBezTo>
                <a:cubicBezTo>
                  <a:pt x="4507701" y="1929292"/>
                  <a:pt x="4494900" y="1962065"/>
                  <a:pt x="4449660" y="2001072"/>
                </a:cubicBezTo>
                <a:cubicBezTo>
                  <a:pt x="4410654" y="2034716"/>
                  <a:pt x="4380628" y="2085384"/>
                  <a:pt x="4356768" y="2107367"/>
                </a:cubicBezTo>
                <a:cubicBezTo>
                  <a:pt x="4356768" y="2105960"/>
                  <a:pt x="4335254" y="2135918"/>
                  <a:pt x="4336394" y="2132835"/>
                </a:cubicBezTo>
                <a:cubicBezTo>
                  <a:pt x="4336394" y="2146642"/>
                  <a:pt x="4327413" y="2159041"/>
                  <a:pt x="4322118" y="2161923"/>
                </a:cubicBezTo>
                <a:cubicBezTo>
                  <a:pt x="4319772" y="2161923"/>
                  <a:pt x="4316823" y="2165676"/>
                  <a:pt x="4316823" y="2171373"/>
                </a:cubicBezTo>
                <a:lnTo>
                  <a:pt x="4316823" y="2188597"/>
                </a:lnTo>
                <a:cubicBezTo>
                  <a:pt x="4323525" y="2189267"/>
                  <a:pt x="4322520" y="2191546"/>
                  <a:pt x="4322520" y="2196103"/>
                </a:cubicBezTo>
                <a:cubicBezTo>
                  <a:pt x="4333780" y="2206023"/>
                  <a:pt x="4322855" y="2208502"/>
                  <a:pt x="4322721" y="2207095"/>
                </a:cubicBezTo>
                <a:cubicBezTo>
                  <a:pt x="4321381" y="2206760"/>
                  <a:pt x="4320241" y="2205420"/>
                  <a:pt x="4319303" y="2203543"/>
                </a:cubicBezTo>
                <a:cubicBezTo>
                  <a:pt x="4320576" y="2218220"/>
                  <a:pt x="4322654" y="2230686"/>
                  <a:pt x="4323458" y="2229011"/>
                </a:cubicBezTo>
                <a:cubicBezTo>
                  <a:pt x="4323525" y="2228877"/>
                  <a:pt x="4323525" y="2228810"/>
                  <a:pt x="4323525" y="2228675"/>
                </a:cubicBezTo>
                <a:cubicBezTo>
                  <a:pt x="4323928" y="2228877"/>
                  <a:pt x="4324531" y="2229011"/>
                  <a:pt x="4325670" y="2229011"/>
                </a:cubicBezTo>
                <a:cubicBezTo>
                  <a:pt x="4325536" y="2230552"/>
                  <a:pt x="4323861" y="2238058"/>
                  <a:pt x="4323458" y="2242415"/>
                </a:cubicBezTo>
                <a:lnTo>
                  <a:pt x="4323458" y="2242597"/>
                </a:lnTo>
                <a:lnTo>
                  <a:pt x="4330371" y="2238636"/>
                </a:lnTo>
                <a:cubicBezTo>
                  <a:pt x="4333563" y="2236701"/>
                  <a:pt x="4336595" y="2234875"/>
                  <a:pt x="4336595" y="2235176"/>
                </a:cubicBezTo>
                <a:cubicBezTo>
                  <a:pt x="4335255" y="2237321"/>
                  <a:pt x="4339276" y="2249452"/>
                  <a:pt x="4333177" y="2249452"/>
                </a:cubicBezTo>
                <a:cubicBezTo>
                  <a:pt x="4333110" y="2249385"/>
                  <a:pt x="4330564" y="2249452"/>
                  <a:pt x="4330564" y="2249452"/>
                </a:cubicBezTo>
                <a:cubicBezTo>
                  <a:pt x="4330329" y="2249452"/>
                  <a:pt x="4330195" y="2247692"/>
                  <a:pt x="4329265" y="2245975"/>
                </a:cubicBezTo>
                <a:lnTo>
                  <a:pt x="4323458" y="2242892"/>
                </a:lnTo>
                <a:lnTo>
                  <a:pt x="4323458" y="2256356"/>
                </a:lnTo>
                <a:cubicBezTo>
                  <a:pt x="4332573" y="2257227"/>
                  <a:pt x="4331702" y="2259573"/>
                  <a:pt x="4323458" y="2262320"/>
                </a:cubicBezTo>
                <a:cubicBezTo>
                  <a:pt x="4334182" y="2262455"/>
                  <a:pt x="4329289" y="2289330"/>
                  <a:pt x="4334584" y="2289330"/>
                </a:cubicBezTo>
                <a:cubicBezTo>
                  <a:pt x="4337868" y="2291274"/>
                  <a:pt x="4344101" y="2300791"/>
                  <a:pt x="4348458" y="2309235"/>
                </a:cubicBezTo>
                <a:cubicBezTo>
                  <a:pt x="4349128" y="2301729"/>
                  <a:pt x="4349932" y="2297105"/>
                  <a:pt x="4350200" y="2312787"/>
                </a:cubicBezTo>
                <a:cubicBezTo>
                  <a:pt x="4352881" y="2318417"/>
                  <a:pt x="4354221" y="2322841"/>
                  <a:pt x="4352479" y="2322841"/>
                </a:cubicBezTo>
                <a:cubicBezTo>
                  <a:pt x="4351205" y="2322841"/>
                  <a:pt x="4350803" y="2322774"/>
                  <a:pt x="4350669" y="2322706"/>
                </a:cubicBezTo>
                <a:cubicBezTo>
                  <a:pt x="4350669" y="2322774"/>
                  <a:pt x="4350736" y="2322774"/>
                  <a:pt x="4350736" y="2322841"/>
                </a:cubicBezTo>
                <a:cubicBezTo>
                  <a:pt x="4349664" y="2322841"/>
                  <a:pt x="4349329" y="2385841"/>
                  <a:pt x="4351004" y="2395358"/>
                </a:cubicBezTo>
                <a:cubicBezTo>
                  <a:pt x="4350736" y="2395224"/>
                  <a:pt x="4350535" y="2395156"/>
                  <a:pt x="4350267" y="2395023"/>
                </a:cubicBezTo>
                <a:lnTo>
                  <a:pt x="4350669" y="2395626"/>
                </a:lnTo>
                <a:lnTo>
                  <a:pt x="4350669" y="2395625"/>
                </a:lnTo>
                <a:lnTo>
                  <a:pt x="4350669" y="2395627"/>
                </a:lnTo>
                <a:lnTo>
                  <a:pt x="4351205" y="2396430"/>
                </a:lnTo>
                <a:cubicBezTo>
                  <a:pt x="4351272" y="2396631"/>
                  <a:pt x="4351339" y="2396899"/>
                  <a:pt x="4351407" y="2396899"/>
                </a:cubicBezTo>
                <a:cubicBezTo>
                  <a:pt x="4356098" y="2403735"/>
                  <a:pt x="4356969" y="2413990"/>
                  <a:pt x="4356969" y="2414928"/>
                </a:cubicBezTo>
                <a:cubicBezTo>
                  <a:pt x="4347654" y="2430879"/>
                  <a:pt x="4324263" y="2471494"/>
                  <a:pt x="4318767" y="2471494"/>
                </a:cubicBezTo>
                <a:lnTo>
                  <a:pt x="4301610" y="2471494"/>
                </a:lnTo>
                <a:cubicBezTo>
                  <a:pt x="4262804" y="2491600"/>
                  <a:pt x="4222658" y="2534360"/>
                  <a:pt x="4241022" y="2578125"/>
                </a:cubicBezTo>
                <a:cubicBezTo>
                  <a:pt x="4245110" y="2578125"/>
                  <a:pt x="4241424" y="2571489"/>
                  <a:pt x="4243636" y="2570820"/>
                </a:cubicBezTo>
                <a:cubicBezTo>
                  <a:pt x="4243368" y="2570820"/>
                  <a:pt x="4249735" y="2629798"/>
                  <a:pt x="4249735" y="2629463"/>
                </a:cubicBezTo>
                <a:cubicBezTo>
                  <a:pt x="4234789" y="2662035"/>
                  <a:pt x="4203490" y="2655200"/>
                  <a:pt x="4185595" y="2684756"/>
                </a:cubicBezTo>
                <a:cubicBezTo>
                  <a:pt x="4186869" y="2685292"/>
                  <a:pt x="4188142" y="2685895"/>
                  <a:pt x="4189415" y="2686566"/>
                </a:cubicBezTo>
                <a:lnTo>
                  <a:pt x="4189415" y="2687437"/>
                </a:lnTo>
                <a:cubicBezTo>
                  <a:pt x="4188142" y="2689715"/>
                  <a:pt x="4196117" y="2678322"/>
                  <a:pt x="4196117" y="2683482"/>
                </a:cubicBezTo>
                <a:cubicBezTo>
                  <a:pt x="4181976" y="2703924"/>
                  <a:pt x="4186601" y="2734150"/>
                  <a:pt x="4171320" y="2758479"/>
                </a:cubicBezTo>
                <a:cubicBezTo>
                  <a:pt x="4153090" y="2787633"/>
                  <a:pt x="4132782" y="2810823"/>
                  <a:pt x="4114351" y="2831465"/>
                </a:cubicBezTo>
                <a:cubicBezTo>
                  <a:pt x="4100210" y="2847282"/>
                  <a:pt x="4041968" y="2889037"/>
                  <a:pt x="4041968" y="2877308"/>
                </a:cubicBezTo>
                <a:cubicBezTo>
                  <a:pt x="4040963" y="2878112"/>
                  <a:pt x="4042772" y="2885820"/>
                  <a:pt x="4039823" y="2885820"/>
                </a:cubicBezTo>
                <a:cubicBezTo>
                  <a:pt x="4023939" y="2877241"/>
                  <a:pt x="4036673" y="2885350"/>
                  <a:pt x="4021862" y="2886423"/>
                </a:cubicBezTo>
                <a:cubicBezTo>
                  <a:pt x="4021862" y="2884613"/>
                  <a:pt x="3979303" y="2880658"/>
                  <a:pt x="3975282" y="2879118"/>
                </a:cubicBezTo>
                <a:cubicBezTo>
                  <a:pt x="3975215" y="2885953"/>
                  <a:pt x="3933796" y="2899224"/>
                  <a:pt x="3925820" y="2899224"/>
                </a:cubicBezTo>
                <a:cubicBezTo>
                  <a:pt x="3915565" y="2899492"/>
                  <a:pt x="3901625" y="2887964"/>
                  <a:pt x="3894655" y="2886155"/>
                </a:cubicBezTo>
                <a:cubicBezTo>
                  <a:pt x="3896464" y="2887428"/>
                  <a:pt x="3891304" y="2891986"/>
                  <a:pt x="3889495" y="2892522"/>
                </a:cubicBezTo>
                <a:cubicBezTo>
                  <a:pt x="3894588" y="2892522"/>
                  <a:pt x="3860072" y="2847014"/>
                  <a:pt x="3887819" y="2846545"/>
                </a:cubicBezTo>
                <a:cubicBezTo>
                  <a:pt x="3884668" y="2812833"/>
                  <a:pt x="3854308" y="2789041"/>
                  <a:pt x="3854308" y="2757943"/>
                </a:cubicBezTo>
                <a:cubicBezTo>
                  <a:pt x="3837821" y="2742394"/>
                  <a:pt x="3820797" y="2723829"/>
                  <a:pt x="3820797" y="2696752"/>
                </a:cubicBezTo>
                <a:cubicBezTo>
                  <a:pt x="3809471" y="2685224"/>
                  <a:pt x="3811414" y="2647492"/>
                  <a:pt x="3807393" y="2625442"/>
                </a:cubicBezTo>
                <a:cubicBezTo>
                  <a:pt x="3796401" y="2565257"/>
                  <a:pt x="3722804" y="2475381"/>
                  <a:pt x="3753776" y="2431683"/>
                </a:cubicBezTo>
                <a:cubicBezTo>
                  <a:pt x="3753776" y="2388186"/>
                  <a:pt x="3786818" y="2372168"/>
                  <a:pt x="3793988" y="2342880"/>
                </a:cubicBezTo>
                <a:cubicBezTo>
                  <a:pt x="3800624" y="2315937"/>
                  <a:pt x="3782193" y="2275255"/>
                  <a:pt x="3780584" y="2257294"/>
                </a:cubicBezTo>
                <a:cubicBezTo>
                  <a:pt x="3778171" y="2230552"/>
                  <a:pt x="3770263" y="2205956"/>
                  <a:pt x="3760478" y="2182766"/>
                </a:cubicBezTo>
                <a:cubicBezTo>
                  <a:pt x="3756725" y="2173786"/>
                  <a:pt x="3684609" y="2061458"/>
                  <a:pt x="3687496" y="2061458"/>
                </a:cubicBezTo>
                <a:cubicBezTo>
                  <a:pt x="3690102" y="2061926"/>
                  <a:pt x="3692104" y="2064004"/>
                  <a:pt x="3693501" y="2064540"/>
                </a:cubicBezTo>
                <a:cubicBezTo>
                  <a:pt x="3700687" y="2061659"/>
                  <a:pt x="3701421" y="2046043"/>
                  <a:pt x="3700353" y="2035789"/>
                </a:cubicBezTo>
                <a:cubicBezTo>
                  <a:pt x="3701155" y="2036190"/>
                  <a:pt x="3705110" y="2027880"/>
                  <a:pt x="3706451" y="2027746"/>
                </a:cubicBezTo>
                <a:cubicBezTo>
                  <a:pt x="3697261" y="2007774"/>
                  <a:pt x="3719116" y="1986326"/>
                  <a:pt x="3707993" y="1967561"/>
                </a:cubicBezTo>
                <a:cubicBezTo>
                  <a:pt x="3700820" y="1966891"/>
                  <a:pt x="3695450" y="1934184"/>
                  <a:pt x="3680787" y="1937603"/>
                </a:cubicBezTo>
                <a:cubicBezTo>
                  <a:pt x="3680787" y="1937736"/>
                  <a:pt x="3631984" y="1947254"/>
                  <a:pt x="3632520" y="1947522"/>
                </a:cubicBezTo>
                <a:cubicBezTo>
                  <a:pt x="3622876" y="1943299"/>
                  <a:pt x="3619786" y="1925606"/>
                  <a:pt x="3614761" y="1919105"/>
                </a:cubicBezTo>
                <a:cubicBezTo>
                  <a:pt x="3612080" y="1915620"/>
                  <a:pt x="3610607" y="1899266"/>
                  <a:pt x="3596802" y="1893905"/>
                </a:cubicBezTo>
                <a:cubicBezTo>
                  <a:pt x="3573212" y="1884655"/>
                  <a:pt x="3549302" y="1900607"/>
                  <a:pt x="3532068" y="1900607"/>
                </a:cubicBezTo>
                <a:cubicBezTo>
                  <a:pt x="3525567" y="1907845"/>
                  <a:pt x="3478121" y="1933648"/>
                  <a:pt x="3462102" y="1934117"/>
                </a:cubicBezTo>
                <a:cubicBezTo>
                  <a:pt x="3446954" y="1934586"/>
                  <a:pt x="3434221" y="1918568"/>
                  <a:pt x="3413104" y="1920713"/>
                </a:cubicBezTo>
                <a:cubicBezTo>
                  <a:pt x="3401239" y="1921919"/>
                  <a:pt x="3383475" y="1932106"/>
                  <a:pt x="3372554" y="1934117"/>
                </a:cubicBezTo>
                <a:cubicBezTo>
                  <a:pt x="3346887" y="1938809"/>
                  <a:pt x="3339040" y="1940149"/>
                  <a:pt x="3317599" y="1927415"/>
                </a:cubicBezTo>
                <a:cubicBezTo>
                  <a:pt x="3293210" y="1912939"/>
                  <a:pt x="3278405" y="1870849"/>
                  <a:pt x="3236710" y="1867096"/>
                </a:cubicBezTo>
                <a:cubicBezTo>
                  <a:pt x="3237654" y="1864616"/>
                  <a:pt x="3238053" y="1862136"/>
                  <a:pt x="3237786" y="1859590"/>
                </a:cubicBezTo>
                <a:cubicBezTo>
                  <a:pt x="3237786" y="1858986"/>
                  <a:pt x="3239867" y="1862404"/>
                  <a:pt x="3240738" y="1860394"/>
                </a:cubicBezTo>
                <a:cubicBezTo>
                  <a:pt x="3238862" y="1859389"/>
                  <a:pt x="3240066" y="1859054"/>
                  <a:pt x="3244491" y="1859523"/>
                </a:cubicBezTo>
                <a:cubicBezTo>
                  <a:pt x="3246232" y="1860930"/>
                  <a:pt x="3240534" y="1854898"/>
                  <a:pt x="3237654" y="1850743"/>
                </a:cubicBezTo>
                <a:cubicBezTo>
                  <a:pt x="3236781" y="1853088"/>
                  <a:pt x="3235374" y="1854094"/>
                  <a:pt x="3233228" y="1853692"/>
                </a:cubicBezTo>
                <a:cubicBezTo>
                  <a:pt x="3230549" y="1853692"/>
                  <a:pt x="3230949" y="1825007"/>
                  <a:pt x="3231084" y="1821857"/>
                </a:cubicBezTo>
                <a:cubicBezTo>
                  <a:pt x="3231216" y="1821923"/>
                  <a:pt x="3217681" y="1817500"/>
                  <a:pt x="3217681" y="1817835"/>
                </a:cubicBezTo>
                <a:cubicBezTo>
                  <a:pt x="3217213" y="1818371"/>
                  <a:pt x="3221971" y="1813077"/>
                  <a:pt x="3223713" y="1812407"/>
                </a:cubicBezTo>
                <a:cubicBezTo>
                  <a:pt x="3219223" y="1810530"/>
                  <a:pt x="3219020" y="1810865"/>
                  <a:pt x="3220296" y="1806844"/>
                </a:cubicBezTo>
                <a:cubicBezTo>
                  <a:pt x="3207227" y="1806844"/>
                  <a:pt x="3200927" y="1785464"/>
                  <a:pt x="3199855" y="1785598"/>
                </a:cubicBezTo>
                <a:cubicBezTo>
                  <a:pt x="3199855" y="1785464"/>
                  <a:pt x="3192214" y="1786939"/>
                  <a:pt x="3191813" y="1787006"/>
                </a:cubicBezTo>
                <a:cubicBezTo>
                  <a:pt x="3194962" y="1787006"/>
                  <a:pt x="3184239" y="1768843"/>
                  <a:pt x="3184239" y="1773468"/>
                </a:cubicBezTo>
                <a:cubicBezTo>
                  <a:pt x="3184239" y="1774003"/>
                  <a:pt x="3184239" y="1774272"/>
                  <a:pt x="3184105" y="1774406"/>
                </a:cubicBezTo>
                <a:cubicBezTo>
                  <a:pt x="3184575" y="1776818"/>
                  <a:pt x="3184844" y="1780638"/>
                  <a:pt x="3184039" y="1780638"/>
                </a:cubicBezTo>
                <a:cubicBezTo>
                  <a:pt x="3183234" y="1780974"/>
                  <a:pt x="3175260" y="1781108"/>
                  <a:pt x="3177536" y="1778092"/>
                </a:cubicBezTo>
                <a:cubicBezTo>
                  <a:pt x="3177536" y="1777891"/>
                  <a:pt x="3177536" y="1777623"/>
                  <a:pt x="3177536" y="1777421"/>
                </a:cubicBezTo>
                <a:cubicBezTo>
                  <a:pt x="3174457" y="1777623"/>
                  <a:pt x="3164126" y="1776885"/>
                  <a:pt x="3164126" y="1772998"/>
                </a:cubicBezTo>
                <a:cubicBezTo>
                  <a:pt x="3163928" y="1771255"/>
                  <a:pt x="3164398" y="1769714"/>
                  <a:pt x="3165135" y="1768173"/>
                </a:cubicBezTo>
                <a:cubicBezTo>
                  <a:pt x="3164530" y="1768441"/>
                  <a:pt x="3164126" y="1768105"/>
                  <a:pt x="3164126" y="1766899"/>
                </a:cubicBezTo>
                <a:cubicBezTo>
                  <a:pt x="3168487" y="1766095"/>
                  <a:pt x="3166005" y="1763146"/>
                  <a:pt x="3170902" y="1760063"/>
                </a:cubicBezTo>
                <a:cubicBezTo>
                  <a:pt x="3164798" y="1754567"/>
                  <a:pt x="3157426" y="1747664"/>
                  <a:pt x="3157426" y="1747530"/>
                </a:cubicBezTo>
                <a:cubicBezTo>
                  <a:pt x="3156750" y="1738415"/>
                  <a:pt x="3156750" y="1722665"/>
                  <a:pt x="3157426" y="1717973"/>
                </a:cubicBezTo>
                <a:cubicBezTo>
                  <a:pt x="3158970" y="1719448"/>
                  <a:pt x="3160712" y="1720051"/>
                  <a:pt x="3162722" y="1719716"/>
                </a:cubicBezTo>
                <a:cubicBezTo>
                  <a:pt x="3161713" y="1717638"/>
                  <a:pt x="3161584" y="1715427"/>
                  <a:pt x="3162183" y="1713014"/>
                </a:cubicBezTo>
                <a:cubicBezTo>
                  <a:pt x="3160442" y="1712947"/>
                  <a:pt x="3158836" y="1713550"/>
                  <a:pt x="3157426" y="1714891"/>
                </a:cubicBezTo>
                <a:cubicBezTo>
                  <a:pt x="3158365" y="1712075"/>
                  <a:pt x="3157426" y="1705574"/>
                  <a:pt x="3157426" y="1697532"/>
                </a:cubicBezTo>
                <a:cubicBezTo>
                  <a:pt x="3154536" y="1695991"/>
                  <a:pt x="3151269" y="1695387"/>
                  <a:pt x="3149518" y="1691902"/>
                </a:cubicBezTo>
                <a:cubicBezTo>
                  <a:pt x="3176665" y="1680710"/>
                  <a:pt x="3166340" y="1563355"/>
                  <a:pt x="3170835" y="1559870"/>
                </a:cubicBezTo>
                <a:cubicBezTo>
                  <a:pt x="3170835" y="1550152"/>
                  <a:pt x="3162250" y="1543651"/>
                  <a:pt x="3157426" y="1534335"/>
                </a:cubicBezTo>
                <a:cubicBezTo>
                  <a:pt x="3157426" y="1543584"/>
                  <a:pt x="3150737" y="1536479"/>
                  <a:pt x="3150737" y="1539496"/>
                </a:cubicBezTo>
                <a:cubicBezTo>
                  <a:pt x="3152269" y="1523075"/>
                  <a:pt x="3156214" y="1508465"/>
                  <a:pt x="3164126" y="1499752"/>
                </a:cubicBezTo>
                <a:cubicBezTo>
                  <a:pt x="3164126" y="1483398"/>
                  <a:pt x="3179081" y="1469525"/>
                  <a:pt x="3188123" y="1452703"/>
                </a:cubicBezTo>
                <a:cubicBezTo>
                  <a:pt x="3202602" y="1425760"/>
                  <a:pt x="3216543" y="1382934"/>
                  <a:pt x="3237855" y="1364100"/>
                </a:cubicBezTo>
                <a:cubicBezTo>
                  <a:pt x="3262054" y="1342654"/>
                  <a:pt x="3297229" y="1347279"/>
                  <a:pt x="3306674" y="1304117"/>
                </a:cubicBezTo>
                <a:cubicBezTo>
                  <a:pt x="3305207" y="1304519"/>
                  <a:pt x="3304532" y="1304184"/>
                  <a:pt x="3304868" y="1302977"/>
                </a:cubicBezTo>
                <a:cubicBezTo>
                  <a:pt x="3304868" y="1306127"/>
                  <a:pt x="3298166" y="1302374"/>
                  <a:pt x="3298166" y="1299828"/>
                </a:cubicBezTo>
                <a:cubicBezTo>
                  <a:pt x="3301114" y="1290310"/>
                  <a:pt x="3306142" y="1271947"/>
                  <a:pt x="3311567" y="1260553"/>
                </a:cubicBezTo>
                <a:cubicBezTo>
                  <a:pt x="3324299" y="1234012"/>
                  <a:pt x="3339443" y="1235219"/>
                  <a:pt x="3359681" y="1216989"/>
                </a:cubicBezTo>
                <a:cubicBezTo>
                  <a:pt x="3370945" y="1206869"/>
                  <a:pt x="3378848" y="1170074"/>
                  <a:pt x="3392456" y="1170074"/>
                </a:cubicBezTo>
                <a:cubicBezTo>
                  <a:pt x="3384214" y="1168600"/>
                  <a:pt x="3378579" y="1163640"/>
                  <a:pt x="3378579" y="1155062"/>
                </a:cubicBezTo>
                <a:cubicBezTo>
                  <a:pt x="3374978" y="1149096"/>
                  <a:pt x="3366388" y="1140317"/>
                  <a:pt x="3353587" y="1136564"/>
                </a:cubicBezTo>
                <a:cubicBezTo>
                  <a:pt x="3361091" y="1138775"/>
                  <a:pt x="3318270" y="1150169"/>
                  <a:pt x="3318270" y="1142797"/>
                </a:cubicBezTo>
                <a:cubicBezTo>
                  <a:pt x="3318001" y="1143131"/>
                  <a:pt x="3318538" y="1138909"/>
                  <a:pt x="3318270" y="1138708"/>
                </a:cubicBezTo>
                <a:cubicBezTo>
                  <a:pt x="3318270" y="1135960"/>
                  <a:pt x="3324842" y="1120009"/>
                  <a:pt x="3324978" y="1109219"/>
                </a:cubicBezTo>
                <a:cubicBezTo>
                  <a:pt x="3324978" y="1109353"/>
                  <a:pt x="3317064" y="1110157"/>
                  <a:pt x="3316192" y="1109688"/>
                </a:cubicBezTo>
                <a:cubicBezTo>
                  <a:pt x="3324570" y="1109688"/>
                  <a:pt x="3314983" y="982347"/>
                  <a:pt x="3323968" y="982347"/>
                </a:cubicBezTo>
                <a:cubicBezTo>
                  <a:pt x="3323429" y="981074"/>
                  <a:pt x="3327587" y="986034"/>
                  <a:pt x="3327657" y="988111"/>
                </a:cubicBezTo>
                <a:cubicBezTo>
                  <a:pt x="3329079" y="986235"/>
                  <a:pt x="3331144" y="982347"/>
                  <a:pt x="3332606" y="982347"/>
                </a:cubicBezTo>
                <a:cubicBezTo>
                  <a:pt x="3344273" y="966866"/>
                  <a:pt x="3371482" y="992334"/>
                  <a:pt x="3388768" y="975645"/>
                </a:cubicBezTo>
                <a:cubicBezTo>
                  <a:pt x="3396880" y="975645"/>
                  <a:pt x="3449705" y="990524"/>
                  <a:pt x="3458817" y="987374"/>
                </a:cubicBezTo>
                <a:cubicBezTo>
                  <a:pt x="3486031" y="977991"/>
                  <a:pt x="3479194" y="943341"/>
                  <a:pt x="3479194" y="927591"/>
                </a:cubicBezTo>
                <a:cubicBezTo>
                  <a:pt x="3479394" y="928462"/>
                  <a:pt x="3472355" y="915326"/>
                  <a:pt x="3475302" y="915326"/>
                </a:cubicBezTo>
                <a:cubicBezTo>
                  <a:pt x="3469676" y="913181"/>
                  <a:pt x="3467868" y="909228"/>
                  <a:pt x="3467395" y="908624"/>
                </a:cubicBezTo>
                <a:cubicBezTo>
                  <a:pt x="3463106" y="908624"/>
                  <a:pt x="3461296" y="906680"/>
                  <a:pt x="3460424" y="904268"/>
                </a:cubicBezTo>
                <a:cubicBezTo>
                  <a:pt x="3460022" y="904804"/>
                  <a:pt x="3459218" y="905742"/>
                  <a:pt x="3457880" y="907283"/>
                </a:cubicBezTo>
                <a:cubicBezTo>
                  <a:pt x="3457273" y="907283"/>
                  <a:pt x="3459422" y="904871"/>
                  <a:pt x="3460356" y="904000"/>
                </a:cubicBezTo>
                <a:cubicBezTo>
                  <a:pt x="3459351" y="900716"/>
                  <a:pt x="3460022" y="896694"/>
                  <a:pt x="3459619" y="895153"/>
                </a:cubicBezTo>
                <a:cubicBezTo>
                  <a:pt x="3454258" y="895153"/>
                  <a:pt x="3452782" y="892070"/>
                  <a:pt x="3452382" y="890126"/>
                </a:cubicBezTo>
                <a:cubicBezTo>
                  <a:pt x="3452250" y="892137"/>
                  <a:pt x="3451245" y="893812"/>
                  <a:pt x="3449231" y="895153"/>
                </a:cubicBezTo>
                <a:cubicBezTo>
                  <a:pt x="3449231" y="895220"/>
                  <a:pt x="3447022" y="892472"/>
                  <a:pt x="3446083" y="890462"/>
                </a:cubicBezTo>
                <a:cubicBezTo>
                  <a:pt x="3443737" y="892673"/>
                  <a:pt x="3439046" y="895823"/>
                  <a:pt x="3439714" y="895153"/>
                </a:cubicBezTo>
                <a:cubicBezTo>
                  <a:pt x="3439582" y="895153"/>
                  <a:pt x="3437906" y="881748"/>
                  <a:pt x="3440319" y="881748"/>
                </a:cubicBezTo>
                <a:cubicBezTo>
                  <a:pt x="3423294" y="884899"/>
                  <a:pt x="3406602" y="879001"/>
                  <a:pt x="3411964" y="868344"/>
                </a:cubicBezTo>
                <a:cubicBezTo>
                  <a:pt x="3412567" y="869618"/>
                  <a:pt x="3402243" y="863988"/>
                  <a:pt x="3400836" y="861642"/>
                </a:cubicBezTo>
                <a:cubicBezTo>
                  <a:pt x="3400231" y="861642"/>
                  <a:pt x="3424970" y="854940"/>
                  <a:pt x="3432811" y="854940"/>
                </a:cubicBezTo>
                <a:cubicBezTo>
                  <a:pt x="3439985" y="848506"/>
                  <a:pt x="3436769" y="852326"/>
                  <a:pt x="3446620" y="848238"/>
                </a:cubicBezTo>
                <a:cubicBezTo>
                  <a:pt x="3444074" y="848238"/>
                  <a:pt x="3457678" y="855275"/>
                  <a:pt x="3467933" y="854940"/>
                </a:cubicBezTo>
                <a:cubicBezTo>
                  <a:pt x="3462707" y="854940"/>
                  <a:pt x="3467395" y="851120"/>
                  <a:pt x="3470074" y="849243"/>
                </a:cubicBezTo>
                <a:cubicBezTo>
                  <a:pt x="3465922" y="836845"/>
                  <a:pt x="3462973" y="825987"/>
                  <a:pt x="3475709" y="834834"/>
                </a:cubicBezTo>
                <a:cubicBezTo>
                  <a:pt x="3475838" y="819151"/>
                  <a:pt x="3487772" y="832823"/>
                  <a:pt x="3484487" y="835370"/>
                </a:cubicBezTo>
                <a:cubicBezTo>
                  <a:pt x="3489051" y="838654"/>
                  <a:pt x="3496891" y="842072"/>
                  <a:pt x="3508486" y="841536"/>
                </a:cubicBezTo>
                <a:cubicBezTo>
                  <a:pt x="3500683" y="841536"/>
                  <a:pt x="3539155" y="812507"/>
                  <a:pt x="3562575" y="797032"/>
                </a:cubicBezTo>
                <a:lnTo>
                  <a:pt x="3578635" y="787694"/>
                </a:lnTo>
                <a:lnTo>
                  <a:pt x="3579104" y="786712"/>
                </a:lnTo>
                <a:lnTo>
                  <a:pt x="3579049" y="787820"/>
                </a:lnTo>
                <a:lnTo>
                  <a:pt x="3579246" y="787919"/>
                </a:lnTo>
                <a:cubicBezTo>
                  <a:pt x="3579246" y="788857"/>
                  <a:pt x="3579246" y="788455"/>
                  <a:pt x="3579317" y="787584"/>
                </a:cubicBezTo>
                <a:cubicBezTo>
                  <a:pt x="3579513" y="787584"/>
                  <a:pt x="3579582" y="787717"/>
                  <a:pt x="3579582" y="787852"/>
                </a:cubicBezTo>
                <a:cubicBezTo>
                  <a:pt x="3580788" y="785171"/>
                  <a:pt x="3580052" y="785439"/>
                  <a:pt x="3579383" y="786243"/>
                </a:cubicBezTo>
                <a:cubicBezTo>
                  <a:pt x="3579513" y="783831"/>
                  <a:pt x="3579648" y="780412"/>
                  <a:pt x="3579582" y="781217"/>
                </a:cubicBezTo>
                <a:cubicBezTo>
                  <a:pt x="3590841" y="780815"/>
                  <a:pt x="3584740" y="779206"/>
                  <a:pt x="3586282" y="774514"/>
                </a:cubicBezTo>
                <a:cubicBezTo>
                  <a:pt x="3603372" y="769823"/>
                  <a:pt x="3599621" y="751124"/>
                  <a:pt x="3614962" y="741004"/>
                </a:cubicBezTo>
                <a:cubicBezTo>
                  <a:pt x="3630042" y="731085"/>
                  <a:pt x="3668315" y="728069"/>
                  <a:pt x="3679577" y="733162"/>
                </a:cubicBezTo>
                <a:cubicBezTo>
                  <a:pt x="3681187" y="731286"/>
                  <a:pt x="3690177" y="727666"/>
                  <a:pt x="3690296" y="727600"/>
                </a:cubicBezTo>
                <a:lnTo>
                  <a:pt x="3688335" y="726481"/>
                </a:lnTo>
                <a:lnTo>
                  <a:pt x="3688222" y="725120"/>
                </a:lnTo>
                <a:cubicBezTo>
                  <a:pt x="3688560" y="724986"/>
                  <a:pt x="3688828" y="724852"/>
                  <a:pt x="3689162" y="724717"/>
                </a:cubicBezTo>
                <a:cubicBezTo>
                  <a:pt x="3688828" y="724584"/>
                  <a:pt x="3688489" y="724517"/>
                  <a:pt x="3688165" y="724517"/>
                </a:cubicBezTo>
                <a:cubicBezTo>
                  <a:pt x="3688027" y="722975"/>
                  <a:pt x="3688027" y="721434"/>
                  <a:pt x="3688101" y="720897"/>
                </a:cubicBezTo>
                <a:cubicBezTo>
                  <a:pt x="3684804" y="720696"/>
                  <a:pt x="3687292" y="716943"/>
                  <a:pt x="3686817" y="714463"/>
                </a:cubicBezTo>
                <a:cubicBezTo>
                  <a:pt x="3685483" y="714463"/>
                  <a:pt x="3675821" y="714262"/>
                  <a:pt x="3682329" y="714262"/>
                </a:cubicBezTo>
                <a:cubicBezTo>
                  <a:pt x="3681922" y="708834"/>
                  <a:pt x="3680449" y="699317"/>
                  <a:pt x="3681459" y="694156"/>
                </a:cubicBezTo>
                <a:cubicBezTo>
                  <a:pt x="3663623" y="694156"/>
                  <a:pt x="3677634" y="658300"/>
                  <a:pt x="3680855" y="653943"/>
                </a:cubicBezTo>
                <a:cubicBezTo>
                  <a:pt x="3688165" y="643957"/>
                  <a:pt x="3713887" y="638930"/>
                  <a:pt x="3727303" y="634373"/>
                </a:cubicBezTo>
                <a:lnTo>
                  <a:pt x="3727226" y="634708"/>
                </a:lnTo>
                <a:lnTo>
                  <a:pt x="3725895" y="640539"/>
                </a:lnTo>
                <a:cubicBezTo>
                  <a:pt x="3730587" y="642818"/>
                  <a:pt x="3726029" y="651866"/>
                  <a:pt x="3720326" y="657294"/>
                </a:cubicBezTo>
                <a:cubicBezTo>
                  <a:pt x="3720326" y="657294"/>
                  <a:pt x="3726565" y="659506"/>
                  <a:pt x="3726967" y="662388"/>
                </a:cubicBezTo>
                <a:cubicBezTo>
                  <a:pt x="3726967" y="665940"/>
                  <a:pt x="3739165" y="666208"/>
                  <a:pt x="3726967" y="680751"/>
                </a:cubicBezTo>
                <a:cubicBezTo>
                  <a:pt x="3729179" y="681556"/>
                  <a:pt x="3730921" y="681355"/>
                  <a:pt x="3732396" y="680215"/>
                </a:cubicBezTo>
                <a:lnTo>
                  <a:pt x="3732463" y="680247"/>
                </a:lnTo>
                <a:lnTo>
                  <a:pt x="3733669" y="680819"/>
                </a:lnTo>
                <a:cubicBezTo>
                  <a:pt x="3733468" y="680886"/>
                  <a:pt x="3728307" y="683968"/>
                  <a:pt x="3727101" y="685979"/>
                </a:cubicBezTo>
                <a:cubicBezTo>
                  <a:pt x="3725485" y="683902"/>
                  <a:pt x="3730854" y="685711"/>
                  <a:pt x="3726967" y="681087"/>
                </a:cubicBezTo>
                <a:cubicBezTo>
                  <a:pt x="3724815" y="681087"/>
                  <a:pt x="3722537" y="681422"/>
                  <a:pt x="3720326" y="681355"/>
                </a:cubicBezTo>
                <a:cubicBezTo>
                  <a:pt x="3725219" y="686449"/>
                  <a:pt x="3729112" y="688660"/>
                  <a:pt x="3732195" y="695362"/>
                </a:cubicBezTo>
                <a:cubicBezTo>
                  <a:pt x="3733267" y="695362"/>
                  <a:pt x="3735411" y="695362"/>
                  <a:pt x="3736819" y="695362"/>
                </a:cubicBezTo>
                <a:cubicBezTo>
                  <a:pt x="3734272" y="688660"/>
                  <a:pt x="3729179" y="681355"/>
                  <a:pt x="3736886" y="681355"/>
                </a:cubicBezTo>
                <a:cubicBezTo>
                  <a:pt x="3737690" y="677602"/>
                  <a:pt x="3748816" y="673581"/>
                  <a:pt x="3766309" y="674049"/>
                </a:cubicBezTo>
                <a:cubicBezTo>
                  <a:pt x="3766711" y="672240"/>
                  <a:pt x="3768722" y="667347"/>
                  <a:pt x="3765169" y="667347"/>
                </a:cubicBezTo>
                <a:cubicBezTo>
                  <a:pt x="3768990" y="666342"/>
                  <a:pt x="3770732" y="664801"/>
                  <a:pt x="3774150" y="663058"/>
                </a:cubicBezTo>
                <a:cubicBezTo>
                  <a:pt x="3765303" y="658635"/>
                  <a:pt x="3751899" y="643622"/>
                  <a:pt x="3747878" y="640539"/>
                </a:cubicBezTo>
                <a:cubicBezTo>
                  <a:pt x="3745934" y="640539"/>
                  <a:pt x="3740371" y="613395"/>
                  <a:pt x="3740371" y="613530"/>
                </a:cubicBezTo>
                <a:cubicBezTo>
                  <a:pt x="3737624" y="608100"/>
                  <a:pt x="3731056" y="603476"/>
                  <a:pt x="3726967" y="601265"/>
                </a:cubicBezTo>
                <a:cubicBezTo>
                  <a:pt x="3727838" y="600996"/>
                  <a:pt x="3728709" y="600662"/>
                  <a:pt x="3729513" y="600259"/>
                </a:cubicBezTo>
                <a:cubicBezTo>
                  <a:pt x="3728643" y="600259"/>
                  <a:pt x="3727771" y="600259"/>
                  <a:pt x="3726967" y="600192"/>
                </a:cubicBezTo>
                <a:cubicBezTo>
                  <a:pt x="3719987" y="605286"/>
                  <a:pt x="3721396" y="606961"/>
                  <a:pt x="3707324" y="606961"/>
                </a:cubicBezTo>
                <a:cubicBezTo>
                  <a:pt x="3696202" y="617417"/>
                  <a:pt x="3670195" y="639131"/>
                  <a:pt x="3656652" y="627068"/>
                </a:cubicBezTo>
                <a:cubicBezTo>
                  <a:pt x="3656589" y="637188"/>
                  <a:pt x="3646727" y="628944"/>
                  <a:pt x="3639895" y="625727"/>
                </a:cubicBezTo>
                <a:cubicBezTo>
                  <a:pt x="3639895" y="631290"/>
                  <a:pt x="3613960" y="596975"/>
                  <a:pt x="3613089" y="594831"/>
                </a:cubicBezTo>
                <a:cubicBezTo>
                  <a:pt x="3611410" y="590675"/>
                  <a:pt x="3608397" y="565408"/>
                  <a:pt x="3606385" y="558371"/>
                </a:cubicBezTo>
                <a:cubicBezTo>
                  <a:pt x="3606385" y="563330"/>
                  <a:pt x="3601964" y="556896"/>
                  <a:pt x="3600292" y="554283"/>
                </a:cubicBezTo>
                <a:cubicBezTo>
                  <a:pt x="3602698" y="554953"/>
                  <a:pt x="3611142" y="547045"/>
                  <a:pt x="3605042" y="546642"/>
                </a:cubicBezTo>
                <a:cubicBezTo>
                  <a:pt x="3605646" y="543894"/>
                  <a:pt x="3606385" y="535114"/>
                  <a:pt x="3606385" y="542085"/>
                </a:cubicBezTo>
                <a:cubicBezTo>
                  <a:pt x="3606988" y="530959"/>
                  <a:pt x="3635472" y="506697"/>
                  <a:pt x="3641573" y="506429"/>
                </a:cubicBezTo>
                <a:cubicBezTo>
                  <a:pt x="3642175" y="507032"/>
                  <a:pt x="3647267" y="510585"/>
                  <a:pt x="3647599" y="512260"/>
                </a:cubicBezTo>
                <a:cubicBezTo>
                  <a:pt x="3654572" y="507770"/>
                  <a:pt x="3661412" y="503547"/>
                  <a:pt x="3669322" y="499593"/>
                </a:cubicBezTo>
                <a:cubicBezTo>
                  <a:pt x="3658394" y="494232"/>
                  <a:pt x="3676225" y="493896"/>
                  <a:pt x="3679645" y="493226"/>
                </a:cubicBezTo>
                <a:cubicBezTo>
                  <a:pt x="3679645" y="492020"/>
                  <a:pt x="3681124" y="486524"/>
                  <a:pt x="3678839" y="486524"/>
                </a:cubicBezTo>
                <a:cubicBezTo>
                  <a:pt x="3693048" y="490143"/>
                  <a:pt x="3704039" y="488937"/>
                  <a:pt x="3713622" y="480157"/>
                </a:cubicBezTo>
                <a:cubicBezTo>
                  <a:pt x="3714695" y="478079"/>
                  <a:pt x="3725419" y="467356"/>
                  <a:pt x="3735814" y="467356"/>
                </a:cubicBezTo>
                <a:lnTo>
                  <a:pt x="3733669" y="467356"/>
                </a:lnTo>
                <a:cubicBezTo>
                  <a:pt x="3735613" y="467356"/>
                  <a:pt x="3732396" y="460185"/>
                  <a:pt x="3729782" y="458174"/>
                </a:cubicBezTo>
                <a:cubicBezTo>
                  <a:pt x="3730988" y="456029"/>
                  <a:pt x="3732262" y="453683"/>
                  <a:pt x="3733201" y="452812"/>
                </a:cubicBezTo>
                <a:cubicBezTo>
                  <a:pt x="3734005" y="453617"/>
                  <a:pt x="3734540" y="454488"/>
                  <a:pt x="3734741" y="455560"/>
                </a:cubicBezTo>
                <a:cubicBezTo>
                  <a:pt x="3734675" y="454153"/>
                  <a:pt x="3734741" y="452947"/>
                  <a:pt x="3735747" y="452947"/>
                </a:cubicBezTo>
                <a:cubicBezTo>
                  <a:pt x="3739768" y="458241"/>
                  <a:pt x="3741510" y="456767"/>
                  <a:pt x="3747007" y="459782"/>
                </a:cubicBezTo>
                <a:cubicBezTo>
                  <a:pt x="3744460" y="451673"/>
                  <a:pt x="3747945" y="453415"/>
                  <a:pt x="3753842" y="453415"/>
                </a:cubicBezTo>
                <a:cubicBezTo>
                  <a:pt x="3754312" y="454019"/>
                  <a:pt x="3754714" y="447317"/>
                  <a:pt x="3756456" y="447317"/>
                </a:cubicBezTo>
                <a:cubicBezTo>
                  <a:pt x="3756256" y="447317"/>
                  <a:pt x="3756055" y="447317"/>
                  <a:pt x="3755853" y="447317"/>
                </a:cubicBezTo>
                <a:cubicBezTo>
                  <a:pt x="3755183" y="447317"/>
                  <a:pt x="3747007" y="446981"/>
                  <a:pt x="3747007" y="442826"/>
                </a:cubicBezTo>
                <a:cubicBezTo>
                  <a:pt x="3746605" y="443228"/>
                  <a:pt x="3757328" y="432773"/>
                  <a:pt x="3756725" y="432773"/>
                </a:cubicBezTo>
                <a:cubicBezTo>
                  <a:pt x="3758467" y="434046"/>
                  <a:pt x="3749821" y="426138"/>
                  <a:pt x="3757328" y="426138"/>
                </a:cubicBezTo>
                <a:cubicBezTo>
                  <a:pt x="3757730" y="424730"/>
                  <a:pt x="3759673" y="428953"/>
                  <a:pt x="3760411" y="431365"/>
                </a:cubicBezTo>
                <a:cubicBezTo>
                  <a:pt x="3760344" y="417157"/>
                  <a:pt x="3764767" y="422787"/>
                  <a:pt x="3773815" y="424530"/>
                </a:cubicBezTo>
                <a:cubicBezTo>
                  <a:pt x="3773815" y="421111"/>
                  <a:pt x="3770330" y="420508"/>
                  <a:pt x="3768520" y="420508"/>
                </a:cubicBezTo>
                <a:cubicBezTo>
                  <a:pt x="3774485" y="413806"/>
                  <a:pt x="3777568" y="413873"/>
                  <a:pt x="3783198" y="413202"/>
                </a:cubicBezTo>
                <a:cubicBezTo>
                  <a:pt x="3784471" y="413202"/>
                  <a:pt x="3794659" y="396514"/>
                  <a:pt x="3793922" y="398324"/>
                </a:cubicBezTo>
                <a:cubicBezTo>
                  <a:pt x="3793922" y="400201"/>
                  <a:pt x="3800624" y="399463"/>
                  <a:pt x="3800624" y="397319"/>
                </a:cubicBezTo>
                <a:cubicBezTo>
                  <a:pt x="3799484" y="402747"/>
                  <a:pt x="3800222" y="399866"/>
                  <a:pt x="3800624" y="401407"/>
                </a:cubicBezTo>
                <a:cubicBezTo>
                  <a:pt x="3800624" y="400602"/>
                  <a:pt x="3808063" y="396179"/>
                  <a:pt x="3812018" y="393499"/>
                </a:cubicBezTo>
                <a:cubicBezTo>
                  <a:pt x="3809135" y="391287"/>
                  <a:pt x="3804511" y="382708"/>
                  <a:pt x="3807326" y="385791"/>
                </a:cubicBezTo>
                <a:cubicBezTo>
                  <a:pt x="3815033" y="384585"/>
                  <a:pt x="3818854" y="379089"/>
                  <a:pt x="3829980" y="379089"/>
                </a:cubicBezTo>
                <a:cubicBezTo>
                  <a:pt x="3823009" y="379156"/>
                  <a:pt x="3807996" y="379089"/>
                  <a:pt x="3808532" y="379089"/>
                </a:cubicBezTo>
                <a:cubicBezTo>
                  <a:pt x="3795999" y="379089"/>
                  <a:pt x="3779512" y="387333"/>
                  <a:pt x="3773815" y="391220"/>
                </a:cubicBezTo>
                <a:cubicBezTo>
                  <a:pt x="3773815" y="394772"/>
                  <a:pt x="3768185" y="392493"/>
                  <a:pt x="3767180" y="392359"/>
                </a:cubicBezTo>
                <a:cubicBezTo>
                  <a:pt x="3768185" y="385724"/>
                  <a:pt x="3773078" y="387668"/>
                  <a:pt x="3773815" y="387198"/>
                </a:cubicBezTo>
                <a:cubicBezTo>
                  <a:pt x="3773815" y="376073"/>
                  <a:pt x="3792581" y="372185"/>
                  <a:pt x="3804913" y="372253"/>
                </a:cubicBezTo>
                <a:cubicBezTo>
                  <a:pt x="3802970" y="371917"/>
                  <a:pt x="3801562" y="370845"/>
                  <a:pt x="3800624" y="367829"/>
                </a:cubicBezTo>
                <a:cubicBezTo>
                  <a:pt x="3800624" y="360524"/>
                  <a:pt x="3837888" y="356704"/>
                  <a:pt x="3845930" y="352883"/>
                </a:cubicBezTo>
                <a:cubicBezTo>
                  <a:pt x="3843316" y="355096"/>
                  <a:pt x="3840367" y="357575"/>
                  <a:pt x="3839631" y="359049"/>
                </a:cubicBezTo>
                <a:cubicBezTo>
                  <a:pt x="3840300" y="359049"/>
                  <a:pt x="3840635" y="359452"/>
                  <a:pt x="3840837" y="359988"/>
                </a:cubicBezTo>
                <a:lnTo>
                  <a:pt x="3840837" y="360515"/>
                </a:lnTo>
                <a:lnTo>
                  <a:pt x="3840916" y="360564"/>
                </a:lnTo>
                <a:lnTo>
                  <a:pt x="3841038" y="360524"/>
                </a:lnTo>
                <a:lnTo>
                  <a:pt x="3841056" y="360652"/>
                </a:lnTo>
                <a:lnTo>
                  <a:pt x="3841172" y="360724"/>
                </a:lnTo>
                <a:lnTo>
                  <a:pt x="3841072" y="360764"/>
                </a:lnTo>
                <a:lnTo>
                  <a:pt x="3841105" y="360993"/>
                </a:lnTo>
                <a:cubicBezTo>
                  <a:pt x="3841306" y="360993"/>
                  <a:pt x="3841373" y="360725"/>
                  <a:pt x="3841373" y="360323"/>
                </a:cubicBezTo>
                <a:lnTo>
                  <a:pt x="3848888" y="353002"/>
                </a:lnTo>
                <a:lnTo>
                  <a:pt x="3849147" y="352750"/>
                </a:lnTo>
                <a:cubicBezTo>
                  <a:pt x="3850086" y="353755"/>
                  <a:pt x="3852699" y="355900"/>
                  <a:pt x="3853973" y="357441"/>
                </a:cubicBezTo>
                <a:cubicBezTo>
                  <a:pt x="3853169" y="351275"/>
                  <a:pt x="3854911" y="345645"/>
                  <a:pt x="3861747" y="345645"/>
                </a:cubicBezTo>
                <a:cubicBezTo>
                  <a:pt x="3860608" y="344975"/>
                  <a:pt x="3865567" y="345645"/>
                  <a:pt x="3868115" y="345645"/>
                </a:cubicBezTo>
                <a:cubicBezTo>
                  <a:pt x="3876760" y="344372"/>
                  <a:pt x="3879508" y="342026"/>
                  <a:pt x="3890030" y="338943"/>
                </a:cubicBezTo>
                <a:cubicBezTo>
                  <a:pt x="3887819" y="338943"/>
                  <a:pt x="3887484" y="333514"/>
                  <a:pt x="3887752" y="332107"/>
                </a:cubicBezTo>
                <a:cubicBezTo>
                  <a:pt x="3887752" y="336598"/>
                  <a:pt x="3907925" y="324869"/>
                  <a:pt x="3906718" y="325539"/>
                </a:cubicBezTo>
                <a:cubicBezTo>
                  <a:pt x="3906718" y="325539"/>
                  <a:pt x="3907992" y="328555"/>
                  <a:pt x="3908528" y="330632"/>
                </a:cubicBezTo>
                <a:cubicBezTo>
                  <a:pt x="3912214" y="327282"/>
                  <a:pt x="3921196" y="321116"/>
                  <a:pt x="3921196" y="327080"/>
                </a:cubicBezTo>
                <a:cubicBezTo>
                  <a:pt x="3921196" y="327013"/>
                  <a:pt x="3921196" y="327013"/>
                  <a:pt x="3921196" y="326947"/>
                </a:cubicBezTo>
                <a:cubicBezTo>
                  <a:pt x="3921196" y="327215"/>
                  <a:pt x="3921329" y="327483"/>
                  <a:pt x="3921396" y="327818"/>
                </a:cubicBezTo>
                <a:cubicBezTo>
                  <a:pt x="3921262" y="327885"/>
                  <a:pt x="3921196" y="327951"/>
                  <a:pt x="3921196" y="328153"/>
                </a:cubicBezTo>
                <a:cubicBezTo>
                  <a:pt x="3921262" y="328153"/>
                  <a:pt x="3921329" y="328086"/>
                  <a:pt x="3921396" y="328086"/>
                </a:cubicBezTo>
                <a:lnTo>
                  <a:pt x="3921592" y="328419"/>
                </a:lnTo>
                <a:lnTo>
                  <a:pt x="3921597" y="328421"/>
                </a:lnTo>
                <a:lnTo>
                  <a:pt x="3921594" y="328422"/>
                </a:lnTo>
                <a:lnTo>
                  <a:pt x="3923876" y="332308"/>
                </a:lnTo>
                <a:cubicBezTo>
                  <a:pt x="3925016" y="332308"/>
                  <a:pt x="3922737" y="328823"/>
                  <a:pt x="3921665" y="328019"/>
                </a:cubicBezTo>
                <a:cubicBezTo>
                  <a:pt x="3928300" y="326544"/>
                  <a:pt x="3926356" y="326276"/>
                  <a:pt x="3931383" y="332442"/>
                </a:cubicBezTo>
                <a:cubicBezTo>
                  <a:pt x="3931517" y="315351"/>
                  <a:pt x="3947937" y="335458"/>
                  <a:pt x="3947937" y="333514"/>
                </a:cubicBezTo>
                <a:cubicBezTo>
                  <a:pt x="3948942" y="332442"/>
                  <a:pt x="3947535" y="326142"/>
                  <a:pt x="3946329" y="326142"/>
                </a:cubicBezTo>
                <a:cubicBezTo>
                  <a:pt x="3951623" y="326879"/>
                  <a:pt x="3959398" y="326745"/>
                  <a:pt x="3968781" y="326745"/>
                </a:cubicBezTo>
                <a:cubicBezTo>
                  <a:pt x="3969049" y="326745"/>
                  <a:pt x="3969384" y="326745"/>
                  <a:pt x="3969786" y="326745"/>
                </a:cubicBezTo>
                <a:cubicBezTo>
                  <a:pt x="3966636" y="326745"/>
                  <a:pt x="3963821" y="326477"/>
                  <a:pt x="3961341" y="324601"/>
                </a:cubicBezTo>
                <a:cubicBezTo>
                  <a:pt x="3962012" y="323863"/>
                  <a:pt x="3961810" y="319507"/>
                  <a:pt x="3961341" y="318904"/>
                </a:cubicBezTo>
                <a:cubicBezTo>
                  <a:pt x="3961341" y="313341"/>
                  <a:pt x="3991769" y="314145"/>
                  <a:pt x="3997868" y="318904"/>
                </a:cubicBezTo>
                <a:cubicBezTo>
                  <a:pt x="3997868" y="325271"/>
                  <a:pt x="3998136" y="312202"/>
                  <a:pt x="3998136" y="312202"/>
                </a:cubicBezTo>
                <a:cubicBezTo>
                  <a:pt x="3995321" y="314815"/>
                  <a:pt x="3994249" y="314682"/>
                  <a:pt x="3994852" y="311799"/>
                </a:cubicBezTo>
                <a:cubicBezTo>
                  <a:pt x="3994852" y="313408"/>
                  <a:pt x="4008122" y="305968"/>
                  <a:pt x="4008524" y="305500"/>
                </a:cubicBezTo>
                <a:cubicBezTo>
                  <a:pt x="4009328" y="305500"/>
                  <a:pt x="4006179" y="307645"/>
                  <a:pt x="4010267" y="305500"/>
                </a:cubicBezTo>
                <a:cubicBezTo>
                  <a:pt x="4008592" y="307510"/>
                  <a:pt x="4007921" y="309722"/>
                  <a:pt x="4008256" y="312202"/>
                </a:cubicBezTo>
                <a:cubicBezTo>
                  <a:pt x="4022130" y="305232"/>
                  <a:pt x="4015897" y="307711"/>
                  <a:pt x="4028362" y="312202"/>
                </a:cubicBezTo>
                <a:cubicBezTo>
                  <a:pt x="4039622" y="304762"/>
                  <a:pt x="4041633" y="306237"/>
                  <a:pt x="4055171" y="310794"/>
                </a:cubicBezTo>
                <a:cubicBezTo>
                  <a:pt x="4055171" y="311465"/>
                  <a:pt x="4041365" y="315955"/>
                  <a:pt x="4041767" y="315955"/>
                </a:cubicBezTo>
                <a:cubicBezTo>
                  <a:pt x="4040426" y="317094"/>
                  <a:pt x="4045989" y="316893"/>
                  <a:pt x="4047866" y="316893"/>
                </a:cubicBezTo>
                <a:cubicBezTo>
                  <a:pt x="4047531" y="317228"/>
                  <a:pt x="4047128" y="317899"/>
                  <a:pt x="4046525" y="318904"/>
                </a:cubicBezTo>
                <a:lnTo>
                  <a:pt x="4047811" y="317228"/>
                </a:lnTo>
                <a:lnTo>
                  <a:pt x="4047800" y="317228"/>
                </a:lnTo>
                <a:lnTo>
                  <a:pt x="4047821" y="317215"/>
                </a:lnTo>
                <a:lnTo>
                  <a:pt x="4048067" y="316893"/>
                </a:lnTo>
                <a:lnTo>
                  <a:pt x="4048279" y="316928"/>
                </a:lnTo>
                <a:lnTo>
                  <a:pt x="4048335" y="316893"/>
                </a:lnTo>
                <a:lnTo>
                  <a:pt x="4048297" y="316931"/>
                </a:lnTo>
                <a:lnTo>
                  <a:pt x="4048469" y="316960"/>
                </a:lnTo>
                <a:cubicBezTo>
                  <a:pt x="4048536" y="316759"/>
                  <a:pt x="4048469" y="316692"/>
                  <a:pt x="4048402" y="316625"/>
                </a:cubicBezTo>
                <a:cubicBezTo>
                  <a:pt x="4052960" y="311799"/>
                  <a:pt x="4061873" y="307041"/>
                  <a:pt x="4061873" y="319105"/>
                </a:cubicBezTo>
                <a:cubicBezTo>
                  <a:pt x="4060667" y="321785"/>
                  <a:pt x="4070921" y="318368"/>
                  <a:pt x="4068575" y="318971"/>
                </a:cubicBezTo>
                <a:cubicBezTo>
                  <a:pt x="4072798" y="291827"/>
                  <a:pt x="4096591" y="312269"/>
                  <a:pt x="4100880" y="312269"/>
                </a:cubicBezTo>
                <a:cubicBezTo>
                  <a:pt x="4105974" y="313274"/>
                  <a:pt x="4112140" y="312402"/>
                  <a:pt x="4117300" y="312269"/>
                </a:cubicBezTo>
                <a:cubicBezTo>
                  <a:pt x="4116697" y="312269"/>
                  <a:pt x="4155703" y="325472"/>
                  <a:pt x="4155703" y="325137"/>
                </a:cubicBezTo>
                <a:cubicBezTo>
                  <a:pt x="4146856" y="328220"/>
                  <a:pt x="4139618" y="332710"/>
                  <a:pt x="4124940" y="332375"/>
                </a:cubicBezTo>
                <a:cubicBezTo>
                  <a:pt x="4125142" y="334587"/>
                  <a:pt x="4125276" y="336866"/>
                  <a:pt x="4125343" y="339077"/>
                </a:cubicBezTo>
                <a:cubicBezTo>
                  <a:pt x="4141160" y="339144"/>
                  <a:pt x="4159993" y="338675"/>
                  <a:pt x="4166963" y="339077"/>
                </a:cubicBezTo>
                <a:cubicBezTo>
                  <a:pt x="4160596" y="338675"/>
                  <a:pt x="4201077" y="345779"/>
                  <a:pt x="4192297" y="345779"/>
                </a:cubicBezTo>
                <a:cubicBezTo>
                  <a:pt x="4198798" y="347388"/>
                  <a:pt x="4363470" y="374398"/>
                  <a:pt x="4363470" y="392426"/>
                </a:cubicBezTo>
                <a:cubicBezTo>
                  <a:pt x="4363470" y="394437"/>
                  <a:pt x="4358109" y="396984"/>
                  <a:pt x="4356768" y="399396"/>
                </a:cubicBezTo>
                <a:cubicBezTo>
                  <a:pt x="4365950" y="401340"/>
                  <a:pt x="4361996" y="400737"/>
                  <a:pt x="4368832" y="405696"/>
                </a:cubicBezTo>
                <a:cubicBezTo>
                  <a:pt x="4367156" y="406836"/>
                  <a:pt x="4364476" y="410857"/>
                  <a:pt x="4363403" y="412398"/>
                </a:cubicBezTo>
                <a:cubicBezTo>
                  <a:pt x="4361527" y="447517"/>
                  <a:pt x="4207780" y="429824"/>
                  <a:pt x="4206908" y="412934"/>
                </a:cubicBezTo>
                <a:cubicBezTo>
                  <a:pt x="4206439" y="413806"/>
                  <a:pt x="4204026" y="417291"/>
                  <a:pt x="4200943" y="419570"/>
                </a:cubicBezTo>
                <a:cubicBezTo>
                  <a:pt x="4214817" y="419570"/>
                  <a:pt x="4229360" y="434582"/>
                  <a:pt x="4235727" y="440079"/>
                </a:cubicBezTo>
                <a:cubicBezTo>
                  <a:pt x="4234186" y="439542"/>
                  <a:pt x="4228690" y="440279"/>
                  <a:pt x="4229427" y="439743"/>
                </a:cubicBezTo>
                <a:cubicBezTo>
                  <a:pt x="4226009" y="446378"/>
                  <a:pt x="4231103" y="447517"/>
                  <a:pt x="4222725" y="453282"/>
                </a:cubicBezTo>
                <a:cubicBezTo>
                  <a:pt x="4236264" y="457839"/>
                  <a:pt x="4234990" y="460788"/>
                  <a:pt x="4235058" y="473723"/>
                </a:cubicBezTo>
                <a:cubicBezTo>
                  <a:pt x="4259989" y="472517"/>
                  <a:pt x="4261597" y="481028"/>
                  <a:pt x="4282308" y="487730"/>
                </a:cubicBezTo>
                <a:cubicBezTo>
                  <a:pt x="4283179" y="487730"/>
                  <a:pt x="4284050" y="487730"/>
                  <a:pt x="4284922" y="487730"/>
                </a:cubicBezTo>
                <a:cubicBezTo>
                  <a:pt x="4284183" y="487730"/>
                  <a:pt x="4285859" y="480358"/>
                  <a:pt x="4294170" y="480425"/>
                </a:cubicBezTo>
                <a:cubicBezTo>
                  <a:pt x="4294908" y="480828"/>
                  <a:pt x="4295712" y="480693"/>
                  <a:pt x="4296449" y="481096"/>
                </a:cubicBezTo>
                <a:cubicBezTo>
                  <a:pt x="4294773" y="480023"/>
                  <a:pt x="4284117" y="473120"/>
                  <a:pt x="4291556" y="473120"/>
                </a:cubicBezTo>
                <a:cubicBezTo>
                  <a:pt x="4273461" y="473321"/>
                  <a:pt x="4271583" y="471445"/>
                  <a:pt x="4264413" y="460855"/>
                </a:cubicBezTo>
                <a:lnTo>
                  <a:pt x="4269603" y="453264"/>
                </a:lnTo>
                <a:lnTo>
                  <a:pt x="4269774" y="453013"/>
                </a:lnTo>
                <a:cubicBezTo>
                  <a:pt x="4269976" y="453282"/>
                  <a:pt x="4270444" y="453080"/>
                  <a:pt x="4270579" y="453013"/>
                </a:cubicBezTo>
                <a:cubicBezTo>
                  <a:pt x="4270444" y="453080"/>
                  <a:pt x="4270244" y="453215"/>
                  <a:pt x="4269707" y="453550"/>
                </a:cubicBezTo>
                <a:cubicBezTo>
                  <a:pt x="4292963" y="457504"/>
                  <a:pt x="4324531" y="474259"/>
                  <a:pt x="4340348" y="460855"/>
                </a:cubicBezTo>
                <a:cubicBezTo>
                  <a:pt x="4339209" y="460855"/>
                  <a:pt x="4338337" y="460855"/>
                  <a:pt x="4337734" y="460855"/>
                </a:cubicBezTo>
                <a:cubicBezTo>
                  <a:pt x="4337734" y="460855"/>
                  <a:pt x="4337600" y="460855"/>
                  <a:pt x="4337332" y="460855"/>
                </a:cubicBezTo>
                <a:cubicBezTo>
                  <a:pt x="4307038" y="420642"/>
                  <a:pt x="4417155" y="418028"/>
                  <a:pt x="4417155" y="428685"/>
                </a:cubicBezTo>
                <a:cubicBezTo>
                  <a:pt x="4422852" y="423524"/>
                  <a:pt x="4426605" y="416151"/>
                  <a:pt x="4427611" y="412734"/>
                </a:cubicBezTo>
                <a:cubicBezTo>
                  <a:pt x="4431766" y="412734"/>
                  <a:pt x="4416485" y="402144"/>
                  <a:pt x="4411860" y="403015"/>
                </a:cubicBezTo>
                <a:cubicBezTo>
                  <a:pt x="4417624" y="395978"/>
                  <a:pt x="4417758" y="388539"/>
                  <a:pt x="4424058" y="380094"/>
                </a:cubicBezTo>
                <a:cubicBezTo>
                  <a:pt x="4424058" y="375671"/>
                  <a:pt x="4410385" y="372923"/>
                  <a:pt x="4403683" y="372521"/>
                </a:cubicBezTo>
                <a:lnTo>
                  <a:pt x="4403683" y="365819"/>
                </a:lnTo>
                <a:cubicBezTo>
                  <a:pt x="4423790" y="368031"/>
                  <a:pt x="4462395" y="379223"/>
                  <a:pt x="4468493" y="379223"/>
                </a:cubicBezTo>
                <a:cubicBezTo>
                  <a:pt x="4469767" y="380027"/>
                  <a:pt x="4477407" y="378821"/>
                  <a:pt x="4477407" y="381167"/>
                </a:cubicBezTo>
                <a:cubicBezTo>
                  <a:pt x="4473386" y="387734"/>
                  <a:pt x="4456028" y="399330"/>
                  <a:pt x="4441149" y="399330"/>
                </a:cubicBezTo>
                <a:cubicBezTo>
                  <a:pt x="4464606" y="399330"/>
                  <a:pt x="4470504" y="420709"/>
                  <a:pt x="4497513" y="406635"/>
                </a:cubicBezTo>
                <a:cubicBezTo>
                  <a:pt x="4497513" y="393834"/>
                  <a:pt x="4498117" y="392627"/>
                  <a:pt x="4516481" y="392627"/>
                </a:cubicBezTo>
                <a:cubicBezTo>
                  <a:pt x="4516347" y="391220"/>
                  <a:pt x="4514738" y="388405"/>
                  <a:pt x="4513264" y="386863"/>
                </a:cubicBezTo>
                <a:cubicBezTo>
                  <a:pt x="4529885" y="383848"/>
                  <a:pt x="4609976" y="363138"/>
                  <a:pt x="4636450" y="359519"/>
                </a:cubicBezTo>
                <a:cubicBezTo>
                  <a:pt x="4636315" y="359251"/>
                  <a:pt x="4636383" y="359049"/>
                  <a:pt x="4636651" y="359117"/>
                </a:cubicBezTo>
                <a:cubicBezTo>
                  <a:pt x="4637053" y="359117"/>
                  <a:pt x="4637253" y="359184"/>
                  <a:pt x="4637321" y="359385"/>
                </a:cubicBezTo>
                <a:cubicBezTo>
                  <a:pt x="4642146" y="358781"/>
                  <a:pt x="4645028" y="358781"/>
                  <a:pt x="4645028" y="359720"/>
                </a:cubicBezTo>
                <a:cubicBezTo>
                  <a:pt x="4644157" y="360055"/>
                  <a:pt x="4643620" y="365819"/>
                  <a:pt x="4641610" y="365819"/>
                </a:cubicBezTo>
                <a:cubicBezTo>
                  <a:pt x="4641476" y="365751"/>
                  <a:pt x="4638192" y="362199"/>
                  <a:pt x="4636918" y="360323"/>
                </a:cubicBezTo>
                <a:cubicBezTo>
                  <a:pt x="4635444" y="362133"/>
                  <a:pt x="4630485" y="365483"/>
                  <a:pt x="4628474" y="365819"/>
                </a:cubicBezTo>
                <a:cubicBezTo>
                  <a:pt x="4633165" y="365819"/>
                  <a:pt x="4630853" y="367377"/>
                  <a:pt x="4628080" y="368986"/>
                </a:cubicBezTo>
                <a:lnTo>
                  <a:pt x="4625392" y="371937"/>
                </a:lnTo>
                <a:lnTo>
                  <a:pt x="4625346" y="372610"/>
                </a:lnTo>
                <a:lnTo>
                  <a:pt x="4629747" y="373526"/>
                </a:lnTo>
                <a:cubicBezTo>
                  <a:pt x="4630820" y="369706"/>
                  <a:pt x="4633702" y="375738"/>
                  <a:pt x="4638326" y="375001"/>
                </a:cubicBezTo>
                <a:cubicBezTo>
                  <a:pt x="4635712" y="372856"/>
                  <a:pt x="4635645" y="371985"/>
                  <a:pt x="4638192" y="372454"/>
                </a:cubicBezTo>
                <a:cubicBezTo>
                  <a:pt x="4640001" y="374062"/>
                  <a:pt x="4640404" y="376341"/>
                  <a:pt x="4639331" y="379156"/>
                </a:cubicBezTo>
                <a:cubicBezTo>
                  <a:pt x="4640671" y="377815"/>
                  <a:pt x="4643822" y="378486"/>
                  <a:pt x="4645095" y="379156"/>
                </a:cubicBezTo>
                <a:cubicBezTo>
                  <a:pt x="4651060" y="363741"/>
                  <a:pt x="4677668" y="360658"/>
                  <a:pt x="4691072" y="372454"/>
                </a:cubicBezTo>
                <a:cubicBezTo>
                  <a:pt x="4708766" y="372454"/>
                  <a:pt x="4726258" y="347857"/>
                  <a:pt x="4745627" y="367829"/>
                </a:cubicBezTo>
                <a:cubicBezTo>
                  <a:pt x="4745627" y="369304"/>
                  <a:pt x="4736915" y="369438"/>
                  <a:pt x="4734636" y="369974"/>
                </a:cubicBezTo>
                <a:cubicBezTo>
                  <a:pt x="4737049" y="370913"/>
                  <a:pt x="4736244" y="371248"/>
                  <a:pt x="4732223" y="370979"/>
                </a:cubicBezTo>
                <a:cubicBezTo>
                  <a:pt x="4735172" y="371381"/>
                  <a:pt x="4741942" y="372588"/>
                  <a:pt x="4747169" y="372454"/>
                </a:cubicBezTo>
                <a:cubicBezTo>
                  <a:pt x="4744957" y="372454"/>
                  <a:pt x="4768884" y="360792"/>
                  <a:pt x="4772436" y="358714"/>
                </a:cubicBezTo>
                <a:cubicBezTo>
                  <a:pt x="4770694" y="358714"/>
                  <a:pt x="4769621" y="358714"/>
                  <a:pt x="4769152" y="358714"/>
                </a:cubicBezTo>
                <a:cubicBezTo>
                  <a:pt x="4767544" y="359117"/>
                  <a:pt x="4765935" y="359251"/>
                  <a:pt x="4764327" y="359049"/>
                </a:cubicBezTo>
                <a:cubicBezTo>
                  <a:pt x="4768281" y="359049"/>
                  <a:pt x="4754005" y="346584"/>
                  <a:pt x="4752531" y="345645"/>
                </a:cubicBezTo>
                <a:cubicBezTo>
                  <a:pt x="4743818" y="345645"/>
                  <a:pt x="4718819" y="325539"/>
                  <a:pt x="4718551" y="325539"/>
                </a:cubicBezTo>
                <a:lnTo>
                  <a:pt x="4731303" y="319972"/>
                </a:lnTo>
                <a:lnTo>
                  <a:pt x="4731754" y="319775"/>
                </a:lnTo>
                <a:cubicBezTo>
                  <a:pt x="4741740" y="327885"/>
                  <a:pt x="4752999" y="331906"/>
                  <a:pt x="4765667" y="340351"/>
                </a:cubicBezTo>
                <a:cubicBezTo>
                  <a:pt x="4765667" y="317362"/>
                  <a:pt x="4921023" y="374934"/>
                  <a:pt x="4926251" y="376944"/>
                </a:cubicBezTo>
                <a:cubicBezTo>
                  <a:pt x="4929266" y="373057"/>
                  <a:pt x="4934226" y="365819"/>
                  <a:pt x="4935835" y="365819"/>
                </a:cubicBezTo>
                <a:cubicBezTo>
                  <a:pt x="4925111" y="361530"/>
                  <a:pt x="4923770" y="357173"/>
                  <a:pt x="4913114" y="350538"/>
                </a:cubicBezTo>
                <a:cubicBezTo>
                  <a:pt x="4913114" y="353822"/>
                  <a:pt x="4912444" y="349398"/>
                  <a:pt x="4906412" y="345713"/>
                </a:cubicBezTo>
                <a:cubicBezTo>
                  <a:pt x="4905808" y="346382"/>
                  <a:pt x="4905943" y="351342"/>
                  <a:pt x="4906211" y="352347"/>
                </a:cubicBezTo>
                <a:cubicBezTo>
                  <a:pt x="4889455" y="348527"/>
                  <a:pt x="4889322" y="340283"/>
                  <a:pt x="4901720" y="332308"/>
                </a:cubicBezTo>
                <a:cubicBezTo>
                  <a:pt x="4901251" y="332308"/>
                  <a:pt x="4899375" y="332040"/>
                  <a:pt x="4898973" y="332308"/>
                </a:cubicBezTo>
                <a:cubicBezTo>
                  <a:pt x="4897967" y="332308"/>
                  <a:pt x="4901319" y="320043"/>
                  <a:pt x="4901720" y="318904"/>
                </a:cubicBezTo>
                <a:cubicBezTo>
                  <a:pt x="4893879" y="318904"/>
                  <a:pt x="4886104" y="318636"/>
                  <a:pt x="4885167" y="318904"/>
                </a:cubicBezTo>
                <a:cubicBezTo>
                  <a:pt x="4900581" y="318904"/>
                  <a:pt x="4924306" y="272525"/>
                  <a:pt x="4940191" y="264885"/>
                </a:cubicBezTo>
                <a:cubicBezTo>
                  <a:pt x="4944212" y="262941"/>
                  <a:pt x="5010698" y="258719"/>
                  <a:pt x="5020349" y="270045"/>
                </a:cubicBezTo>
                <a:cubicBezTo>
                  <a:pt x="5026983" y="277887"/>
                  <a:pt x="5005939" y="296585"/>
                  <a:pt x="4999840" y="298865"/>
                </a:cubicBezTo>
                <a:cubicBezTo>
                  <a:pt x="5027788" y="298865"/>
                  <a:pt x="5012976" y="340551"/>
                  <a:pt x="5012373" y="359184"/>
                </a:cubicBezTo>
                <a:cubicBezTo>
                  <a:pt x="5013110" y="359184"/>
                  <a:pt x="5028525" y="371649"/>
                  <a:pt x="5032949" y="376944"/>
                </a:cubicBezTo>
                <a:cubicBezTo>
                  <a:pt x="5033217" y="376676"/>
                  <a:pt x="5033418" y="376408"/>
                  <a:pt x="5033753" y="376073"/>
                </a:cubicBezTo>
                <a:cubicBezTo>
                  <a:pt x="5033485" y="376475"/>
                  <a:pt x="5033284" y="376676"/>
                  <a:pt x="5033016" y="377011"/>
                </a:cubicBezTo>
                <a:cubicBezTo>
                  <a:pt x="5034155" y="378351"/>
                  <a:pt x="5034557" y="379290"/>
                  <a:pt x="5033685" y="379290"/>
                </a:cubicBezTo>
                <a:cubicBezTo>
                  <a:pt x="5031876" y="379625"/>
                  <a:pt x="5031407" y="379156"/>
                  <a:pt x="5032078" y="378083"/>
                </a:cubicBezTo>
                <a:cubicBezTo>
                  <a:pt x="5029329" y="380965"/>
                  <a:pt x="5029329" y="377480"/>
                  <a:pt x="5025308" y="379290"/>
                </a:cubicBezTo>
                <a:cubicBezTo>
                  <a:pt x="5024973" y="379290"/>
                  <a:pt x="5027185" y="389679"/>
                  <a:pt x="5027051" y="392426"/>
                </a:cubicBezTo>
                <a:cubicBezTo>
                  <a:pt x="5027051" y="385657"/>
                  <a:pt x="4996824" y="412801"/>
                  <a:pt x="5001783" y="412801"/>
                </a:cubicBezTo>
                <a:cubicBezTo>
                  <a:pt x="4996556" y="413873"/>
                  <a:pt x="4992065" y="417224"/>
                  <a:pt x="4980873" y="419503"/>
                </a:cubicBezTo>
                <a:cubicBezTo>
                  <a:pt x="4981677" y="421648"/>
                  <a:pt x="4981811" y="423859"/>
                  <a:pt x="4981275" y="426205"/>
                </a:cubicBezTo>
                <a:cubicBezTo>
                  <a:pt x="5017199" y="426607"/>
                  <a:pt x="5026247" y="401943"/>
                  <a:pt x="5054999" y="392694"/>
                </a:cubicBezTo>
                <a:cubicBezTo>
                  <a:pt x="5056339" y="392694"/>
                  <a:pt x="5045079" y="368700"/>
                  <a:pt x="5047157" y="366891"/>
                </a:cubicBezTo>
                <a:cubicBezTo>
                  <a:pt x="5053122" y="361798"/>
                  <a:pt x="5061031" y="360055"/>
                  <a:pt x="5069878" y="359452"/>
                </a:cubicBezTo>
                <a:cubicBezTo>
                  <a:pt x="5053525" y="359117"/>
                  <a:pt x="5033753" y="358045"/>
                  <a:pt x="5033753" y="355699"/>
                </a:cubicBezTo>
                <a:cubicBezTo>
                  <a:pt x="5033619" y="351677"/>
                  <a:pt x="5040455" y="352548"/>
                  <a:pt x="5040455" y="350538"/>
                </a:cubicBezTo>
                <a:cubicBezTo>
                  <a:pt x="5039382" y="349934"/>
                  <a:pt x="5027051" y="339882"/>
                  <a:pt x="5027051" y="342496"/>
                </a:cubicBezTo>
                <a:cubicBezTo>
                  <a:pt x="5029061" y="340619"/>
                  <a:pt x="5047157" y="322791"/>
                  <a:pt x="5047157" y="323059"/>
                </a:cubicBezTo>
                <a:cubicBezTo>
                  <a:pt x="5039517" y="314212"/>
                  <a:pt x="5035362" y="308113"/>
                  <a:pt x="5019879" y="305634"/>
                </a:cubicBezTo>
                <a:cubicBezTo>
                  <a:pt x="5021085" y="305634"/>
                  <a:pt x="5027051" y="285930"/>
                  <a:pt x="5027051" y="293570"/>
                </a:cubicBezTo>
                <a:cubicBezTo>
                  <a:pt x="5041594" y="287806"/>
                  <a:pt x="5084287" y="272726"/>
                  <a:pt x="5040455" y="261936"/>
                </a:cubicBezTo>
                <a:cubicBezTo>
                  <a:pt x="5040455" y="256440"/>
                  <a:pt x="5060494" y="258785"/>
                  <a:pt x="5060494" y="258719"/>
                </a:cubicBezTo>
                <a:lnTo>
                  <a:pt x="5060494" y="265421"/>
                </a:lnTo>
                <a:cubicBezTo>
                  <a:pt x="5073898" y="264818"/>
                  <a:pt x="5074368" y="270917"/>
                  <a:pt x="5075843" y="278825"/>
                </a:cubicBezTo>
                <a:cubicBezTo>
                  <a:pt x="5089112" y="278825"/>
                  <a:pt x="5073898" y="288275"/>
                  <a:pt x="5073898" y="283449"/>
                </a:cubicBezTo>
                <a:cubicBezTo>
                  <a:pt x="5071151" y="287270"/>
                  <a:pt x="5072357" y="288342"/>
                  <a:pt x="5068202" y="291492"/>
                </a:cubicBezTo>
                <a:cubicBezTo>
                  <a:pt x="5071218" y="292028"/>
                  <a:pt x="5079060" y="298530"/>
                  <a:pt x="5072022" y="302819"/>
                </a:cubicBezTo>
                <a:cubicBezTo>
                  <a:pt x="5072022" y="303422"/>
                  <a:pt x="5072022" y="304293"/>
                  <a:pt x="5071955" y="305634"/>
                </a:cubicBezTo>
                <a:cubicBezTo>
                  <a:pt x="5085091" y="305700"/>
                  <a:pt x="5098562" y="306974"/>
                  <a:pt x="5111565" y="305634"/>
                </a:cubicBezTo>
                <a:cubicBezTo>
                  <a:pt x="5099701" y="305634"/>
                  <a:pt x="5088778" y="296317"/>
                  <a:pt x="5087370" y="292632"/>
                </a:cubicBezTo>
                <a:cubicBezTo>
                  <a:pt x="5081539" y="292564"/>
                  <a:pt x="5083818" y="292364"/>
                  <a:pt x="5080668" y="288476"/>
                </a:cubicBezTo>
                <a:cubicBezTo>
                  <a:pt x="5080668" y="278289"/>
                  <a:pt x="5125773" y="272458"/>
                  <a:pt x="5134285" y="272123"/>
                </a:cubicBezTo>
                <a:cubicBezTo>
                  <a:pt x="5162970" y="271051"/>
                  <a:pt x="5188304" y="290286"/>
                  <a:pt x="5220005" y="292229"/>
                </a:cubicBezTo>
                <a:cubicBezTo>
                  <a:pt x="5226574" y="292229"/>
                  <a:pt x="5208009" y="278825"/>
                  <a:pt x="5208009" y="285393"/>
                </a:cubicBezTo>
                <a:cubicBezTo>
                  <a:pt x="5206735" y="284589"/>
                  <a:pt x="5211427" y="278825"/>
                  <a:pt x="5211360" y="278825"/>
                </a:cubicBezTo>
                <a:cubicBezTo>
                  <a:pt x="5190986" y="282779"/>
                  <a:pt x="5175034" y="265421"/>
                  <a:pt x="5181133" y="265421"/>
                </a:cubicBezTo>
                <a:cubicBezTo>
                  <a:pt x="5180329" y="265086"/>
                  <a:pt x="5167796" y="256641"/>
                  <a:pt x="5167796" y="258920"/>
                </a:cubicBezTo>
                <a:cubicBezTo>
                  <a:pt x="5166657" y="255032"/>
                  <a:pt x="5171549" y="255703"/>
                  <a:pt x="5174029" y="255770"/>
                </a:cubicBezTo>
                <a:cubicBezTo>
                  <a:pt x="5171616" y="254027"/>
                  <a:pt x="5162769" y="245314"/>
                  <a:pt x="5168466" y="245314"/>
                </a:cubicBezTo>
                <a:cubicBezTo>
                  <a:pt x="5189846" y="245381"/>
                  <a:pt x="5301839" y="248531"/>
                  <a:pt x="5301839" y="236534"/>
                </a:cubicBezTo>
                <a:cubicBezTo>
                  <a:pt x="5301771" y="236468"/>
                  <a:pt x="5301973" y="234390"/>
                  <a:pt x="5301839" y="234457"/>
                </a:cubicBezTo>
                <a:cubicBezTo>
                  <a:pt x="5301839" y="229967"/>
                  <a:pt x="5289842" y="232379"/>
                  <a:pt x="5287630" y="231910"/>
                </a:cubicBezTo>
                <a:cubicBezTo>
                  <a:pt x="5288971" y="229967"/>
                  <a:pt x="5289239" y="227688"/>
                  <a:pt x="5288435" y="225208"/>
                </a:cubicBezTo>
                <a:cubicBezTo>
                  <a:pt x="5283140" y="229564"/>
                  <a:pt x="5254924" y="236870"/>
                  <a:pt x="5254924" y="227286"/>
                </a:cubicBezTo>
                <a:cubicBezTo>
                  <a:pt x="5258878" y="224002"/>
                  <a:pt x="5267926" y="220048"/>
                  <a:pt x="5271344" y="218506"/>
                </a:cubicBezTo>
                <a:cubicBezTo>
                  <a:pt x="5270406" y="218975"/>
                  <a:pt x="5269401" y="219243"/>
                  <a:pt x="5268328" y="219176"/>
                </a:cubicBezTo>
                <a:cubicBezTo>
                  <a:pt x="5269266" y="218774"/>
                  <a:pt x="5267792" y="211804"/>
                  <a:pt x="5271210" y="211804"/>
                </a:cubicBezTo>
                <a:cubicBezTo>
                  <a:pt x="5271478" y="212072"/>
                  <a:pt x="5274829" y="211602"/>
                  <a:pt x="5274628" y="211804"/>
                </a:cubicBezTo>
                <a:cubicBezTo>
                  <a:pt x="5263838" y="211804"/>
                  <a:pt x="5284547" y="220249"/>
                  <a:pt x="5281665" y="218506"/>
                </a:cubicBezTo>
                <a:cubicBezTo>
                  <a:pt x="5282269" y="215959"/>
                  <a:pt x="5281598" y="213747"/>
                  <a:pt x="5279789" y="211804"/>
                </a:cubicBezTo>
                <a:cubicBezTo>
                  <a:pt x="5281196" y="212139"/>
                  <a:pt x="5287161" y="215021"/>
                  <a:pt x="5288367" y="215088"/>
                </a:cubicBezTo>
                <a:cubicBezTo>
                  <a:pt x="5288367" y="199204"/>
                  <a:pt x="5373485" y="212876"/>
                  <a:pt x="5399221" y="192167"/>
                </a:cubicBezTo>
                <a:lnTo>
                  <a:pt x="5399301" y="192253"/>
                </a:lnTo>
                <a:lnTo>
                  <a:pt x="5402765" y="196012"/>
                </a:lnTo>
                <a:cubicBezTo>
                  <a:pt x="5404449" y="197428"/>
                  <a:pt x="5406024" y="198601"/>
                  <a:pt x="5405655" y="198399"/>
                </a:cubicBezTo>
                <a:cubicBezTo>
                  <a:pt x="5409408" y="198399"/>
                  <a:pt x="5429649" y="184593"/>
                  <a:pt x="5429180" y="184995"/>
                </a:cubicBezTo>
                <a:cubicBezTo>
                  <a:pt x="5453374" y="189754"/>
                  <a:pt x="5499887" y="184995"/>
                  <a:pt x="5521670" y="184995"/>
                </a:cubicBezTo>
                <a:cubicBezTo>
                  <a:pt x="5532192" y="186805"/>
                  <a:pt x="5547003" y="184057"/>
                  <a:pt x="5557928" y="178293"/>
                </a:cubicBezTo>
                <a:cubicBezTo>
                  <a:pt x="5558397" y="178293"/>
                  <a:pt x="5554577" y="178293"/>
                  <a:pt x="5556521" y="176283"/>
                </a:cubicBezTo>
                <a:cubicBezTo>
                  <a:pt x="5556521" y="181309"/>
                  <a:pt x="5603436" y="179567"/>
                  <a:pt x="5603436" y="172127"/>
                </a:cubicBezTo>
                <a:cubicBezTo>
                  <a:pt x="5603636" y="172730"/>
                  <a:pt x="5597337" y="167905"/>
                  <a:pt x="5596734" y="167100"/>
                </a:cubicBezTo>
                <a:cubicBezTo>
                  <a:pt x="5596734" y="152356"/>
                  <a:pt x="5620459" y="147597"/>
                  <a:pt x="5646958" y="147446"/>
                </a:cubicBezTo>
                <a:close/>
                <a:moveTo>
                  <a:pt x="1626867" y="145084"/>
                </a:moveTo>
                <a:cubicBezTo>
                  <a:pt x="1633771" y="144514"/>
                  <a:pt x="1642350" y="147229"/>
                  <a:pt x="1649053" y="151686"/>
                </a:cubicBezTo>
                <a:lnTo>
                  <a:pt x="1649053" y="158388"/>
                </a:lnTo>
                <a:cubicBezTo>
                  <a:pt x="1628946" y="162543"/>
                  <a:pt x="1617687" y="164487"/>
                  <a:pt x="1614737" y="158187"/>
                </a:cubicBezTo>
                <a:cubicBezTo>
                  <a:pt x="1614737" y="149507"/>
                  <a:pt x="1619964" y="145654"/>
                  <a:pt x="1626867" y="145084"/>
                </a:cubicBezTo>
                <a:close/>
                <a:moveTo>
                  <a:pt x="1394027" y="143500"/>
                </a:moveTo>
                <a:cubicBezTo>
                  <a:pt x="1401410" y="142721"/>
                  <a:pt x="1410389" y="142838"/>
                  <a:pt x="1415818" y="146189"/>
                </a:cubicBezTo>
                <a:cubicBezTo>
                  <a:pt x="1416087" y="146189"/>
                  <a:pt x="1416288" y="146189"/>
                  <a:pt x="1416690" y="146189"/>
                </a:cubicBezTo>
                <a:cubicBezTo>
                  <a:pt x="1411262" y="146189"/>
                  <a:pt x="1382709" y="157248"/>
                  <a:pt x="1381839" y="146189"/>
                </a:cubicBezTo>
                <a:cubicBezTo>
                  <a:pt x="1380867" y="145955"/>
                  <a:pt x="1386648" y="144279"/>
                  <a:pt x="1394027" y="143500"/>
                </a:cubicBezTo>
                <a:close/>
                <a:moveTo>
                  <a:pt x="1167965" y="138884"/>
                </a:moveTo>
                <a:cubicBezTo>
                  <a:pt x="1174156" y="138399"/>
                  <a:pt x="1182416" y="140091"/>
                  <a:pt x="1188616" y="138885"/>
                </a:cubicBezTo>
                <a:cubicBezTo>
                  <a:pt x="1201752" y="136337"/>
                  <a:pt x="1251079" y="146190"/>
                  <a:pt x="1234391" y="146190"/>
                </a:cubicBezTo>
                <a:cubicBezTo>
                  <a:pt x="1231509" y="146190"/>
                  <a:pt x="1228560" y="146190"/>
                  <a:pt x="1225612" y="146190"/>
                </a:cubicBezTo>
                <a:cubicBezTo>
                  <a:pt x="1222864" y="159594"/>
                  <a:pt x="1163483" y="169513"/>
                  <a:pt x="1159729" y="151953"/>
                </a:cubicBezTo>
                <a:cubicBezTo>
                  <a:pt x="1157651" y="142034"/>
                  <a:pt x="1161773" y="139370"/>
                  <a:pt x="1167965" y="138884"/>
                </a:cubicBezTo>
                <a:close/>
                <a:moveTo>
                  <a:pt x="1547526" y="131973"/>
                </a:moveTo>
                <a:cubicBezTo>
                  <a:pt x="1549227" y="132484"/>
                  <a:pt x="1551169" y="133556"/>
                  <a:pt x="1553147" y="132584"/>
                </a:cubicBezTo>
                <a:cubicBezTo>
                  <a:pt x="1559513" y="132584"/>
                  <a:pt x="1543365" y="143039"/>
                  <a:pt x="1543365" y="134729"/>
                </a:cubicBezTo>
                <a:cubicBezTo>
                  <a:pt x="1544363" y="131512"/>
                  <a:pt x="1545825" y="131462"/>
                  <a:pt x="1547526" y="131973"/>
                </a:cubicBezTo>
                <a:close/>
                <a:moveTo>
                  <a:pt x="3811749" y="124943"/>
                </a:moveTo>
                <a:lnTo>
                  <a:pt x="3812531" y="125248"/>
                </a:lnTo>
                <a:lnTo>
                  <a:pt x="3814949" y="129400"/>
                </a:lnTo>
                <a:cubicBezTo>
                  <a:pt x="3812671" y="131444"/>
                  <a:pt x="3809001" y="133120"/>
                  <a:pt x="3809203" y="131645"/>
                </a:cubicBezTo>
                <a:cubicBezTo>
                  <a:pt x="3803908" y="131645"/>
                  <a:pt x="3805047" y="132181"/>
                  <a:pt x="3801294" y="135935"/>
                </a:cubicBezTo>
                <a:cubicBezTo>
                  <a:pt x="3800624" y="134461"/>
                  <a:pt x="3800557" y="135265"/>
                  <a:pt x="3801093" y="138347"/>
                </a:cubicBezTo>
                <a:cubicBezTo>
                  <a:pt x="3812888" y="134394"/>
                  <a:pt x="3816575" y="131645"/>
                  <a:pt x="3828907" y="131645"/>
                </a:cubicBezTo>
                <a:lnTo>
                  <a:pt x="3812531" y="125248"/>
                </a:lnTo>
                <a:lnTo>
                  <a:pt x="3812353" y="124943"/>
                </a:lnTo>
                <a:cubicBezTo>
                  <a:pt x="3812285" y="124943"/>
                  <a:pt x="3812285" y="125011"/>
                  <a:pt x="3812218" y="125011"/>
                </a:cubicBezTo>
                <a:cubicBezTo>
                  <a:pt x="3812018" y="124943"/>
                  <a:pt x="3811817" y="124943"/>
                  <a:pt x="3811749" y="124943"/>
                </a:cubicBezTo>
                <a:close/>
                <a:moveTo>
                  <a:pt x="1226259" y="119986"/>
                </a:moveTo>
                <a:cubicBezTo>
                  <a:pt x="1234082" y="121287"/>
                  <a:pt x="1241228" y="124743"/>
                  <a:pt x="1246925" y="131646"/>
                </a:cubicBezTo>
                <a:cubicBezTo>
                  <a:pt x="1246925" y="131512"/>
                  <a:pt x="1212275" y="131579"/>
                  <a:pt x="1206511" y="131579"/>
                </a:cubicBezTo>
                <a:cubicBezTo>
                  <a:pt x="1193777" y="131646"/>
                  <a:pt x="1174005" y="131311"/>
                  <a:pt x="1158456" y="131579"/>
                </a:cubicBezTo>
                <a:cubicBezTo>
                  <a:pt x="1173234" y="131579"/>
                  <a:pt x="1202791" y="116084"/>
                  <a:pt x="1226259" y="119986"/>
                </a:cubicBezTo>
                <a:close/>
                <a:moveTo>
                  <a:pt x="1709364" y="119381"/>
                </a:moveTo>
                <a:cubicBezTo>
                  <a:pt x="1709298" y="119381"/>
                  <a:pt x="1709163" y="119448"/>
                  <a:pt x="1709029" y="119448"/>
                </a:cubicBezTo>
                <a:cubicBezTo>
                  <a:pt x="1709499" y="119448"/>
                  <a:pt x="1709833" y="119381"/>
                  <a:pt x="1710303" y="119381"/>
                </a:cubicBezTo>
                <a:close/>
                <a:moveTo>
                  <a:pt x="1468094" y="118175"/>
                </a:moveTo>
                <a:cubicBezTo>
                  <a:pt x="1488200" y="114823"/>
                  <a:pt x="1502140" y="121861"/>
                  <a:pt x="1515008" y="124676"/>
                </a:cubicBezTo>
                <a:cubicBezTo>
                  <a:pt x="1530491" y="128027"/>
                  <a:pt x="1547646" y="122330"/>
                  <a:pt x="1537395" y="131579"/>
                </a:cubicBezTo>
                <a:cubicBezTo>
                  <a:pt x="1539202" y="131579"/>
                  <a:pt x="1542287" y="139890"/>
                  <a:pt x="1541817" y="138817"/>
                </a:cubicBezTo>
                <a:cubicBezTo>
                  <a:pt x="1541817" y="142704"/>
                  <a:pt x="1536456" y="144983"/>
                  <a:pt x="1530491" y="144983"/>
                </a:cubicBezTo>
                <a:cubicBezTo>
                  <a:pt x="1548384" y="144983"/>
                  <a:pt x="1567418" y="143308"/>
                  <a:pt x="1582096" y="149005"/>
                </a:cubicBezTo>
                <a:cubicBezTo>
                  <a:pt x="1582096" y="167636"/>
                  <a:pt x="1502005" y="144983"/>
                  <a:pt x="1513735" y="144983"/>
                </a:cubicBezTo>
                <a:cubicBezTo>
                  <a:pt x="1497448" y="146592"/>
                  <a:pt x="1485922" y="143978"/>
                  <a:pt x="1481833" y="138281"/>
                </a:cubicBezTo>
                <a:cubicBezTo>
                  <a:pt x="1474126" y="138281"/>
                  <a:pt x="1474796" y="131713"/>
                  <a:pt x="1468094" y="131579"/>
                </a:cubicBezTo>
                <a:close/>
                <a:moveTo>
                  <a:pt x="5610004" y="107183"/>
                </a:moveTo>
                <a:cubicBezTo>
                  <a:pt x="5616203" y="105775"/>
                  <a:pt x="5623441" y="106378"/>
                  <a:pt x="5630001" y="107518"/>
                </a:cubicBezTo>
                <a:lnTo>
                  <a:pt x="5645879" y="111059"/>
                </a:lnTo>
                <a:lnTo>
                  <a:pt x="5647334" y="110199"/>
                </a:lnTo>
                <a:cubicBezTo>
                  <a:pt x="5647334" y="110467"/>
                  <a:pt x="5647066" y="110802"/>
                  <a:pt x="5646530" y="111205"/>
                </a:cubicBezTo>
                <a:lnTo>
                  <a:pt x="5645912" y="111081"/>
                </a:lnTo>
                <a:lnTo>
                  <a:pt x="5642593" y="113550"/>
                </a:lnTo>
                <a:cubicBezTo>
                  <a:pt x="5643414" y="113248"/>
                  <a:pt x="5645458" y="112143"/>
                  <a:pt x="5646597" y="111204"/>
                </a:cubicBezTo>
                <a:cubicBezTo>
                  <a:pt x="5647401" y="111338"/>
                  <a:pt x="5648072" y="111472"/>
                  <a:pt x="5648540" y="111472"/>
                </a:cubicBezTo>
                <a:cubicBezTo>
                  <a:pt x="5666435" y="110534"/>
                  <a:pt x="5670993" y="113885"/>
                  <a:pt x="5675886" y="118174"/>
                </a:cubicBezTo>
                <a:cubicBezTo>
                  <a:pt x="5686676" y="118174"/>
                  <a:pt x="5691635" y="131579"/>
                  <a:pt x="5691702" y="131579"/>
                </a:cubicBezTo>
                <a:cubicBezTo>
                  <a:pt x="5660940" y="129366"/>
                  <a:pt x="5590567" y="154165"/>
                  <a:pt x="5569053" y="138281"/>
                </a:cubicBezTo>
                <a:cubicBezTo>
                  <a:pt x="5571600" y="138281"/>
                  <a:pt x="5582658" y="125211"/>
                  <a:pt x="5583195" y="124877"/>
                </a:cubicBezTo>
                <a:cubicBezTo>
                  <a:pt x="5593985" y="127490"/>
                  <a:pt x="5586278" y="121860"/>
                  <a:pt x="5589495" y="118174"/>
                </a:cubicBezTo>
                <a:cubicBezTo>
                  <a:pt x="5601089" y="118174"/>
                  <a:pt x="5607055" y="107853"/>
                  <a:pt x="5610004" y="107183"/>
                </a:cubicBezTo>
                <a:close/>
                <a:moveTo>
                  <a:pt x="1747231" y="104771"/>
                </a:moveTo>
                <a:cubicBezTo>
                  <a:pt x="1753465" y="104771"/>
                  <a:pt x="1746427" y="111473"/>
                  <a:pt x="1741267" y="111473"/>
                </a:cubicBezTo>
                <a:cubicBezTo>
                  <a:pt x="1745020" y="120186"/>
                  <a:pt x="1756749" y="113082"/>
                  <a:pt x="1756481" y="109998"/>
                </a:cubicBezTo>
                <a:cubicBezTo>
                  <a:pt x="1753599" y="109261"/>
                  <a:pt x="1755944" y="102559"/>
                  <a:pt x="1747231" y="104771"/>
                </a:cubicBezTo>
                <a:close/>
                <a:moveTo>
                  <a:pt x="1347772" y="102022"/>
                </a:moveTo>
                <a:cubicBezTo>
                  <a:pt x="1364611" y="102860"/>
                  <a:pt x="1381366" y="108289"/>
                  <a:pt x="1381031" y="118174"/>
                </a:cubicBezTo>
                <a:cubicBezTo>
                  <a:pt x="1391353" y="109395"/>
                  <a:pt x="1404690" y="109060"/>
                  <a:pt x="1415011" y="118174"/>
                </a:cubicBezTo>
                <a:cubicBezTo>
                  <a:pt x="1419167" y="118174"/>
                  <a:pt x="1438603" y="124407"/>
                  <a:pt x="1440077" y="124877"/>
                </a:cubicBezTo>
                <a:cubicBezTo>
                  <a:pt x="1452613" y="124877"/>
                  <a:pt x="1444903" y="128898"/>
                  <a:pt x="1441418" y="131579"/>
                </a:cubicBezTo>
                <a:cubicBezTo>
                  <a:pt x="1446915" y="132383"/>
                  <a:pt x="1461659" y="136069"/>
                  <a:pt x="1461659" y="137745"/>
                </a:cubicBezTo>
                <a:cubicBezTo>
                  <a:pt x="1462263" y="140627"/>
                  <a:pt x="1461458" y="140828"/>
                  <a:pt x="1458644" y="138281"/>
                </a:cubicBezTo>
                <a:cubicBezTo>
                  <a:pt x="1447584" y="147731"/>
                  <a:pt x="1426271" y="148736"/>
                  <a:pt x="1415950" y="138281"/>
                </a:cubicBezTo>
                <a:cubicBezTo>
                  <a:pt x="1387733" y="138281"/>
                  <a:pt x="1360858" y="140760"/>
                  <a:pt x="1334050" y="131579"/>
                </a:cubicBezTo>
                <a:lnTo>
                  <a:pt x="1334050" y="124877"/>
                </a:lnTo>
                <a:cubicBezTo>
                  <a:pt x="1340752" y="124340"/>
                  <a:pt x="1345846" y="125145"/>
                  <a:pt x="1352212" y="124877"/>
                </a:cubicBezTo>
                <a:cubicBezTo>
                  <a:pt x="1339813" y="118979"/>
                  <a:pt x="1348459" y="119314"/>
                  <a:pt x="1335189" y="123871"/>
                </a:cubicBezTo>
                <a:cubicBezTo>
                  <a:pt x="1335860" y="122263"/>
                  <a:pt x="1331704" y="119046"/>
                  <a:pt x="1332642" y="118241"/>
                </a:cubicBezTo>
                <a:cubicBezTo>
                  <a:pt x="1324935" y="118309"/>
                  <a:pt x="1319038" y="118777"/>
                  <a:pt x="1314011" y="113416"/>
                </a:cubicBezTo>
                <a:cubicBezTo>
                  <a:pt x="1314011" y="104938"/>
                  <a:pt x="1330933" y="101185"/>
                  <a:pt x="1347772" y="102022"/>
                </a:cubicBezTo>
                <a:close/>
                <a:moveTo>
                  <a:pt x="1740571" y="101202"/>
                </a:moveTo>
                <a:cubicBezTo>
                  <a:pt x="1740713" y="102358"/>
                  <a:pt x="1740931" y="104436"/>
                  <a:pt x="1740797" y="104034"/>
                </a:cubicBezTo>
                <a:lnTo>
                  <a:pt x="1740797" y="103899"/>
                </a:lnTo>
                <a:cubicBezTo>
                  <a:pt x="1740362" y="99811"/>
                  <a:pt x="1740429" y="100046"/>
                  <a:pt x="1740571" y="101202"/>
                </a:cubicBezTo>
                <a:close/>
                <a:moveTo>
                  <a:pt x="3149819" y="84731"/>
                </a:moveTo>
                <a:cubicBezTo>
                  <a:pt x="3149752" y="87010"/>
                  <a:pt x="3149819" y="89221"/>
                  <a:pt x="3150219" y="91433"/>
                </a:cubicBezTo>
                <a:cubicBezTo>
                  <a:pt x="3152096" y="91634"/>
                  <a:pt x="3153762" y="91232"/>
                  <a:pt x="3155447" y="90495"/>
                </a:cubicBezTo>
                <a:cubicBezTo>
                  <a:pt x="3154100" y="88819"/>
                  <a:pt x="3151023" y="85334"/>
                  <a:pt x="3149819" y="84731"/>
                </a:cubicBezTo>
                <a:close/>
                <a:moveTo>
                  <a:pt x="1455818" y="84440"/>
                </a:moveTo>
                <a:cubicBezTo>
                  <a:pt x="1461905" y="87437"/>
                  <a:pt x="1459417" y="98068"/>
                  <a:pt x="1463338" y="98068"/>
                </a:cubicBezTo>
                <a:cubicBezTo>
                  <a:pt x="1450268" y="97867"/>
                  <a:pt x="1443431" y="99811"/>
                  <a:pt x="1430496" y="98068"/>
                </a:cubicBezTo>
                <a:cubicBezTo>
                  <a:pt x="1412266" y="98068"/>
                  <a:pt x="1448525" y="83994"/>
                  <a:pt x="1446314" y="84664"/>
                </a:cubicBezTo>
                <a:cubicBezTo>
                  <a:pt x="1450805" y="83290"/>
                  <a:pt x="1453789" y="83441"/>
                  <a:pt x="1455818" y="84440"/>
                </a:cubicBezTo>
                <a:close/>
                <a:moveTo>
                  <a:pt x="1663323" y="83525"/>
                </a:moveTo>
                <a:cubicBezTo>
                  <a:pt x="1662653" y="83860"/>
                  <a:pt x="1661982" y="84128"/>
                  <a:pt x="1661246" y="84531"/>
                </a:cubicBezTo>
                <a:cubicBezTo>
                  <a:pt x="1661179" y="84531"/>
                  <a:pt x="1661112" y="84464"/>
                  <a:pt x="1661044" y="84464"/>
                </a:cubicBezTo>
                <a:cubicBezTo>
                  <a:pt x="1661446" y="84196"/>
                  <a:pt x="1662653" y="83659"/>
                  <a:pt x="1663323" y="83525"/>
                </a:cubicBezTo>
                <a:close/>
                <a:moveTo>
                  <a:pt x="2113444" y="77912"/>
                </a:moveTo>
                <a:cubicBezTo>
                  <a:pt x="2111450" y="77895"/>
                  <a:pt x="2110579" y="78029"/>
                  <a:pt x="2115069" y="78029"/>
                </a:cubicBezTo>
                <a:lnTo>
                  <a:pt x="2114942" y="78143"/>
                </a:lnTo>
                <a:close/>
                <a:moveTo>
                  <a:pt x="3978222" y="76538"/>
                </a:moveTo>
                <a:cubicBezTo>
                  <a:pt x="3983006" y="76135"/>
                  <a:pt x="3988854" y="79034"/>
                  <a:pt x="3994718" y="85736"/>
                </a:cubicBezTo>
                <a:cubicBezTo>
                  <a:pt x="3995321" y="85736"/>
                  <a:pt x="3995791" y="85736"/>
                  <a:pt x="3995858" y="85736"/>
                </a:cubicBezTo>
                <a:cubicBezTo>
                  <a:pt x="3995589" y="85736"/>
                  <a:pt x="3998873" y="85133"/>
                  <a:pt x="4001622" y="85133"/>
                </a:cubicBezTo>
                <a:cubicBezTo>
                  <a:pt x="4002358" y="83458"/>
                  <a:pt x="4002358" y="81045"/>
                  <a:pt x="4002225" y="79436"/>
                </a:cubicBezTo>
                <a:cubicBezTo>
                  <a:pt x="4020052" y="76956"/>
                  <a:pt x="4059863" y="81849"/>
                  <a:pt x="4075345" y="90696"/>
                </a:cubicBezTo>
                <a:cubicBezTo>
                  <a:pt x="4075345" y="97599"/>
                  <a:pt x="4056311" y="99275"/>
                  <a:pt x="4045520" y="97867"/>
                </a:cubicBezTo>
                <a:cubicBezTo>
                  <a:pt x="4047933" y="97867"/>
                  <a:pt x="4028162" y="110132"/>
                  <a:pt x="4016299" y="111271"/>
                </a:cubicBezTo>
                <a:cubicBezTo>
                  <a:pt x="3985871" y="114220"/>
                  <a:pt x="3965028" y="111271"/>
                  <a:pt x="3948071" y="111271"/>
                </a:cubicBezTo>
                <a:cubicBezTo>
                  <a:pt x="3937348" y="109327"/>
                  <a:pt x="3914829" y="105172"/>
                  <a:pt x="3896867" y="100146"/>
                </a:cubicBezTo>
                <a:cubicBezTo>
                  <a:pt x="3899413" y="102022"/>
                  <a:pt x="3901022" y="104301"/>
                  <a:pt x="3901022" y="107049"/>
                </a:cubicBezTo>
                <a:cubicBezTo>
                  <a:pt x="3903301" y="109126"/>
                  <a:pt x="3903770" y="112879"/>
                  <a:pt x="3912616" y="104569"/>
                </a:cubicBezTo>
                <a:cubicBezTo>
                  <a:pt x="3911008" y="104569"/>
                  <a:pt x="3948272" y="117973"/>
                  <a:pt x="3938353" y="117973"/>
                </a:cubicBezTo>
                <a:cubicBezTo>
                  <a:pt x="3953567" y="119716"/>
                  <a:pt x="3962816" y="119783"/>
                  <a:pt x="3968043" y="132450"/>
                </a:cubicBezTo>
                <a:cubicBezTo>
                  <a:pt x="3968043" y="131981"/>
                  <a:pt x="3968043" y="131713"/>
                  <a:pt x="3968043" y="131445"/>
                </a:cubicBezTo>
                <a:cubicBezTo>
                  <a:pt x="3968111" y="129970"/>
                  <a:pt x="3968245" y="130774"/>
                  <a:pt x="3968245" y="131310"/>
                </a:cubicBezTo>
                <a:cubicBezTo>
                  <a:pt x="3970389" y="129903"/>
                  <a:pt x="3998337" y="133924"/>
                  <a:pt x="3998405" y="144849"/>
                </a:cubicBezTo>
                <a:cubicBezTo>
                  <a:pt x="4001085" y="143843"/>
                  <a:pt x="4014958" y="135466"/>
                  <a:pt x="4014958" y="142771"/>
                </a:cubicBezTo>
                <a:cubicBezTo>
                  <a:pt x="4008458" y="153494"/>
                  <a:pt x="3986676" y="164553"/>
                  <a:pt x="3968043" y="154031"/>
                </a:cubicBezTo>
                <a:cubicBezTo>
                  <a:pt x="3968043" y="149875"/>
                  <a:pt x="3973539" y="152556"/>
                  <a:pt x="3975148" y="151685"/>
                </a:cubicBezTo>
                <a:cubicBezTo>
                  <a:pt x="3964425" y="146189"/>
                  <a:pt x="3949144" y="153829"/>
                  <a:pt x="3941704" y="157381"/>
                </a:cubicBezTo>
                <a:cubicBezTo>
                  <a:pt x="3941905" y="155237"/>
                  <a:pt x="3935337" y="150546"/>
                  <a:pt x="3934533" y="150211"/>
                </a:cubicBezTo>
                <a:cubicBezTo>
                  <a:pt x="3934868" y="149540"/>
                  <a:pt x="3947334" y="145854"/>
                  <a:pt x="3949009" y="145519"/>
                </a:cubicBezTo>
                <a:cubicBezTo>
                  <a:pt x="3941771" y="145519"/>
                  <a:pt x="3924412" y="126016"/>
                  <a:pt x="3924815" y="126016"/>
                </a:cubicBezTo>
                <a:cubicBezTo>
                  <a:pt x="3921330" y="126016"/>
                  <a:pt x="3917844" y="126016"/>
                  <a:pt x="3914359" y="126016"/>
                </a:cubicBezTo>
                <a:cubicBezTo>
                  <a:pt x="3914024" y="126016"/>
                  <a:pt x="3914561" y="130037"/>
                  <a:pt x="3916035" y="132115"/>
                </a:cubicBezTo>
                <a:cubicBezTo>
                  <a:pt x="3911880" y="132785"/>
                  <a:pt x="3904641" y="129769"/>
                  <a:pt x="3900955" y="131512"/>
                </a:cubicBezTo>
                <a:cubicBezTo>
                  <a:pt x="3905579" y="140023"/>
                  <a:pt x="3901357" y="138214"/>
                  <a:pt x="3894186" y="138214"/>
                </a:cubicBezTo>
                <a:cubicBezTo>
                  <a:pt x="3890634" y="146591"/>
                  <a:pt x="3872136" y="159660"/>
                  <a:pt x="3867444" y="163212"/>
                </a:cubicBezTo>
                <a:cubicBezTo>
                  <a:pt x="3867444" y="165558"/>
                  <a:pt x="3865568" y="167502"/>
                  <a:pt x="3863490" y="171724"/>
                </a:cubicBezTo>
                <a:cubicBezTo>
                  <a:pt x="3868047" y="180839"/>
                  <a:pt x="3840636" y="177488"/>
                  <a:pt x="3840636" y="175411"/>
                </a:cubicBezTo>
                <a:cubicBezTo>
                  <a:pt x="3840569" y="171389"/>
                  <a:pt x="3846265" y="175544"/>
                  <a:pt x="3847338" y="171724"/>
                </a:cubicBezTo>
                <a:cubicBezTo>
                  <a:pt x="3827633" y="172059"/>
                  <a:pt x="3805583" y="163347"/>
                  <a:pt x="3793720" y="150947"/>
                </a:cubicBezTo>
                <a:cubicBezTo>
                  <a:pt x="3793720" y="151417"/>
                  <a:pt x="3813827" y="154164"/>
                  <a:pt x="3813827" y="148937"/>
                </a:cubicBezTo>
                <a:cubicBezTo>
                  <a:pt x="3813827" y="147597"/>
                  <a:pt x="3813827" y="146256"/>
                  <a:pt x="3813827" y="144916"/>
                </a:cubicBezTo>
                <a:cubicBezTo>
                  <a:pt x="3802165" y="145519"/>
                  <a:pt x="3783533" y="138214"/>
                  <a:pt x="3788359" y="138214"/>
                </a:cubicBezTo>
                <a:cubicBezTo>
                  <a:pt x="3784605" y="137879"/>
                  <a:pt x="3760210" y="132785"/>
                  <a:pt x="3760210" y="127490"/>
                </a:cubicBezTo>
                <a:cubicBezTo>
                  <a:pt x="3766108" y="126016"/>
                  <a:pt x="3742918" y="127289"/>
                  <a:pt x="3746470" y="118577"/>
                </a:cubicBezTo>
                <a:cubicBezTo>
                  <a:pt x="3744929" y="119045"/>
                  <a:pt x="3734340" y="112879"/>
                  <a:pt x="3739567" y="111673"/>
                </a:cubicBezTo>
                <a:cubicBezTo>
                  <a:pt x="3735814" y="111607"/>
                  <a:pt x="3733267" y="108858"/>
                  <a:pt x="3727771" y="104770"/>
                </a:cubicBezTo>
                <a:cubicBezTo>
                  <a:pt x="3726230" y="104770"/>
                  <a:pt x="3726699" y="99073"/>
                  <a:pt x="3726766" y="97934"/>
                </a:cubicBezTo>
                <a:cubicBezTo>
                  <a:pt x="3726766" y="97934"/>
                  <a:pt x="3755652" y="85334"/>
                  <a:pt x="3755719" y="97934"/>
                </a:cubicBezTo>
                <a:cubicBezTo>
                  <a:pt x="3756188" y="97599"/>
                  <a:pt x="3760947" y="98336"/>
                  <a:pt x="3760277" y="97934"/>
                </a:cubicBezTo>
                <a:cubicBezTo>
                  <a:pt x="3768185" y="87546"/>
                  <a:pt x="3762957" y="93510"/>
                  <a:pt x="3774217" y="97934"/>
                </a:cubicBezTo>
                <a:cubicBezTo>
                  <a:pt x="3774418" y="80374"/>
                  <a:pt x="3801629" y="95186"/>
                  <a:pt x="3798412" y="97599"/>
                </a:cubicBezTo>
                <a:cubicBezTo>
                  <a:pt x="3811213" y="94382"/>
                  <a:pt x="3815771" y="93913"/>
                  <a:pt x="3827366" y="97934"/>
                </a:cubicBezTo>
                <a:cubicBezTo>
                  <a:pt x="3827566" y="98269"/>
                  <a:pt x="3827834" y="98738"/>
                  <a:pt x="3828170" y="99207"/>
                </a:cubicBezTo>
                <a:cubicBezTo>
                  <a:pt x="3828974" y="91165"/>
                  <a:pt x="3847271" y="88752"/>
                  <a:pt x="3853101" y="91232"/>
                </a:cubicBezTo>
                <a:cubicBezTo>
                  <a:pt x="3858732" y="91232"/>
                  <a:pt x="3868450" y="91768"/>
                  <a:pt x="3877698" y="93444"/>
                </a:cubicBezTo>
                <a:cubicBezTo>
                  <a:pt x="3876224" y="92706"/>
                  <a:pt x="3874884" y="91969"/>
                  <a:pt x="3873878" y="91232"/>
                </a:cubicBezTo>
                <a:cubicBezTo>
                  <a:pt x="3882524" y="91232"/>
                  <a:pt x="3878905" y="68780"/>
                  <a:pt x="3894320" y="84530"/>
                </a:cubicBezTo>
                <a:cubicBezTo>
                  <a:pt x="3893248" y="81648"/>
                  <a:pt x="3893650" y="79436"/>
                  <a:pt x="3895459" y="77828"/>
                </a:cubicBezTo>
                <a:cubicBezTo>
                  <a:pt x="3897403" y="80106"/>
                  <a:pt x="3899346" y="81447"/>
                  <a:pt x="3901089" y="84530"/>
                </a:cubicBezTo>
                <a:cubicBezTo>
                  <a:pt x="3902094" y="88149"/>
                  <a:pt x="3899615" y="77895"/>
                  <a:pt x="3900620" y="77895"/>
                </a:cubicBezTo>
                <a:cubicBezTo>
                  <a:pt x="3908193" y="79503"/>
                  <a:pt x="3907724" y="75214"/>
                  <a:pt x="3907792" y="84664"/>
                </a:cubicBezTo>
                <a:cubicBezTo>
                  <a:pt x="3918850" y="72265"/>
                  <a:pt x="3936879" y="81313"/>
                  <a:pt x="3948004" y="82854"/>
                </a:cubicBezTo>
                <a:cubicBezTo>
                  <a:pt x="3952829" y="84396"/>
                  <a:pt x="3968111" y="83926"/>
                  <a:pt x="3968111" y="87143"/>
                </a:cubicBezTo>
                <a:cubicBezTo>
                  <a:pt x="3969719" y="80643"/>
                  <a:pt x="3973439" y="76940"/>
                  <a:pt x="3978222" y="76538"/>
                </a:cubicBezTo>
                <a:close/>
                <a:moveTo>
                  <a:pt x="4799111" y="69450"/>
                </a:moveTo>
                <a:cubicBezTo>
                  <a:pt x="4793080" y="82586"/>
                  <a:pt x="4756418" y="94381"/>
                  <a:pt x="4737384" y="77962"/>
                </a:cubicBezTo>
                <a:cubicBezTo>
                  <a:pt x="4739663" y="77962"/>
                  <a:pt x="4738323" y="75616"/>
                  <a:pt x="4739730" y="71260"/>
                </a:cubicBezTo>
                <a:cubicBezTo>
                  <a:pt x="4749113" y="71260"/>
                  <a:pt x="4799111" y="72600"/>
                  <a:pt x="4799111" y="69450"/>
                </a:cubicBezTo>
                <a:close/>
                <a:moveTo>
                  <a:pt x="5495999" y="60269"/>
                </a:moveTo>
                <a:cubicBezTo>
                  <a:pt x="5494391" y="60067"/>
                  <a:pt x="5542914" y="71796"/>
                  <a:pt x="5542914" y="73538"/>
                </a:cubicBezTo>
                <a:cubicBezTo>
                  <a:pt x="5545796" y="72935"/>
                  <a:pt x="5525288" y="82050"/>
                  <a:pt x="5523009" y="78364"/>
                </a:cubicBezTo>
                <a:cubicBezTo>
                  <a:pt x="5523277" y="80241"/>
                  <a:pt x="5522875" y="84664"/>
                  <a:pt x="5522808" y="84664"/>
                </a:cubicBezTo>
                <a:cubicBezTo>
                  <a:pt x="5533666" y="87010"/>
                  <a:pt x="5538961" y="88551"/>
                  <a:pt x="5547137" y="91366"/>
                </a:cubicBezTo>
                <a:cubicBezTo>
                  <a:pt x="5557793" y="91366"/>
                  <a:pt x="5583999" y="98069"/>
                  <a:pt x="5588891" y="98069"/>
                </a:cubicBezTo>
                <a:cubicBezTo>
                  <a:pt x="5581720" y="100280"/>
                  <a:pt x="5585339" y="104771"/>
                  <a:pt x="5580849" y="104771"/>
                </a:cubicBezTo>
                <a:cubicBezTo>
                  <a:pt x="5606652" y="137879"/>
                  <a:pt x="5488493" y="122665"/>
                  <a:pt x="5488426" y="111473"/>
                </a:cubicBezTo>
                <a:cubicBezTo>
                  <a:pt x="5472542" y="124743"/>
                  <a:pt x="5447610" y="98069"/>
                  <a:pt x="5431860" y="98069"/>
                </a:cubicBezTo>
                <a:cubicBezTo>
                  <a:pt x="5415038" y="101286"/>
                  <a:pt x="5399757" y="99006"/>
                  <a:pt x="5392787" y="91299"/>
                </a:cubicBezTo>
                <a:cubicBezTo>
                  <a:pt x="5382667" y="91299"/>
                  <a:pt x="5403175" y="84932"/>
                  <a:pt x="5408872" y="86741"/>
                </a:cubicBezTo>
                <a:cubicBezTo>
                  <a:pt x="5408872" y="83726"/>
                  <a:pt x="5402169" y="84329"/>
                  <a:pt x="5402169" y="84731"/>
                </a:cubicBezTo>
                <a:cubicBezTo>
                  <a:pt x="5402840" y="83726"/>
                  <a:pt x="5401098" y="77962"/>
                  <a:pt x="5402304" y="77962"/>
                </a:cubicBezTo>
                <a:cubicBezTo>
                  <a:pt x="5409006" y="83324"/>
                  <a:pt x="5408470" y="71260"/>
                  <a:pt x="5408604" y="84664"/>
                </a:cubicBezTo>
                <a:cubicBezTo>
                  <a:pt x="5412089" y="78431"/>
                  <a:pt x="5418121" y="78833"/>
                  <a:pt x="5428978" y="77962"/>
                </a:cubicBezTo>
                <a:cubicBezTo>
                  <a:pt x="5417250" y="59531"/>
                  <a:pt x="5495999" y="61475"/>
                  <a:pt x="5495999" y="60269"/>
                </a:cubicBezTo>
                <a:close/>
                <a:moveTo>
                  <a:pt x="4713416" y="42499"/>
                </a:moveTo>
                <a:cubicBezTo>
                  <a:pt x="4720009" y="41988"/>
                  <a:pt x="4730515" y="43614"/>
                  <a:pt x="4738390" y="45456"/>
                </a:cubicBezTo>
                <a:cubicBezTo>
                  <a:pt x="4741942" y="46261"/>
                  <a:pt x="4736514" y="48808"/>
                  <a:pt x="4731219" y="50751"/>
                </a:cubicBezTo>
                <a:cubicBezTo>
                  <a:pt x="4734637" y="52561"/>
                  <a:pt x="4737251" y="57320"/>
                  <a:pt x="4738725" y="57856"/>
                </a:cubicBezTo>
                <a:cubicBezTo>
                  <a:pt x="4738457" y="57856"/>
                  <a:pt x="4737653" y="58928"/>
                  <a:pt x="4738725" y="59263"/>
                </a:cubicBezTo>
                <a:cubicBezTo>
                  <a:pt x="4738725" y="59330"/>
                  <a:pt x="4718685" y="55175"/>
                  <a:pt x="4714731" y="58258"/>
                </a:cubicBezTo>
                <a:cubicBezTo>
                  <a:pt x="4721233" y="57320"/>
                  <a:pt x="4725254" y="63150"/>
                  <a:pt x="4732023" y="65362"/>
                </a:cubicBezTo>
                <a:cubicBezTo>
                  <a:pt x="4729811" y="64692"/>
                  <a:pt x="4727600" y="64424"/>
                  <a:pt x="4725321" y="64558"/>
                </a:cubicBezTo>
                <a:cubicBezTo>
                  <a:pt x="4726058" y="65630"/>
                  <a:pt x="4732492" y="73539"/>
                  <a:pt x="4732023" y="71461"/>
                </a:cubicBezTo>
                <a:cubicBezTo>
                  <a:pt x="4732023" y="81716"/>
                  <a:pt x="4706957" y="71260"/>
                  <a:pt x="4709437" y="71260"/>
                </a:cubicBezTo>
                <a:cubicBezTo>
                  <a:pt x="4692279" y="85066"/>
                  <a:pt x="4645364" y="78900"/>
                  <a:pt x="4626866" y="71260"/>
                </a:cubicBezTo>
                <a:cubicBezTo>
                  <a:pt x="4620968" y="71260"/>
                  <a:pt x="4634104" y="71260"/>
                  <a:pt x="4635780" y="71260"/>
                </a:cubicBezTo>
                <a:cubicBezTo>
                  <a:pt x="4634842" y="71260"/>
                  <a:pt x="4631825" y="66367"/>
                  <a:pt x="4631825" y="65362"/>
                </a:cubicBezTo>
                <a:cubicBezTo>
                  <a:pt x="4631825" y="64424"/>
                  <a:pt x="4646570" y="64290"/>
                  <a:pt x="4658299" y="64357"/>
                </a:cubicBezTo>
                <a:lnTo>
                  <a:pt x="4658299" y="57856"/>
                </a:lnTo>
                <a:cubicBezTo>
                  <a:pt x="4678406" y="60469"/>
                  <a:pt x="4683902" y="52360"/>
                  <a:pt x="4714061" y="52360"/>
                </a:cubicBezTo>
                <a:lnTo>
                  <a:pt x="4711916" y="52360"/>
                </a:lnTo>
                <a:cubicBezTo>
                  <a:pt x="4704142" y="45658"/>
                  <a:pt x="4706823" y="43010"/>
                  <a:pt x="4713416" y="42499"/>
                </a:cubicBezTo>
                <a:close/>
                <a:moveTo>
                  <a:pt x="2886828" y="38955"/>
                </a:moveTo>
                <a:cubicBezTo>
                  <a:pt x="2887362" y="38955"/>
                  <a:pt x="2887229" y="43513"/>
                  <a:pt x="2886425" y="45657"/>
                </a:cubicBezTo>
                <a:cubicBezTo>
                  <a:pt x="2911758" y="39626"/>
                  <a:pt x="2933070" y="38955"/>
                  <a:pt x="2966179" y="38955"/>
                </a:cubicBezTo>
                <a:cubicBezTo>
                  <a:pt x="2939703" y="38955"/>
                  <a:pt x="2913299" y="38955"/>
                  <a:pt x="2886828" y="38955"/>
                </a:cubicBezTo>
                <a:close/>
                <a:moveTo>
                  <a:pt x="3029244" y="37280"/>
                </a:moveTo>
                <a:cubicBezTo>
                  <a:pt x="3014363" y="37950"/>
                  <a:pt x="2999954" y="37749"/>
                  <a:pt x="2994327" y="37816"/>
                </a:cubicBezTo>
                <a:cubicBezTo>
                  <a:pt x="2997875" y="39693"/>
                  <a:pt x="3011546" y="51220"/>
                  <a:pt x="2998882" y="51220"/>
                </a:cubicBezTo>
                <a:cubicBezTo>
                  <a:pt x="3005918" y="51555"/>
                  <a:pt x="3022137" y="51287"/>
                  <a:pt x="3023008" y="51220"/>
                </a:cubicBezTo>
                <a:cubicBezTo>
                  <a:pt x="3023882" y="44719"/>
                  <a:pt x="3026160" y="40229"/>
                  <a:pt x="3029244" y="37280"/>
                </a:cubicBezTo>
                <a:close/>
                <a:moveTo>
                  <a:pt x="1934022" y="11611"/>
                </a:moveTo>
                <a:cubicBezTo>
                  <a:pt x="1950308" y="24948"/>
                  <a:pt x="1965321" y="5512"/>
                  <a:pt x="1975307" y="18916"/>
                </a:cubicBezTo>
                <a:cubicBezTo>
                  <a:pt x="1976580" y="18916"/>
                  <a:pt x="1977921" y="18916"/>
                  <a:pt x="1979194" y="18916"/>
                </a:cubicBezTo>
                <a:cubicBezTo>
                  <a:pt x="1985628" y="18916"/>
                  <a:pt x="2016995" y="18313"/>
                  <a:pt x="2023697" y="18313"/>
                </a:cubicBezTo>
                <a:cubicBezTo>
                  <a:pt x="2048226" y="3367"/>
                  <a:pt x="2104525" y="24412"/>
                  <a:pt x="2132473" y="24412"/>
                </a:cubicBezTo>
                <a:cubicBezTo>
                  <a:pt x="2134484" y="23473"/>
                  <a:pt x="2150904" y="7053"/>
                  <a:pt x="2151038" y="24412"/>
                </a:cubicBezTo>
                <a:cubicBezTo>
                  <a:pt x="2165984" y="19520"/>
                  <a:pt x="2187833" y="14828"/>
                  <a:pt x="2207404" y="29774"/>
                </a:cubicBezTo>
                <a:cubicBezTo>
                  <a:pt x="2209481" y="27160"/>
                  <a:pt x="2222149" y="21731"/>
                  <a:pt x="2216384" y="24546"/>
                </a:cubicBezTo>
                <a:cubicBezTo>
                  <a:pt x="2213771" y="24546"/>
                  <a:pt x="2234011" y="30310"/>
                  <a:pt x="2239708" y="31382"/>
                </a:cubicBezTo>
                <a:cubicBezTo>
                  <a:pt x="2237899" y="31382"/>
                  <a:pt x="2239105" y="37950"/>
                  <a:pt x="2239105" y="37950"/>
                </a:cubicBezTo>
                <a:cubicBezTo>
                  <a:pt x="2238502" y="45390"/>
                  <a:pt x="2161226" y="52427"/>
                  <a:pt x="2152446" y="52427"/>
                </a:cubicBezTo>
                <a:cubicBezTo>
                  <a:pt x="2158545" y="52427"/>
                  <a:pt x="2164576" y="52427"/>
                  <a:pt x="2170608" y="52427"/>
                </a:cubicBezTo>
                <a:cubicBezTo>
                  <a:pt x="2151976" y="52427"/>
                  <a:pt x="2090115" y="76488"/>
                  <a:pt x="2068400" y="85334"/>
                </a:cubicBezTo>
                <a:cubicBezTo>
                  <a:pt x="2040050" y="96929"/>
                  <a:pt x="1999368" y="103564"/>
                  <a:pt x="1961836" y="104637"/>
                </a:cubicBezTo>
                <a:cubicBezTo>
                  <a:pt x="1964047" y="105709"/>
                  <a:pt x="1965120" y="107920"/>
                  <a:pt x="1964918" y="111540"/>
                </a:cubicBezTo>
                <a:cubicBezTo>
                  <a:pt x="1965857" y="111540"/>
                  <a:pt x="1961836" y="118242"/>
                  <a:pt x="1952854" y="118242"/>
                </a:cubicBezTo>
                <a:cubicBezTo>
                  <a:pt x="1959222" y="118644"/>
                  <a:pt x="1965656" y="118242"/>
                  <a:pt x="1972023" y="118242"/>
                </a:cubicBezTo>
                <a:cubicBezTo>
                  <a:pt x="1969811" y="118242"/>
                  <a:pt x="1971151" y="124944"/>
                  <a:pt x="1971151" y="124944"/>
                </a:cubicBezTo>
                <a:cubicBezTo>
                  <a:pt x="1958552" y="122465"/>
                  <a:pt x="1958619" y="128899"/>
                  <a:pt x="1951983" y="131646"/>
                </a:cubicBezTo>
                <a:cubicBezTo>
                  <a:pt x="1957948" y="131646"/>
                  <a:pt x="1929732" y="138349"/>
                  <a:pt x="1927654" y="138349"/>
                </a:cubicBezTo>
                <a:cubicBezTo>
                  <a:pt x="1919411" y="148000"/>
                  <a:pt x="1910832" y="143442"/>
                  <a:pt x="1895819" y="145051"/>
                </a:cubicBezTo>
                <a:cubicBezTo>
                  <a:pt x="1887173" y="145051"/>
                  <a:pt x="1876919" y="165157"/>
                  <a:pt x="1876919" y="166431"/>
                </a:cubicBezTo>
                <a:cubicBezTo>
                  <a:pt x="1876651" y="166498"/>
                  <a:pt x="1897294" y="165425"/>
                  <a:pt x="1895082" y="165157"/>
                </a:cubicBezTo>
                <a:cubicBezTo>
                  <a:pt x="1902789" y="165157"/>
                  <a:pt x="1888983" y="179432"/>
                  <a:pt x="1890323" y="178561"/>
                </a:cubicBezTo>
                <a:cubicBezTo>
                  <a:pt x="1885699" y="178293"/>
                  <a:pt x="1823301" y="187743"/>
                  <a:pt x="1823301" y="186805"/>
                </a:cubicBezTo>
                <a:cubicBezTo>
                  <a:pt x="1824776" y="181778"/>
                  <a:pt x="1829266" y="179299"/>
                  <a:pt x="1829333" y="179098"/>
                </a:cubicBezTo>
                <a:cubicBezTo>
                  <a:pt x="1826518" y="173535"/>
                  <a:pt x="1779871" y="178628"/>
                  <a:pt x="1769617" y="178628"/>
                </a:cubicBezTo>
                <a:cubicBezTo>
                  <a:pt x="1769014" y="179031"/>
                  <a:pt x="1762379" y="178628"/>
                  <a:pt x="1759362" y="178628"/>
                </a:cubicBezTo>
                <a:cubicBezTo>
                  <a:pt x="1764322" y="178628"/>
                  <a:pt x="1716067" y="193239"/>
                  <a:pt x="1716067" y="180706"/>
                </a:cubicBezTo>
                <a:cubicBezTo>
                  <a:pt x="1716334" y="179567"/>
                  <a:pt x="1715731" y="178896"/>
                  <a:pt x="1714323" y="178628"/>
                </a:cubicBezTo>
                <a:cubicBezTo>
                  <a:pt x="1695424" y="182649"/>
                  <a:pt x="1688386" y="182716"/>
                  <a:pt x="1660709" y="179098"/>
                </a:cubicBezTo>
                <a:cubicBezTo>
                  <a:pt x="1664463" y="180706"/>
                  <a:pt x="1650857" y="186336"/>
                  <a:pt x="1643619" y="185397"/>
                </a:cubicBezTo>
                <a:cubicBezTo>
                  <a:pt x="1646300" y="185397"/>
                  <a:pt x="1661245" y="200343"/>
                  <a:pt x="1660174" y="198869"/>
                </a:cubicBezTo>
                <a:cubicBezTo>
                  <a:pt x="1663122" y="198869"/>
                  <a:pt x="1662452" y="199003"/>
                  <a:pt x="1662452" y="199338"/>
                </a:cubicBezTo>
                <a:cubicBezTo>
                  <a:pt x="1666473" y="196523"/>
                  <a:pt x="1749443" y="200142"/>
                  <a:pt x="1749443" y="199271"/>
                </a:cubicBezTo>
                <a:cubicBezTo>
                  <a:pt x="1763987" y="186939"/>
                  <a:pt x="1806345" y="193172"/>
                  <a:pt x="1830338" y="193172"/>
                </a:cubicBezTo>
                <a:cubicBezTo>
                  <a:pt x="1830607" y="193172"/>
                  <a:pt x="1830875" y="193172"/>
                  <a:pt x="1831210" y="193172"/>
                </a:cubicBezTo>
                <a:cubicBezTo>
                  <a:pt x="1829199" y="193172"/>
                  <a:pt x="1830607" y="199271"/>
                  <a:pt x="1828462" y="199271"/>
                </a:cubicBezTo>
                <a:cubicBezTo>
                  <a:pt x="1848501" y="197261"/>
                  <a:pt x="1875712" y="212072"/>
                  <a:pt x="1854399" y="212072"/>
                </a:cubicBezTo>
                <a:cubicBezTo>
                  <a:pt x="1876852" y="217769"/>
                  <a:pt x="1802257" y="236333"/>
                  <a:pt x="1783356" y="219780"/>
                </a:cubicBezTo>
                <a:cubicBezTo>
                  <a:pt x="1782485" y="221589"/>
                  <a:pt x="1776855" y="225275"/>
                  <a:pt x="1776386" y="225476"/>
                </a:cubicBezTo>
                <a:cubicBezTo>
                  <a:pt x="1763383" y="225208"/>
                  <a:pt x="1677399" y="231910"/>
                  <a:pt x="1671567" y="218774"/>
                </a:cubicBezTo>
                <a:cubicBezTo>
                  <a:pt x="1666071" y="218774"/>
                  <a:pt x="1668819" y="230167"/>
                  <a:pt x="1662452" y="221388"/>
                </a:cubicBezTo>
                <a:cubicBezTo>
                  <a:pt x="1662452" y="229833"/>
                  <a:pt x="1622238" y="225342"/>
                  <a:pt x="1622238" y="222393"/>
                </a:cubicBezTo>
                <a:cubicBezTo>
                  <a:pt x="1607361" y="226616"/>
                  <a:pt x="1611784" y="225543"/>
                  <a:pt x="1604345" y="218774"/>
                </a:cubicBezTo>
                <a:cubicBezTo>
                  <a:pt x="1605350" y="221522"/>
                  <a:pt x="1605015" y="223733"/>
                  <a:pt x="1603272" y="225342"/>
                </a:cubicBezTo>
                <a:cubicBezTo>
                  <a:pt x="1602668" y="224337"/>
                  <a:pt x="1599451" y="220115"/>
                  <a:pt x="1597307" y="218372"/>
                </a:cubicBezTo>
                <a:cubicBezTo>
                  <a:pt x="1597374" y="218640"/>
                  <a:pt x="1597374" y="218774"/>
                  <a:pt x="1596838" y="218774"/>
                </a:cubicBezTo>
                <a:cubicBezTo>
                  <a:pt x="1596771" y="218707"/>
                  <a:pt x="1596570" y="218305"/>
                  <a:pt x="1596369" y="217769"/>
                </a:cubicBezTo>
                <a:cubicBezTo>
                  <a:pt x="1595765" y="217501"/>
                  <a:pt x="1595364" y="217567"/>
                  <a:pt x="1595364" y="218372"/>
                </a:cubicBezTo>
                <a:cubicBezTo>
                  <a:pt x="1591945" y="215691"/>
                  <a:pt x="1594560" y="216495"/>
                  <a:pt x="1596235" y="217501"/>
                </a:cubicBezTo>
                <a:cubicBezTo>
                  <a:pt x="1595632" y="216093"/>
                  <a:pt x="1594895" y="213949"/>
                  <a:pt x="1594828" y="212809"/>
                </a:cubicBezTo>
                <a:cubicBezTo>
                  <a:pt x="1595162" y="213346"/>
                  <a:pt x="1595699" y="213747"/>
                  <a:pt x="1595364" y="212072"/>
                </a:cubicBezTo>
                <a:cubicBezTo>
                  <a:pt x="1581959" y="205772"/>
                  <a:pt x="1591543" y="204901"/>
                  <a:pt x="1596369" y="198668"/>
                </a:cubicBezTo>
                <a:cubicBezTo>
                  <a:pt x="1593889" y="198668"/>
                  <a:pt x="1579211" y="182381"/>
                  <a:pt x="1573179" y="178561"/>
                </a:cubicBezTo>
                <a:cubicBezTo>
                  <a:pt x="1573113" y="185297"/>
                  <a:pt x="1565220" y="186218"/>
                  <a:pt x="1557379" y="185842"/>
                </a:cubicBezTo>
                <a:lnTo>
                  <a:pt x="1549627" y="185586"/>
                </a:lnTo>
                <a:lnTo>
                  <a:pt x="1541882" y="185330"/>
                </a:lnTo>
                <a:cubicBezTo>
                  <a:pt x="1541546" y="186068"/>
                  <a:pt x="1541477" y="186872"/>
                  <a:pt x="1541748" y="187743"/>
                </a:cubicBezTo>
                <a:cubicBezTo>
                  <a:pt x="1543758" y="186805"/>
                  <a:pt x="1544227" y="188146"/>
                  <a:pt x="1543289" y="191899"/>
                </a:cubicBezTo>
                <a:cubicBezTo>
                  <a:pt x="1541413" y="193775"/>
                  <a:pt x="1550057" y="187274"/>
                  <a:pt x="1549587" y="185598"/>
                </a:cubicBezTo>
                <a:cubicBezTo>
                  <a:pt x="1557965" y="189687"/>
                  <a:pt x="1549587" y="192904"/>
                  <a:pt x="1554545" y="198601"/>
                </a:cubicBezTo>
                <a:cubicBezTo>
                  <a:pt x="1562657" y="198601"/>
                  <a:pt x="1567080" y="199003"/>
                  <a:pt x="1570298" y="205303"/>
                </a:cubicBezTo>
                <a:cubicBezTo>
                  <a:pt x="1564801" y="205303"/>
                  <a:pt x="1580485" y="217233"/>
                  <a:pt x="1571571" y="224136"/>
                </a:cubicBezTo>
                <a:cubicBezTo>
                  <a:pt x="1557027" y="235462"/>
                  <a:pt x="1536587" y="216898"/>
                  <a:pt x="1530889" y="218707"/>
                </a:cubicBezTo>
                <a:cubicBezTo>
                  <a:pt x="1533436" y="219512"/>
                  <a:pt x="1535581" y="226482"/>
                  <a:pt x="1535045" y="225476"/>
                </a:cubicBezTo>
                <a:cubicBezTo>
                  <a:pt x="1535045" y="225141"/>
                  <a:pt x="1522712" y="225678"/>
                  <a:pt x="1521104" y="225410"/>
                </a:cubicBezTo>
                <a:cubicBezTo>
                  <a:pt x="1517953" y="225410"/>
                  <a:pt x="1520835" y="221120"/>
                  <a:pt x="1523448" y="218774"/>
                </a:cubicBezTo>
                <a:cubicBezTo>
                  <a:pt x="1515674" y="219042"/>
                  <a:pt x="1511117" y="219913"/>
                  <a:pt x="1508302" y="212005"/>
                </a:cubicBezTo>
                <a:cubicBezTo>
                  <a:pt x="1506157" y="211201"/>
                  <a:pt x="1505488" y="217702"/>
                  <a:pt x="1504751" y="218707"/>
                </a:cubicBezTo>
                <a:cubicBezTo>
                  <a:pt x="1501868" y="216495"/>
                  <a:pt x="1500796" y="213614"/>
                  <a:pt x="1501600" y="210195"/>
                </a:cubicBezTo>
                <a:cubicBezTo>
                  <a:pt x="1501600" y="212876"/>
                  <a:pt x="1510715" y="206107"/>
                  <a:pt x="1513865" y="204431"/>
                </a:cubicBezTo>
                <a:cubicBezTo>
                  <a:pt x="1509643" y="205705"/>
                  <a:pt x="1495903" y="210061"/>
                  <a:pt x="1493892" y="211536"/>
                </a:cubicBezTo>
                <a:cubicBezTo>
                  <a:pt x="1489402" y="206241"/>
                  <a:pt x="1488397" y="207648"/>
                  <a:pt x="1488196" y="204499"/>
                </a:cubicBezTo>
                <a:cubicBezTo>
                  <a:pt x="1487727" y="206509"/>
                  <a:pt x="1484711" y="206442"/>
                  <a:pt x="1482633" y="205772"/>
                </a:cubicBezTo>
                <a:cubicBezTo>
                  <a:pt x="1483907" y="206509"/>
                  <a:pt x="1485850" y="208386"/>
                  <a:pt x="1488196" y="210195"/>
                </a:cubicBezTo>
                <a:cubicBezTo>
                  <a:pt x="1488196" y="210262"/>
                  <a:pt x="1461858" y="216696"/>
                  <a:pt x="1459847" y="218372"/>
                </a:cubicBezTo>
                <a:cubicBezTo>
                  <a:pt x="1451805" y="214820"/>
                  <a:pt x="1415679" y="205370"/>
                  <a:pt x="1417488" y="205370"/>
                </a:cubicBezTo>
                <a:cubicBezTo>
                  <a:pt x="1411389" y="189486"/>
                  <a:pt x="1344636" y="212072"/>
                  <a:pt x="1342357" y="178561"/>
                </a:cubicBezTo>
                <a:cubicBezTo>
                  <a:pt x="1342827" y="178561"/>
                  <a:pt x="1334047" y="179299"/>
                  <a:pt x="1334047" y="176550"/>
                </a:cubicBezTo>
                <a:cubicBezTo>
                  <a:pt x="1356767" y="164554"/>
                  <a:pt x="1374661" y="185264"/>
                  <a:pt x="1385385" y="185264"/>
                </a:cubicBezTo>
                <a:cubicBezTo>
                  <a:pt x="1389272" y="184660"/>
                  <a:pt x="1387664" y="184929"/>
                  <a:pt x="1387664" y="186805"/>
                </a:cubicBezTo>
                <a:cubicBezTo>
                  <a:pt x="1387328" y="184392"/>
                  <a:pt x="1392691" y="184727"/>
                  <a:pt x="1394365" y="185264"/>
                </a:cubicBezTo>
                <a:cubicBezTo>
                  <a:pt x="1393293" y="183856"/>
                  <a:pt x="1389875" y="182113"/>
                  <a:pt x="1388065" y="180035"/>
                </a:cubicBezTo>
                <a:cubicBezTo>
                  <a:pt x="1390880" y="180907"/>
                  <a:pt x="1408574" y="171859"/>
                  <a:pt x="1399392" y="171859"/>
                </a:cubicBezTo>
                <a:cubicBezTo>
                  <a:pt x="1421309" y="166699"/>
                  <a:pt x="1430558" y="165157"/>
                  <a:pt x="1440879" y="165157"/>
                </a:cubicBezTo>
                <a:cubicBezTo>
                  <a:pt x="1445504" y="173401"/>
                  <a:pt x="1449860" y="170921"/>
                  <a:pt x="1454754" y="178561"/>
                </a:cubicBezTo>
                <a:cubicBezTo>
                  <a:pt x="1463935" y="170720"/>
                  <a:pt x="1474792" y="168843"/>
                  <a:pt x="1488263" y="179634"/>
                </a:cubicBezTo>
                <a:cubicBezTo>
                  <a:pt x="1486052" y="180237"/>
                  <a:pt x="1483840" y="180572"/>
                  <a:pt x="1481561" y="180773"/>
                </a:cubicBezTo>
                <a:cubicBezTo>
                  <a:pt x="1489402" y="183655"/>
                  <a:pt x="1488330" y="187542"/>
                  <a:pt x="1486052" y="191831"/>
                </a:cubicBezTo>
                <a:cubicBezTo>
                  <a:pt x="1487190" y="193440"/>
                  <a:pt x="1492418" y="201818"/>
                  <a:pt x="1494496" y="204499"/>
                </a:cubicBezTo>
                <a:cubicBezTo>
                  <a:pt x="1494964" y="201214"/>
                  <a:pt x="1541882" y="191698"/>
                  <a:pt x="1541882" y="191899"/>
                </a:cubicBezTo>
                <a:cubicBezTo>
                  <a:pt x="1527136" y="185397"/>
                  <a:pt x="1496171" y="172395"/>
                  <a:pt x="1486654" y="165224"/>
                </a:cubicBezTo>
                <a:cubicBezTo>
                  <a:pt x="1494964" y="163749"/>
                  <a:pt x="1492887" y="165291"/>
                  <a:pt x="1497310" y="165291"/>
                </a:cubicBezTo>
                <a:cubicBezTo>
                  <a:pt x="1498651" y="165291"/>
                  <a:pt x="1512793" y="162543"/>
                  <a:pt x="1526599" y="158723"/>
                </a:cubicBezTo>
                <a:cubicBezTo>
                  <a:pt x="1522646" y="158723"/>
                  <a:pt x="1565472" y="163482"/>
                  <a:pt x="1576396" y="171725"/>
                </a:cubicBezTo>
                <a:lnTo>
                  <a:pt x="1576371" y="171756"/>
                </a:lnTo>
                <a:lnTo>
                  <a:pt x="1575391" y="172998"/>
                </a:lnTo>
                <a:cubicBezTo>
                  <a:pt x="1593688" y="172998"/>
                  <a:pt x="1611985" y="172998"/>
                  <a:pt x="1630280" y="172998"/>
                </a:cubicBezTo>
                <a:cubicBezTo>
                  <a:pt x="1634235" y="172998"/>
                  <a:pt x="1642010" y="159929"/>
                  <a:pt x="1649114" y="172395"/>
                </a:cubicBezTo>
                <a:cubicBezTo>
                  <a:pt x="1659905" y="162409"/>
                  <a:pt x="1682086" y="156444"/>
                  <a:pt x="1696496" y="158321"/>
                </a:cubicBezTo>
                <a:cubicBezTo>
                  <a:pt x="1690665" y="157516"/>
                  <a:pt x="1677197" y="151753"/>
                  <a:pt x="1685907" y="151753"/>
                </a:cubicBezTo>
                <a:cubicBezTo>
                  <a:pt x="1677934" y="148268"/>
                  <a:pt x="1677934" y="151618"/>
                  <a:pt x="1675924" y="142973"/>
                </a:cubicBezTo>
                <a:cubicBezTo>
                  <a:pt x="1675924" y="136807"/>
                  <a:pt x="1723238" y="144581"/>
                  <a:pt x="1736240" y="151820"/>
                </a:cubicBezTo>
                <a:cubicBezTo>
                  <a:pt x="1736240" y="151753"/>
                  <a:pt x="1736173" y="151618"/>
                  <a:pt x="1736173" y="151552"/>
                </a:cubicBezTo>
                <a:cubicBezTo>
                  <a:pt x="1736374" y="151618"/>
                  <a:pt x="1736574" y="151753"/>
                  <a:pt x="1736843" y="151886"/>
                </a:cubicBezTo>
                <a:cubicBezTo>
                  <a:pt x="1736843" y="147732"/>
                  <a:pt x="1737044" y="146190"/>
                  <a:pt x="1737245" y="145721"/>
                </a:cubicBezTo>
                <a:cubicBezTo>
                  <a:pt x="1737245" y="145587"/>
                  <a:pt x="1737178" y="145452"/>
                  <a:pt x="1737112" y="145319"/>
                </a:cubicBezTo>
                <a:cubicBezTo>
                  <a:pt x="1732152" y="145319"/>
                  <a:pt x="1726052" y="138952"/>
                  <a:pt x="1732085" y="138952"/>
                </a:cubicBezTo>
                <a:cubicBezTo>
                  <a:pt x="1709499" y="140627"/>
                  <a:pt x="1692340" y="131445"/>
                  <a:pt x="1693480" y="125078"/>
                </a:cubicBezTo>
                <a:cubicBezTo>
                  <a:pt x="1691670" y="125346"/>
                  <a:pt x="1689794" y="125614"/>
                  <a:pt x="1687582" y="125614"/>
                </a:cubicBezTo>
                <a:cubicBezTo>
                  <a:pt x="1685236" y="129435"/>
                  <a:pt x="1681215" y="134260"/>
                  <a:pt x="1675321" y="138147"/>
                </a:cubicBezTo>
                <a:cubicBezTo>
                  <a:pt x="1676058" y="137008"/>
                  <a:pt x="1675857" y="132920"/>
                  <a:pt x="1675857" y="131981"/>
                </a:cubicBezTo>
                <a:cubicBezTo>
                  <a:pt x="1675857" y="136472"/>
                  <a:pt x="1657492" y="145587"/>
                  <a:pt x="1657358" y="132249"/>
                </a:cubicBezTo>
                <a:cubicBezTo>
                  <a:pt x="1656956" y="132517"/>
                  <a:pt x="1653605" y="132852"/>
                  <a:pt x="1653270" y="132852"/>
                </a:cubicBezTo>
                <a:cubicBezTo>
                  <a:pt x="1649650" y="132852"/>
                  <a:pt x="1641943" y="132852"/>
                  <a:pt x="1640938" y="132852"/>
                </a:cubicBezTo>
                <a:cubicBezTo>
                  <a:pt x="1632292" y="139555"/>
                  <a:pt x="1548515" y="133657"/>
                  <a:pt x="1548515" y="117035"/>
                </a:cubicBezTo>
                <a:cubicBezTo>
                  <a:pt x="1558569" y="114154"/>
                  <a:pt x="1574586" y="112612"/>
                  <a:pt x="1582495" y="108457"/>
                </a:cubicBezTo>
                <a:cubicBezTo>
                  <a:pt x="1574586" y="111004"/>
                  <a:pt x="1558166" y="112076"/>
                  <a:pt x="1553943" y="111540"/>
                </a:cubicBezTo>
                <a:cubicBezTo>
                  <a:pt x="1555553" y="111540"/>
                  <a:pt x="1555419" y="109998"/>
                  <a:pt x="1554949" y="108457"/>
                </a:cubicBezTo>
                <a:cubicBezTo>
                  <a:pt x="1552201" y="123068"/>
                  <a:pt x="1503007" y="91835"/>
                  <a:pt x="1502269" y="91500"/>
                </a:cubicBezTo>
                <a:cubicBezTo>
                  <a:pt x="1501935" y="91500"/>
                  <a:pt x="1500193" y="77091"/>
                  <a:pt x="1515139" y="78096"/>
                </a:cubicBezTo>
                <a:cubicBezTo>
                  <a:pt x="1520567" y="67708"/>
                  <a:pt x="1534910" y="64692"/>
                  <a:pt x="1551665" y="64692"/>
                </a:cubicBezTo>
                <a:cubicBezTo>
                  <a:pt x="1563327" y="33996"/>
                  <a:pt x="1642613" y="81246"/>
                  <a:pt x="1661112" y="84597"/>
                </a:cubicBezTo>
                <a:cubicBezTo>
                  <a:pt x="1660978" y="84731"/>
                  <a:pt x="1660910" y="84798"/>
                  <a:pt x="1661044" y="84798"/>
                </a:cubicBezTo>
                <a:cubicBezTo>
                  <a:pt x="1661178" y="84731"/>
                  <a:pt x="1661245" y="84731"/>
                  <a:pt x="1661379" y="84665"/>
                </a:cubicBezTo>
                <a:cubicBezTo>
                  <a:pt x="1661916" y="84731"/>
                  <a:pt x="1662452" y="84798"/>
                  <a:pt x="1662921" y="84798"/>
                </a:cubicBezTo>
                <a:cubicBezTo>
                  <a:pt x="1664127" y="83793"/>
                  <a:pt x="1663994" y="83592"/>
                  <a:pt x="1663457" y="83659"/>
                </a:cubicBezTo>
                <a:cubicBezTo>
                  <a:pt x="1671969" y="79771"/>
                  <a:pt x="1677532" y="81514"/>
                  <a:pt x="1690263" y="78364"/>
                </a:cubicBezTo>
                <a:cubicBezTo>
                  <a:pt x="1687246" y="80375"/>
                  <a:pt x="1709565" y="93913"/>
                  <a:pt x="1709565" y="92037"/>
                </a:cubicBezTo>
                <a:cubicBezTo>
                  <a:pt x="1707756" y="94181"/>
                  <a:pt x="1703868" y="95320"/>
                  <a:pt x="1702930" y="98136"/>
                </a:cubicBezTo>
                <a:cubicBezTo>
                  <a:pt x="1702930" y="98537"/>
                  <a:pt x="1709163" y="98001"/>
                  <a:pt x="1711642" y="98069"/>
                </a:cubicBezTo>
                <a:cubicBezTo>
                  <a:pt x="1704137" y="96527"/>
                  <a:pt x="1729538" y="77493"/>
                  <a:pt x="1732755" y="78096"/>
                </a:cubicBezTo>
                <a:cubicBezTo>
                  <a:pt x="1690732" y="78096"/>
                  <a:pt x="1669221" y="69584"/>
                  <a:pt x="1635709" y="64692"/>
                </a:cubicBezTo>
                <a:lnTo>
                  <a:pt x="1635709" y="59196"/>
                </a:lnTo>
                <a:cubicBezTo>
                  <a:pt x="1635709" y="59196"/>
                  <a:pt x="1637251" y="59196"/>
                  <a:pt x="1638926" y="59196"/>
                </a:cubicBezTo>
                <a:cubicBezTo>
                  <a:pt x="1627467" y="59196"/>
                  <a:pt x="1627801" y="54438"/>
                  <a:pt x="1622506" y="51891"/>
                </a:cubicBezTo>
                <a:cubicBezTo>
                  <a:pt x="1622373" y="69987"/>
                  <a:pt x="1602200" y="46730"/>
                  <a:pt x="1602200" y="52226"/>
                </a:cubicBezTo>
                <a:cubicBezTo>
                  <a:pt x="1602267" y="51556"/>
                  <a:pt x="1602334" y="51086"/>
                  <a:pt x="1602334" y="50751"/>
                </a:cubicBezTo>
                <a:cubicBezTo>
                  <a:pt x="1617412" y="41838"/>
                  <a:pt x="1702729" y="38353"/>
                  <a:pt x="1702729" y="38956"/>
                </a:cubicBezTo>
                <a:cubicBezTo>
                  <a:pt x="1707756" y="38285"/>
                  <a:pt x="1721294" y="37883"/>
                  <a:pt x="1729538" y="37816"/>
                </a:cubicBezTo>
                <a:cubicBezTo>
                  <a:pt x="1729538" y="35605"/>
                  <a:pt x="1729538" y="32320"/>
                  <a:pt x="1729538" y="32320"/>
                </a:cubicBezTo>
                <a:cubicBezTo>
                  <a:pt x="1729538" y="32320"/>
                  <a:pt x="1729538" y="32320"/>
                  <a:pt x="1729471" y="32320"/>
                </a:cubicBezTo>
                <a:cubicBezTo>
                  <a:pt x="1729336" y="32320"/>
                  <a:pt x="1729068" y="31717"/>
                  <a:pt x="1728533" y="31717"/>
                </a:cubicBezTo>
                <a:cubicBezTo>
                  <a:pt x="1728801" y="31717"/>
                  <a:pt x="1729068" y="31114"/>
                  <a:pt x="1729270" y="31114"/>
                </a:cubicBezTo>
                <a:cubicBezTo>
                  <a:pt x="1726387" y="31047"/>
                  <a:pt x="1729202" y="31114"/>
                  <a:pt x="1729605" y="31114"/>
                </a:cubicBezTo>
                <a:cubicBezTo>
                  <a:pt x="1749108" y="31047"/>
                  <a:pt x="1773236" y="27562"/>
                  <a:pt x="1785568" y="37481"/>
                </a:cubicBezTo>
                <a:cubicBezTo>
                  <a:pt x="1786305" y="36208"/>
                  <a:pt x="1797297" y="31784"/>
                  <a:pt x="1799508" y="31181"/>
                </a:cubicBezTo>
                <a:cubicBezTo>
                  <a:pt x="1791667" y="31181"/>
                  <a:pt x="1811238" y="24144"/>
                  <a:pt x="1817604" y="24479"/>
                </a:cubicBezTo>
                <a:cubicBezTo>
                  <a:pt x="1817269" y="24479"/>
                  <a:pt x="1815862" y="22870"/>
                  <a:pt x="1816666" y="22737"/>
                </a:cubicBezTo>
                <a:cubicBezTo>
                  <a:pt x="1816666" y="18112"/>
                  <a:pt x="1877320" y="18045"/>
                  <a:pt x="1897897" y="17911"/>
                </a:cubicBezTo>
                <a:cubicBezTo>
                  <a:pt x="1897629" y="17911"/>
                  <a:pt x="1897360" y="17911"/>
                  <a:pt x="1897092" y="17844"/>
                </a:cubicBezTo>
                <a:cubicBezTo>
                  <a:pt x="1907213" y="12884"/>
                  <a:pt x="1925912" y="11611"/>
                  <a:pt x="1934022" y="11611"/>
                </a:cubicBezTo>
                <a:close/>
                <a:moveTo>
                  <a:pt x="2824685" y="172"/>
                </a:moveTo>
                <a:cubicBezTo>
                  <a:pt x="2877777" y="1671"/>
                  <a:pt x="2985344" y="12566"/>
                  <a:pt x="2996403" y="17844"/>
                </a:cubicBezTo>
                <a:cubicBezTo>
                  <a:pt x="3003840" y="15766"/>
                  <a:pt x="3027300" y="17375"/>
                  <a:pt x="3035075" y="24546"/>
                </a:cubicBezTo>
                <a:cubicBezTo>
                  <a:pt x="3035137" y="16772"/>
                  <a:pt x="3058863" y="23608"/>
                  <a:pt x="3070126" y="27830"/>
                </a:cubicBezTo>
                <a:cubicBezTo>
                  <a:pt x="3070126" y="31449"/>
                  <a:pt x="3063222" y="33795"/>
                  <a:pt x="3053638" y="35270"/>
                </a:cubicBezTo>
                <a:cubicBezTo>
                  <a:pt x="3065834" y="40028"/>
                  <a:pt x="3075961" y="50819"/>
                  <a:pt x="3071534" y="57922"/>
                </a:cubicBezTo>
                <a:cubicBezTo>
                  <a:pt x="3085344" y="52896"/>
                  <a:pt x="3098816" y="48003"/>
                  <a:pt x="3117046" y="52293"/>
                </a:cubicBezTo>
                <a:cubicBezTo>
                  <a:pt x="3117046" y="46462"/>
                  <a:pt x="3250753" y="49947"/>
                  <a:pt x="3277893" y="56381"/>
                </a:cubicBezTo>
                <a:cubicBezTo>
                  <a:pt x="3277893" y="62547"/>
                  <a:pt x="3225954" y="66300"/>
                  <a:pt x="3215700" y="64759"/>
                </a:cubicBezTo>
                <a:cubicBezTo>
                  <a:pt x="3217643" y="64759"/>
                  <a:pt x="3193985" y="79101"/>
                  <a:pt x="3176826" y="78163"/>
                </a:cubicBezTo>
                <a:cubicBezTo>
                  <a:pt x="3182056" y="78163"/>
                  <a:pt x="3186345" y="84865"/>
                  <a:pt x="3182994" y="84865"/>
                </a:cubicBezTo>
                <a:cubicBezTo>
                  <a:pt x="3174283" y="85133"/>
                  <a:pt x="3155914" y="91567"/>
                  <a:pt x="3156183" y="91567"/>
                </a:cubicBezTo>
                <a:cubicBezTo>
                  <a:pt x="3156183" y="91500"/>
                  <a:pt x="3156048" y="91299"/>
                  <a:pt x="3155847" y="91031"/>
                </a:cubicBezTo>
                <a:cubicBezTo>
                  <a:pt x="3145059" y="100280"/>
                  <a:pt x="3129176" y="98270"/>
                  <a:pt x="3109272" y="98270"/>
                </a:cubicBezTo>
                <a:cubicBezTo>
                  <a:pt x="3110748" y="101218"/>
                  <a:pt x="3108063" y="103698"/>
                  <a:pt x="3105185" y="105307"/>
                </a:cubicBezTo>
                <a:cubicBezTo>
                  <a:pt x="3109138" y="104770"/>
                  <a:pt x="3116979" y="105508"/>
                  <a:pt x="3116979" y="104972"/>
                </a:cubicBezTo>
                <a:lnTo>
                  <a:pt x="3116979" y="111674"/>
                </a:lnTo>
                <a:cubicBezTo>
                  <a:pt x="3116979" y="111271"/>
                  <a:pt x="3116109" y="112142"/>
                  <a:pt x="3116374" y="113081"/>
                </a:cubicBezTo>
                <a:cubicBezTo>
                  <a:pt x="3116374" y="108792"/>
                  <a:pt x="3100493" y="119582"/>
                  <a:pt x="3099889" y="119582"/>
                </a:cubicBezTo>
                <a:cubicBezTo>
                  <a:pt x="3095264" y="119582"/>
                  <a:pt x="3084406" y="119582"/>
                  <a:pt x="3084205" y="119582"/>
                </a:cubicBezTo>
                <a:cubicBezTo>
                  <a:pt x="3079244" y="126284"/>
                  <a:pt x="3085277" y="124877"/>
                  <a:pt x="3076763" y="126284"/>
                </a:cubicBezTo>
                <a:cubicBezTo>
                  <a:pt x="3076294" y="126955"/>
                  <a:pt x="3071000" y="132986"/>
                  <a:pt x="3070059" y="139688"/>
                </a:cubicBezTo>
                <a:cubicBezTo>
                  <a:pt x="3072944" y="139688"/>
                  <a:pt x="3075757" y="139688"/>
                  <a:pt x="3078641" y="139688"/>
                </a:cubicBezTo>
                <a:cubicBezTo>
                  <a:pt x="3080250" y="126284"/>
                  <a:pt x="3084538" y="130708"/>
                  <a:pt x="3089700" y="139085"/>
                </a:cubicBezTo>
                <a:cubicBezTo>
                  <a:pt x="3090104" y="139085"/>
                  <a:pt x="3100493" y="138214"/>
                  <a:pt x="3103576" y="137946"/>
                </a:cubicBezTo>
                <a:cubicBezTo>
                  <a:pt x="3103576" y="137678"/>
                  <a:pt x="3103576" y="137410"/>
                  <a:pt x="3103576" y="136941"/>
                </a:cubicBezTo>
                <a:cubicBezTo>
                  <a:pt x="3107528" y="139688"/>
                  <a:pt x="3108269" y="142570"/>
                  <a:pt x="3108671" y="145184"/>
                </a:cubicBezTo>
                <a:cubicBezTo>
                  <a:pt x="3112624" y="145184"/>
                  <a:pt x="3114698" y="143240"/>
                  <a:pt x="3116979" y="151216"/>
                </a:cubicBezTo>
                <a:cubicBezTo>
                  <a:pt x="3116979" y="152288"/>
                  <a:pt x="3100226" y="151953"/>
                  <a:pt x="3098282" y="151887"/>
                </a:cubicBezTo>
                <a:cubicBezTo>
                  <a:pt x="3111352" y="153964"/>
                  <a:pt x="3129712" y="149004"/>
                  <a:pt x="3130316" y="171189"/>
                </a:cubicBezTo>
                <a:cubicBezTo>
                  <a:pt x="3126897" y="172060"/>
                  <a:pt x="3113827" y="178427"/>
                  <a:pt x="3122135" y="178627"/>
                </a:cubicBezTo>
                <a:cubicBezTo>
                  <a:pt x="3122005" y="178627"/>
                  <a:pt x="3122005" y="178627"/>
                  <a:pt x="3121869" y="178627"/>
                </a:cubicBezTo>
                <a:cubicBezTo>
                  <a:pt x="3123208" y="182917"/>
                  <a:pt x="3126426" y="184660"/>
                  <a:pt x="3129646" y="187341"/>
                </a:cubicBezTo>
                <a:cubicBezTo>
                  <a:pt x="3127902" y="187206"/>
                  <a:pt x="3123276" y="189753"/>
                  <a:pt x="3123076" y="191161"/>
                </a:cubicBezTo>
                <a:cubicBezTo>
                  <a:pt x="3115439" y="187542"/>
                  <a:pt x="3110211" y="180973"/>
                  <a:pt x="3110211" y="171524"/>
                </a:cubicBezTo>
                <a:cubicBezTo>
                  <a:pt x="3105521" y="172931"/>
                  <a:pt x="3100291" y="169848"/>
                  <a:pt x="3103508" y="173534"/>
                </a:cubicBezTo>
                <a:cubicBezTo>
                  <a:pt x="3103508" y="172998"/>
                  <a:pt x="3096134" y="171457"/>
                  <a:pt x="3092250" y="170786"/>
                </a:cubicBezTo>
                <a:cubicBezTo>
                  <a:pt x="3083870" y="165961"/>
                  <a:pt x="3085476" y="171858"/>
                  <a:pt x="3080987" y="171858"/>
                </a:cubicBezTo>
                <a:cubicBezTo>
                  <a:pt x="3088292" y="171993"/>
                  <a:pt x="3102300" y="190759"/>
                  <a:pt x="3105857" y="198667"/>
                </a:cubicBezTo>
                <a:cubicBezTo>
                  <a:pt x="3122338" y="198667"/>
                  <a:pt x="3098613" y="210932"/>
                  <a:pt x="3093785" y="212071"/>
                </a:cubicBezTo>
                <a:cubicBezTo>
                  <a:pt x="3095194" y="212071"/>
                  <a:pt x="3097006" y="212071"/>
                  <a:pt x="3096806" y="212071"/>
                </a:cubicBezTo>
                <a:cubicBezTo>
                  <a:pt x="3104581" y="215959"/>
                  <a:pt x="3103911" y="218170"/>
                  <a:pt x="3097744" y="218640"/>
                </a:cubicBezTo>
                <a:cubicBezTo>
                  <a:pt x="3107264" y="218304"/>
                  <a:pt x="3116041" y="218840"/>
                  <a:pt x="3123612" y="225475"/>
                </a:cubicBezTo>
                <a:cubicBezTo>
                  <a:pt x="3123612" y="229027"/>
                  <a:pt x="3078708" y="237539"/>
                  <a:pt x="3076697" y="237741"/>
                </a:cubicBezTo>
                <a:cubicBezTo>
                  <a:pt x="3076697" y="240823"/>
                  <a:pt x="3096806" y="237138"/>
                  <a:pt x="3096806" y="239818"/>
                </a:cubicBezTo>
                <a:cubicBezTo>
                  <a:pt x="3098011" y="238813"/>
                  <a:pt x="3083400" y="243705"/>
                  <a:pt x="3083400" y="245917"/>
                </a:cubicBezTo>
                <a:cubicBezTo>
                  <a:pt x="3086215" y="241695"/>
                  <a:pt x="3081322" y="252284"/>
                  <a:pt x="3085277" y="252284"/>
                </a:cubicBezTo>
                <a:cubicBezTo>
                  <a:pt x="3059668" y="250006"/>
                  <a:pt x="3054710" y="256640"/>
                  <a:pt x="3030851" y="258986"/>
                </a:cubicBezTo>
                <a:cubicBezTo>
                  <a:pt x="3035007" y="258986"/>
                  <a:pt x="3037084" y="260863"/>
                  <a:pt x="3042915" y="258986"/>
                </a:cubicBezTo>
                <a:cubicBezTo>
                  <a:pt x="3051359" y="258986"/>
                  <a:pt x="3058796" y="259120"/>
                  <a:pt x="3053098" y="265688"/>
                </a:cubicBezTo>
                <a:cubicBezTo>
                  <a:pt x="3061344" y="265688"/>
                  <a:pt x="3052898" y="272055"/>
                  <a:pt x="3048944" y="272390"/>
                </a:cubicBezTo>
                <a:cubicBezTo>
                  <a:pt x="3054176" y="272390"/>
                  <a:pt x="3053638" y="274736"/>
                  <a:pt x="3056520" y="277551"/>
                </a:cubicBezTo>
                <a:cubicBezTo>
                  <a:pt x="3056520" y="279026"/>
                  <a:pt x="3046265" y="281036"/>
                  <a:pt x="3049814" y="279092"/>
                </a:cubicBezTo>
                <a:cubicBezTo>
                  <a:pt x="3045393" y="283114"/>
                  <a:pt x="3033463" y="283784"/>
                  <a:pt x="3021937" y="281640"/>
                </a:cubicBezTo>
                <a:cubicBezTo>
                  <a:pt x="3038359" y="286197"/>
                  <a:pt x="3056520" y="291559"/>
                  <a:pt x="3056520" y="292832"/>
                </a:cubicBezTo>
                <a:cubicBezTo>
                  <a:pt x="3054710" y="296250"/>
                  <a:pt x="3054979" y="298328"/>
                  <a:pt x="3050956" y="299333"/>
                </a:cubicBezTo>
                <a:cubicBezTo>
                  <a:pt x="3050753" y="302081"/>
                  <a:pt x="3059534" y="292229"/>
                  <a:pt x="3059333" y="292564"/>
                </a:cubicBezTo>
                <a:cubicBezTo>
                  <a:pt x="3062351" y="294038"/>
                  <a:pt x="3063690" y="296183"/>
                  <a:pt x="3063222" y="298998"/>
                </a:cubicBezTo>
                <a:cubicBezTo>
                  <a:pt x="3063222" y="300406"/>
                  <a:pt x="3056520" y="300003"/>
                  <a:pt x="3056520" y="301009"/>
                </a:cubicBezTo>
                <a:cubicBezTo>
                  <a:pt x="3063690" y="306973"/>
                  <a:pt x="3063490" y="302081"/>
                  <a:pt x="3056520" y="312603"/>
                </a:cubicBezTo>
                <a:cubicBezTo>
                  <a:pt x="3058999" y="313139"/>
                  <a:pt x="3061210" y="312670"/>
                  <a:pt x="3063222" y="311196"/>
                </a:cubicBezTo>
                <a:cubicBezTo>
                  <a:pt x="3064898" y="313810"/>
                  <a:pt x="3060942" y="317295"/>
                  <a:pt x="3060875" y="319305"/>
                </a:cubicBezTo>
                <a:cubicBezTo>
                  <a:pt x="3061813" y="320444"/>
                  <a:pt x="3062752" y="317227"/>
                  <a:pt x="3065368" y="319305"/>
                </a:cubicBezTo>
                <a:cubicBezTo>
                  <a:pt x="3060942" y="325404"/>
                  <a:pt x="3049347" y="330297"/>
                  <a:pt x="3043116" y="323125"/>
                </a:cubicBezTo>
                <a:cubicBezTo>
                  <a:pt x="3029781" y="338474"/>
                  <a:pt x="3002904" y="319640"/>
                  <a:pt x="3002904" y="311129"/>
                </a:cubicBezTo>
                <a:cubicBezTo>
                  <a:pt x="2986551" y="298596"/>
                  <a:pt x="2983200" y="319238"/>
                  <a:pt x="2984204" y="319238"/>
                </a:cubicBezTo>
                <a:cubicBezTo>
                  <a:pt x="2977372" y="321115"/>
                  <a:pt x="2967519" y="323260"/>
                  <a:pt x="2962357" y="327146"/>
                </a:cubicBezTo>
                <a:cubicBezTo>
                  <a:pt x="2995398" y="321316"/>
                  <a:pt x="3015567" y="335122"/>
                  <a:pt x="3049681" y="332709"/>
                </a:cubicBezTo>
                <a:cubicBezTo>
                  <a:pt x="3049347" y="332776"/>
                  <a:pt x="3050621" y="332978"/>
                  <a:pt x="3050084" y="333112"/>
                </a:cubicBezTo>
                <a:cubicBezTo>
                  <a:pt x="3049613" y="339546"/>
                  <a:pt x="3004710" y="354827"/>
                  <a:pt x="2997140" y="356770"/>
                </a:cubicBezTo>
                <a:cubicBezTo>
                  <a:pt x="2996472" y="365215"/>
                  <a:pt x="2990304" y="353888"/>
                  <a:pt x="2989834" y="352816"/>
                </a:cubicBezTo>
                <a:cubicBezTo>
                  <a:pt x="2976769" y="370711"/>
                  <a:pt x="2934207" y="379624"/>
                  <a:pt x="2907401" y="379624"/>
                </a:cubicBezTo>
                <a:cubicBezTo>
                  <a:pt x="2898421" y="378954"/>
                  <a:pt x="2863903" y="394570"/>
                  <a:pt x="2848624" y="380898"/>
                </a:cubicBezTo>
                <a:cubicBezTo>
                  <a:pt x="2849027" y="384048"/>
                  <a:pt x="2842458" y="392627"/>
                  <a:pt x="2842392" y="393029"/>
                </a:cubicBezTo>
                <a:cubicBezTo>
                  <a:pt x="2843731" y="393565"/>
                  <a:pt x="2835687" y="393565"/>
                  <a:pt x="2835687" y="389678"/>
                </a:cubicBezTo>
                <a:cubicBezTo>
                  <a:pt x="2835687" y="394570"/>
                  <a:pt x="2826103" y="393565"/>
                  <a:pt x="2822418" y="393095"/>
                </a:cubicBezTo>
                <a:cubicBezTo>
                  <a:pt x="2822352" y="393095"/>
                  <a:pt x="2822283" y="393095"/>
                  <a:pt x="2822283" y="393095"/>
                </a:cubicBezTo>
                <a:cubicBezTo>
                  <a:pt x="2822283" y="393095"/>
                  <a:pt x="2822283" y="393095"/>
                  <a:pt x="2822216" y="393095"/>
                </a:cubicBezTo>
                <a:cubicBezTo>
                  <a:pt x="2821747" y="394771"/>
                  <a:pt x="2822081" y="394972"/>
                  <a:pt x="2822418" y="394637"/>
                </a:cubicBezTo>
                <a:cubicBezTo>
                  <a:pt x="2822283" y="405495"/>
                  <a:pt x="2822283" y="395240"/>
                  <a:pt x="2822283" y="400066"/>
                </a:cubicBezTo>
                <a:cubicBezTo>
                  <a:pt x="2822754" y="402613"/>
                  <a:pt x="2822819" y="406969"/>
                  <a:pt x="2815582" y="403953"/>
                </a:cubicBezTo>
                <a:cubicBezTo>
                  <a:pt x="2815582" y="408912"/>
                  <a:pt x="2813034" y="413269"/>
                  <a:pt x="2807474" y="413269"/>
                </a:cubicBezTo>
                <a:cubicBezTo>
                  <a:pt x="2807540" y="419636"/>
                  <a:pt x="2802916" y="419971"/>
                  <a:pt x="2795408" y="419971"/>
                </a:cubicBezTo>
                <a:cubicBezTo>
                  <a:pt x="2795072" y="420240"/>
                  <a:pt x="2790651" y="430560"/>
                  <a:pt x="2795481" y="425601"/>
                </a:cubicBezTo>
                <a:cubicBezTo>
                  <a:pt x="2795481" y="431767"/>
                  <a:pt x="2730934" y="451605"/>
                  <a:pt x="2715050" y="442021"/>
                </a:cubicBezTo>
                <a:cubicBezTo>
                  <a:pt x="2715050" y="454018"/>
                  <a:pt x="2697892" y="442892"/>
                  <a:pt x="2688242" y="447249"/>
                </a:cubicBezTo>
                <a:cubicBezTo>
                  <a:pt x="2687706" y="446712"/>
                  <a:pt x="2687640" y="447919"/>
                  <a:pt x="2687841" y="447919"/>
                </a:cubicBezTo>
                <a:cubicBezTo>
                  <a:pt x="2688108" y="447919"/>
                  <a:pt x="2688242" y="448455"/>
                  <a:pt x="2688309" y="448254"/>
                </a:cubicBezTo>
                <a:cubicBezTo>
                  <a:pt x="2689381" y="450064"/>
                  <a:pt x="2691660" y="452477"/>
                  <a:pt x="2693270" y="453414"/>
                </a:cubicBezTo>
                <a:cubicBezTo>
                  <a:pt x="2691125" y="454755"/>
                  <a:pt x="2689316" y="454152"/>
                  <a:pt x="2688242" y="453549"/>
                </a:cubicBezTo>
                <a:cubicBezTo>
                  <a:pt x="2686232" y="462261"/>
                  <a:pt x="2680603" y="460117"/>
                  <a:pt x="2671687" y="460117"/>
                </a:cubicBezTo>
                <a:cubicBezTo>
                  <a:pt x="2675776" y="464742"/>
                  <a:pt x="2673431" y="465814"/>
                  <a:pt x="2670412" y="465546"/>
                </a:cubicBezTo>
                <a:cubicBezTo>
                  <a:pt x="2672156" y="466149"/>
                  <a:pt x="2673027" y="467288"/>
                  <a:pt x="2674838" y="466819"/>
                </a:cubicBezTo>
                <a:cubicBezTo>
                  <a:pt x="2674569" y="467489"/>
                  <a:pt x="2674236" y="472784"/>
                  <a:pt x="2674838" y="474393"/>
                </a:cubicBezTo>
                <a:cubicBezTo>
                  <a:pt x="2674838" y="473320"/>
                  <a:pt x="2668670" y="473119"/>
                  <a:pt x="2667396" y="473521"/>
                </a:cubicBezTo>
                <a:cubicBezTo>
                  <a:pt x="2668536" y="473521"/>
                  <a:pt x="2667932" y="490410"/>
                  <a:pt x="2667999" y="494097"/>
                </a:cubicBezTo>
                <a:cubicBezTo>
                  <a:pt x="2667264" y="490478"/>
                  <a:pt x="2660225" y="496912"/>
                  <a:pt x="2659352" y="499391"/>
                </a:cubicBezTo>
                <a:cubicBezTo>
                  <a:pt x="2656606" y="501000"/>
                  <a:pt x="2650173" y="506965"/>
                  <a:pt x="2656338" y="506965"/>
                </a:cubicBezTo>
                <a:cubicBezTo>
                  <a:pt x="2647626" y="508104"/>
                  <a:pt x="2643271" y="514069"/>
                  <a:pt x="2634624" y="520369"/>
                </a:cubicBezTo>
                <a:cubicBezTo>
                  <a:pt x="2634758" y="521039"/>
                  <a:pt x="2634624" y="530288"/>
                  <a:pt x="2634624" y="526200"/>
                </a:cubicBezTo>
                <a:cubicBezTo>
                  <a:pt x="2634156" y="541279"/>
                  <a:pt x="2635295" y="538665"/>
                  <a:pt x="2627920" y="546708"/>
                </a:cubicBezTo>
                <a:cubicBezTo>
                  <a:pt x="2627920" y="581157"/>
                  <a:pt x="2602789" y="585179"/>
                  <a:pt x="2568005" y="580420"/>
                </a:cubicBezTo>
                <a:cubicBezTo>
                  <a:pt x="2570953" y="579146"/>
                  <a:pt x="2555741" y="573986"/>
                  <a:pt x="2563046" y="573986"/>
                </a:cubicBezTo>
                <a:cubicBezTo>
                  <a:pt x="2546895" y="567887"/>
                  <a:pt x="2537244" y="567284"/>
                  <a:pt x="2525917" y="567284"/>
                </a:cubicBezTo>
                <a:cubicBezTo>
                  <a:pt x="2522499" y="567485"/>
                  <a:pt x="2525113" y="560582"/>
                  <a:pt x="2522432" y="560582"/>
                </a:cubicBezTo>
                <a:cubicBezTo>
                  <a:pt x="2508288" y="570903"/>
                  <a:pt x="2502926" y="558839"/>
                  <a:pt x="2492203" y="553879"/>
                </a:cubicBezTo>
                <a:cubicBezTo>
                  <a:pt x="2502056" y="553879"/>
                  <a:pt x="2482282" y="545636"/>
                  <a:pt x="2486170" y="547177"/>
                </a:cubicBezTo>
                <a:cubicBezTo>
                  <a:pt x="2491934" y="547177"/>
                  <a:pt x="2460367" y="518694"/>
                  <a:pt x="2460367" y="520235"/>
                </a:cubicBezTo>
                <a:cubicBezTo>
                  <a:pt x="2460970" y="515610"/>
                  <a:pt x="2460837" y="520369"/>
                  <a:pt x="2463451" y="520369"/>
                </a:cubicBezTo>
                <a:cubicBezTo>
                  <a:pt x="2458089" y="509311"/>
                  <a:pt x="2456279" y="507903"/>
                  <a:pt x="2446424" y="500263"/>
                </a:cubicBezTo>
                <a:cubicBezTo>
                  <a:pt x="2446692" y="500263"/>
                  <a:pt x="2446759" y="500263"/>
                  <a:pt x="2446827" y="500196"/>
                </a:cubicBezTo>
                <a:cubicBezTo>
                  <a:pt x="2446962" y="500061"/>
                  <a:pt x="2446759" y="499994"/>
                  <a:pt x="2446692" y="499994"/>
                </a:cubicBezTo>
                <a:cubicBezTo>
                  <a:pt x="2440525" y="492823"/>
                  <a:pt x="2440792" y="498587"/>
                  <a:pt x="2440190" y="486858"/>
                </a:cubicBezTo>
                <a:cubicBezTo>
                  <a:pt x="2437850" y="486188"/>
                  <a:pt x="2435770" y="486657"/>
                  <a:pt x="2434094" y="488132"/>
                </a:cubicBezTo>
                <a:cubicBezTo>
                  <a:pt x="2433289" y="487529"/>
                  <a:pt x="2431281" y="486657"/>
                  <a:pt x="2431748" y="486858"/>
                </a:cubicBezTo>
                <a:cubicBezTo>
                  <a:pt x="2433826" y="486858"/>
                  <a:pt x="2433758" y="482636"/>
                  <a:pt x="2433492" y="481430"/>
                </a:cubicBezTo>
                <a:cubicBezTo>
                  <a:pt x="2431815" y="480291"/>
                  <a:pt x="2430005" y="479955"/>
                  <a:pt x="2427995" y="480156"/>
                </a:cubicBezTo>
                <a:cubicBezTo>
                  <a:pt x="2426588" y="473119"/>
                  <a:pt x="2421428" y="462797"/>
                  <a:pt x="2420018" y="460050"/>
                </a:cubicBezTo>
                <a:cubicBezTo>
                  <a:pt x="2418210" y="458039"/>
                  <a:pt x="2418813" y="454018"/>
                  <a:pt x="2413386" y="451940"/>
                </a:cubicBezTo>
                <a:cubicBezTo>
                  <a:pt x="2413386" y="457034"/>
                  <a:pt x="2399981" y="439474"/>
                  <a:pt x="2399981" y="447919"/>
                </a:cubicBezTo>
                <a:cubicBezTo>
                  <a:pt x="2395557" y="434448"/>
                  <a:pt x="2393277" y="429891"/>
                  <a:pt x="2393277" y="413336"/>
                </a:cubicBezTo>
                <a:cubicBezTo>
                  <a:pt x="2393277" y="413336"/>
                  <a:pt x="2393277" y="413269"/>
                  <a:pt x="2393277" y="413269"/>
                </a:cubicBezTo>
                <a:cubicBezTo>
                  <a:pt x="2393345" y="413336"/>
                  <a:pt x="2393345" y="413336"/>
                  <a:pt x="2393413" y="413336"/>
                </a:cubicBezTo>
                <a:cubicBezTo>
                  <a:pt x="2393547" y="413269"/>
                  <a:pt x="2393547" y="413269"/>
                  <a:pt x="2393746" y="413269"/>
                </a:cubicBezTo>
                <a:cubicBezTo>
                  <a:pt x="2383024" y="406433"/>
                  <a:pt x="2393345" y="386528"/>
                  <a:pt x="2395491" y="379759"/>
                </a:cubicBezTo>
                <a:cubicBezTo>
                  <a:pt x="2385438" y="379759"/>
                  <a:pt x="2400517" y="364545"/>
                  <a:pt x="2398975" y="366354"/>
                </a:cubicBezTo>
                <a:cubicBezTo>
                  <a:pt x="2400382" y="368298"/>
                  <a:pt x="2400785" y="370576"/>
                  <a:pt x="2400048" y="373057"/>
                </a:cubicBezTo>
                <a:cubicBezTo>
                  <a:pt x="2408628" y="369571"/>
                  <a:pt x="2413252" y="367226"/>
                  <a:pt x="2429468" y="366354"/>
                </a:cubicBezTo>
                <a:cubicBezTo>
                  <a:pt x="2424913" y="366354"/>
                  <a:pt x="2427057" y="359652"/>
                  <a:pt x="2430073" y="359652"/>
                </a:cubicBezTo>
                <a:cubicBezTo>
                  <a:pt x="2435033" y="361060"/>
                  <a:pt x="2435166" y="363942"/>
                  <a:pt x="2433558" y="366354"/>
                </a:cubicBezTo>
                <a:cubicBezTo>
                  <a:pt x="2430610" y="366756"/>
                  <a:pt x="2440257" y="365751"/>
                  <a:pt x="2440257" y="368432"/>
                </a:cubicBezTo>
                <a:cubicBezTo>
                  <a:pt x="2445957" y="360657"/>
                  <a:pt x="2451387" y="351810"/>
                  <a:pt x="2453666" y="346248"/>
                </a:cubicBezTo>
                <a:cubicBezTo>
                  <a:pt x="2451319" y="345980"/>
                  <a:pt x="2440257" y="345444"/>
                  <a:pt x="2440257" y="347990"/>
                </a:cubicBezTo>
                <a:cubicBezTo>
                  <a:pt x="2439724" y="345712"/>
                  <a:pt x="2440257" y="340752"/>
                  <a:pt x="2440257" y="338809"/>
                </a:cubicBezTo>
                <a:cubicBezTo>
                  <a:pt x="2427392" y="336195"/>
                  <a:pt x="2423438" y="334251"/>
                  <a:pt x="2411441" y="333179"/>
                </a:cubicBezTo>
                <a:cubicBezTo>
                  <a:pt x="2419751" y="334318"/>
                  <a:pt x="2424579" y="338206"/>
                  <a:pt x="2433558" y="339546"/>
                </a:cubicBezTo>
                <a:cubicBezTo>
                  <a:pt x="2430610" y="354827"/>
                  <a:pt x="2408492" y="355899"/>
                  <a:pt x="2396361" y="359719"/>
                </a:cubicBezTo>
                <a:cubicBezTo>
                  <a:pt x="2388855" y="359719"/>
                  <a:pt x="2360840" y="332040"/>
                  <a:pt x="2367744" y="327146"/>
                </a:cubicBezTo>
                <a:cubicBezTo>
                  <a:pt x="2365734" y="325874"/>
                  <a:pt x="2366001" y="319908"/>
                  <a:pt x="2367007" y="319908"/>
                </a:cubicBezTo>
                <a:cubicBezTo>
                  <a:pt x="2371228" y="322522"/>
                  <a:pt x="2380143" y="327214"/>
                  <a:pt x="2377393" y="327214"/>
                </a:cubicBezTo>
                <a:cubicBezTo>
                  <a:pt x="2379806" y="327214"/>
                  <a:pt x="2382152" y="327214"/>
                  <a:pt x="2384566" y="327214"/>
                </a:cubicBezTo>
                <a:cubicBezTo>
                  <a:pt x="2381683" y="327214"/>
                  <a:pt x="2373306" y="316289"/>
                  <a:pt x="2373306" y="320981"/>
                </a:cubicBezTo>
                <a:cubicBezTo>
                  <a:pt x="2373373" y="320847"/>
                  <a:pt x="2373440" y="317362"/>
                  <a:pt x="2373373" y="317295"/>
                </a:cubicBezTo>
                <a:cubicBezTo>
                  <a:pt x="2373373" y="311765"/>
                  <a:pt x="2384867" y="311547"/>
                  <a:pt x="2397266" y="313047"/>
                </a:cubicBezTo>
                <a:lnTo>
                  <a:pt x="2425935" y="318969"/>
                </a:lnTo>
                <a:lnTo>
                  <a:pt x="2425316" y="318166"/>
                </a:lnTo>
                <a:lnTo>
                  <a:pt x="2426009" y="318984"/>
                </a:lnTo>
                <a:lnTo>
                  <a:pt x="2426588" y="319104"/>
                </a:lnTo>
                <a:cubicBezTo>
                  <a:pt x="2426588" y="319104"/>
                  <a:pt x="2426855" y="319171"/>
                  <a:pt x="2426855" y="319171"/>
                </a:cubicBezTo>
                <a:cubicBezTo>
                  <a:pt x="2426855" y="319104"/>
                  <a:pt x="2426855" y="319104"/>
                  <a:pt x="2426855" y="319104"/>
                </a:cubicBezTo>
                <a:cubicBezTo>
                  <a:pt x="2426855" y="319171"/>
                  <a:pt x="2426989" y="319238"/>
                  <a:pt x="2427124" y="319305"/>
                </a:cubicBezTo>
                <a:cubicBezTo>
                  <a:pt x="2425583" y="317764"/>
                  <a:pt x="2425381" y="317831"/>
                  <a:pt x="2425717" y="318233"/>
                </a:cubicBezTo>
                <a:cubicBezTo>
                  <a:pt x="2423438" y="316356"/>
                  <a:pt x="2417072" y="312603"/>
                  <a:pt x="2421627" y="312603"/>
                </a:cubicBezTo>
                <a:cubicBezTo>
                  <a:pt x="2407219" y="308917"/>
                  <a:pt x="2403399" y="304695"/>
                  <a:pt x="2400115" y="292497"/>
                </a:cubicBezTo>
                <a:cubicBezTo>
                  <a:pt x="2400048" y="292698"/>
                  <a:pt x="2393209" y="292295"/>
                  <a:pt x="2393413" y="292497"/>
                </a:cubicBezTo>
                <a:cubicBezTo>
                  <a:pt x="2394217" y="293636"/>
                  <a:pt x="2394418" y="296250"/>
                  <a:pt x="2394217" y="298596"/>
                </a:cubicBezTo>
                <a:cubicBezTo>
                  <a:pt x="2396764" y="296451"/>
                  <a:pt x="2404338" y="312603"/>
                  <a:pt x="2401656" y="312603"/>
                </a:cubicBezTo>
                <a:cubicBezTo>
                  <a:pt x="2395557" y="312603"/>
                  <a:pt x="2384365" y="308046"/>
                  <a:pt x="2387917" y="306437"/>
                </a:cubicBezTo>
                <a:cubicBezTo>
                  <a:pt x="2380679" y="306572"/>
                  <a:pt x="2367744" y="305432"/>
                  <a:pt x="2367677" y="299199"/>
                </a:cubicBezTo>
                <a:cubicBezTo>
                  <a:pt x="2366136" y="299936"/>
                  <a:pt x="2346496" y="304024"/>
                  <a:pt x="2346496" y="294843"/>
                </a:cubicBezTo>
                <a:cubicBezTo>
                  <a:pt x="2346362" y="291827"/>
                  <a:pt x="2353200" y="293234"/>
                  <a:pt x="2353200" y="290754"/>
                </a:cubicBezTo>
                <a:cubicBezTo>
                  <a:pt x="2352528" y="290218"/>
                  <a:pt x="2345358" y="285526"/>
                  <a:pt x="2345491" y="285795"/>
                </a:cubicBezTo>
                <a:cubicBezTo>
                  <a:pt x="2342006" y="285795"/>
                  <a:pt x="2347167" y="278489"/>
                  <a:pt x="2350584" y="277484"/>
                </a:cubicBezTo>
                <a:cubicBezTo>
                  <a:pt x="2349311" y="275809"/>
                  <a:pt x="2348101" y="273798"/>
                  <a:pt x="2347437" y="272390"/>
                </a:cubicBezTo>
                <a:cubicBezTo>
                  <a:pt x="2346027" y="272390"/>
                  <a:pt x="2344352" y="272993"/>
                  <a:pt x="2337649" y="272390"/>
                </a:cubicBezTo>
                <a:cubicBezTo>
                  <a:pt x="2344955" y="272390"/>
                  <a:pt x="2332355" y="265755"/>
                  <a:pt x="2341271" y="265755"/>
                </a:cubicBezTo>
                <a:cubicBezTo>
                  <a:pt x="2333026" y="265353"/>
                  <a:pt x="2330613" y="263610"/>
                  <a:pt x="2339727" y="259120"/>
                </a:cubicBezTo>
                <a:cubicBezTo>
                  <a:pt x="2336912" y="254295"/>
                  <a:pt x="2326190" y="245850"/>
                  <a:pt x="2326659" y="245850"/>
                </a:cubicBezTo>
                <a:cubicBezTo>
                  <a:pt x="2326324" y="244175"/>
                  <a:pt x="2326190" y="241359"/>
                  <a:pt x="2326324" y="239483"/>
                </a:cubicBezTo>
                <a:cubicBezTo>
                  <a:pt x="2328938" y="240421"/>
                  <a:pt x="2314260" y="233384"/>
                  <a:pt x="2320359" y="233384"/>
                </a:cubicBezTo>
                <a:cubicBezTo>
                  <a:pt x="2324179" y="233384"/>
                  <a:pt x="2327932" y="233384"/>
                  <a:pt x="2331752" y="233384"/>
                </a:cubicBezTo>
                <a:cubicBezTo>
                  <a:pt x="2327597" y="233384"/>
                  <a:pt x="2320963" y="230569"/>
                  <a:pt x="2315533" y="226883"/>
                </a:cubicBezTo>
                <a:cubicBezTo>
                  <a:pt x="2318749" y="225610"/>
                  <a:pt x="2323575" y="219779"/>
                  <a:pt x="2321162" y="218908"/>
                </a:cubicBezTo>
                <a:cubicBezTo>
                  <a:pt x="2320694" y="219108"/>
                  <a:pt x="2320359" y="219243"/>
                  <a:pt x="2320024" y="219444"/>
                </a:cubicBezTo>
                <a:cubicBezTo>
                  <a:pt x="2319486" y="220315"/>
                  <a:pt x="2319420" y="220047"/>
                  <a:pt x="2319755" y="219578"/>
                </a:cubicBezTo>
                <a:cubicBezTo>
                  <a:pt x="2318749" y="220047"/>
                  <a:pt x="2318146" y="220248"/>
                  <a:pt x="2317810" y="220315"/>
                </a:cubicBezTo>
                <a:cubicBezTo>
                  <a:pt x="2316738" y="221722"/>
                  <a:pt x="2315399" y="223599"/>
                  <a:pt x="2314260" y="225475"/>
                </a:cubicBezTo>
                <a:cubicBezTo>
                  <a:pt x="2312985" y="225475"/>
                  <a:pt x="2313119" y="223599"/>
                  <a:pt x="2313321" y="221789"/>
                </a:cubicBezTo>
                <a:cubicBezTo>
                  <a:pt x="2311443" y="225207"/>
                  <a:pt x="2306150" y="229497"/>
                  <a:pt x="2306150" y="223532"/>
                </a:cubicBezTo>
                <a:cubicBezTo>
                  <a:pt x="2307357" y="222593"/>
                  <a:pt x="2307289" y="220248"/>
                  <a:pt x="2306150" y="219444"/>
                </a:cubicBezTo>
                <a:cubicBezTo>
                  <a:pt x="2306150" y="218773"/>
                  <a:pt x="2309502" y="218975"/>
                  <a:pt x="2311779" y="218237"/>
                </a:cubicBezTo>
                <a:cubicBezTo>
                  <a:pt x="2309233" y="216763"/>
                  <a:pt x="2305882" y="214082"/>
                  <a:pt x="2298778" y="212138"/>
                </a:cubicBezTo>
                <a:cubicBezTo>
                  <a:pt x="2301458" y="212138"/>
                  <a:pt x="2295694" y="207581"/>
                  <a:pt x="2291003" y="205436"/>
                </a:cubicBezTo>
                <a:cubicBezTo>
                  <a:pt x="2294556" y="205436"/>
                  <a:pt x="2292008" y="198265"/>
                  <a:pt x="2291741" y="198734"/>
                </a:cubicBezTo>
                <a:cubicBezTo>
                  <a:pt x="2286782" y="188882"/>
                  <a:pt x="2274583" y="209055"/>
                  <a:pt x="2274382" y="192032"/>
                </a:cubicBezTo>
                <a:cubicBezTo>
                  <a:pt x="2270294" y="194512"/>
                  <a:pt x="2271231" y="196254"/>
                  <a:pt x="2267612" y="198332"/>
                </a:cubicBezTo>
                <a:cubicBezTo>
                  <a:pt x="2267947" y="197058"/>
                  <a:pt x="2263658" y="193037"/>
                  <a:pt x="2262787" y="192166"/>
                </a:cubicBezTo>
                <a:cubicBezTo>
                  <a:pt x="2263725" y="194981"/>
                  <a:pt x="2263390" y="197193"/>
                  <a:pt x="2261647" y="198801"/>
                </a:cubicBezTo>
                <a:cubicBezTo>
                  <a:pt x="2255682" y="192904"/>
                  <a:pt x="2262116" y="194043"/>
                  <a:pt x="2262720" y="192166"/>
                </a:cubicBezTo>
                <a:cubicBezTo>
                  <a:pt x="2262652" y="192099"/>
                  <a:pt x="2262652" y="192099"/>
                  <a:pt x="2262652" y="192099"/>
                </a:cubicBezTo>
                <a:cubicBezTo>
                  <a:pt x="2252666" y="192099"/>
                  <a:pt x="2240267" y="191898"/>
                  <a:pt x="2237452" y="192099"/>
                </a:cubicBezTo>
                <a:cubicBezTo>
                  <a:pt x="2243484" y="192099"/>
                  <a:pt x="2234972" y="185397"/>
                  <a:pt x="2231420" y="185397"/>
                </a:cubicBezTo>
                <a:cubicBezTo>
                  <a:pt x="2224986" y="190423"/>
                  <a:pt x="2230817" y="187139"/>
                  <a:pt x="2225791" y="187877"/>
                </a:cubicBezTo>
                <a:cubicBezTo>
                  <a:pt x="2225791" y="196522"/>
                  <a:pt x="2221098" y="190558"/>
                  <a:pt x="2218820" y="187206"/>
                </a:cubicBezTo>
                <a:cubicBezTo>
                  <a:pt x="2218016" y="189016"/>
                  <a:pt x="2215134" y="191630"/>
                  <a:pt x="2214196" y="192032"/>
                </a:cubicBezTo>
                <a:cubicBezTo>
                  <a:pt x="2209102" y="192032"/>
                  <a:pt x="2211783" y="187206"/>
                  <a:pt x="2214196" y="185531"/>
                </a:cubicBezTo>
                <a:cubicBezTo>
                  <a:pt x="2202802" y="182582"/>
                  <a:pt x="2197440" y="179767"/>
                  <a:pt x="2194625" y="178627"/>
                </a:cubicBezTo>
                <a:cubicBezTo>
                  <a:pt x="2194491" y="193841"/>
                  <a:pt x="2193553" y="180840"/>
                  <a:pt x="2189867" y="185330"/>
                </a:cubicBezTo>
                <a:cubicBezTo>
                  <a:pt x="2195094" y="185330"/>
                  <a:pt x="2190872" y="192032"/>
                  <a:pt x="2189129" y="192032"/>
                </a:cubicBezTo>
                <a:cubicBezTo>
                  <a:pt x="2183499" y="191831"/>
                  <a:pt x="2190135" y="185531"/>
                  <a:pt x="2182494" y="185397"/>
                </a:cubicBezTo>
                <a:cubicBezTo>
                  <a:pt x="2183231" y="185397"/>
                  <a:pt x="2181422" y="191764"/>
                  <a:pt x="2179612" y="192166"/>
                </a:cubicBezTo>
                <a:cubicBezTo>
                  <a:pt x="2177468" y="192166"/>
                  <a:pt x="2178875" y="184325"/>
                  <a:pt x="2178875" y="182984"/>
                </a:cubicBezTo>
                <a:cubicBezTo>
                  <a:pt x="2166944" y="190826"/>
                  <a:pt x="2155082" y="193775"/>
                  <a:pt x="2137321" y="192568"/>
                </a:cubicBezTo>
                <a:cubicBezTo>
                  <a:pt x="2140069" y="192568"/>
                  <a:pt x="2135579" y="186469"/>
                  <a:pt x="2142683" y="186469"/>
                </a:cubicBezTo>
                <a:cubicBezTo>
                  <a:pt x="2140605" y="186469"/>
                  <a:pt x="2138527" y="186469"/>
                  <a:pt x="2136450" y="186469"/>
                </a:cubicBezTo>
                <a:cubicBezTo>
                  <a:pt x="2136416" y="186469"/>
                  <a:pt x="2134958" y="185347"/>
                  <a:pt x="2133517" y="185548"/>
                </a:cubicBezTo>
                <a:lnTo>
                  <a:pt x="2130966" y="191872"/>
                </a:lnTo>
                <a:lnTo>
                  <a:pt x="2109180" y="191329"/>
                </a:lnTo>
                <a:cubicBezTo>
                  <a:pt x="2097710" y="188932"/>
                  <a:pt x="2086149" y="185632"/>
                  <a:pt x="2085781" y="185330"/>
                </a:cubicBezTo>
                <a:cubicBezTo>
                  <a:pt x="2085646" y="187609"/>
                  <a:pt x="2085245" y="189887"/>
                  <a:pt x="2084641" y="192099"/>
                </a:cubicBezTo>
                <a:cubicBezTo>
                  <a:pt x="2087456" y="183051"/>
                  <a:pt x="2080218" y="188681"/>
                  <a:pt x="2078609" y="185464"/>
                </a:cubicBezTo>
                <a:cubicBezTo>
                  <a:pt x="2075057" y="185464"/>
                  <a:pt x="2055621" y="176751"/>
                  <a:pt x="2052135" y="178226"/>
                </a:cubicBezTo>
                <a:cubicBezTo>
                  <a:pt x="2049857" y="173936"/>
                  <a:pt x="2054816" y="173065"/>
                  <a:pt x="2058972" y="173065"/>
                </a:cubicBezTo>
                <a:cubicBezTo>
                  <a:pt x="2057028" y="173065"/>
                  <a:pt x="2054280" y="173065"/>
                  <a:pt x="2052671" y="173065"/>
                </a:cubicBezTo>
                <a:cubicBezTo>
                  <a:pt x="2046706" y="173065"/>
                  <a:pt x="2024723" y="169312"/>
                  <a:pt x="2024723" y="164955"/>
                </a:cubicBezTo>
                <a:cubicBezTo>
                  <a:pt x="2028275" y="161806"/>
                  <a:pt x="2035580" y="159258"/>
                  <a:pt x="2044159" y="157248"/>
                </a:cubicBezTo>
                <a:cubicBezTo>
                  <a:pt x="2039401" y="157985"/>
                  <a:pt x="2034776" y="158454"/>
                  <a:pt x="2030688" y="158454"/>
                </a:cubicBezTo>
                <a:cubicBezTo>
                  <a:pt x="2029012" y="158722"/>
                  <a:pt x="2011386" y="158387"/>
                  <a:pt x="1997981" y="158454"/>
                </a:cubicBezTo>
                <a:lnTo>
                  <a:pt x="1997981" y="151752"/>
                </a:lnTo>
                <a:cubicBezTo>
                  <a:pt x="2017552" y="151752"/>
                  <a:pt x="2034576" y="152087"/>
                  <a:pt x="2050125" y="150278"/>
                </a:cubicBezTo>
                <a:cubicBezTo>
                  <a:pt x="2044830" y="149674"/>
                  <a:pt x="2024790" y="143710"/>
                  <a:pt x="2024790" y="143978"/>
                </a:cubicBezTo>
                <a:cubicBezTo>
                  <a:pt x="2020031" y="144514"/>
                  <a:pt x="1991279" y="141230"/>
                  <a:pt x="1991279" y="135801"/>
                </a:cubicBezTo>
                <a:cubicBezTo>
                  <a:pt x="1995903" y="130238"/>
                  <a:pt x="1996842" y="131646"/>
                  <a:pt x="2000059" y="131646"/>
                </a:cubicBezTo>
                <a:cubicBezTo>
                  <a:pt x="2006828" y="121861"/>
                  <a:pt x="2051867" y="118242"/>
                  <a:pt x="2072577" y="118242"/>
                </a:cubicBezTo>
                <a:cubicBezTo>
                  <a:pt x="2077671" y="109395"/>
                  <a:pt x="2148111" y="107518"/>
                  <a:pt x="2162119" y="104837"/>
                </a:cubicBezTo>
                <a:cubicBezTo>
                  <a:pt x="2162119" y="102626"/>
                  <a:pt x="2162253" y="100347"/>
                  <a:pt x="2162522" y="98135"/>
                </a:cubicBezTo>
                <a:cubicBezTo>
                  <a:pt x="2161382" y="96527"/>
                  <a:pt x="2161583" y="97666"/>
                  <a:pt x="2158768" y="91031"/>
                </a:cubicBezTo>
                <a:cubicBezTo>
                  <a:pt x="2158768" y="91701"/>
                  <a:pt x="2112657" y="91634"/>
                  <a:pt x="2118554" y="91433"/>
                </a:cubicBezTo>
                <a:cubicBezTo>
                  <a:pt x="2115404" y="90093"/>
                  <a:pt x="2105150" y="84396"/>
                  <a:pt x="2105150" y="86876"/>
                </a:cubicBezTo>
                <a:lnTo>
                  <a:pt x="2114942" y="78143"/>
                </a:lnTo>
                <a:lnTo>
                  <a:pt x="2118554" y="78699"/>
                </a:lnTo>
                <a:cubicBezTo>
                  <a:pt x="2116678" y="80710"/>
                  <a:pt x="2131088" y="72466"/>
                  <a:pt x="2124989" y="71461"/>
                </a:cubicBezTo>
                <a:cubicBezTo>
                  <a:pt x="2125190" y="71327"/>
                  <a:pt x="2125391" y="71059"/>
                  <a:pt x="2125257" y="70589"/>
                </a:cubicBezTo>
                <a:cubicBezTo>
                  <a:pt x="2125257" y="71595"/>
                  <a:pt x="2128876" y="71595"/>
                  <a:pt x="2130820" y="71595"/>
                </a:cubicBezTo>
                <a:cubicBezTo>
                  <a:pt x="2130149" y="73874"/>
                  <a:pt x="2129948" y="78096"/>
                  <a:pt x="2133300" y="78096"/>
                </a:cubicBezTo>
                <a:cubicBezTo>
                  <a:pt x="2142749" y="72198"/>
                  <a:pt x="2144291" y="72868"/>
                  <a:pt x="2160376" y="71393"/>
                </a:cubicBezTo>
                <a:cubicBezTo>
                  <a:pt x="2183097" y="71393"/>
                  <a:pt x="2204813" y="51690"/>
                  <a:pt x="2239396" y="64691"/>
                </a:cubicBezTo>
                <a:cubicBezTo>
                  <a:pt x="2240334" y="64691"/>
                  <a:pt x="2237117" y="59732"/>
                  <a:pt x="2234771" y="58057"/>
                </a:cubicBezTo>
                <a:cubicBezTo>
                  <a:pt x="2237117" y="57654"/>
                  <a:pt x="2240535" y="57789"/>
                  <a:pt x="2241541" y="57989"/>
                </a:cubicBezTo>
                <a:cubicBezTo>
                  <a:pt x="2241675" y="55778"/>
                  <a:pt x="2241675" y="53499"/>
                  <a:pt x="2241541" y="51287"/>
                </a:cubicBezTo>
                <a:cubicBezTo>
                  <a:pt x="2236782" y="48406"/>
                  <a:pt x="2236514" y="52091"/>
                  <a:pt x="2232493" y="47132"/>
                </a:cubicBezTo>
                <a:cubicBezTo>
                  <a:pt x="2232493" y="39827"/>
                  <a:pt x="2327731" y="38755"/>
                  <a:pt x="2338790" y="37883"/>
                </a:cubicBezTo>
                <a:cubicBezTo>
                  <a:pt x="2349110" y="37079"/>
                  <a:pt x="2363588" y="28768"/>
                  <a:pt x="2382823" y="31181"/>
                </a:cubicBezTo>
                <a:cubicBezTo>
                  <a:pt x="2383627" y="31315"/>
                  <a:pt x="2398037" y="40162"/>
                  <a:pt x="2400785" y="45389"/>
                </a:cubicBezTo>
                <a:cubicBezTo>
                  <a:pt x="2402394" y="44384"/>
                  <a:pt x="2405007" y="44585"/>
                  <a:pt x="2408560" y="44585"/>
                </a:cubicBezTo>
                <a:cubicBezTo>
                  <a:pt x="2406750" y="42776"/>
                  <a:pt x="2396294" y="31181"/>
                  <a:pt x="2400719" y="31181"/>
                </a:cubicBezTo>
                <a:cubicBezTo>
                  <a:pt x="2415463" y="30645"/>
                  <a:pt x="2413520" y="34800"/>
                  <a:pt x="2420153" y="37883"/>
                </a:cubicBezTo>
                <a:cubicBezTo>
                  <a:pt x="2434161" y="28836"/>
                  <a:pt x="2445287" y="43312"/>
                  <a:pt x="2467336" y="44585"/>
                </a:cubicBezTo>
                <a:cubicBezTo>
                  <a:pt x="2463518" y="44585"/>
                  <a:pt x="2445756" y="24479"/>
                  <a:pt x="2446424" y="24479"/>
                </a:cubicBezTo>
                <a:cubicBezTo>
                  <a:pt x="2452460" y="23339"/>
                  <a:pt x="2459899" y="23206"/>
                  <a:pt x="2467537" y="23608"/>
                </a:cubicBezTo>
                <a:cubicBezTo>
                  <a:pt x="2468677" y="22267"/>
                  <a:pt x="2472298" y="20324"/>
                  <a:pt x="2475782" y="21597"/>
                </a:cubicBezTo>
                <a:cubicBezTo>
                  <a:pt x="2479199" y="21597"/>
                  <a:pt x="2475179" y="22938"/>
                  <a:pt x="2471760" y="23942"/>
                </a:cubicBezTo>
                <a:cubicBezTo>
                  <a:pt x="2491195" y="25484"/>
                  <a:pt x="2510635" y="30310"/>
                  <a:pt x="2510970" y="31248"/>
                </a:cubicBezTo>
                <a:cubicBezTo>
                  <a:pt x="2530274" y="31248"/>
                  <a:pt x="2552524" y="41436"/>
                  <a:pt x="2575445" y="44049"/>
                </a:cubicBezTo>
                <a:cubicBezTo>
                  <a:pt x="2555875" y="40899"/>
                  <a:pt x="2522432" y="24546"/>
                  <a:pt x="2517539" y="24546"/>
                </a:cubicBezTo>
                <a:cubicBezTo>
                  <a:pt x="2517606" y="24546"/>
                  <a:pt x="2500513" y="25149"/>
                  <a:pt x="2500513" y="23742"/>
                </a:cubicBezTo>
                <a:cubicBezTo>
                  <a:pt x="2507417" y="19453"/>
                  <a:pt x="2514924" y="18313"/>
                  <a:pt x="2521963" y="19318"/>
                </a:cubicBezTo>
                <a:cubicBezTo>
                  <a:pt x="2531145" y="16839"/>
                  <a:pt x="2560834" y="7188"/>
                  <a:pt x="2560834" y="14627"/>
                </a:cubicBezTo>
                <a:cubicBezTo>
                  <a:pt x="2580337" y="9667"/>
                  <a:pt x="2637506" y="4440"/>
                  <a:pt x="2645885" y="4440"/>
                </a:cubicBezTo>
                <a:cubicBezTo>
                  <a:pt x="2646823" y="6115"/>
                  <a:pt x="2648765" y="8461"/>
                  <a:pt x="2650507" y="10136"/>
                </a:cubicBezTo>
                <a:cubicBezTo>
                  <a:pt x="2650642" y="9064"/>
                  <a:pt x="2651982" y="7456"/>
                  <a:pt x="2653324" y="6115"/>
                </a:cubicBezTo>
                <a:cubicBezTo>
                  <a:pt x="2653926" y="9131"/>
                  <a:pt x="2661297" y="14828"/>
                  <a:pt x="2661297" y="11544"/>
                </a:cubicBezTo>
                <a:cubicBezTo>
                  <a:pt x="2661297" y="-185"/>
                  <a:pt x="2693805" y="8461"/>
                  <a:pt x="2701512" y="11142"/>
                </a:cubicBezTo>
                <a:cubicBezTo>
                  <a:pt x="2717865" y="-4541"/>
                  <a:pt x="2778251" y="9868"/>
                  <a:pt x="2795340" y="2362"/>
                </a:cubicBezTo>
                <a:cubicBezTo>
                  <a:pt x="2795340" y="217"/>
                  <a:pt x="2806989" y="-327"/>
                  <a:pt x="2824685" y="172"/>
                </a:cubicBezTo>
                <a:close/>
              </a:path>
            </a:pathLst>
          </a:custGeom>
          <a:solidFill>
            <a:srgbClr val="CFD4E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spTree>
    <p:extLst>
      <p:ext uri="{BB962C8B-B14F-4D97-AF65-F5344CB8AC3E}">
        <p14:creationId xmlns:p14="http://schemas.microsoft.com/office/powerpoint/2010/main" val="1638011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preserve="1">
  <p:cSld name="Next Steps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Next </a:t>
            </a:r>
            <a:br>
              <a:rPr lang="en-US" sz="11500" noProof="0">
                <a:latin typeface="+mn-lt"/>
              </a:rPr>
            </a:br>
            <a:r>
              <a:rPr lang="en-US" sz="11500" noProof="0">
                <a:latin typeface="+mn-lt"/>
              </a:rPr>
              <a:t>steps</a:t>
            </a:r>
          </a:p>
        </p:txBody>
      </p:sp>
      <p:pic>
        <p:nvPicPr>
          <p:cNvPr id="4" name="Graphic 3" descr="Chevron arrows with solid fill">
            <a:extLst>
              <a:ext uri="{FF2B5EF4-FFF2-40B4-BE49-F238E27FC236}">
                <a16:creationId xmlns:a16="http://schemas.microsoft.com/office/drawing/2014/main" id="{AE6DAB79-7BF4-F2C5-A5B1-5BEBD40CE77D}"/>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80270" y="1582740"/>
            <a:ext cx="3433760" cy="3433760"/>
          </a:xfrm>
          <a:prstGeom prst="rect">
            <a:avLst/>
          </a:prstGeom>
        </p:spPr>
      </p:pic>
      <p:sp>
        <p:nvSpPr>
          <p:cNvPr id="3" name="TextBox 2">
            <a:extLst>
              <a:ext uri="{FF2B5EF4-FFF2-40B4-BE49-F238E27FC236}">
                <a16:creationId xmlns:a16="http://schemas.microsoft.com/office/drawing/2014/main" id="{3EB27161-7ED2-DD7C-A043-D81E30D9ABDD}"/>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708539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p:cSld name="Next Steps x2">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248E3F88-18E3-1851-D759-25A5742F4A12}"/>
              </a:ext>
            </a:extLst>
          </p:cNvPr>
          <p:cNvSpPr/>
          <p:nvPr/>
        </p:nvSpPr>
        <p:spPr>
          <a:xfrm>
            <a:off x="4675189" y="1063495"/>
            <a:ext cx="6721200" cy="5151567"/>
          </a:xfrm>
          <a:prstGeom prst="roundRect">
            <a:avLst>
              <a:gd name="adj" fmla="val 2109"/>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FA664307-D4BE-825C-30C0-7B2EC83B31C1}"/>
              </a:ext>
            </a:extLst>
          </p:cNvPr>
          <p:cNvSpPr/>
          <p:nvPr/>
        </p:nvSpPr>
        <p:spPr>
          <a:xfrm>
            <a:off x="4675189" y="1063496"/>
            <a:ext cx="6721200" cy="2581404"/>
          </a:xfrm>
          <a:prstGeom prst="roundRect">
            <a:avLst>
              <a:gd name="adj" fmla="val 420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2" name="Text Placeholder 8">
            <a:extLst>
              <a:ext uri="{FF2B5EF4-FFF2-40B4-BE49-F238E27FC236}">
                <a16:creationId xmlns:a16="http://schemas.microsoft.com/office/drawing/2014/main" id="{86E47316-AEF2-7241-9288-4A9C76A80300}"/>
              </a:ext>
            </a:extLst>
          </p:cNvPr>
          <p:cNvSpPr>
            <a:spLocks noGrp="1"/>
          </p:cNvSpPr>
          <p:nvPr>
            <p:ph type="body" sz="quarter" idx="19" hasCustomPrompt="1"/>
          </p:nvPr>
        </p:nvSpPr>
        <p:spPr>
          <a:xfrm>
            <a:off x="6102349" y="2072548"/>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24" name="Text Placeholder 8">
            <a:extLst>
              <a:ext uri="{FF2B5EF4-FFF2-40B4-BE49-F238E27FC236}">
                <a16:creationId xmlns:a16="http://schemas.microsoft.com/office/drawing/2014/main" id="{FFA40D00-9362-6A4B-33EE-1AA7EEE946A4}"/>
              </a:ext>
            </a:extLst>
          </p:cNvPr>
          <p:cNvSpPr>
            <a:spLocks noGrp="1"/>
          </p:cNvSpPr>
          <p:nvPr>
            <p:ph type="body" sz="quarter" idx="20"/>
          </p:nvPr>
        </p:nvSpPr>
        <p:spPr>
          <a:xfrm>
            <a:off x="7588250" y="1978877"/>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25" name="Text Placeholder 8">
            <a:extLst>
              <a:ext uri="{FF2B5EF4-FFF2-40B4-BE49-F238E27FC236}">
                <a16:creationId xmlns:a16="http://schemas.microsoft.com/office/drawing/2014/main" id="{A7F14501-AF4C-1A99-A20A-B2FBAF9A99D3}"/>
              </a:ext>
            </a:extLst>
          </p:cNvPr>
          <p:cNvSpPr>
            <a:spLocks noGrp="1"/>
          </p:cNvSpPr>
          <p:nvPr>
            <p:ph type="body" sz="quarter" idx="25"/>
          </p:nvPr>
        </p:nvSpPr>
        <p:spPr>
          <a:xfrm>
            <a:off x="7588250" y="4554658"/>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6" name="Text Placeholder 8">
            <a:extLst>
              <a:ext uri="{FF2B5EF4-FFF2-40B4-BE49-F238E27FC236}">
                <a16:creationId xmlns:a16="http://schemas.microsoft.com/office/drawing/2014/main" id="{159FF3FF-F721-B040-52CF-C9C26C3B3572}"/>
              </a:ext>
            </a:extLst>
          </p:cNvPr>
          <p:cNvSpPr>
            <a:spLocks noGrp="1"/>
          </p:cNvSpPr>
          <p:nvPr>
            <p:ph type="body" sz="quarter" idx="21" hasCustomPrompt="1"/>
          </p:nvPr>
        </p:nvSpPr>
        <p:spPr>
          <a:xfrm>
            <a:off x="6102349" y="4648244"/>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7" name="Text Placeholder 19">
            <a:extLst>
              <a:ext uri="{FF2B5EF4-FFF2-40B4-BE49-F238E27FC236}">
                <a16:creationId xmlns:a16="http://schemas.microsoft.com/office/drawing/2014/main" id="{08864575-9D76-7CA4-800B-B6E4AE2DE943}"/>
              </a:ext>
            </a:extLst>
          </p:cNvPr>
          <p:cNvSpPr>
            <a:spLocks noGrp="1"/>
          </p:cNvSpPr>
          <p:nvPr>
            <p:ph type="body" sz="quarter" idx="26" hasCustomPrompt="1"/>
          </p:nvPr>
        </p:nvSpPr>
        <p:spPr>
          <a:xfrm>
            <a:off x="5037973" y="2072059"/>
            <a:ext cx="971551" cy="564278"/>
          </a:xfrm>
        </p:spPr>
        <p:txBody>
          <a:bodyPr anchor="ctr"/>
          <a:lstStyle>
            <a:lvl1pPr>
              <a:defRPr sz="4300">
                <a:solidFill>
                  <a:schemeClr val="bg1"/>
                </a:solidFill>
              </a:defRPr>
            </a:lvl1pPr>
          </a:lstStyle>
          <a:p>
            <a:pPr lvl="0"/>
            <a:r>
              <a:rPr lang="en-US" noProof="0"/>
              <a:t>XX</a:t>
            </a:r>
          </a:p>
        </p:txBody>
      </p:sp>
      <p:sp>
        <p:nvSpPr>
          <p:cNvPr id="30" name="Text Placeholder 19">
            <a:extLst>
              <a:ext uri="{FF2B5EF4-FFF2-40B4-BE49-F238E27FC236}">
                <a16:creationId xmlns:a16="http://schemas.microsoft.com/office/drawing/2014/main" id="{C4AFDC9B-344F-BF24-251F-8ED1521E45B8}"/>
              </a:ext>
            </a:extLst>
          </p:cNvPr>
          <p:cNvSpPr>
            <a:spLocks noGrp="1"/>
          </p:cNvSpPr>
          <p:nvPr>
            <p:ph type="body" sz="quarter" idx="27" hasCustomPrompt="1"/>
          </p:nvPr>
        </p:nvSpPr>
        <p:spPr>
          <a:xfrm>
            <a:off x="5037973" y="4647840"/>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288777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p:cSld name="Next Steps x3">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5896AEDD-0AD9-B063-AD2A-A603789B9E83}"/>
              </a:ext>
            </a:extLst>
          </p:cNvPr>
          <p:cNvSpPr/>
          <p:nvPr/>
        </p:nvSpPr>
        <p:spPr>
          <a:xfrm>
            <a:off x="4675189" y="1063497"/>
            <a:ext cx="6721200" cy="5159089"/>
          </a:xfrm>
          <a:prstGeom prst="roundRect">
            <a:avLst>
              <a:gd name="adj" fmla="val 2106"/>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2220456E-A1DE-B3AE-D1E0-94F5F2C8A37F}"/>
              </a:ext>
            </a:extLst>
          </p:cNvPr>
          <p:cNvSpPr/>
          <p:nvPr/>
        </p:nvSpPr>
        <p:spPr>
          <a:xfrm>
            <a:off x="4675189" y="1063497"/>
            <a:ext cx="6721200" cy="3430913"/>
          </a:xfrm>
          <a:prstGeom prst="roundRect">
            <a:avLst>
              <a:gd name="adj" fmla="val 3167"/>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ADFAF892-F564-336D-AC79-934B930816B0}"/>
              </a:ext>
            </a:extLst>
          </p:cNvPr>
          <p:cNvSpPr/>
          <p:nvPr/>
        </p:nvSpPr>
        <p:spPr>
          <a:xfrm>
            <a:off x="4675189" y="1063497"/>
            <a:ext cx="6721200" cy="1717200"/>
          </a:xfrm>
          <a:prstGeom prst="roundRect">
            <a:avLst>
              <a:gd name="adj" fmla="val 632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8" name="Text Placeholder 8">
            <a:extLst>
              <a:ext uri="{FF2B5EF4-FFF2-40B4-BE49-F238E27FC236}">
                <a16:creationId xmlns:a16="http://schemas.microsoft.com/office/drawing/2014/main" id="{BFEE7DEF-FA54-2A92-5921-2F3C6DB66BA2}"/>
              </a:ext>
            </a:extLst>
          </p:cNvPr>
          <p:cNvSpPr>
            <a:spLocks noGrp="1"/>
          </p:cNvSpPr>
          <p:nvPr>
            <p:ph type="body" sz="quarter" idx="19" hasCustomPrompt="1"/>
          </p:nvPr>
        </p:nvSpPr>
        <p:spPr>
          <a:xfrm>
            <a:off x="6102349" y="1640447"/>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19" name="Text Placeholder 8">
            <a:extLst>
              <a:ext uri="{FF2B5EF4-FFF2-40B4-BE49-F238E27FC236}">
                <a16:creationId xmlns:a16="http://schemas.microsoft.com/office/drawing/2014/main" id="{2D4C3294-6137-4138-F755-9B18457292E9}"/>
              </a:ext>
            </a:extLst>
          </p:cNvPr>
          <p:cNvSpPr>
            <a:spLocks noGrp="1"/>
          </p:cNvSpPr>
          <p:nvPr>
            <p:ph type="body" sz="quarter" idx="20"/>
          </p:nvPr>
        </p:nvSpPr>
        <p:spPr>
          <a:xfrm>
            <a:off x="7588250" y="1546776"/>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22" name="Text Placeholder 8">
            <a:extLst>
              <a:ext uri="{FF2B5EF4-FFF2-40B4-BE49-F238E27FC236}">
                <a16:creationId xmlns:a16="http://schemas.microsoft.com/office/drawing/2014/main" id="{2C6E9F9B-ED21-9220-A136-0C088C077592}"/>
              </a:ext>
            </a:extLst>
          </p:cNvPr>
          <p:cNvSpPr>
            <a:spLocks noGrp="1"/>
          </p:cNvSpPr>
          <p:nvPr>
            <p:ph type="body" sz="quarter" idx="25"/>
          </p:nvPr>
        </p:nvSpPr>
        <p:spPr>
          <a:xfrm>
            <a:off x="7588250" y="3258746"/>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4" name="Text Placeholder 8">
            <a:extLst>
              <a:ext uri="{FF2B5EF4-FFF2-40B4-BE49-F238E27FC236}">
                <a16:creationId xmlns:a16="http://schemas.microsoft.com/office/drawing/2014/main" id="{A99A64F5-E7CB-BA7B-C8C8-22C56B2B9C3E}"/>
              </a:ext>
            </a:extLst>
          </p:cNvPr>
          <p:cNvSpPr>
            <a:spLocks noGrp="1"/>
          </p:cNvSpPr>
          <p:nvPr>
            <p:ph type="body" sz="quarter" idx="21" hasCustomPrompt="1"/>
          </p:nvPr>
        </p:nvSpPr>
        <p:spPr>
          <a:xfrm>
            <a:off x="6102349" y="3352332"/>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5" name="Text Placeholder 8">
            <a:extLst>
              <a:ext uri="{FF2B5EF4-FFF2-40B4-BE49-F238E27FC236}">
                <a16:creationId xmlns:a16="http://schemas.microsoft.com/office/drawing/2014/main" id="{CE58EB58-6F38-6BDC-98C7-29F2091B43A8}"/>
              </a:ext>
            </a:extLst>
          </p:cNvPr>
          <p:cNvSpPr>
            <a:spLocks noGrp="1"/>
          </p:cNvSpPr>
          <p:nvPr>
            <p:ph type="body" sz="quarter" idx="28" hasCustomPrompt="1"/>
          </p:nvPr>
        </p:nvSpPr>
        <p:spPr>
          <a:xfrm>
            <a:off x="6102349" y="5074728"/>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6" name="Text Placeholder 8">
            <a:extLst>
              <a:ext uri="{FF2B5EF4-FFF2-40B4-BE49-F238E27FC236}">
                <a16:creationId xmlns:a16="http://schemas.microsoft.com/office/drawing/2014/main" id="{28FDF744-D21D-A860-C5CF-C026DD536486}"/>
              </a:ext>
            </a:extLst>
          </p:cNvPr>
          <p:cNvSpPr>
            <a:spLocks noGrp="1"/>
          </p:cNvSpPr>
          <p:nvPr>
            <p:ph type="body" sz="quarter" idx="30"/>
          </p:nvPr>
        </p:nvSpPr>
        <p:spPr>
          <a:xfrm>
            <a:off x="7588250" y="4981248"/>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1" name="Text Placeholder 19">
            <a:extLst>
              <a:ext uri="{FF2B5EF4-FFF2-40B4-BE49-F238E27FC236}">
                <a16:creationId xmlns:a16="http://schemas.microsoft.com/office/drawing/2014/main" id="{E8FAA2FF-67CB-717D-DD8A-1667D5326872}"/>
              </a:ext>
            </a:extLst>
          </p:cNvPr>
          <p:cNvSpPr>
            <a:spLocks noGrp="1"/>
          </p:cNvSpPr>
          <p:nvPr>
            <p:ph type="body" sz="quarter" idx="26" hasCustomPrompt="1"/>
          </p:nvPr>
        </p:nvSpPr>
        <p:spPr>
          <a:xfrm>
            <a:off x="5037973" y="1639958"/>
            <a:ext cx="971551" cy="564278"/>
          </a:xfrm>
        </p:spPr>
        <p:txBody>
          <a:bodyPr anchor="ctr"/>
          <a:lstStyle>
            <a:lvl1pPr>
              <a:defRPr sz="4300">
                <a:solidFill>
                  <a:schemeClr val="bg1"/>
                </a:solidFill>
              </a:defRPr>
            </a:lvl1pPr>
          </a:lstStyle>
          <a:p>
            <a:pPr lvl="0"/>
            <a:r>
              <a:rPr lang="en-US" noProof="0"/>
              <a:t>XX</a:t>
            </a:r>
          </a:p>
        </p:txBody>
      </p:sp>
      <p:sp>
        <p:nvSpPr>
          <p:cNvPr id="32" name="Text Placeholder 19">
            <a:extLst>
              <a:ext uri="{FF2B5EF4-FFF2-40B4-BE49-F238E27FC236}">
                <a16:creationId xmlns:a16="http://schemas.microsoft.com/office/drawing/2014/main" id="{5810EFAD-BD12-C636-46A8-62D32F0269B5}"/>
              </a:ext>
            </a:extLst>
          </p:cNvPr>
          <p:cNvSpPr>
            <a:spLocks noGrp="1"/>
          </p:cNvSpPr>
          <p:nvPr>
            <p:ph type="body" sz="quarter" idx="27" hasCustomPrompt="1"/>
          </p:nvPr>
        </p:nvSpPr>
        <p:spPr>
          <a:xfrm>
            <a:off x="5037973" y="3351928"/>
            <a:ext cx="971551" cy="564278"/>
          </a:xfrm>
        </p:spPr>
        <p:txBody>
          <a:bodyPr anchor="ctr"/>
          <a:lstStyle>
            <a:lvl1pPr>
              <a:defRPr sz="4300">
                <a:solidFill>
                  <a:schemeClr val="bg1"/>
                </a:solidFill>
              </a:defRPr>
            </a:lvl1pPr>
          </a:lstStyle>
          <a:p>
            <a:pPr lvl="0"/>
            <a:r>
              <a:rPr lang="en-US" noProof="0"/>
              <a:t>XX</a:t>
            </a:r>
          </a:p>
        </p:txBody>
      </p:sp>
      <p:sp>
        <p:nvSpPr>
          <p:cNvPr id="33" name="Text Placeholder 19">
            <a:extLst>
              <a:ext uri="{FF2B5EF4-FFF2-40B4-BE49-F238E27FC236}">
                <a16:creationId xmlns:a16="http://schemas.microsoft.com/office/drawing/2014/main" id="{BA83625E-D645-81C2-B247-20C777854BF7}"/>
              </a:ext>
            </a:extLst>
          </p:cNvPr>
          <p:cNvSpPr>
            <a:spLocks noGrp="1"/>
          </p:cNvSpPr>
          <p:nvPr>
            <p:ph type="body" sz="quarter" idx="35" hasCustomPrompt="1"/>
          </p:nvPr>
        </p:nvSpPr>
        <p:spPr>
          <a:xfrm>
            <a:off x="5037973" y="5074324"/>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203511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p:cSld name="Next Steps x4">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17759FB-B5B9-F2B6-6492-E521AC4A58AE}"/>
              </a:ext>
            </a:extLst>
          </p:cNvPr>
          <p:cNvSpPr/>
          <p:nvPr/>
        </p:nvSpPr>
        <p:spPr>
          <a:xfrm>
            <a:off x="4675189" y="1063497"/>
            <a:ext cx="6721200" cy="5159089"/>
          </a:xfrm>
          <a:prstGeom prst="roundRect">
            <a:avLst>
              <a:gd name="adj" fmla="val 2106"/>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7FF3FF3A-D982-397E-334A-FE3829F8F735}"/>
              </a:ext>
            </a:extLst>
          </p:cNvPr>
          <p:cNvSpPr/>
          <p:nvPr/>
        </p:nvSpPr>
        <p:spPr>
          <a:xfrm>
            <a:off x="4675189" y="1063497"/>
            <a:ext cx="6721200" cy="3860864"/>
          </a:xfrm>
          <a:prstGeom prst="roundRect">
            <a:avLst>
              <a:gd name="adj" fmla="val 2814"/>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DE221A9E-E264-591D-0308-CF64B912F745}"/>
              </a:ext>
            </a:extLst>
          </p:cNvPr>
          <p:cNvSpPr/>
          <p:nvPr/>
        </p:nvSpPr>
        <p:spPr>
          <a:xfrm>
            <a:off x="4675189" y="1063497"/>
            <a:ext cx="6721200" cy="2581403"/>
          </a:xfrm>
          <a:prstGeom prst="roundRect">
            <a:avLst>
              <a:gd name="adj" fmla="val 4209"/>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6E5A7C3B-31D8-7A46-6147-0BE1FBCC53B5}"/>
              </a:ext>
            </a:extLst>
          </p:cNvPr>
          <p:cNvSpPr/>
          <p:nvPr/>
        </p:nvSpPr>
        <p:spPr>
          <a:xfrm>
            <a:off x="4675189" y="1063496"/>
            <a:ext cx="6721200" cy="1301319"/>
          </a:xfrm>
          <a:prstGeom prst="roundRect">
            <a:avLst>
              <a:gd name="adj" fmla="val 834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6102349" y="1427196"/>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7588250" y="1333525"/>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588250" y="2634845"/>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6102349" y="2728431"/>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6102349" y="3997275"/>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7588250" y="3903795"/>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6102349" y="5287573"/>
            <a:ext cx="1383191" cy="564279"/>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7588250" y="5194497"/>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8" name="Text Placeholder 19">
            <a:extLst>
              <a:ext uri="{FF2B5EF4-FFF2-40B4-BE49-F238E27FC236}">
                <a16:creationId xmlns:a16="http://schemas.microsoft.com/office/drawing/2014/main" id="{61FAA2CD-5B5F-AF0C-FA21-81A442555B91}"/>
              </a:ext>
            </a:extLst>
          </p:cNvPr>
          <p:cNvSpPr>
            <a:spLocks noGrp="1"/>
          </p:cNvSpPr>
          <p:nvPr>
            <p:ph type="body" sz="quarter" idx="26" hasCustomPrompt="1"/>
          </p:nvPr>
        </p:nvSpPr>
        <p:spPr>
          <a:xfrm>
            <a:off x="5037973" y="1426707"/>
            <a:ext cx="971551" cy="564278"/>
          </a:xfrm>
        </p:spPr>
        <p:txBody>
          <a:bodyPr anchor="ctr"/>
          <a:lstStyle>
            <a:lvl1pPr>
              <a:defRPr sz="4300">
                <a:solidFill>
                  <a:schemeClr val="bg1"/>
                </a:solidFill>
              </a:defRPr>
            </a:lvl1pPr>
          </a:lstStyle>
          <a:p>
            <a:pPr lvl="0"/>
            <a:r>
              <a:rPr lang="en-US" noProof="0"/>
              <a:t>XX</a:t>
            </a:r>
          </a:p>
        </p:txBody>
      </p:sp>
      <p:sp>
        <p:nvSpPr>
          <p:cNvPr id="19" name="Text Placeholder 19">
            <a:extLst>
              <a:ext uri="{FF2B5EF4-FFF2-40B4-BE49-F238E27FC236}">
                <a16:creationId xmlns:a16="http://schemas.microsoft.com/office/drawing/2014/main" id="{14032524-72B9-444A-AA19-9D165759F2AB}"/>
              </a:ext>
            </a:extLst>
          </p:cNvPr>
          <p:cNvSpPr>
            <a:spLocks noGrp="1"/>
          </p:cNvSpPr>
          <p:nvPr>
            <p:ph type="body" sz="quarter" idx="27" hasCustomPrompt="1"/>
          </p:nvPr>
        </p:nvSpPr>
        <p:spPr>
          <a:xfrm>
            <a:off x="5037973" y="2728027"/>
            <a:ext cx="971551" cy="564278"/>
          </a:xfrm>
        </p:spPr>
        <p:txBody>
          <a:bodyPr anchor="ctr"/>
          <a:lstStyle>
            <a:lvl1pPr>
              <a:defRPr sz="4300">
                <a:solidFill>
                  <a:schemeClr val="bg1"/>
                </a:solidFill>
              </a:defRPr>
            </a:lvl1pPr>
          </a:lstStyle>
          <a:p>
            <a:pPr lvl="0"/>
            <a:r>
              <a:rPr lang="en-US" noProof="0"/>
              <a:t>XX</a:t>
            </a:r>
          </a:p>
        </p:txBody>
      </p:sp>
      <p:sp>
        <p:nvSpPr>
          <p:cNvPr id="22" name="Text Placeholder 19">
            <a:extLst>
              <a:ext uri="{FF2B5EF4-FFF2-40B4-BE49-F238E27FC236}">
                <a16:creationId xmlns:a16="http://schemas.microsoft.com/office/drawing/2014/main" id="{6BE09930-598F-0DC3-E9F7-F5E9341361C4}"/>
              </a:ext>
            </a:extLst>
          </p:cNvPr>
          <p:cNvSpPr>
            <a:spLocks noGrp="1"/>
          </p:cNvSpPr>
          <p:nvPr>
            <p:ph type="body" sz="quarter" idx="35" hasCustomPrompt="1"/>
          </p:nvPr>
        </p:nvSpPr>
        <p:spPr>
          <a:xfrm>
            <a:off x="5037973" y="5287573"/>
            <a:ext cx="971551" cy="564278"/>
          </a:xfrm>
        </p:spPr>
        <p:txBody>
          <a:bodyPr anchor="ctr"/>
          <a:lstStyle>
            <a:lvl1pPr>
              <a:defRPr sz="4300">
                <a:solidFill>
                  <a:schemeClr val="bg1"/>
                </a:solidFill>
              </a:defRPr>
            </a:lvl1pPr>
          </a:lstStyle>
          <a:p>
            <a:pPr lvl="0"/>
            <a:r>
              <a:rPr lang="en-US" noProof="0"/>
              <a:t>XX</a:t>
            </a:r>
          </a:p>
        </p:txBody>
      </p:sp>
      <p:sp>
        <p:nvSpPr>
          <p:cNvPr id="24" name="Text Placeholder 19">
            <a:extLst>
              <a:ext uri="{FF2B5EF4-FFF2-40B4-BE49-F238E27FC236}">
                <a16:creationId xmlns:a16="http://schemas.microsoft.com/office/drawing/2014/main" id="{E624D9F7-C85C-8228-2671-9DC2E607AF5F}"/>
              </a:ext>
            </a:extLst>
          </p:cNvPr>
          <p:cNvSpPr>
            <a:spLocks noGrp="1"/>
          </p:cNvSpPr>
          <p:nvPr>
            <p:ph type="body" sz="quarter" idx="31" hasCustomPrompt="1"/>
          </p:nvPr>
        </p:nvSpPr>
        <p:spPr>
          <a:xfrm>
            <a:off x="5037973" y="3996871"/>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3969221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preserve="1">
  <p:cSld name="Case Study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Case study</a:t>
            </a:r>
          </a:p>
        </p:txBody>
      </p:sp>
      <p:pic>
        <p:nvPicPr>
          <p:cNvPr id="6" name="Graphic 5" descr="Open folder with solid fill">
            <a:extLst>
              <a:ext uri="{FF2B5EF4-FFF2-40B4-BE49-F238E27FC236}">
                <a16:creationId xmlns:a16="http://schemas.microsoft.com/office/drawing/2014/main" id="{E8E8FED3-276F-FF82-4CDD-8289C701E689}"/>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277531" y="1766888"/>
            <a:ext cx="3115488" cy="3115488"/>
          </a:xfrm>
          <a:prstGeom prst="rect">
            <a:avLst/>
          </a:prstGeom>
        </p:spPr>
      </p:pic>
      <p:sp>
        <p:nvSpPr>
          <p:cNvPr id="3" name="TextBox 2">
            <a:extLst>
              <a:ext uri="{FF2B5EF4-FFF2-40B4-BE49-F238E27FC236}">
                <a16:creationId xmlns:a16="http://schemas.microsoft.com/office/drawing/2014/main" id="{95964225-3AAB-EC4D-86B1-ECD27FF6A1B2}"/>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1866826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p:cSld name="Case Study A">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5AF9345E-388F-9ABD-28CA-7D6AA5E65D0B}"/>
              </a:ext>
            </a:extLst>
          </p:cNvPr>
          <p:cNvSpPr/>
          <p:nvPr/>
        </p:nvSpPr>
        <p:spPr>
          <a:xfrm>
            <a:off x="5645149" y="3740149"/>
            <a:ext cx="5754689" cy="2474914"/>
          </a:xfrm>
          <a:prstGeom prst="roundRect">
            <a:avLst>
              <a:gd name="adj" fmla="val 4380"/>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807884" cy="107251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3173175"/>
            <a:ext cx="3807884" cy="471725"/>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2163"/>
            <a:ext cx="5754688" cy="2852737"/>
          </a:xfrm>
          <a:prstGeom prst="roundRect">
            <a:avLst>
              <a:gd name="adj" fmla="val 380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4005262"/>
            <a:ext cx="2147171" cy="184689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179763" y="4005261"/>
            <a:ext cx="2149168" cy="184689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6102351" y="4005261"/>
            <a:ext cx="2149168" cy="1846899"/>
          </a:xfrm>
        </p:spPr>
        <p:txBody>
          <a:bodyPr/>
          <a:lstStyle>
            <a:lvl1pPr>
              <a:defRPr>
                <a:solidFill>
                  <a:schemeClr val="bg1"/>
                </a:solidFill>
              </a:defRPr>
            </a:lvl1pPr>
            <a:lvl2pPr>
              <a:defRPr>
                <a:solidFill>
                  <a:schemeClr val="bg1"/>
                </a:solidFill>
              </a:defRPr>
            </a:lvl2pPr>
            <a:lvl3pPr>
              <a:buClrTx/>
              <a:buSzPct val="100000"/>
              <a:defRPr>
                <a:solidFill>
                  <a:schemeClr val="bg1"/>
                </a:solidFill>
              </a:defRPr>
            </a:lvl3pPr>
            <a:lvl4pPr>
              <a:buClrTx/>
              <a:buSzPct val="100000"/>
              <a:defRPr>
                <a:solidFill>
                  <a:schemeClr val="bg1"/>
                </a:solidFill>
              </a:defRPr>
            </a:lvl4pPr>
            <a:lvl5pPr>
              <a:buClrTx/>
              <a:buSzPct val="100000"/>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Chart Placeholder 8">
            <a:extLst>
              <a:ext uri="{FF2B5EF4-FFF2-40B4-BE49-F238E27FC236}">
                <a16:creationId xmlns:a16="http://schemas.microsoft.com/office/drawing/2014/main" id="{649AE133-740B-4A5F-FBD4-CFCF1045A977}"/>
              </a:ext>
            </a:extLst>
          </p:cNvPr>
          <p:cNvSpPr>
            <a:spLocks noGrp="1"/>
          </p:cNvSpPr>
          <p:nvPr>
            <p:ph type="chart" sz="quarter" idx="26" hasCustomPrompt="1"/>
          </p:nvPr>
        </p:nvSpPr>
        <p:spPr>
          <a:xfrm>
            <a:off x="8809755" y="4005260"/>
            <a:ext cx="2149168" cy="1846900"/>
          </a:xfrm>
        </p:spPr>
        <p:txBody>
          <a:bodyPr/>
          <a:lstStyle>
            <a:lvl1pPr>
              <a:defRPr>
                <a:solidFill>
                  <a:schemeClr val="bg1"/>
                </a:solidFill>
              </a:defRPr>
            </a:lvl1pPr>
          </a:lstStyle>
          <a:p>
            <a:r>
              <a:rPr lang="en-US" noProof="0"/>
              <a:t>Click icon to insert chart</a:t>
            </a:r>
          </a:p>
        </p:txBody>
      </p:sp>
      <p:sp>
        <p:nvSpPr>
          <p:cNvPr id="28" name="Text Placeholder 10">
            <a:extLst>
              <a:ext uri="{FF2B5EF4-FFF2-40B4-BE49-F238E27FC236}">
                <a16:creationId xmlns:a16="http://schemas.microsoft.com/office/drawing/2014/main" id="{FCAFAA0E-4298-994D-CDB7-3A5933F6CF67}"/>
              </a:ext>
            </a:extLst>
          </p:cNvPr>
          <p:cNvSpPr>
            <a:spLocks noGrp="1"/>
          </p:cNvSpPr>
          <p:nvPr>
            <p:ph type="body" sz="quarter" idx="22" hasCustomPrompt="1"/>
          </p:nvPr>
        </p:nvSpPr>
        <p:spPr>
          <a:xfrm>
            <a:off x="790575" y="792162"/>
            <a:ext cx="1508400" cy="277686"/>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Tree>
    <p:extLst>
      <p:ext uri="{BB962C8B-B14F-4D97-AF65-F5344CB8AC3E}">
        <p14:creationId xmlns:p14="http://schemas.microsoft.com/office/powerpoint/2010/main" val="106900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8.xml><?xml version="1.0" encoding="utf-8"?>
<p:sldLayout xmlns:a="http://schemas.openxmlformats.org/drawingml/2006/main" xmlns:r="http://schemas.openxmlformats.org/officeDocument/2006/relationships" xmlns:p="http://schemas.openxmlformats.org/presentationml/2006/main" preserve="1">
  <p:cSld name="Case Study B">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5AF9345E-388F-9ABD-28CA-7D6AA5E65D0B}"/>
              </a:ext>
            </a:extLst>
          </p:cNvPr>
          <p:cNvSpPr/>
          <p:nvPr/>
        </p:nvSpPr>
        <p:spPr>
          <a:xfrm>
            <a:off x="5645149" y="790575"/>
            <a:ext cx="5754689" cy="5424488"/>
          </a:xfrm>
          <a:prstGeom prst="roundRect">
            <a:avLst>
              <a:gd name="adj" fmla="val 199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807884" cy="107251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3173175"/>
            <a:ext cx="3807884" cy="471725"/>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2163"/>
            <a:ext cx="5754688" cy="2852737"/>
          </a:xfrm>
          <a:prstGeom prst="roundRect">
            <a:avLst>
              <a:gd name="adj" fmla="val 380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4005262"/>
            <a:ext cx="2147171" cy="184689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179763" y="4005261"/>
            <a:ext cx="2149168" cy="184689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6102351" y="4005261"/>
            <a:ext cx="2149168" cy="184689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Chart Placeholder 8">
            <a:extLst>
              <a:ext uri="{FF2B5EF4-FFF2-40B4-BE49-F238E27FC236}">
                <a16:creationId xmlns:a16="http://schemas.microsoft.com/office/drawing/2014/main" id="{649AE133-740B-4A5F-FBD4-CFCF1045A977}"/>
              </a:ext>
            </a:extLst>
          </p:cNvPr>
          <p:cNvSpPr>
            <a:spLocks noGrp="1"/>
          </p:cNvSpPr>
          <p:nvPr>
            <p:ph type="chart" sz="quarter" idx="26" hasCustomPrompt="1"/>
          </p:nvPr>
        </p:nvSpPr>
        <p:spPr>
          <a:xfrm>
            <a:off x="8809755" y="4005260"/>
            <a:ext cx="2149168" cy="1846900"/>
          </a:xfrm>
        </p:spPr>
        <p:txBody>
          <a:bodyPr/>
          <a:lstStyle>
            <a:lvl1pPr>
              <a:defRPr>
                <a:solidFill>
                  <a:schemeClr val="bg1"/>
                </a:solidFill>
              </a:defRPr>
            </a:lvl1pPr>
          </a:lstStyle>
          <a:p>
            <a:r>
              <a:rPr lang="en-US" noProof="0"/>
              <a:t>Click icon to insert chart</a:t>
            </a:r>
          </a:p>
        </p:txBody>
      </p:sp>
      <p:sp>
        <p:nvSpPr>
          <p:cNvPr id="2" name="Text Placeholder 10">
            <a:extLst>
              <a:ext uri="{FF2B5EF4-FFF2-40B4-BE49-F238E27FC236}">
                <a16:creationId xmlns:a16="http://schemas.microsoft.com/office/drawing/2014/main" id="{8106C885-8482-EE33-E694-64A530C8A2CB}"/>
              </a:ext>
            </a:extLst>
          </p:cNvPr>
          <p:cNvSpPr>
            <a:spLocks noGrp="1"/>
          </p:cNvSpPr>
          <p:nvPr>
            <p:ph type="body" sz="quarter" idx="22" hasCustomPrompt="1"/>
          </p:nvPr>
        </p:nvSpPr>
        <p:spPr>
          <a:xfrm>
            <a:off x="790575" y="792162"/>
            <a:ext cx="1508400" cy="277686"/>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Tree>
    <p:extLst>
      <p:ext uri="{BB962C8B-B14F-4D97-AF65-F5344CB8AC3E}">
        <p14:creationId xmlns:p14="http://schemas.microsoft.com/office/powerpoint/2010/main" val="40868557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p:cSld name="Case Study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E74E91F5-DD60-9E7F-0827-599382632F7F}"/>
              </a:ext>
            </a:extLst>
          </p:cNvPr>
          <p:cNvSpPr/>
          <p:nvPr/>
        </p:nvSpPr>
        <p:spPr>
          <a:xfrm>
            <a:off x="7067550" y="1766889"/>
            <a:ext cx="4332288" cy="4452936"/>
          </a:xfrm>
          <a:prstGeom prst="roundRect">
            <a:avLst>
              <a:gd name="adj" fmla="val 2502"/>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ext Placeholder 10">
            <a:extLst>
              <a:ext uri="{FF2B5EF4-FFF2-40B4-BE49-F238E27FC236}">
                <a16:creationId xmlns:a16="http://schemas.microsoft.com/office/drawing/2014/main" id="{CEA09A9A-B7BA-C22F-EF47-CB38D8F1633C}"/>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2133600"/>
            <a:ext cx="2841625" cy="371855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929062" y="2133599"/>
            <a:ext cx="2841625" cy="371856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7515225" y="2133599"/>
            <a:ext cx="3434613" cy="3718561"/>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8" name="Text Placeholder 10">
            <a:extLst>
              <a:ext uri="{FF2B5EF4-FFF2-40B4-BE49-F238E27FC236}">
                <a16:creationId xmlns:a16="http://schemas.microsoft.com/office/drawing/2014/main" id="{FCAFAA0E-4298-994D-CDB7-3A5933F6CF67}"/>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25" name="Picture Placeholder 101">
            <a:extLst>
              <a:ext uri="{FF2B5EF4-FFF2-40B4-BE49-F238E27FC236}">
                <a16:creationId xmlns:a16="http://schemas.microsoft.com/office/drawing/2014/main" id="{012BF825-2CE2-560B-8804-A1170FDB0EA1}"/>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1134863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7_Comparison x6 content_Opt. B">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2A460FD-8F46-D5A9-3109-248406057378}"/>
              </a:ext>
            </a:extLst>
          </p:cNvPr>
          <p:cNvSpPr/>
          <p:nvPr/>
        </p:nvSpPr>
        <p:spPr>
          <a:xfrm>
            <a:off x="790574" y="1766888"/>
            <a:ext cx="3491106" cy="2186162"/>
          </a:xfrm>
          <a:prstGeom prst="roundRect">
            <a:avLst>
              <a:gd name="adj" fmla="val 5187"/>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D4C3D3E8-65E3-8C29-A695-FE26578F26AF}"/>
              </a:ext>
            </a:extLst>
          </p:cNvPr>
          <p:cNvSpPr/>
          <p:nvPr/>
        </p:nvSpPr>
        <p:spPr>
          <a:xfrm>
            <a:off x="790574" y="4031482"/>
            <a:ext cx="3491106" cy="2185200"/>
          </a:xfrm>
          <a:prstGeom prst="roundRect">
            <a:avLst>
              <a:gd name="adj" fmla="val 5187"/>
            </a:avLst>
          </a:prstGeom>
          <a:solidFill>
            <a:schemeClr val="bg1"/>
          </a:solidFill>
          <a:ln w="6350" cap="flat">
            <a:noFill/>
            <a:prstDash val="solid"/>
            <a:miter/>
          </a:ln>
        </p:spPr>
        <p:txBody>
          <a:bodyPr rtlCol="0" anchor="ctr"/>
          <a:lstStyle/>
          <a:p>
            <a:endParaRPr lang="en-AU">
              <a:solidFill>
                <a:schemeClr val="bg1"/>
              </a:solidFill>
            </a:endParaRPr>
          </a:p>
        </p:txBody>
      </p:sp>
      <p:sp>
        <p:nvSpPr>
          <p:cNvPr id="7" name="Rectangle: Rounded Corners 6">
            <a:extLst>
              <a:ext uri="{FF2B5EF4-FFF2-40B4-BE49-F238E27FC236}">
                <a16:creationId xmlns:a16="http://schemas.microsoft.com/office/drawing/2014/main" id="{07B4D61B-6F26-8F2A-AAA3-9E359A5974D0}"/>
              </a:ext>
            </a:extLst>
          </p:cNvPr>
          <p:cNvSpPr/>
          <p:nvPr/>
        </p:nvSpPr>
        <p:spPr>
          <a:xfrm>
            <a:off x="4353718" y="1766887"/>
            <a:ext cx="3491106" cy="2185200"/>
          </a:xfrm>
          <a:prstGeom prst="roundRect">
            <a:avLst>
              <a:gd name="adj" fmla="val 5187"/>
            </a:avLst>
          </a:prstGeom>
          <a:solidFill>
            <a:schemeClr val="bg1"/>
          </a:solidFill>
          <a:ln w="6350" cap="flat">
            <a:noFill/>
            <a:prstDash val="solid"/>
            <a:miter/>
          </a:ln>
        </p:spPr>
        <p:txBody>
          <a:bodyPr rtlCol="0" anchor="ctr"/>
          <a:lstStyle/>
          <a:p>
            <a:endParaRPr lang="en-AU"/>
          </a:p>
        </p:txBody>
      </p:sp>
      <p:sp>
        <p:nvSpPr>
          <p:cNvPr id="8" name="Rectangle: Rounded Corners 7">
            <a:extLst>
              <a:ext uri="{FF2B5EF4-FFF2-40B4-BE49-F238E27FC236}">
                <a16:creationId xmlns:a16="http://schemas.microsoft.com/office/drawing/2014/main" id="{8121E8B1-B39B-2ED5-A95C-BF4A47AC0BD2}"/>
              </a:ext>
            </a:extLst>
          </p:cNvPr>
          <p:cNvSpPr/>
          <p:nvPr/>
        </p:nvSpPr>
        <p:spPr>
          <a:xfrm>
            <a:off x="4353718" y="4031482"/>
            <a:ext cx="3491106" cy="2185200"/>
          </a:xfrm>
          <a:prstGeom prst="roundRect">
            <a:avLst>
              <a:gd name="adj" fmla="val 5187"/>
            </a:avLst>
          </a:prstGeom>
          <a:solidFill>
            <a:schemeClr val="bg1"/>
          </a:solidFill>
          <a:ln w="6350" cap="flat">
            <a:noFill/>
            <a:prstDash val="solid"/>
            <a:miter/>
          </a:ln>
        </p:spPr>
        <p:txBody>
          <a:bodyPr rtlCol="0" anchor="ctr"/>
          <a:lstStyle/>
          <a:p>
            <a:endParaRPr lang="en-AU">
              <a:solidFill>
                <a:schemeClr val="bg1"/>
              </a:solidFill>
            </a:endParaRPr>
          </a:p>
        </p:txBody>
      </p:sp>
      <p:sp>
        <p:nvSpPr>
          <p:cNvPr id="9" name="Rectangle: Rounded Corners 8">
            <a:extLst>
              <a:ext uri="{FF2B5EF4-FFF2-40B4-BE49-F238E27FC236}">
                <a16:creationId xmlns:a16="http://schemas.microsoft.com/office/drawing/2014/main" id="{B392FDED-F1E4-FA16-2AF0-947A519AB131}"/>
              </a:ext>
            </a:extLst>
          </p:cNvPr>
          <p:cNvSpPr/>
          <p:nvPr/>
        </p:nvSpPr>
        <p:spPr>
          <a:xfrm>
            <a:off x="7916864" y="1766887"/>
            <a:ext cx="3491106" cy="2185200"/>
          </a:xfrm>
          <a:prstGeom prst="roundRect">
            <a:avLst>
              <a:gd name="adj" fmla="val 5187"/>
            </a:avLst>
          </a:prstGeom>
          <a:solidFill>
            <a:schemeClr val="bg1"/>
          </a:solidFill>
          <a:ln w="6350" cap="flat">
            <a:noFill/>
            <a:prstDash val="solid"/>
            <a:miter/>
          </a:ln>
        </p:spPr>
        <p:txBody>
          <a:bodyPr rtlCol="0" anchor="ctr"/>
          <a:lstStyle/>
          <a:p>
            <a:endParaRPr lang="en-AU"/>
          </a:p>
        </p:txBody>
      </p:sp>
      <p:sp>
        <p:nvSpPr>
          <p:cNvPr id="10" name="Rectangle: Rounded Corners 9">
            <a:extLst>
              <a:ext uri="{FF2B5EF4-FFF2-40B4-BE49-F238E27FC236}">
                <a16:creationId xmlns:a16="http://schemas.microsoft.com/office/drawing/2014/main" id="{2FBFF2AB-07A3-F12B-B48B-6985BC96A1CF}"/>
              </a:ext>
            </a:extLst>
          </p:cNvPr>
          <p:cNvSpPr/>
          <p:nvPr/>
        </p:nvSpPr>
        <p:spPr>
          <a:xfrm>
            <a:off x="7916864" y="4031482"/>
            <a:ext cx="3491106" cy="2185200"/>
          </a:xfrm>
          <a:prstGeom prst="roundRect">
            <a:avLst>
              <a:gd name="adj" fmla="val 5187"/>
            </a:avLst>
          </a:prstGeom>
          <a:solidFill>
            <a:schemeClr val="bg1"/>
          </a:solidFill>
          <a:ln w="6350" cap="flat">
            <a:noFill/>
            <a:prstDash val="solid"/>
            <a:miter/>
          </a:ln>
        </p:spPr>
        <p:txBody>
          <a:bodyPr rtlCol="0" anchor="ctr"/>
          <a:lstStyle/>
          <a:p>
            <a:endParaRPr lang="en-AU">
              <a:solidFill>
                <a:schemeClr val="bg1"/>
              </a:solidFill>
            </a:endParaRPr>
          </a:p>
        </p:txBody>
      </p:sp>
      <p:sp>
        <p:nvSpPr>
          <p:cNvPr id="2" name="Title 1">
            <a:extLst>
              <a:ext uri="{FF2B5EF4-FFF2-40B4-BE49-F238E27FC236}">
                <a16:creationId xmlns:a16="http://schemas.microsoft.com/office/drawing/2014/main" id="{50833375-32D0-5978-15B4-1FD0520EE47D}"/>
              </a:ext>
            </a:extLst>
          </p:cNvPr>
          <p:cNvSpPr>
            <a:spLocks noGrp="1"/>
          </p:cNvSpPr>
          <p:nvPr>
            <p:ph type="title" hasCustomPrompt="1"/>
          </p:nvPr>
        </p:nvSpPr>
        <p:spPr/>
        <p:txBody>
          <a:bodyPr/>
          <a:lstStyle/>
          <a:p>
            <a:r>
              <a:rPr lang="en-US"/>
              <a:t>Title goes here</a:t>
            </a:r>
            <a:endParaRPr lang="en-AU"/>
          </a:p>
        </p:txBody>
      </p:sp>
      <p:sp>
        <p:nvSpPr>
          <p:cNvPr id="13" name="Picture Placeholder 10">
            <a:extLst>
              <a:ext uri="{FF2B5EF4-FFF2-40B4-BE49-F238E27FC236}">
                <a16:creationId xmlns:a16="http://schemas.microsoft.com/office/drawing/2014/main" id="{7D223E9D-EFCC-BDB4-96A5-F8352361B81C}"/>
              </a:ext>
            </a:extLst>
          </p:cNvPr>
          <p:cNvSpPr>
            <a:spLocks noGrp="1"/>
          </p:cNvSpPr>
          <p:nvPr>
            <p:ph type="pic" sz="quarter" idx="18" hasCustomPrompt="1"/>
          </p:nvPr>
        </p:nvSpPr>
        <p:spPr>
          <a:xfrm>
            <a:off x="1131395" y="2124772"/>
            <a:ext cx="453600" cy="453600"/>
          </a:xfrm>
          <a:noFill/>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4" name="Text Placeholder 9">
            <a:extLst>
              <a:ext uri="{FF2B5EF4-FFF2-40B4-BE49-F238E27FC236}">
                <a16:creationId xmlns:a16="http://schemas.microsoft.com/office/drawing/2014/main" id="{65A73D62-36E9-CB69-7BBF-B6AA10B114F9}"/>
              </a:ext>
            </a:extLst>
          </p:cNvPr>
          <p:cNvSpPr>
            <a:spLocks noGrp="1"/>
          </p:cNvSpPr>
          <p:nvPr>
            <p:ph type="body" sz="quarter" idx="15" hasCustomPrompt="1"/>
          </p:nvPr>
        </p:nvSpPr>
        <p:spPr>
          <a:xfrm>
            <a:off x="1787643" y="2124772"/>
            <a:ext cx="2160000" cy="453600"/>
          </a:xfrm>
        </p:spPr>
        <p:txBody>
          <a:bodyPr anchor="ctr" anchorCtr="0"/>
          <a:lstStyle>
            <a:lvl1pPr>
              <a:lnSpc>
                <a:spcPct val="100000"/>
              </a:lnSpc>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p:txBody>
      </p:sp>
      <p:sp>
        <p:nvSpPr>
          <p:cNvPr id="15" name="Text Placeholder 21">
            <a:extLst>
              <a:ext uri="{FF2B5EF4-FFF2-40B4-BE49-F238E27FC236}">
                <a16:creationId xmlns:a16="http://schemas.microsoft.com/office/drawing/2014/main" id="{6239B24A-907D-3BC9-BD26-989BDE6B7A43}"/>
              </a:ext>
            </a:extLst>
          </p:cNvPr>
          <p:cNvSpPr>
            <a:spLocks noGrp="1"/>
          </p:cNvSpPr>
          <p:nvPr>
            <p:ph type="body" sz="quarter" idx="20"/>
          </p:nvPr>
        </p:nvSpPr>
        <p:spPr>
          <a:xfrm>
            <a:off x="1131394" y="2754745"/>
            <a:ext cx="2808000" cy="871200"/>
          </a:xfrm>
        </p:spPr>
        <p:txBody>
          <a:bodyPr/>
          <a:lstStyle>
            <a:lvl1pPr>
              <a:lnSpc>
                <a:spcPct val="125000"/>
              </a:lnSpc>
              <a:defRPr sz="1200">
                <a:solidFill>
                  <a:schemeClr val="tx1"/>
                </a:solidFill>
              </a:defRPr>
            </a:lvl1pPr>
            <a:lvl2pPr marL="172800" indent="-172800">
              <a:spcAft>
                <a:spcPts val="600"/>
              </a:spcAft>
              <a:buClr>
                <a:schemeClr val="accent1"/>
              </a:buClr>
              <a:buFont typeface="Arial" panose="020B0604020202020204" pitchFamily="34" charset="0"/>
              <a:buChar char="•"/>
              <a:defRPr sz="1200"/>
            </a:lvl2pPr>
            <a:lvl3pPr marL="0" indent="0">
              <a:buNone/>
              <a:defRPr/>
            </a:lvl3pPr>
          </a:lstStyle>
          <a:p>
            <a:pPr lvl="0"/>
            <a:r>
              <a:rPr lang="en-US"/>
              <a:t>Click to edit Master text styles</a:t>
            </a:r>
          </a:p>
          <a:p>
            <a:pPr lvl="1"/>
            <a:r>
              <a:rPr lang="en-US"/>
              <a:t>Second level</a:t>
            </a:r>
          </a:p>
        </p:txBody>
      </p:sp>
      <p:sp>
        <p:nvSpPr>
          <p:cNvPr id="16" name="Picture Placeholder 16">
            <a:extLst>
              <a:ext uri="{FF2B5EF4-FFF2-40B4-BE49-F238E27FC236}">
                <a16:creationId xmlns:a16="http://schemas.microsoft.com/office/drawing/2014/main" id="{991DD4D2-84E5-6B77-BBCE-35EC6C26D960}"/>
              </a:ext>
            </a:extLst>
          </p:cNvPr>
          <p:cNvSpPr>
            <a:spLocks noGrp="1"/>
          </p:cNvSpPr>
          <p:nvPr>
            <p:ph type="pic" sz="quarter" idx="19" hasCustomPrompt="1"/>
          </p:nvPr>
        </p:nvSpPr>
        <p:spPr>
          <a:xfrm>
            <a:off x="4709879" y="2124772"/>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7" name="Text Placeholder 22">
            <a:extLst>
              <a:ext uri="{FF2B5EF4-FFF2-40B4-BE49-F238E27FC236}">
                <a16:creationId xmlns:a16="http://schemas.microsoft.com/office/drawing/2014/main" id="{ACDD5714-A8F3-7060-65FC-5013B2953849}"/>
              </a:ext>
            </a:extLst>
          </p:cNvPr>
          <p:cNvSpPr>
            <a:spLocks noGrp="1"/>
          </p:cNvSpPr>
          <p:nvPr>
            <p:ph type="body" sz="quarter" idx="17" hasCustomPrompt="1"/>
          </p:nvPr>
        </p:nvSpPr>
        <p:spPr>
          <a:xfrm>
            <a:off x="5359440" y="2124772"/>
            <a:ext cx="2160000" cy="453600"/>
          </a:xfrm>
        </p:spPr>
        <p:txBody>
          <a:bodyPr anchor="ctr" anchorCtr="0"/>
          <a:lstStyle>
            <a:lvl1pPr>
              <a:lnSpc>
                <a:spcPct val="100000"/>
              </a:lnSpc>
              <a:defRPr sz="1600"/>
            </a:lvl1pPr>
          </a:lstStyle>
          <a:p>
            <a:pPr lvl="0"/>
            <a:r>
              <a:rPr lang="en-US"/>
              <a:t>Body text heading</a:t>
            </a:r>
          </a:p>
        </p:txBody>
      </p:sp>
      <p:sp>
        <p:nvSpPr>
          <p:cNvPr id="18" name="Text Placeholder 23">
            <a:extLst>
              <a:ext uri="{FF2B5EF4-FFF2-40B4-BE49-F238E27FC236}">
                <a16:creationId xmlns:a16="http://schemas.microsoft.com/office/drawing/2014/main" id="{09A907A4-052C-FAA3-E982-ADCB4E235CB7}"/>
              </a:ext>
            </a:extLst>
          </p:cNvPr>
          <p:cNvSpPr>
            <a:spLocks noGrp="1"/>
          </p:cNvSpPr>
          <p:nvPr>
            <p:ph type="body" sz="quarter" idx="21"/>
          </p:nvPr>
        </p:nvSpPr>
        <p:spPr>
          <a:xfrm>
            <a:off x="4709879" y="2754745"/>
            <a:ext cx="2808000" cy="871200"/>
          </a:xfrm>
        </p:spPr>
        <p:txBody>
          <a:bodyPr/>
          <a:lstStyle>
            <a:lvl1pPr>
              <a:lnSpc>
                <a:spcPct val="125000"/>
              </a:lnSpc>
              <a:defRPr sz="1200">
                <a:solidFill>
                  <a:schemeClr val="tx1"/>
                </a:solidFill>
              </a:defRPr>
            </a:lvl1pPr>
            <a:lvl2pPr marL="172800" indent="-172800">
              <a:spcAft>
                <a:spcPts val="600"/>
              </a:spcAft>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19" name="Picture Placeholder 14">
            <a:extLst>
              <a:ext uri="{FF2B5EF4-FFF2-40B4-BE49-F238E27FC236}">
                <a16:creationId xmlns:a16="http://schemas.microsoft.com/office/drawing/2014/main" id="{EEB074DF-44E6-FA4B-49DC-F447ABB3CE03}"/>
              </a:ext>
            </a:extLst>
          </p:cNvPr>
          <p:cNvSpPr>
            <a:spLocks noGrp="1"/>
          </p:cNvSpPr>
          <p:nvPr>
            <p:ph type="pic" sz="quarter" idx="22" hasCustomPrompt="1"/>
          </p:nvPr>
        </p:nvSpPr>
        <p:spPr>
          <a:xfrm>
            <a:off x="8265620" y="2124772"/>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0" name="Text Placeholder 22">
            <a:extLst>
              <a:ext uri="{FF2B5EF4-FFF2-40B4-BE49-F238E27FC236}">
                <a16:creationId xmlns:a16="http://schemas.microsoft.com/office/drawing/2014/main" id="{336772DD-E57B-F5B1-C6BD-B3F4FFA50D48}"/>
              </a:ext>
            </a:extLst>
          </p:cNvPr>
          <p:cNvSpPr>
            <a:spLocks noGrp="1"/>
          </p:cNvSpPr>
          <p:nvPr>
            <p:ph type="body" sz="quarter" idx="23" hasCustomPrompt="1"/>
          </p:nvPr>
        </p:nvSpPr>
        <p:spPr>
          <a:xfrm>
            <a:off x="8933168" y="2124772"/>
            <a:ext cx="2160000" cy="453600"/>
          </a:xfrm>
        </p:spPr>
        <p:txBody>
          <a:bodyPr anchor="ctr" anchorCtr="0"/>
          <a:lstStyle>
            <a:lvl1pPr>
              <a:lnSpc>
                <a:spcPct val="100000"/>
              </a:lnSpc>
              <a:defRPr sz="1600"/>
            </a:lvl1pPr>
          </a:lstStyle>
          <a:p>
            <a:pPr lvl="0"/>
            <a:r>
              <a:rPr lang="en-US"/>
              <a:t>Body text heading</a:t>
            </a:r>
          </a:p>
        </p:txBody>
      </p:sp>
      <p:sp>
        <p:nvSpPr>
          <p:cNvPr id="21" name="Text Placeholder 28">
            <a:extLst>
              <a:ext uri="{FF2B5EF4-FFF2-40B4-BE49-F238E27FC236}">
                <a16:creationId xmlns:a16="http://schemas.microsoft.com/office/drawing/2014/main" id="{28F2E62C-9B4A-A8D3-1D48-BA896D7E0E52}"/>
              </a:ext>
            </a:extLst>
          </p:cNvPr>
          <p:cNvSpPr>
            <a:spLocks noGrp="1"/>
          </p:cNvSpPr>
          <p:nvPr>
            <p:ph type="body" sz="quarter" idx="24"/>
          </p:nvPr>
        </p:nvSpPr>
        <p:spPr>
          <a:xfrm>
            <a:off x="8265184" y="2754745"/>
            <a:ext cx="2808000" cy="871200"/>
          </a:xfrm>
        </p:spPr>
        <p:txBody>
          <a:bodyPr/>
          <a:lstStyle>
            <a:lvl1pPr>
              <a:lnSpc>
                <a:spcPct val="125000"/>
              </a:lnSpc>
              <a:defRPr sz="1200">
                <a:solidFill>
                  <a:schemeClr val="tx1"/>
                </a:solidFill>
              </a:defRPr>
            </a:lvl1pPr>
            <a:lvl2pPr marL="172800" indent="-172800">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22" name="Picture Placeholder 31">
            <a:extLst>
              <a:ext uri="{FF2B5EF4-FFF2-40B4-BE49-F238E27FC236}">
                <a16:creationId xmlns:a16="http://schemas.microsoft.com/office/drawing/2014/main" id="{45FEF841-3712-CE52-305F-D75E39F56744}"/>
              </a:ext>
            </a:extLst>
          </p:cNvPr>
          <p:cNvSpPr>
            <a:spLocks noGrp="1"/>
          </p:cNvSpPr>
          <p:nvPr>
            <p:ph type="pic" sz="quarter" idx="27" hasCustomPrompt="1"/>
          </p:nvPr>
        </p:nvSpPr>
        <p:spPr>
          <a:xfrm>
            <a:off x="1131395" y="4391378"/>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3" name="Text Placeholder 24">
            <a:extLst>
              <a:ext uri="{FF2B5EF4-FFF2-40B4-BE49-F238E27FC236}">
                <a16:creationId xmlns:a16="http://schemas.microsoft.com/office/drawing/2014/main" id="{0050BB99-8D26-21E8-AC7E-73B6A6C3A34B}"/>
              </a:ext>
            </a:extLst>
          </p:cNvPr>
          <p:cNvSpPr>
            <a:spLocks noGrp="1"/>
          </p:cNvSpPr>
          <p:nvPr>
            <p:ph type="body" sz="quarter" idx="25" hasCustomPrompt="1"/>
          </p:nvPr>
        </p:nvSpPr>
        <p:spPr>
          <a:xfrm>
            <a:off x="1787643" y="4394978"/>
            <a:ext cx="2120400" cy="446400"/>
          </a:xfrm>
        </p:spPr>
        <p:txBody>
          <a:bodyPr anchor="ctr" anchorCtr="0"/>
          <a:lstStyle>
            <a:lvl1pPr>
              <a:lnSpc>
                <a:spcPct val="100000"/>
              </a:lnSpc>
              <a:defRPr sz="1600"/>
            </a:lvl1pPr>
          </a:lstStyle>
          <a:p>
            <a:pPr lvl="0"/>
            <a:r>
              <a:rPr lang="en-US"/>
              <a:t>Body text heading</a:t>
            </a:r>
          </a:p>
        </p:txBody>
      </p:sp>
      <p:sp>
        <p:nvSpPr>
          <p:cNvPr id="24" name="Text Placeholder 27">
            <a:extLst>
              <a:ext uri="{FF2B5EF4-FFF2-40B4-BE49-F238E27FC236}">
                <a16:creationId xmlns:a16="http://schemas.microsoft.com/office/drawing/2014/main" id="{B639690B-953B-1B06-0E5A-6CD0509539B6}"/>
              </a:ext>
            </a:extLst>
          </p:cNvPr>
          <p:cNvSpPr>
            <a:spLocks noGrp="1"/>
          </p:cNvSpPr>
          <p:nvPr>
            <p:ph type="body" sz="quarter" idx="26"/>
          </p:nvPr>
        </p:nvSpPr>
        <p:spPr>
          <a:xfrm>
            <a:off x="1131394" y="5021351"/>
            <a:ext cx="2808000" cy="871200"/>
          </a:xfrm>
        </p:spPr>
        <p:txBody>
          <a:bodyPr/>
          <a:lstStyle>
            <a:lvl1pPr>
              <a:lnSpc>
                <a:spcPct val="125000"/>
              </a:lnSpc>
              <a:defRPr sz="1200">
                <a:solidFill>
                  <a:schemeClr val="tx1"/>
                </a:solidFill>
              </a:defRPr>
            </a:lvl1pPr>
            <a:lvl2pPr marL="172800" indent="-172800">
              <a:spcAft>
                <a:spcPts val="600"/>
              </a:spcAft>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42" name="Picture Placeholder 41">
            <a:extLst>
              <a:ext uri="{FF2B5EF4-FFF2-40B4-BE49-F238E27FC236}">
                <a16:creationId xmlns:a16="http://schemas.microsoft.com/office/drawing/2014/main" id="{FD7EDDD7-07CD-3C7F-497D-25C8A066FC51}"/>
              </a:ext>
            </a:extLst>
          </p:cNvPr>
          <p:cNvSpPr>
            <a:spLocks noGrp="1"/>
          </p:cNvSpPr>
          <p:nvPr>
            <p:ph type="pic" sz="quarter" idx="32" hasCustomPrompt="1"/>
          </p:nvPr>
        </p:nvSpPr>
        <p:spPr>
          <a:xfrm>
            <a:off x="4707349" y="4391378"/>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34" name="Text Placeholder 33">
            <a:extLst>
              <a:ext uri="{FF2B5EF4-FFF2-40B4-BE49-F238E27FC236}">
                <a16:creationId xmlns:a16="http://schemas.microsoft.com/office/drawing/2014/main" id="{758372E7-C3D2-CFE1-44A2-5A9E6A3C03B5}"/>
              </a:ext>
            </a:extLst>
          </p:cNvPr>
          <p:cNvSpPr>
            <a:spLocks noGrp="1"/>
          </p:cNvSpPr>
          <p:nvPr>
            <p:ph type="body" sz="quarter" idx="28" hasCustomPrompt="1"/>
          </p:nvPr>
        </p:nvSpPr>
        <p:spPr>
          <a:xfrm>
            <a:off x="5359440" y="4391378"/>
            <a:ext cx="2160000" cy="453600"/>
          </a:xfrm>
        </p:spPr>
        <p:txBody>
          <a:bodyPr anchor="ctr" anchorCtr="0"/>
          <a:lstStyle>
            <a:lvl1pPr>
              <a:defRPr/>
            </a:lvl1pPr>
          </a:lstStyle>
          <a:p>
            <a:pPr lvl="0"/>
            <a:r>
              <a:rPr lang="en-US"/>
              <a:t>Body text heading</a:t>
            </a:r>
          </a:p>
        </p:txBody>
      </p:sp>
      <p:sp>
        <p:nvSpPr>
          <p:cNvPr id="38" name="Text Placeholder 37">
            <a:extLst>
              <a:ext uri="{FF2B5EF4-FFF2-40B4-BE49-F238E27FC236}">
                <a16:creationId xmlns:a16="http://schemas.microsoft.com/office/drawing/2014/main" id="{7F4DB437-C513-5272-7386-945F8296154B}"/>
              </a:ext>
            </a:extLst>
          </p:cNvPr>
          <p:cNvSpPr>
            <a:spLocks noGrp="1"/>
          </p:cNvSpPr>
          <p:nvPr>
            <p:ph type="body" sz="quarter" idx="30"/>
          </p:nvPr>
        </p:nvSpPr>
        <p:spPr>
          <a:xfrm>
            <a:off x="4709879" y="5021351"/>
            <a:ext cx="2808000" cy="871200"/>
          </a:xfrm>
        </p:spPr>
        <p:txBody>
          <a:bodyPr/>
          <a:lstStyle>
            <a:lvl1pPr>
              <a:lnSpc>
                <a:spcPct val="125000"/>
              </a:lnSpc>
              <a:defRPr sz="1200">
                <a:solidFill>
                  <a:schemeClr val="tx1"/>
                </a:solidFill>
              </a:defRPr>
            </a:lvl1pPr>
            <a:lvl2pPr>
              <a:defRPr sz="1200">
                <a:solidFill>
                  <a:schemeClr val="tx1"/>
                </a:solidFill>
              </a:defRPr>
            </a:lvl2pPr>
            <a:lvl3pPr marL="0" indent="0">
              <a:buNone/>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a:p>
            <a:pPr lvl="1"/>
            <a:r>
              <a:rPr lang="en-US"/>
              <a:t>Second level</a:t>
            </a:r>
          </a:p>
        </p:txBody>
      </p:sp>
      <p:sp>
        <p:nvSpPr>
          <p:cNvPr id="44" name="Picture Placeholder 43">
            <a:extLst>
              <a:ext uri="{FF2B5EF4-FFF2-40B4-BE49-F238E27FC236}">
                <a16:creationId xmlns:a16="http://schemas.microsoft.com/office/drawing/2014/main" id="{EE32C5F0-DDC3-DF3B-0856-F6A862338BA8}"/>
              </a:ext>
            </a:extLst>
          </p:cNvPr>
          <p:cNvSpPr>
            <a:spLocks noGrp="1"/>
          </p:cNvSpPr>
          <p:nvPr>
            <p:ph type="pic" sz="quarter" idx="33" hasCustomPrompt="1"/>
          </p:nvPr>
        </p:nvSpPr>
        <p:spPr>
          <a:xfrm>
            <a:off x="8265620" y="4391378"/>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36" name="Text Placeholder 35">
            <a:extLst>
              <a:ext uri="{FF2B5EF4-FFF2-40B4-BE49-F238E27FC236}">
                <a16:creationId xmlns:a16="http://schemas.microsoft.com/office/drawing/2014/main" id="{8E0C03AA-E8D5-846D-89E0-20468BF8936F}"/>
              </a:ext>
            </a:extLst>
          </p:cNvPr>
          <p:cNvSpPr>
            <a:spLocks noGrp="1"/>
          </p:cNvSpPr>
          <p:nvPr>
            <p:ph type="body" sz="quarter" idx="29" hasCustomPrompt="1"/>
          </p:nvPr>
        </p:nvSpPr>
        <p:spPr>
          <a:xfrm>
            <a:off x="8933168" y="4391378"/>
            <a:ext cx="2160000" cy="453600"/>
          </a:xfrm>
        </p:spPr>
        <p:txBody>
          <a:bodyPr anchor="ctr" anchorCtr="0"/>
          <a:lstStyle>
            <a:lvl1pPr>
              <a:defRPr/>
            </a:lvl1pPr>
          </a:lstStyle>
          <a:p>
            <a:pPr lvl="0"/>
            <a:r>
              <a:rPr lang="en-US"/>
              <a:t>Body text heading</a:t>
            </a:r>
          </a:p>
        </p:txBody>
      </p:sp>
      <p:sp>
        <p:nvSpPr>
          <p:cNvPr id="40" name="Text Placeholder 39">
            <a:extLst>
              <a:ext uri="{FF2B5EF4-FFF2-40B4-BE49-F238E27FC236}">
                <a16:creationId xmlns:a16="http://schemas.microsoft.com/office/drawing/2014/main" id="{B31004BB-78CD-B88B-0EA9-B09FAE1A5AD2}"/>
              </a:ext>
            </a:extLst>
          </p:cNvPr>
          <p:cNvSpPr>
            <a:spLocks noGrp="1"/>
          </p:cNvSpPr>
          <p:nvPr>
            <p:ph type="body" sz="quarter" idx="31"/>
          </p:nvPr>
        </p:nvSpPr>
        <p:spPr>
          <a:xfrm>
            <a:off x="8265184" y="5021351"/>
            <a:ext cx="2808000" cy="871200"/>
          </a:xfrm>
        </p:spPr>
        <p:txBody>
          <a:bodyPr/>
          <a:lstStyle>
            <a:lvl1pPr>
              <a:lnSpc>
                <a:spcPct val="125000"/>
              </a:lnSpc>
              <a:defRPr sz="1200">
                <a:solidFill>
                  <a:schemeClr val="tx1"/>
                </a:solidFill>
              </a:defRPr>
            </a:lvl1pPr>
            <a:lvl2pPr>
              <a:defRPr sz="1200">
                <a:solidFill>
                  <a:schemeClr val="tx1"/>
                </a:solidFill>
              </a:defRPr>
            </a:lvl2pPr>
            <a:lvl3pPr>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68D32D11-B9CA-A42C-2D4B-F23AB36FBDB8}"/>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6BD6FC34-1982-03F1-A736-6EFE8059F856}"/>
              </a:ext>
            </a:extLst>
          </p:cNvPr>
          <p:cNvSpPr>
            <a:spLocks noGrp="1"/>
          </p:cNvSpPr>
          <p:nvPr>
            <p:ph type="ftr" sz="quarter" idx="11"/>
          </p:nvPr>
        </p:nvSpPr>
        <p:spPr/>
        <p:txBody>
          <a:bodyPr/>
          <a:lstStyle/>
          <a:p>
            <a:endParaRPr lang="en-US"/>
          </a:p>
        </p:txBody>
      </p:sp>
      <p:sp>
        <p:nvSpPr>
          <p:cNvPr id="47" name="Text Placeholder 23">
            <a:extLst>
              <a:ext uri="{FF2B5EF4-FFF2-40B4-BE49-F238E27FC236}">
                <a16:creationId xmlns:a16="http://schemas.microsoft.com/office/drawing/2014/main" id="{2210941F-E255-4B9E-38C1-308501A66E34}"/>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15950757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0.xml><?xml version="1.0" encoding="utf-8"?>
<p:sldLayout xmlns:a="http://schemas.openxmlformats.org/drawingml/2006/main" xmlns:r="http://schemas.openxmlformats.org/officeDocument/2006/relationships" xmlns:p="http://schemas.openxmlformats.org/presentationml/2006/main" preserve="1">
  <p:cSld name="Case Study 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60D87C98-B006-EDF8-802B-B3458387A173}"/>
              </a:ext>
            </a:extLst>
          </p:cNvPr>
          <p:cNvSpPr/>
          <p:nvPr/>
        </p:nvSpPr>
        <p:spPr>
          <a:xfrm>
            <a:off x="793437"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EAA71684-05E2-DD89-9493-BB1D6C31DBA2}"/>
              </a:ext>
            </a:extLst>
          </p:cNvPr>
          <p:cNvSpPr/>
          <p:nvPr/>
        </p:nvSpPr>
        <p:spPr>
          <a:xfrm>
            <a:off x="4353191" y="1766889"/>
            <a:ext cx="3488400" cy="4451512"/>
          </a:xfrm>
          <a:prstGeom prst="roundRect">
            <a:avLst>
              <a:gd name="adj" fmla="val 309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5ADF70BD-A415-24A6-3438-E481A1715503}"/>
              </a:ext>
            </a:extLst>
          </p:cNvPr>
          <p:cNvSpPr/>
          <p:nvPr/>
        </p:nvSpPr>
        <p:spPr>
          <a:xfrm>
            <a:off x="7912945" y="1766889"/>
            <a:ext cx="3488400" cy="4451512"/>
          </a:xfrm>
          <a:prstGeom prst="roundRect">
            <a:avLst>
              <a:gd name="adj" fmla="val 309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1243437" y="2133600"/>
            <a:ext cx="2588400" cy="371855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4803191"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8362945"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5" name="Text Placeholder 10">
            <a:extLst>
              <a:ext uri="{FF2B5EF4-FFF2-40B4-BE49-F238E27FC236}">
                <a16:creationId xmlns:a16="http://schemas.microsoft.com/office/drawing/2014/main" id="{E9ED250E-1C13-F025-FE7D-8223A5568606}"/>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8" name="Text Placeholder 10">
            <a:extLst>
              <a:ext uri="{FF2B5EF4-FFF2-40B4-BE49-F238E27FC236}">
                <a16:creationId xmlns:a16="http://schemas.microsoft.com/office/drawing/2014/main" id="{708F6C9B-BE88-B0EC-2D0E-520207173A38}"/>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10" name="Picture Placeholder 101">
            <a:extLst>
              <a:ext uri="{FF2B5EF4-FFF2-40B4-BE49-F238E27FC236}">
                <a16:creationId xmlns:a16="http://schemas.microsoft.com/office/drawing/2014/main" id="{CA96F3E7-F979-CB41-54E6-CAC4533CDE07}"/>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1127644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1.xml><?xml version="1.0" encoding="utf-8"?>
<p:sldLayout xmlns:a="http://schemas.openxmlformats.org/drawingml/2006/main" xmlns:r="http://schemas.openxmlformats.org/officeDocument/2006/relationships" xmlns:p="http://schemas.openxmlformats.org/presentationml/2006/main" preserve="1">
  <p:cSld name="Case Study E">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5ADF70BD-A415-24A6-3438-E481A1715503}"/>
              </a:ext>
            </a:extLst>
          </p:cNvPr>
          <p:cNvSpPr/>
          <p:nvPr/>
        </p:nvSpPr>
        <p:spPr>
          <a:xfrm>
            <a:off x="7744565" y="1766889"/>
            <a:ext cx="3654000" cy="4451512"/>
          </a:xfrm>
          <a:prstGeom prst="roundRect">
            <a:avLst>
              <a:gd name="adj" fmla="val 295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EAA71684-05E2-DD89-9493-BB1D6C31DBA2}"/>
              </a:ext>
            </a:extLst>
          </p:cNvPr>
          <p:cNvSpPr/>
          <p:nvPr/>
        </p:nvSpPr>
        <p:spPr>
          <a:xfrm>
            <a:off x="4269000" y="1766889"/>
            <a:ext cx="3654000" cy="4451512"/>
          </a:xfrm>
          <a:prstGeom prst="roundRect">
            <a:avLst>
              <a:gd name="adj" fmla="val 295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60D87C98-B006-EDF8-802B-B3458387A173}"/>
              </a:ext>
            </a:extLst>
          </p:cNvPr>
          <p:cNvSpPr/>
          <p:nvPr/>
        </p:nvSpPr>
        <p:spPr>
          <a:xfrm>
            <a:off x="793435" y="1766889"/>
            <a:ext cx="3654000" cy="4451512"/>
          </a:xfrm>
          <a:prstGeom prst="roundRect">
            <a:avLst>
              <a:gd name="adj" fmla="val 295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1243437" y="2133600"/>
            <a:ext cx="2588400" cy="371855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4803191"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8362945"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5" name="Text Placeholder 10">
            <a:extLst>
              <a:ext uri="{FF2B5EF4-FFF2-40B4-BE49-F238E27FC236}">
                <a16:creationId xmlns:a16="http://schemas.microsoft.com/office/drawing/2014/main" id="{E5D081F5-CC7D-CC07-BDB6-9E73662B34AC}"/>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8" name="Text Placeholder 10">
            <a:extLst>
              <a:ext uri="{FF2B5EF4-FFF2-40B4-BE49-F238E27FC236}">
                <a16:creationId xmlns:a16="http://schemas.microsoft.com/office/drawing/2014/main" id="{E6CAAEFF-6B1B-F51C-6728-5490FC0D0704}"/>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10" name="Picture Placeholder 101">
            <a:extLst>
              <a:ext uri="{FF2B5EF4-FFF2-40B4-BE49-F238E27FC236}">
                <a16:creationId xmlns:a16="http://schemas.microsoft.com/office/drawing/2014/main" id="{7ECAA141-607A-9423-FCD4-E872FACB338D}"/>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34531712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preserve="1">
  <p:cSld name="Video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Video</a:t>
            </a:r>
          </a:p>
        </p:txBody>
      </p:sp>
      <p:sp>
        <p:nvSpPr>
          <p:cNvPr id="12" name="Freeform: Shape 11">
            <a:extLst>
              <a:ext uri="{FF2B5EF4-FFF2-40B4-BE49-F238E27FC236}">
                <a16:creationId xmlns:a16="http://schemas.microsoft.com/office/drawing/2014/main" id="{E6957855-246E-AAE5-1648-643D05D62BDD}"/>
              </a:ext>
            </a:extLst>
          </p:cNvPr>
          <p:cNvSpPr/>
          <p:nvPr/>
        </p:nvSpPr>
        <p:spPr>
          <a:xfrm>
            <a:off x="946298" y="2199489"/>
            <a:ext cx="3206602" cy="2094694"/>
          </a:xfrm>
          <a:custGeom>
            <a:avLst/>
            <a:gdLst>
              <a:gd name="connsiteX0" fmla="*/ 1617862 w 3797154"/>
              <a:gd name="connsiteY0" fmla="*/ 582960 h 2480468"/>
              <a:gd name="connsiteX1" fmla="*/ 1617862 w 3797154"/>
              <a:gd name="connsiteY1" fmla="*/ 1897508 h 2480468"/>
              <a:gd name="connsiteX2" fmla="*/ 2636491 w 3797154"/>
              <a:gd name="connsiteY2" fmla="*/ 1239980 h 2480468"/>
              <a:gd name="connsiteX3" fmla="*/ 337220 w 3797154"/>
              <a:gd name="connsiteY3" fmla="*/ 0 h 2480468"/>
              <a:gd name="connsiteX4" fmla="*/ 3459934 w 3797154"/>
              <a:gd name="connsiteY4" fmla="*/ 0 h 2480468"/>
              <a:gd name="connsiteX5" fmla="*/ 3797154 w 3797154"/>
              <a:gd name="connsiteY5" fmla="*/ 337220 h 2480468"/>
              <a:gd name="connsiteX6" fmla="*/ 3797154 w 3797154"/>
              <a:gd name="connsiteY6" fmla="*/ 2143248 h 2480468"/>
              <a:gd name="connsiteX7" fmla="*/ 3459934 w 3797154"/>
              <a:gd name="connsiteY7" fmla="*/ 2480468 h 2480468"/>
              <a:gd name="connsiteX8" fmla="*/ 337220 w 3797154"/>
              <a:gd name="connsiteY8" fmla="*/ 2480468 h 2480468"/>
              <a:gd name="connsiteX9" fmla="*/ 0 w 3797154"/>
              <a:gd name="connsiteY9" fmla="*/ 2143248 h 2480468"/>
              <a:gd name="connsiteX10" fmla="*/ 0 w 3797154"/>
              <a:gd name="connsiteY10" fmla="*/ 337220 h 2480468"/>
              <a:gd name="connsiteX11" fmla="*/ 337220 w 3797154"/>
              <a:gd name="connsiteY11"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7154" h="2480468">
                <a:moveTo>
                  <a:pt x="1617862" y="582960"/>
                </a:moveTo>
                <a:lnTo>
                  <a:pt x="1617862" y="1897508"/>
                </a:lnTo>
                <a:lnTo>
                  <a:pt x="2636491" y="1239980"/>
                </a:lnTo>
                <a:close/>
                <a:moveTo>
                  <a:pt x="337220" y="0"/>
                </a:moveTo>
                <a:lnTo>
                  <a:pt x="3459934" y="0"/>
                </a:lnTo>
                <a:cubicBezTo>
                  <a:pt x="3646175" y="0"/>
                  <a:pt x="3797154" y="150979"/>
                  <a:pt x="3797154" y="337220"/>
                </a:cubicBezTo>
                <a:lnTo>
                  <a:pt x="3797154" y="2143248"/>
                </a:lnTo>
                <a:cubicBezTo>
                  <a:pt x="3797154" y="2329489"/>
                  <a:pt x="3646175" y="2480468"/>
                  <a:pt x="3459934" y="2480468"/>
                </a:cubicBezTo>
                <a:lnTo>
                  <a:pt x="337220" y="2480468"/>
                </a:lnTo>
                <a:cubicBezTo>
                  <a:pt x="150979" y="2480468"/>
                  <a:pt x="0" y="2329489"/>
                  <a:pt x="0" y="2143248"/>
                </a:cubicBezTo>
                <a:lnTo>
                  <a:pt x="0" y="337220"/>
                </a:lnTo>
                <a:cubicBezTo>
                  <a:pt x="0" y="150979"/>
                  <a:pt x="150979" y="0"/>
                  <a:pt x="33722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3" name="TextBox 2">
            <a:extLst>
              <a:ext uri="{FF2B5EF4-FFF2-40B4-BE49-F238E27FC236}">
                <a16:creationId xmlns:a16="http://schemas.microsoft.com/office/drawing/2014/main" id="{B090A633-DE2B-8BE5-2A63-C5893CBE853D}"/>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929357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p:cSld name="Video Full Bleed">
    <p:spTree>
      <p:nvGrpSpPr>
        <p:cNvPr id="1" name=""/>
        <p:cNvGrpSpPr/>
        <p:nvPr/>
      </p:nvGrpSpPr>
      <p:grpSpPr>
        <a:xfrm>
          <a:off x="0" y="0"/>
          <a:ext cx="0" cy="0"/>
          <a:chOff x="0" y="0"/>
          <a:chExt cx="0" cy="0"/>
        </a:xfrm>
      </p:grpSpPr>
      <p:sp>
        <p:nvSpPr>
          <p:cNvPr id="6" name="Media Placeholder 5">
            <a:extLst>
              <a:ext uri="{FF2B5EF4-FFF2-40B4-BE49-F238E27FC236}">
                <a16:creationId xmlns:a16="http://schemas.microsoft.com/office/drawing/2014/main" id="{7B3F669D-88A4-8689-60E9-B7A314C0C1C9}"/>
              </a:ext>
            </a:extLst>
          </p:cNvPr>
          <p:cNvSpPr>
            <a:spLocks noGrp="1"/>
          </p:cNvSpPr>
          <p:nvPr>
            <p:ph type="media" sz="quarter" idx="12" hasCustomPrompt="1"/>
          </p:nvPr>
        </p:nvSpPr>
        <p:spPr>
          <a:xfrm>
            <a:off x="0" y="0"/>
            <a:ext cx="12192000" cy="6858000"/>
          </a:xfr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video</a:t>
            </a:r>
          </a:p>
        </p:txBody>
      </p:sp>
      <p:sp>
        <p:nvSpPr>
          <p:cNvPr id="3" name="Slide Number Placeholder 2">
            <a:extLst>
              <a:ext uri="{FF2B5EF4-FFF2-40B4-BE49-F238E27FC236}">
                <a16:creationId xmlns:a16="http://schemas.microsoft.com/office/drawing/2014/main" id="{D1B85793-2B2F-4815-73C0-E4667F3A7321}"/>
              </a:ext>
            </a:extLst>
          </p:cNvPr>
          <p:cNvSpPr>
            <a:spLocks noGrp="1"/>
          </p:cNvSpPr>
          <p:nvPr>
            <p:ph type="sldNum" sz="quarter" idx="10"/>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 name="Footer Placeholder 3">
            <a:extLst>
              <a:ext uri="{FF2B5EF4-FFF2-40B4-BE49-F238E27FC236}">
                <a16:creationId xmlns:a16="http://schemas.microsoft.com/office/drawing/2014/main" id="{9597DB07-159C-D942-97E9-52CFE347C1A3}"/>
              </a:ext>
            </a:extLst>
          </p:cNvPr>
          <p:cNvSpPr>
            <a:spLocks noGrp="1"/>
          </p:cNvSpPr>
          <p:nvPr>
            <p:ph type="ftr" sz="quarter" idx="11"/>
          </p:nvPr>
        </p:nvSpPr>
        <p:spPr/>
        <p:txBody>
          <a:bodyPr/>
          <a:lstStyle>
            <a:lvl1pPr>
              <a:defRPr>
                <a:solidFill>
                  <a:schemeClr val="bg1"/>
                </a:solidFill>
              </a:defRPr>
            </a:lvl1pPr>
          </a:lstStyle>
          <a:p>
            <a:r>
              <a:rPr lang="en-US" noProof="0"/>
              <a:t>© Experian | Confidential</a:t>
            </a:r>
          </a:p>
        </p:txBody>
      </p:sp>
      <p:sp>
        <p:nvSpPr>
          <p:cNvPr id="2" name="Text Placeholder 9">
            <a:extLst>
              <a:ext uri="{FF2B5EF4-FFF2-40B4-BE49-F238E27FC236}">
                <a16:creationId xmlns:a16="http://schemas.microsoft.com/office/drawing/2014/main" id="{3D60E80A-10F1-6EB6-FC24-51A27825AA1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5662163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p:cSld name="Video and Content">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2" name="Media Placeholder 5">
            <a:extLst>
              <a:ext uri="{FF2B5EF4-FFF2-40B4-BE49-F238E27FC236}">
                <a16:creationId xmlns:a16="http://schemas.microsoft.com/office/drawing/2014/main" id="{28301BB3-62B2-F29E-891D-93CBAD6182F4}"/>
              </a:ext>
            </a:extLst>
          </p:cNvPr>
          <p:cNvSpPr>
            <a:spLocks noGrp="1"/>
          </p:cNvSpPr>
          <p:nvPr>
            <p:ph type="media" sz="quarter" idx="19" hasCustomPrompt="1"/>
          </p:nvPr>
        </p:nvSpPr>
        <p:spPr>
          <a:xfrm>
            <a:off x="3703637" y="1766888"/>
            <a:ext cx="7696201" cy="4448175"/>
          </a:xfrm>
          <a:prstGeom prst="roundRect">
            <a:avLst>
              <a:gd name="adj" fmla="val 2428"/>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video into placeholder</a:t>
            </a:r>
          </a:p>
        </p:txBody>
      </p:sp>
    </p:spTree>
    <p:extLst>
      <p:ext uri="{BB962C8B-B14F-4D97-AF65-F5344CB8AC3E}">
        <p14:creationId xmlns:p14="http://schemas.microsoft.com/office/powerpoint/2010/main" val="4201540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preserve="1">
  <p:cSld name="Partner Logo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Partner logos</a:t>
            </a:r>
          </a:p>
        </p:txBody>
      </p:sp>
      <p:pic>
        <p:nvPicPr>
          <p:cNvPr id="4" name="Graphic 3" descr="Badge Tm with solid fill">
            <a:extLst>
              <a:ext uri="{FF2B5EF4-FFF2-40B4-BE49-F238E27FC236}">
                <a16:creationId xmlns:a16="http://schemas.microsoft.com/office/drawing/2014/main" id="{50B74FAE-7C3B-8E35-ED53-CCFB6B162F12}"/>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23925" y="1524000"/>
            <a:ext cx="3619500" cy="3619500"/>
          </a:xfrm>
          <a:prstGeom prst="rect">
            <a:avLst/>
          </a:prstGeom>
        </p:spPr>
      </p:pic>
      <p:sp>
        <p:nvSpPr>
          <p:cNvPr id="3" name="TextBox 2">
            <a:extLst>
              <a:ext uri="{FF2B5EF4-FFF2-40B4-BE49-F238E27FC236}">
                <a16:creationId xmlns:a16="http://schemas.microsoft.com/office/drawing/2014/main" id="{934DC5F1-51E7-A4FA-632E-52416BD61BCB}"/>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3345654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p:cSld name="Logos x6">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3" name="Rectangle: Rounded Corners 12">
            <a:extLst>
              <a:ext uri="{FF2B5EF4-FFF2-40B4-BE49-F238E27FC236}">
                <a16:creationId xmlns:a16="http://schemas.microsoft.com/office/drawing/2014/main" id="{828FC845-5896-40EC-E073-4E999BC3400B}"/>
              </a:ext>
            </a:extLst>
          </p:cNvPr>
          <p:cNvSpPr/>
          <p:nvPr/>
        </p:nvSpPr>
        <p:spPr>
          <a:xfrm>
            <a:off x="790575"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4" name="Rectangle: Rounded Corners 13">
            <a:extLst>
              <a:ext uri="{FF2B5EF4-FFF2-40B4-BE49-F238E27FC236}">
                <a16:creationId xmlns:a16="http://schemas.microsoft.com/office/drawing/2014/main" id="{A2D7DE2A-F36C-A1C5-7254-BD01C96F5B35}"/>
              </a:ext>
            </a:extLst>
          </p:cNvPr>
          <p:cNvSpPr/>
          <p:nvPr/>
        </p:nvSpPr>
        <p:spPr>
          <a:xfrm>
            <a:off x="4350837"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5" name="Rectangle: Rounded Corners 14">
            <a:extLst>
              <a:ext uri="{FF2B5EF4-FFF2-40B4-BE49-F238E27FC236}">
                <a16:creationId xmlns:a16="http://schemas.microsoft.com/office/drawing/2014/main" id="{D48CBE1E-470D-4370-5F80-644FE7F3C37A}"/>
              </a:ext>
            </a:extLst>
          </p:cNvPr>
          <p:cNvSpPr/>
          <p:nvPr/>
        </p:nvSpPr>
        <p:spPr>
          <a:xfrm>
            <a:off x="7911099"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6" name="Rectangle: Rounded Corners 15">
            <a:extLst>
              <a:ext uri="{FF2B5EF4-FFF2-40B4-BE49-F238E27FC236}">
                <a16:creationId xmlns:a16="http://schemas.microsoft.com/office/drawing/2014/main" id="{BEEA0447-054B-4630-6B93-291D67662EE1}"/>
              </a:ext>
            </a:extLst>
          </p:cNvPr>
          <p:cNvSpPr/>
          <p:nvPr/>
        </p:nvSpPr>
        <p:spPr>
          <a:xfrm>
            <a:off x="790575"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C4A67D18-F3C1-0AC0-38DF-2207290E78E4}"/>
              </a:ext>
            </a:extLst>
          </p:cNvPr>
          <p:cNvSpPr/>
          <p:nvPr/>
        </p:nvSpPr>
        <p:spPr>
          <a:xfrm>
            <a:off x="4350837"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8" name="Rectangle: Rounded Corners 17">
            <a:extLst>
              <a:ext uri="{FF2B5EF4-FFF2-40B4-BE49-F238E27FC236}">
                <a16:creationId xmlns:a16="http://schemas.microsoft.com/office/drawing/2014/main" id="{B3333606-F498-D88B-64B5-80B7CEC8ED60}"/>
              </a:ext>
            </a:extLst>
          </p:cNvPr>
          <p:cNvSpPr/>
          <p:nvPr/>
        </p:nvSpPr>
        <p:spPr>
          <a:xfrm>
            <a:off x="7911099"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6" name="Picture Placeholder 19">
            <a:extLst>
              <a:ext uri="{FF2B5EF4-FFF2-40B4-BE49-F238E27FC236}">
                <a16:creationId xmlns:a16="http://schemas.microsoft.com/office/drawing/2014/main" id="{CA8F0F78-CF88-DCB0-15E0-23DD13912098}"/>
              </a:ext>
            </a:extLst>
          </p:cNvPr>
          <p:cNvSpPr>
            <a:spLocks noGrp="1"/>
          </p:cNvSpPr>
          <p:nvPr>
            <p:ph type="pic" sz="quarter" idx="22" hasCustomPrompt="1"/>
          </p:nvPr>
        </p:nvSpPr>
        <p:spPr>
          <a:xfrm>
            <a:off x="1618752"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7" name="Picture Placeholder 26">
            <a:extLst>
              <a:ext uri="{FF2B5EF4-FFF2-40B4-BE49-F238E27FC236}">
                <a16:creationId xmlns:a16="http://schemas.microsoft.com/office/drawing/2014/main" id="{881B9CD0-E4F7-50D3-C854-D104BE65C0D1}"/>
              </a:ext>
            </a:extLst>
          </p:cNvPr>
          <p:cNvSpPr>
            <a:spLocks noGrp="1"/>
          </p:cNvSpPr>
          <p:nvPr>
            <p:ph type="pic" sz="quarter" idx="23" hasCustomPrompt="1"/>
          </p:nvPr>
        </p:nvSpPr>
        <p:spPr>
          <a:xfrm>
            <a:off x="5179014"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8" name="Picture Placeholder 19">
            <a:extLst>
              <a:ext uri="{FF2B5EF4-FFF2-40B4-BE49-F238E27FC236}">
                <a16:creationId xmlns:a16="http://schemas.microsoft.com/office/drawing/2014/main" id="{14257BF2-D221-D7F8-C3C4-C71DFE8F4287}"/>
              </a:ext>
            </a:extLst>
          </p:cNvPr>
          <p:cNvSpPr>
            <a:spLocks noGrp="1"/>
          </p:cNvSpPr>
          <p:nvPr>
            <p:ph type="pic" sz="quarter" idx="24" hasCustomPrompt="1"/>
          </p:nvPr>
        </p:nvSpPr>
        <p:spPr>
          <a:xfrm>
            <a:off x="8739276"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9" name="Picture Placeholder 26">
            <a:extLst>
              <a:ext uri="{FF2B5EF4-FFF2-40B4-BE49-F238E27FC236}">
                <a16:creationId xmlns:a16="http://schemas.microsoft.com/office/drawing/2014/main" id="{05319A44-B744-9BEC-8D68-A70EF58946C9}"/>
              </a:ext>
            </a:extLst>
          </p:cNvPr>
          <p:cNvSpPr>
            <a:spLocks noGrp="1"/>
          </p:cNvSpPr>
          <p:nvPr>
            <p:ph type="pic" sz="quarter" idx="25" hasCustomPrompt="1"/>
          </p:nvPr>
        </p:nvSpPr>
        <p:spPr>
          <a:xfrm>
            <a:off x="1618752"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0" name="Picture Placeholder 26">
            <a:extLst>
              <a:ext uri="{FF2B5EF4-FFF2-40B4-BE49-F238E27FC236}">
                <a16:creationId xmlns:a16="http://schemas.microsoft.com/office/drawing/2014/main" id="{0636A15E-194D-B3FC-4A4D-E42B2804C175}"/>
              </a:ext>
            </a:extLst>
          </p:cNvPr>
          <p:cNvSpPr>
            <a:spLocks noGrp="1"/>
          </p:cNvSpPr>
          <p:nvPr>
            <p:ph type="pic" sz="quarter" idx="26" hasCustomPrompt="1"/>
          </p:nvPr>
        </p:nvSpPr>
        <p:spPr>
          <a:xfrm>
            <a:off x="5179013"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1" name="Picture Placeholder 26">
            <a:extLst>
              <a:ext uri="{FF2B5EF4-FFF2-40B4-BE49-F238E27FC236}">
                <a16:creationId xmlns:a16="http://schemas.microsoft.com/office/drawing/2014/main" id="{E0C40000-AA5D-C562-F543-13931F859A0D}"/>
              </a:ext>
            </a:extLst>
          </p:cNvPr>
          <p:cNvSpPr>
            <a:spLocks noGrp="1"/>
          </p:cNvSpPr>
          <p:nvPr>
            <p:ph type="pic" sz="quarter" idx="27" hasCustomPrompt="1"/>
          </p:nvPr>
        </p:nvSpPr>
        <p:spPr>
          <a:xfrm>
            <a:off x="8739275"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Tree>
    <p:extLst>
      <p:ext uri="{BB962C8B-B14F-4D97-AF65-F5344CB8AC3E}">
        <p14:creationId xmlns:p14="http://schemas.microsoft.com/office/powerpoint/2010/main" val="1620955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p:cSld name="Logos x8">
    <p:bg>
      <p:bgPr>
        <a:solidFill>
          <a:schemeClr val="bg2"/>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45AF128-442B-58FB-E5A4-AEF50B3787F0}"/>
              </a:ext>
            </a:extLst>
          </p:cNvPr>
          <p:cNvSpPr/>
          <p:nvPr/>
        </p:nvSpPr>
        <p:spPr>
          <a:xfrm>
            <a:off x="790575"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C5B15178-B2A5-4A5E-0F9D-39FDCAA26855}"/>
              </a:ext>
            </a:extLst>
          </p:cNvPr>
          <p:cNvSpPr/>
          <p:nvPr/>
        </p:nvSpPr>
        <p:spPr>
          <a:xfrm>
            <a:off x="3464771"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C884B556-8F62-8AC0-95E5-1CE5C54A4E73}"/>
              </a:ext>
            </a:extLst>
          </p:cNvPr>
          <p:cNvSpPr/>
          <p:nvPr/>
        </p:nvSpPr>
        <p:spPr>
          <a:xfrm>
            <a:off x="6138967"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1AB68220-DF8D-7F2D-1693-52FE082B9645}"/>
              </a:ext>
            </a:extLst>
          </p:cNvPr>
          <p:cNvSpPr/>
          <p:nvPr/>
        </p:nvSpPr>
        <p:spPr>
          <a:xfrm>
            <a:off x="790575"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B35F9DDD-4FBA-C1B0-E2EA-31B4F34786A7}"/>
              </a:ext>
            </a:extLst>
          </p:cNvPr>
          <p:cNvSpPr/>
          <p:nvPr/>
        </p:nvSpPr>
        <p:spPr>
          <a:xfrm>
            <a:off x="3464771"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63A43776-F7F6-773B-CED0-3AF3087FBC44}"/>
              </a:ext>
            </a:extLst>
          </p:cNvPr>
          <p:cNvSpPr/>
          <p:nvPr/>
        </p:nvSpPr>
        <p:spPr>
          <a:xfrm>
            <a:off x="6138967"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9" name="Rectangle: Rounded Corners 18">
            <a:extLst>
              <a:ext uri="{FF2B5EF4-FFF2-40B4-BE49-F238E27FC236}">
                <a16:creationId xmlns:a16="http://schemas.microsoft.com/office/drawing/2014/main" id="{BA5440DE-7274-C456-8E15-1429A80965D4}"/>
              </a:ext>
            </a:extLst>
          </p:cNvPr>
          <p:cNvSpPr/>
          <p:nvPr/>
        </p:nvSpPr>
        <p:spPr>
          <a:xfrm>
            <a:off x="8813163"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0" name="Rectangle: Rounded Corners 19">
            <a:extLst>
              <a:ext uri="{FF2B5EF4-FFF2-40B4-BE49-F238E27FC236}">
                <a16:creationId xmlns:a16="http://schemas.microsoft.com/office/drawing/2014/main" id="{CB646139-02AA-0149-DC37-0B2918878111}"/>
              </a:ext>
            </a:extLst>
          </p:cNvPr>
          <p:cNvSpPr/>
          <p:nvPr/>
        </p:nvSpPr>
        <p:spPr>
          <a:xfrm>
            <a:off x="8813163"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6" name="Picture Placeholder 19">
            <a:extLst>
              <a:ext uri="{FF2B5EF4-FFF2-40B4-BE49-F238E27FC236}">
                <a16:creationId xmlns:a16="http://schemas.microsoft.com/office/drawing/2014/main" id="{CA8F0F78-CF88-DCB0-15E0-23DD13912098}"/>
              </a:ext>
            </a:extLst>
          </p:cNvPr>
          <p:cNvSpPr>
            <a:spLocks noGrp="1"/>
          </p:cNvSpPr>
          <p:nvPr>
            <p:ph type="pic" sz="quarter" idx="22" hasCustomPrompt="1"/>
          </p:nvPr>
        </p:nvSpPr>
        <p:spPr>
          <a:xfrm>
            <a:off x="1210118"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7" name="Picture Placeholder 26">
            <a:extLst>
              <a:ext uri="{FF2B5EF4-FFF2-40B4-BE49-F238E27FC236}">
                <a16:creationId xmlns:a16="http://schemas.microsoft.com/office/drawing/2014/main" id="{881B9CD0-E4F7-50D3-C854-D104BE65C0D1}"/>
              </a:ext>
            </a:extLst>
          </p:cNvPr>
          <p:cNvSpPr>
            <a:spLocks noGrp="1"/>
          </p:cNvSpPr>
          <p:nvPr>
            <p:ph type="pic" sz="quarter" idx="23" hasCustomPrompt="1"/>
          </p:nvPr>
        </p:nvSpPr>
        <p:spPr>
          <a:xfrm>
            <a:off x="3884314"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8" name="Picture Placeholder 19">
            <a:extLst>
              <a:ext uri="{FF2B5EF4-FFF2-40B4-BE49-F238E27FC236}">
                <a16:creationId xmlns:a16="http://schemas.microsoft.com/office/drawing/2014/main" id="{14257BF2-D221-D7F8-C3C4-C71DFE8F4287}"/>
              </a:ext>
            </a:extLst>
          </p:cNvPr>
          <p:cNvSpPr>
            <a:spLocks noGrp="1"/>
          </p:cNvSpPr>
          <p:nvPr>
            <p:ph type="pic" sz="quarter" idx="24" hasCustomPrompt="1"/>
          </p:nvPr>
        </p:nvSpPr>
        <p:spPr>
          <a:xfrm>
            <a:off x="6558511"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9" name="Picture Placeholder 26">
            <a:extLst>
              <a:ext uri="{FF2B5EF4-FFF2-40B4-BE49-F238E27FC236}">
                <a16:creationId xmlns:a16="http://schemas.microsoft.com/office/drawing/2014/main" id="{05319A44-B744-9BEC-8D68-A70EF58946C9}"/>
              </a:ext>
            </a:extLst>
          </p:cNvPr>
          <p:cNvSpPr>
            <a:spLocks noGrp="1"/>
          </p:cNvSpPr>
          <p:nvPr>
            <p:ph type="pic" sz="quarter" idx="25" hasCustomPrompt="1"/>
          </p:nvPr>
        </p:nvSpPr>
        <p:spPr>
          <a:xfrm>
            <a:off x="9232706"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0" name="Picture Placeholder 26">
            <a:extLst>
              <a:ext uri="{FF2B5EF4-FFF2-40B4-BE49-F238E27FC236}">
                <a16:creationId xmlns:a16="http://schemas.microsoft.com/office/drawing/2014/main" id="{0636A15E-194D-B3FC-4A4D-E42B2804C175}"/>
              </a:ext>
            </a:extLst>
          </p:cNvPr>
          <p:cNvSpPr>
            <a:spLocks noGrp="1"/>
          </p:cNvSpPr>
          <p:nvPr>
            <p:ph type="pic" sz="quarter" idx="26" hasCustomPrompt="1"/>
          </p:nvPr>
        </p:nvSpPr>
        <p:spPr>
          <a:xfrm>
            <a:off x="1210118" y="4614725"/>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1" name="Picture Placeholder 26">
            <a:extLst>
              <a:ext uri="{FF2B5EF4-FFF2-40B4-BE49-F238E27FC236}">
                <a16:creationId xmlns:a16="http://schemas.microsoft.com/office/drawing/2014/main" id="{E0C40000-AA5D-C562-F543-13931F859A0D}"/>
              </a:ext>
            </a:extLst>
          </p:cNvPr>
          <p:cNvSpPr>
            <a:spLocks noGrp="1"/>
          </p:cNvSpPr>
          <p:nvPr>
            <p:ph type="pic" sz="quarter" idx="27" hasCustomPrompt="1"/>
          </p:nvPr>
        </p:nvSpPr>
        <p:spPr>
          <a:xfrm>
            <a:off x="3884314" y="4614725"/>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2" name="Picture Placeholder 26">
            <a:extLst>
              <a:ext uri="{FF2B5EF4-FFF2-40B4-BE49-F238E27FC236}">
                <a16:creationId xmlns:a16="http://schemas.microsoft.com/office/drawing/2014/main" id="{1C3013DD-DF42-2D03-54C2-50D247D81FC6}"/>
              </a:ext>
            </a:extLst>
          </p:cNvPr>
          <p:cNvSpPr>
            <a:spLocks noGrp="1"/>
          </p:cNvSpPr>
          <p:nvPr>
            <p:ph type="pic" sz="quarter" idx="28" hasCustomPrompt="1"/>
          </p:nvPr>
        </p:nvSpPr>
        <p:spPr>
          <a:xfrm>
            <a:off x="6558511" y="4614725"/>
            <a:ext cx="1745714" cy="595450"/>
          </a:xfrm>
          <a:prstGeom prst="rect">
            <a:avLst/>
          </a:prstGeom>
          <a:noFill/>
          <a:ln>
            <a:noFill/>
          </a:ln>
        </p:spPr>
        <p:txBody>
          <a:bodyPr lIns="180000" tIns="180000" rIns="180000" bIns="180000" anchor="ctr"/>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3" name="Picture Placeholder 26">
            <a:extLst>
              <a:ext uri="{FF2B5EF4-FFF2-40B4-BE49-F238E27FC236}">
                <a16:creationId xmlns:a16="http://schemas.microsoft.com/office/drawing/2014/main" id="{0130F0B5-B3D9-A0DD-EB04-F079BEE09CAD}"/>
              </a:ext>
            </a:extLst>
          </p:cNvPr>
          <p:cNvSpPr>
            <a:spLocks noGrp="1"/>
          </p:cNvSpPr>
          <p:nvPr>
            <p:ph type="pic" sz="quarter" idx="29" hasCustomPrompt="1"/>
          </p:nvPr>
        </p:nvSpPr>
        <p:spPr>
          <a:xfrm>
            <a:off x="9232706" y="4614725"/>
            <a:ext cx="1745714" cy="595450"/>
          </a:xfrm>
          <a:prstGeom prst="rect">
            <a:avLst/>
          </a:prstGeom>
          <a:noFill/>
          <a:ln>
            <a:noFill/>
          </a:ln>
        </p:spPr>
        <p:txBody>
          <a:bodyPr lIns="180000" tIns="180000" rIns="180000" bIns="180000" anchor="ctr"/>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Tree>
    <p:extLst>
      <p:ext uri="{BB962C8B-B14F-4D97-AF65-F5344CB8AC3E}">
        <p14:creationId xmlns:p14="http://schemas.microsoft.com/office/powerpoint/2010/main" val="2500126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p:cSld name="Logo Groups x3 A">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3" name="Rectangle: Rounded Corners 22">
            <a:extLst>
              <a:ext uri="{FF2B5EF4-FFF2-40B4-BE49-F238E27FC236}">
                <a16:creationId xmlns:a16="http://schemas.microsoft.com/office/drawing/2014/main" id="{D398A0A7-11D4-EA1C-8747-6B4A743A152E}"/>
              </a:ext>
            </a:extLst>
          </p:cNvPr>
          <p:cNvSpPr/>
          <p:nvPr/>
        </p:nvSpPr>
        <p:spPr>
          <a:xfrm>
            <a:off x="3703638" y="1775593"/>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E43F7EBA-E9EE-F383-1358-74FDC12B39D8}"/>
              </a:ext>
            </a:extLst>
          </p:cNvPr>
          <p:cNvSpPr/>
          <p:nvPr/>
        </p:nvSpPr>
        <p:spPr>
          <a:xfrm>
            <a:off x="3703638" y="3075828"/>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5" name="Rectangle: Rounded Corners 24">
            <a:extLst>
              <a:ext uri="{FF2B5EF4-FFF2-40B4-BE49-F238E27FC236}">
                <a16:creationId xmlns:a16="http://schemas.microsoft.com/office/drawing/2014/main" id="{E7044A57-8F97-D27D-CF77-4C6E0403D338}"/>
              </a:ext>
            </a:extLst>
          </p:cNvPr>
          <p:cNvSpPr/>
          <p:nvPr/>
        </p:nvSpPr>
        <p:spPr>
          <a:xfrm>
            <a:off x="3703638" y="4376063"/>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 name="Picture Placeholder 19">
            <a:extLst>
              <a:ext uri="{FF2B5EF4-FFF2-40B4-BE49-F238E27FC236}">
                <a16:creationId xmlns:a16="http://schemas.microsoft.com/office/drawing/2014/main" id="{E497128D-B66E-1480-C502-4C31491A8CE3}"/>
              </a:ext>
            </a:extLst>
          </p:cNvPr>
          <p:cNvSpPr>
            <a:spLocks noGrp="1"/>
          </p:cNvSpPr>
          <p:nvPr>
            <p:ph type="pic" sz="quarter" idx="22" hasCustomPrompt="1"/>
          </p:nvPr>
        </p:nvSpPr>
        <p:spPr>
          <a:xfrm>
            <a:off x="4261292"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 name="Picture Placeholder 26">
            <a:extLst>
              <a:ext uri="{FF2B5EF4-FFF2-40B4-BE49-F238E27FC236}">
                <a16:creationId xmlns:a16="http://schemas.microsoft.com/office/drawing/2014/main" id="{CD6329E1-1AC8-0274-53E8-FD591ECFAAEA}"/>
              </a:ext>
            </a:extLst>
          </p:cNvPr>
          <p:cNvSpPr>
            <a:spLocks noGrp="1"/>
          </p:cNvSpPr>
          <p:nvPr>
            <p:ph type="pic" sz="quarter" idx="23" hasCustomPrompt="1"/>
          </p:nvPr>
        </p:nvSpPr>
        <p:spPr>
          <a:xfrm>
            <a:off x="5676118"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 name="Picture Placeholder 19">
            <a:extLst>
              <a:ext uri="{FF2B5EF4-FFF2-40B4-BE49-F238E27FC236}">
                <a16:creationId xmlns:a16="http://schemas.microsoft.com/office/drawing/2014/main" id="{D8E15330-35EA-F68E-57B8-7FC38D2353A4}"/>
              </a:ext>
            </a:extLst>
          </p:cNvPr>
          <p:cNvSpPr>
            <a:spLocks noGrp="1"/>
          </p:cNvSpPr>
          <p:nvPr>
            <p:ph type="pic" sz="quarter" idx="24" hasCustomPrompt="1"/>
          </p:nvPr>
        </p:nvSpPr>
        <p:spPr>
          <a:xfrm>
            <a:off x="7090944"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 name="Picture Placeholder 26">
            <a:extLst>
              <a:ext uri="{FF2B5EF4-FFF2-40B4-BE49-F238E27FC236}">
                <a16:creationId xmlns:a16="http://schemas.microsoft.com/office/drawing/2014/main" id="{E77F646F-6717-8BE4-775F-3A94B1326FAB}"/>
              </a:ext>
            </a:extLst>
          </p:cNvPr>
          <p:cNvSpPr>
            <a:spLocks noGrp="1"/>
          </p:cNvSpPr>
          <p:nvPr>
            <p:ph type="pic" sz="quarter" idx="25" hasCustomPrompt="1"/>
          </p:nvPr>
        </p:nvSpPr>
        <p:spPr>
          <a:xfrm>
            <a:off x="8505770"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89DBD2E2-D55E-BD93-632A-F53C4C1ECA74}"/>
              </a:ext>
            </a:extLst>
          </p:cNvPr>
          <p:cNvSpPr>
            <a:spLocks noGrp="1"/>
          </p:cNvSpPr>
          <p:nvPr>
            <p:ph type="pic" sz="quarter" idx="26" hasCustomPrompt="1"/>
          </p:nvPr>
        </p:nvSpPr>
        <p:spPr>
          <a:xfrm>
            <a:off x="9920596"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 name="Picture Placeholder 26">
            <a:extLst>
              <a:ext uri="{FF2B5EF4-FFF2-40B4-BE49-F238E27FC236}">
                <a16:creationId xmlns:a16="http://schemas.microsoft.com/office/drawing/2014/main" id="{3C805BDB-7740-DD37-43D0-66B867D0165B}"/>
              </a:ext>
            </a:extLst>
          </p:cNvPr>
          <p:cNvSpPr>
            <a:spLocks noGrp="1"/>
          </p:cNvSpPr>
          <p:nvPr>
            <p:ph type="pic" sz="quarter" idx="27" hasCustomPrompt="1"/>
          </p:nvPr>
        </p:nvSpPr>
        <p:spPr>
          <a:xfrm>
            <a:off x="4261292"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 name="Picture Placeholder 26">
            <a:extLst>
              <a:ext uri="{FF2B5EF4-FFF2-40B4-BE49-F238E27FC236}">
                <a16:creationId xmlns:a16="http://schemas.microsoft.com/office/drawing/2014/main" id="{97154BFF-5A54-6342-B6C7-0BE0E12CA257}"/>
              </a:ext>
            </a:extLst>
          </p:cNvPr>
          <p:cNvSpPr>
            <a:spLocks noGrp="1"/>
          </p:cNvSpPr>
          <p:nvPr>
            <p:ph type="pic" sz="quarter" idx="28" hasCustomPrompt="1"/>
          </p:nvPr>
        </p:nvSpPr>
        <p:spPr>
          <a:xfrm>
            <a:off x="5676118"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 name="Picture Placeholder 26">
            <a:extLst>
              <a:ext uri="{FF2B5EF4-FFF2-40B4-BE49-F238E27FC236}">
                <a16:creationId xmlns:a16="http://schemas.microsoft.com/office/drawing/2014/main" id="{A914497E-C7B0-5AAA-1606-8567C08D7383}"/>
              </a:ext>
            </a:extLst>
          </p:cNvPr>
          <p:cNvSpPr>
            <a:spLocks noGrp="1"/>
          </p:cNvSpPr>
          <p:nvPr>
            <p:ph type="pic" sz="quarter" idx="29" hasCustomPrompt="1"/>
          </p:nvPr>
        </p:nvSpPr>
        <p:spPr>
          <a:xfrm>
            <a:off x="7090944"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 name="Picture Placeholder 26">
            <a:extLst>
              <a:ext uri="{FF2B5EF4-FFF2-40B4-BE49-F238E27FC236}">
                <a16:creationId xmlns:a16="http://schemas.microsoft.com/office/drawing/2014/main" id="{6FA278E7-7150-EAA1-AFC5-3E88998A02FB}"/>
              </a:ext>
            </a:extLst>
          </p:cNvPr>
          <p:cNvSpPr>
            <a:spLocks noGrp="1"/>
          </p:cNvSpPr>
          <p:nvPr>
            <p:ph type="pic" sz="quarter" idx="30" hasCustomPrompt="1"/>
          </p:nvPr>
        </p:nvSpPr>
        <p:spPr>
          <a:xfrm>
            <a:off x="8505770"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E419948C-6ED2-3213-2EB8-58F725F2EBC4}"/>
              </a:ext>
            </a:extLst>
          </p:cNvPr>
          <p:cNvSpPr>
            <a:spLocks noGrp="1"/>
          </p:cNvSpPr>
          <p:nvPr>
            <p:ph type="pic" sz="quarter" idx="31" hasCustomPrompt="1"/>
          </p:nvPr>
        </p:nvSpPr>
        <p:spPr>
          <a:xfrm>
            <a:off x="9920596"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D1F51657-9608-040D-07E9-939EA6978A74}"/>
              </a:ext>
            </a:extLst>
          </p:cNvPr>
          <p:cNvSpPr>
            <a:spLocks noGrp="1"/>
          </p:cNvSpPr>
          <p:nvPr>
            <p:ph type="pic" sz="quarter" idx="32" hasCustomPrompt="1"/>
          </p:nvPr>
        </p:nvSpPr>
        <p:spPr>
          <a:xfrm>
            <a:off x="4261292"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56BAEDE1-E935-3AE8-9B18-39D8E3C5F129}"/>
              </a:ext>
            </a:extLst>
          </p:cNvPr>
          <p:cNvSpPr>
            <a:spLocks noGrp="1"/>
          </p:cNvSpPr>
          <p:nvPr>
            <p:ph type="pic" sz="quarter" idx="33" hasCustomPrompt="1"/>
          </p:nvPr>
        </p:nvSpPr>
        <p:spPr>
          <a:xfrm>
            <a:off x="5676118"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19">
            <a:extLst>
              <a:ext uri="{FF2B5EF4-FFF2-40B4-BE49-F238E27FC236}">
                <a16:creationId xmlns:a16="http://schemas.microsoft.com/office/drawing/2014/main" id="{58EECBCE-9CCC-54BD-89B0-DABBF78BFA08}"/>
              </a:ext>
            </a:extLst>
          </p:cNvPr>
          <p:cNvSpPr>
            <a:spLocks noGrp="1"/>
          </p:cNvSpPr>
          <p:nvPr>
            <p:ph type="pic" sz="quarter" idx="34" hasCustomPrompt="1"/>
          </p:nvPr>
        </p:nvSpPr>
        <p:spPr>
          <a:xfrm>
            <a:off x="7090944"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7DBB7916-A91C-1927-BE52-E4EAE7968986}"/>
              </a:ext>
            </a:extLst>
          </p:cNvPr>
          <p:cNvSpPr>
            <a:spLocks noGrp="1"/>
          </p:cNvSpPr>
          <p:nvPr>
            <p:ph type="pic" sz="quarter" idx="35" hasCustomPrompt="1"/>
          </p:nvPr>
        </p:nvSpPr>
        <p:spPr>
          <a:xfrm>
            <a:off x="8505770"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F1A3C67C-940D-B145-F198-C5E77DA1BC54}"/>
              </a:ext>
            </a:extLst>
          </p:cNvPr>
          <p:cNvSpPr>
            <a:spLocks noGrp="1"/>
          </p:cNvSpPr>
          <p:nvPr>
            <p:ph type="pic" sz="quarter" idx="36" hasCustomPrompt="1"/>
          </p:nvPr>
        </p:nvSpPr>
        <p:spPr>
          <a:xfrm>
            <a:off x="9920596"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1410886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p:cSld name="Logo Groups x3 B">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3" name="Rectangle: Rounded Corners 12">
            <a:extLst>
              <a:ext uri="{FF2B5EF4-FFF2-40B4-BE49-F238E27FC236}">
                <a16:creationId xmlns:a16="http://schemas.microsoft.com/office/drawing/2014/main" id="{CAE4D0A1-7B41-D2E4-4366-7A6A9CB04070}"/>
              </a:ext>
            </a:extLst>
          </p:cNvPr>
          <p:cNvSpPr/>
          <p:nvPr/>
        </p:nvSpPr>
        <p:spPr>
          <a:xfrm>
            <a:off x="793437"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Rectangle: Rounded Corners 13">
            <a:extLst>
              <a:ext uri="{FF2B5EF4-FFF2-40B4-BE49-F238E27FC236}">
                <a16:creationId xmlns:a16="http://schemas.microsoft.com/office/drawing/2014/main" id="{AC2C91FB-48D8-C471-4A9F-ADA7A4173962}"/>
              </a:ext>
            </a:extLst>
          </p:cNvPr>
          <p:cNvSpPr/>
          <p:nvPr/>
        </p:nvSpPr>
        <p:spPr>
          <a:xfrm>
            <a:off x="4353191"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5" name="Rectangle: Rounded Corners 14">
            <a:extLst>
              <a:ext uri="{FF2B5EF4-FFF2-40B4-BE49-F238E27FC236}">
                <a16:creationId xmlns:a16="http://schemas.microsoft.com/office/drawing/2014/main" id="{2BD29528-2123-453F-F4A7-886ABCD6A66F}"/>
              </a:ext>
            </a:extLst>
          </p:cNvPr>
          <p:cNvSpPr/>
          <p:nvPr/>
        </p:nvSpPr>
        <p:spPr>
          <a:xfrm>
            <a:off x="7912945"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6" name="Picture Placeholder 19">
            <a:extLst>
              <a:ext uri="{FF2B5EF4-FFF2-40B4-BE49-F238E27FC236}">
                <a16:creationId xmlns:a16="http://schemas.microsoft.com/office/drawing/2014/main" id="{8288539D-0AE8-4D39-0B54-8109D8EC5F01}"/>
              </a:ext>
            </a:extLst>
          </p:cNvPr>
          <p:cNvSpPr>
            <a:spLocks noGrp="1"/>
          </p:cNvSpPr>
          <p:nvPr>
            <p:ph type="pic" sz="quarter" idx="22" hasCustomPrompt="1"/>
          </p:nvPr>
        </p:nvSpPr>
        <p:spPr>
          <a:xfrm>
            <a:off x="2069542"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9BD302DE-A20F-B65A-461D-92BF772B3182}"/>
              </a:ext>
            </a:extLst>
          </p:cNvPr>
          <p:cNvSpPr>
            <a:spLocks noGrp="1"/>
          </p:cNvSpPr>
          <p:nvPr>
            <p:ph type="pic" sz="quarter" idx="23" hasCustomPrompt="1"/>
          </p:nvPr>
        </p:nvSpPr>
        <p:spPr>
          <a:xfrm>
            <a:off x="2069542"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8C2C86C3-F09F-2A0A-6DCD-A2E590E4B5D8}"/>
              </a:ext>
            </a:extLst>
          </p:cNvPr>
          <p:cNvSpPr>
            <a:spLocks noGrp="1"/>
          </p:cNvSpPr>
          <p:nvPr>
            <p:ph type="pic" sz="quarter" idx="24" hasCustomPrompt="1"/>
          </p:nvPr>
        </p:nvSpPr>
        <p:spPr>
          <a:xfrm>
            <a:off x="2069542"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8F0713FE-6295-720B-1E3F-940469F51BE4}"/>
              </a:ext>
            </a:extLst>
          </p:cNvPr>
          <p:cNvSpPr>
            <a:spLocks noGrp="1"/>
          </p:cNvSpPr>
          <p:nvPr>
            <p:ph type="pic" sz="quarter" idx="25" hasCustomPrompt="1"/>
          </p:nvPr>
        </p:nvSpPr>
        <p:spPr>
          <a:xfrm>
            <a:off x="2069542"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4254B130-93F4-E945-66E2-4792A91650D5}"/>
              </a:ext>
            </a:extLst>
          </p:cNvPr>
          <p:cNvSpPr>
            <a:spLocks noGrp="1"/>
          </p:cNvSpPr>
          <p:nvPr>
            <p:ph type="pic" sz="quarter" idx="26" hasCustomPrompt="1"/>
          </p:nvPr>
        </p:nvSpPr>
        <p:spPr>
          <a:xfrm>
            <a:off x="2069542"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3" name="Picture Placeholder 26">
            <a:extLst>
              <a:ext uri="{FF2B5EF4-FFF2-40B4-BE49-F238E27FC236}">
                <a16:creationId xmlns:a16="http://schemas.microsoft.com/office/drawing/2014/main" id="{10A09409-FFCE-47FB-A3AD-35E1F3749831}"/>
              </a:ext>
            </a:extLst>
          </p:cNvPr>
          <p:cNvSpPr>
            <a:spLocks noGrp="1"/>
          </p:cNvSpPr>
          <p:nvPr>
            <p:ph type="pic" sz="quarter" idx="27" hasCustomPrompt="1"/>
          </p:nvPr>
        </p:nvSpPr>
        <p:spPr>
          <a:xfrm>
            <a:off x="5629296"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4" name="Picture Placeholder 26">
            <a:extLst>
              <a:ext uri="{FF2B5EF4-FFF2-40B4-BE49-F238E27FC236}">
                <a16:creationId xmlns:a16="http://schemas.microsoft.com/office/drawing/2014/main" id="{B27B3FBF-5DBD-A8E4-827B-1E1B5ABDC127}"/>
              </a:ext>
            </a:extLst>
          </p:cNvPr>
          <p:cNvSpPr>
            <a:spLocks noGrp="1"/>
          </p:cNvSpPr>
          <p:nvPr>
            <p:ph type="pic" sz="quarter" idx="28" hasCustomPrompt="1"/>
          </p:nvPr>
        </p:nvSpPr>
        <p:spPr>
          <a:xfrm>
            <a:off x="5629296"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5" name="Picture Placeholder 26">
            <a:extLst>
              <a:ext uri="{FF2B5EF4-FFF2-40B4-BE49-F238E27FC236}">
                <a16:creationId xmlns:a16="http://schemas.microsoft.com/office/drawing/2014/main" id="{F63042E5-7CE8-4808-6F0F-A4A16196EEF5}"/>
              </a:ext>
            </a:extLst>
          </p:cNvPr>
          <p:cNvSpPr>
            <a:spLocks noGrp="1"/>
          </p:cNvSpPr>
          <p:nvPr>
            <p:ph type="pic" sz="quarter" idx="29" hasCustomPrompt="1"/>
          </p:nvPr>
        </p:nvSpPr>
        <p:spPr>
          <a:xfrm>
            <a:off x="5629296"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6" name="Picture Placeholder 26">
            <a:extLst>
              <a:ext uri="{FF2B5EF4-FFF2-40B4-BE49-F238E27FC236}">
                <a16:creationId xmlns:a16="http://schemas.microsoft.com/office/drawing/2014/main" id="{151BA259-129E-F993-E67D-ABE0B5E375FA}"/>
              </a:ext>
            </a:extLst>
          </p:cNvPr>
          <p:cNvSpPr>
            <a:spLocks noGrp="1"/>
          </p:cNvSpPr>
          <p:nvPr>
            <p:ph type="pic" sz="quarter" idx="30" hasCustomPrompt="1"/>
          </p:nvPr>
        </p:nvSpPr>
        <p:spPr>
          <a:xfrm>
            <a:off x="5629296"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7" name="Picture Placeholder 26">
            <a:extLst>
              <a:ext uri="{FF2B5EF4-FFF2-40B4-BE49-F238E27FC236}">
                <a16:creationId xmlns:a16="http://schemas.microsoft.com/office/drawing/2014/main" id="{6ACB0B7C-4A41-06DB-ED47-589892EEBF4C}"/>
              </a:ext>
            </a:extLst>
          </p:cNvPr>
          <p:cNvSpPr>
            <a:spLocks noGrp="1"/>
          </p:cNvSpPr>
          <p:nvPr>
            <p:ph type="pic" sz="quarter" idx="31" hasCustomPrompt="1"/>
          </p:nvPr>
        </p:nvSpPr>
        <p:spPr>
          <a:xfrm>
            <a:off x="5629296"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8" name="Picture Placeholder 19">
            <a:extLst>
              <a:ext uri="{FF2B5EF4-FFF2-40B4-BE49-F238E27FC236}">
                <a16:creationId xmlns:a16="http://schemas.microsoft.com/office/drawing/2014/main" id="{84BC64F7-EE1F-72C6-89E5-596E0D07A8D8}"/>
              </a:ext>
            </a:extLst>
          </p:cNvPr>
          <p:cNvSpPr>
            <a:spLocks noGrp="1"/>
          </p:cNvSpPr>
          <p:nvPr>
            <p:ph type="pic" sz="quarter" idx="32" hasCustomPrompt="1"/>
          </p:nvPr>
        </p:nvSpPr>
        <p:spPr>
          <a:xfrm>
            <a:off x="918905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9" name="Picture Placeholder 26">
            <a:extLst>
              <a:ext uri="{FF2B5EF4-FFF2-40B4-BE49-F238E27FC236}">
                <a16:creationId xmlns:a16="http://schemas.microsoft.com/office/drawing/2014/main" id="{632368BB-820D-8BFD-9357-C82892DADE33}"/>
              </a:ext>
            </a:extLst>
          </p:cNvPr>
          <p:cNvSpPr>
            <a:spLocks noGrp="1"/>
          </p:cNvSpPr>
          <p:nvPr>
            <p:ph type="pic" sz="quarter" idx="33" hasCustomPrompt="1"/>
          </p:nvPr>
        </p:nvSpPr>
        <p:spPr>
          <a:xfrm>
            <a:off x="918905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19">
            <a:extLst>
              <a:ext uri="{FF2B5EF4-FFF2-40B4-BE49-F238E27FC236}">
                <a16:creationId xmlns:a16="http://schemas.microsoft.com/office/drawing/2014/main" id="{BF5A132E-480A-ADD2-8CD1-02B707AB2E9B}"/>
              </a:ext>
            </a:extLst>
          </p:cNvPr>
          <p:cNvSpPr>
            <a:spLocks noGrp="1"/>
          </p:cNvSpPr>
          <p:nvPr>
            <p:ph type="pic" sz="quarter" idx="34" hasCustomPrompt="1"/>
          </p:nvPr>
        </p:nvSpPr>
        <p:spPr>
          <a:xfrm>
            <a:off x="918905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27AA032A-AE76-AE48-9B9C-061DBCEE82EC}"/>
              </a:ext>
            </a:extLst>
          </p:cNvPr>
          <p:cNvSpPr>
            <a:spLocks noGrp="1"/>
          </p:cNvSpPr>
          <p:nvPr>
            <p:ph type="pic" sz="quarter" idx="35" hasCustomPrompt="1"/>
          </p:nvPr>
        </p:nvSpPr>
        <p:spPr>
          <a:xfrm>
            <a:off x="918905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D8470EA3-37D6-3BDE-5AAA-AFA97AD9ED71}"/>
              </a:ext>
            </a:extLst>
          </p:cNvPr>
          <p:cNvSpPr>
            <a:spLocks noGrp="1"/>
          </p:cNvSpPr>
          <p:nvPr>
            <p:ph type="pic" sz="quarter" idx="36" hasCustomPrompt="1"/>
          </p:nvPr>
        </p:nvSpPr>
        <p:spPr>
          <a:xfrm>
            <a:off x="918905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2920855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7_Comparison x7-8 content_Opt. A">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40FD8BD-5929-E9B3-668E-7B98606E9824}"/>
              </a:ext>
            </a:extLst>
          </p:cNvPr>
          <p:cNvSpPr/>
          <p:nvPr/>
        </p:nvSpPr>
        <p:spPr>
          <a:xfrm>
            <a:off x="4675187" y="1766887"/>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A03E337F-9357-A704-2FD0-F116C38A8613}"/>
              </a:ext>
            </a:extLst>
          </p:cNvPr>
          <p:cNvSpPr/>
          <p:nvPr/>
        </p:nvSpPr>
        <p:spPr>
          <a:xfrm>
            <a:off x="4675187" y="2899244"/>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673E2652-9F91-2339-4C3E-F0192A6B367A}"/>
              </a:ext>
            </a:extLst>
          </p:cNvPr>
          <p:cNvSpPr/>
          <p:nvPr/>
        </p:nvSpPr>
        <p:spPr>
          <a:xfrm>
            <a:off x="4675187" y="4031602"/>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8" name="Rectangle: Rounded Corners 7">
            <a:extLst>
              <a:ext uri="{FF2B5EF4-FFF2-40B4-BE49-F238E27FC236}">
                <a16:creationId xmlns:a16="http://schemas.microsoft.com/office/drawing/2014/main" id="{4619B27D-FE1F-90FE-9D23-C62FC05E9432}"/>
              </a:ext>
            </a:extLst>
          </p:cNvPr>
          <p:cNvSpPr/>
          <p:nvPr/>
        </p:nvSpPr>
        <p:spPr>
          <a:xfrm>
            <a:off x="4675187" y="5163960"/>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9" name="Rectangle: Rounded Corners 8">
            <a:extLst>
              <a:ext uri="{FF2B5EF4-FFF2-40B4-BE49-F238E27FC236}">
                <a16:creationId xmlns:a16="http://schemas.microsoft.com/office/drawing/2014/main" id="{E3B473A6-4973-240E-C809-F3B2A59626C2}"/>
              </a:ext>
            </a:extLst>
          </p:cNvPr>
          <p:cNvSpPr/>
          <p:nvPr/>
        </p:nvSpPr>
        <p:spPr>
          <a:xfrm>
            <a:off x="8073438" y="1766887"/>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10" name="Rectangle: Rounded Corners 9">
            <a:extLst>
              <a:ext uri="{FF2B5EF4-FFF2-40B4-BE49-F238E27FC236}">
                <a16:creationId xmlns:a16="http://schemas.microsoft.com/office/drawing/2014/main" id="{240BDFBC-D925-5CFA-45AB-0E15D6380D30}"/>
              </a:ext>
            </a:extLst>
          </p:cNvPr>
          <p:cNvSpPr/>
          <p:nvPr/>
        </p:nvSpPr>
        <p:spPr>
          <a:xfrm>
            <a:off x="8073438" y="2899244"/>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12" name="Rectangle: Rounded Corners 11">
            <a:extLst>
              <a:ext uri="{FF2B5EF4-FFF2-40B4-BE49-F238E27FC236}">
                <a16:creationId xmlns:a16="http://schemas.microsoft.com/office/drawing/2014/main" id="{33F9786E-38C0-5877-1B15-F171B380442E}"/>
              </a:ext>
            </a:extLst>
          </p:cNvPr>
          <p:cNvSpPr/>
          <p:nvPr/>
        </p:nvSpPr>
        <p:spPr>
          <a:xfrm>
            <a:off x="8073438" y="4031602"/>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3" name="Rectangle: Rounded Corners 22">
            <a:extLst>
              <a:ext uri="{FF2B5EF4-FFF2-40B4-BE49-F238E27FC236}">
                <a16:creationId xmlns:a16="http://schemas.microsoft.com/office/drawing/2014/main" id="{C4393EAB-1033-87C7-0F1A-736F3236FB41}"/>
              </a:ext>
            </a:extLst>
          </p:cNvPr>
          <p:cNvSpPr/>
          <p:nvPr/>
        </p:nvSpPr>
        <p:spPr>
          <a:xfrm>
            <a:off x="8073438" y="5163960"/>
            <a:ext cx="3326400"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1A249601-6A89-45C5-F702-23ACB8EE4F2E}"/>
              </a:ext>
            </a:extLst>
          </p:cNvPr>
          <p:cNvSpPr>
            <a:spLocks noGrp="1"/>
          </p:cNvSpPr>
          <p:nvPr>
            <p:ph type="title" hasCustomPrompt="1"/>
          </p:nvPr>
        </p:nvSpPr>
        <p:spPr>
          <a:xfrm>
            <a:off x="790575" y="1766888"/>
            <a:ext cx="3360738" cy="1486800"/>
          </a:xfrm>
        </p:spPr>
        <p:txBody>
          <a:bodyPr/>
          <a:lstStyle/>
          <a:p>
            <a:r>
              <a:rPr lang="en-US"/>
              <a:t>Title goes here</a:t>
            </a:r>
            <a:endParaRPr lang="en-AU"/>
          </a:p>
        </p:txBody>
      </p:sp>
      <p:sp>
        <p:nvSpPr>
          <p:cNvPr id="11" name="Picture Placeholder 10">
            <a:extLst>
              <a:ext uri="{FF2B5EF4-FFF2-40B4-BE49-F238E27FC236}">
                <a16:creationId xmlns:a16="http://schemas.microsoft.com/office/drawing/2014/main" id="{382FD63E-C012-A708-5A4D-B5C0FE6B455A}"/>
              </a:ext>
            </a:extLst>
          </p:cNvPr>
          <p:cNvSpPr>
            <a:spLocks noGrp="1"/>
          </p:cNvSpPr>
          <p:nvPr>
            <p:ph type="pic" sz="quarter" idx="18" hasCustomPrompt="1"/>
          </p:nvPr>
        </p:nvSpPr>
        <p:spPr>
          <a:xfrm>
            <a:off x="4966369" y="2114102"/>
            <a:ext cx="360000" cy="360000"/>
          </a:xfrm>
          <a:noFill/>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2" name="Text Placeholder 21">
            <a:extLst>
              <a:ext uri="{FF2B5EF4-FFF2-40B4-BE49-F238E27FC236}">
                <a16:creationId xmlns:a16="http://schemas.microsoft.com/office/drawing/2014/main" id="{4C45938A-19B5-213B-1CD6-BF7C6025645B}"/>
              </a:ext>
            </a:extLst>
          </p:cNvPr>
          <p:cNvSpPr>
            <a:spLocks noGrp="1"/>
          </p:cNvSpPr>
          <p:nvPr>
            <p:ph type="body" sz="quarter" idx="20"/>
          </p:nvPr>
        </p:nvSpPr>
        <p:spPr>
          <a:xfrm>
            <a:off x="5645150" y="1958690"/>
            <a:ext cx="2021363" cy="670824"/>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a:lvl2pPr>
            <a:lvl3pPr marL="0" indent="0">
              <a:buNone/>
              <a:defRPr/>
            </a:lvl3pPr>
          </a:lstStyle>
          <a:p>
            <a:pPr lvl="0"/>
            <a:r>
              <a:rPr lang="en-US"/>
              <a:t>Click to edit Master text styles</a:t>
            </a:r>
          </a:p>
        </p:txBody>
      </p:sp>
      <p:sp>
        <p:nvSpPr>
          <p:cNvPr id="17" name="Picture Placeholder 16">
            <a:extLst>
              <a:ext uri="{FF2B5EF4-FFF2-40B4-BE49-F238E27FC236}">
                <a16:creationId xmlns:a16="http://schemas.microsoft.com/office/drawing/2014/main" id="{31502109-67E8-CC15-DD95-C76E80DDEA9D}"/>
              </a:ext>
            </a:extLst>
          </p:cNvPr>
          <p:cNvSpPr>
            <a:spLocks noGrp="1"/>
          </p:cNvSpPr>
          <p:nvPr>
            <p:ph type="pic" sz="quarter" idx="19" hasCustomPrompt="1"/>
          </p:nvPr>
        </p:nvSpPr>
        <p:spPr>
          <a:xfrm>
            <a:off x="4966369" y="3246459"/>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4" name="Text Placeholder 23">
            <a:extLst>
              <a:ext uri="{FF2B5EF4-FFF2-40B4-BE49-F238E27FC236}">
                <a16:creationId xmlns:a16="http://schemas.microsoft.com/office/drawing/2014/main" id="{73D05A6F-D057-78E8-F323-3E93536054BC}"/>
              </a:ext>
            </a:extLst>
          </p:cNvPr>
          <p:cNvSpPr>
            <a:spLocks noGrp="1"/>
          </p:cNvSpPr>
          <p:nvPr>
            <p:ph type="body" sz="quarter" idx="21"/>
          </p:nvPr>
        </p:nvSpPr>
        <p:spPr>
          <a:xfrm>
            <a:off x="5645150" y="3091047"/>
            <a:ext cx="2021363" cy="670824"/>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a:lvl2pPr>
          </a:lstStyle>
          <a:p>
            <a:pPr lvl="0"/>
            <a:r>
              <a:rPr lang="en-US"/>
              <a:t>Click to edit Master text styles</a:t>
            </a:r>
          </a:p>
        </p:txBody>
      </p:sp>
      <p:sp>
        <p:nvSpPr>
          <p:cNvPr id="15" name="Picture Placeholder 14">
            <a:extLst>
              <a:ext uri="{FF2B5EF4-FFF2-40B4-BE49-F238E27FC236}">
                <a16:creationId xmlns:a16="http://schemas.microsoft.com/office/drawing/2014/main" id="{84EC4D1B-EF1D-E6B3-74CA-042172EC788E}"/>
              </a:ext>
            </a:extLst>
          </p:cNvPr>
          <p:cNvSpPr>
            <a:spLocks noGrp="1"/>
          </p:cNvSpPr>
          <p:nvPr>
            <p:ph type="pic" sz="quarter" idx="22" hasCustomPrompt="1"/>
          </p:nvPr>
        </p:nvSpPr>
        <p:spPr>
          <a:xfrm>
            <a:off x="4966369" y="4378817"/>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9" name="Text Placeholder 28">
            <a:extLst>
              <a:ext uri="{FF2B5EF4-FFF2-40B4-BE49-F238E27FC236}">
                <a16:creationId xmlns:a16="http://schemas.microsoft.com/office/drawing/2014/main" id="{A06531F0-91A6-F910-75F8-C5F232A110AD}"/>
              </a:ext>
            </a:extLst>
          </p:cNvPr>
          <p:cNvSpPr>
            <a:spLocks noGrp="1"/>
          </p:cNvSpPr>
          <p:nvPr>
            <p:ph type="body" sz="quarter" idx="24"/>
          </p:nvPr>
        </p:nvSpPr>
        <p:spPr>
          <a:xfrm>
            <a:off x="5645150" y="4223405"/>
            <a:ext cx="2021363" cy="670824"/>
          </a:xfrm>
        </p:spPr>
        <p:txBody>
          <a:bodyPr anchor="ctr" anchorCtr="0"/>
          <a:lstStyle>
            <a:lvl1pPr>
              <a:lnSpc>
                <a:spcPct val="125000"/>
              </a:lnSpc>
              <a:defRPr sz="1400">
                <a:solidFill>
                  <a:schemeClr val="tx1"/>
                </a:solidFill>
              </a:defRPr>
            </a:lvl1pPr>
            <a:lvl2pPr marL="172800" indent="-172800">
              <a:buClr>
                <a:schemeClr val="accent1"/>
              </a:buClr>
              <a:buFont typeface="Arial" panose="020B0604020202020204" pitchFamily="34" charset="0"/>
              <a:buChar char="•"/>
              <a:defRPr/>
            </a:lvl2pPr>
          </a:lstStyle>
          <a:p>
            <a:pPr lvl="0"/>
            <a:r>
              <a:rPr lang="en-US"/>
              <a:t>Click to edit Master text styles</a:t>
            </a:r>
          </a:p>
        </p:txBody>
      </p:sp>
      <p:sp>
        <p:nvSpPr>
          <p:cNvPr id="32" name="Picture Placeholder 31">
            <a:extLst>
              <a:ext uri="{FF2B5EF4-FFF2-40B4-BE49-F238E27FC236}">
                <a16:creationId xmlns:a16="http://schemas.microsoft.com/office/drawing/2014/main" id="{3858FC5D-D32B-E0C1-EA51-388F43947FB8}"/>
              </a:ext>
            </a:extLst>
          </p:cNvPr>
          <p:cNvSpPr>
            <a:spLocks noGrp="1"/>
          </p:cNvSpPr>
          <p:nvPr>
            <p:ph type="pic" sz="quarter" idx="27" hasCustomPrompt="1"/>
          </p:nvPr>
        </p:nvSpPr>
        <p:spPr>
          <a:xfrm>
            <a:off x="4966369" y="5511175"/>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28" name="Text Placeholder 27">
            <a:extLst>
              <a:ext uri="{FF2B5EF4-FFF2-40B4-BE49-F238E27FC236}">
                <a16:creationId xmlns:a16="http://schemas.microsoft.com/office/drawing/2014/main" id="{2E16D332-5E85-707B-AEBF-C3EECBFDEB60}"/>
              </a:ext>
            </a:extLst>
          </p:cNvPr>
          <p:cNvSpPr>
            <a:spLocks noGrp="1"/>
          </p:cNvSpPr>
          <p:nvPr>
            <p:ph type="body" sz="quarter" idx="26"/>
          </p:nvPr>
        </p:nvSpPr>
        <p:spPr>
          <a:xfrm>
            <a:off x="5645150" y="5355763"/>
            <a:ext cx="2021363" cy="670824"/>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a:lvl2pPr>
          </a:lstStyle>
          <a:p>
            <a:pPr lvl="0"/>
            <a:r>
              <a:rPr lang="en-US"/>
              <a:t>Click to edit Master text styles</a:t>
            </a:r>
          </a:p>
        </p:txBody>
      </p:sp>
      <p:sp>
        <p:nvSpPr>
          <p:cNvPr id="35" name="Picture Placeholder 34">
            <a:extLst>
              <a:ext uri="{FF2B5EF4-FFF2-40B4-BE49-F238E27FC236}">
                <a16:creationId xmlns:a16="http://schemas.microsoft.com/office/drawing/2014/main" id="{88A0D195-D974-861D-591A-51ED87F84CB3}"/>
              </a:ext>
            </a:extLst>
          </p:cNvPr>
          <p:cNvSpPr>
            <a:spLocks noGrp="1"/>
          </p:cNvSpPr>
          <p:nvPr>
            <p:ph type="pic" sz="quarter" idx="29" hasCustomPrompt="1"/>
          </p:nvPr>
        </p:nvSpPr>
        <p:spPr>
          <a:xfrm>
            <a:off x="8363749" y="2114102"/>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39" name="Text Placeholder 38">
            <a:extLst>
              <a:ext uri="{FF2B5EF4-FFF2-40B4-BE49-F238E27FC236}">
                <a16:creationId xmlns:a16="http://schemas.microsoft.com/office/drawing/2014/main" id="{A9F6FAD0-F4C2-5236-CE9E-2E997BF19944}"/>
              </a:ext>
            </a:extLst>
          </p:cNvPr>
          <p:cNvSpPr>
            <a:spLocks noGrp="1"/>
          </p:cNvSpPr>
          <p:nvPr>
            <p:ph type="body" sz="quarter" idx="31"/>
          </p:nvPr>
        </p:nvSpPr>
        <p:spPr>
          <a:xfrm>
            <a:off x="9042530" y="1958690"/>
            <a:ext cx="2023200" cy="670824"/>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37" name="Picture Placeholder 36">
            <a:extLst>
              <a:ext uri="{FF2B5EF4-FFF2-40B4-BE49-F238E27FC236}">
                <a16:creationId xmlns:a16="http://schemas.microsoft.com/office/drawing/2014/main" id="{195AB063-12B0-9000-3910-C488547FAECB}"/>
              </a:ext>
            </a:extLst>
          </p:cNvPr>
          <p:cNvSpPr>
            <a:spLocks noGrp="1"/>
          </p:cNvSpPr>
          <p:nvPr>
            <p:ph type="pic" sz="quarter" idx="30" hasCustomPrompt="1"/>
          </p:nvPr>
        </p:nvSpPr>
        <p:spPr>
          <a:xfrm>
            <a:off x="8363749" y="3246459"/>
            <a:ext cx="360000" cy="360000"/>
          </a:xfrm>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41" name="Text Placeholder 40">
            <a:extLst>
              <a:ext uri="{FF2B5EF4-FFF2-40B4-BE49-F238E27FC236}">
                <a16:creationId xmlns:a16="http://schemas.microsoft.com/office/drawing/2014/main" id="{76E9DE05-FE83-F13E-8767-58A78DA3A585}"/>
              </a:ext>
            </a:extLst>
          </p:cNvPr>
          <p:cNvSpPr>
            <a:spLocks noGrp="1"/>
          </p:cNvSpPr>
          <p:nvPr>
            <p:ph type="body" sz="quarter" idx="32"/>
          </p:nvPr>
        </p:nvSpPr>
        <p:spPr>
          <a:xfrm>
            <a:off x="9042530" y="3091047"/>
            <a:ext cx="2023200" cy="670824"/>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42" name="Picture Placeholder 41">
            <a:extLst>
              <a:ext uri="{FF2B5EF4-FFF2-40B4-BE49-F238E27FC236}">
                <a16:creationId xmlns:a16="http://schemas.microsoft.com/office/drawing/2014/main" id="{520E1353-14A3-F7A4-467F-38ADB9C937AD}"/>
              </a:ext>
            </a:extLst>
          </p:cNvPr>
          <p:cNvSpPr>
            <a:spLocks noGrp="1"/>
          </p:cNvSpPr>
          <p:nvPr>
            <p:ph type="pic" sz="quarter" idx="33" hasCustomPrompt="1"/>
          </p:nvPr>
        </p:nvSpPr>
        <p:spPr>
          <a:xfrm>
            <a:off x="8363749" y="4378817"/>
            <a:ext cx="360000" cy="3600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46" name="Text Placeholder 45">
            <a:extLst>
              <a:ext uri="{FF2B5EF4-FFF2-40B4-BE49-F238E27FC236}">
                <a16:creationId xmlns:a16="http://schemas.microsoft.com/office/drawing/2014/main" id="{8AAA57FA-A421-2584-450A-1BDFD9E13560}"/>
              </a:ext>
            </a:extLst>
          </p:cNvPr>
          <p:cNvSpPr>
            <a:spLocks noGrp="1"/>
          </p:cNvSpPr>
          <p:nvPr>
            <p:ph type="body" sz="quarter" idx="35"/>
          </p:nvPr>
        </p:nvSpPr>
        <p:spPr>
          <a:xfrm>
            <a:off x="9042530" y="4223912"/>
            <a:ext cx="2023200" cy="669810"/>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44" name="Picture Placeholder 43">
            <a:extLst>
              <a:ext uri="{FF2B5EF4-FFF2-40B4-BE49-F238E27FC236}">
                <a16:creationId xmlns:a16="http://schemas.microsoft.com/office/drawing/2014/main" id="{1B270F9B-0E21-9FEA-595D-D1AA5A08DEC1}"/>
              </a:ext>
            </a:extLst>
          </p:cNvPr>
          <p:cNvSpPr>
            <a:spLocks noGrp="1"/>
          </p:cNvSpPr>
          <p:nvPr>
            <p:ph type="pic" sz="quarter" idx="34" hasCustomPrompt="1"/>
          </p:nvPr>
        </p:nvSpPr>
        <p:spPr>
          <a:xfrm>
            <a:off x="8363749" y="5511175"/>
            <a:ext cx="360000" cy="3600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48" name="Text Placeholder 47">
            <a:extLst>
              <a:ext uri="{FF2B5EF4-FFF2-40B4-BE49-F238E27FC236}">
                <a16:creationId xmlns:a16="http://schemas.microsoft.com/office/drawing/2014/main" id="{2BDBB4E5-8EC8-5745-BE32-C3F32D67ACD5}"/>
              </a:ext>
            </a:extLst>
          </p:cNvPr>
          <p:cNvSpPr>
            <a:spLocks noGrp="1"/>
          </p:cNvSpPr>
          <p:nvPr>
            <p:ph type="body" sz="quarter" idx="36"/>
          </p:nvPr>
        </p:nvSpPr>
        <p:spPr>
          <a:xfrm>
            <a:off x="9042530" y="5355763"/>
            <a:ext cx="2023200" cy="670824"/>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3" name="Slide Number Placeholder 2">
            <a:extLst>
              <a:ext uri="{FF2B5EF4-FFF2-40B4-BE49-F238E27FC236}">
                <a16:creationId xmlns:a16="http://schemas.microsoft.com/office/drawing/2014/main" id="{F43A0D1E-27D1-6C9F-B183-E186510FFFA5}"/>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EF986E2D-1D81-4566-3B65-F4E59B171954}"/>
              </a:ext>
            </a:extLst>
          </p:cNvPr>
          <p:cNvSpPr>
            <a:spLocks noGrp="1"/>
          </p:cNvSpPr>
          <p:nvPr>
            <p:ph type="ftr" sz="quarter" idx="11"/>
          </p:nvPr>
        </p:nvSpPr>
        <p:spPr/>
        <p:txBody>
          <a:bodyPr/>
          <a:lstStyle/>
          <a:p>
            <a:endParaRPr lang="en-US"/>
          </a:p>
        </p:txBody>
      </p:sp>
      <p:sp>
        <p:nvSpPr>
          <p:cNvPr id="43" name="Text Placeholder 9">
            <a:extLst>
              <a:ext uri="{FF2B5EF4-FFF2-40B4-BE49-F238E27FC236}">
                <a16:creationId xmlns:a16="http://schemas.microsoft.com/office/drawing/2014/main" id="{82A00920-10D8-1429-5D8A-4A4FAAE1B3E9}"/>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3159675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p:cSld name="Logo Groups x4 A">
    <p:bg>
      <p:bgPr>
        <a:solidFill>
          <a:schemeClr val="bg2"/>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8F70B186-1B72-EB65-9CA4-112BC6B7D8CF}"/>
              </a:ext>
            </a:extLst>
          </p:cNvPr>
          <p:cNvSpPr/>
          <p:nvPr/>
        </p:nvSpPr>
        <p:spPr>
          <a:xfrm>
            <a:off x="3703638" y="1775593"/>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6" name="Rectangle: Rounded Corners 25">
            <a:extLst>
              <a:ext uri="{FF2B5EF4-FFF2-40B4-BE49-F238E27FC236}">
                <a16:creationId xmlns:a16="http://schemas.microsoft.com/office/drawing/2014/main" id="{BFA48E8F-3131-E81D-8588-3B33E9151D6B}"/>
              </a:ext>
            </a:extLst>
          </p:cNvPr>
          <p:cNvSpPr/>
          <p:nvPr/>
        </p:nvSpPr>
        <p:spPr>
          <a:xfrm>
            <a:off x="3703638" y="2742252"/>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7" name="Rectangle: Rounded Corners 26">
            <a:extLst>
              <a:ext uri="{FF2B5EF4-FFF2-40B4-BE49-F238E27FC236}">
                <a16:creationId xmlns:a16="http://schemas.microsoft.com/office/drawing/2014/main" id="{EB80007F-C243-47E2-BD9F-C58A280E772E}"/>
              </a:ext>
            </a:extLst>
          </p:cNvPr>
          <p:cNvSpPr/>
          <p:nvPr/>
        </p:nvSpPr>
        <p:spPr>
          <a:xfrm>
            <a:off x="3703638" y="3716338"/>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8" name="Rectangle: Rounded Corners 27">
            <a:extLst>
              <a:ext uri="{FF2B5EF4-FFF2-40B4-BE49-F238E27FC236}">
                <a16:creationId xmlns:a16="http://schemas.microsoft.com/office/drawing/2014/main" id="{9219FCCB-7C92-8ACB-2B12-6952EC6392E5}"/>
              </a:ext>
            </a:extLst>
          </p:cNvPr>
          <p:cNvSpPr/>
          <p:nvPr/>
        </p:nvSpPr>
        <p:spPr>
          <a:xfrm>
            <a:off x="3703638" y="4706938"/>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Picture Placeholder 19">
            <a:extLst>
              <a:ext uri="{FF2B5EF4-FFF2-40B4-BE49-F238E27FC236}">
                <a16:creationId xmlns:a16="http://schemas.microsoft.com/office/drawing/2014/main" id="{E497128D-B66E-1480-C502-4C31491A8CE3}"/>
              </a:ext>
            </a:extLst>
          </p:cNvPr>
          <p:cNvSpPr>
            <a:spLocks noGrp="1"/>
          </p:cNvSpPr>
          <p:nvPr>
            <p:ph type="pic" sz="quarter" idx="22" hasCustomPrompt="1"/>
          </p:nvPr>
        </p:nvSpPr>
        <p:spPr>
          <a:xfrm>
            <a:off x="4261292"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 name="Picture Placeholder 26">
            <a:extLst>
              <a:ext uri="{FF2B5EF4-FFF2-40B4-BE49-F238E27FC236}">
                <a16:creationId xmlns:a16="http://schemas.microsoft.com/office/drawing/2014/main" id="{CD6329E1-1AC8-0274-53E8-FD591ECFAAEA}"/>
              </a:ext>
            </a:extLst>
          </p:cNvPr>
          <p:cNvSpPr>
            <a:spLocks noGrp="1"/>
          </p:cNvSpPr>
          <p:nvPr>
            <p:ph type="pic" sz="quarter" idx="23" hasCustomPrompt="1"/>
          </p:nvPr>
        </p:nvSpPr>
        <p:spPr>
          <a:xfrm>
            <a:off x="5676118"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 name="Picture Placeholder 19">
            <a:extLst>
              <a:ext uri="{FF2B5EF4-FFF2-40B4-BE49-F238E27FC236}">
                <a16:creationId xmlns:a16="http://schemas.microsoft.com/office/drawing/2014/main" id="{D8E15330-35EA-F68E-57B8-7FC38D2353A4}"/>
              </a:ext>
            </a:extLst>
          </p:cNvPr>
          <p:cNvSpPr>
            <a:spLocks noGrp="1"/>
          </p:cNvSpPr>
          <p:nvPr>
            <p:ph type="pic" sz="quarter" idx="24" hasCustomPrompt="1"/>
          </p:nvPr>
        </p:nvSpPr>
        <p:spPr>
          <a:xfrm>
            <a:off x="7090944"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 name="Picture Placeholder 26">
            <a:extLst>
              <a:ext uri="{FF2B5EF4-FFF2-40B4-BE49-F238E27FC236}">
                <a16:creationId xmlns:a16="http://schemas.microsoft.com/office/drawing/2014/main" id="{E77F646F-6717-8BE4-775F-3A94B1326FAB}"/>
              </a:ext>
            </a:extLst>
          </p:cNvPr>
          <p:cNvSpPr>
            <a:spLocks noGrp="1"/>
          </p:cNvSpPr>
          <p:nvPr>
            <p:ph type="pic" sz="quarter" idx="25" hasCustomPrompt="1"/>
          </p:nvPr>
        </p:nvSpPr>
        <p:spPr>
          <a:xfrm>
            <a:off x="8505770"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89DBD2E2-D55E-BD93-632A-F53C4C1ECA74}"/>
              </a:ext>
            </a:extLst>
          </p:cNvPr>
          <p:cNvSpPr>
            <a:spLocks noGrp="1"/>
          </p:cNvSpPr>
          <p:nvPr>
            <p:ph type="pic" sz="quarter" idx="26" hasCustomPrompt="1"/>
          </p:nvPr>
        </p:nvSpPr>
        <p:spPr>
          <a:xfrm>
            <a:off x="9920596"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 name="Picture Placeholder 26">
            <a:extLst>
              <a:ext uri="{FF2B5EF4-FFF2-40B4-BE49-F238E27FC236}">
                <a16:creationId xmlns:a16="http://schemas.microsoft.com/office/drawing/2014/main" id="{3C805BDB-7740-DD37-43D0-66B867D0165B}"/>
              </a:ext>
            </a:extLst>
          </p:cNvPr>
          <p:cNvSpPr>
            <a:spLocks noGrp="1"/>
          </p:cNvSpPr>
          <p:nvPr>
            <p:ph type="pic" sz="quarter" idx="27" hasCustomPrompt="1"/>
          </p:nvPr>
        </p:nvSpPr>
        <p:spPr>
          <a:xfrm>
            <a:off x="4261292"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 name="Picture Placeholder 26">
            <a:extLst>
              <a:ext uri="{FF2B5EF4-FFF2-40B4-BE49-F238E27FC236}">
                <a16:creationId xmlns:a16="http://schemas.microsoft.com/office/drawing/2014/main" id="{97154BFF-5A54-6342-B6C7-0BE0E12CA257}"/>
              </a:ext>
            </a:extLst>
          </p:cNvPr>
          <p:cNvSpPr>
            <a:spLocks noGrp="1"/>
          </p:cNvSpPr>
          <p:nvPr>
            <p:ph type="pic" sz="quarter" idx="28" hasCustomPrompt="1"/>
          </p:nvPr>
        </p:nvSpPr>
        <p:spPr>
          <a:xfrm>
            <a:off x="5676118"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 name="Picture Placeholder 26">
            <a:extLst>
              <a:ext uri="{FF2B5EF4-FFF2-40B4-BE49-F238E27FC236}">
                <a16:creationId xmlns:a16="http://schemas.microsoft.com/office/drawing/2014/main" id="{A914497E-C7B0-5AAA-1606-8567C08D7383}"/>
              </a:ext>
            </a:extLst>
          </p:cNvPr>
          <p:cNvSpPr>
            <a:spLocks noGrp="1"/>
          </p:cNvSpPr>
          <p:nvPr>
            <p:ph type="pic" sz="quarter" idx="29" hasCustomPrompt="1"/>
          </p:nvPr>
        </p:nvSpPr>
        <p:spPr>
          <a:xfrm>
            <a:off x="7090944"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 name="Picture Placeholder 26">
            <a:extLst>
              <a:ext uri="{FF2B5EF4-FFF2-40B4-BE49-F238E27FC236}">
                <a16:creationId xmlns:a16="http://schemas.microsoft.com/office/drawing/2014/main" id="{6FA278E7-7150-EAA1-AFC5-3E88998A02FB}"/>
              </a:ext>
            </a:extLst>
          </p:cNvPr>
          <p:cNvSpPr>
            <a:spLocks noGrp="1"/>
          </p:cNvSpPr>
          <p:nvPr>
            <p:ph type="pic" sz="quarter" idx="30" hasCustomPrompt="1"/>
          </p:nvPr>
        </p:nvSpPr>
        <p:spPr>
          <a:xfrm>
            <a:off x="8505770"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E419948C-6ED2-3213-2EB8-58F725F2EBC4}"/>
              </a:ext>
            </a:extLst>
          </p:cNvPr>
          <p:cNvSpPr>
            <a:spLocks noGrp="1"/>
          </p:cNvSpPr>
          <p:nvPr>
            <p:ph type="pic" sz="quarter" idx="31" hasCustomPrompt="1"/>
          </p:nvPr>
        </p:nvSpPr>
        <p:spPr>
          <a:xfrm>
            <a:off x="9920596"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D1F51657-9608-040D-07E9-939EA6978A74}"/>
              </a:ext>
            </a:extLst>
          </p:cNvPr>
          <p:cNvSpPr>
            <a:spLocks noGrp="1"/>
          </p:cNvSpPr>
          <p:nvPr>
            <p:ph type="pic" sz="quarter" idx="32" hasCustomPrompt="1"/>
          </p:nvPr>
        </p:nvSpPr>
        <p:spPr>
          <a:xfrm>
            <a:off x="4261292"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56BAEDE1-E935-3AE8-9B18-39D8E3C5F129}"/>
              </a:ext>
            </a:extLst>
          </p:cNvPr>
          <p:cNvSpPr>
            <a:spLocks noGrp="1"/>
          </p:cNvSpPr>
          <p:nvPr>
            <p:ph type="pic" sz="quarter" idx="33" hasCustomPrompt="1"/>
          </p:nvPr>
        </p:nvSpPr>
        <p:spPr>
          <a:xfrm>
            <a:off x="5676118"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19">
            <a:extLst>
              <a:ext uri="{FF2B5EF4-FFF2-40B4-BE49-F238E27FC236}">
                <a16:creationId xmlns:a16="http://schemas.microsoft.com/office/drawing/2014/main" id="{58EECBCE-9CCC-54BD-89B0-DABBF78BFA08}"/>
              </a:ext>
            </a:extLst>
          </p:cNvPr>
          <p:cNvSpPr>
            <a:spLocks noGrp="1"/>
          </p:cNvSpPr>
          <p:nvPr>
            <p:ph type="pic" sz="quarter" idx="34" hasCustomPrompt="1"/>
          </p:nvPr>
        </p:nvSpPr>
        <p:spPr>
          <a:xfrm>
            <a:off x="7090944"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7DBB7916-A91C-1927-BE52-E4EAE7968986}"/>
              </a:ext>
            </a:extLst>
          </p:cNvPr>
          <p:cNvSpPr>
            <a:spLocks noGrp="1"/>
          </p:cNvSpPr>
          <p:nvPr>
            <p:ph type="pic" sz="quarter" idx="35" hasCustomPrompt="1"/>
          </p:nvPr>
        </p:nvSpPr>
        <p:spPr>
          <a:xfrm>
            <a:off x="8505770"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F1A3C67C-940D-B145-F198-C5E77DA1BC54}"/>
              </a:ext>
            </a:extLst>
          </p:cNvPr>
          <p:cNvSpPr>
            <a:spLocks noGrp="1"/>
          </p:cNvSpPr>
          <p:nvPr>
            <p:ph type="pic" sz="quarter" idx="36" hasCustomPrompt="1"/>
          </p:nvPr>
        </p:nvSpPr>
        <p:spPr>
          <a:xfrm>
            <a:off x="9920596"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26">
            <a:extLst>
              <a:ext uri="{FF2B5EF4-FFF2-40B4-BE49-F238E27FC236}">
                <a16:creationId xmlns:a16="http://schemas.microsoft.com/office/drawing/2014/main" id="{CEAAEF4E-42F3-22DE-68B8-B306B34FC9A6}"/>
              </a:ext>
            </a:extLst>
          </p:cNvPr>
          <p:cNvSpPr>
            <a:spLocks noGrp="1"/>
          </p:cNvSpPr>
          <p:nvPr>
            <p:ph type="pic" sz="quarter" idx="37" hasCustomPrompt="1"/>
          </p:nvPr>
        </p:nvSpPr>
        <p:spPr>
          <a:xfrm>
            <a:off x="4261292"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652D1655-672C-D600-8F08-DE55EB1C7008}"/>
              </a:ext>
            </a:extLst>
          </p:cNvPr>
          <p:cNvSpPr>
            <a:spLocks noGrp="1"/>
          </p:cNvSpPr>
          <p:nvPr>
            <p:ph type="pic" sz="quarter" idx="38" hasCustomPrompt="1"/>
          </p:nvPr>
        </p:nvSpPr>
        <p:spPr>
          <a:xfrm>
            <a:off x="5676118"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4623DC08-4AE8-CF25-4FF4-070C6E639DFD}"/>
              </a:ext>
            </a:extLst>
          </p:cNvPr>
          <p:cNvSpPr>
            <a:spLocks noGrp="1"/>
          </p:cNvSpPr>
          <p:nvPr>
            <p:ph type="pic" sz="quarter" idx="39" hasCustomPrompt="1"/>
          </p:nvPr>
        </p:nvSpPr>
        <p:spPr>
          <a:xfrm>
            <a:off x="7090944"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3" name="Picture Placeholder 26">
            <a:extLst>
              <a:ext uri="{FF2B5EF4-FFF2-40B4-BE49-F238E27FC236}">
                <a16:creationId xmlns:a16="http://schemas.microsoft.com/office/drawing/2014/main" id="{E222E8CA-BE6C-1D96-28E1-52FC52078F66}"/>
              </a:ext>
            </a:extLst>
          </p:cNvPr>
          <p:cNvSpPr>
            <a:spLocks noGrp="1"/>
          </p:cNvSpPr>
          <p:nvPr>
            <p:ph type="pic" sz="quarter" idx="40" hasCustomPrompt="1"/>
          </p:nvPr>
        </p:nvSpPr>
        <p:spPr>
          <a:xfrm>
            <a:off x="8505770"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4" name="Picture Placeholder 26">
            <a:extLst>
              <a:ext uri="{FF2B5EF4-FFF2-40B4-BE49-F238E27FC236}">
                <a16:creationId xmlns:a16="http://schemas.microsoft.com/office/drawing/2014/main" id="{8417C9DE-B98D-F911-69B0-EAF28A0ACC79}"/>
              </a:ext>
            </a:extLst>
          </p:cNvPr>
          <p:cNvSpPr>
            <a:spLocks noGrp="1"/>
          </p:cNvSpPr>
          <p:nvPr>
            <p:ph type="pic" sz="quarter" idx="41" hasCustomPrompt="1"/>
          </p:nvPr>
        </p:nvSpPr>
        <p:spPr>
          <a:xfrm>
            <a:off x="9920596"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1889913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p:cSld name="Logo Groups x4 B">
    <p:bg>
      <p:bgPr>
        <a:solidFill>
          <a:schemeClr val="bg2"/>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0201A1-5EE9-54C0-CE75-BDF21B1E9407}"/>
              </a:ext>
            </a:extLst>
          </p:cNvPr>
          <p:cNvSpPr/>
          <p:nvPr/>
        </p:nvSpPr>
        <p:spPr>
          <a:xfrm>
            <a:off x="793437"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BD784330-D6A6-265C-9BEF-6CD36E229EE1}"/>
              </a:ext>
            </a:extLst>
          </p:cNvPr>
          <p:cNvSpPr/>
          <p:nvPr/>
        </p:nvSpPr>
        <p:spPr>
          <a:xfrm>
            <a:off x="3464206"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E2592799-6423-F359-FE6D-9570FA603B3D}"/>
              </a:ext>
            </a:extLst>
          </p:cNvPr>
          <p:cNvSpPr/>
          <p:nvPr/>
        </p:nvSpPr>
        <p:spPr>
          <a:xfrm>
            <a:off x="6134975"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DD472300-E6C3-6A17-C9FC-28EE47961439}"/>
              </a:ext>
            </a:extLst>
          </p:cNvPr>
          <p:cNvSpPr/>
          <p:nvPr/>
        </p:nvSpPr>
        <p:spPr>
          <a:xfrm>
            <a:off x="8805745"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6" name="Picture Placeholder 19">
            <a:extLst>
              <a:ext uri="{FF2B5EF4-FFF2-40B4-BE49-F238E27FC236}">
                <a16:creationId xmlns:a16="http://schemas.microsoft.com/office/drawing/2014/main" id="{8288539D-0AE8-4D39-0B54-8109D8EC5F01}"/>
              </a:ext>
            </a:extLst>
          </p:cNvPr>
          <p:cNvSpPr>
            <a:spLocks noGrp="1"/>
          </p:cNvSpPr>
          <p:nvPr>
            <p:ph type="pic" sz="quarter" idx="22" hasCustomPrompt="1"/>
          </p:nvPr>
        </p:nvSpPr>
        <p:spPr>
          <a:xfrm>
            <a:off x="1623142"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9BD302DE-A20F-B65A-461D-92BF772B3182}"/>
              </a:ext>
            </a:extLst>
          </p:cNvPr>
          <p:cNvSpPr>
            <a:spLocks noGrp="1"/>
          </p:cNvSpPr>
          <p:nvPr>
            <p:ph type="pic" sz="quarter" idx="23" hasCustomPrompt="1"/>
          </p:nvPr>
        </p:nvSpPr>
        <p:spPr>
          <a:xfrm>
            <a:off x="1623142"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8C2C86C3-F09F-2A0A-6DCD-A2E590E4B5D8}"/>
              </a:ext>
            </a:extLst>
          </p:cNvPr>
          <p:cNvSpPr>
            <a:spLocks noGrp="1"/>
          </p:cNvSpPr>
          <p:nvPr>
            <p:ph type="pic" sz="quarter" idx="24" hasCustomPrompt="1"/>
          </p:nvPr>
        </p:nvSpPr>
        <p:spPr>
          <a:xfrm>
            <a:off x="1623142"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8F0713FE-6295-720B-1E3F-940469F51BE4}"/>
              </a:ext>
            </a:extLst>
          </p:cNvPr>
          <p:cNvSpPr>
            <a:spLocks noGrp="1"/>
          </p:cNvSpPr>
          <p:nvPr>
            <p:ph type="pic" sz="quarter" idx="25" hasCustomPrompt="1"/>
          </p:nvPr>
        </p:nvSpPr>
        <p:spPr>
          <a:xfrm>
            <a:off x="1623142"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4254B130-93F4-E945-66E2-4792A91650D5}"/>
              </a:ext>
            </a:extLst>
          </p:cNvPr>
          <p:cNvSpPr>
            <a:spLocks noGrp="1"/>
          </p:cNvSpPr>
          <p:nvPr>
            <p:ph type="pic" sz="quarter" idx="26" hasCustomPrompt="1"/>
          </p:nvPr>
        </p:nvSpPr>
        <p:spPr>
          <a:xfrm>
            <a:off x="1623142"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3" name="Picture Placeholder 26">
            <a:extLst>
              <a:ext uri="{FF2B5EF4-FFF2-40B4-BE49-F238E27FC236}">
                <a16:creationId xmlns:a16="http://schemas.microsoft.com/office/drawing/2014/main" id="{10A09409-FFCE-47FB-A3AD-35E1F3749831}"/>
              </a:ext>
            </a:extLst>
          </p:cNvPr>
          <p:cNvSpPr>
            <a:spLocks noGrp="1"/>
          </p:cNvSpPr>
          <p:nvPr>
            <p:ph type="pic" sz="quarter" idx="27" hasCustomPrompt="1"/>
          </p:nvPr>
        </p:nvSpPr>
        <p:spPr>
          <a:xfrm>
            <a:off x="4293911"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4" name="Picture Placeholder 26">
            <a:extLst>
              <a:ext uri="{FF2B5EF4-FFF2-40B4-BE49-F238E27FC236}">
                <a16:creationId xmlns:a16="http://schemas.microsoft.com/office/drawing/2014/main" id="{B27B3FBF-5DBD-A8E4-827B-1E1B5ABDC127}"/>
              </a:ext>
            </a:extLst>
          </p:cNvPr>
          <p:cNvSpPr>
            <a:spLocks noGrp="1"/>
          </p:cNvSpPr>
          <p:nvPr>
            <p:ph type="pic" sz="quarter" idx="28" hasCustomPrompt="1"/>
          </p:nvPr>
        </p:nvSpPr>
        <p:spPr>
          <a:xfrm>
            <a:off x="4293911"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5" name="Picture Placeholder 26">
            <a:extLst>
              <a:ext uri="{FF2B5EF4-FFF2-40B4-BE49-F238E27FC236}">
                <a16:creationId xmlns:a16="http://schemas.microsoft.com/office/drawing/2014/main" id="{F63042E5-7CE8-4808-6F0F-A4A16196EEF5}"/>
              </a:ext>
            </a:extLst>
          </p:cNvPr>
          <p:cNvSpPr>
            <a:spLocks noGrp="1"/>
          </p:cNvSpPr>
          <p:nvPr>
            <p:ph type="pic" sz="quarter" idx="29" hasCustomPrompt="1"/>
          </p:nvPr>
        </p:nvSpPr>
        <p:spPr>
          <a:xfrm>
            <a:off x="4293911"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6" name="Picture Placeholder 26">
            <a:extLst>
              <a:ext uri="{FF2B5EF4-FFF2-40B4-BE49-F238E27FC236}">
                <a16:creationId xmlns:a16="http://schemas.microsoft.com/office/drawing/2014/main" id="{151BA259-129E-F993-E67D-ABE0B5E375FA}"/>
              </a:ext>
            </a:extLst>
          </p:cNvPr>
          <p:cNvSpPr>
            <a:spLocks noGrp="1"/>
          </p:cNvSpPr>
          <p:nvPr>
            <p:ph type="pic" sz="quarter" idx="30" hasCustomPrompt="1"/>
          </p:nvPr>
        </p:nvSpPr>
        <p:spPr>
          <a:xfrm>
            <a:off x="4293911"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7" name="Picture Placeholder 26">
            <a:extLst>
              <a:ext uri="{FF2B5EF4-FFF2-40B4-BE49-F238E27FC236}">
                <a16:creationId xmlns:a16="http://schemas.microsoft.com/office/drawing/2014/main" id="{6ACB0B7C-4A41-06DB-ED47-589892EEBF4C}"/>
              </a:ext>
            </a:extLst>
          </p:cNvPr>
          <p:cNvSpPr>
            <a:spLocks noGrp="1"/>
          </p:cNvSpPr>
          <p:nvPr>
            <p:ph type="pic" sz="quarter" idx="31" hasCustomPrompt="1"/>
          </p:nvPr>
        </p:nvSpPr>
        <p:spPr>
          <a:xfrm>
            <a:off x="4293911"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8" name="Picture Placeholder 19">
            <a:extLst>
              <a:ext uri="{FF2B5EF4-FFF2-40B4-BE49-F238E27FC236}">
                <a16:creationId xmlns:a16="http://schemas.microsoft.com/office/drawing/2014/main" id="{84BC64F7-EE1F-72C6-89E5-596E0D07A8D8}"/>
              </a:ext>
            </a:extLst>
          </p:cNvPr>
          <p:cNvSpPr>
            <a:spLocks noGrp="1"/>
          </p:cNvSpPr>
          <p:nvPr>
            <p:ph type="pic" sz="quarter" idx="32" hasCustomPrompt="1"/>
          </p:nvPr>
        </p:nvSpPr>
        <p:spPr>
          <a:xfrm>
            <a:off x="696468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9" name="Picture Placeholder 26">
            <a:extLst>
              <a:ext uri="{FF2B5EF4-FFF2-40B4-BE49-F238E27FC236}">
                <a16:creationId xmlns:a16="http://schemas.microsoft.com/office/drawing/2014/main" id="{632368BB-820D-8BFD-9357-C82892DADE33}"/>
              </a:ext>
            </a:extLst>
          </p:cNvPr>
          <p:cNvSpPr>
            <a:spLocks noGrp="1"/>
          </p:cNvSpPr>
          <p:nvPr>
            <p:ph type="pic" sz="quarter" idx="33" hasCustomPrompt="1"/>
          </p:nvPr>
        </p:nvSpPr>
        <p:spPr>
          <a:xfrm>
            <a:off x="696468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19">
            <a:extLst>
              <a:ext uri="{FF2B5EF4-FFF2-40B4-BE49-F238E27FC236}">
                <a16:creationId xmlns:a16="http://schemas.microsoft.com/office/drawing/2014/main" id="{BF5A132E-480A-ADD2-8CD1-02B707AB2E9B}"/>
              </a:ext>
            </a:extLst>
          </p:cNvPr>
          <p:cNvSpPr>
            <a:spLocks noGrp="1"/>
          </p:cNvSpPr>
          <p:nvPr>
            <p:ph type="pic" sz="quarter" idx="34" hasCustomPrompt="1"/>
          </p:nvPr>
        </p:nvSpPr>
        <p:spPr>
          <a:xfrm>
            <a:off x="696468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27AA032A-AE76-AE48-9B9C-061DBCEE82EC}"/>
              </a:ext>
            </a:extLst>
          </p:cNvPr>
          <p:cNvSpPr>
            <a:spLocks noGrp="1"/>
          </p:cNvSpPr>
          <p:nvPr>
            <p:ph type="pic" sz="quarter" idx="35" hasCustomPrompt="1"/>
          </p:nvPr>
        </p:nvSpPr>
        <p:spPr>
          <a:xfrm>
            <a:off x="696468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D8470EA3-37D6-3BDE-5AAA-AFA97AD9ED71}"/>
              </a:ext>
            </a:extLst>
          </p:cNvPr>
          <p:cNvSpPr>
            <a:spLocks noGrp="1"/>
          </p:cNvSpPr>
          <p:nvPr>
            <p:ph type="pic" sz="quarter" idx="36" hasCustomPrompt="1"/>
          </p:nvPr>
        </p:nvSpPr>
        <p:spPr>
          <a:xfrm>
            <a:off x="696468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BDB2F6E8-187D-AE6B-AEC7-6D563DEDB79E}"/>
              </a:ext>
            </a:extLst>
          </p:cNvPr>
          <p:cNvSpPr>
            <a:spLocks noGrp="1"/>
          </p:cNvSpPr>
          <p:nvPr>
            <p:ph type="pic" sz="quarter" idx="37" hasCustomPrompt="1"/>
          </p:nvPr>
        </p:nvSpPr>
        <p:spPr>
          <a:xfrm>
            <a:off x="963545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 name="Picture Placeholder 26">
            <a:extLst>
              <a:ext uri="{FF2B5EF4-FFF2-40B4-BE49-F238E27FC236}">
                <a16:creationId xmlns:a16="http://schemas.microsoft.com/office/drawing/2014/main" id="{BA2B4C1D-7699-C4A3-9A8A-983021A957BF}"/>
              </a:ext>
            </a:extLst>
          </p:cNvPr>
          <p:cNvSpPr>
            <a:spLocks noGrp="1"/>
          </p:cNvSpPr>
          <p:nvPr>
            <p:ph type="pic" sz="quarter" idx="38" hasCustomPrompt="1"/>
          </p:nvPr>
        </p:nvSpPr>
        <p:spPr>
          <a:xfrm>
            <a:off x="963545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25B89BC4-C74F-94EA-D53B-79D8C8E29B2C}"/>
              </a:ext>
            </a:extLst>
          </p:cNvPr>
          <p:cNvSpPr>
            <a:spLocks noGrp="1"/>
          </p:cNvSpPr>
          <p:nvPr>
            <p:ph type="pic" sz="quarter" idx="39" hasCustomPrompt="1"/>
          </p:nvPr>
        </p:nvSpPr>
        <p:spPr>
          <a:xfrm>
            <a:off x="963545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26">
            <a:extLst>
              <a:ext uri="{FF2B5EF4-FFF2-40B4-BE49-F238E27FC236}">
                <a16:creationId xmlns:a16="http://schemas.microsoft.com/office/drawing/2014/main" id="{D67E78B5-F6CE-4645-47A3-4ACBF31C8FF4}"/>
              </a:ext>
            </a:extLst>
          </p:cNvPr>
          <p:cNvSpPr>
            <a:spLocks noGrp="1"/>
          </p:cNvSpPr>
          <p:nvPr>
            <p:ph type="pic" sz="quarter" idx="40" hasCustomPrompt="1"/>
          </p:nvPr>
        </p:nvSpPr>
        <p:spPr>
          <a:xfrm>
            <a:off x="963545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3" name="Picture Placeholder 26">
            <a:extLst>
              <a:ext uri="{FF2B5EF4-FFF2-40B4-BE49-F238E27FC236}">
                <a16:creationId xmlns:a16="http://schemas.microsoft.com/office/drawing/2014/main" id="{98CD83C9-7801-1FB5-8DEC-2D30A514E43A}"/>
              </a:ext>
            </a:extLst>
          </p:cNvPr>
          <p:cNvSpPr>
            <a:spLocks noGrp="1"/>
          </p:cNvSpPr>
          <p:nvPr>
            <p:ph type="pic" sz="quarter" idx="41" hasCustomPrompt="1"/>
          </p:nvPr>
        </p:nvSpPr>
        <p:spPr>
          <a:xfrm>
            <a:off x="963545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3096703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p:cSld name="Logos x80">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2" name="Text Placeholder 23">
            <a:extLst>
              <a:ext uri="{FF2B5EF4-FFF2-40B4-BE49-F238E27FC236}">
                <a16:creationId xmlns:a16="http://schemas.microsoft.com/office/drawing/2014/main" id="{4A173708-6749-8D82-4D22-2654F9515A2F}"/>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3" name="Text Placeholder 9">
            <a:extLst>
              <a:ext uri="{FF2B5EF4-FFF2-40B4-BE49-F238E27FC236}">
                <a16:creationId xmlns:a16="http://schemas.microsoft.com/office/drawing/2014/main" id="{ED46DD23-72C8-86DB-3BDD-ACFDF7C4D020}"/>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Rectangle: Rounded Corners 3">
            <a:extLst>
              <a:ext uri="{FF2B5EF4-FFF2-40B4-BE49-F238E27FC236}">
                <a16:creationId xmlns:a16="http://schemas.microsoft.com/office/drawing/2014/main" id="{75186698-7734-1C01-5B12-080ED4F19C8A}"/>
              </a:ext>
            </a:extLst>
          </p:cNvPr>
          <p:cNvSpPr/>
          <p:nvPr/>
        </p:nvSpPr>
        <p:spPr>
          <a:xfrm>
            <a:off x="790575" y="1766887"/>
            <a:ext cx="10609260" cy="4448176"/>
          </a:xfrm>
          <a:prstGeom prst="roundRect">
            <a:avLst>
              <a:gd name="adj" fmla="val 20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marL="0" marR="0" lvl="0" indent="0" algn="l"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89" name="Picture Placeholder 19">
            <a:extLst>
              <a:ext uri="{FF2B5EF4-FFF2-40B4-BE49-F238E27FC236}">
                <a16:creationId xmlns:a16="http://schemas.microsoft.com/office/drawing/2014/main" id="{62C3FD64-E8CC-69A0-697C-4E14CBFE62B4}"/>
              </a:ext>
            </a:extLst>
          </p:cNvPr>
          <p:cNvSpPr>
            <a:spLocks noGrp="1"/>
          </p:cNvSpPr>
          <p:nvPr>
            <p:ph type="pic" sz="quarter" idx="22" hasCustomPrompt="1"/>
          </p:nvPr>
        </p:nvSpPr>
        <p:spPr>
          <a:xfrm>
            <a:off x="1006964"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0" name="Picture Placeholder 26">
            <a:extLst>
              <a:ext uri="{FF2B5EF4-FFF2-40B4-BE49-F238E27FC236}">
                <a16:creationId xmlns:a16="http://schemas.microsoft.com/office/drawing/2014/main" id="{C6485685-F2BB-EB5E-94AC-F8856DA55037}"/>
              </a:ext>
            </a:extLst>
          </p:cNvPr>
          <p:cNvSpPr>
            <a:spLocks noGrp="1"/>
          </p:cNvSpPr>
          <p:nvPr>
            <p:ph type="pic" sz="quarter" idx="23" hasCustomPrompt="1"/>
          </p:nvPr>
        </p:nvSpPr>
        <p:spPr>
          <a:xfrm>
            <a:off x="2058591"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1" name="Picture Placeholder 19">
            <a:extLst>
              <a:ext uri="{FF2B5EF4-FFF2-40B4-BE49-F238E27FC236}">
                <a16:creationId xmlns:a16="http://schemas.microsoft.com/office/drawing/2014/main" id="{9A7796EF-1925-4A9A-3C81-EC0BD41BFD64}"/>
              </a:ext>
            </a:extLst>
          </p:cNvPr>
          <p:cNvSpPr>
            <a:spLocks noGrp="1"/>
          </p:cNvSpPr>
          <p:nvPr>
            <p:ph type="pic" sz="quarter" idx="24" hasCustomPrompt="1"/>
          </p:nvPr>
        </p:nvSpPr>
        <p:spPr>
          <a:xfrm>
            <a:off x="3110218"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2" name="Picture Placeholder 26">
            <a:extLst>
              <a:ext uri="{FF2B5EF4-FFF2-40B4-BE49-F238E27FC236}">
                <a16:creationId xmlns:a16="http://schemas.microsoft.com/office/drawing/2014/main" id="{6B34713F-34C4-3D73-F6D2-4B89BB2662EA}"/>
              </a:ext>
            </a:extLst>
          </p:cNvPr>
          <p:cNvSpPr>
            <a:spLocks noGrp="1"/>
          </p:cNvSpPr>
          <p:nvPr>
            <p:ph type="pic" sz="quarter" idx="25" hasCustomPrompt="1"/>
          </p:nvPr>
        </p:nvSpPr>
        <p:spPr>
          <a:xfrm>
            <a:off x="4161845"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3" name="Picture Placeholder 26">
            <a:extLst>
              <a:ext uri="{FF2B5EF4-FFF2-40B4-BE49-F238E27FC236}">
                <a16:creationId xmlns:a16="http://schemas.microsoft.com/office/drawing/2014/main" id="{271881D0-18A0-F198-A03F-01ED201A0124}"/>
              </a:ext>
            </a:extLst>
          </p:cNvPr>
          <p:cNvSpPr>
            <a:spLocks noGrp="1"/>
          </p:cNvSpPr>
          <p:nvPr>
            <p:ph type="pic" sz="quarter" idx="26" hasCustomPrompt="1"/>
          </p:nvPr>
        </p:nvSpPr>
        <p:spPr>
          <a:xfrm>
            <a:off x="5213472"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4" name="Picture Placeholder 26">
            <a:extLst>
              <a:ext uri="{FF2B5EF4-FFF2-40B4-BE49-F238E27FC236}">
                <a16:creationId xmlns:a16="http://schemas.microsoft.com/office/drawing/2014/main" id="{AB028FA8-1685-5CF5-9C05-D258A45B341A}"/>
              </a:ext>
            </a:extLst>
          </p:cNvPr>
          <p:cNvSpPr>
            <a:spLocks noGrp="1"/>
          </p:cNvSpPr>
          <p:nvPr>
            <p:ph type="pic" sz="quarter" idx="27" hasCustomPrompt="1"/>
          </p:nvPr>
        </p:nvSpPr>
        <p:spPr>
          <a:xfrm>
            <a:off x="6265099"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5" name="Picture Placeholder 26">
            <a:extLst>
              <a:ext uri="{FF2B5EF4-FFF2-40B4-BE49-F238E27FC236}">
                <a16:creationId xmlns:a16="http://schemas.microsoft.com/office/drawing/2014/main" id="{9BD9C375-6B4E-119E-698E-308500B87A70}"/>
              </a:ext>
            </a:extLst>
          </p:cNvPr>
          <p:cNvSpPr>
            <a:spLocks noGrp="1"/>
          </p:cNvSpPr>
          <p:nvPr>
            <p:ph type="pic" sz="quarter" idx="28" hasCustomPrompt="1"/>
          </p:nvPr>
        </p:nvSpPr>
        <p:spPr>
          <a:xfrm>
            <a:off x="7316726"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6" name="Picture Placeholder 26">
            <a:extLst>
              <a:ext uri="{FF2B5EF4-FFF2-40B4-BE49-F238E27FC236}">
                <a16:creationId xmlns:a16="http://schemas.microsoft.com/office/drawing/2014/main" id="{4A0CB004-74CE-2EFB-5F6E-10ABD437A6EA}"/>
              </a:ext>
            </a:extLst>
          </p:cNvPr>
          <p:cNvSpPr>
            <a:spLocks noGrp="1"/>
          </p:cNvSpPr>
          <p:nvPr>
            <p:ph type="pic" sz="quarter" idx="29" hasCustomPrompt="1"/>
          </p:nvPr>
        </p:nvSpPr>
        <p:spPr>
          <a:xfrm>
            <a:off x="8368353"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7" name="Picture Placeholder 26">
            <a:extLst>
              <a:ext uri="{FF2B5EF4-FFF2-40B4-BE49-F238E27FC236}">
                <a16:creationId xmlns:a16="http://schemas.microsoft.com/office/drawing/2014/main" id="{F4C895C8-CF67-83AE-579D-A402142657E8}"/>
              </a:ext>
            </a:extLst>
          </p:cNvPr>
          <p:cNvSpPr>
            <a:spLocks noGrp="1"/>
          </p:cNvSpPr>
          <p:nvPr>
            <p:ph type="pic" sz="quarter" idx="30" hasCustomPrompt="1"/>
          </p:nvPr>
        </p:nvSpPr>
        <p:spPr>
          <a:xfrm>
            <a:off x="9419980"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8" name="Picture Placeholder 26">
            <a:extLst>
              <a:ext uri="{FF2B5EF4-FFF2-40B4-BE49-F238E27FC236}">
                <a16:creationId xmlns:a16="http://schemas.microsoft.com/office/drawing/2014/main" id="{94D26DFA-E7A1-AB79-1C44-D84AA30F58DE}"/>
              </a:ext>
            </a:extLst>
          </p:cNvPr>
          <p:cNvSpPr>
            <a:spLocks noGrp="1"/>
          </p:cNvSpPr>
          <p:nvPr>
            <p:ph type="pic" sz="quarter" idx="31" hasCustomPrompt="1"/>
          </p:nvPr>
        </p:nvSpPr>
        <p:spPr>
          <a:xfrm>
            <a:off x="10471610"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1" name="Picture Placeholder 19">
            <a:extLst>
              <a:ext uri="{FF2B5EF4-FFF2-40B4-BE49-F238E27FC236}">
                <a16:creationId xmlns:a16="http://schemas.microsoft.com/office/drawing/2014/main" id="{F3C228DD-9D3C-C4EB-EAAD-41614084AB8E}"/>
              </a:ext>
            </a:extLst>
          </p:cNvPr>
          <p:cNvSpPr>
            <a:spLocks noGrp="1"/>
          </p:cNvSpPr>
          <p:nvPr>
            <p:ph type="pic" sz="quarter" idx="32" hasCustomPrompt="1"/>
          </p:nvPr>
        </p:nvSpPr>
        <p:spPr>
          <a:xfrm>
            <a:off x="1006964"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2" name="Picture Placeholder 26">
            <a:extLst>
              <a:ext uri="{FF2B5EF4-FFF2-40B4-BE49-F238E27FC236}">
                <a16:creationId xmlns:a16="http://schemas.microsoft.com/office/drawing/2014/main" id="{8023B357-D6E0-5B94-0756-A5707CBF501F}"/>
              </a:ext>
            </a:extLst>
          </p:cNvPr>
          <p:cNvSpPr>
            <a:spLocks noGrp="1"/>
          </p:cNvSpPr>
          <p:nvPr>
            <p:ph type="pic" sz="quarter" idx="33" hasCustomPrompt="1"/>
          </p:nvPr>
        </p:nvSpPr>
        <p:spPr>
          <a:xfrm>
            <a:off x="2058591"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3" name="Picture Placeholder 19">
            <a:extLst>
              <a:ext uri="{FF2B5EF4-FFF2-40B4-BE49-F238E27FC236}">
                <a16:creationId xmlns:a16="http://schemas.microsoft.com/office/drawing/2014/main" id="{416B6C07-1810-F6D1-916A-A34BD4099EFD}"/>
              </a:ext>
            </a:extLst>
          </p:cNvPr>
          <p:cNvSpPr>
            <a:spLocks noGrp="1"/>
          </p:cNvSpPr>
          <p:nvPr>
            <p:ph type="pic" sz="quarter" idx="34" hasCustomPrompt="1"/>
          </p:nvPr>
        </p:nvSpPr>
        <p:spPr>
          <a:xfrm>
            <a:off x="3110218"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4" name="Picture Placeholder 26">
            <a:extLst>
              <a:ext uri="{FF2B5EF4-FFF2-40B4-BE49-F238E27FC236}">
                <a16:creationId xmlns:a16="http://schemas.microsoft.com/office/drawing/2014/main" id="{D4144B50-DAF3-62D1-0958-F37638465E8B}"/>
              </a:ext>
            </a:extLst>
          </p:cNvPr>
          <p:cNvSpPr>
            <a:spLocks noGrp="1"/>
          </p:cNvSpPr>
          <p:nvPr>
            <p:ph type="pic" sz="quarter" idx="35" hasCustomPrompt="1"/>
          </p:nvPr>
        </p:nvSpPr>
        <p:spPr>
          <a:xfrm>
            <a:off x="4161845"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5" name="Picture Placeholder 26">
            <a:extLst>
              <a:ext uri="{FF2B5EF4-FFF2-40B4-BE49-F238E27FC236}">
                <a16:creationId xmlns:a16="http://schemas.microsoft.com/office/drawing/2014/main" id="{66BED088-26F1-2EF6-D687-5264E9B77264}"/>
              </a:ext>
            </a:extLst>
          </p:cNvPr>
          <p:cNvSpPr>
            <a:spLocks noGrp="1"/>
          </p:cNvSpPr>
          <p:nvPr>
            <p:ph type="pic" sz="quarter" idx="36" hasCustomPrompt="1"/>
          </p:nvPr>
        </p:nvSpPr>
        <p:spPr>
          <a:xfrm>
            <a:off x="5213472"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6" name="Picture Placeholder 26">
            <a:extLst>
              <a:ext uri="{FF2B5EF4-FFF2-40B4-BE49-F238E27FC236}">
                <a16:creationId xmlns:a16="http://schemas.microsoft.com/office/drawing/2014/main" id="{3BF7AA19-0AED-845B-0833-756C505C8FC2}"/>
              </a:ext>
            </a:extLst>
          </p:cNvPr>
          <p:cNvSpPr>
            <a:spLocks noGrp="1"/>
          </p:cNvSpPr>
          <p:nvPr>
            <p:ph type="pic" sz="quarter" idx="37" hasCustomPrompt="1"/>
          </p:nvPr>
        </p:nvSpPr>
        <p:spPr>
          <a:xfrm>
            <a:off x="6265099"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7" name="Picture Placeholder 26">
            <a:extLst>
              <a:ext uri="{FF2B5EF4-FFF2-40B4-BE49-F238E27FC236}">
                <a16:creationId xmlns:a16="http://schemas.microsoft.com/office/drawing/2014/main" id="{9C24549A-951C-3124-C2D3-B2299245A929}"/>
              </a:ext>
            </a:extLst>
          </p:cNvPr>
          <p:cNvSpPr>
            <a:spLocks noGrp="1"/>
          </p:cNvSpPr>
          <p:nvPr>
            <p:ph type="pic" sz="quarter" idx="38" hasCustomPrompt="1"/>
          </p:nvPr>
        </p:nvSpPr>
        <p:spPr>
          <a:xfrm>
            <a:off x="7316726"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8" name="Picture Placeholder 26">
            <a:extLst>
              <a:ext uri="{FF2B5EF4-FFF2-40B4-BE49-F238E27FC236}">
                <a16:creationId xmlns:a16="http://schemas.microsoft.com/office/drawing/2014/main" id="{E3CB58FA-B4AB-4446-277C-E621E532E9B3}"/>
              </a:ext>
            </a:extLst>
          </p:cNvPr>
          <p:cNvSpPr>
            <a:spLocks noGrp="1"/>
          </p:cNvSpPr>
          <p:nvPr>
            <p:ph type="pic" sz="quarter" idx="39" hasCustomPrompt="1"/>
          </p:nvPr>
        </p:nvSpPr>
        <p:spPr>
          <a:xfrm>
            <a:off x="8368353"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9" name="Picture Placeholder 26">
            <a:extLst>
              <a:ext uri="{FF2B5EF4-FFF2-40B4-BE49-F238E27FC236}">
                <a16:creationId xmlns:a16="http://schemas.microsoft.com/office/drawing/2014/main" id="{8CB646EB-044B-D708-A65D-44B43AA3BF74}"/>
              </a:ext>
            </a:extLst>
          </p:cNvPr>
          <p:cNvSpPr>
            <a:spLocks noGrp="1"/>
          </p:cNvSpPr>
          <p:nvPr>
            <p:ph type="pic" sz="quarter" idx="40" hasCustomPrompt="1"/>
          </p:nvPr>
        </p:nvSpPr>
        <p:spPr>
          <a:xfrm>
            <a:off x="9419980"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0" name="Picture Placeholder 26">
            <a:extLst>
              <a:ext uri="{FF2B5EF4-FFF2-40B4-BE49-F238E27FC236}">
                <a16:creationId xmlns:a16="http://schemas.microsoft.com/office/drawing/2014/main" id="{ACD9AB19-F338-49E0-B985-B74CACF1CDC7}"/>
              </a:ext>
            </a:extLst>
          </p:cNvPr>
          <p:cNvSpPr>
            <a:spLocks noGrp="1"/>
          </p:cNvSpPr>
          <p:nvPr>
            <p:ph type="pic" sz="quarter" idx="41" hasCustomPrompt="1"/>
          </p:nvPr>
        </p:nvSpPr>
        <p:spPr>
          <a:xfrm>
            <a:off x="10471610"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2" name="Picture Placeholder 19">
            <a:extLst>
              <a:ext uri="{FF2B5EF4-FFF2-40B4-BE49-F238E27FC236}">
                <a16:creationId xmlns:a16="http://schemas.microsoft.com/office/drawing/2014/main" id="{E2DD3CA5-5C06-FA3E-895B-1538E4AA754B}"/>
              </a:ext>
            </a:extLst>
          </p:cNvPr>
          <p:cNvSpPr>
            <a:spLocks noGrp="1"/>
          </p:cNvSpPr>
          <p:nvPr>
            <p:ph type="pic" sz="quarter" idx="42" hasCustomPrompt="1"/>
          </p:nvPr>
        </p:nvSpPr>
        <p:spPr>
          <a:xfrm>
            <a:off x="1006964"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3" name="Picture Placeholder 26">
            <a:extLst>
              <a:ext uri="{FF2B5EF4-FFF2-40B4-BE49-F238E27FC236}">
                <a16:creationId xmlns:a16="http://schemas.microsoft.com/office/drawing/2014/main" id="{CF834233-0F23-D7A6-F41A-DF6F289C3A19}"/>
              </a:ext>
            </a:extLst>
          </p:cNvPr>
          <p:cNvSpPr>
            <a:spLocks noGrp="1"/>
          </p:cNvSpPr>
          <p:nvPr>
            <p:ph type="pic" sz="quarter" idx="43" hasCustomPrompt="1"/>
          </p:nvPr>
        </p:nvSpPr>
        <p:spPr>
          <a:xfrm>
            <a:off x="2058591"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4" name="Picture Placeholder 19">
            <a:extLst>
              <a:ext uri="{FF2B5EF4-FFF2-40B4-BE49-F238E27FC236}">
                <a16:creationId xmlns:a16="http://schemas.microsoft.com/office/drawing/2014/main" id="{FF0531DE-735A-6DB8-8086-9296D43AB170}"/>
              </a:ext>
            </a:extLst>
          </p:cNvPr>
          <p:cNvSpPr>
            <a:spLocks noGrp="1"/>
          </p:cNvSpPr>
          <p:nvPr>
            <p:ph type="pic" sz="quarter" idx="44" hasCustomPrompt="1"/>
          </p:nvPr>
        </p:nvSpPr>
        <p:spPr>
          <a:xfrm>
            <a:off x="3110218"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5" name="Picture Placeholder 26">
            <a:extLst>
              <a:ext uri="{FF2B5EF4-FFF2-40B4-BE49-F238E27FC236}">
                <a16:creationId xmlns:a16="http://schemas.microsoft.com/office/drawing/2014/main" id="{63AF65A9-44D5-E245-241E-35872326B7AC}"/>
              </a:ext>
            </a:extLst>
          </p:cNvPr>
          <p:cNvSpPr>
            <a:spLocks noGrp="1"/>
          </p:cNvSpPr>
          <p:nvPr>
            <p:ph type="pic" sz="quarter" idx="45" hasCustomPrompt="1"/>
          </p:nvPr>
        </p:nvSpPr>
        <p:spPr>
          <a:xfrm>
            <a:off x="4161845"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6" name="Picture Placeholder 26">
            <a:extLst>
              <a:ext uri="{FF2B5EF4-FFF2-40B4-BE49-F238E27FC236}">
                <a16:creationId xmlns:a16="http://schemas.microsoft.com/office/drawing/2014/main" id="{89080D59-83FD-A4FB-6B1A-339BCC613269}"/>
              </a:ext>
            </a:extLst>
          </p:cNvPr>
          <p:cNvSpPr>
            <a:spLocks noGrp="1"/>
          </p:cNvSpPr>
          <p:nvPr>
            <p:ph type="pic" sz="quarter" idx="46" hasCustomPrompt="1"/>
          </p:nvPr>
        </p:nvSpPr>
        <p:spPr>
          <a:xfrm>
            <a:off x="5213472"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7" name="Picture Placeholder 26">
            <a:extLst>
              <a:ext uri="{FF2B5EF4-FFF2-40B4-BE49-F238E27FC236}">
                <a16:creationId xmlns:a16="http://schemas.microsoft.com/office/drawing/2014/main" id="{12959E7F-7C7D-7DF5-EF4C-094608A76859}"/>
              </a:ext>
            </a:extLst>
          </p:cNvPr>
          <p:cNvSpPr>
            <a:spLocks noGrp="1"/>
          </p:cNvSpPr>
          <p:nvPr>
            <p:ph type="pic" sz="quarter" idx="47" hasCustomPrompt="1"/>
          </p:nvPr>
        </p:nvSpPr>
        <p:spPr>
          <a:xfrm>
            <a:off x="6265099"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8" name="Picture Placeholder 26">
            <a:extLst>
              <a:ext uri="{FF2B5EF4-FFF2-40B4-BE49-F238E27FC236}">
                <a16:creationId xmlns:a16="http://schemas.microsoft.com/office/drawing/2014/main" id="{47D05500-144A-1C33-4C64-4968307EF303}"/>
              </a:ext>
            </a:extLst>
          </p:cNvPr>
          <p:cNvSpPr>
            <a:spLocks noGrp="1"/>
          </p:cNvSpPr>
          <p:nvPr>
            <p:ph type="pic" sz="quarter" idx="48" hasCustomPrompt="1"/>
          </p:nvPr>
        </p:nvSpPr>
        <p:spPr>
          <a:xfrm>
            <a:off x="7316726"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9" name="Picture Placeholder 26">
            <a:extLst>
              <a:ext uri="{FF2B5EF4-FFF2-40B4-BE49-F238E27FC236}">
                <a16:creationId xmlns:a16="http://schemas.microsoft.com/office/drawing/2014/main" id="{C9E64188-F536-0B9E-E99F-B62E9A456EDC}"/>
              </a:ext>
            </a:extLst>
          </p:cNvPr>
          <p:cNvSpPr>
            <a:spLocks noGrp="1"/>
          </p:cNvSpPr>
          <p:nvPr>
            <p:ph type="pic" sz="quarter" idx="49" hasCustomPrompt="1"/>
          </p:nvPr>
        </p:nvSpPr>
        <p:spPr>
          <a:xfrm>
            <a:off x="8368353"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0" name="Picture Placeholder 26">
            <a:extLst>
              <a:ext uri="{FF2B5EF4-FFF2-40B4-BE49-F238E27FC236}">
                <a16:creationId xmlns:a16="http://schemas.microsoft.com/office/drawing/2014/main" id="{4F83A669-D945-0E5B-38A2-16577B9CCA8C}"/>
              </a:ext>
            </a:extLst>
          </p:cNvPr>
          <p:cNvSpPr>
            <a:spLocks noGrp="1"/>
          </p:cNvSpPr>
          <p:nvPr>
            <p:ph type="pic" sz="quarter" idx="50" hasCustomPrompt="1"/>
          </p:nvPr>
        </p:nvSpPr>
        <p:spPr>
          <a:xfrm>
            <a:off x="9419980"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1" name="Picture Placeholder 26">
            <a:extLst>
              <a:ext uri="{FF2B5EF4-FFF2-40B4-BE49-F238E27FC236}">
                <a16:creationId xmlns:a16="http://schemas.microsoft.com/office/drawing/2014/main" id="{4E5A69CA-F56D-6121-BCFD-95EB909D7459}"/>
              </a:ext>
            </a:extLst>
          </p:cNvPr>
          <p:cNvSpPr>
            <a:spLocks noGrp="1"/>
          </p:cNvSpPr>
          <p:nvPr>
            <p:ph type="pic" sz="quarter" idx="51" hasCustomPrompt="1"/>
          </p:nvPr>
        </p:nvSpPr>
        <p:spPr>
          <a:xfrm>
            <a:off x="10471610"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3" name="Picture Placeholder 19">
            <a:extLst>
              <a:ext uri="{FF2B5EF4-FFF2-40B4-BE49-F238E27FC236}">
                <a16:creationId xmlns:a16="http://schemas.microsoft.com/office/drawing/2014/main" id="{07FD30F4-1513-56F8-B607-AEACE689AEE6}"/>
              </a:ext>
            </a:extLst>
          </p:cNvPr>
          <p:cNvSpPr>
            <a:spLocks noGrp="1"/>
          </p:cNvSpPr>
          <p:nvPr>
            <p:ph type="pic" sz="quarter" idx="52" hasCustomPrompt="1"/>
          </p:nvPr>
        </p:nvSpPr>
        <p:spPr>
          <a:xfrm>
            <a:off x="1006964"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4" name="Picture Placeholder 26">
            <a:extLst>
              <a:ext uri="{FF2B5EF4-FFF2-40B4-BE49-F238E27FC236}">
                <a16:creationId xmlns:a16="http://schemas.microsoft.com/office/drawing/2014/main" id="{ACB76502-F7ED-2BD0-4DB8-81F4E0A7C42A}"/>
              </a:ext>
            </a:extLst>
          </p:cNvPr>
          <p:cNvSpPr>
            <a:spLocks noGrp="1"/>
          </p:cNvSpPr>
          <p:nvPr>
            <p:ph type="pic" sz="quarter" idx="53" hasCustomPrompt="1"/>
          </p:nvPr>
        </p:nvSpPr>
        <p:spPr>
          <a:xfrm>
            <a:off x="2058591"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5" name="Picture Placeholder 19">
            <a:extLst>
              <a:ext uri="{FF2B5EF4-FFF2-40B4-BE49-F238E27FC236}">
                <a16:creationId xmlns:a16="http://schemas.microsoft.com/office/drawing/2014/main" id="{87488AF8-BBB7-7740-B8F2-26BF8A8F5D7B}"/>
              </a:ext>
            </a:extLst>
          </p:cNvPr>
          <p:cNvSpPr>
            <a:spLocks noGrp="1"/>
          </p:cNvSpPr>
          <p:nvPr>
            <p:ph type="pic" sz="quarter" idx="54" hasCustomPrompt="1"/>
          </p:nvPr>
        </p:nvSpPr>
        <p:spPr>
          <a:xfrm>
            <a:off x="3110218"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6" name="Picture Placeholder 26">
            <a:extLst>
              <a:ext uri="{FF2B5EF4-FFF2-40B4-BE49-F238E27FC236}">
                <a16:creationId xmlns:a16="http://schemas.microsoft.com/office/drawing/2014/main" id="{72227A9D-2BBA-85E7-B498-E9350E4CB005}"/>
              </a:ext>
            </a:extLst>
          </p:cNvPr>
          <p:cNvSpPr>
            <a:spLocks noGrp="1"/>
          </p:cNvSpPr>
          <p:nvPr>
            <p:ph type="pic" sz="quarter" idx="55" hasCustomPrompt="1"/>
          </p:nvPr>
        </p:nvSpPr>
        <p:spPr>
          <a:xfrm>
            <a:off x="4161845"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7" name="Picture Placeholder 26">
            <a:extLst>
              <a:ext uri="{FF2B5EF4-FFF2-40B4-BE49-F238E27FC236}">
                <a16:creationId xmlns:a16="http://schemas.microsoft.com/office/drawing/2014/main" id="{422739AE-39B3-E21A-1E7F-A550C1693398}"/>
              </a:ext>
            </a:extLst>
          </p:cNvPr>
          <p:cNvSpPr>
            <a:spLocks noGrp="1"/>
          </p:cNvSpPr>
          <p:nvPr>
            <p:ph type="pic" sz="quarter" idx="56" hasCustomPrompt="1"/>
          </p:nvPr>
        </p:nvSpPr>
        <p:spPr>
          <a:xfrm>
            <a:off x="5213472"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8" name="Picture Placeholder 26">
            <a:extLst>
              <a:ext uri="{FF2B5EF4-FFF2-40B4-BE49-F238E27FC236}">
                <a16:creationId xmlns:a16="http://schemas.microsoft.com/office/drawing/2014/main" id="{AD944216-6CBD-004E-0747-82D407369D1B}"/>
              </a:ext>
            </a:extLst>
          </p:cNvPr>
          <p:cNvSpPr>
            <a:spLocks noGrp="1"/>
          </p:cNvSpPr>
          <p:nvPr>
            <p:ph type="pic" sz="quarter" idx="57" hasCustomPrompt="1"/>
          </p:nvPr>
        </p:nvSpPr>
        <p:spPr>
          <a:xfrm>
            <a:off x="6265099"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9" name="Picture Placeholder 26">
            <a:extLst>
              <a:ext uri="{FF2B5EF4-FFF2-40B4-BE49-F238E27FC236}">
                <a16:creationId xmlns:a16="http://schemas.microsoft.com/office/drawing/2014/main" id="{0420FE0E-43D4-F9F7-263B-DBB3E5FBFA14}"/>
              </a:ext>
            </a:extLst>
          </p:cNvPr>
          <p:cNvSpPr>
            <a:spLocks noGrp="1"/>
          </p:cNvSpPr>
          <p:nvPr>
            <p:ph type="pic" sz="quarter" idx="58" hasCustomPrompt="1"/>
          </p:nvPr>
        </p:nvSpPr>
        <p:spPr>
          <a:xfrm>
            <a:off x="7316726"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0" name="Picture Placeholder 26">
            <a:extLst>
              <a:ext uri="{FF2B5EF4-FFF2-40B4-BE49-F238E27FC236}">
                <a16:creationId xmlns:a16="http://schemas.microsoft.com/office/drawing/2014/main" id="{A8A6AEF3-BFFE-B0FE-33E6-BD9D643EA153}"/>
              </a:ext>
            </a:extLst>
          </p:cNvPr>
          <p:cNvSpPr>
            <a:spLocks noGrp="1"/>
          </p:cNvSpPr>
          <p:nvPr>
            <p:ph type="pic" sz="quarter" idx="59" hasCustomPrompt="1"/>
          </p:nvPr>
        </p:nvSpPr>
        <p:spPr>
          <a:xfrm>
            <a:off x="8368353"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1" name="Picture Placeholder 26">
            <a:extLst>
              <a:ext uri="{FF2B5EF4-FFF2-40B4-BE49-F238E27FC236}">
                <a16:creationId xmlns:a16="http://schemas.microsoft.com/office/drawing/2014/main" id="{B7CC0716-179C-BC1F-2F00-D467B1943E62}"/>
              </a:ext>
            </a:extLst>
          </p:cNvPr>
          <p:cNvSpPr>
            <a:spLocks noGrp="1"/>
          </p:cNvSpPr>
          <p:nvPr>
            <p:ph type="pic" sz="quarter" idx="60" hasCustomPrompt="1"/>
          </p:nvPr>
        </p:nvSpPr>
        <p:spPr>
          <a:xfrm>
            <a:off x="9419980"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2" name="Picture Placeholder 26">
            <a:extLst>
              <a:ext uri="{FF2B5EF4-FFF2-40B4-BE49-F238E27FC236}">
                <a16:creationId xmlns:a16="http://schemas.microsoft.com/office/drawing/2014/main" id="{0B77BA1B-84D7-9F79-F8BB-30D966156912}"/>
              </a:ext>
            </a:extLst>
          </p:cNvPr>
          <p:cNvSpPr>
            <a:spLocks noGrp="1"/>
          </p:cNvSpPr>
          <p:nvPr>
            <p:ph type="pic" sz="quarter" idx="61" hasCustomPrompt="1"/>
          </p:nvPr>
        </p:nvSpPr>
        <p:spPr>
          <a:xfrm>
            <a:off x="10471610"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4" name="Picture Placeholder 19">
            <a:extLst>
              <a:ext uri="{FF2B5EF4-FFF2-40B4-BE49-F238E27FC236}">
                <a16:creationId xmlns:a16="http://schemas.microsoft.com/office/drawing/2014/main" id="{159EDC3D-E3F9-36B8-FD35-A51B92180C87}"/>
              </a:ext>
            </a:extLst>
          </p:cNvPr>
          <p:cNvSpPr>
            <a:spLocks noGrp="1"/>
          </p:cNvSpPr>
          <p:nvPr>
            <p:ph type="pic" sz="quarter" idx="62" hasCustomPrompt="1"/>
          </p:nvPr>
        </p:nvSpPr>
        <p:spPr>
          <a:xfrm>
            <a:off x="1006964"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5" name="Picture Placeholder 26">
            <a:extLst>
              <a:ext uri="{FF2B5EF4-FFF2-40B4-BE49-F238E27FC236}">
                <a16:creationId xmlns:a16="http://schemas.microsoft.com/office/drawing/2014/main" id="{F6B08B1E-7B0B-FDD3-FEDE-7D2B0DDB202D}"/>
              </a:ext>
            </a:extLst>
          </p:cNvPr>
          <p:cNvSpPr>
            <a:spLocks noGrp="1"/>
          </p:cNvSpPr>
          <p:nvPr>
            <p:ph type="pic" sz="quarter" idx="63" hasCustomPrompt="1"/>
          </p:nvPr>
        </p:nvSpPr>
        <p:spPr>
          <a:xfrm>
            <a:off x="2058591"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6" name="Picture Placeholder 19">
            <a:extLst>
              <a:ext uri="{FF2B5EF4-FFF2-40B4-BE49-F238E27FC236}">
                <a16:creationId xmlns:a16="http://schemas.microsoft.com/office/drawing/2014/main" id="{4CE2EBFD-55FF-B580-9C88-56FE30EB0F3A}"/>
              </a:ext>
            </a:extLst>
          </p:cNvPr>
          <p:cNvSpPr>
            <a:spLocks noGrp="1"/>
          </p:cNvSpPr>
          <p:nvPr>
            <p:ph type="pic" sz="quarter" idx="64" hasCustomPrompt="1"/>
          </p:nvPr>
        </p:nvSpPr>
        <p:spPr>
          <a:xfrm>
            <a:off x="3110218"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7" name="Picture Placeholder 26">
            <a:extLst>
              <a:ext uri="{FF2B5EF4-FFF2-40B4-BE49-F238E27FC236}">
                <a16:creationId xmlns:a16="http://schemas.microsoft.com/office/drawing/2014/main" id="{359F0CA7-B1FA-4AC4-F9F4-233371D84FF3}"/>
              </a:ext>
            </a:extLst>
          </p:cNvPr>
          <p:cNvSpPr>
            <a:spLocks noGrp="1"/>
          </p:cNvSpPr>
          <p:nvPr>
            <p:ph type="pic" sz="quarter" idx="65" hasCustomPrompt="1"/>
          </p:nvPr>
        </p:nvSpPr>
        <p:spPr>
          <a:xfrm>
            <a:off x="4161845"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8" name="Picture Placeholder 26">
            <a:extLst>
              <a:ext uri="{FF2B5EF4-FFF2-40B4-BE49-F238E27FC236}">
                <a16:creationId xmlns:a16="http://schemas.microsoft.com/office/drawing/2014/main" id="{41CFB93C-8E42-9F13-DA00-35527FB4FA84}"/>
              </a:ext>
            </a:extLst>
          </p:cNvPr>
          <p:cNvSpPr>
            <a:spLocks noGrp="1"/>
          </p:cNvSpPr>
          <p:nvPr>
            <p:ph type="pic" sz="quarter" idx="66" hasCustomPrompt="1"/>
          </p:nvPr>
        </p:nvSpPr>
        <p:spPr>
          <a:xfrm>
            <a:off x="5213472"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9" name="Picture Placeholder 26">
            <a:extLst>
              <a:ext uri="{FF2B5EF4-FFF2-40B4-BE49-F238E27FC236}">
                <a16:creationId xmlns:a16="http://schemas.microsoft.com/office/drawing/2014/main" id="{AC3261F1-EF68-23D7-F430-49A3F77E74CC}"/>
              </a:ext>
            </a:extLst>
          </p:cNvPr>
          <p:cNvSpPr>
            <a:spLocks noGrp="1"/>
          </p:cNvSpPr>
          <p:nvPr>
            <p:ph type="pic" sz="quarter" idx="67" hasCustomPrompt="1"/>
          </p:nvPr>
        </p:nvSpPr>
        <p:spPr>
          <a:xfrm>
            <a:off x="6265099"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0" name="Picture Placeholder 26">
            <a:extLst>
              <a:ext uri="{FF2B5EF4-FFF2-40B4-BE49-F238E27FC236}">
                <a16:creationId xmlns:a16="http://schemas.microsoft.com/office/drawing/2014/main" id="{52CBB441-7326-74D6-D4D2-7EE8ED6EF8D2}"/>
              </a:ext>
            </a:extLst>
          </p:cNvPr>
          <p:cNvSpPr>
            <a:spLocks noGrp="1"/>
          </p:cNvSpPr>
          <p:nvPr>
            <p:ph type="pic" sz="quarter" idx="68" hasCustomPrompt="1"/>
          </p:nvPr>
        </p:nvSpPr>
        <p:spPr>
          <a:xfrm>
            <a:off x="7316726"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1" name="Picture Placeholder 26">
            <a:extLst>
              <a:ext uri="{FF2B5EF4-FFF2-40B4-BE49-F238E27FC236}">
                <a16:creationId xmlns:a16="http://schemas.microsoft.com/office/drawing/2014/main" id="{589D74B8-61C9-0366-DDA3-7B636245A9FB}"/>
              </a:ext>
            </a:extLst>
          </p:cNvPr>
          <p:cNvSpPr>
            <a:spLocks noGrp="1"/>
          </p:cNvSpPr>
          <p:nvPr>
            <p:ph type="pic" sz="quarter" idx="69" hasCustomPrompt="1"/>
          </p:nvPr>
        </p:nvSpPr>
        <p:spPr>
          <a:xfrm>
            <a:off x="8368353"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2" name="Picture Placeholder 26">
            <a:extLst>
              <a:ext uri="{FF2B5EF4-FFF2-40B4-BE49-F238E27FC236}">
                <a16:creationId xmlns:a16="http://schemas.microsoft.com/office/drawing/2014/main" id="{FE12750A-36A8-4C64-2468-4391DBA4DB3B}"/>
              </a:ext>
            </a:extLst>
          </p:cNvPr>
          <p:cNvSpPr>
            <a:spLocks noGrp="1"/>
          </p:cNvSpPr>
          <p:nvPr>
            <p:ph type="pic" sz="quarter" idx="70" hasCustomPrompt="1"/>
          </p:nvPr>
        </p:nvSpPr>
        <p:spPr>
          <a:xfrm>
            <a:off x="9419980"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3" name="Picture Placeholder 26">
            <a:extLst>
              <a:ext uri="{FF2B5EF4-FFF2-40B4-BE49-F238E27FC236}">
                <a16:creationId xmlns:a16="http://schemas.microsoft.com/office/drawing/2014/main" id="{177212B6-AC83-75C6-5827-3E6BDD629BAB}"/>
              </a:ext>
            </a:extLst>
          </p:cNvPr>
          <p:cNvSpPr>
            <a:spLocks noGrp="1"/>
          </p:cNvSpPr>
          <p:nvPr>
            <p:ph type="pic" sz="quarter" idx="71" hasCustomPrompt="1"/>
          </p:nvPr>
        </p:nvSpPr>
        <p:spPr>
          <a:xfrm>
            <a:off x="10471610"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5" name="Picture Placeholder 19">
            <a:extLst>
              <a:ext uri="{FF2B5EF4-FFF2-40B4-BE49-F238E27FC236}">
                <a16:creationId xmlns:a16="http://schemas.microsoft.com/office/drawing/2014/main" id="{3C9AC117-48E9-410E-13C1-9A3ED00720CD}"/>
              </a:ext>
            </a:extLst>
          </p:cNvPr>
          <p:cNvSpPr>
            <a:spLocks noGrp="1"/>
          </p:cNvSpPr>
          <p:nvPr>
            <p:ph type="pic" sz="quarter" idx="72" hasCustomPrompt="1"/>
          </p:nvPr>
        </p:nvSpPr>
        <p:spPr>
          <a:xfrm>
            <a:off x="1006964"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6" name="Picture Placeholder 26">
            <a:extLst>
              <a:ext uri="{FF2B5EF4-FFF2-40B4-BE49-F238E27FC236}">
                <a16:creationId xmlns:a16="http://schemas.microsoft.com/office/drawing/2014/main" id="{D3DD50FF-3CE7-224B-F3F1-5D2623DD521F}"/>
              </a:ext>
            </a:extLst>
          </p:cNvPr>
          <p:cNvSpPr>
            <a:spLocks noGrp="1"/>
          </p:cNvSpPr>
          <p:nvPr>
            <p:ph type="pic" sz="quarter" idx="73" hasCustomPrompt="1"/>
          </p:nvPr>
        </p:nvSpPr>
        <p:spPr>
          <a:xfrm>
            <a:off x="2058591"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7" name="Picture Placeholder 19">
            <a:extLst>
              <a:ext uri="{FF2B5EF4-FFF2-40B4-BE49-F238E27FC236}">
                <a16:creationId xmlns:a16="http://schemas.microsoft.com/office/drawing/2014/main" id="{D658D167-994D-691A-4417-9FA22EC83F57}"/>
              </a:ext>
            </a:extLst>
          </p:cNvPr>
          <p:cNvSpPr>
            <a:spLocks noGrp="1"/>
          </p:cNvSpPr>
          <p:nvPr>
            <p:ph type="pic" sz="quarter" idx="74" hasCustomPrompt="1"/>
          </p:nvPr>
        </p:nvSpPr>
        <p:spPr>
          <a:xfrm>
            <a:off x="3110218"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8" name="Picture Placeholder 26">
            <a:extLst>
              <a:ext uri="{FF2B5EF4-FFF2-40B4-BE49-F238E27FC236}">
                <a16:creationId xmlns:a16="http://schemas.microsoft.com/office/drawing/2014/main" id="{5BBFD203-3ADF-867B-10FD-D712D479042B}"/>
              </a:ext>
            </a:extLst>
          </p:cNvPr>
          <p:cNvSpPr>
            <a:spLocks noGrp="1"/>
          </p:cNvSpPr>
          <p:nvPr>
            <p:ph type="pic" sz="quarter" idx="75" hasCustomPrompt="1"/>
          </p:nvPr>
        </p:nvSpPr>
        <p:spPr>
          <a:xfrm>
            <a:off x="4161845"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9" name="Picture Placeholder 26">
            <a:extLst>
              <a:ext uri="{FF2B5EF4-FFF2-40B4-BE49-F238E27FC236}">
                <a16:creationId xmlns:a16="http://schemas.microsoft.com/office/drawing/2014/main" id="{47184688-39EC-371E-1CB5-32E26377F2FC}"/>
              </a:ext>
            </a:extLst>
          </p:cNvPr>
          <p:cNvSpPr>
            <a:spLocks noGrp="1"/>
          </p:cNvSpPr>
          <p:nvPr>
            <p:ph type="pic" sz="quarter" idx="76" hasCustomPrompt="1"/>
          </p:nvPr>
        </p:nvSpPr>
        <p:spPr>
          <a:xfrm>
            <a:off x="5213472"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0" name="Picture Placeholder 26">
            <a:extLst>
              <a:ext uri="{FF2B5EF4-FFF2-40B4-BE49-F238E27FC236}">
                <a16:creationId xmlns:a16="http://schemas.microsoft.com/office/drawing/2014/main" id="{701951CF-65CD-62B7-2A9F-554047C7273D}"/>
              </a:ext>
            </a:extLst>
          </p:cNvPr>
          <p:cNvSpPr>
            <a:spLocks noGrp="1"/>
          </p:cNvSpPr>
          <p:nvPr>
            <p:ph type="pic" sz="quarter" idx="77" hasCustomPrompt="1"/>
          </p:nvPr>
        </p:nvSpPr>
        <p:spPr>
          <a:xfrm>
            <a:off x="6265099"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1" name="Picture Placeholder 26">
            <a:extLst>
              <a:ext uri="{FF2B5EF4-FFF2-40B4-BE49-F238E27FC236}">
                <a16:creationId xmlns:a16="http://schemas.microsoft.com/office/drawing/2014/main" id="{8BD29292-0706-CBF9-8681-7FA30614D8AC}"/>
              </a:ext>
            </a:extLst>
          </p:cNvPr>
          <p:cNvSpPr>
            <a:spLocks noGrp="1"/>
          </p:cNvSpPr>
          <p:nvPr>
            <p:ph type="pic" sz="quarter" idx="78" hasCustomPrompt="1"/>
          </p:nvPr>
        </p:nvSpPr>
        <p:spPr>
          <a:xfrm>
            <a:off x="7316726"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2" name="Picture Placeholder 26">
            <a:extLst>
              <a:ext uri="{FF2B5EF4-FFF2-40B4-BE49-F238E27FC236}">
                <a16:creationId xmlns:a16="http://schemas.microsoft.com/office/drawing/2014/main" id="{82216F6E-9EF3-CDB0-2CEA-0B06BA53D701}"/>
              </a:ext>
            </a:extLst>
          </p:cNvPr>
          <p:cNvSpPr>
            <a:spLocks noGrp="1"/>
          </p:cNvSpPr>
          <p:nvPr>
            <p:ph type="pic" sz="quarter" idx="79" hasCustomPrompt="1"/>
          </p:nvPr>
        </p:nvSpPr>
        <p:spPr>
          <a:xfrm>
            <a:off x="8368353"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3" name="Picture Placeholder 26">
            <a:extLst>
              <a:ext uri="{FF2B5EF4-FFF2-40B4-BE49-F238E27FC236}">
                <a16:creationId xmlns:a16="http://schemas.microsoft.com/office/drawing/2014/main" id="{08A99166-0CBA-38DC-2213-BDD2DD98AD31}"/>
              </a:ext>
            </a:extLst>
          </p:cNvPr>
          <p:cNvSpPr>
            <a:spLocks noGrp="1"/>
          </p:cNvSpPr>
          <p:nvPr>
            <p:ph type="pic" sz="quarter" idx="80" hasCustomPrompt="1"/>
          </p:nvPr>
        </p:nvSpPr>
        <p:spPr>
          <a:xfrm>
            <a:off x="9419980"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4" name="Picture Placeholder 26">
            <a:extLst>
              <a:ext uri="{FF2B5EF4-FFF2-40B4-BE49-F238E27FC236}">
                <a16:creationId xmlns:a16="http://schemas.microsoft.com/office/drawing/2014/main" id="{EA657A4F-911A-D9C5-7199-1E17AF3000F7}"/>
              </a:ext>
            </a:extLst>
          </p:cNvPr>
          <p:cNvSpPr>
            <a:spLocks noGrp="1"/>
          </p:cNvSpPr>
          <p:nvPr>
            <p:ph type="pic" sz="quarter" idx="81" hasCustomPrompt="1"/>
          </p:nvPr>
        </p:nvSpPr>
        <p:spPr>
          <a:xfrm>
            <a:off x="10471610"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6" name="Picture Placeholder 19">
            <a:extLst>
              <a:ext uri="{FF2B5EF4-FFF2-40B4-BE49-F238E27FC236}">
                <a16:creationId xmlns:a16="http://schemas.microsoft.com/office/drawing/2014/main" id="{7D900CBA-BC18-DB0B-2BF0-612058F162CA}"/>
              </a:ext>
            </a:extLst>
          </p:cNvPr>
          <p:cNvSpPr>
            <a:spLocks noGrp="1"/>
          </p:cNvSpPr>
          <p:nvPr>
            <p:ph type="pic" sz="quarter" idx="82" hasCustomPrompt="1"/>
          </p:nvPr>
        </p:nvSpPr>
        <p:spPr>
          <a:xfrm>
            <a:off x="1006964"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7" name="Picture Placeholder 26">
            <a:extLst>
              <a:ext uri="{FF2B5EF4-FFF2-40B4-BE49-F238E27FC236}">
                <a16:creationId xmlns:a16="http://schemas.microsoft.com/office/drawing/2014/main" id="{FBE10F3F-5221-2414-CF8D-7925CC5D79CD}"/>
              </a:ext>
            </a:extLst>
          </p:cNvPr>
          <p:cNvSpPr>
            <a:spLocks noGrp="1"/>
          </p:cNvSpPr>
          <p:nvPr>
            <p:ph type="pic" sz="quarter" idx="83" hasCustomPrompt="1"/>
          </p:nvPr>
        </p:nvSpPr>
        <p:spPr>
          <a:xfrm>
            <a:off x="2058591"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8" name="Picture Placeholder 19">
            <a:extLst>
              <a:ext uri="{FF2B5EF4-FFF2-40B4-BE49-F238E27FC236}">
                <a16:creationId xmlns:a16="http://schemas.microsoft.com/office/drawing/2014/main" id="{91C754BB-9038-1E11-6879-489752E51650}"/>
              </a:ext>
            </a:extLst>
          </p:cNvPr>
          <p:cNvSpPr>
            <a:spLocks noGrp="1"/>
          </p:cNvSpPr>
          <p:nvPr>
            <p:ph type="pic" sz="quarter" idx="84" hasCustomPrompt="1"/>
          </p:nvPr>
        </p:nvSpPr>
        <p:spPr>
          <a:xfrm>
            <a:off x="3110218"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9" name="Picture Placeholder 26">
            <a:extLst>
              <a:ext uri="{FF2B5EF4-FFF2-40B4-BE49-F238E27FC236}">
                <a16:creationId xmlns:a16="http://schemas.microsoft.com/office/drawing/2014/main" id="{4C93ECF6-378F-3C07-4880-07127E5139E0}"/>
              </a:ext>
            </a:extLst>
          </p:cNvPr>
          <p:cNvSpPr>
            <a:spLocks noGrp="1"/>
          </p:cNvSpPr>
          <p:nvPr>
            <p:ph type="pic" sz="quarter" idx="85" hasCustomPrompt="1"/>
          </p:nvPr>
        </p:nvSpPr>
        <p:spPr>
          <a:xfrm>
            <a:off x="4161845"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0" name="Picture Placeholder 26">
            <a:extLst>
              <a:ext uri="{FF2B5EF4-FFF2-40B4-BE49-F238E27FC236}">
                <a16:creationId xmlns:a16="http://schemas.microsoft.com/office/drawing/2014/main" id="{58452FE1-541F-37C3-1321-278A982F8E6E}"/>
              </a:ext>
            </a:extLst>
          </p:cNvPr>
          <p:cNvSpPr>
            <a:spLocks noGrp="1"/>
          </p:cNvSpPr>
          <p:nvPr>
            <p:ph type="pic" sz="quarter" idx="86" hasCustomPrompt="1"/>
          </p:nvPr>
        </p:nvSpPr>
        <p:spPr>
          <a:xfrm>
            <a:off x="5213472"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1" name="Picture Placeholder 26">
            <a:extLst>
              <a:ext uri="{FF2B5EF4-FFF2-40B4-BE49-F238E27FC236}">
                <a16:creationId xmlns:a16="http://schemas.microsoft.com/office/drawing/2014/main" id="{80B9B942-E3D0-C7A3-2AFD-3A408BABE203}"/>
              </a:ext>
            </a:extLst>
          </p:cNvPr>
          <p:cNvSpPr>
            <a:spLocks noGrp="1"/>
          </p:cNvSpPr>
          <p:nvPr>
            <p:ph type="pic" sz="quarter" idx="87" hasCustomPrompt="1"/>
          </p:nvPr>
        </p:nvSpPr>
        <p:spPr>
          <a:xfrm>
            <a:off x="6265099"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2" name="Picture Placeholder 26">
            <a:extLst>
              <a:ext uri="{FF2B5EF4-FFF2-40B4-BE49-F238E27FC236}">
                <a16:creationId xmlns:a16="http://schemas.microsoft.com/office/drawing/2014/main" id="{ED4F54CF-115B-4C33-FB16-EAD99F99E0DC}"/>
              </a:ext>
            </a:extLst>
          </p:cNvPr>
          <p:cNvSpPr>
            <a:spLocks noGrp="1"/>
          </p:cNvSpPr>
          <p:nvPr>
            <p:ph type="pic" sz="quarter" idx="88" hasCustomPrompt="1"/>
          </p:nvPr>
        </p:nvSpPr>
        <p:spPr>
          <a:xfrm>
            <a:off x="7316726"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3" name="Picture Placeholder 26">
            <a:extLst>
              <a:ext uri="{FF2B5EF4-FFF2-40B4-BE49-F238E27FC236}">
                <a16:creationId xmlns:a16="http://schemas.microsoft.com/office/drawing/2014/main" id="{FB0A3502-D883-7824-987C-0B69A6E81D02}"/>
              </a:ext>
            </a:extLst>
          </p:cNvPr>
          <p:cNvSpPr>
            <a:spLocks noGrp="1"/>
          </p:cNvSpPr>
          <p:nvPr>
            <p:ph type="pic" sz="quarter" idx="89" hasCustomPrompt="1"/>
          </p:nvPr>
        </p:nvSpPr>
        <p:spPr>
          <a:xfrm>
            <a:off x="8368353"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4" name="Picture Placeholder 26">
            <a:extLst>
              <a:ext uri="{FF2B5EF4-FFF2-40B4-BE49-F238E27FC236}">
                <a16:creationId xmlns:a16="http://schemas.microsoft.com/office/drawing/2014/main" id="{39EAD574-3567-7AE7-6195-C9CC1ADDAA5F}"/>
              </a:ext>
            </a:extLst>
          </p:cNvPr>
          <p:cNvSpPr>
            <a:spLocks noGrp="1"/>
          </p:cNvSpPr>
          <p:nvPr>
            <p:ph type="pic" sz="quarter" idx="90" hasCustomPrompt="1"/>
          </p:nvPr>
        </p:nvSpPr>
        <p:spPr>
          <a:xfrm>
            <a:off x="9419980"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5" name="Picture Placeholder 26">
            <a:extLst>
              <a:ext uri="{FF2B5EF4-FFF2-40B4-BE49-F238E27FC236}">
                <a16:creationId xmlns:a16="http://schemas.microsoft.com/office/drawing/2014/main" id="{3DB3C4A2-62C3-08EA-5DC3-2B8C45304578}"/>
              </a:ext>
            </a:extLst>
          </p:cNvPr>
          <p:cNvSpPr>
            <a:spLocks noGrp="1"/>
          </p:cNvSpPr>
          <p:nvPr>
            <p:ph type="pic" sz="quarter" idx="91" hasCustomPrompt="1"/>
          </p:nvPr>
        </p:nvSpPr>
        <p:spPr>
          <a:xfrm>
            <a:off x="10471610"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7" name="Picture Placeholder 19">
            <a:extLst>
              <a:ext uri="{FF2B5EF4-FFF2-40B4-BE49-F238E27FC236}">
                <a16:creationId xmlns:a16="http://schemas.microsoft.com/office/drawing/2014/main" id="{7F2DCE5E-FB6A-3EDC-9C46-8A6EF3C92D3A}"/>
              </a:ext>
            </a:extLst>
          </p:cNvPr>
          <p:cNvSpPr>
            <a:spLocks noGrp="1"/>
          </p:cNvSpPr>
          <p:nvPr>
            <p:ph type="pic" sz="quarter" idx="92" hasCustomPrompt="1"/>
          </p:nvPr>
        </p:nvSpPr>
        <p:spPr>
          <a:xfrm>
            <a:off x="1006964"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8" name="Picture Placeholder 26">
            <a:extLst>
              <a:ext uri="{FF2B5EF4-FFF2-40B4-BE49-F238E27FC236}">
                <a16:creationId xmlns:a16="http://schemas.microsoft.com/office/drawing/2014/main" id="{83893080-97FD-9208-BAC6-11D070E874D2}"/>
              </a:ext>
            </a:extLst>
          </p:cNvPr>
          <p:cNvSpPr>
            <a:spLocks noGrp="1"/>
          </p:cNvSpPr>
          <p:nvPr>
            <p:ph type="pic" sz="quarter" idx="93" hasCustomPrompt="1"/>
          </p:nvPr>
        </p:nvSpPr>
        <p:spPr>
          <a:xfrm>
            <a:off x="2058591"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9" name="Picture Placeholder 19">
            <a:extLst>
              <a:ext uri="{FF2B5EF4-FFF2-40B4-BE49-F238E27FC236}">
                <a16:creationId xmlns:a16="http://schemas.microsoft.com/office/drawing/2014/main" id="{766805DA-5A46-E351-62DB-4EDC97B35DC9}"/>
              </a:ext>
            </a:extLst>
          </p:cNvPr>
          <p:cNvSpPr>
            <a:spLocks noGrp="1"/>
          </p:cNvSpPr>
          <p:nvPr>
            <p:ph type="pic" sz="quarter" idx="94" hasCustomPrompt="1"/>
          </p:nvPr>
        </p:nvSpPr>
        <p:spPr>
          <a:xfrm>
            <a:off x="3110218"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0" name="Picture Placeholder 26">
            <a:extLst>
              <a:ext uri="{FF2B5EF4-FFF2-40B4-BE49-F238E27FC236}">
                <a16:creationId xmlns:a16="http://schemas.microsoft.com/office/drawing/2014/main" id="{BA2E54FD-BE11-51A3-9D65-67CE98C2BB01}"/>
              </a:ext>
            </a:extLst>
          </p:cNvPr>
          <p:cNvSpPr>
            <a:spLocks noGrp="1"/>
          </p:cNvSpPr>
          <p:nvPr>
            <p:ph type="pic" sz="quarter" idx="95" hasCustomPrompt="1"/>
          </p:nvPr>
        </p:nvSpPr>
        <p:spPr>
          <a:xfrm>
            <a:off x="4161845"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1" name="Picture Placeholder 26">
            <a:extLst>
              <a:ext uri="{FF2B5EF4-FFF2-40B4-BE49-F238E27FC236}">
                <a16:creationId xmlns:a16="http://schemas.microsoft.com/office/drawing/2014/main" id="{5B59B4DA-A46D-036C-2D85-78CCF340804B}"/>
              </a:ext>
            </a:extLst>
          </p:cNvPr>
          <p:cNvSpPr>
            <a:spLocks noGrp="1"/>
          </p:cNvSpPr>
          <p:nvPr>
            <p:ph type="pic" sz="quarter" idx="96" hasCustomPrompt="1"/>
          </p:nvPr>
        </p:nvSpPr>
        <p:spPr>
          <a:xfrm>
            <a:off x="5213472"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2" name="Picture Placeholder 26">
            <a:extLst>
              <a:ext uri="{FF2B5EF4-FFF2-40B4-BE49-F238E27FC236}">
                <a16:creationId xmlns:a16="http://schemas.microsoft.com/office/drawing/2014/main" id="{7675B508-A3BF-CCE9-DA5A-ECD60926A467}"/>
              </a:ext>
            </a:extLst>
          </p:cNvPr>
          <p:cNvSpPr>
            <a:spLocks noGrp="1"/>
          </p:cNvSpPr>
          <p:nvPr>
            <p:ph type="pic" sz="quarter" idx="97" hasCustomPrompt="1"/>
          </p:nvPr>
        </p:nvSpPr>
        <p:spPr>
          <a:xfrm>
            <a:off x="6265099"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3" name="Picture Placeholder 26">
            <a:extLst>
              <a:ext uri="{FF2B5EF4-FFF2-40B4-BE49-F238E27FC236}">
                <a16:creationId xmlns:a16="http://schemas.microsoft.com/office/drawing/2014/main" id="{D5BD3935-895A-2F50-733D-D9448DC97AA4}"/>
              </a:ext>
            </a:extLst>
          </p:cNvPr>
          <p:cNvSpPr>
            <a:spLocks noGrp="1"/>
          </p:cNvSpPr>
          <p:nvPr>
            <p:ph type="pic" sz="quarter" idx="98" hasCustomPrompt="1"/>
          </p:nvPr>
        </p:nvSpPr>
        <p:spPr>
          <a:xfrm>
            <a:off x="7316726"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4" name="Picture Placeholder 26">
            <a:extLst>
              <a:ext uri="{FF2B5EF4-FFF2-40B4-BE49-F238E27FC236}">
                <a16:creationId xmlns:a16="http://schemas.microsoft.com/office/drawing/2014/main" id="{B30EAD2D-76DB-A4DA-076A-1871D9330C3F}"/>
              </a:ext>
            </a:extLst>
          </p:cNvPr>
          <p:cNvSpPr>
            <a:spLocks noGrp="1"/>
          </p:cNvSpPr>
          <p:nvPr>
            <p:ph type="pic" sz="quarter" idx="99" hasCustomPrompt="1"/>
          </p:nvPr>
        </p:nvSpPr>
        <p:spPr>
          <a:xfrm>
            <a:off x="8368353"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5" name="Picture Placeholder 26">
            <a:extLst>
              <a:ext uri="{FF2B5EF4-FFF2-40B4-BE49-F238E27FC236}">
                <a16:creationId xmlns:a16="http://schemas.microsoft.com/office/drawing/2014/main" id="{0575AE5E-DE77-9A58-4B11-1BD4D4D96B1D}"/>
              </a:ext>
            </a:extLst>
          </p:cNvPr>
          <p:cNvSpPr>
            <a:spLocks noGrp="1"/>
          </p:cNvSpPr>
          <p:nvPr>
            <p:ph type="pic" sz="quarter" idx="100" hasCustomPrompt="1"/>
          </p:nvPr>
        </p:nvSpPr>
        <p:spPr>
          <a:xfrm>
            <a:off x="9419980"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6" name="Picture Placeholder 26">
            <a:extLst>
              <a:ext uri="{FF2B5EF4-FFF2-40B4-BE49-F238E27FC236}">
                <a16:creationId xmlns:a16="http://schemas.microsoft.com/office/drawing/2014/main" id="{DE3FAB6A-8AA3-81F8-73C0-C0B40C8138E9}"/>
              </a:ext>
            </a:extLst>
          </p:cNvPr>
          <p:cNvSpPr>
            <a:spLocks noGrp="1"/>
          </p:cNvSpPr>
          <p:nvPr>
            <p:ph type="pic" sz="quarter" idx="101" hasCustomPrompt="1"/>
          </p:nvPr>
        </p:nvSpPr>
        <p:spPr>
          <a:xfrm>
            <a:off x="10471610"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2567849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preserve="1">
  <p:cSld name="Devic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Devices</a:t>
            </a:r>
          </a:p>
        </p:txBody>
      </p:sp>
      <p:pic>
        <p:nvPicPr>
          <p:cNvPr id="4" name="Graphic 3" descr="Monitor with solid fill">
            <a:extLst>
              <a:ext uri="{FF2B5EF4-FFF2-40B4-BE49-F238E27FC236}">
                <a16:creationId xmlns:a16="http://schemas.microsoft.com/office/drawing/2014/main" id="{107006D6-9D04-7FF4-20BD-DAD93ABFB1B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00100" y="1517650"/>
            <a:ext cx="3721100" cy="3721100"/>
          </a:xfrm>
          <a:prstGeom prst="rect">
            <a:avLst/>
          </a:prstGeom>
        </p:spPr>
      </p:pic>
      <p:sp>
        <p:nvSpPr>
          <p:cNvPr id="3" name="TextBox 2">
            <a:extLst>
              <a:ext uri="{FF2B5EF4-FFF2-40B4-BE49-F238E27FC236}">
                <a16:creationId xmlns:a16="http://schemas.microsoft.com/office/drawing/2014/main" id="{7DDCBB6D-3DB9-E433-1EAC-287232EDCB9C}"/>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469897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p:cSld name="Device Desktop">
    <p:spTree>
      <p:nvGrpSpPr>
        <p:cNvPr id="1" name=""/>
        <p:cNvGrpSpPr/>
        <p:nvPr/>
      </p:nvGrpSpPr>
      <p:grpSpPr>
        <a:xfrm>
          <a:off x="0" y="0"/>
          <a:ext cx="0" cy="0"/>
          <a:chOff x="0" y="0"/>
          <a:chExt cx="0" cy="0"/>
        </a:xfrm>
      </p:grpSpPr>
      <p:pic>
        <p:nvPicPr>
          <p:cNvPr id="16" name="Picture 15" descr="A picture containing text, electronics, display, screenshot&#10;&#10;Description automatically generated">
            <a:extLst>
              <a:ext uri="{FF2B5EF4-FFF2-40B4-BE49-F238E27FC236}">
                <a16:creationId xmlns:a16="http://schemas.microsoft.com/office/drawing/2014/main" id="{07FD1CF5-D74E-16DF-23DF-5380BAD85894}"/>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4873175" y="1339850"/>
            <a:ext cx="6727550" cy="5518149"/>
          </a:xfrm>
          <a:custGeom>
            <a:avLst/>
            <a:gdLst>
              <a:gd name="connsiteX0" fmla="*/ 229293 w 6875830"/>
              <a:gd name="connsiteY0" fmla="*/ 227986 h 5639773"/>
              <a:gd name="connsiteX1" fmla="*/ 229293 w 6875830"/>
              <a:gd name="connsiteY1" fmla="*/ 3874473 h 5639773"/>
              <a:gd name="connsiteX2" fmla="*/ 6647954 w 6875830"/>
              <a:gd name="connsiteY2" fmla="*/ 3874473 h 5639773"/>
              <a:gd name="connsiteX3" fmla="*/ 6647954 w 6875830"/>
              <a:gd name="connsiteY3" fmla="*/ 227986 h 5639773"/>
              <a:gd name="connsiteX4" fmla="*/ 0 w 6875830"/>
              <a:gd name="connsiteY4" fmla="*/ 0 h 5639773"/>
              <a:gd name="connsiteX5" fmla="*/ 6875830 w 6875830"/>
              <a:gd name="connsiteY5" fmla="*/ 0 h 5639773"/>
              <a:gd name="connsiteX6" fmla="*/ 6875830 w 6875830"/>
              <a:gd name="connsiteY6" fmla="*/ 5639773 h 5639773"/>
              <a:gd name="connsiteX7" fmla="*/ 0 w 6875830"/>
              <a:gd name="connsiteY7" fmla="*/ 5639773 h 563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5830" h="5639773">
                <a:moveTo>
                  <a:pt x="229293" y="227986"/>
                </a:moveTo>
                <a:lnTo>
                  <a:pt x="229293" y="3874473"/>
                </a:lnTo>
                <a:lnTo>
                  <a:pt x="6647954" y="3874473"/>
                </a:lnTo>
                <a:lnTo>
                  <a:pt x="6647954" y="227986"/>
                </a:lnTo>
                <a:close/>
                <a:moveTo>
                  <a:pt x="0" y="0"/>
                </a:moveTo>
                <a:lnTo>
                  <a:pt x="6875830" y="0"/>
                </a:lnTo>
                <a:lnTo>
                  <a:pt x="6875830" y="5639773"/>
                </a:lnTo>
                <a:lnTo>
                  <a:pt x="0" y="5639773"/>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092700" y="1557338"/>
            <a:ext cx="6303473" cy="3579812"/>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751795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p:cSld name="1_Device Desktop B">
    <p:spTree>
      <p:nvGrpSpPr>
        <p:cNvPr id="1" name=""/>
        <p:cNvGrpSpPr/>
        <p:nvPr/>
      </p:nvGrpSpPr>
      <p:grpSpPr>
        <a:xfrm>
          <a:off x="0" y="0"/>
          <a:ext cx="0" cy="0"/>
          <a:chOff x="0" y="0"/>
          <a:chExt cx="0" cy="0"/>
        </a:xfrm>
      </p:grpSpPr>
      <p:pic>
        <p:nvPicPr>
          <p:cNvPr id="16" name="Picture 15" descr="A picture containing text, electronics, display, screenshot&#10;&#10;Description automatically generated">
            <a:extLst>
              <a:ext uri="{FF2B5EF4-FFF2-40B4-BE49-F238E27FC236}">
                <a16:creationId xmlns:a16="http://schemas.microsoft.com/office/drawing/2014/main" id="{07FD1CF5-D74E-16DF-23DF-5380BAD85894}"/>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5183275" y="1289788"/>
            <a:ext cx="5916745" cy="4853101"/>
          </a:xfrm>
          <a:custGeom>
            <a:avLst/>
            <a:gdLst>
              <a:gd name="connsiteX0" fmla="*/ 229293 w 6875830"/>
              <a:gd name="connsiteY0" fmla="*/ 227986 h 5639773"/>
              <a:gd name="connsiteX1" fmla="*/ 229293 w 6875830"/>
              <a:gd name="connsiteY1" fmla="*/ 3874473 h 5639773"/>
              <a:gd name="connsiteX2" fmla="*/ 6647954 w 6875830"/>
              <a:gd name="connsiteY2" fmla="*/ 3874473 h 5639773"/>
              <a:gd name="connsiteX3" fmla="*/ 6647954 w 6875830"/>
              <a:gd name="connsiteY3" fmla="*/ 227986 h 5639773"/>
              <a:gd name="connsiteX4" fmla="*/ 0 w 6875830"/>
              <a:gd name="connsiteY4" fmla="*/ 0 h 5639773"/>
              <a:gd name="connsiteX5" fmla="*/ 6875830 w 6875830"/>
              <a:gd name="connsiteY5" fmla="*/ 0 h 5639773"/>
              <a:gd name="connsiteX6" fmla="*/ 6875830 w 6875830"/>
              <a:gd name="connsiteY6" fmla="*/ 5639773 h 5639773"/>
              <a:gd name="connsiteX7" fmla="*/ 0 w 6875830"/>
              <a:gd name="connsiteY7" fmla="*/ 5639773 h 563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5830" h="5639773">
                <a:moveTo>
                  <a:pt x="229293" y="227986"/>
                </a:moveTo>
                <a:lnTo>
                  <a:pt x="229293" y="3874473"/>
                </a:lnTo>
                <a:lnTo>
                  <a:pt x="6647954" y="3874473"/>
                </a:lnTo>
                <a:lnTo>
                  <a:pt x="6647954" y="227986"/>
                </a:lnTo>
                <a:close/>
                <a:moveTo>
                  <a:pt x="0" y="0"/>
                </a:moveTo>
                <a:lnTo>
                  <a:pt x="6875830" y="0"/>
                </a:lnTo>
                <a:lnTo>
                  <a:pt x="6875830" y="5639773"/>
                </a:lnTo>
                <a:lnTo>
                  <a:pt x="0" y="5639773"/>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402801" y="1507276"/>
            <a:ext cx="5543778" cy="3148373"/>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478299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p:cSld name="Device Laptop">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4FA1F47-6F2A-9ECC-CDF3-1FD21826F8FD}"/>
              </a:ext>
            </a:extLst>
          </p:cNvPr>
          <p:cNvPicPr>
            <a:picLocks noChangeAspect="1"/>
          </p:cNvPicPr>
          <p:nvPr/>
        </p:nvPicPr>
        <p:blipFill>
          <a:blip r:embed="rId2"/>
          <a:stretch>
            <a:fillRect/>
          </a:stretch>
        </p:blipFill>
        <p:spPr>
          <a:xfrm>
            <a:off x="4688627" y="1224107"/>
            <a:ext cx="7316815" cy="4656863"/>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292248" y="1327759"/>
            <a:ext cx="6106438" cy="4075967"/>
          </a:xfrm>
          <a:prstGeom prst="round2SameRect">
            <a:avLst>
              <a:gd name="adj1" fmla="val 4132"/>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135410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p:cSld name="Device iPad">
    <p:spTree>
      <p:nvGrpSpPr>
        <p:cNvPr id="1" name=""/>
        <p:cNvGrpSpPr/>
        <p:nvPr/>
      </p:nvGrpSpPr>
      <p:grpSpPr>
        <a:xfrm>
          <a:off x="0" y="0"/>
          <a:ext cx="0" cy="0"/>
          <a:chOff x="0" y="0"/>
          <a:chExt cx="0" cy="0"/>
        </a:xfrm>
      </p:grpSpPr>
      <p:pic>
        <p:nvPicPr>
          <p:cNvPr id="2" name="Picture 1" descr="Shape, square&#10;&#10;Description automatically generated">
            <a:extLst>
              <a:ext uri="{FF2B5EF4-FFF2-40B4-BE49-F238E27FC236}">
                <a16:creationId xmlns:a16="http://schemas.microsoft.com/office/drawing/2014/main" id="{756C441C-5D40-75B9-1DBC-82A03560D7E7}"/>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5083108" y="1294095"/>
            <a:ext cx="6516482" cy="4690984"/>
          </a:xfrm>
          <a:custGeom>
            <a:avLst/>
            <a:gdLst>
              <a:gd name="connsiteX0" fmla="*/ 331870 w 6971820"/>
              <a:gd name="connsiteY0" fmla="*/ 234950 h 5018766"/>
              <a:gd name="connsiteX1" fmla="*/ 236590 w 6971820"/>
              <a:gd name="connsiteY1" fmla="*/ 330230 h 5018766"/>
              <a:gd name="connsiteX2" fmla="*/ 236590 w 6971820"/>
              <a:gd name="connsiteY2" fmla="*/ 4711669 h 5018766"/>
              <a:gd name="connsiteX3" fmla="*/ 331870 w 6971820"/>
              <a:gd name="connsiteY3" fmla="*/ 4806949 h 5018766"/>
              <a:gd name="connsiteX4" fmla="*/ 6669111 w 6971820"/>
              <a:gd name="connsiteY4" fmla="*/ 4806949 h 5018766"/>
              <a:gd name="connsiteX5" fmla="*/ 6764391 w 6971820"/>
              <a:gd name="connsiteY5" fmla="*/ 4711669 h 5018766"/>
              <a:gd name="connsiteX6" fmla="*/ 6764391 w 6971820"/>
              <a:gd name="connsiteY6" fmla="*/ 330230 h 5018766"/>
              <a:gd name="connsiteX7" fmla="*/ 6669111 w 6971820"/>
              <a:gd name="connsiteY7" fmla="*/ 234950 h 5018766"/>
              <a:gd name="connsiteX8" fmla="*/ 0 w 6971820"/>
              <a:gd name="connsiteY8" fmla="*/ 0 h 5018766"/>
              <a:gd name="connsiteX9" fmla="*/ 6971820 w 6971820"/>
              <a:gd name="connsiteY9" fmla="*/ 0 h 5018766"/>
              <a:gd name="connsiteX10" fmla="*/ 6971820 w 6971820"/>
              <a:gd name="connsiteY10" fmla="*/ 5018766 h 5018766"/>
              <a:gd name="connsiteX11" fmla="*/ 0 w 6971820"/>
              <a:gd name="connsiteY11" fmla="*/ 5018766 h 5018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71820" h="5018766">
                <a:moveTo>
                  <a:pt x="331870" y="234950"/>
                </a:moveTo>
                <a:cubicBezTo>
                  <a:pt x="279248" y="234950"/>
                  <a:pt x="236590" y="277608"/>
                  <a:pt x="236590" y="330230"/>
                </a:cubicBezTo>
                <a:lnTo>
                  <a:pt x="236590" y="4711669"/>
                </a:lnTo>
                <a:cubicBezTo>
                  <a:pt x="236590" y="4764291"/>
                  <a:pt x="279248" y="4806949"/>
                  <a:pt x="331870" y="4806949"/>
                </a:cubicBezTo>
                <a:lnTo>
                  <a:pt x="6669111" y="4806949"/>
                </a:lnTo>
                <a:cubicBezTo>
                  <a:pt x="6721733" y="4806949"/>
                  <a:pt x="6764391" y="4764291"/>
                  <a:pt x="6764391" y="4711669"/>
                </a:cubicBezTo>
                <a:lnTo>
                  <a:pt x="6764391" y="330230"/>
                </a:lnTo>
                <a:cubicBezTo>
                  <a:pt x="6764391" y="277608"/>
                  <a:pt x="6721733" y="234950"/>
                  <a:pt x="6669111" y="234950"/>
                </a:cubicBezTo>
                <a:close/>
                <a:moveTo>
                  <a:pt x="0" y="0"/>
                </a:moveTo>
                <a:lnTo>
                  <a:pt x="6971820" y="0"/>
                </a:lnTo>
                <a:lnTo>
                  <a:pt x="6971820" y="5018766"/>
                </a:lnTo>
                <a:lnTo>
                  <a:pt x="0" y="5018766"/>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296118" y="1515649"/>
            <a:ext cx="6115094" cy="4283901"/>
          </a:xfrm>
          <a:prstGeom prst="roundRect">
            <a:avLst>
              <a:gd name="adj" fmla="val 2047"/>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035191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p:cSld name="Device Mobile">
    <p:spTree>
      <p:nvGrpSpPr>
        <p:cNvPr id="1" name=""/>
        <p:cNvGrpSpPr/>
        <p:nvPr/>
      </p:nvGrpSpPr>
      <p:grpSpPr>
        <a:xfrm>
          <a:off x="0" y="0"/>
          <a:ext cx="0" cy="0"/>
          <a:chOff x="0" y="0"/>
          <a:chExt cx="0" cy="0"/>
        </a:xfrm>
      </p:grpSpPr>
      <p:pic>
        <p:nvPicPr>
          <p:cNvPr id="10" name="Picture 9" descr="A picture containing application&#10;&#10;Description automatically generated">
            <a:extLst>
              <a:ext uri="{FF2B5EF4-FFF2-40B4-BE49-F238E27FC236}">
                <a16:creationId xmlns:a16="http://schemas.microsoft.com/office/drawing/2014/main" id="{2C34EDD9-26BE-B0F0-0607-F7213C1BE65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767998" y="790574"/>
            <a:ext cx="2677409" cy="5424489"/>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4"/>
            <a:ext cx="6720946" cy="1361438"/>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5" y="3716339"/>
            <a:ext cx="6717029"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Picture Placeholder 12">
            <a:extLst>
              <a:ext uri="{FF2B5EF4-FFF2-40B4-BE49-F238E27FC236}">
                <a16:creationId xmlns:a16="http://schemas.microsoft.com/office/drawing/2014/main" id="{A0B8D243-E13C-9E95-D638-73C81ECF0E49}"/>
              </a:ext>
            </a:extLst>
          </p:cNvPr>
          <p:cNvSpPr>
            <a:spLocks noGrp="1"/>
          </p:cNvSpPr>
          <p:nvPr>
            <p:ph type="pic" sz="quarter" idx="14" hasCustomPrompt="1"/>
          </p:nvPr>
        </p:nvSpPr>
        <p:spPr>
          <a:xfrm>
            <a:off x="8906006" y="914400"/>
            <a:ext cx="2398734" cy="5179512"/>
          </a:xfrm>
          <a:custGeom>
            <a:avLst/>
            <a:gdLst>
              <a:gd name="connsiteX0" fmla="*/ 930937 w 2398734"/>
              <a:gd name="connsiteY0" fmla="*/ 80964 h 5179512"/>
              <a:gd name="connsiteX1" fmla="*/ 828544 w 2398734"/>
              <a:gd name="connsiteY1" fmla="*/ 183357 h 5179512"/>
              <a:gd name="connsiteX2" fmla="*/ 930937 w 2398734"/>
              <a:gd name="connsiteY2" fmla="*/ 285750 h 5179512"/>
              <a:gd name="connsiteX3" fmla="*/ 1471482 w 2398734"/>
              <a:gd name="connsiteY3" fmla="*/ 285750 h 5179512"/>
              <a:gd name="connsiteX4" fmla="*/ 1573875 w 2398734"/>
              <a:gd name="connsiteY4" fmla="*/ 183357 h 5179512"/>
              <a:gd name="connsiteX5" fmla="*/ 1471482 w 2398734"/>
              <a:gd name="connsiteY5" fmla="*/ 80964 h 5179512"/>
              <a:gd name="connsiteX6" fmla="*/ 336950 w 2398734"/>
              <a:gd name="connsiteY6" fmla="*/ 0 h 5179512"/>
              <a:gd name="connsiteX7" fmla="*/ 2061784 w 2398734"/>
              <a:gd name="connsiteY7" fmla="*/ 0 h 5179512"/>
              <a:gd name="connsiteX8" fmla="*/ 2398734 w 2398734"/>
              <a:gd name="connsiteY8" fmla="*/ 336950 h 5179512"/>
              <a:gd name="connsiteX9" fmla="*/ 2398734 w 2398734"/>
              <a:gd name="connsiteY9" fmla="*/ 4842562 h 5179512"/>
              <a:gd name="connsiteX10" fmla="*/ 2061784 w 2398734"/>
              <a:gd name="connsiteY10" fmla="*/ 5179512 h 5179512"/>
              <a:gd name="connsiteX11" fmla="*/ 336950 w 2398734"/>
              <a:gd name="connsiteY11" fmla="*/ 5179512 h 5179512"/>
              <a:gd name="connsiteX12" fmla="*/ 0 w 2398734"/>
              <a:gd name="connsiteY12" fmla="*/ 4842562 h 5179512"/>
              <a:gd name="connsiteX13" fmla="*/ 0 w 2398734"/>
              <a:gd name="connsiteY13" fmla="*/ 336950 h 5179512"/>
              <a:gd name="connsiteX14" fmla="*/ 336950 w 2398734"/>
              <a:gd name="connsiteY14" fmla="*/ 0 h 517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8734" h="5179512">
                <a:moveTo>
                  <a:pt x="930937" y="80964"/>
                </a:moveTo>
                <a:cubicBezTo>
                  <a:pt x="874387" y="80964"/>
                  <a:pt x="828544" y="126807"/>
                  <a:pt x="828544" y="183357"/>
                </a:cubicBezTo>
                <a:cubicBezTo>
                  <a:pt x="828544" y="239907"/>
                  <a:pt x="874387" y="285750"/>
                  <a:pt x="930937" y="285750"/>
                </a:cubicBezTo>
                <a:lnTo>
                  <a:pt x="1471482" y="285750"/>
                </a:lnTo>
                <a:cubicBezTo>
                  <a:pt x="1528032" y="285750"/>
                  <a:pt x="1573875" y="239907"/>
                  <a:pt x="1573875" y="183357"/>
                </a:cubicBezTo>
                <a:cubicBezTo>
                  <a:pt x="1573875" y="126807"/>
                  <a:pt x="1528032" y="80964"/>
                  <a:pt x="1471482" y="80964"/>
                </a:cubicBezTo>
                <a:close/>
                <a:moveTo>
                  <a:pt x="336950" y="0"/>
                </a:moveTo>
                <a:lnTo>
                  <a:pt x="2061784" y="0"/>
                </a:lnTo>
                <a:cubicBezTo>
                  <a:pt x="2247876" y="0"/>
                  <a:pt x="2398734" y="150858"/>
                  <a:pt x="2398734" y="336950"/>
                </a:cubicBezTo>
                <a:lnTo>
                  <a:pt x="2398734" y="4842562"/>
                </a:lnTo>
                <a:cubicBezTo>
                  <a:pt x="2398734" y="5028654"/>
                  <a:pt x="2247876" y="5179512"/>
                  <a:pt x="2061784" y="5179512"/>
                </a:cubicBezTo>
                <a:lnTo>
                  <a:pt x="336950" y="5179512"/>
                </a:lnTo>
                <a:cubicBezTo>
                  <a:pt x="150858" y="5179512"/>
                  <a:pt x="0" y="5028654"/>
                  <a:pt x="0" y="4842562"/>
                </a:cubicBezTo>
                <a:lnTo>
                  <a:pt x="0" y="336950"/>
                </a:lnTo>
                <a:cubicBezTo>
                  <a:pt x="0" y="150858"/>
                  <a:pt x="150858" y="0"/>
                  <a:pt x="336950" y="0"/>
                </a:cubicBez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381741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p:cSld name="1_Device Mobile B">
    <p:spTree>
      <p:nvGrpSpPr>
        <p:cNvPr id="1" name=""/>
        <p:cNvGrpSpPr/>
        <p:nvPr/>
      </p:nvGrpSpPr>
      <p:grpSpPr>
        <a:xfrm>
          <a:off x="0" y="0"/>
          <a:ext cx="0" cy="0"/>
          <a:chOff x="0" y="0"/>
          <a:chExt cx="0" cy="0"/>
        </a:xfrm>
      </p:grpSpPr>
      <p:pic>
        <p:nvPicPr>
          <p:cNvPr id="10" name="Picture 9" descr="A picture containing application&#10;&#10;Description automatically generated">
            <a:extLst>
              <a:ext uri="{FF2B5EF4-FFF2-40B4-BE49-F238E27FC236}">
                <a16:creationId xmlns:a16="http://schemas.microsoft.com/office/drawing/2014/main" id="{2C34EDD9-26BE-B0F0-0607-F7213C1BE65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815097" y="790574"/>
            <a:ext cx="2677409" cy="5424489"/>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4"/>
            <a:ext cx="6511175" cy="1361438"/>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6507380"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Picture Placeholder 12">
            <a:extLst>
              <a:ext uri="{FF2B5EF4-FFF2-40B4-BE49-F238E27FC236}">
                <a16:creationId xmlns:a16="http://schemas.microsoft.com/office/drawing/2014/main" id="{A0B8D243-E13C-9E95-D638-73C81ECF0E49}"/>
              </a:ext>
            </a:extLst>
          </p:cNvPr>
          <p:cNvSpPr>
            <a:spLocks noGrp="1"/>
          </p:cNvSpPr>
          <p:nvPr>
            <p:ph type="pic" sz="quarter" idx="14"/>
          </p:nvPr>
        </p:nvSpPr>
        <p:spPr>
          <a:xfrm>
            <a:off x="7953105" y="914400"/>
            <a:ext cx="2398734" cy="5179512"/>
          </a:xfrm>
          <a:custGeom>
            <a:avLst/>
            <a:gdLst>
              <a:gd name="connsiteX0" fmla="*/ 930937 w 2398734"/>
              <a:gd name="connsiteY0" fmla="*/ 80964 h 5179512"/>
              <a:gd name="connsiteX1" fmla="*/ 828544 w 2398734"/>
              <a:gd name="connsiteY1" fmla="*/ 183357 h 5179512"/>
              <a:gd name="connsiteX2" fmla="*/ 930937 w 2398734"/>
              <a:gd name="connsiteY2" fmla="*/ 285750 h 5179512"/>
              <a:gd name="connsiteX3" fmla="*/ 1471482 w 2398734"/>
              <a:gd name="connsiteY3" fmla="*/ 285750 h 5179512"/>
              <a:gd name="connsiteX4" fmla="*/ 1573875 w 2398734"/>
              <a:gd name="connsiteY4" fmla="*/ 183357 h 5179512"/>
              <a:gd name="connsiteX5" fmla="*/ 1471482 w 2398734"/>
              <a:gd name="connsiteY5" fmla="*/ 80964 h 5179512"/>
              <a:gd name="connsiteX6" fmla="*/ 336950 w 2398734"/>
              <a:gd name="connsiteY6" fmla="*/ 0 h 5179512"/>
              <a:gd name="connsiteX7" fmla="*/ 2061784 w 2398734"/>
              <a:gd name="connsiteY7" fmla="*/ 0 h 5179512"/>
              <a:gd name="connsiteX8" fmla="*/ 2398734 w 2398734"/>
              <a:gd name="connsiteY8" fmla="*/ 336950 h 5179512"/>
              <a:gd name="connsiteX9" fmla="*/ 2398734 w 2398734"/>
              <a:gd name="connsiteY9" fmla="*/ 4842562 h 5179512"/>
              <a:gd name="connsiteX10" fmla="*/ 2061784 w 2398734"/>
              <a:gd name="connsiteY10" fmla="*/ 5179512 h 5179512"/>
              <a:gd name="connsiteX11" fmla="*/ 336950 w 2398734"/>
              <a:gd name="connsiteY11" fmla="*/ 5179512 h 5179512"/>
              <a:gd name="connsiteX12" fmla="*/ 0 w 2398734"/>
              <a:gd name="connsiteY12" fmla="*/ 4842562 h 5179512"/>
              <a:gd name="connsiteX13" fmla="*/ 0 w 2398734"/>
              <a:gd name="connsiteY13" fmla="*/ 336950 h 5179512"/>
              <a:gd name="connsiteX14" fmla="*/ 336950 w 2398734"/>
              <a:gd name="connsiteY14" fmla="*/ 0 h 517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8734" h="5179512">
                <a:moveTo>
                  <a:pt x="930937" y="80964"/>
                </a:moveTo>
                <a:cubicBezTo>
                  <a:pt x="874387" y="80964"/>
                  <a:pt x="828544" y="126807"/>
                  <a:pt x="828544" y="183357"/>
                </a:cubicBezTo>
                <a:cubicBezTo>
                  <a:pt x="828544" y="239907"/>
                  <a:pt x="874387" y="285750"/>
                  <a:pt x="930937" y="285750"/>
                </a:cubicBezTo>
                <a:lnTo>
                  <a:pt x="1471482" y="285750"/>
                </a:lnTo>
                <a:cubicBezTo>
                  <a:pt x="1528032" y="285750"/>
                  <a:pt x="1573875" y="239907"/>
                  <a:pt x="1573875" y="183357"/>
                </a:cubicBezTo>
                <a:cubicBezTo>
                  <a:pt x="1573875" y="126807"/>
                  <a:pt x="1528032" y="80964"/>
                  <a:pt x="1471482" y="80964"/>
                </a:cubicBezTo>
                <a:close/>
                <a:moveTo>
                  <a:pt x="336950" y="0"/>
                </a:moveTo>
                <a:lnTo>
                  <a:pt x="2061784" y="0"/>
                </a:lnTo>
                <a:cubicBezTo>
                  <a:pt x="2247876" y="0"/>
                  <a:pt x="2398734" y="150858"/>
                  <a:pt x="2398734" y="336950"/>
                </a:cubicBezTo>
                <a:lnTo>
                  <a:pt x="2398734" y="4842562"/>
                </a:lnTo>
                <a:cubicBezTo>
                  <a:pt x="2398734" y="5028654"/>
                  <a:pt x="2247876" y="5179512"/>
                  <a:pt x="2061784" y="5179512"/>
                </a:cubicBezTo>
                <a:lnTo>
                  <a:pt x="336950" y="5179512"/>
                </a:lnTo>
                <a:cubicBezTo>
                  <a:pt x="150858" y="5179512"/>
                  <a:pt x="0" y="5028654"/>
                  <a:pt x="0" y="4842562"/>
                </a:cubicBezTo>
                <a:lnTo>
                  <a:pt x="0" y="336950"/>
                </a:lnTo>
                <a:cubicBezTo>
                  <a:pt x="0" y="150858"/>
                  <a:pt x="150858" y="0"/>
                  <a:pt x="336950" y="0"/>
                </a:cubicBez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Click icon to add picture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8283125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7_Comparison x7-8 content_Opt. B">
    <p:bg>
      <p:bgPr>
        <a:solidFill>
          <a:schemeClr val="bg2"/>
        </a:solidFill>
        <a:effectLst/>
      </p:bgPr>
    </p:bg>
    <p:spTree>
      <p:nvGrpSpPr>
        <p:cNvPr id="1" name=""/>
        <p:cNvGrpSpPr/>
        <p:nvPr/>
      </p:nvGrpSpPr>
      <p:grpSpPr>
        <a:xfrm>
          <a:off x="0" y="0"/>
          <a:ext cx="0" cy="0"/>
          <a:chOff x="0" y="0"/>
          <a:chExt cx="0" cy="0"/>
        </a:xfrm>
      </p:grpSpPr>
      <p:sp>
        <p:nvSpPr>
          <p:cNvPr id="25" name="Rectangle: Rounded Corners 24">
            <a:extLst>
              <a:ext uri="{FF2B5EF4-FFF2-40B4-BE49-F238E27FC236}">
                <a16:creationId xmlns:a16="http://schemas.microsoft.com/office/drawing/2014/main" id="{6D1848D1-5743-7B3D-33CC-F4203A1A58FD}"/>
              </a:ext>
            </a:extLst>
          </p:cNvPr>
          <p:cNvSpPr/>
          <p:nvPr/>
        </p:nvSpPr>
        <p:spPr>
          <a:xfrm>
            <a:off x="790573" y="1766886"/>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26" name="Rectangle: Rounded Corners 25">
            <a:extLst>
              <a:ext uri="{FF2B5EF4-FFF2-40B4-BE49-F238E27FC236}">
                <a16:creationId xmlns:a16="http://schemas.microsoft.com/office/drawing/2014/main" id="{640C4075-AE7F-29AF-DF8B-1912448485C7}"/>
              </a:ext>
            </a:extLst>
          </p:cNvPr>
          <p:cNvSpPr/>
          <p:nvPr/>
        </p:nvSpPr>
        <p:spPr>
          <a:xfrm>
            <a:off x="3461276" y="1766886"/>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27" name="Rectangle: Rounded Corners 26">
            <a:extLst>
              <a:ext uri="{FF2B5EF4-FFF2-40B4-BE49-F238E27FC236}">
                <a16:creationId xmlns:a16="http://schemas.microsoft.com/office/drawing/2014/main" id="{AC987873-F913-263D-CDE3-8D9BFD5F2F2E}"/>
              </a:ext>
            </a:extLst>
          </p:cNvPr>
          <p:cNvSpPr/>
          <p:nvPr/>
        </p:nvSpPr>
        <p:spPr>
          <a:xfrm>
            <a:off x="6131979" y="1766886"/>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28" name="Rectangle: Rounded Corners 27">
            <a:extLst>
              <a:ext uri="{FF2B5EF4-FFF2-40B4-BE49-F238E27FC236}">
                <a16:creationId xmlns:a16="http://schemas.microsoft.com/office/drawing/2014/main" id="{8DF43E8E-1CF5-1D97-C58B-12107D554FC7}"/>
              </a:ext>
            </a:extLst>
          </p:cNvPr>
          <p:cNvSpPr/>
          <p:nvPr/>
        </p:nvSpPr>
        <p:spPr>
          <a:xfrm>
            <a:off x="8802681" y="1766886"/>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29" name="Rectangle: Rounded Corners 28">
            <a:extLst>
              <a:ext uri="{FF2B5EF4-FFF2-40B4-BE49-F238E27FC236}">
                <a16:creationId xmlns:a16="http://schemas.microsoft.com/office/drawing/2014/main" id="{0CCF6B44-4979-B52A-30D6-08C5985BBEB6}"/>
              </a:ext>
            </a:extLst>
          </p:cNvPr>
          <p:cNvSpPr/>
          <p:nvPr/>
        </p:nvSpPr>
        <p:spPr>
          <a:xfrm>
            <a:off x="790573" y="4028580"/>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30" name="Rectangle: Rounded Corners 29">
            <a:extLst>
              <a:ext uri="{FF2B5EF4-FFF2-40B4-BE49-F238E27FC236}">
                <a16:creationId xmlns:a16="http://schemas.microsoft.com/office/drawing/2014/main" id="{82AE9DAB-1790-C1B1-C531-846A38E3B666}"/>
              </a:ext>
            </a:extLst>
          </p:cNvPr>
          <p:cNvSpPr/>
          <p:nvPr/>
        </p:nvSpPr>
        <p:spPr>
          <a:xfrm>
            <a:off x="3461276" y="4028580"/>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31" name="Rectangle: Rounded Corners 30">
            <a:extLst>
              <a:ext uri="{FF2B5EF4-FFF2-40B4-BE49-F238E27FC236}">
                <a16:creationId xmlns:a16="http://schemas.microsoft.com/office/drawing/2014/main" id="{27F52D3B-ADAC-FD1A-B103-630B086F1D60}"/>
              </a:ext>
            </a:extLst>
          </p:cNvPr>
          <p:cNvSpPr/>
          <p:nvPr/>
        </p:nvSpPr>
        <p:spPr>
          <a:xfrm>
            <a:off x="6131979" y="4028580"/>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32" name="Rectangle: Rounded Corners 31">
            <a:extLst>
              <a:ext uri="{FF2B5EF4-FFF2-40B4-BE49-F238E27FC236}">
                <a16:creationId xmlns:a16="http://schemas.microsoft.com/office/drawing/2014/main" id="{B983EDED-2D2F-7334-2E09-7C40F4B9ABBF}"/>
              </a:ext>
            </a:extLst>
          </p:cNvPr>
          <p:cNvSpPr/>
          <p:nvPr/>
        </p:nvSpPr>
        <p:spPr>
          <a:xfrm>
            <a:off x="8802681" y="4028580"/>
            <a:ext cx="2597157" cy="2188069"/>
          </a:xfrm>
          <a:prstGeom prst="roundRect">
            <a:avLst>
              <a:gd name="adj" fmla="val 4813"/>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50833375-32D0-5978-15B4-1FD0520EE47D}"/>
              </a:ext>
            </a:extLst>
          </p:cNvPr>
          <p:cNvSpPr>
            <a:spLocks noGrp="1"/>
          </p:cNvSpPr>
          <p:nvPr>
            <p:ph type="title" hasCustomPrompt="1"/>
          </p:nvPr>
        </p:nvSpPr>
        <p:spPr/>
        <p:txBody>
          <a:bodyPr/>
          <a:lstStyle/>
          <a:p>
            <a:r>
              <a:rPr lang="en-US"/>
              <a:t>Title goes here</a:t>
            </a:r>
            <a:endParaRPr lang="en-AU"/>
          </a:p>
        </p:txBody>
      </p:sp>
      <p:sp>
        <p:nvSpPr>
          <p:cNvPr id="13" name="Picture Placeholder 10">
            <a:extLst>
              <a:ext uri="{FF2B5EF4-FFF2-40B4-BE49-F238E27FC236}">
                <a16:creationId xmlns:a16="http://schemas.microsoft.com/office/drawing/2014/main" id="{7D223E9D-EFCC-BDB4-96A5-F8352361B81C}"/>
              </a:ext>
            </a:extLst>
          </p:cNvPr>
          <p:cNvSpPr>
            <a:spLocks noGrp="1"/>
          </p:cNvSpPr>
          <p:nvPr>
            <p:ph type="pic" sz="quarter" idx="18" hasCustomPrompt="1"/>
          </p:nvPr>
        </p:nvSpPr>
        <p:spPr>
          <a:xfrm>
            <a:off x="1131395" y="2127326"/>
            <a:ext cx="453600" cy="453600"/>
          </a:xfrm>
          <a:noFill/>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4" name="Text Placeholder 9">
            <a:extLst>
              <a:ext uri="{FF2B5EF4-FFF2-40B4-BE49-F238E27FC236}">
                <a16:creationId xmlns:a16="http://schemas.microsoft.com/office/drawing/2014/main" id="{65A73D62-36E9-CB69-7BBF-B6AA10B114F9}"/>
              </a:ext>
            </a:extLst>
          </p:cNvPr>
          <p:cNvSpPr>
            <a:spLocks noGrp="1"/>
          </p:cNvSpPr>
          <p:nvPr>
            <p:ph type="body" sz="quarter" idx="15" hasCustomPrompt="1"/>
          </p:nvPr>
        </p:nvSpPr>
        <p:spPr>
          <a:xfrm>
            <a:off x="1786895" y="2130926"/>
            <a:ext cx="1202400" cy="446400"/>
          </a:xfrm>
        </p:spPr>
        <p:txBody>
          <a:bodyPr anchor="ctr" anchorCtr="0"/>
          <a:lstStyle>
            <a:lvl1pPr>
              <a:lnSpc>
                <a:spcPct val="100000"/>
              </a:lnSpc>
              <a:spcBef>
                <a:spcPts val="0"/>
              </a:spcBef>
              <a:spcAft>
                <a:spcPts val="1200"/>
              </a:spcAft>
              <a:defRPr sz="14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p:txBody>
      </p:sp>
      <p:sp>
        <p:nvSpPr>
          <p:cNvPr id="15" name="Text Placeholder 21">
            <a:extLst>
              <a:ext uri="{FF2B5EF4-FFF2-40B4-BE49-F238E27FC236}">
                <a16:creationId xmlns:a16="http://schemas.microsoft.com/office/drawing/2014/main" id="{6239B24A-907D-3BC9-BD26-989BDE6B7A43}"/>
              </a:ext>
            </a:extLst>
          </p:cNvPr>
          <p:cNvSpPr>
            <a:spLocks noGrp="1"/>
          </p:cNvSpPr>
          <p:nvPr>
            <p:ph type="body" sz="quarter" idx="20"/>
          </p:nvPr>
        </p:nvSpPr>
        <p:spPr>
          <a:xfrm>
            <a:off x="1131394" y="2751266"/>
            <a:ext cx="1850400" cy="893634"/>
          </a:xfrm>
        </p:spPr>
        <p:txBody>
          <a:bodyPr/>
          <a:lstStyle>
            <a:lvl1pPr>
              <a:lnSpc>
                <a:spcPct val="125000"/>
              </a:lnSpc>
              <a:defRPr sz="1200">
                <a:solidFill>
                  <a:schemeClr val="tx1"/>
                </a:solidFill>
              </a:defRPr>
            </a:lvl1pPr>
            <a:lvl2pPr marL="172800" indent="-172800">
              <a:spcAft>
                <a:spcPts val="600"/>
              </a:spcAft>
              <a:buClr>
                <a:schemeClr val="accent1"/>
              </a:buClr>
              <a:buFont typeface="Arial" panose="020B0604020202020204" pitchFamily="34" charset="0"/>
              <a:buChar char="•"/>
              <a:defRPr sz="1200"/>
            </a:lvl2pPr>
            <a:lvl3pPr marL="0" indent="0">
              <a:buNone/>
              <a:defRPr/>
            </a:lvl3pPr>
          </a:lstStyle>
          <a:p>
            <a:pPr lvl="0"/>
            <a:r>
              <a:rPr lang="en-US"/>
              <a:t>Click to edit Master text styles</a:t>
            </a:r>
          </a:p>
          <a:p>
            <a:pPr lvl="1"/>
            <a:r>
              <a:rPr lang="en-US"/>
              <a:t>Second level</a:t>
            </a:r>
          </a:p>
        </p:txBody>
      </p:sp>
      <p:sp>
        <p:nvSpPr>
          <p:cNvPr id="16" name="Picture Placeholder 16">
            <a:extLst>
              <a:ext uri="{FF2B5EF4-FFF2-40B4-BE49-F238E27FC236}">
                <a16:creationId xmlns:a16="http://schemas.microsoft.com/office/drawing/2014/main" id="{991DD4D2-84E5-6B77-BBCE-35EC6C26D960}"/>
              </a:ext>
            </a:extLst>
          </p:cNvPr>
          <p:cNvSpPr>
            <a:spLocks noGrp="1"/>
          </p:cNvSpPr>
          <p:nvPr>
            <p:ph type="pic" sz="quarter" idx="19" hasCustomPrompt="1"/>
          </p:nvPr>
        </p:nvSpPr>
        <p:spPr>
          <a:xfrm>
            <a:off x="3812361" y="2127326"/>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7" name="Text Placeholder 22">
            <a:extLst>
              <a:ext uri="{FF2B5EF4-FFF2-40B4-BE49-F238E27FC236}">
                <a16:creationId xmlns:a16="http://schemas.microsoft.com/office/drawing/2014/main" id="{ACDD5714-A8F3-7060-65FC-5013B2953849}"/>
              </a:ext>
            </a:extLst>
          </p:cNvPr>
          <p:cNvSpPr>
            <a:spLocks noGrp="1"/>
          </p:cNvSpPr>
          <p:nvPr>
            <p:ph type="body" sz="quarter" idx="17" hasCustomPrompt="1"/>
          </p:nvPr>
        </p:nvSpPr>
        <p:spPr>
          <a:xfrm>
            <a:off x="4491995" y="2130926"/>
            <a:ext cx="1202400" cy="446400"/>
          </a:xfrm>
        </p:spPr>
        <p:txBody>
          <a:bodyPr anchor="ctr" anchorCtr="0"/>
          <a:lstStyle>
            <a:lvl1pPr>
              <a:lnSpc>
                <a:spcPct val="100000"/>
              </a:lnSpc>
              <a:defRPr sz="1400"/>
            </a:lvl1pPr>
          </a:lstStyle>
          <a:p>
            <a:pPr lvl="0"/>
            <a:r>
              <a:rPr lang="en-US"/>
              <a:t>Body text heading</a:t>
            </a:r>
          </a:p>
        </p:txBody>
      </p:sp>
      <p:sp>
        <p:nvSpPr>
          <p:cNvPr id="18" name="Text Placeholder 23">
            <a:extLst>
              <a:ext uri="{FF2B5EF4-FFF2-40B4-BE49-F238E27FC236}">
                <a16:creationId xmlns:a16="http://schemas.microsoft.com/office/drawing/2014/main" id="{09A907A4-052C-FAA3-E982-ADCB4E235CB7}"/>
              </a:ext>
            </a:extLst>
          </p:cNvPr>
          <p:cNvSpPr>
            <a:spLocks noGrp="1"/>
          </p:cNvSpPr>
          <p:nvPr>
            <p:ph type="body" sz="quarter" idx="21"/>
          </p:nvPr>
        </p:nvSpPr>
        <p:spPr>
          <a:xfrm>
            <a:off x="3812361" y="2751266"/>
            <a:ext cx="1850400" cy="893634"/>
          </a:xfrm>
        </p:spPr>
        <p:txBody>
          <a:bodyPr/>
          <a:lstStyle>
            <a:lvl1pPr>
              <a:lnSpc>
                <a:spcPct val="125000"/>
              </a:lnSpc>
              <a:defRPr sz="1200">
                <a:solidFill>
                  <a:schemeClr val="tx1"/>
                </a:solidFill>
              </a:defRPr>
            </a:lvl1pPr>
            <a:lvl2pPr marL="172800" indent="-172800">
              <a:spcAft>
                <a:spcPts val="600"/>
              </a:spcAft>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19" name="Picture Placeholder 14">
            <a:extLst>
              <a:ext uri="{FF2B5EF4-FFF2-40B4-BE49-F238E27FC236}">
                <a16:creationId xmlns:a16="http://schemas.microsoft.com/office/drawing/2014/main" id="{EEB074DF-44E6-FA4B-49DC-F447ABB3CE03}"/>
              </a:ext>
            </a:extLst>
          </p:cNvPr>
          <p:cNvSpPr>
            <a:spLocks noGrp="1"/>
          </p:cNvSpPr>
          <p:nvPr>
            <p:ph type="pic" sz="quarter" idx="22" hasCustomPrompt="1"/>
          </p:nvPr>
        </p:nvSpPr>
        <p:spPr>
          <a:xfrm>
            <a:off x="6498696" y="2127326"/>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0" name="Text Placeholder 22">
            <a:extLst>
              <a:ext uri="{FF2B5EF4-FFF2-40B4-BE49-F238E27FC236}">
                <a16:creationId xmlns:a16="http://schemas.microsoft.com/office/drawing/2014/main" id="{336772DD-E57B-F5B1-C6BD-B3F4FFA50D48}"/>
              </a:ext>
            </a:extLst>
          </p:cNvPr>
          <p:cNvSpPr>
            <a:spLocks noGrp="1"/>
          </p:cNvSpPr>
          <p:nvPr>
            <p:ph type="body" sz="quarter" idx="23" hasCustomPrompt="1"/>
          </p:nvPr>
        </p:nvSpPr>
        <p:spPr>
          <a:xfrm>
            <a:off x="7158995" y="2130926"/>
            <a:ext cx="1202400" cy="446400"/>
          </a:xfrm>
        </p:spPr>
        <p:txBody>
          <a:bodyPr anchor="ctr" anchorCtr="0"/>
          <a:lstStyle>
            <a:lvl1pPr>
              <a:lnSpc>
                <a:spcPct val="100000"/>
              </a:lnSpc>
              <a:defRPr sz="1400"/>
            </a:lvl1pPr>
          </a:lstStyle>
          <a:p>
            <a:pPr lvl="0"/>
            <a:r>
              <a:rPr lang="en-US"/>
              <a:t>Body text heading</a:t>
            </a:r>
          </a:p>
        </p:txBody>
      </p:sp>
      <p:sp>
        <p:nvSpPr>
          <p:cNvPr id="21" name="Text Placeholder 28">
            <a:extLst>
              <a:ext uri="{FF2B5EF4-FFF2-40B4-BE49-F238E27FC236}">
                <a16:creationId xmlns:a16="http://schemas.microsoft.com/office/drawing/2014/main" id="{28F2E62C-9B4A-A8D3-1D48-BA896D7E0E52}"/>
              </a:ext>
            </a:extLst>
          </p:cNvPr>
          <p:cNvSpPr>
            <a:spLocks noGrp="1"/>
          </p:cNvSpPr>
          <p:nvPr>
            <p:ph type="body" sz="quarter" idx="24"/>
          </p:nvPr>
        </p:nvSpPr>
        <p:spPr>
          <a:xfrm>
            <a:off x="6498696" y="2751266"/>
            <a:ext cx="1850400" cy="893634"/>
          </a:xfrm>
        </p:spPr>
        <p:txBody>
          <a:bodyPr/>
          <a:lstStyle>
            <a:lvl1pPr>
              <a:lnSpc>
                <a:spcPct val="125000"/>
              </a:lnSpc>
              <a:defRPr sz="1200">
                <a:solidFill>
                  <a:schemeClr val="tx1"/>
                </a:solidFill>
              </a:defRPr>
            </a:lvl1pPr>
            <a:lvl2pPr marL="172800" indent="-172800">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22" name="Picture Placeholder 31">
            <a:extLst>
              <a:ext uri="{FF2B5EF4-FFF2-40B4-BE49-F238E27FC236}">
                <a16:creationId xmlns:a16="http://schemas.microsoft.com/office/drawing/2014/main" id="{45FEF841-3712-CE52-305F-D75E39F56744}"/>
              </a:ext>
            </a:extLst>
          </p:cNvPr>
          <p:cNvSpPr>
            <a:spLocks noGrp="1"/>
          </p:cNvSpPr>
          <p:nvPr>
            <p:ph type="pic" sz="quarter" idx="27" hasCustomPrompt="1"/>
          </p:nvPr>
        </p:nvSpPr>
        <p:spPr>
          <a:xfrm>
            <a:off x="9175466" y="2127326"/>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3" name="Text Placeholder 24">
            <a:extLst>
              <a:ext uri="{FF2B5EF4-FFF2-40B4-BE49-F238E27FC236}">
                <a16:creationId xmlns:a16="http://schemas.microsoft.com/office/drawing/2014/main" id="{0050BB99-8D26-21E8-AC7E-73B6A6C3A34B}"/>
              </a:ext>
            </a:extLst>
          </p:cNvPr>
          <p:cNvSpPr>
            <a:spLocks noGrp="1"/>
          </p:cNvSpPr>
          <p:nvPr>
            <p:ph type="body" sz="quarter" idx="25" hasCustomPrompt="1"/>
          </p:nvPr>
        </p:nvSpPr>
        <p:spPr>
          <a:xfrm>
            <a:off x="9845045" y="2130926"/>
            <a:ext cx="1202400" cy="446400"/>
          </a:xfrm>
        </p:spPr>
        <p:txBody>
          <a:bodyPr anchor="ctr" anchorCtr="0"/>
          <a:lstStyle>
            <a:lvl1pPr>
              <a:lnSpc>
                <a:spcPct val="100000"/>
              </a:lnSpc>
              <a:defRPr sz="1400"/>
            </a:lvl1pPr>
          </a:lstStyle>
          <a:p>
            <a:pPr lvl="0"/>
            <a:r>
              <a:rPr lang="en-US"/>
              <a:t>Body text heading</a:t>
            </a:r>
          </a:p>
        </p:txBody>
      </p:sp>
      <p:sp>
        <p:nvSpPr>
          <p:cNvPr id="24" name="Text Placeholder 27">
            <a:extLst>
              <a:ext uri="{FF2B5EF4-FFF2-40B4-BE49-F238E27FC236}">
                <a16:creationId xmlns:a16="http://schemas.microsoft.com/office/drawing/2014/main" id="{B639690B-953B-1B06-0E5A-6CD0509539B6}"/>
              </a:ext>
            </a:extLst>
          </p:cNvPr>
          <p:cNvSpPr>
            <a:spLocks noGrp="1"/>
          </p:cNvSpPr>
          <p:nvPr>
            <p:ph type="body" sz="quarter" idx="26"/>
          </p:nvPr>
        </p:nvSpPr>
        <p:spPr>
          <a:xfrm>
            <a:off x="9175466" y="2751266"/>
            <a:ext cx="1850400" cy="893634"/>
          </a:xfrm>
        </p:spPr>
        <p:txBody>
          <a:bodyPr/>
          <a:lstStyle>
            <a:lvl1pPr>
              <a:lnSpc>
                <a:spcPct val="125000"/>
              </a:lnSpc>
              <a:defRPr sz="1200">
                <a:solidFill>
                  <a:schemeClr val="tx1"/>
                </a:solidFill>
              </a:defRPr>
            </a:lvl1pPr>
            <a:lvl2pPr marL="172800" indent="-172800">
              <a:spcAft>
                <a:spcPts val="600"/>
              </a:spcAft>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42" name="Picture Placeholder 41">
            <a:extLst>
              <a:ext uri="{FF2B5EF4-FFF2-40B4-BE49-F238E27FC236}">
                <a16:creationId xmlns:a16="http://schemas.microsoft.com/office/drawing/2014/main" id="{FD7EDDD7-07CD-3C7F-497D-25C8A066FC51}"/>
              </a:ext>
            </a:extLst>
          </p:cNvPr>
          <p:cNvSpPr>
            <a:spLocks noGrp="1"/>
          </p:cNvSpPr>
          <p:nvPr>
            <p:ph type="pic" sz="quarter" idx="32" hasCustomPrompt="1"/>
          </p:nvPr>
        </p:nvSpPr>
        <p:spPr>
          <a:xfrm>
            <a:off x="1131395" y="4387434"/>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34" name="Text Placeholder 33">
            <a:extLst>
              <a:ext uri="{FF2B5EF4-FFF2-40B4-BE49-F238E27FC236}">
                <a16:creationId xmlns:a16="http://schemas.microsoft.com/office/drawing/2014/main" id="{758372E7-C3D2-CFE1-44A2-5A9E6A3C03B5}"/>
              </a:ext>
            </a:extLst>
          </p:cNvPr>
          <p:cNvSpPr>
            <a:spLocks noGrp="1"/>
          </p:cNvSpPr>
          <p:nvPr>
            <p:ph type="body" sz="quarter" idx="28" hasCustomPrompt="1"/>
          </p:nvPr>
        </p:nvSpPr>
        <p:spPr>
          <a:xfrm>
            <a:off x="1786895" y="4391034"/>
            <a:ext cx="1202400" cy="446400"/>
          </a:xfrm>
        </p:spPr>
        <p:txBody>
          <a:bodyPr anchor="ctr" anchorCtr="0"/>
          <a:lstStyle>
            <a:lvl1pPr>
              <a:defRPr sz="1400"/>
            </a:lvl1pPr>
          </a:lstStyle>
          <a:p>
            <a:pPr lvl="0"/>
            <a:r>
              <a:rPr lang="en-US"/>
              <a:t>Body text heading</a:t>
            </a:r>
          </a:p>
        </p:txBody>
      </p:sp>
      <p:sp>
        <p:nvSpPr>
          <p:cNvPr id="38" name="Text Placeholder 37">
            <a:extLst>
              <a:ext uri="{FF2B5EF4-FFF2-40B4-BE49-F238E27FC236}">
                <a16:creationId xmlns:a16="http://schemas.microsoft.com/office/drawing/2014/main" id="{7F4DB437-C513-5272-7386-945F8296154B}"/>
              </a:ext>
            </a:extLst>
          </p:cNvPr>
          <p:cNvSpPr>
            <a:spLocks noGrp="1"/>
          </p:cNvSpPr>
          <p:nvPr>
            <p:ph type="body" sz="quarter" idx="30"/>
          </p:nvPr>
        </p:nvSpPr>
        <p:spPr>
          <a:xfrm>
            <a:off x="1131394" y="5011374"/>
            <a:ext cx="1850400" cy="892800"/>
          </a:xfrm>
        </p:spPr>
        <p:txBody>
          <a:bodyPr/>
          <a:lstStyle>
            <a:lvl1pPr>
              <a:lnSpc>
                <a:spcPct val="125000"/>
              </a:lnSpc>
              <a:defRPr sz="1200">
                <a:solidFill>
                  <a:schemeClr val="tx1"/>
                </a:solidFill>
              </a:defRPr>
            </a:lvl1pPr>
            <a:lvl2pPr marL="171450" indent="-171450">
              <a:buClr>
                <a:schemeClr val="accent1"/>
              </a:buClr>
              <a:buFont typeface="Arial" panose="020B0604020202020204" pitchFamily="34" charset="0"/>
              <a:buChar char="•"/>
              <a:defRPr sz="1200">
                <a:solidFill>
                  <a:schemeClr val="tx1"/>
                </a:solidFill>
              </a:defRPr>
            </a:lvl2pPr>
            <a:lvl3pPr marL="0" indent="0">
              <a:buNone/>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a:p>
            <a:pPr lvl="1"/>
            <a:r>
              <a:rPr lang="en-US"/>
              <a:t>Second level</a:t>
            </a:r>
          </a:p>
        </p:txBody>
      </p:sp>
      <p:sp>
        <p:nvSpPr>
          <p:cNvPr id="44" name="Picture Placeholder 43">
            <a:extLst>
              <a:ext uri="{FF2B5EF4-FFF2-40B4-BE49-F238E27FC236}">
                <a16:creationId xmlns:a16="http://schemas.microsoft.com/office/drawing/2014/main" id="{EE32C5F0-DDC3-DF3B-0856-F6A862338BA8}"/>
              </a:ext>
            </a:extLst>
          </p:cNvPr>
          <p:cNvSpPr>
            <a:spLocks noGrp="1"/>
          </p:cNvSpPr>
          <p:nvPr>
            <p:ph type="pic" sz="quarter" idx="33" hasCustomPrompt="1"/>
          </p:nvPr>
        </p:nvSpPr>
        <p:spPr>
          <a:xfrm>
            <a:off x="3812361" y="4387434"/>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36" name="Text Placeholder 35">
            <a:extLst>
              <a:ext uri="{FF2B5EF4-FFF2-40B4-BE49-F238E27FC236}">
                <a16:creationId xmlns:a16="http://schemas.microsoft.com/office/drawing/2014/main" id="{8E0C03AA-E8D5-846D-89E0-20468BF8936F}"/>
              </a:ext>
            </a:extLst>
          </p:cNvPr>
          <p:cNvSpPr>
            <a:spLocks noGrp="1"/>
          </p:cNvSpPr>
          <p:nvPr>
            <p:ph type="body" sz="quarter" idx="29" hasCustomPrompt="1"/>
          </p:nvPr>
        </p:nvSpPr>
        <p:spPr>
          <a:xfrm>
            <a:off x="4491995" y="4391034"/>
            <a:ext cx="1202400" cy="446400"/>
          </a:xfrm>
        </p:spPr>
        <p:txBody>
          <a:bodyPr anchor="ctr" anchorCtr="0"/>
          <a:lstStyle>
            <a:lvl1pPr>
              <a:defRPr sz="1400"/>
            </a:lvl1pPr>
          </a:lstStyle>
          <a:p>
            <a:pPr lvl="0"/>
            <a:r>
              <a:rPr lang="en-US"/>
              <a:t>Body text heading</a:t>
            </a:r>
          </a:p>
        </p:txBody>
      </p:sp>
      <p:sp>
        <p:nvSpPr>
          <p:cNvPr id="40" name="Text Placeholder 39">
            <a:extLst>
              <a:ext uri="{FF2B5EF4-FFF2-40B4-BE49-F238E27FC236}">
                <a16:creationId xmlns:a16="http://schemas.microsoft.com/office/drawing/2014/main" id="{B31004BB-78CD-B88B-0EA9-B09FAE1A5AD2}"/>
              </a:ext>
            </a:extLst>
          </p:cNvPr>
          <p:cNvSpPr>
            <a:spLocks noGrp="1"/>
          </p:cNvSpPr>
          <p:nvPr>
            <p:ph type="body" sz="quarter" idx="31"/>
          </p:nvPr>
        </p:nvSpPr>
        <p:spPr>
          <a:xfrm>
            <a:off x="3812361" y="5011374"/>
            <a:ext cx="1850400" cy="892800"/>
          </a:xfrm>
        </p:spPr>
        <p:txBody>
          <a:bodyPr/>
          <a:lstStyle>
            <a:lvl1pPr>
              <a:lnSpc>
                <a:spcPct val="125000"/>
              </a:lnSpc>
              <a:defRPr sz="1200">
                <a:solidFill>
                  <a:schemeClr val="tx1"/>
                </a:solidFill>
              </a:defRPr>
            </a:lvl1pPr>
            <a:lvl2pPr marL="171450" indent="-171450">
              <a:buClr>
                <a:schemeClr val="accent1"/>
              </a:buClr>
              <a:buFont typeface="Arial" panose="020B0604020202020204" pitchFamily="34" charset="0"/>
              <a:buChar char="•"/>
              <a:defRPr sz="1200">
                <a:solidFill>
                  <a:schemeClr val="tx1"/>
                </a:solidFill>
              </a:defRPr>
            </a:lvl2pPr>
            <a:lvl3pPr>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a:p>
            <a:pPr lvl="1"/>
            <a:r>
              <a:rPr lang="en-US"/>
              <a:t>Second level</a:t>
            </a:r>
          </a:p>
        </p:txBody>
      </p:sp>
      <p:sp>
        <p:nvSpPr>
          <p:cNvPr id="57" name="Picture Placeholder 31">
            <a:extLst>
              <a:ext uri="{FF2B5EF4-FFF2-40B4-BE49-F238E27FC236}">
                <a16:creationId xmlns:a16="http://schemas.microsoft.com/office/drawing/2014/main" id="{7EEC59FB-1D0B-60C0-240B-00D84FD98B22}"/>
              </a:ext>
            </a:extLst>
          </p:cNvPr>
          <p:cNvSpPr>
            <a:spLocks noGrp="1"/>
          </p:cNvSpPr>
          <p:nvPr>
            <p:ph type="pic" sz="quarter" idx="34" hasCustomPrompt="1"/>
          </p:nvPr>
        </p:nvSpPr>
        <p:spPr>
          <a:xfrm>
            <a:off x="6498696" y="4387434"/>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58" name="Text Placeholder 27">
            <a:extLst>
              <a:ext uri="{FF2B5EF4-FFF2-40B4-BE49-F238E27FC236}">
                <a16:creationId xmlns:a16="http://schemas.microsoft.com/office/drawing/2014/main" id="{108C32AC-2188-027F-24A2-0BBCED3F86BA}"/>
              </a:ext>
            </a:extLst>
          </p:cNvPr>
          <p:cNvSpPr>
            <a:spLocks noGrp="1"/>
          </p:cNvSpPr>
          <p:nvPr>
            <p:ph type="body" sz="quarter" idx="35" hasCustomPrompt="1"/>
          </p:nvPr>
        </p:nvSpPr>
        <p:spPr>
          <a:xfrm>
            <a:off x="7158995" y="4391034"/>
            <a:ext cx="1202400" cy="446400"/>
          </a:xfrm>
        </p:spPr>
        <p:txBody>
          <a:bodyPr anchor="ctr" anchorCtr="0"/>
          <a:lstStyle>
            <a:lvl1pPr>
              <a:lnSpc>
                <a:spcPct val="100000"/>
              </a:lnSpc>
              <a:defRPr sz="1400">
                <a:solidFill>
                  <a:schemeClr val="accent1"/>
                </a:solidFill>
              </a:defRPr>
            </a:lvl1pPr>
            <a:lvl2pPr marL="172800" indent="-172800">
              <a:spcAft>
                <a:spcPts val="600"/>
              </a:spcAft>
              <a:buClr>
                <a:schemeClr val="accent1"/>
              </a:buClr>
              <a:buFont typeface="Arial" panose="020B0604020202020204" pitchFamily="34" charset="0"/>
              <a:buChar char="•"/>
              <a:defRPr/>
            </a:lvl2pPr>
          </a:lstStyle>
          <a:p>
            <a:pPr lvl="0"/>
            <a:r>
              <a:rPr lang="en-US"/>
              <a:t>Body text heading</a:t>
            </a:r>
          </a:p>
        </p:txBody>
      </p:sp>
      <p:sp>
        <p:nvSpPr>
          <p:cNvPr id="62" name="Text Placeholder 61">
            <a:extLst>
              <a:ext uri="{FF2B5EF4-FFF2-40B4-BE49-F238E27FC236}">
                <a16:creationId xmlns:a16="http://schemas.microsoft.com/office/drawing/2014/main" id="{084E0749-42B5-C06E-3257-AE79664ABD56}"/>
              </a:ext>
            </a:extLst>
          </p:cNvPr>
          <p:cNvSpPr>
            <a:spLocks noGrp="1"/>
          </p:cNvSpPr>
          <p:nvPr>
            <p:ph type="body" sz="quarter" idx="38"/>
          </p:nvPr>
        </p:nvSpPr>
        <p:spPr>
          <a:xfrm>
            <a:off x="6498696" y="5011374"/>
            <a:ext cx="1849438" cy="892800"/>
          </a:xfrm>
        </p:spPr>
        <p:txBody>
          <a:bodyPr/>
          <a:lstStyle>
            <a:lvl1pPr>
              <a:lnSpc>
                <a:spcPct val="125000"/>
              </a:lnSpc>
              <a:defRPr sz="1200">
                <a:solidFill>
                  <a:schemeClr val="tx1"/>
                </a:solidFill>
              </a:defRPr>
            </a:lvl1pPr>
            <a:lvl2pPr marL="171450" indent="-171450">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59" name="Picture Placeholder 43">
            <a:extLst>
              <a:ext uri="{FF2B5EF4-FFF2-40B4-BE49-F238E27FC236}">
                <a16:creationId xmlns:a16="http://schemas.microsoft.com/office/drawing/2014/main" id="{F6084221-D9D2-78B1-46E4-A3BC4C75DED3}"/>
              </a:ext>
            </a:extLst>
          </p:cNvPr>
          <p:cNvSpPr>
            <a:spLocks noGrp="1"/>
          </p:cNvSpPr>
          <p:nvPr>
            <p:ph type="pic" sz="quarter" idx="36" hasCustomPrompt="1"/>
          </p:nvPr>
        </p:nvSpPr>
        <p:spPr>
          <a:xfrm>
            <a:off x="9175466" y="4387434"/>
            <a:ext cx="453600" cy="4536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60" name="Text Placeholder 47">
            <a:extLst>
              <a:ext uri="{FF2B5EF4-FFF2-40B4-BE49-F238E27FC236}">
                <a16:creationId xmlns:a16="http://schemas.microsoft.com/office/drawing/2014/main" id="{6C216AF0-7EC1-6A6C-78CE-026873754944}"/>
              </a:ext>
            </a:extLst>
          </p:cNvPr>
          <p:cNvSpPr>
            <a:spLocks noGrp="1"/>
          </p:cNvSpPr>
          <p:nvPr>
            <p:ph type="body" sz="quarter" idx="37" hasCustomPrompt="1"/>
          </p:nvPr>
        </p:nvSpPr>
        <p:spPr>
          <a:xfrm>
            <a:off x="9845045" y="4391034"/>
            <a:ext cx="1202400" cy="446400"/>
          </a:xfrm>
        </p:spPr>
        <p:txBody>
          <a:bodyPr anchor="ctr" anchorCtr="0"/>
          <a:lstStyle>
            <a:lvl1pPr>
              <a:lnSpc>
                <a:spcPct val="100000"/>
              </a:lnSpc>
              <a:defRPr sz="1400">
                <a:solidFill>
                  <a:schemeClr val="accent1"/>
                </a:solidFill>
              </a:defRPr>
            </a:lvl1pPr>
          </a:lstStyle>
          <a:p>
            <a:pPr lvl="0"/>
            <a:r>
              <a:rPr lang="en-US"/>
              <a:t>Body text heading</a:t>
            </a:r>
          </a:p>
        </p:txBody>
      </p:sp>
      <p:sp>
        <p:nvSpPr>
          <p:cNvPr id="64" name="Text Placeholder 63">
            <a:extLst>
              <a:ext uri="{FF2B5EF4-FFF2-40B4-BE49-F238E27FC236}">
                <a16:creationId xmlns:a16="http://schemas.microsoft.com/office/drawing/2014/main" id="{C3A6D634-76CB-A957-9437-C521111C2637}"/>
              </a:ext>
            </a:extLst>
          </p:cNvPr>
          <p:cNvSpPr>
            <a:spLocks noGrp="1"/>
          </p:cNvSpPr>
          <p:nvPr>
            <p:ph type="body" sz="quarter" idx="39"/>
          </p:nvPr>
        </p:nvSpPr>
        <p:spPr>
          <a:xfrm>
            <a:off x="9175466" y="5011374"/>
            <a:ext cx="1850400" cy="892800"/>
          </a:xfrm>
        </p:spPr>
        <p:txBody>
          <a:bodyPr/>
          <a:lstStyle>
            <a:lvl1pPr>
              <a:lnSpc>
                <a:spcPct val="125000"/>
              </a:lnSpc>
              <a:defRPr sz="1200">
                <a:solidFill>
                  <a:schemeClr val="tx1"/>
                </a:solidFill>
              </a:defRPr>
            </a:lvl1pPr>
            <a:lvl2pPr marL="171450" indent="-171450">
              <a:buClr>
                <a:schemeClr val="accent1"/>
              </a:buClr>
              <a:buFont typeface="Arial" panose="020B0604020202020204" pitchFamily="34" charset="0"/>
              <a:buChar char="•"/>
              <a:defRPr sz="1200"/>
            </a:lvl2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68D32D11-B9CA-A42C-2D4B-F23AB36FBDB8}"/>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6BD6FC34-1982-03F1-A736-6EFE8059F856}"/>
              </a:ext>
            </a:extLst>
          </p:cNvPr>
          <p:cNvSpPr>
            <a:spLocks noGrp="1"/>
          </p:cNvSpPr>
          <p:nvPr>
            <p:ph type="ftr" sz="quarter" idx="11"/>
          </p:nvPr>
        </p:nvSpPr>
        <p:spPr/>
        <p:txBody>
          <a:bodyPr/>
          <a:lstStyle/>
          <a:p>
            <a:endParaRPr lang="en-US"/>
          </a:p>
        </p:txBody>
      </p:sp>
      <p:sp>
        <p:nvSpPr>
          <p:cNvPr id="49" name="Text Placeholder 23">
            <a:extLst>
              <a:ext uri="{FF2B5EF4-FFF2-40B4-BE49-F238E27FC236}">
                <a16:creationId xmlns:a16="http://schemas.microsoft.com/office/drawing/2014/main" id="{FD655242-3D4E-6947-3F6E-4FB552168AA4}"/>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4152249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preserve="1">
  <p:cSld name="Text Only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Text only layouts</a:t>
            </a:r>
          </a:p>
        </p:txBody>
      </p:sp>
      <p:sp>
        <p:nvSpPr>
          <p:cNvPr id="16" name="Freeform: Shape 15">
            <a:extLst>
              <a:ext uri="{FF2B5EF4-FFF2-40B4-BE49-F238E27FC236}">
                <a16:creationId xmlns:a16="http://schemas.microsoft.com/office/drawing/2014/main" id="{009973A6-D712-23E6-DD5C-23326BB7EF8D}"/>
              </a:ext>
            </a:extLst>
          </p:cNvPr>
          <p:cNvSpPr/>
          <p:nvPr/>
        </p:nvSpPr>
        <p:spPr>
          <a:xfrm>
            <a:off x="946298" y="2199488"/>
            <a:ext cx="3206603" cy="2094694"/>
          </a:xfrm>
          <a:custGeom>
            <a:avLst/>
            <a:gdLst>
              <a:gd name="connsiteX0" fmla="*/ 1974728 w 3797154"/>
              <a:gd name="connsiteY0" fmla="*/ 1549796 h 2480468"/>
              <a:gd name="connsiteX1" fmla="*/ 1974728 w 3797154"/>
              <a:gd name="connsiteY1" fmla="*/ 1756171 h 2480468"/>
              <a:gd name="connsiteX2" fmla="*/ 2611051 w 3797154"/>
              <a:gd name="connsiteY2" fmla="*/ 1756171 h 2480468"/>
              <a:gd name="connsiteX3" fmla="*/ 3247374 w 3797154"/>
              <a:gd name="connsiteY3" fmla="*/ 1756171 h 2480468"/>
              <a:gd name="connsiteX4" fmla="*/ 3247374 w 3797154"/>
              <a:gd name="connsiteY4" fmla="*/ 1549796 h 2480468"/>
              <a:gd name="connsiteX5" fmla="*/ 1974728 w 3797154"/>
              <a:gd name="connsiteY5" fmla="*/ 1137046 h 2480468"/>
              <a:gd name="connsiteX6" fmla="*/ 1974728 w 3797154"/>
              <a:gd name="connsiteY6" fmla="*/ 1343421 h 2480468"/>
              <a:gd name="connsiteX7" fmla="*/ 2611051 w 3797154"/>
              <a:gd name="connsiteY7" fmla="*/ 1343421 h 2480468"/>
              <a:gd name="connsiteX8" fmla="*/ 3247374 w 3797154"/>
              <a:gd name="connsiteY8" fmla="*/ 1343421 h 2480468"/>
              <a:gd name="connsiteX9" fmla="*/ 3247374 w 3797154"/>
              <a:gd name="connsiteY9" fmla="*/ 1137046 h 2480468"/>
              <a:gd name="connsiteX10" fmla="*/ 1974728 w 3797154"/>
              <a:gd name="connsiteY10" fmla="*/ 724296 h 2480468"/>
              <a:gd name="connsiteX11" fmla="*/ 1974728 w 3797154"/>
              <a:gd name="connsiteY11" fmla="*/ 930671 h 2480468"/>
              <a:gd name="connsiteX12" fmla="*/ 2611051 w 3797154"/>
              <a:gd name="connsiteY12" fmla="*/ 930671 h 2480468"/>
              <a:gd name="connsiteX13" fmla="*/ 3247374 w 3797154"/>
              <a:gd name="connsiteY13" fmla="*/ 930671 h 2480468"/>
              <a:gd name="connsiteX14" fmla="*/ 3247374 w 3797154"/>
              <a:gd name="connsiteY14" fmla="*/ 724296 h 2480468"/>
              <a:gd name="connsiteX15" fmla="*/ 549780 w 3797154"/>
              <a:gd name="connsiteY15" fmla="*/ 638004 h 2480468"/>
              <a:gd name="connsiteX16" fmla="*/ 549780 w 3797154"/>
              <a:gd name="connsiteY16" fmla="*/ 841759 h 2480468"/>
              <a:gd name="connsiteX17" fmla="*/ 907174 w 3797154"/>
              <a:gd name="connsiteY17" fmla="*/ 841759 h 2480468"/>
              <a:gd name="connsiteX18" fmla="*/ 907174 w 3797154"/>
              <a:gd name="connsiteY18" fmla="*/ 1842463 h 2480468"/>
              <a:gd name="connsiteX19" fmla="*/ 1150366 w 3797154"/>
              <a:gd name="connsiteY19" fmla="*/ 1842463 h 2480468"/>
              <a:gd name="connsiteX20" fmla="*/ 1150366 w 3797154"/>
              <a:gd name="connsiteY20" fmla="*/ 841759 h 2480468"/>
              <a:gd name="connsiteX21" fmla="*/ 1506939 w 3797154"/>
              <a:gd name="connsiteY21" fmla="*/ 841759 h 2480468"/>
              <a:gd name="connsiteX22" fmla="*/ 1506939 w 3797154"/>
              <a:gd name="connsiteY22" fmla="*/ 638004 h 2480468"/>
              <a:gd name="connsiteX23" fmla="*/ 349920 w 3797154"/>
              <a:gd name="connsiteY23" fmla="*/ 0 h 2480468"/>
              <a:gd name="connsiteX24" fmla="*/ 3447234 w 3797154"/>
              <a:gd name="connsiteY24" fmla="*/ 0 h 2480468"/>
              <a:gd name="connsiteX25" fmla="*/ 3797154 w 3797154"/>
              <a:gd name="connsiteY25" fmla="*/ 349920 h 2480468"/>
              <a:gd name="connsiteX26" fmla="*/ 3797154 w 3797154"/>
              <a:gd name="connsiteY26" fmla="*/ 2130548 h 2480468"/>
              <a:gd name="connsiteX27" fmla="*/ 3447234 w 3797154"/>
              <a:gd name="connsiteY27" fmla="*/ 2480468 h 2480468"/>
              <a:gd name="connsiteX28" fmla="*/ 349920 w 3797154"/>
              <a:gd name="connsiteY28" fmla="*/ 2480468 h 2480468"/>
              <a:gd name="connsiteX29" fmla="*/ 0 w 3797154"/>
              <a:gd name="connsiteY29" fmla="*/ 2130548 h 2480468"/>
              <a:gd name="connsiteX30" fmla="*/ 0 w 3797154"/>
              <a:gd name="connsiteY30" fmla="*/ 349920 h 2480468"/>
              <a:gd name="connsiteX31" fmla="*/ 349920 w 3797154"/>
              <a:gd name="connsiteY31"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97154" h="2480468">
                <a:moveTo>
                  <a:pt x="1974728" y="1549796"/>
                </a:moveTo>
                <a:lnTo>
                  <a:pt x="1974728" y="1756171"/>
                </a:lnTo>
                <a:lnTo>
                  <a:pt x="2611051" y="1756171"/>
                </a:lnTo>
                <a:lnTo>
                  <a:pt x="3247374" y="1756171"/>
                </a:lnTo>
                <a:lnTo>
                  <a:pt x="3247374" y="1549796"/>
                </a:lnTo>
                <a:close/>
                <a:moveTo>
                  <a:pt x="1974728" y="1137046"/>
                </a:moveTo>
                <a:lnTo>
                  <a:pt x="1974728" y="1343421"/>
                </a:lnTo>
                <a:lnTo>
                  <a:pt x="2611051" y="1343421"/>
                </a:lnTo>
                <a:lnTo>
                  <a:pt x="3247374" y="1343421"/>
                </a:lnTo>
                <a:lnTo>
                  <a:pt x="3247374" y="1137046"/>
                </a:lnTo>
                <a:close/>
                <a:moveTo>
                  <a:pt x="1974728" y="724296"/>
                </a:moveTo>
                <a:lnTo>
                  <a:pt x="1974728" y="930671"/>
                </a:lnTo>
                <a:lnTo>
                  <a:pt x="2611051" y="930671"/>
                </a:lnTo>
                <a:lnTo>
                  <a:pt x="3247374" y="930671"/>
                </a:lnTo>
                <a:lnTo>
                  <a:pt x="3247374" y="724296"/>
                </a:lnTo>
                <a:close/>
                <a:moveTo>
                  <a:pt x="549780" y="638004"/>
                </a:moveTo>
                <a:lnTo>
                  <a:pt x="549780" y="841759"/>
                </a:lnTo>
                <a:lnTo>
                  <a:pt x="907174" y="841759"/>
                </a:lnTo>
                <a:lnTo>
                  <a:pt x="907174" y="1842463"/>
                </a:lnTo>
                <a:lnTo>
                  <a:pt x="1150366" y="1842463"/>
                </a:lnTo>
                <a:lnTo>
                  <a:pt x="1150366" y="841759"/>
                </a:lnTo>
                <a:lnTo>
                  <a:pt x="1506939" y="841759"/>
                </a:lnTo>
                <a:lnTo>
                  <a:pt x="1506939" y="638004"/>
                </a:lnTo>
                <a:close/>
                <a:moveTo>
                  <a:pt x="349920" y="0"/>
                </a:moveTo>
                <a:lnTo>
                  <a:pt x="3447234" y="0"/>
                </a:lnTo>
                <a:cubicBezTo>
                  <a:pt x="3640489" y="0"/>
                  <a:pt x="3797154" y="156665"/>
                  <a:pt x="3797154" y="349920"/>
                </a:cubicBezTo>
                <a:lnTo>
                  <a:pt x="3797154" y="2130548"/>
                </a:lnTo>
                <a:cubicBezTo>
                  <a:pt x="3797154" y="2323803"/>
                  <a:pt x="3640489" y="2480468"/>
                  <a:pt x="3447234" y="2480468"/>
                </a:cubicBezTo>
                <a:lnTo>
                  <a:pt x="349920" y="2480468"/>
                </a:lnTo>
                <a:cubicBezTo>
                  <a:pt x="156665" y="2480468"/>
                  <a:pt x="0" y="2323803"/>
                  <a:pt x="0" y="2130548"/>
                </a:cubicBezTo>
                <a:lnTo>
                  <a:pt x="0" y="349920"/>
                </a:lnTo>
                <a:cubicBezTo>
                  <a:pt x="0" y="156665"/>
                  <a:pt x="156665" y="0"/>
                  <a:pt x="34992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3" name="TextBox 2">
            <a:extLst>
              <a:ext uri="{FF2B5EF4-FFF2-40B4-BE49-F238E27FC236}">
                <a16:creationId xmlns:a16="http://schemas.microsoft.com/office/drawing/2014/main" id="{8B0D02C6-7396-0BB3-48A0-87719E049C40}"/>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4064814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p:cSld name="Text Only x1">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A32B7379-3E51-1A64-2132-8CA950EBA72C}"/>
              </a:ext>
            </a:extLst>
          </p:cNvPr>
          <p:cNvSpPr/>
          <p:nvPr/>
        </p:nvSpPr>
        <p:spPr>
          <a:xfrm>
            <a:off x="4675188" y="1766889"/>
            <a:ext cx="6724650" cy="4451512"/>
          </a:xfrm>
          <a:prstGeom prst="roundRect">
            <a:avLst>
              <a:gd name="adj" fmla="val 242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Text Placeholder 8">
            <a:extLst>
              <a:ext uri="{FF2B5EF4-FFF2-40B4-BE49-F238E27FC236}">
                <a16:creationId xmlns:a16="http://schemas.microsoft.com/office/drawing/2014/main" id="{A379BB94-1F20-E97D-B6C5-C9AC699EEDED}"/>
              </a:ext>
            </a:extLst>
          </p:cNvPr>
          <p:cNvSpPr>
            <a:spLocks noGrp="1"/>
          </p:cNvSpPr>
          <p:nvPr>
            <p:ph type="body" sz="quarter" idx="17"/>
          </p:nvPr>
        </p:nvSpPr>
        <p:spPr>
          <a:xfrm>
            <a:off x="5128260" y="2133600"/>
            <a:ext cx="5818504"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413468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p:cSld name="1_Text Only x1 Bo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A32B7379-3E51-1A64-2132-8CA950EBA72C}"/>
              </a:ext>
            </a:extLst>
          </p:cNvPr>
          <p:cNvSpPr/>
          <p:nvPr/>
        </p:nvSpPr>
        <p:spPr>
          <a:xfrm>
            <a:off x="4675188" y="1766889"/>
            <a:ext cx="6724650" cy="4451512"/>
          </a:xfrm>
          <a:prstGeom prst="roundRect">
            <a:avLst>
              <a:gd name="adj" fmla="val 24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Text Placeholder 8">
            <a:extLst>
              <a:ext uri="{FF2B5EF4-FFF2-40B4-BE49-F238E27FC236}">
                <a16:creationId xmlns:a16="http://schemas.microsoft.com/office/drawing/2014/main" id="{A379BB94-1F20-E97D-B6C5-C9AC699EEDED}"/>
              </a:ext>
            </a:extLst>
          </p:cNvPr>
          <p:cNvSpPr>
            <a:spLocks noGrp="1"/>
          </p:cNvSpPr>
          <p:nvPr>
            <p:ph type="body" sz="quarter" idx="17"/>
          </p:nvPr>
        </p:nvSpPr>
        <p:spPr>
          <a:xfrm>
            <a:off x="5128260" y="2133600"/>
            <a:ext cx="5818504" cy="3718087"/>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590355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p:cSld name="Text Only x2">
    <p:spTree>
      <p:nvGrpSpPr>
        <p:cNvPr id="1" name=""/>
        <p:cNvGrpSpPr/>
        <p:nvPr/>
      </p:nvGrpSpPr>
      <p:grpSpPr>
        <a:xfrm>
          <a:off x="0" y="0"/>
          <a:ext cx="0" cy="0"/>
          <a:chOff x="0" y="0"/>
          <a:chExt cx="0" cy="0"/>
        </a:xfrm>
      </p:grpSpPr>
      <p:sp>
        <p:nvSpPr>
          <p:cNvPr id="23" name="Rectangle: Rounded Corners 22">
            <a:extLst>
              <a:ext uri="{FF2B5EF4-FFF2-40B4-BE49-F238E27FC236}">
                <a16:creationId xmlns:a16="http://schemas.microsoft.com/office/drawing/2014/main" id="{2A6D2BB4-19C7-88C2-8BCA-5CFA49EFE0E0}"/>
              </a:ext>
            </a:extLst>
          </p:cNvPr>
          <p:cNvSpPr/>
          <p:nvPr/>
        </p:nvSpPr>
        <p:spPr>
          <a:xfrm>
            <a:off x="4675188" y="1766889"/>
            <a:ext cx="3319200" cy="4451512"/>
          </a:xfrm>
          <a:prstGeom prst="roundRect">
            <a:avLst>
              <a:gd name="adj" fmla="val 325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F202F202-B1DA-BBB0-6DBC-4239C304FC77}"/>
              </a:ext>
            </a:extLst>
          </p:cNvPr>
          <p:cNvSpPr/>
          <p:nvPr/>
        </p:nvSpPr>
        <p:spPr>
          <a:xfrm>
            <a:off x="8069838" y="1766889"/>
            <a:ext cx="3319200" cy="4451512"/>
          </a:xfrm>
          <a:prstGeom prst="roundRect">
            <a:avLst>
              <a:gd name="adj" fmla="val 325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7" name="Text Placeholder 8">
            <a:extLst>
              <a:ext uri="{FF2B5EF4-FFF2-40B4-BE49-F238E27FC236}">
                <a16:creationId xmlns:a16="http://schemas.microsoft.com/office/drawing/2014/main" id="{6CFA9EFD-850A-078D-ECEE-972973771F10}"/>
              </a:ext>
            </a:extLst>
          </p:cNvPr>
          <p:cNvSpPr>
            <a:spLocks noGrp="1"/>
          </p:cNvSpPr>
          <p:nvPr>
            <p:ph type="body" sz="quarter" idx="17"/>
          </p:nvPr>
        </p:nvSpPr>
        <p:spPr>
          <a:xfrm>
            <a:off x="5128260" y="2133600"/>
            <a:ext cx="241554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8" name="Text Placeholder 9">
            <a:extLst>
              <a:ext uri="{FF2B5EF4-FFF2-40B4-BE49-F238E27FC236}">
                <a16:creationId xmlns:a16="http://schemas.microsoft.com/office/drawing/2014/main" id="{7FE8DE95-64FD-4790-B782-3270BCE1C7A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6AF09F1D-4F2E-5C34-1D8E-62A0C50D644A}"/>
              </a:ext>
            </a:extLst>
          </p:cNvPr>
          <p:cNvSpPr>
            <a:spLocks noGrp="1"/>
          </p:cNvSpPr>
          <p:nvPr>
            <p:ph type="body" sz="quarter" idx="19"/>
          </p:nvPr>
        </p:nvSpPr>
        <p:spPr>
          <a:xfrm>
            <a:off x="8521638" y="2133600"/>
            <a:ext cx="24156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4206364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p:cSld name="1_Text Only x2 Bold">
    <p:spTree>
      <p:nvGrpSpPr>
        <p:cNvPr id="1" name=""/>
        <p:cNvGrpSpPr/>
        <p:nvPr/>
      </p:nvGrpSpPr>
      <p:grpSpPr>
        <a:xfrm>
          <a:off x="0" y="0"/>
          <a:ext cx="0" cy="0"/>
          <a:chOff x="0" y="0"/>
          <a:chExt cx="0" cy="0"/>
        </a:xfrm>
      </p:grpSpPr>
      <p:sp>
        <p:nvSpPr>
          <p:cNvPr id="23" name="Rectangle: Rounded Corners 22">
            <a:extLst>
              <a:ext uri="{FF2B5EF4-FFF2-40B4-BE49-F238E27FC236}">
                <a16:creationId xmlns:a16="http://schemas.microsoft.com/office/drawing/2014/main" id="{2A6D2BB4-19C7-88C2-8BCA-5CFA49EFE0E0}"/>
              </a:ext>
            </a:extLst>
          </p:cNvPr>
          <p:cNvSpPr/>
          <p:nvPr/>
        </p:nvSpPr>
        <p:spPr>
          <a:xfrm>
            <a:off x="4675188" y="1766889"/>
            <a:ext cx="3319200" cy="4451512"/>
          </a:xfrm>
          <a:prstGeom prst="roundRect">
            <a:avLst>
              <a:gd name="adj" fmla="val 325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F202F202-B1DA-BBB0-6DBC-4239C304FC77}"/>
              </a:ext>
            </a:extLst>
          </p:cNvPr>
          <p:cNvSpPr/>
          <p:nvPr/>
        </p:nvSpPr>
        <p:spPr>
          <a:xfrm>
            <a:off x="8069838" y="1766889"/>
            <a:ext cx="3319200" cy="4451512"/>
          </a:xfrm>
          <a:prstGeom prst="roundRect">
            <a:avLst>
              <a:gd name="adj" fmla="val 325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7" name="Text Placeholder 8">
            <a:extLst>
              <a:ext uri="{FF2B5EF4-FFF2-40B4-BE49-F238E27FC236}">
                <a16:creationId xmlns:a16="http://schemas.microsoft.com/office/drawing/2014/main" id="{6CFA9EFD-850A-078D-ECEE-972973771F10}"/>
              </a:ext>
            </a:extLst>
          </p:cNvPr>
          <p:cNvSpPr>
            <a:spLocks noGrp="1"/>
          </p:cNvSpPr>
          <p:nvPr>
            <p:ph type="body" sz="quarter" idx="17"/>
          </p:nvPr>
        </p:nvSpPr>
        <p:spPr>
          <a:xfrm>
            <a:off x="5128260" y="2133600"/>
            <a:ext cx="241554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8" name="Text Placeholder 9">
            <a:extLst>
              <a:ext uri="{FF2B5EF4-FFF2-40B4-BE49-F238E27FC236}">
                <a16:creationId xmlns:a16="http://schemas.microsoft.com/office/drawing/2014/main" id="{7FE8DE95-64FD-4790-B782-3270BCE1C7A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6AF09F1D-4F2E-5C34-1D8E-62A0C50D644A}"/>
              </a:ext>
            </a:extLst>
          </p:cNvPr>
          <p:cNvSpPr>
            <a:spLocks noGrp="1"/>
          </p:cNvSpPr>
          <p:nvPr>
            <p:ph type="body" sz="quarter" idx="19"/>
          </p:nvPr>
        </p:nvSpPr>
        <p:spPr>
          <a:xfrm>
            <a:off x="8521638" y="2133600"/>
            <a:ext cx="24156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814635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p:cSld name="Text Only x3">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B16CB29-687E-3C25-FD42-AE31C0F9B304}"/>
              </a:ext>
            </a:extLst>
          </p:cNvPr>
          <p:cNvSpPr/>
          <p:nvPr/>
        </p:nvSpPr>
        <p:spPr>
          <a:xfrm>
            <a:off x="793437"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2084581F-7BA8-AB0F-730A-7152553E5C55}"/>
              </a:ext>
            </a:extLst>
          </p:cNvPr>
          <p:cNvSpPr/>
          <p:nvPr/>
        </p:nvSpPr>
        <p:spPr>
          <a:xfrm>
            <a:off x="4353191"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DF825389-E812-7033-FD19-7DF44F78DCFC}"/>
              </a:ext>
            </a:extLst>
          </p:cNvPr>
          <p:cNvSpPr/>
          <p:nvPr/>
        </p:nvSpPr>
        <p:spPr>
          <a:xfrm>
            <a:off x="7912945"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258840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9166" y="2133600"/>
            <a:ext cx="25884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Text Placeholder 8">
            <a:extLst>
              <a:ext uri="{FF2B5EF4-FFF2-40B4-BE49-F238E27FC236}">
                <a16:creationId xmlns:a16="http://schemas.microsoft.com/office/drawing/2014/main" id="{3BFEA333-E799-BAA2-6183-0742064AF7DD}"/>
              </a:ext>
            </a:extLst>
          </p:cNvPr>
          <p:cNvSpPr>
            <a:spLocks noGrp="1"/>
          </p:cNvSpPr>
          <p:nvPr>
            <p:ph type="body" sz="quarter" idx="20"/>
          </p:nvPr>
        </p:nvSpPr>
        <p:spPr>
          <a:xfrm>
            <a:off x="8362945" y="2133600"/>
            <a:ext cx="25884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 name="Text Placeholder 9">
            <a:extLst>
              <a:ext uri="{FF2B5EF4-FFF2-40B4-BE49-F238E27FC236}">
                <a16:creationId xmlns:a16="http://schemas.microsoft.com/office/drawing/2014/main" id="{75B86140-87EC-DF0A-DBCA-63205574CCA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179710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p:cSld name="1_Text Only x3 Bo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B16CB29-687E-3C25-FD42-AE31C0F9B304}"/>
              </a:ext>
            </a:extLst>
          </p:cNvPr>
          <p:cNvSpPr/>
          <p:nvPr/>
        </p:nvSpPr>
        <p:spPr>
          <a:xfrm>
            <a:off x="793437"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2084581F-7BA8-AB0F-730A-7152553E5C55}"/>
              </a:ext>
            </a:extLst>
          </p:cNvPr>
          <p:cNvSpPr/>
          <p:nvPr/>
        </p:nvSpPr>
        <p:spPr>
          <a:xfrm>
            <a:off x="4353191"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DF825389-E812-7033-FD19-7DF44F78DCFC}"/>
              </a:ext>
            </a:extLst>
          </p:cNvPr>
          <p:cNvSpPr/>
          <p:nvPr/>
        </p:nvSpPr>
        <p:spPr>
          <a:xfrm>
            <a:off x="7912945"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258840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9166" y="2133600"/>
            <a:ext cx="25884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Text Placeholder 8">
            <a:extLst>
              <a:ext uri="{FF2B5EF4-FFF2-40B4-BE49-F238E27FC236}">
                <a16:creationId xmlns:a16="http://schemas.microsoft.com/office/drawing/2014/main" id="{3BFEA333-E799-BAA2-6183-0742064AF7DD}"/>
              </a:ext>
            </a:extLst>
          </p:cNvPr>
          <p:cNvSpPr>
            <a:spLocks noGrp="1"/>
          </p:cNvSpPr>
          <p:nvPr>
            <p:ph type="body" sz="quarter" idx="20"/>
          </p:nvPr>
        </p:nvSpPr>
        <p:spPr>
          <a:xfrm>
            <a:off x="8362945" y="2133600"/>
            <a:ext cx="25884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 name="Text Placeholder 9">
            <a:extLst>
              <a:ext uri="{FF2B5EF4-FFF2-40B4-BE49-F238E27FC236}">
                <a16:creationId xmlns:a16="http://schemas.microsoft.com/office/drawing/2014/main" id="{75B86140-87EC-DF0A-DBCA-63205574CCA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816241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p:cSld name="Text Only x4 A">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8BC847C-FC16-6499-5079-7A6E8497F181}"/>
              </a:ext>
            </a:extLst>
          </p:cNvPr>
          <p:cNvSpPr/>
          <p:nvPr/>
        </p:nvSpPr>
        <p:spPr>
          <a:xfrm>
            <a:off x="793437"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6FFE7077-8681-9ED8-FDDC-A63AFB5D6421}"/>
              </a:ext>
            </a:extLst>
          </p:cNvPr>
          <p:cNvSpPr/>
          <p:nvPr/>
        </p:nvSpPr>
        <p:spPr>
          <a:xfrm>
            <a:off x="3464206"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B20730B5-11AE-6DEC-99EA-5FD05C7C3086}"/>
              </a:ext>
            </a:extLst>
          </p:cNvPr>
          <p:cNvSpPr/>
          <p:nvPr/>
        </p:nvSpPr>
        <p:spPr>
          <a:xfrm>
            <a:off x="6134975"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DE4CBAD3-DE50-8BD3-4DEF-5896CEE4A5BC}"/>
              </a:ext>
            </a:extLst>
          </p:cNvPr>
          <p:cNvSpPr/>
          <p:nvPr/>
        </p:nvSpPr>
        <p:spPr>
          <a:xfrm>
            <a:off x="8805745"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169200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1844613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p:cSld name="1_Text Only x4 A Bo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8BC847C-FC16-6499-5079-7A6E8497F181}"/>
              </a:ext>
            </a:extLst>
          </p:cNvPr>
          <p:cNvSpPr/>
          <p:nvPr/>
        </p:nvSpPr>
        <p:spPr>
          <a:xfrm>
            <a:off x="793437"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6FFE7077-8681-9ED8-FDDC-A63AFB5D6421}"/>
              </a:ext>
            </a:extLst>
          </p:cNvPr>
          <p:cNvSpPr/>
          <p:nvPr/>
        </p:nvSpPr>
        <p:spPr>
          <a:xfrm>
            <a:off x="3464206"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B20730B5-11AE-6DEC-99EA-5FD05C7C3086}"/>
              </a:ext>
            </a:extLst>
          </p:cNvPr>
          <p:cNvSpPr/>
          <p:nvPr/>
        </p:nvSpPr>
        <p:spPr>
          <a:xfrm>
            <a:off x="6134975"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DE4CBAD3-DE50-8BD3-4DEF-5896CEE4A5BC}"/>
              </a:ext>
            </a:extLst>
          </p:cNvPr>
          <p:cNvSpPr/>
          <p:nvPr/>
        </p:nvSpPr>
        <p:spPr>
          <a:xfrm>
            <a:off x="8805745"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169200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9266204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p:cSld name="Text Only x4 B">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85C72AF8-860D-C92E-DFC0-310CF641F523}"/>
              </a:ext>
            </a:extLst>
          </p:cNvPr>
          <p:cNvSpPr/>
          <p:nvPr/>
        </p:nvSpPr>
        <p:spPr>
          <a:xfrm>
            <a:off x="803271" y="1766886"/>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1391AB81-8391-E8FE-D161-FB64856BF63F}"/>
              </a:ext>
            </a:extLst>
          </p:cNvPr>
          <p:cNvSpPr/>
          <p:nvPr/>
        </p:nvSpPr>
        <p:spPr>
          <a:xfrm>
            <a:off x="6134975" y="1766886"/>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8365E2F5-E7E5-F2B5-63B2-7F192532620B}"/>
              </a:ext>
            </a:extLst>
          </p:cNvPr>
          <p:cNvSpPr/>
          <p:nvPr/>
        </p:nvSpPr>
        <p:spPr>
          <a:xfrm>
            <a:off x="803271" y="4025413"/>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E69CC80B-37D6-9BF6-BC48-FA03E162D4C1}"/>
              </a:ext>
            </a:extLst>
          </p:cNvPr>
          <p:cNvSpPr/>
          <p:nvPr/>
        </p:nvSpPr>
        <p:spPr>
          <a:xfrm>
            <a:off x="6134975" y="4025413"/>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2133600"/>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6590608" y="2133600"/>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1248410" y="4391593"/>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88D3288E-952F-1708-5367-333DD3593887}"/>
              </a:ext>
            </a:extLst>
          </p:cNvPr>
          <p:cNvSpPr>
            <a:spLocks noGrp="1"/>
          </p:cNvSpPr>
          <p:nvPr>
            <p:ph type="body" sz="quarter" idx="22"/>
          </p:nvPr>
        </p:nvSpPr>
        <p:spPr>
          <a:xfrm>
            <a:off x="6590608" y="4391593"/>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Tree>
    <p:extLst>
      <p:ext uri="{BB962C8B-B14F-4D97-AF65-F5344CB8AC3E}">
        <p14:creationId xmlns:p14="http://schemas.microsoft.com/office/powerpoint/2010/main" val="26653671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p:cSld name="1_Title with image_Opt. F">
    <p:bg>
      <p:bgPr>
        <a:solidFill>
          <a:schemeClr val="accent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655AB46E-BB45-5CB4-440B-01C43585091D}"/>
              </a:ext>
            </a:extLst>
          </p:cNvPr>
          <p:cNvSpPr/>
          <p:nvPr/>
        </p:nvSpPr>
        <p:spPr>
          <a:xfrm>
            <a:off x="3703636" y="5665788"/>
            <a:ext cx="1870077" cy="903287"/>
          </a:xfrm>
          <a:prstGeom prst="roundRect">
            <a:avLst>
              <a:gd name="adj" fmla="val 12030"/>
            </a:avLst>
          </a:prstGeom>
          <a:solidFill>
            <a:srgbClr val="3661A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a:lnSpc>
                <a:spcPct val="120000"/>
              </a:lnSpc>
            </a:pPr>
            <a:endParaRPr lang="en-AU" sz="1200">
              <a:solidFill>
                <a:srgbClr val="FFFFFF"/>
              </a:solidFill>
              <a:latin typeface="+mj-lt"/>
            </a:endParaRPr>
          </a:p>
        </p:txBody>
      </p:sp>
      <p:sp>
        <p:nvSpPr>
          <p:cNvPr id="12" name="Rectangle: Rounded Corners 11">
            <a:extLst>
              <a:ext uri="{FF2B5EF4-FFF2-40B4-BE49-F238E27FC236}">
                <a16:creationId xmlns:a16="http://schemas.microsoft.com/office/drawing/2014/main" id="{9750D7D6-6F37-CEA8-26F0-DDD81168E90F}"/>
              </a:ext>
            </a:extLst>
          </p:cNvPr>
          <p:cNvSpPr/>
          <p:nvPr/>
        </p:nvSpPr>
        <p:spPr>
          <a:xfrm>
            <a:off x="374967" y="4698841"/>
            <a:ext cx="5198746" cy="903287"/>
          </a:xfrm>
          <a:prstGeom prst="roundRect">
            <a:avLst>
              <a:gd name="adj" fmla="val 12030"/>
            </a:avLst>
          </a:prstGeom>
          <a:solidFill>
            <a:srgbClr val="9EABD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R="0" lvl="0" indent="0" fontAlgn="auto">
              <a:lnSpc>
                <a:spcPct val="100000"/>
              </a:lnSpc>
              <a:spcBef>
                <a:spcPts val="0"/>
              </a:spcBef>
              <a:spcAft>
                <a:spcPts val="600"/>
              </a:spcAft>
              <a:buClrTx/>
              <a:buSzTx/>
              <a:buFontTx/>
              <a:buNone/>
              <a:tabLst/>
            </a:pPr>
            <a:endParaRPr kumimoji="0" lang="en-AU" sz="1600" b="0" i="0" u="none" strike="noStrike" cap="none" spc="0" normalizeH="0" baseline="0">
              <a:ln>
                <a:noFill/>
              </a:ln>
              <a:solidFill>
                <a:srgbClr val="004796"/>
              </a:solidFill>
              <a:effectLst/>
              <a:uLnTx/>
              <a:uFillTx/>
              <a:latin typeface="+mj-lt"/>
            </a:endParaRPr>
          </a:p>
        </p:txBody>
      </p:sp>
      <p:sp>
        <p:nvSpPr>
          <p:cNvPr id="13" name="Rectangle: Rounded Corners 12">
            <a:extLst>
              <a:ext uri="{FF2B5EF4-FFF2-40B4-BE49-F238E27FC236}">
                <a16:creationId xmlns:a16="http://schemas.microsoft.com/office/drawing/2014/main" id="{B22A6CBE-5C04-0A18-6D15-8C08F926F9C7}"/>
              </a:ext>
            </a:extLst>
          </p:cNvPr>
          <p:cNvSpPr/>
          <p:nvPr/>
        </p:nvSpPr>
        <p:spPr>
          <a:xfrm>
            <a:off x="374967" y="5665788"/>
            <a:ext cx="3257233" cy="903287"/>
          </a:xfrm>
          <a:prstGeom prst="roundRect">
            <a:avLst>
              <a:gd name="adj" fmla="val 12030"/>
            </a:avLst>
          </a:prstGeom>
          <a:solidFill>
            <a:srgbClr val="3661AB"/>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a:lnSpc>
                <a:spcPct val="120000"/>
              </a:lnSpc>
            </a:pPr>
            <a:endParaRPr lang="en-AU" sz="1200">
              <a:solidFill>
                <a:srgbClr val="FFFFFF"/>
              </a:solidFill>
              <a:latin typeface="+mj-lt"/>
            </a:endParaRPr>
          </a:p>
        </p:txBody>
      </p:sp>
      <p:sp>
        <p:nvSpPr>
          <p:cNvPr id="14" name="Rectangle: Rounded Corners 13">
            <a:extLst>
              <a:ext uri="{FF2B5EF4-FFF2-40B4-BE49-F238E27FC236}">
                <a16:creationId xmlns:a16="http://schemas.microsoft.com/office/drawing/2014/main" id="{E3798462-9FB4-4B76-3328-5EC556DA6C6E}"/>
              </a:ext>
            </a:extLst>
          </p:cNvPr>
          <p:cNvSpPr/>
          <p:nvPr/>
        </p:nvSpPr>
        <p:spPr>
          <a:xfrm>
            <a:off x="373062" y="1782446"/>
            <a:ext cx="5200651" cy="2852735"/>
          </a:xfrm>
          <a:prstGeom prst="roundRect">
            <a:avLst>
              <a:gd name="adj" fmla="val 38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endParaRPr lang="en-AU" sz="3600">
              <a:solidFill>
                <a:schemeClr val="accent1"/>
              </a:solidFill>
              <a:latin typeface="+mj-lt"/>
            </a:endParaRPr>
          </a:p>
        </p:txBody>
      </p:sp>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142444"/>
            <a:ext cx="3500438" cy="2132735"/>
          </a:xfrm>
        </p:spPr>
        <p:txBody>
          <a:bodyPr wrap="square" anchor="ctr" anchorCtr="0">
            <a:noAutofit/>
          </a:bodyPr>
          <a:lstStyle>
            <a:lvl1pPr>
              <a:defRPr sz="3600"/>
            </a:lvl1pPr>
          </a:lstStyle>
          <a:p>
            <a:r>
              <a:rPr lang="en-US"/>
              <a:t>Presentation title goes here</a:t>
            </a:r>
            <a:endParaRPr lang="en-AU"/>
          </a:p>
        </p:txBody>
      </p:sp>
      <p:sp>
        <p:nvSpPr>
          <p:cNvPr id="30" name="Text Placeholder 23">
            <a:extLst>
              <a:ext uri="{FF2B5EF4-FFF2-40B4-BE49-F238E27FC236}">
                <a16:creationId xmlns:a16="http://schemas.microsoft.com/office/drawing/2014/main" id="{2F2D1615-05BD-762B-C873-8C2DB754D0D0}"/>
              </a:ext>
            </a:extLst>
          </p:cNvPr>
          <p:cNvSpPr>
            <a:spLocks noGrp="1"/>
          </p:cNvSpPr>
          <p:nvPr>
            <p:ph type="body" sz="quarter" idx="13" hasCustomPrompt="1"/>
          </p:nvPr>
        </p:nvSpPr>
        <p:spPr>
          <a:xfrm>
            <a:off x="790575" y="4823337"/>
            <a:ext cx="3811588" cy="654294"/>
          </a:xfrm>
        </p:spPr>
        <p:txBody>
          <a:bodyPr wrap="square" anchor="ctr" anchorCtr="0">
            <a:noAutofit/>
          </a:bodyPr>
          <a:lstStyle>
            <a:lvl1pPr>
              <a:lnSpc>
                <a:spcPct val="100000"/>
              </a:lnSpc>
              <a:spcAft>
                <a:spcPts val="0"/>
              </a:spcAft>
              <a:defRPr sz="1600">
                <a:solidFill>
                  <a:schemeClr val="accent1"/>
                </a:solidFill>
              </a:defRPr>
            </a:lvl1pPr>
          </a:lstStyle>
          <a:p>
            <a:pPr lvl="0"/>
            <a:r>
              <a:rPr lang="en-US"/>
              <a:t>Presentation subtitle goes here</a:t>
            </a:r>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790575" y="5899714"/>
            <a:ext cx="2481503" cy="435434"/>
          </a:xfrm>
        </p:spPr>
        <p:txBody>
          <a:bodyPr anchor="ctr" anchorCtr="0">
            <a:noAutofit/>
          </a:bodyPr>
          <a:lstStyle>
            <a:lvl1pPr>
              <a:lnSpc>
                <a:spcPct val="100000"/>
              </a:lnSpc>
              <a:spcAft>
                <a:spcPts val="600"/>
              </a:spcAft>
              <a:defRPr sz="1200">
                <a:solidFill>
                  <a:schemeClr val="bg1"/>
                </a:solidFill>
              </a:defRPr>
            </a:lvl1pPr>
          </a:lstStyle>
          <a:p>
            <a:pPr lvl="0"/>
            <a:r>
              <a:rPr lang="en-US" noProof="0"/>
              <a:t>Speaker name and position</a:t>
            </a:r>
          </a:p>
        </p:txBody>
      </p:sp>
      <p:sp>
        <p:nvSpPr>
          <p:cNvPr id="38" name="Text Placeholder 37">
            <a:extLst>
              <a:ext uri="{FF2B5EF4-FFF2-40B4-BE49-F238E27FC236}">
                <a16:creationId xmlns:a16="http://schemas.microsoft.com/office/drawing/2014/main" id="{F24B3B11-C200-EFE8-D47A-48812E77FCE4}"/>
              </a:ext>
            </a:extLst>
          </p:cNvPr>
          <p:cNvSpPr>
            <a:spLocks noGrp="1"/>
          </p:cNvSpPr>
          <p:nvPr>
            <p:ph type="body" sz="quarter" idx="15" hasCustomPrompt="1"/>
          </p:nvPr>
        </p:nvSpPr>
        <p:spPr>
          <a:xfrm>
            <a:off x="4063634" y="5932765"/>
            <a:ext cx="1149960" cy="369332"/>
          </a:xfrm>
        </p:spPr>
        <p:txBody>
          <a:bodyPr wrap="square" anchor="ctr" anchorCtr="0">
            <a:noAutofit/>
          </a:bodyPr>
          <a:lstStyle>
            <a:lvl1pPr>
              <a:lnSpc>
                <a:spcPct val="100000"/>
              </a:lnSpc>
              <a:spcAft>
                <a:spcPts val="0"/>
              </a:spcAft>
              <a:defRPr sz="1200">
                <a:solidFill>
                  <a:schemeClr val="bg1"/>
                </a:solidFill>
              </a:defRPr>
            </a:lvl1pPr>
            <a:lvl2pPr marL="0" indent="0">
              <a:buNone/>
              <a:defRPr/>
            </a:lvl2pPr>
          </a:lstStyle>
          <a:p>
            <a:pPr lvl="0"/>
            <a:r>
              <a:rPr lang="en-US"/>
              <a:t>Month XX, 2022</a:t>
            </a:r>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49" y="373063"/>
            <a:ext cx="6173789" cy="6196012"/>
          </a:xfrm>
          <a:prstGeom prst="roundRect">
            <a:avLst>
              <a:gd name="adj" fmla="val 176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pic>
        <p:nvPicPr>
          <p:cNvPr id="3" name="Graphic 2">
            <a:extLst>
              <a:ext uri="{FF2B5EF4-FFF2-40B4-BE49-F238E27FC236}">
                <a16:creationId xmlns:a16="http://schemas.microsoft.com/office/drawing/2014/main" id="{2E6F7CAC-60A1-D999-DC7E-B5DBF5788C82}"/>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74967" y="373063"/>
            <a:ext cx="1003809" cy="323375"/>
          </a:xfrm>
          <a:prstGeom prst="rect">
            <a:avLst/>
          </a:prstGeom>
        </p:spPr>
      </p:pic>
    </p:spTree>
    <p:extLst>
      <p:ext uri="{BB962C8B-B14F-4D97-AF65-F5344CB8AC3E}">
        <p14:creationId xmlns:p14="http://schemas.microsoft.com/office/powerpoint/2010/main" val="1412334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7_Comparison x10 content_Opt. B">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365AE1A-5151-CDCF-0D84-F41BEAF35794}"/>
              </a:ext>
            </a:extLst>
          </p:cNvPr>
          <p:cNvSpPr/>
          <p:nvPr/>
        </p:nvSpPr>
        <p:spPr>
          <a:xfrm>
            <a:off x="790573" y="1766887"/>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0061ACB8-4BA7-06D2-42D8-EDF3F52571B4}"/>
              </a:ext>
            </a:extLst>
          </p:cNvPr>
          <p:cNvSpPr/>
          <p:nvPr/>
        </p:nvSpPr>
        <p:spPr>
          <a:xfrm>
            <a:off x="2927164" y="1766887"/>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7" name="Rectangle: Rounded Corners 6">
            <a:extLst>
              <a:ext uri="{FF2B5EF4-FFF2-40B4-BE49-F238E27FC236}">
                <a16:creationId xmlns:a16="http://schemas.microsoft.com/office/drawing/2014/main" id="{E248231A-BBD2-B288-56A3-84972FE8FC7C}"/>
              </a:ext>
            </a:extLst>
          </p:cNvPr>
          <p:cNvSpPr/>
          <p:nvPr/>
        </p:nvSpPr>
        <p:spPr>
          <a:xfrm>
            <a:off x="5063756" y="1766887"/>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8" name="Rectangle: Rounded Corners 7">
            <a:extLst>
              <a:ext uri="{FF2B5EF4-FFF2-40B4-BE49-F238E27FC236}">
                <a16:creationId xmlns:a16="http://schemas.microsoft.com/office/drawing/2014/main" id="{E247EA35-5763-CE45-F739-4665C98F2D23}"/>
              </a:ext>
            </a:extLst>
          </p:cNvPr>
          <p:cNvSpPr/>
          <p:nvPr/>
        </p:nvSpPr>
        <p:spPr>
          <a:xfrm>
            <a:off x="7200347" y="1766887"/>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9" name="Rectangle: Rounded Corners 8">
            <a:extLst>
              <a:ext uri="{FF2B5EF4-FFF2-40B4-BE49-F238E27FC236}">
                <a16:creationId xmlns:a16="http://schemas.microsoft.com/office/drawing/2014/main" id="{F5742F98-E48E-1B67-AB12-36C3E6D05258}"/>
              </a:ext>
            </a:extLst>
          </p:cNvPr>
          <p:cNvSpPr/>
          <p:nvPr/>
        </p:nvSpPr>
        <p:spPr>
          <a:xfrm>
            <a:off x="9336938" y="1766887"/>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10" name="Rectangle: Rounded Corners 9">
            <a:extLst>
              <a:ext uri="{FF2B5EF4-FFF2-40B4-BE49-F238E27FC236}">
                <a16:creationId xmlns:a16="http://schemas.microsoft.com/office/drawing/2014/main" id="{4C8D102A-8674-11C6-A850-1049413362F4}"/>
              </a:ext>
            </a:extLst>
          </p:cNvPr>
          <p:cNvSpPr/>
          <p:nvPr/>
        </p:nvSpPr>
        <p:spPr>
          <a:xfrm>
            <a:off x="790573" y="4029675"/>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11" name="Rectangle: Rounded Corners 10">
            <a:extLst>
              <a:ext uri="{FF2B5EF4-FFF2-40B4-BE49-F238E27FC236}">
                <a16:creationId xmlns:a16="http://schemas.microsoft.com/office/drawing/2014/main" id="{7C27710D-3F3F-D00C-9309-4979A735E449}"/>
              </a:ext>
            </a:extLst>
          </p:cNvPr>
          <p:cNvSpPr/>
          <p:nvPr/>
        </p:nvSpPr>
        <p:spPr>
          <a:xfrm>
            <a:off x="2927164" y="4029675"/>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35" name="Rectangle: Rounded Corners 34">
            <a:extLst>
              <a:ext uri="{FF2B5EF4-FFF2-40B4-BE49-F238E27FC236}">
                <a16:creationId xmlns:a16="http://schemas.microsoft.com/office/drawing/2014/main" id="{F9BDE71C-A32C-D0A3-848D-2700EDC145E4}"/>
              </a:ext>
            </a:extLst>
          </p:cNvPr>
          <p:cNvSpPr/>
          <p:nvPr/>
        </p:nvSpPr>
        <p:spPr>
          <a:xfrm>
            <a:off x="5063756" y="4029675"/>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37" name="Rectangle: Rounded Corners 36">
            <a:extLst>
              <a:ext uri="{FF2B5EF4-FFF2-40B4-BE49-F238E27FC236}">
                <a16:creationId xmlns:a16="http://schemas.microsoft.com/office/drawing/2014/main" id="{F202BBD4-6F08-8CBD-BCAA-F33234F61C5F}"/>
              </a:ext>
            </a:extLst>
          </p:cNvPr>
          <p:cNvSpPr/>
          <p:nvPr/>
        </p:nvSpPr>
        <p:spPr>
          <a:xfrm>
            <a:off x="7200347" y="4029675"/>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39" name="Rectangle: Rounded Corners 38">
            <a:extLst>
              <a:ext uri="{FF2B5EF4-FFF2-40B4-BE49-F238E27FC236}">
                <a16:creationId xmlns:a16="http://schemas.microsoft.com/office/drawing/2014/main" id="{00DDB8ED-C233-75F9-508D-421E36480280}"/>
              </a:ext>
            </a:extLst>
          </p:cNvPr>
          <p:cNvSpPr/>
          <p:nvPr/>
        </p:nvSpPr>
        <p:spPr>
          <a:xfrm>
            <a:off x="9336938" y="4029675"/>
            <a:ext cx="2062901" cy="2189870"/>
          </a:xfrm>
          <a:prstGeom prst="roundRect">
            <a:avLst>
              <a:gd name="adj" fmla="val 5249"/>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50833375-32D0-5978-15B4-1FD0520EE47D}"/>
              </a:ext>
            </a:extLst>
          </p:cNvPr>
          <p:cNvSpPr>
            <a:spLocks noGrp="1"/>
          </p:cNvSpPr>
          <p:nvPr>
            <p:ph type="title" hasCustomPrompt="1"/>
          </p:nvPr>
        </p:nvSpPr>
        <p:spPr/>
        <p:txBody>
          <a:bodyPr/>
          <a:lstStyle/>
          <a:p>
            <a:r>
              <a:rPr lang="en-US"/>
              <a:t>Title goes here</a:t>
            </a:r>
            <a:endParaRPr lang="en-AU"/>
          </a:p>
        </p:txBody>
      </p:sp>
      <p:sp>
        <p:nvSpPr>
          <p:cNvPr id="13" name="Picture Placeholder 10">
            <a:extLst>
              <a:ext uri="{FF2B5EF4-FFF2-40B4-BE49-F238E27FC236}">
                <a16:creationId xmlns:a16="http://schemas.microsoft.com/office/drawing/2014/main" id="{7D223E9D-EFCC-BDB4-96A5-F8352361B81C}"/>
              </a:ext>
            </a:extLst>
          </p:cNvPr>
          <p:cNvSpPr>
            <a:spLocks noGrp="1"/>
          </p:cNvSpPr>
          <p:nvPr>
            <p:ph type="pic" sz="quarter" idx="18" hasCustomPrompt="1"/>
          </p:nvPr>
        </p:nvSpPr>
        <p:spPr>
          <a:xfrm>
            <a:off x="1131395" y="2048073"/>
            <a:ext cx="453600" cy="453600"/>
          </a:xfrm>
          <a:noFill/>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5" name="Text Placeholder 21">
            <a:extLst>
              <a:ext uri="{FF2B5EF4-FFF2-40B4-BE49-F238E27FC236}">
                <a16:creationId xmlns:a16="http://schemas.microsoft.com/office/drawing/2014/main" id="{6239B24A-907D-3BC9-BD26-989BDE6B7A43}"/>
              </a:ext>
            </a:extLst>
          </p:cNvPr>
          <p:cNvSpPr>
            <a:spLocks noGrp="1"/>
          </p:cNvSpPr>
          <p:nvPr>
            <p:ph type="body" sz="quarter" idx="20"/>
          </p:nvPr>
        </p:nvSpPr>
        <p:spPr>
          <a:xfrm>
            <a:off x="1064434" y="2676998"/>
            <a:ext cx="1473120" cy="1002963"/>
          </a:xfrm>
        </p:spPr>
        <p:txBody>
          <a:bodyPr/>
          <a:lstStyle>
            <a:lvl1pPr>
              <a:lnSpc>
                <a:spcPct val="125000"/>
              </a:lnSpc>
              <a:defRPr sz="1100">
                <a:solidFill>
                  <a:schemeClr val="tx1"/>
                </a:solidFill>
              </a:defRPr>
            </a:lvl1pPr>
            <a:lvl2pPr marL="172800" indent="-172800">
              <a:spcAft>
                <a:spcPts val="600"/>
              </a:spcAft>
              <a:buClr>
                <a:schemeClr val="accent1"/>
              </a:buClr>
              <a:buFont typeface="Arial" panose="020B0604020202020204" pitchFamily="34" charset="0"/>
              <a:buChar char="•"/>
              <a:defRPr sz="1100"/>
            </a:lvl2pPr>
            <a:lvl3pPr marL="0" indent="0">
              <a:buNone/>
              <a:defRPr/>
            </a:lvl3pPr>
          </a:lstStyle>
          <a:p>
            <a:pPr lvl="0"/>
            <a:r>
              <a:rPr lang="en-US"/>
              <a:t>Click to edit Master text styles</a:t>
            </a:r>
          </a:p>
          <a:p>
            <a:pPr lvl="1"/>
            <a:r>
              <a:rPr lang="en-US"/>
              <a:t>Second level</a:t>
            </a:r>
          </a:p>
        </p:txBody>
      </p:sp>
      <p:sp>
        <p:nvSpPr>
          <p:cNvPr id="16" name="Picture Placeholder 16">
            <a:extLst>
              <a:ext uri="{FF2B5EF4-FFF2-40B4-BE49-F238E27FC236}">
                <a16:creationId xmlns:a16="http://schemas.microsoft.com/office/drawing/2014/main" id="{991DD4D2-84E5-6B77-BBCE-35EC6C26D960}"/>
              </a:ext>
            </a:extLst>
          </p:cNvPr>
          <p:cNvSpPr>
            <a:spLocks noGrp="1"/>
          </p:cNvSpPr>
          <p:nvPr>
            <p:ph type="pic" sz="quarter" idx="19" hasCustomPrompt="1"/>
          </p:nvPr>
        </p:nvSpPr>
        <p:spPr>
          <a:xfrm>
            <a:off x="3283445" y="2048073"/>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8" name="Text Placeholder 23">
            <a:extLst>
              <a:ext uri="{FF2B5EF4-FFF2-40B4-BE49-F238E27FC236}">
                <a16:creationId xmlns:a16="http://schemas.microsoft.com/office/drawing/2014/main" id="{09A907A4-052C-FAA3-E982-ADCB4E235CB7}"/>
              </a:ext>
            </a:extLst>
          </p:cNvPr>
          <p:cNvSpPr>
            <a:spLocks noGrp="1"/>
          </p:cNvSpPr>
          <p:nvPr>
            <p:ph type="body" sz="quarter" idx="21"/>
          </p:nvPr>
        </p:nvSpPr>
        <p:spPr>
          <a:xfrm>
            <a:off x="3216485" y="2676998"/>
            <a:ext cx="1473120" cy="1002963"/>
          </a:xfrm>
        </p:spPr>
        <p:txBody>
          <a:bodyPr/>
          <a:lstStyle>
            <a:lvl1pPr>
              <a:lnSpc>
                <a:spcPct val="125000"/>
              </a:lnSpc>
              <a:defRPr sz="1100">
                <a:solidFill>
                  <a:schemeClr val="tx1"/>
                </a:solidFill>
              </a:defRPr>
            </a:lvl1pPr>
            <a:lvl2pPr marL="172800" indent="-172800">
              <a:spcAft>
                <a:spcPts val="600"/>
              </a:spcAft>
              <a:buClr>
                <a:schemeClr val="accent1"/>
              </a:buClr>
              <a:buFont typeface="Arial" panose="020B0604020202020204" pitchFamily="34" charset="0"/>
              <a:buChar char="•"/>
              <a:defRPr sz="1100"/>
            </a:lvl2pPr>
          </a:lstStyle>
          <a:p>
            <a:pPr lvl="0"/>
            <a:r>
              <a:rPr lang="en-US"/>
              <a:t>Click to edit Master text styles</a:t>
            </a:r>
          </a:p>
          <a:p>
            <a:pPr lvl="1"/>
            <a:r>
              <a:rPr lang="en-US"/>
              <a:t>Second level</a:t>
            </a:r>
          </a:p>
        </p:txBody>
      </p:sp>
      <p:sp>
        <p:nvSpPr>
          <p:cNvPr id="19" name="Picture Placeholder 14">
            <a:extLst>
              <a:ext uri="{FF2B5EF4-FFF2-40B4-BE49-F238E27FC236}">
                <a16:creationId xmlns:a16="http://schemas.microsoft.com/office/drawing/2014/main" id="{EEB074DF-44E6-FA4B-49DC-F447ABB3CE03}"/>
              </a:ext>
            </a:extLst>
          </p:cNvPr>
          <p:cNvSpPr>
            <a:spLocks noGrp="1"/>
          </p:cNvSpPr>
          <p:nvPr>
            <p:ph type="pic" sz="quarter" idx="22" hasCustomPrompt="1"/>
          </p:nvPr>
        </p:nvSpPr>
        <p:spPr>
          <a:xfrm>
            <a:off x="5429484" y="2048073"/>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1" name="Text Placeholder 28">
            <a:extLst>
              <a:ext uri="{FF2B5EF4-FFF2-40B4-BE49-F238E27FC236}">
                <a16:creationId xmlns:a16="http://schemas.microsoft.com/office/drawing/2014/main" id="{28F2E62C-9B4A-A8D3-1D48-BA896D7E0E52}"/>
              </a:ext>
            </a:extLst>
          </p:cNvPr>
          <p:cNvSpPr>
            <a:spLocks noGrp="1"/>
          </p:cNvSpPr>
          <p:nvPr>
            <p:ph type="body" sz="quarter" idx="24"/>
          </p:nvPr>
        </p:nvSpPr>
        <p:spPr>
          <a:xfrm>
            <a:off x="5362524" y="2676998"/>
            <a:ext cx="1473120" cy="1002963"/>
          </a:xfrm>
        </p:spPr>
        <p:txBody>
          <a:bodyPr/>
          <a:lstStyle>
            <a:lvl1pPr>
              <a:lnSpc>
                <a:spcPct val="125000"/>
              </a:lnSpc>
              <a:defRPr sz="1100">
                <a:solidFill>
                  <a:schemeClr val="tx1"/>
                </a:solidFill>
              </a:defRPr>
            </a:lvl1pPr>
            <a:lvl2pPr marL="172800" indent="-172800">
              <a:buClr>
                <a:schemeClr val="accent1"/>
              </a:buClr>
              <a:buFont typeface="Arial" panose="020B0604020202020204" pitchFamily="34" charset="0"/>
              <a:buChar char="•"/>
              <a:defRPr sz="1100"/>
            </a:lvl2pPr>
          </a:lstStyle>
          <a:p>
            <a:pPr lvl="0"/>
            <a:r>
              <a:rPr lang="en-US"/>
              <a:t>Click to edit Master text styles</a:t>
            </a:r>
          </a:p>
          <a:p>
            <a:pPr lvl="1"/>
            <a:r>
              <a:rPr lang="en-US"/>
              <a:t>Second level</a:t>
            </a:r>
          </a:p>
        </p:txBody>
      </p:sp>
      <p:sp>
        <p:nvSpPr>
          <p:cNvPr id="22" name="Picture Placeholder 31">
            <a:extLst>
              <a:ext uri="{FF2B5EF4-FFF2-40B4-BE49-F238E27FC236}">
                <a16:creationId xmlns:a16="http://schemas.microsoft.com/office/drawing/2014/main" id="{45FEF841-3712-CE52-305F-D75E39F56744}"/>
              </a:ext>
            </a:extLst>
          </p:cNvPr>
          <p:cNvSpPr>
            <a:spLocks noGrp="1"/>
          </p:cNvSpPr>
          <p:nvPr>
            <p:ph type="pic" sz="quarter" idx="27" hasCustomPrompt="1"/>
          </p:nvPr>
        </p:nvSpPr>
        <p:spPr>
          <a:xfrm>
            <a:off x="7571333" y="2048073"/>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4" name="Text Placeholder 27">
            <a:extLst>
              <a:ext uri="{FF2B5EF4-FFF2-40B4-BE49-F238E27FC236}">
                <a16:creationId xmlns:a16="http://schemas.microsoft.com/office/drawing/2014/main" id="{B639690B-953B-1B06-0E5A-6CD0509539B6}"/>
              </a:ext>
            </a:extLst>
          </p:cNvPr>
          <p:cNvSpPr>
            <a:spLocks noGrp="1"/>
          </p:cNvSpPr>
          <p:nvPr>
            <p:ph type="body" sz="quarter" idx="26"/>
          </p:nvPr>
        </p:nvSpPr>
        <p:spPr>
          <a:xfrm>
            <a:off x="7504373" y="2676998"/>
            <a:ext cx="1473120" cy="1002963"/>
          </a:xfrm>
        </p:spPr>
        <p:txBody>
          <a:bodyPr/>
          <a:lstStyle>
            <a:lvl1pPr>
              <a:lnSpc>
                <a:spcPct val="125000"/>
              </a:lnSpc>
              <a:defRPr sz="1100">
                <a:solidFill>
                  <a:schemeClr val="tx1"/>
                </a:solidFill>
              </a:defRPr>
            </a:lvl1pPr>
            <a:lvl2pPr marL="172800" indent="-172800">
              <a:spcAft>
                <a:spcPts val="600"/>
              </a:spcAft>
              <a:buClr>
                <a:schemeClr val="accent1"/>
              </a:buClr>
              <a:buFont typeface="Arial" panose="020B0604020202020204" pitchFamily="34" charset="0"/>
              <a:buChar char="•"/>
              <a:defRPr sz="1100"/>
            </a:lvl2pPr>
          </a:lstStyle>
          <a:p>
            <a:pPr lvl="0"/>
            <a:r>
              <a:rPr lang="en-US"/>
              <a:t>Click to edit Master text styles</a:t>
            </a:r>
          </a:p>
          <a:p>
            <a:pPr lvl="1"/>
            <a:r>
              <a:rPr lang="en-US"/>
              <a:t>Second level</a:t>
            </a:r>
          </a:p>
        </p:txBody>
      </p:sp>
      <p:sp>
        <p:nvSpPr>
          <p:cNvPr id="42" name="Picture Placeholder 41">
            <a:extLst>
              <a:ext uri="{FF2B5EF4-FFF2-40B4-BE49-F238E27FC236}">
                <a16:creationId xmlns:a16="http://schemas.microsoft.com/office/drawing/2014/main" id="{FD7EDDD7-07CD-3C7F-497D-25C8A066FC51}"/>
              </a:ext>
            </a:extLst>
          </p:cNvPr>
          <p:cNvSpPr>
            <a:spLocks noGrp="1"/>
          </p:cNvSpPr>
          <p:nvPr>
            <p:ph type="pic" sz="quarter" idx="32" hasCustomPrompt="1"/>
          </p:nvPr>
        </p:nvSpPr>
        <p:spPr>
          <a:xfrm>
            <a:off x="9723819" y="2048073"/>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38" name="Text Placeholder 37">
            <a:extLst>
              <a:ext uri="{FF2B5EF4-FFF2-40B4-BE49-F238E27FC236}">
                <a16:creationId xmlns:a16="http://schemas.microsoft.com/office/drawing/2014/main" id="{7F4DB437-C513-5272-7386-945F8296154B}"/>
              </a:ext>
            </a:extLst>
          </p:cNvPr>
          <p:cNvSpPr>
            <a:spLocks noGrp="1"/>
          </p:cNvSpPr>
          <p:nvPr>
            <p:ph type="body" sz="quarter" idx="30"/>
          </p:nvPr>
        </p:nvSpPr>
        <p:spPr>
          <a:xfrm>
            <a:off x="9656859" y="2676998"/>
            <a:ext cx="1473120" cy="1002963"/>
          </a:xfrm>
        </p:spPr>
        <p:txBody>
          <a:bodyPr/>
          <a:lstStyle>
            <a:lvl1pPr>
              <a:lnSpc>
                <a:spcPct val="125000"/>
              </a:lnSpc>
              <a:defRPr sz="1100">
                <a:solidFill>
                  <a:schemeClr val="tx1"/>
                </a:solidFill>
              </a:defRPr>
            </a:lvl1pPr>
            <a:lvl2pPr marL="171450" indent="-171450">
              <a:buClr>
                <a:schemeClr val="accent1"/>
              </a:buClr>
              <a:buFont typeface="Arial" panose="020B0604020202020204" pitchFamily="34" charset="0"/>
              <a:buChar char="•"/>
              <a:defRPr sz="1100">
                <a:solidFill>
                  <a:schemeClr val="tx1"/>
                </a:solidFill>
              </a:defRPr>
            </a:lvl2pPr>
            <a:lvl3pPr marL="0" indent="0">
              <a:buNone/>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a:p>
            <a:pPr lvl="1"/>
            <a:r>
              <a:rPr lang="en-US"/>
              <a:t>Second level</a:t>
            </a:r>
          </a:p>
        </p:txBody>
      </p:sp>
      <p:sp>
        <p:nvSpPr>
          <p:cNvPr id="44" name="Picture Placeholder 43">
            <a:extLst>
              <a:ext uri="{FF2B5EF4-FFF2-40B4-BE49-F238E27FC236}">
                <a16:creationId xmlns:a16="http://schemas.microsoft.com/office/drawing/2014/main" id="{EE32C5F0-DDC3-DF3B-0856-F6A862338BA8}"/>
              </a:ext>
            </a:extLst>
          </p:cNvPr>
          <p:cNvSpPr>
            <a:spLocks noGrp="1"/>
          </p:cNvSpPr>
          <p:nvPr>
            <p:ph type="pic" sz="quarter" idx="33" hasCustomPrompt="1"/>
          </p:nvPr>
        </p:nvSpPr>
        <p:spPr>
          <a:xfrm>
            <a:off x="1131395" y="4314569"/>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40" name="Text Placeholder 39">
            <a:extLst>
              <a:ext uri="{FF2B5EF4-FFF2-40B4-BE49-F238E27FC236}">
                <a16:creationId xmlns:a16="http://schemas.microsoft.com/office/drawing/2014/main" id="{B31004BB-78CD-B88B-0EA9-B09FAE1A5AD2}"/>
              </a:ext>
            </a:extLst>
          </p:cNvPr>
          <p:cNvSpPr>
            <a:spLocks noGrp="1"/>
          </p:cNvSpPr>
          <p:nvPr>
            <p:ph type="body" sz="quarter" idx="31"/>
          </p:nvPr>
        </p:nvSpPr>
        <p:spPr>
          <a:xfrm>
            <a:off x="1064435" y="4943494"/>
            <a:ext cx="1473120" cy="1002963"/>
          </a:xfrm>
        </p:spPr>
        <p:txBody>
          <a:bodyPr/>
          <a:lstStyle>
            <a:lvl1pPr>
              <a:lnSpc>
                <a:spcPct val="125000"/>
              </a:lnSpc>
              <a:defRPr sz="1100">
                <a:solidFill>
                  <a:schemeClr val="tx1"/>
                </a:solidFill>
              </a:defRPr>
            </a:lvl1pPr>
            <a:lvl2pPr marL="171450" indent="-171450">
              <a:buClr>
                <a:schemeClr val="accent1"/>
              </a:buClr>
              <a:buFont typeface="Arial" panose="020B0604020202020204" pitchFamily="34" charset="0"/>
              <a:buChar char="•"/>
              <a:defRPr sz="1100">
                <a:solidFill>
                  <a:schemeClr val="tx1"/>
                </a:solidFill>
              </a:defRPr>
            </a:lvl2pPr>
            <a:lvl3pPr>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a:p>
            <a:pPr lvl="1"/>
            <a:r>
              <a:rPr lang="en-US"/>
              <a:t>Second level</a:t>
            </a:r>
          </a:p>
        </p:txBody>
      </p:sp>
      <p:sp>
        <p:nvSpPr>
          <p:cNvPr id="57" name="Picture Placeholder 31">
            <a:extLst>
              <a:ext uri="{FF2B5EF4-FFF2-40B4-BE49-F238E27FC236}">
                <a16:creationId xmlns:a16="http://schemas.microsoft.com/office/drawing/2014/main" id="{7EEC59FB-1D0B-60C0-240B-00D84FD98B22}"/>
              </a:ext>
            </a:extLst>
          </p:cNvPr>
          <p:cNvSpPr>
            <a:spLocks noGrp="1"/>
          </p:cNvSpPr>
          <p:nvPr>
            <p:ph type="pic" sz="quarter" idx="34" hasCustomPrompt="1"/>
          </p:nvPr>
        </p:nvSpPr>
        <p:spPr>
          <a:xfrm>
            <a:off x="3283445" y="4314569"/>
            <a:ext cx="453600" cy="4536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62" name="Text Placeholder 61">
            <a:extLst>
              <a:ext uri="{FF2B5EF4-FFF2-40B4-BE49-F238E27FC236}">
                <a16:creationId xmlns:a16="http://schemas.microsoft.com/office/drawing/2014/main" id="{084E0749-42B5-C06E-3257-AE79664ABD56}"/>
              </a:ext>
            </a:extLst>
          </p:cNvPr>
          <p:cNvSpPr>
            <a:spLocks noGrp="1"/>
          </p:cNvSpPr>
          <p:nvPr>
            <p:ph type="body" sz="quarter" idx="38"/>
          </p:nvPr>
        </p:nvSpPr>
        <p:spPr>
          <a:xfrm>
            <a:off x="3216485" y="4943494"/>
            <a:ext cx="1473120" cy="1002963"/>
          </a:xfrm>
        </p:spPr>
        <p:txBody>
          <a:bodyPr/>
          <a:lstStyle>
            <a:lvl1pPr>
              <a:lnSpc>
                <a:spcPct val="125000"/>
              </a:lnSpc>
              <a:defRPr sz="1100">
                <a:solidFill>
                  <a:schemeClr val="tx1"/>
                </a:solidFill>
              </a:defRPr>
            </a:lvl1pPr>
            <a:lvl2pPr marL="171450" indent="-171450">
              <a:buClr>
                <a:schemeClr val="accent1"/>
              </a:buClr>
              <a:buFont typeface="Arial" panose="020B0604020202020204" pitchFamily="34" charset="0"/>
              <a:buChar char="•"/>
              <a:defRPr sz="1100"/>
            </a:lvl2pPr>
          </a:lstStyle>
          <a:p>
            <a:pPr lvl="0"/>
            <a:r>
              <a:rPr lang="en-US"/>
              <a:t>Click to edit Master text styles</a:t>
            </a:r>
          </a:p>
          <a:p>
            <a:pPr lvl="1"/>
            <a:r>
              <a:rPr lang="en-US"/>
              <a:t>Second level</a:t>
            </a:r>
          </a:p>
        </p:txBody>
      </p:sp>
      <p:sp>
        <p:nvSpPr>
          <p:cNvPr id="59" name="Picture Placeholder 43">
            <a:extLst>
              <a:ext uri="{FF2B5EF4-FFF2-40B4-BE49-F238E27FC236}">
                <a16:creationId xmlns:a16="http://schemas.microsoft.com/office/drawing/2014/main" id="{F6084221-D9D2-78B1-46E4-A3BC4C75DED3}"/>
              </a:ext>
            </a:extLst>
          </p:cNvPr>
          <p:cNvSpPr>
            <a:spLocks noGrp="1"/>
          </p:cNvSpPr>
          <p:nvPr>
            <p:ph type="pic" sz="quarter" idx="36" hasCustomPrompt="1"/>
          </p:nvPr>
        </p:nvSpPr>
        <p:spPr>
          <a:xfrm>
            <a:off x="5429484" y="4314569"/>
            <a:ext cx="453600" cy="4536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64" name="Text Placeholder 63">
            <a:extLst>
              <a:ext uri="{FF2B5EF4-FFF2-40B4-BE49-F238E27FC236}">
                <a16:creationId xmlns:a16="http://schemas.microsoft.com/office/drawing/2014/main" id="{C3A6D634-76CB-A957-9437-C521111C2637}"/>
              </a:ext>
            </a:extLst>
          </p:cNvPr>
          <p:cNvSpPr>
            <a:spLocks noGrp="1"/>
          </p:cNvSpPr>
          <p:nvPr>
            <p:ph type="body" sz="quarter" idx="39"/>
          </p:nvPr>
        </p:nvSpPr>
        <p:spPr>
          <a:xfrm>
            <a:off x="5362524" y="4943494"/>
            <a:ext cx="1473120" cy="1002963"/>
          </a:xfrm>
        </p:spPr>
        <p:txBody>
          <a:bodyPr/>
          <a:lstStyle>
            <a:lvl1pPr>
              <a:lnSpc>
                <a:spcPct val="125000"/>
              </a:lnSpc>
              <a:defRPr sz="1100">
                <a:solidFill>
                  <a:schemeClr val="tx1"/>
                </a:solidFill>
              </a:defRPr>
            </a:lvl1pPr>
            <a:lvl2pPr marL="171450" indent="-171450">
              <a:buClr>
                <a:schemeClr val="accent1"/>
              </a:buClr>
              <a:buFont typeface="Arial" panose="020B0604020202020204" pitchFamily="34" charset="0"/>
              <a:buChar char="•"/>
              <a:defRPr sz="1100"/>
            </a:lvl2pPr>
          </a:lstStyle>
          <a:p>
            <a:pPr lvl="0"/>
            <a:r>
              <a:rPr lang="en-US"/>
              <a:t>Click to edit Master text styles</a:t>
            </a:r>
          </a:p>
          <a:p>
            <a:pPr lvl="1"/>
            <a:r>
              <a:rPr lang="en-US"/>
              <a:t>Second level</a:t>
            </a:r>
          </a:p>
        </p:txBody>
      </p:sp>
      <p:sp>
        <p:nvSpPr>
          <p:cNvPr id="50" name="Picture Placeholder 33">
            <a:extLst>
              <a:ext uri="{FF2B5EF4-FFF2-40B4-BE49-F238E27FC236}">
                <a16:creationId xmlns:a16="http://schemas.microsoft.com/office/drawing/2014/main" id="{2B5A3C78-611E-00A2-3BB5-7676044DD81E}"/>
              </a:ext>
            </a:extLst>
          </p:cNvPr>
          <p:cNvSpPr>
            <a:spLocks noGrp="1"/>
          </p:cNvSpPr>
          <p:nvPr>
            <p:ph type="pic" sz="quarter" idx="37" hasCustomPrompt="1"/>
          </p:nvPr>
        </p:nvSpPr>
        <p:spPr>
          <a:xfrm>
            <a:off x="7571333" y="4314569"/>
            <a:ext cx="453600" cy="4536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55" name="Text Placeholder 54">
            <a:extLst>
              <a:ext uri="{FF2B5EF4-FFF2-40B4-BE49-F238E27FC236}">
                <a16:creationId xmlns:a16="http://schemas.microsoft.com/office/drawing/2014/main" id="{70221766-AFE8-6BCB-969F-4BAB7763D8C6}"/>
              </a:ext>
            </a:extLst>
          </p:cNvPr>
          <p:cNvSpPr>
            <a:spLocks noGrp="1"/>
          </p:cNvSpPr>
          <p:nvPr>
            <p:ph type="body" sz="quarter" idx="42"/>
          </p:nvPr>
        </p:nvSpPr>
        <p:spPr>
          <a:xfrm>
            <a:off x="7503796" y="4943494"/>
            <a:ext cx="1473835" cy="1002963"/>
          </a:xfrm>
        </p:spPr>
        <p:txBody>
          <a:bodyPr/>
          <a:lstStyle>
            <a:lvl1pPr>
              <a:lnSpc>
                <a:spcPct val="125000"/>
              </a:lnSpc>
              <a:defRPr sz="1100">
                <a:solidFill>
                  <a:schemeClr val="tx1"/>
                </a:solidFill>
              </a:defRPr>
            </a:lvl1pPr>
            <a:lvl2pPr marL="171450" indent="-171450">
              <a:buClr>
                <a:schemeClr val="accent1"/>
              </a:buClr>
              <a:buFont typeface="Arial" panose="020B0604020202020204" pitchFamily="34" charset="0"/>
              <a:buChar char="•"/>
              <a:defRPr sz="1100"/>
            </a:lvl2pPr>
          </a:lstStyle>
          <a:p>
            <a:pPr lvl="0"/>
            <a:r>
              <a:rPr lang="en-US"/>
              <a:t>Click to edit Master text styles</a:t>
            </a:r>
          </a:p>
          <a:p>
            <a:pPr lvl="1"/>
            <a:r>
              <a:rPr lang="en-US"/>
              <a:t>Second level</a:t>
            </a:r>
          </a:p>
        </p:txBody>
      </p:sp>
      <p:sp>
        <p:nvSpPr>
          <p:cNvPr id="52" name="Picture Placeholder 37">
            <a:extLst>
              <a:ext uri="{FF2B5EF4-FFF2-40B4-BE49-F238E27FC236}">
                <a16:creationId xmlns:a16="http://schemas.microsoft.com/office/drawing/2014/main" id="{A8B2346D-58C5-AC93-818F-0D736EC81B72}"/>
              </a:ext>
            </a:extLst>
          </p:cNvPr>
          <p:cNvSpPr>
            <a:spLocks noGrp="1"/>
          </p:cNvSpPr>
          <p:nvPr>
            <p:ph type="pic" sz="quarter" idx="41" hasCustomPrompt="1"/>
          </p:nvPr>
        </p:nvSpPr>
        <p:spPr>
          <a:xfrm>
            <a:off x="9723819" y="4314569"/>
            <a:ext cx="453600" cy="4536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61" name="Text Placeholder 60">
            <a:extLst>
              <a:ext uri="{FF2B5EF4-FFF2-40B4-BE49-F238E27FC236}">
                <a16:creationId xmlns:a16="http://schemas.microsoft.com/office/drawing/2014/main" id="{CEB56458-E834-0269-1377-4193CC6A7709}"/>
              </a:ext>
            </a:extLst>
          </p:cNvPr>
          <p:cNvSpPr>
            <a:spLocks noGrp="1"/>
          </p:cNvSpPr>
          <p:nvPr>
            <p:ph type="body" sz="quarter" idx="43"/>
          </p:nvPr>
        </p:nvSpPr>
        <p:spPr>
          <a:xfrm>
            <a:off x="9656859" y="4943494"/>
            <a:ext cx="1473120" cy="1003352"/>
          </a:xfrm>
        </p:spPr>
        <p:txBody>
          <a:bodyPr/>
          <a:lstStyle>
            <a:lvl1pPr>
              <a:lnSpc>
                <a:spcPct val="125000"/>
              </a:lnSpc>
              <a:defRPr sz="1100">
                <a:solidFill>
                  <a:schemeClr val="tx1"/>
                </a:solidFill>
              </a:defRPr>
            </a:lvl1pPr>
            <a:lvl2pPr marL="171450" indent="-171450">
              <a:buClr>
                <a:schemeClr val="accent1"/>
              </a:buClr>
              <a:buFont typeface="Arial" panose="020B0604020202020204" pitchFamily="34" charset="0"/>
              <a:buChar char="•"/>
              <a:defRPr sz="1100"/>
            </a:lvl2pPr>
            <a:lvl3pPr>
              <a:defRPr sz="1100"/>
            </a:lvl3pPr>
            <a:lvl4pPr>
              <a:defRPr sz="1100"/>
            </a:lvl4pPr>
            <a:lvl5pPr>
              <a:defRPr sz="1100"/>
            </a:lvl5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68D32D11-B9CA-A42C-2D4B-F23AB36FBDB8}"/>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6BD6FC34-1982-03F1-A736-6EFE8059F856}"/>
              </a:ext>
            </a:extLst>
          </p:cNvPr>
          <p:cNvSpPr>
            <a:spLocks noGrp="1"/>
          </p:cNvSpPr>
          <p:nvPr>
            <p:ph type="ftr" sz="quarter" idx="11"/>
          </p:nvPr>
        </p:nvSpPr>
        <p:spPr/>
        <p:txBody>
          <a:bodyPr/>
          <a:lstStyle/>
          <a:p>
            <a:endParaRPr lang="en-US"/>
          </a:p>
        </p:txBody>
      </p:sp>
      <p:sp>
        <p:nvSpPr>
          <p:cNvPr id="47" name="Text Placeholder 23">
            <a:extLst>
              <a:ext uri="{FF2B5EF4-FFF2-40B4-BE49-F238E27FC236}">
                <a16:creationId xmlns:a16="http://schemas.microsoft.com/office/drawing/2014/main" id="{D758146C-6803-5B13-49EB-DDF12C896942}"/>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1500061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p:cSld name="1_Text Only x4 B Bo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85C72AF8-860D-C92E-DFC0-310CF641F523}"/>
              </a:ext>
            </a:extLst>
          </p:cNvPr>
          <p:cNvSpPr/>
          <p:nvPr/>
        </p:nvSpPr>
        <p:spPr>
          <a:xfrm>
            <a:off x="803271" y="1766886"/>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1391AB81-8391-E8FE-D161-FB64856BF63F}"/>
              </a:ext>
            </a:extLst>
          </p:cNvPr>
          <p:cNvSpPr/>
          <p:nvPr/>
        </p:nvSpPr>
        <p:spPr>
          <a:xfrm>
            <a:off x="6134975" y="1766886"/>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8365E2F5-E7E5-F2B5-63B2-7F192532620B}"/>
              </a:ext>
            </a:extLst>
          </p:cNvPr>
          <p:cNvSpPr/>
          <p:nvPr/>
        </p:nvSpPr>
        <p:spPr>
          <a:xfrm>
            <a:off x="803271" y="4025413"/>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chemeClr val="bg1"/>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E69CC80B-37D6-9BF6-BC48-FA03E162D4C1}"/>
              </a:ext>
            </a:extLst>
          </p:cNvPr>
          <p:cNvSpPr/>
          <p:nvPr/>
        </p:nvSpPr>
        <p:spPr>
          <a:xfrm>
            <a:off x="6134975" y="4025413"/>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2133600"/>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6590608" y="2133600"/>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1248410" y="4391593"/>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88D3288E-952F-1708-5367-333DD3593887}"/>
              </a:ext>
            </a:extLst>
          </p:cNvPr>
          <p:cNvSpPr>
            <a:spLocks noGrp="1"/>
          </p:cNvSpPr>
          <p:nvPr>
            <p:ph type="body" sz="quarter" idx="22"/>
          </p:nvPr>
        </p:nvSpPr>
        <p:spPr>
          <a:xfrm>
            <a:off x="6590608" y="4391593"/>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Tree>
    <p:extLst>
      <p:ext uri="{BB962C8B-B14F-4D97-AF65-F5344CB8AC3E}">
        <p14:creationId xmlns:p14="http://schemas.microsoft.com/office/powerpoint/2010/main" val="738103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preserve="1">
  <p:cSld name="Blanks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Blank layouts</a:t>
            </a:r>
          </a:p>
        </p:txBody>
      </p:sp>
      <p:sp>
        <p:nvSpPr>
          <p:cNvPr id="3" name="Rectangle: Rounded Corners 2">
            <a:extLst>
              <a:ext uri="{FF2B5EF4-FFF2-40B4-BE49-F238E27FC236}">
                <a16:creationId xmlns:a16="http://schemas.microsoft.com/office/drawing/2014/main" id="{89DA1E58-06A5-A7E2-07A2-D1B7CD79849B}"/>
              </a:ext>
            </a:extLst>
          </p:cNvPr>
          <p:cNvSpPr/>
          <p:nvPr/>
        </p:nvSpPr>
        <p:spPr>
          <a:xfrm>
            <a:off x="946298" y="2199488"/>
            <a:ext cx="3206603" cy="2094694"/>
          </a:xfrm>
          <a:prstGeom prst="roundRect">
            <a:avLst>
              <a:gd name="adj" fmla="val 1257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4" name="TextBox 3">
            <a:extLst>
              <a:ext uri="{FF2B5EF4-FFF2-40B4-BE49-F238E27FC236}">
                <a16:creationId xmlns:a16="http://schemas.microsoft.com/office/drawing/2014/main" id="{FAA55DE7-E0A9-D96B-433B-8F75D0901EDF}"/>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557255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p:cSld name="Title Short Content A Whit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640429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p:cSld name="Title Short Content A Light">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265157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preserve="1">
  <p:cSld name="Title Short Content A Dark">
    <p:bg>
      <p:bgPr>
        <a:solidFill>
          <a:schemeClr val="accent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lvl1pPr>
              <a:defRPr>
                <a:solidFill>
                  <a:schemeClr val="bg1"/>
                </a:solidFill>
              </a:defRPr>
            </a:lvl1p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solidFill>
                  <a:schemeClr val="bg1"/>
                </a:solidFill>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pic>
        <p:nvPicPr>
          <p:cNvPr id="2" name="Graphic 1">
            <a:extLst>
              <a:ext uri="{FF2B5EF4-FFF2-40B4-BE49-F238E27FC236}">
                <a16:creationId xmlns:a16="http://schemas.microsoft.com/office/drawing/2014/main" id="{51CBD0F3-B935-06B1-D42E-42DFADEA851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584427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p:cSld name="Title Short Content B White">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9">
            <a:extLst>
              <a:ext uri="{FF2B5EF4-FFF2-40B4-BE49-F238E27FC236}">
                <a16:creationId xmlns:a16="http://schemas.microsoft.com/office/drawing/2014/main" id="{E0B11B45-AD44-2E47-9AC2-ACF0A193380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988202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p:cSld name="Title Short Content B Light">
    <p:bg>
      <p:bgPr>
        <a:solidFill>
          <a:schemeClr val="bg2"/>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839014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preserve="1">
  <p:cSld name="Title Short Content B Dark">
    <p:bg>
      <p:bgPr>
        <a:solidFill>
          <a:schemeClr val="accent1"/>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lvl1pPr>
              <a:defRPr>
                <a:solidFill>
                  <a:schemeClr val="bg1"/>
                </a:solidFill>
              </a:defRPr>
            </a:lvl1p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solidFill>
                  <a:schemeClr val="bg1"/>
                </a:solidFill>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2" name="Graphic 1">
            <a:extLst>
              <a:ext uri="{FF2B5EF4-FFF2-40B4-BE49-F238E27FC236}">
                <a16:creationId xmlns:a16="http://schemas.microsoft.com/office/drawing/2014/main" id="{050EC71F-9966-7894-1CC8-35808AC5CA7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3" name="Text Placeholder 9">
            <a:extLst>
              <a:ext uri="{FF2B5EF4-FFF2-40B4-BE49-F238E27FC236}">
                <a16:creationId xmlns:a16="http://schemas.microsoft.com/office/drawing/2014/main" id="{DF01D793-A2A4-CB19-19EE-D6C0EE3B350F}"/>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738309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p:cSld name="Title Only A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6EA500-864E-F2FE-9F6B-153EA2D494D4}"/>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3" name="Footer Placeholder 2">
            <a:extLst>
              <a:ext uri="{FF2B5EF4-FFF2-40B4-BE49-F238E27FC236}">
                <a16:creationId xmlns:a16="http://schemas.microsoft.com/office/drawing/2014/main" id="{94134C22-B347-18A1-3EFA-3E9A3B705090}"/>
              </a:ext>
            </a:extLst>
          </p:cNvPr>
          <p:cNvSpPr>
            <a:spLocks noGrp="1"/>
          </p:cNvSpPr>
          <p:nvPr>
            <p:ph type="ftr" sz="quarter" idx="14"/>
          </p:nvPr>
        </p:nvSpPr>
        <p:spPr>
          <a:xfrm>
            <a:off x="790574" y="6457948"/>
            <a:ext cx="2841625" cy="111125"/>
          </a:xfrm>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C7F37331-D7E2-B6C9-165D-A3DC382C72F9}"/>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1" name="Text Placeholder 23">
            <a:extLst>
              <a:ext uri="{FF2B5EF4-FFF2-40B4-BE49-F238E27FC236}">
                <a16:creationId xmlns:a16="http://schemas.microsoft.com/office/drawing/2014/main" id="{0B2A5289-8709-801D-1ADE-ACCEB6DD19DD}"/>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2" name="Text Placeholder 9">
            <a:extLst>
              <a:ext uri="{FF2B5EF4-FFF2-40B4-BE49-F238E27FC236}">
                <a16:creationId xmlns:a16="http://schemas.microsoft.com/office/drawing/2014/main" id="{28EC1520-72DC-A7D9-FDA4-E28AD2107AFD}"/>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322758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p:cSld name="Title Only A Light">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2" name="Text Placeholder 23">
            <a:extLst>
              <a:ext uri="{FF2B5EF4-FFF2-40B4-BE49-F238E27FC236}">
                <a16:creationId xmlns:a16="http://schemas.microsoft.com/office/drawing/2014/main" id="{4A173708-6749-8D82-4D22-2654F9515A2F}"/>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3" name="Text Placeholder 9">
            <a:extLst>
              <a:ext uri="{FF2B5EF4-FFF2-40B4-BE49-F238E27FC236}">
                <a16:creationId xmlns:a16="http://schemas.microsoft.com/office/drawing/2014/main" id="{ED46DD23-72C8-86DB-3BDD-ACFDF7C4D020}"/>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3387993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7_Comparison x12 content_Opt. B">
    <p:bg>
      <p:bgPr>
        <a:solidFill>
          <a:schemeClr val="bg2"/>
        </a:solidFill>
        <a:effectLst/>
      </p:bgPr>
    </p:bg>
    <p:spTree>
      <p:nvGrpSpPr>
        <p:cNvPr id="1" name=""/>
        <p:cNvGrpSpPr/>
        <p:nvPr/>
      </p:nvGrpSpPr>
      <p:grpSpPr>
        <a:xfrm>
          <a:off x="0" y="0"/>
          <a:ext cx="0" cy="0"/>
          <a:chOff x="0" y="0"/>
          <a:chExt cx="0" cy="0"/>
        </a:xfrm>
      </p:grpSpPr>
      <p:sp>
        <p:nvSpPr>
          <p:cNvPr id="14" name="Rectangle: Rounded Corners 13">
            <a:extLst>
              <a:ext uri="{FF2B5EF4-FFF2-40B4-BE49-F238E27FC236}">
                <a16:creationId xmlns:a16="http://schemas.microsoft.com/office/drawing/2014/main" id="{27C62BF0-01FB-8002-930A-03C3FDF7E40D}"/>
              </a:ext>
            </a:extLst>
          </p:cNvPr>
          <p:cNvSpPr/>
          <p:nvPr/>
        </p:nvSpPr>
        <p:spPr>
          <a:xfrm>
            <a:off x="790572" y="1766887"/>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17" name="Rectangle: Rounded Corners 16">
            <a:extLst>
              <a:ext uri="{FF2B5EF4-FFF2-40B4-BE49-F238E27FC236}">
                <a16:creationId xmlns:a16="http://schemas.microsoft.com/office/drawing/2014/main" id="{210F7B24-4BF9-766E-9F6F-AF5C26CB8DF0}"/>
              </a:ext>
            </a:extLst>
          </p:cNvPr>
          <p:cNvSpPr/>
          <p:nvPr/>
        </p:nvSpPr>
        <p:spPr>
          <a:xfrm>
            <a:off x="790572" y="2899245"/>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0" name="Rectangle: Rounded Corners 19">
            <a:extLst>
              <a:ext uri="{FF2B5EF4-FFF2-40B4-BE49-F238E27FC236}">
                <a16:creationId xmlns:a16="http://schemas.microsoft.com/office/drawing/2014/main" id="{211EFB29-E2FA-39A0-72E1-F782D70D2213}"/>
              </a:ext>
            </a:extLst>
          </p:cNvPr>
          <p:cNvSpPr/>
          <p:nvPr/>
        </p:nvSpPr>
        <p:spPr>
          <a:xfrm>
            <a:off x="790572" y="4031603"/>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3" name="Rectangle: Rounded Corners 22">
            <a:extLst>
              <a:ext uri="{FF2B5EF4-FFF2-40B4-BE49-F238E27FC236}">
                <a16:creationId xmlns:a16="http://schemas.microsoft.com/office/drawing/2014/main" id="{0B334370-FEDD-3031-7DC5-BA02B6218CD8}"/>
              </a:ext>
            </a:extLst>
          </p:cNvPr>
          <p:cNvSpPr/>
          <p:nvPr/>
        </p:nvSpPr>
        <p:spPr>
          <a:xfrm>
            <a:off x="790572" y="5163960"/>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5" name="Rectangle: Rounded Corners 24">
            <a:extLst>
              <a:ext uri="{FF2B5EF4-FFF2-40B4-BE49-F238E27FC236}">
                <a16:creationId xmlns:a16="http://schemas.microsoft.com/office/drawing/2014/main" id="{969B0C0D-3FF3-0E6C-D275-D1B522CE29B1}"/>
              </a:ext>
            </a:extLst>
          </p:cNvPr>
          <p:cNvSpPr/>
          <p:nvPr/>
        </p:nvSpPr>
        <p:spPr>
          <a:xfrm>
            <a:off x="4352840" y="1766887"/>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6" name="Rectangle: Rounded Corners 25">
            <a:extLst>
              <a:ext uri="{FF2B5EF4-FFF2-40B4-BE49-F238E27FC236}">
                <a16:creationId xmlns:a16="http://schemas.microsoft.com/office/drawing/2014/main" id="{D09D1273-B1F6-6932-9368-3EB470CDDF13}"/>
              </a:ext>
            </a:extLst>
          </p:cNvPr>
          <p:cNvSpPr/>
          <p:nvPr/>
        </p:nvSpPr>
        <p:spPr>
          <a:xfrm>
            <a:off x="4352840" y="2899244"/>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7" name="Rectangle: Rounded Corners 26">
            <a:extLst>
              <a:ext uri="{FF2B5EF4-FFF2-40B4-BE49-F238E27FC236}">
                <a16:creationId xmlns:a16="http://schemas.microsoft.com/office/drawing/2014/main" id="{70846A83-816B-C68C-1B37-ECF70BAF9FEC}"/>
              </a:ext>
            </a:extLst>
          </p:cNvPr>
          <p:cNvSpPr/>
          <p:nvPr/>
        </p:nvSpPr>
        <p:spPr>
          <a:xfrm>
            <a:off x="4352840" y="4031602"/>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8" name="Rectangle: Rounded Corners 27">
            <a:extLst>
              <a:ext uri="{FF2B5EF4-FFF2-40B4-BE49-F238E27FC236}">
                <a16:creationId xmlns:a16="http://schemas.microsoft.com/office/drawing/2014/main" id="{34FC32CC-FAE6-318F-4262-82144F2F820E}"/>
              </a:ext>
            </a:extLst>
          </p:cNvPr>
          <p:cNvSpPr/>
          <p:nvPr/>
        </p:nvSpPr>
        <p:spPr>
          <a:xfrm>
            <a:off x="4352840" y="5163960"/>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9" name="Rectangle: Rounded Corners 28">
            <a:extLst>
              <a:ext uri="{FF2B5EF4-FFF2-40B4-BE49-F238E27FC236}">
                <a16:creationId xmlns:a16="http://schemas.microsoft.com/office/drawing/2014/main" id="{BD4ED8C3-4160-3A31-A4C2-330CAB58F032}"/>
              </a:ext>
            </a:extLst>
          </p:cNvPr>
          <p:cNvSpPr/>
          <p:nvPr/>
        </p:nvSpPr>
        <p:spPr>
          <a:xfrm>
            <a:off x="7915107" y="1766887"/>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30" name="Rectangle: Rounded Corners 29">
            <a:extLst>
              <a:ext uri="{FF2B5EF4-FFF2-40B4-BE49-F238E27FC236}">
                <a16:creationId xmlns:a16="http://schemas.microsoft.com/office/drawing/2014/main" id="{DACE4528-4041-D8C5-65CE-DD0F8F6098D3}"/>
              </a:ext>
            </a:extLst>
          </p:cNvPr>
          <p:cNvSpPr/>
          <p:nvPr/>
        </p:nvSpPr>
        <p:spPr>
          <a:xfrm>
            <a:off x="7915107" y="2899244"/>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31" name="Rectangle: Rounded Corners 30">
            <a:extLst>
              <a:ext uri="{FF2B5EF4-FFF2-40B4-BE49-F238E27FC236}">
                <a16:creationId xmlns:a16="http://schemas.microsoft.com/office/drawing/2014/main" id="{AB236CFF-E3F2-0F93-22F1-80BC60FE6737}"/>
              </a:ext>
            </a:extLst>
          </p:cNvPr>
          <p:cNvSpPr/>
          <p:nvPr/>
        </p:nvSpPr>
        <p:spPr>
          <a:xfrm>
            <a:off x="7915107" y="4031602"/>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32" name="Rectangle: Rounded Corners 31">
            <a:extLst>
              <a:ext uri="{FF2B5EF4-FFF2-40B4-BE49-F238E27FC236}">
                <a16:creationId xmlns:a16="http://schemas.microsoft.com/office/drawing/2014/main" id="{0F01C5C1-4CB2-6883-0A2B-112B1352EBE4}"/>
              </a:ext>
            </a:extLst>
          </p:cNvPr>
          <p:cNvSpPr/>
          <p:nvPr/>
        </p:nvSpPr>
        <p:spPr>
          <a:xfrm>
            <a:off x="7915107" y="5163960"/>
            <a:ext cx="3492862" cy="1054430"/>
          </a:xfrm>
          <a:prstGeom prst="roundRect">
            <a:avLst>
              <a:gd name="adj" fmla="val 11884"/>
            </a:avLst>
          </a:prstGeom>
          <a:solidFill>
            <a:schemeClr val="bg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50833375-32D0-5978-15B4-1FD0520EE47D}"/>
              </a:ext>
            </a:extLst>
          </p:cNvPr>
          <p:cNvSpPr>
            <a:spLocks noGrp="1"/>
          </p:cNvSpPr>
          <p:nvPr>
            <p:ph type="title" hasCustomPrompt="1"/>
          </p:nvPr>
        </p:nvSpPr>
        <p:spPr/>
        <p:txBody>
          <a:bodyPr/>
          <a:lstStyle/>
          <a:p>
            <a:r>
              <a:rPr lang="en-US"/>
              <a:t>Title goes here</a:t>
            </a:r>
            <a:endParaRPr lang="en-AU"/>
          </a:p>
        </p:txBody>
      </p:sp>
      <p:sp>
        <p:nvSpPr>
          <p:cNvPr id="13" name="Picture Placeholder 10">
            <a:extLst>
              <a:ext uri="{FF2B5EF4-FFF2-40B4-BE49-F238E27FC236}">
                <a16:creationId xmlns:a16="http://schemas.microsoft.com/office/drawing/2014/main" id="{7D223E9D-EFCC-BDB4-96A5-F8352361B81C}"/>
              </a:ext>
            </a:extLst>
          </p:cNvPr>
          <p:cNvSpPr>
            <a:spLocks noGrp="1"/>
          </p:cNvSpPr>
          <p:nvPr>
            <p:ph type="pic" sz="quarter" idx="18" hasCustomPrompt="1"/>
          </p:nvPr>
        </p:nvSpPr>
        <p:spPr>
          <a:xfrm>
            <a:off x="1052904" y="2096102"/>
            <a:ext cx="396000" cy="396000"/>
          </a:xfrm>
          <a:noFill/>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5" name="Text Placeholder 21">
            <a:extLst>
              <a:ext uri="{FF2B5EF4-FFF2-40B4-BE49-F238E27FC236}">
                <a16:creationId xmlns:a16="http://schemas.microsoft.com/office/drawing/2014/main" id="{6239B24A-907D-3BC9-BD26-989BDE6B7A43}"/>
              </a:ext>
            </a:extLst>
          </p:cNvPr>
          <p:cNvSpPr>
            <a:spLocks noGrp="1"/>
          </p:cNvSpPr>
          <p:nvPr>
            <p:ph type="body" sz="quarter" idx="20"/>
          </p:nvPr>
        </p:nvSpPr>
        <p:spPr>
          <a:xfrm>
            <a:off x="1862399" y="2042102"/>
            <a:ext cx="2120400" cy="504000"/>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100"/>
            </a:lvl2pPr>
            <a:lvl3pPr marL="0" indent="0">
              <a:buNone/>
              <a:defRPr/>
            </a:lvl3pPr>
          </a:lstStyle>
          <a:p>
            <a:pPr lvl="0"/>
            <a:r>
              <a:rPr lang="en-US"/>
              <a:t>Click to edit Master text styles</a:t>
            </a:r>
          </a:p>
        </p:txBody>
      </p:sp>
      <p:sp>
        <p:nvSpPr>
          <p:cNvPr id="16" name="Picture Placeholder 16">
            <a:extLst>
              <a:ext uri="{FF2B5EF4-FFF2-40B4-BE49-F238E27FC236}">
                <a16:creationId xmlns:a16="http://schemas.microsoft.com/office/drawing/2014/main" id="{991DD4D2-84E5-6B77-BBCE-35EC6C26D960}"/>
              </a:ext>
            </a:extLst>
          </p:cNvPr>
          <p:cNvSpPr>
            <a:spLocks noGrp="1"/>
          </p:cNvSpPr>
          <p:nvPr>
            <p:ph type="pic" sz="quarter" idx="19" hasCustomPrompt="1"/>
          </p:nvPr>
        </p:nvSpPr>
        <p:spPr>
          <a:xfrm>
            <a:off x="4614824" y="2096102"/>
            <a:ext cx="396000" cy="3960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18" name="Text Placeholder 23">
            <a:extLst>
              <a:ext uri="{FF2B5EF4-FFF2-40B4-BE49-F238E27FC236}">
                <a16:creationId xmlns:a16="http://schemas.microsoft.com/office/drawing/2014/main" id="{09A907A4-052C-FAA3-E982-ADCB4E235CB7}"/>
              </a:ext>
            </a:extLst>
          </p:cNvPr>
          <p:cNvSpPr>
            <a:spLocks noGrp="1"/>
          </p:cNvSpPr>
          <p:nvPr>
            <p:ph type="body" sz="quarter" idx="21"/>
          </p:nvPr>
        </p:nvSpPr>
        <p:spPr>
          <a:xfrm>
            <a:off x="5424319" y="2042102"/>
            <a:ext cx="2120400" cy="504000"/>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100"/>
            </a:lvl2pPr>
          </a:lstStyle>
          <a:p>
            <a:pPr lvl="0"/>
            <a:r>
              <a:rPr lang="en-US"/>
              <a:t>Click to edit Master text styles</a:t>
            </a:r>
          </a:p>
        </p:txBody>
      </p:sp>
      <p:sp>
        <p:nvSpPr>
          <p:cNvPr id="19" name="Picture Placeholder 14">
            <a:extLst>
              <a:ext uri="{FF2B5EF4-FFF2-40B4-BE49-F238E27FC236}">
                <a16:creationId xmlns:a16="http://schemas.microsoft.com/office/drawing/2014/main" id="{EEB074DF-44E6-FA4B-49DC-F447ABB3CE03}"/>
              </a:ext>
            </a:extLst>
          </p:cNvPr>
          <p:cNvSpPr>
            <a:spLocks noGrp="1"/>
          </p:cNvSpPr>
          <p:nvPr>
            <p:ph type="pic" sz="quarter" idx="22" hasCustomPrompt="1"/>
          </p:nvPr>
        </p:nvSpPr>
        <p:spPr>
          <a:xfrm>
            <a:off x="8183021" y="2096102"/>
            <a:ext cx="396000" cy="3960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1" name="Text Placeholder 28">
            <a:extLst>
              <a:ext uri="{FF2B5EF4-FFF2-40B4-BE49-F238E27FC236}">
                <a16:creationId xmlns:a16="http://schemas.microsoft.com/office/drawing/2014/main" id="{28F2E62C-9B4A-A8D3-1D48-BA896D7E0E52}"/>
              </a:ext>
            </a:extLst>
          </p:cNvPr>
          <p:cNvSpPr>
            <a:spLocks noGrp="1"/>
          </p:cNvSpPr>
          <p:nvPr>
            <p:ph type="body" sz="quarter" idx="24"/>
          </p:nvPr>
        </p:nvSpPr>
        <p:spPr>
          <a:xfrm>
            <a:off x="8992516" y="2042102"/>
            <a:ext cx="2120400" cy="504000"/>
          </a:xfrm>
        </p:spPr>
        <p:txBody>
          <a:bodyPr anchor="ctr" anchorCtr="0"/>
          <a:lstStyle>
            <a:lvl1pPr>
              <a:lnSpc>
                <a:spcPct val="125000"/>
              </a:lnSpc>
              <a:defRPr sz="1400">
                <a:solidFill>
                  <a:schemeClr val="tx1"/>
                </a:solidFill>
              </a:defRPr>
            </a:lvl1pPr>
            <a:lvl2pPr marL="172800" indent="-172800">
              <a:buClr>
                <a:schemeClr val="accent1"/>
              </a:buClr>
              <a:buFont typeface="Arial" panose="020B0604020202020204" pitchFamily="34" charset="0"/>
              <a:buChar char="•"/>
              <a:defRPr sz="1100"/>
            </a:lvl2pPr>
          </a:lstStyle>
          <a:p>
            <a:pPr lvl="0"/>
            <a:r>
              <a:rPr lang="en-US"/>
              <a:t>Click to edit Master text styles</a:t>
            </a:r>
          </a:p>
        </p:txBody>
      </p:sp>
      <p:sp>
        <p:nvSpPr>
          <p:cNvPr id="22" name="Picture Placeholder 31">
            <a:extLst>
              <a:ext uri="{FF2B5EF4-FFF2-40B4-BE49-F238E27FC236}">
                <a16:creationId xmlns:a16="http://schemas.microsoft.com/office/drawing/2014/main" id="{45FEF841-3712-CE52-305F-D75E39F56744}"/>
              </a:ext>
            </a:extLst>
          </p:cNvPr>
          <p:cNvSpPr>
            <a:spLocks noGrp="1"/>
          </p:cNvSpPr>
          <p:nvPr>
            <p:ph type="pic" sz="quarter" idx="27" hasCustomPrompt="1"/>
          </p:nvPr>
        </p:nvSpPr>
        <p:spPr>
          <a:xfrm>
            <a:off x="1052904" y="3228460"/>
            <a:ext cx="396000" cy="3960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24" name="Text Placeholder 27">
            <a:extLst>
              <a:ext uri="{FF2B5EF4-FFF2-40B4-BE49-F238E27FC236}">
                <a16:creationId xmlns:a16="http://schemas.microsoft.com/office/drawing/2014/main" id="{B639690B-953B-1B06-0E5A-6CD0509539B6}"/>
              </a:ext>
            </a:extLst>
          </p:cNvPr>
          <p:cNvSpPr>
            <a:spLocks noGrp="1"/>
          </p:cNvSpPr>
          <p:nvPr>
            <p:ph type="body" sz="quarter" idx="26"/>
          </p:nvPr>
        </p:nvSpPr>
        <p:spPr>
          <a:xfrm>
            <a:off x="1862399" y="3174460"/>
            <a:ext cx="2120400" cy="504000"/>
          </a:xfrm>
        </p:spPr>
        <p:txBody>
          <a:bodyPr anchor="ctr" anchorCtr="0"/>
          <a:lstStyle>
            <a:lvl1pPr>
              <a:lnSpc>
                <a:spcPct val="125000"/>
              </a:lnSpc>
              <a:defRPr sz="1400">
                <a:solidFill>
                  <a:schemeClr val="tx1"/>
                </a:solidFill>
              </a:defRPr>
            </a:lvl1pPr>
            <a:lvl2pPr marL="172800" indent="-172800">
              <a:spcAft>
                <a:spcPts val="600"/>
              </a:spcAft>
              <a:buClr>
                <a:schemeClr val="accent1"/>
              </a:buClr>
              <a:buFont typeface="Arial" panose="020B0604020202020204" pitchFamily="34" charset="0"/>
              <a:buChar char="•"/>
              <a:defRPr sz="1100"/>
            </a:lvl2pPr>
          </a:lstStyle>
          <a:p>
            <a:pPr lvl="0"/>
            <a:r>
              <a:rPr lang="en-US"/>
              <a:t>Click to edit Master text styles</a:t>
            </a:r>
          </a:p>
        </p:txBody>
      </p:sp>
      <p:sp>
        <p:nvSpPr>
          <p:cNvPr id="42" name="Picture Placeholder 41">
            <a:extLst>
              <a:ext uri="{FF2B5EF4-FFF2-40B4-BE49-F238E27FC236}">
                <a16:creationId xmlns:a16="http://schemas.microsoft.com/office/drawing/2014/main" id="{FD7EDDD7-07CD-3C7F-497D-25C8A066FC51}"/>
              </a:ext>
            </a:extLst>
          </p:cNvPr>
          <p:cNvSpPr>
            <a:spLocks noGrp="1"/>
          </p:cNvSpPr>
          <p:nvPr>
            <p:ph type="pic" sz="quarter" idx="32" hasCustomPrompt="1"/>
          </p:nvPr>
        </p:nvSpPr>
        <p:spPr>
          <a:xfrm>
            <a:off x="4614824" y="3228460"/>
            <a:ext cx="396000" cy="3960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38" name="Text Placeholder 37">
            <a:extLst>
              <a:ext uri="{FF2B5EF4-FFF2-40B4-BE49-F238E27FC236}">
                <a16:creationId xmlns:a16="http://schemas.microsoft.com/office/drawing/2014/main" id="{7F4DB437-C513-5272-7386-945F8296154B}"/>
              </a:ext>
            </a:extLst>
          </p:cNvPr>
          <p:cNvSpPr>
            <a:spLocks noGrp="1"/>
          </p:cNvSpPr>
          <p:nvPr>
            <p:ph type="body" sz="quarter" idx="30"/>
          </p:nvPr>
        </p:nvSpPr>
        <p:spPr>
          <a:xfrm>
            <a:off x="5424319" y="3174460"/>
            <a:ext cx="2120400" cy="504000"/>
          </a:xfrm>
        </p:spPr>
        <p:txBody>
          <a:bodyPr anchor="ctr" anchorCtr="0"/>
          <a:lstStyle>
            <a:lvl1pPr>
              <a:lnSpc>
                <a:spcPct val="125000"/>
              </a:lnSpc>
              <a:defRPr sz="1400">
                <a:solidFill>
                  <a:schemeClr val="tx1"/>
                </a:solidFill>
              </a:defRPr>
            </a:lvl1pPr>
            <a:lvl2pPr marL="171450" indent="-171450">
              <a:buClr>
                <a:schemeClr val="accent1"/>
              </a:buClr>
              <a:buFont typeface="Arial" panose="020B0604020202020204" pitchFamily="34" charset="0"/>
              <a:buChar char="•"/>
              <a:defRPr sz="1100">
                <a:solidFill>
                  <a:schemeClr val="tx1"/>
                </a:solidFill>
              </a:defRPr>
            </a:lvl2pPr>
            <a:lvl3pPr marL="0" indent="0">
              <a:buNone/>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p:txBody>
      </p:sp>
      <p:sp>
        <p:nvSpPr>
          <p:cNvPr id="44" name="Picture Placeholder 43">
            <a:extLst>
              <a:ext uri="{FF2B5EF4-FFF2-40B4-BE49-F238E27FC236}">
                <a16:creationId xmlns:a16="http://schemas.microsoft.com/office/drawing/2014/main" id="{EE32C5F0-DDC3-DF3B-0856-F6A862338BA8}"/>
              </a:ext>
            </a:extLst>
          </p:cNvPr>
          <p:cNvSpPr>
            <a:spLocks noGrp="1"/>
          </p:cNvSpPr>
          <p:nvPr>
            <p:ph type="pic" sz="quarter" idx="33" hasCustomPrompt="1"/>
          </p:nvPr>
        </p:nvSpPr>
        <p:spPr>
          <a:xfrm>
            <a:off x="8183021" y="3228460"/>
            <a:ext cx="396000" cy="3960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40" name="Text Placeholder 39">
            <a:extLst>
              <a:ext uri="{FF2B5EF4-FFF2-40B4-BE49-F238E27FC236}">
                <a16:creationId xmlns:a16="http://schemas.microsoft.com/office/drawing/2014/main" id="{B31004BB-78CD-B88B-0EA9-B09FAE1A5AD2}"/>
              </a:ext>
            </a:extLst>
          </p:cNvPr>
          <p:cNvSpPr>
            <a:spLocks noGrp="1"/>
          </p:cNvSpPr>
          <p:nvPr>
            <p:ph type="body" sz="quarter" idx="31"/>
          </p:nvPr>
        </p:nvSpPr>
        <p:spPr>
          <a:xfrm>
            <a:off x="8992516" y="3174460"/>
            <a:ext cx="2120400" cy="504000"/>
          </a:xfrm>
        </p:spPr>
        <p:txBody>
          <a:bodyPr anchor="ctr" anchorCtr="0"/>
          <a:lstStyle>
            <a:lvl1pPr>
              <a:lnSpc>
                <a:spcPct val="125000"/>
              </a:lnSpc>
              <a:defRPr sz="1400">
                <a:solidFill>
                  <a:schemeClr val="tx1"/>
                </a:solidFill>
              </a:defRPr>
            </a:lvl1pPr>
            <a:lvl2pPr marL="171450" indent="-171450">
              <a:buClr>
                <a:schemeClr val="accent1"/>
              </a:buClr>
              <a:buFont typeface="Arial" panose="020B0604020202020204" pitchFamily="34" charset="0"/>
              <a:buChar char="•"/>
              <a:defRPr sz="1100">
                <a:solidFill>
                  <a:schemeClr val="tx1"/>
                </a:solidFill>
              </a:defRPr>
            </a:lvl2pPr>
            <a:lvl3pPr>
              <a:defRPr sz="1200">
                <a:solidFill>
                  <a:schemeClr val="tx1"/>
                </a:solidFill>
              </a:defRPr>
            </a:lvl3pPr>
            <a:lvl4pPr>
              <a:defRPr sz="1200">
                <a:solidFill>
                  <a:schemeClr val="tx1"/>
                </a:solidFill>
              </a:defRPr>
            </a:lvl4pPr>
            <a:lvl5pPr>
              <a:defRPr sz="1200">
                <a:solidFill>
                  <a:schemeClr val="tx1"/>
                </a:solidFill>
              </a:defRPr>
            </a:lvl5pPr>
          </a:lstStyle>
          <a:p>
            <a:pPr lvl="0"/>
            <a:r>
              <a:rPr lang="en-US"/>
              <a:t>Click to edit Master text styles</a:t>
            </a:r>
          </a:p>
        </p:txBody>
      </p:sp>
      <p:sp>
        <p:nvSpPr>
          <p:cNvPr id="57" name="Picture Placeholder 31">
            <a:extLst>
              <a:ext uri="{FF2B5EF4-FFF2-40B4-BE49-F238E27FC236}">
                <a16:creationId xmlns:a16="http://schemas.microsoft.com/office/drawing/2014/main" id="{7EEC59FB-1D0B-60C0-240B-00D84FD98B22}"/>
              </a:ext>
            </a:extLst>
          </p:cNvPr>
          <p:cNvSpPr>
            <a:spLocks noGrp="1"/>
          </p:cNvSpPr>
          <p:nvPr>
            <p:ph type="pic" sz="quarter" idx="34" hasCustomPrompt="1"/>
          </p:nvPr>
        </p:nvSpPr>
        <p:spPr>
          <a:xfrm>
            <a:off x="1052904" y="4360818"/>
            <a:ext cx="396000" cy="396000"/>
          </a:xfrm>
        </p:spPr>
        <p:txBody>
          <a:bodyPr/>
          <a:lstStyle>
            <a:lvl1pPr>
              <a:defRPr sz="700">
                <a:latin typeface="Roboto" panose="02000000000000000000" pitchFamily="2" charset="0"/>
                <a:ea typeface="Roboto" panose="02000000000000000000" pitchFamily="2" charset="0"/>
              </a:defRPr>
            </a:lvl1pPr>
          </a:lstStyle>
          <a:p>
            <a:r>
              <a:rPr lang="en-AU"/>
              <a:t>Drag and drop icon in placeholder</a:t>
            </a:r>
          </a:p>
        </p:txBody>
      </p:sp>
      <p:sp>
        <p:nvSpPr>
          <p:cNvPr id="62" name="Text Placeholder 61">
            <a:extLst>
              <a:ext uri="{FF2B5EF4-FFF2-40B4-BE49-F238E27FC236}">
                <a16:creationId xmlns:a16="http://schemas.microsoft.com/office/drawing/2014/main" id="{084E0749-42B5-C06E-3257-AE79664ABD56}"/>
              </a:ext>
            </a:extLst>
          </p:cNvPr>
          <p:cNvSpPr>
            <a:spLocks noGrp="1"/>
          </p:cNvSpPr>
          <p:nvPr>
            <p:ph type="body" sz="quarter" idx="38"/>
          </p:nvPr>
        </p:nvSpPr>
        <p:spPr>
          <a:xfrm>
            <a:off x="1862399" y="4306818"/>
            <a:ext cx="2120400" cy="504000"/>
          </a:xfrm>
        </p:spPr>
        <p:txBody>
          <a:bodyPr anchor="ctr" anchorCtr="0"/>
          <a:lstStyle>
            <a:lvl1pPr>
              <a:lnSpc>
                <a:spcPct val="125000"/>
              </a:lnSpc>
              <a:defRPr sz="1400">
                <a:solidFill>
                  <a:schemeClr val="tx1"/>
                </a:solidFill>
              </a:defRPr>
            </a:lvl1pPr>
            <a:lvl2pPr marL="171450" indent="-171450">
              <a:buClr>
                <a:schemeClr val="accent1"/>
              </a:buClr>
              <a:buFont typeface="Arial" panose="020B0604020202020204" pitchFamily="34" charset="0"/>
              <a:buChar char="•"/>
              <a:defRPr sz="1100"/>
            </a:lvl2pPr>
          </a:lstStyle>
          <a:p>
            <a:pPr lvl="0"/>
            <a:r>
              <a:rPr lang="en-US"/>
              <a:t>Click to edit Master text styles</a:t>
            </a:r>
          </a:p>
        </p:txBody>
      </p:sp>
      <p:sp>
        <p:nvSpPr>
          <p:cNvPr id="59" name="Picture Placeholder 43">
            <a:extLst>
              <a:ext uri="{FF2B5EF4-FFF2-40B4-BE49-F238E27FC236}">
                <a16:creationId xmlns:a16="http://schemas.microsoft.com/office/drawing/2014/main" id="{F6084221-D9D2-78B1-46E4-A3BC4C75DED3}"/>
              </a:ext>
            </a:extLst>
          </p:cNvPr>
          <p:cNvSpPr>
            <a:spLocks noGrp="1"/>
          </p:cNvSpPr>
          <p:nvPr>
            <p:ph type="pic" sz="quarter" idx="36" hasCustomPrompt="1"/>
          </p:nvPr>
        </p:nvSpPr>
        <p:spPr>
          <a:xfrm>
            <a:off x="4614824" y="4360818"/>
            <a:ext cx="396000" cy="3960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64" name="Text Placeholder 63">
            <a:extLst>
              <a:ext uri="{FF2B5EF4-FFF2-40B4-BE49-F238E27FC236}">
                <a16:creationId xmlns:a16="http://schemas.microsoft.com/office/drawing/2014/main" id="{C3A6D634-76CB-A957-9437-C521111C2637}"/>
              </a:ext>
            </a:extLst>
          </p:cNvPr>
          <p:cNvSpPr>
            <a:spLocks noGrp="1"/>
          </p:cNvSpPr>
          <p:nvPr>
            <p:ph type="body" sz="quarter" idx="39"/>
          </p:nvPr>
        </p:nvSpPr>
        <p:spPr>
          <a:xfrm>
            <a:off x="5424319" y="4306818"/>
            <a:ext cx="2120400" cy="504000"/>
          </a:xfrm>
        </p:spPr>
        <p:txBody>
          <a:bodyPr anchor="ctr" anchorCtr="0"/>
          <a:lstStyle>
            <a:lvl1pPr>
              <a:lnSpc>
                <a:spcPct val="125000"/>
              </a:lnSpc>
              <a:defRPr sz="1400">
                <a:solidFill>
                  <a:schemeClr val="tx1"/>
                </a:solidFill>
              </a:defRPr>
            </a:lvl1pPr>
            <a:lvl2pPr marL="171450" indent="-171450">
              <a:buClr>
                <a:schemeClr val="accent1"/>
              </a:buClr>
              <a:buFont typeface="Arial" panose="020B0604020202020204" pitchFamily="34" charset="0"/>
              <a:buChar char="•"/>
              <a:defRPr sz="1100"/>
            </a:lvl2pPr>
          </a:lstStyle>
          <a:p>
            <a:pPr lvl="0"/>
            <a:r>
              <a:rPr lang="en-US"/>
              <a:t>Click to edit Master text styles</a:t>
            </a:r>
          </a:p>
        </p:txBody>
      </p:sp>
      <p:sp>
        <p:nvSpPr>
          <p:cNvPr id="50" name="Picture Placeholder 33">
            <a:extLst>
              <a:ext uri="{FF2B5EF4-FFF2-40B4-BE49-F238E27FC236}">
                <a16:creationId xmlns:a16="http://schemas.microsoft.com/office/drawing/2014/main" id="{2B5A3C78-611E-00A2-3BB5-7676044DD81E}"/>
              </a:ext>
            </a:extLst>
          </p:cNvPr>
          <p:cNvSpPr>
            <a:spLocks noGrp="1"/>
          </p:cNvSpPr>
          <p:nvPr>
            <p:ph type="pic" sz="quarter" idx="37" hasCustomPrompt="1"/>
          </p:nvPr>
        </p:nvSpPr>
        <p:spPr>
          <a:xfrm>
            <a:off x="8183021" y="4360818"/>
            <a:ext cx="396000" cy="3960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55" name="Text Placeholder 54">
            <a:extLst>
              <a:ext uri="{FF2B5EF4-FFF2-40B4-BE49-F238E27FC236}">
                <a16:creationId xmlns:a16="http://schemas.microsoft.com/office/drawing/2014/main" id="{70221766-AFE8-6BCB-969F-4BAB7763D8C6}"/>
              </a:ext>
            </a:extLst>
          </p:cNvPr>
          <p:cNvSpPr>
            <a:spLocks noGrp="1"/>
          </p:cNvSpPr>
          <p:nvPr>
            <p:ph type="body" sz="quarter" idx="42"/>
          </p:nvPr>
        </p:nvSpPr>
        <p:spPr>
          <a:xfrm>
            <a:off x="8992516" y="4306818"/>
            <a:ext cx="2120400" cy="504000"/>
          </a:xfrm>
        </p:spPr>
        <p:txBody>
          <a:bodyPr anchor="ctr" anchorCtr="0"/>
          <a:lstStyle>
            <a:lvl1pPr>
              <a:lnSpc>
                <a:spcPct val="125000"/>
              </a:lnSpc>
              <a:defRPr sz="1400">
                <a:solidFill>
                  <a:schemeClr val="tx1"/>
                </a:solidFill>
              </a:defRPr>
            </a:lvl1pPr>
            <a:lvl2pPr marL="171450" indent="-171450">
              <a:buClr>
                <a:schemeClr val="accent1"/>
              </a:buClr>
              <a:buFont typeface="Arial" panose="020B0604020202020204" pitchFamily="34" charset="0"/>
              <a:buChar char="•"/>
              <a:defRPr sz="1100"/>
            </a:lvl2pPr>
          </a:lstStyle>
          <a:p>
            <a:pPr lvl="0"/>
            <a:r>
              <a:rPr lang="en-US"/>
              <a:t>Click to edit Master text styles</a:t>
            </a:r>
          </a:p>
        </p:txBody>
      </p:sp>
      <p:sp>
        <p:nvSpPr>
          <p:cNvPr id="52" name="Picture Placeholder 37">
            <a:extLst>
              <a:ext uri="{FF2B5EF4-FFF2-40B4-BE49-F238E27FC236}">
                <a16:creationId xmlns:a16="http://schemas.microsoft.com/office/drawing/2014/main" id="{A8B2346D-58C5-AC93-818F-0D736EC81B72}"/>
              </a:ext>
            </a:extLst>
          </p:cNvPr>
          <p:cNvSpPr>
            <a:spLocks noGrp="1"/>
          </p:cNvSpPr>
          <p:nvPr>
            <p:ph type="pic" sz="quarter" idx="41" hasCustomPrompt="1"/>
          </p:nvPr>
        </p:nvSpPr>
        <p:spPr>
          <a:xfrm>
            <a:off x="1052904" y="5493175"/>
            <a:ext cx="396000" cy="3960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61" name="Text Placeholder 60">
            <a:extLst>
              <a:ext uri="{FF2B5EF4-FFF2-40B4-BE49-F238E27FC236}">
                <a16:creationId xmlns:a16="http://schemas.microsoft.com/office/drawing/2014/main" id="{CEB56458-E834-0269-1377-4193CC6A7709}"/>
              </a:ext>
            </a:extLst>
          </p:cNvPr>
          <p:cNvSpPr>
            <a:spLocks noGrp="1"/>
          </p:cNvSpPr>
          <p:nvPr>
            <p:ph type="body" sz="quarter" idx="43"/>
          </p:nvPr>
        </p:nvSpPr>
        <p:spPr>
          <a:xfrm>
            <a:off x="1862399" y="5439175"/>
            <a:ext cx="2120400" cy="504000"/>
          </a:xfrm>
        </p:spPr>
        <p:txBody>
          <a:bodyPr anchor="ctr" anchorCtr="0"/>
          <a:lstStyle>
            <a:lvl1pPr>
              <a:lnSpc>
                <a:spcPct val="125000"/>
              </a:lnSpc>
              <a:defRPr sz="1400">
                <a:solidFill>
                  <a:schemeClr val="tx1"/>
                </a:solidFill>
              </a:defRPr>
            </a:lvl1pPr>
            <a:lvl2pPr marL="171450" indent="-171450">
              <a:buClr>
                <a:schemeClr val="accent1"/>
              </a:buClr>
              <a:buFont typeface="Arial" panose="020B0604020202020204" pitchFamily="34" charset="0"/>
              <a:buChar char="•"/>
              <a:defRPr sz="1400"/>
            </a:lvl2pPr>
            <a:lvl3pPr>
              <a:defRPr sz="1100"/>
            </a:lvl3pPr>
            <a:lvl4pPr>
              <a:defRPr sz="1100"/>
            </a:lvl4pPr>
            <a:lvl5pPr>
              <a:defRPr sz="1100"/>
            </a:lvl5pPr>
          </a:lstStyle>
          <a:p>
            <a:pPr lvl="0"/>
            <a:r>
              <a:rPr lang="en-US"/>
              <a:t>Click to edit Master text styles</a:t>
            </a:r>
          </a:p>
        </p:txBody>
      </p:sp>
      <p:sp>
        <p:nvSpPr>
          <p:cNvPr id="65" name="Picture Placeholder 50">
            <a:extLst>
              <a:ext uri="{FF2B5EF4-FFF2-40B4-BE49-F238E27FC236}">
                <a16:creationId xmlns:a16="http://schemas.microsoft.com/office/drawing/2014/main" id="{537F9ED3-A86C-726B-42B5-313499BBBA0A}"/>
              </a:ext>
            </a:extLst>
          </p:cNvPr>
          <p:cNvSpPr>
            <a:spLocks noGrp="1"/>
          </p:cNvSpPr>
          <p:nvPr>
            <p:ph type="pic" sz="quarter" idx="44" hasCustomPrompt="1"/>
          </p:nvPr>
        </p:nvSpPr>
        <p:spPr>
          <a:xfrm>
            <a:off x="4614824" y="5493175"/>
            <a:ext cx="396000" cy="3960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66" name="Text Placeholder 54">
            <a:extLst>
              <a:ext uri="{FF2B5EF4-FFF2-40B4-BE49-F238E27FC236}">
                <a16:creationId xmlns:a16="http://schemas.microsoft.com/office/drawing/2014/main" id="{FAEE91B2-5614-A626-80FF-D923A212A5AE}"/>
              </a:ext>
            </a:extLst>
          </p:cNvPr>
          <p:cNvSpPr>
            <a:spLocks noGrp="1"/>
          </p:cNvSpPr>
          <p:nvPr>
            <p:ph type="body" sz="quarter" idx="45"/>
          </p:nvPr>
        </p:nvSpPr>
        <p:spPr>
          <a:xfrm>
            <a:off x="5424318" y="5439175"/>
            <a:ext cx="2120400" cy="504000"/>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67" name="Picture Placeholder 52">
            <a:extLst>
              <a:ext uri="{FF2B5EF4-FFF2-40B4-BE49-F238E27FC236}">
                <a16:creationId xmlns:a16="http://schemas.microsoft.com/office/drawing/2014/main" id="{1E5FB9BE-35D6-9BAF-2469-C5CE4E441DE2}"/>
              </a:ext>
            </a:extLst>
          </p:cNvPr>
          <p:cNvSpPr>
            <a:spLocks noGrp="1"/>
          </p:cNvSpPr>
          <p:nvPr>
            <p:ph type="pic" sz="quarter" idx="46" hasCustomPrompt="1"/>
          </p:nvPr>
        </p:nvSpPr>
        <p:spPr>
          <a:xfrm>
            <a:off x="8183021" y="5493175"/>
            <a:ext cx="396000" cy="396000"/>
          </a:xfrm>
        </p:spPr>
        <p:txBody>
          <a:bodyPr/>
          <a:lstStyle>
            <a:lvl1pPr>
              <a:defRPr sz="700">
                <a:latin typeface="Roboto" panose="02000000000000000000" pitchFamily="2" charset="0"/>
                <a:ea typeface="Roboto" panose="02000000000000000000" pitchFamily="2" charset="0"/>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AU"/>
              <a:t>Drag and drop icon in placeholder</a:t>
            </a:r>
          </a:p>
        </p:txBody>
      </p:sp>
      <p:sp>
        <p:nvSpPr>
          <p:cNvPr id="68" name="Text Placeholder 56">
            <a:extLst>
              <a:ext uri="{FF2B5EF4-FFF2-40B4-BE49-F238E27FC236}">
                <a16:creationId xmlns:a16="http://schemas.microsoft.com/office/drawing/2014/main" id="{2990B9A2-30EC-55A2-063F-E4F9BAE4B5AC}"/>
              </a:ext>
            </a:extLst>
          </p:cNvPr>
          <p:cNvSpPr>
            <a:spLocks noGrp="1"/>
          </p:cNvSpPr>
          <p:nvPr>
            <p:ph type="body" sz="quarter" idx="47"/>
          </p:nvPr>
        </p:nvSpPr>
        <p:spPr>
          <a:xfrm>
            <a:off x="8992515" y="5439175"/>
            <a:ext cx="2120400" cy="504000"/>
          </a:xfrm>
        </p:spPr>
        <p:txBody>
          <a:bodyPr anchor="ctr" anchorCtr="0"/>
          <a:lstStyle>
            <a:lvl1pPr>
              <a:lnSpc>
                <a:spcPct val="125000"/>
              </a:lnSpc>
              <a:defRPr sz="1400">
                <a:solidFill>
                  <a:schemeClr val="tx1"/>
                </a:solidFill>
              </a:defRPr>
            </a:lvl1pPr>
          </a:lstStyle>
          <a:p>
            <a:pPr lvl="0"/>
            <a:r>
              <a:rPr lang="en-US"/>
              <a:t>Click to edit Master text styles</a:t>
            </a:r>
          </a:p>
        </p:txBody>
      </p:sp>
      <p:sp>
        <p:nvSpPr>
          <p:cNvPr id="3" name="Slide Number Placeholder 2">
            <a:extLst>
              <a:ext uri="{FF2B5EF4-FFF2-40B4-BE49-F238E27FC236}">
                <a16:creationId xmlns:a16="http://schemas.microsoft.com/office/drawing/2014/main" id="{68D32D11-B9CA-A42C-2D4B-F23AB36FBDB8}"/>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6BD6FC34-1982-03F1-A736-6EFE8059F856}"/>
              </a:ext>
            </a:extLst>
          </p:cNvPr>
          <p:cNvSpPr>
            <a:spLocks noGrp="1"/>
          </p:cNvSpPr>
          <p:nvPr>
            <p:ph type="ftr" sz="quarter" idx="11"/>
          </p:nvPr>
        </p:nvSpPr>
        <p:spPr/>
        <p:txBody>
          <a:bodyPr/>
          <a:lstStyle/>
          <a:p>
            <a:endParaRPr lang="en-US"/>
          </a:p>
        </p:txBody>
      </p:sp>
      <p:sp>
        <p:nvSpPr>
          <p:cNvPr id="49" name="Text Placeholder 23">
            <a:extLst>
              <a:ext uri="{FF2B5EF4-FFF2-40B4-BE49-F238E27FC236}">
                <a16:creationId xmlns:a16="http://schemas.microsoft.com/office/drawing/2014/main" id="{B207CE24-724C-0417-E96E-DB6B07C7F17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3204454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preserve="1">
  <p:cSld name="Title Only A Dark">
    <p:bg>
      <p:bgPr>
        <a:solidFill>
          <a:schemeClr val="accent1"/>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lvl1pPr>
              <a:defRPr>
                <a:solidFill>
                  <a:schemeClr val="bg1"/>
                </a:solidFill>
              </a:defRPr>
            </a:lvl1p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solidFill>
                  <a:schemeClr val="bg1"/>
                </a:solidFill>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solidFill>
                  <a:schemeClr val="bg1"/>
                </a:solidFill>
              </a:defRPr>
            </a:lvl1pPr>
          </a:lstStyle>
          <a:p>
            <a:fld id="{C5BB0411-7089-4314-80B8-B2E3315A0706}" type="slidenum">
              <a:rPr lang="en-US" smtClean="0"/>
              <a:pPr/>
              <a:t>‹#›</a:t>
            </a:fld>
            <a:endParaRPr lang="en-US"/>
          </a:p>
        </p:txBody>
      </p:sp>
      <p:pic>
        <p:nvPicPr>
          <p:cNvPr id="2" name="Graphic 1">
            <a:extLst>
              <a:ext uri="{FF2B5EF4-FFF2-40B4-BE49-F238E27FC236}">
                <a16:creationId xmlns:a16="http://schemas.microsoft.com/office/drawing/2014/main" id="{0DAEABA6-B664-0B03-2FDD-6FFA55ED5C3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4" name="Text Placeholder 23">
            <a:extLst>
              <a:ext uri="{FF2B5EF4-FFF2-40B4-BE49-F238E27FC236}">
                <a16:creationId xmlns:a16="http://schemas.microsoft.com/office/drawing/2014/main" id="{00D0BCE7-E498-50F4-F163-46130D05DA93}"/>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bg1"/>
                </a:solidFill>
              </a:defRPr>
            </a:lvl1pPr>
          </a:lstStyle>
          <a:p>
            <a:pPr lvl="0"/>
            <a:r>
              <a:rPr lang="en-US" noProof="0"/>
              <a:t>Slide subtitle goes here</a:t>
            </a:r>
          </a:p>
        </p:txBody>
      </p:sp>
      <p:sp>
        <p:nvSpPr>
          <p:cNvPr id="5" name="Text Placeholder 9">
            <a:extLst>
              <a:ext uri="{FF2B5EF4-FFF2-40B4-BE49-F238E27FC236}">
                <a16:creationId xmlns:a16="http://schemas.microsoft.com/office/drawing/2014/main" id="{4AE620FF-F7FC-95D0-DCA5-77506B40FCE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136053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p:cSld name="Title Only B White">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9">
            <a:extLst>
              <a:ext uri="{FF2B5EF4-FFF2-40B4-BE49-F238E27FC236}">
                <a16:creationId xmlns:a16="http://schemas.microsoft.com/office/drawing/2014/main" id="{E0B11B45-AD44-2E47-9AC2-ACF0A193380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450630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p:cSld name="Title Only B Light">
    <p:bg>
      <p:bgPr>
        <a:solidFill>
          <a:schemeClr val="bg2"/>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235730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preserve="1">
  <p:cSld name="Title Only B Dark">
    <p:bg>
      <p:bgPr>
        <a:solidFill>
          <a:schemeClr val="accent1"/>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lvl1pPr>
              <a:defRPr>
                <a:solidFill>
                  <a:schemeClr val="bg1"/>
                </a:solidFill>
              </a:defRPr>
            </a:lvl1p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solidFill>
                  <a:schemeClr val="bg1"/>
                </a:solidFill>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2" name="Graphic 1">
            <a:extLst>
              <a:ext uri="{FF2B5EF4-FFF2-40B4-BE49-F238E27FC236}">
                <a16:creationId xmlns:a16="http://schemas.microsoft.com/office/drawing/2014/main" id="{050EC71F-9966-7894-1CC8-35808AC5CA7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3" name="Text Placeholder 9">
            <a:extLst>
              <a:ext uri="{FF2B5EF4-FFF2-40B4-BE49-F238E27FC236}">
                <a16:creationId xmlns:a16="http://schemas.microsoft.com/office/drawing/2014/main" id="{DF01D793-A2A4-CB19-19EE-D6C0EE3B350F}"/>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127020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p:cSld name="Blank Whit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lvl1pPr>
          </a:lstStyle>
          <a:p>
            <a:fld id="{C5BB0411-7089-4314-80B8-B2E3315A0706}" type="slidenum">
              <a:rPr lang="en-US" smtClean="0"/>
              <a:pPr/>
              <a:t>‹#›</a:t>
            </a:fld>
            <a:endParaRPr lang="en-US"/>
          </a:p>
        </p:txBody>
      </p:sp>
      <p:sp>
        <p:nvSpPr>
          <p:cNvPr id="5" name="Text Placeholder 9">
            <a:extLst>
              <a:ext uri="{FF2B5EF4-FFF2-40B4-BE49-F238E27FC236}">
                <a16:creationId xmlns:a16="http://schemas.microsoft.com/office/drawing/2014/main" id="{93E7A9FF-9884-AA00-AFC5-EC5739FA31D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365263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p:cSld name="Blank Light">
    <p:bg>
      <p:bgPr>
        <a:solidFill>
          <a:schemeClr val="bg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lvl1pPr>
          </a:lstStyle>
          <a:p>
            <a:fld id="{C5BB0411-7089-4314-80B8-B2E3315A0706}" type="slidenum">
              <a:rPr lang="en-US" smtClean="0"/>
              <a:pPr/>
              <a:t>‹#›</a:t>
            </a:fld>
            <a:endParaRPr lang="en-US"/>
          </a:p>
        </p:txBody>
      </p:sp>
      <p:sp>
        <p:nvSpPr>
          <p:cNvPr id="2" name="Text Placeholder 9">
            <a:extLst>
              <a:ext uri="{FF2B5EF4-FFF2-40B4-BE49-F238E27FC236}">
                <a16:creationId xmlns:a16="http://schemas.microsoft.com/office/drawing/2014/main" id="{7D0A0F44-D9CB-1204-282F-5C4B4FE8CCF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081409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preserve="1">
  <p:cSld name="Blank Dark">
    <p:bg>
      <p:bgPr>
        <a:solidFill>
          <a:schemeClr val="accent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solidFill>
                  <a:schemeClr val="bg1"/>
                </a:solidFill>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solidFill>
                  <a:schemeClr val="bg1"/>
                </a:solidFill>
              </a:defRPr>
            </a:lvl1pPr>
          </a:lstStyle>
          <a:p>
            <a:fld id="{C5BB0411-7089-4314-80B8-B2E3315A0706}" type="slidenum">
              <a:rPr lang="en-US" smtClean="0"/>
              <a:pPr/>
              <a:t>‹#›</a:t>
            </a:fld>
            <a:endParaRPr lang="en-US"/>
          </a:p>
        </p:txBody>
      </p:sp>
      <p:pic>
        <p:nvPicPr>
          <p:cNvPr id="2" name="Graphic 1">
            <a:extLst>
              <a:ext uri="{FF2B5EF4-FFF2-40B4-BE49-F238E27FC236}">
                <a16:creationId xmlns:a16="http://schemas.microsoft.com/office/drawing/2014/main" id="{B3D2BF65-9C9D-1A0E-D274-A9043ED66213}"/>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5" name="Text Placeholder 9">
            <a:extLst>
              <a:ext uri="{FF2B5EF4-FFF2-40B4-BE49-F238E27FC236}">
                <a16:creationId xmlns:a16="http://schemas.microsoft.com/office/drawing/2014/main" id="{FAAEEC0A-9293-0DC2-2D45-B89165440A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186384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preserve="1">
  <p:cSld name="Closing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Closing layouts</a:t>
            </a:r>
          </a:p>
        </p:txBody>
      </p:sp>
      <p:pic>
        <p:nvPicPr>
          <p:cNvPr id="3" name="Graphic 2" descr="Clapping hands with solid fill">
            <a:extLst>
              <a:ext uri="{FF2B5EF4-FFF2-40B4-BE49-F238E27FC236}">
                <a16:creationId xmlns:a16="http://schemas.microsoft.com/office/drawing/2014/main" id="{85A9D2E2-99F8-4FE4-ED27-E35CBBAF5C9D}"/>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96912" y="1392238"/>
            <a:ext cx="3646488" cy="3646488"/>
          </a:xfrm>
          <a:prstGeom prst="rect">
            <a:avLst/>
          </a:prstGeom>
        </p:spPr>
      </p:pic>
      <p:sp>
        <p:nvSpPr>
          <p:cNvPr id="5" name="TextBox 4">
            <a:extLst>
              <a:ext uri="{FF2B5EF4-FFF2-40B4-BE49-F238E27FC236}">
                <a16:creationId xmlns:a16="http://schemas.microsoft.com/office/drawing/2014/main" id="{E85B7F58-ADEC-8784-C1A3-E15C313ED2A6}"/>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185038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preserve="1">
  <p:cSld name="Thank you A">
    <p:bg>
      <p:bgPr>
        <a:solidFill>
          <a:schemeClr val="accent1"/>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9AAD065-E104-FA57-0168-913C59B63C0C}"/>
              </a:ext>
            </a:extLst>
          </p:cNvPr>
          <p:cNvSpPr/>
          <p:nvPr/>
        </p:nvSpPr>
        <p:spPr>
          <a:xfrm>
            <a:off x="790575" y="3716338"/>
            <a:ext cx="4333875" cy="2502062"/>
          </a:xfrm>
          <a:prstGeom prst="roundRect">
            <a:avLst>
              <a:gd name="adj" fmla="val 431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741612"/>
            <a:ext cx="4333875" cy="687387"/>
          </a:xfrm>
        </p:spPr>
        <p:txBody>
          <a:bodyPr wrap="square" anchor="b" anchorCtr="0">
            <a:noAutofit/>
          </a:bodyPr>
          <a:lstStyle>
            <a:lvl1pPr>
              <a:defRPr sz="5400">
                <a:solidFill>
                  <a:schemeClr val="bg1"/>
                </a:solidFill>
              </a:defRPr>
            </a:lvl1pPr>
          </a:lstStyle>
          <a:p>
            <a:r>
              <a:rPr lang="en-US" noProof="0"/>
              <a:t>Thank you</a:t>
            </a:r>
          </a:p>
        </p:txBody>
      </p:sp>
      <p:sp>
        <p:nvSpPr>
          <p:cNvPr id="18" name="Footer Placeholder 17">
            <a:extLst>
              <a:ext uri="{FF2B5EF4-FFF2-40B4-BE49-F238E27FC236}">
                <a16:creationId xmlns:a16="http://schemas.microsoft.com/office/drawing/2014/main" id="{83602F0E-47EC-1452-4FA2-FE2893AA8007}"/>
              </a:ext>
            </a:extLst>
          </p:cNvPr>
          <p:cNvSpPr>
            <a:spLocks noGrp="1"/>
          </p:cNvSpPr>
          <p:nvPr>
            <p:ph type="ftr" sz="quarter" idx="15"/>
          </p:nvPr>
        </p:nvSpPr>
        <p:spPr>
          <a:xfrm>
            <a:off x="790574" y="6873875"/>
            <a:ext cx="2841625" cy="111125"/>
          </a:xfrm>
        </p:spPr>
        <p:txBody>
          <a:bodyPr/>
          <a:lstStyle>
            <a:lvl1pPr>
              <a:defRPr>
                <a:noFill/>
              </a:defRPr>
            </a:lvl1pPr>
          </a:lstStyle>
          <a:p>
            <a:r>
              <a:rPr lang="en-US" noProof="0"/>
              <a:t>© Experian | Confidential</a:t>
            </a:r>
          </a:p>
        </p:txBody>
      </p:sp>
      <p:sp>
        <p:nvSpPr>
          <p:cNvPr id="19" name="Slide Number Placeholder 18">
            <a:extLst>
              <a:ext uri="{FF2B5EF4-FFF2-40B4-BE49-F238E27FC236}">
                <a16:creationId xmlns:a16="http://schemas.microsoft.com/office/drawing/2014/main" id="{32413C44-7220-E85E-AB55-3533D311369E}"/>
              </a:ext>
            </a:extLst>
          </p:cNvPr>
          <p:cNvSpPr>
            <a:spLocks noGrp="1"/>
          </p:cNvSpPr>
          <p:nvPr>
            <p:ph type="sldNum" sz="quarter" idx="16"/>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1149351" y="4091940"/>
            <a:ext cx="3615097" cy="1750858"/>
          </a:xfrm>
        </p:spPr>
        <p:txBody>
          <a:bodyPr anchor="t" anchorCtr="0">
            <a:noAutofit/>
          </a:bodyPr>
          <a:lstStyle>
            <a:lvl1pPr>
              <a:lnSpc>
                <a:spcPct val="110000"/>
              </a:lnSpc>
              <a:spcAft>
                <a:spcPts val="1200"/>
              </a:spcAft>
              <a:defRPr sz="1400">
                <a:solidFill>
                  <a:schemeClr val="accent1"/>
                </a:solidFill>
              </a:defRPr>
            </a:lvl1pPr>
            <a:lvl2pPr>
              <a:spcAft>
                <a:spcPts val="600"/>
              </a:spcAft>
              <a:defRPr>
                <a:solidFill>
                  <a:schemeClr val="accent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320800"/>
            <a:ext cx="5756274" cy="4897599"/>
          </a:xfrm>
          <a:prstGeom prst="roundRect">
            <a:avLst>
              <a:gd name="adj" fmla="val 220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613412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preserve="1">
  <p:cSld name="Thank you B">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741612"/>
            <a:ext cx="4333875" cy="687387"/>
          </a:xfrm>
        </p:spPr>
        <p:txBody>
          <a:bodyPr wrap="square" anchor="b" anchorCtr="0">
            <a:noAutofit/>
          </a:bodyPr>
          <a:lstStyle>
            <a:lvl1pPr>
              <a:defRPr sz="5400">
                <a:solidFill>
                  <a:schemeClr val="bg1"/>
                </a:solidFill>
              </a:defRPr>
            </a:lvl1pPr>
          </a:lstStyle>
          <a:p>
            <a:r>
              <a:rPr lang="en-US" noProof="0"/>
              <a:t>Thank you</a:t>
            </a:r>
          </a:p>
        </p:txBody>
      </p:sp>
      <p:sp>
        <p:nvSpPr>
          <p:cNvPr id="18" name="Footer Placeholder 17">
            <a:extLst>
              <a:ext uri="{FF2B5EF4-FFF2-40B4-BE49-F238E27FC236}">
                <a16:creationId xmlns:a16="http://schemas.microsoft.com/office/drawing/2014/main" id="{83602F0E-47EC-1452-4FA2-FE2893AA8007}"/>
              </a:ext>
            </a:extLst>
          </p:cNvPr>
          <p:cNvSpPr>
            <a:spLocks noGrp="1"/>
          </p:cNvSpPr>
          <p:nvPr>
            <p:ph type="ftr" sz="quarter" idx="15"/>
          </p:nvPr>
        </p:nvSpPr>
        <p:spPr>
          <a:xfrm>
            <a:off x="790574" y="6873875"/>
            <a:ext cx="2841625" cy="111125"/>
          </a:xfrm>
        </p:spPr>
        <p:txBody>
          <a:bodyPr/>
          <a:lstStyle>
            <a:lvl1pPr>
              <a:defRPr>
                <a:noFill/>
              </a:defRPr>
            </a:lvl1pPr>
          </a:lstStyle>
          <a:p>
            <a:r>
              <a:rPr lang="en-US" noProof="0"/>
              <a:t>© Experian | Confidential</a:t>
            </a:r>
          </a:p>
        </p:txBody>
      </p:sp>
      <p:sp>
        <p:nvSpPr>
          <p:cNvPr id="19" name="Slide Number Placeholder 18">
            <a:extLst>
              <a:ext uri="{FF2B5EF4-FFF2-40B4-BE49-F238E27FC236}">
                <a16:creationId xmlns:a16="http://schemas.microsoft.com/office/drawing/2014/main" id="{32413C44-7220-E85E-AB55-3533D311369E}"/>
              </a:ext>
            </a:extLst>
          </p:cNvPr>
          <p:cNvSpPr>
            <a:spLocks noGrp="1"/>
          </p:cNvSpPr>
          <p:nvPr>
            <p:ph type="sldNum" sz="quarter" idx="16"/>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790575" y="3729356"/>
            <a:ext cx="4333875" cy="1864994"/>
          </a:xfrm>
        </p:spPr>
        <p:txBody>
          <a:bodyPr anchor="t" anchorCtr="0">
            <a:noAutofit/>
          </a:bodyPr>
          <a:lstStyle>
            <a:lvl1pPr>
              <a:lnSpc>
                <a:spcPct val="110000"/>
              </a:lnSpc>
              <a:spcAft>
                <a:spcPts val="1200"/>
              </a:spcAft>
              <a:defRPr sz="1400">
                <a:solidFill>
                  <a:schemeClr val="bg1"/>
                </a:solidFill>
              </a:defRPr>
            </a:lvl1pPr>
            <a:lvl2pPr>
              <a:spcAft>
                <a:spcPts val="600"/>
              </a:spcAft>
              <a:defRPr>
                <a:solidFill>
                  <a:schemeClr val="bg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320800"/>
            <a:ext cx="5756274" cy="4897599"/>
          </a:xfrm>
          <a:prstGeom prst="roundRect">
            <a:avLst>
              <a:gd name="adj" fmla="val 220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021684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8_Data callouts x1 data point_Opt. A (Dark Blue)">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1D5ED405-7EE4-12ED-CBC2-02DE06BD1F3B}"/>
              </a:ext>
            </a:extLst>
          </p:cNvPr>
          <p:cNvSpPr>
            <a:spLocks noGrp="1"/>
          </p:cNvSpPr>
          <p:nvPr>
            <p:ph type="pic" sz="quarter" idx="14" hasCustomPrompt="1"/>
          </p:nvPr>
        </p:nvSpPr>
        <p:spPr>
          <a:xfrm>
            <a:off x="7702439" y="1766865"/>
            <a:ext cx="3697399" cy="3821874"/>
          </a:xfrm>
          <a:custGeom>
            <a:avLst/>
            <a:gdLst>
              <a:gd name="connsiteX0" fmla="*/ 4691 w 3789233"/>
              <a:gd name="connsiteY0" fmla="*/ 0 h 3916800"/>
              <a:gd name="connsiteX1" fmla="*/ 3682175 w 3789233"/>
              <a:gd name="connsiteY1" fmla="*/ 0 h 3916800"/>
              <a:gd name="connsiteX2" fmla="*/ 3789233 w 3789233"/>
              <a:gd name="connsiteY2" fmla="*/ 107058 h 3916800"/>
              <a:gd name="connsiteX3" fmla="*/ 3789233 w 3789233"/>
              <a:gd name="connsiteY3" fmla="*/ 3809742 h 3916800"/>
              <a:gd name="connsiteX4" fmla="*/ 3682175 w 3789233"/>
              <a:gd name="connsiteY4" fmla="*/ 3916800 h 3916800"/>
              <a:gd name="connsiteX5" fmla="*/ 4691 w 3789233"/>
              <a:gd name="connsiteY5" fmla="*/ 3916800 h 3916800"/>
              <a:gd name="connsiteX6" fmla="*/ 1 w 3789233"/>
              <a:gd name="connsiteY6" fmla="*/ 3915853 h 3916800"/>
              <a:gd name="connsiteX7" fmla="*/ 182475 w 3789233"/>
              <a:gd name="connsiteY7" fmla="*/ 3915853 h 3916800"/>
              <a:gd name="connsiteX8" fmla="*/ 288796 w 3789233"/>
              <a:gd name="connsiteY8" fmla="*/ 3809532 h 3916800"/>
              <a:gd name="connsiteX9" fmla="*/ 288796 w 3789233"/>
              <a:gd name="connsiteY9" fmla="*/ 107268 h 3916800"/>
              <a:gd name="connsiteX10" fmla="*/ 182475 w 3789233"/>
              <a:gd name="connsiteY10" fmla="*/ 947 h 3916800"/>
              <a:gd name="connsiteX11" fmla="*/ 0 w 3789233"/>
              <a:gd name="connsiteY11" fmla="*/ 947 h 39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9233" h="3916800">
                <a:moveTo>
                  <a:pt x="4691" y="0"/>
                </a:moveTo>
                <a:lnTo>
                  <a:pt x="3682175" y="0"/>
                </a:lnTo>
                <a:cubicBezTo>
                  <a:pt x="3741302" y="0"/>
                  <a:pt x="3789233" y="47931"/>
                  <a:pt x="3789233" y="107058"/>
                </a:cubicBezTo>
                <a:lnTo>
                  <a:pt x="3789233" y="3809742"/>
                </a:lnTo>
                <a:cubicBezTo>
                  <a:pt x="3789233" y="3868869"/>
                  <a:pt x="3741302" y="3916800"/>
                  <a:pt x="3682175" y="3916800"/>
                </a:cubicBezTo>
                <a:lnTo>
                  <a:pt x="4691" y="3916800"/>
                </a:lnTo>
                <a:lnTo>
                  <a:pt x="1" y="3915853"/>
                </a:lnTo>
                <a:lnTo>
                  <a:pt x="182475" y="3915853"/>
                </a:lnTo>
                <a:cubicBezTo>
                  <a:pt x="241194" y="3915853"/>
                  <a:pt x="288796" y="3868251"/>
                  <a:pt x="288796" y="3809532"/>
                </a:cubicBezTo>
                <a:lnTo>
                  <a:pt x="288796" y="107268"/>
                </a:lnTo>
                <a:cubicBezTo>
                  <a:pt x="288796" y="48549"/>
                  <a:pt x="241194" y="947"/>
                  <a:pt x="182475" y="947"/>
                </a:cubicBezTo>
                <a:lnTo>
                  <a:pt x="0" y="947"/>
                </a:lnTo>
                <a:close/>
              </a:path>
            </a:pathLst>
          </a:custGeom>
          <a:solidFill>
            <a:schemeClr val="bg1">
              <a:lumMod val="75000"/>
            </a:schemeClr>
          </a:solidFill>
        </p:spPr>
        <p:txBody>
          <a:bodyPr wrap="square" lIns="540000" tIns="180000" rIns="180000" bIns="180000">
            <a:noAutofit/>
          </a:bodyPr>
          <a:lstStyle>
            <a:lvl1pPr>
              <a:defRPr>
                <a:solidFill>
                  <a:schemeClr val="tx2"/>
                </a:solidFill>
              </a:defRPr>
            </a:lvl1pPr>
          </a:lstStyle>
          <a:p>
            <a:r>
              <a:rPr lang="en-US"/>
              <a:t>Drag and drop image into placeholder</a:t>
            </a:r>
          </a:p>
        </p:txBody>
      </p:sp>
      <p:sp>
        <p:nvSpPr>
          <p:cNvPr id="9" name="Rectangle: Rounded Corners 8">
            <a:extLst>
              <a:ext uri="{FF2B5EF4-FFF2-40B4-BE49-F238E27FC236}">
                <a16:creationId xmlns:a16="http://schemas.microsoft.com/office/drawing/2014/main" id="{7D03E328-A9BD-9540-A54E-0B8970D5B774}"/>
              </a:ext>
            </a:extLst>
          </p:cNvPr>
          <p:cNvSpPr/>
          <p:nvPr/>
        </p:nvSpPr>
        <p:spPr>
          <a:xfrm>
            <a:off x="4675189" y="1767789"/>
            <a:ext cx="3477840" cy="3820026"/>
          </a:xfrm>
          <a:prstGeom prst="roundRect">
            <a:avLst>
              <a:gd name="adj" fmla="val 298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3360738" cy="1486800"/>
          </a:xfrm>
        </p:spPr>
        <p:txBody>
          <a:bodyPr wrap="square">
            <a:noAutofit/>
          </a:bodyPr>
          <a:lstStyle>
            <a:lvl1pPr>
              <a:defRPr>
                <a:solidFill>
                  <a:schemeClr val="accent1"/>
                </a:solidFill>
              </a:defRPr>
            </a:lvl1pPr>
          </a:lstStyle>
          <a:p>
            <a:r>
              <a:rPr lang="en-US"/>
              <a:t>Title goes here</a:t>
            </a:r>
            <a:endParaRPr lang="en-AU"/>
          </a:p>
        </p:txBody>
      </p:sp>
      <p:sp>
        <p:nvSpPr>
          <p:cNvPr id="16" name="Text Placeholder 15">
            <a:extLst>
              <a:ext uri="{FF2B5EF4-FFF2-40B4-BE49-F238E27FC236}">
                <a16:creationId xmlns:a16="http://schemas.microsoft.com/office/drawing/2014/main" id="{A13F9BC3-D19E-DFF2-F22D-0A304A30CBCC}"/>
              </a:ext>
            </a:extLst>
          </p:cNvPr>
          <p:cNvSpPr>
            <a:spLocks noGrp="1"/>
          </p:cNvSpPr>
          <p:nvPr>
            <p:ph type="body" sz="quarter" idx="16" hasCustomPrompt="1"/>
          </p:nvPr>
        </p:nvSpPr>
        <p:spPr>
          <a:xfrm>
            <a:off x="5145980" y="2447444"/>
            <a:ext cx="2390774" cy="1229329"/>
          </a:xfrm>
        </p:spPr>
        <p:txBody>
          <a:bodyPr anchor="ctr" anchorCtr="0"/>
          <a:lstStyle>
            <a:lvl1pPr>
              <a:spcAft>
                <a:spcPts val="0"/>
              </a:spcAft>
              <a:defRPr sz="8800">
                <a:solidFill>
                  <a:schemeClr val="bg1"/>
                </a:solidFill>
              </a:defRPr>
            </a:lvl1pPr>
          </a:lstStyle>
          <a:p>
            <a:pPr lvl="0"/>
            <a:r>
              <a:rPr lang="en-US"/>
              <a:t>XX</a:t>
            </a:r>
          </a:p>
        </p:txBody>
      </p:sp>
      <p:sp>
        <p:nvSpPr>
          <p:cNvPr id="18" name="Text Placeholder 17">
            <a:extLst>
              <a:ext uri="{FF2B5EF4-FFF2-40B4-BE49-F238E27FC236}">
                <a16:creationId xmlns:a16="http://schemas.microsoft.com/office/drawing/2014/main" id="{50BEB861-F967-5DB0-E767-BF40FAA345C5}"/>
              </a:ext>
            </a:extLst>
          </p:cNvPr>
          <p:cNvSpPr>
            <a:spLocks noGrp="1"/>
          </p:cNvSpPr>
          <p:nvPr>
            <p:ph type="body" sz="quarter" idx="17" hasCustomPrompt="1"/>
          </p:nvPr>
        </p:nvSpPr>
        <p:spPr>
          <a:xfrm>
            <a:off x="5145980" y="3734351"/>
            <a:ext cx="2390774" cy="1393200"/>
          </a:xfrm>
        </p:spPr>
        <p:txBody>
          <a:bodyPr/>
          <a:lstStyle>
            <a:lvl1pPr>
              <a:lnSpc>
                <a:spcPct val="125000"/>
              </a:lnSpc>
              <a:spcAft>
                <a:spcPts val="1200"/>
              </a:spcAft>
              <a:defRPr>
                <a:solidFill>
                  <a:schemeClr val="bg1"/>
                </a:solidFill>
              </a:defRPr>
            </a:lvl1pPr>
          </a:lstStyle>
          <a:p>
            <a:pPr lvl="0"/>
            <a:r>
              <a:rPr lang="en-US"/>
              <a:t>Data point text</a:t>
            </a:r>
          </a:p>
        </p:txBody>
      </p:sp>
      <p:sp>
        <p:nvSpPr>
          <p:cNvPr id="6" name="Text Placeholder 5">
            <a:extLst>
              <a:ext uri="{FF2B5EF4-FFF2-40B4-BE49-F238E27FC236}">
                <a16:creationId xmlns:a16="http://schemas.microsoft.com/office/drawing/2014/main" id="{7C2818DF-E811-AC73-6CFE-68598BFE86B0}"/>
              </a:ext>
            </a:extLst>
          </p:cNvPr>
          <p:cNvSpPr>
            <a:spLocks noGrp="1"/>
          </p:cNvSpPr>
          <p:nvPr>
            <p:ph type="body" sz="quarter" idx="18" hasCustomPrompt="1"/>
          </p:nvPr>
        </p:nvSpPr>
        <p:spPr>
          <a:xfrm>
            <a:off x="7916863" y="6457474"/>
            <a:ext cx="3500438" cy="111600"/>
          </a:xfrm>
        </p:spPr>
        <p:txBody>
          <a:bodyPr rIns="0"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endParaRPr lang="en-US"/>
          </a:p>
        </p:txBody>
      </p:sp>
      <p:sp>
        <p:nvSpPr>
          <p:cNvPr id="27" name="Text Placeholder 9">
            <a:extLst>
              <a:ext uri="{FF2B5EF4-FFF2-40B4-BE49-F238E27FC236}">
                <a16:creationId xmlns:a16="http://schemas.microsoft.com/office/drawing/2014/main" id="{43DEF6CF-EE36-B64F-5432-9588A8EBD13B}"/>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2843312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preserve="1">
  <p:cSld name="Logo Light">
    <p:bg>
      <p:bgPr>
        <a:solidFill>
          <a:schemeClr val="bg1"/>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solidFill>
              <a:srgbClr val="26478D"/>
            </a:solid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2" name="Footer Placeholder 1">
            <a:extLst>
              <a:ext uri="{FF2B5EF4-FFF2-40B4-BE49-F238E27FC236}">
                <a16:creationId xmlns:a16="http://schemas.microsoft.com/office/drawing/2014/main" id="{02644E14-84D9-9C1D-EB3E-3357353B72F3}"/>
              </a:ext>
            </a:extLst>
          </p:cNvPr>
          <p:cNvSpPr>
            <a:spLocks noGrp="1"/>
          </p:cNvSpPr>
          <p:nvPr>
            <p:ph type="ftr" sz="quarter" idx="10"/>
          </p:nvPr>
        </p:nvSpPr>
        <p:spPr>
          <a:xfrm>
            <a:off x="790574" y="6873875"/>
            <a:ext cx="2841625" cy="111125"/>
          </a:xfrm>
        </p:spPr>
        <p:txBody>
          <a:bodyPr/>
          <a:lstStyle>
            <a:lvl1pPr>
              <a:defRPr>
                <a:noFill/>
              </a:defRPr>
            </a:lvl1pPr>
          </a:lstStyle>
          <a:p>
            <a:r>
              <a:rPr lang="en-US" noProof="0"/>
              <a:t>© Experian | Confidential</a:t>
            </a:r>
          </a:p>
        </p:txBody>
      </p:sp>
      <p:sp>
        <p:nvSpPr>
          <p:cNvPr id="3" name="Slide Number Placeholder 2">
            <a:extLst>
              <a:ext uri="{FF2B5EF4-FFF2-40B4-BE49-F238E27FC236}">
                <a16:creationId xmlns:a16="http://schemas.microsoft.com/office/drawing/2014/main" id="{4E8AB13E-7973-54CC-4386-10793C7B2F87}"/>
              </a:ext>
            </a:extLst>
          </p:cNvPr>
          <p:cNvSpPr>
            <a:spLocks noGrp="1"/>
          </p:cNvSpPr>
          <p:nvPr>
            <p:ph type="sldNum" sz="quarter" idx="11"/>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2079130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preserve="1">
  <p:cSld name="Logo Dark">
    <p:bg>
      <p:bgPr>
        <a:solidFill>
          <a:schemeClr val="accent1"/>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a:solidFill>
            <a:schemeClr val="bg1"/>
          </a:solidFill>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grpFill/>
            <a:ln w="13233" cap="flat">
              <a:noFill/>
              <a:prstDash val="solid"/>
              <a:miter/>
            </a:ln>
          </p:spPr>
          <p:txBody>
            <a:bodyPr rtlCol="0" anchor="ctr"/>
            <a:lstStyle/>
            <a:p>
              <a:endParaRPr lang="en-US" noProof="0"/>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grpFill/>
            <a:ln w="13233" cap="flat">
              <a:noFill/>
              <a:prstDash val="solid"/>
              <a:miter/>
            </a:ln>
          </p:spPr>
          <p:txBody>
            <a:bodyPr rtlCol="0" anchor="ctr"/>
            <a:lstStyle/>
            <a:p>
              <a:endParaRPr lang="en-US" noProof="0"/>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grpFill/>
            <a:ln w="13233" cap="flat">
              <a:noFill/>
              <a:prstDash val="solid"/>
              <a:miter/>
            </a:ln>
          </p:spPr>
          <p:txBody>
            <a:bodyPr rtlCol="0" anchor="ctr"/>
            <a:lstStyle/>
            <a:p>
              <a:endParaRPr lang="en-US" noProof="0"/>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grpFill/>
            <a:ln w="13233" cap="flat">
              <a:noFill/>
              <a:prstDash val="solid"/>
              <a:miter/>
            </a:ln>
          </p:spPr>
          <p:txBody>
            <a:bodyPr rtlCol="0" anchor="ctr"/>
            <a:lstStyle/>
            <a:p>
              <a:endParaRPr lang="en-US" noProof="0"/>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grpFill/>
            <a:ln w="13233" cap="flat">
              <a:noFill/>
              <a:prstDash val="solid"/>
              <a:miter/>
            </a:ln>
          </p:spPr>
          <p:txBody>
            <a:bodyPr rtlCol="0" anchor="ctr"/>
            <a:lstStyle/>
            <a:p>
              <a:endParaRPr lang="en-US" noProof="0"/>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grpFill/>
            <a:ln w="13233" cap="flat">
              <a:noFill/>
              <a:prstDash val="solid"/>
              <a:miter/>
            </a:ln>
          </p:spPr>
          <p:txBody>
            <a:bodyPr rtlCol="0" anchor="ctr"/>
            <a:lstStyle/>
            <a:p>
              <a:endParaRPr lang="en-US" noProof="0"/>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grpFill/>
            <a:ln w="13233" cap="flat">
              <a:noFill/>
              <a:prstDash val="solid"/>
              <a:miter/>
            </a:ln>
          </p:spPr>
          <p:txBody>
            <a:bodyPr rtlCol="0" anchor="ctr"/>
            <a:lstStyle/>
            <a:p>
              <a:endParaRPr lang="en-US" noProof="0"/>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grpFill/>
            <a:ln w="13233" cap="flat">
              <a:noFill/>
              <a:prstDash val="solid"/>
              <a:miter/>
            </a:ln>
          </p:spPr>
          <p:txBody>
            <a:bodyPr rtlCol="0" anchor="ctr"/>
            <a:lstStyle/>
            <a:p>
              <a:endParaRPr lang="en-US" noProof="0"/>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grpFill/>
            <a:ln w="13233" cap="flat">
              <a:noFill/>
              <a:prstDash val="solid"/>
              <a:miter/>
            </a:ln>
          </p:spPr>
          <p:txBody>
            <a:bodyPr rtlCol="0" anchor="ctr"/>
            <a:lstStyle/>
            <a:p>
              <a:endParaRPr lang="en-US" noProof="0"/>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grpFill/>
            <a:ln w="13233" cap="flat">
              <a:noFill/>
              <a:prstDash val="solid"/>
              <a:miter/>
            </a:ln>
          </p:spPr>
          <p:txBody>
            <a:bodyPr rtlCol="0" anchor="ctr"/>
            <a:lstStyle/>
            <a:p>
              <a:endParaRPr lang="en-US" noProof="0"/>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grpFill/>
            <a:ln w="13233" cap="flat">
              <a:noFill/>
              <a:prstDash val="solid"/>
              <a:miter/>
            </a:ln>
          </p:spPr>
          <p:txBody>
            <a:bodyPr rtlCol="0" anchor="ctr"/>
            <a:lstStyle/>
            <a:p>
              <a:endParaRPr lang="en-US" noProof="0"/>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grpFill/>
            <a:ln w="13233" cap="flat">
              <a:noFill/>
              <a:prstDash val="solid"/>
              <a:miter/>
            </a:ln>
          </p:spPr>
          <p:txBody>
            <a:bodyPr rtlCol="0" anchor="ctr"/>
            <a:lstStyle/>
            <a:p>
              <a:endParaRPr lang="en-US" noProof="0"/>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grpFill/>
            <a:ln w="13233" cap="flat">
              <a:noFill/>
              <a:prstDash val="solid"/>
              <a:miter/>
            </a:ln>
          </p:spPr>
          <p:txBody>
            <a:bodyPr rtlCol="0" anchor="ctr"/>
            <a:lstStyle/>
            <a:p>
              <a:endParaRPr lang="en-US" noProof="0"/>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grpFill/>
            <a:ln w="13233" cap="flat">
              <a:noFill/>
              <a:prstDash val="solid"/>
              <a:miter/>
            </a:ln>
          </p:spPr>
          <p:txBody>
            <a:bodyPr rtlCol="0" anchor="ctr"/>
            <a:lstStyle/>
            <a:p>
              <a:endParaRPr lang="en-US" noProof="0"/>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grp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grpFill/>
              <a:ln w="13233" cap="flat">
                <a:noFill/>
                <a:prstDash val="solid"/>
                <a:miter/>
              </a:ln>
            </p:spPr>
            <p:txBody>
              <a:bodyPr rtlCol="0" anchor="ctr"/>
              <a:lstStyle/>
              <a:p>
                <a:endParaRPr lang="en-US" noProof="0"/>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grpFill/>
              <a:ln w="13233" cap="flat">
                <a:noFill/>
                <a:prstDash val="solid"/>
                <a:miter/>
              </a:ln>
            </p:spPr>
            <p:txBody>
              <a:bodyPr rtlCol="0" anchor="ctr"/>
              <a:lstStyle/>
              <a:p>
                <a:endParaRPr lang="en-US" noProof="0"/>
              </a:p>
            </p:txBody>
          </p:sp>
        </p:grpSp>
      </p:grpSp>
      <p:sp>
        <p:nvSpPr>
          <p:cNvPr id="2" name="Footer Placeholder 1">
            <a:extLst>
              <a:ext uri="{FF2B5EF4-FFF2-40B4-BE49-F238E27FC236}">
                <a16:creationId xmlns:a16="http://schemas.microsoft.com/office/drawing/2014/main" id="{6D79B392-6792-0268-DE20-329DC0C3588A}"/>
              </a:ext>
            </a:extLst>
          </p:cNvPr>
          <p:cNvSpPr>
            <a:spLocks noGrp="1"/>
          </p:cNvSpPr>
          <p:nvPr>
            <p:ph type="ftr" sz="quarter" idx="10"/>
          </p:nvPr>
        </p:nvSpPr>
        <p:spPr>
          <a:xfrm>
            <a:off x="790574" y="6877048"/>
            <a:ext cx="2841625" cy="111125"/>
          </a:xfrm>
        </p:spPr>
        <p:txBody>
          <a:bodyPr/>
          <a:lstStyle>
            <a:lvl1pPr>
              <a:defRPr>
                <a:noFill/>
              </a:defRPr>
            </a:lvl1pPr>
          </a:lstStyle>
          <a:p>
            <a:r>
              <a:rPr lang="en-US" noProof="0"/>
              <a:t>© Experian | Confidential</a:t>
            </a:r>
          </a:p>
        </p:txBody>
      </p:sp>
      <p:sp>
        <p:nvSpPr>
          <p:cNvPr id="3" name="Slide Number Placeholder 2">
            <a:extLst>
              <a:ext uri="{FF2B5EF4-FFF2-40B4-BE49-F238E27FC236}">
                <a16:creationId xmlns:a16="http://schemas.microsoft.com/office/drawing/2014/main" id="{BC053346-E89A-ABC8-E7CC-E65BA5DE73A6}"/>
              </a:ext>
            </a:extLst>
          </p:cNvPr>
          <p:cNvSpPr>
            <a:spLocks noGrp="1"/>
          </p:cNvSpPr>
          <p:nvPr>
            <p:ph type="sldNum" sz="quarter" idx="11"/>
          </p:nvPr>
        </p:nvSpPr>
        <p:spPr>
          <a:xfrm>
            <a:off x="373063" y="6877049"/>
            <a:ext cx="180181" cy="111125"/>
          </a:xfrm>
        </p:spPr>
        <p:txBody>
          <a:bodyPr/>
          <a:lstStyle>
            <a:lvl1pPr>
              <a:defRPr>
                <a:noFill/>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3792780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preserve="1">
  <p:cSld name="Last slide in Experian Template">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A56F48E-7BFD-94F1-AF87-4257A20614FB}"/>
              </a:ext>
            </a:extLst>
          </p:cNvPr>
          <p:cNvSpPr txBox="1"/>
          <p:nvPr/>
        </p:nvSpPr>
        <p:spPr>
          <a:xfrm>
            <a:off x="2158654" y="795403"/>
            <a:ext cx="7874694" cy="541966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lgn="ctr"/>
            <a:r>
              <a:rPr lang="en-US" sz="9600" noProof="0">
                <a:latin typeface="+mn-lt"/>
              </a:rPr>
              <a:t>Do not use slides after this layout</a:t>
            </a:r>
          </a:p>
          <a:p>
            <a:pPr lvl="0" algn="ctr"/>
            <a:br>
              <a:rPr lang="en-US" sz="3600" noProof="0">
                <a:latin typeface="+mn-lt"/>
              </a:rPr>
            </a:br>
            <a:r>
              <a:rPr lang="en-US" sz="3600" noProof="0">
                <a:latin typeface="+mn-lt"/>
              </a:rPr>
              <a:t>All slides after this layout are </a:t>
            </a:r>
            <a:br>
              <a:rPr lang="en-US" sz="3600" noProof="0">
                <a:latin typeface="+mn-lt"/>
              </a:rPr>
            </a:br>
            <a:r>
              <a:rPr lang="en-US" sz="3600" noProof="0">
                <a:latin typeface="+mn-lt"/>
              </a:rPr>
              <a:t>not part of this template</a:t>
            </a:r>
          </a:p>
        </p:txBody>
      </p:sp>
    </p:spTree>
    <p:extLst>
      <p:ext uri="{BB962C8B-B14F-4D97-AF65-F5344CB8AC3E}">
        <p14:creationId xmlns:p14="http://schemas.microsoft.com/office/powerpoint/2010/main" val="1326843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preserve="1">
  <p:cSld name="Title Layouts">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A56F48E-7BFD-94F1-AF87-4257A20614FB}"/>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Title layouts</a:t>
            </a:r>
          </a:p>
        </p:txBody>
      </p:sp>
      <p:sp>
        <p:nvSpPr>
          <p:cNvPr id="23" name="Freeform: Shape 22">
            <a:extLst>
              <a:ext uri="{FF2B5EF4-FFF2-40B4-BE49-F238E27FC236}">
                <a16:creationId xmlns:a16="http://schemas.microsoft.com/office/drawing/2014/main" id="{B6F9E944-764C-8360-AC7F-2FBB5F04F237}"/>
              </a:ext>
            </a:extLst>
          </p:cNvPr>
          <p:cNvSpPr/>
          <p:nvPr/>
        </p:nvSpPr>
        <p:spPr>
          <a:xfrm>
            <a:off x="946298" y="2199488"/>
            <a:ext cx="3206602" cy="2094694"/>
          </a:xfrm>
          <a:custGeom>
            <a:avLst/>
            <a:gdLst>
              <a:gd name="connsiteX0" fmla="*/ 1055858 w 3797154"/>
              <a:gd name="connsiteY0" fmla="*/ 795751 h 2480468"/>
              <a:gd name="connsiteX1" fmla="*/ 1055858 w 3797154"/>
              <a:gd name="connsiteY1" fmla="*/ 795754 h 2480468"/>
              <a:gd name="connsiteX2" fmla="*/ 430203 w 3797154"/>
              <a:gd name="connsiteY2" fmla="*/ 795754 h 2480468"/>
              <a:gd name="connsiteX3" fmla="*/ 702794 w 3797154"/>
              <a:gd name="connsiteY3" fmla="*/ 1240236 h 2480468"/>
              <a:gd name="connsiteX4" fmla="*/ 430203 w 3797154"/>
              <a:gd name="connsiteY4" fmla="*/ 1684718 h 2480468"/>
              <a:gd name="connsiteX5" fmla="*/ 1055858 w 3797154"/>
              <a:gd name="connsiteY5" fmla="*/ 1684718 h 2480468"/>
              <a:gd name="connsiteX6" fmla="*/ 1255703 w 3797154"/>
              <a:gd name="connsiteY6" fmla="*/ 1684718 h 2480468"/>
              <a:gd name="connsiteX7" fmla="*/ 2541452 w 3797154"/>
              <a:gd name="connsiteY7" fmla="*/ 1684718 h 2480468"/>
              <a:gd name="connsiteX8" fmla="*/ 2741297 w 3797154"/>
              <a:gd name="connsiteY8" fmla="*/ 1684718 h 2480468"/>
              <a:gd name="connsiteX9" fmla="*/ 3366952 w 3797154"/>
              <a:gd name="connsiteY9" fmla="*/ 1684718 h 2480468"/>
              <a:gd name="connsiteX10" fmla="*/ 3094362 w 3797154"/>
              <a:gd name="connsiteY10" fmla="*/ 1240236 h 2480468"/>
              <a:gd name="connsiteX11" fmla="*/ 3366952 w 3797154"/>
              <a:gd name="connsiteY11" fmla="*/ 795754 h 2480468"/>
              <a:gd name="connsiteX12" fmla="*/ 2741297 w 3797154"/>
              <a:gd name="connsiteY12" fmla="*/ 795754 h 2480468"/>
              <a:gd name="connsiteX13" fmla="*/ 2741297 w 3797154"/>
              <a:gd name="connsiteY13" fmla="*/ 795751 h 2480468"/>
              <a:gd name="connsiteX14" fmla="*/ 291827 w 3797154"/>
              <a:gd name="connsiteY14" fmla="*/ 0 h 2480468"/>
              <a:gd name="connsiteX15" fmla="*/ 3505327 w 3797154"/>
              <a:gd name="connsiteY15" fmla="*/ 0 h 2480468"/>
              <a:gd name="connsiteX16" fmla="*/ 3797154 w 3797154"/>
              <a:gd name="connsiteY16" fmla="*/ 291827 h 2480468"/>
              <a:gd name="connsiteX17" fmla="*/ 3797154 w 3797154"/>
              <a:gd name="connsiteY17" fmla="*/ 2188641 h 2480468"/>
              <a:gd name="connsiteX18" fmla="*/ 3505327 w 3797154"/>
              <a:gd name="connsiteY18" fmla="*/ 2480468 h 2480468"/>
              <a:gd name="connsiteX19" fmla="*/ 291827 w 3797154"/>
              <a:gd name="connsiteY19" fmla="*/ 2480468 h 2480468"/>
              <a:gd name="connsiteX20" fmla="*/ 0 w 3797154"/>
              <a:gd name="connsiteY20" fmla="*/ 2188641 h 2480468"/>
              <a:gd name="connsiteX21" fmla="*/ 0 w 3797154"/>
              <a:gd name="connsiteY21" fmla="*/ 291827 h 2480468"/>
              <a:gd name="connsiteX22" fmla="*/ 291827 w 3797154"/>
              <a:gd name="connsiteY22"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97154" h="2480468">
                <a:moveTo>
                  <a:pt x="1055858" y="795751"/>
                </a:moveTo>
                <a:lnTo>
                  <a:pt x="1055858" y="795754"/>
                </a:lnTo>
                <a:lnTo>
                  <a:pt x="430203" y="795754"/>
                </a:lnTo>
                <a:lnTo>
                  <a:pt x="702794" y="1240236"/>
                </a:lnTo>
                <a:lnTo>
                  <a:pt x="430203" y="1684718"/>
                </a:lnTo>
                <a:lnTo>
                  <a:pt x="1055858" y="1684718"/>
                </a:lnTo>
                <a:lnTo>
                  <a:pt x="1255703" y="1684718"/>
                </a:lnTo>
                <a:lnTo>
                  <a:pt x="2541452" y="1684718"/>
                </a:lnTo>
                <a:lnTo>
                  <a:pt x="2741297" y="1684718"/>
                </a:lnTo>
                <a:lnTo>
                  <a:pt x="3366952" y="1684718"/>
                </a:lnTo>
                <a:lnTo>
                  <a:pt x="3094362" y="1240236"/>
                </a:lnTo>
                <a:lnTo>
                  <a:pt x="3366952" y="795754"/>
                </a:lnTo>
                <a:lnTo>
                  <a:pt x="2741297" y="795754"/>
                </a:lnTo>
                <a:lnTo>
                  <a:pt x="2741297" y="795751"/>
                </a:lnTo>
                <a:close/>
                <a:moveTo>
                  <a:pt x="291827" y="0"/>
                </a:moveTo>
                <a:lnTo>
                  <a:pt x="3505327" y="0"/>
                </a:lnTo>
                <a:cubicBezTo>
                  <a:pt x="3666499" y="0"/>
                  <a:pt x="3797154" y="130655"/>
                  <a:pt x="3797154" y="291827"/>
                </a:cubicBezTo>
                <a:lnTo>
                  <a:pt x="3797154" y="2188641"/>
                </a:lnTo>
                <a:cubicBezTo>
                  <a:pt x="3797154" y="2349813"/>
                  <a:pt x="3666499" y="2480468"/>
                  <a:pt x="3505327" y="2480468"/>
                </a:cubicBezTo>
                <a:lnTo>
                  <a:pt x="291827" y="2480468"/>
                </a:lnTo>
                <a:cubicBezTo>
                  <a:pt x="130655" y="2480468"/>
                  <a:pt x="0" y="2349813"/>
                  <a:pt x="0" y="2188641"/>
                </a:cubicBezTo>
                <a:lnTo>
                  <a:pt x="0" y="291827"/>
                </a:lnTo>
                <a:cubicBezTo>
                  <a:pt x="0" y="130655"/>
                  <a:pt x="130655" y="0"/>
                  <a:pt x="29182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24" name="TextBox 23">
            <a:extLst>
              <a:ext uri="{FF2B5EF4-FFF2-40B4-BE49-F238E27FC236}">
                <a16:creationId xmlns:a16="http://schemas.microsoft.com/office/drawing/2014/main" id="{FFA38847-CA91-9A4E-CBB9-D8052AE4E464}"/>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410870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preserve="1">
  <p:cSld name="Title A Full Bleed Image">
    <p:spTree>
      <p:nvGrpSpPr>
        <p:cNvPr id="1" name=""/>
        <p:cNvGrpSpPr/>
        <p:nvPr/>
      </p:nvGrpSpPr>
      <p:grpSpPr>
        <a:xfrm>
          <a:off x="0" y="0"/>
          <a:ext cx="0" cy="0"/>
          <a:chOff x="0" y="0"/>
          <a:chExt cx="0" cy="0"/>
        </a:xfrm>
      </p:grpSpPr>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0" y="0"/>
            <a:ext cx="12192000" cy="6858000"/>
          </a:xfrm>
          <a:custGeom>
            <a:avLst/>
            <a:gdLst>
              <a:gd name="connsiteX0" fmla="*/ 481067 w 12192000"/>
              <a:gd name="connsiteY0" fmla="*/ 3716337 h 6858000"/>
              <a:gd name="connsiteX1" fmla="*/ 373062 w 12192000"/>
              <a:gd name="connsiteY1" fmla="*/ 3824342 h 6858000"/>
              <a:gd name="connsiteX2" fmla="*/ 373062 w 12192000"/>
              <a:gd name="connsiteY2" fmla="*/ 6461069 h 6858000"/>
              <a:gd name="connsiteX3" fmla="*/ 481067 w 12192000"/>
              <a:gd name="connsiteY3" fmla="*/ 6569074 h 6858000"/>
              <a:gd name="connsiteX4" fmla="*/ 492814 w 12192000"/>
              <a:gd name="connsiteY4" fmla="*/ 6569074 h 6858000"/>
              <a:gd name="connsiteX5" fmla="*/ 5465304 w 12192000"/>
              <a:gd name="connsiteY5" fmla="*/ 6569074 h 6858000"/>
              <a:gd name="connsiteX6" fmla="*/ 5465708 w 12192000"/>
              <a:gd name="connsiteY6" fmla="*/ 6569074 h 6858000"/>
              <a:gd name="connsiteX7" fmla="*/ 5573713 w 12192000"/>
              <a:gd name="connsiteY7" fmla="*/ 6461069 h 6858000"/>
              <a:gd name="connsiteX8" fmla="*/ 5573713 w 12192000"/>
              <a:gd name="connsiteY8" fmla="*/ 3824343 h 6858000"/>
              <a:gd name="connsiteX9" fmla="*/ 5465708 w 12192000"/>
              <a:gd name="connsiteY9" fmla="*/ 3716338 h 6858000"/>
              <a:gd name="connsiteX10" fmla="*/ 5465309 w 12192000"/>
              <a:gd name="connsiteY10" fmla="*/ 3716338 h 6858000"/>
              <a:gd name="connsiteX11" fmla="*/ 5465304 w 12192000"/>
              <a:gd name="connsiteY11" fmla="*/ 3716337 h 6858000"/>
              <a:gd name="connsiteX12" fmla="*/ 0 w 12192000"/>
              <a:gd name="connsiteY12" fmla="*/ 0 h 6858000"/>
              <a:gd name="connsiteX13" fmla="*/ 12192000 w 12192000"/>
              <a:gd name="connsiteY13" fmla="*/ 0 h 6858000"/>
              <a:gd name="connsiteX14" fmla="*/ 12192000 w 12192000"/>
              <a:gd name="connsiteY14" fmla="*/ 6858000 h 6858000"/>
              <a:gd name="connsiteX15" fmla="*/ 0 w 12192000"/>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6858000">
                <a:moveTo>
                  <a:pt x="481067" y="3716337"/>
                </a:moveTo>
                <a:cubicBezTo>
                  <a:pt x="421417" y="3716337"/>
                  <a:pt x="373062" y="3764692"/>
                  <a:pt x="373062" y="3824342"/>
                </a:cubicBezTo>
                <a:lnTo>
                  <a:pt x="373062" y="6461069"/>
                </a:lnTo>
                <a:cubicBezTo>
                  <a:pt x="373062" y="6520719"/>
                  <a:pt x="421417" y="6569074"/>
                  <a:pt x="481067" y="6569074"/>
                </a:cubicBezTo>
                <a:lnTo>
                  <a:pt x="492814" y="6569074"/>
                </a:lnTo>
                <a:lnTo>
                  <a:pt x="5465304" y="6569074"/>
                </a:lnTo>
                <a:lnTo>
                  <a:pt x="5465708" y="6569074"/>
                </a:lnTo>
                <a:cubicBezTo>
                  <a:pt x="5525358" y="6569074"/>
                  <a:pt x="5573713" y="6520719"/>
                  <a:pt x="5573713" y="6461069"/>
                </a:cubicBezTo>
                <a:lnTo>
                  <a:pt x="5573713" y="3824343"/>
                </a:lnTo>
                <a:cubicBezTo>
                  <a:pt x="5573713" y="3764693"/>
                  <a:pt x="5525358" y="3716338"/>
                  <a:pt x="5465708" y="3716338"/>
                </a:cubicBezTo>
                <a:lnTo>
                  <a:pt x="5465309" y="3716338"/>
                </a:lnTo>
                <a:lnTo>
                  <a:pt x="5465304" y="3716337"/>
                </a:ln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1"/>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69635"/>
            <a:ext cx="1508400" cy="273301"/>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Tree>
    <p:extLst>
      <p:ext uri="{BB962C8B-B14F-4D97-AF65-F5344CB8AC3E}">
        <p14:creationId xmlns:p14="http://schemas.microsoft.com/office/powerpoint/2010/main" val="2087729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preserve="1">
  <p:cSld name="Title A Full Bleed Image Long Title">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8FE08085-67D3-BE45-7BC6-9DE8D0BDDF06}"/>
              </a:ext>
            </a:extLst>
          </p:cNvPr>
          <p:cNvSpPr>
            <a:spLocks noGrp="1"/>
          </p:cNvSpPr>
          <p:nvPr>
            <p:ph type="pic" sz="quarter" idx="21" hasCustomPrompt="1"/>
          </p:nvPr>
        </p:nvSpPr>
        <p:spPr>
          <a:xfrm>
            <a:off x="0" y="0"/>
            <a:ext cx="12192000" cy="6858000"/>
          </a:xfrm>
          <a:custGeom>
            <a:avLst/>
            <a:gdLst>
              <a:gd name="connsiteX0" fmla="*/ 481067 w 12192000"/>
              <a:gd name="connsiteY0" fmla="*/ 3716339 h 6858000"/>
              <a:gd name="connsiteX1" fmla="*/ 373062 w 12192000"/>
              <a:gd name="connsiteY1" fmla="*/ 3824344 h 6858000"/>
              <a:gd name="connsiteX2" fmla="*/ 373062 w 12192000"/>
              <a:gd name="connsiteY2" fmla="*/ 6461070 h 6858000"/>
              <a:gd name="connsiteX3" fmla="*/ 481067 w 12192000"/>
              <a:gd name="connsiteY3" fmla="*/ 6569075 h 6858000"/>
              <a:gd name="connsiteX4" fmla="*/ 6437256 w 12192000"/>
              <a:gd name="connsiteY4" fmla="*/ 6569075 h 6858000"/>
              <a:gd name="connsiteX5" fmla="*/ 6545261 w 12192000"/>
              <a:gd name="connsiteY5" fmla="*/ 6461070 h 6858000"/>
              <a:gd name="connsiteX6" fmla="*/ 6545261 w 12192000"/>
              <a:gd name="connsiteY6" fmla="*/ 3824344 h 6858000"/>
              <a:gd name="connsiteX7" fmla="*/ 6437256 w 12192000"/>
              <a:gd name="connsiteY7" fmla="*/ 3716339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481067" y="3716339"/>
                </a:moveTo>
                <a:cubicBezTo>
                  <a:pt x="421417" y="3716339"/>
                  <a:pt x="373062" y="3764694"/>
                  <a:pt x="373062" y="3824344"/>
                </a:cubicBezTo>
                <a:lnTo>
                  <a:pt x="373062" y="6461070"/>
                </a:lnTo>
                <a:cubicBezTo>
                  <a:pt x="373062" y="6520720"/>
                  <a:pt x="421417" y="6569075"/>
                  <a:pt x="481067" y="6569075"/>
                </a:cubicBezTo>
                <a:lnTo>
                  <a:pt x="6437256" y="6569075"/>
                </a:lnTo>
                <a:cubicBezTo>
                  <a:pt x="6496906" y="6569075"/>
                  <a:pt x="6545261" y="6520720"/>
                  <a:pt x="6545261" y="6461070"/>
                </a:cubicBezTo>
                <a:lnTo>
                  <a:pt x="6545261" y="3824344"/>
                </a:lnTo>
                <a:cubicBezTo>
                  <a:pt x="6545261" y="3764694"/>
                  <a:pt x="6496906" y="3716339"/>
                  <a:pt x="6437256" y="3716339"/>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9" y="4111627"/>
            <a:ext cx="5295902" cy="2103436"/>
          </a:xfrm>
        </p:spPr>
        <p:txBody>
          <a:bodyPr wrap="square" rIns="0" anchor="ctr"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6700" y="4691064"/>
            <a:ext cx="5202238" cy="1878012"/>
          </a:xfrm>
          <a:prstGeom prst="roundRect">
            <a:avLst>
              <a:gd name="adj" fmla="val 5751"/>
            </a:avLst>
          </a:prstGeom>
          <a:solidFill>
            <a:schemeClr val="accent1"/>
          </a:solidFill>
        </p:spPr>
        <p:txBody>
          <a:bodyPr wrap="square" lIns="360000" tIns="360000" rIns="360000" bIns="360000" anchor="ctr"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
        <p:nvSpPr>
          <p:cNvPr id="6" name="Text Placeholder 19">
            <a:extLst>
              <a:ext uri="{FF2B5EF4-FFF2-40B4-BE49-F238E27FC236}">
                <a16:creationId xmlns:a16="http://schemas.microsoft.com/office/drawing/2014/main" id="{0005511A-B554-0DA5-44B9-BAD47F50E89F}"/>
              </a:ext>
            </a:extLst>
          </p:cNvPr>
          <p:cNvSpPr>
            <a:spLocks noGrp="1"/>
          </p:cNvSpPr>
          <p:nvPr>
            <p:ph type="body" sz="quarter" idx="19" hasCustomPrompt="1"/>
          </p:nvPr>
        </p:nvSpPr>
        <p:spPr>
          <a:xfrm>
            <a:off x="3962400" y="3373173"/>
            <a:ext cx="2582863" cy="27146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7" name="Text Placeholder 17">
            <a:extLst>
              <a:ext uri="{FF2B5EF4-FFF2-40B4-BE49-F238E27FC236}">
                <a16:creationId xmlns:a16="http://schemas.microsoft.com/office/drawing/2014/main" id="{AA4CDE69-D246-62EC-A25B-FC4834AB83E6}"/>
              </a:ext>
            </a:extLst>
          </p:cNvPr>
          <p:cNvSpPr>
            <a:spLocks noGrp="1"/>
          </p:cNvSpPr>
          <p:nvPr>
            <p:ph type="body" sz="quarter" idx="18" hasCustomPrompt="1"/>
          </p:nvPr>
        </p:nvSpPr>
        <p:spPr>
          <a:xfrm>
            <a:off x="1630839" y="3373173"/>
            <a:ext cx="2582863" cy="27146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8" name="Text Placeholder 16">
            <a:extLst>
              <a:ext uri="{FF2B5EF4-FFF2-40B4-BE49-F238E27FC236}">
                <a16:creationId xmlns:a16="http://schemas.microsoft.com/office/drawing/2014/main" id="{A8004564-7EE9-97AB-5DEC-EDCE20756417}"/>
              </a:ext>
            </a:extLst>
          </p:cNvPr>
          <p:cNvSpPr>
            <a:spLocks noGrp="1"/>
          </p:cNvSpPr>
          <p:nvPr>
            <p:ph type="body" sz="quarter" idx="12" hasCustomPrompt="1"/>
          </p:nvPr>
        </p:nvSpPr>
        <p:spPr>
          <a:xfrm>
            <a:off x="373062" y="3373173"/>
            <a:ext cx="1509078" cy="271460"/>
          </a:xfrm>
          <a:prstGeom prst="roundRect">
            <a:avLst>
              <a:gd name="adj" fmla="val 50000"/>
            </a:avLst>
          </a:prstGeom>
          <a:solidFill>
            <a:schemeClr val="accent1"/>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660459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preserve="1">
  <p:cSld name="Title B Partner Logo">
    <p:bg>
      <p:bgPr>
        <a:solidFill>
          <a:schemeClr val="bg2"/>
        </a:solidFill>
        <a:effectLst/>
      </p:bgPr>
    </p:bg>
    <p:spTree>
      <p:nvGrpSpPr>
        <p:cNvPr id="1" name=""/>
        <p:cNvGrpSpPr/>
        <p:nvPr/>
      </p:nvGrpSpPr>
      <p:grpSpPr>
        <a:xfrm>
          <a:off x="0" y="0"/>
          <a:ext cx="0" cy="0"/>
          <a:chOff x="0" y="0"/>
          <a:chExt cx="0" cy="0"/>
        </a:xfrm>
      </p:grpSpPr>
      <p:sp>
        <p:nvSpPr>
          <p:cNvPr id="96" name="Rectangle: Rounded Corners 95">
            <a:extLst>
              <a:ext uri="{FF2B5EF4-FFF2-40B4-BE49-F238E27FC236}">
                <a16:creationId xmlns:a16="http://schemas.microsoft.com/office/drawing/2014/main" id="{6322A177-8603-710E-5C87-2D77264492C4}"/>
              </a:ext>
            </a:extLst>
          </p:cNvPr>
          <p:cNvSpPr/>
          <p:nvPr/>
        </p:nvSpPr>
        <p:spPr>
          <a:xfrm>
            <a:off x="373062" y="3716338"/>
            <a:ext cx="5200651" cy="2852737"/>
          </a:xfrm>
          <a:prstGeom prst="roundRect">
            <a:avLst>
              <a:gd name="adj" fmla="val 378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grpSp>
        <p:nvGrpSpPr>
          <p:cNvPr id="74" name="Group 73">
            <a:extLst>
              <a:ext uri="{FF2B5EF4-FFF2-40B4-BE49-F238E27FC236}">
                <a16:creationId xmlns:a16="http://schemas.microsoft.com/office/drawing/2014/main" id="{C21FF905-9F1D-4BC4-A0C4-819C54B20BB8}"/>
              </a:ext>
            </a:extLst>
          </p:cNvPr>
          <p:cNvGrpSpPr/>
          <p:nvPr/>
        </p:nvGrpSpPr>
        <p:grpSpPr>
          <a:xfrm>
            <a:off x="374967" y="373063"/>
            <a:ext cx="1004400" cy="324000"/>
            <a:chOff x="4124324" y="2793830"/>
            <a:chExt cx="3945731" cy="1275368"/>
          </a:xfrm>
        </p:grpSpPr>
        <p:sp>
          <p:nvSpPr>
            <p:cNvPr id="75" name="Freeform: Shape 74">
              <a:extLst>
                <a:ext uri="{FF2B5EF4-FFF2-40B4-BE49-F238E27FC236}">
                  <a16:creationId xmlns:a16="http://schemas.microsoft.com/office/drawing/2014/main" id="{059914BE-FC3C-135B-5DB0-18278431894E}"/>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76" name="Freeform: Shape 75">
              <a:extLst>
                <a:ext uri="{FF2B5EF4-FFF2-40B4-BE49-F238E27FC236}">
                  <a16:creationId xmlns:a16="http://schemas.microsoft.com/office/drawing/2014/main" id="{528CB0D7-7587-96BD-7839-497DE6E7EA0A}"/>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77" name="Freeform: Shape 76">
              <a:extLst>
                <a:ext uri="{FF2B5EF4-FFF2-40B4-BE49-F238E27FC236}">
                  <a16:creationId xmlns:a16="http://schemas.microsoft.com/office/drawing/2014/main" id="{D7110FF8-9F6B-166A-393F-342BE1E35CD5}"/>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78" name="Freeform: Shape 77">
              <a:extLst>
                <a:ext uri="{FF2B5EF4-FFF2-40B4-BE49-F238E27FC236}">
                  <a16:creationId xmlns:a16="http://schemas.microsoft.com/office/drawing/2014/main" id="{F1677DEC-DF7E-65E8-AFE4-613797E72E85}"/>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79" name="Freeform: Shape 78">
              <a:extLst>
                <a:ext uri="{FF2B5EF4-FFF2-40B4-BE49-F238E27FC236}">
                  <a16:creationId xmlns:a16="http://schemas.microsoft.com/office/drawing/2014/main" id="{18F0D363-4B8E-CC2D-DFEF-D89EE35A270D}"/>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80" name="Freeform: Shape 79">
              <a:extLst>
                <a:ext uri="{FF2B5EF4-FFF2-40B4-BE49-F238E27FC236}">
                  <a16:creationId xmlns:a16="http://schemas.microsoft.com/office/drawing/2014/main" id="{1FE81C4C-D33B-AF15-87E3-0B77EF334E22}"/>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81" name="Freeform: Shape 80">
              <a:extLst>
                <a:ext uri="{FF2B5EF4-FFF2-40B4-BE49-F238E27FC236}">
                  <a16:creationId xmlns:a16="http://schemas.microsoft.com/office/drawing/2014/main" id="{87BFB631-BDE9-A36F-948C-50B59F682B2B}"/>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82" name="Freeform: Shape 81">
              <a:extLst>
                <a:ext uri="{FF2B5EF4-FFF2-40B4-BE49-F238E27FC236}">
                  <a16:creationId xmlns:a16="http://schemas.microsoft.com/office/drawing/2014/main" id="{41564BE0-BF5A-5B3B-985D-7664B2DEEEEC}"/>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83" name="Freeform: Shape 82">
              <a:extLst>
                <a:ext uri="{FF2B5EF4-FFF2-40B4-BE49-F238E27FC236}">
                  <a16:creationId xmlns:a16="http://schemas.microsoft.com/office/drawing/2014/main" id="{A636A3F7-873A-362A-FF8B-382A6F8F6880}"/>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84" name="Freeform: Shape 83">
              <a:extLst>
                <a:ext uri="{FF2B5EF4-FFF2-40B4-BE49-F238E27FC236}">
                  <a16:creationId xmlns:a16="http://schemas.microsoft.com/office/drawing/2014/main" id="{C78F3A6A-5735-4CE9-BEE9-AD993156FF0F}"/>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85" name="Freeform: Shape 84">
              <a:extLst>
                <a:ext uri="{FF2B5EF4-FFF2-40B4-BE49-F238E27FC236}">
                  <a16:creationId xmlns:a16="http://schemas.microsoft.com/office/drawing/2014/main" id="{491CF533-F473-54F5-48FC-9F5489213BB4}"/>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86" name="Freeform: Shape 85">
              <a:extLst>
                <a:ext uri="{FF2B5EF4-FFF2-40B4-BE49-F238E27FC236}">
                  <a16:creationId xmlns:a16="http://schemas.microsoft.com/office/drawing/2014/main" id="{7FCD6722-3680-B0F1-514B-F875CBECE1F0}"/>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87" name="Freeform: Shape 86">
              <a:extLst>
                <a:ext uri="{FF2B5EF4-FFF2-40B4-BE49-F238E27FC236}">
                  <a16:creationId xmlns:a16="http://schemas.microsoft.com/office/drawing/2014/main" id="{3D19A48B-4CE5-DFDD-45BD-889671A5D3EE}"/>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88" name="Freeform: Shape 87">
              <a:extLst>
                <a:ext uri="{FF2B5EF4-FFF2-40B4-BE49-F238E27FC236}">
                  <a16:creationId xmlns:a16="http://schemas.microsoft.com/office/drawing/2014/main" id="{685C59C6-8A4E-2D10-BB33-7D1F6B44C6EF}"/>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89" name="Graphic 4">
              <a:extLst>
                <a:ext uri="{FF2B5EF4-FFF2-40B4-BE49-F238E27FC236}">
                  <a16:creationId xmlns:a16="http://schemas.microsoft.com/office/drawing/2014/main" id="{1A5DB6E8-B2F1-7F8E-6200-BD639DD4EC7C}"/>
                </a:ext>
              </a:extLst>
            </p:cNvPr>
            <p:cNvGrpSpPr/>
            <p:nvPr/>
          </p:nvGrpSpPr>
          <p:grpSpPr>
            <a:xfrm>
              <a:off x="7929789" y="3640062"/>
              <a:ext cx="140266" cy="84954"/>
              <a:chOff x="7929789" y="3640062"/>
              <a:chExt cx="140266" cy="84954"/>
            </a:xfrm>
            <a:solidFill>
              <a:srgbClr val="26478D"/>
            </a:solidFill>
          </p:grpSpPr>
          <p:sp>
            <p:nvSpPr>
              <p:cNvPr id="90" name="Freeform: Shape 89">
                <a:extLst>
                  <a:ext uri="{FF2B5EF4-FFF2-40B4-BE49-F238E27FC236}">
                    <a16:creationId xmlns:a16="http://schemas.microsoft.com/office/drawing/2014/main" id="{6100DE4C-00A8-C63E-ED90-BB2BB652A3F4}"/>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91" name="Freeform: Shape 90">
                <a:extLst>
                  <a:ext uri="{FF2B5EF4-FFF2-40B4-BE49-F238E27FC236}">
                    <a16:creationId xmlns:a16="http://schemas.microsoft.com/office/drawing/2014/main" id="{3A1B4668-C629-CBF3-60AC-A728E7127258}"/>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5654436" y="371476"/>
            <a:ext cx="6164502" cy="6197599"/>
          </a:xfrm>
          <a:prstGeom prst="roundRect">
            <a:avLst>
              <a:gd name="adj" fmla="val 1752"/>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solidFill>
                  <a:schemeClr val="bg1"/>
                </a:solidFill>
              </a:defRPr>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10209093" y="460354"/>
            <a:ext cx="1508400" cy="27432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cxnSp>
        <p:nvCxnSpPr>
          <p:cNvPr id="94" name="Straight Connector 93">
            <a:extLst>
              <a:ext uri="{FF2B5EF4-FFF2-40B4-BE49-F238E27FC236}">
                <a16:creationId xmlns:a16="http://schemas.microsoft.com/office/drawing/2014/main" id="{E8386E28-D99C-7E96-ACE6-D59EE01DF596}"/>
              </a:ext>
            </a:extLst>
          </p:cNvPr>
          <p:cNvCxnSpPr>
            <a:cxnSpLocks/>
          </p:cNvCxnSpPr>
          <p:nvPr/>
        </p:nvCxnSpPr>
        <p:spPr>
          <a:xfrm flipH="1">
            <a:off x="1515521"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2" name="Picture Placeholder 101">
            <a:extLst>
              <a:ext uri="{FF2B5EF4-FFF2-40B4-BE49-F238E27FC236}">
                <a16:creationId xmlns:a16="http://schemas.microsoft.com/office/drawing/2014/main" id="{7BE52618-E91E-6581-CC9B-54E3F5250557}"/>
              </a:ext>
            </a:extLst>
          </p:cNvPr>
          <p:cNvSpPr>
            <a:spLocks noGrp="1"/>
          </p:cNvSpPr>
          <p:nvPr>
            <p:ph type="pic" sz="quarter" idx="25" hasCustomPrompt="1"/>
          </p:nvPr>
        </p:nvSpPr>
        <p:spPr>
          <a:xfrm>
            <a:off x="1651000" y="373063"/>
            <a:ext cx="1082675" cy="323850"/>
          </a:xfrm>
        </p:spPr>
        <p:txBody>
          <a:bodyPr anchor="ctr"/>
          <a:lstStyle>
            <a:lvl1pPr algn="ctr">
              <a:defRPr sz="900"/>
            </a:lvl1pPr>
          </a:lstStyle>
          <a:p>
            <a:r>
              <a:rPr lang="en-US" noProof="0"/>
              <a:t>Insert partner logo</a:t>
            </a:r>
          </a:p>
        </p:txBody>
      </p:sp>
      <p:sp>
        <p:nvSpPr>
          <p:cNvPr id="5" name="Text Placeholder 19">
            <a:extLst>
              <a:ext uri="{FF2B5EF4-FFF2-40B4-BE49-F238E27FC236}">
                <a16:creationId xmlns:a16="http://schemas.microsoft.com/office/drawing/2014/main" id="{979A3211-34A5-6219-A6DA-78E91638C689}"/>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9" name="Text Placeholder 17">
            <a:extLst>
              <a:ext uri="{FF2B5EF4-FFF2-40B4-BE49-F238E27FC236}">
                <a16:creationId xmlns:a16="http://schemas.microsoft.com/office/drawing/2014/main" id="{1BDFCEF9-DE63-72E6-B123-F9F973F85746}"/>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10" name="Text Placeholder 16">
            <a:extLst>
              <a:ext uri="{FF2B5EF4-FFF2-40B4-BE49-F238E27FC236}">
                <a16:creationId xmlns:a16="http://schemas.microsoft.com/office/drawing/2014/main" id="{8219A788-1A60-EBB3-E011-88FA1494B487}"/>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9539617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preserve="1">
  <p:cSld name="Title B Partner Logo - Long Title">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A6548F75-B8DB-A3D0-F1C5-1B1AC78B914B}"/>
              </a:ext>
            </a:extLst>
          </p:cNvPr>
          <p:cNvSpPr/>
          <p:nvPr/>
        </p:nvSpPr>
        <p:spPr>
          <a:xfrm>
            <a:off x="373062" y="5673992"/>
            <a:ext cx="6172201" cy="895083"/>
          </a:xfrm>
          <a:prstGeom prst="roundRect">
            <a:avLst>
              <a:gd name="adj" fmla="val 1206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96" name="Rectangle: Rounded Corners 95">
            <a:extLst>
              <a:ext uri="{FF2B5EF4-FFF2-40B4-BE49-F238E27FC236}">
                <a16:creationId xmlns:a16="http://schemas.microsoft.com/office/drawing/2014/main" id="{6322A177-8603-710E-5C87-2D77264492C4}"/>
              </a:ext>
            </a:extLst>
          </p:cNvPr>
          <p:cNvSpPr/>
          <p:nvPr/>
        </p:nvSpPr>
        <p:spPr>
          <a:xfrm>
            <a:off x="373062" y="2749550"/>
            <a:ext cx="6172201" cy="2852737"/>
          </a:xfrm>
          <a:prstGeom prst="roundRect">
            <a:avLst>
              <a:gd name="adj" fmla="val 378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grpSp>
        <p:nvGrpSpPr>
          <p:cNvPr id="74" name="Group 73">
            <a:extLst>
              <a:ext uri="{FF2B5EF4-FFF2-40B4-BE49-F238E27FC236}">
                <a16:creationId xmlns:a16="http://schemas.microsoft.com/office/drawing/2014/main" id="{C21FF905-9F1D-4BC4-A0C4-819C54B20BB8}"/>
              </a:ext>
            </a:extLst>
          </p:cNvPr>
          <p:cNvGrpSpPr/>
          <p:nvPr/>
        </p:nvGrpSpPr>
        <p:grpSpPr>
          <a:xfrm>
            <a:off x="374967" y="373063"/>
            <a:ext cx="1004400" cy="324000"/>
            <a:chOff x="4124324" y="2793830"/>
            <a:chExt cx="3945731" cy="1275368"/>
          </a:xfrm>
        </p:grpSpPr>
        <p:sp>
          <p:nvSpPr>
            <p:cNvPr id="75" name="Freeform: Shape 74">
              <a:extLst>
                <a:ext uri="{FF2B5EF4-FFF2-40B4-BE49-F238E27FC236}">
                  <a16:creationId xmlns:a16="http://schemas.microsoft.com/office/drawing/2014/main" id="{059914BE-FC3C-135B-5DB0-18278431894E}"/>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76" name="Freeform: Shape 75">
              <a:extLst>
                <a:ext uri="{FF2B5EF4-FFF2-40B4-BE49-F238E27FC236}">
                  <a16:creationId xmlns:a16="http://schemas.microsoft.com/office/drawing/2014/main" id="{528CB0D7-7587-96BD-7839-497DE6E7EA0A}"/>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77" name="Freeform: Shape 76">
              <a:extLst>
                <a:ext uri="{FF2B5EF4-FFF2-40B4-BE49-F238E27FC236}">
                  <a16:creationId xmlns:a16="http://schemas.microsoft.com/office/drawing/2014/main" id="{D7110FF8-9F6B-166A-393F-342BE1E35CD5}"/>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78" name="Freeform: Shape 77">
              <a:extLst>
                <a:ext uri="{FF2B5EF4-FFF2-40B4-BE49-F238E27FC236}">
                  <a16:creationId xmlns:a16="http://schemas.microsoft.com/office/drawing/2014/main" id="{F1677DEC-DF7E-65E8-AFE4-613797E72E85}"/>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79" name="Freeform: Shape 78">
              <a:extLst>
                <a:ext uri="{FF2B5EF4-FFF2-40B4-BE49-F238E27FC236}">
                  <a16:creationId xmlns:a16="http://schemas.microsoft.com/office/drawing/2014/main" id="{18F0D363-4B8E-CC2D-DFEF-D89EE35A270D}"/>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80" name="Freeform: Shape 79">
              <a:extLst>
                <a:ext uri="{FF2B5EF4-FFF2-40B4-BE49-F238E27FC236}">
                  <a16:creationId xmlns:a16="http://schemas.microsoft.com/office/drawing/2014/main" id="{1FE81C4C-D33B-AF15-87E3-0B77EF334E22}"/>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81" name="Freeform: Shape 80">
              <a:extLst>
                <a:ext uri="{FF2B5EF4-FFF2-40B4-BE49-F238E27FC236}">
                  <a16:creationId xmlns:a16="http://schemas.microsoft.com/office/drawing/2014/main" id="{87BFB631-BDE9-A36F-948C-50B59F682B2B}"/>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82" name="Freeform: Shape 81">
              <a:extLst>
                <a:ext uri="{FF2B5EF4-FFF2-40B4-BE49-F238E27FC236}">
                  <a16:creationId xmlns:a16="http://schemas.microsoft.com/office/drawing/2014/main" id="{41564BE0-BF5A-5B3B-985D-7664B2DEEEEC}"/>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83" name="Freeform: Shape 82">
              <a:extLst>
                <a:ext uri="{FF2B5EF4-FFF2-40B4-BE49-F238E27FC236}">
                  <a16:creationId xmlns:a16="http://schemas.microsoft.com/office/drawing/2014/main" id="{A636A3F7-873A-362A-FF8B-382A6F8F6880}"/>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84" name="Freeform: Shape 83">
              <a:extLst>
                <a:ext uri="{FF2B5EF4-FFF2-40B4-BE49-F238E27FC236}">
                  <a16:creationId xmlns:a16="http://schemas.microsoft.com/office/drawing/2014/main" id="{C78F3A6A-5735-4CE9-BEE9-AD993156FF0F}"/>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85" name="Freeform: Shape 84">
              <a:extLst>
                <a:ext uri="{FF2B5EF4-FFF2-40B4-BE49-F238E27FC236}">
                  <a16:creationId xmlns:a16="http://schemas.microsoft.com/office/drawing/2014/main" id="{491CF533-F473-54F5-48FC-9F5489213BB4}"/>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86" name="Freeform: Shape 85">
              <a:extLst>
                <a:ext uri="{FF2B5EF4-FFF2-40B4-BE49-F238E27FC236}">
                  <a16:creationId xmlns:a16="http://schemas.microsoft.com/office/drawing/2014/main" id="{7FCD6722-3680-B0F1-514B-F875CBECE1F0}"/>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87" name="Freeform: Shape 86">
              <a:extLst>
                <a:ext uri="{FF2B5EF4-FFF2-40B4-BE49-F238E27FC236}">
                  <a16:creationId xmlns:a16="http://schemas.microsoft.com/office/drawing/2014/main" id="{3D19A48B-4CE5-DFDD-45BD-889671A5D3EE}"/>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88" name="Freeform: Shape 87">
              <a:extLst>
                <a:ext uri="{FF2B5EF4-FFF2-40B4-BE49-F238E27FC236}">
                  <a16:creationId xmlns:a16="http://schemas.microsoft.com/office/drawing/2014/main" id="{685C59C6-8A4E-2D10-BB33-7D1F6B44C6EF}"/>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89" name="Graphic 4">
              <a:extLst>
                <a:ext uri="{FF2B5EF4-FFF2-40B4-BE49-F238E27FC236}">
                  <a16:creationId xmlns:a16="http://schemas.microsoft.com/office/drawing/2014/main" id="{1A5DB6E8-B2F1-7F8E-6200-BD639DD4EC7C}"/>
                </a:ext>
              </a:extLst>
            </p:cNvPr>
            <p:cNvGrpSpPr/>
            <p:nvPr/>
          </p:nvGrpSpPr>
          <p:grpSpPr>
            <a:xfrm>
              <a:off x="7929789" y="3640062"/>
              <a:ext cx="140266" cy="84954"/>
              <a:chOff x="7929789" y="3640062"/>
              <a:chExt cx="140266" cy="84954"/>
            </a:xfrm>
            <a:solidFill>
              <a:srgbClr val="26478D"/>
            </a:solidFill>
          </p:grpSpPr>
          <p:sp>
            <p:nvSpPr>
              <p:cNvPr id="90" name="Freeform: Shape 89">
                <a:extLst>
                  <a:ext uri="{FF2B5EF4-FFF2-40B4-BE49-F238E27FC236}">
                    <a16:creationId xmlns:a16="http://schemas.microsoft.com/office/drawing/2014/main" id="{6100DE4C-00A8-C63E-ED90-BB2BB652A3F4}"/>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91" name="Freeform: Shape 90">
                <a:extLst>
                  <a:ext uri="{FF2B5EF4-FFF2-40B4-BE49-F238E27FC236}">
                    <a16:creationId xmlns:a16="http://schemas.microsoft.com/office/drawing/2014/main" id="{3A1B4668-C629-CBF3-60AC-A728E7127258}"/>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6628338" y="371476"/>
            <a:ext cx="5190600" cy="6197599"/>
          </a:xfrm>
          <a:prstGeom prst="roundRect">
            <a:avLst>
              <a:gd name="adj" fmla="val 2081"/>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3144839"/>
            <a:ext cx="5302251" cy="2097448"/>
          </a:xfrm>
        </p:spPr>
        <p:txBody>
          <a:bodyPr wrap="square" rIns="0" anchor="ctr" anchorCtr="0">
            <a:noAutofit/>
          </a:bodyPr>
          <a:lstStyle>
            <a:lvl1pPr>
              <a:defRPr sz="3400">
                <a:solidFill>
                  <a:schemeClr val="bg1"/>
                </a:solidFill>
              </a:defRPr>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68300"/>
            <a:ext cx="5302250" cy="306467"/>
          </a:xfrm>
          <a:prstGeom prst="rect">
            <a:avLst/>
          </a:prstGeom>
          <a:solidFill>
            <a:schemeClr val="accent2"/>
          </a:solidFill>
        </p:spPr>
        <p:txBody>
          <a:bodyPr wrap="square" lIns="0" rIns="0" anchor="ctr"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4032463" y="2403525"/>
            <a:ext cx="2512800" cy="27432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00902" y="2403525"/>
            <a:ext cx="2512800" cy="274320"/>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2403525"/>
            <a:ext cx="1509078" cy="27432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cxnSp>
        <p:nvCxnSpPr>
          <p:cNvPr id="94" name="Straight Connector 93">
            <a:extLst>
              <a:ext uri="{FF2B5EF4-FFF2-40B4-BE49-F238E27FC236}">
                <a16:creationId xmlns:a16="http://schemas.microsoft.com/office/drawing/2014/main" id="{E8386E28-D99C-7E96-ACE6-D59EE01DF596}"/>
              </a:ext>
            </a:extLst>
          </p:cNvPr>
          <p:cNvCxnSpPr>
            <a:cxnSpLocks/>
          </p:cNvCxnSpPr>
          <p:nvPr/>
        </p:nvCxnSpPr>
        <p:spPr>
          <a:xfrm flipH="1">
            <a:off x="1515521"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2" name="Picture Placeholder 101">
            <a:extLst>
              <a:ext uri="{FF2B5EF4-FFF2-40B4-BE49-F238E27FC236}">
                <a16:creationId xmlns:a16="http://schemas.microsoft.com/office/drawing/2014/main" id="{7BE52618-E91E-6581-CC9B-54E3F5250557}"/>
              </a:ext>
            </a:extLst>
          </p:cNvPr>
          <p:cNvSpPr>
            <a:spLocks noGrp="1"/>
          </p:cNvSpPr>
          <p:nvPr>
            <p:ph type="pic" sz="quarter" idx="25" hasCustomPrompt="1"/>
          </p:nvPr>
        </p:nvSpPr>
        <p:spPr>
          <a:xfrm>
            <a:off x="1651000" y="373063"/>
            <a:ext cx="1082675" cy="323850"/>
          </a:xfrm>
        </p:spPr>
        <p:txBody>
          <a:bodyPr anchor="ctr"/>
          <a:lstStyle>
            <a:lvl1pPr algn="ctr">
              <a:defRPr sz="900"/>
            </a:lvl1pPr>
          </a:lstStyle>
          <a:p>
            <a:r>
              <a:rPr lang="en-US" noProof="0"/>
              <a:t>Insert partner logo</a:t>
            </a:r>
          </a:p>
        </p:txBody>
      </p:sp>
      <p:sp>
        <p:nvSpPr>
          <p:cNvPr id="6" name="Text Placeholder 10">
            <a:extLst>
              <a:ext uri="{FF2B5EF4-FFF2-40B4-BE49-F238E27FC236}">
                <a16:creationId xmlns:a16="http://schemas.microsoft.com/office/drawing/2014/main" id="{E99A029F-0CB3-E5B2-7EB8-40C4CBA2DEA8}"/>
              </a:ext>
            </a:extLst>
          </p:cNvPr>
          <p:cNvSpPr>
            <a:spLocks noGrp="1"/>
          </p:cNvSpPr>
          <p:nvPr>
            <p:ph type="body" sz="quarter" idx="22" hasCustomPrompt="1"/>
          </p:nvPr>
        </p:nvSpPr>
        <p:spPr>
          <a:xfrm>
            <a:off x="10209093" y="460354"/>
            <a:ext cx="1508400" cy="27432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Tree>
    <p:extLst>
      <p:ext uri="{BB962C8B-B14F-4D97-AF65-F5344CB8AC3E}">
        <p14:creationId xmlns:p14="http://schemas.microsoft.com/office/powerpoint/2010/main" val="40208436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preserve="1">
  <p:cSld name="Title C No Image">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D7DB324D-B70D-12D2-0B29-1B03A128369C}"/>
              </a:ext>
            </a:extLst>
          </p:cNvPr>
          <p:cNvSpPr/>
          <p:nvPr/>
        </p:nvSpPr>
        <p:spPr>
          <a:xfrm>
            <a:off x="373062" y="3716338"/>
            <a:ext cx="5200651" cy="2852737"/>
          </a:xfrm>
          <a:prstGeom prst="roundRect">
            <a:avLst>
              <a:gd name="adj" fmla="val 378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pic>
        <p:nvPicPr>
          <p:cNvPr id="6" name="Graphic 5">
            <a:extLst>
              <a:ext uri="{FF2B5EF4-FFF2-40B4-BE49-F238E27FC236}">
                <a16:creationId xmlns:a16="http://schemas.microsoft.com/office/drawing/2014/main" id="{A49FAC72-20E7-FF4F-E890-4991281311E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5" name="Text Placeholder 19">
            <a:extLst>
              <a:ext uri="{FF2B5EF4-FFF2-40B4-BE49-F238E27FC236}">
                <a16:creationId xmlns:a16="http://schemas.microsoft.com/office/drawing/2014/main" id="{19C3DBF2-D4DF-9B6B-D830-F1B05A4D26EA}"/>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2" name="Text Placeholder 17">
            <a:extLst>
              <a:ext uri="{FF2B5EF4-FFF2-40B4-BE49-F238E27FC236}">
                <a16:creationId xmlns:a16="http://schemas.microsoft.com/office/drawing/2014/main" id="{80B77DFB-0FF2-F044-1017-B730F89A0B3E}"/>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13" name="Text Placeholder 16">
            <a:extLst>
              <a:ext uri="{FF2B5EF4-FFF2-40B4-BE49-F238E27FC236}">
                <a16:creationId xmlns:a16="http://schemas.microsoft.com/office/drawing/2014/main" id="{12A8133C-4F92-F891-9F45-4D88D7CAB6DB}"/>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4241851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preserve="1">
  <p:cSld name="Title C No Image - Long Title">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D7DB324D-B70D-12D2-0B29-1B03A128369C}"/>
              </a:ext>
            </a:extLst>
          </p:cNvPr>
          <p:cNvSpPr/>
          <p:nvPr/>
        </p:nvSpPr>
        <p:spPr>
          <a:xfrm>
            <a:off x="373062" y="3716338"/>
            <a:ext cx="6172201" cy="2852737"/>
          </a:xfrm>
          <a:prstGeom prst="roundRect">
            <a:avLst>
              <a:gd name="adj" fmla="val 378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5295902" cy="2103436"/>
          </a:xfrm>
        </p:spPr>
        <p:txBody>
          <a:bodyPr wrap="square" rIns="0" anchor="ctr"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6699" y="4691064"/>
            <a:ext cx="5249499" cy="1878012"/>
          </a:xfrm>
          <a:prstGeom prst="roundRect">
            <a:avLst>
              <a:gd name="adj" fmla="val 5751"/>
            </a:avLst>
          </a:prstGeom>
          <a:solidFill>
            <a:srgbClr val="CFD4ED"/>
          </a:solidFill>
        </p:spPr>
        <p:txBody>
          <a:bodyPr wrap="square" lIns="360000" tIns="360000" rIns="360000" bIns="360000" anchor="ctr"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3962400" y="3373173"/>
            <a:ext cx="2582863" cy="27146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630839" y="3373173"/>
            <a:ext cx="2582863" cy="271460"/>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3373173"/>
            <a:ext cx="1509078" cy="27146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pic>
        <p:nvPicPr>
          <p:cNvPr id="6" name="Graphic 5">
            <a:extLst>
              <a:ext uri="{FF2B5EF4-FFF2-40B4-BE49-F238E27FC236}">
                <a16:creationId xmlns:a16="http://schemas.microsoft.com/office/drawing/2014/main" id="{A49FAC72-20E7-FF4F-E890-4991281311E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273531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8_Data callouts x2 data point_Opt. A (Multi)">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19BB3D49-2FBD-16A4-FC32-86E24C1ED80D}"/>
              </a:ext>
            </a:extLst>
          </p:cNvPr>
          <p:cNvGrpSpPr/>
          <p:nvPr/>
        </p:nvGrpSpPr>
        <p:grpSpPr>
          <a:xfrm>
            <a:off x="4675188" y="1766887"/>
            <a:ext cx="6724650" cy="3824073"/>
            <a:chOff x="4675188" y="1766887"/>
            <a:chExt cx="6732782" cy="3824073"/>
          </a:xfrm>
        </p:grpSpPr>
        <p:sp>
          <p:nvSpPr>
            <p:cNvPr id="5" name="Rectangle: Rounded Corners 4">
              <a:extLst>
                <a:ext uri="{FF2B5EF4-FFF2-40B4-BE49-F238E27FC236}">
                  <a16:creationId xmlns:a16="http://schemas.microsoft.com/office/drawing/2014/main" id="{7F4230C9-470E-F9B5-962D-9471EE79A32F}"/>
                </a:ext>
              </a:extLst>
            </p:cNvPr>
            <p:cNvSpPr/>
            <p:nvPr/>
          </p:nvSpPr>
          <p:spPr>
            <a:xfrm>
              <a:off x="8075612" y="1766887"/>
              <a:ext cx="3332358" cy="3824073"/>
            </a:xfrm>
            <a:prstGeom prst="roundRect">
              <a:avLst>
                <a:gd name="adj" fmla="val 298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6" name="Rectangle: Rounded Corners 5">
              <a:extLst>
                <a:ext uri="{FF2B5EF4-FFF2-40B4-BE49-F238E27FC236}">
                  <a16:creationId xmlns:a16="http://schemas.microsoft.com/office/drawing/2014/main" id="{F67911D1-1820-C7B0-F326-2B88A4730F00}"/>
                </a:ext>
              </a:extLst>
            </p:cNvPr>
            <p:cNvSpPr/>
            <p:nvPr/>
          </p:nvSpPr>
          <p:spPr>
            <a:xfrm>
              <a:off x="4675188" y="1766887"/>
              <a:ext cx="3332358" cy="3824073"/>
            </a:xfrm>
            <a:prstGeom prst="roundRect">
              <a:avLst>
                <a:gd name="adj" fmla="val 298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gr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3360738" cy="1486800"/>
          </a:xfrm>
        </p:spPr>
        <p:txBody>
          <a:bodyPr wrap="square">
            <a:noAutofit/>
          </a:bodyPr>
          <a:lstStyle>
            <a:lvl1pPr>
              <a:defRPr>
                <a:solidFill>
                  <a:schemeClr val="accent1"/>
                </a:solidFill>
              </a:defRPr>
            </a:lvl1pPr>
          </a:lstStyle>
          <a:p>
            <a:r>
              <a:rPr lang="en-US"/>
              <a:t>Title goes here</a:t>
            </a:r>
            <a:endParaRPr lang="en-AU"/>
          </a:p>
        </p:txBody>
      </p:sp>
      <p:sp>
        <p:nvSpPr>
          <p:cNvPr id="16" name="Text Placeholder 15">
            <a:extLst>
              <a:ext uri="{FF2B5EF4-FFF2-40B4-BE49-F238E27FC236}">
                <a16:creationId xmlns:a16="http://schemas.microsoft.com/office/drawing/2014/main" id="{A13F9BC3-D19E-DFF2-F22D-0A304A30CBCC}"/>
              </a:ext>
            </a:extLst>
          </p:cNvPr>
          <p:cNvSpPr>
            <a:spLocks noGrp="1"/>
          </p:cNvSpPr>
          <p:nvPr>
            <p:ph type="body" sz="quarter" idx="16" hasCustomPrompt="1"/>
          </p:nvPr>
        </p:nvSpPr>
        <p:spPr>
          <a:xfrm>
            <a:off x="5145980" y="2447444"/>
            <a:ext cx="2390774" cy="1229329"/>
          </a:xfrm>
        </p:spPr>
        <p:txBody>
          <a:bodyPr anchor="ctr" anchorCtr="0"/>
          <a:lstStyle>
            <a:lvl1pPr>
              <a:spcAft>
                <a:spcPts val="0"/>
              </a:spcAft>
              <a:defRPr sz="8800">
                <a:solidFill>
                  <a:schemeClr val="bg1"/>
                </a:solidFill>
              </a:defRPr>
            </a:lvl1pPr>
          </a:lstStyle>
          <a:p>
            <a:pPr lvl="0"/>
            <a:r>
              <a:rPr lang="en-US"/>
              <a:t>XX</a:t>
            </a:r>
          </a:p>
        </p:txBody>
      </p:sp>
      <p:sp>
        <p:nvSpPr>
          <p:cNvPr id="18" name="Text Placeholder 17">
            <a:extLst>
              <a:ext uri="{FF2B5EF4-FFF2-40B4-BE49-F238E27FC236}">
                <a16:creationId xmlns:a16="http://schemas.microsoft.com/office/drawing/2014/main" id="{50BEB861-F967-5DB0-E767-BF40FAA345C5}"/>
              </a:ext>
            </a:extLst>
          </p:cNvPr>
          <p:cNvSpPr>
            <a:spLocks noGrp="1"/>
          </p:cNvSpPr>
          <p:nvPr>
            <p:ph type="body" sz="quarter" idx="17" hasCustomPrompt="1"/>
          </p:nvPr>
        </p:nvSpPr>
        <p:spPr>
          <a:xfrm>
            <a:off x="5145980" y="3734351"/>
            <a:ext cx="2390774" cy="1393200"/>
          </a:xfrm>
        </p:spPr>
        <p:txBody>
          <a:bodyPr/>
          <a:lstStyle>
            <a:lvl1pPr>
              <a:lnSpc>
                <a:spcPct val="125000"/>
              </a:lnSpc>
              <a:spcAft>
                <a:spcPts val="1200"/>
              </a:spcAft>
              <a:defRPr>
                <a:solidFill>
                  <a:schemeClr val="bg1"/>
                </a:solidFill>
              </a:defRPr>
            </a:lvl1pPr>
          </a:lstStyle>
          <a:p>
            <a:pPr lvl="0"/>
            <a:r>
              <a:rPr lang="en-US"/>
              <a:t>Data point 1 text</a:t>
            </a:r>
          </a:p>
        </p:txBody>
      </p:sp>
      <p:sp>
        <p:nvSpPr>
          <p:cNvPr id="13" name="Text Placeholder 12">
            <a:extLst>
              <a:ext uri="{FF2B5EF4-FFF2-40B4-BE49-F238E27FC236}">
                <a16:creationId xmlns:a16="http://schemas.microsoft.com/office/drawing/2014/main" id="{98FA96BB-74A0-7A62-6419-B0EB1D6D2623}"/>
              </a:ext>
            </a:extLst>
          </p:cNvPr>
          <p:cNvSpPr>
            <a:spLocks noGrp="1"/>
          </p:cNvSpPr>
          <p:nvPr>
            <p:ph type="body" sz="quarter" idx="18" hasCustomPrompt="1"/>
          </p:nvPr>
        </p:nvSpPr>
        <p:spPr>
          <a:xfrm>
            <a:off x="8546404" y="2447384"/>
            <a:ext cx="2390773" cy="1228760"/>
          </a:xfrm>
        </p:spPr>
        <p:txBody>
          <a:bodyPr anchor="ctr" anchorCtr="0"/>
          <a:lstStyle>
            <a:lvl1pPr>
              <a:spcAft>
                <a:spcPts val="0"/>
              </a:spcAft>
              <a:defRPr sz="8800">
                <a:solidFill>
                  <a:schemeClr val="bg1"/>
                </a:solidFill>
              </a:defRPr>
            </a:lvl1pPr>
          </a:lstStyle>
          <a:p>
            <a:pPr lvl="0"/>
            <a:r>
              <a:rPr lang="en-US"/>
              <a:t>XX</a:t>
            </a:r>
          </a:p>
        </p:txBody>
      </p:sp>
      <p:sp>
        <p:nvSpPr>
          <p:cNvPr id="15" name="Text Placeholder 14">
            <a:extLst>
              <a:ext uri="{FF2B5EF4-FFF2-40B4-BE49-F238E27FC236}">
                <a16:creationId xmlns:a16="http://schemas.microsoft.com/office/drawing/2014/main" id="{8E2EE8E3-E326-053E-1BBC-EA34C2F27620}"/>
              </a:ext>
            </a:extLst>
          </p:cNvPr>
          <p:cNvSpPr>
            <a:spLocks noGrp="1"/>
          </p:cNvSpPr>
          <p:nvPr>
            <p:ph type="body" sz="quarter" idx="19" hasCustomPrompt="1"/>
          </p:nvPr>
        </p:nvSpPr>
        <p:spPr>
          <a:xfrm>
            <a:off x="8546404" y="3734351"/>
            <a:ext cx="2390774" cy="1393200"/>
          </a:xfrm>
        </p:spPr>
        <p:txBody>
          <a:bodyPr/>
          <a:lstStyle>
            <a:lvl1pPr>
              <a:lnSpc>
                <a:spcPct val="125000"/>
              </a:lnSpc>
              <a:spcAft>
                <a:spcPts val="1200"/>
              </a:spcAft>
              <a:defRPr>
                <a:solidFill>
                  <a:schemeClr val="bg1"/>
                </a:solidFill>
              </a:defRPr>
            </a:lvl1pPr>
          </a:lstStyle>
          <a:p>
            <a:pPr lvl="0"/>
            <a:r>
              <a:rPr lang="en-US"/>
              <a:t>Data point 2 text</a:t>
            </a:r>
          </a:p>
        </p:txBody>
      </p:sp>
      <p:sp>
        <p:nvSpPr>
          <p:cNvPr id="7" name="Text Placeholder 5">
            <a:extLst>
              <a:ext uri="{FF2B5EF4-FFF2-40B4-BE49-F238E27FC236}">
                <a16:creationId xmlns:a16="http://schemas.microsoft.com/office/drawing/2014/main" id="{1AFFFEA4-1995-6318-4D3F-D8B75AFA41F5}"/>
              </a:ext>
            </a:extLst>
          </p:cNvPr>
          <p:cNvSpPr>
            <a:spLocks noGrp="1"/>
          </p:cNvSpPr>
          <p:nvPr>
            <p:ph type="body" sz="quarter" idx="20"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endParaRPr lang="en-US"/>
          </a:p>
        </p:txBody>
      </p:sp>
      <p:sp>
        <p:nvSpPr>
          <p:cNvPr id="9" name="Text Placeholder 9">
            <a:extLst>
              <a:ext uri="{FF2B5EF4-FFF2-40B4-BE49-F238E27FC236}">
                <a16:creationId xmlns:a16="http://schemas.microsoft.com/office/drawing/2014/main" id="{4F88BDAB-993C-6A18-7D9D-671508D560A1}"/>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8509222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preserve="1">
  <p:cSld name="Agenda Layouts">
    <p:bg>
      <p:bgPr>
        <a:solidFill>
          <a:schemeClr val="tx2"/>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422792A-E9BA-7DE8-2494-6B126F2A5EB2}"/>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Agenda layouts</a:t>
            </a:r>
          </a:p>
        </p:txBody>
      </p:sp>
      <p:pic>
        <p:nvPicPr>
          <p:cNvPr id="6" name="Graphic 5" descr="Hamburger Menu Icon with solid fill">
            <a:extLst>
              <a:ext uri="{FF2B5EF4-FFF2-40B4-BE49-F238E27FC236}">
                <a16:creationId xmlns:a16="http://schemas.microsoft.com/office/drawing/2014/main" id="{F33C3C79-0878-759B-E296-D0E0C26121B7}"/>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52499" y="1914524"/>
            <a:ext cx="3028951" cy="3028951"/>
          </a:xfrm>
          <a:prstGeom prst="rect">
            <a:avLst/>
          </a:prstGeom>
        </p:spPr>
      </p:pic>
      <p:sp>
        <p:nvSpPr>
          <p:cNvPr id="2" name="TextBox 1">
            <a:extLst>
              <a:ext uri="{FF2B5EF4-FFF2-40B4-BE49-F238E27FC236}">
                <a16:creationId xmlns:a16="http://schemas.microsoft.com/office/drawing/2014/main" id="{30EA5387-D038-220F-4A53-F52E25651589}"/>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17552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preserve="1">
  <p:cSld name="Agenda Simple Dark">
    <p:bg>
      <p:bgPr>
        <a:solidFill>
          <a:schemeClr val="accent1"/>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9F60641-9787-2882-8CEC-65C4C2717A98}"/>
              </a:ext>
            </a:extLst>
          </p:cNvPr>
          <p:cNvSpPr/>
          <p:nvPr/>
        </p:nvSpPr>
        <p:spPr>
          <a:xfrm>
            <a:off x="3703638" y="1766888"/>
            <a:ext cx="7696200" cy="4453915"/>
          </a:xfrm>
          <a:prstGeom prst="roundRect">
            <a:avLst>
              <a:gd name="adj" fmla="val 233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AU" sz="1400">
              <a:solidFill>
                <a:schemeClr val="tx1"/>
              </a:solidFill>
            </a:endParaRPr>
          </a:p>
        </p:txBody>
      </p:sp>
      <p:sp>
        <p:nvSpPr>
          <p:cNvPr id="2" name="Title 1">
            <a:extLst>
              <a:ext uri="{FF2B5EF4-FFF2-40B4-BE49-F238E27FC236}">
                <a16:creationId xmlns:a16="http://schemas.microsoft.com/office/drawing/2014/main" id="{C873ECE1-0D96-5707-272B-2B5B23AAD36D}"/>
              </a:ext>
            </a:extLst>
          </p:cNvPr>
          <p:cNvSpPr>
            <a:spLocks noGrp="1"/>
          </p:cNvSpPr>
          <p:nvPr>
            <p:ph type="title" hasCustomPrompt="1"/>
          </p:nvPr>
        </p:nvSpPr>
        <p:spPr>
          <a:xfrm>
            <a:off x="794280" y="1780223"/>
            <a:ext cx="2385484" cy="1864677"/>
          </a:xfrm>
        </p:spPr>
        <p:txBody>
          <a:bodyPr/>
          <a:lstStyle>
            <a:lvl1pPr>
              <a:defRPr>
                <a:solidFill>
                  <a:schemeClr val="bg1"/>
                </a:solidFill>
              </a:defRPr>
            </a:lvl1pPr>
          </a:lstStyle>
          <a:p>
            <a:r>
              <a:rPr lang="en-US"/>
              <a:t>Agenda</a:t>
            </a:r>
            <a:endParaRPr lang="en-AU"/>
          </a:p>
        </p:txBody>
      </p:sp>
      <p:sp>
        <p:nvSpPr>
          <p:cNvPr id="3" name="Slide Number Placeholder 2">
            <a:extLst>
              <a:ext uri="{FF2B5EF4-FFF2-40B4-BE49-F238E27FC236}">
                <a16:creationId xmlns:a16="http://schemas.microsoft.com/office/drawing/2014/main" id="{F2E0E73D-B2D7-CF9E-DB18-42ED87DA08AB}"/>
              </a:ext>
            </a:extLst>
          </p:cNvPr>
          <p:cNvSpPr>
            <a:spLocks noGrp="1"/>
          </p:cNvSpPr>
          <p:nvPr>
            <p:ph type="sldNum" sz="quarter" idx="10"/>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 name="Footer Placeholder 3">
            <a:extLst>
              <a:ext uri="{FF2B5EF4-FFF2-40B4-BE49-F238E27FC236}">
                <a16:creationId xmlns:a16="http://schemas.microsoft.com/office/drawing/2014/main" id="{7A2F11D6-3296-B3CA-AD0D-E3F0B1C2C0A1}"/>
              </a:ext>
            </a:extLst>
          </p:cNvPr>
          <p:cNvSpPr>
            <a:spLocks noGrp="1"/>
          </p:cNvSpPr>
          <p:nvPr>
            <p:ph type="ftr" sz="quarter" idx="11"/>
          </p:nvPr>
        </p:nvSpPr>
        <p:spPr/>
        <p:txBody>
          <a:bodyPr/>
          <a:lstStyle>
            <a:lvl1pPr>
              <a:defRPr>
                <a:solidFill>
                  <a:schemeClr val="bg1"/>
                </a:solidFill>
              </a:defRPr>
            </a:lvl1pPr>
          </a:lstStyle>
          <a:p>
            <a:r>
              <a:rPr lang="en-US"/>
              <a:t>© Experian | Confidential</a:t>
            </a:r>
          </a:p>
        </p:txBody>
      </p:sp>
      <p:sp>
        <p:nvSpPr>
          <p:cNvPr id="8" name="Table Placeholder 7">
            <a:extLst>
              <a:ext uri="{FF2B5EF4-FFF2-40B4-BE49-F238E27FC236}">
                <a16:creationId xmlns:a16="http://schemas.microsoft.com/office/drawing/2014/main" id="{D1253559-BF0C-73B1-D215-16CDCB8321A1}"/>
              </a:ext>
            </a:extLst>
          </p:cNvPr>
          <p:cNvSpPr>
            <a:spLocks noGrp="1"/>
          </p:cNvSpPr>
          <p:nvPr>
            <p:ph type="tbl" sz="quarter" idx="12"/>
          </p:nvPr>
        </p:nvSpPr>
        <p:spPr>
          <a:xfrm>
            <a:off x="4156860" y="2302800"/>
            <a:ext cx="6789755" cy="3382088"/>
          </a:xfrm>
        </p:spPr>
        <p:txBody>
          <a:bodyPr/>
          <a:lstStyle/>
          <a:p>
            <a:r>
              <a:rPr lang="en-US" noProof="0"/>
              <a:t>Click icon to add table</a:t>
            </a:r>
          </a:p>
        </p:txBody>
      </p:sp>
      <p:pic>
        <p:nvPicPr>
          <p:cNvPr id="6" name="Graphic 5">
            <a:extLst>
              <a:ext uri="{FF2B5EF4-FFF2-40B4-BE49-F238E27FC236}">
                <a16:creationId xmlns:a16="http://schemas.microsoft.com/office/drawing/2014/main" id="{06C11F5A-D4CF-1DBC-6791-773D53429A4B}"/>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918382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p:cSld name="Agenda Simpl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73ECE1-0D96-5707-272B-2B5B23AAD36D}"/>
              </a:ext>
            </a:extLst>
          </p:cNvPr>
          <p:cNvSpPr>
            <a:spLocks noGrp="1"/>
          </p:cNvSpPr>
          <p:nvPr>
            <p:ph type="title" hasCustomPrompt="1"/>
          </p:nvPr>
        </p:nvSpPr>
        <p:spPr>
          <a:xfrm>
            <a:off x="794280" y="1780223"/>
            <a:ext cx="2385484" cy="1864677"/>
          </a:xfrm>
        </p:spPr>
        <p:txBody>
          <a:bodyPr/>
          <a:lstStyle>
            <a:lvl1pPr>
              <a:defRPr/>
            </a:lvl1pPr>
          </a:lstStyle>
          <a:p>
            <a:r>
              <a:rPr lang="en-US"/>
              <a:t>Agenda</a:t>
            </a:r>
            <a:endParaRPr lang="en-AU"/>
          </a:p>
        </p:txBody>
      </p:sp>
      <p:sp>
        <p:nvSpPr>
          <p:cNvPr id="3" name="Slide Number Placeholder 2">
            <a:extLst>
              <a:ext uri="{FF2B5EF4-FFF2-40B4-BE49-F238E27FC236}">
                <a16:creationId xmlns:a16="http://schemas.microsoft.com/office/drawing/2014/main" id="{F2E0E73D-B2D7-CF9E-DB18-42ED87DA08AB}"/>
              </a:ext>
            </a:extLst>
          </p:cNvPr>
          <p:cNvSpPr>
            <a:spLocks noGrp="1"/>
          </p:cNvSpPr>
          <p:nvPr>
            <p:ph type="sldNum" sz="quarter" idx="10"/>
          </p:nvPr>
        </p:nvSpPr>
        <p:spPr/>
        <p:txBody>
          <a:bodyPr/>
          <a:lstStyle/>
          <a:p>
            <a:fld id="{C5BB0411-7089-4314-80B8-B2E3315A0706}" type="slidenum">
              <a:rPr lang="en-US" smtClean="0"/>
              <a:pPr/>
              <a:t>‹#›</a:t>
            </a:fld>
            <a:endParaRPr lang="en-US"/>
          </a:p>
        </p:txBody>
      </p:sp>
      <p:sp>
        <p:nvSpPr>
          <p:cNvPr id="8" name="Table Placeholder 7">
            <a:extLst>
              <a:ext uri="{FF2B5EF4-FFF2-40B4-BE49-F238E27FC236}">
                <a16:creationId xmlns:a16="http://schemas.microsoft.com/office/drawing/2014/main" id="{D1253559-BF0C-73B1-D215-16CDCB8321A1}"/>
              </a:ext>
            </a:extLst>
          </p:cNvPr>
          <p:cNvSpPr>
            <a:spLocks noGrp="1"/>
          </p:cNvSpPr>
          <p:nvPr>
            <p:ph type="tbl" sz="quarter" idx="12"/>
          </p:nvPr>
        </p:nvSpPr>
        <p:spPr>
          <a:xfrm>
            <a:off x="4675188" y="1766888"/>
            <a:ext cx="6723062" cy="3384000"/>
          </a:xfrm>
        </p:spPr>
        <p:txBody>
          <a:bodyPr/>
          <a:lstStyle/>
          <a:p>
            <a:r>
              <a:rPr lang="en-US" noProof="0"/>
              <a:t>Click icon to add table</a:t>
            </a:r>
          </a:p>
        </p:txBody>
      </p:sp>
      <p:sp>
        <p:nvSpPr>
          <p:cNvPr id="5" name="Footer Placeholder 4">
            <a:extLst>
              <a:ext uri="{FF2B5EF4-FFF2-40B4-BE49-F238E27FC236}">
                <a16:creationId xmlns:a16="http://schemas.microsoft.com/office/drawing/2014/main" id="{503C1F0B-0E26-3AC8-E47B-C7CA4DDE3231}"/>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2009369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preserve="1">
  <p:cSld name="Agenda x4 Dark">
    <p:bg>
      <p:bgPr>
        <a:solidFill>
          <a:schemeClr val="accent1"/>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4911111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4.xml><?xml version="1.0" encoding="utf-8"?>
<p:sldLayout xmlns:a="http://schemas.openxmlformats.org/drawingml/2006/main" xmlns:r="http://schemas.openxmlformats.org/officeDocument/2006/relationships" xmlns:p="http://schemas.openxmlformats.org/presentationml/2006/main" preserve="1">
  <p:cSld name="Agenda x4 Light">
    <p:bg>
      <p:bgPr>
        <a:solidFill>
          <a:schemeClr val="bg2"/>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3" name="Footer Placeholder 4">
            <a:extLst>
              <a:ext uri="{FF2B5EF4-FFF2-40B4-BE49-F238E27FC236}">
                <a16:creationId xmlns:a16="http://schemas.microsoft.com/office/drawing/2014/main" id="{471F38E1-8250-8FE3-F774-ECD846A42E16}"/>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877777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5.xml><?xml version="1.0" encoding="utf-8"?>
<p:sldLayout xmlns:a="http://schemas.openxmlformats.org/drawingml/2006/main" xmlns:r="http://schemas.openxmlformats.org/officeDocument/2006/relationships" xmlns:p="http://schemas.openxmlformats.org/presentationml/2006/main" preserve="1">
  <p:cSld name="1_Agenda x4 Light">
    <p:bg>
      <p:bgPr>
        <a:solidFill>
          <a:schemeClr val="bg1"/>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rgbClr val="F6F8FB"/>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3" name="Footer Placeholder 4">
            <a:extLst>
              <a:ext uri="{FF2B5EF4-FFF2-40B4-BE49-F238E27FC236}">
                <a16:creationId xmlns:a16="http://schemas.microsoft.com/office/drawing/2014/main" id="{4D25BD74-D06F-5B54-EE10-BD815DA71F2E}"/>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3025255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preserve="1">
  <p:cSld name="Agenda x6 Dark">
    <p:bg>
      <p:bgPr>
        <a:solidFill>
          <a:schemeClr val="accent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2962744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p:cSld name="Agenda x6 Light">
    <p:bg>
      <p:bgPr>
        <a:solidFill>
          <a:schemeClr val="bg2"/>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CD8CC252-77F7-51A8-50B4-622154BF35A7}"/>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2179679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p:cSld name="1_Agenda x6 Light">
    <p:bg>
      <p:bgPr>
        <a:solidFill>
          <a:schemeClr val="bg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CD8CC252-77F7-51A8-50B4-622154BF35A7}"/>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12890688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preserve="1">
  <p:cSld name="Agenda x8 Dark">
    <p:bg>
      <p:bgPr>
        <a:solidFill>
          <a:schemeClr val="accent1"/>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1281305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9_Data callouts x2 data point_Opt. A (Multi)">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F4230C9-470E-F9B5-962D-9471EE79A32F}"/>
              </a:ext>
            </a:extLst>
          </p:cNvPr>
          <p:cNvSpPr/>
          <p:nvPr/>
        </p:nvSpPr>
        <p:spPr>
          <a:xfrm>
            <a:off x="6930205" y="1766887"/>
            <a:ext cx="2209878" cy="3824073"/>
          </a:xfrm>
          <a:prstGeom prst="roundRect">
            <a:avLst>
              <a:gd name="adj" fmla="val 298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6" name="Rectangle: Rounded Corners 5">
            <a:extLst>
              <a:ext uri="{FF2B5EF4-FFF2-40B4-BE49-F238E27FC236}">
                <a16:creationId xmlns:a16="http://schemas.microsoft.com/office/drawing/2014/main" id="{F67911D1-1820-C7B0-F326-2B88A4730F00}"/>
              </a:ext>
            </a:extLst>
          </p:cNvPr>
          <p:cNvSpPr/>
          <p:nvPr/>
        </p:nvSpPr>
        <p:spPr>
          <a:xfrm>
            <a:off x="4675188" y="1766887"/>
            <a:ext cx="2209878" cy="3824073"/>
          </a:xfrm>
          <a:prstGeom prst="roundRect">
            <a:avLst>
              <a:gd name="adj" fmla="val 298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8" name="Rectangle: Rounded Corners 7">
            <a:extLst>
              <a:ext uri="{FF2B5EF4-FFF2-40B4-BE49-F238E27FC236}">
                <a16:creationId xmlns:a16="http://schemas.microsoft.com/office/drawing/2014/main" id="{63048C22-ADF1-A714-EB1D-6E21D2172E5D}"/>
              </a:ext>
            </a:extLst>
          </p:cNvPr>
          <p:cNvSpPr/>
          <p:nvPr/>
        </p:nvSpPr>
        <p:spPr>
          <a:xfrm>
            <a:off x="9189960" y="1766887"/>
            <a:ext cx="2209878" cy="3824073"/>
          </a:xfrm>
          <a:prstGeom prst="roundRect">
            <a:avLst>
              <a:gd name="adj" fmla="val 298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3360738" cy="1486800"/>
          </a:xfrm>
        </p:spPr>
        <p:txBody>
          <a:bodyPr wrap="square">
            <a:noAutofit/>
          </a:bodyPr>
          <a:lstStyle>
            <a:lvl1pPr>
              <a:defRPr>
                <a:solidFill>
                  <a:schemeClr val="accent1"/>
                </a:solidFill>
              </a:defRPr>
            </a:lvl1pPr>
          </a:lstStyle>
          <a:p>
            <a:r>
              <a:rPr lang="en-US"/>
              <a:t>Title goes here</a:t>
            </a:r>
            <a:endParaRPr lang="en-AU"/>
          </a:p>
        </p:txBody>
      </p:sp>
      <p:sp>
        <p:nvSpPr>
          <p:cNvPr id="16" name="Text Placeholder 15">
            <a:extLst>
              <a:ext uri="{FF2B5EF4-FFF2-40B4-BE49-F238E27FC236}">
                <a16:creationId xmlns:a16="http://schemas.microsoft.com/office/drawing/2014/main" id="{A13F9BC3-D19E-DFF2-F22D-0A304A30CBCC}"/>
              </a:ext>
            </a:extLst>
          </p:cNvPr>
          <p:cNvSpPr>
            <a:spLocks noGrp="1"/>
          </p:cNvSpPr>
          <p:nvPr>
            <p:ph type="body" sz="quarter" idx="16" hasCustomPrompt="1"/>
          </p:nvPr>
        </p:nvSpPr>
        <p:spPr>
          <a:xfrm>
            <a:off x="4973329" y="2276338"/>
            <a:ext cx="1613595" cy="1229329"/>
          </a:xfrm>
        </p:spPr>
        <p:txBody>
          <a:bodyPr anchor="ctr" anchorCtr="0"/>
          <a:lstStyle>
            <a:lvl1pPr>
              <a:spcAft>
                <a:spcPts val="0"/>
              </a:spcAft>
              <a:defRPr sz="7200">
                <a:solidFill>
                  <a:schemeClr val="bg1"/>
                </a:solidFill>
              </a:defRPr>
            </a:lvl1pPr>
          </a:lstStyle>
          <a:p>
            <a:pPr lvl="0"/>
            <a:r>
              <a:rPr lang="en-US"/>
              <a:t>XX</a:t>
            </a:r>
          </a:p>
        </p:txBody>
      </p:sp>
      <p:sp>
        <p:nvSpPr>
          <p:cNvPr id="18" name="Text Placeholder 17">
            <a:extLst>
              <a:ext uri="{FF2B5EF4-FFF2-40B4-BE49-F238E27FC236}">
                <a16:creationId xmlns:a16="http://schemas.microsoft.com/office/drawing/2014/main" id="{50BEB861-F967-5DB0-E767-BF40FAA345C5}"/>
              </a:ext>
            </a:extLst>
          </p:cNvPr>
          <p:cNvSpPr>
            <a:spLocks noGrp="1"/>
          </p:cNvSpPr>
          <p:nvPr>
            <p:ph type="body" sz="quarter" idx="17" hasCustomPrompt="1"/>
          </p:nvPr>
        </p:nvSpPr>
        <p:spPr>
          <a:xfrm>
            <a:off x="4973329" y="3563245"/>
            <a:ext cx="1613595" cy="1393200"/>
          </a:xfrm>
        </p:spPr>
        <p:txBody>
          <a:bodyPr/>
          <a:lstStyle>
            <a:lvl1pPr>
              <a:lnSpc>
                <a:spcPct val="125000"/>
              </a:lnSpc>
              <a:spcAft>
                <a:spcPts val="1200"/>
              </a:spcAft>
              <a:defRPr>
                <a:solidFill>
                  <a:schemeClr val="bg1"/>
                </a:solidFill>
              </a:defRPr>
            </a:lvl1pPr>
          </a:lstStyle>
          <a:p>
            <a:pPr lvl="0"/>
            <a:r>
              <a:rPr lang="en-US"/>
              <a:t>Data point 1 text</a:t>
            </a:r>
          </a:p>
        </p:txBody>
      </p:sp>
      <p:sp>
        <p:nvSpPr>
          <p:cNvPr id="13" name="Text Placeholder 12">
            <a:extLst>
              <a:ext uri="{FF2B5EF4-FFF2-40B4-BE49-F238E27FC236}">
                <a16:creationId xmlns:a16="http://schemas.microsoft.com/office/drawing/2014/main" id="{98FA96BB-74A0-7A62-6419-B0EB1D6D2623}"/>
              </a:ext>
            </a:extLst>
          </p:cNvPr>
          <p:cNvSpPr>
            <a:spLocks noGrp="1"/>
          </p:cNvSpPr>
          <p:nvPr>
            <p:ph type="body" sz="quarter" idx="18" hasCustomPrompt="1"/>
          </p:nvPr>
        </p:nvSpPr>
        <p:spPr>
          <a:xfrm>
            <a:off x="7228744" y="2276278"/>
            <a:ext cx="1612800" cy="1228760"/>
          </a:xfrm>
        </p:spPr>
        <p:txBody>
          <a:bodyPr anchor="ctr" anchorCtr="0"/>
          <a:lstStyle>
            <a:lvl1pPr>
              <a:spcAft>
                <a:spcPts val="0"/>
              </a:spcAft>
              <a:defRPr sz="7200">
                <a:solidFill>
                  <a:schemeClr val="bg1"/>
                </a:solidFill>
              </a:defRPr>
            </a:lvl1pPr>
          </a:lstStyle>
          <a:p>
            <a:pPr lvl="0"/>
            <a:r>
              <a:rPr lang="en-US"/>
              <a:t>XX</a:t>
            </a:r>
          </a:p>
        </p:txBody>
      </p:sp>
      <p:sp>
        <p:nvSpPr>
          <p:cNvPr id="15" name="Text Placeholder 14">
            <a:extLst>
              <a:ext uri="{FF2B5EF4-FFF2-40B4-BE49-F238E27FC236}">
                <a16:creationId xmlns:a16="http://schemas.microsoft.com/office/drawing/2014/main" id="{8E2EE8E3-E326-053E-1BBC-EA34C2F27620}"/>
              </a:ext>
            </a:extLst>
          </p:cNvPr>
          <p:cNvSpPr>
            <a:spLocks noGrp="1"/>
          </p:cNvSpPr>
          <p:nvPr>
            <p:ph type="body" sz="quarter" idx="19" hasCustomPrompt="1"/>
          </p:nvPr>
        </p:nvSpPr>
        <p:spPr>
          <a:xfrm>
            <a:off x="7228744" y="3563245"/>
            <a:ext cx="1612800" cy="1393200"/>
          </a:xfrm>
        </p:spPr>
        <p:txBody>
          <a:bodyPr/>
          <a:lstStyle>
            <a:lvl1pPr>
              <a:lnSpc>
                <a:spcPct val="125000"/>
              </a:lnSpc>
              <a:spcAft>
                <a:spcPts val="1200"/>
              </a:spcAft>
              <a:defRPr>
                <a:solidFill>
                  <a:schemeClr val="bg1"/>
                </a:solidFill>
              </a:defRPr>
            </a:lvl1pPr>
          </a:lstStyle>
          <a:p>
            <a:pPr lvl="0"/>
            <a:r>
              <a:rPr lang="en-US"/>
              <a:t>Data point 2 text</a:t>
            </a:r>
          </a:p>
        </p:txBody>
      </p:sp>
      <p:sp>
        <p:nvSpPr>
          <p:cNvPr id="7" name="Text Placeholder 5">
            <a:extLst>
              <a:ext uri="{FF2B5EF4-FFF2-40B4-BE49-F238E27FC236}">
                <a16:creationId xmlns:a16="http://schemas.microsoft.com/office/drawing/2014/main" id="{1AFFFEA4-1995-6318-4D3F-D8B75AFA41F5}"/>
              </a:ext>
            </a:extLst>
          </p:cNvPr>
          <p:cNvSpPr>
            <a:spLocks noGrp="1"/>
          </p:cNvSpPr>
          <p:nvPr>
            <p:ph type="body" sz="quarter" idx="20"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4FE1C02C-CE76-D54E-B0BF-05F03ED72263}" type="slidenum">
              <a:rPr lang="en-US" smtClean="0"/>
              <a:t>‹#›</a:t>
            </a:fld>
            <a:endParaRPr lang="en-US"/>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endParaRPr lang="en-US"/>
          </a:p>
        </p:txBody>
      </p:sp>
      <p:sp>
        <p:nvSpPr>
          <p:cNvPr id="9" name="Text Placeholder 9">
            <a:extLst>
              <a:ext uri="{FF2B5EF4-FFF2-40B4-BE49-F238E27FC236}">
                <a16:creationId xmlns:a16="http://schemas.microsoft.com/office/drawing/2014/main" id="{4F88BDAB-993C-6A18-7D9D-671508D560A1}"/>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7" name="Text Placeholder 22">
            <a:extLst>
              <a:ext uri="{FF2B5EF4-FFF2-40B4-BE49-F238E27FC236}">
                <a16:creationId xmlns:a16="http://schemas.microsoft.com/office/drawing/2014/main" id="{8BD3980C-CA20-BD8C-7745-DDFE0758A474}"/>
              </a:ext>
            </a:extLst>
          </p:cNvPr>
          <p:cNvSpPr>
            <a:spLocks noGrp="1"/>
          </p:cNvSpPr>
          <p:nvPr>
            <p:ph type="body" sz="quarter" idx="41" hasCustomPrompt="1"/>
          </p:nvPr>
        </p:nvSpPr>
        <p:spPr>
          <a:xfrm>
            <a:off x="9488499" y="2276278"/>
            <a:ext cx="1612800" cy="1227600"/>
          </a:xfrm>
        </p:spPr>
        <p:txBody>
          <a:bodyPr anchor="ctr" anchorCtr="0"/>
          <a:lstStyle>
            <a:lvl1pPr>
              <a:spcAft>
                <a:spcPts val="0"/>
              </a:spcAft>
              <a:defRPr sz="7200">
                <a:solidFill>
                  <a:schemeClr val="bg1"/>
                </a:solidFill>
              </a:defRPr>
            </a:lvl1pPr>
          </a:lstStyle>
          <a:p>
            <a:pPr lvl="0"/>
            <a:r>
              <a:rPr lang="en-US"/>
              <a:t>XX</a:t>
            </a:r>
          </a:p>
        </p:txBody>
      </p:sp>
      <p:sp>
        <p:nvSpPr>
          <p:cNvPr id="32" name="Text Placeholder 24">
            <a:extLst>
              <a:ext uri="{FF2B5EF4-FFF2-40B4-BE49-F238E27FC236}">
                <a16:creationId xmlns:a16="http://schemas.microsoft.com/office/drawing/2014/main" id="{B3653042-EB84-4935-D976-65E77FC54B30}"/>
              </a:ext>
            </a:extLst>
          </p:cNvPr>
          <p:cNvSpPr>
            <a:spLocks noGrp="1"/>
          </p:cNvSpPr>
          <p:nvPr>
            <p:ph type="body" sz="quarter" idx="21" hasCustomPrompt="1"/>
          </p:nvPr>
        </p:nvSpPr>
        <p:spPr>
          <a:xfrm>
            <a:off x="9488499" y="3563245"/>
            <a:ext cx="1612800" cy="1393200"/>
          </a:xfrm>
        </p:spPr>
        <p:txBody>
          <a:bodyPr/>
          <a:lstStyle>
            <a:lvl1pPr>
              <a:lnSpc>
                <a:spcPct val="125000"/>
              </a:lnSpc>
              <a:spcAft>
                <a:spcPts val="1200"/>
              </a:spcAft>
              <a:defRPr sz="1400">
                <a:solidFill>
                  <a:schemeClr val="bg1"/>
                </a:solidFill>
              </a:defRPr>
            </a:lvl1pPr>
          </a:lstStyle>
          <a:p>
            <a:pPr lvl="0"/>
            <a:r>
              <a:rPr lang="en-US"/>
              <a:t>Data point 3 text</a:t>
            </a:r>
          </a:p>
        </p:txBody>
      </p:sp>
    </p:spTree>
    <p:extLst>
      <p:ext uri="{BB962C8B-B14F-4D97-AF65-F5344CB8AC3E}">
        <p14:creationId xmlns:p14="http://schemas.microsoft.com/office/powerpoint/2010/main" val="2362150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p:cSld name="Agenda x8 Light">
    <p:bg>
      <p:bgPr>
        <a:solidFill>
          <a:schemeClr val="bg2"/>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9975BB75-1413-C35D-47C7-E7B9E7C6FF95}"/>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1107043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p:cSld name="1_Agenda x8 Light">
    <p:bg>
      <p:bgPr>
        <a:solidFill>
          <a:schemeClr val="bg1"/>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9975BB75-1413-C35D-47C7-E7B9E7C6FF95}"/>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21453434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preserve="1">
  <p:cSld name="Agenda x9-12 Dark">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1824976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p:cSld name="Agenda x9-12 Light">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 name="Footer Placeholder 4">
            <a:extLst>
              <a:ext uri="{FF2B5EF4-FFF2-40B4-BE49-F238E27FC236}">
                <a16:creationId xmlns:a16="http://schemas.microsoft.com/office/drawing/2014/main" id="{93472678-1947-C8D8-2BB0-505C293A6184}"/>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964077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p:cSld name="1_Agenda x9-12 Light">
    <p:bg>
      <p:bgPr>
        <a:solidFill>
          <a:schemeClr val="bg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 name="Footer Placeholder 4">
            <a:extLst>
              <a:ext uri="{FF2B5EF4-FFF2-40B4-BE49-F238E27FC236}">
                <a16:creationId xmlns:a16="http://schemas.microsoft.com/office/drawing/2014/main" id="{93472678-1947-C8D8-2BB0-505C293A6184}"/>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9337471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preserve="1">
  <p:cSld name="Section Divider Layouts">
    <p:bg>
      <p:bgPr>
        <a:solidFill>
          <a:schemeClr val="tx2"/>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FDB76D0-1376-D60E-A9E3-F06114E4E7F4}"/>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Section dividers</a:t>
            </a:r>
          </a:p>
        </p:txBody>
      </p:sp>
      <p:grpSp>
        <p:nvGrpSpPr>
          <p:cNvPr id="7" name="Group 6">
            <a:extLst>
              <a:ext uri="{FF2B5EF4-FFF2-40B4-BE49-F238E27FC236}">
                <a16:creationId xmlns:a16="http://schemas.microsoft.com/office/drawing/2014/main" id="{CB54FD90-C3C2-C2AB-4358-20C63C63416E}"/>
              </a:ext>
            </a:extLst>
          </p:cNvPr>
          <p:cNvGrpSpPr/>
          <p:nvPr/>
        </p:nvGrpSpPr>
        <p:grpSpPr>
          <a:xfrm>
            <a:off x="1690688" y="1766888"/>
            <a:ext cx="1924050" cy="3390744"/>
            <a:chOff x="-3271839" y="2315371"/>
            <a:chExt cx="1343026" cy="2124868"/>
          </a:xfrm>
          <a:solidFill>
            <a:schemeClr val="bg1"/>
          </a:solidFill>
        </p:grpSpPr>
        <p:sp>
          <p:nvSpPr>
            <p:cNvPr id="5" name="Arrow: Chevron 4">
              <a:extLst>
                <a:ext uri="{FF2B5EF4-FFF2-40B4-BE49-F238E27FC236}">
                  <a16:creationId xmlns:a16="http://schemas.microsoft.com/office/drawing/2014/main" id="{0DCAB7B0-B746-23F9-C8D1-FDF20062EF10}"/>
                </a:ext>
              </a:extLst>
            </p:cNvPr>
            <p:cNvSpPr/>
            <p:nvPr/>
          </p:nvSpPr>
          <p:spPr>
            <a:xfrm rot="16200000">
              <a:off x="-3225007" y="3144046"/>
              <a:ext cx="1249361" cy="1343025"/>
            </a:xfrm>
            <a:prstGeom prst="chevron">
              <a:avLst>
                <a:gd name="adj" fmla="val 3856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latin typeface="+mn-lt"/>
              </a:endParaRPr>
            </a:p>
          </p:txBody>
        </p:sp>
        <p:sp>
          <p:nvSpPr>
            <p:cNvPr id="6" name="Rectangle 5">
              <a:extLst>
                <a:ext uri="{FF2B5EF4-FFF2-40B4-BE49-F238E27FC236}">
                  <a16:creationId xmlns:a16="http://schemas.microsoft.com/office/drawing/2014/main" id="{053F140B-A703-B21E-1707-614D4C1F5A1C}"/>
                </a:ext>
              </a:extLst>
            </p:cNvPr>
            <p:cNvSpPr/>
            <p:nvPr/>
          </p:nvSpPr>
          <p:spPr>
            <a:xfrm>
              <a:off x="-3271839" y="2315371"/>
              <a:ext cx="1343026" cy="1495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latin typeface="+mn-lt"/>
              </a:endParaRPr>
            </a:p>
          </p:txBody>
        </p:sp>
      </p:grpSp>
      <p:sp>
        <p:nvSpPr>
          <p:cNvPr id="2" name="TextBox 1">
            <a:extLst>
              <a:ext uri="{FF2B5EF4-FFF2-40B4-BE49-F238E27FC236}">
                <a16:creationId xmlns:a16="http://schemas.microsoft.com/office/drawing/2014/main" id="{9D991745-3E31-8D04-827C-50792838D7D1}"/>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564655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preserve="1">
  <p:cSld name="Section Divider A Dark Blue">
    <p:bg>
      <p:bgPr>
        <a:solidFill>
          <a:schemeClr val="accent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2615907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preserve="1">
  <p:cSld name="Section Divider A Purple">
    <p:bg>
      <p:bgPr>
        <a:solidFill>
          <a:schemeClr val="accent3"/>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3630969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preserve="1">
  <p:cSld name="Section Divider A Pink">
    <p:bg>
      <p:bgPr>
        <a:solidFill>
          <a:schemeClr val="accent5"/>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2395902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preserve="1">
  <p:cSld name="Section Divider B Dark Blue">
    <p:bg>
      <p:bgPr>
        <a:solidFill>
          <a:schemeClr val="accent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451831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9_Data callouts x4 data point_Opt. A (Multi)">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6A73F3EC-6D89-396F-F64B-01554BDE37FF}"/>
              </a:ext>
            </a:extLst>
          </p:cNvPr>
          <p:cNvSpPr/>
          <p:nvPr/>
        </p:nvSpPr>
        <p:spPr>
          <a:xfrm>
            <a:off x="8071904" y="1766888"/>
            <a:ext cx="3329522" cy="2187021"/>
          </a:xfrm>
          <a:prstGeom prst="roundRect">
            <a:avLst>
              <a:gd name="adj" fmla="val 5661"/>
            </a:avLst>
          </a:prstGeom>
          <a:solidFill>
            <a:schemeClr val="accent3"/>
          </a:solidFill>
          <a:ln w="6350" cap="flat">
            <a:noFill/>
            <a:prstDash val="solid"/>
            <a:miter/>
          </a:ln>
        </p:spPr>
        <p:txBody>
          <a:bodyPr rtlCol="0" anchor="ctr"/>
          <a:lstStyle/>
          <a:p>
            <a:endParaRPr lang="en-AU"/>
          </a:p>
        </p:txBody>
      </p:sp>
      <p:sp>
        <p:nvSpPr>
          <p:cNvPr id="13" name="Rectangle: Rounded Corners 12">
            <a:extLst>
              <a:ext uri="{FF2B5EF4-FFF2-40B4-BE49-F238E27FC236}">
                <a16:creationId xmlns:a16="http://schemas.microsoft.com/office/drawing/2014/main" id="{1F0BDEAA-E6AB-8ACF-185C-17953ED7CB2F}"/>
              </a:ext>
            </a:extLst>
          </p:cNvPr>
          <p:cNvSpPr/>
          <p:nvPr/>
        </p:nvSpPr>
        <p:spPr>
          <a:xfrm>
            <a:off x="4675188" y="1766888"/>
            <a:ext cx="3329522" cy="2187021"/>
          </a:xfrm>
          <a:prstGeom prst="roundRect">
            <a:avLst>
              <a:gd name="adj" fmla="val 5661"/>
            </a:avLst>
          </a:prstGeom>
          <a:solidFill>
            <a:schemeClr val="accent1"/>
          </a:solidFill>
          <a:ln w="6350" cap="flat">
            <a:noFill/>
            <a:prstDash val="solid"/>
            <a:miter/>
          </a:ln>
        </p:spPr>
        <p:txBody>
          <a:bodyPr rtlCol="0" anchor="ctr"/>
          <a:lstStyle/>
          <a:p>
            <a:endParaRPr lang="en-AU"/>
          </a:p>
        </p:txBody>
      </p:sp>
      <p:sp>
        <p:nvSpPr>
          <p:cNvPr id="15" name="Rectangle: Rounded Corners 14">
            <a:extLst>
              <a:ext uri="{FF2B5EF4-FFF2-40B4-BE49-F238E27FC236}">
                <a16:creationId xmlns:a16="http://schemas.microsoft.com/office/drawing/2014/main" id="{214AFA9B-8DF0-B26C-0E0A-5035E92A65EB}"/>
              </a:ext>
            </a:extLst>
          </p:cNvPr>
          <p:cNvSpPr/>
          <p:nvPr/>
        </p:nvSpPr>
        <p:spPr>
          <a:xfrm>
            <a:off x="8071904" y="4028043"/>
            <a:ext cx="3329522" cy="2187021"/>
          </a:xfrm>
          <a:prstGeom prst="roundRect">
            <a:avLst>
              <a:gd name="adj" fmla="val 5661"/>
            </a:avLst>
          </a:prstGeom>
          <a:solidFill>
            <a:schemeClr val="accent5"/>
          </a:solidFill>
          <a:ln w="6350" cap="flat">
            <a:noFill/>
            <a:prstDash val="solid"/>
            <a:miter/>
          </a:ln>
        </p:spPr>
        <p:txBody>
          <a:bodyPr rtlCol="0" anchor="ctr"/>
          <a:lstStyle/>
          <a:p>
            <a:endParaRPr lang="en-AU"/>
          </a:p>
        </p:txBody>
      </p:sp>
      <p:sp>
        <p:nvSpPr>
          <p:cNvPr id="16" name="Rectangle: Rounded Corners 15">
            <a:extLst>
              <a:ext uri="{FF2B5EF4-FFF2-40B4-BE49-F238E27FC236}">
                <a16:creationId xmlns:a16="http://schemas.microsoft.com/office/drawing/2014/main" id="{18C6F046-9EEB-9D03-1EEE-2B1E931F0922}"/>
              </a:ext>
            </a:extLst>
          </p:cNvPr>
          <p:cNvSpPr/>
          <p:nvPr/>
        </p:nvSpPr>
        <p:spPr>
          <a:xfrm>
            <a:off x="4675188" y="4028043"/>
            <a:ext cx="3329522" cy="2187021"/>
          </a:xfrm>
          <a:prstGeom prst="roundRect">
            <a:avLst>
              <a:gd name="adj" fmla="val 5661"/>
            </a:avLst>
          </a:prstGeom>
          <a:solidFill>
            <a:schemeClr val="accent4"/>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3360737" cy="1486800"/>
          </a:xfrm>
        </p:spPr>
        <p:txBody>
          <a:bodyPr wrap="square">
            <a:noAutofit/>
          </a:bodyPr>
          <a:lstStyle>
            <a:lvl1pPr>
              <a:defRPr>
                <a:solidFill>
                  <a:schemeClr val="accent1"/>
                </a:solidFill>
              </a:defRPr>
            </a:lvl1pPr>
          </a:lstStyle>
          <a:p>
            <a:r>
              <a:rPr lang="en-US"/>
              <a:t>Title goes here</a:t>
            </a:r>
            <a:endParaRPr lang="en-AU"/>
          </a:p>
        </p:txBody>
      </p:sp>
      <p:sp>
        <p:nvSpPr>
          <p:cNvPr id="12" name="Text Placeholder 15">
            <a:extLst>
              <a:ext uri="{FF2B5EF4-FFF2-40B4-BE49-F238E27FC236}">
                <a16:creationId xmlns:a16="http://schemas.microsoft.com/office/drawing/2014/main" id="{2D96A034-E7FC-A966-9F6B-B52C86C36E81}"/>
              </a:ext>
            </a:extLst>
          </p:cNvPr>
          <p:cNvSpPr>
            <a:spLocks noGrp="1"/>
          </p:cNvSpPr>
          <p:nvPr>
            <p:ph type="body" sz="quarter" idx="16" hasCustomPrompt="1"/>
          </p:nvPr>
        </p:nvSpPr>
        <p:spPr>
          <a:xfrm>
            <a:off x="5036554" y="2095522"/>
            <a:ext cx="1967495" cy="756000"/>
          </a:xfrm>
        </p:spPr>
        <p:txBody>
          <a:bodyPr anchor="ctr" anchorCtr="0"/>
          <a:lstStyle>
            <a:lvl1pPr>
              <a:spcAft>
                <a:spcPts val="0"/>
              </a:spcAft>
              <a:defRPr sz="6600">
                <a:solidFill>
                  <a:schemeClr val="bg1"/>
                </a:solidFill>
              </a:defRPr>
            </a:lvl1pPr>
          </a:lstStyle>
          <a:p>
            <a:pPr lvl="0"/>
            <a:r>
              <a:rPr lang="en-US"/>
              <a:t>XX</a:t>
            </a:r>
          </a:p>
        </p:txBody>
      </p:sp>
      <p:sp>
        <p:nvSpPr>
          <p:cNvPr id="14" name="Text Placeholder 17">
            <a:extLst>
              <a:ext uri="{FF2B5EF4-FFF2-40B4-BE49-F238E27FC236}">
                <a16:creationId xmlns:a16="http://schemas.microsoft.com/office/drawing/2014/main" id="{A94F834A-A9D6-D5F7-9954-2966DF3DC2F1}"/>
              </a:ext>
            </a:extLst>
          </p:cNvPr>
          <p:cNvSpPr>
            <a:spLocks noGrp="1"/>
          </p:cNvSpPr>
          <p:nvPr>
            <p:ph type="body" sz="quarter" idx="17" hasCustomPrompt="1"/>
          </p:nvPr>
        </p:nvSpPr>
        <p:spPr>
          <a:xfrm>
            <a:off x="5036554" y="2892447"/>
            <a:ext cx="2620800" cy="756000"/>
          </a:xfrm>
        </p:spPr>
        <p:txBody>
          <a:bodyPr/>
          <a:lstStyle>
            <a:lvl1pPr>
              <a:lnSpc>
                <a:spcPct val="125000"/>
              </a:lnSpc>
              <a:spcAft>
                <a:spcPts val="1200"/>
              </a:spcAft>
              <a:defRPr sz="1400">
                <a:solidFill>
                  <a:schemeClr val="bg1"/>
                </a:solidFill>
              </a:defRPr>
            </a:lvl1pPr>
          </a:lstStyle>
          <a:p>
            <a:pPr lvl="0"/>
            <a:r>
              <a:rPr lang="en-US"/>
              <a:t>Data point 1 text</a:t>
            </a:r>
          </a:p>
        </p:txBody>
      </p:sp>
      <p:sp>
        <p:nvSpPr>
          <p:cNvPr id="17" name="Text Placeholder 12">
            <a:extLst>
              <a:ext uri="{FF2B5EF4-FFF2-40B4-BE49-F238E27FC236}">
                <a16:creationId xmlns:a16="http://schemas.microsoft.com/office/drawing/2014/main" id="{BA15CC24-9135-1037-72E0-51F8D2F8E376}"/>
              </a:ext>
            </a:extLst>
          </p:cNvPr>
          <p:cNvSpPr>
            <a:spLocks noGrp="1"/>
          </p:cNvSpPr>
          <p:nvPr>
            <p:ph type="body" sz="quarter" idx="18" hasCustomPrompt="1"/>
          </p:nvPr>
        </p:nvSpPr>
        <p:spPr>
          <a:xfrm>
            <a:off x="8431974" y="2095522"/>
            <a:ext cx="1967495" cy="756000"/>
          </a:xfrm>
        </p:spPr>
        <p:txBody>
          <a:bodyPr anchor="ctr" anchorCtr="0">
            <a:noAutofit/>
          </a:bodyPr>
          <a:lstStyle>
            <a:lvl1pPr>
              <a:spcAft>
                <a:spcPts val="0"/>
              </a:spcAft>
              <a:defRPr sz="6600">
                <a:solidFill>
                  <a:schemeClr val="bg1"/>
                </a:solidFill>
              </a:defRPr>
            </a:lvl1pPr>
          </a:lstStyle>
          <a:p>
            <a:pPr lvl="0"/>
            <a:r>
              <a:rPr lang="en-US"/>
              <a:t>XX</a:t>
            </a:r>
          </a:p>
        </p:txBody>
      </p:sp>
      <p:sp>
        <p:nvSpPr>
          <p:cNvPr id="19" name="Text Placeholder 14">
            <a:extLst>
              <a:ext uri="{FF2B5EF4-FFF2-40B4-BE49-F238E27FC236}">
                <a16:creationId xmlns:a16="http://schemas.microsoft.com/office/drawing/2014/main" id="{70D3937E-D2A3-FA2D-9B07-A4DD7C0A19FD}"/>
              </a:ext>
            </a:extLst>
          </p:cNvPr>
          <p:cNvSpPr>
            <a:spLocks noGrp="1"/>
          </p:cNvSpPr>
          <p:nvPr>
            <p:ph type="body" sz="quarter" idx="19" hasCustomPrompt="1"/>
          </p:nvPr>
        </p:nvSpPr>
        <p:spPr>
          <a:xfrm>
            <a:off x="8431974" y="2892447"/>
            <a:ext cx="2620800" cy="756000"/>
          </a:xfrm>
        </p:spPr>
        <p:txBody>
          <a:bodyPr/>
          <a:lstStyle>
            <a:lvl1pPr>
              <a:lnSpc>
                <a:spcPct val="125000"/>
              </a:lnSpc>
              <a:spcAft>
                <a:spcPts val="1200"/>
              </a:spcAft>
              <a:defRPr sz="1400">
                <a:solidFill>
                  <a:schemeClr val="bg1"/>
                </a:solidFill>
              </a:defRPr>
            </a:lvl1pPr>
          </a:lstStyle>
          <a:p>
            <a:pPr lvl="0"/>
            <a:r>
              <a:rPr lang="en-US"/>
              <a:t>Data point 2 text</a:t>
            </a:r>
          </a:p>
        </p:txBody>
      </p:sp>
      <p:sp>
        <p:nvSpPr>
          <p:cNvPr id="23" name="Text Placeholder 22">
            <a:extLst>
              <a:ext uri="{FF2B5EF4-FFF2-40B4-BE49-F238E27FC236}">
                <a16:creationId xmlns:a16="http://schemas.microsoft.com/office/drawing/2014/main" id="{42D1D815-B04D-050D-B934-FD63226CFE0C}"/>
              </a:ext>
            </a:extLst>
          </p:cNvPr>
          <p:cNvSpPr>
            <a:spLocks noGrp="1"/>
          </p:cNvSpPr>
          <p:nvPr>
            <p:ph type="body" sz="quarter" idx="20" hasCustomPrompt="1"/>
          </p:nvPr>
        </p:nvSpPr>
        <p:spPr>
          <a:xfrm>
            <a:off x="5036554" y="4360540"/>
            <a:ext cx="1967495" cy="756000"/>
          </a:xfrm>
        </p:spPr>
        <p:txBody>
          <a:bodyPr anchor="ctr" anchorCtr="0"/>
          <a:lstStyle>
            <a:lvl1pPr>
              <a:spcAft>
                <a:spcPts val="0"/>
              </a:spcAft>
              <a:defRPr sz="6600">
                <a:solidFill>
                  <a:schemeClr val="bg1"/>
                </a:solidFill>
              </a:defRPr>
            </a:lvl1pPr>
          </a:lstStyle>
          <a:p>
            <a:pPr lvl="0"/>
            <a:r>
              <a:rPr lang="en-US"/>
              <a:t>XX</a:t>
            </a:r>
          </a:p>
        </p:txBody>
      </p:sp>
      <p:sp>
        <p:nvSpPr>
          <p:cNvPr id="25" name="Text Placeholder 24">
            <a:extLst>
              <a:ext uri="{FF2B5EF4-FFF2-40B4-BE49-F238E27FC236}">
                <a16:creationId xmlns:a16="http://schemas.microsoft.com/office/drawing/2014/main" id="{CCF10E33-A3B4-4D9E-D77F-CE0BA3AFAFAA}"/>
              </a:ext>
            </a:extLst>
          </p:cNvPr>
          <p:cNvSpPr>
            <a:spLocks noGrp="1"/>
          </p:cNvSpPr>
          <p:nvPr>
            <p:ph type="body" sz="quarter" idx="21" hasCustomPrompt="1"/>
          </p:nvPr>
        </p:nvSpPr>
        <p:spPr>
          <a:xfrm>
            <a:off x="5036554" y="5157465"/>
            <a:ext cx="2620800" cy="756000"/>
          </a:xfrm>
        </p:spPr>
        <p:txBody>
          <a:bodyPr/>
          <a:lstStyle>
            <a:lvl1pPr>
              <a:lnSpc>
                <a:spcPct val="125000"/>
              </a:lnSpc>
              <a:spcAft>
                <a:spcPts val="1200"/>
              </a:spcAft>
              <a:defRPr sz="1400">
                <a:solidFill>
                  <a:schemeClr val="bg1"/>
                </a:solidFill>
              </a:defRPr>
            </a:lvl1pPr>
          </a:lstStyle>
          <a:p>
            <a:pPr lvl="0"/>
            <a:r>
              <a:rPr lang="en-US"/>
              <a:t>Data point 3 text</a:t>
            </a:r>
          </a:p>
        </p:txBody>
      </p:sp>
      <p:sp>
        <p:nvSpPr>
          <p:cNvPr id="26" name="Text Placeholder 25">
            <a:extLst>
              <a:ext uri="{FF2B5EF4-FFF2-40B4-BE49-F238E27FC236}">
                <a16:creationId xmlns:a16="http://schemas.microsoft.com/office/drawing/2014/main" id="{528B79F5-F6CA-66C6-A40B-C2A3E8709EDB}"/>
              </a:ext>
            </a:extLst>
          </p:cNvPr>
          <p:cNvSpPr>
            <a:spLocks noGrp="1"/>
          </p:cNvSpPr>
          <p:nvPr>
            <p:ph type="body" sz="quarter" idx="23" hasCustomPrompt="1"/>
          </p:nvPr>
        </p:nvSpPr>
        <p:spPr>
          <a:xfrm>
            <a:off x="8431974" y="4360540"/>
            <a:ext cx="1969200" cy="756000"/>
          </a:xfrm>
        </p:spPr>
        <p:txBody>
          <a:bodyPr anchor="ctr" anchorCtr="0"/>
          <a:lstStyle>
            <a:lvl1pPr>
              <a:spcAft>
                <a:spcPts val="0"/>
              </a:spcAft>
              <a:defRPr sz="6600">
                <a:solidFill>
                  <a:schemeClr val="bg1"/>
                </a:solidFill>
              </a:defRPr>
            </a:lvl1pPr>
          </a:lstStyle>
          <a:p>
            <a:pPr lvl="0"/>
            <a:r>
              <a:rPr lang="en-US"/>
              <a:t>XX</a:t>
            </a:r>
          </a:p>
        </p:txBody>
      </p:sp>
      <p:sp>
        <p:nvSpPr>
          <p:cNvPr id="28" name="Text Placeholder 27">
            <a:extLst>
              <a:ext uri="{FF2B5EF4-FFF2-40B4-BE49-F238E27FC236}">
                <a16:creationId xmlns:a16="http://schemas.microsoft.com/office/drawing/2014/main" id="{8AC3F6E5-FC7C-B06C-3106-81902A075A56}"/>
              </a:ext>
            </a:extLst>
          </p:cNvPr>
          <p:cNvSpPr>
            <a:spLocks noGrp="1"/>
          </p:cNvSpPr>
          <p:nvPr>
            <p:ph type="body" sz="quarter" idx="24" hasCustomPrompt="1"/>
          </p:nvPr>
        </p:nvSpPr>
        <p:spPr>
          <a:xfrm>
            <a:off x="8431974" y="5157465"/>
            <a:ext cx="2620800" cy="756000"/>
          </a:xfrm>
        </p:spPr>
        <p:txBody>
          <a:bodyPr/>
          <a:lstStyle>
            <a:lvl1pPr>
              <a:lnSpc>
                <a:spcPct val="125000"/>
              </a:lnSpc>
              <a:defRPr sz="1400">
                <a:solidFill>
                  <a:schemeClr val="bg1"/>
                </a:solidFill>
              </a:defRPr>
            </a:lvl1pPr>
          </a:lstStyle>
          <a:p>
            <a:pPr lvl="0"/>
            <a:r>
              <a:rPr lang="en-US"/>
              <a:t>Data point 4 text</a:t>
            </a:r>
          </a:p>
        </p:txBody>
      </p:sp>
      <p:sp>
        <p:nvSpPr>
          <p:cNvPr id="7" name="Text Placeholder 5">
            <a:extLst>
              <a:ext uri="{FF2B5EF4-FFF2-40B4-BE49-F238E27FC236}">
                <a16:creationId xmlns:a16="http://schemas.microsoft.com/office/drawing/2014/main" id="{172178A4-1AD9-19BD-B0B7-8E3236DD1B6A}"/>
              </a:ext>
            </a:extLst>
          </p:cNvPr>
          <p:cNvSpPr>
            <a:spLocks noGrp="1"/>
          </p:cNvSpPr>
          <p:nvPr>
            <p:ph type="body" sz="quarter" idx="22"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endParaRPr lang="en-US"/>
          </a:p>
        </p:txBody>
      </p:sp>
      <p:sp>
        <p:nvSpPr>
          <p:cNvPr id="37" name="Text Placeholder 9">
            <a:extLst>
              <a:ext uri="{FF2B5EF4-FFF2-40B4-BE49-F238E27FC236}">
                <a16:creationId xmlns:a16="http://schemas.microsoft.com/office/drawing/2014/main" id="{D8164A4D-409C-A5D4-7BEB-82A44326AC0B}"/>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2825605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preserve="1">
  <p:cSld name="Section Divider B Purple">
    <p:bg>
      <p:bgPr>
        <a:solidFill>
          <a:schemeClr val="accent3"/>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984853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preserve="1">
  <p:cSld name="Section Divider B Pink">
    <p:bg>
      <p:bgPr>
        <a:solidFill>
          <a:schemeClr val="accent5"/>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501194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preserve="1">
  <p:cSld name="Section Divider C Dark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8584969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preserve="1">
  <p:cSld name="Section Divider C Purple">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1251033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preserve="1">
  <p:cSld name="Section Divider C Pink">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5379642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preserve="1">
  <p:cSld name="Statement/Quot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219575" y="1320800"/>
            <a:ext cx="7180263"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Statement/quotes</a:t>
            </a:r>
          </a:p>
        </p:txBody>
      </p:sp>
      <p:grpSp>
        <p:nvGrpSpPr>
          <p:cNvPr id="6" name="Group 5">
            <a:extLst>
              <a:ext uri="{FF2B5EF4-FFF2-40B4-BE49-F238E27FC236}">
                <a16:creationId xmlns:a16="http://schemas.microsoft.com/office/drawing/2014/main" id="{3C437A4B-67D1-BA48-FD02-BEF5CBCCCDAE}"/>
              </a:ext>
            </a:extLst>
          </p:cNvPr>
          <p:cNvGrpSpPr/>
          <p:nvPr/>
        </p:nvGrpSpPr>
        <p:grpSpPr>
          <a:xfrm>
            <a:off x="90488" y="963612"/>
            <a:ext cx="3946525" cy="4630738"/>
            <a:chOff x="90488" y="963612"/>
            <a:chExt cx="3946525" cy="4630738"/>
          </a:xfrm>
        </p:grpSpPr>
        <p:pic>
          <p:nvPicPr>
            <p:cNvPr id="4" name="Graphic 3" descr="Open quotation mark with solid fill">
              <a:extLst>
                <a:ext uri="{FF2B5EF4-FFF2-40B4-BE49-F238E27FC236}">
                  <a16:creationId xmlns:a16="http://schemas.microsoft.com/office/drawing/2014/main" id="{2F802B9B-890E-D2E7-B566-CB91F1079433}"/>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0488" y="963612"/>
              <a:ext cx="3013075" cy="3013075"/>
            </a:xfrm>
            <a:prstGeom prst="rect">
              <a:avLst/>
            </a:prstGeom>
          </p:spPr>
        </p:pic>
        <p:pic>
          <p:nvPicPr>
            <p:cNvPr id="5" name="Graphic 4" descr="Open quotation mark with solid fill">
              <a:extLst>
                <a:ext uri="{FF2B5EF4-FFF2-40B4-BE49-F238E27FC236}">
                  <a16:creationId xmlns:a16="http://schemas.microsoft.com/office/drawing/2014/main" id="{7542FA23-B244-3D7D-C4F1-10CBDEC74496}"/>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rot="10800000">
              <a:off x="1023938" y="2581275"/>
              <a:ext cx="3013075" cy="3013075"/>
            </a:xfrm>
            <a:prstGeom prst="rect">
              <a:avLst/>
            </a:prstGeom>
          </p:spPr>
        </p:pic>
      </p:grpSp>
      <p:sp>
        <p:nvSpPr>
          <p:cNvPr id="3" name="TextBox 2">
            <a:extLst>
              <a:ext uri="{FF2B5EF4-FFF2-40B4-BE49-F238E27FC236}">
                <a16:creationId xmlns:a16="http://schemas.microsoft.com/office/drawing/2014/main" id="{C07EABDB-9B5D-DF11-3BF6-9F060BD33B9E}"/>
              </a:ext>
            </a:extLst>
          </p:cNvPr>
          <p:cNvSpPr txBox="1"/>
          <p:nvPr/>
        </p:nvSpPr>
        <p:spPr>
          <a:xfrm>
            <a:off x="4219575" y="5993923"/>
            <a:ext cx="7599365"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41774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preserve="1">
  <p:cSld name="Statement/Quote A Dark Blue">
    <p:bg>
      <p:bgPr>
        <a:solidFill>
          <a:schemeClr val="accent1"/>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7036018"/>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7036017"/>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573231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preserve="1">
  <p:cSld name="Statement/Quote A Purple">
    <p:bg>
      <p:bgPr>
        <a:solidFill>
          <a:schemeClr val="accent3"/>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7004487"/>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7004486"/>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7229556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preserve="1">
  <p:cSld name="Statement/Quote A Pink">
    <p:bg>
      <p:bgPr>
        <a:solidFill>
          <a:schemeClr val="accent5"/>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6993977"/>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6993976"/>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636519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preserve="1">
  <p:cSld name="Statement/Quote B Dark Blue">
    <p:bg>
      <p:bgPr>
        <a:solidFill>
          <a:schemeClr val="accent1"/>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1"/>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4140294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8_Data callouts x4 data point_Opt. A (Multi)">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6A73F3EC-6D89-396F-F64B-01554BDE37FF}"/>
              </a:ext>
            </a:extLst>
          </p:cNvPr>
          <p:cNvSpPr/>
          <p:nvPr/>
        </p:nvSpPr>
        <p:spPr>
          <a:xfrm>
            <a:off x="8071904" y="1140824"/>
            <a:ext cx="3693376" cy="2813086"/>
          </a:xfrm>
          <a:prstGeom prst="roundRect">
            <a:avLst>
              <a:gd name="adj" fmla="val 5661"/>
            </a:avLst>
          </a:prstGeom>
          <a:solidFill>
            <a:schemeClr val="accent3"/>
          </a:solidFill>
          <a:ln w="6350" cap="flat">
            <a:noFill/>
            <a:prstDash val="solid"/>
            <a:miter/>
          </a:ln>
        </p:spPr>
        <p:txBody>
          <a:bodyPr rtlCol="0" anchor="ctr"/>
          <a:lstStyle/>
          <a:p>
            <a:endParaRPr lang="en-AU"/>
          </a:p>
        </p:txBody>
      </p:sp>
      <p:sp>
        <p:nvSpPr>
          <p:cNvPr id="13" name="Rectangle: Rounded Corners 12">
            <a:extLst>
              <a:ext uri="{FF2B5EF4-FFF2-40B4-BE49-F238E27FC236}">
                <a16:creationId xmlns:a16="http://schemas.microsoft.com/office/drawing/2014/main" id="{1F0BDEAA-E6AB-8ACF-185C-17953ED7CB2F}"/>
              </a:ext>
            </a:extLst>
          </p:cNvPr>
          <p:cNvSpPr/>
          <p:nvPr/>
        </p:nvSpPr>
        <p:spPr>
          <a:xfrm>
            <a:off x="4151312" y="1140824"/>
            <a:ext cx="3853398" cy="2813086"/>
          </a:xfrm>
          <a:prstGeom prst="roundRect">
            <a:avLst>
              <a:gd name="adj" fmla="val 5661"/>
            </a:avLst>
          </a:prstGeom>
          <a:solidFill>
            <a:schemeClr val="accent1"/>
          </a:solidFill>
          <a:ln w="6350" cap="flat">
            <a:noFill/>
            <a:prstDash val="solid"/>
            <a:miter/>
          </a:ln>
        </p:spPr>
        <p:txBody>
          <a:bodyPr rtlCol="0" anchor="ctr"/>
          <a:lstStyle/>
          <a:p>
            <a:endParaRPr lang="en-AU"/>
          </a:p>
        </p:txBody>
      </p:sp>
      <p:sp>
        <p:nvSpPr>
          <p:cNvPr id="15" name="Rectangle: Rounded Corners 14">
            <a:extLst>
              <a:ext uri="{FF2B5EF4-FFF2-40B4-BE49-F238E27FC236}">
                <a16:creationId xmlns:a16="http://schemas.microsoft.com/office/drawing/2014/main" id="{214AFA9B-8DF0-B26C-0E0A-5035E92A65EB}"/>
              </a:ext>
            </a:extLst>
          </p:cNvPr>
          <p:cNvSpPr/>
          <p:nvPr/>
        </p:nvSpPr>
        <p:spPr>
          <a:xfrm>
            <a:off x="8071904" y="4028043"/>
            <a:ext cx="3693376" cy="2541030"/>
          </a:xfrm>
          <a:prstGeom prst="roundRect">
            <a:avLst>
              <a:gd name="adj" fmla="val 5661"/>
            </a:avLst>
          </a:prstGeom>
          <a:solidFill>
            <a:schemeClr val="accent5"/>
          </a:solidFill>
          <a:ln w="6350" cap="flat">
            <a:noFill/>
            <a:prstDash val="solid"/>
            <a:miter/>
          </a:ln>
        </p:spPr>
        <p:txBody>
          <a:bodyPr rtlCol="0" anchor="ctr"/>
          <a:lstStyle/>
          <a:p>
            <a:endParaRPr lang="en-AU"/>
          </a:p>
        </p:txBody>
      </p:sp>
      <p:sp>
        <p:nvSpPr>
          <p:cNvPr id="16" name="Rectangle: Rounded Corners 15">
            <a:extLst>
              <a:ext uri="{FF2B5EF4-FFF2-40B4-BE49-F238E27FC236}">
                <a16:creationId xmlns:a16="http://schemas.microsoft.com/office/drawing/2014/main" id="{18C6F046-9EEB-9D03-1EEE-2B1E931F0922}"/>
              </a:ext>
            </a:extLst>
          </p:cNvPr>
          <p:cNvSpPr/>
          <p:nvPr/>
        </p:nvSpPr>
        <p:spPr>
          <a:xfrm>
            <a:off x="4151312" y="4028043"/>
            <a:ext cx="3853398" cy="2541030"/>
          </a:xfrm>
          <a:prstGeom prst="roundRect">
            <a:avLst>
              <a:gd name="adj" fmla="val 5661"/>
            </a:avLst>
          </a:prstGeom>
          <a:solidFill>
            <a:schemeClr val="accent4"/>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426720" y="995366"/>
            <a:ext cx="3360737" cy="1486800"/>
          </a:xfrm>
        </p:spPr>
        <p:txBody>
          <a:bodyPr wrap="square">
            <a:noAutofit/>
          </a:bodyPr>
          <a:lstStyle>
            <a:lvl1pPr>
              <a:defRPr>
                <a:solidFill>
                  <a:schemeClr val="accent1"/>
                </a:solidFill>
              </a:defRPr>
            </a:lvl1pPr>
          </a:lstStyle>
          <a:p>
            <a:r>
              <a:rPr lang="en-US"/>
              <a:t>Title goes here</a:t>
            </a:r>
            <a:endParaRPr lang="en-AU"/>
          </a:p>
        </p:txBody>
      </p:sp>
      <p:sp>
        <p:nvSpPr>
          <p:cNvPr id="12" name="Text Placeholder 15">
            <a:extLst>
              <a:ext uri="{FF2B5EF4-FFF2-40B4-BE49-F238E27FC236}">
                <a16:creationId xmlns:a16="http://schemas.microsoft.com/office/drawing/2014/main" id="{2D96A034-E7FC-A966-9F6B-B52C86C36E81}"/>
              </a:ext>
            </a:extLst>
          </p:cNvPr>
          <p:cNvSpPr>
            <a:spLocks noGrp="1"/>
          </p:cNvSpPr>
          <p:nvPr>
            <p:ph type="body" sz="quarter" idx="16" hasCustomPrompt="1"/>
          </p:nvPr>
        </p:nvSpPr>
        <p:spPr>
          <a:xfrm>
            <a:off x="5036554" y="2095522"/>
            <a:ext cx="1967495" cy="756000"/>
          </a:xfrm>
        </p:spPr>
        <p:txBody>
          <a:bodyPr anchor="ctr" anchorCtr="0"/>
          <a:lstStyle>
            <a:lvl1pPr>
              <a:spcAft>
                <a:spcPts val="0"/>
              </a:spcAft>
              <a:defRPr sz="6600">
                <a:solidFill>
                  <a:schemeClr val="bg1"/>
                </a:solidFill>
              </a:defRPr>
            </a:lvl1pPr>
          </a:lstStyle>
          <a:p>
            <a:pPr lvl="0"/>
            <a:r>
              <a:rPr lang="en-US"/>
              <a:t>XX</a:t>
            </a:r>
          </a:p>
        </p:txBody>
      </p:sp>
      <p:sp>
        <p:nvSpPr>
          <p:cNvPr id="14" name="Text Placeholder 17">
            <a:extLst>
              <a:ext uri="{FF2B5EF4-FFF2-40B4-BE49-F238E27FC236}">
                <a16:creationId xmlns:a16="http://schemas.microsoft.com/office/drawing/2014/main" id="{A94F834A-A9D6-D5F7-9954-2966DF3DC2F1}"/>
              </a:ext>
            </a:extLst>
          </p:cNvPr>
          <p:cNvSpPr>
            <a:spLocks noGrp="1"/>
          </p:cNvSpPr>
          <p:nvPr>
            <p:ph type="body" sz="quarter" idx="17" hasCustomPrompt="1"/>
          </p:nvPr>
        </p:nvSpPr>
        <p:spPr>
          <a:xfrm>
            <a:off x="5036554" y="2892447"/>
            <a:ext cx="2620800" cy="756000"/>
          </a:xfrm>
        </p:spPr>
        <p:txBody>
          <a:bodyPr/>
          <a:lstStyle>
            <a:lvl1pPr>
              <a:lnSpc>
                <a:spcPct val="125000"/>
              </a:lnSpc>
              <a:spcAft>
                <a:spcPts val="1200"/>
              </a:spcAft>
              <a:defRPr sz="1400">
                <a:solidFill>
                  <a:schemeClr val="bg1"/>
                </a:solidFill>
              </a:defRPr>
            </a:lvl1pPr>
          </a:lstStyle>
          <a:p>
            <a:pPr lvl="0"/>
            <a:r>
              <a:rPr lang="en-US"/>
              <a:t>Data point 1 text</a:t>
            </a:r>
          </a:p>
        </p:txBody>
      </p:sp>
      <p:sp>
        <p:nvSpPr>
          <p:cNvPr id="17" name="Text Placeholder 12">
            <a:extLst>
              <a:ext uri="{FF2B5EF4-FFF2-40B4-BE49-F238E27FC236}">
                <a16:creationId xmlns:a16="http://schemas.microsoft.com/office/drawing/2014/main" id="{BA15CC24-9135-1037-72E0-51F8D2F8E376}"/>
              </a:ext>
            </a:extLst>
          </p:cNvPr>
          <p:cNvSpPr>
            <a:spLocks noGrp="1"/>
          </p:cNvSpPr>
          <p:nvPr>
            <p:ph type="body" sz="quarter" idx="18" hasCustomPrompt="1"/>
          </p:nvPr>
        </p:nvSpPr>
        <p:spPr>
          <a:xfrm>
            <a:off x="8431974" y="2095522"/>
            <a:ext cx="1967495" cy="756000"/>
          </a:xfrm>
        </p:spPr>
        <p:txBody>
          <a:bodyPr anchor="ctr" anchorCtr="0">
            <a:noAutofit/>
          </a:bodyPr>
          <a:lstStyle>
            <a:lvl1pPr>
              <a:spcAft>
                <a:spcPts val="0"/>
              </a:spcAft>
              <a:defRPr sz="6600">
                <a:solidFill>
                  <a:schemeClr val="bg1"/>
                </a:solidFill>
              </a:defRPr>
            </a:lvl1pPr>
          </a:lstStyle>
          <a:p>
            <a:pPr lvl="0"/>
            <a:r>
              <a:rPr lang="en-US"/>
              <a:t>XX</a:t>
            </a:r>
          </a:p>
        </p:txBody>
      </p:sp>
      <p:sp>
        <p:nvSpPr>
          <p:cNvPr id="19" name="Text Placeholder 14">
            <a:extLst>
              <a:ext uri="{FF2B5EF4-FFF2-40B4-BE49-F238E27FC236}">
                <a16:creationId xmlns:a16="http://schemas.microsoft.com/office/drawing/2014/main" id="{70D3937E-D2A3-FA2D-9B07-A4DD7C0A19FD}"/>
              </a:ext>
            </a:extLst>
          </p:cNvPr>
          <p:cNvSpPr>
            <a:spLocks noGrp="1"/>
          </p:cNvSpPr>
          <p:nvPr>
            <p:ph type="body" sz="quarter" idx="19" hasCustomPrompt="1"/>
          </p:nvPr>
        </p:nvSpPr>
        <p:spPr>
          <a:xfrm>
            <a:off x="8431974" y="2892447"/>
            <a:ext cx="2620800" cy="756000"/>
          </a:xfrm>
        </p:spPr>
        <p:txBody>
          <a:bodyPr/>
          <a:lstStyle>
            <a:lvl1pPr>
              <a:lnSpc>
                <a:spcPct val="125000"/>
              </a:lnSpc>
              <a:spcAft>
                <a:spcPts val="1200"/>
              </a:spcAft>
              <a:defRPr sz="1400">
                <a:solidFill>
                  <a:schemeClr val="bg1"/>
                </a:solidFill>
              </a:defRPr>
            </a:lvl1pPr>
          </a:lstStyle>
          <a:p>
            <a:pPr lvl="0"/>
            <a:r>
              <a:rPr lang="en-US"/>
              <a:t>Data point 2 text</a:t>
            </a:r>
          </a:p>
        </p:txBody>
      </p:sp>
      <p:sp>
        <p:nvSpPr>
          <p:cNvPr id="23" name="Text Placeholder 22">
            <a:extLst>
              <a:ext uri="{FF2B5EF4-FFF2-40B4-BE49-F238E27FC236}">
                <a16:creationId xmlns:a16="http://schemas.microsoft.com/office/drawing/2014/main" id="{42D1D815-B04D-050D-B934-FD63226CFE0C}"/>
              </a:ext>
            </a:extLst>
          </p:cNvPr>
          <p:cNvSpPr>
            <a:spLocks noGrp="1"/>
          </p:cNvSpPr>
          <p:nvPr>
            <p:ph type="body" sz="quarter" idx="20" hasCustomPrompt="1"/>
          </p:nvPr>
        </p:nvSpPr>
        <p:spPr>
          <a:xfrm>
            <a:off x="5036554" y="4360540"/>
            <a:ext cx="1967495" cy="756000"/>
          </a:xfrm>
        </p:spPr>
        <p:txBody>
          <a:bodyPr anchor="ctr" anchorCtr="0"/>
          <a:lstStyle>
            <a:lvl1pPr>
              <a:spcAft>
                <a:spcPts val="0"/>
              </a:spcAft>
              <a:defRPr sz="6600">
                <a:solidFill>
                  <a:schemeClr val="bg1"/>
                </a:solidFill>
              </a:defRPr>
            </a:lvl1pPr>
          </a:lstStyle>
          <a:p>
            <a:pPr lvl="0"/>
            <a:r>
              <a:rPr lang="en-US"/>
              <a:t>XX</a:t>
            </a:r>
          </a:p>
        </p:txBody>
      </p:sp>
      <p:sp>
        <p:nvSpPr>
          <p:cNvPr id="25" name="Text Placeholder 24">
            <a:extLst>
              <a:ext uri="{FF2B5EF4-FFF2-40B4-BE49-F238E27FC236}">
                <a16:creationId xmlns:a16="http://schemas.microsoft.com/office/drawing/2014/main" id="{CCF10E33-A3B4-4D9E-D77F-CE0BA3AFAFAA}"/>
              </a:ext>
            </a:extLst>
          </p:cNvPr>
          <p:cNvSpPr>
            <a:spLocks noGrp="1"/>
          </p:cNvSpPr>
          <p:nvPr>
            <p:ph type="body" sz="quarter" idx="21" hasCustomPrompt="1"/>
          </p:nvPr>
        </p:nvSpPr>
        <p:spPr>
          <a:xfrm>
            <a:off x="5036554" y="5157465"/>
            <a:ext cx="2620800" cy="756000"/>
          </a:xfrm>
        </p:spPr>
        <p:txBody>
          <a:bodyPr/>
          <a:lstStyle>
            <a:lvl1pPr>
              <a:lnSpc>
                <a:spcPct val="125000"/>
              </a:lnSpc>
              <a:spcAft>
                <a:spcPts val="1200"/>
              </a:spcAft>
              <a:defRPr sz="1400">
                <a:solidFill>
                  <a:schemeClr val="bg1"/>
                </a:solidFill>
              </a:defRPr>
            </a:lvl1pPr>
          </a:lstStyle>
          <a:p>
            <a:pPr lvl="0"/>
            <a:r>
              <a:rPr lang="en-US"/>
              <a:t>Data point 3 text</a:t>
            </a:r>
          </a:p>
        </p:txBody>
      </p:sp>
      <p:sp>
        <p:nvSpPr>
          <p:cNvPr id="26" name="Text Placeholder 25">
            <a:extLst>
              <a:ext uri="{FF2B5EF4-FFF2-40B4-BE49-F238E27FC236}">
                <a16:creationId xmlns:a16="http://schemas.microsoft.com/office/drawing/2014/main" id="{528B79F5-F6CA-66C6-A40B-C2A3E8709EDB}"/>
              </a:ext>
            </a:extLst>
          </p:cNvPr>
          <p:cNvSpPr>
            <a:spLocks noGrp="1"/>
          </p:cNvSpPr>
          <p:nvPr>
            <p:ph type="body" sz="quarter" idx="23" hasCustomPrompt="1"/>
          </p:nvPr>
        </p:nvSpPr>
        <p:spPr>
          <a:xfrm>
            <a:off x="8431974" y="4360540"/>
            <a:ext cx="1969200" cy="756000"/>
          </a:xfrm>
        </p:spPr>
        <p:txBody>
          <a:bodyPr anchor="ctr" anchorCtr="0"/>
          <a:lstStyle>
            <a:lvl1pPr>
              <a:spcAft>
                <a:spcPts val="0"/>
              </a:spcAft>
              <a:defRPr sz="6600">
                <a:solidFill>
                  <a:schemeClr val="bg1"/>
                </a:solidFill>
              </a:defRPr>
            </a:lvl1pPr>
          </a:lstStyle>
          <a:p>
            <a:pPr lvl="0"/>
            <a:r>
              <a:rPr lang="en-US"/>
              <a:t>XX</a:t>
            </a:r>
          </a:p>
        </p:txBody>
      </p:sp>
      <p:sp>
        <p:nvSpPr>
          <p:cNvPr id="28" name="Text Placeholder 27">
            <a:extLst>
              <a:ext uri="{FF2B5EF4-FFF2-40B4-BE49-F238E27FC236}">
                <a16:creationId xmlns:a16="http://schemas.microsoft.com/office/drawing/2014/main" id="{8AC3F6E5-FC7C-B06C-3106-81902A075A56}"/>
              </a:ext>
            </a:extLst>
          </p:cNvPr>
          <p:cNvSpPr>
            <a:spLocks noGrp="1"/>
          </p:cNvSpPr>
          <p:nvPr>
            <p:ph type="body" sz="quarter" idx="24" hasCustomPrompt="1"/>
          </p:nvPr>
        </p:nvSpPr>
        <p:spPr>
          <a:xfrm>
            <a:off x="8431974" y="5157465"/>
            <a:ext cx="2620800" cy="756000"/>
          </a:xfrm>
        </p:spPr>
        <p:txBody>
          <a:bodyPr/>
          <a:lstStyle>
            <a:lvl1pPr>
              <a:lnSpc>
                <a:spcPct val="125000"/>
              </a:lnSpc>
              <a:defRPr sz="1400">
                <a:solidFill>
                  <a:schemeClr val="bg1"/>
                </a:solidFill>
              </a:defRPr>
            </a:lvl1pPr>
          </a:lstStyle>
          <a:p>
            <a:pPr lvl="0"/>
            <a:r>
              <a:rPr lang="en-US"/>
              <a:t>Data point 4 text</a:t>
            </a:r>
          </a:p>
        </p:txBody>
      </p:sp>
      <p:sp>
        <p:nvSpPr>
          <p:cNvPr id="7" name="Text Placeholder 5">
            <a:extLst>
              <a:ext uri="{FF2B5EF4-FFF2-40B4-BE49-F238E27FC236}">
                <a16:creationId xmlns:a16="http://schemas.microsoft.com/office/drawing/2014/main" id="{172178A4-1AD9-19BD-B0B7-8E3236DD1B6A}"/>
              </a:ext>
            </a:extLst>
          </p:cNvPr>
          <p:cNvSpPr>
            <a:spLocks noGrp="1"/>
          </p:cNvSpPr>
          <p:nvPr>
            <p:ph type="body" sz="quarter" idx="22"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endParaRPr lang="en-US"/>
          </a:p>
        </p:txBody>
      </p:sp>
      <p:sp>
        <p:nvSpPr>
          <p:cNvPr id="37" name="Text Placeholder 9">
            <a:extLst>
              <a:ext uri="{FF2B5EF4-FFF2-40B4-BE49-F238E27FC236}">
                <a16:creationId xmlns:a16="http://schemas.microsoft.com/office/drawing/2014/main" id="{D8164A4D-409C-A5D4-7BEB-82A44326AC0B}"/>
              </a:ext>
            </a:extLst>
          </p:cNvPr>
          <p:cNvSpPr>
            <a:spLocks noGrp="1"/>
          </p:cNvSpPr>
          <p:nvPr>
            <p:ph type="body" sz="quarter" idx="38" hasCustomPrompt="1"/>
          </p:nvPr>
        </p:nvSpPr>
        <p:spPr>
          <a:xfrm>
            <a:off x="426719" y="3150211"/>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67236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preserve="1">
  <p:cSld name="Statement/Quote B Purple">
    <p:bg>
      <p:bgPr>
        <a:solidFill>
          <a:schemeClr val="accent3"/>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3"/>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490444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preserve="1">
  <p:cSld name="Statement/Quote B Pink">
    <p:bg>
      <p:bgPr>
        <a:solidFill>
          <a:schemeClr val="accent5"/>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5"/>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8945810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preserve="1">
  <p:cSld name="Statement/Quote C Dark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1"/>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0053695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preserve="1">
  <p:cSld name="Statement/Quote C Purple">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3"/>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563302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preserve="1">
  <p:cSld name="Statement/Quote C Pink">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5"/>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40085361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preserve="1">
  <p:cSld name="Team/Presenter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675189" y="1320800"/>
            <a:ext cx="7412036"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Team/</a:t>
            </a:r>
          </a:p>
          <a:p>
            <a:pPr lvl="0"/>
            <a:r>
              <a:rPr lang="en-US" sz="11500" noProof="0">
                <a:latin typeface="+mn-lt"/>
              </a:rPr>
              <a:t>presenters</a:t>
            </a:r>
          </a:p>
        </p:txBody>
      </p:sp>
      <p:pic>
        <p:nvPicPr>
          <p:cNvPr id="7" name="Graphic 6" descr="Users with solid fill">
            <a:extLst>
              <a:ext uri="{FF2B5EF4-FFF2-40B4-BE49-F238E27FC236}">
                <a16:creationId xmlns:a16="http://schemas.microsoft.com/office/drawing/2014/main" id="{798D7FB1-2454-CB86-9957-B0DB59A78D9F}"/>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560390" y="1457326"/>
            <a:ext cx="3657598" cy="3657598"/>
          </a:xfrm>
          <a:prstGeom prst="rect">
            <a:avLst/>
          </a:prstGeom>
        </p:spPr>
      </p:pic>
      <p:sp>
        <p:nvSpPr>
          <p:cNvPr id="3" name="TextBox 2">
            <a:extLst>
              <a:ext uri="{FF2B5EF4-FFF2-40B4-BE49-F238E27FC236}">
                <a16:creationId xmlns:a16="http://schemas.microsoft.com/office/drawing/2014/main" id="{B36C2A78-DB69-D0BC-DD3C-B4DA58B10B7B}"/>
              </a:ext>
            </a:extLst>
          </p:cNvPr>
          <p:cNvSpPr txBox="1"/>
          <p:nvPr/>
        </p:nvSpPr>
        <p:spPr>
          <a:xfrm>
            <a:off x="4675189" y="5993923"/>
            <a:ext cx="7143751"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709112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p:cSld name="Team/Presenter x2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8082308" y="4691062"/>
            <a:ext cx="33264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4675188" y="4691062"/>
            <a:ext cx="33264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a:xfrm>
            <a:off x="790574" y="6457948"/>
            <a:ext cx="2841625" cy="111125"/>
          </a:xfrm>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5005388" y="4860131"/>
            <a:ext cx="2666000"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8412508" y="4860131"/>
            <a:ext cx="2666000"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347029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p:cSld name="1_Team/Presenter x2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8082308" y="4691062"/>
            <a:ext cx="33264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4675188" y="4691062"/>
            <a:ext cx="33264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a:xfrm>
            <a:off x="790574" y="6457948"/>
            <a:ext cx="2841625" cy="111125"/>
          </a:xfrm>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5005388" y="4860131"/>
            <a:ext cx="2666000"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8412508" y="4860131"/>
            <a:ext cx="2666000"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130177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p:cSld name="Team/Presenter x2 B">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6616700" y="3716338"/>
            <a:ext cx="4781019" cy="1878012"/>
          </a:xfrm>
          <a:prstGeom prst="roundRect">
            <a:avLst>
              <a:gd name="adj" fmla="val 575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6616701" y="1766887"/>
            <a:ext cx="4781020" cy="1878013"/>
          </a:xfrm>
          <a:prstGeom prst="roundRect">
            <a:avLst>
              <a:gd name="adj" fmla="val 575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1870075" cy="1878013"/>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75188" y="3716338"/>
            <a:ext cx="1870075" cy="1878012"/>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6976701" y="2126888"/>
            <a:ext cx="4061020" cy="1158012"/>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976701" y="4076699"/>
            <a:ext cx="4061020" cy="1157651"/>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019993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p:cSld name="1_Team/Presenter x2 B">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6616700" y="3716338"/>
            <a:ext cx="4781019" cy="1878012"/>
          </a:xfrm>
          <a:prstGeom prst="roundRect">
            <a:avLst>
              <a:gd name="adj" fmla="val 575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6616701" y="1766887"/>
            <a:ext cx="4781020" cy="1878013"/>
          </a:xfrm>
          <a:prstGeom prst="roundRect">
            <a:avLst>
              <a:gd name="adj" fmla="val 575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1870075" cy="1878013"/>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75188" y="3716338"/>
            <a:ext cx="1870075" cy="1878012"/>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6976701" y="2126888"/>
            <a:ext cx="4061020" cy="1158012"/>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976701" y="4076699"/>
            <a:ext cx="4061020" cy="1157651"/>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848310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8_Data callouts x6 data point_Opt. B (Multi)">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A454708-695D-A135-C576-6C44A62C5C95}"/>
              </a:ext>
            </a:extLst>
          </p:cNvPr>
          <p:cNvSpPr/>
          <p:nvPr/>
        </p:nvSpPr>
        <p:spPr>
          <a:xfrm>
            <a:off x="4151313" y="1766888"/>
            <a:ext cx="2372352" cy="1876373"/>
          </a:xfrm>
          <a:prstGeom prst="roundRect">
            <a:avLst>
              <a:gd name="adj" fmla="val 5680"/>
            </a:avLst>
          </a:prstGeom>
          <a:solidFill>
            <a:schemeClr val="accent1"/>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FE16CD68-E5C3-54C3-8C65-4F496A50FD5A}"/>
              </a:ext>
            </a:extLst>
          </p:cNvPr>
          <p:cNvSpPr/>
          <p:nvPr/>
        </p:nvSpPr>
        <p:spPr>
          <a:xfrm>
            <a:off x="6589399" y="1766888"/>
            <a:ext cx="2372352" cy="1876373"/>
          </a:xfrm>
          <a:prstGeom prst="roundRect">
            <a:avLst>
              <a:gd name="adj" fmla="val 5680"/>
            </a:avLst>
          </a:prstGeom>
          <a:solidFill>
            <a:schemeClr val="accent3"/>
          </a:solidFill>
          <a:ln w="6350" cap="flat">
            <a:noFill/>
            <a:prstDash val="solid"/>
            <a:miter/>
          </a:ln>
        </p:spPr>
        <p:txBody>
          <a:bodyPr rtlCol="0" anchor="ctr"/>
          <a:lstStyle/>
          <a:p>
            <a:endParaRPr lang="en-AU"/>
          </a:p>
        </p:txBody>
      </p:sp>
      <p:sp>
        <p:nvSpPr>
          <p:cNvPr id="9" name="Rectangle: Rounded Corners 8">
            <a:extLst>
              <a:ext uri="{FF2B5EF4-FFF2-40B4-BE49-F238E27FC236}">
                <a16:creationId xmlns:a16="http://schemas.microsoft.com/office/drawing/2014/main" id="{82471FA7-1DF9-F559-7642-DAA6516776AC}"/>
              </a:ext>
            </a:extLst>
          </p:cNvPr>
          <p:cNvSpPr/>
          <p:nvPr/>
        </p:nvSpPr>
        <p:spPr>
          <a:xfrm>
            <a:off x="9027486" y="1766888"/>
            <a:ext cx="2372352" cy="1876373"/>
          </a:xfrm>
          <a:prstGeom prst="roundRect">
            <a:avLst>
              <a:gd name="adj" fmla="val 5680"/>
            </a:avLst>
          </a:prstGeom>
          <a:solidFill>
            <a:schemeClr val="accent4"/>
          </a:solidFill>
          <a:ln w="6350" cap="flat">
            <a:noFill/>
            <a:prstDash val="solid"/>
            <a:miter/>
          </a:ln>
        </p:spPr>
        <p:txBody>
          <a:bodyPr rtlCol="0" anchor="ctr"/>
          <a:lstStyle/>
          <a:p>
            <a:endParaRPr lang="en-AU"/>
          </a:p>
        </p:txBody>
      </p:sp>
      <p:sp>
        <p:nvSpPr>
          <p:cNvPr id="11" name="Rectangle: Rounded Corners 10">
            <a:extLst>
              <a:ext uri="{FF2B5EF4-FFF2-40B4-BE49-F238E27FC236}">
                <a16:creationId xmlns:a16="http://schemas.microsoft.com/office/drawing/2014/main" id="{70F2E61B-BB5E-9E09-F4E1-6FDD00BA1490}"/>
              </a:ext>
            </a:extLst>
          </p:cNvPr>
          <p:cNvSpPr/>
          <p:nvPr/>
        </p:nvSpPr>
        <p:spPr>
          <a:xfrm>
            <a:off x="4151313" y="3719565"/>
            <a:ext cx="2372352" cy="1876373"/>
          </a:xfrm>
          <a:prstGeom prst="roundRect">
            <a:avLst>
              <a:gd name="adj" fmla="val 5680"/>
            </a:avLst>
          </a:prstGeom>
          <a:solidFill>
            <a:schemeClr val="accent5"/>
          </a:solidFill>
          <a:ln w="6350" cap="flat">
            <a:noFill/>
            <a:prstDash val="solid"/>
            <a:miter/>
          </a:ln>
        </p:spPr>
        <p:txBody>
          <a:bodyPr rtlCol="0" anchor="ctr"/>
          <a:lstStyle/>
          <a:p>
            <a:endParaRPr lang="en-AU">
              <a:solidFill>
                <a:schemeClr val="bg1"/>
              </a:solidFill>
            </a:endParaRPr>
          </a:p>
        </p:txBody>
      </p:sp>
      <p:sp>
        <p:nvSpPr>
          <p:cNvPr id="18" name="Rectangle: Rounded Corners 17">
            <a:extLst>
              <a:ext uri="{FF2B5EF4-FFF2-40B4-BE49-F238E27FC236}">
                <a16:creationId xmlns:a16="http://schemas.microsoft.com/office/drawing/2014/main" id="{EC70E1B4-458A-71AA-3374-D9AFC5BD4F78}"/>
              </a:ext>
            </a:extLst>
          </p:cNvPr>
          <p:cNvSpPr/>
          <p:nvPr/>
        </p:nvSpPr>
        <p:spPr>
          <a:xfrm>
            <a:off x="6589399" y="3719565"/>
            <a:ext cx="2372352" cy="1876373"/>
          </a:xfrm>
          <a:prstGeom prst="roundRect">
            <a:avLst>
              <a:gd name="adj" fmla="val 5680"/>
            </a:avLst>
          </a:prstGeom>
          <a:solidFill>
            <a:schemeClr val="accent2"/>
          </a:solidFill>
          <a:ln w="6350" cap="flat">
            <a:noFill/>
            <a:prstDash val="solid"/>
            <a:miter/>
          </a:ln>
        </p:spPr>
        <p:txBody>
          <a:bodyPr rtlCol="0" anchor="ctr"/>
          <a:lstStyle/>
          <a:p>
            <a:endParaRPr lang="en-AU">
              <a:solidFill>
                <a:schemeClr val="bg1"/>
              </a:solidFill>
            </a:endParaRPr>
          </a:p>
        </p:txBody>
      </p:sp>
      <p:sp>
        <p:nvSpPr>
          <p:cNvPr id="21" name="Rectangle: Rounded Corners 20">
            <a:extLst>
              <a:ext uri="{FF2B5EF4-FFF2-40B4-BE49-F238E27FC236}">
                <a16:creationId xmlns:a16="http://schemas.microsoft.com/office/drawing/2014/main" id="{DC608F6E-B62E-46B7-0777-5D837C80624D}"/>
              </a:ext>
            </a:extLst>
          </p:cNvPr>
          <p:cNvSpPr/>
          <p:nvPr/>
        </p:nvSpPr>
        <p:spPr>
          <a:xfrm>
            <a:off x="9027486" y="3712091"/>
            <a:ext cx="2372352" cy="1876373"/>
          </a:xfrm>
          <a:prstGeom prst="roundRect">
            <a:avLst>
              <a:gd name="adj" fmla="val 5680"/>
            </a:avLst>
          </a:prstGeom>
          <a:solidFill>
            <a:schemeClr val="tx1"/>
          </a:solidFill>
          <a:ln w="6350" cap="flat">
            <a:noFill/>
            <a:prstDash val="solid"/>
            <a:miter/>
          </a:ln>
        </p:spPr>
        <p:txBody>
          <a:bodyPr rtlCol="0" anchor="ctr"/>
          <a:lstStyle/>
          <a:p>
            <a:endParaRPr lang="en-AU">
              <a:solidFill>
                <a:schemeClr val="bg1"/>
              </a:solidFill>
            </a:endParaRPr>
          </a:p>
        </p:txBody>
      </p:sp>
      <p:sp>
        <p:nvSpPr>
          <p:cNvPr id="2" name="Title 1">
            <a:extLst>
              <a:ext uri="{FF2B5EF4-FFF2-40B4-BE49-F238E27FC236}">
                <a16:creationId xmlns:a16="http://schemas.microsoft.com/office/drawing/2014/main" id="{8C7E41F6-0199-7DB4-766D-06B7C7D270F9}"/>
              </a:ext>
            </a:extLst>
          </p:cNvPr>
          <p:cNvSpPr>
            <a:spLocks noGrp="1"/>
          </p:cNvSpPr>
          <p:nvPr>
            <p:ph type="title" hasCustomPrompt="1"/>
          </p:nvPr>
        </p:nvSpPr>
        <p:spPr>
          <a:xfrm>
            <a:off x="790575" y="1766888"/>
            <a:ext cx="2841625" cy="1486800"/>
          </a:xfrm>
        </p:spPr>
        <p:txBody>
          <a:bodyPr wrap="square">
            <a:noAutofit/>
          </a:bodyPr>
          <a:lstStyle>
            <a:lvl1pPr>
              <a:defRPr>
                <a:solidFill>
                  <a:schemeClr val="accent1"/>
                </a:solidFill>
              </a:defRPr>
            </a:lvl1pPr>
          </a:lstStyle>
          <a:p>
            <a:r>
              <a:rPr lang="en-US"/>
              <a:t>Title goes here</a:t>
            </a:r>
            <a:endParaRPr lang="en-AU"/>
          </a:p>
        </p:txBody>
      </p:sp>
      <p:sp>
        <p:nvSpPr>
          <p:cNvPr id="7" name="Text Placeholder 5">
            <a:extLst>
              <a:ext uri="{FF2B5EF4-FFF2-40B4-BE49-F238E27FC236}">
                <a16:creationId xmlns:a16="http://schemas.microsoft.com/office/drawing/2014/main" id="{172178A4-1AD9-19BD-B0B7-8E3236DD1B6A}"/>
              </a:ext>
            </a:extLst>
          </p:cNvPr>
          <p:cNvSpPr>
            <a:spLocks noGrp="1"/>
          </p:cNvSpPr>
          <p:nvPr>
            <p:ph type="body" sz="quarter" idx="22"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4" name="Slide Number Placeholder 3">
            <a:extLst>
              <a:ext uri="{FF2B5EF4-FFF2-40B4-BE49-F238E27FC236}">
                <a16:creationId xmlns:a16="http://schemas.microsoft.com/office/drawing/2014/main" id="{91E0D5DB-BEE2-0053-D064-C60083B98FAD}"/>
              </a:ext>
            </a:extLst>
          </p:cNvPr>
          <p:cNvSpPr>
            <a:spLocks noGrp="1"/>
          </p:cNvSpPr>
          <p:nvPr>
            <p:ph type="sldNum" sz="quarter" idx="11"/>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0D55A025-A093-B852-27AA-13B0EF161C6C}"/>
              </a:ext>
            </a:extLst>
          </p:cNvPr>
          <p:cNvSpPr>
            <a:spLocks noGrp="1"/>
          </p:cNvSpPr>
          <p:nvPr>
            <p:ph type="ftr" sz="quarter" idx="10"/>
          </p:nvPr>
        </p:nvSpPr>
        <p:spPr/>
        <p:txBody>
          <a:bodyPr/>
          <a:lstStyle/>
          <a:p>
            <a:endParaRPr lang="en-US"/>
          </a:p>
        </p:txBody>
      </p:sp>
      <p:sp>
        <p:nvSpPr>
          <p:cNvPr id="24" name="Text Placeholder 15">
            <a:extLst>
              <a:ext uri="{FF2B5EF4-FFF2-40B4-BE49-F238E27FC236}">
                <a16:creationId xmlns:a16="http://schemas.microsoft.com/office/drawing/2014/main" id="{62674C88-38C8-1169-443E-DB11A4A40C8D}"/>
              </a:ext>
            </a:extLst>
          </p:cNvPr>
          <p:cNvSpPr>
            <a:spLocks noGrp="1"/>
          </p:cNvSpPr>
          <p:nvPr>
            <p:ph type="body" sz="quarter" idx="16" hasCustomPrompt="1"/>
          </p:nvPr>
        </p:nvSpPr>
        <p:spPr>
          <a:xfrm>
            <a:off x="4358289" y="2041127"/>
            <a:ext cx="1112400" cy="500400"/>
          </a:xfrm>
        </p:spPr>
        <p:txBody>
          <a:bodyPr anchor="ctr" anchorCtr="0"/>
          <a:lstStyle>
            <a:lvl1pPr>
              <a:spcAft>
                <a:spcPts val="0"/>
              </a:spcAft>
              <a:defRPr sz="4400">
                <a:solidFill>
                  <a:schemeClr val="bg1"/>
                </a:solidFill>
              </a:defRPr>
            </a:lvl1pPr>
          </a:lstStyle>
          <a:p>
            <a:pPr lvl="0"/>
            <a:r>
              <a:rPr lang="en-US"/>
              <a:t>XX</a:t>
            </a:r>
          </a:p>
        </p:txBody>
      </p:sp>
      <p:sp>
        <p:nvSpPr>
          <p:cNvPr id="27" name="Text Placeholder 17">
            <a:extLst>
              <a:ext uri="{FF2B5EF4-FFF2-40B4-BE49-F238E27FC236}">
                <a16:creationId xmlns:a16="http://schemas.microsoft.com/office/drawing/2014/main" id="{0EF10ED7-3232-664D-F5BB-CB40F9FC21C8}"/>
              </a:ext>
            </a:extLst>
          </p:cNvPr>
          <p:cNvSpPr>
            <a:spLocks noGrp="1"/>
          </p:cNvSpPr>
          <p:nvPr>
            <p:ph type="body" sz="quarter" idx="17" hasCustomPrompt="1"/>
          </p:nvPr>
        </p:nvSpPr>
        <p:spPr>
          <a:xfrm>
            <a:off x="4358289" y="2612283"/>
            <a:ext cx="1958400" cy="630000"/>
          </a:xfrm>
        </p:spPr>
        <p:txBody>
          <a:bodyPr/>
          <a:lstStyle>
            <a:lvl1pPr>
              <a:lnSpc>
                <a:spcPct val="125000"/>
              </a:lnSpc>
              <a:spcAft>
                <a:spcPts val="1200"/>
              </a:spcAft>
              <a:defRPr sz="1200">
                <a:solidFill>
                  <a:schemeClr val="bg1"/>
                </a:solidFill>
              </a:defRPr>
            </a:lvl1pPr>
          </a:lstStyle>
          <a:p>
            <a:pPr lvl="0"/>
            <a:r>
              <a:rPr lang="en-US"/>
              <a:t>Data point 1 text</a:t>
            </a:r>
          </a:p>
        </p:txBody>
      </p:sp>
      <p:sp>
        <p:nvSpPr>
          <p:cNvPr id="29" name="Text Placeholder 12">
            <a:extLst>
              <a:ext uri="{FF2B5EF4-FFF2-40B4-BE49-F238E27FC236}">
                <a16:creationId xmlns:a16="http://schemas.microsoft.com/office/drawing/2014/main" id="{8073D431-3EB7-7DA4-FC06-728581A8D04F}"/>
              </a:ext>
            </a:extLst>
          </p:cNvPr>
          <p:cNvSpPr>
            <a:spLocks noGrp="1"/>
          </p:cNvSpPr>
          <p:nvPr>
            <p:ph type="body" sz="quarter" idx="18" hasCustomPrompt="1"/>
          </p:nvPr>
        </p:nvSpPr>
        <p:spPr>
          <a:xfrm>
            <a:off x="6796375" y="2041127"/>
            <a:ext cx="1112400" cy="500400"/>
          </a:xfrm>
        </p:spPr>
        <p:txBody>
          <a:bodyPr anchor="ctr" anchorCtr="0">
            <a:noAutofit/>
          </a:bodyPr>
          <a:lstStyle>
            <a:lvl1pPr>
              <a:spcAft>
                <a:spcPts val="0"/>
              </a:spcAft>
              <a:defRPr sz="4400">
                <a:solidFill>
                  <a:schemeClr val="bg1"/>
                </a:solidFill>
              </a:defRPr>
            </a:lvl1pPr>
          </a:lstStyle>
          <a:p>
            <a:pPr lvl="0"/>
            <a:r>
              <a:rPr lang="en-US"/>
              <a:t>XX</a:t>
            </a:r>
          </a:p>
        </p:txBody>
      </p:sp>
      <p:sp>
        <p:nvSpPr>
          <p:cNvPr id="30" name="Text Placeholder 14">
            <a:extLst>
              <a:ext uri="{FF2B5EF4-FFF2-40B4-BE49-F238E27FC236}">
                <a16:creationId xmlns:a16="http://schemas.microsoft.com/office/drawing/2014/main" id="{2956309B-F12F-4BDA-D2B5-70407DA2776B}"/>
              </a:ext>
            </a:extLst>
          </p:cNvPr>
          <p:cNvSpPr>
            <a:spLocks noGrp="1"/>
          </p:cNvSpPr>
          <p:nvPr>
            <p:ph type="body" sz="quarter" idx="19" hasCustomPrompt="1"/>
          </p:nvPr>
        </p:nvSpPr>
        <p:spPr>
          <a:xfrm>
            <a:off x="6796375" y="2612283"/>
            <a:ext cx="1958400" cy="630000"/>
          </a:xfrm>
        </p:spPr>
        <p:txBody>
          <a:bodyPr/>
          <a:lstStyle>
            <a:lvl1pPr>
              <a:lnSpc>
                <a:spcPct val="125000"/>
              </a:lnSpc>
              <a:spcAft>
                <a:spcPts val="1200"/>
              </a:spcAft>
              <a:defRPr sz="1200">
                <a:solidFill>
                  <a:schemeClr val="bg1"/>
                </a:solidFill>
              </a:defRPr>
            </a:lvl1pPr>
          </a:lstStyle>
          <a:p>
            <a:pPr lvl="0"/>
            <a:r>
              <a:rPr lang="en-US"/>
              <a:t>Data point 2 text</a:t>
            </a:r>
          </a:p>
        </p:txBody>
      </p:sp>
      <p:sp>
        <p:nvSpPr>
          <p:cNvPr id="31" name="Text Placeholder 22">
            <a:extLst>
              <a:ext uri="{FF2B5EF4-FFF2-40B4-BE49-F238E27FC236}">
                <a16:creationId xmlns:a16="http://schemas.microsoft.com/office/drawing/2014/main" id="{65EE7F08-A49F-D17C-447B-794EB535A93B}"/>
              </a:ext>
            </a:extLst>
          </p:cNvPr>
          <p:cNvSpPr>
            <a:spLocks noGrp="1"/>
          </p:cNvSpPr>
          <p:nvPr>
            <p:ph type="body" sz="quarter" idx="20" hasCustomPrompt="1"/>
          </p:nvPr>
        </p:nvSpPr>
        <p:spPr>
          <a:xfrm>
            <a:off x="9234462" y="2041127"/>
            <a:ext cx="1112400" cy="500400"/>
          </a:xfrm>
        </p:spPr>
        <p:txBody>
          <a:bodyPr anchor="ctr" anchorCtr="0"/>
          <a:lstStyle>
            <a:lvl1pPr>
              <a:spcAft>
                <a:spcPts val="0"/>
              </a:spcAft>
              <a:defRPr sz="4400">
                <a:solidFill>
                  <a:schemeClr val="bg1"/>
                </a:solidFill>
              </a:defRPr>
            </a:lvl1pPr>
          </a:lstStyle>
          <a:p>
            <a:pPr lvl="0"/>
            <a:r>
              <a:rPr lang="en-US"/>
              <a:t>XX</a:t>
            </a:r>
          </a:p>
        </p:txBody>
      </p:sp>
      <p:sp>
        <p:nvSpPr>
          <p:cNvPr id="32" name="Text Placeholder 24">
            <a:extLst>
              <a:ext uri="{FF2B5EF4-FFF2-40B4-BE49-F238E27FC236}">
                <a16:creationId xmlns:a16="http://schemas.microsoft.com/office/drawing/2014/main" id="{E6D3D14E-3B51-C16B-A1A2-4138A2F12903}"/>
              </a:ext>
            </a:extLst>
          </p:cNvPr>
          <p:cNvSpPr>
            <a:spLocks noGrp="1"/>
          </p:cNvSpPr>
          <p:nvPr>
            <p:ph type="body" sz="quarter" idx="21" hasCustomPrompt="1"/>
          </p:nvPr>
        </p:nvSpPr>
        <p:spPr>
          <a:xfrm>
            <a:off x="9234462" y="2612283"/>
            <a:ext cx="1958400" cy="630000"/>
          </a:xfrm>
        </p:spPr>
        <p:txBody>
          <a:bodyPr/>
          <a:lstStyle>
            <a:lvl1pPr>
              <a:lnSpc>
                <a:spcPct val="125000"/>
              </a:lnSpc>
              <a:spcAft>
                <a:spcPts val="1200"/>
              </a:spcAft>
              <a:defRPr sz="1200">
                <a:solidFill>
                  <a:schemeClr val="bg1"/>
                </a:solidFill>
              </a:defRPr>
            </a:lvl1pPr>
          </a:lstStyle>
          <a:p>
            <a:pPr lvl="0"/>
            <a:r>
              <a:rPr lang="en-US"/>
              <a:t>Data point 3 text</a:t>
            </a:r>
          </a:p>
        </p:txBody>
      </p:sp>
      <p:sp>
        <p:nvSpPr>
          <p:cNvPr id="33" name="Text Placeholder 25">
            <a:extLst>
              <a:ext uri="{FF2B5EF4-FFF2-40B4-BE49-F238E27FC236}">
                <a16:creationId xmlns:a16="http://schemas.microsoft.com/office/drawing/2014/main" id="{9EB182BD-37C1-8CA4-1F6D-727283E50C3F}"/>
              </a:ext>
            </a:extLst>
          </p:cNvPr>
          <p:cNvSpPr>
            <a:spLocks noGrp="1"/>
          </p:cNvSpPr>
          <p:nvPr>
            <p:ph type="body" sz="quarter" idx="23" hasCustomPrompt="1"/>
          </p:nvPr>
        </p:nvSpPr>
        <p:spPr>
          <a:xfrm>
            <a:off x="4358289" y="3990629"/>
            <a:ext cx="1112400" cy="500400"/>
          </a:xfrm>
        </p:spPr>
        <p:txBody>
          <a:bodyPr anchor="ctr" anchorCtr="0"/>
          <a:lstStyle>
            <a:lvl1pPr>
              <a:spcAft>
                <a:spcPts val="0"/>
              </a:spcAft>
              <a:defRPr sz="4400">
                <a:solidFill>
                  <a:schemeClr val="bg1"/>
                </a:solidFill>
              </a:defRPr>
            </a:lvl1pPr>
          </a:lstStyle>
          <a:p>
            <a:pPr lvl="0"/>
            <a:r>
              <a:rPr lang="en-US"/>
              <a:t>XX</a:t>
            </a:r>
          </a:p>
        </p:txBody>
      </p:sp>
      <p:sp>
        <p:nvSpPr>
          <p:cNvPr id="34" name="Text Placeholder 27">
            <a:extLst>
              <a:ext uri="{FF2B5EF4-FFF2-40B4-BE49-F238E27FC236}">
                <a16:creationId xmlns:a16="http://schemas.microsoft.com/office/drawing/2014/main" id="{3880AD2E-52EE-D0F2-1905-87BEE2D72068}"/>
              </a:ext>
            </a:extLst>
          </p:cNvPr>
          <p:cNvSpPr>
            <a:spLocks noGrp="1"/>
          </p:cNvSpPr>
          <p:nvPr>
            <p:ph type="body" sz="quarter" idx="24" hasCustomPrompt="1"/>
          </p:nvPr>
        </p:nvSpPr>
        <p:spPr>
          <a:xfrm>
            <a:off x="4358289" y="4561785"/>
            <a:ext cx="1958400" cy="630000"/>
          </a:xfrm>
        </p:spPr>
        <p:txBody>
          <a:bodyPr/>
          <a:lstStyle>
            <a:lvl1pPr>
              <a:lnSpc>
                <a:spcPct val="125000"/>
              </a:lnSpc>
              <a:defRPr sz="1200">
                <a:solidFill>
                  <a:schemeClr val="bg1"/>
                </a:solidFill>
              </a:defRPr>
            </a:lvl1pPr>
          </a:lstStyle>
          <a:p>
            <a:pPr lvl="0"/>
            <a:r>
              <a:rPr lang="en-US"/>
              <a:t>Data point 4 text</a:t>
            </a:r>
          </a:p>
        </p:txBody>
      </p:sp>
      <p:sp>
        <p:nvSpPr>
          <p:cNvPr id="35" name="Text Placeholder 35">
            <a:extLst>
              <a:ext uri="{FF2B5EF4-FFF2-40B4-BE49-F238E27FC236}">
                <a16:creationId xmlns:a16="http://schemas.microsoft.com/office/drawing/2014/main" id="{1619C771-0CF9-41C5-9030-4215F8F2F0D2}"/>
              </a:ext>
            </a:extLst>
          </p:cNvPr>
          <p:cNvSpPr>
            <a:spLocks noGrp="1"/>
          </p:cNvSpPr>
          <p:nvPr>
            <p:ph type="body" sz="quarter" idx="25" hasCustomPrompt="1"/>
          </p:nvPr>
        </p:nvSpPr>
        <p:spPr>
          <a:xfrm>
            <a:off x="6796375" y="3990629"/>
            <a:ext cx="1112400" cy="500400"/>
          </a:xfrm>
        </p:spPr>
        <p:txBody>
          <a:bodyPr anchor="ctr" anchorCtr="0"/>
          <a:lstStyle>
            <a:lvl1pPr>
              <a:spcAft>
                <a:spcPts val="0"/>
              </a:spcAft>
              <a:defRPr sz="4400">
                <a:solidFill>
                  <a:schemeClr val="bg1"/>
                </a:solidFill>
              </a:defRPr>
            </a:lvl1pPr>
          </a:lstStyle>
          <a:p>
            <a:pPr lvl="0"/>
            <a:r>
              <a:rPr lang="en-US"/>
              <a:t>XX</a:t>
            </a:r>
          </a:p>
        </p:txBody>
      </p:sp>
      <p:sp>
        <p:nvSpPr>
          <p:cNvPr id="36" name="Text Placeholder 39">
            <a:extLst>
              <a:ext uri="{FF2B5EF4-FFF2-40B4-BE49-F238E27FC236}">
                <a16:creationId xmlns:a16="http://schemas.microsoft.com/office/drawing/2014/main" id="{FE180DF1-780D-5F8E-5699-7737F956544E}"/>
              </a:ext>
            </a:extLst>
          </p:cNvPr>
          <p:cNvSpPr>
            <a:spLocks noGrp="1"/>
          </p:cNvSpPr>
          <p:nvPr>
            <p:ph type="body" sz="quarter" idx="27" hasCustomPrompt="1"/>
          </p:nvPr>
        </p:nvSpPr>
        <p:spPr>
          <a:xfrm>
            <a:off x="6796375" y="4561785"/>
            <a:ext cx="1958400" cy="630000"/>
          </a:xfrm>
        </p:spPr>
        <p:txBody>
          <a:bodyPr/>
          <a:lstStyle>
            <a:lvl1pPr>
              <a:lnSpc>
                <a:spcPct val="125000"/>
              </a:lnSpc>
              <a:defRPr sz="1200">
                <a:solidFill>
                  <a:schemeClr val="bg1"/>
                </a:solidFill>
              </a:defRPr>
            </a:lvl1pPr>
          </a:lstStyle>
          <a:p>
            <a:pPr lvl="0"/>
            <a:r>
              <a:rPr lang="en-US"/>
              <a:t>Data point 5 text</a:t>
            </a:r>
          </a:p>
        </p:txBody>
      </p:sp>
      <p:sp>
        <p:nvSpPr>
          <p:cNvPr id="37" name="Text Placeholder 37">
            <a:extLst>
              <a:ext uri="{FF2B5EF4-FFF2-40B4-BE49-F238E27FC236}">
                <a16:creationId xmlns:a16="http://schemas.microsoft.com/office/drawing/2014/main" id="{E6B8733C-0F57-4979-0904-FA84DCF2B85A}"/>
              </a:ext>
            </a:extLst>
          </p:cNvPr>
          <p:cNvSpPr>
            <a:spLocks noGrp="1"/>
          </p:cNvSpPr>
          <p:nvPr>
            <p:ph type="body" sz="quarter" idx="26" hasCustomPrompt="1"/>
          </p:nvPr>
        </p:nvSpPr>
        <p:spPr>
          <a:xfrm>
            <a:off x="9234462" y="3990629"/>
            <a:ext cx="1112400" cy="500400"/>
          </a:xfrm>
        </p:spPr>
        <p:txBody>
          <a:bodyPr anchor="ctr" anchorCtr="0"/>
          <a:lstStyle>
            <a:lvl1pPr>
              <a:spcAft>
                <a:spcPts val="0"/>
              </a:spcAft>
              <a:defRPr sz="4400">
                <a:solidFill>
                  <a:schemeClr val="bg1"/>
                </a:solidFill>
              </a:defRPr>
            </a:lvl1pPr>
          </a:lstStyle>
          <a:p>
            <a:pPr lvl="0"/>
            <a:r>
              <a:rPr lang="en-US"/>
              <a:t>XX</a:t>
            </a:r>
          </a:p>
        </p:txBody>
      </p:sp>
      <p:sp>
        <p:nvSpPr>
          <p:cNvPr id="38" name="Text Placeholder 41">
            <a:extLst>
              <a:ext uri="{FF2B5EF4-FFF2-40B4-BE49-F238E27FC236}">
                <a16:creationId xmlns:a16="http://schemas.microsoft.com/office/drawing/2014/main" id="{DE98FD68-E6B2-E458-8022-6E4BD0A423FC}"/>
              </a:ext>
            </a:extLst>
          </p:cNvPr>
          <p:cNvSpPr>
            <a:spLocks noGrp="1"/>
          </p:cNvSpPr>
          <p:nvPr>
            <p:ph type="body" sz="quarter" idx="28" hasCustomPrompt="1"/>
          </p:nvPr>
        </p:nvSpPr>
        <p:spPr>
          <a:xfrm>
            <a:off x="9234462" y="4561785"/>
            <a:ext cx="1958400" cy="630000"/>
          </a:xfrm>
        </p:spPr>
        <p:txBody>
          <a:bodyPr/>
          <a:lstStyle>
            <a:lvl1pPr>
              <a:lnSpc>
                <a:spcPct val="125000"/>
              </a:lnSpc>
              <a:defRPr sz="1200">
                <a:solidFill>
                  <a:schemeClr val="bg1"/>
                </a:solidFill>
              </a:defRPr>
            </a:lvl1pPr>
          </a:lstStyle>
          <a:p>
            <a:pPr lvl="0"/>
            <a:r>
              <a:rPr lang="en-US"/>
              <a:t>Data point 6 text</a:t>
            </a:r>
          </a:p>
        </p:txBody>
      </p:sp>
      <p:sp>
        <p:nvSpPr>
          <p:cNvPr id="43" name="Text Placeholder 9">
            <a:extLst>
              <a:ext uri="{FF2B5EF4-FFF2-40B4-BE49-F238E27FC236}">
                <a16:creationId xmlns:a16="http://schemas.microsoft.com/office/drawing/2014/main" id="{6307DE5D-E00A-5526-669F-E20ADFEF79BC}"/>
              </a:ext>
            </a:extLst>
          </p:cNvPr>
          <p:cNvSpPr>
            <a:spLocks noGrp="1"/>
          </p:cNvSpPr>
          <p:nvPr>
            <p:ph type="body" sz="quarter" idx="38" hasCustomPrompt="1"/>
          </p:nvPr>
        </p:nvSpPr>
        <p:spPr>
          <a:xfrm>
            <a:off x="790575" y="3456889"/>
            <a:ext cx="2841625"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3660899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p:cSld name="Team/Presenter x3-4">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464206"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613497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880574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3464206"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793437"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8805745"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6134975"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1120775"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3790774"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6461543"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9132313"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Tree>
    <p:extLst>
      <p:ext uri="{BB962C8B-B14F-4D97-AF65-F5344CB8AC3E}">
        <p14:creationId xmlns:p14="http://schemas.microsoft.com/office/powerpoint/2010/main" val="1168411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p:cSld name="1_Team/Presenter x3-4">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464206"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613497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880574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3464206"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793437"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8805745"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6134975"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1120775"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3790774"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6461543"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9132313"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Tree>
    <p:extLst>
      <p:ext uri="{BB962C8B-B14F-4D97-AF65-F5344CB8AC3E}">
        <p14:creationId xmlns:p14="http://schemas.microsoft.com/office/powerpoint/2010/main" val="116044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p:cSld name="Team/Presenter x5-6">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F610514-059F-BC05-2297-2E69255EB962}"/>
              </a:ext>
            </a:extLst>
          </p:cNvPr>
          <p:cNvSpPr/>
          <p:nvPr/>
        </p:nvSpPr>
        <p:spPr>
          <a:xfrm>
            <a:off x="2573019" y="1766886"/>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352601"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7911765"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793437"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6132183" y="1766886"/>
            <a:ext cx="1710000" cy="2192400"/>
          </a:xfrm>
          <a:prstGeom prst="roundRect">
            <a:avLst>
              <a:gd name="adj" fmla="val 6122"/>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2562219"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9691345" y="1766886"/>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2931837"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492183"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10051345"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2922219"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40" name="Picture Placeholder 26">
            <a:extLst>
              <a:ext uri="{FF2B5EF4-FFF2-40B4-BE49-F238E27FC236}">
                <a16:creationId xmlns:a16="http://schemas.microsoft.com/office/drawing/2014/main" id="{10E2DBDE-3283-50A5-EBBD-CAECC7185626}"/>
              </a:ext>
            </a:extLst>
          </p:cNvPr>
          <p:cNvSpPr>
            <a:spLocks noGrp="1"/>
          </p:cNvSpPr>
          <p:nvPr>
            <p:ph type="pic" sz="quarter" idx="28" hasCustomPrompt="1"/>
          </p:nvPr>
        </p:nvSpPr>
        <p:spPr>
          <a:xfrm>
            <a:off x="4352601"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1" name="Rectangle: Rounded Corners 40">
            <a:extLst>
              <a:ext uri="{FF2B5EF4-FFF2-40B4-BE49-F238E27FC236}">
                <a16:creationId xmlns:a16="http://schemas.microsoft.com/office/drawing/2014/main" id="{7579163E-703E-9CBD-1F67-B523CEEF62D5}"/>
              </a:ext>
            </a:extLst>
          </p:cNvPr>
          <p:cNvSpPr/>
          <p:nvPr/>
        </p:nvSpPr>
        <p:spPr>
          <a:xfrm>
            <a:off x="6121383"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2" name="Text Placeholder 8">
            <a:extLst>
              <a:ext uri="{FF2B5EF4-FFF2-40B4-BE49-F238E27FC236}">
                <a16:creationId xmlns:a16="http://schemas.microsoft.com/office/drawing/2014/main" id="{F63D1A85-883D-6DD4-89C6-7B8EC5E123C7}"/>
              </a:ext>
            </a:extLst>
          </p:cNvPr>
          <p:cNvSpPr>
            <a:spLocks noGrp="1"/>
          </p:cNvSpPr>
          <p:nvPr>
            <p:ph type="body" sz="quarter" idx="29" hasCustomPrompt="1"/>
          </p:nvPr>
        </p:nvSpPr>
        <p:spPr>
          <a:xfrm>
            <a:off x="6481383"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43" name="Picture Placeholder 26">
            <a:extLst>
              <a:ext uri="{FF2B5EF4-FFF2-40B4-BE49-F238E27FC236}">
                <a16:creationId xmlns:a16="http://schemas.microsoft.com/office/drawing/2014/main" id="{366800AD-F599-E7F4-4D55-8A71B106BFEA}"/>
              </a:ext>
            </a:extLst>
          </p:cNvPr>
          <p:cNvSpPr>
            <a:spLocks noGrp="1"/>
          </p:cNvSpPr>
          <p:nvPr>
            <p:ph type="pic" sz="quarter" idx="30" hasCustomPrompt="1"/>
          </p:nvPr>
        </p:nvSpPr>
        <p:spPr>
          <a:xfrm>
            <a:off x="7911765"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4" name="Rectangle: Rounded Corners 43">
            <a:extLst>
              <a:ext uri="{FF2B5EF4-FFF2-40B4-BE49-F238E27FC236}">
                <a16:creationId xmlns:a16="http://schemas.microsoft.com/office/drawing/2014/main" id="{8FACCEB5-856D-C8E6-93FC-39B2F83A9223}"/>
              </a:ext>
            </a:extLst>
          </p:cNvPr>
          <p:cNvSpPr/>
          <p:nvPr/>
        </p:nvSpPr>
        <p:spPr>
          <a:xfrm>
            <a:off x="9680547"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5" name="Text Placeholder 8">
            <a:extLst>
              <a:ext uri="{FF2B5EF4-FFF2-40B4-BE49-F238E27FC236}">
                <a16:creationId xmlns:a16="http://schemas.microsoft.com/office/drawing/2014/main" id="{F2CEE9CF-95A2-CF93-7049-1C6B7237B00A}"/>
              </a:ext>
            </a:extLst>
          </p:cNvPr>
          <p:cNvSpPr>
            <a:spLocks noGrp="1"/>
          </p:cNvSpPr>
          <p:nvPr>
            <p:ph type="body" sz="quarter" idx="31" hasCustomPrompt="1"/>
          </p:nvPr>
        </p:nvSpPr>
        <p:spPr>
          <a:xfrm>
            <a:off x="10040547"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Tree>
    <p:extLst>
      <p:ext uri="{BB962C8B-B14F-4D97-AF65-F5344CB8AC3E}">
        <p14:creationId xmlns:p14="http://schemas.microsoft.com/office/powerpoint/2010/main" val="2324142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3.xml><?xml version="1.0" encoding="utf-8"?>
<p:sldLayout xmlns:a="http://schemas.openxmlformats.org/drawingml/2006/main" xmlns:r="http://schemas.openxmlformats.org/officeDocument/2006/relationships" xmlns:p="http://schemas.openxmlformats.org/presentationml/2006/main" preserve="1">
  <p:cSld name="1_Team/Presenter x5-6">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F610514-059F-BC05-2297-2E69255EB962}"/>
              </a:ext>
            </a:extLst>
          </p:cNvPr>
          <p:cNvSpPr/>
          <p:nvPr/>
        </p:nvSpPr>
        <p:spPr>
          <a:xfrm>
            <a:off x="2573019" y="1766886"/>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352601"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7911765"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793437"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6132183" y="1766886"/>
            <a:ext cx="1710000" cy="2192400"/>
          </a:xfrm>
          <a:prstGeom prst="roundRect">
            <a:avLst>
              <a:gd name="adj" fmla="val 612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2562219"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9691345" y="1766886"/>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2931837"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492183"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10051345"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2922219"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40" name="Picture Placeholder 26">
            <a:extLst>
              <a:ext uri="{FF2B5EF4-FFF2-40B4-BE49-F238E27FC236}">
                <a16:creationId xmlns:a16="http://schemas.microsoft.com/office/drawing/2014/main" id="{10E2DBDE-3283-50A5-EBBD-CAECC7185626}"/>
              </a:ext>
            </a:extLst>
          </p:cNvPr>
          <p:cNvSpPr>
            <a:spLocks noGrp="1"/>
          </p:cNvSpPr>
          <p:nvPr>
            <p:ph type="pic" sz="quarter" idx="28" hasCustomPrompt="1"/>
          </p:nvPr>
        </p:nvSpPr>
        <p:spPr>
          <a:xfrm>
            <a:off x="4352601"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1" name="Rectangle: Rounded Corners 40">
            <a:extLst>
              <a:ext uri="{FF2B5EF4-FFF2-40B4-BE49-F238E27FC236}">
                <a16:creationId xmlns:a16="http://schemas.microsoft.com/office/drawing/2014/main" id="{7579163E-703E-9CBD-1F67-B523CEEF62D5}"/>
              </a:ext>
            </a:extLst>
          </p:cNvPr>
          <p:cNvSpPr/>
          <p:nvPr/>
        </p:nvSpPr>
        <p:spPr>
          <a:xfrm>
            <a:off x="6121383"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42" name="Text Placeholder 8">
            <a:extLst>
              <a:ext uri="{FF2B5EF4-FFF2-40B4-BE49-F238E27FC236}">
                <a16:creationId xmlns:a16="http://schemas.microsoft.com/office/drawing/2014/main" id="{F63D1A85-883D-6DD4-89C6-7B8EC5E123C7}"/>
              </a:ext>
            </a:extLst>
          </p:cNvPr>
          <p:cNvSpPr>
            <a:spLocks noGrp="1"/>
          </p:cNvSpPr>
          <p:nvPr>
            <p:ph type="body" sz="quarter" idx="29" hasCustomPrompt="1"/>
          </p:nvPr>
        </p:nvSpPr>
        <p:spPr>
          <a:xfrm>
            <a:off x="6481383"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43" name="Picture Placeholder 26">
            <a:extLst>
              <a:ext uri="{FF2B5EF4-FFF2-40B4-BE49-F238E27FC236}">
                <a16:creationId xmlns:a16="http://schemas.microsoft.com/office/drawing/2014/main" id="{366800AD-F599-E7F4-4D55-8A71B106BFEA}"/>
              </a:ext>
            </a:extLst>
          </p:cNvPr>
          <p:cNvSpPr>
            <a:spLocks noGrp="1"/>
          </p:cNvSpPr>
          <p:nvPr>
            <p:ph type="pic" sz="quarter" idx="30" hasCustomPrompt="1"/>
          </p:nvPr>
        </p:nvSpPr>
        <p:spPr>
          <a:xfrm>
            <a:off x="7911765"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4" name="Rectangle: Rounded Corners 43">
            <a:extLst>
              <a:ext uri="{FF2B5EF4-FFF2-40B4-BE49-F238E27FC236}">
                <a16:creationId xmlns:a16="http://schemas.microsoft.com/office/drawing/2014/main" id="{8FACCEB5-856D-C8E6-93FC-39B2F83A9223}"/>
              </a:ext>
            </a:extLst>
          </p:cNvPr>
          <p:cNvSpPr/>
          <p:nvPr/>
        </p:nvSpPr>
        <p:spPr>
          <a:xfrm>
            <a:off x="9680547"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45" name="Text Placeholder 8">
            <a:extLst>
              <a:ext uri="{FF2B5EF4-FFF2-40B4-BE49-F238E27FC236}">
                <a16:creationId xmlns:a16="http://schemas.microsoft.com/office/drawing/2014/main" id="{F2CEE9CF-95A2-CF93-7049-1C6B7237B00A}"/>
              </a:ext>
            </a:extLst>
          </p:cNvPr>
          <p:cNvSpPr>
            <a:spLocks noGrp="1"/>
          </p:cNvSpPr>
          <p:nvPr>
            <p:ph type="body" sz="quarter" idx="31" hasCustomPrompt="1"/>
          </p:nvPr>
        </p:nvSpPr>
        <p:spPr>
          <a:xfrm>
            <a:off x="10040547"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Tree>
    <p:extLst>
      <p:ext uri="{BB962C8B-B14F-4D97-AF65-F5344CB8AC3E}">
        <p14:creationId xmlns:p14="http://schemas.microsoft.com/office/powerpoint/2010/main" val="2680727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preserve="1">
  <p:cSld name="Content and Imag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49"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Content </a:t>
            </a:r>
            <a:br>
              <a:rPr lang="en-US" sz="11500" noProof="0">
                <a:latin typeface="+mn-lt"/>
              </a:rPr>
            </a:br>
            <a:r>
              <a:rPr lang="en-US" sz="11500" noProof="0">
                <a:latin typeface="+mn-lt"/>
              </a:rPr>
              <a:t>+ image</a:t>
            </a:r>
          </a:p>
        </p:txBody>
      </p:sp>
      <p:pic>
        <p:nvPicPr>
          <p:cNvPr id="4" name="Graphic 3" descr="Image with solid fill">
            <a:extLst>
              <a:ext uri="{FF2B5EF4-FFF2-40B4-BE49-F238E27FC236}">
                <a16:creationId xmlns:a16="http://schemas.microsoft.com/office/drawing/2014/main" id="{4BD69225-6596-FBA7-3A30-E3207F88343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00074" y="1271588"/>
            <a:ext cx="3905251" cy="3905251"/>
          </a:xfrm>
          <a:prstGeom prst="rect">
            <a:avLst/>
          </a:prstGeom>
        </p:spPr>
      </p:pic>
      <p:sp>
        <p:nvSpPr>
          <p:cNvPr id="3" name="TextBox 2">
            <a:extLst>
              <a:ext uri="{FF2B5EF4-FFF2-40B4-BE49-F238E27FC236}">
                <a16:creationId xmlns:a16="http://schemas.microsoft.com/office/drawing/2014/main" id="{D9EF0EAF-7B62-5F2B-C4BC-2F130340FAB7}"/>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194463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p:cSld name="Content and Image x1 A">
    <p:spTree>
      <p:nvGrpSpPr>
        <p:cNvPr id="1" name=""/>
        <p:cNvGrpSpPr/>
        <p:nvPr/>
      </p:nvGrpSpPr>
      <p:grpSpPr>
        <a:xfrm>
          <a:off x="0" y="0"/>
          <a:ext cx="0" cy="0"/>
          <a:chOff x="0" y="0"/>
          <a:chExt cx="0" cy="0"/>
        </a:xfrm>
      </p:grpSpPr>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2741613"/>
            <a:ext cx="4334952" cy="347045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0575"/>
            <a:ext cx="5752570" cy="5421490"/>
          </a:xfrm>
          <a:prstGeom prst="roundRect">
            <a:avLst>
              <a:gd name="adj" fmla="val 1992"/>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8" y="790574"/>
            <a:ext cx="4330171" cy="1878014"/>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227270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p:cSld name="Content and Image x1 B">
    <p:spTree>
      <p:nvGrpSpPr>
        <p:cNvPr id="1" name=""/>
        <p:cNvGrpSpPr/>
        <p:nvPr/>
      </p:nvGrpSpPr>
      <p:grpSpPr>
        <a:xfrm>
          <a:off x="0" y="0"/>
          <a:ext cx="0" cy="0"/>
          <a:chOff x="0" y="0"/>
          <a:chExt cx="0" cy="0"/>
        </a:xfrm>
      </p:grpSpPr>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6102350" y="2217738"/>
            <a:ext cx="5297488" cy="399432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4278" y="2217738"/>
            <a:ext cx="4779435" cy="3994326"/>
          </a:xfrm>
          <a:prstGeom prst="roundRect">
            <a:avLst>
              <a:gd name="adj" fmla="val 270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8" y="790574"/>
            <a:ext cx="4779435" cy="1072800"/>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1622850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p:cSld name="Content and Image x1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269425" cy="4449762"/>
          </a:xfrm>
          <a:prstGeom prst="roundRect">
            <a:avLst>
              <a:gd name="adj" fmla="val 2427"/>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6128294" y="1766887"/>
            <a:ext cx="5269425" cy="4448176"/>
          </a:xfrm>
          <a:prstGeom prst="roundRect">
            <a:avLst>
              <a:gd name="adj" fmla="val 2428"/>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231668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8.xml><?xml version="1.0" encoding="utf-8"?>
<p:sldLayout xmlns:a="http://schemas.openxmlformats.org/drawingml/2006/main" xmlns:r="http://schemas.openxmlformats.org/officeDocument/2006/relationships" xmlns:p="http://schemas.openxmlformats.org/presentationml/2006/main" preserve="1">
  <p:cSld name="1_Content and Image x1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269425" cy="4449762"/>
          </a:xfrm>
          <a:prstGeom prst="roundRect">
            <a:avLst>
              <a:gd name="adj" fmla="val 2427"/>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6128294" y="1766887"/>
            <a:ext cx="5269425" cy="4448176"/>
          </a:xfrm>
          <a:prstGeom prst="roundRect">
            <a:avLst>
              <a:gd name="adj" fmla="val 2428"/>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511543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9.xml><?xml version="1.0" encoding="utf-8"?>
<p:sldLayout xmlns:a="http://schemas.openxmlformats.org/drawingml/2006/main" xmlns:r="http://schemas.openxmlformats.org/officeDocument/2006/relationships" xmlns:p="http://schemas.openxmlformats.org/presentationml/2006/main" preserve="1">
  <p:cSld name="Content and Image x1 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305425" cy="4449762"/>
          </a:xfrm>
          <a:prstGeom prst="roundRect">
            <a:avLst>
              <a:gd name="adj" fmla="val 2427"/>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21" name="Picture Placeholder 20">
            <a:extLst>
              <a:ext uri="{FF2B5EF4-FFF2-40B4-BE49-F238E27FC236}">
                <a16:creationId xmlns:a16="http://schemas.microsoft.com/office/drawing/2014/main" id="{67D4FB58-DE33-FDAF-EA45-2D555DF30C54}"/>
              </a:ext>
            </a:extLst>
          </p:cNvPr>
          <p:cNvSpPr>
            <a:spLocks noGrp="1"/>
          </p:cNvSpPr>
          <p:nvPr>
            <p:ph type="pic" sz="quarter" idx="17" hasCustomPrompt="1"/>
          </p:nvPr>
        </p:nvSpPr>
        <p:spPr>
          <a:xfrm>
            <a:off x="5991618" y="1766887"/>
            <a:ext cx="5406102" cy="4448176"/>
          </a:xfrm>
          <a:custGeom>
            <a:avLst/>
            <a:gdLst>
              <a:gd name="connsiteX0" fmla="*/ 3618 w 5406102"/>
              <a:gd name="connsiteY0" fmla="*/ 0 h 4448176"/>
              <a:gd name="connsiteX1" fmla="*/ 5298100 w 5406102"/>
              <a:gd name="connsiteY1" fmla="*/ 0 h 4448176"/>
              <a:gd name="connsiteX2" fmla="*/ 5406102 w 5406102"/>
              <a:gd name="connsiteY2" fmla="*/ 108002 h 4448176"/>
              <a:gd name="connsiteX3" fmla="*/ 5406102 w 5406102"/>
              <a:gd name="connsiteY3" fmla="*/ 4340174 h 4448176"/>
              <a:gd name="connsiteX4" fmla="*/ 5298100 w 5406102"/>
              <a:gd name="connsiteY4" fmla="*/ 4448176 h 4448176"/>
              <a:gd name="connsiteX5" fmla="*/ 4247 w 5406102"/>
              <a:gd name="connsiteY5" fmla="*/ 4448176 h 4448176"/>
              <a:gd name="connsiteX6" fmla="*/ 38424 w 5406102"/>
              <a:gd name="connsiteY6" fmla="*/ 4441276 h 4448176"/>
              <a:gd name="connsiteX7" fmla="*/ 104382 w 5406102"/>
              <a:gd name="connsiteY7" fmla="*/ 4341767 h 4448176"/>
              <a:gd name="connsiteX8" fmla="*/ 104382 w 5406102"/>
              <a:gd name="connsiteY8" fmla="*/ 107997 h 4448176"/>
              <a:gd name="connsiteX9" fmla="*/ 38424 w 5406102"/>
              <a:gd name="connsiteY9" fmla="*/ 8488 h 4448176"/>
              <a:gd name="connsiteX10" fmla="*/ 0 w 5406102"/>
              <a:gd name="connsiteY10" fmla="*/ 731 h 444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06102" h="4448176">
                <a:moveTo>
                  <a:pt x="3618" y="0"/>
                </a:moveTo>
                <a:lnTo>
                  <a:pt x="5298100" y="0"/>
                </a:lnTo>
                <a:cubicBezTo>
                  <a:pt x="5357748" y="0"/>
                  <a:pt x="5406102" y="48354"/>
                  <a:pt x="5406102" y="108002"/>
                </a:cubicBezTo>
                <a:lnTo>
                  <a:pt x="5406102" y="4340174"/>
                </a:lnTo>
                <a:cubicBezTo>
                  <a:pt x="5406102" y="4399822"/>
                  <a:pt x="5357748" y="4448176"/>
                  <a:pt x="5298100" y="4448176"/>
                </a:cubicBezTo>
                <a:lnTo>
                  <a:pt x="4247" y="4448176"/>
                </a:lnTo>
                <a:lnTo>
                  <a:pt x="38424" y="4441276"/>
                </a:lnTo>
                <a:cubicBezTo>
                  <a:pt x="77185" y="4424882"/>
                  <a:pt x="104382" y="4386501"/>
                  <a:pt x="104382" y="4341767"/>
                </a:cubicBezTo>
                <a:lnTo>
                  <a:pt x="104382" y="107997"/>
                </a:lnTo>
                <a:cubicBezTo>
                  <a:pt x="104382" y="63263"/>
                  <a:pt x="77185" y="24882"/>
                  <a:pt x="38424" y="8488"/>
                </a:cubicBezTo>
                <a:lnTo>
                  <a:pt x="0" y="731"/>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774086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9_Table and content x1 _Opt. A">
    <p:bg>
      <p:bgPr>
        <a:solidFill>
          <a:schemeClr val="bg2"/>
        </a:solidFill>
        <a:effectLst/>
      </p:bgPr>
    </p:bg>
    <p:spTree>
      <p:nvGrpSpPr>
        <p:cNvPr id="1" name=""/>
        <p:cNvGrpSpPr/>
        <p:nvPr/>
      </p:nvGrpSpPr>
      <p:grpSpPr>
        <a:xfrm>
          <a:off x="0" y="0"/>
          <a:ext cx="0" cy="0"/>
          <a:chOff x="0" y="0"/>
          <a:chExt cx="0" cy="0"/>
        </a:xfrm>
      </p:grpSpPr>
      <p:sp>
        <p:nvSpPr>
          <p:cNvPr id="5" name="Text Placeholder 9">
            <a:extLst>
              <a:ext uri="{FF2B5EF4-FFF2-40B4-BE49-F238E27FC236}">
                <a16:creationId xmlns:a16="http://schemas.microsoft.com/office/drawing/2014/main" id="{76D31DEE-334E-3F11-B768-0B2923290294}"/>
              </a:ext>
            </a:extLst>
          </p:cNvPr>
          <p:cNvSpPr>
            <a:spLocks noGrp="1"/>
          </p:cNvSpPr>
          <p:nvPr>
            <p:ph type="body" sz="quarter" idx="15" hasCustomPrompt="1"/>
          </p:nvPr>
        </p:nvSpPr>
        <p:spPr>
          <a:xfrm>
            <a:off x="790575" y="1766889"/>
            <a:ext cx="2841624" cy="3827462"/>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0" name="Table Placeholder 9">
            <a:extLst>
              <a:ext uri="{FF2B5EF4-FFF2-40B4-BE49-F238E27FC236}">
                <a16:creationId xmlns:a16="http://schemas.microsoft.com/office/drawing/2014/main" id="{DAC7F13E-E034-CB95-8532-576D6A663114}"/>
              </a:ext>
            </a:extLst>
          </p:cNvPr>
          <p:cNvSpPr>
            <a:spLocks noGrp="1"/>
          </p:cNvSpPr>
          <p:nvPr>
            <p:ph type="tbl" sz="quarter" idx="19" hasCustomPrompt="1"/>
          </p:nvPr>
        </p:nvSpPr>
        <p:spPr>
          <a:xfrm>
            <a:off x="4151313" y="1766886"/>
            <a:ext cx="7265987" cy="4449763"/>
          </a:xfrm>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
        <p:nvSpPr>
          <p:cNvPr id="6" name="Text Placeholder 5">
            <a:extLst>
              <a:ext uri="{FF2B5EF4-FFF2-40B4-BE49-F238E27FC236}">
                <a16:creationId xmlns:a16="http://schemas.microsoft.com/office/drawing/2014/main" id="{D1227E20-5A10-1A32-AF38-BCC04426A33E}"/>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endParaRPr lang="en-US"/>
          </a:p>
        </p:txBody>
      </p:sp>
      <p:sp>
        <p:nvSpPr>
          <p:cNvPr id="25" name="Title 24">
            <a:extLst>
              <a:ext uri="{FF2B5EF4-FFF2-40B4-BE49-F238E27FC236}">
                <a16:creationId xmlns:a16="http://schemas.microsoft.com/office/drawing/2014/main" id="{49E42C45-D528-8435-AEE0-2806BCB3A990}"/>
              </a:ext>
            </a:extLst>
          </p:cNvPr>
          <p:cNvSpPr>
            <a:spLocks noGrp="1"/>
          </p:cNvSpPr>
          <p:nvPr>
            <p:ph type="title" hasCustomPrompt="1"/>
          </p:nvPr>
        </p:nvSpPr>
        <p:spPr/>
        <p:txBody>
          <a:bodyPr/>
          <a:lstStyle>
            <a:lvl1pPr>
              <a:defRPr/>
            </a:lvl1pPr>
          </a:lstStyle>
          <a:p>
            <a:r>
              <a:rPr lang="en-US"/>
              <a:t>Title goes here</a:t>
            </a:r>
            <a:endParaRPr lang="en-AU"/>
          </a:p>
        </p:txBody>
      </p:sp>
    </p:spTree>
    <p:extLst>
      <p:ext uri="{BB962C8B-B14F-4D97-AF65-F5344CB8AC3E}">
        <p14:creationId xmlns:p14="http://schemas.microsoft.com/office/powerpoint/2010/main" val="4038883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0.xml><?xml version="1.0" encoding="utf-8"?>
<p:sldLayout xmlns:a="http://schemas.openxmlformats.org/drawingml/2006/main" xmlns:r="http://schemas.openxmlformats.org/officeDocument/2006/relationships" xmlns:p="http://schemas.openxmlformats.org/presentationml/2006/main" preserve="1">
  <p:cSld name="Content and Image x1 E">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6" y="790575"/>
            <a:ext cx="3811588" cy="5426075"/>
          </a:xfrm>
          <a:prstGeom prst="roundRect">
            <a:avLst>
              <a:gd name="adj" fmla="val 2833"/>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4675188" y="790575"/>
            <a:ext cx="6722531" cy="5424488"/>
          </a:xfrm>
          <a:prstGeom prst="roundRect">
            <a:avLst>
              <a:gd name="adj" fmla="val 1991"/>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a:xfrm>
            <a:off x="1248409" y="1339850"/>
            <a:ext cx="2904491" cy="1754188"/>
          </a:xfrm>
        </p:spPr>
        <p:txBody>
          <a:bodyPr/>
          <a:lstStyle>
            <a:lvl1pPr>
              <a:defRPr>
                <a:solidFill>
                  <a:schemeClr val="bg1"/>
                </a:solidFill>
              </a:defRPr>
            </a:lvl1p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3429000"/>
            <a:ext cx="2904491" cy="2165350"/>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309892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p:cSld name="1_Content and Image x1 E">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6" y="790575"/>
            <a:ext cx="3811588" cy="5426075"/>
          </a:xfrm>
          <a:prstGeom prst="roundRect">
            <a:avLst>
              <a:gd name="adj" fmla="val 283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4675188" y="790575"/>
            <a:ext cx="6722531" cy="5424488"/>
          </a:xfrm>
          <a:prstGeom prst="roundRect">
            <a:avLst>
              <a:gd name="adj" fmla="val 1991"/>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a:xfrm>
            <a:off x="1248409" y="1339850"/>
            <a:ext cx="2904491" cy="1754188"/>
          </a:xfrm>
        </p:spPr>
        <p:txBody>
          <a:bodyPr/>
          <a:lstStyle>
            <a:lvl1pPr>
              <a:defRPr>
                <a:solidFill>
                  <a:schemeClr val="accent1"/>
                </a:solidFill>
              </a:defRPr>
            </a:lvl1p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3429000"/>
            <a:ext cx="2904491" cy="2165350"/>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665940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p:cSld name="Content and Image x2 A">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3827463"/>
          </a:xfrm>
          <a:prstGeom prst="roundRect">
            <a:avLst>
              <a:gd name="adj" fmla="val 3247"/>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3827463"/>
          </a:xfrm>
          <a:prstGeom prst="roundRect">
            <a:avLst>
              <a:gd name="adj" fmla="val 3243"/>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6"/>
            <a:ext cx="3358621"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2160201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p:cSld name="Content and Image x2 B">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D53D748-C3B4-8C28-58DB-11422EF63E85}"/>
              </a:ext>
            </a:extLst>
          </p:cNvPr>
          <p:cNvSpPr/>
          <p:nvPr/>
        </p:nvSpPr>
        <p:spPr>
          <a:xfrm>
            <a:off x="790575" y="1766888"/>
            <a:ext cx="3488400" cy="4449762"/>
          </a:xfrm>
          <a:prstGeom prst="roundRect">
            <a:avLst>
              <a:gd name="adj" fmla="val 3096"/>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351007"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911438"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88D8316-34D3-5635-7269-41DB5C129B43}"/>
              </a:ext>
            </a:extLst>
          </p:cNvPr>
          <p:cNvSpPr>
            <a:spLocks noGrp="1"/>
          </p:cNvSpPr>
          <p:nvPr>
            <p:ph type="title"/>
          </p:nvPr>
        </p:nvSpPr>
        <p:spPr/>
        <p:txBody>
          <a:bodyPr/>
          <a:lstStyle/>
          <a:p>
            <a:r>
              <a:rPr lang="en-US" noProof="0"/>
              <a:t>Click to edit Master title style</a:t>
            </a:r>
          </a:p>
        </p:txBody>
      </p:sp>
      <p:sp>
        <p:nvSpPr>
          <p:cNvPr id="4" name="Footer Placeholder 3">
            <a:extLst>
              <a:ext uri="{FF2B5EF4-FFF2-40B4-BE49-F238E27FC236}">
                <a16:creationId xmlns:a16="http://schemas.microsoft.com/office/drawing/2014/main" id="{7AD3339E-B82B-A155-97CB-3CDAA75EF568}"/>
              </a:ext>
            </a:extLst>
          </p:cNvPr>
          <p:cNvSpPr>
            <a:spLocks noGrp="1"/>
          </p:cNvSpPr>
          <p:nvPr>
            <p:ph type="ftr" sz="quarter" idx="19"/>
          </p:nvPr>
        </p:nvSpPr>
        <p:spPr/>
        <p:txBody>
          <a:bodyPr/>
          <a:lstStyle>
            <a:lvl1pPr>
              <a:defRPr/>
            </a:lvl1pPr>
          </a:lstStyle>
          <a:p>
            <a:r>
              <a:rPr lang="en-US" noProof="0"/>
              <a:t>© Experian | Confidential</a:t>
            </a:r>
          </a:p>
        </p:txBody>
      </p:sp>
      <p:sp>
        <p:nvSpPr>
          <p:cNvPr id="5" name="Slide Number Placeholder 4">
            <a:extLst>
              <a:ext uri="{FF2B5EF4-FFF2-40B4-BE49-F238E27FC236}">
                <a16:creationId xmlns:a16="http://schemas.microsoft.com/office/drawing/2014/main" id="{543B12D2-AD39-39F4-4845-57AACA0B8772}"/>
              </a:ext>
            </a:extLst>
          </p:cNvPr>
          <p:cNvSpPr>
            <a:spLocks noGrp="1"/>
          </p:cNvSpPr>
          <p:nvPr>
            <p:ph type="sldNum" sz="quarter" idx="20"/>
          </p:nvPr>
        </p:nvSpPr>
        <p:spPr/>
        <p:txBody>
          <a:bodyPr/>
          <a:lstStyle>
            <a:lvl1pPr>
              <a:defRPr/>
            </a:lvl1pPr>
          </a:lstStyle>
          <a:p>
            <a:fld id="{C5BB0411-7089-4314-80B8-B2E3315A0706}" type="slidenum">
              <a:rPr lang="en-US" smtClean="0"/>
              <a:pPr/>
              <a:t>‹#›</a:t>
            </a:fld>
            <a:endParaRPr lang="en-US"/>
          </a:p>
        </p:txBody>
      </p:sp>
      <p:sp>
        <p:nvSpPr>
          <p:cNvPr id="10" name="Text Placeholder 8">
            <a:extLst>
              <a:ext uri="{FF2B5EF4-FFF2-40B4-BE49-F238E27FC236}">
                <a16:creationId xmlns:a16="http://schemas.microsoft.com/office/drawing/2014/main" id="{397DB27F-7941-6966-B186-BB07516721CE}"/>
              </a:ext>
            </a:extLst>
          </p:cNvPr>
          <p:cNvSpPr>
            <a:spLocks noGrp="1"/>
          </p:cNvSpPr>
          <p:nvPr>
            <p:ph type="body" sz="quarter" idx="12"/>
          </p:nvPr>
        </p:nvSpPr>
        <p:spPr>
          <a:xfrm>
            <a:off x="1248409" y="2741613"/>
            <a:ext cx="2630516" cy="2852738"/>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9">
            <a:extLst>
              <a:ext uri="{FF2B5EF4-FFF2-40B4-BE49-F238E27FC236}">
                <a16:creationId xmlns:a16="http://schemas.microsoft.com/office/drawing/2014/main" id="{D8298C2F-2914-743B-1EDE-EB5B7840447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152068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p:cSld name="1_Content and Image x2 B">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D53D748-C3B4-8C28-58DB-11422EF63E85}"/>
              </a:ext>
            </a:extLst>
          </p:cNvPr>
          <p:cNvSpPr/>
          <p:nvPr/>
        </p:nvSpPr>
        <p:spPr>
          <a:xfrm>
            <a:off x="790575" y="1766888"/>
            <a:ext cx="3488400" cy="444976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351007"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911438"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88D8316-34D3-5635-7269-41DB5C129B43}"/>
              </a:ext>
            </a:extLst>
          </p:cNvPr>
          <p:cNvSpPr>
            <a:spLocks noGrp="1"/>
          </p:cNvSpPr>
          <p:nvPr>
            <p:ph type="title"/>
          </p:nvPr>
        </p:nvSpPr>
        <p:spPr/>
        <p:txBody>
          <a:bodyPr/>
          <a:lstStyle/>
          <a:p>
            <a:r>
              <a:rPr lang="en-US" noProof="0"/>
              <a:t>Click to edit Master title style</a:t>
            </a:r>
          </a:p>
        </p:txBody>
      </p:sp>
      <p:sp>
        <p:nvSpPr>
          <p:cNvPr id="4" name="Footer Placeholder 3">
            <a:extLst>
              <a:ext uri="{FF2B5EF4-FFF2-40B4-BE49-F238E27FC236}">
                <a16:creationId xmlns:a16="http://schemas.microsoft.com/office/drawing/2014/main" id="{7AD3339E-B82B-A155-97CB-3CDAA75EF568}"/>
              </a:ext>
            </a:extLst>
          </p:cNvPr>
          <p:cNvSpPr>
            <a:spLocks noGrp="1"/>
          </p:cNvSpPr>
          <p:nvPr>
            <p:ph type="ftr" sz="quarter" idx="19"/>
          </p:nvPr>
        </p:nvSpPr>
        <p:spPr/>
        <p:txBody>
          <a:bodyPr/>
          <a:lstStyle>
            <a:lvl1pPr>
              <a:defRPr/>
            </a:lvl1pPr>
          </a:lstStyle>
          <a:p>
            <a:r>
              <a:rPr lang="en-US" noProof="0"/>
              <a:t>© Experian | Confidential</a:t>
            </a:r>
          </a:p>
        </p:txBody>
      </p:sp>
      <p:sp>
        <p:nvSpPr>
          <p:cNvPr id="5" name="Slide Number Placeholder 4">
            <a:extLst>
              <a:ext uri="{FF2B5EF4-FFF2-40B4-BE49-F238E27FC236}">
                <a16:creationId xmlns:a16="http://schemas.microsoft.com/office/drawing/2014/main" id="{543B12D2-AD39-39F4-4845-57AACA0B8772}"/>
              </a:ext>
            </a:extLst>
          </p:cNvPr>
          <p:cNvSpPr>
            <a:spLocks noGrp="1"/>
          </p:cNvSpPr>
          <p:nvPr>
            <p:ph type="sldNum" sz="quarter" idx="20"/>
          </p:nvPr>
        </p:nvSpPr>
        <p:spPr/>
        <p:txBody>
          <a:bodyPr/>
          <a:lstStyle>
            <a:lvl1pPr>
              <a:defRPr/>
            </a:lvl1pPr>
          </a:lstStyle>
          <a:p>
            <a:fld id="{C5BB0411-7089-4314-80B8-B2E3315A0706}" type="slidenum">
              <a:rPr lang="en-US" smtClean="0"/>
              <a:pPr/>
              <a:t>‹#›</a:t>
            </a:fld>
            <a:endParaRPr lang="en-US"/>
          </a:p>
        </p:txBody>
      </p:sp>
      <p:sp>
        <p:nvSpPr>
          <p:cNvPr id="10" name="Text Placeholder 8">
            <a:extLst>
              <a:ext uri="{FF2B5EF4-FFF2-40B4-BE49-F238E27FC236}">
                <a16:creationId xmlns:a16="http://schemas.microsoft.com/office/drawing/2014/main" id="{397DB27F-7941-6966-B186-BB07516721CE}"/>
              </a:ext>
            </a:extLst>
          </p:cNvPr>
          <p:cNvSpPr>
            <a:spLocks noGrp="1"/>
          </p:cNvSpPr>
          <p:nvPr>
            <p:ph type="body" sz="quarter" idx="12"/>
          </p:nvPr>
        </p:nvSpPr>
        <p:spPr>
          <a:xfrm>
            <a:off x="1248409" y="2741613"/>
            <a:ext cx="2630516" cy="2852738"/>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9">
            <a:extLst>
              <a:ext uri="{FF2B5EF4-FFF2-40B4-BE49-F238E27FC236}">
                <a16:creationId xmlns:a16="http://schemas.microsoft.com/office/drawing/2014/main" id="{D8298C2F-2914-743B-1EDE-EB5B7840447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1098176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preserve="1">
  <p:cSld name="Comparison Imag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3703638" y="1320800"/>
            <a:ext cx="8383587"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Comparison image</a:t>
            </a:r>
          </a:p>
        </p:txBody>
      </p:sp>
      <p:pic>
        <p:nvPicPr>
          <p:cNvPr id="3" name="Graphic 2" descr="Image with solid fill">
            <a:extLst>
              <a:ext uri="{FF2B5EF4-FFF2-40B4-BE49-F238E27FC236}">
                <a16:creationId xmlns:a16="http://schemas.microsoft.com/office/drawing/2014/main" id="{454C7550-1001-C2AC-E30C-28F2BF3E6948}"/>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60413" y="1090614"/>
            <a:ext cx="2419350" cy="2419350"/>
          </a:xfrm>
          <a:prstGeom prst="rect">
            <a:avLst/>
          </a:prstGeom>
        </p:spPr>
      </p:pic>
      <p:pic>
        <p:nvPicPr>
          <p:cNvPr id="4" name="Graphic 3" descr="Image with solid fill">
            <a:extLst>
              <a:ext uri="{FF2B5EF4-FFF2-40B4-BE49-F238E27FC236}">
                <a16:creationId xmlns:a16="http://schemas.microsoft.com/office/drawing/2014/main" id="{E90D76BD-0372-E2A7-C40F-BA8C6270DCD7}"/>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60413" y="3090864"/>
            <a:ext cx="2419350" cy="2419350"/>
          </a:xfrm>
          <a:prstGeom prst="rect">
            <a:avLst/>
          </a:prstGeom>
        </p:spPr>
      </p:pic>
      <p:sp>
        <p:nvSpPr>
          <p:cNvPr id="6" name="TextBox 5">
            <a:extLst>
              <a:ext uri="{FF2B5EF4-FFF2-40B4-BE49-F238E27FC236}">
                <a16:creationId xmlns:a16="http://schemas.microsoft.com/office/drawing/2014/main" id="{0CC3CDB7-8387-AB57-7B9A-BFA8056481DE}"/>
              </a:ext>
            </a:extLst>
          </p:cNvPr>
          <p:cNvSpPr txBox="1"/>
          <p:nvPr/>
        </p:nvSpPr>
        <p:spPr>
          <a:xfrm>
            <a:off x="3703638" y="5993923"/>
            <a:ext cx="8115302"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5049159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p:cSld name="Comparison Image x2">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E4DDAEB-A4B6-54C6-E28A-CAF8BA749887}"/>
              </a:ext>
            </a:extLst>
          </p:cNvPr>
          <p:cNvSpPr/>
          <p:nvPr/>
        </p:nvSpPr>
        <p:spPr>
          <a:xfrm>
            <a:off x="7814327" y="3717150"/>
            <a:ext cx="3585600" cy="1877200"/>
          </a:xfrm>
          <a:prstGeom prst="roundRect">
            <a:avLst>
              <a:gd name="adj" fmla="val 575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81AACA8-89DB-6DAC-2CE9-CB5CE266F729}"/>
              </a:ext>
            </a:extLst>
          </p:cNvPr>
          <p:cNvSpPr/>
          <p:nvPr/>
        </p:nvSpPr>
        <p:spPr>
          <a:xfrm>
            <a:off x="4151311" y="3717150"/>
            <a:ext cx="3585600" cy="1877200"/>
          </a:xfrm>
          <a:prstGeom prst="roundRect">
            <a:avLst>
              <a:gd name="adj" fmla="val 575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151311" y="1766887"/>
            <a:ext cx="3585600" cy="1878013"/>
          </a:xfrm>
          <a:prstGeom prst="roundRect">
            <a:avLst>
              <a:gd name="adj" fmla="val 575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814327" y="1766887"/>
            <a:ext cx="3585600" cy="1878013"/>
          </a:xfrm>
          <a:prstGeom prst="roundRect">
            <a:avLst>
              <a:gd name="adj" fmla="val 575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4077150"/>
            <a:ext cx="2676915" cy="1157200"/>
          </a:xfrm>
        </p:spPr>
        <p:txBody>
          <a:body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8272160" y="4077150"/>
            <a:ext cx="2669933" cy="1157200"/>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2602245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p:cSld name="Comparison Image x3">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6D9C2D74-D4D9-656A-CFF6-88D70AE2D793}"/>
              </a:ext>
            </a:extLst>
          </p:cNvPr>
          <p:cNvSpPr/>
          <p:nvPr/>
        </p:nvSpPr>
        <p:spPr>
          <a:xfrm>
            <a:off x="793437"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DAFA1C84-7A44-B081-9D8B-055DB482740F}"/>
              </a:ext>
            </a:extLst>
          </p:cNvPr>
          <p:cNvSpPr/>
          <p:nvPr/>
        </p:nvSpPr>
        <p:spPr>
          <a:xfrm>
            <a:off x="4352482"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6E265A67-BFD3-F69E-0CB3-2D3036077CA8}"/>
              </a:ext>
            </a:extLst>
          </p:cNvPr>
          <p:cNvSpPr/>
          <p:nvPr/>
        </p:nvSpPr>
        <p:spPr>
          <a:xfrm>
            <a:off x="7911527"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Picture Placeholder 19">
            <a:extLst>
              <a:ext uri="{FF2B5EF4-FFF2-40B4-BE49-F238E27FC236}">
                <a16:creationId xmlns:a16="http://schemas.microsoft.com/office/drawing/2014/main" id="{39DE7CF6-C04D-73ED-DEE3-13ED6F6BA725}"/>
              </a:ext>
            </a:extLst>
          </p:cNvPr>
          <p:cNvSpPr>
            <a:spLocks noGrp="1"/>
          </p:cNvSpPr>
          <p:nvPr>
            <p:ph type="pic" sz="quarter" idx="22" hasCustomPrompt="1"/>
          </p:nvPr>
        </p:nvSpPr>
        <p:spPr>
          <a:xfrm>
            <a:off x="793437"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26">
            <a:extLst>
              <a:ext uri="{FF2B5EF4-FFF2-40B4-BE49-F238E27FC236}">
                <a16:creationId xmlns:a16="http://schemas.microsoft.com/office/drawing/2014/main" id="{6AB3F779-7EC8-26B5-1A7E-4F2F341B11EA}"/>
              </a:ext>
            </a:extLst>
          </p:cNvPr>
          <p:cNvSpPr>
            <a:spLocks noGrp="1"/>
          </p:cNvSpPr>
          <p:nvPr>
            <p:ph type="pic" sz="quarter" idx="23" hasCustomPrompt="1"/>
          </p:nvPr>
        </p:nvSpPr>
        <p:spPr>
          <a:xfrm>
            <a:off x="4352482"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Picture Placeholder 19">
            <a:extLst>
              <a:ext uri="{FF2B5EF4-FFF2-40B4-BE49-F238E27FC236}">
                <a16:creationId xmlns:a16="http://schemas.microsoft.com/office/drawing/2014/main" id="{F47CBC8D-4CE3-450F-ECD6-58737FEF6D64}"/>
              </a:ext>
            </a:extLst>
          </p:cNvPr>
          <p:cNvSpPr>
            <a:spLocks noGrp="1"/>
          </p:cNvSpPr>
          <p:nvPr>
            <p:ph type="pic" sz="quarter" idx="24" hasCustomPrompt="1"/>
          </p:nvPr>
        </p:nvSpPr>
        <p:spPr>
          <a:xfrm>
            <a:off x="7911527"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4545918"/>
            <a:ext cx="2588400" cy="1305770"/>
          </a:xfrm>
        </p:spPr>
        <p:txBody>
          <a:bodyPr/>
          <a:lstStyle/>
          <a:p>
            <a:pPr lvl="0"/>
            <a:r>
              <a:rPr lang="en-US" noProof="0"/>
              <a:t>Click to edit Master text styles</a:t>
            </a:r>
          </a:p>
          <a:p>
            <a:pPr lvl="1"/>
            <a:r>
              <a:rPr lang="en-US" noProof="0"/>
              <a:t>Second level</a:t>
            </a:r>
          </a:p>
          <a:p>
            <a:pPr lvl="2"/>
            <a:r>
              <a:rPr lang="en-US" noProof="0"/>
              <a:t>Third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4968" y="4545918"/>
            <a:ext cx="2588400" cy="1305770"/>
          </a:xfrm>
        </p:spPr>
        <p:txBody>
          <a:bodyPr/>
          <a:lstStyle>
            <a:lvl4pPr marL="172800" indent="0">
              <a:buNone/>
              <a:defRPr/>
            </a:lvl4pPr>
          </a:lstStyle>
          <a:p>
            <a:pPr lvl="0"/>
            <a:r>
              <a:rPr lang="en-US" noProof="0"/>
              <a:t>Click to edit Master text styles</a:t>
            </a:r>
          </a:p>
          <a:p>
            <a:pPr lvl="1"/>
            <a:r>
              <a:rPr lang="en-US" noProof="0"/>
              <a:t>Second level</a:t>
            </a:r>
          </a:p>
          <a:p>
            <a:pPr lvl="2"/>
            <a:r>
              <a:rPr lang="en-US" noProof="0"/>
              <a:t>Third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8361527" y="4545918"/>
            <a:ext cx="2588400" cy="1305770"/>
          </a:xfrm>
        </p:spPr>
        <p:txBody>
          <a:bodyPr/>
          <a:lstStyle/>
          <a:p>
            <a:pPr lvl="0"/>
            <a:r>
              <a:rPr lang="en-US" noProof="0"/>
              <a:t>Click to edit Master text styles</a:t>
            </a:r>
          </a:p>
          <a:p>
            <a:pPr lvl="1"/>
            <a:r>
              <a:rPr lang="en-US" noProof="0"/>
              <a:t>Second level</a:t>
            </a:r>
          </a:p>
          <a:p>
            <a:pPr lvl="2"/>
            <a:r>
              <a:rPr lang="en-US" noProof="0"/>
              <a:t>Third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8643740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p:cSld name="Comparison Image x4">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6D9C2D74-D4D9-656A-CFF6-88D70AE2D793}"/>
              </a:ext>
            </a:extLst>
          </p:cNvPr>
          <p:cNvSpPr/>
          <p:nvPr/>
        </p:nvSpPr>
        <p:spPr>
          <a:xfrm>
            <a:off x="793437"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DAFA1C84-7A44-B081-9D8B-055DB482740F}"/>
              </a:ext>
            </a:extLst>
          </p:cNvPr>
          <p:cNvSpPr/>
          <p:nvPr/>
        </p:nvSpPr>
        <p:spPr>
          <a:xfrm>
            <a:off x="3464206"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6E265A67-BFD3-F69E-0CB3-2D3036077CA8}"/>
              </a:ext>
            </a:extLst>
          </p:cNvPr>
          <p:cNvSpPr/>
          <p:nvPr/>
        </p:nvSpPr>
        <p:spPr>
          <a:xfrm>
            <a:off x="6134975"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6CD7817C-9955-4463-DB73-BBAB2FBF092B}"/>
              </a:ext>
            </a:extLst>
          </p:cNvPr>
          <p:cNvSpPr/>
          <p:nvPr/>
        </p:nvSpPr>
        <p:spPr>
          <a:xfrm>
            <a:off x="8805745"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Picture Placeholder 19">
            <a:extLst>
              <a:ext uri="{FF2B5EF4-FFF2-40B4-BE49-F238E27FC236}">
                <a16:creationId xmlns:a16="http://schemas.microsoft.com/office/drawing/2014/main" id="{39DE7CF6-C04D-73ED-DEE3-13ED6F6BA725}"/>
              </a:ext>
            </a:extLst>
          </p:cNvPr>
          <p:cNvSpPr>
            <a:spLocks noGrp="1"/>
          </p:cNvSpPr>
          <p:nvPr>
            <p:ph type="pic" sz="quarter" idx="22" hasCustomPrompt="1"/>
          </p:nvPr>
        </p:nvSpPr>
        <p:spPr>
          <a:xfrm>
            <a:off x="793437"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26">
            <a:extLst>
              <a:ext uri="{FF2B5EF4-FFF2-40B4-BE49-F238E27FC236}">
                <a16:creationId xmlns:a16="http://schemas.microsoft.com/office/drawing/2014/main" id="{6AB3F779-7EC8-26B5-1A7E-4F2F341B11EA}"/>
              </a:ext>
            </a:extLst>
          </p:cNvPr>
          <p:cNvSpPr>
            <a:spLocks noGrp="1"/>
          </p:cNvSpPr>
          <p:nvPr>
            <p:ph type="pic" sz="quarter" idx="23" hasCustomPrompt="1"/>
          </p:nvPr>
        </p:nvSpPr>
        <p:spPr>
          <a:xfrm>
            <a:off x="3464206"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Picture Placeholder 19">
            <a:extLst>
              <a:ext uri="{FF2B5EF4-FFF2-40B4-BE49-F238E27FC236}">
                <a16:creationId xmlns:a16="http://schemas.microsoft.com/office/drawing/2014/main" id="{F47CBC8D-4CE3-450F-ECD6-58737FEF6D64}"/>
              </a:ext>
            </a:extLst>
          </p:cNvPr>
          <p:cNvSpPr>
            <a:spLocks noGrp="1"/>
          </p:cNvSpPr>
          <p:nvPr>
            <p:ph type="pic" sz="quarter" idx="24" hasCustomPrompt="1"/>
          </p:nvPr>
        </p:nvSpPr>
        <p:spPr>
          <a:xfrm>
            <a:off x="6134975"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3F3F5970-6245-B002-4C4B-7ECB14C19522}"/>
              </a:ext>
            </a:extLst>
          </p:cNvPr>
          <p:cNvSpPr>
            <a:spLocks noGrp="1"/>
          </p:cNvSpPr>
          <p:nvPr>
            <p:ph type="pic" sz="quarter" idx="25" hasCustomPrompt="1"/>
          </p:nvPr>
        </p:nvSpPr>
        <p:spPr>
          <a:xfrm>
            <a:off x="8805745"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4545918"/>
            <a:ext cx="1693573" cy="1305770"/>
          </a:xfrm>
        </p:spPr>
        <p:txBody>
          <a:bodyPr/>
          <a:lstStyle/>
          <a:p>
            <a:pPr lvl="0"/>
            <a:r>
              <a:rPr lang="en-US" noProof="0"/>
              <a:t>Click to edit Master text styles</a:t>
            </a:r>
          </a:p>
          <a:p>
            <a:pPr lvl="1"/>
            <a:r>
              <a:rPr lang="en-US" noProof="0"/>
              <a:t>Second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4545918"/>
            <a:ext cx="1693573" cy="1305770"/>
          </a:xfrm>
        </p:spPr>
        <p:txBody>
          <a:bodyPr/>
          <a:lstStyle>
            <a:lvl3pPr marL="0" indent="0">
              <a:buNone/>
              <a:defRPr/>
            </a:lvl3pPr>
          </a:lstStyle>
          <a:p>
            <a:pPr lvl="0"/>
            <a:r>
              <a:rPr lang="en-US" noProof="0"/>
              <a:t>Click to edit Master text styles</a:t>
            </a:r>
          </a:p>
          <a:p>
            <a:pPr lvl="1"/>
            <a:r>
              <a:rPr lang="en-US" noProof="0"/>
              <a:t>Second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4545918"/>
            <a:ext cx="1693573" cy="1305770"/>
          </a:xfrm>
        </p:spPr>
        <p:txBody>
          <a:bodyPr/>
          <a:lstStyle/>
          <a:p>
            <a:pPr lvl="0"/>
            <a:r>
              <a:rPr lang="en-US" noProof="0"/>
              <a:t>Click to edit Master text styles</a:t>
            </a:r>
          </a:p>
          <a:p>
            <a:pPr lvl="1"/>
            <a:r>
              <a:rPr lang="en-US" noProof="0"/>
              <a:t>Second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4545918"/>
            <a:ext cx="1693573" cy="1305770"/>
          </a:xfrm>
        </p:spPr>
        <p:txBody>
          <a:bodyPr/>
          <a:lstStyle/>
          <a:p>
            <a:pPr lvl="0"/>
            <a:r>
              <a:rPr lang="en-US" noProof="0"/>
              <a:t>Click to edit Master text styles</a:t>
            </a:r>
          </a:p>
          <a:p>
            <a:pPr lvl="1"/>
            <a:r>
              <a:rPr lang="en-US" noProof="0"/>
              <a:t>Second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465023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preserve="1">
  <p:cSld name="Comparison Icon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3703638" y="1320800"/>
            <a:ext cx="8383587"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Comparison icon</a:t>
            </a:r>
          </a:p>
        </p:txBody>
      </p:sp>
      <p:pic>
        <p:nvPicPr>
          <p:cNvPr id="4" name="Graphic 3" descr="Star with solid fill">
            <a:extLst>
              <a:ext uri="{FF2B5EF4-FFF2-40B4-BE49-F238E27FC236}">
                <a16:creationId xmlns:a16="http://schemas.microsoft.com/office/drawing/2014/main" id="{1E19EF84-338C-296A-FEAB-98220B04FB29}"/>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23924" y="1320800"/>
            <a:ext cx="1952625" cy="1952625"/>
          </a:xfrm>
          <a:prstGeom prst="rect">
            <a:avLst/>
          </a:prstGeom>
        </p:spPr>
      </p:pic>
      <p:pic>
        <p:nvPicPr>
          <p:cNvPr id="7" name="Graphic 6" descr="Heart with solid fill">
            <a:extLst>
              <a:ext uri="{FF2B5EF4-FFF2-40B4-BE49-F238E27FC236}">
                <a16:creationId xmlns:a16="http://schemas.microsoft.com/office/drawing/2014/main" id="{F992F1C0-884D-6711-9CD9-65A9D00C6C18}"/>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804067" y="3411537"/>
            <a:ext cx="2192338" cy="2192338"/>
          </a:xfrm>
          <a:prstGeom prst="rect">
            <a:avLst/>
          </a:prstGeom>
        </p:spPr>
      </p:pic>
      <p:sp>
        <p:nvSpPr>
          <p:cNvPr id="3" name="TextBox 2">
            <a:extLst>
              <a:ext uri="{FF2B5EF4-FFF2-40B4-BE49-F238E27FC236}">
                <a16:creationId xmlns:a16="http://schemas.microsoft.com/office/drawing/2014/main" id="{7B6EAECE-2B31-73CF-C363-623EDBF83757}"/>
              </a:ext>
            </a:extLst>
          </p:cNvPr>
          <p:cNvSpPr txBox="1"/>
          <p:nvPr/>
        </p:nvSpPr>
        <p:spPr>
          <a:xfrm>
            <a:off x="3703638" y="5993923"/>
            <a:ext cx="8115302"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694463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9_Table x1 _Opt. B">
    <p:bg>
      <p:bgPr>
        <a:solidFill>
          <a:schemeClr val="bg2"/>
        </a:solidFill>
        <a:effectLst/>
      </p:bgPr>
    </p:bg>
    <p:spTree>
      <p:nvGrpSpPr>
        <p:cNvPr id="1" name=""/>
        <p:cNvGrpSpPr/>
        <p:nvPr/>
      </p:nvGrpSpPr>
      <p:grpSpPr>
        <a:xfrm>
          <a:off x="0" y="0"/>
          <a:ext cx="0" cy="0"/>
          <a:chOff x="0" y="0"/>
          <a:chExt cx="0" cy="0"/>
        </a:xfrm>
      </p:grpSpPr>
      <p:sp>
        <p:nvSpPr>
          <p:cNvPr id="10" name="Table Placeholder 9">
            <a:extLst>
              <a:ext uri="{FF2B5EF4-FFF2-40B4-BE49-F238E27FC236}">
                <a16:creationId xmlns:a16="http://schemas.microsoft.com/office/drawing/2014/main" id="{DAC7F13E-E034-CB95-8532-576D6A663114}"/>
              </a:ext>
            </a:extLst>
          </p:cNvPr>
          <p:cNvSpPr>
            <a:spLocks noGrp="1"/>
          </p:cNvSpPr>
          <p:nvPr>
            <p:ph type="tbl" sz="quarter" idx="19" hasCustomPrompt="1"/>
          </p:nvPr>
        </p:nvSpPr>
        <p:spPr>
          <a:xfrm>
            <a:off x="790575" y="1766888"/>
            <a:ext cx="10609263" cy="4448175"/>
          </a:xfrm>
        </p:spPr>
        <p:txBody>
          <a:bodyPr lIns="180000" tIns="180000" rIns="180000" bIns="180000"/>
          <a:lstStyle>
            <a:lvl1pPr>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
        <p:nvSpPr>
          <p:cNvPr id="6" name="Text Placeholder 5">
            <a:extLst>
              <a:ext uri="{FF2B5EF4-FFF2-40B4-BE49-F238E27FC236}">
                <a16:creationId xmlns:a16="http://schemas.microsoft.com/office/drawing/2014/main" id="{D1227E20-5A10-1A32-AF38-BCC04426A33E}"/>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endParaRPr lang="en-US"/>
          </a:p>
        </p:txBody>
      </p:sp>
      <p:sp>
        <p:nvSpPr>
          <p:cNvPr id="8" name="Title 7">
            <a:extLst>
              <a:ext uri="{FF2B5EF4-FFF2-40B4-BE49-F238E27FC236}">
                <a16:creationId xmlns:a16="http://schemas.microsoft.com/office/drawing/2014/main" id="{8251C43A-2D98-8ECA-CD73-AE64B481FFD6}"/>
              </a:ext>
            </a:extLst>
          </p:cNvPr>
          <p:cNvSpPr>
            <a:spLocks noGrp="1"/>
          </p:cNvSpPr>
          <p:nvPr>
            <p:ph type="title" hasCustomPrompt="1"/>
          </p:nvPr>
        </p:nvSpPr>
        <p:spPr/>
        <p:txBody>
          <a:bodyPr/>
          <a:lstStyle>
            <a:lvl1pPr>
              <a:defRPr/>
            </a:lvl1pPr>
          </a:lstStyle>
          <a:p>
            <a:r>
              <a:rPr lang="en-US"/>
              <a:t>Title goes here</a:t>
            </a:r>
            <a:endParaRPr lang="en-AU"/>
          </a:p>
        </p:txBody>
      </p:sp>
      <p:sp>
        <p:nvSpPr>
          <p:cNvPr id="9" name="Text Placeholder 23">
            <a:extLst>
              <a:ext uri="{FF2B5EF4-FFF2-40B4-BE49-F238E27FC236}">
                <a16:creationId xmlns:a16="http://schemas.microsoft.com/office/drawing/2014/main" id="{6E2D4A86-1A90-18F4-E301-19663060CA97}"/>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998023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0.xml><?xml version="1.0" encoding="utf-8"?>
<p:sldLayout xmlns:a="http://schemas.openxmlformats.org/drawingml/2006/main" xmlns:r="http://schemas.openxmlformats.org/officeDocument/2006/relationships" xmlns:p="http://schemas.openxmlformats.org/presentationml/2006/main" preserve="1">
  <p:cSld name="Comparison Icon x2">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E4DDAEB-A4B6-54C6-E28A-CAF8BA749887}"/>
              </a:ext>
            </a:extLst>
          </p:cNvPr>
          <p:cNvSpPr/>
          <p:nvPr/>
        </p:nvSpPr>
        <p:spPr>
          <a:xfrm>
            <a:off x="7814327" y="1766888"/>
            <a:ext cx="3585600" cy="3827462"/>
          </a:xfrm>
          <a:prstGeom prst="roundRect">
            <a:avLst>
              <a:gd name="adj" fmla="val 302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81AACA8-89DB-6DAC-2CE9-CB5CE266F729}"/>
              </a:ext>
            </a:extLst>
          </p:cNvPr>
          <p:cNvSpPr/>
          <p:nvPr/>
        </p:nvSpPr>
        <p:spPr>
          <a:xfrm>
            <a:off x="4151311" y="1766888"/>
            <a:ext cx="3585600" cy="3827462"/>
          </a:xfrm>
          <a:prstGeom prst="roundRect">
            <a:avLst>
              <a:gd name="adj" fmla="val 302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2160" y="2133600"/>
            <a:ext cx="558784" cy="55878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265176" y="2133600"/>
            <a:ext cx="558784" cy="55878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8265176"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94934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1.xml><?xml version="1.0" encoding="utf-8"?>
<p:sldLayout xmlns:a="http://schemas.openxmlformats.org/drawingml/2006/main" xmlns:r="http://schemas.openxmlformats.org/officeDocument/2006/relationships" xmlns:p="http://schemas.openxmlformats.org/presentationml/2006/main" preserve="1">
  <p:cSld name="1_Comparison Icon x2">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197859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2.xml><?xml version="1.0" encoding="utf-8"?>
<p:sldLayout xmlns:a="http://schemas.openxmlformats.org/drawingml/2006/main" xmlns:r="http://schemas.openxmlformats.org/officeDocument/2006/relationships" xmlns:p="http://schemas.openxmlformats.org/presentationml/2006/main" preserve="1">
  <p:cSld name="Comparison Icon x3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543319F-DACD-62A3-9150-7C014C97CBE9}"/>
              </a:ext>
            </a:extLst>
          </p:cNvPr>
          <p:cNvSpPr/>
          <p:nvPr/>
        </p:nvSpPr>
        <p:spPr>
          <a:xfrm>
            <a:off x="4151312"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6CAFB418-7EBE-CD00-81C9-69828631D1D9}"/>
              </a:ext>
            </a:extLst>
          </p:cNvPr>
          <p:cNvSpPr/>
          <p:nvPr/>
        </p:nvSpPr>
        <p:spPr>
          <a:xfrm>
            <a:off x="9034727"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5E11FAD-53C2-9FF0-1C3D-CC615AD424BF}"/>
              </a:ext>
            </a:extLst>
          </p:cNvPr>
          <p:cNvSpPr/>
          <p:nvPr/>
        </p:nvSpPr>
        <p:spPr>
          <a:xfrm>
            <a:off x="6592181"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2160"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044343"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1619667"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046255" y="3140850"/>
            <a:ext cx="1615443"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9486527"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486526" y="3140850"/>
            <a:ext cx="1615813" cy="21024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520592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3.xml><?xml version="1.0" encoding="utf-8"?>
<p:sldLayout xmlns:a="http://schemas.openxmlformats.org/drawingml/2006/main" xmlns:r="http://schemas.openxmlformats.org/officeDocument/2006/relationships" xmlns:p="http://schemas.openxmlformats.org/presentationml/2006/main" preserve="1">
  <p:cSld name="Comparison Icon x3 B">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03FDEF6C-7600-853F-1E0A-283E44EAF5AF}"/>
              </a:ext>
            </a:extLst>
          </p:cNvPr>
          <p:cNvSpPr/>
          <p:nvPr/>
        </p:nvSpPr>
        <p:spPr>
          <a:xfrm>
            <a:off x="4164806" y="1773238"/>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C168836-A1B0-2916-9CB0-FBC4B209AF9E}"/>
              </a:ext>
            </a:extLst>
          </p:cNvPr>
          <p:cNvSpPr/>
          <p:nvPr/>
        </p:nvSpPr>
        <p:spPr>
          <a:xfrm>
            <a:off x="4164806" y="3072008"/>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31E22B4F-11D2-B204-FF70-B432BA5A2F2B}"/>
              </a:ext>
            </a:extLst>
          </p:cNvPr>
          <p:cNvSpPr/>
          <p:nvPr/>
        </p:nvSpPr>
        <p:spPr>
          <a:xfrm>
            <a:off x="4164806" y="4370780"/>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0824" y="213511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00824" y="343388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7527382" y="2049781"/>
            <a:ext cx="3460658" cy="67048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525006" y="3348551"/>
            <a:ext cx="3451633" cy="670486"/>
          </a:xfrm>
        </p:spPr>
        <p:txBody>
          <a:bodyPr anchor="ctr"/>
          <a:lstStyle>
            <a:lvl1pPr>
              <a:defRPr sz="1400">
                <a:solidFill>
                  <a:schemeClr val="tx1"/>
                </a:solidFill>
              </a:defRPr>
            </a:lvl1pPr>
            <a:lvl2pPr marL="172800" indent="-172800">
              <a:spcAft>
                <a:spcPts val="1200"/>
              </a:spcAft>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4600824" y="4732660"/>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525215" y="4645898"/>
            <a:ext cx="3452423" cy="67333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0" name="Text Placeholder 19">
            <a:extLst>
              <a:ext uri="{FF2B5EF4-FFF2-40B4-BE49-F238E27FC236}">
                <a16:creationId xmlns:a16="http://schemas.microsoft.com/office/drawing/2014/main" id="{A943B094-1D42-E079-DA4F-E0B8203B6E50}"/>
              </a:ext>
            </a:extLst>
          </p:cNvPr>
          <p:cNvSpPr>
            <a:spLocks noGrp="1"/>
          </p:cNvSpPr>
          <p:nvPr>
            <p:ph type="body" sz="quarter" idx="26"/>
          </p:nvPr>
        </p:nvSpPr>
        <p:spPr>
          <a:xfrm>
            <a:off x="5486400" y="2049780"/>
            <a:ext cx="1655220" cy="670486"/>
          </a:xfrm>
        </p:spPr>
        <p:txBody>
          <a:bodyPr anchor="ctr"/>
          <a:lstStyle/>
          <a:p>
            <a:pPr lvl="0"/>
            <a:r>
              <a:rPr lang="en-US" noProof="0"/>
              <a:t>Click to edit Master text styles</a:t>
            </a:r>
          </a:p>
        </p:txBody>
      </p:sp>
      <p:sp>
        <p:nvSpPr>
          <p:cNvPr id="21" name="Text Placeholder 19">
            <a:extLst>
              <a:ext uri="{FF2B5EF4-FFF2-40B4-BE49-F238E27FC236}">
                <a16:creationId xmlns:a16="http://schemas.microsoft.com/office/drawing/2014/main" id="{2CB5420E-D897-021D-5DC8-593178BE990C}"/>
              </a:ext>
            </a:extLst>
          </p:cNvPr>
          <p:cNvSpPr>
            <a:spLocks noGrp="1"/>
          </p:cNvSpPr>
          <p:nvPr>
            <p:ph type="body" sz="quarter" idx="27"/>
          </p:nvPr>
        </p:nvSpPr>
        <p:spPr>
          <a:xfrm>
            <a:off x="5486400" y="3348550"/>
            <a:ext cx="1655220" cy="670486"/>
          </a:xfrm>
        </p:spPr>
        <p:txBody>
          <a:bodyPr anchor="ctr"/>
          <a:lstStyle/>
          <a:p>
            <a:pPr lvl="0"/>
            <a:r>
              <a:rPr lang="en-US" noProof="0"/>
              <a:t>Click to edit Master text styles</a:t>
            </a:r>
          </a:p>
        </p:txBody>
      </p:sp>
      <p:sp>
        <p:nvSpPr>
          <p:cNvPr id="26" name="Text Placeholder 19">
            <a:extLst>
              <a:ext uri="{FF2B5EF4-FFF2-40B4-BE49-F238E27FC236}">
                <a16:creationId xmlns:a16="http://schemas.microsoft.com/office/drawing/2014/main" id="{78C27105-DEF4-4B59-9B03-CA1F4C4E130C}"/>
              </a:ext>
            </a:extLst>
          </p:cNvPr>
          <p:cNvSpPr>
            <a:spLocks noGrp="1"/>
          </p:cNvSpPr>
          <p:nvPr>
            <p:ph type="body" sz="quarter" idx="28"/>
          </p:nvPr>
        </p:nvSpPr>
        <p:spPr>
          <a:xfrm>
            <a:off x="5486400" y="4647322"/>
            <a:ext cx="1655220" cy="670486"/>
          </a:xfrm>
        </p:spPr>
        <p:txBody>
          <a:bodyPr anchor="ctr"/>
          <a:lstStyle/>
          <a:p>
            <a:pPr lvl="0"/>
            <a:r>
              <a:rPr lang="en-US" noProof="0"/>
              <a:t>Click to edit Master text styles</a:t>
            </a:r>
          </a:p>
        </p:txBody>
      </p:sp>
    </p:spTree>
    <p:extLst>
      <p:ext uri="{BB962C8B-B14F-4D97-AF65-F5344CB8AC3E}">
        <p14:creationId xmlns:p14="http://schemas.microsoft.com/office/powerpoint/2010/main" val="2044384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4.xml><?xml version="1.0" encoding="utf-8"?>
<p:sldLayout xmlns:a="http://schemas.openxmlformats.org/drawingml/2006/main" xmlns:r="http://schemas.openxmlformats.org/officeDocument/2006/relationships" xmlns:p="http://schemas.openxmlformats.org/presentationml/2006/main" preserve="1">
  <p:cSld name="Comparison Icon x4 A">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86CBB398-3F87-F4D3-4118-122C60438F6E}"/>
              </a:ext>
            </a:extLst>
          </p:cNvPr>
          <p:cNvSpPr/>
          <p:nvPr/>
        </p:nvSpPr>
        <p:spPr>
          <a:xfrm>
            <a:off x="793437"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FE78EA09-95F4-A155-07DC-3ECCB6F7DAC7}"/>
              </a:ext>
            </a:extLst>
          </p:cNvPr>
          <p:cNvSpPr/>
          <p:nvPr/>
        </p:nvSpPr>
        <p:spPr>
          <a:xfrm>
            <a:off x="3464206"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3" name="Rectangle: Rounded Corners 12">
            <a:extLst>
              <a:ext uri="{FF2B5EF4-FFF2-40B4-BE49-F238E27FC236}">
                <a16:creationId xmlns:a16="http://schemas.microsoft.com/office/drawing/2014/main" id="{FF8F587A-3DCB-C73B-E9C9-DCCA017A3A86}"/>
              </a:ext>
            </a:extLst>
          </p:cNvPr>
          <p:cNvSpPr/>
          <p:nvPr/>
        </p:nvSpPr>
        <p:spPr>
          <a:xfrm>
            <a:off x="6134975"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B044FBB5-8B17-549F-7AFC-D1207486AFCC}"/>
              </a:ext>
            </a:extLst>
          </p:cNvPr>
          <p:cNvSpPr/>
          <p:nvPr/>
        </p:nvSpPr>
        <p:spPr>
          <a:xfrm>
            <a:off x="8805745"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248409"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964105"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248411" y="3140849"/>
            <a:ext cx="1685289" cy="270247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3964105" y="3140850"/>
            <a:ext cx="1615443" cy="269103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6609953"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256758" y="3140850"/>
            <a:ext cx="1615813" cy="270247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9256758"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6609953" y="3136324"/>
            <a:ext cx="161640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4021926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p:cSld name="Comparison Icon x4 B">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08DE4D1-7216-4325-7275-CB64D1DFAA7E}"/>
              </a:ext>
            </a:extLst>
          </p:cNvPr>
          <p:cNvSpPr/>
          <p:nvPr/>
        </p:nvSpPr>
        <p:spPr>
          <a:xfrm>
            <a:off x="4164806" y="4691063"/>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8" name="Rectangle: Rounded Corners 7">
            <a:extLst>
              <a:ext uri="{FF2B5EF4-FFF2-40B4-BE49-F238E27FC236}">
                <a16:creationId xmlns:a16="http://schemas.microsoft.com/office/drawing/2014/main" id="{03FDEF6C-7600-853F-1E0A-283E44EAF5AF}"/>
              </a:ext>
            </a:extLst>
          </p:cNvPr>
          <p:cNvSpPr/>
          <p:nvPr/>
        </p:nvSpPr>
        <p:spPr>
          <a:xfrm>
            <a:off x="4164806" y="1773238"/>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C168836-A1B0-2916-9CB0-FBC4B209AF9E}"/>
              </a:ext>
            </a:extLst>
          </p:cNvPr>
          <p:cNvSpPr/>
          <p:nvPr/>
        </p:nvSpPr>
        <p:spPr>
          <a:xfrm>
            <a:off x="4164806" y="2751542"/>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31E22B4F-11D2-B204-FF70-B432BA5A2F2B}"/>
              </a:ext>
            </a:extLst>
          </p:cNvPr>
          <p:cNvSpPr/>
          <p:nvPr/>
        </p:nvSpPr>
        <p:spPr>
          <a:xfrm>
            <a:off x="4164806" y="3722599"/>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0824" y="1971007"/>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00824" y="2949311"/>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7527382" y="1885670"/>
            <a:ext cx="3460658" cy="67048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525006" y="2863974"/>
            <a:ext cx="3451633" cy="670486"/>
          </a:xfrm>
        </p:spPr>
        <p:txBody>
          <a:bodyPr anchor="ctr"/>
          <a:lstStyle>
            <a:lvl1pPr>
              <a:defRPr sz="1400">
                <a:solidFill>
                  <a:schemeClr val="tx1"/>
                </a:solidFill>
              </a:defRPr>
            </a:lvl1pPr>
            <a:lvl2pPr marL="172800" indent="-172800">
              <a:spcAft>
                <a:spcPts val="1200"/>
              </a:spcAft>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4600824" y="392036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525215" y="3833606"/>
            <a:ext cx="3452423" cy="67333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0" name="Text Placeholder 19">
            <a:extLst>
              <a:ext uri="{FF2B5EF4-FFF2-40B4-BE49-F238E27FC236}">
                <a16:creationId xmlns:a16="http://schemas.microsoft.com/office/drawing/2014/main" id="{A943B094-1D42-E079-DA4F-E0B8203B6E50}"/>
              </a:ext>
            </a:extLst>
          </p:cNvPr>
          <p:cNvSpPr>
            <a:spLocks noGrp="1"/>
          </p:cNvSpPr>
          <p:nvPr>
            <p:ph type="body" sz="quarter" idx="26"/>
          </p:nvPr>
        </p:nvSpPr>
        <p:spPr>
          <a:xfrm>
            <a:off x="5511625" y="1885670"/>
            <a:ext cx="1604770" cy="670486"/>
          </a:xfrm>
        </p:spPr>
        <p:txBody>
          <a:bodyPr anchor="ctr"/>
          <a:lstStyle/>
          <a:p>
            <a:pPr lvl="0"/>
            <a:r>
              <a:rPr lang="en-US" noProof="0"/>
              <a:t>Click to edit Master text styles</a:t>
            </a:r>
          </a:p>
        </p:txBody>
      </p:sp>
      <p:sp>
        <p:nvSpPr>
          <p:cNvPr id="21" name="Text Placeholder 19">
            <a:extLst>
              <a:ext uri="{FF2B5EF4-FFF2-40B4-BE49-F238E27FC236}">
                <a16:creationId xmlns:a16="http://schemas.microsoft.com/office/drawing/2014/main" id="{2CB5420E-D897-021D-5DC8-593178BE990C}"/>
              </a:ext>
            </a:extLst>
          </p:cNvPr>
          <p:cNvSpPr>
            <a:spLocks noGrp="1"/>
          </p:cNvSpPr>
          <p:nvPr>
            <p:ph type="body" sz="quarter" idx="27"/>
          </p:nvPr>
        </p:nvSpPr>
        <p:spPr>
          <a:xfrm>
            <a:off x="5511625" y="2863974"/>
            <a:ext cx="1604770" cy="670486"/>
          </a:xfrm>
        </p:spPr>
        <p:txBody>
          <a:bodyPr anchor="ctr"/>
          <a:lstStyle/>
          <a:p>
            <a:pPr lvl="0"/>
            <a:r>
              <a:rPr lang="en-US" noProof="0"/>
              <a:t>Click to edit Master text styles</a:t>
            </a:r>
          </a:p>
        </p:txBody>
      </p:sp>
      <p:sp>
        <p:nvSpPr>
          <p:cNvPr id="26" name="Text Placeholder 19">
            <a:extLst>
              <a:ext uri="{FF2B5EF4-FFF2-40B4-BE49-F238E27FC236}">
                <a16:creationId xmlns:a16="http://schemas.microsoft.com/office/drawing/2014/main" id="{78C27105-DEF4-4B59-9B03-CA1F4C4E130C}"/>
              </a:ext>
            </a:extLst>
          </p:cNvPr>
          <p:cNvSpPr>
            <a:spLocks noGrp="1"/>
          </p:cNvSpPr>
          <p:nvPr>
            <p:ph type="body" sz="quarter" idx="28"/>
          </p:nvPr>
        </p:nvSpPr>
        <p:spPr>
          <a:xfrm>
            <a:off x="5511625" y="3835031"/>
            <a:ext cx="1604770" cy="670486"/>
          </a:xfrm>
        </p:spPr>
        <p:txBody>
          <a:bodyPr anchor="ctr"/>
          <a:lstStyle/>
          <a:p>
            <a:pPr lvl="0"/>
            <a:r>
              <a:rPr lang="en-US" noProof="0"/>
              <a:t>Click to edit Master text styles</a:t>
            </a:r>
          </a:p>
        </p:txBody>
      </p:sp>
      <p:sp>
        <p:nvSpPr>
          <p:cNvPr id="11" name="Text Placeholder 8">
            <a:extLst>
              <a:ext uri="{FF2B5EF4-FFF2-40B4-BE49-F238E27FC236}">
                <a16:creationId xmlns:a16="http://schemas.microsoft.com/office/drawing/2014/main" id="{5033896D-1002-CB7C-FA5B-FAD4DAFA4237}"/>
              </a:ext>
            </a:extLst>
          </p:cNvPr>
          <p:cNvSpPr>
            <a:spLocks noGrp="1"/>
          </p:cNvSpPr>
          <p:nvPr>
            <p:ph type="body" sz="quarter" idx="29"/>
          </p:nvPr>
        </p:nvSpPr>
        <p:spPr>
          <a:xfrm>
            <a:off x="7525006" y="4802138"/>
            <a:ext cx="3463034" cy="673200"/>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stStyle>
          <a:p>
            <a:pPr lvl="0"/>
            <a:r>
              <a:rPr lang="en-US" noProof="0"/>
              <a:t>Click to edit Master text styles</a:t>
            </a:r>
          </a:p>
          <a:p>
            <a:pPr lvl="1"/>
            <a:r>
              <a:rPr lang="en-US" noProof="0"/>
              <a:t>Second level</a:t>
            </a:r>
          </a:p>
        </p:txBody>
      </p:sp>
      <p:sp>
        <p:nvSpPr>
          <p:cNvPr id="13" name="Picture Placeholder 26">
            <a:extLst>
              <a:ext uri="{FF2B5EF4-FFF2-40B4-BE49-F238E27FC236}">
                <a16:creationId xmlns:a16="http://schemas.microsoft.com/office/drawing/2014/main" id="{48EA6B2A-182B-A13B-DE2D-1D1A9A705149}"/>
              </a:ext>
            </a:extLst>
          </p:cNvPr>
          <p:cNvSpPr>
            <a:spLocks noGrp="1"/>
          </p:cNvSpPr>
          <p:nvPr>
            <p:ph type="pic" sz="quarter" idx="30" hasCustomPrompt="1"/>
          </p:nvPr>
        </p:nvSpPr>
        <p:spPr>
          <a:xfrm>
            <a:off x="4600824" y="4888538"/>
            <a:ext cx="500400" cy="50040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17" name="Text Placeholder 19">
            <a:extLst>
              <a:ext uri="{FF2B5EF4-FFF2-40B4-BE49-F238E27FC236}">
                <a16:creationId xmlns:a16="http://schemas.microsoft.com/office/drawing/2014/main" id="{92078959-CF6D-C60E-D04A-5458B8854F73}"/>
              </a:ext>
            </a:extLst>
          </p:cNvPr>
          <p:cNvSpPr>
            <a:spLocks noGrp="1"/>
          </p:cNvSpPr>
          <p:nvPr>
            <p:ph type="body" sz="quarter" idx="31"/>
          </p:nvPr>
        </p:nvSpPr>
        <p:spPr>
          <a:xfrm>
            <a:off x="5511625" y="4803495"/>
            <a:ext cx="1604770" cy="670486"/>
          </a:xfrm>
        </p:spPr>
        <p:txBody>
          <a:bodyPr anchor="ctr"/>
          <a:lstStyle/>
          <a:p>
            <a:pPr lvl="0"/>
            <a:r>
              <a:rPr lang="en-US" noProof="0"/>
              <a:t>Click to edit Master text styles</a:t>
            </a:r>
          </a:p>
        </p:txBody>
      </p:sp>
    </p:spTree>
    <p:extLst>
      <p:ext uri="{BB962C8B-B14F-4D97-AF65-F5344CB8AC3E}">
        <p14:creationId xmlns:p14="http://schemas.microsoft.com/office/powerpoint/2010/main" val="1165680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6.xml><?xml version="1.0" encoding="utf-8"?>
<p:sldLayout xmlns:a="http://schemas.openxmlformats.org/drawingml/2006/main" xmlns:r="http://schemas.openxmlformats.org/officeDocument/2006/relationships" xmlns:p="http://schemas.openxmlformats.org/presentationml/2006/main" preserve="1">
  <p:cSld name="Comparison Icon x5">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3B62A027-A4A8-39A1-2ACB-33893A54F760}"/>
              </a:ext>
            </a:extLst>
          </p:cNvPr>
          <p:cNvSpPr/>
          <p:nvPr/>
        </p:nvSpPr>
        <p:spPr>
          <a:xfrm>
            <a:off x="794279"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572B34E2-DAA2-FAA4-9673-5508F96F30D6}"/>
              </a:ext>
            </a:extLst>
          </p:cNvPr>
          <p:cNvSpPr/>
          <p:nvPr/>
        </p:nvSpPr>
        <p:spPr>
          <a:xfrm>
            <a:off x="2931101"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Rectangle: Rounded Corners 9">
            <a:extLst>
              <a:ext uri="{FF2B5EF4-FFF2-40B4-BE49-F238E27FC236}">
                <a16:creationId xmlns:a16="http://schemas.microsoft.com/office/drawing/2014/main" id="{52334892-8946-C33D-9F6F-091DABCAE83B}"/>
              </a:ext>
            </a:extLst>
          </p:cNvPr>
          <p:cNvSpPr/>
          <p:nvPr/>
        </p:nvSpPr>
        <p:spPr>
          <a:xfrm>
            <a:off x="5067923"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6CEDB3ED-29AA-E018-C092-0D54693D65B7}"/>
              </a:ext>
            </a:extLst>
          </p:cNvPr>
          <p:cNvSpPr/>
          <p:nvPr/>
        </p:nvSpPr>
        <p:spPr>
          <a:xfrm>
            <a:off x="7204745"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8" name="Rectangle: Rounded Corners 17">
            <a:extLst>
              <a:ext uri="{FF2B5EF4-FFF2-40B4-BE49-F238E27FC236}">
                <a16:creationId xmlns:a16="http://schemas.microsoft.com/office/drawing/2014/main" id="{9C468C10-CC9B-AEF7-F2EE-5FBEAA93110D}"/>
              </a:ext>
            </a:extLst>
          </p:cNvPr>
          <p:cNvSpPr/>
          <p:nvPr/>
        </p:nvSpPr>
        <p:spPr>
          <a:xfrm>
            <a:off x="9341569"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248409"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387595"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248410" y="3140849"/>
            <a:ext cx="1317880" cy="270247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3387595" y="3140850"/>
            <a:ext cx="1317880" cy="269103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5526781"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665967" y="3140850"/>
            <a:ext cx="1317880" cy="270247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7665967"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5526781" y="3136324"/>
            <a:ext cx="131788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9806521"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9799700" y="3136324"/>
            <a:ext cx="131788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67674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p:cSld name="Comparison Icon x6">
    <p:spTree>
      <p:nvGrpSpPr>
        <p:cNvPr id="1" name=""/>
        <p:cNvGrpSpPr/>
        <p:nvPr/>
      </p:nvGrpSpPr>
      <p:grpSpPr>
        <a:xfrm>
          <a:off x="0" y="0"/>
          <a:ext cx="0" cy="0"/>
          <a:chOff x="0" y="0"/>
          <a:chExt cx="0" cy="0"/>
        </a:xfrm>
      </p:grpSpPr>
      <p:sp>
        <p:nvSpPr>
          <p:cNvPr id="31" name="Rectangle: Rounded Corners 30">
            <a:extLst>
              <a:ext uri="{FF2B5EF4-FFF2-40B4-BE49-F238E27FC236}">
                <a16:creationId xmlns:a16="http://schemas.microsoft.com/office/drawing/2014/main" id="{20332531-E358-2E89-9EB7-1178A87E114D}"/>
              </a:ext>
            </a:extLst>
          </p:cNvPr>
          <p:cNvSpPr/>
          <p:nvPr/>
        </p:nvSpPr>
        <p:spPr>
          <a:xfrm>
            <a:off x="793437"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2" name="Rectangle: Rounded Corners 31">
            <a:extLst>
              <a:ext uri="{FF2B5EF4-FFF2-40B4-BE49-F238E27FC236}">
                <a16:creationId xmlns:a16="http://schemas.microsoft.com/office/drawing/2014/main" id="{64CD051D-FC09-C9A8-B04D-2E4760A1B1C8}"/>
              </a:ext>
            </a:extLst>
          </p:cNvPr>
          <p:cNvSpPr/>
          <p:nvPr/>
        </p:nvSpPr>
        <p:spPr>
          <a:xfrm>
            <a:off x="4352482"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3" name="Rectangle: Rounded Corners 32">
            <a:extLst>
              <a:ext uri="{FF2B5EF4-FFF2-40B4-BE49-F238E27FC236}">
                <a16:creationId xmlns:a16="http://schemas.microsoft.com/office/drawing/2014/main" id="{1F5EC6B1-3018-5594-7FDD-76132C4255AC}"/>
              </a:ext>
            </a:extLst>
          </p:cNvPr>
          <p:cNvSpPr/>
          <p:nvPr/>
        </p:nvSpPr>
        <p:spPr>
          <a:xfrm>
            <a:off x="7911527"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6" name="Rectangle: Rounded Corners 25">
            <a:extLst>
              <a:ext uri="{FF2B5EF4-FFF2-40B4-BE49-F238E27FC236}">
                <a16:creationId xmlns:a16="http://schemas.microsoft.com/office/drawing/2014/main" id="{E10F0445-C732-F659-1FE3-BBB814DC838D}"/>
              </a:ext>
            </a:extLst>
          </p:cNvPr>
          <p:cNvSpPr/>
          <p:nvPr/>
        </p:nvSpPr>
        <p:spPr>
          <a:xfrm>
            <a:off x="793437"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7" name="Rectangle: Rounded Corners 26">
            <a:extLst>
              <a:ext uri="{FF2B5EF4-FFF2-40B4-BE49-F238E27FC236}">
                <a16:creationId xmlns:a16="http://schemas.microsoft.com/office/drawing/2014/main" id="{8B0FCFE6-B86D-DCB1-3DAC-B935F8E18AE1}"/>
              </a:ext>
            </a:extLst>
          </p:cNvPr>
          <p:cNvSpPr/>
          <p:nvPr/>
        </p:nvSpPr>
        <p:spPr>
          <a:xfrm>
            <a:off x="4352482"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8" name="Rectangle: Rounded Corners 27">
            <a:extLst>
              <a:ext uri="{FF2B5EF4-FFF2-40B4-BE49-F238E27FC236}">
                <a16:creationId xmlns:a16="http://schemas.microsoft.com/office/drawing/2014/main" id="{9C223079-B127-FE4E-9FF6-4B96915CCF07}"/>
              </a:ext>
            </a:extLst>
          </p:cNvPr>
          <p:cNvSpPr/>
          <p:nvPr/>
        </p:nvSpPr>
        <p:spPr>
          <a:xfrm>
            <a:off x="7911527"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068640"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10137"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678305" y="2026920"/>
            <a:ext cx="2325466" cy="1665136"/>
          </a:xfrm>
        </p:spPr>
        <p:txBody>
          <a:bodyPr/>
          <a:lstStyle>
            <a:lvl1pPr marL="0" indent="0">
              <a:defRPr/>
            </a:lvl1pPr>
          </a:lstStyle>
          <a:p>
            <a:pPr lvl="0"/>
            <a:r>
              <a:rPr lang="en-US" noProof="0"/>
              <a:t>Click to edit Master text styles</a:t>
            </a:r>
          </a:p>
          <a:p>
            <a:pPr lvl="1"/>
            <a:r>
              <a:rPr lang="en-US" noProof="0"/>
              <a:t>Second level</a:t>
            </a:r>
          </a:p>
          <a:p>
            <a:pPr lvl="2"/>
            <a:r>
              <a:rPr lang="en-US" noProof="0"/>
              <a:t>Third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5228607" y="2026919"/>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8181272"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1678305" y="4283074"/>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1068640"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8796107" y="2026919"/>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4610137"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5228607" y="4283074"/>
            <a:ext cx="2325776" cy="166513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9" name="Picture Placeholder 26">
            <a:extLst>
              <a:ext uri="{FF2B5EF4-FFF2-40B4-BE49-F238E27FC236}">
                <a16:creationId xmlns:a16="http://schemas.microsoft.com/office/drawing/2014/main" id="{8D76D10B-4B4F-DB53-0ADE-78DCD2D9A963}"/>
              </a:ext>
            </a:extLst>
          </p:cNvPr>
          <p:cNvSpPr>
            <a:spLocks noGrp="1"/>
          </p:cNvSpPr>
          <p:nvPr>
            <p:ph type="pic" sz="quarter" idx="29" hasCustomPrompt="1"/>
          </p:nvPr>
        </p:nvSpPr>
        <p:spPr>
          <a:xfrm>
            <a:off x="8181272"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0" name="Text Placeholder 8">
            <a:extLst>
              <a:ext uri="{FF2B5EF4-FFF2-40B4-BE49-F238E27FC236}">
                <a16:creationId xmlns:a16="http://schemas.microsoft.com/office/drawing/2014/main" id="{D308879C-3F9A-3758-9613-5CAD6BEA4F89}"/>
              </a:ext>
            </a:extLst>
          </p:cNvPr>
          <p:cNvSpPr>
            <a:spLocks noGrp="1"/>
          </p:cNvSpPr>
          <p:nvPr>
            <p:ph type="body" sz="quarter" idx="30"/>
          </p:nvPr>
        </p:nvSpPr>
        <p:spPr>
          <a:xfrm>
            <a:off x="8796107" y="4283074"/>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2789360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p:cSld name="Comparison Icon x8">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BDA90C7-6CBA-3E61-CBB0-84B21D0BA470}"/>
              </a:ext>
            </a:extLst>
          </p:cNvPr>
          <p:cNvSpPr/>
          <p:nvPr/>
        </p:nvSpPr>
        <p:spPr>
          <a:xfrm>
            <a:off x="793437"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3" name="Rectangle: Rounded Corners 12">
            <a:extLst>
              <a:ext uri="{FF2B5EF4-FFF2-40B4-BE49-F238E27FC236}">
                <a16:creationId xmlns:a16="http://schemas.microsoft.com/office/drawing/2014/main" id="{EEA583F7-DD7B-6DD5-4814-04E6B5739617}"/>
              </a:ext>
            </a:extLst>
          </p:cNvPr>
          <p:cNvSpPr/>
          <p:nvPr/>
        </p:nvSpPr>
        <p:spPr>
          <a:xfrm>
            <a:off x="3464206"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AEAAA750-B1C8-C96F-7D83-CD825C7EB2AA}"/>
              </a:ext>
            </a:extLst>
          </p:cNvPr>
          <p:cNvSpPr/>
          <p:nvPr/>
        </p:nvSpPr>
        <p:spPr>
          <a:xfrm>
            <a:off x="6134975"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8" name="Rectangle: Rounded Corners 17">
            <a:extLst>
              <a:ext uri="{FF2B5EF4-FFF2-40B4-BE49-F238E27FC236}">
                <a16:creationId xmlns:a16="http://schemas.microsoft.com/office/drawing/2014/main" id="{2897DD18-D54E-7651-D1BE-BDF009C7D99E}"/>
              </a:ext>
            </a:extLst>
          </p:cNvPr>
          <p:cNvSpPr/>
          <p:nvPr/>
        </p:nvSpPr>
        <p:spPr>
          <a:xfrm>
            <a:off x="8805745"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52AB2F3F-0273-D684-68F0-2171F6A2F48A}"/>
              </a:ext>
            </a:extLst>
          </p:cNvPr>
          <p:cNvSpPr/>
          <p:nvPr/>
        </p:nvSpPr>
        <p:spPr>
          <a:xfrm>
            <a:off x="793437"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C3623139-4CFE-B4CF-5A0E-41EAEDA50697}"/>
              </a:ext>
            </a:extLst>
          </p:cNvPr>
          <p:cNvSpPr/>
          <p:nvPr/>
        </p:nvSpPr>
        <p:spPr>
          <a:xfrm>
            <a:off x="3464206"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0D728547-3C00-4E80-6A07-69265D4F99AF}"/>
              </a:ext>
            </a:extLst>
          </p:cNvPr>
          <p:cNvSpPr/>
          <p:nvPr/>
        </p:nvSpPr>
        <p:spPr>
          <a:xfrm>
            <a:off x="6134975"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CBB5FB9E-8CA9-CA30-8A41-F91F3ED0E477}"/>
              </a:ext>
            </a:extLst>
          </p:cNvPr>
          <p:cNvSpPr/>
          <p:nvPr/>
        </p:nvSpPr>
        <p:spPr>
          <a:xfrm>
            <a:off x="8805745"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068640"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741361"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678304" y="2026919"/>
            <a:ext cx="1426811" cy="1665137"/>
          </a:xfrm>
        </p:spPr>
        <p:txBody>
          <a:bodyPr/>
          <a:lstStyle>
            <a:lvl1pPr marL="0" indent="0">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4350899"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6414082"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696468"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9086803" y="2026919"/>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7023684"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1068640"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1678304"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39" name="Picture Placeholder 26">
            <a:extLst>
              <a:ext uri="{FF2B5EF4-FFF2-40B4-BE49-F238E27FC236}">
                <a16:creationId xmlns:a16="http://schemas.microsoft.com/office/drawing/2014/main" id="{8D76D10B-4B4F-DB53-0ADE-78DCD2D9A963}"/>
              </a:ext>
            </a:extLst>
          </p:cNvPr>
          <p:cNvSpPr>
            <a:spLocks noGrp="1"/>
          </p:cNvSpPr>
          <p:nvPr>
            <p:ph type="pic" sz="quarter" idx="29" hasCustomPrompt="1"/>
          </p:nvPr>
        </p:nvSpPr>
        <p:spPr>
          <a:xfrm>
            <a:off x="3741361"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0" name="Text Placeholder 8">
            <a:extLst>
              <a:ext uri="{FF2B5EF4-FFF2-40B4-BE49-F238E27FC236}">
                <a16:creationId xmlns:a16="http://schemas.microsoft.com/office/drawing/2014/main" id="{D308879C-3F9A-3758-9613-5CAD6BEA4F89}"/>
              </a:ext>
            </a:extLst>
          </p:cNvPr>
          <p:cNvSpPr>
            <a:spLocks noGrp="1"/>
          </p:cNvSpPr>
          <p:nvPr>
            <p:ph type="body" sz="quarter" idx="30"/>
          </p:nvPr>
        </p:nvSpPr>
        <p:spPr>
          <a:xfrm>
            <a:off x="4350899"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45" name="Picture Placeholder 26">
            <a:extLst>
              <a:ext uri="{FF2B5EF4-FFF2-40B4-BE49-F238E27FC236}">
                <a16:creationId xmlns:a16="http://schemas.microsoft.com/office/drawing/2014/main" id="{CE91D526-AAC4-8BAD-B141-BBDFA357B858}"/>
              </a:ext>
            </a:extLst>
          </p:cNvPr>
          <p:cNvSpPr>
            <a:spLocks noGrp="1"/>
          </p:cNvSpPr>
          <p:nvPr>
            <p:ph type="pic" sz="quarter" idx="31" hasCustomPrompt="1"/>
          </p:nvPr>
        </p:nvSpPr>
        <p:spPr>
          <a:xfrm>
            <a:off x="6413530"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6" name="Text Placeholder 8">
            <a:extLst>
              <a:ext uri="{FF2B5EF4-FFF2-40B4-BE49-F238E27FC236}">
                <a16:creationId xmlns:a16="http://schemas.microsoft.com/office/drawing/2014/main" id="{71F01EF1-9749-CC6C-D1BD-514BF54BB9F8}"/>
              </a:ext>
            </a:extLst>
          </p:cNvPr>
          <p:cNvSpPr>
            <a:spLocks noGrp="1"/>
          </p:cNvSpPr>
          <p:nvPr>
            <p:ph type="body" sz="quarter" idx="32"/>
          </p:nvPr>
        </p:nvSpPr>
        <p:spPr>
          <a:xfrm>
            <a:off x="7023194"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47" name="Picture Placeholder 26">
            <a:extLst>
              <a:ext uri="{FF2B5EF4-FFF2-40B4-BE49-F238E27FC236}">
                <a16:creationId xmlns:a16="http://schemas.microsoft.com/office/drawing/2014/main" id="{0C7F3274-BCDB-0268-6892-1741C65B7ED8}"/>
              </a:ext>
            </a:extLst>
          </p:cNvPr>
          <p:cNvSpPr>
            <a:spLocks noGrp="1"/>
          </p:cNvSpPr>
          <p:nvPr>
            <p:ph type="pic" sz="quarter" idx="33" hasCustomPrompt="1"/>
          </p:nvPr>
        </p:nvSpPr>
        <p:spPr>
          <a:xfrm>
            <a:off x="9086251"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8" name="Text Placeholder 8">
            <a:extLst>
              <a:ext uri="{FF2B5EF4-FFF2-40B4-BE49-F238E27FC236}">
                <a16:creationId xmlns:a16="http://schemas.microsoft.com/office/drawing/2014/main" id="{9ADC143C-5F6E-D9AC-9726-A3F26EDB84AD}"/>
              </a:ext>
            </a:extLst>
          </p:cNvPr>
          <p:cNvSpPr>
            <a:spLocks noGrp="1"/>
          </p:cNvSpPr>
          <p:nvPr>
            <p:ph type="body" sz="quarter" idx="34"/>
          </p:nvPr>
        </p:nvSpPr>
        <p:spPr>
          <a:xfrm>
            <a:off x="9695789"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584947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preserve="1">
  <p:cSld name="Data Callout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Data </a:t>
            </a:r>
            <a:br>
              <a:rPr lang="en-US" sz="11500" noProof="0">
                <a:latin typeface="+mn-lt"/>
              </a:rPr>
            </a:br>
            <a:r>
              <a:rPr lang="en-US" sz="11500" noProof="0">
                <a:latin typeface="+mn-lt"/>
              </a:rPr>
              <a:t>callouts</a:t>
            </a:r>
          </a:p>
        </p:txBody>
      </p:sp>
      <p:sp>
        <p:nvSpPr>
          <p:cNvPr id="3" name="TextBox 2">
            <a:extLst>
              <a:ext uri="{FF2B5EF4-FFF2-40B4-BE49-F238E27FC236}">
                <a16:creationId xmlns:a16="http://schemas.microsoft.com/office/drawing/2014/main" id="{69CEA6DD-1D32-E6B8-25EA-522B202D1F4E}"/>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
        <p:nvSpPr>
          <p:cNvPr id="7" name="TextBox 6">
            <a:extLst>
              <a:ext uri="{FF2B5EF4-FFF2-40B4-BE49-F238E27FC236}">
                <a16:creationId xmlns:a16="http://schemas.microsoft.com/office/drawing/2014/main" id="{76540702-E3B1-8A96-6F5A-734D4C958D7C}"/>
              </a:ext>
            </a:extLst>
          </p:cNvPr>
          <p:cNvSpPr txBox="1"/>
          <p:nvPr/>
        </p:nvSpPr>
        <p:spPr>
          <a:xfrm>
            <a:off x="779682" y="2352674"/>
            <a:ext cx="3665186" cy="1838326"/>
          </a:xfrm>
          <a:custGeom>
            <a:avLst/>
            <a:gdLst/>
            <a:ahLst/>
            <a:cxnLst/>
            <a:rect l="l" t="t" r="r" b="b"/>
            <a:pathLst>
              <a:path w="2199033" h="1102956">
                <a:moveTo>
                  <a:pt x="1967057" y="663908"/>
                </a:moveTo>
                <a:cubicBezTo>
                  <a:pt x="1945709" y="663908"/>
                  <a:pt x="1929343" y="672447"/>
                  <a:pt x="1917958" y="689525"/>
                </a:cubicBezTo>
                <a:cubicBezTo>
                  <a:pt x="1902303" y="712770"/>
                  <a:pt x="1894475" y="758312"/>
                  <a:pt x="1894475" y="826149"/>
                </a:cubicBezTo>
                <a:cubicBezTo>
                  <a:pt x="1894475" y="893987"/>
                  <a:pt x="1902303" y="939291"/>
                  <a:pt x="1917958" y="962062"/>
                </a:cubicBezTo>
                <a:cubicBezTo>
                  <a:pt x="1929817" y="979614"/>
                  <a:pt x="1946184" y="988390"/>
                  <a:pt x="1967057" y="988390"/>
                </a:cubicBezTo>
                <a:cubicBezTo>
                  <a:pt x="1988405" y="988390"/>
                  <a:pt x="2004771" y="979851"/>
                  <a:pt x="2016156" y="962773"/>
                </a:cubicBezTo>
                <a:cubicBezTo>
                  <a:pt x="2031811" y="939528"/>
                  <a:pt x="2039638" y="893987"/>
                  <a:pt x="2039638" y="826149"/>
                </a:cubicBezTo>
                <a:cubicBezTo>
                  <a:pt x="2039638" y="758312"/>
                  <a:pt x="2032048" y="712770"/>
                  <a:pt x="2016868" y="689525"/>
                </a:cubicBezTo>
                <a:cubicBezTo>
                  <a:pt x="2005008" y="672447"/>
                  <a:pt x="1988405" y="663908"/>
                  <a:pt x="1967057" y="663908"/>
                </a:cubicBezTo>
                <a:close/>
                <a:moveTo>
                  <a:pt x="1968480" y="551478"/>
                </a:moveTo>
                <a:cubicBezTo>
                  <a:pt x="2040113" y="551478"/>
                  <a:pt x="2096447" y="574011"/>
                  <a:pt x="2137481" y="619078"/>
                </a:cubicBezTo>
                <a:cubicBezTo>
                  <a:pt x="2178516" y="664145"/>
                  <a:pt x="2199033" y="733406"/>
                  <a:pt x="2199033" y="826861"/>
                </a:cubicBezTo>
                <a:cubicBezTo>
                  <a:pt x="2199033" y="920790"/>
                  <a:pt x="2178516" y="990288"/>
                  <a:pt x="2137481" y="1035355"/>
                </a:cubicBezTo>
                <a:cubicBezTo>
                  <a:pt x="2096447" y="1080422"/>
                  <a:pt x="2040825" y="1102956"/>
                  <a:pt x="1970615" y="1102956"/>
                </a:cubicBezTo>
                <a:cubicBezTo>
                  <a:pt x="1898033" y="1102956"/>
                  <a:pt x="1841225" y="1080422"/>
                  <a:pt x="1800190" y="1035355"/>
                </a:cubicBezTo>
                <a:cubicBezTo>
                  <a:pt x="1759156" y="990288"/>
                  <a:pt x="1738638" y="920790"/>
                  <a:pt x="1738638" y="826861"/>
                </a:cubicBezTo>
                <a:cubicBezTo>
                  <a:pt x="1738638" y="733406"/>
                  <a:pt x="1759156" y="664145"/>
                  <a:pt x="1800190" y="619078"/>
                </a:cubicBezTo>
                <a:cubicBezTo>
                  <a:pt x="1841225" y="574011"/>
                  <a:pt x="1897322" y="551478"/>
                  <a:pt x="1968480" y="551478"/>
                </a:cubicBezTo>
                <a:close/>
                <a:moveTo>
                  <a:pt x="1263300" y="111718"/>
                </a:moveTo>
                <a:cubicBezTo>
                  <a:pt x="1242427" y="111718"/>
                  <a:pt x="1226060" y="120257"/>
                  <a:pt x="1214200" y="137336"/>
                </a:cubicBezTo>
                <a:cubicBezTo>
                  <a:pt x="1198546" y="160581"/>
                  <a:pt x="1190718" y="206122"/>
                  <a:pt x="1190718" y="273960"/>
                </a:cubicBezTo>
                <a:cubicBezTo>
                  <a:pt x="1190718" y="341797"/>
                  <a:pt x="1198546" y="387339"/>
                  <a:pt x="1214200" y="410584"/>
                </a:cubicBezTo>
                <a:cubicBezTo>
                  <a:pt x="1226060" y="427662"/>
                  <a:pt x="1242427" y="436201"/>
                  <a:pt x="1263300" y="436201"/>
                </a:cubicBezTo>
                <a:cubicBezTo>
                  <a:pt x="1284647" y="436201"/>
                  <a:pt x="1301251" y="427662"/>
                  <a:pt x="1313111" y="410584"/>
                </a:cubicBezTo>
                <a:cubicBezTo>
                  <a:pt x="1328291" y="387339"/>
                  <a:pt x="1335881" y="341797"/>
                  <a:pt x="1335881" y="273960"/>
                </a:cubicBezTo>
                <a:cubicBezTo>
                  <a:pt x="1335881" y="206122"/>
                  <a:pt x="1328291" y="160818"/>
                  <a:pt x="1313111" y="138047"/>
                </a:cubicBezTo>
                <a:cubicBezTo>
                  <a:pt x="1301251" y="120495"/>
                  <a:pt x="1284647" y="111718"/>
                  <a:pt x="1263300" y="111718"/>
                </a:cubicBezTo>
                <a:close/>
                <a:moveTo>
                  <a:pt x="33445" y="17789"/>
                </a:moveTo>
                <a:lnTo>
                  <a:pt x="279653" y="17789"/>
                </a:lnTo>
                <a:lnTo>
                  <a:pt x="488859" y="352946"/>
                </a:lnTo>
                <a:lnTo>
                  <a:pt x="693795" y="17789"/>
                </a:lnTo>
                <a:lnTo>
                  <a:pt x="937869" y="17789"/>
                </a:lnTo>
                <a:lnTo>
                  <a:pt x="613386" y="524437"/>
                </a:lnTo>
                <a:lnTo>
                  <a:pt x="969890" y="1060972"/>
                </a:lnTo>
                <a:lnTo>
                  <a:pt x="715854" y="1060972"/>
                </a:lnTo>
                <a:lnTo>
                  <a:pt x="484589" y="700199"/>
                </a:lnTo>
                <a:lnTo>
                  <a:pt x="252613" y="1060972"/>
                </a:lnTo>
                <a:lnTo>
                  <a:pt x="0" y="1060972"/>
                </a:lnTo>
                <a:lnTo>
                  <a:pt x="356504" y="516610"/>
                </a:lnTo>
                <a:close/>
                <a:moveTo>
                  <a:pt x="1823317" y="0"/>
                </a:moveTo>
                <a:lnTo>
                  <a:pt x="1967057" y="0"/>
                </a:lnTo>
                <a:lnTo>
                  <a:pt x="1415579" y="1100821"/>
                </a:lnTo>
                <a:lnTo>
                  <a:pt x="1267569" y="1100821"/>
                </a:lnTo>
                <a:close/>
                <a:moveTo>
                  <a:pt x="1263300" y="0"/>
                </a:moveTo>
                <a:cubicBezTo>
                  <a:pt x="1335881" y="0"/>
                  <a:pt x="1392690" y="22415"/>
                  <a:pt x="1433724" y="67244"/>
                </a:cubicBezTo>
                <a:cubicBezTo>
                  <a:pt x="1474759" y="112074"/>
                  <a:pt x="1495276" y="181454"/>
                  <a:pt x="1495276" y="275383"/>
                </a:cubicBezTo>
                <a:cubicBezTo>
                  <a:pt x="1495276" y="368838"/>
                  <a:pt x="1474759" y="438099"/>
                  <a:pt x="1433724" y="483166"/>
                </a:cubicBezTo>
                <a:cubicBezTo>
                  <a:pt x="1392690" y="528233"/>
                  <a:pt x="1337067" y="550766"/>
                  <a:pt x="1266858" y="550766"/>
                </a:cubicBezTo>
                <a:cubicBezTo>
                  <a:pt x="1194276" y="550766"/>
                  <a:pt x="1137468" y="528351"/>
                  <a:pt x="1096433" y="483521"/>
                </a:cubicBezTo>
                <a:cubicBezTo>
                  <a:pt x="1055399" y="438692"/>
                  <a:pt x="1034881" y="369312"/>
                  <a:pt x="1034881" y="275383"/>
                </a:cubicBezTo>
                <a:cubicBezTo>
                  <a:pt x="1034881" y="181928"/>
                  <a:pt x="1055399" y="112667"/>
                  <a:pt x="1096433" y="67600"/>
                </a:cubicBezTo>
                <a:cubicBezTo>
                  <a:pt x="1137468" y="22533"/>
                  <a:pt x="1193090" y="0"/>
                  <a:pt x="1263300"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en-US"/>
            </a:defPPr>
            <a:lvl1pPr>
              <a:lnSpc>
                <a:spcPct val="85000"/>
              </a:lnSpc>
              <a:spcAft>
                <a:spcPts val="1200"/>
              </a:spcAft>
              <a:defRPr sz="9600">
                <a:solidFill>
                  <a:schemeClr val="bg1"/>
                </a:solidFill>
              </a:defRPr>
            </a:lvl1pPr>
          </a:lstStyle>
          <a:p>
            <a:pPr lvl="0"/>
            <a:endParaRPr lang="en-US" sz="11500" b="1" noProof="0">
              <a:latin typeface="+mn-lt"/>
            </a:endParaRPr>
          </a:p>
        </p:txBody>
      </p:sp>
    </p:spTree>
    <p:extLst>
      <p:ext uri="{BB962C8B-B14F-4D97-AF65-F5344CB8AC3E}">
        <p14:creationId xmlns:p14="http://schemas.microsoft.com/office/powerpoint/2010/main" val="1964376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p:cSld name="2_Agenda x6 Dark">
    <p:bg>
      <p:bgPr>
        <a:solidFill>
          <a:schemeClr val="accent1"/>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66888"/>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6291745" y="1766888"/>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8879853" y="1766888"/>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3703637" y="37268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52" name="Rectangle: Rounded Corners 51">
            <a:extLst>
              <a:ext uri="{FF2B5EF4-FFF2-40B4-BE49-F238E27FC236}">
                <a16:creationId xmlns:a16="http://schemas.microsoft.com/office/drawing/2014/main" id="{4932FCB1-CE2C-1839-85FB-CB354615CBA6}"/>
              </a:ext>
            </a:extLst>
          </p:cNvPr>
          <p:cNvSpPr/>
          <p:nvPr/>
        </p:nvSpPr>
        <p:spPr>
          <a:xfrm>
            <a:off x="6291745" y="37268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53" name="Rectangle: Rounded Corners 52">
            <a:extLst>
              <a:ext uri="{FF2B5EF4-FFF2-40B4-BE49-F238E27FC236}">
                <a16:creationId xmlns:a16="http://schemas.microsoft.com/office/drawing/2014/main" id="{E85633BA-389C-B5E9-8B65-EFFA625011C6}"/>
              </a:ext>
            </a:extLst>
          </p:cNvPr>
          <p:cNvSpPr/>
          <p:nvPr/>
        </p:nvSpPr>
        <p:spPr>
          <a:xfrm>
            <a:off x="8879853" y="37268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6" y="1766888"/>
            <a:ext cx="2389188" cy="901700"/>
          </a:xfrm>
        </p:spPr>
        <p:txBody>
          <a:bodyPr wrap="square">
            <a:noAutofit/>
          </a:bodyPr>
          <a:lstStyle>
            <a:lvl1pPr>
              <a:defRPr>
                <a:solidFill>
                  <a:schemeClr val="bg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71373"/>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2810"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2811" y="2271549"/>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47903"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47904" y="2271549"/>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23366"/>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6652811" y="3906809"/>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a:t>05</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6652811" y="4223366"/>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9247904" y="3906809"/>
            <a:ext cx="115416" cy="123111"/>
          </a:xfrm>
          <a:noFill/>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a:t>06</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9247904" y="4223367"/>
            <a:ext cx="1792997" cy="1005225"/>
          </a:xfrm>
          <a:noFill/>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7D970611-7897-694D-84E3-FA0BC73F0261}" type="slidenum">
              <a:rPr lang="en-US" smtClean="0"/>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endParaRPr lang="en-US"/>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7198346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10_Chart and content x1 _Opt. A">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03139F62-525E-6D10-BD15-DD9444E3F482}"/>
              </a:ext>
            </a:extLst>
          </p:cNvPr>
          <p:cNvSpPr/>
          <p:nvPr/>
        </p:nvSpPr>
        <p:spPr>
          <a:xfrm>
            <a:off x="4151312" y="1766887"/>
            <a:ext cx="7246937" cy="4449763"/>
          </a:xfrm>
          <a:prstGeom prst="roundRect">
            <a:avLst>
              <a:gd name="adj" fmla="val 206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9" name="Chart Placeholder 8">
            <a:extLst>
              <a:ext uri="{FF2B5EF4-FFF2-40B4-BE49-F238E27FC236}">
                <a16:creationId xmlns:a16="http://schemas.microsoft.com/office/drawing/2014/main" id="{F3C49707-F003-316B-FE21-E30604421E3C}"/>
              </a:ext>
            </a:extLst>
          </p:cNvPr>
          <p:cNvSpPr>
            <a:spLocks noGrp="1"/>
          </p:cNvSpPr>
          <p:nvPr>
            <p:ph type="chart" sz="quarter" idx="16" hasCustomPrompt="1"/>
          </p:nvPr>
        </p:nvSpPr>
        <p:spPr>
          <a:xfrm>
            <a:off x="4354780" y="1982968"/>
            <a:ext cx="6840000" cy="4017600"/>
          </a:xfrm>
        </p:spPr>
        <p:txBody>
          <a:bodyPr/>
          <a:lstStyle>
            <a:lvl1pPr>
              <a:defRPr>
                <a:solidFill>
                  <a:schemeClr val="tx2"/>
                </a:solidFill>
              </a:defRPr>
            </a:lvl1pPr>
          </a:lstStyle>
          <a:p>
            <a:r>
              <a:rPr lang="en-US" noProof="0"/>
              <a:t>Click icon to insert chart</a:t>
            </a:r>
          </a:p>
        </p:txBody>
      </p:sp>
      <p:sp>
        <p:nvSpPr>
          <p:cNvPr id="6" name="Text Placeholder 5">
            <a:extLst>
              <a:ext uri="{FF2B5EF4-FFF2-40B4-BE49-F238E27FC236}">
                <a16:creationId xmlns:a16="http://schemas.microsoft.com/office/drawing/2014/main" id="{D1227E20-5A10-1A32-AF38-BCC04426A33E}"/>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endParaRPr lang="en-US"/>
          </a:p>
        </p:txBody>
      </p:sp>
      <p:sp>
        <p:nvSpPr>
          <p:cNvPr id="25" name="Title 24">
            <a:extLst>
              <a:ext uri="{FF2B5EF4-FFF2-40B4-BE49-F238E27FC236}">
                <a16:creationId xmlns:a16="http://schemas.microsoft.com/office/drawing/2014/main" id="{D32CA4F1-1242-FBAC-BA3A-A8BF6D5F2AEF}"/>
              </a:ext>
            </a:extLst>
          </p:cNvPr>
          <p:cNvSpPr>
            <a:spLocks noGrp="1"/>
          </p:cNvSpPr>
          <p:nvPr>
            <p:ph type="title" hasCustomPrompt="1"/>
          </p:nvPr>
        </p:nvSpPr>
        <p:spPr/>
        <p:txBody>
          <a:bodyPr/>
          <a:lstStyle>
            <a:lvl1pPr>
              <a:defRPr/>
            </a:lvl1pPr>
          </a:lstStyle>
          <a:p>
            <a:r>
              <a:rPr lang="en-US"/>
              <a:t>Title goes here</a:t>
            </a:r>
            <a:endParaRPr lang="en-AU"/>
          </a:p>
        </p:txBody>
      </p:sp>
      <p:sp>
        <p:nvSpPr>
          <p:cNvPr id="26" name="Text Placeholder 9">
            <a:extLst>
              <a:ext uri="{FF2B5EF4-FFF2-40B4-BE49-F238E27FC236}">
                <a16:creationId xmlns:a16="http://schemas.microsoft.com/office/drawing/2014/main" id="{78608DCF-0485-B3D8-6C04-0570C253B80E}"/>
              </a:ext>
            </a:extLst>
          </p:cNvPr>
          <p:cNvSpPr>
            <a:spLocks noGrp="1"/>
          </p:cNvSpPr>
          <p:nvPr>
            <p:ph type="body" sz="quarter" idx="15" hasCustomPrompt="1"/>
          </p:nvPr>
        </p:nvSpPr>
        <p:spPr>
          <a:xfrm>
            <a:off x="790575" y="1766889"/>
            <a:ext cx="2841624" cy="3827462"/>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232639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0.xml><?xml version="1.0" encoding="utf-8"?>
<p:sldLayout xmlns:a="http://schemas.openxmlformats.org/drawingml/2006/main" xmlns:r="http://schemas.openxmlformats.org/officeDocument/2006/relationships" xmlns:p="http://schemas.openxmlformats.org/presentationml/2006/main" preserve="1">
  <p:cSld name="Data callout x1">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3326400" cy="3827462"/>
          </a:xfrm>
          <a:prstGeom prst="roundRect">
            <a:avLst>
              <a:gd name="adj" fmla="val 340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7" name="Picture Placeholder 19">
            <a:extLst>
              <a:ext uri="{FF2B5EF4-FFF2-40B4-BE49-F238E27FC236}">
                <a16:creationId xmlns:a16="http://schemas.microsoft.com/office/drawing/2014/main" id="{7F25280A-BB65-83CD-2441-0A574795949C}"/>
              </a:ext>
            </a:extLst>
          </p:cNvPr>
          <p:cNvSpPr>
            <a:spLocks noGrp="1"/>
          </p:cNvSpPr>
          <p:nvPr>
            <p:ph type="pic" sz="quarter" idx="17" hasCustomPrompt="1"/>
          </p:nvPr>
        </p:nvSpPr>
        <p:spPr>
          <a:xfrm>
            <a:off x="8074614" y="1766888"/>
            <a:ext cx="3325224" cy="3827462"/>
          </a:xfrm>
          <a:prstGeom prst="roundRect">
            <a:avLst>
              <a:gd name="adj" fmla="val 3408"/>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hasCustomPrompt="1"/>
          </p:nvPr>
        </p:nvSpPr>
        <p:spPr>
          <a:xfrm>
            <a:off x="5124450" y="2324100"/>
            <a:ext cx="2425700" cy="1104900"/>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25" name="Text Placeholder 8">
            <a:extLst>
              <a:ext uri="{FF2B5EF4-FFF2-40B4-BE49-F238E27FC236}">
                <a16:creationId xmlns:a16="http://schemas.microsoft.com/office/drawing/2014/main" id="{BE952CA0-444E-7C35-6C50-ACEB42383560}"/>
              </a:ext>
            </a:extLst>
          </p:cNvPr>
          <p:cNvSpPr>
            <a:spLocks noGrp="1"/>
          </p:cNvSpPr>
          <p:nvPr>
            <p:ph type="body" sz="quarter" idx="20"/>
          </p:nvPr>
        </p:nvSpPr>
        <p:spPr>
          <a:xfrm>
            <a:off x="5124450" y="3716338"/>
            <a:ext cx="2425700" cy="144621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3893924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1.xml><?xml version="1.0" encoding="utf-8"?>
<p:sldLayout xmlns:a="http://schemas.openxmlformats.org/drawingml/2006/main" xmlns:r="http://schemas.openxmlformats.org/officeDocument/2006/relationships" xmlns:p="http://schemas.openxmlformats.org/presentationml/2006/main" preserve="1">
  <p:cSld name="Data callout x2">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3326400" cy="3827462"/>
          </a:xfrm>
          <a:prstGeom prst="roundRect">
            <a:avLst>
              <a:gd name="adj" fmla="val 340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8071321" y="1766888"/>
            <a:ext cx="3326400" cy="3827462"/>
          </a:xfrm>
          <a:prstGeom prst="roundRect">
            <a:avLst>
              <a:gd name="adj" fmla="val 3407"/>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125188" y="2324100"/>
            <a:ext cx="2426400" cy="1104900"/>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125188" y="3716338"/>
            <a:ext cx="2426400" cy="144621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marL="172800" indent="0">
              <a:buClr>
                <a:schemeClr val="bg1"/>
              </a:buClr>
              <a:buNone/>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521321" y="3716338"/>
            <a:ext cx="2426400" cy="144621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521321" y="2324099"/>
            <a:ext cx="2426400" cy="1104900"/>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Tree>
    <p:extLst>
      <p:ext uri="{BB962C8B-B14F-4D97-AF65-F5344CB8AC3E}">
        <p14:creationId xmlns:p14="http://schemas.microsoft.com/office/powerpoint/2010/main" val="3397489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2.xml><?xml version="1.0" encoding="utf-8"?>
<p:sldLayout xmlns:a="http://schemas.openxmlformats.org/drawingml/2006/main" xmlns:r="http://schemas.openxmlformats.org/officeDocument/2006/relationships" xmlns:p="http://schemas.openxmlformats.org/presentationml/2006/main" preserve="1">
  <p:cSld name="Data callout x2 with Image">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044E37C4-47DF-9F0A-2E5A-216D569A630F}"/>
              </a:ext>
            </a:extLst>
          </p:cNvPr>
          <p:cNvSpPr>
            <a:spLocks noGrp="1"/>
          </p:cNvSpPr>
          <p:nvPr>
            <p:ph type="pic" sz="quarter" idx="17" hasCustomPrompt="1"/>
          </p:nvPr>
        </p:nvSpPr>
        <p:spPr>
          <a:xfrm>
            <a:off x="4675187" y="800392"/>
            <a:ext cx="6722533" cy="2671200"/>
          </a:xfrm>
          <a:prstGeom prst="roundRect">
            <a:avLst>
              <a:gd name="adj" fmla="val 4243"/>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9" name="Rectangle: Rounded Corners 8">
            <a:extLst>
              <a:ext uri="{FF2B5EF4-FFF2-40B4-BE49-F238E27FC236}">
                <a16:creationId xmlns:a16="http://schemas.microsoft.com/office/drawing/2014/main" id="{17FF1472-9CED-244C-C2EB-1A00067374FE}"/>
              </a:ext>
            </a:extLst>
          </p:cNvPr>
          <p:cNvSpPr/>
          <p:nvPr/>
        </p:nvSpPr>
        <p:spPr>
          <a:xfrm>
            <a:off x="4675188" y="3543863"/>
            <a:ext cx="3326400" cy="2671200"/>
          </a:xfrm>
          <a:prstGeom prst="roundRect">
            <a:avLst>
              <a:gd name="adj" fmla="val 4243"/>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8071321" y="3543863"/>
            <a:ext cx="3326400" cy="2671200"/>
          </a:xfrm>
          <a:prstGeom prst="roundRect">
            <a:avLst>
              <a:gd name="adj" fmla="val 4243"/>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119788" y="3785617"/>
            <a:ext cx="2437200" cy="1079046"/>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119788" y="4936101"/>
            <a:ext cx="2437200" cy="956699"/>
          </a:xfrm>
        </p:spPr>
        <p:txBody>
          <a:bodyP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515921" y="4936101"/>
            <a:ext cx="2437200" cy="956699"/>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515921" y="3785616"/>
            <a:ext cx="2437200" cy="1079046"/>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Tree>
    <p:extLst>
      <p:ext uri="{BB962C8B-B14F-4D97-AF65-F5344CB8AC3E}">
        <p14:creationId xmlns:p14="http://schemas.microsoft.com/office/powerpoint/2010/main" val="838534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3.xml><?xml version="1.0" encoding="utf-8"?>
<p:sldLayout xmlns:a="http://schemas.openxmlformats.org/drawingml/2006/main" xmlns:r="http://schemas.openxmlformats.org/officeDocument/2006/relationships" xmlns:p="http://schemas.openxmlformats.org/presentationml/2006/main" preserve="1">
  <p:cSld name="Data callout x3">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2196000" cy="3827462"/>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6941949" y="1766888"/>
            <a:ext cx="2196000" cy="3827462"/>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06090" y="2335773"/>
            <a:ext cx="1545124" cy="702098"/>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06090" y="3340608"/>
            <a:ext cx="1545124" cy="182194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267387" y="3340608"/>
            <a:ext cx="1545124" cy="182194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7267387" y="2335823"/>
            <a:ext cx="1545124" cy="70231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13" name="Rectangle: Rounded Corners 12">
            <a:extLst>
              <a:ext uri="{FF2B5EF4-FFF2-40B4-BE49-F238E27FC236}">
                <a16:creationId xmlns:a16="http://schemas.microsoft.com/office/drawing/2014/main" id="{E4822471-63AA-347F-0CB7-0E58419CA99E}"/>
              </a:ext>
            </a:extLst>
          </p:cNvPr>
          <p:cNvSpPr/>
          <p:nvPr/>
        </p:nvSpPr>
        <p:spPr>
          <a:xfrm>
            <a:off x="9208709" y="1766888"/>
            <a:ext cx="2196000" cy="3827462"/>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534147" y="2335824"/>
            <a:ext cx="1545124" cy="70231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534147" y="3340608"/>
            <a:ext cx="1545124" cy="182194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30333347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4.xml><?xml version="1.0" encoding="utf-8"?>
<p:sldLayout xmlns:a="http://schemas.openxmlformats.org/drawingml/2006/main" xmlns:r="http://schemas.openxmlformats.org/officeDocument/2006/relationships" xmlns:p="http://schemas.openxmlformats.org/presentationml/2006/main" preserve="1">
  <p:cSld name="Data callout x3 with Image">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CC2552A2-3753-4399-8AA5-34D19349A573}"/>
              </a:ext>
            </a:extLst>
          </p:cNvPr>
          <p:cNvSpPr>
            <a:spLocks noGrp="1"/>
          </p:cNvSpPr>
          <p:nvPr>
            <p:ph type="pic" sz="quarter" idx="17" hasCustomPrompt="1"/>
          </p:nvPr>
        </p:nvSpPr>
        <p:spPr>
          <a:xfrm>
            <a:off x="4675187" y="800392"/>
            <a:ext cx="6722533" cy="2671200"/>
          </a:xfrm>
          <a:prstGeom prst="roundRect">
            <a:avLst>
              <a:gd name="adj" fmla="val 4243"/>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9" name="Rectangle: Rounded Corners 8">
            <a:extLst>
              <a:ext uri="{FF2B5EF4-FFF2-40B4-BE49-F238E27FC236}">
                <a16:creationId xmlns:a16="http://schemas.microsoft.com/office/drawing/2014/main" id="{17FF1472-9CED-244C-C2EB-1A00067374FE}"/>
              </a:ext>
            </a:extLst>
          </p:cNvPr>
          <p:cNvSpPr/>
          <p:nvPr/>
        </p:nvSpPr>
        <p:spPr>
          <a:xfrm>
            <a:off x="4675188" y="3543863"/>
            <a:ext cx="2196000" cy="2671200"/>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6941949" y="3543863"/>
            <a:ext cx="2196000" cy="2671200"/>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10513" y="3730846"/>
            <a:ext cx="1536278" cy="724201"/>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10513" y="4691063"/>
            <a:ext cx="1536278" cy="1209090"/>
          </a:xfrm>
        </p:spPr>
        <p:txBody>
          <a:bodyPr/>
          <a:lstStyle>
            <a:lvl1pPr>
              <a:defRPr sz="1400">
                <a:solidFill>
                  <a:schemeClr val="bg1"/>
                </a:solidFill>
              </a:defRPr>
            </a:lvl1pPr>
            <a:lvl2pPr>
              <a:defRPr>
                <a:solidFill>
                  <a:schemeClr val="bg1"/>
                </a:solidFill>
              </a:defRPr>
            </a:lvl2pPr>
            <a:lvl3pPr>
              <a:buClr>
                <a:schemeClr val="bg1"/>
              </a:buClr>
              <a:defRPr>
                <a:solidFill>
                  <a:schemeClr val="bg1"/>
                </a:solidFill>
              </a:defRPr>
            </a:lvl3pPr>
            <a:lvl4pPr marL="172800" indent="0">
              <a:buClr>
                <a:schemeClr val="bg1"/>
              </a:buClr>
              <a:buNone/>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271810" y="4691063"/>
            <a:ext cx="1536278" cy="120909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marL="172800" indent="0">
              <a:buClrTx/>
              <a:buNone/>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7271810" y="3730891"/>
            <a:ext cx="1536278" cy="72442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13" name="Rectangle: Rounded Corners 12">
            <a:extLst>
              <a:ext uri="{FF2B5EF4-FFF2-40B4-BE49-F238E27FC236}">
                <a16:creationId xmlns:a16="http://schemas.microsoft.com/office/drawing/2014/main" id="{E4822471-63AA-347F-0CB7-0E58419CA99E}"/>
              </a:ext>
            </a:extLst>
          </p:cNvPr>
          <p:cNvSpPr/>
          <p:nvPr/>
        </p:nvSpPr>
        <p:spPr>
          <a:xfrm>
            <a:off x="9208709" y="3543863"/>
            <a:ext cx="2196000" cy="2671200"/>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538570" y="3730892"/>
            <a:ext cx="1536278" cy="72442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538570" y="4691063"/>
            <a:ext cx="1536278" cy="120909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3267315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5.xml><?xml version="1.0" encoding="utf-8"?>
<p:sldLayout xmlns:a="http://schemas.openxmlformats.org/drawingml/2006/main" xmlns:r="http://schemas.openxmlformats.org/officeDocument/2006/relationships" xmlns:p="http://schemas.openxmlformats.org/presentationml/2006/main" preserve="1">
  <p:cSld name="Data callout x4">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252EDB8-E6AF-AEBF-F8DC-5672EB75645B}"/>
              </a:ext>
            </a:extLst>
          </p:cNvPr>
          <p:cNvSpPr/>
          <p:nvPr/>
        </p:nvSpPr>
        <p:spPr>
          <a:xfrm>
            <a:off x="4675188" y="4014722"/>
            <a:ext cx="3326400" cy="2196000"/>
          </a:xfrm>
          <a:prstGeom prst="roundRect">
            <a:avLst>
              <a:gd name="adj" fmla="val 5161"/>
            </a:avLst>
          </a:prstGeom>
          <a:solidFill>
            <a:schemeClr val="accent4"/>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C5B1D946-8613-B1BA-EA78-217B55BB4EAA}"/>
              </a:ext>
            </a:extLst>
          </p:cNvPr>
          <p:cNvSpPr/>
          <p:nvPr/>
        </p:nvSpPr>
        <p:spPr>
          <a:xfrm>
            <a:off x="8071321" y="4014722"/>
            <a:ext cx="3326400" cy="2196000"/>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 name="Rectangle: Rounded Corners 1">
            <a:extLst>
              <a:ext uri="{FF2B5EF4-FFF2-40B4-BE49-F238E27FC236}">
                <a16:creationId xmlns:a16="http://schemas.microsoft.com/office/drawing/2014/main" id="{0CCD16C1-19B3-139E-9C76-095E2B2C3DCC}"/>
              </a:ext>
            </a:extLst>
          </p:cNvPr>
          <p:cNvSpPr/>
          <p:nvPr/>
        </p:nvSpPr>
        <p:spPr>
          <a:xfrm>
            <a:off x="4675188" y="1766886"/>
            <a:ext cx="3326400" cy="2196000"/>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8ABBDE0E-5EDB-E647-8B28-63840BA64E21}"/>
              </a:ext>
            </a:extLst>
          </p:cNvPr>
          <p:cNvSpPr/>
          <p:nvPr/>
        </p:nvSpPr>
        <p:spPr>
          <a:xfrm>
            <a:off x="8071321" y="1766886"/>
            <a:ext cx="3326400" cy="2196000"/>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06090" y="2055012"/>
            <a:ext cx="2671060" cy="686601"/>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06090" y="2919055"/>
            <a:ext cx="2671060" cy="741550"/>
          </a:xfrm>
        </p:spPr>
        <p:txBody>
          <a:bodyP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388467" y="2919055"/>
            <a:ext cx="2671060" cy="74155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388467" y="2055011"/>
            <a:ext cx="2671060" cy="686809"/>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5006090" y="4286929"/>
            <a:ext cx="2671060" cy="686809"/>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5006090" y="5163382"/>
            <a:ext cx="2671060" cy="74134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8388467" y="4286929"/>
            <a:ext cx="2728382" cy="687795"/>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8388467" y="5163382"/>
            <a:ext cx="2671060" cy="74134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411716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6.xml><?xml version="1.0" encoding="utf-8"?>
<p:sldLayout xmlns:a="http://schemas.openxmlformats.org/drawingml/2006/main" xmlns:r="http://schemas.openxmlformats.org/officeDocument/2006/relationships" xmlns:p="http://schemas.openxmlformats.org/presentationml/2006/main" preserve="1">
  <p:cSld name="Data callout x6">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4D2E1171-03EF-4E94-B58A-7E5ED6EB1832}"/>
              </a:ext>
            </a:extLst>
          </p:cNvPr>
          <p:cNvSpPr/>
          <p:nvPr/>
        </p:nvSpPr>
        <p:spPr>
          <a:xfrm>
            <a:off x="4151313" y="1766888"/>
            <a:ext cx="2372352" cy="1876373"/>
          </a:xfrm>
          <a:prstGeom prst="roundRect">
            <a:avLst>
              <a:gd name="adj" fmla="val 6040"/>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616D84E8-BE05-27D0-5EA6-C480FAE83DBF}"/>
              </a:ext>
            </a:extLst>
          </p:cNvPr>
          <p:cNvSpPr/>
          <p:nvPr/>
        </p:nvSpPr>
        <p:spPr>
          <a:xfrm>
            <a:off x="6589399" y="1766888"/>
            <a:ext cx="2372352" cy="1876373"/>
          </a:xfrm>
          <a:prstGeom prst="roundRect">
            <a:avLst>
              <a:gd name="adj" fmla="val 6040"/>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3" name="Rectangle: Rounded Corners 12">
            <a:extLst>
              <a:ext uri="{FF2B5EF4-FFF2-40B4-BE49-F238E27FC236}">
                <a16:creationId xmlns:a16="http://schemas.microsoft.com/office/drawing/2014/main" id="{CB2EAB8A-9614-9941-59D0-EA4C663E1580}"/>
              </a:ext>
            </a:extLst>
          </p:cNvPr>
          <p:cNvSpPr/>
          <p:nvPr/>
        </p:nvSpPr>
        <p:spPr>
          <a:xfrm>
            <a:off x="9027486" y="1766888"/>
            <a:ext cx="2372352" cy="1876373"/>
          </a:xfrm>
          <a:prstGeom prst="roundRect">
            <a:avLst>
              <a:gd name="adj" fmla="val 6040"/>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17" name="Rectangle: Rounded Corners 16">
            <a:extLst>
              <a:ext uri="{FF2B5EF4-FFF2-40B4-BE49-F238E27FC236}">
                <a16:creationId xmlns:a16="http://schemas.microsoft.com/office/drawing/2014/main" id="{234D9486-112E-6B30-A2A8-0AF781D3A044}"/>
              </a:ext>
            </a:extLst>
          </p:cNvPr>
          <p:cNvSpPr/>
          <p:nvPr/>
        </p:nvSpPr>
        <p:spPr>
          <a:xfrm>
            <a:off x="4151313" y="3719565"/>
            <a:ext cx="2372352" cy="1876373"/>
          </a:xfrm>
          <a:prstGeom prst="roundRect">
            <a:avLst>
              <a:gd name="adj" fmla="val 6040"/>
            </a:avLst>
          </a:prstGeom>
          <a:solidFill>
            <a:schemeClr val="accent4"/>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5AB9B0E0-A43D-0B68-50BD-5C5E25C58483}"/>
              </a:ext>
            </a:extLst>
          </p:cNvPr>
          <p:cNvSpPr/>
          <p:nvPr/>
        </p:nvSpPr>
        <p:spPr>
          <a:xfrm>
            <a:off x="6589399" y="3719565"/>
            <a:ext cx="2372352" cy="1876373"/>
          </a:xfrm>
          <a:prstGeom prst="roundRect">
            <a:avLst>
              <a:gd name="adj" fmla="val 6040"/>
            </a:avLst>
          </a:prstGeom>
          <a:solidFill>
            <a:schemeClr val="accent5"/>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9" name="Rectangle: Rounded Corners 18">
            <a:extLst>
              <a:ext uri="{FF2B5EF4-FFF2-40B4-BE49-F238E27FC236}">
                <a16:creationId xmlns:a16="http://schemas.microsoft.com/office/drawing/2014/main" id="{2E0A4DB8-1617-EBD2-9ECB-334147C9FC11}"/>
              </a:ext>
            </a:extLst>
          </p:cNvPr>
          <p:cNvSpPr/>
          <p:nvPr/>
        </p:nvSpPr>
        <p:spPr>
          <a:xfrm>
            <a:off x="9027486" y="3712091"/>
            <a:ext cx="2372352" cy="1876373"/>
          </a:xfrm>
          <a:prstGeom prst="roundRect">
            <a:avLst>
              <a:gd name="adj" fmla="val 6040"/>
            </a:avLst>
          </a:prstGeom>
          <a:solidFill>
            <a:schemeClr val="tx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4480516" y="1927013"/>
            <a:ext cx="1713946" cy="581045"/>
          </a:xfrm>
          <a:prstGeom prst="rect">
            <a:avLst/>
          </a:prstGeom>
        </p:spPr>
        <p:txBody>
          <a:bodyPr/>
          <a:lstStyle>
            <a:lvl1pPr>
              <a:defRPr sz="43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4480516" y="2685987"/>
            <a:ext cx="1713946" cy="651272"/>
          </a:xfrm>
        </p:spPr>
        <p:txBody>
          <a:bodyPr/>
          <a:lstStyle>
            <a:lvl1pPr>
              <a:defRPr sz="11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6918602" y="2685987"/>
            <a:ext cx="1713946" cy="651272"/>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6918602" y="1927012"/>
            <a:ext cx="1713946" cy="581221"/>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356689" y="1927012"/>
            <a:ext cx="1713946" cy="581221"/>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356689" y="2685989"/>
            <a:ext cx="1713946" cy="651272"/>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4480857"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4480857"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2" name="Text Placeholder 8">
            <a:extLst>
              <a:ext uri="{FF2B5EF4-FFF2-40B4-BE49-F238E27FC236}">
                <a16:creationId xmlns:a16="http://schemas.microsoft.com/office/drawing/2014/main" id="{1B46A181-C22F-0497-57E8-D78D73610004}"/>
              </a:ext>
            </a:extLst>
          </p:cNvPr>
          <p:cNvSpPr>
            <a:spLocks noGrp="1"/>
          </p:cNvSpPr>
          <p:nvPr>
            <p:ph type="body" sz="quarter" idx="35" hasCustomPrompt="1"/>
          </p:nvPr>
        </p:nvSpPr>
        <p:spPr>
          <a:xfrm>
            <a:off x="6918943"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33" name="Text Placeholder 8">
            <a:extLst>
              <a:ext uri="{FF2B5EF4-FFF2-40B4-BE49-F238E27FC236}">
                <a16:creationId xmlns:a16="http://schemas.microsoft.com/office/drawing/2014/main" id="{D82D241F-E4FE-C340-B9B1-70A88946AF9A}"/>
              </a:ext>
            </a:extLst>
          </p:cNvPr>
          <p:cNvSpPr>
            <a:spLocks noGrp="1"/>
          </p:cNvSpPr>
          <p:nvPr>
            <p:ph type="body" sz="quarter" idx="36"/>
          </p:nvPr>
        </p:nvSpPr>
        <p:spPr>
          <a:xfrm>
            <a:off x="6918943"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4" name="Text Placeholder 8">
            <a:extLst>
              <a:ext uri="{FF2B5EF4-FFF2-40B4-BE49-F238E27FC236}">
                <a16:creationId xmlns:a16="http://schemas.microsoft.com/office/drawing/2014/main" id="{6B0A9025-0B9D-5F03-46A0-EE936483F971}"/>
              </a:ext>
            </a:extLst>
          </p:cNvPr>
          <p:cNvSpPr>
            <a:spLocks noGrp="1"/>
          </p:cNvSpPr>
          <p:nvPr>
            <p:ph type="body" sz="quarter" idx="37" hasCustomPrompt="1"/>
          </p:nvPr>
        </p:nvSpPr>
        <p:spPr>
          <a:xfrm>
            <a:off x="9357030"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35" name="Text Placeholder 8">
            <a:extLst>
              <a:ext uri="{FF2B5EF4-FFF2-40B4-BE49-F238E27FC236}">
                <a16:creationId xmlns:a16="http://schemas.microsoft.com/office/drawing/2014/main" id="{9D799A74-D96F-81B3-43F0-3DA8D47BAA63}"/>
              </a:ext>
            </a:extLst>
          </p:cNvPr>
          <p:cNvSpPr>
            <a:spLocks noGrp="1"/>
          </p:cNvSpPr>
          <p:nvPr>
            <p:ph type="body" sz="quarter" idx="38"/>
          </p:nvPr>
        </p:nvSpPr>
        <p:spPr>
          <a:xfrm>
            <a:off x="9357030"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20094530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preserve="1">
  <p:cSld name="Tabl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Table layouts</a:t>
            </a:r>
          </a:p>
        </p:txBody>
      </p:sp>
      <p:pic>
        <p:nvPicPr>
          <p:cNvPr id="4" name="Graphic 3" descr="Table with solid fill">
            <a:extLst>
              <a:ext uri="{FF2B5EF4-FFF2-40B4-BE49-F238E27FC236}">
                <a16:creationId xmlns:a16="http://schemas.microsoft.com/office/drawing/2014/main" id="{8F1F4D02-59F8-DBFD-71B5-41DCB2211DDB}"/>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14412" y="1574799"/>
            <a:ext cx="3362325" cy="3362325"/>
          </a:xfrm>
          <a:prstGeom prst="rect">
            <a:avLst/>
          </a:prstGeom>
        </p:spPr>
      </p:pic>
      <p:sp>
        <p:nvSpPr>
          <p:cNvPr id="3" name="TextBox 2">
            <a:extLst>
              <a:ext uri="{FF2B5EF4-FFF2-40B4-BE49-F238E27FC236}">
                <a16:creationId xmlns:a16="http://schemas.microsoft.com/office/drawing/2014/main" id="{EED945A4-1602-3623-92DA-2E5AC48252B4}"/>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249400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8.xml><?xml version="1.0" encoding="utf-8"?>
<p:sldLayout xmlns:a="http://schemas.openxmlformats.org/drawingml/2006/main" xmlns:r="http://schemas.openxmlformats.org/officeDocument/2006/relationships" xmlns:p="http://schemas.openxmlformats.org/presentationml/2006/main" preserve="1">
  <p:cSld name="Table and Content">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50370196-E031-6932-23D6-7AFCBCD46591}"/>
              </a:ext>
            </a:extLst>
          </p:cNvPr>
          <p:cNvSpPr/>
          <p:nvPr/>
        </p:nvSpPr>
        <p:spPr>
          <a:xfrm>
            <a:off x="790575" y="1766889"/>
            <a:ext cx="2841624" cy="4451512"/>
          </a:xfrm>
          <a:prstGeom prst="roundRect">
            <a:avLst>
              <a:gd name="adj" fmla="val 492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a:ln>
                <a:noFill/>
              </a:ln>
              <a:solidFill>
                <a:srgbClr val="004796"/>
              </a:solidFill>
              <a:effectLst/>
              <a:uLnTx/>
              <a:uFillTx/>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1248408" y="2133600"/>
            <a:ext cx="1931355" cy="37211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4151313" y="1766886"/>
            <a:ext cx="7265987"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Tree>
    <p:extLst>
      <p:ext uri="{BB962C8B-B14F-4D97-AF65-F5344CB8AC3E}">
        <p14:creationId xmlns:p14="http://schemas.microsoft.com/office/powerpoint/2010/main" val="1012956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9.xml><?xml version="1.0" encoding="utf-8"?>
<p:sldLayout xmlns:a="http://schemas.openxmlformats.org/drawingml/2006/main" xmlns:r="http://schemas.openxmlformats.org/officeDocument/2006/relationships" xmlns:p="http://schemas.openxmlformats.org/presentationml/2006/main" preserve="1">
  <p:cSld name="Table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790575" y="1766886"/>
            <a:ext cx="10626726"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Tree>
    <p:extLst>
      <p:ext uri="{BB962C8B-B14F-4D97-AF65-F5344CB8AC3E}">
        <p14:creationId xmlns:p14="http://schemas.microsoft.com/office/powerpoint/2010/main" val="743043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11_Chart and content x1 _Opt. A">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03139F62-525E-6D10-BD15-DD9444E3F482}"/>
              </a:ext>
            </a:extLst>
          </p:cNvPr>
          <p:cNvSpPr/>
          <p:nvPr/>
        </p:nvSpPr>
        <p:spPr>
          <a:xfrm>
            <a:off x="4151312" y="1766887"/>
            <a:ext cx="7246937" cy="4449763"/>
          </a:xfrm>
          <a:prstGeom prst="roundRect">
            <a:avLst>
              <a:gd name="adj" fmla="val 206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6" name="Text Placeholder 5">
            <a:extLst>
              <a:ext uri="{FF2B5EF4-FFF2-40B4-BE49-F238E27FC236}">
                <a16:creationId xmlns:a16="http://schemas.microsoft.com/office/drawing/2014/main" id="{D1227E20-5A10-1A32-AF38-BCC04426A33E}"/>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endParaRPr lang="en-US"/>
          </a:p>
        </p:txBody>
      </p:sp>
      <p:sp>
        <p:nvSpPr>
          <p:cNvPr id="25" name="Title 24">
            <a:extLst>
              <a:ext uri="{FF2B5EF4-FFF2-40B4-BE49-F238E27FC236}">
                <a16:creationId xmlns:a16="http://schemas.microsoft.com/office/drawing/2014/main" id="{D32CA4F1-1242-FBAC-BA3A-A8BF6D5F2AEF}"/>
              </a:ext>
            </a:extLst>
          </p:cNvPr>
          <p:cNvSpPr>
            <a:spLocks noGrp="1"/>
          </p:cNvSpPr>
          <p:nvPr>
            <p:ph type="title" hasCustomPrompt="1"/>
          </p:nvPr>
        </p:nvSpPr>
        <p:spPr/>
        <p:txBody>
          <a:bodyPr/>
          <a:lstStyle>
            <a:lvl1pPr>
              <a:defRPr/>
            </a:lvl1pPr>
          </a:lstStyle>
          <a:p>
            <a:r>
              <a:rPr lang="en-US"/>
              <a:t>Title goes here</a:t>
            </a:r>
            <a:endParaRPr lang="en-AU"/>
          </a:p>
        </p:txBody>
      </p:sp>
      <p:sp>
        <p:nvSpPr>
          <p:cNvPr id="10" name="Rectangle: Rounded Corners 9">
            <a:extLst>
              <a:ext uri="{FF2B5EF4-FFF2-40B4-BE49-F238E27FC236}">
                <a16:creationId xmlns:a16="http://schemas.microsoft.com/office/drawing/2014/main" id="{39539CB0-EFBC-402D-B68F-F46D65521FDC}"/>
              </a:ext>
            </a:extLst>
          </p:cNvPr>
          <p:cNvSpPr/>
          <p:nvPr/>
        </p:nvSpPr>
        <p:spPr>
          <a:xfrm>
            <a:off x="839416" y="1766887"/>
            <a:ext cx="7246937" cy="4449763"/>
          </a:xfrm>
          <a:prstGeom prst="roundRect">
            <a:avLst>
              <a:gd name="adj" fmla="val 206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Tree>
    <p:extLst>
      <p:ext uri="{BB962C8B-B14F-4D97-AF65-F5344CB8AC3E}">
        <p14:creationId xmlns:p14="http://schemas.microsoft.com/office/powerpoint/2010/main" val="709541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0.xml><?xml version="1.0" encoding="utf-8"?>
<p:sldLayout xmlns:a="http://schemas.openxmlformats.org/drawingml/2006/main" xmlns:r="http://schemas.openxmlformats.org/officeDocument/2006/relationships" xmlns:p="http://schemas.openxmlformats.org/presentationml/2006/main" preserve="1">
  <p:cSld name="Chart and Tab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6131828" y="1766886"/>
            <a:ext cx="5285472"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
        <p:nvSpPr>
          <p:cNvPr id="9" name="Chart Placeholder 8">
            <a:extLst>
              <a:ext uri="{FF2B5EF4-FFF2-40B4-BE49-F238E27FC236}">
                <a16:creationId xmlns:a16="http://schemas.microsoft.com/office/drawing/2014/main" id="{AA5E21AD-D15A-FA73-AFE7-FB8D1CE24D1A}"/>
              </a:ext>
            </a:extLst>
          </p:cNvPr>
          <p:cNvSpPr>
            <a:spLocks noGrp="1"/>
          </p:cNvSpPr>
          <p:nvPr>
            <p:ph type="chart" sz="quarter" idx="20" hasCustomPrompt="1"/>
          </p:nvPr>
        </p:nvSpPr>
        <p:spPr>
          <a:xfrm>
            <a:off x="790575" y="1766885"/>
            <a:ext cx="5269425" cy="4448177"/>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5540598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preserve="1">
  <p:cSld name="Chart/Data Graphic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152900" y="1320800"/>
            <a:ext cx="793432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Chart/data graphics</a:t>
            </a:r>
          </a:p>
        </p:txBody>
      </p:sp>
      <p:pic>
        <p:nvPicPr>
          <p:cNvPr id="4" name="Graphic 3" descr="Pie chart with solid fill">
            <a:extLst>
              <a:ext uri="{FF2B5EF4-FFF2-40B4-BE49-F238E27FC236}">
                <a16:creationId xmlns:a16="http://schemas.microsoft.com/office/drawing/2014/main" id="{EE11317B-A8AD-1CDF-24A3-D99A6710BD0F}"/>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63575" y="1766888"/>
            <a:ext cx="3040063" cy="3040063"/>
          </a:xfrm>
          <a:prstGeom prst="rect">
            <a:avLst/>
          </a:prstGeom>
        </p:spPr>
      </p:pic>
      <p:sp>
        <p:nvSpPr>
          <p:cNvPr id="3" name="TextBox 2">
            <a:extLst>
              <a:ext uri="{FF2B5EF4-FFF2-40B4-BE49-F238E27FC236}">
                <a16:creationId xmlns:a16="http://schemas.microsoft.com/office/drawing/2014/main" id="{96DEBB4A-B185-3990-386F-C18993E26C94}"/>
              </a:ext>
            </a:extLst>
          </p:cNvPr>
          <p:cNvSpPr txBox="1"/>
          <p:nvPr/>
        </p:nvSpPr>
        <p:spPr>
          <a:xfrm>
            <a:off x="4152900" y="5993923"/>
            <a:ext cx="766604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893162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2.xml><?xml version="1.0" encoding="utf-8"?>
<p:sldLayout xmlns:a="http://schemas.openxmlformats.org/drawingml/2006/main" xmlns:r="http://schemas.openxmlformats.org/officeDocument/2006/relationships" xmlns:p="http://schemas.openxmlformats.org/presentationml/2006/main" preserve="1">
  <p:cSld name="Chart x1 A">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933DE3E7-2C7C-F4BD-7FE6-DE4CF0D56799}"/>
              </a:ext>
            </a:extLst>
          </p:cNvPr>
          <p:cNvSpPr/>
          <p:nvPr/>
        </p:nvSpPr>
        <p:spPr>
          <a:xfrm>
            <a:off x="790575" y="1766889"/>
            <a:ext cx="2841624" cy="4451512"/>
          </a:xfrm>
          <a:prstGeom prst="roundRect">
            <a:avLst>
              <a:gd name="adj" fmla="val 492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a:ln>
                <a:noFill/>
              </a:ln>
              <a:solidFill>
                <a:srgbClr val="004796"/>
              </a:solidFill>
              <a:effectLst/>
              <a:uLnTx/>
              <a:uFillTx/>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GB"/>
              <a:t>© Experian | Confidential</a:t>
            </a:r>
            <a:endParaRPr lang="en-US"/>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1248408" y="2133600"/>
            <a:ext cx="1931355" cy="37211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4152899" y="1766887"/>
            <a:ext cx="7245349" cy="4448175"/>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372586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3.xml><?xml version="1.0" encoding="utf-8"?>
<p:sldLayout xmlns:a="http://schemas.openxmlformats.org/drawingml/2006/main" xmlns:r="http://schemas.openxmlformats.org/officeDocument/2006/relationships" xmlns:p="http://schemas.openxmlformats.org/presentationml/2006/main" preserve="1">
  <p:cSld name="Chart x1 B">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790575" y="2741614"/>
            <a:ext cx="10607675" cy="3475036"/>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002495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4.xml><?xml version="1.0" encoding="utf-8"?>
<p:sldLayout xmlns:a="http://schemas.openxmlformats.org/drawingml/2006/main" xmlns:r="http://schemas.openxmlformats.org/officeDocument/2006/relationships" xmlns:p="http://schemas.openxmlformats.org/presentationml/2006/main" preserve="1">
  <p:cSld name="Chart x1 C">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790575" y="2741613"/>
            <a:ext cx="6724650" cy="3475020"/>
          </a:xfrm>
        </p:spPr>
        <p:txBody>
          <a:bodyPr/>
          <a:lstStyle>
            <a:lvl1pPr>
              <a:defRPr>
                <a:solidFill>
                  <a:schemeClr val="tx2"/>
                </a:solidFill>
              </a:defRPr>
            </a:lvl1pPr>
          </a:lstStyle>
          <a:p>
            <a:r>
              <a:rPr lang="en-US" noProof="0"/>
              <a:t>Click icon to insert chart</a:t>
            </a:r>
          </a:p>
        </p:txBody>
      </p:sp>
      <p:sp>
        <p:nvSpPr>
          <p:cNvPr id="11" name="Rectangle: Rounded Corners 10">
            <a:extLst>
              <a:ext uri="{FF2B5EF4-FFF2-40B4-BE49-F238E27FC236}">
                <a16:creationId xmlns:a16="http://schemas.microsoft.com/office/drawing/2014/main" id="{A4334426-5CCE-165A-146C-409FAA29AECE}"/>
              </a:ext>
            </a:extLst>
          </p:cNvPr>
          <p:cNvSpPr/>
          <p:nvPr/>
        </p:nvSpPr>
        <p:spPr>
          <a:xfrm>
            <a:off x="7588251" y="2741612"/>
            <a:ext cx="3814762" cy="3475021"/>
          </a:xfrm>
          <a:prstGeom prst="roundRect">
            <a:avLst>
              <a:gd name="adj" fmla="val 312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endParaRPr>
          </a:p>
        </p:txBody>
      </p:sp>
      <p:sp>
        <p:nvSpPr>
          <p:cNvPr id="12" name="Text Placeholder 8">
            <a:extLst>
              <a:ext uri="{FF2B5EF4-FFF2-40B4-BE49-F238E27FC236}">
                <a16:creationId xmlns:a16="http://schemas.microsoft.com/office/drawing/2014/main" id="{69FEB922-820D-43C3-EB81-1F39E05978C7}"/>
              </a:ext>
            </a:extLst>
          </p:cNvPr>
          <p:cNvSpPr>
            <a:spLocks noGrp="1"/>
          </p:cNvSpPr>
          <p:nvPr>
            <p:ph type="body" sz="quarter" idx="20" hasCustomPrompt="1"/>
          </p:nvPr>
        </p:nvSpPr>
        <p:spPr>
          <a:xfrm>
            <a:off x="8168640" y="3374185"/>
            <a:ext cx="2653984" cy="879045"/>
          </a:xfrm>
        </p:spPr>
        <p:txBody>
          <a:bodyPr/>
          <a:lstStyle>
            <a:lvl1pPr>
              <a:lnSpc>
                <a:spcPct val="110000"/>
              </a:lnSpc>
              <a:spcAft>
                <a:spcPts val="0"/>
              </a:spcAft>
              <a:defRPr sz="67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XX%</a:t>
            </a:r>
          </a:p>
        </p:txBody>
      </p:sp>
      <p:sp>
        <p:nvSpPr>
          <p:cNvPr id="13" name="Text Placeholder 8">
            <a:extLst>
              <a:ext uri="{FF2B5EF4-FFF2-40B4-BE49-F238E27FC236}">
                <a16:creationId xmlns:a16="http://schemas.microsoft.com/office/drawing/2014/main" id="{C0A76855-0136-B0E0-EE5B-FAA73FFD1D70}"/>
              </a:ext>
            </a:extLst>
          </p:cNvPr>
          <p:cNvSpPr>
            <a:spLocks noGrp="1"/>
          </p:cNvSpPr>
          <p:nvPr>
            <p:ph type="body" sz="quarter" idx="21"/>
          </p:nvPr>
        </p:nvSpPr>
        <p:spPr>
          <a:xfrm>
            <a:off x="8168640" y="4494053"/>
            <a:ext cx="2653984" cy="1349536"/>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570015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5.xml><?xml version="1.0" encoding="utf-8"?>
<p:sldLayout xmlns:a="http://schemas.openxmlformats.org/drawingml/2006/main" xmlns:r="http://schemas.openxmlformats.org/officeDocument/2006/relationships" xmlns:p="http://schemas.openxmlformats.org/presentationml/2006/main" preserve="1">
  <p:cSld name="Chart x1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6" y="1766888"/>
            <a:ext cx="10607674" cy="4449762"/>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1136693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6.xml><?xml version="1.0" encoding="utf-8"?>
<p:sldLayout xmlns:a="http://schemas.openxmlformats.org/drawingml/2006/main" xmlns:r="http://schemas.openxmlformats.org/officeDocument/2006/relationships" xmlns:p="http://schemas.openxmlformats.org/presentationml/2006/main" preserve="1">
  <p:cSld name="Chart x2 A">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1" name="Chart Placeholder 8">
            <a:extLst>
              <a:ext uri="{FF2B5EF4-FFF2-40B4-BE49-F238E27FC236}">
                <a16:creationId xmlns:a16="http://schemas.microsoft.com/office/drawing/2014/main" id="{C733B431-34DF-F584-F2FB-1C272B6F6AF8}"/>
              </a:ext>
            </a:extLst>
          </p:cNvPr>
          <p:cNvSpPr>
            <a:spLocks noGrp="1"/>
          </p:cNvSpPr>
          <p:nvPr>
            <p:ph type="chart" sz="quarter" idx="20" hasCustomPrompt="1"/>
          </p:nvPr>
        </p:nvSpPr>
        <p:spPr>
          <a:xfrm>
            <a:off x="790574" y="2745515"/>
            <a:ext cx="5275995" cy="3475037"/>
          </a:xfrm>
        </p:spPr>
        <p:txBody>
          <a:bodyPr/>
          <a:lstStyle>
            <a:lvl1pPr>
              <a:defRPr>
                <a:solidFill>
                  <a:schemeClr val="tx2"/>
                </a:solidFill>
              </a:defRPr>
            </a:lvl1pPr>
          </a:lstStyle>
          <a:p>
            <a:r>
              <a:rPr lang="en-US" noProof="0"/>
              <a:t>Click icon to insert chart</a:t>
            </a:r>
          </a:p>
        </p:txBody>
      </p:sp>
      <p:sp>
        <p:nvSpPr>
          <p:cNvPr id="12" name="Chart Placeholder 8">
            <a:extLst>
              <a:ext uri="{FF2B5EF4-FFF2-40B4-BE49-F238E27FC236}">
                <a16:creationId xmlns:a16="http://schemas.microsoft.com/office/drawing/2014/main" id="{B86913FB-F25E-2FBF-B043-FA46C762F77F}"/>
              </a:ext>
            </a:extLst>
          </p:cNvPr>
          <p:cNvSpPr>
            <a:spLocks noGrp="1"/>
          </p:cNvSpPr>
          <p:nvPr>
            <p:ph type="chart" sz="quarter" idx="21" hasCustomPrompt="1"/>
          </p:nvPr>
        </p:nvSpPr>
        <p:spPr>
          <a:xfrm>
            <a:off x="6123842" y="2745515"/>
            <a:ext cx="5275995" cy="3475037"/>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1352815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7.xml><?xml version="1.0" encoding="utf-8"?>
<p:sldLayout xmlns:a="http://schemas.openxmlformats.org/drawingml/2006/main" xmlns:r="http://schemas.openxmlformats.org/officeDocument/2006/relationships" xmlns:p="http://schemas.openxmlformats.org/presentationml/2006/main" preserve="1">
  <p:cSld name="Chart x2 B">
    <p:spTree>
      <p:nvGrpSpPr>
        <p:cNvPr id="1" name=""/>
        <p:cNvGrpSpPr/>
        <p:nvPr/>
      </p:nvGrpSpPr>
      <p:grpSpPr>
        <a:xfrm>
          <a:off x="0" y="0"/>
          <a:ext cx="0" cy="0"/>
          <a:chOff x="0" y="0"/>
          <a:chExt cx="0" cy="0"/>
        </a:xfrm>
      </p:grpSpPr>
      <p:sp>
        <p:nvSpPr>
          <p:cNvPr id="10" name="Rectangle: Rounded Corners 9">
            <a:extLst>
              <a:ext uri="{FF2B5EF4-FFF2-40B4-BE49-F238E27FC236}">
                <a16:creationId xmlns:a16="http://schemas.microsoft.com/office/drawing/2014/main" id="{FBED20F8-4709-995F-0AF0-5374D4CB7045}"/>
              </a:ext>
            </a:extLst>
          </p:cNvPr>
          <p:cNvSpPr/>
          <p:nvPr/>
        </p:nvSpPr>
        <p:spPr>
          <a:xfrm>
            <a:off x="790575" y="4691063"/>
            <a:ext cx="5269425"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p>
        </p:txBody>
      </p:sp>
      <p:sp>
        <p:nvSpPr>
          <p:cNvPr id="11" name="Rectangle: Rounded Corners 10">
            <a:extLst>
              <a:ext uri="{FF2B5EF4-FFF2-40B4-BE49-F238E27FC236}">
                <a16:creationId xmlns:a16="http://schemas.microsoft.com/office/drawing/2014/main" id="{B7573C06-A971-9D8C-8E04-B299A9B2C963}"/>
              </a:ext>
            </a:extLst>
          </p:cNvPr>
          <p:cNvSpPr/>
          <p:nvPr/>
        </p:nvSpPr>
        <p:spPr>
          <a:xfrm>
            <a:off x="6130413" y="4691063"/>
            <a:ext cx="5269425"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5" y="1766887"/>
            <a:ext cx="5269425" cy="2852737"/>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6123843" y="1766887"/>
            <a:ext cx="5269425" cy="2852737"/>
          </a:xfrm>
        </p:spPr>
        <p:txBody>
          <a:bodyPr/>
          <a:lstStyle>
            <a:lvl1pPr>
              <a:defRPr>
                <a:solidFill>
                  <a:schemeClr val="tx2"/>
                </a:solidFill>
              </a:defRPr>
            </a:lvl1pPr>
          </a:lstStyle>
          <a:p>
            <a:r>
              <a:rPr lang="en-US" noProof="0"/>
              <a:t>Click icon to insert chart</a:t>
            </a:r>
          </a:p>
        </p:txBody>
      </p:sp>
      <p:sp>
        <p:nvSpPr>
          <p:cNvPr id="18" name="Text Placeholder 8">
            <a:extLst>
              <a:ext uri="{FF2B5EF4-FFF2-40B4-BE49-F238E27FC236}">
                <a16:creationId xmlns:a16="http://schemas.microsoft.com/office/drawing/2014/main" id="{A6DC4033-28B3-BB80-9B88-D1BBC599CD26}"/>
              </a:ext>
            </a:extLst>
          </p:cNvPr>
          <p:cNvSpPr>
            <a:spLocks noGrp="1"/>
          </p:cNvSpPr>
          <p:nvPr>
            <p:ph type="body" sz="quarter" idx="21"/>
          </p:nvPr>
        </p:nvSpPr>
        <p:spPr>
          <a:xfrm>
            <a:off x="1248408" y="5003800"/>
            <a:ext cx="4371823" cy="925512"/>
          </a:xfrm>
        </p:spPr>
        <p:txBody>
          <a:bodyPr/>
          <a:lstStyle/>
          <a:p>
            <a:pPr lvl="0"/>
            <a:r>
              <a:rPr lang="en-US" noProof="0"/>
              <a:t>Click to edit Master text styles</a:t>
            </a:r>
          </a:p>
          <a:p>
            <a:pPr lvl="1"/>
            <a:r>
              <a:rPr lang="en-US" noProof="0"/>
              <a:t>Second level</a:t>
            </a:r>
          </a:p>
        </p:txBody>
      </p:sp>
      <p:sp>
        <p:nvSpPr>
          <p:cNvPr id="19" name="Text Placeholder 8">
            <a:extLst>
              <a:ext uri="{FF2B5EF4-FFF2-40B4-BE49-F238E27FC236}">
                <a16:creationId xmlns:a16="http://schemas.microsoft.com/office/drawing/2014/main" id="{1963963E-6442-58D2-B412-B216576ACC90}"/>
              </a:ext>
            </a:extLst>
          </p:cNvPr>
          <p:cNvSpPr>
            <a:spLocks noGrp="1"/>
          </p:cNvSpPr>
          <p:nvPr>
            <p:ph type="body" sz="quarter" idx="22"/>
          </p:nvPr>
        </p:nvSpPr>
        <p:spPr>
          <a:xfrm>
            <a:off x="6588246" y="5003800"/>
            <a:ext cx="4371823" cy="925512"/>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1907500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8.xml><?xml version="1.0" encoding="utf-8"?>
<p:sldLayout xmlns:a="http://schemas.openxmlformats.org/drawingml/2006/main" xmlns:r="http://schemas.openxmlformats.org/officeDocument/2006/relationships" xmlns:p="http://schemas.openxmlformats.org/presentationml/2006/main" preserve="1">
  <p:cSld name="Chart x2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6" y="1766888"/>
            <a:ext cx="5275994" cy="4448174"/>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6123844" y="1766888"/>
            <a:ext cx="5275994" cy="4448174"/>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6170935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9.xml><?xml version="1.0" encoding="utf-8"?>
<p:sldLayout xmlns:a="http://schemas.openxmlformats.org/drawingml/2006/main" xmlns:r="http://schemas.openxmlformats.org/officeDocument/2006/relationships" xmlns:p="http://schemas.openxmlformats.org/presentationml/2006/main" preserve="1">
  <p:cSld name="Chart x3 A">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1" name="Chart Placeholder 8">
            <a:extLst>
              <a:ext uri="{FF2B5EF4-FFF2-40B4-BE49-F238E27FC236}">
                <a16:creationId xmlns:a16="http://schemas.microsoft.com/office/drawing/2014/main" id="{C733B431-34DF-F584-F2FB-1C272B6F6AF8}"/>
              </a:ext>
            </a:extLst>
          </p:cNvPr>
          <p:cNvSpPr>
            <a:spLocks noGrp="1"/>
          </p:cNvSpPr>
          <p:nvPr>
            <p:ph type="chart" sz="quarter" idx="20" hasCustomPrompt="1"/>
          </p:nvPr>
        </p:nvSpPr>
        <p:spPr>
          <a:xfrm>
            <a:off x="790575" y="2741613"/>
            <a:ext cx="3488400" cy="3473450"/>
          </a:xfrm>
        </p:spPr>
        <p:txBody>
          <a:bodyPr/>
          <a:lstStyle>
            <a:lvl1pPr>
              <a:defRPr>
                <a:solidFill>
                  <a:schemeClr val="tx2"/>
                </a:solidFill>
              </a:defRPr>
            </a:lvl1pPr>
          </a:lstStyle>
          <a:p>
            <a:r>
              <a:rPr lang="en-US" noProof="0"/>
              <a:t>Click icon to insert chart</a:t>
            </a:r>
          </a:p>
        </p:txBody>
      </p:sp>
      <p:sp>
        <p:nvSpPr>
          <p:cNvPr id="12" name="Chart Placeholder 8">
            <a:extLst>
              <a:ext uri="{FF2B5EF4-FFF2-40B4-BE49-F238E27FC236}">
                <a16:creationId xmlns:a16="http://schemas.microsoft.com/office/drawing/2014/main" id="{B86913FB-F25E-2FBF-B043-FA46C762F77F}"/>
              </a:ext>
            </a:extLst>
          </p:cNvPr>
          <p:cNvSpPr>
            <a:spLocks noGrp="1"/>
          </p:cNvSpPr>
          <p:nvPr>
            <p:ph type="chart" sz="quarter" idx="21" hasCustomPrompt="1"/>
          </p:nvPr>
        </p:nvSpPr>
        <p:spPr>
          <a:xfrm>
            <a:off x="4347649" y="2741613"/>
            <a:ext cx="3488400" cy="3473450"/>
          </a:xfrm>
        </p:spPr>
        <p:txBody>
          <a:bodyPr/>
          <a:lstStyle>
            <a:lvl1pPr>
              <a:defRPr>
                <a:solidFill>
                  <a:schemeClr val="tx2"/>
                </a:solidFill>
              </a:defRPr>
            </a:lvl1pPr>
          </a:lstStyle>
          <a:p>
            <a:r>
              <a:rPr lang="en-US" noProof="0"/>
              <a:t>Click icon to insert chart</a:t>
            </a:r>
          </a:p>
        </p:txBody>
      </p:sp>
      <p:sp>
        <p:nvSpPr>
          <p:cNvPr id="21" name="Chart Placeholder 8">
            <a:extLst>
              <a:ext uri="{FF2B5EF4-FFF2-40B4-BE49-F238E27FC236}">
                <a16:creationId xmlns:a16="http://schemas.microsoft.com/office/drawing/2014/main" id="{A335E40F-08EE-191F-4A16-B196F4C91BC5}"/>
              </a:ext>
            </a:extLst>
          </p:cNvPr>
          <p:cNvSpPr>
            <a:spLocks noGrp="1"/>
          </p:cNvSpPr>
          <p:nvPr>
            <p:ph type="chart" sz="quarter" idx="22" hasCustomPrompt="1"/>
          </p:nvPr>
        </p:nvSpPr>
        <p:spPr>
          <a:xfrm>
            <a:off x="7907403" y="2741613"/>
            <a:ext cx="3488400" cy="3473450"/>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1844397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10_Chart x1 _Opt. B">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03139F62-525E-6D10-BD15-DD9444E3F482}"/>
              </a:ext>
            </a:extLst>
          </p:cNvPr>
          <p:cNvSpPr/>
          <p:nvPr/>
        </p:nvSpPr>
        <p:spPr>
          <a:xfrm>
            <a:off x="794279" y="1766887"/>
            <a:ext cx="10605559" cy="4449764"/>
          </a:xfrm>
          <a:prstGeom prst="roundRect">
            <a:avLst>
              <a:gd name="adj" fmla="val 206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9" name="Chart Placeholder 8">
            <a:extLst>
              <a:ext uri="{FF2B5EF4-FFF2-40B4-BE49-F238E27FC236}">
                <a16:creationId xmlns:a16="http://schemas.microsoft.com/office/drawing/2014/main" id="{F3C49707-F003-316B-FE21-E30604421E3C}"/>
              </a:ext>
            </a:extLst>
          </p:cNvPr>
          <p:cNvSpPr>
            <a:spLocks noGrp="1"/>
          </p:cNvSpPr>
          <p:nvPr>
            <p:ph type="chart" sz="quarter" idx="16" hasCustomPrompt="1"/>
          </p:nvPr>
        </p:nvSpPr>
        <p:spPr>
          <a:xfrm>
            <a:off x="1019253" y="1982969"/>
            <a:ext cx="10155611" cy="4017600"/>
          </a:xfrm>
        </p:spPr>
        <p:txBody>
          <a:bodyPr/>
          <a:lstStyle>
            <a:lvl1pPr>
              <a:defRPr>
                <a:solidFill>
                  <a:schemeClr val="tx2"/>
                </a:solidFill>
              </a:defRPr>
            </a:lvl1pPr>
          </a:lstStyle>
          <a:p>
            <a:r>
              <a:rPr lang="en-US" noProof="0"/>
              <a:t>Click icon to insert chart</a:t>
            </a:r>
          </a:p>
        </p:txBody>
      </p:sp>
      <p:sp>
        <p:nvSpPr>
          <p:cNvPr id="6" name="Text Placeholder 5">
            <a:extLst>
              <a:ext uri="{FF2B5EF4-FFF2-40B4-BE49-F238E27FC236}">
                <a16:creationId xmlns:a16="http://schemas.microsoft.com/office/drawing/2014/main" id="{D1227E20-5A10-1A32-AF38-BCC04426A33E}"/>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endParaRPr lang="en-US"/>
          </a:p>
        </p:txBody>
      </p:sp>
      <p:sp>
        <p:nvSpPr>
          <p:cNvPr id="25" name="Title 24">
            <a:extLst>
              <a:ext uri="{FF2B5EF4-FFF2-40B4-BE49-F238E27FC236}">
                <a16:creationId xmlns:a16="http://schemas.microsoft.com/office/drawing/2014/main" id="{444AE03C-B1B7-E53B-AFC9-3E056AE30BA0}"/>
              </a:ext>
            </a:extLst>
          </p:cNvPr>
          <p:cNvSpPr>
            <a:spLocks noGrp="1"/>
          </p:cNvSpPr>
          <p:nvPr>
            <p:ph type="title" hasCustomPrompt="1"/>
          </p:nvPr>
        </p:nvSpPr>
        <p:spPr/>
        <p:txBody>
          <a:bodyPr/>
          <a:lstStyle>
            <a:lvl1pPr>
              <a:defRPr/>
            </a:lvl1pPr>
          </a:lstStyle>
          <a:p>
            <a:r>
              <a:rPr lang="en-US"/>
              <a:t>Title goes here</a:t>
            </a:r>
            <a:endParaRPr lang="en-AU"/>
          </a:p>
        </p:txBody>
      </p:sp>
      <p:sp>
        <p:nvSpPr>
          <p:cNvPr id="26" name="Text Placeholder 23">
            <a:extLst>
              <a:ext uri="{FF2B5EF4-FFF2-40B4-BE49-F238E27FC236}">
                <a16:creationId xmlns:a16="http://schemas.microsoft.com/office/drawing/2014/main" id="{8431D8A4-CDFA-20F4-B629-9FDB097E713A}"/>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2950998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0.xml><?xml version="1.0" encoding="utf-8"?>
<p:sldLayout xmlns:a="http://schemas.openxmlformats.org/drawingml/2006/main" xmlns:r="http://schemas.openxmlformats.org/officeDocument/2006/relationships" xmlns:p="http://schemas.openxmlformats.org/presentationml/2006/main" preserve="1">
  <p:cSld name="Chart x3 B">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DE1834F7-74F0-AA6D-8C64-A60232B714CF}"/>
              </a:ext>
            </a:extLst>
          </p:cNvPr>
          <p:cNvSpPr/>
          <p:nvPr/>
        </p:nvSpPr>
        <p:spPr>
          <a:xfrm>
            <a:off x="793437"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1872C13C-80A4-A286-A8E8-E43C2113686E}"/>
              </a:ext>
            </a:extLst>
          </p:cNvPr>
          <p:cNvSpPr/>
          <p:nvPr/>
        </p:nvSpPr>
        <p:spPr>
          <a:xfrm>
            <a:off x="4353191"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ADFA2CC9-75B2-7F43-6A19-BDEA984A5234}"/>
              </a:ext>
            </a:extLst>
          </p:cNvPr>
          <p:cNvSpPr/>
          <p:nvPr/>
        </p:nvSpPr>
        <p:spPr>
          <a:xfrm>
            <a:off x="7912945"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4" y="1766887"/>
            <a:ext cx="3488399" cy="2852737"/>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4347790" y="1766887"/>
            <a:ext cx="3488399" cy="2852737"/>
          </a:xfrm>
        </p:spPr>
        <p:txBody>
          <a:bodyPr/>
          <a:lstStyle>
            <a:lvl1pPr>
              <a:defRPr>
                <a:solidFill>
                  <a:schemeClr val="tx2"/>
                </a:solidFill>
              </a:defRPr>
            </a:lvl1pPr>
          </a:lstStyle>
          <a:p>
            <a:r>
              <a:rPr lang="en-US" noProof="0"/>
              <a:t>Click icon to insert chart</a:t>
            </a:r>
          </a:p>
        </p:txBody>
      </p:sp>
      <p:sp>
        <p:nvSpPr>
          <p:cNvPr id="18" name="Text Placeholder 8">
            <a:extLst>
              <a:ext uri="{FF2B5EF4-FFF2-40B4-BE49-F238E27FC236}">
                <a16:creationId xmlns:a16="http://schemas.microsoft.com/office/drawing/2014/main" id="{A6DC4033-28B3-BB80-9B88-D1BBC599CD26}"/>
              </a:ext>
            </a:extLst>
          </p:cNvPr>
          <p:cNvSpPr>
            <a:spLocks noGrp="1"/>
          </p:cNvSpPr>
          <p:nvPr>
            <p:ph type="body" sz="quarter" idx="21"/>
          </p:nvPr>
        </p:nvSpPr>
        <p:spPr>
          <a:xfrm>
            <a:off x="1245547" y="5000625"/>
            <a:ext cx="2582255" cy="923926"/>
          </a:xfrm>
        </p:spPr>
        <p:txBody>
          <a:bodyPr/>
          <a:lstStyle/>
          <a:p>
            <a:pPr lvl="0"/>
            <a:r>
              <a:rPr lang="en-US" noProof="0"/>
              <a:t>Click to edit Master text styles</a:t>
            </a:r>
          </a:p>
          <a:p>
            <a:pPr lvl="1"/>
            <a:r>
              <a:rPr lang="en-US" noProof="0"/>
              <a:t>Second level</a:t>
            </a:r>
          </a:p>
        </p:txBody>
      </p:sp>
      <p:sp>
        <p:nvSpPr>
          <p:cNvPr id="19" name="Text Placeholder 8">
            <a:extLst>
              <a:ext uri="{FF2B5EF4-FFF2-40B4-BE49-F238E27FC236}">
                <a16:creationId xmlns:a16="http://schemas.microsoft.com/office/drawing/2014/main" id="{1963963E-6442-58D2-B412-B216576ACC90}"/>
              </a:ext>
            </a:extLst>
          </p:cNvPr>
          <p:cNvSpPr>
            <a:spLocks noGrp="1"/>
          </p:cNvSpPr>
          <p:nvPr>
            <p:ph type="body" sz="quarter" idx="22"/>
          </p:nvPr>
        </p:nvSpPr>
        <p:spPr>
          <a:xfrm>
            <a:off x="4808163" y="5000625"/>
            <a:ext cx="2582255" cy="923926"/>
          </a:xfrm>
        </p:spPr>
        <p:txBody>
          <a:bodyPr/>
          <a:lstStyle/>
          <a:p>
            <a:pPr lvl="0"/>
            <a:r>
              <a:rPr lang="en-US" noProof="0"/>
              <a:t>Click to edit Master text styles</a:t>
            </a:r>
          </a:p>
          <a:p>
            <a:pPr lvl="1"/>
            <a:r>
              <a:rPr lang="en-US" noProof="0"/>
              <a:t>Second level</a:t>
            </a:r>
          </a:p>
        </p:txBody>
      </p:sp>
      <p:sp>
        <p:nvSpPr>
          <p:cNvPr id="17" name="Chart Placeholder 8">
            <a:extLst>
              <a:ext uri="{FF2B5EF4-FFF2-40B4-BE49-F238E27FC236}">
                <a16:creationId xmlns:a16="http://schemas.microsoft.com/office/drawing/2014/main" id="{783A120F-8B1D-29DF-7F87-74A44A497E55}"/>
              </a:ext>
            </a:extLst>
          </p:cNvPr>
          <p:cNvSpPr>
            <a:spLocks noGrp="1"/>
          </p:cNvSpPr>
          <p:nvPr>
            <p:ph type="chart" sz="quarter" idx="23" hasCustomPrompt="1"/>
          </p:nvPr>
        </p:nvSpPr>
        <p:spPr>
          <a:xfrm>
            <a:off x="7907382" y="1766887"/>
            <a:ext cx="3488725" cy="2852737"/>
          </a:xfrm>
        </p:spPr>
        <p:txBody>
          <a:bodyPr/>
          <a:lstStyle>
            <a:lvl1pPr>
              <a:defRPr>
                <a:solidFill>
                  <a:schemeClr val="tx2"/>
                </a:solidFill>
              </a:defRPr>
            </a:lvl1pPr>
          </a:lstStyle>
          <a:p>
            <a:r>
              <a:rPr lang="en-US" noProof="0"/>
              <a:t>Click icon to insert chart</a:t>
            </a:r>
          </a:p>
        </p:txBody>
      </p:sp>
      <p:sp>
        <p:nvSpPr>
          <p:cNvPr id="20" name="Text Placeholder 8">
            <a:extLst>
              <a:ext uri="{FF2B5EF4-FFF2-40B4-BE49-F238E27FC236}">
                <a16:creationId xmlns:a16="http://schemas.microsoft.com/office/drawing/2014/main" id="{CE006FEE-68B5-8605-5035-654DB905EC70}"/>
              </a:ext>
            </a:extLst>
          </p:cNvPr>
          <p:cNvSpPr>
            <a:spLocks noGrp="1"/>
          </p:cNvSpPr>
          <p:nvPr>
            <p:ph type="body" sz="quarter" idx="24"/>
          </p:nvPr>
        </p:nvSpPr>
        <p:spPr>
          <a:xfrm>
            <a:off x="8367918" y="4999037"/>
            <a:ext cx="2582255" cy="923926"/>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2434020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1.xml><?xml version="1.0" encoding="utf-8"?>
<p:sldLayout xmlns:a="http://schemas.openxmlformats.org/drawingml/2006/main" xmlns:r="http://schemas.openxmlformats.org/officeDocument/2006/relationships" xmlns:p="http://schemas.openxmlformats.org/presentationml/2006/main" preserve="1">
  <p:cSld name="Chart x3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4" y="1766889"/>
            <a:ext cx="3488399" cy="4448174"/>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4347790" y="1766889"/>
            <a:ext cx="3488399" cy="4448174"/>
          </a:xfrm>
        </p:spPr>
        <p:txBody>
          <a:bodyPr/>
          <a:lstStyle>
            <a:lvl1pPr>
              <a:defRPr>
                <a:solidFill>
                  <a:schemeClr val="tx2"/>
                </a:solidFill>
              </a:defRPr>
            </a:lvl1pPr>
          </a:lstStyle>
          <a:p>
            <a:r>
              <a:rPr lang="en-US" noProof="0"/>
              <a:t>Click icon to insert chart</a:t>
            </a:r>
          </a:p>
        </p:txBody>
      </p:sp>
      <p:sp>
        <p:nvSpPr>
          <p:cNvPr id="13" name="Chart Placeholder 8">
            <a:extLst>
              <a:ext uri="{FF2B5EF4-FFF2-40B4-BE49-F238E27FC236}">
                <a16:creationId xmlns:a16="http://schemas.microsoft.com/office/drawing/2014/main" id="{27C56862-61FC-83BA-AF0A-25A1DB528741}"/>
              </a:ext>
            </a:extLst>
          </p:cNvPr>
          <p:cNvSpPr>
            <a:spLocks noGrp="1"/>
          </p:cNvSpPr>
          <p:nvPr>
            <p:ph type="chart" sz="quarter" idx="23" hasCustomPrompt="1"/>
          </p:nvPr>
        </p:nvSpPr>
        <p:spPr>
          <a:xfrm>
            <a:off x="7907382" y="1767726"/>
            <a:ext cx="3488725" cy="4447294"/>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4175291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preserve="1">
  <p:cSld name="World Map Layout">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World </a:t>
            </a:r>
            <a:br>
              <a:rPr lang="en-US" sz="11500" noProof="0">
                <a:latin typeface="+mn-lt"/>
              </a:rPr>
            </a:br>
            <a:r>
              <a:rPr lang="en-US" sz="11500" noProof="0">
                <a:latin typeface="+mn-lt"/>
              </a:rPr>
              <a:t>map</a:t>
            </a:r>
          </a:p>
        </p:txBody>
      </p:sp>
      <p:pic>
        <p:nvPicPr>
          <p:cNvPr id="6" name="Graphic 5" descr="Earth globe: Americas with solid fill">
            <a:extLst>
              <a:ext uri="{FF2B5EF4-FFF2-40B4-BE49-F238E27FC236}">
                <a16:creationId xmlns:a16="http://schemas.microsoft.com/office/drawing/2014/main" id="{36573AB9-59D2-A5E0-6A9D-DCC86359646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04056" y="1319213"/>
            <a:ext cx="3913188" cy="3913188"/>
          </a:xfrm>
          <a:prstGeom prst="rect">
            <a:avLst/>
          </a:prstGeom>
        </p:spPr>
      </p:pic>
      <p:sp>
        <p:nvSpPr>
          <p:cNvPr id="3" name="TextBox 2">
            <a:extLst>
              <a:ext uri="{FF2B5EF4-FFF2-40B4-BE49-F238E27FC236}">
                <a16:creationId xmlns:a16="http://schemas.microsoft.com/office/drawing/2014/main" id="{A9C88725-D19C-D96A-CC57-ABBCFC0BB78B}"/>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556505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3.xml><?xml version="1.0" encoding="utf-8"?>
<p:sldLayout xmlns:a="http://schemas.openxmlformats.org/drawingml/2006/main" xmlns:r="http://schemas.openxmlformats.org/officeDocument/2006/relationships" xmlns:p="http://schemas.openxmlformats.org/presentationml/2006/main" preserve="1">
  <p:cSld name="World map">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7"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Freeform: Shape 7">
            <a:extLst>
              <a:ext uri="{FF2B5EF4-FFF2-40B4-BE49-F238E27FC236}">
                <a16:creationId xmlns:a16="http://schemas.microsoft.com/office/drawing/2014/main" id="{24683AB8-C94C-C574-4F44-C137D5061736}"/>
              </a:ext>
            </a:extLst>
          </p:cNvPr>
          <p:cNvSpPr/>
          <p:nvPr/>
        </p:nvSpPr>
        <p:spPr>
          <a:xfrm>
            <a:off x="3627335" y="1693863"/>
            <a:ext cx="8176385" cy="3747862"/>
          </a:xfrm>
          <a:custGeom>
            <a:avLst/>
            <a:gdLst>
              <a:gd name="connsiteX0" fmla="*/ 2174448 w 7451018"/>
              <a:gd name="connsiteY0" fmla="*/ 3383510 h 3415370"/>
              <a:gd name="connsiteX1" fmla="*/ 2185809 w 7451018"/>
              <a:gd name="connsiteY1" fmla="*/ 3388814 h 3415370"/>
              <a:gd name="connsiteX2" fmla="*/ 2165099 w 7451018"/>
              <a:gd name="connsiteY2" fmla="*/ 3395516 h 3415370"/>
              <a:gd name="connsiteX3" fmla="*/ 2165099 w 7451018"/>
              <a:gd name="connsiteY3" fmla="*/ 3388814 h 3415370"/>
              <a:gd name="connsiteX4" fmla="*/ 2174448 w 7451018"/>
              <a:gd name="connsiteY4" fmla="*/ 3383510 h 3415370"/>
              <a:gd name="connsiteX5" fmla="*/ 1956483 w 7451018"/>
              <a:gd name="connsiteY5" fmla="*/ 3112962 h 3415370"/>
              <a:gd name="connsiteX6" fmla="*/ 1962784 w 7451018"/>
              <a:gd name="connsiteY6" fmla="*/ 3114093 h 3415370"/>
              <a:gd name="connsiteX7" fmla="*/ 1956215 w 7451018"/>
              <a:gd name="connsiteY7" fmla="*/ 3118316 h 3415370"/>
              <a:gd name="connsiteX8" fmla="*/ 1956483 w 7451018"/>
              <a:gd name="connsiteY8" fmla="*/ 3112962 h 3415370"/>
              <a:gd name="connsiteX9" fmla="*/ 2170607 w 7451018"/>
              <a:gd name="connsiteY9" fmla="*/ 3092940 h 3415370"/>
              <a:gd name="connsiteX10" fmla="*/ 2162565 w 7451018"/>
              <a:gd name="connsiteY10" fmla="*/ 3093786 h 3415370"/>
              <a:gd name="connsiteX11" fmla="*/ 2173422 w 7451018"/>
              <a:gd name="connsiteY11" fmla="*/ 3097070 h 3415370"/>
              <a:gd name="connsiteX12" fmla="*/ 2170607 w 7451018"/>
              <a:gd name="connsiteY12" fmla="*/ 3092940 h 3415370"/>
              <a:gd name="connsiteX13" fmla="*/ 7092671 w 7451018"/>
              <a:gd name="connsiteY13" fmla="*/ 3036512 h 3415370"/>
              <a:gd name="connsiteX14" fmla="*/ 7097882 w 7451018"/>
              <a:gd name="connsiteY14" fmla="*/ 3039700 h 3415370"/>
              <a:gd name="connsiteX15" fmla="*/ 7089302 w 7451018"/>
              <a:gd name="connsiteY15" fmla="*/ 3040303 h 3415370"/>
              <a:gd name="connsiteX16" fmla="*/ 7090174 w 7451018"/>
              <a:gd name="connsiteY16" fmla="*/ 3047005 h 3415370"/>
              <a:gd name="connsiteX17" fmla="*/ 7097078 w 7451018"/>
              <a:gd name="connsiteY17" fmla="*/ 3053708 h 3415370"/>
              <a:gd name="connsiteX18" fmla="*/ 7097882 w 7451018"/>
              <a:gd name="connsiteY18" fmla="*/ 3055986 h 3415370"/>
              <a:gd name="connsiteX19" fmla="*/ 7110682 w 7451018"/>
              <a:gd name="connsiteY19" fmla="*/ 3040303 h 3415370"/>
              <a:gd name="connsiteX20" fmla="*/ 7114972 w 7451018"/>
              <a:gd name="connsiteY20" fmla="*/ 3040303 h 3415370"/>
              <a:gd name="connsiteX21" fmla="*/ 7114837 w 7451018"/>
              <a:gd name="connsiteY21" fmla="*/ 3047005 h 3415370"/>
              <a:gd name="connsiteX22" fmla="*/ 7117988 w 7451018"/>
              <a:gd name="connsiteY22" fmla="*/ 3048882 h 3415370"/>
              <a:gd name="connsiteX23" fmla="*/ 7122746 w 7451018"/>
              <a:gd name="connsiteY23" fmla="*/ 3053708 h 3415370"/>
              <a:gd name="connsiteX24" fmla="*/ 7111286 w 7451018"/>
              <a:gd name="connsiteY24" fmla="*/ 3081521 h 3415370"/>
              <a:gd name="connsiteX25" fmla="*/ 7091180 w 7451018"/>
              <a:gd name="connsiteY25" fmla="*/ 3107257 h 3415370"/>
              <a:gd name="connsiteX26" fmla="*/ 7089905 w 7451018"/>
              <a:gd name="connsiteY26" fmla="*/ 3114027 h 3415370"/>
              <a:gd name="connsiteX27" fmla="*/ 7097882 w 7451018"/>
              <a:gd name="connsiteY27" fmla="*/ 3122270 h 3415370"/>
              <a:gd name="connsiteX28" fmla="*/ 7093792 w 7451018"/>
              <a:gd name="connsiteY28" fmla="*/ 3127162 h 3415370"/>
              <a:gd name="connsiteX29" fmla="*/ 7050967 w 7451018"/>
              <a:gd name="connsiteY29" fmla="*/ 3160942 h 3415370"/>
              <a:gd name="connsiteX30" fmla="*/ 7048888 w 7451018"/>
              <a:gd name="connsiteY30" fmla="*/ 3166973 h 3415370"/>
              <a:gd name="connsiteX31" fmla="*/ 7050967 w 7451018"/>
              <a:gd name="connsiteY31" fmla="*/ 3172200 h 3415370"/>
              <a:gd name="connsiteX32" fmla="*/ 6997417 w 7451018"/>
              <a:gd name="connsiteY32" fmla="*/ 3194251 h 3415370"/>
              <a:gd name="connsiteX33" fmla="*/ 6990648 w 7451018"/>
              <a:gd name="connsiteY33" fmla="*/ 3185538 h 3415370"/>
              <a:gd name="connsiteX34" fmla="*/ 6963839 w 7451018"/>
              <a:gd name="connsiteY34" fmla="*/ 3161008 h 3415370"/>
              <a:gd name="connsiteX35" fmla="*/ 6990648 w 7451018"/>
              <a:gd name="connsiteY35" fmla="*/ 3134133 h 3415370"/>
              <a:gd name="connsiteX36" fmla="*/ 6997350 w 7451018"/>
              <a:gd name="connsiteY36" fmla="*/ 3125353 h 3415370"/>
              <a:gd name="connsiteX37" fmla="*/ 7047347 w 7451018"/>
              <a:gd name="connsiteY37" fmla="*/ 3094322 h 3415370"/>
              <a:gd name="connsiteX38" fmla="*/ 7068392 w 7451018"/>
              <a:gd name="connsiteY38" fmla="*/ 3066106 h 3415370"/>
              <a:gd name="connsiteX39" fmla="*/ 7092671 w 7451018"/>
              <a:gd name="connsiteY39" fmla="*/ 3036512 h 3415370"/>
              <a:gd name="connsiteX40" fmla="*/ 6507823 w 7451018"/>
              <a:gd name="connsiteY40" fmla="*/ 3033601 h 3415370"/>
              <a:gd name="connsiteX41" fmla="*/ 6512985 w 7451018"/>
              <a:gd name="connsiteY41" fmla="*/ 3033601 h 3415370"/>
              <a:gd name="connsiteX42" fmla="*/ 6514794 w 7451018"/>
              <a:gd name="connsiteY42" fmla="*/ 3044860 h 3415370"/>
              <a:gd name="connsiteX43" fmla="*/ 6563384 w 7451018"/>
              <a:gd name="connsiteY43" fmla="*/ 3047005 h 3415370"/>
              <a:gd name="connsiteX44" fmla="*/ 6567850 w 7451018"/>
              <a:gd name="connsiteY44" fmla="*/ 3045916 h 3415370"/>
              <a:gd name="connsiteX45" fmla="*/ 6576586 w 7451018"/>
              <a:gd name="connsiteY45" fmla="*/ 3040705 h 3415370"/>
              <a:gd name="connsiteX46" fmla="*/ 6576588 w 7451018"/>
              <a:gd name="connsiteY46" fmla="*/ 3040704 h 3415370"/>
              <a:gd name="connsiteX47" fmla="*/ 6581815 w 7451018"/>
              <a:gd name="connsiteY47" fmla="*/ 3049819 h 3415370"/>
              <a:gd name="connsiteX48" fmla="*/ 6582954 w 7451018"/>
              <a:gd name="connsiteY48" fmla="*/ 3087218 h 3415370"/>
              <a:gd name="connsiteX49" fmla="*/ 6575113 w 7451018"/>
              <a:gd name="connsiteY49" fmla="*/ 3081520 h 3415370"/>
              <a:gd name="connsiteX50" fmla="*/ 6581615 w 7451018"/>
              <a:gd name="connsiteY50" fmla="*/ 3092646 h 3415370"/>
              <a:gd name="connsiteX51" fmla="*/ 6576052 w 7451018"/>
              <a:gd name="connsiteY51" fmla="*/ 3107391 h 3415370"/>
              <a:gd name="connsiteX52" fmla="*/ 6567741 w 7451018"/>
              <a:gd name="connsiteY52" fmla="*/ 3106385 h 3415370"/>
              <a:gd name="connsiteX53" fmla="*/ 6555006 w 7451018"/>
              <a:gd name="connsiteY53" fmla="*/ 3114093 h 3415370"/>
              <a:gd name="connsiteX54" fmla="*/ 6544082 w 7451018"/>
              <a:gd name="connsiteY54" fmla="*/ 3114026 h 3415370"/>
              <a:gd name="connsiteX55" fmla="*/ 6542340 w 7451018"/>
              <a:gd name="connsiteY55" fmla="*/ 3120728 h 3415370"/>
              <a:gd name="connsiteX56" fmla="*/ 6536308 w 7451018"/>
              <a:gd name="connsiteY56" fmla="*/ 3114026 h 3415370"/>
              <a:gd name="connsiteX57" fmla="*/ 6507823 w 7451018"/>
              <a:gd name="connsiteY57" fmla="*/ 3033601 h 3415370"/>
              <a:gd name="connsiteX58" fmla="*/ 1975513 w 7451018"/>
              <a:gd name="connsiteY58" fmla="*/ 2985425 h 3415370"/>
              <a:gd name="connsiteX59" fmla="*/ 1974580 w 7451018"/>
              <a:gd name="connsiteY59" fmla="*/ 2989836 h 3415370"/>
              <a:gd name="connsiteX60" fmla="*/ 1975513 w 7451018"/>
              <a:gd name="connsiteY60" fmla="*/ 2985425 h 3415370"/>
              <a:gd name="connsiteX61" fmla="*/ 7086449 w 7451018"/>
              <a:gd name="connsiteY61" fmla="*/ 2885392 h 3415370"/>
              <a:gd name="connsiteX62" fmla="*/ 7097882 w 7451018"/>
              <a:gd name="connsiteY62" fmla="*/ 2899491 h 3415370"/>
              <a:gd name="connsiteX63" fmla="*/ 7111822 w 7451018"/>
              <a:gd name="connsiteY63" fmla="*/ 2904854 h 3415370"/>
              <a:gd name="connsiteX64" fmla="*/ 7111286 w 7451018"/>
              <a:gd name="connsiteY64" fmla="*/ 2906193 h 3415370"/>
              <a:gd name="connsiteX65" fmla="*/ 7131392 w 7451018"/>
              <a:gd name="connsiteY65" fmla="*/ 2926434 h 3415370"/>
              <a:gd name="connsiteX66" fmla="*/ 7126701 w 7451018"/>
              <a:gd name="connsiteY66" fmla="*/ 2926635 h 3415370"/>
              <a:gd name="connsiteX67" fmla="*/ 7131392 w 7451018"/>
              <a:gd name="connsiteY67" fmla="*/ 2939704 h 3415370"/>
              <a:gd name="connsiteX68" fmla="*/ 7136285 w 7451018"/>
              <a:gd name="connsiteY68" fmla="*/ 2946406 h 3415370"/>
              <a:gd name="connsiteX69" fmla="*/ 7144797 w 7451018"/>
              <a:gd name="connsiteY69" fmla="*/ 2951969 h 3415370"/>
              <a:gd name="connsiteX70" fmla="*/ 7138095 w 7451018"/>
              <a:gd name="connsiteY70" fmla="*/ 2940710 h 3415370"/>
              <a:gd name="connsiteX71" fmla="*/ 7146070 w 7451018"/>
              <a:gd name="connsiteY71" fmla="*/ 2939704 h 3415370"/>
              <a:gd name="connsiteX72" fmla="*/ 7144797 w 7451018"/>
              <a:gd name="connsiteY72" fmla="*/ 2944731 h 3415370"/>
              <a:gd name="connsiteX73" fmla="*/ 7151499 w 7451018"/>
              <a:gd name="connsiteY73" fmla="*/ 2944865 h 3415370"/>
              <a:gd name="connsiteX74" fmla="*/ 7150359 w 7451018"/>
              <a:gd name="connsiteY74" fmla="*/ 2939772 h 3415370"/>
              <a:gd name="connsiteX75" fmla="*/ 7158201 w 7451018"/>
              <a:gd name="connsiteY75" fmla="*/ 2947881 h 3415370"/>
              <a:gd name="connsiteX76" fmla="*/ 7151499 w 7451018"/>
              <a:gd name="connsiteY76" fmla="*/ 2946474 h 3415370"/>
              <a:gd name="connsiteX77" fmla="*/ 7194392 w 7451018"/>
              <a:gd name="connsiteY77" fmla="*/ 2966580 h 3415370"/>
              <a:gd name="connsiteX78" fmla="*/ 7210143 w 7451018"/>
              <a:gd name="connsiteY78" fmla="*/ 2968322 h 3415370"/>
              <a:gd name="connsiteX79" fmla="*/ 7205116 w 7451018"/>
              <a:gd name="connsiteY79" fmla="*/ 2994729 h 3415370"/>
              <a:gd name="connsiteX80" fmla="*/ 7193588 w 7451018"/>
              <a:gd name="connsiteY80" fmla="*/ 3013428 h 3415370"/>
              <a:gd name="connsiteX81" fmla="*/ 7178308 w 7451018"/>
              <a:gd name="connsiteY81" fmla="*/ 3022543 h 3415370"/>
              <a:gd name="connsiteX82" fmla="*/ 7164970 w 7451018"/>
              <a:gd name="connsiteY82" fmla="*/ 3046871 h 3415370"/>
              <a:gd name="connsiteX83" fmla="*/ 7136017 w 7451018"/>
              <a:gd name="connsiteY83" fmla="*/ 3060343 h 3415370"/>
              <a:gd name="connsiteX84" fmla="*/ 7132263 w 7451018"/>
              <a:gd name="connsiteY84" fmla="*/ 3067045 h 3415370"/>
              <a:gd name="connsiteX85" fmla="*/ 7124690 w 7451018"/>
              <a:gd name="connsiteY85" fmla="*/ 3060008 h 3415370"/>
              <a:gd name="connsiteX86" fmla="*/ 7131392 w 7451018"/>
              <a:gd name="connsiteY86" fmla="*/ 3054847 h 3415370"/>
              <a:gd name="connsiteX87" fmla="*/ 7104986 w 7451018"/>
              <a:gd name="connsiteY87" fmla="*/ 3007597 h 3415370"/>
              <a:gd name="connsiteX88" fmla="*/ 7124690 w 7451018"/>
              <a:gd name="connsiteY88" fmla="*/ 2983536 h 3415370"/>
              <a:gd name="connsiteX89" fmla="*/ 7124690 w 7451018"/>
              <a:gd name="connsiteY89" fmla="*/ 2955522 h 3415370"/>
              <a:gd name="connsiteX90" fmla="*/ 7091179 w 7451018"/>
              <a:gd name="connsiteY90" fmla="*/ 2908070 h 3415370"/>
              <a:gd name="connsiteX91" fmla="*/ 7097882 w 7451018"/>
              <a:gd name="connsiteY91" fmla="*/ 2906060 h 3415370"/>
              <a:gd name="connsiteX92" fmla="*/ 7084477 w 7451018"/>
              <a:gd name="connsiteY92" fmla="*/ 2891784 h 3415370"/>
              <a:gd name="connsiteX93" fmla="*/ 7086449 w 7451018"/>
              <a:gd name="connsiteY93" fmla="*/ 2885392 h 3415370"/>
              <a:gd name="connsiteX94" fmla="*/ 2013856 w 7451018"/>
              <a:gd name="connsiteY94" fmla="*/ 2848370 h 3415370"/>
              <a:gd name="connsiteX95" fmla="*/ 2019753 w 7451018"/>
              <a:gd name="connsiteY95" fmla="*/ 2849023 h 3415370"/>
              <a:gd name="connsiteX96" fmla="*/ 2012850 w 7451018"/>
              <a:gd name="connsiteY96" fmla="*/ 2851972 h 3415370"/>
              <a:gd name="connsiteX97" fmla="*/ 2012314 w 7451018"/>
              <a:gd name="connsiteY97" fmla="*/ 2852978 h 3415370"/>
              <a:gd name="connsiteX98" fmla="*/ 2016067 w 7451018"/>
              <a:gd name="connsiteY98" fmla="*/ 2858339 h 3415370"/>
              <a:gd name="connsiteX99" fmla="*/ 2007958 w 7451018"/>
              <a:gd name="connsiteY99" fmla="*/ 2849023 h 3415370"/>
              <a:gd name="connsiteX100" fmla="*/ 2013856 w 7451018"/>
              <a:gd name="connsiteY100" fmla="*/ 2848370 h 3415370"/>
              <a:gd name="connsiteX101" fmla="*/ 2015463 w 7451018"/>
              <a:gd name="connsiteY101" fmla="*/ 2837832 h 3415370"/>
              <a:gd name="connsiteX102" fmla="*/ 2017205 w 7451018"/>
              <a:gd name="connsiteY102" fmla="*/ 2843930 h 3415370"/>
              <a:gd name="connsiteX103" fmla="*/ 2008828 w 7451018"/>
              <a:gd name="connsiteY103" fmla="*/ 2841920 h 3415370"/>
              <a:gd name="connsiteX104" fmla="*/ 2015463 w 7451018"/>
              <a:gd name="connsiteY104" fmla="*/ 2837832 h 3415370"/>
              <a:gd name="connsiteX105" fmla="*/ 5871589 w 7451018"/>
              <a:gd name="connsiteY105" fmla="*/ 2684956 h 3415370"/>
              <a:gd name="connsiteX106" fmla="*/ 5871589 w 7451018"/>
              <a:gd name="connsiteY106" fmla="*/ 2684956 h 3415370"/>
              <a:gd name="connsiteX107" fmla="*/ 2574063 w 7451018"/>
              <a:gd name="connsiteY107" fmla="*/ 2626596 h 3415370"/>
              <a:gd name="connsiteX108" fmla="*/ 2572603 w 7451018"/>
              <a:gd name="connsiteY108" fmla="*/ 2631205 h 3415370"/>
              <a:gd name="connsiteX109" fmla="*/ 2571128 w 7451018"/>
              <a:gd name="connsiteY109" fmla="*/ 2631205 h 3415370"/>
              <a:gd name="connsiteX110" fmla="*/ 2574063 w 7451018"/>
              <a:gd name="connsiteY110" fmla="*/ 2626596 h 3415370"/>
              <a:gd name="connsiteX111" fmla="*/ 4498922 w 7451018"/>
              <a:gd name="connsiteY111" fmla="*/ 2377127 h 3415370"/>
              <a:gd name="connsiteX112" fmla="*/ 4499009 w 7451018"/>
              <a:gd name="connsiteY112" fmla="*/ 2377606 h 3415370"/>
              <a:gd name="connsiteX113" fmla="*/ 4498762 w 7451018"/>
              <a:gd name="connsiteY113" fmla="*/ 2377338 h 3415370"/>
              <a:gd name="connsiteX114" fmla="*/ 4498318 w 7451018"/>
              <a:gd name="connsiteY114" fmla="*/ 2376859 h 3415370"/>
              <a:gd name="connsiteX115" fmla="*/ 4498762 w 7451018"/>
              <a:gd name="connsiteY115" fmla="*/ 2377338 h 3415370"/>
              <a:gd name="connsiteX116" fmla="*/ 4497447 w 7451018"/>
              <a:gd name="connsiteY116" fmla="*/ 2379072 h 3415370"/>
              <a:gd name="connsiteX117" fmla="*/ 4498251 w 7451018"/>
              <a:gd name="connsiteY117" fmla="*/ 2376926 h 3415370"/>
              <a:gd name="connsiteX118" fmla="*/ 4498118 w 7451018"/>
              <a:gd name="connsiteY118" fmla="*/ 2376926 h 3415370"/>
              <a:gd name="connsiteX119" fmla="*/ 4498318 w 7451018"/>
              <a:gd name="connsiteY119" fmla="*/ 2376859 h 3415370"/>
              <a:gd name="connsiteX120" fmla="*/ 4517151 w 7451018"/>
              <a:gd name="connsiteY120" fmla="*/ 2358495 h 3415370"/>
              <a:gd name="connsiteX121" fmla="*/ 4513666 w 7451018"/>
              <a:gd name="connsiteY121" fmla="*/ 2367878 h 3415370"/>
              <a:gd name="connsiteX122" fmla="*/ 4517151 w 7451018"/>
              <a:gd name="connsiteY122" fmla="*/ 2358495 h 3415370"/>
              <a:gd name="connsiteX123" fmla="*/ 6293690 w 7451018"/>
              <a:gd name="connsiteY123" fmla="*/ 2342947 h 3415370"/>
              <a:gd name="connsiteX124" fmla="*/ 6293690 w 7451018"/>
              <a:gd name="connsiteY124" fmla="*/ 2343349 h 3415370"/>
              <a:gd name="connsiteX125" fmla="*/ 6296036 w 7451018"/>
              <a:gd name="connsiteY125" fmla="*/ 2343349 h 3415370"/>
              <a:gd name="connsiteX126" fmla="*/ 6293690 w 7451018"/>
              <a:gd name="connsiteY126" fmla="*/ 2342947 h 3415370"/>
              <a:gd name="connsiteX127" fmla="*/ 4529215 w 7451018"/>
              <a:gd name="connsiteY127" fmla="*/ 2336647 h 3415370"/>
              <a:gd name="connsiteX128" fmla="*/ 4555688 w 7451018"/>
              <a:gd name="connsiteY128" fmla="*/ 2418681 h 3415370"/>
              <a:gd name="connsiteX129" fmla="*/ 4549054 w 7451018"/>
              <a:gd name="connsiteY129" fmla="*/ 2443948 h 3415370"/>
              <a:gd name="connsiteX130" fmla="*/ 4540206 w 7451018"/>
              <a:gd name="connsiteY130" fmla="*/ 2434632 h 3415370"/>
              <a:gd name="connsiteX131" fmla="*/ 4539871 w 7451018"/>
              <a:gd name="connsiteY131" fmla="*/ 2458156 h 3415370"/>
              <a:gd name="connsiteX132" fmla="*/ 4544764 w 7451018"/>
              <a:gd name="connsiteY132" fmla="*/ 2457352 h 3415370"/>
              <a:gd name="connsiteX133" fmla="*/ 4537727 w 7451018"/>
              <a:gd name="connsiteY133" fmla="*/ 2466266 h 3415370"/>
              <a:gd name="connsiteX134" fmla="*/ 4530958 w 7451018"/>
              <a:gd name="connsiteY134" fmla="*/ 2474845 h 3415370"/>
              <a:gd name="connsiteX135" fmla="*/ 4517553 w 7451018"/>
              <a:gd name="connsiteY135" fmla="*/ 2540727 h 3415370"/>
              <a:gd name="connsiteX136" fmla="*/ 4484043 w 7451018"/>
              <a:gd name="connsiteY136" fmla="*/ 2658483 h 3415370"/>
              <a:gd name="connsiteX137" fmla="*/ 4411258 w 7451018"/>
              <a:gd name="connsiteY137" fmla="*/ 2624436 h 3415370"/>
              <a:gd name="connsiteX138" fmla="*/ 4409984 w 7451018"/>
              <a:gd name="connsiteY138" fmla="*/ 2564519 h 3415370"/>
              <a:gd name="connsiteX139" fmla="*/ 4417021 w 7451018"/>
              <a:gd name="connsiteY139" fmla="*/ 2552388 h 3415370"/>
              <a:gd name="connsiteX140" fmla="*/ 4423723 w 7451018"/>
              <a:gd name="connsiteY140" fmla="*/ 2546289 h 3415370"/>
              <a:gd name="connsiteX141" fmla="*/ 4450599 w 7451018"/>
              <a:gd name="connsiteY141" fmla="*/ 2437246 h 3415370"/>
              <a:gd name="connsiteX142" fmla="*/ 4454888 w 7451018"/>
              <a:gd name="connsiteY142" fmla="*/ 2430544 h 3415370"/>
              <a:gd name="connsiteX143" fmla="*/ 4456027 w 7451018"/>
              <a:gd name="connsiteY143" fmla="*/ 2437246 h 3415370"/>
              <a:gd name="connsiteX144" fmla="*/ 4457435 w 7451018"/>
              <a:gd name="connsiteY144" fmla="*/ 2430476 h 3415370"/>
              <a:gd name="connsiteX145" fmla="*/ 4484043 w 7451018"/>
              <a:gd name="connsiteY145" fmla="*/ 2418882 h 3415370"/>
              <a:gd name="connsiteX146" fmla="*/ 4497447 w 7451018"/>
              <a:gd name="connsiteY146" fmla="*/ 2401523 h 3415370"/>
              <a:gd name="connsiteX147" fmla="*/ 4490745 w 7451018"/>
              <a:gd name="connsiteY147" fmla="*/ 2400518 h 3415370"/>
              <a:gd name="connsiteX148" fmla="*/ 4499765 w 7451018"/>
              <a:gd name="connsiteY148" fmla="*/ 2381744 h 3415370"/>
              <a:gd name="connsiteX149" fmla="*/ 4499009 w 7451018"/>
              <a:gd name="connsiteY149" fmla="*/ 2377606 h 3415370"/>
              <a:gd name="connsiteX150" fmla="*/ 4504149 w 7451018"/>
              <a:gd name="connsiteY150" fmla="*/ 2383160 h 3415370"/>
              <a:gd name="connsiteX151" fmla="*/ 4514739 w 7451018"/>
              <a:gd name="connsiteY151" fmla="*/ 2375184 h 3415370"/>
              <a:gd name="connsiteX152" fmla="*/ 4529215 w 7451018"/>
              <a:gd name="connsiteY152" fmla="*/ 2336647 h 3415370"/>
              <a:gd name="connsiteX153" fmla="*/ 6454407 w 7451018"/>
              <a:gd name="connsiteY153" fmla="*/ 2303136 h 3415370"/>
              <a:gd name="connsiteX154" fmla="*/ 6459434 w 7451018"/>
              <a:gd name="connsiteY154" fmla="*/ 2309838 h 3415370"/>
              <a:gd name="connsiteX155" fmla="*/ 6468013 w 7451018"/>
              <a:gd name="connsiteY155" fmla="*/ 2309704 h 3415370"/>
              <a:gd name="connsiteX156" fmla="*/ 6465064 w 7451018"/>
              <a:gd name="connsiteY156" fmla="*/ 2316607 h 3415370"/>
              <a:gd name="connsiteX157" fmla="*/ 6481417 w 7451018"/>
              <a:gd name="connsiteY157" fmla="*/ 2340400 h 3415370"/>
              <a:gd name="connsiteX158" fmla="*/ 6488119 w 7451018"/>
              <a:gd name="connsiteY158" fmla="*/ 2364996 h 3415370"/>
              <a:gd name="connsiteX159" fmla="*/ 6481417 w 7451018"/>
              <a:gd name="connsiteY159" fmla="*/ 2363992 h 3415370"/>
              <a:gd name="connsiteX160" fmla="*/ 6488119 w 7451018"/>
              <a:gd name="connsiteY160" fmla="*/ 2404807 h 3415370"/>
              <a:gd name="connsiteX161" fmla="*/ 6490934 w 7451018"/>
              <a:gd name="connsiteY161" fmla="*/ 2404807 h 3415370"/>
              <a:gd name="connsiteX162" fmla="*/ 6496698 w 7451018"/>
              <a:gd name="connsiteY162" fmla="*/ 2390800 h 3415370"/>
              <a:gd name="connsiteX163" fmla="*/ 6501322 w 7451018"/>
              <a:gd name="connsiteY163" fmla="*/ 2394285 h 3415370"/>
              <a:gd name="connsiteX164" fmla="*/ 6501457 w 7451018"/>
              <a:gd name="connsiteY164" fmla="*/ 2393213 h 3415370"/>
              <a:gd name="connsiteX165" fmla="*/ 6508293 w 7451018"/>
              <a:gd name="connsiteY165" fmla="*/ 2401322 h 3415370"/>
              <a:gd name="connsiteX166" fmla="*/ 6511376 w 7451018"/>
              <a:gd name="connsiteY166" fmla="*/ 2396899 h 3415370"/>
              <a:gd name="connsiteX167" fmla="*/ 6521563 w 7451018"/>
              <a:gd name="connsiteY167" fmla="*/ 2410303 h 3415370"/>
              <a:gd name="connsiteX168" fmla="*/ 6521563 w 7451018"/>
              <a:gd name="connsiteY168" fmla="*/ 2450248 h 3415370"/>
              <a:gd name="connsiteX169" fmla="*/ 6533426 w 7451018"/>
              <a:gd name="connsiteY169" fmla="*/ 2463920 h 3415370"/>
              <a:gd name="connsiteX170" fmla="*/ 6535772 w 7451018"/>
              <a:gd name="connsiteY170" fmla="*/ 2483490 h 3415370"/>
              <a:gd name="connsiteX171" fmla="*/ 6538051 w 7451018"/>
              <a:gd name="connsiteY171" fmla="*/ 2484026 h 3415370"/>
              <a:gd name="connsiteX172" fmla="*/ 6534901 w 7451018"/>
              <a:gd name="connsiteY172" fmla="*/ 2490728 h 3415370"/>
              <a:gd name="connsiteX173" fmla="*/ 6555007 w 7451018"/>
              <a:gd name="connsiteY173" fmla="*/ 2515593 h 3415370"/>
              <a:gd name="connsiteX174" fmla="*/ 6558693 w 7451018"/>
              <a:gd name="connsiteY174" fmla="*/ 2520285 h 3415370"/>
              <a:gd name="connsiteX175" fmla="*/ 6562245 w 7451018"/>
              <a:gd name="connsiteY175" fmla="*/ 2517537 h 3415370"/>
              <a:gd name="connsiteX176" fmla="*/ 6569819 w 7451018"/>
              <a:gd name="connsiteY176" fmla="*/ 2530606 h 3415370"/>
              <a:gd name="connsiteX177" fmla="*/ 6587244 w 7451018"/>
              <a:gd name="connsiteY177" fmla="*/ 2537778 h 3415370"/>
              <a:gd name="connsiteX178" fmla="*/ 6601922 w 7451018"/>
              <a:gd name="connsiteY178" fmla="*/ 2543407 h 3415370"/>
              <a:gd name="connsiteX179" fmla="*/ 6595957 w 7451018"/>
              <a:gd name="connsiteY179" fmla="*/ 2548903 h 3415370"/>
              <a:gd name="connsiteX180" fmla="*/ 6594214 w 7451018"/>
              <a:gd name="connsiteY180" fmla="*/ 2558890 h 3415370"/>
              <a:gd name="connsiteX181" fmla="*/ 6601922 w 7451018"/>
              <a:gd name="connsiteY181" fmla="*/ 2560029 h 3415370"/>
              <a:gd name="connsiteX182" fmla="*/ 6608624 w 7451018"/>
              <a:gd name="connsiteY182" fmla="*/ 2593003 h 3415370"/>
              <a:gd name="connsiteX183" fmla="*/ 6615326 w 7451018"/>
              <a:gd name="connsiteY183" fmla="*/ 2591260 h 3415370"/>
              <a:gd name="connsiteX184" fmla="*/ 6609026 w 7451018"/>
              <a:gd name="connsiteY184" fmla="*/ 2586704 h 3415370"/>
              <a:gd name="connsiteX185" fmla="*/ 6635433 w 7451018"/>
              <a:gd name="connsiteY185" fmla="*/ 2621688 h 3415370"/>
              <a:gd name="connsiteX186" fmla="*/ 6676382 w 7451018"/>
              <a:gd name="connsiteY186" fmla="*/ 2664917 h 3415370"/>
              <a:gd name="connsiteX187" fmla="*/ 6683152 w 7451018"/>
              <a:gd name="connsiteY187" fmla="*/ 2651579 h 3415370"/>
              <a:gd name="connsiteX188" fmla="*/ 6689050 w 7451018"/>
              <a:gd name="connsiteY188" fmla="*/ 2652250 h 3415370"/>
              <a:gd name="connsiteX189" fmla="*/ 6682348 w 7451018"/>
              <a:gd name="connsiteY189" fmla="*/ 2718601 h 3415370"/>
              <a:gd name="connsiteX190" fmla="*/ 6688916 w 7451018"/>
              <a:gd name="connsiteY190" fmla="*/ 2705666 h 3415370"/>
              <a:gd name="connsiteX191" fmla="*/ 6690927 w 7451018"/>
              <a:gd name="connsiteY191" fmla="*/ 2738707 h 3415370"/>
              <a:gd name="connsiteX192" fmla="*/ 6689050 w 7451018"/>
              <a:gd name="connsiteY192" fmla="*/ 2738841 h 3415370"/>
              <a:gd name="connsiteX193" fmla="*/ 6695886 w 7451018"/>
              <a:gd name="connsiteY193" fmla="*/ 2740919 h 3415370"/>
              <a:gd name="connsiteX194" fmla="*/ 6692535 w 7451018"/>
              <a:gd name="connsiteY194" fmla="*/ 2747956 h 3415370"/>
              <a:gd name="connsiteX195" fmla="*/ 6670351 w 7451018"/>
              <a:gd name="connsiteY195" fmla="*/ 2845941 h 3415370"/>
              <a:gd name="connsiteX196" fmla="*/ 6668810 w 7451018"/>
              <a:gd name="connsiteY196" fmla="*/ 2846076 h 3415370"/>
              <a:gd name="connsiteX197" fmla="*/ 6669145 w 7451018"/>
              <a:gd name="connsiteY197" fmla="*/ 2847952 h 3415370"/>
              <a:gd name="connsiteX198" fmla="*/ 6655740 w 7451018"/>
              <a:gd name="connsiteY198" fmla="*/ 2857134 h 3415370"/>
              <a:gd name="connsiteX199" fmla="*/ 6628932 w 7451018"/>
              <a:gd name="connsiteY199" fmla="*/ 2912226 h 3415370"/>
              <a:gd name="connsiteX200" fmla="*/ 6622230 w 7451018"/>
              <a:gd name="connsiteY200" fmla="*/ 2961151 h 3415370"/>
              <a:gd name="connsiteX201" fmla="*/ 6547166 w 7451018"/>
              <a:gd name="connsiteY201" fmla="*/ 3000023 h 3415370"/>
              <a:gd name="connsiteX202" fmla="*/ 6451861 w 7451018"/>
              <a:gd name="connsiteY202" fmla="*/ 2993321 h 3415370"/>
              <a:gd name="connsiteX203" fmla="*/ 6447906 w 7451018"/>
              <a:gd name="connsiteY203" fmla="*/ 2987088 h 3415370"/>
              <a:gd name="connsiteX204" fmla="*/ 6441540 w 7451018"/>
              <a:gd name="connsiteY204" fmla="*/ 2992383 h 3415370"/>
              <a:gd name="connsiteX205" fmla="*/ 6407828 w 7451018"/>
              <a:gd name="connsiteY205" fmla="*/ 2948752 h 3415370"/>
              <a:gd name="connsiteX206" fmla="*/ 6371971 w 7451018"/>
              <a:gd name="connsiteY206" fmla="*/ 2916448 h 3415370"/>
              <a:gd name="connsiteX207" fmla="*/ 6374317 w 7451018"/>
              <a:gd name="connsiteY207" fmla="*/ 2914169 h 3415370"/>
              <a:gd name="connsiteX208" fmla="*/ 6374317 w 7451018"/>
              <a:gd name="connsiteY208" fmla="*/ 2897883 h 3415370"/>
              <a:gd name="connsiteX209" fmla="*/ 6374317 w 7451018"/>
              <a:gd name="connsiteY209" fmla="*/ 2889773 h 3415370"/>
              <a:gd name="connsiteX210" fmla="*/ 6367615 w 7451018"/>
              <a:gd name="connsiteY210" fmla="*/ 2888634 h 3415370"/>
              <a:gd name="connsiteX211" fmla="*/ 6354211 w 7451018"/>
              <a:gd name="connsiteY211" fmla="*/ 2906127 h 3415370"/>
              <a:gd name="connsiteX212" fmla="*/ 6344023 w 7451018"/>
              <a:gd name="connsiteY212" fmla="*/ 2919531 h 3415370"/>
              <a:gd name="connsiteX213" fmla="*/ 6354211 w 7451018"/>
              <a:gd name="connsiteY213" fmla="*/ 2900899 h 3415370"/>
              <a:gd name="connsiteX214" fmla="*/ 6355819 w 7451018"/>
              <a:gd name="connsiteY214" fmla="*/ 2892722 h 3415370"/>
              <a:gd name="connsiteX215" fmla="*/ 6356690 w 7451018"/>
              <a:gd name="connsiteY215" fmla="*/ 2879318 h 3415370"/>
              <a:gd name="connsiteX216" fmla="*/ 6354479 w 7451018"/>
              <a:gd name="connsiteY216" fmla="*/ 2880189 h 3415370"/>
              <a:gd name="connsiteX217" fmla="*/ 6363795 w 7451018"/>
              <a:gd name="connsiteY217" fmla="*/ 2867790 h 3415370"/>
              <a:gd name="connsiteX218" fmla="*/ 6361114 w 7451018"/>
              <a:gd name="connsiteY218" fmla="*/ 2866450 h 3415370"/>
              <a:gd name="connsiteX219" fmla="*/ 6327402 w 7451018"/>
              <a:gd name="connsiteY219" fmla="*/ 2899156 h 3415370"/>
              <a:gd name="connsiteX220" fmla="*/ 6334037 w 7451018"/>
              <a:gd name="connsiteY220" fmla="*/ 2904049 h 3415370"/>
              <a:gd name="connsiteX221" fmla="*/ 6327805 w 7451018"/>
              <a:gd name="connsiteY221" fmla="*/ 2906260 h 3415370"/>
              <a:gd name="connsiteX222" fmla="*/ 6320633 w 7451018"/>
              <a:gd name="connsiteY222" fmla="*/ 2904049 h 3415370"/>
              <a:gd name="connsiteX223" fmla="*/ 6320633 w 7451018"/>
              <a:gd name="connsiteY223" fmla="*/ 2906260 h 3415370"/>
              <a:gd name="connsiteX224" fmla="*/ 6308033 w 7451018"/>
              <a:gd name="connsiteY224" fmla="*/ 2899090 h 3415370"/>
              <a:gd name="connsiteX225" fmla="*/ 6307631 w 7451018"/>
              <a:gd name="connsiteY225" fmla="*/ 2899558 h 3415370"/>
              <a:gd name="connsiteX226" fmla="*/ 6313462 w 7451018"/>
              <a:gd name="connsiteY226" fmla="*/ 2889237 h 3415370"/>
              <a:gd name="connsiteX227" fmla="*/ 6300459 w 7451018"/>
              <a:gd name="connsiteY227" fmla="*/ 2867455 h 3415370"/>
              <a:gd name="connsiteX228" fmla="*/ 6287725 w 7451018"/>
              <a:gd name="connsiteY228" fmla="*/ 2859010 h 3415370"/>
              <a:gd name="connsiteX229" fmla="*/ 6285982 w 7451018"/>
              <a:gd name="connsiteY229" fmla="*/ 2859345 h 3415370"/>
              <a:gd name="connsiteX230" fmla="*/ 6287055 w 7451018"/>
              <a:gd name="connsiteY230" fmla="*/ 2846344 h 3415370"/>
              <a:gd name="connsiteX231" fmla="*/ 6286988 w 7451018"/>
              <a:gd name="connsiteY231" fmla="*/ 2845941 h 3415370"/>
              <a:gd name="connsiteX232" fmla="*/ 6286988 w 7451018"/>
              <a:gd name="connsiteY232" fmla="*/ 2845874 h 3415370"/>
              <a:gd name="connsiteX233" fmla="*/ 6287055 w 7451018"/>
              <a:gd name="connsiteY233" fmla="*/ 2845941 h 3415370"/>
              <a:gd name="connsiteX234" fmla="*/ 6287390 w 7451018"/>
              <a:gd name="connsiteY234" fmla="*/ 2845874 h 3415370"/>
              <a:gd name="connsiteX235" fmla="*/ 6253947 w 7451018"/>
              <a:gd name="connsiteY235" fmla="*/ 2832470 h 3415370"/>
              <a:gd name="connsiteX236" fmla="*/ 6072452 w 7451018"/>
              <a:gd name="connsiteY236" fmla="*/ 2880524 h 3415370"/>
              <a:gd name="connsiteX237" fmla="*/ 6054423 w 7451018"/>
              <a:gd name="connsiteY237" fmla="*/ 2879385 h 3415370"/>
              <a:gd name="connsiteX238" fmla="*/ 6037132 w 7451018"/>
              <a:gd name="connsiteY238" fmla="*/ 2884948 h 3415370"/>
              <a:gd name="connsiteX239" fmla="*/ 5985324 w 7451018"/>
              <a:gd name="connsiteY239" fmla="*/ 2884747 h 3415370"/>
              <a:gd name="connsiteX240" fmla="*/ 5987067 w 7451018"/>
              <a:gd name="connsiteY240" fmla="*/ 2892856 h 3415370"/>
              <a:gd name="connsiteX241" fmla="*/ 5963542 w 7451018"/>
              <a:gd name="connsiteY241" fmla="*/ 2899558 h 3415370"/>
              <a:gd name="connsiteX242" fmla="*/ 5952149 w 7451018"/>
              <a:gd name="connsiteY242" fmla="*/ 2911756 h 3415370"/>
              <a:gd name="connsiteX243" fmla="*/ 5945112 w 7451018"/>
              <a:gd name="connsiteY243" fmla="*/ 2906260 h 3415370"/>
              <a:gd name="connsiteX244" fmla="*/ 5946452 w 7451018"/>
              <a:gd name="connsiteY244" fmla="*/ 2912962 h 3415370"/>
              <a:gd name="connsiteX245" fmla="*/ 5897862 w 7451018"/>
              <a:gd name="connsiteY245" fmla="*/ 2892856 h 3415370"/>
              <a:gd name="connsiteX246" fmla="*/ 5891226 w 7451018"/>
              <a:gd name="connsiteY246" fmla="*/ 2866115 h 3415370"/>
              <a:gd name="connsiteX247" fmla="*/ 5897862 w 7451018"/>
              <a:gd name="connsiteY247" fmla="*/ 2872884 h 3415370"/>
              <a:gd name="connsiteX248" fmla="*/ 5898263 w 7451018"/>
              <a:gd name="connsiteY248" fmla="*/ 2820741 h 3415370"/>
              <a:gd name="connsiteX249" fmla="*/ 5878157 w 7451018"/>
              <a:gd name="connsiteY249" fmla="*/ 2745610 h 3415370"/>
              <a:gd name="connsiteX250" fmla="*/ 5844646 w 7451018"/>
              <a:gd name="connsiteY250" fmla="*/ 2672826 h 3415370"/>
              <a:gd name="connsiteX251" fmla="*/ 5851348 w 7451018"/>
              <a:gd name="connsiteY251" fmla="*/ 2672826 h 3415370"/>
              <a:gd name="connsiteX252" fmla="*/ 5858051 w 7451018"/>
              <a:gd name="connsiteY252" fmla="*/ 2685694 h 3415370"/>
              <a:gd name="connsiteX253" fmla="*/ 5859324 w 7451018"/>
              <a:gd name="connsiteY253" fmla="*/ 2671619 h 3415370"/>
              <a:gd name="connsiteX254" fmla="*/ 5864485 w 7451018"/>
              <a:gd name="connsiteY254" fmla="*/ 2678321 h 3415370"/>
              <a:gd name="connsiteX255" fmla="*/ 5871455 w 7451018"/>
              <a:gd name="connsiteY255" fmla="*/ 2677718 h 3415370"/>
              <a:gd name="connsiteX256" fmla="*/ 5871455 w 7451018"/>
              <a:gd name="connsiteY256" fmla="*/ 2674702 h 3415370"/>
              <a:gd name="connsiteX257" fmla="*/ 5870181 w 7451018"/>
              <a:gd name="connsiteY257" fmla="*/ 2584223 h 3415370"/>
              <a:gd name="connsiteX258" fmla="*/ 5871388 w 7451018"/>
              <a:gd name="connsiteY258" fmla="*/ 2577856 h 3415370"/>
              <a:gd name="connsiteX259" fmla="*/ 5874873 w 7451018"/>
              <a:gd name="connsiteY259" fmla="*/ 2577856 h 3415370"/>
              <a:gd name="connsiteX260" fmla="*/ 5871857 w 7451018"/>
              <a:gd name="connsiteY260" fmla="*/ 2591931 h 3415370"/>
              <a:gd name="connsiteX261" fmla="*/ 5878157 w 7451018"/>
              <a:gd name="connsiteY261" fmla="*/ 2597962 h 3415370"/>
              <a:gd name="connsiteX262" fmla="*/ 5905904 w 7451018"/>
              <a:gd name="connsiteY262" fmla="*/ 2565056 h 3415370"/>
              <a:gd name="connsiteX263" fmla="*/ 5912271 w 7451018"/>
              <a:gd name="connsiteY263" fmla="*/ 2560096 h 3415370"/>
              <a:gd name="connsiteX264" fmla="*/ 5925005 w 7451018"/>
              <a:gd name="connsiteY264" fmla="*/ 2555270 h 3415370"/>
              <a:gd name="connsiteX265" fmla="*/ 5918839 w 7451018"/>
              <a:gd name="connsiteY265" fmla="*/ 2549775 h 3415370"/>
              <a:gd name="connsiteX266" fmla="*/ 5925139 w 7451018"/>
              <a:gd name="connsiteY266" fmla="*/ 2546826 h 3415370"/>
              <a:gd name="connsiteX267" fmla="*/ 5931640 w 7451018"/>
              <a:gd name="connsiteY267" fmla="*/ 2551048 h 3415370"/>
              <a:gd name="connsiteX268" fmla="*/ 5993836 w 7451018"/>
              <a:gd name="connsiteY268" fmla="*/ 2537643 h 3415370"/>
              <a:gd name="connsiteX269" fmla="*/ 6041689 w 7451018"/>
              <a:gd name="connsiteY269" fmla="*/ 2490327 h 3415370"/>
              <a:gd name="connsiteX270" fmla="*/ 6052413 w 7451018"/>
              <a:gd name="connsiteY270" fmla="*/ 2449310 h 3415370"/>
              <a:gd name="connsiteX271" fmla="*/ 6063270 w 7451018"/>
              <a:gd name="connsiteY271" fmla="*/ 2443813 h 3415370"/>
              <a:gd name="connsiteX272" fmla="*/ 6065951 w 7451018"/>
              <a:gd name="connsiteY272" fmla="*/ 2437111 h 3415370"/>
              <a:gd name="connsiteX273" fmla="*/ 6070790 w 7451018"/>
              <a:gd name="connsiteY273" fmla="*/ 2437444 h 3415370"/>
              <a:gd name="connsiteX274" fmla="*/ 6070844 w 7451018"/>
              <a:gd name="connsiteY274" fmla="*/ 2437447 h 3415370"/>
              <a:gd name="connsiteX275" fmla="*/ 6071179 w 7451018"/>
              <a:gd name="connsiteY275" fmla="*/ 2443813 h 3415370"/>
              <a:gd name="connsiteX276" fmla="*/ 6083578 w 7451018"/>
              <a:gd name="connsiteY276" fmla="*/ 2450516 h 3415370"/>
              <a:gd name="connsiteX277" fmla="*/ 6079623 w 7451018"/>
              <a:gd name="connsiteY277" fmla="*/ 2423707 h 3415370"/>
              <a:gd name="connsiteX278" fmla="*/ 6079221 w 7451018"/>
              <a:gd name="connsiteY278" fmla="*/ 2423707 h 3415370"/>
              <a:gd name="connsiteX279" fmla="*/ 6079556 w 7451018"/>
              <a:gd name="connsiteY279" fmla="*/ 2423640 h 3415370"/>
              <a:gd name="connsiteX280" fmla="*/ 6079221 w 7451018"/>
              <a:gd name="connsiteY280" fmla="*/ 2422836 h 3415370"/>
              <a:gd name="connsiteX281" fmla="*/ 6080629 w 7451018"/>
              <a:gd name="connsiteY281" fmla="*/ 2423372 h 3415370"/>
              <a:gd name="connsiteX282" fmla="*/ 6092224 w 7451018"/>
              <a:gd name="connsiteY282" fmla="*/ 2423037 h 3415370"/>
              <a:gd name="connsiteX283" fmla="*/ 6099328 w 7451018"/>
              <a:gd name="connsiteY283" fmla="*/ 2408896 h 3415370"/>
              <a:gd name="connsiteX284" fmla="*/ 6099328 w 7451018"/>
              <a:gd name="connsiteY284" fmla="*/ 2402528 h 3415370"/>
              <a:gd name="connsiteX285" fmla="*/ 6109046 w 7451018"/>
              <a:gd name="connsiteY285" fmla="*/ 2403735 h 3415370"/>
              <a:gd name="connsiteX286" fmla="*/ 6118898 w 7451018"/>
              <a:gd name="connsiteY286" fmla="*/ 2392274 h 3415370"/>
              <a:gd name="connsiteX287" fmla="*/ 6127276 w 7451018"/>
              <a:gd name="connsiteY287" fmla="*/ 2390331 h 3415370"/>
              <a:gd name="connsiteX288" fmla="*/ 6166081 w 7451018"/>
              <a:gd name="connsiteY288" fmla="*/ 2412649 h 3415370"/>
              <a:gd name="connsiteX289" fmla="*/ 6191952 w 7451018"/>
              <a:gd name="connsiteY289" fmla="*/ 2410437 h 3415370"/>
              <a:gd name="connsiteX290" fmla="*/ 6193158 w 7451018"/>
              <a:gd name="connsiteY290" fmla="*/ 2406684 h 3415370"/>
              <a:gd name="connsiteX291" fmla="*/ 6193493 w 7451018"/>
              <a:gd name="connsiteY291" fmla="*/ 2390331 h 3415370"/>
              <a:gd name="connsiteX292" fmla="*/ 6203613 w 7451018"/>
              <a:gd name="connsiteY292" fmla="*/ 2375653 h 3415370"/>
              <a:gd name="connsiteX293" fmla="*/ 6199793 w 7451018"/>
              <a:gd name="connsiteY293" fmla="*/ 2368951 h 3415370"/>
              <a:gd name="connsiteX294" fmla="*/ 6221106 w 7451018"/>
              <a:gd name="connsiteY294" fmla="*/ 2350252 h 3415370"/>
              <a:gd name="connsiteX295" fmla="*/ 6221374 w 7451018"/>
              <a:gd name="connsiteY295" fmla="*/ 2343617 h 3415370"/>
              <a:gd name="connsiteX296" fmla="*/ 6199793 w 7451018"/>
              <a:gd name="connsiteY296" fmla="*/ 2338657 h 3415370"/>
              <a:gd name="connsiteX297" fmla="*/ 6206495 w 7451018"/>
              <a:gd name="connsiteY297" fmla="*/ 2331955 h 3415370"/>
              <a:gd name="connsiteX298" fmla="*/ 6206495 w 7451018"/>
              <a:gd name="connsiteY298" fmla="*/ 2324516 h 3415370"/>
              <a:gd name="connsiteX299" fmla="*/ 6233304 w 7451018"/>
              <a:gd name="connsiteY299" fmla="*/ 2324516 h 3415370"/>
              <a:gd name="connsiteX300" fmla="*/ 6233236 w 7451018"/>
              <a:gd name="connsiteY300" fmla="*/ 2336915 h 3415370"/>
              <a:gd name="connsiteX301" fmla="*/ 6225194 w 7451018"/>
              <a:gd name="connsiteY301" fmla="*/ 2343416 h 3415370"/>
              <a:gd name="connsiteX302" fmla="*/ 6231762 w 7451018"/>
              <a:gd name="connsiteY302" fmla="*/ 2350118 h 3415370"/>
              <a:gd name="connsiteX303" fmla="*/ 6241816 w 7451018"/>
              <a:gd name="connsiteY303" fmla="*/ 2343416 h 3415370"/>
              <a:gd name="connsiteX304" fmla="*/ 6242955 w 7451018"/>
              <a:gd name="connsiteY304" fmla="*/ 2350118 h 3415370"/>
              <a:gd name="connsiteX305" fmla="*/ 6253947 w 7451018"/>
              <a:gd name="connsiteY305" fmla="*/ 2343416 h 3415370"/>
              <a:gd name="connsiteX306" fmla="*/ 6254818 w 7451018"/>
              <a:gd name="connsiteY306" fmla="*/ 2336714 h 3415370"/>
              <a:gd name="connsiteX307" fmla="*/ 6253410 w 7451018"/>
              <a:gd name="connsiteY307" fmla="*/ 2334167 h 3415370"/>
              <a:gd name="connsiteX308" fmla="*/ 6245301 w 7451018"/>
              <a:gd name="connsiteY308" fmla="*/ 2336714 h 3415370"/>
              <a:gd name="connsiteX309" fmla="*/ 6238398 w 7451018"/>
              <a:gd name="connsiteY309" fmla="*/ 2330012 h 3415370"/>
              <a:gd name="connsiteX310" fmla="*/ 6239269 w 7451018"/>
              <a:gd name="connsiteY310" fmla="*/ 2323310 h 3415370"/>
              <a:gd name="connsiteX311" fmla="*/ 6260179 w 7451018"/>
              <a:gd name="connsiteY311" fmla="*/ 2316876 h 3415370"/>
              <a:gd name="connsiteX312" fmla="*/ 6259375 w 7451018"/>
              <a:gd name="connsiteY312" fmla="*/ 2323310 h 3415370"/>
              <a:gd name="connsiteX313" fmla="*/ 6266882 w 7451018"/>
              <a:gd name="connsiteY313" fmla="*/ 2333229 h 3415370"/>
              <a:gd name="connsiteX314" fmla="*/ 6273718 w 7451018"/>
              <a:gd name="connsiteY314" fmla="*/ 2330012 h 3415370"/>
              <a:gd name="connsiteX315" fmla="*/ 6286787 w 7451018"/>
              <a:gd name="connsiteY315" fmla="*/ 2336647 h 3415370"/>
              <a:gd name="connsiteX316" fmla="*/ 6293623 w 7451018"/>
              <a:gd name="connsiteY316" fmla="*/ 2341338 h 3415370"/>
              <a:gd name="connsiteX317" fmla="*/ 6301465 w 7451018"/>
              <a:gd name="connsiteY317" fmla="*/ 2336647 h 3415370"/>
              <a:gd name="connsiteX318" fmla="*/ 6307094 w 7451018"/>
              <a:gd name="connsiteY318" fmla="*/ 2345359 h 3415370"/>
              <a:gd name="connsiteX319" fmla="*/ 6323046 w 7451018"/>
              <a:gd name="connsiteY319" fmla="*/ 2336647 h 3415370"/>
              <a:gd name="connsiteX320" fmla="*/ 6340002 w 7451018"/>
              <a:gd name="connsiteY320" fmla="*/ 2323645 h 3415370"/>
              <a:gd name="connsiteX321" fmla="*/ 6347307 w 7451018"/>
              <a:gd name="connsiteY321" fmla="*/ 2317881 h 3415370"/>
              <a:gd name="connsiteX322" fmla="*/ 6328541 w 7451018"/>
              <a:gd name="connsiteY322" fmla="*/ 2341003 h 3415370"/>
              <a:gd name="connsiteX323" fmla="*/ 6340605 w 7451018"/>
              <a:gd name="connsiteY323" fmla="*/ 2344690 h 3415370"/>
              <a:gd name="connsiteX324" fmla="*/ 6345364 w 7451018"/>
              <a:gd name="connsiteY324" fmla="*/ 2344153 h 3415370"/>
              <a:gd name="connsiteX325" fmla="*/ 6333300 w 7451018"/>
              <a:gd name="connsiteY325" fmla="*/ 2378066 h 3415370"/>
              <a:gd name="connsiteX326" fmla="*/ 6333166 w 7451018"/>
              <a:gd name="connsiteY326" fmla="*/ 2378066 h 3415370"/>
              <a:gd name="connsiteX327" fmla="*/ 6333903 w 7451018"/>
              <a:gd name="connsiteY327" fmla="*/ 2384701 h 3415370"/>
              <a:gd name="connsiteX328" fmla="*/ 6341343 w 7451018"/>
              <a:gd name="connsiteY328" fmla="*/ 2378669 h 3415370"/>
              <a:gd name="connsiteX329" fmla="*/ 6346369 w 7451018"/>
              <a:gd name="connsiteY329" fmla="*/ 2403668 h 3415370"/>
              <a:gd name="connsiteX330" fmla="*/ 6332563 w 7451018"/>
              <a:gd name="connsiteY330" fmla="*/ 2396966 h 3415370"/>
              <a:gd name="connsiteX331" fmla="*/ 6333903 w 7451018"/>
              <a:gd name="connsiteY331" fmla="*/ 2390264 h 3415370"/>
              <a:gd name="connsiteX332" fmla="*/ 6327201 w 7451018"/>
              <a:gd name="connsiteY332" fmla="*/ 2389325 h 3415370"/>
              <a:gd name="connsiteX333" fmla="*/ 6313797 w 7451018"/>
              <a:gd name="connsiteY333" fmla="*/ 2410705 h 3415370"/>
              <a:gd name="connsiteX334" fmla="*/ 6334573 w 7451018"/>
              <a:gd name="connsiteY334" fmla="*/ 2430477 h 3415370"/>
              <a:gd name="connsiteX335" fmla="*/ 6336852 w 7451018"/>
              <a:gd name="connsiteY335" fmla="*/ 2426857 h 3415370"/>
              <a:gd name="connsiteX336" fmla="*/ 6340672 w 7451018"/>
              <a:gd name="connsiteY336" fmla="*/ 2430477 h 3415370"/>
              <a:gd name="connsiteX337" fmla="*/ 6346034 w 7451018"/>
              <a:gd name="connsiteY337" fmla="*/ 2424445 h 3415370"/>
              <a:gd name="connsiteX338" fmla="*/ 6350659 w 7451018"/>
              <a:gd name="connsiteY338" fmla="*/ 2437179 h 3415370"/>
              <a:gd name="connsiteX339" fmla="*/ 6388459 w 7451018"/>
              <a:gd name="connsiteY339" fmla="*/ 2457285 h 3415370"/>
              <a:gd name="connsiteX340" fmla="*/ 6407693 w 7451018"/>
              <a:gd name="connsiteY340" fmla="*/ 2450382 h 3415370"/>
              <a:gd name="connsiteX341" fmla="*/ 6392212 w 7451018"/>
              <a:gd name="connsiteY341" fmla="*/ 2463987 h 3415370"/>
              <a:gd name="connsiteX342" fmla="*/ 6393753 w 7451018"/>
              <a:gd name="connsiteY342" fmla="*/ 2470690 h 3415370"/>
              <a:gd name="connsiteX343" fmla="*/ 6411782 w 7451018"/>
              <a:gd name="connsiteY343" fmla="*/ 2484094 h 3415370"/>
              <a:gd name="connsiteX344" fmla="*/ 6439529 w 7451018"/>
              <a:gd name="connsiteY344" fmla="*/ 2428064 h 3415370"/>
              <a:gd name="connsiteX345" fmla="*/ 6447906 w 7451018"/>
              <a:gd name="connsiteY345" fmla="*/ 2357691 h 3415370"/>
              <a:gd name="connsiteX346" fmla="*/ 6454407 w 7451018"/>
              <a:gd name="connsiteY346" fmla="*/ 2303136 h 3415370"/>
              <a:gd name="connsiteX347" fmla="*/ 5974474 w 7451018"/>
              <a:gd name="connsiteY347" fmla="*/ 2276067 h 3415370"/>
              <a:gd name="connsiteX348" fmla="*/ 5989681 w 7451018"/>
              <a:gd name="connsiteY348" fmla="*/ 2276663 h 3415370"/>
              <a:gd name="connsiteX349" fmla="*/ 5994841 w 7451018"/>
              <a:gd name="connsiteY349" fmla="*/ 2303068 h 3415370"/>
              <a:gd name="connsiteX350" fmla="*/ 5974474 w 7451018"/>
              <a:gd name="connsiteY350" fmla="*/ 2276067 h 3415370"/>
              <a:gd name="connsiteX351" fmla="*/ 6146846 w 7451018"/>
              <a:gd name="connsiteY351" fmla="*/ 2249452 h 3415370"/>
              <a:gd name="connsiteX352" fmla="*/ 6092559 w 7451018"/>
              <a:gd name="connsiteY352" fmla="*/ 2296367 h 3415370"/>
              <a:gd name="connsiteX353" fmla="*/ 6060924 w 7451018"/>
              <a:gd name="connsiteY353" fmla="*/ 2302332 h 3415370"/>
              <a:gd name="connsiteX354" fmla="*/ 6085857 w 7451018"/>
              <a:gd name="connsiteY354" fmla="*/ 2277936 h 3415370"/>
              <a:gd name="connsiteX355" fmla="*/ 6099261 w 7451018"/>
              <a:gd name="connsiteY355" fmla="*/ 2269559 h 3415370"/>
              <a:gd name="connsiteX356" fmla="*/ 6146846 w 7451018"/>
              <a:gd name="connsiteY356" fmla="*/ 2249452 h 3415370"/>
              <a:gd name="connsiteX357" fmla="*/ 5975740 w 7451018"/>
              <a:gd name="connsiteY357" fmla="*/ 2242750 h 3415370"/>
              <a:gd name="connsiteX358" fmla="*/ 5978555 w 7451018"/>
              <a:gd name="connsiteY358" fmla="*/ 2258768 h 3415370"/>
              <a:gd name="connsiteX359" fmla="*/ 5991959 w 7451018"/>
              <a:gd name="connsiteY359" fmla="*/ 2256154 h 3415370"/>
              <a:gd name="connsiteX360" fmla="*/ 5990418 w 7451018"/>
              <a:gd name="connsiteY360" fmla="*/ 2249452 h 3415370"/>
              <a:gd name="connsiteX361" fmla="*/ 6031101 w 7451018"/>
              <a:gd name="connsiteY361" fmla="*/ 2251194 h 3415370"/>
              <a:gd name="connsiteX362" fmla="*/ 6038874 w 7451018"/>
              <a:gd name="connsiteY362" fmla="*/ 2256288 h 3415370"/>
              <a:gd name="connsiteX363" fmla="*/ 6038874 w 7451018"/>
              <a:gd name="connsiteY363" fmla="*/ 2256624 h 3415370"/>
              <a:gd name="connsiteX364" fmla="*/ 6039411 w 7451018"/>
              <a:gd name="connsiteY364" fmla="*/ 2256556 h 3415370"/>
              <a:gd name="connsiteX365" fmla="*/ 6041623 w 7451018"/>
              <a:gd name="connsiteY365" fmla="*/ 2257227 h 3415370"/>
              <a:gd name="connsiteX366" fmla="*/ 6041688 w 7451018"/>
              <a:gd name="connsiteY366" fmla="*/ 2254931 h 3415370"/>
              <a:gd name="connsiteX367" fmla="*/ 6039478 w 7451018"/>
              <a:gd name="connsiteY367" fmla="*/ 2256557 h 3415370"/>
              <a:gd name="connsiteX368" fmla="*/ 6038941 w 7451018"/>
              <a:gd name="connsiteY368" fmla="*/ 2256289 h 3415370"/>
              <a:gd name="connsiteX369" fmla="*/ 6040022 w 7451018"/>
              <a:gd name="connsiteY369" fmla="*/ 2253423 h 3415370"/>
              <a:gd name="connsiteX370" fmla="*/ 6041722 w 7451018"/>
              <a:gd name="connsiteY370" fmla="*/ 2254852 h 3415370"/>
              <a:gd name="connsiteX371" fmla="*/ 6050260 w 7451018"/>
              <a:gd name="connsiteY371" fmla="*/ 2247391 h 3415370"/>
              <a:gd name="connsiteX372" fmla="*/ 6051743 w 7451018"/>
              <a:gd name="connsiteY372" fmla="*/ 2242817 h 3415370"/>
              <a:gd name="connsiteX373" fmla="*/ 6058378 w 7451018"/>
              <a:gd name="connsiteY373" fmla="*/ 2249519 h 3415370"/>
              <a:gd name="connsiteX374" fmla="*/ 6090415 w 7451018"/>
              <a:gd name="connsiteY374" fmla="*/ 2243018 h 3415370"/>
              <a:gd name="connsiteX375" fmla="*/ 6103483 w 7451018"/>
              <a:gd name="connsiteY375" fmla="*/ 2250926 h 3415370"/>
              <a:gd name="connsiteX376" fmla="*/ 6078618 w 7451018"/>
              <a:gd name="connsiteY376" fmla="*/ 2262857 h 3415370"/>
              <a:gd name="connsiteX377" fmla="*/ 6059048 w 7451018"/>
              <a:gd name="connsiteY377" fmla="*/ 2256154 h 3415370"/>
              <a:gd name="connsiteX378" fmla="*/ 6025873 w 7451018"/>
              <a:gd name="connsiteY378" fmla="*/ 2269559 h 3415370"/>
              <a:gd name="connsiteX379" fmla="*/ 6005364 w 7451018"/>
              <a:gd name="connsiteY379" fmla="*/ 2262857 h 3415370"/>
              <a:gd name="connsiteX380" fmla="*/ 5991959 w 7451018"/>
              <a:gd name="connsiteY380" fmla="*/ 2262857 h 3415370"/>
              <a:gd name="connsiteX381" fmla="*/ 5993904 w 7451018"/>
              <a:gd name="connsiteY381" fmla="*/ 2269559 h 3415370"/>
              <a:gd name="connsiteX382" fmla="*/ 5973193 w 7451018"/>
              <a:gd name="connsiteY382" fmla="*/ 2269559 h 3415370"/>
              <a:gd name="connsiteX383" fmla="*/ 5969440 w 7451018"/>
              <a:gd name="connsiteY383" fmla="*/ 2262857 h 3415370"/>
              <a:gd name="connsiteX384" fmla="*/ 5935997 w 7451018"/>
              <a:gd name="connsiteY384" fmla="*/ 2276261 h 3415370"/>
              <a:gd name="connsiteX385" fmla="*/ 5924938 w 7451018"/>
              <a:gd name="connsiteY385" fmla="*/ 2254546 h 3415370"/>
              <a:gd name="connsiteX386" fmla="*/ 5940085 w 7451018"/>
              <a:gd name="connsiteY386" fmla="*/ 2256154 h 3415370"/>
              <a:gd name="connsiteX387" fmla="*/ 5975740 w 7451018"/>
              <a:gd name="connsiteY387" fmla="*/ 2242750 h 3415370"/>
              <a:gd name="connsiteX388" fmla="*/ 6118295 w 7451018"/>
              <a:gd name="connsiteY388" fmla="*/ 2230551 h 3415370"/>
              <a:gd name="connsiteX389" fmla="*/ 6129487 w 7451018"/>
              <a:gd name="connsiteY389" fmla="*/ 2230551 h 3415370"/>
              <a:gd name="connsiteX390" fmla="*/ 6138602 w 7451018"/>
              <a:gd name="connsiteY390" fmla="*/ 2236717 h 3415370"/>
              <a:gd name="connsiteX391" fmla="*/ 6113134 w 7451018"/>
              <a:gd name="connsiteY391" fmla="*/ 2250055 h 3415370"/>
              <a:gd name="connsiteX392" fmla="*/ 6118295 w 7451018"/>
              <a:gd name="connsiteY392" fmla="*/ 2230551 h 3415370"/>
              <a:gd name="connsiteX393" fmla="*/ 5710670 w 7451018"/>
              <a:gd name="connsiteY393" fmla="*/ 2181224 h 3415370"/>
              <a:gd name="connsiteX394" fmla="*/ 5717372 w 7451018"/>
              <a:gd name="connsiteY394" fmla="*/ 2190406 h 3415370"/>
              <a:gd name="connsiteX395" fmla="*/ 5729503 w 7451018"/>
              <a:gd name="connsiteY395" fmla="*/ 2195902 h 3415370"/>
              <a:gd name="connsiteX396" fmla="*/ 5730643 w 7451018"/>
              <a:gd name="connsiteY396" fmla="*/ 2189200 h 3415370"/>
              <a:gd name="connsiteX397" fmla="*/ 5736674 w 7451018"/>
              <a:gd name="connsiteY397" fmla="*/ 2195902 h 3415370"/>
              <a:gd name="connsiteX398" fmla="*/ 5757518 w 7451018"/>
              <a:gd name="connsiteY398" fmla="*/ 2201599 h 3415370"/>
              <a:gd name="connsiteX399" fmla="*/ 5760199 w 7451018"/>
              <a:gd name="connsiteY399" fmla="*/ 2215740 h 3415370"/>
              <a:gd name="connsiteX400" fmla="*/ 5764890 w 7451018"/>
              <a:gd name="connsiteY400" fmla="*/ 2211115 h 3415370"/>
              <a:gd name="connsiteX401" fmla="*/ 5844646 w 7451018"/>
              <a:gd name="connsiteY401" fmla="*/ 2218153 h 3415370"/>
              <a:gd name="connsiteX402" fmla="*/ 5878157 w 7451018"/>
              <a:gd name="connsiteY402" fmla="*/ 2220901 h 3415370"/>
              <a:gd name="connsiteX403" fmla="*/ 5851348 w 7451018"/>
              <a:gd name="connsiteY403" fmla="*/ 2227000 h 3415370"/>
              <a:gd name="connsiteX404" fmla="*/ 5845250 w 7451018"/>
              <a:gd name="connsiteY404" fmla="*/ 2229480 h 3415370"/>
              <a:gd name="connsiteX405" fmla="*/ 5849204 w 7451018"/>
              <a:gd name="connsiteY405" fmla="*/ 2236047 h 3415370"/>
              <a:gd name="connsiteX406" fmla="*/ 5878157 w 7451018"/>
              <a:gd name="connsiteY406" fmla="*/ 2243420 h 3415370"/>
              <a:gd name="connsiteX407" fmla="*/ 5906776 w 7451018"/>
              <a:gd name="connsiteY407" fmla="*/ 2249451 h 3415370"/>
              <a:gd name="connsiteX408" fmla="*/ 5894845 w 7451018"/>
              <a:gd name="connsiteY408" fmla="*/ 2267681 h 3415370"/>
              <a:gd name="connsiteX409" fmla="*/ 5878090 w 7451018"/>
              <a:gd name="connsiteY409" fmla="*/ 2254546 h 3415370"/>
              <a:gd name="connsiteX410" fmla="*/ 5884792 w 7451018"/>
              <a:gd name="connsiteY410" fmla="*/ 2263794 h 3415370"/>
              <a:gd name="connsiteX411" fmla="*/ 5851282 w 7451018"/>
              <a:gd name="connsiteY411" fmla="*/ 2257628 h 3415370"/>
              <a:gd name="connsiteX412" fmla="*/ 5851080 w 7451018"/>
              <a:gd name="connsiteY412" fmla="*/ 2255819 h 3415370"/>
              <a:gd name="connsiteX413" fmla="*/ 5850008 w 7451018"/>
              <a:gd name="connsiteY413" fmla="*/ 2256154 h 3415370"/>
              <a:gd name="connsiteX414" fmla="*/ 5771057 w 7451018"/>
              <a:gd name="connsiteY414" fmla="*/ 2236182 h 3415370"/>
              <a:gd name="connsiteX415" fmla="*/ 5757653 w 7451018"/>
              <a:gd name="connsiteY415" fmla="*/ 2239332 h 3415370"/>
              <a:gd name="connsiteX416" fmla="*/ 5737613 w 7451018"/>
              <a:gd name="connsiteY416" fmla="*/ 2236182 h 3415370"/>
              <a:gd name="connsiteX417" fmla="*/ 5713552 w 7451018"/>
              <a:gd name="connsiteY417" fmla="*/ 2222777 h 3415370"/>
              <a:gd name="connsiteX418" fmla="*/ 5690159 w 7451018"/>
              <a:gd name="connsiteY418" fmla="*/ 2213654 h 3415370"/>
              <a:gd name="connsiteX419" fmla="*/ 5684226 w 7451018"/>
              <a:gd name="connsiteY419" fmla="*/ 2215839 h 3415370"/>
              <a:gd name="connsiteX420" fmla="*/ 5685202 w 7451018"/>
              <a:gd name="connsiteY420" fmla="*/ 2215941 h 3415370"/>
              <a:gd name="connsiteX421" fmla="*/ 5683660 w 7451018"/>
              <a:gd name="connsiteY421" fmla="*/ 2216880 h 3415370"/>
              <a:gd name="connsiteX422" fmla="*/ 5683928 w 7451018"/>
              <a:gd name="connsiteY422" fmla="*/ 2215807 h 3415370"/>
              <a:gd name="connsiteX423" fmla="*/ 5684139 w 7451018"/>
              <a:gd name="connsiteY423" fmla="*/ 2215829 h 3415370"/>
              <a:gd name="connsiteX424" fmla="*/ 5685311 w 7451018"/>
              <a:gd name="connsiteY424" fmla="*/ 2210588 h 3415370"/>
              <a:gd name="connsiteX425" fmla="*/ 5690563 w 7451018"/>
              <a:gd name="connsiteY425" fmla="*/ 2207765 h 3415370"/>
              <a:gd name="connsiteX426" fmla="*/ 5710670 w 7451018"/>
              <a:gd name="connsiteY426" fmla="*/ 2190741 h 3415370"/>
              <a:gd name="connsiteX427" fmla="*/ 5710670 w 7451018"/>
              <a:gd name="connsiteY427" fmla="*/ 2181224 h 3415370"/>
              <a:gd name="connsiteX428" fmla="*/ 6297980 w 7451018"/>
              <a:gd name="connsiteY428" fmla="*/ 2175728 h 3415370"/>
              <a:gd name="connsiteX429" fmla="*/ 6300325 w 7451018"/>
              <a:gd name="connsiteY429" fmla="*/ 2195365 h 3415370"/>
              <a:gd name="connsiteX430" fmla="*/ 6300325 w 7451018"/>
              <a:gd name="connsiteY430" fmla="*/ 2196505 h 3415370"/>
              <a:gd name="connsiteX431" fmla="*/ 6302269 w 7451018"/>
              <a:gd name="connsiteY431" fmla="*/ 2215941 h 3415370"/>
              <a:gd name="connsiteX432" fmla="*/ 6288463 w 7451018"/>
              <a:gd name="connsiteY432" fmla="*/ 2222643 h 3415370"/>
              <a:gd name="connsiteX433" fmla="*/ 6286921 w 7451018"/>
              <a:gd name="connsiteY433" fmla="*/ 2195835 h 3415370"/>
              <a:gd name="connsiteX434" fmla="*/ 6297980 w 7451018"/>
              <a:gd name="connsiteY434" fmla="*/ 2175728 h 3415370"/>
              <a:gd name="connsiteX435" fmla="*/ 5978421 w 7451018"/>
              <a:gd name="connsiteY435" fmla="*/ 2175728 h 3415370"/>
              <a:gd name="connsiteX436" fmla="*/ 5978689 w 7451018"/>
              <a:gd name="connsiteY436" fmla="*/ 2176666 h 3415370"/>
              <a:gd name="connsiteX437" fmla="*/ 5978421 w 7451018"/>
              <a:gd name="connsiteY437" fmla="*/ 2179012 h 3415370"/>
              <a:gd name="connsiteX438" fmla="*/ 5978421 w 7451018"/>
              <a:gd name="connsiteY438" fmla="*/ 2175728 h 3415370"/>
              <a:gd name="connsiteX439" fmla="*/ 4329893 w 7451018"/>
              <a:gd name="connsiteY439" fmla="*/ 2166881 h 3415370"/>
              <a:gd name="connsiteX440" fmla="*/ 4336595 w 7451018"/>
              <a:gd name="connsiteY440" fmla="*/ 2167887 h 3415370"/>
              <a:gd name="connsiteX441" fmla="*/ 4332574 w 7451018"/>
              <a:gd name="connsiteY441" fmla="*/ 2182364 h 3415370"/>
              <a:gd name="connsiteX442" fmla="*/ 4323191 w 7451018"/>
              <a:gd name="connsiteY442" fmla="*/ 2181157 h 3415370"/>
              <a:gd name="connsiteX443" fmla="*/ 4329893 w 7451018"/>
              <a:gd name="connsiteY443" fmla="*/ 2166881 h 3415370"/>
              <a:gd name="connsiteX444" fmla="*/ 2836467 w 7451018"/>
              <a:gd name="connsiteY444" fmla="*/ 2140274 h 3415370"/>
              <a:gd name="connsiteX445" fmla="*/ 2836467 w 7451018"/>
              <a:gd name="connsiteY445" fmla="*/ 2140274 h 3415370"/>
              <a:gd name="connsiteX446" fmla="*/ 6119234 w 7451018"/>
              <a:gd name="connsiteY446" fmla="*/ 2122111 h 3415370"/>
              <a:gd name="connsiteX447" fmla="*/ 6137598 w 7451018"/>
              <a:gd name="connsiteY447" fmla="*/ 2122111 h 3415370"/>
              <a:gd name="connsiteX448" fmla="*/ 6119234 w 7451018"/>
              <a:gd name="connsiteY448" fmla="*/ 2122111 h 3415370"/>
              <a:gd name="connsiteX449" fmla="*/ 6180220 w 7451018"/>
              <a:gd name="connsiteY449" fmla="*/ 2113525 h 3415370"/>
              <a:gd name="connsiteX450" fmla="*/ 6184512 w 7451018"/>
              <a:gd name="connsiteY450" fmla="*/ 2115678 h 3415370"/>
              <a:gd name="connsiteX451" fmla="*/ 6219966 w 7451018"/>
              <a:gd name="connsiteY451" fmla="*/ 2141950 h 3415370"/>
              <a:gd name="connsiteX452" fmla="*/ 6222848 w 7451018"/>
              <a:gd name="connsiteY452" fmla="*/ 2148920 h 3415370"/>
              <a:gd name="connsiteX453" fmla="*/ 6197514 w 7451018"/>
              <a:gd name="connsiteY453" fmla="*/ 2128814 h 3415370"/>
              <a:gd name="connsiteX454" fmla="*/ 6177675 w 7451018"/>
              <a:gd name="connsiteY454" fmla="*/ 2128814 h 3415370"/>
              <a:gd name="connsiteX455" fmla="*/ 6171308 w 7451018"/>
              <a:gd name="connsiteY455" fmla="*/ 2135516 h 3415370"/>
              <a:gd name="connsiteX456" fmla="*/ 6158909 w 7451018"/>
              <a:gd name="connsiteY456" fmla="*/ 2142218 h 3415370"/>
              <a:gd name="connsiteX457" fmla="*/ 6159580 w 7451018"/>
              <a:gd name="connsiteY457" fmla="*/ 2130153 h 3415370"/>
              <a:gd name="connsiteX458" fmla="*/ 6152878 w 7451018"/>
              <a:gd name="connsiteY458" fmla="*/ 2128814 h 3415370"/>
              <a:gd name="connsiteX459" fmla="*/ 6153749 w 7451018"/>
              <a:gd name="connsiteY459" fmla="*/ 2135516 h 3415370"/>
              <a:gd name="connsiteX460" fmla="*/ 6148387 w 7451018"/>
              <a:gd name="connsiteY460" fmla="*/ 2129014 h 3415370"/>
              <a:gd name="connsiteX461" fmla="*/ 6148388 w 7451018"/>
              <a:gd name="connsiteY461" fmla="*/ 2129014 h 3415370"/>
              <a:gd name="connsiteX462" fmla="*/ 6153389 w 7451018"/>
              <a:gd name="connsiteY462" fmla="*/ 2124733 h 3415370"/>
              <a:gd name="connsiteX463" fmla="*/ 6155626 w 7451018"/>
              <a:gd name="connsiteY463" fmla="*/ 2122112 h 3415370"/>
              <a:gd name="connsiteX464" fmla="*/ 6159580 w 7451018"/>
              <a:gd name="connsiteY464" fmla="*/ 2122112 h 3415370"/>
              <a:gd name="connsiteX465" fmla="*/ 6180220 w 7451018"/>
              <a:gd name="connsiteY465" fmla="*/ 2113525 h 3415370"/>
              <a:gd name="connsiteX466" fmla="*/ 5748981 w 7451018"/>
              <a:gd name="connsiteY466" fmla="*/ 2112712 h 3415370"/>
              <a:gd name="connsiteX467" fmla="*/ 5757451 w 7451018"/>
              <a:gd name="connsiteY467" fmla="*/ 2120369 h 3415370"/>
              <a:gd name="connsiteX468" fmla="*/ 5750749 w 7451018"/>
              <a:gd name="connsiteY468" fmla="*/ 2130020 h 3415370"/>
              <a:gd name="connsiteX469" fmla="*/ 5730643 w 7451018"/>
              <a:gd name="connsiteY469" fmla="*/ 2130020 h 3415370"/>
              <a:gd name="connsiteX470" fmla="*/ 5734530 w 7451018"/>
              <a:gd name="connsiteY470" fmla="*/ 2129283 h 3415370"/>
              <a:gd name="connsiteX471" fmla="*/ 5734999 w 7451018"/>
              <a:gd name="connsiteY471" fmla="*/ 2122112 h 3415370"/>
              <a:gd name="connsiteX472" fmla="*/ 5730643 w 7451018"/>
              <a:gd name="connsiteY472" fmla="*/ 2124055 h 3415370"/>
              <a:gd name="connsiteX473" fmla="*/ 5737345 w 7451018"/>
              <a:gd name="connsiteY473" fmla="*/ 2115410 h 3415370"/>
              <a:gd name="connsiteX474" fmla="*/ 5748981 w 7451018"/>
              <a:gd name="connsiteY474" fmla="*/ 2112712 h 3415370"/>
              <a:gd name="connsiteX475" fmla="*/ 6618477 w 7451018"/>
              <a:gd name="connsiteY475" fmla="*/ 2102005 h 3415370"/>
              <a:gd name="connsiteX476" fmla="*/ 6628128 w 7451018"/>
              <a:gd name="connsiteY476" fmla="*/ 2107634 h 3415370"/>
              <a:gd name="connsiteX477" fmla="*/ 6630809 w 7451018"/>
              <a:gd name="connsiteY477" fmla="*/ 2108707 h 3415370"/>
              <a:gd name="connsiteX478" fmla="*/ 6676652 w 7451018"/>
              <a:gd name="connsiteY478" fmla="*/ 2167484 h 3415370"/>
              <a:gd name="connsiteX479" fmla="*/ 6668341 w 7451018"/>
              <a:gd name="connsiteY479" fmla="*/ 2156694 h 3415370"/>
              <a:gd name="connsiteX480" fmla="*/ 6602324 w 7451018"/>
              <a:gd name="connsiteY480" fmla="*/ 2200726 h 3415370"/>
              <a:gd name="connsiteX481" fmla="*/ 6602593 w 7451018"/>
              <a:gd name="connsiteY481" fmla="*/ 2195834 h 3415370"/>
              <a:gd name="connsiteX482" fmla="*/ 6583156 w 7451018"/>
              <a:gd name="connsiteY482" fmla="*/ 2182363 h 3415370"/>
              <a:gd name="connsiteX483" fmla="*/ 6610635 w 7451018"/>
              <a:gd name="connsiteY483" fmla="*/ 2182430 h 3415370"/>
              <a:gd name="connsiteX484" fmla="*/ 6620956 w 7451018"/>
              <a:gd name="connsiteY484" fmla="*/ 2169026 h 3415370"/>
              <a:gd name="connsiteX485" fmla="*/ 6621962 w 7451018"/>
              <a:gd name="connsiteY485" fmla="*/ 2182430 h 3415370"/>
              <a:gd name="connsiteX486" fmla="*/ 6639253 w 7451018"/>
              <a:gd name="connsiteY486" fmla="*/ 2169026 h 3415370"/>
              <a:gd name="connsiteX487" fmla="*/ 6635568 w 7451018"/>
              <a:gd name="connsiteY487" fmla="*/ 2167886 h 3415370"/>
              <a:gd name="connsiteX488" fmla="*/ 6649307 w 7451018"/>
              <a:gd name="connsiteY488" fmla="*/ 2169026 h 3415370"/>
              <a:gd name="connsiteX489" fmla="*/ 6656478 w 7451018"/>
              <a:gd name="connsiteY489" fmla="*/ 2148919 h 3415370"/>
              <a:gd name="connsiteX490" fmla="*/ 6663917 w 7451018"/>
              <a:gd name="connsiteY490" fmla="*/ 2152136 h 3415370"/>
              <a:gd name="connsiteX491" fmla="*/ 6614992 w 7451018"/>
              <a:gd name="connsiteY491" fmla="*/ 2108707 h 3415370"/>
              <a:gd name="connsiteX492" fmla="*/ 6618477 w 7451018"/>
              <a:gd name="connsiteY492" fmla="*/ 2102005 h 3415370"/>
              <a:gd name="connsiteX493" fmla="*/ 5570796 w 7451018"/>
              <a:gd name="connsiteY493" fmla="*/ 2095370 h 3415370"/>
              <a:gd name="connsiteX494" fmla="*/ 5589897 w 7451018"/>
              <a:gd name="connsiteY494" fmla="*/ 2127138 h 3415370"/>
              <a:gd name="connsiteX495" fmla="*/ 5590634 w 7451018"/>
              <a:gd name="connsiteY495" fmla="*/ 2135584 h 3415370"/>
              <a:gd name="connsiteX496" fmla="*/ 5577700 w 7451018"/>
              <a:gd name="connsiteY496" fmla="*/ 2108775 h 3415370"/>
              <a:gd name="connsiteX497" fmla="*/ 5570059 w 7451018"/>
              <a:gd name="connsiteY497" fmla="*/ 2107501 h 3415370"/>
              <a:gd name="connsiteX498" fmla="*/ 5570058 w 7451018"/>
              <a:gd name="connsiteY498" fmla="*/ 2107431 h 3415370"/>
              <a:gd name="connsiteX499" fmla="*/ 5569950 w 7451018"/>
              <a:gd name="connsiteY499" fmla="*/ 2100305 h 3415370"/>
              <a:gd name="connsiteX500" fmla="*/ 5570796 w 7451018"/>
              <a:gd name="connsiteY500" fmla="*/ 2095370 h 3415370"/>
              <a:gd name="connsiteX501" fmla="*/ 6148958 w 7451018"/>
              <a:gd name="connsiteY501" fmla="*/ 2077601 h 3415370"/>
              <a:gd name="connsiteX502" fmla="*/ 6157168 w 7451018"/>
              <a:gd name="connsiteY502" fmla="*/ 2081899 h 3415370"/>
              <a:gd name="connsiteX503" fmla="*/ 6165545 w 7451018"/>
              <a:gd name="connsiteY503" fmla="*/ 2088601 h 3415370"/>
              <a:gd name="connsiteX504" fmla="*/ 6163267 w 7451018"/>
              <a:gd name="connsiteY504" fmla="*/ 2095303 h 3415370"/>
              <a:gd name="connsiteX505" fmla="*/ 6156632 w 7451018"/>
              <a:gd name="connsiteY505" fmla="*/ 2088601 h 3415370"/>
              <a:gd name="connsiteX506" fmla="*/ 6147248 w 7451018"/>
              <a:gd name="connsiteY506" fmla="*/ 2090478 h 3415370"/>
              <a:gd name="connsiteX507" fmla="*/ 6146176 w 7451018"/>
              <a:gd name="connsiteY507" fmla="*/ 2086323 h 3415370"/>
              <a:gd name="connsiteX508" fmla="*/ 6148958 w 7451018"/>
              <a:gd name="connsiteY508" fmla="*/ 2077601 h 3415370"/>
              <a:gd name="connsiteX509" fmla="*/ 5549685 w 7451018"/>
              <a:gd name="connsiteY509" fmla="*/ 2075598 h 3415370"/>
              <a:gd name="connsiteX510" fmla="*/ 5569791 w 7451018"/>
              <a:gd name="connsiteY510" fmla="*/ 2091349 h 3415370"/>
              <a:gd name="connsiteX511" fmla="*/ 5549685 w 7451018"/>
              <a:gd name="connsiteY511" fmla="*/ 2075598 h 3415370"/>
              <a:gd name="connsiteX512" fmla="*/ 6257163 w 7451018"/>
              <a:gd name="connsiteY512" fmla="*/ 2059932 h 3415370"/>
              <a:gd name="connsiteX513" fmla="*/ 6286920 w 7451018"/>
              <a:gd name="connsiteY513" fmla="*/ 2088601 h 3415370"/>
              <a:gd name="connsiteX514" fmla="*/ 6286920 w 7451018"/>
              <a:gd name="connsiteY514" fmla="*/ 2097582 h 3415370"/>
              <a:gd name="connsiteX515" fmla="*/ 6293287 w 7451018"/>
              <a:gd name="connsiteY515" fmla="*/ 2107970 h 3415370"/>
              <a:gd name="connsiteX516" fmla="*/ 6294493 w 7451018"/>
              <a:gd name="connsiteY516" fmla="*/ 2102006 h 3415370"/>
              <a:gd name="connsiteX517" fmla="*/ 6297107 w 7451018"/>
              <a:gd name="connsiteY517" fmla="*/ 2102006 h 3415370"/>
              <a:gd name="connsiteX518" fmla="*/ 6300324 w 7451018"/>
              <a:gd name="connsiteY518" fmla="*/ 2117956 h 3415370"/>
              <a:gd name="connsiteX519" fmla="*/ 6307027 w 7451018"/>
              <a:gd name="connsiteY519" fmla="*/ 2128814 h 3415370"/>
              <a:gd name="connsiteX520" fmla="*/ 6313595 w 7451018"/>
              <a:gd name="connsiteY520" fmla="*/ 2127473 h 3415370"/>
              <a:gd name="connsiteX521" fmla="*/ 6321235 w 7451018"/>
              <a:gd name="connsiteY521" fmla="*/ 2115410 h 3415370"/>
              <a:gd name="connsiteX522" fmla="*/ 6322039 w 7451018"/>
              <a:gd name="connsiteY522" fmla="*/ 2120034 h 3415370"/>
              <a:gd name="connsiteX523" fmla="*/ 6333835 w 7451018"/>
              <a:gd name="connsiteY523" fmla="*/ 2109646 h 3415370"/>
              <a:gd name="connsiteX524" fmla="*/ 6330753 w 7451018"/>
              <a:gd name="connsiteY524" fmla="*/ 2101335 h 3415370"/>
              <a:gd name="connsiteX525" fmla="*/ 6346703 w 7451018"/>
              <a:gd name="connsiteY525" fmla="*/ 2095504 h 3415370"/>
              <a:gd name="connsiteX526" fmla="*/ 6345497 w 7451018"/>
              <a:gd name="connsiteY526" fmla="*/ 2095303 h 3415370"/>
              <a:gd name="connsiteX527" fmla="*/ 6386916 w 7451018"/>
              <a:gd name="connsiteY527" fmla="*/ 2095303 h 3415370"/>
              <a:gd name="connsiteX528" fmla="*/ 6400857 w 7451018"/>
              <a:gd name="connsiteY528" fmla="*/ 2103681 h 3415370"/>
              <a:gd name="connsiteX529" fmla="*/ 6455982 w 7451018"/>
              <a:gd name="connsiteY529" fmla="*/ 2118476 h 3415370"/>
              <a:gd name="connsiteX530" fmla="*/ 6506192 w 7451018"/>
              <a:gd name="connsiteY530" fmla="*/ 2143580 h 3415370"/>
              <a:gd name="connsiteX531" fmla="*/ 6505478 w 7451018"/>
              <a:gd name="connsiteY531" fmla="*/ 2142218 h 3415370"/>
              <a:gd name="connsiteX532" fmla="*/ 6508024 w 7451018"/>
              <a:gd name="connsiteY532" fmla="*/ 2144429 h 3415370"/>
              <a:gd name="connsiteX533" fmla="*/ 6506322 w 7451018"/>
              <a:gd name="connsiteY533" fmla="*/ 2143673 h 3415370"/>
              <a:gd name="connsiteX534" fmla="*/ 6511258 w 7451018"/>
              <a:gd name="connsiteY534" fmla="*/ 2149473 h 3415370"/>
              <a:gd name="connsiteX535" fmla="*/ 6514726 w 7451018"/>
              <a:gd name="connsiteY535" fmla="*/ 2149189 h 3415370"/>
              <a:gd name="connsiteX536" fmla="*/ 6514733 w 7451018"/>
              <a:gd name="connsiteY536" fmla="*/ 2149194 h 3415370"/>
              <a:gd name="connsiteX537" fmla="*/ 6520499 w 7451018"/>
              <a:gd name="connsiteY537" fmla="*/ 2153712 h 3415370"/>
              <a:gd name="connsiteX538" fmla="*/ 6521495 w 7451018"/>
              <a:gd name="connsiteY538" fmla="*/ 2155623 h 3415370"/>
              <a:gd name="connsiteX539" fmla="*/ 6567941 w 7451018"/>
              <a:gd name="connsiteY539" fmla="*/ 2196237 h 3415370"/>
              <a:gd name="connsiteX540" fmla="*/ 6555610 w 7451018"/>
              <a:gd name="connsiteY540" fmla="*/ 2216880 h 3415370"/>
              <a:gd name="connsiteX541" fmla="*/ 6601787 w 7451018"/>
              <a:gd name="connsiteY541" fmla="*/ 2268755 h 3415370"/>
              <a:gd name="connsiteX542" fmla="*/ 6620152 w 7451018"/>
              <a:gd name="connsiteY542" fmla="*/ 2287386 h 3415370"/>
              <a:gd name="connsiteX543" fmla="*/ 6615527 w 7451018"/>
              <a:gd name="connsiteY543" fmla="*/ 2290134 h 3415370"/>
              <a:gd name="connsiteX544" fmla="*/ 6635499 w 7451018"/>
              <a:gd name="connsiteY544" fmla="*/ 2296300 h 3415370"/>
              <a:gd name="connsiteX545" fmla="*/ 6630874 w 7451018"/>
              <a:gd name="connsiteY545" fmla="*/ 2303471 h 3415370"/>
              <a:gd name="connsiteX546" fmla="*/ 6633556 w 7451018"/>
              <a:gd name="connsiteY546" fmla="*/ 2309704 h 3415370"/>
              <a:gd name="connsiteX547" fmla="*/ 6611103 w 7451018"/>
              <a:gd name="connsiteY547" fmla="*/ 2303002 h 3415370"/>
              <a:gd name="connsiteX548" fmla="*/ 6536240 w 7451018"/>
              <a:gd name="connsiteY548" fmla="*/ 2249385 h 3415370"/>
              <a:gd name="connsiteX549" fmla="*/ 6505411 w 7451018"/>
              <a:gd name="connsiteY549" fmla="*/ 2235981 h 3415370"/>
              <a:gd name="connsiteX550" fmla="*/ 6494486 w 7451018"/>
              <a:gd name="connsiteY550" fmla="*/ 2242683 h 3415370"/>
              <a:gd name="connsiteX551" fmla="*/ 6487985 w 7451018"/>
              <a:gd name="connsiteY551" fmla="*/ 2249117 h 3415370"/>
              <a:gd name="connsiteX552" fmla="*/ 6486845 w 7451018"/>
              <a:gd name="connsiteY552" fmla="*/ 2249385 h 3415370"/>
              <a:gd name="connsiteX553" fmla="*/ 6488119 w 7451018"/>
              <a:gd name="connsiteY553" fmla="*/ 2256288 h 3415370"/>
              <a:gd name="connsiteX554" fmla="*/ 6488052 w 7451018"/>
              <a:gd name="connsiteY554" fmla="*/ 2258366 h 3415370"/>
              <a:gd name="connsiteX555" fmla="*/ 6487851 w 7451018"/>
              <a:gd name="connsiteY555" fmla="*/ 2262789 h 3415370"/>
              <a:gd name="connsiteX556" fmla="*/ 6486711 w 7451018"/>
              <a:gd name="connsiteY556" fmla="*/ 2259439 h 3415370"/>
              <a:gd name="connsiteX557" fmla="*/ 6481216 w 7451018"/>
              <a:gd name="connsiteY557" fmla="*/ 2262789 h 3415370"/>
              <a:gd name="connsiteX558" fmla="*/ 6426593 w 7451018"/>
              <a:gd name="connsiteY558" fmla="*/ 2276194 h 3415370"/>
              <a:gd name="connsiteX559" fmla="*/ 6411916 w 7451018"/>
              <a:gd name="connsiteY559" fmla="*/ 2256087 h 3415370"/>
              <a:gd name="connsiteX560" fmla="*/ 6389463 w 7451018"/>
              <a:gd name="connsiteY560" fmla="*/ 2256087 h 3415370"/>
              <a:gd name="connsiteX561" fmla="*/ 6360108 w 7451018"/>
              <a:gd name="connsiteY561" fmla="*/ 2256087 h 3415370"/>
              <a:gd name="connsiteX562" fmla="*/ 6381019 w 7451018"/>
              <a:gd name="connsiteY562" fmla="*/ 2229279 h 3415370"/>
              <a:gd name="connsiteX563" fmla="*/ 6374048 w 7451018"/>
              <a:gd name="connsiteY563" fmla="*/ 2194361 h 3415370"/>
              <a:gd name="connsiteX564" fmla="*/ 6367346 w 7451018"/>
              <a:gd name="connsiteY564" fmla="*/ 2182230 h 3415370"/>
              <a:gd name="connsiteX565" fmla="*/ 6315807 w 7451018"/>
              <a:gd name="connsiteY565" fmla="*/ 2155623 h 3415370"/>
              <a:gd name="connsiteX566" fmla="*/ 6309171 w 7451018"/>
              <a:gd name="connsiteY566" fmla="*/ 2162325 h 3415370"/>
              <a:gd name="connsiteX567" fmla="*/ 6286920 w 7451018"/>
              <a:gd name="connsiteY567" fmla="*/ 2145569 h 3415370"/>
              <a:gd name="connsiteX568" fmla="*/ 6276197 w 7451018"/>
              <a:gd name="connsiteY568" fmla="*/ 2135985 h 3415370"/>
              <a:gd name="connsiteX569" fmla="*/ 6271036 w 7451018"/>
              <a:gd name="connsiteY569" fmla="*/ 2148921 h 3415370"/>
              <a:gd name="connsiteX570" fmla="*/ 6260112 w 7451018"/>
              <a:gd name="connsiteY570" fmla="*/ 2149524 h 3415370"/>
              <a:gd name="connsiteX571" fmla="*/ 6240005 w 7451018"/>
              <a:gd name="connsiteY571" fmla="*/ 2120972 h 3415370"/>
              <a:gd name="connsiteX572" fmla="*/ 6240005 w 7451018"/>
              <a:gd name="connsiteY572" fmla="*/ 2115878 h 3415370"/>
              <a:gd name="connsiteX573" fmla="*/ 6258637 w 7451018"/>
              <a:gd name="connsiteY573" fmla="*/ 2114806 h 3415370"/>
              <a:gd name="connsiteX574" fmla="*/ 6278878 w 7451018"/>
              <a:gd name="connsiteY574" fmla="*/ 2107769 h 3415370"/>
              <a:gd name="connsiteX575" fmla="*/ 6253343 w 7451018"/>
              <a:gd name="connsiteY575" fmla="*/ 2102006 h 3415370"/>
              <a:gd name="connsiteX576" fmla="*/ 6247042 w 7451018"/>
              <a:gd name="connsiteY576" fmla="*/ 2102006 h 3415370"/>
              <a:gd name="connsiteX577" fmla="*/ 6213331 w 7451018"/>
              <a:gd name="connsiteY577" fmla="*/ 2075197 h 3415370"/>
              <a:gd name="connsiteX578" fmla="*/ 6206494 w 7451018"/>
              <a:gd name="connsiteY578" fmla="*/ 2072047 h 3415370"/>
              <a:gd name="connsiteX579" fmla="*/ 6206494 w 7451018"/>
              <a:gd name="connsiteY579" fmla="*/ 2067958 h 3415370"/>
              <a:gd name="connsiteX580" fmla="*/ 6257163 w 7451018"/>
              <a:gd name="connsiteY580" fmla="*/ 2059932 h 3415370"/>
              <a:gd name="connsiteX581" fmla="*/ 5556119 w 7451018"/>
              <a:gd name="connsiteY581" fmla="*/ 2041686 h 3415370"/>
              <a:gd name="connsiteX582" fmla="*/ 5556990 w 7451018"/>
              <a:gd name="connsiteY582" fmla="*/ 2048388 h 3415370"/>
              <a:gd name="connsiteX583" fmla="*/ 5549752 w 7451018"/>
              <a:gd name="connsiteY583" fmla="*/ 2064943 h 3415370"/>
              <a:gd name="connsiteX584" fmla="*/ 5543050 w 7451018"/>
              <a:gd name="connsiteY584" fmla="*/ 2046579 h 3415370"/>
              <a:gd name="connsiteX585" fmla="*/ 5556119 w 7451018"/>
              <a:gd name="connsiteY585" fmla="*/ 2041686 h 3415370"/>
              <a:gd name="connsiteX586" fmla="*/ 5519259 w 7451018"/>
              <a:gd name="connsiteY586" fmla="*/ 2007795 h 3415370"/>
              <a:gd name="connsiteX587" fmla="*/ 5536280 w 7451018"/>
              <a:gd name="connsiteY587" fmla="*/ 2023054 h 3415370"/>
              <a:gd name="connsiteX588" fmla="*/ 5536213 w 7451018"/>
              <a:gd name="connsiteY588" fmla="*/ 2034983 h 3415370"/>
              <a:gd name="connsiteX589" fmla="*/ 5529578 w 7451018"/>
              <a:gd name="connsiteY589" fmla="*/ 2035318 h 3415370"/>
              <a:gd name="connsiteX590" fmla="*/ 5522876 w 7451018"/>
              <a:gd name="connsiteY590" fmla="*/ 2023188 h 3415370"/>
              <a:gd name="connsiteX591" fmla="*/ 5522876 w 7451018"/>
              <a:gd name="connsiteY591" fmla="*/ 2019971 h 3415370"/>
              <a:gd name="connsiteX592" fmla="*/ 5519190 w 7451018"/>
              <a:gd name="connsiteY592" fmla="*/ 2014877 h 3415370"/>
              <a:gd name="connsiteX593" fmla="*/ 5516174 w 7451018"/>
              <a:gd name="connsiteY593" fmla="*/ 2012934 h 3415370"/>
              <a:gd name="connsiteX594" fmla="*/ 5519259 w 7451018"/>
              <a:gd name="connsiteY594" fmla="*/ 2007795 h 3415370"/>
              <a:gd name="connsiteX595" fmla="*/ 6093363 w 7451018"/>
              <a:gd name="connsiteY595" fmla="*/ 2001405 h 3415370"/>
              <a:gd name="connsiteX596" fmla="*/ 6099328 w 7451018"/>
              <a:gd name="connsiteY596" fmla="*/ 2004690 h 3415370"/>
              <a:gd name="connsiteX597" fmla="*/ 6079490 w 7451018"/>
              <a:gd name="connsiteY597" fmla="*/ 2041618 h 3415370"/>
              <a:gd name="connsiteX598" fmla="*/ 5998796 w 7451018"/>
              <a:gd name="connsiteY598" fmla="*/ 2041484 h 3415370"/>
              <a:gd name="connsiteX599" fmla="*/ 6010457 w 7451018"/>
              <a:gd name="connsiteY599" fmla="*/ 2081831 h 3415370"/>
              <a:gd name="connsiteX600" fmla="*/ 6065817 w 7451018"/>
              <a:gd name="connsiteY600" fmla="*/ 2075062 h 3415370"/>
              <a:gd name="connsiteX601" fmla="*/ 6052413 w 7451018"/>
              <a:gd name="connsiteY601" fmla="*/ 2074056 h 3415370"/>
              <a:gd name="connsiteX602" fmla="*/ 6052413 w 7451018"/>
              <a:gd name="connsiteY602" fmla="*/ 2075196 h 3415370"/>
              <a:gd name="connsiteX603" fmla="*/ 6052345 w 7451018"/>
              <a:gd name="connsiteY603" fmla="*/ 2075330 h 3415370"/>
              <a:gd name="connsiteX604" fmla="*/ 6032306 w 7451018"/>
              <a:gd name="connsiteY604" fmla="*/ 2092354 h 3415370"/>
              <a:gd name="connsiteX605" fmla="*/ 6025604 w 7451018"/>
              <a:gd name="connsiteY605" fmla="*/ 2098520 h 3415370"/>
              <a:gd name="connsiteX606" fmla="*/ 6039009 w 7451018"/>
              <a:gd name="connsiteY606" fmla="*/ 2116883 h 3415370"/>
              <a:gd name="connsiteX607" fmla="*/ 6052413 w 7451018"/>
              <a:gd name="connsiteY607" fmla="*/ 2126065 h 3415370"/>
              <a:gd name="connsiteX608" fmla="*/ 6052413 w 7451018"/>
              <a:gd name="connsiteY608" fmla="*/ 2146372 h 3415370"/>
              <a:gd name="connsiteX609" fmla="*/ 6059115 w 7451018"/>
              <a:gd name="connsiteY609" fmla="*/ 2153611 h 3415370"/>
              <a:gd name="connsiteX610" fmla="*/ 6058780 w 7451018"/>
              <a:gd name="connsiteY610" fmla="*/ 2175728 h 3415370"/>
              <a:gd name="connsiteX611" fmla="*/ 6065817 w 7451018"/>
              <a:gd name="connsiteY611" fmla="*/ 2177068 h 3415370"/>
              <a:gd name="connsiteX612" fmla="*/ 6057037 w 7451018"/>
              <a:gd name="connsiteY612" fmla="*/ 2182430 h 3415370"/>
              <a:gd name="connsiteX613" fmla="*/ 6052413 w 7451018"/>
              <a:gd name="connsiteY613" fmla="*/ 2190338 h 3415370"/>
              <a:gd name="connsiteX614" fmla="*/ 6044973 w 7451018"/>
              <a:gd name="connsiteY614" fmla="*/ 2189132 h 3415370"/>
              <a:gd name="connsiteX615" fmla="*/ 6040617 w 7451018"/>
              <a:gd name="connsiteY615" fmla="*/ 2169026 h 3415370"/>
              <a:gd name="connsiteX616" fmla="*/ 6024196 w 7451018"/>
              <a:gd name="connsiteY616" fmla="*/ 2169026 h 3415370"/>
              <a:gd name="connsiteX617" fmla="*/ 6025537 w 7451018"/>
              <a:gd name="connsiteY617" fmla="*/ 2153611 h 3415370"/>
              <a:gd name="connsiteX618" fmla="*/ 6021583 w 7451018"/>
              <a:gd name="connsiteY618" fmla="*/ 2148920 h 3415370"/>
              <a:gd name="connsiteX619" fmla="*/ 6019840 w 7451018"/>
              <a:gd name="connsiteY619" fmla="*/ 2148852 h 3415370"/>
              <a:gd name="connsiteX620" fmla="*/ 6019840 w 7451018"/>
              <a:gd name="connsiteY620" fmla="*/ 2148920 h 3415370"/>
              <a:gd name="connsiteX621" fmla="*/ 6013942 w 7451018"/>
              <a:gd name="connsiteY621" fmla="*/ 2115409 h 3415370"/>
              <a:gd name="connsiteX622" fmla="*/ 5998728 w 7451018"/>
              <a:gd name="connsiteY622" fmla="*/ 2123049 h 3415370"/>
              <a:gd name="connsiteX623" fmla="*/ 5998728 w 7451018"/>
              <a:gd name="connsiteY623" fmla="*/ 2173114 h 3415370"/>
              <a:gd name="connsiteX624" fmla="*/ 5978689 w 7451018"/>
              <a:gd name="connsiteY624" fmla="*/ 2176666 h 3415370"/>
              <a:gd name="connsiteX625" fmla="*/ 5985324 w 7451018"/>
              <a:gd name="connsiteY625" fmla="*/ 2169026 h 3415370"/>
              <a:gd name="connsiteX626" fmla="*/ 5976075 w 7451018"/>
              <a:gd name="connsiteY626" fmla="*/ 2162457 h 3415370"/>
              <a:gd name="connsiteX627" fmla="*/ 5985324 w 7451018"/>
              <a:gd name="connsiteY627" fmla="*/ 2156761 h 3415370"/>
              <a:gd name="connsiteX628" fmla="*/ 5982576 w 7451018"/>
              <a:gd name="connsiteY628" fmla="*/ 2135917 h 3415370"/>
              <a:gd name="connsiteX629" fmla="*/ 5965217 w 7451018"/>
              <a:gd name="connsiteY629" fmla="*/ 2126132 h 3415370"/>
              <a:gd name="connsiteX630" fmla="*/ 5971987 w 7451018"/>
              <a:gd name="connsiteY630" fmla="*/ 2122178 h 3415370"/>
              <a:gd name="connsiteX631" fmla="*/ 5973058 w 7451018"/>
              <a:gd name="connsiteY631" fmla="*/ 2108908 h 3415370"/>
              <a:gd name="connsiteX632" fmla="*/ 5971987 w 7451018"/>
              <a:gd name="connsiteY632" fmla="*/ 2105758 h 3415370"/>
              <a:gd name="connsiteX633" fmla="*/ 5989010 w 7451018"/>
              <a:gd name="connsiteY633" fmla="*/ 2055157 h 3415370"/>
              <a:gd name="connsiteX634" fmla="*/ 5985391 w 7451018"/>
              <a:gd name="connsiteY634" fmla="*/ 2048656 h 3415370"/>
              <a:gd name="connsiteX635" fmla="*/ 5991356 w 7451018"/>
              <a:gd name="connsiteY635" fmla="*/ 2047114 h 3415370"/>
              <a:gd name="connsiteX636" fmla="*/ 5985391 w 7451018"/>
              <a:gd name="connsiteY636" fmla="*/ 2042490 h 3415370"/>
              <a:gd name="connsiteX637" fmla="*/ 5998796 w 7451018"/>
              <a:gd name="connsiteY637" fmla="*/ 2021579 h 3415370"/>
              <a:gd name="connsiteX638" fmla="*/ 6005498 w 7451018"/>
              <a:gd name="connsiteY638" fmla="*/ 2022049 h 3415370"/>
              <a:gd name="connsiteX639" fmla="*/ 6005163 w 7451018"/>
              <a:gd name="connsiteY639" fmla="*/ 2024998 h 3415370"/>
              <a:gd name="connsiteX640" fmla="*/ 6012200 w 7451018"/>
              <a:gd name="connsiteY640" fmla="*/ 2020105 h 3415370"/>
              <a:gd name="connsiteX641" fmla="*/ 6005498 w 7451018"/>
              <a:gd name="connsiteY641" fmla="*/ 2018965 h 3415370"/>
              <a:gd name="connsiteX642" fmla="*/ 6034585 w 7451018"/>
              <a:gd name="connsiteY642" fmla="*/ 2014810 h 3415370"/>
              <a:gd name="connsiteX643" fmla="*/ 6036327 w 7451018"/>
              <a:gd name="connsiteY643" fmla="*/ 2021512 h 3415370"/>
              <a:gd name="connsiteX644" fmla="*/ 6052413 w 7451018"/>
              <a:gd name="connsiteY644" fmla="*/ 2028214 h 3415370"/>
              <a:gd name="connsiteX645" fmla="*/ 6092626 w 7451018"/>
              <a:gd name="connsiteY645" fmla="*/ 2009784 h 3415370"/>
              <a:gd name="connsiteX646" fmla="*/ 6093363 w 7451018"/>
              <a:gd name="connsiteY646" fmla="*/ 2001405 h 3415370"/>
              <a:gd name="connsiteX647" fmla="*/ 6159580 w 7451018"/>
              <a:gd name="connsiteY647" fmla="*/ 1993430 h 3415370"/>
              <a:gd name="connsiteX648" fmla="*/ 6166283 w 7451018"/>
              <a:gd name="connsiteY648" fmla="*/ 1994436 h 3415370"/>
              <a:gd name="connsiteX649" fmla="*/ 6159915 w 7451018"/>
              <a:gd name="connsiteY649" fmla="*/ 2000803 h 3415370"/>
              <a:gd name="connsiteX650" fmla="*/ 6167087 w 7451018"/>
              <a:gd name="connsiteY650" fmla="*/ 2013671 h 3415370"/>
              <a:gd name="connsiteX651" fmla="*/ 6168227 w 7451018"/>
              <a:gd name="connsiteY651" fmla="*/ 2029019 h 3415370"/>
              <a:gd name="connsiteX652" fmla="*/ 6179687 w 7451018"/>
              <a:gd name="connsiteY652" fmla="*/ 2034246 h 3415370"/>
              <a:gd name="connsiteX653" fmla="*/ 6179687 w 7451018"/>
              <a:gd name="connsiteY653" fmla="*/ 2041619 h 3415370"/>
              <a:gd name="connsiteX654" fmla="*/ 6178816 w 7451018"/>
              <a:gd name="connsiteY654" fmla="*/ 2041954 h 3415370"/>
              <a:gd name="connsiteX655" fmla="*/ 6159580 w 7451018"/>
              <a:gd name="connsiteY655" fmla="*/ 2039474 h 3415370"/>
              <a:gd name="connsiteX656" fmla="*/ 6172315 w 7451018"/>
              <a:gd name="connsiteY656" fmla="*/ 2075934 h 3415370"/>
              <a:gd name="connsiteX657" fmla="*/ 6166283 w 7451018"/>
              <a:gd name="connsiteY657" fmla="*/ 2076134 h 3415370"/>
              <a:gd name="connsiteX658" fmla="*/ 6146847 w 7451018"/>
              <a:gd name="connsiteY658" fmla="*/ 2055090 h 3415370"/>
              <a:gd name="connsiteX659" fmla="*/ 6152878 w 7451018"/>
              <a:gd name="connsiteY659" fmla="*/ 2028215 h 3415370"/>
              <a:gd name="connsiteX660" fmla="*/ 6146176 w 7451018"/>
              <a:gd name="connsiteY660" fmla="*/ 2028215 h 3415370"/>
              <a:gd name="connsiteX661" fmla="*/ 6159580 w 7451018"/>
              <a:gd name="connsiteY661" fmla="*/ 1993430 h 3415370"/>
              <a:gd name="connsiteX662" fmla="*/ 5528774 w 7451018"/>
              <a:gd name="connsiteY662" fmla="*/ 1991487 h 3415370"/>
              <a:gd name="connsiteX663" fmla="*/ 5528774 w 7451018"/>
              <a:gd name="connsiteY663" fmla="*/ 1991487 h 3415370"/>
              <a:gd name="connsiteX664" fmla="*/ 5497341 w 7451018"/>
              <a:gd name="connsiteY664" fmla="*/ 1974664 h 3415370"/>
              <a:gd name="connsiteX665" fmla="*/ 5509471 w 7451018"/>
              <a:gd name="connsiteY665" fmla="*/ 1991553 h 3415370"/>
              <a:gd name="connsiteX666" fmla="*/ 5489365 w 7451018"/>
              <a:gd name="connsiteY666" fmla="*/ 1979288 h 3415370"/>
              <a:gd name="connsiteX667" fmla="*/ 5497341 w 7451018"/>
              <a:gd name="connsiteY667" fmla="*/ 1974664 h 3415370"/>
              <a:gd name="connsiteX668" fmla="*/ 3692343 w 7451018"/>
              <a:gd name="connsiteY668" fmla="*/ 1954558 h 3415370"/>
              <a:gd name="connsiteX669" fmla="*/ 3689200 w 7451018"/>
              <a:gd name="connsiteY669" fmla="*/ 1968565 h 3415370"/>
              <a:gd name="connsiteX670" fmla="*/ 3692343 w 7451018"/>
              <a:gd name="connsiteY670" fmla="*/ 1954558 h 3415370"/>
              <a:gd name="connsiteX671" fmla="*/ 5482730 w 7451018"/>
              <a:gd name="connsiteY671" fmla="*/ 1909854 h 3415370"/>
              <a:gd name="connsiteX672" fmla="*/ 5543050 w 7451018"/>
              <a:gd name="connsiteY672" fmla="*/ 1932709 h 3415370"/>
              <a:gd name="connsiteX673" fmla="*/ 5582057 w 7451018"/>
              <a:gd name="connsiteY673" fmla="*/ 1981233 h 3415370"/>
              <a:gd name="connsiteX674" fmla="*/ 5593853 w 7451018"/>
              <a:gd name="connsiteY674" fmla="*/ 1994637 h 3415370"/>
              <a:gd name="connsiteX675" fmla="*/ 5632121 w 7451018"/>
              <a:gd name="connsiteY675" fmla="*/ 2008041 h 3415370"/>
              <a:gd name="connsiteX676" fmla="*/ 5650284 w 7451018"/>
              <a:gd name="connsiteY676" fmla="*/ 2029153 h 3415370"/>
              <a:gd name="connsiteX677" fmla="*/ 5643582 w 7451018"/>
              <a:gd name="connsiteY677" fmla="*/ 2019904 h 3415370"/>
              <a:gd name="connsiteX678" fmla="*/ 5651156 w 7451018"/>
              <a:gd name="connsiteY678" fmla="*/ 2021446 h 3415370"/>
              <a:gd name="connsiteX679" fmla="*/ 5656987 w 7451018"/>
              <a:gd name="connsiteY679" fmla="*/ 2025064 h 3415370"/>
              <a:gd name="connsiteX680" fmla="*/ 5670391 w 7451018"/>
              <a:gd name="connsiteY680" fmla="*/ 2018965 h 3415370"/>
              <a:gd name="connsiteX681" fmla="*/ 5683795 w 7451018"/>
              <a:gd name="connsiteY681" fmla="*/ 2025064 h 3415370"/>
              <a:gd name="connsiteX682" fmla="*/ 5672737 w 7451018"/>
              <a:gd name="connsiteY682" fmla="*/ 2034783 h 3415370"/>
              <a:gd name="connsiteX683" fmla="*/ 5677093 w 7451018"/>
              <a:gd name="connsiteY683" fmla="*/ 2044366 h 3415370"/>
              <a:gd name="connsiteX684" fmla="*/ 5683125 w 7451018"/>
              <a:gd name="connsiteY684" fmla="*/ 2061725 h 3415370"/>
              <a:gd name="connsiteX685" fmla="*/ 5680176 w 7451018"/>
              <a:gd name="connsiteY685" fmla="*/ 2055626 h 3415370"/>
              <a:gd name="connsiteX686" fmla="*/ 5677093 w 7451018"/>
              <a:gd name="connsiteY686" fmla="*/ 2058709 h 3415370"/>
              <a:gd name="connsiteX687" fmla="*/ 5663689 w 7451018"/>
              <a:gd name="connsiteY687" fmla="*/ 2056698 h 3415370"/>
              <a:gd name="connsiteX688" fmla="*/ 5663689 w 7451018"/>
              <a:gd name="connsiteY688" fmla="*/ 2049527 h 3415370"/>
              <a:gd name="connsiteX689" fmla="*/ 5663689 w 7451018"/>
              <a:gd name="connsiteY689" fmla="*/ 2045439 h 3415370"/>
              <a:gd name="connsiteX690" fmla="*/ 5669654 w 7451018"/>
              <a:gd name="connsiteY690" fmla="*/ 2041351 h 3415370"/>
              <a:gd name="connsiteX691" fmla="*/ 5663689 w 7451018"/>
              <a:gd name="connsiteY691" fmla="*/ 2029086 h 3415370"/>
              <a:gd name="connsiteX692" fmla="*/ 5656987 w 7451018"/>
              <a:gd name="connsiteY692" fmla="*/ 2028148 h 3415370"/>
              <a:gd name="connsiteX693" fmla="*/ 5662080 w 7451018"/>
              <a:gd name="connsiteY693" fmla="*/ 2047383 h 3415370"/>
              <a:gd name="connsiteX694" fmla="*/ 5656182 w 7451018"/>
              <a:gd name="connsiteY694" fmla="*/ 2054956 h 3415370"/>
              <a:gd name="connsiteX695" fmla="*/ 5650284 w 7451018"/>
              <a:gd name="connsiteY695" fmla="*/ 2063736 h 3415370"/>
              <a:gd name="connsiteX696" fmla="*/ 5670391 w 7451018"/>
              <a:gd name="connsiteY696" fmla="*/ 2072918 h 3415370"/>
              <a:gd name="connsiteX697" fmla="*/ 5683795 w 7451018"/>
              <a:gd name="connsiteY697" fmla="*/ 2103547 h 3415370"/>
              <a:gd name="connsiteX698" fmla="*/ 5697803 w 7451018"/>
              <a:gd name="connsiteY698" fmla="*/ 2108573 h 3415370"/>
              <a:gd name="connsiteX699" fmla="*/ 5697200 w 7451018"/>
              <a:gd name="connsiteY699" fmla="*/ 2101871 h 3415370"/>
              <a:gd name="connsiteX700" fmla="*/ 5697803 w 7451018"/>
              <a:gd name="connsiteY700" fmla="*/ 2081765 h 3415370"/>
              <a:gd name="connsiteX701" fmla="*/ 5722400 w 7451018"/>
              <a:gd name="connsiteY701" fmla="*/ 2115209 h 3415370"/>
              <a:gd name="connsiteX702" fmla="*/ 5717306 w 7451018"/>
              <a:gd name="connsiteY702" fmla="*/ 2114873 h 3415370"/>
              <a:gd name="connsiteX703" fmla="*/ 5710604 w 7451018"/>
              <a:gd name="connsiteY703" fmla="*/ 2124055 h 3415370"/>
              <a:gd name="connsiteX704" fmla="*/ 5710604 w 7451018"/>
              <a:gd name="connsiteY704" fmla="*/ 2122044 h 3415370"/>
              <a:gd name="connsiteX705" fmla="*/ 5710604 w 7451018"/>
              <a:gd name="connsiteY705" fmla="*/ 2121978 h 3415370"/>
              <a:gd name="connsiteX706" fmla="*/ 5697200 w 7451018"/>
              <a:gd name="connsiteY706" fmla="*/ 2194494 h 3415370"/>
              <a:gd name="connsiteX707" fmla="*/ 5687147 w 7451018"/>
              <a:gd name="connsiteY707" fmla="*/ 2195835 h 3415370"/>
              <a:gd name="connsiteX708" fmla="*/ 5683728 w 7451018"/>
              <a:gd name="connsiteY708" fmla="*/ 2192551 h 3415370"/>
              <a:gd name="connsiteX709" fmla="*/ 5650284 w 7451018"/>
              <a:gd name="connsiteY709" fmla="*/ 2165809 h 3415370"/>
              <a:gd name="connsiteX710" fmla="*/ 5556454 w 7451018"/>
              <a:gd name="connsiteY710" fmla="*/ 2012867 h 3415370"/>
              <a:gd name="connsiteX711" fmla="*/ 5551495 w 7451018"/>
              <a:gd name="connsiteY711" fmla="*/ 2013537 h 3415370"/>
              <a:gd name="connsiteX712" fmla="*/ 5546870 w 7451018"/>
              <a:gd name="connsiteY712" fmla="*/ 2007974 h 3415370"/>
              <a:gd name="connsiteX713" fmla="*/ 5550356 w 7451018"/>
              <a:gd name="connsiteY713" fmla="*/ 2008108 h 3415370"/>
              <a:gd name="connsiteX714" fmla="*/ 5529646 w 7451018"/>
              <a:gd name="connsiteY714" fmla="*/ 1980227 h 3415370"/>
              <a:gd name="connsiteX715" fmla="*/ 5516241 w 7451018"/>
              <a:gd name="connsiteY715" fmla="*/ 1960858 h 3415370"/>
              <a:gd name="connsiteX716" fmla="*/ 5476028 w 7451018"/>
              <a:gd name="connsiteY716" fmla="*/ 1919037 h 3415370"/>
              <a:gd name="connsiteX717" fmla="*/ 5482730 w 7451018"/>
              <a:gd name="connsiteY717" fmla="*/ 1917898 h 3415370"/>
              <a:gd name="connsiteX718" fmla="*/ 5482730 w 7451018"/>
              <a:gd name="connsiteY718" fmla="*/ 1909854 h 3415370"/>
              <a:gd name="connsiteX719" fmla="*/ 6112800 w 7451018"/>
              <a:gd name="connsiteY719" fmla="*/ 1879628 h 3415370"/>
              <a:gd name="connsiteX720" fmla="*/ 6112397 w 7451018"/>
              <a:gd name="connsiteY720" fmla="*/ 1880767 h 3415370"/>
              <a:gd name="connsiteX721" fmla="*/ 6112756 w 7451018"/>
              <a:gd name="connsiteY721" fmla="*/ 1879640 h 3415370"/>
              <a:gd name="connsiteX722" fmla="*/ 5936382 w 7451018"/>
              <a:gd name="connsiteY722" fmla="*/ 1874283 h 3415370"/>
              <a:gd name="connsiteX723" fmla="*/ 5938476 w 7451018"/>
              <a:gd name="connsiteY723" fmla="*/ 1881371 h 3415370"/>
              <a:gd name="connsiteX724" fmla="*/ 5948462 w 7451018"/>
              <a:gd name="connsiteY724" fmla="*/ 1899131 h 3415370"/>
              <a:gd name="connsiteX725" fmla="*/ 5955164 w 7451018"/>
              <a:gd name="connsiteY725" fmla="*/ 1894239 h 3415370"/>
              <a:gd name="connsiteX726" fmla="*/ 5963609 w 7451018"/>
              <a:gd name="connsiteY726" fmla="*/ 1927749 h 3415370"/>
              <a:gd name="connsiteX727" fmla="*/ 5971518 w 7451018"/>
              <a:gd name="connsiteY727" fmla="*/ 1941020 h 3415370"/>
              <a:gd name="connsiteX728" fmla="*/ 5971987 w 7451018"/>
              <a:gd name="connsiteY728" fmla="*/ 1941555 h 3415370"/>
              <a:gd name="connsiteX729" fmla="*/ 5951880 w 7451018"/>
              <a:gd name="connsiteY729" fmla="*/ 1951743 h 3415370"/>
              <a:gd name="connsiteX730" fmla="*/ 5948931 w 7451018"/>
              <a:gd name="connsiteY730" fmla="*/ 1954625 h 3415370"/>
              <a:gd name="connsiteX731" fmla="*/ 5958583 w 7451018"/>
              <a:gd name="connsiteY731" fmla="*/ 1988135 h 3415370"/>
              <a:gd name="connsiteX732" fmla="*/ 5973327 w 7451018"/>
              <a:gd name="connsiteY732" fmla="*/ 2028348 h 3415370"/>
              <a:gd name="connsiteX733" fmla="*/ 5971987 w 7451018"/>
              <a:gd name="connsiteY733" fmla="*/ 2029287 h 3415370"/>
              <a:gd name="connsiteX734" fmla="*/ 5949937 w 7451018"/>
              <a:gd name="connsiteY734" fmla="*/ 2028616 h 3415370"/>
              <a:gd name="connsiteX735" fmla="*/ 5937873 w 7451018"/>
              <a:gd name="connsiteY735" fmla="*/ 2075330 h 3415370"/>
              <a:gd name="connsiteX736" fmla="*/ 5925072 w 7451018"/>
              <a:gd name="connsiteY736" fmla="*/ 2115610 h 3415370"/>
              <a:gd name="connsiteX737" fmla="*/ 5918906 w 7451018"/>
              <a:gd name="connsiteY737" fmla="*/ 2149254 h 3415370"/>
              <a:gd name="connsiteX738" fmla="*/ 5918370 w 7451018"/>
              <a:gd name="connsiteY738" fmla="*/ 2150193 h 3415370"/>
              <a:gd name="connsiteX739" fmla="*/ 5911667 w 7451018"/>
              <a:gd name="connsiteY739" fmla="*/ 2150193 h 3415370"/>
              <a:gd name="connsiteX740" fmla="*/ 5911667 w 7451018"/>
              <a:gd name="connsiteY740" fmla="*/ 2135850 h 3415370"/>
              <a:gd name="connsiteX741" fmla="*/ 5886065 w 7451018"/>
              <a:gd name="connsiteY741" fmla="*/ 2155688 h 3415370"/>
              <a:gd name="connsiteX742" fmla="*/ 5878157 w 7451018"/>
              <a:gd name="connsiteY742" fmla="*/ 2150595 h 3415370"/>
              <a:gd name="connsiteX743" fmla="*/ 5883853 w 7451018"/>
              <a:gd name="connsiteY743" fmla="*/ 2148115 h 3415370"/>
              <a:gd name="connsiteX744" fmla="*/ 5879765 w 7451018"/>
              <a:gd name="connsiteY744" fmla="*/ 2135582 h 3415370"/>
              <a:gd name="connsiteX745" fmla="*/ 5858050 w 7451018"/>
              <a:gd name="connsiteY745" fmla="*/ 2128142 h 3415370"/>
              <a:gd name="connsiteX746" fmla="*/ 5858050 w 7451018"/>
              <a:gd name="connsiteY746" fmla="*/ 2128869 h 3415370"/>
              <a:gd name="connsiteX747" fmla="*/ 5858050 w 7451018"/>
              <a:gd name="connsiteY747" fmla="*/ 2128947 h 3415370"/>
              <a:gd name="connsiteX748" fmla="*/ 5851348 w 7451018"/>
              <a:gd name="connsiteY748" fmla="*/ 2122178 h 3415370"/>
              <a:gd name="connsiteX749" fmla="*/ 5835665 w 7451018"/>
              <a:gd name="connsiteY749" fmla="*/ 2129751 h 3415370"/>
              <a:gd name="connsiteX750" fmla="*/ 5824472 w 7451018"/>
              <a:gd name="connsiteY750" fmla="*/ 2135515 h 3415370"/>
              <a:gd name="connsiteX751" fmla="*/ 5824138 w 7451018"/>
              <a:gd name="connsiteY751" fmla="*/ 2123183 h 3415370"/>
              <a:gd name="connsiteX752" fmla="*/ 5784259 w 7451018"/>
              <a:gd name="connsiteY752" fmla="*/ 2101736 h 3415370"/>
              <a:gd name="connsiteX753" fmla="*/ 5790962 w 7451018"/>
              <a:gd name="connsiteY753" fmla="*/ 2100597 h 3415370"/>
              <a:gd name="connsiteX754" fmla="*/ 5786404 w 7451018"/>
              <a:gd name="connsiteY754" fmla="*/ 2081965 h 3415370"/>
              <a:gd name="connsiteX755" fmla="*/ 5784259 w 7451018"/>
              <a:gd name="connsiteY755" fmla="*/ 2078212 h 3415370"/>
              <a:gd name="connsiteX756" fmla="*/ 5770855 w 7451018"/>
              <a:gd name="connsiteY756" fmla="*/ 2078212 h 3415370"/>
              <a:gd name="connsiteX757" fmla="*/ 5777557 w 7451018"/>
              <a:gd name="connsiteY757" fmla="*/ 2077073 h 3415370"/>
              <a:gd name="connsiteX758" fmla="*/ 5766834 w 7451018"/>
              <a:gd name="connsiteY758" fmla="*/ 2041685 h 3415370"/>
              <a:gd name="connsiteX759" fmla="*/ 5764153 w 7451018"/>
              <a:gd name="connsiteY759" fmla="*/ 2028281 h 3415370"/>
              <a:gd name="connsiteX760" fmla="*/ 5770855 w 7451018"/>
              <a:gd name="connsiteY760" fmla="*/ 2000668 h 3415370"/>
              <a:gd name="connsiteX761" fmla="*/ 5781377 w 7451018"/>
              <a:gd name="connsiteY761" fmla="*/ 1996245 h 3415370"/>
              <a:gd name="connsiteX762" fmla="*/ 5784393 w 7451018"/>
              <a:gd name="connsiteY762" fmla="*/ 2008175 h 3415370"/>
              <a:gd name="connsiteX763" fmla="*/ 5790291 w 7451018"/>
              <a:gd name="connsiteY763" fmla="*/ 2001473 h 3415370"/>
              <a:gd name="connsiteX764" fmla="*/ 5791095 w 7451018"/>
              <a:gd name="connsiteY764" fmla="*/ 2006298 h 3415370"/>
              <a:gd name="connsiteX765" fmla="*/ 5795586 w 7451018"/>
              <a:gd name="connsiteY765" fmla="*/ 2003148 h 3415370"/>
              <a:gd name="connsiteX766" fmla="*/ 5805773 w 7451018"/>
              <a:gd name="connsiteY766" fmla="*/ 2008175 h 3415370"/>
              <a:gd name="connsiteX767" fmla="*/ 5832582 w 7451018"/>
              <a:gd name="connsiteY767" fmla="*/ 1974664 h 3415370"/>
              <a:gd name="connsiteX768" fmla="*/ 5864819 w 7451018"/>
              <a:gd name="connsiteY768" fmla="*/ 1949665 h 3415370"/>
              <a:gd name="connsiteX769" fmla="*/ 5864819 w 7451018"/>
              <a:gd name="connsiteY769" fmla="*/ 1933312 h 3415370"/>
              <a:gd name="connsiteX770" fmla="*/ 5891628 w 7451018"/>
              <a:gd name="connsiteY770" fmla="*/ 1922120 h 3415370"/>
              <a:gd name="connsiteX771" fmla="*/ 5903692 w 7451018"/>
              <a:gd name="connsiteY771" fmla="*/ 1908179 h 3415370"/>
              <a:gd name="connsiteX772" fmla="*/ 5906976 w 7451018"/>
              <a:gd name="connsiteY772" fmla="*/ 1913742 h 3415370"/>
              <a:gd name="connsiteX773" fmla="*/ 5919509 w 7451018"/>
              <a:gd name="connsiteY773" fmla="*/ 1887537 h 3415370"/>
              <a:gd name="connsiteX774" fmla="*/ 5931774 w 7451018"/>
              <a:gd name="connsiteY774" fmla="*/ 1880365 h 3415370"/>
              <a:gd name="connsiteX775" fmla="*/ 5936382 w 7451018"/>
              <a:gd name="connsiteY775" fmla="*/ 1874283 h 3415370"/>
              <a:gd name="connsiteX776" fmla="*/ 1816144 w 7451018"/>
              <a:gd name="connsiteY776" fmla="*/ 1871980 h 3415370"/>
              <a:gd name="connsiteX777" fmla="*/ 1816195 w 7451018"/>
              <a:gd name="connsiteY777" fmla="*/ 1872055 h 3415370"/>
              <a:gd name="connsiteX778" fmla="*/ 1816128 w 7451018"/>
              <a:gd name="connsiteY778" fmla="*/ 1873931 h 3415370"/>
              <a:gd name="connsiteX779" fmla="*/ 6065750 w 7451018"/>
              <a:gd name="connsiteY779" fmla="*/ 1858986 h 3415370"/>
              <a:gd name="connsiteX780" fmla="*/ 6066689 w 7451018"/>
              <a:gd name="connsiteY780" fmla="*/ 1865688 h 3415370"/>
              <a:gd name="connsiteX781" fmla="*/ 6068364 w 7451018"/>
              <a:gd name="connsiteY781" fmla="*/ 1864012 h 3415370"/>
              <a:gd name="connsiteX782" fmla="*/ 6065750 w 7451018"/>
              <a:gd name="connsiteY782" fmla="*/ 1858986 h 3415370"/>
              <a:gd name="connsiteX783" fmla="*/ 1788833 w 7451018"/>
              <a:gd name="connsiteY783" fmla="*/ 1851076 h 3415370"/>
              <a:gd name="connsiteX784" fmla="*/ 1789386 w 7451018"/>
              <a:gd name="connsiteY784" fmla="*/ 1851613 h 3415370"/>
              <a:gd name="connsiteX785" fmla="*/ 1788448 w 7451018"/>
              <a:gd name="connsiteY785" fmla="*/ 1853825 h 3415370"/>
              <a:gd name="connsiteX786" fmla="*/ 1869247 w 7451018"/>
              <a:gd name="connsiteY786" fmla="*/ 1833920 h 3415370"/>
              <a:gd name="connsiteX787" fmla="*/ 1876954 w 7451018"/>
              <a:gd name="connsiteY787" fmla="*/ 1846722 h 3415370"/>
              <a:gd name="connsiteX788" fmla="*/ 1863550 w 7451018"/>
              <a:gd name="connsiteY788" fmla="*/ 1848732 h 3415370"/>
              <a:gd name="connsiteX789" fmla="*/ 1869247 w 7451018"/>
              <a:gd name="connsiteY789" fmla="*/ 1833920 h 3415370"/>
              <a:gd name="connsiteX790" fmla="*/ 6061827 w 7451018"/>
              <a:gd name="connsiteY790" fmla="*/ 1805834 h 3415370"/>
              <a:gd name="connsiteX791" fmla="*/ 6061930 w 7451018"/>
              <a:gd name="connsiteY791" fmla="*/ 1810998 h 3415370"/>
              <a:gd name="connsiteX792" fmla="*/ 6061827 w 7451018"/>
              <a:gd name="connsiteY792" fmla="*/ 1805834 h 3415370"/>
              <a:gd name="connsiteX793" fmla="*/ 2225028 w 7451018"/>
              <a:gd name="connsiteY793" fmla="*/ 1787608 h 3415370"/>
              <a:gd name="connsiteX794" fmla="*/ 2209345 w 7451018"/>
              <a:gd name="connsiteY794" fmla="*/ 1794914 h 3415370"/>
              <a:gd name="connsiteX795" fmla="*/ 2211490 w 7451018"/>
              <a:gd name="connsiteY795" fmla="*/ 1794914 h 3415370"/>
              <a:gd name="connsiteX796" fmla="*/ 2225431 w 7451018"/>
              <a:gd name="connsiteY796" fmla="*/ 1803827 h 3415370"/>
              <a:gd name="connsiteX797" fmla="*/ 2225028 w 7451018"/>
              <a:gd name="connsiteY797" fmla="*/ 1787608 h 3415370"/>
              <a:gd name="connsiteX798" fmla="*/ 5547606 w 7451018"/>
              <a:gd name="connsiteY798" fmla="*/ 1767570 h 3415370"/>
              <a:gd name="connsiteX799" fmla="*/ 5542982 w 7451018"/>
              <a:gd name="connsiteY799" fmla="*/ 1768306 h 3415370"/>
              <a:gd name="connsiteX800" fmla="*/ 5548210 w 7451018"/>
              <a:gd name="connsiteY800" fmla="*/ 1772931 h 3415370"/>
              <a:gd name="connsiteX801" fmla="*/ 5548746 w 7451018"/>
              <a:gd name="connsiteY801" fmla="*/ 1771658 h 3415370"/>
              <a:gd name="connsiteX802" fmla="*/ 5547606 w 7451018"/>
              <a:gd name="connsiteY802" fmla="*/ 1767570 h 3415370"/>
              <a:gd name="connsiteX803" fmla="*/ 3171104 w 7451018"/>
              <a:gd name="connsiteY803" fmla="*/ 1760868 h 3415370"/>
              <a:gd name="connsiteX804" fmla="*/ 3170500 w 7451018"/>
              <a:gd name="connsiteY804" fmla="*/ 1766296 h 3415370"/>
              <a:gd name="connsiteX805" fmla="*/ 3177201 w 7451018"/>
              <a:gd name="connsiteY805" fmla="*/ 1766162 h 3415370"/>
              <a:gd name="connsiteX806" fmla="*/ 3171104 w 7451018"/>
              <a:gd name="connsiteY806" fmla="*/ 1760868 h 3415370"/>
              <a:gd name="connsiteX807" fmla="*/ 5992294 w 7451018"/>
              <a:gd name="connsiteY807" fmla="*/ 1760129 h 3415370"/>
              <a:gd name="connsiteX808" fmla="*/ 5990552 w 7451018"/>
              <a:gd name="connsiteY808" fmla="*/ 1786938 h 3415370"/>
              <a:gd name="connsiteX809" fmla="*/ 5998795 w 7451018"/>
              <a:gd name="connsiteY809" fmla="*/ 1789552 h 3415370"/>
              <a:gd name="connsiteX810" fmla="*/ 5998795 w 7451018"/>
              <a:gd name="connsiteY810" fmla="*/ 1792634 h 3415370"/>
              <a:gd name="connsiteX811" fmla="*/ 5940286 w 7451018"/>
              <a:gd name="connsiteY811" fmla="*/ 1840622 h 3415370"/>
              <a:gd name="connsiteX812" fmla="*/ 5938208 w 7451018"/>
              <a:gd name="connsiteY812" fmla="*/ 1852686 h 3415370"/>
              <a:gd name="connsiteX813" fmla="*/ 5938409 w 7451018"/>
              <a:gd name="connsiteY813" fmla="*/ 1852820 h 3415370"/>
              <a:gd name="connsiteX814" fmla="*/ 5931774 w 7451018"/>
              <a:gd name="connsiteY814" fmla="*/ 1860728 h 3415370"/>
              <a:gd name="connsiteX815" fmla="*/ 5958582 w 7451018"/>
              <a:gd name="connsiteY815" fmla="*/ 1816092 h 3415370"/>
              <a:gd name="connsiteX816" fmla="*/ 5971987 w 7451018"/>
              <a:gd name="connsiteY816" fmla="*/ 1794645 h 3415370"/>
              <a:gd name="connsiteX817" fmla="*/ 5978488 w 7451018"/>
              <a:gd name="connsiteY817" fmla="*/ 1786938 h 3415370"/>
              <a:gd name="connsiteX818" fmla="*/ 5978689 w 7451018"/>
              <a:gd name="connsiteY818" fmla="*/ 1785463 h 3415370"/>
              <a:gd name="connsiteX819" fmla="*/ 5992294 w 7451018"/>
              <a:gd name="connsiteY819" fmla="*/ 1760129 h 3415370"/>
              <a:gd name="connsiteX820" fmla="*/ 5610004 w 7451018"/>
              <a:gd name="connsiteY820" fmla="*/ 1740090 h 3415370"/>
              <a:gd name="connsiteX821" fmla="*/ 5610473 w 7451018"/>
              <a:gd name="connsiteY821" fmla="*/ 1746792 h 3415370"/>
              <a:gd name="connsiteX822" fmla="*/ 5610004 w 7451018"/>
              <a:gd name="connsiteY822" fmla="*/ 1740090 h 3415370"/>
              <a:gd name="connsiteX823" fmla="*/ 6035926 w 7451018"/>
              <a:gd name="connsiteY823" fmla="*/ 1737342 h 3415370"/>
              <a:gd name="connsiteX824" fmla="*/ 6048659 w 7451018"/>
              <a:gd name="connsiteY824" fmla="*/ 1766966 h 3415370"/>
              <a:gd name="connsiteX825" fmla="*/ 6051005 w 7451018"/>
              <a:gd name="connsiteY825" fmla="*/ 1760264 h 3415370"/>
              <a:gd name="connsiteX826" fmla="*/ 6054424 w 7451018"/>
              <a:gd name="connsiteY826" fmla="*/ 1760264 h 3415370"/>
              <a:gd name="connsiteX827" fmla="*/ 6056770 w 7451018"/>
              <a:gd name="connsiteY827" fmla="*/ 1766362 h 3415370"/>
              <a:gd name="connsiteX828" fmla="*/ 6062265 w 7451018"/>
              <a:gd name="connsiteY828" fmla="*/ 1760331 h 3415370"/>
              <a:gd name="connsiteX829" fmla="*/ 6062064 w 7451018"/>
              <a:gd name="connsiteY829" fmla="*/ 1773802 h 3415370"/>
              <a:gd name="connsiteX830" fmla="*/ 6065817 w 7451018"/>
              <a:gd name="connsiteY830" fmla="*/ 1772596 h 3415370"/>
              <a:gd name="connsiteX831" fmla="*/ 6065683 w 7451018"/>
              <a:gd name="connsiteY831" fmla="*/ 1780973 h 3415370"/>
              <a:gd name="connsiteX832" fmla="*/ 6070978 w 7451018"/>
              <a:gd name="connsiteY832" fmla="*/ 1782045 h 3415370"/>
              <a:gd name="connsiteX833" fmla="*/ 6072519 w 7451018"/>
              <a:gd name="connsiteY833" fmla="*/ 1774807 h 3415370"/>
              <a:gd name="connsiteX834" fmla="*/ 6079221 w 7451018"/>
              <a:gd name="connsiteY834" fmla="*/ 1774807 h 3415370"/>
              <a:gd name="connsiteX835" fmla="*/ 6065817 w 7451018"/>
              <a:gd name="connsiteY835" fmla="*/ 1828624 h 3415370"/>
              <a:gd name="connsiteX836" fmla="*/ 6044974 w 7451018"/>
              <a:gd name="connsiteY836" fmla="*/ 1800409 h 3415370"/>
              <a:gd name="connsiteX837" fmla="*/ 6052145 w 7451018"/>
              <a:gd name="connsiteY837" fmla="*/ 1800878 h 3415370"/>
              <a:gd name="connsiteX838" fmla="*/ 6045778 w 7451018"/>
              <a:gd name="connsiteY838" fmla="*/ 1793774 h 3415370"/>
              <a:gd name="connsiteX839" fmla="*/ 6045644 w 7451018"/>
              <a:gd name="connsiteY839" fmla="*/ 1787005 h 3415370"/>
              <a:gd name="connsiteX840" fmla="*/ 6041690 w 7451018"/>
              <a:gd name="connsiteY840" fmla="*/ 1787005 h 3415370"/>
              <a:gd name="connsiteX841" fmla="*/ 6032306 w 7451018"/>
              <a:gd name="connsiteY841" fmla="*/ 1793774 h 3415370"/>
              <a:gd name="connsiteX842" fmla="*/ 6032306 w 7451018"/>
              <a:gd name="connsiteY842" fmla="*/ 1757985 h 3415370"/>
              <a:gd name="connsiteX843" fmla="*/ 6035926 w 7451018"/>
              <a:gd name="connsiteY843" fmla="*/ 1737342 h 3415370"/>
              <a:gd name="connsiteX844" fmla="*/ 4390212 w 7451018"/>
              <a:gd name="connsiteY844" fmla="*/ 1699877 h 3415370"/>
              <a:gd name="connsiteX845" fmla="*/ 4394367 w 7451018"/>
              <a:gd name="connsiteY845" fmla="*/ 1710064 h 3415370"/>
              <a:gd name="connsiteX846" fmla="*/ 4390212 w 7451018"/>
              <a:gd name="connsiteY846" fmla="*/ 1719983 h 3415370"/>
              <a:gd name="connsiteX847" fmla="*/ 3148304 w 7451018"/>
              <a:gd name="connsiteY847" fmla="*/ 1688952 h 3415370"/>
              <a:gd name="connsiteX848" fmla="*/ 3149243 w 7451018"/>
              <a:gd name="connsiteY848" fmla="*/ 1692236 h 3415370"/>
              <a:gd name="connsiteX849" fmla="*/ 3145153 w 7451018"/>
              <a:gd name="connsiteY849" fmla="*/ 1693175 h 3415370"/>
              <a:gd name="connsiteX850" fmla="*/ 3148304 w 7451018"/>
              <a:gd name="connsiteY850" fmla="*/ 1688952 h 3415370"/>
              <a:gd name="connsiteX851" fmla="*/ 3150148 w 7451018"/>
              <a:gd name="connsiteY851" fmla="*/ 1685552 h 3415370"/>
              <a:gd name="connsiteX852" fmla="*/ 3148234 w 7451018"/>
              <a:gd name="connsiteY852" fmla="*/ 1688954 h 3415370"/>
              <a:gd name="connsiteX853" fmla="*/ 3148032 w 7451018"/>
              <a:gd name="connsiteY853" fmla="*/ 1686473 h 3415370"/>
              <a:gd name="connsiteX854" fmla="*/ 3150148 w 7451018"/>
              <a:gd name="connsiteY854" fmla="*/ 1685552 h 3415370"/>
              <a:gd name="connsiteX855" fmla="*/ 4379824 w 7451018"/>
              <a:gd name="connsiteY855" fmla="*/ 1674275 h 3415370"/>
              <a:gd name="connsiteX856" fmla="*/ 4380695 w 7451018"/>
              <a:gd name="connsiteY856" fmla="*/ 1682653 h 3415370"/>
              <a:gd name="connsiteX857" fmla="*/ 4379824 w 7451018"/>
              <a:gd name="connsiteY857" fmla="*/ 1674275 h 3415370"/>
              <a:gd name="connsiteX858" fmla="*/ 4329356 w 7451018"/>
              <a:gd name="connsiteY858" fmla="*/ 1659061 h 3415370"/>
              <a:gd name="connsiteX859" fmla="*/ 4329758 w 7451018"/>
              <a:gd name="connsiteY859" fmla="*/ 1659061 h 3415370"/>
              <a:gd name="connsiteX860" fmla="*/ 4329691 w 7451018"/>
              <a:gd name="connsiteY860" fmla="*/ 1659664 h 3415370"/>
              <a:gd name="connsiteX861" fmla="*/ 4329356 w 7451018"/>
              <a:gd name="connsiteY861" fmla="*/ 1659061 h 3415370"/>
              <a:gd name="connsiteX862" fmla="*/ 1669152 w 7451018"/>
              <a:gd name="connsiteY862" fmla="*/ 1657654 h 3415370"/>
              <a:gd name="connsiteX863" fmla="*/ 1666539 w 7451018"/>
              <a:gd name="connsiteY863" fmla="*/ 1659664 h 3415370"/>
              <a:gd name="connsiteX864" fmla="*/ 1669889 w 7451018"/>
              <a:gd name="connsiteY864" fmla="*/ 1659664 h 3415370"/>
              <a:gd name="connsiteX865" fmla="*/ 1669152 w 7451018"/>
              <a:gd name="connsiteY865" fmla="*/ 1657654 h 3415370"/>
              <a:gd name="connsiteX866" fmla="*/ 4376807 w 7451018"/>
              <a:gd name="connsiteY866" fmla="*/ 1649946 h 3415370"/>
              <a:gd name="connsiteX867" fmla="*/ 4376137 w 7451018"/>
              <a:gd name="connsiteY867" fmla="*/ 1650080 h 3415370"/>
              <a:gd name="connsiteX868" fmla="*/ 4376206 w 7451018"/>
              <a:gd name="connsiteY868" fmla="*/ 1650066 h 3415370"/>
              <a:gd name="connsiteX869" fmla="*/ 4388470 w 7451018"/>
              <a:gd name="connsiteY869" fmla="*/ 1646729 h 3415370"/>
              <a:gd name="connsiteX870" fmla="*/ 4386727 w 7451018"/>
              <a:gd name="connsiteY870" fmla="*/ 1656112 h 3415370"/>
              <a:gd name="connsiteX871" fmla="*/ 4388470 w 7451018"/>
              <a:gd name="connsiteY871" fmla="*/ 1646729 h 3415370"/>
              <a:gd name="connsiteX872" fmla="*/ 4377210 w 7451018"/>
              <a:gd name="connsiteY872" fmla="*/ 1626154 h 3415370"/>
              <a:gd name="connsiteX873" fmla="*/ 4390213 w 7451018"/>
              <a:gd name="connsiteY873" fmla="*/ 1643780 h 3415370"/>
              <a:gd name="connsiteX874" fmla="*/ 4376205 w 7451018"/>
              <a:gd name="connsiteY874" fmla="*/ 1649880 h 3415370"/>
              <a:gd name="connsiteX875" fmla="*/ 4375535 w 7451018"/>
              <a:gd name="connsiteY875" fmla="*/ 1646260 h 3415370"/>
              <a:gd name="connsiteX876" fmla="*/ 4376607 w 7451018"/>
              <a:gd name="connsiteY876" fmla="*/ 1646060 h 3415370"/>
              <a:gd name="connsiteX877" fmla="*/ 4368564 w 7451018"/>
              <a:gd name="connsiteY877" fmla="*/ 1639558 h 3415370"/>
              <a:gd name="connsiteX878" fmla="*/ 4376809 w 7451018"/>
              <a:gd name="connsiteY878" fmla="*/ 1629505 h 3415370"/>
              <a:gd name="connsiteX879" fmla="*/ 4377210 w 7451018"/>
              <a:gd name="connsiteY879" fmla="*/ 1626154 h 3415370"/>
              <a:gd name="connsiteX880" fmla="*/ 1680208 w 7451018"/>
              <a:gd name="connsiteY880" fmla="*/ 1624813 h 3415370"/>
              <a:gd name="connsiteX881" fmla="*/ 1681816 w 7451018"/>
              <a:gd name="connsiteY881" fmla="*/ 1628365 h 3415370"/>
              <a:gd name="connsiteX882" fmla="*/ 1680208 w 7451018"/>
              <a:gd name="connsiteY882" fmla="*/ 1624813 h 3415370"/>
              <a:gd name="connsiteX883" fmla="*/ 1903258 w 7451018"/>
              <a:gd name="connsiteY883" fmla="*/ 1592584 h 3415370"/>
              <a:gd name="connsiteX884" fmla="*/ 1925410 w 7451018"/>
              <a:gd name="connsiteY884" fmla="*/ 1599345 h 3415370"/>
              <a:gd name="connsiteX885" fmla="*/ 1892233 w 7451018"/>
              <a:gd name="connsiteY885" fmla="*/ 1611275 h 3415370"/>
              <a:gd name="connsiteX886" fmla="*/ 1883118 w 7451018"/>
              <a:gd name="connsiteY886" fmla="*/ 1606047 h 3415370"/>
              <a:gd name="connsiteX887" fmla="*/ 1883721 w 7451018"/>
              <a:gd name="connsiteY887" fmla="*/ 1598943 h 3415370"/>
              <a:gd name="connsiteX888" fmla="*/ 1903258 w 7451018"/>
              <a:gd name="connsiteY888" fmla="*/ 1592584 h 3415370"/>
              <a:gd name="connsiteX889" fmla="*/ 6029072 w 7451018"/>
              <a:gd name="connsiteY889" fmla="*/ 1592081 h 3415370"/>
              <a:gd name="connsiteX890" fmla="*/ 6038070 w 7451018"/>
              <a:gd name="connsiteY890" fmla="*/ 1592709 h 3415370"/>
              <a:gd name="connsiteX891" fmla="*/ 6045711 w 7451018"/>
              <a:gd name="connsiteY891" fmla="*/ 1620390 h 3415370"/>
              <a:gd name="connsiteX892" fmla="*/ 6045644 w 7451018"/>
              <a:gd name="connsiteY892" fmla="*/ 1621394 h 3415370"/>
              <a:gd name="connsiteX893" fmla="*/ 6040617 w 7451018"/>
              <a:gd name="connsiteY893" fmla="*/ 1653028 h 3415370"/>
              <a:gd name="connsiteX894" fmla="*/ 6033982 w 7451018"/>
              <a:gd name="connsiteY894" fmla="*/ 1655039 h 3415370"/>
              <a:gd name="connsiteX895" fmla="*/ 6028084 w 7451018"/>
              <a:gd name="connsiteY895" fmla="*/ 1659932 h 3415370"/>
              <a:gd name="connsiteX896" fmla="*/ 6025604 w 7451018"/>
              <a:gd name="connsiteY896" fmla="*/ 1660200 h 3415370"/>
              <a:gd name="connsiteX897" fmla="*/ 6032306 w 7451018"/>
              <a:gd name="connsiteY897" fmla="*/ 1699877 h 3415370"/>
              <a:gd name="connsiteX898" fmla="*/ 6059115 w 7451018"/>
              <a:gd name="connsiteY898" fmla="*/ 1699877 h 3415370"/>
              <a:gd name="connsiteX899" fmla="*/ 6058981 w 7451018"/>
              <a:gd name="connsiteY899" fmla="*/ 1700413 h 3415370"/>
              <a:gd name="connsiteX900" fmla="*/ 6059115 w 7451018"/>
              <a:gd name="connsiteY900" fmla="*/ 1706579 h 3415370"/>
              <a:gd name="connsiteX901" fmla="*/ 6079221 w 7451018"/>
              <a:gd name="connsiteY901" fmla="*/ 1705976 h 3415370"/>
              <a:gd name="connsiteX902" fmla="*/ 6079221 w 7451018"/>
              <a:gd name="connsiteY902" fmla="*/ 1713080 h 3415370"/>
              <a:gd name="connsiteX903" fmla="*/ 6070709 w 7451018"/>
              <a:gd name="connsiteY903" fmla="*/ 1713214 h 3415370"/>
              <a:gd name="connsiteX904" fmla="*/ 6071715 w 7451018"/>
              <a:gd name="connsiteY904" fmla="*/ 1719916 h 3415370"/>
              <a:gd name="connsiteX905" fmla="*/ 6079221 w 7451018"/>
              <a:gd name="connsiteY905" fmla="*/ 1738682 h 3415370"/>
              <a:gd name="connsiteX906" fmla="*/ 6085923 w 7451018"/>
              <a:gd name="connsiteY906" fmla="*/ 1740023 h 3415370"/>
              <a:gd name="connsiteX907" fmla="*/ 6087264 w 7451018"/>
              <a:gd name="connsiteY907" fmla="*/ 1733321 h 3415370"/>
              <a:gd name="connsiteX908" fmla="*/ 6100199 w 7451018"/>
              <a:gd name="connsiteY908" fmla="*/ 1733321 h 3415370"/>
              <a:gd name="connsiteX909" fmla="*/ 6119166 w 7451018"/>
              <a:gd name="connsiteY909" fmla="*/ 1780839 h 3415370"/>
              <a:gd name="connsiteX910" fmla="*/ 6099328 w 7451018"/>
              <a:gd name="connsiteY910" fmla="*/ 1778291 h 3415370"/>
              <a:gd name="connsiteX911" fmla="*/ 6099076 w 7451018"/>
              <a:gd name="connsiteY911" fmla="*/ 1783294 h 3415370"/>
              <a:gd name="connsiteX912" fmla="*/ 6099296 w 7451018"/>
              <a:gd name="connsiteY912" fmla="*/ 1786477 h 3415370"/>
              <a:gd name="connsiteX913" fmla="*/ 6099328 w 7451018"/>
              <a:gd name="connsiteY913" fmla="*/ 1786938 h 3415370"/>
              <a:gd name="connsiteX914" fmla="*/ 6100132 w 7451018"/>
              <a:gd name="connsiteY914" fmla="*/ 1786686 h 3415370"/>
              <a:gd name="connsiteX915" fmla="*/ 6100400 w 7451018"/>
              <a:gd name="connsiteY915" fmla="*/ 1786603 h 3415370"/>
              <a:gd name="connsiteX916" fmla="*/ 6106499 w 7451018"/>
              <a:gd name="connsiteY916" fmla="*/ 1797192 h 3415370"/>
              <a:gd name="connsiteX917" fmla="*/ 6112732 w 7451018"/>
              <a:gd name="connsiteY917" fmla="*/ 1791495 h 3415370"/>
              <a:gd name="connsiteX918" fmla="*/ 6112732 w 7451018"/>
              <a:gd name="connsiteY918" fmla="*/ 1792501 h 3415370"/>
              <a:gd name="connsiteX919" fmla="*/ 6112732 w 7451018"/>
              <a:gd name="connsiteY919" fmla="*/ 1805299 h 3415370"/>
              <a:gd name="connsiteX920" fmla="*/ 6112732 w 7451018"/>
              <a:gd name="connsiteY920" fmla="*/ 1811936 h 3415370"/>
              <a:gd name="connsiteX921" fmla="*/ 6113067 w 7451018"/>
              <a:gd name="connsiteY921" fmla="*/ 1806776 h 3415370"/>
              <a:gd name="connsiteX922" fmla="*/ 6119702 w 7451018"/>
              <a:gd name="connsiteY922" fmla="*/ 1801481 h 3415370"/>
              <a:gd name="connsiteX923" fmla="*/ 6119434 w 7451018"/>
              <a:gd name="connsiteY923" fmla="*/ 1820381 h 3415370"/>
              <a:gd name="connsiteX924" fmla="*/ 6126136 w 7451018"/>
              <a:gd name="connsiteY924" fmla="*/ 1895445 h 3415370"/>
              <a:gd name="connsiteX925" fmla="*/ 6119434 w 7451018"/>
              <a:gd name="connsiteY925" fmla="*/ 1895445 h 3415370"/>
              <a:gd name="connsiteX926" fmla="*/ 6114743 w 7451018"/>
              <a:gd name="connsiteY926" fmla="*/ 1876344 h 3415370"/>
              <a:gd name="connsiteX927" fmla="*/ 6112732 w 7451018"/>
              <a:gd name="connsiteY927" fmla="*/ 1876344 h 3415370"/>
              <a:gd name="connsiteX928" fmla="*/ 6112800 w 7451018"/>
              <a:gd name="connsiteY928" fmla="*/ 1879226 h 3415370"/>
              <a:gd name="connsiteX929" fmla="*/ 6113000 w 7451018"/>
              <a:gd name="connsiteY929" fmla="*/ 1878355 h 3415370"/>
              <a:gd name="connsiteX930" fmla="*/ 6112866 w 7451018"/>
              <a:gd name="connsiteY930" fmla="*/ 1879293 h 3415370"/>
              <a:gd name="connsiteX931" fmla="*/ 6112756 w 7451018"/>
              <a:gd name="connsiteY931" fmla="*/ 1879640 h 3415370"/>
              <a:gd name="connsiteX932" fmla="*/ 6106030 w 7451018"/>
              <a:gd name="connsiteY932" fmla="*/ 1881370 h 3415370"/>
              <a:gd name="connsiteX933" fmla="*/ 6079221 w 7451018"/>
              <a:gd name="connsiteY933" fmla="*/ 1886397 h 3415370"/>
              <a:gd name="connsiteX934" fmla="*/ 6068766 w 7451018"/>
              <a:gd name="connsiteY934" fmla="*/ 1864548 h 3415370"/>
              <a:gd name="connsiteX935" fmla="*/ 6067292 w 7451018"/>
              <a:gd name="connsiteY935" fmla="*/ 1867028 h 3415370"/>
              <a:gd name="connsiteX936" fmla="*/ 6067425 w 7451018"/>
              <a:gd name="connsiteY936" fmla="*/ 1867430 h 3415370"/>
              <a:gd name="connsiteX937" fmla="*/ 6066889 w 7451018"/>
              <a:gd name="connsiteY937" fmla="*/ 1867564 h 3415370"/>
              <a:gd name="connsiteX938" fmla="*/ 6065817 w 7451018"/>
              <a:gd name="connsiteY938" fmla="*/ 1869105 h 3415370"/>
              <a:gd name="connsiteX939" fmla="*/ 6059115 w 7451018"/>
              <a:gd name="connsiteY939" fmla="*/ 1867162 h 3415370"/>
              <a:gd name="connsiteX940" fmla="*/ 6052748 w 7451018"/>
              <a:gd name="connsiteY940" fmla="*/ 1874132 h 3415370"/>
              <a:gd name="connsiteX941" fmla="*/ 6052413 w 7451018"/>
              <a:gd name="connsiteY941" fmla="*/ 1860728 h 3415370"/>
              <a:gd name="connsiteX942" fmla="*/ 6054222 w 7451018"/>
              <a:gd name="connsiteY942" fmla="*/ 1847324 h 3415370"/>
              <a:gd name="connsiteX943" fmla="*/ 6065683 w 7451018"/>
              <a:gd name="connsiteY943" fmla="*/ 1834590 h 3415370"/>
              <a:gd name="connsiteX944" fmla="*/ 6079088 w 7451018"/>
              <a:gd name="connsiteY944" fmla="*/ 1845112 h 3415370"/>
              <a:gd name="connsiteX945" fmla="*/ 6085588 w 7451018"/>
              <a:gd name="connsiteY945" fmla="*/ 1834187 h 3415370"/>
              <a:gd name="connsiteX946" fmla="*/ 6090750 w 7451018"/>
              <a:gd name="connsiteY946" fmla="*/ 1837405 h 3415370"/>
              <a:gd name="connsiteX947" fmla="*/ 6099328 w 7451018"/>
              <a:gd name="connsiteY947" fmla="*/ 1829094 h 3415370"/>
              <a:gd name="connsiteX948" fmla="*/ 6106030 w 7451018"/>
              <a:gd name="connsiteY948" fmla="*/ 1825341 h 3415370"/>
              <a:gd name="connsiteX949" fmla="*/ 6106902 w 7451018"/>
              <a:gd name="connsiteY949" fmla="*/ 1827284 h 3415370"/>
              <a:gd name="connsiteX950" fmla="*/ 6099328 w 7451018"/>
              <a:gd name="connsiteY950" fmla="*/ 1803894 h 3415370"/>
              <a:gd name="connsiteX951" fmla="*/ 6092492 w 7451018"/>
              <a:gd name="connsiteY951" fmla="*/ 1784592 h 3415370"/>
              <a:gd name="connsiteX952" fmla="*/ 6082974 w 7451018"/>
              <a:gd name="connsiteY952" fmla="*/ 1793773 h 3415370"/>
              <a:gd name="connsiteX953" fmla="*/ 6079221 w 7451018"/>
              <a:gd name="connsiteY953" fmla="*/ 1787608 h 3415370"/>
              <a:gd name="connsiteX954" fmla="*/ 6084047 w 7451018"/>
              <a:gd name="connsiteY954" fmla="*/ 1786200 h 3415370"/>
              <a:gd name="connsiteX955" fmla="*/ 6092291 w 7451018"/>
              <a:gd name="connsiteY955" fmla="*/ 1759794 h 3415370"/>
              <a:gd name="connsiteX956" fmla="*/ 6049866 w 7451018"/>
              <a:gd name="connsiteY956" fmla="*/ 1721927 h 3415370"/>
              <a:gd name="connsiteX957" fmla="*/ 6018835 w 7451018"/>
              <a:gd name="connsiteY957" fmla="*/ 1717236 h 3415370"/>
              <a:gd name="connsiteX958" fmla="*/ 5998729 w 7451018"/>
              <a:gd name="connsiteY958" fmla="*/ 1721324 h 3415370"/>
              <a:gd name="connsiteX959" fmla="*/ 6011798 w 7451018"/>
              <a:gd name="connsiteY959" fmla="*/ 1720050 h 3415370"/>
              <a:gd name="connsiteX960" fmla="*/ 6012334 w 7451018"/>
              <a:gd name="connsiteY960" fmla="*/ 1713348 h 3415370"/>
              <a:gd name="connsiteX961" fmla="*/ 6012133 w 7451018"/>
              <a:gd name="connsiteY961" fmla="*/ 1714220 h 3415370"/>
              <a:gd name="connsiteX962" fmla="*/ 5992027 w 7451018"/>
              <a:gd name="connsiteY962" fmla="*/ 1687679 h 3415370"/>
              <a:gd name="connsiteX963" fmla="*/ 5991155 w 7451018"/>
              <a:gd name="connsiteY963" fmla="*/ 1646662 h 3415370"/>
              <a:gd name="connsiteX964" fmla="*/ 5998796 w 7451018"/>
              <a:gd name="connsiteY964" fmla="*/ 1654168 h 3415370"/>
              <a:gd name="connsiteX965" fmla="*/ 6000673 w 7451018"/>
              <a:gd name="connsiteY965" fmla="*/ 1653096 h 3415370"/>
              <a:gd name="connsiteX966" fmla="*/ 6005498 w 7451018"/>
              <a:gd name="connsiteY966" fmla="*/ 1632587 h 3415370"/>
              <a:gd name="connsiteX967" fmla="*/ 6005498 w 7451018"/>
              <a:gd name="connsiteY967" fmla="*/ 1622534 h 3415370"/>
              <a:gd name="connsiteX968" fmla="*/ 6014747 w 7451018"/>
              <a:gd name="connsiteY968" fmla="*/ 1592709 h 3415370"/>
              <a:gd name="connsiteX969" fmla="*/ 6029072 w 7451018"/>
              <a:gd name="connsiteY969" fmla="*/ 1592081 h 3415370"/>
              <a:gd name="connsiteX970" fmla="*/ 2026834 w 7451018"/>
              <a:gd name="connsiteY970" fmla="*/ 1562257 h 3415370"/>
              <a:gd name="connsiteX971" fmla="*/ 2058359 w 7451018"/>
              <a:gd name="connsiteY971" fmla="*/ 1565835 h 3415370"/>
              <a:gd name="connsiteX972" fmla="*/ 2077997 w 7451018"/>
              <a:gd name="connsiteY972" fmla="*/ 1575486 h 3415370"/>
              <a:gd name="connsiteX973" fmla="*/ 2073909 w 7451018"/>
              <a:gd name="connsiteY973" fmla="*/ 1579239 h 3415370"/>
              <a:gd name="connsiteX974" fmla="*/ 2087112 w 7451018"/>
              <a:gd name="connsiteY974" fmla="*/ 1599345 h 3415370"/>
              <a:gd name="connsiteX975" fmla="*/ 2085235 w 7451018"/>
              <a:gd name="connsiteY975" fmla="*/ 1604908 h 3415370"/>
              <a:gd name="connsiteX976" fmla="*/ 2040532 w 7451018"/>
              <a:gd name="connsiteY976" fmla="*/ 1599345 h 3415370"/>
              <a:gd name="connsiteX977" fmla="*/ 2025183 w 7451018"/>
              <a:gd name="connsiteY977" fmla="*/ 1617977 h 3415370"/>
              <a:gd name="connsiteX978" fmla="*/ 2017677 w 7451018"/>
              <a:gd name="connsiteY978" fmla="*/ 1614224 h 3415370"/>
              <a:gd name="connsiteX979" fmla="*/ 2018012 w 7451018"/>
              <a:gd name="connsiteY979" fmla="*/ 1592643 h 3415370"/>
              <a:gd name="connsiteX980" fmla="*/ 2019487 w 7451018"/>
              <a:gd name="connsiteY980" fmla="*/ 1579239 h 3415370"/>
              <a:gd name="connsiteX981" fmla="*/ 2026834 w 7451018"/>
              <a:gd name="connsiteY981" fmla="*/ 1562257 h 3415370"/>
              <a:gd name="connsiteX982" fmla="*/ 5008620 w 7451018"/>
              <a:gd name="connsiteY982" fmla="*/ 1511682 h 3415370"/>
              <a:gd name="connsiteX983" fmla="*/ 5008553 w 7451018"/>
              <a:gd name="connsiteY983" fmla="*/ 1513558 h 3415370"/>
              <a:gd name="connsiteX984" fmla="*/ 5009558 w 7451018"/>
              <a:gd name="connsiteY984" fmla="*/ 1512486 h 3415370"/>
              <a:gd name="connsiteX985" fmla="*/ 5008620 w 7451018"/>
              <a:gd name="connsiteY985" fmla="*/ 1511682 h 3415370"/>
              <a:gd name="connsiteX986" fmla="*/ 5891829 w 7451018"/>
              <a:gd name="connsiteY986" fmla="*/ 1492245 h 3415370"/>
              <a:gd name="connsiteX987" fmla="*/ 5892030 w 7451018"/>
              <a:gd name="connsiteY987" fmla="*/ 1492312 h 3415370"/>
              <a:gd name="connsiteX988" fmla="*/ 5891494 w 7451018"/>
              <a:gd name="connsiteY988" fmla="*/ 1492379 h 3415370"/>
              <a:gd name="connsiteX989" fmla="*/ 5891829 w 7451018"/>
              <a:gd name="connsiteY989" fmla="*/ 1492245 h 3415370"/>
              <a:gd name="connsiteX990" fmla="*/ 1824431 w 7451018"/>
              <a:gd name="connsiteY990" fmla="*/ 1477983 h 3415370"/>
              <a:gd name="connsiteX991" fmla="*/ 1874986 w 7451018"/>
              <a:gd name="connsiteY991" fmla="*/ 1492111 h 3415370"/>
              <a:gd name="connsiteX992" fmla="*/ 1879678 w 7451018"/>
              <a:gd name="connsiteY992" fmla="*/ 1495663 h 3415370"/>
              <a:gd name="connsiteX993" fmla="*/ 1881354 w 7451018"/>
              <a:gd name="connsiteY993" fmla="*/ 1492111 h 3415370"/>
              <a:gd name="connsiteX994" fmla="*/ 1970828 w 7451018"/>
              <a:gd name="connsiteY994" fmla="*/ 1552029 h 3415370"/>
              <a:gd name="connsiteX995" fmla="*/ 1971163 w 7451018"/>
              <a:gd name="connsiteY995" fmla="*/ 1559133 h 3415370"/>
              <a:gd name="connsiteX996" fmla="*/ 1936512 w 7451018"/>
              <a:gd name="connsiteY996" fmla="*/ 1559200 h 3415370"/>
              <a:gd name="connsiteX997" fmla="*/ 1896769 w 7451018"/>
              <a:gd name="connsiteY997" fmla="*/ 1565902 h 3415370"/>
              <a:gd name="connsiteX998" fmla="*/ 1910374 w 7451018"/>
              <a:gd name="connsiteY998" fmla="*/ 1545795 h 3415370"/>
              <a:gd name="connsiteX999" fmla="*/ 1903538 w 7451018"/>
              <a:gd name="connsiteY999" fmla="*/ 1544120 h 3415370"/>
              <a:gd name="connsiteX1000" fmla="*/ 1863459 w 7451018"/>
              <a:gd name="connsiteY1000" fmla="*/ 1533731 h 3415370"/>
              <a:gd name="connsiteX1001" fmla="*/ 1880616 w 7451018"/>
              <a:gd name="connsiteY1001" fmla="*/ 1538557 h 3415370"/>
              <a:gd name="connsiteX1002" fmla="*/ 1876863 w 7451018"/>
              <a:gd name="connsiteY1002" fmla="*/ 1523477 h 3415370"/>
              <a:gd name="connsiteX1003" fmla="*/ 1870697 w 7451018"/>
              <a:gd name="connsiteY1003" fmla="*/ 1520662 h 3415370"/>
              <a:gd name="connsiteX1004" fmla="*/ 1869155 w 7451018"/>
              <a:gd name="connsiteY1004" fmla="*/ 1525689 h 3415370"/>
              <a:gd name="connsiteX1005" fmla="*/ 1850054 w 7451018"/>
              <a:gd name="connsiteY1005" fmla="*/ 1518987 h 3415370"/>
              <a:gd name="connsiteX1006" fmla="*/ 1803340 w 7451018"/>
              <a:gd name="connsiteY1006" fmla="*/ 1505516 h 3415370"/>
              <a:gd name="connsiteX1007" fmla="*/ 1812052 w 7451018"/>
              <a:gd name="connsiteY1007" fmla="*/ 1498813 h 3415370"/>
              <a:gd name="connsiteX1008" fmla="*/ 1796503 w 7451018"/>
              <a:gd name="connsiteY1008" fmla="*/ 1492111 h 3415370"/>
              <a:gd name="connsiteX1009" fmla="*/ 1795766 w 7451018"/>
              <a:gd name="connsiteY1009" fmla="*/ 1498277 h 3415370"/>
              <a:gd name="connsiteX1010" fmla="*/ 1789801 w 7451018"/>
              <a:gd name="connsiteY1010" fmla="*/ 1496870 h 3415370"/>
              <a:gd name="connsiteX1011" fmla="*/ 1787455 w 7451018"/>
              <a:gd name="connsiteY1011" fmla="*/ 1498747 h 3415370"/>
              <a:gd name="connsiteX1012" fmla="*/ 1769694 w 7451018"/>
              <a:gd name="connsiteY1012" fmla="*/ 1513223 h 3415370"/>
              <a:gd name="connsiteX1013" fmla="*/ 1756960 w 7451018"/>
              <a:gd name="connsiteY1013" fmla="*/ 1517579 h 3415370"/>
              <a:gd name="connsiteX1014" fmla="*/ 1752871 w 7451018"/>
              <a:gd name="connsiteY1014" fmla="*/ 1512218 h 3415370"/>
              <a:gd name="connsiteX1015" fmla="*/ 1742886 w 7451018"/>
              <a:gd name="connsiteY1015" fmla="*/ 1511212 h 3415370"/>
              <a:gd name="connsiteX1016" fmla="*/ 1800123 w 7451018"/>
              <a:gd name="connsiteY1016" fmla="*/ 1478707 h 3415370"/>
              <a:gd name="connsiteX1017" fmla="*/ 1824431 w 7451018"/>
              <a:gd name="connsiteY1017" fmla="*/ 1477983 h 3415370"/>
              <a:gd name="connsiteX1018" fmla="*/ 4592282 w 7451018"/>
              <a:gd name="connsiteY1018" fmla="*/ 1445866 h 3415370"/>
              <a:gd name="connsiteX1019" fmla="*/ 4592282 w 7451018"/>
              <a:gd name="connsiteY1019" fmla="*/ 1445866 h 3415370"/>
              <a:gd name="connsiteX1020" fmla="*/ 6025939 w 7451018"/>
              <a:gd name="connsiteY1020" fmla="*/ 1425157 h 3415370"/>
              <a:gd name="connsiteX1021" fmla="*/ 6036528 w 7451018"/>
              <a:gd name="connsiteY1021" fmla="*/ 1432261 h 3415370"/>
              <a:gd name="connsiteX1022" fmla="*/ 6038740 w 7451018"/>
              <a:gd name="connsiteY1022" fmla="*/ 1446335 h 3415370"/>
              <a:gd name="connsiteX1023" fmla="*/ 6012132 w 7451018"/>
              <a:gd name="connsiteY1023" fmla="*/ 1513290 h 3415370"/>
              <a:gd name="connsiteX1024" fmla="*/ 6005430 w 7451018"/>
              <a:gd name="connsiteY1024" fmla="*/ 1512284 h 3415370"/>
              <a:gd name="connsiteX1025" fmla="*/ 5998728 w 7451018"/>
              <a:gd name="connsiteY1025" fmla="*/ 1476629 h 3415370"/>
              <a:gd name="connsiteX1026" fmla="*/ 6025536 w 7451018"/>
              <a:gd name="connsiteY1026" fmla="*/ 1430653 h 3415370"/>
              <a:gd name="connsiteX1027" fmla="*/ 6025939 w 7451018"/>
              <a:gd name="connsiteY1027" fmla="*/ 1425157 h 3415370"/>
              <a:gd name="connsiteX1028" fmla="*/ 1206699 w 7451018"/>
              <a:gd name="connsiteY1028" fmla="*/ 1410345 h 3415370"/>
              <a:gd name="connsiteX1029" fmla="*/ 1206565 w 7451018"/>
              <a:gd name="connsiteY1029" fmla="*/ 1411887 h 3415370"/>
              <a:gd name="connsiteX1030" fmla="*/ 1206498 w 7451018"/>
              <a:gd name="connsiteY1030" fmla="*/ 1412020 h 3415370"/>
              <a:gd name="connsiteX1031" fmla="*/ 1205895 w 7451018"/>
              <a:gd name="connsiteY1031" fmla="*/ 1413093 h 3415370"/>
              <a:gd name="connsiteX1032" fmla="*/ 1205962 w 7451018"/>
              <a:gd name="connsiteY1032" fmla="*/ 1411752 h 3415370"/>
              <a:gd name="connsiteX1033" fmla="*/ 1206498 w 7451018"/>
              <a:gd name="connsiteY1033" fmla="*/ 1411819 h 3415370"/>
              <a:gd name="connsiteX1034" fmla="*/ 1206699 w 7451018"/>
              <a:gd name="connsiteY1034" fmla="*/ 1410345 h 3415370"/>
              <a:gd name="connsiteX1035" fmla="*/ 4552539 w 7451018"/>
              <a:gd name="connsiteY1035" fmla="*/ 1404983 h 3415370"/>
              <a:gd name="connsiteX1036" fmla="*/ 4557699 w 7451018"/>
              <a:gd name="connsiteY1036" fmla="*/ 1404983 h 3415370"/>
              <a:gd name="connsiteX1037" fmla="*/ 4552941 w 7451018"/>
              <a:gd name="connsiteY1037" fmla="*/ 1417449 h 3415370"/>
              <a:gd name="connsiteX1038" fmla="*/ 4552539 w 7451018"/>
              <a:gd name="connsiteY1038" fmla="*/ 1404983 h 3415370"/>
              <a:gd name="connsiteX1039" fmla="*/ 4635770 w 7451018"/>
              <a:gd name="connsiteY1039" fmla="*/ 1403961 h 3415370"/>
              <a:gd name="connsiteX1040" fmla="*/ 4639197 w 7451018"/>
              <a:gd name="connsiteY1040" fmla="*/ 1406189 h 3415370"/>
              <a:gd name="connsiteX1041" fmla="*/ 4634304 w 7451018"/>
              <a:gd name="connsiteY1041" fmla="*/ 1408267 h 3415370"/>
              <a:gd name="connsiteX1042" fmla="*/ 4635770 w 7451018"/>
              <a:gd name="connsiteY1042" fmla="*/ 1403961 h 3415370"/>
              <a:gd name="connsiteX1043" fmla="*/ 4550396 w 7451018"/>
              <a:gd name="connsiteY1043" fmla="*/ 1329063 h 3415370"/>
              <a:gd name="connsiteX1044" fmla="*/ 4549925 w 7451018"/>
              <a:gd name="connsiteY1044" fmla="*/ 1336019 h 3415370"/>
              <a:gd name="connsiteX1045" fmla="*/ 4550396 w 7451018"/>
              <a:gd name="connsiteY1045" fmla="*/ 1329063 h 3415370"/>
              <a:gd name="connsiteX1046" fmla="*/ 1662716 w 7451018"/>
              <a:gd name="connsiteY1046" fmla="*/ 1323620 h 3415370"/>
              <a:gd name="connsiteX1047" fmla="*/ 1662448 w 7451018"/>
              <a:gd name="connsiteY1047" fmla="*/ 1324558 h 3415370"/>
              <a:gd name="connsiteX1048" fmla="*/ 1661911 w 7451018"/>
              <a:gd name="connsiteY1048" fmla="*/ 1324626 h 3415370"/>
              <a:gd name="connsiteX1049" fmla="*/ 1662716 w 7451018"/>
              <a:gd name="connsiteY1049" fmla="*/ 1323620 h 3415370"/>
              <a:gd name="connsiteX1050" fmla="*/ 1662448 w 7451018"/>
              <a:gd name="connsiteY1050" fmla="*/ 1312360 h 3415370"/>
              <a:gd name="connsiteX1051" fmla="*/ 1669150 w 7451018"/>
              <a:gd name="connsiteY1051" fmla="*/ 1312360 h 3415370"/>
              <a:gd name="connsiteX1052" fmla="*/ 1662716 w 7451018"/>
              <a:gd name="connsiteY1052" fmla="*/ 1323620 h 3415370"/>
              <a:gd name="connsiteX1053" fmla="*/ 1662448 w 7451018"/>
              <a:gd name="connsiteY1053" fmla="*/ 1312360 h 3415370"/>
              <a:gd name="connsiteX1054" fmla="*/ 1051994 w 7451018"/>
              <a:gd name="connsiteY1054" fmla="*/ 1228165 h 3415370"/>
              <a:gd name="connsiteX1055" fmla="*/ 1055973 w 7451018"/>
              <a:gd name="connsiteY1055" fmla="*/ 1230796 h 3415370"/>
              <a:gd name="connsiteX1056" fmla="*/ 1047663 w 7451018"/>
              <a:gd name="connsiteY1056" fmla="*/ 1230863 h 3415370"/>
              <a:gd name="connsiteX1057" fmla="*/ 1051994 w 7451018"/>
              <a:gd name="connsiteY1057" fmla="*/ 1228165 h 3415370"/>
              <a:gd name="connsiteX1058" fmla="*/ 6225395 w 7451018"/>
              <a:gd name="connsiteY1058" fmla="*/ 1217391 h 3415370"/>
              <a:gd name="connsiteX1059" fmla="*/ 6225663 w 7451018"/>
              <a:gd name="connsiteY1059" fmla="*/ 1224093 h 3415370"/>
              <a:gd name="connsiteX1060" fmla="*/ 6240006 w 7451018"/>
              <a:gd name="connsiteY1060" fmla="*/ 1222753 h 3415370"/>
              <a:gd name="connsiteX1061" fmla="*/ 6242083 w 7451018"/>
              <a:gd name="connsiteY1061" fmla="*/ 1230795 h 3415370"/>
              <a:gd name="connsiteX1062" fmla="*/ 6251132 w 7451018"/>
              <a:gd name="connsiteY1062" fmla="*/ 1222887 h 3415370"/>
              <a:gd name="connsiteX1063" fmla="*/ 6225395 w 7451018"/>
              <a:gd name="connsiteY1063" fmla="*/ 1217391 h 3415370"/>
              <a:gd name="connsiteX1064" fmla="*/ 6299789 w 7451018"/>
              <a:gd name="connsiteY1064" fmla="*/ 1212767 h 3415370"/>
              <a:gd name="connsiteX1065" fmla="*/ 6299320 w 7451018"/>
              <a:gd name="connsiteY1065" fmla="*/ 1213102 h 3415370"/>
              <a:gd name="connsiteX1066" fmla="*/ 6299789 w 7451018"/>
              <a:gd name="connsiteY1066" fmla="*/ 1213571 h 3415370"/>
              <a:gd name="connsiteX1067" fmla="*/ 6299789 w 7451018"/>
              <a:gd name="connsiteY1067" fmla="*/ 1212767 h 3415370"/>
              <a:gd name="connsiteX1068" fmla="*/ 3739567 w 7451018"/>
              <a:gd name="connsiteY1068" fmla="*/ 1195073 h 3415370"/>
              <a:gd name="connsiteX1069" fmla="*/ 3736417 w 7451018"/>
              <a:gd name="connsiteY1069" fmla="*/ 1203450 h 3415370"/>
              <a:gd name="connsiteX1070" fmla="*/ 3734674 w 7451018"/>
              <a:gd name="connsiteY1070" fmla="*/ 1202445 h 3415370"/>
              <a:gd name="connsiteX1071" fmla="*/ 3739567 w 7451018"/>
              <a:gd name="connsiteY1071" fmla="*/ 1195073 h 3415370"/>
              <a:gd name="connsiteX1072" fmla="*/ 4225539 w 7451018"/>
              <a:gd name="connsiteY1072" fmla="*/ 1176508 h 3415370"/>
              <a:gd name="connsiteX1073" fmla="*/ 4209253 w 7451018"/>
              <a:gd name="connsiteY1073" fmla="*/ 1183880 h 3415370"/>
              <a:gd name="connsiteX1074" fmla="*/ 4215218 w 7451018"/>
              <a:gd name="connsiteY1074" fmla="*/ 1190650 h 3415370"/>
              <a:gd name="connsiteX1075" fmla="*/ 4195849 w 7451018"/>
              <a:gd name="connsiteY1075" fmla="*/ 1202311 h 3415370"/>
              <a:gd name="connsiteX1076" fmla="*/ 4175743 w 7451018"/>
              <a:gd name="connsiteY1076" fmla="*/ 1193196 h 3415370"/>
              <a:gd name="connsiteX1077" fmla="*/ 4225539 w 7451018"/>
              <a:gd name="connsiteY1077" fmla="*/ 1176508 h 3415370"/>
              <a:gd name="connsiteX1078" fmla="*/ 4000683 w 7451018"/>
              <a:gd name="connsiteY1078" fmla="*/ 1170409 h 3415370"/>
              <a:gd name="connsiteX1079" fmla="*/ 4001487 w 7451018"/>
              <a:gd name="connsiteY1079" fmla="*/ 1177111 h 3415370"/>
              <a:gd name="connsiteX1080" fmla="*/ 4003431 w 7451018"/>
              <a:gd name="connsiteY1080" fmla="*/ 1177379 h 3415370"/>
              <a:gd name="connsiteX1081" fmla="*/ 4014891 w 7451018"/>
              <a:gd name="connsiteY1081" fmla="*/ 1183813 h 3415370"/>
              <a:gd name="connsiteX1082" fmla="*/ 4016835 w 7451018"/>
              <a:gd name="connsiteY1082" fmla="*/ 1183813 h 3415370"/>
              <a:gd name="connsiteX1083" fmla="*/ 4028295 w 7451018"/>
              <a:gd name="connsiteY1083" fmla="*/ 1180999 h 3415370"/>
              <a:gd name="connsiteX1084" fmla="*/ 4034327 w 7451018"/>
              <a:gd name="connsiteY1084" fmla="*/ 1183813 h 3415370"/>
              <a:gd name="connsiteX1085" fmla="*/ 4055104 w 7451018"/>
              <a:gd name="connsiteY1085" fmla="*/ 1181870 h 3415370"/>
              <a:gd name="connsiteX1086" fmla="*/ 4055104 w 7451018"/>
              <a:gd name="connsiteY1086" fmla="*/ 1191052 h 3415370"/>
              <a:gd name="connsiteX1087" fmla="*/ 4047933 w 7451018"/>
              <a:gd name="connsiteY1087" fmla="*/ 1193196 h 3415370"/>
              <a:gd name="connsiteX1088" fmla="*/ 4047665 w 7451018"/>
              <a:gd name="connsiteY1088" fmla="*/ 1191454 h 3415370"/>
              <a:gd name="connsiteX1089" fmla="*/ 4039555 w 7451018"/>
              <a:gd name="connsiteY1089" fmla="*/ 1197218 h 3415370"/>
              <a:gd name="connsiteX1090" fmla="*/ 4041699 w 7451018"/>
              <a:gd name="connsiteY1090" fmla="*/ 1194134 h 3415370"/>
              <a:gd name="connsiteX1091" fmla="*/ 3994383 w 7451018"/>
              <a:gd name="connsiteY1091" fmla="*/ 1177111 h 3415370"/>
              <a:gd name="connsiteX1092" fmla="*/ 4000683 w 7451018"/>
              <a:gd name="connsiteY1092" fmla="*/ 1170409 h 3415370"/>
              <a:gd name="connsiteX1093" fmla="*/ 4075211 w 7451018"/>
              <a:gd name="connsiteY1093" fmla="*/ 1169672 h 3415370"/>
              <a:gd name="connsiteX1094" fmla="*/ 4064555 w 7451018"/>
              <a:gd name="connsiteY1094" fmla="*/ 1177111 h 3415370"/>
              <a:gd name="connsiteX1095" fmla="*/ 4075211 w 7451018"/>
              <a:gd name="connsiteY1095" fmla="*/ 1169672 h 3415370"/>
              <a:gd name="connsiteX1096" fmla="*/ 4055724 w 7451018"/>
              <a:gd name="connsiteY1096" fmla="*/ 1167326 h 3415370"/>
              <a:gd name="connsiteX1097" fmla="*/ 4057651 w 7451018"/>
              <a:gd name="connsiteY1097" fmla="*/ 1167527 h 3415370"/>
              <a:gd name="connsiteX1098" fmla="*/ 4053898 w 7451018"/>
              <a:gd name="connsiteY1098" fmla="*/ 1172754 h 3415370"/>
              <a:gd name="connsiteX1099" fmla="*/ 4055724 w 7451018"/>
              <a:gd name="connsiteY1099" fmla="*/ 1167326 h 3415370"/>
              <a:gd name="connsiteX1100" fmla="*/ 4042498 w 7451018"/>
              <a:gd name="connsiteY1100" fmla="*/ 1157941 h 3415370"/>
              <a:gd name="connsiteX1101" fmla="*/ 4042102 w 7451018"/>
              <a:gd name="connsiteY1101" fmla="*/ 1162634 h 3415370"/>
              <a:gd name="connsiteX1102" fmla="*/ 4042498 w 7451018"/>
              <a:gd name="connsiteY1102" fmla="*/ 1157941 h 3415370"/>
              <a:gd name="connsiteX1103" fmla="*/ 4035199 w 7451018"/>
              <a:gd name="connsiteY1103" fmla="*/ 1154257 h 3415370"/>
              <a:gd name="connsiteX1104" fmla="*/ 4033189 w 7451018"/>
              <a:gd name="connsiteY1104" fmla="*/ 1160624 h 3415370"/>
              <a:gd name="connsiteX1105" fmla="*/ 4035199 w 7451018"/>
              <a:gd name="connsiteY1105" fmla="*/ 1154257 h 3415370"/>
              <a:gd name="connsiteX1106" fmla="*/ 4080464 w 7451018"/>
              <a:gd name="connsiteY1106" fmla="*/ 1151585 h 3415370"/>
              <a:gd name="connsiteX1107" fmla="*/ 4074943 w 7451018"/>
              <a:gd name="connsiteY1107" fmla="*/ 1157876 h 3415370"/>
              <a:gd name="connsiteX1108" fmla="*/ 4079903 w 7451018"/>
              <a:gd name="connsiteY1108" fmla="*/ 1158011 h 3415370"/>
              <a:gd name="connsiteX1109" fmla="*/ 4088481 w 7451018"/>
              <a:gd name="connsiteY1109" fmla="*/ 1158211 h 3415370"/>
              <a:gd name="connsiteX1110" fmla="*/ 4088950 w 7451018"/>
              <a:gd name="connsiteY1110" fmla="*/ 1158211 h 3415370"/>
              <a:gd name="connsiteX1111" fmla="*/ 4080464 w 7451018"/>
              <a:gd name="connsiteY1111" fmla="*/ 1151585 h 3415370"/>
              <a:gd name="connsiteX1112" fmla="*/ 4049005 w 7451018"/>
              <a:gd name="connsiteY1112" fmla="*/ 1150302 h 3415370"/>
              <a:gd name="connsiteX1113" fmla="*/ 4055104 w 7451018"/>
              <a:gd name="connsiteY1113" fmla="*/ 1155396 h 3415370"/>
              <a:gd name="connsiteX1114" fmla="*/ 4061136 w 7451018"/>
              <a:gd name="connsiteY1114" fmla="*/ 1157004 h 3415370"/>
              <a:gd name="connsiteX1115" fmla="*/ 4059393 w 7451018"/>
              <a:gd name="connsiteY1115" fmla="*/ 1163707 h 3415370"/>
              <a:gd name="connsiteX1116" fmla="*/ 4056779 w 7451018"/>
              <a:gd name="connsiteY1116" fmla="*/ 1157004 h 3415370"/>
              <a:gd name="connsiteX1117" fmla="*/ 4049005 w 7451018"/>
              <a:gd name="connsiteY1117" fmla="*/ 1157004 h 3415370"/>
              <a:gd name="connsiteX1118" fmla="*/ 4049005 w 7451018"/>
              <a:gd name="connsiteY1118" fmla="*/ 1150302 h 3415370"/>
              <a:gd name="connsiteX1119" fmla="*/ 4012881 w 7451018"/>
              <a:gd name="connsiteY1119" fmla="*/ 1150101 h 3415370"/>
              <a:gd name="connsiteX1120" fmla="*/ 4014221 w 7451018"/>
              <a:gd name="connsiteY1120" fmla="*/ 1150101 h 3415370"/>
              <a:gd name="connsiteX1121" fmla="*/ 4014221 w 7451018"/>
              <a:gd name="connsiteY1121" fmla="*/ 1150302 h 3415370"/>
              <a:gd name="connsiteX1122" fmla="*/ 4012881 w 7451018"/>
              <a:gd name="connsiteY1122" fmla="*/ 1150101 h 3415370"/>
              <a:gd name="connsiteX1123" fmla="*/ 4009329 w 7451018"/>
              <a:gd name="connsiteY1123" fmla="*/ 1143600 h 3415370"/>
              <a:gd name="connsiteX1124" fmla="*/ 4012881 w 7451018"/>
              <a:gd name="connsiteY1124" fmla="*/ 1150100 h 3415370"/>
              <a:gd name="connsiteX1125" fmla="*/ 4008190 w 7451018"/>
              <a:gd name="connsiteY1125" fmla="*/ 1152313 h 3415370"/>
              <a:gd name="connsiteX1126" fmla="*/ 4009329 w 7451018"/>
              <a:gd name="connsiteY1126" fmla="*/ 1143600 h 3415370"/>
              <a:gd name="connsiteX1127" fmla="*/ 4035065 w 7451018"/>
              <a:gd name="connsiteY1127" fmla="*/ 1136907 h 3415370"/>
              <a:gd name="connsiteX1128" fmla="*/ 4045855 w 7451018"/>
              <a:gd name="connsiteY1128" fmla="*/ 1137501 h 3415370"/>
              <a:gd name="connsiteX1129" fmla="*/ 4041231 w 7451018"/>
              <a:gd name="connsiteY1129" fmla="*/ 1143667 h 3415370"/>
              <a:gd name="connsiteX1130" fmla="*/ 4041700 w 7451018"/>
              <a:gd name="connsiteY1130" fmla="*/ 1145277 h 3415370"/>
              <a:gd name="connsiteX1131" fmla="*/ 4048402 w 7451018"/>
              <a:gd name="connsiteY1131" fmla="*/ 1143667 h 3415370"/>
              <a:gd name="connsiteX1132" fmla="*/ 4056579 w 7451018"/>
              <a:gd name="connsiteY1132" fmla="*/ 1143802 h 3415370"/>
              <a:gd name="connsiteX1133" fmla="*/ 4040963 w 7451018"/>
              <a:gd name="connsiteY1133" fmla="*/ 1150370 h 3415370"/>
              <a:gd name="connsiteX1134" fmla="*/ 4041633 w 7451018"/>
              <a:gd name="connsiteY1134" fmla="*/ 1153386 h 3415370"/>
              <a:gd name="connsiteX1135" fmla="*/ 4022197 w 7451018"/>
              <a:gd name="connsiteY1135" fmla="*/ 1154727 h 3415370"/>
              <a:gd name="connsiteX1136" fmla="*/ 4031714 w 7451018"/>
              <a:gd name="connsiteY1136" fmla="*/ 1143735 h 3415370"/>
              <a:gd name="connsiteX1137" fmla="*/ 4031982 w 7451018"/>
              <a:gd name="connsiteY1137" fmla="*/ 1143534 h 3415370"/>
              <a:gd name="connsiteX1138" fmla="*/ 4022130 w 7451018"/>
              <a:gd name="connsiteY1138" fmla="*/ 1144271 h 3415370"/>
              <a:gd name="connsiteX1139" fmla="*/ 4028296 w 7451018"/>
              <a:gd name="connsiteY1139" fmla="*/ 1139178 h 3415370"/>
              <a:gd name="connsiteX1140" fmla="*/ 4035065 w 7451018"/>
              <a:gd name="connsiteY1140" fmla="*/ 1136907 h 3415370"/>
              <a:gd name="connsiteX1141" fmla="*/ 3981766 w 7451018"/>
              <a:gd name="connsiteY1141" fmla="*/ 1132517 h 3415370"/>
              <a:gd name="connsiteX1142" fmla="*/ 3981461 w 7451018"/>
              <a:gd name="connsiteY1142" fmla="*/ 1135039 h 3415370"/>
              <a:gd name="connsiteX1143" fmla="*/ 3983123 w 7451018"/>
              <a:gd name="connsiteY1143" fmla="*/ 1136765 h 3415370"/>
              <a:gd name="connsiteX1144" fmla="*/ 3983126 w 7451018"/>
              <a:gd name="connsiteY1144" fmla="*/ 1136766 h 3415370"/>
              <a:gd name="connsiteX1145" fmla="*/ 4061806 w 7451018"/>
              <a:gd name="connsiteY1145" fmla="*/ 1130934 h 3415370"/>
              <a:gd name="connsiteX1146" fmla="*/ 4066900 w 7451018"/>
              <a:gd name="connsiteY1146" fmla="*/ 1136899 h 3415370"/>
              <a:gd name="connsiteX1147" fmla="*/ 4067168 w 7451018"/>
              <a:gd name="connsiteY1147" fmla="*/ 1136899 h 3415370"/>
              <a:gd name="connsiteX1148" fmla="*/ 4061806 w 7451018"/>
              <a:gd name="connsiteY1148" fmla="*/ 1130934 h 3415370"/>
              <a:gd name="connsiteX1149" fmla="*/ 1923688 w 7451018"/>
              <a:gd name="connsiteY1149" fmla="*/ 1100487 h 3415370"/>
              <a:gd name="connsiteX1150" fmla="*/ 1923028 w 7451018"/>
              <a:gd name="connsiteY1150" fmla="*/ 1105331 h 3415370"/>
              <a:gd name="connsiteX1151" fmla="*/ 1923688 w 7451018"/>
              <a:gd name="connsiteY1151" fmla="*/ 1100487 h 3415370"/>
              <a:gd name="connsiteX1152" fmla="*/ 4001488 w 7451018"/>
              <a:gd name="connsiteY1152" fmla="*/ 1094138 h 3415370"/>
              <a:gd name="connsiteX1153" fmla="*/ 4002493 w 7451018"/>
              <a:gd name="connsiteY1153" fmla="*/ 1094473 h 3415370"/>
              <a:gd name="connsiteX1154" fmla="*/ 4001488 w 7451018"/>
              <a:gd name="connsiteY1154" fmla="*/ 1094138 h 3415370"/>
              <a:gd name="connsiteX1155" fmla="*/ 4015645 w 7451018"/>
              <a:gd name="connsiteY1155" fmla="*/ 1093318 h 3415370"/>
              <a:gd name="connsiteX1156" fmla="*/ 4019985 w 7451018"/>
              <a:gd name="connsiteY1156" fmla="*/ 1097222 h 3415370"/>
              <a:gd name="connsiteX1157" fmla="*/ 4010803 w 7451018"/>
              <a:gd name="connsiteY1157" fmla="*/ 1099366 h 3415370"/>
              <a:gd name="connsiteX1158" fmla="*/ 4015645 w 7451018"/>
              <a:gd name="connsiteY1158" fmla="*/ 1093318 h 3415370"/>
              <a:gd name="connsiteX1159" fmla="*/ 4609841 w 7451018"/>
              <a:gd name="connsiteY1159" fmla="*/ 1091122 h 3415370"/>
              <a:gd name="connsiteX1160" fmla="*/ 4605819 w 7451018"/>
              <a:gd name="connsiteY1160" fmla="*/ 1098361 h 3415370"/>
              <a:gd name="connsiteX1161" fmla="*/ 4609841 w 7451018"/>
              <a:gd name="connsiteY1161" fmla="*/ 1091122 h 3415370"/>
              <a:gd name="connsiteX1162" fmla="*/ 3542323 w 7451018"/>
              <a:gd name="connsiteY1162" fmla="*/ 1088546 h 3415370"/>
              <a:gd name="connsiteX1163" fmla="*/ 3545769 w 7451018"/>
              <a:gd name="connsiteY1163" fmla="*/ 1092194 h 3415370"/>
              <a:gd name="connsiteX1164" fmla="*/ 3539400 w 7451018"/>
              <a:gd name="connsiteY1164" fmla="*/ 1102113 h 3415370"/>
              <a:gd name="connsiteX1165" fmla="*/ 3539199 w 7451018"/>
              <a:gd name="connsiteY1165" fmla="*/ 1102918 h 3415370"/>
              <a:gd name="connsiteX1166" fmla="*/ 3539095 w 7451018"/>
              <a:gd name="connsiteY1166" fmla="*/ 1103285 h 3415370"/>
              <a:gd name="connsiteX1167" fmla="*/ 3539327 w 7451018"/>
              <a:gd name="connsiteY1167" fmla="*/ 1103000 h 3415370"/>
              <a:gd name="connsiteX1168" fmla="*/ 3539199 w 7451018"/>
              <a:gd name="connsiteY1168" fmla="*/ 1102918 h 3415370"/>
              <a:gd name="connsiteX1169" fmla="*/ 3539400 w 7451018"/>
              <a:gd name="connsiteY1169" fmla="*/ 1102114 h 3415370"/>
              <a:gd name="connsiteX1170" fmla="*/ 3539400 w 7451018"/>
              <a:gd name="connsiteY1170" fmla="*/ 1103000 h 3415370"/>
              <a:gd name="connsiteX1171" fmla="*/ 3541212 w 7451018"/>
              <a:gd name="connsiteY1171" fmla="*/ 1103388 h 3415370"/>
              <a:gd name="connsiteX1172" fmla="*/ 3539085 w 7451018"/>
              <a:gd name="connsiteY1172" fmla="*/ 1103322 h 3415370"/>
              <a:gd name="connsiteX1173" fmla="*/ 3539065 w 7451018"/>
              <a:gd name="connsiteY1173" fmla="*/ 1103387 h 3415370"/>
              <a:gd name="connsiteX1174" fmla="*/ 3532362 w 7451018"/>
              <a:gd name="connsiteY1174" fmla="*/ 1103387 h 3415370"/>
              <a:gd name="connsiteX1175" fmla="*/ 3531891 w 7451018"/>
              <a:gd name="connsiteY1175" fmla="*/ 1096350 h 3415370"/>
              <a:gd name="connsiteX1176" fmla="*/ 3542323 w 7451018"/>
              <a:gd name="connsiteY1176" fmla="*/ 1088546 h 3415370"/>
              <a:gd name="connsiteX1177" fmla="*/ 4027442 w 7451018"/>
              <a:gd name="connsiteY1177" fmla="*/ 1070488 h 3415370"/>
              <a:gd name="connsiteX1178" fmla="*/ 4034596 w 7451018"/>
              <a:gd name="connsiteY1178" fmla="*/ 1075841 h 3415370"/>
              <a:gd name="connsiteX1179" fmla="*/ 4027442 w 7451018"/>
              <a:gd name="connsiteY1179" fmla="*/ 1070488 h 3415370"/>
              <a:gd name="connsiteX1180" fmla="*/ 3574197 w 7451018"/>
              <a:gd name="connsiteY1180" fmla="*/ 1068457 h 3415370"/>
              <a:gd name="connsiteX1181" fmla="*/ 3579275 w 7451018"/>
              <a:gd name="connsiteY1181" fmla="*/ 1069743 h 3415370"/>
              <a:gd name="connsiteX1182" fmla="*/ 3572572 w 7451018"/>
              <a:gd name="connsiteY1182" fmla="*/ 1072894 h 3415370"/>
              <a:gd name="connsiteX1183" fmla="*/ 3579340 w 7451018"/>
              <a:gd name="connsiteY1183" fmla="*/ 1075843 h 3415370"/>
              <a:gd name="connsiteX1184" fmla="*/ 3572371 w 7451018"/>
              <a:gd name="connsiteY1184" fmla="*/ 1089984 h 3415370"/>
              <a:gd name="connsiteX1185" fmla="*/ 3568282 w 7451018"/>
              <a:gd name="connsiteY1185" fmla="*/ 1089984 h 3415370"/>
              <a:gd name="connsiteX1186" fmla="*/ 3554077 w 7451018"/>
              <a:gd name="connsiteY1186" fmla="*/ 1082142 h 3415370"/>
              <a:gd name="connsiteX1187" fmla="*/ 3574197 w 7451018"/>
              <a:gd name="connsiteY1187" fmla="*/ 1068457 h 3415370"/>
              <a:gd name="connsiteX1188" fmla="*/ 4048335 w 7451018"/>
              <a:gd name="connsiteY1188" fmla="*/ 1067666 h 3415370"/>
              <a:gd name="connsiteX1189" fmla="*/ 4046794 w 7451018"/>
              <a:gd name="connsiteY1189" fmla="*/ 1070011 h 3415370"/>
              <a:gd name="connsiteX1190" fmla="*/ 4048402 w 7451018"/>
              <a:gd name="connsiteY1190" fmla="*/ 1070749 h 3415370"/>
              <a:gd name="connsiteX1191" fmla="*/ 4048335 w 7451018"/>
              <a:gd name="connsiteY1191" fmla="*/ 1067666 h 3415370"/>
              <a:gd name="connsiteX1192" fmla="*/ 3591340 w 7451018"/>
              <a:gd name="connsiteY1192" fmla="*/ 1063242 h 3415370"/>
              <a:gd name="connsiteX1193" fmla="*/ 3599316 w 7451018"/>
              <a:gd name="connsiteY1193" fmla="*/ 1069408 h 3415370"/>
              <a:gd name="connsiteX1194" fmla="*/ 3599388 w 7451018"/>
              <a:gd name="connsiteY1194" fmla="*/ 1074836 h 3415370"/>
              <a:gd name="connsiteX1195" fmla="*/ 3585978 w 7451018"/>
              <a:gd name="connsiteY1195" fmla="*/ 1070882 h 3415370"/>
              <a:gd name="connsiteX1196" fmla="*/ 3591340 w 7451018"/>
              <a:gd name="connsiteY1196" fmla="*/ 1063242 h 3415370"/>
              <a:gd name="connsiteX1197" fmla="*/ 4008122 w 7451018"/>
              <a:gd name="connsiteY1197" fmla="*/ 1056406 h 3415370"/>
              <a:gd name="connsiteX1198" fmla="*/ 4008457 w 7451018"/>
              <a:gd name="connsiteY1198" fmla="*/ 1056540 h 3415370"/>
              <a:gd name="connsiteX1199" fmla="*/ 4008189 w 7451018"/>
              <a:gd name="connsiteY1199" fmla="*/ 1056540 h 3415370"/>
              <a:gd name="connsiteX1200" fmla="*/ 4008188 w 7451018"/>
              <a:gd name="connsiteY1200" fmla="*/ 1056539 h 3415370"/>
              <a:gd name="connsiteX1201" fmla="*/ 4036212 w 7451018"/>
              <a:gd name="connsiteY1201" fmla="*/ 1055886 h 3415370"/>
              <a:gd name="connsiteX1202" fmla="*/ 4041566 w 7451018"/>
              <a:gd name="connsiteY1202" fmla="*/ 1057478 h 3415370"/>
              <a:gd name="connsiteX1203" fmla="*/ 4034126 w 7451018"/>
              <a:gd name="connsiteY1203" fmla="*/ 1059622 h 3415370"/>
              <a:gd name="connsiteX1204" fmla="*/ 4036212 w 7451018"/>
              <a:gd name="connsiteY1204" fmla="*/ 1055886 h 3415370"/>
              <a:gd name="connsiteX1205" fmla="*/ 3679828 w 7451018"/>
              <a:gd name="connsiteY1205" fmla="*/ 1043069 h 3415370"/>
              <a:gd name="connsiteX1206" fmla="*/ 3679961 w 7451018"/>
              <a:gd name="connsiteY1206" fmla="*/ 1043069 h 3415370"/>
              <a:gd name="connsiteX1207" fmla="*/ 3681168 w 7451018"/>
              <a:gd name="connsiteY1207" fmla="*/ 1043069 h 3415370"/>
              <a:gd name="connsiteX1208" fmla="*/ 3680632 w 7451018"/>
              <a:gd name="connsiteY1208" fmla="*/ 1043270 h 3415370"/>
              <a:gd name="connsiteX1209" fmla="*/ 3680429 w 7451018"/>
              <a:gd name="connsiteY1209" fmla="*/ 1043404 h 3415370"/>
              <a:gd name="connsiteX1210" fmla="*/ 3679828 w 7451018"/>
              <a:gd name="connsiteY1210" fmla="*/ 1043807 h 3415370"/>
              <a:gd name="connsiteX1211" fmla="*/ 3679828 w 7451018"/>
              <a:gd name="connsiteY1211" fmla="*/ 1043337 h 3415370"/>
              <a:gd name="connsiteX1212" fmla="*/ 3679828 w 7451018"/>
              <a:gd name="connsiteY1212" fmla="*/ 1043136 h 3415370"/>
              <a:gd name="connsiteX1213" fmla="*/ 3679828 w 7451018"/>
              <a:gd name="connsiteY1213" fmla="*/ 1043069 h 3415370"/>
              <a:gd name="connsiteX1214" fmla="*/ 1793257 w 7451018"/>
              <a:gd name="connsiteY1214" fmla="*/ 1019655 h 3415370"/>
              <a:gd name="connsiteX1215" fmla="*/ 1781947 w 7451018"/>
              <a:gd name="connsiteY1215" fmla="*/ 1029664 h 3415370"/>
              <a:gd name="connsiteX1216" fmla="*/ 1788783 w 7451018"/>
              <a:gd name="connsiteY1216" fmla="*/ 1028960 h 3415370"/>
              <a:gd name="connsiteX1217" fmla="*/ 1791359 w 7451018"/>
              <a:gd name="connsiteY1217" fmla="*/ 1023908 h 3415370"/>
              <a:gd name="connsiteX1218" fmla="*/ 1791061 w 7451018"/>
              <a:gd name="connsiteY1218" fmla="*/ 1023967 h 3415370"/>
              <a:gd name="connsiteX1219" fmla="*/ 1791463 w 7451018"/>
              <a:gd name="connsiteY1219" fmla="*/ 1023029 h 3415370"/>
              <a:gd name="connsiteX1220" fmla="*/ 1791401 w 7451018"/>
              <a:gd name="connsiteY1220" fmla="*/ 1023832 h 3415370"/>
              <a:gd name="connsiteX1221" fmla="*/ 1794949 w 7451018"/>
              <a:gd name="connsiteY1221" fmla="*/ 1022962 h 3415370"/>
              <a:gd name="connsiteX1222" fmla="*/ 1796491 w 7451018"/>
              <a:gd name="connsiteY1222" fmla="*/ 1022895 h 3415370"/>
              <a:gd name="connsiteX1223" fmla="*/ 1793257 w 7451018"/>
              <a:gd name="connsiteY1223" fmla="*/ 1019655 h 3415370"/>
              <a:gd name="connsiteX1224" fmla="*/ 1844680 w 7451018"/>
              <a:gd name="connsiteY1224" fmla="*/ 1003593 h 3415370"/>
              <a:gd name="connsiteX1225" fmla="*/ 1849371 w 7451018"/>
              <a:gd name="connsiteY1225" fmla="*/ 1009759 h 3415370"/>
              <a:gd name="connsiteX1226" fmla="*/ 1816597 w 7451018"/>
              <a:gd name="connsiteY1226" fmla="*/ 1014986 h 3415370"/>
              <a:gd name="connsiteX1227" fmla="*/ 1796960 w 7451018"/>
              <a:gd name="connsiteY1227" fmla="*/ 1036969 h 3415370"/>
              <a:gd name="connsiteX1228" fmla="*/ 1868606 w 7451018"/>
              <a:gd name="connsiteY1228" fmla="*/ 1004062 h 3415370"/>
              <a:gd name="connsiteX1229" fmla="*/ 1855403 w 7451018"/>
              <a:gd name="connsiteY1229" fmla="*/ 1004129 h 3415370"/>
              <a:gd name="connsiteX1230" fmla="*/ 1844680 w 7451018"/>
              <a:gd name="connsiteY1230" fmla="*/ 1003593 h 3415370"/>
              <a:gd name="connsiteX1231" fmla="*/ 3699930 w 7451018"/>
              <a:gd name="connsiteY1231" fmla="*/ 995283 h 3415370"/>
              <a:gd name="connsiteX1232" fmla="*/ 3706636 w 7451018"/>
              <a:gd name="connsiteY1232" fmla="*/ 996288 h 3415370"/>
              <a:gd name="connsiteX1233" fmla="*/ 3699930 w 7451018"/>
              <a:gd name="connsiteY1233" fmla="*/ 1036367 h 3415370"/>
              <a:gd name="connsiteX1234" fmla="*/ 3706636 w 7451018"/>
              <a:gd name="connsiteY1234" fmla="*/ 1063779 h 3415370"/>
              <a:gd name="connsiteX1235" fmla="*/ 3705361 w 7451018"/>
              <a:gd name="connsiteY1235" fmla="*/ 1096753 h 3415370"/>
              <a:gd name="connsiteX1236" fmla="*/ 3699398 w 7451018"/>
              <a:gd name="connsiteY1236" fmla="*/ 1091324 h 3415370"/>
              <a:gd name="connsiteX1237" fmla="*/ 3686529 w 7451018"/>
              <a:gd name="connsiteY1237" fmla="*/ 1096216 h 3415370"/>
              <a:gd name="connsiteX1238" fmla="*/ 3677682 w 7451018"/>
              <a:gd name="connsiteY1238" fmla="*/ 1089984 h 3415370"/>
              <a:gd name="connsiteX1239" fmla="*/ 3679424 w 7451018"/>
              <a:gd name="connsiteY1239" fmla="*/ 1069877 h 3415370"/>
              <a:gd name="connsiteX1240" fmla="*/ 3675941 w 7451018"/>
              <a:gd name="connsiteY1240" fmla="*/ 1056473 h 3415370"/>
              <a:gd name="connsiteX1241" fmla="*/ 3679759 w 7451018"/>
              <a:gd name="connsiteY1241" fmla="*/ 1043806 h 3415370"/>
              <a:gd name="connsiteX1242" fmla="*/ 3680564 w 7451018"/>
              <a:gd name="connsiteY1242" fmla="*/ 1049771 h 3415370"/>
              <a:gd name="connsiteX1243" fmla="*/ 3688075 w 7451018"/>
              <a:gd name="connsiteY1243" fmla="*/ 1043069 h 3415370"/>
              <a:gd name="connsiteX1244" fmla="*/ 3696442 w 7451018"/>
              <a:gd name="connsiteY1244" fmla="*/ 1036367 h 3415370"/>
              <a:gd name="connsiteX1245" fmla="*/ 3699930 w 7451018"/>
              <a:gd name="connsiteY1245" fmla="*/ 995283 h 3415370"/>
              <a:gd name="connsiteX1246" fmla="*/ 3844657 w 7451018"/>
              <a:gd name="connsiteY1246" fmla="*/ 993272 h 3415370"/>
              <a:gd name="connsiteX1247" fmla="*/ 3846946 w 7451018"/>
              <a:gd name="connsiteY1247" fmla="*/ 996019 h 3415370"/>
              <a:gd name="connsiteX1248" fmla="*/ 3847205 w 7451018"/>
              <a:gd name="connsiteY1248" fmla="*/ 996019 h 3415370"/>
              <a:gd name="connsiteX1249" fmla="*/ 3847246 w 7451018"/>
              <a:gd name="connsiteY1249" fmla="*/ 996061 h 3415370"/>
              <a:gd name="connsiteX1250" fmla="*/ 1916728 w 7451018"/>
              <a:gd name="connsiteY1250" fmla="*/ 976047 h 3415370"/>
              <a:gd name="connsiteX1251" fmla="*/ 1858553 w 7451018"/>
              <a:gd name="connsiteY1251" fmla="*/ 989116 h 3415370"/>
              <a:gd name="connsiteX1252" fmla="*/ 1905334 w 7451018"/>
              <a:gd name="connsiteY1252" fmla="*/ 989451 h 3415370"/>
              <a:gd name="connsiteX1253" fmla="*/ 1916728 w 7451018"/>
              <a:gd name="connsiteY1253" fmla="*/ 976047 h 3415370"/>
              <a:gd name="connsiteX1254" fmla="*/ 1774050 w 7451018"/>
              <a:gd name="connsiteY1254" fmla="*/ 972684 h 3415370"/>
              <a:gd name="connsiteX1255" fmla="*/ 1774776 w 7451018"/>
              <a:gd name="connsiteY1255" fmla="*/ 977924 h 3415370"/>
              <a:gd name="connsiteX1256" fmla="*/ 1774050 w 7451018"/>
              <a:gd name="connsiteY1256" fmla="*/ 972684 h 3415370"/>
              <a:gd name="connsiteX1257" fmla="*/ 1919543 w 7451018"/>
              <a:gd name="connsiteY1257" fmla="*/ 969881 h 3415370"/>
              <a:gd name="connsiteX1258" fmla="*/ 1919543 w 7451018"/>
              <a:gd name="connsiteY1258" fmla="*/ 970082 h 3415370"/>
              <a:gd name="connsiteX1259" fmla="*/ 1919543 w 7451018"/>
              <a:gd name="connsiteY1259" fmla="*/ 969881 h 3415370"/>
              <a:gd name="connsiteX1260" fmla="*/ 2269944 w 7451018"/>
              <a:gd name="connsiteY1260" fmla="*/ 969680 h 3415370"/>
              <a:gd name="connsiteX1261" fmla="*/ 2259287 w 7451018"/>
              <a:gd name="connsiteY1261" fmla="*/ 973903 h 3415370"/>
              <a:gd name="connsiteX1262" fmla="*/ 2269944 w 7451018"/>
              <a:gd name="connsiteY1262" fmla="*/ 969680 h 3415370"/>
              <a:gd name="connsiteX1263" fmla="*/ 4571170 w 7451018"/>
              <a:gd name="connsiteY1263" fmla="*/ 949239 h 3415370"/>
              <a:gd name="connsiteX1264" fmla="*/ 4561385 w 7451018"/>
              <a:gd name="connsiteY1264" fmla="*/ 955807 h 3415370"/>
              <a:gd name="connsiteX1265" fmla="*/ 4565139 w 7451018"/>
              <a:gd name="connsiteY1265" fmla="*/ 955874 h 3415370"/>
              <a:gd name="connsiteX1266" fmla="*/ 4571170 w 7451018"/>
              <a:gd name="connsiteY1266" fmla="*/ 955941 h 3415370"/>
              <a:gd name="connsiteX1267" fmla="*/ 4571170 w 7451018"/>
              <a:gd name="connsiteY1267" fmla="*/ 949239 h 3415370"/>
              <a:gd name="connsiteX1268" fmla="*/ 6453470 w 7451018"/>
              <a:gd name="connsiteY1268" fmla="*/ 935835 h 3415370"/>
              <a:gd name="connsiteX1269" fmla="*/ 6481083 w 7451018"/>
              <a:gd name="connsiteY1269" fmla="*/ 962643 h 3415370"/>
              <a:gd name="connsiteX1270" fmla="*/ 6500049 w 7451018"/>
              <a:gd name="connsiteY1270" fmla="*/ 969346 h 3415370"/>
              <a:gd name="connsiteX1271" fmla="*/ 6520826 w 7451018"/>
              <a:gd name="connsiteY1271" fmla="*/ 964721 h 3415370"/>
              <a:gd name="connsiteX1272" fmla="*/ 6515330 w 7451018"/>
              <a:gd name="connsiteY1272" fmla="*/ 976316 h 3415370"/>
              <a:gd name="connsiteX1273" fmla="*/ 6521697 w 7451018"/>
              <a:gd name="connsiteY1273" fmla="*/ 985900 h 3415370"/>
              <a:gd name="connsiteX1274" fmla="*/ 6529137 w 7451018"/>
              <a:gd name="connsiteY1274" fmla="*/ 983152 h 3415370"/>
              <a:gd name="connsiteX1275" fmla="*/ 6481216 w 7451018"/>
              <a:gd name="connsiteY1275" fmla="*/ 1013311 h 3415370"/>
              <a:gd name="connsiteX1276" fmla="*/ 6428337 w 7451018"/>
              <a:gd name="connsiteY1276" fmla="*/ 1016462 h 3415370"/>
              <a:gd name="connsiteX1277" fmla="*/ 6420696 w 7451018"/>
              <a:gd name="connsiteY1277" fmla="*/ 1010429 h 3415370"/>
              <a:gd name="connsiteX1278" fmla="*/ 6414262 w 7451018"/>
              <a:gd name="connsiteY1278" fmla="*/ 1012373 h 3415370"/>
              <a:gd name="connsiteX1279" fmla="*/ 6433564 w 7451018"/>
              <a:gd name="connsiteY1279" fmla="*/ 1030938 h 3415370"/>
              <a:gd name="connsiteX1280" fmla="*/ 6430213 w 7451018"/>
              <a:gd name="connsiteY1280" fmla="*/ 1030938 h 3415370"/>
              <a:gd name="connsiteX1281" fmla="*/ 6440467 w 7451018"/>
              <a:gd name="connsiteY1281" fmla="*/ 1030335 h 3415370"/>
              <a:gd name="connsiteX1282" fmla="*/ 6447772 w 7451018"/>
              <a:gd name="connsiteY1282" fmla="*/ 1096284 h 3415370"/>
              <a:gd name="connsiteX1283" fmla="*/ 6441070 w 7451018"/>
              <a:gd name="connsiteY1283" fmla="*/ 1102383 h 3415370"/>
              <a:gd name="connsiteX1284" fmla="*/ 6443014 w 7451018"/>
              <a:gd name="connsiteY1284" fmla="*/ 1116792 h 3415370"/>
              <a:gd name="connsiteX1285" fmla="*/ 6439294 w 7451018"/>
              <a:gd name="connsiteY1285" fmla="*/ 1114656 h 3415370"/>
              <a:gd name="connsiteX1286" fmla="*/ 6434426 w 7451018"/>
              <a:gd name="connsiteY1286" fmla="*/ 1110210 h 3415370"/>
              <a:gd name="connsiteX1287" fmla="*/ 6434368 w 7451018"/>
              <a:gd name="connsiteY1287" fmla="*/ 1110157 h 3415370"/>
              <a:gd name="connsiteX1288" fmla="*/ 6434368 w 7451018"/>
              <a:gd name="connsiteY1288" fmla="*/ 1110559 h 3415370"/>
              <a:gd name="connsiteX1289" fmla="*/ 6434368 w 7451018"/>
              <a:gd name="connsiteY1289" fmla="*/ 1110560 h 3415370"/>
              <a:gd name="connsiteX1290" fmla="*/ 6408498 w 7451018"/>
              <a:gd name="connsiteY1290" fmla="*/ 1197218 h 3415370"/>
              <a:gd name="connsiteX1291" fmla="*/ 6403270 w 7451018"/>
              <a:gd name="connsiteY1291" fmla="*/ 1190516 h 3415370"/>
              <a:gd name="connsiteX1292" fmla="*/ 6394893 w 7451018"/>
              <a:gd name="connsiteY1292" fmla="*/ 1183814 h 3415370"/>
              <a:gd name="connsiteX1293" fmla="*/ 6380684 w 7451018"/>
              <a:gd name="connsiteY1293" fmla="*/ 1191052 h 3415370"/>
              <a:gd name="connsiteX1294" fmla="*/ 6327067 w 7451018"/>
              <a:gd name="connsiteY1294" fmla="*/ 1230862 h 3415370"/>
              <a:gd name="connsiteX1295" fmla="*/ 6313662 w 7451018"/>
              <a:gd name="connsiteY1295" fmla="*/ 1224026 h 3415370"/>
              <a:gd name="connsiteX1296" fmla="*/ 6306558 w 7451018"/>
              <a:gd name="connsiteY1296" fmla="*/ 1224026 h 3415370"/>
              <a:gd name="connsiteX1297" fmla="*/ 6306290 w 7451018"/>
              <a:gd name="connsiteY1297" fmla="*/ 1210622 h 3415370"/>
              <a:gd name="connsiteX1298" fmla="*/ 6300325 w 7451018"/>
              <a:gd name="connsiteY1298" fmla="*/ 1210622 h 3415370"/>
              <a:gd name="connsiteX1299" fmla="*/ 6301397 w 7451018"/>
              <a:gd name="connsiteY1299" fmla="*/ 1217324 h 3415370"/>
              <a:gd name="connsiteX1300" fmla="*/ 6300727 w 7451018"/>
              <a:gd name="connsiteY1300" fmla="*/ 1216520 h 3415370"/>
              <a:gd name="connsiteX1301" fmla="*/ 6302269 w 7451018"/>
              <a:gd name="connsiteY1301" fmla="*/ 1224026 h 3415370"/>
              <a:gd name="connsiteX1302" fmla="*/ 6288462 w 7451018"/>
              <a:gd name="connsiteY1302" fmla="*/ 1237431 h 3415370"/>
              <a:gd name="connsiteX1303" fmla="*/ 6285916 w 7451018"/>
              <a:gd name="connsiteY1303" fmla="*/ 1230795 h 3415370"/>
              <a:gd name="connsiteX1304" fmla="*/ 6272310 w 7451018"/>
              <a:gd name="connsiteY1304" fmla="*/ 1230729 h 3415370"/>
              <a:gd name="connsiteX1305" fmla="*/ 6254080 w 7451018"/>
              <a:gd name="connsiteY1305" fmla="*/ 1244133 h 3415370"/>
              <a:gd name="connsiteX1306" fmla="*/ 6248719 w 7451018"/>
              <a:gd name="connsiteY1306" fmla="*/ 1237296 h 3415370"/>
              <a:gd name="connsiteX1307" fmla="*/ 6247646 w 7451018"/>
              <a:gd name="connsiteY1307" fmla="*/ 1236894 h 3415370"/>
              <a:gd name="connsiteX1308" fmla="*/ 6240006 w 7451018"/>
              <a:gd name="connsiteY1308" fmla="*/ 1250433 h 3415370"/>
              <a:gd name="connsiteX1309" fmla="*/ 6199793 w 7451018"/>
              <a:gd name="connsiteY1309" fmla="*/ 1280794 h 3415370"/>
              <a:gd name="connsiteX1310" fmla="*/ 6206495 w 7451018"/>
              <a:gd name="connsiteY1310" fmla="*/ 1250835 h 3415370"/>
              <a:gd name="connsiteX1311" fmla="*/ 6193090 w 7451018"/>
              <a:gd name="connsiteY1311" fmla="*/ 1252242 h 3415370"/>
              <a:gd name="connsiteX1312" fmla="*/ 6194029 w 7451018"/>
              <a:gd name="connsiteY1312" fmla="*/ 1243865 h 3415370"/>
              <a:gd name="connsiteX1313" fmla="*/ 6193493 w 7451018"/>
              <a:gd name="connsiteY1313" fmla="*/ 1224026 h 3415370"/>
              <a:gd name="connsiteX1314" fmla="*/ 6209243 w 7451018"/>
              <a:gd name="connsiteY1314" fmla="*/ 1217458 h 3415370"/>
              <a:gd name="connsiteX1315" fmla="*/ 6220034 w 7451018"/>
              <a:gd name="connsiteY1315" fmla="*/ 1217391 h 3415370"/>
              <a:gd name="connsiteX1316" fmla="*/ 6214269 w 7451018"/>
              <a:gd name="connsiteY1316" fmla="*/ 1214174 h 3415370"/>
              <a:gd name="connsiteX1317" fmla="*/ 6219497 w 7451018"/>
              <a:gd name="connsiteY1317" fmla="*/ 1203987 h 3415370"/>
              <a:gd name="connsiteX1318" fmla="*/ 6273651 w 7451018"/>
              <a:gd name="connsiteY1318" fmla="*/ 1178787 h 3415370"/>
              <a:gd name="connsiteX1319" fmla="*/ 6295499 w 7451018"/>
              <a:gd name="connsiteY1319" fmla="*/ 1170476 h 3415370"/>
              <a:gd name="connsiteX1320" fmla="*/ 6298315 w 7451018"/>
              <a:gd name="connsiteY1320" fmla="*/ 1177178 h 3415370"/>
              <a:gd name="connsiteX1321" fmla="*/ 6302336 w 7451018"/>
              <a:gd name="connsiteY1321" fmla="*/ 1170476 h 3415370"/>
              <a:gd name="connsiteX1322" fmla="*/ 6303475 w 7451018"/>
              <a:gd name="connsiteY1322" fmla="*/ 1177178 h 3415370"/>
              <a:gd name="connsiteX1323" fmla="*/ 6322107 w 7451018"/>
              <a:gd name="connsiteY1323" fmla="*/ 1177178 h 3415370"/>
              <a:gd name="connsiteX1324" fmla="*/ 6325793 w 7451018"/>
              <a:gd name="connsiteY1324" fmla="*/ 1170611 h 3415370"/>
              <a:gd name="connsiteX1325" fmla="*/ 6320766 w 7451018"/>
              <a:gd name="connsiteY1325" fmla="*/ 1168198 h 3415370"/>
              <a:gd name="connsiteX1326" fmla="*/ 6354009 w 7451018"/>
              <a:gd name="connsiteY1326" fmla="*/ 1130263 h 3415370"/>
              <a:gd name="connsiteX1327" fmla="*/ 6354009 w 7451018"/>
              <a:gd name="connsiteY1327" fmla="*/ 1136966 h 3415370"/>
              <a:gd name="connsiteX1328" fmla="*/ 6349586 w 7451018"/>
              <a:gd name="connsiteY1328" fmla="*/ 1150370 h 3415370"/>
              <a:gd name="connsiteX1329" fmla="*/ 6400924 w 7451018"/>
              <a:gd name="connsiteY1329" fmla="*/ 1097356 h 3415370"/>
              <a:gd name="connsiteX1330" fmla="*/ 6407626 w 7451018"/>
              <a:gd name="connsiteY1330" fmla="*/ 1075038 h 3415370"/>
              <a:gd name="connsiteX1331" fmla="*/ 6400924 w 7451018"/>
              <a:gd name="connsiteY1331" fmla="*/ 1068872 h 3415370"/>
              <a:gd name="connsiteX1332" fmla="*/ 6407626 w 7451018"/>
              <a:gd name="connsiteY1332" fmla="*/ 1062706 h 3415370"/>
              <a:gd name="connsiteX1333" fmla="*/ 6405951 w 7451018"/>
              <a:gd name="connsiteY1333" fmla="*/ 1056808 h 3415370"/>
              <a:gd name="connsiteX1334" fmla="*/ 6422103 w 7451018"/>
              <a:gd name="connsiteY1334" fmla="*/ 1038846 h 3415370"/>
              <a:gd name="connsiteX1335" fmla="*/ 6427532 w 7451018"/>
              <a:gd name="connsiteY1335" fmla="*/ 1030871 h 3415370"/>
              <a:gd name="connsiteX1336" fmla="*/ 6420629 w 7451018"/>
              <a:gd name="connsiteY1336" fmla="*/ 1030871 h 3415370"/>
              <a:gd name="connsiteX1337" fmla="*/ 6404276 w 7451018"/>
              <a:gd name="connsiteY1337" fmla="*/ 1011100 h 3415370"/>
              <a:gd name="connsiteX1338" fmla="*/ 6400924 w 7451018"/>
              <a:gd name="connsiteY1338" fmla="*/ 1005470 h 3415370"/>
              <a:gd name="connsiteX1339" fmla="*/ 6410308 w 7451018"/>
              <a:gd name="connsiteY1339" fmla="*/ 1002856 h 3415370"/>
              <a:gd name="connsiteX1340" fmla="*/ 6434435 w 7451018"/>
              <a:gd name="connsiteY1340" fmla="*/ 978997 h 3415370"/>
              <a:gd name="connsiteX1341" fmla="*/ 6453470 w 7451018"/>
              <a:gd name="connsiteY1341" fmla="*/ 935835 h 3415370"/>
              <a:gd name="connsiteX1342" fmla="*/ 3790302 w 7451018"/>
              <a:gd name="connsiteY1342" fmla="*/ 929200 h 3415370"/>
              <a:gd name="connsiteX1343" fmla="*/ 3766174 w 7451018"/>
              <a:gd name="connsiteY1343" fmla="*/ 935902 h 3415370"/>
              <a:gd name="connsiteX1344" fmla="*/ 3760813 w 7451018"/>
              <a:gd name="connsiteY1344" fmla="*/ 956343 h 3415370"/>
              <a:gd name="connsiteX1345" fmla="*/ 3793855 w 7451018"/>
              <a:gd name="connsiteY1345" fmla="*/ 992200 h 3415370"/>
              <a:gd name="connsiteX1346" fmla="*/ 3841172 w 7451018"/>
              <a:gd name="connsiteY1346" fmla="*/ 1027989 h 3415370"/>
              <a:gd name="connsiteX1347" fmla="*/ 3839161 w 7451018"/>
              <a:gd name="connsiteY1347" fmla="*/ 1029731 h 3415370"/>
              <a:gd name="connsiteX1348" fmla="*/ 3888556 w 7451018"/>
              <a:gd name="connsiteY1348" fmla="*/ 1076646 h 3415370"/>
              <a:gd name="connsiteX1349" fmla="*/ 3860340 w 7451018"/>
              <a:gd name="connsiteY1349" fmla="*/ 1056540 h 3415370"/>
              <a:gd name="connsiteX1350" fmla="*/ 3852297 w 7451018"/>
              <a:gd name="connsiteY1350" fmla="*/ 1076646 h 3415370"/>
              <a:gd name="connsiteX1351" fmla="*/ 3841909 w 7451018"/>
              <a:gd name="connsiteY1351" fmla="*/ 1123561 h 3415370"/>
              <a:gd name="connsiteX1352" fmla="*/ 3827365 w 7451018"/>
              <a:gd name="connsiteY1352" fmla="*/ 1117663 h 3415370"/>
              <a:gd name="connsiteX1353" fmla="*/ 3820663 w 7451018"/>
              <a:gd name="connsiteY1353" fmla="*/ 1136966 h 3415370"/>
              <a:gd name="connsiteX1354" fmla="*/ 3827365 w 7451018"/>
              <a:gd name="connsiteY1354" fmla="*/ 1135022 h 3415370"/>
              <a:gd name="connsiteX1355" fmla="*/ 3822004 w 7451018"/>
              <a:gd name="connsiteY1355" fmla="*/ 1150370 h 3415370"/>
              <a:gd name="connsiteX1356" fmla="*/ 3769325 w 7451018"/>
              <a:gd name="connsiteY1356" fmla="*/ 1116859 h 3415370"/>
              <a:gd name="connsiteX1357" fmla="*/ 3772810 w 7451018"/>
              <a:gd name="connsiteY1357" fmla="*/ 1110157 h 3415370"/>
              <a:gd name="connsiteX1358" fmla="*/ 3774150 w 7451018"/>
              <a:gd name="connsiteY1358" fmla="*/ 1116725 h 3415370"/>
              <a:gd name="connsiteX1359" fmla="*/ 3814765 w 7451018"/>
              <a:gd name="connsiteY1359" fmla="*/ 1110157 h 3415370"/>
              <a:gd name="connsiteX1360" fmla="*/ 3813961 w 7451018"/>
              <a:gd name="connsiteY1360" fmla="*/ 1106538 h 3415370"/>
              <a:gd name="connsiteX1361" fmla="*/ 3822272 w 7451018"/>
              <a:gd name="connsiteY1361" fmla="*/ 1102383 h 3415370"/>
              <a:gd name="connsiteX1362" fmla="*/ 3816776 w 7451018"/>
              <a:gd name="connsiteY1362" fmla="*/ 1111028 h 3415370"/>
              <a:gd name="connsiteX1363" fmla="*/ 3820864 w 7451018"/>
              <a:gd name="connsiteY1363" fmla="*/ 1116792 h 3415370"/>
              <a:gd name="connsiteX1364" fmla="*/ 3842043 w 7451018"/>
              <a:gd name="connsiteY1364" fmla="*/ 1096686 h 3415370"/>
              <a:gd name="connsiteX1365" fmla="*/ 3800557 w 7451018"/>
              <a:gd name="connsiteY1365" fmla="*/ 1057479 h 3415370"/>
              <a:gd name="connsiteX1366" fmla="*/ 3801294 w 7451018"/>
              <a:gd name="connsiteY1366" fmla="*/ 1056473 h 3415370"/>
              <a:gd name="connsiteX1367" fmla="*/ 3803640 w 7451018"/>
              <a:gd name="connsiteY1367" fmla="*/ 1049771 h 3415370"/>
              <a:gd name="connsiteX1368" fmla="*/ 3794391 w 7451018"/>
              <a:gd name="connsiteY1368" fmla="*/ 1056473 h 3415370"/>
              <a:gd name="connsiteX1369" fmla="*/ 3786147 w 7451018"/>
              <a:gd name="connsiteY1369" fmla="*/ 1050508 h 3415370"/>
              <a:gd name="connsiteX1370" fmla="*/ 3784874 w 7451018"/>
              <a:gd name="connsiteY1370" fmla="*/ 1052519 h 3415370"/>
              <a:gd name="connsiteX1371" fmla="*/ 3785946 w 7451018"/>
              <a:gd name="connsiteY1371" fmla="*/ 1050374 h 3415370"/>
              <a:gd name="connsiteX1372" fmla="*/ 3743991 w 7451018"/>
              <a:gd name="connsiteY1372" fmla="*/ 1009558 h 3415370"/>
              <a:gd name="connsiteX1373" fmla="*/ 3740238 w 7451018"/>
              <a:gd name="connsiteY1373" fmla="*/ 1016260 h 3415370"/>
              <a:gd name="connsiteX1374" fmla="*/ 3733535 w 7451018"/>
              <a:gd name="connsiteY1374" fmla="*/ 1015657 h 3415370"/>
              <a:gd name="connsiteX1375" fmla="*/ 3732843 w 7451018"/>
              <a:gd name="connsiteY1375" fmla="*/ 1012238 h 3415370"/>
              <a:gd name="connsiteX1376" fmla="*/ 3731240 w 7451018"/>
              <a:gd name="connsiteY1376" fmla="*/ 1004322 h 3415370"/>
              <a:gd name="connsiteX1377" fmla="*/ 3726833 w 7451018"/>
              <a:gd name="connsiteY1377" fmla="*/ 996154 h 3415370"/>
              <a:gd name="connsiteX1378" fmla="*/ 3726833 w 7451018"/>
              <a:gd name="connsiteY1378" fmla="*/ 1004465 h 3415370"/>
              <a:gd name="connsiteX1379" fmla="*/ 3715833 w 7451018"/>
              <a:gd name="connsiteY1379" fmla="*/ 1009558 h 3415370"/>
              <a:gd name="connsiteX1380" fmla="*/ 3722738 w 7451018"/>
              <a:gd name="connsiteY1380" fmla="*/ 996154 h 3415370"/>
              <a:gd name="connsiteX1381" fmla="*/ 3726833 w 7451018"/>
              <a:gd name="connsiteY1381" fmla="*/ 991328 h 3415370"/>
              <a:gd name="connsiteX1382" fmla="*/ 3684739 w 7451018"/>
              <a:gd name="connsiteY1382" fmla="*/ 962643 h 3415370"/>
              <a:gd name="connsiteX1383" fmla="*/ 3657993 w 7451018"/>
              <a:gd name="connsiteY1383" fmla="*/ 982750 h 3415370"/>
              <a:gd name="connsiteX1384" fmla="*/ 3646464 w 7451018"/>
              <a:gd name="connsiteY1384" fmla="*/ 996154 h 3415370"/>
              <a:gd name="connsiteX1385" fmla="*/ 3590640 w 7451018"/>
              <a:gd name="connsiteY1385" fmla="*/ 982750 h 3415370"/>
              <a:gd name="connsiteX1386" fmla="*/ 3572747 w 7451018"/>
              <a:gd name="connsiteY1386" fmla="*/ 1009558 h 3415370"/>
              <a:gd name="connsiteX1387" fmla="*/ 3574961 w 7451018"/>
              <a:gd name="connsiteY1387" fmla="*/ 1016260 h 3415370"/>
              <a:gd name="connsiteX1388" fmla="*/ 3579448 w 7451018"/>
              <a:gd name="connsiteY1388" fmla="*/ 1023834 h 3415370"/>
              <a:gd name="connsiteX1389" fmla="*/ 3523560 w 7451018"/>
              <a:gd name="connsiteY1389" fmla="*/ 1056406 h 3415370"/>
              <a:gd name="connsiteX1390" fmla="*/ 3505143 w 7451018"/>
              <a:gd name="connsiteY1390" fmla="*/ 1081003 h 3415370"/>
              <a:gd name="connsiteX1391" fmla="*/ 3499034 w 7451018"/>
              <a:gd name="connsiteY1391" fmla="*/ 1109554 h 3415370"/>
              <a:gd name="connsiteX1392" fmla="*/ 3493872 w 7451018"/>
              <a:gd name="connsiteY1392" fmla="*/ 1130197 h 3415370"/>
              <a:gd name="connsiteX1393" fmla="*/ 3452119 w 7451018"/>
              <a:gd name="connsiteY1393" fmla="*/ 1150303 h 3415370"/>
              <a:gd name="connsiteX1394" fmla="*/ 3396545 w 7451018"/>
              <a:gd name="connsiteY1394" fmla="*/ 1163707 h 3415370"/>
              <a:gd name="connsiteX1395" fmla="*/ 3445480 w 7451018"/>
              <a:gd name="connsiteY1395" fmla="*/ 1178519 h 3415370"/>
              <a:gd name="connsiteX1396" fmla="*/ 3452720 w 7451018"/>
              <a:gd name="connsiteY1396" fmla="*/ 1190516 h 3415370"/>
              <a:gd name="connsiteX1397" fmla="*/ 3479194 w 7451018"/>
              <a:gd name="connsiteY1397" fmla="*/ 1183814 h 3415370"/>
              <a:gd name="connsiteX1398" fmla="*/ 3577909 w 7451018"/>
              <a:gd name="connsiteY1398" fmla="*/ 1150303 h 3415370"/>
              <a:gd name="connsiteX1399" fmla="*/ 3612888 w 7451018"/>
              <a:gd name="connsiteY1399" fmla="*/ 1150303 h 3415370"/>
              <a:gd name="connsiteX1400" fmla="*/ 3655442 w 7451018"/>
              <a:gd name="connsiteY1400" fmla="*/ 1143601 h 3415370"/>
              <a:gd name="connsiteX1401" fmla="*/ 3672337 w 7451018"/>
              <a:gd name="connsiteY1401" fmla="*/ 1143601 h 3415370"/>
              <a:gd name="connsiteX1402" fmla="*/ 3726766 w 7451018"/>
              <a:gd name="connsiteY1402" fmla="*/ 1147220 h 3415370"/>
              <a:gd name="connsiteX1403" fmla="*/ 3732999 w 7451018"/>
              <a:gd name="connsiteY1403" fmla="*/ 1136899 h 3415370"/>
              <a:gd name="connsiteX1404" fmla="*/ 3737289 w 7451018"/>
              <a:gd name="connsiteY1404" fmla="*/ 1136899 h 3415370"/>
              <a:gd name="connsiteX1405" fmla="*/ 3718651 w 7451018"/>
              <a:gd name="connsiteY1405" fmla="*/ 1210622 h 3415370"/>
              <a:gd name="connsiteX1406" fmla="*/ 3775021 w 7451018"/>
              <a:gd name="connsiteY1406" fmla="*/ 1244133 h 3415370"/>
              <a:gd name="connsiteX1407" fmla="*/ 3813559 w 7451018"/>
              <a:gd name="connsiteY1407" fmla="*/ 1250835 h 3415370"/>
              <a:gd name="connsiteX1408" fmla="*/ 3840837 w 7451018"/>
              <a:gd name="connsiteY1408" fmla="*/ 1280994 h 3415370"/>
              <a:gd name="connsiteX1409" fmla="*/ 3917509 w 7451018"/>
              <a:gd name="connsiteY1409" fmla="*/ 1298018 h 3415370"/>
              <a:gd name="connsiteX1410" fmla="*/ 3952897 w 7451018"/>
              <a:gd name="connsiteY1410" fmla="*/ 1243865 h 3415370"/>
              <a:gd name="connsiteX1411" fmla="*/ 4028296 w 7451018"/>
              <a:gd name="connsiteY1411" fmla="*/ 1277643 h 3415370"/>
              <a:gd name="connsiteX1412" fmla="*/ 4092234 w 7451018"/>
              <a:gd name="connsiteY1412" fmla="*/ 1284345 h 3415370"/>
              <a:gd name="connsiteX1413" fmla="*/ 4112073 w 7451018"/>
              <a:gd name="connsiteY1413" fmla="*/ 1291048 h 3415370"/>
              <a:gd name="connsiteX1414" fmla="*/ 4129364 w 7451018"/>
              <a:gd name="connsiteY1414" fmla="*/ 1277643 h 3415370"/>
              <a:gd name="connsiteX1415" fmla="*/ 4135530 w 7451018"/>
              <a:gd name="connsiteY1415" fmla="*/ 1279788 h 3415370"/>
              <a:gd name="connsiteX1416" fmla="*/ 4179429 w 7451018"/>
              <a:gd name="connsiteY1416" fmla="*/ 1284345 h 3415370"/>
              <a:gd name="connsiteX1417" fmla="*/ 4255164 w 7451018"/>
              <a:gd name="connsiteY1417" fmla="*/ 1150571 h 3415370"/>
              <a:gd name="connsiteX1418" fmla="*/ 4253957 w 7451018"/>
              <a:gd name="connsiteY1418" fmla="*/ 1148225 h 3415370"/>
              <a:gd name="connsiteX1419" fmla="*/ 4248662 w 7451018"/>
              <a:gd name="connsiteY1419" fmla="*/ 1150504 h 3415370"/>
              <a:gd name="connsiteX1420" fmla="*/ 4192499 w 7451018"/>
              <a:gd name="connsiteY1420" fmla="*/ 1170611 h 3415370"/>
              <a:gd name="connsiteX1421" fmla="*/ 4191024 w 7451018"/>
              <a:gd name="connsiteY1421" fmla="*/ 1163908 h 3415370"/>
              <a:gd name="connsiteX1422" fmla="*/ 4143371 w 7451018"/>
              <a:gd name="connsiteY1422" fmla="*/ 1148560 h 3415370"/>
              <a:gd name="connsiteX1423" fmla="*/ 4134391 w 7451018"/>
              <a:gd name="connsiteY1423" fmla="*/ 1163908 h 3415370"/>
              <a:gd name="connsiteX1424" fmla="*/ 4108856 w 7451018"/>
              <a:gd name="connsiteY1424" fmla="*/ 1154525 h 3415370"/>
              <a:gd name="connsiteX1425" fmla="*/ 4093239 w 7451018"/>
              <a:gd name="connsiteY1425" fmla="*/ 1150504 h 3415370"/>
              <a:gd name="connsiteX1426" fmla="*/ 4090425 w 7451018"/>
              <a:gd name="connsiteY1426" fmla="*/ 1157206 h 3415370"/>
              <a:gd name="connsiteX1427" fmla="*/ 4090625 w 7451018"/>
              <a:gd name="connsiteY1427" fmla="*/ 1170611 h 3415370"/>
              <a:gd name="connsiteX1428" fmla="*/ 4089151 w 7451018"/>
              <a:gd name="connsiteY1428" fmla="*/ 1170275 h 3415370"/>
              <a:gd name="connsiteX1429" fmla="*/ 4088749 w 7451018"/>
              <a:gd name="connsiteY1429" fmla="*/ 1171951 h 3415370"/>
              <a:gd name="connsiteX1430" fmla="*/ 4075345 w 7451018"/>
              <a:gd name="connsiteY1430" fmla="*/ 1163774 h 3415370"/>
              <a:gd name="connsiteX1431" fmla="*/ 4075211 w 7451018"/>
              <a:gd name="connsiteY1431" fmla="*/ 1162232 h 3415370"/>
              <a:gd name="connsiteX1432" fmla="*/ 4063147 w 7451018"/>
              <a:gd name="connsiteY1432" fmla="*/ 1155262 h 3415370"/>
              <a:gd name="connsiteX1433" fmla="*/ 4068575 w 7451018"/>
              <a:gd name="connsiteY1433" fmla="*/ 1150571 h 3415370"/>
              <a:gd name="connsiteX1434" fmla="*/ 4061873 w 7451018"/>
              <a:gd name="connsiteY1434" fmla="*/ 1137167 h 3415370"/>
              <a:gd name="connsiteX1435" fmla="*/ 4055171 w 7451018"/>
              <a:gd name="connsiteY1435" fmla="*/ 1130465 h 3415370"/>
              <a:gd name="connsiteX1436" fmla="*/ 4041767 w 7451018"/>
              <a:gd name="connsiteY1436" fmla="*/ 1131202 h 3415370"/>
              <a:gd name="connsiteX1437" fmla="*/ 4055171 w 7451018"/>
              <a:gd name="connsiteY1437" fmla="*/ 1126175 h 3415370"/>
              <a:gd name="connsiteX1438" fmla="*/ 4068575 w 7451018"/>
              <a:gd name="connsiteY1438" fmla="*/ 1124164 h 3415370"/>
              <a:gd name="connsiteX1439" fmla="*/ 4044046 w 7451018"/>
              <a:gd name="connsiteY1439" fmla="*/ 1110358 h 3415370"/>
              <a:gd name="connsiteX1440" fmla="*/ 4061806 w 7451018"/>
              <a:gd name="connsiteY1440" fmla="*/ 1090252 h 3415370"/>
              <a:gd name="connsiteX1441" fmla="*/ 4061538 w 7451018"/>
              <a:gd name="connsiteY1441" fmla="*/ 1090453 h 3415370"/>
              <a:gd name="connsiteX1442" fmla="*/ 4041767 w 7451018"/>
              <a:gd name="connsiteY1442" fmla="*/ 1090386 h 3415370"/>
              <a:gd name="connsiteX1443" fmla="*/ 4048134 w 7451018"/>
              <a:gd name="connsiteY1443" fmla="*/ 1083483 h 3415370"/>
              <a:gd name="connsiteX1444" fmla="*/ 4041767 w 7451018"/>
              <a:gd name="connsiteY1444" fmla="*/ 1073028 h 3415370"/>
              <a:gd name="connsiteX1445" fmla="*/ 4044314 w 7451018"/>
              <a:gd name="connsiteY1445" fmla="*/ 1069743 h 3415370"/>
              <a:gd name="connsiteX1446" fmla="*/ 4040159 w 7451018"/>
              <a:gd name="connsiteY1446" fmla="*/ 1063711 h 3415370"/>
              <a:gd name="connsiteX1447" fmla="*/ 4048335 w 7451018"/>
              <a:gd name="connsiteY1447" fmla="*/ 1066526 h 3415370"/>
              <a:gd name="connsiteX1448" fmla="*/ 4056110 w 7451018"/>
              <a:gd name="connsiteY1448" fmla="*/ 1056674 h 3415370"/>
              <a:gd name="connsiteX1449" fmla="*/ 4015361 w 7451018"/>
              <a:gd name="connsiteY1449" fmla="*/ 1056674 h 3415370"/>
              <a:gd name="connsiteX1450" fmla="*/ 4014891 w 7451018"/>
              <a:gd name="connsiteY1450" fmla="*/ 1049637 h 3415370"/>
              <a:gd name="connsiteX1451" fmla="*/ 4007815 w 7451018"/>
              <a:gd name="connsiteY1451" fmla="*/ 1056052 h 3415370"/>
              <a:gd name="connsiteX1452" fmla="*/ 4007720 w 7451018"/>
              <a:gd name="connsiteY1452" fmla="*/ 1056138 h 3415370"/>
              <a:gd name="connsiteX1453" fmla="*/ 4007385 w 7451018"/>
              <a:gd name="connsiteY1453" fmla="*/ 1056138 h 3415370"/>
              <a:gd name="connsiteX1454" fmla="*/ 4007720 w 7451018"/>
              <a:gd name="connsiteY1454" fmla="*/ 1056473 h 3415370"/>
              <a:gd name="connsiteX1455" fmla="*/ 4007519 w 7451018"/>
              <a:gd name="connsiteY1455" fmla="*/ 1056339 h 3415370"/>
              <a:gd name="connsiteX1456" fmla="*/ 4014958 w 7451018"/>
              <a:gd name="connsiteY1456" fmla="*/ 1061768 h 3415370"/>
              <a:gd name="connsiteX1457" fmla="*/ 4012813 w 7451018"/>
              <a:gd name="connsiteY1457" fmla="*/ 1070079 h 3415370"/>
              <a:gd name="connsiteX1458" fmla="*/ 4007050 w 7451018"/>
              <a:gd name="connsiteY1458" fmla="*/ 1064113 h 3415370"/>
              <a:gd name="connsiteX1459" fmla="*/ 4008256 w 7451018"/>
              <a:gd name="connsiteY1459" fmla="*/ 1070950 h 3415370"/>
              <a:gd name="connsiteX1460" fmla="*/ 4003799 w 7451018"/>
              <a:gd name="connsiteY1460" fmla="*/ 1070682 h 3415370"/>
              <a:gd name="connsiteX1461" fmla="*/ 4000224 w 7451018"/>
              <a:gd name="connsiteY1461" fmla="*/ 1076324 h 3415370"/>
              <a:gd name="connsiteX1462" fmla="*/ 4000147 w 7451018"/>
              <a:gd name="connsiteY1462" fmla="*/ 1076445 h 3415370"/>
              <a:gd name="connsiteX1463" fmla="*/ 3988686 w 7451018"/>
              <a:gd name="connsiteY1463" fmla="*/ 1063377 h 3415370"/>
              <a:gd name="connsiteX1464" fmla="*/ 3981515 w 7451018"/>
              <a:gd name="connsiteY1464" fmla="*/ 1059824 h 3415370"/>
              <a:gd name="connsiteX1465" fmla="*/ 3974209 w 7451018"/>
              <a:gd name="connsiteY1465" fmla="*/ 1066862 h 3415370"/>
              <a:gd name="connsiteX1466" fmla="*/ 3981515 w 7451018"/>
              <a:gd name="connsiteY1466" fmla="*/ 1070079 h 3415370"/>
              <a:gd name="connsiteX1467" fmla="*/ 4007787 w 7451018"/>
              <a:gd name="connsiteY1467" fmla="*/ 1079595 h 3415370"/>
              <a:gd name="connsiteX1468" fmla="*/ 4015026 w 7451018"/>
              <a:gd name="connsiteY1468" fmla="*/ 1087303 h 3415370"/>
              <a:gd name="connsiteX1469" fmla="*/ 4008324 w 7451018"/>
              <a:gd name="connsiteY1469" fmla="*/ 1089649 h 3415370"/>
              <a:gd name="connsiteX1470" fmla="*/ 4002626 w 7451018"/>
              <a:gd name="connsiteY1470" fmla="*/ 1094675 h 3415370"/>
              <a:gd name="connsiteX1471" fmla="*/ 4001688 w 7451018"/>
              <a:gd name="connsiteY1471" fmla="*/ 1090185 h 3415370"/>
              <a:gd name="connsiteX1472" fmla="*/ 4000281 w 7451018"/>
              <a:gd name="connsiteY1472" fmla="*/ 1096283 h 3415370"/>
              <a:gd name="connsiteX1473" fmla="*/ 4011004 w 7451018"/>
              <a:gd name="connsiteY1473" fmla="*/ 1105331 h 3415370"/>
              <a:gd name="connsiteX1474" fmla="*/ 4007720 w 7451018"/>
              <a:gd name="connsiteY1474" fmla="*/ 1107677 h 3415370"/>
              <a:gd name="connsiteX1475" fmla="*/ 4015026 w 7451018"/>
              <a:gd name="connsiteY1475" fmla="*/ 1110760 h 3415370"/>
              <a:gd name="connsiteX1476" fmla="*/ 4033590 w 7451018"/>
              <a:gd name="connsiteY1476" fmla="*/ 1130465 h 3415370"/>
              <a:gd name="connsiteX1477" fmla="*/ 4015026 w 7451018"/>
              <a:gd name="connsiteY1477" fmla="*/ 1128119 h 3415370"/>
              <a:gd name="connsiteX1478" fmla="*/ 4018578 w 7451018"/>
              <a:gd name="connsiteY1478" fmla="*/ 1124164 h 3415370"/>
              <a:gd name="connsiteX1479" fmla="*/ 4015026 w 7451018"/>
              <a:gd name="connsiteY1479" fmla="*/ 1120880 h 3415370"/>
              <a:gd name="connsiteX1480" fmla="*/ 4008390 w 7451018"/>
              <a:gd name="connsiteY1480" fmla="*/ 1120076 h 3415370"/>
              <a:gd name="connsiteX1481" fmla="*/ 4008324 w 7451018"/>
              <a:gd name="connsiteY1481" fmla="*/ 1126175 h 3415370"/>
              <a:gd name="connsiteX1482" fmla="*/ 4021728 w 7451018"/>
              <a:gd name="connsiteY1482" fmla="*/ 1138306 h 3415370"/>
              <a:gd name="connsiteX1483" fmla="*/ 4015026 w 7451018"/>
              <a:gd name="connsiteY1483" fmla="*/ 1139311 h 3415370"/>
              <a:gd name="connsiteX1484" fmla="*/ 4014490 w 7451018"/>
              <a:gd name="connsiteY1484" fmla="*/ 1138909 h 3415370"/>
              <a:gd name="connsiteX1485" fmla="*/ 4021660 w 7451018"/>
              <a:gd name="connsiteY1485" fmla="*/ 1150370 h 3415370"/>
              <a:gd name="connsiteX1486" fmla="*/ 4021660 w 7451018"/>
              <a:gd name="connsiteY1486" fmla="*/ 1150504 h 3415370"/>
              <a:gd name="connsiteX1487" fmla="*/ 4014288 w 7451018"/>
              <a:gd name="connsiteY1487" fmla="*/ 1150303 h 3415370"/>
              <a:gd name="connsiteX1488" fmla="*/ 4017371 w 7451018"/>
              <a:gd name="connsiteY1488" fmla="*/ 1143802 h 3415370"/>
              <a:gd name="connsiteX1489" fmla="*/ 4013551 w 7451018"/>
              <a:gd name="connsiteY1489" fmla="*/ 1143400 h 3415370"/>
              <a:gd name="connsiteX1490" fmla="*/ 4010267 w 7451018"/>
              <a:gd name="connsiteY1490" fmla="*/ 1130398 h 3415370"/>
              <a:gd name="connsiteX1491" fmla="*/ 4008256 w 7451018"/>
              <a:gd name="connsiteY1491" fmla="*/ 1127917 h 3415370"/>
              <a:gd name="connsiteX1492" fmla="*/ 3996260 w 7451018"/>
              <a:gd name="connsiteY1492" fmla="*/ 1123696 h 3415370"/>
              <a:gd name="connsiteX1493" fmla="*/ 3995522 w 7451018"/>
              <a:gd name="connsiteY1493" fmla="*/ 1137100 h 3415370"/>
              <a:gd name="connsiteX1494" fmla="*/ 3983190 w 7451018"/>
              <a:gd name="connsiteY1494" fmla="*/ 1136966 h 3415370"/>
              <a:gd name="connsiteX1495" fmla="*/ 3983166 w 7451018"/>
              <a:gd name="connsiteY1495" fmla="*/ 1136891 h 3415370"/>
              <a:gd name="connsiteX1496" fmla="*/ 3981447 w 7451018"/>
              <a:gd name="connsiteY1496" fmla="*/ 1136834 h 3415370"/>
              <a:gd name="connsiteX1497" fmla="*/ 3981447 w 7451018"/>
              <a:gd name="connsiteY1497" fmla="*/ 1137032 h 3415370"/>
              <a:gd name="connsiteX1498" fmla="*/ 3981447 w 7451018"/>
              <a:gd name="connsiteY1498" fmla="*/ 1137167 h 3415370"/>
              <a:gd name="connsiteX1499" fmla="*/ 3985804 w 7451018"/>
              <a:gd name="connsiteY1499" fmla="*/ 1157139 h 3415370"/>
              <a:gd name="connsiteX1500" fmla="*/ 3981917 w 7451018"/>
              <a:gd name="connsiteY1500" fmla="*/ 1164780 h 3415370"/>
              <a:gd name="connsiteX1501" fmla="*/ 3980711 w 7451018"/>
              <a:gd name="connsiteY1501" fmla="*/ 1151241 h 3415370"/>
              <a:gd name="connsiteX1502" fmla="*/ 3981447 w 7451018"/>
              <a:gd name="connsiteY1502" fmla="*/ 1150504 h 3415370"/>
              <a:gd name="connsiteX1503" fmla="*/ 3974678 w 7451018"/>
              <a:gd name="connsiteY1503" fmla="*/ 1158479 h 3415370"/>
              <a:gd name="connsiteX1504" fmla="*/ 3966368 w 7451018"/>
              <a:gd name="connsiteY1504" fmla="*/ 1148158 h 3415370"/>
              <a:gd name="connsiteX1505" fmla="*/ 3954639 w 7451018"/>
              <a:gd name="connsiteY1505" fmla="*/ 1150437 h 3415370"/>
              <a:gd name="connsiteX1506" fmla="*/ 3941235 w 7451018"/>
              <a:gd name="connsiteY1506" fmla="*/ 1122891 h 3415370"/>
              <a:gd name="connsiteX1507" fmla="*/ 3944854 w 7451018"/>
              <a:gd name="connsiteY1507" fmla="*/ 1115787 h 3415370"/>
              <a:gd name="connsiteX1508" fmla="*/ 3941235 w 7451018"/>
              <a:gd name="connsiteY1508" fmla="*/ 1108615 h 3415370"/>
              <a:gd name="connsiteX1509" fmla="*/ 3941235 w 7451018"/>
              <a:gd name="connsiteY1509" fmla="*/ 1109621 h 3415370"/>
              <a:gd name="connsiteX1510" fmla="*/ 3939425 w 7451018"/>
              <a:gd name="connsiteY1510" fmla="*/ 1123628 h 3415370"/>
              <a:gd name="connsiteX1511" fmla="*/ 3935940 w 7451018"/>
              <a:gd name="connsiteY1511" fmla="*/ 1130330 h 3415370"/>
              <a:gd name="connsiteX1512" fmla="*/ 3927830 w 7451018"/>
              <a:gd name="connsiteY1512" fmla="*/ 1109621 h 3415370"/>
              <a:gd name="connsiteX1513" fmla="*/ 3928166 w 7451018"/>
              <a:gd name="connsiteY1513" fmla="*/ 1090117 h 3415370"/>
              <a:gd name="connsiteX1514" fmla="*/ 3923139 w 7451018"/>
              <a:gd name="connsiteY1514" fmla="*/ 1089984 h 3415370"/>
              <a:gd name="connsiteX1515" fmla="*/ 3914426 w 7451018"/>
              <a:gd name="connsiteY1515" fmla="*/ 1084153 h 3415370"/>
              <a:gd name="connsiteX1516" fmla="*/ 3907724 w 7451018"/>
              <a:gd name="connsiteY1516" fmla="*/ 1076713 h 3415370"/>
              <a:gd name="connsiteX1517" fmla="*/ 3908327 w 7451018"/>
              <a:gd name="connsiteY1517" fmla="*/ 1070011 h 3415370"/>
              <a:gd name="connsiteX1518" fmla="*/ 3921128 w 7451018"/>
              <a:gd name="connsiteY1518" fmla="*/ 1070011 h 3415370"/>
              <a:gd name="connsiteX1519" fmla="*/ 3906585 w 7451018"/>
              <a:gd name="connsiteY1519" fmla="*/ 1056607 h 3415370"/>
              <a:gd name="connsiteX1520" fmla="*/ 3914426 w 7451018"/>
              <a:gd name="connsiteY1520" fmla="*/ 1023096 h 3415370"/>
              <a:gd name="connsiteX1521" fmla="*/ 3901022 w 7451018"/>
              <a:gd name="connsiteY1521" fmla="*/ 1023096 h 3415370"/>
              <a:gd name="connsiteX1522" fmla="*/ 3859670 w 7451018"/>
              <a:gd name="connsiteY1522" fmla="*/ 1000510 h 3415370"/>
              <a:gd name="connsiteX1523" fmla="*/ 3853035 w 7451018"/>
              <a:gd name="connsiteY1523" fmla="*/ 1002990 h 3415370"/>
              <a:gd name="connsiteX1524" fmla="*/ 3852423 w 7451018"/>
              <a:gd name="connsiteY1524" fmla="*/ 999564 h 3415370"/>
              <a:gd name="connsiteX1525" fmla="*/ 3852166 w 7451018"/>
              <a:gd name="connsiteY1525" fmla="*/ 996327 h 3415370"/>
              <a:gd name="connsiteX1526" fmla="*/ 3854107 w 7451018"/>
              <a:gd name="connsiteY1526" fmla="*/ 996422 h 3415370"/>
              <a:gd name="connsiteX1527" fmla="*/ 3852163 w 7451018"/>
              <a:gd name="connsiteY1527" fmla="*/ 996288 h 3415370"/>
              <a:gd name="connsiteX1528" fmla="*/ 3852166 w 7451018"/>
              <a:gd name="connsiteY1528" fmla="*/ 996327 h 3415370"/>
              <a:gd name="connsiteX1529" fmla="*/ 3847272 w 7451018"/>
              <a:gd name="connsiteY1529" fmla="*/ 996087 h 3415370"/>
              <a:gd name="connsiteX1530" fmla="*/ 3847338 w 7451018"/>
              <a:gd name="connsiteY1530" fmla="*/ 996154 h 3415370"/>
              <a:gd name="connsiteX1531" fmla="*/ 3846970 w 7451018"/>
              <a:gd name="connsiteY1531" fmla="*/ 996048 h 3415370"/>
              <a:gd name="connsiteX1532" fmla="*/ 3847003 w 7451018"/>
              <a:gd name="connsiteY1532" fmla="*/ 996087 h 3415370"/>
              <a:gd name="connsiteX1533" fmla="*/ 3835810 w 7451018"/>
              <a:gd name="connsiteY1533" fmla="*/ 997293 h 3415370"/>
              <a:gd name="connsiteX1534" fmla="*/ 3842780 w 7451018"/>
              <a:gd name="connsiteY1534" fmla="*/ 991127 h 3415370"/>
              <a:gd name="connsiteX1535" fmla="*/ 3835006 w 7451018"/>
              <a:gd name="connsiteY1535" fmla="*/ 982147 h 3415370"/>
              <a:gd name="connsiteX1536" fmla="*/ 3800557 w 7451018"/>
              <a:gd name="connsiteY1536" fmla="*/ 949440 h 3415370"/>
              <a:gd name="connsiteX1537" fmla="*/ 3795262 w 7451018"/>
              <a:gd name="connsiteY1537" fmla="*/ 956008 h 3415370"/>
              <a:gd name="connsiteX1538" fmla="*/ 3790302 w 7451018"/>
              <a:gd name="connsiteY1538" fmla="*/ 929200 h 3415370"/>
              <a:gd name="connsiteX1539" fmla="*/ 1823299 w 7451018"/>
              <a:gd name="connsiteY1539" fmla="*/ 925312 h 3415370"/>
              <a:gd name="connsiteX1540" fmla="*/ 1818071 w 7451018"/>
              <a:gd name="connsiteY1540" fmla="*/ 929199 h 3415370"/>
              <a:gd name="connsiteX1541" fmla="*/ 1823299 w 7451018"/>
              <a:gd name="connsiteY1541" fmla="*/ 934091 h 3415370"/>
              <a:gd name="connsiteX1542" fmla="*/ 1816597 w 7451018"/>
              <a:gd name="connsiteY1542" fmla="*/ 937242 h 3415370"/>
              <a:gd name="connsiteX1543" fmla="*/ 1823299 w 7451018"/>
              <a:gd name="connsiteY1543" fmla="*/ 941263 h 3415370"/>
              <a:gd name="connsiteX1544" fmla="*/ 1850108 w 7451018"/>
              <a:gd name="connsiteY1544" fmla="*/ 957482 h 3415370"/>
              <a:gd name="connsiteX1545" fmla="*/ 1833755 w 7451018"/>
              <a:gd name="connsiteY1545" fmla="*/ 929132 h 3415370"/>
              <a:gd name="connsiteX1546" fmla="*/ 1823299 w 7451018"/>
              <a:gd name="connsiteY1546" fmla="*/ 925312 h 3415370"/>
              <a:gd name="connsiteX1547" fmla="*/ 1763315 w 7451018"/>
              <a:gd name="connsiteY1547" fmla="*/ 923704 h 3415370"/>
              <a:gd name="connsiteX1548" fmla="*/ 1759294 w 7451018"/>
              <a:gd name="connsiteY1548" fmla="*/ 929199 h 3415370"/>
              <a:gd name="connsiteX1549" fmla="*/ 1778127 w 7451018"/>
              <a:gd name="connsiteY1549" fmla="*/ 967067 h 3415370"/>
              <a:gd name="connsiteX1550" fmla="*/ 1803260 w 7451018"/>
              <a:gd name="connsiteY1550" fmla="*/ 996220 h 3415370"/>
              <a:gd name="connsiteX1551" fmla="*/ 1803595 w 7451018"/>
              <a:gd name="connsiteY1551" fmla="*/ 989586 h 3415370"/>
              <a:gd name="connsiteX1552" fmla="*/ 1811034 w 7451018"/>
              <a:gd name="connsiteY1552" fmla="*/ 989518 h 3415370"/>
              <a:gd name="connsiteX1553" fmla="*/ 1822897 w 7451018"/>
              <a:gd name="connsiteY1553" fmla="*/ 956074 h 3415370"/>
              <a:gd name="connsiteX1554" fmla="*/ 1783087 w 7451018"/>
              <a:gd name="connsiteY1554" fmla="*/ 931210 h 3415370"/>
              <a:gd name="connsiteX1555" fmla="*/ 1783690 w 7451018"/>
              <a:gd name="connsiteY1555" fmla="*/ 929199 h 3415370"/>
              <a:gd name="connsiteX1556" fmla="*/ 1763315 w 7451018"/>
              <a:gd name="connsiteY1556" fmla="*/ 923704 h 3415370"/>
              <a:gd name="connsiteX1557" fmla="*/ 2231127 w 7451018"/>
              <a:gd name="connsiteY1557" fmla="*/ 921559 h 3415370"/>
              <a:gd name="connsiteX1558" fmla="*/ 2231061 w 7451018"/>
              <a:gd name="connsiteY1558" fmla="*/ 923637 h 3415370"/>
              <a:gd name="connsiteX1559" fmla="*/ 2230189 w 7451018"/>
              <a:gd name="connsiteY1559" fmla="*/ 923637 h 3415370"/>
              <a:gd name="connsiteX1560" fmla="*/ 2231127 w 7451018"/>
              <a:gd name="connsiteY1560" fmla="*/ 921559 h 3415370"/>
              <a:gd name="connsiteX1561" fmla="*/ 2185217 w 7451018"/>
              <a:gd name="connsiteY1561" fmla="*/ 916935 h 3415370"/>
              <a:gd name="connsiteX1562" fmla="*/ 2208407 w 7451018"/>
              <a:gd name="connsiteY1562" fmla="*/ 930339 h 3415370"/>
              <a:gd name="connsiteX1563" fmla="*/ 2208876 w 7451018"/>
              <a:gd name="connsiteY1563" fmla="*/ 930339 h 3415370"/>
              <a:gd name="connsiteX1564" fmla="*/ 2185217 w 7451018"/>
              <a:gd name="connsiteY1564" fmla="*/ 916935 h 3415370"/>
              <a:gd name="connsiteX1565" fmla="*/ 4162071 w 7451018"/>
              <a:gd name="connsiteY1565" fmla="*/ 909696 h 3415370"/>
              <a:gd name="connsiteX1566" fmla="*/ 4122394 w 7451018"/>
              <a:gd name="connsiteY1566" fmla="*/ 955941 h 3415370"/>
              <a:gd name="connsiteX1567" fmla="*/ 4101952 w 7451018"/>
              <a:gd name="connsiteY1567" fmla="*/ 964721 h 3415370"/>
              <a:gd name="connsiteX1568" fmla="*/ 4088548 w 7451018"/>
              <a:gd name="connsiteY1568" fmla="*/ 990189 h 3415370"/>
              <a:gd name="connsiteX1569" fmla="*/ 4088548 w 7451018"/>
              <a:gd name="connsiteY1569" fmla="*/ 989452 h 3415370"/>
              <a:gd name="connsiteX1570" fmla="*/ 4081779 w 7451018"/>
              <a:gd name="connsiteY1570" fmla="*/ 1009558 h 3415370"/>
              <a:gd name="connsiteX1571" fmla="*/ 4081645 w 7451018"/>
              <a:gd name="connsiteY1571" fmla="*/ 1009558 h 3415370"/>
              <a:gd name="connsiteX1572" fmla="*/ 4154430 w 7451018"/>
              <a:gd name="connsiteY1572" fmla="*/ 1043069 h 3415370"/>
              <a:gd name="connsiteX1573" fmla="*/ 4187874 w 7451018"/>
              <a:gd name="connsiteY1573" fmla="*/ 1022963 h 3415370"/>
              <a:gd name="connsiteX1574" fmla="*/ 4236062 w 7451018"/>
              <a:gd name="connsiteY1574" fmla="*/ 1016260 h 3415370"/>
              <a:gd name="connsiteX1575" fmla="*/ 4236062 w 7451018"/>
              <a:gd name="connsiteY1575" fmla="*/ 1022963 h 3415370"/>
              <a:gd name="connsiteX1576" fmla="*/ 4235058 w 7451018"/>
              <a:gd name="connsiteY1576" fmla="*/ 1022963 h 3415370"/>
              <a:gd name="connsiteX1577" fmla="*/ 4254628 w 7451018"/>
              <a:gd name="connsiteY1577" fmla="*/ 1022963 h 3415370"/>
              <a:gd name="connsiteX1578" fmla="*/ 4323190 w 7451018"/>
              <a:gd name="connsiteY1578" fmla="*/ 1043069 h 3415370"/>
              <a:gd name="connsiteX1579" fmla="*/ 4365146 w 7451018"/>
              <a:gd name="connsiteY1579" fmla="*/ 1002789 h 3415370"/>
              <a:gd name="connsiteX1580" fmla="*/ 4263072 w 7451018"/>
              <a:gd name="connsiteY1580" fmla="*/ 943207 h 3415370"/>
              <a:gd name="connsiteX1581" fmla="*/ 4243234 w 7451018"/>
              <a:gd name="connsiteY1581" fmla="*/ 947362 h 3415370"/>
              <a:gd name="connsiteX1582" fmla="*/ 4196855 w 7451018"/>
              <a:gd name="connsiteY1582" fmla="*/ 956544 h 3415370"/>
              <a:gd name="connsiteX1583" fmla="*/ 4182378 w 7451018"/>
              <a:gd name="connsiteY1583" fmla="*/ 942537 h 3415370"/>
              <a:gd name="connsiteX1584" fmla="*/ 4182378 w 7451018"/>
              <a:gd name="connsiteY1584" fmla="*/ 935835 h 3415370"/>
              <a:gd name="connsiteX1585" fmla="*/ 4200675 w 7451018"/>
              <a:gd name="connsiteY1585" fmla="*/ 923637 h 3415370"/>
              <a:gd name="connsiteX1586" fmla="*/ 4201077 w 7451018"/>
              <a:gd name="connsiteY1586" fmla="*/ 923637 h 3415370"/>
              <a:gd name="connsiteX1587" fmla="*/ 4162272 w 7451018"/>
              <a:gd name="connsiteY1587" fmla="*/ 917404 h 3415370"/>
              <a:gd name="connsiteX1588" fmla="*/ 4162071 w 7451018"/>
              <a:gd name="connsiteY1588" fmla="*/ 909696 h 3415370"/>
              <a:gd name="connsiteX1589" fmla="*/ 4288473 w 7451018"/>
              <a:gd name="connsiteY1589" fmla="*/ 903330 h 3415370"/>
              <a:gd name="connsiteX1590" fmla="*/ 4262335 w 7451018"/>
              <a:gd name="connsiteY1590" fmla="*/ 909026 h 3415370"/>
              <a:gd name="connsiteX1591" fmla="*/ 4255431 w 7451018"/>
              <a:gd name="connsiteY1591" fmla="*/ 915728 h 3415370"/>
              <a:gd name="connsiteX1592" fmla="*/ 4232109 w 7451018"/>
              <a:gd name="connsiteY1592" fmla="*/ 922431 h 3415370"/>
              <a:gd name="connsiteX1593" fmla="*/ 4262335 w 7451018"/>
              <a:gd name="connsiteY1593" fmla="*/ 935835 h 3415370"/>
              <a:gd name="connsiteX1594" fmla="*/ 4296851 w 7451018"/>
              <a:gd name="connsiteY1594" fmla="*/ 915394 h 3415370"/>
              <a:gd name="connsiteX1595" fmla="*/ 4288473 w 7451018"/>
              <a:gd name="connsiteY1595" fmla="*/ 903330 h 3415370"/>
              <a:gd name="connsiteX1596" fmla="*/ 4593756 w 7451018"/>
              <a:gd name="connsiteY1596" fmla="*/ 902324 h 3415370"/>
              <a:gd name="connsiteX1597" fmla="*/ 4584909 w 7451018"/>
              <a:gd name="connsiteY1597" fmla="*/ 903195 h 3415370"/>
              <a:gd name="connsiteX1598" fmla="*/ 4579347 w 7451018"/>
              <a:gd name="connsiteY1598" fmla="*/ 909026 h 3415370"/>
              <a:gd name="connsiteX1599" fmla="*/ 4576934 w 7451018"/>
              <a:gd name="connsiteY1599" fmla="*/ 902458 h 3415370"/>
              <a:gd name="connsiteX1600" fmla="*/ 4540474 w 7451018"/>
              <a:gd name="connsiteY1600" fmla="*/ 922431 h 3415370"/>
              <a:gd name="connsiteX1601" fmla="*/ 4530354 w 7451018"/>
              <a:gd name="connsiteY1601" fmla="*/ 915728 h 3415370"/>
              <a:gd name="connsiteX1602" fmla="*/ 4518022 w 7451018"/>
              <a:gd name="connsiteY1602" fmla="*/ 935835 h 3415370"/>
              <a:gd name="connsiteX1603" fmla="*/ 4507366 w 7451018"/>
              <a:gd name="connsiteY1603" fmla="*/ 929133 h 3415370"/>
              <a:gd name="connsiteX1604" fmla="*/ 4504149 w 7451018"/>
              <a:gd name="connsiteY1604" fmla="*/ 937175 h 3415370"/>
              <a:gd name="connsiteX1605" fmla="*/ 4477675 w 7451018"/>
              <a:gd name="connsiteY1605" fmla="*/ 962643 h 3415370"/>
              <a:gd name="connsiteX1606" fmla="*/ 4493292 w 7451018"/>
              <a:gd name="connsiteY1606" fmla="*/ 973702 h 3415370"/>
              <a:gd name="connsiteX1607" fmla="*/ 4504149 w 7451018"/>
              <a:gd name="connsiteY1607" fmla="*/ 971892 h 3415370"/>
              <a:gd name="connsiteX1608" fmla="*/ 4490744 w 7451018"/>
              <a:gd name="connsiteY1608" fmla="*/ 985096 h 3415370"/>
              <a:gd name="connsiteX1609" fmla="*/ 4490744 w 7451018"/>
              <a:gd name="connsiteY1609" fmla="*/ 996154 h 3415370"/>
              <a:gd name="connsiteX1610" fmla="*/ 4536386 w 7451018"/>
              <a:gd name="connsiteY1610" fmla="*/ 1056473 h 3415370"/>
              <a:gd name="connsiteX1611" fmla="*/ 4556827 w 7451018"/>
              <a:gd name="connsiteY1611" fmla="*/ 1056473 h 3415370"/>
              <a:gd name="connsiteX1612" fmla="*/ 4557766 w 7451018"/>
              <a:gd name="connsiteY1612" fmla="*/ 1062572 h 3415370"/>
              <a:gd name="connsiteX1613" fmla="*/ 4553820 w 7451018"/>
              <a:gd name="connsiteY1613" fmla="*/ 1062874 h 3415370"/>
              <a:gd name="connsiteX1614" fmla="*/ 4549121 w 7451018"/>
              <a:gd name="connsiteY1614" fmla="*/ 1067799 h 3415370"/>
              <a:gd name="connsiteX1615" fmla="*/ 4549120 w 7451018"/>
              <a:gd name="connsiteY1615" fmla="*/ 1067800 h 3415370"/>
              <a:gd name="connsiteX1616" fmla="*/ 4536386 w 7451018"/>
              <a:gd name="connsiteY1616" fmla="*/ 1063175 h 3415370"/>
              <a:gd name="connsiteX1617" fmla="*/ 4535917 w 7451018"/>
              <a:gd name="connsiteY1617" fmla="*/ 1069877 h 3415370"/>
              <a:gd name="connsiteX1618" fmla="*/ 4524255 w 7451018"/>
              <a:gd name="connsiteY1618" fmla="*/ 1117127 h 3415370"/>
              <a:gd name="connsiteX1619" fmla="*/ 4570902 w 7451018"/>
              <a:gd name="connsiteY1619" fmla="*/ 1150303 h 3415370"/>
              <a:gd name="connsiteX1620" fmla="*/ 4618085 w 7451018"/>
              <a:gd name="connsiteY1620" fmla="*/ 1107476 h 3415370"/>
              <a:gd name="connsiteX1621" fmla="*/ 4624854 w 7451018"/>
              <a:gd name="connsiteY1621" fmla="*/ 1096150 h 3415370"/>
              <a:gd name="connsiteX1622" fmla="*/ 4608904 w 7451018"/>
              <a:gd name="connsiteY1622" fmla="*/ 1076513 h 3415370"/>
              <a:gd name="connsiteX1623" fmla="*/ 4596974 w 7451018"/>
              <a:gd name="connsiteY1623" fmla="*/ 1036300 h 3415370"/>
              <a:gd name="connsiteX1624" fmla="*/ 4597912 w 7451018"/>
              <a:gd name="connsiteY1624" fmla="*/ 1006542 h 3415370"/>
              <a:gd name="connsiteX1625" fmla="*/ 4578074 w 7451018"/>
              <a:gd name="connsiteY1625" fmla="*/ 995551 h 3415370"/>
              <a:gd name="connsiteX1626" fmla="*/ 4569897 w 7451018"/>
              <a:gd name="connsiteY1626" fmla="*/ 996154 h 3415370"/>
              <a:gd name="connsiteX1627" fmla="*/ 4557833 w 7451018"/>
              <a:gd name="connsiteY1627" fmla="*/ 968876 h 3415370"/>
              <a:gd name="connsiteX1628" fmla="*/ 4544428 w 7451018"/>
              <a:gd name="connsiteY1628" fmla="*/ 963716 h 3415370"/>
              <a:gd name="connsiteX1629" fmla="*/ 4544428 w 7451018"/>
              <a:gd name="connsiteY1629" fmla="*/ 956544 h 3415370"/>
              <a:gd name="connsiteX1630" fmla="*/ 4559241 w 7451018"/>
              <a:gd name="connsiteY1630" fmla="*/ 955807 h 3415370"/>
              <a:gd name="connsiteX1631" fmla="*/ 4557833 w 7451018"/>
              <a:gd name="connsiteY1631" fmla="*/ 952456 h 3415370"/>
              <a:gd name="connsiteX1632" fmla="*/ 4567283 w 7451018"/>
              <a:gd name="connsiteY1632" fmla="*/ 942537 h 3415370"/>
              <a:gd name="connsiteX1633" fmla="*/ 4591344 w 7451018"/>
              <a:gd name="connsiteY1633" fmla="*/ 937175 h 3415370"/>
              <a:gd name="connsiteX1634" fmla="*/ 4598046 w 7451018"/>
              <a:gd name="connsiteY1634" fmla="*/ 935835 h 3415370"/>
              <a:gd name="connsiteX1635" fmla="*/ 4604748 w 7451018"/>
              <a:gd name="connsiteY1635" fmla="*/ 907551 h 3415370"/>
              <a:gd name="connsiteX1636" fmla="*/ 4593756 w 7451018"/>
              <a:gd name="connsiteY1636" fmla="*/ 902324 h 3415370"/>
              <a:gd name="connsiteX1637" fmla="*/ 4316488 w 7451018"/>
              <a:gd name="connsiteY1637" fmla="*/ 895622 h 3415370"/>
              <a:gd name="connsiteX1638" fmla="*/ 4305497 w 7451018"/>
              <a:gd name="connsiteY1638" fmla="*/ 895882 h 3415370"/>
              <a:gd name="connsiteX1639" fmla="*/ 4297775 w 7451018"/>
              <a:gd name="connsiteY1639" fmla="*/ 901680 h 3415370"/>
              <a:gd name="connsiteX1640" fmla="*/ 4292294 w 7451018"/>
              <a:gd name="connsiteY1640" fmla="*/ 902659 h 3415370"/>
              <a:gd name="connsiteX1641" fmla="*/ 4296918 w 7451018"/>
              <a:gd name="connsiteY1641" fmla="*/ 902324 h 3415370"/>
              <a:gd name="connsiteX1642" fmla="*/ 4297775 w 7451018"/>
              <a:gd name="connsiteY1642" fmla="*/ 901680 h 3415370"/>
              <a:gd name="connsiteX1643" fmla="*/ 4306226 w 7451018"/>
              <a:gd name="connsiteY1643" fmla="*/ 900171 h 3415370"/>
              <a:gd name="connsiteX1644" fmla="*/ 4316488 w 7451018"/>
              <a:gd name="connsiteY1644" fmla="*/ 895622 h 3415370"/>
              <a:gd name="connsiteX1645" fmla="*/ 2341040 w 7451018"/>
              <a:gd name="connsiteY1645" fmla="*/ 894215 h 3415370"/>
              <a:gd name="connsiteX1646" fmla="*/ 2345395 w 7451018"/>
              <a:gd name="connsiteY1646" fmla="*/ 904536 h 3415370"/>
              <a:gd name="connsiteX1647" fmla="*/ 2337288 w 7451018"/>
              <a:gd name="connsiteY1647" fmla="*/ 900313 h 3415370"/>
              <a:gd name="connsiteX1648" fmla="*/ 2341040 w 7451018"/>
              <a:gd name="connsiteY1648" fmla="*/ 894215 h 3415370"/>
              <a:gd name="connsiteX1649" fmla="*/ 2350833 w 7451018"/>
              <a:gd name="connsiteY1649" fmla="*/ 889523 h 3415370"/>
              <a:gd name="connsiteX1650" fmla="*/ 2352776 w 7451018"/>
              <a:gd name="connsiteY1650" fmla="*/ 892339 h 3415370"/>
              <a:gd name="connsiteX1651" fmla="*/ 2358606 w 7451018"/>
              <a:gd name="connsiteY1651" fmla="*/ 890126 h 3415370"/>
              <a:gd name="connsiteX1652" fmla="*/ 2359747 w 7451018"/>
              <a:gd name="connsiteY1652" fmla="*/ 890126 h 3415370"/>
              <a:gd name="connsiteX1653" fmla="*/ 2350833 w 7451018"/>
              <a:gd name="connsiteY1653" fmla="*/ 889523 h 3415370"/>
              <a:gd name="connsiteX1654" fmla="*/ 2231944 w 7451018"/>
              <a:gd name="connsiteY1654" fmla="*/ 876118 h 3415370"/>
              <a:gd name="connsiteX1655" fmla="*/ 2234826 w 7451018"/>
              <a:gd name="connsiteY1655" fmla="*/ 883423 h 3415370"/>
              <a:gd name="connsiteX1656" fmla="*/ 2234290 w 7451018"/>
              <a:gd name="connsiteY1656" fmla="*/ 883423 h 3415370"/>
              <a:gd name="connsiteX1657" fmla="*/ 2230872 w 7451018"/>
              <a:gd name="connsiteY1657" fmla="*/ 889388 h 3415370"/>
              <a:gd name="connsiteX1658" fmla="*/ 2218741 w 7451018"/>
              <a:gd name="connsiteY1658" fmla="*/ 893476 h 3415370"/>
              <a:gd name="connsiteX1659" fmla="*/ 2218741 w 7451018"/>
              <a:gd name="connsiteY1659" fmla="*/ 888517 h 3415370"/>
              <a:gd name="connsiteX1660" fmla="*/ 2231944 w 7451018"/>
              <a:gd name="connsiteY1660" fmla="*/ 876118 h 3415370"/>
              <a:gd name="connsiteX1661" fmla="*/ 1676659 w 7451018"/>
              <a:gd name="connsiteY1661" fmla="*/ 868813 h 3415370"/>
              <a:gd name="connsiteX1662" fmla="*/ 1657354 w 7451018"/>
              <a:gd name="connsiteY1662" fmla="*/ 875717 h 3415370"/>
              <a:gd name="connsiteX1663" fmla="*/ 1676659 w 7451018"/>
              <a:gd name="connsiteY1663" fmla="*/ 868813 h 3415370"/>
              <a:gd name="connsiteX1664" fmla="*/ 952292 w 7451018"/>
              <a:gd name="connsiteY1664" fmla="*/ 866803 h 3415370"/>
              <a:gd name="connsiteX1665" fmla="*/ 952024 w 7451018"/>
              <a:gd name="connsiteY1665" fmla="*/ 866936 h 3415370"/>
              <a:gd name="connsiteX1666" fmla="*/ 951955 w 7451018"/>
              <a:gd name="connsiteY1666" fmla="*/ 867138 h 3415370"/>
              <a:gd name="connsiteX1667" fmla="*/ 952292 w 7451018"/>
              <a:gd name="connsiteY1667" fmla="*/ 866803 h 3415370"/>
              <a:gd name="connsiteX1668" fmla="*/ 1707687 w 7451018"/>
              <a:gd name="connsiteY1668" fmla="*/ 855409 h 3415370"/>
              <a:gd name="connsiteX1669" fmla="*/ 1655748 w 7451018"/>
              <a:gd name="connsiteY1669" fmla="*/ 870891 h 3415370"/>
              <a:gd name="connsiteX1670" fmla="*/ 1607292 w 7451018"/>
              <a:gd name="connsiteY1670" fmla="*/ 902257 h 3415370"/>
              <a:gd name="connsiteX1671" fmla="*/ 1635707 w 7451018"/>
              <a:gd name="connsiteY1671" fmla="*/ 895287 h 3415370"/>
              <a:gd name="connsiteX1672" fmla="*/ 1629876 w 7451018"/>
              <a:gd name="connsiteY1672" fmla="*/ 902257 h 3415370"/>
              <a:gd name="connsiteX1673" fmla="*/ 1696025 w 7451018"/>
              <a:gd name="connsiteY1673" fmla="*/ 889188 h 3415370"/>
              <a:gd name="connsiteX1674" fmla="*/ 1679538 w 7451018"/>
              <a:gd name="connsiteY1674" fmla="*/ 896091 h 3415370"/>
              <a:gd name="connsiteX1675" fmla="*/ 1678201 w 7451018"/>
              <a:gd name="connsiteY1675" fmla="*/ 896962 h 3415370"/>
              <a:gd name="connsiteX1676" fmla="*/ 1749643 w 7451018"/>
              <a:gd name="connsiteY1676" fmla="*/ 909026 h 3415370"/>
              <a:gd name="connsiteX1677" fmla="*/ 1742940 w 7451018"/>
              <a:gd name="connsiteY1677" fmla="*/ 888250 h 3415370"/>
              <a:gd name="connsiteX1678" fmla="*/ 1744884 w 7451018"/>
              <a:gd name="connsiteY1678" fmla="*/ 875515 h 3415370"/>
              <a:gd name="connsiteX1679" fmla="*/ 1731681 w 7451018"/>
              <a:gd name="connsiteY1679" fmla="*/ 875515 h 3415370"/>
              <a:gd name="connsiteX1680" fmla="*/ 1728665 w 7451018"/>
              <a:gd name="connsiteY1680" fmla="*/ 875515 h 3415370"/>
              <a:gd name="connsiteX1681" fmla="*/ 1716065 w 7451018"/>
              <a:gd name="connsiteY1681" fmla="*/ 861709 h 3415370"/>
              <a:gd name="connsiteX1682" fmla="*/ 1707687 w 7451018"/>
              <a:gd name="connsiteY1682" fmla="*/ 855409 h 3415370"/>
              <a:gd name="connsiteX1683" fmla="*/ 6497971 w 7451018"/>
              <a:gd name="connsiteY1683" fmla="*/ 848707 h 3415370"/>
              <a:gd name="connsiteX1684" fmla="*/ 6508694 w 7451018"/>
              <a:gd name="connsiteY1684" fmla="*/ 862111 h 3415370"/>
              <a:gd name="connsiteX1685" fmla="*/ 6497971 w 7451018"/>
              <a:gd name="connsiteY1685" fmla="*/ 848707 h 3415370"/>
              <a:gd name="connsiteX1686" fmla="*/ 3465641 w 7451018"/>
              <a:gd name="connsiteY1686" fmla="*/ 842123 h 3415370"/>
              <a:gd name="connsiteX1687" fmla="*/ 3460071 w 7451018"/>
              <a:gd name="connsiteY1687" fmla="*/ 846562 h 3415370"/>
              <a:gd name="connsiteX1688" fmla="*/ 3465641 w 7451018"/>
              <a:gd name="connsiteY1688" fmla="*/ 842123 h 3415370"/>
              <a:gd name="connsiteX1689" fmla="*/ 3452875 w 7451018"/>
              <a:gd name="connsiteY1689" fmla="*/ 836107 h 3415370"/>
              <a:gd name="connsiteX1690" fmla="*/ 3459180 w 7451018"/>
              <a:gd name="connsiteY1690" fmla="*/ 841469 h 3415370"/>
              <a:gd name="connsiteX1691" fmla="*/ 3452875 w 7451018"/>
              <a:gd name="connsiteY1691" fmla="*/ 836107 h 3415370"/>
              <a:gd name="connsiteX1692" fmla="*/ 2185693 w 7451018"/>
              <a:gd name="connsiteY1692" fmla="*/ 825914 h 3415370"/>
              <a:gd name="connsiteX1693" fmla="*/ 2232139 w 7451018"/>
              <a:gd name="connsiteY1693" fmla="*/ 848506 h 3415370"/>
              <a:gd name="connsiteX1694" fmla="*/ 2187301 w 7451018"/>
              <a:gd name="connsiteY1694" fmla="*/ 840732 h 3415370"/>
              <a:gd name="connsiteX1695" fmla="*/ 2187034 w 7451018"/>
              <a:gd name="connsiteY1695" fmla="*/ 835370 h 3415370"/>
              <a:gd name="connsiteX1696" fmla="*/ 2169742 w 7451018"/>
              <a:gd name="connsiteY1696" fmla="*/ 828668 h 3415370"/>
              <a:gd name="connsiteX1697" fmla="*/ 2185693 w 7451018"/>
              <a:gd name="connsiteY1697" fmla="*/ 825914 h 3415370"/>
              <a:gd name="connsiteX1698" fmla="*/ 2355391 w 7451018"/>
              <a:gd name="connsiteY1698" fmla="*/ 781686 h 3415370"/>
              <a:gd name="connsiteX1699" fmla="*/ 2359411 w 7451018"/>
              <a:gd name="connsiteY1699" fmla="*/ 800519 h 3415370"/>
              <a:gd name="connsiteX1700" fmla="*/ 2359076 w 7451018"/>
              <a:gd name="connsiteY1700" fmla="*/ 802060 h 3415370"/>
              <a:gd name="connsiteX1701" fmla="*/ 2358003 w 7451018"/>
              <a:gd name="connsiteY1701" fmla="*/ 808428 h 3415370"/>
              <a:gd name="connsiteX1702" fmla="*/ 2352776 w 7451018"/>
              <a:gd name="connsiteY1702" fmla="*/ 801390 h 3415370"/>
              <a:gd name="connsiteX1703" fmla="*/ 2346074 w 7451018"/>
              <a:gd name="connsiteY1703" fmla="*/ 815130 h 3415370"/>
              <a:gd name="connsiteX1704" fmla="*/ 2332670 w 7451018"/>
              <a:gd name="connsiteY1704" fmla="*/ 828534 h 3415370"/>
              <a:gd name="connsiteX1705" fmla="*/ 2347950 w 7451018"/>
              <a:gd name="connsiteY1705" fmla="*/ 821832 h 3415370"/>
              <a:gd name="connsiteX1706" fmla="*/ 2352843 w 7451018"/>
              <a:gd name="connsiteY1706" fmla="*/ 815130 h 3415370"/>
              <a:gd name="connsiteX1707" fmla="*/ 2350029 w 7451018"/>
              <a:gd name="connsiteY1707" fmla="*/ 821832 h 3415370"/>
              <a:gd name="connsiteX1708" fmla="*/ 2359478 w 7451018"/>
              <a:gd name="connsiteY1708" fmla="*/ 824981 h 3415370"/>
              <a:gd name="connsiteX1709" fmla="*/ 2351436 w 7451018"/>
              <a:gd name="connsiteY1709" fmla="*/ 831684 h 3415370"/>
              <a:gd name="connsiteX1710" fmla="*/ 2351369 w 7451018"/>
              <a:gd name="connsiteY1710" fmla="*/ 835303 h 3415370"/>
              <a:gd name="connsiteX1711" fmla="*/ 2371141 w 7451018"/>
              <a:gd name="connsiteY1711" fmla="*/ 828534 h 3415370"/>
              <a:gd name="connsiteX1712" fmla="*/ 2391649 w 7451018"/>
              <a:gd name="connsiteY1712" fmla="*/ 835236 h 3415370"/>
              <a:gd name="connsiteX1713" fmla="*/ 2406528 w 7451018"/>
              <a:gd name="connsiteY1713" fmla="*/ 845357 h 3415370"/>
              <a:gd name="connsiteX1714" fmla="*/ 2398486 w 7451018"/>
              <a:gd name="connsiteY1714" fmla="*/ 848641 h 3415370"/>
              <a:gd name="connsiteX1715" fmla="*/ 2398754 w 7451018"/>
              <a:gd name="connsiteY1715" fmla="*/ 855343 h 3415370"/>
              <a:gd name="connsiteX1716" fmla="*/ 2413231 w 7451018"/>
              <a:gd name="connsiteY1716" fmla="*/ 857554 h 3415370"/>
              <a:gd name="connsiteX1717" fmla="*/ 2399893 w 7451018"/>
              <a:gd name="connsiteY1717" fmla="*/ 867742 h 3415370"/>
              <a:gd name="connsiteX1718" fmla="*/ 2398754 w 7451018"/>
              <a:gd name="connsiteY1718" fmla="*/ 875449 h 3415370"/>
              <a:gd name="connsiteX1719" fmla="*/ 2393659 w 7451018"/>
              <a:gd name="connsiteY1719" fmla="*/ 881011 h 3415370"/>
              <a:gd name="connsiteX1720" fmla="*/ 2408315 w 7451018"/>
              <a:gd name="connsiteY1720" fmla="*/ 877264 h 3415370"/>
              <a:gd name="connsiteX1721" fmla="*/ 2408338 w 7451018"/>
              <a:gd name="connsiteY1721" fmla="*/ 877258 h 3415370"/>
              <a:gd name="connsiteX1722" fmla="*/ 2406461 w 7451018"/>
              <a:gd name="connsiteY1722" fmla="*/ 883089 h 3415370"/>
              <a:gd name="connsiteX1723" fmla="*/ 2413834 w 7451018"/>
              <a:gd name="connsiteY1723" fmla="*/ 877125 h 3415370"/>
              <a:gd name="connsiteX1724" fmla="*/ 2392052 w 7451018"/>
              <a:gd name="connsiteY1724" fmla="*/ 901185 h 3415370"/>
              <a:gd name="connsiteX1725" fmla="*/ 2387494 w 7451018"/>
              <a:gd name="connsiteY1725" fmla="*/ 907284 h 3415370"/>
              <a:gd name="connsiteX1726" fmla="*/ 2381328 w 7451018"/>
              <a:gd name="connsiteY1726" fmla="*/ 900917 h 3415370"/>
              <a:gd name="connsiteX1727" fmla="*/ 2385551 w 7451018"/>
              <a:gd name="connsiteY1727" fmla="*/ 888853 h 3415370"/>
              <a:gd name="connsiteX1728" fmla="*/ 2365913 w 7451018"/>
              <a:gd name="connsiteY1728" fmla="*/ 895288 h 3415370"/>
              <a:gd name="connsiteX1729" fmla="*/ 2346140 w 7451018"/>
              <a:gd name="connsiteY1729" fmla="*/ 902258 h 3415370"/>
              <a:gd name="connsiteX1730" fmla="*/ 2346140 w 7451018"/>
              <a:gd name="connsiteY1730" fmla="*/ 895556 h 3415370"/>
              <a:gd name="connsiteX1731" fmla="*/ 2349358 w 7451018"/>
              <a:gd name="connsiteY1731" fmla="*/ 894148 h 3415370"/>
              <a:gd name="connsiteX1732" fmla="*/ 2334145 w 7451018"/>
              <a:gd name="connsiteY1732" fmla="*/ 882151 h 3415370"/>
              <a:gd name="connsiteX1733" fmla="*/ 2279454 w 7451018"/>
              <a:gd name="connsiteY1733" fmla="*/ 888853 h 3415370"/>
              <a:gd name="connsiteX1734" fmla="*/ 2272350 w 7451018"/>
              <a:gd name="connsiteY1734" fmla="*/ 874913 h 3415370"/>
              <a:gd name="connsiteX1735" fmla="*/ 2292457 w 7451018"/>
              <a:gd name="connsiteY1735" fmla="*/ 863720 h 3415370"/>
              <a:gd name="connsiteX1736" fmla="*/ 2279052 w 7451018"/>
              <a:gd name="connsiteY1736" fmla="*/ 862715 h 3415370"/>
              <a:gd name="connsiteX1737" fmla="*/ 2292457 w 7451018"/>
              <a:gd name="connsiteY1737" fmla="*/ 853600 h 3415370"/>
              <a:gd name="connsiteX1738" fmla="*/ 2321745 w 7451018"/>
              <a:gd name="connsiteY1738" fmla="*/ 801792 h 3415370"/>
              <a:gd name="connsiteX1739" fmla="*/ 2326639 w 7451018"/>
              <a:gd name="connsiteY1739" fmla="*/ 795090 h 3415370"/>
              <a:gd name="connsiteX1740" fmla="*/ 2355391 w 7451018"/>
              <a:gd name="connsiteY1740" fmla="*/ 781686 h 3415370"/>
              <a:gd name="connsiteX1741" fmla="*/ 2361396 w 7451018"/>
              <a:gd name="connsiteY1741" fmla="*/ 775047 h 3415370"/>
              <a:gd name="connsiteX1742" fmla="*/ 2358012 w 7451018"/>
              <a:gd name="connsiteY1742" fmla="*/ 780278 h 3415370"/>
              <a:gd name="connsiteX1743" fmla="*/ 2361396 w 7451018"/>
              <a:gd name="connsiteY1743" fmla="*/ 775047 h 3415370"/>
              <a:gd name="connsiteX1744" fmla="*/ 1864327 w 7451018"/>
              <a:gd name="connsiteY1744" fmla="*/ 770962 h 3415370"/>
              <a:gd name="connsiteX1745" fmla="*/ 1855145 w 7451018"/>
              <a:gd name="connsiteY1745" fmla="*/ 779139 h 3415370"/>
              <a:gd name="connsiteX1746" fmla="*/ 1864327 w 7451018"/>
              <a:gd name="connsiteY1746" fmla="*/ 770962 h 3415370"/>
              <a:gd name="connsiteX1747" fmla="*/ 1852768 w 7451018"/>
              <a:gd name="connsiteY1747" fmla="*/ 741859 h 3415370"/>
              <a:gd name="connsiteX1748" fmla="*/ 1853132 w 7451018"/>
              <a:gd name="connsiteY1748" fmla="*/ 743416 h 3415370"/>
              <a:gd name="connsiteX1749" fmla="*/ 1850251 w 7451018"/>
              <a:gd name="connsiteY1749" fmla="*/ 751728 h 3415370"/>
              <a:gd name="connsiteX1750" fmla="*/ 1852768 w 7451018"/>
              <a:gd name="connsiteY1750" fmla="*/ 741859 h 3415370"/>
              <a:gd name="connsiteX1751" fmla="*/ 3292248 w 7451018"/>
              <a:gd name="connsiteY1751" fmla="*/ 725588 h 3415370"/>
              <a:gd name="connsiteX1752" fmla="*/ 3292316 w 7451018"/>
              <a:gd name="connsiteY1752" fmla="*/ 727264 h 3415370"/>
              <a:gd name="connsiteX1753" fmla="*/ 3291110 w 7451018"/>
              <a:gd name="connsiteY1753" fmla="*/ 728135 h 3415370"/>
              <a:gd name="connsiteX1754" fmla="*/ 3292248 w 7451018"/>
              <a:gd name="connsiteY1754" fmla="*/ 725588 h 3415370"/>
              <a:gd name="connsiteX1755" fmla="*/ 3687881 w 7451018"/>
              <a:gd name="connsiteY1755" fmla="*/ 724985 h 3415370"/>
              <a:gd name="connsiteX1756" fmla="*/ 3687881 w 7451018"/>
              <a:gd name="connsiteY1756" fmla="*/ 725588 h 3415370"/>
              <a:gd name="connsiteX1757" fmla="*/ 3687219 w 7451018"/>
              <a:gd name="connsiteY1757" fmla="*/ 725846 h 3415370"/>
              <a:gd name="connsiteX1758" fmla="*/ 3688335 w 7451018"/>
              <a:gd name="connsiteY1758" fmla="*/ 726481 h 3415370"/>
              <a:gd name="connsiteX1759" fmla="*/ 3688435 w 7451018"/>
              <a:gd name="connsiteY1759" fmla="*/ 727600 h 3415370"/>
              <a:gd name="connsiteX1760" fmla="*/ 3687202 w 7451018"/>
              <a:gd name="connsiteY1760" fmla="*/ 725852 h 3415370"/>
              <a:gd name="connsiteX1761" fmla="*/ 3686674 w 7451018"/>
              <a:gd name="connsiteY1761" fmla="*/ 726057 h 3415370"/>
              <a:gd name="connsiteX1762" fmla="*/ 3686542 w 7451018"/>
              <a:gd name="connsiteY1762" fmla="*/ 725119 h 3415370"/>
              <a:gd name="connsiteX1763" fmla="*/ 3687881 w 7451018"/>
              <a:gd name="connsiteY1763" fmla="*/ 724985 h 3415370"/>
              <a:gd name="connsiteX1764" fmla="*/ 779313 w 7451018"/>
              <a:gd name="connsiteY1764" fmla="*/ 721366 h 3415370"/>
              <a:gd name="connsiteX1765" fmla="*/ 771137 w 7451018"/>
              <a:gd name="connsiteY1765" fmla="*/ 739261 h 3415370"/>
              <a:gd name="connsiteX1766" fmla="*/ 775024 w 7451018"/>
              <a:gd name="connsiteY1766" fmla="*/ 741472 h 3415370"/>
              <a:gd name="connsiteX1767" fmla="*/ 793991 w 7451018"/>
              <a:gd name="connsiteY1767" fmla="*/ 774983 h 3415370"/>
              <a:gd name="connsiteX1768" fmla="*/ 791847 w 7451018"/>
              <a:gd name="connsiteY1768" fmla="*/ 780210 h 3415370"/>
              <a:gd name="connsiteX1769" fmla="*/ 755991 w 7451018"/>
              <a:gd name="connsiteY1769" fmla="*/ 748174 h 3415370"/>
              <a:gd name="connsiteX1770" fmla="*/ 769193 w 7451018"/>
              <a:gd name="connsiteY1770" fmla="*/ 728068 h 3415370"/>
              <a:gd name="connsiteX1771" fmla="*/ 779313 w 7451018"/>
              <a:gd name="connsiteY1771" fmla="*/ 721366 h 3415370"/>
              <a:gd name="connsiteX1772" fmla="*/ 2319261 w 7451018"/>
              <a:gd name="connsiteY1772" fmla="*/ 720026 h 3415370"/>
              <a:gd name="connsiteX1773" fmla="*/ 2312626 w 7451018"/>
              <a:gd name="connsiteY1773" fmla="*/ 721433 h 3415370"/>
              <a:gd name="connsiteX1774" fmla="*/ 2319261 w 7451018"/>
              <a:gd name="connsiteY1774" fmla="*/ 720026 h 3415370"/>
              <a:gd name="connsiteX1775" fmla="*/ 3417774 w 7451018"/>
              <a:gd name="connsiteY1775" fmla="*/ 714664 h 3415370"/>
              <a:gd name="connsiteX1776" fmla="*/ 3405037 w 7451018"/>
              <a:gd name="connsiteY1776" fmla="*/ 726124 h 3415370"/>
              <a:gd name="connsiteX1777" fmla="*/ 3417774 w 7451018"/>
              <a:gd name="connsiteY1777" fmla="*/ 714664 h 3415370"/>
              <a:gd name="connsiteX1778" fmla="*/ 78055 w 7451018"/>
              <a:gd name="connsiteY1778" fmla="*/ 714664 h 3415370"/>
              <a:gd name="connsiteX1779" fmla="*/ 79798 w 7451018"/>
              <a:gd name="connsiteY1779" fmla="*/ 721366 h 3415370"/>
              <a:gd name="connsiteX1780" fmla="*/ 92733 w 7451018"/>
              <a:gd name="connsiteY1780" fmla="*/ 721366 h 3415370"/>
              <a:gd name="connsiteX1781" fmla="*/ 59893 w 7451018"/>
              <a:gd name="connsiteY1781" fmla="*/ 734770 h 3415370"/>
              <a:gd name="connsiteX1782" fmla="*/ 17870 w 7451018"/>
              <a:gd name="connsiteY1782" fmla="*/ 748174 h 3415370"/>
              <a:gd name="connsiteX1783" fmla="*/ 1718 w 7451018"/>
              <a:gd name="connsiteY1783" fmla="*/ 761176 h 3415370"/>
              <a:gd name="connsiteX1784" fmla="*/ 2924 w 7451018"/>
              <a:gd name="connsiteY1784" fmla="*/ 754876 h 3415370"/>
              <a:gd name="connsiteX1785" fmla="*/ 13782 w 7451018"/>
              <a:gd name="connsiteY1785" fmla="*/ 742410 h 3415370"/>
              <a:gd name="connsiteX1786" fmla="*/ 40658 w 7451018"/>
              <a:gd name="connsiteY1786" fmla="*/ 741472 h 3415370"/>
              <a:gd name="connsiteX1787" fmla="*/ 40591 w 7451018"/>
              <a:gd name="connsiteY1787" fmla="*/ 728135 h 3415370"/>
              <a:gd name="connsiteX1788" fmla="*/ 53995 w 7451018"/>
              <a:gd name="connsiteY1788" fmla="*/ 726125 h 3415370"/>
              <a:gd name="connsiteX1789" fmla="*/ 55469 w 7451018"/>
              <a:gd name="connsiteY1789" fmla="*/ 727397 h 3415370"/>
              <a:gd name="connsiteX1790" fmla="*/ 62574 w 7451018"/>
              <a:gd name="connsiteY1790" fmla="*/ 727867 h 3415370"/>
              <a:gd name="connsiteX1791" fmla="*/ 78055 w 7451018"/>
              <a:gd name="connsiteY1791" fmla="*/ 714664 h 3415370"/>
              <a:gd name="connsiteX1792" fmla="*/ 799748 w 7451018"/>
              <a:gd name="connsiteY1792" fmla="*/ 710911 h 3415370"/>
              <a:gd name="connsiteX1793" fmla="*/ 799146 w 7451018"/>
              <a:gd name="connsiteY1793" fmla="*/ 720093 h 3415370"/>
              <a:gd name="connsiteX1794" fmla="*/ 801424 w 7451018"/>
              <a:gd name="connsiteY1794" fmla="*/ 711916 h 3415370"/>
              <a:gd name="connsiteX1795" fmla="*/ 799748 w 7451018"/>
              <a:gd name="connsiteY1795" fmla="*/ 710911 h 3415370"/>
              <a:gd name="connsiteX1796" fmla="*/ 3819531 w 7451018"/>
              <a:gd name="connsiteY1796" fmla="*/ 697005 h 3415370"/>
              <a:gd name="connsiteX1797" fmla="*/ 3811548 w 7451018"/>
              <a:gd name="connsiteY1797" fmla="*/ 702801 h 3415370"/>
              <a:gd name="connsiteX1798" fmla="*/ 3819531 w 7451018"/>
              <a:gd name="connsiteY1798" fmla="*/ 697005 h 3415370"/>
              <a:gd name="connsiteX1799" fmla="*/ 3736685 w 7451018"/>
              <a:gd name="connsiteY1799" fmla="*/ 695564 h 3415370"/>
              <a:gd name="connsiteX1800" fmla="*/ 3746470 w 7451018"/>
              <a:gd name="connsiteY1800" fmla="*/ 701595 h 3415370"/>
              <a:gd name="connsiteX1801" fmla="*/ 3746940 w 7451018"/>
              <a:gd name="connsiteY1801" fmla="*/ 699786 h 3415370"/>
              <a:gd name="connsiteX1802" fmla="*/ 3736685 w 7451018"/>
              <a:gd name="connsiteY1802" fmla="*/ 695564 h 3415370"/>
              <a:gd name="connsiteX1803" fmla="*/ 3362486 w 7451018"/>
              <a:gd name="connsiteY1803" fmla="*/ 693351 h 3415370"/>
              <a:gd name="connsiteX1804" fmla="*/ 3384930 w 7451018"/>
              <a:gd name="connsiteY1804" fmla="*/ 702667 h 3415370"/>
              <a:gd name="connsiteX1805" fmla="*/ 3378228 w 7451018"/>
              <a:gd name="connsiteY1805" fmla="*/ 734168 h 3415370"/>
              <a:gd name="connsiteX1806" fmla="*/ 3331319 w 7451018"/>
              <a:gd name="connsiteY1806" fmla="*/ 788388 h 3415370"/>
              <a:gd name="connsiteX1807" fmla="*/ 3294392 w 7451018"/>
              <a:gd name="connsiteY1807" fmla="*/ 781685 h 3415370"/>
              <a:gd name="connsiteX1808" fmla="*/ 3284408 w 7451018"/>
              <a:gd name="connsiteY1808" fmla="*/ 781149 h 3415370"/>
              <a:gd name="connsiteX1809" fmla="*/ 3285548 w 7451018"/>
              <a:gd name="connsiteY1809" fmla="*/ 774983 h 3415370"/>
              <a:gd name="connsiteX1810" fmla="*/ 3298679 w 7451018"/>
              <a:gd name="connsiteY1810" fmla="*/ 768281 h 3415370"/>
              <a:gd name="connsiteX1811" fmla="*/ 3310135 w 7451018"/>
              <a:gd name="connsiteY1811" fmla="*/ 754877 h 3415370"/>
              <a:gd name="connsiteX1812" fmla="*/ 3297876 w 7451018"/>
              <a:gd name="connsiteY1812" fmla="*/ 742545 h 3415370"/>
              <a:gd name="connsiteX1813" fmla="*/ 3291175 w 7451018"/>
              <a:gd name="connsiteY1813" fmla="*/ 736312 h 3415370"/>
              <a:gd name="connsiteX1814" fmla="*/ 3297809 w 7451018"/>
              <a:gd name="connsiteY1814" fmla="*/ 733966 h 3415370"/>
              <a:gd name="connsiteX1815" fmla="*/ 3292382 w 7451018"/>
              <a:gd name="connsiteY1815" fmla="*/ 725589 h 3415370"/>
              <a:gd name="connsiteX1816" fmla="*/ 3317977 w 7451018"/>
              <a:gd name="connsiteY1816" fmla="*/ 719021 h 3415370"/>
              <a:gd name="connsiteX1817" fmla="*/ 3322806 w 7451018"/>
              <a:gd name="connsiteY1817" fmla="*/ 714664 h 3415370"/>
              <a:gd name="connsiteX1818" fmla="*/ 3323944 w 7451018"/>
              <a:gd name="connsiteY1818" fmla="*/ 721366 h 3415370"/>
              <a:gd name="connsiteX1819" fmla="*/ 3325085 w 7451018"/>
              <a:gd name="connsiteY1819" fmla="*/ 717136 h 3415370"/>
              <a:gd name="connsiteX1820" fmla="*/ 3328767 w 7451018"/>
              <a:gd name="connsiteY1820" fmla="*/ 714713 h 3415370"/>
              <a:gd name="connsiteX1821" fmla="*/ 3330370 w 7451018"/>
              <a:gd name="connsiteY1821" fmla="*/ 714731 h 3415370"/>
              <a:gd name="connsiteX1822" fmla="*/ 3328854 w 7451018"/>
              <a:gd name="connsiteY1822" fmla="*/ 714664 h 3415370"/>
              <a:gd name="connsiteX1823" fmla="*/ 3328767 w 7451018"/>
              <a:gd name="connsiteY1823" fmla="*/ 714713 h 3415370"/>
              <a:gd name="connsiteX1824" fmla="*/ 3324480 w 7451018"/>
              <a:gd name="connsiteY1824" fmla="*/ 714664 h 3415370"/>
              <a:gd name="connsiteX1825" fmla="*/ 3329654 w 7451018"/>
              <a:gd name="connsiteY1825" fmla="*/ 701260 h 3415370"/>
              <a:gd name="connsiteX1826" fmla="*/ 3331644 w 7451018"/>
              <a:gd name="connsiteY1826" fmla="*/ 696501 h 3415370"/>
              <a:gd name="connsiteX1827" fmla="*/ 3362486 w 7451018"/>
              <a:gd name="connsiteY1827" fmla="*/ 693351 h 3415370"/>
              <a:gd name="connsiteX1828" fmla="*/ 3404890 w 7451018"/>
              <a:gd name="connsiteY1828" fmla="*/ 687923 h 3415370"/>
              <a:gd name="connsiteX1829" fmla="*/ 3403080 w 7451018"/>
              <a:gd name="connsiteY1829" fmla="*/ 694692 h 3415370"/>
              <a:gd name="connsiteX1830" fmla="*/ 3402544 w 7451018"/>
              <a:gd name="connsiteY1830" fmla="*/ 694893 h 3415370"/>
              <a:gd name="connsiteX1831" fmla="*/ 3404019 w 7451018"/>
              <a:gd name="connsiteY1831" fmla="*/ 695295 h 3415370"/>
              <a:gd name="connsiteX1832" fmla="*/ 3407102 w 7451018"/>
              <a:gd name="connsiteY1832" fmla="*/ 687923 h 3415370"/>
              <a:gd name="connsiteX1833" fmla="*/ 3404890 w 7451018"/>
              <a:gd name="connsiteY1833" fmla="*/ 687923 h 3415370"/>
              <a:gd name="connsiteX1834" fmla="*/ 283608 w 7451018"/>
              <a:gd name="connsiteY1834" fmla="*/ 678071 h 3415370"/>
              <a:gd name="connsiteX1835" fmla="*/ 279318 w 7451018"/>
              <a:gd name="connsiteY1835" fmla="*/ 685443 h 3415370"/>
              <a:gd name="connsiteX1836" fmla="*/ 283608 w 7451018"/>
              <a:gd name="connsiteY1836" fmla="*/ 678071 h 3415370"/>
              <a:gd name="connsiteX1837" fmla="*/ 717146 w 7451018"/>
              <a:gd name="connsiteY1837" fmla="*/ 674100 h 3415370"/>
              <a:gd name="connsiteX1838" fmla="*/ 717180 w 7451018"/>
              <a:gd name="connsiteY1838" fmla="*/ 674116 h 3415370"/>
              <a:gd name="connsiteX1839" fmla="*/ 717180 w 7451018"/>
              <a:gd name="connsiteY1839" fmla="*/ 674183 h 3415370"/>
              <a:gd name="connsiteX1840" fmla="*/ 717112 w 7451018"/>
              <a:gd name="connsiteY1840" fmla="*/ 674786 h 3415370"/>
              <a:gd name="connsiteX1841" fmla="*/ 717112 w 7451018"/>
              <a:gd name="connsiteY1841" fmla="*/ 674250 h 3415370"/>
              <a:gd name="connsiteX1842" fmla="*/ 258911 w 7451018"/>
              <a:gd name="connsiteY1842" fmla="*/ 671419 h 3415370"/>
              <a:gd name="connsiteX1843" fmla="*/ 261491 w 7451018"/>
              <a:gd name="connsiteY1843" fmla="*/ 675055 h 3415370"/>
              <a:gd name="connsiteX1844" fmla="*/ 255728 w 7451018"/>
              <a:gd name="connsiteY1844" fmla="*/ 675122 h 3415370"/>
              <a:gd name="connsiteX1845" fmla="*/ 258911 w 7451018"/>
              <a:gd name="connsiteY1845" fmla="*/ 671419 h 3415370"/>
              <a:gd name="connsiteX1846" fmla="*/ 1859229 w 7451018"/>
              <a:gd name="connsiteY1846" fmla="*/ 654948 h 3415370"/>
              <a:gd name="connsiteX1847" fmla="*/ 1863519 w 7451018"/>
              <a:gd name="connsiteY1847" fmla="*/ 665939 h 3415370"/>
              <a:gd name="connsiteX1848" fmla="*/ 1876923 w 7451018"/>
              <a:gd name="connsiteY1848" fmla="*/ 666945 h 3415370"/>
              <a:gd name="connsiteX1849" fmla="*/ 1870221 w 7451018"/>
              <a:gd name="connsiteY1849" fmla="*/ 680215 h 3415370"/>
              <a:gd name="connsiteX1850" fmla="*/ 1867473 w 7451018"/>
              <a:gd name="connsiteY1850" fmla="*/ 687856 h 3415370"/>
              <a:gd name="connsiteX1851" fmla="*/ 1863519 w 7451018"/>
              <a:gd name="connsiteY1851" fmla="*/ 684169 h 3415370"/>
              <a:gd name="connsiteX1852" fmla="*/ 1863519 w 7451018"/>
              <a:gd name="connsiteY1852" fmla="*/ 684639 h 3415370"/>
              <a:gd name="connsiteX1853" fmla="*/ 1861441 w 7451018"/>
              <a:gd name="connsiteY1853" fmla="*/ 681087 h 3415370"/>
              <a:gd name="connsiteX1854" fmla="*/ 1854873 w 7451018"/>
              <a:gd name="connsiteY1854" fmla="*/ 687118 h 3415370"/>
              <a:gd name="connsiteX1855" fmla="*/ 1848505 w 7451018"/>
              <a:gd name="connsiteY1855" fmla="*/ 681087 h 3415370"/>
              <a:gd name="connsiteX1856" fmla="*/ 1851254 w 7451018"/>
              <a:gd name="connsiteY1856" fmla="*/ 674384 h 3415370"/>
              <a:gd name="connsiteX1857" fmla="*/ 1843412 w 7451018"/>
              <a:gd name="connsiteY1857" fmla="*/ 674049 h 3415370"/>
              <a:gd name="connsiteX1858" fmla="*/ 1852351 w 7451018"/>
              <a:gd name="connsiteY1858" fmla="*/ 666032 h 3415370"/>
              <a:gd name="connsiteX1859" fmla="*/ 1859194 w 7451018"/>
              <a:gd name="connsiteY1859" fmla="*/ 655004 h 3415370"/>
              <a:gd name="connsiteX1860" fmla="*/ 1853736 w 7451018"/>
              <a:gd name="connsiteY1860" fmla="*/ 652535 h 3415370"/>
              <a:gd name="connsiteX1861" fmla="*/ 1850251 w 7451018"/>
              <a:gd name="connsiteY1861" fmla="*/ 661985 h 3415370"/>
              <a:gd name="connsiteX1862" fmla="*/ 1853736 w 7451018"/>
              <a:gd name="connsiteY1862" fmla="*/ 652535 h 3415370"/>
              <a:gd name="connsiteX1863" fmla="*/ 729577 w 7451018"/>
              <a:gd name="connsiteY1863" fmla="*/ 648112 h 3415370"/>
              <a:gd name="connsiteX1864" fmla="*/ 726360 w 7451018"/>
              <a:gd name="connsiteY1864" fmla="*/ 654412 h 3415370"/>
              <a:gd name="connsiteX1865" fmla="*/ 730852 w 7451018"/>
              <a:gd name="connsiteY1865" fmla="*/ 654345 h 3415370"/>
              <a:gd name="connsiteX1866" fmla="*/ 729577 w 7451018"/>
              <a:gd name="connsiteY1866" fmla="*/ 648112 h 3415370"/>
              <a:gd name="connsiteX1867" fmla="*/ 1884769 w 7451018"/>
              <a:gd name="connsiteY1867" fmla="*/ 643421 h 3415370"/>
              <a:gd name="connsiteX1868" fmla="*/ 1883026 w 7451018"/>
              <a:gd name="connsiteY1868" fmla="*/ 650794 h 3415370"/>
              <a:gd name="connsiteX1869" fmla="*/ 1884769 w 7451018"/>
              <a:gd name="connsiteY1869" fmla="*/ 643421 h 3415370"/>
              <a:gd name="connsiteX1870" fmla="*/ 3738625 w 7451018"/>
              <a:gd name="connsiteY1870" fmla="*/ 642351 h 3415370"/>
              <a:gd name="connsiteX1871" fmla="*/ 3740975 w 7451018"/>
              <a:gd name="connsiteY1871" fmla="*/ 645565 h 3415370"/>
              <a:gd name="connsiteX1872" fmla="*/ 3732932 w 7451018"/>
              <a:gd name="connsiteY1872" fmla="*/ 649788 h 3415370"/>
              <a:gd name="connsiteX1873" fmla="*/ 3738625 w 7451018"/>
              <a:gd name="connsiteY1873" fmla="*/ 642351 h 3415370"/>
              <a:gd name="connsiteX1874" fmla="*/ 713962 w 7451018"/>
              <a:gd name="connsiteY1874" fmla="*/ 639399 h 3415370"/>
              <a:gd name="connsiteX1875" fmla="*/ 715972 w 7451018"/>
              <a:gd name="connsiteY1875" fmla="*/ 646504 h 3415370"/>
              <a:gd name="connsiteX1876" fmla="*/ 713962 w 7451018"/>
              <a:gd name="connsiteY1876" fmla="*/ 639399 h 3415370"/>
              <a:gd name="connsiteX1877" fmla="*/ 3331608 w 7451018"/>
              <a:gd name="connsiteY1877" fmla="*/ 631045 h 3415370"/>
              <a:gd name="connsiteX1878" fmla="*/ 3327882 w 7451018"/>
              <a:gd name="connsiteY1878" fmla="*/ 635513 h 3415370"/>
              <a:gd name="connsiteX1879" fmla="*/ 3331608 w 7451018"/>
              <a:gd name="connsiteY1879" fmla="*/ 631045 h 3415370"/>
              <a:gd name="connsiteX1880" fmla="*/ 3358841 w 7451018"/>
              <a:gd name="connsiteY1880" fmla="*/ 629413 h 3415370"/>
              <a:gd name="connsiteX1881" fmla="*/ 3355835 w 7451018"/>
              <a:gd name="connsiteY1881" fmla="*/ 633970 h 3415370"/>
              <a:gd name="connsiteX1882" fmla="*/ 3357909 w 7451018"/>
              <a:gd name="connsiteY1882" fmla="*/ 634306 h 3415370"/>
              <a:gd name="connsiteX1883" fmla="*/ 3358841 w 7451018"/>
              <a:gd name="connsiteY1883" fmla="*/ 629413 h 3415370"/>
              <a:gd name="connsiteX1884" fmla="*/ 3907658 w 7451018"/>
              <a:gd name="connsiteY1884" fmla="*/ 627537 h 3415370"/>
              <a:gd name="connsiteX1885" fmla="*/ 3907658 w 7451018"/>
              <a:gd name="connsiteY1885" fmla="*/ 634239 h 3415370"/>
              <a:gd name="connsiteX1886" fmla="*/ 3899146 w 7451018"/>
              <a:gd name="connsiteY1886" fmla="*/ 634306 h 3415370"/>
              <a:gd name="connsiteX1887" fmla="*/ 3902229 w 7451018"/>
              <a:gd name="connsiteY1887" fmla="*/ 647777 h 3415370"/>
              <a:gd name="connsiteX1888" fmla="*/ 3893583 w 7451018"/>
              <a:gd name="connsiteY1888" fmla="*/ 647845 h 3415370"/>
              <a:gd name="connsiteX1889" fmla="*/ 3887551 w 7451018"/>
              <a:gd name="connsiteY1889" fmla="*/ 655083 h 3415370"/>
              <a:gd name="connsiteX1890" fmla="*/ 3883195 w 7451018"/>
              <a:gd name="connsiteY1890" fmla="*/ 661651 h 3415370"/>
              <a:gd name="connsiteX1891" fmla="*/ 3879710 w 7451018"/>
              <a:gd name="connsiteY1891" fmla="*/ 648850 h 3415370"/>
              <a:gd name="connsiteX1892" fmla="*/ 3880112 w 7451018"/>
              <a:gd name="connsiteY1892" fmla="*/ 648850 h 3415370"/>
              <a:gd name="connsiteX1893" fmla="*/ 3880849 w 7451018"/>
              <a:gd name="connsiteY1893" fmla="*/ 648850 h 3415370"/>
              <a:gd name="connsiteX1894" fmla="*/ 3881453 w 7451018"/>
              <a:gd name="connsiteY1894" fmla="*/ 648850 h 3415370"/>
              <a:gd name="connsiteX1895" fmla="*/ 3907658 w 7451018"/>
              <a:gd name="connsiteY1895" fmla="*/ 627537 h 3415370"/>
              <a:gd name="connsiteX1896" fmla="*/ 346009 w 7451018"/>
              <a:gd name="connsiteY1896" fmla="*/ 614106 h 3415370"/>
              <a:gd name="connsiteX1897" fmla="*/ 348887 w 7451018"/>
              <a:gd name="connsiteY1897" fmla="*/ 615070 h 3415370"/>
              <a:gd name="connsiteX1898" fmla="*/ 361353 w 7451018"/>
              <a:gd name="connsiteY1898" fmla="*/ 620834 h 3415370"/>
              <a:gd name="connsiteX1899" fmla="*/ 349959 w 7451018"/>
              <a:gd name="connsiteY1899" fmla="*/ 627536 h 3415370"/>
              <a:gd name="connsiteX1900" fmla="*/ 348887 w 7451018"/>
              <a:gd name="connsiteY1900" fmla="*/ 632295 h 3415370"/>
              <a:gd name="connsiteX1901" fmla="*/ 351969 w 7451018"/>
              <a:gd name="connsiteY1901" fmla="*/ 634238 h 3415370"/>
              <a:gd name="connsiteX1902" fmla="*/ 326770 w 7451018"/>
              <a:gd name="connsiteY1902" fmla="*/ 654345 h 3415370"/>
              <a:gd name="connsiteX1903" fmla="*/ 320738 w 7451018"/>
              <a:gd name="connsiteY1903" fmla="*/ 661047 h 3415370"/>
              <a:gd name="connsiteX1904" fmla="*/ 316181 w 7451018"/>
              <a:gd name="connsiteY1904" fmla="*/ 661047 h 3415370"/>
              <a:gd name="connsiteX1905" fmla="*/ 295270 w 7451018"/>
              <a:gd name="connsiteY1905" fmla="*/ 669023 h 3415370"/>
              <a:gd name="connsiteX1906" fmla="*/ 308674 w 7451018"/>
              <a:gd name="connsiteY1906" fmla="*/ 661047 h 3415370"/>
              <a:gd name="connsiteX1907" fmla="*/ 295270 w 7451018"/>
              <a:gd name="connsiteY1907" fmla="*/ 644560 h 3415370"/>
              <a:gd name="connsiteX1908" fmla="*/ 328781 w 7451018"/>
              <a:gd name="connsiteY1908" fmla="*/ 627536 h 3415370"/>
              <a:gd name="connsiteX1909" fmla="*/ 346009 w 7451018"/>
              <a:gd name="connsiteY1909" fmla="*/ 614106 h 3415370"/>
              <a:gd name="connsiteX1910" fmla="*/ 351727 w 7451018"/>
              <a:gd name="connsiteY1910" fmla="*/ 604481 h 3415370"/>
              <a:gd name="connsiteX1911" fmla="*/ 359007 w 7451018"/>
              <a:gd name="connsiteY1911" fmla="*/ 605822 h 3415370"/>
              <a:gd name="connsiteX1912" fmla="*/ 349222 w 7451018"/>
              <a:gd name="connsiteY1912" fmla="*/ 608972 h 3415370"/>
              <a:gd name="connsiteX1913" fmla="*/ 351727 w 7451018"/>
              <a:gd name="connsiteY1913" fmla="*/ 604481 h 3415370"/>
              <a:gd name="connsiteX1914" fmla="*/ 322686 w 7451018"/>
              <a:gd name="connsiteY1914" fmla="*/ 593825 h 3415370"/>
              <a:gd name="connsiteX1915" fmla="*/ 322352 w 7451018"/>
              <a:gd name="connsiteY1915" fmla="*/ 593959 h 3415370"/>
              <a:gd name="connsiteX1916" fmla="*/ 328717 w 7451018"/>
              <a:gd name="connsiteY1916" fmla="*/ 594294 h 3415370"/>
              <a:gd name="connsiteX1917" fmla="*/ 328449 w 7451018"/>
              <a:gd name="connsiteY1917" fmla="*/ 600728 h 3415370"/>
              <a:gd name="connsiteX1918" fmla="*/ 322350 w 7451018"/>
              <a:gd name="connsiteY1918" fmla="*/ 593959 h 3415370"/>
              <a:gd name="connsiteX1919" fmla="*/ 322284 w 7451018"/>
              <a:gd name="connsiteY1919" fmla="*/ 593892 h 3415370"/>
              <a:gd name="connsiteX1920" fmla="*/ 322686 w 7451018"/>
              <a:gd name="connsiteY1920" fmla="*/ 593825 h 3415370"/>
              <a:gd name="connsiteX1921" fmla="*/ 3456432 w 7451018"/>
              <a:gd name="connsiteY1921" fmla="*/ 593758 h 3415370"/>
              <a:gd name="connsiteX1922" fmla="*/ 3459180 w 7451018"/>
              <a:gd name="connsiteY1922" fmla="*/ 593959 h 3415370"/>
              <a:gd name="connsiteX1923" fmla="*/ 3449666 w 7451018"/>
              <a:gd name="connsiteY1923" fmla="*/ 607363 h 3415370"/>
              <a:gd name="connsiteX1924" fmla="*/ 3430093 w 7451018"/>
              <a:gd name="connsiteY1924" fmla="*/ 627469 h 3415370"/>
              <a:gd name="connsiteX1925" fmla="*/ 3428820 w 7451018"/>
              <a:gd name="connsiteY1925" fmla="*/ 634172 h 3415370"/>
              <a:gd name="connsiteX1926" fmla="*/ 3452208 w 7451018"/>
              <a:gd name="connsiteY1926" fmla="*/ 667682 h 3415370"/>
              <a:gd name="connsiteX1927" fmla="*/ 3451943 w 7451018"/>
              <a:gd name="connsiteY1927" fmla="*/ 671972 h 3415370"/>
              <a:gd name="connsiteX1928" fmla="*/ 3454690 w 7451018"/>
              <a:gd name="connsiteY1928" fmla="*/ 674384 h 3415370"/>
              <a:gd name="connsiteX1929" fmla="*/ 3505559 w 7451018"/>
              <a:gd name="connsiteY1929" fmla="*/ 726996 h 3415370"/>
              <a:gd name="connsiteX1930" fmla="*/ 3505559 w 7451018"/>
              <a:gd name="connsiteY1930" fmla="*/ 728136 h 3415370"/>
              <a:gd name="connsiteX1931" fmla="*/ 3518952 w 7451018"/>
              <a:gd name="connsiteY1931" fmla="*/ 749582 h 3415370"/>
              <a:gd name="connsiteX1932" fmla="*/ 3512273 w 7451018"/>
              <a:gd name="connsiteY1932" fmla="*/ 751660 h 3415370"/>
              <a:gd name="connsiteX1933" fmla="*/ 3528138 w 7451018"/>
              <a:gd name="connsiteY1933" fmla="*/ 788387 h 3415370"/>
              <a:gd name="connsiteX1934" fmla="*/ 3471713 w 7451018"/>
              <a:gd name="connsiteY1934" fmla="*/ 809030 h 3415370"/>
              <a:gd name="connsiteX1935" fmla="*/ 3453213 w 7451018"/>
              <a:gd name="connsiteY1935" fmla="*/ 815665 h 3415370"/>
              <a:gd name="connsiteX1936" fmla="*/ 3452944 w 7451018"/>
              <a:gd name="connsiteY1936" fmla="*/ 808494 h 3415370"/>
              <a:gd name="connsiteX1937" fmla="*/ 3438606 w 7451018"/>
              <a:gd name="connsiteY1937" fmla="*/ 813722 h 3415370"/>
              <a:gd name="connsiteX1938" fmla="*/ 3416351 w 7451018"/>
              <a:gd name="connsiteY1938" fmla="*/ 815196 h 3415370"/>
              <a:gd name="connsiteX1939" fmla="*/ 3404822 w 7451018"/>
              <a:gd name="connsiteY1939" fmla="*/ 821898 h 3415370"/>
              <a:gd name="connsiteX1940" fmla="*/ 3398389 w 7451018"/>
              <a:gd name="connsiteY1940" fmla="*/ 827059 h 3415370"/>
              <a:gd name="connsiteX1941" fmla="*/ 3389272 w 7451018"/>
              <a:gd name="connsiteY1941" fmla="*/ 828600 h 3415370"/>
              <a:gd name="connsiteX1942" fmla="*/ 3384983 w 7451018"/>
              <a:gd name="connsiteY1942" fmla="*/ 820960 h 3415370"/>
              <a:gd name="connsiteX1943" fmla="*/ 3418496 w 7451018"/>
              <a:gd name="connsiteY1943" fmla="*/ 797502 h 3415370"/>
              <a:gd name="connsiteX1944" fmla="*/ 3438739 w 7451018"/>
              <a:gd name="connsiteY1944" fmla="*/ 794486 h 3415370"/>
              <a:gd name="connsiteX1945" fmla="*/ 3414073 w 7451018"/>
              <a:gd name="connsiteY1945" fmla="*/ 781753 h 3415370"/>
              <a:gd name="connsiteX1946" fmla="*/ 3391686 w 7451018"/>
              <a:gd name="connsiteY1946" fmla="*/ 778200 h 3415370"/>
              <a:gd name="connsiteX1947" fmla="*/ 3419235 w 7451018"/>
              <a:gd name="connsiteY1947" fmla="*/ 768348 h 3415370"/>
              <a:gd name="connsiteX1948" fmla="*/ 3418496 w 7451018"/>
              <a:gd name="connsiteY1948" fmla="*/ 754944 h 3415370"/>
              <a:gd name="connsiteX1949" fmla="*/ 3412666 w 7451018"/>
              <a:gd name="connsiteY1949" fmla="*/ 761646 h 3415370"/>
              <a:gd name="connsiteX1950" fmla="*/ 3411057 w 7451018"/>
              <a:gd name="connsiteY1950" fmla="*/ 757424 h 3415370"/>
              <a:gd name="connsiteX1951" fmla="*/ 3407639 w 7451018"/>
              <a:gd name="connsiteY1951" fmla="*/ 761646 h 3415370"/>
              <a:gd name="connsiteX1952" fmla="*/ 3405493 w 7451018"/>
              <a:gd name="connsiteY1952" fmla="*/ 756753 h 3415370"/>
              <a:gd name="connsiteX1953" fmla="*/ 3415548 w 7451018"/>
              <a:gd name="connsiteY1953" fmla="*/ 749381 h 3415370"/>
              <a:gd name="connsiteX1954" fmla="*/ 3411728 w 7451018"/>
              <a:gd name="connsiteY1954" fmla="*/ 748242 h 3415370"/>
              <a:gd name="connsiteX1955" fmla="*/ 3411728 w 7451018"/>
              <a:gd name="connsiteY1955" fmla="*/ 741540 h 3415370"/>
              <a:gd name="connsiteX1956" fmla="*/ 3412599 w 7451018"/>
              <a:gd name="connsiteY1956" fmla="*/ 740468 h 3415370"/>
              <a:gd name="connsiteX1957" fmla="*/ 3438538 w 7451018"/>
              <a:gd name="connsiteY1957" fmla="*/ 741540 h 3415370"/>
              <a:gd name="connsiteX1958" fmla="*/ 3445242 w 7451018"/>
              <a:gd name="connsiteY1958" fmla="*/ 728202 h 3415370"/>
              <a:gd name="connsiteX1959" fmla="*/ 3433444 w 7451018"/>
              <a:gd name="connsiteY1959" fmla="*/ 707962 h 3415370"/>
              <a:gd name="connsiteX1960" fmla="*/ 3413402 w 7451018"/>
              <a:gd name="connsiteY1960" fmla="*/ 714731 h 3415370"/>
              <a:gd name="connsiteX1961" fmla="*/ 3412263 w 7451018"/>
              <a:gd name="connsiteY1961" fmla="*/ 708029 h 3415370"/>
              <a:gd name="connsiteX1962" fmla="*/ 3408242 w 7451018"/>
              <a:gd name="connsiteY1962" fmla="*/ 708029 h 3415370"/>
              <a:gd name="connsiteX1963" fmla="*/ 3403951 w 7451018"/>
              <a:gd name="connsiteY1963" fmla="*/ 714731 h 3415370"/>
              <a:gd name="connsiteX1964" fmla="*/ 3400198 w 7451018"/>
              <a:gd name="connsiteY1964" fmla="*/ 700455 h 3415370"/>
              <a:gd name="connsiteX1965" fmla="*/ 3398322 w 7451018"/>
              <a:gd name="connsiteY1965" fmla="*/ 696300 h 3415370"/>
              <a:gd name="connsiteX1966" fmla="*/ 3398322 w 7451018"/>
              <a:gd name="connsiteY1966" fmla="*/ 691475 h 3415370"/>
              <a:gd name="connsiteX1967" fmla="*/ 3391869 w 7451018"/>
              <a:gd name="connsiteY1967" fmla="*/ 694306 h 3415370"/>
              <a:gd name="connsiteX1968" fmla="*/ 3391753 w 7451018"/>
              <a:gd name="connsiteY1968" fmla="*/ 694357 h 3415370"/>
              <a:gd name="connsiteX1969" fmla="*/ 3384915 w 7451018"/>
              <a:gd name="connsiteY1969" fmla="*/ 695563 h 3415370"/>
              <a:gd name="connsiteX1970" fmla="*/ 3384783 w 7451018"/>
              <a:gd name="connsiteY1970" fmla="*/ 685845 h 3415370"/>
              <a:gd name="connsiteX1971" fmla="*/ 3371516 w 7451018"/>
              <a:gd name="connsiteY1971" fmla="*/ 688459 h 3415370"/>
              <a:gd name="connsiteX1972" fmla="*/ 3379017 w 7451018"/>
              <a:gd name="connsiteY1972" fmla="*/ 674519 h 3415370"/>
              <a:gd name="connsiteX1973" fmla="*/ 3371516 w 7451018"/>
              <a:gd name="connsiteY1973" fmla="*/ 666007 h 3415370"/>
              <a:gd name="connsiteX1974" fmla="*/ 3358107 w 7451018"/>
              <a:gd name="connsiteY1974" fmla="*/ 668085 h 3415370"/>
              <a:gd name="connsiteX1975" fmla="*/ 3358107 w 7451018"/>
              <a:gd name="connsiteY1975" fmla="*/ 665136 h 3415370"/>
              <a:gd name="connsiteX1976" fmla="*/ 3378146 w 7451018"/>
              <a:gd name="connsiteY1976" fmla="*/ 661248 h 3415370"/>
              <a:gd name="connsiteX1977" fmla="*/ 3377814 w 7451018"/>
              <a:gd name="connsiteY1977" fmla="*/ 661717 h 3415370"/>
              <a:gd name="connsiteX1978" fmla="*/ 3378212 w 7451018"/>
              <a:gd name="connsiteY1978" fmla="*/ 661651 h 3415370"/>
              <a:gd name="connsiteX1979" fmla="*/ 3378146 w 7451018"/>
              <a:gd name="connsiteY1979" fmla="*/ 661248 h 3415370"/>
              <a:gd name="connsiteX1980" fmla="*/ 3372182 w 7451018"/>
              <a:gd name="connsiteY1980" fmla="*/ 655618 h 3415370"/>
              <a:gd name="connsiteX1981" fmla="*/ 3368430 w 7451018"/>
              <a:gd name="connsiteY1981" fmla="*/ 655618 h 3415370"/>
              <a:gd name="connsiteX1982" fmla="*/ 3374192 w 7451018"/>
              <a:gd name="connsiteY1982" fmla="*/ 651463 h 3415370"/>
              <a:gd name="connsiteX1983" fmla="*/ 3367692 w 7451018"/>
              <a:gd name="connsiteY1983" fmla="*/ 636517 h 3415370"/>
              <a:gd name="connsiteX1984" fmla="*/ 3344705 w 7451018"/>
              <a:gd name="connsiteY1984" fmla="*/ 660444 h 3415370"/>
              <a:gd name="connsiteX1985" fmla="*/ 3352347 w 7451018"/>
              <a:gd name="connsiteY1985" fmla="*/ 642147 h 3415370"/>
              <a:gd name="connsiteX1986" fmla="*/ 3347317 w 7451018"/>
              <a:gd name="connsiteY1986" fmla="*/ 642147 h 3415370"/>
              <a:gd name="connsiteX1987" fmla="*/ 3346913 w 7451018"/>
              <a:gd name="connsiteY1987" fmla="*/ 642147 h 3415370"/>
              <a:gd name="connsiteX1988" fmla="*/ 3346850 w 7451018"/>
              <a:gd name="connsiteY1988" fmla="*/ 641544 h 3415370"/>
              <a:gd name="connsiteX1989" fmla="*/ 3350135 w 7451018"/>
              <a:gd name="connsiteY1989" fmla="*/ 634238 h 3415370"/>
              <a:gd name="connsiteX1990" fmla="*/ 3351946 w 7451018"/>
              <a:gd name="connsiteY1990" fmla="*/ 634172 h 3415370"/>
              <a:gd name="connsiteX1991" fmla="*/ 3351408 w 7451018"/>
              <a:gd name="connsiteY1991" fmla="*/ 630217 h 3415370"/>
              <a:gd name="connsiteX1992" fmla="*/ 3376873 w 7451018"/>
              <a:gd name="connsiteY1992" fmla="*/ 627469 h 3415370"/>
              <a:gd name="connsiteX1993" fmla="*/ 3369501 w 7451018"/>
              <a:gd name="connsiteY1993" fmla="*/ 634172 h 3415370"/>
              <a:gd name="connsiteX1994" fmla="*/ 3384915 w 7451018"/>
              <a:gd name="connsiteY1994" fmla="*/ 638327 h 3415370"/>
              <a:gd name="connsiteX1995" fmla="*/ 3394567 w 7451018"/>
              <a:gd name="connsiteY1995" fmla="*/ 627469 h 3415370"/>
              <a:gd name="connsiteX1996" fmla="*/ 3398723 w 7451018"/>
              <a:gd name="connsiteY1996" fmla="*/ 620767 h 3415370"/>
              <a:gd name="connsiteX1997" fmla="*/ 3436997 w 7451018"/>
              <a:gd name="connsiteY1997" fmla="*/ 607363 h 3415370"/>
              <a:gd name="connsiteX1998" fmla="*/ 3443631 w 7451018"/>
              <a:gd name="connsiteY1998" fmla="*/ 593959 h 3415370"/>
              <a:gd name="connsiteX1999" fmla="*/ 3456432 w 7451018"/>
              <a:gd name="connsiteY1999" fmla="*/ 593758 h 3415370"/>
              <a:gd name="connsiteX2000" fmla="*/ 1850183 w 7451018"/>
              <a:gd name="connsiteY2000" fmla="*/ 581225 h 3415370"/>
              <a:gd name="connsiteX2001" fmla="*/ 1852195 w 7451018"/>
              <a:gd name="connsiteY2001" fmla="*/ 583370 h 3415370"/>
              <a:gd name="connsiteX2002" fmla="*/ 1842409 w 7451018"/>
              <a:gd name="connsiteY2002" fmla="*/ 590675 h 3415370"/>
              <a:gd name="connsiteX2003" fmla="*/ 1850183 w 7451018"/>
              <a:gd name="connsiteY2003" fmla="*/ 581225 h 3415370"/>
              <a:gd name="connsiteX2004" fmla="*/ 3947321 w 7451018"/>
              <a:gd name="connsiteY2004" fmla="*/ 580341 h 3415370"/>
              <a:gd name="connsiteX2005" fmla="*/ 3947133 w 7451018"/>
              <a:gd name="connsiteY2005" fmla="*/ 580622 h 3415370"/>
              <a:gd name="connsiteX2006" fmla="*/ 3947466 w 7451018"/>
              <a:gd name="connsiteY2006" fmla="*/ 580574 h 3415370"/>
              <a:gd name="connsiteX2007" fmla="*/ 3947334 w 7451018"/>
              <a:gd name="connsiteY2007" fmla="*/ 580354 h 3415370"/>
              <a:gd name="connsiteX2008" fmla="*/ 2567336 w 7451018"/>
              <a:gd name="connsiteY2008" fmla="*/ 580152 h 3415370"/>
              <a:gd name="connsiteX2009" fmla="*/ 2567336 w 7451018"/>
              <a:gd name="connsiteY2009" fmla="*/ 580286 h 3415370"/>
              <a:gd name="connsiteX2010" fmla="*/ 2567739 w 7451018"/>
              <a:gd name="connsiteY2010" fmla="*/ 580353 h 3415370"/>
              <a:gd name="connsiteX2011" fmla="*/ 2565393 w 7451018"/>
              <a:gd name="connsiteY2011" fmla="*/ 580622 h 3415370"/>
              <a:gd name="connsiteX2012" fmla="*/ 2567336 w 7451018"/>
              <a:gd name="connsiteY2012" fmla="*/ 580152 h 3415370"/>
              <a:gd name="connsiteX2013" fmla="*/ 2101516 w 7451018"/>
              <a:gd name="connsiteY2013" fmla="*/ 567217 h 3415370"/>
              <a:gd name="connsiteX2014" fmla="*/ 2089452 w 7451018"/>
              <a:gd name="connsiteY2014" fmla="*/ 580621 h 3415370"/>
              <a:gd name="connsiteX2015" fmla="*/ 2101516 w 7451018"/>
              <a:gd name="connsiteY2015" fmla="*/ 567217 h 3415370"/>
              <a:gd name="connsiteX2016" fmla="*/ 3492156 w 7451018"/>
              <a:gd name="connsiteY2016" fmla="*/ 558907 h 3415370"/>
              <a:gd name="connsiteX2017" fmla="*/ 3479887 w 7451018"/>
              <a:gd name="connsiteY2017" fmla="*/ 586587 h 3415370"/>
              <a:gd name="connsiteX2018" fmla="*/ 3469566 w 7451018"/>
              <a:gd name="connsiteY2018" fmla="*/ 573920 h 3415370"/>
              <a:gd name="connsiteX2019" fmla="*/ 3492156 w 7451018"/>
              <a:gd name="connsiteY2019" fmla="*/ 558907 h 3415370"/>
              <a:gd name="connsiteX2020" fmla="*/ 2157952 w 7451018"/>
              <a:gd name="connsiteY2020" fmla="*/ 553709 h 3415370"/>
              <a:gd name="connsiteX2021" fmla="*/ 2156812 w 7451018"/>
              <a:gd name="connsiteY2021" fmla="*/ 558036 h 3415370"/>
              <a:gd name="connsiteX2022" fmla="*/ 2157952 w 7451018"/>
              <a:gd name="connsiteY2022" fmla="*/ 553709 h 3415370"/>
              <a:gd name="connsiteX2023" fmla="*/ 1562855 w 7451018"/>
              <a:gd name="connsiteY2023" fmla="*/ 547982 h 3415370"/>
              <a:gd name="connsiteX2024" fmla="*/ 1562787 w 7451018"/>
              <a:gd name="connsiteY2024" fmla="*/ 548049 h 3415370"/>
              <a:gd name="connsiteX2025" fmla="*/ 1562787 w 7451018"/>
              <a:gd name="connsiteY2025" fmla="*/ 548049 h 3415370"/>
              <a:gd name="connsiteX2026" fmla="*/ 1562855 w 7451018"/>
              <a:gd name="connsiteY2026" fmla="*/ 547982 h 3415370"/>
              <a:gd name="connsiteX2027" fmla="*/ 1563794 w 7451018"/>
              <a:gd name="connsiteY2027" fmla="*/ 546843 h 3415370"/>
              <a:gd name="connsiteX2028" fmla="*/ 1563191 w 7451018"/>
              <a:gd name="connsiteY2028" fmla="*/ 547647 h 3415370"/>
              <a:gd name="connsiteX2029" fmla="*/ 1563369 w 7451018"/>
              <a:gd name="connsiteY2029" fmla="*/ 547344 h 3415370"/>
              <a:gd name="connsiteX2030" fmla="*/ 2151715 w 7451018"/>
              <a:gd name="connsiteY2030" fmla="*/ 533439 h 3415370"/>
              <a:gd name="connsiteX2031" fmla="*/ 2171821 w 7451018"/>
              <a:gd name="connsiteY2031" fmla="*/ 540543 h 3415370"/>
              <a:gd name="connsiteX2032" fmla="*/ 2161902 w 7451018"/>
              <a:gd name="connsiteY2032" fmla="*/ 547178 h 3415370"/>
              <a:gd name="connsiteX2033" fmla="*/ 2149838 w 7451018"/>
              <a:gd name="connsiteY2033" fmla="*/ 540476 h 3415370"/>
              <a:gd name="connsiteX2034" fmla="*/ 2155200 w 7451018"/>
              <a:gd name="connsiteY2034" fmla="*/ 540476 h 3415370"/>
              <a:gd name="connsiteX2035" fmla="*/ 2151715 w 7451018"/>
              <a:gd name="connsiteY2035" fmla="*/ 533439 h 3415370"/>
              <a:gd name="connsiteX2036" fmla="*/ 1850548 w 7451018"/>
              <a:gd name="connsiteY2036" fmla="*/ 514242 h 3415370"/>
              <a:gd name="connsiteX2037" fmla="*/ 1856817 w 7451018"/>
              <a:gd name="connsiteY2037" fmla="*/ 540410 h 3415370"/>
              <a:gd name="connsiteX2038" fmla="*/ 1849043 w 7451018"/>
              <a:gd name="connsiteY2038" fmla="*/ 521242 h 3415370"/>
              <a:gd name="connsiteX2039" fmla="*/ 1850548 w 7451018"/>
              <a:gd name="connsiteY2039" fmla="*/ 514242 h 3415370"/>
              <a:gd name="connsiteX2040" fmla="*/ 1957352 w 7451018"/>
              <a:gd name="connsiteY2040" fmla="*/ 512997 h 3415370"/>
              <a:gd name="connsiteX2041" fmla="*/ 1974576 w 7451018"/>
              <a:gd name="connsiteY2041" fmla="*/ 513600 h 3415370"/>
              <a:gd name="connsiteX2042" fmla="*/ 1957352 w 7451018"/>
              <a:gd name="connsiteY2042" fmla="*/ 512997 h 3415370"/>
              <a:gd name="connsiteX2043" fmla="*/ 1781517 w 7451018"/>
              <a:gd name="connsiteY2043" fmla="*/ 508088 h 3415370"/>
              <a:gd name="connsiteX2044" fmla="*/ 1809901 w 7451018"/>
              <a:gd name="connsiteY2044" fmla="*/ 509981 h 3415370"/>
              <a:gd name="connsiteX2045" fmla="*/ 1762985 w 7451018"/>
              <a:gd name="connsiteY2045" fmla="*/ 520168 h 3415370"/>
              <a:gd name="connsiteX2046" fmla="*/ 1781517 w 7451018"/>
              <a:gd name="connsiteY2046" fmla="*/ 508088 h 3415370"/>
              <a:gd name="connsiteX2047" fmla="*/ 3937540 w 7451018"/>
              <a:gd name="connsiteY2047" fmla="*/ 501653 h 3415370"/>
              <a:gd name="connsiteX2048" fmla="*/ 3941369 w 7451018"/>
              <a:gd name="connsiteY2048" fmla="*/ 507903 h 3415370"/>
              <a:gd name="connsiteX2049" fmla="*/ 3935069 w 7451018"/>
              <a:gd name="connsiteY2049" fmla="*/ 502943 h 3415370"/>
              <a:gd name="connsiteX2050" fmla="*/ 3937540 w 7451018"/>
              <a:gd name="connsiteY2050" fmla="*/ 501653 h 3415370"/>
              <a:gd name="connsiteX2051" fmla="*/ 1877661 w 7451018"/>
              <a:gd name="connsiteY2051" fmla="*/ 497783 h 3415370"/>
              <a:gd name="connsiteX2052" fmla="*/ 1877661 w 7451018"/>
              <a:gd name="connsiteY2052" fmla="*/ 497783 h 3415370"/>
              <a:gd name="connsiteX2053" fmla="*/ 2083679 w 7451018"/>
              <a:gd name="connsiteY2053" fmla="*/ 493427 h 3415370"/>
              <a:gd name="connsiteX2054" fmla="*/ 2090738 w 7451018"/>
              <a:gd name="connsiteY2054" fmla="*/ 494287 h 3415370"/>
              <a:gd name="connsiteX2055" fmla="*/ 2091387 w 7451018"/>
              <a:gd name="connsiteY2055" fmla="*/ 498789 h 3415370"/>
              <a:gd name="connsiteX2056" fmla="*/ 2103250 w 7451018"/>
              <a:gd name="connsiteY2056" fmla="*/ 500196 h 3415370"/>
              <a:gd name="connsiteX2057" fmla="*/ 2094344 w 7451018"/>
              <a:gd name="connsiteY2057" fmla="*/ 494726 h 3415370"/>
              <a:gd name="connsiteX2058" fmla="*/ 2090738 w 7451018"/>
              <a:gd name="connsiteY2058" fmla="*/ 494287 h 3415370"/>
              <a:gd name="connsiteX2059" fmla="*/ 2090725 w 7451018"/>
              <a:gd name="connsiteY2059" fmla="*/ 494198 h 3415370"/>
              <a:gd name="connsiteX2060" fmla="*/ 2083679 w 7451018"/>
              <a:gd name="connsiteY2060" fmla="*/ 493427 h 3415370"/>
              <a:gd name="connsiteX2061" fmla="*/ 2024365 w 7451018"/>
              <a:gd name="connsiteY2061" fmla="*/ 492623 h 3415370"/>
              <a:gd name="connsiteX2062" fmla="*/ 2013307 w 7451018"/>
              <a:gd name="connsiteY2062" fmla="*/ 493293 h 3415370"/>
              <a:gd name="connsiteX2063" fmla="*/ 2024365 w 7451018"/>
              <a:gd name="connsiteY2063" fmla="*/ 493628 h 3415370"/>
              <a:gd name="connsiteX2064" fmla="*/ 2024365 w 7451018"/>
              <a:gd name="connsiteY2064" fmla="*/ 492623 h 3415370"/>
              <a:gd name="connsiteX2065" fmla="*/ 1912103 w 7451018"/>
              <a:gd name="connsiteY2065" fmla="*/ 489648 h 3415370"/>
              <a:gd name="connsiteX2066" fmla="*/ 1923840 w 7451018"/>
              <a:gd name="connsiteY2066" fmla="*/ 496711 h 3415370"/>
              <a:gd name="connsiteX2067" fmla="*/ 1904337 w 7451018"/>
              <a:gd name="connsiteY2067" fmla="*/ 493494 h 3415370"/>
              <a:gd name="connsiteX2068" fmla="*/ 1912103 w 7451018"/>
              <a:gd name="connsiteY2068" fmla="*/ 489648 h 3415370"/>
              <a:gd name="connsiteX2069" fmla="*/ 2427728 w 7451018"/>
              <a:gd name="connsiteY2069" fmla="*/ 480023 h 3415370"/>
              <a:gd name="connsiteX2070" fmla="*/ 2425452 w 7451018"/>
              <a:gd name="connsiteY2070" fmla="*/ 486792 h 3415370"/>
              <a:gd name="connsiteX2071" fmla="*/ 2426521 w 7451018"/>
              <a:gd name="connsiteY2071" fmla="*/ 480090 h 3415370"/>
              <a:gd name="connsiteX2072" fmla="*/ 2427728 w 7451018"/>
              <a:gd name="connsiteY2072" fmla="*/ 480023 h 3415370"/>
              <a:gd name="connsiteX2073" fmla="*/ 1892475 w 7451018"/>
              <a:gd name="connsiteY2073" fmla="*/ 478178 h 3415370"/>
              <a:gd name="connsiteX2074" fmla="*/ 1898573 w 7451018"/>
              <a:gd name="connsiteY2074" fmla="*/ 485652 h 3415370"/>
              <a:gd name="connsiteX2075" fmla="*/ 1889659 w 7451018"/>
              <a:gd name="connsiteY2075" fmla="*/ 481430 h 3415370"/>
              <a:gd name="connsiteX2076" fmla="*/ 1892475 w 7451018"/>
              <a:gd name="connsiteY2076" fmla="*/ 478178 h 3415370"/>
              <a:gd name="connsiteX2077" fmla="*/ 4025568 w 7451018"/>
              <a:gd name="connsiteY2077" fmla="*/ 446554 h 3415370"/>
              <a:gd name="connsiteX2078" fmla="*/ 4021393 w 7451018"/>
              <a:gd name="connsiteY2078" fmla="*/ 450937 h 3415370"/>
              <a:gd name="connsiteX2079" fmla="*/ 4025568 w 7451018"/>
              <a:gd name="connsiteY2079" fmla="*/ 446554 h 3415370"/>
              <a:gd name="connsiteX2080" fmla="*/ 7263827 w 7451018"/>
              <a:gd name="connsiteY2080" fmla="*/ 440748 h 3415370"/>
              <a:gd name="connsiteX2081" fmla="*/ 7261816 w 7451018"/>
              <a:gd name="connsiteY2081" fmla="*/ 446646 h 3415370"/>
              <a:gd name="connsiteX2082" fmla="*/ 7258866 w 7451018"/>
              <a:gd name="connsiteY2082" fmla="*/ 445640 h 3415370"/>
              <a:gd name="connsiteX2083" fmla="*/ 7263827 w 7451018"/>
              <a:gd name="connsiteY2083" fmla="*/ 440748 h 3415370"/>
              <a:gd name="connsiteX2084" fmla="*/ 4015026 w 7451018"/>
              <a:gd name="connsiteY2084" fmla="*/ 440079 h 3415370"/>
              <a:gd name="connsiteX2085" fmla="*/ 4007236 w 7451018"/>
              <a:gd name="connsiteY2085" fmla="*/ 445293 h 3415370"/>
              <a:gd name="connsiteX2086" fmla="*/ 4007117 w 7451018"/>
              <a:gd name="connsiteY2086" fmla="*/ 445373 h 3415370"/>
              <a:gd name="connsiteX2087" fmla="*/ 4003230 w 7451018"/>
              <a:gd name="connsiteY2087" fmla="*/ 441083 h 3415370"/>
              <a:gd name="connsiteX2088" fmla="*/ 4002426 w 7451018"/>
              <a:gd name="connsiteY2088" fmla="*/ 446646 h 3415370"/>
              <a:gd name="connsiteX2089" fmla="*/ 3994450 w 7451018"/>
              <a:gd name="connsiteY2089" fmla="*/ 440883 h 3415370"/>
              <a:gd name="connsiteX2090" fmla="*/ 3973874 w 7451018"/>
              <a:gd name="connsiteY2090" fmla="*/ 453348 h 3415370"/>
              <a:gd name="connsiteX2091" fmla="*/ 3968915 w 7451018"/>
              <a:gd name="connsiteY2091" fmla="*/ 446781 h 3415370"/>
              <a:gd name="connsiteX2092" fmla="*/ 3962682 w 7451018"/>
              <a:gd name="connsiteY2092" fmla="*/ 453348 h 3415370"/>
              <a:gd name="connsiteX2093" fmla="*/ 3954907 w 7451018"/>
              <a:gd name="connsiteY2093" fmla="*/ 466753 h 3415370"/>
              <a:gd name="connsiteX2094" fmla="*/ 3955778 w 7451018"/>
              <a:gd name="connsiteY2094" fmla="*/ 473455 h 3415370"/>
              <a:gd name="connsiteX2095" fmla="*/ 3940498 w 7451018"/>
              <a:gd name="connsiteY2095" fmla="*/ 489138 h 3415370"/>
              <a:gd name="connsiteX2096" fmla="*/ 3941235 w 7451018"/>
              <a:gd name="connsiteY2096" fmla="*/ 488534 h 3415370"/>
              <a:gd name="connsiteX2097" fmla="*/ 3939962 w 7451018"/>
              <a:gd name="connsiteY2097" fmla="*/ 490076 h 3415370"/>
              <a:gd name="connsiteX2098" fmla="*/ 3941168 w 7451018"/>
              <a:gd name="connsiteY2098" fmla="*/ 493561 h 3415370"/>
              <a:gd name="connsiteX2099" fmla="*/ 3934532 w 7451018"/>
              <a:gd name="connsiteY2099" fmla="*/ 492690 h 3415370"/>
              <a:gd name="connsiteX2100" fmla="*/ 3935605 w 7451018"/>
              <a:gd name="connsiteY2100" fmla="*/ 491483 h 3415370"/>
              <a:gd name="connsiteX2101" fmla="*/ 3919520 w 7451018"/>
              <a:gd name="connsiteY2101" fmla="*/ 493561 h 3415370"/>
              <a:gd name="connsiteX2102" fmla="*/ 3899614 w 7451018"/>
              <a:gd name="connsiteY2102" fmla="*/ 506965 h 3415370"/>
              <a:gd name="connsiteX2103" fmla="*/ 3873543 w 7451018"/>
              <a:gd name="connsiteY2103" fmla="*/ 520370 h 3415370"/>
              <a:gd name="connsiteX2104" fmla="*/ 3873107 w 7451018"/>
              <a:gd name="connsiteY2104" fmla="*/ 523285 h 3415370"/>
              <a:gd name="connsiteX2105" fmla="*/ 3875640 w 7451018"/>
              <a:gd name="connsiteY2105" fmla="*/ 527134 h 3415370"/>
              <a:gd name="connsiteX2106" fmla="*/ 3875688 w 7451018"/>
              <a:gd name="connsiteY2106" fmla="*/ 527206 h 3415370"/>
              <a:gd name="connsiteX2107" fmla="*/ 3867511 w 7451018"/>
              <a:gd name="connsiteY2107" fmla="*/ 535449 h 3415370"/>
              <a:gd name="connsiteX2108" fmla="*/ 3866841 w 7451018"/>
              <a:gd name="connsiteY2108" fmla="*/ 547111 h 3415370"/>
              <a:gd name="connsiteX2109" fmla="*/ 3894319 w 7451018"/>
              <a:gd name="connsiteY2109" fmla="*/ 569094 h 3415370"/>
              <a:gd name="connsiteX2110" fmla="*/ 3907724 w 7451018"/>
              <a:gd name="connsiteY2110" fmla="*/ 589469 h 3415370"/>
              <a:gd name="connsiteX2111" fmla="*/ 3880915 w 7451018"/>
              <a:gd name="connsiteY2111" fmla="*/ 608771 h 3415370"/>
              <a:gd name="connsiteX2112" fmla="*/ 3874213 w 7451018"/>
              <a:gd name="connsiteY2112" fmla="*/ 610849 h 3415370"/>
              <a:gd name="connsiteX2113" fmla="*/ 3860809 w 7451018"/>
              <a:gd name="connsiteY2113" fmla="*/ 627202 h 3415370"/>
              <a:gd name="connsiteX2114" fmla="*/ 3854107 w 7451018"/>
              <a:gd name="connsiteY2114" fmla="*/ 652804 h 3415370"/>
              <a:gd name="connsiteX2115" fmla="*/ 3854107 w 7451018"/>
              <a:gd name="connsiteY2115" fmla="*/ 654345 h 3415370"/>
              <a:gd name="connsiteX2116" fmla="*/ 3867511 w 7451018"/>
              <a:gd name="connsiteY2116" fmla="*/ 644560 h 3415370"/>
              <a:gd name="connsiteX2117" fmla="*/ 3854107 w 7451018"/>
              <a:gd name="connsiteY2117" fmla="*/ 660846 h 3415370"/>
              <a:gd name="connsiteX2118" fmla="*/ 3847404 w 7451018"/>
              <a:gd name="connsiteY2118" fmla="*/ 664868 h 3415370"/>
              <a:gd name="connsiteX2119" fmla="*/ 3803640 w 7451018"/>
              <a:gd name="connsiteY2119" fmla="*/ 681154 h 3415370"/>
              <a:gd name="connsiteX2120" fmla="*/ 3772743 w 7451018"/>
              <a:gd name="connsiteY2120" fmla="*/ 694558 h 3415370"/>
              <a:gd name="connsiteX2121" fmla="*/ 3760277 w 7451018"/>
              <a:gd name="connsiteY2121" fmla="*/ 687856 h 3415370"/>
              <a:gd name="connsiteX2122" fmla="*/ 3760277 w 7451018"/>
              <a:gd name="connsiteY2122" fmla="*/ 694558 h 3415370"/>
              <a:gd name="connsiteX2123" fmla="*/ 3766174 w 7451018"/>
              <a:gd name="connsiteY2123" fmla="*/ 694089 h 3415370"/>
              <a:gd name="connsiteX2124" fmla="*/ 3766160 w 7451018"/>
              <a:gd name="connsiteY2124" fmla="*/ 694112 h 3415370"/>
              <a:gd name="connsiteX2125" fmla="*/ 3763175 w 7451018"/>
              <a:gd name="connsiteY2125" fmla="*/ 698781 h 3415370"/>
              <a:gd name="connsiteX2126" fmla="*/ 3761282 w 7451018"/>
              <a:gd name="connsiteY2126" fmla="*/ 701260 h 3415370"/>
              <a:gd name="connsiteX2127" fmla="*/ 3768319 w 7451018"/>
              <a:gd name="connsiteY2127" fmla="*/ 707962 h 3415370"/>
              <a:gd name="connsiteX2128" fmla="*/ 3733401 w 7451018"/>
              <a:gd name="connsiteY2128" fmla="*/ 707628 h 3415370"/>
              <a:gd name="connsiteX2129" fmla="*/ 3727771 w 7451018"/>
              <a:gd name="connsiteY2129" fmla="*/ 707962 h 3415370"/>
              <a:gd name="connsiteX2130" fmla="*/ 3719183 w 7451018"/>
              <a:gd name="connsiteY2130" fmla="*/ 705415 h 3415370"/>
              <a:gd name="connsiteX2131" fmla="*/ 3718984 w 7451018"/>
              <a:gd name="connsiteY2131" fmla="*/ 716005 h 3415370"/>
              <a:gd name="connsiteX2132" fmla="*/ 3733602 w 7451018"/>
              <a:gd name="connsiteY2132" fmla="*/ 716005 h 3415370"/>
              <a:gd name="connsiteX2133" fmla="*/ 3739903 w 7451018"/>
              <a:gd name="connsiteY2133" fmla="*/ 720831 h 3415370"/>
              <a:gd name="connsiteX2134" fmla="*/ 3736886 w 7451018"/>
              <a:gd name="connsiteY2134" fmla="*/ 728203 h 3415370"/>
              <a:gd name="connsiteX2135" fmla="*/ 3778507 w 7451018"/>
              <a:gd name="connsiteY2135" fmla="*/ 708096 h 3415370"/>
              <a:gd name="connsiteX2136" fmla="*/ 3787756 w 7451018"/>
              <a:gd name="connsiteY2136" fmla="*/ 714798 h 3415370"/>
              <a:gd name="connsiteX2137" fmla="*/ 3788895 w 7451018"/>
              <a:gd name="connsiteY2137" fmla="*/ 708096 h 3415370"/>
              <a:gd name="connsiteX2138" fmla="*/ 3796401 w 7451018"/>
              <a:gd name="connsiteY2138" fmla="*/ 721500 h 3415370"/>
              <a:gd name="connsiteX2139" fmla="*/ 3900754 w 7451018"/>
              <a:gd name="connsiteY2139" fmla="*/ 710978 h 3415370"/>
              <a:gd name="connsiteX2140" fmla="*/ 3897470 w 7451018"/>
              <a:gd name="connsiteY2140" fmla="*/ 714665 h 3415370"/>
              <a:gd name="connsiteX2141" fmla="*/ 3976287 w 7451018"/>
              <a:gd name="connsiteY2141" fmla="*/ 634373 h 3415370"/>
              <a:gd name="connsiteX2142" fmla="*/ 3987882 w 7451018"/>
              <a:gd name="connsiteY2142" fmla="*/ 649654 h 3415370"/>
              <a:gd name="connsiteX2143" fmla="*/ 4014691 w 7451018"/>
              <a:gd name="connsiteY2143" fmla="*/ 646571 h 3415370"/>
              <a:gd name="connsiteX2144" fmla="*/ 4014691 w 7451018"/>
              <a:gd name="connsiteY2144" fmla="*/ 622309 h 3415370"/>
              <a:gd name="connsiteX2145" fmla="*/ 4007989 w 7451018"/>
              <a:gd name="connsiteY2145" fmla="*/ 627671 h 3415370"/>
              <a:gd name="connsiteX2146" fmla="*/ 3981447 w 7451018"/>
              <a:gd name="connsiteY2146" fmla="*/ 627671 h 3415370"/>
              <a:gd name="connsiteX2147" fmla="*/ 3975215 w 7451018"/>
              <a:gd name="connsiteY2147" fmla="*/ 627202 h 3415370"/>
              <a:gd name="connsiteX2148" fmla="*/ 3975349 w 7451018"/>
              <a:gd name="connsiteY2148" fmla="*/ 627671 h 3415370"/>
              <a:gd name="connsiteX2149" fmla="*/ 3974277 w 7451018"/>
              <a:gd name="connsiteY2149" fmla="*/ 626398 h 3415370"/>
              <a:gd name="connsiteX2150" fmla="*/ 3967708 w 7451018"/>
              <a:gd name="connsiteY2150" fmla="*/ 626398 h 3415370"/>
              <a:gd name="connsiteX2151" fmla="*/ 3966703 w 7451018"/>
              <a:gd name="connsiteY2151" fmla="*/ 634373 h 3415370"/>
              <a:gd name="connsiteX2152" fmla="*/ 3963284 w 7451018"/>
              <a:gd name="connsiteY2152" fmla="*/ 634373 h 3415370"/>
              <a:gd name="connsiteX2153" fmla="*/ 3963419 w 7451018"/>
              <a:gd name="connsiteY2153" fmla="*/ 627671 h 3415370"/>
              <a:gd name="connsiteX2154" fmla="*/ 3954304 w 7451018"/>
              <a:gd name="connsiteY2154" fmla="*/ 620232 h 3415370"/>
              <a:gd name="connsiteX2155" fmla="*/ 3971663 w 7451018"/>
              <a:gd name="connsiteY2155" fmla="*/ 614266 h 3415370"/>
              <a:gd name="connsiteX2156" fmla="*/ 3961006 w 7451018"/>
              <a:gd name="connsiteY2156" fmla="*/ 605889 h 3415370"/>
              <a:gd name="connsiteX2157" fmla="*/ 3994047 w 7451018"/>
              <a:gd name="connsiteY2157" fmla="*/ 600527 h 3415370"/>
              <a:gd name="connsiteX2158" fmla="*/ 3987815 w 7451018"/>
              <a:gd name="connsiteY2158" fmla="*/ 596707 h 3415370"/>
              <a:gd name="connsiteX2159" fmla="*/ 3994584 w 7451018"/>
              <a:gd name="connsiteY2159" fmla="*/ 600795 h 3415370"/>
              <a:gd name="connsiteX2160" fmla="*/ 4015495 w 7451018"/>
              <a:gd name="connsiteY2160" fmla="*/ 587793 h 3415370"/>
              <a:gd name="connsiteX2161" fmla="*/ 4014691 w 7451018"/>
              <a:gd name="connsiteY2161" fmla="*/ 594093 h 3415370"/>
              <a:gd name="connsiteX2162" fmla="*/ 4022331 w 7451018"/>
              <a:gd name="connsiteY2162" fmla="*/ 587391 h 3415370"/>
              <a:gd name="connsiteX2163" fmla="*/ 4060063 w 7451018"/>
              <a:gd name="connsiteY2163" fmla="*/ 587391 h 3415370"/>
              <a:gd name="connsiteX2164" fmla="*/ 4085398 w 7451018"/>
              <a:gd name="connsiteY2164" fmla="*/ 594093 h 3415370"/>
              <a:gd name="connsiteX2165" fmla="*/ 4089419 w 7451018"/>
              <a:gd name="connsiteY2165" fmla="*/ 580689 h 3415370"/>
              <a:gd name="connsiteX2166" fmla="*/ 4095117 w 7451018"/>
              <a:gd name="connsiteY2166" fmla="*/ 587391 h 3415370"/>
              <a:gd name="connsiteX2167" fmla="*/ 4125008 w 7451018"/>
              <a:gd name="connsiteY2167" fmla="*/ 581091 h 3415370"/>
              <a:gd name="connsiteX2168" fmla="*/ 4081645 w 7451018"/>
              <a:gd name="connsiteY2168" fmla="*/ 573987 h 3415370"/>
              <a:gd name="connsiteX2169" fmla="*/ 4080572 w 7451018"/>
              <a:gd name="connsiteY2169" fmla="*/ 567285 h 3415370"/>
              <a:gd name="connsiteX2170" fmla="*/ 4068375 w 7451018"/>
              <a:gd name="connsiteY2170" fmla="*/ 567351 h 3415370"/>
              <a:gd name="connsiteX2171" fmla="*/ 4068308 w 7451018"/>
              <a:gd name="connsiteY2171" fmla="*/ 573987 h 3415370"/>
              <a:gd name="connsiteX2172" fmla="*/ 4044582 w 7451018"/>
              <a:gd name="connsiteY2172" fmla="*/ 580823 h 3415370"/>
              <a:gd name="connsiteX2173" fmla="*/ 4040226 w 7451018"/>
              <a:gd name="connsiteY2173" fmla="*/ 574657 h 3415370"/>
              <a:gd name="connsiteX2174" fmla="*/ 3998270 w 7451018"/>
              <a:gd name="connsiteY2174" fmla="*/ 581024 h 3415370"/>
              <a:gd name="connsiteX2175" fmla="*/ 3977561 w 7451018"/>
              <a:gd name="connsiteY2175" fmla="*/ 581359 h 3415370"/>
              <a:gd name="connsiteX2176" fmla="*/ 3968580 w 7451018"/>
              <a:gd name="connsiteY2176" fmla="*/ 581962 h 3415370"/>
              <a:gd name="connsiteX2177" fmla="*/ 3955915 w 7451018"/>
              <a:gd name="connsiteY2177" fmla="*/ 586405 h 3415370"/>
              <a:gd name="connsiteX2178" fmla="*/ 3956649 w 7451018"/>
              <a:gd name="connsiteY2178" fmla="*/ 587324 h 3415370"/>
              <a:gd name="connsiteX2179" fmla="*/ 3955874 w 7451018"/>
              <a:gd name="connsiteY2179" fmla="*/ 586419 h 3415370"/>
              <a:gd name="connsiteX2180" fmla="*/ 3955778 w 7451018"/>
              <a:gd name="connsiteY2180" fmla="*/ 586453 h 3415370"/>
              <a:gd name="connsiteX2181" fmla="*/ 3955770 w 7451018"/>
              <a:gd name="connsiteY2181" fmla="*/ 586328 h 3415370"/>
              <a:gd name="connsiteX2182" fmla="*/ 3955443 w 7451018"/>
              <a:gd name="connsiteY2182" fmla="*/ 580756 h 3415370"/>
              <a:gd name="connsiteX2183" fmla="*/ 3948071 w 7451018"/>
              <a:gd name="connsiteY2183" fmla="*/ 581292 h 3415370"/>
              <a:gd name="connsiteX2184" fmla="*/ 3948027 w 7451018"/>
              <a:gd name="connsiteY2184" fmla="*/ 581242 h 3415370"/>
              <a:gd name="connsiteX2185" fmla="*/ 3947641 w 7451018"/>
              <a:gd name="connsiteY2185" fmla="*/ 580809 h 3415370"/>
              <a:gd name="connsiteX2186" fmla="*/ 3947870 w 7451018"/>
              <a:gd name="connsiteY2186" fmla="*/ 582298 h 3415370"/>
              <a:gd name="connsiteX2187" fmla="*/ 3945458 w 7451018"/>
              <a:gd name="connsiteY2187" fmla="*/ 580689 h 3415370"/>
              <a:gd name="connsiteX2188" fmla="*/ 3947240 w 7451018"/>
              <a:gd name="connsiteY2188" fmla="*/ 580259 h 3415370"/>
              <a:gd name="connsiteX2189" fmla="*/ 3941101 w 7451018"/>
              <a:gd name="connsiteY2189" fmla="*/ 574054 h 3415370"/>
              <a:gd name="connsiteX2190" fmla="*/ 3945390 w 7451018"/>
              <a:gd name="connsiteY2190" fmla="*/ 580823 h 3415370"/>
              <a:gd name="connsiteX2191" fmla="*/ 3941637 w 7451018"/>
              <a:gd name="connsiteY2191" fmla="*/ 585448 h 3415370"/>
              <a:gd name="connsiteX2192" fmla="*/ 3941619 w 7451018"/>
              <a:gd name="connsiteY2192" fmla="*/ 585433 h 3415370"/>
              <a:gd name="connsiteX2193" fmla="*/ 3934399 w 7451018"/>
              <a:gd name="connsiteY2193" fmla="*/ 579282 h 3415370"/>
              <a:gd name="connsiteX2194" fmla="*/ 3909601 w 7451018"/>
              <a:gd name="connsiteY2194" fmla="*/ 579147 h 3415370"/>
              <a:gd name="connsiteX2195" fmla="*/ 3909539 w 7451018"/>
              <a:gd name="connsiteY2195" fmla="*/ 578963 h 3415370"/>
              <a:gd name="connsiteX2196" fmla="*/ 3907590 w 7451018"/>
              <a:gd name="connsiteY2196" fmla="*/ 573249 h 3415370"/>
              <a:gd name="connsiteX2197" fmla="*/ 3934399 w 7451018"/>
              <a:gd name="connsiteY2197" fmla="*/ 573987 h 3415370"/>
              <a:gd name="connsiteX2198" fmla="*/ 3934131 w 7451018"/>
              <a:gd name="connsiteY2198" fmla="*/ 567821 h 3415370"/>
              <a:gd name="connsiteX2199" fmla="*/ 3941101 w 7451018"/>
              <a:gd name="connsiteY2199" fmla="*/ 568156 h 3415370"/>
              <a:gd name="connsiteX2200" fmla="*/ 3947803 w 7451018"/>
              <a:gd name="connsiteY2200" fmla="*/ 554886 h 3415370"/>
              <a:gd name="connsiteX2201" fmla="*/ 3949880 w 7451018"/>
              <a:gd name="connsiteY2201" fmla="*/ 540543 h 3415370"/>
              <a:gd name="connsiteX2202" fmla="*/ 3950684 w 7451018"/>
              <a:gd name="connsiteY2202" fmla="*/ 540476 h 3415370"/>
              <a:gd name="connsiteX2203" fmla="*/ 3946396 w 7451018"/>
              <a:gd name="connsiteY2203" fmla="*/ 506965 h 3415370"/>
              <a:gd name="connsiteX2204" fmla="*/ 3953969 w 7451018"/>
              <a:gd name="connsiteY2204" fmla="*/ 500263 h 3415370"/>
              <a:gd name="connsiteX2205" fmla="*/ 4009262 w 7451018"/>
              <a:gd name="connsiteY2205" fmla="*/ 466753 h 3415370"/>
              <a:gd name="connsiteX2206" fmla="*/ 4012747 w 7451018"/>
              <a:gd name="connsiteY2206" fmla="*/ 465412 h 3415370"/>
              <a:gd name="connsiteX2207" fmla="*/ 4028229 w 7451018"/>
              <a:gd name="connsiteY2207" fmla="*/ 453951 h 3415370"/>
              <a:gd name="connsiteX2208" fmla="*/ 4029704 w 7451018"/>
              <a:gd name="connsiteY2208" fmla="*/ 447249 h 3415370"/>
              <a:gd name="connsiteX2209" fmla="*/ 4015026 w 7451018"/>
              <a:gd name="connsiteY2209" fmla="*/ 440079 h 3415370"/>
              <a:gd name="connsiteX2210" fmla="*/ 1738770 w 7451018"/>
              <a:gd name="connsiteY2210" fmla="*/ 439743 h 3415370"/>
              <a:gd name="connsiteX2211" fmla="*/ 1757824 w 7451018"/>
              <a:gd name="connsiteY2211" fmla="*/ 446646 h 3415370"/>
              <a:gd name="connsiteX2212" fmla="*/ 1822031 w 7451018"/>
              <a:gd name="connsiteY2212" fmla="*/ 480156 h 3415370"/>
              <a:gd name="connsiteX2213" fmla="*/ 1849778 w 7451018"/>
              <a:gd name="connsiteY2213" fmla="*/ 489405 h 3415370"/>
              <a:gd name="connsiteX2214" fmla="*/ 1829403 w 7451018"/>
              <a:gd name="connsiteY2214" fmla="*/ 499458 h 3415370"/>
              <a:gd name="connsiteX2215" fmla="*/ 1813988 w 7451018"/>
              <a:gd name="connsiteY2215" fmla="*/ 493561 h 3415370"/>
              <a:gd name="connsiteX2216" fmla="*/ 1796897 w 7451018"/>
              <a:gd name="connsiteY2216" fmla="*/ 486859 h 3415370"/>
              <a:gd name="connsiteX2217" fmla="*/ 1760437 w 7451018"/>
              <a:gd name="connsiteY2217" fmla="*/ 493561 h 3415370"/>
              <a:gd name="connsiteX2218" fmla="*/ 1729541 w 7451018"/>
              <a:gd name="connsiteY2218" fmla="*/ 491751 h 3415370"/>
              <a:gd name="connsiteX2219" fmla="*/ 1696029 w 7451018"/>
              <a:gd name="connsiteY2219" fmla="*/ 492689 h 3415370"/>
              <a:gd name="connsiteX2220" fmla="*/ 1718281 w 7451018"/>
              <a:gd name="connsiteY2220" fmla="*/ 480156 h 3415370"/>
              <a:gd name="connsiteX2221" fmla="*/ 1716404 w 7451018"/>
              <a:gd name="connsiteY2221" fmla="*/ 478347 h 3415370"/>
              <a:gd name="connsiteX2222" fmla="*/ 1738770 w 7451018"/>
              <a:gd name="connsiteY2222" fmla="*/ 439743 h 3415370"/>
              <a:gd name="connsiteX2223" fmla="*/ 3205617 w 7451018"/>
              <a:gd name="connsiteY2223" fmla="*/ 420207 h 3415370"/>
              <a:gd name="connsiteX2224" fmla="*/ 3210686 w 7451018"/>
              <a:gd name="connsiteY2224" fmla="*/ 425334 h 3415370"/>
              <a:gd name="connsiteX2225" fmla="*/ 3197279 w 7451018"/>
              <a:gd name="connsiteY2225" fmla="*/ 426473 h 3415370"/>
              <a:gd name="connsiteX2226" fmla="*/ 3224090 w 7451018"/>
              <a:gd name="connsiteY2226" fmla="*/ 448791 h 3415370"/>
              <a:gd name="connsiteX2227" fmla="*/ 3216517 w 7451018"/>
              <a:gd name="connsiteY2227" fmla="*/ 466686 h 3415370"/>
              <a:gd name="connsiteX2228" fmla="*/ 3198353 w 7451018"/>
              <a:gd name="connsiteY2228" fmla="*/ 480090 h 3415370"/>
              <a:gd name="connsiteX2229" fmla="*/ 3175032 w 7451018"/>
              <a:gd name="connsiteY2229" fmla="*/ 486792 h 3415370"/>
              <a:gd name="connsiteX2230" fmla="*/ 3173959 w 7451018"/>
              <a:gd name="connsiteY2230" fmla="*/ 480090 h 3415370"/>
              <a:gd name="connsiteX2231" fmla="*/ 3172487 w 7451018"/>
              <a:gd name="connsiteY2231" fmla="*/ 486792 h 3415370"/>
              <a:gd name="connsiteX2232" fmla="*/ 3146010 w 7451018"/>
              <a:gd name="connsiteY2232" fmla="*/ 487060 h 3415370"/>
              <a:gd name="connsiteX2233" fmla="*/ 3082006 w 7451018"/>
              <a:gd name="connsiteY2233" fmla="*/ 499996 h 3415370"/>
              <a:gd name="connsiteX2234" fmla="*/ 3085290 w 7451018"/>
              <a:gd name="connsiteY2234" fmla="*/ 494030 h 3415370"/>
              <a:gd name="connsiteX2235" fmla="*/ 3036425 w 7451018"/>
              <a:gd name="connsiteY2235" fmla="*/ 487797 h 3415370"/>
              <a:gd name="connsiteX2236" fmla="*/ 3036425 w 7451018"/>
              <a:gd name="connsiteY2236" fmla="*/ 479621 h 3415370"/>
              <a:gd name="connsiteX2237" fmla="*/ 3050834 w 7451018"/>
              <a:gd name="connsiteY2237" fmla="*/ 473656 h 3415370"/>
              <a:gd name="connsiteX2238" fmla="*/ 3042057 w 7451018"/>
              <a:gd name="connsiteY2238" fmla="*/ 473656 h 3415370"/>
              <a:gd name="connsiteX2239" fmla="*/ 3042767 w 7451018"/>
              <a:gd name="connsiteY2239" fmla="*/ 470707 h 3415370"/>
              <a:gd name="connsiteX2240" fmla="*/ 3043088 w 7451018"/>
              <a:gd name="connsiteY2240" fmla="*/ 467356 h 3415370"/>
              <a:gd name="connsiteX2241" fmla="*/ 3043125 w 7451018"/>
              <a:gd name="connsiteY2241" fmla="*/ 467356 h 3415370"/>
              <a:gd name="connsiteX2242" fmla="*/ 3043125 w 7451018"/>
              <a:gd name="connsiteY2242" fmla="*/ 466954 h 3415370"/>
              <a:gd name="connsiteX2243" fmla="*/ 3043088 w 7451018"/>
              <a:gd name="connsiteY2243" fmla="*/ 467356 h 3415370"/>
              <a:gd name="connsiteX2244" fmla="*/ 3009218 w 7451018"/>
              <a:gd name="connsiteY2244" fmla="*/ 466954 h 3415370"/>
              <a:gd name="connsiteX2245" fmla="*/ 3008343 w 7451018"/>
              <a:gd name="connsiteY2245" fmla="*/ 460252 h 3415370"/>
              <a:gd name="connsiteX2246" fmla="*/ 3036425 w 7451018"/>
              <a:gd name="connsiteY2246" fmla="*/ 453549 h 3415370"/>
              <a:gd name="connsiteX2247" fmla="*/ 3025906 w 7451018"/>
              <a:gd name="connsiteY2247" fmla="*/ 446847 h 3415370"/>
              <a:gd name="connsiteX2248" fmla="*/ 2996215 w 7451018"/>
              <a:gd name="connsiteY2248" fmla="*/ 446982 h 3415370"/>
              <a:gd name="connsiteX2249" fmla="*/ 3009617 w 7451018"/>
              <a:gd name="connsiteY2249" fmla="*/ 440883 h 3415370"/>
              <a:gd name="connsiteX2250" fmla="*/ 3008470 w 7451018"/>
              <a:gd name="connsiteY2250" fmla="*/ 435948 h 3415370"/>
              <a:gd name="connsiteX2251" fmla="*/ 3010066 w 7451018"/>
              <a:gd name="connsiteY2251" fmla="*/ 433405 h 3415370"/>
              <a:gd name="connsiteX2252" fmla="*/ 3010554 w 7451018"/>
              <a:gd name="connsiteY2252" fmla="*/ 435320 h 3415370"/>
              <a:gd name="connsiteX2253" fmla="*/ 3010088 w 7451018"/>
              <a:gd name="connsiteY2253" fmla="*/ 433376 h 3415370"/>
              <a:gd name="connsiteX2254" fmla="*/ 3010066 w 7451018"/>
              <a:gd name="connsiteY2254" fmla="*/ 433405 h 3415370"/>
              <a:gd name="connsiteX2255" fmla="*/ 3009617 w 7451018"/>
              <a:gd name="connsiteY2255" fmla="*/ 431634 h 3415370"/>
              <a:gd name="connsiteX2256" fmla="*/ 3025837 w 7451018"/>
              <a:gd name="connsiteY2256" fmla="*/ 426674 h 3415370"/>
              <a:gd name="connsiteX2257" fmla="*/ 3069939 w 7451018"/>
              <a:gd name="connsiteY2257" fmla="*/ 432639 h 3415370"/>
              <a:gd name="connsiteX2258" fmla="*/ 3063299 w 7451018"/>
              <a:gd name="connsiteY2258" fmla="*/ 439945 h 3415370"/>
              <a:gd name="connsiteX2259" fmla="*/ 3068262 w 7451018"/>
              <a:gd name="connsiteY2259" fmla="*/ 446714 h 3415370"/>
              <a:gd name="connsiteX2260" fmla="*/ 3069806 w 7451018"/>
              <a:gd name="connsiteY2260" fmla="*/ 446714 h 3415370"/>
              <a:gd name="connsiteX2261" fmla="*/ 3083345 w 7451018"/>
              <a:gd name="connsiteY2261" fmla="*/ 440681 h 3415370"/>
              <a:gd name="connsiteX2262" fmla="*/ 3083548 w 7451018"/>
              <a:gd name="connsiteY2262" fmla="*/ 426541 h 3415370"/>
              <a:gd name="connsiteX2263" fmla="*/ 3096483 w 7451018"/>
              <a:gd name="connsiteY2263" fmla="*/ 433243 h 3415370"/>
              <a:gd name="connsiteX2264" fmla="*/ 3123557 w 7451018"/>
              <a:gd name="connsiteY2264" fmla="*/ 433243 h 3415370"/>
              <a:gd name="connsiteX2265" fmla="*/ 3143796 w 7451018"/>
              <a:gd name="connsiteY2265" fmla="*/ 432170 h 3415370"/>
              <a:gd name="connsiteX2266" fmla="*/ 3164506 w 7451018"/>
              <a:gd name="connsiteY2266" fmla="*/ 426004 h 3415370"/>
              <a:gd name="connsiteX2267" fmla="*/ 3203316 w 7451018"/>
              <a:gd name="connsiteY2267" fmla="*/ 425937 h 3415370"/>
              <a:gd name="connsiteX2268" fmla="*/ 3205617 w 7451018"/>
              <a:gd name="connsiteY2268" fmla="*/ 420207 h 3415370"/>
              <a:gd name="connsiteX2269" fmla="*/ 1261795 w 7451018"/>
              <a:gd name="connsiteY2269" fmla="*/ 386125 h 3415370"/>
              <a:gd name="connsiteX2270" fmla="*/ 1261809 w 7451018"/>
              <a:gd name="connsiteY2270" fmla="*/ 386125 h 3415370"/>
              <a:gd name="connsiteX2271" fmla="*/ 1262063 w 7451018"/>
              <a:gd name="connsiteY2271" fmla="*/ 386327 h 3415370"/>
              <a:gd name="connsiteX2272" fmla="*/ 1261795 w 7451018"/>
              <a:gd name="connsiteY2272" fmla="*/ 386125 h 3415370"/>
              <a:gd name="connsiteX2273" fmla="*/ 1261569 w 7451018"/>
              <a:gd name="connsiteY2273" fmla="*/ 385936 h 3415370"/>
              <a:gd name="connsiteX2274" fmla="*/ 1262264 w 7451018"/>
              <a:gd name="connsiteY2274" fmla="*/ 386125 h 3415370"/>
              <a:gd name="connsiteX2275" fmla="*/ 1261809 w 7451018"/>
              <a:gd name="connsiteY2275" fmla="*/ 386125 h 3415370"/>
              <a:gd name="connsiteX2276" fmla="*/ 1260455 w 7451018"/>
              <a:gd name="connsiteY2276" fmla="*/ 385053 h 3415370"/>
              <a:gd name="connsiteX2277" fmla="*/ 1261569 w 7451018"/>
              <a:gd name="connsiteY2277" fmla="*/ 385936 h 3415370"/>
              <a:gd name="connsiteX2278" fmla="*/ 1261527 w 7451018"/>
              <a:gd name="connsiteY2278" fmla="*/ 385924 h 3415370"/>
              <a:gd name="connsiteX2279" fmla="*/ 1260455 w 7451018"/>
              <a:gd name="connsiteY2279" fmla="*/ 385053 h 3415370"/>
              <a:gd name="connsiteX2280" fmla="*/ 1153300 w 7451018"/>
              <a:gd name="connsiteY2280" fmla="*/ 384383 h 3415370"/>
              <a:gd name="connsiteX2281" fmla="*/ 1160203 w 7451018"/>
              <a:gd name="connsiteY2281" fmla="*/ 388740 h 3415370"/>
              <a:gd name="connsiteX2282" fmla="*/ 1153300 w 7451018"/>
              <a:gd name="connsiteY2282" fmla="*/ 384383 h 3415370"/>
              <a:gd name="connsiteX2283" fmla="*/ 1233648 w 7451018"/>
              <a:gd name="connsiteY2283" fmla="*/ 382507 h 3415370"/>
              <a:gd name="connsiteX2284" fmla="*/ 1228957 w 7451018"/>
              <a:gd name="connsiteY2284" fmla="*/ 385389 h 3415370"/>
              <a:gd name="connsiteX2285" fmla="*/ 1234586 w 7451018"/>
              <a:gd name="connsiteY2285" fmla="*/ 388271 h 3415370"/>
              <a:gd name="connsiteX2286" fmla="*/ 1245979 w 7451018"/>
              <a:gd name="connsiteY2286" fmla="*/ 386260 h 3415370"/>
              <a:gd name="connsiteX2287" fmla="*/ 1245578 w 7451018"/>
              <a:gd name="connsiteY2287" fmla="*/ 386193 h 3415370"/>
              <a:gd name="connsiteX2288" fmla="*/ 1244907 w 7451018"/>
              <a:gd name="connsiteY2288" fmla="*/ 386260 h 3415370"/>
              <a:gd name="connsiteX2289" fmla="*/ 1244103 w 7451018"/>
              <a:gd name="connsiteY2289" fmla="*/ 385925 h 3415370"/>
              <a:gd name="connsiteX2290" fmla="*/ 1233648 w 7451018"/>
              <a:gd name="connsiteY2290" fmla="*/ 382507 h 3415370"/>
              <a:gd name="connsiteX2291" fmla="*/ 1252749 w 7451018"/>
              <a:gd name="connsiteY2291" fmla="*/ 379290 h 3415370"/>
              <a:gd name="connsiteX2292" fmla="*/ 1253620 w 7451018"/>
              <a:gd name="connsiteY2292" fmla="*/ 379357 h 3415370"/>
              <a:gd name="connsiteX2293" fmla="*/ 1253486 w 7451018"/>
              <a:gd name="connsiteY2293" fmla="*/ 379357 h 3415370"/>
              <a:gd name="connsiteX2294" fmla="*/ 1252749 w 7451018"/>
              <a:gd name="connsiteY2294" fmla="*/ 379290 h 3415370"/>
              <a:gd name="connsiteX2295" fmla="*/ 1433918 w 7451018"/>
              <a:gd name="connsiteY2295" fmla="*/ 374196 h 3415370"/>
              <a:gd name="connsiteX2296" fmla="*/ 1433918 w 7451018"/>
              <a:gd name="connsiteY2296" fmla="*/ 374196 h 3415370"/>
              <a:gd name="connsiteX2297" fmla="*/ 4625128 w 7451018"/>
              <a:gd name="connsiteY2297" fmla="*/ 372228 h 3415370"/>
              <a:gd name="connsiteX2298" fmla="*/ 4624922 w 7451018"/>
              <a:gd name="connsiteY2298" fmla="*/ 372454 h 3415370"/>
              <a:gd name="connsiteX2299" fmla="*/ 4624922 w 7451018"/>
              <a:gd name="connsiteY2299" fmla="*/ 372521 h 3415370"/>
              <a:gd name="connsiteX2300" fmla="*/ 4624964 w 7451018"/>
              <a:gd name="connsiteY2300" fmla="*/ 372530 h 3415370"/>
              <a:gd name="connsiteX2301" fmla="*/ 1873532 w 7451018"/>
              <a:gd name="connsiteY2301" fmla="*/ 368349 h 3415370"/>
              <a:gd name="connsiteX2302" fmla="*/ 1877260 w 7451018"/>
              <a:gd name="connsiteY2302" fmla="*/ 372856 h 3415370"/>
              <a:gd name="connsiteX2303" fmla="*/ 1863520 w 7451018"/>
              <a:gd name="connsiteY2303" fmla="*/ 379424 h 3415370"/>
              <a:gd name="connsiteX2304" fmla="*/ 1873532 w 7451018"/>
              <a:gd name="connsiteY2304" fmla="*/ 368349 h 3415370"/>
              <a:gd name="connsiteX2305" fmla="*/ 1399398 w 7451018"/>
              <a:gd name="connsiteY2305" fmla="*/ 366154 h 3415370"/>
              <a:gd name="connsiteX2306" fmla="*/ 1386263 w 7451018"/>
              <a:gd name="connsiteY2306" fmla="*/ 367025 h 3415370"/>
              <a:gd name="connsiteX2307" fmla="*/ 1387402 w 7451018"/>
              <a:gd name="connsiteY2307" fmla="*/ 366221 h 3415370"/>
              <a:gd name="connsiteX2308" fmla="*/ 1399398 w 7451018"/>
              <a:gd name="connsiteY2308" fmla="*/ 366154 h 3415370"/>
              <a:gd name="connsiteX2309" fmla="*/ 1386128 w 7451018"/>
              <a:gd name="connsiteY2309" fmla="*/ 366154 h 3415370"/>
              <a:gd name="connsiteX2310" fmla="*/ 1386196 w 7451018"/>
              <a:gd name="connsiteY2310" fmla="*/ 366154 h 3415370"/>
              <a:gd name="connsiteX2311" fmla="*/ 1386263 w 7451018"/>
              <a:gd name="connsiteY2311" fmla="*/ 367025 h 3415370"/>
              <a:gd name="connsiteX2312" fmla="*/ 1386128 w 7451018"/>
              <a:gd name="connsiteY2312" fmla="*/ 366154 h 3415370"/>
              <a:gd name="connsiteX2313" fmla="*/ 5094742 w 7451018"/>
              <a:gd name="connsiteY2313" fmla="*/ 360658 h 3415370"/>
              <a:gd name="connsiteX2314" fmla="*/ 5099233 w 7451018"/>
              <a:gd name="connsiteY2314" fmla="*/ 366757 h 3415370"/>
              <a:gd name="connsiteX2315" fmla="*/ 5114044 w 7451018"/>
              <a:gd name="connsiteY2315" fmla="*/ 371248 h 3415370"/>
              <a:gd name="connsiteX2316" fmla="*/ 5110291 w 7451018"/>
              <a:gd name="connsiteY2316" fmla="*/ 379558 h 3415370"/>
              <a:gd name="connsiteX2317" fmla="*/ 5114044 w 7451018"/>
              <a:gd name="connsiteY2317" fmla="*/ 381502 h 3415370"/>
              <a:gd name="connsiteX2318" fmla="*/ 5107342 w 7451018"/>
              <a:gd name="connsiteY2318" fmla="*/ 379625 h 3415370"/>
              <a:gd name="connsiteX2319" fmla="*/ 5113240 w 7451018"/>
              <a:gd name="connsiteY2319" fmla="*/ 389477 h 3415370"/>
              <a:gd name="connsiteX2320" fmla="*/ 5122691 w 7451018"/>
              <a:gd name="connsiteY2320" fmla="*/ 379692 h 3415370"/>
              <a:gd name="connsiteX2321" fmla="*/ 5121417 w 7451018"/>
              <a:gd name="connsiteY2321" fmla="*/ 373124 h 3415370"/>
              <a:gd name="connsiteX2322" fmla="*/ 5114044 w 7451018"/>
              <a:gd name="connsiteY2322" fmla="*/ 365751 h 3415370"/>
              <a:gd name="connsiteX2323" fmla="*/ 5098094 w 7451018"/>
              <a:gd name="connsiteY2323" fmla="*/ 360658 h 3415370"/>
              <a:gd name="connsiteX2324" fmla="*/ 5094742 w 7451018"/>
              <a:gd name="connsiteY2324" fmla="*/ 360658 h 3415370"/>
              <a:gd name="connsiteX2325" fmla="*/ 1629273 w 7451018"/>
              <a:gd name="connsiteY2325" fmla="*/ 359451 h 3415370"/>
              <a:gd name="connsiteX2326" fmla="*/ 1633362 w 7451018"/>
              <a:gd name="connsiteY2326" fmla="*/ 372856 h 3415370"/>
              <a:gd name="connsiteX2327" fmla="*/ 1635707 w 7451018"/>
              <a:gd name="connsiteY2327" fmla="*/ 375403 h 3415370"/>
              <a:gd name="connsiteX2328" fmla="*/ 1642008 w 7451018"/>
              <a:gd name="connsiteY2328" fmla="*/ 363071 h 3415370"/>
              <a:gd name="connsiteX2329" fmla="*/ 1629273 w 7451018"/>
              <a:gd name="connsiteY2329" fmla="*/ 359451 h 3415370"/>
              <a:gd name="connsiteX2330" fmla="*/ 1432902 w 7451018"/>
              <a:gd name="connsiteY2330" fmla="*/ 353143 h 3415370"/>
              <a:gd name="connsiteX2331" fmla="*/ 1434585 w 7451018"/>
              <a:gd name="connsiteY2331" fmla="*/ 362065 h 3415370"/>
              <a:gd name="connsiteX2332" fmla="*/ 1421181 w 7451018"/>
              <a:gd name="connsiteY2332" fmla="*/ 366153 h 3415370"/>
              <a:gd name="connsiteX2333" fmla="*/ 1428151 w 7451018"/>
              <a:gd name="connsiteY2333" fmla="*/ 359451 h 3415370"/>
              <a:gd name="connsiteX2334" fmla="*/ 1432902 w 7451018"/>
              <a:gd name="connsiteY2334" fmla="*/ 353143 h 3415370"/>
              <a:gd name="connsiteX2335" fmla="*/ 1548513 w 7451018"/>
              <a:gd name="connsiteY2335" fmla="*/ 345712 h 3415370"/>
              <a:gd name="connsiteX2336" fmla="*/ 1547846 w 7451018"/>
              <a:gd name="connsiteY2336" fmla="*/ 345779 h 3415370"/>
              <a:gd name="connsiteX2337" fmla="*/ 1547907 w 7451018"/>
              <a:gd name="connsiteY2337" fmla="*/ 345779 h 3415370"/>
              <a:gd name="connsiteX2338" fmla="*/ 1548110 w 7451018"/>
              <a:gd name="connsiteY2338" fmla="*/ 346114 h 3415370"/>
              <a:gd name="connsiteX2339" fmla="*/ 1547977 w 7451018"/>
              <a:gd name="connsiteY2339" fmla="*/ 346047 h 3415370"/>
              <a:gd name="connsiteX2340" fmla="*/ 1547843 w 7451018"/>
              <a:gd name="connsiteY2340" fmla="*/ 345779 h 3415370"/>
              <a:gd name="connsiteX2341" fmla="*/ 1547775 w 7451018"/>
              <a:gd name="connsiteY2341" fmla="*/ 345779 h 3415370"/>
              <a:gd name="connsiteX2342" fmla="*/ 1532965 w 7451018"/>
              <a:gd name="connsiteY2342" fmla="*/ 346047 h 3415370"/>
              <a:gd name="connsiteX2343" fmla="*/ 1521705 w 7451018"/>
              <a:gd name="connsiteY2343" fmla="*/ 352749 h 3415370"/>
              <a:gd name="connsiteX2344" fmla="*/ 1521772 w 7451018"/>
              <a:gd name="connsiteY2344" fmla="*/ 359586 h 3415370"/>
              <a:gd name="connsiteX2345" fmla="*/ 1534976 w 7451018"/>
              <a:gd name="connsiteY2345" fmla="*/ 359719 h 3415370"/>
              <a:gd name="connsiteX2346" fmla="*/ 1535846 w 7451018"/>
              <a:gd name="connsiteY2346" fmla="*/ 366757 h 3415370"/>
              <a:gd name="connsiteX2347" fmla="*/ 1496035 w 7451018"/>
              <a:gd name="connsiteY2347" fmla="*/ 374129 h 3415370"/>
              <a:gd name="connsiteX2348" fmla="*/ 1507429 w 7451018"/>
              <a:gd name="connsiteY2348" fmla="*/ 374129 h 3415370"/>
              <a:gd name="connsiteX2349" fmla="*/ 1519493 w 7451018"/>
              <a:gd name="connsiteY2349" fmla="*/ 373526 h 3415370"/>
              <a:gd name="connsiteX2350" fmla="*/ 1515069 w 7451018"/>
              <a:gd name="connsiteY2350" fmla="*/ 386327 h 3415370"/>
              <a:gd name="connsiteX2351" fmla="*/ 1521772 w 7451018"/>
              <a:gd name="connsiteY2351" fmla="*/ 389678 h 3415370"/>
              <a:gd name="connsiteX2352" fmla="*/ 1516142 w 7451018"/>
              <a:gd name="connsiteY2352" fmla="*/ 394705 h 3415370"/>
              <a:gd name="connsiteX2353" fmla="*/ 1528675 w 7451018"/>
              <a:gd name="connsiteY2353" fmla="*/ 399731 h 3415370"/>
              <a:gd name="connsiteX2354" fmla="*/ 1529547 w 7451018"/>
              <a:gd name="connsiteY2354" fmla="*/ 392962 h 3415370"/>
              <a:gd name="connsiteX2355" fmla="*/ 1521705 w 7451018"/>
              <a:gd name="connsiteY2355" fmla="*/ 390616 h 3415370"/>
              <a:gd name="connsiteX2356" fmla="*/ 1561515 w 7451018"/>
              <a:gd name="connsiteY2356" fmla="*/ 366154 h 3415370"/>
              <a:gd name="connsiteX2357" fmla="*/ 1541811 w 7451018"/>
              <a:gd name="connsiteY2357" fmla="*/ 366154 h 3415370"/>
              <a:gd name="connsiteX2358" fmla="*/ 1541811 w 7451018"/>
              <a:gd name="connsiteY2358" fmla="*/ 360054 h 3415370"/>
              <a:gd name="connsiteX2359" fmla="*/ 1551529 w 7451018"/>
              <a:gd name="connsiteY2359" fmla="*/ 359451 h 3415370"/>
              <a:gd name="connsiteX2360" fmla="*/ 1553137 w 7451018"/>
              <a:gd name="connsiteY2360" fmla="*/ 352951 h 3415370"/>
              <a:gd name="connsiteX2361" fmla="*/ 1548111 w 7451018"/>
              <a:gd name="connsiteY2361" fmla="*/ 346114 h 3415370"/>
              <a:gd name="connsiteX2362" fmla="*/ 1548513 w 7451018"/>
              <a:gd name="connsiteY2362" fmla="*/ 345712 h 3415370"/>
              <a:gd name="connsiteX2363" fmla="*/ 1888252 w 7451018"/>
              <a:gd name="connsiteY2363" fmla="*/ 339756 h 3415370"/>
              <a:gd name="connsiteX2364" fmla="*/ 1884564 w 7451018"/>
              <a:gd name="connsiteY2364" fmla="*/ 346047 h 3415370"/>
              <a:gd name="connsiteX2365" fmla="*/ 1881347 w 7451018"/>
              <a:gd name="connsiteY2365" fmla="*/ 359451 h 3415370"/>
              <a:gd name="connsiteX2366" fmla="*/ 1856884 w 7451018"/>
              <a:gd name="connsiteY2366" fmla="*/ 362065 h 3415370"/>
              <a:gd name="connsiteX2367" fmla="*/ 1870959 w 7451018"/>
              <a:gd name="connsiteY2367" fmla="*/ 352749 h 3415370"/>
              <a:gd name="connsiteX2368" fmla="*/ 1874377 w 7451018"/>
              <a:gd name="connsiteY2368" fmla="*/ 352481 h 3415370"/>
              <a:gd name="connsiteX2369" fmla="*/ 1870222 w 7451018"/>
              <a:gd name="connsiteY2369" fmla="*/ 346784 h 3415370"/>
              <a:gd name="connsiteX2370" fmla="*/ 1878139 w 7451018"/>
              <a:gd name="connsiteY2370" fmla="*/ 341758 h 3415370"/>
              <a:gd name="connsiteX2371" fmla="*/ 1736165 w 7451018"/>
              <a:gd name="connsiteY2371" fmla="*/ 339345 h 3415370"/>
              <a:gd name="connsiteX2372" fmla="*/ 1736366 w 7451018"/>
              <a:gd name="connsiteY2372" fmla="*/ 339948 h 3415370"/>
              <a:gd name="connsiteX2373" fmla="*/ 1736165 w 7451018"/>
              <a:gd name="connsiteY2373" fmla="*/ 339345 h 3415370"/>
              <a:gd name="connsiteX2374" fmla="*/ 1890262 w 7451018"/>
              <a:gd name="connsiteY2374" fmla="*/ 336329 h 3415370"/>
              <a:gd name="connsiteX2375" fmla="*/ 1890328 w 7451018"/>
              <a:gd name="connsiteY2375" fmla="*/ 339345 h 3415370"/>
              <a:gd name="connsiteX2376" fmla="*/ 1888252 w 7451018"/>
              <a:gd name="connsiteY2376" fmla="*/ 339756 h 3415370"/>
              <a:gd name="connsiteX2377" fmla="*/ 1748034 w 7451018"/>
              <a:gd name="connsiteY2377" fmla="*/ 333850 h 3415370"/>
              <a:gd name="connsiteX2378" fmla="*/ 1741399 w 7451018"/>
              <a:gd name="connsiteY2378" fmla="*/ 340552 h 3415370"/>
              <a:gd name="connsiteX2379" fmla="*/ 1751855 w 7451018"/>
              <a:gd name="connsiteY2379" fmla="*/ 340552 h 3415370"/>
              <a:gd name="connsiteX2380" fmla="*/ 1748034 w 7451018"/>
              <a:gd name="connsiteY2380" fmla="*/ 333850 h 3415370"/>
              <a:gd name="connsiteX2381" fmla="*/ 1423974 w 7451018"/>
              <a:gd name="connsiteY2381" fmla="*/ 321166 h 3415370"/>
              <a:gd name="connsiteX2382" fmla="*/ 1434646 w 7451018"/>
              <a:gd name="connsiteY2382" fmla="*/ 322321 h 3415370"/>
              <a:gd name="connsiteX2383" fmla="*/ 1421042 w 7451018"/>
              <a:gd name="connsiteY2383" fmla="*/ 325941 h 3415370"/>
              <a:gd name="connsiteX2384" fmla="*/ 1423974 w 7451018"/>
              <a:gd name="connsiteY2384" fmla="*/ 321166 h 3415370"/>
              <a:gd name="connsiteX2385" fmla="*/ 1109459 w 7451018"/>
              <a:gd name="connsiteY2385" fmla="*/ 319842 h 3415370"/>
              <a:gd name="connsiteX2386" fmla="*/ 1108186 w 7451018"/>
              <a:gd name="connsiteY2386" fmla="*/ 326544 h 3415370"/>
              <a:gd name="connsiteX2387" fmla="*/ 1110867 w 7451018"/>
              <a:gd name="connsiteY2387" fmla="*/ 326209 h 3415370"/>
              <a:gd name="connsiteX2388" fmla="*/ 1109459 w 7451018"/>
              <a:gd name="connsiteY2388" fmla="*/ 319842 h 3415370"/>
              <a:gd name="connsiteX2389" fmla="*/ 5238638 w 7451018"/>
              <a:gd name="connsiteY2389" fmla="*/ 299133 h 3415370"/>
              <a:gd name="connsiteX2390" fmla="*/ 5216923 w 7451018"/>
              <a:gd name="connsiteY2390" fmla="*/ 305835 h 3415370"/>
              <a:gd name="connsiteX2391" fmla="*/ 5229791 w 7451018"/>
              <a:gd name="connsiteY2391" fmla="*/ 312537 h 3415370"/>
              <a:gd name="connsiteX2392" fmla="*/ 5238638 w 7451018"/>
              <a:gd name="connsiteY2392" fmla="*/ 299133 h 3415370"/>
              <a:gd name="connsiteX2393" fmla="*/ 5116885 w 7451018"/>
              <a:gd name="connsiteY2393" fmla="*/ 285410 h 3415370"/>
              <a:gd name="connsiteX2394" fmla="*/ 5115921 w 7451018"/>
              <a:gd name="connsiteY2394" fmla="*/ 292430 h 3415370"/>
              <a:gd name="connsiteX2395" fmla="*/ 5118200 w 7451018"/>
              <a:gd name="connsiteY2395" fmla="*/ 285728 h 3415370"/>
              <a:gd name="connsiteX2396" fmla="*/ 5116885 w 7451018"/>
              <a:gd name="connsiteY2396" fmla="*/ 285410 h 3415370"/>
              <a:gd name="connsiteX2397" fmla="*/ 1840792 w 7451018"/>
              <a:gd name="connsiteY2397" fmla="*/ 276881 h 3415370"/>
              <a:gd name="connsiteX2398" fmla="*/ 1834493 w 7451018"/>
              <a:gd name="connsiteY2398" fmla="*/ 279026 h 3415370"/>
              <a:gd name="connsiteX2399" fmla="*/ 1836704 w 7451018"/>
              <a:gd name="connsiteY2399" fmla="*/ 285728 h 3415370"/>
              <a:gd name="connsiteX2400" fmla="*/ 1840792 w 7451018"/>
              <a:gd name="connsiteY2400" fmla="*/ 276881 h 3415370"/>
              <a:gd name="connsiteX2401" fmla="*/ 4598114 w 7451018"/>
              <a:gd name="connsiteY2401" fmla="*/ 272056 h 3415370"/>
              <a:gd name="connsiteX2402" fmla="*/ 4597979 w 7451018"/>
              <a:gd name="connsiteY2402" fmla="*/ 272526 h 3415370"/>
              <a:gd name="connsiteX2403" fmla="*/ 4597979 w 7451018"/>
              <a:gd name="connsiteY2403" fmla="*/ 272324 h 3415370"/>
              <a:gd name="connsiteX2404" fmla="*/ 4598114 w 7451018"/>
              <a:gd name="connsiteY2404" fmla="*/ 272056 h 3415370"/>
              <a:gd name="connsiteX2405" fmla="*/ 2996202 w 7451018"/>
              <a:gd name="connsiteY2405" fmla="*/ 264214 h 3415370"/>
              <a:gd name="connsiteX2406" fmla="*/ 2995869 w 7451018"/>
              <a:gd name="connsiteY2406" fmla="*/ 264683 h 3415370"/>
              <a:gd name="connsiteX2407" fmla="*/ 2996202 w 7451018"/>
              <a:gd name="connsiteY2407" fmla="*/ 265219 h 3415370"/>
              <a:gd name="connsiteX2408" fmla="*/ 2994795 w 7451018"/>
              <a:gd name="connsiteY2408" fmla="*/ 265621 h 3415370"/>
              <a:gd name="connsiteX2409" fmla="*/ 2996202 w 7451018"/>
              <a:gd name="connsiteY2409" fmla="*/ 274334 h 3415370"/>
              <a:gd name="connsiteX2410" fmla="*/ 3010343 w 7451018"/>
              <a:gd name="connsiteY2410" fmla="*/ 278355 h 3415370"/>
              <a:gd name="connsiteX2411" fmla="*/ 2996202 w 7451018"/>
              <a:gd name="connsiteY2411" fmla="*/ 264214 h 3415370"/>
              <a:gd name="connsiteX2412" fmla="*/ 1843205 w 7451018"/>
              <a:gd name="connsiteY2412" fmla="*/ 261935 h 3415370"/>
              <a:gd name="connsiteX2413" fmla="*/ 1838849 w 7451018"/>
              <a:gd name="connsiteY2413" fmla="*/ 265688 h 3415370"/>
              <a:gd name="connsiteX2414" fmla="*/ 1840994 w 7451018"/>
              <a:gd name="connsiteY2414" fmla="*/ 272391 h 3415370"/>
              <a:gd name="connsiteX2415" fmla="*/ 1843205 w 7451018"/>
              <a:gd name="connsiteY2415" fmla="*/ 272860 h 3415370"/>
              <a:gd name="connsiteX2416" fmla="*/ 1843473 w 7451018"/>
              <a:gd name="connsiteY2416" fmla="*/ 272391 h 3415370"/>
              <a:gd name="connsiteX2417" fmla="*/ 1876984 w 7451018"/>
              <a:gd name="connsiteY2417" fmla="*/ 279026 h 3415370"/>
              <a:gd name="connsiteX2418" fmla="*/ 1889919 w 7451018"/>
              <a:gd name="connsiteY2418" fmla="*/ 266694 h 3415370"/>
              <a:gd name="connsiteX2419" fmla="*/ 1844144 w 7451018"/>
              <a:gd name="connsiteY2419" fmla="*/ 262338 h 3415370"/>
              <a:gd name="connsiteX2420" fmla="*/ 1843205 w 7451018"/>
              <a:gd name="connsiteY2420" fmla="*/ 261935 h 3415370"/>
              <a:gd name="connsiteX2421" fmla="*/ 1493497 w 7451018"/>
              <a:gd name="connsiteY2421" fmla="*/ 252444 h 3415370"/>
              <a:gd name="connsiteX2422" fmla="*/ 1478681 w 7451018"/>
              <a:gd name="connsiteY2422" fmla="*/ 258919 h 3415370"/>
              <a:gd name="connsiteX2423" fmla="*/ 1494900 w 7451018"/>
              <a:gd name="connsiteY2423" fmla="*/ 259120 h 3415370"/>
              <a:gd name="connsiteX2424" fmla="*/ 1493497 w 7451018"/>
              <a:gd name="connsiteY2424" fmla="*/ 252444 h 3415370"/>
              <a:gd name="connsiteX2425" fmla="*/ 1494900 w 7451018"/>
              <a:gd name="connsiteY2425" fmla="*/ 252083 h 3415370"/>
              <a:gd name="connsiteX2426" fmla="*/ 1494900 w 7451018"/>
              <a:gd name="connsiteY2426" fmla="*/ 253021 h 3415370"/>
              <a:gd name="connsiteX2427" fmla="*/ 1495301 w 7451018"/>
              <a:gd name="connsiteY2427" fmla="*/ 252150 h 3415370"/>
              <a:gd name="connsiteX2428" fmla="*/ 1494900 w 7451018"/>
              <a:gd name="connsiteY2428" fmla="*/ 252083 h 3415370"/>
              <a:gd name="connsiteX2429" fmla="*/ 1495034 w 7451018"/>
              <a:gd name="connsiteY2429" fmla="*/ 250742 h 3415370"/>
              <a:gd name="connsiteX2430" fmla="*/ 1494966 w 7451018"/>
              <a:gd name="connsiteY2430" fmla="*/ 250877 h 3415370"/>
              <a:gd name="connsiteX2431" fmla="*/ 1494966 w 7451018"/>
              <a:gd name="connsiteY2431" fmla="*/ 250944 h 3415370"/>
              <a:gd name="connsiteX2432" fmla="*/ 1495034 w 7451018"/>
              <a:gd name="connsiteY2432" fmla="*/ 250742 h 3415370"/>
              <a:gd name="connsiteX2433" fmla="*/ 3006167 w 7451018"/>
              <a:gd name="connsiteY2433" fmla="*/ 248112 h 3415370"/>
              <a:gd name="connsiteX2434" fmla="*/ 3002367 w 7451018"/>
              <a:gd name="connsiteY2434" fmla="*/ 250072 h 3415370"/>
              <a:gd name="connsiteX2435" fmla="*/ 3015503 w 7451018"/>
              <a:gd name="connsiteY2435" fmla="*/ 251882 h 3415370"/>
              <a:gd name="connsiteX2436" fmla="*/ 3006167 w 7451018"/>
              <a:gd name="connsiteY2436" fmla="*/ 248112 h 3415370"/>
              <a:gd name="connsiteX2437" fmla="*/ 1272514 w 7451018"/>
              <a:gd name="connsiteY2437" fmla="*/ 245222 h 3415370"/>
              <a:gd name="connsiteX2438" fmla="*/ 1277891 w 7451018"/>
              <a:gd name="connsiteY2438" fmla="*/ 245582 h 3415370"/>
              <a:gd name="connsiteX2439" fmla="*/ 1268107 w 7451018"/>
              <a:gd name="connsiteY2439" fmla="*/ 252285 h 3415370"/>
              <a:gd name="connsiteX2440" fmla="*/ 1267035 w 7451018"/>
              <a:gd name="connsiteY2440" fmla="*/ 246923 h 3415370"/>
              <a:gd name="connsiteX2441" fmla="*/ 1272514 w 7451018"/>
              <a:gd name="connsiteY2441" fmla="*/ 245222 h 3415370"/>
              <a:gd name="connsiteX2442" fmla="*/ 5775145 w 7451018"/>
              <a:gd name="connsiteY2442" fmla="*/ 239551 h 3415370"/>
              <a:gd name="connsiteX2443" fmla="*/ 5731916 w 7451018"/>
              <a:gd name="connsiteY2443" fmla="*/ 245516 h 3415370"/>
              <a:gd name="connsiteX2444" fmla="*/ 5715629 w 7451018"/>
              <a:gd name="connsiteY2444" fmla="*/ 258920 h 3415370"/>
              <a:gd name="connsiteX2445" fmla="*/ 5771056 w 7451018"/>
              <a:gd name="connsiteY2445" fmla="*/ 245516 h 3415370"/>
              <a:gd name="connsiteX2446" fmla="*/ 5784662 w 7451018"/>
              <a:gd name="connsiteY2446" fmla="*/ 252218 h 3415370"/>
              <a:gd name="connsiteX2447" fmla="*/ 5785332 w 7451018"/>
              <a:gd name="connsiteY2447" fmla="*/ 247660 h 3415370"/>
              <a:gd name="connsiteX2448" fmla="*/ 5787678 w 7451018"/>
              <a:gd name="connsiteY2448" fmla="*/ 245516 h 3415370"/>
              <a:gd name="connsiteX2449" fmla="*/ 5775145 w 7451018"/>
              <a:gd name="connsiteY2449" fmla="*/ 239551 h 3415370"/>
              <a:gd name="connsiteX2450" fmla="*/ 6453402 w 7451018"/>
              <a:gd name="connsiteY2450" fmla="*/ 238813 h 3415370"/>
              <a:gd name="connsiteX2451" fmla="*/ 6484500 w 7451018"/>
              <a:gd name="connsiteY2451" fmla="*/ 252217 h 3415370"/>
              <a:gd name="connsiteX2452" fmla="*/ 6487985 w 7451018"/>
              <a:gd name="connsiteY2452" fmla="*/ 257043 h 3415370"/>
              <a:gd name="connsiteX2453" fmla="*/ 6400857 w 7451018"/>
              <a:gd name="connsiteY2453" fmla="*/ 250944 h 3415370"/>
              <a:gd name="connsiteX2454" fmla="*/ 6453402 w 7451018"/>
              <a:gd name="connsiteY2454" fmla="*/ 238813 h 3415370"/>
              <a:gd name="connsiteX2455" fmla="*/ 1484713 w 7451018"/>
              <a:gd name="connsiteY2455" fmla="*/ 238813 h 3415370"/>
              <a:gd name="connsiteX2456" fmla="*/ 1495502 w 7451018"/>
              <a:gd name="connsiteY2456" fmla="*/ 252217 h 3415370"/>
              <a:gd name="connsiteX2457" fmla="*/ 1508304 w 7451018"/>
              <a:gd name="connsiteY2457" fmla="*/ 272323 h 3415370"/>
              <a:gd name="connsiteX2458" fmla="*/ 1510181 w 7451018"/>
              <a:gd name="connsiteY2458" fmla="*/ 279026 h 3415370"/>
              <a:gd name="connsiteX2459" fmla="*/ 1474794 w 7451018"/>
              <a:gd name="connsiteY2459" fmla="*/ 296786 h 3415370"/>
              <a:gd name="connsiteX2460" fmla="*/ 1405427 w 7451018"/>
              <a:gd name="connsiteY2460" fmla="*/ 285728 h 3415370"/>
              <a:gd name="connsiteX2461" fmla="*/ 1374596 w 7451018"/>
              <a:gd name="connsiteY2461" fmla="*/ 269911 h 3415370"/>
              <a:gd name="connsiteX2462" fmla="*/ 1424594 w 7451018"/>
              <a:gd name="connsiteY2462" fmla="*/ 265621 h 3415370"/>
              <a:gd name="connsiteX2463" fmla="*/ 1401137 w 7451018"/>
              <a:gd name="connsiteY2463" fmla="*/ 245515 h 3415370"/>
              <a:gd name="connsiteX2464" fmla="*/ 1410788 w 7451018"/>
              <a:gd name="connsiteY2464" fmla="*/ 245515 h 3415370"/>
              <a:gd name="connsiteX2465" fmla="*/ 1484713 w 7451018"/>
              <a:gd name="connsiteY2465" fmla="*/ 238813 h 3415370"/>
              <a:gd name="connsiteX2466" fmla="*/ 1608498 w 7451018"/>
              <a:gd name="connsiteY2466" fmla="*/ 231843 h 3415370"/>
              <a:gd name="connsiteX2467" fmla="*/ 1647437 w 7451018"/>
              <a:gd name="connsiteY2467" fmla="*/ 236602 h 3415370"/>
              <a:gd name="connsiteX2468" fmla="*/ 1618550 w 7451018"/>
              <a:gd name="connsiteY2468" fmla="*/ 255702 h 3415370"/>
              <a:gd name="connsiteX2469" fmla="*/ 1567882 w 7451018"/>
              <a:gd name="connsiteY2469" fmla="*/ 272056 h 3415370"/>
              <a:gd name="connsiteX2470" fmla="*/ 1553808 w 7451018"/>
              <a:gd name="connsiteY2470" fmla="*/ 285460 h 3415370"/>
              <a:gd name="connsiteX2471" fmla="*/ 1567882 w 7451018"/>
              <a:gd name="connsiteY2471" fmla="*/ 292162 h 3415370"/>
              <a:gd name="connsiteX2472" fmla="*/ 1599986 w 7451018"/>
              <a:gd name="connsiteY2472" fmla="*/ 318971 h 3415370"/>
              <a:gd name="connsiteX2473" fmla="*/ 1599937 w 7451018"/>
              <a:gd name="connsiteY2473" fmla="*/ 319251 h 3415370"/>
              <a:gd name="connsiteX2474" fmla="*/ 1599425 w 7451018"/>
              <a:gd name="connsiteY2474" fmla="*/ 322146 h 3415370"/>
              <a:gd name="connsiteX2475" fmla="*/ 1600120 w 7451018"/>
              <a:gd name="connsiteY2475" fmla="*/ 325673 h 3415370"/>
              <a:gd name="connsiteX2476" fmla="*/ 1610240 w 7451018"/>
              <a:gd name="connsiteY2476" fmla="*/ 325673 h 3415370"/>
              <a:gd name="connsiteX2477" fmla="*/ 1611111 w 7451018"/>
              <a:gd name="connsiteY2477" fmla="*/ 332375 h 3415370"/>
              <a:gd name="connsiteX2478" fmla="*/ 1593686 w 7451018"/>
              <a:gd name="connsiteY2478" fmla="*/ 339077 h 3415370"/>
              <a:gd name="connsiteX2479" fmla="*/ 1607895 w 7451018"/>
              <a:gd name="connsiteY2479" fmla="*/ 345779 h 3415370"/>
              <a:gd name="connsiteX2480" fmla="*/ 1602265 w 7451018"/>
              <a:gd name="connsiteY2480" fmla="*/ 338340 h 3415370"/>
              <a:gd name="connsiteX2481" fmla="*/ 1615668 w 7451018"/>
              <a:gd name="connsiteY2481" fmla="*/ 341423 h 3415370"/>
              <a:gd name="connsiteX2482" fmla="*/ 1638523 w 7451018"/>
              <a:gd name="connsiteY2482" fmla="*/ 352481 h 3415370"/>
              <a:gd name="connsiteX2483" fmla="*/ 1640735 w 7451018"/>
              <a:gd name="connsiteY2483" fmla="*/ 359183 h 3415370"/>
              <a:gd name="connsiteX2484" fmla="*/ 1674715 w 7451018"/>
              <a:gd name="connsiteY2484" fmla="*/ 359183 h 3415370"/>
              <a:gd name="connsiteX2485" fmla="*/ 1675988 w 7451018"/>
              <a:gd name="connsiteY2485" fmla="*/ 383311 h 3415370"/>
              <a:gd name="connsiteX2486" fmla="*/ 1696092 w 7451018"/>
              <a:gd name="connsiteY2486" fmla="*/ 402479 h 3415370"/>
              <a:gd name="connsiteX2487" fmla="*/ 1712177 w 7451018"/>
              <a:gd name="connsiteY2487" fmla="*/ 399329 h 3415370"/>
              <a:gd name="connsiteX2488" fmla="*/ 1710435 w 7451018"/>
              <a:gd name="connsiteY2488" fmla="*/ 392627 h 3415370"/>
              <a:gd name="connsiteX2489" fmla="*/ 1702794 w 7451018"/>
              <a:gd name="connsiteY2489" fmla="*/ 379088 h 3415370"/>
              <a:gd name="connsiteX2490" fmla="*/ 1707469 w 7451018"/>
              <a:gd name="connsiteY2490" fmla="*/ 378025 h 3415370"/>
              <a:gd name="connsiteX2491" fmla="*/ 1712922 w 7451018"/>
              <a:gd name="connsiteY2491" fmla="*/ 372908 h 3415370"/>
              <a:gd name="connsiteX2492" fmla="*/ 1713049 w 7451018"/>
              <a:gd name="connsiteY2492" fmla="*/ 372789 h 3415370"/>
              <a:gd name="connsiteX2493" fmla="*/ 1716199 w 7451018"/>
              <a:gd name="connsiteY2493" fmla="*/ 378084 h 3415370"/>
              <a:gd name="connsiteX2494" fmla="*/ 1716199 w 7451018"/>
              <a:gd name="connsiteY2494" fmla="*/ 385254 h 3415370"/>
              <a:gd name="connsiteX2495" fmla="*/ 1722900 w 7451018"/>
              <a:gd name="connsiteY2495" fmla="*/ 384115 h 3415370"/>
              <a:gd name="connsiteX2496" fmla="*/ 1743007 w 7451018"/>
              <a:gd name="connsiteY2496" fmla="*/ 365819 h 3415370"/>
              <a:gd name="connsiteX2497" fmla="*/ 1736506 w 7451018"/>
              <a:gd name="connsiteY2497" fmla="*/ 339613 h 3415370"/>
              <a:gd name="connsiteX2498" fmla="*/ 1739120 w 7451018"/>
              <a:gd name="connsiteY2498" fmla="*/ 339010 h 3415370"/>
              <a:gd name="connsiteX2499" fmla="*/ 1702057 w 7451018"/>
              <a:gd name="connsiteY2499" fmla="*/ 332308 h 3415370"/>
              <a:gd name="connsiteX2500" fmla="*/ 1658361 w 7451018"/>
              <a:gd name="connsiteY2500" fmla="*/ 306572 h 3415370"/>
              <a:gd name="connsiteX2501" fmla="*/ 1642209 w 7451018"/>
              <a:gd name="connsiteY2501" fmla="*/ 305499 h 3415370"/>
              <a:gd name="connsiteX2502" fmla="*/ 1636579 w 7451018"/>
              <a:gd name="connsiteY2502" fmla="*/ 288409 h 3415370"/>
              <a:gd name="connsiteX2503" fmla="*/ 1644823 w 7451018"/>
              <a:gd name="connsiteY2503" fmla="*/ 271989 h 3415370"/>
              <a:gd name="connsiteX2504" fmla="*/ 1749307 w 7451018"/>
              <a:gd name="connsiteY2504" fmla="*/ 238478 h 3415370"/>
              <a:gd name="connsiteX2505" fmla="*/ 1718411 w 7451018"/>
              <a:gd name="connsiteY2505" fmla="*/ 265287 h 3415370"/>
              <a:gd name="connsiteX2506" fmla="*/ 1823299 w 7451018"/>
              <a:gd name="connsiteY2506" fmla="*/ 251882 h 3415370"/>
              <a:gd name="connsiteX2507" fmla="*/ 1829800 w 7451018"/>
              <a:gd name="connsiteY2507" fmla="*/ 251882 h 3415370"/>
              <a:gd name="connsiteX2508" fmla="*/ 1930735 w 7451018"/>
              <a:gd name="connsiteY2508" fmla="*/ 258585 h 3415370"/>
              <a:gd name="connsiteX2509" fmla="*/ 1930735 w 7451018"/>
              <a:gd name="connsiteY2509" fmla="*/ 265287 h 3415370"/>
              <a:gd name="connsiteX2510" fmla="*/ 1919677 w 7451018"/>
              <a:gd name="connsiteY2510" fmla="*/ 265287 h 3415370"/>
              <a:gd name="connsiteX2511" fmla="*/ 1920615 w 7451018"/>
              <a:gd name="connsiteY2511" fmla="*/ 271989 h 3415370"/>
              <a:gd name="connsiteX2512" fmla="*/ 1982745 w 7451018"/>
              <a:gd name="connsiteY2512" fmla="*/ 292899 h 3415370"/>
              <a:gd name="connsiteX2513" fmla="*/ 1984219 w 7451018"/>
              <a:gd name="connsiteY2513" fmla="*/ 293436 h 3415370"/>
              <a:gd name="connsiteX2514" fmla="*/ 1984286 w 7451018"/>
              <a:gd name="connsiteY2514" fmla="*/ 295513 h 3415370"/>
              <a:gd name="connsiteX2515" fmla="*/ 2036899 w 7451018"/>
              <a:gd name="connsiteY2515" fmla="*/ 305499 h 3415370"/>
              <a:gd name="connsiteX2516" fmla="*/ 2064712 w 7451018"/>
              <a:gd name="connsiteY2516" fmla="*/ 314882 h 3415370"/>
              <a:gd name="connsiteX2517" fmla="*/ 2092124 w 7451018"/>
              <a:gd name="connsiteY2517" fmla="*/ 318904 h 3415370"/>
              <a:gd name="connsiteX2518" fmla="*/ 2084818 w 7451018"/>
              <a:gd name="connsiteY2518" fmla="*/ 332308 h 3415370"/>
              <a:gd name="connsiteX2519" fmla="*/ 2110957 w 7451018"/>
              <a:gd name="connsiteY2519" fmla="*/ 345712 h 3415370"/>
              <a:gd name="connsiteX2520" fmla="*/ 2125836 w 7451018"/>
              <a:gd name="connsiteY2520" fmla="*/ 352414 h 3415370"/>
              <a:gd name="connsiteX2521" fmla="*/ 2098223 w 7451018"/>
              <a:gd name="connsiteY2521" fmla="*/ 365819 h 3415370"/>
              <a:gd name="connsiteX2522" fmla="*/ 2125836 w 7451018"/>
              <a:gd name="connsiteY2522" fmla="*/ 372521 h 3415370"/>
              <a:gd name="connsiteX2523" fmla="*/ 2138436 w 7451018"/>
              <a:gd name="connsiteY2523" fmla="*/ 377078 h 3415370"/>
              <a:gd name="connsiteX2524" fmla="*/ 2138436 w 7451018"/>
              <a:gd name="connsiteY2524" fmla="*/ 380161 h 3415370"/>
              <a:gd name="connsiteX2525" fmla="*/ 2136492 w 7451018"/>
              <a:gd name="connsiteY2525" fmla="*/ 381434 h 3415370"/>
              <a:gd name="connsiteX2526" fmla="*/ 2187161 w 7451018"/>
              <a:gd name="connsiteY2526" fmla="*/ 392694 h 3415370"/>
              <a:gd name="connsiteX2527" fmla="*/ 2203448 w 7451018"/>
              <a:gd name="connsiteY2527" fmla="*/ 406098 h 3415370"/>
              <a:gd name="connsiteX2528" fmla="*/ 2206798 w 7451018"/>
              <a:gd name="connsiteY2528" fmla="*/ 406098 h 3415370"/>
              <a:gd name="connsiteX2529" fmla="*/ 2238164 w 7451018"/>
              <a:gd name="connsiteY2529" fmla="*/ 412867 h 3415370"/>
              <a:gd name="connsiteX2530" fmla="*/ 2218929 w 7451018"/>
              <a:gd name="connsiteY2530" fmla="*/ 426339 h 3415370"/>
              <a:gd name="connsiteX2531" fmla="*/ 2224828 w 7451018"/>
              <a:gd name="connsiteY2531" fmla="*/ 432773 h 3415370"/>
              <a:gd name="connsiteX2532" fmla="*/ 2220002 w 7451018"/>
              <a:gd name="connsiteY2532" fmla="*/ 446847 h 3415370"/>
              <a:gd name="connsiteX2533" fmla="*/ 2196679 w 7451018"/>
              <a:gd name="connsiteY2533" fmla="*/ 447450 h 3415370"/>
              <a:gd name="connsiteX2534" fmla="*/ 2196544 w 7451018"/>
              <a:gd name="connsiteY2534" fmla="*/ 447450 h 3415370"/>
              <a:gd name="connsiteX2535" fmla="*/ 2198823 w 7451018"/>
              <a:gd name="connsiteY2535" fmla="*/ 461257 h 3415370"/>
              <a:gd name="connsiteX2536" fmla="*/ 2180592 w 7451018"/>
              <a:gd name="connsiteY2536" fmla="*/ 459648 h 3415370"/>
              <a:gd name="connsiteX2537" fmla="*/ 2174025 w 7451018"/>
              <a:gd name="connsiteY2537" fmla="*/ 452946 h 3415370"/>
              <a:gd name="connsiteX2538" fmla="*/ 2167390 w 7451018"/>
              <a:gd name="connsiteY2538" fmla="*/ 459648 h 3415370"/>
              <a:gd name="connsiteX2539" fmla="*/ 2145205 w 7451018"/>
              <a:gd name="connsiteY2539" fmla="*/ 432840 h 3415370"/>
              <a:gd name="connsiteX2540" fmla="*/ 2144066 w 7451018"/>
              <a:gd name="connsiteY2540" fmla="*/ 439542 h 3415370"/>
              <a:gd name="connsiteX2541" fmla="*/ 2112834 w 7451018"/>
              <a:gd name="connsiteY2541" fmla="*/ 426138 h 3415370"/>
              <a:gd name="connsiteX2542" fmla="*/ 2125166 w 7451018"/>
              <a:gd name="connsiteY2542" fmla="*/ 435186 h 3415370"/>
              <a:gd name="connsiteX2543" fmla="*/ 2118263 w 7451018"/>
              <a:gd name="connsiteY2543" fmla="*/ 434716 h 3415370"/>
              <a:gd name="connsiteX2544" fmla="*/ 2104188 w 7451018"/>
              <a:gd name="connsiteY2544" fmla="*/ 439542 h 3415370"/>
              <a:gd name="connsiteX2545" fmla="*/ 2122217 w 7451018"/>
              <a:gd name="connsiteY2545" fmla="*/ 452946 h 3415370"/>
              <a:gd name="connsiteX2546" fmla="*/ 2150165 w 7451018"/>
              <a:gd name="connsiteY2546" fmla="*/ 461324 h 3415370"/>
              <a:gd name="connsiteX2547" fmla="*/ 2150271 w 7451018"/>
              <a:gd name="connsiteY2547" fmla="*/ 461484 h 3415370"/>
              <a:gd name="connsiteX2548" fmla="*/ 2150969 w 7451018"/>
              <a:gd name="connsiteY2548" fmla="*/ 462530 h 3415370"/>
              <a:gd name="connsiteX2549" fmla="*/ 2172014 w 7451018"/>
              <a:gd name="connsiteY2549" fmla="*/ 479755 h 3415370"/>
              <a:gd name="connsiteX2550" fmla="*/ 2176446 w 7451018"/>
              <a:gd name="connsiteY2550" fmla="*/ 483893 h 3415370"/>
              <a:gd name="connsiteX2551" fmla="*/ 2185123 w 7451018"/>
              <a:gd name="connsiteY2551" fmla="*/ 488720 h 3415370"/>
              <a:gd name="connsiteX2552" fmla="*/ 2185151 w 7451018"/>
              <a:gd name="connsiteY2552" fmla="*/ 488735 h 3415370"/>
              <a:gd name="connsiteX2553" fmla="*/ 2185073 w 7451018"/>
              <a:gd name="connsiteY2553" fmla="*/ 488821 h 3415370"/>
              <a:gd name="connsiteX2554" fmla="*/ 2181347 w 7451018"/>
              <a:gd name="connsiteY2554" fmla="*/ 492907 h 3415370"/>
              <a:gd name="connsiteX2555" fmla="*/ 2179253 w 7451018"/>
              <a:gd name="connsiteY2555" fmla="*/ 493159 h 3415370"/>
              <a:gd name="connsiteX2556" fmla="*/ 2182604 w 7451018"/>
              <a:gd name="connsiteY2556" fmla="*/ 499392 h 3415370"/>
              <a:gd name="connsiteX2557" fmla="*/ 2165312 w 7451018"/>
              <a:gd name="connsiteY2557" fmla="*/ 505558 h 3415370"/>
              <a:gd name="connsiteX2558" fmla="*/ 2172014 w 7451018"/>
              <a:gd name="connsiteY2558" fmla="*/ 509646 h 3415370"/>
              <a:gd name="connsiteX2559" fmla="*/ 2163904 w 7451018"/>
              <a:gd name="connsiteY2559" fmla="*/ 512528 h 3415370"/>
              <a:gd name="connsiteX2560" fmla="*/ 2164240 w 7451018"/>
              <a:gd name="connsiteY2560" fmla="*/ 513265 h 3415370"/>
              <a:gd name="connsiteX2561" fmla="*/ 2178783 w 7451018"/>
              <a:gd name="connsiteY2561" fmla="*/ 517756 h 3415370"/>
              <a:gd name="connsiteX2562" fmla="*/ 2159615 w 7451018"/>
              <a:gd name="connsiteY2562" fmla="*/ 519968 h 3415370"/>
              <a:gd name="connsiteX2563" fmla="*/ 2132002 w 7451018"/>
              <a:gd name="connsiteY2563" fmla="*/ 513265 h 3415370"/>
              <a:gd name="connsiteX2564" fmla="*/ 2125970 w 7451018"/>
              <a:gd name="connsiteY2564" fmla="*/ 506563 h 3415370"/>
              <a:gd name="connsiteX2565" fmla="*/ 2117525 w 7451018"/>
              <a:gd name="connsiteY2565" fmla="*/ 499861 h 3415370"/>
              <a:gd name="connsiteX2566" fmla="*/ 2107807 w 7451018"/>
              <a:gd name="connsiteY2566" fmla="*/ 493159 h 3415370"/>
              <a:gd name="connsiteX2567" fmla="*/ 2104054 w 7451018"/>
              <a:gd name="connsiteY2567" fmla="*/ 499660 h 3415370"/>
              <a:gd name="connsiteX2568" fmla="*/ 2145273 w 7451018"/>
              <a:gd name="connsiteY2568" fmla="*/ 524860 h 3415370"/>
              <a:gd name="connsiteX2569" fmla="*/ 2142189 w 7451018"/>
              <a:gd name="connsiteY2569" fmla="*/ 533305 h 3415370"/>
              <a:gd name="connsiteX2570" fmla="*/ 2144937 w 7451018"/>
              <a:gd name="connsiteY2570" fmla="*/ 540007 h 3415370"/>
              <a:gd name="connsiteX2571" fmla="*/ 2011161 w 7451018"/>
              <a:gd name="connsiteY2571" fmla="*/ 495237 h 3415370"/>
              <a:gd name="connsiteX2572" fmla="*/ 2013038 w 7451018"/>
              <a:gd name="connsiteY2572" fmla="*/ 493025 h 3415370"/>
              <a:gd name="connsiteX2573" fmla="*/ 2004459 w 7451018"/>
              <a:gd name="connsiteY2573" fmla="*/ 485116 h 3415370"/>
              <a:gd name="connsiteX2574" fmla="*/ 1977650 w 7451018"/>
              <a:gd name="connsiteY2574" fmla="*/ 478884 h 3415370"/>
              <a:gd name="connsiteX2575" fmla="*/ 1944140 w 7451018"/>
              <a:gd name="connsiteY2575" fmla="*/ 472918 h 3415370"/>
              <a:gd name="connsiteX2576" fmla="*/ 1907412 w 7451018"/>
              <a:gd name="connsiteY2576" fmla="*/ 479620 h 3415370"/>
              <a:gd name="connsiteX2577" fmla="*/ 1884021 w 7451018"/>
              <a:gd name="connsiteY2577" fmla="*/ 461726 h 3415370"/>
              <a:gd name="connsiteX2578" fmla="*/ 1883820 w 7451018"/>
              <a:gd name="connsiteY2578" fmla="*/ 457504 h 3415370"/>
              <a:gd name="connsiteX2579" fmla="*/ 1900575 w 7451018"/>
              <a:gd name="connsiteY2579" fmla="*/ 452879 h 3415370"/>
              <a:gd name="connsiteX2580" fmla="*/ 1963107 w 7451018"/>
              <a:gd name="connsiteY2580" fmla="*/ 446177 h 3415370"/>
              <a:gd name="connsiteX2581" fmla="*/ 1978724 w 7451018"/>
              <a:gd name="connsiteY2581" fmla="*/ 446177 h 3415370"/>
              <a:gd name="connsiteX2582" fmla="*/ 1962839 w 7451018"/>
              <a:gd name="connsiteY2582" fmla="*/ 432773 h 3415370"/>
              <a:gd name="connsiteX2583" fmla="*/ 1962705 w 7451018"/>
              <a:gd name="connsiteY2583" fmla="*/ 427009 h 3415370"/>
              <a:gd name="connsiteX2584" fmla="*/ 2004459 w 7451018"/>
              <a:gd name="connsiteY2584" fmla="*/ 405965 h 3415370"/>
              <a:gd name="connsiteX2585" fmla="*/ 2004459 w 7451018"/>
              <a:gd name="connsiteY2585" fmla="*/ 399262 h 3415370"/>
              <a:gd name="connsiteX2586" fmla="*/ 2003052 w 7451018"/>
              <a:gd name="connsiteY2586" fmla="*/ 401474 h 3415370"/>
              <a:gd name="connsiteX2587" fmla="*/ 1999836 w 7451018"/>
              <a:gd name="connsiteY2587" fmla="*/ 392560 h 3415370"/>
              <a:gd name="connsiteX2588" fmla="*/ 1992060 w 7451018"/>
              <a:gd name="connsiteY2588" fmla="*/ 379156 h 3415370"/>
              <a:gd name="connsiteX2589" fmla="*/ 1975640 w 7451018"/>
              <a:gd name="connsiteY2589" fmla="*/ 379156 h 3415370"/>
              <a:gd name="connsiteX2590" fmla="*/ 1991055 w 7451018"/>
              <a:gd name="connsiteY2590" fmla="*/ 384115 h 3415370"/>
              <a:gd name="connsiteX2591" fmla="*/ 1964246 w 7451018"/>
              <a:gd name="connsiteY2591" fmla="*/ 379156 h 3415370"/>
              <a:gd name="connsiteX2592" fmla="*/ 1950373 w 7451018"/>
              <a:gd name="connsiteY2592" fmla="*/ 379156 h 3415370"/>
              <a:gd name="connsiteX2593" fmla="*/ 1957544 w 7451018"/>
              <a:gd name="connsiteY2593" fmla="*/ 383110 h 3415370"/>
              <a:gd name="connsiteX2594" fmla="*/ 1952183 w 7451018"/>
              <a:gd name="connsiteY2594" fmla="*/ 386528 h 3415370"/>
              <a:gd name="connsiteX2595" fmla="*/ 1957477 w 7451018"/>
              <a:gd name="connsiteY2595" fmla="*/ 394504 h 3415370"/>
              <a:gd name="connsiteX2596" fmla="*/ 1903926 w 7451018"/>
              <a:gd name="connsiteY2596" fmla="*/ 394437 h 3415370"/>
              <a:gd name="connsiteX2597" fmla="*/ 1949100 w 7451018"/>
              <a:gd name="connsiteY2597" fmla="*/ 379223 h 3415370"/>
              <a:gd name="connsiteX2598" fmla="*/ 1944140 w 7451018"/>
              <a:gd name="connsiteY2598" fmla="*/ 372990 h 3415370"/>
              <a:gd name="connsiteX2599" fmla="*/ 1946687 w 7451018"/>
              <a:gd name="connsiteY2599" fmla="*/ 365885 h 3415370"/>
              <a:gd name="connsiteX2600" fmla="*/ 1917331 w 7451018"/>
              <a:gd name="connsiteY2600" fmla="*/ 368030 h 3415370"/>
              <a:gd name="connsiteX2601" fmla="*/ 1917733 w 7451018"/>
              <a:gd name="connsiteY2601" fmla="*/ 366154 h 3415370"/>
              <a:gd name="connsiteX2602" fmla="*/ 1917934 w 7451018"/>
              <a:gd name="connsiteY2602" fmla="*/ 361663 h 3415370"/>
              <a:gd name="connsiteX2603" fmla="*/ 1937371 w 7451018"/>
              <a:gd name="connsiteY2603" fmla="*/ 353688 h 3415370"/>
              <a:gd name="connsiteX2604" fmla="*/ 1916796 w 7451018"/>
              <a:gd name="connsiteY2604" fmla="*/ 353688 h 3415370"/>
              <a:gd name="connsiteX2605" fmla="*/ 1903859 w 7451018"/>
              <a:gd name="connsiteY2605" fmla="*/ 346986 h 3415370"/>
              <a:gd name="connsiteX2606" fmla="*/ 1915321 w 7451018"/>
              <a:gd name="connsiteY2606" fmla="*/ 346986 h 3415370"/>
              <a:gd name="connsiteX2607" fmla="*/ 1904128 w 7451018"/>
              <a:gd name="connsiteY2607" fmla="*/ 341155 h 3415370"/>
              <a:gd name="connsiteX2608" fmla="*/ 1899705 w 7451018"/>
              <a:gd name="connsiteY2608" fmla="*/ 344774 h 3415370"/>
              <a:gd name="connsiteX2609" fmla="*/ 1890321 w 7451018"/>
              <a:gd name="connsiteY2609" fmla="*/ 335793 h 3415370"/>
              <a:gd name="connsiteX2610" fmla="*/ 1890388 w 7451018"/>
              <a:gd name="connsiteY2610" fmla="*/ 336061 h 3415370"/>
              <a:gd name="connsiteX2611" fmla="*/ 1890255 w 7451018"/>
              <a:gd name="connsiteY2611" fmla="*/ 335726 h 3415370"/>
              <a:gd name="connsiteX2612" fmla="*/ 1880201 w 7451018"/>
              <a:gd name="connsiteY2612" fmla="*/ 328622 h 3415370"/>
              <a:gd name="connsiteX2613" fmla="*/ 1863713 w 7451018"/>
              <a:gd name="connsiteY2613" fmla="*/ 339680 h 3415370"/>
              <a:gd name="connsiteX2614" fmla="*/ 1852052 w 7451018"/>
              <a:gd name="connsiteY2614" fmla="*/ 345980 h 3415370"/>
              <a:gd name="connsiteX2615" fmla="*/ 1850377 w 7451018"/>
              <a:gd name="connsiteY2615" fmla="*/ 351677 h 3415370"/>
              <a:gd name="connsiteX2616" fmla="*/ 1803462 w 7451018"/>
              <a:gd name="connsiteY2616" fmla="*/ 341490 h 3415370"/>
              <a:gd name="connsiteX2617" fmla="*/ 1819144 w 7451018"/>
              <a:gd name="connsiteY2617" fmla="*/ 352548 h 3415370"/>
              <a:gd name="connsiteX2618" fmla="*/ 1820216 w 7451018"/>
              <a:gd name="connsiteY2618" fmla="*/ 359250 h 3415370"/>
              <a:gd name="connsiteX2619" fmla="*/ 1808152 w 7451018"/>
              <a:gd name="connsiteY2619" fmla="*/ 386126 h 3415370"/>
              <a:gd name="connsiteX2620" fmla="*/ 1821088 w 7451018"/>
              <a:gd name="connsiteY2620" fmla="*/ 406299 h 3415370"/>
              <a:gd name="connsiteX2621" fmla="*/ 1786169 w 7451018"/>
              <a:gd name="connsiteY2621" fmla="*/ 426540 h 3415370"/>
              <a:gd name="connsiteX2622" fmla="*/ 1785633 w 7451018"/>
              <a:gd name="connsiteY2622" fmla="*/ 433577 h 3415370"/>
              <a:gd name="connsiteX2623" fmla="*/ 1783287 w 7451018"/>
              <a:gd name="connsiteY2623" fmla="*/ 427478 h 3415370"/>
              <a:gd name="connsiteX2624" fmla="*/ 1775245 w 7451018"/>
              <a:gd name="connsiteY2624" fmla="*/ 427478 h 3415370"/>
              <a:gd name="connsiteX2625" fmla="*/ 1775111 w 7451018"/>
              <a:gd name="connsiteY2625" fmla="*/ 433577 h 3415370"/>
              <a:gd name="connsiteX2626" fmla="*/ 1776585 w 7451018"/>
              <a:gd name="connsiteY2626" fmla="*/ 435454 h 3415370"/>
              <a:gd name="connsiteX2627" fmla="*/ 1783020 w 7451018"/>
              <a:gd name="connsiteY2627" fmla="*/ 432974 h 3415370"/>
              <a:gd name="connsiteX2628" fmla="*/ 1763449 w 7451018"/>
              <a:gd name="connsiteY2628" fmla="*/ 439676 h 3415370"/>
              <a:gd name="connsiteX2629" fmla="*/ 1753060 w 7451018"/>
              <a:gd name="connsiteY2629" fmla="*/ 426271 h 3415370"/>
              <a:gd name="connsiteX2630" fmla="*/ 1751922 w 7451018"/>
              <a:gd name="connsiteY2630" fmla="*/ 432974 h 3415370"/>
              <a:gd name="connsiteX2631" fmla="*/ 1736104 w 7451018"/>
              <a:gd name="connsiteY2631" fmla="*/ 419569 h 3415370"/>
              <a:gd name="connsiteX2632" fmla="*/ 1714791 w 7451018"/>
              <a:gd name="connsiteY2632" fmla="*/ 419569 h 3415370"/>
              <a:gd name="connsiteX2633" fmla="*/ 1713786 w 7451018"/>
              <a:gd name="connsiteY2633" fmla="*/ 426271 h 3415370"/>
              <a:gd name="connsiteX2634" fmla="*/ 1729669 w 7451018"/>
              <a:gd name="connsiteY2634" fmla="*/ 432974 h 3415370"/>
              <a:gd name="connsiteX2635" fmla="*/ 1703398 w 7451018"/>
              <a:gd name="connsiteY2635" fmla="*/ 447250 h 3415370"/>
              <a:gd name="connsiteX2636" fmla="*/ 1702995 w 7451018"/>
              <a:gd name="connsiteY2636" fmla="*/ 446378 h 3415370"/>
              <a:gd name="connsiteX2637" fmla="*/ 1702928 w 7451018"/>
              <a:gd name="connsiteY2637" fmla="*/ 447585 h 3415370"/>
              <a:gd name="connsiteX2638" fmla="*/ 1702870 w 7451018"/>
              <a:gd name="connsiteY2638" fmla="*/ 447744 h 3415370"/>
              <a:gd name="connsiteX2639" fmla="*/ 1695230 w 7451018"/>
              <a:gd name="connsiteY2639" fmla="*/ 468763 h 3415370"/>
              <a:gd name="connsiteX2640" fmla="*/ 1671096 w 7451018"/>
              <a:gd name="connsiteY2640" fmla="*/ 486524 h 3415370"/>
              <a:gd name="connsiteX2641" fmla="*/ 1640868 w 7451018"/>
              <a:gd name="connsiteY2641" fmla="*/ 491349 h 3415370"/>
              <a:gd name="connsiteX2642" fmla="*/ 1618483 w 7451018"/>
              <a:gd name="connsiteY2642" fmla="*/ 513332 h 3415370"/>
              <a:gd name="connsiteX2643" fmla="*/ 1618149 w 7451018"/>
              <a:gd name="connsiteY2643" fmla="*/ 520034 h 3415370"/>
              <a:gd name="connsiteX2644" fmla="*/ 1616607 w 7451018"/>
              <a:gd name="connsiteY2644" fmla="*/ 513332 h 3415370"/>
              <a:gd name="connsiteX2645" fmla="*/ 1599784 w 7451018"/>
              <a:gd name="connsiteY2645" fmla="*/ 513064 h 3415370"/>
              <a:gd name="connsiteX2646" fmla="*/ 1604342 w 7451018"/>
              <a:gd name="connsiteY2646" fmla="*/ 520034 h 3415370"/>
              <a:gd name="connsiteX2647" fmla="*/ 1588994 w 7451018"/>
              <a:gd name="connsiteY2647" fmla="*/ 520034 h 3415370"/>
              <a:gd name="connsiteX2648" fmla="*/ 1588994 w 7451018"/>
              <a:gd name="connsiteY2648" fmla="*/ 528010 h 3415370"/>
              <a:gd name="connsiteX2649" fmla="*/ 1580013 w 7451018"/>
              <a:gd name="connsiteY2649" fmla="*/ 533439 h 3415370"/>
              <a:gd name="connsiteX2650" fmla="*/ 1577600 w 7451018"/>
              <a:gd name="connsiteY2650" fmla="*/ 540141 h 3415370"/>
              <a:gd name="connsiteX2651" fmla="*/ 1575657 w 7451018"/>
              <a:gd name="connsiteY2651" fmla="*/ 533439 h 3415370"/>
              <a:gd name="connsiteX2652" fmla="*/ 1567614 w 7451018"/>
              <a:gd name="connsiteY2652" fmla="*/ 540141 h 3415370"/>
              <a:gd name="connsiteX2653" fmla="*/ 1563369 w 7451018"/>
              <a:gd name="connsiteY2653" fmla="*/ 547344 h 3415370"/>
              <a:gd name="connsiteX2654" fmla="*/ 1563057 w 7451018"/>
              <a:gd name="connsiteY2654" fmla="*/ 547714 h 3415370"/>
              <a:gd name="connsiteX2655" fmla="*/ 1562252 w 7451018"/>
              <a:gd name="connsiteY2655" fmla="*/ 546374 h 3415370"/>
              <a:gd name="connsiteX2656" fmla="*/ 1562707 w 7451018"/>
              <a:gd name="connsiteY2656" fmla="*/ 548129 h 3415370"/>
              <a:gd name="connsiteX2657" fmla="*/ 1562787 w 7451018"/>
              <a:gd name="connsiteY2657" fmla="*/ 548049 h 3415370"/>
              <a:gd name="connsiteX2658" fmla="*/ 1562707 w 7451018"/>
              <a:gd name="connsiteY2658" fmla="*/ 548129 h 3415370"/>
              <a:gd name="connsiteX2659" fmla="*/ 1562722 w 7451018"/>
              <a:gd name="connsiteY2659" fmla="*/ 548183 h 3415370"/>
              <a:gd name="connsiteX2660" fmla="*/ 1562252 w 7451018"/>
              <a:gd name="connsiteY2660" fmla="*/ 553545 h 3415370"/>
              <a:gd name="connsiteX2661" fmla="*/ 1548847 w 7451018"/>
              <a:gd name="connsiteY2661" fmla="*/ 560247 h 3415370"/>
              <a:gd name="connsiteX2662" fmla="*/ 1542147 w 7451018"/>
              <a:gd name="connsiteY2662" fmla="*/ 600460 h 3415370"/>
              <a:gd name="connsiteX2663" fmla="*/ 1548847 w 7451018"/>
              <a:gd name="connsiteY2663" fmla="*/ 609508 h 3415370"/>
              <a:gd name="connsiteX2664" fmla="*/ 1576796 w 7451018"/>
              <a:gd name="connsiteY2664" fmla="*/ 607162 h 3415370"/>
              <a:gd name="connsiteX2665" fmla="*/ 1595362 w 7451018"/>
              <a:gd name="connsiteY2665" fmla="*/ 647375 h 3415370"/>
              <a:gd name="connsiteX2666" fmla="*/ 1682956 w 7451018"/>
              <a:gd name="connsiteY2666" fmla="*/ 667481 h 3415370"/>
              <a:gd name="connsiteX2667" fmla="*/ 1799373 w 7451018"/>
              <a:gd name="connsiteY2667" fmla="*/ 700992 h 3415370"/>
              <a:gd name="connsiteX2668" fmla="*/ 1802255 w 7451018"/>
              <a:gd name="connsiteY2668" fmla="*/ 694290 h 3415370"/>
              <a:gd name="connsiteX2669" fmla="*/ 1803595 w 7451018"/>
              <a:gd name="connsiteY2669" fmla="*/ 702467 h 3415370"/>
              <a:gd name="connsiteX2670" fmla="*/ 1810297 w 7451018"/>
              <a:gd name="connsiteY2670" fmla="*/ 743148 h 3415370"/>
              <a:gd name="connsiteX2671" fmla="*/ 1803595 w 7451018"/>
              <a:gd name="connsiteY2671" fmla="*/ 754609 h 3415370"/>
              <a:gd name="connsiteX2672" fmla="*/ 1811169 w 7451018"/>
              <a:gd name="connsiteY2672" fmla="*/ 755279 h 3415370"/>
              <a:gd name="connsiteX2673" fmla="*/ 1822361 w 7451018"/>
              <a:gd name="connsiteY2673" fmla="*/ 774715 h 3415370"/>
              <a:gd name="connsiteX2674" fmla="*/ 1842803 w 7451018"/>
              <a:gd name="connsiteY2674" fmla="*/ 788119 h 3415370"/>
              <a:gd name="connsiteX2675" fmla="*/ 1850309 w 7451018"/>
              <a:gd name="connsiteY2675" fmla="*/ 792677 h 3415370"/>
              <a:gd name="connsiteX2676" fmla="*/ 1857480 w 7451018"/>
              <a:gd name="connsiteY2676" fmla="*/ 788119 h 3415370"/>
              <a:gd name="connsiteX2677" fmla="*/ 1869544 w 7451018"/>
              <a:gd name="connsiteY2677" fmla="*/ 788119 h 3415370"/>
              <a:gd name="connsiteX2678" fmla="*/ 1870550 w 7451018"/>
              <a:gd name="connsiteY2678" fmla="*/ 788119 h 3415370"/>
              <a:gd name="connsiteX2679" fmla="*/ 1877252 w 7451018"/>
              <a:gd name="connsiteY2679" fmla="*/ 765533 h 3415370"/>
              <a:gd name="connsiteX2680" fmla="*/ 1874974 w 7451018"/>
              <a:gd name="connsiteY2680" fmla="*/ 761311 h 3415370"/>
              <a:gd name="connsiteX2681" fmla="*/ 1863848 w 7451018"/>
              <a:gd name="connsiteY2681" fmla="*/ 740132 h 3415370"/>
              <a:gd name="connsiteX2682" fmla="*/ 1868941 w 7451018"/>
              <a:gd name="connsiteY2682" fmla="*/ 734837 h 3415370"/>
              <a:gd name="connsiteX2683" fmla="*/ 1868338 w 7451018"/>
              <a:gd name="connsiteY2683" fmla="*/ 734637 h 3415370"/>
              <a:gd name="connsiteX2684" fmla="*/ 1869143 w 7451018"/>
              <a:gd name="connsiteY2684" fmla="*/ 734637 h 3415370"/>
              <a:gd name="connsiteX2685" fmla="*/ 1870081 w 7451018"/>
              <a:gd name="connsiteY2685" fmla="*/ 733899 h 3415370"/>
              <a:gd name="connsiteX2686" fmla="*/ 1863580 w 7451018"/>
              <a:gd name="connsiteY2686" fmla="*/ 721098 h 3415370"/>
              <a:gd name="connsiteX2687" fmla="*/ 1861703 w 7451018"/>
              <a:gd name="connsiteY2687" fmla="*/ 727800 h 3415370"/>
              <a:gd name="connsiteX2688" fmla="*/ 1850377 w 7451018"/>
              <a:gd name="connsiteY2688" fmla="*/ 706488 h 3415370"/>
              <a:gd name="connsiteX2689" fmla="*/ 1912639 w 7451018"/>
              <a:gd name="connsiteY2689" fmla="*/ 680885 h 3415370"/>
              <a:gd name="connsiteX2690" fmla="*/ 1897962 w 7451018"/>
              <a:gd name="connsiteY2690" fmla="*/ 627268 h 3415370"/>
              <a:gd name="connsiteX2691" fmla="*/ 1877252 w 7451018"/>
              <a:gd name="connsiteY2691" fmla="*/ 600460 h 3415370"/>
              <a:gd name="connsiteX2692" fmla="*/ 1883887 w 7451018"/>
              <a:gd name="connsiteY2692" fmla="*/ 607162 h 3415370"/>
              <a:gd name="connsiteX2693" fmla="*/ 1884021 w 7451018"/>
              <a:gd name="connsiteY2693" fmla="*/ 599924 h 3415370"/>
              <a:gd name="connsiteX2694" fmla="*/ 1891193 w 7451018"/>
              <a:gd name="connsiteY2694" fmla="*/ 593758 h 3415370"/>
              <a:gd name="connsiteX2695" fmla="*/ 1892064 w 7451018"/>
              <a:gd name="connsiteY2695" fmla="*/ 587257 h 3415370"/>
              <a:gd name="connsiteX2696" fmla="*/ 1898230 w 7451018"/>
              <a:gd name="connsiteY2696" fmla="*/ 587056 h 3415370"/>
              <a:gd name="connsiteX2697" fmla="*/ 1903994 w 7451018"/>
              <a:gd name="connsiteY2697" fmla="*/ 583101 h 3415370"/>
              <a:gd name="connsiteX2698" fmla="*/ 1891997 w 7451018"/>
              <a:gd name="connsiteY2698" fmla="*/ 560582 h 3415370"/>
              <a:gd name="connsiteX2699" fmla="*/ 1876381 w 7451018"/>
              <a:gd name="connsiteY2699" fmla="*/ 566949 h 3415370"/>
              <a:gd name="connsiteX2700" fmla="*/ 1877252 w 7451018"/>
              <a:gd name="connsiteY2700" fmla="*/ 560247 h 3415370"/>
              <a:gd name="connsiteX2701" fmla="*/ 1892801 w 7451018"/>
              <a:gd name="connsiteY2701" fmla="*/ 553545 h 3415370"/>
              <a:gd name="connsiteX2702" fmla="*/ 1897292 w 7451018"/>
              <a:gd name="connsiteY2702" fmla="*/ 549322 h 3415370"/>
              <a:gd name="connsiteX2703" fmla="*/ 1894678 w 7451018"/>
              <a:gd name="connsiteY2703" fmla="*/ 540141 h 3415370"/>
              <a:gd name="connsiteX2704" fmla="*/ 1891193 w 7451018"/>
              <a:gd name="connsiteY2704" fmla="*/ 520034 h 3415370"/>
              <a:gd name="connsiteX2705" fmla="*/ 1956070 w 7451018"/>
              <a:gd name="connsiteY2705" fmla="*/ 526736 h 3415370"/>
              <a:gd name="connsiteX2706" fmla="*/ 1963844 w 7451018"/>
              <a:gd name="connsiteY2706" fmla="*/ 526736 h 3415370"/>
              <a:gd name="connsiteX2707" fmla="*/ 2017797 w 7451018"/>
              <a:gd name="connsiteY2707" fmla="*/ 534846 h 3415370"/>
              <a:gd name="connsiteX2708" fmla="*/ 2024834 w 7451018"/>
              <a:gd name="connsiteY2708" fmla="*/ 540141 h 3415370"/>
              <a:gd name="connsiteX2709" fmla="*/ 2024700 w 7451018"/>
              <a:gd name="connsiteY2709" fmla="*/ 540141 h 3415370"/>
              <a:gd name="connsiteX2710" fmla="*/ 2024633 w 7451018"/>
              <a:gd name="connsiteY2710" fmla="*/ 540141 h 3415370"/>
              <a:gd name="connsiteX2711" fmla="*/ 2024767 w 7451018"/>
              <a:gd name="connsiteY2711" fmla="*/ 540342 h 3415370"/>
              <a:gd name="connsiteX2712" fmla="*/ 2071549 w 7451018"/>
              <a:gd name="connsiteY2712" fmla="*/ 553545 h 3415370"/>
              <a:gd name="connsiteX2713" fmla="*/ 2064846 w 7451018"/>
              <a:gd name="connsiteY2713" fmla="*/ 564738 h 3415370"/>
              <a:gd name="connsiteX2714" fmla="*/ 2064511 w 7451018"/>
              <a:gd name="connsiteY2714" fmla="*/ 580354 h 3415370"/>
              <a:gd name="connsiteX2715" fmla="*/ 2070945 w 7451018"/>
              <a:gd name="connsiteY2715" fmla="*/ 587927 h 3415370"/>
              <a:gd name="connsiteX2716" fmla="*/ 2066455 w 7451018"/>
              <a:gd name="connsiteY2716" fmla="*/ 593087 h 3415370"/>
              <a:gd name="connsiteX2717" fmla="*/ 2073291 w 7451018"/>
              <a:gd name="connsiteY2717" fmla="*/ 593825 h 3415370"/>
              <a:gd name="connsiteX2718" fmla="*/ 2077580 w 7451018"/>
              <a:gd name="connsiteY2718" fmla="*/ 600527 h 3415370"/>
              <a:gd name="connsiteX2719" fmla="*/ 2104322 w 7451018"/>
              <a:gd name="connsiteY2719" fmla="*/ 613931 h 3415370"/>
              <a:gd name="connsiteX2720" fmla="*/ 2127646 w 7451018"/>
              <a:gd name="connsiteY2720" fmla="*/ 607229 h 3415370"/>
              <a:gd name="connsiteX2721" fmla="*/ 2145205 w 7451018"/>
              <a:gd name="connsiteY2721" fmla="*/ 602538 h 3415370"/>
              <a:gd name="connsiteX2722" fmla="*/ 2145205 w 7451018"/>
              <a:gd name="connsiteY2722" fmla="*/ 594361 h 3415370"/>
              <a:gd name="connsiteX2723" fmla="*/ 2160419 w 7451018"/>
              <a:gd name="connsiteY2723" fmla="*/ 573718 h 3415370"/>
              <a:gd name="connsiteX2724" fmla="*/ 2182872 w 7451018"/>
              <a:gd name="connsiteY2724" fmla="*/ 587122 h 3415370"/>
              <a:gd name="connsiteX2725" fmla="*/ 2212227 w 7451018"/>
              <a:gd name="connsiteY2725" fmla="*/ 613931 h 3415370"/>
              <a:gd name="connsiteX2726" fmla="*/ 2212227 w 7451018"/>
              <a:gd name="connsiteY2726" fmla="*/ 627335 h 3415370"/>
              <a:gd name="connsiteX2727" fmla="*/ 2218594 w 7451018"/>
              <a:gd name="connsiteY2727" fmla="*/ 627335 h 3415370"/>
              <a:gd name="connsiteX2728" fmla="*/ 2219332 w 7451018"/>
              <a:gd name="connsiteY2728" fmla="*/ 623716 h 3415370"/>
              <a:gd name="connsiteX2729" fmla="*/ 2218929 w 7451018"/>
              <a:gd name="connsiteY2729" fmla="*/ 627335 h 3415370"/>
              <a:gd name="connsiteX2730" fmla="*/ 2225967 w 7451018"/>
              <a:gd name="connsiteY2730" fmla="*/ 629413 h 3415370"/>
              <a:gd name="connsiteX2731" fmla="*/ 2230458 w 7451018"/>
              <a:gd name="connsiteY2731" fmla="*/ 627335 h 3415370"/>
              <a:gd name="connsiteX2732" fmla="*/ 2231597 w 7451018"/>
              <a:gd name="connsiteY2732" fmla="*/ 640740 h 3415370"/>
              <a:gd name="connsiteX2733" fmla="*/ 2239103 w 7451018"/>
              <a:gd name="connsiteY2733" fmla="*/ 640271 h 3415370"/>
              <a:gd name="connsiteX2734" fmla="*/ 2239103 w 7451018"/>
              <a:gd name="connsiteY2734" fmla="*/ 667548 h 3415370"/>
              <a:gd name="connsiteX2735" fmla="*/ 2247414 w 7451018"/>
              <a:gd name="connsiteY2735" fmla="*/ 674050 h 3415370"/>
              <a:gd name="connsiteX2736" fmla="*/ 2249625 w 7451018"/>
              <a:gd name="connsiteY2736" fmla="*/ 674318 h 3415370"/>
              <a:gd name="connsiteX2737" fmla="*/ 2245805 w 7451018"/>
              <a:gd name="connsiteY2737" fmla="*/ 680952 h 3415370"/>
              <a:gd name="connsiteX2738" fmla="*/ 2272546 w 7451018"/>
              <a:gd name="connsiteY2738" fmla="*/ 694357 h 3415370"/>
              <a:gd name="connsiteX2739" fmla="*/ 2286019 w 7451018"/>
              <a:gd name="connsiteY2739" fmla="*/ 694357 h 3415370"/>
              <a:gd name="connsiteX2740" fmla="*/ 2286688 w 7451018"/>
              <a:gd name="connsiteY2740" fmla="*/ 697239 h 3415370"/>
              <a:gd name="connsiteX2741" fmla="*/ 2290911 w 7451018"/>
              <a:gd name="connsiteY2741" fmla="*/ 694357 h 3415370"/>
              <a:gd name="connsiteX2742" fmla="*/ 2292720 w 7451018"/>
              <a:gd name="connsiteY2742" fmla="*/ 707761 h 3415370"/>
              <a:gd name="connsiteX2743" fmla="*/ 2299423 w 7451018"/>
              <a:gd name="connsiteY2743" fmla="*/ 703471 h 3415370"/>
              <a:gd name="connsiteX2744" fmla="*/ 2326232 w 7451018"/>
              <a:gd name="connsiteY2744" fmla="*/ 712654 h 3415370"/>
              <a:gd name="connsiteX2745" fmla="*/ 2326232 w 7451018"/>
              <a:gd name="connsiteY2745" fmla="*/ 715737 h 3415370"/>
              <a:gd name="connsiteX2746" fmla="*/ 2319529 w 7451018"/>
              <a:gd name="connsiteY2746" fmla="*/ 719825 h 3415370"/>
              <a:gd name="connsiteX2747" fmla="*/ 2332934 w 7451018"/>
              <a:gd name="connsiteY2747" fmla="*/ 731084 h 3415370"/>
              <a:gd name="connsiteX2748" fmla="*/ 2353107 w 7451018"/>
              <a:gd name="connsiteY2748" fmla="*/ 734637 h 3415370"/>
              <a:gd name="connsiteX2749" fmla="*/ 2359742 w 7451018"/>
              <a:gd name="connsiteY2749" fmla="*/ 765735 h 3415370"/>
              <a:gd name="connsiteX2750" fmla="*/ 2353040 w 7451018"/>
              <a:gd name="connsiteY2750" fmla="*/ 766874 h 3415370"/>
              <a:gd name="connsiteX2751" fmla="*/ 2359742 w 7451018"/>
              <a:gd name="connsiteY2751" fmla="*/ 768817 h 3415370"/>
              <a:gd name="connsiteX2752" fmla="*/ 2288565 w 7451018"/>
              <a:gd name="connsiteY2752" fmla="*/ 801658 h 3415370"/>
              <a:gd name="connsiteX2753" fmla="*/ 2292720 w 7451018"/>
              <a:gd name="connsiteY2753" fmla="*/ 806550 h 3415370"/>
              <a:gd name="connsiteX2754" fmla="*/ 2284519 w 7451018"/>
              <a:gd name="connsiteY2754" fmla="*/ 808151 h 3415370"/>
              <a:gd name="connsiteX2755" fmla="*/ 2279281 w 7451018"/>
              <a:gd name="connsiteY2755" fmla="*/ 813749 h 3415370"/>
              <a:gd name="connsiteX2756" fmla="*/ 2279316 w 7451018"/>
              <a:gd name="connsiteY2756" fmla="*/ 813654 h 3415370"/>
              <a:gd name="connsiteX2757" fmla="*/ 2278177 w 7451018"/>
              <a:gd name="connsiteY2757" fmla="*/ 814928 h 3415370"/>
              <a:gd name="connsiteX2758" fmla="*/ 2279281 w 7451018"/>
              <a:gd name="connsiteY2758" fmla="*/ 813749 h 3415370"/>
              <a:gd name="connsiteX2759" fmla="*/ 2278780 w 7451018"/>
              <a:gd name="connsiteY2759" fmla="*/ 815062 h 3415370"/>
              <a:gd name="connsiteX2760" fmla="*/ 2278847 w 7451018"/>
              <a:gd name="connsiteY2760" fmla="*/ 815062 h 3415370"/>
              <a:gd name="connsiteX2761" fmla="*/ 2278445 w 7451018"/>
              <a:gd name="connsiteY2761" fmla="*/ 815397 h 3415370"/>
              <a:gd name="connsiteX2762" fmla="*/ 2118464 w 7451018"/>
              <a:gd name="connsiteY2762" fmla="*/ 829003 h 3415370"/>
              <a:gd name="connsiteX2763" fmla="*/ 2064846 w 7451018"/>
              <a:gd name="connsiteY2763" fmla="*/ 873974 h 3415370"/>
              <a:gd name="connsiteX2764" fmla="*/ 2064444 w 7451018"/>
              <a:gd name="connsiteY2764" fmla="*/ 875382 h 3415370"/>
              <a:gd name="connsiteX2765" fmla="*/ 2116721 w 7451018"/>
              <a:gd name="connsiteY2765" fmla="*/ 848640 h 3415370"/>
              <a:gd name="connsiteX2766" fmla="*/ 2165848 w 7451018"/>
              <a:gd name="connsiteY2766" fmla="*/ 868545 h 3415370"/>
              <a:gd name="connsiteX2767" fmla="*/ 2165647 w 7451018"/>
              <a:gd name="connsiteY2767" fmla="*/ 868746 h 3415370"/>
              <a:gd name="connsiteX2768" fmla="*/ 2141452 w 7451018"/>
              <a:gd name="connsiteY2768" fmla="*/ 872231 h 3415370"/>
              <a:gd name="connsiteX2769" fmla="*/ 2151505 w 7451018"/>
              <a:gd name="connsiteY2769" fmla="*/ 882151 h 3415370"/>
              <a:gd name="connsiteX2770" fmla="*/ 2170741 w 7451018"/>
              <a:gd name="connsiteY2770" fmla="*/ 869416 h 3415370"/>
              <a:gd name="connsiteX2771" fmla="*/ 2185285 w 7451018"/>
              <a:gd name="connsiteY2771" fmla="*/ 916733 h 3415370"/>
              <a:gd name="connsiteX2772" fmla="*/ 2185418 w 7451018"/>
              <a:gd name="connsiteY2772" fmla="*/ 915661 h 3415370"/>
              <a:gd name="connsiteX2773" fmla="*/ 2185418 w 7451018"/>
              <a:gd name="connsiteY2773" fmla="*/ 902457 h 3415370"/>
              <a:gd name="connsiteX2774" fmla="*/ 2225631 w 7451018"/>
              <a:gd name="connsiteY2774" fmla="*/ 910634 h 3415370"/>
              <a:gd name="connsiteX2775" fmla="*/ 2210351 w 7451018"/>
              <a:gd name="connsiteY2775" fmla="*/ 929132 h 3415370"/>
              <a:gd name="connsiteX2776" fmla="*/ 2211892 w 7451018"/>
              <a:gd name="connsiteY2776" fmla="*/ 928931 h 3415370"/>
              <a:gd name="connsiteX2777" fmla="*/ 2211960 w 7451018"/>
              <a:gd name="connsiteY2777" fmla="*/ 929199 h 3415370"/>
              <a:gd name="connsiteX2778" fmla="*/ 2225229 w 7451018"/>
              <a:gd name="connsiteY2778" fmla="*/ 922631 h 3415370"/>
              <a:gd name="connsiteX2779" fmla="*/ 2232333 w 7451018"/>
              <a:gd name="connsiteY2779" fmla="*/ 929668 h 3415370"/>
              <a:gd name="connsiteX2780" fmla="*/ 2231329 w 7451018"/>
              <a:gd name="connsiteY2780" fmla="*/ 921492 h 3415370"/>
              <a:gd name="connsiteX2781" fmla="*/ 2238031 w 7451018"/>
              <a:gd name="connsiteY2781" fmla="*/ 913785 h 3415370"/>
              <a:gd name="connsiteX2782" fmla="*/ 2256998 w 7451018"/>
              <a:gd name="connsiteY2782" fmla="*/ 908959 h 3415370"/>
              <a:gd name="connsiteX2783" fmla="*/ 2258271 w 7451018"/>
              <a:gd name="connsiteY2783" fmla="*/ 915661 h 3415370"/>
              <a:gd name="connsiteX2784" fmla="*/ 2272480 w 7451018"/>
              <a:gd name="connsiteY2784" fmla="*/ 923837 h 3415370"/>
              <a:gd name="connsiteX2785" fmla="*/ 2178649 w 7451018"/>
              <a:gd name="connsiteY2785" fmla="*/ 960633 h 3415370"/>
              <a:gd name="connsiteX2786" fmla="*/ 2152578 w 7451018"/>
              <a:gd name="connsiteY2786" fmla="*/ 989385 h 3415370"/>
              <a:gd name="connsiteX2787" fmla="*/ 2151774 w 7451018"/>
              <a:gd name="connsiteY2787" fmla="*/ 987039 h 3415370"/>
              <a:gd name="connsiteX2788" fmla="*/ 2145005 w 7451018"/>
              <a:gd name="connsiteY2788" fmla="*/ 985966 h 3415370"/>
              <a:gd name="connsiteX2789" fmla="*/ 2138503 w 7451018"/>
              <a:gd name="connsiteY2789" fmla="*/ 989451 h 3415370"/>
              <a:gd name="connsiteX2790" fmla="*/ 2138503 w 7451018"/>
              <a:gd name="connsiteY2790" fmla="*/ 982749 h 3415370"/>
              <a:gd name="connsiteX2791" fmla="*/ 2145005 w 7451018"/>
              <a:gd name="connsiteY2791" fmla="*/ 984224 h 3415370"/>
              <a:gd name="connsiteX2792" fmla="*/ 2145205 w 7451018"/>
              <a:gd name="connsiteY2792" fmla="*/ 981007 h 3415370"/>
              <a:gd name="connsiteX2793" fmla="*/ 2159816 w 7451018"/>
              <a:gd name="connsiteY2793" fmla="*/ 942603 h 3415370"/>
              <a:gd name="connsiteX2794" fmla="*/ 2159012 w 7451018"/>
              <a:gd name="connsiteY2794" fmla="*/ 935901 h 3415370"/>
              <a:gd name="connsiteX2795" fmla="*/ 2125098 w 7451018"/>
              <a:gd name="connsiteY2795" fmla="*/ 948434 h 3415370"/>
              <a:gd name="connsiteX2796" fmla="*/ 2125032 w 7451018"/>
              <a:gd name="connsiteY2796" fmla="*/ 962710 h 3415370"/>
              <a:gd name="connsiteX2797" fmla="*/ 2086159 w 7451018"/>
              <a:gd name="connsiteY2797" fmla="*/ 976114 h 3415370"/>
              <a:gd name="connsiteX2798" fmla="*/ 2078183 w 7451018"/>
              <a:gd name="connsiteY2798" fmla="*/ 970820 h 3415370"/>
              <a:gd name="connsiteX2799" fmla="*/ 2071481 w 7451018"/>
              <a:gd name="connsiteY2799" fmla="*/ 977991 h 3415370"/>
              <a:gd name="connsiteX2800" fmla="*/ 2037970 w 7451018"/>
              <a:gd name="connsiteY2800" fmla="*/ 1009625 h 3415370"/>
              <a:gd name="connsiteX2801" fmla="*/ 2051374 w 7451018"/>
              <a:gd name="connsiteY2801" fmla="*/ 1021890 h 3415370"/>
              <a:gd name="connsiteX2802" fmla="*/ 2050705 w 7451018"/>
              <a:gd name="connsiteY2802" fmla="*/ 1016394 h 3415370"/>
              <a:gd name="connsiteX2803" fmla="*/ 2056536 w 7451018"/>
              <a:gd name="connsiteY2803" fmla="*/ 1033216 h 3415370"/>
              <a:gd name="connsiteX2804" fmla="*/ 2056397 w 7451018"/>
              <a:gd name="connsiteY2804" fmla="*/ 1033163 h 3415370"/>
              <a:gd name="connsiteX2805" fmla="*/ 2047957 w 7451018"/>
              <a:gd name="connsiteY2805" fmla="*/ 1029932 h 3415370"/>
              <a:gd name="connsiteX2806" fmla="*/ 2051843 w 7451018"/>
              <a:gd name="connsiteY2806" fmla="*/ 1036769 h 3415370"/>
              <a:gd name="connsiteX2807" fmla="*/ 2057608 w 7451018"/>
              <a:gd name="connsiteY2807" fmla="*/ 1043806 h 3415370"/>
              <a:gd name="connsiteX2808" fmla="*/ 2050705 w 7451018"/>
              <a:gd name="connsiteY2808" fmla="*/ 1044409 h 3415370"/>
              <a:gd name="connsiteX2809" fmla="*/ 2040316 w 7451018"/>
              <a:gd name="connsiteY2809" fmla="*/ 1044409 h 3415370"/>
              <a:gd name="connsiteX2810" fmla="*/ 2037903 w 7451018"/>
              <a:gd name="connsiteY2810" fmla="*/ 1036836 h 3415370"/>
              <a:gd name="connsiteX2811" fmla="*/ 2025437 w 7451018"/>
              <a:gd name="connsiteY2811" fmla="*/ 1036501 h 3415370"/>
              <a:gd name="connsiteX2812" fmla="*/ 2025371 w 7451018"/>
              <a:gd name="connsiteY2812" fmla="*/ 1036501 h 3415370"/>
              <a:gd name="connsiteX2813" fmla="*/ 2025188 w 7451018"/>
              <a:gd name="connsiteY2813" fmla="*/ 1036501 h 3415370"/>
              <a:gd name="connsiteX2814" fmla="*/ 2024966 w 7451018"/>
              <a:gd name="connsiteY2814" fmla="*/ 1036634 h 3415370"/>
              <a:gd name="connsiteX2815" fmla="*/ 2025144 w 7451018"/>
              <a:gd name="connsiteY2815" fmla="*/ 1036501 h 3415370"/>
              <a:gd name="connsiteX2816" fmla="*/ 2024499 w 7451018"/>
              <a:gd name="connsiteY2816" fmla="*/ 1036501 h 3415370"/>
              <a:gd name="connsiteX2817" fmla="*/ 2025102 w 7451018"/>
              <a:gd name="connsiteY2817" fmla="*/ 1036769 h 3415370"/>
              <a:gd name="connsiteX2818" fmla="*/ 2024432 w 7451018"/>
              <a:gd name="connsiteY2818" fmla="*/ 1040991 h 3415370"/>
              <a:gd name="connsiteX2819" fmla="*/ 2023293 w 7451018"/>
              <a:gd name="connsiteY2819" fmla="*/ 1036501 h 3415370"/>
              <a:gd name="connsiteX2820" fmla="*/ 2015117 w 7451018"/>
              <a:gd name="connsiteY2820" fmla="*/ 1043203 h 3415370"/>
              <a:gd name="connsiteX2821" fmla="*/ 1950775 w 7451018"/>
              <a:gd name="connsiteY2821" fmla="*/ 1096351 h 3415370"/>
              <a:gd name="connsiteX2822" fmla="*/ 1951915 w 7451018"/>
              <a:gd name="connsiteY2822" fmla="*/ 1090386 h 3415370"/>
              <a:gd name="connsiteX2823" fmla="*/ 1944073 w 7451018"/>
              <a:gd name="connsiteY2823" fmla="*/ 1090118 h 3415370"/>
              <a:gd name="connsiteX2824" fmla="*/ 1933484 w 7451018"/>
              <a:gd name="connsiteY2824" fmla="*/ 1142528 h 3415370"/>
              <a:gd name="connsiteX2825" fmla="*/ 1927519 w 7451018"/>
              <a:gd name="connsiteY2825" fmla="*/ 1118467 h 3415370"/>
              <a:gd name="connsiteX2826" fmla="*/ 1928323 w 7451018"/>
              <a:gd name="connsiteY2826" fmla="*/ 1143735 h 3415370"/>
              <a:gd name="connsiteX2827" fmla="*/ 1929194 w 7451018"/>
              <a:gd name="connsiteY2827" fmla="*/ 1195810 h 3415370"/>
              <a:gd name="connsiteX2828" fmla="*/ 1891796 w 7451018"/>
              <a:gd name="connsiteY2828" fmla="*/ 1224160 h 3415370"/>
              <a:gd name="connsiteX2829" fmla="*/ 1856944 w 7451018"/>
              <a:gd name="connsiteY2829" fmla="*/ 1244267 h 3415370"/>
              <a:gd name="connsiteX2830" fmla="*/ 1843406 w 7451018"/>
              <a:gd name="connsiteY2830" fmla="*/ 1257671 h 3415370"/>
              <a:gd name="connsiteX2831" fmla="*/ 1843540 w 7451018"/>
              <a:gd name="connsiteY2831" fmla="*/ 1351299 h 3415370"/>
              <a:gd name="connsiteX2832" fmla="*/ 1850242 w 7451018"/>
              <a:gd name="connsiteY2832" fmla="*/ 1420599 h 3415370"/>
              <a:gd name="connsiteX2833" fmla="*/ 1845417 w 7451018"/>
              <a:gd name="connsiteY2833" fmla="*/ 1418522 h 3415370"/>
              <a:gd name="connsiteX2834" fmla="*/ 1844948 w 7451018"/>
              <a:gd name="connsiteY2834" fmla="*/ 1425224 h 3415370"/>
              <a:gd name="connsiteX2835" fmla="*/ 1849505 w 7451018"/>
              <a:gd name="connsiteY2835" fmla="*/ 1424620 h 3415370"/>
              <a:gd name="connsiteX2836" fmla="*/ 1831275 w 7451018"/>
              <a:gd name="connsiteY2836" fmla="*/ 1445330 h 3415370"/>
              <a:gd name="connsiteX2837" fmla="*/ 1836771 w 7451018"/>
              <a:gd name="connsiteY2837" fmla="*/ 1431926 h 3415370"/>
              <a:gd name="connsiteX2838" fmla="*/ 1826047 w 7451018"/>
              <a:gd name="connsiteY2838" fmla="*/ 1438628 h 3415370"/>
              <a:gd name="connsiteX2839" fmla="*/ 1796558 w 7451018"/>
              <a:gd name="connsiteY2839" fmla="*/ 1390037 h 3415370"/>
              <a:gd name="connsiteX2840" fmla="*/ 1789856 w 7451018"/>
              <a:gd name="connsiteY2840" fmla="*/ 1338029 h 3415370"/>
              <a:gd name="connsiteX2841" fmla="*/ 1776854 w 7451018"/>
              <a:gd name="connsiteY2841" fmla="*/ 1324692 h 3415370"/>
              <a:gd name="connsiteX2842" fmla="*/ 1766063 w 7451018"/>
              <a:gd name="connsiteY2842" fmla="*/ 1312494 h 3415370"/>
              <a:gd name="connsiteX2843" fmla="*/ 1761573 w 7451018"/>
              <a:gd name="connsiteY2843" fmla="*/ 1317990 h 3415370"/>
              <a:gd name="connsiteX2844" fmla="*/ 1729536 w 7451018"/>
              <a:gd name="connsiteY2844" fmla="*/ 1315577 h 3415370"/>
              <a:gd name="connsiteX2845" fmla="*/ 1662919 w 7451018"/>
              <a:gd name="connsiteY2845" fmla="*/ 1305792 h 3415370"/>
              <a:gd name="connsiteX2846" fmla="*/ 1656619 w 7451018"/>
              <a:gd name="connsiteY2846" fmla="*/ 1322816 h 3415370"/>
              <a:gd name="connsiteX2847" fmla="*/ 1655814 w 7451018"/>
              <a:gd name="connsiteY2847" fmla="*/ 1324826 h 3415370"/>
              <a:gd name="connsiteX2848" fmla="*/ 1661847 w 7451018"/>
              <a:gd name="connsiteY2848" fmla="*/ 1324893 h 3415370"/>
              <a:gd name="connsiteX2849" fmla="*/ 1662517 w 7451018"/>
              <a:gd name="connsiteY2849" fmla="*/ 1324692 h 3415370"/>
              <a:gd name="connsiteX2850" fmla="*/ 1662517 w 7451018"/>
              <a:gd name="connsiteY2850" fmla="*/ 1324759 h 3415370"/>
              <a:gd name="connsiteX2851" fmla="*/ 1661311 w 7451018"/>
              <a:gd name="connsiteY2851" fmla="*/ 1325362 h 3415370"/>
              <a:gd name="connsiteX2852" fmla="*/ 1662249 w 7451018"/>
              <a:gd name="connsiteY2852" fmla="*/ 1338365 h 3415370"/>
              <a:gd name="connsiteX2853" fmla="*/ 1656016 w 7451018"/>
              <a:gd name="connsiteY2853" fmla="*/ 1342185 h 3415370"/>
              <a:gd name="connsiteX2854" fmla="*/ 1655967 w 7451018"/>
              <a:gd name="connsiteY2854" fmla="*/ 1342117 h 3415370"/>
              <a:gd name="connsiteX2855" fmla="*/ 1648375 w 7451018"/>
              <a:gd name="connsiteY2855" fmla="*/ 1331595 h 3415370"/>
              <a:gd name="connsiteX2856" fmla="*/ 1615535 w 7451018"/>
              <a:gd name="connsiteY2856" fmla="*/ 1324692 h 3415370"/>
              <a:gd name="connsiteX2857" fmla="*/ 1602332 w 7451018"/>
              <a:gd name="connsiteY2857" fmla="*/ 1331394 h 3415370"/>
              <a:gd name="connsiteX2858" fmla="*/ 1548513 w 7451018"/>
              <a:gd name="connsiteY2858" fmla="*/ 1330992 h 3415370"/>
              <a:gd name="connsiteX2859" fmla="*/ 1518823 w 7451018"/>
              <a:gd name="connsiteY2859" fmla="*/ 1351501 h 3415370"/>
              <a:gd name="connsiteX2860" fmla="*/ 1494896 w 7451018"/>
              <a:gd name="connsiteY2860" fmla="*/ 1417583 h 3415370"/>
              <a:gd name="connsiteX2861" fmla="*/ 1494896 w 7451018"/>
              <a:gd name="connsiteY2861" fmla="*/ 1524616 h 3415370"/>
              <a:gd name="connsiteX2862" fmla="*/ 1515002 w 7451018"/>
              <a:gd name="connsiteY2862" fmla="*/ 1574480 h 3415370"/>
              <a:gd name="connsiteX2863" fmla="*/ 1515069 w 7451018"/>
              <a:gd name="connsiteY2863" fmla="*/ 1578904 h 3415370"/>
              <a:gd name="connsiteX2864" fmla="*/ 1521101 w 7451018"/>
              <a:gd name="connsiteY2864" fmla="*/ 1586075 h 3415370"/>
              <a:gd name="connsiteX2865" fmla="*/ 1548982 w 7451018"/>
              <a:gd name="connsiteY2865" fmla="*/ 1606182 h 3415370"/>
              <a:gd name="connsiteX2866" fmla="*/ 1604008 w 7451018"/>
              <a:gd name="connsiteY2866" fmla="*/ 1592777 h 3415370"/>
              <a:gd name="connsiteX2867" fmla="*/ 1622170 w 7451018"/>
              <a:gd name="connsiteY2867" fmla="*/ 1574614 h 3415370"/>
              <a:gd name="connsiteX2868" fmla="*/ 1642879 w 7451018"/>
              <a:gd name="connsiteY2868" fmla="*/ 1525756 h 3415370"/>
              <a:gd name="connsiteX2869" fmla="*/ 1700181 w 7451018"/>
              <a:gd name="connsiteY2869" fmla="*/ 1519054 h 3415370"/>
              <a:gd name="connsiteX2870" fmla="*/ 1704939 w 7451018"/>
              <a:gd name="connsiteY2870" fmla="*/ 1544321 h 3415370"/>
              <a:gd name="connsiteX2871" fmla="*/ 1682554 w 7451018"/>
              <a:gd name="connsiteY2871" fmla="*/ 1620524 h 3415370"/>
              <a:gd name="connsiteX2872" fmla="*/ 1682554 w 7451018"/>
              <a:gd name="connsiteY2872" fmla="*/ 1630510 h 3415370"/>
              <a:gd name="connsiteX2873" fmla="*/ 1677999 w 7451018"/>
              <a:gd name="connsiteY2873" fmla="*/ 1639692 h 3415370"/>
              <a:gd name="connsiteX2874" fmla="*/ 1678331 w 7451018"/>
              <a:gd name="connsiteY2874" fmla="*/ 1639625 h 3415370"/>
              <a:gd name="connsiteX2875" fmla="*/ 1671900 w 7451018"/>
              <a:gd name="connsiteY2875" fmla="*/ 1654705 h 3415370"/>
              <a:gd name="connsiteX2876" fmla="*/ 1682554 w 7451018"/>
              <a:gd name="connsiteY2876" fmla="*/ 1662077 h 3415370"/>
              <a:gd name="connsiteX2877" fmla="*/ 1743074 w 7451018"/>
              <a:gd name="connsiteY2877" fmla="*/ 1653029 h 3415370"/>
              <a:gd name="connsiteX2878" fmla="*/ 1776384 w 7451018"/>
              <a:gd name="connsiteY2878" fmla="*/ 1740693 h 3415370"/>
              <a:gd name="connsiteX2879" fmla="*/ 1776384 w 7451018"/>
              <a:gd name="connsiteY2879" fmla="*/ 1790691 h 3415370"/>
              <a:gd name="connsiteX2880" fmla="*/ 1816597 w 7451018"/>
              <a:gd name="connsiteY2880" fmla="*/ 1825341 h 3415370"/>
              <a:gd name="connsiteX2881" fmla="*/ 1818273 w 7451018"/>
              <a:gd name="connsiteY2881" fmla="*/ 1827285 h 3415370"/>
              <a:gd name="connsiteX2882" fmla="*/ 1816262 w 7451018"/>
              <a:gd name="connsiteY2882" fmla="*/ 1827151 h 3415370"/>
              <a:gd name="connsiteX2883" fmla="*/ 1845953 w 7451018"/>
              <a:gd name="connsiteY2883" fmla="*/ 1820583 h 3415370"/>
              <a:gd name="connsiteX2884" fmla="*/ 1883485 w 7451018"/>
              <a:gd name="connsiteY2884" fmla="*/ 1813881 h 3415370"/>
              <a:gd name="connsiteX2885" fmla="*/ 1883418 w 7451018"/>
              <a:gd name="connsiteY2885" fmla="*/ 1820583 h 3415370"/>
              <a:gd name="connsiteX2886" fmla="*/ 1885764 w 7451018"/>
              <a:gd name="connsiteY2886" fmla="*/ 1813881 h 3415370"/>
              <a:gd name="connsiteX2887" fmla="*/ 1897157 w 7451018"/>
              <a:gd name="connsiteY2887" fmla="*/ 1829429 h 3415370"/>
              <a:gd name="connsiteX2888" fmla="*/ 1910562 w 7451018"/>
              <a:gd name="connsiteY2888" fmla="*/ 1847392 h 3415370"/>
              <a:gd name="connsiteX2889" fmla="*/ 1917264 w 7451018"/>
              <a:gd name="connsiteY2889" fmla="*/ 1847392 h 3415370"/>
              <a:gd name="connsiteX2890" fmla="*/ 1912639 w 7451018"/>
              <a:gd name="connsiteY2890" fmla="*/ 1838611 h 3415370"/>
              <a:gd name="connsiteX2891" fmla="*/ 1938845 w 7451018"/>
              <a:gd name="connsiteY2891" fmla="*/ 1814417 h 3415370"/>
              <a:gd name="connsiteX2892" fmla="*/ 1938443 w 7451018"/>
              <a:gd name="connsiteY2892" fmla="*/ 1800409 h 3415370"/>
              <a:gd name="connsiteX2893" fmla="*/ 1935830 w 7451018"/>
              <a:gd name="connsiteY2893" fmla="*/ 1800409 h 3415370"/>
              <a:gd name="connsiteX2894" fmla="*/ 1961164 w 7451018"/>
              <a:gd name="connsiteY2894" fmla="*/ 1780303 h 3415370"/>
              <a:gd name="connsiteX2895" fmla="*/ 1966660 w 7451018"/>
              <a:gd name="connsiteY2895" fmla="*/ 1780303 h 3415370"/>
              <a:gd name="connsiteX2896" fmla="*/ 2011095 w 7451018"/>
              <a:gd name="connsiteY2896" fmla="*/ 1749339 h 3415370"/>
              <a:gd name="connsiteX2897" fmla="*/ 2017328 w 7451018"/>
              <a:gd name="connsiteY2897" fmla="*/ 1767167 h 3415370"/>
              <a:gd name="connsiteX2898" fmla="*/ 2017797 w 7451018"/>
              <a:gd name="connsiteY2898" fmla="*/ 1774271 h 3415370"/>
              <a:gd name="connsiteX2899" fmla="*/ 2051308 w 7451018"/>
              <a:gd name="connsiteY2899" fmla="*/ 1768105 h 3415370"/>
              <a:gd name="connsiteX2900" fmla="*/ 2052179 w 7451018"/>
              <a:gd name="connsiteY2900" fmla="*/ 1766899 h 3415370"/>
              <a:gd name="connsiteX2901" fmla="*/ 2057809 w 7451018"/>
              <a:gd name="connsiteY2901" fmla="*/ 1748401 h 3415370"/>
              <a:gd name="connsiteX2902" fmla="*/ 2098223 w 7451018"/>
              <a:gd name="connsiteY2902" fmla="*/ 1781442 h 3415370"/>
              <a:gd name="connsiteX2903" fmla="*/ 2095743 w 7451018"/>
              <a:gd name="connsiteY2903" fmla="*/ 1783855 h 3415370"/>
              <a:gd name="connsiteX2904" fmla="*/ 2158878 w 7451018"/>
              <a:gd name="connsiteY2904" fmla="*/ 1800544 h 3415370"/>
              <a:gd name="connsiteX2905" fmla="*/ 2164776 w 7451018"/>
              <a:gd name="connsiteY2905" fmla="*/ 1800677 h 3415370"/>
              <a:gd name="connsiteX2906" fmla="*/ 2174293 w 7451018"/>
              <a:gd name="connsiteY2906" fmla="*/ 1794310 h 3415370"/>
              <a:gd name="connsiteX2907" fmla="*/ 2208675 w 7451018"/>
              <a:gd name="connsiteY2907" fmla="*/ 1781510 h 3415370"/>
              <a:gd name="connsiteX2908" fmla="*/ 2225967 w 7451018"/>
              <a:gd name="connsiteY2908" fmla="*/ 1781510 h 3415370"/>
              <a:gd name="connsiteX2909" fmla="*/ 2225498 w 7451018"/>
              <a:gd name="connsiteY2909" fmla="*/ 1787608 h 3415370"/>
              <a:gd name="connsiteX2910" fmla="*/ 2245805 w 7451018"/>
              <a:gd name="connsiteY2910" fmla="*/ 1780303 h 3415370"/>
              <a:gd name="connsiteX2911" fmla="*/ 2224828 w 7451018"/>
              <a:gd name="connsiteY2911" fmla="*/ 1807111 h 3415370"/>
              <a:gd name="connsiteX2912" fmla="*/ 2252306 w 7451018"/>
              <a:gd name="connsiteY2912" fmla="*/ 1837539 h 3415370"/>
              <a:gd name="connsiteX2913" fmla="*/ 2318323 w 7451018"/>
              <a:gd name="connsiteY2913" fmla="*/ 1894239 h 3415370"/>
              <a:gd name="connsiteX2914" fmla="*/ 2346070 w 7451018"/>
              <a:gd name="connsiteY2914" fmla="*/ 1907643 h 3415370"/>
              <a:gd name="connsiteX2915" fmla="*/ 2439834 w 7451018"/>
              <a:gd name="connsiteY2915" fmla="*/ 1939612 h 3415370"/>
              <a:gd name="connsiteX2916" fmla="*/ 2458331 w 7451018"/>
              <a:gd name="connsiteY2916" fmla="*/ 1994771 h 3415370"/>
              <a:gd name="connsiteX2917" fmla="*/ 2473411 w 7451018"/>
              <a:gd name="connsiteY2917" fmla="*/ 2034984 h 3415370"/>
              <a:gd name="connsiteX2918" fmla="*/ 2538959 w 7451018"/>
              <a:gd name="connsiteY2918" fmla="*/ 2068494 h 3415370"/>
              <a:gd name="connsiteX2919" fmla="*/ 2547135 w 7451018"/>
              <a:gd name="connsiteY2919" fmla="*/ 2070036 h 3415370"/>
              <a:gd name="connsiteX2920" fmla="*/ 2567241 w 7451018"/>
              <a:gd name="connsiteY2920" fmla="*/ 2075196 h 3415370"/>
              <a:gd name="connsiteX2921" fmla="*/ 2567241 w 7451018"/>
              <a:gd name="connsiteY2921" fmla="*/ 2083306 h 3415370"/>
              <a:gd name="connsiteX2922" fmla="*/ 2573742 w 7451018"/>
              <a:gd name="connsiteY2922" fmla="*/ 2081765 h 3415370"/>
              <a:gd name="connsiteX2923" fmla="*/ 2574814 w 7451018"/>
              <a:gd name="connsiteY2923" fmla="*/ 2075196 h 3415370"/>
              <a:gd name="connsiteX2924" fmla="*/ 2582589 w 7451018"/>
              <a:gd name="connsiteY2924" fmla="*/ 2081899 h 3415370"/>
              <a:gd name="connsiteX2925" fmla="*/ 2587347 w 7451018"/>
              <a:gd name="connsiteY2925" fmla="*/ 2108707 h 3415370"/>
              <a:gd name="connsiteX2926" fmla="*/ 2619987 w 7451018"/>
              <a:gd name="connsiteY2926" fmla="*/ 2108707 h 3415370"/>
              <a:gd name="connsiteX2927" fmla="*/ 2698135 w 7451018"/>
              <a:gd name="connsiteY2927" fmla="*/ 2128612 h 3415370"/>
              <a:gd name="connsiteX2928" fmla="*/ 2748200 w 7451018"/>
              <a:gd name="connsiteY2928" fmla="*/ 2169831 h 3415370"/>
              <a:gd name="connsiteX2929" fmla="*/ 2774538 w 7451018"/>
              <a:gd name="connsiteY2929" fmla="*/ 2179147 h 3415370"/>
              <a:gd name="connsiteX2930" fmla="*/ 2787941 w 7451018"/>
              <a:gd name="connsiteY2930" fmla="*/ 2217416 h 3415370"/>
              <a:gd name="connsiteX2931" fmla="*/ 2769846 w 7451018"/>
              <a:gd name="connsiteY2931" fmla="*/ 2283901 h 3415370"/>
              <a:gd name="connsiteX2932" fmla="*/ 2725948 w 7451018"/>
              <a:gd name="connsiteY2932" fmla="*/ 2349649 h 3415370"/>
              <a:gd name="connsiteX2933" fmla="*/ 2700815 w 7451018"/>
              <a:gd name="connsiteY2933" fmla="*/ 2383226 h 3415370"/>
              <a:gd name="connsiteX2934" fmla="*/ 2694113 w 7451018"/>
              <a:gd name="connsiteY2934" fmla="*/ 2460167 h 3415370"/>
              <a:gd name="connsiteX2935" fmla="*/ 2700815 w 7451018"/>
              <a:gd name="connsiteY2935" fmla="*/ 2461306 h 3415370"/>
              <a:gd name="connsiteX2936" fmla="*/ 2674007 w 7451018"/>
              <a:gd name="connsiteY2936" fmla="*/ 2538782 h 3415370"/>
              <a:gd name="connsiteX2937" fmla="*/ 2645992 w 7451018"/>
              <a:gd name="connsiteY2937" fmla="*/ 2597694 h 3415370"/>
              <a:gd name="connsiteX2938" fmla="*/ 2647198 w 7451018"/>
              <a:gd name="connsiteY2938" fmla="*/ 2595885 h 3415370"/>
              <a:gd name="connsiteX2939" fmla="*/ 2639090 w 7451018"/>
              <a:gd name="connsiteY2939" fmla="*/ 2604396 h 3415370"/>
              <a:gd name="connsiteX2940" fmla="*/ 2640495 w 7451018"/>
              <a:gd name="connsiteY2940" fmla="*/ 2611165 h 3415370"/>
              <a:gd name="connsiteX2941" fmla="*/ 2586677 w 7451018"/>
              <a:gd name="connsiteY2941" fmla="*/ 2617063 h 3415370"/>
              <a:gd name="connsiteX2942" fmla="*/ 2569855 w 7451018"/>
              <a:gd name="connsiteY2942" fmla="*/ 2624503 h 3415370"/>
              <a:gd name="connsiteX2943" fmla="*/ 2571128 w 7451018"/>
              <a:gd name="connsiteY2943" fmla="*/ 2631205 h 3415370"/>
              <a:gd name="connsiteX2944" fmla="*/ 2561947 w 7451018"/>
              <a:gd name="connsiteY2944" fmla="*/ 2631205 h 3415370"/>
              <a:gd name="connsiteX2945" fmla="*/ 2506453 w 7451018"/>
              <a:gd name="connsiteY2945" fmla="*/ 2689648 h 3415370"/>
              <a:gd name="connsiteX2946" fmla="*/ 2506453 w 7451018"/>
              <a:gd name="connsiteY2946" fmla="*/ 2715116 h 3415370"/>
              <a:gd name="connsiteX2947" fmla="*/ 2499750 w 7451018"/>
              <a:gd name="connsiteY2947" fmla="*/ 2716255 h 3415370"/>
              <a:gd name="connsiteX2948" fmla="*/ 2499750 w 7451018"/>
              <a:gd name="connsiteY2948" fmla="*/ 2731469 h 3415370"/>
              <a:gd name="connsiteX2949" fmla="*/ 2472941 w 7451018"/>
              <a:gd name="connsiteY2949" fmla="*/ 2780395 h 3415370"/>
              <a:gd name="connsiteX2950" fmla="*/ 2419323 w 7451018"/>
              <a:gd name="connsiteY2950" fmla="*/ 2858005 h 3415370"/>
              <a:gd name="connsiteX2951" fmla="*/ 2386886 w 7451018"/>
              <a:gd name="connsiteY2951" fmla="*/ 2899290 h 3415370"/>
              <a:gd name="connsiteX2952" fmla="*/ 2336821 w 7451018"/>
              <a:gd name="connsiteY2952" fmla="*/ 2906059 h 3415370"/>
              <a:gd name="connsiteX2953" fmla="*/ 2338898 w 7451018"/>
              <a:gd name="connsiteY2953" fmla="*/ 2899491 h 3415370"/>
              <a:gd name="connsiteX2954" fmla="*/ 2325494 w 7451018"/>
              <a:gd name="connsiteY2954" fmla="*/ 2893124 h 3415370"/>
              <a:gd name="connsiteX2955" fmla="*/ 2298820 w 7451018"/>
              <a:gd name="connsiteY2955" fmla="*/ 2887025 h 3415370"/>
              <a:gd name="connsiteX2956" fmla="*/ 2298685 w 7451018"/>
              <a:gd name="connsiteY2956" fmla="*/ 2887025 h 3415370"/>
              <a:gd name="connsiteX2957" fmla="*/ 2297077 w 7451018"/>
              <a:gd name="connsiteY2957" fmla="*/ 2887025 h 3415370"/>
              <a:gd name="connsiteX2958" fmla="*/ 2297077 w 7451018"/>
              <a:gd name="connsiteY2958" fmla="*/ 2893124 h 3415370"/>
              <a:gd name="connsiteX2959" fmla="*/ 2328778 w 7451018"/>
              <a:gd name="connsiteY2959" fmla="*/ 2939436 h 3415370"/>
              <a:gd name="connsiteX2960" fmla="*/ 2331660 w 7451018"/>
              <a:gd name="connsiteY2960" fmla="*/ 2932734 h 3415370"/>
              <a:gd name="connsiteX2961" fmla="*/ 2305990 w 7451018"/>
              <a:gd name="connsiteY2961" fmla="*/ 2986686 h 3415370"/>
              <a:gd name="connsiteX2962" fmla="*/ 2225028 w 7451018"/>
              <a:gd name="connsiteY2962" fmla="*/ 3005653 h 3415370"/>
              <a:gd name="connsiteX2963" fmla="*/ 2224693 w 7451018"/>
              <a:gd name="connsiteY2963" fmla="*/ 3011551 h 3415370"/>
              <a:gd name="connsiteX2964" fmla="*/ 2216651 w 7451018"/>
              <a:gd name="connsiteY2964" fmla="*/ 3026497 h 3415370"/>
              <a:gd name="connsiteX2965" fmla="*/ 2218326 w 7451018"/>
              <a:gd name="connsiteY2965" fmla="*/ 3034204 h 3415370"/>
              <a:gd name="connsiteX2966" fmla="*/ 2220270 w 7451018"/>
              <a:gd name="connsiteY2966" fmla="*/ 3026497 h 3415370"/>
              <a:gd name="connsiteX2967" fmla="*/ 2202040 w 7451018"/>
              <a:gd name="connsiteY2967" fmla="*/ 3056656 h 3415370"/>
              <a:gd name="connsiteX2968" fmla="*/ 2158007 w 7451018"/>
              <a:gd name="connsiteY2968" fmla="*/ 3046603 h 3415370"/>
              <a:gd name="connsiteX2969" fmla="*/ 2186625 w 7451018"/>
              <a:gd name="connsiteY2969" fmla="*/ 3073412 h 3415370"/>
              <a:gd name="connsiteX2970" fmla="*/ 2178113 w 7451018"/>
              <a:gd name="connsiteY2970" fmla="*/ 3098410 h 3415370"/>
              <a:gd name="connsiteX2971" fmla="*/ 2148020 w 7451018"/>
              <a:gd name="connsiteY2971" fmla="*/ 3140433 h 3415370"/>
              <a:gd name="connsiteX2972" fmla="*/ 2150768 w 7451018"/>
              <a:gd name="connsiteY2972" fmla="*/ 3152899 h 3415370"/>
              <a:gd name="connsiteX2973" fmla="*/ 2151304 w 7451018"/>
              <a:gd name="connsiteY2973" fmla="*/ 3153837 h 3415370"/>
              <a:gd name="connsiteX2974" fmla="*/ 2151238 w 7451018"/>
              <a:gd name="connsiteY2974" fmla="*/ 3153837 h 3415370"/>
              <a:gd name="connsiteX2975" fmla="*/ 2104389 w 7451018"/>
              <a:gd name="connsiteY2975" fmla="*/ 3173944 h 3415370"/>
              <a:gd name="connsiteX2976" fmla="*/ 2145138 w 7451018"/>
              <a:gd name="connsiteY2976" fmla="*/ 3200752 h 3415370"/>
              <a:gd name="connsiteX2977" fmla="*/ 2131198 w 7451018"/>
              <a:gd name="connsiteY2977" fmla="*/ 3231984 h 3415370"/>
              <a:gd name="connsiteX2978" fmla="*/ 2090784 w 7451018"/>
              <a:gd name="connsiteY2978" fmla="*/ 3281178 h 3415370"/>
              <a:gd name="connsiteX2979" fmla="*/ 2079859 w 7451018"/>
              <a:gd name="connsiteY2979" fmla="*/ 3328294 h 3415370"/>
              <a:gd name="connsiteX2980" fmla="*/ 2069136 w 7451018"/>
              <a:gd name="connsiteY2980" fmla="*/ 3328093 h 3415370"/>
              <a:gd name="connsiteX2981" fmla="*/ 2097285 w 7451018"/>
              <a:gd name="connsiteY2981" fmla="*/ 3348936 h 3415370"/>
              <a:gd name="connsiteX2982" fmla="*/ 2088840 w 7451018"/>
              <a:gd name="connsiteY2982" fmla="*/ 3348199 h 3415370"/>
              <a:gd name="connsiteX2983" fmla="*/ 2108879 w 7451018"/>
              <a:gd name="connsiteY2983" fmla="*/ 3368305 h 3415370"/>
              <a:gd name="connsiteX2984" fmla="*/ 2158141 w 7451018"/>
              <a:gd name="connsiteY2984" fmla="*/ 3381710 h 3415370"/>
              <a:gd name="connsiteX2985" fmla="*/ 2139710 w 7451018"/>
              <a:gd name="connsiteY2985" fmla="*/ 3395114 h 3415370"/>
              <a:gd name="connsiteX2986" fmla="*/ 2092929 w 7451018"/>
              <a:gd name="connsiteY2986" fmla="*/ 3393371 h 3415370"/>
              <a:gd name="connsiteX2987" fmla="*/ 2097687 w 7451018"/>
              <a:gd name="connsiteY2987" fmla="*/ 3415220 h 3415370"/>
              <a:gd name="connsiteX2988" fmla="*/ 2093397 w 7451018"/>
              <a:gd name="connsiteY2988" fmla="*/ 3408518 h 3415370"/>
              <a:gd name="connsiteX2989" fmla="*/ 2057541 w 7451018"/>
              <a:gd name="connsiteY2989" fmla="*/ 3401816 h 3415370"/>
              <a:gd name="connsiteX2990" fmla="*/ 2056268 w 7451018"/>
              <a:gd name="connsiteY2990" fmla="*/ 3408518 h 3415370"/>
              <a:gd name="connsiteX2991" fmla="*/ 1970948 w 7451018"/>
              <a:gd name="connsiteY2991" fmla="*/ 3358051 h 3415370"/>
              <a:gd name="connsiteX2992" fmla="*/ 1977115 w 7451018"/>
              <a:gd name="connsiteY2992" fmla="*/ 3352354 h 3415370"/>
              <a:gd name="connsiteX2993" fmla="*/ 1974367 w 7451018"/>
              <a:gd name="connsiteY2993" fmla="*/ 3348199 h 3415370"/>
              <a:gd name="connsiteX2994" fmla="*/ 1969877 w 7451018"/>
              <a:gd name="connsiteY2994" fmla="*/ 3353359 h 3415370"/>
              <a:gd name="connsiteX2995" fmla="*/ 1957813 w 7451018"/>
              <a:gd name="connsiteY2995" fmla="*/ 3334795 h 3415370"/>
              <a:gd name="connsiteX2996" fmla="*/ 1967531 w 7451018"/>
              <a:gd name="connsiteY2996" fmla="*/ 3338749 h 3415370"/>
              <a:gd name="connsiteX2997" fmla="*/ 1950239 w 7451018"/>
              <a:gd name="connsiteY2997" fmla="*/ 3301284 h 3415370"/>
              <a:gd name="connsiteX2998" fmla="*/ 1951111 w 7451018"/>
              <a:gd name="connsiteY2998" fmla="*/ 3294649 h 3415370"/>
              <a:gd name="connsiteX2999" fmla="*/ 1950172 w 7451018"/>
              <a:gd name="connsiteY2999" fmla="*/ 3294314 h 3415370"/>
              <a:gd name="connsiteX3000" fmla="*/ 1950306 w 7451018"/>
              <a:gd name="connsiteY3000" fmla="*/ 3292303 h 3415370"/>
              <a:gd name="connsiteX3001" fmla="*/ 1944140 w 7451018"/>
              <a:gd name="connsiteY3001" fmla="*/ 3268175 h 3415370"/>
              <a:gd name="connsiteX3002" fmla="*/ 1936902 w 7451018"/>
              <a:gd name="connsiteY3002" fmla="*/ 3269314 h 3415370"/>
              <a:gd name="connsiteX3003" fmla="*/ 1944609 w 7451018"/>
              <a:gd name="connsiteY3003" fmla="*/ 3222065 h 3415370"/>
              <a:gd name="connsiteX3004" fmla="*/ 1944877 w 7451018"/>
              <a:gd name="connsiteY3004" fmla="*/ 3222065 h 3415370"/>
              <a:gd name="connsiteX3005" fmla="*/ 1963711 w 7451018"/>
              <a:gd name="connsiteY3005" fmla="*/ 3210068 h 3415370"/>
              <a:gd name="connsiteX3006" fmla="*/ 1963979 w 7451018"/>
              <a:gd name="connsiteY3006" fmla="*/ 3200752 h 3415370"/>
              <a:gd name="connsiteX3007" fmla="*/ 1957008 w 7451018"/>
              <a:gd name="connsiteY3007" fmla="*/ 3161679 h 3415370"/>
              <a:gd name="connsiteX3008" fmla="*/ 1957008 w 7451018"/>
              <a:gd name="connsiteY3008" fmla="*/ 3161612 h 3415370"/>
              <a:gd name="connsiteX3009" fmla="*/ 1957277 w 7451018"/>
              <a:gd name="connsiteY3009" fmla="*/ 3161344 h 3415370"/>
              <a:gd name="connsiteX3010" fmla="*/ 1957745 w 7451018"/>
              <a:gd name="connsiteY3010" fmla="*/ 3160673 h 3415370"/>
              <a:gd name="connsiteX3011" fmla="*/ 1957880 w 7451018"/>
              <a:gd name="connsiteY3011" fmla="*/ 3160539 h 3415370"/>
              <a:gd name="connsiteX3012" fmla="*/ 1957813 w 7451018"/>
              <a:gd name="connsiteY3012" fmla="*/ 3160673 h 3415370"/>
              <a:gd name="connsiteX3013" fmla="*/ 1957277 w 7451018"/>
              <a:gd name="connsiteY3013" fmla="*/ 3161544 h 3415370"/>
              <a:gd name="connsiteX3014" fmla="*/ 1957277 w 7451018"/>
              <a:gd name="connsiteY3014" fmla="*/ 3161612 h 3415370"/>
              <a:gd name="connsiteX3015" fmla="*/ 1962906 w 7451018"/>
              <a:gd name="connsiteY3015" fmla="*/ 3160673 h 3415370"/>
              <a:gd name="connsiteX3016" fmla="*/ 1957075 w 7451018"/>
              <a:gd name="connsiteY3016" fmla="*/ 3155513 h 3415370"/>
              <a:gd name="connsiteX3017" fmla="*/ 1957075 w 7451018"/>
              <a:gd name="connsiteY3017" fmla="*/ 3141237 h 3415370"/>
              <a:gd name="connsiteX3018" fmla="*/ 1957075 w 7451018"/>
              <a:gd name="connsiteY3018" fmla="*/ 3140567 h 3415370"/>
              <a:gd name="connsiteX3019" fmla="*/ 1957075 w 7451018"/>
              <a:gd name="connsiteY3019" fmla="*/ 3140433 h 3415370"/>
              <a:gd name="connsiteX3020" fmla="*/ 1958751 w 7451018"/>
              <a:gd name="connsiteY3020" fmla="*/ 3133731 h 3415370"/>
              <a:gd name="connsiteX3021" fmla="*/ 1959958 w 7451018"/>
              <a:gd name="connsiteY3021" fmla="*/ 3133999 h 3415370"/>
              <a:gd name="connsiteX3022" fmla="*/ 1983884 w 7451018"/>
              <a:gd name="connsiteY3022" fmla="*/ 3135138 h 3415370"/>
              <a:gd name="connsiteX3023" fmla="*/ 1985023 w 7451018"/>
              <a:gd name="connsiteY3023" fmla="*/ 3134267 h 3415370"/>
              <a:gd name="connsiteX3024" fmla="*/ 1997288 w 7451018"/>
              <a:gd name="connsiteY3024" fmla="*/ 3098544 h 3415370"/>
              <a:gd name="connsiteX3025" fmla="*/ 1983951 w 7451018"/>
              <a:gd name="connsiteY3025" fmla="*/ 3094322 h 3415370"/>
              <a:gd name="connsiteX3026" fmla="*/ 1990586 w 7451018"/>
              <a:gd name="connsiteY3026" fmla="*/ 3100555 h 3415370"/>
              <a:gd name="connsiteX3027" fmla="*/ 1970480 w 7451018"/>
              <a:gd name="connsiteY3027" fmla="*/ 3081186 h 3415370"/>
              <a:gd name="connsiteX3028" fmla="*/ 1990586 w 7451018"/>
              <a:gd name="connsiteY3028" fmla="*/ 3011752 h 3415370"/>
              <a:gd name="connsiteX3029" fmla="*/ 1977182 w 7451018"/>
              <a:gd name="connsiteY3029" fmla="*/ 2965842 h 3415370"/>
              <a:gd name="connsiteX3030" fmla="*/ 1983884 w 7451018"/>
              <a:gd name="connsiteY3030" fmla="*/ 2952706 h 3415370"/>
              <a:gd name="connsiteX3031" fmla="*/ 1987838 w 7451018"/>
              <a:gd name="connsiteY3031" fmla="*/ 2959542 h 3415370"/>
              <a:gd name="connsiteX3032" fmla="*/ 2003990 w 7451018"/>
              <a:gd name="connsiteY3032" fmla="*/ 2923016 h 3415370"/>
              <a:gd name="connsiteX3033" fmla="*/ 2020076 w 7451018"/>
              <a:gd name="connsiteY3033" fmla="*/ 2872415 h 3415370"/>
              <a:gd name="connsiteX3034" fmla="*/ 2024097 w 7451018"/>
              <a:gd name="connsiteY3034" fmla="*/ 2853782 h 3415370"/>
              <a:gd name="connsiteX3035" fmla="*/ 2030799 w 7451018"/>
              <a:gd name="connsiteY3035" fmla="*/ 2774162 h 3415370"/>
              <a:gd name="connsiteX3036" fmla="*/ 2022690 w 7451018"/>
              <a:gd name="connsiteY3036" fmla="*/ 2758479 h 3415370"/>
              <a:gd name="connsiteX3037" fmla="*/ 2044204 w 7451018"/>
              <a:gd name="connsiteY3037" fmla="*/ 2684621 h 3415370"/>
              <a:gd name="connsiteX3038" fmla="*/ 2045142 w 7451018"/>
              <a:gd name="connsiteY3038" fmla="*/ 2671351 h 3415370"/>
              <a:gd name="connsiteX3039" fmla="*/ 2050906 w 7451018"/>
              <a:gd name="connsiteY3039" fmla="*/ 2500916 h 3415370"/>
              <a:gd name="connsiteX3040" fmla="*/ 2003990 w 7451018"/>
              <a:gd name="connsiteY3040" fmla="*/ 2461239 h 3415370"/>
              <a:gd name="connsiteX3041" fmla="*/ 1984688 w 7451018"/>
              <a:gd name="connsiteY3041" fmla="*/ 2450248 h 3415370"/>
              <a:gd name="connsiteX3042" fmla="*/ 1943671 w 7451018"/>
              <a:gd name="connsiteY3042" fmla="*/ 2414458 h 3415370"/>
              <a:gd name="connsiteX3043" fmla="*/ 1903458 w 7451018"/>
              <a:gd name="connsiteY3043" fmla="*/ 2345024 h 3415370"/>
              <a:gd name="connsiteX3044" fmla="*/ 1864585 w 7451018"/>
              <a:gd name="connsiteY3044" fmla="*/ 2249184 h 3415370"/>
              <a:gd name="connsiteX3045" fmla="*/ 1830605 w 7451018"/>
              <a:gd name="connsiteY3045" fmla="*/ 2202537 h 3415370"/>
              <a:gd name="connsiteX3046" fmla="*/ 1822965 w 7451018"/>
              <a:gd name="connsiteY3046" fmla="*/ 2148585 h 3415370"/>
              <a:gd name="connsiteX3047" fmla="*/ 1843071 w 7451018"/>
              <a:gd name="connsiteY3047" fmla="*/ 2126669 h 3415370"/>
              <a:gd name="connsiteX3048" fmla="*/ 1847829 w 7451018"/>
              <a:gd name="connsiteY3048" fmla="*/ 2123117 h 3415370"/>
              <a:gd name="connsiteX3049" fmla="*/ 1843071 w 7451018"/>
              <a:gd name="connsiteY3049" fmla="*/ 2123117 h 3415370"/>
              <a:gd name="connsiteX3050" fmla="*/ 1822965 w 7451018"/>
              <a:gd name="connsiteY3050" fmla="*/ 2101536 h 3415370"/>
              <a:gd name="connsiteX3051" fmla="*/ 1836369 w 7451018"/>
              <a:gd name="connsiteY3051" fmla="*/ 2068762 h 3415370"/>
              <a:gd name="connsiteX3052" fmla="*/ 1849774 w 7451018"/>
              <a:gd name="connsiteY3052" fmla="*/ 2044233 h 3415370"/>
              <a:gd name="connsiteX3053" fmla="*/ 1843071 w 7451018"/>
              <a:gd name="connsiteY3053" fmla="*/ 2029019 h 3415370"/>
              <a:gd name="connsiteX3054" fmla="*/ 1865121 w 7451018"/>
              <a:gd name="connsiteY3054" fmla="*/ 2021378 h 3415370"/>
              <a:gd name="connsiteX3055" fmla="*/ 1870282 w 7451018"/>
              <a:gd name="connsiteY3055" fmla="*/ 2014676 h 3415370"/>
              <a:gd name="connsiteX3056" fmla="*/ 1895147 w 7451018"/>
              <a:gd name="connsiteY3056" fmla="*/ 1977948 h 3415370"/>
              <a:gd name="connsiteX3057" fmla="*/ 1896689 w 7451018"/>
              <a:gd name="connsiteY3057" fmla="*/ 1914815 h 3415370"/>
              <a:gd name="connsiteX3058" fmla="*/ 1896689 w 7451018"/>
              <a:gd name="connsiteY3058" fmla="*/ 1893368 h 3415370"/>
              <a:gd name="connsiteX3059" fmla="*/ 1903391 w 7451018"/>
              <a:gd name="connsiteY3059" fmla="*/ 1894038 h 3415370"/>
              <a:gd name="connsiteX3060" fmla="*/ 1876582 w 7451018"/>
              <a:gd name="connsiteY3060" fmla="*/ 1849536 h 3415370"/>
              <a:gd name="connsiteX3061" fmla="*/ 1883284 w 7451018"/>
              <a:gd name="connsiteY3061" fmla="*/ 1847793 h 3415370"/>
              <a:gd name="connsiteX3062" fmla="*/ 1863580 w 7451018"/>
              <a:gd name="connsiteY3062" fmla="*/ 1828290 h 3415370"/>
              <a:gd name="connsiteX3063" fmla="*/ 1857615 w 7451018"/>
              <a:gd name="connsiteY3063" fmla="*/ 1840421 h 3415370"/>
              <a:gd name="connsiteX3064" fmla="*/ 1842468 w 7451018"/>
              <a:gd name="connsiteY3064" fmla="*/ 1847056 h 3415370"/>
              <a:gd name="connsiteX3065" fmla="*/ 1842066 w 7451018"/>
              <a:gd name="connsiteY3065" fmla="*/ 1847123 h 3415370"/>
              <a:gd name="connsiteX3066" fmla="*/ 1841463 w 7451018"/>
              <a:gd name="connsiteY3066" fmla="*/ 1872457 h 3415370"/>
              <a:gd name="connsiteX3067" fmla="*/ 1816128 w 7451018"/>
              <a:gd name="connsiteY3067" fmla="*/ 1860527 h 3415370"/>
              <a:gd name="connsiteX3068" fmla="*/ 1816178 w 7451018"/>
              <a:gd name="connsiteY3068" fmla="*/ 1867858 h 3415370"/>
              <a:gd name="connsiteX3069" fmla="*/ 1816144 w 7451018"/>
              <a:gd name="connsiteY3069" fmla="*/ 1871980 h 3415370"/>
              <a:gd name="connsiteX3070" fmla="*/ 1810842 w 7451018"/>
              <a:gd name="connsiteY3070" fmla="*/ 1864180 h 3415370"/>
              <a:gd name="connsiteX3071" fmla="*/ 1816195 w 7451018"/>
              <a:gd name="connsiteY3071" fmla="*/ 1854697 h 3415370"/>
              <a:gd name="connsiteX3072" fmla="*/ 1813850 w 7451018"/>
              <a:gd name="connsiteY3072" fmla="*/ 1854227 h 3415370"/>
              <a:gd name="connsiteX3073" fmla="*/ 1807215 w 7451018"/>
              <a:gd name="connsiteY3073" fmla="*/ 1848396 h 3415370"/>
              <a:gd name="connsiteX3074" fmla="*/ 1809493 w 7451018"/>
              <a:gd name="connsiteY3074" fmla="*/ 1854629 h 3415370"/>
              <a:gd name="connsiteX3075" fmla="*/ 1802121 w 7451018"/>
              <a:gd name="connsiteY3075" fmla="*/ 1853356 h 3415370"/>
              <a:gd name="connsiteX3076" fmla="*/ 1796826 w 7451018"/>
              <a:gd name="connsiteY3076" fmla="*/ 1847123 h 3415370"/>
              <a:gd name="connsiteX3077" fmla="*/ 1789386 w 7451018"/>
              <a:gd name="connsiteY3077" fmla="*/ 1847123 h 3415370"/>
              <a:gd name="connsiteX3078" fmla="*/ 1788833 w 7451018"/>
              <a:gd name="connsiteY3078" fmla="*/ 1851076 h 3415370"/>
              <a:gd name="connsiteX3079" fmla="*/ 1784762 w 7451018"/>
              <a:gd name="connsiteY3079" fmla="*/ 1847123 h 3415370"/>
              <a:gd name="connsiteX3080" fmla="*/ 1768811 w 7451018"/>
              <a:gd name="connsiteY3080" fmla="*/ 1833853 h 3415370"/>
              <a:gd name="connsiteX3081" fmla="*/ 1768543 w 7451018"/>
              <a:gd name="connsiteY3081" fmla="*/ 1833518 h 3415370"/>
              <a:gd name="connsiteX3082" fmla="*/ 1749040 w 7451018"/>
              <a:gd name="connsiteY3082" fmla="*/ 1806978 h 3415370"/>
              <a:gd name="connsiteX3083" fmla="*/ 1742739 w 7451018"/>
              <a:gd name="connsiteY3083" fmla="*/ 1820382 h 3415370"/>
              <a:gd name="connsiteX3084" fmla="*/ 1737579 w 7451018"/>
              <a:gd name="connsiteY3084" fmla="*/ 1806978 h 3415370"/>
              <a:gd name="connsiteX3085" fmla="*/ 1728665 w 7451018"/>
              <a:gd name="connsiteY3085" fmla="*/ 1786871 h 3415370"/>
              <a:gd name="connsiteX3086" fmla="*/ 1729603 w 7451018"/>
              <a:gd name="connsiteY3086" fmla="*/ 1787273 h 3415370"/>
              <a:gd name="connsiteX3087" fmla="*/ 1729938 w 7451018"/>
              <a:gd name="connsiteY3087" fmla="*/ 1787073 h 3415370"/>
              <a:gd name="connsiteX3088" fmla="*/ 1722432 w 7451018"/>
              <a:gd name="connsiteY3088" fmla="*/ 1781308 h 3415370"/>
              <a:gd name="connsiteX3089" fmla="*/ 1722432 w 7451018"/>
              <a:gd name="connsiteY3089" fmla="*/ 1766765 h 3415370"/>
              <a:gd name="connsiteX3090" fmla="*/ 1688385 w 7451018"/>
              <a:gd name="connsiteY3090" fmla="*/ 1726552 h 3415370"/>
              <a:gd name="connsiteX3091" fmla="*/ 1626459 w 7451018"/>
              <a:gd name="connsiteY3091" fmla="*/ 1706446 h 3415370"/>
              <a:gd name="connsiteX3092" fmla="*/ 1582627 w 7451018"/>
              <a:gd name="connsiteY3092" fmla="*/ 1681446 h 3415370"/>
              <a:gd name="connsiteX3093" fmla="*/ 1491411 w 7451018"/>
              <a:gd name="connsiteY3093" fmla="*/ 1659530 h 3415370"/>
              <a:gd name="connsiteX3094" fmla="*/ 1401602 w 7451018"/>
              <a:gd name="connsiteY3094" fmla="*/ 1619318 h 3415370"/>
              <a:gd name="connsiteX3095" fmla="*/ 1322718 w 7451018"/>
              <a:gd name="connsiteY3095" fmla="*/ 1545594 h 3415370"/>
              <a:gd name="connsiteX3096" fmla="*/ 1320540 w 7451018"/>
              <a:gd name="connsiteY3096" fmla="*/ 1542235 h 3415370"/>
              <a:gd name="connsiteX3097" fmla="*/ 1319129 w 7451018"/>
              <a:gd name="connsiteY3097" fmla="*/ 1538999 h 3415370"/>
              <a:gd name="connsiteX3098" fmla="*/ 1318965 w 7451018"/>
              <a:gd name="connsiteY3098" fmla="*/ 1538624 h 3415370"/>
              <a:gd name="connsiteX3099" fmla="*/ 1321780 w 7451018"/>
              <a:gd name="connsiteY3099" fmla="*/ 1532860 h 3415370"/>
              <a:gd name="connsiteX3100" fmla="*/ 1321926 w 7451018"/>
              <a:gd name="connsiteY3100" fmla="*/ 1532820 h 3415370"/>
              <a:gd name="connsiteX3101" fmla="*/ 1326940 w 7451018"/>
              <a:gd name="connsiteY3101" fmla="*/ 1531453 h 3415370"/>
              <a:gd name="connsiteX3102" fmla="*/ 1326940 w 7451018"/>
              <a:gd name="connsiteY3102" fmla="*/ 1524348 h 3415370"/>
              <a:gd name="connsiteX3103" fmla="*/ 1266622 w 7451018"/>
              <a:gd name="connsiteY3103" fmla="*/ 1437824 h 3415370"/>
              <a:gd name="connsiteX3104" fmla="*/ 1239210 w 7451018"/>
              <a:gd name="connsiteY3104" fmla="*/ 1425157 h 3415370"/>
              <a:gd name="connsiteX3105" fmla="*/ 1210995 w 7451018"/>
              <a:gd name="connsiteY3105" fmla="*/ 1364972 h 3415370"/>
              <a:gd name="connsiteX3106" fmla="*/ 1209856 w 7451018"/>
              <a:gd name="connsiteY3106" fmla="*/ 1372009 h 3415370"/>
              <a:gd name="connsiteX3107" fmla="*/ 1198663 w 7451018"/>
              <a:gd name="connsiteY3107" fmla="*/ 1365910 h 3415370"/>
              <a:gd name="connsiteX3108" fmla="*/ 1197792 w 7451018"/>
              <a:gd name="connsiteY3108" fmla="*/ 1365910 h 3415370"/>
              <a:gd name="connsiteX3109" fmla="*/ 1192966 w 7451018"/>
              <a:gd name="connsiteY3109" fmla="*/ 1356862 h 3415370"/>
              <a:gd name="connsiteX3110" fmla="*/ 1172859 w 7451018"/>
              <a:gd name="connsiteY3110" fmla="*/ 1332735 h 3415370"/>
              <a:gd name="connsiteX3111" fmla="*/ 1161733 w 7451018"/>
              <a:gd name="connsiteY3111" fmla="*/ 1284278 h 3415370"/>
              <a:gd name="connsiteX3112" fmla="*/ 1151211 w 7451018"/>
              <a:gd name="connsiteY3112" fmla="*/ 1284278 h 3415370"/>
              <a:gd name="connsiteX3113" fmla="*/ 1131104 w 7451018"/>
              <a:gd name="connsiteY3113" fmla="*/ 1270874 h 3415370"/>
              <a:gd name="connsiteX3114" fmla="*/ 1132713 w 7451018"/>
              <a:gd name="connsiteY3114" fmla="*/ 1312226 h 3415370"/>
              <a:gd name="connsiteX3115" fmla="*/ 1152820 w 7451018"/>
              <a:gd name="connsiteY3115" fmla="*/ 1327708 h 3415370"/>
              <a:gd name="connsiteX3116" fmla="*/ 1166224 w 7451018"/>
              <a:gd name="connsiteY3116" fmla="*/ 1337828 h 3415370"/>
              <a:gd name="connsiteX3117" fmla="*/ 1165823 w 7451018"/>
              <a:gd name="connsiteY3117" fmla="*/ 1337832 h 3415370"/>
              <a:gd name="connsiteX3118" fmla="*/ 1165822 w 7451018"/>
              <a:gd name="connsiteY3118" fmla="*/ 1337828 h 3415370"/>
              <a:gd name="connsiteX3119" fmla="*/ 1165815 w 7451018"/>
              <a:gd name="connsiteY3119" fmla="*/ 1337832 h 3415370"/>
              <a:gd name="connsiteX3120" fmla="*/ 1158986 w 7451018"/>
              <a:gd name="connsiteY3120" fmla="*/ 1337895 h 3415370"/>
              <a:gd name="connsiteX3121" fmla="*/ 1158383 w 7451018"/>
              <a:gd name="connsiteY3121" fmla="*/ 1338297 h 3415370"/>
              <a:gd name="connsiteX3122" fmla="*/ 1159455 w 7451018"/>
              <a:gd name="connsiteY3122" fmla="*/ 1341782 h 3415370"/>
              <a:gd name="connsiteX3123" fmla="*/ 1165815 w 7451018"/>
              <a:gd name="connsiteY3123" fmla="*/ 1337832 h 3415370"/>
              <a:gd name="connsiteX3124" fmla="*/ 1165823 w 7451018"/>
              <a:gd name="connsiteY3124" fmla="*/ 1337832 h 3415370"/>
              <a:gd name="connsiteX3125" fmla="*/ 1168818 w 7451018"/>
              <a:gd name="connsiteY3125" fmla="*/ 1347239 h 3415370"/>
              <a:gd name="connsiteX3126" fmla="*/ 1198931 w 7451018"/>
              <a:gd name="connsiteY3126" fmla="*/ 1404447 h 3415370"/>
              <a:gd name="connsiteX3127" fmla="*/ 1205499 w 7451018"/>
              <a:gd name="connsiteY3127" fmla="*/ 1412892 h 3415370"/>
              <a:gd name="connsiteX3128" fmla="*/ 1211598 w 7451018"/>
              <a:gd name="connsiteY3128" fmla="*/ 1431658 h 3415370"/>
              <a:gd name="connsiteX3129" fmla="*/ 1213005 w 7451018"/>
              <a:gd name="connsiteY3129" fmla="*/ 1452904 h 3415370"/>
              <a:gd name="connsiteX3130" fmla="*/ 1219573 w 7451018"/>
              <a:gd name="connsiteY3130" fmla="*/ 1451697 h 3415370"/>
              <a:gd name="connsiteX3131" fmla="*/ 1219707 w 7451018"/>
              <a:gd name="connsiteY3131" fmla="*/ 1445799 h 3415370"/>
              <a:gd name="connsiteX3132" fmla="*/ 1231436 w 7451018"/>
              <a:gd name="connsiteY3132" fmla="*/ 1491910 h 3415370"/>
              <a:gd name="connsiteX3133" fmla="*/ 1193703 w 7451018"/>
              <a:gd name="connsiteY3133" fmla="*/ 1451697 h 3415370"/>
              <a:gd name="connsiteX3134" fmla="*/ 1192564 w 7451018"/>
              <a:gd name="connsiteY3134" fmla="*/ 1458399 h 3415370"/>
              <a:gd name="connsiteX3135" fmla="*/ 1179494 w 7451018"/>
              <a:gd name="connsiteY3135" fmla="*/ 1409071 h 3415370"/>
              <a:gd name="connsiteX3136" fmla="*/ 1152685 w 7451018"/>
              <a:gd name="connsiteY3136" fmla="*/ 1391378 h 3415370"/>
              <a:gd name="connsiteX3137" fmla="*/ 1154562 w 7451018"/>
              <a:gd name="connsiteY3137" fmla="*/ 1398080 h 3415370"/>
              <a:gd name="connsiteX3138" fmla="*/ 1119174 w 7451018"/>
              <a:gd name="connsiteY3138" fmla="*/ 1371271 h 3415370"/>
              <a:gd name="connsiteX3139" fmla="*/ 1112740 w 7451018"/>
              <a:gd name="connsiteY3139" fmla="*/ 1360347 h 3415370"/>
              <a:gd name="connsiteX3140" fmla="*/ 1119375 w 7451018"/>
              <a:gd name="connsiteY3140" fmla="*/ 1353645 h 3415370"/>
              <a:gd name="connsiteX3141" fmla="*/ 1132646 w 7451018"/>
              <a:gd name="connsiteY3141" fmla="*/ 1343324 h 3415370"/>
              <a:gd name="connsiteX3142" fmla="*/ 1099135 w 7451018"/>
              <a:gd name="connsiteY3142" fmla="*/ 1306060 h 3415370"/>
              <a:gd name="connsiteX3143" fmla="*/ 1085797 w 7451018"/>
              <a:gd name="connsiteY3143" fmla="*/ 1270740 h 3415370"/>
              <a:gd name="connsiteX3144" fmla="*/ 1072326 w 7451018"/>
              <a:gd name="connsiteY3144" fmla="*/ 1254051 h 3415370"/>
              <a:gd name="connsiteX3145" fmla="*/ 1077734 w 7451018"/>
              <a:gd name="connsiteY3145" fmla="*/ 1250646 h 3415370"/>
              <a:gd name="connsiteX3146" fmla="*/ 1077822 w 7451018"/>
              <a:gd name="connsiteY3146" fmla="*/ 1250740 h 3415370"/>
              <a:gd name="connsiteX3147" fmla="*/ 1078919 w 7451018"/>
              <a:gd name="connsiteY3147" fmla="*/ 1252493 h 3415370"/>
              <a:gd name="connsiteX3148" fmla="*/ 1079028 w 7451018"/>
              <a:gd name="connsiteY3148" fmla="*/ 1252041 h 3415370"/>
              <a:gd name="connsiteX3149" fmla="*/ 1077822 w 7451018"/>
              <a:gd name="connsiteY3149" fmla="*/ 1250740 h 3415370"/>
              <a:gd name="connsiteX3150" fmla="*/ 1077755 w 7451018"/>
              <a:gd name="connsiteY3150" fmla="*/ 1250633 h 3415370"/>
              <a:gd name="connsiteX3151" fmla="*/ 1077734 w 7451018"/>
              <a:gd name="connsiteY3151" fmla="*/ 1250646 h 3415370"/>
              <a:gd name="connsiteX3152" fmla="*/ 1049505 w 7451018"/>
              <a:gd name="connsiteY3152" fmla="*/ 1220206 h 3415370"/>
              <a:gd name="connsiteX3153" fmla="*/ 1027393 w 7451018"/>
              <a:gd name="connsiteY3153" fmla="*/ 1214162 h 3415370"/>
              <a:gd name="connsiteX3154" fmla="*/ 1026307 w 7451018"/>
              <a:gd name="connsiteY3154" fmla="*/ 1213654 h 3415370"/>
              <a:gd name="connsiteX3155" fmla="*/ 1026047 w 7451018"/>
              <a:gd name="connsiteY3155" fmla="*/ 1213794 h 3415370"/>
              <a:gd name="connsiteX3156" fmla="*/ 1013950 w 7451018"/>
              <a:gd name="connsiteY3156" fmla="*/ 1210488 h 3415370"/>
              <a:gd name="connsiteX3157" fmla="*/ 1019848 w 7451018"/>
              <a:gd name="connsiteY3157" fmla="*/ 1217123 h 3415370"/>
              <a:gd name="connsiteX3158" fmla="*/ 1026047 w 7451018"/>
              <a:gd name="connsiteY3158" fmla="*/ 1213794 h 3415370"/>
              <a:gd name="connsiteX3159" fmla="*/ 1027393 w 7451018"/>
              <a:gd name="connsiteY3159" fmla="*/ 1214162 h 3415370"/>
              <a:gd name="connsiteX3160" fmla="*/ 1033722 w 7451018"/>
              <a:gd name="connsiteY3160" fmla="*/ 1217123 h 3415370"/>
              <a:gd name="connsiteX3161" fmla="*/ 1019580 w 7451018"/>
              <a:gd name="connsiteY3161" fmla="*/ 1223624 h 3415370"/>
              <a:gd name="connsiteX3162" fmla="*/ 1012007 w 7451018"/>
              <a:gd name="connsiteY3162" fmla="*/ 1217123 h 3415370"/>
              <a:gd name="connsiteX3163" fmla="*/ 1012007 w 7451018"/>
              <a:gd name="connsiteY3163" fmla="*/ 1210420 h 3415370"/>
              <a:gd name="connsiteX3164" fmla="*/ 1012141 w 7451018"/>
              <a:gd name="connsiteY3164" fmla="*/ 1210420 h 3415370"/>
              <a:gd name="connsiteX3165" fmla="*/ 999742 w 7451018"/>
              <a:gd name="connsiteY3165" fmla="*/ 1183612 h 3415370"/>
              <a:gd name="connsiteX3166" fmla="*/ 979299 w 7451018"/>
              <a:gd name="connsiteY3166" fmla="*/ 1143399 h 3415370"/>
              <a:gd name="connsiteX3167" fmla="*/ 965092 w 7451018"/>
              <a:gd name="connsiteY3167" fmla="*/ 1136831 h 3415370"/>
              <a:gd name="connsiteX3168" fmla="*/ 971794 w 7451018"/>
              <a:gd name="connsiteY3168" fmla="*/ 1135692 h 3415370"/>
              <a:gd name="connsiteX3169" fmla="*/ 959931 w 7451018"/>
              <a:gd name="connsiteY3169" fmla="*/ 1123360 h 3415370"/>
              <a:gd name="connsiteX3170" fmla="*/ 959731 w 7451018"/>
              <a:gd name="connsiteY3170" fmla="*/ 1123427 h 3415370"/>
              <a:gd name="connsiteX3171" fmla="*/ 959731 w 7451018"/>
              <a:gd name="connsiteY3171" fmla="*/ 1123360 h 3415370"/>
              <a:gd name="connsiteX3172" fmla="*/ 959731 w 7451018"/>
              <a:gd name="connsiteY3172" fmla="*/ 1123293 h 3415370"/>
              <a:gd name="connsiteX3173" fmla="*/ 959060 w 7451018"/>
              <a:gd name="connsiteY3173" fmla="*/ 1123226 h 3415370"/>
              <a:gd name="connsiteX3174" fmla="*/ 959731 w 7451018"/>
              <a:gd name="connsiteY3174" fmla="*/ 1123360 h 3415370"/>
              <a:gd name="connsiteX3175" fmla="*/ 958524 w 7451018"/>
              <a:gd name="connsiteY3175" fmla="*/ 1123092 h 3415370"/>
              <a:gd name="connsiteX3176" fmla="*/ 951688 w 7451018"/>
              <a:gd name="connsiteY3176" fmla="*/ 1111229 h 3415370"/>
              <a:gd name="connsiteX3177" fmla="*/ 931581 w 7451018"/>
              <a:gd name="connsiteY3177" fmla="*/ 984760 h 3415370"/>
              <a:gd name="connsiteX3178" fmla="*/ 931581 w 7451018"/>
              <a:gd name="connsiteY3178" fmla="*/ 893008 h 3415370"/>
              <a:gd name="connsiteX3179" fmla="*/ 934664 w 7451018"/>
              <a:gd name="connsiteY3179" fmla="*/ 864256 h 3415370"/>
              <a:gd name="connsiteX3180" fmla="*/ 873071 w 7451018"/>
              <a:gd name="connsiteY3180" fmla="*/ 828265 h 3415370"/>
              <a:gd name="connsiteX3181" fmla="*/ 852362 w 7451018"/>
              <a:gd name="connsiteY3181" fmla="*/ 814861 h 3415370"/>
              <a:gd name="connsiteX3182" fmla="*/ 844186 w 7451018"/>
              <a:gd name="connsiteY3182" fmla="*/ 813856 h 3415370"/>
              <a:gd name="connsiteX3183" fmla="*/ 845459 w 7451018"/>
              <a:gd name="connsiteY3183" fmla="*/ 808159 h 3415370"/>
              <a:gd name="connsiteX3184" fmla="*/ 844454 w 7451018"/>
              <a:gd name="connsiteY3184" fmla="*/ 806216 h 3415370"/>
              <a:gd name="connsiteX3185" fmla="*/ 831049 w 7451018"/>
              <a:gd name="connsiteY3185" fmla="*/ 805277 h 3415370"/>
              <a:gd name="connsiteX3186" fmla="*/ 851156 w 7451018"/>
              <a:gd name="connsiteY3186" fmla="*/ 788991 h 3415370"/>
              <a:gd name="connsiteX3187" fmla="*/ 844454 w 7451018"/>
              <a:gd name="connsiteY3187" fmla="*/ 778670 h 3415370"/>
              <a:gd name="connsiteX3188" fmla="*/ 837752 w 7451018"/>
              <a:gd name="connsiteY3188" fmla="*/ 764461 h 3415370"/>
              <a:gd name="connsiteX3189" fmla="*/ 830782 w 7451018"/>
              <a:gd name="connsiteY3189" fmla="*/ 767946 h 3415370"/>
              <a:gd name="connsiteX3190" fmla="*/ 830713 w 7451018"/>
              <a:gd name="connsiteY3190" fmla="*/ 767544 h 3415370"/>
              <a:gd name="connsiteX3191" fmla="*/ 824748 w 7451018"/>
              <a:gd name="connsiteY3191" fmla="*/ 767946 h 3415370"/>
              <a:gd name="connsiteX3192" fmla="*/ 824882 w 7451018"/>
              <a:gd name="connsiteY3192" fmla="*/ 754542 h 3415370"/>
              <a:gd name="connsiteX3193" fmla="*/ 800687 w 7451018"/>
              <a:gd name="connsiteY3193" fmla="*/ 734436 h 3415370"/>
              <a:gd name="connsiteX3194" fmla="*/ 790836 w 7451018"/>
              <a:gd name="connsiteY3194" fmla="*/ 722707 h 3415370"/>
              <a:gd name="connsiteX3195" fmla="*/ 797537 w 7451018"/>
              <a:gd name="connsiteY3195" fmla="*/ 721634 h 3415370"/>
              <a:gd name="connsiteX3196" fmla="*/ 789294 w 7451018"/>
              <a:gd name="connsiteY3196" fmla="*/ 714329 h 3415370"/>
              <a:gd name="connsiteX3197" fmla="*/ 790836 w 7451018"/>
              <a:gd name="connsiteY3197" fmla="*/ 701260 h 3415370"/>
              <a:gd name="connsiteX3198" fmla="*/ 770729 w 7451018"/>
              <a:gd name="connsiteY3198" fmla="*/ 698177 h 3415370"/>
              <a:gd name="connsiteX3199" fmla="*/ 771198 w 7451018"/>
              <a:gd name="connsiteY3199" fmla="*/ 714329 h 3415370"/>
              <a:gd name="connsiteX3200" fmla="*/ 757325 w 7451018"/>
              <a:gd name="connsiteY3200" fmla="*/ 707627 h 3415370"/>
              <a:gd name="connsiteX3201" fmla="*/ 757392 w 7451018"/>
              <a:gd name="connsiteY3201" fmla="*/ 714396 h 3415370"/>
              <a:gd name="connsiteX3202" fmla="*/ 753036 w 7451018"/>
              <a:gd name="connsiteY3202" fmla="*/ 714463 h 3415370"/>
              <a:gd name="connsiteX3203" fmla="*/ 750623 w 7451018"/>
              <a:gd name="connsiteY3203" fmla="*/ 706688 h 3415370"/>
              <a:gd name="connsiteX3204" fmla="*/ 730516 w 7451018"/>
              <a:gd name="connsiteY3204" fmla="*/ 679478 h 3415370"/>
              <a:gd name="connsiteX3205" fmla="*/ 722810 w 7451018"/>
              <a:gd name="connsiteY3205" fmla="*/ 682025 h 3415370"/>
              <a:gd name="connsiteX3206" fmla="*/ 721937 w 7451018"/>
              <a:gd name="connsiteY3206" fmla="*/ 682025 h 3415370"/>
              <a:gd name="connsiteX3207" fmla="*/ 719458 w 7451018"/>
              <a:gd name="connsiteY3207" fmla="*/ 663728 h 3415370"/>
              <a:gd name="connsiteX3208" fmla="*/ 717146 w 7451018"/>
              <a:gd name="connsiteY3208" fmla="*/ 674100 h 3415370"/>
              <a:gd name="connsiteX3209" fmla="*/ 709371 w 7451018"/>
              <a:gd name="connsiteY3209" fmla="*/ 670213 h 3415370"/>
              <a:gd name="connsiteX3210" fmla="*/ 703775 w 7451018"/>
              <a:gd name="connsiteY3210" fmla="*/ 667414 h 3415370"/>
              <a:gd name="connsiteX3211" fmla="*/ 696938 w 7451018"/>
              <a:gd name="connsiteY3211" fmla="*/ 660712 h 3415370"/>
              <a:gd name="connsiteX3212" fmla="*/ 698034 w 7451018"/>
              <a:gd name="connsiteY3212" fmla="*/ 654459 h 3415370"/>
              <a:gd name="connsiteX3213" fmla="*/ 697541 w 7451018"/>
              <a:gd name="connsiteY3213" fmla="*/ 654345 h 3415370"/>
              <a:gd name="connsiteX3214" fmla="*/ 698054 w 7451018"/>
              <a:gd name="connsiteY3214" fmla="*/ 654345 h 3415370"/>
              <a:gd name="connsiteX3215" fmla="*/ 698078 w 7451018"/>
              <a:gd name="connsiteY3215" fmla="*/ 654211 h 3415370"/>
              <a:gd name="connsiteX3216" fmla="*/ 698949 w 7451018"/>
              <a:gd name="connsiteY3216" fmla="*/ 654010 h 3415370"/>
              <a:gd name="connsiteX3217" fmla="*/ 698278 w 7451018"/>
              <a:gd name="connsiteY3217" fmla="*/ 654010 h 3415370"/>
              <a:gd name="connsiteX3218" fmla="*/ 698748 w 7451018"/>
              <a:gd name="connsiteY3218" fmla="*/ 653675 h 3415370"/>
              <a:gd name="connsiteX3219" fmla="*/ 697072 w 7451018"/>
              <a:gd name="connsiteY3219" fmla="*/ 653407 h 3415370"/>
              <a:gd name="connsiteX3220" fmla="*/ 697273 w 7451018"/>
              <a:gd name="connsiteY3220" fmla="*/ 654010 h 3415370"/>
              <a:gd name="connsiteX3221" fmla="*/ 690370 w 7451018"/>
              <a:gd name="connsiteY3221" fmla="*/ 654412 h 3415370"/>
              <a:gd name="connsiteX3222" fmla="*/ 679714 w 7451018"/>
              <a:gd name="connsiteY3222" fmla="*/ 633904 h 3415370"/>
              <a:gd name="connsiteX3223" fmla="*/ 651230 w 7451018"/>
              <a:gd name="connsiteY3223" fmla="*/ 613797 h 3415370"/>
              <a:gd name="connsiteX3224" fmla="*/ 608066 w 7451018"/>
              <a:gd name="connsiteY3224" fmla="*/ 593691 h 3415370"/>
              <a:gd name="connsiteX3225" fmla="*/ 611350 w 7451018"/>
              <a:gd name="connsiteY3225" fmla="*/ 586989 h 3415370"/>
              <a:gd name="connsiteX3226" fmla="*/ 610814 w 7451018"/>
              <a:gd name="connsiteY3226" fmla="*/ 586989 h 3415370"/>
              <a:gd name="connsiteX3227" fmla="*/ 610680 w 7451018"/>
              <a:gd name="connsiteY3227" fmla="*/ 587056 h 3415370"/>
              <a:gd name="connsiteX3228" fmla="*/ 509612 w 7451018"/>
              <a:gd name="connsiteY3228" fmla="*/ 587056 h 3415370"/>
              <a:gd name="connsiteX3229" fmla="*/ 511622 w 7451018"/>
              <a:gd name="connsiteY3229" fmla="*/ 580488 h 3415370"/>
              <a:gd name="connsiteX3230" fmla="*/ 463702 w 7451018"/>
              <a:gd name="connsiteY3230" fmla="*/ 572378 h 3415370"/>
              <a:gd name="connsiteX3231" fmla="*/ 473487 w 7451018"/>
              <a:gd name="connsiteY3231" fmla="*/ 564470 h 3415370"/>
              <a:gd name="connsiteX3232" fmla="*/ 453179 w 7451018"/>
              <a:gd name="connsiteY3232" fmla="*/ 560314 h 3415370"/>
              <a:gd name="connsiteX3233" fmla="*/ 449091 w 7451018"/>
              <a:gd name="connsiteY3233" fmla="*/ 573786 h 3415370"/>
              <a:gd name="connsiteX3234" fmla="*/ 462496 w 7451018"/>
              <a:gd name="connsiteY3234" fmla="*/ 574121 h 3415370"/>
              <a:gd name="connsiteX3235" fmla="*/ 440446 w 7451018"/>
              <a:gd name="connsiteY3235" fmla="*/ 587391 h 3415370"/>
              <a:gd name="connsiteX3236" fmla="*/ 442389 w 7451018"/>
              <a:gd name="connsiteY3236" fmla="*/ 581024 h 3415370"/>
              <a:gd name="connsiteX3237" fmla="*/ 425768 w 7451018"/>
              <a:gd name="connsiteY3237" fmla="*/ 588329 h 3415370"/>
              <a:gd name="connsiteX3238" fmla="*/ 399830 w 7451018"/>
              <a:gd name="connsiteY3238" fmla="*/ 588329 h 3415370"/>
              <a:gd name="connsiteX3239" fmla="*/ 388571 w 7451018"/>
              <a:gd name="connsiteY3239" fmla="*/ 601130 h 3415370"/>
              <a:gd name="connsiteX3240" fmla="*/ 388705 w 7451018"/>
              <a:gd name="connsiteY3240" fmla="*/ 593825 h 3415370"/>
              <a:gd name="connsiteX3241" fmla="*/ 355194 w 7451018"/>
              <a:gd name="connsiteY3241" fmla="*/ 601532 h 3415370"/>
              <a:gd name="connsiteX3242" fmla="*/ 355194 w 7451018"/>
              <a:gd name="connsiteY3242" fmla="*/ 593356 h 3415370"/>
              <a:gd name="connsiteX3243" fmla="*/ 364979 w 7451018"/>
              <a:gd name="connsiteY3243" fmla="*/ 593825 h 3415370"/>
              <a:gd name="connsiteX3244" fmla="*/ 365382 w 7451018"/>
              <a:gd name="connsiteY3244" fmla="*/ 587122 h 3415370"/>
              <a:gd name="connsiteX3245" fmla="*/ 355194 w 7451018"/>
              <a:gd name="connsiteY3245" fmla="*/ 587257 h 3415370"/>
              <a:gd name="connsiteX3246" fmla="*/ 367795 w 7451018"/>
              <a:gd name="connsiteY3246" fmla="*/ 560314 h 3415370"/>
              <a:gd name="connsiteX3247" fmla="*/ 388638 w 7451018"/>
              <a:gd name="connsiteY3247" fmla="*/ 553612 h 3415370"/>
              <a:gd name="connsiteX3248" fmla="*/ 356803 w 7451018"/>
              <a:gd name="connsiteY3248" fmla="*/ 566614 h 3415370"/>
              <a:gd name="connsiteX3249" fmla="*/ 361829 w 7451018"/>
              <a:gd name="connsiteY3249" fmla="*/ 566882 h 3415370"/>
              <a:gd name="connsiteX3250" fmla="*/ 361829 w 7451018"/>
              <a:gd name="connsiteY3250" fmla="*/ 571976 h 3415370"/>
              <a:gd name="connsiteX3251" fmla="*/ 354859 w 7451018"/>
              <a:gd name="connsiteY3251" fmla="*/ 573718 h 3415370"/>
              <a:gd name="connsiteX3252" fmla="*/ 352111 w 7451018"/>
              <a:gd name="connsiteY3252" fmla="*/ 567016 h 3415370"/>
              <a:gd name="connsiteX3253" fmla="*/ 335088 w 7451018"/>
              <a:gd name="connsiteY3253" fmla="*/ 585179 h 3415370"/>
              <a:gd name="connsiteX3254" fmla="*/ 328118 w 7451018"/>
              <a:gd name="connsiteY3254" fmla="*/ 593825 h 3415370"/>
              <a:gd name="connsiteX3255" fmla="*/ 326844 w 7451018"/>
              <a:gd name="connsiteY3255" fmla="*/ 592552 h 3415370"/>
              <a:gd name="connsiteX3256" fmla="*/ 321684 w 7451018"/>
              <a:gd name="connsiteY3256" fmla="*/ 593356 h 3415370"/>
              <a:gd name="connsiteX3257" fmla="*/ 321952 w 7451018"/>
              <a:gd name="connsiteY3257" fmla="*/ 593691 h 3415370"/>
              <a:gd name="connsiteX3258" fmla="*/ 314982 w 7451018"/>
              <a:gd name="connsiteY3258" fmla="*/ 593825 h 3415370"/>
              <a:gd name="connsiteX3259" fmla="*/ 316054 w 7451018"/>
              <a:gd name="connsiteY3259" fmla="*/ 599656 h 3415370"/>
              <a:gd name="connsiteX3260" fmla="*/ 335088 w 7451018"/>
              <a:gd name="connsiteY3260" fmla="*/ 606559 h 3415370"/>
              <a:gd name="connsiteX3261" fmla="*/ 328386 w 7451018"/>
              <a:gd name="connsiteY3261" fmla="*/ 614735 h 3415370"/>
              <a:gd name="connsiteX3262" fmla="*/ 297891 w 7451018"/>
              <a:gd name="connsiteY3262" fmla="*/ 634037 h 3415370"/>
              <a:gd name="connsiteX3263" fmla="*/ 296752 w 7451018"/>
              <a:gd name="connsiteY3263" fmla="*/ 627335 h 3415370"/>
              <a:gd name="connsiteX3264" fmla="*/ 268067 w 7451018"/>
              <a:gd name="connsiteY3264" fmla="*/ 652468 h 3415370"/>
              <a:gd name="connsiteX3265" fmla="*/ 255064 w 7451018"/>
              <a:gd name="connsiteY3265" fmla="*/ 658969 h 3415370"/>
              <a:gd name="connsiteX3266" fmla="*/ 254662 w 7451018"/>
              <a:gd name="connsiteY3266" fmla="*/ 658634 h 3415370"/>
              <a:gd name="connsiteX3267" fmla="*/ 251646 w 7451018"/>
              <a:gd name="connsiteY3267" fmla="*/ 660913 h 3415370"/>
              <a:gd name="connsiteX3268" fmla="*/ 254662 w 7451018"/>
              <a:gd name="connsiteY3268" fmla="*/ 665739 h 3415370"/>
              <a:gd name="connsiteX3269" fmla="*/ 241258 w 7451018"/>
              <a:gd name="connsiteY3269" fmla="*/ 664733 h 3415370"/>
              <a:gd name="connsiteX3270" fmla="*/ 234556 w 7451018"/>
              <a:gd name="connsiteY3270" fmla="*/ 667548 h 3415370"/>
              <a:gd name="connsiteX3271" fmla="*/ 241258 w 7451018"/>
              <a:gd name="connsiteY3271" fmla="*/ 671837 h 3415370"/>
              <a:gd name="connsiteX3272" fmla="*/ 234690 w 7451018"/>
              <a:gd name="connsiteY3272" fmla="*/ 671502 h 3415370"/>
              <a:gd name="connsiteX3273" fmla="*/ 234556 w 7451018"/>
              <a:gd name="connsiteY3273" fmla="*/ 674921 h 3415370"/>
              <a:gd name="connsiteX3274" fmla="*/ 213243 w 7451018"/>
              <a:gd name="connsiteY3274" fmla="*/ 687654 h 3415370"/>
              <a:gd name="connsiteX3275" fmla="*/ 214450 w 7451018"/>
              <a:gd name="connsiteY3275" fmla="*/ 680952 h 3415370"/>
              <a:gd name="connsiteX3276" fmla="*/ 194343 w 7451018"/>
              <a:gd name="connsiteY3276" fmla="*/ 689196 h 3415370"/>
              <a:gd name="connsiteX3277" fmla="*/ 194544 w 7451018"/>
              <a:gd name="connsiteY3277" fmla="*/ 684237 h 3415370"/>
              <a:gd name="connsiteX3278" fmla="*/ 189718 w 7451018"/>
              <a:gd name="connsiteY3278" fmla="*/ 687654 h 3415370"/>
              <a:gd name="connsiteX3279" fmla="*/ 202050 w 7451018"/>
              <a:gd name="connsiteY3279" fmla="*/ 694357 h 3415370"/>
              <a:gd name="connsiteX3280" fmla="*/ 207680 w 7451018"/>
              <a:gd name="connsiteY3280" fmla="*/ 701059 h 3415370"/>
              <a:gd name="connsiteX3281" fmla="*/ 208031 w 7451018"/>
              <a:gd name="connsiteY3281" fmla="*/ 701059 h 3415370"/>
              <a:gd name="connsiteX3282" fmla="*/ 208082 w 7451018"/>
              <a:gd name="connsiteY3282" fmla="*/ 701059 h 3415370"/>
              <a:gd name="connsiteX3283" fmla="*/ 207211 w 7451018"/>
              <a:gd name="connsiteY3283" fmla="*/ 707761 h 3415370"/>
              <a:gd name="connsiteX3284" fmla="*/ 202386 w 7451018"/>
              <a:gd name="connsiteY3284" fmla="*/ 707359 h 3415370"/>
              <a:gd name="connsiteX3285" fmla="*/ 194611 w 7451018"/>
              <a:gd name="connsiteY3285" fmla="*/ 701729 h 3415370"/>
              <a:gd name="connsiteX3286" fmla="*/ 180939 w 7451018"/>
              <a:gd name="connsiteY3286" fmla="*/ 705482 h 3415370"/>
              <a:gd name="connsiteX3287" fmla="*/ 188445 w 7451018"/>
              <a:gd name="connsiteY3287" fmla="*/ 694357 h 3415370"/>
              <a:gd name="connsiteX3288" fmla="*/ 173499 w 7451018"/>
              <a:gd name="connsiteY3288" fmla="*/ 701059 h 3415370"/>
              <a:gd name="connsiteX3289" fmla="*/ 174237 w 7451018"/>
              <a:gd name="connsiteY3289" fmla="*/ 693217 h 3415370"/>
              <a:gd name="connsiteX3290" fmla="*/ 166462 w 7451018"/>
              <a:gd name="connsiteY3290" fmla="*/ 694558 h 3415370"/>
              <a:gd name="connsiteX3291" fmla="*/ 159961 w 7451018"/>
              <a:gd name="connsiteY3291" fmla="*/ 699316 h 3415370"/>
              <a:gd name="connsiteX3292" fmla="*/ 152790 w 7451018"/>
              <a:gd name="connsiteY3292" fmla="*/ 707828 h 3415370"/>
              <a:gd name="connsiteX3293" fmla="*/ 148433 w 7451018"/>
              <a:gd name="connsiteY3293" fmla="*/ 701796 h 3415370"/>
              <a:gd name="connsiteX3294" fmla="*/ 141061 w 7451018"/>
              <a:gd name="connsiteY3294" fmla="*/ 713190 h 3415370"/>
              <a:gd name="connsiteX3295" fmla="*/ 140726 w 7451018"/>
              <a:gd name="connsiteY3295" fmla="*/ 714999 h 3415370"/>
              <a:gd name="connsiteX3296" fmla="*/ 140257 w 7451018"/>
              <a:gd name="connsiteY3296" fmla="*/ 713994 h 3415370"/>
              <a:gd name="connsiteX3297" fmla="*/ 140525 w 7451018"/>
              <a:gd name="connsiteY3297" fmla="*/ 713257 h 3415370"/>
              <a:gd name="connsiteX3298" fmla="*/ 142468 w 7451018"/>
              <a:gd name="connsiteY3298" fmla="*/ 708901 h 3415370"/>
              <a:gd name="connsiteX3299" fmla="*/ 143608 w 7451018"/>
              <a:gd name="connsiteY3299" fmla="*/ 708901 h 3415370"/>
              <a:gd name="connsiteX3300" fmla="*/ 140726 w 7451018"/>
              <a:gd name="connsiteY3300" fmla="*/ 706019 h 3415370"/>
              <a:gd name="connsiteX3301" fmla="*/ 126852 w 7451018"/>
              <a:gd name="connsiteY3301" fmla="*/ 706957 h 3415370"/>
              <a:gd name="connsiteX3302" fmla="*/ 87109 w 7451018"/>
              <a:gd name="connsiteY3302" fmla="*/ 715133 h 3415370"/>
              <a:gd name="connsiteX3303" fmla="*/ 117403 w 7451018"/>
              <a:gd name="connsiteY3303" fmla="*/ 700925 h 3415370"/>
              <a:gd name="connsiteX3304" fmla="*/ 177253 w 7451018"/>
              <a:gd name="connsiteY3304" fmla="*/ 680819 h 3415370"/>
              <a:gd name="connsiteX3305" fmla="*/ 247759 w 7451018"/>
              <a:gd name="connsiteY3305" fmla="*/ 613797 h 3415370"/>
              <a:gd name="connsiteX3306" fmla="*/ 220146 w 7451018"/>
              <a:gd name="connsiteY3306" fmla="*/ 613797 h 3415370"/>
              <a:gd name="connsiteX3307" fmla="*/ 221152 w 7451018"/>
              <a:gd name="connsiteY3307" fmla="*/ 607095 h 3415370"/>
              <a:gd name="connsiteX3308" fmla="*/ 188512 w 7451018"/>
              <a:gd name="connsiteY3308" fmla="*/ 607095 h 3415370"/>
              <a:gd name="connsiteX3309" fmla="*/ 187037 w 7451018"/>
              <a:gd name="connsiteY3309" fmla="*/ 613730 h 3415370"/>
              <a:gd name="connsiteX3310" fmla="*/ 181006 w 7451018"/>
              <a:gd name="connsiteY3310" fmla="*/ 614602 h 3415370"/>
              <a:gd name="connsiteX3311" fmla="*/ 181609 w 7451018"/>
              <a:gd name="connsiteY3311" fmla="*/ 607095 h 3415370"/>
              <a:gd name="connsiteX3312" fmla="*/ 145082 w 7451018"/>
              <a:gd name="connsiteY3312" fmla="*/ 613797 h 3415370"/>
              <a:gd name="connsiteX3313" fmla="*/ 153929 w 7451018"/>
              <a:gd name="connsiteY3313" fmla="*/ 606827 h 3415370"/>
              <a:gd name="connsiteX3314" fmla="*/ 88982 w 7451018"/>
              <a:gd name="connsiteY3314" fmla="*/ 580824 h 3415370"/>
              <a:gd name="connsiteX3315" fmla="*/ 76432 w 7451018"/>
              <a:gd name="connsiteY3315" fmla="*/ 567941 h 3415370"/>
              <a:gd name="connsiteX3316" fmla="*/ 76444 w 7451018"/>
              <a:gd name="connsiteY3316" fmla="*/ 568022 h 3415370"/>
              <a:gd name="connsiteX3317" fmla="*/ 74165 w 7451018"/>
              <a:gd name="connsiteY3317" fmla="*/ 567151 h 3415370"/>
              <a:gd name="connsiteX3318" fmla="*/ 76310 w 7451018"/>
              <a:gd name="connsiteY3318" fmla="*/ 567151 h 3415370"/>
              <a:gd name="connsiteX3319" fmla="*/ 76371 w 7451018"/>
              <a:gd name="connsiteY3319" fmla="*/ 567545 h 3415370"/>
              <a:gd name="connsiteX3320" fmla="*/ 85902 w 7451018"/>
              <a:gd name="connsiteY3320" fmla="*/ 560314 h 3415370"/>
              <a:gd name="connsiteX3321" fmla="*/ 66064 w 7451018"/>
              <a:gd name="connsiteY3321" fmla="*/ 528479 h 3415370"/>
              <a:gd name="connsiteX3322" fmla="*/ 66356 w 7451018"/>
              <a:gd name="connsiteY3322" fmla="*/ 528835 h 3415370"/>
              <a:gd name="connsiteX3323" fmla="*/ 68209 w 7451018"/>
              <a:gd name="connsiteY3323" fmla="*/ 531093 h 3415370"/>
              <a:gd name="connsiteX3324" fmla="*/ 87176 w 7451018"/>
              <a:gd name="connsiteY3324" fmla="*/ 519901 h 3415370"/>
              <a:gd name="connsiteX3325" fmla="*/ 126718 w 7451018"/>
              <a:gd name="connsiteY3325" fmla="*/ 506496 h 3415370"/>
              <a:gd name="connsiteX3326" fmla="*/ 139251 w 7451018"/>
              <a:gd name="connsiteY3326" fmla="*/ 493092 h 3415370"/>
              <a:gd name="connsiteX3327" fmla="*/ 141664 w 7451018"/>
              <a:gd name="connsiteY3327" fmla="*/ 486390 h 3415370"/>
              <a:gd name="connsiteX3328" fmla="*/ 174304 w 7451018"/>
              <a:gd name="connsiteY3328" fmla="*/ 486054 h 3415370"/>
              <a:gd name="connsiteX3329" fmla="*/ 158888 w 7451018"/>
              <a:gd name="connsiteY3329" fmla="*/ 472986 h 3415370"/>
              <a:gd name="connsiteX3330" fmla="*/ 159760 w 7451018"/>
              <a:gd name="connsiteY3330" fmla="*/ 466284 h 3415370"/>
              <a:gd name="connsiteX3331" fmla="*/ 172896 w 7451018"/>
              <a:gd name="connsiteY3331" fmla="*/ 466284 h 3415370"/>
              <a:gd name="connsiteX3332" fmla="*/ 166730 w 7451018"/>
              <a:gd name="connsiteY3332" fmla="*/ 459179 h 3415370"/>
              <a:gd name="connsiteX3333" fmla="*/ 134158 w 7451018"/>
              <a:gd name="connsiteY3333" fmla="*/ 474862 h 3415370"/>
              <a:gd name="connsiteX3334" fmla="*/ 129868 w 7451018"/>
              <a:gd name="connsiteY3334" fmla="*/ 472986 h 3415370"/>
              <a:gd name="connsiteX3335" fmla="*/ 53732 w 7451018"/>
              <a:gd name="connsiteY3335" fmla="*/ 459582 h 3415370"/>
              <a:gd name="connsiteX3336" fmla="*/ 20221 w 7451018"/>
              <a:gd name="connsiteY3336" fmla="*/ 441217 h 3415370"/>
              <a:gd name="connsiteX3337" fmla="*/ 120753 w 7451018"/>
              <a:gd name="connsiteY3337" fmla="*/ 418765 h 3415370"/>
              <a:gd name="connsiteX3338" fmla="*/ 114051 w 7451018"/>
              <a:gd name="connsiteY3338" fmla="*/ 424797 h 3415370"/>
              <a:gd name="connsiteX3339" fmla="*/ 114051 w 7451018"/>
              <a:gd name="connsiteY3339" fmla="*/ 428014 h 3415370"/>
              <a:gd name="connsiteX3340" fmla="*/ 117268 w 7451018"/>
              <a:gd name="connsiteY3340" fmla="*/ 432705 h 3415370"/>
              <a:gd name="connsiteX3341" fmla="*/ 123837 w 7451018"/>
              <a:gd name="connsiteY3341" fmla="*/ 432705 h 3415370"/>
              <a:gd name="connsiteX3342" fmla="*/ 153527 w 7451018"/>
              <a:gd name="connsiteY3342" fmla="*/ 432705 h 3415370"/>
              <a:gd name="connsiteX3343" fmla="*/ 149237 w 7451018"/>
              <a:gd name="connsiteY3343" fmla="*/ 419301 h 3415370"/>
              <a:gd name="connsiteX3344" fmla="*/ 134158 w 7451018"/>
              <a:gd name="connsiteY3344" fmla="*/ 410589 h 3415370"/>
              <a:gd name="connsiteX3345" fmla="*/ 114051 w 7451018"/>
              <a:gd name="connsiteY3345" fmla="*/ 406501 h 3415370"/>
              <a:gd name="connsiteX3346" fmla="*/ 48437 w 7451018"/>
              <a:gd name="connsiteY3346" fmla="*/ 379088 h 3415370"/>
              <a:gd name="connsiteX3347" fmla="*/ 47030 w 7451018"/>
              <a:gd name="connsiteY3347" fmla="*/ 374867 h 3415370"/>
              <a:gd name="connsiteX3348" fmla="*/ 111504 w 7451018"/>
              <a:gd name="connsiteY3348" fmla="*/ 358982 h 3415370"/>
              <a:gd name="connsiteX3349" fmla="*/ 133688 w 7451018"/>
              <a:gd name="connsiteY3349" fmla="*/ 332241 h 3415370"/>
              <a:gd name="connsiteX3350" fmla="*/ 220079 w 7451018"/>
              <a:gd name="connsiteY3350" fmla="*/ 312202 h 3415370"/>
              <a:gd name="connsiteX3351" fmla="*/ 286833 w 7451018"/>
              <a:gd name="connsiteY3351" fmla="*/ 305834 h 3415370"/>
              <a:gd name="connsiteX3352" fmla="*/ 288374 w 7451018"/>
              <a:gd name="connsiteY3352" fmla="*/ 305969 h 3415370"/>
              <a:gd name="connsiteX3353" fmla="*/ 285760 w 7451018"/>
              <a:gd name="connsiteY3353" fmla="*/ 313274 h 3415370"/>
              <a:gd name="connsiteX3354" fmla="*/ 305331 w 7451018"/>
              <a:gd name="connsiteY3354" fmla="*/ 313274 h 3415370"/>
              <a:gd name="connsiteX3355" fmla="*/ 350637 w 7451018"/>
              <a:gd name="connsiteY3355" fmla="*/ 319373 h 3415370"/>
              <a:gd name="connsiteX3356" fmla="*/ 363773 w 7451018"/>
              <a:gd name="connsiteY3356" fmla="*/ 318769 h 3415370"/>
              <a:gd name="connsiteX3357" fmla="*/ 388973 w 7451018"/>
              <a:gd name="connsiteY3357" fmla="*/ 321853 h 3415370"/>
              <a:gd name="connsiteX3358" fmla="*/ 395675 w 7451018"/>
              <a:gd name="connsiteY3358" fmla="*/ 321919 h 3415370"/>
              <a:gd name="connsiteX3359" fmla="*/ 397101 w 7451018"/>
              <a:gd name="connsiteY3359" fmla="*/ 319239 h 3415370"/>
              <a:gd name="connsiteX3360" fmla="*/ 397351 w 7451018"/>
              <a:gd name="connsiteY3360" fmla="*/ 318769 h 3415370"/>
              <a:gd name="connsiteX3361" fmla="*/ 433140 w 7451018"/>
              <a:gd name="connsiteY3361" fmla="*/ 325471 h 3415370"/>
              <a:gd name="connsiteX3362" fmla="*/ 433207 w 7451018"/>
              <a:gd name="connsiteY3362" fmla="*/ 319105 h 3415370"/>
              <a:gd name="connsiteX3363" fmla="*/ 433673 w 7451018"/>
              <a:gd name="connsiteY3363" fmla="*/ 319311 h 3415370"/>
              <a:gd name="connsiteX3364" fmla="*/ 440914 w 7451018"/>
              <a:gd name="connsiteY3364" fmla="*/ 322522 h 3415370"/>
              <a:gd name="connsiteX3365" fmla="*/ 441116 w 7451018"/>
              <a:gd name="connsiteY3365" fmla="*/ 322590 h 3415370"/>
              <a:gd name="connsiteX3366" fmla="*/ 448555 w 7451018"/>
              <a:gd name="connsiteY3366" fmla="*/ 325203 h 3415370"/>
              <a:gd name="connsiteX3367" fmla="*/ 448988 w 7451018"/>
              <a:gd name="connsiteY3367" fmla="*/ 325820 h 3415370"/>
              <a:gd name="connsiteX3368" fmla="*/ 453448 w 7451018"/>
              <a:gd name="connsiteY3368" fmla="*/ 332174 h 3415370"/>
              <a:gd name="connsiteX3369" fmla="*/ 462093 w 7451018"/>
              <a:gd name="connsiteY3369" fmla="*/ 332174 h 3415370"/>
              <a:gd name="connsiteX3370" fmla="*/ 626430 w 7451018"/>
              <a:gd name="connsiteY3370" fmla="*/ 338876 h 3415370"/>
              <a:gd name="connsiteX3371" fmla="*/ 627167 w 7451018"/>
              <a:gd name="connsiteY3371" fmla="*/ 345578 h 3415370"/>
              <a:gd name="connsiteX3372" fmla="*/ 684673 w 7451018"/>
              <a:gd name="connsiteY3372" fmla="*/ 359250 h 3415370"/>
              <a:gd name="connsiteX3373" fmla="*/ 690705 w 7451018"/>
              <a:gd name="connsiteY3373" fmla="*/ 356637 h 3415370"/>
              <a:gd name="connsiteX3374" fmla="*/ 684003 w 7451018"/>
              <a:gd name="connsiteY3374" fmla="*/ 355497 h 3415370"/>
              <a:gd name="connsiteX3375" fmla="*/ 694994 w 7451018"/>
              <a:gd name="connsiteY3375" fmla="*/ 352280 h 3415370"/>
              <a:gd name="connsiteX3376" fmla="*/ 697341 w 7451018"/>
              <a:gd name="connsiteY3376" fmla="*/ 338876 h 3415370"/>
              <a:gd name="connsiteX3377" fmla="*/ 704445 w 7451018"/>
              <a:gd name="connsiteY3377" fmla="*/ 345176 h 3415370"/>
              <a:gd name="connsiteX3378" fmla="*/ 717514 w 7451018"/>
              <a:gd name="connsiteY3378" fmla="*/ 345578 h 3415370"/>
              <a:gd name="connsiteX3379" fmla="*/ 723345 w 7451018"/>
              <a:gd name="connsiteY3379" fmla="*/ 339613 h 3415370"/>
              <a:gd name="connsiteX3380" fmla="*/ 723825 w 7451018"/>
              <a:gd name="connsiteY3380" fmla="*/ 339915 h 3415370"/>
              <a:gd name="connsiteX3381" fmla="*/ 731112 w 7451018"/>
              <a:gd name="connsiteY3381" fmla="*/ 344497 h 3415370"/>
              <a:gd name="connsiteX3382" fmla="*/ 737621 w 7451018"/>
              <a:gd name="connsiteY3382" fmla="*/ 347321 h 3415370"/>
              <a:gd name="connsiteX3383" fmla="*/ 788289 w 7451018"/>
              <a:gd name="connsiteY3383" fmla="*/ 338876 h 3415370"/>
              <a:gd name="connsiteX3384" fmla="*/ 823274 w 7451018"/>
              <a:gd name="connsiteY3384" fmla="*/ 339278 h 3415370"/>
              <a:gd name="connsiteX3385" fmla="*/ 834307 w 7451018"/>
              <a:gd name="connsiteY3385" fmla="*/ 333020 h 3415370"/>
              <a:gd name="connsiteX3386" fmla="*/ 834735 w 7451018"/>
              <a:gd name="connsiteY3386" fmla="*/ 332777 h 3415370"/>
              <a:gd name="connsiteX3387" fmla="*/ 843046 w 7451018"/>
              <a:gd name="connsiteY3387" fmla="*/ 338876 h 3415370"/>
              <a:gd name="connsiteX3388" fmla="*/ 851223 w 7451018"/>
              <a:gd name="connsiteY3388" fmla="*/ 332174 h 3415370"/>
              <a:gd name="connsiteX3389" fmla="*/ 850820 w 7451018"/>
              <a:gd name="connsiteY3389" fmla="*/ 325471 h 3415370"/>
              <a:gd name="connsiteX3390" fmla="*/ 844923 w 7451018"/>
              <a:gd name="connsiteY3390" fmla="*/ 326946 h 3415370"/>
              <a:gd name="connsiteX3391" fmla="*/ 844923 w 7451018"/>
              <a:gd name="connsiteY3391" fmla="*/ 318769 h 3415370"/>
              <a:gd name="connsiteX3392" fmla="*/ 906381 w 7451018"/>
              <a:gd name="connsiteY3392" fmla="*/ 345578 h 3415370"/>
              <a:gd name="connsiteX3393" fmla="*/ 932050 w 7451018"/>
              <a:gd name="connsiteY3393" fmla="*/ 340284 h 3415370"/>
              <a:gd name="connsiteX3394" fmla="*/ 938752 w 7451018"/>
              <a:gd name="connsiteY3394" fmla="*/ 341288 h 3415370"/>
              <a:gd name="connsiteX3395" fmla="*/ 930844 w 7451018"/>
              <a:gd name="connsiteY3395" fmla="*/ 345645 h 3415370"/>
              <a:gd name="connsiteX3396" fmla="*/ 930441 w 7451018"/>
              <a:gd name="connsiteY3396" fmla="*/ 352347 h 3415370"/>
              <a:gd name="connsiteX3397" fmla="*/ 944985 w 7451018"/>
              <a:gd name="connsiteY3397" fmla="*/ 352347 h 3415370"/>
              <a:gd name="connsiteX3398" fmla="*/ 1093840 w 7451018"/>
              <a:gd name="connsiteY3398" fmla="*/ 359050 h 3415370"/>
              <a:gd name="connsiteX3399" fmla="*/ 1144509 w 7451018"/>
              <a:gd name="connsiteY3399" fmla="*/ 372454 h 3415370"/>
              <a:gd name="connsiteX3400" fmla="*/ 1124938 w 7451018"/>
              <a:gd name="connsiteY3400" fmla="*/ 379290 h 3415370"/>
              <a:gd name="connsiteX3401" fmla="*/ 1121923 w 7451018"/>
              <a:gd name="connsiteY3401" fmla="*/ 386193 h 3415370"/>
              <a:gd name="connsiteX3402" fmla="*/ 1139589 w 7451018"/>
              <a:gd name="connsiteY3402" fmla="*/ 386302 h 3415370"/>
              <a:gd name="connsiteX3403" fmla="*/ 1139204 w 7451018"/>
              <a:gd name="connsiteY3403" fmla="*/ 386260 h 3415370"/>
              <a:gd name="connsiteX3404" fmla="*/ 1147247 w 7451018"/>
              <a:gd name="connsiteY3404" fmla="*/ 386260 h 3415370"/>
              <a:gd name="connsiteX3405" fmla="*/ 1144168 w 7451018"/>
              <a:gd name="connsiteY3405" fmla="*/ 386645 h 3415370"/>
              <a:gd name="connsiteX3406" fmla="*/ 1154026 w 7451018"/>
              <a:gd name="connsiteY3406" fmla="*/ 392560 h 3415370"/>
              <a:gd name="connsiteX3407" fmla="*/ 1234519 w 7451018"/>
              <a:gd name="connsiteY3407" fmla="*/ 379424 h 3415370"/>
              <a:gd name="connsiteX3408" fmla="*/ 1238406 w 7451018"/>
              <a:gd name="connsiteY3408" fmla="*/ 378485 h 3415370"/>
              <a:gd name="connsiteX3409" fmla="*/ 1239009 w 7451018"/>
              <a:gd name="connsiteY3409" fmla="*/ 378352 h 3415370"/>
              <a:gd name="connsiteX3410" fmla="*/ 1238674 w 7451018"/>
              <a:gd name="connsiteY3410" fmla="*/ 378552 h 3415370"/>
              <a:gd name="connsiteX3411" fmla="*/ 1238896 w 7451018"/>
              <a:gd name="connsiteY3411" fmla="*/ 378746 h 3415370"/>
              <a:gd name="connsiteX3412" fmla="*/ 1246650 w 7451018"/>
              <a:gd name="connsiteY3412" fmla="*/ 385522 h 3415370"/>
              <a:gd name="connsiteX3413" fmla="*/ 1253754 w 7451018"/>
              <a:gd name="connsiteY3413" fmla="*/ 385188 h 3415370"/>
              <a:gd name="connsiteX3414" fmla="*/ 1250068 w 7451018"/>
              <a:gd name="connsiteY3414" fmla="*/ 392828 h 3415370"/>
              <a:gd name="connsiteX3415" fmla="*/ 1253754 w 7451018"/>
              <a:gd name="connsiteY3415" fmla="*/ 396447 h 3415370"/>
              <a:gd name="connsiteX3416" fmla="*/ 1267158 w 7451018"/>
              <a:gd name="connsiteY3416" fmla="*/ 392359 h 3415370"/>
              <a:gd name="connsiteX3417" fmla="*/ 1267158 w 7451018"/>
              <a:gd name="connsiteY3417" fmla="*/ 385925 h 3415370"/>
              <a:gd name="connsiteX3418" fmla="*/ 1262332 w 7451018"/>
              <a:gd name="connsiteY3418" fmla="*/ 385724 h 3415370"/>
              <a:gd name="connsiteX3419" fmla="*/ 1268030 w 7451018"/>
              <a:gd name="connsiteY3419" fmla="*/ 385590 h 3415370"/>
              <a:gd name="connsiteX3420" fmla="*/ 1268766 w 7451018"/>
              <a:gd name="connsiteY3420" fmla="*/ 379826 h 3415370"/>
              <a:gd name="connsiteX3421" fmla="*/ 1260590 w 7451018"/>
              <a:gd name="connsiteY3421" fmla="*/ 384718 h 3415370"/>
              <a:gd name="connsiteX3422" fmla="*/ 1253687 w 7451018"/>
              <a:gd name="connsiteY3422" fmla="*/ 379357 h 3415370"/>
              <a:gd name="connsiteX3423" fmla="*/ 1253620 w 7451018"/>
              <a:gd name="connsiteY3423" fmla="*/ 379357 h 3415370"/>
              <a:gd name="connsiteX3424" fmla="*/ 1253821 w 7451018"/>
              <a:gd name="connsiteY3424" fmla="*/ 379290 h 3415370"/>
              <a:gd name="connsiteX3425" fmla="*/ 1324259 w 7451018"/>
              <a:gd name="connsiteY3425" fmla="*/ 372588 h 3415370"/>
              <a:gd name="connsiteX3426" fmla="*/ 1330693 w 7451018"/>
              <a:gd name="connsiteY3426" fmla="*/ 372588 h 3415370"/>
              <a:gd name="connsiteX3427" fmla="*/ 1341417 w 7451018"/>
              <a:gd name="connsiteY3427" fmla="*/ 379022 h 3415370"/>
              <a:gd name="connsiteX3428" fmla="*/ 1346846 w 7451018"/>
              <a:gd name="connsiteY3428" fmla="*/ 379290 h 3415370"/>
              <a:gd name="connsiteX3429" fmla="*/ 1404417 w 7451018"/>
              <a:gd name="connsiteY3429" fmla="*/ 392694 h 3415370"/>
              <a:gd name="connsiteX3430" fmla="*/ 1454952 w 7451018"/>
              <a:gd name="connsiteY3430" fmla="*/ 383512 h 3415370"/>
              <a:gd name="connsiteX3431" fmla="*/ 1455422 w 7451018"/>
              <a:gd name="connsiteY3431" fmla="*/ 383512 h 3415370"/>
              <a:gd name="connsiteX3432" fmla="*/ 1461453 w 7451018"/>
              <a:gd name="connsiteY3432" fmla="*/ 386394 h 3415370"/>
              <a:gd name="connsiteX3433" fmla="*/ 1461654 w 7451018"/>
              <a:gd name="connsiteY3433" fmla="*/ 372588 h 3415370"/>
              <a:gd name="connsiteX3434" fmla="*/ 1476466 w 7451018"/>
              <a:gd name="connsiteY3434" fmla="*/ 372588 h 3415370"/>
              <a:gd name="connsiteX3435" fmla="*/ 1476466 w 7451018"/>
              <a:gd name="connsiteY3435" fmla="*/ 365885 h 3415370"/>
              <a:gd name="connsiteX3436" fmla="*/ 1454751 w 7451018"/>
              <a:gd name="connsiteY3436" fmla="*/ 362803 h 3415370"/>
              <a:gd name="connsiteX3437" fmla="*/ 1446105 w 7451018"/>
              <a:gd name="connsiteY3437" fmla="*/ 365885 h 3415370"/>
              <a:gd name="connsiteX3438" fmla="*/ 1444430 w 7451018"/>
              <a:gd name="connsiteY3438" fmla="*/ 358513 h 3415370"/>
              <a:gd name="connsiteX3439" fmla="*/ 1462660 w 7451018"/>
              <a:gd name="connsiteY3439" fmla="*/ 352481 h 3415370"/>
              <a:gd name="connsiteX3440" fmla="*/ 1491545 w 7451018"/>
              <a:gd name="connsiteY3440" fmla="*/ 339077 h 3415370"/>
              <a:gd name="connsiteX3441" fmla="*/ 1520565 w 7451018"/>
              <a:gd name="connsiteY3441" fmla="*/ 345779 h 3415370"/>
              <a:gd name="connsiteX3442" fmla="*/ 1501665 w 7451018"/>
              <a:gd name="connsiteY3442" fmla="*/ 327147 h 3415370"/>
              <a:gd name="connsiteX3443" fmla="*/ 1509104 w 7451018"/>
              <a:gd name="connsiteY3443" fmla="*/ 325606 h 3415370"/>
              <a:gd name="connsiteX3444" fmla="*/ 1502871 w 7451018"/>
              <a:gd name="connsiteY3444" fmla="*/ 314614 h 3415370"/>
              <a:gd name="connsiteX3445" fmla="*/ 1508367 w 7451018"/>
              <a:gd name="connsiteY3445" fmla="*/ 305566 h 3415370"/>
              <a:gd name="connsiteX3446" fmla="*/ 1501665 w 7451018"/>
              <a:gd name="connsiteY3446" fmla="*/ 305768 h 3415370"/>
              <a:gd name="connsiteX3447" fmla="*/ 1505686 w 7451018"/>
              <a:gd name="connsiteY3447" fmla="*/ 298864 h 3415370"/>
              <a:gd name="connsiteX3448" fmla="*/ 1508903 w 7451018"/>
              <a:gd name="connsiteY3448" fmla="*/ 305566 h 3415370"/>
              <a:gd name="connsiteX3449" fmla="*/ 1517817 w 7451018"/>
              <a:gd name="connsiteY3449" fmla="*/ 298864 h 3415370"/>
              <a:gd name="connsiteX3450" fmla="*/ 1535243 w 7451018"/>
              <a:gd name="connsiteY3450" fmla="*/ 287403 h 3415370"/>
              <a:gd name="connsiteX3451" fmla="*/ 1529077 w 7451018"/>
              <a:gd name="connsiteY3451" fmla="*/ 272056 h 3415370"/>
              <a:gd name="connsiteX3452" fmla="*/ 1521839 w 7451018"/>
              <a:gd name="connsiteY3452" fmla="*/ 258651 h 3415370"/>
              <a:gd name="connsiteX3453" fmla="*/ 1515136 w 7451018"/>
              <a:gd name="connsiteY3453" fmla="*/ 259858 h 3415370"/>
              <a:gd name="connsiteX3454" fmla="*/ 1530954 w 7451018"/>
              <a:gd name="connsiteY3454" fmla="*/ 238545 h 3415370"/>
              <a:gd name="connsiteX3455" fmla="*/ 1608498 w 7451018"/>
              <a:gd name="connsiteY3455" fmla="*/ 231843 h 3415370"/>
              <a:gd name="connsiteX3456" fmla="*/ 1463701 w 7451018"/>
              <a:gd name="connsiteY3456" fmla="*/ 227923 h 3415370"/>
              <a:gd name="connsiteX3457" fmla="*/ 1466759 w 7451018"/>
              <a:gd name="connsiteY3457" fmla="*/ 231710 h 3415370"/>
              <a:gd name="connsiteX3458" fmla="*/ 1456974 w 7451018"/>
              <a:gd name="connsiteY3458" fmla="*/ 229565 h 3415370"/>
              <a:gd name="connsiteX3459" fmla="*/ 1463701 w 7451018"/>
              <a:gd name="connsiteY3459" fmla="*/ 227923 h 3415370"/>
              <a:gd name="connsiteX3460" fmla="*/ 943314 w 7451018"/>
              <a:gd name="connsiteY3460" fmla="*/ 225409 h 3415370"/>
              <a:gd name="connsiteX3461" fmla="*/ 987948 w 7451018"/>
              <a:gd name="connsiteY3461" fmla="*/ 225409 h 3415370"/>
              <a:gd name="connsiteX3462" fmla="*/ 1039220 w 7451018"/>
              <a:gd name="connsiteY3462" fmla="*/ 232647 h 3415370"/>
              <a:gd name="connsiteX3463" fmla="*/ 1119646 w 7451018"/>
              <a:gd name="connsiteY3463" fmla="*/ 250944 h 3415370"/>
              <a:gd name="connsiteX3464" fmla="*/ 1118709 w 7451018"/>
              <a:gd name="connsiteY3464" fmla="*/ 251748 h 3415370"/>
              <a:gd name="connsiteX3465" fmla="*/ 1146455 w 7451018"/>
              <a:gd name="connsiteY3465" fmla="*/ 267297 h 3415370"/>
              <a:gd name="connsiteX3466" fmla="*/ 1149271 w 7451018"/>
              <a:gd name="connsiteY3466" fmla="*/ 272324 h 3415370"/>
              <a:gd name="connsiteX3467" fmla="*/ 1206374 w 7451018"/>
              <a:gd name="connsiteY3467" fmla="*/ 272189 h 3415370"/>
              <a:gd name="connsiteX3468" fmla="*/ 1204899 w 7451018"/>
              <a:gd name="connsiteY3468" fmla="*/ 272324 h 3415370"/>
              <a:gd name="connsiteX3469" fmla="*/ 1206374 w 7451018"/>
              <a:gd name="connsiteY3469" fmla="*/ 272324 h 3415370"/>
              <a:gd name="connsiteX3470" fmla="*/ 1206775 w 7451018"/>
              <a:gd name="connsiteY3470" fmla="*/ 274401 h 3415370"/>
              <a:gd name="connsiteX3471" fmla="*/ 1206708 w 7451018"/>
              <a:gd name="connsiteY3471" fmla="*/ 272324 h 3415370"/>
              <a:gd name="connsiteX3472" fmla="*/ 1206375 w 7451018"/>
              <a:gd name="connsiteY3472" fmla="*/ 272324 h 3415370"/>
              <a:gd name="connsiteX3473" fmla="*/ 1206375 w 7451018"/>
              <a:gd name="connsiteY3473" fmla="*/ 272189 h 3415370"/>
              <a:gd name="connsiteX3474" fmla="*/ 1206710 w 7451018"/>
              <a:gd name="connsiteY3474" fmla="*/ 272324 h 3415370"/>
              <a:gd name="connsiteX3475" fmla="*/ 1220180 w 7451018"/>
              <a:gd name="connsiteY3475" fmla="*/ 272324 h 3415370"/>
              <a:gd name="connsiteX3476" fmla="*/ 1220180 w 7451018"/>
              <a:gd name="connsiteY3476" fmla="*/ 265621 h 3415370"/>
              <a:gd name="connsiteX3477" fmla="*/ 1212137 w 7451018"/>
              <a:gd name="connsiteY3477" fmla="*/ 265621 h 3415370"/>
              <a:gd name="connsiteX3478" fmla="*/ 1212874 w 7451018"/>
              <a:gd name="connsiteY3478" fmla="*/ 258919 h 3415370"/>
              <a:gd name="connsiteX3479" fmla="*/ 1238209 w 7451018"/>
              <a:gd name="connsiteY3479" fmla="*/ 265621 h 3415370"/>
              <a:gd name="connsiteX3480" fmla="*/ 1257779 w 7451018"/>
              <a:gd name="connsiteY3480" fmla="*/ 279026 h 3415370"/>
              <a:gd name="connsiteX3481" fmla="*/ 1263274 w 7451018"/>
              <a:gd name="connsiteY3481" fmla="*/ 285728 h 3415370"/>
              <a:gd name="connsiteX3482" fmla="*/ 1267094 w 7451018"/>
              <a:gd name="connsiteY3482" fmla="*/ 285728 h 3415370"/>
              <a:gd name="connsiteX3483" fmla="*/ 1267094 w 7451018"/>
              <a:gd name="connsiteY3483" fmla="*/ 285728 h 3415370"/>
              <a:gd name="connsiteX3484" fmla="*/ 1267094 w 7451018"/>
              <a:gd name="connsiteY3484" fmla="*/ 285795 h 3415370"/>
              <a:gd name="connsiteX3485" fmla="*/ 1266290 w 7451018"/>
              <a:gd name="connsiteY3485" fmla="*/ 292430 h 3415370"/>
              <a:gd name="connsiteX3486" fmla="*/ 1280498 w 7451018"/>
              <a:gd name="connsiteY3486" fmla="*/ 292430 h 3415370"/>
              <a:gd name="connsiteX3487" fmla="*/ 1261062 w 7451018"/>
              <a:gd name="connsiteY3487" fmla="*/ 259857 h 3415370"/>
              <a:gd name="connsiteX3488" fmla="*/ 1260392 w 7451018"/>
              <a:gd name="connsiteY3488" fmla="*/ 260125 h 3415370"/>
              <a:gd name="connsiteX3489" fmla="*/ 1260928 w 7451018"/>
              <a:gd name="connsiteY3489" fmla="*/ 259656 h 3415370"/>
              <a:gd name="connsiteX3490" fmla="*/ 1260392 w 7451018"/>
              <a:gd name="connsiteY3490" fmla="*/ 258919 h 3415370"/>
              <a:gd name="connsiteX3491" fmla="*/ 1261934 w 7451018"/>
              <a:gd name="connsiteY3491" fmla="*/ 258852 h 3415370"/>
              <a:gd name="connsiteX3492" fmla="*/ 1289948 w 7451018"/>
              <a:gd name="connsiteY3492" fmla="*/ 252217 h 3415370"/>
              <a:gd name="connsiteX3493" fmla="*/ 1347518 w 7451018"/>
              <a:gd name="connsiteY3493" fmla="*/ 247860 h 3415370"/>
              <a:gd name="connsiteX3494" fmla="*/ 1334114 w 7451018"/>
              <a:gd name="connsiteY3494" fmla="*/ 285660 h 3415370"/>
              <a:gd name="connsiteX3495" fmla="*/ 1340816 w 7451018"/>
              <a:gd name="connsiteY3495" fmla="*/ 287604 h 3415370"/>
              <a:gd name="connsiteX3496" fmla="*/ 1340884 w 7451018"/>
              <a:gd name="connsiteY3496" fmla="*/ 287336 h 3415370"/>
              <a:gd name="connsiteX3497" fmla="*/ 1347518 w 7451018"/>
              <a:gd name="connsiteY3497" fmla="*/ 304896 h 3415370"/>
              <a:gd name="connsiteX3498" fmla="*/ 1347184 w 7451018"/>
              <a:gd name="connsiteY3498" fmla="*/ 306437 h 3415370"/>
              <a:gd name="connsiteX3499" fmla="*/ 1380425 w 7451018"/>
              <a:gd name="connsiteY3499" fmla="*/ 319239 h 3415370"/>
              <a:gd name="connsiteX3500" fmla="*/ 1412395 w 7451018"/>
              <a:gd name="connsiteY3500" fmla="*/ 325941 h 3415370"/>
              <a:gd name="connsiteX3501" fmla="*/ 1413535 w 7451018"/>
              <a:gd name="connsiteY3501" fmla="*/ 332643 h 3415370"/>
              <a:gd name="connsiteX3502" fmla="*/ 1414607 w 7451018"/>
              <a:gd name="connsiteY3502" fmla="*/ 331168 h 3415370"/>
              <a:gd name="connsiteX3503" fmla="*/ 1414540 w 7451018"/>
              <a:gd name="connsiteY3503" fmla="*/ 330498 h 3415370"/>
              <a:gd name="connsiteX3504" fmla="*/ 1414808 w 7451018"/>
              <a:gd name="connsiteY3504" fmla="*/ 330900 h 3415370"/>
              <a:gd name="connsiteX3505" fmla="*/ 1421042 w 7451018"/>
              <a:gd name="connsiteY3505" fmla="*/ 325941 h 3415370"/>
              <a:gd name="connsiteX3506" fmla="*/ 1421242 w 7451018"/>
              <a:gd name="connsiteY3506" fmla="*/ 327415 h 3415370"/>
              <a:gd name="connsiteX3507" fmla="*/ 1416283 w 7451018"/>
              <a:gd name="connsiteY3507" fmla="*/ 333246 h 3415370"/>
              <a:gd name="connsiteX3508" fmla="*/ 1414406 w 7451018"/>
              <a:gd name="connsiteY3508" fmla="*/ 345377 h 3415370"/>
              <a:gd name="connsiteX3509" fmla="*/ 1415009 w 7451018"/>
              <a:gd name="connsiteY3509" fmla="*/ 352749 h 3415370"/>
              <a:gd name="connsiteX3510" fmla="*/ 1401136 w 7451018"/>
              <a:gd name="connsiteY3510" fmla="*/ 345779 h 3415370"/>
              <a:gd name="connsiteX3511" fmla="*/ 1405626 w 7451018"/>
              <a:gd name="connsiteY3511" fmla="*/ 346047 h 3415370"/>
              <a:gd name="connsiteX3512" fmla="*/ 1404152 w 7451018"/>
              <a:gd name="connsiteY3512" fmla="*/ 342763 h 3415370"/>
              <a:gd name="connsiteX3513" fmla="*/ 1390546 w 7451018"/>
              <a:gd name="connsiteY3513" fmla="*/ 346047 h 3415370"/>
              <a:gd name="connsiteX3514" fmla="*/ 1406765 w 7451018"/>
              <a:gd name="connsiteY3514" fmla="*/ 355698 h 3415370"/>
              <a:gd name="connsiteX3515" fmla="*/ 1380157 w 7451018"/>
              <a:gd name="connsiteY3515" fmla="*/ 366154 h 3415370"/>
              <a:gd name="connsiteX3516" fmla="*/ 1302212 w 7451018"/>
              <a:gd name="connsiteY3516" fmla="*/ 352749 h 3415370"/>
              <a:gd name="connsiteX3517" fmla="*/ 1238074 w 7451018"/>
              <a:gd name="connsiteY3517" fmla="*/ 369103 h 3415370"/>
              <a:gd name="connsiteX3518" fmla="*/ 1198197 w 7451018"/>
              <a:gd name="connsiteY3518" fmla="*/ 374665 h 3415370"/>
              <a:gd name="connsiteX3519" fmla="*/ 1197392 w 7451018"/>
              <a:gd name="connsiteY3519" fmla="*/ 375201 h 3415370"/>
              <a:gd name="connsiteX3520" fmla="*/ 1190489 w 7451018"/>
              <a:gd name="connsiteY3520" fmla="*/ 380563 h 3415370"/>
              <a:gd name="connsiteX3521" fmla="*/ 1196656 w 7451018"/>
              <a:gd name="connsiteY3521" fmla="*/ 374799 h 3415370"/>
              <a:gd name="connsiteX3522" fmla="*/ 1146523 w 7451018"/>
              <a:gd name="connsiteY3522" fmla="*/ 362132 h 3415370"/>
              <a:gd name="connsiteX3523" fmla="*/ 1153225 w 7451018"/>
              <a:gd name="connsiteY3523" fmla="*/ 359183 h 3415370"/>
              <a:gd name="connsiteX3524" fmla="*/ 1146455 w 7451018"/>
              <a:gd name="connsiteY3524" fmla="*/ 359585 h 3415370"/>
              <a:gd name="connsiteX3525" fmla="*/ 1080841 w 7451018"/>
              <a:gd name="connsiteY3525" fmla="*/ 346315 h 3415370"/>
              <a:gd name="connsiteX3526" fmla="*/ 1106510 w 7451018"/>
              <a:gd name="connsiteY3526" fmla="*/ 327013 h 3415370"/>
              <a:gd name="connsiteX3527" fmla="*/ 1099607 w 7451018"/>
              <a:gd name="connsiteY3527" fmla="*/ 319239 h 3415370"/>
              <a:gd name="connsiteX3528" fmla="*/ 1052289 w 7451018"/>
              <a:gd name="connsiteY3528" fmla="*/ 305834 h 3415370"/>
              <a:gd name="connsiteX3529" fmla="*/ 1070050 w 7451018"/>
              <a:gd name="connsiteY3529" fmla="*/ 303756 h 3415370"/>
              <a:gd name="connsiteX3530" fmla="*/ 1053161 w 7451018"/>
              <a:gd name="connsiteY3530" fmla="*/ 299132 h 3415370"/>
              <a:gd name="connsiteX3531" fmla="*/ 1038484 w 7451018"/>
              <a:gd name="connsiteY3531" fmla="*/ 299132 h 3415370"/>
              <a:gd name="connsiteX3532" fmla="*/ 1037611 w 7451018"/>
              <a:gd name="connsiteY3532" fmla="*/ 285728 h 3415370"/>
              <a:gd name="connsiteX3533" fmla="*/ 1054166 w 7451018"/>
              <a:gd name="connsiteY3533" fmla="*/ 279026 h 3415370"/>
              <a:gd name="connsiteX3534" fmla="*/ 1045922 w 7451018"/>
              <a:gd name="connsiteY3534" fmla="*/ 274401 h 3415370"/>
              <a:gd name="connsiteX3535" fmla="*/ 1048603 w 7451018"/>
              <a:gd name="connsiteY3535" fmla="*/ 272189 h 3415370"/>
              <a:gd name="connsiteX3536" fmla="*/ 985469 w 7451018"/>
              <a:gd name="connsiteY3536" fmla="*/ 299132 h 3415370"/>
              <a:gd name="connsiteX3537" fmla="*/ 895058 w 7451018"/>
              <a:gd name="connsiteY3537" fmla="*/ 285728 h 3415370"/>
              <a:gd name="connsiteX3538" fmla="*/ 898475 w 7451018"/>
              <a:gd name="connsiteY3538" fmla="*/ 279026 h 3415370"/>
              <a:gd name="connsiteX3539" fmla="*/ 915097 w 7451018"/>
              <a:gd name="connsiteY3539" fmla="*/ 265621 h 3415370"/>
              <a:gd name="connsiteX3540" fmla="*/ 920258 w 7451018"/>
              <a:gd name="connsiteY3540" fmla="*/ 265621 h 3415370"/>
              <a:gd name="connsiteX3541" fmla="*/ 927897 w 7451018"/>
              <a:gd name="connsiteY3541" fmla="*/ 252217 h 3415370"/>
              <a:gd name="connsiteX3542" fmla="*/ 931986 w 7451018"/>
              <a:gd name="connsiteY3542" fmla="*/ 244844 h 3415370"/>
              <a:gd name="connsiteX3543" fmla="*/ 937549 w 7451018"/>
              <a:gd name="connsiteY3543" fmla="*/ 245515 h 3415370"/>
              <a:gd name="connsiteX3544" fmla="*/ 925284 w 7451018"/>
              <a:gd name="connsiteY3544" fmla="*/ 232111 h 3415370"/>
              <a:gd name="connsiteX3545" fmla="*/ 943314 w 7451018"/>
              <a:gd name="connsiteY3545" fmla="*/ 225409 h 3415370"/>
              <a:gd name="connsiteX3546" fmla="*/ 2320024 w 7451018"/>
              <a:gd name="connsiteY3546" fmla="*/ 218773 h 3415370"/>
              <a:gd name="connsiteX3547" fmla="*/ 2319823 w 7451018"/>
              <a:gd name="connsiteY3547" fmla="*/ 219176 h 3415370"/>
              <a:gd name="connsiteX3548" fmla="*/ 2320493 w 7451018"/>
              <a:gd name="connsiteY3548" fmla="*/ 218840 h 3415370"/>
              <a:gd name="connsiteX3549" fmla="*/ 2320024 w 7451018"/>
              <a:gd name="connsiteY3549" fmla="*/ 218773 h 3415370"/>
              <a:gd name="connsiteX3550" fmla="*/ 1492625 w 7451018"/>
              <a:gd name="connsiteY3550" fmla="*/ 218707 h 3415370"/>
              <a:gd name="connsiteX3551" fmla="*/ 1487465 w 7451018"/>
              <a:gd name="connsiteY3551" fmla="*/ 225409 h 3415370"/>
              <a:gd name="connsiteX3552" fmla="*/ 1480563 w 7451018"/>
              <a:gd name="connsiteY3552" fmla="*/ 225342 h 3415370"/>
              <a:gd name="connsiteX3553" fmla="*/ 1492625 w 7451018"/>
              <a:gd name="connsiteY3553" fmla="*/ 218707 h 3415370"/>
              <a:gd name="connsiteX3554" fmla="*/ 3090169 w 7451018"/>
              <a:gd name="connsiteY3554" fmla="*/ 207246 h 3415370"/>
              <a:gd name="connsiteX3555" fmla="*/ 3083400 w 7451018"/>
              <a:gd name="connsiteY3555" fmla="*/ 211066 h 3415370"/>
              <a:gd name="connsiteX3556" fmla="*/ 3090169 w 7451018"/>
              <a:gd name="connsiteY3556" fmla="*/ 207246 h 3415370"/>
              <a:gd name="connsiteX3557" fmla="*/ 1357106 w 7451018"/>
              <a:gd name="connsiteY3557" fmla="*/ 199203 h 3415370"/>
              <a:gd name="connsiteX3558" fmla="*/ 1360525 w 7451018"/>
              <a:gd name="connsiteY3558" fmla="*/ 206508 h 3415370"/>
              <a:gd name="connsiteX3559" fmla="*/ 1334655 w 7451018"/>
              <a:gd name="connsiteY3559" fmla="*/ 206508 h 3415370"/>
              <a:gd name="connsiteX3560" fmla="*/ 1334119 w 7451018"/>
              <a:gd name="connsiteY3560" fmla="*/ 205972 h 3415370"/>
              <a:gd name="connsiteX3561" fmla="*/ 1357106 w 7451018"/>
              <a:gd name="connsiteY3561" fmla="*/ 199203 h 3415370"/>
              <a:gd name="connsiteX3562" fmla="*/ 6559297 w 7451018"/>
              <a:gd name="connsiteY3562" fmla="*/ 198600 h 3415370"/>
              <a:gd name="connsiteX3563" fmla="*/ 6628396 w 7451018"/>
              <a:gd name="connsiteY3563" fmla="*/ 212005 h 3415370"/>
              <a:gd name="connsiteX3564" fmla="*/ 6635500 w 7451018"/>
              <a:gd name="connsiteY3564" fmla="*/ 205303 h 3415370"/>
              <a:gd name="connsiteX3565" fmla="*/ 6635500 w 7451018"/>
              <a:gd name="connsiteY3565" fmla="*/ 212005 h 3415370"/>
              <a:gd name="connsiteX3566" fmla="*/ 6536242 w 7451018"/>
              <a:gd name="connsiteY3566" fmla="*/ 212005 h 3415370"/>
              <a:gd name="connsiteX3567" fmla="*/ 6559297 w 7451018"/>
              <a:gd name="connsiteY3567" fmla="*/ 198600 h 3415370"/>
              <a:gd name="connsiteX3568" fmla="*/ 2130966 w 7451018"/>
              <a:gd name="connsiteY3568" fmla="*/ 191872 h 3415370"/>
              <a:gd name="connsiteX3569" fmla="*/ 2131175 w 7451018"/>
              <a:gd name="connsiteY3569" fmla="*/ 191877 h 3415370"/>
              <a:gd name="connsiteX3570" fmla="*/ 2130685 w 7451018"/>
              <a:gd name="connsiteY3570" fmla="*/ 192568 h 3415370"/>
              <a:gd name="connsiteX3571" fmla="*/ 2131825 w 7451018"/>
              <a:gd name="connsiteY3571" fmla="*/ 190959 h 3415370"/>
              <a:gd name="connsiteX3572" fmla="*/ 2132026 w 7451018"/>
              <a:gd name="connsiteY3572" fmla="*/ 191898 h 3415370"/>
              <a:gd name="connsiteX3573" fmla="*/ 2131175 w 7451018"/>
              <a:gd name="connsiteY3573" fmla="*/ 191877 h 3415370"/>
              <a:gd name="connsiteX3574" fmla="*/ 1863596 w 7451018"/>
              <a:gd name="connsiteY3574" fmla="*/ 186671 h 3415370"/>
              <a:gd name="connsiteX3575" fmla="*/ 1874512 w 7451018"/>
              <a:gd name="connsiteY3575" fmla="*/ 191764 h 3415370"/>
              <a:gd name="connsiteX3576" fmla="*/ 1850116 w 7451018"/>
              <a:gd name="connsiteY3576" fmla="*/ 192837 h 3415370"/>
              <a:gd name="connsiteX3577" fmla="*/ 1863596 w 7451018"/>
              <a:gd name="connsiteY3577" fmla="*/ 186671 h 3415370"/>
              <a:gd name="connsiteX3578" fmla="*/ 6372839 w 7451018"/>
              <a:gd name="connsiteY3578" fmla="*/ 183739 h 3415370"/>
              <a:gd name="connsiteX3579" fmla="*/ 6393887 w 7451018"/>
              <a:gd name="connsiteY3579" fmla="*/ 185196 h 3415370"/>
              <a:gd name="connsiteX3580" fmla="*/ 6411447 w 7451018"/>
              <a:gd name="connsiteY3580" fmla="*/ 191898 h 3415370"/>
              <a:gd name="connsiteX3581" fmla="*/ 6427733 w 7451018"/>
              <a:gd name="connsiteY3581" fmla="*/ 193842 h 3415370"/>
              <a:gd name="connsiteX3582" fmla="*/ 6474179 w 7451018"/>
              <a:gd name="connsiteY3582" fmla="*/ 191898 h 3415370"/>
              <a:gd name="connsiteX3583" fmla="*/ 6511442 w 7451018"/>
              <a:gd name="connsiteY3583" fmla="*/ 205303 h 3415370"/>
              <a:gd name="connsiteX3584" fmla="*/ 6426058 w 7451018"/>
              <a:gd name="connsiteY3584" fmla="*/ 218707 h 3415370"/>
              <a:gd name="connsiteX3585" fmla="*/ 6347307 w 7451018"/>
              <a:gd name="connsiteY3585" fmla="*/ 207179 h 3415370"/>
              <a:gd name="connsiteX3586" fmla="*/ 6372839 w 7451018"/>
              <a:gd name="connsiteY3586" fmla="*/ 183739 h 3415370"/>
              <a:gd name="connsiteX3587" fmla="*/ 2051799 w 7451018"/>
              <a:gd name="connsiteY3587" fmla="*/ 178159 h 3415370"/>
              <a:gd name="connsiteX3588" fmla="*/ 2052336 w 7451018"/>
              <a:gd name="connsiteY3588" fmla="*/ 179097 h 3415370"/>
              <a:gd name="connsiteX3589" fmla="*/ 2051599 w 7451018"/>
              <a:gd name="connsiteY3589" fmla="*/ 178227 h 3415370"/>
              <a:gd name="connsiteX3590" fmla="*/ 2051598 w 7451018"/>
              <a:gd name="connsiteY3590" fmla="*/ 178226 h 3415370"/>
              <a:gd name="connsiteX3591" fmla="*/ 2051799 w 7451018"/>
              <a:gd name="connsiteY3591" fmla="*/ 178159 h 3415370"/>
              <a:gd name="connsiteX3592" fmla="*/ 1410367 w 7451018"/>
              <a:gd name="connsiteY3592" fmla="*/ 176333 h 3415370"/>
              <a:gd name="connsiteX3593" fmla="*/ 1414337 w 7451018"/>
              <a:gd name="connsiteY3593" fmla="*/ 181510 h 3415370"/>
              <a:gd name="connsiteX3594" fmla="*/ 1412931 w 7451018"/>
              <a:gd name="connsiteY3594" fmla="*/ 176685 h 3415370"/>
              <a:gd name="connsiteX3595" fmla="*/ 1410367 w 7451018"/>
              <a:gd name="connsiteY3595" fmla="*/ 176333 h 3415370"/>
              <a:gd name="connsiteX3596" fmla="*/ 5731781 w 7451018"/>
              <a:gd name="connsiteY3596" fmla="*/ 171591 h 3415370"/>
              <a:gd name="connsiteX3597" fmla="*/ 5723940 w 7451018"/>
              <a:gd name="connsiteY3597" fmla="*/ 171792 h 3415370"/>
              <a:gd name="connsiteX3598" fmla="*/ 5722667 w 7451018"/>
              <a:gd name="connsiteY3598" fmla="*/ 178494 h 3415370"/>
              <a:gd name="connsiteX3599" fmla="*/ 5731781 w 7451018"/>
              <a:gd name="connsiteY3599" fmla="*/ 171591 h 3415370"/>
              <a:gd name="connsiteX3600" fmla="*/ 3090036 w 7451018"/>
              <a:gd name="connsiteY3600" fmla="*/ 170451 h 3415370"/>
              <a:gd name="connsiteX3601" fmla="*/ 3092181 w 7451018"/>
              <a:gd name="connsiteY3601" fmla="*/ 170787 h 3415370"/>
              <a:gd name="connsiteX3602" fmla="*/ 3094059 w 7451018"/>
              <a:gd name="connsiteY3602" fmla="*/ 171859 h 3415370"/>
              <a:gd name="connsiteX3603" fmla="*/ 3090036 w 7451018"/>
              <a:gd name="connsiteY3603" fmla="*/ 170451 h 3415370"/>
              <a:gd name="connsiteX3604" fmla="*/ 1126288 w 7451018"/>
              <a:gd name="connsiteY3604" fmla="*/ 165090 h 3415370"/>
              <a:gd name="connsiteX3605" fmla="*/ 1152226 w 7451018"/>
              <a:gd name="connsiteY3605" fmla="*/ 165090 h 3415370"/>
              <a:gd name="connsiteX3606" fmla="*/ 1126288 w 7451018"/>
              <a:gd name="connsiteY3606" fmla="*/ 171792 h 3415370"/>
              <a:gd name="connsiteX3607" fmla="*/ 4902013 w 7451018"/>
              <a:gd name="connsiteY3607" fmla="*/ 165056 h 3415370"/>
              <a:gd name="connsiteX3608" fmla="*/ 4933154 w 7451018"/>
              <a:gd name="connsiteY3608" fmla="*/ 165090 h 3415370"/>
              <a:gd name="connsiteX3609" fmla="*/ 4937778 w 7451018"/>
              <a:gd name="connsiteY3609" fmla="*/ 171792 h 3415370"/>
              <a:gd name="connsiteX3610" fmla="*/ 4778601 w 7451018"/>
              <a:gd name="connsiteY3610" fmla="*/ 205302 h 3415370"/>
              <a:gd name="connsiteX3611" fmla="*/ 4771966 w 7451018"/>
              <a:gd name="connsiteY3611" fmla="*/ 212005 h 3415370"/>
              <a:gd name="connsiteX3612" fmla="*/ 4725386 w 7451018"/>
              <a:gd name="connsiteY3612" fmla="*/ 225409 h 3415370"/>
              <a:gd name="connsiteX3613" fmla="*/ 4727062 w 7451018"/>
              <a:gd name="connsiteY3613" fmla="*/ 232111 h 3415370"/>
              <a:gd name="connsiteX3614" fmla="*/ 4710507 w 7451018"/>
              <a:gd name="connsiteY3614" fmla="*/ 238813 h 3415370"/>
              <a:gd name="connsiteX3615" fmla="*/ 4711982 w 7451018"/>
              <a:gd name="connsiteY3615" fmla="*/ 243840 h 3415370"/>
              <a:gd name="connsiteX3616" fmla="*/ 4696835 w 7451018"/>
              <a:gd name="connsiteY3616" fmla="*/ 252217 h 3415370"/>
              <a:gd name="connsiteX3617" fmla="*/ 4678471 w 7451018"/>
              <a:gd name="connsiteY3617" fmla="*/ 258919 h 3415370"/>
              <a:gd name="connsiteX3618" fmla="*/ 4671769 w 7451018"/>
              <a:gd name="connsiteY3618" fmla="*/ 266224 h 3415370"/>
              <a:gd name="connsiteX3619" fmla="*/ 4665067 w 7451018"/>
              <a:gd name="connsiteY3619" fmla="*/ 292430 h 3415370"/>
              <a:gd name="connsiteX3620" fmla="*/ 4701996 w 7451018"/>
              <a:gd name="connsiteY3620" fmla="*/ 319238 h 3415370"/>
              <a:gd name="connsiteX3621" fmla="*/ 4663726 w 7451018"/>
              <a:gd name="connsiteY3621" fmla="*/ 319238 h 3415370"/>
              <a:gd name="connsiteX3622" fmla="*/ 4662252 w 7451018"/>
              <a:gd name="connsiteY3622" fmla="*/ 325941 h 3415370"/>
              <a:gd name="connsiteX3623" fmla="*/ 4614935 w 7451018"/>
              <a:gd name="connsiteY3623" fmla="*/ 312536 h 3415370"/>
              <a:gd name="connsiteX3624" fmla="*/ 4611584 w 7451018"/>
              <a:gd name="connsiteY3624" fmla="*/ 309454 h 3415370"/>
              <a:gd name="connsiteX3625" fmla="*/ 4610981 w 7451018"/>
              <a:gd name="connsiteY3625" fmla="*/ 312738 h 3415370"/>
              <a:gd name="connsiteX3626" fmla="*/ 4597978 w 7451018"/>
              <a:gd name="connsiteY3626" fmla="*/ 310057 h 3415370"/>
              <a:gd name="connsiteX3627" fmla="*/ 4590673 w 7451018"/>
              <a:gd name="connsiteY3627" fmla="*/ 299132 h 3415370"/>
              <a:gd name="connsiteX3628" fmla="*/ 4573382 w 7451018"/>
              <a:gd name="connsiteY3628" fmla="*/ 292363 h 3415370"/>
              <a:gd name="connsiteX3629" fmla="*/ 4587792 w 7451018"/>
              <a:gd name="connsiteY3629" fmla="*/ 285661 h 3415370"/>
              <a:gd name="connsiteX3630" fmla="*/ 4590673 w 7451018"/>
              <a:gd name="connsiteY3630" fmla="*/ 278959 h 3415370"/>
              <a:gd name="connsiteX3631" fmla="*/ 4591410 w 7451018"/>
              <a:gd name="connsiteY3631" fmla="*/ 285661 h 3415370"/>
              <a:gd name="connsiteX3632" fmla="*/ 4592483 w 7451018"/>
              <a:gd name="connsiteY3632" fmla="*/ 280769 h 3415370"/>
              <a:gd name="connsiteX3633" fmla="*/ 4598112 w 7451018"/>
              <a:gd name="connsiteY3633" fmla="*/ 272458 h 3415370"/>
              <a:gd name="connsiteX3634" fmla="*/ 4598582 w 7451018"/>
              <a:gd name="connsiteY3634" fmla="*/ 272257 h 3415370"/>
              <a:gd name="connsiteX3635" fmla="*/ 4598247 w 7451018"/>
              <a:gd name="connsiteY3635" fmla="*/ 272056 h 3415370"/>
              <a:gd name="connsiteX3636" fmla="*/ 4598179 w 7451018"/>
              <a:gd name="connsiteY3636" fmla="*/ 272056 h 3415370"/>
              <a:gd name="connsiteX3637" fmla="*/ 4591343 w 7451018"/>
              <a:gd name="connsiteY3637" fmla="*/ 265621 h 3415370"/>
              <a:gd name="connsiteX3638" fmla="*/ 4629612 w 7451018"/>
              <a:gd name="connsiteY3638" fmla="*/ 252217 h 3415370"/>
              <a:gd name="connsiteX3639" fmla="*/ 4618822 w 7451018"/>
              <a:gd name="connsiteY3639" fmla="*/ 244443 h 3415370"/>
              <a:gd name="connsiteX3640" fmla="*/ 4645832 w 7451018"/>
              <a:gd name="connsiteY3640" fmla="*/ 232111 h 3415370"/>
              <a:gd name="connsiteX3641" fmla="*/ 4666743 w 7451018"/>
              <a:gd name="connsiteY3641" fmla="*/ 218707 h 3415370"/>
              <a:gd name="connsiteX3642" fmla="*/ 4663995 w 7451018"/>
              <a:gd name="connsiteY3642" fmla="*/ 205302 h 3415370"/>
              <a:gd name="connsiteX3643" fmla="*/ 4679275 w 7451018"/>
              <a:gd name="connsiteY3643" fmla="*/ 212005 h 3415370"/>
              <a:gd name="connsiteX3644" fmla="*/ 4685173 w 7451018"/>
              <a:gd name="connsiteY3644" fmla="*/ 205034 h 3415370"/>
              <a:gd name="connsiteX3645" fmla="*/ 4700455 w 7451018"/>
              <a:gd name="connsiteY3645" fmla="*/ 205302 h 3415370"/>
              <a:gd name="connsiteX3646" fmla="*/ 4750117 w 7451018"/>
              <a:gd name="connsiteY3646" fmla="*/ 191898 h 3415370"/>
              <a:gd name="connsiteX3647" fmla="*/ 4748643 w 7451018"/>
              <a:gd name="connsiteY3647" fmla="*/ 185196 h 3415370"/>
              <a:gd name="connsiteX3648" fmla="*/ 4771095 w 7451018"/>
              <a:gd name="connsiteY3648" fmla="*/ 178494 h 3415370"/>
              <a:gd name="connsiteX3649" fmla="*/ 4872834 w 7451018"/>
              <a:gd name="connsiteY3649" fmla="*/ 173467 h 3415370"/>
              <a:gd name="connsiteX3650" fmla="*/ 4902013 w 7451018"/>
              <a:gd name="connsiteY3650" fmla="*/ 165056 h 3415370"/>
              <a:gd name="connsiteX3651" fmla="*/ 1276669 w 7451018"/>
              <a:gd name="connsiteY3651" fmla="*/ 163389 h 3415370"/>
              <a:gd name="connsiteX3652" fmla="*/ 1282249 w 7451018"/>
              <a:gd name="connsiteY3652" fmla="*/ 165224 h 3415370"/>
              <a:gd name="connsiteX3653" fmla="*/ 1274810 w 7451018"/>
              <a:gd name="connsiteY3653" fmla="*/ 167436 h 3415370"/>
              <a:gd name="connsiteX3654" fmla="*/ 1276669 w 7451018"/>
              <a:gd name="connsiteY3654" fmla="*/ 163389 h 3415370"/>
              <a:gd name="connsiteX3655" fmla="*/ 1246476 w 7451018"/>
              <a:gd name="connsiteY3655" fmla="*/ 163170 h 3415370"/>
              <a:gd name="connsiteX3656" fmla="*/ 1267163 w 7451018"/>
              <a:gd name="connsiteY3656" fmla="*/ 185196 h 3415370"/>
              <a:gd name="connsiteX3657" fmla="*/ 1289749 w 7451018"/>
              <a:gd name="connsiteY3657" fmla="*/ 191898 h 3415370"/>
              <a:gd name="connsiteX3658" fmla="*/ 1327414 w 7451018"/>
              <a:gd name="connsiteY3658" fmla="*/ 193842 h 3415370"/>
              <a:gd name="connsiteX3659" fmla="*/ 1300137 w 7451018"/>
              <a:gd name="connsiteY3659" fmla="*/ 218707 h 3415370"/>
              <a:gd name="connsiteX3660" fmla="*/ 1297256 w 7451018"/>
              <a:gd name="connsiteY3660" fmla="*/ 212004 h 3415370"/>
              <a:gd name="connsiteX3661" fmla="*/ 1272726 w 7451018"/>
              <a:gd name="connsiteY3661" fmla="*/ 212004 h 3415370"/>
              <a:gd name="connsiteX3662" fmla="*/ 1132986 w 7451018"/>
              <a:gd name="connsiteY3662" fmla="*/ 220383 h 3415370"/>
              <a:gd name="connsiteX3663" fmla="*/ 1161202 w 7451018"/>
              <a:gd name="connsiteY3663" fmla="*/ 211603 h 3415370"/>
              <a:gd name="connsiteX3664" fmla="*/ 1144647 w 7451018"/>
              <a:gd name="connsiteY3664" fmla="*/ 212004 h 3415370"/>
              <a:gd name="connsiteX3665" fmla="*/ 1146042 w 7451018"/>
              <a:gd name="connsiteY3665" fmla="*/ 206635 h 3415370"/>
              <a:gd name="connsiteX3666" fmla="*/ 1146457 w 7451018"/>
              <a:gd name="connsiteY3666" fmla="*/ 206174 h 3415370"/>
              <a:gd name="connsiteX3667" fmla="*/ 1146457 w 7451018"/>
              <a:gd name="connsiteY3667" fmla="*/ 205034 h 3415370"/>
              <a:gd name="connsiteX3668" fmla="*/ 1146042 w 7451018"/>
              <a:gd name="connsiteY3668" fmla="*/ 206635 h 3415370"/>
              <a:gd name="connsiteX3669" fmla="*/ 1139120 w 7451018"/>
              <a:gd name="connsiteY3669" fmla="*/ 214314 h 3415370"/>
              <a:gd name="connsiteX3670" fmla="*/ 1093107 w 7451018"/>
              <a:gd name="connsiteY3670" fmla="*/ 212004 h 3415370"/>
              <a:gd name="connsiteX3671" fmla="*/ 1146457 w 7451018"/>
              <a:gd name="connsiteY3671" fmla="*/ 181644 h 3415370"/>
              <a:gd name="connsiteX3672" fmla="*/ 1248465 w 7451018"/>
              <a:gd name="connsiteY3672" fmla="*/ 198600 h 3415370"/>
              <a:gd name="connsiteX3673" fmla="*/ 1228694 w 7451018"/>
              <a:gd name="connsiteY3673" fmla="*/ 191295 h 3415370"/>
              <a:gd name="connsiteX3674" fmla="*/ 1237406 w 7451018"/>
              <a:gd name="connsiteY3674" fmla="*/ 185196 h 3415370"/>
              <a:gd name="connsiteX3675" fmla="*/ 1219780 w 7451018"/>
              <a:gd name="connsiteY3675" fmla="*/ 185196 h 3415370"/>
              <a:gd name="connsiteX3676" fmla="*/ 1220115 w 7451018"/>
              <a:gd name="connsiteY3676" fmla="*/ 177556 h 3415370"/>
              <a:gd name="connsiteX3677" fmla="*/ 1240221 w 7451018"/>
              <a:gd name="connsiteY3677" fmla="*/ 168508 h 3415370"/>
              <a:gd name="connsiteX3678" fmla="*/ 1246476 w 7451018"/>
              <a:gd name="connsiteY3678" fmla="*/ 163170 h 3415370"/>
              <a:gd name="connsiteX3679" fmla="*/ 1152395 w 7451018"/>
              <a:gd name="connsiteY3679" fmla="*/ 159144 h 3415370"/>
              <a:gd name="connsiteX3680" fmla="*/ 1147202 w 7451018"/>
              <a:gd name="connsiteY3680" fmla="*/ 163414 h 3415370"/>
              <a:gd name="connsiteX3681" fmla="*/ 1152395 w 7451018"/>
              <a:gd name="connsiteY3681" fmla="*/ 159144 h 3415370"/>
              <a:gd name="connsiteX3682" fmla="*/ 1308919 w 7451018"/>
              <a:gd name="connsiteY3682" fmla="*/ 151685 h 3415370"/>
              <a:gd name="connsiteX3683" fmla="*/ 1354090 w 7451018"/>
              <a:gd name="connsiteY3683" fmla="*/ 158387 h 3415370"/>
              <a:gd name="connsiteX3684" fmla="*/ 1354090 w 7451018"/>
              <a:gd name="connsiteY3684" fmla="*/ 165089 h 3415370"/>
              <a:gd name="connsiteX3685" fmla="*/ 1342094 w 7451018"/>
              <a:gd name="connsiteY3685" fmla="*/ 165089 h 3415370"/>
              <a:gd name="connsiteX3686" fmla="*/ 1329829 w 7451018"/>
              <a:gd name="connsiteY3686" fmla="*/ 158387 h 3415370"/>
              <a:gd name="connsiteX3687" fmla="*/ 1308919 w 7451018"/>
              <a:gd name="connsiteY3687" fmla="*/ 151685 h 3415370"/>
              <a:gd name="connsiteX3688" fmla="*/ 2119694 w 7451018"/>
              <a:gd name="connsiteY3688" fmla="*/ 151149 h 3415370"/>
              <a:gd name="connsiteX3689" fmla="*/ 2110914 w 7451018"/>
              <a:gd name="connsiteY3689" fmla="*/ 152959 h 3415370"/>
              <a:gd name="connsiteX3690" fmla="*/ 2119694 w 7451018"/>
              <a:gd name="connsiteY3690" fmla="*/ 151149 h 3415370"/>
              <a:gd name="connsiteX3691" fmla="*/ 1070739 w 7451018"/>
              <a:gd name="connsiteY3691" fmla="*/ 149457 h 3415370"/>
              <a:gd name="connsiteX3692" fmla="*/ 1119515 w 7451018"/>
              <a:gd name="connsiteY3692" fmla="*/ 157114 h 3415370"/>
              <a:gd name="connsiteX3693" fmla="*/ 1100346 w 7451018"/>
              <a:gd name="connsiteY3693" fmla="*/ 158388 h 3415370"/>
              <a:gd name="connsiteX3694" fmla="*/ 1100748 w 7451018"/>
              <a:gd name="connsiteY3694" fmla="*/ 165090 h 3415370"/>
              <a:gd name="connsiteX3695" fmla="*/ 1112812 w 7451018"/>
              <a:gd name="connsiteY3695" fmla="*/ 164286 h 3415370"/>
              <a:gd name="connsiteX3696" fmla="*/ 1106110 w 7451018"/>
              <a:gd name="connsiteY3696" fmla="*/ 169379 h 3415370"/>
              <a:gd name="connsiteX3697" fmla="*/ 1070924 w 7451018"/>
              <a:gd name="connsiteY3697" fmla="*/ 185196 h 3415370"/>
              <a:gd name="connsiteX3698" fmla="*/ 1031448 w 7451018"/>
              <a:gd name="connsiteY3698" fmla="*/ 198601 h 3415370"/>
              <a:gd name="connsiteX3699" fmla="*/ 1032520 w 7451018"/>
              <a:gd name="connsiteY3699" fmla="*/ 198332 h 3415370"/>
              <a:gd name="connsiteX3700" fmla="*/ 1032855 w 7451018"/>
              <a:gd name="connsiteY3700" fmla="*/ 198601 h 3415370"/>
              <a:gd name="connsiteX3701" fmla="*/ 1067908 w 7451018"/>
              <a:gd name="connsiteY3701" fmla="*/ 185196 h 3415370"/>
              <a:gd name="connsiteX3702" fmla="*/ 1057586 w 7451018"/>
              <a:gd name="connsiteY3702" fmla="*/ 171792 h 3415370"/>
              <a:gd name="connsiteX3703" fmla="*/ 1007253 w 7451018"/>
              <a:gd name="connsiteY3703" fmla="*/ 191898 h 3415370"/>
              <a:gd name="connsiteX3704" fmla="*/ 1004171 w 7451018"/>
              <a:gd name="connsiteY3704" fmla="*/ 187005 h 3415370"/>
              <a:gd name="connsiteX3705" fmla="*/ 992307 w 7451018"/>
              <a:gd name="connsiteY3705" fmla="*/ 191898 h 3415370"/>
              <a:gd name="connsiteX3706" fmla="*/ 957189 w 7451018"/>
              <a:gd name="connsiteY3706" fmla="*/ 191898 h 3415370"/>
              <a:gd name="connsiteX3707" fmla="*/ 989693 w 7451018"/>
              <a:gd name="connsiteY3707" fmla="*/ 175210 h 3415370"/>
              <a:gd name="connsiteX3708" fmla="*/ 1021060 w 7451018"/>
              <a:gd name="connsiteY3708" fmla="*/ 158388 h 3415370"/>
              <a:gd name="connsiteX3709" fmla="*/ 1070739 w 7451018"/>
              <a:gd name="connsiteY3709" fmla="*/ 149457 h 3415370"/>
              <a:gd name="connsiteX3710" fmla="*/ 5646958 w 7451018"/>
              <a:gd name="connsiteY3710" fmla="*/ 147446 h 3415370"/>
              <a:gd name="connsiteX3711" fmla="*/ 5713820 w 7451018"/>
              <a:gd name="connsiteY3711" fmla="*/ 155439 h 3415370"/>
              <a:gd name="connsiteX3712" fmla="*/ 5703968 w 7451018"/>
              <a:gd name="connsiteY3712" fmla="*/ 164889 h 3415370"/>
              <a:gd name="connsiteX3713" fmla="*/ 5718310 w 7451018"/>
              <a:gd name="connsiteY3713" fmla="*/ 164889 h 3415370"/>
              <a:gd name="connsiteX3714" fmla="*/ 5733466 w 7451018"/>
              <a:gd name="connsiteY3714" fmla="*/ 165040 h 3415370"/>
              <a:gd name="connsiteX3715" fmla="*/ 5737166 w 7451018"/>
              <a:gd name="connsiteY3715" fmla="*/ 164763 h 3415370"/>
              <a:gd name="connsiteX3716" fmla="*/ 5737278 w 7451018"/>
              <a:gd name="connsiteY3716" fmla="*/ 164755 h 3415370"/>
              <a:gd name="connsiteX3717" fmla="*/ 5737076 w 7451018"/>
              <a:gd name="connsiteY3717" fmla="*/ 170854 h 3415370"/>
              <a:gd name="connsiteX3718" fmla="*/ 5739557 w 7451018"/>
              <a:gd name="connsiteY3718" fmla="*/ 178360 h 3415370"/>
              <a:gd name="connsiteX3719" fmla="*/ 5751352 w 7451018"/>
              <a:gd name="connsiteY3719" fmla="*/ 164956 h 3415370"/>
              <a:gd name="connsiteX3720" fmla="*/ 5804433 w 7451018"/>
              <a:gd name="connsiteY3720" fmla="*/ 168307 h 3415370"/>
              <a:gd name="connsiteX3721" fmla="*/ 5845048 w 7451018"/>
              <a:gd name="connsiteY3721" fmla="*/ 179835 h 3415370"/>
              <a:gd name="connsiteX3722" fmla="*/ 5859055 w 7451018"/>
              <a:gd name="connsiteY3722" fmla="*/ 184995 h 3415370"/>
              <a:gd name="connsiteX3723" fmla="*/ 5858050 w 7451018"/>
              <a:gd name="connsiteY3723" fmla="*/ 185130 h 3415370"/>
              <a:gd name="connsiteX3724" fmla="*/ 5864752 w 7451018"/>
              <a:gd name="connsiteY3724" fmla="*/ 187676 h 3415370"/>
              <a:gd name="connsiteX3725" fmla="*/ 5867174 w 7451018"/>
              <a:gd name="connsiteY3725" fmla="*/ 186863 h 3415370"/>
              <a:gd name="connsiteX3726" fmla="*/ 5870843 w 7451018"/>
              <a:gd name="connsiteY3726" fmla="*/ 192221 h 3415370"/>
              <a:gd name="connsiteX3727" fmla="*/ 5870851 w 7451018"/>
              <a:gd name="connsiteY3727" fmla="*/ 192233 h 3415370"/>
              <a:gd name="connsiteX3728" fmla="*/ 5870832 w 7451018"/>
              <a:gd name="connsiteY3728" fmla="*/ 192249 h 3415370"/>
              <a:gd name="connsiteX3729" fmla="*/ 5835297 w 7451018"/>
              <a:gd name="connsiteY3729" fmla="*/ 220810 h 3415370"/>
              <a:gd name="connsiteX3730" fmla="*/ 5778228 w 7451018"/>
              <a:gd name="connsiteY3730" fmla="*/ 238880 h 3415370"/>
              <a:gd name="connsiteX3731" fmla="*/ 5811135 w 7451018"/>
              <a:gd name="connsiteY3731" fmla="*/ 238747 h 3415370"/>
              <a:gd name="connsiteX3732" fmla="*/ 5820317 w 7451018"/>
              <a:gd name="connsiteY3732" fmla="*/ 238143 h 3415370"/>
              <a:gd name="connsiteX3733" fmla="*/ 5816832 w 7451018"/>
              <a:gd name="connsiteY3733" fmla="*/ 238747 h 3415370"/>
              <a:gd name="connsiteX3734" fmla="*/ 5846523 w 7451018"/>
              <a:gd name="connsiteY3734" fmla="*/ 245449 h 3415370"/>
              <a:gd name="connsiteX3735" fmla="*/ 5844646 w 7451018"/>
              <a:gd name="connsiteY3735" fmla="*/ 237607 h 3415370"/>
              <a:gd name="connsiteX3736" fmla="*/ 5858050 w 7451018"/>
              <a:gd name="connsiteY3736" fmla="*/ 246789 h 3415370"/>
              <a:gd name="connsiteX3737" fmla="*/ 5974132 w 7451018"/>
              <a:gd name="connsiteY3737" fmla="*/ 245449 h 3415370"/>
              <a:gd name="connsiteX3738" fmla="*/ 5967966 w 7451018"/>
              <a:gd name="connsiteY3738" fmla="*/ 258853 h 3415370"/>
              <a:gd name="connsiteX3739" fmla="*/ 6061662 w 7451018"/>
              <a:gd name="connsiteY3739" fmla="*/ 265555 h 3415370"/>
              <a:gd name="connsiteX3740" fmla="*/ 6072452 w 7451018"/>
              <a:gd name="connsiteY3740" fmla="*/ 240824 h 3415370"/>
              <a:gd name="connsiteX3741" fmla="*/ 6097049 w 7451018"/>
              <a:gd name="connsiteY3741" fmla="*/ 238545 h 3415370"/>
              <a:gd name="connsiteX3742" fmla="*/ 6097028 w 7451018"/>
              <a:gd name="connsiteY3742" fmla="*/ 238618 h 3415370"/>
              <a:gd name="connsiteX3743" fmla="*/ 6098456 w 7451018"/>
              <a:gd name="connsiteY3743" fmla="*/ 238813 h 3415370"/>
              <a:gd name="connsiteX3744" fmla="*/ 6098524 w 7451018"/>
              <a:gd name="connsiteY3744" fmla="*/ 238947 h 3415370"/>
              <a:gd name="connsiteX3745" fmla="*/ 6097027 w 7451018"/>
              <a:gd name="connsiteY3745" fmla="*/ 238622 h 3415370"/>
              <a:gd name="connsiteX3746" fmla="*/ 6095884 w 7451018"/>
              <a:gd name="connsiteY3746" fmla="*/ 242651 h 3415370"/>
              <a:gd name="connsiteX3747" fmla="*/ 6095776 w 7451018"/>
              <a:gd name="connsiteY3747" fmla="*/ 245449 h 3415370"/>
              <a:gd name="connsiteX3748" fmla="*/ 6131967 w 7451018"/>
              <a:gd name="connsiteY3748" fmla="*/ 252151 h 3415370"/>
              <a:gd name="connsiteX3749" fmla="*/ 6133106 w 7451018"/>
              <a:gd name="connsiteY3749" fmla="*/ 245449 h 3415370"/>
              <a:gd name="connsiteX3750" fmla="*/ 6135989 w 7451018"/>
              <a:gd name="connsiteY3750" fmla="*/ 252151 h 3415370"/>
              <a:gd name="connsiteX3751" fmla="*/ 6193225 w 7451018"/>
              <a:gd name="connsiteY3751" fmla="*/ 265555 h 3415370"/>
              <a:gd name="connsiteX3752" fmla="*/ 6191885 w 7451018"/>
              <a:gd name="connsiteY3752" fmla="*/ 292364 h 3415370"/>
              <a:gd name="connsiteX3753" fmla="*/ 6192756 w 7451018"/>
              <a:gd name="connsiteY3753" fmla="*/ 299066 h 3415370"/>
              <a:gd name="connsiteX3754" fmla="*/ 6187863 w 7451018"/>
              <a:gd name="connsiteY3754" fmla="*/ 292364 h 3415370"/>
              <a:gd name="connsiteX3755" fmla="*/ 6199659 w 7451018"/>
              <a:gd name="connsiteY3755" fmla="*/ 305768 h 3415370"/>
              <a:gd name="connsiteX3756" fmla="*/ 6220034 w 7451018"/>
              <a:gd name="connsiteY3756" fmla="*/ 311062 h 3415370"/>
              <a:gd name="connsiteX3757" fmla="*/ 6226266 w 7451018"/>
              <a:gd name="connsiteY3757" fmla="*/ 318636 h 3415370"/>
              <a:gd name="connsiteX3758" fmla="*/ 6273651 w 7451018"/>
              <a:gd name="connsiteY3758" fmla="*/ 290621 h 3415370"/>
              <a:gd name="connsiteX3759" fmla="*/ 6260247 w 7451018"/>
              <a:gd name="connsiteY3759" fmla="*/ 292296 h 3415370"/>
              <a:gd name="connsiteX3760" fmla="*/ 6346168 w 7451018"/>
              <a:gd name="connsiteY3760" fmla="*/ 298998 h 3415370"/>
              <a:gd name="connsiteX3761" fmla="*/ 6394290 w 7451018"/>
              <a:gd name="connsiteY3761" fmla="*/ 298998 h 3415370"/>
              <a:gd name="connsiteX3762" fmla="*/ 6405214 w 7451018"/>
              <a:gd name="connsiteY3762" fmla="*/ 298998 h 3415370"/>
              <a:gd name="connsiteX3763" fmla="*/ 6400992 w 7451018"/>
              <a:gd name="connsiteY3763" fmla="*/ 290688 h 3415370"/>
              <a:gd name="connsiteX3764" fmla="*/ 6394290 w 7451018"/>
              <a:gd name="connsiteY3764" fmla="*/ 287538 h 3415370"/>
              <a:gd name="connsiteX3765" fmla="*/ 6395898 w 7451018"/>
              <a:gd name="connsiteY3765" fmla="*/ 285393 h 3415370"/>
              <a:gd name="connsiteX3766" fmla="*/ 6392212 w 7451018"/>
              <a:gd name="connsiteY3766" fmla="*/ 285594 h 3415370"/>
              <a:gd name="connsiteX3767" fmla="*/ 6428068 w 7451018"/>
              <a:gd name="connsiteY3767" fmla="*/ 271587 h 3415370"/>
              <a:gd name="connsiteX3768" fmla="*/ 6423712 w 7451018"/>
              <a:gd name="connsiteY3768" fmla="*/ 266359 h 3415370"/>
              <a:gd name="connsiteX3769" fmla="*/ 6616600 w 7451018"/>
              <a:gd name="connsiteY3769" fmla="*/ 292296 h 3415370"/>
              <a:gd name="connsiteX3770" fmla="*/ 6668542 w 7451018"/>
              <a:gd name="connsiteY3770" fmla="*/ 312402 h 3415370"/>
              <a:gd name="connsiteX3771" fmla="*/ 6787169 w 7451018"/>
              <a:gd name="connsiteY3771" fmla="*/ 312402 h 3415370"/>
              <a:gd name="connsiteX3772" fmla="*/ 6821954 w 7451018"/>
              <a:gd name="connsiteY3772" fmla="*/ 338407 h 3415370"/>
              <a:gd name="connsiteX3773" fmla="*/ 6850036 w 7451018"/>
              <a:gd name="connsiteY3773" fmla="*/ 345645 h 3415370"/>
              <a:gd name="connsiteX3774" fmla="*/ 6859955 w 7451018"/>
              <a:gd name="connsiteY3774" fmla="*/ 339479 h 3415370"/>
              <a:gd name="connsiteX3775" fmla="*/ 6865450 w 7451018"/>
              <a:gd name="connsiteY3775" fmla="*/ 345913 h 3415370"/>
              <a:gd name="connsiteX3776" fmla="*/ 7011156 w 7451018"/>
              <a:gd name="connsiteY3776" fmla="*/ 339211 h 3415370"/>
              <a:gd name="connsiteX3777" fmla="*/ 7024090 w 7451018"/>
              <a:gd name="connsiteY3777" fmla="*/ 339680 h 3415370"/>
              <a:gd name="connsiteX3778" fmla="*/ 6997349 w 7451018"/>
              <a:gd name="connsiteY3778" fmla="*/ 345913 h 3415370"/>
              <a:gd name="connsiteX3779" fmla="*/ 7015980 w 7451018"/>
              <a:gd name="connsiteY3779" fmla="*/ 359317 h 3415370"/>
              <a:gd name="connsiteX3780" fmla="*/ 7018109 w 7451018"/>
              <a:gd name="connsiteY3780" fmla="*/ 353000 h 3415370"/>
              <a:gd name="connsiteX3781" fmla="*/ 7018126 w 7451018"/>
              <a:gd name="connsiteY3781" fmla="*/ 352951 h 3415370"/>
              <a:gd name="connsiteX3782" fmla="*/ 7018132 w 7451018"/>
              <a:gd name="connsiteY3782" fmla="*/ 352961 h 3415370"/>
              <a:gd name="connsiteX3783" fmla="*/ 7022256 w 7451018"/>
              <a:gd name="connsiteY3783" fmla="*/ 359159 h 3415370"/>
              <a:gd name="connsiteX3784" fmla="*/ 7024425 w 7451018"/>
              <a:gd name="connsiteY3784" fmla="*/ 365618 h 3415370"/>
              <a:gd name="connsiteX3785" fmla="*/ 7050430 w 7451018"/>
              <a:gd name="connsiteY3785" fmla="*/ 359385 h 3415370"/>
              <a:gd name="connsiteX3786" fmla="*/ 7030927 w 7451018"/>
              <a:gd name="connsiteY3786" fmla="*/ 345981 h 3415370"/>
              <a:gd name="connsiteX3787" fmla="*/ 7044331 w 7451018"/>
              <a:gd name="connsiteY3787" fmla="*/ 339680 h 3415370"/>
              <a:gd name="connsiteX3788" fmla="*/ 7041315 w 7451018"/>
              <a:gd name="connsiteY3788" fmla="*/ 333246 h 3415370"/>
              <a:gd name="connsiteX3789" fmla="*/ 7159340 w 7451018"/>
              <a:gd name="connsiteY3789" fmla="*/ 339279 h 3415370"/>
              <a:gd name="connsiteX3790" fmla="*/ 7287619 w 7451018"/>
              <a:gd name="connsiteY3790" fmla="*/ 373660 h 3415370"/>
              <a:gd name="connsiteX3791" fmla="*/ 7343247 w 7451018"/>
              <a:gd name="connsiteY3791" fmla="*/ 399665 h 3415370"/>
              <a:gd name="connsiteX3792" fmla="*/ 7419585 w 7451018"/>
              <a:gd name="connsiteY3792" fmla="*/ 413069 h 3415370"/>
              <a:gd name="connsiteX3793" fmla="*/ 7451018 w 7451018"/>
              <a:gd name="connsiteY3793" fmla="*/ 427612 h 3415370"/>
              <a:gd name="connsiteX3794" fmla="*/ 7426756 w 7451018"/>
              <a:gd name="connsiteY3794" fmla="*/ 445842 h 3415370"/>
              <a:gd name="connsiteX3795" fmla="*/ 7397200 w 7451018"/>
              <a:gd name="connsiteY3795" fmla="*/ 459246 h 3415370"/>
              <a:gd name="connsiteX3796" fmla="*/ 7400818 w 7451018"/>
              <a:gd name="connsiteY3796" fmla="*/ 465948 h 3415370"/>
              <a:gd name="connsiteX3797" fmla="*/ 7392776 w 7451018"/>
              <a:gd name="connsiteY3797" fmla="*/ 467423 h 3415370"/>
              <a:gd name="connsiteX3798" fmla="*/ 7399479 w 7451018"/>
              <a:gd name="connsiteY3798" fmla="*/ 472517 h 3415370"/>
              <a:gd name="connsiteX3799" fmla="*/ 7328033 w 7451018"/>
              <a:gd name="connsiteY3799" fmla="*/ 459246 h 3415370"/>
              <a:gd name="connsiteX3800" fmla="*/ 7263827 w 7451018"/>
              <a:gd name="connsiteY3800" fmla="*/ 439944 h 3415370"/>
              <a:gd name="connsiteX3801" fmla="*/ 7260945 w 7451018"/>
              <a:gd name="connsiteY3801" fmla="*/ 439140 h 3415370"/>
              <a:gd name="connsiteX3802" fmla="*/ 7252098 w 7451018"/>
              <a:gd name="connsiteY3802" fmla="*/ 425736 h 3415370"/>
              <a:gd name="connsiteX3803" fmla="*/ 7208064 w 7451018"/>
              <a:gd name="connsiteY3803" fmla="*/ 472382 h 3415370"/>
              <a:gd name="connsiteX3804" fmla="*/ 7185076 w 7451018"/>
              <a:gd name="connsiteY3804" fmla="*/ 466485 h 3415370"/>
              <a:gd name="connsiteX3805" fmla="*/ 7185076 w 7451018"/>
              <a:gd name="connsiteY3805" fmla="*/ 469367 h 3415370"/>
              <a:gd name="connsiteX3806" fmla="*/ 7191016 w 7451018"/>
              <a:gd name="connsiteY3806" fmla="*/ 473212 h 3415370"/>
              <a:gd name="connsiteX3807" fmla="*/ 7198790 w 7451018"/>
              <a:gd name="connsiteY3807" fmla="*/ 471700 h 3415370"/>
              <a:gd name="connsiteX3808" fmla="*/ 7199419 w 7451018"/>
              <a:gd name="connsiteY3808" fmla="*/ 471578 h 3415370"/>
              <a:gd name="connsiteX3809" fmla="*/ 7231992 w 7451018"/>
              <a:gd name="connsiteY3809" fmla="*/ 504083 h 3415370"/>
              <a:gd name="connsiteX3810" fmla="*/ 7225758 w 7451018"/>
              <a:gd name="connsiteY3810" fmla="*/ 506094 h 3415370"/>
              <a:gd name="connsiteX3811" fmla="*/ 7166377 w 7451018"/>
              <a:gd name="connsiteY3811" fmla="*/ 525798 h 3415370"/>
              <a:gd name="connsiteX3812" fmla="*/ 7104651 w 7451018"/>
              <a:gd name="connsiteY3812" fmla="*/ 546307 h 3415370"/>
              <a:gd name="connsiteX3813" fmla="*/ 7044331 w 7451018"/>
              <a:gd name="connsiteY3813" fmla="*/ 581560 h 3415370"/>
              <a:gd name="connsiteX3814" fmla="*/ 6990647 w 7451018"/>
              <a:gd name="connsiteY3814" fmla="*/ 566414 h 3415370"/>
              <a:gd name="connsiteX3815" fmla="*/ 6950032 w 7451018"/>
              <a:gd name="connsiteY3815" fmla="*/ 586520 h 3415370"/>
              <a:gd name="connsiteX3816" fmla="*/ 6950434 w 7451018"/>
              <a:gd name="connsiteY3816" fmla="*/ 571373 h 3415370"/>
              <a:gd name="connsiteX3817" fmla="*/ 6934483 w 7451018"/>
              <a:gd name="connsiteY3817" fmla="*/ 579818 h 3415370"/>
              <a:gd name="connsiteX3818" fmla="*/ 6923626 w 7451018"/>
              <a:gd name="connsiteY3818" fmla="*/ 579818 h 3415370"/>
              <a:gd name="connsiteX3819" fmla="*/ 6912031 w 7451018"/>
              <a:gd name="connsiteY3819" fmla="*/ 586520 h 3415370"/>
              <a:gd name="connsiteX3820" fmla="*/ 6905328 w 7451018"/>
              <a:gd name="connsiteY3820" fmla="*/ 579885 h 3415370"/>
              <a:gd name="connsiteX3821" fmla="*/ 6903519 w 7451018"/>
              <a:gd name="connsiteY3821" fmla="*/ 579818 h 3415370"/>
              <a:gd name="connsiteX3822" fmla="*/ 6896884 w 7451018"/>
              <a:gd name="connsiteY3822" fmla="*/ 585716 h 3415370"/>
              <a:gd name="connsiteX3823" fmla="*/ 6869137 w 7451018"/>
              <a:gd name="connsiteY3823" fmla="*/ 633435 h 3415370"/>
              <a:gd name="connsiteX3824" fmla="*/ 6896884 w 7451018"/>
              <a:gd name="connsiteY3824" fmla="*/ 634574 h 3415370"/>
              <a:gd name="connsiteX3825" fmla="*/ 6883480 w 7451018"/>
              <a:gd name="connsiteY3825" fmla="*/ 645900 h 3415370"/>
              <a:gd name="connsiteX3826" fmla="*/ 6883480 w 7451018"/>
              <a:gd name="connsiteY3826" fmla="*/ 660310 h 3415370"/>
              <a:gd name="connsiteX3827" fmla="*/ 6889311 w 7451018"/>
              <a:gd name="connsiteY3827" fmla="*/ 660310 h 3415370"/>
              <a:gd name="connsiteX3828" fmla="*/ 6891321 w 7451018"/>
              <a:gd name="connsiteY3828" fmla="*/ 653608 h 3415370"/>
              <a:gd name="connsiteX3829" fmla="*/ 6889444 w 7451018"/>
              <a:gd name="connsiteY3829" fmla="*/ 675390 h 3415370"/>
              <a:gd name="connsiteX3830" fmla="*/ 6869740 w 7451018"/>
              <a:gd name="connsiteY3830" fmla="*/ 673714 h 3415370"/>
              <a:gd name="connsiteX3831" fmla="*/ 6870075 w 7451018"/>
              <a:gd name="connsiteY3831" fmla="*/ 708029 h 3415370"/>
              <a:gd name="connsiteX3832" fmla="*/ 6828254 w 7451018"/>
              <a:gd name="connsiteY3832" fmla="*/ 746902 h 3415370"/>
              <a:gd name="connsiteX3833" fmla="*/ 6796352 w 7451018"/>
              <a:gd name="connsiteY3833" fmla="*/ 754140 h 3415370"/>
              <a:gd name="connsiteX3834" fmla="*/ 6754530 w 7451018"/>
              <a:gd name="connsiteY3834" fmla="*/ 807288 h 3415370"/>
              <a:gd name="connsiteX3835" fmla="*/ 6729330 w 7451018"/>
              <a:gd name="connsiteY3835" fmla="*/ 707560 h 3415370"/>
              <a:gd name="connsiteX3836" fmla="*/ 6757210 w 7451018"/>
              <a:gd name="connsiteY3836" fmla="*/ 633502 h 3415370"/>
              <a:gd name="connsiteX3837" fmla="*/ 6770481 w 7451018"/>
              <a:gd name="connsiteY3837" fmla="*/ 633502 h 3415370"/>
              <a:gd name="connsiteX3838" fmla="*/ 6816525 w 7451018"/>
              <a:gd name="connsiteY3838" fmla="*/ 599924 h 3415370"/>
              <a:gd name="connsiteX3839" fmla="*/ 6830934 w 7451018"/>
              <a:gd name="connsiteY3839" fmla="*/ 593289 h 3415370"/>
              <a:gd name="connsiteX3840" fmla="*/ 6904324 w 7451018"/>
              <a:gd name="connsiteY3840" fmla="*/ 546374 h 3415370"/>
              <a:gd name="connsiteX3841" fmla="*/ 6909483 w 7451018"/>
              <a:gd name="connsiteY3841" fmla="*/ 519565 h 3415370"/>
              <a:gd name="connsiteX3842" fmla="*/ 6920877 w 7451018"/>
              <a:gd name="connsiteY3842" fmla="*/ 519565 h 3415370"/>
              <a:gd name="connsiteX3843" fmla="*/ 6918733 w 7451018"/>
              <a:gd name="connsiteY3843" fmla="*/ 512863 h 3415370"/>
              <a:gd name="connsiteX3844" fmla="*/ 6890182 w 7451018"/>
              <a:gd name="connsiteY3844" fmla="*/ 519565 h 3415370"/>
              <a:gd name="connsiteX3845" fmla="*/ 6889645 w 7451018"/>
              <a:gd name="connsiteY3845" fmla="*/ 532970 h 3415370"/>
              <a:gd name="connsiteX3846" fmla="*/ 6896482 w 7451018"/>
              <a:gd name="connsiteY3846" fmla="*/ 537930 h 3415370"/>
              <a:gd name="connsiteX3847" fmla="*/ 6889244 w 7451018"/>
              <a:gd name="connsiteY3847" fmla="*/ 545436 h 3415370"/>
              <a:gd name="connsiteX3848" fmla="*/ 6860692 w 7451018"/>
              <a:gd name="connsiteY3848" fmla="*/ 551468 h 3415370"/>
              <a:gd name="connsiteX3849" fmla="*/ 6823227 w 7451018"/>
              <a:gd name="connsiteY3849" fmla="*/ 566347 h 3415370"/>
              <a:gd name="connsiteX3850" fmla="*/ 6828186 w 7451018"/>
              <a:gd name="connsiteY3850" fmla="*/ 554751 h 3415370"/>
              <a:gd name="connsiteX3851" fmla="*/ 6816525 w 7451018"/>
              <a:gd name="connsiteY3851" fmla="*/ 557164 h 3415370"/>
              <a:gd name="connsiteX3852" fmla="*/ 6821819 w 7451018"/>
              <a:gd name="connsiteY3852" fmla="*/ 553076 h 3415370"/>
              <a:gd name="connsiteX3853" fmla="*/ 6829929 w 7451018"/>
              <a:gd name="connsiteY3853" fmla="*/ 539873 h 3415370"/>
              <a:gd name="connsiteX3854" fmla="*/ 6829259 w 7451018"/>
              <a:gd name="connsiteY3854" fmla="*/ 533037 h 3415370"/>
              <a:gd name="connsiteX3855" fmla="*/ 6826914 w 7451018"/>
              <a:gd name="connsiteY3855" fmla="*/ 533037 h 3415370"/>
              <a:gd name="connsiteX3856" fmla="*/ 6810426 w 7451018"/>
              <a:gd name="connsiteY3856" fmla="*/ 539940 h 3415370"/>
              <a:gd name="connsiteX3857" fmla="*/ 6809823 w 7451018"/>
              <a:gd name="connsiteY3857" fmla="*/ 533037 h 3415370"/>
              <a:gd name="connsiteX3858" fmla="*/ 6756206 w 7451018"/>
              <a:gd name="connsiteY3858" fmla="*/ 544967 h 3415370"/>
              <a:gd name="connsiteX3859" fmla="*/ 6709626 w 7451018"/>
              <a:gd name="connsiteY3859" fmla="*/ 585313 h 3415370"/>
              <a:gd name="connsiteX3860" fmla="*/ 6729062 w 7451018"/>
              <a:gd name="connsiteY3860" fmla="*/ 596774 h 3415370"/>
              <a:gd name="connsiteX3861" fmla="*/ 6645285 w 7451018"/>
              <a:gd name="connsiteY3861" fmla="*/ 613462 h 3415370"/>
              <a:gd name="connsiteX3862" fmla="*/ 6636706 w 7451018"/>
              <a:gd name="connsiteY3862" fmla="*/ 601734 h 3415370"/>
              <a:gd name="connsiteX3863" fmla="*/ 6655808 w 7451018"/>
              <a:gd name="connsiteY3863" fmla="*/ 600058 h 3415370"/>
              <a:gd name="connsiteX3864" fmla="*/ 6622163 w 7451018"/>
              <a:gd name="connsiteY3864" fmla="*/ 593356 h 3415370"/>
              <a:gd name="connsiteX3865" fmla="*/ 6601051 w 7451018"/>
              <a:gd name="connsiteY3865" fmla="*/ 586654 h 3415370"/>
              <a:gd name="connsiteX3866" fmla="*/ 6596024 w 7451018"/>
              <a:gd name="connsiteY3866" fmla="*/ 600058 h 3415370"/>
              <a:gd name="connsiteX3867" fmla="*/ 6536442 w 7451018"/>
              <a:gd name="connsiteY3867" fmla="*/ 600058 h 3415370"/>
              <a:gd name="connsiteX3868" fmla="*/ 6424449 w 7451018"/>
              <a:gd name="connsiteY3868" fmla="*/ 627671 h 3415370"/>
              <a:gd name="connsiteX3869" fmla="*/ 6360779 w 7451018"/>
              <a:gd name="connsiteY3869" fmla="*/ 678540 h 3415370"/>
              <a:gd name="connsiteX3870" fmla="*/ 6345632 w 7451018"/>
              <a:gd name="connsiteY3870" fmla="*/ 687186 h 3415370"/>
              <a:gd name="connsiteX3871" fmla="*/ 6313931 w 7451018"/>
              <a:gd name="connsiteY3871" fmla="*/ 707359 h 3415370"/>
              <a:gd name="connsiteX3872" fmla="*/ 6312121 w 7451018"/>
              <a:gd name="connsiteY3872" fmla="*/ 706890 h 3415370"/>
              <a:gd name="connsiteX3873" fmla="*/ 6322644 w 7451018"/>
              <a:gd name="connsiteY3873" fmla="*/ 714330 h 3415370"/>
              <a:gd name="connsiteX3874" fmla="*/ 6340807 w 7451018"/>
              <a:gd name="connsiteY3874" fmla="*/ 730079 h 3415370"/>
              <a:gd name="connsiteX3875" fmla="*/ 6349184 w 7451018"/>
              <a:gd name="connsiteY3875" fmla="*/ 728672 h 3415370"/>
              <a:gd name="connsiteX3876" fmla="*/ 6350189 w 7451018"/>
              <a:gd name="connsiteY3876" fmla="*/ 728672 h 3415370"/>
              <a:gd name="connsiteX3877" fmla="*/ 6367615 w 7451018"/>
              <a:gd name="connsiteY3877" fmla="*/ 714866 h 3415370"/>
              <a:gd name="connsiteX3878" fmla="*/ 6367347 w 7451018"/>
              <a:gd name="connsiteY3878" fmla="*/ 720764 h 3415370"/>
              <a:gd name="connsiteX3879" fmla="*/ 6360913 w 7451018"/>
              <a:gd name="connsiteY3879" fmla="*/ 720428 h 3415370"/>
              <a:gd name="connsiteX3880" fmla="*/ 6360913 w 7451018"/>
              <a:gd name="connsiteY3880" fmla="*/ 727466 h 3415370"/>
              <a:gd name="connsiteX3881" fmla="*/ 6364733 w 7451018"/>
              <a:gd name="connsiteY3881" fmla="*/ 727466 h 3415370"/>
              <a:gd name="connsiteX3882" fmla="*/ 6360913 w 7451018"/>
              <a:gd name="connsiteY3882" fmla="*/ 734168 h 3415370"/>
              <a:gd name="connsiteX3883" fmla="*/ 6373270 w 7451018"/>
              <a:gd name="connsiteY3883" fmla="*/ 725455 h 3415370"/>
              <a:gd name="connsiteX3884" fmla="*/ 6383079 w 7451018"/>
              <a:gd name="connsiteY3884" fmla="*/ 715239 h 3415370"/>
              <a:gd name="connsiteX3885" fmla="*/ 6383566 w 7451018"/>
              <a:gd name="connsiteY3885" fmla="*/ 714731 h 3415370"/>
              <a:gd name="connsiteX3886" fmla="*/ 6404477 w 7451018"/>
              <a:gd name="connsiteY3886" fmla="*/ 714062 h 3415370"/>
              <a:gd name="connsiteX3887" fmla="*/ 6414530 w 7451018"/>
              <a:gd name="connsiteY3887" fmla="*/ 728538 h 3415370"/>
              <a:gd name="connsiteX3888" fmla="*/ 6434837 w 7451018"/>
              <a:gd name="connsiteY3888" fmla="*/ 767679 h 3415370"/>
              <a:gd name="connsiteX3889" fmla="*/ 6448041 w 7451018"/>
              <a:gd name="connsiteY3889" fmla="*/ 762116 h 3415370"/>
              <a:gd name="connsiteX3890" fmla="*/ 6442143 w 7451018"/>
              <a:gd name="connsiteY3890" fmla="*/ 741607 h 3415370"/>
              <a:gd name="connsiteX3891" fmla="*/ 6463589 w 7451018"/>
              <a:gd name="connsiteY3891" fmla="*/ 729677 h 3415370"/>
              <a:gd name="connsiteX3892" fmla="*/ 6458563 w 7451018"/>
              <a:gd name="connsiteY3892" fmla="*/ 716072 h 3415370"/>
              <a:gd name="connsiteX3893" fmla="*/ 6459233 w 7451018"/>
              <a:gd name="connsiteY3893" fmla="*/ 720696 h 3415370"/>
              <a:gd name="connsiteX3894" fmla="*/ 6461512 w 7451018"/>
              <a:gd name="connsiteY3894" fmla="*/ 713994 h 3415370"/>
              <a:gd name="connsiteX3895" fmla="*/ 6468214 w 7451018"/>
              <a:gd name="connsiteY3895" fmla="*/ 728605 h 3415370"/>
              <a:gd name="connsiteX3896" fmla="*/ 6498307 w 7451018"/>
              <a:gd name="connsiteY3896" fmla="*/ 848037 h 3415370"/>
              <a:gd name="connsiteX3897" fmla="*/ 6473911 w 7451018"/>
              <a:gd name="connsiteY3897" fmla="*/ 848037 h 3415370"/>
              <a:gd name="connsiteX3898" fmla="*/ 6482289 w 7451018"/>
              <a:gd name="connsiteY3898" fmla="*/ 901654 h 3415370"/>
              <a:gd name="connsiteX3899" fmla="*/ 6481686 w 7451018"/>
              <a:gd name="connsiteY3899" fmla="*/ 922229 h 3415370"/>
              <a:gd name="connsiteX3900" fmla="*/ 6475989 w 7451018"/>
              <a:gd name="connsiteY3900" fmla="*/ 908356 h 3415370"/>
              <a:gd name="connsiteX3901" fmla="*/ 6464461 w 7451018"/>
              <a:gd name="connsiteY3901" fmla="*/ 908356 h 3415370"/>
              <a:gd name="connsiteX3902" fmla="*/ 6453805 w 7451018"/>
              <a:gd name="connsiteY3902" fmla="*/ 928462 h 3415370"/>
              <a:gd name="connsiteX3903" fmla="*/ 6448175 w 7451018"/>
              <a:gd name="connsiteY3903" fmla="*/ 849846 h 3415370"/>
              <a:gd name="connsiteX3904" fmla="*/ 6440266 w 7451018"/>
              <a:gd name="connsiteY3904" fmla="*/ 774313 h 3415370"/>
              <a:gd name="connsiteX3905" fmla="*/ 6440467 w 7451018"/>
              <a:gd name="connsiteY3905" fmla="*/ 775319 h 3415370"/>
              <a:gd name="connsiteX3906" fmla="*/ 6426192 w 7451018"/>
              <a:gd name="connsiteY3906" fmla="*/ 794420 h 3415370"/>
              <a:gd name="connsiteX3907" fmla="*/ 6428068 w 7451018"/>
              <a:gd name="connsiteY3907" fmla="*/ 823306 h 3415370"/>
              <a:gd name="connsiteX3908" fmla="*/ 6389933 w 7451018"/>
              <a:gd name="connsiteY3908" fmla="*/ 894951 h 3415370"/>
              <a:gd name="connsiteX3909" fmla="*/ 6338997 w 7451018"/>
              <a:gd name="connsiteY3909" fmla="*/ 948569 h 3415370"/>
              <a:gd name="connsiteX3910" fmla="*/ 6326062 w 7451018"/>
              <a:gd name="connsiteY3910" fmla="*/ 961973 h 3415370"/>
              <a:gd name="connsiteX3911" fmla="*/ 6309641 w 7451018"/>
              <a:gd name="connsiteY3911" fmla="*/ 988781 h 3415370"/>
              <a:gd name="connsiteX3912" fmla="*/ 6261118 w 7451018"/>
              <a:gd name="connsiteY3912" fmla="*/ 1004330 h 3415370"/>
              <a:gd name="connsiteX3913" fmla="*/ 6246775 w 7451018"/>
              <a:gd name="connsiteY3913" fmla="*/ 996489 h 3415370"/>
              <a:gd name="connsiteX3914" fmla="*/ 6233638 w 7451018"/>
              <a:gd name="connsiteY3914" fmla="*/ 999237 h 3415370"/>
              <a:gd name="connsiteX3915" fmla="*/ 6220369 w 7451018"/>
              <a:gd name="connsiteY3915" fmla="*/ 1007883 h 3415370"/>
              <a:gd name="connsiteX3916" fmla="*/ 6213466 w 7451018"/>
              <a:gd name="connsiteY3916" fmla="*/ 1015590 h 3415370"/>
              <a:gd name="connsiteX3917" fmla="*/ 6206964 w 7451018"/>
              <a:gd name="connsiteY3917" fmla="*/ 1022225 h 3415370"/>
              <a:gd name="connsiteX3918" fmla="*/ 6197179 w 7451018"/>
              <a:gd name="connsiteY3918" fmla="*/ 1028994 h 3415370"/>
              <a:gd name="connsiteX3919" fmla="*/ 6200262 w 7451018"/>
              <a:gd name="connsiteY3919" fmla="*/ 1049704 h 3415370"/>
              <a:gd name="connsiteX3920" fmla="*/ 6176939 w 7451018"/>
              <a:gd name="connsiteY3920" fmla="*/ 1062505 h 3415370"/>
              <a:gd name="connsiteX3921" fmla="*/ 6153347 w 7451018"/>
              <a:gd name="connsiteY3921" fmla="*/ 1080802 h 3415370"/>
              <a:gd name="connsiteX3922" fmla="*/ 6180156 w 7451018"/>
              <a:gd name="connsiteY3922" fmla="*/ 1194470 h 3415370"/>
              <a:gd name="connsiteX3923" fmla="*/ 6159647 w 7451018"/>
              <a:gd name="connsiteY3923" fmla="*/ 1198826 h 3415370"/>
              <a:gd name="connsiteX3924" fmla="*/ 6157636 w 7451018"/>
              <a:gd name="connsiteY3924" fmla="*/ 1209952 h 3415370"/>
              <a:gd name="connsiteX3925" fmla="*/ 6152677 w 7451018"/>
              <a:gd name="connsiteY3925" fmla="*/ 1203652 h 3415370"/>
              <a:gd name="connsiteX3926" fmla="*/ 6148254 w 7451018"/>
              <a:gd name="connsiteY3926" fmla="*/ 1209273 h 3415370"/>
              <a:gd name="connsiteX3927" fmla="*/ 6146582 w 7451018"/>
              <a:gd name="connsiteY3927" fmla="*/ 1208825 h 3415370"/>
              <a:gd name="connsiteX3928" fmla="*/ 6146645 w 7451018"/>
              <a:gd name="connsiteY3928" fmla="*/ 1208812 h 3415370"/>
              <a:gd name="connsiteX3929" fmla="*/ 6145036 w 7451018"/>
              <a:gd name="connsiteY3929" fmla="*/ 1208411 h 3415370"/>
              <a:gd name="connsiteX3930" fmla="*/ 6146582 w 7451018"/>
              <a:gd name="connsiteY3930" fmla="*/ 1208825 h 3415370"/>
              <a:gd name="connsiteX3931" fmla="*/ 6139801 w 7451018"/>
              <a:gd name="connsiteY3931" fmla="*/ 1210186 h 3415370"/>
              <a:gd name="connsiteX3932" fmla="*/ 6132302 w 7451018"/>
              <a:gd name="connsiteY3932" fmla="*/ 1215581 h 3415370"/>
              <a:gd name="connsiteX3933" fmla="*/ 6125600 w 7451018"/>
              <a:gd name="connsiteY3933" fmla="*/ 1209952 h 3415370"/>
              <a:gd name="connsiteX3934" fmla="*/ 6113201 w 7451018"/>
              <a:gd name="connsiteY3934" fmla="*/ 1211896 h 3415370"/>
              <a:gd name="connsiteX3935" fmla="*/ 6119903 w 7451018"/>
              <a:gd name="connsiteY3935" fmla="*/ 1183344 h 3415370"/>
              <a:gd name="connsiteX3936" fmla="*/ 6126204 w 7451018"/>
              <a:gd name="connsiteY3936" fmla="*/ 1185154 h 3415370"/>
              <a:gd name="connsiteX3937" fmla="*/ 6133307 w 7451018"/>
              <a:gd name="connsiteY3937" fmla="*/ 1171147 h 3415370"/>
              <a:gd name="connsiteX3938" fmla="*/ 6127544 w 7451018"/>
              <a:gd name="connsiteY3938" fmla="*/ 1163439 h 3415370"/>
              <a:gd name="connsiteX3939" fmla="*/ 6128616 w 7451018"/>
              <a:gd name="connsiteY3939" fmla="*/ 1163171 h 3415370"/>
              <a:gd name="connsiteX3940" fmla="*/ 6122585 w 7451018"/>
              <a:gd name="connsiteY3940" fmla="*/ 1149767 h 3415370"/>
              <a:gd name="connsiteX3941" fmla="*/ 6125935 w 7451018"/>
              <a:gd name="connsiteY3941" fmla="*/ 1143065 h 3415370"/>
              <a:gd name="connsiteX3942" fmla="*/ 6124595 w 7451018"/>
              <a:gd name="connsiteY3942" fmla="*/ 1141724 h 3415370"/>
              <a:gd name="connsiteX3943" fmla="*/ 6118898 w 7451018"/>
              <a:gd name="connsiteY3943" fmla="*/ 1143065 h 3415370"/>
              <a:gd name="connsiteX3944" fmla="*/ 6118027 w 7451018"/>
              <a:gd name="connsiteY3944" fmla="*/ 1136363 h 3415370"/>
              <a:gd name="connsiteX3945" fmla="*/ 6126605 w 7451018"/>
              <a:gd name="connsiteY3945" fmla="*/ 1136363 h 3415370"/>
              <a:gd name="connsiteX3946" fmla="*/ 6101606 w 7451018"/>
              <a:gd name="connsiteY3946" fmla="*/ 1122958 h 3415370"/>
              <a:gd name="connsiteX3947" fmla="*/ 6097451 w 7451018"/>
              <a:gd name="connsiteY3947" fmla="*/ 1116256 h 3415370"/>
              <a:gd name="connsiteX3948" fmla="*/ 6092693 w 7451018"/>
              <a:gd name="connsiteY3948" fmla="*/ 1116055 h 3415370"/>
              <a:gd name="connsiteX3949" fmla="*/ 6093707 w 7451018"/>
              <a:gd name="connsiteY3949" fmla="*/ 1107652 h 3415370"/>
              <a:gd name="connsiteX3950" fmla="*/ 6097521 w 7451018"/>
              <a:gd name="connsiteY3950" fmla="*/ 1103076 h 3415370"/>
              <a:gd name="connsiteX3951" fmla="*/ 6097858 w 7451018"/>
              <a:gd name="connsiteY3951" fmla="*/ 1102672 h 3415370"/>
              <a:gd name="connsiteX3952" fmla="*/ 6097987 w 7451018"/>
              <a:gd name="connsiteY3952" fmla="*/ 1102517 h 3415370"/>
              <a:gd name="connsiteX3953" fmla="*/ 6106566 w 7451018"/>
              <a:gd name="connsiteY3953" fmla="*/ 1086432 h 3415370"/>
              <a:gd name="connsiteX3954" fmla="*/ 6106566 w 7451018"/>
              <a:gd name="connsiteY3954" fmla="*/ 1082745 h 3415370"/>
              <a:gd name="connsiteX3955" fmla="*/ 6086460 w 7451018"/>
              <a:gd name="connsiteY3955" fmla="*/ 1083483 h 3415370"/>
              <a:gd name="connsiteX3956" fmla="*/ 6087398 w 7451018"/>
              <a:gd name="connsiteY3956" fmla="*/ 1076043 h 3415370"/>
              <a:gd name="connsiteX3957" fmla="*/ 6059651 w 7451018"/>
              <a:gd name="connsiteY3957" fmla="*/ 1079462 h 3415370"/>
              <a:gd name="connsiteX3958" fmla="*/ 6060187 w 7451018"/>
              <a:gd name="connsiteY3958" fmla="*/ 1082745 h 3415370"/>
              <a:gd name="connsiteX3959" fmla="*/ 6036863 w 7451018"/>
              <a:gd name="connsiteY3959" fmla="*/ 1096150 h 3415370"/>
              <a:gd name="connsiteX3960" fmla="*/ 6018701 w 7451018"/>
              <a:gd name="connsiteY3960" fmla="*/ 1102852 h 3415370"/>
              <a:gd name="connsiteX3961" fmla="*/ 6026609 w 7451018"/>
              <a:gd name="connsiteY3961" fmla="*/ 1089448 h 3415370"/>
              <a:gd name="connsiteX3962" fmla="*/ 6026207 w 7451018"/>
              <a:gd name="connsiteY3962" fmla="*/ 1087303 h 3415370"/>
              <a:gd name="connsiteX3963" fmla="*/ 6012736 w 7451018"/>
              <a:gd name="connsiteY3963" fmla="*/ 1057947 h 3415370"/>
              <a:gd name="connsiteX3964" fmla="*/ 6010122 w 7451018"/>
              <a:gd name="connsiteY3964" fmla="*/ 1055937 h 3415370"/>
              <a:gd name="connsiteX3965" fmla="*/ 5985928 w 7451018"/>
              <a:gd name="connsiteY3965" fmla="*/ 1074300 h 3415370"/>
              <a:gd name="connsiteX3966" fmla="*/ 5980297 w 7451018"/>
              <a:gd name="connsiteY3966" fmla="*/ 1081137 h 3415370"/>
              <a:gd name="connsiteX3967" fmla="*/ 5979024 w 7451018"/>
              <a:gd name="connsiteY3967" fmla="*/ 1089448 h 3415370"/>
              <a:gd name="connsiteX3968" fmla="*/ 5958315 w 7451018"/>
              <a:gd name="connsiteY3968" fmla="*/ 1096150 h 3415370"/>
              <a:gd name="connsiteX3969" fmla="*/ 5959119 w 7451018"/>
              <a:gd name="connsiteY3969" fmla="*/ 1089448 h 3415370"/>
              <a:gd name="connsiteX3970" fmla="*/ 5972121 w 7451018"/>
              <a:gd name="connsiteY3970" fmla="*/ 1109554 h 3415370"/>
              <a:gd name="connsiteX3971" fmla="*/ 5972523 w 7451018"/>
              <a:gd name="connsiteY3971" fmla="*/ 1136363 h 3415370"/>
              <a:gd name="connsiteX3972" fmla="*/ 6008514 w 7451018"/>
              <a:gd name="connsiteY3972" fmla="*/ 1122958 h 3415370"/>
              <a:gd name="connsiteX3973" fmla="*/ 6010927 w 7451018"/>
              <a:gd name="connsiteY3973" fmla="*/ 1116256 h 3415370"/>
              <a:gd name="connsiteX3974" fmla="*/ 6021851 w 7451018"/>
              <a:gd name="connsiteY3974" fmla="*/ 1129660 h 3415370"/>
              <a:gd name="connsiteX3975" fmla="*/ 6022990 w 7451018"/>
              <a:gd name="connsiteY3975" fmla="*/ 1122958 h 3415370"/>
              <a:gd name="connsiteX3976" fmla="*/ 6050871 w 7451018"/>
              <a:gd name="connsiteY3976" fmla="*/ 1136363 h 3415370"/>
              <a:gd name="connsiteX3977" fmla="*/ 6046917 w 7451018"/>
              <a:gd name="connsiteY3977" fmla="*/ 1149432 h 3415370"/>
              <a:gd name="connsiteX3978" fmla="*/ 6035657 w 7451018"/>
              <a:gd name="connsiteY3978" fmla="*/ 1143065 h 3415370"/>
              <a:gd name="connsiteX3979" fmla="*/ 6019371 w 7451018"/>
              <a:gd name="connsiteY3979" fmla="*/ 1155866 h 3415370"/>
              <a:gd name="connsiteX3980" fmla="*/ 6012669 w 7451018"/>
              <a:gd name="connsiteY3980" fmla="*/ 1158882 h 3415370"/>
              <a:gd name="connsiteX3981" fmla="*/ 6005967 w 7451018"/>
              <a:gd name="connsiteY3981" fmla="*/ 1168130 h 3415370"/>
              <a:gd name="connsiteX3982" fmla="*/ 5979158 w 7451018"/>
              <a:gd name="connsiteY3982" fmla="*/ 1189980 h 3415370"/>
              <a:gd name="connsiteX3983" fmla="*/ 5979158 w 7451018"/>
              <a:gd name="connsiteY3983" fmla="*/ 1196682 h 3415370"/>
              <a:gd name="connsiteX3984" fmla="*/ 6022990 w 7451018"/>
              <a:gd name="connsiteY3984" fmla="*/ 1250366 h 3415370"/>
              <a:gd name="connsiteX3985" fmla="*/ 6039477 w 7451018"/>
              <a:gd name="connsiteY3985" fmla="*/ 1280391 h 3415370"/>
              <a:gd name="connsiteX3986" fmla="*/ 6019371 w 7451018"/>
              <a:gd name="connsiteY3986" fmla="*/ 1303045 h 3415370"/>
              <a:gd name="connsiteX3987" fmla="*/ 6014545 w 7451018"/>
              <a:gd name="connsiteY3987" fmla="*/ 1305122 h 3415370"/>
              <a:gd name="connsiteX3988" fmla="*/ 6037668 w 7451018"/>
              <a:gd name="connsiteY3988" fmla="*/ 1305122 h 3415370"/>
              <a:gd name="connsiteX3989" fmla="*/ 6045443 w 7451018"/>
              <a:gd name="connsiteY3989" fmla="*/ 1304519 h 3415370"/>
              <a:gd name="connsiteX3990" fmla="*/ 6039477 w 7451018"/>
              <a:gd name="connsiteY3990" fmla="*/ 1337426 h 3415370"/>
              <a:gd name="connsiteX3991" fmla="*/ 6026073 w 7451018"/>
              <a:gd name="connsiteY3991" fmla="*/ 1350831 h 3415370"/>
              <a:gd name="connsiteX3992" fmla="*/ 6019572 w 7451018"/>
              <a:gd name="connsiteY3992" fmla="*/ 1370937 h 3415370"/>
              <a:gd name="connsiteX3993" fmla="*/ 6012736 w 7451018"/>
              <a:gd name="connsiteY3993" fmla="*/ 1368390 h 3415370"/>
              <a:gd name="connsiteX3994" fmla="*/ 6009921 w 7451018"/>
              <a:gd name="connsiteY3994" fmla="*/ 1370937 h 3415370"/>
              <a:gd name="connsiteX3995" fmla="*/ 6012736 w 7451018"/>
              <a:gd name="connsiteY3995" fmla="*/ 1379181 h 3415370"/>
              <a:gd name="connsiteX3996" fmla="*/ 5992630 w 7451018"/>
              <a:gd name="connsiteY3996" fmla="*/ 1402638 h 3415370"/>
              <a:gd name="connsiteX3997" fmla="*/ 5990485 w 7451018"/>
              <a:gd name="connsiteY3997" fmla="*/ 1404448 h 3415370"/>
              <a:gd name="connsiteX3998" fmla="*/ 5972054 w 7451018"/>
              <a:gd name="connsiteY3998" fmla="*/ 1444660 h 3415370"/>
              <a:gd name="connsiteX3999" fmla="*/ 5952349 w 7451018"/>
              <a:gd name="connsiteY3999" fmla="*/ 1466845 h 3415370"/>
              <a:gd name="connsiteX4000" fmla="*/ 5937739 w 7451018"/>
              <a:gd name="connsiteY4000" fmla="*/ 1471469 h 3415370"/>
              <a:gd name="connsiteX4001" fmla="*/ 5930568 w 7451018"/>
              <a:gd name="connsiteY4001" fmla="*/ 1478171 h 3415370"/>
              <a:gd name="connsiteX4002" fmla="*/ 5932243 w 7451018"/>
              <a:gd name="connsiteY4002" fmla="*/ 1477970 h 3415370"/>
              <a:gd name="connsiteX4003" fmla="*/ 5904295 w 7451018"/>
              <a:gd name="connsiteY4003" fmla="*/ 1497607 h 3415370"/>
              <a:gd name="connsiteX4004" fmla="*/ 5892566 w 7451018"/>
              <a:gd name="connsiteY4004" fmla="*/ 1491777 h 3415370"/>
              <a:gd name="connsiteX4005" fmla="*/ 5892633 w 7451018"/>
              <a:gd name="connsiteY4005" fmla="*/ 1491575 h 3415370"/>
              <a:gd name="connsiteX4006" fmla="*/ 5892365 w 7451018"/>
              <a:gd name="connsiteY4006" fmla="*/ 1491709 h 3415370"/>
              <a:gd name="connsiteX4007" fmla="*/ 5892098 w 7451018"/>
              <a:gd name="connsiteY4007" fmla="*/ 1491575 h 3415370"/>
              <a:gd name="connsiteX4008" fmla="*/ 5892098 w 7451018"/>
              <a:gd name="connsiteY4008" fmla="*/ 1491843 h 3415370"/>
              <a:gd name="connsiteX4009" fmla="*/ 5865289 w 7451018"/>
              <a:gd name="connsiteY4009" fmla="*/ 1498479 h 3415370"/>
              <a:gd name="connsiteX4010" fmla="*/ 5865155 w 7451018"/>
              <a:gd name="connsiteY4010" fmla="*/ 1498143 h 3415370"/>
              <a:gd name="connsiteX4011" fmla="*/ 5851348 w 7451018"/>
              <a:gd name="connsiteY4011" fmla="*/ 1517981 h 3415370"/>
              <a:gd name="connsiteX4012" fmla="*/ 5850276 w 7451018"/>
              <a:gd name="connsiteY4012" fmla="*/ 1518183 h 3415370"/>
              <a:gd name="connsiteX4013" fmla="*/ 5848801 w 7451018"/>
              <a:gd name="connsiteY4013" fmla="*/ 1518317 h 3415370"/>
              <a:gd name="connsiteX4014" fmla="*/ 5850007 w 7451018"/>
              <a:gd name="connsiteY4014" fmla="*/ 1518384 h 3415370"/>
              <a:gd name="connsiteX4015" fmla="*/ 5849720 w 7451018"/>
              <a:gd name="connsiteY4015" fmla="*/ 1518777 h 3415370"/>
              <a:gd name="connsiteX4016" fmla="*/ 5850746 w 7451018"/>
              <a:gd name="connsiteY4016" fmla="*/ 1518585 h 3415370"/>
              <a:gd name="connsiteX4017" fmla="*/ 5851214 w 7451018"/>
              <a:gd name="connsiteY4017" fmla="*/ 1519523 h 3415370"/>
              <a:gd name="connsiteX4018" fmla="*/ 5849538 w 7451018"/>
              <a:gd name="connsiteY4018" fmla="*/ 1519026 h 3415370"/>
              <a:gd name="connsiteX4019" fmla="*/ 5845115 w 7451018"/>
              <a:gd name="connsiteY4019" fmla="*/ 1525086 h 3415370"/>
              <a:gd name="connsiteX4020" fmla="*/ 5798334 w 7451018"/>
              <a:gd name="connsiteY4020" fmla="*/ 1533062 h 3415370"/>
              <a:gd name="connsiteX4021" fmla="*/ 5805036 w 7451018"/>
              <a:gd name="connsiteY4021" fmla="*/ 1535206 h 3415370"/>
              <a:gd name="connsiteX4022" fmla="*/ 5805036 w 7451018"/>
              <a:gd name="connsiteY4022" fmla="*/ 1538289 h 3415370"/>
              <a:gd name="connsiteX4023" fmla="*/ 5801752 w 7451018"/>
              <a:gd name="connsiteY4023" fmla="*/ 1551961 h 3415370"/>
              <a:gd name="connsiteX4024" fmla="*/ 5782986 w 7451018"/>
              <a:gd name="connsiteY4024" fmla="*/ 1605578 h 3415370"/>
              <a:gd name="connsiteX4025" fmla="*/ 5791565 w 7451018"/>
              <a:gd name="connsiteY4025" fmla="*/ 1558663 h 3415370"/>
              <a:gd name="connsiteX4026" fmla="*/ 5784863 w 7451018"/>
              <a:gd name="connsiteY4026" fmla="*/ 1553570 h 3415370"/>
              <a:gd name="connsiteX4027" fmla="*/ 5784193 w 7451018"/>
              <a:gd name="connsiteY4027" fmla="*/ 1526024 h 3415370"/>
              <a:gd name="connsiteX4028" fmla="*/ 5764220 w 7451018"/>
              <a:gd name="connsiteY4028" fmla="*/ 1519791 h 3415370"/>
              <a:gd name="connsiteX4029" fmla="*/ 5751352 w 7451018"/>
              <a:gd name="connsiteY4029" fmla="*/ 1524080 h 3415370"/>
              <a:gd name="connsiteX4030" fmla="*/ 5735066 w 7451018"/>
              <a:gd name="connsiteY4030" fmla="*/ 1544790 h 3415370"/>
              <a:gd name="connsiteX4031" fmla="*/ 5730106 w 7451018"/>
              <a:gd name="connsiteY4031" fmla="*/ 1540702 h 3415370"/>
              <a:gd name="connsiteX4032" fmla="*/ 5723940 w 7451018"/>
              <a:gd name="connsiteY4032" fmla="*/ 1538490 h 3415370"/>
              <a:gd name="connsiteX4033" fmla="*/ 5704370 w 7451018"/>
              <a:gd name="connsiteY4033" fmla="*/ 1562819 h 3415370"/>
              <a:gd name="connsiteX4034" fmla="*/ 5717774 w 7451018"/>
              <a:gd name="connsiteY4034" fmla="*/ 1603568 h 3415370"/>
              <a:gd name="connsiteX4035" fmla="*/ 5757987 w 7451018"/>
              <a:gd name="connsiteY4035" fmla="*/ 1654571 h 3415370"/>
              <a:gd name="connsiteX4036" fmla="*/ 5763885 w 7451018"/>
              <a:gd name="connsiteY4036" fmla="*/ 1666032 h 3415370"/>
              <a:gd name="connsiteX4037" fmla="*/ 5778093 w 7451018"/>
              <a:gd name="connsiteY4037" fmla="*/ 1707854 h 3415370"/>
              <a:gd name="connsiteX4038" fmla="*/ 5771391 w 7451018"/>
              <a:gd name="connsiteY4038" fmla="*/ 1714153 h 3415370"/>
              <a:gd name="connsiteX4039" fmla="*/ 5725281 w 7451018"/>
              <a:gd name="connsiteY4039" fmla="*/ 1794378 h 3415370"/>
              <a:gd name="connsiteX4040" fmla="*/ 5724141 w 7451018"/>
              <a:gd name="connsiteY4040" fmla="*/ 1794378 h 3415370"/>
              <a:gd name="connsiteX4041" fmla="*/ 5717774 w 7451018"/>
              <a:gd name="connsiteY4041" fmla="*/ 1808050 h 3415370"/>
              <a:gd name="connsiteX4042" fmla="*/ 5689625 w 7451018"/>
              <a:gd name="connsiteY4042" fmla="*/ 1833384 h 3415370"/>
              <a:gd name="connsiteX4043" fmla="*/ 5683325 w 7451018"/>
              <a:gd name="connsiteY4043" fmla="*/ 1799874 h 3415370"/>
              <a:gd name="connsiteX4044" fmla="*/ 5678031 w 7451018"/>
              <a:gd name="connsiteY4044" fmla="*/ 1799940 h 3415370"/>
              <a:gd name="connsiteX4045" fmla="*/ 5674947 w 7451018"/>
              <a:gd name="connsiteY4045" fmla="*/ 1806576 h 3415370"/>
              <a:gd name="connsiteX4046" fmla="*/ 5672401 w 7451018"/>
              <a:gd name="connsiteY4046" fmla="*/ 1793171 h 3415370"/>
              <a:gd name="connsiteX4047" fmla="*/ 5637416 w 7451018"/>
              <a:gd name="connsiteY4047" fmla="*/ 1752959 h 3415370"/>
              <a:gd name="connsiteX4048" fmla="*/ 5635271 w 7451018"/>
              <a:gd name="connsiteY4048" fmla="*/ 1752556 h 3415370"/>
              <a:gd name="connsiteX4049" fmla="*/ 5634266 w 7451018"/>
              <a:gd name="connsiteY4049" fmla="*/ 1752959 h 3415370"/>
              <a:gd name="connsiteX4050" fmla="*/ 5624012 w 7451018"/>
              <a:gd name="connsiteY4050" fmla="*/ 1745251 h 3415370"/>
              <a:gd name="connsiteX4051" fmla="*/ 5610607 w 7451018"/>
              <a:gd name="connsiteY4051" fmla="*/ 1739554 h 3415370"/>
              <a:gd name="connsiteX4052" fmla="*/ 5598141 w 7451018"/>
              <a:gd name="connsiteY4052" fmla="*/ 1739554 h 3415370"/>
              <a:gd name="connsiteX4053" fmla="*/ 5597470 w 7451018"/>
              <a:gd name="connsiteY4053" fmla="*/ 1732852 h 3415370"/>
              <a:gd name="connsiteX4054" fmla="*/ 5599146 w 7451018"/>
              <a:gd name="connsiteY4054" fmla="*/ 1719448 h 3415370"/>
              <a:gd name="connsiteX4055" fmla="*/ 5570394 w 7451018"/>
              <a:gd name="connsiteY4055" fmla="*/ 1784995 h 3415370"/>
              <a:gd name="connsiteX4056" fmla="*/ 5569389 w 7451018"/>
              <a:gd name="connsiteY4056" fmla="*/ 1820784 h 3415370"/>
              <a:gd name="connsiteX4057" fmla="*/ 5572003 w 7451018"/>
              <a:gd name="connsiteY4057" fmla="*/ 1819980 h 3415370"/>
              <a:gd name="connsiteX4058" fmla="*/ 5574884 w 7451018"/>
              <a:gd name="connsiteY4058" fmla="*/ 1806576 h 3415370"/>
              <a:gd name="connsiteX4059" fmla="*/ 5577163 w 7451018"/>
              <a:gd name="connsiteY4059" fmla="*/ 1819846 h 3415370"/>
              <a:gd name="connsiteX4060" fmla="*/ 5577230 w 7451018"/>
              <a:gd name="connsiteY4060" fmla="*/ 1819913 h 3415370"/>
              <a:gd name="connsiteX4061" fmla="*/ 5581854 w 7451018"/>
              <a:gd name="connsiteY4061" fmla="*/ 1806576 h 3415370"/>
              <a:gd name="connsiteX4062" fmla="*/ 5583932 w 7451018"/>
              <a:gd name="connsiteY4062" fmla="*/ 1820650 h 3415370"/>
              <a:gd name="connsiteX4063" fmla="*/ 5577364 w 7451018"/>
              <a:gd name="connsiteY4063" fmla="*/ 1819980 h 3415370"/>
              <a:gd name="connsiteX4064" fmla="*/ 5583597 w 7451018"/>
              <a:gd name="connsiteY4064" fmla="*/ 1840086 h 3415370"/>
              <a:gd name="connsiteX4065" fmla="*/ 5601157 w 7451018"/>
              <a:gd name="connsiteY4065" fmla="*/ 1880299 h 3415370"/>
              <a:gd name="connsiteX4066" fmla="*/ 5604039 w 7451018"/>
              <a:gd name="connsiteY4066" fmla="*/ 1880299 h 3415370"/>
              <a:gd name="connsiteX4067" fmla="*/ 5609467 w 7451018"/>
              <a:gd name="connsiteY4067" fmla="*/ 1873597 h 3415370"/>
              <a:gd name="connsiteX4068" fmla="*/ 5657656 w 7451018"/>
              <a:gd name="connsiteY4068" fmla="*/ 1963406 h 3415370"/>
              <a:gd name="connsiteX4069" fmla="*/ 5671060 w 7451018"/>
              <a:gd name="connsiteY4069" fmla="*/ 2015414 h 3415370"/>
              <a:gd name="connsiteX4070" fmla="*/ 5654171 w 7451018"/>
              <a:gd name="connsiteY4070" fmla="*/ 2019972 h 3415370"/>
              <a:gd name="connsiteX4071" fmla="*/ 5636276 w 7451018"/>
              <a:gd name="connsiteY4071" fmla="*/ 2007640 h 3415370"/>
              <a:gd name="connsiteX4072" fmla="*/ 5626759 w 7451018"/>
              <a:gd name="connsiteY4072" fmla="*/ 1994235 h 3415370"/>
              <a:gd name="connsiteX4073" fmla="*/ 5588088 w 7451018"/>
              <a:gd name="connsiteY4073" fmla="*/ 1920579 h 3415370"/>
              <a:gd name="connsiteX4074" fmla="*/ 5583932 w 7451018"/>
              <a:gd name="connsiteY4074" fmla="*/ 1893034 h 3415370"/>
              <a:gd name="connsiteX4075" fmla="*/ 5572338 w 7451018"/>
              <a:gd name="connsiteY4075" fmla="*/ 1873597 h 3415370"/>
              <a:gd name="connsiteX4076" fmla="*/ 5563826 w 7451018"/>
              <a:gd name="connsiteY4076" fmla="*/ 1873597 h 3415370"/>
              <a:gd name="connsiteX4077" fmla="*/ 5557124 w 7451018"/>
              <a:gd name="connsiteY4077" fmla="*/ 1853491 h 3415370"/>
              <a:gd name="connsiteX4078" fmla="*/ 5550422 w 7451018"/>
              <a:gd name="connsiteY4078" fmla="*/ 1853491 h 3415370"/>
              <a:gd name="connsiteX4079" fmla="*/ 5544725 w 7451018"/>
              <a:gd name="connsiteY4079" fmla="*/ 1860193 h 3415370"/>
              <a:gd name="connsiteX4080" fmla="*/ 5547473 w 7451018"/>
              <a:gd name="connsiteY4080" fmla="*/ 1813278 h 3415370"/>
              <a:gd name="connsiteX4081" fmla="*/ 5543719 w 7451018"/>
              <a:gd name="connsiteY4081" fmla="*/ 1786000 h 3415370"/>
              <a:gd name="connsiteX4082" fmla="*/ 5550422 w 7451018"/>
              <a:gd name="connsiteY4082" fmla="*/ 1782046 h 3415370"/>
              <a:gd name="connsiteX4083" fmla="*/ 5543719 w 7451018"/>
              <a:gd name="connsiteY4083" fmla="*/ 1777891 h 3415370"/>
              <a:gd name="connsiteX4084" fmla="*/ 5548478 w 7451018"/>
              <a:gd name="connsiteY4084" fmla="*/ 1773333 h 3415370"/>
              <a:gd name="connsiteX4085" fmla="*/ 5543719 w 7451018"/>
              <a:gd name="connsiteY4085" fmla="*/ 1774807 h 3415370"/>
              <a:gd name="connsiteX4086" fmla="*/ 5537017 w 7451018"/>
              <a:gd name="connsiteY4086" fmla="*/ 1769714 h 3415370"/>
              <a:gd name="connsiteX4087" fmla="*/ 5542982 w 7451018"/>
              <a:gd name="connsiteY4087" fmla="*/ 1752959 h 3415370"/>
              <a:gd name="connsiteX4088" fmla="*/ 5531522 w 7451018"/>
              <a:gd name="connsiteY4088" fmla="*/ 1748133 h 3415370"/>
              <a:gd name="connsiteX4089" fmla="*/ 5545596 w 7451018"/>
              <a:gd name="connsiteY4089" fmla="*/ 1732852 h 3415370"/>
              <a:gd name="connsiteX4090" fmla="*/ 5550422 w 7451018"/>
              <a:gd name="connsiteY4090" fmla="*/ 1739152 h 3415370"/>
              <a:gd name="connsiteX4091" fmla="*/ 5543719 w 7451018"/>
              <a:gd name="connsiteY4091" fmla="*/ 1716634 h 3415370"/>
              <a:gd name="connsiteX4092" fmla="*/ 5516911 w 7451018"/>
              <a:gd name="connsiteY4092" fmla="*/ 1625618 h 3415370"/>
              <a:gd name="connsiteX4093" fmla="*/ 5494660 w 7451018"/>
              <a:gd name="connsiteY4093" fmla="*/ 1652426 h 3415370"/>
              <a:gd name="connsiteX4094" fmla="*/ 5464433 w 7451018"/>
              <a:gd name="connsiteY4094" fmla="*/ 1665831 h 3415370"/>
              <a:gd name="connsiteX4095" fmla="*/ 5463294 w 7451018"/>
              <a:gd name="connsiteY4095" fmla="*/ 1641234 h 3415370"/>
              <a:gd name="connsiteX4096" fmla="*/ 5469996 w 7451018"/>
              <a:gd name="connsiteY4096" fmla="*/ 1622803 h 3415370"/>
              <a:gd name="connsiteX4097" fmla="*/ 5459205 w 7451018"/>
              <a:gd name="connsiteY4097" fmla="*/ 1592107 h 3415370"/>
              <a:gd name="connsiteX4098" fmla="*/ 5444662 w 7451018"/>
              <a:gd name="connsiteY4098" fmla="*/ 1565299 h 3415370"/>
              <a:gd name="connsiteX4099" fmla="*/ 5409610 w 7451018"/>
              <a:gd name="connsiteY4099" fmla="*/ 1499417 h 3415370"/>
              <a:gd name="connsiteX4100" fmla="*/ 5400696 w 7451018"/>
              <a:gd name="connsiteY4100" fmla="*/ 1498277 h 3415370"/>
              <a:gd name="connsiteX4101" fmla="*/ 5372211 w 7451018"/>
              <a:gd name="connsiteY4101" fmla="*/ 1511682 h 3415370"/>
              <a:gd name="connsiteX4102" fmla="*/ 5369397 w 7451018"/>
              <a:gd name="connsiteY4102" fmla="*/ 1518384 h 3415370"/>
              <a:gd name="connsiteX4103" fmla="*/ 5354987 w 7451018"/>
              <a:gd name="connsiteY4103" fmla="*/ 1518451 h 3415370"/>
              <a:gd name="connsiteX4104" fmla="*/ 5342588 w 7451018"/>
              <a:gd name="connsiteY4104" fmla="*/ 1521869 h 3415370"/>
              <a:gd name="connsiteX4105" fmla="*/ 5320872 w 7451018"/>
              <a:gd name="connsiteY4105" fmla="*/ 1521735 h 3415370"/>
              <a:gd name="connsiteX4106" fmla="*/ 5315779 w 7451018"/>
              <a:gd name="connsiteY4106" fmla="*/ 1538155 h 3415370"/>
              <a:gd name="connsiteX4107" fmla="*/ 5194001 w 7451018"/>
              <a:gd name="connsiteY4107" fmla="*/ 1652426 h 3415370"/>
              <a:gd name="connsiteX4108" fmla="*/ 5177849 w 7451018"/>
              <a:gd name="connsiteY4108" fmla="*/ 1659129 h 3415370"/>
              <a:gd name="connsiteX4109" fmla="*/ 5154526 w 7451018"/>
              <a:gd name="connsiteY4109" fmla="*/ 1799874 h 3415370"/>
              <a:gd name="connsiteX4110" fmla="*/ 5154861 w 7451018"/>
              <a:gd name="connsiteY4110" fmla="*/ 1818640 h 3415370"/>
              <a:gd name="connsiteX4111" fmla="*/ 5168265 w 7451018"/>
              <a:gd name="connsiteY4111" fmla="*/ 1826682 h 3415370"/>
              <a:gd name="connsiteX4112" fmla="*/ 5163239 w 7451018"/>
              <a:gd name="connsiteY4112" fmla="*/ 1813143 h 3415370"/>
              <a:gd name="connsiteX4113" fmla="*/ 5186160 w 7451018"/>
              <a:gd name="connsiteY4113" fmla="*/ 1900406 h 3415370"/>
              <a:gd name="connsiteX4114" fmla="*/ 5129661 w 7451018"/>
              <a:gd name="connsiteY4114" fmla="*/ 1830368 h 3415370"/>
              <a:gd name="connsiteX4115" fmla="*/ 5094474 w 7451018"/>
              <a:gd name="connsiteY4115" fmla="*/ 1832848 h 3415370"/>
              <a:gd name="connsiteX4116" fmla="*/ 5075172 w 7451018"/>
              <a:gd name="connsiteY4116" fmla="*/ 1775411 h 3415370"/>
              <a:gd name="connsiteX4117" fmla="*/ 5020684 w 7451018"/>
              <a:gd name="connsiteY4117" fmla="*/ 1545192 h 3415370"/>
              <a:gd name="connsiteX4118" fmla="*/ 5008150 w 7451018"/>
              <a:gd name="connsiteY4118" fmla="*/ 1520595 h 3415370"/>
              <a:gd name="connsiteX4119" fmla="*/ 4933556 w 7451018"/>
              <a:gd name="connsiteY4119" fmla="*/ 1498411 h 3415370"/>
              <a:gd name="connsiteX4120" fmla="*/ 4967066 w 7451018"/>
              <a:gd name="connsiteY4120" fmla="*/ 1491508 h 3415370"/>
              <a:gd name="connsiteX4121" fmla="*/ 4915326 w 7451018"/>
              <a:gd name="connsiteY4121" fmla="*/ 1465705 h 3415370"/>
              <a:gd name="connsiteX4122" fmla="*/ 4900045 w 7451018"/>
              <a:gd name="connsiteY4122" fmla="*/ 1444325 h 3415370"/>
              <a:gd name="connsiteX4123" fmla="*/ 4850382 w 7451018"/>
              <a:gd name="connsiteY4123" fmla="*/ 1431189 h 3415370"/>
              <a:gd name="connsiteX4124" fmla="*/ 4853130 w 7451018"/>
              <a:gd name="connsiteY4124" fmla="*/ 1431122 h 3415370"/>
              <a:gd name="connsiteX4125" fmla="*/ 4832957 w 7451018"/>
              <a:gd name="connsiteY4125" fmla="*/ 1431390 h 3415370"/>
              <a:gd name="connsiteX4126" fmla="*/ 4832689 w 7451018"/>
              <a:gd name="connsiteY4126" fmla="*/ 1431390 h 3415370"/>
              <a:gd name="connsiteX4127" fmla="*/ 4799513 w 7451018"/>
              <a:gd name="connsiteY4127" fmla="*/ 1433133 h 3415370"/>
              <a:gd name="connsiteX4128" fmla="*/ 4785304 w 7451018"/>
              <a:gd name="connsiteY4128" fmla="*/ 1431189 h 3415370"/>
              <a:gd name="connsiteX4129" fmla="*/ 4761981 w 7451018"/>
              <a:gd name="connsiteY4129" fmla="*/ 1431189 h 3415370"/>
              <a:gd name="connsiteX4130" fmla="*/ 4758630 w 7451018"/>
              <a:gd name="connsiteY4130" fmla="*/ 1430586 h 3415370"/>
              <a:gd name="connsiteX4131" fmla="*/ 4759300 w 7451018"/>
              <a:gd name="connsiteY4131" fmla="*/ 1429045 h 3415370"/>
              <a:gd name="connsiteX4132" fmla="*/ 4730883 w 7451018"/>
              <a:gd name="connsiteY4132" fmla="*/ 1431189 h 3415370"/>
              <a:gd name="connsiteX4133" fmla="*/ 4707827 w 7451018"/>
              <a:gd name="connsiteY4133" fmla="*/ 1417785 h 3415370"/>
              <a:gd name="connsiteX4134" fmla="*/ 4706688 w 7451018"/>
              <a:gd name="connsiteY4134" fmla="*/ 1424487 h 3415370"/>
              <a:gd name="connsiteX4135" fmla="*/ 4678807 w 7451018"/>
              <a:gd name="connsiteY4135" fmla="*/ 1384341 h 3415370"/>
              <a:gd name="connsiteX4136" fmla="*/ 4678807 w 7451018"/>
              <a:gd name="connsiteY4136" fmla="*/ 1391445 h 3415370"/>
              <a:gd name="connsiteX4137" fmla="*/ 4642749 w 7451018"/>
              <a:gd name="connsiteY4137" fmla="*/ 1404649 h 3415370"/>
              <a:gd name="connsiteX4138" fmla="*/ 4618488 w 7451018"/>
              <a:gd name="connsiteY4138" fmla="*/ 1393858 h 3415370"/>
              <a:gd name="connsiteX4139" fmla="*/ 4612791 w 7451018"/>
              <a:gd name="connsiteY4139" fmla="*/ 1392183 h 3415370"/>
              <a:gd name="connsiteX4140" fmla="*/ 4613393 w 7451018"/>
              <a:gd name="connsiteY4140" fmla="*/ 1392183 h 3415370"/>
              <a:gd name="connsiteX4141" fmla="*/ 4564871 w 7451018"/>
              <a:gd name="connsiteY4141" fmla="*/ 1350294 h 3415370"/>
              <a:gd name="connsiteX4142" fmla="*/ 4524658 w 7451018"/>
              <a:gd name="connsiteY4142" fmla="*/ 1310886 h 3415370"/>
              <a:gd name="connsiteX4143" fmla="*/ 4511455 w 7451018"/>
              <a:gd name="connsiteY4143" fmla="*/ 1331327 h 3415370"/>
              <a:gd name="connsiteX4144" fmla="*/ 4505422 w 7451018"/>
              <a:gd name="connsiteY4144" fmla="*/ 1325228 h 3415370"/>
              <a:gd name="connsiteX4145" fmla="*/ 4502675 w 7451018"/>
              <a:gd name="connsiteY4145" fmla="*/ 1325228 h 3415370"/>
              <a:gd name="connsiteX4146" fmla="*/ 4515676 w 7451018"/>
              <a:gd name="connsiteY4146" fmla="*/ 1358136 h 3415370"/>
              <a:gd name="connsiteX4147" fmla="*/ 4524456 w 7451018"/>
              <a:gd name="connsiteY4147" fmla="*/ 1370937 h 3415370"/>
              <a:gd name="connsiteX4148" fmla="*/ 4531360 w 7451018"/>
              <a:gd name="connsiteY4148" fmla="*/ 1379181 h 3415370"/>
              <a:gd name="connsiteX4149" fmla="*/ 4538263 w 7451018"/>
              <a:gd name="connsiteY4149" fmla="*/ 1384341 h 3415370"/>
              <a:gd name="connsiteX4150" fmla="*/ 4551466 w 7451018"/>
              <a:gd name="connsiteY4150" fmla="*/ 1418589 h 3415370"/>
              <a:gd name="connsiteX4151" fmla="*/ 4558437 w 7451018"/>
              <a:gd name="connsiteY4151" fmla="*/ 1433535 h 3415370"/>
              <a:gd name="connsiteX4152" fmla="*/ 4571103 w 7451018"/>
              <a:gd name="connsiteY4152" fmla="*/ 1404448 h 3415370"/>
              <a:gd name="connsiteX4153" fmla="*/ 4576868 w 7451018"/>
              <a:gd name="connsiteY4153" fmla="*/ 1451363 h 3415370"/>
              <a:gd name="connsiteX4154" fmla="*/ 4585513 w 7451018"/>
              <a:gd name="connsiteY4154" fmla="*/ 1456523 h 3415370"/>
              <a:gd name="connsiteX4155" fmla="*/ 4586652 w 7451018"/>
              <a:gd name="connsiteY4155" fmla="*/ 1452435 h 3415370"/>
              <a:gd name="connsiteX4156" fmla="*/ 4585714 w 7451018"/>
              <a:gd name="connsiteY4156" fmla="*/ 1456590 h 3415370"/>
              <a:gd name="connsiteX4157" fmla="*/ 4591813 w 7451018"/>
              <a:gd name="connsiteY4157" fmla="*/ 1457998 h 3415370"/>
              <a:gd name="connsiteX4158" fmla="*/ 4598381 w 7451018"/>
              <a:gd name="connsiteY4158" fmla="*/ 1451496 h 3415370"/>
              <a:gd name="connsiteX4159" fmla="*/ 4608434 w 7451018"/>
              <a:gd name="connsiteY4159" fmla="*/ 1457998 h 3415370"/>
              <a:gd name="connsiteX4160" fmla="*/ 4611786 w 7451018"/>
              <a:gd name="connsiteY4160" fmla="*/ 1451296 h 3415370"/>
              <a:gd name="connsiteX4161" fmla="*/ 4618488 w 7451018"/>
              <a:gd name="connsiteY4161" fmla="*/ 1451496 h 3415370"/>
              <a:gd name="connsiteX4162" fmla="*/ 4618488 w 7451018"/>
              <a:gd name="connsiteY4162" fmla="*/ 1453038 h 3415370"/>
              <a:gd name="connsiteX4163" fmla="*/ 4618555 w 7451018"/>
              <a:gd name="connsiteY4163" fmla="*/ 1453105 h 3415370"/>
              <a:gd name="connsiteX4164" fmla="*/ 4618488 w 7451018"/>
              <a:gd name="connsiteY4164" fmla="*/ 1453105 h 3415370"/>
              <a:gd name="connsiteX4165" fmla="*/ 4618488 w 7451018"/>
              <a:gd name="connsiteY4165" fmla="*/ 1453574 h 3415370"/>
              <a:gd name="connsiteX4166" fmla="*/ 4618823 w 7451018"/>
              <a:gd name="connsiteY4166" fmla="*/ 1453574 h 3415370"/>
              <a:gd name="connsiteX4167" fmla="*/ 4618823 w 7451018"/>
              <a:gd name="connsiteY4167" fmla="*/ 1454580 h 3415370"/>
              <a:gd name="connsiteX4168" fmla="*/ 4625190 w 7451018"/>
              <a:gd name="connsiteY4168" fmla="*/ 1453440 h 3415370"/>
              <a:gd name="connsiteX4169" fmla="*/ 4665403 w 7451018"/>
              <a:gd name="connsiteY4169" fmla="*/ 1417852 h 3415370"/>
              <a:gd name="connsiteX4170" fmla="*/ 4678807 w 7451018"/>
              <a:gd name="connsiteY4170" fmla="*/ 1397679 h 3415370"/>
              <a:gd name="connsiteX4171" fmla="*/ 4679008 w 7451018"/>
              <a:gd name="connsiteY4171" fmla="*/ 1398080 h 3415370"/>
              <a:gd name="connsiteX4172" fmla="*/ 4678911 w 7451018"/>
              <a:gd name="connsiteY4172" fmla="*/ 1398542 h 3415370"/>
              <a:gd name="connsiteX4173" fmla="*/ 4676988 w 7451018"/>
              <a:gd name="connsiteY4173" fmla="*/ 1407679 h 3415370"/>
              <a:gd name="connsiteX4174" fmla="*/ 4685442 w 7451018"/>
              <a:gd name="connsiteY4174" fmla="*/ 1451429 h 3415370"/>
              <a:gd name="connsiteX4175" fmla="*/ 4717277 w 7451018"/>
              <a:gd name="connsiteY4175" fmla="*/ 1471402 h 3415370"/>
              <a:gd name="connsiteX4176" fmla="*/ 4719623 w 7451018"/>
              <a:gd name="connsiteY4176" fmla="*/ 1464700 h 3415370"/>
              <a:gd name="connsiteX4177" fmla="*/ 4724784 w 7451018"/>
              <a:gd name="connsiteY4177" fmla="*/ 1471402 h 3415370"/>
              <a:gd name="connsiteX4178" fmla="*/ 4738590 w 7451018"/>
              <a:gd name="connsiteY4178" fmla="*/ 1491508 h 3415370"/>
              <a:gd name="connsiteX4179" fmla="*/ 4752531 w 7451018"/>
              <a:gd name="connsiteY4179" fmla="*/ 1496334 h 3415370"/>
              <a:gd name="connsiteX4180" fmla="*/ 4726057 w 7451018"/>
              <a:gd name="connsiteY4180" fmla="*/ 1539831 h 3415370"/>
              <a:gd name="connsiteX4181" fmla="*/ 4725655 w 7451018"/>
              <a:gd name="connsiteY4181" fmla="*/ 1558530 h 3415370"/>
              <a:gd name="connsiteX4182" fmla="*/ 4720494 w 7451018"/>
              <a:gd name="connsiteY4182" fmla="*/ 1551828 h 3415370"/>
              <a:gd name="connsiteX4183" fmla="*/ 4712318 w 7451018"/>
              <a:gd name="connsiteY4183" fmla="*/ 1549347 h 3415370"/>
              <a:gd name="connsiteX4184" fmla="*/ 4707559 w 7451018"/>
              <a:gd name="connsiteY4184" fmla="*/ 1585338 h 3415370"/>
              <a:gd name="connsiteX4185" fmla="*/ 4665537 w 7451018"/>
              <a:gd name="connsiteY4185" fmla="*/ 1618245 h 3415370"/>
              <a:gd name="connsiteX4186" fmla="*/ 4671569 w 7451018"/>
              <a:gd name="connsiteY4186" fmla="*/ 1617642 h 3415370"/>
              <a:gd name="connsiteX4187" fmla="*/ 4664397 w 7451018"/>
              <a:gd name="connsiteY4187" fmla="*/ 1621932 h 3415370"/>
              <a:gd name="connsiteX4188" fmla="*/ 4663191 w 7451018"/>
              <a:gd name="connsiteY4188" fmla="*/ 1621194 h 3415370"/>
              <a:gd name="connsiteX4189" fmla="*/ 4651730 w 7451018"/>
              <a:gd name="connsiteY4189" fmla="*/ 1630913 h 3415370"/>
              <a:gd name="connsiteX4190" fmla="*/ 4591746 w 7451018"/>
              <a:gd name="connsiteY4190" fmla="*/ 1666702 h 3415370"/>
              <a:gd name="connsiteX4191" fmla="*/ 4554214 w 7451018"/>
              <a:gd name="connsiteY4191" fmla="*/ 1685536 h 3415370"/>
              <a:gd name="connsiteX4192" fmla="*/ 4432369 w 7451018"/>
              <a:gd name="connsiteY4192" fmla="*/ 1732852 h 3415370"/>
              <a:gd name="connsiteX4193" fmla="*/ 4404086 w 7451018"/>
              <a:gd name="connsiteY4193" fmla="*/ 1738080 h 3415370"/>
              <a:gd name="connsiteX4194" fmla="*/ 4410788 w 7451018"/>
              <a:gd name="connsiteY4194" fmla="*/ 1735936 h 3415370"/>
              <a:gd name="connsiteX4195" fmla="*/ 4390681 w 7451018"/>
              <a:gd name="connsiteY4195" fmla="*/ 1672265 h 3415370"/>
              <a:gd name="connsiteX4196" fmla="*/ 4383711 w 7451018"/>
              <a:gd name="connsiteY4196" fmla="*/ 1659129 h 3415370"/>
              <a:gd name="connsiteX4197" fmla="*/ 4390413 w 7451018"/>
              <a:gd name="connsiteY4197" fmla="*/ 1659463 h 3415370"/>
              <a:gd name="connsiteX4198" fmla="*/ 4390681 w 7451018"/>
              <a:gd name="connsiteY4198" fmla="*/ 1657520 h 3415370"/>
              <a:gd name="connsiteX4199" fmla="*/ 4390816 w 7451018"/>
              <a:gd name="connsiteY4199" fmla="*/ 1658391 h 3415370"/>
              <a:gd name="connsiteX4200" fmla="*/ 4390681 w 7451018"/>
              <a:gd name="connsiteY4200" fmla="*/ 1637011 h 3415370"/>
              <a:gd name="connsiteX4201" fmla="*/ 4363873 w 7451018"/>
              <a:gd name="connsiteY4201" fmla="*/ 1592107 h 3415370"/>
              <a:gd name="connsiteX4202" fmla="*/ 4363001 w 7451018"/>
              <a:gd name="connsiteY4202" fmla="*/ 1592912 h 3415370"/>
              <a:gd name="connsiteX4203" fmla="*/ 4362934 w 7451018"/>
              <a:gd name="connsiteY4203" fmla="*/ 1597737 h 3415370"/>
              <a:gd name="connsiteX4204" fmla="*/ 4362532 w 7451018"/>
              <a:gd name="connsiteY4204" fmla="*/ 1598005 h 3415370"/>
              <a:gd name="connsiteX4205" fmla="*/ 4359516 w 7451018"/>
              <a:gd name="connsiteY4205" fmla="*/ 1598809 h 3415370"/>
              <a:gd name="connsiteX4206" fmla="*/ 4360521 w 7451018"/>
              <a:gd name="connsiteY4206" fmla="*/ 1585405 h 3415370"/>
              <a:gd name="connsiteX4207" fmla="*/ 4357104 w 7451018"/>
              <a:gd name="connsiteY4207" fmla="*/ 1582926 h 3415370"/>
              <a:gd name="connsiteX4208" fmla="*/ 4356031 w 7451018"/>
              <a:gd name="connsiteY4208" fmla="*/ 1585405 h 3415370"/>
              <a:gd name="connsiteX4209" fmla="*/ 4345643 w 7451018"/>
              <a:gd name="connsiteY4209" fmla="*/ 1558597 h 3415370"/>
              <a:gd name="connsiteX4210" fmla="*/ 4310188 w 7451018"/>
              <a:gd name="connsiteY4210" fmla="*/ 1478171 h 3415370"/>
              <a:gd name="connsiteX4211" fmla="*/ 4309652 w 7451018"/>
              <a:gd name="connsiteY4211" fmla="*/ 1478037 h 3415370"/>
              <a:gd name="connsiteX4212" fmla="*/ 4310188 w 7451018"/>
              <a:gd name="connsiteY4212" fmla="*/ 1477970 h 3415370"/>
              <a:gd name="connsiteX4213" fmla="*/ 4300604 w 7451018"/>
              <a:gd name="connsiteY4213" fmla="*/ 1471871 h 3415370"/>
              <a:gd name="connsiteX4214" fmla="*/ 4303017 w 7451018"/>
              <a:gd name="connsiteY4214" fmla="*/ 1471536 h 3415370"/>
              <a:gd name="connsiteX4215" fmla="*/ 4302481 w 7451018"/>
              <a:gd name="connsiteY4215" fmla="*/ 1471469 h 3415370"/>
              <a:gd name="connsiteX4216" fmla="*/ 4276476 w 7451018"/>
              <a:gd name="connsiteY4216" fmla="*/ 1429849 h 3415370"/>
              <a:gd name="connsiteX4217" fmla="*/ 4269976 w 7451018"/>
              <a:gd name="connsiteY4217" fmla="*/ 1430117 h 3415370"/>
              <a:gd name="connsiteX4218" fmla="*/ 4265351 w 7451018"/>
              <a:gd name="connsiteY4218" fmla="*/ 1411150 h 3415370"/>
              <a:gd name="connsiteX4219" fmla="*/ 4256571 w 7451018"/>
              <a:gd name="connsiteY4219" fmla="*/ 1407732 h 3415370"/>
              <a:gd name="connsiteX4220" fmla="*/ 4263273 w 7451018"/>
              <a:gd name="connsiteY4220" fmla="*/ 1404783 h 3415370"/>
              <a:gd name="connsiteX4221" fmla="*/ 4256571 w 7451018"/>
              <a:gd name="connsiteY4221" fmla="*/ 1398617 h 3415370"/>
              <a:gd name="connsiteX4222" fmla="*/ 4252349 w 7451018"/>
              <a:gd name="connsiteY4222" fmla="*/ 1391110 h 3415370"/>
              <a:gd name="connsiteX4223" fmla="*/ 4236465 w 7451018"/>
              <a:gd name="connsiteY4223" fmla="*/ 1364302 h 3415370"/>
              <a:gd name="connsiteX4224" fmla="*/ 4229763 w 7451018"/>
              <a:gd name="connsiteY4224" fmla="*/ 1365977 h 3415370"/>
              <a:gd name="connsiteX4225" fmla="*/ 4210795 w 7451018"/>
              <a:gd name="connsiteY4225" fmla="*/ 1364302 h 3415370"/>
              <a:gd name="connsiteX4226" fmla="*/ 4188209 w 7451018"/>
              <a:gd name="connsiteY4226" fmla="*/ 1337493 h 3415370"/>
              <a:gd name="connsiteX4227" fmla="*/ 4186734 w 7451018"/>
              <a:gd name="connsiteY4227" fmla="*/ 1338029 h 3415370"/>
              <a:gd name="connsiteX4228" fmla="*/ 4189617 w 7451018"/>
              <a:gd name="connsiteY4228" fmla="*/ 1345670 h 3415370"/>
              <a:gd name="connsiteX4229" fmla="*/ 4216425 w 7451018"/>
              <a:gd name="connsiteY4229" fmla="*/ 1374221 h 3415370"/>
              <a:gd name="connsiteX4230" fmla="*/ 4216425 w 7451018"/>
              <a:gd name="connsiteY4230" fmla="*/ 1377304 h 3415370"/>
              <a:gd name="connsiteX4231" fmla="*/ 4208651 w 7451018"/>
              <a:gd name="connsiteY4231" fmla="*/ 1377907 h 3415370"/>
              <a:gd name="connsiteX4232" fmla="*/ 4216425 w 7451018"/>
              <a:gd name="connsiteY4232" fmla="*/ 1384676 h 3415370"/>
              <a:gd name="connsiteX4233" fmla="*/ 4209723 w 7451018"/>
              <a:gd name="connsiteY4233" fmla="*/ 1385079 h 3415370"/>
              <a:gd name="connsiteX4234" fmla="*/ 4234319 w 7451018"/>
              <a:gd name="connsiteY4234" fmla="*/ 1439299 h 3415370"/>
              <a:gd name="connsiteX4235" fmla="*/ 4236330 w 7451018"/>
              <a:gd name="connsiteY4235" fmla="*/ 1439299 h 3415370"/>
              <a:gd name="connsiteX4236" fmla="*/ 4248126 w 7451018"/>
              <a:gd name="connsiteY4236" fmla="*/ 1458802 h 3415370"/>
              <a:gd name="connsiteX4237" fmla="*/ 4249936 w 7451018"/>
              <a:gd name="connsiteY4237" fmla="*/ 1465973 h 3415370"/>
              <a:gd name="connsiteX4238" fmla="*/ 4249266 w 7451018"/>
              <a:gd name="connsiteY4238" fmla="*/ 1465169 h 3415370"/>
              <a:gd name="connsiteX4239" fmla="*/ 4243234 w 7451018"/>
              <a:gd name="connsiteY4239" fmla="*/ 1464900 h 3415370"/>
              <a:gd name="connsiteX4240" fmla="*/ 4268299 w 7451018"/>
              <a:gd name="connsiteY4240" fmla="*/ 1503371 h 3415370"/>
              <a:gd name="connsiteX4241" fmla="*/ 4292897 w 7451018"/>
              <a:gd name="connsiteY4241" fmla="*/ 1591504 h 3415370"/>
              <a:gd name="connsiteX4242" fmla="*/ 4323660 w 7451018"/>
              <a:gd name="connsiteY4242" fmla="*/ 1656649 h 3415370"/>
              <a:gd name="connsiteX4243" fmla="*/ 4323660 w 7451018"/>
              <a:gd name="connsiteY4243" fmla="*/ 1652561 h 3415370"/>
              <a:gd name="connsiteX4244" fmla="*/ 4330362 w 7451018"/>
              <a:gd name="connsiteY4244" fmla="*/ 1653566 h 3415370"/>
              <a:gd name="connsiteX4245" fmla="*/ 4329826 w 7451018"/>
              <a:gd name="connsiteY4245" fmla="*/ 1658659 h 3415370"/>
              <a:gd name="connsiteX4246" fmla="*/ 4324129 w 7451018"/>
              <a:gd name="connsiteY4246" fmla="*/ 1658659 h 3415370"/>
              <a:gd name="connsiteX4247" fmla="*/ 4330295 w 7451018"/>
              <a:gd name="connsiteY4247" fmla="*/ 1667909 h 3415370"/>
              <a:gd name="connsiteX4248" fmla="*/ 4336997 w 7451018"/>
              <a:gd name="connsiteY4248" fmla="*/ 1666837 h 3415370"/>
              <a:gd name="connsiteX4249" fmla="*/ 4340348 w 7451018"/>
              <a:gd name="connsiteY4249" fmla="*/ 1659263 h 3415370"/>
              <a:gd name="connsiteX4250" fmla="*/ 4344570 w 7451018"/>
              <a:gd name="connsiteY4250" fmla="*/ 1665965 h 3415370"/>
              <a:gd name="connsiteX4251" fmla="*/ 4345241 w 7451018"/>
              <a:gd name="connsiteY4251" fmla="*/ 1671260 h 3415370"/>
              <a:gd name="connsiteX4252" fmla="*/ 4339007 w 7451018"/>
              <a:gd name="connsiteY4252" fmla="*/ 1665965 h 3415370"/>
              <a:gd name="connsiteX4253" fmla="*/ 4339074 w 7451018"/>
              <a:gd name="connsiteY4253" fmla="*/ 1668780 h 3415370"/>
              <a:gd name="connsiteX4254" fmla="*/ 4343766 w 7451018"/>
              <a:gd name="connsiteY4254" fmla="*/ 1672198 h 3415370"/>
              <a:gd name="connsiteX4255" fmla="*/ 4343029 w 7451018"/>
              <a:gd name="connsiteY4255" fmla="*/ 1672668 h 3415370"/>
              <a:gd name="connsiteX4256" fmla="*/ 4343472 w 7451018"/>
              <a:gd name="connsiteY4256" fmla="*/ 1672640 h 3415370"/>
              <a:gd name="connsiteX4257" fmla="*/ 4344905 w 7451018"/>
              <a:gd name="connsiteY4257" fmla="*/ 1671728 h 3415370"/>
              <a:gd name="connsiteX4258" fmla="*/ 4344113 w 7451018"/>
              <a:gd name="connsiteY4258" fmla="*/ 1672614 h 3415370"/>
              <a:gd name="connsiteX4259" fmla="*/ 4355964 w 7451018"/>
              <a:gd name="connsiteY4259" fmla="*/ 1686072 h 3415370"/>
              <a:gd name="connsiteX4260" fmla="*/ 4390547 w 7451018"/>
              <a:gd name="connsiteY4260" fmla="*/ 1722799 h 3415370"/>
              <a:gd name="connsiteX4261" fmla="*/ 4388805 w 7451018"/>
              <a:gd name="connsiteY4261" fmla="*/ 1719582 h 3415370"/>
              <a:gd name="connsiteX4262" fmla="*/ 4402612 w 7451018"/>
              <a:gd name="connsiteY4262" fmla="*/ 1759795 h 3415370"/>
              <a:gd name="connsiteX4263" fmla="*/ 4404153 w 7451018"/>
              <a:gd name="connsiteY4263" fmla="*/ 1759996 h 3415370"/>
              <a:gd name="connsiteX4264" fmla="*/ 4427074 w 7451018"/>
              <a:gd name="connsiteY4264" fmla="*/ 1791764 h 3415370"/>
              <a:gd name="connsiteX4265" fmla="*/ 4571505 w 7451018"/>
              <a:gd name="connsiteY4265" fmla="*/ 1757650 h 3415370"/>
              <a:gd name="connsiteX4266" fmla="*/ 4564803 w 7451018"/>
              <a:gd name="connsiteY4266" fmla="*/ 1772864 h 3415370"/>
              <a:gd name="connsiteX4267" fmla="*/ 4573583 w 7451018"/>
              <a:gd name="connsiteY4267" fmla="*/ 1793373 h 3415370"/>
              <a:gd name="connsiteX4268" fmla="*/ 4570500 w 7451018"/>
              <a:gd name="connsiteY4268" fmla="*/ 1794244 h 3415370"/>
              <a:gd name="connsiteX4269" fmla="*/ 4565205 w 7451018"/>
              <a:gd name="connsiteY4269" fmla="*/ 1793373 h 3415370"/>
              <a:gd name="connsiteX4270" fmla="*/ 4531225 w 7451018"/>
              <a:gd name="connsiteY4270" fmla="*/ 1881573 h 3415370"/>
              <a:gd name="connsiteX4271" fmla="*/ 4449660 w 7451018"/>
              <a:gd name="connsiteY4271" fmla="*/ 2001072 h 3415370"/>
              <a:gd name="connsiteX4272" fmla="*/ 4356768 w 7451018"/>
              <a:gd name="connsiteY4272" fmla="*/ 2107367 h 3415370"/>
              <a:gd name="connsiteX4273" fmla="*/ 4336394 w 7451018"/>
              <a:gd name="connsiteY4273" fmla="*/ 2132835 h 3415370"/>
              <a:gd name="connsiteX4274" fmla="*/ 4322118 w 7451018"/>
              <a:gd name="connsiteY4274" fmla="*/ 2161923 h 3415370"/>
              <a:gd name="connsiteX4275" fmla="*/ 4316823 w 7451018"/>
              <a:gd name="connsiteY4275" fmla="*/ 2171373 h 3415370"/>
              <a:gd name="connsiteX4276" fmla="*/ 4316823 w 7451018"/>
              <a:gd name="connsiteY4276" fmla="*/ 2188597 h 3415370"/>
              <a:gd name="connsiteX4277" fmla="*/ 4322520 w 7451018"/>
              <a:gd name="connsiteY4277" fmla="*/ 2196103 h 3415370"/>
              <a:gd name="connsiteX4278" fmla="*/ 4322721 w 7451018"/>
              <a:gd name="connsiteY4278" fmla="*/ 2207095 h 3415370"/>
              <a:gd name="connsiteX4279" fmla="*/ 4319303 w 7451018"/>
              <a:gd name="connsiteY4279" fmla="*/ 2203543 h 3415370"/>
              <a:gd name="connsiteX4280" fmla="*/ 4323458 w 7451018"/>
              <a:gd name="connsiteY4280" fmla="*/ 2229011 h 3415370"/>
              <a:gd name="connsiteX4281" fmla="*/ 4323525 w 7451018"/>
              <a:gd name="connsiteY4281" fmla="*/ 2228675 h 3415370"/>
              <a:gd name="connsiteX4282" fmla="*/ 4325670 w 7451018"/>
              <a:gd name="connsiteY4282" fmla="*/ 2229011 h 3415370"/>
              <a:gd name="connsiteX4283" fmla="*/ 4323458 w 7451018"/>
              <a:gd name="connsiteY4283" fmla="*/ 2242415 h 3415370"/>
              <a:gd name="connsiteX4284" fmla="*/ 4323458 w 7451018"/>
              <a:gd name="connsiteY4284" fmla="*/ 2242597 h 3415370"/>
              <a:gd name="connsiteX4285" fmla="*/ 4330371 w 7451018"/>
              <a:gd name="connsiteY4285" fmla="*/ 2238636 h 3415370"/>
              <a:gd name="connsiteX4286" fmla="*/ 4336595 w 7451018"/>
              <a:gd name="connsiteY4286" fmla="*/ 2235176 h 3415370"/>
              <a:gd name="connsiteX4287" fmla="*/ 4333177 w 7451018"/>
              <a:gd name="connsiteY4287" fmla="*/ 2249452 h 3415370"/>
              <a:gd name="connsiteX4288" fmla="*/ 4330564 w 7451018"/>
              <a:gd name="connsiteY4288" fmla="*/ 2249452 h 3415370"/>
              <a:gd name="connsiteX4289" fmla="*/ 4329265 w 7451018"/>
              <a:gd name="connsiteY4289" fmla="*/ 2245975 h 3415370"/>
              <a:gd name="connsiteX4290" fmla="*/ 4323458 w 7451018"/>
              <a:gd name="connsiteY4290" fmla="*/ 2242892 h 3415370"/>
              <a:gd name="connsiteX4291" fmla="*/ 4323458 w 7451018"/>
              <a:gd name="connsiteY4291" fmla="*/ 2256356 h 3415370"/>
              <a:gd name="connsiteX4292" fmla="*/ 4323458 w 7451018"/>
              <a:gd name="connsiteY4292" fmla="*/ 2262320 h 3415370"/>
              <a:gd name="connsiteX4293" fmla="*/ 4334584 w 7451018"/>
              <a:gd name="connsiteY4293" fmla="*/ 2289330 h 3415370"/>
              <a:gd name="connsiteX4294" fmla="*/ 4348458 w 7451018"/>
              <a:gd name="connsiteY4294" fmla="*/ 2309235 h 3415370"/>
              <a:gd name="connsiteX4295" fmla="*/ 4350200 w 7451018"/>
              <a:gd name="connsiteY4295" fmla="*/ 2312787 h 3415370"/>
              <a:gd name="connsiteX4296" fmla="*/ 4352479 w 7451018"/>
              <a:gd name="connsiteY4296" fmla="*/ 2322841 h 3415370"/>
              <a:gd name="connsiteX4297" fmla="*/ 4350669 w 7451018"/>
              <a:gd name="connsiteY4297" fmla="*/ 2322706 h 3415370"/>
              <a:gd name="connsiteX4298" fmla="*/ 4350736 w 7451018"/>
              <a:gd name="connsiteY4298" fmla="*/ 2322841 h 3415370"/>
              <a:gd name="connsiteX4299" fmla="*/ 4351004 w 7451018"/>
              <a:gd name="connsiteY4299" fmla="*/ 2395358 h 3415370"/>
              <a:gd name="connsiteX4300" fmla="*/ 4350267 w 7451018"/>
              <a:gd name="connsiteY4300" fmla="*/ 2395023 h 3415370"/>
              <a:gd name="connsiteX4301" fmla="*/ 4350669 w 7451018"/>
              <a:gd name="connsiteY4301" fmla="*/ 2395626 h 3415370"/>
              <a:gd name="connsiteX4302" fmla="*/ 4350669 w 7451018"/>
              <a:gd name="connsiteY4302" fmla="*/ 2395625 h 3415370"/>
              <a:gd name="connsiteX4303" fmla="*/ 4350669 w 7451018"/>
              <a:gd name="connsiteY4303" fmla="*/ 2395627 h 3415370"/>
              <a:gd name="connsiteX4304" fmla="*/ 4351205 w 7451018"/>
              <a:gd name="connsiteY4304" fmla="*/ 2396430 h 3415370"/>
              <a:gd name="connsiteX4305" fmla="*/ 4351407 w 7451018"/>
              <a:gd name="connsiteY4305" fmla="*/ 2396899 h 3415370"/>
              <a:gd name="connsiteX4306" fmla="*/ 4356969 w 7451018"/>
              <a:gd name="connsiteY4306" fmla="*/ 2414928 h 3415370"/>
              <a:gd name="connsiteX4307" fmla="*/ 4318767 w 7451018"/>
              <a:gd name="connsiteY4307" fmla="*/ 2471494 h 3415370"/>
              <a:gd name="connsiteX4308" fmla="*/ 4301610 w 7451018"/>
              <a:gd name="connsiteY4308" fmla="*/ 2471494 h 3415370"/>
              <a:gd name="connsiteX4309" fmla="*/ 4241022 w 7451018"/>
              <a:gd name="connsiteY4309" fmla="*/ 2578125 h 3415370"/>
              <a:gd name="connsiteX4310" fmla="*/ 4243636 w 7451018"/>
              <a:gd name="connsiteY4310" fmla="*/ 2570820 h 3415370"/>
              <a:gd name="connsiteX4311" fmla="*/ 4249735 w 7451018"/>
              <a:gd name="connsiteY4311" fmla="*/ 2629463 h 3415370"/>
              <a:gd name="connsiteX4312" fmla="*/ 4185595 w 7451018"/>
              <a:gd name="connsiteY4312" fmla="*/ 2684756 h 3415370"/>
              <a:gd name="connsiteX4313" fmla="*/ 4189415 w 7451018"/>
              <a:gd name="connsiteY4313" fmla="*/ 2686566 h 3415370"/>
              <a:gd name="connsiteX4314" fmla="*/ 4189415 w 7451018"/>
              <a:gd name="connsiteY4314" fmla="*/ 2687437 h 3415370"/>
              <a:gd name="connsiteX4315" fmla="*/ 4196117 w 7451018"/>
              <a:gd name="connsiteY4315" fmla="*/ 2683482 h 3415370"/>
              <a:gd name="connsiteX4316" fmla="*/ 4171320 w 7451018"/>
              <a:gd name="connsiteY4316" fmla="*/ 2758479 h 3415370"/>
              <a:gd name="connsiteX4317" fmla="*/ 4114351 w 7451018"/>
              <a:gd name="connsiteY4317" fmla="*/ 2831465 h 3415370"/>
              <a:gd name="connsiteX4318" fmla="*/ 4041968 w 7451018"/>
              <a:gd name="connsiteY4318" fmla="*/ 2877308 h 3415370"/>
              <a:gd name="connsiteX4319" fmla="*/ 4039823 w 7451018"/>
              <a:gd name="connsiteY4319" fmla="*/ 2885820 h 3415370"/>
              <a:gd name="connsiteX4320" fmla="*/ 4021862 w 7451018"/>
              <a:gd name="connsiteY4320" fmla="*/ 2886423 h 3415370"/>
              <a:gd name="connsiteX4321" fmla="*/ 3975282 w 7451018"/>
              <a:gd name="connsiteY4321" fmla="*/ 2879118 h 3415370"/>
              <a:gd name="connsiteX4322" fmla="*/ 3925820 w 7451018"/>
              <a:gd name="connsiteY4322" fmla="*/ 2899224 h 3415370"/>
              <a:gd name="connsiteX4323" fmla="*/ 3894655 w 7451018"/>
              <a:gd name="connsiteY4323" fmla="*/ 2886155 h 3415370"/>
              <a:gd name="connsiteX4324" fmla="*/ 3889495 w 7451018"/>
              <a:gd name="connsiteY4324" fmla="*/ 2892522 h 3415370"/>
              <a:gd name="connsiteX4325" fmla="*/ 3887819 w 7451018"/>
              <a:gd name="connsiteY4325" fmla="*/ 2846545 h 3415370"/>
              <a:gd name="connsiteX4326" fmla="*/ 3854308 w 7451018"/>
              <a:gd name="connsiteY4326" fmla="*/ 2757943 h 3415370"/>
              <a:gd name="connsiteX4327" fmla="*/ 3820797 w 7451018"/>
              <a:gd name="connsiteY4327" fmla="*/ 2696752 h 3415370"/>
              <a:gd name="connsiteX4328" fmla="*/ 3807393 w 7451018"/>
              <a:gd name="connsiteY4328" fmla="*/ 2625442 h 3415370"/>
              <a:gd name="connsiteX4329" fmla="*/ 3753776 w 7451018"/>
              <a:gd name="connsiteY4329" fmla="*/ 2431683 h 3415370"/>
              <a:gd name="connsiteX4330" fmla="*/ 3793988 w 7451018"/>
              <a:gd name="connsiteY4330" fmla="*/ 2342880 h 3415370"/>
              <a:gd name="connsiteX4331" fmla="*/ 3780584 w 7451018"/>
              <a:gd name="connsiteY4331" fmla="*/ 2257294 h 3415370"/>
              <a:gd name="connsiteX4332" fmla="*/ 3760478 w 7451018"/>
              <a:gd name="connsiteY4332" fmla="*/ 2182766 h 3415370"/>
              <a:gd name="connsiteX4333" fmla="*/ 3687496 w 7451018"/>
              <a:gd name="connsiteY4333" fmla="*/ 2061458 h 3415370"/>
              <a:gd name="connsiteX4334" fmla="*/ 3693501 w 7451018"/>
              <a:gd name="connsiteY4334" fmla="*/ 2064540 h 3415370"/>
              <a:gd name="connsiteX4335" fmla="*/ 3700353 w 7451018"/>
              <a:gd name="connsiteY4335" fmla="*/ 2035789 h 3415370"/>
              <a:gd name="connsiteX4336" fmla="*/ 3706451 w 7451018"/>
              <a:gd name="connsiteY4336" fmla="*/ 2027746 h 3415370"/>
              <a:gd name="connsiteX4337" fmla="*/ 3707993 w 7451018"/>
              <a:gd name="connsiteY4337" fmla="*/ 1967561 h 3415370"/>
              <a:gd name="connsiteX4338" fmla="*/ 3680787 w 7451018"/>
              <a:gd name="connsiteY4338" fmla="*/ 1937603 h 3415370"/>
              <a:gd name="connsiteX4339" fmla="*/ 3632520 w 7451018"/>
              <a:gd name="connsiteY4339" fmla="*/ 1947522 h 3415370"/>
              <a:gd name="connsiteX4340" fmla="*/ 3614761 w 7451018"/>
              <a:gd name="connsiteY4340" fmla="*/ 1919105 h 3415370"/>
              <a:gd name="connsiteX4341" fmla="*/ 3596802 w 7451018"/>
              <a:gd name="connsiteY4341" fmla="*/ 1893905 h 3415370"/>
              <a:gd name="connsiteX4342" fmla="*/ 3532068 w 7451018"/>
              <a:gd name="connsiteY4342" fmla="*/ 1900607 h 3415370"/>
              <a:gd name="connsiteX4343" fmla="*/ 3462102 w 7451018"/>
              <a:gd name="connsiteY4343" fmla="*/ 1934117 h 3415370"/>
              <a:gd name="connsiteX4344" fmla="*/ 3413104 w 7451018"/>
              <a:gd name="connsiteY4344" fmla="*/ 1920713 h 3415370"/>
              <a:gd name="connsiteX4345" fmla="*/ 3372554 w 7451018"/>
              <a:gd name="connsiteY4345" fmla="*/ 1934117 h 3415370"/>
              <a:gd name="connsiteX4346" fmla="*/ 3317599 w 7451018"/>
              <a:gd name="connsiteY4346" fmla="*/ 1927415 h 3415370"/>
              <a:gd name="connsiteX4347" fmla="*/ 3236710 w 7451018"/>
              <a:gd name="connsiteY4347" fmla="*/ 1867096 h 3415370"/>
              <a:gd name="connsiteX4348" fmla="*/ 3237786 w 7451018"/>
              <a:gd name="connsiteY4348" fmla="*/ 1859590 h 3415370"/>
              <a:gd name="connsiteX4349" fmla="*/ 3240738 w 7451018"/>
              <a:gd name="connsiteY4349" fmla="*/ 1860394 h 3415370"/>
              <a:gd name="connsiteX4350" fmla="*/ 3244491 w 7451018"/>
              <a:gd name="connsiteY4350" fmla="*/ 1859523 h 3415370"/>
              <a:gd name="connsiteX4351" fmla="*/ 3237654 w 7451018"/>
              <a:gd name="connsiteY4351" fmla="*/ 1850743 h 3415370"/>
              <a:gd name="connsiteX4352" fmla="*/ 3233228 w 7451018"/>
              <a:gd name="connsiteY4352" fmla="*/ 1853692 h 3415370"/>
              <a:gd name="connsiteX4353" fmla="*/ 3231084 w 7451018"/>
              <a:gd name="connsiteY4353" fmla="*/ 1821857 h 3415370"/>
              <a:gd name="connsiteX4354" fmla="*/ 3217681 w 7451018"/>
              <a:gd name="connsiteY4354" fmla="*/ 1817835 h 3415370"/>
              <a:gd name="connsiteX4355" fmla="*/ 3223713 w 7451018"/>
              <a:gd name="connsiteY4355" fmla="*/ 1812407 h 3415370"/>
              <a:gd name="connsiteX4356" fmla="*/ 3220296 w 7451018"/>
              <a:gd name="connsiteY4356" fmla="*/ 1806844 h 3415370"/>
              <a:gd name="connsiteX4357" fmla="*/ 3199855 w 7451018"/>
              <a:gd name="connsiteY4357" fmla="*/ 1785598 h 3415370"/>
              <a:gd name="connsiteX4358" fmla="*/ 3191813 w 7451018"/>
              <a:gd name="connsiteY4358" fmla="*/ 1787006 h 3415370"/>
              <a:gd name="connsiteX4359" fmla="*/ 3184239 w 7451018"/>
              <a:gd name="connsiteY4359" fmla="*/ 1773468 h 3415370"/>
              <a:gd name="connsiteX4360" fmla="*/ 3184105 w 7451018"/>
              <a:gd name="connsiteY4360" fmla="*/ 1774406 h 3415370"/>
              <a:gd name="connsiteX4361" fmla="*/ 3184039 w 7451018"/>
              <a:gd name="connsiteY4361" fmla="*/ 1780638 h 3415370"/>
              <a:gd name="connsiteX4362" fmla="*/ 3177536 w 7451018"/>
              <a:gd name="connsiteY4362" fmla="*/ 1778092 h 3415370"/>
              <a:gd name="connsiteX4363" fmla="*/ 3177536 w 7451018"/>
              <a:gd name="connsiteY4363" fmla="*/ 1777421 h 3415370"/>
              <a:gd name="connsiteX4364" fmla="*/ 3164126 w 7451018"/>
              <a:gd name="connsiteY4364" fmla="*/ 1772998 h 3415370"/>
              <a:gd name="connsiteX4365" fmla="*/ 3165135 w 7451018"/>
              <a:gd name="connsiteY4365" fmla="*/ 1768173 h 3415370"/>
              <a:gd name="connsiteX4366" fmla="*/ 3164126 w 7451018"/>
              <a:gd name="connsiteY4366" fmla="*/ 1766899 h 3415370"/>
              <a:gd name="connsiteX4367" fmla="*/ 3170902 w 7451018"/>
              <a:gd name="connsiteY4367" fmla="*/ 1760063 h 3415370"/>
              <a:gd name="connsiteX4368" fmla="*/ 3157426 w 7451018"/>
              <a:gd name="connsiteY4368" fmla="*/ 1747530 h 3415370"/>
              <a:gd name="connsiteX4369" fmla="*/ 3157426 w 7451018"/>
              <a:gd name="connsiteY4369" fmla="*/ 1717973 h 3415370"/>
              <a:gd name="connsiteX4370" fmla="*/ 3162722 w 7451018"/>
              <a:gd name="connsiteY4370" fmla="*/ 1719716 h 3415370"/>
              <a:gd name="connsiteX4371" fmla="*/ 3162183 w 7451018"/>
              <a:gd name="connsiteY4371" fmla="*/ 1713014 h 3415370"/>
              <a:gd name="connsiteX4372" fmla="*/ 3157426 w 7451018"/>
              <a:gd name="connsiteY4372" fmla="*/ 1714891 h 3415370"/>
              <a:gd name="connsiteX4373" fmla="*/ 3157426 w 7451018"/>
              <a:gd name="connsiteY4373" fmla="*/ 1697532 h 3415370"/>
              <a:gd name="connsiteX4374" fmla="*/ 3149518 w 7451018"/>
              <a:gd name="connsiteY4374" fmla="*/ 1691902 h 3415370"/>
              <a:gd name="connsiteX4375" fmla="*/ 3170835 w 7451018"/>
              <a:gd name="connsiteY4375" fmla="*/ 1559870 h 3415370"/>
              <a:gd name="connsiteX4376" fmla="*/ 3157426 w 7451018"/>
              <a:gd name="connsiteY4376" fmla="*/ 1534335 h 3415370"/>
              <a:gd name="connsiteX4377" fmla="*/ 3150737 w 7451018"/>
              <a:gd name="connsiteY4377" fmla="*/ 1539496 h 3415370"/>
              <a:gd name="connsiteX4378" fmla="*/ 3164126 w 7451018"/>
              <a:gd name="connsiteY4378" fmla="*/ 1499752 h 3415370"/>
              <a:gd name="connsiteX4379" fmla="*/ 3188123 w 7451018"/>
              <a:gd name="connsiteY4379" fmla="*/ 1452703 h 3415370"/>
              <a:gd name="connsiteX4380" fmla="*/ 3237855 w 7451018"/>
              <a:gd name="connsiteY4380" fmla="*/ 1364100 h 3415370"/>
              <a:gd name="connsiteX4381" fmla="*/ 3306674 w 7451018"/>
              <a:gd name="connsiteY4381" fmla="*/ 1304117 h 3415370"/>
              <a:gd name="connsiteX4382" fmla="*/ 3304868 w 7451018"/>
              <a:gd name="connsiteY4382" fmla="*/ 1302977 h 3415370"/>
              <a:gd name="connsiteX4383" fmla="*/ 3298166 w 7451018"/>
              <a:gd name="connsiteY4383" fmla="*/ 1299828 h 3415370"/>
              <a:gd name="connsiteX4384" fmla="*/ 3311567 w 7451018"/>
              <a:gd name="connsiteY4384" fmla="*/ 1260553 h 3415370"/>
              <a:gd name="connsiteX4385" fmla="*/ 3359681 w 7451018"/>
              <a:gd name="connsiteY4385" fmla="*/ 1216989 h 3415370"/>
              <a:gd name="connsiteX4386" fmla="*/ 3392456 w 7451018"/>
              <a:gd name="connsiteY4386" fmla="*/ 1170074 h 3415370"/>
              <a:gd name="connsiteX4387" fmla="*/ 3378579 w 7451018"/>
              <a:gd name="connsiteY4387" fmla="*/ 1155062 h 3415370"/>
              <a:gd name="connsiteX4388" fmla="*/ 3353587 w 7451018"/>
              <a:gd name="connsiteY4388" fmla="*/ 1136564 h 3415370"/>
              <a:gd name="connsiteX4389" fmla="*/ 3318270 w 7451018"/>
              <a:gd name="connsiteY4389" fmla="*/ 1142797 h 3415370"/>
              <a:gd name="connsiteX4390" fmla="*/ 3318270 w 7451018"/>
              <a:gd name="connsiteY4390" fmla="*/ 1138708 h 3415370"/>
              <a:gd name="connsiteX4391" fmla="*/ 3324978 w 7451018"/>
              <a:gd name="connsiteY4391" fmla="*/ 1109219 h 3415370"/>
              <a:gd name="connsiteX4392" fmla="*/ 3316192 w 7451018"/>
              <a:gd name="connsiteY4392" fmla="*/ 1109688 h 3415370"/>
              <a:gd name="connsiteX4393" fmla="*/ 3323968 w 7451018"/>
              <a:gd name="connsiteY4393" fmla="*/ 982347 h 3415370"/>
              <a:gd name="connsiteX4394" fmla="*/ 3327657 w 7451018"/>
              <a:gd name="connsiteY4394" fmla="*/ 988111 h 3415370"/>
              <a:gd name="connsiteX4395" fmla="*/ 3332606 w 7451018"/>
              <a:gd name="connsiteY4395" fmla="*/ 982347 h 3415370"/>
              <a:gd name="connsiteX4396" fmla="*/ 3388768 w 7451018"/>
              <a:gd name="connsiteY4396" fmla="*/ 975645 h 3415370"/>
              <a:gd name="connsiteX4397" fmla="*/ 3458817 w 7451018"/>
              <a:gd name="connsiteY4397" fmla="*/ 987374 h 3415370"/>
              <a:gd name="connsiteX4398" fmla="*/ 3479194 w 7451018"/>
              <a:gd name="connsiteY4398" fmla="*/ 927591 h 3415370"/>
              <a:gd name="connsiteX4399" fmla="*/ 3475302 w 7451018"/>
              <a:gd name="connsiteY4399" fmla="*/ 915326 h 3415370"/>
              <a:gd name="connsiteX4400" fmla="*/ 3467395 w 7451018"/>
              <a:gd name="connsiteY4400" fmla="*/ 908624 h 3415370"/>
              <a:gd name="connsiteX4401" fmla="*/ 3460424 w 7451018"/>
              <a:gd name="connsiteY4401" fmla="*/ 904268 h 3415370"/>
              <a:gd name="connsiteX4402" fmla="*/ 3457880 w 7451018"/>
              <a:gd name="connsiteY4402" fmla="*/ 907283 h 3415370"/>
              <a:gd name="connsiteX4403" fmla="*/ 3460356 w 7451018"/>
              <a:gd name="connsiteY4403" fmla="*/ 904000 h 3415370"/>
              <a:gd name="connsiteX4404" fmla="*/ 3459619 w 7451018"/>
              <a:gd name="connsiteY4404" fmla="*/ 895153 h 3415370"/>
              <a:gd name="connsiteX4405" fmla="*/ 3452382 w 7451018"/>
              <a:gd name="connsiteY4405" fmla="*/ 890126 h 3415370"/>
              <a:gd name="connsiteX4406" fmla="*/ 3449231 w 7451018"/>
              <a:gd name="connsiteY4406" fmla="*/ 895153 h 3415370"/>
              <a:gd name="connsiteX4407" fmla="*/ 3446083 w 7451018"/>
              <a:gd name="connsiteY4407" fmla="*/ 890462 h 3415370"/>
              <a:gd name="connsiteX4408" fmla="*/ 3439714 w 7451018"/>
              <a:gd name="connsiteY4408" fmla="*/ 895153 h 3415370"/>
              <a:gd name="connsiteX4409" fmla="*/ 3440319 w 7451018"/>
              <a:gd name="connsiteY4409" fmla="*/ 881748 h 3415370"/>
              <a:gd name="connsiteX4410" fmla="*/ 3411964 w 7451018"/>
              <a:gd name="connsiteY4410" fmla="*/ 868344 h 3415370"/>
              <a:gd name="connsiteX4411" fmla="*/ 3400836 w 7451018"/>
              <a:gd name="connsiteY4411" fmla="*/ 861642 h 3415370"/>
              <a:gd name="connsiteX4412" fmla="*/ 3432811 w 7451018"/>
              <a:gd name="connsiteY4412" fmla="*/ 854940 h 3415370"/>
              <a:gd name="connsiteX4413" fmla="*/ 3446620 w 7451018"/>
              <a:gd name="connsiteY4413" fmla="*/ 848238 h 3415370"/>
              <a:gd name="connsiteX4414" fmla="*/ 3467933 w 7451018"/>
              <a:gd name="connsiteY4414" fmla="*/ 854940 h 3415370"/>
              <a:gd name="connsiteX4415" fmla="*/ 3470074 w 7451018"/>
              <a:gd name="connsiteY4415" fmla="*/ 849243 h 3415370"/>
              <a:gd name="connsiteX4416" fmla="*/ 3475709 w 7451018"/>
              <a:gd name="connsiteY4416" fmla="*/ 834834 h 3415370"/>
              <a:gd name="connsiteX4417" fmla="*/ 3484487 w 7451018"/>
              <a:gd name="connsiteY4417" fmla="*/ 835370 h 3415370"/>
              <a:gd name="connsiteX4418" fmla="*/ 3508486 w 7451018"/>
              <a:gd name="connsiteY4418" fmla="*/ 841536 h 3415370"/>
              <a:gd name="connsiteX4419" fmla="*/ 3562575 w 7451018"/>
              <a:gd name="connsiteY4419" fmla="*/ 797032 h 3415370"/>
              <a:gd name="connsiteX4420" fmla="*/ 3578635 w 7451018"/>
              <a:gd name="connsiteY4420" fmla="*/ 787694 h 3415370"/>
              <a:gd name="connsiteX4421" fmla="*/ 3579104 w 7451018"/>
              <a:gd name="connsiteY4421" fmla="*/ 786712 h 3415370"/>
              <a:gd name="connsiteX4422" fmla="*/ 3579049 w 7451018"/>
              <a:gd name="connsiteY4422" fmla="*/ 787820 h 3415370"/>
              <a:gd name="connsiteX4423" fmla="*/ 3579246 w 7451018"/>
              <a:gd name="connsiteY4423" fmla="*/ 787919 h 3415370"/>
              <a:gd name="connsiteX4424" fmla="*/ 3579317 w 7451018"/>
              <a:gd name="connsiteY4424" fmla="*/ 787584 h 3415370"/>
              <a:gd name="connsiteX4425" fmla="*/ 3579582 w 7451018"/>
              <a:gd name="connsiteY4425" fmla="*/ 787852 h 3415370"/>
              <a:gd name="connsiteX4426" fmla="*/ 3579383 w 7451018"/>
              <a:gd name="connsiteY4426" fmla="*/ 786243 h 3415370"/>
              <a:gd name="connsiteX4427" fmla="*/ 3579582 w 7451018"/>
              <a:gd name="connsiteY4427" fmla="*/ 781217 h 3415370"/>
              <a:gd name="connsiteX4428" fmla="*/ 3586282 w 7451018"/>
              <a:gd name="connsiteY4428" fmla="*/ 774514 h 3415370"/>
              <a:gd name="connsiteX4429" fmla="*/ 3614962 w 7451018"/>
              <a:gd name="connsiteY4429" fmla="*/ 741004 h 3415370"/>
              <a:gd name="connsiteX4430" fmla="*/ 3679577 w 7451018"/>
              <a:gd name="connsiteY4430" fmla="*/ 733162 h 3415370"/>
              <a:gd name="connsiteX4431" fmla="*/ 3690296 w 7451018"/>
              <a:gd name="connsiteY4431" fmla="*/ 727600 h 3415370"/>
              <a:gd name="connsiteX4432" fmla="*/ 3688335 w 7451018"/>
              <a:gd name="connsiteY4432" fmla="*/ 726481 h 3415370"/>
              <a:gd name="connsiteX4433" fmla="*/ 3688222 w 7451018"/>
              <a:gd name="connsiteY4433" fmla="*/ 725120 h 3415370"/>
              <a:gd name="connsiteX4434" fmla="*/ 3689162 w 7451018"/>
              <a:gd name="connsiteY4434" fmla="*/ 724717 h 3415370"/>
              <a:gd name="connsiteX4435" fmla="*/ 3688165 w 7451018"/>
              <a:gd name="connsiteY4435" fmla="*/ 724517 h 3415370"/>
              <a:gd name="connsiteX4436" fmla="*/ 3688101 w 7451018"/>
              <a:gd name="connsiteY4436" fmla="*/ 720897 h 3415370"/>
              <a:gd name="connsiteX4437" fmla="*/ 3686817 w 7451018"/>
              <a:gd name="connsiteY4437" fmla="*/ 714463 h 3415370"/>
              <a:gd name="connsiteX4438" fmla="*/ 3682329 w 7451018"/>
              <a:gd name="connsiteY4438" fmla="*/ 714262 h 3415370"/>
              <a:gd name="connsiteX4439" fmla="*/ 3681459 w 7451018"/>
              <a:gd name="connsiteY4439" fmla="*/ 694156 h 3415370"/>
              <a:gd name="connsiteX4440" fmla="*/ 3680855 w 7451018"/>
              <a:gd name="connsiteY4440" fmla="*/ 653943 h 3415370"/>
              <a:gd name="connsiteX4441" fmla="*/ 3727303 w 7451018"/>
              <a:gd name="connsiteY4441" fmla="*/ 634373 h 3415370"/>
              <a:gd name="connsiteX4442" fmla="*/ 3727226 w 7451018"/>
              <a:gd name="connsiteY4442" fmla="*/ 634708 h 3415370"/>
              <a:gd name="connsiteX4443" fmla="*/ 3725895 w 7451018"/>
              <a:gd name="connsiteY4443" fmla="*/ 640539 h 3415370"/>
              <a:gd name="connsiteX4444" fmla="*/ 3720326 w 7451018"/>
              <a:gd name="connsiteY4444" fmla="*/ 657294 h 3415370"/>
              <a:gd name="connsiteX4445" fmla="*/ 3726967 w 7451018"/>
              <a:gd name="connsiteY4445" fmla="*/ 662388 h 3415370"/>
              <a:gd name="connsiteX4446" fmla="*/ 3726967 w 7451018"/>
              <a:gd name="connsiteY4446" fmla="*/ 680751 h 3415370"/>
              <a:gd name="connsiteX4447" fmla="*/ 3732396 w 7451018"/>
              <a:gd name="connsiteY4447" fmla="*/ 680215 h 3415370"/>
              <a:gd name="connsiteX4448" fmla="*/ 3732463 w 7451018"/>
              <a:gd name="connsiteY4448" fmla="*/ 680247 h 3415370"/>
              <a:gd name="connsiteX4449" fmla="*/ 3733669 w 7451018"/>
              <a:gd name="connsiteY4449" fmla="*/ 680819 h 3415370"/>
              <a:gd name="connsiteX4450" fmla="*/ 3727101 w 7451018"/>
              <a:gd name="connsiteY4450" fmla="*/ 685979 h 3415370"/>
              <a:gd name="connsiteX4451" fmla="*/ 3726967 w 7451018"/>
              <a:gd name="connsiteY4451" fmla="*/ 681087 h 3415370"/>
              <a:gd name="connsiteX4452" fmla="*/ 3720326 w 7451018"/>
              <a:gd name="connsiteY4452" fmla="*/ 681355 h 3415370"/>
              <a:gd name="connsiteX4453" fmla="*/ 3732195 w 7451018"/>
              <a:gd name="connsiteY4453" fmla="*/ 695362 h 3415370"/>
              <a:gd name="connsiteX4454" fmla="*/ 3736819 w 7451018"/>
              <a:gd name="connsiteY4454" fmla="*/ 695362 h 3415370"/>
              <a:gd name="connsiteX4455" fmla="*/ 3736886 w 7451018"/>
              <a:gd name="connsiteY4455" fmla="*/ 681355 h 3415370"/>
              <a:gd name="connsiteX4456" fmla="*/ 3766309 w 7451018"/>
              <a:gd name="connsiteY4456" fmla="*/ 674049 h 3415370"/>
              <a:gd name="connsiteX4457" fmla="*/ 3765169 w 7451018"/>
              <a:gd name="connsiteY4457" fmla="*/ 667347 h 3415370"/>
              <a:gd name="connsiteX4458" fmla="*/ 3774150 w 7451018"/>
              <a:gd name="connsiteY4458" fmla="*/ 663058 h 3415370"/>
              <a:gd name="connsiteX4459" fmla="*/ 3747878 w 7451018"/>
              <a:gd name="connsiteY4459" fmla="*/ 640539 h 3415370"/>
              <a:gd name="connsiteX4460" fmla="*/ 3740371 w 7451018"/>
              <a:gd name="connsiteY4460" fmla="*/ 613530 h 3415370"/>
              <a:gd name="connsiteX4461" fmla="*/ 3726967 w 7451018"/>
              <a:gd name="connsiteY4461" fmla="*/ 601265 h 3415370"/>
              <a:gd name="connsiteX4462" fmla="*/ 3729513 w 7451018"/>
              <a:gd name="connsiteY4462" fmla="*/ 600259 h 3415370"/>
              <a:gd name="connsiteX4463" fmla="*/ 3726967 w 7451018"/>
              <a:gd name="connsiteY4463" fmla="*/ 600192 h 3415370"/>
              <a:gd name="connsiteX4464" fmla="*/ 3707324 w 7451018"/>
              <a:gd name="connsiteY4464" fmla="*/ 606961 h 3415370"/>
              <a:gd name="connsiteX4465" fmla="*/ 3656652 w 7451018"/>
              <a:gd name="connsiteY4465" fmla="*/ 627068 h 3415370"/>
              <a:gd name="connsiteX4466" fmla="*/ 3639895 w 7451018"/>
              <a:gd name="connsiteY4466" fmla="*/ 625727 h 3415370"/>
              <a:gd name="connsiteX4467" fmla="*/ 3613089 w 7451018"/>
              <a:gd name="connsiteY4467" fmla="*/ 594831 h 3415370"/>
              <a:gd name="connsiteX4468" fmla="*/ 3606385 w 7451018"/>
              <a:gd name="connsiteY4468" fmla="*/ 558371 h 3415370"/>
              <a:gd name="connsiteX4469" fmla="*/ 3600292 w 7451018"/>
              <a:gd name="connsiteY4469" fmla="*/ 554283 h 3415370"/>
              <a:gd name="connsiteX4470" fmla="*/ 3605042 w 7451018"/>
              <a:gd name="connsiteY4470" fmla="*/ 546642 h 3415370"/>
              <a:gd name="connsiteX4471" fmla="*/ 3606385 w 7451018"/>
              <a:gd name="connsiteY4471" fmla="*/ 542085 h 3415370"/>
              <a:gd name="connsiteX4472" fmla="*/ 3641573 w 7451018"/>
              <a:gd name="connsiteY4472" fmla="*/ 506429 h 3415370"/>
              <a:gd name="connsiteX4473" fmla="*/ 3647599 w 7451018"/>
              <a:gd name="connsiteY4473" fmla="*/ 512260 h 3415370"/>
              <a:gd name="connsiteX4474" fmla="*/ 3669322 w 7451018"/>
              <a:gd name="connsiteY4474" fmla="*/ 499593 h 3415370"/>
              <a:gd name="connsiteX4475" fmla="*/ 3679645 w 7451018"/>
              <a:gd name="connsiteY4475" fmla="*/ 493226 h 3415370"/>
              <a:gd name="connsiteX4476" fmla="*/ 3678839 w 7451018"/>
              <a:gd name="connsiteY4476" fmla="*/ 486524 h 3415370"/>
              <a:gd name="connsiteX4477" fmla="*/ 3713622 w 7451018"/>
              <a:gd name="connsiteY4477" fmla="*/ 480157 h 3415370"/>
              <a:gd name="connsiteX4478" fmla="*/ 3735814 w 7451018"/>
              <a:gd name="connsiteY4478" fmla="*/ 467356 h 3415370"/>
              <a:gd name="connsiteX4479" fmla="*/ 3733669 w 7451018"/>
              <a:gd name="connsiteY4479" fmla="*/ 467356 h 3415370"/>
              <a:gd name="connsiteX4480" fmla="*/ 3729782 w 7451018"/>
              <a:gd name="connsiteY4480" fmla="*/ 458174 h 3415370"/>
              <a:gd name="connsiteX4481" fmla="*/ 3733201 w 7451018"/>
              <a:gd name="connsiteY4481" fmla="*/ 452812 h 3415370"/>
              <a:gd name="connsiteX4482" fmla="*/ 3734741 w 7451018"/>
              <a:gd name="connsiteY4482" fmla="*/ 455560 h 3415370"/>
              <a:gd name="connsiteX4483" fmla="*/ 3735747 w 7451018"/>
              <a:gd name="connsiteY4483" fmla="*/ 452947 h 3415370"/>
              <a:gd name="connsiteX4484" fmla="*/ 3747007 w 7451018"/>
              <a:gd name="connsiteY4484" fmla="*/ 459782 h 3415370"/>
              <a:gd name="connsiteX4485" fmla="*/ 3753842 w 7451018"/>
              <a:gd name="connsiteY4485" fmla="*/ 453415 h 3415370"/>
              <a:gd name="connsiteX4486" fmla="*/ 3756456 w 7451018"/>
              <a:gd name="connsiteY4486" fmla="*/ 447317 h 3415370"/>
              <a:gd name="connsiteX4487" fmla="*/ 3755853 w 7451018"/>
              <a:gd name="connsiteY4487" fmla="*/ 447317 h 3415370"/>
              <a:gd name="connsiteX4488" fmla="*/ 3747007 w 7451018"/>
              <a:gd name="connsiteY4488" fmla="*/ 442826 h 3415370"/>
              <a:gd name="connsiteX4489" fmla="*/ 3756725 w 7451018"/>
              <a:gd name="connsiteY4489" fmla="*/ 432773 h 3415370"/>
              <a:gd name="connsiteX4490" fmla="*/ 3757328 w 7451018"/>
              <a:gd name="connsiteY4490" fmla="*/ 426138 h 3415370"/>
              <a:gd name="connsiteX4491" fmla="*/ 3760411 w 7451018"/>
              <a:gd name="connsiteY4491" fmla="*/ 431365 h 3415370"/>
              <a:gd name="connsiteX4492" fmla="*/ 3773815 w 7451018"/>
              <a:gd name="connsiteY4492" fmla="*/ 424530 h 3415370"/>
              <a:gd name="connsiteX4493" fmla="*/ 3768520 w 7451018"/>
              <a:gd name="connsiteY4493" fmla="*/ 420508 h 3415370"/>
              <a:gd name="connsiteX4494" fmla="*/ 3783198 w 7451018"/>
              <a:gd name="connsiteY4494" fmla="*/ 413202 h 3415370"/>
              <a:gd name="connsiteX4495" fmla="*/ 3793922 w 7451018"/>
              <a:gd name="connsiteY4495" fmla="*/ 398324 h 3415370"/>
              <a:gd name="connsiteX4496" fmla="*/ 3800624 w 7451018"/>
              <a:gd name="connsiteY4496" fmla="*/ 397319 h 3415370"/>
              <a:gd name="connsiteX4497" fmla="*/ 3800624 w 7451018"/>
              <a:gd name="connsiteY4497" fmla="*/ 401407 h 3415370"/>
              <a:gd name="connsiteX4498" fmla="*/ 3812018 w 7451018"/>
              <a:gd name="connsiteY4498" fmla="*/ 393499 h 3415370"/>
              <a:gd name="connsiteX4499" fmla="*/ 3807326 w 7451018"/>
              <a:gd name="connsiteY4499" fmla="*/ 385791 h 3415370"/>
              <a:gd name="connsiteX4500" fmla="*/ 3829980 w 7451018"/>
              <a:gd name="connsiteY4500" fmla="*/ 379089 h 3415370"/>
              <a:gd name="connsiteX4501" fmla="*/ 3808532 w 7451018"/>
              <a:gd name="connsiteY4501" fmla="*/ 379089 h 3415370"/>
              <a:gd name="connsiteX4502" fmla="*/ 3773815 w 7451018"/>
              <a:gd name="connsiteY4502" fmla="*/ 391220 h 3415370"/>
              <a:gd name="connsiteX4503" fmla="*/ 3767180 w 7451018"/>
              <a:gd name="connsiteY4503" fmla="*/ 392359 h 3415370"/>
              <a:gd name="connsiteX4504" fmla="*/ 3773815 w 7451018"/>
              <a:gd name="connsiteY4504" fmla="*/ 387198 h 3415370"/>
              <a:gd name="connsiteX4505" fmla="*/ 3804913 w 7451018"/>
              <a:gd name="connsiteY4505" fmla="*/ 372253 h 3415370"/>
              <a:gd name="connsiteX4506" fmla="*/ 3800624 w 7451018"/>
              <a:gd name="connsiteY4506" fmla="*/ 367829 h 3415370"/>
              <a:gd name="connsiteX4507" fmla="*/ 3845930 w 7451018"/>
              <a:gd name="connsiteY4507" fmla="*/ 352883 h 3415370"/>
              <a:gd name="connsiteX4508" fmla="*/ 3839631 w 7451018"/>
              <a:gd name="connsiteY4508" fmla="*/ 359049 h 3415370"/>
              <a:gd name="connsiteX4509" fmla="*/ 3840837 w 7451018"/>
              <a:gd name="connsiteY4509" fmla="*/ 359988 h 3415370"/>
              <a:gd name="connsiteX4510" fmla="*/ 3840837 w 7451018"/>
              <a:gd name="connsiteY4510" fmla="*/ 360515 h 3415370"/>
              <a:gd name="connsiteX4511" fmla="*/ 3840916 w 7451018"/>
              <a:gd name="connsiteY4511" fmla="*/ 360564 h 3415370"/>
              <a:gd name="connsiteX4512" fmla="*/ 3841038 w 7451018"/>
              <a:gd name="connsiteY4512" fmla="*/ 360524 h 3415370"/>
              <a:gd name="connsiteX4513" fmla="*/ 3841056 w 7451018"/>
              <a:gd name="connsiteY4513" fmla="*/ 360652 h 3415370"/>
              <a:gd name="connsiteX4514" fmla="*/ 3841172 w 7451018"/>
              <a:gd name="connsiteY4514" fmla="*/ 360724 h 3415370"/>
              <a:gd name="connsiteX4515" fmla="*/ 3841072 w 7451018"/>
              <a:gd name="connsiteY4515" fmla="*/ 360764 h 3415370"/>
              <a:gd name="connsiteX4516" fmla="*/ 3841105 w 7451018"/>
              <a:gd name="connsiteY4516" fmla="*/ 360993 h 3415370"/>
              <a:gd name="connsiteX4517" fmla="*/ 3841373 w 7451018"/>
              <a:gd name="connsiteY4517" fmla="*/ 360323 h 3415370"/>
              <a:gd name="connsiteX4518" fmla="*/ 3848888 w 7451018"/>
              <a:gd name="connsiteY4518" fmla="*/ 353002 h 3415370"/>
              <a:gd name="connsiteX4519" fmla="*/ 3849147 w 7451018"/>
              <a:gd name="connsiteY4519" fmla="*/ 352750 h 3415370"/>
              <a:gd name="connsiteX4520" fmla="*/ 3853973 w 7451018"/>
              <a:gd name="connsiteY4520" fmla="*/ 357441 h 3415370"/>
              <a:gd name="connsiteX4521" fmla="*/ 3861747 w 7451018"/>
              <a:gd name="connsiteY4521" fmla="*/ 345645 h 3415370"/>
              <a:gd name="connsiteX4522" fmla="*/ 3868115 w 7451018"/>
              <a:gd name="connsiteY4522" fmla="*/ 345645 h 3415370"/>
              <a:gd name="connsiteX4523" fmla="*/ 3890030 w 7451018"/>
              <a:gd name="connsiteY4523" fmla="*/ 338943 h 3415370"/>
              <a:gd name="connsiteX4524" fmla="*/ 3887752 w 7451018"/>
              <a:gd name="connsiteY4524" fmla="*/ 332107 h 3415370"/>
              <a:gd name="connsiteX4525" fmla="*/ 3906718 w 7451018"/>
              <a:gd name="connsiteY4525" fmla="*/ 325539 h 3415370"/>
              <a:gd name="connsiteX4526" fmla="*/ 3908528 w 7451018"/>
              <a:gd name="connsiteY4526" fmla="*/ 330632 h 3415370"/>
              <a:gd name="connsiteX4527" fmla="*/ 3921196 w 7451018"/>
              <a:gd name="connsiteY4527" fmla="*/ 327080 h 3415370"/>
              <a:gd name="connsiteX4528" fmla="*/ 3921196 w 7451018"/>
              <a:gd name="connsiteY4528" fmla="*/ 326947 h 3415370"/>
              <a:gd name="connsiteX4529" fmla="*/ 3921396 w 7451018"/>
              <a:gd name="connsiteY4529" fmla="*/ 327818 h 3415370"/>
              <a:gd name="connsiteX4530" fmla="*/ 3921196 w 7451018"/>
              <a:gd name="connsiteY4530" fmla="*/ 328153 h 3415370"/>
              <a:gd name="connsiteX4531" fmla="*/ 3921396 w 7451018"/>
              <a:gd name="connsiteY4531" fmla="*/ 328086 h 3415370"/>
              <a:gd name="connsiteX4532" fmla="*/ 3921592 w 7451018"/>
              <a:gd name="connsiteY4532" fmla="*/ 328419 h 3415370"/>
              <a:gd name="connsiteX4533" fmla="*/ 3921597 w 7451018"/>
              <a:gd name="connsiteY4533" fmla="*/ 328421 h 3415370"/>
              <a:gd name="connsiteX4534" fmla="*/ 3921594 w 7451018"/>
              <a:gd name="connsiteY4534" fmla="*/ 328422 h 3415370"/>
              <a:gd name="connsiteX4535" fmla="*/ 3923876 w 7451018"/>
              <a:gd name="connsiteY4535" fmla="*/ 332308 h 3415370"/>
              <a:gd name="connsiteX4536" fmla="*/ 3921665 w 7451018"/>
              <a:gd name="connsiteY4536" fmla="*/ 328019 h 3415370"/>
              <a:gd name="connsiteX4537" fmla="*/ 3931383 w 7451018"/>
              <a:gd name="connsiteY4537" fmla="*/ 332442 h 3415370"/>
              <a:gd name="connsiteX4538" fmla="*/ 3947937 w 7451018"/>
              <a:gd name="connsiteY4538" fmla="*/ 333514 h 3415370"/>
              <a:gd name="connsiteX4539" fmla="*/ 3946329 w 7451018"/>
              <a:gd name="connsiteY4539" fmla="*/ 326142 h 3415370"/>
              <a:gd name="connsiteX4540" fmla="*/ 3968781 w 7451018"/>
              <a:gd name="connsiteY4540" fmla="*/ 326745 h 3415370"/>
              <a:gd name="connsiteX4541" fmla="*/ 3969786 w 7451018"/>
              <a:gd name="connsiteY4541" fmla="*/ 326745 h 3415370"/>
              <a:gd name="connsiteX4542" fmla="*/ 3961341 w 7451018"/>
              <a:gd name="connsiteY4542" fmla="*/ 324601 h 3415370"/>
              <a:gd name="connsiteX4543" fmla="*/ 3961341 w 7451018"/>
              <a:gd name="connsiteY4543" fmla="*/ 318904 h 3415370"/>
              <a:gd name="connsiteX4544" fmla="*/ 3997868 w 7451018"/>
              <a:gd name="connsiteY4544" fmla="*/ 318904 h 3415370"/>
              <a:gd name="connsiteX4545" fmla="*/ 3998136 w 7451018"/>
              <a:gd name="connsiteY4545" fmla="*/ 312202 h 3415370"/>
              <a:gd name="connsiteX4546" fmla="*/ 3994852 w 7451018"/>
              <a:gd name="connsiteY4546" fmla="*/ 311799 h 3415370"/>
              <a:gd name="connsiteX4547" fmla="*/ 4008524 w 7451018"/>
              <a:gd name="connsiteY4547" fmla="*/ 305500 h 3415370"/>
              <a:gd name="connsiteX4548" fmla="*/ 4010267 w 7451018"/>
              <a:gd name="connsiteY4548" fmla="*/ 305500 h 3415370"/>
              <a:gd name="connsiteX4549" fmla="*/ 4008256 w 7451018"/>
              <a:gd name="connsiteY4549" fmla="*/ 312202 h 3415370"/>
              <a:gd name="connsiteX4550" fmla="*/ 4028362 w 7451018"/>
              <a:gd name="connsiteY4550" fmla="*/ 312202 h 3415370"/>
              <a:gd name="connsiteX4551" fmla="*/ 4055171 w 7451018"/>
              <a:gd name="connsiteY4551" fmla="*/ 310794 h 3415370"/>
              <a:gd name="connsiteX4552" fmla="*/ 4041767 w 7451018"/>
              <a:gd name="connsiteY4552" fmla="*/ 315955 h 3415370"/>
              <a:gd name="connsiteX4553" fmla="*/ 4047866 w 7451018"/>
              <a:gd name="connsiteY4553" fmla="*/ 316893 h 3415370"/>
              <a:gd name="connsiteX4554" fmla="*/ 4046525 w 7451018"/>
              <a:gd name="connsiteY4554" fmla="*/ 318904 h 3415370"/>
              <a:gd name="connsiteX4555" fmla="*/ 4047811 w 7451018"/>
              <a:gd name="connsiteY4555" fmla="*/ 317228 h 3415370"/>
              <a:gd name="connsiteX4556" fmla="*/ 4047800 w 7451018"/>
              <a:gd name="connsiteY4556" fmla="*/ 317228 h 3415370"/>
              <a:gd name="connsiteX4557" fmla="*/ 4047821 w 7451018"/>
              <a:gd name="connsiteY4557" fmla="*/ 317215 h 3415370"/>
              <a:gd name="connsiteX4558" fmla="*/ 4048067 w 7451018"/>
              <a:gd name="connsiteY4558" fmla="*/ 316893 h 3415370"/>
              <a:gd name="connsiteX4559" fmla="*/ 4048279 w 7451018"/>
              <a:gd name="connsiteY4559" fmla="*/ 316928 h 3415370"/>
              <a:gd name="connsiteX4560" fmla="*/ 4048335 w 7451018"/>
              <a:gd name="connsiteY4560" fmla="*/ 316893 h 3415370"/>
              <a:gd name="connsiteX4561" fmla="*/ 4048297 w 7451018"/>
              <a:gd name="connsiteY4561" fmla="*/ 316931 h 3415370"/>
              <a:gd name="connsiteX4562" fmla="*/ 4048469 w 7451018"/>
              <a:gd name="connsiteY4562" fmla="*/ 316960 h 3415370"/>
              <a:gd name="connsiteX4563" fmla="*/ 4048402 w 7451018"/>
              <a:gd name="connsiteY4563" fmla="*/ 316625 h 3415370"/>
              <a:gd name="connsiteX4564" fmla="*/ 4061873 w 7451018"/>
              <a:gd name="connsiteY4564" fmla="*/ 319105 h 3415370"/>
              <a:gd name="connsiteX4565" fmla="*/ 4068575 w 7451018"/>
              <a:gd name="connsiteY4565" fmla="*/ 318971 h 3415370"/>
              <a:gd name="connsiteX4566" fmla="*/ 4100880 w 7451018"/>
              <a:gd name="connsiteY4566" fmla="*/ 312269 h 3415370"/>
              <a:gd name="connsiteX4567" fmla="*/ 4117300 w 7451018"/>
              <a:gd name="connsiteY4567" fmla="*/ 312269 h 3415370"/>
              <a:gd name="connsiteX4568" fmla="*/ 4155703 w 7451018"/>
              <a:gd name="connsiteY4568" fmla="*/ 325137 h 3415370"/>
              <a:gd name="connsiteX4569" fmla="*/ 4124940 w 7451018"/>
              <a:gd name="connsiteY4569" fmla="*/ 332375 h 3415370"/>
              <a:gd name="connsiteX4570" fmla="*/ 4125343 w 7451018"/>
              <a:gd name="connsiteY4570" fmla="*/ 339077 h 3415370"/>
              <a:gd name="connsiteX4571" fmla="*/ 4166963 w 7451018"/>
              <a:gd name="connsiteY4571" fmla="*/ 339077 h 3415370"/>
              <a:gd name="connsiteX4572" fmla="*/ 4192297 w 7451018"/>
              <a:gd name="connsiteY4572" fmla="*/ 345779 h 3415370"/>
              <a:gd name="connsiteX4573" fmla="*/ 4363470 w 7451018"/>
              <a:gd name="connsiteY4573" fmla="*/ 392426 h 3415370"/>
              <a:gd name="connsiteX4574" fmla="*/ 4356768 w 7451018"/>
              <a:gd name="connsiteY4574" fmla="*/ 399396 h 3415370"/>
              <a:gd name="connsiteX4575" fmla="*/ 4368832 w 7451018"/>
              <a:gd name="connsiteY4575" fmla="*/ 405696 h 3415370"/>
              <a:gd name="connsiteX4576" fmla="*/ 4363403 w 7451018"/>
              <a:gd name="connsiteY4576" fmla="*/ 412398 h 3415370"/>
              <a:gd name="connsiteX4577" fmla="*/ 4206908 w 7451018"/>
              <a:gd name="connsiteY4577" fmla="*/ 412934 h 3415370"/>
              <a:gd name="connsiteX4578" fmla="*/ 4200943 w 7451018"/>
              <a:gd name="connsiteY4578" fmla="*/ 419570 h 3415370"/>
              <a:gd name="connsiteX4579" fmla="*/ 4235727 w 7451018"/>
              <a:gd name="connsiteY4579" fmla="*/ 440079 h 3415370"/>
              <a:gd name="connsiteX4580" fmla="*/ 4229427 w 7451018"/>
              <a:gd name="connsiteY4580" fmla="*/ 439743 h 3415370"/>
              <a:gd name="connsiteX4581" fmla="*/ 4222725 w 7451018"/>
              <a:gd name="connsiteY4581" fmla="*/ 453282 h 3415370"/>
              <a:gd name="connsiteX4582" fmla="*/ 4235058 w 7451018"/>
              <a:gd name="connsiteY4582" fmla="*/ 473723 h 3415370"/>
              <a:gd name="connsiteX4583" fmla="*/ 4282308 w 7451018"/>
              <a:gd name="connsiteY4583" fmla="*/ 487730 h 3415370"/>
              <a:gd name="connsiteX4584" fmla="*/ 4284922 w 7451018"/>
              <a:gd name="connsiteY4584" fmla="*/ 487730 h 3415370"/>
              <a:gd name="connsiteX4585" fmla="*/ 4294170 w 7451018"/>
              <a:gd name="connsiteY4585" fmla="*/ 480425 h 3415370"/>
              <a:gd name="connsiteX4586" fmla="*/ 4296449 w 7451018"/>
              <a:gd name="connsiteY4586" fmla="*/ 481096 h 3415370"/>
              <a:gd name="connsiteX4587" fmla="*/ 4291556 w 7451018"/>
              <a:gd name="connsiteY4587" fmla="*/ 473120 h 3415370"/>
              <a:gd name="connsiteX4588" fmla="*/ 4264413 w 7451018"/>
              <a:gd name="connsiteY4588" fmla="*/ 460855 h 3415370"/>
              <a:gd name="connsiteX4589" fmla="*/ 4269603 w 7451018"/>
              <a:gd name="connsiteY4589" fmla="*/ 453264 h 3415370"/>
              <a:gd name="connsiteX4590" fmla="*/ 4269774 w 7451018"/>
              <a:gd name="connsiteY4590" fmla="*/ 453013 h 3415370"/>
              <a:gd name="connsiteX4591" fmla="*/ 4270579 w 7451018"/>
              <a:gd name="connsiteY4591" fmla="*/ 453013 h 3415370"/>
              <a:gd name="connsiteX4592" fmla="*/ 4269707 w 7451018"/>
              <a:gd name="connsiteY4592" fmla="*/ 453550 h 3415370"/>
              <a:gd name="connsiteX4593" fmla="*/ 4340348 w 7451018"/>
              <a:gd name="connsiteY4593" fmla="*/ 460855 h 3415370"/>
              <a:gd name="connsiteX4594" fmla="*/ 4337734 w 7451018"/>
              <a:gd name="connsiteY4594" fmla="*/ 460855 h 3415370"/>
              <a:gd name="connsiteX4595" fmla="*/ 4337332 w 7451018"/>
              <a:gd name="connsiteY4595" fmla="*/ 460855 h 3415370"/>
              <a:gd name="connsiteX4596" fmla="*/ 4417155 w 7451018"/>
              <a:gd name="connsiteY4596" fmla="*/ 428685 h 3415370"/>
              <a:gd name="connsiteX4597" fmla="*/ 4427611 w 7451018"/>
              <a:gd name="connsiteY4597" fmla="*/ 412734 h 3415370"/>
              <a:gd name="connsiteX4598" fmla="*/ 4411860 w 7451018"/>
              <a:gd name="connsiteY4598" fmla="*/ 403015 h 3415370"/>
              <a:gd name="connsiteX4599" fmla="*/ 4424058 w 7451018"/>
              <a:gd name="connsiteY4599" fmla="*/ 380094 h 3415370"/>
              <a:gd name="connsiteX4600" fmla="*/ 4403683 w 7451018"/>
              <a:gd name="connsiteY4600" fmla="*/ 372521 h 3415370"/>
              <a:gd name="connsiteX4601" fmla="*/ 4403683 w 7451018"/>
              <a:gd name="connsiteY4601" fmla="*/ 365819 h 3415370"/>
              <a:gd name="connsiteX4602" fmla="*/ 4468493 w 7451018"/>
              <a:gd name="connsiteY4602" fmla="*/ 379223 h 3415370"/>
              <a:gd name="connsiteX4603" fmla="*/ 4477407 w 7451018"/>
              <a:gd name="connsiteY4603" fmla="*/ 381167 h 3415370"/>
              <a:gd name="connsiteX4604" fmla="*/ 4441149 w 7451018"/>
              <a:gd name="connsiteY4604" fmla="*/ 399330 h 3415370"/>
              <a:gd name="connsiteX4605" fmla="*/ 4497513 w 7451018"/>
              <a:gd name="connsiteY4605" fmla="*/ 406635 h 3415370"/>
              <a:gd name="connsiteX4606" fmla="*/ 4516481 w 7451018"/>
              <a:gd name="connsiteY4606" fmla="*/ 392627 h 3415370"/>
              <a:gd name="connsiteX4607" fmla="*/ 4513264 w 7451018"/>
              <a:gd name="connsiteY4607" fmla="*/ 386863 h 3415370"/>
              <a:gd name="connsiteX4608" fmla="*/ 4636450 w 7451018"/>
              <a:gd name="connsiteY4608" fmla="*/ 359519 h 3415370"/>
              <a:gd name="connsiteX4609" fmla="*/ 4636651 w 7451018"/>
              <a:gd name="connsiteY4609" fmla="*/ 359117 h 3415370"/>
              <a:gd name="connsiteX4610" fmla="*/ 4637321 w 7451018"/>
              <a:gd name="connsiteY4610" fmla="*/ 359385 h 3415370"/>
              <a:gd name="connsiteX4611" fmla="*/ 4645028 w 7451018"/>
              <a:gd name="connsiteY4611" fmla="*/ 359720 h 3415370"/>
              <a:gd name="connsiteX4612" fmla="*/ 4641610 w 7451018"/>
              <a:gd name="connsiteY4612" fmla="*/ 365819 h 3415370"/>
              <a:gd name="connsiteX4613" fmla="*/ 4636918 w 7451018"/>
              <a:gd name="connsiteY4613" fmla="*/ 360323 h 3415370"/>
              <a:gd name="connsiteX4614" fmla="*/ 4628474 w 7451018"/>
              <a:gd name="connsiteY4614" fmla="*/ 365819 h 3415370"/>
              <a:gd name="connsiteX4615" fmla="*/ 4628080 w 7451018"/>
              <a:gd name="connsiteY4615" fmla="*/ 368986 h 3415370"/>
              <a:gd name="connsiteX4616" fmla="*/ 4625392 w 7451018"/>
              <a:gd name="connsiteY4616" fmla="*/ 371937 h 3415370"/>
              <a:gd name="connsiteX4617" fmla="*/ 4625346 w 7451018"/>
              <a:gd name="connsiteY4617" fmla="*/ 372610 h 3415370"/>
              <a:gd name="connsiteX4618" fmla="*/ 4629747 w 7451018"/>
              <a:gd name="connsiteY4618" fmla="*/ 373526 h 3415370"/>
              <a:gd name="connsiteX4619" fmla="*/ 4638326 w 7451018"/>
              <a:gd name="connsiteY4619" fmla="*/ 375001 h 3415370"/>
              <a:gd name="connsiteX4620" fmla="*/ 4638192 w 7451018"/>
              <a:gd name="connsiteY4620" fmla="*/ 372454 h 3415370"/>
              <a:gd name="connsiteX4621" fmla="*/ 4639331 w 7451018"/>
              <a:gd name="connsiteY4621" fmla="*/ 379156 h 3415370"/>
              <a:gd name="connsiteX4622" fmla="*/ 4645095 w 7451018"/>
              <a:gd name="connsiteY4622" fmla="*/ 379156 h 3415370"/>
              <a:gd name="connsiteX4623" fmla="*/ 4691072 w 7451018"/>
              <a:gd name="connsiteY4623" fmla="*/ 372454 h 3415370"/>
              <a:gd name="connsiteX4624" fmla="*/ 4745627 w 7451018"/>
              <a:gd name="connsiteY4624" fmla="*/ 367829 h 3415370"/>
              <a:gd name="connsiteX4625" fmla="*/ 4734636 w 7451018"/>
              <a:gd name="connsiteY4625" fmla="*/ 369974 h 3415370"/>
              <a:gd name="connsiteX4626" fmla="*/ 4732223 w 7451018"/>
              <a:gd name="connsiteY4626" fmla="*/ 370979 h 3415370"/>
              <a:gd name="connsiteX4627" fmla="*/ 4747169 w 7451018"/>
              <a:gd name="connsiteY4627" fmla="*/ 372454 h 3415370"/>
              <a:gd name="connsiteX4628" fmla="*/ 4772436 w 7451018"/>
              <a:gd name="connsiteY4628" fmla="*/ 358714 h 3415370"/>
              <a:gd name="connsiteX4629" fmla="*/ 4769152 w 7451018"/>
              <a:gd name="connsiteY4629" fmla="*/ 358714 h 3415370"/>
              <a:gd name="connsiteX4630" fmla="*/ 4764327 w 7451018"/>
              <a:gd name="connsiteY4630" fmla="*/ 359049 h 3415370"/>
              <a:gd name="connsiteX4631" fmla="*/ 4752531 w 7451018"/>
              <a:gd name="connsiteY4631" fmla="*/ 345645 h 3415370"/>
              <a:gd name="connsiteX4632" fmla="*/ 4718551 w 7451018"/>
              <a:gd name="connsiteY4632" fmla="*/ 325539 h 3415370"/>
              <a:gd name="connsiteX4633" fmla="*/ 4731303 w 7451018"/>
              <a:gd name="connsiteY4633" fmla="*/ 319972 h 3415370"/>
              <a:gd name="connsiteX4634" fmla="*/ 4731754 w 7451018"/>
              <a:gd name="connsiteY4634" fmla="*/ 319775 h 3415370"/>
              <a:gd name="connsiteX4635" fmla="*/ 4765667 w 7451018"/>
              <a:gd name="connsiteY4635" fmla="*/ 340351 h 3415370"/>
              <a:gd name="connsiteX4636" fmla="*/ 4926251 w 7451018"/>
              <a:gd name="connsiteY4636" fmla="*/ 376944 h 3415370"/>
              <a:gd name="connsiteX4637" fmla="*/ 4935835 w 7451018"/>
              <a:gd name="connsiteY4637" fmla="*/ 365819 h 3415370"/>
              <a:gd name="connsiteX4638" fmla="*/ 4913114 w 7451018"/>
              <a:gd name="connsiteY4638" fmla="*/ 350538 h 3415370"/>
              <a:gd name="connsiteX4639" fmla="*/ 4906412 w 7451018"/>
              <a:gd name="connsiteY4639" fmla="*/ 345713 h 3415370"/>
              <a:gd name="connsiteX4640" fmla="*/ 4906211 w 7451018"/>
              <a:gd name="connsiteY4640" fmla="*/ 352347 h 3415370"/>
              <a:gd name="connsiteX4641" fmla="*/ 4901720 w 7451018"/>
              <a:gd name="connsiteY4641" fmla="*/ 332308 h 3415370"/>
              <a:gd name="connsiteX4642" fmla="*/ 4898973 w 7451018"/>
              <a:gd name="connsiteY4642" fmla="*/ 332308 h 3415370"/>
              <a:gd name="connsiteX4643" fmla="*/ 4901720 w 7451018"/>
              <a:gd name="connsiteY4643" fmla="*/ 318904 h 3415370"/>
              <a:gd name="connsiteX4644" fmla="*/ 4885167 w 7451018"/>
              <a:gd name="connsiteY4644" fmla="*/ 318904 h 3415370"/>
              <a:gd name="connsiteX4645" fmla="*/ 4940191 w 7451018"/>
              <a:gd name="connsiteY4645" fmla="*/ 264885 h 3415370"/>
              <a:gd name="connsiteX4646" fmla="*/ 5020349 w 7451018"/>
              <a:gd name="connsiteY4646" fmla="*/ 270045 h 3415370"/>
              <a:gd name="connsiteX4647" fmla="*/ 4999840 w 7451018"/>
              <a:gd name="connsiteY4647" fmla="*/ 298865 h 3415370"/>
              <a:gd name="connsiteX4648" fmla="*/ 5012373 w 7451018"/>
              <a:gd name="connsiteY4648" fmla="*/ 359184 h 3415370"/>
              <a:gd name="connsiteX4649" fmla="*/ 5032949 w 7451018"/>
              <a:gd name="connsiteY4649" fmla="*/ 376944 h 3415370"/>
              <a:gd name="connsiteX4650" fmla="*/ 5033753 w 7451018"/>
              <a:gd name="connsiteY4650" fmla="*/ 376073 h 3415370"/>
              <a:gd name="connsiteX4651" fmla="*/ 5033016 w 7451018"/>
              <a:gd name="connsiteY4651" fmla="*/ 377011 h 3415370"/>
              <a:gd name="connsiteX4652" fmla="*/ 5033685 w 7451018"/>
              <a:gd name="connsiteY4652" fmla="*/ 379290 h 3415370"/>
              <a:gd name="connsiteX4653" fmla="*/ 5032078 w 7451018"/>
              <a:gd name="connsiteY4653" fmla="*/ 378083 h 3415370"/>
              <a:gd name="connsiteX4654" fmla="*/ 5025308 w 7451018"/>
              <a:gd name="connsiteY4654" fmla="*/ 379290 h 3415370"/>
              <a:gd name="connsiteX4655" fmla="*/ 5027051 w 7451018"/>
              <a:gd name="connsiteY4655" fmla="*/ 392426 h 3415370"/>
              <a:gd name="connsiteX4656" fmla="*/ 5001783 w 7451018"/>
              <a:gd name="connsiteY4656" fmla="*/ 412801 h 3415370"/>
              <a:gd name="connsiteX4657" fmla="*/ 4980873 w 7451018"/>
              <a:gd name="connsiteY4657" fmla="*/ 419503 h 3415370"/>
              <a:gd name="connsiteX4658" fmla="*/ 4981275 w 7451018"/>
              <a:gd name="connsiteY4658" fmla="*/ 426205 h 3415370"/>
              <a:gd name="connsiteX4659" fmla="*/ 5054999 w 7451018"/>
              <a:gd name="connsiteY4659" fmla="*/ 392694 h 3415370"/>
              <a:gd name="connsiteX4660" fmla="*/ 5047157 w 7451018"/>
              <a:gd name="connsiteY4660" fmla="*/ 366891 h 3415370"/>
              <a:gd name="connsiteX4661" fmla="*/ 5069878 w 7451018"/>
              <a:gd name="connsiteY4661" fmla="*/ 359452 h 3415370"/>
              <a:gd name="connsiteX4662" fmla="*/ 5033753 w 7451018"/>
              <a:gd name="connsiteY4662" fmla="*/ 355699 h 3415370"/>
              <a:gd name="connsiteX4663" fmla="*/ 5040455 w 7451018"/>
              <a:gd name="connsiteY4663" fmla="*/ 350538 h 3415370"/>
              <a:gd name="connsiteX4664" fmla="*/ 5027051 w 7451018"/>
              <a:gd name="connsiteY4664" fmla="*/ 342496 h 3415370"/>
              <a:gd name="connsiteX4665" fmla="*/ 5047157 w 7451018"/>
              <a:gd name="connsiteY4665" fmla="*/ 323059 h 3415370"/>
              <a:gd name="connsiteX4666" fmla="*/ 5019879 w 7451018"/>
              <a:gd name="connsiteY4666" fmla="*/ 305634 h 3415370"/>
              <a:gd name="connsiteX4667" fmla="*/ 5027051 w 7451018"/>
              <a:gd name="connsiteY4667" fmla="*/ 293570 h 3415370"/>
              <a:gd name="connsiteX4668" fmla="*/ 5040455 w 7451018"/>
              <a:gd name="connsiteY4668" fmla="*/ 261936 h 3415370"/>
              <a:gd name="connsiteX4669" fmla="*/ 5060494 w 7451018"/>
              <a:gd name="connsiteY4669" fmla="*/ 258719 h 3415370"/>
              <a:gd name="connsiteX4670" fmla="*/ 5060494 w 7451018"/>
              <a:gd name="connsiteY4670" fmla="*/ 265421 h 3415370"/>
              <a:gd name="connsiteX4671" fmla="*/ 5075843 w 7451018"/>
              <a:gd name="connsiteY4671" fmla="*/ 278825 h 3415370"/>
              <a:gd name="connsiteX4672" fmla="*/ 5073898 w 7451018"/>
              <a:gd name="connsiteY4672" fmla="*/ 283449 h 3415370"/>
              <a:gd name="connsiteX4673" fmla="*/ 5068202 w 7451018"/>
              <a:gd name="connsiteY4673" fmla="*/ 291492 h 3415370"/>
              <a:gd name="connsiteX4674" fmla="*/ 5072022 w 7451018"/>
              <a:gd name="connsiteY4674" fmla="*/ 302819 h 3415370"/>
              <a:gd name="connsiteX4675" fmla="*/ 5071955 w 7451018"/>
              <a:gd name="connsiteY4675" fmla="*/ 305634 h 3415370"/>
              <a:gd name="connsiteX4676" fmla="*/ 5111565 w 7451018"/>
              <a:gd name="connsiteY4676" fmla="*/ 305634 h 3415370"/>
              <a:gd name="connsiteX4677" fmla="*/ 5087370 w 7451018"/>
              <a:gd name="connsiteY4677" fmla="*/ 292632 h 3415370"/>
              <a:gd name="connsiteX4678" fmla="*/ 5080668 w 7451018"/>
              <a:gd name="connsiteY4678" fmla="*/ 288476 h 3415370"/>
              <a:gd name="connsiteX4679" fmla="*/ 5134285 w 7451018"/>
              <a:gd name="connsiteY4679" fmla="*/ 272123 h 3415370"/>
              <a:gd name="connsiteX4680" fmla="*/ 5220005 w 7451018"/>
              <a:gd name="connsiteY4680" fmla="*/ 292229 h 3415370"/>
              <a:gd name="connsiteX4681" fmla="*/ 5208009 w 7451018"/>
              <a:gd name="connsiteY4681" fmla="*/ 285393 h 3415370"/>
              <a:gd name="connsiteX4682" fmla="*/ 5211360 w 7451018"/>
              <a:gd name="connsiteY4682" fmla="*/ 278825 h 3415370"/>
              <a:gd name="connsiteX4683" fmla="*/ 5181133 w 7451018"/>
              <a:gd name="connsiteY4683" fmla="*/ 265421 h 3415370"/>
              <a:gd name="connsiteX4684" fmla="*/ 5167796 w 7451018"/>
              <a:gd name="connsiteY4684" fmla="*/ 258920 h 3415370"/>
              <a:gd name="connsiteX4685" fmla="*/ 5174029 w 7451018"/>
              <a:gd name="connsiteY4685" fmla="*/ 255770 h 3415370"/>
              <a:gd name="connsiteX4686" fmla="*/ 5168466 w 7451018"/>
              <a:gd name="connsiteY4686" fmla="*/ 245314 h 3415370"/>
              <a:gd name="connsiteX4687" fmla="*/ 5301839 w 7451018"/>
              <a:gd name="connsiteY4687" fmla="*/ 236534 h 3415370"/>
              <a:gd name="connsiteX4688" fmla="*/ 5301839 w 7451018"/>
              <a:gd name="connsiteY4688" fmla="*/ 234457 h 3415370"/>
              <a:gd name="connsiteX4689" fmla="*/ 5287630 w 7451018"/>
              <a:gd name="connsiteY4689" fmla="*/ 231910 h 3415370"/>
              <a:gd name="connsiteX4690" fmla="*/ 5288435 w 7451018"/>
              <a:gd name="connsiteY4690" fmla="*/ 225208 h 3415370"/>
              <a:gd name="connsiteX4691" fmla="*/ 5254924 w 7451018"/>
              <a:gd name="connsiteY4691" fmla="*/ 227286 h 3415370"/>
              <a:gd name="connsiteX4692" fmla="*/ 5271344 w 7451018"/>
              <a:gd name="connsiteY4692" fmla="*/ 218506 h 3415370"/>
              <a:gd name="connsiteX4693" fmla="*/ 5268328 w 7451018"/>
              <a:gd name="connsiteY4693" fmla="*/ 219176 h 3415370"/>
              <a:gd name="connsiteX4694" fmla="*/ 5271210 w 7451018"/>
              <a:gd name="connsiteY4694" fmla="*/ 211804 h 3415370"/>
              <a:gd name="connsiteX4695" fmla="*/ 5274628 w 7451018"/>
              <a:gd name="connsiteY4695" fmla="*/ 211804 h 3415370"/>
              <a:gd name="connsiteX4696" fmla="*/ 5281665 w 7451018"/>
              <a:gd name="connsiteY4696" fmla="*/ 218506 h 3415370"/>
              <a:gd name="connsiteX4697" fmla="*/ 5279789 w 7451018"/>
              <a:gd name="connsiteY4697" fmla="*/ 211804 h 3415370"/>
              <a:gd name="connsiteX4698" fmla="*/ 5288367 w 7451018"/>
              <a:gd name="connsiteY4698" fmla="*/ 215088 h 3415370"/>
              <a:gd name="connsiteX4699" fmla="*/ 5399221 w 7451018"/>
              <a:gd name="connsiteY4699" fmla="*/ 192167 h 3415370"/>
              <a:gd name="connsiteX4700" fmla="*/ 5399301 w 7451018"/>
              <a:gd name="connsiteY4700" fmla="*/ 192253 h 3415370"/>
              <a:gd name="connsiteX4701" fmla="*/ 5402765 w 7451018"/>
              <a:gd name="connsiteY4701" fmla="*/ 196012 h 3415370"/>
              <a:gd name="connsiteX4702" fmla="*/ 5405655 w 7451018"/>
              <a:gd name="connsiteY4702" fmla="*/ 198399 h 3415370"/>
              <a:gd name="connsiteX4703" fmla="*/ 5429180 w 7451018"/>
              <a:gd name="connsiteY4703" fmla="*/ 184995 h 3415370"/>
              <a:gd name="connsiteX4704" fmla="*/ 5521670 w 7451018"/>
              <a:gd name="connsiteY4704" fmla="*/ 184995 h 3415370"/>
              <a:gd name="connsiteX4705" fmla="*/ 5557928 w 7451018"/>
              <a:gd name="connsiteY4705" fmla="*/ 178293 h 3415370"/>
              <a:gd name="connsiteX4706" fmla="*/ 5556521 w 7451018"/>
              <a:gd name="connsiteY4706" fmla="*/ 176283 h 3415370"/>
              <a:gd name="connsiteX4707" fmla="*/ 5603436 w 7451018"/>
              <a:gd name="connsiteY4707" fmla="*/ 172127 h 3415370"/>
              <a:gd name="connsiteX4708" fmla="*/ 5596734 w 7451018"/>
              <a:gd name="connsiteY4708" fmla="*/ 167100 h 3415370"/>
              <a:gd name="connsiteX4709" fmla="*/ 5646958 w 7451018"/>
              <a:gd name="connsiteY4709" fmla="*/ 147446 h 3415370"/>
              <a:gd name="connsiteX4710" fmla="*/ 1626867 w 7451018"/>
              <a:gd name="connsiteY4710" fmla="*/ 145084 h 3415370"/>
              <a:gd name="connsiteX4711" fmla="*/ 1649053 w 7451018"/>
              <a:gd name="connsiteY4711" fmla="*/ 151686 h 3415370"/>
              <a:gd name="connsiteX4712" fmla="*/ 1649053 w 7451018"/>
              <a:gd name="connsiteY4712" fmla="*/ 158388 h 3415370"/>
              <a:gd name="connsiteX4713" fmla="*/ 1614737 w 7451018"/>
              <a:gd name="connsiteY4713" fmla="*/ 158187 h 3415370"/>
              <a:gd name="connsiteX4714" fmla="*/ 1626867 w 7451018"/>
              <a:gd name="connsiteY4714" fmla="*/ 145084 h 3415370"/>
              <a:gd name="connsiteX4715" fmla="*/ 1394027 w 7451018"/>
              <a:gd name="connsiteY4715" fmla="*/ 143500 h 3415370"/>
              <a:gd name="connsiteX4716" fmla="*/ 1415818 w 7451018"/>
              <a:gd name="connsiteY4716" fmla="*/ 146189 h 3415370"/>
              <a:gd name="connsiteX4717" fmla="*/ 1416690 w 7451018"/>
              <a:gd name="connsiteY4717" fmla="*/ 146189 h 3415370"/>
              <a:gd name="connsiteX4718" fmla="*/ 1381839 w 7451018"/>
              <a:gd name="connsiteY4718" fmla="*/ 146189 h 3415370"/>
              <a:gd name="connsiteX4719" fmla="*/ 1394027 w 7451018"/>
              <a:gd name="connsiteY4719" fmla="*/ 143500 h 3415370"/>
              <a:gd name="connsiteX4720" fmla="*/ 1167965 w 7451018"/>
              <a:gd name="connsiteY4720" fmla="*/ 138884 h 3415370"/>
              <a:gd name="connsiteX4721" fmla="*/ 1188616 w 7451018"/>
              <a:gd name="connsiteY4721" fmla="*/ 138885 h 3415370"/>
              <a:gd name="connsiteX4722" fmla="*/ 1234391 w 7451018"/>
              <a:gd name="connsiteY4722" fmla="*/ 146190 h 3415370"/>
              <a:gd name="connsiteX4723" fmla="*/ 1225612 w 7451018"/>
              <a:gd name="connsiteY4723" fmla="*/ 146190 h 3415370"/>
              <a:gd name="connsiteX4724" fmla="*/ 1159729 w 7451018"/>
              <a:gd name="connsiteY4724" fmla="*/ 151953 h 3415370"/>
              <a:gd name="connsiteX4725" fmla="*/ 1167965 w 7451018"/>
              <a:gd name="connsiteY4725" fmla="*/ 138884 h 3415370"/>
              <a:gd name="connsiteX4726" fmla="*/ 1547526 w 7451018"/>
              <a:gd name="connsiteY4726" fmla="*/ 131973 h 3415370"/>
              <a:gd name="connsiteX4727" fmla="*/ 1553147 w 7451018"/>
              <a:gd name="connsiteY4727" fmla="*/ 132584 h 3415370"/>
              <a:gd name="connsiteX4728" fmla="*/ 1543365 w 7451018"/>
              <a:gd name="connsiteY4728" fmla="*/ 134729 h 3415370"/>
              <a:gd name="connsiteX4729" fmla="*/ 1547526 w 7451018"/>
              <a:gd name="connsiteY4729" fmla="*/ 131973 h 3415370"/>
              <a:gd name="connsiteX4730" fmla="*/ 3811749 w 7451018"/>
              <a:gd name="connsiteY4730" fmla="*/ 124943 h 3415370"/>
              <a:gd name="connsiteX4731" fmla="*/ 3812531 w 7451018"/>
              <a:gd name="connsiteY4731" fmla="*/ 125248 h 3415370"/>
              <a:gd name="connsiteX4732" fmla="*/ 3814949 w 7451018"/>
              <a:gd name="connsiteY4732" fmla="*/ 129400 h 3415370"/>
              <a:gd name="connsiteX4733" fmla="*/ 3809203 w 7451018"/>
              <a:gd name="connsiteY4733" fmla="*/ 131645 h 3415370"/>
              <a:gd name="connsiteX4734" fmla="*/ 3801294 w 7451018"/>
              <a:gd name="connsiteY4734" fmla="*/ 135935 h 3415370"/>
              <a:gd name="connsiteX4735" fmla="*/ 3801093 w 7451018"/>
              <a:gd name="connsiteY4735" fmla="*/ 138347 h 3415370"/>
              <a:gd name="connsiteX4736" fmla="*/ 3828907 w 7451018"/>
              <a:gd name="connsiteY4736" fmla="*/ 131645 h 3415370"/>
              <a:gd name="connsiteX4737" fmla="*/ 3812531 w 7451018"/>
              <a:gd name="connsiteY4737" fmla="*/ 125248 h 3415370"/>
              <a:gd name="connsiteX4738" fmla="*/ 3812353 w 7451018"/>
              <a:gd name="connsiteY4738" fmla="*/ 124943 h 3415370"/>
              <a:gd name="connsiteX4739" fmla="*/ 3812218 w 7451018"/>
              <a:gd name="connsiteY4739" fmla="*/ 125011 h 3415370"/>
              <a:gd name="connsiteX4740" fmla="*/ 3811749 w 7451018"/>
              <a:gd name="connsiteY4740" fmla="*/ 124943 h 3415370"/>
              <a:gd name="connsiteX4741" fmla="*/ 1226259 w 7451018"/>
              <a:gd name="connsiteY4741" fmla="*/ 119986 h 3415370"/>
              <a:gd name="connsiteX4742" fmla="*/ 1246925 w 7451018"/>
              <a:gd name="connsiteY4742" fmla="*/ 131646 h 3415370"/>
              <a:gd name="connsiteX4743" fmla="*/ 1206511 w 7451018"/>
              <a:gd name="connsiteY4743" fmla="*/ 131579 h 3415370"/>
              <a:gd name="connsiteX4744" fmla="*/ 1158456 w 7451018"/>
              <a:gd name="connsiteY4744" fmla="*/ 131579 h 3415370"/>
              <a:gd name="connsiteX4745" fmla="*/ 1226259 w 7451018"/>
              <a:gd name="connsiteY4745" fmla="*/ 119986 h 3415370"/>
              <a:gd name="connsiteX4746" fmla="*/ 1709364 w 7451018"/>
              <a:gd name="connsiteY4746" fmla="*/ 119381 h 3415370"/>
              <a:gd name="connsiteX4747" fmla="*/ 1709029 w 7451018"/>
              <a:gd name="connsiteY4747" fmla="*/ 119448 h 3415370"/>
              <a:gd name="connsiteX4748" fmla="*/ 1710303 w 7451018"/>
              <a:gd name="connsiteY4748" fmla="*/ 119381 h 3415370"/>
              <a:gd name="connsiteX4749" fmla="*/ 1468094 w 7451018"/>
              <a:gd name="connsiteY4749" fmla="*/ 118175 h 3415370"/>
              <a:gd name="connsiteX4750" fmla="*/ 1515008 w 7451018"/>
              <a:gd name="connsiteY4750" fmla="*/ 124676 h 3415370"/>
              <a:gd name="connsiteX4751" fmla="*/ 1537395 w 7451018"/>
              <a:gd name="connsiteY4751" fmla="*/ 131579 h 3415370"/>
              <a:gd name="connsiteX4752" fmla="*/ 1541817 w 7451018"/>
              <a:gd name="connsiteY4752" fmla="*/ 138817 h 3415370"/>
              <a:gd name="connsiteX4753" fmla="*/ 1530491 w 7451018"/>
              <a:gd name="connsiteY4753" fmla="*/ 144983 h 3415370"/>
              <a:gd name="connsiteX4754" fmla="*/ 1582096 w 7451018"/>
              <a:gd name="connsiteY4754" fmla="*/ 149005 h 3415370"/>
              <a:gd name="connsiteX4755" fmla="*/ 1513735 w 7451018"/>
              <a:gd name="connsiteY4755" fmla="*/ 144983 h 3415370"/>
              <a:gd name="connsiteX4756" fmla="*/ 1481833 w 7451018"/>
              <a:gd name="connsiteY4756" fmla="*/ 138281 h 3415370"/>
              <a:gd name="connsiteX4757" fmla="*/ 1468094 w 7451018"/>
              <a:gd name="connsiteY4757" fmla="*/ 131579 h 3415370"/>
              <a:gd name="connsiteX4758" fmla="*/ 5610004 w 7451018"/>
              <a:gd name="connsiteY4758" fmla="*/ 107183 h 3415370"/>
              <a:gd name="connsiteX4759" fmla="*/ 5630001 w 7451018"/>
              <a:gd name="connsiteY4759" fmla="*/ 107518 h 3415370"/>
              <a:gd name="connsiteX4760" fmla="*/ 5645879 w 7451018"/>
              <a:gd name="connsiteY4760" fmla="*/ 111059 h 3415370"/>
              <a:gd name="connsiteX4761" fmla="*/ 5647334 w 7451018"/>
              <a:gd name="connsiteY4761" fmla="*/ 110199 h 3415370"/>
              <a:gd name="connsiteX4762" fmla="*/ 5646530 w 7451018"/>
              <a:gd name="connsiteY4762" fmla="*/ 111205 h 3415370"/>
              <a:gd name="connsiteX4763" fmla="*/ 5645912 w 7451018"/>
              <a:gd name="connsiteY4763" fmla="*/ 111081 h 3415370"/>
              <a:gd name="connsiteX4764" fmla="*/ 5642593 w 7451018"/>
              <a:gd name="connsiteY4764" fmla="*/ 113550 h 3415370"/>
              <a:gd name="connsiteX4765" fmla="*/ 5646597 w 7451018"/>
              <a:gd name="connsiteY4765" fmla="*/ 111204 h 3415370"/>
              <a:gd name="connsiteX4766" fmla="*/ 5648540 w 7451018"/>
              <a:gd name="connsiteY4766" fmla="*/ 111472 h 3415370"/>
              <a:gd name="connsiteX4767" fmla="*/ 5675886 w 7451018"/>
              <a:gd name="connsiteY4767" fmla="*/ 118174 h 3415370"/>
              <a:gd name="connsiteX4768" fmla="*/ 5691702 w 7451018"/>
              <a:gd name="connsiteY4768" fmla="*/ 131579 h 3415370"/>
              <a:gd name="connsiteX4769" fmla="*/ 5569053 w 7451018"/>
              <a:gd name="connsiteY4769" fmla="*/ 138281 h 3415370"/>
              <a:gd name="connsiteX4770" fmla="*/ 5583195 w 7451018"/>
              <a:gd name="connsiteY4770" fmla="*/ 124877 h 3415370"/>
              <a:gd name="connsiteX4771" fmla="*/ 5589495 w 7451018"/>
              <a:gd name="connsiteY4771" fmla="*/ 118174 h 3415370"/>
              <a:gd name="connsiteX4772" fmla="*/ 5610004 w 7451018"/>
              <a:gd name="connsiteY4772" fmla="*/ 107183 h 3415370"/>
              <a:gd name="connsiteX4773" fmla="*/ 1747231 w 7451018"/>
              <a:gd name="connsiteY4773" fmla="*/ 104771 h 3415370"/>
              <a:gd name="connsiteX4774" fmla="*/ 1741267 w 7451018"/>
              <a:gd name="connsiteY4774" fmla="*/ 111473 h 3415370"/>
              <a:gd name="connsiteX4775" fmla="*/ 1756481 w 7451018"/>
              <a:gd name="connsiteY4775" fmla="*/ 109998 h 3415370"/>
              <a:gd name="connsiteX4776" fmla="*/ 1747231 w 7451018"/>
              <a:gd name="connsiteY4776" fmla="*/ 104771 h 3415370"/>
              <a:gd name="connsiteX4777" fmla="*/ 1347772 w 7451018"/>
              <a:gd name="connsiteY4777" fmla="*/ 102022 h 3415370"/>
              <a:gd name="connsiteX4778" fmla="*/ 1381031 w 7451018"/>
              <a:gd name="connsiteY4778" fmla="*/ 118174 h 3415370"/>
              <a:gd name="connsiteX4779" fmla="*/ 1415011 w 7451018"/>
              <a:gd name="connsiteY4779" fmla="*/ 118174 h 3415370"/>
              <a:gd name="connsiteX4780" fmla="*/ 1440077 w 7451018"/>
              <a:gd name="connsiteY4780" fmla="*/ 124877 h 3415370"/>
              <a:gd name="connsiteX4781" fmla="*/ 1441418 w 7451018"/>
              <a:gd name="connsiteY4781" fmla="*/ 131579 h 3415370"/>
              <a:gd name="connsiteX4782" fmla="*/ 1461659 w 7451018"/>
              <a:gd name="connsiteY4782" fmla="*/ 137745 h 3415370"/>
              <a:gd name="connsiteX4783" fmla="*/ 1458644 w 7451018"/>
              <a:gd name="connsiteY4783" fmla="*/ 138281 h 3415370"/>
              <a:gd name="connsiteX4784" fmla="*/ 1415950 w 7451018"/>
              <a:gd name="connsiteY4784" fmla="*/ 138281 h 3415370"/>
              <a:gd name="connsiteX4785" fmla="*/ 1334050 w 7451018"/>
              <a:gd name="connsiteY4785" fmla="*/ 131579 h 3415370"/>
              <a:gd name="connsiteX4786" fmla="*/ 1334050 w 7451018"/>
              <a:gd name="connsiteY4786" fmla="*/ 124877 h 3415370"/>
              <a:gd name="connsiteX4787" fmla="*/ 1352212 w 7451018"/>
              <a:gd name="connsiteY4787" fmla="*/ 124877 h 3415370"/>
              <a:gd name="connsiteX4788" fmla="*/ 1335189 w 7451018"/>
              <a:gd name="connsiteY4788" fmla="*/ 123871 h 3415370"/>
              <a:gd name="connsiteX4789" fmla="*/ 1332642 w 7451018"/>
              <a:gd name="connsiteY4789" fmla="*/ 118241 h 3415370"/>
              <a:gd name="connsiteX4790" fmla="*/ 1314011 w 7451018"/>
              <a:gd name="connsiteY4790" fmla="*/ 113416 h 3415370"/>
              <a:gd name="connsiteX4791" fmla="*/ 1347772 w 7451018"/>
              <a:gd name="connsiteY4791" fmla="*/ 102022 h 3415370"/>
              <a:gd name="connsiteX4792" fmla="*/ 1740571 w 7451018"/>
              <a:gd name="connsiteY4792" fmla="*/ 101202 h 3415370"/>
              <a:gd name="connsiteX4793" fmla="*/ 1740797 w 7451018"/>
              <a:gd name="connsiteY4793" fmla="*/ 104034 h 3415370"/>
              <a:gd name="connsiteX4794" fmla="*/ 1740797 w 7451018"/>
              <a:gd name="connsiteY4794" fmla="*/ 103899 h 3415370"/>
              <a:gd name="connsiteX4795" fmla="*/ 1740571 w 7451018"/>
              <a:gd name="connsiteY4795" fmla="*/ 101202 h 3415370"/>
              <a:gd name="connsiteX4796" fmla="*/ 3149819 w 7451018"/>
              <a:gd name="connsiteY4796" fmla="*/ 84731 h 3415370"/>
              <a:gd name="connsiteX4797" fmla="*/ 3150219 w 7451018"/>
              <a:gd name="connsiteY4797" fmla="*/ 91433 h 3415370"/>
              <a:gd name="connsiteX4798" fmla="*/ 3155447 w 7451018"/>
              <a:gd name="connsiteY4798" fmla="*/ 90495 h 3415370"/>
              <a:gd name="connsiteX4799" fmla="*/ 3149819 w 7451018"/>
              <a:gd name="connsiteY4799" fmla="*/ 84731 h 3415370"/>
              <a:gd name="connsiteX4800" fmla="*/ 1455818 w 7451018"/>
              <a:gd name="connsiteY4800" fmla="*/ 84440 h 3415370"/>
              <a:gd name="connsiteX4801" fmla="*/ 1463338 w 7451018"/>
              <a:gd name="connsiteY4801" fmla="*/ 98068 h 3415370"/>
              <a:gd name="connsiteX4802" fmla="*/ 1430496 w 7451018"/>
              <a:gd name="connsiteY4802" fmla="*/ 98068 h 3415370"/>
              <a:gd name="connsiteX4803" fmla="*/ 1446314 w 7451018"/>
              <a:gd name="connsiteY4803" fmla="*/ 84664 h 3415370"/>
              <a:gd name="connsiteX4804" fmla="*/ 1455818 w 7451018"/>
              <a:gd name="connsiteY4804" fmla="*/ 84440 h 3415370"/>
              <a:gd name="connsiteX4805" fmla="*/ 1663323 w 7451018"/>
              <a:gd name="connsiteY4805" fmla="*/ 83525 h 3415370"/>
              <a:gd name="connsiteX4806" fmla="*/ 1661246 w 7451018"/>
              <a:gd name="connsiteY4806" fmla="*/ 84531 h 3415370"/>
              <a:gd name="connsiteX4807" fmla="*/ 1661044 w 7451018"/>
              <a:gd name="connsiteY4807" fmla="*/ 84464 h 3415370"/>
              <a:gd name="connsiteX4808" fmla="*/ 1663323 w 7451018"/>
              <a:gd name="connsiteY4808" fmla="*/ 83525 h 3415370"/>
              <a:gd name="connsiteX4809" fmla="*/ 2113444 w 7451018"/>
              <a:gd name="connsiteY4809" fmla="*/ 77912 h 3415370"/>
              <a:gd name="connsiteX4810" fmla="*/ 2115069 w 7451018"/>
              <a:gd name="connsiteY4810" fmla="*/ 78029 h 3415370"/>
              <a:gd name="connsiteX4811" fmla="*/ 2114942 w 7451018"/>
              <a:gd name="connsiteY4811" fmla="*/ 78143 h 3415370"/>
              <a:gd name="connsiteX4812" fmla="*/ 3978222 w 7451018"/>
              <a:gd name="connsiteY4812" fmla="*/ 76538 h 3415370"/>
              <a:gd name="connsiteX4813" fmla="*/ 3994718 w 7451018"/>
              <a:gd name="connsiteY4813" fmla="*/ 85736 h 3415370"/>
              <a:gd name="connsiteX4814" fmla="*/ 3995858 w 7451018"/>
              <a:gd name="connsiteY4814" fmla="*/ 85736 h 3415370"/>
              <a:gd name="connsiteX4815" fmla="*/ 4001622 w 7451018"/>
              <a:gd name="connsiteY4815" fmla="*/ 85133 h 3415370"/>
              <a:gd name="connsiteX4816" fmla="*/ 4002225 w 7451018"/>
              <a:gd name="connsiteY4816" fmla="*/ 79436 h 3415370"/>
              <a:gd name="connsiteX4817" fmla="*/ 4075345 w 7451018"/>
              <a:gd name="connsiteY4817" fmla="*/ 90696 h 3415370"/>
              <a:gd name="connsiteX4818" fmla="*/ 4045520 w 7451018"/>
              <a:gd name="connsiteY4818" fmla="*/ 97867 h 3415370"/>
              <a:gd name="connsiteX4819" fmla="*/ 4016299 w 7451018"/>
              <a:gd name="connsiteY4819" fmla="*/ 111271 h 3415370"/>
              <a:gd name="connsiteX4820" fmla="*/ 3948071 w 7451018"/>
              <a:gd name="connsiteY4820" fmla="*/ 111271 h 3415370"/>
              <a:gd name="connsiteX4821" fmla="*/ 3896867 w 7451018"/>
              <a:gd name="connsiteY4821" fmla="*/ 100146 h 3415370"/>
              <a:gd name="connsiteX4822" fmla="*/ 3901022 w 7451018"/>
              <a:gd name="connsiteY4822" fmla="*/ 107049 h 3415370"/>
              <a:gd name="connsiteX4823" fmla="*/ 3912616 w 7451018"/>
              <a:gd name="connsiteY4823" fmla="*/ 104569 h 3415370"/>
              <a:gd name="connsiteX4824" fmla="*/ 3938353 w 7451018"/>
              <a:gd name="connsiteY4824" fmla="*/ 117973 h 3415370"/>
              <a:gd name="connsiteX4825" fmla="*/ 3968043 w 7451018"/>
              <a:gd name="connsiteY4825" fmla="*/ 132450 h 3415370"/>
              <a:gd name="connsiteX4826" fmla="*/ 3968043 w 7451018"/>
              <a:gd name="connsiteY4826" fmla="*/ 131445 h 3415370"/>
              <a:gd name="connsiteX4827" fmla="*/ 3968245 w 7451018"/>
              <a:gd name="connsiteY4827" fmla="*/ 131310 h 3415370"/>
              <a:gd name="connsiteX4828" fmla="*/ 3998405 w 7451018"/>
              <a:gd name="connsiteY4828" fmla="*/ 144849 h 3415370"/>
              <a:gd name="connsiteX4829" fmla="*/ 4014958 w 7451018"/>
              <a:gd name="connsiteY4829" fmla="*/ 142771 h 3415370"/>
              <a:gd name="connsiteX4830" fmla="*/ 3968043 w 7451018"/>
              <a:gd name="connsiteY4830" fmla="*/ 154031 h 3415370"/>
              <a:gd name="connsiteX4831" fmla="*/ 3975148 w 7451018"/>
              <a:gd name="connsiteY4831" fmla="*/ 151685 h 3415370"/>
              <a:gd name="connsiteX4832" fmla="*/ 3941704 w 7451018"/>
              <a:gd name="connsiteY4832" fmla="*/ 157381 h 3415370"/>
              <a:gd name="connsiteX4833" fmla="*/ 3934533 w 7451018"/>
              <a:gd name="connsiteY4833" fmla="*/ 150211 h 3415370"/>
              <a:gd name="connsiteX4834" fmla="*/ 3949009 w 7451018"/>
              <a:gd name="connsiteY4834" fmla="*/ 145519 h 3415370"/>
              <a:gd name="connsiteX4835" fmla="*/ 3924815 w 7451018"/>
              <a:gd name="connsiteY4835" fmla="*/ 126016 h 3415370"/>
              <a:gd name="connsiteX4836" fmla="*/ 3914359 w 7451018"/>
              <a:gd name="connsiteY4836" fmla="*/ 126016 h 3415370"/>
              <a:gd name="connsiteX4837" fmla="*/ 3916035 w 7451018"/>
              <a:gd name="connsiteY4837" fmla="*/ 132115 h 3415370"/>
              <a:gd name="connsiteX4838" fmla="*/ 3900955 w 7451018"/>
              <a:gd name="connsiteY4838" fmla="*/ 131512 h 3415370"/>
              <a:gd name="connsiteX4839" fmla="*/ 3894186 w 7451018"/>
              <a:gd name="connsiteY4839" fmla="*/ 138214 h 3415370"/>
              <a:gd name="connsiteX4840" fmla="*/ 3867444 w 7451018"/>
              <a:gd name="connsiteY4840" fmla="*/ 163212 h 3415370"/>
              <a:gd name="connsiteX4841" fmla="*/ 3863490 w 7451018"/>
              <a:gd name="connsiteY4841" fmla="*/ 171724 h 3415370"/>
              <a:gd name="connsiteX4842" fmla="*/ 3840636 w 7451018"/>
              <a:gd name="connsiteY4842" fmla="*/ 175411 h 3415370"/>
              <a:gd name="connsiteX4843" fmla="*/ 3847338 w 7451018"/>
              <a:gd name="connsiteY4843" fmla="*/ 171724 h 3415370"/>
              <a:gd name="connsiteX4844" fmla="*/ 3793720 w 7451018"/>
              <a:gd name="connsiteY4844" fmla="*/ 150947 h 3415370"/>
              <a:gd name="connsiteX4845" fmla="*/ 3813827 w 7451018"/>
              <a:gd name="connsiteY4845" fmla="*/ 148937 h 3415370"/>
              <a:gd name="connsiteX4846" fmla="*/ 3813827 w 7451018"/>
              <a:gd name="connsiteY4846" fmla="*/ 144916 h 3415370"/>
              <a:gd name="connsiteX4847" fmla="*/ 3788359 w 7451018"/>
              <a:gd name="connsiteY4847" fmla="*/ 138214 h 3415370"/>
              <a:gd name="connsiteX4848" fmla="*/ 3760210 w 7451018"/>
              <a:gd name="connsiteY4848" fmla="*/ 127490 h 3415370"/>
              <a:gd name="connsiteX4849" fmla="*/ 3746470 w 7451018"/>
              <a:gd name="connsiteY4849" fmla="*/ 118577 h 3415370"/>
              <a:gd name="connsiteX4850" fmla="*/ 3739567 w 7451018"/>
              <a:gd name="connsiteY4850" fmla="*/ 111673 h 3415370"/>
              <a:gd name="connsiteX4851" fmla="*/ 3727771 w 7451018"/>
              <a:gd name="connsiteY4851" fmla="*/ 104770 h 3415370"/>
              <a:gd name="connsiteX4852" fmla="*/ 3726766 w 7451018"/>
              <a:gd name="connsiteY4852" fmla="*/ 97934 h 3415370"/>
              <a:gd name="connsiteX4853" fmla="*/ 3755719 w 7451018"/>
              <a:gd name="connsiteY4853" fmla="*/ 97934 h 3415370"/>
              <a:gd name="connsiteX4854" fmla="*/ 3760277 w 7451018"/>
              <a:gd name="connsiteY4854" fmla="*/ 97934 h 3415370"/>
              <a:gd name="connsiteX4855" fmla="*/ 3774217 w 7451018"/>
              <a:gd name="connsiteY4855" fmla="*/ 97934 h 3415370"/>
              <a:gd name="connsiteX4856" fmla="*/ 3798412 w 7451018"/>
              <a:gd name="connsiteY4856" fmla="*/ 97599 h 3415370"/>
              <a:gd name="connsiteX4857" fmla="*/ 3827366 w 7451018"/>
              <a:gd name="connsiteY4857" fmla="*/ 97934 h 3415370"/>
              <a:gd name="connsiteX4858" fmla="*/ 3828170 w 7451018"/>
              <a:gd name="connsiteY4858" fmla="*/ 99207 h 3415370"/>
              <a:gd name="connsiteX4859" fmla="*/ 3853101 w 7451018"/>
              <a:gd name="connsiteY4859" fmla="*/ 91232 h 3415370"/>
              <a:gd name="connsiteX4860" fmla="*/ 3877698 w 7451018"/>
              <a:gd name="connsiteY4860" fmla="*/ 93444 h 3415370"/>
              <a:gd name="connsiteX4861" fmla="*/ 3873878 w 7451018"/>
              <a:gd name="connsiteY4861" fmla="*/ 91232 h 3415370"/>
              <a:gd name="connsiteX4862" fmla="*/ 3894320 w 7451018"/>
              <a:gd name="connsiteY4862" fmla="*/ 84530 h 3415370"/>
              <a:gd name="connsiteX4863" fmla="*/ 3895459 w 7451018"/>
              <a:gd name="connsiteY4863" fmla="*/ 77828 h 3415370"/>
              <a:gd name="connsiteX4864" fmla="*/ 3901089 w 7451018"/>
              <a:gd name="connsiteY4864" fmla="*/ 84530 h 3415370"/>
              <a:gd name="connsiteX4865" fmla="*/ 3900620 w 7451018"/>
              <a:gd name="connsiteY4865" fmla="*/ 77895 h 3415370"/>
              <a:gd name="connsiteX4866" fmla="*/ 3907792 w 7451018"/>
              <a:gd name="connsiteY4866" fmla="*/ 84664 h 3415370"/>
              <a:gd name="connsiteX4867" fmla="*/ 3948004 w 7451018"/>
              <a:gd name="connsiteY4867" fmla="*/ 82854 h 3415370"/>
              <a:gd name="connsiteX4868" fmla="*/ 3968111 w 7451018"/>
              <a:gd name="connsiteY4868" fmla="*/ 87143 h 3415370"/>
              <a:gd name="connsiteX4869" fmla="*/ 3978222 w 7451018"/>
              <a:gd name="connsiteY4869" fmla="*/ 76538 h 3415370"/>
              <a:gd name="connsiteX4870" fmla="*/ 4799111 w 7451018"/>
              <a:gd name="connsiteY4870" fmla="*/ 69450 h 3415370"/>
              <a:gd name="connsiteX4871" fmla="*/ 4737384 w 7451018"/>
              <a:gd name="connsiteY4871" fmla="*/ 77962 h 3415370"/>
              <a:gd name="connsiteX4872" fmla="*/ 4739730 w 7451018"/>
              <a:gd name="connsiteY4872" fmla="*/ 71260 h 3415370"/>
              <a:gd name="connsiteX4873" fmla="*/ 4799111 w 7451018"/>
              <a:gd name="connsiteY4873" fmla="*/ 69450 h 3415370"/>
              <a:gd name="connsiteX4874" fmla="*/ 5495999 w 7451018"/>
              <a:gd name="connsiteY4874" fmla="*/ 60269 h 3415370"/>
              <a:gd name="connsiteX4875" fmla="*/ 5542914 w 7451018"/>
              <a:gd name="connsiteY4875" fmla="*/ 73538 h 3415370"/>
              <a:gd name="connsiteX4876" fmla="*/ 5523009 w 7451018"/>
              <a:gd name="connsiteY4876" fmla="*/ 78364 h 3415370"/>
              <a:gd name="connsiteX4877" fmla="*/ 5522808 w 7451018"/>
              <a:gd name="connsiteY4877" fmla="*/ 84664 h 3415370"/>
              <a:gd name="connsiteX4878" fmla="*/ 5547137 w 7451018"/>
              <a:gd name="connsiteY4878" fmla="*/ 91366 h 3415370"/>
              <a:gd name="connsiteX4879" fmla="*/ 5588891 w 7451018"/>
              <a:gd name="connsiteY4879" fmla="*/ 98069 h 3415370"/>
              <a:gd name="connsiteX4880" fmla="*/ 5580849 w 7451018"/>
              <a:gd name="connsiteY4880" fmla="*/ 104771 h 3415370"/>
              <a:gd name="connsiteX4881" fmla="*/ 5488426 w 7451018"/>
              <a:gd name="connsiteY4881" fmla="*/ 111473 h 3415370"/>
              <a:gd name="connsiteX4882" fmla="*/ 5431860 w 7451018"/>
              <a:gd name="connsiteY4882" fmla="*/ 98069 h 3415370"/>
              <a:gd name="connsiteX4883" fmla="*/ 5392787 w 7451018"/>
              <a:gd name="connsiteY4883" fmla="*/ 91299 h 3415370"/>
              <a:gd name="connsiteX4884" fmla="*/ 5408872 w 7451018"/>
              <a:gd name="connsiteY4884" fmla="*/ 86741 h 3415370"/>
              <a:gd name="connsiteX4885" fmla="*/ 5402169 w 7451018"/>
              <a:gd name="connsiteY4885" fmla="*/ 84731 h 3415370"/>
              <a:gd name="connsiteX4886" fmla="*/ 5402304 w 7451018"/>
              <a:gd name="connsiteY4886" fmla="*/ 77962 h 3415370"/>
              <a:gd name="connsiteX4887" fmla="*/ 5408604 w 7451018"/>
              <a:gd name="connsiteY4887" fmla="*/ 84664 h 3415370"/>
              <a:gd name="connsiteX4888" fmla="*/ 5428978 w 7451018"/>
              <a:gd name="connsiteY4888" fmla="*/ 77962 h 3415370"/>
              <a:gd name="connsiteX4889" fmla="*/ 5495999 w 7451018"/>
              <a:gd name="connsiteY4889" fmla="*/ 60269 h 3415370"/>
              <a:gd name="connsiteX4890" fmla="*/ 4713416 w 7451018"/>
              <a:gd name="connsiteY4890" fmla="*/ 42499 h 3415370"/>
              <a:gd name="connsiteX4891" fmla="*/ 4738390 w 7451018"/>
              <a:gd name="connsiteY4891" fmla="*/ 45456 h 3415370"/>
              <a:gd name="connsiteX4892" fmla="*/ 4731219 w 7451018"/>
              <a:gd name="connsiteY4892" fmla="*/ 50751 h 3415370"/>
              <a:gd name="connsiteX4893" fmla="*/ 4738725 w 7451018"/>
              <a:gd name="connsiteY4893" fmla="*/ 57856 h 3415370"/>
              <a:gd name="connsiteX4894" fmla="*/ 4738725 w 7451018"/>
              <a:gd name="connsiteY4894" fmla="*/ 59263 h 3415370"/>
              <a:gd name="connsiteX4895" fmla="*/ 4714731 w 7451018"/>
              <a:gd name="connsiteY4895" fmla="*/ 58258 h 3415370"/>
              <a:gd name="connsiteX4896" fmla="*/ 4732023 w 7451018"/>
              <a:gd name="connsiteY4896" fmla="*/ 65362 h 3415370"/>
              <a:gd name="connsiteX4897" fmla="*/ 4725321 w 7451018"/>
              <a:gd name="connsiteY4897" fmla="*/ 64558 h 3415370"/>
              <a:gd name="connsiteX4898" fmla="*/ 4732023 w 7451018"/>
              <a:gd name="connsiteY4898" fmla="*/ 71461 h 3415370"/>
              <a:gd name="connsiteX4899" fmla="*/ 4709437 w 7451018"/>
              <a:gd name="connsiteY4899" fmla="*/ 71260 h 3415370"/>
              <a:gd name="connsiteX4900" fmla="*/ 4626866 w 7451018"/>
              <a:gd name="connsiteY4900" fmla="*/ 71260 h 3415370"/>
              <a:gd name="connsiteX4901" fmla="*/ 4635780 w 7451018"/>
              <a:gd name="connsiteY4901" fmla="*/ 71260 h 3415370"/>
              <a:gd name="connsiteX4902" fmla="*/ 4631825 w 7451018"/>
              <a:gd name="connsiteY4902" fmla="*/ 65362 h 3415370"/>
              <a:gd name="connsiteX4903" fmla="*/ 4658299 w 7451018"/>
              <a:gd name="connsiteY4903" fmla="*/ 64357 h 3415370"/>
              <a:gd name="connsiteX4904" fmla="*/ 4658299 w 7451018"/>
              <a:gd name="connsiteY4904" fmla="*/ 57856 h 3415370"/>
              <a:gd name="connsiteX4905" fmla="*/ 4714061 w 7451018"/>
              <a:gd name="connsiteY4905" fmla="*/ 52360 h 3415370"/>
              <a:gd name="connsiteX4906" fmla="*/ 4711916 w 7451018"/>
              <a:gd name="connsiteY4906" fmla="*/ 52360 h 3415370"/>
              <a:gd name="connsiteX4907" fmla="*/ 4713416 w 7451018"/>
              <a:gd name="connsiteY4907" fmla="*/ 42499 h 3415370"/>
              <a:gd name="connsiteX4908" fmla="*/ 2886828 w 7451018"/>
              <a:gd name="connsiteY4908" fmla="*/ 38955 h 3415370"/>
              <a:gd name="connsiteX4909" fmla="*/ 2886425 w 7451018"/>
              <a:gd name="connsiteY4909" fmla="*/ 45657 h 3415370"/>
              <a:gd name="connsiteX4910" fmla="*/ 2966179 w 7451018"/>
              <a:gd name="connsiteY4910" fmla="*/ 38955 h 3415370"/>
              <a:gd name="connsiteX4911" fmla="*/ 2886828 w 7451018"/>
              <a:gd name="connsiteY4911" fmla="*/ 38955 h 3415370"/>
              <a:gd name="connsiteX4912" fmla="*/ 3029244 w 7451018"/>
              <a:gd name="connsiteY4912" fmla="*/ 37280 h 3415370"/>
              <a:gd name="connsiteX4913" fmla="*/ 2994327 w 7451018"/>
              <a:gd name="connsiteY4913" fmla="*/ 37816 h 3415370"/>
              <a:gd name="connsiteX4914" fmla="*/ 2998882 w 7451018"/>
              <a:gd name="connsiteY4914" fmla="*/ 51220 h 3415370"/>
              <a:gd name="connsiteX4915" fmla="*/ 3023008 w 7451018"/>
              <a:gd name="connsiteY4915" fmla="*/ 51220 h 3415370"/>
              <a:gd name="connsiteX4916" fmla="*/ 3029244 w 7451018"/>
              <a:gd name="connsiteY4916" fmla="*/ 37280 h 3415370"/>
              <a:gd name="connsiteX4917" fmla="*/ 1934022 w 7451018"/>
              <a:gd name="connsiteY4917" fmla="*/ 11611 h 3415370"/>
              <a:gd name="connsiteX4918" fmla="*/ 1975307 w 7451018"/>
              <a:gd name="connsiteY4918" fmla="*/ 18916 h 3415370"/>
              <a:gd name="connsiteX4919" fmla="*/ 1979194 w 7451018"/>
              <a:gd name="connsiteY4919" fmla="*/ 18916 h 3415370"/>
              <a:gd name="connsiteX4920" fmla="*/ 2023697 w 7451018"/>
              <a:gd name="connsiteY4920" fmla="*/ 18313 h 3415370"/>
              <a:gd name="connsiteX4921" fmla="*/ 2132473 w 7451018"/>
              <a:gd name="connsiteY4921" fmla="*/ 24412 h 3415370"/>
              <a:gd name="connsiteX4922" fmla="*/ 2151038 w 7451018"/>
              <a:gd name="connsiteY4922" fmla="*/ 24412 h 3415370"/>
              <a:gd name="connsiteX4923" fmla="*/ 2207404 w 7451018"/>
              <a:gd name="connsiteY4923" fmla="*/ 29774 h 3415370"/>
              <a:gd name="connsiteX4924" fmla="*/ 2216384 w 7451018"/>
              <a:gd name="connsiteY4924" fmla="*/ 24546 h 3415370"/>
              <a:gd name="connsiteX4925" fmla="*/ 2239708 w 7451018"/>
              <a:gd name="connsiteY4925" fmla="*/ 31382 h 3415370"/>
              <a:gd name="connsiteX4926" fmla="*/ 2239105 w 7451018"/>
              <a:gd name="connsiteY4926" fmla="*/ 37950 h 3415370"/>
              <a:gd name="connsiteX4927" fmla="*/ 2152446 w 7451018"/>
              <a:gd name="connsiteY4927" fmla="*/ 52427 h 3415370"/>
              <a:gd name="connsiteX4928" fmla="*/ 2170608 w 7451018"/>
              <a:gd name="connsiteY4928" fmla="*/ 52427 h 3415370"/>
              <a:gd name="connsiteX4929" fmla="*/ 2068400 w 7451018"/>
              <a:gd name="connsiteY4929" fmla="*/ 85334 h 3415370"/>
              <a:gd name="connsiteX4930" fmla="*/ 1961836 w 7451018"/>
              <a:gd name="connsiteY4930" fmla="*/ 104637 h 3415370"/>
              <a:gd name="connsiteX4931" fmla="*/ 1964918 w 7451018"/>
              <a:gd name="connsiteY4931" fmla="*/ 111540 h 3415370"/>
              <a:gd name="connsiteX4932" fmla="*/ 1952854 w 7451018"/>
              <a:gd name="connsiteY4932" fmla="*/ 118242 h 3415370"/>
              <a:gd name="connsiteX4933" fmla="*/ 1972023 w 7451018"/>
              <a:gd name="connsiteY4933" fmla="*/ 118242 h 3415370"/>
              <a:gd name="connsiteX4934" fmla="*/ 1971151 w 7451018"/>
              <a:gd name="connsiteY4934" fmla="*/ 124944 h 3415370"/>
              <a:gd name="connsiteX4935" fmla="*/ 1951983 w 7451018"/>
              <a:gd name="connsiteY4935" fmla="*/ 131646 h 3415370"/>
              <a:gd name="connsiteX4936" fmla="*/ 1927654 w 7451018"/>
              <a:gd name="connsiteY4936" fmla="*/ 138349 h 3415370"/>
              <a:gd name="connsiteX4937" fmla="*/ 1895819 w 7451018"/>
              <a:gd name="connsiteY4937" fmla="*/ 145051 h 3415370"/>
              <a:gd name="connsiteX4938" fmla="*/ 1876919 w 7451018"/>
              <a:gd name="connsiteY4938" fmla="*/ 166431 h 3415370"/>
              <a:gd name="connsiteX4939" fmla="*/ 1895082 w 7451018"/>
              <a:gd name="connsiteY4939" fmla="*/ 165157 h 3415370"/>
              <a:gd name="connsiteX4940" fmla="*/ 1890323 w 7451018"/>
              <a:gd name="connsiteY4940" fmla="*/ 178561 h 3415370"/>
              <a:gd name="connsiteX4941" fmla="*/ 1823301 w 7451018"/>
              <a:gd name="connsiteY4941" fmla="*/ 186805 h 3415370"/>
              <a:gd name="connsiteX4942" fmla="*/ 1829333 w 7451018"/>
              <a:gd name="connsiteY4942" fmla="*/ 179098 h 3415370"/>
              <a:gd name="connsiteX4943" fmla="*/ 1769617 w 7451018"/>
              <a:gd name="connsiteY4943" fmla="*/ 178628 h 3415370"/>
              <a:gd name="connsiteX4944" fmla="*/ 1759362 w 7451018"/>
              <a:gd name="connsiteY4944" fmla="*/ 178628 h 3415370"/>
              <a:gd name="connsiteX4945" fmla="*/ 1716067 w 7451018"/>
              <a:gd name="connsiteY4945" fmla="*/ 180706 h 3415370"/>
              <a:gd name="connsiteX4946" fmla="*/ 1714323 w 7451018"/>
              <a:gd name="connsiteY4946" fmla="*/ 178628 h 3415370"/>
              <a:gd name="connsiteX4947" fmla="*/ 1660709 w 7451018"/>
              <a:gd name="connsiteY4947" fmla="*/ 179098 h 3415370"/>
              <a:gd name="connsiteX4948" fmla="*/ 1643619 w 7451018"/>
              <a:gd name="connsiteY4948" fmla="*/ 185397 h 3415370"/>
              <a:gd name="connsiteX4949" fmla="*/ 1660174 w 7451018"/>
              <a:gd name="connsiteY4949" fmla="*/ 198869 h 3415370"/>
              <a:gd name="connsiteX4950" fmla="*/ 1662452 w 7451018"/>
              <a:gd name="connsiteY4950" fmla="*/ 199338 h 3415370"/>
              <a:gd name="connsiteX4951" fmla="*/ 1749443 w 7451018"/>
              <a:gd name="connsiteY4951" fmla="*/ 199271 h 3415370"/>
              <a:gd name="connsiteX4952" fmla="*/ 1830338 w 7451018"/>
              <a:gd name="connsiteY4952" fmla="*/ 193172 h 3415370"/>
              <a:gd name="connsiteX4953" fmla="*/ 1831210 w 7451018"/>
              <a:gd name="connsiteY4953" fmla="*/ 193172 h 3415370"/>
              <a:gd name="connsiteX4954" fmla="*/ 1828462 w 7451018"/>
              <a:gd name="connsiteY4954" fmla="*/ 199271 h 3415370"/>
              <a:gd name="connsiteX4955" fmla="*/ 1854399 w 7451018"/>
              <a:gd name="connsiteY4955" fmla="*/ 212072 h 3415370"/>
              <a:gd name="connsiteX4956" fmla="*/ 1783356 w 7451018"/>
              <a:gd name="connsiteY4956" fmla="*/ 219780 h 3415370"/>
              <a:gd name="connsiteX4957" fmla="*/ 1776386 w 7451018"/>
              <a:gd name="connsiteY4957" fmla="*/ 225476 h 3415370"/>
              <a:gd name="connsiteX4958" fmla="*/ 1671567 w 7451018"/>
              <a:gd name="connsiteY4958" fmla="*/ 218774 h 3415370"/>
              <a:gd name="connsiteX4959" fmla="*/ 1662452 w 7451018"/>
              <a:gd name="connsiteY4959" fmla="*/ 221388 h 3415370"/>
              <a:gd name="connsiteX4960" fmla="*/ 1622238 w 7451018"/>
              <a:gd name="connsiteY4960" fmla="*/ 222393 h 3415370"/>
              <a:gd name="connsiteX4961" fmla="*/ 1604345 w 7451018"/>
              <a:gd name="connsiteY4961" fmla="*/ 218774 h 3415370"/>
              <a:gd name="connsiteX4962" fmla="*/ 1603272 w 7451018"/>
              <a:gd name="connsiteY4962" fmla="*/ 225342 h 3415370"/>
              <a:gd name="connsiteX4963" fmla="*/ 1597307 w 7451018"/>
              <a:gd name="connsiteY4963" fmla="*/ 218372 h 3415370"/>
              <a:gd name="connsiteX4964" fmla="*/ 1596838 w 7451018"/>
              <a:gd name="connsiteY4964" fmla="*/ 218774 h 3415370"/>
              <a:gd name="connsiteX4965" fmla="*/ 1596369 w 7451018"/>
              <a:gd name="connsiteY4965" fmla="*/ 217769 h 3415370"/>
              <a:gd name="connsiteX4966" fmla="*/ 1595364 w 7451018"/>
              <a:gd name="connsiteY4966" fmla="*/ 218372 h 3415370"/>
              <a:gd name="connsiteX4967" fmla="*/ 1596235 w 7451018"/>
              <a:gd name="connsiteY4967" fmla="*/ 217501 h 3415370"/>
              <a:gd name="connsiteX4968" fmla="*/ 1594828 w 7451018"/>
              <a:gd name="connsiteY4968" fmla="*/ 212809 h 3415370"/>
              <a:gd name="connsiteX4969" fmla="*/ 1595364 w 7451018"/>
              <a:gd name="connsiteY4969" fmla="*/ 212072 h 3415370"/>
              <a:gd name="connsiteX4970" fmla="*/ 1596369 w 7451018"/>
              <a:gd name="connsiteY4970" fmla="*/ 198668 h 3415370"/>
              <a:gd name="connsiteX4971" fmla="*/ 1573179 w 7451018"/>
              <a:gd name="connsiteY4971" fmla="*/ 178561 h 3415370"/>
              <a:gd name="connsiteX4972" fmla="*/ 1557379 w 7451018"/>
              <a:gd name="connsiteY4972" fmla="*/ 185842 h 3415370"/>
              <a:gd name="connsiteX4973" fmla="*/ 1549627 w 7451018"/>
              <a:gd name="connsiteY4973" fmla="*/ 185586 h 3415370"/>
              <a:gd name="connsiteX4974" fmla="*/ 1541882 w 7451018"/>
              <a:gd name="connsiteY4974" fmla="*/ 185330 h 3415370"/>
              <a:gd name="connsiteX4975" fmla="*/ 1541748 w 7451018"/>
              <a:gd name="connsiteY4975" fmla="*/ 187743 h 3415370"/>
              <a:gd name="connsiteX4976" fmla="*/ 1543289 w 7451018"/>
              <a:gd name="connsiteY4976" fmla="*/ 191899 h 3415370"/>
              <a:gd name="connsiteX4977" fmla="*/ 1549587 w 7451018"/>
              <a:gd name="connsiteY4977" fmla="*/ 185598 h 3415370"/>
              <a:gd name="connsiteX4978" fmla="*/ 1554545 w 7451018"/>
              <a:gd name="connsiteY4978" fmla="*/ 198601 h 3415370"/>
              <a:gd name="connsiteX4979" fmla="*/ 1570298 w 7451018"/>
              <a:gd name="connsiteY4979" fmla="*/ 205303 h 3415370"/>
              <a:gd name="connsiteX4980" fmla="*/ 1571571 w 7451018"/>
              <a:gd name="connsiteY4980" fmla="*/ 224136 h 3415370"/>
              <a:gd name="connsiteX4981" fmla="*/ 1530889 w 7451018"/>
              <a:gd name="connsiteY4981" fmla="*/ 218707 h 3415370"/>
              <a:gd name="connsiteX4982" fmla="*/ 1535045 w 7451018"/>
              <a:gd name="connsiteY4982" fmla="*/ 225476 h 3415370"/>
              <a:gd name="connsiteX4983" fmla="*/ 1521104 w 7451018"/>
              <a:gd name="connsiteY4983" fmla="*/ 225410 h 3415370"/>
              <a:gd name="connsiteX4984" fmla="*/ 1523448 w 7451018"/>
              <a:gd name="connsiteY4984" fmla="*/ 218774 h 3415370"/>
              <a:gd name="connsiteX4985" fmla="*/ 1508302 w 7451018"/>
              <a:gd name="connsiteY4985" fmla="*/ 212005 h 3415370"/>
              <a:gd name="connsiteX4986" fmla="*/ 1504751 w 7451018"/>
              <a:gd name="connsiteY4986" fmla="*/ 218707 h 3415370"/>
              <a:gd name="connsiteX4987" fmla="*/ 1501600 w 7451018"/>
              <a:gd name="connsiteY4987" fmla="*/ 210195 h 3415370"/>
              <a:gd name="connsiteX4988" fmla="*/ 1513865 w 7451018"/>
              <a:gd name="connsiteY4988" fmla="*/ 204431 h 3415370"/>
              <a:gd name="connsiteX4989" fmla="*/ 1493892 w 7451018"/>
              <a:gd name="connsiteY4989" fmla="*/ 211536 h 3415370"/>
              <a:gd name="connsiteX4990" fmla="*/ 1488196 w 7451018"/>
              <a:gd name="connsiteY4990" fmla="*/ 204499 h 3415370"/>
              <a:gd name="connsiteX4991" fmla="*/ 1482633 w 7451018"/>
              <a:gd name="connsiteY4991" fmla="*/ 205772 h 3415370"/>
              <a:gd name="connsiteX4992" fmla="*/ 1488196 w 7451018"/>
              <a:gd name="connsiteY4992" fmla="*/ 210195 h 3415370"/>
              <a:gd name="connsiteX4993" fmla="*/ 1459847 w 7451018"/>
              <a:gd name="connsiteY4993" fmla="*/ 218372 h 3415370"/>
              <a:gd name="connsiteX4994" fmla="*/ 1417488 w 7451018"/>
              <a:gd name="connsiteY4994" fmla="*/ 205370 h 3415370"/>
              <a:gd name="connsiteX4995" fmla="*/ 1342357 w 7451018"/>
              <a:gd name="connsiteY4995" fmla="*/ 178561 h 3415370"/>
              <a:gd name="connsiteX4996" fmla="*/ 1334047 w 7451018"/>
              <a:gd name="connsiteY4996" fmla="*/ 176550 h 3415370"/>
              <a:gd name="connsiteX4997" fmla="*/ 1385385 w 7451018"/>
              <a:gd name="connsiteY4997" fmla="*/ 185264 h 3415370"/>
              <a:gd name="connsiteX4998" fmla="*/ 1387664 w 7451018"/>
              <a:gd name="connsiteY4998" fmla="*/ 186805 h 3415370"/>
              <a:gd name="connsiteX4999" fmla="*/ 1394365 w 7451018"/>
              <a:gd name="connsiteY4999" fmla="*/ 185264 h 3415370"/>
              <a:gd name="connsiteX5000" fmla="*/ 1388065 w 7451018"/>
              <a:gd name="connsiteY5000" fmla="*/ 180035 h 3415370"/>
              <a:gd name="connsiteX5001" fmla="*/ 1399392 w 7451018"/>
              <a:gd name="connsiteY5001" fmla="*/ 171859 h 3415370"/>
              <a:gd name="connsiteX5002" fmla="*/ 1440879 w 7451018"/>
              <a:gd name="connsiteY5002" fmla="*/ 165157 h 3415370"/>
              <a:gd name="connsiteX5003" fmla="*/ 1454754 w 7451018"/>
              <a:gd name="connsiteY5003" fmla="*/ 178561 h 3415370"/>
              <a:gd name="connsiteX5004" fmla="*/ 1488263 w 7451018"/>
              <a:gd name="connsiteY5004" fmla="*/ 179634 h 3415370"/>
              <a:gd name="connsiteX5005" fmla="*/ 1481561 w 7451018"/>
              <a:gd name="connsiteY5005" fmla="*/ 180773 h 3415370"/>
              <a:gd name="connsiteX5006" fmla="*/ 1486052 w 7451018"/>
              <a:gd name="connsiteY5006" fmla="*/ 191831 h 3415370"/>
              <a:gd name="connsiteX5007" fmla="*/ 1494496 w 7451018"/>
              <a:gd name="connsiteY5007" fmla="*/ 204499 h 3415370"/>
              <a:gd name="connsiteX5008" fmla="*/ 1541882 w 7451018"/>
              <a:gd name="connsiteY5008" fmla="*/ 191899 h 3415370"/>
              <a:gd name="connsiteX5009" fmla="*/ 1486654 w 7451018"/>
              <a:gd name="connsiteY5009" fmla="*/ 165224 h 3415370"/>
              <a:gd name="connsiteX5010" fmla="*/ 1497310 w 7451018"/>
              <a:gd name="connsiteY5010" fmla="*/ 165291 h 3415370"/>
              <a:gd name="connsiteX5011" fmla="*/ 1526599 w 7451018"/>
              <a:gd name="connsiteY5011" fmla="*/ 158723 h 3415370"/>
              <a:gd name="connsiteX5012" fmla="*/ 1576396 w 7451018"/>
              <a:gd name="connsiteY5012" fmla="*/ 171725 h 3415370"/>
              <a:gd name="connsiteX5013" fmla="*/ 1576371 w 7451018"/>
              <a:gd name="connsiteY5013" fmla="*/ 171756 h 3415370"/>
              <a:gd name="connsiteX5014" fmla="*/ 1575391 w 7451018"/>
              <a:gd name="connsiteY5014" fmla="*/ 172998 h 3415370"/>
              <a:gd name="connsiteX5015" fmla="*/ 1630280 w 7451018"/>
              <a:gd name="connsiteY5015" fmla="*/ 172998 h 3415370"/>
              <a:gd name="connsiteX5016" fmla="*/ 1649114 w 7451018"/>
              <a:gd name="connsiteY5016" fmla="*/ 172395 h 3415370"/>
              <a:gd name="connsiteX5017" fmla="*/ 1696496 w 7451018"/>
              <a:gd name="connsiteY5017" fmla="*/ 158321 h 3415370"/>
              <a:gd name="connsiteX5018" fmla="*/ 1685907 w 7451018"/>
              <a:gd name="connsiteY5018" fmla="*/ 151753 h 3415370"/>
              <a:gd name="connsiteX5019" fmla="*/ 1675924 w 7451018"/>
              <a:gd name="connsiteY5019" fmla="*/ 142973 h 3415370"/>
              <a:gd name="connsiteX5020" fmla="*/ 1736240 w 7451018"/>
              <a:gd name="connsiteY5020" fmla="*/ 151820 h 3415370"/>
              <a:gd name="connsiteX5021" fmla="*/ 1736173 w 7451018"/>
              <a:gd name="connsiteY5021" fmla="*/ 151552 h 3415370"/>
              <a:gd name="connsiteX5022" fmla="*/ 1736843 w 7451018"/>
              <a:gd name="connsiteY5022" fmla="*/ 151886 h 3415370"/>
              <a:gd name="connsiteX5023" fmla="*/ 1737245 w 7451018"/>
              <a:gd name="connsiteY5023" fmla="*/ 145721 h 3415370"/>
              <a:gd name="connsiteX5024" fmla="*/ 1737112 w 7451018"/>
              <a:gd name="connsiteY5024" fmla="*/ 145319 h 3415370"/>
              <a:gd name="connsiteX5025" fmla="*/ 1732085 w 7451018"/>
              <a:gd name="connsiteY5025" fmla="*/ 138952 h 3415370"/>
              <a:gd name="connsiteX5026" fmla="*/ 1693480 w 7451018"/>
              <a:gd name="connsiteY5026" fmla="*/ 125078 h 3415370"/>
              <a:gd name="connsiteX5027" fmla="*/ 1687582 w 7451018"/>
              <a:gd name="connsiteY5027" fmla="*/ 125614 h 3415370"/>
              <a:gd name="connsiteX5028" fmla="*/ 1675321 w 7451018"/>
              <a:gd name="connsiteY5028" fmla="*/ 138147 h 3415370"/>
              <a:gd name="connsiteX5029" fmla="*/ 1675857 w 7451018"/>
              <a:gd name="connsiteY5029" fmla="*/ 131981 h 3415370"/>
              <a:gd name="connsiteX5030" fmla="*/ 1657358 w 7451018"/>
              <a:gd name="connsiteY5030" fmla="*/ 132249 h 3415370"/>
              <a:gd name="connsiteX5031" fmla="*/ 1653270 w 7451018"/>
              <a:gd name="connsiteY5031" fmla="*/ 132852 h 3415370"/>
              <a:gd name="connsiteX5032" fmla="*/ 1640938 w 7451018"/>
              <a:gd name="connsiteY5032" fmla="*/ 132852 h 3415370"/>
              <a:gd name="connsiteX5033" fmla="*/ 1548515 w 7451018"/>
              <a:gd name="connsiteY5033" fmla="*/ 117035 h 3415370"/>
              <a:gd name="connsiteX5034" fmla="*/ 1582495 w 7451018"/>
              <a:gd name="connsiteY5034" fmla="*/ 108457 h 3415370"/>
              <a:gd name="connsiteX5035" fmla="*/ 1553943 w 7451018"/>
              <a:gd name="connsiteY5035" fmla="*/ 111540 h 3415370"/>
              <a:gd name="connsiteX5036" fmla="*/ 1554949 w 7451018"/>
              <a:gd name="connsiteY5036" fmla="*/ 108457 h 3415370"/>
              <a:gd name="connsiteX5037" fmla="*/ 1502269 w 7451018"/>
              <a:gd name="connsiteY5037" fmla="*/ 91500 h 3415370"/>
              <a:gd name="connsiteX5038" fmla="*/ 1515139 w 7451018"/>
              <a:gd name="connsiteY5038" fmla="*/ 78096 h 3415370"/>
              <a:gd name="connsiteX5039" fmla="*/ 1551665 w 7451018"/>
              <a:gd name="connsiteY5039" fmla="*/ 64692 h 3415370"/>
              <a:gd name="connsiteX5040" fmla="*/ 1661112 w 7451018"/>
              <a:gd name="connsiteY5040" fmla="*/ 84597 h 3415370"/>
              <a:gd name="connsiteX5041" fmla="*/ 1661044 w 7451018"/>
              <a:gd name="connsiteY5041" fmla="*/ 84798 h 3415370"/>
              <a:gd name="connsiteX5042" fmla="*/ 1661379 w 7451018"/>
              <a:gd name="connsiteY5042" fmla="*/ 84665 h 3415370"/>
              <a:gd name="connsiteX5043" fmla="*/ 1662921 w 7451018"/>
              <a:gd name="connsiteY5043" fmla="*/ 84798 h 3415370"/>
              <a:gd name="connsiteX5044" fmla="*/ 1663457 w 7451018"/>
              <a:gd name="connsiteY5044" fmla="*/ 83659 h 3415370"/>
              <a:gd name="connsiteX5045" fmla="*/ 1690263 w 7451018"/>
              <a:gd name="connsiteY5045" fmla="*/ 78364 h 3415370"/>
              <a:gd name="connsiteX5046" fmla="*/ 1709565 w 7451018"/>
              <a:gd name="connsiteY5046" fmla="*/ 92037 h 3415370"/>
              <a:gd name="connsiteX5047" fmla="*/ 1702930 w 7451018"/>
              <a:gd name="connsiteY5047" fmla="*/ 98136 h 3415370"/>
              <a:gd name="connsiteX5048" fmla="*/ 1711642 w 7451018"/>
              <a:gd name="connsiteY5048" fmla="*/ 98069 h 3415370"/>
              <a:gd name="connsiteX5049" fmla="*/ 1732755 w 7451018"/>
              <a:gd name="connsiteY5049" fmla="*/ 78096 h 3415370"/>
              <a:gd name="connsiteX5050" fmla="*/ 1635709 w 7451018"/>
              <a:gd name="connsiteY5050" fmla="*/ 64692 h 3415370"/>
              <a:gd name="connsiteX5051" fmla="*/ 1635709 w 7451018"/>
              <a:gd name="connsiteY5051" fmla="*/ 59196 h 3415370"/>
              <a:gd name="connsiteX5052" fmla="*/ 1638926 w 7451018"/>
              <a:gd name="connsiteY5052" fmla="*/ 59196 h 3415370"/>
              <a:gd name="connsiteX5053" fmla="*/ 1622506 w 7451018"/>
              <a:gd name="connsiteY5053" fmla="*/ 51891 h 3415370"/>
              <a:gd name="connsiteX5054" fmla="*/ 1602200 w 7451018"/>
              <a:gd name="connsiteY5054" fmla="*/ 52226 h 3415370"/>
              <a:gd name="connsiteX5055" fmla="*/ 1602334 w 7451018"/>
              <a:gd name="connsiteY5055" fmla="*/ 50751 h 3415370"/>
              <a:gd name="connsiteX5056" fmla="*/ 1702729 w 7451018"/>
              <a:gd name="connsiteY5056" fmla="*/ 38956 h 3415370"/>
              <a:gd name="connsiteX5057" fmla="*/ 1729538 w 7451018"/>
              <a:gd name="connsiteY5057" fmla="*/ 37816 h 3415370"/>
              <a:gd name="connsiteX5058" fmla="*/ 1729538 w 7451018"/>
              <a:gd name="connsiteY5058" fmla="*/ 32320 h 3415370"/>
              <a:gd name="connsiteX5059" fmla="*/ 1729471 w 7451018"/>
              <a:gd name="connsiteY5059" fmla="*/ 32320 h 3415370"/>
              <a:gd name="connsiteX5060" fmla="*/ 1728533 w 7451018"/>
              <a:gd name="connsiteY5060" fmla="*/ 31717 h 3415370"/>
              <a:gd name="connsiteX5061" fmla="*/ 1729270 w 7451018"/>
              <a:gd name="connsiteY5061" fmla="*/ 31114 h 3415370"/>
              <a:gd name="connsiteX5062" fmla="*/ 1729605 w 7451018"/>
              <a:gd name="connsiteY5062" fmla="*/ 31114 h 3415370"/>
              <a:gd name="connsiteX5063" fmla="*/ 1785568 w 7451018"/>
              <a:gd name="connsiteY5063" fmla="*/ 37481 h 3415370"/>
              <a:gd name="connsiteX5064" fmla="*/ 1799508 w 7451018"/>
              <a:gd name="connsiteY5064" fmla="*/ 31181 h 3415370"/>
              <a:gd name="connsiteX5065" fmla="*/ 1817604 w 7451018"/>
              <a:gd name="connsiteY5065" fmla="*/ 24479 h 3415370"/>
              <a:gd name="connsiteX5066" fmla="*/ 1816666 w 7451018"/>
              <a:gd name="connsiteY5066" fmla="*/ 22737 h 3415370"/>
              <a:gd name="connsiteX5067" fmla="*/ 1897897 w 7451018"/>
              <a:gd name="connsiteY5067" fmla="*/ 17911 h 3415370"/>
              <a:gd name="connsiteX5068" fmla="*/ 1897092 w 7451018"/>
              <a:gd name="connsiteY5068" fmla="*/ 17844 h 3415370"/>
              <a:gd name="connsiteX5069" fmla="*/ 1934022 w 7451018"/>
              <a:gd name="connsiteY5069" fmla="*/ 11611 h 3415370"/>
              <a:gd name="connsiteX5070" fmla="*/ 2824685 w 7451018"/>
              <a:gd name="connsiteY5070" fmla="*/ 172 h 3415370"/>
              <a:gd name="connsiteX5071" fmla="*/ 2996403 w 7451018"/>
              <a:gd name="connsiteY5071" fmla="*/ 17844 h 3415370"/>
              <a:gd name="connsiteX5072" fmla="*/ 3035075 w 7451018"/>
              <a:gd name="connsiteY5072" fmla="*/ 24546 h 3415370"/>
              <a:gd name="connsiteX5073" fmla="*/ 3070126 w 7451018"/>
              <a:gd name="connsiteY5073" fmla="*/ 27830 h 3415370"/>
              <a:gd name="connsiteX5074" fmla="*/ 3053638 w 7451018"/>
              <a:gd name="connsiteY5074" fmla="*/ 35270 h 3415370"/>
              <a:gd name="connsiteX5075" fmla="*/ 3071534 w 7451018"/>
              <a:gd name="connsiteY5075" fmla="*/ 57922 h 3415370"/>
              <a:gd name="connsiteX5076" fmla="*/ 3117046 w 7451018"/>
              <a:gd name="connsiteY5076" fmla="*/ 52293 h 3415370"/>
              <a:gd name="connsiteX5077" fmla="*/ 3277893 w 7451018"/>
              <a:gd name="connsiteY5077" fmla="*/ 56381 h 3415370"/>
              <a:gd name="connsiteX5078" fmla="*/ 3215700 w 7451018"/>
              <a:gd name="connsiteY5078" fmla="*/ 64759 h 3415370"/>
              <a:gd name="connsiteX5079" fmla="*/ 3176826 w 7451018"/>
              <a:gd name="connsiteY5079" fmla="*/ 78163 h 3415370"/>
              <a:gd name="connsiteX5080" fmla="*/ 3182994 w 7451018"/>
              <a:gd name="connsiteY5080" fmla="*/ 84865 h 3415370"/>
              <a:gd name="connsiteX5081" fmla="*/ 3156183 w 7451018"/>
              <a:gd name="connsiteY5081" fmla="*/ 91567 h 3415370"/>
              <a:gd name="connsiteX5082" fmla="*/ 3155847 w 7451018"/>
              <a:gd name="connsiteY5082" fmla="*/ 91031 h 3415370"/>
              <a:gd name="connsiteX5083" fmla="*/ 3109272 w 7451018"/>
              <a:gd name="connsiteY5083" fmla="*/ 98270 h 3415370"/>
              <a:gd name="connsiteX5084" fmla="*/ 3105185 w 7451018"/>
              <a:gd name="connsiteY5084" fmla="*/ 105307 h 3415370"/>
              <a:gd name="connsiteX5085" fmla="*/ 3116979 w 7451018"/>
              <a:gd name="connsiteY5085" fmla="*/ 104972 h 3415370"/>
              <a:gd name="connsiteX5086" fmla="*/ 3116979 w 7451018"/>
              <a:gd name="connsiteY5086" fmla="*/ 111674 h 3415370"/>
              <a:gd name="connsiteX5087" fmla="*/ 3116374 w 7451018"/>
              <a:gd name="connsiteY5087" fmla="*/ 113081 h 3415370"/>
              <a:gd name="connsiteX5088" fmla="*/ 3099889 w 7451018"/>
              <a:gd name="connsiteY5088" fmla="*/ 119582 h 3415370"/>
              <a:gd name="connsiteX5089" fmla="*/ 3084205 w 7451018"/>
              <a:gd name="connsiteY5089" fmla="*/ 119582 h 3415370"/>
              <a:gd name="connsiteX5090" fmla="*/ 3076763 w 7451018"/>
              <a:gd name="connsiteY5090" fmla="*/ 126284 h 3415370"/>
              <a:gd name="connsiteX5091" fmla="*/ 3070059 w 7451018"/>
              <a:gd name="connsiteY5091" fmla="*/ 139688 h 3415370"/>
              <a:gd name="connsiteX5092" fmla="*/ 3078641 w 7451018"/>
              <a:gd name="connsiteY5092" fmla="*/ 139688 h 3415370"/>
              <a:gd name="connsiteX5093" fmla="*/ 3089700 w 7451018"/>
              <a:gd name="connsiteY5093" fmla="*/ 139085 h 3415370"/>
              <a:gd name="connsiteX5094" fmla="*/ 3103576 w 7451018"/>
              <a:gd name="connsiteY5094" fmla="*/ 137946 h 3415370"/>
              <a:gd name="connsiteX5095" fmla="*/ 3103576 w 7451018"/>
              <a:gd name="connsiteY5095" fmla="*/ 136941 h 3415370"/>
              <a:gd name="connsiteX5096" fmla="*/ 3108671 w 7451018"/>
              <a:gd name="connsiteY5096" fmla="*/ 145184 h 3415370"/>
              <a:gd name="connsiteX5097" fmla="*/ 3116979 w 7451018"/>
              <a:gd name="connsiteY5097" fmla="*/ 151216 h 3415370"/>
              <a:gd name="connsiteX5098" fmla="*/ 3098282 w 7451018"/>
              <a:gd name="connsiteY5098" fmla="*/ 151887 h 3415370"/>
              <a:gd name="connsiteX5099" fmla="*/ 3130316 w 7451018"/>
              <a:gd name="connsiteY5099" fmla="*/ 171189 h 3415370"/>
              <a:gd name="connsiteX5100" fmla="*/ 3122135 w 7451018"/>
              <a:gd name="connsiteY5100" fmla="*/ 178627 h 3415370"/>
              <a:gd name="connsiteX5101" fmla="*/ 3121869 w 7451018"/>
              <a:gd name="connsiteY5101" fmla="*/ 178627 h 3415370"/>
              <a:gd name="connsiteX5102" fmla="*/ 3129646 w 7451018"/>
              <a:gd name="connsiteY5102" fmla="*/ 187341 h 3415370"/>
              <a:gd name="connsiteX5103" fmla="*/ 3123076 w 7451018"/>
              <a:gd name="connsiteY5103" fmla="*/ 191161 h 3415370"/>
              <a:gd name="connsiteX5104" fmla="*/ 3110211 w 7451018"/>
              <a:gd name="connsiteY5104" fmla="*/ 171524 h 3415370"/>
              <a:gd name="connsiteX5105" fmla="*/ 3103508 w 7451018"/>
              <a:gd name="connsiteY5105" fmla="*/ 173534 h 3415370"/>
              <a:gd name="connsiteX5106" fmla="*/ 3092250 w 7451018"/>
              <a:gd name="connsiteY5106" fmla="*/ 170786 h 3415370"/>
              <a:gd name="connsiteX5107" fmla="*/ 3080987 w 7451018"/>
              <a:gd name="connsiteY5107" fmla="*/ 171858 h 3415370"/>
              <a:gd name="connsiteX5108" fmla="*/ 3105857 w 7451018"/>
              <a:gd name="connsiteY5108" fmla="*/ 198667 h 3415370"/>
              <a:gd name="connsiteX5109" fmla="*/ 3093785 w 7451018"/>
              <a:gd name="connsiteY5109" fmla="*/ 212071 h 3415370"/>
              <a:gd name="connsiteX5110" fmla="*/ 3096806 w 7451018"/>
              <a:gd name="connsiteY5110" fmla="*/ 212071 h 3415370"/>
              <a:gd name="connsiteX5111" fmla="*/ 3097744 w 7451018"/>
              <a:gd name="connsiteY5111" fmla="*/ 218640 h 3415370"/>
              <a:gd name="connsiteX5112" fmla="*/ 3123612 w 7451018"/>
              <a:gd name="connsiteY5112" fmla="*/ 225475 h 3415370"/>
              <a:gd name="connsiteX5113" fmla="*/ 3076697 w 7451018"/>
              <a:gd name="connsiteY5113" fmla="*/ 237741 h 3415370"/>
              <a:gd name="connsiteX5114" fmla="*/ 3096806 w 7451018"/>
              <a:gd name="connsiteY5114" fmla="*/ 239818 h 3415370"/>
              <a:gd name="connsiteX5115" fmla="*/ 3083400 w 7451018"/>
              <a:gd name="connsiteY5115" fmla="*/ 245917 h 3415370"/>
              <a:gd name="connsiteX5116" fmla="*/ 3085277 w 7451018"/>
              <a:gd name="connsiteY5116" fmla="*/ 252284 h 3415370"/>
              <a:gd name="connsiteX5117" fmla="*/ 3030851 w 7451018"/>
              <a:gd name="connsiteY5117" fmla="*/ 258986 h 3415370"/>
              <a:gd name="connsiteX5118" fmla="*/ 3042915 w 7451018"/>
              <a:gd name="connsiteY5118" fmla="*/ 258986 h 3415370"/>
              <a:gd name="connsiteX5119" fmla="*/ 3053098 w 7451018"/>
              <a:gd name="connsiteY5119" fmla="*/ 265688 h 3415370"/>
              <a:gd name="connsiteX5120" fmla="*/ 3048944 w 7451018"/>
              <a:gd name="connsiteY5120" fmla="*/ 272390 h 3415370"/>
              <a:gd name="connsiteX5121" fmla="*/ 3056520 w 7451018"/>
              <a:gd name="connsiteY5121" fmla="*/ 277551 h 3415370"/>
              <a:gd name="connsiteX5122" fmla="*/ 3049814 w 7451018"/>
              <a:gd name="connsiteY5122" fmla="*/ 279092 h 3415370"/>
              <a:gd name="connsiteX5123" fmla="*/ 3021937 w 7451018"/>
              <a:gd name="connsiteY5123" fmla="*/ 281640 h 3415370"/>
              <a:gd name="connsiteX5124" fmla="*/ 3056520 w 7451018"/>
              <a:gd name="connsiteY5124" fmla="*/ 292832 h 3415370"/>
              <a:gd name="connsiteX5125" fmla="*/ 3050956 w 7451018"/>
              <a:gd name="connsiteY5125" fmla="*/ 299333 h 3415370"/>
              <a:gd name="connsiteX5126" fmla="*/ 3059333 w 7451018"/>
              <a:gd name="connsiteY5126" fmla="*/ 292564 h 3415370"/>
              <a:gd name="connsiteX5127" fmla="*/ 3063222 w 7451018"/>
              <a:gd name="connsiteY5127" fmla="*/ 298998 h 3415370"/>
              <a:gd name="connsiteX5128" fmla="*/ 3056520 w 7451018"/>
              <a:gd name="connsiteY5128" fmla="*/ 301009 h 3415370"/>
              <a:gd name="connsiteX5129" fmla="*/ 3056520 w 7451018"/>
              <a:gd name="connsiteY5129" fmla="*/ 312603 h 3415370"/>
              <a:gd name="connsiteX5130" fmla="*/ 3063222 w 7451018"/>
              <a:gd name="connsiteY5130" fmla="*/ 311196 h 3415370"/>
              <a:gd name="connsiteX5131" fmla="*/ 3060875 w 7451018"/>
              <a:gd name="connsiteY5131" fmla="*/ 319305 h 3415370"/>
              <a:gd name="connsiteX5132" fmla="*/ 3065368 w 7451018"/>
              <a:gd name="connsiteY5132" fmla="*/ 319305 h 3415370"/>
              <a:gd name="connsiteX5133" fmla="*/ 3043116 w 7451018"/>
              <a:gd name="connsiteY5133" fmla="*/ 323125 h 3415370"/>
              <a:gd name="connsiteX5134" fmla="*/ 3002904 w 7451018"/>
              <a:gd name="connsiteY5134" fmla="*/ 311129 h 3415370"/>
              <a:gd name="connsiteX5135" fmla="*/ 2984204 w 7451018"/>
              <a:gd name="connsiteY5135" fmla="*/ 319238 h 3415370"/>
              <a:gd name="connsiteX5136" fmla="*/ 2962357 w 7451018"/>
              <a:gd name="connsiteY5136" fmla="*/ 327146 h 3415370"/>
              <a:gd name="connsiteX5137" fmla="*/ 3049681 w 7451018"/>
              <a:gd name="connsiteY5137" fmla="*/ 332709 h 3415370"/>
              <a:gd name="connsiteX5138" fmla="*/ 3050084 w 7451018"/>
              <a:gd name="connsiteY5138" fmla="*/ 333112 h 3415370"/>
              <a:gd name="connsiteX5139" fmla="*/ 2997140 w 7451018"/>
              <a:gd name="connsiteY5139" fmla="*/ 356770 h 3415370"/>
              <a:gd name="connsiteX5140" fmla="*/ 2989834 w 7451018"/>
              <a:gd name="connsiteY5140" fmla="*/ 352816 h 3415370"/>
              <a:gd name="connsiteX5141" fmla="*/ 2907401 w 7451018"/>
              <a:gd name="connsiteY5141" fmla="*/ 379624 h 3415370"/>
              <a:gd name="connsiteX5142" fmla="*/ 2848624 w 7451018"/>
              <a:gd name="connsiteY5142" fmla="*/ 380898 h 3415370"/>
              <a:gd name="connsiteX5143" fmla="*/ 2842392 w 7451018"/>
              <a:gd name="connsiteY5143" fmla="*/ 393029 h 3415370"/>
              <a:gd name="connsiteX5144" fmla="*/ 2835687 w 7451018"/>
              <a:gd name="connsiteY5144" fmla="*/ 389678 h 3415370"/>
              <a:gd name="connsiteX5145" fmla="*/ 2822418 w 7451018"/>
              <a:gd name="connsiteY5145" fmla="*/ 393095 h 3415370"/>
              <a:gd name="connsiteX5146" fmla="*/ 2822283 w 7451018"/>
              <a:gd name="connsiteY5146" fmla="*/ 393095 h 3415370"/>
              <a:gd name="connsiteX5147" fmla="*/ 2822216 w 7451018"/>
              <a:gd name="connsiteY5147" fmla="*/ 393095 h 3415370"/>
              <a:gd name="connsiteX5148" fmla="*/ 2822418 w 7451018"/>
              <a:gd name="connsiteY5148" fmla="*/ 394637 h 3415370"/>
              <a:gd name="connsiteX5149" fmla="*/ 2822283 w 7451018"/>
              <a:gd name="connsiteY5149" fmla="*/ 400066 h 3415370"/>
              <a:gd name="connsiteX5150" fmla="*/ 2815582 w 7451018"/>
              <a:gd name="connsiteY5150" fmla="*/ 403953 h 3415370"/>
              <a:gd name="connsiteX5151" fmla="*/ 2807474 w 7451018"/>
              <a:gd name="connsiteY5151" fmla="*/ 413269 h 3415370"/>
              <a:gd name="connsiteX5152" fmla="*/ 2795408 w 7451018"/>
              <a:gd name="connsiteY5152" fmla="*/ 419971 h 3415370"/>
              <a:gd name="connsiteX5153" fmla="*/ 2795481 w 7451018"/>
              <a:gd name="connsiteY5153" fmla="*/ 425601 h 3415370"/>
              <a:gd name="connsiteX5154" fmla="*/ 2715050 w 7451018"/>
              <a:gd name="connsiteY5154" fmla="*/ 442021 h 3415370"/>
              <a:gd name="connsiteX5155" fmla="*/ 2688242 w 7451018"/>
              <a:gd name="connsiteY5155" fmla="*/ 447249 h 3415370"/>
              <a:gd name="connsiteX5156" fmla="*/ 2687841 w 7451018"/>
              <a:gd name="connsiteY5156" fmla="*/ 447919 h 3415370"/>
              <a:gd name="connsiteX5157" fmla="*/ 2688309 w 7451018"/>
              <a:gd name="connsiteY5157" fmla="*/ 448254 h 3415370"/>
              <a:gd name="connsiteX5158" fmla="*/ 2693270 w 7451018"/>
              <a:gd name="connsiteY5158" fmla="*/ 453414 h 3415370"/>
              <a:gd name="connsiteX5159" fmla="*/ 2688242 w 7451018"/>
              <a:gd name="connsiteY5159" fmla="*/ 453549 h 3415370"/>
              <a:gd name="connsiteX5160" fmla="*/ 2671687 w 7451018"/>
              <a:gd name="connsiteY5160" fmla="*/ 460117 h 3415370"/>
              <a:gd name="connsiteX5161" fmla="*/ 2670412 w 7451018"/>
              <a:gd name="connsiteY5161" fmla="*/ 465546 h 3415370"/>
              <a:gd name="connsiteX5162" fmla="*/ 2674838 w 7451018"/>
              <a:gd name="connsiteY5162" fmla="*/ 466819 h 3415370"/>
              <a:gd name="connsiteX5163" fmla="*/ 2674838 w 7451018"/>
              <a:gd name="connsiteY5163" fmla="*/ 474393 h 3415370"/>
              <a:gd name="connsiteX5164" fmla="*/ 2667396 w 7451018"/>
              <a:gd name="connsiteY5164" fmla="*/ 473521 h 3415370"/>
              <a:gd name="connsiteX5165" fmla="*/ 2667999 w 7451018"/>
              <a:gd name="connsiteY5165" fmla="*/ 494097 h 3415370"/>
              <a:gd name="connsiteX5166" fmla="*/ 2659352 w 7451018"/>
              <a:gd name="connsiteY5166" fmla="*/ 499391 h 3415370"/>
              <a:gd name="connsiteX5167" fmla="*/ 2656338 w 7451018"/>
              <a:gd name="connsiteY5167" fmla="*/ 506965 h 3415370"/>
              <a:gd name="connsiteX5168" fmla="*/ 2634624 w 7451018"/>
              <a:gd name="connsiteY5168" fmla="*/ 520369 h 3415370"/>
              <a:gd name="connsiteX5169" fmla="*/ 2634624 w 7451018"/>
              <a:gd name="connsiteY5169" fmla="*/ 526200 h 3415370"/>
              <a:gd name="connsiteX5170" fmla="*/ 2627920 w 7451018"/>
              <a:gd name="connsiteY5170" fmla="*/ 546708 h 3415370"/>
              <a:gd name="connsiteX5171" fmla="*/ 2568005 w 7451018"/>
              <a:gd name="connsiteY5171" fmla="*/ 580420 h 3415370"/>
              <a:gd name="connsiteX5172" fmla="*/ 2563046 w 7451018"/>
              <a:gd name="connsiteY5172" fmla="*/ 573986 h 3415370"/>
              <a:gd name="connsiteX5173" fmla="*/ 2525917 w 7451018"/>
              <a:gd name="connsiteY5173" fmla="*/ 567284 h 3415370"/>
              <a:gd name="connsiteX5174" fmla="*/ 2522432 w 7451018"/>
              <a:gd name="connsiteY5174" fmla="*/ 560582 h 3415370"/>
              <a:gd name="connsiteX5175" fmla="*/ 2492203 w 7451018"/>
              <a:gd name="connsiteY5175" fmla="*/ 553879 h 3415370"/>
              <a:gd name="connsiteX5176" fmla="*/ 2486170 w 7451018"/>
              <a:gd name="connsiteY5176" fmla="*/ 547177 h 3415370"/>
              <a:gd name="connsiteX5177" fmla="*/ 2460367 w 7451018"/>
              <a:gd name="connsiteY5177" fmla="*/ 520235 h 3415370"/>
              <a:gd name="connsiteX5178" fmla="*/ 2463451 w 7451018"/>
              <a:gd name="connsiteY5178" fmla="*/ 520369 h 3415370"/>
              <a:gd name="connsiteX5179" fmla="*/ 2446424 w 7451018"/>
              <a:gd name="connsiteY5179" fmla="*/ 500263 h 3415370"/>
              <a:gd name="connsiteX5180" fmla="*/ 2446827 w 7451018"/>
              <a:gd name="connsiteY5180" fmla="*/ 500196 h 3415370"/>
              <a:gd name="connsiteX5181" fmla="*/ 2446692 w 7451018"/>
              <a:gd name="connsiteY5181" fmla="*/ 499994 h 3415370"/>
              <a:gd name="connsiteX5182" fmla="*/ 2440190 w 7451018"/>
              <a:gd name="connsiteY5182" fmla="*/ 486858 h 3415370"/>
              <a:gd name="connsiteX5183" fmla="*/ 2434094 w 7451018"/>
              <a:gd name="connsiteY5183" fmla="*/ 488132 h 3415370"/>
              <a:gd name="connsiteX5184" fmla="*/ 2431748 w 7451018"/>
              <a:gd name="connsiteY5184" fmla="*/ 486858 h 3415370"/>
              <a:gd name="connsiteX5185" fmla="*/ 2433492 w 7451018"/>
              <a:gd name="connsiteY5185" fmla="*/ 481430 h 3415370"/>
              <a:gd name="connsiteX5186" fmla="*/ 2427995 w 7451018"/>
              <a:gd name="connsiteY5186" fmla="*/ 480156 h 3415370"/>
              <a:gd name="connsiteX5187" fmla="*/ 2420018 w 7451018"/>
              <a:gd name="connsiteY5187" fmla="*/ 460050 h 3415370"/>
              <a:gd name="connsiteX5188" fmla="*/ 2413386 w 7451018"/>
              <a:gd name="connsiteY5188" fmla="*/ 451940 h 3415370"/>
              <a:gd name="connsiteX5189" fmla="*/ 2399981 w 7451018"/>
              <a:gd name="connsiteY5189" fmla="*/ 447919 h 3415370"/>
              <a:gd name="connsiteX5190" fmla="*/ 2393277 w 7451018"/>
              <a:gd name="connsiteY5190" fmla="*/ 413336 h 3415370"/>
              <a:gd name="connsiteX5191" fmla="*/ 2393277 w 7451018"/>
              <a:gd name="connsiteY5191" fmla="*/ 413269 h 3415370"/>
              <a:gd name="connsiteX5192" fmla="*/ 2393413 w 7451018"/>
              <a:gd name="connsiteY5192" fmla="*/ 413336 h 3415370"/>
              <a:gd name="connsiteX5193" fmla="*/ 2393746 w 7451018"/>
              <a:gd name="connsiteY5193" fmla="*/ 413269 h 3415370"/>
              <a:gd name="connsiteX5194" fmla="*/ 2395491 w 7451018"/>
              <a:gd name="connsiteY5194" fmla="*/ 379759 h 3415370"/>
              <a:gd name="connsiteX5195" fmla="*/ 2398975 w 7451018"/>
              <a:gd name="connsiteY5195" fmla="*/ 366354 h 3415370"/>
              <a:gd name="connsiteX5196" fmla="*/ 2400048 w 7451018"/>
              <a:gd name="connsiteY5196" fmla="*/ 373057 h 3415370"/>
              <a:gd name="connsiteX5197" fmla="*/ 2429468 w 7451018"/>
              <a:gd name="connsiteY5197" fmla="*/ 366354 h 3415370"/>
              <a:gd name="connsiteX5198" fmla="*/ 2430073 w 7451018"/>
              <a:gd name="connsiteY5198" fmla="*/ 359652 h 3415370"/>
              <a:gd name="connsiteX5199" fmla="*/ 2433558 w 7451018"/>
              <a:gd name="connsiteY5199" fmla="*/ 366354 h 3415370"/>
              <a:gd name="connsiteX5200" fmla="*/ 2440257 w 7451018"/>
              <a:gd name="connsiteY5200" fmla="*/ 368432 h 3415370"/>
              <a:gd name="connsiteX5201" fmla="*/ 2453666 w 7451018"/>
              <a:gd name="connsiteY5201" fmla="*/ 346248 h 3415370"/>
              <a:gd name="connsiteX5202" fmla="*/ 2440257 w 7451018"/>
              <a:gd name="connsiteY5202" fmla="*/ 347990 h 3415370"/>
              <a:gd name="connsiteX5203" fmla="*/ 2440257 w 7451018"/>
              <a:gd name="connsiteY5203" fmla="*/ 338809 h 3415370"/>
              <a:gd name="connsiteX5204" fmla="*/ 2411441 w 7451018"/>
              <a:gd name="connsiteY5204" fmla="*/ 333179 h 3415370"/>
              <a:gd name="connsiteX5205" fmla="*/ 2433558 w 7451018"/>
              <a:gd name="connsiteY5205" fmla="*/ 339546 h 3415370"/>
              <a:gd name="connsiteX5206" fmla="*/ 2396361 w 7451018"/>
              <a:gd name="connsiteY5206" fmla="*/ 359719 h 3415370"/>
              <a:gd name="connsiteX5207" fmla="*/ 2367744 w 7451018"/>
              <a:gd name="connsiteY5207" fmla="*/ 327146 h 3415370"/>
              <a:gd name="connsiteX5208" fmla="*/ 2367007 w 7451018"/>
              <a:gd name="connsiteY5208" fmla="*/ 319908 h 3415370"/>
              <a:gd name="connsiteX5209" fmla="*/ 2377393 w 7451018"/>
              <a:gd name="connsiteY5209" fmla="*/ 327214 h 3415370"/>
              <a:gd name="connsiteX5210" fmla="*/ 2384566 w 7451018"/>
              <a:gd name="connsiteY5210" fmla="*/ 327214 h 3415370"/>
              <a:gd name="connsiteX5211" fmla="*/ 2373306 w 7451018"/>
              <a:gd name="connsiteY5211" fmla="*/ 320981 h 3415370"/>
              <a:gd name="connsiteX5212" fmla="*/ 2373373 w 7451018"/>
              <a:gd name="connsiteY5212" fmla="*/ 317295 h 3415370"/>
              <a:gd name="connsiteX5213" fmla="*/ 2397266 w 7451018"/>
              <a:gd name="connsiteY5213" fmla="*/ 313047 h 3415370"/>
              <a:gd name="connsiteX5214" fmla="*/ 2425935 w 7451018"/>
              <a:gd name="connsiteY5214" fmla="*/ 318969 h 3415370"/>
              <a:gd name="connsiteX5215" fmla="*/ 2425316 w 7451018"/>
              <a:gd name="connsiteY5215" fmla="*/ 318166 h 3415370"/>
              <a:gd name="connsiteX5216" fmla="*/ 2426009 w 7451018"/>
              <a:gd name="connsiteY5216" fmla="*/ 318984 h 3415370"/>
              <a:gd name="connsiteX5217" fmla="*/ 2426588 w 7451018"/>
              <a:gd name="connsiteY5217" fmla="*/ 319104 h 3415370"/>
              <a:gd name="connsiteX5218" fmla="*/ 2426855 w 7451018"/>
              <a:gd name="connsiteY5218" fmla="*/ 319171 h 3415370"/>
              <a:gd name="connsiteX5219" fmla="*/ 2426855 w 7451018"/>
              <a:gd name="connsiteY5219" fmla="*/ 319104 h 3415370"/>
              <a:gd name="connsiteX5220" fmla="*/ 2427124 w 7451018"/>
              <a:gd name="connsiteY5220" fmla="*/ 319305 h 3415370"/>
              <a:gd name="connsiteX5221" fmla="*/ 2425717 w 7451018"/>
              <a:gd name="connsiteY5221" fmla="*/ 318233 h 3415370"/>
              <a:gd name="connsiteX5222" fmla="*/ 2421627 w 7451018"/>
              <a:gd name="connsiteY5222" fmla="*/ 312603 h 3415370"/>
              <a:gd name="connsiteX5223" fmla="*/ 2400115 w 7451018"/>
              <a:gd name="connsiteY5223" fmla="*/ 292497 h 3415370"/>
              <a:gd name="connsiteX5224" fmla="*/ 2393413 w 7451018"/>
              <a:gd name="connsiteY5224" fmla="*/ 292497 h 3415370"/>
              <a:gd name="connsiteX5225" fmla="*/ 2394217 w 7451018"/>
              <a:gd name="connsiteY5225" fmla="*/ 298596 h 3415370"/>
              <a:gd name="connsiteX5226" fmla="*/ 2401656 w 7451018"/>
              <a:gd name="connsiteY5226" fmla="*/ 312603 h 3415370"/>
              <a:gd name="connsiteX5227" fmla="*/ 2387917 w 7451018"/>
              <a:gd name="connsiteY5227" fmla="*/ 306437 h 3415370"/>
              <a:gd name="connsiteX5228" fmla="*/ 2367677 w 7451018"/>
              <a:gd name="connsiteY5228" fmla="*/ 299199 h 3415370"/>
              <a:gd name="connsiteX5229" fmla="*/ 2346496 w 7451018"/>
              <a:gd name="connsiteY5229" fmla="*/ 294843 h 3415370"/>
              <a:gd name="connsiteX5230" fmla="*/ 2353200 w 7451018"/>
              <a:gd name="connsiteY5230" fmla="*/ 290754 h 3415370"/>
              <a:gd name="connsiteX5231" fmla="*/ 2345491 w 7451018"/>
              <a:gd name="connsiteY5231" fmla="*/ 285795 h 3415370"/>
              <a:gd name="connsiteX5232" fmla="*/ 2350584 w 7451018"/>
              <a:gd name="connsiteY5232" fmla="*/ 277484 h 3415370"/>
              <a:gd name="connsiteX5233" fmla="*/ 2347437 w 7451018"/>
              <a:gd name="connsiteY5233" fmla="*/ 272390 h 3415370"/>
              <a:gd name="connsiteX5234" fmla="*/ 2337649 w 7451018"/>
              <a:gd name="connsiteY5234" fmla="*/ 272390 h 3415370"/>
              <a:gd name="connsiteX5235" fmla="*/ 2341271 w 7451018"/>
              <a:gd name="connsiteY5235" fmla="*/ 265755 h 3415370"/>
              <a:gd name="connsiteX5236" fmla="*/ 2339727 w 7451018"/>
              <a:gd name="connsiteY5236" fmla="*/ 259120 h 3415370"/>
              <a:gd name="connsiteX5237" fmla="*/ 2326659 w 7451018"/>
              <a:gd name="connsiteY5237" fmla="*/ 245850 h 3415370"/>
              <a:gd name="connsiteX5238" fmla="*/ 2326324 w 7451018"/>
              <a:gd name="connsiteY5238" fmla="*/ 239483 h 3415370"/>
              <a:gd name="connsiteX5239" fmla="*/ 2320359 w 7451018"/>
              <a:gd name="connsiteY5239" fmla="*/ 233384 h 3415370"/>
              <a:gd name="connsiteX5240" fmla="*/ 2331752 w 7451018"/>
              <a:gd name="connsiteY5240" fmla="*/ 233384 h 3415370"/>
              <a:gd name="connsiteX5241" fmla="*/ 2315533 w 7451018"/>
              <a:gd name="connsiteY5241" fmla="*/ 226883 h 3415370"/>
              <a:gd name="connsiteX5242" fmla="*/ 2321162 w 7451018"/>
              <a:gd name="connsiteY5242" fmla="*/ 218908 h 3415370"/>
              <a:gd name="connsiteX5243" fmla="*/ 2320024 w 7451018"/>
              <a:gd name="connsiteY5243" fmla="*/ 219444 h 3415370"/>
              <a:gd name="connsiteX5244" fmla="*/ 2319755 w 7451018"/>
              <a:gd name="connsiteY5244" fmla="*/ 219578 h 3415370"/>
              <a:gd name="connsiteX5245" fmla="*/ 2317810 w 7451018"/>
              <a:gd name="connsiteY5245" fmla="*/ 220315 h 3415370"/>
              <a:gd name="connsiteX5246" fmla="*/ 2314260 w 7451018"/>
              <a:gd name="connsiteY5246" fmla="*/ 225475 h 3415370"/>
              <a:gd name="connsiteX5247" fmla="*/ 2313321 w 7451018"/>
              <a:gd name="connsiteY5247" fmla="*/ 221789 h 3415370"/>
              <a:gd name="connsiteX5248" fmla="*/ 2306150 w 7451018"/>
              <a:gd name="connsiteY5248" fmla="*/ 223532 h 3415370"/>
              <a:gd name="connsiteX5249" fmla="*/ 2306150 w 7451018"/>
              <a:gd name="connsiteY5249" fmla="*/ 219444 h 3415370"/>
              <a:gd name="connsiteX5250" fmla="*/ 2311779 w 7451018"/>
              <a:gd name="connsiteY5250" fmla="*/ 218237 h 3415370"/>
              <a:gd name="connsiteX5251" fmla="*/ 2298778 w 7451018"/>
              <a:gd name="connsiteY5251" fmla="*/ 212138 h 3415370"/>
              <a:gd name="connsiteX5252" fmla="*/ 2291003 w 7451018"/>
              <a:gd name="connsiteY5252" fmla="*/ 205436 h 3415370"/>
              <a:gd name="connsiteX5253" fmla="*/ 2291741 w 7451018"/>
              <a:gd name="connsiteY5253" fmla="*/ 198734 h 3415370"/>
              <a:gd name="connsiteX5254" fmla="*/ 2274382 w 7451018"/>
              <a:gd name="connsiteY5254" fmla="*/ 192032 h 3415370"/>
              <a:gd name="connsiteX5255" fmla="*/ 2267612 w 7451018"/>
              <a:gd name="connsiteY5255" fmla="*/ 198332 h 3415370"/>
              <a:gd name="connsiteX5256" fmla="*/ 2262787 w 7451018"/>
              <a:gd name="connsiteY5256" fmla="*/ 192166 h 3415370"/>
              <a:gd name="connsiteX5257" fmla="*/ 2261647 w 7451018"/>
              <a:gd name="connsiteY5257" fmla="*/ 198801 h 3415370"/>
              <a:gd name="connsiteX5258" fmla="*/ 2262720 w 7451018"/>
              <a:gd name="connsiteY5258" fmla="*/ 192166 h 3415370"/>
              <a:gd name="connsiteX5259" fmla="*/ 2262652 w 7451018"/>
              <a:gd name="connsiteY5259" fmla="*/ 192099 h 3415370"/>
              <a:gd name="connsiteX5260" fmla="*/ 2237452 w 7451018"/>
              <a:gd name="connsiteY5260" fmla="*/ 192099 h 3415370"/>
              <a:gd name="connsiteX5261" fmla="*/ 2231420 w 7451018"/>
              <a:gd name="connsiteY5261" fmla="*/ 185397 h 3415370"/>
              <a:gd name="connsiteX5262" fmla="*/ 2225791 w 7451018"/>
              <a:gd name="connsiteY5262" fmla="*/ 187877 h 3415370"/>
              <a:gd name="connsiteX5263" fmla="*/ 2218820 w 7451018"/>
              <a:gd name="connsiteY5263" fmla="*/ 187206 h 3415370"/>
              <a:gd name="connsiteX5264" fmla="*/ 2214196 w 7451018"/>
              <a:gd name="connsiteY5264" fmla="*/ 192032 h 3415370"/>
              <a:gd name="connsiteX5265" fmla="*/ 2214196 w 7451018"/>
              <a:gd name="connsiteY5265" fmla="*/ 185531 h 3415370"/>
              <a:gd name="connsiteX5266" fmla="*/ 2194625 w 7451018"/>
              <a:gd name="connsiteY5266" fmla="*/ 178627 h 3415370"/>
              <a:gd name="connsiteX5267" fmla="*/ 2189867 w 7451018"/>
              <a:gd name="connsiteY5267" fmla="*/ 185330 h 3415370"/>
              <a:gd name="connsiteX5268" fmla="*/ 2189129 w 7451018"/>
              <a:gd name="connsiteY5268" fmla="*/ 192032 h 3415370"/>
              <a:gd name="connsiteX5269" fmla="*/ 2182494 w 7451018"/>
              <a:gd name="connsiteY5269" fmla="*/ 185397 h 3415370"/>
              <a:gd name="connsiteX5270" fmla="*/ 2179612 w 7451018"/>
              <a:gd name="connsiteY5270" fmla="*/ 192166 h 3415370"/>
              <a:gd name="connsiteX5271" fmla="*/ 2178875 w 7451018"/>
              <a:gd name="connsiteY5271" fmla="*/ 182984 h 3415370"/>
              <a:gd name="connsiteX5272" fmla="*/ 2137321 w 7451018"/>
              <a:gd name="connsiteY5272" fmla="*/ 192568 h 3415370"/>
              <a:gd name="connsiteX5273" fmla="*/ 2142683 w 7451018"/>
              <a:gd name="connsiteY5273" fmla="*/ 186469 h 3415370"/>
              <a:gd name="connsiteX5274" fmla="*/ 2136450 w 7451018"/>
              <a:gd name="connsiteY5274" fmla="*/ 186469 h 3415370"/>
              <a:gd name="connsiteX5275" fmla="*/ 2133517 w 7451018"/>
              <a:gd name="connsiteY5275" fmla="*/ 185548 h 3415370"/>
              <a:gd name="connsiteX5276" fmla="*/ 2130966 w 7451018"/>
              <a:gd name="connsiteY5276" fmla="*/ 191872 h 3415370"/>
              <a:gd name="connsiteX5277" fmla="*/ 2109180 w 7451018"/>
              <a:gd name="connsiteY5277" fmla="*/ 191329 h 3415370"/>
              <a:gd name="connsiteX5278" fmla="*/ 2085781 w 7451018"/>
              <a:gd name="connsiteY5278" fmla="*/ 185330 h 3415370"/>
              <a:gd name="connsiteX5279" fmla="*/ 2084641 w 7451018"/>
              <a:gd name="connsiteY5279" fmla="*/ 192099 h 3415370"/>
              <a:gd name="connsiteX5280" fmla="*/ 2078609 w 7451018"/>
              <a:gd name="connsiteY5280" fmla="*/ 185464 h 3415370"/>
              <a:gd name="connsiteX5281" fmla="*/ 2052135 w 7451018"/>
              <a:gd name="connsiteY5281" fmla="*/ 178226 h 3415370"/>
              <a:gd name="connsiteX5282" fmla="*/ 2058972 w 7451018"/>
              <a:gd name="connsiteY5282" fmla="*/ 173065 h 3415370"/>
              <a:gd name="connsiteX5283" fmla="*/ 2052671 w 7451018"/>
              <a:gd name="connsiteY5283" fmla="*/ 173065 h 3415370"/>
              <a:gd name="connsiteX5284" fmla="*/ 2024723 w 7451018"/>
              <a:gd name="connsiteY5284" fmla="*/ 164955 h 3415370"/>
              <a:gd name="connsiteX5285" fmla="*/ 2044159 w 7451018"/>
              <a:gd name="connsiteY5285" fmla="*/ 157248 h 3415370"/>
              <a:gd name="connsiteX5286" fmla="*/ 2030688 w 7451018"/>
              <a:gd name="connsiteY5286" fmla="*/ 158454 h 3415370"/>
              <a:gd name="connsiteX5287" fmla="*/ 1997981 w 7451018"/>
              <a:gd name="connsiteY5287" fmla="*/ 158454 h 3415370"/>
              <a:gd name="connsiteX5288" fmla="*/ 1997981 w 7451018"/>
              <a:gd name="connsiteY5288" fmla="*/ 151752 h 3415370"/>
              <a:gd name="connsiteX5289" fmla="*/ 2050125 w 7451018"/>
              <a:gd name="connsiteY5289" fmla="*/ 150278 h 3415370"/>
              <a:gd name="connsiteX5290" fmla="*/ 2024790 w 7451018"/>
              <a:gd name="connsiteY5290" fmla="*/ 143978 h 3415370"/>
              <a:gd name="connsiteX5291" fmla="*/ 1991279 w 7451018"/>
              <a:gd name="connsiteY5291" fmla="*/ 135801 h 3415370"/>
              <a:gd name="connsiteX5292" fmla="*/ 2000059 w 7451018"/>
              <a:gd name="connsiteY5292" fmla="*/ 131646 h 3415370"/>
              <a:gd name="connsiteX5293" fmla="*/ 2072577 w 7451018"/>
              <a:gd name="connsiteY5293" fmla="*/ 118242 h 3415370"/>
              <a:gd name="connsiteX5294" fmla="*/ 2162119 w 7451018"/>
              <a:gd name="connsiteY5294" fmla="*/ 104837 h 3415370"/>
              <a:gd name="connsiteX5295" fmla="*/ 2162522 w 7451018"/>
              <a:gd name="connsiteY5295" fmla="*/ 98135 h 3415370"/>
              <a:gd name="connsiteX5296" fmla="*/ 2158768 w 7451018"/>
              <a:gd name="connsiteY5296" fmla="*/ 91031 h 3415370"/>
              <a:gd name="connsiteX5297" fmla="*/ 2118554 w 7451018"/>
              <a:gd name="connsiteY5297" fmla="*/ 91433 h 3415370"/>
              <a:gd name="connsiteX5298" fmla="*/ 2105150 w 7451018"/>
              <a:gd name="connsiteY5298" fmla="*/ 86876 h 3415370"/>
              <a:gd name="connsiteX5299" fmla="*/ 2114942 w 7451018"/>
              <a:gd name="connsiteY5299" fmla="*/ 78143 h 3415370"/>
              <a:gd name="connsiteX5300" fmla="*/ 2118554 w 7451018"/>
              <a:gd name="connsiteY5300" fmla="*/ 78699 h 3415370"/>
              <a:gd name="connsiteX5301" fmla="*/ 2124989 w 7451018"/>
              <a:gd name="connsiteY5301" fmla="*/ 71461 h 3415370"/>
              <a:gd name="connsiteX5302" fmla="*/ 2125257 w 7451018"/>
              <a:gd name="connsiteY5302" fmla="*/ 70589 h 3415370"/>
              <a:gd name="connsiteX5303" fmla="*/ 2130820 w 7451018"/>
              <a:gd name="connsiteY5303" fmla="*/ 71595 h 3415370"/>
              <a:gd name="connsiteX5304" fmla="*/ 2133300 w 7451018"/>
              <a:gd name="connsiteY5304" fmla="*/ 78096 h 3415370"/>
              <a:gd name="connsiteX5305" fmla="*/ 2160376 w 7451018"/>
              <a:gd name="connsiteY5305" fmla="*/ 71393 h 3415370"/>
              <a:gd name="connsiteX5306" fmla="*/ 2239396 w 7451018"/>
              <a:gd name="connsiteY5306" fmla="*/ 64691 h 3415370"/>
              <a:gd name="connsiteX5307" fmla="*/ 2234771 w 7451018"/>
              <a:gd name="connsiteY5307" fmla="*/ 58057 h 3415370"/>
              <a:gd name="connsiteX5308" fmla="*/ 2241541 w 7451018"/>
              <a:gd name="connsiteY5308" fmla="*/ 57989 h 3415370"/>
              <a:gd name="connsiteX5309" fmla="*/ 2241541 w 7451018"/>
              <a:gd name="connsiteY5309" fmla="*/ 51287 h 3415370"/>
              <a:gd name="connsiteX5310" fmla="*/ 2232493 w 7451018"/>
              <a:gd name="connsiteY5310" fmla="*/ 47132 h 3415370"/>
              <a:gd name="connsiteX5311" fmla="*/ 2338790 w 7451018"/>
              <a:gd name="connsiteY5311" fmla="*/ 37883 h 3415370"/>
              <a:gd name="connsiteX5312" fmla="*/ 2382823 w 7451018"/>
              <a:gd name="connsiteY5312" fmla="*/ 31181 h 3415370"/>
              <a:gd name="connsiteX5313" fmla="*/ 2400785 w 7451018"/>
              <a:gd name="connsiteY5313" fmla="*/ 45389 h 3415370"/>
              <a:gd name="connsiteX5314" fmla="*/ 2408560 w 7451018"/>
              <a:gd name="connsiteY5314" fmla="*/ 44585 h 3415370"/>
              <a:gd name="connsiteX5315" fmla="*/ 2400719 w 7451018"/>
              <a:gd name="connsiteY5315" fmla="*/ 31181 h 3415370"/>
              <a:gd name="connsiteX5316" fmla="*/ 2420153 w 7451018"/>
              <a:gd name="connsiteY5316" fmla="*/ 37883 h 3415370"/>
              <a:gd name="connsiteX5317" fmla="*/ 2467336 w 7451018"/>
              <a:gd name="connsiteY5317" fmla="*/ 44585 h 3415370"/>
              <a:gd name="connsiteX5318" fmla="*/ 2446424 w 7451018"/>
              <a:gd name="connsiteY5318" fmla="*/ 24479 h 3415370"/>
              <a:gd name="connsiteX5319" fmla="*/ 2467537 w 7451018"/>
              <a:gd name="connsiteY5319" fmla="*/ 23608 h 3415370"/>
              <a:gd name="connsiteX5320" fmla="*/ 2475782 w 7451018"/>
              <a:gd name="connsiteY5320" fmla="*/ 21597 h 3415370"/>
              <a:gd name="connsiteX5321" fmla="*/ 2471760 w 7451018"/>
              <a:gd name="connsiteY5321" fmla="*/ 23942 h 3415370"/>
              <a:gd name="connsiteX5322" fmla="*/ 2510970 w 7451018"/>
              <a:gd name="connsiteY5322" fmla="*/ 31248 h 3415370"/>
              <a:gd name="connsiteX5323" fmla="*/ 2575445 w 7451018"/>
              <a:gd name="connsiteY5323" fmla="*/ 44049 h 3415370"/>
              <a:gd name="connsiteX5324" fmla="*/ 2517539 w 7451018"/>
              <a:gd name="connsiteY5324" fmla="*/ 24546 h 3415370"/>
              <a:gd name="connsiteX5325" fmla="*/ 2500513 w 7451018"/>
              <a:gd name="connsiteY5325" fmla="*/ 23742 h 3415370"/>
              <a:gd name="connsiteX5326" fmla="*/ 2521963 w 7451018"/>
              <a:gd name="connsiteY5326" fmla="*/ 19318 h 3415370"/>
              <a:gd name="connsiteX5327" fmla="*/ 2560834 w 7451018"/>
              <a:gd name="connsiteY5327" fmla="*/ 14627 h 3415370"/>
              <a:gd name="connsiteX5328" fmla="*/ 2645885 w 7451018"/>
              <a:gd name="connsiteY5328" fmla="*/ 4440 h 3415370"/>
              <a:gd name="connsiteX5329" fmla="*/ 2650507 w 7451018"/>
              <a:gd name="connsiteY5329" fmla="*/ 10136 h 3415370"/>
              <a:gd name="connsiteX5330" fmla="*/ 2653324 w 7451018"/>
              <a:gd name="connsiteY5330" fmla="*/ 6115 h 3415370"/>
              <a:gd name="connsiteX5331" fmla="*/ 2661297 w 7451018"/>
              <a:gd name="connsiteY5331" fmla="*/ 11544 h 3415370"/>
              <a:gd name="connsiteX5332" fmla="*/ 2701512 w 7451018"/>
              <a:gd name="connsiteY5332" fmla="*/ 11142 h 3415370"/>
              <a:gd name="connsiteX5333" fmla="*/ 2795340 w 7451018"/>
              <a:gd name="connsiteY5333" fmla="*/ 2362 h 3415370"/>
              <a:gd name="connsiteX5334" fmla="*/ 2824685 w 7451018"/>
              <a:gd name="connsiteY5334" fmla="*/ 172 h 341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Lst>
            <a:rect l="l" t="t" r="r" b="b"/>
            <a:pathLst>
              <a:path w="7451018" h="3415370">
                <a:moveTo>
                  <a:pt x="2174448" y="3383510"/>
                </a:moveTo>
                <a:cubicBezTo>
                  <a:pt x="2177615" y="3384055"/>
                  <a:pt x="2181117" y="3386367"/>
                  <a:pt x="2185809" y="3388814"/>
                </a:cubicBezTo>
                <a:cubicBezTo>
                  <a:pt x="2182591" y="3388814"/>
                  <a:pt x="2178503" y="3394176"/>
                  <a:pt x="2165099" y="3395516"/>
                </a:cubicBezTo>
                <a:lnTo>
                  <a:pt x="2165099" y="3388814"/>
                </a:lnTo>
                <a:cubicBezTo>
                  <a:pt x="2168450" y="3384189"/>
                  <a:pt x="2171281" y="3382966"/>
                  <a:pt x="2174448" y="3383510"/>
                </a:cubicBezTo>
                <a:close/>
                <a:moveTo>
                  <a:pt x="1956483" y="3112962"/>
                </a:moveTo>
                <a:cubicBezTo>
                  <a:pt x="1959030" y="3111279"/>
                  <a:pt x="1962583" y="3110675"/>
                  <a:pt x="1962784" y="3114093"/>
                </a:cubicBezTo>
                <a:cubicBezTo>
                  <a:pt x="1968078" y="3115367"/>
                  <a:pt x="1956416" y="3122606"/>
                  <a:pt x="1956215" y="3118316"/>
                </a:cubicBezTo>
                <a:cubicBezTo>
                  <a:pt x="1952395" y="3117411"/>
                  <a:pt x="1953936" y="3114646"/>
                  <a:pt x="1956483" y="3112962"/>
                </a:cubicBezTo>
                <a:close/>
                <a:moveTo>
                  <a:pt x="2170607" y="3092940"/>
                </a:moveTo>
                <a:cubicBezTo>
                  <a:pt x="2169300" y="3091792"/>
                  <a:pt x="2167121" y="3091474"/>
                  <a:pt x="2162565" y="3093786"/>
                </a:cubicBezTo>
                <a:cubicBezTo>
                  <a:pt x="2164910" y="3094992"/>
                  <a:pt x="2170338" y="3095998"/>
                  <a:pt x="2173422" y="3097070"/>
                </a:cubicBezTo>
                <a:cubicBezTo>
                  <a:pt x="2172349" y="3096065"/>
                  <a:pt x="2171913" y="3094088"/>
                  <a:pt x="2170607" y="3092940"/>
                </a:cubicBezTo>
                <a:close/>
                <a:moveTo>
                  <a:pt x="7092671" y="3036512"/>
                </a:moveTo>
                <a:cubicBezTo>
                  <a:pt x="7095771" y="3034543"/>
                  <a:pt x="7097882" y="3034958"/>
                  <a:pt x="7097882" y="3039700"/>
                </a:cubicBezTo>
                <a:cubicBezTo>
                  <a:pt x="7098686" y="3038962"/>
                  <a:pt x="7089169" y="3040638"/>
                  <a:pt x="7089302" y="3040303"/>
                </a:cubicBezTo>
                <a:cubicBezTo>
                  <a:pt x="7092519" y="3040303"/>
                  <a:pt x="7090777" y="3047005"/>
                  <a:pt x="7090174" y="3047005"/>
                </a:cubicBezTo>
                <a:cubicBezTo>
                  <a:pt x="7090911" y="3047943"/>
                  <a:pt x="7103913" y="3053708"/>
                  <a:pt x="7097078" y="3053708"/>
                </a:cubicBezTo>
                <a:cubicBezTo>
                  <a:pt x="7098417" y="3053439"/>
                  <a:pt x="7098619" y="3054176"/>
                  <a:pt x="7097882" y="3055986"/>
                </a:cubicBezTo>
                <a:cubicBezTo>
                  <a:pt x="7097882" y="3057594"/>
                  <a:pt x="7116983" y="3040303"/>
                  <a:pt x="7110682" y="3040303"/>
                </a:cubicBezTo>
                <a:cubicBezTo>
                  <a:pt x="7111219" y="3040638"/>
                  <a:pt x="7115374" y="3039766"/>
                  <a:pt x="7114972" y="3040303"/>
                </a:cubicBezTo>
                <a:cubicBezTo>
                  <a:pt x="7118390" y="3040303"/>
                  <a:pt x="7119864" y="3047005"/>
                  <a:pt x="7114837" y="3047005"/>
                </a:cubicBezTo>
                <a:cubicBezTo>
                  <a:pt x="7116446" y="3046536"/>
                  <a:pt x="7117518" y="3047139"/>
                  <a:pt x="7117988" y="3048882"/>
                </a:cubicBezTo>
                <a:cubicBezTo>
                  <a:pt x="7122947" y="3045531"/>
                  <a:pt x="7122277" y="3051294"/>
                  <a:pt x="7122746" y="3053708"/>
                </a:cubicBezTo>
                <a:cubicBezTo>
                  <a:pt x="7122076" y="3053708"/>
                  <a:pt x="7113162" y="3078505"/>
                  <a:pt x="7111286" y="3081521"/>
                </a:cubicBezTo>
                <a:cubicBezTo>
                  <a:pt x="7111286" y="3081052"/>
                  <a:pt x="7101769" y="3106654"/>
                  <a:pt x="7091180" y="3107257"/>
                </a:cubicBezTo>
                <a:cubicBezTo>
                  <a:pt x="7091180" y="3110274"/>
                  <a:pt x="7091648" y="3112619"/>
                  <a:pt x="7089905" y="3114027"/>
                </a:cubicBezTo>
                <a:cubicBezTo>
                  <a:pt x="7095602" y="3114027"/>
                  <a:pt x="7098417" y="3116104"/>
                  <a:pt x="7097882" y="3122270"/>
                </a:cubicBezTo>
                <a:cubicBezTo>
                  <a:pt x="7097882" y="3116573"/>
                  <a:pt x="7092721" y="3125621"/>
                  <a:pt x="7093792" y="3127162"/>
                </a:cubicBezTo>
                <a:cubicBezTo>
                  <a:pt x="7069598" y="3111413"/>
                  <a:pt x="7051570" y="3149883"/>
                  <a:pt x="7050967" y="3160942"/>
                </a:cubicBezTo>
                <a:cubicBezTo>
                  <a:pt x="7050430" y="3162684"/>
                  <a:pt x="7050698" y="3165633"/>
                  <a:pt x="7048888" y="3166973"/>
                </a:cubicBezTo>
                <a:cubicBezTo>
                  <a:pt x="7050564" y="3168448"/>
                  <a:pt x="7051704" y="3173407"/>
                  <a:pt x="7050967" y="3172200"/>
                </a:cubicBezTo>
                <a:cubicBezTo>
                  <a:pt x="7050967" y="3182991"/>
                  <a:pt x="7000432" y="3192911"/>
                  <a:pt x="6997417" y="3194251"/>
                </a:cubicBezTo>
                <a:cubicBezTo>
                  <a:pt x="6996612" y="3193044"/>
                  <a:pt x="6991183" y="3186074"/>
                  <a:pt x="6990648" y="3185538"/>
                </a:cubicBezTo>
                <a:cubicBezTo>
                  <a:pt x="6990648" y="3179506"/>
                  <a:pt x="6938639" y="3186878"/>
                  <a:pt x="6963839" y="3161008"/>
                </a:cubicBezTo>
                <a:cubicBezTo>
                  <a:pt x="6963839" y="3145861"/>
                  <a:pt x="6984078" y="3136545"/>
                  <a:pt x="6990648" y="3134133"/>
                </a:cubicBezTo>
                <a:cubicBezTo>
                  <a:pt x="6990982" y="3130715"/>
                  <a:pt x="6990446" y="3130514"/>
                  <a:pt x="6997350" y="3125353"/>
                </a:cubicBezTo>
                <a:cubicBezTo>
                  <a:pt x="6997350" y="3124146"/>
                  <a:pt x="7042186" y="3099281"/>
                  <a:pt x="7047347" y="3094322"/>
                </a:cubicBezTo>
                <a:cubicBezTo>
                  <a:pt x="7055926" y="3086011"/>
                  <a:pt x="7060550" y="3075087"/>
                  <a:pt x="7068392" y="3066106"/>
                </a:cubicBezTo>
                <a:cubicBezTo>
                  <a:pt x="7065175" y="3069776"/>
                  <a:pt x="7083371" y="3042418"/>
                  <a:pt x="7092671" y="3036512"/>
                </a:cubicBezTo>
                <a:close/>
                <a:moveTo>
                  <a:pt x="6507823" y="3033601"/>
                </a:moveTo>
                <a:cubicBezTo>
                  <a:pt x="6508628" y="3033935"/>
                  <a:pt x="6513588" y="3033131"/>
                  <a:pt x="6512985" y="3033601"/>
                </a:cubicBezTo>
                <a:cubicBezTo>
                  <a:pt x="6514794" y="3033601"/>
                  <a:pt x="6514794" y="3045530"/>
                  <a:pt x="6514794" y="3044860"/>
                </a:cubicBezTo>
                <a:cubicBezTo>
                  <a:pt x="6531214" y="3051495"/>
                  <a:pt x="6543613" y="3047005"/>
                  <a:pt x="6563384" y="3047005"/>
                </a:cubicBezTo>
                <a:cubicBezTo>
                  <a:pt x="6558525" y="3048814"/>
                  <a:pt x="6562831" y="3047708"/>
                  <a:pt x="6567850" y="3045916"/>
                </a:cubicBezTo>
                <a:lnTo>
                  <a:pt x="6576586" y="3040705"/>
                </a:lnTo>
                <a:lnTo>
                  <a:pt x="6576588" y="3040704"/>
                </a:lnTo>
                <a:cubicBezTo>
                  <a:pt x="6584161" y="3042179"/>
                  <a:pt x="6578666" y="3046469"/>
                  <a:pt x="6581815" y="3049819"/>
                </a:cubicBezTo>
                <a:cubicBezTo>
                  <a:pt x="6581815" y="3054645"/>
                  <a:pt x="6580743" y="3087218"/>
                  <a:pt x="6582954" y="3087218"/>
                </a:cubicBezTo>
                <a:cubicBezTo>
                  <a:pt x="6578531" y="3087553"/>
                  <a:pt x="6575113" y="3085743"/>
                  <a:pt x="6575113" y="3081520"/>
                </a:cubicBezTo>
                <a:cubicBezTo>
                  <a:pt x="6575113" y="3086413"/>
                  <a:pt x="6577861" y="3089630"/>
                  <a:pt x="6581615" y="3092646"/>
                </a:cubicBezTo>
                <a:cubicBezTo>
                  <a:pt x="6580207" y="3092981"/>
                  <a:pt x="6569684" y="3107391"/>
                  <a:pt x="6576052" y="3107391"/>
                </a:cubicBezTo>
                <a:cubicBezTo>
                  <a:pt x="6573504" y="3106855"/>
                  <a:pt x="6570086" y="3106988"/>
                  <a:pt x="6567741" y="3106385"/>
                </a:cubicBezTo>
                <a:cubicBezTo>
                  <a:pt x="6564389" y="3113222"/>
                  <a:pt x="6560972" y="3110608"/>
                  <a:pt x="6555006" y="3114093"/>
                </a:cubicBezTo>
                <a:cubicBezTo>
                  <a:pt x="6555006" y="3121465"/>
                  <a:pt x="6548975" y="3122202"/>
                  <a:pt x="6544082" y="3114026"/>
                </a:cubicBezTo>
                <a:cubicBezTo>
                  <a:pt x="6540396" y="3114026"/>
                  <a:pt x="6541669" y="3120728"/>
                  <a:pt x="6542340" y="3120728"/>
                </a:cubicBezTo>
                <a:cubicBezTo>
                  <a:pt x="6545289" y="3122873"/>
                  <a:pt x="6528935" y="3114026"/>
                  <a:pt x="6536308" y="3114026"/>
                </a:cubicBezTo>
                <a:cubicBezTo>
                  <a:pt x="6529337" y="3112819"/>
                  <a:pt x="6492342" y="3033601"/>
                  <a:pt x="6507823" y="3033601"/>
                </a:cubicBezTo>
                <a:close/>
                <a:moveTo>
                  <a:pt x="1975513" y="2985425"/>
                </a:moveTo>
                <a:cubicBezTo>
                  <a:pt x="1975510" y="2985915"/>
                  <a:pt x="1975267" y="2987222"/>
                  <a:pt x="1974580" y="2989836"/>
                </a:cubicBezTo>
                <a:cubicBezTo>
                  <a:pt x="1973374" y="2989836"/>
                  <a:pt x="1975522" y="2983955"/>
                  <a:pt x="1975513" y="2985425"/>
                </a:cubicBezTo>
                <a:close/>
                <a:moveTo>
                  <a:pt x="7086449" y="2885392"/>
                </a:moveTo>
                <a:cubicBezTo>
                  <a:pt x="7090015" y="2884739"/>
                  <a:pt x="7097228" y="2898335"/>
                  <a:pt x="7097882" y="2899491"/>
                </a:cubicBezTo>
                <a:cubicBezTo>
                  <a:pt x="7098753" y="2899692"/>
                  <a:pt x="7108135" y="2902977"/>
                  <a:pt x="7111822" y="2904854"/>
                </a:cubicBezTo>
                <a:cubicBezTo>
                  <a:pt x="7110482" y="2904518"/>
                  <a:pt x="7109074" y="2904652"/>
                  <a:pt x="7111286" y="2906193"/>
                </a:cubicBezTo>
                <a:cubicBezTo>
                  <a:pt x="7123082" y="2910081"/>
                  <a:pt x="7125829" y="2913566"/>
                  <a:pt x="7131392" y="2926434"/>
                </a:cubicBezTo>
                <a:cubicBezTo>
                  <a:pt x="7131392" y="2926702"/>
                  <a:pt x="7128845" y="2926702"/>
                  <a:pt x="7126701" y="2926635"/>
                </a:cubicBezTo>
                <a:cubicBezTo>
                  <a:pt x="7130923" y="2932399"/>
                  <a:pt x="7131124" y="2937962"/>
                  <a:pt x="7131392" y="2939704"/>
                </a:cubicBezTo>
                <a:cubicBezTo>
                  <a:pt x="7132263" y="2943190"/>
                  <a:pt x="7135346" y="2946273"/>
                  <a:pt x="7136285" y="2946406"/>
                </a:cubicBezTo>
                <a:cubicBezTo>
                  <a:pt x="7139234" y="2946406"/>
                  <a:pt x="7139166" y="2951902"/>
                  <a:pt x="7144797" y="2951969"/>
                </a:cubicBezTo>
                <a:cubicBezTo>
                  <a:pt x="7144797" y="2946339"/>
                  <a:pt x="7141177" y="2945267"/>
                  <a:pt x="7138095" y="2940710"/>
                </a:cubicBezTo>
                <a:cubicBezTo>
                  <a:pt x="7138095" y="2938833"/>
                  <a:pt x="7146003" y="2940107"/>
                  <a:pt x="7146070" y="2939704"/>
                </a:cubicBezTo>
                <a:cubicBezTo>
                  <a:pt x="7144260" y="2939704"/>
                  <a:pt x="7144864" y="2943793"/>
                  <a:pt x="7144797" y="2944731"/>
                </a:cubicBezTo>
                <a:cubicBezTo>
                  <a:pt x="7147008" y="2944597"/>
                  <a:pt x="7149287" y="2944664"/>
                  <a:pt x="7151499" y="2944865"/>
                </a:cubicBezTo>
                <a:cubicBezTo>
                  <a:pt x="7151499" y="2944329"/>
                  <a:pt x="7150560" y="2939772"/>
                  <a:pt x="7150359" y="2939772"/>
                </a:cubicBezTo>
                <a:cubicBezTo>
                  <a:pt x="7154046" y="2946607"/>
                  <a:pt x="7152370" y="2942654"/>
                  <a:pt x="7158201" y="2947881"/>
                </a:cubicBezTo>
                <a:cubicBezTo>
                  <a:pt x="7156056" y="2946742"/>
                  <a:pt x="7153845" y="2946206"/>
                  <a:pt x="7151499" y="2946474"/>
                </a:cubicBezTo>
                <a:cubicBezTo>
                  <a:pt x="7157196" y="2978644"/>
                  <a:pt x="7170533" y="2966580"/>
                  <a:pt x="7194392" y="2966580"/>
                </a:cubicBezTo>
                <a:cubicBezTo>
                  <a:pt x="7188025" y="2970400"/>
                  <a:pt x="7209874" y="2962358"/>
                  <a:pt x="7210143" y="2968322"/>
                </a:cubicBezTo>
                <a:cubicBezTo>
                  <a:pt x="7205116" y="2966982"/>
                  <a:pt x="7205451" y="2996606"/>
                  <a:pt x="7205116" y="2994729"/>
                </a:cubicBezTo>
                <a:cubicBezTo>
                  <a:pt x="7205116" y="2995667"/>
                  <a:pt x="7196202" y="3006860"/>
                  <a:pt x="7193588" y="3013428"/>
                </a:cubicBezTo>
                <a:cubicBezTo>
                  <a:pt x="7169393" y="3013428"/>
                  <a:pt x="7190438" y="3009005"/>
                  <a:pt x="7178308" y="3022543"/>
                </a:cubicBezTo>
                <a:cubicBezTo>
                  <a:pt x="7173079" y="3028374"/>
                  <a:pt x="7164970" y="3047877"/>
                  <a:pt x="7164970" y="3046871"/>
                </a:cubicBezTo>
                <a:cubicBezTo>
                  <a:pt x="7157397" y="3061080"/>
                  <a:pt x="7147678" y="3070664"/>
                  <a:pt x="7136017" y="3060343"/>
                </a:cubicBezTo>
                <a:cubicBezTo>
                  <a:pt x="7135949" y="3065369"/>
                  <a:pt x="7136888" y="3067447"/>
                  <a:pt x="7132263" y="3067045"/>
                </a:cubicBezTo>
                <a:cubicBezTo>
                  <a:pt x="7136218" y="3067045"/>
                  <a:pt x="7124690" y="3055853"/>
                  <a:pt x="7124690" y="3060008"/>
                </a:cubicBezTo>
                <a:cubicBezTo>
                  <a:pt x="7122277" y="3061482"/>
                  <a:pt x="7131392" y="3047140"/>
                  <a:pt x="7131392" y="3054847"/>
                </a:cubicBezTo>
                <a:cubicBezTo>
                  <a:pt x="7153643" y="3033266"/>
                  <a:pt x="7115374" y="3025358"/>
                  <a:pt x="7104986" y="3007597"/>
                </a:cubicBezTo>
                <a:cubicBezTo>
                  <a:pt x="7107600" y="3008067"/>
                  <a:pt x="7123819" y="2986485"/>
                  <a:pt x="7124690" y="2983536"/>
                </a:cubicBezTo>
                <a:cubicBezTo>
                  <a:pt x="7128577" y="2970803"/>
                  <a:pt x="7130252" y="2972142"/>
                  <a:pt x="7124690" y="2955522"/>
                </a:cubicBezTo>
                <a:cubicBezTo>
                  <a:pt x="7120266" y="2942385"/>
                  <a:pt x="7102104" y="2927104"/>
                  <a:pt x="7091179" y="2908070"/>
                </a:cubicBezTo>
                <a:cubicBezTo>
                  <a:pt x="7091179" y="2905322"/>
                  <a:pt x="7097882" y="2906529"/>
                  <a:pt x="7097882" y="2906060"/>
                </a:cubicBezTo>
                <a:cubicBezTo>
                  <a:pt x="7093190" y="2902709"/>
                  <a:pt x="7088029" y="2895001"/>
                  <a:pt x="7084477" y="2891784"/>
                </a:cubicBezTo>
                <a:cubicBezTo>
                  <a:pt x="7084477" y="2887411"/>
                  <a:pt x="7085261" y="2885610"/>
                  <a:pt x="7086449" y="2885392"/>
                </a:cubicBezTo>
                <a:close/>
                <a:moveTo>
                  <a:pt x="2013856" y="2848370"/>
                </a:moveTo>
                <a:cubicBezTo>
                  <a:pt x="2016804" y="2848253"/>
                  <a:pt x="2019753" y="2848354"/>
                  <a:pt x="2019753" y="2849023"/>
                </a:cubicBezTo>
                <a:cubicBezTo>
                  <a:pt x="2018346" y="2852241"/>
                  <a:pt x="2017944" y="2855324"/>
                  <a:pt x="2012850" y="2851972"/>
                </a:cubicBezTo>
                <a:cubicBezTo>
                  <a:pt x="2012850" y="2852375"/>
                  <a:pt x="2012716" y="2852710"/>
                  <a:pt x="2012314" y="2852978"/>
                </a:cubicBezTo>
                <a:cubicBezTo>
                  <a:pt x="2012247" y="2852643"/>
                  <a:pt x="2021764" y="2858339"/>
                  <a:pt x="2016067" y="2858339"/>
                </a:cubicBezTo>
                <a:cubicBezTo>
                  <a:pt x="2008024" y="2857267"/>
                  <a:pt x="2011979" y="2853112"/>
                  <a:pt x="2007958" y="2849023"/>
                </a:cubicBezTo>
                <a:cubicBezTo>
                  <a:pt x="2007958" y="2848823"/>
                  <a:pt x="2010906" y="2848488"/>
                  <a:pt x="2013856" y="2848370"/>
                </a:cubicBezTo>
                <a:close/>
                <a:moveTo>
                  <a:pt x="2015463" y="2837832"/>
                </a:moveTo>
                <a:cubicBezTo>
                  <a:pt x="2016133" y="2840982"/>
                  <a:pt x="2016133" y="2840445"/>
                  <a:pt x="2017205" y="2843930"/>
                </a:cubicBezTo>
                <a:cubicBezTo>
                  <a:pt x="2017205" y="2850699"/>
                  <a:pt x="2006214" y="2842523"/>
                  <a:pt x="2008828" y="2841920"/>
                </a:cubicBezTo>
                <a:cubicBezTo>
                  <a:pt x="2008828" y="2842590"/>
                  <a:pt x="2015463" y="2833743"/>
                  <a:pt x="2015463" y="2837832"/>
                </a:cubicBezTo>
                <a:close/>
                <a:moveTo>
                  <a:pt x="5871589" y="2684956"/>
                </a:moveTo>
                <a:cubicBezTo>
                  <a:pt x="5870382" y="2699567"/>
                  <a:pt x="5876750" y="2683683"/>
                  <a:pt x="5871589" y="2684956"/>
                </a:cubicBezTo>
                <a:close/>
                <a:moveTo>
                  <a:pt x="2574063" y="2626596"/>
                </a:moveTo>
                <a:cubicBezTo>
                  <a:pt x="2575518" y="2625060"/>
                  <a:pt x="2573156" y="2631205"/>
                  <a:pt x="2572603" y="2631205"/>
                </a:cubicBezTo>
                <a:lnTo>
                  <a:pt x="2571128" y="2631205"/>
                </a:lnTo>
                <a:cubicBezTo>
                  <a:pt x="2572670" y="2628474"/>
                  <a:pt x="2573579" y="2627108"/>
                  <a:pt x="2574063" y="2626596"/>
                </a:cubicBezTo>
                <a:close/>
                <a:moveTo>
                  <a:pt x="4498922" y="2377127"/>
                </a:moveTo>
                <a:lnTo>
                  <a:pt x="4499009" y="2377606"/>
                </a:lnTo>
                <a:lnTo>
                  <a:pt x="4498762" y="2377338"/>
                </a:lnTo>
                <a:close/>
                <a:moveTo>
                  <a:pt x="4498318" y="2376859"/>
                </a:moveTo>
                <a:lnTo>
                  <a:pt x="4498762" y="2377338"/>
                </a:lnTo>
                <a:lnTo>
                  <a:pt x="4497447" y="2379072"/>
                </a:lnTo>
                <a:cubicBezTo>
                  <a:pt x="4497447" y="2377932"/>
                  <a:pt x="4497782" y="2377262"/>
                  <a:pt x="4498251" y="2376926"/>
                </a:cubicBezTo>
                <a:cubicBezTo>
                  <a:pt x="4498184" y="2376926"/>
                  <a:pt x="4498184" y="2376926"/>
                  <a:pt x="4498118" y="2376926"/>
                </a:cubicBezTo>
                <a:cubicBezTo>
                  <a:pt x="4498251" y="2376859"/>
                  <a:pt x="4498251" y="2376859"/>
                  <a:pt x="4498318" y="2376859"/>
                </a:cubicBezTo>
                <a:close/>
                <a:moveTo>
                  <a:pt x="4517151" y="2358495"/>
                </a:moveTo>
                <a:cubicBezTo>
                  <a:pt x="4522110" y="2358495"/>
                  <a:pt x="4513464" y="2368414"/>
                  <a:pt x="4513666" y="2367878"/>
                </a:cubicBezTo>
                <a:cubicBezTo>
                  <a:pt x="4508840" y="2367878"/>
                  <a:pt x="4516280" y="2358965"/>
                  <a:pt x="4517151" y="2358495"/>
                </a:cubicBezTo>
                <a:close/>
                <a:moveTo>
                  <a:pt x="6293690" y="2342947"/>
                </a:moveTo>
                <a:cubicBezTo>
                  <a:pt x="6293690" y="2343081"/>
                  <a:pt x="6293690" y="2343215"/>
                  <a:pt x="6293690" y="2343349"/>
                </a:cubicBezTo>
                <a:lnTo>
                  <a:pt x="6296036" y="2343349"/>
                </a:lnTo>
                <a:cubicBezTo>
                  <a:pt x="6294829" y="2343349"/>
                  <a:pt x="6294093" y="2343215"/>
                  <a:pt x="6293690" y="2342947"/>
                </a:cubicBezTo>
                <a:close/>
                <a:moveTo>
                  <a:pt x="4529215" y="2336647"/>
                </a:moveTo>
                <a:cubicBezTo>
                  <a:pt x="4540006" y="2336647"/>
                  <a:pt x="4555219" y="2411710"/>
                  <a:pt x="4555688" y="2418681"/>
                </a:cubicBezTo>
                <a:cubicBezTo>
                  <a:pt x="4562525" y="2420357"/>
                  <a:pt x="4547914" y="2443814"/>
                  <a:pt x="4549054" y="2443948"/>
                </a:cubicBezTo>
                <a:cubicBezTo>
                  <a:pt x="4547914" y="2442272"/>
                  <a:pt x="4543223" y="2438184"/>
                  <a:pt x="4540206" y="2434632"/>
                </a:cubicBezTo>
                <a:cubicBezTo>
                  <a:pt x="4541011" y="2442540"/>
                  <a:pt x="4540006" y="2453666"/>
                  <a:pt x="4539871" y="2458156"/>
                </a:cubicBezTo>
                <a:cubicBezTo>
                  <a:pt x="4542016" y="2457687"/>
                  <a:pt x="4544831" y="2457285"/>
                  <a:pt x="4544764" y="2457352"/>
                </a:cubicBezTo>
                <a:cubicBezTo>
                  <a:pt x="4547579" y="2457352"/>
                  <a:pt x="4538531" y="2483357"/>
                  <a:pt x="4537727" y="2466266"/>
                </a:cubicBezTo>
                <a:cubicBezTo>
                  <a:pt x="4535582" y="2469282"/>
                  <a:pt x="4531427" y="2474509"/>
                  <a:pt x="4530958" y="2474845"/>
                </a:cubicBezTo>
                <a:cubicBezTo>
                  <a:pt x="4530958" y="2492807"/>
                  <a:pt x="4523786" y="2517470"/>
                  <a:pt x="4517553" y="2540727"/>
                </a:cubicBezTo>
                <a:cubicBezTo>
                  <a:pt x="4507902" y="2576851"/>
                  <a:pt x="4505423" y="2631004"/>
                  <a:pt x="4484043" y="2658483"/>
                </a:cubicBezTo>
                <a:cubicBezTo>
                  <a:pt x="4463803" y="2684487"/>
                  <a:pt x="4387666" y="2672557"/>
                  <a:pt x="4411258" y="2624436"/>
                </a:cubicBezTo>
                <a:cubicBezTo>
                  <a:pt x="4404556" y="2612975"/>
                  <a:pt x="4400132" y="2564519"/>
                  <a:pt x="4409984" y="2564519"/>
                </a:cubicBezTo>
                <a:cubicBezTo>
                  <a:pt x="4416954" y="2565055"/>
                  <a:pt x="4414609" y="2558219"/>
                  <a:pt x="4417021" y="2552388"/>
                </a:cubicBezTo>
                <a:cubicBezTo>
                  <a:pt x="4417021" y="2546893"/>
                  <a:pt x="4421109" y="2544346"/>
                  <a:pt x="4423723" y="2546289"/>
                </a:cubicBezTo>
                <a:cubicBezTo>
                  <a:pt x="4423723" y="2515526"/>
                  <a:pt x="4400601" y="2437246"/>
                  <a:pt x="4450599" y="2437246"/>
                </a:cubicBezTo>
                <a:cubicBezTo>
                  <a:pt x="4451135" y="2436509"/>
                  <a:pt x="4453146" y="2436374"/>
                  <a:pt x="4454888" y="2430544"/>
                </a:cubicBezTo>
                <a:cubicBezTo>
                  <a:pt x="4456698" y="2432152"/>
                  <a:pt x="4457101" y="2434431"/>
                  <a:pt x="4456027" y="2437246"/>
                </a:cubicBezTo>
                <a:cubicBezTo>
                  <a:pt x="4458575" y="2434900"/>
                  <a:pt x="4457837" y="2431415"/>
                  <a:pt x="4457435" y="2430476"/>
                </a:cubicBezTo>
                <a:cubicBezTo>
                  <a:pt x="4460987" y="2429471"/>
                  <a:pt x="4484043" y="2419686"/>
                  <a:pt x="4484043" y="2418882"/>
                </a:cubicBezTo>
                <a:cubicBezTo>
                  <a:pt x="4488332" y="2409432"/>
                  <a:pt x="4489136" y="2408493"/>
                  <a:pt x="4497447" y="2401523"/>
                </a:cubicBezTo>
                <a:cubicBezTo>
                  <a:pt x="4494699" y="2402529"/>
                  <a:pt x="4492488" y="2402127"/>
                  <a:pt x="4490745" y="2400518"/>
                </a:cubicBezTo>
                <a:cubicBezTo>
                  <a:pt x="4490443" y="2401272"/>
                  <a:pt x="4498096" y="2388831"/>
                  <a:pt x="4499765" y="2381744"/>
                </a:cubicBezTo>
                <a:lnTo>
                  <a:pt x="4499009" y="2377606"/>
                </a:lnTo>
                <a:lnTo>
                  <a:pt x="4504149" y="2383160"/>
                </a:lnTo>
                <a:cubicBezTo>
                  <a:pt x="4507701" y="2372704"/>
                  <a:pt x="4507433" y="2365533"/>
                  <a:pt x="4514739" y="2375184"/>
                </a:cubicBezTo>
                <a:cubicBezTo>
                  <a:pt x="4514202" y="2367544"/>
                  <a:pt x="4529484" y="2336379"/>
                  <a:pt x="4529215" y="2336647"/>
                </a:cubicBezTo>
                <a:close/>
                <a:moveTo>
                  <a:pt x="6454407" y="2303136"/>
                </a:moveTo>
                <a:cubicBezTo>
                  <a:pt x="6454005" y="2303002"/>
                  <a:pt x="6466940" y="2309838"/>
                  <a:pt x="6459434" y="2309838"/>
                </a:cubicBezTo>
                <a:cubicBezTo>
                  <a:pt x="6460506" y="2310173"/>
                  <a:pt x="6468013" y="2309503"/>
                  <a:pt x="6468013" y="2309704"/>
                </a:cubicBezTo>
                <a:cubicBezTo>
                  <a:pt x="6467812" y="2310442"/>
                  <a:pt x="6467477" y="2316607"/>
                  <a:pt x="6465064" y="2316607"/>
                </a:cubicBezTo>
                <a:cubicBezTo>
                  <a:pt x="6465064" y="2316742"/>
                  <a:pt x="6481417" y="2344019"/>
                  <a:pt x="6481417" y="2340400"/>
                </a:cubicBezTo>
                <a:cubicBezTo>
                  <a:pt x="6477731" y="2351660"/>
                  <a:pt x="6476927" y="2356083"/>
                  <a:pt x="6488119" y="2364996"/>
                </a:cubicBezTo>
                <a:cubicBezTo>
                  <a:pt x="6486042" y="2363724"/>
                  <a:pt x="6483830" y="2363589"/>
                  <a:pt x="6481417" y="2363992"/>
                </a:cubicBezTo>
                <a:cubicBezTo>
                  <a:pt x="6487382" y="2372905"/>
                  <a:pt x="6490197" y="2391403"/>
                  <a:pt x="6488119" y="2404807"/>
                </a:cubicBezTo>
                <a:cubicBezTo>
                  <a:pt x="6489058" y="2404807"/>
                  <a:pt x="6489996" y="2404807"/>
                  <a:pt x="6490934" y="2404807"/>
                </a:cubicBezTo>
                <a:cubicBezTo>
                  <a:pt x="6490331" y="2404807"/>
                  <a:pt x="6497167" y="2390800"/>
                  <a:pt x="6496698" y="2390800"/>
                </a:cubicBezTo>
                <a:cubicBezTo>
                  <a:pt x="6496832" y="2390934"/>
                  <a:pt x="6499915" y="2392744"/>
                  <a:pt x="6501322" y="2394285"/>
                </a:cubicBezTo>
                <a:cubicBezTo>
                  <a:pt x="6501457" y="2391001"/>
                  <a:pt x="6501457" y="2387449"/>
                  <a:pt x="6501457" y="2393213"/>
                </a:cubicBezTo>
                <a:cubicBezTo>
                  <a:pt x="6508829" y="2397837"/>
                  <a:pt x="6507220" y="2395626"/>
                  <a:pt x="6508293" y="2401322"/>
                </a:cubicBezTo>
                <a:cubicBezTo>
                  <a:pt x="6509231" y="2399379"/>
                  <a:pt x="6511376" y="2396899"/>
                  <a:pt x="6511376" y="2396899"/>
                </a:cubicBezTo>
                <a:cubicBezTo>
                  <a:pt x="6513118" y="2396899"/>
                  <a:pt x="6514593" y="2407756"/>
                  <a:pt x="6521563" y="2410303"/>
                </a:cubicBezTo>
                <a:cubicBezTo>
                  <a:pt x="6520089" y="2421294"/>
                  <a:pt x="6523105" y="2446361"/>
                  <a:pt x="6521563" y="2450248"/>
                </a:cubicBezTo>
                <a:cubicBezTo>
                  <a:pt x="6521563" y="2454873"/>
                  <a:pt x="6538922" y="2461172"/>
                  <a:pt x="6533426" y="2463920"/>
                </a:cubicBezTo>
                <a:cubicBezTo>
                  <a:pt x="6540463" y="2467539"/>
                  <a:pt x="6537447" y="2479201"/>
                  <a:pt x="6535772" y="2483490"/>
                </a:cubicBezTo>
                <a:cubicBezTo>
                  <a:pt x="6536308" y="2483423"/>
                  <a:pt x="6536978" y="2483558"/>
                  <a:pt x="6538051" y="2484026"/>
                </a:cubicBezTo>
                <a:cubicBezTo>
                  <a:pt x="6548841" y="2484026"/>
                  <a:pt x="6536107" y="2490393"/>
                  <a:pt x="6534901" y="2490728"/>
                </a:cubicBezTo>
                <a:cubicBezTo>
                  <a:pt x="6535302" y="2491935"/>
                  <a:pt x="6555007" y="2529534"/>
                  <a:pt x="6555007" y="2515593"/>
                </a:cubicBezTo>
                <a:cubicBezTo>
                  <a:pt x="6557152" y="2518141"/>
                  <a:pt x="6558224" y="2519548"/>
                  <a:pt x="6558693" y="2520285"/>
                </a:cubicBezTo>
                <a:cubicBezTo>
                  <a:pt x="6558358" y="2519280"/>
                  <a:pt x="6558358" y="2517537"/>
                  <a:pt x="6562245" y="2517537"/>
                </a:cubicBezTo>
                <a:cubicBezTo>
                  <a:pt x="6559229" y="2512376"/>
                  <a:pt x="6570556" y="2527724"/>
                  <a:pt x="6569819" y="2530606"/>
                </a:cubicBezTo>
                <a:cubicBezTo>
                  <a:pt x="6576253" y="2529266"/>
                  <a:pt x="6580944" y="2537845"/>
                  <a:pt x="6587244" y="2537778"/>
                </a:cubicBezTo>
                <a:cubicBezTo>
                  <a:pt x="6588919" y="2537778"/>
                  <a:pt x="6601922" y="2538113"/>
                  <a:pt x="6601922" y="2543407"/>
                </a:cubicBezTo>
                <a:cubicBezTo>
                  <a:pt x="6597096" y="2548568"/>
                  <a:pt x="6601453" y="2547563"/>
                  <a:pt x="6595957" y="2548903"/>
                </a:cubicBezTo>
                <a:cubicBezTo>
                  <a:pt x="6595890" y="2549707"/>
                  <a:pt x="6594214" y="2558621"/>
                  <a:pt x="6594214" y="2558890"/>
                </a:cubicBezTo>
                <a:cubicBezTo>
                  <a:pt x="6596627" y="2558755"/>
                  <a:pt x="6601922" y="2558219"/>
                  <a:pt x="6601922" y="2560029"/>
                </a:cubicBezTo>
                <a:cubicBezTo>
                  <a:pt x="6603799" y="2565592"/>
                  <a:pt x="6606881" y="2577186"/>
                  <a:pt x="6608624" y="2593003"/>
                </a:cubicBezTo>
                <a:cubicBezTo>
                  <a:pt x="6610366" y="2590925"/>
                  <a:pt x="6612579" y="2590322"/>
                  <a:pt x="6615326" y="2591260"/>
                </a:cubicBezTo>
                <a:cubicBezTo>
                  <a:pt x="6613248" y="2588379"/>
                  <a:pt x="6610701" y="2589786"/>
                  <a:pt x="6609026" y="2586704"/>
                </a:cubicBezTo>
                <a:cubicBezTo>
                  <a:pt x="6612779" y="2590524"/>
                  <a:pt x="6642738" y="2596086"/>
                  <a:pt x="6635433" y="2621688"/>
                </a:cubicBezTo>
                <a:cubicBezTo>
                  <a:pt x="6635433" y="2611769"/>
                  <a:pt x="6670820" y="2664381"/>
                  <a:pt x="6676382" y="2664917"/>
                </a:cubicBezTo>
                <a:cubicBezTo>
                  <a:pt x="6677455" y="2663107"/>
                  <a:pt x="6685766" y="2651579"/>
                  <a:pt x="6683152" y="2651579"/>
                </a:cubicBezTo>
                <a:cubicBezTo>
                  <a:pt x="6685162" y="2651513"/>
                  <a:pt x="6687106" y="2651714"/>
                  <a:pt x="6689050" y="2652250"/>
                </a:cubicBezTo>
                <a:cubicBezTo>
                  <a:pt x="6681610" y="2674501"/>
                  <a:pt x="6683084" y="2692865"/>
                  <a:pt x="6682348" y="2718601"/>
                </a:cubicBezTo>
                <a:cubicBezTo>
                  <a:pt x="6684224" y="2714245"/>
                  <a:pt x="6687441" y="2708682"/>
                  <a:pt x="6688916" y="2705666"/>
                </a:cubicBezTo>
                <a:cubicBezTo>
                  <a:pt x="6688111" y="2709486"/>
                  <a:pt x="6690927" y="2737970"/>
                  <a:pt x="6690927" y="2738707"/>
                </a:cubicBezTo>
                <a:cubicBezTo>
                  <a:pt x="6689184" y="2736161"/>
                  <a:pt x="6688581" y="2736161"/>
                  <a:pt x="6689050" y="2738841"/>
                </a:cubicBezTo>
                <a:cubicBezTo>
                  <a:pt x="6703795" y="2739110"/>
                  <a:pt x="6692066" y="2738305"/>
                  <a:pt x="6695886" y="2740919"/>
                </a:cubicBezTo>
                <a:cubicBezTo>
                  <a:pt x="6695886" y="2741656"/>
                  <a:pt x="6692334" y="2745477"/>
                  <a:pt x="6692535" y="2747956"/>
                </a:cubicBezTo>
                <a:cubicBezTo>
                  <a:pt x="6693406" y="2748224"/>
                  <a:pt x="6675043" y="2845941"/>
                  <a:pt x="6670351" y="2845941"/>
                </a:cubicBezTo>
                <a:cubicBezTo>
                  <a:pt x="6669480" y="2846277"/>
                  <a:pt x="6669010" y="2846210"/>
                  <a:pt x="6668810" y="2846076"/>
                </a:cubicBezTo>
                <a:cubicBezTo>
                  <a:pt x="6668943" y="2846344"/>
                  <a:pt x="6669077" y="2846880"/>
                  <a:pt x="6669145" y="2847952"/>
                </a:cubicBezTo>
                <a:cubicBezTo>
                  <a:pt x="6669145" y="2843193"/>
                  <a:pt x="6650647" y="2859547"/>
                  <a:pt x="6655740" y="2857134"/>
                </a:cubicBezTo>
                <a:cubicBezTo>
                  <a:pt x="6655740" y="2865311"/>
                  <a:pt x="6634427" y="2904853"/>
                  <a:pt x="6628932" y="2912226"/>
                </a:cubicBezTo>
                <a:cubicBezTo>
                  <a:pt x="6628932" y="2929986"/>
                  <a:pt x="6608959" y="2946004"/>
                  <a:pt x="6622230" y="2961151"/>
                </a:cubicBezTo>
                <a:cubicBezTo>
                  <a:pt x="6622230" y="2964904"/>
                  <a:pt x="6561843" y="2989233"/>
                  <a:pt x="6547166" y="3000023"/>
                </a:cubicBezTo>
                <a:cubicBezTo>
                  <a:pt x="6535370" y="3000023"/>
                  <a:pt x="6477999" y="2993321"/>
                  <a:pt x="6451861" y="2993321"/>
                </a:cubicBezTo>
                <a:cubicBezTo>
                  <a:pt x="6451526" y="2993120"/>
                  <a:pt x="6447035" y="2988562"/>
                  <a:pt x="6447906" y="2987088"/>
                </a:cubicBezTo>
                <a:cubicBezTo>
                  <a:pt x="6445896" y="2988362"/>
                  <a:pt x="6442210" y="2990975"/>
                  <a:pt x="6441540" y="2992383"/>
                </a:cubicBezTo>
                <a:cubicBezTo>
                  <a:pt x="6423510" y="2973349"/>
                  <a:pt x="6407828" y="2974823"/>
                  <a:pt x="6407828" y="2948752"/>
                </a:cubicBezTo>
                <a:cubicBezTo>
                  <a:pt x="6408096" y="2949288"/>
                  <a:pt x="6382427" y="2918592"/>
                  <a:pt x="6371971" y="2916448"/>
                </a:cubicBezTo>
                <a:cubicBezTo>
                  <a:pt x="6372642" y="2915510"/>
                  <a:pt x="6373245" y="2914705"/>
                  <a:pt x="6374317" y="2914169"/>
                </a:cubicBezTo>
                <a:cubicBezTo>
                  <a:pt x="6374317" y="2910349"/>
                  <a:pt x="6374317" y="2903178"/>
                  <a:pt x="6374317" y="2897883"/>
                </a:cubicBezTo>
                <a:cubicBezTo>
                  <a:pt x="6375322" y="2902440"/>
                  <a:pt x="6374317" y="2891583"/>
                  <a:pt x="6374317" y="2889773"/>
                </a:cubicBezTo>
                <a:cubicBezTo>
                  <a:pt x="6374384" y="2889773"/>
                  <a:pt x="6367615" y="2888634"/>
                  <a:pt x="6367615" y="2888634"/>
                </a:cubicBezTo>
                <a:cubicBezTo>
                  <a:pt x="6367682" y="2907735"/>
                  <a:pt x="6367079" y="2913432"/>
                  <a:pt x="6354211" y="2906127"/>
                </a:cubicBezTo>
                <a:cubicBezTo>
                  <a:pt x="6349988" y="2910684"/>
                  <a:pt x="6348178" y="2913700"/>
                  <a:pt x="6344023" y="2919531"/>
                </a:cubicBezTo>
                <a:cubicBezTo>
                  <a:pt x="6332228" y="2919531"/>
                  <a:pt x="6354211" y="2891918"/>
                  <a:pt x="6354211" y="2900899"/>
                </a:cubicBezTo>
                <a:cubicBezTo>
                  <a:pt x="6353943" y="2899491"/>
                  <a:pt x="6354144" y="2892722"/>
                  <a:pt x="6355819" y="2892722"/>
                </a:cubicBezTo>
                <a:cubicBezTo>
                  <a:pt x="6354009" y="2889975"/>
                  <a:pt x="6356623" y="2889505"/>
                  <a:pt x="6356690" y="2879318"/>
                </a:cubicBezTo>
                <a:cubicBezTo>
                  <a:pt x="6353741" y="2879318"/>
                  <a:pt x="6355685" y="2883406"/>
                  <a:pt x="6354479" y="2880189"/>
                </a:cubicBezTo>
                <a:cubicBezTo>
                  <a:pt x="6355685" y="2880927"/>
                  <a:pt x="6361381" y="2871812"/>
                  <a:pt x="6363795" y="2867790"/>
                </a:cubicBezTo>
                <a:cubicBezTo>
                  <a:pt x="6362789" y="2867656"/>
                  <a:pt x="6361918" y="2867187"/>
                  <a:pt x="6361114" y="2866450"/>
                </a:cubicBezTo>
                <a:cubicBezTo>
                  <a:pt x="6349653" y="2877039"/>
                  <a:pt x="6327268" y="2886423"/>
                  <a:pt x="6327402" y="2899156"/>
                </a:cubicBezTo>
                <a:cubicBezTo>
                  <a:pt x="6328944" y="2899358"/>
                  <a:pt x="6334037" y="2900966"/>
                  <a:pt x="6334037" y="2904049"/>
                </a:cubicBezTo>
                <a:cubicBezTo>
                  <a:pt x="6333501" y="2904853"/>
                  <a:pt x="6327938" y="2908204"/>
                  <a:pt x="6327805" y="2906260"/>
                </a:cubicBezTo>
                <a:cubicBezTo>
                  <a:pt x="6320834" y="2906260"/>
                  <a:pt x="6320633" y="2907333"/>
                  <a:pt x="6320633" y="2904049"/>
                </a:cubicBezTo>
                <a:cubicBezTo>
                  <a:pt x="6320566" y="2904049"/>
                  <a:pt x="6320633" y="2906260"/>
                  <a:pt x="6320633" y="2906260"/>
                </a:cubicBezTo>
                <a:cubicBezTo>
                  <a:pt x="6321839" y="2906730"/>
                  <a:pt x="6311049" y="2900162"/>
                  <a:pt x="6308033" y="2899090"/>
                </a:cubicBezTo>
                <a:cubicBezTo>
                  <a:pt x="6307832" y="2899290"/>
                  <a:pt x="6307631" y="2899558"/>
                  <a:pt x="6307631" y="2899558"/>
                </a:cubicBezTo>
                <a:cubicBezTo>
                  <a:pt x="6301531" y="2899558"/>
                  <a:pt x="6311317" y="2888902"/>
                  <a:pt x="6313462" y="2889237"/>
                </a:cubicBezTo>
                <a:cubicBezTo>
                  <a:pt x="6308703" y="2883071"/>
                  <a:pt x="6302604" y="2870337"/>
                  <a:pt x="6300459" y="2867455"/>
                </a:cubicBezTo>
                <a:cubicBezTo>
                  <a:pt x="6300459" y="2866383"/>
                  <a:pt x="6290406" y="2856330"/>
                  <a:pt x="6287725" y="2859010"/>
                </a:cubicBezTo>
                <a:cubicBezTo>
                  <a:pt x="6287658" y="2858809"/>
                  <a:pt x="6287189" y="2858944"/>
                  <a:pt x="6285982" y="2859345"/>
                </a:cubicBezTo>
                <a:cubicBezTo>
                  <a:pt x="6287189" y="2859345"/>
                  <a:pt x="6287122" y="2848690"/>
                  <a:pt x="6287055" y="2846344"/>
                </a:cubicBezTo>
                <a:cubicBezTo>
                  <a:pt x="6286653" y="2846142"/>
                  <a:pt x="6286586" y="2846009"/>
                  <a:pt x="6286988" y="2845941"/>
                </a:cubicBezTo>
                <a:cubicBezTo>
                  <a:pt x="6286988" y="2845941"/>
                  <a:pt x="6286988" y="2845874"/>
                  <a:pt x="6286988" y="2845874"/>
                </a:cubicBezTo>
                <a:cubicBezTo>
                  <a:pt x="6286988" y="2845941"/>
                  <a:pt x="6287055" y="2845941"/>
                  <a:pt x="6287055" y="2845941"/>
                </a:cubicBezTo>
                <a:cubicBezTo>
                  <a:pt x="6287189" y="2845874"/>
                  <a:pt x="6287189" y="2845874"/>
                  <a:pt x="6287390" y="2845874"/>
                </a:cubicBezTo>
                <a:cubicBezTo>
                  <a:pt x="6276063" y="2840043"/>
                  <a:pt x="6265809" y="2836759"/>
                  <a:pt x="6253947" y="2832470"/>
                </a:cubicBezTo>
                <a:cubicBezTo>
                  <a:pt x="6215342" y="2818463"/>
                  <a:pt x="6077010" y="2830728"/>
                  <a:pt x="6072452" y="2880524"/>
                </a:cubicBezTo>
                <a:cubicBezTo>
                  <a:pt x="6072452" y="2887494"/>
                  <a:pt x="6046448" y="2879385"/>
                  <a:pt x="6054423" y="2879385"/>
                </a:cubicBezTo>
                <a:cubicBezTo>
                  <a:pt x="6056032" y="2878514"/>
                  <a:pt x="6039880" y="2882803"/>
                  <a:pt x="6037132" y="2884948"/>
                </a:cubicBezTo>
                <a:cubicBezTo>
                  <a:pt x="6026006" y="2880860"/>
                  <a:pt x="5985324" y="2872281"/>
                  <a:pt x="5985324" y="2884747"/>
                </a:cubicBezTo>
                <a:cubicBezTo>
                  <a:pt x="5985458" y="2884345"/>
                  <a:pt x="5985928" y="2892856"/>
                  <a:pt x="5987067" y="2892856"/>
                </a:cubicBezTo>
                <a:cubicBezTo>
                  <a:pt x="5972993" y="2891985"/>
                  <a:pt x="5973797" y="2899558"/>
                  <a:pt x="5963542" y="2899558"/>
                </a:cubicBezTo>
                <a:cubicBezTo>
                  <a:pt x="5961197" y="2901636"/>
                  <a:pt x="5956773" y="2907601"/>
                  <a:pt x="5952149" y="2911756"/>
                </a:cubicBezTo>
                <a:cubicBezTo>
                  <a:pt x="5951076" y="2909745"/>
                  <a:pt x="5944642" y="2905925"/>
                  <a:pt x="5945112" y="2906260"/>
                </a:cubicBezTo>
                <a:cubicBezTo>
                  <a:pt x="5944777" y="2908606"/>
                  <a:pt x="5945245" y="2910885"/>
                  <a:pt x="5946452" y="2912962"/>
                </a:cubicBezTo>
                <a:cubicBezTo>
                  <a:pt x="5936197" y="2907601"/>
                  <a:pt x="5904094" y="2892924"/>
                  <a:pt x="5897862" y="2892856"/>
                </a:cubicBezTo>
                <a:cubicBezTo>
                  <a:pt x="5895583" y="2889237"/>
                  <a:pt x="5881307" y="2866115"/>
                  <a:pt x="5891226" y="2866115"/>
                </a:cubicBezTo>
                <a:cubicBezTo>
                  <a:pt x="5893036" y="2867053"/>
                  <a:pt x="5900676" y="2873353"/>
                  <a:pt x="5897862" y="2872884"/>
                </a:cubicBezTo>
                <a:cubicBezTo>
                  <a:pt x="5917499" y="2872884"/>
                  <a:pt x="5898465" y="2822082"/>
                  <a:pt x="5898263" y="2820741"/>
                </a:cubicBezTo>
                <a:cubicBezTo>
                  <a:pt x="5893773" y="2794134"/>
                  <a:pt x="5886869" y="2768867"/>
                  <a:pt x="5878157" y="2745610"/>
                </a:cubicBezTo>
                <a:cubicBezTo>
                  <a:pt x="5868841" y="2720813"/>
                  <a:pt x="5847059" y="2692932"/>
                  <a:pt x="5844646" y="2672826"/>
                </a:cubicBezTo>
                <a:lnTo>
                  <a:pt x="5851348" y="2672826"/>
                </a:lnTo>
                <a:cubicBezTo>
                  <a:pt x="5854767" y="2679528"/>
                  <a:pt x="5853225" y="2679796"/>
                  <a:pt x="5858051" y="2685694"/>
                </a:cubicBezTo>
                <a:cubicBezTo>
                  <a:pt x="5858922" y="2684621"/>
                  <a:pt x="5856241" y="2671619"/>
                  <a:pt x="5859324" y="2671619"/>
                </a:cubicBezTo>
                <a:cubicBezTo>
                  <a:pt x="5859592" y="2671887"/>
                  <a:pt x="5871053" y="2674970"/>
                  <a:pt x="5864485" y="2678321"/>
                </a:cubicBezTo>
                <a:cubicBezTo>
                  <a:pt x="5865423" y="2678321"/>
                  <a:pt x="5871455" y="2678589"/>
                  <a:pt x="5871455" y="2677718"/>
                </a:cubicBezTo>
                <a:cubicBezTo>
                  <a:pt x="5871455" y="2677450"/>
                  <a:pt x="5871388" y="2674702"/>
                  <a:pt x="5871455" y="2674702"/>
                </a:cubicBezTo>
                <a:cubicBezTo>
                  <a:pt x="5849941" y="2674300"/>
                  <a:pt x="5859190" y="2590657"/>
                  <a:pt x="5870181" y="2584223"/>
                </a:cubicBezTo>
                <a:cubicBezTo>
                  <a:pt x="5869310" y="2582682"/>
                  <a:pt x="5869176" y="2577856"/>
                  <a:pt x="5871388" y="2577856"/>
                </a:cubicBezTo>
                <a:cubicBezTo>
                  <a:pt x="5871455" y="2577990"/>
                  <a:pt x="5875208" y="2577722"/>
                  <a:pt x="5874873" y="2577856"/>
                </a:cubicBezTo>
                <a:cubicBezTo>
                  <a:pt x="5884725" y="2577856"/>
                  <a:pt x="5874136" y="2590188"/>
                  <a:pt x="5871857" y="2591931"/>
                </a:cubicBezTo>
                <a:cubicBezTo>
                  <a:pt x="5873198" y="2592400"/>
                  <a:pt x="5877889" y="2595751"/>
                  <a:pt x="5878157" y="2597962"/>
                </a:cubicBezTo>
                <a:cubicBezTo>
                  <a:pt x="5880704" y="2577521"/>
                  <a:pt x="5892767" y="2572026"/>
                  <a:pt x="5905904" y="2565056"/>
                </a:cubicBezTo>
                <a:cubicBezTo>
                  <a:pt x="5898800" y="2561570"/>
                  <a:pt x="5910595" y="2559962"/>
                  <a:pt x="5912271" y="2560096"/>
                </a:cubicBezTo>
                <a:cubicBezTo>
                  <a:pt x="5913411" y="2558822"/>
                  <a:pt x="5922525" y="2555337"/>
                  <a:pt x="5925005" y="2555270"/>
                </a:cubicBezTo>
                <a:cubicBezTo>
                  <a:pt x="5925340" y="2555471"/>
                  <a:pt x="5921051" y="2552053"/>
                  <a:pt x="5918839" y="2549775"/>
                </a:cubicBezTo>
                <a:cubicBezTo>
                  <a:pt x="5920113" y="2549841"/>
                  <a:pt x="5923195" y="2547898"/>
                  <a:pt x="5925139" y="2546826"/>
                </a:cubicBezTo>
                <a:cubicBezTo>
                  <a:pt x="5926144" y="2537107"/>
                  <a:pt x="5937069" y="2551048"/>
                  <a:pt x="5931640" y="2551048"/>
                </a:cubicBezTo>
                <a:cubicBezTo>
                  <a:pt x="5952953" y="2551048"/>
                  <a:pt x="5970848" y="2546691"/>
                  <a:pt x="5993836" y="2537643"/>
                </a:cubicBezTo>
                <a:cubicBezTo>
                  <a:pt x="6019639" y="2527524"/>
                  <a:pt x="6021181" y="2505071"/>
                  <a:pt x="6041689" y="2490327"/>
                </a:cubicBezTo>
                <a:cubicBezTo>
                  <a:pt x="6028754" y="2493209"/>
                  <a:pt x="6051743" y="2449913"/>
                  <a:pt x="6052413" y="2449310"/>
                </a:cubicBezTo>
                <a:cubicBezTo>
                  <a:pt x="6052413" y="2459162"/>
                  <a:pt x="6066688" y="2440530"/>
                  <a:pt x="6063270" y="2443813"/>
                </a:cubicBezTo>
                <a:cubicBezTo>
                  <a:pt x="6055227" y="2443813"/>
                  <a:pt x="6059986" y="2437111"/>
                  <a:pt x="6065951" y="2437111"/>
                </a:cubicBezTo>
                <a:lnTo>
                  <a:pt x="6070790" y="2437444"/>
                </a:lnTo>
                <a:lnTo>
                  <a:pt x="6070844" y="2437447"/>
                </a:lnTo>
                <a:cubicBezTo>
                  <a:pt x="6070106" y="2439524"/>
                  <a:pt x="6070040" y="2443813"/>
                  <a:pt x="6071179" y="2443813"/>
                </a:cubicBezTo>
                <a:cubicBezTo>
                  <a:pt x="6082975" y="2448371"/>
                  <a:pt x="6077345" y="2440329"/>
                  <a:pt x="6083578" y="2450516"/>
                </a:cubicBezTo>
                <a:cubicBezTo>
                  <a:pt x="6094101" y="2450516"/>
                  <a:pt x="6082372" y="2428868"/>
                  <a:pt x="6079623" y="2423707"/>
                </a:cubicBezTo>
                <a:cubicBezTo>
                  <a:pt x="6079489" y="2423707"/>
                  <a:pt x="6079423" y="2423707"/>
                  <a:pt x="6079221" y="2423707"/>
                </a:cubicBezTo>
                <a:cubicBezTo>
                  <a:pt x="6079356" y="2423707"/>
                  <a:pt x="6079423" y="2423640"/>
                  <a:pt x="6079556" y="2423640"/>
                </a:cubicBezTo>
                <a:cubicBezTo>
                  <a:pt x="6079087" y="2422769"/>
                  <a:pt x="6078886" y="2422367"/>
                  <a:pt x="6079221" y="2422836"/>
                </a:cubicBezTo>
                <a:cubicBezTo>
                  <a:pt x="6079825" y="2423037"/>
                  <a:pt x="6080294" y="2423238"/>
                  <a:pt x="6080629" y="2423372"/>
                </a:cubicBezTo>
                <a:cubicBezTo>
                  <a:pt x="6091084" y="2420223"/>
                  <a:pt x="6083176" y="2414860"/>
                  <a:pt x="6092224" y="2423037"/>
                </a:cubicBezTo>
                <a:cubicBezTo>
                  <a:pt x="6091285" y="2420021"/>
                  <a:pt x="6096580" y="2408695"/>
                  <a:pt x="6099328" y="2408896"/>
                </a:cubicBezTo>
                <a:cubicBezTo>
                  <a:pt x="6099060" y="2406483"/>
                  <a:pt x="6099127" y="2403534"/>
                  <a:pt x="6099328" y="2402528"/>
                </a:cubicBezTo>
                <a:cubicBezTo>
                  <a:pt x="6099328" y="2403668"/>
                  <a:pt x="6107236" y="2404204"/>
                  <a:pt x="6109046" y="2403735"/>
                </a:cubicBezTo>
                <a:cubicBezTo>
                  <a:pt x="6108778" y="2396631"/>
                  <a:pt x="6116753" y="2385907"/>
                  <a:pt x="6118898" y="2392274"/>
                </a:cubicBezTo>
                <a:cubicBezTo>
                  <a:pt x="6119434" y="2389862"/>
                  <a:pt x="6122584" y="2390331"/>
                  <a:pt x="6127276" y="2390331"/>
                </a:cubicBezTo>
                <a:cubicBezTo>
                  <a:pt x="6145975" y="2366471"/>
                  <a:pt x="6160251" y="2414124"/>
                  <a:pt x="6166081" y="2412649"/>
                </a:cubicBezTo>
                <a:cubicBezTo>
                  <a:pt x="6166484" y="2408091"/>
                  <a:pt x="6193091" y="2410303"/>
                  <a:pt x="6191952" y="2410437"/>
                </a:cubicBezTo>
                <a:cubicBezTo>
                  <a:pt x="6192890" y="2409298"/>
                  <a:pt x="6193292" y="2408024"/>
                  <a:pt x="6193158" y="2406684"/>
                </a:cubicBezTo>
                <a:cubicBezTo>
                  <a:pt x="6193158" y="2408494"/>
                  <a:pt x="6176000" y="2390331"/>
                  <a:pt x="6193493" y="2390331"/>
                </a:cubicBezTo>
                <a:cubicBezTo>
                  <a:pt x="6198453" y="2382891"/>
                  <a:pt x="6196643" y="2377731"/>
                  <a:pt x="6203613" y="2375653"/>
                </a:cubicBezTo>
                <a:cubicBezTo>
                  <a:pt x="6202005" y="2373173"/>
                  <a:pt x="6199324" y="2368348"/>
                  <a:pt x="6199793" y="2368951"/>
                </a:cubicBezTo>
                <a:cubicBezTo>
                  <a:pt x="6199793" y="2365533"/>
                  <a:pt x="6215811" y="2353067"/>
                  <a:pt x="6221106" y="2350252"/>
                </a:cubicBezTo>
                <a:cubicBezTo>
                  <a:pt x="6220168" y="2350252"/>
                  <a:pt x="6218559" y="2343617"/>
                  <a:pt x="6221374" y="2343617"/>
                </a:cubicBezTo>
                <a:cubicBezTo>
                  <a:pt x="6224189" y="2344555"/>
                  <a:pt x="6199793" y="2329609"/>
                  <a:pt x="6199793" y="2338657"/>
                </a:cubicBezTo>
                <a:cubicBezTo>
                  <a:pt x="6199793" y="2331821"/>
                  <a:pt x="6205892" y="2332491"/>
                  <a:pt x="6206495" y="2331955"/>
                </a:cubicBezTo>
                <a:cubicBezTo>
                  <a:pt x="6206495" y="2327867"/>
                  <a:pt x="6206562" y="2324516"/>
                  <a:pt x="6206495" y="2324516"/>
                </a:cubicBezTo>
                <a:lnTo>
                  <a:pt x="6233304" y="2324516"/>
                </a:lnTo>
                <a:cubicBezTo>
                  <a:pt x="6232567" y="2324516"/>
                  <a:pt x="6232901" y="2332759"/>
                  <a:pt x="6233236" y="2336915"/>
                </a:cubicBezTo>
                <a:cubicBezTo>
                  <a:pt x="6230221" y="2337317"/>
                  <a:pt x="6218559" y="2343416"/>
                  <a:pt x="6225194" y="2343416"/>
                </a:cubicBezTo>
                <a:cubicBezTo>
                  <a:pt x="6222849" y="2342076"/>
                  <a:pt x="6241548" y="2350118"/>
                  <a:pt x="6231762" y="2350118"/>
                </a:cubicBezTo>
                <a:cubicBezTo>
                  <a:pt x="6240944" y="2350587"/>
                  <a:pt x="6235582" y="2345762"/>
                  <a:pt x="6241816" y="2343416"/>
                </a:cubicBezTo>
                <a:cubicBezTo>
                  <a:pt x="6242486" y="2345627"/>
                  <a:pt x="6242821" y="2347839"/>
                  <a:pt x="6242955" y="2350118"/>
                </a:cubicBezTo>
                <a:cubicBezTo>
                  <a:pt x="6248987" y="2345694"/>
                  <a:pt x="6244832" y="2343416"/>
                  <a:pt x="6253947" y="2343416"/>
                </a:cubicBezTo>
                <a:cubicBezTo>
                  <a:pt x="6252874" y="2341137"/>
                  <a:pt x="6254013" y="2338121"/>
                  <a:pt x="6254818" y="2336714"/>
                </a:cubicBezTo>
                <a:cubicBezTo>
                  <a:pt x="6253008" y="2336714"/>
                  <a:pt x="6253008" y="2338121"/>
                  <a:pt x="6253410" y="2334167"/>
                </a:cubicBezTo>
                <a:cubicBezTo>
                  <a:pt x="6253410" y="2335910"/>
                  <a:pt x="6246038" y="2336848"/>
                  <a:pt x="6245301" y="2336714"/>
                </a:cubicBezTo>
                <a:cubicBezTo>
                  <a:pt x="6251266" y="2336714"/>
                  <a:pt x="6238599" y="2330012"/>
                  <a:pt x="6238398" y="2330012"/>
                </a:cubicBezTo>
                <a:cubicBezTo>
                  <a:pt x="6239939" y="2330012"/>
                  <a:pt x="6240944" y="2323310"/>
                  <a:pt x="6239269" y="2323310"/>
                </a:cubicBezTo>
                <a:cubicBezTo>
                  <a:pt x="6239067" y="2323511"/>
                  <a:pt x="6260179" y="2311379"/>
                  <a:pt x="6260179" y="2316876"/>
                </a:cubicBezTo>
                <a:cubicBezTo>
                  <a:pt x="6260113" y="2316674"/>
                  <a:pt x="6260045" y="2321634"/>
                  <a:pt x="6259375" y="2323310"/>
                </a:cubicBezTo>
                <a:cubicBezTo>
                  <a:pt x="6264670" y="2323578"/>
                  <a:pt x="6265206" y="2325454"/>
                  <a:pt x="6266882" y="2333229"/>
                </a:cubicBezTo>
                <a:cubicBezTo>
                  <a:pt x="6266882" y="2334770"/>
                  <a:pt x="6272378" y="2331687"/>
                  <a:pt x="6273718" y="2330012"/>
                </a:cubicBezTo>
                <a:cubicBezTo>
                  <a:pt x="6274924" y="2339395"/>
                  <a:pt x="6279884" y="2336245"/>
                  <a:pt x="6286787" y="2336647"/>
                </a:cubicBezTo>
                <a:cubicBezTo>
                  <a:pt x="6290741" y="2336647"/>
                  <a:pt x="6293154" y="2337451"/>
                  <a:pt x="6293623" y="2341338"/>
                </a:cubicBezTo>
                <a:cubicBezTo>
                  <a:pt x="6295365" y="2338859"/>
                  <a:pt x="6302403" y="2335239"/>
                  <a:pt x="6301465" y="2336647"/>
                </a:cubicBezTo>
                <a:cubicBezTo>
                  <a:pt x="6295433" y="2336647"/>
                  <a:pt x="6308234" y="2345694"/>
                  <a:pt x="6307094" y="2345359"/>
                </a:cubicBezTo>
                <a:cubicBezTo>
                  <a:pt x="6307094" y="2345158"/>
                  <a:pt x="6321370" y="2336647"/>
                  <a:pt x="6323046" y="2336647"/>
                </a:cubicBezTo>
                <a:cubicBezTo>
                  <a:pt x="6325794" y="2334368"/>
                  <a:pt x="6337053" y="2325588"/>
                  <a:pt x="6340002" y="2323645"/>
                </a:cubicBezTo>
                <a:cubicBezTo>
                  <a:pt x="6338394" y="2323779"/>
                  <a:pt x="6347307" y="2305817"/>
                  <a:pt x="6347307" y="2317881"/>
                </a:cubicBezTo>
                <a:cubicBezTo>
                  <a:pt x="6341275" y="2325722"/>
                  <a:pt x="6333568" y="2335575"/>
                  <a:pt x="6328541" y="2341003"/>
                </a:cubicBezTo>
                <a:cubicBezTo>
                  <a:pt x="6331490" y="2338054"/>
                  <a:pt x="6338862" y="2332358"/>
                  <a:pt x="6340605" y="2344690"/>
                </a:cubicBezTo>
                <a:cubicBezTo>
                  <a:pt x="6340940" y="2344488"/>
                  <a:pt x="6343487" y="2344287"/>
                  <a:pt x="6345364" y="2344153"/>
                </a:cubicBezTo>
                <a:cubicBezTo>
                  <a:pt x="6345229" y="2360238"/>
                  <a:pt x="6342951" y="2364728"/>
                  <a:pt x="6333300" y="2378066"/>
                </a:cubicBezTo>
                <a:cubicBezTo>
                  <a:pt x="6333233" y="2378066"/>
                  <a:pt x="6333166" y="2378066"/>
                  <a:pt x="6333166" y="2378066"/>
                </a:cubicBezTo>
                <a:cubicBezTo>
                  <a:pt x="6334171" y="2378066"/>
                  <a:pt x="6333903" y="2383763"/>
                  <a:pt x="6333903" y="2384701"/>
                </a:cubicBezTo>
                <a:cubicBezTo>
                  <a:pt x="6333903" y="2387047"/>
                  <a:pt x="6340069" y="2381685"/>
                  <a:pt x="6341343" y="2378669"/>
                </a:cubicBezTo>
                <a:cubicBezTo>
                  <a:pt x="6344493" y="2385036"/>
                  <a:pt x="6352133" y="2403668"/>
                  <a:pt x="6346369" y="2403668"/>
                </a:cubicBezTo>
                <a:cubicBezTo>
                  <a:pt x="6343353" y="2400652"/>
                  <a:pt x="6336517" y="2399245"/>
                  <a:pt x="6332563" y="2396966"/>
                </a:cubicBezTo>
                <a:cubicBezTo>
                  <a:pt x="6333367" y="2396966"/>
                  <a:pt x="6334908" y="2392542"/>
                  <a:pt x="6333903" y="2390264"/>
                </a:cubicBezTo>
                <a:cubicBezTo>
                  <a:pt x="6338460" y="2387985"/>
                  <a:pt x="6327201" y="2391805"/>
                  <a:pt x="6327201" y="2389325"/>
                </a:cubicBezTo>
                <a:cubicBezTo>
                  <a:pt x="6325458" y="2391671"/>
                  <a:pt x="6313797" y="2412046"/>
                  <a:pt x="6313797" y="2410705"/>
                </a:cubicBezTo>
                <a:cubicBezTo>
                  <a:pt x="6315874" y="2412917"/>
                  <a:pt x="6335310" y="2430477"/>
                  <a:pt x="6334573" y="2430477"/>
                </a:cubicBezTo>
                <a:cubicBezTo>
                  <a:pt x="6336048" y="2428667"/>
                  <a:pt x="6336651" y="2427528"/>
                  <a:pt x="6336852" y="2426857"/>
                </a:cubicBezTo>
                <a:cubicBezTo>
                  <a:pt x="6337120" y="2427662"/>
                  <a:pt x="6337924" y="2428935"/>
                  <a:pt x="6340672" y="2430477"/>
                </a:cubicBezTo>
                <a:cubicBezTo>
                  <a:pt x="6342884" y="2429471"/>
                  <a:pt x="6344693" y="2426456"/>
                  <a:pt x="6346034" y="2424445"/>
                </a:cubicBezTo>
                <a:cubicBezTo>
                  <a:pt x="6347307" y="2427125"/>
                  <a:pt x="6361046" y="2437179"/>
                  <a:pt x="6350659" y="2437179"/>
                </a:cubicBezTo>
                <a:cubicBezTo>
                  <a:pt x="6361248" y="2446897"/>
                  <a:pt x="6371837" y="2455207"/>
                  <a:pt x="6388459" y="2457285"/>
                </a:cubicBezTo>
                <a:cubicBezTo>
                  <a:pt x="6392882" y="2453532"/>
                  <a:pt x="6407693" y="2443345"/>
                  <a:pt x="6407693" y="2450382"/>
                </a:cubicBezTo>
                <a:cubicBezTo>
                  <a:pt x="6404946" y="2451924"/>
                  <a:pt x="6394692" y="2463987"/>
                  <a:pt x="6392212" y="2463987"/>
                </a:cubicBezTo>
                <a:cubicBezTo>
                  <a:pt x="6393418" y="2465864"/>
                  <a:pt x="6395697" y="2464724"/>
                  <a:pt x="6393753" y="2470690"/>
                </a:cubicBezTo>
                <a:cubicBezTo>
                  <a:pt x="6401594" y="2470690"/>
                  <a:pt x="6406018" y="2479000"/>
                  <a:pt x="6411782" y="2484094"/>
                </a:cubicBezTo>
                <a:cubicBezTo>
                  <a:pt x="6411849" y="2478933"/>
                  <a:pt x="6437250" y="2443077"/>
                  <a:pt x="6439529" y="2428064"/>
                </a:cubicBezTo>
                <a:cubicBezTo>
                  <a:pt x="6442746" y="2406818"/>
                  <a:pt x="6436379" y="2373173"/>
                  <a:pt x="6447906" y="2357691"/>
                </a:cubicBezTo>
                <a:cubicBezTo>
                  <a:pt x="6447906" y="2362115"/>
                  <a:pt x="6449850" y="2303136"/>
                  <a:pt x="6454407" y="2303136"/>
                </a:cubicBezTo>
                <a:close/>
                <a:moveTo>
                  <a:pt x="5974474" y="2276067"/>
                </a:moveTo>
                <a:cubicBezTo>
                  <a:pt x="5976126" y="2274116"/>
                  <a:pt x="5980666" y="2273865"/>
                  <a:pt x="5989681" y="2276663"/>
                </a:cubicBezTo>
                <a:cubicBezTo>
                  <a:pt x="6004694" y="2281354"/>
                  <a:pt x="6026878" y="2297439"/>
                  <a:pt x="5994841" y="2303068"/>
                </a:cubicBezTo>
                <a:cubicBezTo>
                  <a:pt x="5990569" y="2303068"/>
                  <a:pt x="5969520" y="2281919"/>
                  <a:pt x="5974474" y="2276067"/>
                </a:cubicBezTo>
                <a:close/>
                <a:moveTo>
                  <a:pt x="6146846" y="2249452"/>
                </a:moveTo>
                <a:cubicBezTo>
                  <a:pt x="6149527" y="2249452"/>
                  <a:pt x="6092894" y="2289397"/>
                  <a:pt x="6092559" y="2296367"/>
                </a:cubicBezTo>
                <a:cubicBezTo>
                  <a:pt x="6092559" y="2293217"/>
                  <a:pt x="6061594" y="2310911"/>
                  <a:pt x="6060924" y="2302332"/>
                </a:cubicBezTo>
                <a:cubicBezTo>
                  <a:pt x="6053552" y="2300590"/>
                  <a:pt x="6085857" y="2266476"/>
                  <a:pt x="6085857" y="2277936"/>
                </a:cubicBezTo>
                <a:cubicBezTo>
                  <a:pt x="6091486" y="2266610"/>
                  <a:pt x="6087934" y="2271703"/>
                  <a:pt x="6099261" y="2269559"/>
                </a:cubicBezTo>
                <a:cubicBezTo>
                  <a:pt x="6101070" y="2249586"/>
                  <a:pt x="6131632" y="2255953"/>
                  <a:pt x="6146846" y="2249452"/>
                </a:cubicBezTo>
                <a:close/>
                <a:moveTo>
                  <a:pt x="5975740" y="2242750"/>
                </a:moveTo>
                <a:cubicBezTo>
                  <a:pt x="5978220" y="2242750"/>
                  <a:pt x="5978555" y="2256288"/>
                  <a:pt x="5978555" y="2258768"/>
                </a:cubicBezTo>
                <a:cubicBezTo>
                  <a:pt x="5982509" y="2255685"/>
                  <a:pt x="5985526" y="2254076"/>
                  <a:pt x="5991959" y="2256154"/>
                </a:cubicBezTo>
                <a:cubicBezTo>
                  <a:pt x="5992295" y="2253741"/>
                  <a:pt x="5991759" y="2251530"/>
                  <a:pt x="5990418" y="2249452"/>
                </a:cubicBezTo>
                <a:cubicBezTo>
                  <a:pt x="6002013" y="2248045"/>
                  <a:pt x="6020377" y="2257025"/>
                  <a:pt x="6031101" y="2251194"/>
                </a:cubicBezTo>
                <a:cubicBezTo>
                  <a:pt x="6032172" y="2252736"/>
                  <a:pt x="6036127" y="2255014"/>
                  <a:pt x="6038874" y="2256288"/>
                </a:cubicBezTo>
                <a:cubicBezTo>
                  <a:pt x="6038874" y="2256422"/>
                  <a:pt x="6038874" y="2256489"/>
                  <a:pt x="6038874" y="2256624"/>
                </a:cubicBezTo>
                <a:cubicBezTo>
                  <a:pt x="6038473" y="2257092"/>
                  <a:pt x="6038741" y="2257025"/>
                  <a:pt x="6039411" y="2256556"/>
                </a:cubicBezTo>
                <a:cubicBezTo>
                  <a:pt x="6040684" y="2257092"/>
                  <a:pt x="6041623" y="2257428"/>
                  <a:pt x="6041623" y="2257227"/>
                </a:cubicBezTo>
                <a:lnTo>
                  <a:pt x="6041688" y="2254931"/>
                </a:lnTo>
                <a:lnTo>
                  <a:pt x="6039478" y="2256557"/>
                </a:lnTo>
                <a:cubicBezTo>
                  <a:pt x="6039276" y="2256423"/>
                  <a:pt x="6039143" y="2256356"/>
                  <a:pt x="6038941" y="2256289"/>
                </a:cubicBezTo>
                <a:cubicBezTo>
                  <a:pt x="6039009" y="2254211"/>
                  <a:pt x="6039461" y="2253457"/>
                  <a:pt x="6040022" y="2253423"/>
                </a:cubicBezTo>
                <a:lnTo>
                  <a:pt x="6041722" y="2254852"/>
                </a:lnTo>
                <a:lnTo>
                  <a:pt x="6050260" y="2247391"/>
                </a:lnTo>
                <a:cubicBezTo>
                  <a:pt x="6052682" y="2244861"/>
                  <a:pt x="6053921" y="2242817"/>
                  <a:pt x="6051743" y="2242817"/>
                </a:cubicBezTo>
                <a:cubicBezTo>
                  <a:pt x="6059317" y="2241744"/>
                  <a:pt x="6055966" y="2247039"/>
                  <a:pt x="6058378" y="2249519"/>
                </a:cubicBezTo>
                <a:cubicBezTo>
                  <a:pt x="6074932" y="2249519"/>
                  <a:pt x="6082908" y="2251932"/>
                  <a:pt x="6090415" y="2243018"/>
                </a:cubicBezTo>
                <a:cubicBezTo>
                  <a:pt x="6090683" y="2244224"/>
                  <a:pt x="6099128" y="2250189"/>
                  <a:pt x="6103483" y="2250926"/>
                </a:cubicBezTo>
                <a:cubicBezTo>
                  <a:pt x="6096781" y="2254613"/>
                  <a:pt x="6083914" y="2260712"/>
                  <a:pt x="6078618" y="2262857"/>
                </a:cubicBezTo>
                <a:cubicBezTo>
                  <a:pt x="6074866" y="2262857"/>
                  <a:pt x="6065348" y="2258098"/>
                  <a:pt x="6059048" y="2256154"/>
                </a:cubicBezTo>
                <a:cubicBezTo>
                  <a:pt x="6048928" y="2261717"/>
                  <a:pt x="6031703" y="2267615"/>
                  <a:pt x="6025873" y="2269559"/>
                </a:cubicBezTo>
                <a:cubicBezTo>
                  <a:pt x="6025203" y="2269559"/>
                  <a:pt x="6013206" y="2268687"/>
                  <a:pt x="6005364" y="2262857"/>
                </a:cubicBezTo>
                <a:cubicBezTo>
                  <a:pt x="5998595" y="2268352"/>
                  <a:pt x="6001142" y="2268553"/>
                  <a:pt x="5991959" y="2262857"/>
                </a:cubicBezTo>
                <a:cubicBezTo>
                  <a:pt x="5991223" y="2265537"/>
                  <a:pt x="5991826" y="2267749"/>
                  <a:pt x="5993904" y="2269559"/>
                </a:cubicBezTo>
                <a:cubicBezTo>
                  <a:pt x="5979427" y="2262588"/>
                  <a:pt x="5981035" y="2269559"/>
                  <a:pt x="5973193" y="2269559"/>
                </a:cubicBezTo>
                <a:cubicBezTo>
                  <a:pt x="5968636" y="2267079"/>
                  <a:pt x="5969575" y="2273312"/>
                  <a:pt x="5969440" y="2262857"/>
                </a:cubicBezTo>
                <a:cubicBezTo>
                  <a:pt x="5966960" y="2264264"/>
                  <a:pt x="5943034" y="2276261"/>
                  <a:pt x="5935997" y="2276261"/>
                </a:cubicBezTo>
                <a:cubicBezTo>
                  <a:pt x="5926547" y="2269291"/>
                  <a:pt x="5924000" y="2263326"/>
                  <a:pt x="5924938" y="2254546"/>
                </a:cubicBezTo>
                <a:cubicBezTo>
                  <a:pt x="5924938" y="2246436"/>
                  <a:pt x="5937337" y="2253808"/>
                  <a:pt x="5940085" y="2256154"/>
                </a:cubicBezTo>
                <a:cubicBezTo>
                  <a:pt x="5937605" y="2256154"/>
                  <a:pt x="5966156" y="2246570"/>
                  <a:pt x="5975740" y="2242750"/>
                </a:cubicBezTo>
                <a:close/>
                <a:moveTo>
                  <a:pt x="6118295" y="2230551"/>
                </a:moveTo>
                <a:cubicBezTo>
                  <a:pt x="6119166" y="2230551"/>
                  <a:pt x="6127946" y="2230551"/>
                  <a:pt x="6129487" y="2230551"/>
                </a:cubicBezTo>
                <a:cubicBezTo>
                  <a:pt x="6129353" y="2230551"/>
                  <a:pt x="6136256" y="2236516"/>
                  <a:pt x="6138602" y="2236717"/>
                </a:cubicBezTo>
                <a:cubicBezTo>
                  <a:pt x="6132369" y="2241543"/>
                  <a:pt x="6119501" y="2248245"/>
                  <a:pt x="6113134" y="2250055"/>
                </a:cubicBezTo>
                <a:cubicBezTo>
                  <a:pt x="6106700" y="2250055"/>
                  <a:pt x="6119166" y="2230551"/>
                  <a:pt x="6118295" y="2230551"/>
                </a:cubicBezTo>
                <a:close/>
                <a:moveTo>
                  <a:pt x="5710670" y="2181224"/>
                </a:moveTo>
                <a:cubicBezTo>
                  <a:pt x="5710670" y="2183235"/>
                  <a:pt x="5717372" y="2178946"/>
                  <a:pt x="5717372" y="2190406"/>
                </a:cubicBezTo>
                <a:cubicBezTo>
                  <a:pt x="5723873" y="2190205"/>
                  <a:pt x="5726621" y="2187189"/>
                  <a:pt x="5729503" y="2195902"/>
                </a:cubicBezTo>
                <a:cubicBezTo>
                  <a:pt x="5729637" y="2193623"/>
                  <a:pt x="5729972" y="2191411"/>
                  <a:pt x="5730643" y="2189200"/>
                </a:cubicBezTo>
                <a:cubicBezTo>
                  <a:pt x="5731447" y="2190004"/>
                  <a:pt x="5737680" y="2197041"/>
                  <a:pt x="5736674" y="2195902"/>
                </a:cubicBezTo>
                <a:cubicBezTo>
                  <a:pt x="5740294" y="2195902"/>
                  <a:pt x="5757518" y="2208368"/>
                  <a:pt x="5757518" y="2201599"/>
                </a:cubicBezTo>
                <a:cubicBezTo>
                  <a:pt x="5756781" y="2207765"/>
                  <a:pt x="5760065" y="2210982"/>
                  <a:pt x="5760199" y="2215740"/>
                </a:cubicBezTo>
                <a:cubicBezTo>
                  <a:pt x="5761003" y="2214936"/>
                  <a:pt x="5764020" y="2212724"/>
                  <a:pt x="5764890" y="2211115"/>
                </a:cubicBezTo>
                <a:cubicBezTo>
                  <a:pt x="5791766" y="2230417"/>
                  <a:pt x="5818642" y="2187457"/>
                  <a:pt x="5844646" y="2218153"/>
                </a:cubicBezTo>
                <a:cubicBezTo>
                  <a:pt x="5854096" y="2207430"/>
                  <a:pt x="5870919" y="2217081"/>
                  <a:pt x="5878157" y="2220901"/>
                </a:cubicBezTo>
                <a:cubicBezTo>
                  <a:pt x="5878157" y="2227536"/>
                  <a:pt x="5851348" y="2233031"/>
                  <a:pt x="5851348" y="2227000"/>
                </a:cubicBezTo>
                <a:cubicBezTo>
                  <a:pt x="5851214" y="2227335"/>
                  <a:pt x="5846791" y="2229480"/>
                  <a:pt x="5845250" y="2229480"/>
                </a:cubicBezTo>
                <a:cubicBezTo>
                  <a:pt x="5847461" y="2230820"/>
                  <a:pt x="5855102" y="2236047"/>
                  <a:pt x="5849204" y="2236047"/>
                </a:cubicBezTo>
                <a:cubicBezTo>
                  <a:pt x="5864015" y="2234238"/>
                  <a:pt x="5889685" y="2243219"/>
                  <a:pt x="5878157" y="2243420"/>
                </a:cubicBezTo>
                <a:cubicBezTo>
                  <a:pt x="5890288" y="2244962"/>
                  <a:pt x="5893371" y="2246101"/>
                  <a:pt x="5906776" y="2249451"/>
                </a:cubicBezTo>
                <a:cubicBezTo>
                  <a:pt x="5907245" y="2249451"/>
                  <a:pt x="5899336" y="2262454"/>
                  <a:pt x="5894845" y="2267681"/>
                </a:cubicBezTo>
                <a:cubicBezTo>
                  <a:pt x="5894242" y="2262253"/>
                  <a:pt x="5878090" y="2247039"/>
                  <a:pt x="5878090" y="2254546"/>
                </a:cubicBezTo>
                <a:cubicBezTo>
                  <a:pt x="5878090" y="2253540"/>
                  <a:pt x="5883988" y="2261114"/>
                  <a:pt x="5884792" y="2263794"/>
                </a:cubicBezTo>
                <a:cubicBezTo>
                  <a:pt x="5884792" y="2267279"/>
                  <a:pt x="5851282" y="2252669"/>
                  <a:pt x="5851282" y="2257628"/>
                </a:cubicBezTo>
                <a:cubicBezTo>
                  <a:pt x="5851080" y="2256958"/>
                  <a:pt x="5851080" y="2256422"/>
                  <a:pt x="5851080" y="2255819"/>
                </a:cubicBezTo>
                <a:cubicBezTo>
                  <a:pt x="5850745" y="2255953"/>
                  <a:pt x="5850410" y="2256087"/>
                  <a:pt x="5850008" y="2256154"/>
                </a:cubicBezTo>
                <a:cubicBezTo>
                  <a:pt x="5849069" y="2267816"/>
                  <a:pt x="5773134" y="2237723"/>
                  <a:pt x="5771057" y="2236182"/>
                </a:cubicBezTo>
                <a:cubicBezTo>
                  <a:pt x="5771727" y="2235444"/>
                  <a:pt x="5757653" y="2250658"/>
                  <a:pt x="5757653" y="2239332"/>
                </a:cubicBezTo>
                <a:cubicBezTo>
                  <a:pt x="5747130" y="2245631"/>
                  <a:pt x="5743243" y="2241007"/>
                  <a:pt x="5737613" y="2236182"/>
                </a:cubicBezTo>
                <a:cubicBezTo>
                  <a:pt x="5729570" y="2236182"/>
                  <a:pt x="5706448" y="2222777"/>
                  <a:pt x="5713552" y="2222777"/>
                </a:cubicBezTo>
                <a:cubicBezTo>
                  <a:pt x="5715764" y="2223732"/>
                  <a:pt x="5699465" y="2214735"/>
                  <a:pt x="5690159" y="2213654"/>
                </a:cubicBezTo>
                <a:lnTo>
                  <a:pt x="5684226" y="2215839"/>
                </a:lnTo>
                <a:lnTo>
                  <a:pt x="5685202" y="2215941"/>
                </a:lnTo>
                <a:cubicBezTo>
                  <a:pt x="5685135" y="2216009"/>
                  <a:pt x="5684733" y="2216209"/>
                  <a:pt x="5683660" y="2216880"/>
                </a:cubicBezTo>
                <a:cubicBezTo>
                  <a:pt x="5683660" y="2216477"/>
                  <a:pt x="5683795" y="2216142"/>
                  <a:pt x="5683928" y="2215807"/>
                </a:cubicBezTo>
                <a:lnTo>
                  <a:pt x="5684139" y="2215829"/>
                </a:lnTo>
                <a:lnTo>
                  <a:pt x="5685311" y="2210588"/>
                </a:lnTo>
                <a:cubicBezTo>
                  <a:pt x="5687598" y="2208485"/>
                  <a:pt x="5690563" y="2206793"/>
                  <a:pt x="5690563" y="2207765"/>
                </a:cubicBezTo>
                <a:cubicBezTo>
                  <a:pt x="5688620" y="2210043"/>
                  <a:pt x="5702829" y="2197108"/>
                  <a:pt x="5710670" y="2190741"/>
                </a:cubicBezTo>
                <a:cubicBezTo>
                  <a:pt x="5710603" y="2187457"/>
                  <a:pt x="5710402" y="2184709"/>
                  <a:pt x="5710670" y="2181224"/>
                </a:cubicBezTo>
                <a:close/>
                <a:moveTo>
                  <a:pt x="6297980" y="2175728"/>
                </a:moveTo>
                <a:cubicBezTo>
                  <a:pt x="6305619" y="2175728"/>
                  <a:pt x="6299990" y="2196304"/>
                  <a:pt x="6300325" y="2195365"/>
                </a:cubicBezTo>
                <a:cubicBezTo>
                  <a:pt x="6300325" y="2195902"/>
                  <a:pt x="6300325" y="2196371"/>
                  <a:pt x="6300325" y="2196505"/>
                </a:cubicBezTo>
                <a:cubicBezTo>
                  <a:pt x="6302805" y="2199052"/>
                  <a:pt x="6311450" y="2215941"/>
                  <a:pt x="6302269" y="2215941"/>
                </a:cubicBezTo>
                <a:cubicBezTo>
                  <a:pt x="6302202" y="2216008"/>
                  <a:pt x="6290607" y="2221504"/>
                  <a:pt x="6288463" y="2222643"/>
                </a:cubicBezTo>
                <a:cubicBezTo>
                  <a:pt x="6285983" y="2222643"/>
                  <a:pt x="6286184" y="2199454"/>
                  <a:pt x="6286921" y="2195835"/>
                </a:cubicBezTo>
                <a:cubicBezTo>
                  <a:pt x="6288529" y="2185312"/>
                  <a:pt x="6288730" y="2181291"/>
                  <a:pt x="6297980" y="2175728"/>
                </a:cubicBezTo>
                <a:close/>
                <a:moveTo>
                  <a:pt x="5978421" y="2175728"/>
                </a:moveTo>
                <a:cubicBezTo>
                  <a:pt x="5978488" y="2176063"/>
                  <a:pt x="5978621" y="2176331"/>
                  <a:pt x="5978689" y="2176666"/>
                </a:cubicBezTo>
                <a:cubicBezTo>
                  <a:pt x="5978555" y="2177337"/>
                  <a:pt x="5978488" y="2178074"/>
                  <a:pt x="5978421" y="2179012"/>
                </a:cubicBezTo>
                <a:cubicBezTo>
                  <a:pt x="5978621" y="2177940"/>
                  <a:pt x="5978621" y="2176867"/>
                  <a:pt x="5978421" y="2175728"/>
                </a:cubicBezTo>
                <a:close/>
                <a:moveTo>
                  <a:pt x="4329893" y="2166881"/>
                </a:moveTo>
                <a:cubicBezTo>
                  <a:pt x="4329893" y="2170836"/>
                  <a:pt x="4336595" y="2168691"/>
                  <a:pt x="4336595" y="2167887"/>
                </a:cubicBezTo>
                <a:cubicBezTo>
                  <a:pt x="4338137" y="2173517"/>
                  <a:pt x="4338204" y="2180822"/>
                  <a:pt x="4332574" y="2182364"/>
                </a:cubicBezTo>
                <a:cubicBezTo>
                  <a:pt x="4332574" y="2182833"/>
                  <a:pt x="4323191" y="2183101"/>
                  <a:pt x="4323191" y="2181157"/>
                </a:cubicBezTo>
                <a:cubicBezTo>
                  <a:pt x="4328619" y="2173382"/>
                  <a:pt x="4326408" y="2176399"/>
                  <a:pt x="4329893" y="2166881"/>
                </a:cubicBezTo>
                <a:close/>
                <a:moveTo>
                  <a:pt x="2836467" y="2140274"/>
                </a:moveTo>
                <a:cubicBezTo>
                  <a:pt x="2837069" y="2140274"/>
                  <a:pt x="2831507" y="2150529"/>
                  <a:pt x="2836467" y="2140274"/>
                </a:cubicBezTo>
                <a:close/>
                <a:moveTo>
                  <a:pt x="6119234" y="2122111"/>
                </a:moveTo>
                <a:cubicBezTo>
                  <a:pt x="6124863" y="2123049"/>
                  <a:pt x="6129823" y="2122111"/>
                  <a:pt x="6137598" y="2122111"/>
                </a:cubicBezTo>
                <a:cubicBezTo>
                  <a:pt x="6180089" y="2165071"/>
                  <a:pt x="6100266" y="2122111"/>
                  <a:pt x="6119234" y="2122111"/>
                </a:cubicBezTo>
                <a:close/>
                <a:moveTo>
                  <a:pt x="6180220" y="2113525"/>
                </a:moveTo>
                <a:cubicBezTo>
                  <a:pt x="6182652" y="2113206"/>
                  <a:pt x="6184344" y="2113717"/>
                  <a:pt x="6184512" y="2115678"/>
                </a:cubicBezTo>
                <a:cubicBezTo>
                  <a:pt x="6201535" y="2119899"/>
                  <a:pt x="6221641" y="2117688"/>
                  <a:pt x="6219966" y="2141950"/>
                </a:cubicBezTo>
                <a:cubicBezTo>
                  <a:pt x="6220972" y="2141146"/>
                  <a:pt x="6235113" y="2148920"/>
                  <a:pt x="6222848" y="2148920"/>
                </a:cubicBezTo>
                <a:cubicBezTo>
                  <a:pt x="6217620" y="2145569"/>
                  <a:pt x="6200329" y="2128814"/>
                  <a:pt x="6197514" y="2128814"/>
                </a:cubicBezTo>
                <a:cubicBezTo>
                  <a:pt x="6186455" y="2131628"/>
                  <a:pt x="6189136" y="2128814"/>
                  <a:pt x="6177675" y="2128814"/>
                </a:cubicBezTo>
                <a:cubicBezTo>
                  <a:pt x="6178480" y="2143960"/>
                  <a:pt x="6179686" y="2139001"/>
                  <a:pt x="6171308" y="2135516"/>
                </a:cubicBezTo>
                <a:cubicBezTo>
                  <a:pt x="6171175" y="2143625"/>
                  <a:pt x="6166349" y="2143357"/>
                  <a:pt x="6158909" y="2142218"/>
                </a:cubicBezTo>
                <a:cubicBezTo>
                  <a:pt x="6160585" y="2142218"/>
                  <a:pt x="6159446" y="2129618"/>
                  <a:pt x="6159580" y="2130153"/>
                </a:cubicBezTo>
                <a:cubicBezTo>
                  <a:pt x="6157502" y="2128814"/>
                  <a:pt x="6155290" y="2128411"/>
                  <a:pt x="6152878" y="2128814"/>
                </a:cubicBezTo>
                <a:cubicBezTo>
                  <a:pt x="6152743" y="2131092"/>
                  <a:pt x="6153012" y="2133304"/>
                  <a:pt x="6153749" y="2135516"/>
                </a:cubicBezTo>
                <a:cubicBezTo>
                  <a:pt x="6151403" y="2133639"/>
                  <a:pt x="6150130" y="2130556"/>
                  <a:pt x="6148387" y="2129014"/>
                </a:cubicBezTo>
                <a:lnTo>
                  <a:pt x="6148388" y="2129014"/>
                </a:lnTo>
                <a:lnTo>
                  <a:pt x="6153389" y="2124733"/>
                </a:lnTo>
                <a:cubicBezTo>
                  <a:pt x="6154905" y="2123150"/>
                  <a:pt x="6155961" y="2121843"/>
                  <a:pt x="6155626" y="2122112"/>
                </a:cubicBezTo>
                <a:cubicBezTo>
                  <a:pt x="6154888" y="2122112"/>
                  <a:pt x="6154688" y="2118693"/>
                  <a:pt x="6159580" y="2122112"/>
                </a:cubicBezTo>
                <a:cubicBezTo>
                  <a:pt x="6158977" y="2122916"/>
                  <a:pt x="6172925" y="2114484"/>
                  <a:pt x="6180220" y="2113525"/>
                </a:cubicBezTo>
                <a:close/>
                <a:moveTo>
                  <a:pt x="5748981" y="2112712"/>
                </a:moveTo>
                <a:cubicBezTo>
                  <a:pt x="5753480" y="2112946"/>
                  <a:pt x="5757451" y="2114906"/>
                  <a:pt x="5757451" y="2120369"/>
                </a:cubicBezTo>
                <a:cubicBezTo>
                  <a:pt x="5752894" y="2124457"/>
                  <a:pt x="5752692" y="2130020"/>
                  <a:pt x="5750749" y="2130020"/>
                </a:cubicBezTo>
                <a:lnTo>
                  <a:pt x="5730643" y="2130020"/>
                </a:lnTo>
                <a:cubicBezTo>
                  <a:pt x="5729571" y="2130020"/>
                  <a:pt x="5733257" y="2128546"/>
                  <a:pt x="5734530" y="2129283"/>
                </a:cubicBezTo>
                <a:cubicBezTo>
                  <a:pt x="5734597" y="2127004"/>
                  <a:pt x="5734731" y="2124324"/>
                  <a:pt x="5734999" y="2122112"/>
                </a:cubicBezTo>
                <a:cubicBezTo>
                  <a:pt x="5733390" y="2122112"/>
                  <a:pt x="5731983" y="2122715"/>
                  <a:pt x="5730643" y="2124055"/>
                </a:cubicBezTo>
                <a:cubicBezTo>
                  <a:pt x="5728833" y="2115678"/>
                  <a:pt x="5733457" y="2118694"/>
                  <a:pt x="5737345" y="2115410"/>
                </a:cubicBezTo>
                <a:cubicBezTo>
                  <a:pt x="5739456" y="2113969"/>
                  <a:pt x="5744482" y="2112477"/>
                  <a:pt x="5748981" y="2112712"/>
                </a:cubicBezTo>
                <a:close/>
                <a:moveTo>
                  <a:pt x="6618477" y="2102005"/>
                </a:moveTo>
                <a:cubicBezTo>
                  <a:pt x="6618074" y="2100731"/>
                  <a:pt x="6628530" y="2113599"/>
                  <a:pt x="6628128" y="2107634"/>
                </a:cubicBezTo>
                <a:cubicBezTo>
                  <a:pt x="6629736" y="2108104"/>
                  <a:pt x="6628396" y="2108707"/>
                  <a:pt x="6630809" y="2108707"/>
                </a:cubicBezTo>
                <a:cubicBezTo>
                  <a:pt x="6642671" y="2115208"/>
                  <a:pt x="6696154" y="2141279"/>
                  <a:pt x="6676652" y="2167484"/>
                </a:cubicBezTo>
                <a:cubicBezTo>
                  <a:pt x="6676115" y="2165406"/>
                  <a:pt x="6672965" y="2161519"/>
                  <a:pt x="6668341" y="2156694"/>
                </a:cubicBezTo>
                <a:cubicBezTo>
                  <a:pt x="6662376" y="2183904"/>
                  <a:pt x="6641465" y="2212187"/>
                  <a:pt x="6602324" y="2200726"/>
                </a:cubicBezTo>
                <a:cubicBezTo>
                  <a:pt x="6602458" y="2199185"/>
                  <a:pt x="6602593" y="2197040"/>
                  <a:pt x="6602593" y="2195834"/>
                </a:cubicBezTo>
                <a:cubicBezTo>
                  <a:pt x="6586240" y="2209305"/>
                  <a:pt x="6588451" y="2184440"/>
                  <a:pt x="6583156" y="2182363"/>
                </a:cubicBezTo>
                <a:cubicBezTo>
                  <a:pt x="6588451" y="2182497"/>
                  <a:pt x="6608759" y="2182094"/>
                  <a:pt x="6610635" y="2182430"/>
                </a:cubicBezTo>
                <a:cubicBezTo>
                  <a:pt x="6612914" y="2182430"/>
                  <a:pt x="6618677" y="2170835"/>
                  <a:pt x="6620956" y="2169026"/>
                </a:cubicBezTo>
                <a:cubicBezTo>
                  <a:pt x="6622364" y="2169026"/>
                  <a:pt x="6621761" y="2180687"/>
                  <a:pt x="6621962" y="2182430"/>
                </a:cubicBezTo>
                <a:cubicBezTo>
                  <a:pt x="6634361" y="2182430"/>
                  <a:pt x="6634226" y="2169026"/>
                  <a:pt x="6639253" y="2169026"/>
                </a:cubicBezTo>
                <a:cubicBezTo>
                  <a:pt x="6637243" y="2169093"/>
                  <a:pt x="6635568" y="2171773"/>
                  <a:pt x="6635568" y="2167886"/>
                </a:cubicBezTo>
                <a:cubicBezTo>
                  <a:pt x="6635568" y="2169294"/>
                  <a:pt x="6647430" y="2169427"/>
                  <a:pt x="6649307" y="2169026"/>
                </a:cubicBezTo>
                <a:cubicBezTo>
                  <a:pt x="6651451" y="2169026"/>
                  <a:pt x="6642202" y="2148919"/>
                  <a:pt x="6656478" y="2148919"/>
                </a:cubicBezTo>
                <a:cubicBezTo>
                  <a:pt x="6656746" y="2148986"/>
                  <a:pt x="6660566" y="2150796"/>
                  <a:pt x="6663917" y="2152136"/>
                </a:cubicBezTo>
                <a:cubicBezTo>
                  <a:pt x="6646425" y="2134778"/>
                  <a:pt x="6617136" y="2110114"/>
                  <a:pt x="6614992" y="2108707"/>
                </a:cubicBezTo>
                <a:cubicBezTo>
                  <a:pt x="6614522" y="2109443"/>
                  <a:pt x="6620555" y="2102005"/>
                  <a:pt x="6618477" y="2102005"/>
                </a:cubicBezTo>
                <a:close/>
                <a:moveTo>
                  <a:pt x="5570796" y="2095370"/>
                </a:moveTo>
                <a:cubicBezTo>
                  <a:pt x="5581854" y="2106697"/>
                  <a:pt x="5585072" y="2111724"/>
                  <a:pt x="5589897" y="2127138"/>
                </a:cubicBezTo>
                <a:cubicBezTo>
                  <a:pt x="5589897" y="2122380"/>
                  <a:pt x="5597270" y="2135517"/>
                  <a:pt x="5590634" y="2135584"/>
                </a:cubicBezTo>
                <a:cubicBezTo>
                  <a:pt x="5591036" y="2136120"/>
                  <a:pt x="5571869" y="2108775"/>
                  <a:pt x="5577700" y="2108775"/>
                </a:cubicBezTo>
                <a:cubicBezTo>
                  <a:pt x="5576962" y="2107970"/>
                  <a:pt x="5571265" y="2109176"/>
                  <a:pt x="5570059" y="2107501"/>
                </a:cubicBezTo>
                <a:lnTo>
                  <a:pt x="5570058" y="2107431"/>
                </a:lnTo>
                <a:lnTo>
                  <a:pt x="5569950" y="2100305"/>
                </a:lnTo>
                <a:cubicBezTo>
                  <a:pt x="5569992" y="2097649"/>
                  <a:pt x="5570193" y="2095370"/>
                  <a:pt x="5570796" y="2095370"/>
                </a:cubicBezTo>
                <a:close/>
                <a:moveTo>
                  <a:pt x="6148958" y="2077601"/>
                </a:moveTo>
                <a:cubicBezTo>
                  <a:pt x="6150667" y="2076353"/>
                  <a:pt x="6153281" y="2077274"/>
                  <a:pt x="6157168" y="2081899"/>
                </a:cubicBezTo>
                <a:cubicBezTo>
                  <a:pt x="6163334" y="2081899"/>
                  <a:pt x="6163334" y="2083172"/>
                  <a:pt x="6165545" y="2088601"/>
                </a:cubicBezTo>
                <a:cubicBezTo>
                  <a:pt x="6164339" y="2089338"/>
                  <a:pt x="6162261" y="2095303"/>
                  <a:pt x="6163267" y="2095303"/>
                </a:cubicBezTo>
                <a:cubicBezTo>
                  <a:pt x="6157101" y="2094164"/>
                  <a:pt x="6162463" y="2090210"/>
                  <a:pt x="6156632" y="2088601"/>
                </a:cubicBezTo>
                <a:cubicBezTo>
                  <a:pt x="6156565" y="2097113"/>
                  <a:pt x="6147851" y="2098319"/>
                  <a:pt x="6147248" y="2090478"/>
                </a:cubicBezTo>
                <a:cubicBezTo>
                  <a:pt x="6145640" y="2090076"/>
                  <a:pt x="6146176" y="2087395"/>
                  <a:pt x="6146176" y="2086323"/>
                </a:cubicBezTo>
                <a:cubicBezTo>
                  <a:pt x="6146444" y="2082268"/>
                  <a:pt x="6147249" y="2078849"/>
                  <a:pt x="6148958" y="2077601"/>
                </a:cubicBezTo>
                <a:close/>
                <a:moveTo>
                  <a:pt x="5549685" y="2075598"/>
                </a:moveTo>
                <a:cubicBezTo>
                  <a:pt x="5558465" y="2077743"/>
                  <a:pt x="5563491" y="2071242"/>
                  <a:pt x="5569791" y="2091349"/>
                </a:cubicBezTo>
                <a:cubicBezTo>
                  <a:pt x="5569791" y="2110718"/>
                  <a:pt x="5546937" y="2074929"/>
                  <a:pt x="5549685" y="2075598"/>
                </a:cubicBezTo>
                <a:close/>
                <a:moveTo>
                  <a:pt x="6257163" y="2059932"/>
                </a:moveTo>
                <a:cubicBezTo>
                  <a:pt x="6280755" y="2061122"/>
                  <a:pt x="6300861" y="2068428"/>
                  <a:pt x="6286920" y="2088601"/>
                </a:cubicBezTo>
                <a:cubicBezTo>
                  <a:pt x="6289400" y="2098520"/>
                  <a:pt x="6286920" y="2092220"/>
                  <a:pt x="6286920" y="2097582"/>
                </a:cubicBezTo>
                <a:cubicBezTo>
                  <a:pt x="6285714" y="2096844"/>
                  <a:pt x="6292751" y="2105490"/>
                  <a:pt x="6293287" y="2107970"/>
                </a:cubicBezTo>
                <a:cubicBezTo>
                  <a:pt x="6293690" y="2106294"/>
                  <a:pt x="6293622" y="2102006"/>
                  <a:pt x="6294493" y="2102006"/>
                </a:cubicBezTo>
                <a:cubicBezTo>
                  <a:pt x="6294628" y="2102139"/>
                  <a:pt x="6297107" y="2102006"/>
                  <a:pt x="6297107" y="2102006"/>
                </a:cubicBezTo>
                <a:cubicBezTo>
                  <a:pt x="6302537" y="2102006"/>
                  <a:pt x="6300124" y="2116013"/>
                  <a:pt x="6300324" y="2117956"/>
                </a:cubicBezTo>
                <a:cubicBezTo>
                  <a:pt x="6300324" y="2108841"/>
                  <a:pt x="6306625" y="2126468"/>
                  <a:pt x="6307027" y="2128814"/>
                </a:cubicBezTo>
                <a:cubicBezTo>
                  <a:pt x="6308100" y="2123184"/>
                  <a:pt x="6312924" y="2119565"/>
                  <a:pt x="6313595" y="2127473"/>
                </a:cubicBezTo>
                <a:cubicBezTo>
                  <a:pt x="6315873" y="2124324"/>
                  <a:pt x="6320498" y="2116549"/>
                  <a:pt x="6321235" y="2115410"/>
                </a:cubicBezTo>
                <a:cubicBezTo>
                  <a:pt x="6323313" y="2115410"/>
                  <a:pt x="6322844" y="2117956"/>
                  <a:pt x="6322039" y="2120034"/>
                </a:cubicBezTo>
                <a:cubicBezTo>
                  <a:pt x="6327066" y="2113264"/>
                  <a:pt x="6324720" y="2109780"/>
                  <a:pt x="6333835" y="2109646"/>
                </a:cubicBezTo>
                <a:cubicBezTo>
                  <a:pt x="6334036" y="2109914"/>
                  <a:pt x="6331959" y="2103278"/>
                  <a:pt x="6330753" y="2101335"/>
                </a:cubicBezTo>
                <a:cubicBezTo>
                  <a:pt x="6333567" y="2100061"/>
                  <a:pt x="6342079" y="2097113"/>
                  <a:pt x="6346703" y="2095504"/>
                </a:cubicBezTo>
                <a:cubicBezTo>
                  <a:pt x="6346302" y="2095236"/>
                  <a:pt x="6345832" y="2095102"/>
                  <a:pt x="6345497" y="2095303"/>
                </a:cubicBezTo>
                <a:cubicBezTo>
                  <a:pt x="6354612" y="2078950"/>
                  <a:pt x="6373914" y="2082904"/>
                  <a:pt x="6386916" y="2095303"/>
                </a:cubicBezTo>
                <a:cubicBezTo>
                  <a:pt x="6395964" y="2095303"/>
                  <a:pt x="6400857" y="2096376"/>
                  <a:pt x="6400857" y="2103681"/>
                </a:cubicBezTo>
                <a:cubicBezTo>
                  <a:pt x="6419589" y="2103580"/>
                  <a:pt x="6438188" y="2110165"/>
                  <a:pt x="6455982" y="2118476"/>
                </a:cubicBezTo>
                <a:lnTo>
                  <a:pt x="6506192" y="2143580"/>
                </a:lnTo>
                <a:lnTo>
                  <a:pt x="6505478" y="2142218"/>
                </a:lnTo>
                <a:cubicBezTo>
                  <a:pt x="6506282" y="2143089"/>
                  <a:pt x="6507153" y="2143826"/>
                  <a:pt x="6508024" y="2144429"/>
                </a:cubicBezTo>
                <a:lnTo>
                  <a:pt x="6506322" y="2143673"/>
                </a:lnTo>
                <a:lnTo>
                  <a:pt x="6511258" y="2149473"/>
                </a:lnTo>
                <a:cubicBezTo>
                  <a:pt x="6512984" y="2150998"/>
                  <a:pt x="6514458" y="2151501"/>
                  <a:pt x="6514726" y="2149189"/>
                </a:cubicBezTo>
                <a:lnTo>
                  <a:pt x="6514733" y="2149194"/>
                </a:lnTo>
                <a:lnTo>
                  <a:pt x="6520499" y="2153712"/>
                </a:lnTo>
                <a:cubicBezTo>
                  <a:pt x="6522316" y="2155187"/>
                  <a:pt x="6523338" y="2156226"/>
                  <a:pt x="6521495" y="2155623"/>
                </a:cubicBezTo>
                <a:cubicBezTo>
                  <a:pt x="6526187" y="2175327"/>
                  <a:pt x="6567472" y="2188463"/>
                  <a:pt x="6567941" y="2196237"/>
                </a:cubicBezTo>
                <a:cubicBezTo>
                  <a:pt x="6592136" y="2202336"/>
                  <a:pt x="6560837" y="2219293"/>
                  <a:pt x="6555610" y="2216880"/>
                </a:cubicBezTo>
                <a:cubicBezTo>
                  <a:pt x="6557151" y="2224386"/>
                  <a:pt x="6601787" y="2273714"/>
                  <a:pt x="6601787" y="2268755"/>
                </a:cubicBezTo>
                <a:cubicBezTo>
                  <a:pt x="6602256" y="2269894"/>
                  <a:pt x="6615325" y="2286649"/>
                  <a:pt x="6620152" y="2287386"/>
                </a:cubicBezTo>
                <a:cubicBezTo>
                  <a:pt x="6619012" y="2288861"/>
                  <a:pt x="6617470" y="2290335"/>
                  <a:pt x="6615527" y="2290134"/>
                </a:cubicBezTo>
                <a:cubicBezTo>
                  <a:pt x="6619280" y="2291877"/>
                  <a:pt x="6626652" y="2297239"/>
                  <a:pt x="6635499" y="2296300"/>
                </a:cubicBezTo>
                <a:cubicBezTo>
                  <a:pt x="6638783" y="2296300"/>
                  <a:pt x="6631478" y="2303137"/>
                  <a:pt x="6630874" y="2303471"/>
                </a:cubicBezTo>
                <a:cubicBezTo>
                  <a:pt x="6633287" y="2304677"/>
                  <a:pt x="6650914" y="2309704"/>
                  <a:pt x="6633556" y="2309704"/>
                </a:cubicBezTo>
                <a:cubicBezTo>
                  <a:pt x="6634628" y="2309571"/>
                  <a:pt x="6606009" y="2303002"/>
                  <a:pt x="6611103" y="2303002"/>
                </a:cubicBezTo>
                <a:cubicBezTo>
                  <a:pt x="6567003" y="2300724"/>
                  <a:pt x="6545757" y="2279545"/>
                  <a:pt x="6536240" y="2249385"/>
                </a:cubicBezTo>
                <a:cubicBezTo>
                  <a:pt x="6529203" y="2249385"/>
                  <a:pt x="6513453" y="2239265"/>
                  <a:pt x="6505411" y="2235981"/>
                </a:cubicBezTo>
                <a:cubicBezTo>
                  <a:pt x="6500183" y="2235981"/>
                  <a:pt x="6505075" y="2242683"/>
                  <a:pt x="6494486" y="2242683"/>
                </a:cubicBezTo>
                <a:cubicBezTo>
                  <a:pt x="6497033" y="2237992"/>
                  <a:pt x="6488990" y="2251731"/>
                  <a:pt x="6487985" y="2249117"/>
                </a:cubicBezTo>
                <a:cubicBezTo>
                  <a:pt x="6488521" y="2252937"/>
                  <a:pt x="6487650" y="2249117"/>
                  <a:pt x="6486845" y="2249385"/>
                </a:cubicBezTo>
                <a:cubicBezTo>
                  <a:pt x="6487918" y="2249385"/>
                  <a:pt x="6488119" y="2252870"/>
                  <a:pt x="6488119" y="2256288"/>
                </a:cubicBezTo>
                <a:cubicBezTo>
                  <a:pt x="6489393" y="2256690"/>
                  <a:pt x="6489058" y="2257428"/>
                  <a:pt x="6488052" y="2258366"/>
                </a:cubicBezTo>
                <a:cubicBezTo>
                  <a:pt x="6487985" y="2260846"/>
                  <a:pt x="6487851" y="2262789"/>
                  <a:pt x="6487851" y="2262789"/>
                </a:cubicBezTo>
                <a:cubicBezTo>
                  <a:pt x="6486711" y="2262789"/>
                  <a:pt x="6486644" y="2261114"/>
                  <a:pt x="6486711" y="2259439"/>
                </a:cubicBezTo>
                <a:cubicBezTo>
                  <a:pt x="6484231" y="2261181"/>
                  <a:pt x="6480546" y="2262857"/>
                  <a:pt x="6481216" y="2262789"/>
                </a:cubicBezTo>
                <a:cubicBezTo>
                  <a:pt x="6480948" y="2277065"/>
                  <a:pt x="6448978" y="2284437"/>
                  <a:pt x="6426593" y="2276194"/>
                </a:cubicBezTo>
                <a:cubicBezTo>
                  <a:pt x="6417746" y="2272910"/>
                  <a:pt x="6424716" y="2260711"/>
                  <a:pt x="6411916" y="2256087"/>
                </a:cubicBezTo>
                <a:cubicBezTo>
                  <a:pt x="6403471" y="2253005"/>
                  <a:pt x="6390670" y="2256087"/>
                  <a:pt x="6389463" y="2256087"/>
                </a:cubicBezTo>
                <a:cubicBezTo>
                  <a:pt x="6382024" y="2257964"/>
                  <a:pt x="6368485" y="2256891"/>
                  <a:pt x="6360108" y="2256087"/>
                </a:cubicBezTo>
                <a:cubicBezTo>
                  <a:pt x="6359907" y="2256087"/>
                  <a:pt x="6364330" y="2229614"/>
                  <a:pt x="6381019" y="2229279"/>
                </a:cubicBezTo>
                <a:cubicBezTo>
                  <a:pt x="6384571" y="2229279"/>
                  <a:pt x="6374048" y="2196572"/>
                  <a:pt x="6374048" y="2194361"/>
                </a:cubicBezTo>
                <a:cubicBezTo>
                  <a:pt x="6372641" y="2191948"/>
                  <a:pt x="6366810" y="2186854"/>
                  <a:pt x="6367346" y="2182230"/>
                </a:cubicBezTo>
                <a:cubicBezTo>
                  <a:pt x="6367346" y="2171037"/>
                  <a:pt x="6315941" y="2168624"/>
                  <a:pt x="6315807" y="2155623"/>
                </a:cubicBezTo>
                <a:cubicBezTo>
                  <a:pt x="6310579" y="2157767"/>
                  <a:pt x="6313461" y="2159911"/>
                  <a:pt x="6309171" y="2162325"/>
                </a:cubicBezTo>
                <a:cubicBezTo>
                  <a:pt x="6310646" y="2162325"/>
                  <a:pt x="6286451" y="2145234"/>
                  <a:pt x="6286920" y="2145569"/>
                </a:cubicBezTo>
                <a:cubicBezTo>
                  <a:pt x="6286920" y="2152473"/>
                  <a:pt x="6276599" y="2138599"/>
                  <a:pt x="6276197" y="2135985"/>
                </a:cubicBezTo>
                <a:cubicBezTo>
                  <a:pt x="6275191" y="2138733"/>
                  <a:pt x="6272377" y="2145435"/>
                  <a:pt x="6271036" y="2148921"/>
                </a:cubicBezTo>
                <a:cubicBezTo>
                  <a:pt x="6280553" y="2148921"/>
                  <a:pt x="6260112" y="2155421"/>
                  <a:pt x="6260112" y="2149524"/>
                </a:cubicBezTo>
                <a:cubicBezTo>
                  <a:pt x="6260246" y="2135114"/>
                  <a:pt x="6240005" y="2122983"/>
                  <a:pt x="6240005" y="2120972"/>
                </a:cubicBezTo>
                <a:cubicBezTo>
                  <a:pt x="6240340" y="2120503"/>
                  <a:pt x="6240676" y="2116348"/>
                  <a:pt x="6240005" y="2115878"/>
                </a:cubicBezTo>
                <a:cubicBezTo>
                  <a:pt x="6240005" y="2104284"/>
                  <a:pt x="6254750" y="2112863"/>
                  <a:pt x="6258637" y="2114806"/>
                </a:cubicBezTo>
                <a:cubicBezTo>
                  <a:pt x="6260313" y="2114136"/>
                  <a:pt x="6275124" y="2107635"/>
                  <a:pt x="6278878" y="2107769"/>
                </a:cubicBezTo>
                <a:cubicBezTo>
                  <a:pt x="6274052" y="2101469"/>
                  <a:pt x="6257699" y="2103413"/>
                  <a:pt x="6253343" y="2102006"/>
                </a:cubicBezTo>
                <a:cubicBezTo>
                  <a:pt x="6253276" y="2115678"/>
                  <a:pt x="6248852" y="2105356"/>
                  <a:pt x="6247042" y="2102006"/>
                </a:cubicBezTo>
                <a:cubicBezTo>
                  <a:pt x="6239268" y="2102006"/>
                  <a:pt x="6212527" y="2075197"/>
                  <a:pt x="6213331" y="2075197"/>
                </a:cubicBezTo>
                <a:cubicBezTo>
                  <a:pt x="6210315" y="2076001"/>
                  <a:pt x="6208036" y="2074928"/>
                  <a:pt x="6206494" y="2072047"/>
                </a:cubicBezTo>
                <a:cubicBezTo>
                  <a:pt x="6206159" y="2072047"/>
                  <a:pt x="6206763" y="2068495"/>
                  <a:pt x="6206494" y="2067958"/>
                </a:cubicBezTo>
                <a:cubicBezTo>
                  <a:pt x="6206494" y="2063669"/>
                  <a:pt x="6233571" y="2058743"/>
                  <a:pt x="6257163" y="2059932"/>
                </a:cubicBezTo>
                <a:close/>
                <a:moveTo>
                  <a:pt x="5556119" y="2041686"/>
                </a:moveTo>
                <a:cubicBezTo>
                  <a:pt x="5557525" y="2041686"/>
                  <a:pt x="5555783" y="2048388"/>
                  <a:pt x="5556990" y="2048388"/>
                </a:cubicBezTo>
                <a:cubicBezTo>
                  <a:pt x="5543988" y="2050131"/>
                  <a:pt x="5553036" y="2055761"/>
                  <a:pt x="5549752" y="2064943"/>
                </a:cubicBezTo>
                <a:cubicBezTo>
                  <a:pt x="5549752" y="2065747"/>
                  <a:pt x="5542246" y="2058106"/>
                  <a:pt x="5543050" y="2046579"/>
                </a:cubicBezTo>
                <a:cubicBezTo>
                  <a:pt x="5543050" y="2051672"/>
                  <a:pt x="5552969" y="2042825"/>
                  <a:pt x="5556119" y="2041686"/>
                </a:cubicBezTo>
                <a:close/>
                <a:moveTo>
                  <a:pt x="5519259" y="2007795"/>
                </a:moveTo>
                <a:cubicBezTo>
                  <a:pt x="5524819" y="2008263"/>
                  <a:pt x="5535978" y="2022501"/>
                  <a:pt x="5536280" y="2023054"/>
                </a:cubicBezTo>
                <a:cubicBezTo>
                  <a:pt x="5536280" y="2024394"/>
                  <a:pt x="5536347" y="2034983"/>
                  <a:pt x="5536213" y="2034983"/>
                </a:cubicBezTo>
                <a:cubicBezTo>
                  <a:pt x="5534001" y="2034782"/>
                  <a:pt x="5531790" y="2034850"/>
                  <a:pt x="5529578" y="2035318"/>
                </a:cubicBezTo>
                <a:cubicBezTo>
                  <a:pt x="5527165" y="2029555"/>
                  <a:pt x="5523479" y="2024595"/>
                  <a:pt x="5522876" y="2023188"/>
                </a:cubicBezTo>
                <a:cubicBezTo>
                  <a:pt x="5522876" y="2022115"/>
                  <a:pt x="5522876" y="2021043"/>
                  <a:pt x="5522876" y="2019971"/>
                </a:cubicBezTo>
                <a:cubicBezTo>
                  <a:pt x="5521066" y="2017826"/>
                  <a:pt x="5511683" y="2025466"/>
                  <a:pt x="5519190" y="2014877"/>
                </a:cubicBezTo>
                <a:cubicBezTo>
                  <a:pt x="5516911" y="2014877"/>
                  <a:pt x="5515973" y="2016016"/>
                  <a:pt x="5516174" y="2012934"/>
                </a:cubicBezTo>
                <a:cubicBezTo>
                  <a:pt x="5516174" y="2009013"/>
                  <a:pt x="5517405" y="2007639"/>
                  <a:pt x="5519259" y="2007795"/>
                </a:cubicBezTo>
                <a:close/>
                <a:moveTo>
                  <a:pt x="6093363" y="2001405"/>
                </a:moveTo>
                <a:cubicBezTo>
                  <a:pt x="6094436" y="2001272"/>
                  <a:pt x="6100668" y="2004154"/>
                  <a:pt x="6099328" y="2004690"/>
                </a:cubicBezTo>
                <a:cubicBezTo>
                  <a:pt x="6099328" y="2004086"/>
                  <a:pt x="6105762" y="2031565"/>
                  <a:pt x="6079490" y="2041618"/>
                </a:cubicBezTo>
                <a:cubicBezTo>
                  <a:pt x="6074597" y="2043495"/>
                  <a:pt x="5998796" y="2040144"/>
                  <a:pt x="5998796" y="2041484"/>
                </a:cubicBezTo>
                <a:cubicBezTo>
                  <a:pt x="5995913" y="2055022"/>
                  <a:pt x="6007307" y="2081831"/>
                  <a:pt x="6010457" y="2081831"/>
                </a:cubicBezTo>
                <a:cubicBezTo>
                  <a:pt x="6024867" y="2065746"/>
                  <a:pt x="6061192" y="2050331"/>
                  <a:pt x="6065817" y="2075062"/>
                </a:cubicBezTo>
                <a:cubicBezTo>
                  <a:pt x="6065817" y="2074861"/>
                  <a:pt x="6051809" y="2074124"/>
                  <a:pt x="6052413" y="2074056"/>
                </a:cubicBezTo>
                <a:cubicBezTo>
                  <a:pt x="6052413" y="2074526"/>
                  <a:pt x="6052413" y="2074861"/>
                  <a:pt x="6052413" y="2075196"/>
                </a:cubicBezTo>
                <a:cubicBezTo>
                  <a:pt x="6052413" y="2077274"/>
                  <a:pt x="6052212" y="2075799"/>
                  <a:pt x="6052345" y="2075330"/>
                </a:cubicBezTo>
                <a:cubicBezTo>
                  <a:pt x="6049799" y="2079619"/>
                  <a:pt x="6032306" y="2102005"/>
                  <a:pt x="6032306" y="2092354"/>
                </a:cubicBezTo>
                <a:cubicBezTo>
                  <a:pt x="6032306" y="2098788"/>
                  <a:pt x="6025604" y="2091751"/>
                  <a:pt x="6025604" y="2098520"/>
                </a:cubicBezTo>
                <a:cubicBezTo>
                  <a:pt x="6032708" y="2105557"/>
                  <a:pt x="6039009" y="2105690"/>
                  <a:pt x="6039009" y="2116883"/>
                </a:cubicBezTo>
                <a:cubicBezTo>
                  <a:pt x="6042829" y="2118760"/>
                  <a:pt x="6047386" y="2121106"/>
                  <a:pt x="6052413" y="2126065"/>
                </a:cubicBezTo>
                <a:cubicBezTo>
                  <a:pt x="6052413" y="2135180"/>
                  <a:pt x="6039009" y="2134778"/>
                  <a:pt x="6052413" y="2146372"/>
                </a:cubicBezTo>
                <a:cubicBezTo>
                  <a:pt x="6052413" y="2145568"/>
                  <a:pt x="6071313" y="2139268"/>
                  <a:pt x="6059115" y="2153611"/>
                </a:cubicBezTo>
                <a:cubicBezTo>
                  <a:pt x="6059115" y="2164670"/>
                  <a:pt x="6061930" y="2161452"/>
                  <a:pt x="6058780" y="2175728"/>
                </a:cubicBezTo>
                <a:cubicBezTo>
                  <a:pt x="6060121" y="2175728"/>
                  <a:pt x="6065817" y="2175996"/>
                  <a:pt x="6065817" y="2177068"/>
                </a:cubicBezTo>
                <a:cubicBezTo>
                  <a:pt x="6063136" y="2180955"/>
                  <a:pt x="6059517" y="2180084"/>
                  <a:pt x="6057037" y="2182430"/>
                </a:cubicBezTo>
                <a:cubicBezTo>
                  <a:pt x="6064209" y="2182430"/>
                  <a:pt x="6053083" y="2189400"/>
                  <a:pt x="6052413" y="2190338"/>
                </a:cubicBezTo>
                <a:cubicBezTo>
                  <a:pt x="6051407" y="2188194"/>
                  <a:pt x="6047721" y="2189199"/>
                  <a:pt x="6044973" y="2189132"/>
                </a:cubicBezTo>
                <a:cubicBezTo>
                  <a:pt x="6047989" y="2189132"/>
                  <a:pt x="6033177" y="2169026"/>
                  <a:pt x="6040617" y="2169026"/>
                </a:cubicBezTo>
                <a:cubicBezTo>
                  <a:pt x="6036327" y="2169160"/>
                  <a:pt x="6029692" y="2168891"/>
                  <a:pt x="6024196" y="2169026"/>
                </a:cubicBezTo>
                <a:cubicBezTo>
                  <a:pt x="6026074" y="2169026"/>
                  <a:pt x="6026006" y="2154683"/>
                  <a:pt x="6025537" y="2153611"/>
                </a:cubicBezTo>
                <a:cubicBezTo>
                  <a:pt x="6025537" y="2158302"/>
                  <a:pt x="6020912" y="2150997"/>
                  <a:pt x="6021583" y="2148920"/>
                </a:cubicBezTo>
                <a:cubicBezTo>
                  <a:pt x="6020845" y="2148920"/>
                  <a:pt x="6020242" y="2148920"/>
                  <a:pt x="6019840" y="2148852"/>
                </a:cubicBezTo>
                <a:cubicBezTo>
                  <a:pt x="6019840" y="2148852"/>
                  <a:pt x="6019840" y="2148852"/>
                  <a:pt x="6019840" y="2148920"/>
                </a:cubicBezTo>
                <a:cubicBezTo>
                  <a:pt x="6010591" y="2148920"/>
                  <a:pt x="6011127" y="2115409"/>
                  <a:pt x="6013942" y="2115409"/>
                </a:cubicBezTo>
                <a:cubicBezTo>
                  <a:pt x="6011932" y="2115811"/>
                  <a:pt x="5998728" y="2122044"/>
                  <a:pt x="5998728" y="2123049"/>
                </a:cubicBezTo>
                <a:cubicBezTo>
                  <a:pt x="6004425" y="2128478"/>
                  <a:pt x="6013004" y="2172846"/>
                  <a:pt x="5998728" y="2173114"/>
                </a:cubicBezTo>
                <a:cubicBezTo>
                  <a:pt x="6014881" y="2191880"/>
                  <a:pt x="5982978" y="2195499"/>
                  <a:pt x="5978689" y="2176666"/>
                </a:cubicBezTo>
                <a:cubicBezTo>
                  <a:pt x="5979426" y="2171975"/>
                  <a:pt x="5981303" y="2172176"/>
                  <a:pt x="5985324" y="2169026"/>
                </a:cubicBezTo>
                <a:cubicBezTo>
                  <a:pt x="5978354" y="2169294"/>
                  <a:pt x="5966625" y="2163329"/>
                  <a:pt x="5976075" y="2162457"/>
                </a:cubicBezTo>
                <a:cubicBezTo>
                  <a:pt x="5978890" y="2156828"/>
                  <a:pt x="5985324" y="2147780"/>
                  <a:pt x="5985324" y="2156761"/>
                </a:cubicBezTo>
                <a:cubicBezTo>
                  <a:pt x="5984787" y="2143960"/>
                  <a:pt x="5980298" y="2140206"/>
                  <a:pt x="5982576" y="2135917"/>
                </a:cubicBezTo>
                <a:cubicBezTo>
                  <a:pt x="5981303" y="2133169"/>
                  <a:pt x="5965217" y="2132767"/>
                  <a:pt x="5965217" y="2126132"/>
                </a:cubicBezTo>
                <a:cubicBezTo>
                  <a:pt x="5963274" y="2118693"/>
                  <a:pt x="5971316" y="2125060"/>
                  <a:pt x="5971987" y="2122178"/>
                </a:cubicBezTo>
                <a:cubicBezTo>
                  <a:pt x="5963207" y="2113264"/>
                  <a:pt x="5966223" y="2109511"/>
                  <a:pt x="5973058" y="2108908"/>
                </a:cubicBezTo>
                <a:cubicBezTo>
                  <a:pt x="5972456" y="2108506"/>
                  <a:pt x="5971987" y="2107567"/>
                  <a:pt x="5971987" y="2105758"/>
                </a:cubicBezTo>
                <a:cubicBezTo>
                  <a:pt x="5976007" y="2097112"/>
                  <a:pt x="5987468" y="2055157"/>
                  <a:pt x="5989010" y="2055157"/>
                </a:cubicBezTo>
                <a:cubicBezTo>
                  <a:pt x="5989077" y="2055626"/>
                  <a:pt x="5985659" y="2049460"/>
                  <a:pt x="5985391" y="2048656"/>
                </a:cubicBezTo>
                <a:cubicBezTo>
                  <a:pt x="5985391" y="2049795"/>
                  <a:pt x="5989681" y="2047985"/>
                  <a:pt x="5991356" y="2047114"/>
                </a:cubicBezTo>
                <a:cubicBezTo>
                  <a:pt x="5989681" y="2046645"/>
                  <a:pt x="5985257" y="2042289"/>
                  <a:pt x="5985391" y="2042490"/>
                </a:cubicBezTo>
                <a:cubicBezTo>
                  <a:pt x="5985391" y="2042758"/>
                  <a:pt x="5997254" y="2024059"/>
                  <a:pt x="5998796" y="2021579"/>
                </a:cubicBezTo>
                <a:cubicBezTo>
                  <a:pt x="5998192" y="2021177"/>
                  <a:pt x="6005498" y="2021512"/>
                  <a:pt x="6005498" y="2022049"/>
                </a:cubicBezTo>
                <a:cubicBezTo>
                  <a:pt x="6005699" y="2021781"/>
                  <a:pt x="6005430" y="2023388"/>
                  <a:pt x="6005163" y="2024998"/>
                </a:cubicBezTo>
                <a:cubicBezTo>
                  <a:pt x="6006302" y="2022249"/>
                  <a:pt x="6009251" y="2020976"/>
                  <a:pt x="6012200" y="2020105"/>
                </a:cubicBezTo>
                <a:cubicBezTo>
                  <a:pt x="6009452" y="2021043"/>
                  <a:pt x="6007173" y="2020708"/>
                  <a:pt x="6005498" y="2018965"/>
                </a:cubicBezTo>
                <a:cubicBezTo>
                  <a:pt x="6020979" y="2016285"/>
                  <a:pt x="6026810" y="2016419"/>
                  <a:pt x="6034585" y="2014810"/>
                </a:cubicBezTo>
                <a:cubicBezTo>
                  <a:pt x="6038338" y="2014810"/>
                  <a:pt x="6041354" y="2021512"/>
                  <a:pt x="6036327" y="2021512"/>
                </a:cubicBezTo>
                <a:cubicBezTo>
                  <a:pt x="6047319" y="2019904"/>
                  <a:pt x="6047319" y="2022987"/>
                  <a:pt x="6052413" y="2028214"/>
                </a:cubicBezTo>
                <a:cubicBezTo>
                  <a:pt x="6064678" y="2024461"/>
                  <a:pt x="6092626" y="2024863"/>
                  <a:pt x="6092626" y="2009784"/>
                </a:cubicBezTo>
                <a:cubicBezTo>
                  <a:pt x="6093162" y="2008979"/>
                  <a:pt x="6091888" y="2001405"/>
                  <a:pt x="6093363" y="2001405"/>
                </a:cubicBezTo>
                <a:close/>
                <a:moveTo>
                  <a:pt x="6159580" y="1993430"/>
                </a:moveTo>
                <a:cubicBezTo>
                  <a:pt x="6159580" y="1996111"/>
                  <a:pt x="6166283" y="1993832"/>
                  <a:pt x="6166283" y="1994436"/>
                </a:cubicBezTo>
                <a:cubicBezTo>
                  <a:pt x="6165948" y="1995106"/>
                  <a:pt x="6161658" y="1999596"/>
                  <a:pt x="6159915" y="2000803"/>
                </a:cubicBezTo>
                <a:cubicBezTo>
                  <a:pt x="6161860" y="2001473"/>
                  <a:pt x="6168628" y="2010521"/>
                  <a:pt x="6167087" y="2013671"/>
                </a:cubicBezTo>
                <a:cubicBezTo>
                  <a:pt x="6184043" y="2005293"/>
                  <a:pt x="6180826" y="2021244"/>
                  <a:pt x="6168227" y="2029019"/>
                </a:cubicBezTo>
                <a:cubicBezTo>
                  <a:pt x="6171912" y="2030829"/>
                  <a:pt x="6179687" y="2039876"/>
                  <a:pt x="6179687" y="2034246"/>
                </a:cubicBezTo>
                <a:cubicBezTo>
                  <a:pt x="6179687" y="2036726"/>
                  <a:pt x="6179687" y="2039139"/>
                  <a:pt x="6179687" y="2041619"/>
                </a:cubicBezTo>
                <a:cubicBezTo>
                  <a:pt x="6179754" y="2041619"/>
                  <a:pt x="6178949" y="2041552"/>
                  <a:pt x="6178816" y="2041954"/>
                </a:cubicBezTo>
                <a:cubicBezTo>
                  <a:pt x="6174861" y="2039742"/>
                  <a:pt x="6159580" y="2044836"/>
                  <a:pt x="6159580" y="2039474"/>
                </a:cubicBezTo>
                <a:cubicBezTo>
                  <a:pt x="6161993" y="2055023"/>
                  <a:pt x="6165077" y="2062864"/>
                  <a:pt x="6172315" y="2075934"/>
                </a:cubicBezTo>
                <a:cubicBezTo>
                  <a:pt x="6170639" y="2074526"/>
                  <a:pt x="6166283" y="2074526"/>
                  <a:pt x="6166283" y="2076134"/>
                </a:cubicBezTo>
                <a:cubicBezTo>
                  <a:pt x="6162395" y="2072449"/>
                  <a:pt x="6119904" y="2046779"/>
                  <a:pt x="6146847" y="2055090"/>
                </a:cubicBezTo>
                <a:cubicBezTo>
                  <a:pt x="6153146" y="2055090"/>
                  <a:pt x="6153013" y="2031700"/>
                  <a:pt x="6152878" y="2028215"/>
                </a:cubicBezTo>
                <a:cubicBezTo>
                  <a:pt x="6151605" y="2027276"/>
                  <a:pt x="6147382" y="2029152"/>
                  <a:pt x="6146176" y="2028215"/>
                </a:cubicBezTo>
                <a:cubicBezTo>
                  <a:pt x="6144233" y="2013537"/>
                  <a:pt x="6147249" y="2003216"/>
                  <a:pt x="6159580" y="1993430"/>
                </a:cubicBezTo>
                <a:close/>
                <a:moveTo>
                  <a:pt x="5528774" y="1991487"/>
                </a:moveTo>
                <a:cubicBezTo>
                  <a:pt x="5528774" y="1991889"/>
                  <a:pt x="5511146" y="2006163"/>
                  <a:pt x="5528774" y="1991487"/>
                </a:cubicBezTo>
                <a:close/>
                <a:moveTo>
                  <a:pt x="5497341" y="1974664"/>
                </a:moveTo>
                <a:cubicBezTo>
                  <a:pt x="5499419" y="1974664"/>
                  <a:pt x="5508131" y="1987667"/>
                  <a:pt x="5509471" y="1991553"/>
                </a:cubicBezTo>
                <a:cubicBezTo>
                  <a:pt x="5509471" y="1999461"/>
                  <a:pt x="5491912" y="1983846"/>
                  <a:pt x="5489365" y="1979288"/>
                </a:cubicBezTo>
                <a:cubicBezTo>
                  <a:pt x="5489365" y="1979020"/>
                  <a:pt x="5492649" y="1978082"/>
                  <a:pt x="5497341" y="1974664"/>
                </a:cubicBezTo>
                <a:close/>
                <a:moveTo>
                  <a:pt x="3692343" y="1954558"/>
                </a:moveTo>
                <a:cubicBezTo>
                  <a:pt x="3695828" y="1954558"/>
                  <a:pt x="3692815" y="1967627"/>
                  <a:pt x="3689200" y="1968565"/>
                </a:cubicBezTo>
                <a:cubicBezTo>
                  <a:pt x="3689395" y="1966487"/>
                  <a:pt x="3675120" y="1962667"/>
                  <a:pt x="3692343" y="1954558"/>
                </a:cubicBezTo>
                <a:close/>
                <a:moveTo>
                  <a:pt x="5482730" y="1909854"/>
                </a:moveTo>
                <a:cubicBezTo>
                  <a:pt x="5482730" y="1909386"/>
                  <a:pt x="5534069" y="1926543"/>
                  <a:pt x="5543050" y="1932709"/>
                </a:cubicBezTo>
                <a:cubicBezTo>
                  <a:pt x="5545463" y="1934385"/>
                  <a:pt x="5577968" y="1970711"/>
                  <a:pt x="5582057" y="1981233"/>
                </a:cubicBezTo>
                <a:cubicBezTo>
                  <a:pt x="5588826" y="1981233"/>
                  <a:pt x="5592378" y="1988739"/>
                  <a:pt x="5593853" y="1994637"/>
                </a:cubicBezTo>
                <a:cubicBezTo>
                  <a:pt x="5610741" y="1994637"/>
                  <a:pt x="5609803" y="2001473"/>
                  <a:pt x="5632121" y="2008041"/>
                </a:cubicBezTo>
                <a:cubicBezTo>
                  <a:pt x="5624951" y="2008041"/>
                  <a:pt x="5650284" y="2030829"/>
                  <a:pt x="5650284" y="2029153"/>
                </a:cubicBezTo>
                <a:cubicBezTo>
                  <a:pt x="5647604" y="2024059"/>
                  <a:pt x="5646732" y="2023992"/>
                  <a:pt x="5643582" y="2019904"/>
                </a:cubicBezTo>
                <a:cubicBezTo>
                  <a:pt x="5645928" y="2021311"/>
                  <a:pt x="5648475" y="2021847"/>
                  <a:pt x="5651156" y="2021446"/>
                </a:cubicBezTo>
                <a:cubicBezTo>
                  <a:pt x="5647670" y="2021446"/>
                  <a:pt x="5653167" y="2024394"/>
                  <a:pt x="5656987" y="2025064"/>
                </a:cubicBezTo>
                <a:cubicBezTo>
                  <a:pt x="5656987" y="2020842"/>
                  <a:pt x="5663957" y="2021780"/>
                  <a:pt x="5670391" y="2018965"/>
                </a:cubicBezTo>
                <a:cubicBezTo>
                  <a:pt x="5670391" y="2008108"/>
                  <a:pt x="5680646" y="2021714"/>
                  <a:pt x="5683795" y="2025064"/>
                </a:cubicBezTo>
                <a:cubicBezTo>
                  <a:pt x="5688487" y="2030024"/>
                  <a:pt x="5677697" y="2036525"/>
                  <a:pt x="5672737" y="2034783"/>
                </a:cubicBezTo>
                <a:cubicBezTo>
                  <a:pt x="5674211" y="2037799"/>
                  <a:pt x="5674814" y="2040815"/>
                  <a:pt x="5677093" y="2044366"/>
                </a:cubicBezTo>
                <a:cubicBezTo>
                  <a:pt x="5677093" y="2035587"/>
                  <a:pt x="5690162" y="2061725"/>
                  <a:pt x="5683125" y="2061725"/>
                </a:cubicBezTo>
                <a:cubicBezTo>
                  <a:pt x="5680779" y="2064205"/>
                  <a:pt x="5680243" y="2058575"/>
                  <a:pt x="5680176" y="2055626"/>
                </a:cubicBezTo>
                <a:cubicBezTo>
                  <a:pt x="5679573" y="2058039"/>
                  <a:pt x="5677093" y="2066484"/>
                  <a:pt x="5677093" y="2058709"/>
                </a:cubicBezTo>
                <a:cubicBezTo>
                  <a:pt x="5677093" y="2078548"/>
                  <a:pt x="5669051" y="2061658"/>
                  <a:pt x="5663689" y="2056698"/>
                </a:cubicBezTo>
                <a:cubicBezTo>
                  <a:pt x="5663689" y="2057168"/>
                  <a:pt x="5663689" y="2052945"/>
                  <a:pt x="5663689" y="2049527"/>
                </a:cubicBezTo>
                <a:cubicBezTo>
                  <a:pt x="5663689" y="2047450"/>
                  <a:pt x="5663689" y="2045707"/>
                  <a:pt x="5663689" y="2045439"/>
                </a:cubicBezTo>
                <a:cubicBezTo>
                  <a:pt x="5662885" y="2046243"/>
                  <a:pt x="5667576" y="2042490"/>
                  <a:pt x="5669654" y="2041351"/>
                </a:cubicBezTo>
                <a:cubicBezTo>
                  <a:pt x="5662818" y="2039273"/>
                  <a:pt x="5663689" y="2035721"/>
                  <a:pt x="5663689" y="2029086"/>
                </a:cubicBezTo>
                <a:cubicBezTo>
                  <a:pt x="5663689" y="2040546"/>
                  <a:pt x="5658327" y="2030829"/>
                  <a:pt x="5656987" y="2028148"/>
                </a:cubicBezTo>
                <a:cubicBezTo>
                  <a:pt x="5659534" y="2041418"/>
                  <a:pt x="5655914" y="2039139"/>
                  <a:pt x="5662080" y="2047383"/>
                </a:cubicBezTo>
                <a:cubicBezTo>
                  <a:pt x="5659333" y="2047986"/>
                  <a:pt x="5654172" y="2054956"/>
                  <a:pt x="5656182" y="2054956"/>
                </a:cubicBezTo>
                <a:cubicBezTo>
                  <a:pt x="5655043" y="2056162"/>
                  <a:pt x="5659198" y="2061256"/>
                  <a:pt x="5650284" y="2063736"/>
                </a:cubicBezTo>
                <a:cubicBezTo>
                  <a:pt x="5650284" y="2062395"/>
                  <a:pt x="5670391" y="2080357"/>
                  <a:pt x="5670391" y="2072918"/>
                </a:cubicBezTo>
                <a:cubicBezTo>
                  <a:pt x="5673944" y="2080626"/>
                  <a:pt x="5683795" y="2095102"/>
                  <a:pt x="5683795" y="2103547"/>
                </a:cubicBezTo>
                <a:cubicBezTo>
                  <a:pt x="5689492" y="2104418"/>
                  <a:pt x="5692642" y="2102541"/>
                  <a:pt x="5697803" y="2108573"/>
                </a:cubicBezTo>
                <a:cubicBezTo>
                  <a:pt x="5697200" y="2108573"/>
                  <a:pt x="5697133" y="2102474"/>
                  <a:pt x="5697200" y="2101871"/>
                </a:cubicBezTo>
                <a:cubicBezTo>
                  <a:pt x="5671999" y="2099525"/>
                  <a:pt x="5695792" y="2081094"/>
                  <a:pt x="5697803" y="2081765"/>
                </a:cubicBezTo>
                <a:cubicBezTo>
                  <a:pt x="5706516" y="2084714"/>
                  <a:pt x="5713955" y="2114203"/>
                  <a:pt x="5722400" y="2115209"/>
                </a:cubicBezTo>
                <a:cubicBezTo>
                  <a:pt x="5721194" y="2115074"/>
                  <a:pt x="5717910" y="2114940"/>
                  <a:pt x="5717306" y="2114873"/>
                </a:cubicBezTo>
                <a:cubicBezTo>
                  <a:pt x="5726689" y="2124390"/>
                  <a:pt x="5726287" y="2124524"/>
                  <a:pt x="5710604" y="2124055"/>
                </a:cubicBezTo>
                <a:cubicBezTo>
                  <a:pt x="5710604" y="2122514"/>
                  <a:pt x="5710604" y="2122111"/>
                  <a:pt x="5710604" y="2122044"/>
                </a:cubicBezTo>
                <a:cubicBezTo>
                  <a:pt x="5710604" y="2122044"/>
                  <a:pt x="5710604" y="2122044"/>
                  <a:pt x="5710604" y="2121978"/>
                </a:cubicBezTo>
                <a:cubicBezTo>
                  <a:pt x="5703969" y="2131293"/>
                  <a:pt x="5697200" y="2184107"/>
                  <a:pt x="5697200" y="2194494"/>
                </a:cubicBezTo>
                <a:cubicBezTo>
                  <a:pt x="5687817" y="2195433"/>
                  <a:pt x="5695256" y="2195835"/>
                  <a:pt x="5687147" y="2195835"/>
                </a:cubicBezTo>
                <a:cubicBezTo>
                  <a:pt x="5686275" y="2195902"/>
                  <a:pt x="5684801" y="2194159"/>
                  <a:pt x="5683728" y="2192551"/>
                </a:cubicBezTo>
                <a:cubicBezTo>
                  <a:pt x="5683259" y="2203341"/>
                  <a:pt x="5651089" y="2166815"/>
                  <a:pt x="5650284" y="2165809"/>
                </a:cubicBezTo>
                <a:cubicBezTo>
                  <a:pt x="5611077" y="2125060"/>
                  <a:pt x="5557124" y="2062731"/>
                  <a:pt x="5556454" y="2012867"/>
                </a:cubicBezTo>
                <a:cubicBezTo>
                  <a:pt x="5554711" y="2012867"/>
                  <a:pt x="5552835" y="2013135"/>
                  <a:pt x="5551495" y="2013537"/>
                </a:cubicBezTo>
                <a:cubicBezTo>
                  <a:pt x="5550758" y="2011459"/>
                  <a:pt x="5548948" y="2009314"/>
                  <a:pt x="5546870" y="2007974"/>
                </a:cubicBezTo>
                <a:cubicBezTo>
                  <a:pt x="5548009" y="2008175"/>
                  <a:pt x="5549148" y="2008242"/>
                  <a:pt x="5550356" y="2008108"/>
                </a:cubicBezTo>
                <a:cubicBezTo>
                  <a:pt x="5543117" y="2008108"/>
                  <a:pt x="5529646" y="1985723"/>
                  <a:pt x="5529646" y="1980227"/>
                </a:cubicBezTo>
                <a:cubicBezTo>
                  <a:pt x="5527032" y="1975536"/>
                  <a:pt x="5516241" y="1969906"/>
                  <a:pt x="5516241" y="1960858"/>
                </a:cubicBezTo>
                <a:cubicBezTo>
                  <a:pt x="5496805" y="1952882"/>
                  <a:pt x="5485344" y="1934318"/>
                  <a:pt x="5476028" y="1919037"/>
                </a:cubicBezTo>
                <a:cubicBezTo>
                  <a:pt x="5477704" y="1917294"/>
                  <a:pt x="5479916" y="1916892"/>
                  <a:pt x="5482730" y="1917898"/>
                </a:cubicBezTo>
                <a:cubicBezTo>
                  <a:pt x="5475090" y="1911731"/>
                  <a:pt x="5474152" y="1910793"/>
                  <a:pt x="5482730" y="1909854"/>
                </a:cubicBezTo>
                <a:close/>
                <a:moveTo>
                  <a:pt x="6112800" y="1879628"/>
                </a:moveTo>
                <a:cubicBezTo>
                  <a:pt x="6112800" y="1880231"/>
                  <a:pt x="6112800" y="1880767"/>
                  <a:pt x="6112397" y="1880767"/>
                </a:cubicBezTo>
                <a:lnTo>
                  <a:pt x="6112756" y="1879640"/>
                </a:lnTo>
                <a:close/>
                <a:moveTo>
                  <a:pt x="5936382" y="1874283"/>
                </a:moveTo>
                <a:cubicBezTo>
                  <a:pt x="5937638" y="1874233"/>
                  <a:pt x="5938476" y="1876378"/>
                  <a:pt x="5938476" y="1881371"/>
                </a:cubicBezTo>
                <a:cubicBezTo>
                  <a:pt x="5944240" y="1888944"/>
                  <a:pt x="5953958" y="1886464"/>
                  <a:pt x="5948462" y="1899131"/>
                </a:cubicBezTo>
                <a:cubicBezTo>
                  <a:pt x="5950808" y="1900002"/>
                  <a:pt x="5951680" y="1901410"/>
                  <a:pt x="5955164" y="1894239"/>
                </a:cubicBezTo>
                <a:cubicBezTo>
                  <a:pt x="5957377" y="1894239"/>
                  <a:pt x="5997857" y="1924398"/>
                  <a:pt x="5963609" y="1927749"/>
                </a:cubicBezTo>
                <a:cubicBezTo>
                  <a:pt x="5961062" y="1927749"/>
                  <a:pt x="5974534" y="1939545"/>
                  <a:pt x="5971518" y="1941020"/>
                </a:cubicBezTo>
                <a:cubicBezTo>
                  <a:pt x="5971652" y="1941220"/>
                  <a:pt x="5971786" y="1941355"/>
                  <a:pt x="5971987" y="1941555"/>
                </a:cubicBezTo>
                <a:cubicBezTo>
                  <a:pt x="5971987" y="1944304"/>
                  <a:pt x="5951880" y="1952413"/>
                  <a:pt x="5951880" y="1951743"/>
                </a:cubicBezTo>
                <a:cubicBezTo>
                  <a:pt x="5951880" y="1953151"/>
                  <a:pt x="5950875" y="1954088"/>
                  <a:pt x="5948931" y="1954625"/>
                </a:cubicBezTo>
                <a:cubicBezTo>
                  <a:pt x="5943235" y="1965080"/>
                  <a:pt x="5944910" y="1978685"/>
                  <a:pt x="5958583" y="1988135"/>
                </a:cubicBezTo>
                <a:cubicBezTo>
                  <a:pt x="5954160" y="1993095"/>
                  <a:pt x="5964682" y="2028348"/>
                  <a:pt x="5973327" y="2028348"/>
                </a:cubicBezTo>
                <a:cubicBezTo>
                  <a:pt x="5972121" y="2027946"/>
                  <a:pt x="5971652" y="2028214"/>
                  <a:pt x="5971987" y="2029287"/>
                </a:cubicBezTo>
                <a:cubicBezTo>
                  <a:pt x="5971987" y="2030694"/>
                  <a:pt x="5953891" y="2029219"/>
                  <a:pt x="5949937" y="2028616"/>
                </a:cubicBezTo>
                <a:cubicBezTo>
                  <a:pt x="5949468" y="2031297"/>
                  <a:pt x="5945313" y="2075330"/>
                  <a:pt x="5937873" y="2075330"/>
                </a:cubicBezTo>
                <a:cubicBezTo>
                  <a:pt x="5927283" y="2078346"/>
                  <a:pt x="5921050" y="2096375"/>
                  <a:pt x="5925072" y="2115610"/>
                </a:cubicBezTo>
                <a:cubicBezTo>
                  <a:pt x="5924536" y="2116481"/>
                  <a:pt x="5917900" y="2149254"/>
                  <a:pt x="5918906" y="2149254"/>
                </a:cubicBezTo>
                <a:cubicBezTo>
                  <a:pt x="5917632" y="2147176"/>
                  <a:pt x="5919107" y="2150193"/>
                  <a:pt x="5918370" y="2150193"/>
                </a:cubicBezTo>
                <a:lnTo>
                  <a:pt x="5911667" y="2150193"/>
                </a:lnTo>
                <a:cubicBezTo>
                  <a:pt x="5912069" y="2143491"/>
                  <a:pt x="5912204" y="2140274"/>
                  <a:pt x="5911667" y="2135850"/>
                </a:cubicBezTo>
                <a:cubicBezTo>
                  <a:pt x="5908853" y="2138330"/>
                  <a:pt x="5890087" y="2155688"/>
                  <a:pt x="5886065" y="2155688"/>
                </a:cubicBezTo>
                <a:cubicBezTo>
                  <a:pt x="5886065" y="2155688"/>
                  <a:pt x="5878157" y="2153275"/>
                  <a:pt x="5878157" y="2150595"/>
                </a:cubicBezTo>
                <a:cubicBezTo>
                  <a:pt x="5878223" y="2150528"/>
                  <a:pt x="5881977" y="2148450"/>
                  <a:pt x="5883853" y="2148115"/>
                </a:cubicBezTo>
                <a:cubicBezTo>
                  <a:pt x="5880636" y="2145367"/>
                  <a:pt x="5872192" y="2135582"/>
                  <a:pt x="5879765" y="2135582"/>
                </a:cubicBezTo>
                <a:cubicBezTo>
                  <a:pt x="5868907" y="2134040"/>
                  <a:pt x="5864752" y="2130488"/>
                  <a:pt x="5858050" y="2128142"/>
                </a:cubicBezTo>
                <a:lnTo>
                  <a:pt x="5858050" y="2128869"/>
                </a:lnTo>
                <a:lnTo>
                  <a:pt x="5858050" y="2128947"/>
                </a:lnTo>
                <a:cubicBezTo>
                  <a:pt x="5851348" y="2130288"/>
                  <a:pt x="5853158" y="2126065"/>
                  <a:pt x="5851348" y="2122178"/>
                </a:cubicBezTo>
                <a:cubicBezTo>
                  <a:pt x="5843305" y="2135850"/>
                  <a:pt x="5844780" y="2136386"/>
                  <a:pt x="5835665" y="2129751"/>
                </a:cubicBezTo>
                <a:cubicBezTo>
                  <a:pt x="5835531" y="2132432"/>
                  <a:pt x="5824874" y="2140542"/>
                  <a:pt x="5824472" y="2135515"/>
                </a:cubicBezTo>
                <a:cubicBezTo>
                  <a:pt x="5824807" y="2135649"/>
                  <a:pt x="5823735" y="2125261"/>
                  <a:pt x="5824138" y="2123183"/>
                </a:cubicBezTo>
                <a:cubicBezTo>
                  <a:pt x="5810398" y="2138464"/>
                  <a:pt x="5785265" y="2112795"/>
                  <a:pt x="5784259" y="2101736"/>
                </a:cubicBezTo>
                <a:cubicBezTo>
                  <a:pt x="5786471" y="2101133"/>
                  <a:pt x="5788683" y="2100798"/>
                  <a:pt x="5790962" y="2100597"/>
                </a:cubicBezTo>
                <a:cubicBezTo>
                  <a:pt x="5790828" y="2099056"/>
                  <a:pt x="5775814" y="2081965"/>
                  <a:pt x="5786404" y="2081965"/>
                </a:cubicBezTo>
                <a:cubicBezTo>
                  <a:pt x="5784863" y="2082166"/>
                  <a:pt x="5784259" y="2079351"/>
                  <a:pt x="5784259" y="2078212"/>
                </a:cubicBezTo>
                <a:cubicBezTo>
                  <a:pt x="5784259" y="2087193"/>
                  <a:pt x="5770185" y="2078145"/>
                  <a:pt x="5770855" y="2078212"/>
                </a:cubicBezTo>
                <a:cubicBezTo>
                  <a:pt x="5772531" y="2076470"/>
                  <a:pt x="5774810" y="2076134"/>
                  <a:pt x="5777557" y="2077073"/>
                </a:cubicBezTo>
                <a:cubicBezTo>
                  <a:pt x="5764354" y="2067555"/>
                  <a:pt x="5766566" y="2047650"/>
                  <a:pt x="5766834" y="2041685"/>
                </a:cubicBezTo>
                <a:cubicBezTo>
                  <a:pt x="5761941" y="2041685"/>
                  <a:pt x="5764421" y="2027342"/>
                  <a:pt x="5764153" y="2028281"/>
                </a:cubicBezTo>
                <a:cubicBezTo>
                  <a:pt x="5763818" y="2016419"/>
                  <a:pt x="5765963" y="2007840"/>
                  <a:pt x="5770855" y="2000668"/>
                </a:cubicBezTo>
                <a:cubicBezTo>
                  <a:pt x="5770855" y="2005293"/>
                  <a:pt x="5779568" y="1999194"/>
                  <a:pt x="5781377" y="1996245"/>
                </a:cubicBezTo>
                <a:cubicBezTo>
                  <a:pt x="5784259" y="2002947"/>
                  <a:pt x="5783991" y="1999060"/>
                  <a:pt x="5784393" y="2008175"/>
                </a:cubicBezTo>
                <a:cubicBezTo>
                  <a:pt x="5784528" y="2008108"/>
                  <a:pt x="5790224" y="2001406"/>
                  <a:pt x="5790291" y="2001473"/>
                </a:cubicBezTo>
                <a:cubicBezTo>
                  <a:pt x="5791028" y="2001473"/>
                  <a:pt x="5791095" y="2004287"/>
                  <a:pt x="5791095" y="2006298"/>
                </a:cubicBezTo>
                <a:cubicBezTo>
                  <a:pt x="5792235" y="2005293"/>
                  <a:pt x="5793977" y="2004153"/>
                  <a:pt x="5795586" y="2003148"/>
                </a:cubicBezTo>
                <a:cubicBezTo>
                  <a:pt x="5797396" y="2005561"/>
                  <a:pt x="5808052" y="2009650"/>
                  <a:pt x="5805773" y="2008175"/>
                </a:cubicBezTo>
                <a:cubicBezTo>
                  <a:pt x="5796926" y="2008175"/>
                  <a:pt x="5831510" y="1975737"/>
                  <a:pt x="5832582" y="1974664"/>
                </a:cubicBezTo>
                <a:cubicBezTo>
                  <a:pt x="5841562" y="1966019"/>
                  <a:pt x="5856508" y="1957909"/>
                  <a:pt x="5864819" y="1949665"/>
                </a:cubicBezTo>
                <a:cubicBezTo>
                  <a:pt x="5864819" y="1943968"/>
                  <a:pt x="5864887" y="1938606"/>
                  <a:pt x="5864819" y="1933312"/>
                </a:cubicBezTo>
                <a:cubicBezTo>
                  <a:pt x="5864819" y="1942293"/>
                  <a:pt x="5891628" y="1920578"/>
                  <a:pt x="5891628" y="1922120"/>
                </a:cubicBezTo>
                <a:cubicBezTo>
                  <a:pt x="5896118" y="1916289"/>
                  <a:pt x="5898867" y="1913005"/>
                  <a:pt x="5903692" y="1908179"/>
                </a:cubicBezTo>
                <a:cubicBezTo>
                  <a:pt x="5903625" y="1909453"/>
                  <a:pt x="5905971" y="1912468"/>
                  <a:pt x="5906976" y="1913742"/>
                </a:cubicBezTo>
                <a:cubicBezTo>
                  <a:pt x="5906641" y="1910123"/>
                  <a:pt x="5918370" y="1889681"/>
                  <a:pt x="5919509" y="1887537"/>
                </a:cubicBezTo>
                <a:cubicBezTo>
                  <a:pt x="5917297" y="1887537"/>
                  <a:pt x="5931774" y="1868436"/>
                  <a:pt x="5931774" y="1880365"/>
                </a:cubicBezTo>
                <a:cubicBezTo>
                  <a:pt x="5933450" y="1876579"/>
                  <a:pt x="5935125" y="1874333"/>
                  <a:pt x="5936382" y="1874283"/>
                </a:cubicBezTo>
                <a:close/>
                <a:moveTo>
                  <a:pt x="1816144" y="1871980"/>
                </a:moveTo>
                <a:lnTo>
                  <a:pt x="1816195" y="1872055"/>
                </a:lnTo>
                <a:cubicBezTo>
                  <a:pt x="1812911" y="1873798"/>
                  <a:pt x="1812911" y="1874401"/>
                  <a:pt x="1816128" y="1873931"/>
                </a:cubicBezTo>
                <a:close/>
                <a:moveTo>
                  <a:pt x="6065750" y="1858986"/>
                </a:moveTo>
                <a:cubicBezTo>
                  <a:pt x="6065348" y="1861331"/>
                  <a:pt x="6065817" y="1863542"/>
                  <a:pt x="6066689" y="1865688"/>
                </a:cubicBezTo>
                <a:cubicBezTo>
                  <a:pt x="6067225" y="1865084"/>
                  <a:pt x="6067895" y="1864414"/>
                  <a:pt x="6068364" y="1864012"/>
                </a:cubicBezTo>
                <a:cubicBezTo>
                  <a:pt x="6066822" y="1861867"/>
                  <a:pt x="6065750" y="1860125"/>
                  <a:pt x="6065750" y="1858986"/>
                </a:cubicBezTo>
                <a:close/>
                <a:moveTo>
                  <a:pt x="1788833" y="1851076"/>
                </a:moveTo>
                <a:lnTo>
                  <a:pt x="1789386" y="1851613"/>
                </a:lnTo>
                <a:cubicBezTo>
                  <a:pt x="1788918" y="1852284"/>
                  <a:pt x="1788582" y="1853021"/>
                  <a:pt x="1788448" y="1853825"/>
                </a:cubicBezTo>
                <a:close/>
                <a:moveTo>
                  <a:pt x="1869247" y="1833920"/>
                </a:moveTo>
                <a:cubicBezTo>
                  <a:pt x="1871324" y="1833920"/>
                  <a:pt x="1875815" y="1843304"/>
                  <a:pt x="1876954" y="1846722"/>
                </a:cubicBezTo>
                <a:cubicBezTo>
                  <a:pt x="1876954" y="1848397"/>
                  <a:pt x="1863550" y="1846051"/>
                  <a:pt x="1863550" y="1848732"/>
                </a:cubicBezTo>
                <a:cubicBezTo>
                  <a:pt x="1867236" y="1841092"/>
                  <a:pt x="1868979" y="1840354"/>
                  <a:pt x="1869247" y="1833920"/>
                </a:cubicBezTo>
                <a:close/>
                <a:moveTo>
                  <a:pt x="6061827" y="1805834"/>
                </a:moveTo>
                <a:cubicBezTo>
                  <a:pt x="6061654" y="1805369"/>
                  <a:pt x="6061377" y="1816025"/>
                  <a:pt x="6061930" y="1810998"/>
                </a:cubicBezTo>
                <a:cubicBezTo>
                  <a:pt x="6061930" y="1807379"/>
                  <a:pt x="6061884" y="1805988"/>
                  <a:pt x="6061827" y="1805834"/>
                </a:cubicBezTo>
                <a:close/>
                <a:moveTo>
                  <a:pt x="2225028" y="1787608"/>
                </a:moveTo>
                <a:cubicBezTo>
                  <a:pt x="2217321" y="1790289"/>
                  <a:pt x="2218259" y="1794914"/>
                  <a:pt x="2209345" y="1794914"/>
                </a:cubicBezTo>
                <a:cubicBezTo>
                  <a:pt x="2210418" y="1794914"/>
                  <a:pt x="2211020" y="1794914"/>
                  <a:pt x="2211490" y="1794914"/>
                </a:cubicBezTo>
                <a:cubicBezTo>
                  <a:pt x="2215243" y="1794914"/>
                  <a:pt x="2216785" y="1803761"/>
                  <a:pt x="2225431" y="1803827"/>
                </a:cubicBezTo>
                <a:cubicBezTo>
                  <a:pt x="2227576" y="1801616"/>
                  <a:pt x="2238031" y="1787608"/>
                  <a:pt x="2225028" y="1787608"/>
                </a:cubicBezTo>
                <a:close/>
                <a:moveTo>
                  <a:pt x="5547606" y="1767570"/>
                </a:moveTo>
                <a:cubicBezTo>
                  <a:pt x="5545060" y="1767905"/>
                  <a:pt x="5541307" y="1768306"/>
                  <a:pt x="5542982" y="1768306"/>
                </a:cubicBezTo>
                <a:cubicBezTo>
                  <a:pt x="5543049" y="1774406"/>
                  <a:pt x="5545797" y="1771590"/>
                  <a:pt x="5548210" y="1772931"/>
                </a:cubicBezTo>
                <a:cubicBezTo>
                  <a:pt x="5548411" y="1772529"/>
                  <a:pt x="5548612" y="1772127"/>
                  <a:pt x="5548746" y="1771658"/>
                </a:cubicBezTo>
                <a:cubicBezTo>
                  <a:pt x="5548478" y="1770719"/>
                  <a:pt x="5548076" y="1769245"/>
                  <a:pt x="5547606" y="1767570"/>
                </a:cubicBezTo>
                <a:close/>
                <a:moveTo>
                  <a:pt x="3171104" y="1760868"/>
                </a:moveTo>
                <a:cubicBezTo>
                  <a:pt x="3171439" y="1762409"/>
                  <a:pt x="3171036" y="1766631"/>
                  <a:pt x="3170500" y="1766296"/>
                </a:cubicBezTo>
                <a:cubicBezTo>
                  <a:pt x="3172711" y="1765960"/>
                  <a:pt x="3174991" y="1765894"/>
                  <a:pt x="3177201" y="1766162"/>
                </a:cubicBezTo>
                <a:cubicBezTo>
                  <a:pt x="3175862" y="1765089"/>
                  <a:pt x="3173586" y="1763079"/>
                  <a:pt x="3171104" y="1760868"/>
                </a:cubicBezTo>
                <a:close/>
                <a:moveTo>
                  <a:pt x="5992294" y="1760129"/>
                </a:moveTo>
                <a:cubicBezTo>
                  <a:pt x="5991021" y="1760129"/>
                  <a:pt x="5993232" y="1786938"/>
                  <a:pt x="5990552" y="1786938"/>
                </a:cubicBezTo>
                <a:cubicBezTo>
                  <a:pt x="5991624" y="1787943"/>
                  <a:pt x="5998795" y="1785799"/>
                  <a:pt x="5998795" y="1789552"/>
                </a:cubicBezTo>
                <a:cubicBezTo>
                  <a:pt x="5998795" y="1789552"/>
                  <a:pt x="5998728" y="1792568"/>
                  <a:pt x="5998795" y="1792634"/>
                </a:cubicBezTo>
                <a:cubicBezTo>
                  <a:pt x="5998795" y="1790959"/>
                  <a:pt x="5949401" y="1840622"/>
                  <a:pt x="5940286" y="1840622"/>
                </a:cubicBezTo>
                <a:cubicBezTo>
                  <a:pt x="5940084" y="1844308"/>
                  <a:pt x="5940487" y="1850407"/>
                  <a:pt x="5938208" y="1852686"/>
                </a:cubicBezTo>
                <a:cubicBezTo>
                  <a:pt x="5938275" y="1852753"/>
                  <a:pt x="5938342" y="1852753"/>
                  <a:pt x="5938409" y="1852820"/>
                </a:cubicBezTo>
                <a:cubicBezTo>
                  <a:pt x="5939683" y="1852217"/>
                  <a:pt x="5932109" y="1860460"/>
                  <a:pt x="5931774" y="1860728"/>
                </a:cubicBezTo>
                <a:cubicBezTo>
                  <a:pt x="5924335" y="1860728"/>
                  <a:pt x="5951612" y="1817634"/>
                  <a:pt x="5958582" y="1816092"/>
                </a:cubicBezTo>
                <a:cubicBezTo>
                  <a:pt x="5958582" y="1811066"/>
                  <a:pt x="5968435" y="1800477"/>
                  <a:pt x="5971987" y="1794645"/>
                </a:cubicBezTo>
                <a:cubicBezTo>
                  <a:pt x="5971987" y="1791495"/>
                  <a:pt x="5971250" y="1789619"/>
                  <a:pt x="5978488" y="1786938"/>
                </a:cubicBezTo>
                <a:cubicBezTo>
                  <a:pt x="5978823" y="1786938"/>
                  <a:pt x="5978689" y="1787340"/>
                  <a:pt x="5978689" y="1785463"/>
                </a:cubicBezTo>
                <a:cubicBezTo>
                  <a:pt x="5977215" y="1774740"/>
                  <a:pt x="5982978" y="1763749"/>
                  <a:pt x="5992294" y="1760129"/>
                </a:cubicBezTo>
                <a:close/>
                <a:moveTo>
                  <a:pt x="5610004" y="1740090"/>
                </a:moveTo>
                <a:cubicBezTo>
                  <a:pt x="5609602" y="1740693"/>
                  <a:pt x="5610874" y="1746792"/>
                  <a:pt x="5610473" y="1746792"/>
                </a:cubicBezTo>
                <a:cubicBezTo>
                  <a:pt x="5610540" y="1746859"/>
                  <a:pt x="5608798" y="1740560"/>
                  <a:pt x="5610004" y="1740090"/>
                </a:cubicBezTo>
                <a:close/>
                <a:moveTo>
                  <a:pt x="6035926" y="1737342"/>
                </a:moveTo>
                <a:cubicBezTo>
                  <a:pt x="6034719" y="1747195"/>
                  <a:pt x="6048727" y="1772126"/>
                  <a:pt x="6048659" y="1766966"/>
                </a:cubicBezTo>
                <a:cubicBezTo>
                  <a:pt x="6048727" y="1766898"/>
                  <a:pt x="6050670" y="1760264"/>
                  <a:pt x="6051005" y="1760264"/>
                </a:cubicBezTo>
                <a:cubicBezTo>
                  <a:pt x="6051140" y="1760264"/>
                  <a:pt x="6054089" y="1760464"/>
                  <a:pt x="6054424" y="1760264"/>
                </a:cubicBezTo>
                <a:cubicBezTo>
                  <a:pt x="6049665" y="1760264"/>
                  <a:pt x="6054692" y="1764754"/>
                  <a:pt x="6056770" y="1766362"/>
                </a:cubicBezTo>
                <a:cubicBezTo>
                  <a:pt x="6056770" y="1764888"/>
                  <a:pt x="6061461" y="1761000"/>
                  <a:pt x="6062265" y="1760331"/>
                </a:cubicBezTo>
                <a:cubicBezTo>
                  <a:pt x="6070174" y="1760331"/>
                  <a:pt x="6062064" y="1773735"/>
                  <a:pt x="6062064" y="1773802"/>
                </a:cubicBezTo>
                <a:cubicBezTo>
                  <a:pt x="6063203" y="1773064"/>
                  <a:pt x="6064477" y="1772729"/>
                  <a:pt x="6065817" y="1772596"/>
                </a:cubicBezTo>
                <a:cubicBezTo>
                  <a:pt x="6058914" y="1773534"/>
                  <a:pt x="6066018" y="1775142"/>
                  <a:pt x="6065683" y="1780973"/>
                </a:cubicBezTo>
                <a:cubicBezTo>
                  <a:pt x="6068364" y="1780973"/>
                  <a:pt x="6070039" y="1781375"/>
                  <a:pt x="6070978" y="1782045"/>
                </a:cubicBezTo>
                <a:cubicBezTo>
                  <a:pt x="6071782" y="1779298"/>
                  <a:pt x="6072452" y="1776751"/>
                  <a:pt x="6072519" y="1774807"/>
                </a:cubicBezTo>
                <a:lnTo>
                  <a:pt x="6079221" y="1774807"/>
                </a:lnTo>
                <a:cubicBezTo>
                  <a:pt x="6079221" y="1801616"/>
                  <a:pt x="6070174" y="1805234"/>
                  <a:pt x="6065817" y="1828624"/>
                </a:cubicBezTo>
                <a:cubicBezTo>
                  <a:pt x="6065817" y="1842766"/>
                  <a:pt x="6030363" y="1800409"/>
                  <a:pt x="6044974" y="1800409"/>
                </a:cubicBezTo>
                <a:cubicBezTo>
                  <a:pt x="6045041" y="1800342"/>
                  <a:pt x="6050402" y="1800208"/>
                  <a:pt x="6052145" y="1800878"/>
                </a:cubicBezTo>
                <a:cubicBezTo>
                  <a:pt x="6051072" y="1797929"/>
                  <a:pt x="6046515" y="1790959"/>
                  <a:pt x="6045778" y="1793774"/>
                </a:cubicBezTo>
                <a:cubicBezTo>
                  <a:pt x="6045845" y="1791763"/>
                  <a:pt x="6045778" y="1787139"/>
                  <a:pt x="6045644" y="1787005"/>
                </a:cubicBezTo>
                <a:cubicBezTo>
                  <a:pt x="6045309" y="1787273"/>
                  <a:pt x="6041086" y="1786670"/>
                  <a:pt x="6041690" y="1787005"/>
                </a:cubicBezTo>
                <a:cubicBezTo>
                  <a:pt x="6047990" y="1787005"/>
                  <a:pt x="6032239" y="1798867"/>
                  <a:pt x="6032306" y="1793774"/>
                </a:cubicBezTo>
                <a:cubicBezTo>
                  <a:pt x="6034384" y="1774807"/>
                  <a:pt x="6032306" y="1761939"/>
                  <a:pt x="6032306" y="1757985"/>
                </a:cubicBezTo>
                <a:cubicBezTo>
                  <a:pt x="6032910" y="1747931"/>
                  <a:pt x="6032039" y="1742436"/>
                  <a:pt x="6035926" y="1737342"/>
                </a:cubicBezTo>
                <a:close/>
                <a:moveTo>
                  <a:pt x="4390212" y="1699877"/>
                </a:moveTo>
                <a:cubicBezTo>
                  <a:pt x="4396914" y="1701754"/>
                  <a:pt x="4393161" y="1709461"/>
                  <a:pt x="4394367" y="1710064"/>
                </a:cubicBezTo>
                <a:cubicBezTo>
                  <a:pt x="4394367" y="1714555"/>
                  <a:pt x="4396914" y="1714555"/>
                  <a:pt x="4390212" y="1719983"/>
                </a:cubicBezTo>
                <a:close/>
                <a:moveTo>
                  <a:pt x="3148304" y="1688952"/>
                </a:moveTo>
                <a:cubicBezTo>
                  <a:pt x="3148503" y="1690293"/>
                  <a:pt x="3148776" y="1691365"/>
                  <a:pt x="3149243" y="1692236"/>
                </a:cubicBezTo>
                <a:cubicBezTo>
                  <a:pt x="3147970" y="1692772"/>
                  <a:pt x="3146626" y="1693107"/>
                  <a:pt x="3145153" y="1693175"/>
                </a:cubicBezTo>
                <a:cubicBezTo>
                  <a:pt x="3145754" y="1692437"/>
                  <a:pt x="3147098" y="1690628"/>
                  <a:pt x="3148304" y="1688952"/>
                </a:cubicBezTo>
                <a:close/>
                <a:moveTo>
                  <a:pt x="3150148" y="1685552"/>
                </a:moveTo>
                <a:cubicBezTo>
                  <a:pt x="3150012" y="1686189"/>
                  <a:pt x="3149207" y="1687546"/>
                  <a:pt x="3148234" y="1688954"/>
                </a:cubicBezTo>
                <a:cubicBezTo>
                  <a:pt x="3148099" y="1688216"/>
                  <a:pt x="3148032" y="1687412"/>
                  <a:pt x="3148032" y="1686473"/>
                </a:cubicBezTo>
                <a:cubicBezTo>
                  <a:pt x="3149744" y="1684999"/>
                  <a:pt x="3150283" y="1684915"/>
                  <a:pt x="3150148" y="1685552"/>
                </a:cubicBezTo>
                <a:close/>
                <a:moveTo>
                  <a:pt x="4379824" y="1674275"/>
                </a:moveTo>
                <a:cubicBezTo>
                  <a:pt x="4384851" y="1674275"/>
                  <a:pt x="4380963" y="1684529"/>
                  <a:pt x="4380695" y="1682653"/>
                </a:cubicBezTo>
                <a:cubicBezTo>
                  <a:pt x="4376674" y="1682653"/>
                  <a:pt x="4377612" y="1675616"/>
                  <a:pt x="4379824" y="1674275"/>
                </a:cubicBezTo>
                <a:close/>
                <a:moveTo>
                  <a:pt x="4329356" y="1659061"/>
                </a:moveTo>
                <a:cubicBezTo>
                  <a:pt x="4329490" y="1659061"/>
                  <a:pt x="4329624" y="1659061"/>
                  <a:pt x="4329758" y="1659061"/>
                </a:cubicBezTo>
                <a:cubicBezTo>
                  <a:pt x="4329758" y="1659262"/>
                  <a:pt x="4329758" y="1659396"/>
                  <a:pt x="4329691" y="1659664"/>
                </a:cubicBezTo>
                <a:cubicBezTo>
                  <a:pt x="4329624" y="1659597"/>
                  <a:pt x="4329490" y="1659396"/>
                  <a:pt x="4329356" y="1659061"/>
                </a:cubicBezTo>
                <a:close/>
                <a:moveTo>
                  <a:pt x="1669152" y="1657654"/>
                </a:moveTo>
                <a:cubicBezTo>
                  <a:pt x="1667946" y="1658927"/>
                  <a:pt x="1666941" y="1659664"/>
                  <a:pt x="1666539" y="1659664"/>
                </a:cubicBezTo>
                <a:cubicBezTo>
                  <a:pt x="1667610" y="1659799"/>
                  <a:pt x="1668750" y="1659664"/>
                  <a:pt x="1669889" y="1659664"/>
                </a:cubicBezTo>
                <a:cubicBezTo>
                  <a:pt x="1669085" y="1659664"/>
                  <a:pt x="1668951" y="1658793"/>
                  <a:pt x="1669152" y="1657654"/>
                </a:cubicBezTo>
                <a:close/>
                <a:moveTo>
                  <a:pt x="4376807" y="1649946"/>
                </a:moveTo>
                <a:cubicBezTo>
                  <a:pt x="4376807" y="1654906"/>
                  <a:pt x="4376607" y="1652828"/>
                  <a:pt x="4376137" y="1650080"/>
                </a:cubicBezTo>
                <a:lnTo>
                  <a:pt x="4376206" y="1650066"/>
                </a:lnTo>
                <a:close/>
                <a:moveTo>
                  <a:pt x="4388470" y="1646729"/>
                </a:moveTo>
                <a:cubicBezTo>
                  <a:pt x="4392759" y="1646729"/>
                  <a:pt x="4387263" y="1656179"/>
                  <a:pt x="4386727" y="1656112"/>
                </a:cubicBezTo>
                <a:cubicBezTo>
                  <a:pt x="4375199" y="1646930"/>
                  <a:pt x="4385521" y="1650281"/>
                  <a:pt x="4388470" y="1646729"/>
                </a:cubicBezTo>
                <a:close/>
                <a:moveTo>
                  <a:pt x="4377210" y="1626154"/>
                </a:moveTo>
                <a:cubicBezTo>
                  <a:pt x="4372452" y="1626154"/>
                  <a:pt x="4389409" y="1642909"/>
                  <a:pt x="4390213" y="1643780"/>
                </a:cubicBezTo>
                <a:cubicBezTo>
                  <a:pt x="4390213" y="1643043"/>
                  <a:pt x="4377345" y="1648874"/>
                  <a:pt x="4376205" y="1649880"/>
                </a:cubicBezTo>
                <a:cubicBezTo>
                  <a:pt x="4376004" y="1648606"/>
                  <a:pt x="4375803" y="1647199"/>
                  <a:pt x="4375535" y="1646260"/>
                </a:cubicBezTo>
                <a:cubicBezTo>
                  <a:pt x="4375937" y="1646394"/>
                  <a:pt x="4376272" y="1646327"/>
                  <a:pt x="4376607" y="1646060"/>
                </a:cubicBezTo>
                <a:cubicBezTo>
                  <a:pt x="4372787" y="1642172"/>
                  <a:pt x="4372049" y="1642038"/>
                  <a:pt x="4368564" y="1639558"/>
                </a:cubicBezTo>
                <a:cubicBezTo>
                  <a:pt x="4366621" y="1639558"/>
                  <a:pt x="4374731" y="1630175"/>
                  <a:pt x="4376809" y="1629505"/>
                </a:cubicBezTo>
                <a:cubicBezTo>
                  <a:pt x="4374529" y="1626757"/>
                  <a:pt x="4374663" y="1625617"/>
                  <a:pt x="4377210" y="1626154"/>
                </a:cubicBezTo>
                <a:close/>
                <a:moveTo>
                  <a:pt x="1680208" y="1624813"/>
                </a:moveTo>
                <a:cubicBezTo>
                  <a:pt x="1679404" y="1635135"/>
                  <a:pt x="1680543" y="1628365"/>
                  <a:pt x="1681816" y="1628365"/>
                </a:cubicBezTo>
                <a:cubicBezTo>
                  <a:pt x="1683559" y="1629773"/>
                  <a:pt x="1681213" y="1627092"/>
                  <a:pt x="1680208" y="1624813"/>
                </a:cubicBezTo>
                <a:close/>
                <a:moveTo>
                  <a:pt x="1903258" y="1592584"/>
                </a:moveTo>
                <a:cubicBezTo>
                  <a:pt x="1913245" y="1593631"/>
                  <a:pt x="1923667" y="1596865"/>
                  <a:pt x="1925410" y="1599345"/>
                </a:cubicBezTo>
                <a:cubicBezTo>
                  <a:pt x="1941429" y="1621930"/>
                  <a:pt x="1892635" y="1617507"/>
                  <a:pt x="1892233" y="1611275"/>
                </a:cubicBezTo>
                <a:cubicBezTo>
                  <a:pt x="1886134" y="1609733"/>
                  <a:pt x="1896858" y="1603433"/>
                  <a:pt x="1883118" y="1606047"/>
                </a:cubicBezTo>
                <a:cubicBezTo>
                  <a:pt x="1883788" y="1603768"/>
                  <a:pt x="1883989" y="1601356"/>
                  <a:pt x="1883721" y="1598943"/>
                </a:cubicBezTo>
                <a:cubicBezTo>
                  <a:pt x="1883721" y="1592676"/>
                  <a:pt x="1893272" y="1591537"/>
                  <a:pt x="1903258" y="1592584"/>
                </a:cubicBezTo>
                <a:close/>
                <a:moveTo>
                  <a:pt x="6029072" y="1592081"/>
                </a:moveTo>
                <a:cubicBezTo>
                  <a:pt x="6034903" y="1592290"/>
                  <a:pt x="6039846" y="1592709"/>
                  <a:pt x="6038070" y="1592709"/>
                </a:cubicBezTo>
                <a:cubicBezTo>
                  <a:pt x="6043097" y="1601624"/>
                  <a:pt x="6045711" y="1612213"/>
                  <a:pt x="6045711" y="1620390"/>
                </a:cubicBezTo>
                <a:cubicBezTo>
                  <a:pt x="6045778" y="1621194"/>
                  <a:pt x="6045778" y="1621394"/>
                  <a:pt x="6045644" y="1621394"/>
                </a:cubicBezTo>
                <a:cubicBezTo>
                  <a:pt x="6046716" y="1628432"/>
                  <a:pt x="6045644" y="1653028"/>
                  <a:pt x="6040617" y="1653028"/>
                </a:cubicBezTo>
                <a:cubicBezTo>
                  <a:pt x="6036328" y="1654570"/>
                  <a:pt x="6033915" y="1663953"/>
                  <a:pt x="6033982" y="1655039"/>
                </a:cubicBezTo>
                <a:cubicBezTo>
                  <a:pt x="6033848" y="1661272"/>
                  <a:pt x="6033110" y="1658726"/>
                  <a:pt x="6028084" y="1659932"/>
                </a:cubicBezTo>
                <a:cubicBezTo>
                  <a:pt x="6030564" y="1660401"/>
                  <a:pt x="6029760" y="1660468"/>
                  <a:pt x="6025604" y="1660200"/>
                </a:cubicBezTo>
                <a:cubicBezTo>
                  <a:pt x="6025537" y="1668645"/>
                  <a:pt x="6032239" y="1688818"/>
                  <a:pt x="6032306" y="1699877"/>
                </a:cubicBezTo>
                <a:cubicBezTo>
                  <a:pt x="6031703" y="1700145"/>
                  <a:pt x="6059115" y="1690695"/>
                  <a:pt x="6059115" y="1699877"/>
                </a:cubicBezTo>
                <a:cubicBezTo>
                  <a:pt x="6060053" y="1700815"/>
                  <a:pt x="6059584" y="1700748"/>
                  <a:pt x="6058981" y="1700413"/>
                </a:cubicBezTo>
                <a:cubicBezTo>
                  <a:pt x="6059249" y="1702088"/>
                  <a:pt x="6059316" y="1707584"/>
                  <a:pt x="6059115" y="1706579"/>
                </a:cubicBezTo>
                <a:cubicBezTo>
                  <a:pt x="6053150" y="1708254"/>
                  <a:pt x="6079221" y="1702558"/>
                  <a:pt x="6079221" y="1705976"/>
                </a:cubicBezTo>
                <a:cubicBezTo>
                  <a:pt x="6078082" y="1706914"/>
                  <a:pt x="6076340" y="1709930"/>
                  <a:pt x="6079221" y="1713080"/>
                </a:cubicBezTo>
                <a:cubicBezTo>
                  <a:pt x="6079221" y="1713684"/>
                  <a:pt x="6071246" y="1712745"/>
                  <a:pt x="6070709" y="1713214"/>
                </a:cubicBezTo>
                <a:cubicBezTo>
                  <a:pt x="6073994" y="1713214"/>
                  <a:pt x="6072117" y="1719581"/>
                  <a:pt x="6071715" y="1719916"/>
                </a:cubicBezTo>
                <a:cubicBezTo>
                  <a:pt x="6090146" y="1719916"/>
                  <a:pt x="6085588" y="1729836"/>
                  <a:pt x="6079221" y="1738682"/>
                </a:cubicBezTo>
                <a:cubicBezTo>
                  <a:pt x="6081299" y="1739888"/>
                  <a:pt x="6083578" y="1740358"/>
                  <a:pt x="6085923" y="1740023"/>
                </a:cubicBezTo>
                <a:cubicBezTo>
                  <a:pt x="6087666" y="1736873"/>
                  <a:pt x="6085991" y="1735264"/>
                  <a:pt x="6087264" y="1733321"/>
                </a:cubicBezTo>
                <a:cubicBezTo>
                  <a:pt x="6093162" y="1733321"/>
                  <a:pt x="6088336" y="1742369"/>
                  <a:pt x="6100199" y="1733321"/>
                </a:cubicBezTo>
                <a:cubicBezTo>
                  <a:pt x="6110922" y="1733321"/>
                  <a:pt x="6114475" y="1770919"/>
                  <a:pt x="6119166" y="1780839"/>
                </a:cubicBezTo>
                <a:cubicBezTo>
                  <a:pt x="6116955" y="1778627"/>
                  <a:pt x="6099328" y="1782850"/>
                  <a:pt x="6099328" y="1778291"/>
                </a:cubicBezTo>
                <a:cubicBezTo>
                  <a:pt x="6099663" y="1778962"/>
                  <a:pt x="6099328" y="1781241"/>
                  <a:pt x="6099076" y="1783294"/>
                </a:cubicBezTo>
                <a:lnTo>
                  <a:pt x="6099296" y="1786477"/>
                </a:lnTo>
                <a:lnTo>
                  <a:pt x="6099328" y="1786938"/>
                </a:lnTo>
                <a:lnTo>
                  <a:pt x="6100132" y="1786686"/>
                </a:lnTo>
                <a:lnTo>
                  <a:pt x="6100400" y="1786603"/>
                </a:lnTo>
                <a:cubicBezTo>
                  <a:pt x="6105024" y="1787339"/>
                  <a:pt x="6106097" y="1792031"/>
                  <a:pt x="6106499" y="1797192"/>
                </a:cubicBezTo>
                <a:cubicBezTo>
                  <a:pt x="6109448" y="1792836"/>
                  <a:pt x="6113469" y="1789149"/>
                  <a:pt x="6112732" y="1791495"/>
                </a:cubicBezTo>
                <a:cubicBezTo>
                  <a:pt x="6112732" y="1791830"/>
                  <a:pt x="6112732" y="1792165"/>
                  <a:pt x="6112732" y="1792501"/>
                </a:cubicBezTo>
                <a:lnTo>
                  <a:pt x="6112732" y="1805299"/>
                </a:lnTo>
                <a:lnTo>
                  <a:pt x="6112732" y="1811936"/>
                </a:lnTo>
                <a:cubicBezTo>
                  <a:pt x="6112866" y="1811802"/>
                  <a:pt x="6113134" y="1808854"/>
                  <a:pt x="6113067" y="1806776"/>
                </a:cubicBezTo>
                <a:cubicBezTo>
                  <a:pt x="6114274" y="1809725"/>
                  <a:pt x="6118965" y="1804028"/>
                  <a:pt x="6119702" y="1801481"/>
                </a:cubicBezTo>
                <a:cubicBezTo>
                  <a:pt x="6123723" y="1811535"/>
                  <a:pt x="6126003" y="1808050"/>
                  <a:pt x="6119434" y="1820381"/>
                </a:cubicBezTo>
                <a:cubicBezTo>
                  <a:pt x="6132169" y="1845648"/>
                  <a:pt x="6134514" y="1868637"/>
                  <a:pt x="6126136" y="1895445"/>
                </a:cubicBezTo>
                <a:lnTo>
                  <a:pt x="6119434" y="1895445"/>
                </a:lnTo>
                <a:cubicBezTo>
                  <a:pt x="6119903" y="1888810"/>
                  <a:pt x="6121244" y="1879025"/>
                  <a:pt x="6114743" y="1876344"/>
                </a:cubicBezTo>
                <a:cubicBezTo>
                  <a:pt x="6114207" y="1876344"/>
                  <a:pt x="6113604" y="1876344"/>
                  <a:pt x="6112732" y="1876344"/>
                </a:cubicBezTo>
                <a:cubicBezTo>
                  <a:pt x="6111726" y="1876813"/>
                  <a:pt x="6112129" y="1878087"/>
                  <a:pt x="6112800" y="1879226"/>
                </a:cubicBezTo>
                <a:cubicBezTo>
                  <a:pt x="6112800" y="1878756"/>
                  <a:pt x="6112800" y="1878422"/>
                  <a:pt x="6113000" y="1878355"/>
                </a:cubicBezTo>
                <a:cubicBezTo>
                  <a:pt x="6113000" y="1878690"/>
                  <a:pt x="6112933" y="1879025"/>
                  <a:pt x="6112866" y="1879293"/>
                </a:cubicBezTo>
                <a:lnTo>
                  <a:pt x="6112756" y="1879640"/>
                </a:lnTo>
                <a:lnTo>
                  <a:pt x="6106030" y="1881370"/>
                </a:lnTo>
                <a:cubicBezTo>
                  <a:pt x="6133710" y="1918098"/>
                  <a:pt x="6079221" y="1919305"/>
                  <a:pt x="6079221" y="1886397"/>
                </a:cubicBezTo>
                <a:cubicBezTo>
                  <a:pt x="6080696" y="1879561"/>
                  <a:pt x="6073123" y="1870647"/>
                  <a:pt x="6068766" y="1864548"/>
                </a:cubicBezTo>
                <a:cubicBezTo>
                  <a:pt x="6068565" y="1865084"/>
                  <a:pt x="6068096" y="1865888"/>
                  <a:pt x="6067292" y="1867028"/>
                </a:cubicBezTo>
                <a:cubicBezTo>
                  <a:pt x="6067359" y="1867162"/>
                  <a:pt x="6067359" y="1867296"/>
                  <a:pt x="6067425" y="1867430"/>
                </a:cubicBezTo>
                <a:cubicBezTo>
                  <a:pt x="6067225" y="1867497"/>
                  <a:pt x="6067024" y="1867497"/>
                  <a:pt x="6066889" y="1867564"/>
                </a:cubicBezTo>
                <a:cubicBezTo>
                  <a:pt x="6066554" y="1868033"/>
                  <a:pt x="6066219" y="1868502"/>
                  <a:pt x="6065817" y="1869105"/>
                </a:cubicBezTo>
                <a:cubicBezTo>
                  <a:pt x="6065817" y="1867430"/>
                  <a:pt x="6059987" y="1866156"/>
                  <a:pt x="6059115" y="1867162"/>
                </a:cubicBezTo>
                <a:cubicBezTo>
                  <a:pt x="6059115" y="1865219"/>
                  <a:pt x="6057841" y="1871116"/>
                  <a:pt x="6052748" y="1874132"/>
                </a:cubicBezTo>
                <a:cubicBezTo>
                  <a:pt x="6052279" y="1874132"/>
                  <a:pt x="6052614" y="1861935"/>
                  <a:pt x="6052413" y="1860728"/>
                </a:cubicBezTo>
                <a:cubicBezTo>
                  <a:pt x="6039411" y="1904225"/>
                  <a:pt x="6019506" y="1853556"/>
                  <a:pt x="6054222" y="1847324"/>
                </a:cubicBezTo>
                <a:cubicBezTo>
                  <a:pt x="6046649" y="1847324"/>
                  <a:pt x="6064543" y="1837271"/>
                  <a:pt x="6065683" y="1834590"/>
                </a:cubicBezTo>
                <a:cubicBezTo>
                  <a:pt x="6070777" y="1839013"/>
                  <a:pt x="6075401" y="1837807"/>
                  <a:pt x="6079088" y="1845112"/>
                </a:cubicBezTo>
                <a:cubicBezTo>
                  <a:pt x="6080696" y="1841761"/>
                  <a:pt x="6087197" y="1835461"/>
                  <a:pt x="6085588" y="1834187"/>
                </a:cubicBezTo>
                <a:cubicBezTo>
                  <a:pt x="6087532" y="1834724"/>
                  <a:pt x="6089409" y="1835997"/>
                  <a:pt x="6090750" y="1837405"/>
                </a:cubicBezTo>
                <a:cubicBezTo>
                  <a:pt x="6093162" y="1831775"/>
                  <a:pt x="6099127" y="1821654"/>
                  <a:pt x="6099328" y="1829094"/>
                </a:cubicBezTo>
                <a:cubicBezTo>
                  <a:pt x="6101004" y="1827820"/>
                  <a:pt x="6106030" y="1824805"/>
                  <a:pt x="6106030" y="1825341"/>
                </a:cubicBezTo>
                <a:cubicBezTo>
                  <a:pt x="6105293" y="1827084"/>
                  <a:pt x="6106030" y="1826816"/>
                  <a:pt x="6106902" y="1827284"/>
                </a:cubicBezTo>
                <a:cubicBezTo>
                  <a:pt x="6111995" y="1827284"/>
                  <a:pt x="6099328" y="1800409"/>
                  <a:pt x="6099328" y="1803894"/>
                </a:cubicBezTo>
                <a:cubicBezTo>
                  <a:pt x="6099864" y="1805637"/>
                  <a:pt x="6093698" y="1795315"/>
                  <a:pt x="6092492" y="1784592"/>
                </a:cubicBezTo>
                <a:cubicBezTo>
                  <a:pt x="6091285" y="1786871"/>
                  <a:pt x="6083846" y="1792366"/>
                  <a:pt x="6082974" y="1793773"/>
                </a:cubicBezTo>
                <a:cubicBezTo>
                  <a:pt x="6080026" y="1792366"/>
                  <a:pt x="6078752" y="1790288"/>
                  <a:pt x="6079221" y="1787608"/>
                </a:cubicBezTo>
                <a:cubicBezTo>
                  <a:pt x="6079221" y="1787071"/>
                  <a:pt x="6081902" y="1786468"/>
                  <a:pt x="6084047" y="1786200"/>
                </a:cubicBezTo>
                <a:cubicBezTo>
                  <a:pt x="6078685" y="1781107"/>
                  <a:pt x="6090280" y="1753963"/>
                  <a:pt x="6092291" y="1759794"/>
                </a:cubicBezTo>
                <a:cubicBezTo>
                  <a:pt x="6089677" y="1743173"/>
                  <a:pt x="6060858" y="1734594"/>
                  <a:pt x="6049866" y="1721927"/>
                </a:cubicBezTo>
                <a:cubicBezTo>
                  <a:pt x="6053954" y="1737074"/>
                  <a:pt x="6018835" y="1697263"/>
                  <a:pt x="6018835" y="1717236"/>
                </a:cubicBezTo>
                <a:cubicBezTo>
                  <a:pt x="6050603" y="1752824"/>
                  <a:pt x="5998729" y="1757850"/>
                  <a:pt x="5998729" y="1721324"/>
                </a:cubicBezTo>
                <a:cubicBezTo>
                  <a:pt x="6008983" y="1720519"/>
                  <a:pt x="5998461" y="1715426"/>
                  <a:pt x="6011798" y="1720050"/>
                </a:cubicBezTo>
                <a:cubicBezTo>
                  <a:pt x="6011865" y="1717839"/>
                  <a:pt x="6012066" y="1715560"/>
                  <a:pt x="6012334" y="1713348"/>
                </a:cubicBezTo>
                <a:cubicBezTo>
                  <a:pt x="6011865" y="1712879"/>
                  <a:pt x="6012133" y="1714353"/>
                  <a:pt x="6012133" y="1714220"/>
                </a:cubicBezTo>
                <a:cubicBezTo>
                  <a:pt x="6009452" y="1710199"/>
                  <a:pt x="5992027" y="1684462"/>
                  <a:pt x="5992027" y="1687679"/>
                </a:cubicBezTo>
                <a:cubicBezTo>
                  <a:pt x="5991021" y="1675816"/>
                  <a:pt x="5979896" y="1649208"/>
                  <a:pt x="5991155" y="1646662"/>
                </a:cubicBezTo>
                <a:cubicBezTo>
                  <a:pt x="5991357" y="1644517"/>
                  <a:pt x="5999600" y="1648739"/>
                  <a:pt x="5998796" y="1654168"/>
                </a:cubicBezTo>
                <a:cubicBezTo>
                  <a:pt x="5999265" y="1653297"/>
                  <a:pt x="5999868" y="1652962"/>
                  <a:pt x="6000673" y="1653096"/>
                </a:cubicBezTo>
                <a:cubicBezTo>
                  <a:pt x="5998527" y="1653096"/>
                  <a:pt x="5994841" y="1632788"/>
                  <a:pt x="6005498" y="1632587"/>
                </a:cubicBezTo>
                <a:cubicBezTo>
                  <a:pt x="5999667" y="1627494"/>
                  <a:pt x="5995042" y="1626756"/>
                  <a:pt x="6005498" y="1622534"/>
                </a:cubicBezTo>
                <a:cubicBezTo>
                  <a:pt x="5986530" y="1622199"/>
                  <a:pt x="6015082" y="1592576"/>
                  <a:pt x="6014747" y="1592709"/>
                </a:cubicBezTo>
                <a:cubicBezTo>
                  <a:pt x="6016523" y="1591872"/>
                  <a:pt x="6023242" y="1591872"/>
                  <a:pt x="6029072" y="1592081"/>
                </a:cubicBezTo>
                <a:close/>
                <a:moveTo>
                  <a:pt x="2026834" y="1562257"/>
                </a:moveTo>
                <a:cubicBezTo>
                  <a:pt x="2035455" y="1559987"/>
                  <a:pt x="2048105" y="1561143"/>
                  <a:pt x="2058359" y="1565835"/>
                </a:cubicBezTo>
                <a:cubicBezTo>
                  <a:pt x="2048172" y="1565835"/>
                  <a:pt x="2077997" y="1577228"/>
                  <a:pt x="2077997" y="1575486"/>
                </a:cubicBezTo>
                <a:cubicBezTo>
                  <a:pt x="2080610" y="1578032"/>
                  <a:pt x="2072836" y="1579239"/>
                  <a:pt x="2073909" y="1579239"/>
                </a:cubicBezTo>
                <a:cubicBezTo>
                  <a:pt x="2089659" y="1583260"/>
                  <a:pt x="2092273" y="1589895"/>
                  <a:pt x="2087112" y="1599345"/>
                </a:cubicBezTo>
                <a:cubicBezTo>
                  <a:pt x="2085771" y="1599345"/>
                  <a:pt x="2084431" y="1603032"/>
                  <a:pt x="2085235" y="1604908"/>
                </a:cubicBezTo>
                <a:cubicBezTo>
                  <a:pt x="2070356" y="1595190"/>
                  <a:pt x="2051858" y="1605846"/>
                  <a:pt x="2040532" y="1599345"/>
                </a:cubicBezTo>
                <a:cubicBezTo>
                  <a:pt x="2042073" y="1599345"/>
                  <a:pt x="2029406" y="1613353"/>
                  <a:pt x="2025183" y="1617977"/>
                </a:cubicBezTo>
                <a:cubicBezTo>
                  <a:pt x="2024848" y="1614626"/>
                  <a:pt x="2017677" y="1607321"/>
                  <a:pt x="2017677" y="1614224"/>
                </a:cubicBezTo>
                <a:cubicBezTo>
                  <a:pt x="2017811" y="1607991"/>
                  <a:pt x="2017811" y="1592643"/>
                  <a:pt x="2018012" y="1592643"/>
                </a:cubicBezTo>
                <a:cubicBezTo>
                  <a:pt x="2017610" y="1589895"/>
                  <a:pt x="2016873" y="1579239"/>
                  <a:pt x="2019487" y="1579239"/>
                </a:cubicBezTo>
                <a:cubicBezTo>
                  <a:pt x="2013622" y="1570225"/>
                  <a:pt x="2018213" y="1564528"/>
                  <a:pt x="2026834" y="1562257"/>
                </a:cubicBezTo>
                <a:close/>
                <a:moveTo>
                  <a:pt x="5008620" y="1511682"/>
                </a:moveTo>
                <a:cubicBezTo>
                  <a:pt x="5008620" y="1512352"/>
                  <a:pt x="5008553" y="1512955"/>
                  <a:pt x="5008553" y="1513558"/>
                </a:cubicBezTo>
                <a:cubicBezTo>
                  <a:pt x="5008888" y="1513089"/>
                  <a:pt x="5009223" y="1512687"/>
                  <a:pt x="5009558" y="1512486"/>
                </a:cubicBezTo>
                <a:cubicBezTo>
                  <a:pt x="5009290" y="1512218"/>
                  <a:pt x="5008955" y="1512017"/>
                  <a:pt x="5008620" y="1511682"/>
                </a:cubicBezTo>
                <a:close/>
                <a:moveTo>
                  <a:pt x="5891829" y="1492245"/>
                </a:moveTo>
                <a:cubicBezTo>
                  <a:pt x="5891896" y="1492245"/>
                  <a:pt x="5891963" y="1492312"/>
                  <a:pt x="5892030" y="1492312"/>
                </a:cubicBezTo>
                <a:cubicBezTo>
                  <a:pt x="5891561" y="1494322"/>
                  <a:pt x="5891360" y="1494322"/>
                  <a:pt x="5891494" y="1492379"/>
                </a:cubicBezTo>
                <a:cubicBezTo>
                  <a:pt x="5891561" y="1492312"/>
                  <a:pt x="5891695" y="1492245"/>
                  <a:pt x="5891829" y="1492245"/>
                </a:cubicBezTo>
                <a:close/>
                <a:moveTo>
                  <a:pt x="1824431" y="1477983"/>
                </a:moveTo>
                <a:cubicBezTo>
                  <a:pt x="1845279" y="1480939"/>
                  <a:pt x="1857343" y="1492614"/>
                  <a:pt x="1874986" y="1492111"/>
                </a:cubicBezTo>
                <a:cubicBezTo>
                  <a:pt x="1877601" y="1492111"/>
                  <a:pt x="1879008" y="1493720"/>
                  <a:pt x="1879678" y="1495663"/>
                </a:cubicBezTo>
                <a:cubicBezTo>
                  <a:pt x="1879745" y="1494256"/>
                  <a:pt x="1880281" y="1493050"/>
                  <a:pt x="1881354" y="1492111"/>
                </a:cubicBezTo>
                <a:cubicBezTo>
                  <a:pt x="1899316" y="1502567"/>
                  <a:pt x="1970828" y="1552163"/>
                  <a:pt x="1970828" y="1552029"/>
                </a:cubicBezTo>
                <a:cubicBezTo>
                  <a:pt x="1970627" y="1554442"/>
                  <a:pt x="1970761" y="1556787"/>
                  <a:pt x="1971163" y="1559133"/>
                </a:cubicBezTo>
                <a:cubicBezTo>
                  <a:pt x="1956284" y="1562685"/>
                  <a:pt x="1945896" y="1564628"/>
                  <a:pt x="1936512" y="1559200"/>
                </a:cubicBezTo>
                <a:cubicBezTo>
                  <a:pt x="1917478" y="1559200"/>
                  <a:pt x="1914128" y="1562216"/>
                  <a:pt x="1896769" y="1565902"/>
                </a:cubicBezTo>
                <a:cubicBezTo>
                  <a:pt x="1888994" y="1565902"/>
                  <a:pt x="1910575" y="1545662"/>
                  <a:pt x="1910374" y="1545795"/>
                </a:cubicBezTo>
                <a:cubicBezTo>
                  <a:pt x="1905816" y="1545729"/>
                  <a:pt x="1903873" y="1548611"/>
                  <a:pt x="1903538" y="1544120"/>
                </a:cubicBezTo>
                <a:cubicBezTo>
                  <a:pt x="1884571" y="1537418"/>
                  <a:pt x="1875924" y="1554173"/>
                  <a:pt x="1863459" y="1533731"/>
                </a:cubicBezTo>
                <a:cubicBezTo>
                  <a:pt x="1863459" y="1534938"/>
                  <a:pt x="1875321" y="1537485"/>
                  <a:pt x="1880616" y="1538557"/>
                </a:cubicBezTo>
                <a:cubicBezTo>
                  <a:pt x="1875992" y="1536346"/>
                  <a:pt x="1876863" y="1527767"/>
                  <a:pt x="1876863" y="1523477"/>
                </a:cubicBezTo>
                <a:cubicBezTo>
                  <a:pt x="1875590" y="1523544"/>
                  <a:pt x="1872171" y="1521936"/>
                  <a:pt x="1870697" y="1520662"/>
                </a:cubicBezTo>
                <a:cubicBezTo>
                  <a:pt x="1869691" y="1522673"/>
                  <a:pt x="1868686" y="1525689"/>
                  <a:pt x="1869155" y="1525689"/>
                </a:cubicBezTo>
                <a:cubicBezTo>
                  <a:pt x="1862520" y="1523142"/>
                  <a:pt x="1852333" y="1518853"/>
                  <a:pt x="1850054" y="1518987"/>
                </a:cubicBezTo>
                <a:cubicBezTo>
                  <a:pt x="1843218" y="1514697"/>
                  <a:pt x="1805149" y="1510274"/>
                  <a:pt x="1803340" y="1505516"/>
                </a:cubicBezTo>
                <a:cubicBezTo>
                  <a:pt x="1795364" y="1505046"/>
                  <a:pt x="1809170" y="1499684"/>
                  <a:pt x="1812052" y="1498813"/>
                </a:cubicBezTo>
                <a:cubicBezTo>
                  <a:pt x="1806892" y="1498679"/>
                  <a:pt x="1808031" y="1496266"/>
                  <a:pt x="1796503" y="1492111"/>
                </a:cubicBezTo>
                <a:cubicBezTo>
                  <a:pt x="1795699" y="1495864"/>
                  <a:pt x="1795699" y="1497607"/>
                  <a:pt x="1795766" y="1498277"/>
                </a:cubicBezTo>
                <a:cubicBezTo>
                  <a:pt x="1795498" y="1497540"/>
                  <a:pt x="1794292" y="1495931"/>
                  <a:pt x="1789801" y="1496870"/>
                </a:cubicBezTo>
                <a:cubicBezTo>
                  <a:pt x="1789801" y="1499752"/>
                  <a:pt x="1791744" y="1498478"/>
                  <a:pt x="1787455" y="1498747"/>
                </a:cubicBezTo>
                <a:cubicBezTo>
                  <a:pt x="1789868" y="1498747"/>
                  <a:pt x="1769158" y="1513759"/>
                  <a:pt x="1769694" y="1513223"/>
                </a:cubicBezTo>
                <a:cubicBezTo>
                  <a:pt x="1769694" y="1508867"/>
                  <a:pt x="1760847" y="1514764"/>
                  <a:pt x="1756960" y="1517579"/>
                </a:cubicBezTo>
                <a:cubicBezTo>
                  <a:pt x="1756692" y="1515569"/>
                  <a:pt x="1752335" y="1511816"/>
                  <a:pt x="1752871" y="1512218"/>
                </a:cubicBezTo>
                <a:cubicBezTo>
                  <a:pt x="1746169" y="1512218"/>
                  <a:pt x="1753609" y="1524415"/>
                  <a:pt x="1742886" y="1511212"/>
                </a:cubicBezTo>
                <a:cubicBezTo>
                  <a:pt x="1742886" y="1500757"/>
                  <a:pt x="1783635" y="1481723"/>
                  <a:pt x="1800123" y="1478707"/>
                </a:cubicBezTo>
                <a:cubicBezTo>
                  <a:pt x="1809556" y="1476981"/>
                  <a:pt x="1817481" y="1476998"/>
                  <a:pt x="1824431" y="1477983"/>
                </a:cubicBezTo>
                <a:close/>
                <a:moveTo>
                  <a:pt x="4592282" y="1445866"/>
                </a:moveTo>
                <a:cubicBezTo>
                  <a:pt x="4594159" y="1445866"/>
                  <a:pt x="4590540" y="1456387"/>
                  <a:pt x="4592282" y="1445866"/>
                </a:cubicBezTo>
                <a:close/>
                <a:moveTo>
                  <a:pt x="6025939" y="1425157"/>
                </a:moveTo>
                <a:cubicBezTo>
                  <a:pt x="6026944" y="1425693"/>
                  <a:pt x="6033445" y="1430384"/>
                  <a:pt x="6036528" y="1432261"/>
                </a:cubicBezTo>
                <a:cubicBezTo>
                  <a:pt x="6035054" y="1434406"/>
                  <a:pt x="6037936" y="1445263"/>
                  <a:pt x="6038740" y="1446335"/>
                </a:cubicBezTo>
                <a:cubicBezTo>
                  <a:pt x="6025805" y="1463091"/>
                  <a:pt x="6018902" y="1494121"/>
                  <a:pt x="6012132" y="1513290"/>
                </a:cubicBezTo>
                <a:cubicBezTo>
                  <a:pt x="6012132" y="1510944"/>
                  <a:pt x="6005430" y="1512887"/>
                  <a:pt x="6005430" y="1512284"/>
                </a:cubicBezTo>
                <a:cubicBezTo>
                  <a:pt x="6000940" y="1494657"/>
                  <a:pt x="5991624" y="1485877"/>
                  <a:pt x="5998728" y="1476629"/>
                </a:cubicBezTo>
                <a:cubicBezTo>
                  <a:pt x="5998728" y="1452903"/>
                  <a:pt x="6025536" y="1440974"/>
                  <a:pt x="6025536" y="1430653"/>
                </a:cubicBezTo>
                <a:cubicBezTo>
                  <a:pt x="6021113" y="1432998"/>
                  <a:pt x="6027882" y="1425157"/>
                  <a:pt x="6025939" y="1425157"/>
                </a:cubicBezTo>
                <a:close/>
                <a:moveTo>
                  <a:pt x="1206699" y="1410345"/>
                </a:moveTo>
                <a:cubicBezTo>
                  <a:pt x="1206699" y="1410948"/>
                  <a:pt x="1206632" y="1411484"/>
                  <a:pt x="1206565" y="1411887"/>
                </a:cubicBezTo>
                <a:cubicBezTo>
                  <a:pt x="1206833" y="1412087"/>
                  <a:pt x="1206632" y="1412355"/>
                  <a:pt x="1206498" y="1412020"/>
                </a:cubicBezTo>
                <a:cubicBezTo>
                  <a:pt x="1206364" y="1412557"/>
                  <a:pt x="1206163" y="1412892"/>
                  <a:pt x="1205895" y="1413093"/>
                </a:cubicBezTo>
                <a:cubicBezTo>
                  <a:pt x="1205962" y="1412623"/>
                  <a:pt x="1205962" y="1412222"/>
                  <a:pt x="1205962" y="1411752"/>
                </a:cubicBezTo>
                <a:cubicBezTo>
                  <a:pt x="1206230" y="1411752"/>
                  <a:pt x="1206364" y="1411752"/>
                  <a:pt x="1206498" y="1411819"/>
                </a:cubicBezTo>
                <a:cubicBezTo>
                  <a:pt x="1206431" y="1411551"/>
                  <a:pt x="1206498" y="1411082"/>
                  <a:pt x="1206699" y="1410345"/>
                </a:cubicBezTo>
                <a:close/>
                <a:moveTo>
                  <a:pt x="4552539" y="1404983"/>
                </a:moveTo>
                <a:cubicBezTo>
                  <a:pt x="4552807" y="1405117"/>
                  <a:pt x="4557164" y="1405050"/>
                  <a:pt x="4557699" y="1404983"/>
                </a:cubicBezTo>
                <a:cubicBezTo>
                  <a:pt x="4562525" y="1404983"/>
                  <a:pt x="4553477" y="1424754"/>
                  <a:pt x="4552941" y="1417449"/>
                </a:cubicBezTo>
                <a:cubicBezTo>
                  <a:pt x="4549925" y="1416644"/>
                  <a:pt x="4550528" y="1404983"/>
                  <a:pt x="4552539" y="1404983"/>
                </a:cubicBezTo>
                <a:close/>
                <a:moveTo>
                  <a:pt x="4635770" y="1403961"/>
                </a:moveTo>
                <a:cubicBezTo>
                  <a:pt x="4636667" y="1403224"/>
                  <a:pt x="4637890" y="1403575"/>
                  <a:pt x="4639197" y="1406189"/>
                </a:cubicBezTo>
                <a:cubicBezTo>
                  <a:pt x="4639197" y="1411752"/>
                  <a:pt x="4632696" y="1409138"/>
                  <a:pt x="4634304" y="1408267"/>
                </a:cubicBezTo>
                <a:cubicBezTo>
                  <a:pt x="4634304" y="1406525"/>
                  <a:pt x="4634874" y="1404698"/>
                  <a:pt x="4635770" y="1403961"/>
                </a:cubicBezTo>
                <a:close/>
                <a:moveTo>
                  <a:pt x="4550396" y="1329063"/>
                </a:moveTo>
                <a:cubicBezTo>
                  <a:pt x="4550411" y="1329836"/>
                  <a:pt x="4550293" y="1331897"/>
                  <a:pt x="4549925" y="1336019"/>
                </a:cubicBezTo>
                <a:cubicBezTo>
                  <a:pt x="4549120" y="1336019"/>
                  <a:pt x="4550352" y="1326745"/>
                  <a:pt x="4550396" y="1329063"/>
                </a:cubicBezTo>
                <a:close/>
                <a:moveTo>
                  <a:pt x="1662716" y="1323620"/>
                </a:moveTo>
                <a:cubicBezTo>
                  <a:pt x="1662649" y="1323955"/>
                  <a:pt x="1662582" y="1324223"/>
                  <a:pt x="1662448" y="1324558"/>
                </a:cubicBezTo>
                <a:cubicBezTo>
                  <a:pt x="1662247" y="1324558"/>
                  <a:pt x="1662113" y="1324558"/>
                  <a:pt x="1661911" y="1324626"/>
                </a:cubicBezTo>
                <a:cubicBezTo>
                  <a:pt x="1662179" y="1324357"/>
                  <a:pt x="1662381" y="1324022"/>
                  <a:pt x="1662716" y="1323620"/>
                </a:cubicBezTo>
                <a:close/>
                <a:moveTo>
                  <a:pt x="1662448" y="1312360"/>
                </a:moveTo>
                <a:lnTo>
                  <a:pt x="1669150" y="1312360"/>
                </a:lnTo>
                <a:cubicBezTo>
                  <a:pt x="1667541" y="1316314"/>
                  <a:pt x="1664593" y="1321073"/>
                  <a:pt x="1662716" y="1323620"/>
                </a:cubicBezTo>
                <a:cubicBezTo>
                  <a:pt x="1663319" y="1321073"/>
                  <a:pt x="1662582" y="1318325"/>
                  <a:pt x="1662448" y="1312360"/>
                </a:cubicBezTo>
                <a:close/>
                <a:moveTo>
                  <a:pt x="1051994" y="1228165"/>
                </a:moveTo>
                <a:cubicBezTo>
                  <a:pt x="1053911" y="1227763"/>
                  <a:pt x="1055772" y="1228249"/>
                  <a:pt x="1055973" y="1230796"/>
                </a:cubicBezTo>
                <a:cubicBezTo>
                  <a:pt x="1060932" y="1232002"/>
                  <a:pt x="1047663" y="1238102"/>
                  <a:pt x="1047663" y="1230863"/>
                </a:cubicBezTo>
                <a:cubicBezTo>
                  <a:pt x="1048098" y="1229858"/>
                  <a:pt x="1050075" y="1228567"/>
                  <a:pt x="1051994" y="1228165"/>
                </a:cubicBezTo>
                <a:close/>
                <a:moveTo>
                  <a:pt x="6225395" y="1217391"/>
                </a:moveTo>
                <a:cubicBezTo>
                  <a:pt x="6226803" y="1217391"/>
                  <a:pt x="6227205" y="1224093"/>
                  <a:pt x="6225663" y="1224093"/>
                </a:cubicBezTo>
                <a:cubicBezTo>
                  <a:pt x="6228277" y="1223892"/>
                  <a:pt x="6240006" y="1225232"/>
                  <a:pt x="6240006" y="1222753"/>
                </a:cubicBezTo>
                <a:cubicBezTo>
                  <a:pt x="6237928" y="1228115"/>
                  <a:pt x="6237526" y="1231868"/>
                  <a:pt x="6242083" y="1230795"/>
                </a:cubicBezTo>
                <a:cubicBezTo>
                  <a:pt x="6242083" y="1230126"/>
                  <a:pt x="6247311" y="1226506"/>
                  <a:pt x="6251132" y="1222887"/>
                </a:cubicBezTo>
                <a:cubicBezTo>
                  <a:pt x="6245099" y="1222217"/>
                  <a:pt x="6228612" y="1218263"/>
                  <a:pt x="6225395" y="1217391"/>
                </a:cubicBezTo>
                <a:close/>
                <a:moveTo>
                  <a:pt x="6299789" y="1212767"/>
                </a:moveTo>
                <a:cubicBezTo>
                  <a:pt x="6299588" y="1212968"/>
                  <a:pt x="6299387" y="1213035"/>
                  <a:pt x="6299320" y="1213102"/>
                </a:cubicBezTo>
                <a:cubicBezTo>
                  <a:pt x="6299521" y="1213169"/>
                  <a:pt x="6299655" y="1213370"/>
                  <a:pt x="6299789" y="1213571"/>
                </a:cubicBezTo>
                <a:cubicBezTo>
                  <a:pt x="6299789" y="1213303"/>
                  <a:pt x="6299722" y="1213035"/>
                  <a:pt x="6299789" y="1212767"/>
                </a:cubicBezTo>
                <a:close/>
                <a:moveTo>
                  <a:pt x="3739567" y="1195073"/>
                </a:moveTo>
                <a:cubicBezTo>
                  <a:pt x="3739500" y="1196078"/>
                  <a:pt x="3745263" y="1199027"/>
                  <a:pt x="3736417" y="1203450"/>
                </a:cubicBezTo>
                <a:cubicBezTo>
                  <a:pt x="3736015" y="1202646"/>
                  <a:pt x="3735411" y="1202311"/>
                  <a:pt x="3734674" y="1202445"/>
                </a:cubicBezTo>
                <a:cubicBezTo>
                  <a:pt x="3730384" y="1202445"/>
                  <a:pt x="3738495" y="1195341"/>
                  <a:pt x="3739567" y="1195073"/>
                </a:cubicBezTo>
                <a:close/>
                <a:moveTo>
                  <a:pt x="4225539" y="1176508"/>
                </a:moveTo>
                <a:cubicBezTo>
                  <a:pt x="4220110" y="1179054"/>
                  <a:pt x="4217094" y="1180998"/>
                  <a:pt x="4209253" y="1183880"/>
                </a:cubicBezTo>
                <a:cubicBezTo>
                  <a:pt x="4208583" y="1183009"/>
                  <a:pt x="4213408" y="1189979"/>
                  <a:pt x="4215218" y="1190650"/>
                </a:cubicBezTo>
                <a:cubicBezTo>
                  <a:pt x="4210124" y="1194805"/>
                  <a:pt x="4195849" y="1201440"/>
                  <a:pt x="4195849" y="1202311"/>
                </a:cubicBezTo>
                <a:cubicBezTo>
                  <a:pt x="4183718" y="1207807"/>
                  <a:pt x="4181440" y="1201842"/>
                  <a:pt x="4175743" y="1193196"/>
                </a:cubicBezTo>
                <a:cubicBezTo>
                  <a:pt x="4175743" y="1184550"/>
                  <a:pt x="4213341" y="1179725"/>
                  <a:pt x="4225539" y="1176508"/>
                </a:cubicBezTo>
                <a:close/>
                <a:moveTo>
                  <a:pt x="4000683" y="1170409"/>
                </a:moveTo>
                <a:cubicBezTo>
                  <a:pt x="4001353" y="1172620"/>
                  <a:pt x="4001621" y="1174833"/>
                  <a:pt x="4001487" y="1177111"/>
                </a:cubicBezTo>
                <a:cubicBezTo>
                  <a:pt x="4003095" y="1177915"/>
                  <a:pt x="4003498" y="1177781"/>
                  <a:pt x="4003431" y="1177379"/>
                </a:cubicBezTo>
                <a:cubicBezTo>
                  <a:pt x="4011071" y="1179323"/>
                  <a:pt x="4007452" y="1175100"/>
                  <a:pt x="4014891" y="1183813"/>
                </a:cubicBezTo>
                <a:cubicBezTo>
                  <a:pt x="4014958" y="1183746"/>
                  <a:pt x="4016768" y="1183746"/>
                  <a:pt x="4016835" y="1183813"/>
                </a:cubicBezTo>
                <a:cubicBezTo>
                  <a:pt x="4016902" y="1175503"/>
                  <a:pt x="4028295" y="1174698"/>
                  <a:pt x="4028295" y="1180999"/>
                </a:cubicBezTo>
                <a:cubicBezTo>
                  <a:pt x="4033456" y="1172620"/>
                  <a:pt x="4031647" y="1181937"/>
                  <a:pt x="4034327" y="1183813"/>
                </a:cubicBezTo>
                <a:cubicBezTo>
                  <a:pt x="4035266" y="1183813"/>
                  <a:pt x="4055104" y="1184483"/>
                  <a:pt x="4055104" y="1181870"/>
                </a:cubicBezTo>
                <a:cubicBezTo>
                  <a:pt x="4054702" y="1184215"/>
                  <a:pt x="4054836" y="1185958"/>
                  <a:pt x="4055104" y="1191052"/>
                </a:cubicBezTo>
                <a:cubicBezTo>
                  <a:pt x="4055104" y="1188170"/>
                  <a:pt x="4050279" y="1190582"/>
                  <a:pt x="4047933" y="1193196"/>
                </a:cubicBezTo>
                <a:cubicBezTo>
                  <a:pt x="4047732" y="1192527"/>
                  <a:pt x="4047598" y="1191923"/>
                  <a:pt x="4047665" y="1191454"/>
                </a:cubicBezTo>
                <a:cubicBezTo>
                  <a:pt x="4045587" y="1193934"/>
                  <a:pt x="4042035" y="1197553"/>
                  <a:pt x="4039555" y="1197218"/>
                </a:cubicBezTo>
                <a:cubicBezTo>
                  <a:pt x="4041566" y="1197017"/>
                  <a:pt x="4042303" y="1196011"/>
                  <a:pt x="4041699" y="1194134"/>
                </a:cubicBezTo>
                <a:cubicBezTo>
                  <a:pt x="4041699" y="1202177"/>
                  <a:pt x="3995656" y="1185891"/>
                  <a:pt x="3994383" y="1177111"/>
                </a:cubicBezTo>
                <a:cubicBezTo>
                  <a:pt x="3997265" y="1177111"/>
                  <a:pt x="3999678" y="1172219"/>
                  <a:pt x="4000683" y="1170409"/>
                </a:cubicBezTo>
                <a:close/>
                <a:moveTo>
                  <a:pt x="4075211" y="1169672"/>
                </a:moveTo>
                <a:cubicBezTo>
                  <a:pt x="4068040" y="1192191"/>
                  <a:pt x="4065359" y="1177111"/>
                  <a:pt x="4064555" y="1177111"/>
                </a:cubicBezTo>
                <a:cubicBezTo>
                  <a:pt x="4063147" y="1177446"/>
                  <a:pt x="4075211" y="1170610"/>
                  <a:pt x="4075211" y="1169672"/>
                </a:cubicBezTo>
                <a:close/>
                <a:moveTo>
                  <a:pt x="4055724" y="1167326"/>
                </a:moveTo>
                <a:cubicBezTo>
                  <a:pt x="4056746" y="1166873"/>
                  <a:pt x="4057785" y="1167359"/>
                  <a:pt x="4057651" y="1167527"/>
                </a:cubicBezTo>
                <a:cubicBezTo>
                  <a:pt x="4061805" y="1167527"/>
                  <a:pt x="4053965" y="1177915"/>
                  <a:pt x="4053898" y="1172754"/>
                </a:cubicBezTo>
                <a:cubicBezTo>
                  <a:pt x="4053696" y="1169169"/>
                  <a:pt x="4054702" y="1167778"/>
                  <a:pt x="4055724" y="1167326"/>
                </a:cubicBezTo>
                <a:close/>
                <a:moveTo>
                  <a:pt x="4042498" y="1157941"/>
                </a:moveTo>
                <a:cubicBezTo>
                  <a:pt x="4042605" y="1158462"/>
                  <a:pt x="4042538" y="1159853"/>
                  <a:pt x="4042102" y="1162634"/>
                </a:cubicBezTo>
                <a:cubicBezTo>
                  <a:pt x="4040293" y="1162634"/>
                  <a:pt x="4042177" y="1156377"/>
                  <a:pt x="4042498" y="1157941"/>
                </a:cubicBezTo>
                <a:close/>
                <a:moveTo>
                  <a:pt x="4035199" y="1154257"/>
                </a:moveTo>
                <a:cubicBezTo>
                  <a:pt x="4042236" y="1154257"/>
                  <a:pt x="4033657" y="1165047"/>
                  <a:pt x="4033189" y="1160624"/>
                </a:cubicBezTo>
                <a:cubicBezTo>
                  <a:pt x="4032250" y="1159552"/>
                  <a:pt x="4026151" y="1162366"/>
                  <a:pt x="4035199" y="1154257"/>
                </a:cubicBezTo>
                <a:close/>
                <a:moveTo>
                  <a:pt x="4080464" y="1151585"/>
                </a:moveTo>
                <a:cubicBezTo>
                  <a:pt x="4077892" y="1151023"/>
                  <a:pt x="4075814" y="1152615"/>
                  <a:pt x="4074943" y="1157876"/>
                </a:cubicBezTo>
                <a:cubicBezTo>
                  <a:pt x="4077490" y="1157876"/>
                  <a:pt x="4079031" y="1157876"/>
                  <a:pt x="4079903" y="1158011"/>
                </a:cubicBezTo>
                <a:cubicBezTo>
                  <a:pt x="4081645" y="1156670"/>
                  <a:pt x="4084661" y="1158211"/>
                  <a:pt x="4088481" y="1158211"/>
                </a:cubicBezTo>
                <a:cubicBezTo>
                  <a:pt x="4088548" y="1158211"/>
                  <a:pt x="4088682" y="1158211"/>
                  <a:pt x="4088950" y="1158211"/>
                </a:cubicBezTo>
                <a:cubicBezTo>
                  <a:pt x="4086102" y="1154860"/>
                  <a:pt x="4083035" y="1152146"/>
                  <a:pt x="4080464" y="1151585"/>
                </a:cubicBezTo>
                <a:close/>
                <a:moveTo>
                  <a:pt x="4049005" y="1150302"/>
                </a:moveTo>
                <a:cubicBezTo>
                  <a:pt x="4054903" y="1148760"/>
                  <a:pt x="4053093" y="1154457"/>
                  <a:pt x="4055104" y="1155396"/>
                </a:cubicBezTo>
                <a:cubicBezTo>
                  <a:pt x="4055104" y="1158948"/>
                  <a:pt x="4063616" y="1155329"/>
                  <a:pt x="4061136" y="1157004"/>
                </a:cubicBezTo>
                <a:cubicBezTo>
                  <a:pt x="4064353" y="1157004"/>
                  <a:pt x="4061941" y="1162902"/>
                  <a:pt x="4059393" y="1163707"/>
                </a:cubicBezTo>
                <a:cubicBezTo>
                  <a:pt x="4055037" y="1163707"/>
                  <a:pt x="4053228" y="1157004"/>
                  <a:pt x="4056779" y="1157004"/>
                </a:cubicBezTo>
                <a:cubicBezTo>
                  <a:pt x="4055171" y="1155798"/>
                  <a:pt x="4050546" y="1157674"/>
                  <a:pt x="4049005" y="1157004"/>
                </a:cubicBezTo>
                <a:cubicBezTo>
                  <a:pt x="4047798" y="1157004"/>
                  <a:pt x="4048536" y="1150302"/>
                  <a:pt x="4049005" y="1150302"/>
                </a:cubicBezTo>
                <a:close/>
                <a:moveTo>
                  <a:pt x="4012881" y="1150101"/>
                </a:moveTo>
                <a:cubicBezTo>
                  <a:pt x="4013350" y="1150101"/>
                  <a:pt x="4013752" y="1150101"/>
                  <a:pt x="4014221" y="1150101"/>
                </a:cubicBezTo>
                <a:cubicBezTo>
                  <a:pt x="4014221" y="1150168"/>
                  <a:pt x="4014221" y="1150235"/>
                  <a:pt x="4014221" y="1150302"/>
                </a:cubicBezTo>
                <a:cubicBezTo>
                  <a:pt x="4013618" y="1150436"/>
                  <a:pt x="4013216" y="1150302"/>
                  <a:pt x="4012881" y="1150101"/>
                </a:cubicBezTo>
                <a:close/>
                <a:moveTo>
                  <a:pt x="4009329" y="1143600"/>
                </a:moveTo>
                <a:cubicBezTo>
                  <a:pt x="4011809" y="1145141"/>
                  <a:pt x="4011139" y="1149229"/>
                  <a:pt x="4012881" y="1150100"/>
                </a:cubicBezTo>
                <a:cubicBezTo>
                  <a:pt x="4010334" y="1150167"/>
                  <a:pt x="4008190" y="1150703"/>
                  <a:pt x="4008190" y="1152313"/>
                </a:cubicBezTo>
                <a:cubicBezTo>
                  <a:pt x="4008793" y="1151776"/>
                  <a:pt x="4008056" y="1143600"/>
                  <a:pt x="4009329" y="1143600"/>
                </a:cubicBezTo>
                <a:close/>
                <a:moveTo>
                  <a:pt x="4035065" y="1136907"/>
                </a:moveTo>
                <a:cubicBezTo>
                  <a:pt x="4038785" y="1136915"/>
                  <a:pt x="4043175" y="1137401"/>
                  <a:pt x="4045855" y="1137501"/>
                </a:cubicBezTo>
                <a:cubicBezTo>
                  <a:pt x="4041097" y="1138909"/>
                  <a:pt x="4042974" y="1143667"/>
                  <a:pt x="4041231" y="1143667"/>
                </a:cubicBezTo>
                <a:cubicBezTo>
                  <a:pt x="4042035" y="1143802"/>
                  <a:pt x="4041700" y="1144338"/>
                  <a:pt x="4041700" y="1145277"/>
                </a:cubicBezTo>
                <a:cubicBezTo>
                  <a:pt x="4042773" y="1142796"/>
                  <a:pt x="4044984" y="1143667"/>
                  <a:pt x="4048402" y="1143667"/>
                </a:cubicBezTo>
                <a:cubicBezTo>
                  <a:pt x="4051686" y="1145209"/>
                  <a:pt x="4055641" y="1144204"/>
                  <a:pt x="4056579" y="1143802"/>
                </a:cubicBezTo>
                <a:cubicBezTo>
                  <a:pt x="4050815" y="1148359"/>
                  <a:pt x="4048804" y="1148426"/>
                  <a:pt x="4040963" y="1150370"/>
                </a:cubicBezTo>
                <a:cubicBezTo>
                  <a:pt x="4041835" y="1150370"/>
                  <a:pt x="4041901" y="1151844"/>
                  <a:pt x="4041633" y="1153386"/>
                </a:cubicBezTo>
                <a:cubicBezTo>
                  <a:pt x="4037143" y="1150839"/>
                  <a:pt x="4021862" y="1150102"/>
                  <a:pt x="4022197" y="1154727"/>
                </a:cubicBezTo>
                <a:cubicBezTo>
                  <a:pt x="4018443" y="1153788"/>
                  <a:pt x="4034864" y="1143601"/>
                  <a:pt x="4031714" y="1143735"/>
                </a:cubicBezTo>
                <a:cubicBezTo>
                  <a:pt x="4033926" y="1143601"/>
                  <a:pt x="4031781" y="1143601"/>
                  <a:pt x="4031982" y="1143534"/>
                </a:cubicBezTo>
                <a:cubicBezTo>
                  <a:pt x="4031915" y="1144539"/>
                  <a:pt x="4024208" y="1142663"/>
                  <a:pt x="4022130" y="1144271"/>
                </a:cubicBezTo>
                <a:cubicBezTo>
                  <a:pt x="4024408" y="1139914"/>
                  <a:pt x="4026218" y="1138105"/>
                  <a:pt x="4028296" y="1139178"/>
                </a:cubicBezTo>
                <a:cubicBezTo>
                  <a:pt x="4028296" y="1137368"/>
                  <a:pt x="4031345" y="1136899"/>
                  <a:pt x="4035065" y="1136907"/>
                </a:cubicBezTo>
                <a:close/>
                <a:moveTo>
                  <a:pt x="3981766" y="1132517"/>
                </a:moveTo>
                <a:lnTo>
                  <a:pt x="3981461" y="1135039"/>
                </a:lnTo>
                <a:lnTo>
                  <a:pt x="3983123" y="1136765"/>
                </a:lnTo>
                <a:lnTo>
                  <a:pt x="3983126" y="1136766"/>
                </a:lnTo>
                <a:close/>
                <a:moveTo>
                  <a:pt x="4061806" y="1130934"/>
                </a:moveTo>
                <a:cubicBezTo>
                  <a:pt x="4061806" y="1132877"/>
                  <a:pt x="4064219" y="1136429"/>
                  <a:pt x="4066900" y="1136899"/>
                </a:cubicBezTo>
                <a:cubicBezTo>
                  <a:pt x="4067034" y="1136899"/>
                  <a:pt x="4067101" y="1136899"/>
                  <a:pt x="4067168" y="1136899"/>
                </a:cubicBezTo>
                <a:cubicBezTo>
                  <a:pt x="4065359" y="1136429"/>
                  <a:pt x="4063884" y="1135022"/>
                  <a:pt x="4061806" y="1130934"/>
                </a:cubicBezTo>
                <a:close/>
                <a:moveTo>
                  <a:pt x="1923688" y="1100487"/>
                </a:moveTo>
                <a:cubicBezTo>
                  <a:pt x="1923585" y="1101017"/>
                  <a:pt x="1923380" y="1102449"/>
                  <a:pt x="1923028" y="1105331"/>
                </a:cubicBezTo>
                <a:cubicBezTo>
                  <a:pt x="1923380" y="1105432"/>
                  <a:pt x="1923996" y="1098897"/>
                  <a:pt x="1923688" y="1100487"/>
                </a:cubicBezTo>
                <a:close/>
                <a:moveTo>
                  <a:pt x="4001488" y="1094138"/>
                </a:moveTo>
                <a:cubicBezTo>
                  <a:pt x="4001890" y="1094272"/>
                  <a:pt x="4002158" y="1094339"/>
                  <a:pt x="4002493" y="1094473"/>
                </a:cubicBezTo>
                <a:cubicBezTo>
                  <a:pt x="4002292" y="1097288"/>
                  <a:pt x="4001488" y="1099432"/>
                  <a:pt x="4001488" y="1094138"/>
                </a:cubicBezTo>
                <a:close/>
                <a:moveTo>
                  <a:pt x="4015645" y="1093318"/>
                </a:moveTo>
                <a:cubicBezTo>
                  <a:pt x="4017723" y="1092429"/>
                  <a:pt x="4019717" y="1093200"/>
                  <a:pt x="4019985" y="1097222"/>
                </a:cubicBezTo>
                <a:cubicBezTo>
                  <a:pt x="4026620" y="1098965"/>
                  <a:pt x="4010736" y="1104996"/>
                  <a:pt x="4010803" y="1099366"/>
                </a:cubicBezTo>
                <a:cubicBezTo>
                  <a:pt x="4011406" y="1096753"/>
                  <a:pt x="4013567" y="1094206"/>
                  <a:pt x="4015645" y="1093318"/>
                </a:cubicBezTo>
                <a:close/>
                <a:moveTo>
                  <a:pt x="4609841" y="1091122"/>
                </a:moveTo>
                <a:cubicBezTo>
                  <a:pt x="4609438" y="1098562"/>
                  <a:pt x="4603005" y="1104527"/>
                  <a:pt x="4605819" y="1098361"/>
                </a:cubicBezTo>
                <a:cubicBezTo>
                  <a:pt x="4597375" y="1096349"/>
                  <a:pt x="4609841" y="1086631"/>
                  <a:pt x="4609841" y="1091122"/>
                </a:cubicBezTo>
                <a:close/>
                <a:moveTo>
                  <a:pt x="3542323" y="1088546"/>
                </a:moveTo>
                <a:cubicBezTo>
                  <a:pt x="3544334" y="1088772"/>
                  <a:pt x="3545769" y="1089832"/>
                  <a:pt x="3545769" y="1092194"/>
                </a:cubicBezTo>
                <a:cubicBezTo>
                  <a:pt x="3542822" y="1098561"/>
                  <a:pt x="3541080" y="1095546"/>
                  <a:pt x="3539400" y="1102113"/>
                </a:cubicBezTo>
                <a:cubicBezTo>
                  <a:pt x="3539137" y="1102315"/>
                  <a:pt x="3539000" y="1102649"/>
                  <a:pt x="3539199" y="1102918"/>
                </a:cubicBezTo>
                <a:lnTo>
                  <a:pt x="3539095" y="1103285"/>
                </a:lnTo>
                <a:lnTo>
                  <a:pt x="3539327" y="1103000"/>
                </a:lnTo>
                <a:lnTo>
                  <a:pt x="3539199" y="1102918"/>
                </a:lnTo>
                <a:cubicBezTo>
                  <a:pt x="3539268" y="1102583"/>
                  <a:pt x="3539336" y="1102382"/>
                  <a:pt x="3539400" y="1102114"/>
                </a:cubicBezTo>
                <a:lnTo>
                  <a:pt x="3539400" y="1103000"/>
                </a:lnTo>
                <a:lnTo>
                  <a:pt x="3541212" y="1103388"/>
                </a:lnTo>
                <a:lnTo>
                  <a:pt x="3539085" y="1103322"/>
                </a:lnTo>
                <a:lnTo>
                  <a:pt x="3539065" y="1103387"/>
                </a:lnTo>
                <a:cubicBezTo>
                  <a:pt x="3536385" y="1103387"/>
                  <a:pt x="3532362" y="1103387"/>
                  <a:pt x="3532362" y="1103387"/>
                </a:cubicBezTo>
                <a:cubicBezTo>
                  <a:pt x="3533770" y="1095211"/>
                  <a:pt x="3532094" y="1098896"/>
                  <a:pt x="3531891" y="1096350"/>
                </a:cubicBezTo>
                <a:cubicBezTo>
                  <a:pt x="3525057" y="1094691"/>
                  <a:pt x="3536280" y="1087868"/>
                  <a:pt x="3542323" y="1088546"/>
                </a:cubicBezTo>
                <a:close/>
                <a:moveTo>
                  <a:pt x="4027442" y="1070488"/>
                </a:moveTo>
                <a:cubicBezTo>
                  <a:pt x="4025058" y="1068540"/>
                  <a:pt x="4034596" y="1075188"/>
                  <a:pt x="4034596" y="1075841"/>
                </a:cubicBezTo>
                <a:cubicBezTo>
                  <a:pt x="4030357" y="1072741"/>
                  <a:pt x="4028237" y="1071137"/>
                  <a:pt x="4027442" y="1070488"/>
                </a:cubicBezTo>
                <a:close/>
                <a:moveTo>
                  <a:pt x="3574197" y="1068457"/>
                </a:moveTo>
                <a:cubicBezTo>
                  <a:pt x="3577195" y="1067779"/>
                  <a:pt x="3579275" y="1068001"/>
                  <a:pt x="3579275" y="1069743"/>
                </a:cubicBezTo>
                <a:cubicBezTo>
                  <a:pt x="3580548" y="1074904"/>
                  <a:pt x="3572572" y="1070548"/>
                  <a:pt x="3572572" y="1072894"/>
                </a:cubicBezTo>
                <a:cubicBezTo>
                  <a:pt x="3572436" y="1072826"/>
                  <a:pt x="3579275" y="1081003"/>
                  <a:pt x="3579340" y="1075843"/>
                </a:cubicBezTo>
                <a:cubicBezTo>
                  <a:pt x="3580281" y="1081204"/>
                  <a:pt x="3578673" y="1089984"/>
                  <a:pt x="3572371" y="1089984"/>
                </a:cubicBezTo>
                <a:cubicBezTo>
                  <a:pt x="3574648" y="1089582"/>
                  <a:pt x="3562055" y="1092598"/>
                  <a:pt x="3568282" y="1089984"/>
                </a:cubicBezTo>
                <a:cubicBezTo>
                  <a:pt x="3572371" y="1089984"/>
                  <a:pt x="3553946" y="1080064"/>
                  <a:pt x="3554077" y="1082142"/>
                </a:cubicBezTo>
                <a:cubicBezTo>
                  <a:pt x="3547998" y="1080635"/>
                  <a:pt x="3565211" y="1070493"/>
                  <a:pt x="3574197" y="1068457"/>
                </a:cubicBezTo>
                <a:close/>
                <a:moveTo>
                  <a:pt x="4048335" y="1067666"/>
                </a:moveTo>
                <a:cubicBezTo>
                  <a:pt x="4048134" y="1069073"/>
                  <a:pt x="4047598" y="1069811"/>
                  <a:pt x="4046794" y="1070011"/>
                </a:cubicBezTo>
                <a:cubicBezTo>
                  <a:pt x="4047732" y="1070347"/>
                  <a:pt x="4048402" y="1070749"/>
                  <a:pt x="4048402" y="1070749"/>
                </a:cubicBezTo>
                <a:cubicBezTo>
                  <a:pt x="4048402" y="1069877"/>
                  <a:pt x="4048402" y="1068805"/>
                  <a:pt x="4048335" y="1067666"/>
                </a:cubicBezTo>
                <a:close/>
                <a:moveTo>
                  <a:pt x="3591340" y="1063242"/>
                </a:moveTo>
                <a:cubicBezTo>
                  <a:pt x="3589795" y="1060628"/>
                  <a:pt x="3598642" y="1074703"/>
                  <a:pt x="3599316" y="1069408"/>
                </a:cubicBezTo>
                <a:cubicBezTo>
                  <a:pt x="3599250" y="1071016"/>
                  <a:pt x="3599448" y="1075038"/>
                  <a:pt x="3599388" y="1074836"/>
                </a:cubicBezTo>
                <a:cubicBezTo>
                  <a:pt x="3599388" y="1082276"/>
                  <a:pt x="3578406" y="1069072"/>
                  <a:pt x="3585978" y="1070882"/>
                </a:cubicBezTo>
                <a:cubicBezTo>
                  <a:pt x="3585978" y="1070815"/>
                  <a:pt x="3592346" y="1063242"/>
                  <a:pt x="3591340" y="1063242"/>
                </a:cubicBezTo>
                <a:close/>
                <a:moveTo>
                  <a:pt x="4008122" y="1056406"/>
                </a:moveTo>
                <a:cubicBezTo>
                  <a:pt x="4008189" y="1056473"/>
                  <a:pt x="4008256" y="1056540"/>
                  <a:pt x="4008457" y="1056540"/>
                </a:cubicBezTo>
                <a:cubicBezTo>
                  <a:pt x="4010066" y="1057411"/>
                  <a:pt x="4009529" y="1057210"/>
                  <a:pt x="4008189" y="1056540"/>
                </a:cubicBezTo>
                <a:lnTo>
                  <a:pt x="4008188" y="1056539"/>
                </a:lnTo>
                <a:close/>
                <a:moveTo>
                  <a:pt x="4036212" y="1055886"/>
                </a:moveTo>
                <a:cubicBezTo>
                  <a:pt x="4038617" y="1054730"/>
                  <a:pt x="4041566" y="1054462"/>
                  <a:pt x="4041566" y="1057478"/>
                </a:cubicBezTo>
                <a:cubicBezTo>
                  <a:pt x="4041163" y="1061567"/>
                  <a:pt x="4034461" y="1064448"/>
                  <a:pt x="4034126" y="1059622"/>
                </a:cubicBezTo>
                <a:cubicBezTo>
                  <a:pt x="4031948" y="1059086"/>
                  <a:pt x="4033808" y="1057042"/>
                  <a:pt x="4036212" y="1055886"/>
                </a:cubicBezTo>
                <a:close/>
                <a:moveTo>
                  <a:pt x="3679828" y="1043069"/>
                </a:moveTo>
                <a:cubicBezTo>
                  <a:pt x="3679893" y="1043069"/>
                  <a:pt x="3679893" y="1043069"/>
                  <a:pt x="3679961" y="1043069"/>
                </a:cubicBezTo>
                <a:cubicBezTo>
                  <a:pt x="3680229" y="1043069"/>
                  <a:pt x="3680632" y="1043069"/>
                  <a:pt x="3681168" y="1043069"/>
                </a:cubicBezTo>
                <a:cubicBezTo>
                  <a:pt x="3681033" y="1043069"/>
                  <a:pt x="3680831" y="1043136"/>
                  <a:pt x="3680632" y="1043270"/>
                </a:cubicBezTo>
                <a:cubicBezTo>
                  <a:pt x="3681098" y="1043471"/>
                  <a:pt x="3680831" y="1043471"/>
                  <a:pt x="3680429" y="1043404"/>
                </a:cubicBezTo>
                <a:cubicBezTo>
                  <a:pt x="3680229" y="1043538"/>
                  <a:pt x="3680030" y="1043672"/>
                  <a:pt x="3679828" y="1043807"/>
                </a:cubicBezTo>
                <a:cubicBezTo>
                  <a:pt x="3679828" y="1043605"/>
                  <a:pt x="3679828" y="1043471"/>
                  <a:pt x="3679828" y="1043337"/>
                </a:cubicBezTo>
                <a:cubicBezTo>
                  <a:pt x="3679557" y="1043270"/>
                  <a:pt x="3679424" y="1043203"/>
                  <a:pt x="3679828" y="1043136"/>
                </a:cubicBezTo>
                <a:cubicBezTo>
                  <a:pt x="3679828" y="1043136"/>
                  <a:pt x="3679828" y="1043069"/>
                  <a:pt x="3679828" y="1043069"/>
                </a:cubicBezTo>
                <a:close/>
                <a:moveTo>
                  <a:pt x="1793257" y="1019655"/>
                </a:moveTo>
                <a:cubicBezTo>
                  <a:pt x="1787565" y="1021257"/>
                  <a:pt x="1776820" y="1034188"/>
                  <a:pt x="1781947" y="1029664"/>
                </a:cubicBezTo>
                <a:cubicBezTo>
                  <a:pt x="1784963" y="1029664"/>
                  <a:pt x="1787225" y="1029681"/>
                  <a:pt x="1788783" y="1028960"/>
                </a:cubicBezTo>
                <a:lnTo>
                  <a:pt x="1791359" y="1023908"/>
                </a:lnTo>
                <a:lnTo>
                  <a:pt x="1791061" y="1023967"/>
                </a:lnTo>
                <a:cubicBezTo>
                  <a:pt x="1791196" y="1023632"/>
                  <a:pt x="1791330" y="1023364"/>
                  <a:pt x="1791463" y="1023029"/>
                </a:cubicBezTo>
                <a:lnTo>
                  <a:pt x="1791401" y="1023832"/>
                </a:lnTo>
                <a:lnTo>
                  <a:pt x="1794949" y="1022962"/>
                </a:lnTo>
                <a:cubicBezTo>
                  <a:pt x="1795955" y="1023431"/>
                  <a:pt x="1796491" y="1023431"/>
                  <a:pt x="1796491" y="1022895"/>
                </a:cubicBezTo>
                <a:cubicBezTo>
                  <a:pt x="1796491" y="1019846"/>
                  <a:pt x="1795154" y="1019121"/>
                  <a:pt x="1793257" y="1019655"/>
                </a:cubicBezTo>
                <a:close/>
                <a:moveTo>
                  <a:pt x="1844680" y="1003593"/>
                </a:moveTo>
                <a:cubicBezTo>
                  <a:pt x="1844412" y="1003459"/>
                  <a:pt x="1854666" y="1009759"/>
                  <a:pt x="1849371" y="1009759"/>
                </a:cubicBezTo>
                <a:cubicBezTo>
                  <a:pt x="1831476" y="1007078"/>
                  <a:pt x="1818943" y="1009223"/>
                  <a:pt x="1816597" y="1014986"/>
                </a:cubicBezTo>
                <a:cubicBezTo>
                  <a:pt x="1816597" y="1002654"/>
                  <a:pt x="1781478" y="1036969"/>
                  <a:pt x="1796960" y="1036969"/>
                </a:cubicBezTo>
                <a:cubicBezTo>
                  <a:pt x="1808220" y="1029061"/>
                  <a:pt x="1858151" y="1004062"/>
                  <a:pt x="1868606" y="1004062"/>
                </a:cubicBezTo>
                <a:cubicBezTo>
                  <a:pt x="1864183" y="1004062"/>
                  <a:pt x="1859827" y="1004062"/>
                  <a:pt x="1855403" y="1004129"/>
                </a:cubicBezTo>
                <a:cubicBezTo>
                  <a:pt x="1853392" y="1004129"/>
                  <a:pt x="1846690" y="1002588"/>
                  <a:pt x="1844680" y="1003593"/>
                </a:cubicBezTo>
                <a:close/>
                <a:moveTo>
                  <a:pt x="3699930" y="995283"/>
                </a:moveTo>
                <a:cubicBezTo>
                  <a:pt x="3699930" y="997294"/>
                  <a:pt x="3706636" y="995551"/>
                  <a:pt x="3706636" y="996288"/>
                </a:cubicBezTo>
                <a:cubicBezTo>
                  <a:pt x="3709046" y="1011033"/>
                  <a:pt x="3706567" y="1026782"/>
                  <a:pt x="3699930" y="1036367"/>
                </a:cubicBezTo>
                <a:cubicBezTo>
                  <a:pt x="3716620" y="1048096"/>
                  <a:pt x="3706636" y="1050039"/>
                  <a:pt x="3706636" y="1063779"/>
                </a:cubicBezTo>
                <a:cubicBezTo>
                  <a:pt x="3707037" y="1064516"/>
                  <a:pt x="3710052" y="1096753"/>
                  <a:pt x="3705361" y="1096753"/>
                </a:cubicBezTo>
                <a:cubicBezTo>
                  <a:pt x="3700670" y="1088844"/>
                  <a:pt x="3702141" y="1091995"/>
                  <a:pt x="3699398" y="1091324"/>
                </a:cubicBezTo>
                <a:cubicBezTo>
                  <a:pt x="3698991" y="1094139"/>
                  <a:pt x="3686529" y="1100171"/>
                  <a:pt x="3686529" y="1096216"/>
                </a:cubicBezTo>
                <a:cubicBezTo>
                  <a:pt x="3680564" y="1095613"/>
                  <a:pt x="3678017" y="1095881"/>
                  <a:pt x="3677682" y="1089984"/>
                </a:cubicBezTo>
                <a:cubicBezTo>
                  <a:pt x="3679090" y="1084823"/>
                  <a:pt x="3678552" y="1075306"/>
                  <a:pt x="3679424" y="1069877"/>
                </a:cubicBezTo>
                <a:cubicBezTo>
                  <a:pt x="3682907" y="1069877"/>
                  <a:pt x="3679961" y="1062572"/>
                  <a:pt x="3675941" y="1056473"/>
                </a:cubicBezTo>
                <a:cubicBezTo>
                  <a:pt x="3667626" y="1056473"/>
                  <a:pt x="3675873" y="1046621"/>
                  <a:pt x="3679759" y="1043806"/>
                </a:cubicBezTo>
                <a:cubicBezTo>
                  <a:pt x="3679759" y="1045549"/>
                  <a:pt x="3679961" y="1049771"/>
                  <a:pt x="3680564" y="1049771"/>
                </a:cubicBezTo>
                <a:cubicBezTo>
                  <a:pt x="3687737" y="1049905"/>
                  <a:pt x="3683244" y="1043069"/>
                  <a:pt x="3688075" y="1043069"/>
                </a:cubicBezTo>
                <a:cubicBezTo>
                  <a:pt x="3689012" y="1043069"/>
                  <a:pt x="3696315" y="1036367"/>
                  <a:pt x="3696442" y="1036367"/>
                </a:cubicBezTo>
                <a:cubicBezTo>
                  <a:pt x="3675271" y="1022293"/>
                  <a:pt x="3682443" y="1005001"/>
                  <a:pt x="3699930" y="995283"/>
                </a:cubicBezTo>
                <a:close/>
                <a:moveTo>
                  <a:pt x="3844657" y="993272"/>
                </a:moveTo>
                <a:lnTo>
                  <a:pt x="3846946" y="996019"/>
                </a:lnTo>
                <a:lnTo>
                  <a:pt x="3847205" y="996019"/>
                </a:lnTo>
                <a:lnTo>
                  <a:pt x="3847246" y="996061"/>
                </a:lnTo>
                <a:close/>
                <a:moveTo>
                  <a:pt x="1916728" y="976047"/>
                </a:moveTo>
                <a:cubicBezTo>
                  <a:pt x="1894008" y="975980"/>
                  <a:pt x="1868204" y="987173"/>
                  <a:pt x="1858553" y="989116"/>
                </a:cubicBezTo>
                <a:cubicBezTo>
                  <a:pt x="1874974" y="986637"/>
                  <a:pt x="1895884" y="992467"/>
                  <a:pt x="1905334" y="989451"/>
                </a:cubicBezTo>
                <a:cubicBezTo>
                  <a:pt x="1912505" y="987173"/>
                  <a:pt x="1935293" y="976047"/>
                  <a:pt x="1916728" y="976047"/>
                </a:cubicBezTo>
                <a:close/>
                <a:moveTo>
                  <a:pt x="1774050" y="972684"/>
                </a:moveTo>
                <a:cubicBezTo>
                  <a:pt x="1772350" y="971301"/>
                  <a:pt x="1768945" y="979381"/>
                  <a:pt x="1774776" y="977924"/>
                </a:cubicBezTo>
                <a:cubicBezTo>
                  <a:pt x="1774994" y="974657"/>
                  <a:pt x="1774617" y="973144"/>
                  <a:pt x="1774050" y="972684"/>
                </a:cubicBezTo>
                <a:close/>
                <a:moveTo>
                  <a:pt x="1919543" y="969881"/>
                </a:moveTo>
                <a:cubicBezTo>
                  <a:pt x="1919543" y="970149"/>
                  <a:pt x="1919543" y="970149"/>
                  <a:pt x="1919543" y="970082"/>
                </a:cubicBezTo>
                <a:cubicBezTo>
                  <a:pt x="1919208" y="975645"/>
                  <a:pt x="1922626" y="969144"/>
                  <a:pt x="1919543" y="969881"/>
                </a:cubicBezTo>
                <a:close/>
                <a:moveTo>
                  <a:pt x="2269944" y="969680"/>
                </a:moveTo>
                <a:cubicBezTo>
                  <a:pt x="2276243" y="969680"/>
                  <a:pt x="2259287" y="983688"/>
                  <a:pt x="2259287" y="973903"/>
                </a:cubicBezTo>
                <a:cubicBezTo>
                  <a:pt x="2261767" y="972428"/>
                  <a:pt x="2266861" y="971758"/>
                  <a:pt x="2269944" y="969680"/>
                </a:cubicBezTo>
                <a:close/>
                <a:moveTo>
                  <a:pt x="4571170" y="949239"/>
                </a:moveTo>
                <a:cubicBezTo>
                  <a:pt x="4570634" y="949507"/>
                  <a:pt x="4565205" y="954734"/>
                  <a:pt x="4561385" y="955807"/>
                </a:cubicBezTo>
                <a:cubicBezTo>
                  <a:pt x="4562793" y="955807"/>
                  <a:pt x="4564066" y="955874"/>
                  <a:pt x="4565139" y="955874"/>
                </a:cubicBezTo>
                <a:cubicBezTo>
                  <a:pt x="4566546" y="955271"/>
                  <a:pt x="4569629" y="955740"/>
                  <a:pt x="4571170" y="955941"/>
                </a:cubicBezTo>
                <a:cubicBezTo>
                  <a:pt x="4571170" y="953730"/>
                  <a:pt x="4571170" y="951451"/>
                  <a:pt x="4571170" y="949239"/>
                </a:cubicBezTo>
                <a:close/>
                <a:moveTo>
                  <a:pt x="6453470" y="935835"/>
                </a:moveTo>
                <a:cubicBezTo>
                  <a:pt x="6460574" y="935835"/>
                  <a:pt x="6474916" y="958086"/>
                  <a:pt x="6481083" y="962643"/>
                </a:cubicBezTo>
                <a:cubicBezTo>
                  <a:pt x="6489326" y="962643"/>
                  <a:pt x="6497235" y="968206"/>
                  <a:pt x="6500049" y="969346"/>
                </a:cubicBezTo>
                <a:cubicBezTo>
                  <a:pt x="6504406" y="969346"/>
                  <a:pt x="6517676" y="969077"/>
                  <a:pt x="6520826" y="964721"/>
                </a:cubicBezTo>
                <a:cubicBezTo>
                  <a:pt x="6518816" y="970954"/>
                  <a:pt x="6520156" y="970686"/>
                  <a:pt x="6515330" y="976316"/>
                </a:cubicBezTo>
                <a:cubicBezTo>
                  <a:pt x="6516805" y="976517"/>
                  <a:pt x="6520893" y="982415"/>
                  <a:pt x="6521697" y="985900"/>
                </a:cubicBezTo>
                <a:cubicBezTo>
                  <a:pt x="6522837" y="984961"/>
                  <a:pt x="6527126" y="983755"/>
                  <a:pt x="6529137" y="983152"/>
                </a:cubicBezTo>
                <a:cubicBezTo>
                  <a:pt x="6521965" y="986436"/>
                  <a:pt x="6487181" y="1011837"/>
                  <a:pt x="6481216" y="1013311"/>
                </a:cubicBezTo>
                <a:cubicBezTo>
                  <a:pt x="6472168" y="1015523"/>
                  <a:pt x="6443148" y="1004733"/>
                  <a:pt x="6428337" y="1016462"/>
                </a:cubicBezTo>
                <a:cubicBezTo>
                  <a:pt x="6430012" y="1016462"/>
                  <a:pt x="6424248" y="1012038"/>
                  <a:pt x="6420696" y="1010429"/>
                </a:cubicBezTo>
                <a:cubicBezTo>
                  <a:pt x="6419288" y="1011100"/>
                  <a:pt x="6413927" y="1012373"/>
                  <a:pt x="6414262" y="1012373"/>
                </a:cubicBezTo>
                <a:cubicBezTo>
                  <a:pt x="6416541" y="1013245"/>
                  <a:pt x="6439596" y="1030938"/>
                  <a:pt x="6433564" y="1030938"/>
                </a:cubicBezTo>
                <a:cubicBezTo>
                  <a:pt x="6432425" y="1030938"/>
                  <a:pt x="6431352" y="1030938"/>
                  <a:pt x="6430213" y="1030938"/>
                </a:cubicBezTo>
                <a:cubicBezTo>
                  <a:pt x="6440467" y="1030938"/>
                  <a:pt x="6427532" y="1035764"/>
                  <a:pt x="6440467" y="1030335"/>
                </a:cubicBezTo>
                <a:cubicBezTo>
                  <a:pt x="6448778" y="1030335"/>
                  <a:pt x="6449381" y="1094273"/>
                  <a:pt x="6447772" y="1096284"/>
                </a:cubicBezTo>
                <a:cubicBezTo>
                  <a:pt x="6447772" y="1101177"/>
                  <a:pt x="6443952" y="1103522"/>
                  <a:pt x="6441070" y="1102383"/>
                </a:cubicBezTo>
                <a:cubicBezTo>
                  <a:pt x="6441070" y="1105868"/>
                  <a:pt x="6441473" y="1116792"/>
                  <a:pt x="6443014" y="1116792"/>
                </a:cubicBezTo>
                <a:cubicBezTo>
                  <a:pt x="6440467" y="1115285"/>
                  <a:pt x="6439981" y="1115167"/>
                  <a:pt x="6439294" y="1114656"/>
                </a:cubicBezTo>
                <a:lnTo>
                  <a:pt x="6434426" y="1110210"/>
                </a:lnTo>
                <a:lnTo>
                  <a:pt x="6434368" y="1110157"/>
                </a:lnTo>
                <a:lnTo>
                  <a:pt x="6434368" y="1110559"/>
                </a:lnTo>
                <a:lnTo>
                  <a:pt x="6434368" y="1110560"/>
                </a:lnTo>
                <a:cubicBezTo>
                  <a:pt x="6434368" y="1123428"/>
                  <a:pt x="6429878" y="1197218"/>
                  <a:pt x="6408498" y="1197218"/>
                </a:cubicBezTo>
                <a:cubicBezTo>
                  <a:pt x="6408900" y="1197888"/>
                  <a:pt x="6393552" y="1190516"/>
                  <a:pt x="6403270" y="1190516"/>
                </a:cubicBezTo>
                <a:cubicBezTo>
                  <a:pt x="6402600" y="1190381"/>
                  <a:pt x="6394759" y="1183412"/>
                  <a:pt x="6394893" y="1183814"/>
                </a:cubicBezTo>
                <a:cubicBezTo>
                  <a:pt x="6397239" y="1183814"/>
                  <a:pt x="6380684" y="1225501"/>
                  <a:pt x="6380684" y="1191052"/>
                </a:cubicBezTo>
                <a:cubicBezTo>
                  <a:pt x="6380684" y="1202312"/>
                  <a:pt x="6332160" y="1211628"/>
                  <a:pt x="6327067" y="1230862"/>
                </a:cubicBezTo>
                <a:cubicBezTo>
                  <a:pt x="6327067" y="1242390"/>
                  <a:pt x="6310311" y="1214577"/>
                  <a:pt x="6313662" y="1224026"/>
                </a:cubicBezTo>
                <a:cubicBezTo>
                  <a:pt x="6312858" y="1223021"/>
                  <a:pt x="6307027" y="1224496"/>
                  <a:pt x="6306558" y="1224026"/>
                </a:cubicBezTo>
                <a:cubicBezTo>
                  <a:pt x="6306759" y="1224026"/>
                  <a:pt x="6308099" y="1210622"/>
                  <a:pt x="6306290" y="1210622"/>
                </a:cubicBezTo>
                <a:cubicBezTo>
                  <a:pt x="6305285" y="1210823"/>
                  <a:pt x="6300124" y="1210354"/>
                  <a:pt x="6300325" y="1210622"/>
                </a:cubicBezTo>
                <a:cubicBezTo>
                  <a:pt x="6300996" y="1211963"/>
                  <a:pt x="6301464" y="1217257"/>
                  <a:pt x="6301397" y="1217324"/>
                </a:cubicBezTo>
                <a:cubicBezTo>
                  <a:pt x="6301129" y="1217056"/>
                  <a:pt x="6300929" y="1216788"/>
                  <a:pt x="6300727" y="1216520"/>
                </a:cubicBezTo>
                <a:cubicBezTo>
                  <a:pt x="6300929" y="1219804"/>
                  <a:pt x="6299990" y="1224026"/>
                  <a:pt x="6302269" y="1224026"/>
                </a:cubicBezTo>
                <a:cubicBezTo>
                  <a:pt x="6299856" y="1226238"/>
                  <a:pt x="6295164" y="1232069"/>
                  <a:pt x="6288462" y="1237431"/>
                </a:cubicBezTo>
                <a:cubicBezTo>
                  <a:pt x="6285848" y="1237431"/>
                  <a:pt x="6285447" y="1232672"/>
                  <a:pt x="6285916" y="1230795"/>
                </a:cubicBezTo>
                <a:cubicBezTo>
                  <a:pt x="6282230" y="1231130"/>
                  <a:pt x="6274857" y="1232136"/>
                  <a:pt x="6272310" y="1230729"/>
                </a:cubicBezTo>
                <a:cubicBezTo>
                  <a:pt x="6275594" y="1230729"/>
                  <a:pt x="6256024" y="1244133"/>
                  <a:pt x="6254080" y="1244133"/>
                </a:cubicBezTo>
                <a:cubicBezTo>
                  <a:pt x="6254952" y="1246144"/>
                  <a:pt x="6251198" y="1239642"/>
                  <a:pt x="6248719" y="1237296"/>
                </a:cubicBezTo>
                <a:cubicBezTo>
                  <a:pt x="6248316" y="1237229"/>
                  <a:pt x="6247914" y="1237096"/>
                  <a:pt x="6247646" y="1236894"/>
                </a:cubicBezTo>
                <a:cubicBezTo>
                  <a:pt x="6245300" y="1241787"/>
                  <a:pt x="6241414" y="1248221"/>
                  <a:pt x="6240006" y="1250433"/>
                </a:cubicBezTo>
                <a:cubicBezTo>
                  <a:pt x="6239671" y="1272282"/>
                  <a:pt x="6199793" y="1306060"/>
                  <a:pt x="6199793" y="1280794"/>
                </a:cubicBezTo>
                <a:cubicBezTo>
                  <a:pt x="6213264" y="1270673"/>
                  <a:pt x="6198653" y="1262765"/>
                  <a:pt x="6206495" y="1250835"/>
                </a:cubicBezTo>
                <a:cubicBezTo>
                  <a:pt x="6205422" y="1250835"/>
                  <a:pt x="6193090" y="1249628"/>
                  <a:pt x="6193090" y="1252242"/>
                </a:cubicBezTo>
                <a:cubicBezTo>
                  <a:pt x="6192621" y="1251103"/>
                  <a:pt x="6192086" y="1244401"/>
                  <a:pt x="6194029" y="1243865"/>
                </a:cubicBezTo>
                <a:cubicBezTo>
                  <a:pt x="6187059" y="1242591"/>
                  <a:pt x="6190812" y="1230930"/>
                  <a:pt x="6193493" y="1224026"/>
                </a:cubicBezTo>
                <a:cubicBezTo>
                  <a:pt x="6197648" y="1224026"/>
                  <a:pt x="6200731" y="1230126"/>
                  <a:pt x="6209243" y="1217458"/>
                </a:cubicBezTo>
                <a:cubicBezTo>
                  <a:pt x="6212795" y="1216989"/>
                  <a:pt x="6218760" y="1217458"/>
                  <a:pt x="6220034" y="1217391"/>
                </a:cubicBezTo>
                <a:cubicBezTo>
                  <a:pt x="6220168" y="1217592"/>
                  <a:pt x="6216146" y="1214577"/>
                  <a:pt x="6214269" y="1214174"/>
                </a:cubicBezTo>
                <a:cubicBezTo>
                  <a:pt x="6217486" y="1211694"/>
                  <a:pt x="6225865" y="1203987"/>
                  <a:pt x="6219497" y="1203987"/>
                </a:cubicBezTo>
                <a:cubicBezTo>
                  <a:pt x="6242888" y="1204322"/>
                  <a:pt x="6247713" y="1173560"/>
                  <a:pt x="6273651" y="1178787"/>
                </a:cubicBezTo>
                <a:cubicBezTo>
                  <a:pt x="6273651" y="1189377"/>
                  <a:pt x="6298851" y="1170476"/>
                  <a:pt x="6295499" y="1170476"/>
                </a:cubicBezTo>
                <a:cubicBezTo>
                  <a:pt x="6298985" y="1170543"/>
                  <a:pt x="6297242" y="1177178"/>
                  <a:pt x="6298315" y="1177178"/>
                </a:cubicBezTo>
                <a:cubicBezTo>
                  <a:pt x="6298448" y="1176910"/>
                  <a:pt x="6302872" y="1168935"/>
                  <a:pt x="6302336" y="1170476"/>
                </a:cubicBezTo>
                <a:cubicBezTo>
                  <a:pt x="6303006" y="1172688"/>
                  <a:pt x="6303341" y="1174900"/>
                  <a:pt x="6303475" y="1177178"/>
                </a:cubicBezTo>
                <a:cubicBezTo>
                  <a:pt x="6310177" y="1175972"/>
                  <a:pt x="6312791" y="1177178"/>
                  <a:pt x="6322107" y="1177178"/>
                </a:cubicBezTo>
                <a:cubicBezTo>
                  <a:pt x="6322040" y="1176977"/>
                  <a:pt x="6324520" y="1170744"/>
                  <a:pt x="6325793" y="1170611"/>
                </a:cubicBezTo>
                <a:cubicBezTo>
                  <a:pt x="6324319" y="1169538"/>
                  <a:pt x="6321973" y="1168198"/>
                  <a:pt x="6320766" y="1168198"/>
                </a:cubicBezTo>
                <a:cubicBezTo>
                  <a:pt x="6337857" y="1157944"/>
                  <a:pt x="6340807" y="1137703"/>
                  <a:pt x="6354009" y="1130263"/>
                </a:cubicBezTo>
                <a:lnTo>
                  <a:pt x="6354009" y="1136966"/>
                </a:lnTo>
                <a:cubicBezTo>
                  <a:pt x="6347307" y="1142663"/>
                  <a:pt x="6349519" y="1141389"/>
                  <a:pt x="6349586" y="1150370"/>
                </a:cubicBezTo>
                <a:cubicBezTo>
                  <a:pt x="6368218" y="1132944"/>
                  <a:pt x="6395965" y="1123293"/>
                  <a:pt x="6400924" y="1097356"/>
                </a:cubicBezTo>
                <a:cubicBezTo>
                  <a:pt x="6400924" y="1092262"/>
                  <a:pt x="6409436" y="1086968"/>
                  <a:pt x="6407626" y="1075038"/>
                </a:cubicBezTo>
                <a:cubicBezTo>
                  <a:pt x="6407626" y="1086364"/>
                  <a:pt x="6399048" y="1066995"/>
                  <a:pt x="6400924" y="1068872"/>
                </a:cubicBezTo>
                <a:cubicBezTo>
                  <a:pt x="6400924" y="1072760"/>
                  <a:pt x="6407626" y="1067063"/>
                  <a:pt x="6407626" y="1062706"/>
                </a:cubicBezTo>
                <a:cubicBezTo>
                  <a:pt x="6407559" y="1062706"/>
                  <a:pt x="6406755" y="1057948"/>
                  <a:pt x="6405951" y="1056808"/>
                </a:cubicBezTo>
                <a:cubicBezTo>
                  <a:pt x="6407291" y="1056808"/>
                  <a:pt x="6421366" y="1029798"/>
                  <a:pt x="6422103" y="1038846"/>
                </a:cubicBezTo>
                <a:cubicBezTo>
                  <a:pt x="6421634" y="1038713"/>
                  <a:pt x="6430615" y="1030871"/>
                  <a:pt x="6427532" y="1030871"/>
                </a:cubicBezTo>
                <a:cubicBezTo>
                  <a:pt x="6425253" y="1030871"/>
                  <a:pt x="6422908" y="1030871"/>
                  <a:pt x="6420629" y="1030871"/>
                </a:cubicBezTo>
                <a:cubicBezTo>
                  <a:pt x="6399115" y="1044275"/>
                  <a:pt x="6412050" y="1009223"/>
                  <a:pt x="6404276" y="1011100"/>
                </a:cubicBezTo>
                <a:cubicBezTo>
                  <a:pt x="6404477" y="1008888"/>
                  <a:pt x="6408632" y="1008419"/>
                  <a:pt x="6400924" y="1005470"/>
                </a:cubicBezTo>
                <a:cubicBezTo>
                  <a:pt x="6400924" y="1004800"/>
                  <a:pt x="6410710" y="1002856"/>
                  <a:pt x="6410308" y="1002856"/>
                </a:cubicBezTo>
                <a:cubicBezTo>
                  <a:pt x="6414262" y="982683"/>
                  <a:pt x="6424986" y="992870"/>
                  <a:pt x="6434435" y="978997"/>
                </a:cubicBezTo>
                <a:cubicBezTo>
                  <a:pt x="6446700" y="960900"/>
                  <a:pt x="6433296" y="940727"/>
                  <a:pt x="6453470" y="935835"/>
                </a:cubicBezTo>
                <a:close/>
                <a:moveTo>
                  <a:pt x="3790302" y="929200"/>
                </a:moveTo>
                <a:cubicBezTo>
                  <a:pt x="3782394" y="930339"/>
                  <a:pt x="3774686" y="931814"/>
                  <a:pt x="3766174" y="935902"/>
                </a:cubicBezTo>
                <a:cubicBezTo>
                  <a:pt x="3773145" y="935902"/>
                  <a:pt x="3763024" y="956142"/>
                  <a:pt x="3760813" y="956343"/>
                </a:cubicBezTo>
                <a:cubicBezTo>
                  <a:pt x="3766242" y="967469"/>
                  <a:pt x="3785946" y="984224"/>
                  <a:pt x="3793855" y="992200"/>
                </a:cubicBezTo>
                <a:cubicBezTo>
                  <a:pt x="3792983" y="991328"/>
                  <a:pt x="3826829" y="1024772"/>
                  <a:pt x="3841172" y="1027989"/>
                </a:cubicBezTo>
                <a:cubicBezTo>
                  <a:pt x="3840435" y="1028592"/>
                  <a:pt x="3839697" y="1029195"/>
                  <a:pt x="3839161" y="1029731"/>
                </a:cubicBezTo>
                <a:cubicBezTo>
                  <a:pt x="3852901" y="1029731"/>
                  <a:pt x="3905579" y="1076646"/>
                  <a:pt x="3888556" y="1076646"/>
                </a:cubicBezTo>
                <a:cubicBezTo>
                  <a:pt x="3880447" y="1069073"/>
                  <a:pt x="3871465" y="1062706"/>
                  <a:pt x="3860340" y="1056540"/>
                </a:cubicBezTo>
                <a:cubicBezTo>
                  <a:pt x="3860340" y="1059824"/>
                  <a:pt x="3852364" y="1073363"/>
                  <a:pt x="3852297" y="1076646"/>
                </a:cubicBezTo>
                <a:cubicBezTo>
                  <a:pt x="3887484" y="1076646"/>
                  <a:pt x="3841373" y="1123561"/>
                  <a:pt x="3841909" y="1123561"/>
                </a:cubicBezTo>
                <a:cubicBezTo>
                  <a:pt x="3834000" y="1125237"/>
                  <a:pt x="3831655" y="1120143"/>
                  <a:pt x="3827365" y="1117663"/>
                </a:cubicBezTo>
                <a:cubicBezTo>
                  <a:pt x="3827365" y="1126443"/>
                  <a:pt x="3824751" y="1129862"/>
                  <a:pt x="3820663" y="1136966"/>
                </a:cubicBezTo>
                <a:cubicBezTo>
                  <a:pt x="3823143" y="1137435"/>
                  <a:pt x="3825422" y="1136764"/>
                  <a:pt x="3827365" y="1135022"/>
                </a:cubicBezTo>
                <a:cubicBezTo>
                  <a:pt x="3827432" y="1138909"/>
                  <a:pt x="3820261" y="1150370"/>
                  <a:pt x="3822004" y="1150370"/>
                </a:cubicBezTo>
                <a:cubicBezTo>
                  <a:pt x="3801562" y="1148761"/>
                  <a:pt x="3752636" y="1116859"/>
                  <a:pt x="3769325" y="1116859"/>
                </a:cubicBezTo>
                <a:cubicBezTo>
                  <a:pt x="3769459" y="1116591"/>
                  <a:pt x="3764834" y="1112972"/>
                  <a:pt x="3772810" y="1110157"/>
                </a:cubicBezTo>
                <a:cubicBezTo>
                  <a:pt x="3774150" y="1110157"/>
                  <a:pt x="3774285" y="1114581"/>
                  <a:pt x="3774150" y="1116725"/>
                </a:cubicBezTo>
                <a:cubicBezTo>
                  <a:pt x="3778171" y="1115586"/>
                  <a:pt x="3809939" y="1110358"/>
                  <a:pt x="3814765" y="1110157"/>
                </a:cubicBezTo>
                <a:cubicBezTo>
                  <a:pt x="3814431" y="1109420"/>
                  <a:pt x="3814095" y="1108280"/>
                  <a:pt x="3813961" y="1106538"/>
                </a:cubicBezTo>
                <a:cubicBezTo>
                  <a:pt x="3809672" y="1105466"/>
                  <a:pt x="3822272" y="1099702"/>
                  <a:pt x="3822272" y="1102383"/>
                </a:cubicBezTo>
                <a:cubicBezTo>
                  <a:pt x="3821869" y="1104930"/>
                  <a:pt x="3819055" y="1110157"/>
                  <a:pt x="3816776" y="1111028"/>
                </a:cubicBezTo>
                <a:cubicBezTo>
                  <a:pt x="3819122" y="1112838"/>
                  <a:pt x="3817312" y="1115251"/>
                  <a:pt x="3820864" y="1116792"/>
                </a:cubicBezTo>
                <a:cubicBezTo>
                  <a:pt x="3820864" y="1112838"/>
                  <a:pt x="3844724" y="1096686"/>
                  <a:pt x="3842043" y="1096686"/>
                </a:cubicBezTo>
                <a:cubicBezTo>
                  <a:pt x="3838491" y="1075172"/>
                  <a:pt x="3800557" y="1057411"/>
                  <a:pt x="3800557" y="1057479"/>
                </a:cubicBezTo>
                <a:cubicBezTo>
                  <a:pt x="3800154" y="1055133"/>
                  <a:pt x="3800423" y="1054798"/>
                  <a:pt x="3801294" y="1056473"/>
                </a:cubicBezTo>
                <a:cubicBezTo>
                  <a:pt x="3800892" y="1057947"/>
                  <a:pt x="3806991" y="1049771"/>
                  <a:pt x="3803640" y="1049771"/>
                </a:cubicBezTo>
                <a:cubicBezTo>
                  <a:pt x="3799551" y="1050843"/>
                  <a:pt x="3796804" y="1053994"/>
                  <a:pt x="3794391" y="1056473"/>
                </a:cubicBezTo>
                <a:cubicBezTo>
                  <a:pt x="3793988" y="1056473"/>
                  <a:pt x="3790771" y="1054127"/>
                  <a:pt x="3786147" y="1050508"/>
                </a:cubicBezTo>
                <a:cubicBezTo>
                  <a:pt x="3785812" y="1051045"/>
                  <a:pt x="3785410" y="1051648"/>
                  <a:pt x="3784874" y="1052519"/>
                </a:cubicBezTo>
                <a:cubicBezTo>
                  <a:pt x="3784605" y="1052519"/>
                  <a:pt x="3785275" y="1051380"/>
                  <a:pt x="3785946" y="1050374"/>
                </a:cubicBezTo>
                <a:cubicBezTo>
                  <a:pt x="3771604" y="1039114"/>
                  <a:pt x="3744058" y="1015657"/>
                  <a:pt x="3743991" y="1009558"/>
                </a:cubicBezTo>
                <a:cubicBezTo>
                  <a:pt x="3742047" y="1011100"/>
                  <a:pt x="3741444" y="1015456"/>
                  <a:pt x="3740238" y="1016260"/>
                </a:cubicBezTo>
                <a:cubicBezTo>
                  <a:pt x="3740103" y="1015992"/>
                  <a:pt x="3733535" y="1016595"/>
                  <a:pt x="3733535" y="1015657"/>
                </a:cubicBezTo>
                <a:lnTo>
                  <a:pt x="3732843" y="1012238"/>
                </a:lnTo>
                <a:lnTo>
                  <a:pt x="3731240" y="1004322"/>
                </a:lnTo>
                <a:cubicBezTo>
                  <a:pt x="3729899" y="1001817"/>
                  <a:pt x="3728207" y="999840"/>
                  <a:pt x="3726833" y="996154"/>
                </a:cubicBezTo>
                <a:cubicBezTo>
                  <a:pt x="3726833" y="998902"/>
                  <a:pt x="3726833" y="1001717"/>
                  <a:pt x="3726833" y="1004465"/>
                </a:cubicBezTo>
                <a:cubicBezTo>
                  <a:pt x="3726833" y="998031"/>
                  <a:pt x="3716368" y="1008419"/>
                  <a:pt x="3715833" y="1009558"/>
                </a:cubicBezTo>
                <a:cubicBezTo>
                  <a:pt x="3714160" y="1009558"/>
                  <a:pt x="3711413" y="996154"/>
                  <a:pt x="3722738" y="996154"/>
                </a:cubicBezTo>
                <a:cubicBezTo>
                  <a:pt x="3721396" y="999304"/>
                  <a:pt x="3724883" y="993339"/>
                  <a:pt x="3726833" y="991328"/>
                </a:cubicBezTo>
                <a:cubicBezTo>
                  <a:pt x="3726833" y="977857"/>
                  <a:pt x="3698404" y="962643"/>
                  <a:pt x="3684739" y="962643"/>
                </a:cubicBezTo>
                <a:cubicBezTo>
                  <a:pt x="3682190" y="969747"/>
                  <a:pt x="3670195" y="982750"/>
                  <a:pt x="3657993" y="982750"/>
                </a:cubicBezTo>
                <a:cubicBezTo>
                  <a:pt x="3658394" y="981811"/>
                  <a:pt x="3648209" y="991998"/>
                  <a:pt x="3646464" y="996154"/>
                </a:cubicBezTo>
                <a:cubicBezTo>
                  <a:pt x="3617916" y="999840"/>
                  <a:pt x="3609201" y="982750"/>
                  <a:pt x="3590640" y="982750"/>
                </a:cubicBezTo>
                <a:cubicBezTo>
                  <a:pt x="3577437" y="989787"/>
                  <a:pt x="3572747" y="998366"/>
                  <a:pt x="3572747" y="1009558"/>
                </a:cubicBezTo>
                <a:cubicBezTo>
                  <a:pt x="3576499" y="1012708"/>
                  <a:pt x="3583668" y="1012306"/>
                  <a:pt x="3574961" y="1016260"/>
                </a:cubicBezTo>
                <a:cubicBezTo>
                  <a:pt x="3579849" y="1016260"/>
                  <a:pt x="3579513" y="1020550"/>
                  <a:pt x="3579448" y="1023834"/>
                </a:cubicBezTo>
                <a:cubicBezTo>
                  <a:pt x="3579448" y="1026180"/>
                  <a:pt x="3528114" y="1052519"/>
                  <a:pt x="3523560" y="1056406"/>
                </a:cubicBezTo>
                <a:cubicBezTo>
                  <a:pt x="3513063" y="1065320"/>
                  <a:pt x="3511864" y="1066258"/>
                  <a:pt x="3505143" y="1081003"/>
                </a:cubicBezTo>
                <a:cubicBezTo>
                  <a:pt x="3506685" y="1077652"/>
                  <a:pt x="3499034" y="1124031"/>
                  <a:pt x="3499034" y="1109554"/>
                </a:cubicBezTo>
                <a:cubicBezTo>
                  <a:pt x="3499034" y="1109889"/>
                  <a:pt x="3491528" y="1130197"/>
                  <a:pt x="3493872" y="1130197"/>
                </a:cubicBezTo>
                <a:cubicBezTo>
                  <a:pt x="3474635" y="1133749"/>
                  <a:pt x="3470679" y="1143131"/>
                  <a:pt x="3452119" y="1150303"/>
                </a:cubicBezTo>
                <a:cubicBezTo>
                  <a:pt x="3434019" y="1157273"/>
                  <a:pt x="3406802" y="1153788"/>
                  <a:pt x="3396545" y="1163707"/>
                </a:cubicBezTo>
                <a:cubicBezTo>
                  <a:pt x="3396411" y="1183814"/>
                  <a:pt x="3427450" y="1192526"/>
                  <a:pt x="3445480" y="1178519"/>
                </a:cubicBezTo>
                <a:cubicBezTo>
                  <a:pt x="3445414" y="1181937"/>
                  <a:pt x="3453453" y="1190516"/>
                  <a:pt x="3452720" y="1190516"/>
                </a:cubicBezTo>
                <a:cubicBezTo>
                  <a:pt x="3461029" y="1188773"/>
                  <a:pt x="3464850" y="1183814"/>
                  <a:pt x="3479194" y="1183814"/>
                </a:cubicBezTo>
                <a:cubicBezTo>
                  <a:pt x="3485291" y="1167930"/>
                  <a:pt x="3577839" y="1138373"/>
                  <a:pt x="3577909" y="1150303"/>
                </a:cubicBezTo>
                <a:cubicBezTo>
                  <a:pt x="3588762" y="1138373"/>
                  <a:pt x="3608397" y="1143936"/>
                  <a:pt x="3612888" y="1150303"/>
                </a:cubicBezTo>
                <a:cubicBezTo>
                  <a:pt x="3630646" y="1144137"/>
                  <a:pt x="3638021" y="1134419"/>
                  <a:pt x="3655442" y="1143601"/>
                </a:cubicBezTo>
                <a:cubicBezTo>
                  <a:pt x="3656854" y="1143466"/>
                  <a:pt x="3668448" y="1143131"/>
                  <a:pt x="3672337" y="1143601"/>
                </a:cubicBezTo>
                <a:cubicBezTo>
                  <a:pt x="3701024" y="1143601"/>
                  <a:pt x="3712148" y="1121483"/>
                  <a:pt x="3726766" y="1147220"/>
                </a:cubicBezTo>
                <a:cubicBezTo>
                  <a:pt x="3726766" y="1155731"/>
                  <a:pt x="3730050" y="1136899"/>
                  <a:pt x="3732999" y="1136899"/>
                </a:cubicBezTo>
                <a:cubicBezTo>
                  <a:pt x="3733066" y="1137032"/>
                  <a:pt x="3737289" y="1136832"/>
                  <a:pt x="3737289" y="1136899"/>
                </a:cubicBezTo>
                <a:cubicBezTo>
                  <a:pt x="3731726" y="1136899"/>
                  <a:pt x="3739903" y="1197553"/>
                  <a:pt x="3718651" y="1210622"/>
                </a:cubicBezTo>
                <a:cubicBezTo>
                  <a:pt x="3726833" y="1210622"/>
                  <a:pt x="3750290" y="1237163"/>
                  <a:pt x="3775021" y="1244133"/>
                </a:cubicBezTo>
                <a:cubicBezTo>
                  <a:pt x="3792045" y="1248958"/>
                  <a:pt x="3801294" y="1244133"/>
                  <a:pt x="3813559" y="1250835"/>
                </a:cubicBezTo>
                <a:cubicBezTo>
                  <a:pt x="3827902" y="1258676"/>
                  <a:pt x="3828370" y="1272215"/>
                  <a:pt x="3840837" y="1280994"/>
                </a:cubicBezTo>
                <a:cubicBezTo>
                  <a:pt x="3851828" y="1288702"/>
                  <a:pt x="3906383" y="1307334"/>
                  <a:pt x="3917509" y="1298018"/>
                </a:cubicBezTo>
                <a:cubicBezTo>
                  <a:pt x="3941101" y="1278180"/>
                  <a:pt x="3909601" y="1249896"/>
                  <a:pt x="3952897" y="1243865"/>
                </a:cubicBezTo>
                <a:cubicBezTo>
                  <a:pt x="3978566" y="1240313"/>
                  <a:pt x="4022130" y="1260754"/>
                  <a:pt x="4028296" y="1277643"/>
                </a:cubicBezTo>
                <a:cubicBezTo>
                  <a:pt x="4049408" y="1268126"/>
                  <a:pt x="4067504" y="1282066"/>
                  <a:pt x="4092234" y="1284345"/>
                </a:cubicBezTo>
                <a:cubicBezTo>
                  <a:pt x="4103025" y="1285351"/>
                  <a:pt x="4100344" y="1291383"/>
                  <a:pt x="4112073" y="1291048"/>
                </a:cubicBezTo>
                <a:cubicBezTo>
                  <a:pt x="4121321" y="1290780"/>
                  <a:pt x="4125008" y="1277643"/>
                  <a:pt x="4129364" y="1277643"/>
                </a:cubicBezTo>
                <a:cubicBezTo>
                  <a:pt x="4133989" y="1287294"/>
                  <a:pt x="4131710" y="1279788"/>
                  <a:pt x="4135530" y="1279788"/>
                </a:cubicBezTo>
                <a:cubicBezTo>
                  <a:pt x="4135530" y="1264105"/>
                  <a:pt x="4177351" y="1284211"/>
                  <a:pt x="4179429" y="1284345"/>
                </a:cubicBezTo>
                <a:cubicBezTo>
                  <a:pt x="4260659" y="1289305"/>
                  <a:pt x="4232242" y="1192594"/>
                  <a:pt x="4255164" y="1150571"/>
                </a:cubicBezTo>
                <a:cubicBezTo>
                  <a:pt x="4254560" y="1150102"/>
                  <a:pt x="4254024" y="1148896"/>
                  <a:pt x="4253957" y="1148225"/>
                </a:cubicBezTo>
                <a:cubicBezTo>
                  <a:pt x="4253220" y="1151241"/>
                  <a:pt x="4248930" y="1150504"/>
                  <a:pt x="4248662" y="1150504"/>
                </a:cubicBezTo>
                <a:cubicBezTo>
                  <a:pt x="4230299" y="1151710"/>
                  <a:pt x="4217296" y="1165517"/>
                  <a:pt x="4192499" y="1170611"/>
                </a:cubicBezTo>
                <a:cubicBezTo>
                  <a:pt x="4190555" y="1170611"/>
                  <a:pt x="4192096" y="1164578"/>
                  <a:pt x="4191024" y="1163908"/>
                </a:cubicBezTo>
                <a:cubicBezTo>
                  <a:pt x="4190957" y="1177111"/>
                  <a:pt x="4158854" y="1144271"/>
                  <a:pt x="4143371" y="1148560"/>
                </a:cubicBezTo>
                <a:cubicBezTo>
                  <a:pt x="4142768" y="1157608"/>
                  <a:pt x="4143238" y="1163908"/>
                  <a:pt x="4134391" y="1163908"/>
                </a:cubicBezTo>
                <a:cubicBezTo>
                  <a:pt x="4123198" y="1165181"/>
                  <a:pt x="4114686" y="1166321"/>
                  <a:pt x="4108856" y="1154525"/>
                </a:cubicBezTo>
                <a:cubicBezTo>
                  <a:pt x="4108856" y="1154659"/>
                  <a:pt x="4100009" y="1150504"/>
                  <a:pt x="4093239" y="1150504"/>
                </a:cubicBezTo>
                <a:cubicBezTo>
                  <a:pt x="4096323" y="1152180"/>
                  <a:pt x="4095652" y="1157206"/>
                  <a:pt x="4090425" y="1157206"/>
                </a:cubicBezTo>
                <a:cubicBezTo>
                  <a:pt x="4089889" y="1156000"/>
                  <a:pt x="4096859" y="1170611"/>
                  <a:pt x="4090625" y="1170611"/>
                </a:cubicBezTo>
                <a:cubicBezTo>
                  <a:pt x="4089955" y="1170476"/>
                  <a:pt x="4089554" y="1170409"/>
                  <a:pt x="4089151" y="1170275"/>
                </a:cubicBezTo>
                <a:cubicBezTo>
                  <a:pt x="4089352" y="1170677"/>
                  <a:pt x="4089419" y="1171214"/>
                  <a:pt x="4088749" y="1171951"/>
                </a:cubicBezTo>
                <a:cubicBezTo>
                  <a:pt x="4088749" y="1173023"/>
                  <a:pt x="4075345" y="1161563"/>
                  <a:pt x="4075345" y="1163774"/>
                </a:cubicBezTo>
                <a:cubicBezTo>
                  <a:pt x="4075211" y="1163104"/>
                  <a:pt x="4075211" y="1162568"/>
                  <a:pt x="4075211" y="1162232"/>
                </a:cubicBezTo>
                <a:cubicBezTo>
                  <a:pt x="4071860" y="1159552"/>
                  <a:pt x="4065761" y="1155128"/>
                  <a:pt x="4063147" y="1155262"/>
                </a:cubicBezTo>
                <a:cubicBezTo>
                  <a:pt x="4065090" y="1153587"/>
                  <a:pt x="4067034" y="1154123"/>
                  <a:pt x="4068575" y="1150571"/>
                </a:cubicBezTo>
                <a:cubicBezTo>
                  <a:pt x="4063415" y="1145343"/>
                  <a:pt x="4061673" y="1149700"/>
                  <a:pt x="4061873" y="1137167"/>
                </a:cubicBezTo>
                <a:cubicBezTo>
                  <a:pt x="4055640" y="1135625"/>
                  <a:pt x="4057718" y="1137100"/>
                  <a:pt x="4055171" y="1130465"/>
                </a:cubicBezTo>
                <a:cubicBezTo>
                  <a:pt x="4053563" y="1130062"/>
                  <a:pt x="4041767" y="1130598"/>
                  <a:pt x="4041767" y="1131202"/>
                </a:cubicBezTo>
                <a:cubicBezTo>
                  <a:pt x="4048670" y="1124097"/>
                  <a:pt x="4047531" y="1125840"/>
                  <a:pt x="4055171" y="1126175"/>
                </a:cubicBezTo>
                <a:cubicBezTo>
                  <a:pt x="4055171" y="1122757"/>
                  <a:pt x="4062410" y="1123829"/>
                  <a:pt x="4068575" y="1124164"/>
                </a:cubicBezTo>
                <a:cubicBezTo>
                  <a:pt x="4068575" y="1118468"/>
                  <a:pt x="4048000" y="1113910"/>
                  <a:pt x="4044046" y="1110358"/>
                </a:cubicBezTo>
                <a:cubicBezTo>
                  <a:pt x="4039220" y="1110358"/>
                  <a:pt x="4071726" y="1090252"/>
                  <a:pt x="4061806" y="1090252"/>
                </a:cubicBezTo>
                <a:cubicBezTo>
                  <a:pt x="4061270" y="1090855"/>
                  <a:pt x="4061337" y="1090654"/>
                  <a:pt x="4061538" y="1090453"/>
                </a:cubicBezTo>
                <a:cubicBezTo>
                  <a:pt x="4058321" y="1092598"/>
                  <a:pt x="4041767" y="1104058"/>
                  <a:pt x="4041767" y="1090386"/>
                </a:cubicBezTo>
                <a:cubicBezTo>
                  <a:pt x="4041365" y="1083215"/>
                  <a:pt x="4046727" y="1086029"/>
                  <a:pt x="4048134" y="1083483"/>
                </a:cubicBezTo>
                <a:cubicBezTo>
                  <a:pt x="4046124" y="1079662"/>
                  <a:pt x="4049139" y="1076781"/>
                  <a:pt x="4041767" y="1073028"/>
                </a:cubicBezTo>
                <a:cubicBezTo>
                  <a:pt x="4041767" y="1070480"/>
                  <a:pt x="4042906" y="1069811"/>
                  <a:pt x="4044314" y="1069743"/>
                </a:cubicBezTo>
                <a:cubicBezTo>
                  <a:pt x="4040494" y="1067866"/>
                  <a:pt x="4036003" y="1061969"/>
                  <a:pt x="4040159" y="1063711"/>
                </a:cubicBezTo>
                <a:cubicBezTo>
                  <a:pt x="4040561" y="1059489"/>
                  <a:pt x="4047397" y="1063443"/>
                  <a:pt x="4048335" y="1066526"/>
                </a:cubicBezTo>
                <a:cubicBezTo>
                  <a:pt x="4048268" y="1061768"/>
                  <a:pt x="4049139" y="1056674"/>
                  <a:pt x="4056110" y="1056674"/>
                </a:cubicBezTo>
                <a:cubicBezTo>
                  <a:pt x="4045453" y="1048832"/>
                  <a:pt x="4026888" y="1047626"/>
                  <a:pt x="4015361" y="1056674"/>
                </a:cubicBezTo>
                <a:cubicBezTo>
                  <a:pt x="4015427" y="1056674"/>
                  <a:pt x="4014891" y="1049771"/>
                  <a:pt x="4014891" y="1049637"/>
                </a:cubicBezTo>
                <a:lnTo>
                  <a:pt x="4007815" y="1056052"/>
                </a:lnTo>
                <a:lnTo>
                  <a:pt x="4007720" y="1056138"/>
                </a:lnTo>
                <a:cubicBezTo>
                  <a:pt x="4007184" y="1055534"/>
                  <a:pt x="4007117" y="1055602"/>
                  <a:pt x="4007385" y="1056138"/>
                </a:cubicBezTo>
                <a:cubicBezTo>
                  <a:pt x="4007519" y="1056272"/>
                  <a:pt x="4007586" y="1056339"/>
                  <a:pt x="4007720" y="1056473"/>
                </a:cubicBezTo>
                <a:cubicBezTo>
                  <a:pt x="4007653" y="1056406"/>
                  <a:pt x="4007586" y="1056406"/>
                  <a:pt x="4007519" y="1056339"/>
                </a:cubicBezTo>
                <a:cubicBezTo>
                  <a:pt x="4008927" y="1058819"/>
                  <a:pt x="4014958" y="1067197"/>
                  <a:pt x="4014958" y="1061768"/>
                </a:cubicBezTo>
                <a:cubicBezTo>
                  <a:pt x="4015226" y="1061567"/>
                  <a:pt x="4014490" y="1070079"/>
                  <a:pt x="4012813" y="1070079"/>
                </a:cubicBezTo>
                <a:cubicBezTo>
                  <a:pt x="4009597" y="1069207"/>
                  <a:pt x="4009195" y="1065722"/>
                  <a:pt x="4007050" y="1064113"/>
                </a:cubicBezTo>
                <a:cubicBezTo>
                  <a:pt x="4008524" y="1065923"/>
                  <a:pt x="4009262" y="1070279"/>
                  <a:pt x="4008256" y="1070950"/>
                </a:cubicBezTo>
                <a:cubicBezTo>
                  <a:pt x="4008256" y="1067833"/>
                  <a:pt x="4005960" y="1068755"/>
                  <a:pt x="4003799" y="1070682"/>
                </a:cubicBezTo>
                <a:lnTo>
                  <a:pt x="4000224" y="1076324"/>
                </a:lnTo>
                <a:lnTo>
                  <a:pt x="4000147" y="1076445"/>
                </a:lnTo>
                <a:cubicBezTo>
                  <a:pt x="3992440" y="1072625"/>
                  <a:pt x="3990831" y="1069676"/>
                  <a:pt x="3988686" y="1063377"/>
                </a:cubicBezTo>
                <a:cubicBezTo>
                  <a:pt x="3983257" y="1063377"/>
                  <a:pt x="3981515" y="1062773"/>
                  <a:pt x="3981515" y="1059824"/>
                </a:cubicBezTo>
                <a:cubicBezTo>
                  <a:pt x="3979236" y="1062438"/>
                  <a:pt x="3977493" y="1065186"/>
                  <a:pt x="3974209" y="1066862"/>
                </a:cubicBezTo>
                <a:cubicBezTo>
                  <a:pt x="3973606" y="1066594"/>
                  <a:pt x="3982520" y="1070883"/>
                  <a:pt x="3981515" y="1070079"/>
                </a:cubicBezTo>
                <a:cubicBezTo>
                  <a:pt x="3984799" y="1086432"/>
                  <a:pt x="3997466" y="1095680"/>
                  <a:pt x="4007787" y="1079595"/>
                </a:cubicBezTo>
                <a:cubicBezTo>
                  <a:pt x="4009463" y="1082745"/>
                  <a:pt x="4015026" y="1087303"/>
                  <a:pt x="4015026" y="1087303"/>
                </a:cubicBezTo>
                <a:cubicBezTo>
                  <a:pt x="4015026" y="1086900"/>
                  <a:pt x="4009195" y="1089716"/>
                  <a:pt x="4008324" y="1089649"/>
                </a:cubicBezTo>
                <a:cubicBezTo>
                  <a:pt x="4008457" y="1093066"/>
                  <a:pt x="4010066" y="1097490"/>
                  <a:pt x="4002626" y="1094675"/>
                </a:cubicBezTo>
                <a:cubicBezTo>
                  <a:pt x="4002827" y="1092598"/>
                  <a:pt x="4002693" y="1090185"/>
                  <a:pt x="4001688" y="1090185"/>
                </a:cubicBezTo>
                <a:cubicBezTo>
                  <a:pt x="3998806" y="1091257"/>
                  <a:pt x="4001420" y="1094876"/>
                  <a:pt x="4000281" y="1096283"/>
                </a:cubicBezTo>
                <a:cubicBezTo>
                  <a:pt x="4003632" y="1099903"/>
                  <a:pt x="4007921" y="1103924"/>
                  <a:pt x="4011004" y="1105331"/>
                </a:cubicBezTo>
                <a:cubicBezTo>
                  <a:pt x="4009395" y="1106538"/>
                  <a:pt x="4007787" y="1107611"/>
                  <a:pt x="4007720" y="1107677"/>
                </a:cubicBezTo>
                <a:cubicBezTo>
                  <a:pt x="4008658" y="1108214"/>
                  <a:pt x="4015026" y="1111096"/>
                  <a:pt x="4015026" y="1110760"/>
                </a:cubicBezTo>
                <a:cubicBezTo>
                  <a:pt x="4018645" y="1113106"/>
                  <a:pt x="4029234" y="1123964"/>
                  <a:pt x="4033590" y="1130465"/>
                </a:cubicBezTo>
                <a:cubicBezTo>
                  <a:pt x="4039756" y="1130465"/>
                  <a:pt x="4029837" y="1140249"/>
                  <a:pt x="4015026" y="1128119"/>
                </a:cubicBezTo>
                <a:cubicBezTo>
                  <a:pt x="4016097" y="1126711"/>
                  <a:pt x="4017304" y="1125438"/>
                  <a:pt x="4018578" y="1124164"/>
                </a:cubicBezTo>
                <a:cubicBezTo>
                  <a:pt x="4016567" y="1122288"/>
                  <a:pt x="4014824" y="1120747"/>
                  <a:pt x="4015026" y="1120880"/>
                </a:cubicBezTo>
                <a:cubicBezTo>
                  <a:pt x="4015026" y="1127046"/>
                  <a:pt x="4010199" y="1122623"/>
                  <a:pt x="4008390" y="1120076"/>
                </a:cubicBezTo>
                <a:cubicBezTo>
                  <a:pt x="4008524" y="1122020"/>
                  <a:pt x="4008860" y="1124835"/>
                  <a:pt x="4008324" y="1126175"/>
                </a:cubicBezTo>
                <a:cubicBezTo>
                  <a:pt x="4008324" y="1121417"/>
                  <a:pt x="4021259" y="1137770"/>
                  <a:pt x="4021728" y="1138306"/>
                </a:cubicBezTo>
                <a:cubicBezTo>
                  <a:pt x="4019985" y="1139914"/>
                  <a:pt x="4017773" y="1140249"/>
                  <a:pt x="4015026" y="1139311"/>
                </a:cubicBezTo>
                <a:cubicBezTo>
                  <a:pt x="4014758" y="1139110"/>
                  <a:pt x="4014691" y="1139043"/>
                  <a:pt x="4014490" y="1138909"/>
                </a:cubicBezTo>
                <a:cubicBezTo>
                  <a:pt x="4017706" y="1141590"/>
                  <a:pt x="4026487" y="1149432"/>
                  <a:pt x="4021660" y="1150370"/>
                </a:cubicBezTo>
                <a:cubicBezTo>
                  <a:pt x="4021660" y="1150437"/>
                  <a:pt x="4021660" y="1150437"/>
                  <a:pt x="4021660" y="1150504"/>
                </a:cubicBezTo>
                <a:cubicBezTo>
                  <a:pt x="4021660" y="1150906"/>
                  <a:pt x="4017840" y="1150370"/>
                  <a:pt x="4014288" y="1150303"/>
                </a:cubicBezTo>
                <a:cubicBezTo>
                  <a:pt x="4014288" y="1147689"/>
                  <a:pt x="4014691" y="1144606"/>
                  <a:pt x="4017371" y="1143802"/>
                </a:cubicBezTo>
                <a:cubicBezTo>
                  <a:pt x="4012546" y="1143802"/>
                  <a:pt x="4017505" y="1141121"/>
                  <a:pt x="4013551" y="1143400"/>
                </a:cubicBezTo>
                <a:cubicBezTo>
                  <a:pt x="4015361" y="1140853"/>
                  <a:pt x="4008592" y="1126778"/>
                  <a:pt x="4010267" y="1130398"/>
                </a:cubicBezTo>
                <a:cubicBezTo>
                  <a:pt x="4007921" y="1131939"/>
                  <a:pt x="4007251" y="1131068"/>
                  <a:pt x="4008256" y="1127917"/>
                </a:cubicBezTo>
                <a:cubicBezTo>
                  <a:pt x="4008256" y="1131269"/>
                  <a:pt x="3998270" y="1123696"/>
                  <a:pt x="3996260" y="1123696"/>
                </a:cubicBezTo>
                <a:cubicBezTo>
                  <a:pt x="3996528" y="1122422"/>
                  <a:pt x="3992841" y="1137100"/>
                  <a:pt x="3995522" y="1137100"/>
                </a:cubicBezTo>
                <a:cubicBezTo>
                  <a:pt x="3991501" y="1136296"/>
                  <a:pt x="3985938" y="1137636"/>
                  <a:pt x="3983190" y="1136966"/>
                </a:cubicBezTo>
                <a:lnTo>
                  <a:pt x="3983166" y="1136891"/>
                </a:lnTo>
                <a:lnTo>
                  <a:pt x="3981447" y="1136834"/>
                </a:lnTo>
                <a:lnTo>
                  <a:pt x="3981447" y="1137032"/>
                </a:lnTo>
                <a:cubicBezTo>
                  <a:pt x="3981447" y="1137032"/>
                  <a:pt x="3981447" y="1137100"/>
                  <a:pt x="3981447" y="1137167"/>
                </a:cubicBezTo>
                <a:cubicBezTo>
                  <a:pt x="3988887" y="1143936"/>
                  <a:pt x="3990027" y="1151978"/>
                  <a:pt x="3985804" y="1157139"/>
                </a:cubicBezTo>
                <a:cubicBezTo>
                  <a:pt x="3996193" y="1157139"/>
                  <a:pt x="3982252" y="1169136"/>
                  <a:pt x="3981917" y="1164780"/>
                </a:cubicBezTo>
                <a:cubicBezTo>
                  <a:pt x="3982319" y="1164913"/>
                  <a:pt x="3981046" y="1154190"/>
                  <a:pt x="3980711" y="1151241"/>
                </a:cubicBezTo>
                <a:cubicBezTo>
                  <a:pt x="3980979" y="1152246"/>
                  <a:pt x="3981783" y="1153453"/>
                  <a:pt x="3981447" y="1150504"/>
                </a:cubicBezTo>
                <a:cubicBezTo>
                  <a:pt x="3981447" y="1143198"/>
                  <a:pt x="3975148" y="1156737"/>
                  <a:pt x="3974678" y="1158479"/>
                </a:cubicBezTo>
                <a:cubicBezTo>
                  <a:pt x="3974209" y="1157809"/>
                  <a:pt x="3969987" y="1152113"/>
                  <a:pt x="3966368" y="1148158"/>
                </a:cubicBezTo>
                <a:cubicBezTo>
                  <a:pt x="3962615" y="1149566"/>
                  <a:pt x="3954639" y="1152246"/>
                  <a:pt x="3954639" y="1150437"/>
                </a:cubicBezTo>
                <a:cubicBezTo>
                  <a:pt x="3953969" y="1139848"/>
                  <a:pt x="3941235" y="1124164"/>
                  <a:pt x="3941235" y="1122891"/>
                </a:cubicBezTo>
                <a:cubicBezTo>
                  <a:pt x="3943246" y="1118266"/>
                  <a:pt x="3944183" y="1117127"/>
                  <a:pt x="3944854" y="1115787"/>
                </a:cubicBezTo>
                <a:cubicBezTo>
                  <a:pt x="3943580" y="1113240"/>
                  <a:pt x="3941436" y="1108883"/>
                  <a:pt x="3941235" y="1108615"/>
                </a:cubicBezTo>
                <a:cubicBezTo>
                  <a:pt x="3941235" y="1109085"/>
                  <a:pt x="3941235" y="1109353"/>
                  <a:pt x="3941235" y="1109621"/>
                </a:cubicBezTo>
                <a:cubicBezTo>
                  <a:pt x="3939894" y="1117328"/>
                  <a:pt x="3939023" y="1117597"/>
                  <a:pt x="3939425" y="1123628"/>
                </a:cubicBezTo>
                <a:cubicBezTo>
                  <a:pt x="3944921" y="1123628"/>
                  <a:pt x="3942307" y="1129995"/>
                  <a:pt x="3935940" y="1130330"/>
                </a:cubicBezTo>
                <a:cubicBezTo>
                  <a:pt x="3939492" y="1130330"/>
                  <a:pt x="3927227" y="1108280"/>
                  <a:pt x="3927830" y="1109621"/>
                </a:cubicBezTo>
                <a:cubicBezTo>
                  <a:pt x="3927830" y="1102717"/>
                  <a:pt x="3941101" y="1090117"/>
                  <a:pt x="3928166" y="1090117"/>
                </a:cubicBezTo>
                <a:cubicBezTo>
                  <a:pt x="3927697" y="1089849"/>
                  <a:pt x="3925083" y="1090117"/>
                  <a:pt x="3923139" y="1089984"/>
                </a:cubicBezTo>
                <a:cubicBezTo>
                  <a:pt x="3921865" y="1087169"/>
                  <a:pt x="3914426" y="1078054"/>
                  <a:pt x="3914426" y="1084153"/>
                </a:cubicBezTo>
                <a:cubicBezTo>
                  <a:pt x="3913085" y="1082209"/>
                  <a:pt x="3913823" y="1080333"/>
                  <a:pt x="3907724" y="1076713"/>
                </a:cubicBezTo>
                <a:cubicBezTo>
                  <a:pt x="3908327" y="1076580"/>
                  <a:pt x="3906987" y="1070011"/>
                  <a:pt x="3908327" y="1070011"/>
                </a:cubicBezTo>
                <a:cubicBezTo>
                  <a:pt x="3917442" y="1073697"/>
                  <a:pt x="3910338" y="1070212"/>
                  <a:pt x="3921128" y="1070011"/>
                </a:cubicBezTo>
                <a:cubicBezTo>
                  <a:pt x="3910941" y="1070347"/>
                  <a:pt x="3908596" y="1056607"/>
                  <a:pt x="3906585" y="1056607"/>
                </a:cubicBezTo>
                <a:cubicBezTo>
                  <a:pt x="3908528" y="1041058"/>
                  <a:pt x="3907791" y="1032479"/>
                  <a:pt x="3914426" y="1023096"/>
                </a:cubicBezTo>
                <a:cubicBezTo>
                  <a:pt x="3911142" y="1022292"/>
                  <a:pt x="3904373" y="1022963"/>
                  <a:pt x="3901022" y="1023096"/>
                </a:cubicBezTo>
                <a:cubicBezTo>
                  <a:pt x="3895191" y="1014249"/>
                  <a:pt x="3871599" y="997025"/>
                  <a:pt x="3859670" y="1000510"/>
                </a:cubicBezTo>
                <a:cubicBezTo>
                  <a:pt x="3866305" y="1002454"/>
                  <a:pt x="3853504" y="1002789"/>
                  <a:pt x="3853035" y="1002990"/>
                </a:cubicBezTo>
                <a:cubicBezTo>
                  <a:pt x="3852733" y="1002688"/>
                  <a:pt x="3852549" y="1001113"/>
                  <a:pt x="3852423" y="999564"/>
                </a:cubicBezTo>
                <a:lnTo>
                  <a:pt x="3852166" y="996327"/>
                </a:lnTo>
                <a:lnTo>
                  <a:pt x="3854107" y="996422"/>
                </a:lnTo>
                <a:cubicBezTo>
                  <a:pt x="3854576" y="999237"/>
                  <a:pt x="3853906" y="999237"/>
                  <a:pt x="3852163" y="996288"/>
                </a:cubicBezTo>
                <a:lnTo>
                  <a:pt x="3852166" y="996327"/>
                </a:lnTo>
                <a:lnTo>
                  <a:pt x="3847272" y="996087"/>
                </a:lnTo>
                <a:lnTo>
                  <a:pt x="3847338" y="996154"/>
                </a:lnTo>
                <a:lnTo>
                  <a:pt x="3846970" y="996048"/>
                </a:lnTo>
                <a:lnTo>
                  <a:pt x="3847003" y="996087"/>
                </a:lnTo>
                <a:cubicBezTo>
                  <a:pt x="3842981" y="996154"/>
                  <a:pt x="3838290" y="996556"/>
                  <a:pt x="3835810" y="997293"/>
                </a:cubicBezTo>
                <a:cubicBezTo>
                  <a:pt x="3837955" y="995752"/>
                  <a:pt x="3841373" y="992937"/>
                  <a:pt x="3842780" y="991127"/>
                </a:cubicBezTo>
                <a:cubicBezTo>
                  <a:pt x="3840032" y="988045"/>
                  <a:pt x="3837150" y="984626"/>
                  <a:pt x="3835006" y="982147"/>
                </a:cubicBezTo>
                <a:cubicBezTo>
                  <a:pt x="3826762" y="991597"/>
                  <a:pt x="3800691" y="951451"/>
                  <a:pt x="3800557" y="949440"/>
                </a:cubicBezTo>
                <a:cubicBezTo>
                  <a:pt x="3800557" y="950513"/>
                  <a:pt x="3799685" y="953462"/>
                  <a:pt x="3795262" y="956008"/>
                </a:cubicBezTo>
                <a:cubicBezTo>
                  <a:pt x="3792313" y="956008"/>
                  <a:pt x="3782193" y="929200"/>
                  <a:pt x="3790302" y="929200"/>
                </a:cubicBezTo>
                <a:close/>
                <a:moveTo>
                  <a:pt x="1823299" y="925312"/>
                </a:moveTo>
                <a:cubicBezTo>
                  <a:pt x="1822160" y="926719"/>
                  <a:pt x="1819748" y="928395"/>
                  <a:pt x="1818071" y="929199"/>
                </a:cubicBezTo>
                <a:cubicBezTo>
                  <a:pt x="1819815" y="930003"/>
                  <a:pt x="1822697" y="933288"/>
                  <a:pt x="1823299" y="934091"/>
                </a:cubicBezTo>
                <a:cubicBezTo>
                  <a:pt x="1823299" y="938783"/>
                  <a:pt x="1816597" y="932617"/>
                  <a:pt x="1816597" y="937242"/>
                </a:cubicBezTo>
                <a:cubicBezTo>
                  <a:pt x="1813447" y="931545"/>
                  <a:pt x="1823299" y="952121"/>
                  <a:pt x="1823299" y="941263"/>
                </a:cubicBezTo>
                <a:cubicBezTo>
                  <a:pt x="1825109" y="945820"/>
                  <a:pt x="1850108" y="957147"/>
                  <a:pt x="1850108" y="957482"/>
                </a:cubicBezTo>
                <a:cubicBezTo>
                  <a:pt x="1846087" y="951316"/>
                  <a:pt x="1837777" y="933422"/>
                  <a:pt x="1833755" y="929132"/>
                </a:cubicBezTo>
                <a:cubicBezTo>
                  <a:pt x="1830672" y="929132"/>
                  <a:pt x="1827656" y="929333"/>
                  <a:pt x="1823299" y="925312"/>
                </a:cubicBezTo>
                <a:close/>
                <a:moveTo>
                  <a:pt x="1763315" y="923704"/>
                </a:moveTo>
                <a:cubicBezTo>
                  <a:pt x="1762712" y="925782"/>
                  <a:pt x="1758691" y="929870"/>
                  <a:pt x="1759294" y="929199"/>
                </a:cubicBezTo>
                <a:cubicBezTo>
                  <a:pt x="1783020" y="929199"/>
                  <a:pt x="1786303" y="951785"/>
                  <a:pt x="1778127" y="967067"/>
                </a:cubicBezTo>
                <a:cubicBezTo>
                  <a:pt x="1783958" y="966731"/>
                  <a:pt x="1802791" y="991663"/>
                  <a:pt x="1803260" y="996220"/>
                </a:cubicBezTo>
                <a:cubicBezTo>
                  <a:pt x="1803260" y="996020"/>
                  <a:pt x="1803662" y="991328"/>
                  <a:pt x="1803595" y="989586"/>
                </a:cubicBezTo>
                <a:cubicBezTo>
                  <a:pt x="1805136" y="989854"/>
                  <a:pt x="1810230" y="990256"/>
                  <a:pt x="1811034" y="989518"/>
                </a:cubicBezTo>
                <a:cubicBezTo>
                  <a:pt x="1799172" y="989518"/>
                  <a:pt x="1819881" y="956477"/>
                  <a:pt x="1822897" y="956074"/>
                </a:cubicBezTo>
                <a:cubicBezTo>
                  <a:pt x="1812576" y="943810"/>
                  <a:pt x="1800914" y="925446"/>
                  <a:pt x="1783087" y="931210"/>
                </a:cubicBezTo>
                <a:cubicBezTo>
                  <a:pt x="1783087" y="930071"/>
                  <a:pt x="1782684" y="929400"/>
                  <a:pt x="1783690" y="929199"/>
                </a:cubicBezTo>
                <a:cubicBezTo>
                  <a:pt x="1773905" y="929199"/>
                  <a:pt x="1768007" y="930138"/>
                  <a:pt x="1763315" y="923704"/>
                </a:cubicBezTo>
                <a:close/>
                <a:moveTo>
                  <a:pt x="2231127" y="921559"/>
                </a:moveTo>
                <a:cubicBezTo>
                  <a:pt x="2230524" y="922766"/>
                  <a:pt x="2230391" y="923637"/>
                  <a:pt x="2231061" y="923637"/>
                </a:cubicBezTo>
                <a:cubicBezTo>
                  <a:pt x="2230792" y="923637"/>
                  <a:pt x="2230591" y="923637"/>
                  <a:pt x="2230189" y="923637"/>
                </a:cubicBezTo>
                <a:cubicBezTo>
                  <a:pt x="2230591" y="922296"/>
                  <a:pt x="2230860" y="921693"/>
                  <a:pt x="2231127" y="921559"/>
                </a:cubicBezTo>
                <a:close/>
                <a:moveTo>
                  <a:pt x="2185217" y="916935"/>
                </a:moveTo>
                <a:cubicBezTo>
                  <a:pt x="2188971" y="928999"/>
                  <a:pt x="2196276" y="923637"/>
                  <a:pt x="2208407" y="930339"/>
                </a:cubicBezTo>
                <a:cubicBezTo>
                  <a:pt x="2208407" y="930339"/>
                  <a:pt x="2208608" y="930339"/>
                  <a:pt x="2208876" y="930339"/>
                </a:cubicBezTo>
                <a:cubicBezTo>
                  <a:pt x="2201102" y="923637"/>
                  <a:pt x="2194333" y="920822"/>
                  <a:pt x="2185217" y="916935"/>
                </a:cubicBezTo>
                <a:close/>
                <a:moveTo>
                  <a:pt x="4162071" y="909696"/>
                </a:moveTo>
                <a:cubicBezTo>
                  <a:pt x="4140892" y="911975"/>
                  <a:pt x="4118507" y="955941"/>
                  <a:pt x="4122394" y="955941"/>
                </a:cubicBezTo>
                <a:cubicBezTo>
                  <a:pt x="4110129" y="956008"/>
                  <a:pt x="4110196" y="959091"/>
                  <a:pt x="4101952" y="964721"/>
                </a:cubicBezTo>
                <a:cubicBezTo>
                  <a:pt x="4101952" y="976048"/>
                  <a:pt x="4102757" y="982951"/>
                  <a:pt x="4088548" y="990189"/>
                </a:cubicBezTo>
                <a:cubicBezTo>
                  <a:pt x="4088548" y="990256"/>
                  <a:pt x="4089084" y="989251"/>
                  <a:pt x="4088548" y="989452"/>
                </a:cubicBezTo>
                <a:cubicBezTo>
                  <a:pt x="4085130" y="997428"/>
                  <a:pt x="4082382" y="1004465"/>
                  <a:pt x="4081779" y="1009558"/>
                </a:cubicBezTo>
                <a:cubicBezTo>
                  <a:pt x="4080639" y="1005671"/>
                  <a:pt x="4081645" y="1010161"/>
                  <a:pt x="4081645" y="1009558"/>
                </a:cubicBezTo>
                <a:cubicBezTo>
                  <a:pt x="4093441" y="1032211"/>
                  <a:pt x="4125142" y="1049570"/>
                  <a:pt x="4154430" y="1043069"/>
                </a:cubicBezTo>
                <a:cubicBezTo>
                  <a:pt x="4162808" y="1041192"/>
                  <a:pt x="4172526" y="1026649"/>
                  <a:pt x="4187874" y="1022963"/>
                </a:cubicBezTo>
                <a:cubicBezTo>
                  <a:pt x="4203289" y="1019209"/>
                  <a:pt x="4222658" y="1026581"/>
                  <a:pt x="4236062" y="1016260"/>
                </a:cubicBezTo>
                <a:lnTo>
                  <a:pt x="4236062" y="1022963"/>
                </a:lnTo>
                <a:cubicBezTo>
                  <a:pt x="4236062" y="1022896"/>
                  <a:pt x="4235058" y="1022828"/>
                  <a:pt x="4235058" y="1022963"/>
                </a:cubicBezTo>
                <a:cubicBezTo>
                  <a:pt x="4249266" y="1025845"/>
                  <a:pt x="4239950" y="1032279"/>
                  <a:pt x="4254628" y="1022963"/>
                </a:cubicBezTo>
                <a:cubicBezTo>
                  <a:pt x="4261665" y="1022963"/>
                  <a:pt x="4292025" y="1045549"/>
                  <a:pt x="4323190" y="1043069"/>
                </a:cubicBezTo>
                <a:cubicBezTo>
                  <a:pt x="4352479" y="1040723"/>
                  <a:pt x="4385990" y="1034155"/>
                  <a:pt x="4365146" y="1002789"/>
                </a:cubicBezTo>
                <a:cubicBezTo>
                  <a:pt x="4352144" y="1002789"/>
                  <a:pt x="4263072" y="940191"/>
                  <a:pt x="4263072" y="943207"/>
                </a:cubicBezTo>
                <a:cubicBezTo>
                  <a:pt x="4263072" y="952590"/>
                  <a:pt x="4248729" y="949909"/>
                  <a:pt x="4243234" y="947362"/>
                </a:cubicBezTo>
                <a:cubicBezTo>
                  <a:pt x="4243234" y="959560"/>
                  <a:pt x="4208651" y="963917"/>
                  <a:pt x="4196855" y="956544"/>
                </a:cubicBezTo>
                <a:cubicBezTo>
                  <a:pt x="4196855" y="946558"/>
                  <a:pt x="4202485" y="940995"/>
                  <a:pt x="4182378" y="942537"/>
                </a:cubicBezTo>
                <a:lnTo>
                  <a:pt x="4182378" y="935835"/>
                </a:lnTo>
                <a:cubicBezTo>
                  <a:pt x="4189080" y="933221"/>
                  <a:pt x="4195514" y="923637"/>
                  <a:pt x="4200675" y="923637"/>
                </a:cubicBezTo>
                <a:cubicBezTo>
                  <a:pt x="4200675" y="923637"/>
                  <a:pt x="4200876" y="923637"/>
                  <a:pt x="4201077" y="923637"/>
                </a:cubicBezTo>
                <a:cubicBezTo>
                  <a:pt x="4190823" y="923637"/>
                  <a:pt x="4162272" y="923168"/>
                  <a:pt x="4162272" y="917404"/>
                </a:cubicBezTo>
                <a:cubicBezTo>
                  <a:pt x="4161334" y="915259"/>
                  <a:pt x="4161736" y="911037"/>
                  <a:pt x="4162071" y="909696"/>
                </a:cubicBezTo>
                <a:close/>
                <a:moveTo>
                  <a:pt x="4288473" y="903330"/>
                </a:moveTo>
                <a:cubicBezTo>
                  <a:pt x="4280028" y="905206"/>
                  <a:pt x="4272187" y="909026"/>
                  <a:pt x="4262335" y="909026"/>
                </a:cubicBezTo>
                <a:cubicBezTo>
                  <a:pt x="4262804" y="908959"/>
                  <a:pt x="4256504" y="915058"/>
                  <a:pt x="4255431" y="915728"/>
                </a:cubicBezTo>
                <a:cubicBezTo>
                  <a:pt x="4251075" y="915728"/>
                  <a:pt x="4240017" y="914455"/>
                  <a:pt x="4232109" y="922431"/>
                </a:cubicBezTo>
                <a:cubicBezTo>
                  <a:pt x="4234253" y="922431"/>
                  <a:pt x="4245244" y="936840"/>
                  <a:pt x="4262335" y="935835"/>
                </a:cubicBezTo>
                <a:cubicBezTo>
                  <a:pt x="4272053" y="935232"/>
                  <a:pt x="4305966" y="925714"/>
                  <a:pt x="4296851" y="915394"/>
                </a:cubicBezTo>
                <a:cubicBezTo>
                  <a:pt x="4291288" y="922096"/>
                  <a:pt x="4289210" y="907351"/>
                  <a:pt x="4288473" y="903330"/>
                </a:cubicBezTo>
                <a:close/>
                <a:moveTo>
                  <a:pt x="4593756" y="902324"/>
                </a:moveTo>
                <a:cubicBezTo>
                  <a:pt x="4585379" y="902525"/>
                  <a:pt x="4594292" y="907083"/>
                  <a:pt x="4584909" y="903195"/>
                </a:cubicBezTo>
                <a:cubicBezTo>
                  <a:pt x="4585178" y="905005"/>
                  <a:pt x="4579213" y="909093"/>
                  <a:pt x="4579347" y="909026"/>
                </a:cubicBezTo>
                <a:cubicBezTo>
                  <a:pt x="4579481" y="909026"/>
                  <a:pt x="4577403" y="904469"/>
                  <a:pt x="4576934" y="902458"/>
                </a:cubicBezTo>
                <a:cubicBezTo>
                  <a:pt x="4556492" y="904134"/>
                  <a:pt x="4543960" y="922431"/>
                  <a:pt x="4540474" y="922431"/>
                </a:cubicBezTo>
                <a:cubicBezTo>
                  <a:pt x="4534108" y="917471"/>
                  <a:pt x="4538062" y="919214"/>
                  <a:pt x="4530354" y="915728"/>
                </a:cubicBezTo>
                <a:cubicBezTo>
                  <a:pt x="4531828" y="915728"/>
                  <a:pt x="4513532" y="935835"/>
                  <a:pt x="4518022" y="935835"/>
                </a:cubicBezTo>
                <a:cubicBezTo>
                  <a:pt x="4510516" y="932685"/>
                  <a:pt x="4507433" y="938449"/>
                  <a:pt x="4507366" y="929133"/>
                </a:cubicBezTo>
                <a:cubicBezTo>
                  <a:pt x="4505288" y="931277"/>
                  <a:pt x="4504216" y="937175"/>
                  <a:pt x="4504149" y="937175"/>
                </a:cubicBezTo>
                <a:cubicBezTo>
                  <a:pt x="4504149" y="927725"/>
                  <a:pt x="4480089" y="962643"/>
                  <a:pt x="4477675" y="962643"/>
                </a:cubicBezTo>
                <a:cubicBezTo>
                  <a:pt x="4477206" y="962241"/>
                  <a:pt x="4489605" y="969747"/>
                  <a:pt x="4493292" y="973702"/>
                </a:cubicBezTo>
                <a:cubicBezTo>
                  <a:pt x="4497246" y="969547"/>
                  <a:pt x="4504149" y="964252"/>
                  <a:pt x="4504149" y="971892"/>
                </a:cubicBezTo>
                <a:cubicBezTo>
                  <a:pt x="4499122" y="976986"/>
                  <a:pt x="4494096" y="980940"/>
                  <a:pt x="4490744" y="985096"/>
                </a:cubicBezTo>
                <a:cubicBezTo>
                  <a:pt x="4490879" y="985766"/>
                  <a:pt x="4491147" y="990859"/>
                  <a:pt x="4490744" y="996154"/>
                </a:cubicBezTo>
                <a:cubicBezTo>
                  <a:pt x="4505221" y="1008553"/>
                  <a:pt x="4536252" y="1040656"/>
                  <a:pt x="4536386" y="1056473"/>
                </a:cubicBezTo>
                <a:cubicBezTo>
                  <a:pt x="4545032" y="1056942"/>
                  <a:pt x="4551198" y="1057344"/>
                  <a:pt x="4556827" y="1056473"/>
                </a:cubicBezTo>
                <a:cubicBezTo>
                  <a:pt x="4557632" y="1058417"/>
                  <a:pt x="4557900" y="1060494"/>
                  <a:pt x="4557766" y="1062572"/>
                </a:cubicBezTo>
                <a:cubicBezTo>
                  <a:pt x="4557766" y="1061031"/>
                  <a:pt x="4555856" y="1061567"/>
                  <a:pt x="4553820" y="1062874"/>
                </a:cubicBezTo>
                <a:lnTo>
                  <a:pt x="4549121" y="1067799"/>
                </a:lnTo>
                <a:lnTo>
                  <a:pt x="4549120" y="1067800"/>
                </a:lnTo>
                <a:cubicBezTo>
                  <a:pt x="4545032" y="1064516"/>
                  <a:pt x="4546439" y="1066392"/>
                  <a:pt x="4536386" y="1063175"/>
                </a:cubicBezTo>
                <a:cubicBezTo>
                  <a:pt x="4535917" y="1065387"/>
                  <a:pt x="4535783" y="1067598"/>
                  <a:pt x="4535917" y="1069877"/>
                </a:cubicBezTo>
                <a:cubicBezTo>
                  <a:pt x="4539871" y="1067398"/>
                  <a:pt x="4517084" y="1098361"/>
                  <a:pt x="4524255" y="1117127"/>
                </a:cubicBezTo>
                <a:cubicBezTo>
                  <a:pt x="4526936" y="1124164"/>
                  <a:pt x="4562390" y="1150303"/>
                  <a:pt x="4570902" y="1150303"/>
                </a:cubicBezTo>
                <a:cubicBezTo>
                  <a:pt x="4628340" y="1156402"/>
                  <a:pt x="4618085" y="1132073"/>
                  <a:pt x="4618085" y="1107476"/>
                </a:cubicBezTo>
                <a:cubicBezTo>
                  <a:pt x="4622040" y="1105801"/>
                  <a:pt x="4624787" y="1102383"/>
                  <a:pt x="4624854" y="1096150"/>
                </a:cubicBezTo>
                <a:cubicBezTo>
                  <a:pt x="4623715" y="1095815"/>
                  <a:pt x="4594829" y="1076513"/>
                  <a:pt x="4608904" y="1076513"/>
                </a:cubicBezTo>
                <a:cubicBezTo>
                  <a:pt x="4596505" y="1070079"/>
                  <a:pt x="4597108" y="1042265"/>
                  <a:pt x="4596974" y="1036300"/>
                </a:cubicBezTo>
                <a:cubicBezTo>
                  <a:pt x="4596974" y="1036970"/>
                  <a:pt x="4596906" y="1004733"/>
                  <a:pt x="4597912" y="1006542"/>
                </a:cubicBezTo>
                <a:cubicBezTo>
                  <a:pt x="4594159" y="999974"/>
                  <a:pt x="4579146" y="1006676"/>
                  <a:pt x="4578074" y="995551"/>
                </a:cubicBezTo>
                <a:cubicBezTo>
                  <a:pt x="4576666" y="996958"/>
                  <a:pt x="4568825" y="996087"/>
                  <a:pt x="4569897" y="996154"/>
                </a:cubicBezTo>
                <a:cubicBezTo>
                  <a:pt x="4577604" y="996154"/>
                  <a:pt x="4559106" y="970619"/>
                  <a:pt x="4557833" y="968876"/>
                </a:cubicBezTo>
                <a:cubicBezTo>
                  <a:pt x="4557833" y="974975"/>
                  <a:pt x="4544428" y="957751"/>
                  <a:pt x="4544428" y="963716"/>
                </a:cubicBezTo>
                <a:cubicBezTo>
                  <a:pt x="4544428" y="961303"/>
                  <a:pt x="4544428" y="958890"/>
                  <a:pt x="4544428" y="956544"/>
                </a:cubicBezTo>
                <a:cubicBezTo>
                  <a:pt x="4544428" y="956008"/>
                  <a:pt x="4552472" y="955807"/>
                  <a:pt x="4559241" y="955807"/>
                </a:cubicBezTo>
                <a:cubicBezTo>
                  <a:pt x="4558370" y="955405"/>
                  <a:pt x="4557833" y="954400"/>
                  <a:pt x="4557833" y="952456"/>
                </a:cubicBezTo>
                <a:cubicBezTo>
                  <a:pt x="4557900" y="952389"/>
                  <a:pt x="4566948" y="942537"/>
                  <a:pt x="4567283" y="942537"/>
                </a:cubicBezTo>
                <a:cubicBezTo>
                  <a:pt x="4563932" y="945888"/>
                  <a:pt x="4591344" y="926854"/>
                  <a:pt x="4591344" y="937175"/>
                </a:cubicBezTo>
                <a:cubicBezTo>
                  <a:pt x="4592483" y="935835"/>
                  <a:pt x="4595365" y="935299"/>
                  <a:pt x="4598046" y="935835"/>
                </a:cubicBezTo>
                <a:cubicBezTo>
                  <a:pt x="4600928" y="921894"/>
                  <a:pt x="4604748" y="916265"/>
                  <a:pt x="4604748" y="907551"/>
                </a:cubicBezTo>
                <a:cubicBezTo>
                  <a:pt x="4604748" y="914321"/>
                  <a:pt x="4593756" y="903665"/>
                  <a:pt x="4593756" y="902324"/>
                </a:cubicBezTo>
                <a:close/>
                <a:moveTo>
                  <a:pt x="4316488" y="895622"/>
                </a:moveTo>
                <a:cubicBezTo>
                  <a:pt x="4312233" y="895555"/>
                  <a:pt x="4308664" y="895203"/>
                  <a:pt x="4305497" y="895882"/>
                </a:cubicBezTo>
                <a:lnTo>
                  <a:pt x="4297775" y="901680"/>
                </a:lnTo>
                <a:lnTo>
                  <a:pt x="4292294" y="902659"/>
                </a:lnTo>
                <a:cubicBezTo>
                  <a:pt x="4293835" y="902458"/>
                  <a:pt x="4295309" y="902324"/>
                  <a:pt x="4296918" y="902324"/>
                </a:cubicBezTo>
                <a:lnTo>
                  <a:pt x="4297775" y="901680"/>
                </a:lnTo>
                <a:lnTo>
                  <a:pt x="4306226" y="900171"/>
                </a:lnTo>
                <a:cubicBezTo>
                  <a:pt x="4309736" y="898605"/>
                  <a:pt x="4312635" y="896695"/>
                  <a:pt x="4316488" y="895622"/>
                </a:cubicBezTo>
                <a:close/>
                <a:moveTo>
                  <a:pt x="2341040" y="894215"/>
                </a:moveTo>
                <a:cubicBezTo>
                  <a:pt x="2341644" y="894348"/>
                  <a:pt x="2345262" y="904066"/>
                  <a:pt x="2345395" y="904536"/>
                </a:cubicBezTo>
                <a:cubicBezTo>
                  <a:pt x="2345395" y="911573"/>
                  <a:pt x="2330920" y="900381"/>
                  <a:pt x="2337288" y="900313"/>
                </a:cubicBezTo>
                <a:cubicBezTo>
                  <a:pt x="2334003" y="899911"/>
                  <a:pt x="2340638" y="889121"/>
                  <a:pt x="2341040" y="894215"/>
                </a:cubicBezTo>
                <a:close/>
                <a:moveTo>
                  <a:pt x="2350833" y="889523"/>
                </a:moveTo>
                <a:cubicBezTo>
                  <a:pt x="2352643" y="889523"/>
                  <a:pt x="2353044" y="890864"/>
                  <a:pt x="2352776" y="892339"/>
                </a:cubicBezTo>
                <a:cubicBezTo>
                  <a:pt x="2354921" y="891065"/>
                  <a:pt x="2356530" y="890126"/>
                  <a:pt x="2358606" y="890126"/>
                </a:cubicBezTo>
                <a:cubicBezTo>
                  <a:pt x="2359545" y="890126"/>
                  <a:pt x="2359680" y="890126"/>
                  <a:pt x="2359747" y="890126"/>
                </a:cubicBezTo>
                <a:cubicBezTo>
                  <a:pt x="2358674" y="890126"/>
                  <a:pt x="2351034" y="889725"/>
                  <a:pt x="2350833" y="889523"/>
                </a:cubicBezTo>
                <a:close/>
                <a:moveTo>
                  <a:pt x="2231944" y="876118"/>
                </a:moveTo>
                <a:cubicBezTo>
                  <a:pt x="2245014" y="877257"/>
                  <a:pt x="2233486" y="876721"/>
                  <a:pt x="2234826" y="883423"/>
                </a:cubicBezTo>
                <a:cubicBezTo>
                  <a:pt x="2234760" y="883423"/>
                  <a:pt x="2234558" y="883423"/>
                  <a:pt x="2234290" y="883423"/>
                </a:cubicBezTo>
                <a:cubicBezTo>
                  <a:pt x="2234357" y="883423"/>
                  <a:pt x="2236033" y="888450"/>
                  <a:pt x="2230872" y="889388"/>
                </a:cubicBezTo>
                <a:cubicBezTo>
                  <a:pt x="2228861" y="892940"/>
                  <a:pt x="2218741" y="903932"/>
                  <a:pt x="2218741" y="893476"/>
                </a:cubicBezTo>
                <a:cubicBezTo>
                  <a:pt x="2218741" y="893410"/>
                  <a:pt x="2218807" y="888584"/>
                  <a:pt x="2218741" y="888517"/>
                </a:cubicBezTo>
                <a:cubicBezTo>
                  <a:pt x="2218741" y="895621"/>
                  <a:pt x="2236233" y="876118"/>
                  <a:pt x="2231944" y="876118"/>
                </a:cubicBezTo>
                <a:close/>
                <a:moveTo>
                  <a:pt x="1676659" y="868813"/>
                </a:moveTo>
                <a:cubicBezTo>
                  <a:pt x="1670827" y="877459"/>
                  <a:pt x="1658963" y="875381"/>
                  <a:pt x="1657354" y="875717"/>
                </a:cubicBezTo>
                <a:cubicBezTo>
                  <a:pt x="1657824" y="870288"/>
                  <a:pt x="1669218" y="867942"/>
                  <a:pt x="1676659" y="868813"/>
                </a:cubicBezTo>
                <a:close/>
                <a:moveTo>
                  <a:pt x="952292" y="866803"/>
                </a:moveTo>
                <a:cubicBezTo>
                  <a:pt x="952157" y="866870"/>
                  <a:pt x="952089" y="866870"/>
                  <a:pt x="952024" y="866936"/>
                </a:cubicBezTo>
                <a:cubicBezTo>
                  <a:pt x="952024" y="867003"/>
                  <a:pt x="951955" y="867070"/>
                  <a:pt x="951955" y="867138"/>
                </a:cubicBezTo>
                <a:cubicBezTo>
                  <a:pt x="952292" y="866936"/>
                  <a:pt x="952425" y="866870"/>
                  <a:pt x="952292" y="866803"/>
                </a:cubicBezTo>
                <a:close/>
                <a:moveTo>
                  <a:pt x="1707687" y="855409"/>
                </a:moveTo>
                <a:cubicBezTo>
                  <a:pt x="1698639" y="855409"/>
                  <a:pt x="1675117" y="868545"/>
                  <a:pt x="1655748" y="870891"/>
                </a:cubicBezTo>
                <a:cubicBezTo>
                  <a:pt x="1655748" y="874912"/>
                  <a:pt x="1611849" y="897498"/>
                  <a:pt x="1607292" y="902257"/>
                </a:cubicBezTo>
                <a:cubicBezTo>
                  <a:pt x="1610442" y="902257"/>
                  <a:pt x="1635707" y="892338"/>
                  <a:pt x="1635707" y="895287"/>
                </a:cubicBezTo>
                <a:cubicBezTo>
                  <a:pt x="1637450" y="902659"/>
                  <a:pt x="1634702" y="902257"/>
                  <a:pt x="1629876" y="902257"/>
                </a:cubicBezTo>
                <a:cubicBezTo>
                  <a:pt x="1648711" y="916465"/>
                  <a:pt x="1676458" y="873572"/>
                  <a:pt x="1696025" y="889188"/>
                </a:cubicBezTo>
                <a:cubicBezTo>
                  <a:pt x="1696025" y="887914"/>
                  <a:pt x="1683626" y="895085"/>
                  <a:pt x="1679538" y="896091"/>
                </a:cubicBezTo>
                <a:cubicBezTo>
                  <a:pt x="1679202" y="896560"/>
                  <a:pt x="1678734" y="896828"/>
                  <a:pt x="1678201" y="896962"/>
                </a:cubicBezTo>
                <a:cubicBezTo>
                  <a:pt x="1674916" y="897498"/>
                  <a:pt x="1751721" y="912377"/>
                  <a:pt x="1749643" y="909026"/>
                </a:cubicBezTo>
                <a:cubicBezTo>
                  <a:pt x="1750447" y="899844"/>
                  <a:pt x="1742940" y="891533"/>
                  <a:pt x="1742940" y="888250"/>
                </a:cubicBezTo>
                <a:cubicBezTo>
                  <a:pt x="1744347" y="885904"/>
                  <a:pt x="1744214" y="880006"/>
                  <a:pt x="1744884" y="875515"/>
                </a:cubicBezTo>
                <a:cubicBezTo>
                  <a:pt x="1741063" y="875515"/>
                  <a:pt x="1735434" y="876185"/>
                  <a:pt x="1731681" y="875515"/>
                </a:cubicBezTo>
                <a:cubicBezTo>
                  <a:pt x="1733423" y="875515"/>
                  <a:pt x="1727726" y="891199"/>
                  <a:pt x="1728665" y="875515"/>
                </a:cubicBezTo>
                <a:cubicBezTo>
                  <a:pt x="1724978" y="875515"/>
                  <a:pt x="1716065" y="862446"/>
                  <a:pt x="1716065" y="861709"/>
                </a:cubicBezTo>
                <a:cubicBezTo>
                  <a:pt x="1715730" y="860704"/>
                  <a:pt x="1711842" y="855409"/>
                  <a:pt x="1707687" y="855409"/>
                </a:cubicBezTo>
                <a:close/>
                <a:moveTo>
                  <a:pt x="6497971" y="848707"/>
                </a:moveTo>
                <a:cubicBezTo>
                  <a:pt x="6502060" y="851991"/>
                  <a:pt x="6505745" y="856615"/>
                  <a:pt x="6508694" y="862111"/>
                </a:cubicBezTo>
                <a:cubicBezTo>
                  <a:pt x="6505075" y="862111"/>
                  <a:pt x="6501456" y="856951"/>
                  <a:pt x="6497971" y="848707"/>
                </a:cubicBezTo>
                <a:close/>
                <a:moveTo>
                  <a:pt x="3465641" y="842123"/>
                </a:moveTo>
                <a:cubicBezTo>
                  <a:pt x="3465070" y="842616"/>
                  <a:pt x="3463438" y="843932"/>
                  <a:pt x="3460071" y="846562"/>
                </a:cubicBezTo>
                <a:cubicBezTo>
                  <a:pt x="3459469" y="846562"/>
                  <a:pt x="3467347" y="840644"/>
                  <a:pt x="3465641" y="842123"/>
                </a:cubicBezTo>
                <a:close/>
                <a:moveTo>
                  <a:pt x="3452875" y="836107"/>
                </a:moveTo>
                <a:cubicBezTo>
                  <a:pt x="3453549" y="830142"/>
                  <a:pt x="3464540" y="841469"/>
                  <a:pt x="3459180" y="841469"/>
                </a:cubicBezTo>
                <a:cubicBezTo>
                  <a:pt x="3448324" y="841134"/>
                  <a:pt x="3451340" y="834833"/>
                  <a:pt x="3452875" y="836107"/>
                </a:cubicBezTo>
                <a:close/>
                <a:moveTo>
                  <a:pt x="2185693" y="825914"/>
                </a:moveTo>
                <a:cubicBezTo>
                  <a:pt x="2203022" y="827243"/>
                  <a:pt x="2222991" y="839307"/>
                  <a:pt x="2232139" y="848506"/>
                </a:cubicBezTo>
                <a:cubicBezTo>
                  <a:pt x="2232139" y="852460"/>
                  <a:pt x="2187704" y="846696"/>
                  <a:pt x="2187301" y="840732"/>
                </a:cubicBezTo>
                <a:cubicBezTo>
                  <a:pt x="2183281" y="839726"/>
                  <a:pt x="2185224" y="836106"/>
                  <a:pt x="2187034" y="835370"/>
                </a:cubicBezTo>
                <a:cubicBezTo>
                  <a:pt x="2177986" y="835370"/>
                  <a:pt x="2173093" y="837380"/>
                  <a:pt x="2169742" y="828668"/>
                </a:cubicBezTo>
                <a:cubicBezTo>
                  <a:pt x="2174433" y="826221"/>
                  <a:pt x="2179917" y="825471"/>
                  <a:pt x="2185693" y="825914"/>
                </a:cubicBezTo>
                <a:close/>
                <a:moveTo>
                  <a:pt x="2355391" y="781686"/>
                </a:moveTo>
                <a:cubicBezTo>
                  <a:pt x="2355726" y="787249"/>
                  <a:pt x="2359411" y="800519"/>
                  <a:pt x="2359411" y="800519"/>
                </a:cubicBezTo>
                <a:cubicBezTo>
                  <a:pt x="2359277" y="801323"/>
                  <a:pt x="2359210" y="801725"/>
                  <a:pt x="2359076" y="802060"/>
                </a:cubicBezTo>
                <a:cubicBezTo>
                  <a:pt x="2359612" y="803334"/>
                  <a:pt x="2360083" y="808428"/>
                  <a:pt x="2358003" y="808428"/>
                </a:cubicBezTo>
                <a:cubicBezTo>
                  <a:pt x="2350899" y="809098"/>
                  <a:pt x="2354653" y="805479"/>
                  <a:pt x="2352776" y="801390"/>
                </a:cubicBezTo>
                <a:cubicBezTo>
                  <a:pt x="2352776" y="809232"/>
                  <a:pt x="2345604" y="808428"/>
                  <a:pt x="2346074" y="815130"/>
                </a:cubicBezTo>
                <a:cubicBezTo>
                  <a:pt x="2342053" y="817811"/>
                  <a:pt x="2338166" y="820223"/>
                  <a:pt x="2332670" y="828534"/>
                </a:cubicBezTo>
                <a:cubicBezTo>
                  <a:pt x="2338366" y="825049"/>
                  <a:pt x="2342321" y="823709"/>
                  <a:pt x="2347950" y="821832"/>
                </a:cubicBezTo>
                <a:cubicBezTo>
                  <a:pt x="2339372" y="821832"/>
                  <a:pt x="2354385" y="813789"/>
                  <a:pt x="2352843" y="815130"/>
                </a:cubicBezTo>
                <a:cubicBezTo>
                  <a:pt x="2356865" y="815130"/>
                  <a:pt x="2352374" y="819888"/>
                  <a:pt x="2350029" y="821832"/>
                </a:cubicBezTo>
                <a:cubicBezTo>
                  <a:pt x="2352710" y="821698"/>
                  <a:pt x="2359478" y="821429"/>
                  <a:pt x="2359478" y="824981"/>
                </a:cubicBezTo>
                <a:cubicBezTo>
                  <a:pt x="2356730" y="829740"/>
                  <a:pt x="2353648" y="827529"/>
                  <a:pt x="2351436" y="831684"/>
                </a:cubicBezTo>
                <a:cubicBezTo>
                  <a:pt x="2351436" y="832421"/>
                  <a:pt x="2351436" y="833493"/>
                  <a:pt x="2351369" y="835303"/>
                </a:cubicBezTo>
                <a:cubicBezTo>
                  <a:pt x="2354586" y="834834"/>
                  <a:pt x="2379786" y="828601"/>
                  <a:pt x="2371141" y="828534"/>
                </a:cubicBezTo>
                <a:cubicBezTo>
                  <a:pt x="2383205" y="826992"/>
                  <a:pt x="2387561" y="830812"/>
                  <a:pt x="2391649" y="835236"/>
                </a:cubicBezTo>
                <a:cubicBezTo>
                  <a:pt x="2393928" y="835236"/>
                  <a:pt x="2401368" y="843011"/>
                  <a:pt x="2406528" y="845357"/>
                </a:cubicBezTo>
                <a:cubicBezTo>
                  <a:pt x="2406528" y="847635"/>
                  <a:pt x="2397748" y="848641"/>
                  <a:pt x="2398486" y="848641"/>
                </a:cubicBezTo>
                <a:cubicBezTo>
                  <a:pt x="2404451" y="854204"/>
                  <a:pt x="2397682" y="855343"/>
                  <a:pt x="2398754" y="855343"/>
                </a:cubicBezTo>
                <a:cubicBezTo>
                  <a:pt x="2399424" y="855476"/>
                  <a:pt x="2413231" y="855007"/>
                  <a:pt x="2413231" y="857554"/>
                </a:cubicBezTo>
                <a:cubicBezTo>
                  <a:pt x="2406595" y="867339"/>
                  <a:pt x="2407668" y="863519"/>
                  <a:pt x="2399893" y="867742"/>
                </a:cubicBezTo>
                <a:cubicBezTo>
                  <a:pt x="2399960" y="869015"/>
                  <a:pt x="2400094" y="875449"/>
                  <a:pt x="2398754" y="875449"/>
                </a:cubicBezTo>
                <a:cubicBezTo>
                  <a:pt x="2400094" y="874109"/>
                  <a:pt x="2396005" y="876522"/>
                  <a:pt x="2393659" y="881011"/>
                </a:cubicBezTo>
                <a:lnTo>
                  <a:pt x="2408315" y="877264"/>
                </a:lnTo>
                <a:lnTo>
                  <a:pt x="2408338" y="877258"/>
                </a:lnTo>
                <a:cubicBezTo>
                  <a:pt x="2407400" y="878465"/>
                  <a:pt x="2406662" y="880342"/>
                  <a:pt x="2406461" y="883089"/>
                </a:cubicBezTo>
                <a:cubicBezTo>
                  <a:pt x="2406461" y="887044"/>
                  <a:pt x="2413163" y="880408"/>
                  <a:pt x="2413834" y="877125"/>
                </a:cubicBezTo>
                <a:cubicBezTo>
                  <a:pt x="2434073" y="902391"/>
                  <a:pt x="2395134" y="900381"/>
                  <a:pt x="2392052" y="901185"/>
                </a:cubicBezTo>
                <a:cubicBezTo>
                  <a:pt x="2392052" y="901118"/>
                  <a:pt x="2389103" y="905005"/>
                  <a:pt x="2387494" y="907284"/>
                </a:cubicBezTo>
                <a:cubicBezTo>
                  <a:pt x="2386823" y="905005"/>
                  <a:pt x="2383473" y="901185"/>
                  <a:pt x="2381328" y="900917"/>
                </a:cubicBezTo>
                <a:cubicBezTo>
                  <a:pt x="2384210" y="896628"/>
                  <a:pt x="2388834" y="888853"/>
                  <a:pt x="2385551" y="888853"/>
                </a:cubicBezTo>
                <a:cubicBezTo>
                  <a:pt x="2378647" y="892875"/>
                  <a:pt x="2373620" y="892339"/>
                  <a:pt x="2365913" y="895288"/>
                </a:cubicBezTo>
                <a:cubicBezTo>
                  <a:pt x="2365913" y="901923"/>
                  <a:pt x="2359545" y="904067"/>
                  <a:pt x="2346140" y="902258"/>
                </a:cubicBezTo>
                <a:lnTo>
                  <a:pt x="2346140" y="895556"/>
                </a:lnTo>
                <a:cubicBezTo>
                  <a:pt x="2347348" y="895086"/>
                  <a:pt x="2348419" y="894617"/>
                  <a:pt x="2349358" y="894148"/>
                </a:cubicBezTo>
                <a:cubicBezTo>
                  <a:pt x="2345671" y="889054"/>
                  <a:pt x="2338702" y="887312"/>
                  <a:pt x="2334145" y="882151"/>
                </a:cubicBezTo>
                <a:cubicBezTo>
                  <a:pt x="2334011" y="895019"/>
                  <a:pt x="2293596" y="878197"/>
                  <a:pt x="2279454" y="888853"/>
                </a:cubicBezTo>
                <a:cubicBezTo>
                  <a:pt x="2282873" y="888853"/>
                  <a:pt x="2272551" y="875583"/>
                  <a:pt x="2272350" y="874913"/>
                </a:cubicBezTo>
                <a:cubicBezTo>
                  <a:pt x="2272350" y="873170"/>
                  <a:pt x="2293999" y="863318"/>
                  <a:pt x="2292457" y="863720"/>
                </a:cubicBezTo>
                <a:cubicBezTo>
                  <a:pt x="2292457" y="860637"/>
                  <a:pt x="2279052" y="862245"/>
                  <a:pt x="2279052" y="862715"/>
                </a:cubicBezTo>
                <a:cubicBezTo>
                  <a:pt x="2279790" y="852997"/>
                  <a:pt x="2284280" y="856147"/>
                  <a:pt x="2292457" y="853600"/>
                </a:cubicBezTo>
                <a:cubicBezTo>
                  <a:pt x="2292457" y="845692"/>
                  <a:pt x="2322281" y="801792"/>
                  <a:pt x="2321745" y="801792"/>
                </a:cubicBezTo>
                <a:cubicBezTo>
                  <a:pt x="2321745" y="801725"/>
                  <a:pt x="2319399" y="796699"/>
                  <a:pt x="2326639" y="795090"/>
                </a:cubicBezTo>
                <a:cubicBezTo>
                  <a:pt x="2329185" y="795090"/>
                  <a:pt x="2345404" y="781686"/>
                  <a:pt x="2355391" y="781686"/>
                </a:cubicBezTo>
                <a:close/>
                <a:moveTo>
                  <a:pt x="2361396" y="775047"/>
                </a:moveTo>
                <a:cubicBezTo>
                  <a:pt x="2361024" y="775628"/>
                  <a:pt x="2360023" y="777178"/>
                  <a:pt x="2358012" y="780278"/>
                </a:cubicBezTo>
                <a:cubicBezTo>
                  <a:pt x="2357961" y="780278"/>
                  <a:pt x="2362511" y="773303"/>
                  <a:pt x="2361396" y="775047"/>
                </a:cubicBezTo>
                <a:close/>
                <a:moveTo>
                  <a:pt x="1864327" y="770962"/>
                </a:moveTo>
                <a:cubicBezTo>
                  <a:pt x="1864327" y="775050"/>
                  <a:pt x="1855145" y="783629"/>
                  <a:pt x="1855145" y="779139"/>
                </a:cubicBezTo>
                <a:cubicBezTo>
                  <a:pt x="1858362" y="769890"/>
                  <a:pt x="1863657" y="771632"/>
                  <a:pt x="1864327" y="770962"/>
                </a:cubicBezTo>
                <a:close/>
                <a:moveTo>
                  <a:pt x="1852768" y="741859"/>
                </a:moveTo>
                <a:cubicBezTo>
                  <a:pt x="1854021" y="741397"/>
                  <a:pt x="1854506" y="741724"/>
                  <a:pt x="1853132" y="743416"/>
                </a:cubicBezTo>
                <a:cubicBezTo>
                  <a:pt x="1853132" y="748108"/>
                  <a:pt x="1859164" y="750320"/>
                  <a:pt x="1850251" y="751728"/>
                </a:cubicBezTo>
                <a:cubicBezTo>
                  <a:pt x="1838339" y="751728"/>
                  <a:pt x="1849007" y="743245"/>
                  <a:pt x="1852768" y="741859"/>
                </a:cubicBezTo>
                <a:close/>
                <a:moveTo>
                  <a:pt x="3292248" y="725588"/>
                </a:moveTo>
                <a:cubicBezTo>
                  <a:pt x="3291979" y="726258"/>
                  <a:pt x="3292048" y="726861"/>
                  <a:pt x="3292316" y="727264"/>
                </a:cubicBezTo>
                <a:cubicBezTo>
                  <a:pt x="3291712" y="727331"/>
                  <a:pt x="3291176" y="727532"/>
                  <a:pt x="3291110" y="728135"/>
                </a:cubicBezTo>
                <a:cubicBezTo>
                  <a:pt x="3291110" y="725990"/>
                  <a:pt x="3291579" y="725387"/>
                  <a:pt x="3292248" y="725588"/>
                </a:cubicBezTo>
                <a:close/>
                <a:moveTo>
                  <a:pt x="3687881" y="724985"/>
                </a:moveTo>
                <a:cubicBezTo>
                  <a:pt x="3687881" y="725186"/>
                  <a:pt x="3687881" y="725387"/>
                  <a:pt x="3687881" y="725588"/>
                </a:cubicBezTo>
                <a:lnTo>
                  <a:pt x="3687219" y="725846"/>
                </a:lnTo>
                <a:lnTo>
                  <a:pt x="3688335" y="726481"/>
                </a:lnTo>
                <a:lnTo>
                  <a:pt x="3688435" y="727600"/>
                </a:lnTo>
                <a:lnTo>
                  <a:pt x="3687202" y="725852"/>
                </a:lnTo>
                <a:lnTo>
                  <a:pt x="3686674" y="726057"/>
                </a:lnTo>
                <a:cubicBezTo>
                  <a:pt x="3686611" y="725789"/>
                  <a:pt x="3686476" y="725454"/>
                  <a:pt x="3686542" y="725119"/>
                </a:cubicBezTo>
                <a:cubicBezTo>
                  <a:pt x="3687012" y="724985"/>
                  <a:pt x="3687415" y="724918"/>
                  <a:pt x="3687881" y="724985"/>
                </a:cubicBezTo>
                <a:close/>
                <a:moveTo>
                  <a:pt x="779313" y="721366"/>
                </a:moveTo>
                <a:cubicBezTo>
                  <a:pt x="784139" y="721366"/>
                  <a:pt x="773483" y="736177"/>
                  <a:pt x="771137" y="739261"/>
                </a:cubicBezTo>
                <a:cubicBezTo>
                  <a:pt x="777303" y="739394"/>
                  <a:pt x="780185" y="741472"/>
                  <a:pt x="775024" y="741472"/>
                </a:cubicBezTo>
                <a:cubicBezTo>
                  <a:pt x="782262" y="757088"/>
                  <a:pt x="785077" y="759299"/>
                  <a:pt x="793991" y="774983"/>
                </a:cubicBezTo>
                <a:cubicBezTo>
                  <a:pt x="803306" y="774983"/>
                  <a:pt x="794795" y="778266"/>
                  <a:pt x="791847" y="780210"/>
                </a:cubicBezTo>
                <a:cubicBezTo>
                  <a:pt x="781860" y="768012"/>
                  <a:pt x="766982" y="761512"/>
                  <a:pt x="755991" y="748174"/>
                </a:cubicBezTo>
                <a:cubicBezTo>
                  <a:pt x="730254" y="717077"/>
                  <a:pt x="769127" y="722639"/>
                  <a:pt x="769193" y="728068"/>
                </a:cubicBezTo>
                <a:cubicBezTo>
                  <a:pt x="775426" y="724985"/>
                  <a:pt x="771271" y="722974"/>
                  <a:pt x="779313" y="721366"/>
                </a:cubicBezTo>
                <a:close/>
                <a:moveTo>
                  <a:pt x="2319261" y="720026"/>
                </a:moveTo>
                <a:cubicBezTo>
                  <a:pt x="2317116" y="720428"/>
                  <a:pt x="2314703" y="720830"/>
                  <a:pt x="2312626" y="721433"/>
                </a:cubicBezTo>
                <a:cubicBezTo>
                  <a:pt x="2318255" y="724785"/>
                  <a:pt x="2319127" y="720696"/>
                  <a:pt x="2319261" y="720026"/>
                </a:cubicBezTo>
                <a:close/>
                <a:moveTo>
                  <a:pt x="3417774" y="714664"/>
                </a:moveTo>
                <a:cubicBezTo>
                  <a:pt x="3425615" y="714664"/>
                  <a:pt x="3405037" y="740131"/>
                  <a:pt x="3405037" y="726124"/>
                </a:cubicBezTo>
                <a:cubicBezTo>
                  <a:pt x="3406981" y="719020"/>
                  <a:pt x="3413081" y="719824"/>
                  <a:pt x="3417774" y="714664"/>
                </a:cubicBezTo>
                <a:close/>
                <a:moveTo>
                  <a:pt x="78055" y="714664"/>
                </a:moveTo>
                <a:cubicBezTo>
                  <a:pt x="82880" y="714664"/>
                  <a:pt x="80736" y="722036"/>
                  <a:pt x="79798" y="721366"/>
                </a:cubicBezTo>
                <a:cubicBezTo>
                  <a:pt x="83015" y="721366"/>
                  <a:pt x="89046" y="720294"/>
                  <a:pt x="92733" y="721366"/>
                </a:cubicBezTo>
                <a:cubicBezTo>
                  <a:pt x="93738" y="721366"/>
                  <a:pt x="68605" y="734770"/>
                  <a:pt x="59893" y="734770"/>
                </a:cubicBezTo>
                <a:cubicBezTo>
                  <a:pt x="49370" y="744555"/>
                  <a:pt x="32749" y="747973"/>
                  <a:pt x="17870" y="748174"/>
                </a:cubicBezTo>
                <a:cubicBezTo>
                  <a:pt x="25578" y="748174"/>
                  <a:pt x="2858" y="759099"/>
                  <a:pt x="1718" y="761176"/>
                </a:cubicBezTo>
                <a:cubicBezTo>
                  <a:pt x="244" y="759501"/>
                  <a:pt x="-1767" y="754876"/>
                  <a:pt x="2924" y="754876"/>
                </a:cubicBezTo>
                <a:cubicBezTo>
                  <a:pt x="3662" y="751927"/>
                  <a:pt x="9895" y="744421"/>
                  <a:pt x="13782" y="742410"/>
                </a:cubicBezTo>
                <a:cubicBezTo>
                  <a:pt x="13782" y="731151"/>
                  <a:pt x="33621" y="736848"/>
                  <a:pt x="40658" y="741472"/>
                </a:cubicBezTo>
                <a:cubicBezTo>
                  <a:pt x="40658" y="737116"/>
                  <a:pt x="41863" y="735105"/>
                  <a:pt x="40591" y="728135"/>
                </a:cubicBezTo>
                <a:cubicBezTo>
                  <a:pt x="40591" y="726861"/>
                  <a:pt x="53995" y="730481"/>
                  <a:pt x="53995" y="726125"/>
                </a:cubicBezTo>
                <a:cubicBezTo>
                  <a:pt x="54933" y="726661"/>
                  <a:pt x="55335" y="727063"/>
                  <a:pt x="55469" y="727397"/>
                </a:cubicBezTo>
                <a:cubicBezTo>
                  <a:pt x="57413" y="727532"/>
                  <a:pt x="60764" y="727599"/>
                  <a:pt x="62574" y="727867"/>
                </a:cubicBezTo>
                <a:cubicBezTo>
                  <a:pt x="60026" y="726191"/>
                  <a:pt x="77653" y="714932"/>
                  <a:pt x="78055" y="714664"/>
                </a:cubicBezTo>
                <a:close/>
                <a:moveTo>
                  <a:pt x="799748" y="710911"/>
                </a:moveTo>
                <a:cubicBezTo>
                  <a:pt x="799815" y="710174"/>
                  <a:pt x="799748" y="720093"/>
                  <a:pt x="799146" y="720093"/>
                </a:cubicBezTo>
                <a:cubicBezTo>
                  <a:pt x="799480" y="719691"/>
                  <a:pt x="804037" y="727264"/>
                  <a:pt x="801424" y="711916"/>
                </a:cubicBezTo>
                <a:cubicBezTo>
                  <a:pt x="800687" y="712050"/>
                  <a:pt x="800149" y="711715"/>
                  <a:pt x="799748" y="710911"/>
                </a:cubicBezTo>
                <a:close/>
                <a:moveTo>
                  <a:pt x="3819531" y="697005"/>
                </a:moveTo>
                <a:cubicBezTo>
                  <a:pt x="3822468" y="695073"/>
                  <a:pt x="3812653" y="702801"/>
                  <a:pt x="3811548" y="702801"/>
                </a:cubicBezTo>
                <a:cubicBezTo>
                  <a:pt x="3816156" y="699366"/>
                  <a:pt x="3818552" y="697649"/>
                  <a:pt x="3819531" y="697005"/>
                </a:cubicBezTo>
                <a:close/>
                <a:moveTo>
                  <a:pt x="3736685" y="695564"/>
                </a:moveTo>
                <a:cubicBezTo>
                  <a:pt x="3736685" y="702601"/>
                  <a:pt x="3735076" y="704745"/>
                  <a:pt x="3746470" y="701595"/>
                </a:cubicBezTo>
                <a:cubicBezTo>
                  <a:pt x="3746336" y="700925"/>
                  <a:pt x="3746537" y="700322"/>
                  <a:pt x="3746940" y="699786"/>
                </a:cubicBezTo>
                <a:cubicBezTo>
                  <a:pt x="3737289" y="703137"/>
                  <a:pt x="3739366" y="699585"/>
                  <a:pt x="3736685" y="695564"/>
                </a:cubicBezTo>
                <a:close/>
                <a:moveTo>
                  <a:pt x="3362486" y="693351"/>
                </a:moveTo>
                <a:cubicBezTo>
                  <a:pt x="3374412" y="693284"/>
                  <a:pt x="3384930" y="695295"/>
                  <a:pt x="3384930" y="702667"/>
                </a:cubicBezTo>
                <a:cubicBezTo>
                  <a:pt x="3404435" y="711179"/>
                  <a:pt x="3393441" y="723511"/>
                  <a:pt x="3378228" y="734168"/>
                </a:cubicBezTo>
                <a:cubicBezTo>
                  <a:pt x="3378228" y="780747"/>
                  <a:pt x="3365427" y="757491"/>
                  <a:pt x="3331319" y="788388"/>
                </a:cubicBezTo>
                <a:cubicBezTo>
                  <a:pt x="3332444" y="788388"/>
                  <a:pt x="3287822" y="781685"/>
                  <a:pt x="3294392" y="781685"/>
                </a:cubicBezTo>
                <a:cubicBezTo>
                  <a:pt x="3291043" y="781149"/>
                  <a:pt x="3286822" y="783026"/>
                  <a:pt x="3284408" y="781149"/>
                </a:cubicBezTo>
                <a:cubicBezTo>
                  <a:pt x="3284408" y="781887"/>
                  <a:pt x="3285146" y="776056"/>
                  <a:pt x="3285548" y="774983"/>
                </a:cubicBezTo>
                <a:cubicBezTo>
                  <a:pt x="3277573" y="772839"/>
                  <a:pt x="3295731" y="768281"/>
                  <a:pt x="3298679" y="768281"/>
                </a:cubicBezTo>
                <a:cubicBezTo>
                  <a:pt x="3302365" y="764394"/>
                  <a:pt x="3307455" y="754877"/>
                  <a:pt x="3310135" y="754877"/>
                </a:cubicBezTo>
                <a:cubicBezTo>
                  <a:pt x="3306318" y="750185"/>
                  <a:pt x="3303302" y="745561"/>
                  <a:pt x="3297876" y="742545"/>
                </a:cubicBezTo>
                <a:cubicBezTo>
                  <a:pt x="3297407" y="746834"/>
                  <a:pt x="3289566" y="735039"/>
                  <a:pt x="3291175" y="736312"/>
                </a:cubicBezTo>
                <a:cubicBezTo>
                  <a:pt x="3291175" y="735575"/>
                  <a:pt x="3296067" y="734033"/>
                  <a:pt x="3297809" y="733966"/>
                </a:cubicBezTo>
                <a:cubicBezTo>
                  <a:pt x="3296939" y="731687"/>
                  <a:pt x="3294057" y="726192"/>
                  <a:pt x="3292382" y="725589"/>
                </a:cubicBezTo>
                <a:cubicBezTo>
                  <a:pt x="3295062" y="719423"/>
                  <a:pt x="3317977" y="704745"/>
                  <a:pt x="3317977" y="719021"/>
                </a:cubicBezTo>
                <a:cubicBezTo>
                  <a:pt x="3320927" y="718819"/>
                  <a:pt x="3316102" y="714061"/>
                  <a:pt x="3322806" y="714664"/>
                </a:cubicBezTo>
                <a:cubicBezTo>
                  <a:pt x="3323472" y="716876"/>
                  <a:pt x="3323809" y="719087"/>
                  <a:pt x="3323944" y="721366"/>
                </a:cubicBezTo>
                <a:cubicBezTo>
                  <a:pt x="3324813" y="718618"/>
                  <a:pt x="3324733" y="717730"/>
                  <a:pt x="3325085" y="717136"/>
                </a:cubicBezTo>
                <a:lnTo>
                  <a:pt x="3328767" y="714713"/>
                </a:lnTo>
                <a:lnTo>
                  <a:pt x="3330370" y="714731"/>
                </a:lnTo>
                <a:cubicBezTo>
                  <a:pt x="3329842" y="715737"/>
                  <a:pt x="3329504" y="714664"/>
                  <a:pt x="3328854" y="714664"/>
                </a:cubicBezTo>
                <a:lnTo>
                  <a:pt x="3328767" y="714713"/>
                </a:lnTo>
                <a:lnTo>
                  <a:pt x="3324480" y="714664"/>
                </a:lnTo>
                <a:cubicBezTo>
                  <a:pt x="3320524" y="714664"/>
                  <a:pt x="3337946" y="701260"/>
                  <a:pt x="3329654" y="701260"/>
                </a:cubicBezTo>
                <a:cubicBezTo>
                  <a:pt x="3331117" y="699317"/>
                  <a:pt x="3331582" y="697574"/>
                  <a:pt x="3331644" y="696501"/>
                </a:cubicBezTo>
                <a:cubicBezTo>
                  <a:pt x="3337242" y="695563"/>
                  <a:pt x="3350567" y="693418"/>
                  <a:pt x="3362486" y="693351"/>
                </a:cubicBezTo>
                <a:close/>
                <a:moveTo>
                  <a:pt x="3404890" y="687923"/>
                </a:moveTo>
                <a:cubicBezTo>
                  <a:pt x="3405293" y="688928"/>
                  <a:pt x="3404622" y="694557"/>
                  <a:pt x="3403080" y="694692"/>
                </a:cubicBezTo>
                <a:cubicBezTo>
                  <a:pt x="3402880" y="694759"/>
                  <a:pt x="3402745" y="694826"/>
                  <a:pt x="3402544" y="694893"/>
                </a:cubicBezTo>
                <a:cubicBezTo>
                  <a:pt x="3403080" y="694960"/>
                  <a:pt x="3403550" y="695094"/>
                  <a:pt x="3404019" y="695295"/>
                </a:cubicBezTo>
                <a:cubicBezTo>
                  <a:pt x="3404622" y="692346"/>
                  <a:pt x="3405896" y="687923"/>
                  <a:pt x="3407102" y="687923"/>
                </a:cubicBezTo>
                <a:cubicBezTo>
                  <a:pt x="3406901" y="688057"/>
                  <a:pt x="3405560" y="687990"/>
                  <a:pt x="3404890" y="687923"/>
                </a:cubicBezTo>
                <a:close/>
                <a:moveTo>
                  <a:pt x="283608" y="678071"/>
                </a:moveTo>
                <a:cubicBezTo>
                  <a:pt x="286088" y="678071"/>
                  <a:pt x="286020" y="686180"/>
                  <a:pt x="279318" y="685443"/>
                </a:cubicBezTo>
                <a:cubicBezTo>
                  <a:pt x="271477" y="685443"/>
                  <a:pt x="284479" y="676797"/>
                  <a:pt x="283608" y="678071"/>
                </a:cubicBezTo>
                <a:close/>
                <a:moveTo>
                  <a:pt x="717146" y="674100"/>
                </a:moveTo>
                <a:lnTo>
                  <a:pt x="717180" y="674116"/>
                </a:lnTo>
                <a:cubicBezTo>
                  <a:pt x="717180" y="674183"/>
                  <a:pt x="717180" y="674116"/>
                  <a:pt x="717180" y="674183"/>
                </a:cubicBezTo>
                <a:cubicBezTo>
                  <a:pt x="717180" y="674318"/>
                  <a:pt x="717112" y="674451"/>
                  <a:pt x="717112" y="674786"/>
                </a:cubicBezTo>
                <a:cubicBezTo>
                  <a:pt x="717112" y="674586"/>
                  <a:pt x="717112" y="674451"/>
                  <a:pt x="717112" y="674250"/>
                </a:cubicBezTo>
                <a:close/>
                <a:moveTo>
                  <a:pt x="258911" y="671419"/>
                </a:moveTo>
                <a:cubicBezTo>
                  <a:pt x="260151" y="671520"/>
                  <a:pt x="261290" y="672844"/>
                  <a:pt x="261491" y="675055"/>
                </a:cubicBezTo>
                <a:cubicBezTo>
                  <a:pt x="264440" y="675793"/>
                  <a:pt x="255728" y="682696"/>
                  <a:pt x="255728" y="675122"/>
                </a:cubicBezTo>
                <a:cubicBezTo>
                  <a:pt x="256331" y="672441"/>
                  <a:pt x="257671" y="671318"/>
                  <a:pt x="258911" y="671419"/>
                </a:cubicBezTo>
                <a:close/>
                <a:moveTo>
                  <a:pt x="1859229" y="654948"/>
                </a:moveTo>
                <a:cubicBezTo>
                  <a:pt x="1863586" y="656891"/>
                  <a:pt x="1862379" y="660913"/>
                  <a:pt x="1863519" y="665939"/>
                </a:cubicBezTo>
                <a:cubicBezTo>
                  <a:pt x="1863519" y="650927"/>
                  <a:pt x="1876923" y="674719"/>
                  <a:pt x="1876923" y="666945"/>
                </a:cubicBezTo>
                <a:cubicBezTo>
                  <a:pt x="1878800" y="676797"/>
                  <a:pt x="1875784" y="676864"/>
                  <a:pt x="1870221" y="680215"/>
                </a:cubicBezTo>
                <a:cubicBezTo>
                  <a:pt x="1870221" y="683901"/>
                  <a:pt x="1870422" y="686314"/>
                  <a:pt x="1867473" y="687856"/>
                </a:cubicBezTo>
                <a:cubicBezTo>
                  <a:pt x="1864859" y="687252"/>
                  <a:pt x="1863519" y="686046"/>
                  <a:pt x="1863519" y="684169"/>
                </a:cubicBezTo>
                <a:cubicBezTo>
                  <a:pt x="1863519" y="684370"/>
                  <a:pt x="1863519" y="684504"/>
                  <a:pt x="1863519" y="684639"/>
                </a:cubicBezTo>
                <a:cubicBezTo>
                  <a:pt x="1863519" y="682896"/>
                  <a:pt x="1862647" y="681087"/>
                  <a:pt x="1861441" y="681087"/>
                </a:cubicBezTo>
                <a:cubicBezTo>
                  <a:pt x="1857487" y="682561"/>
                  <a:pt x="1857755" y="685242"/>
                  <a:pt x="1854873" y="687118"/>
                </a:cubicBezTo>
                <a:cubicBezTo>
                  <a:pt x="1855074" y="685576"/>
                  <a:pt x="1849712" y="681623"/>
                  <a:pt x="1848505" y="681087"/>
                </a:cubicBezTo>
                <a:cubicBezTo>
                  <a:pt x="1851857" y="681087"/>
                  <a:pt x="1847970" y="674384"/>
                  <a:pt x="1851254" y="674384"/>
                </a:cubicBezTo>
                <a:cubicBezTo>
                  <a:pt x="1850919" y="673714"/>
                  <a:pt x="1843412" y="675121"/>
                  <a:pt x="1843412" y="674049"/>
                </a:cubicBezTo>
                <a:cubicBezTo>
                  <a:pt x="1843144" y="674384"/>
                  <a:pt x="1847919" y="670463"/>
                  <a:pt x="1852351" y="666032"/>
                </a:cubicBezTo>
                <a:lnTo>
                  <a:pt x="1859194" y="655004"/>
                </a:lnTo>
                <a:close/>
                <a:moveTo>
                  <a:pt x="1853736" y="652535"/>
                </a:moveTo>
                <a:cubicBezTo>
                  <a:pt x="1859969" y="652535"/>
                  <a:pt x="1852998" y="661181"/>
                  <a:pt x="1850251" y="661985"/>
                </a:cubicBezTo>
                <a:cubicBezTo>
                  <a:pt x="1841002" y="661985"/>
                  <a:pt x="1854473" y="650591"/>
                  <a:pt x="1853736" y="652535"/>
                </a:cubicBezTo>
                <a:close/>
                <a:moveTo>
                  <a:pt x="729577" y="648112"/>
                </a:moveTo>
                <a:cubicBezTo>
                  <a:pt x="729444" y="650458"/>
                  <a:pt x="728036" y="652335"/>
                  <a:pt x="726360" y="654412"/>
                </a:cubicBezTo>
                <a:cubicBezTo>
                  <a:pt x="728572" y="654345"/>
                  <a:pt x="730449" y="654412"/>
                  <a:pt x="730852" y="654345"/>
                </a:cubicBezTo>
                <a:cubicBezTo>
                  <a:pt x="730985" y="654479"/>
                  <a:pt x="731388" y="647710"/>
                  <a:pt x="729577" y="648112"/>
                </a:cubicBezTo>
                <a:close/>
                <a:moveTo>
                  <a:pt x="1884769" y="643421"/>
                </a:moveTo>
                <a:cubicBezTo>
                  <a:pt x="1887383" y="643421"/>
                  <a:pt x="1889059" y="650324"/>
                  <a:pt x="1883026" y="650794"/>
                </a:cubicBezTo>
                <a:cubicBezTo>
                  <a:pt x="1874313" y="650794"/>
                  <a:pt x="1885239" y="642415"/>
                  <a:pt x="1884769" y="643421"/>
                </a:cubicBezTo>
                <a:close/>
                <a:moveTo>
                  <a:pt x="3738625" y="642351"/>
                </a:moveTo>
                <a:cubicBezTo>
                  <a:pt x="3739986" y="642386"/>
                  <a:pt x="3740975" y="643269"/>
                  <a:pt x="3740975" y="645565"/>
                </a:cubicBezTo>
                <a:cubicBezTo>
                  <a:pt x="3739165" y="651262"/>
                  <a:pt x="3735479" y="647508"/>
                  <a:pt x="3732932" y="649788"/>
                </a:cubicBezTo>
                <a:cubicBezTo>
                  <a:pt x="3727102" y="649788"/>
                  <a:pt x="3734541" y="642247"/>
                  <a:pt x="3738625" y="642351"/>
                </a:cubicBezTo>
                <a:close/>
                <a:moveTo>
                  <a:pt x="713962" y="639399"/>
                </a:moveTo>
                <a:cubicBezTo>
                  <a:pt x="719391" y="640740"/>
                  <a:pt x="710074" y="647978"/>
                  <a:pt x="715972" y="646504"/>
                </a:cubicBezTo>
                <a:cubicBezTo>
                  <a:pt x="716308" y="642416"/>
                  <a:pt x="715906" y="637791"/>
                  <a:pt x="713962" y="639399"/>
                </a:cubicBezTo>
                <a:close/>
                <a:moveTo>
                  <a:pt x="3331608" y="631045"/>
                </a:moveTo>
                <a:cubicBezTo>
                  <a:pt x="3331207" y="631541"/>
                  <a:pt x="3330108" y="632865"/>
                  <a:pt x="3327882" y="635513"/>
                </a:cubicBezTo>
                <a:cubicBezTo>
                  <a:pt x="3327731" y="635513"/>
                  <a:pt x="3332819" y="629556"/>
                  <a:pt x="3331608" y="631045"/>
                </a:cubicBezTo>
                <a:close/>
                <a:moveTo>
                  <a:pt x="3358841" y="629413"/>
                </a:moveTo>
                <a:cubicBezTo>
                  <a:pt x="3358177" y="630821"/>
                  <a:pt x="3357041" y="632630"/>
                  <a:pt x="3355835" y="633970"/>
                </a:cubicBezTo>
                <a:cubicBezTo>
                  <a:pt x="3357443" y="633837"/>
                  <a:pt x="3358310" y="633770"/>
                  <a:pt x="3357909" y="634306"/>
                </a:cubicBezTo>
                <a:cubicBezTo>
                  <a:pt x="3358573" y="634306"/>
                  <a:pt x="3358841" y="631424"/>
                  <a:pt x="3358841" y="629413"/>
                </a:cubicBezTo>
                <a:close/>
                <a:moveTo>
                  <a:pt x="3907658" y="627537"/>
                </a:moveTo>
                <a:lnTo>
                  <a:pt x="3907658" y="634239"/>
                </a:lnTo>
                <a:cubicBezTo>
                  <a:pt x="3907658" y="635580"/>
                  <a:pt x="3900084" y="633502"/>
                  <a:pt x="3899146" y="634306"/>
                </a:cubicBezTo>
                <a:cubicBezTo>
                  <a:pt x="3899146" y="634842"/>
                  <a:pt x="3902296" y="647777"/>
                  <a:pt x="3902229" y="647777"/>
                </a:cubicBezTo>
                <a:cubicBezTo>
                  <a:pt x="3899079" y="646638"/>
                  <a:pt x="3900822" y="647845"/>
                  <a:pt x="3893583" y="647845"/>
                </a:cubicBezTo>
                <a:cubicBezTo>
                  <a:pt x="3891975" y="651464"/>
                  <a:pt x="3895795" y="654882"/>
                  <a:pt x="3887551" y="655083"/>
                </a:cubicBezTo>
                <a:cubicBezTo>
                  <a:pt x="3887551" y="657361"/>
                  <a:pt x="3886010" y="659171"/>
                  <a:pt x="3883195" y="661651"/>
                </a:cubicBezTo>
                <a:cubicBezTo>
                  <a:pt x="3882391" y="661651"/>
                  <a:pt x="3880045" y="648850"/>
                  <a:pt x="3879710" y="648850"/>
                </a:cubicBezTo>
                <a:cubicBezTo>
                  <a:pt x="3879910" y="648850"/>
                  <a:pt x="3879978" y="648850"/>
                  <a:pt x="3880112" y="648850"/>
                </a:cubicBezTo>
                <a:cubicBezTo>
                  <a:pt x="3880179" y="648850"/>
                  <a:pt x="3880447" y="648850"/>
                  <a:pt x="3880849" y="648850"/>
                </a:cubicBezTo>
                <a:cubicBezTo>
                  <a:pt x="3881050" y="648850"/>
                  <a:pt x="3881184" y="648850"/>
                  <a:pt x="3881453" y="648850"/>
                </a:cubicBezTo>
                <a:cubicBezTo>
                  <a:pt x="3882056" y="635445"/>
                  <a:pt x="3894253" y="627939"/>
                  <a:pt x="3907658" y="627537"/>
                </a:cubicBezTo>
                <a:close/>
                <a:moveTo>
                  <a:pt x="346009" y="614106"/>
                </a:moveTo>
                <a:cubicBezTo>
                  <a:pt x="347747" y="613424"/>
                  <a:pt x="348887" y="613562"/>
                  <a:pt x="348887" y="615070"/>
                </a:cubicBezTo>
                <a:cubicBezTo>
                  <a:pt x="353176" y="618556"/>
                  <a:pt x="359744" y="621236"/>
                  <a:pt x="361353" y="620834"/>
                </a:cubicBezTo>
                <a:cubicBezTo>
                  <a:pt x="359878" y="620834"/>
                  <a:pt x="358136" y="629882"/>
                  <a:pt x="349959" y="627536"/>
                </a:cubicBezTo>
                <a:cubicBezTo>
                  <a:pt x="349624" y="627536"/>
                  <a:pt x="349356" y="632094"/>
                  <a:pt x="348887" y="632295"/>
                </a:cubicBezTo>
                <a:cubicBezTo>
                  <a:pt x="348887" y="640672"/>
                  <a:pt x="355656" y="627068"/>
                  <a:pt x="351969" y="634238"/>
                </a:cubicBezTo>
                <a:cubicBezTo>
                  <a:pt x="357466" y="645230"/>
                  <a:pt x="345603" y="654345"/>
                  <a:pt x="326770" y="654345"/>
                </a:cubicBezTo>
                <a:cubicBezTo>
                  <a:pt x="330188" y="657361"/>
                  <a:pt x="326703" y="661047"/>
                  <a:pt x="320738" y="661047"/>
                </a:cubicBezTo>
                <a:cubicBezTo>
                  <a:pt x="324961" y="660712"/>
                  <a:pt x="316583" y="661047"/>
                  <a:pt x="316181" y="661047"/>
                </a:cubicBezTo>
                <a:cubicBezTo>
                  <a:pt x="320001" y="652200"/>
                  <a:pt x="295270" y="678808"/>
                  <a:pt x="295270" y="669023"/>
                </a:cubicBezTo>
                <a:cubicBezTo>
                  <a:pt x="301034" y="665538"/>
                  <a:pt x="302107" y="664064"/>
                  <a:pt x="308674" y="661047"/>
                </a:cubicBezTo>
                <a:cubicBezTo>
                  <a:pt x="303581" y="655485"/>
                  <a:pt x="302776" y="648380"/>
                  <a:pt x="295270" y="644560"/>
                </a:cubicBezTo>
                <a:cubicBezTo>
                  <a:pt x="295270" y="640271"/>
                  <a:pt x="323553" y="629145"/>
                  <a:pt x="328781" y="627536"/>
                </a:cubicBezTo>
                <a:cubicBezTo>
                  <a:pt x="330188" y="625576"/>
                  <a:pt x="340794" y="616151"/>
                  <a:pt x="346009" y="614106"/>
                </a:cubicBezTo>
                <a:close/>
                <a:moveTo>
                  <a:pt x="351727" y="604481"/>
                </a:moveTo>
                <a:cubicBezTo>
                  <a:pt x="354969" y="602722"/>
                  <a:pt x="359007" y="601935"/>
                  <a:pt x="359007" y="605822"/>
                </a:cubicBezTo>
                <a:cubicBezTo>
                  <a:pt x="355991" y="612523"/>
                  <a:pt x="354650" y="605420"/>
                  <a:pt x="349222" y="608972"/>
                </a:cubicBezTo>
                <a:cubicBezTo>
                  <a:pt x="346038" y="608972"/>
                  <a:pt x="348485" y="606241"/>
                  <a:pt x="351727" y="604481"/>
                </a:cubicBezTo>
                <a:close/>
                <a:moveTo>
                  <a:pt x="322686" y="593825"/>
                </a:moveTo>
                <a:lnTo>
                  <a:pt x="322352" y="593959"/>
                </a:lnTo>
                <a:lnTo>
                  <a:pt x="328717" y="594294"/>
                </a:lnTo>
                <a:cubicBezTo>
                  <a:pt x="328851" y="594361"/>
                  <a:pt x="328717" y="600661"/>
                  <a:pt x="328449" y="600728"/>
                </a:cubicBezTo>
                <a:cubicBezTo>
                  <a:pt x="327712" y="600326"/>
                  <a:pt x="316921" y="595634"/>
                  <a:pt x="322350" y="593959"/>
                </a:cubicBezTo>
                <a:lnTo>
                  <a:pt x="322284" y="593892"/>
                </a:lnTo>
                <a:cubicBezTo>
                  <a:pt x="322418" y="593825"/>
                  <a:pt x="322552" y="593825"/>
                  <a:pt x="322686" y="593825"/>
                </a:cubicBezTo>
                <a:close/>
                <a:moveTo>
                  <a:pt x="3456432" y="593758"/>
                </a:moveTo>
                <a:cubicBezTo>
                  <a:pt x="3456298" y="593490"/>
                  <a:pt x="3456835" y="593356"/>
                  <a:pt x="3459180" y="593959"/>
                </a:cubicBezTo>
                <a:cubicBezTo>
                  <a:pt x="3458913" y="593959"/>
                  <a:pt x="3456766" y="607363"/>
                  <a:pt x="3449666" y="607363"/>
                </a:cubicBezTo>
                <a:cubicBezTo>
                  <a:pt x="3448124" y="616947"/>
                  <a:pt x="3443297" y="622577"/>
                  <a:pt x="3430093" y="627469"/>
                </a:cubicBezTo>
                <a:cubicBezTo>
                  <a:pt x="3429422" y="629681"/>
                  <a:pt x="3429020" y="631893"/>
                  <a:pt x="3428820" y="634172"/>
                </a:cubicBezTo>
                <a:cubicBezTo>
                  <a:pt x="3474125" y="629212"/>
                  <a:pt x="3479489" y="648045"/>
                  <a:pt x="3452208" y="667682"/>
                </a:cubicBezTo>
                <a:cubicBezTo>
                  <a:pt x="3452612" y="668085"/>
                  <a:pt x="3453213" y="670095"/>
                  <a:pt x="3451943" y="671972"/>
                </a:cubicBezTo>
                <a:cubicBezTo>
                  <a:pt x="3467557" y="672306"/>
                  <a:pt x="3454355" y="673714"/>
                  <a:pt x="3454690" y="674384"/>
                </a:cubicBezTo>
                <a:cubicBezTo>
                  <a:pt x="3466350" y="674384"/>
                  <a:pt x="3502482" y="718485"/>
                  <a:pt x="3505559" y="726996"/>
                </a:cubicBezTo>
                <a:cubicBezTo>
                  <a:pt x="3505559" y="727130"/>
                  <a:pt x="3505559" y="727599"/>
                  <a:pt x="3505559" y="728136"/>
                </a:cubicBezTo>
                <a:cubicBezTo>
                  <a:pt x="3509839" y="735709"/>
                  <a:pt x="3515726" y="742344"/>
                  <a:pt x="3518952" y="749582"/>
                </a:cubicBezTo>
                <a:cubicBezTo>
                  <a:pt x="3518952" y="752062"/>
                  <a:pt x="3512273" y="748174"/>
                  <a:pt x="3512273" y="751660"/>
                </a:cubicBezTo>
                <a:cubicBezTo>
                  <a:pt x="3552005" y="751258"/>
                  <a:pt x="3549460" y="788387"/>
                  <a:pt x="3528138" y="788387"/>
                </a:cubicBezTo>
                <a:cubicBezTo>
                  <a:pt x="3559509" y="807556"/>
                  <a:pt x="3486592" y="812046"/>
                  <a:pt x="3471713" y="809030"/>
                </a:cubicBezTo>
                <a:cubicBezTo>
                  <a:pt x="3473389" y="811108"/>
                  <a:pt x="3457771" y="819284"/>
                  <a:pt x="3453213" y="815665"/>
                </a:cubicBezTo>
                <a:cubicBezTo>
                  <a:pt x="3453815" y="814995"/>
                  <a:pt x="3453549" y="808494"/>
                  <a:pt x="3452944" y="808494"/>
                </a:cubicBezTo>
                <a:cubicBezTo>
                  <a:pt x="3442827" y="807489"/>
                  <a:pt x="3440547" y="812180"/>
                  <a:pt x="3438606" y="813722"/>
                </a:cubicBezTo>
                <a:cubicBezTo>
                  <a:pt x="3438606" y="826858"/>
                  <a:pt x="3422184" y="821496"/>
                  <a:pt x="3416351" y="815196"/>
                </a:cubicBezTo>
                <a:cubicBezTo>
                  <a:pt x="3416218" y="823909"/>
                  <a:pt x="3411660" y="821898"/>
                  <a:pt x="3404822" y="821898"/>
                </a:cubicBezTo>
                <a:cubicBezTo>
                  <a:pt x="3402343" y="825249"/>
                  <a:pt x="3405629" y="831415"/>
                  <a:pt x="3398389" y="827059"/>
                </a:cubicBezTo>
                <a:cubicBezTo>
                  <a:pt x="3398389" y="820625"/>
                  <a:pt x="3394902" y="827259"/>
                  <a:pt x="3389272" y="828600"/>
                </a:cubicBezTo>
                <a:cubicBezTo>
                  <a:pt x="3385318" y="828600"/>
                  <a:pt x="3386055" y="821898"/>
                  <a:pt x="3384983" y="820960"/>
                </a:cubicBezTo>
                <a:cubicBezTo>
                  <a:pt x="3384983" y="820156"/>
                  <a:pt x="3418496" y="798374"/>
                  <a:pt x="3418496" y="797502"/>
                </a:cubicBezTo>
                <a:cubicBezTo>
                  <a:pt x="3422720" y="794956"/>
                  <a:pt x="3431500" y="793548"/>
                  <a:pt x="3438739" y="794486"/>
                </a:cubicBezTo>
                <a:cubicBezTo>
                  <a:pt x="3430227" y="791805"/>
                  <a:pt x="3415548" y="781753"/>
                  <a:pt x="3414073" y="781753"/>
                </a:cubicBezTo>
                <a:cubicBezTo>
                  <a:pt x="3400399" y="789459"/>
                  <a:pt x="3402678" y="790264"/>
                  <a:pt x="3391686" y="778200"/>
                </a:cubicBezTo>
                <a:cubicBezTo>
                  <a:pt x="3391686" y="777195"/>
                  <a:pt x="3418296" y="768482"/>
                  <a:pt x="3419235" y="768348"/>
                </a:cubicBezTo>
                <a:cubicBezTo>
                  <a:pt x="3419435" y="768348"/>
                  <a:pt x="3418764" y="756821"/>
                  <a:pt x="3418496" y="754944"/>
                </a:cubicBezTo>
                <a:cubicBezTo>
                  <a:pt x="3417358" y="756083"/>
                  <a:pt x="3418429" y="759970"/>
                  <a:pt x="3412666" y="761646"/>
                </a:cubicBezTo>
                <a:cubicBezTo>
                  <a:pt x="3411393" y="760574"/>
                  <a:pt x="3410922" y="759099"/>
                  <a:pt x="3411057" y="757424"/>
                </a:cubicBezTo>
                <a:cubicBezTo>
                  <a:pt x="3409046" y="766807"/>
                  <a:pt x="3411459" y="757825"/>
                  <a:pt x="3407639" y="761646"/>
                </a:cubicBezTo>
                <a:cubicBezTo>
                  <a:pt x="3405629" y="760439"/>
                  <a:pt x="3405091" y="758831"/>
                  <a:pt x="3405493" y="756753"/>
                </a:cubicBezTo>
                <a:cubicBezTo>
                  <a:pt x="3405493" y="756083"/>
                  <a:pt x="3416954" y="748711"/>
                  <a:pt x="3415548" y="749381"/>
                </a:cubicBezTo>
                <a:cubicBezTo>
                  <a:pt x="3415615" y="749448"/>
                  <a:pt x="3411728" y="746834"/>
                  <a:pt x="3411728" y="748242"/>
                </a:cubicBezTo>
                <a:lnTo>
                  <a:pt x="3411728" y="741540"/>
                </a:lnTo>
                <a:cubicBezTo>
                  <a:pt x="3411728" y="741942"/>
                  <a:pt x="3412464" y="741540"/>
                  <a:pt x="3412599" y="740468"/>
                </a:cubicBezTo>
                <a:cubicBezTo>
                  <a:pt x="3412599" y="742746"/>
                  <a:pt x="3436730" y="741137"/>
                  <a:pt x="3438538" y="741540"/>
                </a:cubicBezTo>
                <a:cubicBezTo>
                  <a:pt x="3440214" y="736714"/>
                  <a:pt x="3445242" y="729945"/>
                  <a:pt x="3445242" y="728202"/>
                </a:cubicBezTo>
                <a:cubicBezTo>
                  <a:pt x="3445242" y="725655"/>
                  <a:pt x="3420843" y="717546"/>
                  <a:pt x="3433444" y="707962"/>
                </a:cubicBezTo>
                <a:cubicBezTo>
                  <a:pt x="3421647" y="710040"/>
                  <a:pt x="3420843" y="708967"/>
                  <a:pt x="3413402" y="714731"/>
                </a:cubicBezTo>
                <a:cubicBezTo>
                  <a:pt x="3411593" y="713123"/>
                  <a:pt x="3411191" y="710844"/>
                  <a:pt x="3412263" y="708029"/>
                </a:cubicBezTo>
                <a:cubicBezTo>
                  <a:pt x="3411525" y="708498"/>
                  <a:pt x="3409112" y="707828"/>
                  <a:pt x="3408242" y="708029"/>
                </a:cubicBezTo>
                <a:cubicBezTo>
                  <a:pt x="3418429" y="708029"/>
                  <a:pt x="3403951" y="714731"/>
                  <a:pt x="3403951" y="714731"/>
                </a:cubicBezTo>
                <a:cubicBezTo>
                  <a:pt x="3405761" y="714731"/>
                  <a:pt x="3395640" y="704477"/>
                  <a:pt x="3400198" y="700455"/>
                </a:cubicBezTo>
                <a:cubicBezTo>
                  <a:pt x="3398857" y="699316"/>
                  <a:pt x="3398254" y="697976"/>
                  <a:pt x="3398322" y="696300"/>
                </a:cubicBezTo>
                <a:cubicBezTo>
                  <a:pt x="3390881" y="698244"/>
                  <a:pt x="3399328" y="691274"/>
                  <a:pt x="3398322" y="691475"/>
                </a:cubicBezTo>
                <a:lnTo>
                  <a:pt x="3391869" y="694306"/>
                </a:lnTo>
                <a:lnTo>
                  <a:pt x="3391753" y="694357"/>
                </a:lnTo>
                <a:cubicBezTo>
                  <a:pt x="3389741" y="694156"/>
                  <a:pt x="3384915" y="694826"/>
                  <a:pt x="3384915" y="695563"/>
                </a:cubicBezTo>
                <a:cubicBezTo>
                  <a:pt x="3384380" y="693083"/>
                  <a:pt x="3384112" y="688861"/>
                  <a:pt x="3384783" y="685845"/>
                </a:cubicBezTo>
                <a:cubicBezTo>
                  <a:pt x="3380493" y="688794"/>
                  <a:pt x="3371516" y="688057"/>
                  <a:pt x="3371516" y="688459"/>
                </a:cubicBezTo>
                <a:cubicBezTo>
                  <a:pt x="3372249" y="684638"/>
                  <a:pt x="3376474" y="674519"/>
                  <a:pt x="3379017" y="674519"/>
                </a:cubicBezTo>
                <a:cubicBezTo>
                  <a:pt x="3373592" y="672575"/>
                  <a:pt x="3370037" y="673915"/>
                  <a:pt x="3371516" y="666007"/>
                </a:cubicBezTo>
                <a:cubicBezTo>
                  <a:pt x="3371516" y="670028"/>
                  <a:pt x="3358107" y="666342"/>
                  <a:pt x="3358107" y="668085"/>
                </a:cubicBezTo>
                <a:cubicBezTo>
                  <a:pt x="3358177" y="668085"/>
                  <a:pt x="3358043" y="665136"/>
                  <a:pt x="3358107" y="665136"/>
                </a:cubicBezTo>
                <a:cubicBezTo>
                  <a:pt x="3358107" y="657964"/>
                  <a:pt x="3377609" y="662991"/>
                  <a:pt x="3378146" y="661248"/>
                </a:cubicBezTo>
                <a:cubicBezTo>
                  <a:pt x="3378080" y="661449"/>
                  <a:pt x="3377945" y="661583"/>
                  <a:pt x="3377814" y="661717"/>
                </a:cubicBezTo>
                <a:cubicBezTo>
                  <a:pt x="3377945" y="661717"/>
                  <a:pt x="3378080" y="661651"/>
                  <a:pt x="3378212" y="661651"/>
                </a:cubicBezTo>
                <a:cubicBezTo>
                  <a:pt x="3378212" y="661516"/>
                  <a:pt x="3378146" y="661383"/>
                  <a:pt x="3378146" y="661248"/>
                </a:cubicBezTo>
                <a:cubicBezTo>
                  <a:pt x="3377609" y="653407"/>
                  <a:pt x="3374394" y="655618"/>
                  <a:pt x="3372182" y="655618"/>
                </a:cubicBezTo>
                <a:cubicBezTo>
                  <a:pt x="3371312" y="655618"/>
                  <a:pt x="3369837" y="655618"/>
                  <a:pt x="3368430" y="655618"/>
                </a:cubicBezTo>
                <a:cubicBezTo>
                  <a:pt x="3370709" y="648916"/>
                  <a:pt x="3373325" y="651731"/>
                  <a:pt x="3374192" y="651463"/>
                </a:cubicBezTo>
                <a:cubicBezTo>
                  <a:pt x="3364942" y="648514"/>
                  <a:pt x="3365880" y="640338"/>
                  <a:pt x="3367692" y="636517"/>
                </a:cubicBezTo>
                <a:cubicBezTo>
                  <a:pt x="3357973" y="646906"/>
                  <a:pt x="3344705" y="662923"/>
                  <a:pt x="3344705" y="660444"/>
                </a:cubicBezTo>
                <a:cubicBezTo>
                  <a:pt x="3354423" y="654949"/>
                  <a:pt x="3349262" y="648849"/>
                  <a:pt x="3352347" y="642147"/>
                </a:cubicBezTo>
                <a:cubicBezTo>
                  <a:pt x="3350067" y="642147"/>
                  <a:pt x="3348457" y="642147"/>
                  <a:pt x="3347317" y="642147"/>
                </a:cubicBezTo>
                <a:cubicBezTo>
                  <a:pt x="3347183" y="642147"/>
                  <a:pt x="3347118" y="642147"/>
                  <a:pt x="3346913" y="642147"/>
                </a:cubicBezTo>
                <a:cubicBezTo>
                  <a:pt x="3344168" y="642147"/>
                  <a:pt x="3345309" y="641544"/>
                  <a:pt x="3346850" y="641544"/>
                </a:cubicBezTo>
                <a:cubicBezTo>
                  <a:pt x="3343364" y="641343"/>
                  <a:pt x="3349329" y="633837"/>
                  <a:pt x="3350135" y="634238"/>
                </a:cubicBezTo>
                <a:cubicBezTo>
                  <a:pt x="3350736" y="634238"/>
                  <a:pt x="3351342" y="634172"/>
                  <a:pt x="3351946" y="634172"/>
                </a:cubicBezTo>
                <a:cubicBezTo>
                  <a:pt x="3351609" y="633300"/>
                  <a:pt x="3351408" y="632094"/>
                  <a:pt x="3351408" y="630217"/>
                </a:cubicBezTo>
                <a:cubicBezTo>
                  <a:pt x="3373522" y="609441"/>
                  <a:pt x="3386324" y="627469"/>
                  <a:pt x="3376873" y="627469"/>
                </a:cubicBezTo>
                <a:cubicBezTo>
                  <a:pt x="3375470" y="628207"/>
                  <a:pt x="3372721" y="630753"/>
                  <a:pt x="3369501" y="634172"/>
                </a:cubicBezTo>
                <a:cubicBezTo>
                  <a:pt x="3372517" y="634373"/>
                  <a:pt x="3384915" y="635244"/>
                  <a:pt x="3384915" y="638327"/>
                </a:cubicBezTo>
                <a:cubicBezTo>
                  <a:pt x="3385183" y="635780"/>
                  <a:pt x="3384514" y="631357"/>
                  <a:pt x="3394567" y="627469"/>
                </a:cubicBezTo>
                <a:cubicBezTo>
                  <a:pt x="3384581" y="627469"/>
                  <a:pt x="3400265" y="620767"/>
                  <a:pt x="3398723" y="620767"/>
                </a:cubicBezTo>
                <a:cubicBezTo>
                  <a:pt x="3403415" y="608704"/>
                  <a:pt x="3427948" y="617483"/>
                  <a:pt x="3436997" y="607363"/>
                </a:cubicBezTo>
                <a:cubicBezTo>
                  <a:pt x="3424596" y="607363"/>
                  <a:pt x="3448660" y="593959"/>
                  <a:pt x="3443631" y="593959"/>
                </a:cubicBezTo>
                <a:cubicBezTo>
                  <a:pt x="3450534" y="592618"/>
                  <a:pt x="3451137" y="593221"/>
                  <a:pt x="3456432" y="593758"/>
                </a:cubicBezTo>
                <a:close/>
                <a:moveTo>
                  <a:pt x="1850183" y="581225"/>
                </a:moveTo>
                <a:cubicBezTo>
                  <a:pt x="1850988" y="581828"/>
                  <a:pt x="1851658" y="582565"/>
                  <a:pt x="1852195" y="583370"/>
                </a:cubicBezTo>
                <a:cubicBezTo>
                  <a:pt x="1849983" y="589066"/>
                  <a:pt x="1845827" y="586989"/>
                  <a:pt x="1842409" y="590675"/>
                </a:cubicBezTo>
                <a:cubicBezTo>
                  <a:pt x="1838992" y="590675"/>
                  <a:pt x="1846967" y="581828"/>
                  <a:pt x="1850183" y="581225"/>
                </a:cubicBezTo>
                <a:close/>
                <a:moveTo>
                  <a:pt x="3947321" y="580341"/>
                </a:moveTo>
                <a:lnTo>
                  <a:pt x="3947133" y="580622"/>
                </a:lnTo>
                <a:lnTo>
                  <a:pt x="3947466" y="580574"/>
                </a:lnTo>
                <a:lnTo>
                  <a:pt x="3947334" y="580354"/>
                </a:lnTo>
                <a:close/>
                <a:moveTo>
                  <a:pt x="2567336" y="580152"/>
                </a:moveTo>
                <a:cubicBezTo>
                  <a:pt x="2567269" y="580219"/>
                  <a:pt x="2567269" y="580219"/>
                  <a:pt x="2567336" y="580286"/>
                </a:cubicBezTo>
                <a:cubicBezTo>
                  <a:pt x="2567471" y="580353"/>
                  <a:pt x="2567604" y="580353"/>
                  <a:pt x="2567739" y="580353"/>
                </a:cubicBezTo>
                <a:cubicBezTo>
                  <a:pt x="2567336" y="580487"/>
                  <a:pt x="2566600" y="580622"/>
                  <a:pt x="2565393" y="580622"/>
                </a:cubicBezTo>
                <a:cubicBezTo>
                  <a:pt x="2566465" y="580555"/>
                  <a:pt x="2567001" y="580353"/>
                  <a:pt x="2567336" y="580152"/>
                </a:cubicBezTo>
                <a:close/>
                <a:moveTo>
                  <a:pt x="2101516" y="567217"/>
                </a:moveTo>
                <a:cubicBezTo>
                  <a:pt x="2108956" y="567217"/>
                  <a:pt x="2090993" y="579682"/>
                  <a:pt x="2089452" y="580621"/>
                </a:cubicBezTo>
                <a:cubicBezTo>
                  <a:pt x="2071825" y="580621"/>
                  <a:pt x="2100108" y="567686"/>
                  <a:pt x="2101516" y="567217"/>
                </a:cubicBezTo>
                <a:close/>
                <a:moveTo>
                  <a:pt x="3492156" y="558907"/>
                </a:moveTo>
                <a:cubicBezTo>
                  <a:pt x="3491013" y="573384"/>
                  <a:pt x="3487262" y="580153"/>
                  <a:pt x="3479887" y="586587"/>
                </a:cubicBezTo>
                <a:cubicBezTo>
                  <a:pt x="3479753" y="583839"/>
                  <a:pt x="3469967" y="574456"/>
                  <a:pt x="3469566" y="573920"/>
                </a:cubicBezTo>
                <a:cubicBezTo>
                  <a:pt x="3461523" y="573920"/>
                  <a:pt x="3492156" y="554551"/>
                  <a:pt x="3492156" y="558907"/>
                </a:cubicBezTo>
                <a:close/>
                <a:moveTo>
                  <a:pt x="2157952" y="553709"/>
                </a:moveTo>
                <a:cubicBezTo>
                  <a:pt x="2157935" y="554190"/>
                  <a:pt x="2157633" y="555472"/>
                  <a:pt x="2156812" y="558036"/>
                </a:cubicBezTo>
                <a:cubicBezTo>
                  <a:pt x="2155505" y="558036"/>
                  <a:pt x="2158006" y="552267"/>
                  <a:pt x="2157952" y="553709"/>
                </a:cubicBezTo>
                <a:close/>
                <a:moveTo>
                  <a:pt x="1562855" y="547982"/>
                </a:moveTo>
                <a:lnTo>
                  <a:pt x="1562787" y="548049"/>
                </a:lnTo>
                <a:lnTo>
                  <a:pt x="1562787" y="548049"/>
                </a:lnTo>
                <a:cubicBezTo>
                  <a:pt x="1562787" y="548049"/>
                  <a:pt x="1562855" y="547982"/>
                  <a:pt x="1562855" y="547982"/>
                </a:cubicBezTo>
                <a:close/>
                <a:moveTo>
                  <a:pt x="1563794" y="546843"/>
                </a:moveTo>
                <a:cubicBezTo>
                  <a:pt x="1563527" y="547245"/>
                  <a:pt x="1563392" y="547446"/>
                  <a:pt x="1563191" y="547647"/>
                </a:cubicBezTo>
                <a:lnTo>
                  <a:pt x="1563369" y="547344"/>
                </a:lnTo>
                <a:close/>
                <a:moveTo>
                  <a:pt x="2151715" y="533439"/>
                </a:moveTo>
                <a:cubicBezTo>
                  <a:pt x="2151715" y="528814"/>
                  <a:pt x="2171821" y="540811"/>
                  <a:pt x="2171821" y="540543"/>
                </a:cubicBezTo>
                <a:cubicBezTo>
                  <a:pt x="2170346" y="550194"/>
                  <a:pt x="2164247" y="543894"/>
                  <a:pt x="2161902" y="547178"/>
                </a:cubicBezTo>
                <a:cubicBezTo>
                  <a:pt x="2153457" y="547178"/>
                  <a:pt x="2150374" y="540476"/>
                  <a:pt x="2149838" y="540476"/>
                </a:cubicBezTo>
                <a:cubicBezTo>
                  <a:pt x="2150307" y="539940"/>
                  <a:pt x="2154462" y="540811"/>
                  <a:pt x="2155200" y="540476"/>
                </a:cubicBezTo>
                <a:cubicBezTo>
                  <a:pt x="2154127" y="540476"/>
                  <a:pt x="2151245" y="534578"/>
                  <a:pt x="2151715" y="533439"/>
                </a:cubicBezTo>
                <a:close/>
                <a:moveTo>
                  <a:pt x="1850548" y="514242"/>
                </a:moveTo>
                <a:cubicBezTo>
                  <a:pt x="1855161" y="507253"/>
                  <a:pt x="1866200" y="559469"/>
                  <a:pt x="1856817" y="540410"/>
                </a:cubicBezTo>
                <a:cubicBezTo>
                  <a:pt x="1858225" y="543292"/>
                  <a:pt x="1828265" y="526469"/>
                  <a:pt x="1849043" y="521242"/>
                </a:cubicBezTo>
                <a:cubicBezTo>
                  <a:pt x="1849361" y="517446"/>
                  <a:pt x="1849889" y="515240"/>
                  <a:pt x="1850548" y="514242"/>
                </a:cubicBezTo>
                <a:close/>
                <a:moveTo>
                  <a:pt x="1957352" y="512997"/>
                </a:moveTo>
                <a:cubicBezTo>
                  <a:pt x="1957352" y="513935"/>
                  <a:pt x="1973236" y="513667"/>
                  <a:pt x="1974576" y="513600"/>
                </a:cubicBezTo>
                <a:cubicBezTo>
                  <a:pt x="1974175" y="513600"/>
                  <a:pt x="1965998" y="521911"/>
                  <a:pt x="1957352" y="512997"/>
                </a:cubicBezTo>
                <a:close/>
                <a:moveTo>
                  <a:pt x="1781517" y="508088"/>
                </a:moveTo>
                <a:cubicBezTo>
                  <a:pt x="1791604" y="506278"/>
                  <a:pt x="1803333" y="506798"/>
                  <a:pt x="1809901" y="509981"/>
                </a:cubicBezTo>
                <a:cubicBezTo>
                  <a:pt x="1809901" y="529149"/>
                  <a:pt x="1773910" y="530489"/>
                  <a:pt x="1762985" y="520168"/>
                </a:cubicBezTo>
                <a:cubicBezTo>
                  <a:pt x="1762985" y="514036"/>
                  <a:pt x="1771430" y="509897"/>
                  <a:pt x="1781517" y="508088"/>
                </a:cubicBezTo>
                <a:close/>
                <a:moveTo>
                  <a:pt x="3937540" y="501653"/>
                </a:moveTo>
                <a:cubicBezTo>
                  <a:pt x="3938520" y="501636"/>
                  <a:pt x="3939727" y="502876"/>
                  <a:pt x="3941369" y="507903"/>
                </a:cubicBezTo>
                <a:cubicBezTo>
                  <a:pt x="3941369" y="509713"/>
                  <a:pt x="3936007" y="503345"/>
                  <a:pt x="3935069" y="502943"/>
                </a:cubicBezTo>
                <a:cubicBezTo>
                  <a:pt x="3935806" y="502943"/>
                  <a:pt x="3936560" y="501670"/>
                  <a:pt x="3937540" y="501653"/>
                </a:cubicBezTo>
                <a:close/>
                <a:moveTo>
                  <a:pt x="1877661" y="497783"/>
                </a:moveTo>
                <a:cubicBezTo>
                  <a:pt x="1925179" y="509645"/>
                  <a:pt x="1878264" y="505892"/>
                  <a:pt x="1877661" y="497783"/>
                </a:cubicBezTo>
                <a:close/>
                <a:moveTo>
                  <a:pt x="2083679" y="493427"/>
                </a:moveTo>
                <a:lnTo>
                  <a:pt x="2090738" y="494287"/>
                </a:lnTo>
                <a:lnTo>
                  <a:pt x="2091387" y="498789"/>
                </a:lnTo>
                <a:cubicBezTo>
                  <a:pt x="2095878" y="500397"/>
                  <a:pt x="2098960" y="499124"/>
                  <a:pt x="2103250" y="500196"/>
                </a:cubicBezTo>
                <a:cubicBezTo>
                  <a:pt x="2104657" y="500196"/>
                  <a:pt x="2099647" y="497113"/>
                  <a:pt x="2094344" y="494726"/>
                </a:cubicBezTo>
                <a:lnTo>
                  <a:pt x="2090738" y="494287"/>
                </a:lnTo>
                <a:lnTo>
                  <a:pt x="2090725" y="494198"/>
                </a:lnTo>
                <a:cubicBezTo>
                  <a:pt x="2089862" y="494030"/>
                  <a:pt x="2087935" y="494500"/>
                  <a:pt x="2083679" y="493427"/>
                </a:cubicBezTo>
                <a:close/>
                <a:moveTo>
                  <a:pt x="2024365" y="492623"/>
                </a:moveTo>
                <a:cubicBezTo>
                  <a:pt x="2024365" y="489674"/>
                  <a:pt x="2018936" y="491551"/>
                  <a:pt x="2013307" y="493293"/>
                </a:cubicBezTo>
                <a:cubicBezTo>
                  <a:pt x="2017127" y="492422"/>
                  <a:pt x="2024365" y="494566"/>
                  <a:pt x="2024365" y="493628"/>
                </a:cubicBezTo>
                <a:cubicBezTo>
                  <a:pt x="2024164" y="493695"/>
                  <a:pt x="2018333" y="493494"/>
                  <a:pt x="2024365" y="492623"/>
                </a:cubicBezTo>
                <a:close/>
                <a:moveTo>
                  <a:pt x="1912103" y="489648"/>
                </a:moveTo>
                <a:cubicBezTo>
                  <a:pt x="1914943" y="489556"/>
                  <a:pt x="1918445" y="491282"/>
                  <a:pt x="1923840" y="496711"/>
                </a:cubicBezTo>
                <a:cubicBezTo>
                  <a:pt x="1923840" y="509645"/>
                  <a:pt x="1901723" y="493494"/>
                  <a:pt x="1904337" y="493494"/>
                </a:cubicBezTo>
                <a:cubicBezTo>
                  <a:pt x="1907084" y="491651"/>
                  <a:pt x="1909263" y="489740"/>
                  <a:pt x="1912103" y="489648"/>
                </a:cubicBezTo>
                <a:close/>
                <a:moveTo>
                  <a:pt x="2427728" y="480023"/>
                </a:moveTo>
                <a:cubicBezTo>
                  <a:pt x="2428530" y="483910"/>
                  <a:pt x="2428197" y="486792"/>
                  <a:pt x="2425452" y="486792"/>
                </a:cubicBezTo>
                <a:cubicBezTo>
                  <a:pt x="2424980" y="487261"/>
                  <a:pt x="2428130" y="479755"/>
                  <a:pt x="2426521" y="480090"/>
                </a:cubicBezTo>
                <a:cubicBezTo>
                  <a:pt x="2426924" y="479956"/>
                  <a:pt x="2427325" y="480090"/>
                  <a:pt x="2427728" y="480023"/>
                </a:cubicBezTo>
                <a:close/>
                <a:moveTo>
                  <a:pt x="1892475" y="478178"/>
                </a:moveTo>
                <a:cubicBezTo>
                  <a:pt x="1897354" y="478050"/>
                  <a:pt x="1906163" y="485602"/>
                  <a:pt x="1898573" y="485652"/>
                </a:cubicBezTo>
                <a:cubicBezTo>
                  <a:pt x="1894350" y="482167"/>
                  <a:pt x="1889860" y="489673"/>
                  <a:pt x="1889659" y="481430"/>
                </a:cubicBezTo>
                <a:cubicBezTo>
                  <a:pt x="1889659" y="479118"/>
                  <a:pt x="1890849" y="478221"/>
                  <a:pt x="1892475" y="478178"/>
                </a:cubicBezTo>
                <a:close/>
                <a:moveTo>
                  <a:pt x="4025568" y="446554"/>
                </a:moveTo>
                <a:cubicBezTo>
                  <a:pt x="4027023" y="445093"/>
                  <a:pt x="4021644" y="450937"/>
                  <a:pt x="4021393" y="450937"/>
                </a:cubicBezTo>
                <a:cubicBezTo>
                  <a:pt x="4023839" y="448339"/>
                  <a:pt x="4025083" y="447041"/>
                  <a:pt x="4025568" y="446554"/>
                </a:cubicBezTo>
                <a:close/>
                <a:moveTo>
                  <a:pt x="7263827" y="440748"/>
                </a:moveTo>
                <a:cubicBezTo>
                  <a:pt x="7264698" y="441552"/>
                  <a:pt x="7264831" y="443161"/>
                  <a:pt x="7261816" y="446646"/>
                </a:cubicBezTo>
                <a:cubicBezTo>
                  <a:pt x="7260140" y="445439"/>
                  <a:pt x="7259202" y="445104"/>
                  <a:pt x="7258866" y="445640"/>
                </a:cubicBezTo>
                <a:cubicBezTo>
                  <a:pt x="7259269" y="442892"/>
                  <a:pt x="7261012" y="441351"/>
                  <a:pt x="7263827" y="440748"/>
                </a:cubicBezTo>
                <a:close/>
                <a:moveTo>
                  <a:pt x="4015026" y="440079"/>
                </a:moveTo>
                <a:lnTo>
                  <a:pt x="4007236" y="445293"/>
                </a:lnTo>
                <a:lnTo>
                  <a:pt x="4007117" y="445373"/>
                </a:lnTo>
                <a:cubicBezTo>
                  <a:pt x="4006111" y="444100"/>
                  <a:pt x="4004570" y="442290"/>
                  <a:pt x="4003230" y="441083"/>
                </a:cubicBezTo>
                <a:cubicBezTo>
                  <a:pt x="4003900" y="443228"/>
                  <a:pt x="4003900" y="446646"/>
                  <a:pt x="4002426" y="446646"/>
                </a:cubicBezTo>
                <a:cubicBezTo>
                  <a:pt x="4004302" y="448389"/>
                  <a:pt x="3994718" y="443094"/>
                  <a:pt x="3994450" y="440883"/>
                </a:cubicBezTo>
                <a:cubicBezTo>
                  <a:pt x="3988418" y="444100"/>
                  <a:pt x="3974880" y="453348"/>
                  <a:pt x="3973874" y="453348"/>
                </a:cubicBezTo>
                <a:cubicBezTo>
                  <a:pt x="3969853" y="452343"/>
                  <a:pt x="3968446" y="448054"/>
                  <a:pt x="3968915" y="446781"/>
                </a:cubicBezTo>
                <a:cubicBezTo>
                  <a:pt x="3964827" y="447652"/>
                  <a:pt x="3959331" y="453348"/>
                  <a:pt x="3962682" y="453348"/>
                </a:cubicBezTo>
                <a:cubicBezTo>
                  <a:pt x="3948004" y="459581"/>
                  <a:pt x="3946797" y="459514"/>
                  <a:pt x="3954907" y="466753"/>
                </a:cubicBezTo>
                <a:cubicBezTo>
                  <a:pt x="3955511" y="466753"/>
                  <a:pt x="3953098" y="473455"/>
                  <a:pt x="3955778" y="473455"/>
                </a:cubicBezTo>
                <a:cubicBezTo>
                  <a:pt x="3955644" y="473656"/>
                  <a:pt x="3944385" y="483240"/>
                  <a:pt x="3940498" y="489138"/>
                </a:cubicBezTo>
                <a:cubicBezTo>
                  <a:pt x="3940766" y="489004"/>
                  <a:pt x="3940967" y="488803"/>
                  <a:pt x="3941235" y="488534"/>
                </a:cubicBezTo>
                <a:cubicBezTo>
                  <a:pt x="3941235" y="489138"/>
                  <a:pt x="3940766" y="489607"/>
                  <a:pt x="3939962" y="490076"/>
                </a:cubicBezTo>
                <a:cubicBezTo>
                  <a:pt x="3938822" y="492154"/>
                  <a:pt x="3938822" y="493561"/>
                  <a:pt x="3941168" y="493561"/>
                </a:cubicBezTo>
                <a:cubicBezTo>
                  <a:pt x="3941101" y="493762"/>
                  <a:pt x="3934532" y="493628"/>
                  <a:pt x="3934532" y="492690"/>
                </a:cubicBezTo>
                <a:cubicBezTo>
                  <a:pt x="3934868" y="492154"/>
                  <a:pt x="3935270" y="491819"/>
                  <a:pt x="3935605" y="491483"/>
                </a:cubicBezTo>
                <a:cubicBezTo>
                  <a:pt x="3929708" y="492757"/>
                  <a:pt x="3921061" y="493159"/>
                  <a:pt x="3919520" y="493561"/>
                </a:cubicBezTo>
                <a:cubicBezTo>
                  <a:pt x="3920592" y="493561"/>
                  <a:pt x="3903904" y="506965"/>
                  <a:pt x="3899614" y="506965"/>
                </a:cubicBezTo>
                <a:cubicBezTo>
                  <a:pt x="3896732" y="508909"/>
                  <a:pt x="3874884" y="519900"/>
                  <a:pt x="3873543" y="520370"/>
                </a:cubicBezTo>
                <a:cubicBezTo>
                  <a:pt x="3872270" y="520370"/>
                  <a:pt x="3872437" y="521744"/>
                  <a:pt x="3873107" y="523285"/>
                </a:cubicBezTo>
                <a:lnTo>
                  <a:pt x="3875640" y="527134"/>
                </a:lnTo>
                <a:lnTo>
                  <a:pt x="3875688" y="527206"/>
                </a:lnTo>
                <a:cubicBezTo>
                  <a:pt x="3873744" y="528815"/>
                  <a:pt x="3867511" y="536254"/>
                  <a:pt x="3867511" y="535449"/>
                </a:cubicBezTo>
                <a:cubicBezTo>
                  <a:pt x="3873744" y="544564"/>
                  <a:pt x="3875889" y="533372"/>
                  <a:pt x="3866841" y="547111"/>
                </a:cubicBezTo>
                <a:cubicBezTo>
                  <a:pt x="3852901" y="547111"/>
                  <a:pt x="3894319" y="576668"/>
                  <a:pt x="3894319" y="569094"/>
                </a:cubicBezTo>
                <a:cubicBezTo>
                  <a:pt x="3894119" y="568826"/>
                  <a:pt x="3903301" y="582164"/>
                  <a:pt x="3907724" y="589469"/>
                </a:cubicBezTo>
                <a:cubicBezTo>
                  <a:pt x="3907724" y="594160"/>
                  <a:pt x="3892444" y="606358"/>
                  <a:pt x="3880915" y="608771"/>
                </a:cubicBezTo>
                <a:cubicBezTo>
                  <a:pt x="3880915" y="615540"/>
                  <a:pt x="3874213" y="614401"/>
                  <a:pt x="3874213" y="610849"/>
                </a:cubicBezTo>
                <a:cubicBezTo>
                  <a:pt x="3861412" y="613262"/>
                  <a:pt x="3862552" y="618221"/>
                  <a:pt x="3860809" y="627202"/>
                </a:cubicBezTo>
                <a:cubicBezTo>
                  <a:pt x="3860809" y="625459"/>
                  <a:pt x="3848544" y="654279"/>
                  <a:pt x="3854107" y="652804"/>
                </a:cubicBezTo>
                <a:cubicBezTo>
                  <a:pt x="3854107" y="653273"/>
                  <a:pt x="3854107" y="653809"/>
                  <a:pt x="3854107" y="654345"/>
                </a:cubicBezTo>
                <a:cubicBezTo>
                  <a:pt x="3852834" y="657026"/>
                  <a:pt x="3867511" y="626330"/>
                  <a:pt x="3867511" y="644560"/>
                </a:cubicBezTo>
                <a:cubicBezTo>
                  <a:pt x="3863825" y="650056"/>
                  <a:pt x="3859335" y="655887"/>
                  <a:pt x="3854107" y="660846"/>
                </a:cubicBezTo>
                <a:cubicBezTo>
                  <a:pt x="3854107" y="672843"/>
                  <a:pt x="3851560" y="680551"/>
                  <a:pt x="3847404" y="664868"/>
                </a:cubicBezTo>
                <a:cubicBezTo>
                  <a:pt x="3847404" y="682092"/>
                  <a:pt x="3811883" y="681154"/>
                  <a:pt x="3803640" y="681154"/>
                </a:cubicBezTo>
                <a:cubicBezTo>
                  <a:pt x="3810208" y="696837"/>
                  <a:pt x="3792045" y="697641"/>
                  <a:pt x="3772743" y="694558"/>
                </a:cubicBezTo>
                <a:cubicBezTo>
                  <a:pt x="3781590" y="694558"/>
                  <a:pt x="3760813" y="688057"/>
                  <a:pt x="3760277" y="687856"/>
                </a:cubicBezTo>
                <a:cubicBezTo>
                  <a:pt x="3760277" y="690068"/>
                  <a:pt x="3760277" y="692347"/>
                  <a:pt x="3760277" y="694558"/>
                </a:cubicBezTo>
                <a:cubicBezTo>
                  <a:pt x="3758266" y="694826"/>
                  <a:pt x="3764097" y="694893"/>
                  <a:pt x="3766174" y="694089"/>
                </a:cubicBezTo>
                <a:lnTo>
                  <a:pt x="3766160" y="694112"/>
                </a:lnTo>
                <a:lnTo>
                  <a:pt x="3763175" y="698781"/>
                </a:lnTo>
                <a:cubicBezTo>
                  <a:pt x="3762153" y="700406"/>
                  <a:pt x="3761316" y="701663"/>
                  <a:pt x="3761282" y="701260"/>
                </a:cubicBezTo>
                <a:cubicBezTo>
                  <a:pt x="3767984" y="701260"/>
                  <a:pt x="3767046" y="707962"/>
                  <a:pt x="3768319" y="707962"/>
                </a:cubicBezTo>
                <a:cubicBezTo>
                  <a:pt x="3758601" y="714330"/>
                  <a:pt x="3745934" y="718015"/>
                  <a:pt x="3733401" y="707628"/>
                </a:cubicBezTo>
                <a:cubicBezTo>
                  <a:pt x="3733401" y="709303"/>
                  <a:pt x="3729447" y="708432"/>
                  <a:pt x="3727771" y="707962"/>
                </a:cubicBezTo>
                <a:cubicBezTo>
                  <a:pt x="3727838" y="707962"/>
                  <a:pt x="3719588" y="710442"/>
                  <a:pt x="3719183" y="705415"/>
                </a:cubicBezTo>
                <a:cubicBezTo>
                  <a:pt x="3716239" y="704679"/>
                  <a:pt x="3718514" y="715871"/>
                  <a:pt x="3718984" y="716005"/>
                </a:cubicBezTo>
                <a:cubicBezTo>
                  <a:pt x="3723878" y="716005"/>
                  <a:pt x="3728709" y="716005"/>
                  <a:pt x="3733602" y="716005"/>
                </a:cubicBezTo>
                <a:cubicBezTo>
                  <a:pt x="3750425" y="716005"/>
                  <a:pt x="3739903" y="718083"/>
                  <a:pt x="3739903" y="720831"/>
                </a:cubicBezTo>
                <a:cubicBezTo>
                  <a:pt x="3740573" y="718418"/>
                  <a:pt x="3734675" y="728203"/>
                  <a:pt x="3736886" y="728203"/>
                </a:cubicBezTo>
                <a:cubicBezTo>
                  <a:pt x="3745867" y="725455"/>
                  <a:pt x="3774150" y="708096"/>
                  <a:pt x="3778507" y="708096"/>
                </a:cubicBezTo>
                <a:cubicBezTo>
                  <a:pt x="3787822" y="709705"/>
                  <a:pt x="3782326" y="708968"/>
                  <a:pt x="3787756" y="714798"/>
                </a:cubicBezTo>
                <a:cubicBezTo>
                  <a:pt x="3786683" y="711984"/>
                  <a:pt x="3787085" y="709705"/>
                  <a:pt x="3788895" y="708096"/>
                </a:cubicBezTo>
                <a:cubicBezTo>
                  <a:pt x="3792179" y="713659"/>
                  <a:pt x="3797608" y="725790"/>
                  <a:pt x="3796401" y="721500"/>
                </a:cubicBezTo>
                <a:cubicBezTo>
                  <a:pt x="3802500" y="721500"/>
                  <a:pt x="3900754" y="700791"/>
                  <a:pt x="3900754" y="710978"/>
                </a:cubicBezTo>
                <a:cubicBezTo>
                  <a:pt x="3900955" y="713458"/>
                  <a:pt x="3899414" y="714330"/>
                  <a:pt x="3897470" y="714665"/>
                </a:cubicBezTo>
                <a:cubicBezTo>
                  <a:pt x="3956516" y="711179"/>
                  <a:pt x="3924748" y="631960"/>
                  <a:pt x="3976287" y="634373"/>
                </a:cubicBezTo>
                <a:cubicBezTo>
                  <a:pt x="3976555" y="634373"/>
                  <a:pt x="3986340" y="645297"/>
                  <a:pt x="3987882" y="649654"/>
                </a:cubicBezTo>
                <a:cubicBezTo>
                  <a:pt x="3987882" y="660243"/>
                  <a:pt x="4008122" y="646705"/>
                  <a:pt x="4014691" y="646571"/>
                </a:cubicBezTo>
                <a:cubicBezTo>
                  <a:pt x="4013417" y="636585"/>
                  <a:pt x="4014691" y="627470"/>
                  <a:pt x="4014691" y="622309"/>
                </a:cubicBezTo>
                <a:cubicBezTo>
                  <a:pt x="4015495" y="621907"/>
                  <a:pt x="4007117" y="628743"/>
                  <a:pt x="4007989" y="627671"/>
                </a:cubicBezTo>
                <a:cubicBezTo>
                  <a:pt x="3999544" y="615875"/>
                  <a:pt x="3993176" y="627671"/>
                  <a:pt x="3981447" y="627671"/>
                </a:cubicBezTo>
                <a:cubicBezTo>
                  <a:pt x="3981783" y="627872"/>
                  <a:pt x="3978298" y="625526"/>
                  <a:pt x="3975215" y="627202"/>
                </a:cubicBezTo>
                <a:cubicBezTo>
                  <a:pt x="3975215" y="627470"/>
                  <a:pt x="3975215" y="627671"/>
                  <a:pt x="3975349" y="627671"/>
                </a:cubicBezTo>
                <a:cubicBezTo>
                  <a:pt x="3972467" y="630620"/>
                  <a:pt x="3973807" y="627068"/>
                  <a:pt x="3974277" y="626398"/>
                </a:cubicBezTo>
                <a:cubicBezTo>
                  <a:pt x="3973405" y="626934"/>
                  <a:pt x="3967708" y="630553"/>
                  <a:pt x="3967708" y="626398"/>
                </a:cubicBezTo>
                <a:cubicBezTo>
                  <a:pt x="3966636" y="627202"/>
                  <a:pt x="3969384" y="634373"/>
                  <a:pt x="3966703" y="634373"/>
                </a:cubicBezTo>
                <a:cubicBezTo>
                  <a:pt x="3966435" y="634172"/>
                  <a:pt x="3963151" y="634507"/>
                  <a:pt x="3963284" y="634373"/>
                </a:cubicBezTo>
                <a:cubicBezTo>
                  <a:pt x="3960604" y="634373"/>
                  <a:pt x="3960001" y="627671"/>
                  <a:pt x="3963419" y="627671"/>
                </a:cubicBezTo>
                <a:cubicBezTo>
                  <a:pt x="3963084" y="627134"/>
                  <a:pt x="3955980" y="623113"/>
                  <a:pt x="3954304" y="620232"/>
                </a:cubicBezTo>
                <a:cubicBezTo>
                  <a:pt x="3954304" y="615607"/>
                  <a:pt x="3967843" y="614803"/>
                  <a:pt x="3971663" y="614266"/>
                </a:cubicBezTo>
                <a:cubicBezTo>
                  <a:pt x="3969585" y="614266"/>
                  <a:pt x="3962749" y="607431"/>
                  <a:pt x="3961006" y="605889"/>
                </a:cubicBezTo>
                <a:cubicBezTo>
                  <a:pt x="3961006" y="603208"/>
                  <a:pt x="3990093" y="599656"/>
                  <a:pt x="3994047" y="600527"/>
                </a:cubicBezTo>
                <a:cubicBezTo>
                  <a:pt x="3990897" y="598717"/>
                  <a:pt x="3989959" y="601130"/>
                  <a:pt x="3987815" y="596707"/>
                </a:cubicBezTo>
                <a:cubicBezTo>
                  <a:pt x="3987815" y="590407"/>
                  <a:pt x="3994584" y="597445"/>
                  <a:pt x="3994584" y="600795"/>
                </a:cubicBezTo>
                <a:cubicBezTo>
                  <a:pt x="4001085" y="595434"/>
                  <a:pt x="4008793" y="593758"/>
                  <a:pt x="4015495" y="587793"/>
                </a:cubicBezTo>
                <a:cubicBezTo>
                  <a:pt x="4014691" y="589268"/>
                  <a:pt x="4014958" y="594294"/>
                  <a:pt x="4014691" y="594093"/>
                </a:cubicBezTo>
                <a:cubicBezTo>
                  <a:pt x="4024274" y="592283"/>
                  <a:pt x="4018310" y="587391"/>
                  <a:pt x="4022331" y="587391"/>
                </a:cubicBezTo>
                <a:cubicBezTo>
                  <a:pt x="4033255" y="587793"/>
                  <a:pt x="4045989" y="587592"/>
                  <a:pt x="4060063" y="587391"/>
                </a:cubicBezTo>
                <a:cubicBezTo>
                  <a:pt x="4063415" y="587391"/>
                  <a:pt x="4074005" y="594629"/>
                  <a:pt x="4085398" y="594093"/>
                </a:cubicBezTo>
                <a:cubicBezTo>
                  <a:pt x="4092100" y="593758"/>
                  <a:pt x="4085264" y="580689"/>
                  <a:pt x="4089419" y="580689"/>
                </a:cubicBezTo>
                <a:cubicBezTo>
                  <a:pt x="4090961" y="581158"/>
                  <a:pt x="4094044" y="587927"/>
                  <a:pt x="4095117" y="587391"/>
                </a:cubicBezTo>
                <a:cubicBezTo>
                  <a:pt x="4105371" y="581426"/>
                  <a:pt x="4107381" y="578544"/>
                  <a:pt x="4125008" y="581091"/>
                </a:cubicBezTo>
                <a:cubicBezTo>
                  <a:pt x="4112944" y="571574"/>
                  <a:pt x="4088213" y="568491"/>
                  <a:pt x="4081645" y="573987"/>
                </a:cubicBezTo>
                <a:cubicBezTo>
                  <a:pt x="4079903" y="572311"/>
                  <a:pt x="4079500" y="570100"/>
                  <a:pt x="4080572" y="567285"/>
                </a:cubicBezTo>
                <a:cubicBezTo>
                  <a:pt x="4073803" y="572110"/>
                  <a:pt x="4079433" y="576198"/>
                  <a:pt x="4068375" y="567351"/>
                </a:cubicBezTo>
                <a:cubicBezTo>
                  <a:pt x="4068442" y="568223"/>
                  <a:pt x="4068240" y="572713"/>
                  <a:pt x="4068308" y="573987"/>
                </a:cubicBezTo>
                <a:cubicBezTo>
                  <a:pt x="4067704" y="566547"/>
                  <a:pt x="4048670" y="580823"/>
                  <a:pt x="4044582" y="580823"/>
                </a:cubicBezTo>
                <a:cubicBezTo>
                  <a:pt x="4044180" y="580689"/>
                  <a:pt x="4039957" y="576131"/>
                  <a:pt x="4040226" y="574657"/>
                </a:cubicBezTo>
                <a:cubicBezTo>
                  <a:pt x="4031379" y="582029"/>
                  <a:pt x="4015897" y="582432"/>
                  <a:pt x="3998270" y="581024"/>
                </a:cubicBezTo>
                <a:cubicBezTo>
                  <a:pt x="3996393" y="581024"/>
                  <a:pt x="3990965" y="591279"/>
                  <a:pt x="3977561" y="581359"/>
                </a:cubicBezTo>
                <a:cubicBezTo>
                  <a:pt x="3977427" y="598114"/>
                  <a:pt x="3952360" y="582029"/>
                  <a:pt x="3968580" y="581962"/>
                </a:cubicBezTo>
                <a:lnTo>
                  <a:pt x="3955915" y="586405"/>
                </a:lnTo>
                <a:lnTo>
                  <a:pt x="3956649" y="587324"/>
                </a:lnTo>
                <a:lnTo>
                  <a:pt x="3955874" y="586419"/>
                </a:lnTo>
                <a:lnTo>
                  <a:pt x="3955778" y="586453"/>
                </a:lnTo>
                <a:lnTo>
                  <a:pt x="3955770" y="586328"/>
                </a:lnTo>
                <a:lnTo>
                  <a:pt x="3955443" y="580756"/>
                </a:lnTo>
                <a:cubicBezTo>
                  <a:pt x="3954773" y="580756"/>
                  <a:pt x="3949345" y="580957"/>
                  <a:pt x="3948071" y="581292"/>
                </a:cubicBezTo>
                <a:lnTo>
                  <a:pt x="3948027" y="581242"/>
                </a:lnTo>
                <a:lnTo>
                  <a:pt x="3947641" y="580809"/>
                </a:lnTo>
                <a:lnTo>
                  <a:pt x="3947870" y="582298"/>
                </a:lnTo>
                <a:cubicBezTo>
                  <a:pt x="3946865" y="581627"/>
                  <a:pt x="3946128" y="581158"/>
                  <a:pt x="3945458" y="580689"/>
                </a:cubicBezTo>
                <a:lnTo>
                  <a:pt x="3947240" y="580259"/>
                </a:lnTo>
                <a:lnTo>
                  <a:pt x="3941101" y="574054"/>
                </a:lnTo>
                <a:cubicBezTo>
                  <a:pt x="3943580" y="578745"/>
                  <a:pt x="3941302" y="578008"/>
                  <a:pt x="3945390" y="580823"/>
                </a:cubicBezTo>
                <a:cubicBezTo>
                  <a:pt x="3944117" y="581896"/>
                  <a:pt x="3942709" y="583906"/>
                  <a:pt x="3941637" y="585448"/>
                </a:cubicBezTo>
                <a:lnTo>
                  <a:pt x="3941619" y="585433"/>
                </a:lnTo>
                <a:lnTo>
                  <a:pt x="3934399" y="579282"/>
                </a:lnTo>
                <a:cubicBezTo>
                  <a:pt x="3934332" y="580689"/>
                  <a:pt x="3915834" y="582767"/>
                  <a:pt x="3909601" y="579147"/>
                </a:cubicBezTo>
                <a:lnTo>
                  <a:pt x="3909539" y="578963"/>
                </a:lnTo>
                <a:lnTo>
                  <a:pt x="3907590" y="573249"/>
                </a:lnTo>
                <a:cubicBezTo>
                  <a:pt x="3907590" y="560516"/>
                  <a:pt x="3930847" y="570502"/>
                  <a:pt x="3934399" y="573987"/>
                </a:cubicBezTo>
                <a:cubicBezTo>
                  <a:pt x="3934532" y="571909"/>
                  <a:pt x="3934399" y="569899"/>
                  <a:pt x="3934131" y="567821"/>
                </a:cubicBezTo>
                <a:cubicBezTo>
                  <a:pt x="3936141" y="568089"/>
                  <a:pt x="3941101" y="568156"/>
                  <a:pt x="3941101" y="568156"/>
                </a:cubicBezTo>
                <a:cubicBezTo>
                  <a:pt x="3939425" y="559510"/>
                  <a:pt x="3943379" y="559645"/>
                  <a:pt x="3947803" y="554886"/>
                </a:cubicBezTo>
                <a:cubicBezTo>
                  <a:pt x="3947803" y="545503"/>
                  <a:pt x="3947200" y="548317"/>
                  <a:pt x="3949880" y="540543"/>
                </a:cubicBezTo>
                <a:cubicBezTo>
                  <a:pt x="3950149" y="540476"/>
                  <a:pt x="3950417" y="540476"/>
                  <a:pt x="3950684" y="540476"/>
                </a:cubicBezTo>
                <a:cubicBezTo>
                  <a:pt x="3944452" y="540476"/>
                  <a:pt x="3945457" y="507904"/>
                  <a:pt x="3946396" y="506965"/>
                </a:cubicBezTo>
                <a:cubicBezTo>
                  <a:pt x="3929975" y="506965"/>
                  <a:pt x="3953633" y="500263"/>
                  <a:pt x="3953969" y="500263"/>
                </a:cubicBezTo>
                <a:cubicBezTo>
                  <a:pt x="3968446" y="494432"/>
                  <a:pt x="3992908" y="466753"/>
                  <a:pt x="4009262" y="466753"/>
                </a:cubicBezTo>
                <a:cubicBezTo>
                  <a:pt x="4008927" y="467490"/>
                  <a:pt x="4011541" y="465211"/>
                  <a:pt x="4012747" y="465412"/>
                </a:cubicBezTo>
                <a:cubicBezTo>
                  <a:pt x="4014623" y="462396"/>
                  <a:pt x="4024542" y="455225"/>
                  <a:pt x="4028229" y="453951"/>
                </a:cubicBezTo>
                <a:cubicBezTo>
                  <a:pt x="4028229" y="453951"/>
                  <a:pt x="4029770" y="448188"/>
                  <a:pt x="4029704" y="447249"/>
                </a:cubicBezTo>
                <a:cubicBezTo>
                  <a:pt x="4022465" y="445440"/>
                  <a:pt x="4015762" y="440615"/>
                  <a:pt x="4015026" y="440079"/>
                </a:cubicBezTo>
                <a:close/>
                <a:moveTo>
                  <a:pt x="1738770" y="439743"/>
                </a:moveTo>
                <a:cubicBezTo>
                  <a:pt x="1743624" y="440819"/>
                  <a:pt x="1749798" y="443261"/>
                  <a:pt x="1757824" y="446646"/>
                </a:cubicBezTo>
                <a:cubicBezTo>
                  <a:pt x="1766671" y="450332"/>
                  <a:pt x="1821293" y="480156"/>
                  <a:pt x="1822031" y="480156"/>
                </a:cubicBezTo>
                <a:cubicBezTo>
                  <a:pt x="1839658" y="480223"/>
                  <a:pt x="1839390" y="484378"/>
                  <a:pt x="1849778" y="489405"/>
                </a:cubicBezTo>
                <a:cubicBezTo>
                  <a:pt x="1847164" y="489338"/>
                  <a:pt x="1830744" y="496978"/>
                  <a:pt x="1829403" y="499458"/>
                </a:cubicBezTo>
                <a:cubicBezTo>
                  <a:pt x="1824108" y="495437"/>
                  <a:pt x="1821428" y="496174"/>
                  <a:pt x="1813988" y="493561"/>
                </a:cubicBezTo>
                <a:cubicBezTo>
                  <a:pt x="1808023" y="493561"/>
                  <a:pt x="1793480" y="486859"/>
                  <a:pt x="1796897" y="486859"/>
                </a:cubicBezTo>
                <a:cubicBezTo>
                  <a:pt x="1773038" y="473588"/>
                  <a:pt x="1782756" y="493561"/>
                  <a:pt x="1760437" y="493561"/>
                </a:cubicBezTo>
                <a:cubicBezTo>
                  <a:pt x="1760169" y="495437"/>
                  <a:pt x="1735305" y="523250"/>
                  <a:pt x="1729541" y="491751"/>
                </a:cubicBezTo>
                <a:cubicBezTo>
                  <a:pt x="1729541" y="495772"/>
                  <a:pt x="1696029" y="493091"/>
                  <a:pt x="1696029" y="492689"/>
                </a:cubicBezTo>
                <a:cubicBezTo>
                  <a:pt x="1706485" y="485853"/>
                  <a:pt x="1702798" y="482703"/>
                  <a:pt x="1718281" y="480156"/>
                </a:cubicBezTo>
                <a:cubicBezTo>
                  <a:pt x="1717410" y="478950"/>
                  <a:pt x="1716807" y="478414"/>
                  <a:pt x="1716404" y="478347"/>
                </a:cubicBezTo>
                <a:cubicBezTo>
                  <a:pt x="1721531" y="445574"/>
                  <a:pt x="1724208" y="436513"/>
                  <a:pt x="1738770" y="439743"/>
                </a:cubicBezTo>
                <a:close/>
                <a:moveTo>
                  <a:pt x="3205617" y="420207"/>
                </a:moveTo>
                <a:cubicBezTo>
                  <a:pt x="3206949" y="421162"/>
                  <a:pt x="3208742" y="423927"/>
                  <a:pt x="3210686" y="425334"/>
                </a:cubicBezTo>
                <a:cubicBezTo>
                  <a:pt x="3210686" y="427277"/>
                  <a:pt x="3197885" y="426205"/>
                  <a:pt x="3197279" y="426473"/>
                </a:cubicBezTo>
                <a:cubicBezTo>
                  <a:pt x="3206597" y="437666"/>
                  <a:pt x="3220606" y="439877"/>
                  <a:pt x="3224090" y="448791"/>
                </a:cubicBezTo>
                <a:cubicBezTo>
                  <a:pt x="3224090" y="451204"/>
                  <a:pt x="3236889" y="466686"/>
                  <a:pt x="3216517" y="466686"/>
                </a:cubicBezTo>
                <a:cubicBezTo>
                  <a:pt x="3218260" y="465480"/>
                  <a:pt x="3194534" y="480090"/>
                  <a:pt x="3198353" y="480090"/>
                </a:cubicBezTo>
                <a:cubicBezTo>
                  <a:pt x="3179855" y="479420"/>
                  <a:pt x="3183140" y="479688"/>
                  <a:pt x="3175032" y="486792"/>
                </a:cubicBezTo>
                <a:cubicBezTo>
                  <a:pt x="3174428" y="484580"/>
                  <a:pt x="3174095" y="482369"/>
                  <a:pt x="3173959" y="480090"/>
                </a:cubicBezTo>
                <a:cubicBezTo>
                  <a:pt x="3173893" y="480224"/>
                  <a:pt x="3166652" y="486792"/>
                  <a:pt x="3172487" y="486792"/>
                </a:cubicBezTo>
                <a:cubicBezTo>
                  <a:pt x="3163702" y="486792"/>
                  <a:pt x="3154783" y="486323"/>
                  <a:pt x="3146010" y="487060"/>
                </a:cubicBezTo>
                <a:cubicBezTo>
                  <a:pt x="3145805" y="504955"/>
                  <a:pt x="3093534" y="498454"/>
                  <a:pt x="3082006" y="499996"/>
                </a:cubicBezTo>
                <a:cubicBezTo>
                  <a:pt x="3084284" y="498856"/>
                  <a:pt x="3082072" y="495974"/>
                  <a:pt x="3085290" y="494030"/>
                </a:cubicBezTo>
                <a:cubicBezTo>
                  <a:pt x="3078720" y="492556"/>
                  <a:pt x="3036425" y="478884"/>
                  <a:pt x="3036425" y="487797"/>
                </a:cubicBezTo>
                <a:cubicBezTo>
                  <a:pt x="3036492" y="487664"/>
                  <a:pt x="3036694" y="480157"/>
                  <a:pt x="3036425" y="479621"/>
                </a:cubicBezTo>
                <a:cubicBezTo>
                  <a:pt x="3036425" y="486658"/>
                  <a:pt x="3055259" y="473656"/>
                  <a:pt x="3050834" y="473656"/>
                </a:cubicBezTo>
                <a:cubicBezTo>
                  <a:pt x="3051235" y="473723"/>
                  <a:pt x="3043062" y="473656"/>
                  <a:pt x="3042057" y="473656"/>
                </a:cubicBezTo>
                <a:cubicBezTo>
                  <a:pt x="3042123" y="474025"/>
                  <a:pt x="3042474" y="472433"/>
                  <a:pt x="3042767" y="470707"/>
                </a:cubicBezTo>
                <a:lnTo>
                  <a:pt x="3043088" y="467356"/>
                </a:lnTo>
                <a:lnTo>
                  <a:pt x="3043125" y="467356"/>
                </a:lnTo>
                <a:cubicBezTo>
                  <a:pt x="3040584" y="466954"/>
                  <a:pt x="3040584" y="466820"/>
                  <a:pt x="3043125" y="466954"/>
                </a:cubicBezTo>
                <a:lnTo>
                  <a:pt x="3043088" y="467356"/>
                </a:lnTo>
                <a:lnTo>
                  <a:pt x="3009218" y="466954"/>
                </a:lnTo>
                <a:cubicBezTo>
                  <a:pt x="3008207" y="466954"/>
                  <a:pt x="3011628" y="460252"/>
                  <a:pt x="3008343" y="460252"/>
                </a:cubicBezTo>
                <a:cubicBezTo>
                  <a:pt x="3024294" y="457973"/>
                  <a:pt x="3024023" y="454689"/>
                  <a:pt x="3036425" y="453549"/>
                </a:cubicBezTo>
                <a:cubicBezTo>
                  <a:pt x="3033006" y="451338"/>
                  <a:pt x="3023288" y="446446"/>
                  <a:pt x="3025906" y="446847"/>
                </a:cubicBezTo>
                <a:cubicBezTo>
                  <a:pt x="3023556" y="446847"/>
                  <a:pt x="2996215" y="446714"/>
                  <a:pt x="2996215" y="446982"/>
                </a:cubicBezTo>
                <a:cubicBezTo>
                  <a:pt x="3003990" y="441218"/>
                  <a:pt x="2999229" y="440749"/>
                  <a:pt x="3009617" y="440883"/>
                </a:cubicBezTo>
                <a:cubicBezTo>
                  <a:pt x="3009617" y="438168"/>
                  <a:pt x="3008813" y="436862"/>
                  <a:pt x="3008470" y="435948"/>
                </a:cubicBezTo>
                <a:lnTo>
                  <a:pt x="3010066" y="433405"/>
                </a:lnTo>
                <a:lnTo>
                  <a:pt x="3010554" y="435320"/>
                </a:lnTo>
                <a:cubicBezTo>
                  <a:pt x="3010419" y="434650"/>
                  <a:pt x="3010284" y="434047"/>
                  <a:pt x="3010088" y="433376"/>
                </a:cubicBezTo>
                <a:lnTo>
                  <a:pt x="3010066" y="433405"/>
                </a:lnTo>
                <a:lnTo>
                  <a:pt x="3009617" y="431634"/>
                </a:lnTo>
                <a:cubicBezTo>
                  <a:pt x="3009617" y="433578"/>
                  <a:pt x="3022418" y="428149"/>
                  <a:pt x="3025837" y="426674"/>
                </a:cubicBezTo>
                <a:cubicBezTo>
                  <a:pt x="3025569" y="426674"/>
                  <a:pt x="3069939" y="417358"/>
                  <a:pt x="3069939" y="432639"/>
                </a:cubicBezTo>
                <a:cubicBezTo>
                  <a:pt x="3067791" y="435789"/>
                  <a:pt x="3064908" y="437867"/>
                  <a:pt x="3063299" y="439945"/>
                </a:cubicBezTo>
                <a:cubicBezTo>
                  <a:pt x="3064908" y="440615"/>
                  <a:pt x="3074765" y="446714"/>
                  <a:pt x="3068262" y="446714"/>
                </a:cubicBezTo>
                <a:cubicBezTo>
                  <a:pt x="3068329" y="446647"/>
                  <a:pt x="3069468" y="446781"/>
                  <a:pt x="3069806" y="446714"/>
                </a:cubicBezTo>
                <a:cubicBezTo>
                  <a:pt x="3070877" y="445239"/>
                  <a:pt x="3083345" y="431768"/>
                  <a:pt x="3083345" y="440681"/>
                </a:cubicBezTo>
                <a:cubicBezTo>
                  <a:pt x="3083345" y="439341"/>
                  <a:pt x="3083280" y="426541"/>
                  <a:pt x="3083548" y="426541"/>
                </a:cubicBezTo>
                <a:cubicBezTo>
                  <a:pt x="3092330" y="427478"/>
                  <a:pt x="3092666" y="432304"/>
                  <a:pt x="3096483" y="433243"/>
                </a:cubicBezTo>
                <a:cubicBezTo>
                  <a:pt x="3109622" y="433243"/>
                  <a:pt x="3111430" y="422184"/>
                  <a:pt x="3123557" y="433243"/>
                </a:cubicBezTo>
                <a:cubicBezTo>
                  <a:pt x="3138636" y="427747"/>
                  <a:pt x="3132807" y="424999"/>
                  <a:pt x="3143796" y="432170"/>
                </a:cubicBezTo>
                <a:cubicBezTo>
                  <a:pt x="3146342" y="429891"/>
                  <a:pt x="3162898" y="424731"/>
                  <a:pt x="3164506" y="426004"/>
                </a:cubicBezTo>
                <a:cubicBezTo>
                  <a:pt x="3162630" y="418766"/>
                  <a:pt x="3198287" y="424060"/>
                  <a:pt x="3203316" y="425937"/>
                </a:cubicBezTo>
                <a:cubicBezTo>
                  <a:pt x="3203414" y="420106"/>
                  <a:pt x="3204285" y="419252"/>
                  <a:pt x="3205617" y="420207"/>
                </a:cubicBezTo>
                <a:close/>
                <a:moveTo>
                  <a:pt x="1261795" y="386125"/>
                </a:moveTo>
                <a:lnTo>
                  <a:pt x="1261809" y="386125"/>
                </a:lnTo>
                <a:lnTo>
                  <a:pt x="1262063" y="386327"/>
                </a:lnTo>
                <a:cubicBezTo>
                  <a:pt x="1261929" y="386260"/>
                  <a:pt x="1261862" y="386192"/>
                  <a:pt x="1261795" y="386125"/>
                </a:cubicBezTo>
                <a:close/>
                <a:moveTo>
                  <a:pt x="1261569" y="385936"/>
                </a:moveTo>
                <a:lnTo>
                  <a:pt x="1262264" y="386125"/>
                </a:lnTo>
                <a:lnTo>
                  <a:pt x="1261809" y="386125"/>
                </a:lnTo>
                <a:close/>
                <a:moveTo>
                  <a:pt x="1260455" y="385053"/>
                </a:moveTo>
                <a:lnTo>
                  <a:pt x="1261569" y="385936"/>
                </a:lnTo>
                <a:lnTo>
                  <a:pt x="1261527" y="385924"/>
                </a:lnTo>
                <a:cubicBezTo>
                  <a:pt x="1261058" y="385589"/>
                  <a:pt x="1260723" y="385321"/>
                  <a:pt x="1260455" y="385053"/>
                </a:cubicBezTo>
                <a:close/>
                <a:moveTo>
                  <a:pt x="1153300" y="384383"/>
                </a:moveTo>
                <a:cubicBezTo>
                  <a:pt x="1150686" y="383177"/>
                  <a:pt x="1169050" y="388740"/>
                  <a:pt x="1160203" y="388740"/>
                </a:cubicBezTo>
                <a:cubicBezTo>
                  <a:pt x="1154774" y="389879"/>
                  <a:pt x="1150551" y="384450"/>
                  <a:pt x="1153300" y="384383"/>
                </a:cubicBezTo>
                <a:close/>
                <a:moveTo>
                  <a:pt x="1233648" y="382507"/>
                </a:moveTo>
                <a:cubicBezTo>
                  <a:pt x="1231972" y="383713"/>
                  <a:pt x="1230230" y="384853"/>
                  <a:pt x="1228957" y="385389"/>
                </a:cubicBezTo>
                <a:cubicBezTo>
                  <a:pt x="1231235" y="385925"/>
                  <a:pt x="1233782" y="385724"/>
                  <a:pt x="1234586" y="388271"/>
                </a:cubicBezTo>
                <a:cubicBezTo>
                  <a:pt x="1237200" y="387332"/>
                  <a:pt x="1244639" y="386461"/>
                  <a:pt x="1245979" y="386260"/>
                </a:cubicBezTo>
                <a:cubicBezTo>
                  <a:pt x="1246114" y="386260"/>
                  <a:pt x="1245912" y="386260"/>
                  <a:pt x="1245578" y="386193"/>
                </a:cubicBezTo>
                <a:cubicBezTo>
                  <a:pt x="1245376" y="386193"/>
                  <a:pt x="1245175" y="386260"/>
                  <a:pt x="1244907" y="386260"/>
                </a:cubicBezTo>
                <a:cubicBezTo>
                  <a:pt x="1244438" y="386059"/>
                  <a:pt x="1244170" y="385992"/>
                  <a:pt x="1244103" y="385925"/>
                </a:cubicBezTo>
                <a:cubicBezTo>
                  <a:pt x="1241556" y="385456"/>
                  <a:pt x="1237066" y="384518"/>
                  <a:pt x="1233648" y="382507"/>
                </a:cubicBezTo>
                <a:close/>
                <a:moveTo>
                  <a:pt x="1252749" y="379290"/>
                </a:moveTo>
                <a:cubicBezTo>
                  <a:pt x="1253285" y="379290"/>
                  <a:pt x="1253486" y="379357"/>
                  <a:pt x="1253620" y="379357"/>
                </a:cubicBezTo>
                <a:lnTo>
                  <a:pt x="1253486" y="379357"/>
                </a:lnTo>
                <a:cubicBezTo>
                  <a:pt x="1253217" y="379357"/>
                  <a:pt x="1253017" y="379290"/>
                  <a:pt x="1252749" y="379290"/>
                </a:cubicBezTo>
                <a:close/>
                <a:moveTo>
                  <a:pt x="1433918" y="374196"/>
                </a:moveTo>
                <a:cubicBezTo>
                  <a:pt x="1435526" y="374196"/>
                  <a:pt x="1426144" y="385053"/>
                  <a:pt x="1433918" y="374196"/>
                </a:cubicBezTo>
                <a:close/>
                <a:moveTo>
                  <a:pt x="4625128" y="372228"/>
                </a:moveTo>
                <a:lnTo>
                  <a:pt x="4624922" y="372454"/>
                </a:lnTo>
                <a:cubicBezTo>
                  <a:pt x="4624922" y="372521"/>
                  <a:pt x="4624922" y="372521"/>
                  <a:pt x="4624922" y="372521"/>
                </a:cubicBezTo>
                <a:lnTo>
                  <a:pt x="4624964" y="372530"/>
                </a:lnTo>
                <a:close/>
                <a:moveTo>
                  <a:pt x="1873532" y="368349"/>
                </a:moveTo>
                <a:cubicBezTo>
                  <a:pt x="1875685" y="366941"/>
                  <a:pt x="1876791" y="368131"/>
                  <a:pt x="1877260" y="372856"/>
                </a:cubicBezTo>
                <a:cubicBezTo>
                  <a:pt x="1885504" y="372856"/>
                  <a:pt x="1863520" y="385054"/>
                  <a:pt x="1863520" y="379424"/>
                </a:cubicBezTo>
                <a:cubicBezTo>
                  <a:pt x="1868178" y="373761"/>
                  <a:pt x="1871379" y="369756"/>
                  <a:pt x="1873532" y="368349"/>
                </a:cubicBezTo>
                <a:close/>
                <a:moveTo>
                  <a:pt x="1399398" y="366154"/>
                </a:moveTo>
                <a:cubicBezTo>
                  <a:pt x="1406505" y="366154"/>
                  <a:pt x="1387134" y="383512"/>
                  <a:pt x="1386263" y="367025"/>
                </a:cubicBezTo>
                <a:cubicBezTo>
                  <a:pt x="1387470" y="366958"/>
                  <a:pt x="1389346" y="366422"/>
                  <a:pt x="1387402" y="366221"/>
                </a:cubicBezTo>
                <a:cubicBezTo>
                  <a:pt x="1391289" y="366422"/>
                  <a:pt x="1395980" y="366958"/>
                  <a:pt x="1399398" y="366154"/>
                </a:cubicBezTo>
                <a:close/>
                <a:moveTo>
                  <a:pt x="1386128" y="366154"/>
                </a:moveTo>
                <a:lnTo>
                  <a:pt x="1386196" y="366154"/>
                </a:lnTo>
                <a:cubicBezTo>
                  <a:pt x="1386196" y="366489"/>
                  <a:pt x="1386263" y="366757"/>
                  <a:pt x="1386263" y="367025"/>
                </a:cubicBezTo>
                <a:cubicBezTo>
                  <a:pt x="1385392" y="367092"/>
                  <a:pt x="1384855" y="366891"/>
                  <a:pt x="1386128" y="366154"/>
                </a:cubicBezTo>
                <a:close/>
                <a:moveTo>
                  <a:pt x="5094742" y="360658"/>
                </a:moveTo>
                <a:cubicBezTo>
                  <a:pt x="5095547" y="360658"/>
                  <a:pt x="5099367" y="362334"/>
                  <a:pt x="5099233" y="366757"/>
                </a:cubicBezTo>
                <a:cubicBezTo>
                  <a:pt x="5104796" y="366757"/>
                  <a:pt x="5114044" y="372454"/>
                  <a:pt x="5114044" y="371248"/>
                </a:cubicBezTo>
                <a:cubicBezTo>
                  <a:pt x="5113240" y="375336"/>
                  <a:pt x="5110426" y="375738"/>
                  <a:pt x="5110291" y="379558"/>
                </a:cubicBezTo>
                <a:cubicBezTo>
                  <a:pt x="5110091" y="378351"/>
                  <a:pt x="5115586" y="376274"/>
                  <a:pt x="5114044" y="381502"/>
                </a:cubicBezTo>
                <a:cubicBezTo>
                  <a:pt x="5112034" y="379960"/>
                  <a:pt x="5109755" y="379357"/>
                  <a:pt x="5107342" y="379625"/>
                </a:cubicBezTo>
                <a:cubicBezTo>
                  <a:pt x="5107342" y="380362"/>
                  <a:pt x="5112302" y="385724"/>
                  <a:pt x="5113240" y="389477"/>
                </a:cubicBezTo>
                <a:cubicBezTo>
                  <a:pt x="5116457" y="386126"/>
                  <a:pt x="5119742" y="382976"/>
                  <a:pt x="5122691" y="379692"/>
                </a:cubicBezTo>
                <a:cubicBezTo>
                  <a:pt x="5122556" y="377413"/>
                  <a:pt x="5122087" y="375336"/>
                  <a:pt x="5121417" y="373124"/>
                </a:cubicBezTo>
                <a:cubicBezTo>
                  <a:pt x="5120813" y="372521"/>
                  <a:pt x="5114044" y="373995"/>
                  <a:pt x="5114044" y="365751"/>
                </a:cubicBezTo>
                <a:cubicBezTo>
                  <a:pt x="5111364" y="363942"/>
                  <a:pt x="5105399" y="360658"/>
                  <a:pt x="5098094" y="360658"/>
                </a:cubicBezTo>
                <a:cubicBezTo>
                  <a:pt x="5096954" y="360658"/>
                  <a:pt x="5095882" y="360658"/>
                  <a:pt x="5094742" y="360658"/>
                </a:cubicBezTo>
                <a:close/>
                <a:moveTo>
                  <a:pt x="1629273" y="359451"/>
                </a:moveTo>
                <a:cubicBezTo>
                  <a:pt x="1631217" y="360457"/>
                  <a:pt x="1644018" y="372856"/>
                  <a:pt x="1633362" y="372856"/>
                </a:cubicBezTo>
                <a:cubicBezTo>
                  <a:pt x="1635372" y="373794"/>
                  <a:pt x="1636847" y="372253"/>
                  <a:pt x="1635707" y="375403"/>
                </a:cubicBezTo>
                <a:cubicBezTo>
                  <a:pt x="1635707" y="379893"/>
                  <a:pt x="1647571" y="361060"/>
                  <a:pt x="1642008" y="363071"/>
                </a:cubicBezTo>
                <a:cubicBezTo>
                  <a:pt x="1639394" y="362132"/>
                  <a:pt x="1636043" y="358178"/>
                  <a:pt x="1629273" y="359451"/>
                </a:cubicBezTo>
                <a:close/>
                <a:moveTo>
                  <a:pt x="1432902" y="353143"/>
                </a:moveTo>
                <a:cubicBezTo>
                  <a:pt x="1433915" y="353922"/>
                  <a:pt x="1434418" y="357239"/>
                  <a:pt x="1434585" y="362065"/>
                </a:cubicBezTo>
                <a:cubicBezTo>
                  <a:pt x="1434585" y="367828"/>
                  <a:pt x="1421181" y="365282"/>
                  <a:pt x="1421181" y="366153"/>
                </a:cubicBezTo>
                <a:cubicBezTo>
                  <a:pt x="1418970" y="358178"/>
                  <a:pt x="1422119" y="359451"/>
                  <a:pt x="1428151" y="359451"/>
                </a:cubicBezTo>
                <a:cubicBezTo>
                  <a:pt x="1430362" y="354123"/>
                  <a:pt x="1431887" y="352363"/>
                  <a:pt x="1432902" y="353143"/>
                </a:cubicBezTo>
                <a:close/>
                <a:moveTo>
                  <a:pt x="1548513" y="345712"/>
                </a:moveTo>
                <a:lnTo>
                  <a:pt x="1547846" y="345779"/>
                </a:lnTo>
                <a:lnTo>
                  <a:pt x="1547907" y="345779"/>
                </a:lnTo>
                <a:cubicBezTo>
                  <a:pt x="1547907" y="345846"/>
                  <a:pt x="1548041" y="345980"/>
                  <a:pt x="1548110" y="346114"/>
                </a:cubicBezTo>
                <a:cubicBezTo>
                  <a:pt x="1547907" y="346181"/>
                  <a:pt x="1547706" y="346047"/>
                  <a:pt x="1547977" y="346047"/>
                </a:cubicBezTo>
                <a:lnTo>
                  <a:pt x="1547843" y="345779"/>
                </a:lnTo>
                <a:lnTo>
                  <a:pt x="1547775" y="345779"/>
                </a:lnTo>
                <a:cubicBezTo>
                  <a:pt x="1542951" y="346382"/>
                  <a:pt x="1537856" y="345846"/>
                  <a:pt x="1532965" y="346047"/>
                </a:cubicBezTo>
                <a:cubicBezTo>
                  <a:pt x="1539802" y="346047"/>
                  <a:pt x="1526129" y="352749"/>
                  <a:pt x="1521705" y="352749"/>
                </a:cubicBezTo>
                <a:cubicBezTo>
                  <a:pt x="1518153" y="349867"/>
                  <a:pt x="1521370" y="358312"/>
                  <a:pt x="1521772" y="359586"/>
                </a:cubicBezTo>
                <a:cubicBezTo>
                  <a:pt x="1525391" y="360189"/>
                  <a:pt x="1531624" y="360189"/>
                  <a:pt x="1534976" y="359719"/>
                </a:cubicBezTo>
                <a:cubicBezTo>
                  <a:pt x="1535646" y="359719"/>
                  <a:pt x="1534372" y="366757"/>
                  <a:pt x="1535846" y="366757"/>
                </a:cubicBezTo>
                <a:cubicBezTo>
                  <a:pt x="1525123" y="372186"/>
                  <a:pt x="1516075" y="374062"/>
                  <a:pt x="1496035" y="374129"/>
                </a:cubicBezTo>
                <a:cubicBezTo>
                  <a:pt x="1499654" y="374129"/>
                  <a:pt x="1505820" y="374129"/>
                  <a:pt x="1507429" y="374129"/>
                </a:cubicBezTo>
                <a:cubicBezTo>
                  <a:pt x="1518689" y="374129"/>
                  <a:pt x="1510579" y="373526"/>
                  <a:pt x="1519493" y="373526"/>
                </a:cubicBezTo>
                <a:cubicBezTo>
                  <a:pt x="1521169" y="382842"/>
                  <a:pt x="1522911" y="379960"/>
                  <a:pt x="1515069" y="386327"/>
                </a:cubicBezTo>
                <a:cubicBezTo>
                  <a:pt x="1515136" y="387467"/>
                  <a:pt x="1522039" y="385054"/>
                  <a:pt x="1521772" y="389678"/>
                </a:cubicBezTo>
                <a:cubicBezTo>
                  <a:pt x="1521772" y="386997"/>
                  <a:pt x="1518689" y="390952"/>
                  <a:pt x="1516142" y="394705"/>
                </a:cubicBezTo>
                <a:cubicBezTo>
                  <a:pt x="1520632" y="398860"/>
                  <a:pt x="1529144" y="405965"/>
                  <a:pt x="1528675" y="399731"/>
                </a:cubicBezTo>
                <a:cubicBezTo>
                  <a:pt x="1527402" y="399396"/>
                  <a:pt x="1529345" y="392962"/>
                  <a:pt x="1529547" y="392962"/>
                </a:cubicBezTo>
                <a:cubicBezTo>
                  <a:pt x="1527200" y="391019"/>
                  <a:pt x="1523380" y="394705"/>
                  <a:pt x="1521705" y="390616"/>
                </a:cubicBezTo>
                <a:cubicBezTo>
                  <a:pt x="1521705" y="375536"/>
                  <a:pt x="1557829" y="383847"/>
                  <a:pt x="1561515" y="366154"/>
                </a:cubicBezTo>
                <a:cubicBezTo>
                  <a:pt x="1557025" y="366154"/>
                  <a:pt x="1541811" y="366087"/>
                  <a:pt x="1541811" y="366154"/>
                </a:cubicBezTo>
                <a:cubicBezTo>
                  <a:pt x="1542951" y="365416"/>
                  <a:pt x="1539129" y="359183"/>
                  <a:pt x="1541811" y="360054"/>
                </a:cubicBezTo>
                <a:cubicBezTo>
                  <a:pt x="1541811" y="357374"/>
                  <a:pt x="1550389" y="361060"/>
                  <a:pt x="1551529" y="359451"/>
                </a:cubicBezTo>
                <a:cubicBezTo>
                  <a:pt x="1543956" y="359451"/>
                  <a:pt x="1549518" y="355229"/>
                  <a:pt x="1553137" y="352951"/>
                </a:cubicBezTo>
                <a:cubicBezTo>
                  <a:pt x="1551327" y="351275"/>
                  <a:pt x="1548982" y="347454"/>
                  <a:pt x="1548111" y="346114"/>
                </a:cubicBezTo>
                <a:cubicBezTo>
                  <a:pt x="1548313" y="346114"/>
                  <a:pt x="1548513" y="346047"/>
                  <a:pt x="1548513" y="345712"/>
                </a:cubicBezTo>
                <a:close/>
                <a:moveTo>
                  <a:pt x="1888252" y="339756"/>
                </a:moveTo>
                <a:lnTo>
                  <a:pt x="1884564" y="346047"/>
                </a:lnTo>
                <a:cubicBezTo>
                  <a:pt x="1890797" y="352615"/>
                  <a:pt x="1886843" y="359451"/>
                  <a:pt x="1881347" y="359451"/>
                </a:cubicBezTo>
                <a:cubicBezTo>
                  <a:pt x="1883559" y="357910"/>
                  <a:pt x="1856884" y="373459"/>
                  <a:pt x="1856884" y="362065"/>
                </a:cubicBezTo>
                <a:cubicBezTo>
                  <a:pt x="1860838" y="358714"/>
                  <a:pt x="1865999" y="352749"/>
                  <a:pt x="1870959" y="352749"/>
                </a:cubicBezTo>
                <a:cubicBezTo>
                  <a:pt x="1871361" y="353353"/>
                  <a:pt x="1872836" y="353218"/>
                  <a:pt x="1874377" y="352481"/>
                </a:cubicBezTo>
                <a:cubicBezTo>
                  <a:pt x="1872500" y="351408"/>
                  <a:pt x="1870355" y="348661"/>
                  <a:pt x="1870222" y="346784"/>
                </a:cubicBezTo>
                <a:cubicBezTo>
                  <a:pt x="1870222" y="344606"/>
                  <a:pt x="1873824" y="342964"/>
                  <a:pt x="1878139" y="341758"/>
                </a:cubicBezTo>
                <a:close/>
                <a:moveTo>
                  <a:pt x="1736165" y="339345"/>
                </a:moveTo>
                <a:cubicBezTo>
                  <a:pt x="1736232" y="339546"/>
                  <a:pt x="1736299" y="339747"/>
                  <a:pt x="1736366" y="339948"/>
                </a:cubicBezTo>
                <a:cubicBezTo>
                  <a:pt x="1731273" y="340752"/>
                  <a:pt x="1724570" y="340149"/>
                  <a:pt x="1736165" y="339345"/>
                </a:cubicBezTo>
                <a:close/>
                <a:moveTo>
                  <a:pt x="1890262" y="336329"/>
                </a:moveTo>
                <a:cubicBezTo>
                  <a:pt x="1890462" y="337334"/>
                  <a:pt x="1890529" y="338272"/>
                  <a:pt x="1890328" y="339345"/>
                </a:cubicBezTo>
                <a:lnTo>
                  <a:pt x="1888252" y="339756"/>
                </a:lnTo>
                <a:close/>
                <a:moveTo>
                  <a:pt x="1748034" y="333850"/>
                </a:moveTo>
                <a:cubicBezTo>
                  <a:pt x="1735500" y="331839"/>
                  <a:pt x="1747967" y="340552"/>
                  <a:pt x="1741399" y="340552"/>
                </a:cubicBezTo>
                <a:cubicBezTo>
                  <a:pt x="1744884" y="340552"/>
                  <a:pt x="1748369" y="340552"/>
                  <a:pt x="1751855" y="340552"/>
                </a:cubicBezTo>
                <a:cubicBezTo>
                  <a:pt x="1749106" y="340350"/>
                  <a:pt x="1748101" y="339144"/>
                  <a:pt x="1748034" y="333850"/>
                </a:cubicBezTo>
                <a:close/>
                <a:moveTo>
                  <a:pt x="1423974" y="321166"/>
                </a:moveTo>
                <a:cubicBezTo>
                  <a:pt x="1426068" y="319339"/>
                  <a:pt x="1429452" y="318501"/>
                  <a:pt x="1434646" y="322321"/>
                </a:cubicBezTo>
                <a:cubicBezTo>
                  <a:pt x="1434646" y="328822"/>
                  <a:pt x="1425196" y="323729"/>
                  <a:pt x="1421042" y="325941"/>
                </a:cubicBezTo>
                <a:cubicBezTo>
                  <a:pt x="1421075" y="325807"/>
                  <a:pt x="1421879" y="322992"/>
                  <a:pt x="1423974" y="321166"/>
                </a:cubicBezTo>
                <a:close/>
                <a:moveTo>
                  <a:pt x="1109459" y="319842"/>
                </a:moveTo>
                <a:cubicBezTo>
                  <a:pt x="1109459" y="323595"/>
                  <a:pt x="1108923" y="325605"/>
                  <a:pt x="1108186" y="326544"/>
                </a:cubicBezTo>
                <a:cubicBezTo>
                  <a:pt x="1109057" y="326409"/>
                  <a:pt x="1109995" y="326343"/>
                  <a:pt x="1110867" y="326209"/>
                </a:cubicBezTo>
                <a:cubicBezTo>
                  <a:pt x="1110063" y="324265"/>
                  <a:pt x="1109660" y="319975"/>
                  <a:pt x="1109459" y="319842"/>
                </a:cubicBezTo>
                <a:close/>
                <a:moveTo>
                  <a:pt x="5238638" y="299133"/>
                </a:moveTo>
                <a:cubicBezTo>
                  <a:pt x="5233812" y="296653"/>
                  <a:pt x="5224764" y="302350"/>
                  <a:pt x="5216923" y="305835"/>
                </a:cubicBezTo>
                <a:cubicBezTo>
                  <a:pt x="5208612" y="305835"/>
                  <a:pt x="5222418" y="313475"/>
                  <a:pt x="5229791" y="312537"/>
                </a:cubicBezTo>
                <a:cubicBezTo>
                  <a:pt x="5223424" y="312537"/>
                  <a:pt x="5236694" y="300138"/>
                  <a:pt x="5238638" y="299133"/>
                </a:cubicBezTo>
                <a:close/>
                <a:moveTo>
                  <a:pt x="5116885" y="285410"/>
                </a:moveTo>
                <a:cubicBezTo>
                  <a:pt x="5116357" y="286885"/>
                  <a:pt x="5115888" y="289582"/>
                  <a:pt x="5115921" y="292430"/>
                </a:cubicBezTo>
                <a:cubicBezTo>
                  <a:pt x="5122824" y="289280"/>
                  <a:pt x="5131269" y="285728"/>
                  <a:pt x="5118200" y="285728"/>
                </a:cubicBezTo>
                <a:cubicBezTo>
                  <a:pt x="5117999" y="283684"/>
                  <a:pt x="5117413" y="283936"/>
                  <a:pt x="5116885" y="285410"/>
                </a:cubicBezTo>
                <a:close/>
                <a:moveTo>
                  <a:pt x="1840792" y="276881"/>
                </a:moveTo>
                <a:cubicBezTo>
                  <a:pt x="1838983" y="278088"/>
                  <a:pt x="1836503" y="279026"/>
                  <a:pt x="1834493" y="279026"/>
                </a:cubicBezTo>
                <a:cubicBezTo>
                  <a:pt x="1837374" y="279026"/>
                  <a:pt x="1837910" y="283450"/>
                  <a:pt x="1836704" y="285728"/>
                </a:cubicBezTo>
                <a:cubicBezTo>
                  <a:pt x="1837508" y="282913"/>
                  <a:pt x="1839250" y="279629"/>
                  <a:pt x="1840792" y="276881"/>
                </a:cubicBezTo>
                <a:close/>
                <a:moveTo>
                  <a:pt x="4598114" y="272056"/>
                </a:moveTo>
                <a:cubicBezTo>
                  <a:pt x="4598114" y="272257"/>
                  <a:pt x="4598046" y="272391"/>
                  <a:pt x="4597979" y="272526"/>
                </a:cubicBezTo>
                <a:cubicBezTo>
                  <a:pt x="4597979" y="272459"/>
                  <a:pt x="4597979" y="272391"/>
                  <a:pt x="4597979" y="272324"/>
                </a:cubicBezTo>
                <a:cubicBezTo>
                  <a:pt x="4598046" y="272190"/>
                  <a:pt x="4598046" y="272123"/>
                  <a:pt x="4598114" y="272056"/>
                </a:cubicBezTo>
                <a:close/>
                <a:moveTo>
                  <a:pt x="2996202" y="264214"/>
                </a:moveTo>
                <a:cubicBezTo>
                  <a:pt x="2996066" y="264415"/>
                  <a:pt x="2996001" y="264549"/>
                  <a:pt x="2995869" y="264683"/>
                </a:cubicBezTo>
                <a:cubicBezTo>
                  <a:pt x="2996001" y="264616"/>
                  <a:pt x="2996136" y="264750"/>
                  <a:pt x="2996202" y="265219"/>
                </a:cubicBezTo>
                <a:cubicBezTo>
                  <a:pt x="2996202" y="266694"/>
                  <a:pt x="2996337" y="265621"/>
                  <a:pt x="2994795" y="265621"/>
                </a:cubicBezTo>
                <a:cubicBezTo>
                  <a:pt x="2995130" y="266895"/>
                  <a:pt x="2996337" y="274669"/>
                  <a:pt x="2996202" y="274334"/>
                </a:cubicBezTo>
                <a:cubicBezTo>
                  <a:pt x="2995665" y="274334"/>
                  <a:pt x="3001829" y="276010"/>
                  <a:pt x="3010343" y="278355"/>
                </a:cubicBezTo>
                <a:cubicBezTo>
                  <a:pt x="3002231" y="275206"/>
                  <a:pt x="2996202" y="270380"/>
                  <a:pt x="2996202" y="264214"/>
                </a:cubicBezTo>
                <a:close/>
                <a:moveTo>
                  <a:pt x="1843205" y="261935"/>
                </a:moveTo>
                <a:cubicBezTo>
                  <a:pt x="1842535" y="263812"/>
                  <a:pt x="1840391" y="265688"/>
                  <a:pt x="1838849" y="265688"/>
                </a:cubicBezTo>
                <a:cubicBezTo>
                  <a:pt x="1841797" y="271118"/>
                  <a:pt x="1840860" y="267364"/>
                  <a:pt x="1840994" y="272391"/>
                </a:cubicBezTo>
                <a:cubicBezTo>
                  <a:pt x="1842133" y="272391"/>
                  <a:pt x="1842803" y="272592"/>
                  <a:pt x="1843205" y="272860"/>
                </a:cubicBezTo>
                <a:cubicBezTo>
                  <a:pt x="1843272" y="272726"/>
                  <a:pt x="1843406" y="272525"/>
                  <a:pt x="1843473" y="272391"/>
                </a:cubicBezTo>
                <a:cubicBezTo>
                  <a:pt x="1843473" y="265354"/>
                  <a:pt x="1879799" y="281171"/>
                  <a:pt x="1876984" y="279026"/>
                </a:cubicBezTo>
                <a:cubicBezTo>
                  <a:pt x="1879263" y="273262"/>
                  <a:pt x="1883686" y="268705"/>
                  <a:pt x="1889919" y="266694"/>
                </a:cubicBezTo>
                <a:cubicBezTo>
                  <a:pt x="1874035" y="269844"/>
                  <a:pt x="1845149" y="277551"/>
                  <a:pt x="1844144" y="262338"/>
                </a:cubicBezTo>
                <a:cubicBezTo>
                  <a:pt x="1844210" y="262338"/>
                  <a:pt x="1843808" y="262203"/>
                  <a:pt x="1843205" y="261935"/>
                </a:cubicBezTo>
                <a:close/>
                <a:moveTo>
                  <a:pt x="1493497" y="252444"/>
                </a:moveTo>
                <a:cubicBezTo>
                  <a:pt x="1490820" y="250173"/>
                  <a:pt x="1484713" y="258919"/>
                  <a:pt x="1478681" y="258919"/>
                </a:cubicBezTo>
                <a:cubicBezTo>
                  <a:pt x="1483841" y="259254"/>
                  <a:pt x="1494363" y="259187"/>
                  <a:pt x="1494900" y="259120"/>
                </a:cubicBezTo>
                <a:cubicBezTo>
                  <a:pt x="1494900" y="255183"/>
                  <a:pt x="1494389" y="253202"/>
                  <a:pt x="1493497" y="252444"/>
                </a:cubicBezTo>
                <a:close/>
                <a:moveTo>
                  <a:pt x="1494900" y="252083"/>
                </a:moveTo>
                <a:cubicBezTo>
                  <a:pt x="1494900" y="252418"/>
                  <a:pt x="1494900" y="252686"/>
                  <a:pt x="1494900" y="253021"/>
                </a:cubicBezTo>
                <a:cubicBezTo>
                  <a:pt x="1494900" y="252418"/>
                  <a:pt x="1495100" y="252217"/>
                  <a:pt x="1495301" y="252150"/>
                </a:cubicBezTo>
                <a:cubicBezTo>
                  <a:pt x="1495168" y="252150"/>
                  <a:pt x="1494966" y="252150"/>
                  <a:pt x="1494900" y="252083"/>
                </a:cubicBezTo>
                <a:close/>
                <a:moveTo>
                  <a:pt x="1495034" y="250742"/>
                </a:moveTo>
                <a:cubicBezTo>
                  <a:pt x="1494966" y="250810"/>
                  <a:pt x="1494966" y="250810"/>
                  <a:pt x="1494966" y="250877"/>
                </a:cubicBezTo>
                <a:cubicBezTo>
                  <a:pt x="1494966" y="250877"/>
                  <a:pt x="1494966" y="250944"/>
                  <a:pt x="1494966" y="250944"/>
                </a:cubicBezTo>
                <a:cubicBezTo>
                  <a:pt x="1494966" y="250877"/>
                  <a:pt x="1494966" y="250810"/>
                  <a:pt x="1495034" y="250742"/>
                </a:cubicBezTo>
                <a:close/>
                <a:moveTo>
                  <a:pt x="3006167" y="248112"/>
                </a:moveTo>
                <a:cubicBezTo>
                  <a:pt x="3004410" y="248615"/>
                  <a:pt x="3003575" y="250072"/>
                  <a:pt x="3002367" y="250072"/>
                </a:cubicBezTo>
                <a:cubicBezTo>
                  <a:pt x="3004510" y="249536"/>
                  <a:pt x="3011950" y="251547"/>
                  <a:pt x="3015503" y="251882"/>
                </a:cubicBezTo>
                <a:cubicBezTo>
                  <a:pt x="3010607" y="248062"/>
                  <a:pt x="3007928" y="247609"/>
                  <a:pt x="3006167" y="248112"/>
                </a:cubicBezTo>
                <a:close/>
                <a:moveTo>
                  <a:pt x="1272514" y="245222"/>
                </a:moveTo>
                <a:cubicBezTo>
                  <a:pt x="1275244" y="245214"/>
                  <a:pt x="1277959" y="245549"/>
                  <a:pt x="1277891" y="245582"/>
                </a:cubicBezTo>
                <a:cubicBezTo>
                  <a:pt x="1278964" y="245046"/>
                  <a:pt x="1281175" y="253290"/>
                  <a:pt x="1268107" y="252285"/>
                </a:cubicBezTo>
                <a:cubicBezTo>
                  <a:pt x="1267168" y="250609"/>
                  <a:pt x="1266833" y="248799"/>
                  <a:pt x="1267035" y="246923"/>
                </a:cubicBezTo>
                <a:cubicBezTo>
                  <a:pt x="1267035" y="245582"/>
                  <a:pt x="1269783" y="245230"/>
                  <a:pt x="1272514" y="245222"/>
                </a:cubicBezTo>
                <a:close/>
                <a:moveTo>
                  <a:pt x="5775145" y="239551"/>
                </a:moveTo>
                <a:cubicBezTo>
                  <a:pt x="5756781" y="243505"/>
                  <a:pt x="5740562" y="245516"/>
                  <a:pt x="5731916" y="245516"/>
                </a:cubicBezTo>
                <a:cubicBezTo>
                  <a:pt x="5728364" y="255636"/>
                  <a:pt x="5723471" y="251883"/>
                  <a:pt x="5715629" y="258920"/>
                </a:cubicBezTo>
                <a:cubicBezTo>
                  <a:pt x="5737144" y="258920"/>
                  <a:pt x="5756446" y="245516"/>
                  <a:pt x="5771056" y="245516"/>
                </a:cubicBezTo>
                <a:cubicBezTo>
                  <a:pt x="5776954" y="247191"/>
                  <a:pt x="5780037" y="249402"/>
                  <a:pt x="5784662" y="252218"/>
                </a:cubicBezTo>
                <a:cubicBezTo>
                  <a:pt x="5784259" y="252218"/>
                  <a:pt x="5784997" y="249671"/>
                  <a:pt x="5785332" y="247660"/>
                </a:cubicBezTo>
                <a:cubicBezTo>
                  <a:pt x="5785935" y="247325"/>
                  <a:pt x="5786672" y="246722"/>
                  <a:pt x="5787678" y="245516"/>
                </a:cubicBezTo>
                <a:cubicBezTo>
                  <a:pt x="5789889" y="246253"/>
                  <a:pt x="5776217" y="241494"/>
                  <a:pt x="5775145" y="239551"/>
                </a:cubicBezTo>
                <a:close/>
                <a:moveTo>
                  <a:pt x="6453402" y="238813"/>
                </a:moveTo>
                <a:cubicBezTo>
                  <a:pt x="6467075" y="238545"/>
                  <a:pt x="6485438" y="252217"/>
                  <a:pt x="6484500" y="252217"/>
                </a:cubicBezTo>
                <a:cubicBezTo>
                  <a:pt x="6484635" y="252954"/>
                  <a:pt x="6479138" y="253758"/>
                  <a:pt x="6487985" y="257043"/>
                </a:cubicBezTo>
                <a:cubicBezTo>
                  <a:pt x="6487985" y="265152"/>
                  <a:pt x="6407827" y="250541"/>
                  <a:pt x="6400857" y="250944"/>
                </a:cubicBezTo>
                <a:cubicBezTo>
                  <a:pt x="6400857" y="249000"/>
                  <a:pt x="6444958" y="238947"/>
                  <a:pt x="6453402" y="238813"/>
                </a:cubicBezTo>
                <a:close/>
                <a:moveTo>
                  <a:pt x="1484713" y="238813"/>
                </a:moveTo>
                <a:cubicBezTo>
                  <a:pt x="1501535" y="242499"/>
                  <a:pt x="1501333" y="238678"/>
                  <a:pt x="1495502" y="252217"/>
                </a:cubicBezTo>
                <a:cubicBezTo>
                  <a:pt x="1497983" y="252955"/>
                  <a:pt x="1506830" y="268169"/>
                  <a:pt x="1508304" y="272323"/>
                </a:cubicBezTo>
                <a:cubicBezTo>
                  <a:pt x="1513666" y="271452"/>
                  <a:pt x="1512057" y="273061"/>
                  <a:pt x="1510181" y="279026"/>
                </a:cubicBezTo>
                <a:cubicBezTo>
                  <a:pt x="1522043" y="279026"/>
                  <a:pt x="1474794" y="315284"/>
                  <a:pt x="1474794" y="296786"/>
                </a:cubicBezTo>
                <a:cubicBezTo>
                  <a:pt x="1474794" y="312671"/>
                  <a:pt x="1407035" y="285728"/>
                  <a:pt x="1405427" y="285728"/>
                </a:cubicBezTo>
                <a:cubicBezTo>
                  <a:pt x="1403616" y="284052"/>
                  <a:pt x="1377879" y="268838"/>
                  <a:pt x="1374596" y="269911"/>
                </a:cubicBezTo>
                <a:cubicBezTo>
                  <a:pt x="1387798" y="251078"/>
                  <a:pt x="1406565" y="263678"/>
                  <a:pt x="1424594" y="265621"/>
                </a:cubicBezTo>
                <a:cubicBezTo>
                  <a:pt x="1423119" y="265621"/>
                  <a:pt x="1403415" y="245515"/>
                  <a:pt x="1401137" y="245515"/>
                </a:cubicBezTo>
                <a:cubicBezTo>
                  <a:pt x="1403348" y="244040"/>
                  <a:pt x="1408375" y="246654"/>
                  <a:pt x="1410788" y="245515"/>
                </a:cubicBezTo>
                <a:cubicBezTo>
                  <a:pt x="1422249" y="245515"/>
                  <a:pt x="1478614" y="238813"/>
                  <a:pt x="1484713" y="238813"/>
                </a:cubicBezTo>
                <a:close/>
                <a:moveTo>
                  <a:pt x="1608498" y="231843"/>
                </a:moveTo>
                <a:cubicBezTo>
                  <a:pt x="1612653" y="235127"/>
                  <a:pt x="1640265" y="238478"/>
                  <a:pt x="1647437" y="236602"/>
                </a:cubicBezTo>
                <a:cubicBezTo>
                  <a:pt x="1636981" y="243907"/>
                  <a:pt x="1628604" y="250140"/>
                  <a:pt x="1618550" y="255702"/>
                </a:cubicBezTo>
                <a:cubicBezTo>
                  <a:pt x="1605951" y="262606"/>
                  <a:pt x="1570966" y="269710"/>
                  <a:pt x="1567882" y="272056"/>
                </a:cubicBezTo>
                <a:cubicBezTo>
                  <a:pt x="1583230" y="272056"/>
                  <a:pt x="1559572" y="285460"/>
                  <a:pt x="1553808" y="285460"/>
                </a:cubicBezTo>
                <a:cubicBezTo>
                  <a:pt x="1554880" y="292698"/>
                  <a:pt x="1560778" y="294240"/>
                  <a:pt x="1567882" y="292162"/>
                </a:cubicBezTo>
                <a:cubicBezTo>
                  <a:pt x="1567078" y="292162"/>
                  <a:pt x="1592345" y="313810"/>
                  <a:pt x="1599986" y="318971"/>
                </a:cubicBezTo>
                <a:lnTo>
                  <a:pt x="1599937" y="319251"/>
                </a:lnTo>
                <a:lnTo>
                  <a:pt x="1599425" y="322146"/>
                </a:lnTo>
                <a:cubicBezTo>
                  <a:pt x="1599936" y="323880"/>
                  <a:pt x="1600656" y="325673"/>
                  <a:pt x="1600120" y="325673"/>
                </a:cubicBezTo>
                <a:cubicBezTo>
                  <a:pt x="1603336" y="326611"/>
                  <a:pt x="1607828" y="325003"/>
                  <a:pt x="1610240" y="325673"/>
                </a:cubicBezTo>
                <a:cubicBezTo>
                  <a:pt x="1610508" y="325673"/>
                  <a:pt x="1606353" y="332375"/>
                  <a:pt x="1611111" y="332375"/>
                </a:cubicBezTo>
                <a:cubicBezTo>
                  <a:pt x="1604946" y="335726"/>
                  <a:pt x="1600992" y="339077"/>
                  <a:pt x="1593686" y="339077"/>
                </a:cubicBezTo>
                <a:cubicBezTo>
                  <a:pt x="1596769" y="343433"/>
                  <a:pt x="1600923" y="345779"/>
                  <a:pt x="1607895" y="345779"/>
                </a:cubicBezTo>
                <a:cubicBezTo>
                  <a:pt x="1607292" y="343634"/>
                  <a:pt x="1602398" y="338474"/>
                  <a:pt x="1602265" y="338340"/>
                </a:cubicBezTo>
                <a:cubicBezTo>
                  <a:pt x="1602265" y="337535"/>
                  <a:pt x="1615870" y="341490"/>
                  <a:pt x="1615668" y="341423"/>
                </a:cubicBezTo>
                <a:cubicBezTo>
                  <a:pt x="1615668" y="338541"/>
                  <a:pt x="1642410" y="352481"/>
                  <a:pt x="1638523" y="352481"/>
                </a:cubicBezTo>
                <a:cubicBezTo>
                  <a:pt x="1643683" y="355095"/>
                  <a:pt x="1641069" y="356234"/>
                  <a:pt x="1640735" y="359183"/>
                </a:cubicBezTo>
                <a:cubicBezTo>
                  <a:pt x="1653335" y="350806"/>
                  <a:pt x="1662450" y="352280"/>
                  <a:pt x="1674715" y="359183"/>
                </a:cubicBezTo>
                <a:cubicBezTo>
                  <a:pt x="1702526" y="374732"/>
                  <a:pt x="1675988" y="369907"/>
                  <a:pt x="1675988" y="383311"/>
                </a:cubicBezTo>
                <a:cubicBezTo>
                  <a:pt x="1681079" y="388740"/>
                  <a:pt x="1687849" y="394973"/>
                  <a:pt x="1696092" y="402479"/>
                </a:cubicBezTo>
                <a:cubicBezTo>
                  <a:pt x="1696092" y="398391"/>
                  <a:pt x="1708826" y="399329"/>
                  <a:pt x="1712177" y="399329"/>
                </a:cubicBezTo>
                <a:cubicBezTo>
                  <a:pt x="1711574" y="397788"/>
                  <a:pt x="1710300" y="393766"/>
                  <a:pt x="1710435" y="392627"/>
                </a:cubicBezTo>
                <a:cubicBezTo>
                  <a:pt x="1701990" y="392627"/>
                  <a:pt x="1701990" y="381904"/>
                  <a:pt x="1702794" y="379088"/>
                </a:cubicBezTo>
                <a:cubicBezTo>
                  <a:pt x="1702794" y="380999"/>
                  <a:pt x="1705056" y="379859"/>
                  <a:pt x="1707469" y="378025"/>
                </a:cubicBezTo>
                <a:lnTo>
                  <a:pt x="1712922" y="372908"/>
                </a:lnTo>
                <a:lnTo>
                  <a:pt x="1713049" y="372789"/>
                </a:lnTo>
                <a:cubicBezTo>
                  <a:pt x="1713518" y="374330"/>
                  <a:pt x="1716199" y="383177"/>
                  <a:pt x="1716199" y="378084"/>
                </a:cubicBezTo>
                <a:cubicBezTo>
                  <a:pt x="1717070" y="379290"/>
                  <a:pt x="1715730" y="383579"/>
                  <a:pt x="1716199" y="385254"/>
                </a:cubicBezTo>
                <a:cubicBezTo>
                  <a:pt x="1718544" y="385389"/>
                  <a:pt x="1720756" y="384986"/>
                  <a:pt x="1722900" y="384115"/>
                </a:cubicBezTo>
                <a:cubicBezTo>
                  <a:pt x="1725113" y="374196"/>
                  <a:pt x="1729201" y="371650"/>
                  <a:pt x="1743007" y="365819"/>
                </a:cubicBezTo>
                <a:cubicBezTo>
                  <a:pt x="1738182" y="354693"/>
                  <a:pt x="1740594" y="352481"/>
                  <a:pt x="1736506" y="339613"/>
                </a:cubicBezTo>
                <a:cubicBezTo>
                  <a:pt x="1737512" y="339479"/>
                  <a:pt x="1738383" y="339278"/>
                  <a:pt x="1739120" y="339010"/>
                </a:cubicBezTo>
                <a:cubicBezTo>
                  <a:pt x="1722968" y="339010"/>
                  <a:pt x="1699309" y="338005"/>
                  <a:pt x="1702057" y="332308"/>
                </a:cubicBezTo>
                <a:cubicBezTo>
                  <a:pt x="1667141" y="332308"/>
                  <a:pt x="1652531" y="313676"/>
                  <a:pt x="1658361" y="306572"/>
                </a:cubicBezTo>
                <a:cubicBezTo>
                  <a:pt x="1652799" y="305901"/>
                  <a:pt x="1647169" y="305432"/>
                  <a:pt x="1642209" y="305499"/>
                </a:cubicBezTo>
                <a:cubicBezTo>
                  <a:pt x="1649849" y="305499"/>
                  <a:pt x="1639528" y="289079"/>
                  <a:pt x="1636579" y="288409"/>
                </a:cubicBezTo>
                <a:cubicBezTo>
                  <a:pt x="1639193" y="284722"/>
                  <a:pt x="1646566" y="271989"/>
                  <a:pt x="1644823" y="271989"/>
                </a:cubicBezTo>
                <a:cubicBezTo>
                  <a:pt x="1668884" y="251681"/>
                  <a:pt x="1687044" y="238478"/>
                  <a:pt x="1749307" y="238478"/>
                </a:cubicBezTo>
                <a:cubicBezTo>
                  <a:pt x="1746492" y="238478"/>
                  <a:pt x="1720287" y="262405"/>
                  <a:pt x="1718411" y="265287"/>
                </a:cubicBezTo>
                <a:cubicBezTo>
                  <a:pt x="1724844" y="265287"/>
                  <a:pt x="1813246" y="218237"/>
                  <a:pt x="1823299" y="251882"/>
                </a:cubicBezTo>
                <a:cubicBezTo>
                  <a:pt x="1822831" y="252485"/>
                  <a:pt x="1829331" y="251413"/>
                  <a:pt x="1829800" y="251882"/>
                </a:cubicBezTo>
                <a:cubicBezTo>
                  <a:pt x="1833621" y="226280"/>
                  <a:pt x="1917331" y="253491"/>
                  <a:pt x="1930735" y="258585"/>
                </a:cubicBezTo>
                <a:lnTo>
                  <a:pt x="1930735" y="265287"/>
                </a:lnTo>
                <a:cubicBezTo>
                  <a:pt x="1930735" y="266627"/>
                  <a:pt x="1922760" y="264817"/>
                  <a:pt x="1919677" y="265287"/>
                </a:cubicBezTo>
                <a:cubicBezTo>
                  <a:pt x="1920615" y="267364"/>
                  <a:pt x="1921218" y="269576"/>
                  <a:pt x="1920615" y="271989"/>
                </a:cubicBezTo>
                <a:cubicBezTo>
                  <a:pt x="1952115" y="269241"/>
                  <a:pt x="1963643" y="285996"/>
                  <a:pt x="1982745" y="292899"/>
                </a:cubicBezTo>
                <a:cubicBezTo>
                  <a:pt x="1983013" y="291693"/>
                  <a:pt x="1984018" y="289012"/>
                  <a:pt x="1984219" y="293436"/>
                </a:cubicBezTo>
                <a:cubicBezTo>
                  <a:pt x="1984286" y="294039"/>
                  <a:pt x="1984286" y="294642"/>
                  <a:pt x="1984286" y="295513"/>
                </a:cubicBezTo>
                <a:cubicBezTo>
                  <a:pt x="2003723" y="285393"/>
                  <a:pt x="2032073" y="305499"/>
                  <a:pt x="2036899" y="305499"/>
                </a:cubicBezTo>
                <a:cubicBezTo>
                  <a:pt x="2037702" y="306102"/>
                  <a:pt x="2064712" y="317094"/>
                  <a:pt x="2064712" y="314882"/>
                </a:cubicBezTo>
                <a:cubicBezTo>
                  <a:pt x="2064712" y="313206"/>
                  <a:pt x="2081870" y="317765"/>
                  <a:pt x="2092124" y="318904"/>
                </a:cubicBezTo>
                <a:cubicBezTo>
                  <a:pt x="2093867" y="318904"/>
                  <a:pt x="2085422" y="331637"/>
                  <a:pt x="2084818" y="332308"/>
                </a:cubicBezTo>
                <a:cubicBezTo>
                  <a:pt x="2095274" y="322121"/>
                  <a:pt x="2123088" y="328957"/>
                  <a:pt x="2110957" y="345712"/>
                </a:cubicBezTo>
                <a:cubicBezTo>
                  <a:pt x="2116654" y="345712"/>
                  <a:pt x="2121546" y="345846"/>
                  <a:pt x="2125836" y="352414"/>
                </a:cubicBezTo>
                <a:cubicBezTo>
                  <a:pt x="2123558" y="352414"/>
                  <a:pt x="2101038" y="364612"/>
                  <a:pt x="2098223" y="365819"/>
                </a:cubicBezTo>
                <a:cubicBezTo>
                  <a:pt x="2108746" y="367695"/>
                  <a:pt x="2107673" y="372118"/>
                  <a:pt x="2125836" y="372521"/>
                </a:cubicBezTo>
                <a:cubicBezTo>
                  <a:pt x="2118464" y="372521"/>
                  <a:pt x="2138436" y="387667"/>
                  <a:pt x="2138436" y="377078"/>
                </a:cubicBezTo>
                <a:cubicBezTo>
                  <a:pt x="2138637" y="377145"/>
                  <a:pt x="2138236" y="380094"/>
                  <a:pt x="2138436" y="380161"/>
                </a:cubicBezTo>
                <a:cubicBezTo>
                  <a:pt x="2137498" y="380228"/>
                  <a:pt x="2136827" y="380630"/>
                  <a:pt x="2136492" y="381434"/>
                </a:cubicBezTo>
                <a:cubicBezTo>
                  <a:pt x="2150836" y="385054"/>
                  <a:pt x="2169668" y="385858"/>
                  <a:pt x="2187161" y="392694"/>
                </a:cubicBezTo>
                <a:cubicBezTo>
                  <a:pt x="2178582" y="392694"/>
                  <a:pt x="2211222" y="406098"/>
                  <a:pt x="2203448" y="406098"/>
                </a:cubicBezTo>
                <a:cubicBezTo>
                  <a:pt x="2203381" y="406098"/>
                  <a:pt x="2206530" y="405897"/>
                  <a:pt x="2206798" y="406098"/>
                </a:cubicBezTo>
                <a:cubicBezTo>
                  <a:pt x="2217254" y="406098"/>
                  <a:pt x="2226905" y="406366"/>
                  <a:pt x="2238164" y="412867"/>
                </a:cubicBezTo>
                <a:cubicBezTo>
                  <a:pt x="2241382" y="412867"/>
                  <a:pt x="2226168" y="425199"/>
                  <a:pt x="2218929" y="426339"/>
                </a:cubicBezTo>
                <a:cubicBezTo>
                  <a:pt x="2218929" y="426271"/>
                  <a:pt x="2223085" y="431834"/>
                  <a:pt x="2224828" y="432773"/>
                </a:cubicBezTo>
                <a:cubicBezTo>
                  <a:pt x="2222079" y="435856"/>
                  <a:pt x="2214707" y="446847"/>
                  <a:pt x="2220002" y="446847"/>
                </a:cubicBezTo>
                <a:cubicBezTo>
                  <a:pt x="2208474" y="444769"/>
                  <a:pt x="2208809" y="447450"/>
                  <a:pt x="2196679" y="447450"/>
                </a:cubicBezTo>
                <a:cubicBezTo>
                  <a:pt x="2196611" y="447450"/>
                  <a:pt x="2196611" y="447450"/>
                  <a:pt x="2196544" y="447450"/>
                </a:cubicBezTo>
                <a:cubicBezTo>
                  <a:pt x="2198755" y="454152"/>
                  <a:pt x="2198152" y="459246"/>
                  <a:pt x="2198823" y="461257"/>
                </a:cubicBezTo>
                <a:cubicBezTo>
                  <a:pt x="2198823" y="461592"/>
                  <a:pt x="2173220" y="456900"/>
                  <a:pt x="2180592" y="459648"/>
                </a:cubicBezTo>
                <a:cubicBezTo>
                  <a:pt x="2175232" y="459648"/>
                  <a:pt x="2173690" y="452946"/>
                  <a:pt x="2174025" y="452946"/>
                </a:cubicBezTo>
                <a:cubicBezTo>
                  <a:pt x="2173087" y="453549"/>
                  <a:pt x="2167323" y="459782"/>
                  <a:pt x="2167390" y="459648"/>
                </a:cubicBezTo>
                <a:cubicBezTo>
                  <a:pt x="2162631" y="459648"/>
                  <a:pt x="2146412" y="437196"/>
                  <a:pt x="2145205" y="432840"/>
                </a:cubicBezTo>
                <a:cubicBezTo>
                  <a:pt x="2145071" y="435118"/>
                  <a:pt x="2144670" y="437330"/>
                  <a:pt x="2144066" y="439542"/>
                </a:cubicBezTo>
                <a:cubicBezTo>
                  <a:pt x="2135152" y="429355"/>
                  <a:pt x="2127311" y="428885"/>
                  <a:pt x="2112834" y="426138"/>
                </a:cubicBezTo>
                <a:cubicBezTo>
                  <a:pt x="2110823" y="426138"/>
                  <a:pt x="2123155" y="434850"/>
                  <a:pt x="2125166" y="435186"/>
                </a:cubicBezTo>
                <a:cubicBezTo>
                  <a:pt x="2125166" y="446110"/>
                  <a:pt x="2119268" y="438536"/>
                  <a:pt x="2118263" y="434716"/>
                </a:cubicBezTo>
                <a:cubicBezTo>
                  <a:pt x="2116386" y="440346"/>
                  <a:pt x="2111963" y="438805"/>
                  <a:pt x="2104188" y="439542"/>
                </a:cubicBezTo>
                <a:cubicBezTo>
                  <a:pt x="2115582" y="439542"/>
                  <a:pt x="2121748" y="447585"/>
                  <a:pt x="2122217" y="452946"/>
                </a:cubicBezTo>
                <a:cubicBezTo>
                  <a:pt x="2116989" y="452946"/>
                  <a:pt x="2143128" y="461324"/>
                  <a:pt x="2150165" y="461324"/>
                </a:cubicBezTo>
                <a:lnTo>
                  <a:pt x="2150271" y="461484"/>
                </a:lnTo>
                <a:lnTo>
                  <a:pt x="2150969" y="462530"/>
                </a:lnTo>
                <a:cubicBezTo>
                  <a:pt x="2152108" y="461122"/>
                  <a:pt x="2178448" y="482301"/>
                  <a:pt x="2172014" y="479755"/>
                </a:cubicBezTo>
                <a:cubicBezTo>
                  <a:pt x="2170171" y="478548"/>
                  <a:pt x="2172952" y="481162"/>
                  <a:pt x="2176446" y="483893"/>
                </a:cubicBezTo>
                <a:lnTo>
                  <a:pt x="2185123" y="488720"/>
                </a:lnTo>
                <a:lnTo>
                  <a:pt x="2185151" y="488735"/>
                </a:lnTo>
                <a:lnTo>
                  <a:pt x="2185073" y="488821"/>
                </a:lnTo>
                <a:lnTo>
                  <a:pt x="2181347" y="492907"/>
                </a:lnTo>
                <a:cubicBezTo>
                  <a:pt x="2180091" y="493393"/>
                  <a:pt x="2179119" y="493226"/>
                  <a:pt x="2179253" y="493159"/>
                </a:cubicBezTo>
                <a:cubicBezTo>
                  <a:pt x="2175298" y="493159"/>
                  <a:pt x="2179453" y="497582"/>
                  <a:pt x="2182604" y="499392"/>
                </a:cubicBezTo>
                <a:cubicBezTo>
                  <a:pt x="2172081" y="499459"/>
                  <a:pt x="2171947" y="503078"/>
                  <a:pt x="2165312" y="505558"/>
                </a:cubicBezTo>
                <a:cubicBezTo>
                  <a:pt x="2165312" y="506295"/>
                  <a:pt x="2171344" y="507434"/>
                  <a:pt x="2172014" y="509646"/>
                </a:cubicBezTo>
                <a:cubicBezTo>
                  <a:pt x="2172014" y="515745"/>
                  <a:pt x="2163301" y="512461"/>
                  <a:pt x="2163904" y="512528"/>
                </a:cubicBezTo>
                <a:cubicBezTo>
                  <a:pt x="2164708" y="513131"/>
                  <a:pt x="2166853" y="513265"/>
                  <a:pt x="2164240" y="513265"/>
                </a:cubicBezTo>
                <a:cubicBezTo>
                  <a:pt x="2168395" y="515477"/>
                  <a:pt x="2178783" y="517823"/>
                  <a:pt x="2178783" y="517756"/>
                </a:cubicBezTo>
                <a:cubicBezTo>
                  <a:pt x="2169802" y="527340"/>
                  <a:pt x="2167054" y="523519"/>
                  <a:pt x="2159615" y="519968"/>
                </a:cubicBezTo>
                <a:cubicBezTo>
                  <a:pt x="2151238" y="519968"/>
                  <a:pt x="2135688" y="513265"/>
                  <a:pt x="2132002" y="513265"/>
                </a:cubicBezTo>
                <a:cubicBezTo>
                  <a:pt x="2126305" y="513600"/>
                  <a:pt x="2125032" y="506362"/>
                  <a:pt x="2125970" y="506563"/>
                </a:cubicBezTo>
                <a:cubicBezTo>
                  <a:pt x="2121480" y="506563"/>
                  <a:pt x="2118598" y="508507"/>
                  <a:pt x="2117525" y="499861"/>
                </a:cubicBezTo>
                <a:cubicBezTo>
                  <a:pt x="2110957" y="499861"/>
                  <a:pt x="2107807" y="499124"/>
                  <a:pt x="2107807" y="493159"/>
                </a:cubicBezTo>
                <a:cubicBezTo>
                  <a:pt x="2099765" y="493159"/>
                  <a:pt x="2109617" y="500531"/>
                  <a:pt x="2104054" y="499660"/>
                </a:cubicBezTo>
                <a:cubicBezTo>
                  <a:pt x="2109416" y="503614"/>
                  <a:pt x="2145273" y="524324"/>
                  <a:pt x="2145273" y="524860"/>
                </a:cubicBezTo>
                <a:cubicBezTo>
                  <a:pt x="2145942" y="528077"/>
                  <a:pt x="2142122" y="532501"/>
                  <a:pt x="2142189" y="533305"/>
                </a:cubicBezTo>
                <a:cubicBezTo>
                  <a:pt x="2146881" y="533305"/>
                  <a:pt x="2143999" y="540007"/>
                  <a:pt x="2144937" y="540007"/>
                </a:cubicBezTo>
                <a:cubicBezTo>
                  <a:pt x="2087231" y="528881"/>
                  <a:pt x="2048761" y="519297"/>
                  <a:pt x="2011161" y="495237"/>
                </a:cubicBezTo>
                <a:cubicBezTo>
                  <a:pt x="2011161" y="494030"/>
                  <a:pt x="2011966" y="493360"/>
                  <a:pt x="2013038" y="493025"/>
                </a:cubicBezTo>
                <a:cubicBezTo>
                  <a:pt x="2004929" y="495639"/>
                  <a:pt x="1996752" y="497850"/>
                  <a:pt x="2004459" y="485116"/>
                </a:cubicBezTo>
                <a:cubicBezTo>
                  <a:pt x="1994607" y="484915"/>
                  <a:pt x="1990452" y="479554"/>
                  <a:pt x="1977650" y="478884"/>
                </a:cubicBezTo>
                <a:cubicBezTo>
                  <a:pt x="1977650" y="471444"/>
                  <a:pt x="1958214" y="471243"/>
                  <a:pt x="1944140" y="472918"/>
                </a:cubicBezTo>
                <a:cubicBezTo>
                  <a:pt x="1936566" y="473589"/>
                  <a:pt x="1924368" y="483307"/>
                  <a:pt x="1907412" y="479620"/>
                </a:cubicBezTo>
                <a:cubicBezTo>
                  <a:pt x="1905066" y="479151"/>
                  <a:pt x="1887975" y="466820"/>
                  <a:pt x="1884021" y="461726"/>
                </a:cubicBezTo>
                <a:cubicBezTo>
                  <a:pt x="1883217" y="462664"/>
                  <a:pt x="1882480" y="462463"/>
                  <a:pt x="1883820" y="457504"/>
                </a:cubicBezTo>
                <a:cubicBezTo>
                  <a:pt x="1883820" y="455560"/>
                  <a:pt x="1893270" y="452946"/>
                  <a:pt x="1900575" y="452879"/>
                </a:cubicBezTo>
                <a:cubicBezTo>
                  <a:pt x="1898967" y="452879"/>
                  <a:pt x="1952652" y="446579"/>
                  <a:pt x="1963107" y="446177"/>
                </a:cubicBezTo>
                <a:cubicBezTo>
                  <a:pt x="1968335" y="446177"/>
                  <a:pt x="1973429" y="446177"/>
                  <a:pt x="1978724" y="446177"/>
                </a:cubicBezTo>
                <a:cubicBezTo>
                  <a:pt x="1978924" y="446177"/>
                  <a:pt x="1965386" y="433912"/>
                  <a:pt x="1962839" y="432773"/>
                </a:cubicBezTo>
                <a:cubicBezTo>
                  <a:pt x="1964447" y="432773"/>
                  <a:pt x="1962303" y="427076"/>
                  <a:pt x="1962705" y="427009"/>
                </a:cubicBezTo>
                <a:cubicBezTo>
                  <a:pt x="1962973" y="423457"/>
                  <a:pt x="1997757" y="407372"/>
                  <a:pt x="2004459" y="405965"/>
                </a:cubicBezTo>
                <a:cubicBezTo>
                  <a:pt x="2011161" y="405965"/>
                  <a:pt x="2004459" y="399396"/>
                  <a:pt x="2004459" y="399262"/>
                </a:cubicBezTo>
                <a:cubicBezTo>
                  <a:pt x="2004459" y="399128"/>
                  <a:pt x="2003656" y="399865"/>
                  <a:pt x="2003052" y="401474"/>
                </a:cubicBezTo>
                <a:cubicBezTo>
                  <a:pt x="2002717" y="394571"/>
                  <a:pt x="1999836" y="392560"/>
                  <a:pt x="1999836" y="392560"/>
                </a:cubicBezTo>
                <a:cubicBezTo>
                  <a:pt x="1996216" y="392560"/>
                  <a:pt x="1992262" y="383177"/>
                  <a:pt x="1992060" y="379156"/>
                </a:cubicBezTo>
                <a:cubicBezTo>
                  <a:pt x="1992195" y="379156"/>
                  <a:pt x="1981873" y="379558"/>
                  <a:pt x="1975640" y="379156"/>
                </a:cubicBezTo>
                <a:cubicBezTo>
                  <a:pt x="1981538" y="380630"/>
                  <a:pt x="1991055" y="383311"/>
                  <a:pt x="1991055" y="384115"/>
                </a:cubicBezTo>
                <a:cubicBezTo>
                  <a:pt x="1977650" y="398927"/>
                  <a:pt x="1946084" y="393968"/>
                  <a:pt x="1964246" y="379156"/>
                </a:cubicBezTo>
                <a:cubicBezTo>
                  <a:pt x="1963443" y="369102"/>
                  <a:pt x="1957142" y="373593"/>
                  <a:pt x="1950373" y="379156"/>
                </a:cubicBezTo>
                <a:cubicBezTo>
                  <a:pt x="1954864" y="379156"/>
                  <a:pt x="1957678" y="377145"/>
                  <a:pt x="1957544" y="383110"/>
                </a:cubicBezTo>
                <a:cubicBezTo>
                  <a:pt x="1957544" y="380697"/>
                  <a:pt x="1954126" y="384316"/>
                  <a:pt x="1952183" y="386528"/>
                </a:cubicBezTo>
                <a:cubicBezTo>
                  <a:pt x="1953791" y="387735"/>
                  <a:pt x="1956472" y="392694"/>
                  <a:pt x="1957477" y="394504"/>
                </a:cubicBezTo>
                <a:cubicBezTo>
                  <a:pt x="1956807" y="401809"/>
                  <a:pt x="1908753" y="417157"/>
                  <a:pt x="1903926" y="394437"/>
                </a:cubicBezTo>
                <a:cubicBezTo>
                  <a:pt x="1899303" y="372722"/>
                  <a:pt x="1939516" y="371448"/>
                  <a:pt x="1949100" y="379223"/>
                </a:cubicBezTo>
                <a:cubicBezTo>
                  <a:pt x="1948898" y="375268"/>
                  <a:pt x="1944140" y="370309"/>
                  <a:pt x="1944140" y="372990"/>
                </a:cubicBezTo>
                <a:cubicBezTo>
                  <a:pt x="1942062" y="366824"/>
                  <a:pt x="1943269" y="366020"/>
                  <a:pt x="1946687" y="365885"/>
                </a:cubicBezTo>
                <a:cubicBezTo>
                  <a:pt x="1938979" y="365416"/>
                  <a:pt x="1917331" y="364009"/>
                  <a:pt x="1917331" y="368030"/>
                </a:cubicBezTo>
                <a:cubicBezTo>
                  <a:pt x="1916929" y="364746"/>
                  <a:pt x="1917063" y="364210"/>
                  <a:pt x="1917733" y="366154"/>
                </a:cubicBezTo>
                <a:cubicBezTo>
                  <a:pt x="1918471" y="365484"/>
                  <a:pt x="1918269" y="363473"/>
                  <a:pt x="1917934" y="361663"/>
                </a:cubicBezTo>
                <a:cubicBezTo>
                  <a:pt x="1921621" y="367159"/>
                  <a:pt x="1940655" y="353688"/>
                  <a:pt x="1937371" y="353688"/>
                </a:cubicBezTo>
                <a:cubicBezTo>
                  <a:pt x="1929864" y="353688"/>
                  <a:pt x="1917599" y="353688"/>
                  <a:pt x="1916796" y="353688"/>
                </a:cubicBezTo>
                <a:cubicBezTo>
                  <a:pt x="1901983" y="360390"/>
                  <a:pt x="1907680" y="346986"/>
                  <a:pt x="1903859" y="346986"/>
                </a:cubicBezTo>
                <a:cubicBezTo>
                  <a:pt x="1907680" y="346986"/>
                  <a:pt x="1911500" y="346986"/>
                  <a:pt x="1915321" y="346986"/>
                </a:cubicBezTo>
                <a:cubicBezTo>
                  <a:pt x="1911366" y="346986"/>
                  <a:pt x="1904799" y="343299"/>
                  <a:pt x="1904128" y="341155"/>
                </a:cubicBezTo>
                <a:cubicBezTo>
                  <a:pt x="1902587" y="342294"/>
                  <a:pt x="1900777" y="343769"/>
                  <a:pt x="1899705" y="344774"/>
                </a:cubicBezTo>
                <a:cubicBezTo>
                  <a:pt x="1899168" y="343031"/>
                  <a:pt x="1895080" y="339479"/>
                  <a:pt x="1890321" y="335793"/>
                </a:cubicBezTo>
                <a:cubicBezTo>
                  <a:pt x="1890388" y="335860"/>
                  <a:pt x="1890388" y="335994"/>
                  <a:pt x="1890388" y="336061"/>
                </a:cubicBezTo>
                <a:cubicBezTo>
                  <a:pt x="1890388" y="335927"/>
                  <a:pt x="1890321" y="335860"/>
                  <a:pt x="1890255" y="335726"/>
                </a:cubicBezTo>
                <a:cubicBezTo>
                  <a:pt x="1886836" y="333112"/>
                  <a:pt x="1883217" y="330565"/>
                  <a:pt x="1880201" y="328622"/>
                </a:cubicBezTo>
                <a:cubicBezTo>
                  <a:pt x="1883552" y="333313"/>
                  <a:pt x="1867467" y="339412"/>
                  <a:pt x="1863713" y="339680"/>
                </a:cubicBezTo>
                <a:cubicBezTo>
                  <a:pt x="1863915" y="341557"/>
                  <a:pt x="1860094" y="346918"/>
                  <a:pt x="1852052" y="345980"/>
                </a:cubicBezTo>
                <a:cubicBezTo>
                  <a:pt x="1851247" y="347119"/>
                  <a:pt x="1850711" y="351543"/>
                  <a:pt x="1850377" y="351677"/>
                </a:cubicBezTo>
                <a:cubicBezTo>
                  <a:pt x="1850377" y="347722"/>
                  <a:pt x="1803462" y="332911"/>
                  <a:pt x="1803462" y="341490"/>
                </a:cubicBezTo>
                <a:cubicBezTo>
                  <a:pt x="1805472" y="342160"/>
                  <a:pt x="1818407" y="351476"/>
                  <a:pt x="1819144" y="352548"/>
                </a:cubicBezTo>
                <a:cubicBezTo>
                  <a:pt x="1825914" y="352548"/>
                  <a:pt x="1824237" y="359250"/>
                  <a:pt x="1820216" y="359250"/>
                </a:cubicBezTo>
                <a:cubicBezTo>
                  <a:pt x="1820954" y="370309"/>
                  <a:pt x="1815391" y="377681"/>
                  <a:pt x="1808152" y="386126"/>
                </a:cubicBezTo>
                <a:cubicBezTo>
                  <a:pt x="1818340" y="386126"/>
                  <a:pt x="1829063" y="406299"/>
                  <a:pt x="1821088" y="406299"/>
                </a:cubicBezTo>
                <a:cubicBezTo>
                  <a:pt x="1817938" y="413068"/>
                  <a:pt x="1796960" y="420977"/>
                  <a:pt x="1786169" y="426540"/>
                </a:cubicBezTo>
                <a:cubicBezTo>
                  <a:pt x="1790526" y="428819"/>
                  <a:pt x="1792939" y="428617"/>
                  <a:pt x="1785633" y="433577"/>
                </a:cubicBezTo>
                <a:cubicBezTo>
                  <a:pt x="1787041" y="433577"/>
                  <a:pt x="1781143" y="427478"/>
                  <a:pt x="1783287" y="427478"/>
                </a:cubicBezTo>
                <a:cubicBezTo>
                  <a:pt x="1780607" y="427478"/>
                  <a:pt x="1777926" y="427478"/>
                  <a:pt x="1775245" y="427478"/>
                </a:cubicBezTo>
                <a:cubicBezTo>
                  <a:pt x="1777725" y="427478"/>
                  <a:pt x="1776786" y="432773"/>
                  <a:pt x="1775111" y="433577"/>
                </a:cubicBezTo>
                <a:cubicBezTo>
                  <a:pt x="1776384" y="434046"/>
                  <a:pt x="1776854" y="434314"/>
                  <a:pt x="1776585" y="435454"/>
                </a:cubicBezTo>
                <a:cubicBezTo>
                  <a:pt x="1776585" y="432840"/>
                  <a:pt x="1779199" y="431231"/>
                  <a:pt x="1783020" y="432974"/>
                </a:cubicBezTo>
                <a:cubicBezTo>
                  <a:pt x="1781210" y="432974"/>
                  <a:pt x="1781143" y="443563"/>
                  <a:pt x="1763449" y="439676"/>
                </a:cubicBezTo>
                <a:cubicBezTo>
                  <a:pt x="1762980" y="439609"/>
                  <a:pt x="1753798" y="427478"/>
                  <a:pt x="1753060" y="426271"/>
                </a:cubicBezTo>
                <a:cubicBezTo>
                  <a:pt x="1754133" y="429087"/>
                  <a:pt x="1753731" y="431365"/>
                  <a:pt x="1751922" y="432974"/>
                </a:cubicBezTo>
                <a:cubicBezTo>
                  <a:pt x="1750916" y="431834"/>
                  <a:pt x="1735500" y="419569"/>
                  <a:pt x="1736104" y="419569"/>
                </a:cubicBezTo>
                <a:cubicBezTo>
                  <a:pt x="1720891" y="422586"/>
                  <a:pt x="1732150" y="423524"/>
                  <a:pt x="1714791" y="419569"/>
                </a:cubicBezTo>
                <a:cubicBezTo>
                  <a:pt x="1716065" y="419569"/>
                  <a:pt x="1718008" y="426271"/>
                  <a:pt x="1713786" y="426271"/>
                </a:cubicBezTo>
                <a:cubicBezTo>
                  <a:pt x="1727726" y="427545"/>
                  <a:pt x="1723370" y="427880"/>
                  <a:pt x="1729669" y="432974"/>
                </a:cubicBezTo>
                <a:cubicBezTo>
                  <a:pt x="1728866" y="433577"/>
                  <a:pt x="1706950" y="445037"/>
                  <a:pt x="1703398" y="447250"/>
                </a:cubicBezTo>
                <a:cubicBezTo>
                  <a:pt x="1703263" y="446847"/>
                  <a:pt x="1702995" y="446378"/>
                  <a:pt x="1702995" y="446378"/>
                </a:cubicBezTo>
                <a:cubicBezTo>
                  <a:pt x="1702995" y="446780"/>
                  <a:pt x="1702928" y="447182"/>
                  <a:pt x="1702928" y="447585"/>
                </a:cubicBezTo>
                <a:lnTo>
                  <a:pt x="1702870" y="447744"/>
                </a:lnTo>
                <a:lnTo>
                  <a:pt x="1695230" y="468763"/>
                </a:lnTo>
                <a:cubicBezTo>
                  <a:pt x="1690128" y="475482"/>
                  <a:pt x="1682286" y="481631"/>
                  <a:pt x="1671096" y="486524"/>
                </a:cubicBezTo>
                <a:cubicBezTo>
                  <a:pt x="1653603" y="494165"/>
                  <a:pt x="1647973" y="487395"/>
                  <a:pt x="1640868" y="491349"/>
                </a:cubicBezTo>
                <a:cubicBezTo>
                  <a:pt x="1628737" y="498051"/>
                  <a:pt x="1629073" y="509847"/>
                  <a:pt x="1618483" y="513332"/>
                </a:cubicBezTo>
                <a:cubicBezTo>
                  <a:pt x="1624314" y="515209"/>
                  <a:pt x="1623510" y="517420"/>
                  <a:pt x="1618149" y="520034"/>
                </a:cubicBezTo>
                <a:cubicBezTo>
                  <a:pt x="1619086" y="520034"/>
                  <a:pt x="1613524" y="513332"/>
                  <a:pt x="1616607" y="513332"/>
                </a:cubicBezTo>
                <a:cubicBezTo>
                  <a:pt x="1614730" y="513332"/>
                  <a:pt x="1602131" y="511992"/>
                  <a:pt x="1599784" y="513064"/>
                </a:cubicBezTo>
                <a:cubicBezTo>
                  <a:pt x="1601662" y="514405"/>
                  <a:pt x="1606622" y="520034"/>
                  <a:pt x="1604342" y="520034"/>
                </a:cubicBezTo>
                <a:cubicBezTo>
                  <a:pt x="1596568" y="523788"/>
                  <a:pt x="1600523" y="524860"/>
                  <a:pt x="1588994" y="520034"/>
                </a:cubicBezTo>
                <a:cubicBezTo>
                  <a:pt x="1588860" y="519029"/>
                  <a:pt x="1589128" y="528010"/>
                  <a:pt x="1588994" y="528010"/>
                </a:cubicBezTo>
                <a:cubicBezTo>
                  <a:pt x="1583163" y="524391"/>
                  <a:pt x="1583230" y="529149"/>
                  <a:pt x="1580013" y="533439"/>
                </a:cubicBezTo>
                <a:cubicBezTo>
                  <a:pt x="1584034" y="533439"/>
                  <a:pt x="1581086" y="536924"/>
                  <a:pt x="1577600" y="540141"/>
                </a:cubicBezTo>
                <a:cubicBezTo>
                  <a:pt x="1576864" y="540141"/>
                  <a:pt x="1575791" y="533640"/>
                  <a:pt x="1575657" y="533439"/>
                </a:cubicBezTo>
                <a:cubicBezTo>
                  <a:pt x="1576997" y="541548"/>
                  <a:pt x="1573446" y="540208"/>
                  <a:pt x="1567614" y="540141"/>
                </a:cubicBezTo>
                <a:lnTo>
                  <a:pt x="1563369" y="547344"/>
                </a:lnTo>
                <a:lnTo>
                  <a:pt x="1563057" y="547714"/>
                </a:lnTo>
                <a:cubicBezTo>
                  <a:pt x="1562588" y="548050"/>
                  <a:pt x="1562252" y="547714"/>
                  <a:pt x="1562252" y="546374"/>
                </a:cubicBezTo>
                <a:lnTo>
                  <a:pt x="1562707" y="548129"/>
                </a:lnTo>
                <a:lnTo>
                  <a:pt x="1562787" y="548049"/>
                </a:lnTo>
                <a:lnTo>
                  <a:pt x="1562707" y="548129"/>
                </a:lnTo>
                <a:lnTo>
                  <a:pt x="1562722" y="548183"/>
                </a:lnTo>
                <a:cubicBezTo>
                  <a:pt x="1560376" y="551535"/>
                  <a:pt x="1562185" y="553210"/>
                  <a:pt x="1562252" y="553545"/>
                </a:cubicBezTo>
                <a:cubicBezTo>
                  <a:pt x="1562252" y="557231"/>
                  <a:pt x="1549316" y="560046"/>
                  <a:pt x="1548847" y="560247"/>
                </a:cubicBezTo>
                <a:cubicBezTo>
                  <a:pt x="1542683" y="576131"/>
                  <a:pt x="1543819" y="593288"/>
                  <a:pt x="1542147" y="600460"/>
                </a:cubicBezTo>
                <a:cubicBezTo>
                  <a:pt x="1546436" y="606894"/>
                  <a:pt x="1547910" y="605084"/>
                  <a:pt x="1548847" y="609508"/>
                </a:cubicBezTo>
                <a:cubicBezTo>
                  <a:pt x="1548847" y="605285"/>
                  <a:pt x="1573446" y="607966"/>
                  <a:pt x="1576796" y="607162"/>
                </a:cubicBezTo>
                <a:cubicBezTo>
                  <a:pt x="1579075" y="607162"/>
                  <a:pt x="1590536" y="637254"/>
                  <a:pt x="1595362" y="647375"/>
                </a:cubicBezTo>
                <a:cubicBezTo>
                  <a:pt x="1628068" y="647509"/>
                  <a:pt x="1677262" y="649854"/>
                  <a:pt x="1682956" y="667481"/>
                </a:cubicBezTo>
                <a:cubicBezTo>
                  <a:pt x="1714122" y="691408"/>
                  <a:pt x="1772497" y="677535"/>
                  <a:pt x="1799373" y="700992"/>
                </a:cubicBezTo>
                <a:cubicBezTo>
                  <a:pt x="1799440" y="694357"/>
                  <a:pt x="1798434" y="695161"/>
                  <a:pt x="1802255" y="694290"/>
                </a:cubicBezTo>
                <a:cubicBezTo>
                  <a:pt x="1804265" y="694290"/>
                  <a:pt x="1803595" y="703003"/>
                  <a:pt x="1803595" y="702467"/>
                </a:cubicBezTo>
                <a:cubicBezTo>
                  <a:pt x="1803528" y="708699"/>
                  <a:pt x="1810297" y="739261"/>
                  <a:pt x="1810297" y="743148"/>
                </a:cubicBezTo>
                <a:cubicBezTo>
                  <a:pt x="1804935" y="749113"/>
                  <a:pt x="1805673" y="749180"/>
                  <a:pt x="1803595" y="754609"/>
                </a:cubicBezTo>
                <a:cubicBezTo>
                  <a:pt x="1826852" y="721902"/>
                  <a:pt x="1852454" y="776056"/>
                  <a:pt x="1811169" y="755279"/>
                </a:cubicBezTo>
                <a:cubicBezTo>
                  <a:pt x="1815391" y="758831"/>
                  <a:pt x="1822361" y="775185"/>
                  <a:pt x="1822361" y="774715"/>
                </a:cubicBezTo>
                <a:cubicBezTo>
                  <a:pt x="1835833" y="775251"/>
                  <a:pt x="1835900" y="780278"/>
                  <a:pt x="1842803" y="788119"/>
                </a:cubicBezTo>
                <a:cubicBezTo>
                  <a:pt x="1845082" y="788119"/>
                  <a:pt x="1848232" y="790667"/>
                  <a:pt x="1850309" y="792677"/>
                </a:cubicBezTo>
                <a:cubicBezTo>
                  <a:pt x="1850377" y="788656"/>
                  <a:pt x="1853259" y="788119"/>
                  <a:pt x="1857480" y="788119"/>
                </a:cubicBezTo>
                <a:cubicBezTo>
                  <a:pt x="1859827" y="783562"/>
                  <a:pt x="1863848" y="780747"/>
                  <a:pt x="1869544" y="788119"/>
                </a:cubicBezTo>
                <a:cubicBezTo>
                  <a:pt x="1869612" y="788119"/>
                  <a:pt x="1872561" y="788186"/>
                  <a:pt x="1870550" y="788119"/>
                </a:cubicBezTo>
                <a:cubicBezTo>
                  <a:pt x="1870550" y="782288"/>
                  <a:pt x="1877252" y="774850"/>
                  <a:pt x="1877252" y="765533"/>
                </a:cubicBezTo>
                <a:cubicBezTo>
                  <a:pt x="1873767" y="765667"/>
                  <a:pt x="1867601" y="770627"/>
                  <a:pt x="1874974" y="761311"/>
                </a:cubicBezTo>
                <a:cubicBezTo>
                  <a:pt x="1873767" y="761311"/>
                  <a:pt x="1863848" y="742210"/>
                  <a:pt x="1863848" y="740132"/>
                </a:cubicBezTo>
                <a:cubicBezTo>
                  <a:pt x="1862977" y="740937"/>
                  <a:pt x="1866596" y="736915"/>
                  <a:pt x="1868941" y="734837"/>
                </a:cubicBezTo>
                <a:cubicBezTo>
                  <a:pt x="1868740" y="734771"/>
                  <a:pt x="1868540" y="734704"/>
                  <a:pt x="1868338" y="734637"/>
                </a:cubicBezTo>
                <a:cubicBezTo>
                  <a:pt x="1868606" y="734637"/>
                  <a:pt x="1868874" y="734637"/>
                  <a:pt x="1869143" y="734637"/>
                </a:cubicBezTo>
                <a:cubicBezTo>
                  <a:pt x="1869478" y="734301"/>
                  <a:pt x="1869812" y="734033"/>
                  <a:pt x="1870081" y="733899"/>
                </a:cubicBezTo>
                <a:cubicBezTo>
                  <a:pt x="1868204" y="731420"/>
                  <a:pt x="1860765" y="721098"/>
                  <a:pt x="1863580" y="721098"/>
                </a:cubicBezTo>
                <a:cubicBezTo>
                  <a:pt x="1860765" y="720428"/>
                  <a:pt x="1864451" y="727800"/>
                  <a:pt x="1861703" y="727800"/>
                </a:cubicBezTo>
                <a:cubicBezTo>
                  <a:pt x="1855940" y="718887"/>
                  <a:pt x="1851315" y="708833"/>
                  <a:pt x="1850377" y="706488"/>
                </a:cubicBezTo>
                <a:cubicBezTo>
                  <a:pt x="1850377" y="707694"/>
                  <a:pt x="1905267" y="691810"/>
                  <a:pt x="1912639" y="680885"/>
                </a:cubicBezTo>
                <a:cubicBezTo>
                  <a:pt x="1920883" y="668620"/>
                  <a:pt x="1921956" y="631826"/>
                  <a:pt x="1897962" y="627268"/>
                </a:cubicBezTo>
                <a:cubicBezTo>
                  <a:pt x="1891930" y="627268"/>
                  <a:pt x="1871354" y="600460"/>
                  <a:pt x="1877252" y="600460"/>
                </a:cubicBezTo>
                <a:cubicBezTo>
                  <a:pt x="1881743" y="603677"/>
                  <a:pt x="1877587" y="606626"/>
                  <a:pt x="1883887" y="607162"/>
                </a:cubicBezTo>
                <a:cubicBezTo>
                  <a:pt x="1884156" y="606291"/>
                  <a:pt x="1884089" y="602203"/>
                  <a:pt x="1884021" y="599924"/>
                </a:cubicBezTo>
                <a:cubicBezTo>
                  <a:pt x="1885093" y="605352"/>
                  <a:pt x="1892667" y="592484"/>
                  <a:pt x="1891193" y="593758"/>
                </a:cubicBezTo>
                <a:cubicBezTo>
                  <a:pt x="1890388" y="593758"/>
                  <a:pt x="1890053" y="588329"/>
                  <a:pt x="1892064" y="587257"/>
                </a:cubicBezTo>
                <a:cubicBezTo>
                  <a:pt x="1893136" y="587190"/>
                  <a:pt x="1895281" y="587056"/>
                  <a:pt x="1898230" y="587056"/>
                </a:cubicBezTo>
                <a:cubicBezTo>
                  <a:pt x="1896889" y="588731"/>
                  <a:pt x="1903994" y="586318"/>
                  <a:pt x="1903994" y="583101"/>
                </a:cubicBezTo>
                <a:cubicBezTo>
                  <a:pt x="1903659" y="582498"/>
                  <a:pt x="1889651" y="563196"/>
                  <a:pt x="1891997" y="560582"/>
                </a:cubicBezTo>
                <a:cubicBezTo>
                  <a:pt x="1885898" y="563129"/>
                  <a:pt x="1881876" y="563062"/>
                  <a:pt x="1876381" y="566949"/>
                </a:cubicBezTo>
                <a:cubicBezTo>
                  <a:pt x="1877855" y="566949"/>
                  <a:pt x="1876783" y="560247"/>
                  <a:pt x="1877252" y="560247"/>
                </a:cubicBezTo>
                <a:cubicBezTo>
                  <a:pt x="1883887" y="558237"/>
                  <a:pt x="1886568" y="553545"/>
                  <a:pt x="1892801" y="553545"/>
                </a:cubicBezTo>
                <a:cubicBezTo>
                  <a:pt x="1893806" y="551936"/>
                  <a:pt x="1884825" y="549524"/>
                  <a:pt x="1897292" y="549322"/>
                </a:cubicBezTo>
                <a:cubicBezTo>
                  <a:pt x="1889517" y="541816"/>
                  <a:pt x="1890991" y="550462"/>
                  <a:pt x="1894678" y="540141"/>
                </a:cubicBezTo>
                <a:cubicBezTo>
                  <a:pt x="1889048" y="540141"/>
                  <a:pt x="1875577" y="520034"/>
                  <a:pt x="1891193" y="520034"/>
                </a:cubicBezTo>
                <a:cubicBezTo>
                  <a:pt x="1887775" y="501871"/>
                  <a:pt x="1956070" y="524391"/>
                  <a:pt x="1956070" y="526736"/>
                </a:cubicBezTo>
                <a:cubicBezTo>
                  <a:pt x="1958147" y="521710"/>
                  <a:pt x="1963711" y="514136"/>
                  <a:pt x="1963844" y="526736"/>
                </a:cubicBezTo>
                <a:cubicBezTo>
                  <a:pt x="1971619" y="519565"/>
                  <a:pt x="2016926" y="523318"/>
                  <a:pt x="2017797" y="534846"/>
                </a:cubicBezTo>
                <a:cubicBezTo>
                  <a:pt x="2018668" y="535583"/>
                  <a:pt x="2021282" y="538130"/>
                  <a:pt x="2024834" y="540141"/>
                </a:cubicBezTo>
                <a:cubicBezTo>
                  <a:pt x="2024767" y="540141"/>
                  <a:pt x="2024767" y="540141"/>
                  <a:pt x="2024700" y="540141"/>
                </a:cubicBezTo>
                <a:cubicBezTo>
                  <a:pt x="2024700" y="540141"/>
                  <a:pt x="2024633" y="540141"/>
                  <a:pt x="2024633" y="540141"/>
                </a:cubicBezTo>
                <a:cubicBezTo>
                  <a:pt x="2024633" y="540141"/>
                  <a:pt x="2024299" y="540275"/>
                  <a:pt x="2024767" y="540342"/>
                </a:cubicBezTo>
                <a:cubicBezTo>
                  <a:pt x="2025839" y="560314"/>
                  <a:pt x="2071549" y="552138"/>
                  <a:pt x="2071549" y="553545"/>
                </a:cubicBezTo>
                <a:cubicBezTo>
                  <a:pt x="2071146" y="554148"/>
                  <a:pt x="2064846" y="571842"/>
                  <a:pt x="2064846" y="564738"/>
                </a:cubicBezTo>
                <a:cubicBezTo>
                  <a:pt x="2064980" y="568893"/>
                  <a:pt x="2065919" y="576399"/>
                  <a:pt x="2064511" y="580354"/>
                </a:cubicBezTo>
                <a:cubicBezTo>
                  <a:pt x="2061495" y="580354"/>
                  <a:pt x="2068801" y="588061"/>
                  <a:pt x="2070945" y="587927"/>
                </a:cubicBezTo>
                <a:cubicBezTo>
                  <a:pt x="2069605" y="589736"/>
                  <a:pt x="2067997" y="591546"/>
                  <a:pt x="2066455" y="593087"/>
                </a:cubicBezTo>
                <a:cubicBezTo>
                  <a:pt x="2068398" y="593758"/>
                  <a:pt x="2070677" y="593758"/>
                  <a:pt x="2073291" y="593825"/>
                </a:cubicBezTo>
                <a:cubicBezTo>
                  <a:pt x="2063573" y="593825"/>
                  <a:pt x="2082339" y="600527"/>
                  <a:pt x="2077580" y="600527"/>
                </a:cubicBezTo>
                <a:cubicBezTo>
                  <a:pt x="2088639" y="608569"/>
                  <a:pt x="2097017" y="612993"/>
                  <a:pt x="2104322" y="613931"/>
                </a:cubicBezTo>
                <a:cubicBezTo>
                  <a:pt x="2109282" y="613931"/>
                  <a:pt x="2120877" y="607229"/>
                  <a:pt x="2127646" y="607229"/>
                </a:cubicBezTo>
                <a:cubicBezTo>
                  <a:pt x="2128986" y="607497"/>
                  <a:pt x="2142927" y="603342"/>
                  <a:pt x="2145205" y="602538"/>
                </a:cubicBezTo>
                <a:cubicBezTo>
                  <a:pt x="2145205" y="600326"/>
                  <a:pt x="2145273" y="593892"/>
                  <a:pt x="2145205" y="594361"/>
                </a:cubicBezTo>
                <a:cubicBezTo>
                  <a:pt x="2145205" y="591412"/>
                  <a:pt x="2155594" y="573718"/>
                  <a:pt x="2160419" y="573718"/>
                </a:cubicBezTo>
                <a:cubicBezTo>
                  <a:pt x="2170741" y="563799"/>
                  <a:pt x="2181934" y="576399"/>
                  <a:pt x="2182872" y="587122"/>
                </a:cubicBezTo>
                <a:cubicBezTo>
                  <a:pt x="2191383" y="587122"/>
                  <a:pt x="2204252" y="606961"/>
                  <a:pt x="2212227" y="613931"/>
                </a:cubicBezTo>
                <a:cubicBezTo>
                  <a:pt x="2213836" y="620165"/>
                  <a:pt x="2212830" y="620834"/>
                  <a:pt x="2212227" y="627335"/>
                </a:cubicBezTo>
                <a:cubicBezTo>
                  <a:pt x="2213300" y="627202"/>
                  <a:pt x="2218259" y="626867"/>
                  <a:pt x="2218594" y="627335"/>
                </a:cubicBezTo>
                <a:cubicBezTo>
                  <a:pt x="2217723" y="627335"/>
                  <a:pt x="2218460" y="625459"/>
                  <a:pt x="2219332" y="623716"/>
                </a:cubicBezTo>
                <a:cubicBezTo>
                  <a:pt x="2219600" y="625258"/>
                  <a:pt x="2220136" y="627000"/>
                  <a:pt x="2218929" y="627335"/>
                </a:cubicBezTo>
                <a:cubicBezTo>
                  <a:pt x="2223018" y="628609"/>
                  <a:pt x="2225163" y="626397"/>
                  <a:pt x="2225967" y="629413"/>
                </a:cubicBezTo>
                <a:cubicBezTo>
                  <a:pt x="2226905" y="627470"/>
                  <a:pt x="2228313" y="626732"/>
                  <a:pt x="2230458" y="627335"/>
                </a:cubicBezTo>
                <a:cubicBezTo>
                  <a:pt x="2233339" y="627335"/>
                  <a:pt x="2232401" y="640740"/>
                  <a:pt x="2231597" y="640740"/>
                </a:cubicBezTo>
                <a:cubicBezTo>
                  <a:pt x="2232602" y="641879"/>
                  <a:pt x="2239103" y="639131"/>
                  <a:pt x="2239103" y="640271"/>
                </a:cubicBezTo>
                <a:cubicBezTo>
                  <a:pt x="2238634" y="653675"/>
                  <a:pt x="2249760" y="658299"/>
                  <a:pt x="2239103" y="667548"/>
                </a:cubicBezTo>
                <a:cubicBezTo>
                  <a:pt x="2234277" y="665873"/>
                  <a:pt x="2253445" y="672843"/>
                  <a:pt x="2247414" y="674050"/>
                </a:cubicBezTo>
                <a:cubicBezTo>
                  <a:pt x="2248151" y="674116"/>
                  <a:pt x="2248888" y="674183"/>
                  <a:pt x="2249625" y="674318"/>
                </a:cubicBezTo>
                <a:cubicBezTo>
                  <a:pt x="2247213" y="677199"/>
                  <a:pt x="2244532" y="682695"/>
                  <a:pt x="2245805" y="680952"/>
                </a:cubicBezTo>
                <a:cubicBezTo>
                  <a:pt x="2258405" y="683231"/>
                  <a:pt x="2267587" y="688995"/>
                  <a:pt x="2272546" y="694357"/>
                </a:cubicBezTo>
                <a:cubicBezTo>
                  <a:pt x="2271274" y="694357"/>
                  <a:pt x="2283940" y="694424"/>
                  <a:pt x="2286019" y="694357"/>
                </a:cubicBezTo>
                <a:cubicBezTo>
                  <a:pt x="2286085" y="694491"/>
                  <a:pt x="2286353" y="695765"/>
                  <a:pt x="2286688" y="697239"/>
                </a:cubicBezTo>
                <a:cubicBezTo>
                  <a:pt x="2287962" y="696033"/>
                  <a:pt x="2289906" y="694893"/>
                  <a:pt x="2290911" y="694357"/>
                </a:cubicBezTo>
                <a:cubicBezTo>
                  <a:pt x="2291380" y="694357"/>
                  <a:pt x="2292787" y="705751"/>
                  <a:pt x="2292720" y="707761"/>
                </a:cubicBezTo>
                <a:cubicBezTo>
                  <a:pt x="2297546" y="703673"/>
                  <a:pt x="2299155" y="703405"/>
                  <a:pt x="2299423" y="703471"/>
                </a:cubicBezTo>
                <a:cubicBezTo>
                  <a:pt x="2299489" y="698914"/>
                  <a:pt x="2326232" y="713659"/>
                  <a:pt x="2326232" y="712654"/>
                </a:cubicBezTo>
                <a:cubicBezTo>
                  <a:pt x="2326232" y="712922"/>
                  <a:pt x="2326097" y="715670"/>
                  <a:pt x="2326232" y="715737"/>
                </a:cubicBezTo>
                <a:cubicBezTo>
                  <a:pt x="2326232" y="718149"/>
                  <a:pt x="2323216" y="719088"/>
                  <a:pt x="2319529" y="719825"/>
                </a:cubicBezTo>
                <a:cubicBezTo>
                  <a:pt x="2324154" y="724248"/>
                  <a:pt x="2327437" y="726661"/>
                  <a:pt x="2332934" y="731084"/>
                </a:cubicBezTo>
                <a:cubicBezTo>
                  <a:pt x="2332934" y="729744"/>
                  <a:pt x="2348615" y="733899"/>
                  <a:pt x="2353107" y="734637"/>
                </a:cubicBezTo>
                <a:cubicBezTo>
                  <a:pt x="2344327" y="734637"/>
                  <a:pt x="2360278" y="766807"/>
                  <a:pt x="2359742" y="765735"/>
                </a:cubicBezTo>
                <a:cubicBezTo>
                  <a:pt x="2358066" y="767477"/>
                  <a:pt x="2355788" y="767879"/>
                  <a:pt x="2353040" y="766874"/>
                </a:cubicBezTo>
                <a:cubicBezTo>
                  <a:pt x="2353710" y="767946"/>
                  <a:pt x="2359742" y="767544"/>
                  <a:pt x="2359742" y="768817"/>
                </a:cubicBezTo>
                <a:cubicBezTo>
                  <a:pt x="2343389" y="787650"/>
                  <a:pt x="2312357" y="801524"/>
                  <a:pt x="2288565" y="801658"/>
                </a:cubicBezTo>
                <a:cubicBezTo>
                  <a:pt x="2289771" y="802060"/>
                  <a:pt x="2292922" y="805009"/>
                  <a:pt x="2292720" y="806550"/>
                </a:cubicBezTo>
                <a:cubicBezTo>
                  <a:pt x="2292720" y="803836"/>
                  <a:pt x="2288465" y="805562"/>
                  <a:pt x="2284519" y="808151"/>
                </a:cubicBezTo>
                <a:lnTo>
                  <a:pt x="2279281" y="813749"/>
                </a:lnTo>
                <a:lnTo>
                  <a:pt x="2279316" y="813654"/>
                </a:lnTo>
                <a:cubicBezTo>
                  <a:pt x="2279316" y="813654"/>
                  <a:pt x="2278713" y="814325"/>
                  <a:pt x="2278177" y="814928"/>
                </a:cubicBezTo>
                <a:lnTo>
                  <a:pt x="2279281" y="813749"/>
                </a:lnTo>
                <a:lnTo>
                  <a:pt x="2278780" y="815062"/>
                </a:lnTo>
                <a:cubicBezTo>
                  <a:pt x="2278780" y="815062"/>
                  <a:pt x="2278847" y="815062"/>
                  <a:pt x="2278847" y="815062"/>
                </a:cubicBezTo>
                <a:cubicBezTo>
                  <a:pt x="2278646" y="815263"/>
                  <a:pt x="2278579" y="815263"/>
                  <a:pt x="2278445" y="815397"/>
                </a:cubicBezTo>
                <a:cubicBezTo>
                  <a:pt x="2266716" y="827260"/>
                  <a:pt x="2130729" y="819687"/>
                  <a:pt x="2118464" y="829003"/>
                </a:cubicBezTo>
                <a:cubicBezTo>
                  <a:pt x="2118464" y="851053"/>
                  <a:pt x="2064846" y="849042"/>
                  <a:pt x="2064846" y="873974"/>
                </a:cubicBezTo>
                <a:cubicBezTo>
                  <a:pt x="2064243" y="874242"/>
                  <a:pt x="2064377" y="875046"/>
                  <a:pt x="2064444" y="875382"/>
                </a:cubicBezTo>
                <a:cubicBezTo>
                  <a:pt x="2075838" y="862379"/>
                  <a:pt x="2097486" y="853867"/>
                  <a:pt x="2116721" y="848640"/>
                </a:cubicBezTo>
                <a:cubicBezTo>
                  <a:pt x="2134281" y="843814"/>
                  <a:pt x="2211222" y="852527"/>
                  <a:pt x="2165848" y="868545"/>
                </a:cubicBezTo>
                <a:cubicBezTo>
                  <a:pt x="2165714" y="868679"/>
                  <a:pt x="2165647" y="868746"/>
                  <a:pt x="2165647" y="868746"/>
                </a:cubicBezTo>
                <a:cubicBezTo>
                  <a:pt x="2160352" y="869684"/>
                  <a:pt x="2150768" y="882955"/>
                  <a:pt x="2141452" y="872231"/>
                </a:cubicBezTo>
                <a:cubicBezTo>
                  <a:pt x="2139844" y="874108"/>
                  <a:pt x="2148155" y="880676"/>
                  <a:pt x="2151505" y="882151"/>
                </a:cubicBezTo>
                <a:cubicBezTo>
                  <a:pt x="2151572" y="875180"/>
                  <a:pt x="2164910" y="873705"/>
                  <a:pt x="2170741" y="869416"/>
                </a:cubicBezTo>
                <a:cubicBezTo>
                  <a:pt x="2165580" y="875716"/>
                  <a:pt x="2153248" y="926250"/>
                  <a:pt x="2185285" y="916733"/>
                </a:cubicBezTo>
                <a:cubicBezTo>
                  <a:pt x="2185351" y="916331"/>
                  <a:pt x="2185418" y="915996"/>
                  <a:pt x="2185418" y="915661"/>
                </a:cubicBezTo>
                <a:cubicBezTo>
                  <a:pt x="2170473" y="908356"/>
                  <a:pt x="2168529" y="894684"/>
                  <a:pt x="2185418" y="902457"/>
                </a:cubicBezTo>
                <a:cubicBezTo>
                  <a:pt x="2185418" y="912444"/>
                  <a:pt x="2225631" y="907552"/>
                  <a:pt x="2225631" y="910634"/>
                </a:cubicBezTo>
                <a:cubicBezTo>
                  <a:pt x="2216584" y="917068"/>
                  <a:pt x="2210686" y="920219"/>
                  <a:pt x="2210351" y="929132"/>
                </a:cubicBezTo>
                <a:cubicBezTo>
                  <a:pt x="2211088" y="929199"/>
                  <a:pt x="2211557" y="929065"/>
                  <a:pt x="2211892" y="928931"/>
                </a:cubicBezTo>
                <a:cubicBezTo>
                  <a:pt x="2211892" y="928999"/>
                  <a:pt x="2211892" y="929065"/>
                  <a:pt x="2211960" y="929199"/>
                </a:cubicBezTo>
                <a:cubicBezTo>
                  <a:pt x="2220337" y="929199"/>
                  <a:pt x="2218929" y="925982"/>
                  <a:pt x="2225229" y="922631"/>
                </a:cubicBezTo>
                <a:cubicBezTo>
                  <a:pt x="2225564" y="922631"/>
                  <a:pt x="2225564" y="930339"/>
                  <a:pt x="2232333" y="929668"/>
                </a:cubicBezTo>
                <a:cubicBezTo>
                  <a:pt x="2232401" y="928395"/>
                  <a:pt x="2232267" y="921090"/>
                  <a:pt x="2231329" y="921492"/>
                </a:cubicBezTo>
                <a:cubicBezTo>
                  <a:pt x="2232602" y="918744"/>
                  <a:pt x="2236221" y="914119"/>
                  <a:pt x="2238031" y="913785"/>
                </a:cubicBezTo>
                <a:cubicBezTo>
                  <a:pt x="2239371" y="887378"/>
                  <a:pt x="2263298" y="908959"/>
                  <a:pt x="2256998" y="908959"/>
                </a:cubicBezTo>
                <a:cubicBezTo>
                  <a:pt x="2259142" y="909897"/>
                  <a:pt x="2258271" y="914589"/>
                  <a:pt x="2258271" y="915661"/>
                </a:cubicBezTo>
                <a:cubicBezTo>
                  <a:pt x="2267252" y="916465"/>
                  <a:pt x="2268660" y="921894"/>
                  <a:pt x="2272480" y="923837"/>
                </a:cubicBezTo>
                <a:cubicBezTo>
                  <a:pt x="2272480" y="937577"/>
                  <a:pt x="2178649" y="958555"/>
                  <a:pt x="2178649" y="960633"/>
                </a:cubicBezTo>
                <a:cubicBezTo>
                  <a:pt x="2176438" y="964519"/>
                  <a:pt x="2156801" y="989385"/>
                  <a:pt x="2152578" y="989385"/>
                </a:cubicBezTo>
                <a:cubicBezTo>
                  <a:pt x="2148490" y="989786"/>
                  <a:pt x="2151774" y="989451"/>
                  <a:pt x="2151774" y="987039"/>
                </a:cubicBezTo>
                <a:cubicBezTo>
                  <a:pt x="2144535" y="987709"/>
                  <a:pt x="2145005" y="991797"/>
                  <a:pt x="2145005" y="985966"/>
                </a:cubicBezTo>
                <a:cubicBezTo>
                  <a:pt x="2141385" y="987307"/>
                  <a:pt x="2145205" y="989451"/>
                  <a:pt x="2138503" y="989451"/>
                </a:cubicBezTo>
                <a:lnTo>
                  <a:pt x="2138503" y="982749"/>
                </a:lnTo>
                <a:cubicBezTo>
                  <a:pt x="2138503" y="981945"/>
                  <a:pt x="2145005" y="983554"/>
                  <a:pt x="2145005" y="984224"/>
                </a:cubicBezTo>
                <a:cubicBezTo>
                  <a:pt x="2144602" y="984090"/>
                  <a:pt x="2146077" y="980135"/>
                  <a:pt x="2145205" y="981007"/>
                </a:cubicBezTo>
                <a:cubicBezTo>
                  <a:pt x="2145205" y="981610"/>
                  <a:pt x="2121346" y="942603"/>
                  <a:pt x="2159816" y="942603"/>
                </a:cubicBezTo>
                <a:cubicBezTo>
                  <a:pt x="2158274" y="941129"/>
                  <a:pt x="2158074" y="938381"/>
                  <a:pt x="2159012" y="935901"/>
                </a:cubicBezTo>
                <a:cubicBezTo>
                  <a:pt x="2156666" y="935901"/>
                  <a:pt x="2125098" y="951115"/>
                  <a:pt x="2125098" y="948434"/>
                </a:cubicBezTo>
                <a:cubicBezTo>
                  <a:pt x="2125098" y="949440"/>
                  <a:pt x="2125098" y="962710"/>
                  <a:pt x="2125032" y="962710"/>
                </a:cubicBezTo>
                <a:cubicBezTo>
                  <a:pt x="2108879" y="943206"/>
                  <a:pt x="2097553" y="976114"/>
                  <a:pt x="2086159" y="976114"/>
                </a:cubicBezTo>
                <a:cubicBezTo>
                  <a:pt x="2084082" y="976851"/>
                  <a:pt x="2078183" y="977321"/>
                  <a:pt x="2078183" y="970820"/>
                </a:cubicBezTo>
                <a:cubicBezTo>
                  <a:pt x="2075972" y="972965"/>
                  <a:pt x="2075972" y="976918"/>
                  <a:pt x="2071481" y="977991"/>
                </a:cubicBezTo>
                <a:cubicBezTo>
                  <a:pt x="2053720" y="978393"/>
                  <a:pt x="2045142" y="992602"/>
                  <a:pt x="2037970" y="1009625"/>
                </a:cubicBezTo>
                <a:cubicBezTo>
                  <a:pt x="2042595" y="1017667"/>
                  <a:pt x="2044539" y="1019142"/>
                  <a:pt x="2051374" y="1021890"/>
                </a:cubicBezTo>
                <a:cubicBezTo>
                  <a:pt x="2051374" y="1020013"/>
                  <a:pt x="2051308" y="1016394"/>
                  <a:pt x="2050705" y="1016394"/>
                </a:cubicBezTo>
                <a:cubicBezTo>
                  <a:pt x="2057273" y="1023565"/>
                  <a:pt x="2058144" y="1024101"/>
                  <a:pt x="2056536" y="1033216"/>
                </a:cubicBezTo>
                <a:lnTo>
                  <a:pt x="2056397" y="1033163"/>
                </a:lnTo>
                <a:lnTo>
                  <a:pt x="2047957" y="1029932"/>
                </a:lnTo>
                <a:cubicBezTo>
                  <a:pt x="2049767" y="1033619"/>
                  <a:pt x="2050771" y="1036769"/>
                  <a:pt x="2051843" y="1036769"/>
                </a:cubicBezTo>
                <a:cubicBezTo>
                  <a:pt x="2048761" y="1036165"/>
                  <a:pt x="2065449" y="1043806"/>
                  <a:pt x="2057608" y="1043806"/>
                </a:cubicBezTo>
                <a:cubicBezTo>
                  <a:pt x="2058747" y="1044275"/>
                  <a:pt x="2051374" y="1044409"/>
                  <a:pt x="2050705" y="1044409"/>
                </a:cubicBezTo>
                <a:cubicBezTo>
                  <a:pt x="2048493" y="1044409"/>
                  <a:pt x="2042193" y="1044409"/>
                  <a:pt x="2040316" y="1044409"/>
                </a:cubicBezTo>
                <a:cubicBezTo>
                  <a:pt x="2037434" y="1044409"/>
                  <a:pt x="2037903" y="1037841"/>
                  <a:pt x="2037903" y="1036836"/>
                </a:cubicBezTo>
                <a:cubicBezTo>
                  <a:pt x="2034284" y="1037171"/>
                  <a:pt x="2029592" y="1036501"/>
                  <a:pt x="2025437" y="1036501"/>
                </a:cubicBezTo>
                <a:cubicBezTo>
                  <a:pt x="2025371" y="1036501"/>
                  <a:pt x="2025371" y="1036501"/>
                  <a:pt x="2025371" y="1036501"/>
                </a:cubicBezTo>
                <a:lnTo>
                  <a:pt x="2025188" y="1036501"/>
                </a:lnTo>
                <a:lnTo>
                  <a:pt x="2024966" y="1036634"/>
                </a:lnTo>
                <a:lnTo>
                  <a:pt x="2025144" y="1036501"/>
                </a:lnTo>
                <a:lnTo>
                  <a:pt x="2024499" y="1036501"/>
                </a:lnTo>
                <a:cubicBezTo>
                  <a:pt x="2024566" y="1036634"/>
                  <a:pt x="2024834" y="1036701"/>
                  <a:pt x="2025102" y="1036769"/>
                </a:cubicBezTo>
                <a:cubicBezTo>
                  <a:pt x="2024700" y="1037372"/>
                  <a:pt x="2024432" y="1039382"/>
                  <a:pt x="2024432" y="1040991"/>
                </a:cubicBezTo>
                <a:cubicBezTo>
                  <a:pt x="2024299" y="1039248"/>
                  <a:pt x="2024164" y="1036501"/>
                  <a:pt x="2023293" y="1036501"/>
                </a:cubicBezTo>
                <a:cubicBezTo>
                  <a:pt x="2017328" y="1038109"/>
                  <a:pt x="2019003" y="1040119"/>
                  <a:pt x="2015117" y="1043203"/>
                </a:cubicBezTo>
                <a:cubicBezTo>
                  <a:pt x="2011161" y="1043203"/>
                  <a:pt x="1950775" y="1083080"/>
                  <a:pt x="1950775" y="1096351"/>
                </a:cubicBezTo>
                <a:cubicBezTo>
                  <a:pt x="1951445" y="1094876"/>
                  <a:pt x="1949703" y="1091324"/>
                  <a:pt x="1951915" y="1090386"/>
                </a:cubicBezTo>
                <a:cubicBezTo>
                  <a:pt x="1949636" y="1090922"/>
                  <a:pt x="1945749" y="1091994"/>
                  <a:pt x="1944073" y="1090118"/>
                </a:cubicBezTo>
                <a:cubicBezTo>
                  <a:pt x="1961700" y="1107342"/>
                  <a:pt x="1944207" y="1130599"/>
                  <a:pt x="1933484" y="1142528"/>
                </a:cubicBezTo>
                <a:cubicBezTo>
                  <a:pt x="1934421" y="1138708"/>
                  <a:pt x="1930602" y="1126443"/>
                  <a:pt x="1927519" y="1118467"/>
                </a:cubicBezTo>
                <a:cubicBezTo>
                  <a:pt x="1928122" y="1126175"/>
                  <a:pt x="1932545" y="1143735"/>
                  <a:pt x="1928323" y="1143735"/>
                </a:cubicBezTo>
                <a:cubicBezTo>
                  <a:pt x="1946687" y="1161428"/>
                  <a:pt x="1944877" y="1177580"/>
                  <a:pt x="1929194" y="1195810"/>
                </a:cubicBezTo>
                <a:cubicBezTo>
                  <a:pt x="1928255" y="1196949"/>
                  <a:pt x="1883284" y="1224160"/>
                  <a:pt x="1891796" y="1224160"/>
                </a:cubicBezTo>
                <a:cubicBezTo>
                  <a:pt x="1873633" y="1223758"/>
                  <a:pt x="1862910" y="1235554"/>
                  <a:pt x="1856944" y="1244267"/>
                </a:cubicBezTo>
                <a:cubicBezTo>
                  <a:pt x="1858285" y="1242390"/>
                  <a:pt x="1845886" y="1257671"/>
                  <a:pt x="1843406" y="1257671"/>
                </a:cubicBezTo>
                <a:cubicBezTo>
                  <a:pt x="1797764" y="1282468"/>
                  <a:pt x="1843540" y="1327507"/>
                  <a:pt x="1843540" y="1351299"/>
                </a:cubicBezTo>
                <a:cubicBezTo>
                  <a:pt x="1833956" y="1366782"/>
                  <a:pt x="1856944" y="1389837"/>
                  <a:pt x="1850242" y="1420599"/>
                </a:cubicBezTo>
                <a:cubicBezTo>
                  <a:pt x="1848902" y="1418991"/>
                  <a:pt x="1847293" y="1418254"/>
                  <a:pt x="1845417" y="1418522"/>
                </a:cubicBezTo>
                <a:cubicBezTo>
                  <a:pt x="1845953" y="1420867"/>
                  <a:pt x="1845819" y="1423146"/>
                  <a:pt x="1844948" y="1425224"/>
                </a:cubicBezTo>
                <a:cubicBezTo>
                  <a:pt x="1846087" y="1425224"/>
                  <a:pt x="1848366" y="1425224"/>
                  <a:pt x="1849505" y="1424620"/>
                </a:cubicBezTo>
                <a:cubicBezTo>
                  <a:pt x="1844612" y="1431457"/>
                  <a:pt x="1838313" y="1440437"/>
                  <a:pt x="1831275" y="1445330"/>
                </a:cubicBezTo>
                <a:cubicBezTo>
                  <a:pt x="1828997" y="1445330"/>
                  <a:pt x="1836436" y="1432730"/>
                  <a:pt x="1836771" y="1431926"/>
                </a:cubicBezTo>
                <a:cubicBezTo>
                  <a:pt x="1830605" y="1433936"/>
                  <a:pt x="1830471" y="1438561"/>
                  <a:pt x="1826047" y="1438628"/>
                </a:cubicBezTo>
                <a:cubicBezTo>
                  <a:pt x="1827723" y="1438628"/>
                  <a:pt x="1798301" y="1394461"/>
                  <a:pt x="1796558" y="1390037"/>
                </a:cubicBezTo>
                <a:cubicBezTo>
                  <a:pt x="1790191" y="1373550"/>
                  <a:pt x="1789856" y="1357465"/>
                  <a:pt x="1789856" y="1338029"/>
                </a:cubicBezTo>
                <a:cubicBezTo>
                  <a:pt x="1782885" y="1335952"/>
                  <a:pt x="1779803" y="1332467"/>
                  <a:pt x="1776854" y="1324692"/>
                </a:cubicBezTo>
                <a:cubicBezTo>
                  <a:pt x="1776318" y="1324692"/>
                  <a:pt x="1769883" y="1317051"/>
                  <a:pt x="1766063" y="1312494"/>
                </a:cubicBezTo>
                <a:cubicBezTo>
                  <a:pt x="1765326" y="1314639"/>
                  <a:pt x="1760701" y="1318660"/>
                  <a:pt x="1761573" y="1317990"/>
                </a:cubicBezTo>
                <a:cubicBezTo>
                  <a:pt x="1767537" y="1317990"/>
                  <a:pt x="1729536" y="1334611"/>
                  <a:pt x="1729536" y="1315577"/>
                </a:cubicBezTo>
                <a:cubicBezTo>
                  <a:pt x="1724442" y="1299961"/>
                  <a:pt x="1684028" y="1316314"/>
                  <a:pt x="1662919" y="1305792"/>
                </a:cubicBezTo>
                <a:cubicBezTo>
                  <a:pt x="1664930" y="1309880"/>
                  <a:pt x="1655278" y="1323150"/>
                  <a:pt x="1656619" y="1322816"/>
                </a:cubicBezTo>
                <a:cubicBezTo>
                  <a:pt x="1656149" y="1323419"/>
                  <a:pt x="1655949" y="1324088"/>
                  <a:pt x="1655814" y="1324826"/>
                </a:cubicBezTo>
                <a:cubicBezTo>
                  <a:pt x="1655748" y="1326166"/>
                  <a:pt x="1657960" y="1325630"/>
                  <a:pt x="1661847" y="1324893"/>
                </a:cubicBezTo>
                <a:cubicBezTo>
                  <a:pt x="1661913" y="1324826"/>
                  <a:pt x="1662517" y="1324826"/>
                  <a:pt x="1662517" y="1324692"/>
                </a:cubicBezTo>
                <a:lnTo>
                  <a:pt x="1662517" y="1324759"/>
                </a:lnTo>
                <a:cubicBezTo>
                  <a:pt x="1662249" y="1325094"/>
                  <a:pt x="1661445" y="1325295"/>
                  <a:pt x="1661311" y="1325362"/>
                </a:cubicBezTo>
                <a:cubicBezTo>
                  <a:pt x="1661311" y="1328646"/>
                  <a:pt x="1661579" y="1333405"/>
                  <a:pt x="1662249" y="1338365"/>
                </a:cubicBezTo>
                <a:cubicBezTo>
                  <a:pt x="1661445" y="1335549"/>
                  <a:pt x="1658161" y="1339302"/>
                  <a:pt x="1656016" y="1342185"/>
                </a:cubicBezTo>
                <a:lnTo>
                  <a:pt x="1655967" y="1342117"/>
                </a:lnTo>
                <a:lnTo>
                  <a:pt x="1648375" y="1331595"/>
                </a:lnTo>
                <a:cubicBezTo>
                  <a:pt x="1635104" y="1341582"/>
                  <a:pt x="1610977" y="1343525"/>
                  <a:pt x="1615535" y="1324692"/>
                </a:cubicBezTo>
                <a:cubicBezTo>
                  <a:pt x="1608899" y="1326769"/>
                  <a:pt x="1608564" y="1328646"/>
                  <a:pt x="1602332" y="1331394"/>
                </a:cubicBezTo>
                <a:cubicBezTo>
                  <a:pt x="1596032" y="1331394"/>
                  <a:pt x="1548513" y="1313566"/>
                  <a:pt x="1548513" y="1330992"/>
                </a:cubicBezTo>
                <a:cubicBezTo>
                  <a:pt x="1539802" y="1337158"/>
                  <a:pt x="1527335" y="1344932"/>
                  <a:pt x="1518823" y="1351501"/>
                </a:cubicBezTo>
                <a:cubicBezTo>
                  <a:pt x="1489132" y="1374422"/>
                  <a:pt x="1502670" y="1375494"/>
                  <a:pt x="1494896" y="1417583"/>
                </a:cubicBezTo>
                <a:cubicBezTo>
                  <a:pt x="1489936" y="1444526"/>
                  <a:pt x="1462123" y="1496602"/>
                  <a:pt x="1494896" y="1524616"/>
                </a:cubicBezTo>
                <a:cubicBezTo>
                  <a:pt x="1494896" y="1535071"/>
                  <a:pt x="1508903" y="1553637"/>
                  <a:pt x="1515002" y="1574480"/>
                </a:cubicBezTo>
                <a:cubicBezTo>
                  <a:pt x="1515002" y="1571062"/>
                  <a:pt x="1515069" y="1576290"/>
                  <a:pt x="1515069" y="1578904"/>
                </a:cubicBezTo>
                <a:cubicBezTo>
                  <a:pt x="1515806" y="1576156"/>
                  <a:pt x="1521570" y="1587080"/>
                  <a:pt x="1521101" y="1586075"/>
                </a:cubicBezTo>
                <a:cubicBezTo>
                  <a:pt x="1537856" y="1586075"/>
                  <a:pt x="1548915" y="1595458"/>
                  <a:pt x="1548982" y="1606182"/>
                </a:cubicBezTo>
                <a:cubicBezTo>
                  <a:pt x="1563928" y="1593380"/>
                  <a:pt x="1593753" y="1592777"/>
                  <a:pt x="1604008" y="1592777"/>
                </a:cubicBezTo>
                <a:cubicBezTo>
                  <a:pt x="1609436" y="1587348"/>
                  <a:pt x="1621365" y="1575888"/>
                  <a:pt x="1622170" y="1574614"/>
                </a:cubicBezTo>
                <a:cubicBezTo>
                  <a:pt x="1622170" y="1559467"/>
                  <a:pt x="1632289" y="1533463"/>
                  <a:pt x="1642879" y="1525756"/>
                </a:cubicBezTo>
                <a:cubicBezTo>
                  <a:pt x="1648576" y="1521600"/>
                  <a:pt x="1691266" y="1513960"/>
                  <a:pt x="1700181" y="1519054"/>
                </a:cubicBezTo>
                <a:cubicBezTo>
                  <a:pt x="1716466" y="1528302"/>
                  <a:pt x="1704269" y="1528973"/>
                  <a:pt x="1704939" y="1544321"/>
                </a:cubicBezTo>
                <a:cubicBezTo>
                  <a:pt x="1705676" y="1561411"/>
                  <a:pt x="1687379" y="1604505"/>
                  <a:pt x="1682554" y="1620524"/>
                </a:cubicBezTo>
                <a:cubicBezTo>
                  <a:pt x="1682554" y="1623607"/>
                  <a:pt x="1682554" y="1628433"/>
                  <a:pt x="1682554" y="1630510"/>
                </a:cubicBezTo>
                <a:cubicBezTo>
                  <a:pt x="1682286" y="1632722"/>
                  <a:pt x="1679873" y="1637212"/>
                  <a:pt x="1677999" y="1639692"/>
                </a:cubicBezTo>
                <a:cubicBezTo>
                  <a:pt x="1678133" y="1639625"/>
                  <a:pt x="1678267" y="1639558"/>
                  <a:pt x="1678331" y="1639625"/>
                </a:cubicBezTo>
                <a:cubicBezTo>
                  <a:pt x="1682889" y="1639625"/>
                  <a:pt x="1676927" y="1648740"/>
                  <a:pt x="1671900" y="1654705"/>
                </a:cubicBezTo>
                <a:cubicBezTo>
                  <a:pt x="1674581" y="1658391"/>
                  <a:pt x="1675251" y="1661809"/>
                  <a:pt x="1682554" y="1662077"/>
                </a:cubicBezTo>
                <a:cubicBezTo>
                  <a:pt x="1682554" y="1662613"/>
                  <a:pt x="1745018" y="1653029"/>
                  <a:pt x="1743074" y="1653029"/>
                </a:cubicBezTo>
                <a:cubicBezTo>
                  <a:pt x="1794681" y="1671996"/>
                  <a:pt x="1776384" y="1688484"/>
                  <a:pt x="1776384" y="1740693"/>
                </a:cubicBezTo>
                <a:cubicBezTo>
                  <a:pt x="1783488" y="1747195"/>
                  <a:pt x="1767336" y="1768574"/>
                  <a:pt x="1776384" y="1790691"/>
                </a:cubicBezTo>
                <a:cubicBezTo>
                  <a:pt x="1783422" y="1807982"/>
                  <a:pt x="1816597" y="1822392"/>
                  <a:pt x="1816597" y="1825341"/>
                </a:cubicBezTo>
                <a:cubicBezTo>
                  <a:pt x="1816329" y="1826480"/>
                  <a:pt x="1816865" y="1827151"/>
                  <a:pt x="1818273" y="1827285"/>
                </a:cubicBezTo>
                <a:cubicBezTo>
                  <a:pt x="1817536" y="1827553"/>
                  <a:pt x="1816865" y="1827486"/>
                  <a:pt x="1816262" y="1827151"/>
                </a:cubicBezTo>
                <a:cubicBezTo>
                  <a:pt x="1818674" y="1843906"/>
                  <a:pt x="1839184" y="1820583"/>
                  <a:pt x="1845953" y="1820583"/>
                </a:cubicBezTo>
                <a:cubicBezTo>
                  <a:pt x="1851181" y="1814350"/>
                  <a:pt x="1869947" y="1811736"/>
                  <a:pt x="1883485" y="1813881"/>
                </a:cubicBezTo>
                <a:cubicBezTo>
                  <a:pt x="1882949" y="1814886"/>
                  <a:pt x="1881676" y="1820583"/>
                  <a:pt x="1883418" y="1820583"/>
                </a:cubicBezTo>
                <a:cubicBezTo>
                  <a:pt x="1884490" y="1818840"/>
                  <a:pt x="1884424" y="1815355"/>
                  <a:pt x="1885764" y="1813881"/>
                </a:cubicBezTo>
                <a:cubicBezTo>
                  <a:pt x="1885295" y="1813881"/>
                  <a:pt x="1897157" y="1827017"/>
                  <a:pt x="1897157" y="1829429"/>
                </a:cubicBezTo>
                <a:cubicBezTo>
                  <a:pt x="1902050" y="1834255"/>
                  <a:pt x="1909289" y="1834925"/>
                  <a:pt x="1910562" y="1847392"/>
                </a:cubicBezTo>
                <a:cubicBezTo>
                  <a:pt x="1911433" y="1845246"/>
                  <a:pt x="1917399" y="1847592"/>
                  <a:pt x="1917264" y="1847392"/>
                </a:cubicBezTo>
                <a:cubicBezTo>
                  <a:pt x="1917868" y="1848463"/>
                  <a:pt x="1914851" y="1841091"/>
                  <a:pt x="1912639" y="1838611"/>
                </a:cubicBezTo>
                <a:cubicBezTo>
                  <a:pt x="1923028" y="1828424"/>
                  <a:pt x="1929931" y="1818907"/>
                  <a:pt x="1938845" y="1814417"/>
                </a:cubicBezTo>
                <a:cubicBezTo>
                  <a:pt x="1935360" y="1812607"/>
                  <a:pt x="1938443" y="1802018"/>
                  <a:pt x="1938443" y="1800409"/>
                </a:cubicBezTo>
                <a:cubicBezTo>
                  <a:pt x="1937906" y="1800409"/>
                  <a:pt x="1935762" y="1800276"/>
                  <a:pt x="1935830" y="1800409"/>
                </a:cubicBezTo>
                <a:cubicBezTo>
                  <a:pt x="1936298" y="1799069"/>
                  <a:pt x="1961030" y="1761269"/>
                  <a:pt x="1961164" y="1780303"/>
                </a:cubicBezTo>
                <a:cubicBezTo>
                  <a:pt x="1961298" y="1780035"/>
                  <a:pt x="1967464" y="1780705"/>
                  <a:pt x="1966660" y="1780303"/>
                </a:cubicBezTo>
                <a:cubicBezTo>
                  <a:pt x="1975707" y="1780303"/>
                  <a:pt x="1996819" y="1754969"/>
                  <a:pt x="2011095" y="1749339"/>
                </a:cubicBezTo>
                <a:cubicBezTo>
                  <a:pt x="2035223" y="1739755"/>
                  <a:pt x="2043533" y="1753964"/>
                  <a:pt x="2017328" y="1767167"/>
                </a:cubicBezTo>
                <a:cubicBezTo>
                  <a:pt x="2018400" y="1767636"/>
                  <a:pt x="2017797" y="1772998"/>
                  <a:pt x="2017797" y="1774271"/>
                </a:cubicBezTo>
                <a:cubicBezTo>
                  <a:pt x="2019539" y="1775679"/>
                  <a:pt x="2051308" y="1776684"/>
                  <a:pt x="2051308" y="1768105"/>
                </a:cubicBezTo>
                <a:cubicBezTo>
                  <a:pt x="2051308" y="1767301"/>
                  <a:pt x="2051308" y="1766899"/>
                  <a:pt x="2052179" y="1766899"/>
                </a:cubicBezTo>
                <a:cubicBezTo>
                  <a:pt x="2051308" y="1751819"/>
                  <a:pt x="2054056" y="1756645"/>
                  <a:pt x="2057809" y="1748401"/>
                </a:cubicBezTo>
                <a:cubicBezTo>
                  <a:pt x="2061562" y="1755304"/>
                  <a:pt x="2098223" y="1782046"/>
                  <a:pt x="2098223" y="1781442"/>
                </a:cubicBezTo>
                <a:cubicBezTo>
                  <a:pt x="2097754" y="1782046"/>
                  <a:pt x="2096815" y="1782917"/>
                  <a:pt x="2095743" y="1783855"/>
                </a:cubicBezTo>
                <a:cubicBezTo>
                  <a:pt x="2109282" y="1781778"/>
                  <a:pt x="2151841" y="1800544"/>
                  <a:pt x="2158878" y="1800544"/>
                </a:cubicBezTo>
                <a:cubicBezTo>
                  <a:pt x="2158811" y="1798667"/>
                  <a:pt x="2161291" y="1800677"/>
                  <a:pt x="2164776" y="1800677"/>
                </a:cubicBezTo>
                <a:cubicBezTo>
                  <a:pt x="2166183" y="1794779"/>
                  <a:pt x="2166250" y="1792501"/>
                  <a:pt x="2174293" y="1794310"/>
                </a:cubicBezTo>
                <a:cubicBezTo>
                  <a:pt x="2168864" y="1794310"/>
                  <a:pt x="2207134" y="1781510"/>
                  <a:pt x="2208675" y="1781510"/>
                </a:cubicBezTo>
                <a:cubicBezTo>
                  <a:pt x="2210083" y="1781510"/>
                  <a:pt x="2226838" y="1781510"/>
                  <a:pt x="2225967" y="1781510"/>
                </a:cubicBezTo>
                <a:cubicBezTo>
                  <a:pt x="2227710" y="1781510"/>
                  <a:pt x="2223822" y="1786469"/>
                  <a:pt x="2225498" y="1787608"/>
                </a:cubicBezTo>
                <a:cubicBezTo>
                  <a:pt x="2232401" y="1782247"/>
                  <a:pt x="2234613" y="1782046"/>
                  <a:pt x="2245805" y="1780303"/>
                </a:cubicBezTo>
                <a:cubicBezTo>
                  <a:pt x="2244532" y="1780303"/>
                  <a:pt x="2248016" y="1808452"/>
                  <a:pt x="2224828" y="1807111"/>
                </a:cubicBezTo>
                <a:cubicBezTo>
                  <a:pt x="2240176" y="1807111"/>
                  <a:pt x="2252440" y="1814752"/>
                  <a:pt x="2252306" y="1837539"/>
                </a:cubicBezTo>
                <a:cubicBezTo>
                  <a:pt x="2252306" y="1820784"/>
                  <a:pt x="2316111" y="1892631"/>
                  <a:pt x="2318323" y="1894239"/>
                </a:cubicBezTo>
                <a:cubicBezTo>
                  <a:pt x="2324891" y="1894239"/>
                  <a:pt x="2342250" y="1905365"/>
                  <a:pt x="2346070" y="1907643"/>
                </a:cubicBezTo>
                <a:cubicBezTo>
                  <a:pt x="2366110" y="1892094"/>
                  <a:pt x="2439834" y="1915753"/>
                  <a:pt x="2439834" y="1939612"/>
                </a:cubicBezTo>
                <a:cubicBezTo>
                  <a:pt x="2443184" y="1941690"/>
                  <a:pt x="2460073" y="1994771"/>
                  <a:pt x="2458331" y="1994771"/>
                </a:cubicBezTo>
                <a:cubicBezTo>
                  <a:pt x="2473679" y="1997184"/>
                  <a:pt x="2473411" y="2017290"/>
                  <a:pt x="2473411" y="2034984"/>
                </a:cubicBezTo>
                <a:cubicBezTo>
                  <a:pt x="2493517" y="2058240"/>
                  <a:pt x="2519992" y="2055693"/>
                  <a:pt x="2538959" y="2068494"/>
                </a:cubicBezTo>
                <a:cubicBezTo>
                  <a:pt x="2541103" y="2068494"/>
                  <a:pt x="2547135" y="2067489"/>
                  <a:pt x="2547135" y="2070036"/>
                </a:cubicBezTo>
                <a:cubicBezTo>
                  <a:pt x="2555177" y="2072382"/>
                  <a:pt x="2559266" y="2075867"/>
                  <a:pt x="2567241" y="2075196"/>
                </a:cubicBezTo>
                <a:cubicBezTo>
                  <a:pt x="2570593" y="2081028"/>
                  <a:pt x="2566571" y="2080759"/>
                  <a:pt x="2567241" y="2083306"/>
                </a:cubicBezTo>
                <a:cubicBezTo>
                  <a:pt x="2567241" y="2083440"/>
                  <a:pt x="2572401" y="2082502"/>
                  <a:pt x="2573742" y="2081765"/>
                </a:cubicBezTo>
                <a:cubicBezTo>
                  <a:pt x="2573273" y="2081161"/>
                  <a:pt x="2572200" y="2075196"/>
                  <a:pt x="2574814" y="2075196"/>
                </a:cubicBezTo>
                <a:cubicBezTo>
                  <a:pt x="2581852" y="2080558"/>
                  <a:pt x="2579038" y="2082234"/>
                  <a:pt x="2582589" y="2081899"/>
                </a:cubicBezTo>
                <a:cubicBezTo>
                  <a:pt x="2584332" y="2081899"/>
                  <a:pt x="2586812" y="2100062"/>
                  <a:pt x="2587347" y="2108707"/>
                </a:cubicBezTo>
                <a:cubicBezTo>
                  <a:pt x="2604438" y="2097046"/>
                  <a:pt x="2605578" y="2107367"/>
                  <a:pt x="2619987" y="2108707"/>
                </a:cubicBezTo>
                <a:cubicBezTo>
                  <a:pt x="2645388" y="2111053"/>
                  <a:pt x="2682116" y="2117353"/>
                  <a:pt x="2698135" y="2128612"/>
                </a:cubicBezTo>
                <a:cubicBezTo>
                  <a:pt x="2718442" y="2142888"/>
                  <a:pt x="2723669" y="2162860"/>
                  <a:pt x="2748200" y="2169831"/>
                </a:cubicBezTo>
                <a:cubicBezTo>
                  <a:pt x="2748200" y="2158638"/>
                  <a:pt x="2774941" y="2179482"/>
                  <a:pt x="2774538" y="2179147"/>
                </a:cubicBezTo>
                <a:cubicBezTo>
                  <a:pt x="2780436" y="2185178"/>
                  <a:pt x="2785867" y="2209842"/>
                  <a:pt x="2787941" y="2217416"/>
                </a:cubicBezTo>
                <a:cubicBezTo>
                  <a:pt x="2787941" y="2248714"/>
                  <a:pt x="2783854" y="2263928"/>
                  <a:pt x="2769846" y="2283901"/>
                </a:cubicBezTo>
                <a:cubicBezTo>
                  <a:pt x="2753962" y="2306554"/>
                  <a:pt x="2739688" y="2330012"/>
                  <a:pt x="2725948" y="2349649"/>
                </a:cubicBezTo>
                <a:cubicBezTo>
                  <a:pt x="2718642" y="2360104"/>
                  <a:pt x="2704569" y="2370023"/>
                  <a:pt x="2700815" y="2383226"/>
                </a:cubicBezTo>
                <a:cubicBezTo>
                  <a:pt x="2693443" y="2408896"/>
                  <a:pt x="2708522" y="2442339"/>
                  <a:pt x="2694113" y="2460167"/>
                </a:cubicBezTo>
                <a:cubicBezTo>
                  <a:pt x="2696862" y="2459229"/>
                  <a:pt x="2699140" y="2459630"/>
                  <a:pt x="2700815" y="2461306"/>
                </a:cubicBezTo>
                <a:cubicBezTo>
                  <a:pt x="2692504" y="2481613"/>
                  <a:pt x="2681915" y="2517671"/>
                  <a:pt x="2674007" y="2538782"/>
                </a:cubicBezTo>
                <a:cubicBezTo>
                  <a:pt x="2669650" y="2550310"/>
                  <a:pt x="2657921" y="2597694"/>
                  <a:pt x="2645992" y="2597694"/>
                </a:cubicBezTo>
                <a:cubicBezTo>
                  <a:pt x="2645992" y="2597829"/>
                  <a:pt x="2647198" y="2596756"/>
                  <a:pt x="2647198" y="2595885"/>
                </a:cubicBezTo>
                <a:cubicBezTo>
                  <a:pt x="2648069" y="2591931"/>
                  <a:pt x="2636810" y="2604396"/>
                  <a:pt x="2639090" y="2604396"/>
                </a:cubicBezTo>
                <a:cubicBezTo>
                  <a:pt x="2639221" y="2604732"/>
                  <a:pt x="2639692" y="2604732"/>
                  <a:pt x="2640495" y="2611165"/>
                </a:cubicBezTo>
                <a:cubicBezTo>
                  <a:pt x="2640495" y="2607948"/>
                  <a:pt x="2586409" y="2614249"/>
                  <a:pt x="2586677" y="2617063"/>
                </a:cubicBezTo>
                <a:cubicBezTo>
                  <a:pt x="2592977" y="2618605"/>
                  <a:pt x="2572938" y="2624034"/>
                  <a:pt x="2569855" y="2624503"/>
                </a:cubicBezTo>
                <a:cubicBezTo>
                  <a:pt x="2570056" y="2626782"/>
                  <a:pt x="2570458" y="2628993"/>
                  <a:pt x="2571128" y="2631205"/>
                </a:cubicBezTo>
                <a:lnTo>
                  <a:pt x="2561947" y="2631205"/>
                </a:lnTo>
                <a:cubicBezTo>
                  <a:pt x="2528034" y="2637572"/>
                  <a:pt x="2506453" y="2674233"/>
                  <a:pt x="2506453" y="2689648"/>
                </a:cubicBezTo>
                <a:cubicBezTo>
                  <a:pt x="2498678" y="2701913"/>
                  <a:pt x="2496802" y="2701979"/>
                  <a:pt x="2506453" y="2715116"/>
                </a:cubicBezTo>
                <a:cubicBezTo>
                  <a:pt x="2504777" y="2716859"/>
                  <a:pt x="2502499" y="2717260"/>
                  <a:pt x="2499750" y="2716255"/>
                </a:cubicBezTo>
                <a:cubicBezTo>
                  <a:pt x="2510675" y="2721818"/>
                  <a:pt x="2506051" y="2724767"/>
                  <a:pt x="2499750" y="2731469"/>
                </a:cubicBezTo>
                <a:cubicBezTo>
                  <a:pt x="2499750" y="2748493"/>
                  <a:pt x="2481252" y="2767795"/>
                  <a:pt x="2472941" y="2780395"/>
                </a:cubicBezTo>
                <a:cubicBezTo>
                  <a:pt x="2456387" y="2805460"/>
                  <a:pt x="2435745" y="2834079"/>
                  <a:pt x="2419323" y="2858005"/>
                </a:cubicBezTo>
                <a:cubicBezTo>
                  <a:pt x="2412221" y="2868259"/>
                  <a:pt x="2397744" y="2893727"/>
                  <a:pt x="2386886" y="2899290"/>
                </a:cubicBezTo>
                <a:cubicBezTo>
                  <a:pt x="2370265" y="2907802"/>
                  <a:pt x="2355654" y="2897079"/>
                  <a:pt x="2336821" y="2906059"/>
                </a:cubicBezTo>
                <a:cubicBezTo>
                  <a:pt x="2338563" y="2904049"/>
                  <a:pt x="2339233" y="2901971"/>
                  <a:pt x="2338898" y="2899491"/>
                </a:cubicBezTo>
                <a:cubicBezTo>
                  <a:pt x="2325963" y="2894465"/>
                  <a:pt x="2327103" y="2899491"/>
                  <a:pt x="2325494" y="2893124"/>
                </a:cubicBezTo>
                <a:cubicBezTo>
                  <a:pt x="2314905" y="2890175"/>
                  <a:pt x="2306996" y="2887025"/>
                  <a:pt x="2298820" y="2887025"/>
                </a:cubicBezTo>
                <a:cubicBezTo>
                  <a:pt x="2298685" y="2887025"/>
                  <a:pt x="2298685" y="2887025"/>
                  <a:pt x="2298685" y="2887025"/>
                </a:cubicBezTo>
                <a:cubicBezTo>
                  <a:pt x="2298619" y="2887025"/>
                  <a:pt x="2298283" y="2887025"/>
                  <a:pt x="2297077" y="2887025"/>
                </a:cubicBezTo>
                <a:cubicBezTo>
                  <a:pt x="2299892" y="2893727"/>
                  <a:pt x="2297881" y="2890711"/>
                  <a:pt x="2297077" y="2893124"/>
                </a:cubicBezTo>
                <a:cubicBezTo>
                  <a:pt x="2324087" y="2893124"/>
                  <a:pt x="2319395" y="2925227"/>
                  <a:pt x="2328778" y="2939436"/>
                </a:cubicBezTo>
                <a:cubicBezTo>
                  <a:pt x="2328912" y="2931930"/>
                  <a:pt x="2327839" y="2933940"/>
                  <a:pt x="2331660" y="2932734"/>
                </a:cubicBezTo>
                <a:cubicBezTo>
                  <a:pt x="2353040" y="2932734"/>
                  <a:pt x="2301969" y="2988093"/>
                  <a:pt x="2305990" y="2986686"/>
                </a:cubicBezTo>
                <a:cubicBezTo>
                  <a:pt x="2297143" y="2991042"/>
                  <a:pt x="2225028" y="3012422"/>
                  <a:pt x="2225028" y="3005653"/>
                </a:cubicBezTo>
                <a:cubicBezTo>
                  <a:pt x="2224626" y="3007463"/>
                  <a:pt x="2224626" y="3009942"/>
                  <a:pt x="2224693" y="3011551"/>
                </a:cubicBezTo>
                <a:cubicBezTo>
                  <a:pt x="2221677" y="3019593"/>
                  <a:pt x="2216986" y="3025961"/>
                  <a:pt x="2216651" y="3026497"/>
                </a:cubicBezTo>
                <a:cubicBezTo>
                  <a:pt x="2218393" y="3026497"/>
                  <a:pt x="2218393" y="3033199"/>
                  <a:pt x="2218326" y="3034204"/>
                </a:cubicBezTo>
                <a:cubicBezTo>
                  <a:pt x="2218326" y="3032663"/>
                  <a:pt x="2219063" y="3028373"/>
                  <a:pt x="2220270" y="3026497"/>
                </a:cubicBezTo>
                <a:cubicBezTo>
                  <a:pt x="2229452" y="3026497"/>
                  <a:pt x="2207334" y="3054578"/>
                  <a:pt x="2202040" y="3056656"/>
                </a:cubicBezTo>
                <a:cubicBezTo>
                  <a:pt x="2185552" y="3063090"/>
                  <a:pt x="2169334" y="3050691"/>
                  <a:pt x="2158007" y="3046603"/>
                </a:cubicBezTo>
                <a:cubicBezTo>
                  <a:pt x="2152108" y="3067648"/>
                  <a:pt x="2166250" y="3091507"/>
                  <a:pt x="2186625" y="3073412"/>
                </a:cubicBezTo>
                <a:cubicBezTo>
                  <a:pt x="2205793" y="3073412"/>
                  <a:pt x="2178113" y="3111480"/>
                  <a:pt x="2178113" y="3098410"/>
                </a:cubicBezTo>
                <a:cubicBezTo>
                  <a:pt x="2178113" y="3097539"/>
                  <a:pt x="2142189" y="3142108"/>
                  <a:pt x="2148020" y="3140433"/>
                </a:cubicBezTo>
                <a:cubicBezTo>
                  <a:pt x="2152108" y="3140433"/>
                  <a:pt x="2150366" y="3149950"/>
                  <a:pt x="2150768" y="3152899"/>
                </a:cubicBezTo>
                <a:cubicBezTo>
                  <a:pt x="2150902" y="3153033"/>
                  <a:pt x="2151036" y="3153301"/>
                  <a:pt x="2151304" y="3153837"/>
                </a:cubicBezTo>
                <a:cubicBezTo>
                  <a:pt x="2151304" y="3153837"/>
                  <a:pt x="2151238" y="3153837"/>
                  <a:pt x="2151238" y="3153837"/>
                </a:cubicBezTo>
                <a:cubicBezTo>
                  <a:pt x="2126507" y="3150419"/>
                  <a:pt x="2118196" y="3161812"/>
                  <a:pt x="2104389" y="3173944"/>
                </a:cubicBezTo>
                <a:cubicBezTo>
                  <a:pt x="2114845" y="3189090"/>
                  <a:pt x="2120943" y="3199948"/>
                  <a:pt x="2145138" y="3200752"/>
                </a:cubicBezTo>
                <a:cubicBezTo>
                  <a:pt x="2148423" y="3200752"/>
                  <a:pt x="2140715" y="3231179"/>
                  <a:pt x="2131198" y="3231984"/>
                </a:cubicBezTo>
                <a:cubicBezTo>
                  <a:pt x="2131198" y="3234330"/>
                  <a:pt x="2095676" y="3268979"/>
                  <a:pt x="2090784" y="3281178"/>
                </a:cubicBezTo>
                <a:cubicBezTo>
                  <a:pt x="2090583" y="3281647"/>
                  <a:pt x="2074631" y="3314152"/>
                  <a:pt x="2079859" y="3328294"/>
                </a:cubicBezTo>
                <a:cubicBezTo>
                  <a:pt x="2076910" y="3327958"/>
                  <a:pt x="2073425" y="3328093"/>
                  <a:pt x="2069136" y="3328093"/>
                </a:cubicBezTo>
                <a:cubicBezTo>
                  <a:pt x="2076106" y="3331846"/>
                  <a:pt x="2089644" y="3341362"/>
                  <a:pt x="2097285" y="3348936"/>
                </a:cubicBezTo>
                <a:cubicBezTo>
                  <a:pt x="2095609" y="3348199"/>
                  <a:pt x="2089242" y="3348199"/>
                  <a:pt x="2088840" y="3348199"/>
                </a:cubicBezTo>
                <a:cubicBezTo>
                  <a:pt x="2096146" y="3353293"/>
                  <a:pt x="2105930" y="3365088"/>
                  <a:pt x="2108879" y="3368305"/>
                </a:cubicBezTo>
                <a:cubicBezTo>
                  <a:pt x="2127980" y="3368305"/>
                  <a:pt x="2131265" y="3384056"/>
                  <a:pt x="2158141" y="3381710"/>
                </a:cubicBezTo>
                <a:cubicBezTo>
                  <a:pt x="2167323" y="3381710"/>
                  <a:pt x="2140112" y="3394979"/>
                  <a:pt x="2139710" y="3395114"/>
                </a:cubicBezTo>
                <a:cubicBezTo>
                  <a:pt x="2129054" y="3398130"/>
                  <a:pt x="2104590" y="3395248"/>
                  <a:pt x="2092929" y="3393371"/>
                </a:cubicBezTo>
                <a:cubicBezTo>
                  <a:pt x="2096614" y="3398331"/>
                  <a:pt x="2103652" y="3415220"/>
                  <a:pt x="2097687" y="3415220"/>
                </a:cubicBezTo>
                <a:cubicBezTo>
                  <a:pt x="2099228" y="3416561"/>
                  <a:pt x="2084685" y="3408518"/>
                  <a:pt x="2093397" y="3408518"/>
                </a:cubicBezTo>
                <a:cubicBezTo>
                  <a:pt x="2076709" y="3409456"/>
                  <a:pt x="2068935" y="3408451"/>
                  <a:pt x="2057541" y="3401816"/>
                </a:cubicBezTo>
                <a:cubicBezTo>
                  <a:pt x="2058278" y="3401414"/>
                  <a:pt x="2058479" y="3408182"/>
                  <a:pt x="2056268" y="3408518"/>
                </a:cubicBezTo>
                <a:cubicBezTo>
                  <a:pt x="2038976" y="3408518"/>
                  <a:pt x="1982878" y="3372728"/>
                  <a:pt x="1970948" y="3358051"/>
                </a:cubicBezTo>
                <a:cubicBezTo>
                  <a:pt x="1972423" y="3358185"/>
                  <a:pt x="1976444" y="3354499"/>
                  <a:pt x="1977115" y="3352354"/>
                </a:cubicBezTo>
                <a:cubicBezTo>
                  <a:pt x="1974769" y="3353359"/>
                  <a:pt x="1973830" y="3351952"/>
                  <a:pt x="1974367" y="3348199"/>
                </a:cubicBezTo>
                <a:cubicBezTo>
                  <a:pt x="1975171" y="3347462"/>
                  <a:pt x="1970546" y="3351148"/>
                  <a:pt x="1969877" y="3353359"/>
                </a:cubicBezTo>
                <a:cubicBezTo>
                  <a:pt x="1964783" y="3348668"/>
                  <a:pt x="1950373" y="3334795"/>
                  <a:pt x="1957813" y="3334795"/>
                </a:cubicBezTo>
                <a:cubicBezTo>
                  <a:pt x="1962571" y="3337408"/>
                  <a:pt x="1964582" y="3338012"/>
                  <a:pt x="1967531" y="3338749"/>
                </a:cubicBezTo>
                <a:cubicBezTo>
                  <a:pt x="1952652" y="3330974"/>
                  <a:pt x="1940387" y="3310198"/>
                  <a:pt x="1950239" y="3301284"/>
                </a:cubicBezTo>
                <a:cubicBezTo>
                  <a:pt x="1952317" y="3301284"/>
                  <a:pt x="1948497" y="3294649"/>
                  <a:pt x="1951111" y="3294649"/>
                </a:cubicBezTo>
                <a:cubicBezTo>
                  <a:pt x="1950708" y="3294448"/>
                  <a:pt x="1950440" y="3294314"/>
                  <a:pt x="1950172" y="3294314"/>
                </a:cubicBezTo>
                <a:cubicBezTo>
                  <a:pt x="1950239" y="3293845"/>
                  <a:pt x="1950306" y="3293308"/>
                  <a:pt x="1950306" y="3292303"/>
                </a:cubicBezTo>
                <a:cubicBezTo>
                  <a:pt x="1946620" y="3286405"/>
                  <a:pt x="1942397" y="3287344"/>
                  <a:pt x="1944140" y="3268175"/>
                </a:cubicBezTo>
                <a:cubicBezTo>
                  <a:pt x="1942196" y="3268310"/>
                  <a:pt x="1936902" y="3268578"/>
                  <a:pt x="1936902" y="3269314"/>
                </a:cubicBezTo>
                <a:cubicBezTo>
                  <a:pt x="1937840" y="3253162"/>
                  <a:pt x="1932277" y="3235469"/>
                  <a:pt x="1944609" y="3222065"/>
                </a:cubicBezTo>
                <a:cubicBezTo>
                  <a:pt x="1944676" y="3222065"/>
                  <a:pt x="1944810" y="3222065"/>
                  <a:pt x="1944877" y="3222065"/>
                </a:cubicBezTo>
                <a:cubicBezTo>
                  <a:pt x="1942800" y="3222065"/>
                  <a:pt x="1963711" y="3204103"/>
                  <a:pt x="1963711" y="3210068"/>
                </a:cubicBezTo>
                <a:cubicBezTo>
                  <a:pt x="1963040" y="3207052"/>
                  <a:pt x="1962772" y="3200752"/>
                  <a:pt x="1963979" y="3200752"/>
                </a:cubicBezTo>
                <a:cubicBezTo>
                  <a:pt x="1931205" y="3191570"/>
                  <a:pt x="1940655" y="3185739"/>
                  <a:pt x="1957008" y="3161679"/>
                </a:cubicBezTo>
                <a:cubicBezTo>
                  <a:pt x="1957008" y="3161612"/>
                  <a:pt x="1957008" y="3161612"/>
                  <a:pt x="1957008" y="3161612"/>
                </a:cubicBezTo>
                <a:cubicBezTo>
                  <a:pt x="1957075" y="3161544"/>
                  <a:pt x="1957209" y="3161410"/>
                  <a:pt x="1957277" y="3161344"/>
                </a:cubicBezTo>
                <a:cubicBezTo>
                  <a:pt x="1957410" y="3161009"/>
                  <a:pt x="1957611" y="3160807"/>
                  <a:pt x="1957745" y="3160673"/>
                </a:cubicBezTo>
                <a:cubicBezTo>
                  <a:pt x="1957813" y="3160606"/>
                  <a:pt x="1957813" y="3160606"/>
                  <a:pt x="1957880" y="3160539"/>
                </a:cubicBezTo>
                <a:cubicBezTo>
                  <a:pt x="1957880" y="3160606"/>
                  <a:pt x="1957813" y="3160606"/>
                  <a:pt x="1957813" y="3160673"/>
                </a:cubicBezTo>
                <a:cubicBezTo>
                  <a:pt x="1958549" y="3160070"/>
                  <a:pt x="1959287" y="3160740"/>
                  <a:pt x="1957277" y="3161544"/>
                </a:cubicBezTo>
                <a:cubicBezTo>
                  <a:pt x="1957277" y="3161544"/>
                  <a:pt x="1957277" y="3161612"/>
                  <a:pt x="1957277" y="3161612"/>
                </a:cubicBezTo>
                <a:cubicBezTo>
                  <a:pt x="1959153" y="3161142"/>
                  <a:pt x="1961030" y="3160874"/>
                  <a:pt x="1962906" y="3160673"/>
                </a:cubicBezTo>
                <a:cubicBezTo>
                  <a:pt x="1960962" y="3159399"/>
                  <a:pt x="1956606" y="3155043"/>
                  <a:pt x="1957075" y="3155513"/>
                </a:cubicBezTo>
                <a:cubicBezTo>
                  <a:pt x="1957075" y="3156049"/>
                  <a:pt x="1957075" y="3144923"/>
                  <a:pt x="1957075" y="3141237"/>
                </a:cubicBezTo>
                <a:cubicBezTo>
                  <a:pt x="1957075" y="3141371"/>
                  <a:pt x="1957075" y="3141103"/>
                  <a:pt x="1957075" y="3140567"/>
                </a:cubicBezTo>
                <a:cubicBezTo>
                  <a:pt x="1956874" y="3140701"/>
                  <a:pt x="1956874" y="3140701"/>
                  <a:pt x="1957075" y="3140433"/>
                </a:cubicBezTo>
                <a:cubicBezTo>
                  <a:pt x="1957209" y="3137752"/>
                  <a:pt x="1958013" y="3129910"/>
                  <a:pt x="1958751" y="3133731"/>
                </a:cubicBezTo>
                <a:cubicBezTo>
                  <a:pt x="1959354" y="3133731"/>
                  <a:pt x="1959622" y="3133865"/>
                  <a:pt x="1959958" y="3133999"/>
                </a:cubicBezTo>
                <a:cubicBezTo>
                  <a:pt x="1967799" y="3120259"/>
                  <a:pt x="1983884" y="3112954"/>
                  <a:pt x="1983884" y="3135138"/>
                </a:cubicBezTo>
                <a:cubicBezTo>
                  <a:pt x="1983884" y="3132591"/>
                  <a:pt x="1984688" y="3133463"/>
                  <a:pt x="1985023" y="3134267"/>
                </a:cubicBezTo>
                <a:cubicBezTo>
                  <a:pt x="1986498" y="3129442"/>
                  <a:pt x="1995680" y="3102231"/>
                  <a:pt x="1997288" y="3098544"/>
                </a:cubicBezTo>
                <a:cubicBezTo>
                  <a:pt x="1997288" y="3100890"/>
                  <a:pt x="1983616" y="3090301"/>
                  <a:pt x="1983951" y="3094322"/>
                </a:cubicBezTo>
                <a:cubicBezTo>
                  <a:pt x="1979996" y="3093317"/>
                  <a:pt x="1990586" y="3104174"/>
                  <a:pt x="1990586" y="3100555"/>
                </a:cubicBezTo>
                <a:cubicBezTo>
                  <a:pt x="1973362" y="3132122"/>
                  <a:pt x="1967531" y="3104107"/>
                  <a:pt x="1970480" y="3081186"/>
                </a:cubicBezTo>
                <a:cubicBezTo>
                  <a:pt x="1973294" y="3059203"/>
                  <a:pt x="1990586" y="3030920"/>
                  <a:pt x="1990586" y="3011752"/>
                </a:cubicBezTo>
                <a:cubicBezTo>
                  <a:pt x="1986498" y="3003508"/>
                  <a:pt x="1977182" y="2977035"/>
                  <a:pt x="1977182" y="2965842"/>
                </a:cubicBezTo>
                <a:cubicBezTo>
                  <a:pt x="1978254" y="2961419"/>
                  <a:pt x="1978053" y="2957130"/>
                  <a:pt x="1983884" y="2952706"/>
                </a:cubicBezTo>
                <a:cubicBezTo>
                  <a:pt x="1983884" y="2952974"/>
                  <a:pt x="1984956" y="2955722"/>
                  <a:pt x="1987838" y="2959542"/>
                </a:cubicBezTo>
                <a:cubicBezTo>
                  <a:pt x="1992396" y="2959542"/>
                  <a:pt x="1994809" y="2923150"/>
                  <a:pt x="2003990" y="2923016"/>
                </a:cubicBezTo>
                <a:cubicBezTo>
                  <a:pt x="2006604" y="2929517"/>
                  <a:pt x="2006336" y="2872415"/>
                  <a:pt x="2020076" y="2872415"/>
                </a:cubicBezTo>
                <a:cubicBezTo>
                  <a:pt x="2016859" y="2862294"/>
                  <a:pt x="2014982" y="2856531"/>
                  <a:pt x="2024097" y="2853782"/>
                </a:cubicBezTo>
                <a:cubicBezTo>
                  <a:pt x="2024097" y="2828918"/>
                  <a:pt x="2010425" y="2774564"/>
                  <a:pt x="2030799" y="2774162"/>
                </a:cubicBezTo>
                <a:cubicBezTo>
                  <a:pt x="2021819" y="2766186"/>
                  <a:pt x="2026979" y="2768331"/>
                  <a:pt x="2022690" y="2758479"/>
                </a:cubicBezTo>
                <a:cubicBezTo>
                  <a:pt x="2034218" y="2758479"/>
                  <a:pt x="2032341" y="2701242"/>
                  <a:pt x="2044204" y="2684621"/>
                </a:cubicBezTo>
                <a:cubicBezTo>
                  <a:pt x="2044204" y="2681337"/>
                  <a:pt x="2033748" y="2671351"/>
                  <a:pt x="2045142" y="2671351"/>
                </a:cubicBezTo>
                <a:cubicBezTo>
                  <a:pt x="2040384" y="2617667"/>
                  <a:pt x="2050906" y="2546088"/>
                  <a:pt x="2050906" y="2500916"/>
                </a:cubicBezTo>
                <a:cubicBezTo>
                  <a:pt x="2044337" y="2497029"/>
                  <a:pt x="2003990" y="2465595"/>
                  <a:pt x="2003990" y="2461239"/>
                </a:cubicBezTo>
                <a:cubicBezTo>
                  <a:pt x="2004996" y="2462579"/>
                  <a:pt x="1990787" y="2452995"/>
                  <a:pt x="1984688" y="2450248"/>
                </a:cubicBezTo>
                <a:cubicBezTo>
                  <a:pt x="1970077" y="2450248"/>
                  <a:pt x="1944743" y="2421629"/>
                  <a:pt x="1943671" y="2414458"/>
                </a:cubicBezTo>
                <a:cubicBezTo>
                  <a:pt x="1933215" y="2414257"/>
                  <a:pt x="1903458" y="2344957"/>
                  <a:pt x="1903458" y="2345024"/>
                </a:cubicBezTo>
                <a:cubicBezTo>
                  <a:pt x="1901983" y="2319355"/>
                  <a:pt x="1875577" y="2256757"/>
                  <a:pt x="1864585" y="2249184"/>
                </a:cubicBezTo>
                <a:cubicBezTo>
                  <a:pt x="1870148" y="2249184"/>
                  <a:pt x="1830068" y="2201465"/>
                  <a:pt x="1830605" y="2202537"/>
                </a:cubicBezTo>
                <a:cubicBezTo>
                  <a:pt x="1826517" y="2194293"/>
                  <a:pt x="1820753" y="2158169"/>
                  <a:pt x="1822965" y="2148585"/>
                </a:cubicBezTo>
                <a:cubicBezTo>
                  <a:pt x="1830672" y="2138867"/>
                  <a:pt x="1843205" y="2126535"/>
                  <a:pt x="1843071" y="2126669"/>
                </a:cubicBezTo>
                <a:cubicBezTo>
                  <a:pt x="1843071" y="2132969"/>
                  <a:pt x="1845819" y="2127674"/>
                  <a:pt x="1847829" y="2123117"/>
                </a:cubicBezTo>
                <a:lnTo>
                  <a:pt x="1843071" y="2123117"/>
                </a:lnTo>
                <a:cubicBezTo>
                  <a:pt x="1836503" y="2116415"/>
                  <a:pt x="1830471" y="2108506"/>
                  <a:pt x="1822965" y="2101536"/>
                </a:cubicBezTo>
                <a:cubicBezTo>
                  <a:pt x="1822965" y="2102742"/>
                  <a:pt x="1834894" y="2071175"/>
                  <a:pt x="1836369" y="2068762"/>
                </a:cubicBezTo>
                <a:cubicBezTo>
                  <a:pt x="1836369" y="2055425"/>
                  <a:pt x="1849774" y="2045774"/>
                  <a:pt x="1849774" y="2044233"/>
                </a:cubicBezTo>
                <a:cubicBezTo>
                  <a:pt x="1841731" y="2036659"/>
                  <a:pt x="1849103" y="2035922"/>
                  <a:pt x="1843071" y="2029019"/>
                </a:cubicBezTo>
                <a:cubicBezTo>
                  <a:pt x="1843071" y="2026740"/>
                  <a:pt x="1861904" y="2021982"/>
                  <a:pt x="1865121" y="2021378"/>
                </a:cubicBezTo>
                <a:cubicBezTo>
                  <a:pt x="1860698" y="2021378"/>
                  <a:pt x="1872025" y="2014676"/>
                  <a:pt x="1870282" y="2014676"/>
                </a:cubicBezTo>
                <a:cubicBezTo>
                  <a:pt x="1871086" y="1992626"/>
                  <a:pt x="1885764" y="1993900"/>
                  <a:pt x="1895147" y="1977948"/>
                </a:cubicBezTo>
                <a:cubicBezTo>
                  <a:pt x="1907680" y="1956636"/>
                  <a:pt x="1896689" y="1943098"/>
                  <a:pt x="1896689" y="1914815"/>
                </a:cubicBezTo>
                <a:cubicBezTo>
                  <a:pt x="1905133" y="1900472"/>
                  <a:pt x="1902050" y="1908179"/>
                  <a:pt x="1896689" y="1893368"/>
                </a:cubicBezTo>
                <a:cubicBezTo>
                  <a:pt x="1898900" y="1893971"/>
                  <a:pt x="1901112" y="1894172"/>
                  <a:pt x="1903391" y="1894038"/>
                </a:cubicBezTo>
                <a:cubicBezTo>
                  <a:pt x="1897425" y="1878757"/>
                  <a:pt x="1886099" y="1866559"/>
                  <a:pt x="1876582" y="1849536"/>
                </a:cubicBezTo>
                <a:cubicBezTo>
                  <a:pt x="1876582" y="1844576"/>
                  <a:pt x="1881944" y="1847459"/>
                  <a:pt x="1883284" y="1847793"/>
                </a:cubicBezTo>
                <a:cubicBezTo>
                  <a:pt x="1874035" y="1840622"/>
                  <a:pt x="1875643" y="1835395"/>
                  <a:pt x="1863580" y="1828290"/>
                </a:cubicBezTo>
                <a:cubicBezTo>
                  <a:pt x="1863781" y="1831642"/>
                  <a:pt x="1853057" y="1840421"/>
                  <a:pt x="1857615" y="1840421"/>
                </a:cubicBezTo>
                <a:cubicBezTo>
                  <a:pt x="1852789" y="1841493"/>
                  <a:pt x="1848634" y="1844442"/>
                  <a:pt x="1842468" y="1847056"/>
                </a:cubicBezTo>
                <a:cubicBezTo>
                  <a:pt x="1842334" y="1847056"/>
                  <a:pt x="1842267" y="1847123"/>
                  <a:pt x="1842066" y="1847123"/>
                </a:cubicBezTo>
                <a:cubicBezTo>
                  <a:pt x="1853392" y="1847123"/>
                  <a:pt x="1846557" y="1869106"/>
                  <a:pt x="1841463" y="1872457"/>
                </a:cubicBezTo>
                <a:cubicBezTo>
                  <a:pt x="1829465" y="1880433"/>
                  <a:pt x="1825914" y="1860527"/>
                  <a:pt x="1816128" y="1860527"/>
                </a:cubicBezTo>
                <a:cubicBezTo>
                  <a:pt x="1815994" y="1861365"/>
                  <a:pt x="1816095" y="1864716"/>
                  <a:pt x="1816178" y="1867858"/>
                </a:cubicBezTo>
                <a:lnTo>
                  <a:pt x="1816144" y="1871980"/>
                </a:lnTo>
                <a:lnTo>
                  <a:pt x="1810842" y="1864180"/>
                </a:lnTo>
                <a:cubicBezTo>
                  <a:pt x="1810749" y="1862287"/>
                  <a:pt x="1812442" y="1860125"/>
                  <a:pt x="1816195" y="1854697"/>
                </a:cubicBezTo>
                <a:cubicBezTo>
                  <a:pt x="1812107" y="1854965"/>
                  <a:pt x="1811302" y="1854831"/>
                  <a:pt x="1813850" y="1854227"/>
                </a:cubicBezTo>
                <a:cubicBezTo>
                  <a:pt x="1808220" y="1852820"/>
                  <a:pt x="1810297" y="1848396"/>
                  <a:pt x="1807215" y="1848396"/>
                </a:cubicBezTo>
                <a:cubicBezTo>
                  <a:pt x="1808287" y="1849938"/>
                  <a:pt x="1810096" y="1851748"/>
                  <a:pt x="1809493" y="1854629"/>
                </a:cubicBezTo>
                <a:cubicBezTo>
                  <a:pt x="1809493" y="1853557"/>
                  <a:pt x="1802590" y="1854161"/>
                  <a:pt x="1802121" y="1853356"/>
                </a:cubicBezTo>
                <a:cubicBezTo>
                  <a:pt x="1798032" y="1852954"/>
                  <a:pt x="1795485" y="1847123"/>
                  <a:pt x="1796826" y="1847123"/>
                </a:cubicBezTo>
                <a:cubicBezTo>
                  <a:pt x="1796223" y="1847659"/>
                  <a:pt x="1787443" y="1846118"/>
                  <a:pt x="1789386" y="1847123"/>
                </a:cubicBezTo>
                <a:lnTo>
                  <a:pt x="1788833" y="1851076"/>
                </a:lnTo>
                <a:lnTo>
                  <a:pt x="1784762" y="1847123"/>
                </a:lnTo>
                <a:cubicBezTo>
                  <a:pt x="1779400" y="1846989"/>
                  <a:pt x="1774038" y="1841158"/>
                  <a:pt x="1768811" y="1833853"/>
                </a:cubicBezTo>
                <a:cubicBezTo>
                  <a:pt x="1768677" y="1835327"/>
                  <a:pt x="1767403" y="1838209"/>
                  <a:pt x="1768543" y="1833518"/>
                </a:cubicBezTo>
                <a:cubicBezTo>
                  <a:pt x="1761706" y="1823867"/>
                  <a:pt x="1755071" y="1811802"/>
                  <a:pt x="1749040" y="1806978"/>
                </a:cubicBezTo>
                <a:cubicBezTo>
                  <a:pt x="1749040" y="1812808"/>
                  <a:pt x="1743812" y="1813479"/>
                  <a:pt x="1742739" y="1820382"/>
                </a:cubicBezTo>
                <a:cubicBezTo>
                  <a:pt x="1743208" y="1820382"/>
                  <a:pt x="1736305" y="1803894"/>
                  <a:pt x="1737579" y="1806978"/>
                </a:cubicBezTo>
                <a:cubicBezTo>
                  <a:pt x="1726855" y="1806978"/>
                  <a:pt x="1725984" y="1796991"/>
                  <a:pt x="1728665" y="1786871"/>
                </a:cubicBezTo>
                <a:cubicBezTo>
                  <a:pt x="1729669" y="1786871"/>
                  <a:pt x="1729737" y="1787073"/>
                  <a:pt x="1729603" y="1787273"/>
                </a:cubicBezTo>
                <a:cubicBezTo>
                  <a:pt x="1729669" y="1787206"/>
                  <a:pt x="1729737" y="1787139"/>
                  <a:pt x="1729938" y="1787073"/>
                </a:cubicBezTo>
                <a:cubicBezTo>
                  <a:pt x="1725917" y="1785062"/>
                  <a:pt x="1723973" y="1787407"/>
                  <a:pt x="1722432" y="1781308"/>
                </a:cubicBezTo>
                <a:cubicBezTo>
                  <a:pt x="1722432" y="1779164"/>
                  <a:pt x="1723571" y="1770719"/>
                  <a:pt x="1722432" y="1766765"/>
                </a:cubicBezTo>
                <a:cubicBezTo>
                  <a:pt x="1705475" y="1753964"/>
                  <a:pt x="1692138" y="1740894"/>
                  <a:pt x="1688385" y="1726552"/>
                </a:cubicBezTo>
                <a:cubicBezTo>
                  <a:pt x="1661713" y="1729568"/>
                  <a:pt x="1641069" y="1718375"/>
                  <a:pt x="1626459" y="1706446"/>
                </a:cubicBezTo>
                <a:cubicBezTo>
                  <a:pt x="1606553" y="1706446"/>
                  <a:pt x="1602601" y="1699140"/>
                  <a:pt x="1582627" y="1681446"/>
                </a:cubicBezTo>
                <a:cubicBezTo>
                  <a:pt x="1545430" y="1648539"/>
                  <a:pt x="1536651" y="1668578"/>
                  <a:pt x="1491411" y="1659530"/>
                </a:cubicBezTo>
                <a:cubicBezTo>
                  <a:pt x="1464537" y="1654169"/>
                  <a:pt x="1411923" y="1633593"/>
                  <a:pt x="1401602" y="1619318"/>
                </a:cubicBezTo>
                <a:cubicBezTo>
                  <a:pt x="1372582" y="1619318"/>
                  <a:pt x="1304556" y="1563220"/>
                  <a:pt x="1322718" y="1545594"/>
                </a:cubicBezTo>
                <a:cubicBezTo>
                  <a:pt x="1321914" y="1545594"/>
                  <a:pt x="1321177" y="1543936"/>
                  <a:pt x="1320540" y="1542235"/>
                </a:cubicBezTo>
                <a:lnTo>
                  <a:pt x="1319129" y="1538999"/>
                </a:lnTo>
                <a:lnTo>
                  <a:pt x="1318965" y="1538624"/>
                </a:lnTo>
                <a:cubicBezTo>
                  <a:pt x="1319970" y="1537619"/>
                  <a:pt x="1322651" y="1534267"/>
                  <a:pt x="1321780" y="1532860"/>
                </a:cubicBezTo>
                <a:lnTo>
                  <a:pt x="1321926" y="1532820"/>
                </a:lnTo>
                <a:lnTo>
                  <a:pt x="1326940" y="1531453"/>
                </a:lnTo>
                <a:cubicBezTo>
                  <a:pt x="1323723" y="1520394"/>
                  <a:pt x="1326940" y="1530582"/>
                  <a:pt x="1326940" y="1524348"/>
                </a:cubicBezTo>
                <a:cubicBezTo>
                  <a:pt x="1320640" y="1520595"/>
                  <a:pt x="1266622" y="1443654"/>
                  <a:pt x="1266622" y="1437824"/>
                </a:cubicBezTo>
                <a:cubicBezTo>
                  <a:pt x="1258379" y="1432797"/>
                  <a:pt x="1255228" y="1428441"/>
                  <a:pt x="1239210" y="1425157"/>
                </a:cubicBezTo>
                <a:cubicBezTo>
                  <a:pt x="1248861" y="1425157"/>
                  <a:pt x="1211866" y="1368322"/>
                  <a:pt x="1210995" y="1364972"/>
                </a:cubicBezTo>
                <a:cubicBezTo>
                  <a:pt x="1212067" y="1367854"/>
                  <a:pt x="1211665" y="1370400"/>
                  <a:pt x="1209856" y="1372009"/>
                </a:cubicBezTo>
                <a:cubicBezTo>
                  <a:pt x="1204359" y="1368859"/>
                  <a:pt x="1204426" y="1365910"/>
                  <a:pt x="1198663" y="1365910"/>
                </a:cubicBezTo>
                <a:cubicBezTo>
                  <a:pt x="1198395" y="1365910"/>
                  <a:pt x="1198126" y="1365910"/>
                  <a:pt x="1197792" y="1365910"/>
                </a:cubicBezTo>
                <a:cubicBezTo>
                  <a:pt x="1196451" y="1359208"/>
                  <a:pt x="1198260" y="1363899"/>
                  <a:pt x="1192966" y="1356862"/>
                </a:cubicBezTo>
                <a:cubicBezTo>
                  <a:pt x="1192966" y="1357197"/>
                  <a:pt x="1172859" y="1333874"/>
                  <a:pt x="1172859" y="1332735"/>
                </a:cubicBezTo>
                <a:cubicBezTo>
                  <a:pt x="1173261" y="1324759"/>
                  <a:pt x="1153557" y="1284278"/>
                  <a:pt x="1161733" y="1284278"/>
                </a:cubicBezTo>
                <a:cubicBezTo>
                  <a:pt x="1158315" y="1283809"/>
                  <a:pt x="1154629" y="1284948"/>
                  <a:pt x="1151211" y="1284278"/>
                </a:cubicBezTo>
                <a:cubicBezTo>
                  <a:pt x="1158449" y="1284278"/>
                  <a:pt x="1130635" y="1270874"/>
                  <a:pt x="1131104" y="1270874"/>
                </a:cubicBezTo>
                <a:cubicBezTo>
                  <a:pt x="1124871" y="1282402"/>
                  <a:pt x="1129228" y="1295671"/>
                  <a:pt x="1132713" y="1312226"/>
                </a:cubicBezTo>
                <a:cubicBezTo>
                  <a:pt x="1132713" y="1312829"/>
                  <a:pt x="1152820" y="1323820"/>
                  <a:pt x="1152820" y="1327708"/>
                </a:cubicBezTo>
                <a:cubicBezTo>
                  <a:pt x="1156170" y="1328177"/>
                  <a:pt x="1162471" y="1329383"/>
                  <a:pt x="1166224" y="1337828"/>
                </a:cubicBezTo>
                <a:lnTo>
                  <a:pt x="1165823" y="1337832"/>
                </a:lnTo>
                <a:lnTo>
                  <a:pt x="1165822" y="1337828"/>
                </a:lnTo>
                <a:lnTo>
                  <a:pt x="1165815" y="1337832"/>
                </a:lnTo>
                <a:lnTo>
                  <a:pt x="1158986" y="1337895"/>
                </a:lnTo>
                <a:cubicBezTo>
                  <a:pt x="1159522" y="1337627"/>
                  <a:pt x="1158181" y="1336085"/>
                  <a:pt x="1158383" y="1338297"/>
                </a:cubicBezTo>
                <a:cubicBezTo>
                  <a:pt x="1162001" y="1339169"/>
                  <a:pt x="1159522" y="1338096"/>
                  <a:pt x="1159455" y="1341782"/>
                </a:cubicBezTo>
                <a:lnTo>
                  <a:pt x="1165815" y="1337832"/>
                </a:lnTo>
                <a:lnTo>
                  <a:pt x="1165823" y="1337832"/>
                </a:lnTo>
                <a:lnTo>
                  <a:pt x="1168818" y="1347239"/>
                </a:lnTo>
                <a:cubicBezTo>
                  <a:pt x="1176461" y="1364310"/>
                  <a:pt x="1195161" y="1399119"/>
                  <a:pt x="1198931" y="1404447"/>
                </a:cubicBezTo>
                <a:cubicBezTo>
                  <a:pt x="1198060" y="1404179"/>
                  <a:pt x="1203421" y="1413897"/>
                  <a:pt x="1205499" y="1412892"/>
                </a:cubicBezTo>
                <a:cubicBezTo>
                  <a:pt x="1205097" y="1422208"/>
                  <a:pt x="1207175" y="1431658"/>
                  <a:pt x="1211598" y="1431658"/>
                </a:cubicBezTo>
                <a:cubicBezTo>
                  <a:pt x="1214279" y="1441577"/>
                  <a:pt x="1220981" y="1439701"/>
                  <a:pt x="1213005" y="1452904"/>
                </a:cubicBezTo>
                <a:cubicBezTo>
                  <a:pt x="1213005" y="1452501"/>
                  <a:pt x="1218970" y="1451295"/>
                  <a:pt x="1219573" y="1451697"/>
                </a:cubicBezTo>
                <a:cubicBezTo>
                  <a:pt x="1219507" y="1449552"/>
                  <a:pt x="1219439" y="1446268"/>
                  <a:pt x="1219707" y="1445799"/>
                </a:cubicBezTo>
                <a:cubicBezTo>
                  <a:pt x="1219707" y="1442918"/>
                  <a:pt x="1255027" y="1491910"/>
                  <a:pt x="1231436" y="1491910"/>
                </a:cubicBezTo>
                <a:cubicBezTo>
                  <a:pt x="1222589" y="1479109"/>
                  <a:pt x="1207979" y="1463560"/>
                  <a:pt x="1193703" y="1451697"/>
                </a:cubicBezTo>
                <a:cubicBezTo>
                  <a:pt x="1193569" y="1453976"/>
                  <a:pt x="1193166" y="1456188"/>
                  <a:pt x="1192564" y="1458399"/>
                </a:cubicBezTo>
                <a:cubicBezTo>
                  <a:pt x="1175540" y="1448748"/>
                  <a:pt x="1179494" y="1430921"/>
                  <a:pt x="1179494" y="1409071"/>
                </a:cubicBezTo>
                <a:cubicBezTo>
                  <a:pt x="1171787" y="1405118"/>
                  <a:pt x="1160393" y="1394930"/>
                  <a:pt x="1152685" y="1391378"/>
                </a:cubicBezTo>
                <a:cubicBezTo>
                  <a:pt x="1152149" y="1393925"/>
                  <a:pt x="1152753" y="1396136"/>
                  <a:pt x="1154562" y="1398080"/>
                </a:cubicBezTo>
                <a:cubicBezTo>
                  <a:pt x="1140488" y="1390239"/>
                  <a:pt x="1126413" y="1373550"/>
                  <a:pt x="1119174" y="1371271"/>
                </a:cubicBezTo>
                <a:cubicBezTo>
                  <a:pt x="1123463" y="1371271"/>
                  <a:pt x="1114483" y="1362157"/>
                  <a:pt x="1112740" y="1360347"/>
                </a:cubicBezTo>
                <a:cubicBezTo>
                  <a:pt x="1113746" y="1360414"/>
                  <a:pt x="1117968" y="1356393"/>
                  <a:pt x="1119375" y="1353645"/>
                </a:cubicBezTo>
                <a:cubicBezTo>
                  <a:pt x="1129361" y="1377505"/>
                  <a:pt x="1135796" y="1359074"/>
                  <a:pt x="1132646" y="1343324"/>
                </a:cubicBezTo>
                <a:cubicBezTo>
                  <a:pt x="1131574" y="1338029"/>
                  <a:pt x="1099135" y="1318057"/>
                  <a:pt x="1099135" y="1306060"/>
                </a:cubicBezTo>
                <a:cubicBezTo>
                  <a:pt x="1097660" y="1295671"/>
                  <a:pt x="1089819" y="1279922"/>
                  <a:pt x="1085797" y="1270740"/>
                </a:cubicBezTo>
                <a:cubicBezTo>
                  <a:pt x="1088813" y="1270740"/>
                  <a:pt x="1078961" y="1256129"/>
                  <a:pt x="1072326" y="1254051"/>
                </a:cubicBezTo>
                <a:lnTo>
                  <a:pt x="1077734" y="1250646"/>
                </a:lnTo>
                <a:lnTo>
                  <a:pt x="1077822" y="1250740"/>
                </a:lnTo>
                <a:lnTo>
                  <a:pt x="1078919" y="1252493"/>
                </a:lnTo>
                <a:cubicBezTo>
                  <a:pt x="1079062" y="1253231"/>
                  <a:pt x="1079028" y="1253583"/>
                  <a:pt x="1079028" y="1252041"/>
                </a:cubicBezTo>
                <a:lnTo>
                  <a:pt x="1077822" y="1250740"/>
                </a:lnTo>
                <a:lnTo>
                  <a:pt x="1077755" y="1250633"/>
                </a:lnTo>
                <a:lnTo>
                  <a:pt x="1077734" y="1250646"/>
                </a:lnTo>
                <a:lnTo>
                  <a:pt x="1049505" y="1220206"/>
                </a:lnTo>
                <a:lnTo>
                  <a:pt x="1027393" y="1214162"/>
                </a:lnTo>
                <a:lnTo>
                  <a:pt x="1026307" y="1213654"/>
                </a:lnTo>
                <a:lnTo>
                  <a:pt x="1026047" y="1213794"/>
                </a:lnTo>
                <a:lnTo>
                  <a:pt x="1013950" y="1210488"/>
                </a:lnTo>
                <a:cubicBezTo>
                  <a:pt x="1016966" y="1211426"/>
                  <a:pt x="1011939" y="1217525"/>
                  <a:pt x="1019848" y="1217123"/>
                </a:cubicBezTo>
                <a:lnTo>
                  <a:pt x="1026047" y="1213794"/>
                </a:lnTo>
                <a:lnTo>
                  <a:pt x="1027393" y="1214162"/>
                </a:lnTo>
                <a:lnTo>
                  <a:pt x="1033722" y="1217123"/>
                </a:lnTo>
                <a:cubicBezTo>
                  <a:pt x="1035799" y="1217123"/>
                  <a:pt x="1020318" y="1222552"/>
                  <a:pt x="1019580" y="1223624"/>
                </a:cubicBezTo>
                <a:cubicBezTo>
                  <a:pt x="1016631" y="1221278"/>
                  <a:pt x="1012007" y="1218329"/>
                  <a:pt x="1012007" y="1217123"/>
                </a:cubicBezTo>
                <a:lnTo>
                  <a:pt x="1012007" y="1210420"/>
                </a:lnTo>
                <a:cubicBezTo>
                  <a:pt x="1012073" y="1210420"/>
                  <a:pt x="1012073" y="1210420"/>
                  <a:pt x="1012141" y="1210420"/>
                </a:cubicBezTo>
                <a:cubicBezTo>
                  <a:pt x="1011404" y="1209281"/>
                  <a:pt x="1000613" y="1183612"/>
                  <a:pt x="999742" y="1183612"/>
                </a:cubicBezTo>
                <a:cubicBezTo>
                  <a:pt x="1001954" y="1185154"/>
                  <a:pt x="966165" y="1143399"/>
                  <a:pt x="979299" y="1143399"/>
                </a:cubicBezTo>
                <a:cubicBezTo>
                  <a:pt x="968509" y="1143199"/>
                  <a:pt x="973670" y="1141054"/>
                  <a:pt x="965092" y="1136831"/>
                </a:cubicBezTo>
                <a:cubicBezTo>
                  <a:pt x="966767" y="1135088"/>
                  <a:pt x="969045" y="1134754"/>
                  <a:pt x="971794" y="1135692"/>
                </a:cubicBezTo>
                <a:cubicBezTo>
                  <a:pt x="963886" y="1126242"/>
                  <a:pt x="962545" y="1123829"/>
                  <a:pt x="959931" y="1123360"/>
                </a:cubicBezTo>
                <a:cubicBezTo>
                  <a:pt x="959931" y="1123427"/>
                  <a:pt x="959865" y="1123494"/>
                  <a:pt x="959731" y="1123427"/>
                </a:cubicBezTo>
                <a:lnTo>
                  <a:pt x="959731" y="1123360"/>
                </a:lnTo>
                <a:lnTo>
                  <a:pt x="959731" y="1123293"/>
                </a:lnTo>
                <a:cubicBezTo>
                  <a:pt x="959529" y="1123226"/>
                  <a:pt x="959328" y="1123226"/>
                  <a:pt x="959060" y="1123226"/>
                </a:cubicBezTo>
                <a:cubicBezTo>
                  <a:pt x="959261" y="1123293"/>
                  <a:pt x="959462" y="1123293"/>
                  <a:pt x="959731" y="1123360"/>
                </a:cubicBezTo>
                <a:cubicBezTo>
                  <a:pt x="960065" y="1127716"/>
                  <a:pt x="949208" y="1121081"/>
                  <a:pt x="958524" y="1123092"/>
                </a:cubicBezTo>
                <a:cubicBezTo>
                  <a:pt x="957854" y="1121416"/>
                  <a:pt x="951688" y="1102182"/>
                  <a:pt x="951688" y="1111229"/>
                </a:cubicBezTo>
                <a:cubicBezTo>
                  <a:pt x="944517" y="1101377"/>
                  <a:pt x="906113" y="1007078"/>
                  <a:pt x="931581" y="984760"/>
                </a:cubicBezTo>
                <a:cubicBezTo>
                  <a:pt x="931581" y="946625"/>
                  <a:pt x="931581" y="925647"/>
                  <a:pt x="931581" y="893008"/>
                </a:cubicBezTo>
                <a:cubicBezTo>
                  <a:pt x="917170" y="876521"/>
                  <a:pt x="919985" y="868009"/>
                  <a:pt x="934664" y="864256"/>
                </a:cubicBezTo>
                <a:cubicBezTo>
                  <a:pt x="910939" y="853063"/>
                  <a:pt x="870994" y="825919"/>
                  <a:pt x="873071" y="828265"/>
                </a:cubicBezTo>
                <a:cubicBezTo>
                  <a:pt x="861208" y="828265"/>
                  <a:pt x="853903" y="819687"/>
                  <a:pt x="852362" y="814861"/>
                </a:cubicBezTo>
                <a:cubicBezTo>
                  <a:pt x="849614" y="814861"/>
                  <a:pt x="843985" y="813588"/>
                  <a:pt x="844186" y="813856"/>
                </a:cubicBezTo>
                <a:cubicBezTo>
                  <a:pt x="842711" y="812046"/>
                  <a:pt x="845392" y="808360"/>
                  <a:pt x="845459" y="808159"/>
                </a:cubicBezTo>
                <a:cubicBezTo>
                  <a:pt x="844252" y="808159"/>
                  <a:pt x="843985" y="807824"/>
                  <a:pt x="844454" y="806216"/>
                </a:cubicBezTo>
                <a:cubicBezTo>
                  <a:pt x="844454" y="809030"/>
                  <a:pt x="831049" y="807891"/>
                  <a:pt x="831049" y="805277"/>
                </a:cubicBezTo>
                <a:cubicBezTo>
                  <a:pt x="856115" y="804339"/>
                  <a:pt x="851156" y="796631"/>
                  <a:pt x="851156" y="788991"/>
                </a:cubicBezTo>
                <a:cubicBezTo>
                  <a:pt x="851892" y="778803"/>
                  <a:pt x="844454" y="783428"/>
                  <a:pt x="844454" y="778670"/>
                </a:cubicBezTo>
                <a:cubicBezTo>
                  <a:pt x="845660" y="775854"/>
                  <a:pt x="837752" y="771163"/>
                  <a:pt x="837752" y="764461"/>
                </a:cubicBezTo>
                <a:cubicBezTo>
                  <a:pt x="833999" y="767477"/>
                  <a:pt x="831049" y="768080"/>
                  <a:pt x="830782" y="767946"/>
                </a:cubicBezTo>
                <a:cubicBezTo>
                  <a:pt x="830782" y="767812"/>
                  <a:pt x="830782" y="767678"/>
                  <a:pt x="830713" y="767544"/>
                </a:cubicBezTo>
                <a:cubicBezTo>
                  <a:pt x="829708" y="771297"/>
                  <a:pt x="826692" y="766405"/>
                  <a:pt x="824748" y="767946"/>
                </a:cubicBezTo>
                <a:cubicBezTo>
                  <a:pt x="824815" y="767946"/>
                  <a:pt x="823474" y="754542"/>
                  <a:pt x="824882" y="754542"/>
                </a:cubicBezTo>
                <a:cubicBezTo>
                  <a:pt x="817376" y="751794"/>
                  <a:pt x="796397" y="734436"/>
                  <a:pt x="800687" y="734436"/>
                </a:cubicBezTo>
                <a:cubicBezTo>
                  <a:pt x="798609" y="729342"/>
                  <a:pt x="796129" y="727197"/>
                  <a:pt x="790836" y="722707"/>
                </a:cubicBezTo>
                <a:cubicBezTo>
                  <a:pt x="792511" y="721031"/>
                  <a:pt x="794789" y="720696"/>
                  <a:pt x="797537" y="721634"/>
                </a:cubicBezTo>
                <a:cubicBezTo>
                  <a:pt x="796129" y="720361"/>
                  <a:pt x="789763" y="714865"/>
                  <a:pt x="789294" y="714329"/>
                </a:cubicBezTo>
                <a:cubicBezTo>
                  <a:pt x="793851" y="714329"/>
                  <a:pt x="790836" y="704946"/>
                  <a:pt x="790836" y="701260"/>
                </a:cubicBezTo>
                <a:cubicBezTo>
                  <a:pt x="786278" y="707292"/>
                  <a:pt x="770729" y="707359"/>
                  <a:pt x="770729" y="698177"/>
                </a:cubicBezTo>
                <a:cubicBezTo>
                  <a:pt x="770729" y="700456"/>
                  <a:pt x="771734" y="714329"/>
                  <a:pt x="771198" y="714329"/>
                </a:cubicBezTo>
                <a:cubicBezTo>
                  <a:pt x="768517" y="713525"/>
                  <a:pt x="759402" y="709236"/>
                  <a:pt x="757325" y="707627"/>
                </a:cubicBezTo>
                <a:cubicBezTo>
                  <a:pt x="756655" y="708096"/>
                  <a:pt x="758062" y="714396"/>
                  <a:pt x="757392" y="714396"/>
                </a:cubicBezTo>
                <a:cubicBezTo>
                  <a:pt x="757124" y="714195"/>
                  <a:pt x="753438" y="714463"/>
                  <a:pt x="753036" y="714463"/>
                </a:cubicBezTo>
                <a:cubicBezTo>
                  <a:pt x="750824" y="714463"/>
                  <a:pt x="750623" y="707024"/>
                  <a:pt x="750623" y="706688"/>
                </a:cubicBezTo>
                <a:cubicBezTo>
                  <a:pt x="734471" y="700322"/>
                  <a:pt x="732260" y="688057"/>
                  <a:pt x="730516" y="679478"/>
                </a:cubicBezTo>
                <a:cubicBezTo>
                  <a:pt x="730516" y="683097"/>
                  <a:pt x="726629" y="682025"/>
                  <a:pt x="722810" y="682025"/>
                </a:cubicBezTo>
                <a:cubicBezTo>
                  <a:pt x="722541" y="682025"/>
                  <a:pt x="722339" y="682025"/>
                  <a:pt x="721937" y="682025"/>
                </a:cubicBezTo>
                <a:cubicBezTo>
                  <a:pt x="719793" y="671905"/>
                  <a:pt x="720865" y="669291"/>
                  <a:pt x="719458" y="663728"/>
                </a:cubicBezTo>
                <a:lnTo>
                  <a:pt x="717146" y="674100"/>
                </a:lnTo>
                <a:lnTo>
                  <a:pt x="709371" y="670213"/>
                </a:lnTo>
                <a:cubicBezTo>
                  <a:pt x="706371" y="668705"/>
                  <a:pt x="703741" y="667381"/>
                  <a:pt x="703775" y="667414"/>
                </a:cubicBezTo>
                <a:cubicBezTo>
                  <a:pt x="699820" y="658769"/>
                  <a:pt x="702702" y="665940"/>
                  <a:pt x="696938" y="660712"/>
                </a:cubicBezTo>
                <a:lnTo>
                  <a:pt x="698034" y="654459"/>
                </a:lnTo>
                <a:lnTo>
                  <a:pt x="697541" y="654345"/>
                </a:lnTo>
                <a:lnTo>
                  <a:pt x="698054" y="654345"/>
                </a:lnTo>
                <a:lnTo>
                  <a:pt x="698078" y="654211"/>
                </a:lnTo>
                <a:cubicBezTo>
                  <a:pt x="698413" y="654144"/>
                  <a:pt x="698547" y="654211"/>
                  <a:pt x="698949" y="654010"/>
                </a:cubicBezTo>
                <a:cubicBezTo>
                  <a:pt x="698814" y="654010"/>
                  <a:pt x="698614" y="654010"/>
                  <a:pt x="698278" y="654010"/>
                </a:cubicBezTo>
                <a:cubicBezTo>
                  <a:pt x="698479" y="653876"/>
                  <a:pt x="698614" y="653742"/>
                  <a:pt x="698748" y="653675"/>
                </a:cubicBezTo>
                <a:cubicBezTo>
                  <a:pt x="698211" y="654077"/>
                  <a:pt x="697675" y="654010"/>
                  <a:pt x="697072" y="653407"/>
                </a:cubicBezTo>
                <a:cubicBezTo>
                  <a:pt x="697005" y="653742"/>
                  <a:pt x="697206" y="653876"/>
                  <a:pt x="697273" y="654010"/>
                </a:cubicBezTo>
                <a:cubicBezTo>
                  <a:pt x="694726" y="653943"/>
                  <a:pt x="690370" y="653876"/>
                  <a:pt x="690370" y="654412"/>
                </a:cubicBezTo>
                <a:cubicBezTo>
                  <a:pt x="688226" y="644828"/>
                  <a:pt x="681590" y="636718"/>
                  <a:pt x="679714" y="633904"/>
                </a:cubicBezTo>
                <a:cubicBezTo>
                  <a:pt x="679312" y="633904"/>
                  <a:pt x="653710" y="614400"/>
                  <a:pt x="651230" y="613797"/>
                </a:cubicBezTo>
                <a:cubicBezTo>
                  <a:pt x="644461" y="613797"/>
                  <a:pt x="620867" y="597243"/>
                  <a:pt x="608066" y="593691"/>
                </a:cubicBezTo>
                <a:cubicBezTo>
                  <a:pt x="607463" y="593691"/>
                  <a:pt x="610546" y="587927"/>
                  <a:pt x="611350" y="586989"/>
                </a:cubicBezTo>
                <a:cubicBezTo>
                  <a:pt x="611149" y="586989"/>
                  <a:pt x="610948" y="586989"/>
                  <a:pt x="610814" y="586989"/>
                </a:cubicBezTo>
                <a:cubicBezTo>
                  <a:pt x="610747" y="587056"/>
                  <a:pt x="610747" y="587056"/>
                  <a:pt x="610680" y="587056"/>
                </a:cubicBezTo>
                <a:cubicBezTo>
                  <a:pt x="578107" y="592082"/>
                  <a:pt x="538029" y="565073"/>
                  <a:pt x="509612" y="587056"/>
                </a:cubicBezTo>
                <a:cubicBezTo>
                  <a:pt x="507467" y="587056"/>
                  <a:pt x="510684" y="581493"/>
                  <a:pt x="511622" y="580488"/>
                </a:cubicBezTo>
                <a:cubicBezTo>
                  <a:pt x="507802" y="580019"/>
                  <a:pt x="470605" y="568759"/>
                  <a:pt x="463702" y="572378"/>
                </a:cubicBezTo>
                <a:cubicBezTo>
                  <a:pt x="465981" y="570033"/>
                  <a:pt x="470605" y="565676"/>
                  <a:pt x="473487" y="564470"/>
                </a:cubicBezTo>
                <a:cubicBezTo>
                  <a:pt x="467053" y="561386"/>
                  <a:pt x="462965" y="561319"/>
                  <a:pt x="453179" y="560314"/>
                </a:cubicBezTo>
                <a:cubicBezTo>
                  <a:pt x="462093" y="560314"/>
                  <a:pt x="446410" y="573786"/>
                  <a:pt x="449091" y="573786"/>
                </a:cubicBezTo>
                <a:cubicBezTo>
                  <a:pt x="464842" y="564738"/>
                  <a:pt x="453716" y="572713"/>
                  <a:pt x="462496" y="574121"/>
                </a:cubicBezTo>
                <a:cubicBezTo>
                  <a:pt x="462496" y="581895"/>
                  <a:pt x="448421" y="586050"/>
                  <a:pt x="440446" y="587391"/>
                </a:cubicBezTo>
                <a:cubicBezTo>
                  <a:pt x="443462" y="586721"/>
                  <a:pt x="444131" y="584777"/>
                  <a:pt x="442389" y="581024"/>
                </a:cubicBezTo>
                <a:cubicBezTo>
                  <a:pt x="430527" y="584375"/>
                  <a:pt x="433475" y="574925"/>
                  <a:pt x="425768" y="588329"/>
                </a:cubicBezTo>
                <a:cubicBezTo>
                  <a:pt x="418931" y="588329"/>
                  <a:pt x="404455" y="588329"/>
                  <a:pt x="399830" y="588329"/>
                </a:cubicBezTo>
                <a:cubicBezTo>
                  <a:pt x="396278" y="595031"/>
                  <a:pt x="394402" y="595634"/>
                  <a:pt x="388571" y="601130"/>
                </a:cubicBezTo>
                <a:cubicBezTo>
                  <a:pt x="388705" y="598918"/>
                  <a:pt x="388705" y="596037"/>
                  <a:pt x="388705" y="593825"/>
                </a:cubicBezTo>
                <a:cubicBezTo>
                  <a:pt x="386895" y="595366"/>
                  <a:pt x="355194" y="606224"/>
                  <a:pt x="355194" y="601532"/>
                </a:cubicBezTo>
                <a:cubicBezTo>
                  <a:pt x="355731" y="600326"/>
                  <a:pt x="355529" y="594495"/>
                  <a:pt x="355194" y="593356"/>
                </a:cubicBezTo>
                <a:cubicBezTo>
                  <a:pt x="355194" y="593758"/>
                  <a:pt x="364309" y="594160"/>
                  <a:pt x="364979" y="593825"/>
                </a:cubicBezTo>
                <a:cubicBezTo>
                  <a:pt x="365314" y="591613"/>
                  <a:pt x="365515" y="589402"/>
                  <a:pt x="365382" y="587122"/>
                </a:cubicBezTo>
                <a:cubicBezTo>
                  <a:pt x="364309" y="586989"/>
                  <a:pt x="355529" y="587324"/>
                  <a:pt x="355194" y="587257"/>
                </a:cubicBezTo>
                <a:cubicBezTo>
                  <a:pt x="356803" y="585380"/>
                  <a:pt x="375301" y="560314"/>
                  <a:pt x="367795" y="560314"/>
                </a:cubicBezTo>
                <a:cubicBezTo>
                  <a:pt x="378987" y="557499"/>
                  <a:pt x="378182" y="556159"/>
                  <a:pt x="388638" y="553612"/>
                </a:cubicBezTo>
                <a:cubicBezTo>
                  <a:pt x="375770" y="553746"/>
                  <a:pt x="357607" y="559979"/>
                  <a:pt x="356803" y="566614"/>
                </a:cubicBezTo>
                <a:cubicBezTo>
                  <a:pt x="356803" y="566614"/>
                  <a:pt x="361829" y="567687"/>
                  <a:pt x="361829" y="566882"/>
                </a:cubicBezTo>
                <a:cubicBezTo>
                  <a:pt x="361695" y="567217"/>
                  <a:pt x="361494" y="571440"/>
                  <a:pt x="361829" y="571976"/>
                </a:cubicBezTo>
                <a:cubicBezTo>
                  <a:pt x="359819" y="573651"/>
                  <a:pt x="357473" y="574254"/>
                  <a:pt x="354859" y="573718"/>
                </a:cubicBezTo>
                <a:cubicBezTo>
                  <a:pt x="354189" y="573718"/>
                  <a:pt x="358746" y="567016"/>
                  <a:pt x="352111" y="567016"/>
                </a:cubicBezTo>
                <a:cubicBezTo>
                  <a:pt x="351710" y="575461"/>
                  <a:pt x="344672" y="583236"/>
                  <a:pt x="335088" y="585179"/>
                </a:cubicBezTo>
                <a:cubicBezTo>
                  <a:pt x="335088" y="587726"/>
                  <a:pt x="330128" y="591881"/>
                  <a:pt x="328118" y="593825"/>
                </a:cubicBezTo>
                <a:cubicBezTo>
                  <a:pt x="327314" y="593825"/>
                  <a:pt x="326978" y="593288"/>
                  <a:pt x="326844" y="592552"/>
                </a:cubicBezTo>
                <a:cubicBezTo>
                  <a:pt x="325705" y="593490"/>
                  <a:pt x="323895" y="593691"/>
                  <a:pt x="321684" y="593356"/>
                </a:cubicBezTo>
                <a:cubicBezTo>
                  <a:pt x="321684" y="593490"/>
                  <a:pt x="321818" y="593624"/>
                  <a:pt x="321952" y="593691"/>
                </a:cubicBezTo>
                <a:cubicBezTo>
                  <a:pt x="319673" y="594093"/>
                  <a:pt x="317327" y="594160"/>
                  <a:pt x="314982" y="593825"/>
                </a:cubicBezTo>
                <a:cubicBezTo>
                  <a:pt x="315383" y="594160"/>
                  <a:pt x="315786" y="597913"/>
                  <a:pt x="316054" y="599656"/>
                </a:cubicBezTo>
                <a:cubicBezTo>
                  <a:pt x="322152" y="600862"/>
                  <a:pt x="335088" y="603878"/>
                  <a:pt x="335088" y="606559"/>
                </a:cubicBezTo>
                <a:cubicBezTo>
                  <a:pt x="331067" y="609240"/>
                  <a:pt x="330731" y="611318"/>
                  <a:pt x="328386" y="614735"/>
                </a:cubicBezTo>
                <a:cubicBezTo>
                  <a:pt x="328386" y="613864"/>
                  <a:pt x="299500" y="632429"/>
                  <a:pt x="297891" y="634037"/>
                </a:cubicBezTo>
                <a:cubicBezTo>
                  <a:pt x="296081" y="632429"/>
                  <a:pt x="295680" y="630151"/>
                  <a:pt x="296752" y="627335"/>
                </a:cubicBezTo>
                <a:cubicBezTo>
                  <a:pt x="285559" y="637522"/>
                  <a:pt x="271016" y="644761"/>
                  <a:pt x="268067" y="652468"/>
                </a:cubicBezTo>
                <a:cubicBezTo>
                  <a:pt x="268067" y="651463"/>
                  <a:pt x="257812" y="656222"/>
                  <a:pt x="255064" y="658969"/>
                </a:cubicBezTo>
                <a:cubicBezTo>
                  <a:pt x="254930" y="658902"/>
                  <a:pt x="254863" y="658769"/>
                  <a:pt x="254662" y="658634"/>
                </a:cubicBezTo>
                <a:cubicBezTo>
                  <a:pt x="254662" y="659975"/>
                  <a:pt x="253254" y="660645"/>
                  <a:pt x="251646" y="660913"/>
                </a:cubicBezTo>
                <a:cubicBezTo>
                  <a:pt x="253522" y="661182"/>
                  <a:pt x="254662" y="662254"/>
                  <a:pt x="254662" y="665739"/>
                </a:cubicBezTo>
                <a:cubicBezTo>
                  <a:pt x="254662" y="670698"/>
                  <a:pt x="240856" y="664667"/>
                  <a:pt x="241258" y="664733"/>
                </a:cubicBezTo>
                <a:cubicBezTo>
                  <a:pt x="241258" y="668352"/>
                  <a:pt x="238644" y="667816"/>
                  <a:pt x="234556" y="667548"/>
                </a:cubicBezTo>
                <a:cubicBezTo>
                  <a:pt x="239783" y="669090"/>
                  <a:pt x="237773" y="669224"/>
                  <a:pt x="241258" y="671837"/>
                </a:cubicBezTo>
                <a:cubicBezTo>
                  <a:pt x="241258" y="676194"/>
                  <a:pt x="237907" y="674116"/>
                  <a:pt x="234690" y="671502"/>
                </a:cubicBezTo>
                <a:cubicBezTo>
                  <a:pt x="234488" y="672776"/>
                  <a:pt x="234154" y="673982"/>
                  <a:pt x="234556" y="674921"/>
                </a:cubicBezTo>
                <a:cubicBezTo>
                  <a:pt x="234556" y="670833"/>
                  <a:pt x="213712" y="687386"/>
                  <a:pt x="213243" y="687654"/>
                </a:cubicBezTo>
                <a:cubicBezTo>
                  <a:pt x="214382" y="685510"/>
                  <a:pt x="214785" y="683298"/>
                  <a:pt x="214450" y="680952"/>
                </a:cubicBezTo>
                <a:cubicBezTo>
                  <a:pt x="214785" y="680752"/>
                  <a:pt x="194343" y="691073"/>
                  <a:pt x="194343" y="689196"/>
                </a:cubicBezTo>
                <a:cubicBezTo>
                  <a:pt x="193739" y="688928"/>
                  <a:pt x="194007" y="686448"/>
                  <a:pt x="194544" y="684237"/>
                </a:cubicBezTo>
                <a:cubicBezTo>
                  <a:pt x="193941" y="686180"/>
                  <a:pt x="193471" y="687654"/>
                  <a:pt x="189718" y="687654"/>
                </a:cubicBezTo>
                <a:cubicBezTo>
                  <a:pt x="196756" y="695228"/>
                  <a:pt x="189450" y="690470"/>
                  <a:pt x="202050" y="694357"/>
                </a:cubicBezTo>
                <a:cubicBezTo>
                  <a:pt x="193338" y="694357"/>
                  <a:pt x="206742" y="706957"/>
                  <a:pt x="207680" y="701059"/>
                </a:cubicBezTo>
                <a:lnTo>
                  <a:pt x="208031" y="701059"/>
                </a:lnTo>
                <a:lnTo>
                  <a:pt x="208082" y="701059"/>
                </a:lnTo>
                <a:cubicBezTo>
                  <a:pt x="207278" y="701059"/>
                  <a:pt x="208284" y="707761"/>
                  <a:pt x="207211" y="707761"/>
                </a:cubicBezTo>
                <a:cubicBezTo>
                  <a:pt x="206005" y="706823"/>
                  <a:pt x="203793" y="707024"/>
                  <a:pt x="202386" y="707359"/>
                </a:cubicBezTo>
                <a:cubicBezTo>
                  <a:pt x="201514" y="706152"/>
                  <a:pt x="196956" y="703137"/>
                  <a:pt x="194611" y="701729"/>
                </a:cubicBezTo>
                <a:cubicBezTo>
                  <a:pt x="194678" y="704276"/>
                  <a:pt x="180939" y="713056"/>
                  <a:pt x="180939" y="705482"/>
                </a:cubicBezTo>
                <a:cubicBezTo>
                  <a:pt x="183217" y="704410"/>
                  <a:pt x="190657" y="694357"/>
                  <a:pt x="188445" y="694357"/>
                </a:cubicBezTo>
                <a:cubicBezTo>
                  <a:pt x="184960" y="695362"/>
                  <a:pt x="183150" y="702265"/>
                  <a:pt x="173499" y="701059"/>
                </a:cubicBezTo>
                <a:cubicBezTo>
                  <a:pt x="175041" y="701059"/>
                  <a:pt x="174237" y="691073"/>
                  <a:pt x="174237" y="693217"/>
                </a:cubicBezTo>
                <a:cubicBezTo>
                  <a:pt x="174237" y="693888"/>
                  <a:pt x="169277" y="694558"/>
                  <a:pt x="166462" y="694558"/>
                </a:cubicBezTo>
                <a:cubicBezTo>
                  <a:pt x="172226" y="696166"/>
                  <a:pt x="160631" y="705884"/>
                  <a:pt x="159961" y="699316"/>
                </a:cubicBezTo>
                <a:cubicBezTo>
                  <a:pt x="160229" y="699383"/>
                  <a:pt x="151047" y="707828"/>
                  <a:pt x="152790" y="707828"/>
                </a:cubicBezTo>
                <a:cubicBezTo>
                  <a:pt x="149573" y="708431"/>
                  <a:pt x="150109" y="703673"/>
                  <a:pt x="148433" y="701796"/>
                </a:cubicBezTo>
                <a:cubicBezTo>
                  <a:pt x="148902" y="703807"/>
                  <a:pt x="143474" y="710643"/>
                  <a:pt x="141061" y="713190"/>
                </a:cubicBezTo>
                <a:cubicBezTo>
                  <a:pt x="143004" y="714597"/>
                  <a:pt x="142938" y="715402"/>
                  <a:pt x="140726" y="714999"/>
                </a:cubicBezTo>
                <a:cubicBezTo>
                  <a:pt x="140190" y="714999"/>
                  <a:pt x="140122" y="714597"/>
                  <a:pt x="140257" y="713994"/>
                </a:cubicBezTo>
                <a:cubicBezTo>
                  <a:pt x="139922" y="714262"/>
                  <a:pt x="139989" y="714061"/>
                  <a:pt x="140525" y="713257"/>
                </a:cubicBezTo>
                <a:cubicBezTo>
                  <a:pt x="141195" y="711447"/>
                  <a:pt x="142938" y="708901"/>
                  <a:pt x="142468" y="708901"/>
                </a:cubicBezTo>
                <a:cubicBezTo>
                  <a:pt x="142803" y="708901"/>
                  <a:pt x="143139" y="708901"/>
                  <a:pt x="143608" y="708901"/>
                </a:cubicBezTo>
                <a:cubicBezTo>
                  <a:pt x="141128" y="708901"/>
                  <a:pt x="140793" y="708230"/>
                  <a:pt x="140726" y="706019"/>
                </a:cubicBezTo>
                <a:cubicBezTo>
                  <a:pt x="140726" y="710241"/>
                  <a:pt x="126919" y="706890"/>
                  <a:pt x="126852" y="706957"/>
                </a:cubicBezTo>
                <a:cubicBezTo>
                  <a:pt x="129735" y="712586"/>
                  <a:pt x="89254" y="725522"/>
                  <a:pt x="87109" y="715133"/>
                </a:cubicBezTo>
                <a:cubicBezTo>
                  <a:pt x="83423" y="697037"/>
                  <a:pt x="108288" y="706823"/>
                  <a:pt x="117403" y="700925"/>
                </a:cubicBezTo>
                <a:cubicBezTo>
                  <a:pt x="140457" y="685979"/>
                  <a:pt x="152990" y="680819"/>
                  <a:pt x="177253" y="680819"/>
                </a:cubicBezTo>
                <a:cubicBezTo>
                  <a:pt x="177186" y="680885"/>
                  <a:pt x="252920" y="613797"/>
                  <a:pt x="247759" y="613797"/>
                </a:cubicBezTo>
                <a:cubicBezTo>
                  <a:pt x="238845" y="613797"/>
                  <a:pt x="222693" y="613194"/>
                  <a:pt x="220146" y="613797"/>
                </a:cubicBezTo>
                <a:cubicBezTo>
                  <a:pt x="221152" y="611653"/>
                  <a:pt x="221487" y="609441"/>
                  <a:pt x="221152" y="607095"/>
                </a:cubicBezTo>
                <a:cubicBezTo>
                  <a:pt x="220079" y="628140"/>
                  <a:pt x="198833" y="615406"/>
                  <a:pt x="188512" y="607095"/>
                </a:cubicBezTo>
                <a:cubicBezTo>
                  <a:pt x="189250" y="607095"/>
                  <a:pt x="187440" y="611988"/>
                  <a:pt x="187037" y="613730"/>
                </a:cubicBezTo>
                <a:cubicBezTo>
                  <a:pt x="185429" y="613864"/>
                  <a:pt x="181006" y="613730"/>
                  <a:pt x="181006" y="614602"/>
                </a:cubicBezTo>
                <a:cubicBezTo>
                  <a:pt x="184759" y="606224"/>
                  <a:pt x="181609" y="607095"/>
                  <a:pt x="181609" y="607095"/>
                </a:cubicBezTo>
                <a:cubicBezTo>
                  <a:pt x="183552" y="607095"/>
                  <a:pt x="143742" y="613797"/>
                  <a:pt x="145082" y="613797"/>
                </a:cubicBezTo>
                <a:cubicBezTo>
                  <a:pt x="144479" y="614602"/>
                  <a:pt x="152387" y="603342"/>
                  <a:pt x="153929" y="606827"/>
                </a:cubicBezTo>
                <a:cubicBezTo>
                  <a:pt x="148651" y="574456"/>
                  <a:pt x="109745" y="586080"/>
                  <a:pt x="88982" y="580824"/>
                </a:cubicBezTo>
                <a:lnTo>
                  <a:pt x="76432" y="567941"/>
                </a:lnTo>
                <a:lnTo>
                  <a:pt x="76444" y="568022"/>
                </a:lnTo>
                <a:cubicBezTo>
                  <a:pt x="75304" y="568558"/>
                  <a:pt x="74433" y="568424"/>
                  <a:pt x="74165" y="567151"/>
                </a:cubicBezTo>
                <a:cubicBezTo>
                  <a:pt x="74433" y="567553"/>
                  <a:pt x="75171" y="567620"/>
                  <a:pt x="76310" y="567151"/>
                </a:cubicBezTo>
                <a:lnTo>
                  <a:pt x="76371" y="567545"/>
                </a:lnTo>
                <a:lnTo>
                  <a:pt x="85902" y="560314"/>
                </a:lnTo>
                <a:cubicBezTo>
                  <a:pt x="75045" y="550328"/>
                  <a:pt x="54335" y="545301"/>
                  <a:pt x="66064" y="528479"/>
                </a:cubicBezTo>
                <a:lnTo>
                  <a:pt x="66356" y="528835"/>
                </a:lnTo>
                <a:lnTo>
                  <a:pt x="68209" y="531093"/>
                </a:lnTo>
                <a:cubicBezTo>
                  <a:pt x="71224" y="527541"/>
                  <a:pt x="85165" y="520905"/>
                  <a:pt x="87176" y="519901"/>
                </a:cubicBezTo>
                <a:cubicBezTo>
                  <a:pt x="85567" y="497046"/>
                  <a:pt x="112644" y="494231"/>
                  <a:pt x="126718" y="506496"/>
                </a:cubicBezTo>
                <a:cubicBezTo>
                  <a:pt x="126786" y="503413"/>
                  <a:pt x="137844" y="493092"/>
                  <a:pt x="139251" y="493092"/>
                </a:cubicBezTo>
                <a:cubicBezTo>
                  <a:pt x="134761" y="489942"/>
                  <a:pt x="130941" y="491148"/>
                  <a:pt x="141664" y="486390"/>
                </a:cubicBezTo>
                <a:cubicBezTo>
                  <a:pt x="140190" y="486390"/>
                  <a:pt x="174304" y="500732"/>
                  <a:pt x="174304" y="486054"/>
                </a:cubicBezTo>
                <a:cubicBezTo>
                  <a:pt x="164518" y="478012"/>
                  <a:pt x="171355" y="477074"/>
                  <a:pt x="158888" y="472986"/>
                </a:cubicBezTo>
                <a:cubicBezTo>
                  <a:pt x="162508" y="472986"/>
                  <a:pt x="160698" y="466284"/>
                  <a:pt x="159760" y="466284"/>
                </a:cubicBezTo>
                <a:cubicBezTo>
                  <a:pt x="164116" y="465345"/>
                  <a:pt x="168406" y="466685"/>
                  <a:pt x="172896" y="466284"/>
                </a:cubicBezTo>
                <a:cubicBezTo>
                  <a:pt x="167668" y="466284"/>
                  <a:pt x="169210" y="462061"/>
                  <a:pt x="166730" y="459179"/>
                </a:cubicBezTo>
                <a:cubicBezTo>
                  <a:pt x="159894" y="467222"/>
                  <a:pt x="134158" y="470171"/>
                  <a:pt x="134158" y="474862"/>
                </a:cubicBezTo>
                <a:cubicBezTo>
                  <a:pt x="133890" y="474728"/>
                  <a:pt x="123434" y="469836"/>
                  <a:pt x="129868" y="472986"/>
                </a:cubicBezTo>
                <a:cubicBezTo>
                  <a:pt x="103261" y="472986"/>
                  <a:pt x="54000" y="477543"/>
                  <a:pt x="53732" y="459582"/>
                </a:cubicBezTo>
                <a:cubicBezTo>
                  <a:pt x="47499" y="450265"/>
                  <a:pt x="34296" y="445574"/>
                  <a:pt x="20221" y="441217"/>
                </a:cubicBezTo>
                <a:cubicBezTo>
                  <a:pt x="20221" y="428416"/>
                  <a:pt x="120753" y="416219"/>
                  <a:pt x="120753" y="418765"/>
                </a:cubicBezTo>
                <a:cubicBezTo>
                  <a:pt x="114521" y="420105"/>
                  <a:pt x="113918" y="424931"/>
                  <a:pt x="114051" y="424797"/>
                </a:cubicBezTo>
                <a:cubicBezTo>
                  <a:pt x="114051" y="425870"/>
                  <a:pt x="114051" y="426942"/>
                  <a:pt x="114051" y="428014"/>
                </a:cubicBezTo>
                <a:cubicBezTo>
                  <a:pt x="110298" y="424931"/>
                  <a:pt x="116263" y="431231"/>
                  <a:pt x="117268" y="432705"/>
                </a:cubicBezTo>
                <a:cubicBezTo>
                  <a:pt x="117335" y="422921"/>
                  <a:pt x="123769" y="424395"/>
                  <a:pt x="123837" y="432705"/>
                </a:cubicBezTo>
                <a:cubicBezTo>
                  <a:pt x="134761" y="431231"/>
                  <a:pt x="135632" y="430762"/>
                  <a:pt x="153527" y="432705"/>
                </a:cubicBezTo>
                <a:cubicBezTo>
                  <a:pt x="158620" y="432705"/>
                  <a:pt x="141798" y="419301"/>
                  <a:pt x="149237" y="419301"/>
                </a:cubicBezTo>
                <a:cubicBezTo>
                  <a:pt x="141262" y="416956"/>
                  <a:pt x="139922" y="414074"/>
                  <a:pt x="134158" y="410589"/>
                </a:cubicBezTo>
                <a:cubicBezTo>
                  <a:pt x="134158" y="419436"/>
                  <a:pt x="114051" y="400402"/>
                  <a:pt x="114051" y="406501"/>
                </a:cubicBezTo>
                <a:cubicBezTo>
                  <a:pt x="99641" y="388874"/>
                  <a:pt x="75514" y="381301"/>
                  <a:pt x="48437" y="379088"/>
                </a:cubicBezTo>
                <a:cubicBezTo>
                  <a:pt x="47365" y="377816"/>
                  <a:pt x="46896" y="376408"/>
                  <a:pt x="47030" y="374867"/>
                </a:cubicBezTo>
                <a:cubicBezTo>
                  <a:pt x="47030" y="356502"/>
                  <a:pt x="96089" y="365148"/>
                  <a:pt x="111504" y="358982"/>
                </a:cubicBezTo>
                <a:cubicBezTo>
                  <a:pt x="123970" y="353956"/>
                  <a:pt x="123903" y="337670"/>
                  <a:pt x="133688" y="332241"/>
                </a:cubicBezTo>
                <a:cubicBezTo>
                  <a:pt x="152186" y="322054"/>
                  <a:pt x="200911" y="311263"/>
                  <a:pt x="220079" y="312202"/>
                </a:cubicBezTo>
                <a:cubicBezTo>
                  <a:pt x="251043" y="312202"/>
                  <a:pt x="264380" y="290219"/>
                  <a:pt x="286833" y="305834"/>
                </a:cubicBezTo>
                <a:cubicBezTo>
                  <a:pt x="287234" y="305834"/>
                  <a:pt x="287704" y="305901"/>
                  <a:pt x="288374" y="305969"/>
                </a:cubicBezTo>
                <a:cubicBezTo>
                  <a:pt x="292194" y="308650"/>
                  <a:pt x="285492" y="313274"/>
                  <a:pt x="285760" y="313274"/>
                </a:cubicBezTo>
                <a:cubicBezTo>
                  <a:pt x="288910" y="313274"/>
                  <a:pt x="301577" y="313274"/>
                  <a:pt x="305331" y="313274"/>
                </a:cubicBezTo>
                <a:cubicBezTo>
                  <a:pt x="317663" y="313274"/>
                  <a:pt x="358880" y="319373"/>
                  <a:pt x="350637" y="319373"/>
                </a:cubicBezTo>
                <a:cubicBezTo>
                  <a:pt x="352111" y="320445"/>
                  <a:pt x="361829" y="318769"/>
                  <a:pt x="363773" y="318769"/>
                </a:cubicBezTo>
                <a:cubicBezTo>
                  <a:pt x="362165" y="318769"/>
                  <a:pt x="388973" y="322254"/>
                  <a:pt x="388973" y="321853"/>
                </a:cubicBezTo>
                <a:cubicBezTo>
                  <a:pt x="395474" y="318501"/>
                  <a:pt x="391922" y="318971"/>
                  <a:pt x="395675" y="321919"/>
                </a:cubicBezTo>
                <a:lnTo>
                  <a:pt x="397101" y="319239"/>
                </a:lnTo>
                <a:lnTo>
                  <a:pt x="397351" y="318769"/>
                </a:lnTo>
                <a:cubicBezTo>
                  <a:pt x="411291" y="318636"/>
                  <a:pt x="420205" y="325471"/>
                  <a:pt x="433140" y="325471"/>
                </a:cubicBezTo>
                <a:cubicBezTo>
                  <a:pt x="433542" y="324667"/>
                  <a:pt x="424293" y="323796"/>
                  <a:pt x="433207" y="319105"/>
                </a:cubicBezTo>
                <a:lnTo>
                  <a:pt x="433673" y="319311"/>
                </a:lnTo>
                <a:lnTo>
                  <a:pt x="440914" y="322522"/>
                </a:lnTo>
                <a:cubicBezTo>
                  <a:pt x="441182" y="322121"/>
                  <a:pt x="441317" y="322054"/>
                  <a:pt x="441116" y="322590"/>
                </a:cubicBezTo>
                <a:cubicBezTo>
                  <a:pt x="444131" y="323662"/>
                  <a:pt x="447148" y="324735"/>
                  <a:pt x="448555" y="325203"/>
                </a:cubicBezTo>
                <a:lnTo>
                  <a:pt x="448988" y="325820"/>
                </a:lnTo>
                <a:lnTo>
                  <a:pt x="453448" y="332174"/>
                </a:lnTo>
                <a:cubicBezTo>
                  <a:pt x="453514" y="322791"/>
                  <a:pt x="462496" y="323126"/>
                  <a:pt x="462093" y="332174"/>
                </a:cubicBezTo>
                <a:cubicBezTo>
                  <a:pt x="493191" y="311799"/>
                  <a:pt x="601431" y="364411"/>
                  <a:pt x="626430" y="338876"/>
                </a:cubicBezTo>
                <a:cubicBezTo>
                  <a:pt x="633738" y="338876"/>
                  <a:pt x="625558" y="346986"/>
                  <a:pt x="627167" y="345578"/>
                </a:cubicBezTo>
                <a:cubicBezTo>
                  <a:pt x="642584" y="345578"/>
                  <a:pt x="658468" y="362467"/>
                  <a:pt x="684673" y="359250"/>
                </a:cubicBezTo>
                <a:cubicBezTo>
                  <a:pt x="686349" y="358446"/>
                  <a:pt x="689834" y="356972"/>
                  <a:pt x="690705" y="356637"/>
                </a:cubicBezTo>
                <a:cubicBezTo>
                  <a:pt x="687958" y="357575"/>
                  <a:pt x="685678" y="357240"/>
                  <a:pt x="684003" y="355497"/>
                </a:cubicBezTo>
                <a:cubicBezTo>
                  <a:pt x="687555" y="354358"/>
                  <a:pt x="698413" y="352280"/>
                  <a:pt x="694994" y="352280"/>
                </a:cubicBezTo>
                <a:cubicBezTo>
                  <a:pt x="694190" y="354894"/>
                  <a:pt x="692112" y="338876"/>
                  <a:pt x="697341" y="338876"/>
                </a:cubicBezTo>
                <a:cubicBezTo>
                  <a:pt x="697876" y="334386"/>
                  <a:pt x="704914" y="343902"/>
                  <a:pt x="704445" y="345176"/>
                </a:cubicBezTo>
                <a:cubicBezTo>
                  <a:pt x="709404" y="344908"/>
                  <a:pt x="715571" y="345712"/>
                  <a:pt x="717514" y="345578"/>
                </a:cubicBezTo>
                <a:cubicBezTo>
                  <a:pt x="718788" y="344372"/>
                  <a:pt x="718921" y="341959"/>
                  <a:pt x="723345" y="339613"/>
                </a:cubicBezTo>
                <a:lnTo>
                  <a:pt x="723825" y="339915"/>
                </a:lnTo>
                <a:lnTo>
                  <a:pt x="731112" y="344497"/>
                </a:lnTo>
                <a:cubicBezTo>
                  <a:pt x="734672" y="346215"/>
                  <a:pt x="738024" y="347589"/>
                  <a:pt x="737621" y="347321"/>
                </a:cubicBezTo>
                <a:cubicBezTo>
                  <a:pt x="737621" y="344439"/>
                  <a:pt x="788221" y="330968"/>
                  <a:pt x="788289" y="338876"/>
                </a:cubicBezTo>
                <a:cubicBezTo>
                  <a:pt x="798810" y="332911"/>
                  <a:pt x="839361" y="326879"/>
                  <a:pt x="823274" y="339278"/>
                </a:cubicBezTo>
                <a:lnTo>
                  <a:pt x="834307" y="333020"/>
                </a:lnTo>
                <a:lnTo>
                  <a:pt x="834735" y="332777"/>
                </a:lnTo>
                <a:cubicBezTo>
                  <a:pt x="838757" y="335458"/>
                  <a:pt x="836344" y="339881"/>
                  <a:pt x="843046" y="338876"/>
                </a:cubicBezTo>
                <a:cubicBezTo>
                  <a:pt x="843114" y="327549"/>
                  <a:pt x="844119" y="335324"/>
                  <a:pt x="851223" y="332174"/>
                </a:cubicBezTo>
                <a:cubicBezTo>
                  <a:pt x="851356" y="329895"/>
                  <a:pt x="851223" y="327684"/>
                  <a:pt x="850820" y="325471"/>
                </a:cubicBezTo>
                <a:cubicBezTo>
                  <a:pt x="848743" y="325338"/>
                  <a:pt x="846799" y="325807"/>
                  <a:pt x="844923" y="326946"/>
                </a:cubicBezTo>
                <a:cubicBezTo>
                  <a:pt x="845325" y="326075"/>
                  <a:pt x="846866" y="321316"/>
                  <a:pt x="844923" y="318769"/>
                </a:cubicBezTo>
                <a:cubicBezTo>
                  <a:pt x="844923" y="317630"/>
                  <a:pt x="900550" y="345578"/>
                  <a:pt x="906381" y="345578"/>
                </a:cubicBezTo>
                <a:cubicBezTo>
                  <a:pt x="908794" y="337267"/>
                  <a:pt x="932050" y="319440"/>
                  <a:pt x="932050" y="340284"/>
                </a:cubicBezTo>
                <a:cubicBezTo>
                  <a:pt x="932050" y="337468"/>
                  <a:pt x="938752" y="338273"/>
                  <a:pt x="938752" y="341288"/>
                </a:cubicBezTo>
                <a:cubicBezTo>
                  <a:pt x="935401" y="345511"/>
                  <a:pt x="934128" y="342897"/>
                  <a:pt x="930844" y="345645"/>
                </a:cubicBezTo>
                <a:cubicBezTo>
                  <a:pt x="930844" y="347857"/>
                  <a:pt x="930709" y="350135"/>
                  <a:pt x="930441" y="352347"/>
                </a:cubicBezTo>
                <a:cubicBezTo>
                  <a:pt x="948873" y="344505"/>
                  <a:pt x="931581" y="348661"/>
                  <a:pt x="944985" y="352347"/>
                </a:cubicBezTo>
                <a:cubicBezTo>
                  <a:pt x="945253" y="321718"/>
                  <a:pt x="1066562" y="359050"/>
                  <a:pt x="1093840" y="359050"/>
                </a:cubicBezTo>
                <a:cubicBezTo>
                  <a:pt x="1113746" y="355899"/>
                  <a:pt x="1138410" y="362602"/>
                  <a:pt x="1144509" y="372454"/>
                </a:cubicBezTo>
                <a:cubicBezTo>
                  <a:pt x="1152886" y="372454"/>
                  <a:pt x="1134321" y="379424"/>
                  <a:pt x="1124938" y="379290"/>
                </a:cubicBezTo>
                <a:cubicBezTo>
                  <a:pt x="1129831" y="380094"/>
                  <a:pt x="1125072" y="384651"/>
                  <a:pt x="1121923" y="386193"/>
                </a:cubicBezTo>
                <a:lnTo>
                  <a:pt x="1139589" y="386302"/>
                </a:lnTo>
                <a:lnTo>
                  <a:pt x="1139204" y="386260"/>
                </a:lnTo>
                <a:cubicBezTo>
                  <a:pt x="1143628" y="386528"/>
                  <a:pt x="1146979" y="386260"/>
                  <a:pt x="1147247" y="386260"/>
                </a:cubicBezTo>
                <a:lnTo>
                  <a:pt x="1144168" y="386645"/>
                </a:lnTo>
                <a:lnTo>
                  <a:pt x="1154026" y="392560"/>
                </a:lnTo>
                <a:cubicBezTo>
                  <a:pt x="1168972" y="392560"/>
                  <a:pt x="1210995" y="384853"/>
                  <a:pt x="1234519" y="379424"/>
                </a:cubicBezTo>
                <a:cubicBezTo>
                  <a:pt x="1235323" y="378419"/>
                  <a:pt x="1236798" y="378217"/>
                  <a:pt x="1238406" y="378485"/>
                </a:cubicBezTo>
                <a:cubicBezTo>
                  <a:pt x="1238607" y="378419"/>
                  <a:pt x="1238808" y="378419"/>
                  <a:pt x="1239009" y="378352"/>
                </a:cubicBezTo>
                <a:cubicBezTo>
                  <a:pt x="1238875" y="378419"/>
                  <a:pt x="1238808" y="378485"/>
                  <a:pt x="1238674" y="378552"/>
                </a:cubicBezTo>
                <a:lnTo>
                  <a:pt x="1238896" y="378746"/>
                </a:lnTo>
                <a:lnTo>
                  <a:pt x="1246650" y="385522"/>
                </a:lnTo>
                <a:cubicBezTo>
                  <a:pt x="1249532" y="385724"/>
                  <a:pt x="1253754" y="386059"/>
                  <a:pt x="1253754" y="385188"/>
                </a:cubicBezTo>
                <a:cubicBezTo>
                  <a:pt x="1254826" y="384316"/>
                  <a:pt x="1252213" y="390482"/>
                  <a:pt x="1250068" y="392828"/>
                </a:cubicBezTo>
                <a:cubicBezTo>
                  <a:pt x="1251810" y="393633"/>
                  <a:pt x="1253754" y="394905"/>
                  <a:pt x="1253754" y="396447"/>
                </a:cubicBezTo>
                <a:cubicBezTo>
                  <a:pt x="1256033" y="395442"/>
                  <a:pt x="1260523" y="391488"/>
                  <a:pt x="1267158" y="392359"/>
                </a:cubicBezTo>
                <a:cubicBezTo>
                  <a:pt x="1267158" y="390214"/>
                  <a:pt x="1267158" y="388070"/>
                  <a:pt x="1267158" y="385925"/>
                </a:cubicBezTo>
                <a:cubicBezTo>
                  <a:pt x="1266956" y="386863"/>
                  <a:pt x="1264276" y="386260"/>
                  <a:pt x="1262332" y="385724"/>
                </a:cubicBezTo>
                <a:cubicBezTo>
                  <a:pt x="1264075" y="385791"/>
                  <a:pt x="1266622" y="385590"/>
                  <a:pt x="1268030" y="385590"/>
                </a:cubicBezTo>
                <a:cubicBezTo>
                  <a:pt x="1266488" y="384585"/>
                  <a:pt x="1267158" y="381166"/>
                  <a:pt x="1268766" y="379826"/>
                </a:cubicBezTo>
                <a:cubicBezTo>
                  <a:pt x="1266421" y="380965"/>
                  <a:pt x="1261796" y="383244"/>
                  <a:pt x="1260590" y="384718"/>
                </a:cubicBezTo>
                <a:cubicBezTo>
                  <a:pt x="1258110" y="382037"/>
                  <a:pt x="1262064" y="380027"/>
                  <a:pt x="1253687" y="379357"/>
                </a:cubicBezTo>
                <a:lnTo>
                  <a:pt x="1253620" y="379357"/>
                </a:lnTo>
                <a:cubicBezTo>
                  <a:pt x="1253687" y="379290"/>
                  <a:pt x="1253687" y="379290"/>
                  <a:pt x="1253821" y="379290"/>
                </a:cubicBezTo>
                <a:cubicBezTo>
                  <a:pt x="1265147" y="342026"/>
                  <a:pt x="1322651" y="372588"/>
                  <a:pt x="1324259" y="372588"/>
                </a:cubicBezTo>
                <a:cubicBezTo>
                  <a:pt x="1324058" y="372789"/>
                  <a:pt x="1330291" y="372253"/>
                  <a:pt x="1330693" y="372588"/>
                </a:cubicBezTo>
                <a:cubicBezTo>
                  <a:pt x="1333374" y="372588"/>
                  <a:pt x="1343629" y="357575"/>
                  <a:pt x="1341417" y="379022"/>
                </a:cubicBezTo>
                <a:cubicBezTo>
                  <a:pt x="1343226" y="378687"/>
                  <a:pt x="1347516" y="378419"/>
                  <a:pt x="1346846" y="379290"/>
                </a:cubicBezTo>
                <a:cubicBezTo>
                  <a:pt x="1364338" y="379290"/>
                  <a:pt x="1393626" y="383780"/>
                  <a:pt x="1404417" y="392694"/>
                </a:cubicBezTo>
                <a:cubicBezTo>
                  <a:pt x="1402340" y="392694"/>
                  <a:pt x="1439604" y="382775"/>
                  <a:pt x="1454952" y="383512"/>
                </a:cubicBezTo>
                <a:cubicBezTo>
                  <a:pt x="1455489" y="381033"/>
                  <a:pt x="1456426" y="378552"/>
                  <a:pt x="1455422" y="383512"/>
                </a:cubicBezTo>
                <a:cubicBezTo>
                  <a:pt x="1458974" y="383780"/>
                  <a:pt x="1461318" y="384585"/>
                  <a:pt x="1461453" y="386394"/>
                </a:cubicBezTo>
                <a:cubicBezTo>
                  <a:pt x="1461252" y="386327"/>
                  <a:pt x="1463933" y="372588"/>
                  <a:pt x="1461654" y="372588"/>
                </a:cubicBezTo>
                <a:cubicBezTo>
                  <a:pt x="1467284" y="371783"/>
                  <a:pt x="1471506" y="373995"/>
                  <a:pt x="1476466" y="372588"/>
                </a:cubicBezTo>
                <a:cubicBezTo>
                  <a:pt x="1473249" y="372588"/>
                  <a:pt x="1476399" y="367092"/>
                  <a:pt x="1476466" y="365885"/>
                </a:cubicBezTo>
                <a:cubicBezTo>
                  <a:pt x="1468423" y="367092"/>
                  <a:pt x="1461520" y="364076"/>
                  <a:pt x="1454751" y="362803"/>
                </a:cubicBezTo>
                <a:cubicBezTo>
                  <a:pt x="1454751" y="367561"/>
                  <a:pt x="1450729" y="366958"/>
                  <a:pt x="1446105" y="365885"/>
                </a:cubicBezTo>
                <a:cubicBezTo>
                  <a:pt x="1452674" y="365885"/>
                  <a:pt x="1447982" y="360189"/>
                  <a:pt x="1444430" y="358513"/>
                </a:cubicBezTo>
                <a:cubicBezTo>
                  <a:pt x="1449255" y="356369"/>
                  <a:pt x="1454417" y="353352"/>
                  <a:pt x="1462660" y="352481"/>
                </a:cubicBezTo>
                <a:cubicBezTo>
                  <a:pt x="1459777" y="352481"/>
                  <a:pt x="1478342" y="340149"/>
                  <a:pt x="1491545" y="339077"/>
                </a:cubicBezTo>
                <a:cubicBezTo>
                  <a:pt x="1493354" y="338943"/>
                  <a:pt x="1513327" y="345779"/>
                  <a:pt x="1520565" y="345779"/>
                </a:cubicBezTo>
                <a:cubicBezTo>
                  <a:pt x="1511316" y="339144"/>
                  <a:pt x="1510378" y="335190"/>
                  <a:pt x="1501665" y="327147"/>
                </a:cubicBezTo>
                <a:cubicBezTo>
                  <a:pt x="1501665" y="325271"/>
                  <a:pt x="1508166" y="325539"/>
                  <a:pt x="1509104" y="325606"/>
                </a:cubicBezTo>
                <a:cubicBezTo>
                  <a:pt x="1507362" y="320311"/>
                  <a:pt x="1508836" y="318166"/>
                  <a:pt x="1502871" y="314614"/>
                </a:cubicBezTo>
                <a:cubicBezTo>
                  <a:pt x="1504949" y="312603"/>
                  <a:pt x="1508903" y="304494"/>
                  <a:pt x="1508367" y="305566"/>
                </a:cubicBezTo>
                <a:cubicBezTo>
                  <a:pt x="1506156" y="305499"/>
                  <a:pt x="1503877" y="305499"/>
                  <a:pt x="1501665" y="305768"/>
                </a:cubicBezTo>
                <a:cubicBezTo>
                  <a:pt x="1500525" y="306437"/>
                  <a:pt x="1505888" y="297054"/>
                  <a:pt x="1505686" y="298864"/>
                </a:cubicBezTo>
                <a:cubicBezTo>
                  <a:pt x="1505285" y="298864"/>
                  <a:pt x="1508635" y="305365"/>
                  <a:pt x="1508903" y="305566"/>
                </a:cubicBezTo>
                <a:cubicBezTo>
                  <a:pt x="1508970" y="297390"/>
                  <a:pt x="1511249" y="298663"/>
                  <a:pt x="1517817" y="298864"/>
                </a:cubicBezTo>
                <a:cubicBezTo>
                  <a:pt x="1509506" y="298864"/>
                  <a:pt x="1535243" y="284254"/>
                  <a:pt x="1535243" y="287403"/>
                </a:cubicBezTo>
                <a:cubicBezTo>
                  <a:pt x="1536048" y="276881"/>
                  <a:pt x="1531892" y="274603"/>
                  <a:pt x="1529077" y="272056"/>
                </a:cubicBezTo>
                <a:cubicBezTo>
                  <a:pt x="1521302" y="272056"/>
                  <a:pt x="1520163" y="265420"/>
                  <a:pt x="1521839" y="258651"/>
                </a:cubicBezTo>
                <a:cubicBezTo>
                  <a:pt x="1519493" y="258450"/>
                  <a:pt x="1517281" y="258853"/>
                  <a:pt x="1515136" y="259858"/>
                </a:cubicBezTo>
                <a:cubicBezTo>
                  <a:pt x="1518823" y="253156"/>
                  <a:pt x="1525391" y="243773"/>
                  <a:pt x="1530954" y="238545"/>
                </a:cubicBezTo>
                <a:cubicBezTo>
                  <a:pt x="1536315" y="238545"/>
                  <a:pt x="1599517" y="231843"/>
                  <a:pt x="1608498" y="231843"/>
                </a:cubicBezTo>
                <a:close/>
                <a:moveTo>
                  <a:pt x="1463701" y="227923"/>
                </a:moveTo>
                <a:cubicBezTo>
                  <a:pt x="1466759" y="229364"/>
                  <a:pt x="1469205" y="231710"/>
                  <a:pt x="1466759" y="231710"/>
                </a:cubicBezTo>
                <a:cubicBezTo>
                  <a:pt x="1462670" y="229632"/>
                  <a:pt x="1459721" y="233586"/>
                  <a:pt x="1456974" y="229565"/>
                </a:cubicBezTo>
                <a:cubicBezTo>
                  <a:pt x="1456974" y="225946"/>
                  <a:pt x="1460643" y="226482"/>
                  <a:pt x="1463701" y="227923"/>
                </a:cubicBezTo>
                <a:close/>
                <a:moveTo>
                  <a:pt x="943314" y="225409"/>
                </a:moveTo>
                <a:cubicBezTo>
                  <a:pt x="957053" y="223196"/>
                  <a:pt x="974209" y="224269"/>
                  <a:pt x="987948" y="225409"/>
                </a:cubicBezTo>
                <a:cubicBezTo>
                  <a:pt x="999745" y="226413"/>
                  <a:pt x="1039220" y="228558"/>
                  <a:pt x="1039220" y="232647"/>
                </a:cubicBezTo>
                <a:cubicBezTo>
                  <a:pt x="1080640" y="230837"/>
                  <a:pt x="1094714" y="236400"/>
                  <a:pt x="1119646" y="250944"/>
                </a:cubicBezTo>
                <a:cubicBezTo>
                  <a:pt x="1119646" y="251212"/>
                  <a:pt x="1119245" y="251480"/>
                  <a:pt x="1118709" y="251748"/>
                </a:cubicBezTo>
                <a:cubicBezTo>
                  <a:pt x="1132515" y="249402"/>
                  <a:pt x="1145316" y="250944"/>
                  <a:pt x="1146455" y="267297"/>
                </a:cubicBezTo>
                <a:cubicBezTo>
                  <a:pt x="1146455" y="261466"/>
                  <a:pt x="1149271" y="270715"/>
                  <a:pt x="1149271" y="272324"/>
                </a:cubicBezTo>
                <a:cubicBezTo>
                  <a:pt x="1154967" y="257713"/>
                  <a:pt x="1202352" y="256037"/>
                  <a:pt x="1206374" y="272189"/>
                </a:cubicBezTo>
                <a:cubicBezTo>
                  <a:pt x="1206039" y="272122"/>
                  <a:pt x="1205569" y="272122"/>
                  <a:pt x="1204899" y="272324"/>
                </a:cubicBezTo>
                <a:cubicBezTo>
                  <a:pt x="1205435" y="272324"/>
                  <a:pt x="1205904" y="272324"/>
                  <a:pt x="1206374" y="272324"/>
                </a:cubicBezTo>
                <a:cubicBezTo>
                  <a:pt x="1206575" y="272993"/>
                  <a:pt x="1206775" y="273664"/>
                  <a:pt x="1206775" y="274401"/>
                </a:cubicBezTo>
                <a:cubicBezTo>
                  <a:pt x="1207178" y="273328"/>
                  <a:pt x="1207111" y="272659"/>
                  <a:pt x="1206708" y="272324"/>
                </a:cubicBezTo>
                <a:lnTo>
                  <a:pt x="1206375" y="272324"/>
                </a:lnTo>
                <a:cubicBezTo>
                  <a:pt x="1206375" y="272256"/>
                  <a:pt x="1206375" y="272256"/>
                  <a:pt x="1206375" y="272189"/>
                </a:cubicBezTo>
                <a:cubicBezTo>
                  <a:pt x="1206509" y="272256"/>
                  <a:pt x="1206643" y="272256"/>
                  <a:pt x="1206710" y="272324"/>
                </a:cubicBezTo>
                <a:lnTo>
                  <a:pt x="1220180" y="272324"/>
                </a:lnTo>
                <a:lnTo>
                  <a:pt x="1220180" y="265621"/>
                </a:lnTo>
                <a:cubicBezTo>
                  <a:pt x="1220180" y="264884"/>
                  <a:pt x="1212540" y="266559"/>
                  <a:pt x="1212137" y="265621"/>
                </a:cubicBezTo>
                <a:cubicBezTo>
                  <a:pt x="1215154" y="265621"/>
                  <a:pt x="1212673" y="258919"/>
                  <a:pt x="1212874" y="258919"/>
                </a:cubicBezTo>
                <a:cubicBezTo>
                  <a:pt x="1218370" y="259187"/>
                  <a:pt x="1244039" y="265621"/>
                  <a:pt x="1238209" y="265621"/>
                </a:cubicBezTo>
                <a:cubicBezTo>
                  <a:pt x="1244843" y="266559"/>
                  <a:pt x="1262470" y="279026"/>
                  <a:pt x="1257779" y="279026"/>
                </a:cubicBezTo>
                <a:cubicBezTo>
                  <a:pt x="1256237" y="278087"/>
                  <a:pt x="1262000" y="285728"/>
                  <a:pt x="1263274" y="285728"/>
                </a:cubicBezTo>
                <a:lnTo>
                  <a:pt x="1267094" y="285728"/>
                </a:lnTo>
                <a:lnTo>
                  <a:pt x="1267094" y="285728"/>
                </a:lnTo>
                <a:lnTo>
                  <a:pt x="1267094" y="285795"/>
                </a:lnTo>
                <a:cubicBezTo>
                  <a:pt x="1267430" y="288073"/>
                  <a:pt x="1267161" y="290285"/>
                  <a:pt x="1266290" y="292430"/>
                </a:cubicBezTo>
                <a:cubicBezTo>
                  <a:pt x="1270579" y="292094"/>
                  <a:pt x="1275940" y="292094"/>
                  <a:pt x="1280498" y="292430"/>
                </a:cubicBezTo>
                <a:cubicBezTo>
                  <a:pt x="1271518" y="282779"/>
                  <a:pt x="1268502" y="269575"/>
                  <a:pt x="1261062" y="259857"/>
                </a:cubicBezTo>
                <a:cubicBezTo>
                  <a:pt x="1260794" y="259992"/>
                  <a:pt x="1260727" y="259992"/>
                  <a:pt x="1260392" y="260125"/>
                </a:cubicBezTo>
                <a:cubicBezTo>
                  <a:pt x="1260526" y="259924"/>
                  <a:pt x="1260794" y="259790"/>
                  <a:pt x="1260928" y="259656"/>
                </a:cubicBezTo>
                <a:cubicBezTo>
                  <a:pt x="1260727" y="259455"/>
                  <a:pt x="1260593" y="259187"/>
                  <a:pt x="1260392" y="258919"/>
                </a:cubicBezTo>
                <a:cubicBezTo>
                  <a:pt x="1261062" y="258852"/>
                  <a:pt x="1261532" y="258852"/>
                  <a:pt x="1261934" y="258852"/>
                </a:cubicBezTo>
                <a:cubicBezTo>
                  <a:pt x="1268099" y="253691"/>
                  <a:pt x="1279292" y="251815"/>
                  <a:pt x="1289948" y="252217"/>
                </a:cubicBezTo>
                <a:cubicBezTo>
                  <a:pt x="1285659" y="252217"/>
                  <a:pt x="1347518" y="229832"/>
                  <a:pt x="1347518" y="247860"/>
                </a:cubicBezTo>
                <a:cubicBezTo>
                  <a:pt x="1334450" y="257444"/>
                  <a:pt x="1321782" y="270379"/>
                  <a:pt x="1334114" y="285660"/>
                </a:cubicBezTo>
                <a:cubicBezTo>
                  <a:pt x="1335454" y="285728"/>
                  <a:pt x="1340816" y="286264"/>
                  <a:pt x="1340816" y="287604"/>
                </a:cubicBezTo>
                <a:cubicBezTo>
                  <a:pt x="1340884" y="287537"/>
                  <a:pt x="1340884" y="287470"/>
                  <a:pt x="1340884" y="287336"/>
                </a:cubicBezTo>
                <a:cubicBezTo>
                  <a:pt x="1344570" y="291759"/>
                  <a:pt x="1347184" y="303622"/>
                  <a:pt x="1347518" y="304896"/>
                </a:cubicBezTo>
                <a:cubicBezTo>
                  <a:pt x="1347518" y="305633"/>
                  <a:pt x="1347385" y="306102"/>
                  <a:pt x="1347184" y="306437"/>
                </a:cubicBezTo>
                <a:cubicBezTo>
                  <a:pt x="1356700" y="309319"/>
                  <a:pt x="1364810" y="320914"/>
                  <a:pt x="1380425" y="319239"/>
                </a:cubicBezTo>
                <a:cubicBezTo>
                  <a:pt x="1395573" y="319239"/>
                  <a:pt x="1398589" y="337803"/>
                  <a:pt x="1412395" y="325941"/>
                </a:cubicBezTo>
                <a:cubicBezTo>
                  <a:pt x="1414205" y="327549"/>
                  <a:pt x="1414607" y="329828"/>
                  <a:pt x="1413535" y="332643"/>
                </a:cubicBezTo>
                <a:cubicBezTo>
                  <a:pt x="1413401" y="333045"/>
                  <a:pt x="1413870" y="332307"/>
                  <a:pt x="1414607" y="331168"/>
                </a:cubicBezTo>
                <a:cubicBezTo>
                  <a:pt x="1414540" y="330967"/>
                  <a:pt x="1414540" y="330766"/>
                  <a:pt x="1414540" y="330498"/>
                </a:cubicBezTo>
                <a:cubicBezTo>
                  <a:pt x="1414674" y="330632"/>
                  <a:pt x="1414741" y="330766"/>
                  <a:pt x="1414808" y="330900"/>
                </a:cubicBezTo>
                <a:cubicBezTo>
                  <a:pt x="1416684" y="328018"/>
                  <a:pt x="1420237" y="323327"/>
                  <a:pt x="1421042" y="325941"/>
                </a:cubicBezTo>
                <a:cubicBezTo>
                  <a:pt x="1421176" y="326276"/>
                  <a:pt x="1421242" y="326745"/>
                  <a:pt x="1421242" y="327415"/>
                </a:cubicBezTo>
                <a:cubicBezTo>
                  <a:pt x="1421176" y="327549"/>
                  <a:pt x="1418226" y="332375"/>
                  <a:pt x="1416283" y="333246"/>
                </a:cubicBezTo>
                <a:cubicBezTo>
                  <a:pt x="1421444" y="342428"/>
                  <a:pt x="1414004" y="340819"/>
                  <a:pt x="1414406" y="345377"/>
                </a:cubicBezTo>
                <a:cubicBezTo>
                  <a:pt x="1416082" y="345779"/>
                  <a:pt x="1413803" y="352749"/>
                  <a:pt x="1415009" y="352749"/>
                </a:cubicBezTo>
                <a:cubicBezTo>
                  <a:pt x="1410318" y="349666"/>
                  <a:pt x="1406296" y="349465"/>
                  <a:pt x="1401136" y="345779"/>
                </a:cubicBezTo>
                <a:cubicBezTo>
                  <a:pt x="1402610" y="345645"/>
                  <a:pt x="1404152" y="345712"/>
                  <a:pt x="1405626" y="346047"/>
                </a:cubicBezTo>
                <a:cubicBezTo>
                  <a:pt x="1404956" y="345712"/>
                  <a:pt x="1404352" y="342830"/>
                  <a:pt x="1404152" y="342763"/>
                </a:cubicBezTo>
                <a:cubicBezTo>
                  <a:pt x="1397785" y="345310"/>
                  <a:pt x="1397583" y="342897"/>
                  <a:pt x="1390546" y="346047"/>
                </a:cubicBezTo>
                <a:cubicBezTo>
                  <a:pt x="1387597" y="346047"/>
                  <a:pt x="1402610" y="355631"/>
                  <a:pt x="1406765" y="355698"/>
                </a:cubicBezTo>
                <a:cubicBezTo>
                  <a:pt x="1399059" y="360992"/>
                  <a:pt x="1390278" y="366154"/>
                  <a:pt x="1380157" y="366154"/>
                </a:cubicBezTo>
                <a:cubicBezTo>
                  <a:pt x="1366016" y="366019"/>
                  <a:pt x="1299666" y="354022"/>
                  <a:pt x="1302212" y="352749"/>
                </a:cubicBezTo>
                <a:cubicBezTo>
                  <a:pt x="1295310" y="349331"/>
                  <a:pt x="1250272" y="366958"/>
                  <a:pt x="1238074" y="369103"/>
                </a:cubicBezTo>
                <a:cubicBezTo>
                  <a:pt x="1228423" y="370778"/>
                  <a:pt x="1213411" y="373526"/>
                  <a:pt x="1198197" y="374665"/>
                </a:cubicBezTo>
                <a:cubicBezTo>
                  <a:pt x="1197996" y="374799"/>
                  <a:pt x="1197795" y="375000"/>
                  <a:pt x="1197392" y="375201"/>
                </a:cubicBezTo>
                <a:cubicBezTo>
                  <a:pt x="1200341" y="375201"/>
                  <a:pt x="1193639" y="380697"/>
                  <a:pt x="1190489" y="380563"/>
                </a:cubicBezTo>
                <a:cubicBezTo>
                  <a:pt x="1183050" y="380563"/>
                  <a:pt x="1192567" y="376140"/>
                  <a:pt x="1196656" y="374799"/>
                </a:cubicBezTo>
                <a:cubicBezTo>
                  <a:pt x="1175744" y="376207"/>
                  <a:pt x="1154632" y="374330"/>
                  <a:pt x="1146523" y="362132"/>
                </a:cubicBezTo>
                <a:cubicBezTo>
                  <a:pt x="1146523" y="361864"/>
                  <a:pt x="1152621" y="360256"/>
                  <a:pt x="1153225" y="359183"/>
                </a:cubicBezTo>
                <a:cubicBezTo>
                  <a:pt x="1153225" y="355631"/>
                  <a:pt x="1146388" y="359920"/>
                  <a:pt x="1146455" y="359585"/>
                </a:cubicBezTo>
                <a:cubicBezTo>
                  <a:pt x="1137005" y="359585"/>
                  <a:pt x="1089084" y="351543"/>
                  <a:pt x="1080841" y="346315"/>
                </a:cubicBezTo>
                <a:cubicBezTo>
                  <a:pt x="1056177" y="346315"/>
                  <a:pt x="1097060" y="330029"/>
                  <a:pt x="1106510" y="327013"/>
                </a:cubicBezTo>
                <a:cubicBezTo>
                  <a:pt x="1103964" y="326141"/>
                  <a:pt x="1100680" y="320713"/>
                  <a:pt x="1099607" y="319239"/>
                </a:cubicBezTo>
                <a:cubicBezTo>
                  <a:pt x="1075077" y="340350"/>
                  <a:pt x="1063683" y="305834"/>
                  <a:pt x="1052289" y="305834"/>
                </a:cubicBezTo>
                <a:cubicBezTo>
                  <a:pt x="1057383" y="306370"/>
                  <a:pt x="1064018" y="305231"/>
                  <a:pt x="1070050" y="303756"/>
                </a:cubicBezTo>
                <a:cubicBezTo>
                  <a:pt x="1064823" y="302282"/>
                  <a:pt x="1059662" y="299132"/>
                  <a:pt x="1053161" y="299132"/>
                </a:cubicBezTo>
                <a:cubicBezTo>
                  <a:pt x="1048403" y="298528"/>
                  <a:pt x="1043309" y="299400"/>
                  <a:pt x="1038484" y="299132"/>
                </a:cubicBezTo>
                <a:cubicBezTo>
                  <a:pt x="1039355" y="299132"/>
                  <a:pt x="1040628" y="285728"/>
                  <a:pt x="1037611" y="285728"/>
                </a:cubicBezTo>
                <a:cubicBezTo>
                  <a:pt x="1045990" y="283315"/>
                  <a:pt x="1045185" y="279026"/>
                  <a:pt x="1054166" y="279026"/>
                </a:cubicBezTo>
                <a:cubicBezTo>
                  <a:pt x="1050882" y="275942"/>
                  <a:pt x="1047330" y="282310"/>
                  <a:pt x="1045922" y="274401"/>
                </a:cubicBezTo>
                <a:cubicBezTo>
                  <a:pt x="1045922" y="273798"/>
                  <a:pt x="1046995" y="272993"/>
                  <a:pt x="1048603" y="272189"/>
                </a:cubicBezTo>
                <a:cubicBezTo>
                  <a:pt x="1021526" y="283449"/>
                  <a:pt x="985536" y="304896"/>
                  <a:pt x="985469" y="299132"/>
                </a:cubicBezTo>
                <a:cubicBezTo>
                  <a:pt x="966436" y="317362"/>
                  <a:pt x="903637" y="295111"/>
                  <a:pt x="895058" y="285728"/>
                </a:cubicBezTo>
                <a:cubicBezTo>
                  <a:pt x="894588" y="285728"/>
                  <a:pt x="898074" y="285057"/>
                  <a:pt x="898475" y="279026"/>
                </a:cubicBezTo>
                <a:cubicBezTo>
                  <a:pt x="907658" y="278690"/>
                  <a:pt x="908864" y="273798"/>
                  <a:pt x="915097" y="265621"/>
                </a:cubicBezTo>
                <a:cubicBezTo>
                  <a:pt x="907724" y="265621"/>
                  <a:pt x="915498" y="265353"/>
                  <a:pt x="920258" y="265621"/>
                </a:cubicBezTo>
                <a:cubicBezTo>
                  <a:pt x="916840" y="265621"/>
                  <a:pt x="923207" y="252217"/>
                  <a:pt x="927897" y="252217"/>
                </a:cubicBezTo>
                <a:cubicBezTo>
                  <a:pt x="928032" y="251547"/>
                  <a:pt x="927428" y="248598"/>
                  <a:pt x="931986" y="244844"/>
                </a:cubicBezTo>
                <a:cubicBezTo>
                  <a:pt x="931986" y="246051"/>
                  <a:pt x="940029" y="245515"/>
                  <a:pt x="937549" y="245515"/>
                </a:cubicBezTo>
                <a:cubicBezTo>
                  <a:pt x="930109" y="241091"/>
                  <a:pt x="927897" y="239148"/>
                  <a:pt x="925284" y="232111"/>
                </a:cubicBezTo>
                <a:cubicBezTo>
                  <a:pt x="905513" y="232111"/>
                  <a:pt x="939627" y="226012"/>
                  <a:pt x="943314" y="225409"/>
                </a:cubicBezTo>
                <a:close/>
                <a:moveTo>
                  <a:pt x="2320024" y="218773"/>
                </a:moveTo>
                <a:cubicBezTo>
                  <a:pt x="2319957" y="218908"/>
                  <a:pt x="2319890" y="219041"/>
                  <a:pt x="2319823" y="219176"/>
                </a:cubicBezTo>
                <a:cubicBezTo>
                  <a:pt x="2320024" y="218975"/>
                  <a:pt x="2320292" y="218908"/>
                  <a:pt x="2320493" y="218840"/>
                </a:cubicBezTo>
                <a:cubicBezTo>
                  <a:pt x="2320359" y="218840"/>
                  <a:pt x="2320224" y="218773"/>
                  <a:pt x="2320024" y="218773"/>
                </a:cubicBezTo>
                <a:close/>
                <a:moveTo>
                  <a:pt x="1492625" y="218707"/>
                </a:moveTo>
                <a:cubicBezTo>
                  <a:pt x="1499126" y="218707"/>
                  <a:pt x="1491084" y="225409"/>
                  <a:pt x="1487465" y="225409"/>
                </a:cubicBezTo>
                <a:cubicBezTo>
                  <a:pt x="1487398" y="225208"/>
                  <a:pt x="1482506" y="225274"/>
                  <a:pt x="1480563" y="225342"/>
                </a:cubicBezTo>
                <a:cubicBezTo>
                  <a:pt x="1486661" y="220785"/>
                  <a:pt x="1483445" y="221522"/>
                  <a:pt x="1492625" y="218707"/>
                </a:cubicBezTo>
                <a:close/>
                <a:moveTo>
                  <a:pt x="3090169" y="207246"/>
                </a:moveTo>
                <a:cubicBezTo>
                  <a:pt x="3079445" y="204230"/>
                  <a:pt x="3085813" y="209122"/>
                  <a:pt x="3083400" y="211066"/>
                </a:cubicBezTo>
                <a:cubicBezTo>
                  <a:pt x="3088628" y="209257"/>
                  <a:pt x="3094459" y="213613"/>
                  <a:pt x="3090169" y="207246"/>
                </a:cubicBezTo>
                <a:close/>
                <a:moveTo>
                  <a:pt x="1357106" y="199203"/>
                </a:moveTo>
                <a:cubicBezTo>
                  <a:pt x="1358984" y="199203"/>
                  <a:pt x="1362267" y="206508"/>
                  <a:pt x="1360525" y="206508"/>
                </a:cubicBezTo>
                <a:cubicBezTo>
                  <a:pt x="1355029" y="206508"/>
                  <a:pt x="1337001" y="206508"/>
                  <a:pt x="1334655" y="206508"/>
                </a:cubicBezTo>
                <a:cubicBezTo>
                  <a:pt x="1334789" y="206508"/>
                  <a:pt x="1335057" y="207179"/>
                  <a:pt x="1334119" y="205972"/>
                </a:cubicBezTo>
                <a:cubicBezTo>
                  <a:pt x="1334119" y="204363"/>
                  <a:pt x="1352818" y="199806"/>
                  <a:pt x="1357106" y="199203"/>
                </a:cubicBezTo>
                <a:close/>
                <a:moveTo>
                  <a:pt x="6559297" y="198600"/>
                </a:moveTo>
                <a:cubicBezTo>
                  <a:pt x="6574175" y="197863"/>
                  <a:pt x="6619147" y="203225"/>
                  <a:pt x="6628396" y="212005"/>
                </a:cubicBezTo>
                <a:cubicBezTo>
                  <a:pt x="6628530" y="201751"/>
                  <a:pt x="6628798" y="207380"/>
                  <a:pt x="6635500" y="205303"/>
                </a:cubicBezTo>
                <a:lnTo>
                  <a:pt x="6635500" y="212005"/>
                </a:lnTo>
                <a:cubicBezTo>
                  <a:pt x="6615394" y="229564"/>
                  <a:pt x="6562246" y="215020"/>
                  <a:pt x="6536242" y="212005"/>
                </a:cubicBezTo>
                <a:cubicBezTo>
                  <a:pt x="6528333" y="212005"/>
                  <a:pt x="6557622" y="198667"/>
                  <a:pt x="6559297" y="198600"/>
                </a:cubicBezTo>
                <a:close/>
                <a:moveTo>
                  <a:pt x="2130966" y="191872"/>
                </a:moveTo>
                <a:lnTo>
                  <a:pt x="2131175" y="191877"/>
                </a:lnTo>
                <a:lnTo>
                  <a:pt x="2130685" y="192568"/>
                </a:lnTo>
                <a:close/>
                <a:moveTo>
                  <a:pt x="2131825" y="190959"/>
                </a:moveTo>
                <a:cubicBezTo>
                  <a:pt x="2131892" y="191227"/>
                  <a:pt x="2131959" y="191496"/>
                  <a:pt x="2132026" y="191898"/>
                </a:cubicBezTo>
                <a:lnTo>
                  <a:pt x="2131175" y="191877"/>
                </a:lnTo>
                <a:close/>
                <a:moveTo>
                  <a:pt x="1863596" y="186671"/>
                </a:moveTo>
                <a:cubicBezTo>
                  <a:pt x="1867441" y="186788"/>
                  <a:pt x="1870860" y="188782"/>
                  <a:pt x="1874512" y="191764"/>
                </a:cubicBezTo>
                <a:cubicBezTo>
                  <a:pt x="1867810" y="191697"/>
                  <a:pt x="1850116" y="191697"/>
                  <a:pt x="1850116" y="192837"/>
                </a:cubicBezTo>
                <a:cubicBezTo>
                  <a:pt x="1855478" y="188313"/>
                  <a:pt x="1859750" y="186553"/>
                  <a:pt x="1863596" y="186671"/>
                </a:cubicBezTo>
                <a:close/>
                <a:moveTo>
                  <a:pt x="6372839" y="183739"/>
                </a:moveTo>
                <a:cubicBezTo>
                  <a:pt x="6378736" y="183064"/>
                  <a:pt x="6385727" y="183420"/>
                  <a:pt x="6393887" y="185196"/>
                </a:cubicBezTo>
                <a:cubicBezTo>
                  <a:pt x="6404678" y="185196"/>
                  <a:pt x="6415334" y="191898"/>
                  <a:pt x="6411447" y="191898"/>
                </a:cubicBezTo>
                <a:cubicBezTo>
                  <a:pt x="6418082" y="191027"/>
                  <a:pt x="6423980" y="192904"/>
                  <a:pt x="6427733" y="193842"/>
                </a:cubicBezTo>
                <a:cubicBezTo>
                  <a:pt x="6427733" y="173735"/>
                  <a:pt x="6464126" y="190088"/>
                  <a:pt x="6474179" y="191898"/>
                </a:cubicBezTo>
                <a:cubicBezTo>
                  <a:pt x="6504607" y="197260"/>
                  <a:pt x="6519753" y="188212"/>
                  <a:pt x="6511442" y="205303"/>
                </a:cubicBezTo>
                <a:cubicBezTo>
                  <a:pt x="6517675" y="217836"/>
                  <a:pt x="6453804" y="216562"/>
                  <a:pt x="6426058" y="218707"/>
                </a:cubicBezTo>
                <a:cubicBezTo>
                  <a:pt x="6400523" y="220717"/>
                  <a:pt x="6362253" y="229162"/>
                  <a:pt x="6347307" y="207179"/>
                </a:cubicBezTo>
                <a:cubicBezTo>
                  <a:pt x="6347307" y="197076"/>
                  <a:pt x="6355149" y="185765"/>
                  <a:pt x="6372839" y="183739"/>
                </a:cubicBezTo>
                <a:close/>
                <a:moveTo>
                  <a:pt x="2051799" y="178159"/>
                </a:moveTo>
                <a:cubicBezTo>
                  <a:pt x="2051933" y="178427"/>
                  <a:pt x="2052068" y="178762"/>
                  <a:pt x="2052336" y="179097"/>
                </a:cubicBezTo>
                <a:lnTo>
                  <a:pt x="2051599" y="178227"/>
                </a:lnTo>
                <a:lnTo>
                  <a:pt x="2051598" y="178226"/>
                </a:lnTo>
                <a:cubicBezTo>
                  <a:pt x="2051665" y="178226"/>
                  <a:pt x="2051733" y="178159"/>
                  <a:pt x="2051799" y="178159"/>
                </a:cubicBezTo>
                <a:close/>
                <a:moveTo>
                  <a:pt x="1410367" y="176333"/>
                </a:moveTo>
                <a:cubicBezTo>
                  <a:pt x="1409965" y="177305"/>
                  <a:pt x="1410652" y="179198"/>
                  <a:pt x="1414337" y="181510"/>
                </a:cubicBezTo>
                <a:cubicBezTo>
                  <a:pt x="1422782" y="182716"/>
                  <a:pt x="1414405" y="179701"/>
                  <a:pt x="1412931" y="176685"/>
                </a:cubicBezTo>
                <a:cubicBezTo>
                  <a:pt x="1412261" y="175311"/>
                  <a:pt x="1410769" y="175361"/>
                  <a:pt x="1410367" y="176333"/>
                </a:cubicBezTo>
                <a:close/>
                <a:moveTo>
                  <a:pt x="5731781" y="171591"/>
                </a:moveTo>
                <a:cubicBezTo>
                  <a:pt x="5729235" y="171457"/>
                  <a:pt x="5726689" y="171390"/>
                  <a:pt x="5723940" y="171792"/>
                </a:cubicBezTo>
                <a:cubicBezTo>
                  <a:pt x="5723203" y="174004"/>
                  <a:pt x="5722801" y="176215"/>
                  <a:pt x="5722667" y="178494"/>
                </a:cubicBezTo>
                <a:cubicBezTo>
                  <a:pt x="5723471" y="178092"/>
                  <a:pt x="5727760" y="173669"/>
                  <a:pt x="5731781" y="171591"/>
                </a:cubicBezTo>
                <a:close/>
                <a:moveTo>
                  <a:pt x="3090036" y="170451"/>
                </a:moveTo>
                <a:cubicBezTo>
                  <a:pt x="3089501" y="170251"/>
                  <a:pt x="3090507" y="170384"/>
                  <a:pt x="3092181" y="170787"/>
                </a:cubicBezTo>
                <a:cubicBezTo>
                  <a:pt x="3092784" y="171121"/>
                  <a:pt x="3093321" y="171389"/>
                  <a:pt x="3094059" y="171859"/>
                </a:cubicBezTo>
                <a:cubicBezTo>
                  <a:pt x="3092784" y="171121"/>
                  <a:pt x="3091447" y="170652"/>
                  <a:pt x="3090036" y="170451"/>
                </a:cubicBezTo>
                <a:close/>
                <a:moveTo>
                  <a:pt x="1126288" y="165090"/>
                </a:moveTo>
                <a:cubicBezTo>
                  <a:pt x="1132990" y="165090"/>
                  <a:pt x="1143580" y="165291"/>
                  <a:pt x="1152226" y="165090"/>
                </a:cubicBezTo>
                <a:cubicBezTo>
                  <a:pt x="1170053" y="165090"/>
                  <a:pt x="1132990" y="172864"/>
                  <a:pt x="1126288" y="171792"/>
                </a:cubicBezTo>
                <a:close/>
                <a:moveTo>
                  <a:pt x="4902013" y="165056"/>
                </a:moveTo>
                <a:cubicBezTo>
                  <a:pt x="4915074" y="164403"/>
                  <a:pt x="4928462" y="165157"/>
                  <a:pt x="4933154" y="165090"/>
                </a:cubicBezTo>
                <a:cubicBezTo>
                  <a:pt x="4935700" y="165961"/>
                  <a:pt x="4943944" y="171792"/>
                  <a:pt x="4937778" y="171792"/>
                </a:cubicBezTo>
                <a:cubicBezTo>
                  <a:pt x="4928931" y="190759"/>
                  <a:pt x="4778601" y="204029"/>
                  <a:pt x="4778601" y="205302"/>
                </a:cubicBezTo>
                <a:cubicBezTo>
                  <a:pt x="4778870" y="209324"/>
                  <a:pt x="4776926" y="212005"/>
                  <a:pt x="4771966" y="212005"/>
                </a:cubicBezTo>
                <a:cubicBezTo>
                  <a:pt x="4759701" y="220851"/>
                  <a:pt x="4735171" y="234658"/>
                  <a:pt x="4725386" y="225409"/>
                </a:cubicBezTo>
                <a:cubicBezTo>
                  <a:pt x="4724113" y="228425"/>
                  <a:pt x="4724716" y="230637"/>
                  <a:pt x="4727062" y="232111"/>
                </a:cubicBezTo>
                <a:cubicBezTo>
                  <a:pt x="4719556" y="237339"/>
                  <a:pt x="4720896" y="235060"/>
                  <a:pt x="4710507" y="238813"/>
                </a:cubicBezTo>
                <a:cubicBezTo>
                  <a:pt x="4716339" y="238813"/>
                  <a:pt x="4704676" y="247190"/>
                  <a:pt x="4711982" y="243840"/>
                </a:cubicBezTo>
                <a:cubicBezTo>
                  <a:pt x="4711982" y="244376"/>
                  <a:pt x="4698980" y="252217"/>
                  <a:pt x="4696835" y="252217"/>
                </a:cubicBezTo>
                <a:cubicBezTo>
                  <a:pt x="4693685" y="253692"/>
                  <a:pt x="4687787" y="257713"/>
                  <a:pt x="4678471" y="258919"/>
                </a:cubicBezTo>
                <a:cubicBezTo>
                  <a:pt x="4678002" y="260528"/>
                  <a:pt x="4677198" y="262003"/>
                  <a:pt x="4671769" y="266224"/>
                </a:cubicBezTo>
                <a:cubicBezTo>
                  <a:pt x="4671769" y="277417"/>
                  <a:pt x="4645966" y="278221"/>
                  <a:pt x="4665067" y="292430"/>
                </a:cubicBezTo>
                <a:cubicBezTo>
                  <a:pt x="4671166" y="307041"/>
                  <a:pt x="4689999" y="311464"/>
                  <a:pt x="4701996" y="319238"/>
                </a:cubicBezTo>
                <a:cubicBezTo>
                  <a:pt x="4707760" y="319238"/>
                  <a:pt x="4663860" y="336731"/>
                  <a:pt x="4663726" y="319238"/>
                </a:cubicBezTo>
                <a:cubicBezTo>
                  <a:pt x="4663191" y="319841"/>
                  <a:pt x="4663794" y="325941"/>
                  <a:pt x="4662252" y="325941"/>
                </a:cubicBezTo>
                <a:cubicBezTo>
                  <a:pt x="4661917" y="325672"/>
                  <a:pt x="4608433" y="312536"/>
                  <a:pt x="4614935" y="312536"/>
                </a:cubicBezTo>
                <a:cubicBezTo>
                  <a:pt x="4613259" y="312536"/>
                  <a:pt x="4612053" y="311062"/>
                  <a:pt x="4611584" y="309454"/>
                </a:cubicBezTo>
                <a:cubicBezTo>
                  <a:pt x="4611114" y="310794"/>
                  <a:pt x="4610779" y="312067"/>
                  <a:pt x="4610981" y="312738"/>
                </a:cubicBezTo>
                <a:cubicBezTo>
                  <a:pt x="4608970" y="311598"/>
                  <a:pt x="4597978" y="314681"/>
                  <a:pt x="4597978" y="310057"/>
                </a:cubicBezTo>
                <a:cubicBezTo>
                  <a:pt x="4606155" y="310325"/>
                  <a:pt x="4583837" y="299132"/>
                  <a:pt x="4590673" y="299132"/>
                </a:cubicBezTo>
                <a:cubicBezTo>
                  <a:pt x="4579480" y="300138"/>
                  <a:pt x="4573114" y="298127"/>
                  <a:pt x="4573382" y="292363"/>
                </a:cubicBezTo>
                <a:cubicBezTo>
                  <a:pt x="4575861" y="292363"/>
                  <a:pt x="4573918" y="277149"/>
                  <a:pt x="4587792" y="285661"/>
                </a:cubicBezTo>
                <a:cubicBezTo>
                  <a:pt x="4587858" y="280634"/>
                  <a:pt x="4586786" y="279160"/>
                  <a:pt x="4590673" y="278959"/>
                </a:cubicBezTo>
                <a:cubicBezTo>
                  <a:pt x="4592550" y="278959"/>
                  <a:pt x="4591410" y="285661"/>
                  <a:pt x="4591410" y="285661"/>
                </a:cubicBezTo>
                <a:cubicBezTo>
                  <a:pt x="4592616" y="284387"/>
                  <a:pt x="4592751" y="282444"/>
                  <a:pt x="4592483" y="280769"/>
                </a:cubicBezTo>
                <a:cubicBezTo>
                  <a:pt x="4594158" y="280769"/>
                  <a:pt x="4597174" y="274603"/>
                  <a:pt x="4598112" y="272458"/>
                </a:cubicBezTo>
                <a:cubicBezTo>
                  <a:pt x="4597978" y="274938"/>
                  <a:pt x="4598112" y="274938"/>
                  <a:pt x="4598582" y="272257"/>
                </a:cubicBezTo>
                <a:cubicBezTo>
                  <a:pt x="4598447" y="272190"/>
                  <a:pt x="4598381" y="272122"/>
                  <a:pt x="4598247" y="272056"/>
                </a:cubicBezTo>
                <a:cubicBezTo>
                  <a:pt x="4598313" y="271787"/>
                  <a:pt x="4598313" y="271787"/>
                  <a:pt x="4598179" y="272056"/>
                </a:cubicBezTo>
                <a:cubicBezTo>
                  <a:pt x="4594024" y="269173"/>
                  <a:pt x="4593019" y="267230"/>
                  <a:pt x="4591343" y="265621"/>
                </a:cubicBezTo>
                <a:cubicBezTo>
                  <a:pt x="4605954" y="260997"/>
                  <a:pt x="4616074" y="252217"/>
                  <a:pt x="4629612" y="252217"/>
                </a:cubicBezTo>
                <a:cubicBezTo>
                  <a:pt x="4631422" y="253491"/>
                  <a:pt x="4621503" y="244912"/>
                  <a:pt x="4618822" y="244443"/>
                </a:cubicBezTo>
                <a:cubicBezTo>
                  <a:pt x="4625926" y="240220"/>
                  <a:pt x="4638862" y="232111"/>
                  <a:pt x="4645832" y="232111"/>
                </a:cubicBezTo>
                <a:cubicBezTo>
                  <a:pt x="4648043" y="230234"/>
                  <a:pt x="4661850" y="218707"/>
                  <a:pt x="4666743" y="218707"/>
                </a:cubicBezTo>
                <a:cubicBezTo>
                  <a:pt x="4666743" y="218774"/>
                  <a:pt x="4663391" y="205302"/>
                  <a:pt x="4663995" y="205302"/>
                </a:cubicBezTo>
                <a:cubicBezTo>
                  <a:pt x="4676863" y="207916"/>
                  <a:pt x="4670563" y="205437"/>
                  <a:pt x="4679275" y="212005"/>
                </a:cubicBezTo>
                <a:cubicBezTo>
                  <a:pt x="4678739" y="212005"/>
                  <a:pt x="4683833" y="204968"/>
                  <a:pt x="4685173" y="205034"/>
                </a:cubicBezTo>
                <a:cubicBezTo>
                  <a:pt x="4685173" y="204766"/>
                  <a:pt x="4693551" y="206710"/>
                  <a:pt x="4700455" y="205302"/>
                </a:cubicBezTo>
                <a:cubicBezTo>
                  <a:pt x="4715735" y="205302"/>
                  <a:pt x="4723174" y="180505"/>
                  <a:pt x="4750117" y="191898"/>
                </a:cubicBezTo>
                <a:cubicBezTo>
                  <a:pt x="4750050" y="195718"/>
                  <a:pt x="4752061" y="181845"/>
                  <a:pt x="4748643" y="185196"/>
                </a:cubicBezTo>
                <a:cubicBezTo>
                  <a:pt x="4742343" y="185196"/>
                  <a:pt x="4778870" y="178494"/>
                  <a:pt x="4771095" y="178494"/>
                </a:cubicBezTo>
                <a:cubicBezTo>
                  <a:pt x="4784566" y="179097"/>
                  <a:pt x="4872834" y="180974"/>
                  <a:pt x="4872834" y="173467"/>
                </a:cubicBezTo>
                <a:cubicBezTo>
                  <a:pt x="4876219" y="167771"/>
                  <a:pt x="4888953" y="165710"/>
                  <a:pt x="4902013" y="165056"/>
                </a:cubicBezTo>
                <a:close/>
                <a:moveTo>
                  <a:pt x="1276669" y="163389"/>
                </a:moveTo>
                <a:cubicBezTo>
                  <a:pt x="1278998" y="162124"/>
                  <a:pt x="1281947" y="161840"/>
                  <a:pt x="1282249" y="165224"/>
                </a:cubicBezTo>
                <a:cubicBezTo>
                  <a:pt x="1286538" y="166296"/>
                  <a:pt x="1275279" y="174205"/>
                  <a:pt x="1274810" y="167436"/>
                </a:cubicBezTo>
                <a:cubicBezTo>
                  <a:pt x="1272632" y="166900"/>
                  <a:pt x="1274340" y="164654"/>
                  <a:pt x="1276669" y="163389"/>
                </a:cubicBezTo>
                <a:close/>
                <a:moveTo>
                  <a:pt x="1246476" y="163170"/>
                </a:moveTo>
                <a:cubicBezTo>
                  <a:pt x="1256708" y="165215"/>
                  <a:pt x="1275055" y="185196"/>
                  <a:pt x="1267163" y="185196"/>
                </a:cubicBezTo>
                <a:cubicBezTo>
                  <a:pt x="1276211" y="189150"/>
                  <a:pt x="1281840" y="187609"/>
                  <a:pt x="1289749" y="191898"/>
                </a:cubicBezTo>
                <a:cubicBezTo>
                  <a:pt x="1287738" y="191898"/>
                  <a:pt x="1327414" y="179499"/>
                  <a:pt x="1327414" y="193842"/>
                </a:cubicBezTo>
                <a:cubicBezTo>
                  <a:pt x="1324465" y="199807"/>
                  <a:pt x="1308783" y="218707"/>
                  <a:pt x="1300137" y="218707"/>
                </a:cubicBezTo>
                <a:cubicBezTo>
                  <a:pt x="1297054" y="218506"/>
                  <a:pt x="1297792" y="212004"/>
                  <a:pt x="1297256" y="212004"/>
                </a:cubicBezTo>
                <a:cubicBezTo>
                  <a:pt x="1284856" y="218305"/>
                  <a:pt x="1285862" y="219042"/>
                  <a:pt x="1272726" y="212004"/>
                </a:cubicBezTo>
                <a:cubicBezTo>
                  <a:pt x="1224672" y="212004"/>
                  <a:pt x="1174137" y="244175"/>
                  <a:pt x="1132986" y="220383"/>
                </a:cubicBezTo>
                <a:cubicBezTo>
                  <a:pt x="1132986" y="221119"/>
                  <a:pt x="1160599" y="212004"/>
                  <a:pt x="1161202" y="211603"/>
                </a:cubicBezTo>
                <a:cubicBezTo>
                  <a:pt x="1156310" y="212139"/>
                  <a:pt x="1149942" y="211938"/>
                  <a:pt x="1144647" y="212004"/>
                </a:cubicBezTo>
                <a:lnTo>
                  <a:pt x="1146042" y="206635"/>
                </a:lnTo>
                <a:lnTo>
                  <a:pt x="1146457" y="206174"/>
                </a:lnTo>
                <a:cubicBezTo>
                  <a:pt x="1146457" y="205772"/>
                  <a:pt x="1146457" y="205437"/>
                  <a:pt x="1146457" y="205034"/>
                </a:cubicBezTo>
                <a:lnTo>
                  <a:pt x="1146042" y="206635"/>
                </a:lnTo>
                <a:lnTo>
                  <a:pt x="1139120" y="214314"/>
                </a:lnTo>
                <a:cubicBezTo>
                  <a:pt x="1125781" y="218464"/>
                  <a:pt x="1098436" y="212407"/>
                  <a:pt x="1093107" y="212004"/>
                </a:cubicBezTo>
                <a:cubicBezTo>
                  <a:pt x="1033123" y="212004"/>
                  <a:pt x="1130372" y="151417"/>
                  <a:pt x="1146457" y="181644"/>
                </a:cubicBezTo>
                <a:cubicBezTo>
                  <a:pt x="1146457" y="179767"/>
                  <a:pt x="1232983" y="198600"/>
                  <a:pt x="1248465" y="198600"/>
                </a:cubicBezTo>
                <a:cubicBezTo>
                  <a:pt x="1239752" y="198600"/>
                  <a:pt x="1233184" y="194847"/>
                  <a:pt x="1228694" y="191295"/>
                </a:cubicBezTo>
                <a:cubicBezTo>
                  <a:pt x="1231441" y="190558"/>
                  <a:pt x="1236401" y="185732"/>
                  <a:pt x="1237406" y="185196"/>
                </a:cubicBezTo>
                <a:cubicBezTo>
                  <a:pt x="1233854" y="183387"/>
                  <a:pt x="1223935" y="185196"/>
                  <a:pt x="1219780" y="185196"/>
                </a:cubicBezTo>
                <a:cubicBezTo>
                  <a:pt x="1220048" y="185196"/>
                  <a:pt x="1220115" y="178226"/>
                  <a:pt x="1220115" y="177556"/>
                </a:cubicBezTo>
                <a:cubicBezTo>
                  <a:pt x="1220115" y="181912"/>
                  <a:pt x="1236736" y="169379"/>
                  <a:pt x="1240221" y="168508"/>
                </a:cubicBezTo>
                <a:cubicBezTo>
                  <a:pt x="1240556" y="163800"/>
                  <a:pt x="1243065" y="162489"/>
                  <a:pt x="1246476" y="163170"/>
                </a:cubicBezTo>
                <a:close/>
                <a:moveTo>
                  <a:pt x="1152395" y="159144"/>
                </a:moveTo>
                <a:cubicBezTo>
                  <a:pt x="1151986" y="159619"/>
                  <a:pt x="1150503" y="160884"/>
                  <a:pt x="1147202" y="163414"/>
                </a:cubicBezTo>
                <a:cubicBezTo>
                  <a:pt x="1145191" y="163414"/>
                  <a:pt x="1153624" y="157721"/>
                  <a:pt x="1152395" y="159144"/>
                </a:cubicBezTo>
                <a:close/>
                <a:moveTo>
                  <a:pt x="1308919" y="151685"/>
                </a:moveTo>
                <a:cubicBezTo>
                  <a:pt x="1324132" y="151685"/>
                  <a:pt x="1333984" y="151014"/>
                  <a:pt x="1354090" y="158387"/>
                </a:cubicBezTo>
                <a:lnTo>
                  <a:pt x="1354090" y="165089"/>
                </a:lnTo>
                <a:cubicBezTo>
                  <a:pt x="1347388" y="164754"/>
                  <a:pt x="1338743" y="165558"/>
                  <a:pt x="1342094" y="165089"/>
                </a:cubicBezTo>
                <a:cubicBezTo>
                  <a:pt x="1334252" y="165089"/>
                  <a:pt x="1329695" y="167502"/>
                  <a:pt x="1329829" y="158387"/>
                </a:cubicBezTo>
                <a:cubicBezTo>
                  <a:pt x="1329762" y="169111"/>
                  <a:pt x="1313208" y="154165"/>
                  <a:pt x="1308919" y="151685"/>
                </a:cubicBezTo>
                <a:close/>
                <a:moveTo>
                  <a:pt x="2119694" y="151149"/>
                </a:moveTo>
                <a:cubicBezTo>
                  <a:pt x="2117817" y="151149"/>
                  <a:pt x="2115003" y="149742"/>
                  <a:pt x="2110914" y="152959"/>
                </a:cubicBezTo>
                <a:cubicBezTo>
                  <a:pt x="2121369" y="154500"/>
                  <a:pt x="2122710" y="149607"/>
                  <a:pt x="2119694" y="151149"/>
                </a:cubicBezTo>
                <a:close/>
                <a:moveTo>
                  <a:pt x="1070739" y="149457"/>
                </a:moveTo>
                <a:cubicBezTo>
                  <a:pt x="1089170" y="148201"/>
                  <a:pt x="1107451" y="149709"/>
                  <a:pt x="1119515" y="157114"/>
                </a:cubicBezTo>
                <a:cubicBezTo>
                  <a:pt x="1119515" y="159527"/>
                  <a:pt x="1102089" y="158120"/>
                  <a:pt x="1100346" y="158388"/>
                </a:cubicBezTo>
                <a:cubicBezTo>
                  <a:pt x="1100547" y="160599"/>
                  <a:pt x="1100681" y="162878"/>
                  <a:pt x="1100748" y="165090"/>
                </a:cubicBezTo>
                <a:cubicBezTo>
                  <a:pt x="1101754" y="165291"/>
                  <a:pt x="1112812" y="165291"/>
                  <a:pt x="1112812" y="164286"/>
                </a:cubicBezTo>
                <a:cubicBezTo>
                  <a:pt x="1112209" y="165559"/>
                  <a:pt x="1106110" y="176953"/>
                  <a:pt x="1106110" y="169379"/>
                </a:cubicBezTo>
                <a:cubicBezTo>
                  <a:pt x="1093376" y="177958"/>
                  <a:pt x="1087813" y="180103"/>
                  <a:pt x="1070924" y="185196"/>
                </a:cubicBezTo>
                <a:cubicBezTo>
                  <a:pt x="1064757" y="185196"/>
                  <a:pt x="1057251" y="210932"/>
                  <a:pt x="1031448" y="198601"/>
                </a:cubicBezTo>
                <a:cubicBezTo>
                  <a:pt x="1032118" y="198601"/>
                  <a:pt x="1032453" y="198466"/>
                  <a:pt x="1032520" y="198332"/>
                </a:cubicBezTo>
                <a:cubicBezTo>
                  <a:pt x="1032654" y="198399"/>
                  <a:pt x="1032721" y="198466"/>
                  <a:pt x="1032855" y="198601"/>
                </a:cubicBezTo>
                <a:cubicBezTo>
                  <a:pt x="1032922" y="189954"/>
                  <a:pt x="1059529" y="185397"/>
                  <a:pt x="1067908" y="185196"/>
                </a:cubicBezTo>
                <a:cubicBezTo>
                  <a:pt x="1061674" y="185196"/>
                  <a:pt x="1058324" y="176148"/>
                  <a:pt x="1057586" y="171792"/>
                </a:cubicBezTo>
                <a:cubicBezTo>
                  <a:pt x="1052023" y="171792"/>
                  <a:pt x="1025348" y="193507"/>
                  <a:pt x="1007253" y="191898"/>
                </a:cubicBezTo>
                <a:cubicBezTo>
                  <a:pt x="1005176" y="191898"/>
                  <a:pt x="1005510" y="189083"/>
                  <a:pt x="1004171" y="187005"/>
                </a:cubicBezTo>
                <a:cubicBezTo>
                  <a:pt x="1001087" y="189016"/>
                  <a:pt x="991972" y="191898"/>
                  <a:pt x="992307" y="191898"/>
                </a:cubicBezTo>
                <a:cubicBezTo>
                  <a:pt x="977762" y="191831"/>
                  <a:pt x="966906" y="189954"/>
                  <a:pt x="957189" y="191898"/>
                </a:cubicBezTo>
                <a:cubicBezTo>
                  <a:pt x="948542" y="191898"/>
                  <a:pt x="987548" y="175880"/>
                  <a:pt x="989693" y="175210"/>
                </a:cubicBezTo>
                <a:cubicBezTo>
                  <a:pt x="996797" y="172998"/>
                  <a:pt x="1012279" y="160934"/>
                  <a:pt x="1021060" y="158388"/>
                </a:cubicBezTo>
                <a:cubicBezTo>
                  <a:pt x="1033726" y="154735"/>
                  <a:pt x="1052308" y="150714"/>
                  <a:pt x="1070739" y="149457"/>
                </a:cubicBezTo>
                <a:close/>
                <a:moveTo>
                  <a:pt x="5646958" y="147446"/>
                </a:moveTo>
                <a:cubicBezTo>
                  <a:pt x="5673457" y="147296"/>
                  <a:pt x="5702728" y="151753"/>
                  <a:pt x="5713820" y="155439"/>
                </a:cubicBezTo>
                <a:cubicBezTo>
                  <a:pt x="5708727" y="157985"/>
                  <a:pt x="5700415" y="167570"/>
                  <a:pt x="5703968" y="164889"/>
                </a:cubicBezTo>
                <a:cubicBezTo>
                  <a:pt x="5715429" y="154032"/>
                  <a:pt x="5707252" y="162208"/>
                  <a:pt x="5718310" y="164889"/>
                </a:cubicBezTo>
                <a:cubicBezTo>
                  <a:pt x="5718461" y="151669"/>
                  <a:pt x="5727886" y="161860"/>
                  <a:pt x="5733466" y="165040"/>
                </a:cubicBezTo>
                <a:lnTo>
                  <a:pt x="5737166" y="164763"/>
                </a:lnTo>
                <a:lnTo>
                  <a:pt x="5737278" y="164755"/>
                </a:lnTo>
                <a:cubicBezTo>
                  <a:pt x="5737211" y="166632"/>
                  <a:pt x="5737344" y="169513"/>
                  <a:pt x="5737076" y="170854"/>
                </a:cubicBezTo>
                <a:cubicBezTo>
                  <a:pt x="5738551" y="171725"/>
                  <a:pt x="5739489" y="173937"/>
                  <a:pt x="5739557" y="178360"/>
                </a:cubicBezTo>
                <a:cubicBezTo>
                  <a:pt x="5741098" y="174607"/>
                  <a:pt x="5748470" y="164956"/>
                  <a:pt x="5751352" y="164956"/>
                </a:cubicBezTo>
                <a:cubicBezTo>
                  <a:pt x="5763684" y="170519"/>
                  <a:pt x="5796458" y="169648"/>
                  <a:pt x="5804433" y="168307"/>
                </a:cubicBezTo>
                <a:cubicBezTo>
                  <a:pt x="5813280" y="168173"/>
                  <a:pt x="5839954" y="166028"/>
                  <a:pt x="5845048" y="179835"/>
                </a:cubicBezTo>
                <a:cubicBezTo>
                  <a:pt x="5847461" y="172798"/>
                  <a:pt x="5860396" y="183722"/>
                  <a:pt x="5859055" y="184995"/>
                </a:cubicBezTo>
                <a:cubicBezTo>
                  <a:pt x="5857983" y="184928"/>
                  <a:pt x="5856643" y="184928"/>
                  <a:pt x="5858050" y="185130"/>
                </a:cubicBezTo>
                <a:cubicBezTo>
                  <a:pt x="5863412" y="185398"/>
                  <a:pt x="5862675" y="187006"/>
                  <a:pt x="5864752" y="187676"/>
                </a:cubicBezTo>
                <a:cubicBezTo>
                  <a:pt x="5864752" y="183956"/>
                  <a:pt x="5865858" y="184895"/>
                  <a:pt x="5867174" y="186863"/>
                </a:cubicBezTo>
                <a:lnTo>
                  <a:pt x="5870843" y="192221"/>
                </a:lnTo>
                <a:lnTo>
                  <a:pt x="5870851" y="192233"/>
                </a:lnTo>
                <a:lnTo>
                  <a:pt x="5870832" y="192249"/>
                </a:lnTo>
                <a:lnTo>
                  <a:pt x="5835297" y="220810"/>
                </a:lnTo>
                <a:cubicBezTo>
                  <a:pt x="5818005" y="228643"/>
                  <a:pt x="5797128" y="234725"/>
                  <a:pt x="5778228" y="238880"/>
                </a:cubicBezTo>
                <a:cubicBezTo>
                  <a:pt x="5788817" y="240556"/>
                  <a:pt x="5800412" y="237741"/>
                  <a:pt x="5811135" y="238747"/>
                </a:cubicBezTo>
                <a:cubicBezTo>
                  <a:pt x="5817100" y="235530"/>
                  <a:pt x="5811537" y="232648"/>
                  <a:pt x="5820317" y="238143"/>
                </a:cubicBezTo>
                <a:cubicBezTo>
                  <a:pt x="5818843" y="238143"/>
                  <a:pt x="5817435" y="238344"/>
                  <a:pt x="5816832" y="238747"/>
                </a:cubicBezTo>
                <a:cubicBezTo>
                  <a:pt x="5826751" y="238747"/>
                  <a:pt x="5830974" y="246655"/>
                  <a:pt x="5846523" y="245449"/>
                </a:cubicBezTo>
                <a:cubicBezTo>
                  <a:pt x="5846723" y="245449"/>
                  <a:pt x="5844244" y="238479"/>
                  <a:pt x="5844646" y="237607"/>
                </a:cubicBezTo>
                <a:cubicBezTo>
                  <a:pt x="5844646" y="237339"/>
                  <a:pt x="5858050" y="242768"/>
                  <a:pt x="5858050" y="246789"/>
                </a:cubicBezTo>
                <a:cubicBezTo>
                  <a:pt x="5893036" y="242567"/>
                  <a:pt x="5942766" y="246185"/>
                  <a:pt x="5974132" y="245449"/>
                </a:cubicBezTo>
                <a:cubicBezTo>
                  <a:pt x="5976142" y="245449"/>
                  <a:pt x="5968569" y="258182"/>
                  <a:pt x="5967966" y="258853"/>
                </a:cubicBezTo>
                <a:cubicBezTo>
                  <a:pt x="6004626" y="258853"/>
                  <a:pt x="6042829" y="265555"/>
                  <a:pt x="6061662" y="265555"/>
                </a:cubicBezTo>
                <a:cubicBezTo>
                  <a:pt x="6056635" y="250743"/>
                  <a:pt x="6072050" y="245181"/>
                  <a:pt x="6072452" y="240824"/>
                </a:cubicBezTo>
                <a:cubicBezTo>
                  <a:pt x="6075066" y="240623"/>
                  <a:pt x="6091084" y="237808"/>
                  <a:pt x="6097049" y="238545"/>
                </a:cubicBezTo>
                <a:lnTo>
                  <a:pt x="6097028" y="238618"/>
                </a:lnTo>
                <a:lnTo>
                  <a:pt x="6098456" y="238813"/>
                </a:lnTo>
                <a:cubicBezTo>
                  <a:pt x="6098456" y="238880"/>
                  <a:pt x="6098524" y="238947"/>
                  <a:pt x="6098524" y="238947"/>
                </a:cubicBezTo>
                <a:lnTo>
                  <a:pt x="6097027" y="238622"/>
                </a:lnTo>
                <a:lnTo>
                  <a:pt x="6095884" y="242651"/>
                </a:lnTo>
                <a:cubicBezTo>
                  <a:pt x="6095641" y="244159"/>
                  <a:pt x="6095575" y="245449"/>
                  <a:pt x="6095776" y="245449"/>
                </a:cubicBezTo>
                <a:cubicBezTo>
                  <a:pt x="6112330" y="243103"/>
                  <a:pt x="6125198" y="245181"/>
                  <a:pt x="6131967" y="252151"/>
                </a:cubicBezTo>
                <a:cubicBezTo>
                  <a:pt x="6132101" y="249872"/>
                  <a:pt x="6132503" y="247660"/>
                  <a:pt x="6133106" y="245449"/>
                </a:cubicBezTo>
                <a:cubicBezTo>
                  <a:pt x="6137598" y="244443"/>
                  <a:pt x="6133978" y="252151"/>
                  <a:pt x="6135989" y="252151"/>
                </a:cubicBezTo>
                <a:cubicBezTo>
                  <a:pt x="6150264" y="240221"/>
                  <a:pt x="6188734" y="254697"/>
                  <a:pt x="6193225" y="265555"/>
                </a:cubicBezTo>
                <a:cubicBezTo>
                  <a:pt x="6192890" y="276345"/>
                  <a:pt x="6192286" y="287672"/>
                  <a:pt x="6191885" y="292364"/>
                </a:cubicBezTo>
                <a:cubicBezTo>
                  <a:pt x="6195437" y="292364"/>
                  <a:pt x="6193895" y="297122"/>
                  <a:pt x="6192756" y="299066"/>
                </a:cubicBezTo>
                <a:cubicBezTo>
                  <a:pt x="6191885" y="299066"/>
                  <a:pt x="6192554" y="292364"/>
                  <a:pt x="6187863" y="292364"/>
                </a:cubicBezTo>
                <a:cubicBezTo>
                  <a:pt x="6191885" y="301813"/>
                  <a:pt x="6195705" y="302819"/>
                  <a:pt x="6199659" y="305768"/>
                </a:cubicBezTo>
                <a:cubicBezTo>
                  <a:pt x="6204283" y="305768"/>
                  <a:pt x="6220034" y="317764"/>
                  <a:pt x="6220034" y="311062"/>
                </a:cubicBezTo>
                <a:cubicBezTo>
                  <a:pt x="6221777" y="313006"/>
                  <a:pt x="6224658" y="316893"/>
                  <a:pt x="6226266" y="318636"/>
                </a:cubicBezTo>
                <a:cubicBezTo>
                  <a:pt x="6241950" y="310995"/>
                  <a:pt x="6248451" y="275407"/>
                  <a:pt x="6273651" y="290621"/>
                </a:cubicBezTo>
                <a:cubicBezTo>
                  <a:pt x="6273651" y="294106"/>
                  <a:pt x="6261855" y="291425"/>
                  <a:pt x="6260247" y="292296"/>
                </a:cubicBezTo>
                <a:cubicBezTo>
                  <a:pt x="6287055" y="303958"/>
                  <a:pt x="6325458" y="283048"/>
                  <a:pt x="6346168" y="298998"/>
                </a:cubicBezTo>
                <a:cubicBezTo>
                  <a:pt x="6365001" y="298998"/>
                  <a:pt x="6374250" y="287337"/>
                  <a:pt x="6394290" y="298998"/>
                </a:cubicBezTo>
                <a:cubicBezTo>
                  <a:pt x="6395563" y="298596"/>
                  <a:pt x="6403739" y="298262"/>
                  <a:pt x="6405214" y="298998"/>
                </a:cubicBezTo>
                <a:cubicBezTo>
                  <a:pt x="6403538" y="298998"/>
                  <a:pt x="6401126" y="291693"/>
                  <a:pt x="6400992" y="290688"/>
                </a:cubicBezTo>
                <a:cubicBezTo>
                  <a:pt x="6400992" y="297993"/>
                  <a:pt x="6395965" y="289079"/>
                  <a:pt x="6394290" y="287538"/>
                </a:cubicBezTo>
                <a:cubicBezTo>
                  <a:pt x="6394290" y="286398"/>
                  <a:pt x="6394959" y="285728"/>
                  <a:pt x="6395898" y="285393"/>
                </a:cubicBezTo>
                <a:cubicBezTo>
                  <a:pt x="6394490" y="285527"/>
                  <a:pt x="6393150" y="285594"/>
                  <a:pt x="6392212" y="285594"/>
                </a:cubicBezTo>
                <a:cubicBezTo>
                  <a:pt x="6378875" y="285594"/>
                  <a:pt x="6419423" y="273062"/>
                  <a:pt x="6428068" y="271587"/>
                </a:cubicBezTo>
                <a:cubicBezTo>
                  <a:pt x="6426259" y="270246"/>
                  <a:pt x="6425052" y="268102"/>
                  <a:pt x="6423712" y="266359"/>
                </a:cubicBezTo>
                <a:cubicBezTo>
                  <a:pt x="6447504" y="275608"/>
                  <a:pt x="6627524" y="262472"/>
                  <a:pt x="6616600" y="292296"/>
                </a:cubicBezTo>
                <a:cubicBezTo>
                  <a:pt x="6639655" y="292296"/>
                  <a:pt x="6654668" y="303355"/>
                  <a:pt x="6668542" y="312402"/>
                </a:cubicBezTo>
                <a:cubicBezTo>
                  <a:pt x="6713111" y="312402"/>
                  <a:pt x="6748766" y="304025"/>
                  <a:pt x="6787169" y="312402"/>
                </a:cubicBezTo>
                <a:cubicBezTo>
                  <a:pt x="6795011" y="314079"/>
                  <a:pt x="6851912" y="323462"/>
                  <a:pt x="6821954" y="338407"/>
                </a:cubicBezTo>
                <a:cubicBezTo>
                  <a:pt x="6829594" y="342160"/>
                  <a:pt x="6850036" y="332710"/>
                  <a:pt x="6850036" y="345645"/>
                </a:cubicBezTo>
                <a:cubicBezTo>
                  <a:pt x="6850036" y="349801"/>
                  <a:pt x="6860692" y="341088"/>
                  <a:pt x="6859955" y="339479"/>
                </a:cubicBezTo>
                <a:cubicBezTo>
                  <a:pt x="6863373" y="341088"/>
                  <a:pt x="6862703" y="345913"/>
                  <a:pt x="6865450" y="345913"/>
                </a:cubicBezTo>
                <a:cubicBezTo>
                  <a:pt x="6876039" y="336463"/>
                  <a:pt x="7007402" y="335659"/>
                  <a:pt x="7011156" y="339211"/>
                </a:cubicBezTo>
                <a:cubicBezTo>
                  <a:pt x="7011289" y="323730"/>
                  <a:pt x="7022616" y="339479"/>
                  <a:pt x="7024090" y="339680"/>
                </a:cubicBezTo>
                <a:cubicBezTo>
                  <a:pt x="7017321" y="348728"/>
                  <a:pt x="7010082" y="345913"/>
                  <a:pt x="6997349" y="345913"/>
                </a:cubicBezTo>
                <a:cubicBezTo>
                  <a:pt x="6998488" y="346717"/>
                  <a:pt x="7013903" y="359317"/>
                  <a:pt x="7015980" y="359317"/>
                </a:cubicBezTo>
                <a:lnTo>
                  <a:pt x="7018109" y="353000"/>
                </a:lnTo>
                <a:lnTo>
                  <a:pt x="7018126" y="352951"/>
                </a:lnTo>
                <a:lnTo>
                  <a:pt x="7018132" y="352961"/>
                </a:lnTo>
                <a:lnTo>
                  <a:pt x="7022256" y="359159"/>
                </a:lnTo>
                <a:cubicBezTo>
                  <a:pt x="7024090" y="361848"/>
                  <a:pt x="7025598" y="364579"/>
                  <a:pt x="7024425" y="365618"/>
                </a:cubicBezTo>
                <a:cubicBezTo>
                  <a:pt x="7035819" y="362266"/>
                  <a:pt x="7038098" y="359385"/>
                  <a:pt x="7050430" y="359385"/>
                </a:cubicBezTo>
                <a:cubicBezTo>
                  <a:pt x="7043326" y="352883"/>
                  <a:pt x="7048286" y="344707"/>
                  <a:pt x="7030927" y="345981"/>
                </a:cubicBezTo>
                <a:cubicBezTo>
                  <a:pt x="7030256" y="339279"/>
                  <a:pt x="7035484" y="340351"/>
                  <a:pt x="7044331" y="339680"/>
                </a:cubicBezTo>
                <a:cubicBezTo>
                  <a:pt x="7044331" y="336530"/>
                  <a:pt x="7042857" y="334385"/>
                  <a:pt x="7041315" y="333246"/>
                </a:cubicBezTo>
                <a:cubicBezTo>
                  <a:pt x="7090508" y="329761"/>
                  <a:pt x="7106997" y="335056"/>
                  <a:pt x="7159340" y="339279"/>
                </a:cubicBezTo>
                <a:cubicBezTo>
                  <a:pt x="7206858" y="343165"/>
                  <a:pt x="7247071" y="358581"/>
                  <a:pt x="7287619" y="373660"/>
                </a:cubicBezTo>
                <a:cubicBezTo>
                  <a:pt x="7305111" y="380228"/>
                  <a:pt x="7331049" y="396113"/>
                  <a:pt x="7343247" y="399665"/>
                </a:cubicBezTo>
                <a:cubicBezTo>
                  <a:pt x="7359869" y="404490"/>
                  <a:pt x="7406113" y="404356"/>
                  <a:pt x="7419585" y="413069"/>
                </a:cubicBezTo>
                <a:cubicBezTo>
                  <a:pt x="7420992" y="416688"/>
                  <a:pt x="7446661" y="427411"/>
                  <a:pt x="7451018" y="427612"/>
                </a:cubicBezTo>
                <a:cubicBezTo>
                  <a:pt x="7444986" y="427479"/>
                  <a:pt x="7432185" y="442491"/>
                  <a:pt x="7426756" y="445842"/>
                </a:cubicBezTo>
                <a:cubicBezTo>
                  <a:pt x="7433592" y="441687"/>
                  <a:pt x="7387280" y="459246"/>
                  <a:pt x="7397200" y="459246"/>
                </a:cubicBezTo>
                <a:cubicBezTo>
                  <a:pt x="7396328" y="457571"/>
                  <a:pt x="7402963" y="465948"/>
                  <a:pt x="7400818" y="465948"/>
                </a:cubicBezTo>
                <a:cubicBezTo>
                  <a:pt x="7399880" y="466283"/>
                  <a:pt x="7392776" y="464809"/>
                  <a:pt x="7392776" y="467423"/>
                </a:cubicBezTo>
                <a:cubicBezTo>
                  <a:pt x="7392909" y="467557"/>
                  <a:pt x="7397200" y="468026"/>
                  <a:pt x="7399479" y="472517"/>
                </a:cubicBezTo>
                <a:cubicBezTo>
                  <a:pt x="7399479" y="490411"/>
                  <a:pt x="7332791" y="459246"/>
                  <a:pt x="7328033" y="459246"/>
                </a:cubicBezTo>
                <a:cubicBezTo>
                  <a:pt x="7329910" y="462396"/>
                  <a:pt x="7280046" y="436057"/>
                  <a:pt x="7263827" y="439944"/>
                </a:cubicBezTo>
                <a:cubicBezTo>
                  <a:pt x="7262888" y="439073"/>
                  <a:pt x="7260945" y="439207"/>
                  <a:pt x="7260945" y="439140"/>
                </a:cubicBezTo>
                <a:cubicBezTo>
                  <a:pt x="7261548" y="439140"/>
                  <a:pt x="7251427" y="425133"/>
                  <a:pt x="7252098" y="425736"/>
                </a:cubicBezTo>
                <a:cubicBezTo>
                  <a:pt x="7240302" y="449998"/>
                  <a:pt x="7247138" y="453617"/>
                  <a:pt x="7208064" y="472382"/>
                </a:cubicBezTo>
                <a:cubicBezTo>
                  <a:pt x="7208266" y="470439"/>
                  <a:pt x="7185076" y="459381"/>
                  <a:pt x="7185076" y="466485"/>
                </a:cubicBezTo>
                <a:cubicBezTo>
                  <a:pt x="7185143" y="466485"/>
                  <a:pt x="7185076" y="469367"/>
                  <a:pt x="7185076" y="469367"/>
                </a:cubicBezTo>
                <a:cubicBezTo>
                  <a:pt x="7185076" y="472248"/>
                  <a:pt x="7187841" y="473187"/>
                  <a:pt x="7191016" y="473212"/>
                </a:cubicBezTo>
                <a:lnTo>
                  <a:pt x="7198790" y="471700"/>
                </a:lnTo>
                <a:lnTo>
                  <a:pt x="7199419" y="471578"/>
                </a:lnTo>
                <a:cubicBezTo>
                  <a:pt x="7204512" y="477208"/>
                  <a:pt x="7231992" y="502810"/>
                  <a:pt x="7231992" y="504083"/>
                </a:cubicBezTo>
                <a:cubicBezTo>
                  <a:pt x="7232192" y="508038"/>
                  <a:pt x="7226429" y="504754"/>
                  <a:pt x="7225758" y="506094"/>
                </a:cubicBezTo>
                <a:cubicBezTo>
                  <a:pt x="7239230" y="533104"/>
                  <a:pt x="7192382" y="520370"/>
                  <a:pt x="7166377" y="525798"/>
                </a:cubicBezTo>
                <a:cubicBezTo>
                  <a:pt x="7144461" y="530356"/>
                  <a:pt x="7117250" y="534913"/>
                  <a:pt x="7104651" y="546307"/>
                </a:cubicBezTo>
                <a:cubicBezTo>
                  <a:pt x="7087091" y="550194"/>
                  <a:pt x="7051435" y="562928"/>
                  <a:pt x="7044331" y="581560"/>
                </a:cubicBezTo>
                <a:cubicBezTo>
                  <a:pt x="7044331" y="576266"/>
                  <a:pt x="7004252" y="564939"/>
                  <a:pt x="6990647" y="566414"/>
                </a:cubicBezTo>
                <a:cubicBezTo>
                  <a:pt x="6975767" y="568022"/>
                  <a:pt x="6960755" y="577874"/>
                  <a:pt x="6950032" y="586520"/>
                </a:cubicBezTo>
                <a:cubicBezTo>
                  <a:pt x="6950903" y="586520"/>
                  <a:pt x="6950434" y="570636"/>
                  <a:pt x="6950434" y="571373"/>
                </a:cubicBezTo>
                <a:cubicBezTo>
                  <a:pt x="6948289" y="572110"/>
                  <a:pt x="6937700" y="579818"/>
                  <a:pt x="6934483" y="579818"/>
                </a:cubicBezTo>
                <a:cubicBezTo>
                  <a:pt x="6930931" y="582096"/>
                  <a:pt x="6929322" y="592083"/>
                  <a:pt x="6923626" y="579818"/>
                </a:cubicBezTo>
                <a:cubicBezTo>
                  <a:pt x="6917861" y="579617"/>
                  <a:pt x="6907742" y="586520"/>
                  <a:pt x="6912031" y="586520"/>
                </a:cubicBezTo>
                <a:cubicBezTo>
                  <a:pt x="6913304" y="587391"/>
                  <a:pt x="6897420" y="580555"/>
                  <a:pt x="6905328" y="579885"/>
                </a:cubicBezTo>
                <a:cubicBezTo>
                  <a:pt x="6904591" y="579885"/>
                  <a:pt x="6903787" y="579818"/>
                  <a:pt x="6903519" y="579818"/>
                </a:cubicBezTo>
                <a:cubicBezTo>
                  <a:pt x="6903049" y="581091"/>
                  <a:pt x="6896884" y="591279"/>
                  <a:pt x="6896884" y="585716"/>
                </a:cubicBezTo>
                <a:cubicBezTo>
                  <a:pt x="6895946" y="606090"/>
                  <a:pt x="6868936" y="608302"/>
                  <a:pt x="6869137" y="633435"/>
                </a:cubicBezTo>
                <a:cubicBezTo>
                  <a:pt x="6874030" y="631424"/>
                  <a:pt x="6896884" y="625124"/>
                  <a:pt x="6896884" y="634574"/>
                </a:cubicBezTo>
                <a:cubicBezTo>
                  <a:pt x="6895142" y="635513"/>
                  <a:pt x="6883480" y="646236"/>
                  <a:pt x="6883480" y="645900"/>
                </a:cubicBezTo>
                <a:cubicBezTo>
                  <a:pt x="6883948" y="650056"/>
                  <a:pt x="6884284" y="656356"/>
                  <a:pt x="6883480" y="660310"/>
                </a:cubicBezTo>
                <a:cubicBezTo>
                  <a:pt x="6884485" y="659975"/>
                  <a:pt x="6890047" y="661181"/>
                  <a:pt x="6889311" y="660310"/>
                </a:cubicBezTo>
                <a:cubicBezTo>
                  <a:pt x="6889779" y="660310"/>
                  <a:pt x="6889311" y="653876"/>
                  <a:pt x="6891321" y="653608"/>
                </a:cubicBezTo>
                <a:cubicBezTo>
                  <a:pt x="6890248" y="653608"/>
                  <a:pt x="6902111" y="671503"/>
                  <a:pt x="6889444" y="675390"/>
                </a:cubicBezTo>
                <a:cubicBezTo>
                  <a:pt x="6878520" y="678741"/>
                  <a:pt x="6883680" y="673714"/>
                  <a:pt x="6869740" y="673714"/>
                </a:cubicBezTo>
                <a:cubicBezTo>
                  <a:pt x="6864445" y="686381"/>
                  <a:pt x="6860089" y="694558"/>
                  <a:pt x="6870075" y="708029"/>
                </a:cubicBezTo>
                <a:cubicBezTo>
                  <a:pt x="6870075" y="718217"/>
                  <a:pt x="6799769" y="713056"/>
                  <a:pt x="6828254" y="746902"/>
                </a:cubicBezTo>
                <a:cubicBezTo>
                  <a:pt x="6822088" y="744891"/>
                  <a:pt x="6800037" y="752866"/>
                  <a:pt x="6796352" y="754140"/>
                </a:cubicBezTo>
                <a:cubicBezTo>
                  <a:pt x="6808214" y="754542"/>
                  <a:pt x="6759959" y="801926"/>
                  <a:pt x="6754530" y="807288"/>
                </a:cubicBezTo>
                <a:cubicBezTo>
                  <a:pt x="6757345" y="800385"/>
                  <a:pt x="6729933" y="714463"/>
                  <a:pt x="6729330" y="707560"/>
                </a:cubicBezTo>
                <a:cubicBezTo>
                  <a:pt x="6725443" y="663393"/>
                  <a:pt x="6757345" y="649386"/>
                  <a:pt x="6757210" y="633502"/>
                </a:cubicBezTo>
                <a:cubicBezTo>
                  <a:pt x="6757345" y="634038"/>
                  <a:pt x="6762841" y="633502"/>
                  <a:pt x="6770481" y="633502"/>
                </a:cubicBezTo>
                <a:cubicBezTo>
                  <a:pt x="6780333" y="622242"/>
                  <a:pt x="6813576" y="619092"/>
                  <a:pt x="6816525" y="599924"/>
                </a:cubicBezTo>
                <a:cubicBezTo>
                  <a:pt x="6816525" y="602873"/>
                  <a:pt x="6828857" y="593289"/>
                  <a:pt x="6830934" y="593289"/>
                </a:cubicBezTo>
                <a:cubicBezTo>
                  <a:pt x="6850773" y="583370"/>
                  <a:pt x="6883613" y="546374"/>
                  <a:pt x="6904324" y="546374"/>
                </a:cubicBezTo>
                <a:cubicBezTo>
                  <a:pt x="6905462" y="550127"/>
                  <a:pt x="6903519" y="519565"/>
                  <a:pt x="6909483" y="519565"/>
                </a:cubicBezTo>
                <a:cubicBezTo>
                  <a:pt x="6913103" y="518828"/>
                  <a:pt x="6917258" y="520303"/>
                  <a:pt x="6920877" y="519565"/>
                </a:cubicBezTo>
                <a:cubicBezTo>
                  <a:pt x="6920676" y="519565"/>
                  <a:pt x="6919470" y="512863"/>
                  <a:pt x="6918733" y="512863"/>
                </a:cubicBezTo>
                <a:cubicBezTo>
                  <a:pt x="6910354" y="521107"/>
                  <a:pt x="6903854" y="517890"/>
                  <a:pt x="6890182" y="519565"/>
                </a:cubicBezTo>
                <a:cubicBezTo>
                  <a:pt x="6895745" y="523319"/>
                  <a:pt x="6893264" y="527541"/>
                  <a:pt x="6889645" y="532970"/>
                </a:cubicBezTo>
                <a:cubicBezTo>
                  <a:pt x="6893264" y="532970"/>
                  <a:pt x="6895543" y="534713"/>
                  <a:pt x="6896482" y="537930"/>
                </a:cubicBezTo>
                <a:cubicBezTo>
                  <a:pt x="6895142" y="536321"/>
                  <a:pt x="6890986" y="542085"/>
                  <a:pt x="6889244" y="545436"/>
                </a:cubicBezTo>
                <a:cubicBezTo>
                  <a:pt x="6877917" y="533841"/>
                  <a:pt x="6874901" y="545368"/>
                  <a:pt x="6860692" y="551468"/>
                </a:cubicBezTo>
                <a:cubicBezTo>
                  <a:pt x="6866992" y="548787"/>
                  <a:pt x="6823227" y="572378"/>
                  <a:pt x="6823227" y="566347"/>
                </a:cubicBezTo>
                <a:cubicBezTo>
                  <a:pt x="6824903" y="562593"/>
                  <a:pt x="6827382" y="557968"/>
                  <a:pt x="6828186" y="554751"/>
                </a:cubicBezTo>
                <a:cubicBezTo>
                  <a:pt x="6825037" y="558572"/>
                  <a:pt x="6816525" y="566145"/>
                  <a:pt x="6816525" y="557164"/>
                </a:cubicBezTo>
                <a:cubicBezTo>
                  <a:pt x="6817396" y="555623"/>
                  <a:pt x="6819809" y="554082"/>
                  <a:pt x="6821819" y="553076"/>
                </a:cubicBezTo>
                <a:cubicBezTo>
                  <a:pt x="6812637" y="548385"/>
                  <a:pt x="6824903" y="542889"/>
                  <a:pt x="6829929" y="539873"/>
                </a:cubicBezTo>
                <a:cubicBezTo>
                  <a:pt x="6829929" y="539270"/>
                  <a:pt x="6830399" y="533037"/>
                  <a:pt x="6829259" y="533037"/>
                </a:cubicBezTo>
                <a:cubicBezTo>
                  <a:pt x="6828991" y="533171"/>
                  <a:pt x="6826980" y="532836"/>
                  <a:pt x="6826914" y="533037"/>
                </a:cubicBezTo>
                <a:cubicBezTo>
                  <a:pt x="6826846" y="540342"/>
                  <a:pt x="6813375" y="540208"/>
                  <a:pt x="6810426" y="539940"/>
                </a:cubicBezTo>
                <a:cubicBezTo>
                  <a:pt x="6811230" y="539203"/>
                  <a:pt x="6809488" y="532903"/>
                  <a:pt x="6809823" y="533037"/>
                </a:cubicBezTo>
                <a:cubicBezTo>
                  <a:pt x="6796419" y="540811"/>
                  <a:pt x="6767733" y="539136"/>
                  <a:pt x="6756206" y="544967"/>
                </a:cubicBezTo>
                <a:cubicBezTo>
                  <a:pt x="6756206" y="550798"/>
                  <a:pt x="6721355" y="578947"/>
                  <a:pt x="6709626" y="585313"/>
                </a:cubicBezTo>
                <a:cubicBezTo>
                  <a:pt x="6711301" y="588463"/>
                  <a:pt x="6723901" y="594160"/>
                  <a:pt x="6729062" y="596774"/>
                </a:cubicBezTo>
                <a:cubicBezTo>
                  <a:pt x="6724370" y="596171"/>
                  <a:pt x="6661370" y="613462"/>
                  <a:pt x="6645285" y="613462"/>
                </a:cubicBezTo>
                <a:cubicBezTo>
                  <a:pt x="6644079" y="612189"/>
                  <a:pt x="6638985" y="603744"/>
                  <a:pt x="6636706" y="601734"/>
                </a:cubicBezTo>
                <a:cubicBezTo>
                  <a:pt x="6642404" y="599857"/>
                  <a:pt x="6648703" y="600460"/>
                  <a:pt x="6655808" y="600058"/>
                </a:cubicBezTo>
                <a:cubicBezTo>
                  <a:pt x="6645419" y="600058"/>
                  <a:pt x="6638716" y="589603"/>
                  <a:pt x="6622163" y="593356"/>
                </a:cubicBezTo>
                <a:cubicBezTo>
                  <a:pt x="6620286" y="584777"/>
                  <a:pt x="6613115" y="586654"/>
                  <a:pt x="6601051" y="586654"/>
                </a:cubicBezTo>
                <a:cubicBezTo>
                  <a:pt x="6600850" y="587324"/>
                  <a:pt x="6595287" y="600058"/>
                  <a:pt x="6596024" y="600058"/>
                </a:cubicBezTo>
                <a:cubicBezTo>
                  <a:pt x="6576186" y="593423"/>
                  <a:pt x="6552662" y="600192"/>
                  <a:pt x="6536442" y="600058"/>
                </a:cubicBezTo>
                <a:cubicBezTo>
                  <a:pt x="6488320" y="599656"/>
                  <a:pt x="6465199" y="600393"/>
                  <a:pt x="6424449" y="627671"/>
                </a:cubicBezTo>
                <a:cubicBezTo>
                  <a:pt x="6400522" y="643689"/>
                  <a:pt x="6371301" y="662857"/>
                  <a:pt x="6360779" y="678540"/>
                </a:cubicBezTo>
                <a:cubicBezTo>
                  <a:pt x="6360779" y="676931"/>
                  <a:pt x="6337790" y="687186"/>
                  <a:pt x="6345632" y="687186"/>
                </a:cubicBezTo>
                <a:cubicBezTo>
                  <a:pt x="6337723" y="690537"/>
                  <a:pt x="6322644" y="698981"/>
                  <a:pt x="6313931" y="707359"/>
                </a:cubicBezTo>
                <a:cubicBezTo>
                  <a:pt x="6312925" y="707359"/>
                  <a:pt x="6312725" y="705751"/>
                  <a:pt x="6312121" y="706890"/>
                </a:cubicBezTo>
                <a:cubicBezTo>
                  <a:pt x="6314333" y="711448"/>
                  <a:pt x="6322576" y="704745"/>
                  <a:pt x="6322644" y="714330"/>
                </a:cubicBezTo>
                <a:cubicBezTo>
                  <a:pt x="6334105" y="700657"/>
                  <a:pt x="6354077" y="707761"/>
                  <a:pt x="6340807" y="730079"/>
                </a:cubicBezTo>
                <a:cubicBezTo>
                  <a:pt x="6340807" y="731487"/>
                  <a:pt x="6349787" y="721970"/>
                  <a:pt x="6349184" y="728672"/>
                </a:cubicBezTo>
                <a:cubicBezTo>
                  <a:pt x="6349519" y="728672"/>
                  <a:pt x="6349787" y="728672"/>
                  <a:pt x="6350189" y="728672"/>
                </a:cubicBezTo>
                <a:cubicBezTo>
                  <a:pt x="6350793" y="728672"/>
                  <a:pt x="6367615" y="708029"/>
                  <a:pt x="6367615" y="714866"/>
                </a:cubicBezTo>
                <a:cubicBezTo>
                  <a:pt x="6367681" y="717077"/>
                  <a:pt x="6367615" y="718619"/>
                  <a:pt x="6367347" y="720764"/>
                </a:cubicBezTo>
                <a:cubicBezTo>
                  <a:pt x="6366006" y="720496"/>
                  <a:pt x="6360243" y="721367"/>
                  <a:pt x="6360913" y="720428"/>
                </a:cubicBezTo>
                <a:cubicBezTo>
                  <a:pt x="6360913" y="719222"/>
                  <a:pt x="6360846" y="727533"/>
                  <a:pt x="6360913" y="727466"/>
                </a:cubicBezTo>
                <a:cubicBezTo>
                  <a:pt x="6360913" y="727265"/>
                  <a:pt x="6374451" y="727466"/>
                  <a:pt x="6364733" y="727466"/>
                </a:cubicBezTo>
                <a:cubicBezTo>
                  <a:pt x="6364733" y="727466"/>
                  <a:pt x="6362522" y="732828"/>
                  <a:pt x="6360913" y="734168"/>
                </a:cubicBezTo>
                <a:cubicBezTo>
                  <a:pt x="6361650" y="733833"/>
                  <a:pt x="6367632" y="729811"/>
                  <a:pt x="6373270" y="725455"/>
                </a:cubicBezTo>
                <a:lnTo>
                  <a:pt x="6383079" y="715239"/>
                </a:lnTo>
                <a:lnTo>
                  <a:pt x="6383566" y="714731"/>
                </a:lnTo>
                <a:cubicBezTo>
                  <a:pt x="6394893" y="719892"/>
                  <a:pt x="6395228" y="714062"/>
                  <a:pt x="6404477" y="714062"/>
                </a:cubicBezTo>
                <a:cubicBezTo>
                  <a:pt x="6409504" y="721099"/>
                  <a:pt x="6413927" y="723445"/>
                  <a:pt x="6414530" y="728538"/>
                </a:cubicBezTo>
                <a:cubicBezTo>
                  <a:pt x="6414530" y="746968"/>
                  <a:pt x="6453403" y="730615"/>
                  <a:pt x="6434837" y="767679"/>
                </a:cubicBezTo>
                <a:cubicBezTo>
                  <a:pt x="6436111" y="770225"/>
                  <a:pt x="6446298" y="763255"/>
                  <a:pt x="6448041" y="762116"/>
                </a:cubicBezTo>
                <a:cubicBezTo>
                  <a:pt x="6448041" y="756821"/>
                  <a:pt x="6443885" y="744355"/>
                  <a:pt x="6442143" y="741607"/>
                </a:cubicBezTo>
                <a:cubicBezTo>
                  <a:pt x="6451325" y="739596"/>
                  <a:pt x="6453938" y="734503"/>
                  <a:pt x="6463589" y="729677"/>
                </a:cubicBezTo>
                <a:cubicBezTo>
                  <a:pt x="6452665" y="724048"/>
                  <a:pt x="6458563" y="720428"/>
                  <a:pt x="6458563" y="716072"/>
                </a:cubicBezTo>
                <a:cubicBezTo>
                  <a:pt x="6458898" y="717547"/>
                  <a:pt x="6459166" y="719155"/>
                  <a:pt x="6459233" y="720696"/>
                </a:cubicBezTo>
                <a:cubicBezTo>
                  <a:pt x="6460775" y="719758"/>
                  <a:pt x="6460172" y="714463"/>
                  <a:pt x="6461512" y="713994"/>
                </a:cubicBezTo>
                <a:cubicBezTo>
                  <a:pt x="6461177" y="713793"/>
                  <a:pt x="6485371" y="728337"/>
                  <a:pt x="6468214" y="728605"/>
                </a:cubicBezTo>
                <a:cubicBezTo>
                  <a:pt x="6472436" y="732626"/>
                  <a:pt x="6484366" y="815130"/>
                  <a:pt x="6498307" y="848037"/>
                </a:cubicBezTo>
                <a:cubicBezTo>
                  <a:pt x="6491135" y="842340"/>
                  <a:pt x="6482557" y="841134"/>
                  <a:pt x="6473911" y="848037"/>
                </a:cubicBezTo>
                <a:cubicBezTo>
                  <a:pt x="6454274" y="848037"/>
                  <a:pt x="6471632" y="893812"/>
                  <a:pt x="6482289" y="901654"/>
                </a:cubicBezTo>
                <a:cubicBezTo>
                  <a:pt x="6489124" y="901654"/>
                  <a:pt x="6485238" y="916130"/>
                  <a:pt x="6481686" y="922229"/>
                </a:cubicBezTo>
                <a:cubicBezTo>
                  <a:pt x="6483830" y="926519"/>
                  <a:pt x="6470158" y="908356"/>
                  <a:pt x="6475989" y="908356"/>
                </a:cubicBezTo>
                <a:cubicBezTo>
                  <a:pt x="6473040" y="908155"/>
                  <a:pt x="6455949" y="906948"/>
                  <a:pt x="6464461" y="908356"/>
                </a:cubicBezTo>
                <a:cubicBezTo>
                  <a:pt x="6460707" y="908356"/>
                  <a:pt x="6453871" y="928462"/>
                  <a:pt x="6453805" y="928462"/>
                </a:cubicBezTo>
                <a:cubicBezTo>
                  <a:pt x="6440400" y="898705"/>
                  <a:pt x="6456552" y="868612"/>
                  <a:pt x="6448175" y="849846"/>
                </a:cubicBezTo>
                <a:cubicBezTo>
                  <a:pt x="6448175" y="811577"/>
                  <a:pt x="6458898" y="801591"/>
                  <a:pt x="6440266" y="774313"/>
                </a:cubicBezTo>
                <a:cubicBezTo>
                  <a:pt x="6439529" y="774716"/>
                  <a:pt x="6439596" y="775051"/>
                  <a:pt x="6440467" y="775319"/>
                </a:cubicBezTo>
                <a:cubicBezTo>
                  <a:pt x="6440802" y="775386"/>
                  <a:pt x="6427331" y="794420"/>
                  <a:pt x="6426192" y="794420"/>
                </a:cubicBezTo>
                <a:cubicBezTo>
                  <a:pt x="6422572" y="803870"/>
                  <a:pt x="6419423" y="811711"/>
                  <a:pt x="6428068" y="823306"/>
                </a:cubicBezTo>
                <a:cubicBezTo>
                  <a:pt x="6428068" y="828400"/>
                  <a:pt x="6400187" y="894951"/>
                  <a:pt x="6389933" y="894951"/>
                </a:cubicBezTo>
                <a:cubicBezTo>
                  <a:pt x="6377735" y="901051"/>
                  <a:pt x="6360578" y="948569"/>
                  <a:pt x="6338997" y="948569"/>
                </a:cubicBezTo>
                <a:cubicBezTo>
                  <a:pt x="6338929" y="950981"/>
                  <a:pt x="6334171" y="961973"/>
                  <a:pt x="6326062" y="961973"/>
                </a:cubicBezTo>
                <a:cubicBezTo>
                  <a:pt x="6323314" y="967134"/>
                  <a:pt x="6311451" y="988781"/>
                  <a:pt x="6309641" y="988781"/>
                </a:cubicBezTo>
                <a:cubicBezTo>
                  <a:pt x="6309909" y="988648"/>
                  <a:pt x="6266479" y="1005805"/>
                  <a:pt x="6261118" y="1004330"/>
                </a:cubicBezTo>
                <a:cubicBezTo>
                  <a:pt x="6260783" y="1005068"/>
                  <a:pt x="6247244" y="1000845"/>
                  <a:pt x="6246775" y="996489"/>
                </a:cubicBezTo>
                <a:cubicBezTo>
                  <a:pt x="6244832" y="996355"/>
                  <a:pt x="6235448" y="999304"/>
                  <a:pt x="6233638" y="999237"/>
                </a:cubicBezTo>
                <a:cubicBezTo>
                  <a:pt x="6232834" y="1005470"/>
                  <a:pt x="6220369" y="1009692"/>
                  <a:pt x="6220369" y="1007883"/>
                </a:cubicBezTo>
                <a:cubicBezTo>
                  <a:pt x="6220838" y="1008553"/>
                  <a:pt x="6221441" y="1015590"/>
                  <a:pt x="6213466" y="1015590"/>
                </a:cubicBezTo>
                <a:cubicBezTo>
                  <a:pt x="6208171" y="1017869"/>
                  <a:pt x="6206964" y="1016462"/>
                  <a:pt x="6206964" y="1022225"/>
                </a:cubicBezTo>
                <a:cubicBezTo>
                  <a:pt x="6199056" y="1025241"/>
                  <a:pt x="6201536" y="1028994"/>
                  <a:pt x="6197179" y="1028994"/>
                </a:cubicBezTo>
                <a:cubicBezTo>
                  <a:pt x="6200329" y="1036970"/>
                  <a:pt x="6197179" y="1039785"/>
                  <a:pt x="6200262" y="1049704"/>
                </a:cubicBezTo>
                <a:cubicBezTo>
                  <a:pt x="6200262" y="1046956"/>
                  <a:pt x="6176805" y="1062572"/>
                  <a:pt x="6176939" y="1062505"/>
                </a:cubicBezTo>
                <a:cubicBezTo>
                  <a:pt x="6179285" y="1062505"/>
                  <a:pt x="6154017" y="1074837"/>
                  <a:pt x="6153347" y="1080802"/>
                </a:cubicBezTo>
                <a:cubicBezTo>
                  <a:pt x="6150867" y="1102181"/>
                  <a:pt x="6235918" y="1169873"/>
                  <a:pt x="6180156" y="1194470"/>
                </a:cubicBezTo>
                <a:cubicBezTo>
                  <a:pt x="6180156" y="1205462"/>
                  <a:pt x="6162798" y="1206065"/>
                  <a:pt x="6159647" y="1198826"/>
                </a:cubicBezTo>
                <a:cubicBezTo>
                  <a:pt x="6160384" y="1202646"/>
                  <a:pt x="6161323" y="1209952"/>
                  <a:pt x="6157636" y="1209952"/>
                </a:cubicBezTo>
                <a:cubicBezTo>
                  <a:pt x="6157704" y="1210019"/>
                  <a:pt x="6152744" y="1205059"/>
                  <a:pt x="6152677" y="1203652"/>
                </a:cubicBezTo>
                <a:cubicBezTo>
                  <a:pt x="6151638" y="1204825"/>
                  <a:pt x="6149845" y="1207590"/>
                  <a:pt x="6148254" y="1209273"/>
                </a:cubicBezTo>
                <a:lnTo>
                  <a:pt x="6146582" y="1208825"/>
                </a:lnTo>
                <a:lnTo>
                  <a:pt x="6146645" y="1208812"/>
                </a:lnTo>
                <a:cubicBezTo>
                  <a:pt x="6145304" y="1207941"/>
                  <a:pt x="6146444" y="1208745"/>
                  <a:pt x="6145036" y="1208411"/>
                </a:cubicBezTo>
                <a:lnTo>
                  <a:pt x="6146582" y="1208825"/>
                </a:lnTo>
                <a:lnTo>
                  <a:pt x="6139801" y="1210186"/>
                </a:lnTo>
                <a:cubicBezTo>
                  <a:pt x="6136324" y="1211862"/>
                  <a:pt x="6132738" y="1214208"/>
                  <a:pt x="6132302" y="1215581"/>
                </a:cubicBezTo>
                <a:cubicBezTo>
                  <a:pt x="6129822" y="1214107"/>
                  <a:pt x="6126002" y="1211628"/>
                  <a:pt x="6125600" y="1209952"/>
                </a:cubicBezTo>
                <a:cubicBezTo>
                  <a:pt x="6122115" y="1211225"/>
                  <a:pt x="6113201" y="1208075"/>
                  <a:pt x="6113201" y="1211896"/>
                </a:cubicBezTo>
                <a:cubicBezTo>
                  <a:pt x="6118027" y="1201373"/>
                  <a:pt x="6116552" y="1198223"/>
                  <a:pt x="6119903" y="1183344"/>
                </a:cubicBezTo>
                <a:cubicBezTo>
                  <a:pt x="6119903" y="1181066"/>
                  <a:pt x="6124059" y="1183479"/>
                  <a:pt x="6126204" y="1185154"/>
                </a:cubicBezTo>
                <a:cubicBezTo>
                  <a:pt x="6127611" y="1180597"/>
                  <a:pt x="6137128" y="1165852"/>
                  <a:pt x="6133307" y="1171147"/>
                </a:cubicBezTo>
                <a:cubicBezTo>
                  <a:pt x="6133307" y="1170141"/>
                  <a:pt x="6129353" y="1165852"/>
                  <a:pt x="6127544" y="1163439"/>
                </a:cubicBezTo>
                <a:cubicBezTo>
                  <a:pt x="6127812" y="1163439"/>
                  <a:pt x="6128214" y="1163305"/>
                  <a:pt x="6128616" y="1163171"/>
                </a:cubicBezTo>
                <a:cubicBezTo>
                  <a:pt x="6127075" y="1163171"/>
                  <a:pt x="6121713" y="1146147"/>
                  <a:pt x="6122585" y="1149767"/>
                </a:cubicBezTo>
                <a:cubicBezTo>
                  <a:pt x="6113269" y="1149767"/>
                  <a:pt x="6126338" y="1143065"/>
                  <a:pt x="6125935" y="1143065"/>
                </a:cubicBezTo>
                <a:cubicBezTo>
                  <a:pt x="6125466" y="1142998"/>
                  <a:pt x="6124997" y="1142462"/>
                  <a:pt x="6124595" y="1141724"/>
                </a:cubicBezTo>
                <a:cubicBezTo>
                  <a:pt x="6122450" y="1142260"/>
                  <a:pt x="6119367" y="1142662"/>
                  <a:pt x="6118898" y="1143065"/>
                </a:cubicBezTo>
                <a:cubicBezTo>
                  <a:pt x="6120775" y="1143065"/>
                  <a:pt x="6120171" y="1136363"/>
                  <a:pt x="6118027" y="1136363"/>
                </a:cubicBezTo>
                <a:cubicBezTo>
                  <a:pt x="6119636" y="1135692"/>
                  <a:pt x="6120641" y="1137770"/>
                  <a:pt x="6126605" y="1136363"/>
                </a:cubicBezTo>
                <a:cubicBezTo>
                  <a:pt x="6121177" y="1120143"/>
                  <a:pt x="6106164" y="1122489"/>
                  <a:pt x="6101606" y="1122958"/>
                </a:cubicBezTo>
                <a:cubicBezTo>
                  <a:pt x="6097786" y="1122958"/>
                  <a:pt x="6092625" y="1123428"/>
                  <a:pt x="6097451" y="1116256"/>
                </a:cubicBezTo>
                <a:cubicBezTo>
                  <a:pt x="6095038" y="1116256"/>
                  <a:pt x="6093497" y="1116189"/>
                  <a:pt x="6092693" y="1116055"/>
                </a:cubicBezTo>
                <a:cubicBezTo>
                  <a:pt x="6092760" y="1111833"/>
                  <a:pt x="6092961" y="1109470"/>
                  <a:pt x="6093707" y="1107652"/>
                </a:cubicBezTo>
                <a:lnTo>
                  <a:pt x="6097521" y="1103076"/>
                </a:lnTo>
                <a:lnTo>
                  <a:pt x="6097858" y="1102672"/>
                </a:lnTo>
                <a:lnTo>
                  <a:pt x="6097987" y="1102517"/>
                </a:lnTo>
                <a:cubicBezTo>
                  <a:pt x="6094837" y="1099836"/>
                  <a:pt x="6106566" y="1082411"/>
                  <a:pt x="6106566" y="1086432"/>
                </a:cubicBezTo>
                <a:cubicBezTo>
                  <a:pt x="6106365" y="1086364"/>
                  <a:pt x="6106700" y="1082477"/>
                  <a:pt x="6106566" y="1082745"/>
                </a:cubicBezTo>
                <a:cubicBezTo>
                  <a:pt x="6105360" y="1082679"/>
                  <a:pt x="6086460" y="1082075"/>
                  <a:pt x="6086460" y="1083483"/>
                </a:cubicBezTo>
                <a:cubicBezTo>
                  <a:pt x="6085923" y="1081941"/>
                  <a:pt x="6085454" y="1076848"/>
                  <a:pt x="6087398" y="1076043"/>
                </a:cubicBezTo>
                <a:cubicBezTo>
                  <a:pt x="6077144" y="1076043"/>
                  <a:pt x="6059651" y="1075977"/>
                  <a:pt x="6059651" y="1079462"/>
                </a:cubicBezTo>
                <a:cubicBezTo>
                  <a:pt x="6058981" y="1079595"/>
                  <a:pt x="6059852" y="1082745"/>
                  <a:pt x="6060187" y="1082745"/>
                </a:cubicBezTo>
                <a:cubicBezTo>
                  <a:pt x="6047051" y="1081673"/>
                  <a:pt x="6041354" y="1096150"/>
                  <a:pt x="6036863" y="1096150"/>
                </a:cubicBezTo>
                <a:cubicBezTo>
                  <a:pt x="6037467" y="1095747"/>
                  <a:pt x="6027682" y="1099099"/>
                  <a:pt x="6018701" y="1102852"/>
                </a:cubicBezTo>
                <a:cubicBezTo>
                  <a:pt x="6013071" y="1102852"/>
                  <a:pt x="6025671" y="1090587"/>
                  <a:pt x="6026609" y="1089448"/>
                </a:cubicBezTo>
                <a:cubicBezTo>
                  <a:pt x="6025872" y="1089448"/>
                  <a:pt x="6026274" y="1087839"/>
                  <a:pt x="6026207" y="1087303"/>
                </a:cubicBezTo>
                <a:cubicBezTo>
                  <a:pt x="6031167" y="1088710"/>
                  <a:pt x="6042025" y="1020215"/>
                  <a:pt x="6012736" y="1057947"/>
                </a:cubicBezTo>
                <a:cubicBezTo>
                  <a:pt x="6012736" y="1055066"/>
                  <a:pt x="6012334" y="1055937"/>
                  <a:pt x="6010122" y="1055937"/>
                </a:cubicBezTo>
                <a:cubicBezTo>
                  <a:pt x="6007039" y="1064314"/>
                  <a:pt x="5995646" y="1072692"/>
                  <a:pt x="5985928" y="1074300"/>
                </a:cubicBezTo>
                <a:cubicBezTo>
                  <a:pt x="5985928" y="1078322"/>
                  <a:pt x="5984252" y="1080400"/>
                  <a:pt x="5980297" y="1081137"/>
                </a:cubicBezTo>
                <a:cubicBezTo>
                  <a:pt x="5983179" y="1082209"/>
                  <a:pt x="5990619" y="1089448"/>
                  <a:pt x="5979024" y="1089448"/>
                </a:cubicBezTo>
                <a:cubicBezTo>
                  <a:pt x="5971049" y="1090453"/>
                  <a:pt x="5964816" y="1090319"/>
                  <a:pt x="5958315" y="1096150"/>
                </a:cubicBezTo>
                <a:cubicBezTo>
                  <a:pt x="5958515" y="1096150"/>
                  <a:pt x="5959253" y="1089849"/>
                  <a:pt x="5959119" y="1089448"/>
                </a:cubicBezTo>
                <a:cubicBezTo>
                  <a:pt x="5935259" y="1100975"/>
                  <a:pt x="5955500" y="1123494"/>
                  <a:pt x="5972121" y="1109554"/>
                </a:cubicBezTo>
                <a:cubicBezTo>
                  <a:pt x="5979359" y="1109554"/>
                  <a:pt x="5976142" y="1130465"/>
                  <a:pt x="5972523" y="1136363"/>
                </a:cubicBezTo>
                <a:cubicBezTo>
                  <a:pt x="5992630" y="1135223"/>
                  <a:pt x="5994372" y="1122958"/>
                  <a:pt x="6008514" y="1122958"/>
                </a:cubicBezTo>
                <a:cubicBezTo>
                  <a:pt x="6007441" y="1123494"/>
                  <a:pt x="6003688" y="1117328"/>
                  <a:pt x="6010927" y="1116256"/>
                </a:cubicBezTo>
                <a:cubicBezTo>
                  <a:pt x="6012468" y="1116256"/>
                  <a:pt x="6019840" y="1126645"/>
                  <a:pt x="6021851" y="1129660"/>
                </a:cubicBezTo>
                <a:cubicBezTo>
                  <a:pt x="6021985" y="1127381"/>
                  <a:pt x="6022387" y="1125170"/>
                  <a:pt x="6022990" y="1122958"/>
                </a:cubicBezTo>
                <a:cubicBezTo>
                  <a:pt x="6031033" y="1125840"/>
                  <a:pt x="6046850" y="1133212"/>
                  <a:pt x="6050871" y="1136363"/>
                </a:cubicBezTo>
                <a:cubicBezTo>
                  <a:pt x="6057975" y="1136363"/>
                  <a:pt x="6044907" y="1147354"/>
                  <a:pt x="6046917" y="1149432"/>
                </a:cubicBezTo>
                <a:cubicBezTo>
                  <a:pt x="6041354" y="1147555"/>
                  <a:pt x="6034250" y="1143065"/>
                  <a:pt x="6035657" y="1143065"/>
                </a:cubicBezTo>
                <a:cubicBezTo>
                  <a:pt x="6029625" y="1148761"/>
                  <a:pt x="6024598" y="1151174"/>
                  <a:pt x="6019371" y="1155866"/>
                </a:cubicBezTo>
                <a:cubicBezTo>
                  <a:pt x="6019371" y="1159820"/>
                  <a:pt x="6012669" y="1167460"/>
                  <a:pt x="6012669" y="1158882"/>
                </a:cubicBezTo>
                <a:cubicBezTo>
                  <a:pt x="6011128" y="1162434"/>
                  <a:pt x="6003889" y="1170275"/>
                  <a:pt x="6005967" y="1168130"/>
                </a:cubicBezTo>
                <a:cubicBezTo>
                  <a:pt x="6005967" y="1169873"/>
                  <a:pt x="5982308" y="1186293"/>
                  <a:pt x="5979158" y="1189980"/>
                </a:cubicBezTo>
                <a:cubicBezTo>
                  <a:pt x="5979158" y="1192191"/>
                  <a:pt x="5979158" y="1194470"/>
                  <a:pt x="5979158" y="1196682"/>
                </a:cubicBezTo>
                <a:cubicBezTo>
                  <a:pt x="6004224" y="1202110"/>
                  <a:pt x="6010859" y="1227511"/>
                  <a:pt x="6022990" y="1250366"/>
                </a:cubicBezTo>
                <a:cubicBezTo>
                  <a:pt x="6029491" y="1262631"/>
                  <a:pt x="6040684" y="1270472"/>
                  <a:pt x="6039477" y="1280391"/>
                </a:cubicBezTo>
                <a:cubicBezTo>
                  <a:pt x="6038271" y="1290177"/>
                  <a:pt x="6019371" y="1297951"/>
                  <a:pt x="6019371" y="1303045"/>
                </a:cubicBezTo>
                <a:cubicBezTo>
                  <a:pt x="6017159" y="1304251"/>
                  <a:pt x="6015752" y="1304452"/>
                  <a:pt x="6014545" y="1305122"/>
                </a:cubicBezTo>
                <a:cubicBezTo>
                  <a:pt x="6023192" y="1305122"/>
                  <a:pt x="6037467" y="1305122"/>
                  <a:pt x="6037668" y="1305122"/>
                </a:cubicBezTo>
                <a:cubicBezTo>
                  <a:pt x="6038137" y="1305122"/>
                  <a:pt x="6045174" y="1304787"/>
                  <a:pt x="6045443" y="1304519"/>
                </a:cubicBezTo>
                <a:cubicBezTo>
                  <a:pt x="6048458" y="1304519"/>
                  <a:pt x="6040416" y="1332869"/>
                  <a:pt x="6039477" y="1337426"/>
                </a:cubicBezTo>
                <a:cubicBezTo>
                  <a:pt x="6033714" y="1342654"/>
                  <a:pt x="6032105" y="1343324"/>
                  <a:pt x="6026073" y="1350831"/>
                </a:cubicBezTo>
                <a:cubicBezTo>
                  <a:pt x="6028285" y="1353177"/>
                  <a:pt x="6027548" y="1370937"/>
                  <a:pt x="6019572" y="1370937"/>
                </a:cubicBezTo>
                <a:cubicBezTo>
                  <a:pt x="6019371" y="1370937"/>
                  <a:pt x="6013741" y="1369127"/>
                  <a:pt x="6012736" y="1368390"/>
                </a:cubicBezTo>
                <a:cubicBezTo>
                  <a:pt x="6012870" y="1371808"/>
                  <a:pt x="6014947" y="1370937"/>
                  <a:pt x="6009921" y="1370937"/>
                </a:cubicBezTo>
                <a:cubicBezTo>
                  <a:pt x="6009854" y="1372076"/>
                  <a:pt x="6012535" y="1376835"/>
                  <a:pt x="6012736" y="1379181"/>
                </a:cubicBezTo>
                <a:cubicBezTo>
                  <a:pt x="6012736" y="1379917"/>
                  <a:pt x="5992630" y="1403911"/>
                  <a:pt x="5992630" y="1402638"/>
                </a:cubicBezTo>
                <a:cubicBezTo>
                  <a:pt x="5993032" y="1405855"/>
                  <a:pt x="5994037" y="1403375"/>
                  <a:pt x="5990485" y="1404448"/>
                </a:cubicBezTo>
                <a:cubicBezTo>
                  <a:pt x="6001409" y="1404448"/>
                  <a:pt x="5980297" y="1444660"/>
                  <a:pt x="5972054" y="1444660"/>
                </a:cubicBezTo>
                <a:cubicBezTo>
                  <a:pt x="5969373" y="1450022"/>
                  <a:pt x="5953422" y="1464096"/>
                  <a:pt x="5952349" y="1466845"/>
                </a:cubicBezTo>
                <a:cubicBezTo>
                  <a:pt x="5952349" y="1466911"/>
                  <a:pt x="5943771" y="1471134"/>
                  <a:pt x="5937739" y="1471469"/>
                </a:cubicBezTo>
                <a:cubicBezTo>
                  <a:pt x="5942297" y="1471469"/>
                  <a:pt x="5934991" y="1478171"/>
                  <a:pt x="5930568" y="1478171"/>
                </a:cubicBezTo>
                <a:cubicBezTo>
                  <a:pt x="5931774" y="1478707"/>
                  <a:pt x="5932310" y="1478640"/>
                  <a:pt x="5932243" y="1477970"/>
                </a:cubicBezTo>
                <a:cubicBezTo>
                  <a:pt x="5932243" y="1482125"/>
                  <a:pt x="5911802" y="1493720"/>
                  <a:pt x="5904295" y="1497607"/>
                </a:cubicBezTo>
                <a:cubicBezTo>
                  <a:pt x="5903357" y="1496133"/>
                  <a:pt x="5894712" y="1492648"/>
                  <a:pt x="5892566" y="1491777"/>
                </a:cubicBezTo>
                <a:cubicBezTo>
                  <a:pt x="5892633" y="1491709"/>
                  <a:pt x="5892633" y="1491642"/>
                  <a:pt x="5892633" y="1491575"/>
                </a:cubicBezTo>
                <a:cubicBezTo>
                  <a:pt x="5892633" y="1491575"/>
                  <a:pt x="5892566" y="1491642"/>
                  <a:pt x="5892365" y="1491709"/>
                </a:cubicBezTo>
                <a:cubicBezTo>
                  <a:pt x="5892164" y="1491575"/>
                  <a:pt x="5892030" y="1491575"/>
                  <a:pt x="5892098" y="1491575"/>
                </a:cubicBezTo>
                <a:cubicBezTo>
                  <a:pt x="5892098" y="1491709"/>
                  <a:pt x="5892098" y="1491709"/>
                  <a:pt x="5892098" y="1491843"/>
                </a:cubicBezTo>
                <a:cubicBezTo>
                  <a:pt x="5888411" y="1493720"/>
                  <a:pt x="5865289" y="1505583"/>
                  <a:pt x="5865289" y="1498479"/>
                </a:cubicBezTo>
                <a:cubicBezTo>
                  <a:pt x="5865221" y="1498479"/>
                  <a:pt x="5865155" y="1498344"/>
                  <a:pt x="5865155" y="1498143"/>
                </a:cubicBezTo>
                <a:cubicBezTo>
                  <a:pt x="5864015" y="1506320"/>
                  <a:pt x="5859324" y="1516038"/>
                  <a:pt x="5851348" y="1517981"/>
                </a:cubicBezTo>
                <a:cubicBezTo>
                  <a:pt x="5851080" y="1517781"/>
                  <a:pt x="5850678" y="1517915"/>
                  <a:pt x="5850276" y="1518183"/>
                </a:cubicBezTo>
                <a:cubicBezTo>
                  <a:pt x="5849807" y="1518249"/>
                  <a:pt x="5849271" y="1518317"/>
                  <a:pt x="5848801" y="1518317"/>
                </a:cubicBezTo>
                <a:cubicBezTo>
                  <a:pt x="5849136" y="1518317"/>
                  <a:pt x="5849539" y="1518317"/>
                  <a:pt x="5850007" y="1518384"/>
                </a:cubicBezTo>
                <a:lnTo>
                  <a:pt x="5849720" y="1518777"/>
                </a:lnTo>
                <a:lnTo>
                  <a:pt x="5850746" y="1518585"/>
                </a:lnTo>
                <a:cubicBezTo>
                  <a:pt x="5850947" y="1518719"/>
                  <a:pt x="5851148" y="1518987"/>
                  <a:pt x="5851214" y="1519523"/>
                </a:cubicBezTo>
                <a:lnTo>
                  <a:pt x="5849538" y="1519026"/>
                </a:lnTo>
                <a:lnTo>
                  <a:pt x="5845115" y="1525086"/>
                </a:lnTo>
                <a:cubicBezTo>
                  <a:pt x="5827957" y="1525086"/>
                  <a:pt x="5821323" y="1520126"/>
                  <a:pt x="5798334" y="1533062"/>
                </a:cubicBezTo>
                <a:cubicBezTo>
                  <a:pt x="5798736" y="1533062"/>
                  <a:pt x="5805036" y="1534000"/>
                  <a:pt x="5805036" y="1535206"/>
                </a:cubicBezTo>
                <a:cubicBezTo>
                  <a:pt x="5804970" y="1535340"/>
                  <a:pt x="5804970" y="1538155"/>
                  <a:pt x="5805036" y="1538289"/>
                </a:cubicBezTo>
                <a:cubicBezTo>
                  <a:pt x="5805036" y="1535072"/>
                  <a:pt x="5790292" y="1551961"/>
                  <a:pt x="5801752" y="1551961"/>
                </a:cubicBezTo>
                <a:cubicBezTo>
                  <a:pt x="5810532" y="1556117"/>
                  <a:pt x="5805237" y="1603568"/>
                  <a:pt x="5782986" y="1605578"/>
                </a:cubicBezTo>
                <a:cubicBezTo>
                  <a:pt x="5748872" y="1608662"/>
                  <a:pt x="5751955" y="1554240"/>
                  <a:pt x="5791565" y="1558663"/>
                </a:cubicBezTo>
                <a:cubicBezTo>
                  <a:pt x="5794313" y="1561076"/>
                  <a:pt x="5784863" y="1545058"/>
                  <a:pt x="5784863" y="1553570"/>
                </a:cubicBezTo>
                <a:cubicBezTo>
                  <a:pt x="5779970" y="1539629"/>
                  <a:pt x="5776553" y="1536815"/>
                  <a:pt x="5784193" y="1526024"/>
                </a:cubicBezTo>
                <a:cubicBezTo>
                  <a:pt x="5780909" y="1527968"/>
                  <a:pt x="5765561" y="1522472"/>
                  <a:pt x="5764220" y="1519791"/>
                </a:cubicBezTo>
                <a:cubicBezTo>
                  <a:pt x="5757786" y="1522539"/>
                  <a:pt x="5751486" y="1525890"/>
                  <a:pt x="5751352" y="1524080"/>
                </a:cubicBezTo>
                <a:cubicBezTo>
                  <a:pt x="5748671" y="1526628"/>
                  <a:pt x="5732184" y="1542243"/>
                  <a:pt x="5735066" y="1544790"/>
                </a:cubicBezTo>
                <a:cubicBezTo>
                  <a:pt x="5733457" y="1543919"/>
                  <a:pt x="5730977" y="1542177"/>
                  <a:pt x="5730106" y="1540702"/>
                </a:cubicBezTo>
                <a:cubicBezTo>
                  <a:pt x="5728096" y="1544254"/>
                  <a:pt x="5724007" y="1549883"/>
                  <a:pt x="5723940" y="1538490"/>
                </a:cubicBezTo>
                <a:cubicBezTo>
                  <a:pt x="5722265" y="1542913"/>
                  <a:pt x="5704370" y="1567041"/>
                  <a:pt x="5704370" y="1562819"/>
                </a:cubicBezTo>
                <a:cubicBezTo>
                  <a:pt x="5697802" y="1589024"/>
                  <a:pt x="5717774" y="1594855"/>
                  <a:pt x="5717774" y="1603568"/>
                </a:cubicBezTo>
                <a:cubicBezTo>
                  <a:pt x="5721326" y="1631516"/>
                  <a:pt x="5743645" y="1646595"/>
                  <a:pt x="5757987" y="1654571"/>
                </a:cubicBezTo>
                <a:cubicBezTo>
                  <a:pt x="5757987" y="1657587"/>
                  <a:pt x="5761204" y="1663418"/>
                  <a:pt x="5763885" y="1666032"/>
                </a:cubicBezTo>
                <a:cubicBezTo>
                  <a:pt x="5761673" y="1666032"/>
                  <a:pt x="5778093" y="1708792"/>
                  <a:pt x="5778093" y="1707854"/>
                </a:cubicBezTo>
                <a:cubicBezTo>
                  <a:pt x="5777557" y="1715896"/>
                  <a:pt x="5773402" y="1710132"/>
                  <a:pt x="5771391" y="1714153"/>
                </a:cubicBezTo>
                <a:cubicBezTo>
                  <a:pt x="5771391" y="1741431"/>
                  <a:pt x="5763349" y="1814485"/>
                  <a:pt x="5725281" y="1794378"/>
                </a:cubicBezTo>
                <a:cubicBezTo>
                  <a:pt x="5725214" y="1794378"/>
                  <a:pt x="5724744" y="1794378"/>
                  <a:pt x="5724141" y="1794378"/>
                </a:cubicBezTo>
                <a:cubicBezTo>
                  <a:pt x="5722734" y="1801080"/>
                  <a:pt x="5723069" y="1805168"/>
                  <a:pt x="5717774" y="1808050"/>
                </a:cubicBezTo>
                <a:cubicBezTo>
                  <a:pt x="5717774" y="1812875"/>
                  <a:pt x="5697198" y="1833384"/>
                  <a:pt x="5689625" y="1833384"/>
                </a:cubicBezTo>
                <a:cubicBezTo>
                  <a:pt x="5666838" y="1856976"/>
                  <a:pt x="5679907" y="1799874"/>
                  <a:pt x="5683325" y="1799874"/>
                </a:cubicBezTo>
                <a:cubicBezTo>
                  <a:pt x="5681717" y="1800543"/>
                  <a:pt x="5679505" y="1800075"/>
                  <a:pt x="5678031" y="1799940"/>
                </a:cubicBezTo>
                <a:cubicBezTo>
                  <a:pt x="5678299" y="1800812"/>
                  <a:pt x="5675350" y="1805771"/>
                  <a:pt x="5674947" y="1806576"/>
                </a:cubicBezTo>
                <a:cubicBezTo>
                  <a:pt x="5668379" y="1806509"/>
                  <a:pt x="5672133" y="1796590"/>
                  <a:pt x="5672401" y="1793171"/>
                </a:cubicBezTo>
                <a:cubicBezTo>
                  <a:pt x="5643113" y="1793171"/>
                  <a:pt x="5646195" y="1785397"/>
                  <a:pt x="5637416" y="1752959"/>
                </a:cubicBezTo>
                <a:cubicBezTo>
                  <a:pt x="5636612" y="1753093"/>
                  <a:pt x="5635941" y="1753026"/>
                  <a:pt x="5635271" y="1752556"/>
                </a:cubicBezTo>
                <a:cubicBezTo>
                  <a:pt x="5635003" y="1752824"/>
                  <a:pt x="5634667" y="1752959"/>
                  <a:pt x="5634266" y="1752959"/>
                </a:cubicBezTo>
                <a:cubicBezTo>
                  <a:pt x="5635338" y="1752959"/>
                  <a:pt x="5624012" y="1766899"/>
                  <a:pt x="5624012" y="1745251"/>
                </a:cubicBezTo>
                <a:cubicBezTo>
                  <a:pt x="5623006" y="1744648"/>
                  <a:pt x="5613287" y="1741565"/>
                  <a:pt x="5610607" y="1739554"/>
                </a:cubicBezTo>
                <a:cubicBezTo>
                  <a:pt x="5600755" y="1743844"/>
                  <a:pt x="5602363" y="1742302"/>
                  <a:pt x="5598141" y="1739554"/>
                </a:cubicBezTo>
                <a:cubicBezTo>
                  <a:pt x="5595795" y="1739554"/>
                  <a:pt x="5597203" y="1732852"/>
                  <a:pt x="5597470" y="1732852"/>
                </a:cubicBezTo>
                <a:cubicBezTo>
                  <a:pt x="5597403" y="1732852"/>
                  <a:pt x="5595929" y="1719448"/>
                  <a:pt x="5599146" y="1719448"/>
                </a:cubicBezTo>
                <a:cubicBezTo>
                  <a:pt x="5581453" y="1718644"/>
                  <a:pt x="5571064" y="1775143"/>
                  <a:pt x="5570394" y="1784995"/>
                </a:cubicBezTo>
                <a:cubicBezTo>
                  <a:pt x="5570394" y="1785665"/>
                  <a:pt x="5558665" y="1823465"/>
                  <a:pt x="5569389" y="1820784"/>
                </a:cubicBezTo>
                <a:cubicBezTo>
                  <a:pt x="5570126" y="1819980"/>
                  <a:pt x="5570930" y="1819712"/>
                  <a:pt x="5572003" y="1819980"/>
                </a:cubicBezTo>
                <a:cubicBezTo>
                  <a:pt x="5565434" y="1819980"/>
                  <a:pt x="5575086" y="1806106"/>
                  <a:pt x="5574884" y="1806576"/>
                </a:cubicBezTo>
                <a:cubicBezTo>
                  <a:pt x="5578772" y="1806576"/>
                  <a:pt x="5576627" y="1817835"/>
                  <a:pt x="5577163" y="1819846"/>
                </a:cubicBezTo>
                <a:cubicBezTo>
                  <a:pt x="5577163" y="1819846"/>
                  <a:pt x="5577230" y="1819913"/>
                  <a:pt x="5577230" y="1819913"/>
                </a:cubicBezTo>
                <a:cubicBezTo>
                  <a:pt x="5581921" y="1812608"/>
                  <a:pt x="5575890" y="1812540"/>
                  <a:pt x="5581854" y="1806576"/>
                </a:cubicBezTo>
                <a:cubicBezTo>
                  <a:pt x="5585206" y="1806576"/>
                  <a:pt x="5583865" y="1820449"/>
                  <a:pt x="5583932" y="1820650"/>
                </a:cubicBezTo>
                <a:cubicBezTo>
                  <a:pt x="5581788" y="1819913"/>
                  <a:pt x="5579643" y="1819712"/>
                  <a:pt x="5577364" y="1819980"/>
                </a:cubicBezTo>
                <a:cubicBezTo>
                  <a:pt x="5578839" y="1822125"/>
                  <a:pt x="5588892" y="1840086"/>
                  <a:pt x="5583597" y="1840086"/>
                </a:cubicBezTo>
                <a:cubicBezTo>
                  <a:pt x="5581989" y="1837137"/>
                  <a:pt x="5595996" y="1880299"/>
                  <a:pt x="5601157" y="1880299"/>
                </a:cubicBezTo>
                <a:cubicBezTo>
                  <a:pt x="5601425" y="1880165"/>
                  <a:pt x="5603972" y="1880232"/>
                  <a:pt x="5604039" y="1880299"/>
                </a:cubicBezTo>
                <a:cubicBezTo>
                  <a:pt x="5603368" y="1880567"/>
                  <a:pt x="5608797" y="1874000"/>
                  <a:pt x="5609467" y="1873597"/>
                </a:cubicBezTo>
                <a:cubicBezTo>
                  <a:pt x="5640297" y="1873597"/>
                  <a:pt x="5654640" y="1946449"/>
                  <a:pt x="5657656" y="1963406"/>
                </a:cubicBezTo>
                <a:cubicBezTo>
                  <a:pt x="5657656" y="1979692"/>
                  <a:pt x="5669854" y="1992761"/>
                  <a:pt x="5671060" y="2015414"/>
                </a:cubicBezTo>
                <a:cubicBezTo>
                  <a:pt x="5671060" y="2008109"/>
                  <a:pt x="5658460" y="2016821"/>
                  <a:pt x="5654171" y="2019972"/>
                </a:cubicBezTo>
                <a:cubicBezTo>
                  <a:pt x="5652965" y="2016821"/>
                  <a:pt x="5635807" y="2007372"/>
                  <a:pt x="5636276" y="2007640"/>
                </a:cubicBezTo>
                <a:cubicBezTo>
                  <a:pt x="5638153" y="2007640"/>
                  <a:pt x="5626491" y="1993632"/>
                  <a:pt x="5626759" y="1994235"/>
                </a:cubicBezTo>
                <a:cubicBezTo>
                  <a:pt x="5611612" y="1994235"/>
                  <a:pt x="5578839" y="1927683"/>
                  <a:pt x="5588088" y="1920579"/>
                </a:cubicBezTo>
                <a:cubicBezTo>
                  <a:pt x="5582592" y="1921786"/>
                  <a:pt x="5583932" y="1901813"/>
                  <a:pt x="5583932" y="1893034"/>
                </a:cubicBezTo>
                <a:cubicBezTo>
                  <a:pt x="5579844" y="1888543"/>
                  <a:pt x="5573946" y="1881640"/>
                  <a:pt x="5572338" y="1873597"/>
                </a:cubicBezTo>
                <a:cubicBezTo>
                  <a:pt x="5572338" y="1873597"/>
                  <a:pt x="5563223" y="1873396"/>
                  <a:pt x="5563826" y="1873597"/>
                </a:cubicBezTo>
                <a:cubicBezTo>
                  <a:pt x="5561882" y="1866895"/>
                  <a:pt x="5560609" y="1862204"/>
                  <a:pt x="5557124" y="1853491"/>
                </a:cubicBezTo>
                <a:cubicBezTo>
                  <a:pt x="5556721" y="1853960"/>
                  <a:pt x="5549953" y="1852888"/>
                  <a:pt x="5550422" y="1853491"/>
                </a:cubicBezTo>
                <a:cubicBezTo>
                  <a:pt x="5550220" y="1853960"/>
                  <a:pt x="5548344" y="1855568"/>
                  <a:pt x="5544725" y="1860193"/>
                </a:cubicBezTo>
                <a:cubicBezTo>
                  <a:pt x="5544792" y="1860193"/>
                  <a:pt x="5539966" y="1813278"/>
                  <a:pt x="5547473" y="1813278"/>
                </a:cubicBezTo>
                <a:cubicBezTo>
                  <a:pt x="5548679" y="1803492"/>
                  <a:pt x="5551226" y="1797528"/>
                  <a:pt x="5543719" y="1786000"/>
                </a:cubicBezTo>
                <a:cubicBezTo>
                  <a:pt x="5543719" y="1782314"/>
                  <a:pt x="5551695" y="1789083"/>
                  <a:pt x="5550422" y="1782046"/>
                </a:cubicBezTo>
                <a:cubicBezTo>
                  <a:pt x="5550422" y="1787407"/>
                  <a:pt x="5541307" y="1775746"/>
                  <a:pt x="5543719" y="1777891"/>
                </a:cubicBezTo>
                <a:cubicBezTo>
                  <a:pt x="5543719" y="1777891"/>
                  <a:pt x="5546467" y="1776684"/>
                  <a:pt x="5548478" y="1773333"/>
                </a:cubicBezTo>
                <a:cubicBezTo>
                  <a:pt x="5546467" y="1772797"/>
                  <a:pt x="5543719" y="1772328"/>
                  <a:pt x="5543719" y="1774807"/>
                </a:cubicBezTo>
                <a:cubicBezTo>
                  <a:pt x="5543586" y="1771926"/>
                  <a:pt x="5537017" y="1772462"/>
                  <a:pt x="5537017" y="1769714"/>
                </a:cubicBezTo>
                <a:cubicBezTo>
                  <a:pt x="5541977" y="1763347"/>
                  <a:pt x="5547539" y="1752959"/>
                  <a:pt x="5542982" y="1752959"/>
                </a:cubicBezTo>
                <a:cubicBezTo>
                  <a:pt x="5538693" y="1753696"/>
                  <a:pt x="5536414" y="1755706"/>
                  <a:pt x="5531522" y="1748133"/>
                </a:cubicBezTo>
                <a:cubicBezTo>
                  <a:pt x="5535275" y="1748133"/>
                  <a:pt x="5546668" y="1732852"/>
                  <a:pt x="5545596" y="1732852"/>
                </a:cubicBezTo>
                <a:cubicBezTo>
                  <a:pt x="5550087" y="1735198"/>
                  <a:pt x="5549550" y="1738683"/>
                  <a:pt x="5550422" y="1739152"/>
                </a:cubicBezTo>
                <a:cubicBezTo>
                  <a:pt x="5550422" y="1728496"/>
                  <a:pt x="5549819" y="1722464"/>
                  <a:pt x="5543719" y="1716634"/>
                </a:cubicBezTo>
                <a:cubicBezTo>
                  <a:pt x="5543719" y="1700817"/>
                  <a:pt x="5523546" y="1645791"/>
                  <a:pt x="5516911" y="1625618"/>
                </a:cubicBezTo>
                <a:cubicBezTo>
                  <a:pt x="5517447" y="1638553"/>
                  <a:pt x="5509271" y="1652426"/>
                  <a:pt x="5494660" y="1652426"/>
                </a:cubicBezTo>
                <a:cubicBezTo>
                  <a:pt x="5492381" y="1667774"/>
                  <a:pt x="5472207" y="1665294"/>
                  <a:pt x="5464433" y="1665831"/>
                </a:cubicBezTo>
                <a:cubicBezTo>
                  <a:pt x="5448281" y="1665831"/>
                  <a:pt x="5464299" y="1639893"/>
                  <a:pt x="5463294" y="1641234"/>
                </a:cubicBezTo>
                <a:cubicBezTo>
                  <a:pt x="5463294" y="1630712"/>
                  <a:pt x="5460613" y="1623004"/>
                  <a:pt x="5469996" y="1622803"/>
                </a:cubicBezTo>
                <a:cubicBezTo>
                  <a:pt x="5465840" y="1615699"/>
                  <a:pt x="5459540" y="1596598"/>
                  <a:pt x="5459205" y="1592107"/>
                </a:cubicBezTo>
                <a:cubicBezTo>
                  <a:pt x="5455385" y="1592107"/>
                  <a:pt x="5437491" y="1565299"/>
                  <a:pt x="5444662" y="1565299"/>
                </a:cubicBezTo>
                <a:cubicBezTo>
                  <a:pt x="5424220" y="1560138"/>
                  <a:pt x="5409610" y="1529107"/>
                  <a:pt x="5409610" y="1499417"/>
                </a:cubicBezTo>
                <a:cubicBezTo>
                  <a:pt x="5403845" y="1503438"/>
                  <a:pt x="5403444" y="1505449"/>
                  <a:pt x="5400696" y="1498277"/>
                </a:cubicBezTo>
                <a:cubicBezTo>
                  <a:pt x="5390844" y="1498277"/>
                  <a:pt x="5386621" y="1530649"/>
                  <a:pt x="5372211" y="1511682"/>
                </a:cubicBezTo>
                <a:cubicBezTo>
                  <a:pt x="5369330" y="1511682"/>
                  <a:pt x="5369195" y="1517580"/>
                  <a:pt x="5369397" y="1518384"/>
                </a:cubicBezTo>
                <a:cubicBezTo>
                  <a:pt x="5365844" y="1518585"/>
                  <a:pt x="5359746" y="1518920"/>
                  <a:pt x="5354987" y="1518451"/>
                </a:cubicBezTo>
                <a:cubicBezTo>
                  <a:pt x="5357601" y="1519054"/>
                  <a:pt x="5346274" y="1522137"/>
                  <a:pt x="5342588" y="1521869"/>
                </a:cubicBezTo>
                <a:cubicBezTo>
                  <a:pt x="5342588" y="1525488"/>
                  <a:pt x="5329921" y="1515971"/>
                  <a:pt x="5320872" y="1521735"/>
                </a:cubicBezTo>
                <a:cubicBezTo>
                  <a:pt x="5306530" y="1530984"/>
                  <a:pt x="5316986" y="1536614"/>
                  <a:pt x="5315779" y="1538155"/>
                </a:cubicBezTo>
                <a:cubicBezTo>
                  <a:pt x="5301035" y="1557457"/>
                  <a:pt x="5219201" y="1652426"/>
                  <a:pt x="5194001" y="1652426"/>
                </a:cubicBezTo>
                <a:cubicBezTo>
                  <a:pt x="5190382" y="1660804"/>
                  <a:pt x="5188975" y="1668713"/>
                  <a:pt x="5177849" y="1659129"/>
                </a:cubicBezTo>
                <a:cubicBezTo>
                  <a:pt x="5165450" y="1659129"/>
                  <a:pt x="5179391" y="1797595"/>
                  <a:pt x="5154526" y="1799874"/>
                </a:cubicBezTo>
                <a:cubicBezTo>
                  <a:pt x="5145142" y="1813211"/>
                  <a:pt x="5154861" y="1814953"/>
                  <a:pt x="5154861" y="1818640"/>
                </a:cubicBezTo>
                <a:cubicBezTo>
                  <a:pt x="5162099" y="1823800"/>
                  <a:pt x="5154526" y="1826012"/>
                  <a:pt x="5168265" y="1826682"/>
                </a:cubicBezTo>
                <a:cubicBezTo>
                  <a:pt x="5168131" y="1826481"/>
                  <a:pt x="5165182" y="1816629"/>
                  <a:pt x="5163239" y="1813143"/>
                </a:cubicBezTo>
                <a:cubicBezTo>
                  <a:pt x="5181937" y="1801616"/>
                  <a:pt x="5235421" y="1881908"/>
                  <a:pt x="5186160" y="1900406"/>
                </a:cubicBezTo>
                <a:cubicBezTo>
                  <a:pt x="5135156" y="1919574"/>
                  <a:pt x="5193867" y="1797260"/>
                  <a:pt x="5129661" y="1830368"/>
                </a:cubicBezTo>
                <a:cubicBezTo>
                  <a:pt x="5110492" y="1840221"/>
                  <a:pt x="5119138" y="1868168"/>
                  <a:pt x="5094474" y="1832848"/>
                </a:cubicBezTo>
                <a:cubicBezTo>
                  <a:pt x="5086499" y="1821454"/>
                  <a:pt x="5080735" y="1789485"/>
                  <a:pt x="5075172" y="1775411"/>
                </a:cubicBezTo>
                <a:cubicBezTo>
                  <a:pt x="5069677" y="1761672"/>
                  <a:pt x="4990457" y="1545729"/>
                  <a:pt x="5020684" y="1545192"/>
                </a:cubicBezTo>
                <a:cubicBezTo>
                  <a:pt x="5019210" y="1542511"/>
                  <a:pt x="5010831" y="1526091"/>
                  <a:pt x="5008150" y="1520595"/>
                </a:cubicBezTo>
                <a:cubicBezTo>
                  <a:pt x="5000712" y="1557323"/>
                  <a:pt x="4953327" y="1536680"/>
                  <a:pt x="4933556" y="1498411"/>
                </a:cubicBezTo>
                <a:cubicBezTo>
                  <a:pt x="4933556" y="1502232"/>
                  <a:pt x="4964855" y="1492380"/>
                  <a:pt x="4967066" y="1491508"/>
                </a:cubicBezTo>
                <a:cubicBezTo>
                  <a:pt x="4932148" y="1498076"/>
                  <a:pt x="4931344" y="1471737"/>
                  <a:pt x="4915326" y="1465705"/>
                </a:cubicBezTo>
                <a:cubicBezTo>
                  <a:pt x="4898436" y="1472407"/>
                  <a:pt x="4900045" y="1449218"/>
                  <a:pt x="4900045" y="1444325"/>
                </a:cubicBezTo>
                <a:cubicBezTo>
                  <a:pt x="4872901" y="1430653"/>
                  <a:pt x="4888584" y="1432663"/>
                  <a:pt x="4850382" y="1431189"/>
                </a:cubicBezTo>
                <a:cubicBezTo>
                  <a:pt x="4851253" y="1431055"/>
                  <a:pt x="4852191" y="1431055"/>
                  <a:pt x="4853130" y="1431122"/>
                </a:cubicBezTo>
                <a:cubicBezTo>
                  <a:pt x="4848974" y="1431189"/>
                  <a:pt x="4841267" y="1431256"/>
                  <a:pt x="4832957" y="1431390"/>
                </a:cubicBezTo>
                <a:cubicBezTo>
                  <a:pt x="4832755" y="1432932"/>
                  <a:pt x="4830074" y="1438092"/>
                  <a:pt x="4832689" y="1431390"/>
                </a:cubicBezTo>
                <a:cubicBezTo>
                  <a:pt x="4817072" y="1431658"/>
                  <a:pt x="4799513" y="1432060"/>
                  <a:pt x="4799513" y="1433133"/>
                </a:cubicBezTo>
                <a:cubicBezTo>
                  <a:pt x="4799513" y="1442918"/>
                  <a:pt x="4786846" y="1436350"/>
                  <a:pt x="4785304" y="1431189"/>
                </a:cubicBezTo>
                <a:cubicBezTo>
                  <a:pt x="4776993" y="1435009"/>
                  <a:pt x="4768683" y="1431189"/>
                  <a:pt x="4761981" y="1431189"/>
                </a:cubicBezTo>
                <a:cubicBezTo>
                  <a:pt x="4759970" y="1430653"/>
                  <a:pt x="4759032" y="1430586"/>
                  <a:pt x="4758630" y="1430586"/>
                </a:cubicBezTo>
                <a:cubicBezTo>
                  <a:pt x="4758897" y="1430452"/>
                  <a:pt x="4759300" y="1430117"/>
                  <a:pt x="4759300" y="1429045"/>
                </a:cubicBezTo>
                <a:cubicBezTo>
                  <a:pt x="4743348" y="1429714"/>
                  <a:pt x="4740735" y="1427369"/>
                  <a:pt x="4730883" y="1431189"/>
                </a:cubicBezTo>
                <a:cubicBezTo>
                  <a:pt x="4728671" y="1431189"/>
                  <a:pt x="4707827" y="1417785"/>
                  <a:pt x="4707827" y="1417785"/>
                </a:cubicBezTo>
                <a:cubicBezTo>
                  <a:pt x="4708900" y="1420600"/>
                  <a:pt x="4708497" y="1422879"/>
                  <a:pt x="4706688" y="1424487"/>
                </a:cubicBezTo>
                <a:cubicBezTo>
                  <a:pt x="4690535" y="1415774"/>
                  <a:pt x="4694892" y="1393925"/>
                  <a:pt x="4678807" y="1384341"/>
                </a:cubicBezTo>
                <a:cubicBezTo>
                  <a:pt x="4678137" y="1390373"/>
                  <a:pt x="4679142" y="1390842"/>
                  <a:pt x="4678807" y="1391445"/>
                </a:cubicBezTo>
                <a:cubicBezTo>
                  <a:pt x="4678807" y="1393188"/>
                  <a:pt x="4646637" y="1402303"/>
                  <a:pt x="4642749" y="1404649"/>
                </a:cubicBezTo>
                <a:cubicBezTo>
                  <a:pt x="4644559" y="1404649"/>
                  <a:pt x="4618488" y="1394260"/>
                  <a:pt x="4618488" y="1393858"/>
                </a:cubicBezTo>
                <a:cubicBezTo>
                  <a:pt x="4610780" y="1395601"/>
                  <a:pt x="4600593" y="1392183"/>
                  <a:pt x="4612791" y="1392183"/>
                </a:cubicBezTo>
                <a:lnTo>
                  <a:pt x="4613393" y="1392183"/>
                </a:lnTo>
                <a:cubicBezTo>
                  <a:pt x="4599989" y="1392183"/>
                  <a:pt x="4572913" y="1360012"/>
                  <a:pt x="4564871" y="1350294"/>
                </a:cubicBezTo>
                <a:cubicBezTo>
                  <a:pt x="4543357" y="1324223"/>
                  <a:pt x="4553946" y="1312964"/>
                  <a:pt x="4524658" y="1310886"/>
                </a:cubicBezTo>
                <a:cubicBezTo>
                  <a:pt x="4526265" y="1308875"/>
                  <a:pt x="4501736" y="1331327"/>
                  <a:pt x="4511455" y="1331327"/>
                </a:cubicBezTo>
                <a:cubicBezTo>
                  <a:pt x="4504819" y="1331394"/>
                  <a:pt x="4506628" y="1325228"/>
                  <a:pt x="4505422" y="1325228"/>
                </a:cubicBezTo>
                <a:cubicBezTo>
                  <a:pt x="4504484" y="1325228"/>
                  <a:pt x="4503613" y="1325228"/>
                  <a:pt x="4502675" y="1325228"/>
                </a:cubicBezTo>
                <a:cubicBezTo>
                  <a:pt x="4502473" y="1325228"/>
                  <a:pt x="4517821" y="1358136"/>
                  <a:pt x="4515676" y="1358136"/>
                </a:cubicBezTo>
                <a:cubicBezTo>
                  <a:pt x="4517821" y="1359208"/>
                  <a:pt x="4521038" y="1363296"/>
                  <a:pt x="4524456" y="1370937"/>
                </a:cubicBezTo>
                <a:cubicBezTo>
                  <a:pt x="4530556" y="1370937"/>
                  <a:pt x="4531360" y="1372612"/>
                  <a:pt x="4531360" y="1379181"/>
                </a:cubicBezTo>
                <a:cubicBezTo>
                  <a:pt x="4527271" y="1377974"/>
                  <a:pt x="4547110" y="1384341"/>
                  <a:pt x="4538263" y="1384341"/>
                </a:cubicBezTo>
                <a:cubicBezTo>
                  <a:pt x="4545233" y="1386419"/>
                  <a:pt x="4551399" y="1402638"/>
                  <a:pt x="4551466" y="1418589"/>
                </a:cubicBezTo>
                <a:cubicBezTo>
                  <a:pt x="4551935" y="1418656"/>
                  <a:pt x="4557364" y="1430318"/>
                  <a:pt x="4558437" y="1433535"/>
                </a:cubicBezTo>
                <a:cubicBezTo>
                  <a:pt x="4556560" y="1417919"/>
                  <a:pt x="4563061" y="1412021"/>
                  <a:pt x="4571103" y="1404448"/>
                </a:cubicBezTo>
                <a:cubicBezTo>
                  <a:pt x="4581760" y="1404448"/>
                  <a:pt x="4578476" y="1451363"/>
                  <a:pt x="4576868" y="1451363"/>
                </a:cubicBezTo>
                <a:cubicBezTo>
                  <a:pt x="4578007" y="1452032"/>
                  <a:pt x="4581425" y="1454781"/>
                  <a:pt x="4585513" y="1456523"/>
                </a:cubicBezTo>
                <a:cubicBezTo>
                  <a:pt x="4585714" y="1455719"/>
                  <a:pt x="4586049" y="1454445"/>
                  <a:pt x="4586652" y="1452435"/>
                </a:cubicBezTo>
                <a:cubicBezTo>
                  <a:pt x="4587054" y="1452435"/>
                  <a:pt x="4586250" y="1455116"/>
                  <a:pt x="4585714" y="1456590"/>
                </a:cubicBezTo>
                <a:cubicBezTo>
                  <a:pt x="4587658" y="1457394"/>
                  <a:pt x="4589736" y="1457998"/>
                  <a:pt x="4591813" y="1457998"/>
                </a:cubicBezTo>
                <a:cubicBezTo>
                  <a:pt x="4593689" y="1454848"/>
                  <a:pt x="4599923" y="1460008"/>
                  <a:pt x="4598381" y="1451496"/>
                </a:cubicBezTo>
                <a:cubicBezTo>
                  <a:pt x="4598515" y="1458869"/>
                  <a:pt x="4602268" y="1457998"/>
                  <a:pt x="4608434" y="1457998"/>
                </a:cubicBezTo>
                <a:cubicBezTo>
                  <a:pt x="4603140" y="1452435"/>
                  <a:pt x="4604949" y="1450558"/>
                  <a:pt x="4611786" y="1451296"/>
                </a:cubicBezTo>
                <a:cubicBezTo>
                  <a:pt x="4615404" y="1449620"/>
                  <a:pt x="4613461" y="1442784"/>
                  <a:pt x="4618488" y="1451496"/>
                </a:cubicBezTo>
                <a:cubicBezTo>
                  <a:pt x="4618488" y="1451697"/>
                  <a:pt x="4618488" y="1452167"/>
                  <a:pt x="4618488" y="1453038"/>
                </a:cubicBezTo>
                <a:cubicBezTo>
                  <a:pt x="4618555" y="1453105"/>
                  <a:pt x="4618555" y="1453105"/>
                  <a:pt x="4618555" y="1453105"/>
                </a:cubicBezTo>
                <a:cubicBezTo>
                  <a:pt x="4618488" y="1453105"/>
                  <a:pt x="4618488" y="1453105"/>
                  <a:pt x="4618488" y="1453105"/>
                </a:cubicBezTo>
                <a:cubicBezTo>
                  <a:pt x="4618488" y="1453239"/>
                  <a:pt x="4618488" y="1453373"/>
                  <a:pt x="4618488" y="1453574"/>
                </a:cubicBezTo>
                <a:cubicBezTo>
                  <a:pt x="4618689" y="1453641"/>
                  <a:pt x="4618756" y="1453574"/>
                  <a:pt x="4618823" y="1453574"/>
                </a:cubicBezTo>
                <a:cubicBezTo>
                  <a:pt x="4619091" y="1454043"/>
                  <a:pt x="4619224" y="1454445"/>
                  <a:pt x="4618823" y="1454580"/>
                </a:cubicBezTo>
                <a:cubicBezTo>
                  <a:pt x="4619158" y="1454646"/>
                  <a:pt x="4625190" y="1446470"/>
                  <a:pt x="4625190" y="1453440"/>
                </a:cubicBezTo>
                <a:cubicBezTo>
                  <a:pt x="4635310" y="1446068"/>
                  <a:pt x="4651730" y="1427972"/>
                  <a:pt x="4665403" y="1417852"/>
                </a:cubicBezTo>
                <a:cubicBezTo>
                  <a:pt x="4665403" y="1411015"/>
                  <a:pt x="4673043" y="1403777"/>
                  <a:pt x="4678807" y="1397679"/>
                </a:cubicBezTo>
                <a:cubicBezTo>
                  <a:pt x="4678807" y="1397947"/>
                  <a:pt x="4678941" y="1398014"/>
                  <a:pt x="4679008" y="1398080"/>
                </a:cubicBezTo>
                <a:lnTo>
                  <a:pt x="4678911" y="1398542"/>
                </a:lnTo>
                <a:lnTo>
                  <a:pt x="4676988" y="1407679"/>
                </a:lnTo>
                <a:cubicBezTo>
                  <a:pt x="4677525" y="1422678"/>
                  <a:pt x="4684386" y="1449721"/>
                  <a:pt x="4685442" y="1451429"/>
                </a:cubicBezTo>
                <a:cubicBezTo>
                  <a:pt x="4692613" y="1462823"/>
                  <a:pt x="4715468" y="1471402"/>
                  <a:pt x="4717277" y="1471402"/>
                </a:cubicBezTo>
                <a:cubicBezTo>
                  <a:pt x="4716942" y="1472139"/>
                  <a:pt x="4721232" y="1464700"/>
                  <a:pt x="4719623" y="1464700"/>
                </a:cubicBezTo>
                <a:cubicBezTo>
                  <a:pt x="4725521" y="1465169"/>
                  <a:pt x="4724850" y="1471469"/>
                  <a:pt x="4724784" y="1471402"/>
                </a:cubicBezTo>
                <a:cubicBezTo>
                  <a:pt x="4729810" y="1471402"/>
                  <a:pt x="4737049" y="1486615"/>
                  <a:pt x="4738590" y="1491508"/>
                </a:cubicBezTo>
                <a:cubicBezTo>
                  <a:pt x="4741271" y="1491508"/>
                  <a:pt x="4752531" y="1497808"/>
                  <a:pt x="4752531" y="1496334"/>
                </a:cubicBezTo>
                <a:cubicBezTo>
                  <a:pt x="4745561" y="1513223"/>
                  <a:pt x="4735775" y="1525957"/>
                  <a:pt x="4726057" y="1539831"/>
                </a:cubicBezTo>
                <a:cubicBezTo>
                  <a:pt x="4727666" y="1540769"/>
                  <a:pt x="4734368" y="1558530"/>
                  <a:pt x="4725655" y="1558530"/>
                </a:cubicBezTo>
                <a:cubicBezTo>
                  <a:pt x="4725387" y="1558194"/>
                  <a:pt x="4713860" y="1551828"/>
                  <a:pt x="4720494" y="1551828"/>
                </a:cubicBezTo>
                <a:cubicBezTo>
                  <a:pt x="4711915" y="1550353"/>
                  <a:pt x="4716473" y="1553905"/>
                  <a:pt x="4712318" y="1549347"/>
                </a:cubicBezTo>
                <a:cubicBezTo>
                  <a:pt x="4712318" y="1545527"/>
                  <a:pt x="4696903" y="1585338"/>
                  <a:pt x="4707559" y="1585338"/>
                </a:cubicBezTo>
                <a:cubicBezTo>
                  <a:pt x="4687051" y="1585941"/>
                  <a:pt x="4676059" y="1604707"/>
                  <a:pt x="4665537" y="1618245"/>
                </a:cubicBezTo>
                <a:cubicBezTo>
                  <a:pt x="4667949" y="1616369"/>
                  <a:pt x="4671368" y="1614961"/>
                  <a:pt x="4671569" y="1617642"/>
                </a:cubicBezTo>
                <a:cubicBezTo>
                  <a:pt x="4675724" y="1618648"/>
                  <a:pt x="4666944" y="1622401"/>
                  <a:pt x="4664397" y="1621932"/>
                </a:cubicBezTo>
                <a:cubicBezTo>
                  <a:pt x="4663526" y="1621932"/>
                  <a:pt x="4663191" y="1621663"/>
                  <a:pt x="4663191" y="1621194"/>
                </a:cubicBezTo>
                <a:cubicBezTo>
                  <a:pt x="4659572" y="1625618"/>
                  <a:pt x="4655819" y="1629170"/>
                  <a:pt x="4651730" y="1630913"/>
                </a:cubicBezTo>
                <a:cubicBezTo>
                  <a:pt x="4627536" y="1640966"/>
                  <a:pt x="4592617" y="1631516"/>
                  <a:pt x="4591746" y="1666702"/>
                </a:cubicBezTo>
                <a:cubicBezTo>
                  <a:pt x="4591746" y="1671729"/>
                  <a:pt x="4559308" y="1682854"/>
                  <a:pt x="4554214" y="1685536"/>
                </a:cubicBezTo>
                <a:cubicBezTo>
                  <a:pt x="4535381" y="1695588"/>
                  <a:pt x="4441417" y="1742302"/>
                  <a:pt x="4432369" y="1732852"/>
                </a:cubicBezTo>
                <a:cubicBezTo>
                  <a:pt x="4432302" y="1744849"/>
                  <a:pt x="4412530" y="1738281"/>
                  <a:pt x="4404086" y="1738080"/>
                </a:cubicBezTo>
                <a:cubicBezTo>
                  <a:pt x="4404086" y="1736874"/>
                  <a:pt x="4410385" y="1735936"/>
                  <a:pt x="4410788" y="1735936"/>
                </a:cubicBezTo>
                <a:cubicBezTo>
                  <a:pt x="4403147" y="1724743"/>
                  <a:pt x="4390950" y="1685937"/>
                  <a:pt x="4390681" y="1672265"/>
                </a:cubicBezTo>
                <a:cubicBezTo>
                  <a:pt x="4388403" y="1670455"/>
                  <a:pt x="4377947" y="1659129"/>
                  <a:pt x="4383711" y="1659129"/>
                </a:cubicBezTo>
                <a:cubicBezTo>
                  <a:pt x="4385520" y="1659263"/>
                  <a:pt x="4388604" y="1659732"/>
                  <a:pt x="4390413" y="1659463"/>
                </a:cubicBezTo>
                <a:cubicBezTo>
                  <a:pt x="4390279" y="1659263"/>
                  <a:pt x="4390347" y="1658659"/>
                  <a:pt x="4390681" y="1657520"/>
                </a:cubicBezTo>
                <a:cubicBezTo>
                  <a:pt x="4390681" y="1657855"/>
                  <a:pt x="4390748" y="1658123"/>
                  <a:pt x="4390816" y="1658391"/>
                </a:cubicBezTo>
                <a:cubicBezTo>
                  <a:pt x="4391218" y="1649544"/>
                  <a:pt x="4390681" y="1639357"/>
                  <a:pt x="4390681" y="1637011"/>
                </a:cubicBezTo>
                <a:cubicBezTo>
                  <a:pt x="4384046" y="1629706"/>
                  <a:pt x="4368296" y="1608394"/>
                  <a:pt x="4363873" y="1592107"/>
                </a:cubicBezTo>
                <a:cubicBezTo>
                  <a:pt x="4363671" y="1592308"/>
                  <a:pt x="4363336" y="1592643"/>
                  <a:pt x="4363001" y="1592912"/>
                </a:cubicBezTo>
                <a:cubicBezTo>
                  <a:pt x="4364542" y="1594051"/>
                  <a:pt x="4364609" y="1596397"/>
                  <a:pt x="4362934" y="1597737"/>
                </a:cubicBezTo>
                <a:cubicBezTo>
                  <a:pt x="4362666" y="1598943"/>
                  <a:pt x="4362264" y="1599815"/>
                  <a:pt x="4362532" y="1598005"/>
                </a:cubicBezTo>
                <a:cubicBezTo>
                  <a:pt x="4361795" y="1598474"/>
                  <a:pt x="4360789" y="1598809"/>
                  <a:pt x="4359516" y="1598809"/>
                </a:cubicBezTo>
                <a:cubicBezTo>
                  <a:pt x="4359315" y="1597938"/>
                  <a:pt x="4354958" y="1585405"/>
                  <a:pt x="4360521" y="1585405"/>
                </a:cubicBezTo>
                <a:cubicBezTo>
                  <a:pt x="4357305" y="1583930"/>
                  <a:pt x="4357104" y="1588555"/>
                  <a:pt x="4357104" y="1582926"/>
                </a:cubicBezTo>
                <a:cubicBezTo>
                  <a:pt x="4356902" y="1584198"/>
                  <a:pt x="4356165" y="1586075"/>
                  <a:pt x="4356031" y="1585405"/>
                </a:cubicBezTo>
                <a:cubicBezTo>
                  <a:pt x="4355361" y="1585405"/>
                  <a:pt x="4345978" y="1558597"/>
                  <a:pt x="4345643" y="1558597"/>
                </a:cubicBezTo>
                <a:cubicBezTo>
                  <a:pt x="4313271" y="1549012"/>
                  <a:pt x="4309987" y="1500489"/>
                  <a:pt x="4310188" y="1478171"/>
                </a:cubicBezTo>
                <a:cubicBezTo>
                  <a:pt x="4310054" y="1478037"/>
                  <a:pt x="4309853" y="1478037"/>
                  <a:pt x="4309652" y="1478037"/>
                </a:cubicBezTo>
                <a:cubicBezTo>
                  <a:pt x="4309786" y="1478037"/>
                  <a:pt x="4309987" y="1477970"/>
                  <a:pt x="4310188" y="1477970"/>
                </a:cubicBezTo>
                <a:cubicBezTo>
                  <a:pt x="4311060" y="1478506"/>
                  <a:pt x="4304894" y="1473547"/>
                  <a:pt x="4300604" y="1471871"/>
                </a:cubicBezTo>
                <a:cubicBezTo>
                  <a:pt x="4301810" y="1471670"/>
                  <a:pt x="4302816" y="1471603"/>
                  <a:pt x="4303017" y="1471536"/>
                </a:cubicBezTo>
                <a:cubicBezTo>
                  <a:pt x="4302816" y="1471469"/>
                  <a:pt x="4302682" y="1471469"/>
                  <a:pt x="4302481" y="1471469"/>
                </a:cubicBezTo>
                <a:cubicBezTo>
                  <a:pt x="4288339" y="1471469"/>
                  <a:pt x="4277750" y="1431323"/>
                  <a:pt x="4276476" y="1429849"/>
                </a:cubicBezTo>
                <a:cubicBezTo>
                  <a:pt x="4275069" y="1431457"/>
                  <a:pt x="4272053" y="1431792"/>
                  <a:pt x="4269976" y="1430117"/>
                </a:cubicBezTo>
                <a:cubicBezTo>
                  <a:pt x="4269976" y="1433401"/>
                  <a:pt x="4263876" y="1419460"/>
                  <a:pt x="4265351" y="1411150"/>
                </a:cubicBezTo>
                <a:cubicBezTo>
                  <a:pt x="4263541" y="1411150"/>
                  <a:pt x="4256571" y="1410547"/>
                  <a:pt x="4256571" y="1407732"/>
                </a:cubicBezTo>
                <a:cubicBezTo>
                  <a:pt x="4256236" y="1407798"/>
                  <a:pt x="4263139" y="1404984"/>
                  <a:pt x="4263273" y="1404783"/>
                </a:cubicBezTo>
                <a:cubicBezTo>
                  <a:pt x="4263273" y="1405319"/>
                  <a:pt x="4256638" y="1403509"/>
                  <a:pt x="4256571" y="1398617"/>
                </a:cubicBezTo>
                <a:cubicBezTo>
                  <a:pt x="4253354" y="1396606"/>
                  <a:pt x="4245378" y="1391110"/>
                  <a:pt x="4252349" y="1391110"/>
                </a:cubicBezTo>
                <a:cubicBezTo>
                  <a:pt x="4250539" y="1386017"/>
                  <a:pt x="4240955" y="1371205"/>
                  <a:pt x="4236465" y="1364302"/>
                </a:cubicBezTo>
                <a:cubicBezTo>
                  <a:pt x="4234052" y="1363900"/>
                  <a:pt x="4231773" y="1364503"/>
                  <a:pt x="4229763" y="1365977"/>
                </a:cubicBezTo>
                <a:cubicBezTo>
                  <a:pt x="4229763" y="1371540"/>
                  <a:pt x="4211264" y="1364570"/>
                  <a:pt x="4210795" y="1364302"/>
                </a:cubicBezTo>
                <a:cubicBezTo>
                  <a:pt x="4205434" y="1364034"/>
                  <a:pt x="4194710" y="1347747"/>
                  <a:pt x="4188209" y="1337493"/>
                </a:cubicBezTo>
                <a:cubicBezTo>
                  <a:pt x="4187740" y="1337761"/>
                  <a:pt x="4187271" y="1337963"/>
                  <a:pt x="4186734" y="1338029"/>
                </a:cubicBezTo>
                <a:cubicBezTo>
                  <a:pt x="4189550" y="1338968"/>
                  <a:pt x="4189617" y="1341581"/>
                  <a:pt x="4189617" y="1345670"/>
                </a:cubicBezTo>
                <a:cubicBezTo>
                  <a:pt x="4194845" y="1350897"/>
                  <a:pt x="4216425" y="1372880"/>
                  <a:pt x="4216425" y="1374221"/>
                </a:cubicBezTo>
                <a:cubicBezTo>
                  <a:pt x="4216291" y="1374288"/>
                  <a:pt x="4216358" y="1377237"/>
                  <a:pt x="4216425" y="1377304"/>
                </a:cubicBezTo>
                <a:cubicBezTo>
                  <a:pt x="4216425" y="1377304"/>
                  <a:pt x="4210795" y="1377773"/>
                  <a:pt x="4208651" y="1377907"/>
                </a:cubicBezTo>
                <a:cubicBezTo>
                  <a:pt x="4213208" y="1378041"/>
                  <a:pt x="4216090" y="1379917"/>
                  <a:pt x="4216425" y="1384676"/>
                </a:cubicBezTo>
                <a:cubicBezTo>
                  <a:pt x="4214213" y="1384743"/>
                  <a:pt x="4211935" y="1385079"/>
                  <a:pt x="4209723" y="1385079"/>
                </a:cubicBezTo>
                <a:cubicBezTo>
                  <a:pt x="4218770" y="1398952"/>
                  <a:pt x="4230433" y="1425894"/>
                  <a:pt x="4234319" y="1439299"/>
                </a:cubicBezTo>
                <a:cubicBezTo>
                  <a:pt x="4235459" y="1439299"/>
                  <a:pt x="4235995" y="1439299"/>
                  <a:pt x="4236330" y="1439299"/>
                </a:cubicBezTo>
                <a:cubicBezTo>
                  <a:pt x="4238408" y="1452703"/>
                  <a:pt x="4244239" y="1455853"/>
                  <a:pt x="4248126" y="1458802"/>
                </a:cubicBezTo>
                <a:cubicBezTo>
                  <a:pt x="4251411" y="1458802"/>
                  <a:pt x="4249936" y="1466911"/>
                  <a:pt x="4249936" y="1465973"/>
                </a:cubicBezTo>
                <a:cubicBezTo>
                  <a:pt x="4249802" y="1466040"/>
                  <a:pt x="4249533" y="1465638"/>
                  <a:pt x="4249266" y="1465169"/>
                </a:cubicBezTo>
                <a:cubicBezTo>
                  <a:pt x="4247926" y="1465571"/>
                  <a:pt x="4244976" y="1465504"/>
                  <a:pt x="4243234" y="1464900"/>
                </a:cubicBezTo>
                <a:cubicBezTo>
                  <a:pt x="4244239" y="1486079"/>
                  <a:pt x="4259386" y="1487286"/>
                  <a:pt x="4268299" y="1503371"/>
                </a:cubicBezTo>
                <a:cubicBezTo>
                  <a:pt x="4284586" y="1532860"/>
                  <a:pt x="4278554" y="1560473"/>
                  <a:pt x="4292897" y="1591504"/>
                </a:cubicBezTo>
                <a:cubicBezTo>
                  <a:pt x="4300202" y="1607388"/>
                  <a:pt x="4323660" y="1619184"/>
                  <a:pt x="4323660" y="1656649"/>
                </a:cubicBezTo>
                <a:cubicBezTo>
                  <a:pt x="4323861" y="1656581"/>
                  <a:pt x="4323525" y="1652158"/>
                  <a:pt x="4323660" y="1652561"/>
                </a:cubicBezTo>
                <a:cubicBezTo>
                  <a:pt x="4323660" y="1652360"/>
                  <a:pt x="4330362" y="1652963"/>
                  <a:pt x="4330362" y="1653566"/>
                </a:cubicBezTo>
                <a:cubicBezTo>
                  <a:pt x="4328485" y="1654705"/>
                  <a:pt x="4329289" y="1657453"/>
                  <a:pt x="4329826" y="1658659"/>
                </a:cubicBezTo>
                <a:cubicBezTo>
                  <a:pt x="4328217" y="1658794"/>
                  <a:pt x="4325268" y="1659530"/>
                  <a:pt x="4324129" y="1658659"/>
                </a:cubicBezTo>
                <a:cubicBezTo>
                  <a:pt x="4325804" y="1662011"/>
                  <a:pt x="4327480" y="1664557"/>
                  <a:pt x="4330295" y="1667909"/>
                </a:cubicBezTo>
                <a:cubicBezTo>
                  <a:pt x="4330295" y="1664289"/>
                  <a:pt x="4336997" y="1666166"/>
                  <a:pt x="4336997" y="1666837"/>
                </a:cubicBezTo>
                <a:cubicBezTo>
                  <a:pt x="4334316" y="1649276"/>
                  <a:pt x="4340482" y="1659263"/>
                  <a:pt x="4340348" y="1659263"/>
                </a:cubicBezTo>
                <a:cubicBezTo>
                  <a:pt x="4344101" y="1657855"/>
                  <a:pt x="4345307" y="1660066"/>
                  <a:pt x="4344570" y="1665965"/>
                </a:cubicBezTo>
                <a:cubicBezTo>
                  <a:pt x="4352278" y="1665965"/>
                  <a:pt x="4348256" y="1669249"/>
                  <a:pt x="4345241" y="1671260"/>
                </a:cubicBezTo>
                <a:cubicBezTo>
                  <a:pt x="4344302" y="1668847"/>
                  <a:pt x="4336260" y="1664356"/>
                  <a:pt x="4339007" y="1665965"/>
                </a:cubicBezTo>
                <a:cubicBezTo>
                  <a:pt x="4339074" y="1667306"/>
                  <a:pt x="4339074" y="1668177"/>
                  <a:pt x="4339074" y="1668780"/>
                </a:cubicBezTo>
                <a:cubicBezTo>
                  <a:pt x="4340683" y="1669517"/>
                  <a:pt x="4342224" y="1670723"/>
                  <a:pt x="4343766" y="1672198"/>
                </a:cubicBezTo>
                <a:cubicBezTo>
                  <a:pt x="4343431" y="1672399"/>
                  <a:pt x="4343163" y="1672600"/>
                  <a:pt x="4343029" y="1672668"/>
                </a:cubicBezTo>
                <a:lnTo>
                  <a:pt x="4343472" y="1672640"/>
                </a:lnTo>
                <a:lnTo>
                  <a:pt x="4344905" y="1671728"/>
                </a:lnTo>
                <a:lnTo>
                  <a:pt x="4344113" y="1672614"/>
                </a:lnTo>
                <a:lnTo>
                  <a:pt x="4355964" y="1686072"/>
                </a:lnTo>
                <a:cubicBezTo>
                  <a:pt x="4366553" y="1686072"/>
                  <a:pt x="4384046" y="1716432"/>
                  <a:pt x="4390547" y="1722799"/>
                </a:cubicBezTo>
                <a:cubicBezTo>
                  <a:pt x="4389609" y="1721928"/>
                  <a:pt x="4389073" y="1720855"/>
                  <a:pt x="4388805" y="1719582"/>
                </a:cubicBezTo>
                <a:cubicBezTo>
                  <a:pt x="4392156" y="1723604"/>
                  <a:pt x="4425398" y="1759795"/>
                  <a:pt x="4402612" y="1759795"/>
                </a:cubicBezTo>
                <a:cubicBezTo>
                  <a:pt x="4403885" y="1761672"/>
                  <a:pt x="4404555" y="1760532"/>
                  <a:pt x="4404153" y="1759996"/>
                </a:cubicBezTo>
                <a:cubicBezTo>
                  <a:pt x="4412329" y="1761940"/>
                  <a:pt x="4416551" y="1789150"/>
                  <a:pt x="4427074" y="1791764"/>
                </a:cubicBezTo>
                <a:cubicBezTo>
                  <a:pt x="4445103" y="1796322"/>
                  <a:pt x="4571505" y="1753428"/>
                  <a:pt x="4571505" y="1757650"/>
                </a:cubicBezTo>
                <a:cubicBezTo>
                  <a:pt x="4569427" y="1771255"/>
                  <a:pt x="4572511" y="1764821"/>
                  <a:pt x="4564803" y="1772864"/>
                </a:cubicBezTo>
                <a:cubicBezTo>
                  <a:pt x="4574522" y="1772998"/>
                  <a:pt x="4571706" y="1788547"/>
                  <a:pt x="4573583" y="1793373"/>
                </a:cubicBezTo>
                <a:cubicBezTo>
                  <a:pt x="4570634" y="1792635"/>
                  <a:pt x="4569629" y="1792970"/>
                  <a:pt x="4570500" y="1794244"/>
                </a:cubicBezTo>
                <a:cubicBezTo>
                  <a:pt x="4568757" y="1793641"/>
                  <a:pt x="4565407" y="1793506"/>
                  <a:pt x="4565205" y="1793373"/>
                </a:cubicBezTo>
                <a:cubicBezTo>
                  <a:pt x="4564871" y="1829765"/>
                  <a:pt x="4544094" y="1855434"/>
                  <a:pt x="4531225" y="1881573"/>
                </a:cubicBezTo>
                <a:cubicBezTo>
                  <a:pt x="4507701" y="1929292"/>
                  <a:pt x="4494900" y="1962065"/>
                  <a:pt x="4449660" y="2001072"/>
                </a:cubicBezTo>
                <a:cubicBezTo>
                  <a:pt x="4410654" y="2034716"/>
                  <a:pt x="4380628" y="2085384"/>
                  <a:pt x="4356768" y="2107367"/>
                </a:cubicBezTo>
                <a:cubicBezTo>
                  <a:pt x="4356768" y="2105960"/>
                  <a:pt x="4335254" y="2135918"/>
                  <a:pt x="4336394" y="2132835"/>
                </a:cubicBezTo>
                <a:cubicBezTo>
                  <a:pt x="4336394" y="2146642"/>
                  <a:pt x="4327413" y="2159041"/>
                  <a:pt x="4322118" y="2161923"/>
                </a:cubicBezTo>
                <a:cubicBezTo>
                  <a:pt x="4319772" y="2161923"/>
                  <a:pt x="4316823" y="2165676"/>
                  <a:pt x="4316823" y="2171373"/>
                </a:cubicBezTo>
                <a:lnTo>
                  <a:pt x="4316823" y="2188597"/>
                </a:lnTo>
                <a:cubicBezTo>
                  <a:pt x="4323525" y="2189267"/>
                  <a:pt x="4322520" y="2191546"/>
                  <a:pt x="4322520" y="2196103"/>
                </a:cubicBezTo>
                <a:cubicBezTo>
                  <a:pt x="4333780" y="2206023"/>
                  <a:pt x="4322855" y="2208502"/>
                  <a:pt x="4322721" y="2207095"/>
                </a:cubicBezTo>
                <a:cubicBezTo>
                  <a:pt x="4321381" y="2206760"/>
                  <a:pt x="4320241" y="2205420"/>
                  <a:pt x="4319303" y="2203543"/>
                </a:cubicBezTo>
                <a:cubicBezTo>
                  <a:pt x="4320576" y="2218220"/>
                  <a:pt x="4322654" y="2230686"/>
                  <a:pt x="4323458" y="2229011"/>
                </a:cubicBezTo>
                <a:cubicBezTo>
                  <a:pt x="4323525" y="2228877"/>
                  <a:pt x="4323525" y="2228810"/>
                  <a:pt x="4323525" y="2228675"/>
                </a:cubicBezTo>
                <a:cubicBezTo>
                  <a:pt x="4323928" y="2228877"/>
                  <a:pt x="4324531" y="2229011"/>
                  <a:pt x="4325670" y="2229011"/>
                </a:cubicBezTo>
                <a:cubicBezTo>
                  <a:pt x="4325536" y="2230552"/>
                  <a:pt x="4323861" y="2238058"/>
                  <a:pt x="4323458" y="2242415"/>
                </a:cubicBezTo>
                <a:lnTo>
                  <a:pt x="4323458" y="2242597"/>
                </a:lnTo>
                <a:lnTo>
                  <a:pt x="4330371" y="2238636"/>
                </a:lnTo>
                <a:cubicBezTo>
                  <a:pt x="4333563" y="2236701"/>
                  <a:pt x="4336595" y="2234875"/>
                  <a:pt x="4336595" y="2235176"/>
                </a:cubicBezTo>
                <a:cubicBezTo>
                  <a:pt x="4335255" y="2237321"/>
                  <a:pt x="4339276" y="2249452"/>
                  <a:pt x="4333177" y="2249452"/>
                </a:cubicBezTo>
                <a:cubicBezTo>
                  <a:pt x="4333110" y="2249385"/>
                  <a:pt x="4330564" y="2249452"/>
                  <a:pt x="4330564" y="2249452"/>
                </a:cubicBezTo>
                <a:cubicBezTo>
                  <a:pt x="4330329" y="2249452"/>
                  <a:pt x="4330195" y="2247692"/>
                  <a:pt x="4329265" y="2245975"/>
                </a:cubicBezTo>
                <a:lnTo>
                  <a:pt x="4323458" y="2242892"/>
                </a:lnTo>
                <a:lnTo>
                  <a:pt x="4323458" y="2256356"/>
                </a:lnTo>
                <a:cubicBezTo>
                  <a:pt x="4332573" y="2257227"/>
                  <a:pt x="4331702" y="2259573"/>
                  <a:pt x="4323458" y="2262320"/>
                </a:cubicBezTo>
                <a:cubicBezTo>
                  <a:pt x="4334182" y="2262455"/>
                  <a:pt x="4329289" y="2289330"/>
                  <a:pt x="4334584" y="2289330"/>
                </a:cubicBezTo>
                <a:cubicBezTo>
                  <a:pt x="4337868" y="2291274"/>
                  <a:pt x="4344101" y="2300791"/>
                  <a:pt x="4348458" y="2309235"/>
                </a:cubicBezTo>
                <a:cubicBezTo>
                  <a:pt x="4349128" y="2301729"/>
                  <a:pt x="4349932" y="2297105"/>
                  <a:pt x="4350200" y="2312787"/>
                </a:cubicBezTo>
                <a:cubicBezTo>
                  <a:pt x="4352881" y="2318417"/>
                  <a:pt x="4354221" y="2322841"/>
                  <a:pt x="4352479" y="2322841"/>
                </a:cubicBezTo>
                <a:cubicBezTo>
                  <a:pt x="4351205" y="2322841"/>
                  <a:pt x="4350803" y="2322774"/>
                  <a:pt x="4350669" y="2322706"/>
                </a:cubicBezTo>
                <a:cubicBezTo>
                  <a:pt x="4350669" y="2322774"/>
                  <a:pt x="4350736" y="2322774"/>
                  <a:pt x="4350736" y="2322841"/>
                </a:cubicBezTo>
                <a:cubicBezTo>
                  <a:pt x="4349664" y="2322841"/>
                  <a:pt x="4349329" y="2385841"/>
                  <a:pt x="4351004" y="2395358"/>
                </a:cubicBezTo>
                <a:cubicBezTo>
                  <a:pt x="4350736" y="2395224"/>
                  <a:pt x="4350535" y="2395156"/>
                  <a:pt x="4350267" y="2395023"/>
                </a:cubicBezTo>
                <a:lnTo>
                  <a:pt x="4350669" y="2395626"/>
                </a:lnTo>
                <a:lnTo>
                  <a:pt x="4350669" y="2395625"/>
                </a:lnTo>
                <a:lnTo>
                  <a:pt x="4350669" y="2395627"/>
                </a:lnTo>
                <a:lnTo>
                  <a:pt x="4351205" y="2396430"/>
                </a:lnTo>
                <a:cubicBezTo>
                  <a:pt x="4351272" y="2396631"/>
                  <a:pt x="4351339" y="2396899"/>
                  <a:pt x="4351407" y="2396899"/>
                </a:cubicBezTo>
                <a:cubicBezTo>
                  <a:pt x="4356098" y="2403735"/>
                  <a:pt x="4356969" y="2413990"/>
                  <a:pt x="4356969" y="2414928"/>
                </a:cubicBezTo>
                <a:cubicBezTo>
                  <a:pt x="4347654" y="2430879"/>
                  <a:pt x="4324263" y="2471494"/>
                  <a:pt x="4318767" y="2471494"/>
                </a:cubicBezTo>
                <a:lnTo>
                  <a:pt x="4301610" y="2471494"/>
                </a:lnTo>
                <a:cubicBezTo>
                  <a:pt x="4262804" y="2491600"/>
                  <a:pt x="4222658" y="2534360"/>
                  <a:pt x="4241022" y="2578125"/>
                </a:cubicBezTo>
                <a:cubicBezTo>
                  <a:pt x="4245110" y="2578125"/>
                  <a:pt x="4241424" y="2571489"/>
                  <a:pt x="4243636" y="2570820"/>
                </a:cubicBezTo>
                <a:cubicBezTo>
                  <a:pt x="4243368" y="2570820"/>
                  <a:pt x="4249735" y="2629798"/>
                  <a:pt x="4249735" y="2629463"/>
                </a:cubicBezTo>
                <a:cubicBezTo>
                  <a:pt x="4234789" y="2662035"/>
                  <a:pt x="4203490" y="2655200"/>
                  <a:pt x="4185595" y="2684756"/>
                </a:cubicBezTo>
                <a:cubicBezTo>
                  <a:pt x="4186869" y="2685292"/>
                  <a:pt x="4188142" y="2685895"/>
                  <a:pt x="4189415" y="2686566"/>
                </a:cubicBezTo>
                <a:lnTo>
                  <a:pt x="4189415" y="2687437"/>
                </a:lnTo>
                <a:cubicBezTo>
                  <a:pt x="4188142" y="2689715"/>
                  <a:pt x="4196117" y="2678322"/>
                  <a:pt x="4196117" y="2683482"/>
                </a:cubicBezTo>
                <a:cubicBezTo>
                  <a:pt x="4181976" y="2703924"/>
                  <a:pt x="4186601" y="2734150"/>
                  <a:pt x="4171320" y="2758479"/>
                </a:cubicBezTo>
                <a:cubicBezTo>
                  <a:pt x="4153090" y="2787633"/>
                  <a:pt x="4132782" y="2810823"/>
                  <a:pt x="4114351" y="2831465"/>
                </a:cubicBezTo>
                <a:cubicBezTo>
                  <a:pt x="4100210" y="2847282"/>
                  <a:pt x="4041968" y="2889037"/>
                  <a:pt x="4041968" y="2877308"/>
                </a:cubicBezTo>
                <a:cubicBezTo>
                  <a:pt x="4040963" y="2878112"/>
                  <a:pt x="4042772" y="2885820"/>
                  <a:pt x="4039823" y="2885820"/>
                </a:cubicBezTo>
                <a:cubicBezTo>
                  <a:pt x="4023939" y="2877241"/>
                  <a:pt x="4036673" y="2885350"/>
                  <a:pt x="4021862" y="2886423"/>
                </a:cubicBezTo>
                <a:cubicBezTo>
                  <a:pt x="4021862" y="2884613"/>
                  <a:pt x="3979303" y="2880658"/>
                  <a:pt x="3975282" y="2879118"/>
                </a:cubicBezTo>
                <a:cubicBezTo>
                  <a:pt x="3975215" y="2885953"/>
                  <a:pt x="3933796" y="2899224"/>
                  <a:pt x="3925820" y="2899224"/>
                </a:cubicBezTo>
                <a:cubicBezTo>
                  <a:pt x="3915565" y="2899492"/>
                  <a:pt x="3901625" y="2887964"/>
                  <a:pt x="3894655" y="2886155"/>
                </a:cubicBezTo>
                <a:cubicBezTo>
                  <a:pt x="3896464" y="2887428"/>
                  <a:pt x="3891304" y="2891986"/>
                  <a:pt x="3889495" y="2892522"/>
                </a:cubicBezTo>
                <a:cubicBezTo>
                  <a:pt x="3894588" y="2892522"/>
                  <a:pt x="3860072" y="2847014"/>
                  <a:pt x="3887819" y="2846545"/>
                </a:cubicBezTo>
                <a:cubicBezTo>
                  <a:pt x="3884668" y="2812833"/>
                  <a:pt x="3854308" y="2789041"/>
                  <a:pt x="3854308" y="2757943"/>
                </a:cubicBezTo>
                <a:cubicBezTo>
                  <a:pt x="3837821" y="2742394"/>
                  <a:pt x="3820797" y="2723829"/>
                  <a:pt x="3820797" y="2696752"/>
                </a:cubicBezTo>
                <a:cubicBezTo>
                  <a:pt x="3809471" y="2685224"/>
                  <a:pt x="3811414" y="2647492"/>
                  <a:pt x="3807393" y="2625442"/>
                </a:cubicBezTo>
                <a:cubicBezTo>
                  <a:pt x="3796401" y="2565257"/>
                  <a:pt x="3722804" y="2475381"/>
                  <a:pt x="3753776" y="2431683"/>
                </a:cubicBezTo>
                <a:cubicBezTo>
                  <a:pt x="3753776" y="2388186"/>
                  <a:pt x="3786818" y="2372168"/>
                  <a:pt x="3793988" y="2342880"/>
                </a:cubicBezTo>
                <a:cubicBezTo>
                  <a:pt x="3800624" y="2315937"/>
                  <a:pt x="3782193" y="2275255"/>
                  <a:pt x="3780584" y="2257294"/>
                </a:cubicBezTo>
                <a:cubicBezTo>
                  <a:pt x="3778171" y="2230552"/>
                  <a:pt x="3770263" y="2205956"/>
                  <a:pt x="3760478" y="2182766"/>
                </a:cubicBezTo>
                <a:cubicBezTo>
                  <a:pt x="3756725" y="2173786"/>
                  <a:pt x="3684609" y="2061458"/>
                  <a:pt x="3687496" y="2061458"/>
                </a:cubicBezTo>
                <a:cubicBezTo>
                  <a:pt x="3690102" y="2061926"/>
                  <a:pt x="3692104" y="2064004"/>
                  <a:pt x="3693501" y="2064540"/>
                </a:cubicBezTo>
                <a:cubicBezTo>
                  <a:pt x="3700687" y="2061659"/>
                  <a:pt x="3701421" y="2046043"/>
                  <a:pt x="3700353" y="2035789"/>
                </a:cubicBezTo>
                <a:cubicBezTo>
                  <a:pt x="3701155" y="2036190"/>
                  <a:pt x="3705110" y="2027880"/>
                  <a:pt x="3706451" y="2027746"/>
                </a:cubicBezTo>
                <a:cubicBezTo>
                  <a:pt x="3697261" y="2007774"/>
                  <a:pt x="3719116" y="1986326"/>
                  <a:pt x="3707993" y="1967561"/>
                </a:cubicBezTo>
                <a:cubicBezTo>
                  <a:pt x="3700820" y="1966891"/>
                  <a:pt x="3695450" y="1934184"/>
                  <a:pt x="3680787" y="1937603"/>
                </a:cubicBezTo>
                <a:cubicBezTo>
                  <a:pt x="3680787" y="1937736"/>
                  <a:pt x="3631984" y="1947254"/>
                  <a:pt x="3632520" y="1947522"/>
                </a:cubicBezTo>
                <a:cubicBezTo>
                  <a:pt x="3622876" y="1943299"/>
                  <a:pt x="3619786" y="1925606"/>
                  <a:pt x="3614761" y="1919105"/>
                </a:cubicBezTo>
                <a:cubicBezTo>
                  <a:pt x="3612080" y="1915620"/>
                  <a:pt x="3610607" y="1899266"/>
                  <a:pt x="3596802" y="1893905"/>
                </a:cubicBezTo>
                <a:cubicBezTo>
                  <a:pt x="3573212" y="1884655"/>
                  <a:pt x="3549302" y="1900607"/>
                  <a:pt x="3532068" y="1900607"/>
                </a:cubicBezTo>
                <a:cubicBezTo>
                  <a:pt x="3525567" y="1907845"/>
                  <a:pt x="3478121" y="1933648"/>
                  <a:pt x="3462102" y="1934117"/>
                </a:cubicBezTo>
                <a:cubicBezTo>
                  <a:pt x="3446954" y="1934586"/>
                  <a:pt x="3434221" y="1918568"/>
                  <a:pt x="3413104" y="1920713"/>
                </a:cubicBezTo>
                <a:cubicBezTo>
                  <a:pt x="3401239" y="1921919"/>
                  <a:pt x="3383475" y="1932106"/>
                  <a:pt x="3372554" y="1934117"/>
                </a:cubicBezTo>
                <a:cubicBezTo>
                  <a:pt x="3346887" y="1938809"/>
                  <a:pt x="3339040" y="1940149"/>
                  <a:pt x="3317599" y="1927415"/>
                </a:cubicBezTo>
                <a:cubicBezTo>
                  <a:pt x="3293210" y="1912939"/>
                  <a:pt x="3278405" y="1870849"/>
                  <a:pt x="3236710" y="1867096"/>
                </a:cubicBezTo>
                <a:cubicBezTo>
                  <a:pt x="3237654" y="1864616"/>
                  <a:pt x="3238053" y="1862136"/>
                  <a:pt x="3237786" y="1859590"/>
                </a:cubicBezTo>
                <a:cubicBezTo>
                  <a:pt x="3237786" y="1858986"/>
                  <a:pt x="3239867" y="1862404"/>
                  <a:pt x="3240738" y="1860394"/>
                </a:cubicBezTo>
                <a:cubicBezTo>
                  <a:pt x="3238862" y="1859389"/>
                  <a:pt x="3240066" y="1859054"/>
                  <a:pt x="3244491" y="1859523"/>
                </a:cubicBezTo>
                <a:cubicBezTo>
                  <a:pt x="3246232" y="1860930"/>
                  <a:pt x="3240534" y="1854898"/>
                  <a:pt x="3237654" y="1850743"/>
                </a:cubicBezTo>
                <a:cubicBezTo>
                  <a:pt x="3236781" y="1853088"/>
                  <a:pt x="3235374" y="1854094"/>
                  <a:pt x="3233228" y="1853692"/>
                </a:cubicBezTo>
                <a:cubicBezTo>
                  <a:pt x="3230549" y="1853692"/>
                  <a:pt x="3230949" y="1825007"/>
                  <a:pt x="3231084" y="1821857"/>
                </a:cubicBezTo>
                <a:cubicBezTo>
                  <a:pt x="3231216" y="1821923"/>
                  <a:pt x="3217681" y="1817500"/>
                  <a:pt x="3217681" y="1817835"/>
                </a:cubicBezTo>
                <a:cubicBezTo>
                  <a:pt x="3217213" y="1818371"/>
                  <a:pt x="3221971" y="1813077"/>
                  <a:pt x="3223713" y="1812407"/>
                </a:cubicBezTo>
                <a:cubicBezTo>
                  <a:pt x="3219223" y="1810530"/>
                  <a:pt x="3219020" y="1810865"/>
                  <a:pt x="3220296" y="1806844"/>
                </a:cubicBezTo>
                <a:cubicBezTo>
                  <a:pt x="3207227" y="1806844"/>
                  <a:pt x="3200927" y="1785464"/>
                  <a:pt x="3199855" y="1785598"/>
                </a:cubicBezTo>
                <a:cubicBezTo>
                  <a:pt x="3199855" y="1785464"/>
                  <a:pt x="3192214" y="1786939"/>
                  <a:pt x="3191813" y="1787006"/>
                </a:cubicBezTo>
                <a:cubicBezTo>
                  <a:pt x="3194962" y="1787006"/>
                  <a:pt x="3184239" y="1768843"/>
                  <a:pt x="3184239" y="1773468"/>
                </a:cubicBezTo>
                <a:cubicBezTo>
                  <a:pt x="3184239" y="1774003"/>
                  <a:pt x="3184239" y="1774272"/>
                  <a:pt x="3184105" y="1774406"/>
                </a:cubicBezTo>
                <a:cubicBezTo>
                  <a:pt x="3184575" y="1776818"/>
                  <a:pt x="3184844" y="1780638"/>
                  <a:pt x="3184039" y="1780638"/>
                </a:cubicBezTo>
                <a:cubicBezTo>
                  <a:pt x="3183234" y="1780974"/>
                  <a:pt x="3175260" y="1781108"/>
                  <a:pt x="3177536" y="1778092"/>
                </a:cubicBezTo>
                <a:cubicBezTo>
                  <a:pt x="3177536" y="1777891"/>
                  <a:pt x="3177536" y="1777623"/>
                  <a:pt x="3177536" y="1777421"/>
                </a:cubicBezTo>
                <a:cubicBezTo>
                  <a:pt x="3174457" y="1777623"/>
                  <a:pt x="3164126" y="1776885"/>
                  <a:pt x="3164126" y="1772998"/>
                </a:cubicBezTo>
                <a:cubicBezTo>
                  <a:pt x="3163928" y="1771255"/>
                  <a:pt x="3164398" y="1769714"/>
                  <a:pt x="3165135" y="1768173"/>
                </a:cubicBezTo>
                <a:cubicBezTo>
                  <a:pt x="3164530" y="1768441"/>
                  <a:pt x="3164126" y="1768105"/>
                  <a:pt x="3164126" y="1766899"/>
                </a:cubicBezTo>
                <a:cubicBezTo>
                  <a:pt x="3168487" y="1766095"/>
                  <a:pt x="3166005" y="1763146"/>
                  <a:pt x="3170902" y="1760063"/>
                </a:cubicBezTo>
                <a:cubicBezTo>
                  <a:pt x="3164798" y="1754567"/>
                  <a:pt x="3157426" y="1747664"/>
                  <a:pt x="3157426" y="1747530"/>
                </a:cubicBezTo>
                <a:cubicBezTo>
                  <a:pt x="3156750" y="1738415"/>
                  <a:pt x="3156750" y="1722665"/>
                  <a:pt x="3157426" y="1717973"/>
                </a:cubicBezTo>
                <a:cubicBezTo>
                  <a:pt x="3158970" y="1719448"/>
                  <a:pt x="3160712" y="1720051"/>
                  <a:pt x="3162722" y="1719716"/>
                </a:cubicBezTo>
                <a:cubicBezTo>
                  <a:pt x="3161713" y="1717638"/>
                  <a:pt x="3161584" y="1715427"/>
                  <a:pt x="3162183" y="1713014"/>
                </a:cubicBezTo>
                <a:cubicBezTo>
                  <a:pt x="3160442" y="1712947"/>
                  <a:pt x="3158836" y="1713550"/>
                  <a:pt x="3157426" y="1714891"/>
                </a:cubicBezTo>
                <a:cubicBezTo>
                  <a:pt x="3158365" y="1712075"/>
                  <a:pt x="3157426" y="1705574"/>
                  <a:pt x="3157426" y="1697532"/>
                </a:cubicBezTo>
                <a:cubicBezTo>
                  <a:pt x="3154536" y="1695991"/>
                  <a:pt x="3151269" y="1695387"/>
                  <a:pt x="3149518" y="1691902"/>
                </a:cubicBezTo>
                <a:cubicBezTo>
                  <a:pt x="3176665" y="1680710"/>
                  <a:pt x="3166340" y="1563355"/>
                  <a:pt x="3170835" y="1559870"/>
                </a:cubicBezTo>
                <a:cubicBezTo>
                  <a:pt x="3170835" y="1550152"/>
                  <a:pt x="3162250" y="1543651"/>
                  <a:pt x="3157426" y="1534335"/>
                </a:cubicBezTo>
                <a:cubicBezTo>
                  <a:pt x="3157426" y="1543584"/>
                  <a:pt x="3150737" y="1536479"/>
                  <a:pt x="3150737" y="1539496"/>
                </a:cubicBezTo>
                <a:cubicBezTo>
                  <a:pt x="3152269" y="1523075"/>
                  <a:pt x="3156214" y="1508465"/>
                  <a:pt x="3164126" y="1499752"/>
                </a:cubicBezTo>
                <a:cubicBezTo>
                  <a:pt x="3164126" y="1483398"/>
                  <a:pt x="3179081" y="1469525"/>
                  <a:pt x="3188123" y="1452703"/>
                </a:cubicBezTo>
                <a:cubicBezTo>
                  <a:pt x="3202602" y="1425760"/>
                  <a:pt x="3216543" y="1382934"/>
                  <a:pt x="3237855" y="1364100"/>
                </a:cubicBezTo>
                <a:cubicBezTo>
                  <a:pt x="3262054" y="1342654"/>
                  <a:pt x="3297229" y="1347279"/>
                  <a:pt x="3306674" y="1304117"/>
                </a:cubicBezTo>
                <a:cubicBezTo>
                  <a:pt x="3305207" y="1304519"/>
                  <a:pt x="3304532" y="1304184"/>
                  <a:pt x="3304868" y="1302977"/>
                </a:cubicBezTo>
                <a:cubicBezTo>
                  <a:pt x="3304868" y="1306127"/>
                  <a:pt x="3298166" y="1302374"/>
                  <a:pt x="3298166" y="1299828"/>
                </a:cubicBezTo>
                <a:cubicBezTo>
                  <a:pt x="3301114" y="1290310"/>
                  <a:pt x="3306142" y="1271947"/>
                  <a:pt x="3311567" y="1260553"/>
                </a:cubicBezTo>
                <a:cubicBezTo>
                  <a:pt x="3324299" y="1234012"/>
                  <a:pt x="3339443" y="1235219"/>
                  <a:pt x="3359681" y="1216989"/>
                </a:cubicBezTo>
                <a:cubicBezTo>
                  <a:pt x="3370945" y="1206869"/>
                  <a:pt x="3378848" y="1170074"/>
                  <a:pt x="3392456" y="1170074"/>
                </a:cubicBezTo>
                <a:cubicBezTo>
                  <a:pt x="3384214" y="1168600"/>
                  <a:pt x="3378579" y="1163640"/>
                  <a:pt x="3378579" y="1155062"/>
                </a:cubicBezTo>
                <a:cubicBezTo>
                  <a:pt x="3374978" y="1149096"/>
                  <a:pt x="3366388" y="1140317"/>
                  <a:pt x="3353587" y="1136564"/>
                </a:cubicBezTo>
                <a:cubicBezTo>
                  <a:pt x="3361091" y="1138775"/>
                  <a:pt x="3318270" y="1150169"/>
                  <a:pt x="3318270" y="1142797"/>
                </a:cubicBezTo>
                <a:cubicBezTo>
                  <a:pt x="3318001" y="1143131"/>
                  <a:pt x="3318538" y="1138909"/>
                  <a:pt x="3318270" y="1138708"/>
                </a:cubicBezTo>
                <a:cubicBezTo>
                  <a:pt x="3318270" y="1135960"/>
                  <a:pt x="3324842" y="1120009"/>
                  <a:pt x="3324978" y="1109219"/>
                </a:cubicBezTo>
                <a:cubicBezTo>
                  <a:pt x="3324978" y="1109353"/>
                  <a:pt x="3317064" y="1110157"/>
                  <a:pt x="3316192" y="1109688"/>
                </a:cubicBezTo>
                <a:cubicBezTo>
                  <a:pt x="3324570" y="1109688"/>
                  <a:pt x="3314983" y="982347"/>
                  <a:pt x="3323968" y="982347"/>
                </a:cubicBezTo>
                <a:cubicBezTo>
                  <a:pt x="3323429" y="981074"/>
                  <a:pt x="3327587" y="986034"/>
                  <a:pt x="3327657" y="988111"/>
                </a:cubicBezTo>
                <a:cubicBezTo>
                  <a:pt x="3329079" y="986235"/>
                  <a:pt x="3331144" y="982347"/>
                  <a:pt x="3332606" y="982347"/>
                </a:cubicBezTo>
                <a:cubicBezTo>
                  <a:pt x="3344273" y="966866"/>
                  <a:pt x="3371482" y="992334"/>
                  <a:pt x="3388768" y="975645"/>
                </a:cubicBezTo>
                <a:cubicBezTo>
                  <a:pt x="3396880" y="975645"/>
                  <a:pt x="3449705" y="990524"/>
                  <a:pt x="3458817" y="987374"/>
                </a:cubicBezTo>
                <a:cubicBezTo>
                  <a:pt x="3486031" y="977991"/>
                  <a:pt x="3479194" y="943341"/>
                  <a:pt x="3479194" y="927591"/>
                </a:cubicBezTo>
                <a:cubicBezTo>
                  <a:pt x="3479394" y="928462"/>
                  <a:pt x="3472355" y="915326"/>
                  <a:pt x="3475302" y="915326"/>
                </a:cubicBezTo>
                <a:cubicBezTo>
                  <a:pt x="3469676" y="913181"/>
                  <a:pt x="3467868" y="909228"/>
                  <a:pt x="3467395" y="908624"/>
                </a:cubicBezTo>
                <a:cubicBezTo>
                  <a:pt x="3463106" y="908624"/>
                  <a:pt x="3461296" y="906680"/>
                  <a:pt x="3460424" y="904268"/>
                </a:cubicBezTo>
                <a:cubicBezTo>
                  <a:pt x="3460022" y="904804"/>
                  <a:pt x="3459218" y="905742"/>
                  <a:pt x="3457880" y="907283"/>
                </a:cubicBezTo>
                <a:cubicBezTo>
                  <a:pt x="3457273" y="907283"/>
                  <a:pt x="3459422" y="904871"/>
                  <a:pt x="3460356" y="904000"/>
                </a:cubicBezTo>
                <a:cubicBezTo>
                  <a:pt x="3459351" y="900716"/>
                  <a:pt x="3460022" y="896694"/>
                  <a:pt x="3459619" y="895153"/>
                </a:cubicBezTo>
                <a:cubicBezTo>
                  <a:pt x="3454258" y="895153"/>
                  <a:pt x="3452782" y="892070"/>
                  <a:pt x="3452382" y="890126"/>
                </a:cubicBezTo>
                <a:cubicBezTo>
                  <a:pt x="3452250" y="892137"/>
                  <a:pt x="3451245" y="893812"/>
                  <a:pt x="3449231" y="895153"/>
                </a:cubicBezTo>
                <a:cubicBezTo>
                  <a:pt x="3449231" y="895220"/>
                  <a:pt x="3447022" y="892472"/>
                  <a:pt x="3446083" y="890462"/>
                </a:cubicBezTo>
                <a:cubicBezTo>
                  <a:pt x="3443737" y="892673"/>
                  <a:pt x="3439046" y="895823"/>
                  <a:pt x="3439714" y="895153"/>
                </a:cubicBezTo>
                <a:cubicBezTo>
                  <a:pt x="3439582" y="895153"/>
                  <a:pt x="3437906" y="881748"/>
                  <a:pt x="3440319" y="881748"/>
                </a:cubicBezTo>
                <a:cubicBezTo>
                  <a:pt x="3423294" y="884899"/>
                  <a:pt x="3406602" y="879001"/>
                  <a:pt x="3411964" y="868344"/>
                </a:cubicBezTo>
                <a:cubicBezTo>
                  <a:pt x="3412567" y="869618"/>
                  <a:pt x="3402243" y="863988"/>
                  <a:pt x="3400836" y="861642"/>
                </a:cubicBezTo>
                <a:cubicBezTo>
                  <a:pt x="3400231" y="861642"/>
                  <a:pt x="3424970" y="854940"/>
                  <a:pt x="3432811" y="854940"/>
                </a:cubicBezTo>
                <a:cubicBezTo>
                  <a:pt x="3439985" y="848506"/>
                  <a:pt x="3436769" y="852326"/>
                  <a:pt x="3446620" y="848238"/>
                </a:cubicBezTo>
                <a:cubicBezTo>
                  <a:pt x="3444074" y="848238"/>
                  <a:pt x="3457678" y="855275"/>
                  <a:pt x="3467933" y="854940"/>
                </a:cubicBezTo>
                <a:cubicBezTo>
                  <a:pt x="3462707" y="854940"/>
                  <a:pt x="3467395" y="851120"/>
                  <a:pt x="3470074" y="849243"/>
                </a:cubicBezTo>
                <a:cubicBezTo>
                  <a:pt x="3465922" y="836845"/>
                  <a:pt x="3462973" y="825987"/>
                  <a:pt x="3475709" y="834834"/>
                </a:cubicBezTo>
                <a:cubicBezTo>
                  <a:pt x="3475838" y="819151"/>
                  <a:pt x="3487772" y="832823"/>
                  <a:pt x="3484487" y="835370"/>
                </a:cubicBezTo>
                <a:cubicBezTo>
                  <a:pt x="3489051" y="838654"/>
                  <a:pt x="3496891" y="842072"/>
                  <a:pt x="3508486" y="841536"/>
                </a:cubicBezTo>
                <a:cubicBezTo>
                  <a:pt x="3500683" y="841536"/>
                  <a:pt x="3539155" y="812507"/>
                  <a:pt x="3562575" y="797032"/>
                </a:cubicBezTo>
                <a:lnTo>
                  <a:pt x="3578635" y="787694"/>
                </a:lnTo>
                <a:lnTo>
                  <a:pt x="3579104" y="786712"/>
                </a:lnTo>
                <a:lnTo>
                  <a:pt x="3579049" y="787820"/>
                </a:lnTo>
                <a:lnTo>
                  <a:pt x="3579246" y="787919"/>
                </a:lnTo>
                <a:cubicBezTo>
                  <a:pt x="3579246" y="788857"/>
                  <a:pt x="3579246" y="788455"/>
                  <a:pt x="3579317" y="787584"/>
                </a:cubicBezTo>
                <a:cubicBezTo>
                  <a:pt x="3579513" y="787584"/>
                  <a:pt x="3579582" y="787717"/>
                  <a:pt x="3579582" y="787852"/>
                </a:cubicBezTo>
                <a:cubicBezTo>
                  <a:pt x="3580788" y="785171"/>
                  <a:pt x="3580052" y="785439"/>
                  <a:pt x="3579383" y="786243"/>
                </a:cubicBezTo>
                <a:cubicBezTo>
                  <a:pt x="3579513" y="783831"/>
                  <a:pt x="3579648" y="780412"/>
                  <a:pt x="3579582" y="781217"/>
                </a:cubicBezTo>
                <a:cubicBezTo>
                  <a:pt x="3590841" y="780815"/>
                  <a:pt x="3584740" y="779206"/>
                  <a:pt x="3586282" y="774514"/>
                </a:cubicBezTo>
                <a:cubicBezTo>
                  <a:pt x="3603372" y="769823"/>
                  <a:pt x="3599621" y="751124"/>
                  <a:pt x="3614962" y="741004"/>
                </a:cubicBezTo>
                <a:cubicBezTo>
                  <a:pt x="3630042" y="731085"/>
                  <a:pt x="3668315" y="728069"/>
                  <a:pt x="3679577" y="733162"/>
                </a:cubicBezTo>
                <a:cubicBezTo>
                  <a:pt x="3681187" y="731286"/>
                  <a:pt x="3690177" y="727666"/>
                  <a:pt x="3690296" y="727600"/>
                </a:cubicBezTo>
                <a:lnTo>
                  <a:pt x="3688335" y="726481"/>
                </a:lnTo>
                <a:lnTo>
                  <a:pt x="3688222" y="725120"/>
                </a:lnTo>
                <a:cubicBezTo>
                  <a:pt x="3688560" y="724986"/>
                  <a:pt x="3688828" y="724852"/>
                  <a:pt x="3689162" y="724717"/>
                </a:cubicBezTo>
                <a:cubicBezTo>
                  <a:pt x="3688828" y="724584"/>
                  <a:pt x="3688489" y="724517"/>
                  <a:pt x="3688165" y="724517"/>
                </a:cubicBezTo>
                <a:cubicBezTo>
                  <a:pt x="3688027" y="722975"/>
                  <a:pt x="3688027" y="721434"/>
                  <a:pt x="3688101" y="720897"/>
                </a:cubicBezTo>
                <a:cubicBezTo>
                  <a:pt x="3684804" y="720696"/>
                  <a:pt x="3687292" y="716943"/>
                  <a:pt x="3686817" y="714463"/>
                </a:cubicBezTo>
                <a:cubicBezTo>
                  <a:pt x="3685483" y="714463"/>
                  <a:pt x="3675821" y="714262"/>
                  <a:pt x="3682329" y="714262"/>
                </a:cubicBezTo>
                <a:cubicBezTo>
                  <a:pt x="3681922" y="708834"/>
                  <a:pt x="3680449" y="699317"/>
                  <a:pt x="3681459" y="694156"/>
                </a:cubicBezTo>
                <a:cubicBezTo>
                  <a:pt x="3663623" y="694156"/>
                  <a:pt x="3677634" y="658300"/>
                  <a:pt x="3680855" y="653943"/>
                </a:cubicBezTo>
                <a:cubicBezTo>
                  <a:pt x="3688165" y="643957"/>
                  <a:pt x="3713887" y="638930"/>
                  <a:pt x="3727303" y="634373"/>
                </a:cubicBezTo>
                <a:lnTo>
                  <a:pt x="3727226" y="634708"/>
                </a:lnTo>
                <a:lnTo>
                  <a:pt x="3725895" y="640539"/>
                </a:lnTo>
                <a:cubicBezTo>
                  <a:pt x="3730587" y="642818"/>
                  <a:pt x="3726029" y="651866"/>
                  <a:pt x="3720326" y="657294"/>
                </a:cubicBezTo>
                <a:cubicBezTo>
                  <a:pt x="3720326" y="657294"/>
                  <a:pt x="3726565" y="659506"/>
                  <a:pt x="3726967" y="662388"/>
                </a:cubicBezTo>
                <a:cubicBezTo>
                  <a:pt x="3726967" y="665940"/>
                  <a:pt x="3739165" y="666208"/>
                  <a:pt x="3726967" y="680751"/>
                </a:cubicBezTo>
                <a:cubicBezTo>
                  <a:pt x="3729179" y="681556"/>
                  <a:pt x="3730921" y="681355"/>
                  <a:pt x="3732396" y="680215"/>
                </a:cubicBezTo>
                <a:lnTo>
                  <a:pt x="3732463" y="680247"/>
                </a:lnTo>
                <a:lnTo>
                  <a:pt x="3733669" y="680819"/>
                </a:lnTo>
                <a:cubicBezTo>
                  <a:pt x="3733468" y="680886"/>
                  <a:pt x="3728307" y="683968"/>
                  <a:pt x="3727101" y="685979"/>
                </a:cubicBezTo>
                <a:cubicBezTo>
                  <a:pt x="3725485" y="683902"/>
                  <a:pt x="3730854" y="685711"/>
                  <a:pt x="3726967" y="681087"/>
                </a:cubicBezTo>
                <a:cubicBezTo>
                  <a:pt x="3724815" y="681087"/>
                  <a:pt x="3722537" y="681422"/>
                  <a:pt x="3720326" y="681355"/>
                </a:cubicBezTo>
                <a:cubicBezTo>
                  <a:pt x="3725219" y="686449"/>
                  <a:pt x="3729112" y="688660"/>
                  <a:pt x="3732195" y="695362"/>
                </a:cubicBezTo>
                <a:cubicBezTo>
                  <a:pt x="3733267" y="695362"/>
                  <a:pt x="3735411" y="695362"/>
                  <a:pt x="3736819" y="695362"/>
                </a:cubicBezTo>
                <a:cubicBezTo>
                  <a:pt x="3734272" y="688660"/>
                  <a:pt x="3729179" y="681355"/>
                  <a:pt x="3736886" y="681355"/>
                </a:cubicBezTo>
                <a:cubicBezTo>
                  <a:pt x="3737690" y="677602"/>
                  <a:pt x="3748816" y="673581"/>
                  <a:pt x="3766309" y="674049"/>
                </a:cubicBezTo>
                <a:cubicBezTo>
                  <a:pt x="3766711" y="672240"/>
                  <a:pt x="3768722" y="667347"/>
                  <a:pt x="3765169" y="667347"/>
                </a:cubicBezTo>
                <a:cubicBezTo>
                  <a:pt x="3768990" y="666342"/>
                  <a:pt x="3770732" y="664801"/>
                  <a:pt x="3774150" y="663058"/>
                </a:cubicBezTo>
                <a:cubicBezTo>
                  <a:pt x="3765303" y="658635"/>
                  <a:pt x="3751899" y="643622"/>
                  <a:pt x="3747878" y="640539"/>
                </a:cubicBezTo>
                <a:cubicBezTo>
                  <a:pt x="3745934" y="640539"/>
                  <a:pt x="3740371" y="613395"/>
                  <a:pt x="3740371" y="613530"/>
                </a:cubicBezTo>
                <a:cubicBezTo>
                  <a:pt x="3737624" y="608100"/>
                  <a:pt x="3731056" y="603476"/>
                  <a:pt x="3726967" y="601265"/>
                </a:cubicBezTo>
                <a:cubicBezTo>
                  <a:pt x="3727838" y="600996"/>
                  <a:pt x="3728709" y="600662"/>
                  <a:pt x="3729513" y="600259"/>
                </a:cubicBezTo>
                <a:cubicBezTo>
                  <a:pt x="3728643" y="600259"/>
                  <a:pt x="3727771" y="600259"/>
                  <a:pt x="3726967" y="600192"/>
                </a:cubicBezTo>
                <a:cubicBezTo>
                  <a:pt x="3719987" y="605286"/>
                  <a:pt x="3721396" y="606961"/>
                  <a:pt x="3707324" y="606961"/>
                </a:cubicBezTo>
                <a:cubicBezTo>
                  <a:pt x="3696202" y="617417"/>
                  <a:pt x="3670195" y="639131"/>
                  <a:pt x="3656652" y="627068"/>
                </a:cubicBezTo>
                <a:cubicBezTo>
                  <a:pt x="3656589" y="637188"/>
                  <a:pt x="3646727" y="628944"/>
                  <a:pt x="3639895" y="625727"/>
                </a:cubicBezTo>
                <a:cubicBezTo>
                  <a:pt x="3639895" y="631290"/>
                  <a:pt x="3613960" y="596975"/>
                  <a:pt x="3613089" y="594831"/>
                </a:cubicBezTo>
                <a:cubicBezTo>
                  <a:pt x="3611410" y="590675"/>
                  <a:pt x="3608397" y="565408"/>
                  <a:pt x="3606385" y="558371"/>
                </a:cubicBezTo>
                <a:cubicBezTo>
                  <a:pt x="3606385" y="563330"/>
                  <a:pt x="3601964" y="556896"/>
                  <a:pt x="3600292" y="554283"/>
                </a:cubicBezTo>
                <a:cubicBezTo>
                  <a:pt x="3602698" y="554953"/>
                  <a:pt x="3611142" y="547045"/>
                  <a:pt x="3605042" y="546642"/>
                </a:cubicBezTo>
                <a:cubicBezTo>
                  <a:pt x="3605646" y="543894"/>
                  <a:pt x="3606385" y="535114"/>
                  <a:pt x="3606385" y="542085"/>
                </a:cubicBezTo>
                <a:cubicBezTo>
                  <a:pt x="3606988" y="530959"/>
                  <a:pt x="3635472" y="506697"/>
                  <a:pt x="3641573" y="506429"/>
                </a:cubicBezTo>
                <a:cubicBezTo>
                  <a:pt x="3642175" y="507032"/>
                  <a:pt x="3647267" y="510585"/>
                  <a:pt x="3647599" y="512260"/>
                </a:cubicBezTo>
                <a:cubicBezTo>
                  <a:pt x="3654572" y="507770"/>
                  <a:pt x="3661412" y="503547"/>
                  <a:pt x="3669322" y="499593"/>
                </a:cubicBezTo>
                <a:cubicBezTo>
                  <a:pt x="3658394" y="494232"/>
                  <a:pt x="3676225" y="493896"/>
                  <a:pt x="3679645" y="493226"/>
                </a:cubicBezTo>
                <a:cubicBezTo>
                  <a:pt x="3679645" y="492020"/>
                  <a:pt x="3681124" y="486524"/>
                  <a:pt x="3678839" y="486524"/>
                </a:cubicBezTo>
                <a:cubicBezTo>
                  <a:pt x="3693048" y="490143"/>
                  <a:pt x="3704039" y="488937"/>
                  <a:pt x="3713622" y="480157"/>
                </a:cubicBezTo>
                <a:cubicBezTo>
                  <a:pt x="3714695" y="478079"/>
                  <a:pt x="3725419" y="467356"/>
                  <a:pt x="3735814" y="467356"/>
                </a:cubicBezTo>
                <a:lnTo>
                  <a:pt x="3733669" y="467356"/>
                </a:lnTo>
                <a:cubicBezTo>
                  <a:pt x="3735613" y="467356"/>
                  <a:pt x="3732396" y="460185"/>
                  <a:pt x="3729782" y="458174"/>
                </a:cubicBezTo>
                <a:cubicBezTo>
                  <a:pt x="3730988" y="456029"/>
                  <a:pt x="3732262" y="453683"/>
                  <a:pt x="3733201" y="452812"/>
                </a:cubicBezTo>
                <a:cubicBezTo>
                  <a:pt x="3734005" y="453617"/>
                  <a:pt x="3734540" y="454488"/>
                  <a:pt x="3734741" y="455560"/>
                </a:cubicBezTo>
                <a:cubicBezTo>
                  <a:pt x="3734675" y="454153"/>
                  <a:pt x="3734741" y="452947"/>
                  <a:pt x="3735747" y="452947"/>
                </a:cubicBezTo>
                <a:cubicBezTo>
                  <a:pt x="3739768" y="458241"/>
                  <a:pt x="3741510" y="456767"/>
                  <a:pt x="3747007" y="459782"/>
                </a:cubicBezTo>
                <a:cubicBezTo>
                  <a:pt x="3744460" y="451673"/>
                  <a:pt x="3747945" y="453415"/>
                  <a:pt x="3753842" y="453415"/>
                </a:cubicBezTo>
                <a:cubicBezTo>
                  <a:pt x="3754312" y="454019"/>
                  <a:pt x="3754714" y="447317"/>
                  <a:pt x="3756456" y="447317"/>
                </a:cubicBezTo>
                <a:cubicBezTo>
                  <a:pt x="3756256" y="447317"/>
                  <a:pt x="3756055" y="447317"/>
                  <a:pt x="3755853" y="447317"/>
                </a:cubicBezTo>
                <a:cubicBezTo>
                  <a:pt x="3755183" y="447317"/>
                  <a:pt x="3747007" y="446981"/>
                  <a:pt x="3747007" y="442826"/>
                </a:cubicBezTo>
                <a:cubicBezTo>
                  <a:pt x="3746605" y="443228"/>
                  <a:pt x="3757328" y="432773"/>
                  <a:pt x="3756725" y="432773"/>
                </a:cubicBezTo>
                <a:cubicBezTo>
                  <a:pt x="3758467" y="434046"/>
                  <a:pt x="3749821" y="426138"/>
                  <a:pt x="3757328" y="426138"/>
                </a:cubicBezTo>
                <a:cubicBezTo>
                  <a:pt x="3757730" y="424730"/>
                  <a:pt x="3759673" y="428953"/>
                  <a:pt x="3760411" y="431365"/>
                </a:cubicBezTo>
                <a:cubicBezTo>
                  <a:pt x="3760344" y="417157"/>
                  <a:pt x="3764767" y="422787"/>
                  <a:pt x="3773815" y="424530"/>
                </a:cubicBezTo>
                <a:cubicBezTo>
                  <a:pt x="3773815" y="421111"/>
                  <a:pt x="3770330" y="420508"/>
                  <a:pt x="3768520" y="420508"/>
                </a:cubicBezTo>
                <a:cubicBezTo>
                  <a:pt x="3774485" y="413806"/>
                  <a:pt x="3777568" y="413873"/>
                  <a:pt x="3783198" y="413202"/>
                </a:cubicBezTo>
                <a:cubicBezTo>
                  <a:pt x="3784471" y="413202"/>
                  <a:pt x="3794659" y="396514"/>
                  <a:pt x="3793922" y="398324"/>
                </a:cubicBezTo>
                <a:cubicBezTo>
                  <a:pt x="3793922" y="400201"/>
                  <a:pt x="3800624" y="399463"/>
                  <a:pt x="3800624" y="397319"/>
                </a:cubicBezTo>
                <a:cubicBezTo>
                  <a:pt x="3799484" y="402747"/>
                  <a:pt x="3800222" y="399866"/>
                  <a:pt x="3800624" y="401407"/>
                </a:cubicBezTo>
                <a:cubicBezTo>
                  <a:pt x="3800624" y="400602"/>
                  <a:pt x="3808063" y="396179"/>
                  <a:pt x="3812018" y="393499"/>
                </a:cubicBezTo>
                <a:cubicBezTo>
                  <a:pt x="3809135" y="391287"/>
                  <a:pt x="3804511" y="382708"/>
                  <a:pt x="3807326" y="385791"/>
                </a:cubicBezTo>
                <a:cubicBezTo>
                  <a:pt x="3815033" y="384585"/>
                  <a:pt x="3818854" y="379089"/>
                  <a:pt x="3829980" y="379089"/>
                </a:cubicBezTo>
                <a:cubicBezTo>
                  <a:pt x="3823009" y="379156"/>
                  <a:pt x="3807996" y="379089"/>
                  <a:pt x="3808532" y="379089"/>
                </a:cubicBezTo>
                <a:cubicBezTo>
                  <a:pt x="3795999" y="379089"/>
                  <a:pt x="3779512" y="387333"/>
                  <a:pt x="3773815" y="391220"/>
                </a:cubicBezTo>
                <a:cubicBezTo>
                  <a:pt x="3773815" y="394772"/>
                  <a:pt x="3768185" y="392493"/>
                  <a:pt x="3767180" y="392359"/>
                </a:cubicBezTo>
                <a:cubicBezTo>
                  <a:pt x="3768185" y="385724"/>
                  <a:pt x="3773078" y="387668"/>
                  <a:pt x="3773815" y="387198"/>
                </a:cubicBezTo>
                <a:cubicBezTo>
                  <a:pt x="3773815" y="376073"/>
                  <a:pt x="3792581" y="372185"/>
                  <a:pt x="3804913" y="372253"/>
                </a:cubicBezTo>
                <a:cubicBezTo>
                  <a:pt x="3802970" y="371917"/>
                  <a:pt x="3801562" y="370845"/>
                  <a:pt x="3800624" y="367829"/>
                </a:cubicBezTo>
                <a:cubicBezTo>
                  <a:pt x="3800624" y="360524"/>
                  <a:pt x="3837888" y="356704"/>
                  <a:pt x="3845930" y="352883"/>
                </a:cubicBezTo>
                <a:cubicBezTo>
                  <a:pt x="3843316" y="355096"/>
                  <a:pt x="3840367" y="357575"/>
                  <a:pt x="3839631" y="359049"/>
                </a:cubicBezTo>
                <a:cubicBezTo>
                  <a:pt x="3840300" y="359049"/>
                  <a:pt x="3840635" y="359452"/>
                  <a:pt x="3840837" y="359988"/>
                </a:cubicBezTo>
                <a:lnTo>
                  <a:pt x="3840837" y="360515"/>
                </a:lnTo>
                <a:lnTo>
                  <a:pt x="3840916" y="360564"/>
                </a:lnTo>
                <a:lnTo>
                  <a:pt x="3841038" y="360524"/>
                </a:lnTo>
                <a:lnTo>
                  <a:pt x="3841056" y="360652"/>
                </a:lnTo>
                <a:lnTo>
                  <a:pt x="3841172" y="360724"/>
                </a:lnTo>
                <a:lnTo>
                  <a:pt x="3841072" y="360764"/>
                </a:lnTo>
                <a:lnTo>
                  <a:pt x="3841105" y="360993"/>
                </a:lnTo>
                <a:cubicBezTo>
                  <a:pt x="3841306" y="360993"/>
                  <a:pt x="3841373" y="360725"/>
                  <a:pt x="3841373" y="360323"/>
                </a:cubicBezTo>
                <a:lnTo>
                  <a:pt x="3848888" y="353002"/>
                </a:lnTo>
                <a:lnTo>
                  <a:pt x="3849147" y="352750"/>
                </a:lnTo>
                <a:cubicBezTo>
                  <a:pt x="3850086" y="353755"/>
                  <a:pt x="3852699" y="355900"/>
                  <a:pt x="3853973" y="357441"/>
                </a:cubicBezTo>
                <a:cubicBezTo>
                  <a:pt x="3853169" y="351275"/>
                  <a:pt x="3854911" y="345645"/>
                  <a:pt x="3861747" y="345645"/>
                </a:cubicBezTo>
                <a:cubicBezTo>
                  <a:pt x="3860608" y="344975"/>
                  <a:pt x="3865567" y="345645"/>
                  <a:pt x="3868115" y="345645"/>
                </a:cubicBezTo>
                <a:cubicBezTo>
                  <a:pt x="3876760" y="344372"/>
                  <a:pt x="3879508" y="342026"/>
                  <a:pt x="3890030" y="338943"/>
                </a:cubicBezTo>
                <a:cubicBezTo>
                  <a:pt x="3887819" y="338943"/>
                  <a:pt x="3887484" y="333514"/>
                  <a:pt x="3887752" y="332107"/>
                </a:cubicBezTo>
                <a:cubicBezTo>
                  <a:pt x="3887752" y="336598"/>
                  <a:pt x="3907925" y="324869"/>
                  <a:pt x="3906718" y="325539"/>
                </a:cubicBezTo>
                <a:cubicBezTo>
                  <a:pt x="3906718" y="325539"/>
                  <a:pt x="3907992" y="328555"/>
                  <a:pt x="3908528" y="330632"/>
                </a:cubicBezTo>
                <a:cubicBezTo>
                  <a:pt x="3912214" y="327282"/>
                  <a:pt x="3921196" y="321116"/>
                  <a:pt x="3921196" y="327080"/>
                </a:cubicBezTo>
                <a:cubicBezTo>
                  <a:pt x="3921196" y="327013"/>
                  <a:pt x="3921196" y="327013"/>
                  <a:pt x="3921196" y="326947"/>
                </a:cubicBezTo>
                <a:cubicBezTo>
                  <a:pt x="3921196" y="327215"/>
                  <a:pt x="3921329" y="327483"/>
                  <a:pt x="3921396" y="327818"/>
                </a:cubicBezTo>
                <a:cubicBezTo>
                  <a:pt x="3921262" y="327885"/>
                  <a:pt x="3921196" y="327951"/>
                  <a:pt x="3921196" y="328153"/>
                </a:cubicBezTo>
                <a:cubicBezTo>
                  <a:pt x="3921262" y="328153"/>
                  <a:pt x="3921329" y="328086"/>
                  <a:pt x="3921396" y="328086"/>
                </a:cubicBezTo>
                <a:lnTo>
                  <a:pt x="3921592" y="328419"/>
                </a:lnTo>
                <a:lnTo>
                  <a:pt x="3921597" y="328421"/>
                </a:lnTo>
                <a:lnTo>
                  <a:pt x="3921594" y="328422"/>
                </a:lnTo>
                <a:lnTo>
                  <a:pt x="3923876" y="332308"/>
                </a:lnTo>
                <a:cubicBezTo>
                  <a:pt x="3925016" y="332308"/>
                  <a:pt x="3922737" y="328823"/>
                  <a:pt x="3921665" y="328019"/>
                </a:cubicBezTo>
                <a:cubicBezTo>
                  <a:pt x="3928300" y="326544"/>
                  <a:pt x="3926356" y="326276"/>
                  <a:pt x="3931383" y="332442"/>
                </a:cubicBezTo>
                <a:cubicBezTo>
                  <a:pt x="3931517" y="315351"/>
                  <a:pt x="3947937" y="335458"/>
                  <a:pt x="3947937" y="333514"/>
                </a:cubicBezTo>
                <a:cubicBezTo>
                  <a:pt x="3948942" y="332442"/>
                  <a:pt x="3947535" y="326142"/>
                  <a:pt x="3946329" y="326142"/>
                </a:cubicBezTo>
                <a:cubicBezTo>
                  <a:pt x="3951623" y="326879"/>
                  <a:pt x="3959398" y="326745"/>
                  <a:pt x="3968781" y="326745"/>
                </a:cubicBezTo>
                <a:cubicBezTo>
                  <a:pt x="3969049" y="326745"/>
                  <a:pt x="3969384" y="326745"/>
                  <a:pt x="3969786" y="326745"/>
                </a:cubicBezTo>
                <a:cubicBezTo>
                  <a:pt x="3966636" y="326745"/>
                  <a:pt x="3963821" y="326477"/>
                  <a:pt x="3961341" y="324601"/>
                </a:cubicBezTo>
                <a:cubicBezTo>
                  <a:pt x="3962012" y="323863"/>
                  <a:pt x="3961810" y="319507"/>
                  <a:pt x="3961341" y="318904"/>
                </a:cubicBezTo>
                <a:cubicBezTo>
                  <a:pt x="3961341" y="313341"/>
                  <a:pt x="3991769" y="314145"/>
                  <a:pt x="3997868" y="318904"/>
                </a:cubicBezTo>
                <a:cubicBezTo>
                  <a:pt x="3997868" y="325271"/>
                  <a:pt x="3998136" y="312202"/>
                  <a:pt x="3998136" y="312202"/>
                </a:cubicBezTo>
                <a:cubicBezTo>
                  <a:pt x="3995321" y="314815"/>
                  <a:pt x="3994249" y="314682"/>
                  <a:pt x="3994852" y="311799"/>
                </a:cubicBezTo>
                <a:cubicBezTo>
                  <a:pt x="3994852" y="313408"/>
                  <a:pt x="4008122" y="305968"/>
                  <a:pt x="4008524" y="305500"/>
                </a:cubicBezTo>
                <a:cubicBezTo>
                  <a:pt x="4009328" y="305500"/>
                  <a:pt x="4006179" y="307645"/>
                  <a:pt x="4010267" y="305500"/>
                </a:cubicBezTo>
                <a:cubicBezTo>
                  <a:pt x="4008592" y="307510"/>
                  <a:pt x="4007921" y="309722"/>
                  <a:pt x="4008256" y="312202"/>
                </a:cubicBezTo>
                <a:cubicBezTo>
                  <a:pt x="4022130" y="305232"/>
                  <a:pt x="4015897" y="307711"/>
                  <a:pt x="4028362" y="312202"/>
                </a:cubicBezTo>
                <a:cubicBezTo>
                  <a:pt x="4039622" y="304762"/>
                  <a:pt x="4041633" y="306237"/>
                  <a:pt x="4055171" y="310794"/>
                </a:cubicBezTo>
                <a:cubicBezTo>
                  <a:pt x="4055171" y="311465"/>
                  <a:pt x="4041365" y="315955"/>
                  <a:pt x="4041767" y="315955"/>
                </a:cubicBezTo>
                <a:cubicBezTo>
                  <a:pt x="4040426" y="317094"/>
                  <a:pt x="4045989" y="316893"/>
                  <a:pt x="4047866" y="316893"/>
                </a:cubicBezTo>
                <a:cubicBezTo>
                  <a:pt x="4047531" y="317228"/>
                  <a:pt x="4047128" y="317899"/>
                  <a:pt x="4046525" y="318904"/>
                </a:cubicBezTo>
                <a:lnTo>
                  <a:pt x="4047811" y="317228"/>
                </a:lnTo>
                <a:lnTo>
                  <a:pt x="4047800" y="317228"/>
                </a:lnTo>
                <a:lnTo>
                  <a:pt x="4047821" y="317215"/>
                </a:lnTo>
                <a:lnTo>
                  <a:pt x="4048067" y="316893"/>
                </a:lnTo>
                <a:lnTo>
                  <a:pt x="4048279" y="316928"/>
                </a:lnTo>
                <a:lnTo>
                  <a:pt x="4048335" y="316893"/>
                </a:lnTo>
                <a:lnTo>
                  <a:pt x="4048297" y="316931"/>
                </a:lnTo>
                <a:lnTo>
                  <a:pt x="4048469" y="316960"/>
                </a:lnTo>
                <a:cubicBezTo>
                  <a:pt x="4048536" y="316759"/>
                  <a:pt x="4048469" y="316692"/>
                  <a:pt x="4048402" y="316625"/>
                </a:cubicBezTo>
                <a:cubicBezTo>
                  <a:pt x="4052960" y="311799"/>
                  <a:pt x="4061873" y="307041"/>
                  <a:pt x="4061873" y="319105"/>
                </a:cubicBezTo>
                <a:cubicBezTo>
                  <a:pt x="4060667" y="321785"/>
                  <a:pt x="4070921" y="318368"/>
                  <a:pt x="4068575" y="318971"/>
                </a:cubicBezTo>
                <a:cubicBezTo>
                  <a:pt x="4072798" y="291827"/>
                  <a:pt x="4096591" y="312269"/>
                  <a:pt x="4100880" y="312269"/>
                </a:cubicBezTo>
                <a:cubicBezTo>
                  <a:pt x="4105974" y="313274"/>
                  <a:pt x="4112140" y="312402"/>
                  <a:pt x="4117300" y="312269"/>
                </a:cubicBezTo>
                <a:cubicBezTo>
                  <a:pt x="4116697" y="312269"/>
                  <a:pt x="4155703" y="325472"/>
                  <a:pt x="4155703" y="325137"/>
                </a:cubicBezTo>
                <a:cubicBezTo>
                  <a:pt x="4146856" y="328220"/>
                  <a:pt x="4139618" y="332710"/>
                  <a:pt x="4124940" y="332375"/>
                </a:cubicBezTo>
                <a:cubicBezTo>
                  <a:pt x="4125142" y="334587"/>
                  <a:pt x="4125276" y="336866"/>
                  <a:pt x="4125343" y="339077"/>
                </a:cubicBezTo>
                <a:cubicBezTo>
                  <a:pt x="4141160" y="339144"/>
                  <a:pt x="4159993" y="338675"/>
                  <a:pt x="4166963" y="339077"/>
                </a:cubicBezTo>
                <a:cubicBezTo>
                  <a:pt x="4160596" y="338675"/>
                  <a:pt x="4201077" y="345779"/>
                  <a:pt x="4192297" y="345779"/>
                </a:cubicBezTo>
                <a:cubicBezTo>
                  <a:pt x="4198798" y="347388"/>
                  <a:pt x="4363470" y="374398"/>
                  <a:pt x="4363470" y="392426"/>
                </a:cubicBezTo>
                <a:cubicBezTo>
                  <a:pt x="4363470" y="394437"/>
                  <a:pt x="4358109" y="396984"/>
                  <a:pt x="4356768" y="399396"/>
                </a:cubicBezTo>
                <a:cubicBezTo>
                  <a:pt x="4365950" y="401340"/>
                  <a:pt x="4361996" y="400737"/>
                  <a:pt x="4368832" y="405696"/>
                </a:cubicBezTo>
                <a:cubicBezTo>
                  <a:pt x="4367156" y="406836"/>
                  <a:pt x="4364476" y="410857"/>
                  <a:pt x="4363403" y="412398"/>
                </a:cubicBezTo>
                <a:cubicBezTo>
                  <a:pt x="4361527" y="447517"/>
                  <a:pt x="4207780" y="429824"/>
                  <a:pt x="4206908" y="412934"/>
                </a:cubicBezTo>
                <a:cubicBezTo>
                  <a:pt x="4206439" y="413806"/>
                  <a:pt x="4204026" y="417291"/>
                  <a:pt x="4200943" y="419570"/>
                </a:cubicBezTo>
                <a:cubicBezTo>
                  <a:pt x="4214817" y="419570"/>
                  <a:pt x="4229360" y="434582"/>
                  <a:pt x="4235727" y="440079"/>
                </a:cubicBezTo>
                <a:cubicBezTo>
                  <a:pt x="4234186" y="439542"/>
                  <a:pt x="4228690" y="440279"/>
                  <a:pt x="4229427" y="439743"/>
                </a:cubicBezTo>
                <a:cubicBezTo>
                  <a:pt x="4226009" y="446378"/>
                  <a:pt x="4231103" y="447517"/>
                  <a:pt x="4222725" y="453282"/>
                </a:cubicBezTo>
                <a:cubicBezTo>
                  <a:pt x="4236264" y="457839"/>
                  <a:pt x="4234990" y="460788"/>
                  <a:pt x="4235058" y="473723"/>
                </a:cubicBezTo>
                <a:cubicBezTo>
                  <a:pt x="4259989" y="472517"/>
                  <a:pt x="4261597" y="481028"/>
                  <a:pt x="4282308" y="487730"/>
                </a:cubicBezTo>
                <a:cubicBezTo>
                  <a:pt x="4283179" y="487730"/>
                  <a:pt x="4284050" y="487730"/>
                  <a:pt x="4284922" y="487730"/>
                </a:cubicBezTo>
                <a:cubicBezTo>
                  <a:pt x="4284183" y="487730"/>
                  <a:pt x="4285859" y="480358"/>
                  <a:pt x="4294170" y="480425"/>
                </a:cubicBezTo>
                <a:cubicBezTo>
                  <a:pt x="4294908" y="480828"/>
                  <a:pt x="4295712" y="480693"/>
                  <a:pt x="4296449" y="481096"/>
                </a:cubicBezTo>
                <a:cubicBezTo>
                  <a:pt x="4294773" y="480023"/>
                  <a:pt x="4284117" y="473120"/>
                  <a:pt x="4291556" y="473120"/>
                </a:cubicBezTo>
                <a:cubicBezTo>
                  <a:pt x="4273461" y="473321"/>
                  <a:pt x="4271583" y="471445"/>
                  <a:pt x="4264413" y="460855"/>
                </a:cubicBezTo>
                <a:lnTo>
                  <a:pt x="4269603" y="453264"/>
                </a:lnTo>
                <a:lnTo>
                  <a:pt x="4269774" y="453013"/>
                </a:lnTo>
                <a:cubicBezTo>
                  <a:pt x="4269976" y="453282"/>
                  <a:pt x="4270444" y="453080"/>
                  <a:pt x="4270579" y="453013"/>
                </a:cubicBezTo>
                <a:cubicBezTo>
                  <a:pt x="4270444" y="453080"/>
                  <a:pt x="4270244" y="453215"/>
                  <a:pt x="4269707" y="453550"/>
                </a:cubicBezTo>
                <a:cubicBezTo>
                  <a:pt x="4292963" y="457504"/>
                  <a:pt x="4324531" y="474259"/>
                  <a:pt x="4340348" y="460855"/>
                </a:cubicBezTo>
                <a:cubicBezTo>
                  <a:pt x="4339209" y="460855"/>
                  <a:pt x="4338337" y="460855"/>
                  <a:pt x="4337734" y="460855"/>
                </a:cubicBezTo>
                <a:cubicBezTo>
                  <a:pt x="4337734" y="460855"/>
                  <a:pt x="4337600" y="460855"/>
                  <a:pt x="4337332" y="460855"/>
                </a:cubicBezTo>
                <a:cubicBezTo>
                  <a:pt x="4307038" y="420642"/>
                  <a:pt x="4417155" y="418028"/>
                  <a:pt x="4417155" y="428685"/>
                </a:cubicBezTo>
                <a:cubicBezTo>
                  <a:pt x="4422852" y="423524"/>
                  <a:pt x="4426605" y="416151"/>
                  <a:pt x="4427611" y="412734"/>
                </a:cubicBezTo>
                <a:cubicBezTo>
                  <a:pt x="4431766" y="412734"/>
                  <a:pt x="4416485" y="402144"/>
                  <a:pt x="4411860" y="403015"/>
                </a:cubicBezTo>
                <a:cubicBezTo>
                  <a:pt x="4417624" y="395978"/>
                  <a:pt x="4417758" y="388539"/>
                  <a:pt x="4424058" y="380094"/>
                </a:cubicBezTo>
                <a:cubicBezTo>
                  <a:pt x="4424058" y="375671"/>
                  <a:pt x="4410385" y="372923"/>
                  <a:pt x="4403683" y="372521"/>
                </a:cubicBezTo>
                <a:lnTo>
                  <a:pt x="4403683" y="365819"/>
                </a:lnTo>
                <a:cubicBezTo>
                  <a:pt x="4423790" y="368031"/>
                  <a:pt x="4462395" y="379223"/>
                  <a:pt x="4468493" y="379223"/>
                </a:cubicBezTo>
                <a:cubicBezTo>
                  <a:pt x="4469767" y="380027"/>
                  <a:pt x="4477407" y="378821"/>
                  <a:pt x="4477407" y="381167"/>
                </a:cubicBezTo>
                <a:cubicBezTo>
                  <a:pt x="4473386" y="387734"/>
                  <a:pt x="4456028" y="399330"/>
                  <a:pt x="4441149" y="399330"/>
                </a:cubicBezTo>
                <a:cubicBezTo>
                  <a:pt x="4464606" y="399330"/>
                  <a:pt x="4470504" y="420709"/>
                  <a:pt x="4497513" y="406635"/>
                </a:cubicBezTo>
                <a:cubicBezTo>
                  <a:pt x="4497513" y="393834"/>
                  <a:pt x="4498117" y="392627"/>
                  <a:pt x="4516481" y="392627"/>
                </a:cubicBezTo>
                <a:cubicBezTo>
                  <a:pt x="4516347" y="391220"/>
                  <a:pt x="4514738" y="388405"/>
                  <a:pt x="4513264" y="386863"/>
                </a:cubicBezTo>
                <a:cubicBezTo>
                  <a:pt x="4529885" y="383848"/>
                  <a:pt x="4609976" y="363138"/>
                  <a:pt x="4636450" y="359519"/>
                </a:cubicBezTo>
                <a:cubicBezTo>
                  <a:pt x="4636315" y="359251"/>
                  <a:pt x="4636383" y="359049"/>
                  <a:pt x="4636651" y="359117"/>
                </a:cubicBezTo>
                <a:cubicBezTo>
                  <a:pt x="4637053" y="359117"/>
                  <a:pt x="4637253" y="359184"/>
                  <a:pt x="4637321" y="359385"/>
                </a:cubicBezTo>
                <a:cubicBezTo>
                  <a:pt x="4642146" y="358781"/>
                  <a:pt x="4645028" y="358781"/>
                  <a:pt x="4645028" y="359720"/>
                </a:cubicBezTo>
                <a:cubicBezTo>
                  <a:pt x="4644157" y="360055"/>
                  <a:pt x="4643620" y="365819"/>
                  <a:pt x="4641610" y="365819"/>
                </a:cubicBezTo>
                <a:cubicBezTo>
                  <a:pt x="4641476" y="365751"/>
                  <a:pt x="4638192" y="362199"/>
                  <a:pt x="4636918" y="360323"/>
                </a:cubicBezTo>
                <a:cubicBezTo>
                  <a:pt x="4635444" y="362133"/>
                  <a:pt x="4630485" y="365483"/>
                  <a:pt x="4628474" y="365819"/>
                </a:cubicBezTo>
                <a:cubicBezTo>
                  <a:pt x="4633165" y="365819"/>
                  <a:pt x="4630853" y="367377"/>
                  <a:pt x="4628080" y="368986"/>
                </a:cubicBezTo>
                <a:lnTo>
                  <a:pt x="4625392" y="371937"/>
                </a:lnTo>
                <a:lnTo>
                  <a:pt x="4625346" y="372610"/>
                </a:lnTo>
                <a:lnTo>
                  <a:pt x="4629747" y="373526"/>
                </a:lnTo>
                <a:cubicBezTo>
                  <a:pt x="4630820" y="369706"/>
                  <a:pt x="4633702" y="375738"/>
                  <a:pt x="4638326" y="375001"/>
                </a:cubicBezTo>
                <a:cubicBezTo>
                  <a:pt x="4635712" y="372856"/>
                  <a:pt x="4635645" y="371985"/>
                  <a:pt x="4638192" y="372454"/>
                </a:cubicBezTo>
                <a:cubicBezTo>
                  <a:pt x="4640001" y="374062"/>
                  <a:pt x="4640404" y="376341"/>
                  <a:pt x="4639331" y="379156"/>
                </a:cubicBezTo>
                <a:cubicBezTo>
                  <a:pt x="4640671" y="377815"/>
                  <a:pt x="4643822" y="378486"/>
                  <a:pt x="4645095" y="379156"/>
                </a:cubicBezTo>
                <a:cubicBezTo>
                  <a:pt x="4651060" y="363741"/>
                  <a:pt x="4677668" y="360658"/>
                  <a:pt x="4691072" y="372454"/>
                </a:cubicBezTo>
                <a:cubicBezTo>
                  <a:pt x="4708766" y="372454"/>
                  <a:pt x="4726258" y="347857"/>
                  <a:pt x="4745627" y="367829"/>
                </a:cubicBezTo>
                <a:cubicBezTo>
                  <a:pt x="4745627" y="369304"/>
                  <a:pt x="4736915" y="369438"/>
                  <a:pt x="4734636" y="369974"/>
                </a:cubicBezTo>
                <a:cubicBezTo>
                  <a:pt x="4737049" y="370913"/>
                  <a:pt x="4736244" y="371248"/>
                  <a:pt x="4732223" y="370979"/>
                </a:cubicBezTo>
                <a:cubicBezTo>
                  <a:pt x="4735172" y="371381"/>
                  <a:pt x="4741942" y="372588"/>
                  <a:pt x="4747169" y="372454"/>
                </a:cubicBezTo>
                <a:cubicBezTo>
                  <a:pt x="4744957" y="372454"/>
                  <a:pt x="4768884" y="360792"/>
                  <a:pt x="4772436" y="358714"/>
                </a:cubicBezTo>
                <a:cubicBezTo>
                  <a:pt x="4770694" y="358714"/>
                  <a:pt x="4769621" y="358714"/>
                  <a:pt x="4769152" y="358714"/>
                </a:cubicBezTo>
                <a:cubicBezTo>
                  <a:pt x="4767544" y="359117"/>
                  <a:pt x="4765935" y="359251"/>
                  <a:pt x="4764327" y="359049"/>
                </a:cubicBezTo>
                <a:cubicBezTo>
                  <a:pt x="4768281" y="359049"/>
                  <a:pt x="4754005" y="346584"/>
                  <a:pt x="4752531" y="345645"/>
                </a:cubicBezTo>
                <a:cubicBezTo>
                  <a:pt x="4743818" y="345645"/>
                  <a:pt x="4718819" y="325539"/>
                  <a:pt x="4718551" y="325539"/>
                </a:cubicBezTo>
                <a:lnTo>
                  <a:pt x="4731303" y="319972"/>
                </a:lnTo>
                <a:lnTo>
                  <a:pt x="4731754" y="319775"/>
                </a:lnTo>
                <a:cubicBezTo>
                  <a:pt x="4741740" y="327885"/>
                  <a:pt x="4752999" y="331906"/>
                  <a:pt x="4765667" y="340351"/>
                </a:cubicBezTo>
                <a:cubicBezTo>
                  <a:pt x="4765667" y="317362"/>
                  <a:pt x="4921023" y="374934"/>
                  <a:pt x="4926251" y="376944"/>
                </a:cubicBezTo>
                <a:cubicBezTo>
                  <a:pt x="4929266" y="373057"/>
                  <a:pt x="4934226" y="365819"/>
                  <a:pt x="4935835" y="365819"/>
                </a:cubicBezTo>
                <a:cubicBezTo>
                  <a:pt x="4925111" y="361530"/>
                  <a:pt x="4923770" y="357173"/>
                  <a:pt x="4913114" y="350538"/>
                </a:cubicBezTo>
                <a:cubicBezTo>
                  <a:pt x="4913114" y="353822"/>
                  <a:pt x="4912444" y="349398"/>
                  <a:pt x="4906412" y="345713"/>
                </a:cubicBezTo>
                <a:cubicBezTo>
                  <a:pt x="4905808" y="346382"/>
                  <a:pt x="4905943" y="351342"/>
                  <a:pt x="4906211" y="352347"/>
                </a:cubicBezTo>
                <a:cubicBezTo>
                  <a:pt x="4889455" y="348527"/>
                  <a:pt x="4889322" y="340283"/>
                  <a:pt x="4901720" y="332308"/>
                </a:cubicBezTo>
                <a:cubicBezTo>
                  <a:pt x="4901251" y="332308"/>
                  <a:pt x="4899375" y="332040"/>
                  <a:pt x="4898973" y="332308"/>
                </a:cubicBezTo>
                <a:cubicBezTo>
                  <a:pt x="4897967" y="332308"/>
                  <a:pt x="4901319" y="320043"/>
                  <a:pt x="4901720" y="318904"/>
                </a:cubicBezTo>
                <a:cubicBezTo>
                  <a:pt x="4893879" y="318904"/>
                  <a:pt x="4886104" y="318636"/>
                  <a:pt x="4885167" y="318904"/>
                </a:cubicBezTo>
                <a:cubicBezTo>
                  <a:pt x="4900581" y="318904"/>
                  <a:pt x="4924306" y="272525"/>
                  <a:pt x="4940191" y="264885"/>
                </a:cubicBezTo>
                <a:cubicBezTo>
                  <a:pt x="4944212" y="262941"/>
                  <a:pt x="5010698" y="258719"/>
                  <a:pt x="5020349" y="270045"/>
                </a:cubicBezTo>
                <a:cubicBezTo>
                  <a:pt x="5026983" y="277887"/>
                  <a:pt x="5005939" y="296585"/>
                  <a:pt x="4999840" y="298865"/>
                </a:cubicBezTo>
                <a:cubicBezTo>
                  <a:pt x="5027788" y="298865"/>
                  <a:pt x="5012976" y="340551"/>
                  <a:pt x="5012373" y="359184"/>
                </a:cubicBezTo>
                <a:cubicBezTo>
                  <a:pt x="5013110" y="359184"/>
                  <a:pt x="5028525" y="371649"/>
                  <a:pt x="5032949" y="376944"/>
                </a:cubicBezTo>
                <a:cubicBezTo>
                  <a:pt x="5033217" y="376676"/>
                  <a:pt x="5033418" y="376408"/>
                  <a:pt x="5033753" y="376073"/>
                </a:cubicBezTo>
                <a:cubicBezTo>
                  <a:pt x="5033485" y="376475"/>
                  <a:pt x="5033284" y="376676"/>
                  <a:pt x="5033016" y="377011"/>
                </a:cubicBezTo>
                <a:cubicBezTo>
                  <a:pt x="5034155" y="378351"/>
                  <a:pt x="5034557" y="379290"/>
                  <a:pt x="5033685" y="379290"/>
                </a:cubicBezTo>
                <a:cubicBezTo>
                  <a:pt x="5031876" y="379625"/>
                  <a:pt x="5031407" y="379156"/>
                  <a:pt x="5032078" y="378083"/>
                </a:cubicBezTo>
                <a:cubicBezTo>
                  <a:pt x="5029329" y="380965"/>
                  <a:pt x="5029329" y="377480"/>
                  <a:pt x="5025308" y="379290"/>
                </a:cubicBezTo>
                <a:cubicBezTo>
                  <a:pt x="5024973" y="379290"/>
                  <a:pt x="5027185" y="389679"/>
                  <a:pt x="5027051" y="392426"/>
                </a:cubicBezTo>
                <a:cubicBezTo>
                  <a:pt x="5027051" y="385657"/>
                  <a:pt x="4996824" y="412801"/>
                  <a:pt x="5001783" y="412801"/>
                </a:cubicBezTo>
                <a:cubicBezTo>
                  <a:pt x="4996556" y="413873"/>
                  <a:pt x="4992065" y="417224"/>
                  <a:pt x="4980873" y="419503"/>
                </a:cubicBezTo>
                <a:cubicBezTo>
                  <a:pt x="4981677" y="421648"/>
                  <a:pt x="4981811" y="423859"/>
                  <a:pt x="4981275" y="426205"/>
                </a:cubicBezTo>
                <a:cubicBezTo>
                  <a:pt x="5017199" y="426607"/>
                  <a:pt x="5026247" y="401943"/>
                  <a:pt x="5054999" y="392694"/>
                </a:cubicBezTo>
                <a:cubicBezTo>
                  <a:pt x="5056339" y="392694"/>
                  <a:pt x="5045079" y="368700"/>
                  <a:pt x="5047157" y="366891"/>
                </a:cubicBezTo>
                <a:cubicBezTo>
                  <a:pt x="5053122" y="361798"/>
                  <a:pt x="5061031" y="360055"/>
                  <a:pt x="5069878" y="359452"/>
                </a:cubicBezTo>
                <a:cubicBezTo>
                  <a:pt x="5053525" y="359117"/>
                  <a:pt x="5033753" y="358045"/>
                  <a:pt x="5033753" y="355699"/>
                </a:cubicBezTo>
                <a:cubicBezTo>
                  <a:pt x="5033619" y="351677"/>
                  <a:pt x="5040455" y="352548"/>
                  <a:pt x="5040455" y="350538"/>
                </a:cubicBezTo>
                <a:cubicBezTo>
                  <a:pt x="5039382" y="349934"/>
                  <a:pt x="5027051" y="339882"/>
                  <a:pt x="5027051" y="342496"/>
                </a:cubicBezTo>
                <a:cubicBezTo>
                  <a:pt x="5029061" y="340619"/>
                  <a:pt x="5047157" y="322791"/>
                  <a:pt x="5047157" y="323059"/>
                </a:cubicBezTo>
                <a:cubicBezTo>
                  <a:pt x="5039517" y="314212"/>
                  <a:pt x="5035362" y="308113"/>
                  <a:pt x="5019879" y="305634"/>
                </a:cubicBezTo>
                <a:cubicBezTo>
                  <a:pt x="5021085" y="305634"/>
                  <a:pt x="5027051" y="285930"/>
                  <a:pt x="5027051" y="293570"/>
                </a:cubicBezTo>
                <a:cubicBezTo>
                  <a:pt x="5041594" y="287806"/>
                  <a:pt x="5084287" y="272726"/>
                  <a:pt x="5040455" y="261936"/>
                </a:cubicBezTo>
                <a:cubicBezTo>
                  <a:pt x="5040455" y="256440"/>
                  <a:pt x="5060494" y="258785"/>
                  <a:pt x="5060494" y="258719"/>
                </a:cubicBezTo>
                <a:lnTo>
                  <a:pt x="5060494" y="265421"/>
                </a:lnTo>
                <a:cubicBezTo>
                  <a:pt x="5073898" y="264818"/>
                  <a:pt x="5074368" y="270917"/>
                  <a:pt x="5075843" y="278825"/>
                </a:cubicBezTo>
                <a:cubicBezTo>
                  <a:pt x="5089112" y="278825"/>
                  <a:pt x="5073898" y="288275"/>
                  <a:pt x="5073898" y="283449"/>
                </a:cubicBezTo>
                <a:cubicBezTo>
                  <a:pt x="5071151" y="287270"/>
                  <a:pt x="5072357" y="288342"/>
                  <a:pt x="5068202" y="291492"/>
                </a:cubicBezTo>
                <a:cubicBezTo>
                  <a:pt x="5071218" y="292028"/>
                  <a:pt x="5079060" y="298530"/>
                  <a:pt x="5072022" y="302819"/>
                </a:cubicBezTo>
                <a:cubicBezTo>
                  <a:pt x="5072022" y="303422"/>
                  <a:pt x="5072022" y="304293"/>
                  <a:pt x="5071955" y="305634"/>
                </a:cubicBezTo>
                <a:cubicBezTo>
                  <a:pt x="5085091" y="305700"/>
                  <a:pt x="5098562" y="306974"/>
                  <a:pt x="5111565" y="305634"/>
                </a:cubicBezTo>
                <a:cubicBezTo>
                  <a:pt x="5099701" y="305634"/>
                  <a:pt x="5088778" y="296317"/>
                  <a:pt x="5087370" y="292632"/>
                </a:cubicBezTo>
                <a:cubicBezTo>
                  <a:pt x="5081539" y="292564"/>
                  <a:pt x="5083818" y="292364"/>
                  <a:pt x="5080668" y="288476"/>
                </a:cubicBezTo>
                <a:cubicBezTo>
                  <a:pt x="5080668" y="278289"/>
                  <a:pt x="5125773" y="272458"/>
                  <a:pt x="5134285" y="272123"/>
                </a:cubicBezTo>
                <a:cubicBezTo>
                  <a:pt x="5162970" y="271051"/>
                  <a:pt x="5188304" y="290286"/>
                  <a:pt x="5220005" y="292229"/>
                </a:cubicBezTo>
                <a:cubicBezTo>
                  <a:pt x="5226574" y="292229"/>
                  <a:pt x="5208009" y="278825"/>
                  <a:pt x="5208009" y="285393"/>
                </a:cubicBezTo>
                <a:cubicBezTo>
                  <a:pt x="5206735" y="284589"/>
                  <a:pt x="5211427" y="278825"/>
                  <a:pt x="5211360" y="278825"/>
                </a:cubicBezTo>
                <a:cubicBezTo>
                  <a:pt x="5190986" y="282779"/>
                  <a:pt x="5175034" y="265421"/>
                  <a:pt x="5181133" y="265421"/>
                </a:cubicBezTo>
                <a:cubicBezTo>
                  <a:pt x="5180329" y="265086"/>
                  <a:pt x="5167796" y="256641"/>
                  <a:pt x="5167796" y="258920"/>
                </a:cubicBezTo>
                <a:cubicBezTo>
                  <a:pt x="5166657" y="255032"/>
                  <a:pt x="5171549" y="255703"/>
                  <a:pt x="5174029" y="255770"/>
                </a:cubicBezTo>
                <a:cubicBezTo>
                  <a:pt x="5171616" y="254027"/>
                  <a:pt x="5162769" y="245314"/>
                  <a:pt x="5168466" y="245314"/>
                </a:cubicBezTo>
                <a:cubicBezTo>
                  <a:pt x="5189846" y="245381"/>
                  <a:pt x="5301839" y="248531"/>
                  <a:pt x="5301839" y="236534"/>
                </a:cubicBezTo>
                <a:cubicBezTo>
                  <a:pt x="5301771" y="236468"/>
                  <a:pt x="5301973" y="234390"/>
                  <a:pt x="5301839" y="234457"/>
                </a:cubicBezTo>
                <a:cubicBezTo>
                  <a:pt x="5301839" y="229967"/>
                  <a:pt x="5289842" y="232379"/>
                  <a:pt x="5287630" y="231910"/>
                </a:cubicBezTo>
                <a:cubicBezTo>
                  <a:pt x="5288971" y="229967"/>
                  <a:pt x="5289239" y="227688"/>
                  <a:pt x="5288435" y="225208"/>
                </a:cubicBezTo>
                <a:cubicBezTo>
                  <a:pt x="5283140" y="229564"/>
                  <a:pt x="5254924" y="236870"/>
                  <a:pt x="5254924" y="227286"/>
                </a:cubicBezTo>
                <a:cubicBezTo>
                  <a:pt x="5258878" y="224002"/>
                  <a:pt x="5267926" y="220048"/>
                  <a:pt x="5271344" y="218506"/>
                </a:cubicBezTo>
                <a:cubicBezTo>
                  <a:pt x="5270406" y="218975"/>
                  <a:pt x="5269401" y="219243"/>
                  <a:pt x="5268328" y="219176"/>
                </a:cubicBezTo>
                <a:cubicBezTo>
                  <a:pt x="5269266" y="218774"/>
                  <a:pt x="5267792" y="211804"/>
                  <a:pt x="5271210" y="211804"/>
                </a:cubicBezTo>
                <a:cubicBezTo>
                  <a:pt x="5271478" y="212072"/>
                  <a:pt x="5274829" y="211602"/>
                  <a:pt x="5274628" y="211804"/>
                </a:cubicBezTo>
                <a:cubicBezTo>
                  <a:pt x="5263838" y="211804"/>
                  <a:pt x="5284547" y="220249"/>
                  <a:pt x="5281665" y="218506"/>
                </a:cubicBezTo>
                <a:cubicBezTo>
                  <a:pt x="5282269" y="215959"/>
                  <a:pt x="5281598" y="213747"/>
                  <a:pt x="5279789" y="211804"/>
                </a:cubicBezTo>
                <a:cubicBezTo>
                  <a:pt x="5281196" y="212139"/>
                  <a:pt x="5287161" y="215021"/>
                  <a:pt x="5288367" y="215088"/>
                </a:cubicBezTo>
                <a:cubicBezTo>
                  <a:pt x="5288367" y="199204"/>
                  <a:pt x="5373485" y="212876"/>
                  <a:pt x="5399221" y="192167"/>
                </a:cubicBezTo>
                <a:lnTo>
                  <a:pt x="5399301" y="192253"/>
                </a:lnTo>
                <a:lnTo>
                  <a:pt x="5402765" y="196012"/>
                </a:lnTo>
                <a:cubicBezTo>
                  <a:pt x="5404449" y="197428"/>
                  <a:pt x="5406024" y="198601"/>
                  <a:pt x="5405655" y="198399"/>
                </a:cubicBezTo>
                <a:cubicBezTo>
                  <a:pt x="5409408" y="198399"/>
                  <a:pt x="5429649" y="184593"/>
                  <a:pt x="5429180" y="184995"/>
                </a:cubicBezTo>
                <a:cubicBezTo>
                  <a:pt x="5453374" y="189754"/>
                  <a:pt x="5499887" y="184995"/>
                  <a:pt x="5521670" y="184995"/>
                </a:cubicBezTo>
                <a:cubicBezTo>
                  <a:pt x="5532192" y="186805"/>
                  <a:pt x="5547003" y="184057"/>
                  <a:pt x="5557928" y="178293"/>
                </a:cubicBezTo>
                <a:cubicBezTo>
                  <a:pt x="5558397" y="178293"/>
                  <a:pt x="5554577" y="178293"/>
                  <a:pt x="5556521" y="176283"/>
                </a:cubicBezTo>
                <a:cubicBezTo>
                  <a:pt x="5556521" y="181309"/>
                  <a:pt x="5603436" y="179567"/>
                  <a:pt x="5603436" y="172127"/>
                </a:cubicBezTo>
                <a:cubicBezTo>
                  <a:pt x="5603636" y="172730"/>
                  <a:pt x="5597337" y="167905"/>
                  <a:pt x="5596734" y="167100"/>
                </a:cubicBezTo>
                <a:cubicBezTo>
                  <a:pt x="5596734" y="152356"/>
                  <a:pt x="5620459" y="147597"/>
                  <a:pt x="5646958" y="147446"/>
                </a:cubicBezTo>
                <a:close/>
                <a:moveTo>
                  <a:pt x="1626867" y="145084"/>
                </a:moveTo>
                <a:cubicBezTo>
                  <a:pt x="1633771" y="144514"/>
                  <a:pt x="1642350" y="147229"/>
                  <a:pt x="1649053" y="151686"/>
                </a:cubicBezTo>
                <a:lnTo>
                  <a:pt x="1649053" y="158388"/>
                </a:lnTo>
                <a:cubicBezTo>
                  <a:pt x="1628946" y="162543"/>
                  <a:pt x="1617687" y="164487"/>
                  <a:pt x="1614737" y="158187"/>
                </a:cubicBezTo>
                <a:cubicBezTo>
                  <a:pt x="1614737" y="149507"/>
                  <a:pt x="1619964" y="145654"/>
                  <a:pt x="1626867" y="145084"/>
                </a:cubicBezTo>
                <a:close/>
                <a:moveTo>
                  <a:pt x="1394027" y="143500"/>
                </a:moveTo>
                <a:cubicBezTo>
                  <a:pt x="1401410" y="142721"/>
                  <a:pt x="1410389" y="142838"/>
                  <a:pt x="1415818" y="146189"/>
                </a:cubicBezTo>
                <a:cubicBezTo>
                  <a:pt x="1416087" y="146189"/>
                  <a:pt x="1416288" y="146189"/>
                  <a:pt x="1416690" y="146189"/>
                </a:cubicBezTo>
                <a:cubicBezTo>
                  <a:pt x="1411262" y="146189"/>
                  <a:pt x="1382709" y="157248"/>
                  <a:pt x="1381839" y="146189"/>
                </a:cubicBezTo>
                <a:cubicBezTo>
                  <a:pt x="1380867" y="145955"/>
                  <a:pt x="1386648" y="144279"/>
                  <a:pt x="1394027" y="143500"/>
                </a:cubicBezTo>
                <a:close/>
                <a:moveTo>
                  <a:pt x="1167965" y="138884"/>
                </a:moveTo>
                <a:cubicBezTo>
                  <a:pt x="1174156" y="138399"/>
                  <a:pt x="1182416" y="140091"/>
                  <a:pt x="1188616" y="138885"/>
                </a:cubicBezTo>
                <a:cubicBezTo>
                  <a:pt x="1201752" y="136337"/>
                  <a:pt x="1251079" y="146190"/>
                  <a:pt x="1234391" y="146190"/>
                </a:cubicBezTo>
                <a:cubicBezTo>
                  <a:pt x="1231509" y="146190"/>
                  <a:pt x="1228560" y="146190"/>
                  <a:pt x="1225612" y="146190"/>
                </a:cubicBezTo>
                <a:cubicBezTo>
                  <a:pt x="1222864" y="159594"/>
                  <a:pt x="1163483" y="169513"/>
                  <a:pt x="1159729" y="151953"/>
                </a:cubicBezTo>
                <a:cubicBezTo>
                  <a:pt x="1157651" y="142034"/>
                  <a:pt x="1161773" y="139370"/>
                  <a:pt x="1167965" y="138884"/>
                </a:cubicBezTo>
                <a:close/>
                <a:moveTo>
                  <a:pt x="1547526" y="131973"/>
                </a:moveTo>
                <a:cubicBezTo>
                  <a:pt x="1549227" y="132484"/>
                  <a:pt x="1551169" y="133556"/>
                  <a:pt x="1553147" y="132584"/>
                </a:cubicBezTo>
                <a:cubicBezTo>
                  <a:pt x="1559513" y="132584"/>
                  <a:pt x="1543365" y="143039"/>
                  <a:pt x="1543365" y="134729"/>
                </a:cubicBezTo>
                <a:cubicBezTo>
                  <a:pt x="1544363" y="131512"/>
                  <a:pt x="1545825" y="131462"/>
                  <a:pt x="1547526" y="131973"/>
                </a:cubicBezTo>
                <a:close/>
                <a:moveTo>
                  <a:pt x="3811749" y="124943"/>
                </a:moveTo>
                <a:lnTo>
                  <a:pt x="3812531" y="125248"/>
                </a:lnTo>
                <a:lnTo>
                  <a:pt x="3814949" y="129400"/>
                </a:lnTo>
                <a:cubicBezTo>
                  <a:pt x="3812671" y="131444"/>
                  <a:pt x="3809001" y="133120"/>
                  <a:pt x="3809203" y="131645"/>
                </a:cubicBezTo>
                <a:cubicBezTo>
                  <a:pt x="3803908" y="131645"/>
                  <a:pt x="3805047" y="132181"/>
                  <a:pt x="3801294" y="135935"/>
                </a:cubicBezTo>
                <a:cubicBezTo>
                  <a:pt x="3800624" y="134461"/>
                  <a:pt x="3800557" y="135265"/>
                  <a:pt x="3801093" y="138347"/>
                </a:cubicBezTo>
                <a:cubicBezTo>
                  <a:pt x="3812888" y="134394"/>
                  <a:pt x="3816575" y="131645"/>
                  <a:pt x="3828907" y="131645"/>
                </a:cubicBezTo>
                <a:lnTo>
                  <a:pt x="3812531" y="125248"/>
                </a:lnTo>
                <a:lnTo>
                  <a:pt x="3812353" y="124943"/>
                </a:lnTo>
                <a:cubicBezTo>
                  <a:pt x="3812285" y="124943"/>
                  <a:pt x="3812285" y="125011"/>
                  <a:pt x="3812218" y="125011"/>
                </a:cubicBezTo>
                <a:cubicBezTo>
                  <a:pt x="3812018" y="124943"/>
                  <a:pt x="3811817" y="124943"/>
                  <a:pt x="3811749" y="124943"/>
                </a:cubicBezTo>
                <a:close/>
                <a:moveTo>
                  <a:pt x="1226259" y="119986"/>
                </a:moveTo>
                <a:cubicBezTo>
                  <a:pt x="1234082" y="121287"/>
                  <a:pt x="1241228" y="124743"/>
                  <a:pt x="1246925" y="131646"/>
                </a:cubicBezTo>
                <a:cubicBezTo>
                  <a:pt x="1246925" y="131512"/>
                  <a:pt x="1212275" y="131579"/>
                  <a:pt x="1206511" y="131579"/>
                </a:cubicBezTo>
                <a:cubicBezTo>
                  <a:pt x="1193777" y="131646"/>
                  <a:pt x="1174005" y="131311"/>
                  <a:pt x="1158456" y="131579"/>
                </a:cubicBezTo>
                <a:cubicBezTo>
                  <a:pt x="1173234" y="131579"/>
                  <a:pt x="1202791" y="116084"/>
                  <a:pt x="1226259" y="119986"/>
                </a:cubicBezTo>
                <a:close/>
                <a:moveTo>
                  <a:pt x="1709364" y="119381"/>
                </a:moveTo>
                <a:cubicBezTo>
                  <a:pt x="1709298" y="119381"/>
                  <a:pt x="1709163" y="119448"/>
                  <a:pt x="1709029" y="119448"/>
                </a:cubicBezTo>
                <a:cubicBezTo>
                  <a:pt x="1709499" y="119448"/>
                  <a:pt x="1709833" y="119381"/>
                  <a:pt x="1710303" y="119381"/>
                </a:cubicBezTo>
                <a:close/>
                <a:moveTo>
                  <a:pt x="1468094" y="118175"/>
                </a:moveTo>
                <a:cubicBezTo>
                  <a:pt x="1488200" y="114823"/>
                  <a:pt x="1502140" y="121861"/>
                  <a:pt x="1515008" y="124676"/>
                </a:cubicBezTo>
                <a:cubicBezTo>
                  <a:pt x="1530491" y="128027"/>
                  <a:pt x="1547646" y="122330"/>
                  <a:pt x="1537395" y="131579"/>
                </a:cubicBezTo>
                <a:cubicBezTo>
                  <a:pt x="1539202" y="131579"/>
                  <a:pt x="1542287" y="139890"/>
                  <a:pt x="1541817" y="138817"/>
                </a:cubicBezTo>
                <a:cubicBezTo>
                  <a:pt x="1541817" y="142704"/>
                  <a:pt x="1536456" y="144983"/>
                  <a:pt x="1530491" y="144983"/>
                </a:cubicBezTo>
                <a:cubicBezTo>
                  <a:pt x="1548384" y="144983"/>
                  <a:pt x="1567418" y="143308"/>
                  <a:pt x="1582096" y="149005"/>
                </a:cubicBezTo>
                <a:cubicBezTo>
                  <a:pt x="1582096" y="167636"/>
                  <a:pt x="1502005" y="144983"/>
                  <a:pt x="1513735" y="144983"/>
                </a:cubicBezTo>
                <a:cubicBezTo>
                  <a:pt x="1497448" y="146592"/>
                  <a:pt x="1485922" y="143978"/>
                  <a:pt x="1481833" y="138281"/>
                </a:cubicBezTo>
                <a:cubicBezTo>
                  <a:pt x="1474126" y="138281"/>
                  <a:pt x="1474796" y="131713"/>
                  <a:pt x="1468094" y="131579"/>
                </a:cubicBezTo>
                <a:close/>
                <a:moveTo>
                  <a:pt x="5610004" y="107183"/>
                </a:moveTo>
                <a:cubicBezTo>
                  <a:pt x="5616203" y="105775"/>
                  <a:pt x="5623441" y="106378"/>
                  <a:pt x="5630001" y="107518"/>
                </a:cubicBezTo>
                <a:lnTo>
                  <a:pt x="5645879" y="111059"/>
                </a:lnTo>
                <a:lnTo>
                  <a:pt x="5647334" y="110199"/>
                </a:lnTo>
                <a:cubicBezTo>
                  <a:pt x="5647334" y="110467"/>
                  <a:pt x="5647066" y="110802"/>
                  <a:pt x="5646530" y="111205"/>
                </a:cubicBezTo>
                <a:lnTo>
                  <a:pt x="5645912" y="111081"/>
                </a:lnTo>
                <a:lnTo>
                  <a:pt x="5642593" y="113550"/>
                </a:lnTo>
                <a:cubicBezTo>
                  <a:pt x="5643414" y="113248"/>
                  <a:pt x="5645458" y="112143"/>
                  <a:pt x="5646597" y="111204"/>
                </a:cubicBezTo>
                <a:cubicBezTo>
                  <a:pt x="5647401" y="111338"/>
                  <a:pt x="5648072" y="111472"/>
                  <a:pt x="5648540" y="111472"/>
                </a:cubicBezTo>
                <a:cubicBezTo>
                  <a:pt x="5666435" y="110534"/>
                  <a:pt x="5670993" y="113885"/>
                  <a:pt x="5675886" y="118174"/>
                </a:cubicBezTo>
                <a:cubicBezTo>
                  <a:pt x="5686676" y="118174"/>
                  <a:pt x="5691635" y="131579"/>
                  <a:pt x="5691702" y="131579"/>
                </a:cubicBezTo>
                <a:cubicBezTo>
                  <a:pt x="5660940" y="129366"/>
                  <a:pt x="5590567" y="154165"/>
                  <a:pt x="5569053" y="138281"/>
                </a:cubicBezTo>
                <a:cubicBezTo>
                  <a:pt x="5571600" y="138281"/>
                  <a:pt x="5582658" y="125211"/>
                  <a:pt x="5583195" y="124877"/>
                </a:cubicBezTo>
                <a:cubicBezTo>
                  <a:pt x="5593985" y="127490"/>
                  <a:pt x="5586278" y="121860"/>
                  <a:pt x="5589495" y="118174"/>
                </a:cubicBezTo>
                <a:cubicBezTo>
                  <a:pt x="5601089" y="118174"/>
                  <a:pt x="5607055" y="107853"/>
                  <a:pt x="5610004" y="107183"/>
                </a:cubicBezTo>
                <a:close/>
                <a:moveTo>
                  <a:pt x="1747231" y="104771"/>
                </a:moveTo>
                <a:cubicBezTo>
                  <a:pt x="1753465" y="104771"/>
                  <a:pt x="1746427" y="111473"/>
                  <a:pt x="1741267" y="111473"/>
                </a:cubicBezTo>
                <a:cubicBezTo>
                  <a:pt x="1745020" y="120186"/>
                  <a:pt x="1756749" y="113082"/>
                  <a:pt x="1756481" y="109998"/>
                </a:cubicBezTo>
                <a:cubicBezTo>
                  <a:pt x="1753599" y="109261"/>
                  <a:pt x="1755944" y="102559"/>
                  <a:pt x="1747231" y="104771"/>
                </a:cubicBezTo>
                <a:close/>
                <a:moveTo>
                  <a:pt x="1347772" y="102022"/>
                </a:moveTo>
                <a:cubicBezTo>
                  <a:pt x="1364611" y="102860"/>
                  <a:pt x="1381366" y="108289"/>
                  <a:pt x="1381031" y="118174"/>
                </a:cubicBezTo>
                <a:cubicBezTo>
                  <a:pt x="1391353" y="109395"/>
                  <a:pt x="1404690" y="109060"/>
                  <a:pt x="1415011" y="118174"/>
                </a:cubicBezTo>
                <a:cubicBezTo>
                  <a:pt x="1419167" y="118174"/>
                  <a:pt x="1438603" y="124407"/>
                  <a:pt x="1440077" y="124877"/>
                </a:cubicBezTo>
                <a:cubicBezTo>
                  <a:pt x="1452613" y="124877"/>
                  <a:pt x="1444903" y="128898"/>
                  <a:pt x="1441418" y="131579"/>
                </a:cubicBezTo>
                <a:cubicBezTo>
                  <a:pt x="1446915" y="132383"/>
                  <a:pt x="1461659" y="136069"/>
                  <a:pt x="1461659" y="137745"/>
                </a:cubicBezTo>
                <a:cubicBezTo>
                  <a:pt x="1462263" y="140627"/>
                  <a:pt x="1461458" y="140828"/>
                  <a:pt x="1458644" y="138281"/>
                </a:cubicBezTo>
                <a:cubicBezTo>
                  <a:pt x="1447584" y="147731"/>
                  <a:pt x="1426271" y="148736"/>
                  <a:pt x="1415950" y="138281"/>
                </a:cubicBezTo>
                <a:cubicBezTo>
                  <a:pt x="1387733" y="138281"/>
                  <a:pt x="1360858" y="140760"/>
                  <a:pt x="1334050" y="131579"/>
                </a:cubicBezTo>
                <a:lnTo>
                  <a:pt x="1334050" y="124877"/>
                </a:lnTo>
                <a:cubicBezTo>
                  <a:pt x="1340752" y="124340"/>
                  <a:pt x="1345846" y="125145"/>
                  <a:pt x="1352212" y="124877"/>
                </a:cubicBezTo>
                <a:cubicBezTo>
                  <a:pt x="1339813" y="118979"/>
                  <a:pt x="1348459" y="119314"/>
                  <a:pt x="1335189" y="123871"/>
                </a:cubicBezTo>
                <a:cubicBezTo>
                  <a:pt x="1335860" y="122263"/>
                  <a:pt x="1331704" y="119046"/>
                  <a:pt x="1332642" y="118241"/>
                </a:cubicBezTo>
                <a:cubicBezTo>
                  <a:pt x="1324935" y="118309"/>
                  <a:pt x="1319038" y="118777"/>
                  <a:pt x="1314011" y="113416"/>
                </a:cubicBezTo>
                <a:cubicBezTo>
                  <a:pt x="1314011" y="104938"/>
                  <a:pt x="1330933" y="101185"/>
                  <a:pt x="1347772" y="102022"/>
                </a:cubicBezTo>
                <a:close/>
                <a:moveTo>
                  <a:pt x="1740571" y="101202"/>
                </a:moveTo>
                <a:cubicBezTo>
                  <a:pt x="1740713" y="102358"/>
                  <a:pt x="1740931" y="104436"/>
                  <a:pt x="1740797" y="104034"/>
                </a:cubicBezTo>
                <a:lnTo>
                  <a:pt x="1740797" y="103899"/>
                </a:lnTo>
                <a:cubicBezTo>
                  <a:pt x="1740362" y="99811"/>
                  <a:pt x="1740429" y="100046"/>
                  <a:pt x="1740571" y="101202"/>
                </a:cubicBezTo>
                <a:close/>
                <a:moveTo>
                  <a:pt x="3149819" y="84731"/>
                </a:moveTo>
                <a:cubicBezTo>
                  <a:pt x="3149752" y="87010"/>
                  <a:pt x="3149819" y="89221"/>
                  <a:pt x="3150219" y="91433"/>
                </a:cubicBezTo>
                <a:cubicBezTo>
                  <a:pt x="3152096" y="91634"/>
                  <a:pt x="3153762" y="91232"/>
                  <a:pt x="3155447" y="90495"/>
                </a:cubicBezTo>
                <a:cubicBezTo>
                  <a:pt x="3154100" y="88819"/>
                  <a:pt x="3151023" y="85334"/>
                  <a:pt x="3149819" y="84731"/>
                </a:cubicBezTo>
                <a:close/>
                <a:moveTo>
                  <a:pt x="1455818" y="84440"/>
                </a:moveTo>
                <a:cubicBezTo>
                  <a:pt x="1461905" y="87437"/>
                  <a:pt x="1459417" y="98068"/>
                  <a:pt x="1463338" y="98068"/>
                </a:cubicBezTo>
                <a:cubicBezTo>
                  <a:pt x="1450268" y="97867"/>
                  <a:pt x="1443431" y="99811"/>
                  <a:pt x="1430496" y="98068"/>
                </a:cubicBezTo>
                <a:cubicBezTo>
                  <a:pt x="1412266" y="98068"/>
                  <a:pt x="1448525" y="83994"/>
                  <a:pt x="1446314" y="84664"/>
                </a:cubicBezTo>
                <a:cubicBezTo>
                  <a:pt x="1450805" y="83290"/>
                  <a:pt x="1453789" y="83441"/>
                  <a:pt x="1455818" y="84440"/>
                </a:cubicBezTo>
                <a:close/>
                <a:moveTo>
                  <a:pt x="1663323" y="83525"/>
                </a:moveTo>
                <a:cubicBezTo>
                  <a:pt x="1662653" y="83860"/>
                  <a:pt x="1661982" y="84128"/>
                  <a:pt x="1661246" y="84531"/>
                </a:cubicBezTo>
                <a:cubicBezTo>
                  <a:pt x="1661179" y="84531"/>
                  <a:pt x="1661112" y="84464"/>
                  <a:pt x="1661044" y="84464"/>
                </a:cubicBezTo>
                <a:cubicBezTo>
                  <a:pt x="1661446" y="84196"/>
                  <a:pt x="1662653" y="83659"/>
                  <a:pt x="1663323" y="83525"/>
                </a:cubicBezTo>
                <a:close/>
                <a:moveTo>
                  <a:pt x="2113444" y="77912"/>
                </a:moveTo>
                <a:cubicBezTo>
                  <a:pt x="2111450" y="77895"/>
                  <a:pt x="2110579" y="78029"/>
                  <a:pt x="2115069" y="78029"/>
                </a:cubicBezTo>
                <a:lnTo>
                  <a:pt x="2114942" y="78143"/>
                </a:lnTo>
                <a:close/>
                <a:moveTo>
                  <a:pt x="3978222" y="76538"/>
                </a:moveTo>
                <a:cubicBezTo>
                  <a:pt x="3983006" y="76135"/>
                  <a:pt x="3988854" y="79034"/>
                  <a:pt x="3994718" y="85736"/>
                </a:cubicBezTo>
                <a:cubicBezTo>
                  <a:pt x="3995321" y="85736"/>
                  <a:pt x="3995791" y="85736"/>
                  <a:pt x="3995858" y="85736"/>
                </a:cubicBezTo>
                <a:cubicBezTo>
                  <a:pt x="3995589" y="85736"/>
                  <a:pt x="3998873" y="85133"/>
                  <a:pt x="4001622" y="85133"/>
                </a:cubicBezTo>
                <a:cubicBezTo>
                  <a:pt x="4002358" y="83458"/>
                  <a:pt x="4002358" y="81045"/>
                  <a:pt x="4002225" y="79436"/>
                </a:cubicBezTo>
                <a:cubicBezTo>
                  <a:pt x="4020052" y="76956"/>
                  <a:pt x="4059863" y="81849"/>
                  <a:pt x="4075345" y="90696"/>
                </a:cubicBezTo>
                <a:cubicBezTo>
                  <a:pt x="4075345" y="97599"/>
                  <a:pt x="4056311" y="99275"/>
                  <a:pt x="4045520" y="97867"/>
                </a:cubicBezTo>
                <a:cubicBezTo>
                  <a:pt x="4047933" y="97867"/>
                  <a:pt x="4028162" y="110132"/>
                  <a:pt x="4016299" y="111271"/>
                </a:cubicBezTo>
                <a:cubicBezTo>
                  <a:pt x="3985871" y="114220"/>
                  <a:pt x="3965028" y="111271"/>
                  <a:pt x="3948071" y="111271"/>
                </a:cubicBezTo>
                <a:cubicBezTo>
                  <a:pt x="3937348" y="109327"/>
                  <a:pt x="3914829" y="105172"/>
                  <a:pt x="3896867" y="100146"/>
                </a:cubicBezTo>
                <a:cubicBezTo>
                  <a:pt x="3899413" y="102022"/>
                  <a:pt x="3901022" y="104301"/>
                  <a:pt x="3901022" y="107049"/>
                </a:cubicBezTo>
                <a:cubicBezTo>
                  <a:pt x="3903301" y="109126"/>
                  <a:pt x="3903770" y="112879"/>
                  <a:pt x="3912616" y="104569"/>
                </a:cubicBezTo>
                <a:cubicBezTo>
                  <a:pt x="3911008" y="104569"/>
                  <a:pt x="3948272" y="117973"/>
                  <a:pt x="3938353" y="117973"/>
                </a:cubicBezTo>
                <a:cubicBezTo>
                  <a:pt x="3953567" y="119716"/>
                  <a:pt x="3962816" y="119783"/>
                  <a:pt x="3968043" y="132450"/>
                </a:cubicBezTo>
                <a:cubicBezTo>
                  <a:pt x="3968043" y="131981"/>
                  <a:pt x="3968043" y="131713"/>
                  <a:pt x="3968043" y="131445"/>
                </a:cubicBezTo>
                <a:cubicBezTo>
                  <a:pt x="3968111" y="129970"/>
                  <a:pt x="3968245" y="130774"/>
                  <a:pt x="3968245" y="131310"/>
                </a:cubicBezTo>
                <a:cubicBezTo>
                  <a:pt x="3970389" y="129903"/>
                  <a:pt x="3998337" y="133924"/>
                  <a:pt x="3998405" y="144849"/>
                </a:cubicBezTo>
                <a:cubicBezTo>
                  <a:pt x="4001085" y="143843"/>
                  <a:pt x="4014958" y="135466"/>
                  <a:pt x="4014958" y="142771"/>
                </a:cubicBezTo>
                <a:cubicBezTo>
                  <a:pt x="4008458" y="153494"/>
                  <a:pt x="3986676" y="164553"/>
                  <a:pt x="3968043" y="154031"/>
                </a:cubicBezTo>
                <a:cubicBezTo>
                  <a:pt x="3968043" y="149875"/>
                  <a:pt x="3973539" y="152556"/>
                  <a:pt x="3975148" y="151685"/>
                </a:cubicBezTo>
                <a:cubicBezTo>
                  <a:pt x="3964425" y="146189"/>
                  <a:pt x="3949144" y="153829"/>
                  <a:pt x="3941704" y="157381"/>
                </a:cubicBezTo>
                <a:cubicBezTo>
                  <a:pt x="3941905" y="155237"/>
                  <a:pt x="3935337" y="150546"/>
                  <a:pt x="3934533" y="150211"/>
                </a:cubicBezTo>
                <a:cubicBezTo>
                  <a:pt x="3934868" y="149540"/>
                  <a:pt x="3947334" y="145854"/>
                  <a:pt x="3949009" y="145519"/>
                </a:cubicBezTo>
                <a:cubicBezTo>
                  <a:pt x="3941771" y="145519"/>
                  <a:pt x="3924412" y="126016"/>
                  <a:pt x="3924815" y="126016"/>
                </a:cubicBezTo>
                <a:cubicBezTo>
                  <a:pt x="3921330" y="126016"/>
                  <a:pt x="3917844" y="126016"/>
                  <a:pt x="3914359" y="126016"/>
                </a:cubicBezTo>
                <a:cubicBezTo>
                  <a:pt x="3914024" y="126016"/>
                  <a:pt x="3914561" y="130037"/>
                  <a:pt x="3916035" y="132115"/>
                </a:cubicBezTo>
                <a:cubicBezTo>
                  <a:pt x="3911880" y="132785"/>
                  <a:pt x="3904641" y="129769"/>
                  <a:pt x="3900955" y="131512"/>
                </a:cubicBezTo>
                <a:cubicBezTo>
                  <a:pt x="3905579" y="140023"/>
                  <a:pt x="3901357" y="138214"/>
                  <a:pt x="3894186" y="138214"/>
                </a:cubicBezTo>
                <a:cubicBezTo>
                  <a:pt x="3890634" y="146591"/>
                  <a:pt x="3872136" y="159660"/>
                  <a:pt x="3867444" y="163212"/>
                </a:cubicBezTo>
                <a:cubicBezTo>
                  <a:pt x="3867444" y="165558"/>
                  <a:pt x="3865568" y="167502"/>
                  <a:pt x="3863490" y="171724"/>
                </a:cubicBezTo>
                <a:cubicBezTo>
                  <a:pt x="3868047" y="180839"/>
                  <a:pt x="3840636" y="177488"/>
                  <a:pt x="3840636" y="175411"/>
                </a:cubicBezTo>
                <a:cubicBezTo>
                  <a:pt x="3840569" y="171389"/>
                  <a:pt x="3846265" y="175544"/>
                  <a:pt x="3847338" y="171724"/>
                </a:cubicBezTo>
                <a:cubicBezTo>
                  <a:pt x="3827633" y="172059"/>
                  <a:pt x="3805583" y="163347"/>
                  <a:pt x="3793720" y="150947"/>
                </a:cubicBezTo>
                <a:cubicBezTo>
                  <a:pt x="3793720" y="151417"/>
                  <a:pt x="3813827" y="154164"/>
                  <a:pt x="3813827" y="148937"/>
                </a:cubicBezTo>
                <a:cubicBezTo>
                  <a:pt x="3813827" y="147597"/>
                  <a:pt x="3813827" y="146256"/>
                  <a:pt x="3813827" y="144916"/>
                </a:cubicBezTo>
                <a:cubicBezTo>
                  <a:pt x="3802165" y="145519"/>
                  <a:pt x="3783533" y="138214"/>
                  <a:pt x="3788359" y="138214"/>
                </a:cubicBezTo>
                <a:cubicBezTo>
                  <a:pt x="3784605" y="137879"/>
                  <a:pt x="3760210" y="132785"/>
                  <a:pt x="3760210" y="127490"/>
                </a:cubicBezTo>
                <a:cubicBezTo>
                  <a:pt x="3766108" y="126016"/>
                  <a:pt x="3742918" y="127289"/>
                  <a:pt x="3746470" y="118577"/>
                </a:cubicBezTo>
                <a:cubicBezTo>
                  <a:pt x="3744929" y="119045"/>
                  <a:pt x="3734340" y="112879"/>
                  <a:pt x="3739567" y="111673"/>
                </a:cubicBezTo>
                <a:cubicBezTo>
                  <a:pt x="3735814" y="111607"/>
                  <a:pt x="3733267" y="108858"/>
                  <a:pt x="3727771" y="104770"/>
                </a:cubicBezTo>
                <a:cubicBezTo>
                  <a:pt x="3726230" y="104770"/>
                  <a:pt x="3726699" y="99073"/>
                  <a:pt x="3726766" y="97934"/>
                </a:cubicBezTo>
                <a:cubicBezTo>
                  <a:pt x="3726766" y="97934"/>
                  <a:pt x="3755652" y="85334"/>
                  <a:pt x="3755719" y="97934"/>
                </a:cubicBezTo>
                <a:cubicBezTo>
                  <a:pt x="3756188" y="97599"/>
                  <a:pt x="3760947" y="98336"/>
                  <a:pt x="3760277" y="97934"/>
                </a:cubicBezTo>
                <a:cubicBezTo>
                  <a:pt x="3768185" y="87546"/>
                  <a:pt x="3762957" y="93510"/>
                  <a:pt x="3774217" y="97934"/>
                </a:cubicBezTo>
                <a:cubicBezTo>
                  <a:pt x="3774418" y="80374"/>
                  <a:pt x="3801629" y="95186"/>
                  <a:pt x="3798412" y="97599"/>
                </a:cubicBezTo>
                <a:cubicBezTo>
                  <a:pt x="3811213" y="94382"/>
                  <a:pt x="3815771" y="93913"/>
                  <a:pt x="3827366" y="97934"/>
                </a:cubicBezTo>
                <a:cubicBezTo>
                  <a:pt x="3827566" y="98269"/>
                  <a:pt x="3827834" y="98738"/>
                  <a:pt x="3828170" y="99207"/>
                </a:cubicBezTo>
                <a:cubicBezTo>
                  <a:pt x="3828974" y="91165"/>
                  <a:pt x="3847271" y="88752"/>
                  <a:pt x="3853101" y="91232"/>
                </a:cubicBezTo>
                <a:cubicBezTo>
                  <a:pt x="3858732" y="91232"/>
                  <a:pt x="3868450" y="91768"/>
                  <a:pt x="3877698" y="93444"/>
                </a:cubicBezTo>
                <a:cubicBezTo>
                  <a:pt x="3876224" y="92706"/>
                  <a:pt x="3874884" y="91969"/>
                  <a:pt x="3873878" y="91232"/>
                </a:cubicBezTo>
                <a:cubicBezTo>
                  <a:pt x="3882524" y="91232"/>
                  <a:pt x="3878905" y="68780"/>
                  <a:pt x="3894320" y="84530"/>
                </a:cubicBezTo>
                <a:cubicBezTo>
                  <a:pt x="3893248" y="81648"/>
                  <a:pt x="3893650" y="79436"/>
                  <a:pt x="3895459" y="77828"/>
                </a:cubicBezTo>
                <a:cubicBezTo>
                  <a:pt x="3897403" y="80106"/>
                  <a:pt x="3899346" y="81447"/>
                  <a:pt x="3901089" y="84530"/>
                </a:cubicBezTo>
                <a:cubicBezTo>
                  <a:pt x="3902094" y="88149"/>
                  <a:pt x="3899615" y="77895"/>
                  <a:pt x="3900620" y="77895"/>
                </a:cubicBezTo>
                <a:cubicBezTo>
                  <a:pt x="3908193" y="79503"/>
                  <a:pt x="3907724" y="75214"/>
                  <a:pt x="3907792" y="84664"/>
                </a:cubicBezTo>
                <a:cubicBezTo>
                  <a:pt x="3918850" y="72265"/>
                  <a:pt x="3936879" y="81313"/>
                  <a:pt x="3948004" y="82854"/>
                </a:cubicBezTo>
                <a:cubicBezTo>
                  <a:pt x="3952829" y="84396"/>
                  <a:pt x="3968111" y="83926"/>
                  <a:pt x="3968111" y="87143"/>
                </a:cubicBezTo>
                <a:cubicBezTo>
                  <a:pt x="3969719" y="80643"/>
                  <a:pt x="3973439" y="76940"/>
                  <a:pt x="3978222" y="76538"/>
                </a:cubicBezTo>
                <a:close/>
                <a:moveTo>
                  <a:pt x="4799111" y="69450"/>
                </a:moveTo>
                <a:cubicBezTo>
                  <a:pt x="4793080" y="82586"/>
                  <a:pt x="4756418" y="94381"/>
                  <a:pt x="4737384" y="77962"/>
                </a:cubicBezTo>
                <a:cubicBezTo>
                  <a:pt x="4739663" y="77962"/>
                  <a:pt x="4738323" y="75616"/>
                  <a:pt x="4739730" y="71260"/>
                </a:cubicBezTo>
                <a:cubicBezTo>
                  <a:pt x="4749113" y="71260"/>
                  <a:pt x="4799111" y="72600"/>
                  <a:pt x="4799111" y="69450"/>
                </a:cubicBezTo>
                <a:close/>
                <a:moveTo>
                  <a:pt x="5495999" y="60269"/>
                </a:moveTo>
                <a:cubicBezTo>
                  <a:pt x="5494391" y="60067"/>
                  <a:pt x="5542914" y="71796"/>
                  <a:pt x="5542914" y="73538"/>
                </a:cubicBezTo>
                <a:cubicBezTo>
                  <a:pt x="5545796" y="72935"/>
                  <a:pt x="5525288" y="82050"/>
                  <a:pt x="5523009" y="78364"/>
                </a:cubicBezTo>
                <a:cubicBezTo>
                  <a:pt x="5523277" y="80241"/>
                  <a:pt x="5522875" y="84664"/>
                  <a:pt x="5522808" y="84664"/>
                </a:cubicBezTo>
                <a:cubicBezTo>
                  <a:pt x="5533666" y="87010"/>
                  <a:pt x="5538961" y="88551"/>
                  <a:pt x="5547137" y="91366"/>
                </a:cubicBezTo>
                <a:cubicBezTo>
                  <a:pt x="5557793" y="91366"/>
                  <a:pt x="5583999" y="98069"/>
                  <a:pt x="5588891" y="98069"/>
                </a:cubicBezTo>
                <a:cubicBezTo>
                  <a:pt x="5581720" y="100280"/>
                  <a:pt x="5585339" y="104771"/>
                  <a:pt x="5580849" y="104771"/>
                </a:cubicBezTo>
                <a:cubicBezTo>
                  <a:pt x="5606652" y="137879"/>
                  <a:pt x="5488493" y="122665"/>
                  <a:pt x="5488426" y="111473"/>
                </a:cubicBezTo>
                <a:cubicBezTo>
                  <a:pt x="5472542" y="124743"/>
                  <a:pt x="5447610" y="98069"/>
                  <a:pt x="5431860" y="98069"/>
                </a:cubicBezTo>
                <a:cubicBezTo>
                  <a:pt x="5415038" y="101286"/>
                  <a:pt x="5399757" y="99006"/>
                  <a:pt x="5392787" y="91299"/>
                </a:cubicBezTo>
                <a:cubicBezTo>
                  <a:pt x="5382667" y="91299"/>
                  <a:pt x="5403175" y="84932"/>
                  <a:pt x="5408872" y="86741"/>
                </a:cubicBezTo>
                <a:cubicBezTo>
                  <a:pt x="5408872" y="83726"/>
                  <a:pt x="5402169" y="84329"/>
                  <a:pt x="5402169" y="84731"/>
                </a:cubicBezTo>
                <a:cubicBezTo>
                  <a:pt x="5402840" y="83726"/>
                  <a:pt x="5401098" y="77962"/>
                  <a:pt x="5402304" y="77962"/>
                </a:cubicBezTo>
                <a:cubicBezTo>
                  <a:pt x="5409006" y="83324"/>
                  <a:pt x="5408470" y="71260"/>
                  <a:pt x="5408604" y="84664"/>
                </a:cubicBezTo>
                <a:cubicBezTo>
                  <a:pt x="5412089" y="78431"/>
                  <a:pt x="5418121" y="78833"/>
                  <a:pt x="5428978" y="77962"/>
                </a:cubicBezTo>
                <a:cubicBezTo>
                  <a:pt x="5417250" y="59531"/>
                  <a:pt x="5495999" y="61475"/>
                  <a:pt x="5495999" y="60269"/>
                </a:cubicBezTo>
                <a:close/>
                <a:moveTo>
                  <a:pt x="4713416" y="42499"/>
                </a:moveTo>
                <a:cubicBezTo>
                  <a:pt x="4720009" y="41988"/>
                  <a:pt x="4730515" y="43614"/>
                  <a:pt x="4738390" y="45456"/>
                </a:cubicBezTo>
                <a:cubicBezTo>
                  <a:pt x="4741942" y="46261"/>
                  <a:pt x="4736514" y="48808"/>
                  <a:pt x="4731219" y="50751"/>
                </a:cubicBezTo>
                <a:cubicBezTo>
                  <a:pt x="4734637" y="52561"/>
                  <a:pt x="4737251" y="57320"/>
                  <a:pt x="4738725" y="57856"/>
                </a:cubicBezTo>
                <a:cubicBezTo>
                  <a:pt x="4738457" y="57856"/>
                  <a:pt x="4737653" y="58928"/>
                  <a:pt x="4738725" y="59263"/>
                </a:cubicBezTo>
                <a:cubicBezTo>
                  <a:pt x="4738725" y="59330"/>
                  <a:pt x="4718685" y="55175"/>
                  <a:pt x="4714731" y="58258"/>
                </a:cubicBezTo>
                <a:cubicBezTo>
                  <a:pt x="4721233" y="57320"/>
                  <a:pt x="4725254" y="63150"/>
                  <a:pt x="4732023" y="65362"/>
                </a:cubicBezTo>
                <a:cubicBezTo>
                  <a:pt x="4729811" y="64692"/>
                  <a:pt x="4727600" y="64424"/>
                  <a:pt x="4725321" y="64558"/>
                </a:cubicBezTo>
                <a:cubicBezTo>
                  <a:pt x="4726058" y="65630"/>
                  <a:pt x="4732492" y="73539"/>
                  <a:pt x="4732023" y="71461"/>
                </a:cubicBezTo>
                <a:cubicBezTo>
                  <a:pt x="4732023" y="81716"/>
                  <a:pt x="4706957" y="71260"/>
                  <a:pt x="4709437" y="71260"/>
                </a:cubicBezTo>
                <a:cubicBezTo>
                  <a:pt x="4692279" y="85066"/>
                  <a:pt x="4645364" y="78900"/>
                  <a:pt x="4626866" y="71260"/>
                </a:cubicBezTo>
                <a:cubicBezTo>
                  <a:pt x="4620968" y="71260"/>
                  <a:pt x="4634104" y="71260"/>
                  <a:pt x="4635780" y="71260"/>
                </a:cubicBezTo>
                <a:cubicBezTo>
                  <a:pt x="4634842" y="71260"/>
                  <a:pt x="4631825" y="66367"/>
                  <a:pt x="4631825" y="65362"/>
                </a:cubicBezTo>
                <a:cubicBezTo>
                  <a:pt x="4631825" y="64424"/>
                  <a:pt x="4646570" y="64290"/>
                  <a:pt x="4658299" y="64357"/>
                </a:cubicBezTo>
                <a:lnTo>
                  <a:pt x="4658299" y="57856"/>
                </a:lnTo>
                <a:cubicBezTo>
                  <a:pt x="4678406" y="60469"/>
                  <a:pt x="4683902" y="52360"/>
                  <a:pt x="4714061" y="52360"/>
                </a:cubicBezTo>
                <a:lnTo>
                  <a:pt x="4711916" y="52360"/>
                </a:lnTo>
                <a:cubicBezTo>
                  <a:pt x="4704142" y="45658"/>
                  <a:pt x="4706823" y="43010"/>
                  <a:pt x="4713416" y="42499"/>
                </a:cubicBezTo>
                <a:close/>
                <a:moveTo>
                  <a:pt x="2886828" y="38955"/>
                </a:moveTo>
                <a:cubicBezTo>
                  <a:pt x="2887362" y="38955"/>
                  <a:pt x="2887229" y="43513"/>
                  <a:pt x="2886425" y="45657"/>
                </a:cubicBezTo>
                <a:cubicBezTo>
                  <a:pt x="2911758" y="39626"/>
                  <a:pt x="2933070" y="38955"/>
                  <a:pt x="2966179" y="38955"/>
                </a:cubicBezTo>
                <a:cubicBezTo>
                  <a:pt x="2939703" y="38955"/>
                  <a:pt x="2913299" y="38955"/>
                  <a:pt x="2886828" y="38955"/>
                </a:cubicBezTo>
                <a:close/>
                <a:moveTo>
                  <a:pt x="3029244" y="37280"/>
                </a:moveTo>
                <a:cubicBezTo>
                  <a:pt x="3014363" y="37950"/>
                  <a:pt x="2999954" y="37749"/>
                  <a:pt x="2994327" y="37816"/>
                </a:cubicBezTo>
                <a:cubicBezTo>
                  <a:pt x="2997875" y="39693"/>
                  <a:pt x="3011546" y="51220"/>
                  <a:pt x="2998882" y="51220"/>
                </a:cubicBezTo>
                <a:cubicBezTo>
                  <a:pt x="3005918" y="51555"/>
                  <a:pt x="3022137" y="51287"/>
                  <a:pt x="3023008" y="51220"/>
                </a:cubicBezTo>
                <a:cubicBezTo>
                  <a:pt x="3023882" y="44719"/>
                  <a:pt x="3026160" y="40229"/>
                  <a:pt x="3029244" y="37280"/>
                </a:cubicBezTo>
                <a:close/>
                <a:moveTo>
                  <a:pt x="1934022" y="11611"/>
                </a:moveTo>
                <a:cubicBezTo>
                  <a:pt x="1950308" y="24948"/>
                  <a:pt x="1965321" y="5512"/>
                  <a:pt x="1975307" y="18916"/>
                </a:cubicBezTo>
                <a:cubicBezTo>
                  <a:pt x="1976580" y="18916"/>
                  <a:pt x="1977921" y="18916"/>
                  <a:pt x="1979194" y="18916"/>
                </a:cubicBezTo>
                <a:cubicBezTo>
                  <a:pt x="1985628" y="18916"/>
                  <a:pt x="2016995" y="18313"/>
                  <a:pt x="2023697" y="18313"/>
                </a:cubicBezTo>
                <a:cubicBezTo>
                  <a:pt x="2048226" y="3367"/>
                  <a:pt x="2104525" y="24412"/>
                  <a:pt x="2132473" y="24412"/>
                </a:cubicBezTo>
                <a:cubicBezTo>
                  <a:pt x="2134484" y="23473"/>
                  <a:pt x="2150904" y="7053"/>
                  <a:pt x="2151038" y="24412"/>
                </a:cubicBezTo>
                <a:cubicBezTo>
                  <a:pt x="2165984" y="19520"/>
                  <a:pt x="2187833" y="14828"/>
                  <a:pt x="2207404" y="29774"/>
                </a:cubicBezTo>
                <a:cubicBezTo>
                  <a:pt x="2209481" y="27160"/>
                  <a:pt x="2222149" y="21731"/>
                  <a:pt x="2216384" y="24546"/>
                </a:cubicBezTo>
                <a:cubicBezTo>
                  <a:pt x="2213771" y="24546"/>
                  <a:pt x="2234011" y="30310"/>
                  <a:pt x="2239708" y="31382"/>
                </a:cubicBezTo>
                <a:cubicBezTo>
                  <a:pt x="2237899" y="31382"/>
                  <a:pt x="2239105" y="37950"/>
                  <a:pt x="2239105" y="37950"/>
                </a:cubicBezTo>
                <a:cubicBezTo>
                  <a:pt x="2238502" y="45390"/>
                  <a:pt x="2161226" y="52427"/>
                  <a:pt x="2152446" y="52427"/>
                </a:cubicBezTo>
                <a:cubicBezTo>
                  <a:pt x="2158545" y="52427"/>
                  <a:pt x="2164576" y="52427"/>
                  <a:pt x="2170608" y="52427"/>
                </a:cubicBezTo>
                <a:cubicBezTo>
                  <a:pt x="2151976" y="52427"/>
                  <a:pt x="2090115" y="76488"/>
                  <a:pt x="2068400" y="85334"/>
                </a:cubicBezTo>
                <a:cubicBezTo>
                  <a:pt x="2040050" y="96929"/>
                  <a:pt x="1999368" y="103564"/>
                  <a:pt x="1961836" y="104637"/>
                </a:cubicBezTo>
                <a:cubicBezTo>
                  <a:pt x="1964047" y="105709"/>
                  <a:pt x="1965120" y="107920"/>
                  <a:pt x="1964918" y="111540"/>
                </a:cubicBezTo>
                <a:cubicBezTo>
                  <a:pt x="1965857" y="111540"/>
                  <a:pt x="1961836" y="118242"/>
                  <a:pt x="1952854" y="118242"/>
                </a:cubicBezTo>
                <a:cubicBezTo>
                  <a:pt x="1959222" y="118644"/>
                  <a:pt x="1965656" y="118242"/>
                  <a:pt x="1972023" y="118242"/>
                </a:cubicBezTo>
                <a:cubicBezTo>
                  <a:pt x="1969811" y="118242"/>
                  <a:pt x="1971151" y="124944"/>
                  <a:pt x="1971151" y="124944"/>
                </a:cubicBezTo>
                <a:cubicBezTo>
                  <a:pt x="1958552" y="122465"/>
                  <a:pt x="1958619" y="128899"/>
                  <a:pt x="1951983" y="131646"/>
                </a:cubicBezTo>
                <a:cubicBezTo>
                  <a:pt x="1957948" y="131646"/>
                  <a:pt x="1929732" y="138349"/>
                  <a:pt x="1927654" y="138349"/>
                </a:cubicBezTo>
                <a:cubicBezTo>
                  <a:pt x="1919411" y="148000"/>
                  <a:pt x="1910832" y="143442"/>
                  <a:pt x="1895819" y="145051"/>
                </a:cubicBezTo>
                <a:cubicBezTo>
                  <a:pt x="1887173" y="145051"/>
                  <a:pt x="1876919" y="165157"/>
                  <a:pt x="1876919" y="166431"/>
                </a:cubicBezTo>
                <a:cubicBezTo>
                  <a:pt x="1876651" y="166498"/>
                  <a:pt x="1897294" y="165425"/>
                  <a:pt x="1895082" y="165157"/>
                </a:cubicBezTo>
                <a:cubicBezTo>
                  <a:pt x="1902789" y="165157"/>
                  <a:pt x="1888983" y="179432"/>
                  <a:pt x="1890323" y="178561"/>
                </a:cubicBezTo>
                <a:cubicBezTo>
                  <a:pt x="1885699" y="178293"/>
                  <a:pt x="1823301" y="187743"/>
                  <a:pt x="1823301" y="186805"/>
                </a:cubicBezTo>
                <a:cubicBezTo>
                  <a:pt x="1824776" y="181778"/>
                  <a:pt x="1829266" y="179299"/>
                  <a:pt x="1829333" y="179098"/>
                </a:cubicBezTo>
                <a:cubicBezTo>
                  <a:pt x="1826518" y="173535"/>
                  <a:pt x="1779871" y="178628"/>
                  <a:pt x="1769617" y="178628"/>
                </a:cubicBezTo>
                <a:cubicBezTo>
                  <a:pt x="1769014" y="179031"/>
                  <a:pt x="1762379" y="178628"/>
                  <a:pt x="1759362" y="178628"/>
                </a:cubicBezTo>
                <a:cubicBezTo>
                  <a:pt x="1764322" y="178628"/>
                  <a:pt x="1716067" y="193239"/>
                  <a:pt x="1716067" y="180706"/>
                </a:cubicBezTo>
                <a:cubicBezTo>
                  <a:pt x="1716334" y="179567"/>
                  <a:pt x="1715731" y="178896"/>
                  <a:pt x="1714323" y="178628"/>
                </a:cubicBezTo>
                <a:cubicBezTo>
                  <a:pt x="1695424" y="182649"/>
                  <a:pt x="1688386" y="182716"/>
                  <a:pt x="1660709" y="179098"/>
                </a:cubicBezTo>
                <a:cubicBezTo>
                  <a:pt x="1664463" y="180706"/>
                  <a:pt x="1650857" y="186336"/>
                  <a:pt x="1643619" y="185397"/>
                </a:cubicBezTo>
                <a:cubicBezTo>
                  <a:pt x="1646300" y="185397"/>
                  <a:pt x="1661245" y="200343"/>
                  <a:pt x="1660174" y="198869"/>
                </a:cubicBezTo>
                <a:cubicBezTo>
                  <a:pt x="1663122" y="198869"/>
                  <a:pt x="1662452" y="199003"/>
                  <a:pt x="1662452" y="199338"/>
                </a:cubicBezTo>
                <a:cubicBezTo>
                  <a:pt x="1666473" y="196523"/>
                  <a:pt x="1749443" y="200142"/>
                  <a:pt x="1749443" y="199271"/>
                </a:cubicBezTo>
                <a:cubicBezTo>
                  <a:pt x="1763987" y="186939"/>
                  <a:pt x="1806345" y="193172"/>
                  <a:pt x="1830338" y="193172"/>
                </a:cubicBezTo>
                <a:cubicBezTo>
                  <a:pt x="1830607" y="193172"/>
                  <a:pt x="1830875" y="193172"/>
                  <a:pt x="1831210" y="193172"/>
                </a:cubicBezTo>
                <a:cubicBezTo>
                  <a:pt x="1829199" y="193172"/>
                  <a:pt x="1830607" y="199271"/>
                  <a:pt x="1828462" y="199271"/>
                </a:cubicBezTo>
                <a:cubicBezTo>
                  <a:pt x="1848501" y="197261"/>
                  <a:pt x="1875712" y="212072"/>
                  <a:pt x="1854399" y="212072"/>
                </a:cubicBezTo>
                <a:cubicBezTo>
                  <a:pt x="1876852" y="217769"/>
                  <a:pt x="1802257" y="236333"/>
                  <a:pt x="1783356" y="219780"/>
                </a:cubicBezTo>
                <a:cubicBezTo>
                  <a:pt x="1782485" y="221589"/>
                  <a:pt x="1776855" y="225275"/>
                  <a:pt x="1776386" y="225476"/>
                </a:cubicBezTo>
                <a:cubicBezTo>
                  <a:pt x="1763383" y="225208"/>
                  <a:pt x="1677399" y="231910"/>
                  <a:pt x="1671567" y="218774"/>
                </a:cubicBezTo>
                <a:cubicBezTo>
                  <a:pt x="1666071" y="218774"/>
                  <a:pt x="1668819" y="230167"/>
                  <a:pt x="1662452" y="221388"/>
                </a:cubicBezTo>
                <a:cubicBezTo>
                  <a:pt x="1662452" y="229833"/>
                  <a:pt x="1622238" y="225342"/>
                  <a:pt x="1622238" y="222393"/>
                </a:cubicBezTo>
                <a:cubicBezTo>
                  <a:pt x="1607361" y="226616"/>
                  <a:pt x="1611784" y="225543"/>
                  <a:pt x="1604345" y="218774"/>
                </a:cubicBezTo>
                <a:cubicBezTo>
                  <a:pt x="1605350" y="221522"/>
                  <a:pt x="1605015" y="223733"/>
                  <a:pt x="1603272" y="225342"/>
                </a:cubicBezTo>
                <a:cubicBezTo>
                  <a:pt x="1602668" y="224337"/>
                  <a:pt x="1599451" y="220115"/>
                  <a:pt x="1597307" y="218372"/>
                </a:cubicBezTo>
                <a:cubicBezTo>
                  <a:pt x="1597374" y="218640"/>
                  <a:pt x="1597374" y="218774"/>
                  <a:pt x="1596838" y="218774"/>
                </a:cubicBezTo>
                <a:cubicBezTo>
                  <a:pt x="1596771" y="218707"/>
                  <a:pt x="1596570" y="218305"/>
                  <a:pt x="1596369" y="217769"/>
                </a:cubicBezTo>
                <a:cubicBezTo>
                  <a:pt x="1595765" y="217501"/>
                  <a:pt x="1595364" y="217567"/>
                  <a:pt x="1595364" y="218372"/>
                </a:cubicBezTo>
                <a:cubicBezTo>
                  <a:pt x="1591945" y="215691"/>
                  <a:pt x="1594560" y="216495"/>
                  <a:pt x="1596235" y="217501"/>
                </a:cubicBezTo>
                <a:cubicBezTo>
                  <a:pt x="1595632" y="216093"/>
                  <a:pt x="1594895" y="213949"/>
                  <a:pt x="1594828" y="212809"/>
                </a:cubicBezTo>
                <a:cubicBezTo>
                  <a:pt x="1595162" y="213346"/>
                  <a:pt x="1595699" y="213747"/>
                  <a:pt x="1595364" y="212072"/>
                </a:cubicBezTo>
                <a:cubicBezTo>
                  <a:pt x="1581959" y="205772"/>
                  <a:pt x="1591543" y="204901"/>
                  <a:pt x="1596369" y="198668"/>
                </a:cubicBezTo>
                <a:cubicBezTo>
                  <a:pt x="1593889" y="198668"/>
                  <a:pt x="1579211" y="182381"/>
                  <a:pt x="1573179" y="178561"/>
                </a:cubicBezTo>
                <a:cubicBezTo>
                  <a:pt x="1573113" y="185297"/>
                  <a:pt x="1565220" y="186218"/>
                  <a:pt x="1557379" y="185842"/>
                </a:cubicBezTo>
                <a:lnTo>
                  <a:pt x="1549627" y="185586"/>
                </a:lnTo>
                <a:lnTo>
                  <a:pt x="1541882" y="185330"/>
                </a:lnTo>
                <a:cubicBezTo>
                  <a:pt x="1541546" y="186068"/>
                  <a:pt x="1541477" y="186872"/>
                  <a:pt x="1541748" y="187743"/>
                </a:cubicBezTo>
                <a:cubicBezTo>
                  <a:pt x="1543758" y="186805"/>
                  <a:pt x="1544227" y="188146"/>
                  <a:pt x="1543289" y="191899"/>
                </a:cubicBezTo>
                <a:cubicBezTo>
                  <a:pt x="1541413" y="193775"/>
                  <a:pt x="1550057" y="187274"/>
                  <a:pt x="1549587" y="185598"/>
                </a:cubicBezTo>
                <a:cubicBezTo>
                  <a:pt x="1557965" y="189687"/>
                  <a:pt x="1549587" y="192904"/>
                  <a:pt x="1554545" y="198601"/>
                </a:cubicBezTo>
                <a:cubicBezTo>
                  <a:pt x="1562657" y="198601"/>
                  <a:pt x="1567080" y="199003"/>
                  <a:pt x="1570298" y="205303"/>
                </a:cubicBezTo>
                <a:cubicBezTo>
                  <a:pt x="1564801" y="205303"/>
                  <a:pt x="1580485" y="217233"/>
                  <a:pt x="1571571" y="224136"/>
                </a:cubicBezTo>
                <a:cubicBezTo>
                  <a:pt x="1557027" y="235462"/>
                  <a:pt x="1536587" y="216898"/>
                  <a:pt x="1530889" y="218707"/>
                </a:cubicBezTo>
                <a:cubicBezTo>
                  <a:pt x="1533436" y="219512"/>
                  <a:pt x="1535581" y="226482"/>
                  <a:pt x="1535045" y="225476"/>
                </a:cubicBezTo>
                <a:cubicBezTo>
                  <a:pt x="1535045" y="225141"/>
                  <a:pt x="1522712" y="225678"/>
                  <a:pt x="1521104" y="225410"/>
                </a:cubicBezTo>
                <a:cubicBezTo>
                  <a:pt x="1517953" y="225410"/>
                  <a:pt x="1520835" y="221120"/>
                  <a:pt x="1523448" y="218774"/>
                </a:cubicBezTo>
                <a:cubicBezTo>
                  <a:pt x="1515674" y="219042"/>
                  <a:pt x="1511117" y="219913"/>
                  <a:pt x="1508302" y="212005"/>
                </a:cubicBezTo>
                <a:cubicBezTo>
                  <a:pt x="1506157" y="211201"/>
                  <a:pt x="1505488" y="217702"/>
                  <a:pt x="1504751" y="218707"/>
                </a:cubicBezTo>
                <a:cubicBezTo>
                  <a:pt x="1501868" y="216495"/>
                  <a:pt x="1500796" y="213614"/>
                  <a:pt x="1501600" y="210195"/>
                </a:cubicBezTo>
                <a:cubicBezTo>
                  <a:pt x="1501600" y="212876"/>
                  <a:pt x="1510715" y="206107"/>
                  <a:pt x="1513865" y="204431"/>
                </a:cubicBezTo>
                <a:cubicBezTo>
                  <a:pt x="1509643" y="205705"/>
                  <a:pt x="1495903" y="210061"/>
                  <a:pt x="1493892" y="211536"/>
                </a:cubicBezTo>
                <a:cubicBezTo>
                  <a:pt x="1489402" y="206241"/>
                  <a:pt x="1488397" y="207648"/>
                  <a:pt x="1488196" y="204499"/>
                </a:cubicBezTo>
                <a:cubicBezTo>
                  <a:pt x="1487727" y="206509"/>
                  <a:pt x="1484711" y="206442"/>
                  <a:pt x="1482633" y="205772"/>
                </a:cubicBezTo>
                <a:cubicBezTo>
                  <a:pt x="1483907" y="206509"/>
                  <a:pt x="1485850" y="208386"/>
                  <a:pt x="1488196" y="210195"/>
                </a:cubicBezTo>
                <a:cubicBezTo>
                  <a:pt x="1488196" y="210262"/>
                  <a:pt x="1461858" y="216696"/>
                  <a:pt x="1459847" y="218372"/>
                </a:cubicBezTo>
                <a:cubicBezTo>
                  <a:pt x="1451805" y="214820"/>
                  <a:pt x="1415679" y="205370"/>
                  <a:pt x="1417488" y="205370"/>
                </a:cubicBezTo>
                <a:cubicBezTo>
                  <a:pt x="1411389" y="189486"/>
                  <a:pt x="1344636" y="212072"/>
                  <a:pt x="1342357" y="178561"/>
                </a:cubicBezTo>
                <a:cubicBezTo>
                  <a:pt x="1342827" y="178561"/>
                  <a:pt x="1334047" y="179299"/>
                  <a:pt x="1334047" y="176550"/>
                </a:cubicBezTo>
                <a:cubicBezTo>
                  <a:pt x="1356767" y="164554"/>
                  <a:pt x="1374661" y="185264"/>
                  <a:pt x="1385385" y="185264"/>
                </a:cubicBezTo>
                <a:cubicBezTo>
                  <a:pt x="1389272" y="184660"/>
                  <a:pt x="1387664" y="184929"/>
                  <a:pt x="1387664" y="186805"/>
                </a:cubicBezTo>
                <a:cubicBezTo>
                  <a:pt x="1387328" y="184392"/>
                  <a:pt x="1392691" y="184727"/>
                  <a:pt x="1394365" y="185264"/>
                </a:cubicBezTo>
                <a:cubicBezTo>
                  <a:pt x="1393293" y="183856"/>
                  <a:pt x="1389875" y="182113"/>
                  <a:pt x="1388065" y="180035"/>
                </a:cubicBezTo>
                <a:cubicBezTo>
                  <a:pt x="1390880" y="180907"/>
                  <a:pt x="1408574" y="171859"/>
                  <a:pt x="1399392" y="171859"/>
                </a:cubicBezTo>
                <a:cubicBezTo>
                  <a:pt x="1421309" y="166699"/>
                  <a:pt x="1430558" y="165157"/>
                  <a:pt x="1440879" y="165157"/>
                </a:cubicBezTo>
                <a:cubicBezTo>
                  <a:pt x="1445504" y="173401"/>
                  <a:pt x="1449860" y="170921"/>
                  <a:pt x="1454754" y="178561"/>
                </a:cubicBezTo>
                <a:cubicBezTo>
                  <a:pt x="1463935" y="170720"/>
                  <a:pt x="1474792" y="168843"/>
                  <a:pt x="1488263" y="179634"/>
                </a:cubicBezTo>
                <a:cubicBezTo>
                  <a:pt x="1486052" y="180237"/>
                  <a:pt x="1483840" y="180572"/>
                  <a:pt x="1481561" y="180773"/>
                </a:cubicBezTo>
                <a:cubicBezTo>
                  <a:pt x="1489402" y="183655"/>
                  <a:pt x="1488330" y="187542"/>
                  <a:pt x="1486052" y="191831"/>
                </a:cubicBezTo>
                <a:cubicBezTo>
                  <a:pt x="1487190" y="193440"/>
                  <a:pt x="1492418" y="201818"/>
                  <a:pt x="1494496" y="204499"/>
                </a:cubicBezTo>
                <a:cubicBezTo>
                  <a:pt x="1494964" y="201214"/>
                  <a:pt x="1541882" y="191698"/>
                  <a:pt x="1541882" y="191899"/>
                </a:cubicBezTo>
                <a:cubicBezTo>
                  <a:pt x="1527136" y="185397"/>
                  <a:pt x="1496171" y="172395"/>
                  <a:pt x="1486654" y="165224"/>
                </a:cubicBezTo>
                <a:cubicBezTo>
                  <a:pt x="1494964" y="163749"/>
                  <a:pt x="1492887" y="165291"/>
                  <a:pt x="1497310" y="165291"/>
                </a:cubicBezTo>
                <a:cubicBezTo>
                  <a:pt x="1498651" y="165291"/>
                  <a:pt x="1512793" y="162543"/>
                  <a:pt x="1526599" y="158723"/>
                </a:cubicBezTo>
                <a:cubicBezTo>
                  <a:pt x="1522646" y="158723"/>
                  <a:pt x="1565472" y="163482"/>
                  <a:pt x="1576396" y="171725"/>
                </a:cubicBezTo>
                <a:lnTo>
                  <a:pt x="1576371" y="171756"/>
                </a:lnTo>
                <a:lnTo>
                  <a:pt x="1575391" y="172998"/>
                </a:lnTo>
                <a:cubicBezTo>
                  <a:pt x="1593688" y="172998"/>
                  <a:pt x="1611985" y="172998"/>
                  <a:pt x="1630280" y="172998"/>
                </a:cubicBezTo>
                <a:cubicBezTo>
                  <a:pt x="1634235" y="172998"/>
                  <a:pt x="1642010" y="159929"/>
                  <a:pt x="1649114" y="172395"/>
                </a:cubicBezTo>
                <a:cubicBezTo>
                  <a:pt x="1659905" y="162409"/>
                  <a:pt x="1682086" y="156444"/>
                  <a:pt x="1696496" y="158321"/>
                </a:cubicBezTo>
                <a:cubicBezTo>
                  <a:pt x="1690665" y="157516"/>
                  <a:pt x="1677197" y="151753"/>
                  <a:pt x="1685907" y="151753"/>
                </a:cubicBezTo>
                <a:cubicBezTo>
                  <a:pt x="1677934" y="148268"/>
                  <a:pt x="1677934" y="151618"/>
                  <a:pt x="1675924" y="142973"/>
                </a:cubicBezTo>
                <a:cubicBezTo>
                  <a:pt x="1675924" y="136807"/>
                  <a:pt x="1723238" y="144581"/>
                  <a:pt x="1736240" y="151820"/>
                </a:cubicBezTo>
                <a:cubicBezTo>
                  <a:pt x="1736240" y="151753"/>
                  <a:pt x="1736173" y="151618"/>
                  <a:pt x="1736173" y="151552"/>
                </a:cubicBezTo>
                <a:cubicBezTo>
                  <a:pt x="1736374" y="151618"/>
                  <a:pt x="1736574" y="151753"/>
                  <a:pt x="1736843" y="151886"/>
                </a:cubicBezTo>
                <a:cubicBezTo>
                  <a:pt x="1736843" y="147732"/>
                  <a:pt x="1737044" y="146190"/>
                  <a:pt x="1737245" y="145721"/>
                </a:cubicBezTo>
                <a:cubicBezTo>
                  <a:pt x="1737245" y="145587"/>
                  <a:pt x="1737178" y="145452"/>
                  <a:pt x="1737112" y="145319"/>
                </a:cubicBezTo>
                <a:cubicBezTo>
                  <a:pt x="1732152" y="145319"/>
                  <a:pt x="1726052" y="138952"/>
                  <a:pt x="1732085" y="138952"/>
                </a:cubicBezTo>
                <a:cubicBezTo>
                  <a:pt x="1709499" y="140627"/>
                  <a:pt x="1692340" y="131445"/>
                  <a:pt x="1693480" y="125078"/>
                </a:cubicBezTo>
                <a:cubicBezTo>
                  <a:pt x="1691670" y="125346"/>
                  <a:pt x="1689794" y="125614"/>
                  <a:pt x="1687582" y="125614"/>
                </a:cubicBezTo>
                <a:cubicBezTo>
                  <a:pt x="1685236" y="129435"/>
                  <a:pt x="1681215" y="134260"/>
                  <a:pt x="1675321" y="138147"/>
                </a:cubicBezTo>
                <a:cubicBezTo>
                  <a:pt x="1676058" y="137008"/>
                  <a:pt x="1675857" y="132920"/>
                  <a:pt x="1675857" y="131981"/>
                </a:cubicBezTo>
                <a:cubicBezTo>
                  <a:pt x="1675857" y="136472"/>
                  <a:pt x="1657492" y="145587"/>
                  <a:pt x="1657358" y="132249"/>
                </a:cubicBezTo>
                <a:cubicBezTo>
                  <a:pt x="1656956" y="132517"/>
                  <a:pt x="1653605" y="132852"/>
                  <a:pt x="1653270" y="132852"/>
                </a:cubicBezTo>
                <a:cubicBezTo>
                  <a:pt x="1649650" y="132852"/>
                  <a:pt x="1641943" y="132852"/>
                  <a:pt x="1640938" y="132852"/>
                </a:cubicBezTo>
                <a:cubicBezTo>
                  <a:pt x="1632292" y="139555"/>
                  <a:pt x="1548515" y="133657"/>
                  <a:pt x="1548515" y="117035"/>
                </a:cubicBezTo>
                <a:cubicBezTo>
                  <a:pt x="1558569" y="114154"/>
                  <a:pt x="1574586" y="112612"/>
                  <a:pt x="1582495" y="108457"/>
                </a:cubicBezTo>
                <a:cubicBezTo>
                  <a:pt x="1574586" y="111004"/>
                  <a:pt x="1558166" y="112076"/>
                  <a:pt x="1553943" y="111540"/>
                </a:cubicBezTo>
                <a:cubicBezTo>
                  <a:pt x="1555553" y="111540"/>
                  <a:pt x="1555419" y="109998"/>
                  <a:pt x="1554949" y="108457"/>
                </a:cubicBezTo>
                <a:cubicBezTo>
                  <a:pt x="1552201" y="123068"/>
                  <a:pt x="1503007" y="91835"/>
                  <a:pt x="1502269" y="91500"/>
                </a:cubicBezTo>
                <a:cubicBezTo>
                  <a:pt x="1501935" y="91500"/>
                  <a:pt x="1500193" y="77091"/>
                  <a:pt x="1515139" y="78096"/>
                </a:cubicBezTo>
                <a:cubicBezTo>
                  <a:pt x="1520567" y="67708"/>
                  <a:pt x="1534910" y="64692"/>
                  <a:pt x="1551665" y="64692"/>
                </a:cubicBezTo>
                <a:cubicBezTo>
                  <a:pt x="1563327" y="33996"/>
                  <a:pt x="1642613" y="81246"/>
                  <a:pt x="1661112" y="84597"/>
                </a:cubicBezTo>
                <a:cubicBezTo>
                  <a:pt x="1660978" y="84731"/>
                  <a:pt x="1660910" y="84798"/>
                  <a:pt x="1661044" y="84798"/>
                </a:cubicBezTo>
                <a:cubicBezTo>
                  <a:pt x="1661178" y="84731"/>
                  <a:pt x="1661245" y="84731"/>
                  <a:pt x="1661379" y="84665"/>
                </a:cubicBezTo>
                <a:cubicBezTo>
                  <a:pt x="1661916" y="84731"/>
                  <a:pt x="1662452" y="84798"/>
                  <a:pt x="1662921" y="84798"/>
                </a:cubicBezTo>
                <a:cubicBezTo>
                  <a:pt x="1664127" y="83793"/>
                  <a:pt x="1663994" y="83592"/>
                  <a:pt x="1663457" y="83659"/>
                </a:cubicBezTo>
                <a:cubicBezTo>
                  <a:pt x="1671969" y="79771"/>
                  <a:pt x="1677532" y="81514"/>
                  <a:pt x="1690263" y="78364"/>
                </a:cubicBezTo>
                <a:cubicBezTo>
                  <a:pt x="1687246" y="80375"/>
                  <a:pt x="1709565" y="93913"/>
                  <a:pt x="1709565" y="92037"/>
                </a:cubicBezTo>
                <a:cubicBezTo>
                  <a:pt x="1707756" y="94181"/>
                  <a:pt x="1703868" y="95320"/>
                  <a:pt x="1702930" y="98136"/>
                </a:cubicBezTo>
                <a:cubicBezTo>
                  <a:pt x="1702930" y="98537"/>
                  <a:pt x="1709163" y="98001"/>
                  <a:pt x="1711642" y="98069"/>
                </a:cubicBezTo>
                <a:cubicBezTo>
                  <a:pt x="1704137" y="96527"/>
                  <a:pt x="1729538" y="77493"/>
                  <a:pt x="1732755" y="78096"/>
                </a:cubicBezTo>
                <a:cubicBezTo>
                  <a:pt x="1690732" y="78096"/>
                  <a:pt x="1669221" y="69584"/>
                  <a:pt x="1635709" y="64692"/>
                </a:cubicBezTo>
                <a:lnTo>
                  <a:pt x="1635709" y="59196"/>
                </a:lnTo>
                <a:cubicBezTo>
                  <a:pt x="1635709" y="59196"/>
                  <a:pt x="1637251" y="59196"/>
                  <a:pt x="1638926" y="59196"/>
                </a:cubicBezTo>
                <a:cubicBezTo>
                  <a:pt x="1627467" y="59196"/>
                  <a:pt x="1627801" y="54438"/>
                  <a:pt x="1622506" y="51891"/>
                </a:cubicBezTo>
                <a:cubicBezTo>
                  <a:pt x="1622373" y="69987"/>
                  <a:pt x="1602200" y="46730"/>
                  <a:pt x="1602200" y="52226"/>
                </a:cubicBezTo>
                <a:cubicBezTo>
                  <a:pt x="1602267" y="51556"/>
                  <a:pt x="1602334" y="51086"/>
                  <a:pt x="1602334" y="50751"/>
                </a:cubicBezTo>
                <a:cubicBezTo>
                  <a:pt x="1617412" y="41838"/>
                  <a:pt x="1702729" y="38353"/>
                  <a:pt x="1702729" y="38956"/>
                </a:cubicBezTo>
                <a:cubicBezTo>
                  <a:pt x="1707756" y="38285"/>
                  <a:pt x="1721294" y="37883"/>
                  <a:pt x="1729538" y="37816"/>
                </a:cubicBezTo>
                <a:cubicBezTo>
                  <a:pt x="1729538" y="35605"/>
                  <a:pt x="1729538" y="32320"/>
                  <a:pt x="1729538" y="32320"/>
                </a:cubicBezTo>
                <a:cubicBezTo>
                  <a:pt x="1729538" y="32320"/>
                  <a:pt x="1729538" y="32320"/>
                  <a:pt x="1729471" y="32320"/>
                </a:cubicBezTo>
                <a:cubicBezTo>
                  <a:pt x="1729336" y="32320"/>
                  <a:pt x="1729068" y="31717"/>
                  <a:pt x="1728533" y="31717"/>
                </a:cubicBezTo>
                <a:cubicBezTo>
                  <a:pt x="1728801" y="31717"/>
                  <a:pt x="1729068" y="31114"/>
                  <a:pt x="1729270" y="31114"/>
                </a:cubicBezTo>
                <a:cubicBezTo>
                  <a:pt x="1726387" y="31047"/>
                  <a:pt x="1729202" y="31114"/>
                  <a:pt x="1729605" y="31114"/>
                </a:cubicBezTo>
                <a:cubicBezTo>
                  <a:pt x="1749108" y="31047"/>
                  <a:pt x="1773236" y="27562"/>
                  <a:pt x="1785568" y="37481"/>
                </a:cubicBezTo>
                <a:cubicBezTo>
                  <a:pt x="1786305" y="36208"/>
                  <a:pt x="1797297" y="31784"/>
                  <a:pt x="1799508" y="31181"/>
                </a:cubicBezTo>
                <a:cubicBezTo>
                  <a:pt x="1791667" y="31181"/>
                  <a:pt x="1811238" y="24144"/>
                  <a:pt x="1817604" y="24479"/>
                </a:cubicBezTo>
                <a:cubicBezTo>
                  <a:pt x="1817269" y="24479"/>
                  <a:pt x="1815862" y="22870"/>
                  <a:pt x="1816666" y="22737"/>
                </a:cubicBezTo>
                <a:cubicBezTo>
                  <a:pt x="1816666" y="18112"/>
                  <a:pt x="1877320" y="18045"/>
                  <a:pt x="1897897" y="17911"/>
                </a:cubicBezTo>
                <a:cubicBezTo>
                  <a:pt x="1897629" y="17911"/>
                  <a:pt x="1897360" y="17911"/>
                  <a:pt x="1897092" y="17844"/>
                </a:cubicBezTo>
                <a:cubicBezTo>
                  <a:pt x="1907213" y="12884"/>
                  <a:pt x="1925912" y="11611"/>
                  <a:pt x="1934022" y="11611"/>
                </a:cubicBezTo>
                <a:close/>
                <a:moveTo>
                  <a:pt x="2824685" y="172"/>
                </a:moveTo>
                <a:cubicBezTo>
                  <a:pt x="2877777" y="1671"/>
                  <a:pt x="2985344" y="12566"/>
                  <a:pt x="2996403" y="17844"/>
                </a:cubicBezTo>
                <a:cubicBezTo>
                  <a:pt x="3003840" y="15766"/>
                  <a:pt x="3027300" y="17375"/>
                  <a:pt x="3035075" y="24546"/>
                </a:cubicBezTo>
                <a:cubicBezTo>
                  <a:pt x="3035137" y="16772"/>
                  <a:pt x="3058863" y="23608"/>
                  <a:pt x="3070126" y="27830"/>
                </a:cubicBezTo>
                <a:cubicBezTo>
                  <a:pt x="3070126" y="31449"/>
                  <a:pt x="3063222" y="33795"/>
                  <a:pt x="3053638" y="35270"/>
                </a:cubicBezTo>
                <a:cubicBezTo>
                  <a:pt x="3065834" y="40028"/>
                  <a:pt x="3075961" y="50819"/>
                  <a:pt x="3071534" y="57922"/>
                </a:cubicBezTo>
                <a:cubicBezTo>
                  <a:pt x="3085344" y="52896"/>
                  <a:pt x="3098816" y="48003"/>
                  <a:pt x="3117046" y="52293"/>
                </a:cubicBezTo>
                <a:cubicBezTo>
                  <a:pt x="3117046" y="46462"/>
                  <a:pt x="3250753" y="49947"/>
                  <a:pt x="3277893" y="56381"/>
                </a:cubicBezTo>
                <a:cubicBezTo>
                  <a:pt x="3277893" y="62547"/>
                  <a:pt x="3225954" y="66300"/>
                  <a:pt x="3215700" y="64759"/>
                </a:cubicBezTo>
                <a:cubicBezTo>
                  <a:pt x="3217643" y="64759"/>
                  <a:pt x="3193985" y="79101"/>
                  <a:pt x="3176826" y="78163"/>
                </a:cubicBezTo>
                <a:cubicBezTo>
                  <a:pt x="3182056" y="78163"/>
                  <a:pt x="3186345" y="84865"/>
                  <a:pt x="3182994" y="84865"/>
                </a:cubicBezTo>
                <a:cubicBezTo>
                  <a:pt x="3174283" y="85133"/>
                  <a:pt x="3155914" y="91567"/>
                  <a:pt x="3156183" y="91567"/>
                </a:cubicBezTo>
                <a:cubicBezTo>
                  <a:pt x="3156183" y="91500"/>
                  <a:pt x="3156048" y="91299"/>
                  <a:pt x="3155847" y="91031"/>
                </a:cubicBezTo>
                <a:cubicBezTo>
                  <a:pt x="3145059" y="100280"/>
                  <a:pt x="3129176" y="98270"/>
                  <a:pt x="3109272" y="98270"/>
                </a:cubicBezTo>
                <a:cubicBezTo>
                  <a:pt x="3110748" y="101218"/>
                  <a:pt x="3108063" y="103698"/>
                  <a:pt x="3105185" y="105307"/>
                </a:cubicBezTo>
                <a:cubicBezTo>
                  <a:pt x="3109138" y="104770"/>
                  <a:pt x="3116979" y="105508"/>
                  <a:pt x="3116979" y="104972"/>
                </a:cubicBezTo>
                <a:lnTo>
                  <a:pt x="3116979" y="111674"/>
                </a:lnTo>
                <a:cubicBezTo>
                  <a:pt x="3116979" y="111271"/>
                  <a:pt x="3116109" y="112142"/>
                  <a:pt x="3116374" y="113081"/>
                </a:cubicBezTo>
                <a:cubicBezTo>
                  <a:pt x="3116374" y="108792"/>
                  <a:pt x="3100493" y="119582"/>
                  <a:pt x="3099889" y="119582"/>
                </a:cubicBezTo>
                <a:cubicBezTo>
                  <a:pt x="3095264" y="119582"/>
                  <a:pt x="3084406" y="119582"/>
                  <a:pt x="3084205" y="119582"/>
                </a:cubicBezTo>
                <a:cubicBezTo>
                  <a:pt x="3079244" y="126284"/>
                  <a:pt x="3085277" y="124877"/>
                  <a:pt x="3076763" y="126284"/>
                </a:cubicBezTo>
                <a:cubicBezTo>
                  <a:pt x="3076294" y="126955"/>
                  <a:pt x="3071000" y="132986"/>
                  <a:pt x="3070059" y="139688"/>
                </a:cubicBezTo>
                <a:cubicBezTo>
                  <a:pt x="3072944" y="139688"/>
                  <a:pt x="3075757" y="139688"/>
                  <a:pt x="3078641" y="139688"/>
                </a:cubicBezTo>
                <a:cubicBezTo>
                  <a:pt x="3080250" y="126284"/>
                  <a:pt x="3084538" y="130708"/>
                  <a:pt x="3089700" y="139085"/>
                </a:cubicBezTo>
                <a:cubicBezTo>
                  <a:pt x="3090104" y="139085"/>
                  <a:pt x="3100493" y="138214"/>
                  <a:pt x="3103576" y="137946"/>
                </a:cubicBezTo>
                <a:cubicBezTo>
                  <a:pt x="3103576" y="137678"/>
                  <a:pt x="3103576" y="137410"/>
                  <a:pt x="3103576" y="136941"/>
                </a:cubicBezTo>
                <a:cubicBezTo>
                  <a:pt x="3107528" y="139688"/>
                  <a:pt x="3108269" y="142570"/>
                  <a:pt x="3108671" y="145184"/>
                </a:cubicBezTo>
                <a:cubicBezTo>
                  <a:pt x="3112624" y="145184"/>
                  <a:pt x="3114698" y="143240"/>
                  <a:pt x="3116979" y="151216"/>
                </a:cubicBezTo>
                <a:cubicBezTo>
                  <a:pt x="3116979" y="152288"/>
                  <a:pt x="3100226" y="151953"/>
                  <a:pt x="3098282" y="151887"/>
                </a:cubicBezTo>
                <a:cubicBezTo>
                  <a:pt x="3111352" y="153964"/>
                  <a:pt x="3129712" y="149004"/>
                  <a:pt x="3130316" y="171189"/>
                </a:cubicBezTo>
                <a:cubicBezTo>
                  <a:pt x="3126897" y="172060"/>
                  <a:pt x="3113827" y="178427"/>
                  <a:pt x="3122135" y="178627"/>
                </a:cubicBezTo>
                <a:cubicBezTo>
                  <a:pt x="3122005" y="178627"/>
                  <a:pt x="3122005" y="178627"/>
                  <a:pt x="3121869" y="178627"/>
                </a:cubicBezTo>
                <a:cubicBezTo>
                  <a:pt x="3123208" y="182917"/>
                  <a:pt x="3126426" y="184660"/>
                  <a:pt x="3129646" y="187341"/>
                </a:cubicBezTo>
                <a:cubicBezTo>
                  <a:pt x="3127902" y="187206"/>
                  <a:pt x="3123276" y="189753"/>
                  <a:pt x="3123076" y="191161"/>
                </a:cubicBezTo>
                <a:cubicBezTo>
                  <a:pt x="3115439" y="187542"/>
                  <a:pt x="3110211" y="180973"/>
                  <a:pt x="3110211" y="171524"/>
                </a:cubicBezTo>
                <a:cubicBezTo>
                  <a:pt x="3105521" y="172931"/>
                  <a:pt x="3100291" y="169848"/>
                  <a:pt x="3103508" y="173534"/>
                </a:cubicBezTo>
                <a:cubicBezTo>
                  <a:pt x="3103508" y="172998"/>
                  <a:pt x="3096134" y="171457"/>
                  <a:pt x="3092250" y="170786"/>
                </a:cubicBezTo>
                <a:cubicBezTo>
                  <a:pt x="3083870" y="165961"/>
                  <a:pt x="3085476" y="171858"/>
                  <a:pt x="3080987" y="171858"/>
                </a:cubicBezTo>
                <a:cubicBezTo>
                  <a:pt x="3088292" y="171993"/>
                  <a:pt x="3102300" y="190759"/>
                  <a:pt x="3105857" y="198667"/>
                </a:cubicBezTo>
                <a:cubicBezTo>
                  <a:pt x="3122338" y="198667"/>
                  <a:pt x="3098613" y="210932"/>
                  <a:pt x="3093785" y="212071"/>
                </a:cubicBezTo>
                <a:cubicBezTo>
                  <a:pt x="3095194" y="212071"/>
                  <a:pt x="3097006" y="212071"/>
                  <a:pt x="3096806" y="212071"/>
                </a:cubicBezTo>
                <a:cubicBezTo>
                  <a:pt x="3104581" y="215959"/>
                  <a:pt x="3103911" y="218170"/>
                  <a:pt x="3097744" y="218640"/>
                </a:cubicBezTo>
                <a:cubicBezTo>
                  <a:pt x="3107264" y="218304"/>
                  <a:pt x="3116041" y="218840"/>
                  <a:pt x="3123612" y="225475"/>
                </a:cubicBezTo>
                <a:cubicBezTo>
                  <a:pt x="3123612" y="229027"/>
                  <a:pt x="3078708" y="237539"/>
                  <a:pt x="3076697" y="237741"/>
                </a:cubicBezTo>
                <a:cubicBezTo>
                  <a:pt x="3076697" y="240823"/>
                  <a:pt x="3096806" y="237138"/>
                  <a:pt x="3096806" y="239818"/>
                </a:cubicBezTo>
                <a:cubicBezTo>
                  <a:pt x="3098011" y="238813"/>
                  <a:pt x="3083400" y="243705"/>
                  <a:pt x="3083400" y="245917"/>
                </a:cubicBezTo>
                <a:cubicBezTo>
                  <a:pt x="3086215" y="241695"/>
                  <a:pt x="3081322" y="252284"/>
                  <a:pt x="3085277" y="252284"/>
                </a:cubicBezTo>
                <a:cubicBezTo>
                  <a:pt x="3059668" y="250006"/>
                  <a:pt x="3054710" y="256640"/>
                  <a:pt x="3030851" y="258986"/>
                </a:cubicBezTo>
                <a:cubicBezTo>
                  <a:pt x="3035007" y="258986"/>
                  <a:pt x="3037084" y="260863"/>
                  <a:pt x="3042915" y="258986"/>
                </a:cubicBezTo>
                <a:cubicBezTo>
                  <a:pt x="3051359" y="258986"/>
                  <a:pt x="3058796" y="259120"/>
                  <a:pt x="3053098" y="265688"/>
                </a:cubicBezTo>
                <a:cubicBezTo>
                  <a:pt x="3061344" y="265688"/>
                  <a:pt x="3052898" y="272055"/>
                  <a:pt x="3048944" y="272390"/>
                </a:cubicBezTo>
                <a:cubicBezTo>
                  <a:pt x="3054176" y="272390"/>
                  <a:pt x="3053638" y="274736"/>
                  <a:pt x="3056520" y="277551"/>
                </a:cubicBezTo>
                <a:cubicBezTo>
                  <a:pt x="3056520" y="279026"/>
                  <a:pt x="3046265" y="281036"/>
                  <a:pt x="3049814" y="279092"/>
                </a:cubicBezTo>
                <a:cubicBezTo>
                  <a:pt x="3045393" y="283114"/>
                  <a:pt x="3033463" y="283784"/>
                  <a:pt x="3021937" y="281640"/>
                </a:cubicBezTo>
                <a:cubicBezTo>
                  <a:pt x="3038359" y="286197"/>
                  <a:pt x="3056520" y="291559"/>
                  <a:pt x="3056520" y="292832"/>
                </a:cubicBezTo>
                <a:cubicBezTo>
                  <a:pt x="3054710" y="296250"/>
                  <a:pt x="3054979" y="298328"/>
                  <a:pt x="3050956" y="299333"/>
                </a:cubicBezTo>
                <a:cubicBezTo>
                  <a:pt x="3050753" y="302081"/>
                  <a:pt x="3059534" y="292229"/>
                  <a:pt x="3059333" y="292564"/>
                </a:cubicBezTo>
                <a:cubicBezTo>
                  <a:pt x="3062351" y="294038"/>
                  <a:pt x="3063690" y="296183"/>
                  <a:pt x="3063222" y="298998"/>
                </a:cubicBezTo>
                <a:cubicBezTo>
                  <a:pt x="3063222" y="300406"/>
                  <a:pt x="3056520" y="300003"/>
                  <a:pt x="3056520" y="301009"/>
                </a:cubicBezTo>
                <a:cubicBezTo>
                  <a:pt x="3063690" y="306973"/>
                  <a:pt x="3063490" y="302081"/>
                  <a:pt x="3056520" y="312603"/>
                </a:cubicBezTo>
                <a:cubicBezTo>
                  <a:pt x="3058999" y="313139"/>
                  <a:pt x="3061210" y="312670"/>
                  <a:pt x="3063222" y="311196"/>
                </a:cubicBezTo>
                <a:cubicBezTo>
                  <a:pt x="3064898" y="313810"/>
                  <a:pt x="3060942" y="317295"/>
                  <a:pt x="3060875" y="319305"/>
                </a:cubicBezTo>
                <a:cubicBezTo>
                  <a:pt x="3061813" y="320444"/>
                  <a:pt x="3062752" y="317227"/>
                  <a:pt x="3065368" y="319305"/>
                </a:cubicBezTo>
                <a:cubicBezTo>
                  <a:pt x="3060942" y="325404"/>
                  <a:pt x="3049347" y="330297"/>
                  <a:pt x="3043116" y="323125"/>
                </a:cubicBezTo>
                <a:cubicBezTo>
                  <a:pt x="3029781" y="338474"/>
                  <a:pt x="3002904" y="319640"/>
                  <a:pt x="3002904" y="311129"/>
                </a:cubicBezTo>
                <a:cubicBezTo>
                  <a:pt x="2986551" y="298596"/>
                  <a:pt x="2983200" y="319238"/>
                  <a:pt x="2984204" y="319238"/>
                </a:cubicBezTo>
                <a:cubicBezTo>
                  <a:pt x="2977372" y="321115"/>
                  <a:pt x="2967519" y="323260"/>
                  <a:pt x="2962357" y="327146"/>
                </a:cubicBezTo>
                <a:cubicBezTo>
                  <a:pt x="2995398" y="321316"/>
                  <a:pt x="3015567" y="335122"/>
                  <a:pt x="3049681" y="332709"/>
                </a:cubicBezTo>
                <a:cubicBezTo>
                  <a:pt x="3049347" y="332776"/>
                  <a:pt x="3050621" y="332978"/>
                  <a:pt x="3050084" y="333112"/>
                </a:cubicBezTo>
                <a:cubicBezTo>
                  <a:pt x="3049613" y="339546"/>
                  <a:pt x="3004710" y="354827"/>
                  <a:pt x="2997140" y="356770"/>
                </a:cubicBezTo>
                <a:cubicBezTo>
                  <a:pt x="2996472" y="365215"/>
                  <a:pt x="2990304" y="353888"/>
                  <a:pt x="2989834" y="352816"/>
                </a:cubicBezTo>
                <a:cubicBezTo>
                  <a:pt x="2976769" y="370711"/>
                  <a:pt x="2934207" y="379624"/>
                  <a:pt x="2907401" y="379624"/>
                </a:cubicBezTo>
                <a:cubicBezTo>
                  <a:pt x="2898421" y="378954"/>
                  <a:pt x="2863903" y="394570"/>
                  <a:pt x="2848624" y="380898"/>
                </a:cubicBezTo>
                <a:cubicBezTo>
                  <a:pt x="2849027" y="384048"/>
                  <a:pt x="2842458" y="392627"/>
                  <a:pt x="2842392" y="393029"/>
                </a:cubicBezTo>
                <a:cubicBezTo>
                  <a:pt x="2843731" y="393565"/>
                  <a:pt x="2835687" y="393565"/>
                  <a:pt x="2835687" y="389678"/>
                </a:cubicBezTo>
                <a:cubicBezTo>
                  <a:pt x="2835687" y="394570"/>
                  <a:pt x="2826103" y="393565"/>
                  <a:pt x="2822418" y="393095"/>
                </a:cubicBezTo>
                <a:cubicBezTo>
                  <a:pt x="2822352" y="393095"/>
                  <a:pt x="2822283" y="393095"/>
                  <a:pt x="2822283" y="393095"/>
                </a:cubicBezTo>
                <a:cubicBezTo>
                  <a:pt x="2822283" y="393095"/>
                  <a:pt x="2822283" y="393095"/>
                  <a:pt x="2822216" y="393095"/>
                </a:cubicBezTo>
                <a:cubicBezTo>
                  <a:pt x="2821747" y="394771"/>
                  <a:pt x="2822081" y="394972"/>
                  <a:pt x="2822418" y="394637"/>
                </a:cubicBezTo>
                <a:cubicBezTo>
                  <a:pt x="2822283" y="405495"/>
                  <a:pt x="2822283" y="395240"/>
                  <a:pt x="2822283" y="400066"/>
                </a:cubicBezTo>
                <a:cubicBezTo>
                  <a:pt x="2822754" y="402613"/>
                  <a:pt x="2822819" y="406969"/>
                  <a:pt x="2815582" y="403953"/>
                </a:cubicBezTo>
                <a:cubicBezTo>
                  <a:pt x="2815582" y="408912"/>
                  <a:pt x="2813034" y="413269"/>
                  <a:pt x="2807474" y="413269"/>
                </a:cubicBezTo>
                <a:cubicBezTo>
                  <a:pt x="2807540" y="419636"/>
                  <a:pt x="2802916" y="419971"/>
                  <a:pt x="2795408" y="419971"/>
                </a:cubicBezTo>
                <a:cubicBezTo>
                  <a:pt x="2795072" y="420240"/>
                  <a:pt x="2790651" y="430560"/>
                  <a:pt x="2795481" y="425601"/>
                </a:cubicBezTo>
                <a:cubicBezTo>
                  <a:pt x="2795481" y="431767"/>
                  <a:pt x="2730934" y="451605"/>
                  <a:pt x="2715050" y="442021"/>
                </a:cubicBezTo>
                <a:cubicBezTo>
                  <a:pt x="2715050" y="454018"/>
                  <a:pt x="2697892" y="442892"/>
                  <a:pt x="2688242" y="447249"/>
                </a:cubicBezTo>
                <a:cubicBezTo>
                  <a:pt x="2687706" y="446712"/>
                  <a:pt x="2687640" y="447919"/>
                  <a:pt x="2687841" y="447919"/>
                </a:cubicBezTo>
                <a:cubicBezTo>
                  <a:pt x="2688108" y="447919"/>
                  <a:pt x="2688242" y="448455"/>
                  <a:pt x="2688309" y="448254"/>
                </a:cubicBezTo>
                <a:cubicBezTo>
                  <a:pt x="2689381" y="450064"/>
                  <a:pt x="2691660" y="452477"/>
                  <a:pt x="2693270" y="453414"/>
                </a:cubicBezTo>
                <a:cubicBezTo>
                  <a:pt x="2691125" y="454755"/>
                  <a:pt x="2689316" y="454152"/>
                  <a:pt x="2688242" y="453549"/>
                </a:cubicBezTo>
                <a:cubicBezTo>
                  <a:pt x="2686232" y="462261"/>
                  <a:pt x="2680603" y="460117"/>
                  <a:pt x="2671687" y="460117"/>
                </a:cubicBezTo>
                <a:cubicBezTo>
                  <a:pt x="2675776" y="464742"/>
                  <a:pt x="2673431" y="465814"/>
                  <a:pt x="2670412" y="465546"/>
                </a:cubicBezTo>
                <a:cubicBezTo>
                  <a:pt x="2672156" y="466149"/>
                  <a:pt x="2673027" y="467288"/>
                  <a:pt x="2674838" y="466819"/>
                </a:cubicBezTo>
                <a:cubicBezTo>
                  <a:pt x="2674569" y="467489"/>
                  <a:pt x="2674236" y="472784"/>
                  <a:pt x="2674838" y="474393"/>
                </a:cubicBezTo>
                <a:cubicBezTo>
                  <a:pt x="2674838" y="473320"/>
                  <a:pt x="2668670" y="473119"/>
                  <a:pt x="2667396" y="473521"/>
                </a:cubicBezTo>
                <a:cubicBezTo>
                  <a:pt x="2668536" y="473521"/>
                  <a:pt x="2667932" y="490410"/>
                  <a:pt x="2667999" y="494097"/>
                </a:cubicBezTo>
                <a:cubicBezTo>
                  <a:pt x="2667264" y="490478"/>
                  <a:pt x="2660225" y="496912"/>
                  <a:pt x="2659352" y="499391"/>
                </a:cubicBezTo>
                <a:cubicBezTo>
                  <a:pt x="2656606" y="501000"/>
                  <a:pt x="2650173" y="506965"/>
                  <a:pt x="2656338" y="506965"/>
                </a:cubicBezTo>
                <a:cubicBezTo>
                  <a:pt x="2647626" y="508104"/>
                  <a:pt x="2643271" y="514069"/>
                  <a:pt x="2634624" y="520369"/>
                </a:cubicBezTo>
                <a:cubicBezTo>
                  <a:pt x="2634758" y="521039"/>
                  <a:pt x="2634624" y="530288"/>
                  <a:pt x="2634624" y="526200"/>
                </a:cubicBezTo>
                <a:cubicBezTo>
                  <a:pt x="2634156" y="541279"/>
                  <a:pt x="2635295" y="538665"/>
                  <a:pt x="2627920" y="546708"/>
                </a:cubicBezTo>
                <a:cubicBezTo>
                  <a:pt x="2627920" y="581157"/>
                  <a:pt x="2602789" y="585179"/>
                  <a:pt x="2568005" y="580420"/>
                </a:cubicBezTo>
                <a:cubicBezTo>
                  <a:pt x="2570953" y="579146"/>
                  <a:pt x="2555741" y="573986"/>
                  <a:pt x="2563046" y="573986"/>
                </a:cubicBezTo>
                <a:cubicBezTo>
                  <a:pt x="2546895" y="567887"/>
                  <a:pt x="2537244" y="567284"/>
                  <a:pt x="2525917" y="567284"/>
                </a:cubicBezTo>
                <a:cubicBezTo>
                  <a:pt x="2522499" y="567485"/>
                  <a:pt x="2525113" y="560582"/>
                  <a:pt x="2522432" y="560582"/>
                </a:cubicBezTo>
                <a:cubicBezTo>
                  <a:pt x="2508288" y="570903"/>
                  <a:pt x="2502926" y="558839"/>
                  <a:pt x="2492203" y="553879"/>
                </a:cubicBezTo>
                <a:cubicBezTo>
                  <a:pt x="2502056" y="553879"/>
                  <a:pt x="2482282" y="545636"/>
                  <a:pt x="2486170" y="547177"/>
                </a:cubicBezTo>
                <a:cubicBezTo>
                  <a:pt x="2491934" y="547177"/>
                  <a:pt x="2460367" y="518694"/>
                  <a:pt x="2460367" y="520235"/>
                </a:cubicBezTo>
                <a:cubicBezTo>
                  <a:pt x="2460970" y="515610"/>
                  <a:pt x="2460837" y="520369"/>
                  <a:pt x="2463451" y="520369"/>
                </a:cubicBezTo>
                <a:cubicBezTo>
                  <a:pt x="2458089" y="509311"/>
                  <a:pt x="2456279" y="507903"/>
                  <a:pt x="2446424" y="500263"/>
                </a:cubicBezTo>
                <a:cubicBezTo>
                  <a:pt x="2446692" y="500263"/>
                  <a:pt x="2446759" y="500263"/>
                  <a:pt x="2446827" y="500196"/>
                </a:cubicBezTo>
                <a:cubicBezTo>
                  <a:pt x="2446962" y="500061"/>
                  <a:pt x="2446759" y="499994"/>
                  <a:pt x="2446692" y="499994"/>
                </a:cubicBezTo>
                <a:cubicBezTo>
                  <a:pt x="2440525" y="492823"/>
                  <a:pt x="2440792" y="498587"/>
                  <a:pt x="2440190" y="486858"/>
                </a:cubicBezTo>
                <a:cubicBezTo>
                  <a:pt x="2437850" y="486188"/>
                  <a:pt x="2435770" y="486657"/>
                  <a:pt x="2434094" y="488132"/>
                </a:cubicBezTo>
                <a:cubicBezTo>
                  <a:pt x="2433289" y="487529"/>
                  <a:pt x="2431281" y="486657"/>
                  <a:pt x="2431748" y="486858"/>
                </a:cubicBezTo>
                <a:cubicBezTo>
                  <a:pt x="2433826" y="486858"/>
                  <a:pt x="2433758" y="482636"/>
                  <a:pt x="2433492" y="481430"/>
                </a:cubicBezTo>
                <a:cubicBezTo>
                  <a:pt x="2431815" y="480291"/>
                  <a:pt x="2430005" y="479955"/>
                  <a:pt x="2427995" y="480156"/>
                </a:cubicBezTo>
                <a:cubicBezTo>
                  <a:pt x="2426588" y="473119"/>
                  <a:pt x="2421428" y="462797"/>
                  <a:pt x="2420018" y="460050"/>
                </a:cubicBezTo>
                <a:cubicBezTo>
                  <a:pt x="2418210" y="458039"/>
                  <a:pt x="2418813" y="454018"/>
                  <a:pt x="2413386" y="451940"/>
                </a:cubicBezTo>
                <a:cubicBezTo>
                  <a:pt x="2413386" y="457034"/>
                  <a:pt x="2399981" y="439474"/>
                  <a:pt x="2399981" y="447919"/>
                </a:cubicBezTo>
                <a:cubicBezTo>
                  <a:pt x="2395557" y="434448"/>
                  <a:pt x="2393277" y="429891"/>
                  <a:pt x="2393277" y="413336"/>
                </a:cubicBezTo>
                <a:cubicBezTo>
                  <a:pt x="2393277" y="413336"/>
                  <a:pt x="2393277" y="413269"/>
                  <a:pt x="2393277" y="413269"/>
                </a:cubicBezTo>
                <a:cubicBezTo>
                  <a:pt x="2393345" y="413336"/>
                  <a:pt x="2393345" y="413336"/>
                  <a:pt x="2393413" y="413336"/>
                </a:cubicBezTo>
                <a:cubicBezTo>
                  <a:pt x="2393547" y="413269"/>
                  <a:pt x="2393547" y="413269"/>
                  <a:pt x="2393746" y="413269"/>
                </a:cubicBezTo>
                <a:cubicBezTo>
                  <a:pt x="2383024" y="406433"/>
                  <a:pt x="2393345" y="386528"/>
                  <a:pt x="2395491" y="379759"/>
                </a:cubicBezTo>
                <a:cubicBezTo>
                  <a:pt x="2385438" y="379759"/>
                  <a:pt x="2400517" y="364545"/>
                  <a:pt x="2398975" y="366354"/>
                </a:cubicBezTo>
                <a:cubicBezTo>
                  <a:pt x="2400382" y="368298"/>
                  <a:pt x="2400785" y="370576"/>
                  <a:pt x="2400048" y="373057"/>
                </a:cubicBezTo>
                <a:cubicBezTo>
                  <a:pt x="2408628" y="369571"/>
                  <a:pt x="2413252" y="367226"/>
                  <a:pt x="2429468" y="366354"/>
                </a:cubicBezTo>
                <a:cubicBezTo>
                  <a:pt x="2424913" y="366354"/>
                  <a:pt x="2427057" y="359652"/>
                  <a:pt x="2430073" y="359652"/>
                </a:cubicBezTo>
                <a:cubicBezTo>
                  <a:pt x="2435033" y="361060"/>
                  <a:pt x="2435166" y="363942"/>
                  <a:pt x="2433558" y="366354"/>
                </a:cubicBezTo>
                <a:cubicBezTo>
                  <a:pt x="2430610" y="366756"/>
                  <a:pt x="2440257" y="365751"/>
                  <a:pt x="2440257" y="368432"/>
                </a:cubicBezTo>
                <a:cubicBezTo>
                  <a:pt x="2445957" y="360657"/>
                  <a:pt x="2451387" y="351810"/>
                  <a:pt x="2453666" y="346248"/>
                </a:cubicBezTo>
                <a:cubicBezTo>
                  <a:pt x="2451319" y="345980"/>
                  <a:pt x="2440257" y="345444"/>
                  <a:pt x="2440257" y="347990"/>
                </a:cubicBezTo>
                <a:cubicBezTo>
                  <a:pt x="2439724" y="345712"/>
                  <a:pt x="2440257" y="340752"/>
                  <a:pt x="2440257" y="338809"/>
                </a:cubicBezTo>
                <a:cubicBezTo>
                  <a:pt x="2427392" y="336195"/>
                  <a:pt x="2423438" y="334251"/>
                  <a:pt x="2411441" y="333179"/>
                </a:cubicBezTo>
                <a:cubicBezTo>
                  <a:pt x="2419751" y="334318"/>
                  <a:pt x="2424579" y="338206"/>
                  <a:pt x="2433558" y="339546"/>
                </a:cubicBezTo>
                <a:cubicBezTo>
                  <a:pt x="2430610" y="354827"/>
                  <a:pt x="2408492" y="355899"/>
                  <a:pt x="2396361" y="359719"/>
                </a:cubicBezTo>
                <a:cubicBezTo>
                  <a:pt x="2388855" y="359719"/>
                  <a:pt x="2360840" y="332040"/>
                  <a:pt x="2367744" y="327146"/>
                </a:cubicBezTo>
                <a:cubicBezTo>
                  <a:pt x="2365734" y="325874"/>
                  <a:pt x="2366001" y="319908"/>
                  <a:pt x="2367007" y="319908"/>
                </a:cubicBezTo>
                <a:cubicBezTo>
                  <a:pt x="2371228" y="322522"/>
                  <a:pt x="2380143" y="327214"/>
                  <a:pt x="2377393" y="327214"/>
                </a:cubicBezTo>
                <a:cubicBezTo>
                  <a:pt x="2379806" y="327214"/>
                  <a:pt x="2382152" y="327214"/>
                  <a:pt x="2384566" y="327214"/>
                </a:cubicBezTo>
                <a:cubicBezTo>
                  <a:pt x="2381683" y="327214"/>
                  <a:pt x="2373306" y="316289"/>
                  <a:pt x="2373306" y="320981"/>
                </a:cubicBezTo>
                <a:cubicBezTo>
                  <a:pt x="2373373" y="320847"/>
                  <a:pt x="2373440" y="317362"/>
                  <a:pt x="2373373" y="317295"/>
                </a:cubicBezTo>
                <a:cubicBezTo>
                  <a:pt x="2373373" y="311765"/>
                  <a:pt x="2384867" y="311547"/>
                  <a:pt x="2397266" y="313047"/>
                </a:cubicBezTo>
                <a:lnTo>
                  <a:pt x="2425935" y="318969"/>
                </a:lnTo>
                <a:lnTo>
                  <a:pt x="2425316" y="318166"/>
                </a:lnTo>
                <a:lnTo>
                  <a:pt x="2426009" y="318984"/>
                </a:lnTo>
                <a:lnTo>
                  <a:pt x="2426588" y="319104"/>
                </a:lnTo>
                <a:cubicBezTo>
                  <a:pt x="2426588" y="319104"/>
                  <a:pt x="2426855" y="319171"/>
                  <a:pt x="2426855" y="319171"/>
                </a:cubicBezTo>
                <a:cubicBezTo>
                  <a:pt x="2426855" y="319104"/>
                  <a:pt x="2426855" y="319104"/>
                  <a:pt x="2426855" y="319104"/>
                </a:cubicBezTo>
                <a:cubicBezTo>
                  <a:pt x="2426855" y="319171"/>
                  <a:pt x="2426989" y="319238"/>
                  <a:pt x="2427124" y="319305"/>
                </a:cubicBezTo>
                <a:cubicBezTo>
                  <a:pt x="2425583" y="317764"/>
                  <a:pt x="2425381" y="317831"/>
                  <a:pt x="2425717" y="318233"/>
                </a:cubicBezTo>
                <a:cubicBezTo>
                  <a:pt x="2423438" y="316356"/>
                  <a:pt x="2417072" y="312603"/>
                  <a:pt x="2421627" y="312603"/>
                </a:cubicBezTo>
                <a:cubicBezTo>
                  <a:pt x="2407219" y="308917"/>
                  <a:pt x="2403399" y="304695"/>
                  <a:pt x="2400115" y="292497"/>
                </a:cubicBezTo>
                <a:cubicBezTo>
                  <a:pt x="2400048" y="292698"/>
                  <a:pt x="2393209" y="292295"/>
                  <a:pt x="2393413" y="292497"/>
                </a:cubicBezTo>
                <a:cubicBezTo>
                  <a:pt x="2394217" y="293636"/>
                  <a:pt x="2394418" y="296250"/>
                  <a:pt x="2394217" y="298596"/>
                </a:cubicBezTo>
                <a:cubicBezTo>
                  <a:pt x="2396764" y="296451"/>
                  <a:pt x="2404338" y="312603"/>
                  <a:pt x="2401656" y="312603"/>
                </a:cubicBezTo>
                <a:cubicBezTo>
                  <a:pt x="2395557" y="312603"/>
                  <a:pt x="2384365" y="308046"/>
                  <a:pt x="2387917" y="306437"/>
                </a:cubicBezTo>
                <a:cubicBezTo>
                  <a:pt x="2380679" y="306572"/>
                  <a:pt x="2367744" y="305432"/>
                  <a:pt x="2367677" y="299199"/>
                </a:cubicBezTo>
                <a:cubicBezTo>
                  <a:pt x="2366136" y="299936"/>
                  <a:pt x="2346496" y="304024"/>
                  <a:pt x="2346496" y="294843"/>
                </a:cubicBezTo>
                <a:cubicBezTo>
                  <a:pt x="2346362" y="291827"/>
                  <a:pt x="2353200" y="293234"/>
                  <a:pt x="2353200" y="290754"/>
                </a:cubicBezTo>
                <a:cubicBezTo>
                  <a:pt x="2352528" y="290218"/>
                  <a:pt x="2345358" y="285526"/>
                  <a:pt x="2345491" y="285795"/>
                </a:cubicBezTo>
                <a:cubicBezTo>
                  <a:pt x="2342006" y="285795"/>
                  <a:pt x="2347167" y="278489"/>
                  <a:pt x="2350584" y="277484"/>
                </a:cubicBezTo>
                <a:cubicBezTo>
                  <a:pt x="2349311" y="275809"/>
                  <a:pt x="2348101" y="273798"/>
                  <a:pt x="2347437" y="272390"/>
                </a:cubicBezTo>
                <a:cubicBezTo>
                  <a:pt x="2346027" y="272390"/>
                  <a:pt x="2344352" y="272993"/>
                  <a:pt x="2337649" y="272390"/>
                </a:cubicBezTo>
                <a:cubicBezTo>
                  <a:pt x="2344955" y="272390"/>
                  <a:pt x="2332355" y="265755"/>
                  <a:pt x="2341271" y="265755"/>
                </a:cubicBezTo>
                <a:cubicBezTo>
                  <a:pt x="2333026" y="265353"/>
                  <a:pt x="2330613" y="263610"/>
                  <a:pt x="2339727" y="259120"/>
                </a:cubicBezTo>
                <a:cubicBezTo>
                  <a:pt x="2336912" y="254295"/>
                  <a:pt x="2326190" y="245850"/>
                  <a:pt x="2326659" y="245850"/>
                </a:cubicBezTo>
                <a:cubicBezTo>
                  <a:pt x="2326324" y="244175"/>
                  <a:pt x="2326190" y="241359"/>
                  <a:pt x="2326324" y="239483"/>
                </a:cubicBezTo>
                <a:cubicBezTo>
                  <a:pt x="2328938" y="240421"/>
                  <a:pt x="2314260" y="233384"/>
                  <a:pt x="2320359" y="233384"/>
                </a:cubicBezTo>
                <a:cubicBezTo>
                  <a:pt x="2324179" y="233384"/>
                  <a:pt x="2327932" y="233384"/>
                  <a:pt x="2331752" y="233384"/>
                </a:cubicBezTo>
                <a:cubicBezTo>
                  <a:pt x="2327597" y="233384"/>
                  <a:pt x="2320963" y="230569"/>
                  <a:pt x="2315533" y="226883"/>
                </a:cubicBezTo>
                <a:cubicBezTo>
                  <a:pt x="2318749" y="225610"/>
                  <a:pt x="2323575" y="219779"/>
                  <a:pt x="2321162" y="218908"/>
                </a:cubicBezTo>
                <a:cubicBezTo>
                  <a:pt x="2320694" y="219108"/>
                  <a:pt x="2320359" y="219243"/>
                  <a:pt x="2320024" y="219444"/>
                </a:cubicBezTo>
                <a:cubicBezTo>
                  <a:pt x="2319486" y="220315"/>
                  <a:pt x="2319420" y="220047"/>
                  <a:pt x="2319755" y="219578"/>
                </a:cubicBezTo>
                <a:cubicBezTo>
                  <a:pt x="2318749" y="220047"/>
                  <a:pt x="2318146" y="220248"/>
                  <a:pt x="2317810" y="220315"/>
                </a:cubicBezTo>
                <a:cubicBezTo>
                  <a:pt x="2316738" y="221722"/>
                  <a:pt x="2315399" y="223599"/>
                  <a:pt x="2314260" y="225475"/>
                </a:cubicBezTo>
                <a:cubicBezTo>
                  <a:pt x="2312985" y="225475"/>
                  <a:pt x="2313119" y="223599"/>
                  <a:pt x="2313321" y="221789"/>
                </a:cubicBezTo>
                <a:cubicBezTo>
                  <a:pt x="2311443" y="225207"/>
                  <a:pt x="2306150" y="229497"/>
                  <a:pt x="2306150" y="223532"/>
                </a:cubicBezTo>
                <a:cubicBezTo>
                  <a:pt x="2307357" y="222593"/>
                  <a:pt x="2307289" y="220248"/>
                  <a:pt x="2306150" y="219444"/>
                </a:cubicBezTo>
                <a:cubicBezTo>
                  <a:pt x="2306150" y="218773"/>
                  <a:pt x="2309502" y="218975"/>
                  <a:pt x="2311779" y="218237"/>
                </a:cubicBezTo>
                <a:cubicBezTo>
                  <a:pt x="2309233" y="216763"/>
                  <a:pt x="2305882" y="214082"/>
                  <a:pt x="2298778" y="212138"/>
                </a:cubicBezTo>
                <a:cubicBezTo>
                  <a:pt x="2301458" y="212138"/>
                  <a:pt x="2295694" y="207581"/>
                  <a:pt x="2291003" y="205436"/>
                </a:cubicBezTo>
                <a:cubicBezTo>
                  <a:pt x="2294556" y="205436"/>
                  <a:pt x="2292008" y="198265"/>
                  <a:pt x="2291741" y="198734"/>
                </a:cubicBezTo>
                <a:cubicBezTo>
                  <a:pt x="2286782" y="188882"/>
                  <a:pt x="2274583" y="209055"/>
                  <a:pt x="2274382" y="192032"/>
                </a:cubicBezTo>
                <a:cubicBezTo>
                  <a:pt x="2270294" y="194512"/>
                  <a:pt x="2271231" y="196254"/>
                  <a:pt x="2267612" y="198332"/>
                </a:cubicBezTo>
                <a:cubicBezTo>
                  <a:pt x="2267947" y="197058"/>
                  <a:pt x="2263658" y="193037"/>
                  <a:pt x="2262787" y="192166"/>
                </a:cubicBezTo>
                <a:cubicBezTo>
                  <a:pt x="2263725" y="194981"/>
                  <a:pt x="2263390" y="197193"/>
                  <a:pt x="2261647" y="198801"/>
                </a:cubicBezTo>
                <a:cubicBezTo>
                  <a:pt x="2255682" y="192904"/>
                  <a:pt x="2262116" y="194043"/>
                  <a:pt x="2262720" y="192166"/>
                </a:cubicBezTo>
                <a:cubicBezTo>
                  <a:pt x="2262652" y="192099"/>
                  <a:pt x="2262652" y="192099"/>
                  <a:pt x="2262652" y="192099"/>
                </a:cubicBezTo>
                <a:cubicBezTo>
                  <a:pt x="2252666" y="192099"/>
                  <a:pt x="2240267" y="191898"/>
                  <a:pt x="2237452" y="192099"/>
                </a:cubicBezTo>
                <a:cubicBezTo>
                  <a:pt x="2243484" y="192099"/>
                  <a:pt x="2234972" y="185397"/>
                  <a:pt x="2231420" y="185397"/>
                </a:cubicBezTo>
                <a:cubicBezTo>
                  <a:pt x="2224986" y="190423"/>
                  <a:pt x="2230817" y="187139"/>
                  <a:pt x="2225791" y="187877"/>
                </a:cubicBezTo>
                <a:cubicBezTo>
                  <a:pt x="2225791" y="196522"/>
                  <a:pt x="2221098" y="190558"/>
                  <a:pt x="2218820" y="187206"/>
                </a:cubicBezTo>
                <a:cubicBezTo>
                  <a:pt x="2218016" y="189016"/>
                  <a:pt x="2215134" y="191630"/>
                  <a:pt x="2214196" y="192032"/>
                </a:cubicBezTo>
                <a:cubicBezTo>
                  <a:pt x="2209102" y="192032"/>
                  <a:pt x="2211783" y="187206"/>
                  <a:pt x="2214196" y="185531"/>
                </a:cubicBezTo>
                <a:cubicBezTo>
                  <a:pt x="2202802" y="182582"/>
                  <a:pt x="2197440" y="179767"/>
                  <a:pt x="2194625" y="178627"/>
                </a:cubicBezTo>
                <a:cubicBezTo>
                  <a:pt x="2194491" y="193841"/>
                  <a:pt x="2193553" y="180840"/>
                  <a:pt x="2189867" y="185330"/>
                </a:cubicBezTo>
                <a:cubicBezTo>
                  <a:pt x="2195094" y="185330"/>
                  <a:pt x="2190872" y="192032"/>
                  <a:pt x="2189129" y="192032"/>
                </a:cubicBezTo>
                <a:cubicBezTo>
                  <a:pt x="2183499" y="191831"/>
                  <a:pt x="2190135" y="185531"/>
                  <a:pt x="2182494" y="185397"/>
                </a:cubicBezTo>
                <a:cubicBezTo>
                  <a:pt x="2183231" y="185397"/>
                  <a:pt x="2181422" y="191764"/>
                  <a:pt x="2179612" y="192166"/>
                </a:cubicBezTo>
                <a:cubicBezTo>
                  <a:pt x="2177468" y="192166"/>
                  <a:pt x="2178875" y="184325"/>
                  <a:pt x="2178875" y="182984"/>
                </a:cubicBezTo>
                <a:cubicBezTo>
                  <a:pt x="2166944" y="190826"/>
                  <a:pt x="2155082" y="193775"/>
                  <a:pt x="2137321" y="192568"/>
                </a:cubicBezTo>
                <a:cubicBezTo>
                  <a:pt x="2140069" y="192568"/>
                  <a:pt x="2135579" y="186469"/>
                  <a:pt x="2142683" y="186469"/>
                </a:cubicBezTo>
                <a:cubicBezTo>
                  <a:pt x="2140605" y="186469"/>
                  <a:pt x="2138527" y="186469"/>
                  <a:pt x="2136450" y="186469"/>
                </a:cubicBezTo>
                <a:cubicBezTo>
                  <a:pt x="2136416" y="186469"/>
                  <a:pt x="2134958" y="185347"/>
                  <a:pt x="2133517" y="185548"/>
                </a:cubicBezTo>
                <a:lnTo>
                  <a:pt x="2130966" y="191872"/>
                </a:lnTo>
                <a:lnTo>
                  <a:pt x="2109180" y="191329"/>
                </a:lnTo>
                <a:cubicBezTo>
                  <a:pt x="2097710" y="188932"/>
                  <a:pt x="2086149" y="185632"/>
                  <a:pt x="2085781" y="185330"/>
                </a:cubicBezTo>
                <a:cubicBezTo>
                  <a:pt x="2085646" y="187609"/>
                  <a:pt x="2085245" y="189887"/>
                  <a:pt x="2084641" y="192099"/>
                </a:cubicBezTo>
                <a:cubicBezTo>
                  <a:pt x="2087456" y="183051"/>
                  <a:pt x="2080218" y="188681"/>
                  <a:pt x="2078609" y="185464"/>
                </a:cubicBezTo>
                <a:cubicBezTo>
                  <a:pt x="2075057" y="185464"/>
                  <a:pt x="2055621" y="176751"/>
                  <a:pt x="2052135" y="178226"/>
                </a:cubicBezTo>
                <a:cubicBezTo>
                  <a:pt x="2049857" y="173936"/>
                  <a:pt x="2054816" y="173065"/>
                  <a:pt x="2058972" y="173065"/>
                </a:cubicBezTo>
                <a:cubicBezTo>
                  <a:pt x="2057028" y="173065"/>
                  <a:pt x="2054280" y="173065"/>
                  <a:pt x="2052671" y="173065"/>
                </a:cubicBezTo>
                <a:cubicBezTo>
                  <a:pt x="2046706" y="173065"/>
                  <a:pt x="2024723" y="169312"/>
                  <a:pt x="2024723" y="164955"/>
                </a:cubicBezTo>
                <a:cubicBezTo>
                  <a:pt x="2028275" y="161806"/>
                  <a:pt x="2035580" y="159258"/>
                  <a:pt x="2044159" y="157248"/>
                </a:cubicBezTo>
                <a:cubicBezTo>
                  <a:pt x="2039401" y="157985"/>
                  <a:pt x="2034776" y="158454"/>
                  <a:pt x="2030688" y="158454"/>
                </a:cubicBezTo>
                <a:cubicBezTo>
                  <a:pt x="2029012" y="158722"/>
                  <a:pt x="2011386" y="158387"/>
                  <a:pt x="1997981" y="158454"/>
                </a:cubicBezTo>
                <a:lnTo>
                  <a:pt x="1997981" y="151752"/>
                </a:lnTo>
                <a:cubicBezTo>
                  <a:pt x="2017552" y="151752"/>
                  <a:pt x="2034576" y="152087"/>
                  <a:pt x="2050125" y="150278"/>
                </a:cubicBezTo>
                <a:cubicBezTo>
                  <a:pt x="2044830" y="149674"/>
                  <a:pt x="2024790" y="143710"/>
                  <a:pt x="2024790" y="143978"/>
                </a:cubicBezTo>
                <a:cubicBezTo>
                  <a:pt x="2020031" y="144514"/>
                  <a:pt x="1991279" y="141230"/>
                  <a:pt x="1991279" y="135801"/>
                </a:cubicBezTo>
                <a:cubicBezTo>
                  <a:pt x="1995903" y="130238"/>
                  <a:pt x="1996842" y="131646"/>
                  <a:pt x="2000059" y="131646"/>
                </a:cubicBezTo>
                <a:cubicBezTo>
                  <a:pt x="2006828" y="121861"/>
                  <a:pt x="2051867" y="118242"/>
                  <a:pt x="2072577" y="118242"/>
                </a:cubicBezTo>
                <a:cubicBezTo>
                  <a:pt x="2077671" y="109395"/>
                  <a:pt x="2148111" y="107518"/>
                  <a:pt x="2162119" y="104837"/>
                </a:cubicBezTo>
                <a:cubicBezTo>
                  <a:pt x="2162119" y="102626"/>
                  <a:pt x="2162253" y="100347"/>
                  <a:pt x="2162522" y="98135"/>
                </a:cubicBezTo>
                <a:cubicBezTo>
                  <a:pt x="2161382" y="96527"/>
                  <a:pt x="2161583" y="97666"/>
                  <a:pt x="2158768" y="91031"/>
                </a:cubicBezTo>
                <a:cubicBezTo>
                  <a:pt x="2158768" y="91701"/>
                  <a:pt x="2112657" y="91634"/>
                  <a:pt x="2118554" y="91433"/>
                </a:cubicBezTo>
                <a:cubicBezTo>
                  <a:pt x="2115404" y="90093"/>
                  <a:pt x="2105150" y="84396"/>
                  <a:pt x="2105150" y="86876"/>
                </a:cubicBezTo>
                <a:lnTo>
                  <a:pt x="2114942" y="78143"/>
                </a:lnTo>
                <a:lnTo>
                  <a:pt x="2118554" y="78699"/>
                </a:lnTo>
                <a:cubicBezTo>
                  <a:pt x="2116678" y="80710"/>
                  <a:pt x="2131088" y="72466"/>
                  <a:pt x="2124989" y="71461"/>
                </a:cubicBezTo>
                <a:cubicBezTo>
                  <a:pt x="2125190" y="71327"/>
                  <a:pt x="2125391" y="71059"/>
                  <a:pt x="2125257" y="70589"/>
                </a:cubicBezTo>
                <a:cubicBezTo>
                  <a:pt x="2125257" y="71595"/>
                  <a:pt x="2128876" y="71595"/>
                  <a:pt x="2130820" y="71595"/>
                </a:cubicBezTo>
                <a:cubicBezTo>
                  <a:pt x="2130149" y="73874"/>
                  <a:pt x="2129948" y="78096"/>
                  <a:pt x="2133300" y="78096"/>
                </a:cubicBezTo>
                <a:cubicBezTo>
                  <a:pt x="2142749" y="72198"/>
                  <a:pt x="2144291" y="72868"/>
                  <a:pt x="2160376" y="71393"/>
                </a:cubicBezTo>
                <a:cubicBezTo>
                  <a:pt x="2183097" y="71393"/>
                  <a:pt x="2204813" y="51690"/>
                  <a:pt x="2239396" y="64691"/>
                </a:cubicBezTo>
                <a:cubicBezTo>
                  <a:pt x="2240334" y="64691"/>
                  <a:pt x="2237117" y="59732"/>
                  <a:pt x="2234771" y="58057"/>
                </a:cubicBezTo>
                <a:cubicBezTo>
                  <a:pt x="2237117" y="57654"/>
                  <a:pt x="2240535" y="57789"/>
                  <a:pt x="2241541" y="57989"/>
                </a:cubicBezTo>
                <a:cubicBezTo>
                  <a:pt x="2241675" y="55778"/>
                  <a:pt x="2241675" y="53499"/>
                  <a:pt x="2241541" y="51287"/>
                </a:cubicBezTo>
                <a:cubicBezTo>
                  <a:pt x="2236782" y="48406"/>
                  <a:pt x="2236514" y="52091"/>
                  <a:pt x="2232493" y="47132"/>
                </a:cubicBezTo>
                <a:cubicBezTo>
                  <a:pt x="2232493" y="39827"/>
                  <a:pt x="2327731" y="38755"/>
                  <a:pt x="2338790" y="37883"/>
                </a:cubicBezTo>
                <a:cubicBezTo>
                  <a:pt x="2349110" y="37079"/>
                  <a:pt x="2363588" y="28768"/>
                  <a:pt x="2382823" y="31181"/>
                </a:cubicBezTo>
                <a:cubicBezTo>
                  <a:pt x="2383627" y="31315"/>
                  <a:pt x="2398037" y="40162"/>
                  <a:pt x="2400785" y="45389"/>
                </a:cubicBezTo>
                <a:cubicBezTo>
                  <a:pt x="2402394" y="44384"/>
                  <a:pt x="2405007" y="44585"/>
                  <a:pt x="2408560" y="44585"/>
                </a:cubicBezTo>
                <a:cubicBezTo>
                  <a:pt x="2406750" y="42776"/>
                  <a:pt x="2396294" y="31181"/>
                  <a:pt x="2400719" y="31181"/>
                </a:cubicBezTo>
                <a:cubicBezTo>
                  <a:pt x="2415463" y="30645"/>
                  <a:pt x="2413520" y="34800"/>
                  <a:pt x="2420153" y="37883"/>
                </a:cubicBezTo>
                <a:cubicBezTo>
                  <a:pt x="2434161" y="28836"/>
                  <a:pt x="2445287" y="43312"/>
                  <a:pt x="2467336" y="44585"/>
                </a:cubicBezTo>
                <a:cubicBezTo>
                  <a:pt x="2463518" y="44585"/>
                  <a:pt x="2445756" y="24479"/>
                  <a:pt x="2446424" y="24479"/>
                </a:cubicBezTo>
                <a:cubicBezTo>
                  <a:pt x="2452460" y="23339"/>
                  <a:pt x="2459899" y="23206"/>
                  <a:pt x="2467537" y="23608"/>
                </a:cubicBezTo>
                <a:cubicBezTo>
                  <a:pt x="2468677" y="22267"/>
                  <a:pt x="2472298" y="20324"/>
                  <a:pt x="2475782" y="21597"/>
                </a:cubicBezTo>
                <a:cubicBezTo>
                  <a:pt x="2479199" y="21597"/>
                  <a:pt x="2475179" y="22938"/>
                  <a:pt x="2471760" y="23942"/>
                </a:cubicBezTo>
                <a:cubicBezTo>
                  <a:pt x="2491195" y="25484"/>
                  <a:pt x="2510635" y="30310"/>
                  <a:pt x="2510970" y="31248"/>
                </a:cubicBezTo>
                <a:cubicBezTo>
                  <a:pt x="2530274" y="31248"/>
                  <a:pt x="2552524" y="41436"/>
                  <a:pt x="2575445" y="44049"/>
                </a:cubicBezTo>
                <a:cubicBezTo>
                  <a:pt x="2555875" y="40899"/>
                  <a:pt x="2522432" y="24546"/>
                  <a:pt x="2517539" y="24546"/>
                </a:cubicBezTo>
                <a:cubicBezTo>
                  <a:pt x="2517606" y="24546"/>
                  <a:pt x="2500513" y="25149"/>
                  <a:pt x="2500513" y="23742"/>
                </a:cubicBezTo>
                <a:cubicBezTo>
                  <a:pt x="2507417" y="19453"/>
                  <a:pt x="2514924" y="18313"/>
                  <a:pt x="2521963" y="19318"/>
                </a:cubicBezTo>
                <a:cubicBezTo>
                  <a:pt x="2531145" y="16839"/>
                  <a:pt x="2560834" y="7188"/>
                  <a:pt x="2560834" y="14627"/>
                </a:cubicBezTo>
                <a:cubicBezTo>
                  <a:pt x="2580337" y="9667"/>
                  <a:pt x="2637506" y="4440"/>
                  <a:pt x="2645885" y="4440"/>
                </a:cubicBezTo>
                <a:cubicBezTo>
                  <a:pt x="2646823" y="6115"/>
                  <a:pt x="2648765" y="8461"/>
                  <a:pt x="2650507" y="10136"/>
                </a:cubicBezTo>
                <a:cubicBezTo>
                  <a:pt x="2650642" y="9064"/>
                  <a:pt x="2651982" y="7456"/>
                  <a:pt x="2653324" y="6115"/>
                </a:cubicBezTo>
                <a:cubicBezTo>
                  <a:pt x="2653926" y="9131"/>
                  <a:pt x="2661297" y="14828"/>
                  <a:pt x="2661297" y="11544"/>
                </a:cubicBezTo>
                <a:cubicBezTo>
                  <a:pt x="2661297" y="-185"/>
                  <a:pt x="2693805" y="8461"/>
                  <a:pt x="2701512" y="11142"/>
                </a:cubicBezTo>
                <a:cubicBezTo>
                  <a:pt x="2717865" y="-4541"/>
                  <a:pt x="2778251" y="9868"/>
                  <a:pt x="2795340" y="2362"/>
                </a:cubicBezTo>
                <a:cubicBezTo>
                  <a:pt x="2795340" y="217"/>
                  <a:pt x="2806989" y="-327"/>
                  <a:pt x="2824685" y="172"/>
                </a:cubicBezTo>
                <a:close/>
              </a:path>
            </a:pathLst>
          </a:custGeom>
          <a:solidFill>
            <a:srgbClr val="CFD4E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spTree>
    <p:extLst>
      <p:ext uri="{BB962C8B-B14F-4D97-AF65-F5344CB8AC3E}">
        <p14:creationId xmlns:p14="http://schemas.microsoft.com/office/powerpoint/2010/main" val="1521328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preserve="1">
  <p:cSld name="Next Steps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Next </a:t>
            </a:r>
            <a:br>
              <a:rPr lang="en-US" sz="11500" noProof="0">
                <a:latin typeface="+mn-lt"/>
              </a:rPr>
            </a:br>
            <a:r>
              <a:rPr lang="en-US" sz="11500" noProof="0">
                <a:latin typeface="+mn-lt"/>
              </a:rPr>
              <a:t>steps</a:t>
            </a:r>
          </a:p>
        </p:txBody>
      </p:sp>
      <p:pic>
        <p:nvPicPr>
          <p:cNvPr id="4" name="Graphic 3" descr="Chevron arrows with solid fill">
            <a:extLst>
              <a:ext uri="{FF2B5EF4-FFF2-40B4-BE49-F238E27FC236}">
                <a16:creationId xmlns:a16="http://schemas.microsoft.com/office/drawing/2014/main" id="{AE6DAB79-7BF4-F2C5-A5B1-5BEBD40CE77D}"/>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80270" y="1582740"/>
            <a:ext cx="3433760" cy="3433760"/>
          </a:xfrm>
          <a:prstGeom prst="rect">
            <a:avLst/>
          </a:prstGeom>
        </p:spPr>
      </p:pic>
      <p:sp>
        <p:nvSpPr>
          <p:cNvPr id="3" name="TextBox 2">
            <a:extLst>
              <a:ext uri="{FF2B5EF4-FFF2-40B4-BE49-F238E27FC236}">
                <a16:creationId xmlns:a16="http://schemas.microsoft.com/office/drawing/2014/main" id="{3EB27161-7ED2-DD7C-A043-D81E30D9ABDD}"/>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4851219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5.xml><?xml version="1.0" encoding="utf-8"?>
<p:sldLayout xmlns:a="http://schemas.openxmlformats.org/drawingml/2006/main" xmlns:r="http://schemas.openxmlformats.org/officeDocument/2006/relationships" xmlns:p="http://schemas.openxmlformats.org/presentationml/2006/main" preserve="1">
  <p:cSld name="Next Steps x2">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248E3F88-18E3-1851-D759-25A5742F4A12}"/>
              </a:ext>
            </a:extLst>
          </p:cNvPr>
          <p:cNvSpPr/>
          <p:nvPr/>
        </p:nvSpPr>
        <p:spPr>
          <a:xfrm>
            <a:off x="4675189" y="1063495"/>
            <a:ext cx="6721200" cy="5151567"/>
          </a:xfrm>
          <a:prstGeom prst="roundRect">
            <a:avLst>
              <a:gd name="adj" fmla="val 2109"/>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FA664307-D4BE-825C-30C0-7B2EC83B31C1}"/>
              </a:ext>
            </a:extLst>
          </p:cNvPr>
          <p:cNvSpPr/>
          <p:nvPr/>
        </p:nvSpPr>
        <p:spPr>
          <a:xfrm>
            <a:off x="4675189" y="1063496"/>
            <a:ext cx="6721200" cy="2581404"/>
          </a:xfrm>
          <a:prstGeom prst="roundRect">
            <a:avLst>
              <a:gd name="adj" fmla="val 420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2" name="Text Placeholder 8">
            <a:extLst>
              <a:ext uri="{FF2B5EF4-FFF2-40B4-BE49-F238E27FC236}">
                <a16:creationId xmlns:a16="http://schemas.microsoft.com/office/drawing/2014/main" id="{86E47316-AEF2-7241-9288-4A9C76A80300}"/>
              </a:ext>
            </a:extLst>
          </p:cNvPr>
          <p:cNvSpPr>
            <a:spLocks noGrp="1"/>
          </p:cNvSpPr>
          <p:nvPr>
            <p:ph type="body" sz="quarter" idx="19" hasCustomPrompt="1"/>
          </p:nvPr>
        </p:nvSpPr>
        <p:spPr>
          <a:xfrm>
            <a:off x="6102349" y="2072548"/>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24" name="Text Placeholder 8">
            <a:extLst>
              <a:ext uri="{FF2B5EF4-FFF2-40B4-BE49-F238E27FC236}">
                <a16:creationId xmlns:a16="http://schemas.microsoft.com/office/drawing/2014/main" id="{FFA40D00-9362-6A4B-33EE-1AA7EEE946A4}"/>
              </a:ext>
            </a:extLst>
          </p:cNvPr>
          <p:cNvSpPr>
            <a:spLocks noGrp="1"/>
          </p:cNvSpPr>
          <p:nvPr>
            <p:ph type="body" sz="quarter" idx="20"/>
          </p:nvPr>
        </p:nvSpPr>
        <p:spPr>
          <a:xfrm>
            <a:off x="7588250" y="1978877"/>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25" name="Text Placeholder 8">
            <a:extLst>
              <a:ext uri="{FF2B5EF4-FFF2-40B4-BE49-F238E27FC236}">
                <a16:creationId xmlns:a16="http://schemas.microsoft.com/office/drawing/2014/main" id="{A7F14501-AF4C-1A99-A20A-B2FBAF9A99D3}"/>
              </a:ext>
            </a:extLst>
          </p:cNvPr>
          <p:cNvSpPr>
            <a:spLocks noGrp="1"/>
          </p:cNvSpPr>
          <p:nvPr>
            <p:ph type="body" sz="quarter" idx="25"/>
          </p:nvPr>
        </p:nvSpPr>
        <p:spPr>
          <a:xfrm>
            <a:off x="7588250" y="4554658"/>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6" name="Text Placeholder 8">
            <a:extLst>
              <a:ext uri="{FF2B5EF4-FFF2-40B4-BE49-F238E27FC236}">
                <a16:creationId xmlns:a16="http://schemas.microsoft.com/office/drawing/2014/main" id="{159FF3FF-F721-B040-52CF-C9C26C3B3572}"/>
              </a:ext>
            </a:extLst>
          </p:cNvPr>
          <p:cNvSpPr>
            <a:spLocks noGrp="1"/>
          </p:cNvSpPr>
          <p:nvPr>
            <p:ph type="body" sz="quarter" idx="21" hasCustomPrompt="1"/>
          </p:nvPr>
        </p:nvSpPr>
        <p:spPr>
          <a:xfrm>
            <a:off x="6102349" y="4648244"/>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7" name="Text Placeholder 19">
            <a:extLst>
              <a:ext uri="{FF2B5EF4-FFF2-40B4-BE49-F238E27FC236}">
                <a16:creationId xmlns:a16="http://schemas.microsoft.com/office/drawing/2014/main" id="{08864575-9D76-7CA4-800B-B6E4AE2DE943}"/>
              </a:ext>
            </a:extLst>
          </p:cNvPr>
          <p:cNvSpPr>
            <a:spLocks noGrp="1"/>
          </p:cNvSpPr>
          <p:nvPr>
            <p:ph type="body" sz="quarter" idx="26" hasCustomPrompt="1"/>
          </p:nvPr>
        </p:nvSpPr>
        <p:spPr>
          <a:xfrm>
            <a:off x="5037973" y="2072059"/>
            <a:ext cx="971551" cy="564278"/>
          </a:xfrm>
        </p:spPr>
        <p:txBody>
          <a:bodyPr anchor="ctr"/>
          <a:lstStyle>
            <a:lvl1pPr>
              <a:defRPr sz="4300">
                <a:solidFill>
                  <a:schemeClr val="bg1"/>
                </a:solidFill>
              </a:defRPr>
            </a:lvl1pPr>
          </a:lstStyle>
          <a:p>
            <a:pPr lvl="0"/>
            <a:r>
              <a:rPr lang="en-US" noProof="0"/>
              <a:t>XX</a:t>
            </a:r>
          </a:p>
        </p:txBody>
      </p:sp>
      <p:sp>
        <p:nvSpPr>
          <p:cNvPr id="30" name="Text Placeholder 19">
            <a:extLst>
              <a:ext uri="{FF2B5EF4-FFF2-40B4-BE49-F238E27FC236}">
                <a16:creationId xmlns:a16="http://schemas.microsoft.com/office/drawing/2014/main" id="{C4AFDC9B-344F-BF24-251F-8ED1521E45B8}"/>
              </a:ext>
            </a:extLst>
          </p:cNvPr>
          <p:cNvSpPr>
            <a:spLocks noGrp="1"/>
          </p:cNvSpPr>
          <p:nvPr>
            <p:ph type="body" sz="quarter" idx="27" hasCustomPrompt="1"/>
          </p:nvPr>
        </p:nvSpPr>
        <p:spPr>
          <a:xfrm>
            <a:off x="5037973" y="4647840"/>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3115761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6.xml><?xml version="1.0" encoding="utf-8"?>
<p:sldLayout xmlns:a="http://schemas.openxmlformats.org/drawingml/2006/main" xmlns:r="http://schemas.openxmlformats.org/officeDocument/2006/relationships" xmlns:p="http://schemas.openxmlformats.org/presentationml/2006/main" preserve="1">
  <p:cSld name="Next Steps x3">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5896AEDD-0AD9-B063-AD2A-A603789B9E83}"/>
              </a:ext>
            </a:extLst>
          </p:cNvPr>
          <p:cNvSpPr/>
          <p:nvPr/>
        </p:nvSpPr>
        <p:spPr>
          <a:xfrm>
            <a:off x="4675189" y="1063497"/>
            <a:ext cx="6721200" cy="5159089"/>
          </a:xfrm>
          <a:prstGeom prst="roundRect">
            <a:avLst>
              <a:gd name="adj" fmla="val 2106"/>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2220456E-A1DE-B3AE-D1E0-94F5F2C8A37F}"/>
              </a:ext>
            </a:extLst>
          </p:cNvPr>
          <p:cNvSpPr/>
          <p:nvPr/>
        </p:nvSpPr>
        <p:spPr>
          <a:xfrm>
            <a:off x="4675189" y="1063497"/>
            <a:ext cx="6721200" cy="3430913"/>
          </a:xfrm>
          <a:prstGeom prst="roundRect">
            <a:avLst>
              <a:gd name="adj" fmla="val 3167"/>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ADFAF892-F564-336D-AC79-934B930816B0}"/>
              </a:ext>
            </a:extLst>
          </p:cNvPr>
          <p:cNvSpPr/>
          <p:nvPr/>
        </p:nvSpPr>
        <p:spPr>
          <a:xfrm>
            <a:off x="4675189" y="1063497"/>
            <a:ext cx="6721200" cy="1717200"/>
          </a:xfrm>
          <a:prstGeom prst="roundRect">
            <a:avLst>
              <a:gd name="adj" fmla="val 632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8" name="Text Placeholder 8">
            <a:extLst>
              <a:ext uri="{FF2B5EF4-FFF2-40B4-BE49-F238E27FC236}">
                <a16:creationId xmlns:a16="http://schemas.microsoft.com/office/drawing/2014/main" id="{BFEE7DEF-FA54-2A92-5921-2F3C6DB66BA2}"/>
              </a:ext>
            </a:extLst>
          </p:cNvPr>
          <p:cNvSpPr>
            <a:spLocks noGrp="1"/>
          </p:cNvSpPr>
          <p:nvPr>
            <p:ph type="body" sz="quarter" idx="19" hasCustomPrompt="1"/>
          </p:nvPr>
        </p:nvSpPr>
        <p:spPr>
          <a:xfrm>
            <a:off x="6102349" y="1640447"/>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19" name="Text Placeholder 8">
            <a:extLst>
              <a:ext uri="{FF2B5EF4-FFF2-40B4-BE49-F238E27FC236}">
                <a16:creationId xmlns:a16="http://schemas.microsoft.com/office/drawing/2014/main" id="{2D4C3294-6137-4138-F755-9B18457292E9}"/>
              </a:ext>
            </a:extLst>
          </p:cNvPr>
          <p:cNvSpPr>
            <a:spLocks noGrp="1"/>
          </p:cNvSpPr>
          <p:nvPr>
            <p:ph type="body" sz="quarter" idx="20"/>
          </p:nvPr>
        </p:nvSpPr>
        <p:spPr>
          <a:xfrm>
            <a:off x="7588250" y="1546776"/>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22" name="Text Placeholder 8">
            <a:extLst>
              <a:ext uri="{FF2B5EF4-FFF2-40B4-BE49-F238E27FC236}">
                <a16:creationId xmlns:a16="http://schemas.microsoft.com/office/drawing/2014/main" id="{2C6E9F9B-ED21-9220-A136-0C088C077592}"/>
              </a:ext>
            </a:extLst>
          </p:cNvPr>
          <p:cNvSpPr>
            <a:spLocks noGrp="1"/>
          </p:cNvSpPr>
          <p:nvPr>
            <p:ph type="body" sz="quarter" idx="25"/>
          </p:nvPr>
        </p:nvSpPr>
        <p:spPr>
          <a:xfrm>
            <a:off x="7588250" y="3258746"/>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4" name="Text Placeholder 8">
            <a:extLst>
              <a:ext uri="{FF2B5EF4-FFF2-40B4-BE49-F238E27FC236}">
                <a16:creationId xmlns:a16="http://schemas.microsoft.com/office/drawing/2014/main" id="{A99A64F5-E7CB-BA7B-C8C8-22C56B2B9C3E}"/>
              </a:ext>
            </a:extLst>
          </p:cNvPr>
          <p:cNvSpPr>
            <a:spLocks noGrp="1"/>
          </p:cNvSpPr>
          <p:nvPr>
            <p:ph type="body" sz="quarter" idx="21" hasCustomPrompt="1"/>
          </p:nvPr>
        </p:nvSpPr>
        <p:spPr>
          <a:xfrm>
            <a:off x="6102349" y="3352332"/>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5" name="Text Placeholder 8">
            <a:extLst>
              <a:ext uri="{FF2B5EF4-FFF2-40B4-BE49-F238E27FC236}">
                <a16:creationId xmlns:a16="http://schemas.microsoft.com/office/drawing/2014/main" id="{CE58EB58-6F38-6BDC-98C7-29F2091B43A8}"/>
              </a:ext>
            </a:extLst>
          </p:cNvPr>
          <p:cNvSpPr>
            <a:spLocks noGrp="1"/>
          </p:cNvSpPr>
          <p:nvPr>
            <p:ph type="body" sz="quarter" idx="28" hasCustomPrompt="1"/>
          </p:nvPr>
        </p:nvSpPr>
        <p:spPr>
          <a:xfrm>
            <a:off x="6102349" y="5074728"/>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6" name="Text Placeholder 8">
            <a:extLst>
              <a:ext uri="{FF2B5EF4-FFF2-40B4-BE49-F238E27FC236}">
                <a16:creationId xmlns:a16="http://schemas.microsoft.com/office/drawing/2014/main" id="{28FDF744-D21D-A860-C5CF-C026DD536486}"/>
              </a:ext>
            </a:extLst>
          </p:cNvPr>
          <p:cNvSpPr>
            <a:spLocks noGrp="1"/>
          </p:cNvSpPr>
          <p:nvPr>
            <p:ph type="body" sz="quarter" idx="30"/>
          </p:nvPr>
        </p:nvSpPr>
        <p:spPr>
          <a:xfrm>
            <a:off x="7588250" y="4981248"/>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1" name="Text Placeholder 19">
            <a:extLst>
              <a:ext uri="{FF2B5EF4-FFF2-40B4-BE49-F238E27FC236}">
                <a16:creationId xmlns:a16="http://schemas.microsoft.com/office/drawing/2014/main" id="{E8FAA2FF-67CB-717D-DD8A-1667D5326872}"/>
              </a:ext>
            </a:extLst>
          </p:cNvPr>
          <p:cNvSpPr>
            <a:spLocks noGrp="1"/>
          </p:cNvSpPr>
          <p:nvPr>
            <p:ph type="body" sz="quarter" idx="26" hasCustomPrompt="1"/>
          </p:nvPr>
        </p:nvSpPr>
        <p:spPr>
          <a:xfrm>
            <a:off x="5037973" y="1639958"/>
            <a:ext cx="971551" cy="564278"/>
          </a:xfrm>
        </p:spPr>
        <p:txBody>
          <a:bodyPr anchor="ctr"/>
          <a:lstStyle>
            <a:lvl1pPr>
              <a:defRPr sz="4300">
                <a:solidFill>
                  <a:schemeClr val="bg1"/>
                </a:solidFill>
              </a:defRPr>
            </a:lvl1pPr>
          </a:lstStyle>
          <a:p>
            <a:pPr lvl="0"/>
            <a:r>
              <a:rPr lang="en-US" noProof="0"/>
              <a:t>XX</a:t>
            </a:r>
          </a:p>
        </p:txBody>
      </p:sp>
      <p:sp>
        <p:nvSpPr>
          <p:cNvPr id="32" name="Text Placeholder 19">
            <a:extLst>
              <a:ext uri="{FF2B5EF4-FFF2-40B4-BE49-F238E27FC236}">
                <a16:creationId xmlns:a16="http://schemas.microsoft.com/office/drawing/2014/main" id="{5810EFAD-BD12-C636-46A8-62D32F0269B5}"/>
              </a:ext>
            </a:extLst>
          </p:cNvPr>
          <p:cNvSpPr>
            <a:spLocks noGrp="1"/>
          </p:cNvSpPr>
          <p:nvPr>
            <p:ph type="body" sz="quarter" idx="27" hasCustomPrompt="1"/>
          </p:nvPr>
        </p:nvSpPr>
        <p:spPr>
          <a:xfrm>
            <a:off x="5037973" y="3351928"/>
            <a:ext cx="971551" cy="564278"/>
          </a:xfrm>
        </p:spPr>
        <p:txBody>
          <a:bodyPr anchor="ctr"/>
          <a:lstStyle>
            <a:lvl1pPr>
              <a:defRPr sz="4300">
                <a:solidFill>
                  <a:schemeClr val="bg1"/>
                </a:solidFill>
              </a:defRPr>
            </a:lvl1pPr>
          </a:lstStyle>
          <a:p>
            <a:pPr lvl="0"/>
            <a:r>
              <a:rPr lang="en-US" noProof="0"/>
              <a:t>XX</a:t>
            </a:r>
          </a:p>
        </p:txBody>
      </p:sp>
      <p:sp>
        <p:nvSpPr>
          <p:cNvPr id="33" name="Text Placeholder 19">
            <a:extLst>
              <a:ext uri="{FF2B5EF4-FFF2-40B4-BE49-F238E27FC236}">
                <a16:creationId xmlns:a16="http://schemas.microsoft.com/office/drawing/2014/main" id="{BA83625E-D645-81C2-B247-20C777854BF7}"/>
              </a:ext>
            </a:extLst>
          </p:cNvPr>
          <p:cNvSpPr>
            <a:spLocks noGrp="1"/>
          </p:cNvSpPr>
          <p:nvPr>
            <p:ph type="body" sz="quarter" idx="35" hasCustomPrompt="1"/>
          </p:nvPr>
        </p:nvSpPr>
        <p:spPr>
          <a:xfrm>
            <a:off x="5037973" y="5074324"/>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289362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7.xml><?xml version="1.0" encoding="utf-8"?>
<p:sldLayout xmlns:a="http://schemas.openxmlformats.org/drawingml/2006/main" xmlns:r="http://schemas.openxmlformats.org/officeDocument/2006/relationships" xmlns:p="http://schemas.openxmlformats.org/presentationml/2006/main" preserve="1">
  <p:cSld name="Next Steps x4">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17759FB-B5B9-F2B6-6492-E521AC4A58AE}"/>
              </a:ext>
            </a:extLst>
          </p:cNvPr>
          <p:cNvSpPr/>
          <p:nvPr/>
        </p:nvSpPr>
        <p:spPr>
          <a:xfrm>
            <a:off x="4675189" y="1063497"/>
            <a:ext cx="6721200" cy="5159089"/>
          </a:xfrm>
          <a:prstGeom prst="roundRect">
            <a:avLst>
              <a:gd name="adj" fmla="val 2106"/>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7FF3FF3A-D982-397E-334A-FE3829F8F735}"/>
              </a:ext>
            </a:extLst>
          </p:cNvPr>
          <p:cNvSpPr/>
          <p:nvPr/>
        </p:nvSpPr>
        <p:spPr>
          <a:xfrm>
            <a:off x="4675189" y="1063497"/>
            <a:ext cx="6721200" cy="3860864"/>
          </a:xfrm>
          <a:prstGeom prst="roundRect">
            <a:avLst>
              <a:gd name="adj" fmla="val 2814"/>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DE221A9E-E264-591D-0308-CF64B912F745}"/>
              </a:ext>
            </a:extLst>
          </p:cNvPr>
          <p:cNvSpPr/>
          <p:nvPr/>
        </p:nvSpPr>
        <p:spPr>
          <a:xfrm>
            <a:off x="4675189" y="1063497"/>
            <a:ext cx="6721200" cy="2581403"/>
          </a:xfrm>
          <a:prstGeom prst="roundRect">
            <a:avLst>
              <a:gd name="adj" fmla="val 4209"/>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6E5A7C3B-31D8-7A46-6147-0BE1FBCC53B5}"/>
              </a:ext>
            </a:extLst>
          </p:cNvPr>
          <p:cNvSpPr/>
          <p:nvPr/>
        </p:nvSpPr>
        <p:spPr>
          <a:xfrm>
            <a:off x="4675189" y="1063496"/>
            <a:ext cx="6721200" cy="1301319"/>
          </a:xfrm>
          <a:prstGeom prst="roundRect">
            <a:avLst>
              <a:gd name="adj" fmla="val 834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6102349" y="1427196"/>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7588250" y="1333525"/>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588250" y="2634845"/>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6102349" y="2728431"/>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6102349" y="3997275"/>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7588250" y="3903795"/>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6102349" y="5287573"/>
            <a:ext cx="1383191" cy="564279"/>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7588250" y="5194497"/>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8" name="Text Placeholder 19">
            <a:extLst>
              <a:ext uri="{FF2B5EF4-FFF2-40B4-BE49-F238E27FC236}">
                <a16:creationId xmlns:a16="http://schemas.microsoft.com/office/drawing/2014/main" id="{61FAA2CD-5B5F-AF0C-FA21-81A442555B91}"/>
              </a:ext>
            </a:extLst>
          </p:cNvPr>
          <p:cNvSpPr>
            <a:spLocks noGrp="1"/>
          </p:cNvSpPr>
          <p:nvPr>
            <p:ph type="body" sz="quarter" idx="26" hasCustomPrompt="1"/>
          </p:nvPr>
        </p:nvSpPr>
        <p:spPr>
          <a:xfrm>
            <a:off x="5037973" y="1426707"/>
            <a:ext cx="971551" cy="564278"/>
          </a:xfrm>
        </p:spPr>
        <p:txBody>
          <a:bodyPr anchor="ctr"/>
          <a:lstStyle>
            <a:lvl1pPr>
              <a:defRPr sz="4300">
                <a:solidFill>
                  <a:schemeClr val="bg1"/>
                </a:solidFill>
              </a:defRPr>
            </a:lvl1pPr>
          </a:lstStyle>
          <a:p>
            <a:pPr lvl="0"/>
            <a:r>
              <a:rPr lang="en-US" noProof="0"/>
              <a:t>XX</a:t>
            </a:r>
          </a:p>
        </p:txBody>
      </p:sp>
      <p:sp>
        <p:nvSpPr>
          <p:cNvPr id="19" name="Text Placeholder 19">
            <a:extLst>
              <a:ext uri="{FF2B5EF4-FFF2-40B4-BE49-F238E27FC236}">
                <a16:creationId xmlns:a16="http://schemas.microsoft.com/office/drawing/2014/main" id="{14032524-72B9-444A-AA19-9D165759F2AB}"/>
              </a:ext>
            </a:extLst>
          </p:cNvPr>
          <p:cNvSpPr>
            <a:spLocks noGrp="1"/>
          </p:cNvSpPr>
          <p:nvPr>
            <p:ph type="body" sz="quarter" idx="27" hasCustomPrompt="1"/>
          </p:nvPr>
        </p:nvSpPr>
        <p:spPr>
          <a:xfrm>
            <a:off x="5037973" y="2728027"/>
            <a:ext cx="971551" cy="564278"/>
          </a:xfrm>
        </p:spPr>
        <p:txBody>
          <a:bodyPr anchor="ctr"/>
          <a:lstStyle>
            <a:lvl1pPr>
              <a:defRPr sz="4300">
                <a:solidFill>
                  <a:schemeClr val="bg1"/>
                </a:solidFill>
              </a:defRPr>
            </a:lvl1pPr>
          </a:lstStyle>
          <a:p>
            <a:pPr lvl="0"/>
            <a:r>
              <a:rPr lang="en-US" noProof="0"/>
              <a:t>XX</a:t>
            </a:r>
          </a:p>
        </p:txBody>
      </p:sp>
      <p:sp>
        <p:nvSpPr>
          <p:cNvPr id="22" name="Text Placeholder 19">
            <a:extLst>
              <a:ext uri="{FF2B5EF4-FFF2-40B4-BE49-F238E27FC236}">
                <a16:creationId xmlns:a16="http://schemas.microsoft.com/office/drawing/2014/main" id="{6BE09930-598F-0DC3-E9F7-F5E9341361C4}"/>
              </a:ext>
            </a:extLst>
          </p:cNvPr>
          <p:cNvSpPr>
            <a:spLocks noGrp="1"/>
          </p:cNvSpPr>
          <p:nvPr>
            <p:ph type="body" sz="quarter" idx="35" hasCustomPrompt="1"/>
          </p:nvPr>
        </p:nvSpPr>
        <p:spPr>
          <a:xfrm>
            <a:off x="5037973" y="5287573"/>
            <a:ext cx="971551" cy="564278"/>
          </a:xfrm>
        </p:spPr>
        <p:txBody>
          <a:bodyPr anchor="ctr"/>
          <a:lstStyle>
            <a:lvl1pPr>
              <a:defRPr sz="4300">
                <a:solidFill>
                  <a:schemeClr val="bg1"/>
                </a:solidFill>
              </a:defRPr>
            </a:lvl1pPr>
          </a:lstStyle>
          <a:p>
            <a:pPr lvl="0"/>
            <a:r>
              <a:rPr lang="en-US" noProof="0"/>
              <a:t>XX</a:t>
            </a:r>
          </a:p>
        </p:txBody>
      </p:sp>
      <p:sp>
        <p:nvSpPr>
          <p:cNvPr id="24" name="Text Placeholder 19">
            <a:extLst>
              <a:ext uri="{FF2B5EF4-FFF2-40B4-BE49-F238E27FC236}">
                <a16:creationId xmlns:a16="http://schemas.microsoft.com/office/drawing/2014/main" id="{E624D9F7-C85C-8228-2671-9DC2E607AF5F}"/>
              </a:ext>
            </a:extLst>
          </p:cNvPr>
          <p:cNvSpPr>
            <a:spLocks noGrp="1"/>
          </p:cNvSpPr>
          <p:nvPr>
            <p:ph type="body" sz="quarter" idx="31" hasCustomPrompt="1"/>
          </p:nvPr>
        </p:nvSpPr>
        <p:spPr>
          <a:xfrm>
            <a:off x="5037973" y="3996871"/>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2477570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preserve="1">
  <p:cSld name="Case Study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Case study</a:t>
            </a:r>
          </a:p>
        </p:txBody>
      </p:sp>
      <p:pic>
        <p:nvPicPr>
          <p:cNvPr id="6" name="Graphic 5" descr="Open folder with solid fill">
            <a:extLst>
              <a:ext uri="{FF2B5EF4-FFF2-40B4-BE49-F238E27FC236}">
                <a16:creationId xmlns:a16="http://schemas.microsoft.com/office/drawing/2014/main" id="{E8E8FED3-276F-FF82-4CDD-8289C701E689}"/>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277531" y="1766888"/>
            <a:ext cx="3115488" cy="3115488"/>
          </a:xfrm>
          <a:prstGeom prst="rect">
            <a:avLst/>
          </a:prstGeom>
        </p:spPr>
      </p:pic>
      <p:sp>
        <p:nvSpPr>
          <p:cNvPr id="3" name="TextBox 2">
            <a:extLst>
              <a:ext uri="{FF2B5EF4-FFF2-40B4-BE49-F238E27FC236}">
                <a16:creationId xmlns:a16="http://schemas.microsoft.com/office/drawing/2014/main" id="{95964225-3AAB-EC4D-86B1-ECD27FF6A1B2}"/>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009033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9.xml><?xml version="1.0" encoding="utf-8"?>
<p:sldLayout xmlns:a="http://schemas.openxmlformats.org/drawingml/2006/main" xmlns:r="http://schemas.openxmlformats.org/officeDocument/2006/relationships" xmlns:p="http://schemas.openxmlformats.org/presentationml/2006/main" preserve="1">
  <p:cSld name="Case Study A">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5AF9345E-388F-9ABD-28CA-7D6AA5E65D0B}"/>
              </a:ext>
            </a:extLst>
          </p:cNvPr>
          <p:cNvSpPr/>
          <p:nvPr/>
        </p:nvSpPr>
        <p:spPr>
          <a:xfrm>
            <a:off x="5645149" y="3740149"/>
            <a:ext cx="5754689" cy="2474914"/>
          </a:xfrm>
          <a:prstGeom prst="roundRect">
            <a:avLst>
              <a:gd name="adj" fmla="val 4380"/>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807884" cy="107251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3173175"/>
            <a:ext cx="3807884" cy="471725"/>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2163"/>
            <a:ext cx="5754688" cy="2852737"/>
          </a:xfrm>
          <a:prstGeom prst="roundRect">
            <a:avLst>
              <a:gd name="adj" fmla="val 380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4005262"/>
            <a:ext cx="2147171" cy="184689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179763" y="4005261"/>
            <a:ext cx="2149168" cy="184689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6102351" y="4005261"/>
            <a:ext cx="2149168" cy="1846899"/>
          </a:xfrm>
        </p:spPr>
        <p:txBody>
          <a:bodyPr/>
          <a:lstStyle>
            <a:lvl1pPr>
              <a:defRPr>
                <a:solidFill>
                  <a:schemeClr val="bg1"/>
                </a:solidFill>
              </a:defRPr>
            </a:lvl1pPr>
            <a:lvl2pPr>
              <a:defRPr>
                <a:solidFill>
                  <a:schemeClr val="bg1"/>
                </a:solidFill>
              </a:defRPr>
            </a:lvl2pPr>
            <a:lvl3pPr>
              <a:buClrTx/>
              <a:buSzPct val="100000"/>
              <a:defRPr>
                <a:solidFill>
                  <a:schemeClr val="bg1"/>
                </a:solidFill>
              </a:defRPr>
            </a:lvl3pPr>
            <a:lvl4pPr>
              <a:buClrTx/>
              <a:buSzPct val="100000"/>
              <a:defRPr>
                <a:solidFill>
                  <a:schemeClr val="bg1"/>
                </a:solidFill>
              </a:defRPr>
            </a:lvl4pPr>
            <a:lvl5pPr>
              <a:buClrTx/>
              <a:buSzPct val="100000"/>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Chart Placeholder 8">
            <a:extLst>
              <a:ext uri="{FF2B5EF4-FFF2-40B4-BE49-F238E27FC236}">
                <a16:creationId xmlns:a16="http://schemas.microsoft.com/office/drawing/2014/main" id="{649AE133-740B-4A5F-FBD4-CFCF1045A977}"/>
              </a:ext>
            </a:extLst>
          </p:cNvPr>
          <p:cNvSpPr>
            <a:spLocks noGrp="1"/>
          </p:cNvSpPr>
          <p:nvPr>
            <p:ph type="chart" sz="quarter" idx="26" hasCustomPrompt="1"/>
          </p:nvPr>
        </p:nvSpPr>
        <p:spPr>
          <a:xfrm>
            <a:off x="8809755" y="4005260"/>
            <a:ext cx="2149168" cy="1846900"/>
          </a:xfrm>
        </p:spPr>
        <p:txBody>
          <a:bodyPr/>
          <a:lstStyle>
            <a:lvl1pPr>
              <a:defRPr>
                <a:solidFill>
                  <a:schemeClr val="bg1"/>
                </a:solidFill>
              </a:defRPr>
            </a:lvl1pPr>
          </a:lstStyle>
          <a:p>
            <a:r>
              <a:rPr lang="en-US" noProof="0"/>
              <a:t>Click icon to insert chart</a:t>
            </a:r>
          </a:p>
        </p:txBody>
      </p:sp>
      <p:sp>
        <p:nvSpPr>
          <p:cNvPr id="28" name="Text Placeholder 10">
            <a:extLst>
              <a:ext uri="{FF2B5EF4-FFF2-40B4-BE49-F238E27FC236}">
                <a16:creationId xmlns:a16="http://schemas.microsoft.com/office/drawing/2014/main" id="{FCAFAA0E-4298-994D-CDB7-3A5933F6CF67}"/>
              </a:ext>
            </a:extLst>
          </p:cNvPr>
          <p:cNvSpPr>
            <a:spLocks noGrp="1"/>
          </p:cNvSpPr>
          <p:nvPr>
            <p:ph type="body" sz="quarter" idx="22" hasCustomPrompt="1"/>
          </p:nvPr>
        </p:nvSpPr>
        <p:spPr>
          <a:xfrm>
            <a:off x="790575" y="792162"/>
            <a:ext cx="1508400" cy="277686"/>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Tree>
    <p:extLst>
      <p:ext uri="{BB962C8B-B14F-4D97-AF65-F5344CB8AC3E}">
        <p14:creationId xmlns:p14="http://schemas.microsoft.com/office/powerpoint/2010/main" val="3577961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10_Chart and content x2 _Opt. A">
    <p:bg>
      <p:bgPr>
        <a:solidFill>
          <a:schemeClr val="bg2"/>
        </a:solidFill>
        <a:effectLst/>
      </p:bgPr>
    </p:bg>
    <p:spTree>
      <p:nvGrpSpPr>
        <p:cNvPr id="1" name=""/>
        <p:cNvGrpSpPr/>
        <p:nvPr/>
      </p:nvGrpSpPr>
      <p:grpSpPr>
        <a:xfrm>
          <a:off x="0" y="0"/>
          <a:ext cx="0" cy="0"/>
          <a:chOff x="0" y="0"/>
          <a:chExt cx="0" cy="0"/>
        </a:xfrm>
      </p:grpSpPr>
      <p:sp>
        <p:nvSpPr>
          <p:cNvPr id="13" name="Text Placeholder 9">
            <a:extLst>
              <a:ext uri="{FF2B5EF4-FFF2-40B4-BE49-F238E27FC236}">
                <a16:creationId xmlns:a16="http://schemas.microsoft.com/office/drawing/2014/main" id="{5EE59C35-1A94-2806-2EB8-CDBDBF3A8470}"/>
              </a:ext>
            </a:extLst>
          </p:cNvPr>
          <p:cNvSpPr>
            <a:spLocks noGrp="1"/>
          </p:cNvSpPr>
          <p:nvPr>
            <p:ph type="body" sz="quarter" idx="15" hasCustomPrompt="1"/>
          </p:nvPr>
        </p:nvSpPr>
        <p:spPr>
          <a:xfrm>
            <a:off x="790575" y="1766888"/>
            <a:ext cx="4690800" cy="95400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4" name="Text Placeholder 22">
            <a:extLst>
              <a:ext uri="{FF2B5EF4-FFF2-40B4-BE49-F238E27FC236}">
                <a16:creationId xmlns:a16="http://schemas.microsoft.com/office/drawing/2014/main" id="{679C7477-1395-331C-4506-94DC6F3842C7}"/>
              </a:ext>
            </a:extLst>
          </p:cNvPr>
          <p:cNvSpPr>
            <a:spLocks noGrp="1"/>
          </p:cNvSpPr>
          <p:nvPr>
            <p:ph type="body" sz="quarter" idx="18" hasCustomPrompt="1"/>
          </p:nvPr>
        </p:nvSpPr>
        <p:spPr>
          <a:xfrm>
            <a:off x="6217297" y="1766888"/>
            <a:ext cx="4690800" cy="954000"/>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5" name="Text Placeholder 5">
            <a:extLst>
              <a:ext uri="{FF2B5EF4-FFF2-40B4-BE49-F238E27FC236}">
                <a16:creationId xmlns:a16="http://schemas.microsoft.com/office/drawing/2014/main" id="{A50C4AAB-4EB3-2C6A-6708-0377E7DE2170}"/>
              </a:ext>
            </a:extLst>
          </p:cNvPr>
          <p:cNvSpPr>
            <a:spLocks noGrp="1"/>
          </p:cNvSpPr>
          <p:nvPr>
            <p:ph type="body" sz="quarter" idx="19"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endParaRPr lang="en-US"/>
          </a:p>
        </p:txBody>
      </p:sp>
      <p:sp>
        <p:nvSpPr>
          <p:cNvPr id="28" name="Title 27">
            <a:extLst>
              <a:ext uri="{FF2B5EF4-FFF2-40B4-BE49-F238E27FC236}">
                <a16:creationId xmlns:a16="http://schemas.microsoft.com/office/drawing/2014/main" id="{EBA9CE70-16B8-F4ED-E2DC-87C440C81B60}"/>
              </a:ext>
            </a:extLst>
          </p:cNvPr>
          <p:cNvSpPr>
            <a:spLocks noGrp="1"/>
          </p:cNvSpPr>
          <p:nvPr>
            <p:ph type="title" hasCustomPrompt="1"/>
          </p:nvPr>
        </p:nvSpPr>
        <p:spPr/>
        <p:txBody>
          <a:bodyPr/>
          <a:lstStyle>
            <a:lvl1pPr>
              <a:defRPr/>
            </a:lvl1pPr>
          </a:lstStyle>
          <a:p>
            <a:r>
              <a:rPr lang="en-US"/>
              <a:t>Title goes here</a:t>
            </a:r>
            <a:endParaRPr lang="en-AU"/>
          </a:p>
        </p:txBody>
      </p:sp>
      <p:sp>
        <p:nvSpPr>
          <p:cNvPr id="29" name="Text Placeholder 23">
            <a:extLst>
              <a:ext uri="{FF2B5EF4-FFF2-40B4-BE49-F238E27FC236}">
                <a16:creationId xmlns:a16="http://schemas.microsoft.com/office/drawing/2014/main" id="{1DF9CCF0-B518-81A5-EF53-AC993BBCF76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grpSp>
        <p:nvGrpSpPr>
          <p:cNvPr id="38" name="Group 37">
            <a:extLst>
              <a:ext uri="{FF2B5EF4-FFF2-40B4-BE49-F238E27FC236}">
                <a16:creationId xmlns:a16="http://schemas.microsoft.com/office/drawing/2014/main" id="{B0B8B576-CFB0-B97E-3664-E93EB92197E9}"/>
              </a:ext>
            </a:extLst>
          </p:cNvPr>
          <p:cNvGrpSpPr/>
          <p:nvPr/>
        </p:nvGrpSpPr>
        <p:grpSpPr>
          <a:xfrm>
            <a:off x="790574" y="2927551"/>
            <a:ext cx="10609263" cy="3289099"/>
            <a:chOff x="790575" y="2980632"/>
            <a:chExt cx="10609263" cy="3236019"/>
          </a:xfrm>
        </p:grpSpPr>
        <p:sp>
          <p:nvSpPr>
            <p:cNvPr id="39" name="Rectangle: Rounded Corners 38">
              <a:extLst>
                <a:ext uri="{FF2B5EF4-FFF2-40B4-BE49-F238E27FC236}">
                  <a16:creationId xmlns:a16="http://schemas.microsoft.com/office/drawing/2014/main" id="{4F2E52A0-BDE6-7E05-5FC3-FB4F016F71E3}"/>
                </a:ext>
              </a:extLst>
            </p:cNvPr>
            <p:cNvSpPr/>
            <p:nvPr/>
          </p:nvSpPr>
          <p:spPr>
            <a:xfrm>
              <a:off x="790575" y="2980632"/>
              <a:ext cx="5269424"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40" name="Rectangle: Rounded Corners 39">
              <a:extLst>
                <a:ext uri="{FF2B5EF4-FFF2-40B4-BE49-F238E27FC236}">
                  <a16:creationId xmlns:a16="http://schemas.microsoft.com/office/drawing/2014/main" id="{007631C7-3EC6-72F7-F104-0D31903A2A91}"/>
                </a:ext>
              </a:extLst>
            </p:cNvPr>
            <p:cNvSpPr/>
            <p:nvPr/>
          </p:nvSpPr>
          <p:spPr>
            <a:xfrm>
              <a:off x="6136349" y="2980632"/>
              <a:ext cx="5263489"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grpSp>
      <p:sp>
        <p:nvSpPr>
          <p:cNvPr id="41" name="Chart Placeholder 8">
            <a:extLst>
              <a:ext uri="{FF2B5EF4-FFF2-40B4-BE49-F238E27FC236}">
                <a16:creationId xmlns:a16="http://schemas.microsoft.com/office/drawing/2014/main" id="{987D6C77-189D-B0BB-2722-E5784DCA8D7C}"/>
              </a:ext>
            </a:extLst>
          </p:cNvPr>
          <p:cNvSpPr>
            <a:spLocks noGrp="1"/>
          </p:cNvSpPr>
          <p:nvPr>
            <p:ph type="chart" sz="quarter" idx="16" hasCustomPrompt="1"/>
          </p:nvPr>
        </p:nvSpPr>
        <p:spPr>
          <a:xfrm>
            <a:off x="941286" y="3035239"/>
            <a:ext cx="4968000" cy="3100312"/>
          </a:xfrm>
        </p:spPr>
        <p:txBody>
          <a:bodyPr/>
          <a:lstStyle>
            <a:lvl1pPr>
              <a:defRPr>
                <a:solidFill>
                  <a:schemeClr val="tx2"/>
                </a:solidFill>
              </a:defRPr>
            </a:lvl1pPr>
          </a:lstStyle>
          <a:p>
            <a:r>
              <a:rPr lang="en-US" noProof="0"/>
              <a:t>Click icon to insert chart</a:t>
            </a:r>
          </a:p>
        </p:txBody>
      </p:sp>
      <p:sp>
        <p:nvSpPr>
          <p:cNvPr id="42" name="Chart Placeholder 11">
            <a:extLst>
              <a:ext uri="{FF2B5EF4-FFF2-40B4-BE49-F238E27FC236}">
                <a16:creationId xmlns:a16="http://schemas.microsoft.com/office/drawing/2014/main" id="{EDDEC748-CA1B-B334-4563-4FEA0D05CCD5}"/>
              </a:ext>
            </a:extLst>
          </p:cNvPr>
          <p:cNvSpPr>
            <a:spLocks noGrp="1"/>
          </p:cNvSpPr>
          <p:nvPr>
            <p:ph type="chart" sz="quarter" idx="17" hasCustomPrompt="1"/>
          </p:nvPr>
        </p:nvSpPr>
        <p:spPr>
          <a:xfrm>
            <a:off x="6284093" y="3035239"/>
            <a:ext cx="4968000" cy="3100312"/>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186402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p:cSld name="Case Study B">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5AF9345E-388F-9ABD-28CA-7D6AA5E65D0B}"/>
              </a:ext>
            </a:extLst>
          </p:cNvPr>
          <p:cNvSpPr/>
          <p:nvPr/>
        </p:nvSpPr>
        <p:spPr>
          <a:xfrm>
            <a:off x="5645149" y="790575"/>
            <a:ext cx="5754689" cy="5424488"/>
          </a:xfrm>
          <a:prstGeom prst="roundRect">
            <a:avLst>
              <a:gd name="adj" fmla="val 199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807884" cy="107251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3173175"/>
            <a:ext cx="3807884" cy="471725"/>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2163"/>
            <a:ext cx="5754688" cy="2852737"/>
          </a:xfrm>
          <a:prstGeom prst="roundRect">
            <a:avLst>
              <a:gd name="adj" fmla="val 380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4005262"/>
            <a:ext cx="2147171" cy="184689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179763" y="4005261"/>
            <a:ext cx="2149168" cy="184689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6102351" y="4005261"/>
            <a:ext cx="2149168" cy="184689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Chart Placeholder 8">
            <a:extLst>
              <a:ext uri="{FF2B5EF4-FFF2-40B4-BE49-F238E27FC236}">
                <a16:creationId xmlns:a16="http://schemas.microsoft.com/office/drawing/2014/main" id="{649AE133-740B-4A5F-FBD4-CFCF1045A977}"/>
              </a:ext>
            </a:extLst>
          </p:cNvPr>
          <p:cNvSpPr>
            <a:spLocks noGrp="1"/>
          </p:cNvSpPr>
          <p:nvPr>
            <p:ph type="chart" sz="quarter" idx="26" hasCustomPrompt="1"/>
          </p:nvPr>
        </p:nvSpPr>
        <p:spPr>
          <a:xfrm>
            <a:off x="8809755" y="4005260"/>
            <a:ext cx="2149168" cy="1846900"/>
          </a:xfrm>
        </p:spPr>
        <p:txBody>
          <a:bodyPr/>
          <a:lstStyle>
            <a:lvl1pPr>
              <a:defRPr>
                <a:solidFill>
                  <a:schemeClr val="bg1"/>
                </a:solidFill>
              </a:defRPr>
            </a:lvl1pPr>
          </a:lstStyle>
          <a:p>
            <a:r>
              <a:rPr lang="en-US" noProof="0"/>
              <a:t>Click icon to insert chart</a:t>
            </a:r>
          </a:p>
        </p:txBody>
      </p:sp>
      <p:sp>
        <p:nvSpPr>
          <p:cNvPr id="2" name="Text Placeholder 10">
            <a:extLst>
              <a:ext uri="{FF2B5EF4-FFF2-40B4-BE49-F238E27FC236}">
                <a16:creationId xmlns:a16="http://schemas.microsoft.com/office/drawing/2014/main" id="{8106C885-8482-EE33-E694-64A530C8A2CB}"/>
              </a:ext>
            </a:extLst>
          </p:cNvPr>
          <p:cNvSpPr>
            <a:spLocks noGrp="1"/>
          </p:cNvSpPr>
          <p:nvPr>
            <p:ph type="body" sz="quarter" idx="22" hasCustomPrompt="1"/>
          </p:nvPr>
        </p:nvSpPr>
        <p:spPr>
          <a:xfrm>
            <a:off x="790575" y="792162"/>
            <a:ext cx="1508400" cy="277686"/>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Tree>
    <p:extLst>
      <p:ext uri="{BB962C8B-B14F-4D97-AF65-F5344CB8AC3E}">
        <p14:creationId xmlns:p14="http://schemas.microsoft.com/office/powerpoint/2010/main" val="1575759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1.xml><?xml version="1.0" encoding="utf-8"?>
<p:sldLayout xmlns:a="http://schemas.openxmlformats.org/drawingml/2006/main" xmlns:r="http://schemas.openxmlformats.org/officeDocument/2006/relationships" xmlns:p="http://schemas.openxmlformats.org/presentationml/2006/main" preserve="1">
  <p:cSld name="Case Study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E74E91F5-DD60-9E7F-0827-599382632F7F}"/>
              </a:ext>
            </a:extLst>
          </p:cNvPr>
          <p:cNvSpPr/>
          <p:nvPr/>
        </p:nvSpPr>
        <p:spPr>
          <a:xfrm>
            <a:off x="7067550" y="1766889"/>
            <a:ext cx="4332288" cy="4452936"/>
          </a:xfrm>
          <a:prstGeom prst="roundRect">
            <a:avLst>
              <a:gd name="adj" fmla="val 2502"/>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ext Placeholder 10">
            <a:extLst>
              <a:ext uri="{FF2B5EF4-FFF2-40B4-BE49-F238E27FC236}">
                <a16:creationId xmlns:a16="http://schemas.microsoft.com/office/drawing/2014/main" id="{CEA09A9A-B7BA-C22F-EF47-CB38D8F1633C}"/>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2133600"/>
            <a:ext cx="2841625" cy="371855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929062" y="2133599"/>
            <a:ext cx="2841625" cy="371856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7515225" y="2133599"/>
            <a:ext cx="3434613" cy="3718561"/>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8" name="Text Placeholder 10">
            <a:extLst>
              <a:ext uri="{FF2B5EF4-FFF2-40B4-BE49-F238E27FC236}">
                <a16:creationId xmlns:a16="http://schemas.microsoft.com/office/drawing/2014/main" id="{FCAFAA0E-4298-994D-CDB7-3A5933F6CF67}"/>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25" name="Picture Placeholder 101">
            <a:extLst>
              <a:ext uri="{FF2B5EF4-FFF2-40B4-BE49-F238E27FC236}">
                <a16:creationId xmlns:a16="http://schemas.microsoft.com/office/drawing/2014/main" id="{012BF825-2CE2-560B-8804-A1170FDB0EA1}"/>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1125904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p:cSld name="Case Study 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60D87C98-B006-EDF8-802B-B3458387A173}"/>
              </a:ext>
            </a:extLst>
          </p:cNvPr>
          <p:cNvSpPr/>
          <p:nvPr/>
        </p:nvSpPr>
        <p:spPr>
          <a:xfrm>
            <a:off x="793437"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EAA71684-05E2-DD89-9493-BB1D6C31DBA2}"/>
              </a:ext>
            </a:extLst>
          </p:cNvPr>
          <p:cNvSpPr/>
          <p:nvPr/>
        </p:nvSpPr>
        <p:spPr>
          <a:xfrm>
            <a:off x="4353191" y="1766889"/>
            <a:ext cx="3488400" cy="4451512"/>
          </a:xfrm>
          <a:prstGeom prst="roundRect">
            <a:avLst>
              <a:gd name="adj" fmla="val 309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5ADF70BD-A415-24A6-3438-E481A1715503}"/>
              </a:ext>
            </a:extLst>
          </p:cNvPr>
          <p:cNvSpPr/>
          <p:nvPr/>
        </p:nvSpPr>
        <p:spPr>
          <a:xfrm>
            <a:off x="7912945" y="1766889"/>
            <a:ext cx="3488400" cy="4451512"/>
          </a:xfrm>
          <a:prstGeom prst="roundRect">
            <a:avLst>
              <a:gd name="adj" fmla="val 309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1243437" y="2133600"/>
            <a:ext cx="2588400" cy="371855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4803191"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8362945"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5" name="Text Placeholder 10">
            <a:extLst>
              <a:ext uri="{FF2B5EF4-FFF2-40B4-BE49-F238E27FC236}">
                <a16:creationId xmlns:a16="http://schemas.microsoft.com/office/drawing/2014/main" id="{E9ED250E-1C13-F025-FE7D-8223A5568606}"/>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8" name="Text Placeholder 10">
            <a:extLst>
              <a:ext uri="{FF2B5EF4-FFF2-40B4-BE49-F238E27FC236}">
                <a16:creationId xmlns:a16="http://schemas.microsoft.com/office/drawing/2014/main" id="{708F6C9B-BE88-B0EC-2D0E-520207173A38}"/>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10" name="Picture Placeholder 101">
            <a:extLst>
              <a:ext uri="{FF2B5EF4-FFF2-40B4-BE49-F238E27FC236}">
                <a16:creationId xmlns:a16="http://schemas.microsoft.com/office/drawing/2014/main" id="{CA96F3E7-F979-CB41-54E6-CAC4533CDE07}"/>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1651045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3.xml><?xml version="1.0" encoding="utf-8"?>
<p:sldLayout xmlns:a="http://schemas.openxmlformats.org/drawingml/2006/main" xmlns:r="http://schemas.openxmlformats.org/officeDocument/2006/relationships" xmlns:p="http://schemas.openxmlformats.org/presentationml/2006/main" preserve="1">
  <p:cSld name="Case Study E">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5ADF70BD-A415-24A6-3438-E481A1715503}"/>
              </a:ext>
            </a:extLst>
          </p:cNvPr>
          <p:cNvSpPr/>
          <p:nvPr/>
        </p:nvSpPr>
        <p:spPr>
          <a:xfrm>
            <a:off x="7744565" y="1766889"/>
            <a:ext cx="3654000" cy="4451512"/>
          </a:xfrm>
          <a:prstGeom prst="roundRect">
            <a:avLst>
              <a:gd name="adj" fmla="val 295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EAA71684-05E2-DD89-9493-BB1D6C31DBA2}"/>
              </a:ext>
            </a:extLst>
          </p:cNvPr>
          <p:cNvSpPr/>
          <p:nvPr/>
        </p:nvSpPr>
        <p:spPr>
          <a:xfrm>
            <a:off x="4269000" y="1766889"/>
            <a:ext cx="3654000" cy="4451512"/>
          </a:xfrm>
          <a:prstGeom prst="roundRect">
            <a:avLst>
              <a:gd name="adj" fmla="val 295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60D87C98-B006-EDF8-802B-B3458387A173}"/>
              </a:ext>
            </a:extLst>
          </p:cNvPr>
          <p:cNvSpPr/>
          <p:nvPr/>
        </p:nvSpPr>
        <p:spPr>
          <a:xfrm>
            <a:off x="793435" y="1766889"/>
            <a:ext cx="3654000" cy="4451512"/>
          </a:xfrm>
          <a:prstGeom prst="roundRect">
            <a:avLst>
              <a:gd name="adj" fmla="val 295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1243437" y="2133600"/>
            <a:ext cx="2588400" cy="371855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4803191"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8362945"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5" name="Text Placeholder 10">
            <a:extLst>
              <a:ext uri="{FF2B5EF4-FFF2-40B4-BE49-F238E27FC236}">
                <a16:creationId xmlns:a16="http://schemas.microsoft.com/office/drawing/2014/main" id="{E5D081F5-CC7D-CC07-BDB6-9E73662B34AC}"/>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8" name="Text Placeholder 10">
            <a:extLst>
              <a:ext uri="{FF2B5EF4-FFF2-40B4-BE49-F238E27FC236}">
                <a16:creationId xmlns:a16="http://schemas.microsoft.com/office/drawing/2014/main" id="{E6CAAEFF-6B1B-F51C-6728-5490FC0D0704}"/>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10" name="Picture Placeholder 101">
            <a:extLst>
              <a:ext uri="{FF2B5EF4-FFF2-40B4-BE49-F238E27FC236}">
                <a16:creationId xmlns:a16="http://schemas.microsoft.com/office/drawing/2014/main" id="{7ECAA141-607A-9423-FCD4-E872FACB338D}"/>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802423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preserve="1">
  <p:cSld name="Video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Video</a:t>
            </a:r>
          </a:p>
        </p:txBody>
      </p:sp>
      <p:sp>
        <p:nvSpPr>
          <p:cNvPr id="12" name="Freeform: Shape 11">
            <a:extLst>
              <a:ext uri="{FF2B5EF4-FFF2-40B4-BE49-F238E27FC236}">
                <a16:creationId xmlns:a16="http://schemas.microsoft.com/office/drawing/2014/main" id="{E6957855-246E-AAE5-1648-643D05D62BDD}"/>
              </a:ext>
            </a:extLst>
          </p:cNvPr>
          <p:cNvSpPr/>
          <p:nvPr/>
        </p:nvSpPr>
        <p:spPr>
          <a:xfrm>
            <a:off x="946298" y="2199489"/>
            <a:ext cx="3206602" cy="2094694"/>
          </a:xfrm>
          <a:custGeom>
            <a:avLst/>
            <a:gdLst>
              <a:gd name="connsiteX0" fmla="*/ 1617862 w 3797154"/>
              <a:gd name="connsiteY0" fmla="*/ 582960 h 2480468"/>
              <a:gd name="connsiteX1" fmla="*/ 1617862 w 3797154"/>
              <a:gd name="connsiteY1" fmla="*/ 1897508 h 2480468"/>
              <a:gd name="connsiteX2" fmla="*/ 2636491 w 3797154"/>
              <a:gd name="connsiteY2" fmla="*/ 1239980 h 2480468"/>
              <a:gd name="connsiteX3" fmla="*/ 337220 w 3797154"/>
              <a:gd name="connsiteY3" fmla="*/ 0 h 2480468"/>
              <a:gd name="connsiteX4" fmla="*/ 3459934 w 3797154"/>
              <a:gd name="connsiteY4" fmla="*/ 0 h 2480468"/>
              <a:gd name="connsiteX5" fmla="*/ 3797154 w 3797154"/>
              <a:gd name="connsiteY5" fmla="*/ 337220 h 2480468"/>
              <a:gd name="connsiteX6" fmla="*/ 3797154 w 3797154"/>
              <a:gd name="connsiteY6" fmla="*/ 2143248 h 2480468"/>
              <a:gd name="connsiteX7" fmla="*/ 3459934 w 3797154"/>
              <a:gd name="connsiteY7" fmla="*/ 2480468 h 2480468"/>
              <a:gd name="connsiteX8" fmla="*/ 337220 w 3797154"/>
              <a:gd name="connsiteY8" fmla="*/ 2480468 h 2480468"/>
              <a:gd name="connsiteX9" fmla="*/ 0 w 3797154"/>
              <a:gd name="connsiteY9" fmla="*/ 2143248 h 2480468"/>
              <a:gd name="connsiteX10" fmla="*/ 0 w 3797154"/>
              <a:gd name="connsiteY10" fmla="*/ 337220 h 2480468"/>
              <a:gd name="connsiteX11" fmla="*/ 337220 w 3797154"/>
              <a:gd name="connsiteY11"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7154" h="2480468">
                <a:moveTo>
                  <a:pt x="1617862" y="582960"/>
                </a:moveTo>
                <a:lnTo>
                  <a:pt x="1617862" y="1897508"/>
                </a:lnTo>
                <a:lnTo>
                  <a:pt x="2636491" y="1239980"/>
                </a:lnTo>
                <a:close/>
                <a:moveTo>
                  <a:pt x="337220" y="0"/>
                </a:moveTo>
                <a:lnTo>
                  <a:pt x="3459934" y="0"/>
                </a:lnTo>
                <a:cubicBezTo>
                  <a:pt x="3646175" y="0"/>
                  <a:pt x="3797154" y="150979"/>
                  <a:pt x="3797154" y="337220"/>
                </a:cubicBezTo>
                <a:lnTo>
                  <a:pt x="3797154" y="2143248"/>
                </a:lnTo>
                <a:cubicBezTo>
                  <a:pt x="3797154" y="2329489"/>
                  <a:pt x="3646175" y="2480468"/>
                  <a:pt x="3459934" y="2480468"/>
                </a:cubicBezTo>
                <a:lnTo>
                  <a:pt x="337220" y="2480468"/>
                </a:lnTo>
                <a:cubicBezTo>
                  <a:pt x="150979" y="2480468"/>
                  <a:pt x="0" y="2329489"/>
                  <a:pt x="0" y="2143248"/>
                </a:cubicBezTo>
                <a:lnTo>
                  <a:pt x="0" y="337220"/>
                </a:lnTo>
                <a:cubicBezTo>
                  <a:pt x="0" y="150979"/>
                  <a:pt x="150979" y="0"/>
                  <a:pt x="33722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3" name="TextBox 2">
            <a:extLst>
              <a:ext uri="{FF2B5EF4-FFF2-40B4-BE49-F238E27FC236}">
                <a16:creationId xmlns:a16="http://schemas.microsoft.com/office/drawing/2014/main" id="{B090A633-DE2B-8BE5-2A63-C5893CBE853D}"/>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4225653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5.xml><?xml version="1.0" encoding="utf-8"?>
<p:sldLayout xmlns:a="http://schemas.openxmlformats.org/drawingml/2006/main" xmlns:r="http://schemas.openxmlformats.org/officeDocument/2006/relationships" xmlns:p="http://schemas.openxmlformats.org/presentationml/2006/main" preserve="1">
  <p:cSld name="Video Full Bleed">
    <p:spTree>
      <p:nvGrpSpPr>
        <p:cNvPr id="1" name=""/>
        <p:cNvGrpSpPr/>
        <p:nvPr/>
      </p:nvGrpSpPr>
      <p:grpSpPr>
        <a:xfrm>
          <a:off x="0" y="0"/>
          <a:ext cx="0" cy="0"/>
          <a:chOff x="0" y="0"/>
          <a:chExt cx="0" cy="0"/>
        </a:xfrm>
      </p:grpSpPr>
      <p:sp>
        <p:nvSpPr>
          <p:cNvPr id="6" name="Media Placeholder 5">
            <a:extLst>
              <a:ext uri="{FF2B5EF4-FFF2-40B4-BE49-F238E27FC236}">
                <a16:creationId xmlns:a16="http://schemas.microsoft.com/office/drawing/2014/main" id="{7B3F669D-88A4-8689-60E9-B7A314C0C1C9}"/>
              </a:ext>
            </a:extLst>
          </p:cNvPr>
          <p:cNvSpPr>
            <a:spLocks noGrp="1"/>
          </p:cNvSpPr>
          <p:nvPr>
            <p:ph type="media" sz="quarter" idx="12" hasCustomPrompt="1"/>
          </p:nvPr>
        </p:nvSpPr>
        <p:spPr>
          <a:xfrm>
            <a:off x="0" y="0"/>
            <a:ext cx="12192000" cy="6858000"/>
          </a:xfr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video</a:t>
            </a:r>
          </a:p>
        </p:txBody>
      </p:sp>
      <p:sp>
        <p:nvSpPr>
          <p:cNvPr id="3" name="Slide Number Placeholder 2">
            <a:extLst>
              <a:ext uri="{FF2B5EF4-FFF2-40B4-BE49-F238E27FC236}">
                <a16:creationId xmlns:a16="http://schemas.microsoft.com/office/drawing/2014/main" id="{D1B85793-2B2F-4815-73C0-E4667F3A7321}"/>
              </a:ext>
            </a:extLst>
          </p:cNvPr>
          <p:cNvSpPr>
            <a:spLocks noGrp="1"/>
          </p:cNvSpPr>
          <p:nvPr>
            <p:ph type="sldNum" sz="quarter" idx="10"/>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 name="Footer Placeholder 3">
            <a:extLst>
              <a:ext uri="{FF2B5EF4-FFF2-40B4-BE49-F238E27FC236}">
                <a16:creationId xmlns:a16="http://schemas.microsoft.com/office/drawing/2014/main" id="{9597DB07-159C-D942-97E9-52CFE347C1A3}"/>
              </a:ext>
            </a:extLst>
          </p:cNvPr>
          <p:cNvSpPr>
            <a:spLocks noGrp="1"/>
          </p:cNvSpPr>
          <p:nvPr>
            <p:ph type="ftr" sz="quarter" idx="11"/>
          </p:nvPr>
        </p:nvSpPr>
        <p:spPr/>
        <p:txBody>
          <a:bodyPr/>
          <a:lstStyle>
            <a:lvl1pPr>
              <a:defRPr>
                <a:solidFill>
                  <a:schemeClr val="bg1"/>
                </a:solidFill>
              </a:defRPr>
            </a:lvl1pPr>
          </a:lstStyle>
          <a:p>
            <a:r>
              <a:rPr lang="en-US" noProof="0"/>
              <a:t>© Experian | Confidential</a:t>
            </a:r>
          </a:p>
        </p:txBody>
      </p:sp>
      <p:sp>
        <p:nvSpPr>
          <p:cNvPr id="2" name="Text Placeholder 9">
            <a:extLst>
              <a:ext uri="{FF2B5EF4-FFF2-40B4-BE49-F238E27FC236}">
                <a16:creationId xmlns:a16="http://schemas.microsoft.com/office/drawing/2014/main" id="{3D60E80A-10F1-6EB6-FC24-51A27825AA1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644040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6.xml><?xml version="1.0" encoding="utf-8"?>
<p:sldLayout xmlns:a="http://schemas.openxmlformats.org/drawingml/2006/main" xmlns:r="http://schemas.openxmlformats.org/officeDocument/2006/relationships" xmlns:p="http://schemas.openxmlformats.org/presentationml/2006/main" preserve="1">
  <p:cSld name="Video and Content">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2" name="Media Placeholder 5">
            <a:extLst>
              <a:ext uri="{FF2B5EF4-FFF2-40B4-BE49-F238E27FC236}">
                <a16:creationId xmlns:a16="http://schemas.microsoft.com/office/drawing/2014/main" id="{28301BB3-62B2-F29E-891D-93CBAD6182F4}"/>
              </a:ext>
            </a:extLst>
          </p:cNvPr>
          <p:cNvSpPr>
            <a:spLocks noGrp="1"/>
          </p:cNvSpPr>
          <p:nvPr>
            <p:ph type="media" sz="quarter" idx="19" hasCustomPrompt="1"/>
          </p:nvPr>
        </p:nvSpPr>
        <p:spPr>
          <a:xfrm>
            <a:off x="3703637" y="1766888"/>
            <a:ext cx="7696201" cy="4448175"/>
          </a:xfrm>
          <a:prstGeom prst="roundRect">
            <a:avLst>
              <a:gd name="adj" fmla="val 2428"/>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video into placeholder</a:t>
            </a:r>
          </a:p>
        </p:txBody>
      </p:sp>
    </p:spTree>
    <p:extLst>
      <p:ext uri="{BB962C8B-B14F-4D97-AF65-F5344CB8AC3E}">
        <p14:creationId xmlns:p14="http://schemas.microsoft.com/office/powerpoint/2010/main" val="35243997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preserve="1">
  <p:cSld name="Partner Logo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Partner logos</a:t>
            </a:r>
          </a:p>
        </p:txBody>
      </p:sp>
      <p:pic>
        <p:nvPicPr>
          <p:cNvPr id="4" name="Graphic 3" descr="Badge Tm with solid fill">
            <a:extLst>
              <a:ext uri="{FF2B5EF4-FFF2-40B4-BE49-F238E27FC236}">
                <a16:creationId xmlns:a16="http://schemas.microsoft.com/office/drawing/2014/main" id="{50B74FAE-7C3B-8E35-ED53-CCFB6B162F12}"/>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23925" y="1524000"/>
            <a:ext cx="3619500" cy="3619500"/>
          </a:xfrm>
          <a:prstGeom prst="rect">
            <a:avLst/>
          </a:prstGeom>
        </p:spPr>
      </p:pic>
      <p:sp>
        <p:nvSpPr>
          <p:cNvPr id="3" name="TextBox 2">
            <a:extLst>
              <a:ext uri="{FF2B5EF4-FFF2-40B4-BE49-F238E27FC236}">
                <a16:creationId xmlns:a16="http://schemas.microsoft.com/office/drawing/2014/main" id="{934DC5F1-51E7-A4FA-632E-52416BD61BCB}"/>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88751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p:cSld name="Logos x6">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3" name="Rectangle: Rounded Corners 12">
            <a:extLst>
              <a:ext uri="{FF2B5EF4-FFF2-40B4-BE49-F238E27FC236}">
                <a16:creationId xmlns:a16="http://schemas.microsoft.com/office/drawing/2014/main" id="{828FC845-5896-40EC-E073-4E999BC3400B}"/>
              </a:ext>
            </a:extLst>
          </p:cNvPr>
          <p:cNvSpPr/>
          <p:nvPr/>
        </p:nvSpPr>
        <p:spPr>
          <a:xfrm>
            <a:off x="790575"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4" name="Rectangle: Rounded Corners 13">
            <a:extLst>
              <a:ext uri="{FF2B5EF4-FFF2-40B4-BE49-F238E27FC236}">
                <a16:creationId xmlns:a16="http://schemas.microsoft.com/office/drawing/2014/main" id="{A2D7DE2A-F36C-A1C5-7254-BD01C96F5B35}"/>
              </a:ext>
            </a:extLst>
          </p:cNvPr>
          <p:cNvSpPr/>
          <p:nvPr/>
        </p:nvSpPr>
        <p:spPr>
          <a:xfrm>
            <a:off x="4350837"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5" name="Rectangle: Rounded Corners 14">
            <a:extLst>
              <a:ext uri="{FF2B5EF4-FFF2-40B4-BE49-F238E27FC236}">
                <a16:creationId xmlns:a16="http://schemas.microsoft.com/office/drawing/2014/main" id="{D48CBE1E-470D-4370-5F80-644FE7F3C37A}"/>
              </a:ext>
            </a:extLst>
          </p:cNvPr>
          <p:cNvSpPr/>
          <p:nvPr/>
        </p:nvSpPr>
        <p:spPr>
          <a:xfrm>
            <a:off x="7911099"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6" name="Rectangle: Rounded Corners 15">
            <a:extLst>
              <a:ext uri="{FF2B5EF4-FFF2-40B4-BE49-F238E27FC236}">
                <a16:creationId xmlns:a16="http://schemas.microsoft.com/office/drawing/2014/main" id="{BEEA0447-054B-4630-6B93-291D67662EE1}"/>
              </a:ext>
            </a:extLst>
          </p:cNvPr>
          <p:cNvSpPr/>
          <p:nvPr/>
        </p:nvSpPr>
        <p:spPr>
          <a:xfrm>
            <a:off x="790575"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C4A67D18-F3C1-0AC0-38DF-2207290E78E4}"/>
              </a:ext>
            </a:extLst>
          </p:cNvPr>
          <p:cNvSpPr/>
          <p:nvPr/>
        </p:nvSpPr>
        <p:spPr>
          <a:xfrm>
            <a:off x="4350837"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8" name="Rectangle: Rounded Corners 17">
            <a:extLst>
              <a:ext uri="{FF2B5EF4-FFF2-40B4-BE49-F238E27FC236}">
                <a16:creationId xmlns:a16="http://schemas.microsoft.com/office/drawing/2014/main" id="{B3333606-F498-D88B-64B5-80B7CEC8ED60}"/>
              </a:ext>
            </a:extLst>
          </p:cNvPr>
          <p:cNvSpPr/>
          <p:nvPr/>
        </p:nvSpPr>
        <p:spPr>
          <a:xfrm>
            <a:off x="7911099"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6" name="Picture Placeholder 19">
            <a:extLst>
              <a:ext uri="{FF2B5EF4-FFF2-40B4-BE49-F238E27FC236}">
                <a16:creationId xmlns:a16="http://schemas.microsoft.com/office/drawing/2014/main" id="{CA8F0F78-CF88-DCB0-15E0-23DD13912098}"/>
              </a:ext>
            </a:extLst>
          </p:cNvPr>
          <p:cNvSpPr>
            <a:spLocks noGrp="1"/>
          </p:cNvSpPr>
          <p:nvPr>
            <p:ph type="pic" sz="quarter" idx="22" hasCustomPrompt="1"/>
          </p:nvPr>
        </p:nvSpPr>
        <p:spPr>
          <a:xfrm>
            <a:off x="1618752"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7" name="Picture Placeholder 26">
            <a:extLst>
              <a:ext uri="{FF2B5EF4-FFF2-40B4-BE49-F238E27FC236}">
                <a16:creationId xmlns:a16="http://schemas.microsoft.com/office/drawing/2014/main" id="{881B9CD0-E4F7-50D3-C854-D104BE65C0D1}"/>
              </a:ext>
            </a:extLst>
          </p:cNvPr>
          <p:cNvSpPr>
            <a:spLocks noGrp="1"/>
          </p:cNvSpPr>
          <p:nvPr>
            <p:ph type="pic" sz="quarter" idx="23" hasCustomPrompt="1"/>
          </p:nvPr>
        </p:nvSpPr>
        <p:spPr>
          <a:xfrm>
            <a:off x="5179014"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8" name="Picture Placeholder 19">
            <a:extLst>
              <a:ext uri="{FF2B5EF4-FFF2-40B4-BE49-F238E27FC236}">
                <a16:creationId xmlns:a16="http://schemas.microsoft.com/office/drawing/2014/main" id="{14257BF2-D221-D7F8-C3C4-C71DFE8F4287}"/>
              </a:ext>
            </a:extLst>
          </p:cNvPr>
          <p:cNvSpPr>
            <a:spLocks noGrp="1"/>
          </p:cNvSpPr>
          <p:nvPr>
            <p:ph type="pic" sz="quarter" idx="24" hasCustomPrompt="1"/>
          </p:nvPr>
        </p:nvSpPr>
        <p:spPr>
          <a:xfrm>
            <a:off x="8739276"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9" name="Picture Placeholder 26">
            <a:extLst>
              <a:ext uri="{FF2B5EF4-FFF2-40B4-BE49-F238E27FC236}">
                <a16:creationId xmlns:a16="http://schemas.microsoft.com/office/drawing/2014/main" id="{05319A44-B744-9BEC-8D68-A70EF58946C9}"/>
              </a:ext>
            </a:extLst>
          </p:cNvPr>
          <p:cNvSpPr>
            <a:spLocks noGrp="1"/>
          </p:cNvSpPr>
          <p:nvPr>
            <p:ph type="pic" sz="quarter" idx="25" hasCustomPrompt="1"/>
          </p:nvPr>
        </p:nvSpPr>
        <p:spPr>
          <a:xfrm>
            <a:off x="1618752"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0" name="Picture Placeholder 26">
            <a:extLst>
              <a:ext uri="{FF2B5EF4-FFF2-40B4-BE49-F238E27FC236}">
                <a16:creationId xmlns:a16="http://schemas.microsoft.com/office/drawing/2014/main" id="{0636A15E-194D-B3FC-4A4D-E42B2804C175}"/>
              </a:ext>
            </a:extLst>
          </p:cNvPr>
          <p:cNvSpPr>
            <a:spLocks noGrp="1"/>
          </p:cNvSpPr>
          <p:nvPr>
            <p:ph type="pic" sz="quarter" idx="26" hasCustomPrompt="1"/>
          </p:nvPr>
        </p:nvSpPr>
        <p:spPr>
          <a:xfrm>
            <a:off x="5179013"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1" name="Picture Placeholder 26">
            <a:extLst>
              <a:ext uri="{FF2B5EF4-FFF2-40B4-BE49-F238E27FC236}">
                <a16:creationId xmlns:a16="http://schemas.microsoft.com/office/drawing/2014/main" id="{E0C40000-AA5D-C562-F543-13931F859A0D}"/>
              </a:ext>
            </a:extLst>
          </p:cNvPr>
          <p:cNvSpPr>
            <a:spLocks noGrp="1"/>
          </p:cNvSpPr>
          <p:nvPr>
            <p:ph type="pic" sz="quarter" idx="27" hasCustomPrompt="1"/>
          </p:nvPr>
        </p:nvSpPr>
        <p:spPr>
          <a:xfrm>
            <a:off x="8739275"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Tree>
    <p:extLst>
      <p:ext uri="{BB962C8B-B14F-4D97-AF65-F5344CB8AC3E}">
        <p14:creationId xmlns:p14="http://schemas.microsoft.com/office/powerpoint/2010/main" val="1703973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9.xml><?xml version="1.0" encoding="utf-8"?>
<p:sldLayout xmlns:a="http://schemas.openxmlformats.org/drawingml/2006/main" xmlns:r="http://schemas.openxmlformats.org/officeDocument/2006/relationships" xmlns:p="http://schemas.openxmlformats.org/presentationml/2006/main" preserve="1">
  <p:cSld name="Logos x8">
    <p:bg>
      <p:bgPr>
        <a:solidFill>
          <a:schemeClr val="bg2"/>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45AF128-442B-58FB-E5A4-AEF50B3787F0}"/>
              </a:ext>
            </a:extLst>
          </p:cNvPr>
          <p:cNvSpPr/>
          <p:nvPr/>
        </p:nvSpPr>
        <p:spPr>
          <a:xfrm>
            <a:off x="790575"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C5B15178-B2A5-4A5E-0F9D-39FDCAA26855}"/>
              </a:ext>
            </a:extLst>
          </p:cNvPr>
          <p:cNvSpPr/>
          <p:nvPr/>
        </p:nvSpPr>
        <p:spPr>
          <a:xfrm>
            <a:off x="3464771"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C884B556-8F62-8AC0-95E5-1CE5C54A4E73}"/>
              </a:ext>
            </a:extLst>
          </p:cNvPr>
          <p:cNvSpPr/>
          <p:nvPr/>
        </p:nvSpPr>
        <p:spPr>
          <a:xfrm>
            <a:off x="6138967"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1AB68220-DF8D-7F2D-1693-52FE082B9645}"/>
              </a:ext>
            </a:extLst>
          </p:cNvPr>
          <p:cNvSpPr/>
          <p:nvPr/>
        </p:nvSpPr>
        <p:spPr>
          <a:xfrm>
            <a:off x="790575"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B35F9DDD-4FBA-C1B0-E2EA-31B4F34786A7}"/>
              </a:ext>
            </a:extLst>
          </p:cNvPr>
          <p:cNvSpPr/>
          <p:nvPr/>
        </p:nvSpPr>
        <p:spPr>
          <a:xfrm>
            <a:off x="3464771"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63A43776-F7F6-773B-CED0-3AF3087FBC44}"/>
              </a:ext>
            </a:extLst>
          </p:cNvPr>
          <p:cNvSpPr/>
          <p:nvPr/>
        </p:nvSpPr>
        <p:spPr>
          <a:xfrm>
            <a:off x="6138967"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9" name="Rectangle: Rounded Corners 18">
            <a:extLst>
              <a:ext uri="{FF2B5EF4-FFF2-40B4-BE49-F238E27FC236}">
                <a16:creationId xmlns:a16="http://schemas.microsoft.com/office/drawing/2014/main" id="{BA5440DE-7274-C456-8E15-1429A80965D4}"/>
              </a:ext>
            </a:extLst>
          </p:cNvPr>
          <p:cNvSpPr/>
          <p:nvPr/>
        </p:nvSpPr>
        <p:spPr>
          <a:xfrm>
            <a:off x="8813163"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0" name="Rectangle: Rounded Corners 19">
            <a:extLst>
              <a:ext uri="{FF2B5EF4-FFF2-40B4-BE49-F238E27FC236}">
                <a16:creationId xmlns:a16="http://schemas.microsoft.com/office/drawing/2014/main" id="{CB646139-02AA-0149-DC37-0B2918878111}"/>
              </a:ext>
            </a:extLst>
          </p:cNvPr>
          <p:cNvSpPr/>
          <p:nvPr/>
        </p:nvSpPr>
        <p:spPr>
          <a:xfrm>
            <a:off x="8813163"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6" name="Picture Placeholder 19">
            <a:extLst>
              <a:ext uri="{FF2B5EF4-FFF2-40B4-BE49-F238E27FC236}">
                <a16:creationId xmlns:a16="http://schemas.microsoft.com/office/drawing/2014/main" id="{CA8F0F78-CF88-DCB0-15E0-23DD13912098}"/>
              </a:ext>
            </a:extLst>
          </p:cNvPr>
          <p:cNvSpPr>
            <a:spLocks noGrp="1"/>
          </p:cNvSpPr>
          <p:nvPr>
            <p:ph type="pic" sz="quarter" idx="22" hasCustomPrompt="1"/>
          </p:nvPr>
        </p:nvSpPr>
        <p:spPr>
          <a:xfrm>
            <a:off x="1210118"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7" name="Picture Placeholder 26">
            <a:extLst>
              <a:ext uri="{FF2B5EF4-FFF2-40B4-BE49-F238E27FC236}">
                <a16:creationId xmlns:a16="http://schemas.microsoft.com/office/drawing/2014/main" id="{881B9CD0-E4F7-50D3-C854-D104BE65C0D1}"/>
              </a:ext>
            </a:extLst>
          </p:cNvPr>
          <p:cNvSpPr>
            <a:spLocks noGrp="1"/>
          </p:cNvSpPr>
          <p:nvPr>
            <p:ph type="pic" sz="quarter" idx="23" hasCustomPrompt="1"/>
          </p:nvPr>
        </p:nvSpPr>
        <p:spPr>
          <a:xfrm>
            <a:off x="3884314"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8" name="Picture Placeholder 19">
            <a:extLst>
              <a:ext uri="{FF2B5EF4-FFF2-40B4-BE49-F238E27FC236}">
                <a16:creationId xmlns:a16="http://schemas.microsoft.com/office/drawing/2014/main" id="{14257BF2-D221-D7F8-C3C4-C71DFE8F4287}"/>
              </a:ext>
            </a:extLst>
          </p:cNvPr>
          <p:cNvSpPr>
            <a:spLocks noGrp="1"/>
          </p:cNvSpPr>
          <p:nvPr>
            <p:ph type="pic" sz="quarter" idx="24" hasCustomPrompt="1"/>
          </p:nvPr>
        </p:nvSpPr>
        <p:spPr>
          <a:xfrm>
            <a:off x="6558511"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9" name="Picture Placeholder 26">
            <a:extLst>
              <a:ext uri="{FF2B5EF4-FFF2-40B4-BE49-F238E27FC236}">
                <a16:creationId xmlns:a16="http://schemas.microsoft.com/office/drawing/2014/main" id="{05319A44-B744-9BEC-8D68-A70EF58946C9}"/>
              </a:ext>
            </a:extLst>
          </p:cNvPr>
          <p:cNvSpPr>
            <a:spLocks noGrp="1"/>
          </p:cNvSpPr>
          <p:nvPr>
            <p:ph type="pic" sz="quarter" idx="25" hasCustomPrompt="1"/>
          </p:nvPr>
        </p:nvSpPr>
        <p:spPr>
          <a:xfrm>
            <a:off x="9232706"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0" name="Picture Placeholder 26">
            <a:extLst>
              <a:ext uri="{FF2B5EF4-FFF2-40B4-BE49-F238E27FC236}">
                <a16:creationId xmlns:a16="http://schemas.microsoft.com/office/drawing/2014/main" id="{0636A15E-194D-B3FC-4A4D-E42B2804C175}"/>
              </a:ext>
            </a:extLst>
          </p:cNvPr>
          <p:cNvSpPr>
            <a:spLocks noGrp="1"/>
          </p:cNvSpPr>
          <p:nvPr>
            <p:ph type="pic" sz="quarter" idx="26" hasCustomPrompt="1"/>
          </p:nvPr>
        </p:nvSpPr>
        <p:spPr>
          <a:xfrm>
            <a:off x="1210118" y="4614725"/>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1" name="Picture Placeholder 26">
            <a:extLst>
              <a:ext uri="{FF2B5EF4-FFF2-40B4-BE49-F238E27FC236}">
                <a16:creationId xmlns:a16="http://schemas.microsoft.com/office/drawing/2014/main" id="{E0C40000-AA5D-C562-F543-13931F859A0D}"/>
              </a:ext>
            </a:extLst>
          </p:cNvPr>
          <p:cNvSpPr>
            <a:spLocks noGrp="1"/>
          </p:cNvSpPr>
          <p:nvPr>
            <p:ph type="pic" sz="quarter" idx="27" hasCustomPrompt="1"/>
          </p:nvPr>
        </p:nvSpPr>
        <p:spPr>
          <a:xfrm>
            <a:off x="3884314" y="4614725"/>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2" name="Picture Placeholder 26">
            <a:extLst>
              <a:ext uri="{FF2B5EF4-FFF2-40B4-BE49-F238E27FC236}">
                <a16:creationId xmlns:a16="http://schemas.microsoft.com/office/drawing/2014/main" id="{1C3013DD-DF42-2D03-54C2-50D247D81FC6}"/>
              </a:ext>
            </a:extLst>
          </p:cNvPr>
          <p:cNvSpPr>
            <a:spLocks noGrp="1"/>
          </p:cNvSpPr>
          <p:nvPr>
            <p:ph type="pic" sz="quarter" idx="28" hasCustomPrompt="1"/>
          </p:nvPr>
        </p:nvSpPr>
        <p:spPr>
          <a:xfrm>
            <a:off x="6558511" y="4614725"/>
            <a:ext cx="1745714" cy="595450"/>
          </a:xfrm>
          <a:prstGeom prst="rect">
            <a:avLst/>
          </a:prstGeom>
          <a:noFill/>
          <a:ln>
            <a:noFill/>
          </a:ln>
        </p:spPr>
        <p:txBody>
          <a:bodyPr lIns="180000" tIns="180000" rIns="180000" bIns="180000" anchor="ctr"/>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3" name="Picture Placeholder 26">
            <a:extLst>
              <a:ext uri="{FF2B5EF4-FFF2-40B4-BE49-F238E27FC236}">
                <a16:creationId xmlns:a16="http://schemas.microsoft.com/office/drawing/2014/main" id="{0130F0B5-B3D9-A0DD-EB04-F079BEE09CAD}"/>
              </a:ext>
            </a:extLst>
          </p:cNvPr>
          <p:cNvSpPr>
            <a:spLocks noGrp="1"/>
          </p:cNvSpPr>
          <p:nvPr>
            <p:ph type="pic" sz="quarter" idx="29" hasCustomPrompt="1"/>
          </p:nvPr>
        </p:nvSpPr>
        <p:spPr>
          <a:xfrm>
            <a:off x="9232706" y="4614725"/>
            <a:ext cx="1745714" cy="595450"/>
          </a:xfrm>
          <a:prstGeom prst="rect">
            <a:avLst/>
          </a:prstGeom>
          <a:noFill/>
          <a:ln>
            <a:noFill/>
          </a:ln>
        </p:spPr>
        <p:txBody>
          <a:bodyPr lIns="180000" tIns="180000" rIns="180000" bIns="180000" anchor="ctr"/>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Tree>
    <p:extLst>
      <p:ext uri="{BB962C8B-B14F-4D97-AF65-F5344CB8AC3E}">
        <p14:creationId xmlns:p14="http://schemas.microsoft.com/office/powerpoint/2010/main" val="38384838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11_Chart and content x2 _Opt. A">
    <p:bg>
      <p:bgPr>
        <a:solidFill>
          <a:schemeClr val="bg2"/>
        </a:solidFill>
        <a:effectLst/>
      </p:bgPr>
    </p:bg>
    <p:spTree>
      <p:nvGrpSpPr>
        <p:cNvPr id="1" name=""/>
        <p:cNvGrpSpPr/>
        <p:nvPr/>
      </p:nvGrpSpPr>
      <p:grpSpPr>
        <a:xfrm>
          <a:off x="0" y="0"/>
          <a:ext cx="0" cy="0"/>
          <a:chOff x="0" y="0"/>
          <a:chExt cx="0" cy="0"/>
        </a:xfrm>
      </p:grpSpPr>
      <p:sp>
        <p:nvSpPr>
          <p:cNvPr id="13" name="Text Placeholder 9">
            <a:extLst>
              <a:ext uri="{FF2B5EF4-FFF2-40B4-BE49-F238E27FC236}">
                <a16:creationId xmlns:a16="http://schemas.microsoft.com/office/drawing/2014/main" id="{5EE59C35-1A94-2806-2EB8-CDBDBF3A8470}"/>
              </a:ext>
            </a:extLst>
          </p:cNvPr>
          <p:cNvSpPr>
            <a:spLocks noGrp="1"/>
          </p:cNvSpPr>
          <p:nvPr>
            <p:ph type="body" sz="quarter" idx="15" hasCustomPrompt="1"/>
          </p:nvPr>
        </p:nvSpPr>
        <p:spPr>
          <a:xfrm>
            <a:off x="790575" y="1766887"/>
            <a:ext cx="4690800" cy="15726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4" name="Text Placeholder 22">
            <a:extLst>
              <a:ext uri="{FF2B5EF4-FFF2-40B4-BE49-F238E27FC236}">
                <a16:creationId xmlns:a16="http://schemas.microsoft.com/office/drawing/2014/main" id="{679C7477-1395-331C-4506-94DC6F3842C7}"/>
              </a:ext>
            </a:extLst>
          </p:cNvPr>
          <p:cNvSpPr>
            <a:spLocks noGrp="1"/>
          </p:cNvSpPr>
          <p:nvPr>
            <p:ph type="body" sz="quarter" idx="18" hasCustomPrompt="1"/>
          </p:nvPr>
        </p:nvSpPr>
        <p:spPr>
          <a:xfrm>
            <a:off x="6217297" y="1766887"/>
            <a:ext cx="4690800" cy="1572661"/>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5" name="Text Placeholder 5">
            <a:extLst>
              <a:ext uri="{FF2B5EF4-FFF2-40B4-BE49-F238E27FC236}">
                <a16:creationId xmlns:a16="http://schemas.microsoft.com/office/drawing/2014/main" id="{A50C4AAB-4EB3-2C6A-6708-0377E7DE2170}"/>
              </a:ext>
            </a:extLst>
          </p:cNvPr>
          <p:cNvSpPr>
            <a:spLocks noGrp="1"/>
          </p:cNvSpPr>
          <p:nvPr>
            <p:ph type="body" sz="quarter" idx="19"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endParaRPr lang="en-US"/>
          </a:p>
        </p:txBody>
      </p:sp>
      <p:sp>
        <p:nvSpPr>
          <p:cNvPr id="28" name="Title 27">
            <a:extLst>
              <a:ext uri="{FF2B5EF4-FFF2-40B4-BE49-F238E27FC236}">
                <a16:creationId xmlns:a16="http://schemas.microsoft.com/office/drawing/2014/main" id="{EBA9CE70-16B8-F4ED-E2DC-87C440C81B60}"/>
              </a:ext>
            </a:extLst>
          </p:cNvPr>
          <p:cNvSpPr>
            <a:spLocks noGrp="1"/>
          </p:cNvSpPr>
          <p:nvPr>
            <p:ph type="title" hasCustomPrompt="1"/>
          </p:nvPr>
        </p:nvSpPr>
        <p:spPr/>
        <p:txBody>
          <a:bodyPr/>
          <a:lstStyle>
            <a:lvl1pPr>
              <a:defRPr/>
            </a:lvl1pPr>
          </a:lstStyle>
          <a:p>
            <a:r>
              <a:rPr lang="en-US"/>
              <a:t>Title goes here</a:t>
            </a:r>
            <a:endParaRPr lang="en-AU"/>
          </a:p>
        </p:txBody>
      </p:sp>
      <p:sp>
        <p:nvSpPr>
          <p:cNvPr id="29" name="Text Placeholder 23">
            <a:extLst>
              <a:ext uri="{FF2B5EF4-FFF2-40B4-BE49-F238E27FC236}">
                <a16:creationId xmlns:a16="http://schemas.microsoft.com/office/drawing/2014/main" id="{1DF9CCF0-B518-81A5-EF53-AC993BBCF76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grpSp>
        <p:nvGrpSpPr>
          <p:cNvPr id="35" name="Group 34">
            <a:extLst>
              <a:ext uri="{FF2B5EF4-FFF2-40B4-BE49-F238E27FC236}">
                <a16:creationId xmlns:a16="http://schemas.microsoft.com/office/drawing/2014/main" id="{ABC2236C-D086-E365-A8CF-60893D807E41}"/>
              </a:ext>
            </a:extLst>
          </p:cNvPr>
          <p:cNvGrpSpPr/>
          <p:nvPr/>
        </p:nvGrpSpPr>
        <p:grpSpPr>
          <a:xfrm>
            <a:off x="808038" y="3467100"/>
            <a:ext cx="10609263" cy="2749551"/>
            <a:chOff x="790575" y="2980632"/>
            <a:chExt cx="10609263" cy="3236019"/>
          </a:xfrm>
        </p:grpSpPr>
        <p:sp>
          <p:nvSpPr>
            <p:cNvPr id="36" name="Rectangle: Rounded Corners 35">
              <a:extLst>
                <a:ext uri="{FF2B5EF4-FFF2-40B4-BE49-F238E27FC236}">
                  <a16:creationId xmlns:a16="http://schemas.microsoft.com/office/drawing/2014/main" id="{6B0DEF2C-68D5-9D97-FA21-BEDB92604051}"/>
                </a:ext>
              </a:extLst>
            </p:cNvPr>
            <p:cNvSpPr/>
            <p:nvPr/>
          </p:nvSpPr>
          <p:spPr>
            <a:xfrm>
              <a:off x="790575" y="2980632"/>
              <a:ext cx="5269424"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37" name="Rectangle: Rounded Corners 36">
              <a:extLst>
                <a:ext uri="{FF2B5EF4-FFF2-40B4-BE49-F238E27FC236}">
                  <a16:creationId xmlns:a16="http://schemas.microsoft.com/office/drawing/2014/main" id="{D846DAA6-7DFD-3572-C6CC-1B4FC0A881B6}"/>
                </a:ext>
              </a:extLst>
            </p:cNvPr>
            <p:cNvSpPr/>
            <p:nvPr/>
          </p:nvSpPr>
          <p:spPr>
            <a:xfrm>
              <a:off x="6136349" y="2980632"/>
              <a:ext cx="5263489"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grpSp>
      <p:sp>
        <p:nvSpPr>
          <p:cNvPr id="38" name="Chart Placeholder 8">
            <a:extLst>
              <a:ext uri="{FF2B5EF4-FFF2-40B4-BE49-F238E27FC236}">
                <a16:creationId xmlns:a16="http://schemas.microsoft.com/office/drawing/2014/main" id="{EEF0D7FC-67FA-45A5-4F7B-D87E6A9AE6E8}"/>
              </a:ext>
            </a:extLst>
          </p:cNvPr>
          <p:cNvSpPr>
            <a:spLocks noGrp="1"/>
          </p:cNvSpPr>
          <p:nvPr>
            <p:ph type="chart" sz="quarter" idx="20" hasCustomPrompt="1"/>
          </p:nvPr>
        </p:nvSpPr>
        <p:spPr>
          <a:xfrm>
            <a:off x="958750" y="3598315"/>
            <a:ext cx="4968000" cy="2494327"/>
          </a:xfrm>
        </p:spPr>
        <p:txBody>
          <a:bodyPr/>
          <a:lstStyle>
            <a:lvl1pPr>
              <a:defRPr>
                <a:solidFill>
                  <a:schemeClr val="tx2"/>
                </a:solidFill>
              </a:defRPr>
            </a:lvl1pPr>
          </a:lstStyle>
          <a:p>
            <a:r>
              <a:rPr lang="en-US" noProof="0"/>
              <a:t>Click icon to insert chart</a:t>
            </a:r>
          </a:p>
        </p:txBody>
      </p:sp>
      <p:sp>
        <p:nvSpPr>
          <p:cNvPr id="39" name="Chart Placeholder 11">
            <a:extLst>
              <a:ext uri="{FF2B5EF4-FFF2-40B4-BE49-F238E27FC236}">
                <a16:creationId xmlns:a16="http://schemas.microsoft.com/office/drawing/2014/main" id="{6924410A-B6CA-F848-7987-7E5BA7EE33C6}"/>
              </a:ext>
            </a:extLst>
          </p:cNvPr>
          <p:cNvSpPr>
            <a:spLocks noGrp="1"/>
          </p:cNvSpPr>
          <p:nvPr>
            <p:ph type="chart" sz="quarter" idx="21" hasCustomPrompt="1"/>
          </p:nvPr>
        </p:nvSpPr>
        <p:spPr>
          <a:xfrm>
            <a:off x="6301557" y="3598315"/>
            <a:ext cx="4968000" cy="2494327"/>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1076793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0.xml><?xml version="1.0" encoding="utf-8"?>
<p:sldLayout xmlns:a="http://schemas.openxmlformats.org/drawingml/2006/main" xmlns:r="http://schemas.openxmlformats.org/officeDocument/2006/relationships" xmlns:p="http://schemas.openxmlformats.org/presentationml/2006/main" preserve="1">
  <p:cSld name="Logo Groups x3 A">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3" name="Rectangle: Rounded Corners 22">
            <a:extLst>
              <a:ext uri="{FF2B5EF4-FFF2-40B4-BE49-F238E27FC236}">
                <a16:creationId xmlns:a16="http://schemas.microsoft.com/office/drawing/2014/main" id="{D398A0A7-11D4-EA1C-8747-6B4A743A152E}"/>
              </a:ext>
            </a:extLst>
          </p:cNvPr>
          <p:cNvSpPr/>
          <p:nvPr/>
        </p:nvSpPr>
        <p:spPr>
          <a:xfrm>
            <a:off x="3703638" y="1775593"/>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E43F7EBA-E9EE-F383-1358-74FDC12B39D8}"/>
              </a:ext>
            </a:extLst>
          </p:cNvPr>
          <p:cNvSpPr/>
          <p:nvPr/>
        </p:nvSpPr>
        <p:spPr>
          <a:xfrm>
            <a:off x="3703638" y="3075828"/>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5" name="Rectangle: Rounded Corners 24">
            <a:extLst>
              <a:ext uri="{FF2B5EF4-FFF2-40B4-BE49-F238E27FC236}">
                <a16:creationId xmlns:a16="http://schemas.microsoft.com/office/drawing/2014/main" id="{E7044A57-8F97-D27D-CF77-4C6E0403D338}"/>
              </a:ext>
            </a:extLst>
          </p:cNvPr>
          <p:cNvSpPr/>
          <p:nvPr/>
        </p:nvSpPr>
        <p:spPr>
          <a:xfrm>
            <a:off x="3703638" y="4376063"/>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 name="Picture Placeholder 19">
            <a:extLst>
              <a:ext uri="{FF2B5EF4-FFF2-40B4-BE49-F238E27FC236}">
                <a16:creationId xmlns:a16="http://schemas.microsoft.com/office/drawing/2014/main" id="{E497128D-B66E-1480-C502-4C31491A8CE3}"/>
              </a:ext>
            </a:extLst>
          </p:cNvPr>
          <p:cNvSpPr>
            <a:spLocks noGrp="1"/>
          </p:cNvSpPr>
          <p:nvPr>
            <p:ph type="pic" sz="quarter" idx="22" hasCustomPrompt="1"/>
          </p:nvPr>
        </p:nvSpPr>
        <p:spPr>
          <a:xfrm>
            <a:off x="4261292"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 name="Picture Placeholder 26">
            <a:extLst>
              <a:ext uri="{FF2B5EF4-FFF2-40B4-BE49-F238E27FC236}">
                <a16:creationId xmlns:a16="http://schemas.microsoft.com/office/drawing/2014/main" id="{CD6329E1-1AC8-0274-53E8-FD591ECFAAEA}"/>
              </a:ext>
            </a:extLst>
          </p:cNvPr>
          <p:cNvSpPr>
            <a:spLocks noGrp="1"/>
          </p:cNvSpPr>
          <p:nvPr>
            <p:ph type="pic" sz="quarter" idx="23" hasCustomPrompt="1"/>
          </p:nvPr>
        </p:nvSpPr>
        <p:spPr>
          <a:xfrm>
            <a:off x="5676118"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 name="Picture Placeholder 19">
            <a:extLst>
              <a:ext uri="{FF2B5EF4-FFF2-40B4-BE49-F238E27FC236}">
                <a16:creationId xmlns:a16="http://schemas.microsoft.com/office/drawing/2014/main" id="{D8E15330-35EA-F68E-57B8-7FC38D2353A4}"/>
              </a:ext>
            </a:extLst>
          </p:cNvPr>
          <p:cNvSpPr>
            <a:spLocks noGrp="1"/>
          </p:cNvSpPr>
          <p:nvPr>
            <p:ph type="pic" sz="quarter" idx="24" hasCustomPrompt="1"/>
          </p:nvPr>
        </p:nvSpPr>
        <p:spPr>
          <a:xfrm>
            <a:off x="7090944"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 name="Picture Placeholder 26">
            <a:extLst>
              <a:ext uri="{FF2B5EF4-FFF2-40B4-BE49-F238E27FC236}">
                <a16:creationId xmlns:a16="http://schemas.microsoft.com/office/drawing/2014/main" id="{E77F646F-6717-8BE4-775F-3A94B1326FAB}"/>
              </a:ext>
            </a:extLst>
          </p:cNvPr>
          <p:cNvSpPr>
            <a:spLocks noGrp="1"/>
          </p:cNvSpPr>
          <p:nvPr>
            <p:ph type="pic" sz="quarter" idx="25" hasCustomPrompt="1"/>
          </p:nvPr>
        </p:nvSpPr>
        <p:spPr>
          <a:xfrm>
            <a:off x="8505770"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89DBD2E2-D55E-BD93-632A-F53C4C1ECA74}"/>
              </a:ext>
            </a:extLst>
          </p:cNvPr>
          <p:cNvSpPr>
            <a:spLocks noGrp="1"/>
          </p:cNvSpPr>
          <p:nvPr>
            <p:ph type="pic" sz="quarter" idx="26" hasCustomPrompt="1"/>
          </p:nvPr>
        </p:nvSpPr>
        <p:spPr>
          <a:xfrm>
            <a:off x="9920596"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 name="Picture Placeholder 26">
            <a:extLst>
              <a:ext uri="{FF2B5EF4-FFF2-40B4-BE49-F238E27FC236}">
                <a16:creationId xmlns:a16="http://schemas.microsoft.com/office/drawing/2014/main" id="{3C805BDB-7740-DD37-43D0-66B867D0165B}"/>
              </a:ext>
            </a:extLst>
          </p:cNvPr>
          <p:cNvSpPr>
            <a:spLocks noGrp="1"/>
          </p:cNvSpPr>
          <p:nvPr>
            <p:ph type="pic" sz="quarter" idx="27" hasCustomPrompt="1"/>
          </p:nvPr>
        </p:nvSpPr>
        <p:spPr>
          <a:xfrm>
            <a:off x="4261292"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 name="Picture Placeholder 26">
            <a:extLst>
              <a:ext uri="{FF2B5EF4-FFF2-40B4-BE49-F238E27FC236}">
                <a16:creationId xmlns:a16="http://schemas.microsoft.com/office/drawing/2014/main" id="{97154BFF-5A54-6342-B6C7-0BE0E12CA257}"/>
              </a:ext>
            </a:extLst>
          </p:cNvPr>
          <p:cNvSpPr>
            <a:spLocks noGrp="1"/>
          </p:cNvSpPr>
          <p:nvPr>
            <p:ph type="pic" sz="quarter" idx="28" hasCustomPrompt="1"/>
          </p:nvPr>
        </p:nvSpPr>
        <p:spPr>
          <a:xfrm>
            <a:off x="5676118"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 name="Picture Placeholder 26">
            <a:extLst>
              <a:ext uri="{FF2B5EF4-FFF2-40B4-BE49-F238E27FC236}">
                <a16:creationId xmlns:a16="http://schemas.microsoft.com/office/drawing/2014/main" id="{A914497E-C7B0-5AAA-1606-8567C08D7383}"/>
              </a:ext>
            </a:extLst>
          </p:cNvPr>
          <p:cNvSpPr>
            <a:spLocks noGrp="1"/>
          </p:cNvSpPr>
          <p:nvPr>
            <p:ph type="pic" sz="quarter" idx="29" hasCustomPrompt="1"/>
          </p:nvPr>
        </p:nvSpPr>
        <p:spPr>
          <a:xfrm>
            <a:off x="7090944"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 name="Picture Placeholder 26">
            <a:extLst>
              <a:ext uri="{FF2B5EF4-FFF2-40B4-BE49-F238E27FC236}">
                <a16:creationId xmlns:a16="http://schemas.microsoft.com/office/drawing/2014/main" id="{6FA278E7-7150-EAA1-AFC5-3E88998A02FB}"/>
              </a:ext>
            </a:extLst>
          </p:cNvPr>
          <p:cNvSpPr>
            <a:spLocks noGrp="1"/>
          </p:cNvSpPr>
          <p:nvPr>
            <p:ph type="pic" sz="quarter" idx="30" hasCustomPrompt="1"/>
          </p:nvPr>
        </p:nvSpPr>
        <p:spPr>
          <a:xfrm>
            <a:off x="8505770"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E419948C-6ED2-3213-2EB8-58F725F2EBC4}"/>
              </a:ext>
            </a:extLst>
          </p:cNvPr>
          <p:cNvSpPr>
            <a:spLocks noGrp="1"/>
          </p:cNvSpPr>
          <p:nvPr>
            <p:ph type="pic" sz="quarter" idx="31" hasCustomPrompt="1"/>
          </p:nvPr>
        </p:nvSpPr>
        <p:spPr>
          <a:xfrm>
            <a:off x="9920596"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D1F51657-9608-040D-07E9-939EA6978A74}"/>
              </a:ext>
            </a:extLst>
          </p:cNvPr>
          <p:cNvSpPr>
            <a:spLocks noGrp="1"/>
          </p:cNvSpPr>
          <p:nvPr>
            <p:ph type="pic" sz="quarter" idx="32" hasCustomPrompt="1"/>
          </p:nvPr>
        </p:nvSpPr>
        <p:spPr>
          <a:xfrm>
            <a:off x="4261292"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56BAEDE1-E935-3AE8-9B18-39D8E3C5F129}"/>
              </a:ext>
            </a:extLst>
          </p:cNvPr>
          <p:cNvSpPr>
            <a:spLocks noGrp="1"/>
          </p:cNvSpPr>
          <p:nvPr>
            <p:ph type="pic" sz="quarter" idx="33" hasCustomPrompt="1"/>
          </p:nvPr>
        </p:nvSpPr>
        <p:spPr>
          <a:xfrm>
            <a:off x="5676118"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19">
            <a:extLst>
              <a:ext uri="{FF2B5EF4-FFF2-40B4-BE49-F238E27FC236}">
                <a16:creationId xmlns:a16="http://schemas.microsoft.com/office/drawing/2014/main" id="{58EECBCE-9CCC-54BD-89B0-DABBF78BFA08}"/>
              </a:ext>
            </a:extLst>
          </p:cNvPr>
          <p:cNvSpPr>
            <a:spLocks noGrp="1"/>
          </p:cNvSpPr>
          <p:nvPr>
            <p:ph type="pic" sz="quarter" idx="34" hasCustomPrompt="1"/>
          </p:nvPr>
        </p:nvSpPr>
        <p:spPr>
          <a:xfrm>
            <a:off x="7090944"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7DBB7916-A91C-1927-BE52-E4EAE7968986}"/>
              </a:ext>
            </a:extLst>
          </p:cNvPr>
          <p:cNvSpPr>
            <a:spLocks noGrp="1"/>
          </p:cNvSpPr>
          <p:nvPr>
            <p:ph type="pic" sz="quarter" idx="35" hasCustomPrompt="1"/>
          </p:nvPr>
        </p:nvSpPr>
        <p:spPr>
          <a:xfrm>
            <a:off x="8505770"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F1A3C67C-940D-B145-F198-C5E77DA1BC54}"/>
              </a:ext>
            </a:extLst>
          </p:cNvPr>
          <p:cNvSpPr>
            <a:spLocks noGrp="1"/>
          </p:cNvSpPr>
          <p:nvPr>
            <p:ph type="pic" sz="quarter" idx="36" hasCustomPrompt="1"/>
          </p:nvPr>
        </p:nvSpPr>
        <p:spPr>
          <a:xfrm>
            <a:off x="9920596"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2938914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p:cSld name="Logo Groups x3 B">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3" name="Rectangle: Rounded Corners 12">
            <a:extLst>
              <a:ext uri="{FF2B5EF4-FFF2-40B4-BE49-F238E27FC236}">
                <a16:creationId xmlns:a16="http://schemas.microsoft.com/office/drawing/2014/main" id="{CAE4D0A1-7B41-D2E4-4366-7A6A9CB04070}"/>
              </a:ext>
            </a:extLst>
          </p:cNvPr>
          <p:cNvSpPr/>
          <p:nvPr/>
        </p:nvSpPr>
        <p:spPr>
          <a:xfrm>
            <a:off x="793437"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Rectangle: Rounded Corners 13">
            <a:extLst>
              <a:ext uri="{FF2B5EF4-FFF2-40B4-BE49-F238E27FC236}">
                <a16:creationId xmlns:a16="http://schemas.microsoft.com/office/drawing/2014/main" id="{AC2C91FB-48D8-C471-4A9F-ADA7A4173962}"/>
              </a:ext>
            </a:extLst>
          </p:cNvPr>
          <p:cNvSpPr/>
          <p:nvPr/>
        </p:nvSpPr>
        <p:spPr>
          <a:xfrm>
            <a:off x="4353191"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5" name="Rectangle: Rounded Corners 14">
            <a:extLst>
              <a:ext uri="{FF2B5EF4-FFF2-40B4-BE49-F238E27FC236}">
                <a16:creationId xmlns:a16="http://schemas.microsoft.com/office/drawing/2014/main" id="{2BD29528-2123-453F-F4A7-886ABCD6A66F}"/>
              </a:ext>
            </a:extLst>
          </p:cNvPr>
          <p:cNvSpPr/>
          <p:nvPr/>
        </p:nvSpPr>
        <p:spPr>
          <a:xfrm>
            <a:off x="7912945"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6" name="Picture Placeholder 19">
            <a:extLst>
              <a:ext uri="{FF2B5EF4-FFF2-40B4-BE49-F238E27FC236}">
                <a16:creationId xmlns:a16="http://schemas.microsoft.com/office/drawing/2014/main" id="{8288539D-0AE8-4D39-0B54-8109D8EC5F01}"/>
              </a:ext>
            </a:extLst>
          </p:cNvPr>
          <p:cNvSpPr>
            <a:spLocks noGrp="1"/>
          </p:cNvSpPr>
          <p:nvPr>
            <p:ph type="pic" sz="quarter" idx="22" hasCustomPrompt="1"/>
          </p:nvPr>
        </p:nvSpPr>
        <p:spPr>
          <a:xfrm>
            <a:off x="2069542"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9BD302DE-A20F-B65A-461D-92BF772B3182}"/>
              </a:ext>
            </a:extLst>
          </p:cNvPr>
          <p:cNvSpPr>
            <a:spLocks noGrp="1"/>
          </p:cNvSpPr>
          <p:nvPr>
            <p:ph type="pic" sz="quarter" idx="23" hasCustomPrompt="1"/>
          </p:nvPr>
        </p:nvSpPr>
        <p:spPr>
          <a:xfrm>
            <a:off x="2069542"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8C2C86C3-F09F-2A0A-6DCD-A2E590E4B5D8}"/>
              </a:ext>
            </a:extLst>
          </p:cNvPr>
          <p:cNvSpPr>
            <a:spLocks noGrp="1"/>
          </p:cNvSpPr>
          <p:nvPr>
            <p:ph type="pic" sz="quarter" idx="24" hasCustomPrompt="1"/>
          </p:nvPr>
        </p:nvSpPr>
        <p:spPr>
          <a:xfrm>
            <a:off x="2069542"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8F0713FE-6295-720B-1E3F-940469F51BE4}"/>
              </a:ext>
            </a:extLst>
          </p:cNvPr>
          <p:cNvSpPr>
            <a:spLocks noGrp="1"/>
          </p:cNvSpPr>
          <p:nvPr>
            <p:ph type="pic" sz="quarter" idx="25" hasCustomPrompt="1"/>
          </p:nvPr>
        </p:nvSpPr>
        <p:spPr>
          <a:xfrm>
            <a:off x="2069542"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4254B130-93F4-E945-66E2-4792A91650D5}"/>
              </a:ext>
            </a:extLst>
          </p:cNvPr>
          <p:cNvSpPr>
            <a:spLocks noGrp="1"/>
          </p:cNvSpPr>
          <p:nvPr>
            <p:ph type="pic" sz="quarter" idx="26" hasCustomPrompt="1"/>
          </p:nvPr>
        </p:nvSpPr>
        <p:spPr>
          <a:xfrm>
            <a:off x="2069542"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3" name="Picture Placeholder 26">
            <a:extLst>
              <a:ext uri="{FF2B5EF4-FFF2-40B4-BE49-F238E27FC236}">
                <a16:creationId xmlns:a16="http://schemas.microsoft.com/office/drawing/2014/main" id="{10A09409-FFCE-47FB-A3AD-35E1F3749831}"/>
              </a:ext>
            </a:extLst>
          </p:cNvPr>
          <p:cNvSpPr>
            <a:spLocks noGrp="1"/>
          </p:cNvSpPr>
          <p:nvPr>
            <p:ph type="pic" sz="quarter" idx="27" hasCustomPrompt="1"/>
          </p:nvPr>
        </p:nvSpPr>
        <p:spPr>
          <a:xfrm>
            <a:off x="5629296"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4" name="Picture Placeholder 26">
            <a:extLst>
              <a:ext uri="{FF2B5EF4-FFF2-40B4-BE49-F238E27FC236}">
                <a16:creationId xmlns:a16="http://schemas.microsoft.com/office/drawing/2014/main" id="{B27B3FBF-5DBD-A8E4-827B-1E1B5ABDC127}"/>
              </a:ext>
            </a:extLst>
          </p:cNvPr>
          <p:cNvSpPr>
            <a:spLocks noGrp="1"/>
          </p:cNvSpPr>
          <p:nvPr>
            <p:ph type="pic" sz="quarter" idx="28" hasCustomPrompt="1"/>
          </p:nvPr>
        </p:nvSpPr>
        <p:spPr>
          <a:xfrm>
            <a:off x="5629296"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5" name="Picture Placeholder 26">
            <a:extLst>
              <a:ext uri="{FF2B5EF4-FFF2-40B4-BE49-F238E27FC236}">
                <a16:creationId xmlns:a16="http://schemas.microsoft.com/office/drawing/2014/main" id="{F63042E5-7CE8-4808-6F0F-A4A16196EEF5}"/>
              </a:ext>
            </a:extLst>
          </p:cNvPr>
          <p:cNvSpPr>
            <a:spLocks noGrp="1"/>
          </p:cNvSpPr>
          <p:nvPr>
            <p:ph type="pic" sz="quarter" idx="29" hasCustomPrompt="1"/>
          </p:nvPr>
        </p:nvSpPr>
        <p:spPr>
          <a:xfrm>
            <a:off x="5629296"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6" name="Picture Placeholder 26">
            <a:extLst>
              <a:ext uri="{FF2B5EF4-FFF2-40B4-BE49-F238E27FC236}">
                <a16:creationId xmlns:a16="http://schemas.microsoft.com/office/drawing/2014/main" id="{151BA259-129E-F993-E67D-ABE0B5E375FA}"/>
              </a:ext>
            </a:extLst>
          </p:cNvPr>
          <p:cNvSpPr>
            <a:spLocks noGrp="1"/>
          </p:cNvSpPr>
          <p:nvPr>
            <p:ph type="pic" sz="quarter" idx="30" hasCustomPrompt="1"/>
          </p:nvPr>
        </p:nvSpPr>
        <p:spPr>
          <a:xfrm>
            <a:off x="5629296"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7" name="Picture Placeholder 26">
            <a:extLst>
              <a:ext uri="{FF2B5EF4-FFF2-40B4-BE49-F238E27FC236}">
                <a16:creationId xmlns:a16="http://schemas.microsoft.com/office/drawing/2014/main" id="{6ACB0B7C-4A41-06DB-ED47-589892EEBF4C}"/>
              </a:ext>
            </a:extLst>
          </p:cNvPr>
          <p:cNvSpPr>
            <a:spLocks noGrp="1"/>
          </p:cNvSpPr>
          <p:nvPr>
            <p:ph type="pic" sz="quarter" idx="31" hasCustomPrompt="1"/>
          </p:nvPr>
        </p:nvSpPr>
        <p:spPr>
          <a:xfrm>
            <a:off x="5629296"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8" name="Picture Placeholder 19">
            <a:extLst>
              <a:ext uri="{FF2B5EF4-FFF2-40B4-BE49-F238E27FC236}">
                <a16:creationId xmlns:a16="http://schemas.microsoft.com/office/drawing/2014/main" id="{84BC64F7-EE1F-72C6-89E5-596E0D07A8D8}"/>
              </a:ext>
            </a:extLst>
          </p:cNvPr>
          <p:cNvSpPr>
            <a:spLocks noGrp="1"/>
          </p:cNvSpPr>
          <p:nvPr>
            <p:ph type="pic" sz="quarter" idx="32" hasCustomPrompt="1"/>
          </p:nvPr>
        </p:nvSpPr>
        <p:spPr>
          <a:xfrm>
            <a:off x="918905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9" name="Picture Placeholder 26">
            <a:extLst>
              <a:ext uri="{FF2B5EF4-FFF2-40B4-BE49-F238E27FC236}">
                <a16:creationId xmlns:a16="http://schemas.microsoft.com/office/drawing/2014/main" id="{632368BB-820D-8BFD-9357-C82892DADE33}"/>
              </a:ext>
            </a:extLst>
          </p:cNvPr>
          <p:cNvSpPr>
            <a:spLocks noGrp="1"/>
          </p:cNvSpPr>
          <p:nvPr>
            <p:ph type="pic" sz="quarter" idx="33" hasCustomPrompt="1"/>
          </p:nvPr>
        </p:nvSpPr>
        <p:spPr>
          <a:xfrm>
            <a:off x="918905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19">
            <a:extLst>
              <a:ext uri="{FF2B5EF4-FFF2-40B4-BE49-F238E27FC236}">
                <a16:creationId xmlns:a16="http://schemas.microsoft.com/office/drawing/2014/main" id="{BF5A132E-480A-ADD2-8CD1-02B707AB2E9B}"/>
              </a:ext>
            </a:extLst>
          </p:cNvPr>
          <p:cNvSpPr>
            <a:spLocks noGrp="1"/>
          </p:cNvSpPr>
          <p:nvPr>
            <p:ph type="pic" sz="quarter" idx="34" hasCustomPrompt="1"/>
          </p:nvPr>
        </p:nvSpPr>
        <p:spPr>
          <a:xfrm>
            <a:off x="918905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27AA032A-AE76-AE48-9B9C-061DBCEE82EC}"/>
              </a:ext>
            </a:extLst>
          </p:cNvPr>
          <p:cNvSpPr>
            <a:spLocks noGrp="1"/>
          </p:cNvSpPr>
          <p:nvPr>
            <p:ph type="pic" sz="quarter" idx="35" hasCustomPrompt="1"/>
          </p:nvPr>
        </p:nvSpPr>
        <p:spPr>
          <a:xfrm>
            <a:off x="918905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D8470EA3-37D6-3BDE-5AAA-AFA97AD9ED71}"/>
              </a:ext>
            </a:extLst>
          </p:cNvPr>
          <p:cNvSpPr>
            <a:spLocks noGrp="1"/>
          </p:cNvSpPr>
          <p:nvPr>
            <p:ph type="pic" sz="quarter" idx="36" hasCustomPrompt="1"/>
          </p:nvPr>
        </p:nvSpPr>
        <p:spPr>
          <a:xfrm>
            <a:off x="918905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113980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2.xml><?xml version="1.0" encoding="utf-8"?>
<p:sldLayout xmlns:a="http://schemas.openxmlformats.org/drawingml/2006/main" xmlns:r="http://schemas.openxmlformats.org/officeDocument/2006/relationships" xmlns:p="http://schemas.openxmlformats.org/presentationml/2006/main" preserve="1">
  <p:cSld name="Logo Groups x4 A">
    <p:bg>
      <p:bgPr>
        <a:solidFill>
          <a:schemeClr val="bg2"/>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8F70B186-1B72-EB65-9CA4-112BC6B7D8CF}"/>
              </a:ext>
            </a:extLst>
          </p:cNvPr>
          <p:cNvSpPr/>
          <p:nvPr/>
        </p:nvSpPr>
        <p:spPr>
          <a:xfrm>
            <a:off x="3703638" y="1775593"/>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6" name="Rectangle: Rounded Corners 25">
            <a:extLst>
              <a:ext uri="{FF2B5EF4-FFF2-40B4-BE49-F238E27FC236}">
                <a16:creationId xmlns:a16="http://schemas.microsoft.com/office/drawing/2014/main" id="{BFA48E8F-3131-E81D-8588-3B33E9151D6B}"/>
              </a:ext>
            </a:extLst>
          </p:cNvPr>
          <p:cNvSpPr/>
          <p:nvPr/>
        </p:nvSpPr>
        <p:spPr>
          <a:xfrm>
            <a:off x="3703638" y="2742252"/>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7" name="Rectangle: Rounded Corners 26">
            <a:extLst>
              <a:ext uri="{FF2B5EF4-FFF2-40B4-BE49-F238E27FC236}">
                <a16:creationId xmlns:a16="http://schemas.microsoft.com/office/drawing/2014/main" id="{EB80007F-C243-47E2-BD9F-C58A280E772E}"/>
              </a:ext>
            </a:extLst>
          </p:cNvPr>
          <p:cNvSpPr/>
          <p:nvPr/>
        </p:nvSpPr>
        <p:spPr>
          <a:xfrm>
            <a:off x="3703638" y="3716338"/>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8" name="Rectangle: Rounded Corners 27">
            <a:extLst>
              <a:ext uri="{FF2B5EF4-FFF2-40B4-BE49-F238E27FC236}">
                <a16:creationId xmlns:a16="http://schemas.microsoft.com/office/drawing/2014/main" id="{9219FCCB-7C92-8ACB-2B12-6952EC6392E5}"/>
              </a:ext>
            </a:extLst>
          </p:cNvPr>
          <p:cNvSpPr/>
          <p:nvPr/>
        </p:nvSpPr>
        <p:spPr>
          <a:xfrm>
            <a:off x="3703638" y="4706938"/>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Picture Placeholder 19">
            <a:extLst>
              <a:ext uri="{FF2B5EF4-FFF2-40B4-BE49-F238E27FC236}">
                <a16:creationId xmlns:a16="http://schemas.microsoft.com/office/drawing/2014/main" id="{E497128D-B66E-1480-C502-4C31491A8CE3}"/>
              </a:ext>
            </a:extLst>
          </p:cNvPr>
          <p:cNvSpPr>
            <a:spLocks noGrp="1"/>
          </p:cNvSpPr>
          <p:nvPr>
            <p:ph type="pic" sz="quarter" idx="22" hasCustomPrompt="1"/>
          </p:nvPr>
        </p:nvSpPr>
        <p:spPr>
          <a:xfrm>
            <a:off x="4261292"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 name="Picture Placeholder 26">
            <a:extLst>
              <a:ext uri="{FF2B5EF4-FFF2-40B4-BE49-F238E27FC236}">
                <a16:creationId xmlns:a16="http://schemas.microsoft.com/office/drawing/2014/main" id="{CD6329E1-1AC8-0274-53E8-FD591ECFAAEA}"/>
              </a:ext>
            </a:extLst>
          </p:cNvPr>
          <p:cNvSpPr>
            <a:spLocks noGrp="1"/>
          </p:cNvSpPr>
          <p:nvPr>
            <p:ph type="pic" sz="quarter" idx="23" hasCustomPrompt="1"/>
          </p:nvPr>
        </p:nvSpPr>
        <p:spPr>
          <a:xfrm>
            <a:off x="5676118"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 name="Picture Placeholder 19">
            <a:extLst>
              <a:ext uri="{FF2B5EF4-FFF2-40B4-BE49-F238E27FC236}">
                <a16:creationId xmlns:a16="http://schemas.microsoft.com/office/drawing/2014/main" id="{D8E15330-35EA-F68E-57B8-7FC38D2353A4}"/>
              </a:ext>
            </a:extLst>
          </p:cNvPr>
          <p:cNvSpPr>
            <a:spLocks noGrp="1"/>
          </p:cNvSpPr>
          <p:nvPr>
            <p:ph type="pic" sz="quarter" idx="24" hasCustomPrompt="1"/>
          </p:nvPr>
        </p:nvSpPr>
        <p:spPr>
          <a:xfrm>
            <a:off x="7090944"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 name="Picture Placeholder 26">
            <a:extLst>
              <a:ext uri="{FF2B5EF4-FFF2-40B4-BE49-F238E27FC236}">
                <a16:creationId xmlns:a16="http://schemas.microsoft.com/office/drawing/2014/main" id="{E77F646F-6717-8BE4-775F-3A94B1326FAB}"/>
              </a:ext>
            </a:extLst>
          </p:cNvPr>
          <p:cNvSpPr>
            <a:spLocks noGrp="1"/>
          </p:cNvSpPr>
          <p:nvPr>
            <p:ph type="pic" sz="quarter" idx="25" hasCustomPrompt="1"/>
          </p:nvPr>
        </p:nvSpPr>
        <p:spPr>
          <a:xfrm>
            <a:off x="8505770"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89DBD2E2-D55E-BD93-632A-F53C4C1ECA74}"/>
              </a:ext>
            </a:extLst>
          </p:cNvPr>
          <p:cNvSpPr>
            <a:spLocks noGrp="1"/>
          </p:cNvSpPr>
          <p:nvPr>
            <p:ph type="pic" sz="quarter" idx="26" hasCustomPrompt="1"/>
          </p:nvPr>
        </p:nvSpPr>
        <p:spPr>
          <a:xfrm>
            <a:off x="9920596"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 name="Picture Placeholder 26">
            <a:extLst>
              <a:ext uri="{FF2B5EF4-FFF2-40B4-BE49-F238E27FC236}">
                <a16:creationId xmlns:a16="http://schemas.microsoft.com/office/drawing/2014/main" id="{3C805BDB-7740-DD37-43D0-66B867D0165B}"/>
              </a:ext>
            </a:extLst>
          </p:cNvPr>
          <p:cNvSpPr>
            <a:spLocks noGrp="1"/>
          </p:cNvSpPr>
          <p:nvPr>
            <p:ph type="pic" sz="quarter" idx="27" hasCustomPrompt="1"/>
          </p:nvPr>
        </p:nvSpPr>
        <p:spPr>
          <a:xfrm>
            <a:off x="4261292"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 name="Picture Placeholder 26">
            <a:extLst>
              <a:ext uri="{FF2B5EF4-FFF2-40B4-BE49-F238E27FC236}">
                <a16:creationId xmlns:a16="http://schemas.microsoft.com/office/drawing/2014/main" id="{97154BFF-5A54-6342-B6C7-0BE0E12CA257}"/>
              </a:ext>
            </a:extLst>
          </p:cNvPr>
          <p:cNvSpPr>
            <a:spLocks noGrp="1"/>
          </p:cNvSpPr>
          <p:nvPr>
            <p:ph type="pic" sz="quarter" idx="28" hasCustomPrompt="1"/>
          </p:nvPr>
        </p:nvSpPr>
        <p:spPr>
          <a:xfrm>
            <a:off x="5676118"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 name="Picture Placeholder 26">
            <a:extLst>
              <a:ext uri="{FF2B5EF4-FFF2-40B4-BE49-F238E27FC236}">
                <a16:creationId xmlns:a16="http://schemas.microsoft.com/office/drawing/2014/main" id="{A914497E-C7B0-5AAA-1606-8567C08D7383}"/>
              </a:ext>
            </a:extLst>
          </p:cNvPr>
          <p:cNvSpPr>
            <a:spLocks noGrp="1"/>
          </p:cNvSpPr>
          <p:nvPr>
            <p:ph type="pic" sz="quarter" idx="29" hasCustomPrompt="1"/>
          </p:nvPr>
        </p:nvSpPr>
        <p:spPr>
          <a:xfrm>
            <a:off x="7090944"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 name="Picture Placeholder 26">
            <a:extLst>
              <a:ext uri="{FF2B5EF4-FFF2-40B4-BE49-F238E27FC236}">
                <a16:creationId xmlns:a16="http://schemas.microsoft.com/office/drawing/2014/main" id="{6FA278E7-7150-EAA1-AFC5-3E88998A02FB}"/>
              </a:ext>
            </a:extLst>
          </p:cNvPr>
          <p:cNvSpPr>
            <a:spLocks noGrp="1"/>
          </p:cNvSpPr>
          <p:nvPr>
            <p:ph type="pic" sz="quarter" idx="30" hasCustomPrompt="1"/>
          </p:nvPr>
        </p:nvSpPr>
        <p:spPr>
          <a:xfrm>
            <a:off x="8505770"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E419948C-6ED2-3213-2EB8-58F725F2EBC4}"/>
              </a:ext>
            </a:extLst>
          </p:cNvPr>
          <p:cNvSpPr>
            <a:spLocks noGrp="1"/>
          </p:cNvSpPr>
          <p:nvPr>
            <p:ph type="pic" sz="quarter" idx="31" hasCustomPrompt="1"/>
          </p:nvPr>
        </p:nvSpPr>
        <p:spPr>
          <a:xfrm>
            <a:off x="9920596"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D1F51657-9608-040D-07E9-939EA6978A74}"/>
              </a:ext>
            </a:extLst>
          </p:cNvPr>
          <p:cNvSpPr>
            <a:spLocks noGrp="1"/>
          </p:cNvSpPr>
          <p:nvPr>
            <p:ph type="pic" sz="quarter" idx="32" hasCustomPrompt="1"/>
          </p:nvPr>
        </p:nvSpPr>
        <p:spPr>
          <a:xfrm>
            <a:off x="4261292"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56BAEDE1-E935-3AE8-9B18-39D8E3C5F129}"/>
              </a:ext>
            </a:extLst>
          </p:cNvPr>
          <p:cNvSpPr>
            <a:spLocks noGrp="1"/>
          </p:cNvSpPr>
          <p:nvPr>
            <p:ph type="pic" sz="quarter" idx="33" hasCustomPrompt="1"/>
          </p:nvPr>
        </p:nvSpPr>
        <p:spPr>
          <a:xfrm>
            <a:off x="5676118"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19">
            <a:extLst>
              <a:ext uri="{FF2B5EF4-FFF2-40B4-BE49-F238E27FC236}">
                <a16:creationId xmlns:a16="http://schemas.microsoft.com/office/drawing/2014/main" id="{58EECBCE-9CCC-54BD-89B0-DABBF78BFA08}"/>
              </a:ext>
            </a:extLst>
          </p:cNvPr>
          <p:cNvSpPr>
            <a:spLocks noGrp="1"/>
          </p:cNvSpPr>
          <p:nvPr>
            <p:ph type="pic" sz="quarter" idx="34" hasCustomPrompt="1"/>
          </p:nvPr>
        </p:nvSpPr>
        <p:spPr>
          <a:xfrm>
            <a:off x="7090944"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7DBB7916-A91C-1927-BE52-E4EAE7968986}"/>
              </a:ext>
            </a:extLst>
          </p:cNvPr>
          <p:cNvSpPr>
            <a:spLocks noGrp="1"/>
          </p:cNvSpPr>
          <p:nvPr>
            <p:ph type="pic" sz="quarter" idx="35" hasCustomPrompt="1"/>
          </p:nvPr>
        </p:nvSpPr>
        <p:spPr>
          <a:xfrm>
            <a:off x="8505770"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F1A3C67C-940D-B145-F198-C5E77DA1BC54}"/>
              </a:ext>
            </a:extLst>
          </p:cNvPr>
          <p:cNvSpPr>
            <a:spLocks noGrp="1"/>
          </p:cNvSpPr>
          <p:nvPr>
            <p:ph type="pic" sz="quarter" idx="36" hasCustomPrompt="1"/>
          </p:nvPr>
        </p:nvSpPr>
        <p:spPr>
          <a:xfrm>
            <a:off x="9920596"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26">
            <a:extLst>
              <a:ext uri="{FF2B5EF4-FFF2-40B4-BE49-F238E27FC236}">
                <a16:creationId xmlns:a16="http://schemas.microsoft.com/office/drawing/2014/main" id="{CEAAEF4E-42F3-22DE-68B8-B306B34FC9A6}"/>
              </a:ext>
            </a:extLst>
          </p:cNvPr>
          <p:cNvSpPr>
            <a:spLocks noGrp="1"/>
          </p:cNvSpPr>
          <p:nvPr>
            <p:ph type="pic" sz="quarter" idx="37" hasCustomPrompt="1"/>
          </p:nvPr>
        </p:nvSpPr>
        <p:spPr>
          <a:xfrm>
            <a:off x="4261292"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652D1655-672C-D600-8F08-DE55EB1C7008}"/>
              </a:ext>
            </a:extLst>
          </p:cNvPr>
          <p:cNvSpPr>
            <a:spLocks noGrp="1"/>
          </p:cNvSpPr>
          <p:nvPr>
            <p:ph type="pic" sz="quarter" idx="38" hasCustomPrompt="1"/>
          </p:nvPr>
        </p:nvSpPr>
        <p:spPr>
          <a:xfrm>
            <a:off x="5676118"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4623DC08-4AE8-CF25-4FF4-070C6E639DFD}"/>
              </a:ext>
            </a:extLst>
          </p:cNvPr>
          <p:cNvSpPr>
            <a:spLocks noGrp="1"/>
          </p:cNvSpPr>
          <p:nvPr>
            <p:ph type="pic" sz="quarter" idx="39" hasCustomPrompt="1"/>
          </p:nvPr>
        </p:nvSpPr>
        <p:spPr>
          <a:xfrm>
            <a:off x="7090944"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3" name="Picture Placeholder 26">
            <a:extLst>
              <a:ext uri="{FF2B5EF4-FFF2-40B4-BE49-F238E27FC236}">
                <a16:creationId xmlns:a16="http://schemas.microsoft.com/office/drawing/2014/main" id="{E222E8CA-BE6C-1D96-28E1-52FC52078F66}"/>
              </a:ext>
            </a:extLst>
          </p:cNvPr>
          <p:cNvSpPr>
            <a:spLocks noGrp="1"/>
          </p:cNvSpPr>
          <p:nvPr>
            <p:ph type="pic" sz="quarter" idx="40" hasCustomPrompt="1"/>
          </p:nvPr>
        </p:nvSpPr>
        <p:spPr>
          <a:xfrm>
            <a:off x="8505770"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4" name="Picture Placeholder 26">
            <a:extLst>
              <a:ext uri="{FF2B5EF4-FFF2-40B4-BE49-F238E27FC236}">
                <a16:creationId xmlns:a16="http://schemas.microsoft.com/office/drawing/2014/main" id="{8417C9DE-B98D-F911-69B0-EAF28A0ACC79}"/>
              </a:ext>
            </a:extLst>
          </p:cNvPr>
          <p:cNvSpPr>
            <a:spLocks noGrp="1"/>
          </p:cNvSpPr>
          <p:nvPr>
            <p:ph type="pic" sz="quarter" idx="41" hasCustomPrompt="1"/>
          </p:nvPr>
        </p:nvSpPr>
        <p:spPr>
          <a:xfrm>
            <a:off x="9920596"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904217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3.xml><?xml version="1.0" encoding="utf-8"?>
<p:sldLayout xmlns:a="http://schemas.openxmlformats.org/drawingml/2006/main" xmlns:r="http://schemas.openxmlformats.org/officeDocument/2006/relationships" xmlns:p="http://schemas.openxmlformats.org/presentationml/2006/main" preserve="1">
  <p:cSld name="Logo Groups x4 B">
    <p:bg>
      <p:bgPr>
        <a:solidFill>
          <a:schemeClr val="bg2"/>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0201A1-5EE9-54C0-CE75-BDF21B1E9407}"/>
              </a:ext>
            </a:extLst>
          </p:cNvPr>
          <p:cNvSpPr/>
          <p:nvPr/>
        </p:nvSpPr>
        <p:spPr>
          <a:xfrm>
            <a:off x="793437"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BD784330-D6A6-265C-9BEF-6CD36E229EE1}"/>
              </a:ext>
            </a:extLst>
          </p:cNvPr>
          <p:cNvSpPr/>
          <p:nvPr/>
        </p:nvSpPr>
        <p:spPr>
          <a:xfrm>
            <a:off x="3464206"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E2592799-6423-F359-FE6D-9570FA603B3D}"/>
              </a:ext>
            </a:extLst>
          </p:cNvPr>
          <p:cNvSpPr/>
          <p:nvPr/>
        </p:nvSpPr>
        <p:spPr>
          <a:xfrm>
            <a:off x="6134975"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DD472300-E6C3-6A17-C9FC-28EE47961439}"/>
              </a:ext>
            </a:extLst>
          </p:cNvPr>
          <p:cNvSpPr/>
          <p:nvPr/>
        </p:nvSpPr>
        <p:spPr>
          <a:xfrm>
            <a:off x="8805745"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6" name="Picture Placeholder 19">
            <a:extLst>
              <a:ext uri="{FF2B5EF4-FFF2-40B4-BE49-F238E27FC236}">
                <a16:creationId xmlns:a16="http://schemas.microsoft.com/office/drawing/2014/main" id="{8288539D-0AE8-4D39-0B54-8109D8EC5F01}"/>
              </a:ext>
            </a:extLst>
          </p:cNvPr>
          <p:cNvSpPr>
            <a:spLocks noGrp="1"/>
          </p:cNvSpPr>
          <p:nvPr>
            <p:ph type="pic" sz="quarter" idx="22" hasCustomPrompt="1"/>
          </p:nvPr>
        </p:nvSpPr>
        <p:spPr>
          <a:xfrm>
            <a:off x="1623142"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9BD302DE-A20F-B65A-461D-92BF772B3182}"/>
              </a:ext>
            </a:extLst>
          </p:cNvPr>
          <p:cNvSpPr>
            <a:spLocks noGrp="1"/>
          </p:cNvSpPr>
          <p:nvPr>
            <p:ph type="pic" sz="quarter" idx="23" hasCustomPrompt="1"/>
          </p:nvPr>
        </p:nvSpPr>
        <p:spPr>
          <a:xfrm>
            <a:off x="1623142"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8C2C86C3-F09F-2A0A-6DCD-A2E590E4B5D8}"/>
              </a:ext>
            </a:extLst>
          </p:cNvPr>
          <p:cNvSpPr>
            <a:spLocks noGrp="1"/>
          </p:cNvSpPr>
          <p:nvPr>
            <p:ph type="pic" sz="quarter" idx="24" hasCustomPrompt="1"/>
          </p:nvPr>
        </p:nvSpPr>
        <p:spPr>
          <a:xfrm>
            <a:off x="1623142"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8F0713FE-6295-720B-1E3F-940469F51BE4}"/>
              </a:ext>
            </a:extLst>
          </p:cNvPr>
          <p:cNvSpPr>
            <a:spLocks noGrp="1"/>
          </p:cNvSpPr>
          <p:nvPr>
            <p:ph type="pic" sz="quarter" idx="25" hasCustomPrompt="1"/>
          </p:nvPr>
        </p:nvSpPr>
        <p:spPr>
          <a:xfrm>
            <a:off x="1623142"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4254B130-93F4-E945-66E2-4792A91650D5}"/>
              </a:ext>
            </a:extLst>
          </p:cNvPr>
          <p:cNvSpPr>
            <a:spLocks noGrp="1"/>
          </p:cNvSpPr>
          <p:nvPr>
            <p:ph type="pic" sz="quarter" idx="26" hasCustomPrompt="1"/>
          </p:nvPr>
        </p:nvSpPr>
        <p:spPr>
          <a:xfrm>
            <a:off x="1623142"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3" name="Picture Placeholder 26">
            <a:extLst>
              <a:ext uri="{FF2B5EF4-FFF2-40B4-BE49-F238E27FC236}">
                <a16:creationId xmlns:a16="http://schemas.microsoft.com/office/drawing/2014/main" id="{10A09409-FFCE-47FB-A3AD-35E1F3749831}"/>
              </a:ext>
            </a:extLst>
          </p:cNvPr>
          <p:cNvSpPr>
            <a:spLocks noGrp="1"/>
          </p:cNvSpPr>
          <p:nvPr>
            <p:ph type="pic" sz="quarter" idx="27" hasCustomPrompt="1"/>
          </p:nvPr>
        </p:nvSpPr>
        <p:spPr>
          <a:xfrm>
            <a:off x="4293911"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4" name="Picture Placeholder 26">
            <a:extLst>
              <a:ext uri="{FF2B5EF4-FFF2-40B4-BE49-F238E27FC236}">
                <a16:creationId xmlns:a16="http://schemas.microsoft.com/office/drawing/2014/main" id="{B27B3FBF-5DBD-A8E4-827B-1E1B5ABDC127}"/>
              </a:ext>
            </a:extLst>
          </p:cNvPr>
          <p:cNvSpPr>
            <a:spLocks noGrp="1"/>
          </p:cNvSpPr>
          <p:nvPr>
            <p:ph type="pic" sz="quarter" idx="28" hasCustomPrompt="1"/>
          </p:nvPr>
        </p:nvSpPr>
        <p:spPr>
          <a:xfrm>
            <a:off x="4293911"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5" name="Picture Placeholder 26">
            <a:extLst>
              <a:ext uri="{FF2B5EF4-FFF2-40B4-BE49-F238E27FC236}">
                <a16:creationId xmlns:a16="http://schemas.microsoft.com/office/drawing/2014/main" id="{F63042E5-7CE8-4808-6F0F-A4A16196EEF5}"/>
              </a:ext>
            </a:extLst>
          </p:cNvPr>
          <p:cNvSpPr>
            <a:spLocks noGrp="1"/>
          </p:cNvSpPr>
          <p:nvPr>
            <p:ph type="pic" sz="quarter" idx="29" hasCustomPrompt="1"/>
          </p:nvPr>
        </p:nvSpPr>
        <p:spPr>
          <a:xfrm>
            <a:off x="4293911"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6" name="Picture Placeholder 26">
            <a:extLst>
              <a:ext uri="{FF2B5EF4-FFF2-40B4-BE49-F238E27FC236}">
                <a16:creationId xmlns:a16="http://schemas.microsoft.com/office/drawing/2014/main" id="{151BA259-129E-F993-E67D-ABE0B5E375FA}"/>
              </a:ext>
            </a:extLst>
          </p:cNvPr>
          <p:cNvSpPr>
            <a:spLocks noGrp="1"/>
          </p:cNvSpPr>
          <p:nvPr>
            <p:ph type="pic" sz="quarter" idx="30" hasCustomPrompt="1"/>
          </p:nvPr>
        </p:nvSpPr>
        <p:spPr>
          <a:xfrm>
            <a:off x="4293911"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7" name="Picture Placeholder 26">
            <a:extLst>
              <a:ext uri="{FF2B5EF4-FFF2-40B4-BE49-F238E27FC236}">
                <a16:creationId xmlns:a16="http://schemas.microsoft.com/office/drawing/2014/main" id="{6ACB0B7C-4A41-06DB-ED47-589892EEBF4C}"/>
              </a:ext>
            </a:extLst>
          </p:cNvPr>
          <p:cNvSpPr>
            <a:spLocks noGrp="1"/>
          </p:cNvSpPr>
          <p:nvPr>
            <p:ph type="pic" sz="quarter" idx="31" hasCustomPrompt="1"/>
          </p:nvPr>
        </p:nvSpPr>
        <p:spPr>
          <a:xfrm>
            <a:off x="4293911"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8" name="Picture Placeholder 19">
            <a:extLst>
              <a:ext uri="{FF2B5EF4-FFF2-40B4-BE49-F238E27FC236}">
                <a16:creationId xmlns:a16="http://schemas.microsoft.com/office/drawing/2014/main" id="{84BC64F7-EE1F-72C6-89E5-596E0D07A8D8}"/>
              </a:ext>
            </a:extLst>
          </p:cNvPr>
          <p:cNvSpPr>
            <a:spLocks noGrp="1"/>
          </p:cNvSpPr>
          <p:nvPr>
            <p:ph type="pic" sz="quarter" idx="32" hasCustomPrompt="1"/>
          </p:nvPr>
        </p:nvSpPr>
        <p:spPr>
          <a:xfrm>
            <a:off x="696468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9" name="Picture Placeholder 26">
            <a:extLst>
              <a:ext uri="{FF2B5EF4-FFF2-40B4-BE49-F238E27FC236}">
                <a16:creationId xmlns:a16="http://schemas.microsoft.com/office/drawing/2014/main" id="{632368BB-820D-8BFD-9357-C82892DADE33}"/>
              </a:ext>
            </a:extLst>
          </p:cNvPr>
          <p:cNvSpPr>
            <a:spLocks noGrp="1"/>
          </p:cNvSpPr>
          <p:nvPr>
            <p:ph type="pic" sz="quarter" idx="33" hasCustomPrompt="1"/>
          </p:nvPr>
        </p:nvSpPr>
        <p:spPr>
          <a:xfrm>
            <a:off x="696468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19">
            <a:extLst>
              <a:ext uri="{FF2B5EF4-FFF2-40B4-BE49-F238E27FC236}">
                <a16:creationId xmlns:a16="http://schemas.microsoft.com/office/drawing/2014/main" id="{BF5A132E-480A-ADD2-8CD1-02B707AB2E9B}"/>
              </a:ext>
            </a:extLst>
          </p:cNvPr>
          <p:cNvSpPr>
            <a:spLocks noGrp="1"/>
          </p:cNvSpPr>
          <p:nvPr>
            <p:ph type="pic" sz="quarter" idx="34" hasCustomPrompt="1"/>
          </p:nvPr>
        </p:nvSpPr>
        <p:spPr>
          <a:xfrm>
            <a:off x="696468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27AA032A-AE76-AE48-9B9C-061DBCEE82EC}"/>
              </a:ext>
            </a:extLst>
          </p:cNvPr>
          <p:cNvSpPr>
            <a:spLocks noGrp="1"/>
          </p:cNvSpPr>
          <p:nvPr>
            <p:ph type="pic" sz="quarter" idx="35" hasCustomPrompt="1"/>
          </p:nvPr>
        </p:nvSpPr>
        <p:spPr>
          <a:xfrm>
            <a:off x="696468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D8470EA3-37D6-3BDE-5AAA-AFA97AD9ED71}"/>
              </a:ext>
            </a:extLst>
          </p:cNvPr>
          <p:cNvSpPr>
            <a:spLocks noGrp="1"/>
          </p:cNvSpPr>
          <p:nvPr>
            <p:ph type="pic" sz="quarter" idx="36" hasCustomPrompt="1"/>
          </p:nvPr>
        </p:nvSpPr>
        <p:spPr>
          <a:xfrm>
            <a:off x="696468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BDB2F6E8-187D-AE6B-AEC7-6D563DEDB79E}"/>
              </a:ext>
            </a:extLst>
          </p:cNvPr>
          <p:cNvSpPr>
            <a:spLocks noGrp="1"/>
          </p:cNvSpPr>
          <p:nvPr>
            <p:ph type="pic" sz="quarter" idx="37" hasCustomPrompt="1"/>
          </p:nvPr>
        </p:nvSpPr>
        <p:spPr>
          <a:xfrm>
            <a:off x="963545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 name="Picture Placeholder 26">
            <a:extLst>
              <a:ext uri="{FF2B5EF4-FFF2-40B4-BE49-F238E27FC236}">
                <a16:creationId xmlns:a16="http://schemas.microsoft.com/office/drawing/2014/main" id="{BA2B4C1D-7699-C4A3-9A8A-983021A957BF}"/>
              </a:ext>
            </a:extLst>
          </p:cNvPr>
          <p:cNvSpPr>
            <a:spLocks noGrp="1"/>
          </p:cNvSpPr>
          <p:nvPr>
            <p:ph type="pic" sz="quarter" idx="38" hasCustomPrompt="1"/>
          </p:nvPr>
        </p:nvSpPr>
        <p:spPr>
          <a:xfrm>
            <a:off x="963545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25B89BC4-C74F-94EA-D53B-79D8C8E29B2C}"/>
              </a:ext>
            </a:extLst>
          </p:cNvPr>
          <p:cNvSpPr>
            <a:spLocks noGrp="1"/>
          </p:cNvSpPr>
          <p:nvPr>
            <p:ph type="pic" sz="quarter" idx="39" hasCustomPrompt="1"/>
          </p:nvPr>
        </p:nvSpPr>
        <p:spPr>
          <a:xfrm>
            <a:off x="963545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26">
            <a:extLst>
              <a:ext uri="{FF2B5EF4-FFF2-40B4-BE49-F238E27FC236}">
                <a16:creationId xmlns:a16="http://schemas.microsoft.com/office/drawing/2014/main" id="{D67E78B5-F6CE-4645-47A3-4ACBF31C8FF4}"/>
              </a:ext>
            </a:extLst>
          </p:cNvPr>
          <p:cNvSpPr>
            <a:spLocks noGrp="1"/>
          </p:cNvSpPr>
          <p:nvPr>
            <p:ph type="pic" sz="quarter" idx="40" hasCustomPrompt="1"/>
          </p:nvPr>
        </p:nvSpPr>
        <p:spPr>
          <a:xfrm>
            <a:off x="963545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3" name="Picture Placeholder 26">
            <a:extLst>
              <a:ext uri="{FF2B5EF4-FFF2-40B4-BE49-F238E27FC236}">
                <a16:creationId xmlns:a16="http://schemas.microsoft.com/office/drawing/2014/main" id="{98CD83C9-7801-1FB5-8DEC-2D30A514E43A}"/>
              </a:ext>
            </a:extLst>
          </p:cNvPr>
          <p:cNvSpPr>
            <a:spLocks noGrp="1"/>
          </p:cNvSpPr>
          <p:nvPr>
            <p:ph type="pic" sz="quarter" idx="41" hasCustomPrompt="1"/>
          </p:nvPr>
        </p:nvSpPr>
        <p:spPr>
          <a:xfrm>
            <a:off x="963545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27394831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4.xml><?xml version="1.0" encoding="utf-8"?>
<p:sldLayout xmlns:a="http://schemas.openxmlformats.org/drawingml/2006/main" xmlns:r="http://schemas.openxmlformats.org/officeDocument/2006/relationships" xmlns:p="http://schemas.openxmlformats.org/presentationml/2006/main" preserve="1">
  <p:cSld name="Logos x80">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2" name="Text Placeholder 23">
            <a:extLst>
              <a:ext uri="{FF2B5EF4-FFF2-40B4-BE49-F238E27FC236}">
                <a16:creationId xmlns:a16="http://schemas.microsoft.com/office/drawing/2014/main" id="{4A173708-6749-8D82-4D22-2654F9515A2F}"/>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3" name="Text Placeholder 9">
            <a:extLst>
              <a:ext uri="{FF2B5EF4-FFF2-40B4-BE49-F238E27FC236}">
                <a16:creationId xmlns:a16="http://schemas.microsoft.com/office/drawing/2014/main" id="{ED46DD23-72C8-86DB-3BDD-ACFDF7C4D020}"/>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Rectangle: Rounded Corners 3">
            <a:extLst>
              <a:ext uri="{FF2B5EF4-FFF2-40B4-BE49-F238E27FC236}">
                <a16:creationId xmlns:a16="http://schemas.microsoft.com/office/drawing/2014/main" id="{75186698-7734-1C01-5B12-080ED4F19C8A}"/>
              </a:ext>
            </a:extLst>
          </p:cNvPr>
          <p:cNvSpPr/>
          <p:nvPr/>
        </p:nvSpPr>
        <p:spPr>
          <a:xfrm>
            <a:off x="790575" y="1766887"/>
            <a:ext cx="10609260" cy="4448176"/>
          </a:xfrm>
          <a:prstGeom prst="roundRect">
            <a:avLst>
              <a:gd name="adj" fmla="val 20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marL="0" marR="0" lvl="0" indent="0" algn="l"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89" name="Picture Placeholder 19">
            <a:extLst>
              <a:ext uri="{FF2B5EF4-FFF2-40B4-BE49-F238E27FC236}">
                <a16:creationId xmlns:a16="http://schemas.microsoft.com/office/drawing/2014/main" id="{62C3FD64-E8CC-69A0-697C-4E14CBFE62B4}"/>
              </a:ext>
            </a:extLst>
          </p:cNvPr>
          <p:cNvSpPr>
            <a:spLocks noGrp="1"/>
          </p:cNvSpPr>
          <p:nvPr>
            <p:ph type="pic" sz="quarter" idx="22" hasCustomPrompt="1"/>
          </p:nvPr>
        </p:nvSpPr>
        <p:spPr>
          <a:xfrm>
            <a:off x="1006964"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0" name="Picture Placeholder 26">
            <a:extLst>
              <a:ext uri="{FF2B5EF4-FFF2-40B4-BE49-F238E27FC236}">
                <a16:creationId xmlns:a16="http://schemas.microsoft.com/office/drawing/2014/main" id="{C6485685-F2BB-EB5E-94AC-F8856DA55037}"/>
              </a:ext>
            </a:extLst>
          </p:cNvPr>
          <p:cNvSpPr>
            <a:spLocks noGrp="1"/>
          </p:cNvSpPr>
          <p:nvPr>
            <p:ph type="pic" sz="quarter" idx="23" hasCustomPrompt="1"/>
          </p:nvPr>
        </p:nvSpPr>
        <p:spPr>
          <a:xfrm>
            <a:off x="2058591"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1" name="Picture Placeholder 19">
            <a:extLst>
              <a:ext uri="{FF2B5EF4-FFF2-40B4-BE49-F238E27FC236}">
                <a16:creationId xmlns:a16="http://schemas.microsoft.com/office/drawing/2014/main" id="{9A7796EF-1925-4A9A-3C81-EC0BD41BFD64}"/>
              </a:ext>
            </a:extLst>
          </p:cNvPr>
          <p:cNvSpPr>
            <a:spLocks noGrp="1"/>
          </p:cNvSpPr>
          <p:nvPr>
            <p:ph type="pic" sz="quarter" idx="24" hasCustomPrompt="1"/>
          </p:nvPr>
        </p:nvSpPr>
        <p:spPr>
          <a:xfrm>
            <a:off x="3110218"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2" name="Picture Placeholder 26">
            <a:extLst>
              <a:ext uri="{FF2B5EF4-FFF2-40B4-BE49-F238E27FC236}">
                <a16:creationId xmlns:a16="http://schemas.microsoft.com/office/drawing/2014/main" id="{6B34713F-34C4-3D73-F6D2-4B89BB2662EA}"/>
              </a:ext>
            </a:extLst>
          </p:cNvPr>
          <p:cNvSpPr>
            <a:spLocks noGrp="1"/>
          </p:cNvSpPr>
          <p:nvPr>
            <p:ph type="pic" sz="quarter" idx="25" hasCustomPrompt="1"/>
          </p:nvPr>
        </p:nvSpPr>
        <p:spPr>
          <a:xfrm>
            <a:off x="4161845"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3" name="Picture Placeholder 26">
            <a:extLst>
              <a:ext uri="{FF2B5EF4-FFF2-40B4-BE49-F238E27FC236}">
                <a16:creationId xmlns:a16="http://schemas.microsoft.com/office/drawing/2014/main" id="{271881D0-18A0-F198-A03F-01ED201A0124}"/>
              </a:ext>
            </a:extLst>
          </p:cNvPr>
          <p:cNvSpPr>
            <a:spLocks noGrp="1"/>
          </p:cNvSpPr>
          <p:nvPr>
            <p:ph type="pic" sz="quarter" idx="26" hasCustomPrompt="1"/>
          </p:nvPr>
        </p:nvSpPr>
        <p:spPr>
          <a:xfrm>
            <a:off x="5213472"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4" name="Picture Placeholder 26">
            <a:extLst>
              <a:ext uri="{FF2B5EF4-FFF2-40B4-BE49-F238E27FC236}">
                <a16:creationId xmlns:a16="http://schemas.microsoft.com/office/drawing/2014/main" id="{AB028FA8-1685-5CF5-9C05-D258A45B341A}"/>
              </a:ext>
            </a:extLst>
          </p:cNvPr>
          <p:cNvSpPr>
            <a:spLocks noGrp="1"/>
          </p:cNvSpPr>
          <p:nvPr>
            <p:ph type="pic" sz="quarter" idx="27" hasCustomPrompt="1"/>
          </p:nvPr>
        </p:nvSpPr>
        <p:spPr>
          <a:xfrm>
            <a:off x="6265099"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5" name="Picture Placeholder 26">
            <a:extLst>
              <a:ext uri="{FF2B5EF4-FFF2-40B4-BE49-F238E27FC236}">
                <a16:creationId xmlns:a16="http://schemas.microsoft.com/office/drawing/2014/main" id="{9BD9C375-6B4E-119E-698E-308500B87A70}"/>
              </a:ext>
            </a:extLst>
          </p:cNvPr>
          <p:cNvSpPr>
            <a:spLocks noGrp="1"/>
          </p:cNvSpPr>
          <p:nvPr>
            <p:ph type="pic" sz="quarter" idx="28" hasCustomPrompt="1"/>
          </p:nvPr>
        </p:nvSpPr>
        <p:spPr>
          <a:xfrm>
            <a:off x="7316726"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6" name="Picture Placeholder 26">
            <a:extLst>
              <a:ext uri="{FF2B5EF4-FFF2-40B4-BE49-F238E27FC236}">
                <a16:creationId xmlns:a16="http://schemas.microsoft.com/office/drawing/2014/main" id="{4A0CB004-74CE-2EFB-5F6E-10ABD437A6EA}"/>
              </a:ext>
            </a:extLst>
          </p:cNvPr>
          <p:cNvSpPr>
            <a:spLocks noGrp="1"/>
          </p:cNvSpPr>
          <p:nvPr>
            <p:ph type="pic" sz="quarter" idx="29" hasCustomPrompt="1"/>
          </p:nvPr>
        </p:nvSpPr>
        <p:spPr>
          <a:xfrm>
            <a:off x="8368353"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7" name="Picture Placeholder 26">
            <a:extLst>
              <a:ext uri="{FF2B5EF4-FFF2-40B4-BE49-F238E27FC236}">
                <a16:creationId xmlns:a16="http://schemas.microsoft.com/office/drawing/2014/main" id="{F4C895C8-CF67-83AE-579D-A402142657E8}"/>
              </a:ext>
            </a:extLst>
          </p:cNvPr>
          <p:cNvSpPr>
            <a:spLocks noGrp="1"/>
          </p:cNvSpPr>
          <p:nvPr>
            <p:ph type="pic" sz="quarter" idx="30" hasCustomPrompt="1"/>
          </p:nvPr>
        </p:nvSpPr>
        <p:spPr>
          <a:xfrm>
            <a:off x="9419980"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8" name="Picture Placeholder 26">
            <a:extLst>
              <a:ext uri="{FF2B5EF4-FFF2-40B4-BE49-F238E27FC236}">
                <a16:creationId xmlns:a16="http://schemas.microsoft.com/office/drawing/2014/main" id="{94D26DFA-E7A1-AB79-1C44-D84AA30F58DE}"/>
              </a:ext>
            </a:extLst>
          </p:cNvPr>
          <p:cNvSpPr>
            <a:spLocks noGrp="1"/>
          </p:cNvSpPr>
          <p:nvPr>
            <p:ph type="pic" sz="quarter" idx="31" hasCustomPrompt="1"/>
          </p:nvPr>
        </p:nvSpPr>
        <p:spPr>
          <a:xfrm>
            <a:off x="10471610"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1" name="Picture Placeholder 19">
            <a:extLst>
              <a:ext uri="{FF2B5EF4-FFF2-40B4-BE49-F238E27FC236}">
                <a16:creationId xmlns:a16="http://schemas.microsoft.com/office/drawing/2014/main" id="{F3C228DD-9D3C-C4EB-EAAD-41614084AB8E}"/>
              </a:ext>
            </a:extLst>
          </p:cNvPr>
          <p:cNvSpPr>
            <a:spLocks noGrp="1"/>
          </p:cNvSpPr>
          <p:nvPr>
            <p:ph type="pic" sz="quarter" idx="32" hasCustomPrompt="1"/>
          </p:nvPr>
        </p:nvSpPr>
        <p:spPr>
          <a:xfrm>
            <a:off x="1006964"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2" name="Picture Placeholder 26">
            <a:extLst>
              <a:ext uri="{FF2B5EF4-FFF2-40B4-BE49-F238E27FC236}">
                <a16:creationId xmlns:a16="http://schemas.microsoft.com/office/drawing/2014/main" id="{8023B357-D6E0-5B94-0756-A5707CBF501F}"/>
              </a:ext>
            </a:extLst>
          </p:cNvPr>
          <p:cNvSpPr>
            <a:spLocks noGrp="1"/>
          </p:cNvSpPr>
          <p:nvPr>
            <p:ph type="pic" sz="quarter" idx="33" hasCustomPrompt="1"/>
          </p:nvPr>
        </p:nvSpPr>
        <p:spPr>
          <a:xfrm>
            <a:off x="2058591"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3" name="Picture Placeholder 19">
            <a:extLst>
              <a:ext uri="{FF2B5EF4-FFF2-40B4-BE49-F238E27FC236}">
                <a16:creationId xmlns:a16="http://schemas.microsoft.com/office/drawing/2014/main" id="{416B6C07-1810-F6D1-916A-A34BD4099EFD}"/>
              </a:ext>
            </a:extLst>
          </p:cNvPr>
          <p:cNvSpPr>
            <a:spLocks noGrp="1"/>
          </p:cNvSpPr>
          <p:nvPr>
            <p:ph type="pic" sz="quarter" idx="34" hasCustomPrompt="1"/>
          </p:nvPr>
        </p:nvSpPr>
        <p:spPr>
          <a:xfrm>
            <a:off x="3110218"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4" name="Picture Placeholder 26">
            <a:extLst>
              <a:ext uri="{FF2B5EF4-FFF2-40B4-BE49-F238E27FC236}">
                <a16:creationId xmlns:a16="http://schemas.microsoft.com/office/drawing/2014/main" id="{D4144B50-DAF3-62D1-0958-F37638465E8B}"/>
              </a:ext>
            </a:extLst>
          </p:cNvPr>
          <p:cNvSpPr>
            <a:spLocks noGrp="1"/>
          </p:cNvSpPr>
          <p:nvPr>
            <p:ph type="pic" sz="quarter" idx="35" hasCustomPrompt="1"/>
          </p:nvPr>
        </p:nvSpPr>
        <p:spPr>
          <a:xfrm>
            <a:off x="4161845"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5" name="Picture Placeholder 26">
            <a:extLst>
              <a:ext uri="{FF2B5EF4-FFF2-40B4-BE49-F238E27FC236}">
                <a16:creationId xmlns:a16="http://schemas.microsoft.com/office/drawing/2014/main" id="{66BED088-26F1-2EF6-D687-5264E9B77264}"/>
              </a:ext>
            </a:extLst>
          </p:cNvPr>
          <p:cNvSpPr>
            <a:spLocks noGrp="1"/>
          </p:cNvSpPr>
          <p:nvPr>
            <p:ph type="pic" sz="quarter" idx="36" hasCustomPrompt="1"/>
          </p:nvPr>
        </p:nvSpPr>
        <p:spPr>
          <a:xfrm>
            <a:off x="5213472"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6" name="Picture Placeholder 26">
            <a:extLst>
              <a:ext uri="{FF2B5EF4-FFF2-40B4-BE49-F238E27FC236}">
                <a16:creationId xmlns:a16="http://schemas.microsoft.com/office/drawing/2014/main" id="{3BF7AA19-0AED-845B-0833-756C505C8FC2}"/>
              </a:ext>
            </a:extLst>
          </p:cNvPr>
          <p:cNvSpPr>
            <a:spLocks noGrp="1"/>
          </p:cNvSpPr>
          <p:nvPr>
            <p:ph type="pic" sz="quarter" idx="37" hasCustomPrompt="1"/>
          </p:nvPr>
        </p:nvSpPr>
        <p:spPr>
          <a:xfrm>
            <a:off x="6265099"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7" name="Picture Placeholder 26">
            <a:extLst>
              <a:ext uri="{FF2B5EF4-FFF2-40B4-BE49-F238E27FC236}">
                <a16:creationId xmlns:a16="http://schemas.microsoft.com/office/drawing/2014/main" id="{9C24549A-951C-3124-C2D3-B2299245A929}"/>
              </a:ext>
            </a:extLst>
          </p:cNvPr>
          <p:cNvSpPr>
            <a:spLocks noGrp="1"/>
          </p:cNvSpPr>
          <p:nvPr>
            <p:ph type="pic" sz="quarter" idx="38" hasCustomPrompt="1"/>
          </p:nvPr>
        </p:nvSpPr>
        <p:spPr>
          <a:xfrm>
            <a:off x="7316726"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8" name="Picture Placeholder 26">
            <a:extLst>
              <a:ext uri="{FF2B5EF4-FFF2-40B4-BE49-F238E27FC236}">
                <a16:creationId xmlns:a16="http://schemas.microsoft.com/office/drawing/2014/main" id="{E3CB58FA-B4AB-4446-277C-E621E532E9B3}"/>
              </a:ext>
            </a:extLst>
          </p:cNvPr>
          <p:cNvSpPr>
            <a:spLocks noGrp="1"/>
          </p:cNvSpPr>
          <p:nvPr>
            <p:ph type="pic" sz="quarter" idx="39" hasCustomPrompt="1"/>
          </p:nvPr>
        </p:nvSpPr>
        <p:spPr>
          <a:xfrm>
            <a:off x="8368353"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9" name="Picture Placeholder 26">
            <a:extLst>
              <a:ext uri="{FF2B5EF4-FFF2-40B4-BE49-F238E27FC236}">
                <a16:creationId xmlns:a16="http://schemas.microsoft.com/office/drawing/2014/main" id="{8CB646EB-044B-D708-A65D-44B43AA3BF74}"/>
              </a:ext>
            </a:extLst>
          </p:cNvPr>
          <p:cNvSpPr>
            <a:spLocks noGrp="1"/>
          </p:cNvSpPr>
          <p:nvPr>
            <p:ph type="pic" sz="quarter" idx="40" hasCustomPrompt="1"/>
          </p:nvPr>
        </p:nvSpPr>
        <p:spPr>
          <a:xfrm>
            <a:off x="9419980"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0" name="Picture Placeholder 26">
            <a:extLst>
              <a:ext uri="{FF2B5EF4-FFF2-40B4-BE49-F238E27FC236}">
                <a16:creationId xmlns:a16="http://schemas.microsoft.com/office/drawing/2014/main" id="{ACD9AB19-F338-49E0-B985-B74CACF1CDC7}"/>
              </a:ext>
            </a:extLst>
          </p:cNvPr>
          <p:cNvSpPr>
            <a:spLocks noGrp="1"/>
          </p:cNvSpPr>
          <p:nvPr>
            <p:ph type="pic" sz="quarter" idx="41" hasCustomPrompt="1"/>
          </p:nvPr>
        </p:nvSpPr>
        <p:spPr>
          <a:xfrm>
            <a:off x="10471610"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2" name="Picture Placeholder 19">
            <a:extLst>
              <a:ext uri="{FF2B5EF4-FFF2-40B4-BE49-F238E27FC236}">
                <a16:creationId xmlns:a16="http://schemas.microsoft.com/office/drawing/2014/main" id="{E2DD3CA5-5C06-FA3E-895B-1538E4AA754B}"/>
              </a:ext>
            </a:extLst>
          </p:cNvPr>
          <p:cNvSpPr>
            <a:spLocks noGrp="1"/>
          </p:cNvSpPr>
          <p:nvPr>
            <p:ph type="pic" sz="quarter" idx="42" hasCustomPrompt="1"/>
          </p:nvPr>
        </p:nvSpPr>
        <p:spPr>
          <a:xfrm>
            <a:off x="1006964"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3" name="Picture Placeholder 26">
            <a:extLst>
              <a:ext uri="{FF2B5EF4-FFF2-40B4-BE49-F238E27FC236}">
                <a16:creationId xmlns:a16="http://schemas.microsoft.com/office/drawing/2014/main" id="{CF834233-0F23-D7A6-F41A-DF6F289C3A19}"/>
              </a:ext>
            </a:extLst>
          </p:cNvPr>
          <p:cNvSpPr>
            <a:spLocks noGrp="1"/>
          </p:cNvSpPr>
          <p:nvPr>
            <p:ph type="pic" sz="quarter" idx="43" hasCustomPrompt="1"/>
          </p:nvPr>
        </p:nvSpPr>
        <p:spPr>
          <a:xfrm>
            <a:off x="2058591"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4" name="Picture Placeholder 19">
            <a:extLst>
              <a:ext uri="{FF2B5EF4-FFF2-40B4-BE49-F238E27FC236}">
                <a16:creationId xmlns:a16="http://schemas.microsoft.com/office/drawing/2014/main" id="{FF0531DE-735A-6DB8-8086-9296D43AB170}"/>
              </a:ext>
            </a:extLst>
          </p:cNvPr>
          <p:cNvSpPr>
            <a:spLocks noGrp="1"/>
          </p:cNvSpPr>
          <p:nvPr>
            <p:ph type="pic" sz="quarter" idx="44" hasCustomPrompt="1"/>
          </p:nvPr>
        </p:nvSpPr>
        <p:spPr>
          <a:xfrm>
            <a:off x="3110218"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5" name="Picture Placeholder 26">
            <a:extLst>
              <a:ext uri="{FF2B5EF4-FFF2-40B4-BE49-F238E27FC236}">
                <a16:creationId xmlns:a16="http://schemas.microsoft.com/office/drawing/2014/main" id="{63AF65A9-44D5-E245-241E-35872326B7AC}"/>
              </a:ext>
            </a:extLst>
          </p:cNvPr>
          <p:cNvSpPr>
            <a:spLocks noGrp="1"/>
          </p:cNvSpPr>
          <p:nvPr>
            <p:ph type="pic" sz="quarter" idx="45" hasCustomPrompt="1"/>
          </p:nvPr>
        </p:nvSpPr>
        <p:spPr>
          <a:xfrm>
            <a:off x="4161845"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6" name="Picture Placeholder 26">
            <a:extLst>
              <a:ext uri="{FF2B5EF4-FFF2-40B4-BE49-F238E27FC236}">
                <a16:creationId xmlns:a16="http://schemas.microsoft.com/office/drawing/2014/main" id="{89080D59-83FD-A4FB-6B1A-339BCC613269}"/>
              </a:ext>
            </a:extLst>
          </p:cNvPr>
          <p:cNvSpPr>
            <a:spLocks noGrp="1"/>
          </p:cNvSpPr>
          <p:nvPr>
            <p:ph type="pic" sz="quarter" idx="46" hasCustomPrompt="1"/>
          </p:nvPr>
        </p:nvSpPr>
        <p:spPr>
          <a:xfrm>
            <a:off x="5213472"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7" name="Picture Placeholder 26">
            <a:extLst>
              <a:ext uri="{FF2B5EF4-FFF2-40B4-BE49-F238E27FC236}">
                <a16:creationId xmlns:a16="http://schemas.microsoft.com/office/drawing/2014/main" id="{12959E7F-7C7D-7DF5-EF4C-094608A76859}"/>
              </a:ext>
            </a:extLst>
          </p:cNvPr>
          <p:cNvSpPr>
            <a:spLocks noGrp="1"/>
          </p:cNvSpPr>
          <p:nvPr>
            <p:ph type="pic" sz="quarter" idx="47" hasCustomPrompt="1"/>
          </p:nvPr>
        </p:nvSpPr>
        <p:spPr>
          <a:xfrm>
            <a:off x="6265099"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8" name="Picture Placeholder 26">
            <a:extLst>
              <a:ext uri="{FF2B5EF4-FFF2-40B4-BE49-F238E27FC236}">
                <a16:creationId xmlns:a16="http://schemas.microsoft.com/office/drawing/2014/main" id="{47D05500-144A-1C33-4C64-4968307EF303}"/>
              </a:ext>
            </a:extLst>
          </p:cNvPr>
          <p:cNvSpPr>
            <a:spLocks noGrp="1"/>
          </p:cNvSpPr>
          <p:nvPr>
            <p:ph type="pic" sz="quarter" idx="48" hasCustomPrompt="1"/>
          </p:nvPr>
        </p:nvSpPr>
        <p:spPr>
          <a:xfrm>
            <a:off x="7316726"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9" name="Picture Placeholder 26">
            <a:extLst>
              <a:ext uri="{FF2B5EF4-FFF2-40B4-BE49-F238E27FC236}">
                <a16:creationId xmlns:a16="http://schemas.microsoft.com/office/drawing/2014/main" id="{C9E64188-F536-0B9E-E99F-B62E9A456EDC}"/>
              </a:ext>
            </a:extLst>
          </p:cNvPr>
          <p:cNvSpPr>
            <a:spLocks noGrp="1"/>
          </p:cNvSpPr>
          <p:nvPr>
            <p:ph type="pic" sz="quarter" idx="49" hasCustomPrompt="1"/>
          </p:nvPr>
        </p:nvSpPr>
        <p:spPr>
          <a:xfrm>
            <a:off x="8368353"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0" name="Picture Placeholder 26">
            <a:extLst>
              <a:ext uri="{FF2B5EF4-FFF2-40B4-BE49-F238E27FC236}">
                <a16:creationId xmlns:a16="http://schemas.microsoft.com/office/drawing/2014/main" id="{4F83A669-D945-0E5B-38A2-16577B9CCA8C}"/>
              </a:ext>
            </a:extLst>
          </p:cNvPr>
          <p:cNvSpPr>
            <a:spLocks noGrp="1"/>
          </p:cNvSpPr>
          <p:nvPr>
            <p:ph type="pic" sz="quarter" idx="50" hasCustomPrompt="1"/>
          </p:nvPr>
        </p:nvSpPr>
        <p:spPr>
          <a:xfrm>
            <a:off x="9419980"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1" name="Picture Placeholder 26">
            <a:extLst>
              <a:ext uri="{FF2B5EF4-FFF2-40B4-BE49-F238E27FC236}">
                <a16:creationId xmlns:a16="http://schemas.microsoft.com/office/drawing/2014/main" id="{4E5A69CA-F56D-6121-BCFD-95EB909D7459}"/>
              </a:ext>
            </a:extLst>
          </p:cNvPr>
          <p:cNvSpPr>
            <a:spLocks noGrp="1"/>
          </p:cNvSpPr>
          <p:nvPr>
            <p:ph type="pic" sz="quarter" idx="51" hasCustomPrompt="1"/>
          </p:nvPr>
        </p:nvSpPr>
        <p:spPr>
          <a:xfrm>
            <a:off x="10471610"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3" name="Picture Placeholder 19">
            <a:extLst>
              <a:ext uri="{FF2B5EF4-FFF2-40B4-BE49-F238E27FC236}">
                <a16:creationId xmlns:a16="http://schemas.microsoft.com/office/drawing/2014/main" id="{07FD30F4-1513-56F8-B607-AEACE689AEE6}"/>
              </a:ext>
            </a:extLst>
          </p:cNvPr>
          <p:cNvSpPr>
            <a:spLocks noGrp="1"/>
          </p:cNvSpPr>
          <p:nvPr>
            <p:ph type="pic" sz="quarter" idx="52" hasCustomPrompt="1"/>
          </p:nvPr>
        </p:nvSpPr>
        <p:spPr>
          <a:xfrm>
            <a:off x="1006964"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4" name="Picture Placeholder 26">
            <a:extLst>
              <a:ext uri="{FF2B5EF4-FFF2-40B4-BE49-F238E27FC236}">
                <a16:creationId xmlns:a16="http://schemas.microsoft.com/office/drawing/2014/main" id="{ACB76502-F7ED-2BD0-4DB8-81F4E0A7C42A}"/>
              </a:ext>
            </a:extLst>
          </p:cNvPr>
          <p:cNvSpPr>
            <a:spLocks noGrp="1"/>
          </p:cNvSpPr>
          <p:nvPr>
            <p:ph type="pic" sz="quarter" idx="53" hasCustomPrompt="1"/>
          </p:nvPr>
        </p:nvSpPr>
        <p:spPr>
          <a:xfrm>
            <a:off x="2058591"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5" name="Picture Placeholder 19">
            <a:extLst>
              <a:ext uri="{FF2B5EF4-FFF2-40B4-BE49-F238E27FC236}">
                <a16:creationId xmlns:a16="http://schemas.microsoft.com/office/drawing/2014/main" id="{87488AF8-BBB7-7740-B8F2-26BF8A8F5D7B}"/>
              </a:ext>
            </a:extLst>
          </p:cNvPr>
          <p:cNvSpPr>
            <a:spLocks noGrp="1"/>
          </p:cNvSpPr>
          <p:nvPr>
            <p:ph type="pic" sz="quarter" idx="54" hasCustomPrompt="1"/>
          </p:nvPr>
        </p:nvSpPr>
        <p:spPr>
          <a:xfrm>
            <a:off x="3110218"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6" name="Picture Placeholder 26">
            <a:extLst>
              <a:ext uri="{FF2B5EF4-FFF2-40B4-BE49-F238E27FC236}">
                <a16:creationId xmlns:a16="http://schemas.microsoft.com/office/drawing/2014/main" id="{72227A9D-2BBA-85E7-B498-E9350E4CB005}"/>
              </a:ext>
            </a:extLst>
          </p:cNvPr>
          <p:cNvSpPr>
            <a:spLocks noGrp="1"/>
          </p:cNvSpPr>
          <p:nvPr>
            <p:ph type="pic" sz="quarter" idx="55" hasCustomPrompt="1"/>
          </p:nvPr>
        </p:nvSpPr>
        <p:spPr>
          <a:xfrm>
            <a:off x="4161845"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7" name="Picture Placeholder 26">
            <a:extLst>
              <a:ext uri="{FF2B5EF4-FFF2-40B4-BE49-F238E27FC236}">
                <a16:creationId xmlns:a16="http://schemas.microsoft.com/office/drawing/2014/main" id="{422739AE-39B3-E21A-1E7F-A550C1693398}"/>
              </a:ext>
            </a:extLst>
          </p:cNvPr>
          <p:cNvSpPr>
            <a:spLocks noGrp="1"/>
          </p:cNvSpPr>
          <p:nvPr>
            <p:ph type="pic" sz="quarter" idx="56" hasCustomPrompt="1"/>
          </p:nvPr>
        </p:nvSpPr>
        <p:spPr>
          <a:xfrm>
            <a:off x="5213472"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8" name="Picture Placeholder 26">
            <a:extLst>
              <a:ext uri="{FF2B5EF4-FFF2-40B4-BE49-F238E27FC236}">
                <a16:creationId xmlns:a16="http://schemas.microsoft.com/office/drawing/2014/main" id="{AD944216-6CBD-004E-0747-82D407369D1B}"/>
              </a:ext>
            </a:extLst>
          </p:cNvPr>
          <p:cNvSpPr>
            <a:spLocks noGrp="1"/>
          </p:cNvSpPr>
          <p:nvPr>
            <p:ph type="pic" sz="quarter" idx="57" hasCustomPrompt="1"/>
          </p:nvPr>
        </p:nvSpPr>
        <p:spPr>
          <a:xfrm>
            <a:off x="6265099"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9" name="Picture Placeholder 26">
            <a:extLst>
              <a:ext uri="{FF2B5EF4-FFF2-40B4-BE49-F238E27FC236}">
                <a16:creationId xmlns:a16="http://schemas.microsoft.com/office/drawing/2014/main" id="{0420FE0E-43D4-F9F7-263B-DBB3E5FBFA14}"/>
              </a:ext>
            </a:extLst>
          </p:cNvPr>
          <p:cNvSpPr>
            <a:spLocks noGrp="1"/>
          </p:cNvSpPr>
          <p:nvPr>
            <p:ph type="pic" sz="quarter" idx="58" hasCustomPrompt="1"/>
          </p:nvPr>
        </p:nvSpPr>
        <p:spPr>
          <a:xfrm>
            <a:off x="7316726"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0" name="Picture Placeholder 26">
            <a:extLst>
              <a:ext uri="{FF2B5EF4-FFF2-40B4-BE49-F238E27FC236}">
                <a16:creationId xmlns:a16="http://schemas.microsoft.com/office/drawing/2014/main" id="{A8A6AEF3-BFFE-B0FE-33E6-BD9D643EA153}"/>
              </a:ext>
            </a:extLst>
          </p:cNvPr>
          <p:cNvSpPr>
            <a:spLocks noGrp="1"/>
          </p:cNvSpPr>
          <p:nvPr>
            <p:ph type="pic" sz="quarter" idx="59" hasCustomPrompt="1"/>
          </p:nvPr>
        </p:nvSpPr>
        <p:spPr>
          <a:xfrm>
            <a:off x="8368353"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1" name="Picture Placeholder 26">
            <a:extLst>
              <a:ext uri="{FF2B5EF4-FFF2-40B4-BE49-F238E27FC236}">
                <a16:creationId xmlns:a16="http://schemas.microsoft.com/office/drawing/2014/main" id="{B7CC0716-179C-BC1F-2F00-D467B1943E62}"/>
              </a:ext>
            </a:extLst>
          </p:cNvPr>
          <p:cNvSpPr>
            <a:spLocks noGrp="1"/>
          </p:cNvSpPr>
          <p:nvPr>
            <p:ph type="pic" sz="quarter" idx="60" hasCustomPrompt="1"/>
          </p:nvPr>
        </p:nvSpPr>
        <p:spPr>
          <a:xfrm>
            <a:off x="9419980"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2" name="Picture Placeholder 26">
            <a:extLst>
              <a:ext uri="{FF2B5EF4-FFF2-40B4-BE49-F238E27FC236}">
                <a16:creationId xmlns:a16="http://schemas.microsoft.com/office/drawing/2014/main" id="{0B77BA1B-84D7-9F79-F8BB-30D966156912}"/>
              </a:ext>
            </a:extLst>
          </p:cNvPr>
          <p:cNvSpPr>
            <a:spLocks noGrp="1"/>
          </p:cNvSpPr>
          <p:nvPr>
            <p:ph type="pic" sz="quarter" idx="61" hasCustomPrompt="1"/>
          </p:nvPr>
        </p:nvSpPr>
        <p:spPr>
          <a:xfrm>
            <a:off x="10471610"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4" name="Picture Placeholder 19">
            <a:extLst>
              <a:ext uri="{FF2B5EF4-FFF2-40B4-BE49-F238E27FC236}">
                <a16:creationId xmlns:a16="http://schemas.microsoft.com/office/drawing/2014/main" id="{159EDC3D-E3F9-36B8-FD35-A51B92180C87}"/>
              </a:ext>
            </a:extLst>
          </p:cNvPr>
          <p:cNvSpPr>
            <a:spLocks noGrp="1"/>
          </p:cNvSpPr>
          <p:nvPr>
            <p:ph type="pic" sz="quarter" idx="62" hasCustomPrompt="1"/>
          </p:nvPr>
        </p:nvSpPr>
        <p:spPr>
          <a:xfrm>
            <a:off x="1006964"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5" name="Picture Placeholder 26">
            <a:extLst>
              <a:ext uri="{FF2B5EF4-FFF2-40B4-BE49-F238E27FC236}">
                <a16:creationId xmlns:a16="http://schemas.microsoft.com/office/drawing/2014/main" id="{F6B08B1E-7B0B-FDD3-FEDE-7D2B0DDB202D}"/>
              </a:ext>
            </a:extLst>
          </p:cNvPr>
          <p:cNvSpPr>
            <a:spLocks noGrp="1"/>
          </p:cNvSpPr>
          <p:nvPr>
            <p:ph type="pic" sz="quarter" idx="63" hasCustomPrompt="1"/>
          </p:nvPr>
        </p:nvSpPr>
        <p:spPr>
          <a:xfrm>
            <a:off x="2058591"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6" name="Picture Placeholder 19">
            <a:extLst>
              <a:ext uri="{FF2B5EF4-FFF2-40B4-BE49-F238E27FC236}">
                <a16:creationId xmlns:a16="http://schemas.microsoft.com/office/drawing/2014/main" id="{4CE2EBFD-55FF-B580-9C88-56FE30EB0F3A}"/>
              </a:ext>
            </a:extLst>
          </p:cNvPr>
          <p:cNvSpPr>
            <a:spLocks noGrp="1"/>
          </p:cNvSpPr>
          <p:nvPr>
            <p:ph type="pic" sz="quarter" idx="64" hasCustomPrompt="1"/>
          </p:nvPr>
        </p:nvSpPr>
        <p:spPr>
          <a:xfrm>
            <a:off x="3110218"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7" name="Picture Placeholder 26">
            <a:extLst>
              <a:ext uri="{FF2B5EF4-FFF2-40B4-BE49-F238E27FC236}">
                <a16:creationId xmlns:a16="http://schemas.microsoft.com/office/drawing/2014/main" id="{359F0CA7-B1FA-4AC4-F9F4-233371D84FF3}"/>
              </a:ext>
            </a:extLst>
          </p:cNvPr>
          <p:cNvSpPr>
            <a:spLocks noGrp="1"/>
          </p:cNvSpPr>
          <p:nvPr>
            <p:ph type="pic" sz="quarter" idx="65" hasCustomPrompt="1"/>
          </p:nvPr>
        </p:nvSpPr>
        <p:spPr>
          <a:xfrm>
            <a:off x="4161845"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8" name="Picture Placeholder 26">
            <a:extLst>
              <a:ext uri="{FF2B5EF4-FFF2-40B4-BE49-F238E27FC236}">
                <a16:creationId xmlns:a16="http://schemas.microsoft.com/office/drawing/2014/main" id="{41CFB93C-8E42-9F13-DA00-35527FB4FA84}"/>
              </a:ext>
            </a:extLst>
          </p:cNvPr>
          <p:cNvSpPr>
            <a:spLocks noGrp="1"/>
          </p:cNvSpPr>
          <p:nvPr>
            <p:ph type="pic" sz="quarter" idx="66" hasCustomPrompt="1"/>
          </p:nvPr>
        </p:nvSpPr>
        <p:spPr>
          <a:xfrm>
            <a:off x="5213472"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9" name="Picture Placeholder 26">
            <a:extLst>
              <a:ext uri="{FF2B5EF4-FFF2-40B4-BE49-F238E27FC236}">
                <a16:creationId xmlns:a16="http://schemas.microsoft.com/office/drawing/2014/main" id="{AC3261F1-EF68-23D7-F430-49A3F77E74CC}"/>
              </a:ext>
            </a:extLst>
          </p:cNvPr>
          <p:cNvSpPr>
            <a:spLocks noGrp="1"/>
          </p:cNvSpPr>
          <p:nvPr>
            <p:ph type="pic" sz="quarter" idx="67" hasCustomPrompt="1"/>
          </p:nvPr>
        </p:nvSpPr>
        <p:spPr>
          <a:xfrm>
            <a:off x="6265099"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0" name="Picture Placeholder 26">
            <a:extLst>
              <a:ext uri="{FF2B5EF4-FFF2-40B4-BE49-F238E27FC236}">
                <a16:creationId xmlns:a16="http://schemas.microsoft.com/office/drawing/2014/main" id="{52CBB441-7326-74D6-D4D2-7EE8ED6EF8D2}"/>
              </a:ext>
            </a:extLst>
          </p:cNvPr>
          <p:cNvSpPr>
            <a:spLocks noGrp="1"/>
          </p:cNvSpPr>
          <p:nvPr>
            <p:ph type="pic" sz="quarter" idx="68" hasCustomPrompt="1"/>
          </p:nvPr>
        </p:nvSpPr>
        <p:spPr>
          <a:xfrm>
            <a:off x="7316726"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1" name="Picture Placeholder 26">
            <a:extLst>
              <a:ext uri="{FF2B5EF4-FFF2-40B4-BE49-F238E27FC236}">
                <a16:creationId xmlns:a16="http://schemas.microsoft.com/office/drawing/2014/main" id="{589D74B8-61C9-0366-DDA3-7B636245A9FB}"/>
              </a:ext>
            </a:extLst>
          </p:cNvPr>
          <p:cNvSpPr>
            <a:spLocks noGrp="1"/>
          </p:cNvSpPr>
          <p:nvPr>
            <p:ph type="pic" sz="quarter" idx="69" hasCustomPrompt="1"/>
          </p:nvPr>
        </p:nvSpPr>
        <p:spPr>
          <a:xfrm>
            <a:off x="8368353"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2" name="Picture Placeholder 26">
            <a:extLst>
              <a:ext uri="{FF2B5EF4-FFF2-40B4-BE49-F238E27FC236}">
                <a16:creationId xmlns:a16="http://schemas.microsoft.com/office/drawing/2014/main" id="{FE12750A-36A8-4C64-2468-4391DBA4DB3B}"/>
              </a:ext>
            </a:extLst>
          </p:cNvPr>
          <p:cNvSpPr>
            <a:spLocks noGrp="1"/>
          </p:cNvSpPr>
          <p:nvPr>
            <p:ph type="pic" sz="quarter" idx="70" hasCustomPrompt="1"/>
          </p:nvPr>
        </p:nvSpPr>
        <p:spPr>
          <a:xfrm>
            <a:off x="9419980"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3" name="Picture Placeholder 26">
            <a:extLst>
              <a:ext uri="{FF2B5EF4-FFF2-40B4-BE49-F238E27FC236}">
                <a16:creationId xmlns:a16="http://schemas.microsoft.com/office/drawing/2014/main" id="{177212B6-AC83-75C6-5827-3E6BDD629BAB}"/>
              </a:ext>
            </a:extLst>
          </p:cNvPr>
          <p:cNvSpPr>
            <a:spLocks noGrp="1"/>
          </p:cNvSpPr>
          <p:nvPr>
            <p:ph type="pic" sz="quarter" idx="71" hasCustomPrompt="1"/>
          </p:nvPr>
        </p:nvSpPr>
        <p:spPr>
          <a:xfrm>
            <a:off x="10471610"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5" name="Picture Placeholder 19">
            <a:extLst>
              <a:ext uri="{FF2B5EF4-FFF2-40B4-BE49-F238E27FC236}">
                <a16:creationId xmlns:a16="http://schemas.microsoft.com/office/drawing/2014/main" id="{3C9AC117-48E9-410E-13C1-9A3ED00720CD}"/>
              </a:ext>
            </a:extLst>
          </p:cNvPr>
          <p:cNvSpPr>
            <a:spLocks noGrp="1"/>
          </p:cNvSpPr>
          <p:nvPr>
            <p:ph type="pic" sz="quarter" idx="72" hasCustomPrompt="1"/>
          </p:nvPr>
        </p:nvSpPr>
        <p:spPr>
          <a:xfrm>
            <a:off x="1006964"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6" name="Picture Placeholder 26">
            <a:extLst>
              <a:ext uri="{FF2B5EF4-FFF2-40B4-BE49-F238E27FC236}">
                <a16:creationId xmlns:a16="http://schemas.microsoft.com/office/drawing/2014/main" id="{D3DD50FF-3CE7-224B-F3F1-5D2623DD521F}"/>
              </a:ext>
            </a:extLst>
          </p:cNvPr>
          <p:cNvSpPr>
            <a:spLocks noGrp="1"/>
          </p:cNvSpPr>
          <p:nvPr>
            <p:ph type="pic" sz="quarter" idx="73" hasCustomPrompt="1"/>
          </p:nvPr>
        </p:nvSpPr>
        <p:spPr>
          <a:xfrm>
            <a:off x="2058591"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7" name="Picture Placeholder 19">
            <a:extLst>
              <a:ext uri="{FF2B5EF4-FFF2-40B4-BE49-F238E27FC236}">
                <a16:creationId xmlns:a16="http://schemas.microsoft.com/office/drawing/2014/main" id="{D658D167-994D-691A-4417-9FA22EC83F57}"/>
              </a:ext>
            </a:extLst>
          </p:cNvPr>
          <p:cNvSpPr>
            <a:spLocks noGrp="1"/>
          </p:cNvSpPr>
          <p:nvPr>
            <p:ph type="pic" sz="quarter" idx="74" hasCustomPrompt="1"/>
          </p:nvPr>
        </p:nvSpPr>
        <p:spPr>
          <a:xfrm>
            <a:off x="3110218"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8" name="Picture Placeholder 26">
            <a:extLst>
              <a:ext uri="{FF2B5EF4-FFF2-40B4-BE49-F238E27FC236}">
                <a16:creationId xmlns:a16="http://schemas.microsoft.com/office/drawing/2014/main" id="{5BBFD203-3ADF-867B-10FD-D712D479042B}"/>
              </a:ext>
            </a:extLst>
          </p:cNvPr>
          <p:cNvSpPr>
            <a:spLocks noGrp="1"/>
          </p:cNvSpPr>
          <p:nvPr>
            <p:ph type="pic" sz="quarter" idx="75" hasCustomPrompt="1"/>
          </p:nvPr>
        </p:nvSpPr>
        <p:spPr>
          <a:xfrm>
            <a:off x="4161845"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9" name="Picture Placeholder 26">
            <a:extLst>
              <a:ext uri="{FF2B5EF4-FFF2-40B4-BE49-F238E27FC236}">
                <a16:creationId xmlns:a16="http://schemas.microsoft.com/office/drawing/2014/main" id="{47184688-39EC-371E-1CB5-32E26377F2FC}"/>
              </a:ext>
            </a:extLst>
          </p:cNvPr>
          <p:cNvSpPr>
            <a:spLocks noGrp="1"/>
          </p:cNvSpPr>
          <p:nvPr>
            <p:ph type="pic" sz="quarter" idx="76" hasCustomPrompt="1"/>
          </p:nvPr>
        </p:nvSpPr>
        <p:spPr>
          <a:xfrm>
            <a:off x="5213472"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0" name="Picture Placeholder 26">
            <a:extLst>
              <a:ext uri="{FF2B5EF4-FFF2-40B4-BE49-F238E27FC236}">
                <a16:creationId xmlns:a16="http://schemas.microsoft.com/office/drawing/2014/main" id="{701951CF-65CD-62B7-2A9F-554047C7273D}"/>
              </a:ext>
            </a:extLst>
          </p:cNvPr>
          <p:cNvSpPr>
            <a:spLocks noGrp="1"/>
          </p:cNvSpPr>
          <p:nvPr>
            <p:ph type="pic" sz="quarter" idx="77" hasCustomPrompt="1"/>
          </p:nvPr>
        </p:nvSpPr>
        <p:spPr>
          <a:xfrm>
            <a:off x="6265099"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1" name="Picture Placeholder 26">
            <a:extLst>
              <a:ext uri="{FF2B5EF4-FFF2-40B4-BE49-F238E27FC236}">
                <a16:creationId xmlns:a16="http://schemas.microsoft.com/office/drawing/2014/main" id="{8BD29292-0706-CBF9-8681-7FA30614D8AC}"/>
              </a:ext>
            </a:extLst>
          </p:cNvPr>
          <p:cNvSpPr>
            <a:spLocks noGrp="1"/>
          </p:cNvSpPr>
          <p:nvPr>
            <p:ph type="pic" sz="quarter" idx="78" hasCustomPrompt="1"/>
          </p:nvPr>
        </p:nvSpPr>
        <p:spPr>
          <a:xfrm>
            <a:off x="7316726"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2" name="Picture Placeholder 26">
            <a:extLst>
              <a:ext uri="{FF2B5EF4-FFF2-40B4-BE49-F238E27FC236}">
                <a16:creationId xmlns:a16="http://schemas.microsoft.com/office/drawing/2014/main" id="{82216F6E-9EF3-CDB0-2CEA-0B06BA53D701}"/>
              </a:ext>
            </a:extLst>
          </p:cNvPr>
          <p:cNvSpPr>
            <a:spLocks noGrp="1"/>
          </p:cNvSpPr>
          <p:nvPr>
            <p:ph type="pic" sz="quarter" idx="79" hasCustomPrompt="1"/>
          </p:nvPr>
        </p:nvSpPr>
        <p:spPr>
          <a:xfrm>
            <a:off x="8368353"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3" name="Picture Placeholder 26">
            <a:extLst>
              <a:ext uri="{FF2B5EF4-FFF2-40B4-BE49-F238E27FC236}">
                <a16:creationId xmlns:a16="http://schemas.microsoft.com/office/drawing/2014/main" id="{08A99166-0CBA-38DC-2213-BDD2DD98AD31}"/>
              </a:ext>
            </a:extLst>
          </p:cNvPr>
          <p:cNvSpPr>
            <a:spLocks noGrp="1"/>
          </p:cNvSpPr>
          <p:nvPr>
            <p:ph type="pic" sz="quarter" idx="80" hasCustomPrompt="1"/>
          </p:nvPr>
        </p:nvSpPr>
        <p:spPr>
          <a:xfrm>
            <a:off x="9419980"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4" name="Picture Placeholder 26">
            <a:extLst>
              <a:ext uri="{FF2B5EF4-FFF2-40B4-BE49-F238E27FC236}">
                <a16:creationId xmlns:a16="http://schemas.microsoft.com/office/drawing/2014/main" id="{EA657A4F-911A-D9C5-7199-1E17AF3000F7}"/>
              </a:ext>
            </a:extLst>
          </p:cNvPr>
          <p:cNvSpPr>
            <a:spLocks noGrp="1"/>
          </p:cNvSpPr>
          <p:nvPr>
            <p:ph type="pic" sz="quarter" idx="81" hasCustomPrompt="1"/>
          </p:nvPr>
        </p:nvSpPr>
        <p:spPr>
          <a:xfrm>
            <a:off x="10471610"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6" name="Picture Placeholder 19">
            <a:extLst>
              <a:ext uri="{FF2B5EF4-FFF2-40B4-BE49-F238E27FC236}">
                <a16:creationId xmlns:a16="http://schemas.microsoft.com/office/drawing/2014/main" id="{7D900CBA-BC18-DB0B-2BF0-612058F162CA}"/>
              </a:ext>
            </a:extLst>
          </p:cNvPr>
          <p:cNvSpPr>
            <a:spLocks noGrp="1"/>
          </p:cNvSpPr>
          <p:nvPr>
            <p:ph type="pic" sz="quarter" idx="82" hasCustomPrompt="1"/>
          </p:nvPr>
        </p:nvSpPr>
        <p:spPr>
          <a:xfrm>
            <a:off x="1006964"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7" name="Picture Placeholder 26">
            <a:extLst>
              <a:ext uri="{FF2B5EF4-FFF2-40B4-BE49-F238E27FC236}">
                <a16:creationId xmlns:a16="http://schemas.microsoft.com/office/drawing/2014/main" id="{FBE10F3F-5221-2414-CF8D-7925CC5D79CD}"/>
              </a:ext>
            </a:extLst>
          </p:cNvPr>
          <p:cNvSpPr>
            <a:spLocks noGrp="1"/>
          </p:cNvSpPr>
          <p:nvPr>
            <p:ph type="pic" sz="quarter" idx="83" hasCustomPrompt="1"/>
          </p:nvPr>
        </p:nvSpPr>
        <p:spPr>
          <a:xfrm>
            <a:off x="2058591"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8" name="Picture Placeholder 19">
            <a:extLst>
              <a:ext uri="{FF2B5EF4-FFF2-40B4-BE49-F238E27FC236}">
                <a16:creationId xmlns:a16="http://schemas.microsoft.com/office/drawing/2014/main" id="{91C754BB-9038-1E11-6879-489752E51650}"/>
              </a:ext>
            </a:extLst>
          </p:cNvPr>
          <p:cNvSpPr>
            <a:spLocks noGrp="1"/>
          </p:cNvSpPr>
          <p:nvPr>
            <p:ph type="pic" sz="quarter" idx="84" hasCustomPrompt="1"/>
          </p:nvPr>
        </p:nvSpPr>
        <p:spPr>
          <a:xfrm>
            <a:off x="3110218"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9" name="Picture Placeholder 26">
            <a:extLst>
              <a:ext uri="{FF2B5EF4-FFF2-40B4-BE49-F238E27FC236}">
                <a16:creationId xmlns:a16="http://schemas.microsoft.com/office/drawing/2014/main" id="{4C93ECF6-378F-3C07-4880-07127E5139E0}"/>
              </a:ext>
            </a:extLst>
          </p:cNvPr>
          <p:cNvSpPr>
            <a:spLocks noGrp="1"/>
          </p:cNvSpPr>
          <p:nvPr>
            <p:ph type="pic" sz="quarter" idx="85" hasCustomPrompt="1"/>
          </p:nvPr>
        </p:nvSpPr>
        <p:spPr>
          <a:xfrm>
            <a:off x="4161845"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0" name="Picture Placeholder 26">
            <a:extLst>
              <a:ext uri="{FF2B5EF4-FFF2-40B4-BE49-F238E27FC236}">
                <a16:creationId xmlns:a16="http://schemas.microsoft.com/office/drawing/2014/main" id="{58452FE1-541F-37C3-1321-278A982F8E6E}"/>
              </a:ext>
            </a:extLst>
          </p:cNvPr>
          <p:cNvSpPr>
            <a:spLocks noGrp="1"/>
          </p:cNvSpPr>
          <p:nvPr>
            <p:ph type="pic" sz="quarter" idx="86" hasCustomPrompt="1"/>
          </p:nvPr>
        </p:nvSpPr>
        <p:spPr>
          <a:xfrm>
            <a:off x="5213472"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1" name="Picture Placeholder 26">
            <a:extLst>
              <a:ext uri="{FF2B5EF4-FFF2-40B4-BE49-F238E27FC236}">
                <a16:creationId xmlns:a16="http://schemas.microsoft.com/office/drawing/2014/main" id="{80B9B942-E3D0-C7A3-2AFD-3A408BABE203}"/>
              </a:ext>
            </a:extLst>
          </p:cNvPr>
          <p:cNvSpPr>
            <a:spLocks noGrp="1"/>
          </p:cNvSpPr>
          <p:nvPr>
            <p:ph type="pic" sz="quarter" idx="87" hasCustomPrompt="1"/>
          </p:nvPr>
        </p:nvSpPr>
        <p:spPr>
          <a:xfrm>
            <a:off x="6265099"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2" name="Picture Placeholder 26">
            <a:extLst>
              <a:ext uri="{FF2B5EF4-FFF2-40B4-BE49-F238E27FC236}">
                <a16:creationId xmlns:a16="http://schemas.microsoft.com/office/drawing/2014/main" id="{ED4F54CF-115B-4C33-FB16-EAD99F99E0DC}"/>
              </a:ext>
            </a:extLst>
          </p:cNvPr>
          <p:cNvSpPr>
            <a:spLocks noGrp="1"/>
          </p:cNvSpPr>
          <p:nvPr>
            <p:ph type="pic" sz="quarter" idx="88" hasCustomPrompt="1"/>
          </p:nvPr>
        </p:nvSpPr>
        <p:spPr>
          <a:xfrm>
            <a:off x="7316726"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3" name="Picture Placeholder 26">
            <a:extLst>
              <a:ext uri="{FF2B5EF4-FFF2-40B4-BE49-F238E27FC236}">
                <a16:creationId xmlns:a16="http://schemas.microsoft.com/office/drawing/2014/main" id="{FB0A3502-D883-7824-987C-0B69A6E81D02}"/>
              </a:ext>
            </a:extLst>
          </p:cNvPr>
          <p:cNvSpPr>
            <a:spLocks noGrp="1"/>
          </p:cNvSpPr>
          <p:nvPr>
            <p:ph type="pic" sz="quarter" idx="89" hasCustomPrompt="1"/>
          </p:nvPr>
        </p:nvSpPr>
        <p:spPr>
          <a:xfrm>
            <a:off x="8368353"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4" name="Picture Placeholder 26">
            <a:extLst>
              <a:ext uri="{FF2B5EF4-FFF2-40B4-BE49-F238E27FC236}">
                <a16:creationId xmlns:a16="http://schemas.microsoft.com/office/drawing/2014/main" id="{39EAD574-3567-7AE7-6195-C9CC1ADDAA5F}"/>
              </a:ext>
            </a:extLst>
          </p:cNvPr>
          <p:cNvSpPr>
            <a:spLocks noGrp="1"/>
          </p:cNvSpPr>
          <p:nvPr>
            <p:ph type="pic" sz="quarter" idx="90" hasCustomPrompt="1"/>
          </p:nvPr>
        </p:nvSpPr>
        <p:spPr>
          <a:xfrm>
            <a:off x="9419980"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5" name="Picture Placeholder 26">
            <a:extLst>
              <a:ext uri="{FF2B5EF4-FFF2-40B4-BE49-F238E27FC236}">
                <a16:creationId xmlns:a16="http://schemas.microsoft.com/office/drawing/2014/main" id="{3DB3C4A2-62C3-08EA-5DC3-2B8C45304578}"/>
              </a:ext>
            </a:extLst>
          </p:cNvPr>
          <p:cNvSpPr>
            <a:spLocks noGrp="1"/>
          </p:cNvSpPr>
          <p:nvPr>
            <p:ph type="pic" sz="quarter" idx="91" hasCustomPrompt="1"/>
          </p:nvPr>
        </p:nvSpPr>
        <p:spPr>
          <a:xfrm>
            <a:off x="10471610"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7" name="Picture Placeholder 19">
            <a:extLst>
              <a:ext uri="{FF2B5EF4-FFF2-40B4-BE49-F238E27FC236}">
                <a16:creationId xmlns:a16="http://schemas.microsoft.com/office/drawing/2014/main" id="{7F2DCE5E-FB6A-3EDC-9C46-8A6EF3C92D3A}"/>
              </a:ext>
            </a:extLst>
          </p:cNvPr>
          <p:cNvSpPr>
            <a:spLocks noGrp="1"/>
          </p:cNvSpPr>
          <p:nvPr>
            <p:ph type="pic" sz="quarter" idx="92" hasCustomPrompt="1"/>
          </p:nvPr>
        </p:nvSpPr>
        <p:spPr>
          <a:xfrm>
            <a:off x="1006964"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8" name="Picture Placeholder 26">
            <a:extLst>
              <a:ext uri="{FF2B5EF4-FFF2-40B4-BE49-F238E27FC236}">
                <a16:creationId xmlns:a16="http://schemas.microsoft.com/office/drawing/2014/main" id="{83893080-97FD-9208-BAC6-11D070E874D2}"/>
              </a:ext>
            </a:extLst>
          </p:cNvPr>
          <p:cNvSpPr>
            <a:spLocks noGrp="1"/>
          </p:cNvSpPr>
          <p:nvPr>
            <p:ph type="pic" sz="quarter" idx="93" hasCustomPrompt="1"/>
          </p:nvPr>
        </p:nvSpPr>
        <p:spPr>
          <a:xfrm>
            <a:off x="2058591"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9" name="Picture Placeholder 19">
            <a:extLst>
              <a:ext uri="{FF2B5EF4-FFF2-40B4-BE49-F238E27FC236}">
                <a16:creationId xmlns:a16="http://schemas.microsoft.com/office/drawing/2014/main" id="{766805DA-5A46-E351-62DB-4EDC97B35DC9}"/>
              </a:ext>
            </a:extLst>
          </p:cNvPr>
          <p:cNvSpPr>
            <a:spLocks noGrp="1"/>
          </p:cNvSpPr>
          <p:nvPr>
            <p:ph type="pic" sz="quarter" idx="94" hasCustomPrompt="1"/>
          </p:nvPr>
        </p:nvSpPr>
        <p:spPr>
          <a:xfrm>
            <a:off x="3110218"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0" name="Picture Placeholder 26">
            <a:extLst>
              <a:ext uri="{FF2B5EF4-FFF2-40B4-BE49-F238E27FC236}">
                <a16:creationId xmlns:a16="http://schemas.microsoft.com/office/drawing/2014/main" id="{BA2E54FD-BE11-51A3-9D65-67CE98C2BB01}"/>
              </a:ext>
            </a:extLst>
          </p:cNvPr>
          <p:cNvSpPr>
            <a:spLocks noGrp="1"/>
          </p:cNvSpPr>
          <p:nvPr>
            <p:ph type="pic" sz="quarter" idx="95" hasCustomPrompt="1"/>
          </p:nvPr>
        </p:nvSpPr>
        <p:spPr>
          <a:xfrm>
            <a:off x="4161845"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1" name="Picture Placeholder 26">
            <a:extLst>
              <a:ext uri="{FF2B5EF4-FFF2-40B4-BE49-F238E27FC236}">
                <a16:creationId xmlns:a16="http://schemas.microsoft.com/office/drawing/2014/main" id="{5B59B4DA-A46D-036C-2D85-78CCF340804B}"/>
              </a:ext>
            </a:extLst>
          </p:cNvPr>
          <p:cNvSpPr>
            <a:spLocks noGrp="1"/>
          </p:cNvSpPr>
          <p:nvPr>
            <p:ph type="pic" sz="quarter" idx="96" hasCustomPrompt="1"/>
          </p:nvPr>
        </p:nvSpPr>
        <p:spPr>
          <a:xfrm>
            <a:off x="5213472"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2" name="Picture Placeholder 26">
            <a:extLst>
              <a:ext uri="{FF2B5EF4-FFF2-40B4-BE49-F238E27FC236}">
                <a16:creationId xmlns:a16="http://schemas.microsoft.com/office/drawing/2014/main" id="{7675B508-A3BF-CCE9-DA5A-ECD60926A467}"/>
              </a:ext>
            </a:extLst>
          </p:cNvPr>
          <p:cNvSpPr>
            <a:spLocks noGrp="1"/>
          </p:cNvSpPr>
          <p:nvPr>
            <p:ph type="pic" sz="quarter" idx="97" hasCustomPrompt="1"/>
          </p:nvPr>
        </p:nvSpPr>
        <p:spPr>
          <a:xfrm>
            <a:off x="6265099"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3" name="Picture Placeholder 26">
            <a:extLst>
              <a:ext uri="{FF2B5EF4-FFF2-40B4-BE49-F238E27FC236}">
                <a16:creationId xmlns:a16="http://schemas.microsoft.com/office/drawing/2014/main" id="{D5BD3935-895A-2F50-733D-D9448DC97AA4}"/>
              </a:ext>
            </a:extLst>
          </p:cNvPr>
          <p:cNvSpPr>
            <a:spLocks noGrp="1"/>
          </p:cNvSpPr>
          <p:nvPr>
            <p:ph type="pic" sz="quarter" idx="98" hasCustomPrompt="1"/>
          </p:nvPr>
        </p:nvSpPr>
        <p:spPr>
          <a:xfrm>
            <a:off x="7316726"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4" name="Picture Placeholder 26">
            <a:extLst>
              <a:ext uri="{FF2B5EF4-FFF2-40B4-BE49-F238E27FC236}">
                <a16:creationId xmlns:a16="http://schemas.microsoft.com/office/drawing/2014/main" id="{B30EAD2D-76DB-A4DA-076A-1871D9330C3F}"/>
              </a:ext>
            </a:extLst>
          </p:cNvPr>
          <p:cNvSpPr>
            <a:spLocks noGrp="1"/>
          </p:cNvSpPr>
          <p:nvPr>
            <p:ph type="pic" sz="quarter" idx="99" hasCustomPrompt="1"/>
          </p:nvPr>
        </p:nvSpPr>
        <p:spPr>
          <a:xfrm>
            <a:off x="8368353"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5" name="Picture Placeholder 26">
            <a:extLst>
              <a:ext uri="{FF2B5EF4-FFF2-40B4-BE49-F238E27FC236}">
                <a16:creationId xmlns:a16="http://schemas.microsoft.com/office/drawing/2014/main" id="{0575AE5E-DE77-9A58-4B11-1BD4D4D96B1D}"/>
              </a:ext>
            </a:extLst>
          </p:cNvPr>
          <p:cNvSpPr>
            <a:spLocks noGrp="1"/>
          </p:cNvSpPr>
          <p:nvPr>
            <p:ph type="pic" sz="quarter" idx="100" hasCustomPrompt="1"/>
          </p:nvPr>
        </p:nvSpPr>
        <p:spPr>
          <a:xfrm>
            <a:off x="9419980"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6" name="Picture Placeholder 26">
            <a:extLst>
              <a:ext uri="{FF2B5EF4-FFF2-40B4-BE49-F238E27FC236}">
                <a16:creationId xmlns:a16="http://schemas.microsoft.com/office/drawing/2014/main" id="{DE3FAB6A-8AA3-81F8-73C0-C0B40C8138E9}"/>
              </a:ext>
            </a:extLst>
          </p:cNvPr>
          <p:cNvSpPr>
            <a:spLocks noGrp="1"/>
          </p:cNvSpPr>
          <p:nvPr>
            <p:ph type="pic" sz="quarter" idx="101" hasCustomPrompt="1"/>
          </p:nvPr>
        </p:nvSpPr>
        <p:spPr>
          <a:xfrm>
            <a:off x="10471610"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671696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preserve="1">
  <p:cSld name="Devic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Devices</a:t>
            </a:r>
          </a:p>
        </p:txBody>
      </p:sp>
      <p:pic>
        <p:nvPicPr>
          <p:cNvPr id="4" name="Graphic 3" descr="Monitor with solid fill">
            <a:extLst>
              <a:ext uri="{FF2B5EF4-FFF2-40B4-BE49-F238E27FC236}">
                <a16:creationId xmlns:a16="http://schemas.microsoft.com/office/drawing/2014/main" id="{107006D6-9D04-7FF4-20BD-DAD93ABFB1B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00100" y="1517650"/>
            <a:ext cx="3721100" cy="3721100"/>
          </a:xfrm>
          <a:prstGeom prst="rect">
            <a:avLst/>
          </a:prstGeom>
        </p:spPr>
      </p:pic>
      <p:sp>
        <p:nvSpPr>
          <p:cNvPr id="3" name="TextBox 2">
            <a:extLst>
              <a:ext uri="{FF2B5EF4-FFF2-40B4-BE49-F238E27FC236}">
                <a16:creationId xmlns:a16="http://schemas.microsoft.com/office/drawing/2014/main" id="{7DDCBB6D-3DB9-E433-1EAC-287232EDCB9C}"/>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358237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6.xml><?xml version="1.0" encoding="utf-8"?>
<p:sldLayout xmlns:a="http://schemas.openxmlformats.org/drawingml/2006/main" xmlns:r="http://schemas.openxmlformats.org/officeDocument/2006/relationships" xmlns:p="http://schemas.openxmlformats.org/presentationml/2006/main" preserve="1">
  <p:cSld name="Device Desktop">
    <p:spTree>
      <p:nvGrpSpPr>
        <p:cNvPr id="1" name=""/>
        <p:cNvGrpSpPr/>
        <p:nvPr/>
      </p:nvGrpSpPr>
      <p:grpSpPr>
        <a:xfrm>
          <a:off x="0" y="0"/>
          <a:ext cx="0" cy="0"/>
          <a:chOff x="0" y="0"/>
          <a:chExt cx="0" cy="0"/>
        </a:xfrm>
      </p:grpSpPr>
      <p:pic>
        <p:nvPicPr>
          <p:cNvPr id="16" name="Picture 15" descr="A picture containing text, electronics, display, screenshot&#10;&#10;Description automatically generated">
            <a:extLst>
              <a:ext uri="{FF2B5EF4-FFF2-40B4-BE49-F238E27FC236}">
                <a16:creationId xmlns:a16="http://schemas.microsoft.com/office/drawing/2014/main" id="{07FD1CF5-D74E-16DF-23DF-5380BAD85894}"/>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4873175" y="1339850"/>
            <a:ext cx="6727550" cy="5518149"/>
          </a:xfrm>
          <a:custGeom>
            <a:avLst/>
            <a:gdLst>
              <a:gd name="connsiteX0" fmla="*/ 229293 w 6875830"/>
              <a:gd name="connsiteY0" fmla="*/ 227986 h 5639773"/>
              <a:gd name="connsiteX1" fmla="*/ 229293 w 6875830"/>
              <a:gd name="connsiteY1" fmla="*/ 3874473 h 5639773"/>
              <a:gd name="connsiteX2" fmla="*/ 6647954 w 6875830"/>
              <a:gd name="connsiteY2" fmla="*/ 3874473 h 5639773"/>
              <a:gd name="connsiteX3" fmla="*/ 6647954 w 6875830"/>
              <a:gd name="connsiteY3" fmla="*/ 227986 h 5639773"/>
              <a:gd name="connsiteX4" fmla="*/ 0 w 6875830"/>
              <a:gd name="connsiteY4" fmla="*/ 0 h 5639773"/>
              <a:gd name="connsiteX5" fmla="*/ 6875830 w 6875830"/>
              <a:gd name="connsiteY5" fmla="*/ 0 h 5639773"/>
              <a:gd name="connsiteX6" fmla="*/ 6875830 w 6875830"/>
              <a:gd name="connsiteY6" fmla="*/ 5639773 h 5639773"/>
              <a:gd name="connsiteX7" fmla="*/ 0 w 6875830"/>
              <a:gd name="connsiteY7" fmla="*/ 5639773 h 563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5830" h="5639773">
                <a:moveTo>
                  <a:pt x="229293" y="227986"/>
                </a:moveTo>
                <a:lnTo>
                  <a:pt x="229293" y="3874473"/>
                </a:lnTo>
                <a:lnTo>
                  <a:pt x="6647954" y="3874473"/>
                </a:lnTo>
                <a:lnTo>
                  <a:pt x="6647954" y="227986"/>
                </a:lnTo>
                <a:close/>
                <a:moveTo>
                  <a:pt x="0" y="0"/>
                </a:moveTo>
                <a:lnTo>
                  <a:pt x="6875830" y="0"/>
                </a:lnTo>
                <a:lnTo>
                  <a:pt x="6875830" y="5639773"/>
                </a:lnTo>
                <a:lnTo>
                  <a:pt x="0" y="5639773"/>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092700" y="1557338"/>
            <a:ext cx="6303473" cy="3579812"/>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572319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7.xml><?xml version="1.0" encoding="utf-8"?>
<p:sldLayout xmlns:a="http://schemas.openxmlformats.org/drawingml/2006/main" xmlns:r="http://schemas.openxmlformats.org/officeDocument/2006/relationships" xmlns:p="http://schemas.openxmlformats.org/presentationml/2006/main" preserve="1">
  <p:cSld name="1_Device Desktop B">
    <p:spTree>
      <p:nvGrpSpPr>
        <p:cNvPr id="1" name=""/>
        <p:cNvGrpSpPr/>
        <p:nvPr/>
      </p:nvGrpSpPr>
      <p:grpSpPr>
        <a:xfrm>
          <a:off x="0" y="0"/>
          <a:ext cx="0" cy="0"/>
          <a:chOff x="0" y="0"/>
          <a:chExt cx="0" cy="0"/>
        </a:xfrm>
      </p:grpSpPr>
      <p:pic>
        <p:nvPicPr>
          <p:cNvPr id="16" name="Picture 15" descr="A picture containing text, electronics, display, screenshot&#10;&#10;Description automatically generated">
            <a:extLst>
              <a:ext uri="{FF2B5EF4-FFF2-40B4-BE49-F238E27FC236}">
                <a16:creationId xmlns:a16="http://schemas.microsoft.com/office/drawing/2014/main" id="{07FD1CF5-D74E-16DF-23DF-5380BAD85894}"/>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5183275" y="1289788"/>
            <a:ext cx="5916745" cy="4853101"/>
          </a:xfrm>
          <a:custGeom>
            <a:avLst/>
            <a:gdLst>
              <a:gd name="connsiteX0" fmla="*/ 229293 w 6875830"/>
              <a:gd name="connsiteY0" fmla="*/ 227986 h 5639773"/>
              <a:gd name="connsiteX1" fmla="*/ 229293 w 6875830"/>
              <a:gd name="connsiteY1" fmla="*/ 3874473 h 5639773"/>
              <a:gd name="connsiteX2" fmla="*/ 6647954 w 6875830"/>
              <a:gd name="connsiteY2" fmla="*/ 3874473 h 5639773"/>
              <a:gd name="connsiteX3" fmla="*/ 6647954 w 6875830"/>
              <a:gd name="connsiteY3" fmla="*/ 227986 h 5639773"/>
              <a:gd name="connsiteX4" fmla="*/ 0 w 6875830"/>
              <a:gd name="connsiteY4" fmla="*/ 0 h 5639773"/>
              <a:gd name="connsiteX5" fmla="*/ 6875830 w 6875830"/>
              <a:gd name="connsiteY5" fmla="*/ 0 h 5639773"/>
              <a:gd name="connsiteX6" fmla="*/ 6875830 w 6875830"/>
              <a:gd name="connsiteY6" fmla="*/ 5639773 h 5639773"/>
              <a:gd name="connsiteX7" fmla="*/ 0 w 6875830"/>
              <a:gd name="connsiteY7" fmla="*/ 5639773 h 563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5830" h="5639773">
                <a:moveTo>
                  <a:pt x="229293" y="227986"/>
                </a:moveTo>
                <a:lnTo>
                  <a:pt x="229293" y="3874473"/>
                </a:lnTo>
                <a:lnTo>
                  <a:pt x="6647954" y="3874473"/>
                </a:lnTo>
                <a:lnTo>
                  <a:pt x="6647954" y="227986"/>
                </a:lnTo>
                <a:close/>
                <a:moveTo>
                  <a:pt x="0" y="0"/>
                </a:moveTo>
                <a:lnTo>
                  <a:pt x="6875830" y="0"/>
                </a:lnTo>
                <a:lnTo>
                  <a:pt x="6875830" y="5639773"/>
                </a:lnTo>
                <a:lnTo>
                  <a:pt x="0" y="5639773"/>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402801" y="1507276"/>
            <a:ext cx="5543778" cy="3148373"/>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014386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8.xml><?xml version="1.0" encoding="utf-8"?>
<p:sldLayout xmlns:a="http://schemas.openxmlformats.org/drawingml/2006/main" xmlns:r="http://schemas.openxmlformats.org/officeDocument/2006/relationships" xmlns:p="http://schemas.openxmlformats.org/presentationml/2006/main" preserve="1">
  <p:cSld name="Device Laptop">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4FA1F47-6F2A-9ECC-CDF3-1FD21826F8FD}"/>
              </a:ext>
            </a:extLst>
          </p:cNvPr>
          <p:cNvPicPr>
            <a:picLocks noChangeAspect="1"/>
          </p:cNvPicPr>
          <p:nvPr/>
        </p:nvPicPr>
        <p:blipFill>
          <a:blip r:embed="rId2"/>
          <a:stretch>
            <a:fillRect/>
          </a:stretch>
        </p:blipFill>
        <p:spPr>
          <a:xfrm>
            <a:off x="4688627" y="1224107"/>
            <a:ext cx="7316815" cy="4656863"/>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292248" y="1327759"/>
            <a:ext cx="6106438" cy="4075967"/>
          </a:xfrm>
          <a:prstGeom prst="round2SameRect">
            <a:avLst>
              <a:gd name="adj1" fmla="val 4132"/>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893645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9.xml><?xml version="1.0" encoding="utf-8"?>
<p:sldLayout xmlns:a="http://schemas.openxmlformats.org/drawingml/2006/main" xmlns:r="http://schemas.openxmlformats.org/officeDocument/2006/relationships" xmlns:p="http://schemas.openxmlformats.org/presentationml/2006/main" preserve="1">
  <p:cSld name="Device iPad">
    <p:spTree>
      <p:nvGrpSpPr>
        <p:cNvPr id="1" name=""/>
        <p:cNvGrpSpPr/>
        <p:nvPr/>
      </p:nvGrpSpPr>
      <p:grpSpPr>
        <a:xfrm>
          <a:off x="0" y="0"/>
          <a:ext cx="0" cy="0"/>
          <a:chOff x="0" y="0"/>
          <a:chExt cx="0" cy="0"/>
        </a:xfrm>
      </p:grpSpPr>
      <p:pic>
        <p:nvPicPr>
          <p:cNvPr id="2" name="Picture 1" descr="Shape, square&#10;&#10;Description automatically generated">
            <a:extLst>
              <a:ext uri="{FF2B5EF4-FFF2-40B4-BE49-F238E27FC236}">
                <a16:creationId xmlns:a16="http://schemas.microsoft.com/office/drawing/2014/main" id="{756C441C-5D40-75B9-1DBC-82A03560D7E7}"/>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5083108" y="1294095"/>
            <a:ext cx="6516482" cy="4690984"/>
          </a:xfrm>
          <a:custGeom>
            <a:avLst/>
            <a:gdLst>
              <a:gd name="connsiteX0" fmla="*/ 331870 w 6971820"/>
              <a:gd name="connsiteY0" fmla="*/ 234950 h 5018766"/>
              <a:gd name="connsiteX1" fmla="*/ 236590 w 6971820"/>
              <a:gd name="connsiteY1" fmla="*/ 330230 h 5018766"/>
              <a:gd name="connsiteX2" fmla="*/ 236590 w 6971820"/>
              <a:gd name="connsiteY2" fmla="*/ 4711669 h 5018766"/>
              <a:gd name="connsiteX3" fmla="*/ 331870 w 6971820"/>
              <a:gd name="connsiteY3" fmla="*/ 4806949 h 5018766"/>
              <a:gd name="connsiteX4" fmla="*/ 6669111 w 6971820"/>
              <a:gd name="connsiteY4" fmla="*/ 4806949 h 5018766"/>
              <a:gd name="connsiteX5" fmla="*/ 6764391 w 6971820"/>
              <a:gd name="connsiteY5" fmla="*/ 4711669 h 5018766"/>
              <a:gd name="connsiteX6" fmla="*/ 6764391 w 6971820"/>
              <a:gd name="connsiteY6" fmla="*/ 330230 h 5018766"/>
              <a:gd name="connsiteX7" fmla="*/ 6669111 w 6971820"/>
              <a:gd name="connsiteY7" fmla="*/ 234950 h 5018766"/>
              <a:gd name="connsiteX8" fmla="*/ 0 w 6971820"/>
              <a:gd name="connsiteY8" fmla="*/ 0 h 5018766"/>
              <a:gd name="connsiteX9" fmla="*/ 6971820 w 6971820"/>
              <a:gd name="connsiteY9" fmla="*/ 0 h 5018766"/>
              <a:gd name="connsiteX10" fmla="*/ 6971820 w 6971820"/>
              <a:gd name="connsiteY10" fmla="*/ 5018766 h 5018766"/>
              <a:gd name="connsiteX11" fmla="*/ 0 w 6971820"/>
              <a:gd name="connsiteY11" fmla="*/ 5018766 h 5018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71820" h="5018766">
                <a:moveTo>
                  <a:pt x="331870" y="234950"/>
                </a:moveTo>
                <a:cubicBezTo>
                  <a:pt x="279248" y="234950"/>
                  <a:pt x="236590" y="277608"/>
                  <a:pt x="236590" y="330230"/>
                </a:cubicBezTo>
                <a:lnTo>
                  <a:pt x="236590" y="4711669"/>
                </a:lnTo>
                <a:cubicBezTo>
                  <a:pt x="236590" y="4764291"/>
                  <a:pt x="279248" y="4806949"/>
                  <a:pt x="331870" y="4806949"/>
                </a:cubicBezTo>
                <a:lnTo>
                  <a:pt x="6669111" y="4806949"/>
                </a:lnTo>
                <a:cubicBezTo>
                  <a:pt x="6721733" y="4806949"/>
                  <a:pt x="6764391" y="4764291"/>
                  <a:pt x="6764391" y="4711669"/>
                </a:cubicBezTo>
                <a:lnTo>
                  <a:pt x="6764391" y="330230"/>
                </a:lnTo>
                <a:cubicBezTo>
                  <a:pt x="6764391" y="277608"/>
                  <a:pt x="6721733" y="234950"/>
                  <a:pt x="6669111" y="234950"/>
                </a:cubicBezTo>
                <a:close/>
                <a:moveTo>
                  <a:pt x="0" y="0"/>
                </a:moveTo>
                <a:lnTo>
                  <a:pt x="6971820" y="0"/>
                </a:lnTo>
                <a:lnTo>
                  <a:pt x="6971820" y="5018766"/>
                </a:lnTo>
                <a:lnTo>
                  <a:pt x="0" y="5018766"/>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296118" y="1515649"/>
            <a:ext cx="6115094" cy="4283901"/>
          </a:xfrm>
          <a:prstGeom prst="roundRect">
            <a:avLst>
              <a:gd name="adj" fmla="val 2047"/>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350538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p:cSld name="10_Chart and content x2 _Opt. B">
    <p:bg>
      <p:bgPr>
        <a:solidFill>
          <a:schemeClr val="bg2"/>
        </a:solid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0D36B86B-EECD-415D-6DD2-2223EB2DC338}"/>
              </a:ext>
            </a:extLst>
          </p:cNvPr>
          <p:cNvGrpSpPr/>
          <p:nvPr/>
        </p:nvGrpSpPr>
        <p:grpSpPr>
          <a:xfrm>
            <a:off x="790574" y="1766888"/>
            <a:ext cx="10609264" cy="4449763"/>
            <a:chOff x="782208" y="1766888"/>
            <a:chExt cx="10631932" cy="4449763"/>
          </a:xfrm>
        </p:grpSpPr>
        <p:sp>
          <p:nvSpPr>
            <p:cNvPr id="6" name="Rectangle: Rounded Corners 5">
              <a:extLst>
                <a:ext uri="{FF2B5EF4-FFF2-40B4-BE49-F238E27FC236}">
                  <a16:creationId xmlns:a16="http://schemas.microsoft.com/office/drawing/2014/main" id="{94C0F8A9-A91D-7019-48B3-925C7863CD1A}"/>
                </a:ext>
              </a:extLst>
            </p:cNvPr>
            <p:cNvSpPr/>
            <p:nvPr/>
          </p:nvSpPr>
          <p:spPr>
            <a:xfrm>
              <a:off x="782208" y="1766888"/>
              <a:ext cx="5277791" cy="4449763"/>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8" name="Rectangle: Rounded Corners 7">
              <a:extLst>
                <a:ext uri="{FF2B5EF4-FFF2-40B4-BE49-F238E27FC236}">
                  <a16:creationId xmlns:a16="http://schemas.microsoft.com/office/drawing/2014/main" id="{09BEB34B-E4E0-8E86-BD34-0254CF1BF6E5}"/>
                </a:ext>
              </a:extLst>
            </p:cNvPr>
            <p:cNvSpPr/>
            <p:nvPr/>
          </p:nvSpPr>
          <p:spPr>
            <a:xfrm>
              <a:off x="6136349" y="1766888"/>
              <a:ext cx="5277791" cy="4449763"/>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grpSp>
      <p:sp>
        <p:nvSpPr>
          <p:cNvPr id="9" name="Chart Placeholder 8">
            <a:extLst>
              <a:ext uri="{FF2B5EF4-FFF2-40B4-BE49-F238E27FC236}">
                <a16:creationId xmlns:a16="http://schemas.microsoft.com/office/drawing/2014/main" id="{F3C49707-F003-316B-FE21-E30604421E3C}"/>
              </a:ext>
            </a:extLst>
          </p:cNvPr>
          <p:cNvSpPr>
            <a:spLocks noGrp="1"/>
          </p:cNvSpPr>
          <p:nvPr>
            <p:ph type="chart" sz="quarter" idx="16" hasCustomPrompt="1"/>
          </p:nvPr>
        </p:nvSpPr>
        <p:spPr>
          <a:xfrm>
            <a:off x="1009104" y="1931857"/>
            <a:ext cx="4824000" cy="4119824"/>
          </a:xfrm>
        </p:spPr>
        <p:txBody>
          <a:bodyPr/>
          <a:lstStyle>
            <a:lvl1pPr>
              <a:defRPr>
                <a:solidFill>
                  <a:schemeClr val="tx2"/>
                </a:solidFill>
              </a:defRPr>
            </a:lvl1pPr>
          </a:lstStyle>
          <a:p>
            <a:r>
              <a:rPr lang="en-US" noProof="0"/>
              <a:t>Click icon to insert chart</a:t>
            </a:r>
          </a:p>
        </p:txBody>
      </p:sp>
      <p:sp>
        <p:nvSpPr>
          <p:cNvPr id="12" name="Chart Placeholder 11">
            <a:extLst>
              <a:ext uri="{FF2B5EF4-FFF2-40B4-BE49-F238E27FC236}">
                <a16:creationId xmlns:a16="http://schemas.microsoft.com/office/drawing/2014/main" id="{5BC2CCBA-8CF2-CA88-D0CF-4D0C735C60F3}"/>
              </a:ext>
            </a:extLst>
          </p:cNvPr>
          <p:cNvSpPr>
            <a:spLocks noGrp="1"/>
          </p:cNvSpPr>
          <p:nvPr>
            <p:ph type="chart" sz="quarter" idx="17" hasCustomPrompt="1"/>
          </p:nvPr>
        </p:nvSpPr>
        <p:spPr>
          <a:xfrm>
            <a:off x="6363245" y="1931857"/>
            <a:ext cx="4824000" cy="4119824"/>
          </a:xfrm>
        </p:spPr>
        <p:txBody>
          <a:bodyPr/>
          <a:lstStyle>
            <a:lvl1pPr>
              <a:defRPr>
                <a:solidFill>
                  <a:schemeClr val="tx2"/>
                </a:solidFill>
              </a:defRPr>
            </a:lvl1pPr>
          </a:lstStyle>
          <a:p>
            <a:r>
              <a:rPr lang="en-US" noProof="0"/>
              <a:t>Click icon to insert chart</a:t>
            </a:r>
          </a:p>
        </p:txBody>
      </p:sp>
      <p:sp>
        <p:nvSpPr>
          <p:cNvPr id="5" name="Text Placeholder 5">
            <a:extLst>
              <a:ext uri="{FF2B5EF4-FFF2-40B4-BE49-F238E27FC236}">
                <a16:creationId xmlns:a16="http://schemas.microsoft.com/office/drawing/2014/main" id="{A50C4AAB-4EB3-2C6A-6708-0377E7DE2170}"/>
              </a:ext>
            </a:extLst>
          </p:cNvPr>
          <p:cNvSpPr>
            <a:spLocks noGrp="1"/>
          </p:cNvSpPr>
          <p:nvPr>
            <p:ph type="body" sz="quarter" idx="19"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endParaRPr lang="en-US"/>
          </a:p>
        </p:txBody>
      </p:sp>
      <p:sp>
        <p:nvSpPr>
          <p:cNvPr id="28" name="Title 27">
            <a:extLst>
              <a:ext uri="{FF2B5EF4-FFF2-40B4-BE49-F238E27FC236}">
                <a16:creationId xmlns:a16="http://schemas.microsoft.com/office/drawing/2014/main" id="{5579181C-0696-603C-C2AD-B303B4016F3E}"/>
              </a:ext>
            </a:extLst>
          </p:cNvPr>
          <p:cNvSpPr>
            <a:spLocks noGrp="1"/>
          </p:cNvSpPr>
          <p:nvPr>
            <p:ph type="title" hasCustomPrompt="1"/>
          </p:nvPr>
        </p:nvSpPr>
        <p:spPr/>
        <p:txBody>
          <a:bodyPr/>
          <a:lstStyle>
            <a:lvl1pPr>
              <a:defRPr/>
            </a:lvl1pPr>
          </a:lstStyle>
          <a:p>
            <a:r>
              <a:rPr lang="en-US"/>
              <a:t>Title goes here</a:t>
            </a:r>
            <a:endParaRPr lang="en-AU"/>
          </a:p>
        </p:txBody>
      </p:sp>
      <p:sp>
        <p:nvSpPr>
          <p:cNvPr id="29" name="Text Placeholder 23">
            <a:extLst>
              <a:ext uri="{FF2B5EF4-FFF2-40B4-BE49-F238E27FC236}">
                <a16:creationId xmlns:a16="http://schemas.microsoft.com/office/drawing/2014/main" id="{9D3CCA9F-F006-69A1-FE74-5011C373F5F4}"/>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4169086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0.xml><?xml version="1.0" encoding="utf-8"?>
<p:sldLayout xmlns:a="http://schemas.openxmlformats.org/drawingml/2006/main" xmlns:r="http://schemas.openxmlformats.org/officeDocument/2006/relationships" xmlns:p="http://schemas.openxmlformats.org/presentationml/2006/main" preserve="1">
  <p:cSld name="Device Mobile">
    <p:spTree>
      <p:nvGrpSpPr>
        <p:cNvPr id="1" name=""/>
        <p:cNvGrpSpPr/>
        <p:nvPr/>
      </p:nvGrpSpPr>
      <p:grpSpPr>
        <a:xfrm>
          <a:off x="0" y="0"/>
          <a:ext cx="0" cy="0"/>
          <a:chOff x="0" y="0"/>
          <a:chExt cx="0" cy="0"/>
        </a:xfrm>
      </p:grpSpPr>
      <p:pic>
        <p:nvPicPr>
          <p:cNvPr id="10" name="Picture 9" descr="A picture containing application&#10;&#10;Description automatically generated">
            <a:extLst>
              <a:ext uri="{FF2B5EF4-FFF2-40B4-BE49-F238E27FC236}">
                <a16:creationId xmlns:a16="http://schemas.microsoft.com/office/drawing/2014/main" id="{2C34EDD9-26BE-B0F0-0607-F7213C1BE65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767998" y="790574"/>
            <a:ext cx="2677409" cy="5424489"/>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4"/>
            <a:ext cx="6720946" cy="1361438"/>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5" y="3716339"/>
            <a:ext cx="6717029"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Picture Placeholder 12">
            <a:extLst>
              <a:ext uri="{FF2B5EF4-FFF2-40B4-BE49-F238E27FC236}">
                <a16:creationId xmlns:a16="http://schemas.microsoft.com/office/drawing/2014/main" id="{A0B8D243-E13C-9E95-D638-73C81ECF0E49}"/>
              </a:ext>
            </a:extLst>
          </p:cNvPr>
          <p:cNvSpPr>
            <a:spLocks noGrp="1"/>
          </p:cNvSpPr>
          <p:nvPr>
            <p:ph type="pic" sz="quarter" idx="14" hasCustomPrompt="1"/>
          </p:nvPr>
        </p:nvSpPr>
        <p:spPr>
          <a:xfrm>
            <a:off x="8906006" y="914400"/>
            <a:ext cx="2398734" cy="5179512"/>
          </a:xfrm>
          <a:custGeom>
            <a:avLst/>
            <a:gdLst>
              <a:gd name="connsiteX0" fmla="*/ 930937 w 2398734"/>
              <a:gd name="connsiteY0" fmla="*/ 80964 h 5179512"/>
              <a:gd name="connsiteX1" fmla="*/ 828544 w 2398734"/>
              <a:gd name="connsiteY1" fmla="*/ 183357 h 5179512"/>
              <a:gd name="connsiteX2" fmla="*/ 930937 w 2398734"/>
              <a:gd name="connsiteY2" fmla="*/ 285750 h 5179512"/>
              <a:gd name="connsiteX3" fmla="*/ 1471482 w 2398734"/>
              <a:gd name="connsiteY3" fmla="*/ 285750 h 5179512"/>
              <a:gd name="connsiteX4" fmla="*/ 1573875 w 2398734"/>
              <a:gd name="connsiteY4" fmla="*/ 183357 h 5179512"/>
              <a:gd name="connsiteX5" fmla="*/ 1471482 w 2398734"/>
              <a:gd name="connsiteY5" fmla="*/ 80964 h 5179512"/>
              <a:gd name="connsiteX6" fmla="*/ 336950 w 2398734"/>
              <a:gd name="connsiteY6" fmla="*/ 0 h 5179512"/>
              <a:gd name="connsiteX7" fmla="*/ 2061784 w 2398734"/>
              <a:gd name="connsiteY7" fmla="*/ 0 h 5179512"/>
              <a:gd name="connsiteX8" fmla="*/ 2398734 w 2398734"/>
              <a:gd name="connsiteY8" fmla="*/ 336950 h 5179512"/>
              <a:gd name="connsiteX9" fmla="*/ 2398734 w 2398734"/>
              <a:gd name="connsiteY9" fmla="*/ 4842562 h 5179512"/>
              <a:gd name="connsiteX10" fmla="*/ 2061784 w 2398734"/>
              <a:gd name="connsiteY10" fmla="*/ 5179512 h 5179512"/>
              <a:gd name="connsiteX11" fmla="*/ 336950 w 2398734"/>
              <a:gd name="connsiteY11" fmla="*/ 5179512 h 5179512"/>
              <a:gd name="connsiteX12" fmla="*/ 0 w 2398734"/>
              <a:gd name="connsiteY12" fmla="*/ 4842562 h 5179512"/>
              <a:gd name="connsiteX13" fmla="*/ 0 w 2398734"/>
              <a:gd name="connsiteY13" fmla="*/ 336950 h 5179512"/>
              <a:gd name="connsiteX14" fmla="*/ 336950 w 2398734"/>
              <a:gd name="connsiteY14" fmla="*/ 0 h 517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8734" h="5179512">
                <a:moveTo>
                  <a:pt x="930937" y="80964"/>
                </a:moveTo>
                <a:cubicBezTo>
                  <a:pt x="874387" y="80964"/>
                  <a:pt x="828544" y="126807"/>
                  <a:pt x="828544" y="183357"/>
                </a:cubicBezTo>
                <a:cubicBezTo>
                  <a:pt x="828544" y="239907"/>
                  <a:pt x="874387" y="285750"/>
                  <a:pt x="930937" y="285750"/>
                </a:cubicBezTo>
                <a:lnTo>
                  <a:pt x="1471482" y="285750"/>
                </a:lnTo>
                <a:cubicBezTo>
                  <a:pt x="1528032" y="285750"/>
                  <a:pt x="1573875" y="239907"/>
                  <a:pt x="1573875" y="183357"/>
                </a:cubicBezTo>
                <a:cubicBezTo>
                  <a:pt x="1573875" y="126807"/>
                  <a:pt x="1528032" y="80964"/>
                  <a:pt x="1471482" y="80964"/>
                </a:cubicBezTo>
                <a:close/>
                <a:moveTo>
                  <a:pt x="336950" y="0"/>
                </a:moveTo>
                <a:lnTo>
                  <a:pt x="2061784" y="0"/>
                </a:lnTo>
                <a:cubicBezTo>
                  <a:pt x="2247876" y="0"/>
                  <a:pt x="2398734" y="150858"/>
                  <a:pt x="2398734" y="336950"/>
                </a:cubicBezTo>
                <a:lnTo>
                  <a:pt x="2398734" y="4842562"/>
                </a:lnTo>
                <a:cubicBezTo>
                  <a:pt x="2398734" y="5028654"/>
                  <a:pt x="2247876" y="5179512"/>
                  <a:pt x="2061784" y="5179512"/>
                </a:cubicBezTo>
                <a:lnTo>
                  <a:pt x="336950" y="5179512"/>
                </a:lnTo>
                <a:cubicBezTo>
                  <a:pt x="150858" y="5179512"/>
                  <a:pt x="0" y="5028654"/>
                  <a:pt x="0" y="4842562"/>
                </a:cubicBezTo>
                <a:lnTo>
                  <a:pt x="0" y="336950"/>
                </a:lnTo>
                <a:cubicBezTo>
                  <a:pt x="0" y="150858"/>
                  <a:pt x="150858" y="0"/>
                  <a:pt x="336950" y="0"/>
                </a:cubicBez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115375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1.xml><?xml version="1.0" encoding="utf-8"?>
<p:sldLayout xmlns:a="http://schemas.openxmlformats.org/drawingml/2006/main" xmlns:r="http://schemas.openxmlformats.org/officeDocument/2006/relationships" xmlns:p="http://schemas.openxmlformats.org/presentationml/2006/main" preserve="1">
  <p:cSld name="1_Device Mobile B">
    <p:spTree>
      <p:nvGrpSpPr>
        <p:cNvPr id="1" name=""/>
        <p:cNvGrpSpPr/>
        <p:nvPr/>
      </p:nvGrpSpPr>
      <p:grpSpPr>
        <a:xfrm>
          <a:off x="0" y="0"/>
          <a:ext cx="0" cy="0"/>
          <a:chOff x="0" y="0"/>
          <a:chExt cx="0" cy="0"/>
        </a:xfrm>
      </p:grpSpPr>
      <p:pic>
        <p:nvPicPr>
          <p:cNvPr id="10" name="Picture 9" descr="A picture containing application&#10;&#10;Description automatically generated">
            <a:extLst>
              <a:ext uri="{FF2B5EF4-FFF2-40B4-BE49-F238E27FC236}">
                <a16:creationId xmlns:a16="http://schemas.microsoft.com/office/drawing/2014/main" id="{2C34EDD9-26BE-B0F0-0607-F7213C1BE65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815097" y="790574"/>
            <a:ext cx="2677409" cy="5424489"/>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4"/>
            <a:ext cx="6511175" cy="1361438"/>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6507380"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Picture Placeholder 12">
            <a:extLst>
              <a:ext uri="{FF2B5EF4-FFF2-40B4-BE49-F238E27FC236}">
                <a16:creationId xmlns:a16="http://schemas.microsoft.com/office/drawing/2014/main" id="{A0B8D243-E13C-9E95-D638-73C81ECF0E49}"/>
              </a:ext>
            </a:extLst>
          </p:cNvPr>
          <p:cNvSpPr>
            <a:spLocks noGrp="1"/>
          </p:cNvSpPr>
          <p:nvPr>
            <p:ph type="pic" sz="quarter" idx="14"/>
          </p:nvPr>
        </p:nvSpPr>
        <p:spPr>
          <a:xfrm>
            <a:off x="7953105" y="914400"/>
            <a:ext cx="2398734" cy="5179512"/>
          </a:xfrm>
          <a:custGeom>
            <a:avLst/>
            <a:gdLst>
              <a:gd name="connsiteX0" fmla="*/ 930937 w 2398734"/>
              <a:gd name="connsiteY0" fmla="*/ 80964 h 5179512"/>
              <a:gd name="connsiteX1" fmla="*/ 828544 w 2398734"/>
              <a:gd name="connsiteY1" fmla="*/ 183357 h 5179512"/>
              <a:gd name="connsiteX2" fmla="*/ 930937 w 2398734"/>
              <a:gd name="connsiteY2" fmla="*/ 285750 h 5179512"/>
              <a:gd name="connsiteX3" fmla="*/ 1471482 w 2398734"/>
              <a:gd name="connsiteY3" fmla="*/ 285750 h 5179512"/>
              <a:gd name="connsiteX4" fmla="*/ 1573875 w 2398734"/>
              <a:gd name="connsiteY4" fmla="*/ 183357 h 5179512"/>
              <a:gd name="connsiteX5" fmla="*/ 1471482 w 2398734"/>
              <a:gd name="connsiteY5" fmla="*/ 80964 h 5179512"/>
              <a:gd name="connsiteX6" fmla="*/ 336950 w 2398734"/>
              <a:gd name="connsiteY6" fmla="*/ 0 h 5179512"/>
              <a:gd name="connsiteX7" fmla="*/ 2061784 w 2398734"/>
              <a:gd name="connsiteY7" fmla="*/ 0 h 5179512"/>
              <a:gd name="connsiteX8" fmla="*/ 2398734 w 2398734"/>
              <a:gd name="connsiteY8" fmla="*/ 336950 h 5179512"/>
              <a:gd name="connsiteX9" fmla="*/ 2398734 w 2398734"/>
              <a:gd name="connsiteY9" fmla="*/ 4842562 h 5179512"/>
              <a:gd name="connsiteX10" fmla="*/ 2061784 w 2398734"/>
              <a:gd name="connsiteY10" fmla="*/ 5179512 h 5179512"/>
              <a:gd name="connsiteX11" fmla="*/ 336950 w 2398734"/>
              <a:gd name="connsiteY11" fmla="*/ 5179512 h 5179512"/>
              <a:gd name="connsiteX12" fmla="*/ 0 w 2398734"/>
              <a:gd name="connsiteY12" fmla="*/ 4842562 h 5179512"/>
              <a:gd name="connsiteX13" fmla="*/ 0 w 2398734"/>
              <a:gd name="connsiteY13" fmla="*/ 336950 h 5179512"/>
              <a:gd name="connsiteX14" fmla="*/ 336950 w 2398734"/>
              <a:gd name="connsiteY14" fmla="*/ 0 h 517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8734" h="5179512">
                <a:moveTo>
                  <a:pt x="930937" y="80964"/>
                </a:moveTo>
                <a:cubicBezTo>
                  <a:pt x="874387" y="80964"/>
                  <a:pt x="828544" y="126807"/>
                  <a:pt x="828544" y="183357"/>
                </a:cubicBezTo>
                <a:cubicBezTo>
                  <a:pt x="828544" y="239907"/>
                  <a:pt x="874387" y="285750"/>
                  <a:pt x="930937" y="285750"/>
                </a:cubicBezTo>
                <a:lnTo>
                  <a:pt x="1471482" y="285750"/>
                </a:lnTo>
                <a:cubicBezTo>
                  <a:pt x="1528032" y="285750"/>
                  <a:pt x="1573875" y="239907"/>
                  <a:pt x="1573875" y="183357"/>
                </a:cubicBezTo>
                <a:cubicBezTo>
                  <a:pt x="1573875" y="126807"/>
                  <a:pt x="1528032" y="80964"/>
                  <a:pt x="1471482" y="80964"/>
                </a:cubicBezTo>
                <a:close/>
                <a:moveTo>
                  <a:pt x="336950" y="0"/>
                </a:moveTo>
                <a:lnTo>
                  <a:pt x="2061784" y="0"/>
                </a:lnTo>
                <a:cubicBezTo>
                  <a:pt x="2247876" y="0"/>
                  <a:pt x="2398734" y="150858"/>
                  <a:pt x="2398734" y="336950"/>
                </a:cubicBezTo>
                <a:lnTo>
                  <a:pt x="2398734" y="4842562"/>
                </a:lnTo>
                <a:cubicBezTo>
                  <a:pt x="2398734" y="5028654"/>
                  <a:pt x="2247876" y="5179512"/>
                  <a:pt x="2061784" y="5179512"/>
                </a:cubicBezTo>
                <a:lnTo>
                  <a:pt x="336950" y="5179512"/>
                </a:lnTo>
                <a:cubicBezTo>
                  <a:pt x="150858" y="5179512"/>
                  <a:pt x="0" y="5028654"/>
                  <a:pt x="0" y="4842562"/>
                </a:cubicBezTo>
                <a:lnTo>
                  <a:pt x="0" y="336950"/>
                </a:lnTo>
                <a:cubicBezTo>
                  <a:pt x="0" y="150858"/>
                  <a:pt x="150858" y="0"/>
                  <a:pt x="336950" y="0"/>
                </a:cubicBez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Click icon to add picture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565291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preserve="1">
  <p:cSld name="Text Only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Text only layouts</a:t>
            </a:r>
          </a:p>
        </p:txBody>
      </p:sp>
      <p:sp>
        <p:nvSpPr>
          <p:cNvPr id="16" name="Freeform: Shape 15">
            <a:extLst>
              <a:ext uri="{FF2B5EF4-FFF2-40B4-BE49-F238E27FC236}">
                <a16:creationId xmlns:a16="http://schemas.microsoft.com/office/drawing/2014/main" id="{009973A6-D712-23E6-DD5C-23326BB7EF8D}"/>
              </a:ext>
            </a:extLst>
          </p:cNvPr>
          <p:cNvSpPr/>
          <p:nvPr/>
        </p:nvSpPr>
        <p:spPr>
          <a:xfrm>
            <a:off x="946298" y="2199488"/>
            <a:ext cx="3206603" cy="2094694"/>
          </a:xfrm>
          <a:custGeom>
            <a:avLst/>
            <a:gdLst>
              <a:gd name="connsiteX0" fmla="*/ 1974728 w 3797154"/>
              <a:gd name="connsiteY0" fmla="*/ 1549796 h 2480468"/>
              <a:gd name="connsiteX1" fmla="*/ 1974728 w 3797154"/>
              <a:gd name="connsiteY1" fmla="*/ 1756171 h 2480468"/>
              <a:gd name="connsiteX2" fmla="*/ 2611051 w 3797154"/>
              <a:gd name="connsiteY2" fmla="*/ 1756171 h 2480468"/>
              <a:gd name="connsiteX3" fmla="*/ 3247374 w 3797154"/>
              <a:gd name="connsiteY3" fmla="*/ 1756171 h 2480468"/>
              <a:gd name="connsiteX4" fmla="*/ 3247374 w 3797154"/>
              <a:gd name="connsiteY4" fmla="*/ 1549796 h 2480468"/>
              <a:gd name="connsiteX5" fmla="*/ 1974728 w 3797154"/>
              <a:gd name="connsiteY5" fmla="*/ 1137046 h 2480468"/>
              <a:gd name="connsiteX6" fmla="*/ 1974728 w 3797154"/>
              <a:gd name="connsiteY6" fmla="*/ 1343421 h 2480468"/>
              <a:gd name="connsiteX7" fmla="*/ 2611051 w 3797154"/>
              <a:gd name="connsiteY7" fmla="*/ 1343421 h 2480468"/>
              <a:gd name="connsiteX8" fmla="*/ 3247374 w 3797154"/>
              <a:gd name="connsiteY8" fmla="*/ 1343421 h 2480468"/>
              <a:gd name="connsiteX9" fmla="*/ 3247374 w 3797154"/>
              <a:gd name="connsiteY9" fmla="*/ 1137046 h 2480468"/>
              <a:gd name="connsiteX10" fmla="*/ 1974728 w 3797154"/>
              <a:gd name="connsiteY10" fmla="*/ 724296 h 2480468"/>
              <a:gd name="connsiteX11" fmla="*/ 1974728 w 3797154"/>
              <a:gd name="connsiteY11" fmla="*/ 930671 h 2480468"/>
              <a:gd name="connsiteX12" fmla="*/ 2611051 w 3797154"/>
              <a:gd name="connsiteY12" fmla="*/ 930671 h 2480468"/>
              <a:gd name="connsiteX13" fmla="*/ 3247374 w 3797154"/>
              <a:gd name="connsiteY13" fmla="*/ 930671 h 2480468"/>
              <a:gd name="connsiteX14" fmla="*/ 3247374 w 3797154"/>
              <a:gd name="connsiteY14" fmla="*/ 724296 h 2480468"/>
              <a:gd name="connsiteX15" fmla="*/ 549780 w 3797154"/>
              <a:gd name="connsiteY15" fmla="*/ 638004 h 2480468"/>
              <a:gd name="connsiteX16" fmla="*/ 549780 w 3797154"/>
              <a:gd name="connsiteY16" fmla="*/ 841759 h 2480468"/>
              <a:gd name="connsiteX17" fmla="*/ 907174 w 3797154"/>
              <a:gd name="connsiteY17" fmla="*/ 841759 h 2480468"/>
              <a:gd name="connsiteX18" fmla="*/ 907174 w 3797154"/>
              <a:gd name="connsiteY18" fmla="*/ 1842463 h 2480468"/>
              <a:gd name="connsiteX19" fmla="*/ 1150366 w 3797154"/>
              <a:gd name="connsiteY19" fmla="*/ 1842463 h 2480468"/>
              <a:gd name="connsiteX20" fmla="*/ 1150366 w 3797154"/>
              <a:gd name="connsiteY20" fmla="*/ 841759 h 2480468"/>
              <a:gd name="connsiteX21" fmla="*/ 1506939 w 3797154"/>
              <a:gd name="connsiteY21" fmla="*/ 841759 h 2480468"/>
              <a:gd name="connsiteX22" fmla="*/ 1506939 w 3797154"/>
              <a:gd name="connsiteY22" fmla="*/ 638004 h 2480468"/>
              <a:gd name="connsiteX23" fmla="*/ 349920 w 3797154"/>
              <a:gd name="connsiteY23" fmla="*/ 0 h 2480468"/>
              <a:gd name="connsiteX24" fmla="*/ 3447234 w 3797154"/>
              <a:gd name="connsiteY24" fmla="*/ 0 h 2480468"/>
              <a:gd name="connsiteX25" fmla="*/ 3797154 w 3797154"/>
              <a:gd name="connsiteY25" fmla="*/ 349920 h 2480468"/>
              <a:gd name="connsiteX26" fmla="*/ 3797154 w 3797154"/>
              <a:gd name="connsiteY26" fmla="*/ 2130548 h 2480468"/>
              <a:gd name="connsiteX27" fmla="*/ 3447234 w 3797154"/>
              <a:gd name="connsiteY27" fmla="*/ 2480468 h 2480468"/>
              <a:gd name="connsiteX28" fmla="*/ 349920 w 3797154"/>
              <a:gd name="connsiteY28" fmla="*/ 2480468 h 2480468"/>
              <a:gd name="connsiteX29" fmla="*/ 0 w 3797154"/>
              <a:gd name="connsiteY29" fmla="*/ 2130548 h 2480468"/>
              <a:gd name="connsiteX30" fmla="*/ 0 w 3797154"/>
              <a:gd name="connsiteY30" fmla="*/ 349920 h 2480468"/>
              <a:gd name="connsiteX31" fmla="*/ 349920 w 3797154"/>
              <a:gd name="connsiteY31"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97154" h="2480468">
                <a:moveTo>
                  <a:pt x="1974728" y="1549796"/>
                </a:moveTo>
                <a:lnTo>
                  <a:pt x="1974728" y="1756171"/>
                </a:lnTo>
                <a:lnTo>
                  <a:pt x="2611051" y="1756171"/>
                </a:lnTo>
                <a:lnTo>
                  <a:pt x="3247374" y="1756171"/>
                </a:lnTo>
                <a:lnTo>
                  <a:pt x="3247374" y="1549796"/>
                </a:lnTo>
                <a:close/>
                <a:moveTo>
                  <a:pt x="1974728" y="1137046"/>
                </a:moveTo>
                <a:lnTo>
                  <a:pt x="1974728" y="1343421"/>
                </a:lnTo>
                <a:lnTo>
                  <a:pt x="2611051" y="1343421"/>
                </a:lnTo>
                <a:lnTo>
                  <a:pt x="3247374" y="1343421"/>
                </a:lnTo>
                <a:lnTo>
                  <a:pt x="3247374" y="1137046"/>
                </a:lnTo>
                <a:close/>
                <a:moveTo>
                  <a:pt x="1974728" y="724296"/>
                </a:moveTo>
                <a:lnTo>
                  <a:pt x="1974728" y="930671"/>
                </a:lnTo>
                <a:lnTo>
                  <a:pt x="2611051" y="930671"/>
                </a:lnTo>
                <a:lnTo>
                  <a:pt x="3247374" y="930671"/>
                </a:lnTo>
                <a:lnTo>
                  <a:pt x="3247374" y="724296"/>
                </a:lnTo>
                <a:close/>
                <a:moveTo>
                  <a:pt x="549780" y="638004"/>
                </a:moveTo>
                <a:lnTo>
                  <a:pt x="549780" y="841759"/>
                </a:lnTo>
                <a:lnTo>
                  <a:pt x="907174" y="841759"/>
                </a:lnTo>
                <a:lnTo>
                  <a:pt x="907174" y="1842463"/>
                </a:lnTo>
                <a:lnTo>
                  <a:pt x="1150366" y="1842463"/>
                </a:lnTo>
                <a:lnTo>
                  <a:pt x="1150366" y="841759"/>
                </a:lnTo>
                <a:lnTo>
                  <a:pt x="1506939" y="841759"/>
                </a:lnTo>
                <a:lnTo>
                  <a:pt x="1506939" y="638004"/>
                </a:lnTo>
                <a:close/>
                <a:moveTo>
                  <a:pt x="349920" y="0"/>
                </a:moveTo>
                <a:lnTo>
                  <a:pt x="3447234" y="0"/>
                </a:lnTo>
                <a:cubicBezTo>
                  <a:pt x="3640489" y="0"/>
                  <a:pt x="3797154" y="156665"/>
                  <a:pt x="3797154" y="349920"/>
                </a:cubicBezTo>
                <a:lnTo>
                  <a:pt x="3797154" y="2130548"/>
                </a:lnTo>
                <a:cubicBezTo>
                  <a:pt x="3797154" y="2323803"/>
                  <a:pt x="3640489" y="2480468"/>
                  <a:pt x="3447234" y="2480468"/>
                </a:cubicBezTo>
                <a:lnTo>
                  <a:pt x="349920" y="2480468"/>
                </a:lnTo>
                <a:cubicBezTo>
                  <a:pt x="156665" y="2480468"/>
                  <a:pt x="0" y="2323803"/>
                  <a:pt x="0" y="2130548"/>
                </a:cubicBezTo>
                <a:lnTo>
                  <a:pt x="0" y="349920"/>
                </a:lnTo>
                <a:cubicBezTo>
                  <a:pt x="0" y="156665"/>
                  <a:pt x="156665" y="0"/>
                  <a:pt x="34992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3" name="TextBox 2">
            <a:extLst>
              <a:ext uri="{FF2B5EF4-FFF2-40B4-BE49-F238E27FC236}">
                <a16:creationId xmlns:a16="http://schemas.microsoft.com/office/drawing/2014/main" id="{8B0D02C6-7396-0BB3-48A0-87719E049C40}"/>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4152390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3.xml><?xml version="1.0" encoding="utf-8"?>
<p:sldLayout xmlns:a="http://schemas.openxmlformats.org/drawingml/2006/main" xmlns:r="http://schemas.openxmlformats.org/officeDocument/2006/relationships" xmlns:p="http://schemas.openxmlformats.org/presentationml/2006/main" preserve="1">
  <p:cSld name="Text Only x1">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A32B7379-3E51-1A64-2132-8CA950EBA72C}"/>
              </a:ext>
            </a:extLst>
          </p:cNvPr>
          <p:cNvSpPr/>
          <p:nvPr/>
        </p:nvSpPr>
        <p:spPr>
          <a:xfrm>
            <a:off x="4675188" y="1766889"/>
            <a:ext cx="6724650" cy="4451512"/>
          </a:xfrm>
          <a:prstGeom prst="roundRect">
            <a:avLst>
              <a:gd name="adj" fmla="val 242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Text Placeholder 8">
            <a:extLst>
              <a:ext uri="{FF2B5EF4-FFF2-40B4-BE49-F238E27FC236}">
                <a16:creationId xmlns:a16="http://schemas.microsoft.com/office/drawing/2014/main" id="{A379BB94-1F20-E97D-B6C5-C9AC699EEDED}"/>
              </a:ext>
            </a:extLst>
          </p:cNvPr>
          <p:cNvSpPr>
            <a:spLocks noGrp="1"/>
          </p:cNvSpPr>
          <p:nvPr>
            <p:ph type="body" sz="quarter" idx="17"/>
          </p:nvPr>
        </p:nvSpPr>
        <p:spPr>
          <a:xfrm>
            <a:off x="5128260" y="2133600"/>
            <a:ext cx="5818504"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358971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4.xml><?xml version="1.0" encoding="utf-8"?>
<p:sldLayout xmlns:a="http://schemas.openxmlformats.org/drawingml/2006/main" xmlns:r="http://schemas.openxmlformats.org/officeDocument/2006/relationships" xmlns:p="http://schemas.openxmlformats.org/presentationml/2006/main" preserve="1">
  <p:cSld name="1_Text Only x1 Bo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A32B7379-3E51-1A64-2132-8CA950EBA72C}"/>
              </a:ext>
            </a:extLst>
          </p:cNvPr>
          <p:cNvSpPr/>
          <p:nvPr/>
        </p:nvSpPr>
        <p:spPr>
          <a:xfrm>
            <a:off x="4675188" y="1766889"/>
            <a:ext cx="6724650" cy="4451512"/>
          </a:xfrm>
          <a:prstGeom prst="roundRect">
            <a:avLst>
              <a:gd name="adj" fmla="val 24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Text Placeholder 8">
            <a:extLst>
              <a:ext uri="{FF2B5EF4-FFF2-40B4-BE49-F238E27FC236}">
                <a16:creationId xmlns:a16="http://schemas.microsoft.com/office/drawing/2014/main" id="{A379BB94-1F20-E97D-B6C5-C9AC699EEDED}"/>
              </a:ext>
            </a:extLst>
          </p:cNvPr>
          <p:cNvSpPr>
            <a:spLocks noGrp="1"/>
          </p:cNvSpPr>
          <p:nvPr>
            <p:ph type="body" sz="quarter" idx="17"/>
          </p:nvPr>
        </p:nvSpPr>
        <p:spPr>
          <a:xfrm>
            <a:off x="5128260" y="2133600"/>
            <a:ext cx="5818504" cy="3718087"/>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918000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5.xml><?xml version="1.0" encoding="utf-8"?>
<p:sldLayout xmlns:a="http://schemas.openxmlformats.org/drawingml/2006/main" xmlns:r="http://schemas.openxmlformats.org/officeDocument/2006/relationships" xmlns:p="http://schemas.openxmlformats.org/presentationml/2006/main" preserve="1">
  <p:cSld name="Text Only x2">
    <p:spTree>
      <p:nvGrpSpPr>
        <p:cNvPr id="1" name=""/>
        <p:cNvGrpSpPr/>
        <p:nvPr/>
      </p:nvGrpSpPr>
      <p:grpSpPr>
        <a:xfrm>
          <a:off x="0" y="0"/>
          <a:ext cx="0" cy="0"/>
          <a:chOff x="0" y="0"/>
          <a:chExt cx="0" cy="0"/>
        </a:xfrm>
      </p:grpSpPr>
      <p:sp>
        <p:nvSpPr>
          <p:cNvPr id="23" name="Rectangle: Rounded Corners 22">
            <a:extLst>
              <a:ext uri="{FF2B5EF4-FFF2-40B4-BE49-F238E27FC236}">
                <a16:creationId xmlns:a16="http://schemas.microsoft.com/office/drawing/2014/main" id="{2A6D2BB4-19C7-88C2-8BCA-5CFA49EFE0E0}"/>
              </a:ext>
            </a:extLst>
          </p:cNvPr>
          <p:cNvSpPr/>
          <p:nvPr/>
        </p:nvSpPr>
        <p:spPr>
          <a:xfrm>
            <a:off x="4675188" y="1766889"/>
            <a:ext cx="3319200" cy="4451512"/>
          </a:xfrm>
          <a:prstGeom prst="roundRect">
            <a:avLst>
              <a:gd name="adj" fmla="val 325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F202F202-B1DA-BBB0-6DBC-4239C304FC77}"/>
              </a:ext>
            </a:extLst>
          </p:cNvPr>
          <p:cNvSpPr/>
          <p:nvPr/>
        </p:nvSpPr>
        <p:spPr>
          <a:xfrm>
            <a:off x="8069838" y="1766889"/>
            <a:ext cx="3319200" cy="4451512"/>
          </a:xfrm>
          <a:prstGeom prst="roundRect">
            <a:avLst>
              <a:gd name="adj" fmla="val 325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7" name="Text Placeholder 8">
            <a:extLst>
              <a:ext uri="{FF2B5EF4-FFF2-40B4-BE49-F238E27FC236}">
                <a16:creationId xmlns:a16="http://schemas.microsoft.com/office/drawing/2014/main" id="{6CFA9EFD-850A-078D-ECEE-972973771F10}"/>
              </a:ext>
            </a:extLst>
          </p:cNvPr>
          <p:cNvSpPr>
            <a:spLocks noGrp="1"/>
          </p:cNvSpPr>
          <p:nvPr>
            <p:ph type="body" sz="quarter" idx="17"/>
          </p:nvPr>
        </p:nvSpPr>
        <p:spPr>
          <a:xfrm>
            <a:off x="5128260" y="2133600"/>
            <a:ext cx="241554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8" name="Text Placeholder 9">
            <a:extLst>
              <a:ext uri="{FF2B5EF4-FFF2-40B4-BE49-F238E27FC236}">
                <a16:creationId xmlns:a16="http://schemas.microsoft.com/office/drawing/2014/main" id="{7FE8DE95-64FD-4790-B782-3270BCE1C7A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6AF09F1D-4F2E-5C34-1D8E-62A0C50D644A}"/>
              </a:ext>
            </a:extLst>
          </p:cNvPr>
          <p:cNvSpPr>
            <a:spLocks noGrp="1"/>
          </p:cNvSpPr>
          <p:nvPr>
            <p:ph type="body" sz="quarter" idx="19"/>
          </p:nvPr>
        </p:nvSpPr>
        <p:spPr>
          <a:xfrm>
            <a:off x="8521638" y="2133600"/>
            <a:ext cx="24156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2609628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6.xml><?xml version="1.0" encoding="utf-8"?>
<p:sldLayout xmlns:a="http://schemas.openxmlformats.org/drawingml/2006/main" xmlns:r="http://schemas.openxmlformats.org/officeDocument/2006/relationships" xmlns:p="http://schemas.openxmlformats.org/presentationml/2006/main" preserve="1">
  <p:cSld name="1_Text Only x2 Bold">
    <p:spTree>
      <p:nvGrpSpPr>
        <p:cNvPr id="1" name=""/>
        <p:cNvGrpSpPr/>
        <p:nvPr/>
      </p:nvGrpSpPr>
      <p:grpSpPr>
        <a:xfrm>
          <a:off x="0" y="0"/>
          <a:ext cx="0" cy="0"/>
          <a:chOff x="0" y="0"/>
          <a:chExt cx="0" cy="0"/>
        </a:xfrm>
      </p:grpSpPr>
      <p:sp>
        <p:nvSpPr>
          <p:cNvPr id="23" name="Rectangle: Rounded Corners 22">
            <a:extLst>
              <a:ext uri="{FF2B5EF4-FFF2-40B4-BE49-F238E27FC236}">
                <a16:creationId xmlns:a16="http://schemas.microsoft.com/office/drawing/2014/main" id="{2A6D2BB4-19C7-88C2-8BCA-5CFA49EFE0E0}"/>
              </a:ext>
            </a:extLst>
          </p:cNvPr>
          <p:cNvSpPr/>
          <p:nvPr/>
        </p:nvSpPr>
        <p:spPr>
          <a:xfrm>
            <a:off x="4675188" y="1766889"/>
            <a:ext cx="3319200" cy="4451512"/>
          </a:xfrm>
          <a:prstGeom prst="roundRect">
            <a:avLst>
              <a:gd name="adj" fmla="val 325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F202F202-B1DA-BBB0-6DBC-4239C304FC77}"/>
              </a:ext>
            </a:extLst>
          </p:cNvPr>
          <p:cNvSpPr/>
          <p:nvPr/>
        </p:nvSpPr>
        <p:spPr>
          <a:xfrm>
            <a:off x="8069838" y="1766889"/>
            <a:ext cx="3319200" cy="4451512"/>
          </a:xfrm>
          <a:prstGeom prst="roundRect">
            <a:avLst>
              <a:gd name="adj" fmla="val 325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7" name="Text Placeholder 8">
            <a:extLst>
              <a:ext uri="{FF2B5EF4-FFF2-40B4-BE49-F238E27FC236}">
                <a16:creationId xmlns:a16="http://schemas.microsoft.com/office/drawing/2014/main" id="{6CFA9EFD-850A-078D-ECEE-972973771F10}"/>
              </a:ext>
            </a:extLst>
          </p:cNvPr>
          <p:cNvSpPr>
            <a:spLocks noGrp="1"/>
          </p:cNvSpPr>
          <p:nvPr>
            <p:ph type="body" sz="quarter" idx="17"/>
          </p:nvPr>
        </p:nvSpPr>
        <p:spPr>
          <a:xfrm>
            <a:off x="5128260" y="2133600"/>
            <a:ext cx="241554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8" name="Text Placeholder 9">
            <a:extLst>
              <a:ext uri="{FF2B5EF4-FFF2-40B4-BE49-F238E27FC236}">
                <a16:creationId xmlns:a16="http://schemas.microsoft.com/office/drawing/2014/main" id="{7FE8DE95-64FD-4790-B782-3270BCE1C7A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6AF09F1D-4F2E-5C34-1D8E-62A0C50D644A}"/>
              </a:ext>
            </a:extLst>
          </p:cNvPr>
          <p:cNvSpPr>
            <a:spLocks noGrp="1"/>
          </p:cNvSpPr>
          <p:nvPr>
            <p:ph type="body" sz="quarter" idx="19"/>
          </p:nvPr>
        </p:nvSpPr>
        <p:spPr>
          <a:xfrm>
            <a:off x="8521638" y="2133600"/>
            <a:ext cx="24156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4818931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7.xml><?xml version="1.0" encoding="utf-8"?>
<p:sldLayout xmlns:a="http://schemas.openxmlformats.org/drawingml/2006/main" xmlns:r="http://schemas.openxmlformats.org/officeDocument/2006/relationships" xmlns:p="http://schemas.openxmlformats.org/presentationml/2006/main" preserve="1">
  <p:cSld name="Text Only x3">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B16CB29-687E-3C25-FD42-AE31C0F9B304}"/>
              </a:ext>
            </a:extLst>
          </p:cNvPr>
          <p:cNvSpPr/>
          <p:nvPr/>
        </p:nvSpPr>
        <p:spPr>
          <a:xfrm>
            <a:off x="793437"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2084581F-7BA8-AB0F-730A-7152553E5C55}"/>
              </a:ext>
            </a:extLst>
          </p:cNvPr>
          <p:cNvSpPr/>
          <p:nvPr/>
        </p:nvSpPr>
        <p:spPr>
          <a:xfrm>
            <a:off x="4353191"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DF825389-E812-7033-FD19-7DF44F78DCFC}"/>
              </a:ext>
            </a:extLst>
          </p:cNvPr>
          <p:cNvSpPr/>
          <p:nvPr/>
        </p:nvSpPr>
        <p:spPr>
          <a:xfrm>
            <a:off x="7912945"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258840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9166" y="2133600"/>
            <a:ext cx="25884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Text Placeholder 8">
            <a:extLst>
              <a:ext uri="{FF2B5EF4-FFF2-40B4-BE49-F238E27FC236}">
                <a16:creationId xmlns:a16="http://schemas.microsoft.com/office/drawing/2014/main" id="{3BFEA333-E799-BAA2-6183-0742064AF7DD}"/>
              </a:ext>
            </a:extLst>
          </p:cNvPr>
          <p:cNvSpPr>
            <a:spLocks noGrp="1"/>
          </p:cNvSpPr>
          <p:nvPr>
            <p:ph type="body" sz="quarter" idx="20"/>
          </p:nvPr>
        </p:nvSpPr>
        <p:spPr>
          <a:xfrm>
            <a:off x="8362945" y="2133600"/>
            <a:ext cx="25884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 name="Text Placeholder 9">
            <a:extLst>
              <a:ext uri="{FF2B5EF4-FFF2-40B4-BE49-F238E27FC236}">
                <a16:creationId xmlns:a16="http://schemas.microsoft.com/office/drawing/2014/main" id="{75B86140-87EC-DF0A-DBCA-63205574CCA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7555618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p:cSld name="1_Text Only x3 Bo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B16CB29-687E-3C25-FD42-AE31C0F9B304}"/>
              </a:ext>
            </a:extLst>
          </p:cNvPr>
          <p:cNvSpPr/>
          <p:nvPr/>
        </p:nvSpPr>
        <p:spPr>
          <a:xfrm>
            <a:off x="793437"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2084581F-7BA8-AB0F-730A-7152553E5C55}"/>
              </a:ext>
            </a:extLst>
          </p:cNvPr>
          <p:cNvSpPr/>
          <p:nvPr/>
        </p:nvSpPr>
        <p:spPr>
          <a:xfrm>
            <a:off x="4353191"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DF825389-E812-7033-FD19-7DF44F78DCFC}"/>
              </a:ext>
            </a:extLst>
          </p:cNvPr>
          <p:cNvSpPr/>
          <p:nvPr/>
        </p:nvSpPr>
        <p:spPr>
          <a:xfrm>
            <a:off x="7912945"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258840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9166" y="2133600"/>
            <a:ext cx="25884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Text Placeholder 8">
            <a:extLst>
              <a:ext uri="{FF2B5EF4-FFF2-40B4-BE49-F238E27FC236}">
                <a16:creationId xmlns:a16="http://schemas.microsoft.com/office/drawing/2014/main" id="{3BFEA333-E799-BAA2-6183-0742064AF7DD}"/>
              </a:ext>
            </a:extLst>
          </p:cNvPr>
          <p:cNvSpPr>
            <a:spLocks noGrp="1"/>
          </p:cNvSpPr>
          <p:nvPr>
            <p:ph type="body" sz="quarter" idx="20"/>
          </p:nvPr>
        </p:nvSpPr>
        <p:spPr>
          <a:xfrm>
            <a:off x="8362945" y="2133600"/>
            <a:ext cx="25884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 name="Text Placeholder 9">
            <a:extLst>
              <a:ext uri="{FF2B5EF4-FFF2-40B4-BE49-F238E27FC236}">
                <a16:creationId xmlns:a16="http://schemas.microsoft.com/office/drawing/2014/main" id="{75B86140-87EC-DF0A-DBCA-63205574CCA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079600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p:cSld name="Text Only x4 A">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8BC847C-FC16-6499-5079-7A6E8497F181}"/>
              </a:ext>
            </a:extLst>
          </p:cNvPr>
          <p:cNvSpPr/>
          <p:nvPr/>
        </p:nvSpPr>
        <p:spPr>
          <a:xfrm>
            <a:off x="793437"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6FFE7077-8681-9ED8-FDDC-A63AFB5D6421}"/>
              </a:ext>
            </a:extLst>
          </p:cNvPr>
          <p:cNvSpPr/>
          <p:nvPr/>
        </p:nvSpPr>
        <p:spPr>
          <a:xfrm>
            <a:off x="3464206"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B20730B5-11AE-6DEC-99EA-5FD05C7C3086}"/>
              </a:ext>
            </a:extLst>
          </p:cNvPr>
          <p:cNvSpPr/>
          <p:nvPr/>
        </p:nvSpPr>
        <p:spPr>
          <a:xfrm>
            <a:off x="6134975"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DE4CBAD3-DE50-8BD3-4DEF-5896CEE4A5BC}"/>
              </a:ext>
            </a:extLst>
          </p:cNvPr>
          <p:cNvSpPr/>
          <p:nvPr/>
        </p:nvSpPr>
        <p:spPr>
          <a:xfrm>
            <a:off x="8805745"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169200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587824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p:cSld name="10_Data graphic x1 _Opt. A">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0070BE41-C302-3F24-7FBC-2CC86CF56E42}"/>
              </a:ext>
            </a:extLst>
          </p:cNvPr>
          <p:cNvSpPr/>
          <p:nvPr/>
        </p:nvSpPr>
        <p:spPr>
          <a:xfrm>
            <a:off x="790575" y="1766888"/>
            <a:ext cx="10609264" cy="4449761"/>
          </a:xfrm>
          <a:prstGeom prst="roundRect">
            <a:avLst>
              <a:gd name="adj" fmla="val 206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5" name="Text Placeholder 5">
            <a:extLst>
              <a:ext uri="{FF2B5EF4-FFF2-40B4-BE49-F238E27FC236}">
                <a16:creationId xmlns:a16="http://schemas.microsoft.com/office/drawing/2014/main" id="{7CE9D841-0D14-0842-FDA9-C35E808BEEE6}"/>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endParaRPr lang="en-US"/>
          </a:p>
        </p:txBody>
      </p:sp>
      <p:sp>
        <p:nvSpPr>
          <p:cNvPr id="7" name="Title 6">
            <a:extLst>
              <a:ext uri="{FF2B5EF4-FFF2-40B4-BE49-F238E27FC236}">
                <a16:creationId xmlns:a16="http://schemas.microsoft.com/office/drawing/2014/main" id="{6D7BC5C3-5351-D5C1-514C-674C808D2A31}"/>
              </a:ext>
            </a:extLst>
          </p:cNvPr>
          <p:cNvSpPr>
            <a:spLocks noGrp="1"/>
          </p:cNvSpPr>
          <p:nvPr>
            <p:ph type="title" hasCustomPrompt="1"/>
          </p:nvPr>
        </p:nvSpPr>
        <p:spPr/>
        <p:txBody>
          <a:bodyPr/>
          <a:lstStyle>
            <a:lvl1pPr>
              <a:defRPr/>
            </a:lvl1pPr>
          </a:lstStyle>
          <a:p>
            <a:r>
              <a:rPr lang="en-US"/>
              <a:t>Title goes here</a:t>
            </a:r>
            <a:endParaRPr lang="en-AU"/>
          </a:p>
        </p:txBody>
      </p:sp>
      <p:sp>
        <p:nvSpPr>
          <p:cNvPr id="8" name="Text Placeholder 23">
            <a:extLst>
              <a:ext uri="{FF2B5EF4-FFF2-40B4-BE49-F238E27FC236}">
                <a16:creationId xmlns:a16="http://schemas.microsoft.com/office/drawing/2014/main" id="{F73B38D3-68BE-2FC8-B9E2-06ED0CBCAB96}"/>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660323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0.xml><?xml version="1.0" encoding="utf-8"?>
<p:sldLayout xmlns:a="http://schemas.openxmlformats.org/drawingml/2006/main" xmlns:r="http://schemas.openxmlformats.org/officeDocument/2006/relationships" xmlns:p="http://schemas.openxmlformats.org/presentationml/2006/main" preserve="1">
  <p:cSld name="1_Text Only x4 A Bo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8BC847C-FC16-6499-5079-7A6E8497F181}"/>
              </a:ext>
            </a:extLst>
          </p:cNvPr>
          <p:cNvSpPr/>
          <p:nvPr/>
        </p:nvSpPr>
        <p:spPr>
          <a:xfrm>
            <a:off x="793437"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6FFE7077-8681-9ED8-FDDC-A63AFB5D6421}"/>
              </a:ext>
            </a:extLst>
          </p:cNvPr>
          <p:cNvSpPr/>
          <p:nvPr/>
        </p:nvSpPr>
        <p:spPr>
          <a:xfrm>
            <a:off x="3464206"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B20730B5-11AE-6DEC-99EA-5FD05C7C3086}"/>
              </a:ext>
            </a:extLst>
          </p:cNvPr>
          <p:cNvSpPr/>
          <p:nvPr/>
        </p:nvSpPr>
        <p:spPr>
          <a:xfrm>
            <a:off x="6134975"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DE4CBAD3-DE50-8BD3-4DEF-5896CEE4A5BC}"/>
              </a:ext>
            </a:extLst>
          </p:cNvPr>
          <p:cNvSpPr/>
          <p:nvPr/>
        </p:nvSpPr>
        <p:spPr>
          <a:xfrm>
            <a:off x="8805745"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169200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434939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1.xml><?xml version="1.0" encoding="utf-8"?>
<p:sldLayout xmlns:a="http://schemas.openxmlformats.org/drawingml/2006/main" xmlns:r="http://schemas.openxmlformats.org/officeDocument/2006/relationships" xmlns:p="http://schemas.openxmlformats.org/presentationml/2006/main" preserve="1">
  <p:cSld name="Text Only x4 B">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85C72AF8-860D-C92E-DFC0-310CF641F523}"/>
              </a:ext>
            </a:extLst>
          </p:cNvPr>
          <p:cNvSpPr/>
          <p:nvPr/>
        </p:nvSpPr>
        <p:spPr>
          <a:xfrm>
            <a:off x="803271" y="1766886"/>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1391AB81-8391-E8FE-D161-FB64856BF63F}"/>
              </a:ext>
            </a:extLst>
          </p:cNvPr>
          <p:cNvSpPr/>
          <p:nvPr/>
        </p:nvSpPr>
        <p:spPr>
          <a:xfrm>
            <a:off x="6134975" y="1766886"/>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8365E2F5-E7E5-F2B5-63B2-7F192532620B}"/>
              </a:ext>
            </a:extLst>
          </p:cNvPr>
          <p:cNvSpPr/>
          <p:nvPr/>
        </p:nvSpPr>
        <p:spPr>
          <a:xfrm>
            <a:off x="803271" y="4025413"/>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E69CC80B-37D6-9BF6-BC48-FA03E162D4C1}"/>
              </a:ext>
            </a:extLst>
          </p:cNvPr>
          <p:cNvSpPr/>
          <p:nvPr/>
        </p:nvSpPr>
        <p:spPr>
          <a:xfrm>
            <a:off x="6134975" y="4025413"/>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2133600"/>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6590608" y="2133600"/>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1248410" y="4391593"/>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88D3288E-952F-1708-5367-333DD3593887}"/>
              </a:ext>
            </a:extLst>
          </p:cNvPr>
          <p:cNvSpPr>
            <a:spLocks noGrp="1"/>
          </p:cNvSpPr>
          <p:nvPr>
            <p:ph type="body" sz="quarter" idx="22"/>
          </p:nvPr>
        </p:nvSpPr>
        <p:spPr>
          <a:xfrm>
            <a:off x="6590608" y="4391593"/>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Tree>
    <p:extLst>
      <p:ext uri="{BB962C8B-B14F-4D97-AF65-F5344CB8AC3E}">
        <p14:creationId xmlns:p14="http://schemas.microsoft.com/office/powerpoint/2010/main" val="3795944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2.xml><?xml version="1.0" encoding="utf-8"?>
<p:sldLayout xmlns:a="http://schemas.openxmlformats.org/drawingml/2006/main" xmlns:r="http://schemas.openxmlformats.org/officeDocument/2006/relationships" xmlns:p="http://schemas.openxmlformats.org/presentationml/2006/main" preserve="1">
  <p:cSld name="1_Text Only x4 B Bo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85C72AF8-860D-C92E-DFC0-310CF641F523}"/>
              </a:ext>
            </a:extLst>
          </p:cNvPr>
          <p:cNvSpPr/>
          <p:nvPr/>
        </p:nvSpPr>
        <p:spPr>
          <a:xfrm>
            <a:off x="803271" y="1766886"/>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1391AB81-8391-E8FE-D161-FB64856BF63F}"/>
              </a:ext>
            </a:extLst>
          </p:cNvPr>
          <p:cNvSpPr/>
          <p:nvPr/>
        </p:nvSpPr>
        <p:spPr>
          <a:xfrm>
            <a:off x="6134975" y="1766886"/>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8365E2F5-E7E5-F2B5-63B2-7F192532620B}"/>
              </a:ext>
            </a:extLst>
          </p:cNvPr>
          <p:cNvSpPr/>
          <p:nvPr/>
        </p:nvSpPr>
        <p:spPr>
          <a:xfrm>
            <a:off x="803271" y="4025413"/>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chemeClr val="bg1"/>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E69CC80B-37D6-9BF6-BC48-FA03E162D4C1}"/>
              </a:ext>
            </a:extLst>
          </p:cNvPr>
          <p:cNvSpPr/>
          <p:nvPr/>
        </p:nvSpPr>
        <p:spPr>
          <a:xfrm>
            <a:off x="6134975" y="4025413"/>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2133600"/>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6590608" y="2133600"/>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1248410" y="4391593"/>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88D3288E-952F-1708-5367-333DD3593887}"/>
              </a:ext>
            </a:extLst>
          </p:cNvPr>
          <p:cNvSpPr>
            <a:spLocks noGrp="1"/>
          </p:cNvSpPr>
          <p:nvPr>
            <p:ph type="body" sz="quarter" idx="22"/>
          </p:nvPr>
        </p:nvSpPr>
        <p:spPr>
          <a:xfrm>
            <a:off x="6590608" y="4391593"/>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Tree>
    <p:extLst>
      <p:ext uri="{BB962C8B-B14F-4D97-AF65-F5344CB8AC3E}">
        <p14:creationId xmlns:p14="http://schemas.microsoft.com/office/powerpoint/2010/main" val="2838007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preserve="1">
  <p:cSld name="Blanks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Blank layouts</a:t>
            </a:r>
          </a:p>
        </p:txBody>
      </p:sp>
      <p:sp>
        <p:nvSpPr>
          <p:cNvPr id="3" name="Rectangle: Rounded Corners 2">
            <a:extLst>
              <a:ext uri="{FF2B5EF4-FFF2-40B4-BE49-F238E27FC236}">
                <a16:creationId xmlns:a16="http://schemas.microsoft.com/office/drawing/2014/main" id="{89DA1E58-06A5-A7E2-07A2-D1B7CD79849B}"/>
              </a:ext>
            </a:extLst>
          </p:cNvPr>
          <p:cNvSpPr/>
          <p:nvPr/>
        </p:nvSpPr>
        <p:spPr>
          <a:xfrm>
            <a:off x="946298" y="2199488"/>
            <a:ext cx="3206603" cy="2094694"/>
          </a:xfrm>
          <a:prstGeom prst="roundRect">
            <a:avLst>
              <a:gd name="adj" fmla="val 1257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4" name="TextBox 3">
            <a:extLst>
              <a:ext uri="{FF2B5EF4-FFF2-40B4-BE49-F238E27FC236}">
                <a16:creationId xmlns:a16="http://schemas.microsoft.com/office/drawing/2014/main" id="{FAA55DE7-E0A9-D96B-433B-8F75D0901EDF}"/>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622461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4.xml><?xml version="1.0" encoding="utf-8"?>
<p:sldLayout xmlns:a="http://schemas.openxmlformats.org/drawingml/2006/main" xmlns:r="http://schemas.openxmlformats.org/officeDocument/2006/relationships" xmlns:p="http://schemas.openxmlformats.org/presentationml/2006/main" preserve="1">
  <p:cSld name="Title Short Content A Whit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024402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765.xml><?xml version="1.0" encoding="utf-8"?>
<p:sldLayout xmlns:a="http://schemas.openxmlformats.org/drawingml/2006/main" xmlns:r="http://schemas.openxmlformats.org/officeDocument/2006/relationships" xmlns:p="http://schemas.openxmlformats.org/presentationml/2006/main" preserve="1">
  <p:cSld name="Title Short Content A Light">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666539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preserve="1">
  <p:cSld name="Title Short Content A Dark">
    <p:bg>
      <p:bgPr>
        <a:solidFill>
          <a:schemeClr val="accent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lvl1pPr>
              <a:defRPr>
                <a:solidFill>
                  <a:schemeClr val="bg1"/>
                </a:solidFill>
              </a:defRPr>
            </a:lvl1p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solidFill>
                  <a:schemeClr val="bg1"/>
                </a:solidFill>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pic>
        <p:nvPicPr>
          <p:cNvPr id="2" name="Graphic 1">
            <a:extLst>
              <a:ext uri="{FF2B5EF4-FFF2-40B4-BE49-F238E27FC236}">
                <a16:creationId xmlns:a16="http://schemas.microsoft.com/office/drawing/2014/main" id="{51CBD0F3-B935-06B1-D42E-42DFADEA851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372701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7.xml><?xml version="1.0" encoding="utf-8"?>
<p:sldLayout xmlns:a="http://schemas.openxmlformats.org/drawingml/2006/main" xmlns:r="http://schemas.openxmlformats.org/officeDocument/2006/relationships" xmlns:p="http://schemas.openxmlformats.org/presentationml/2006/main" preserve="1">
  <p:cSld name="Title Short Content B White">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9">
            <a:extLst>
              <a:ext uri="{FF2B5EF4-FFF2-40B4-BE49-F238E27FC236}">
                <a16:creationId xmlns:a16="http://schemas.microsoft.com/office/drawing/2014/main" id="{E0B11B45-AD44-2E47-9AC2-ACF0A193380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867453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8.xml><?xml version="1.0" encoding="utf-8"?>
<p:sldLayout xmlns:a="http://schemas.openxmlformats.org/drawingml/2006/main" xmlns:r="http://schemas.openxmlformats.org/officeDocument/2006/relationships" xmlns:p="http://schemas.openxmlformats.org/presentationml/2006/main" preserve="1">
  <p:cSld name="Title Short Content B Light">
    <p:bg>
      <p:bgPr>
        <a:solidFill>
          <a:schemeClr val="bg2"/>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5823126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preserve="1">
  <p:cSld name="Title Short Content B Dark">
    <p:bg>
      <p:bgPr>
        <a:solidFill>
          <a:schemeClr val="accent1"/>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lvl1pPr>
              <a:defRPr>
                <a:solidFill>
                  <a:schemeClr val="bg1"/>
                </a:solidFill>
              </a:defRPr>
            </a:lvl1p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solidFill>
                  <a:schemeClr val="bg1"/>
                </a:solidFill>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2" name="Graphic 1">
            <a:extLst>
              <a:ext uri="{FF2B5EF4-FFF2-40B4-BE49-F238E27FC236}">
                <a16:creationId xmlns:a16="http://schemas.microsoft.com/office/drawing/2014/main" id="{050EC71F-9966-7894-1CC8-35808AC5CA7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3" name="Text Placeholder 9">
            <a:extLst>
              <a:ext uri="{FF2B5EF4-FFF2-40B4-BE49-F238E27FC236}">
                <a16:creationId xmlns:a16="http://schemas.microsoft.com/office/drawing/2014/main" id="{DF01D793-A2A4-CB19-19EE-D6C0EE3B350F}"/>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917140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10_Data graphic x1 _Opt. B">
    <p:bg>
      <p:bgPr>
        <a:solidFill>
          <a:schemeClr val="bg2"/>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F0905346-C44A-1E4D-DB43-FFFEC2009BB3}"/>
              </a:ext>
            </a:extLst>
          </p:cNvPr>
          <p:cNvSpPr/>
          <p:nvPr/>
        </p:nvSpPr>
        <p:spPr>
          <a:xfrm>
            <a:off x="4675188" y="790575"/>
            <a:ext cx="6724650" cy="5426074"/>
          </a:xfrm>
          <a:prstGeom prst="roundRect">
            <a:avLst>
              <a:gd name="adj" fmla="val 16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2" name="Title 1">
            <a:extLst>
              <a:ext uri="{FF2B5EF4-FFF2-40B4-BE49-F238E27FC236}">
                <a16:creationId xmlns:a16="http://schemas.microsoft.com/office/drawing/2014/main" id="{75D312F5-F7D8-A770-3AFB-2E4E75C330F0}"/>
              </a:ext>
            </a:extLst>
          </p:cNvPr>
          <p:cNvSpPr>
            <a:spLocks noGrp="1"/>
          </p:cNvSpPr>
          <p:nvPr>
            <p:ph type="title" hasCustomPrompt="1"/>
          </p:nvPr>
        </p:nvSpPr>
        <p:spPr>
          <a:xfrm>
            <a:off x="790575" y="1766888"/>
            <a:ext cx="3360738" cy="1486800"/>
          </a:xfrm>
        </p:spPr>
        <p:txBody>
          <a:bodyPr/>
          <a:lstStyle/>
          <a:p>
            <a:r>
              <a:rPr lang="en-US"/>
              <a:t>Title goes here</a:t>
            </a:r>
            <a:endParaRPr lang="en-AU"/>
          </a:p>
        </p:txBody>
      </p:sp>
      <p:sp>
        <p:nvSpPr>
          <p:cNvPr id="6" name="Text Placeholder 5">
            <a:extLst>
              <a:ext uri="{FF2B5EF4-FFF2-40B4-BE49-F238E27FC236}">
                <a16:creationId xmlns:a16="http://schemas.microsoft.com/office/drawing/2014/main" id="{92F9D527-A686-3717-5780-E7561CEE6A9A}"/>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4FE1C02C-CE76-D54E-B0BF-05F03ED72263}" type="slidenum">
              <a:rPr lang="en-US" smtClean="0"/>
              <a:t>‹#›</a:t>
            </a:fld>
            <a:endParaRPr lang="en-US"/>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endParaRPr lang="en-US"/>
          </a:p>
        </p:txBody>
      </p:sp>
      <p:sp>
        <p:nvSpPr>
          <p:cNvPr id="24" name="Text Placeholder 9">
            <a:extLst>
              <a:ext uri="{FF2B5EF4-FFF2-40B4-BE49-F238E27FC236}">
                <a16:creationId xmlns:a16="http://schemas.microsoft.com/office/drawing/2014/main" id="{631267A3-7515-4E1D-87D1-A42EE9C68D5A}"/>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24316683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0.xml><?xml version="1.0" encoding="utf-8"?>
<p:sldLayout xmlns:a="http://schemas.openxmlformats.org/drawingml/2006/main" xmlns:r="http://schemas.openxmlformats.org/officeDocument/2006/relationships" xmlns:p="http://schemas.openxmlformats.org/presentationml/2006/main" preserve="1">
  <p:cSld name="Title Only A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6EA500-864E-F2FE-9F6B-153EA2D494D4}"/>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3" name="Footer Placeholder 2">
            <a:extLst>
              <a:ext uri="{FF2B5EF4-FFF2-40B4-BE49-F238E27FC236}">
                <a16:creationId xmlns:a16="http://schemas.microsoft.com/office/drawing/2014/main" id="{94134C22-B347-18A1-3EFA-3E9A3B705090}"/>
              </a:ext>
            </a:extLst>
          </p:cNvPr>
          <p:cNvSpPr>
            <a:spLocks noGrp="1"/>
          </p:cNvSpPr>
          <p:nvPr>
            <p:ph type="ftr" sz="quarter" idx="14"/>
          </p:nvPr>
        </p:nvSpPr>
        <p:spPr>
          <a:xfrm>
            <a:off x="790574" y="6457948"/>
            <a:ext cx="2841625" cy="111125"/>
          </a:xfrm>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C7F37331-D7E2-B6C9-165D-A3DC382C72F9}"/>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1" name="Text Placeholder 23">
            <a:extLst>
              <a:ext uri="{FF2B5EF4-FFF2-40B4-BE49-F238E27FC236}">
                <a16:creationId xmlns:a16="http://schemas.microsoft.com/office/drawing/2014/main" id="{0B2A5289-8709-801D-1ADE-ACCEB6DD19DD}"/>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2" name="Text Placeholder 9">
            <a:extLst>
              <a:ext uri="{FF2B5EF4-FFF2-40B4-BE49-F238E27FC236}">
                <a16:creationId xmlns:a16="http://schemas.microsoft.com/office/drawing/2014/main" id="{28EC1520-72DC-A7D9-FDA4-E28AD2107AFD}"/>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7957057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1.xml><?xml version="1.0" encoding="utf-8"?>
<p:sldLayout xmlns:a="http://schemas.openxmlformats.org/drawingml/2006/main" xmlns:r="http://schemas.openxmlformats.org/officeDocument/2006/relationships" xmlns:p="http://schemas.openxmlformats.org/presentationml/2006/main" preserve="1">
  <p:cSld name="Title Only A Light">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2" name="Text Placeholder 23">
            <a:extLst>
              <a:ext uri="{FF2B5EF4-FFF2-40B4-BE49-F238E27FC236}">
                <a16:creationId xmlns:a16="http://schemas.microsoft.com/office/drawing/2014/main" id="{4A173708-6749-8D82-4D22-2654F9515A2F}"/>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3" name="Text Placeholder 9">
            <a:extLst>
              <a:ext uri="{FF2B5EF4-FFF2-40B4-BE49-F238E27FC236}">
                <a16:creationId xmlns:a16="http://schemas.microsoft.com/office/drawing/2014/main" id="{ED46DD23-72C8-86DB-3BDD-ACFDF7C4D020}"/>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816580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preserve="1">
  <p:cSld name="Title Only A Dark">
    <p:bg>
      <p:bgPr>
        <a:solidFill>
          <a:schemeClr val="accent1"/>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lvl1pPr>
              <a:defRPr>
                <a:solidFill>
                  <a:schemeClr val="bg1"/>
                </a:solidFill>
              </a:defRPr>
            </a:lvl1p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solidFill>
                  <a:schemeClr val="bg1"/>
                </a:solidFill>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solidFill>
                  <a:schemeClr val="bg1"/>
                </a:solidFill>
              </a:defRPr>
            </a:lvl1pPr>
          </a:lstStyle>
          <a:p>
            <a:fld id="{C5BB0411-7089-4314-80B8-B2E3315A0706}" type="slidenum">
              <a:rPr lang="en-US" smtClean="0"/>
              <a:pPr/>
              <a:t>‹#›</a:t>
            </a:fld>
            <a:endParaRPr lang="en-US"/>
          </a:p>
        </p:txBody>
      </p:sp>
      <p:pic>
        <p:nvPicPr>
          <p:cNvPr id="2" name="Graphic 1">
            <a:extLst>
              <a:ext uri="{FF2B5EF4-FFF2-40B4-BE49-F238E27FC236}">
                <a16:creationId xmlns:a16="http://schemas.microsoft.com/office/drawing/2014/main" id="{0DAEABA6-B664-0B03-2FDD-6FFA55ED5C3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4" name="Text Placeholder 23">
            <a:extLst>
              <a:ext uri="{FF2B5EF4-FFF2-40B4-BE49-F238E27FC236}">
                <a16:creationId xmlns:a16="http://schemas.microsoft.com/office/drawing/2014/main" id="{00D0BCE7-E498-50F4-F163-46130D05DA93}"/>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bg1"/>
                </a:solidFill>
              </a:defRPr>
            </a:lvl1pPr>
          </a:lstStyle>
          <a:p>
            <a:pPr lvl="0"/>
            <a:r>
              <a:rPr lang="en-US" noProof="0"/>
              <a:t>Slide subtitle goes here</a:t>
            </a:r>
          </a:p>
        </p:txBody>
      </p:sp>
      <p:sp>
        <p:nvSpPr>
          <p:cNvPr id="5" name="Text Placeholder 9">
            <a:extLst>
              <a:ext uri="{FF2B5EF4-FFF2-40B4-BE49-F238E27FC236}">
                <a16:creationId xmlns:a16="http://schemas.microsoft.com/office/drawing/2014/main" id="{4AE620FF-F7FC-95D0-DCA5-77506B40FCE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869417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3.xml><?xml version="1.0" encoding="utf-8"?>
<p:sldLayout xmlns:a="http://schemas.openxmlformats.org/drawingml/2006/main" xmlns:r="http://schemas.openxmlformats.org/officeDocument/2006/relationships" xmlns:p="http://schemas.openxmlformats.org/presentationml/2006/main" preserve="1">
  <p:cSld name="Title Only B White">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9">
            <a:extLst>
              <a:ext uri="{FF2B5EF4-FFF2-40B4-BE49-F238E27FC236}">
                <a16:creationId xmlns:a16="http://schemas.microsoft.com/office/drawing/2014/main" id="{E0B11B45-AD44-2E47-9AC2-ACF0A193380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567064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4.xml><?xml version="1.0" encoding="utf-8"?>
<p:sldLayout xmlns:a="http://schemas.openxmlformats.org/drawingml/2006/main" xmlns:r="http://schemas.openxmlformats.org/officeDocument/2006/relationships" xmlns:p="http://schemas.openxmlformats.org/presentationml/2006/main" preserve="1">
  <p:cSld name="Title Only B Light">
    <p:bg>
      <p:bgPr>
        <a:solidFill>
          <a:schemeClr val="bg2"/>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468997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preserve="1">
  <p:cSld name="Title Only B Dark">
    <p:bg>
      <p:bgPr>
        <a:solidFill>
          <a:schemeClr val="accent1"/>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lvl1pPr>
              <a:defRPr>
                <a:solidFill>
                  <a:schemeClr val="bg1"/>
                </a:solidFill>
              </a:defRPr>
            </a:lvl1p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solidFill>
                  <a:schemeClr val="bg1"/>
                </a:solidFill>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2" name="Graphic 1">
            <a:extLst>
              <a:ext uri="{FF2B5EF4-FFF2-40B4-BE49-F238E27FC236}">
                <a16:creationId xmlns:a16="http://schemas.microsoft.com/office/drawing/2014/main" id="{050EC71F-9966-7894-1CC8-35808AC5CA7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3" name="Text Placeholder 9">
            <a:extLst>
              <a:ext uri="{FF2B5EF4-FFF2-40B4-BE49-F238E27FC236}">
                <a16:creationId xmlns:a16="http://schemas.microsoft.com/office/drawing/2014/main" id="{DF01D793-A2A4-CB19-19EE-D6C0EE3B350F}"/>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570974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6.xml><?xml version="1.0" encoding="utf-8"?>
<p:sldLayout xmlns:a="http://schemas.openxmlformats.org/drawingml/2006/main" xmlns:r="http://schemas.openxmlformats.org/officeDocument/2006/relationships" xmlns:p="http://schemas.openxmlformats.org/presentationml/2006/main" preserve="1">
  <p:cSld name="Blank Whit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lvl1pPr>
          </a:lstStyle>
          <a:p>
            <a:fld id="{C5BB0411-7089-4314-80B8-B2E3315A0706}" type="slidenum">
              <a:rPr lang="en-US" smtClean="0"/>
              <a:pPr/>
              <a:t>‹#›</a:t>
            </a:fld>
            <a:endParaRPr lang="en-US"/>
          </a:p>
        </p:txBody>
      </p:sp>
      <p:sp>
        <p:nvSpPr>
          <p:cNvPr id="5" name="Text Placeholder 9">
            <a:extLst>
              <a:ext uri="{FF2B5EF4-FFF2-40B4-BE49-F238E27FC236}">
                <a16:creationId xmlns:a16="http://schemas.microsoft.com/office/drawing/2014/main" id="{93E7A9FF-9884-AA00-AFC5-EC5739FA31D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363349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7.xml><?xml version="1.0" encoding="utf-8"?>
<p:sldLayout xmlns:a="http://schemas.openxmlformats.org/drawingml/2006/main" xmlns:r="http://schemas.openxmlformats.org/officeDocument/2006/relationships" xmlns:p="http://schemas.openxmlformats.org/presentationml/2006/main" preserve="1">
  <p:cSld name="Blank Light">
    <p:bg>
      <p:bgPr>
        <a:solidFill>
          <a:schemeClr val="bg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lvl1pPr>
          </a:lstStyle>
          <a:p>
            <a:fld id="{C5BB0411-7089-4314-80B8-B2E3315A0706}" type="slidenum">
              <a:rPr lang="en-US" smtClean="0"/>
              <a:pPr/>
              <a:t>‹#›</a:t>
            </a:fld>
            <a:endParaRPr lang="en-US"/>
          </a:p>
        </p:txBody>
      </p:sp>
      <p:sp>
        <p:nvSpPr>
          <p:cNvPr id="2" name="Text Placeholder 9">
            <a:extLst>
              <a:ext uri="{FF2B5EF4-FFF2-40B4-BE49-F238E27FC236}">
                <a16:creationId xmlns:a16="http://schemas.microsoft.com/office/drawing/2014/main" id="{7D0A0F44-D9CB-1204-282F-5C4B4FE8CCF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7258534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preserve="1">
  <p:cSld name="Blank Dark">
    <p:bg>
      <p:bgPr>
        <a:solidFill>
          <a:schemeClr val="accent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solidFill>
                  <a:schemeClr val="bg1"/>
                </a:solidFill>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solidFill>
                  <a:schemeClr val="bg1"/>
                </a:solidFill>
              </a:defRPr>
            </a:lvl1pPr>
          </a:lstStyle>
          <a:p>
            <a:fld id="{C5BB0411-7089-4314-80B8-B2E3315A0706}" type="slidenum">
              <a:rPr lang="en-US" smtClean="0"/>
              <a:pPr/>
              <a:t>‹#›</a:t>
            </a:fld>
            <a:endParaRPr lang="en-US"/>
          </a:p>
        </p:txBody>
      </p:sp>
      <p:pic>
        <p:nvPicPr>
          <p:cNvPr id="2" name="Graphic 1">
            <a:extLst>
              <a:ext uri="{FF2B5EF4-FFF2-40B4-BE49-F238E27FC236}">
                <a16:creationId xmlns:a16="http://schemas.microsoft.com/office/drawing/2014/main" id="{B3D2BF65-9C9D-1A0E-D274-A9043ED66213}"/>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5" name="Text Placeholder 9">
            <a:extLst>
              <a:ext uri="{FF2B5EF4-FFF2-40B4-BE49-F238E27FC236}">
                <a16:creationId xmlns:a16="http://schemas.microsoft.com/office/drawing/2014/main" id="{FAAEEC0A-9293-0DC2-2D45-B89165440A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812283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preserve="1">
  <p:cSld name="Closing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Closing layouts</a:t>
            </a:r>
          </a:p>
        </p:txBody>
      </p:sp>
      <p:pic>
        <p:nvPicPr>
          <p:cNvPr id="3" name="Graphic 2" descr="Clapping hands with solid fill">
            <a:extLst>
              <a:ext uri="{FF2B5EF4-FFF2-40B4-BE49-F238E27FC236}">
                <a16:creationId xmlns:a16="http://schemas.microsoft.com/office/drawing/2014/main" id="{85A9D2E2-99F8-4FE4-ED27-E35CBBAF5C9D}"/>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96912" y="1392238"/>
            <a:ext cx="3646488" cy="3646488"/>
          </a:xfrm>
          <a:prstGeom prst="rect">
            <a:avLst/>
          </a:prstGeom>
        </p:spPr>
      </p:pic>
      <p:sp>
        <p:nvSpPr>
          <p:cNvPr id="5" name="TextBox 4">
            <a:extLst>
              <a:ext uri="{FF2B5EF4-FFF2-40B4-BE49-F238E27FC236}">
                <a16:creationId xmlns:a16="http://schemas.microsoft.com/office/drawing/2014/main" id="{E85B7F58-ADEC-8784-C1A3-E15C313ED2A6}"/>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1731423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p:cSld name="10_Data graphic x2 _Opt. A">
    <p:bg>
      <p:bgPr>
        <a:solidFill>
          <a:schemeClr val="bg2"/>
        </a:solidFill>
        <a:effectLst/>
      </p:bgPr>
    </p:bg>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FC830BA7-B053-B09E-3A19-F7BFC0B0068E}"/>
              </a:ext>
            </a:extLst>
          </p:cNvPr>
          <p:cNvGrpSpPr/>
          <p:nvPr/>
        </p:nvGrpSpPr>
        <p:grpSpPr>
          <a:xfrm>
            <a:off x="790574" y="2927551"/>
            <a:ext cx="10609263" cy="3289099"/>
            <a:chOff x="790575" y="2980632"/>
            <a:chExt cx="10609263" cy="3236019"/>
          </a:xfrm>
        </p:grpSpPr>
        <p:sp>
          <p:nvSpPr>
            <p:cNvPr id="28" name="Rectangle: Rounded Corners 27">
              <a:extLst>
                <a:ext uri="{FF2B5EF4-FFF2-40B4-BE49-F238E27FC236}">
                  <a16:creationId xmlns:a16="http://schemas.microsoft.com/office/drawing/2014/main" id="{8F841E5E-8338-0D1C-4FFE-C8B29FD4DB56}"/>
                </a:ext>
              </a:extLst>
            </p:cNvPr>
            <p:cNvSpPr/>
            <p:nvPr/>
          </p:nvSpPr>
          <p:spPr>
            <a:xfrm>
              <a:off x="790575" y="2980632"/>
              <a:ext cx="5269424"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29" name="Rectangle: Rounded Corners 28">
              <a:extLst>
                <a:ext uri="{FF2B5EF4-FFF2-40B4-BE49-F238E27FC236}">
                  <a16:creationId xmlns:a16="http://schemas.microsoft.com/office/drawing/2014/main" id="{C2791F35-87AB-A118-DEA0-13998B3A8244}"/>
                </a:ext>
              </a:extLst>
            </p:cNvPr>
            <p:cNvSpPr/>
            <p:nvPr/>
          </p:nvSpPr>
          <p:spPr>
            <a:xfrm>
              <a:off x="6136349" y="2980632"/>
              <a:ext cx="5263489"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grpSp>
      <p:sp>
        <p:nvSpPr>
          <p:cNvPr id="13" name="Text Placeholder 9">
            <a:extLst>
              <a:ext uri="{FF2B5EF4-FFF2-40B4-BE49-F238E27FC236}">
                <a16:creationId xmlns:a16="http://schemas.microsoft.com/office/drawing/2014/main" id="{5EE59C35-1A94-2806-2EB8-CDBDBF3A8470}"/>
              </a:ext>
            </a:extLst>
          </p:cNvPr>
          <p:cNvSpPr>
            <a:spLocks noGrp="1"/>
          </p:cNvSpPr>
          <p:nvPr>
            <p:ph type="body" sz="quarter" idx="15" hasCustomPrompt="1"/>
          </p:nvPr>
        </p:nvSpPr>
        <p:spPr>
          <a:xfrm>
            <a:off x="790575" y="1766888"/>
            <a:ext cx="4690800" cy="95400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Diagram 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4" name="Text Placeholder 22">
            <a:extLst>
              <a:ext uri="{FF2B5EF4-FFF2-40B4-BE49-F238E27FC236}">
                <a16:creationId xmlns:a16="http://schemas.microsoft.com/office/drawing/2014/main" id="{679C7477-1395-331C-4506-94DC6F3842C7}"/>
              </a:ext>
            </a:extLst>
          </p:cNvPr>
          <p:cNvSpPr>
            <a:spLocks noGrp="1"/>
          </p:cNvSpPr>
          <p:nvPr>
            <p:ph type="body" sz="quarter" idx="18" hasCustomPrompt="1"/>
          </p:nvPr>
        </p:nvSpPr>
        <p:spPr>
          <a:xfrm>
            <a:off x="6217297" y="1766888"/>
            <a:ext cx="4690800" cy="954000"/>
          </a:xfrm>
        </p:spPr>
        <p:txBody>
          <a:bodyPr/>
          <a:lstStyle>
            <a:lvl1pPr>
              <a:defRPr sz="1600"/>
            </a:lvl1pPr>
            <a:lvl2pPr>
              <a:defRPr sz="1400"/>
            </a:lvl2pPr>
            <a:lvl3pPr>
              <a:defRPr sz="1400"/>
            </a:lvl3pPr>
            <a:lvl4pPr>
              <a:defRPr sz="1400"/>
            </a:lvl4pPr>
            <a:lvl5pPr>
              <a:defRPr sz="1400"/>
            </a:lvl5pPr>
          </a:lstStyle>
          <a:p>
            <a:pPr lvl="0"/>
            <a:r>
              <a:rPr lang="en-US"/>
              <a:t>Diagram 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5" name="Text Placeholder 5">
            <a:extLst>
              <a:ext uri="{FF2B5EF4-FFF2-40B4-BE49-F238E27FC236}">
                <a16:creationId xmlns:a16="http://schemas.microsoft.com/office/drawing/2014/main" id="{C6674C5B-B409-34BE-C70C-7BC7BA22B3B0}"/>
              </a:ext>
            </a:extLst>
          </p:cNvPr>
          <p:cNvSpPr>
            <a:spLocks noGrp="1"/>
          </p:cNvSpPr>
          <p:nvPr>
            <p:ph type="body" sz="quarter" idx="19"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endParaRPr lang="en-US"/>
          </a:p>
        </p:txBody>
      </p:sp>
      <p:sp>
        <p:nvSpPr>
          <p:cNvPr id="26" name="Title 25">
            <a:extLst>
              <a:ext uri="{FF2B5EF4-FFF2-40B4-BE49-F238E27FC236}">
                <a16:creationId xmlns:a16="http://schemas.microsoft.com/office/drawing/2014/main" id="{C28BC734-C90F-F5E9-1EF1-7CF7F497B643}"/>
              </a:ext>
            </a:extLst>
          </p:cNvPr>
          <p:cNvSpPr>
            <a:spLocks noGrp="1"/>
          </p:cNvSpPr>
          <p:nvPr>
            <p:ph type="title" hasCustomPrompt="1"/>
          </p:nvPr>
        </p:nvSpPr>
        <p:spPr/>
        <p:txBody>
          <a:bodyPr/>
          <a:lstStyle>
            <a:lvl1pPr>
              <a:defRPr/>
            </a:lvl1pPr>
          </a:lstStyle>
          <a:p>
            <a:r>
              <a:rPr lang="en-US"/>
              <a:t>Title goes here</a:t>
            </a:r>
            <a:endParaRPr lang="en-AU"/>
          </a:p>
        </p:txBody>
      </p:sp>
      <p:sp>
        <p:nvSpPr>
          <p:cNvPr id="30" name="Text Placeholder 23">
            <a:extLst>
              <a:ext uri="{FF2B5EF4-FFF2-40B4-BE49-F238E27FC236}">
                <a16:creationId xmlns:a16="http://schemas.microsoft.com/office/drawing/2014/main" id="{090FE376-5538-B6BF-F363-E261666F6040}"/>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2772243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preserve="1">
  <p:cSld name="Thank you A">
    <p:bg>
      <p:bgPr>
        <a:solidFill>
          <a:schemeClr val="accent1"/>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9AAD065-E104-FA57-0168-913C59B63C0C}"/>
              </a:ext>
            </a:extLst>
          </p:cNvPr>
          <p:cNvSpPr/>
          <p:nvPr/>
        </p:nvSpPr>
        <p:spPr>
          <a:xfrm>
            <a:off x="790575" y="3716338"/>
            <a:ext cx="4333875" cy="2502062"/>
          </a:xfrm>
          <a:prstGeom prst="roundRect">
            <a:avLst>
              <a:gd name="adj" fmla="val 431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741612"/>
            <a:ext cx="4333875" cy="687387"/>
          </a:xfrm>
        </p:spPr>
        <p:txBody>
          <a:bodyPr wrap="square" anchor="b" anchorCtr="0">
            <a:noAutofit/>
          </a:bodyPr>
          <a:lstStyle>
            <a:lvl1pPr>
              <a:defRPr sz="5400">
                <a:solidFill>
                  <a:schemeClr val="bg1"/>
                </a:solidFill>
              </a:defRPr>
            </a:lvl1pPr>
          </a:lstStyle>
          <a:p>
            <a:r>
              <a:rPr lang="en-US" noProof="0"/>
              <a:t>Thank you</a:t>
            </a:r>
          </a:p>
        </p:txBody>
      </p:sp>
      <p:sp>
        <p:nvSpPr>
          <p:cNvPr id="18" name="Footer Placeholder 17">
            <a:extLst>
              <a:ext uri="{FF2B5EF4-FFF2-40B4-BE49-F238E27FC236}">
                <a16:creationId xmlns:a16="http://schemas.microsoft.com/office/drawing/2014/main" id="{83602F0E-47EC-1452-4FA2-FE2893AA8007}"/>
              </a:ext>
            </a:extLst>
          </p:cNvPr>
          <p:cNvSpPr>
            <a:spLocks noGrp="1"/>
          </p:cNvSpPr>
          <p:nvPr>
            <p:ph type="ftr" sz="quarter" idx="15"/>
          </p:nvPr>
        </p:nvSpPr>
        <p:spPr>
          <a:xfrm>
            <a:off x="790574" y="6873875"/>
            <a:ext cx="2841625" cy="111125"/>
          </a:xfrm>
        </p:spPr>
        <p:txBody>
          <a:bodyPr/>
          <a:lstStyle>
            <a:lvl1pPr>
              <a:defRPr>
                <a:noFill/>
              </a:defRPr>
            </a:lvl1pPr>
          </a:lstStyle>
          <a:p>
            <a:r>
              <a:rPr lang="en-US" noProof="0"/>
              <a:t>© Experian | Confidential</a:t>
            </a:r>
          </a:p>
        </p:txBody>
      </p:sp>
      <p:sp>
        <p:nvSpPr>
          <p:cNvPr id="19" name="Slide Number Placeholder 18">
            <a:extLst>
              <a:ext uri="{FF2B5EF4-FFF2-40B4-BE49-F238E27FC236}">
                <a16:creationId xmlns:a16="http://schemas.microsoft.com/office/drawing/2014/main" id="{32413C44-7220-E85E-AB55-3533D311369E}"/>
              </a:ext>
            </a:extLst>
          </p:cNvPr>
          <p:cNvSpPr>
            <a:spLocks noGrp="1"/>
          </p:cNvSpPr>
          <p:nvPr>
            <p:ph type="sldNum" sz="quarter" idx="16"/>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1149351" y="4091940"/>
            <a:ext cx="3615097" cy="1750858"/>
          </a:xfrm>
        </p:spPr>
        <p:txBody>
          <a:bodyPr anchor="t" anchorCtr="0">
            <a:noAutofit/>
          </a:bodyPr>
          <a:lstStyle>
            <a:lvl1pPr>
              <a:lnSpc>
                <a:spcPct val="110000"/>
              </a:lnSpc>
              <a:spcAft>
                <a:spcPts val="1200"/>
              </a:spcAft>
              <a:defRPr sz="1400">
                <a:solidFill>
                  <a:schemeClr val="accent1"/>
                </a:solidFill>
              </a:defRPr>
            </a:lvl1pPr>
            <a:lvl2pPr>
              <a:spcAft>
                <a:spcPts val="600"/>
              </a:spcAft>
              <a:defRPr>
                <a:solidFill>
                  <a:schemeClr val="accent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320800"/>
            <a:ext cx="5756274" cy="4897599"/>
          </a:xfrm>
          <a:prstGeom prst="roundRect">
            <a:avLst>
              <a:gd name="adj" fmla="val 220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7888463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preserve="1">
  <p:cSld name="Thank you B">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741612"/>
            <a:ext cx="4333875" cy="687387"/>
          </a:xfrm>
        </p:spPr>
        <p:txBody>
          <a:bodyPr wrap="square" anchor="b" anchorCtr="0">
            <a:noAutofit/>
          </a:bodyPr>
          <a:lstStyle>
            <a:lvl1pPr>
              <a:defRPr sz="5400">
                <a:solidFill>
                  <a:schemeClr val="bg1"/>
                </a:solidFill>
              </a:defRPr>
            </a:lvl1pPr>
          </a:lstStyle>
          <a:p>
            <a:r>
              <a:rPr lang="en-US" noProof="0"/>
              <a:t>Thank you</a:t>
            </a:r>
          </a:p>
        </p:txBody>
      </p:sp>
      <p:sp>
        <p:nvSpPr>
          <p:cNvPr id="18" name="Footer Placeholder 17">
            <a:extLst>
              <a:ext uri="{FF2B5EF4-FFF2-40B4-BE49-F238E27FC236}">
                <a16:creationId xmlns:a16="http://schemas.microsoft.com/office/drawing/2014/main" id="{83602F0E-47EC-1452-4FA2-FE2893AA8007}"/>
              </a:ext>
            </a:extLst>
          </p:cNvPr>
          <p:cNvSpPr>
            <a:spLocks noGrp="1"/>
          </p:cNvSpPr>
          <p:nvPr>
            <p:ph type="ftr" sz="quarter" idx="15"/>
          </p:nvPr>
        </p:nvSpPr>
        <p:spPr>
          <a:xfrm>
            <a:off x="790574" y="6873875"/>
            <a:ext cx="2841625" cy="111125"/>
          </a:xfrm>
        </p:spPr>
        <p:txBody>
          <a:bodyPr/>
          <a:lstStyle>
            <a:lvl1pPr>
              <a:defRPr>
                <a:noFill/>
              </a:defRPr>
            </a:lvl1pPr>
          </a:lstStyle>
          <a:p>
            <a:r>
              <a:rPr lang="en-US" noProof="0"/>
              <a:t>© Experian | Confidential</a:t>
            </a:r>
          </a:p>
        </p:txBody>
      </p:sp>
      <p:sp>
        <p:nvSpPr>
          <p:cNvPr id="19" name="Slide Number Placeholder 18">
            <a:extLst>
              <a:ext uri="{FF2B5EF4-FFF2-40B4-BE49-F238E27FC236}">
                <a16:creationId xmlns:a16="http://schemas.microsoft.com/office/drawing/2014/main" id="{32413C44-7220-E85E-AB55-3533D311369E}"/>
              </a:ext>
            </a:extLst>
          </p:cNvPr>
          <p:cNvSpPr>
            <a:spLocks noGrp="1"/>
          </p:cNvSpPr>
          <p:nvPr>
            <p:ph type="sldNum" sz="quarter" idx="16"/>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790575" y="3729356"/>
            <a:ext cx="4333875" cy="1864994"/>
          </a:xfrm>
        </p:spPr>
        <p:txBody>
          <a:bodyPr anchor="t" anchorCtr="0">
            <a:noAutofit/>
          </a:bodyPr>
          <a:lstStyle>
            <a:lvl1pPr>
              <a:lnSpc>
                <a:spcPct val="110000"/>
              </a:lnSpc>
              <a:spcAft>
                <a:spcPts val="1200"/>
              </a:spcAft>
              <a:defRPr sz="1400">
                <a:solidFill>
                  <a:schemeClr val="bg1"/>
                </a:solidFill>
              </a:defRPr>
            </a:lvl1pPr>
            <a:lvl2pPr>
              <a:spcAft>
                <a:spcPts val="600"/>
              </a:spcAft>
              <a:defRPr>
                <a:solidFill>
                  <a:schemeClr val="bg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320800"/>
            <a:ext cx="5756274" cy="4897599"/>
          </a:xfrm>
          <a:prstGeom prst="roundRect">
            <a:avLst>
              <a:gd name="adj" fmla="val 220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092268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preserve="1">
  <p:cSld name="Logo Light">
    <p:bg>
      <p:bgPr>
        <a:solidFill>
          <a:schemeClr val="bg1"/>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solidFill>
              <a:srgbClr val="26478D"/>
            </a:solid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2" name="Footer Placeholder 1">
            <a:extLst>
              <a:ext uri="{FF2B5EF4-FFF2-40B4-BE49-F238E27FC236}">
                <a16:creationId xmlns:a16="http://schemas.microsoft.com/office/drawing/2014/main" id="{02644E14-84D9-9C1D-EB3E-3357353B72F3}"/>
              </a:ext>
            </a:extLst>
          </p:cNvPr>
          <p:cNvSpPr>
            <a:spLocks noGrp="1"/>
          </p:cNvSpPr>
          <p:nvPr>
            <p:ph type="ftr" sz="quarter" idx="10"/>
          </p:nvPr>
        </p:nvSpPr>
        <p:spPr>
          <a:xfrm>
            <a:off x="790574" y="6873875"/>
            <a:ext cx="2841625" cy="111125"/>
          </a:xfrm>
        </p:spPr>
        <p:txBody>
          <a:bodyPr/>
          <a:lstStyle>
            <a:lvl1pPr>
              <a:defRPr>
                <a:noFill/>
              </a:defRPr>
            </a:lvl1pPr>
          </a:lstStyle>
          <a:p>
            <a:r>
              <a:rPr lang="en-US" noProof="0"/>
              <a:t>© Experian | Confidential</a:t>
            </a:r>
          </a:p>
        </p:txBody>
      </p:sp>
      <p:sp>
        <p:nvSpPr>
          <p:cNvPr id="3" name="Slide Number Placeholder 2">
            <a:extLst>
              <a:ext uri="{FF2B5EF4-FFF2-40B4-BE49-F238E27FC236}">
                <a16:creationId xmlns:a16="http://schemas.microsoft.com/office/drawing/2014/main" id="{4E8AB13E-7973-54CC-4386-10793C7B2F87}"/>
              </a:ext>
            </a:extLst>
          </p:cNvPr>
          <p:cNvSpPr>
            <a:spLocks noGrp="1"/>
          </p:cNvSpPr>
          <p:nvPr>
            <p:ph type="sldNum" sz="quarter" idx="11"/>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3594149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preserve="1">
  <p:cSld name="Logo Dark">
    <p:bg>
      <p:bgPr>
        <a:solidFill>
          <a:schemeClr val="accent1"/>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a:solidFill>
            <a:schemeClr val="bg1"/>
          </a:solidFill>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grpFill/>
            <a:ln w="13233" cap="flat">
              <a:noFill/>
              <a:prstDash val="solid"/>
              <a:miter/>
            </a:ln>
          </p:spPr>
          <p:txBody>
            <a:bodyPr rtlCol="0" anchor="ctr"/>
            <a:lstStyle/>
            <a:p>
              <a:endParaRPr lang="en-US" noProof="0"/>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grpFill/>
            <a:ln w="13233" cap="flat">
              <a:noFill/>
              <a:prstDash val="solid"/>
              <a:miter/>
            </a:ln>
          </p:spPr>
          <p:txBody>
            <a:bodyPr rtlCol="0" anchor="ctr"/>
            <a:lstStyle/>
            <a:p>
              <a:endParaRPr lang="en-US" noProof="0"/>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grpFill/>
            <a:ln w="13233" cap="flat">
              <a:noFill/>
              <a:prstDash val="solid"/>
              <a:miter/>
            </a:ln>
          </p:spPr>
          <p:txBody>
            <a:bodyPr rtlCol="0" anchor="ctr"/>
            <a:lstStyle/>
            <a:p>
              <a:endParaRPr lang="en-US" noProof="0"/>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grpFill/>
            <a:ln w="13233" cap="flat">
              <a:noFill/>
              <a:prstDash val="solid"/>
              <a:miter/>
            </a:ln>
          </p:spPr>
          <p:txBody>
            <a:bodyPr rtlCol="0" anchor="ctr"/>
            <a:lstStyle/>
            <a:p>
              <a:endParaRPr lang="en-US" noProof="0"/>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grpFill/>
            <a:ln w="13233" cap="flat">
              <a:noFill/>
              <a:prstDash val="solid"/>
              <a:miter/>
            </a:ln>
          </p:spPr>
          <p:txBody>
            <a:bodyPr rtlCol="0" anchor="ctr"/>
            <a:lstStyle/>
            <a:p>
              <a:endParaRPr lang="en-US" noProof="0"/>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grpFill/>
            <a:ln w="13233" cap="flat">
              <a:noFill/>
              <a:prstDash val="solid"/>
              <a:miter/>
            </a:ln>
          </p:spPr>
          <p:txBody>
            <a:bodyPr rtlCol="0" anchor="ctr"/>
            <a:lstStyle/>
            <a:p>
              <a:endParaRPr lang="en-US" noProof="0"/>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grpFill/>
            <a:ln w="13233" cap="flat">
              <a:noFill/>
              <a:prstDash val="solid"/>
              <a:miter/>
            </a:ln>
          </p:spPr>
          <p:txBody>
            <a:bodyPr rtlCol="0" anchor="ctr"/>
            <a:lstStyle/>
            <a:p>
              <a:endParaRPr lang="en-US" noProof="0"/>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grpFill/>
            <a:ln w="13233" cap="flat">
              <a:noFill/>
              <a:prstDash val="solid"/>
              <a:miter/>
            </a:ln>
          </p:spPr>
          <p:txBody>
            <a:bodyPr rtlCol="0" anchor="ctr"/>
            <a:lstStyle/>
            <a:p>
              <a:endParaRPr lang="en-US" noProof="0"/>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grpFill/>
            <a:ln w="13233" cap="flat">
              <a:noFill/>
              <a:prstDash val="solid"/>
              <a:miter/>
            </a:ln>
          </p:spPr>
          <p:txBody>
            <a:bodyPr rtlCol="0" anchor="ctr"/>
            <a:lstStyle/>
            <a:p>
              <a:endParaRPr lang="en-US" noProof="0"/>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grpFill/>
            <a:ln w="13233" cap="flat">
              <a:noFill/>
              <a:prstDash val="solid"/>
              <a:miter/>
            </a:ln>
          </p:spPr>
          <p:txBody>
            <a:bodyPr rtlCol="0" anchor="ctr"/>
            <a:lstStyle/>
            <a:p>
              <a:endParaRPr lang="en-US" noProof="0"/>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grpFill/>
            <a:ln w="13233" cap="flat">
              <a:noFill/>
              <a:prstDash val="solid"/>
              <a:miter/>
            </a:ln>
          </p:spPr>
          <p:txBody>
            <a:bodyPr rtlCol="0" anchor="ctr"/>
            <a:lstStyle/>
            <a:p>
              <a:endParaRPr lang="en-US" noProof="0"/>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grpFill/>
            <a:ln w="13233" cap="flat">
              <a:noFill/>
              <a:prstDash val="solid"/>
              <a:miter/>
            </a:ln>
          </p:spPr>
          <p:txBody>
            <a:bodyPr rtlCol="0" anchor="ctr"/>
            <a:lstStyle/>
            <a:p>
              <a:endParaRPr lang="en-US" noProof="0"/>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grpFill/>
            <a:ln w="13233" cap="flat">
              <a:noFill/>
              <a:prstDash val="solid"/>
              <a:miter/>
            </a:ln>
          </p:spPr>
          <p:txBody>
            <a:bodyPr rtlCol="0" anchor="ctr"/>
            <a:lstStyle/>
            <a:p>
              <a:endParaRPr lang="en-US" noProof="0"/>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grpFill/>
            <a:ln w="13233" cap="flat">
              <a:noFill/>
              <a:prstDash val="solid"/>
              <a:miter/>
            </a:ln>
          </p:spPr>
          <p:txBody>
            <a:bodyPr rtlCol="0" anchor="ctr"/>
            <a:lstStyle/>
            <a:p>
              <a:endParaRPr lang="en-US" noProof="0"/>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grp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grpFill/>
              <a:ln w="13233" cap="flat">
                <a:noFill/>
                <a:prstDash val="solid"/>
                <a:miter/>
              </a:ln>
            </p:spPr>
            <p:txBody>
              <a:bodyPr rtlCol="0" anchor="ctr"/>
              <a:lstStyle/>
              <a:p>
                <a:endParaRPr lang="en-US" noProof="0"/>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grpFill/>
              <a:ln w="13233" cap="flat">
                <a:noFill/>
                <a:prstDash val="solid"/>
                <a:miter/>
              </a:ln>
            </p:spPr>
            <p:txBody>
              <a:bodyPr rtlCol="0" anchor="ctr"/>
              <a:lstStyle/>
              <a:p>
                <a:endParaRPr lang="en-US" noProof="0"/>
              </a:p>
            </p:txBody>
          </p:sp>
        </p:grpSp>
      </p:grpSp>
      <p:sp>
        <p:nvSpPr>
          <p:cNvPr id="2" name="Footer Placeholder 1">
            <a:extLst>
              <a:ext uri="{FF2B5EF4-FFF2-40B4-BE49-F238E27FC236}">
                <a16:creationId xmlns:a16="http://schemas.microsoft.com/office/drawing/2014/main" id="{6D79B392-6792-0268-DE20-329DC0C3588A}"/>
              </a:ext>
            </a:extLst>
          </p:cNvPr>
          <p:cNvSpPr>
            <a:spLocks noGrp="1"/>
          </p:cNvSpPr>
          <p:nvPr>
            <p:ph type="ftr" sz="quarter" idx="10"/>
          </p:nvPr>
        </p:nvSpPr>
        <p:spPr>
          <a:xfrm>
            <a:off x="790574" y="6877048"/>
            <a:ext cx="2841625" cy="111125"/>
          </a:xfrm>
        </p:spPr>
        <p:txBody>
          <a:bodyPr/>
          <a:lstStyle>
            <a:lvl1pPr>
              <a:defRPr>
                <a:noFill/>
              </a:defRPr>
            </a:lvl1pPr>
          </a:lstStyle>
          <a:p>
            <a:r>
              <a:rPr lang="en-US" noProof="0"/>
              <a:t>© Experian | Confidential</a:t>
            </a:r>
          </a:p>
        </p:txBody>
      </p:sp>
      <p:sp>
        <p:nvSpPr>
          <p:cNvPr id="3" name="Slide Number Placeholder 2">
            <a:extLst>
              <a:ext uri="{FF2B5EF4-FFF2-40B4-BE49-F238E27FC236}">
                <a16:creationId xmlns:a16="http://schemas.microsoft.com/office/drawing/2014/main" id="{BC053346-E89A-ABC8-E7CC-E65BA5DE73A6}"/>
              </a:ext>
            </a:extLst>
          </p:cNvPr>
          <p:cNvSpPr>
            <a:spLocks noGrp="1"/>
          </p:cNvSpPr>
          <p:nvPr>
            <p:ph type="sldNum" sz="quarter" idx="11"/>
          </p:nvPr>
        </p:nvSpPr>
        <p:spPr>
          <a:xfrm>
            <a:off x="373063" y="6877049"/>
            <a:ext cx="180181" cy="111125"/>
          </a:xfrm>
        </p:spPr>
        <p:txBody>
          <a:bodyPr/>
          <a:lstStyle>
            <a:lvl1pPr>
              <a:defRPr>
                <a:noFill/>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1887363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preserve="1">
  <p:cSld name="Last slide in Experian Template">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A56F48E-7BFD-94F1-AF87-4257A20614FB}"/>
              </a:ext>
            </a:extLst>
          </p:cNvPr>
          <p:cNvSpPr txBox="1"/>
          <p:nvPr/>
        </p:nvSpPr>
        <p:spPr>
          <a:xfrm>
            <a:off x="2158654" y="795403"/>
            <a:ext cx="7874694" cy="541966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lgn="ctr"/>
            <a:r>
              <a:rPr lang="en-US" sz="9600" noProof="0">
                <a:latin typeface="+mn-lt"/>
              </a:rPr>
              <a:t>Do not use slides after this layout</a:t>
            </a:r>
          </a:p>
          <a:p>
            <a:pPr lvl="0" algn="ctr"/>
            <a:br>
              <a:rPr lang="en-US" sz="3600" noProof="0">
                <a:latin typeface="+mn-lt"/>
              </a:rPr>
            </a:br>
            <a:r>
              <a:rPr lang="en-US" sz="3600" noProof="0">
                <a:latin typeface="+mn-lt"/>
              </a:rPr>
              <a:t>All slides after this layout are </a:t>
            </a:r>
            <a:br>
              <a:rPr lang="en-US" sz="3600" noProof="0">
                <a:latin typeface="+mn-lt"/>
              </a:rPr>
            </a:br>
            <a:r>
              <a:rPr lang="en-US" sz="3600" noProof="0">
                <a:latin typeface="+mn-lt"/>
              </a:rPr>
              <a:t>not part of this template</a:t>
            </a:r>
          </a:p>
        </p:txBody>
      </p:sp>
    </p:spTree>
    <p:extLst>
      <p:ext uri="{BB962C8B-B14F-4D97-AF65-F5344CB8AC3E}">
        <p14:creationId xmlns:p14="http://schemas.microsoft.com/office/powerpoint/2010/main" val="5005320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B3ABF1-F184-1502-9871-E80E78333C71}"/>
              </a:ext>
            </a:extLst>
          </p:cNvPr>
          <p:cNvSpPr>
            <a:spLocks noGrp="1"/>
          </p:cNvSpPr>
          <p:nvPr>
            <p:ph type="title"/>
          </p:nvPr>
        </p:nvSpPr>
        <p:spPr/>
        <p:txBody>
          <a:bodyPr/>
          <a:lstStyle/>
          <a:p>
            <a:r>
              <a:rPr lang="en-US"/>
              <a:t>Click to edit Master title style</a:t>
            </a:r>
            <a:endParaRPr lang="en-AU"/>
          </a:p>
        </p:txBody>
      </p:sp>
      <p:sp>
        <p:nvSpPr>
          <p:cNvPr id="3" name="Content Placeholder 2">
            <a:extLst>
              <a:ext uri="{FF2B5EF4-FFF2-40B4-BE49-F238E27FC236}">
                <a16:creationId xmlns:a16="http://schemas.microsoft.com/office/drawing/2014/main" id="{8938FC89-F67A-C227-663C-E5EE6A3168F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08010A5B-BF17-043B-5E35-983D387B270E}"/>
              </a:ext>
            </a:extLst>
          </p:cNvPr>
          <p:cNvSpPr>
            <a:spLocks noGrp="1"/>
          </p:cNvSpPr>
          <p:nvPr>
            <p:ph type="dt" sz="half" idx="10"/>
          </p:nvPr>
        </p:nvSpPr>
        <p:spPr>
          <a:xfrm>
            <a:off x="3916102" y="6457948"/>
            <a:ext cx="6669836" cy="111125"/>
          </a:xfrm>
          <a:prstGeom prst="rect">
            <a:avLst/>
          </a:prstGeom>
        </p:spPr>
        <p:txBody>
          <a:bodyPr vert="horz" lIns="0" tIns="0" rIns="0" bIns="0" rtlCol="0" anchor="b" anchorCtr="0">
            <a:noAutofit/>
          </a:bodyPr>
          <a:lstStyle>
            <a:defPPr>
              <a:defRPr lang="en-US"/>
            </a:defPPr>
            <a:lvl1pPr marL="0" algn="r" defTabSz="914400" rtl="0" eaLnBrk="1" latinLnBrk="0" hangingPunct="1">
              <a:defRPr sz="600" kern="1200">
                <a:solidFill>
                  <a:schemeClr val="bg1"/>
                </a:solidFill>
                <a:latin typeface="Roboto" panose="02000000000000000000" pitchFamily="2" charset="0"/>
                <a:ea typeface="Roboto" panose="02000000000000000000" pitchFamily="2"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AU"/>
          </a:p>
        </p:txBody>
      </p:sp>
      <p:sp>
        <p:nvSpPr>
          <p:cNvPr id="5" name="Footer Placeholder 4">
            <a:extLst>
              <a:ext uri="{FF2B5EF4-FFF2-40B4-BE49-F238E27FC236}">
                <a16:creationId xmlns:a16="http://schemas.microsoft.com/office/drawing/2014/main" id="{0D230458-8C36-39CE-85A0-3ACA937867E4}"/>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79714D12-ABD8-2B8D-C79E-6115DCE4B44C}"/>
              </a:ext>
            </a:extLst>
          </p:cNvPr>
          <p:cNvSpPr>
            <a:spLocks noGrp="1"/>
          </p:cNvSpPr>
          <p:nvPr>
            <p:ph type="sldNum" sz="quarter" idx="12"/>
          </p:nvPr>
        </p:nvSpPr>
        <p:spPr/>
        <p:txBody>
          <a:bodyPr/>
          <a:lstStyle/>
          <a:p>
            <a:fld id="{C5BB0411-7089-4314-80B8-B2E3315A0706}" type="slidenum">
              <a:rPr lang="en-AU" smtClean="0"/>
              <a:t>‹#›</a:t>
            </a:fld>
            <a:endParaRPr lang="en-AU"/>
          </a:p>
        </p:txBody>
      </p:sp>
    </p:spTree>
    <p:extLst>
      <p:ext uri="{BB962C8B-B14F-4D97-AF65-F5344CB8AC3E}">
        <p14:creationId xmlns:p14="http://schemas.microsoft.com/office/powerpoint/2010/main" val="2303897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preserve="1">
  <p:cSld name="Title Layouts">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A56F48E-7BFD-94F1-AF87-4257A20614FB}"/>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Title layouts</a:t>
            </a:r>
          </a:p>
        </p:txBody>
      </p:sp>
      <p:sp>
        <p:nvSpPr>
          <p:cNvPr id="23" name="Freeform: Shape 22">
            <a:extLst>
              <a:ext uri="{FF2B5EF4-FFF2-40B4-BE49-F238E27FC236}">
                <a16:creationId xmlns:a16="http://schemas.microsoft.com/office/drawing/2014/main" id="{B6F9E944-764C-8360-AC7F-2FBB5F04F237}"/>
              </a:ext>
            </a:extLst>
          </p:cNvPr>
          <p:cNvSpPr/>
          <p:nvPr/>
        </p:nvSpPr>
        <p:spPr>
          <a:xfrm>
            <a:off x="946298" y="2199488"/>
            <a:ext cx="3206602" cy="2094694"/>
          </a:xfrm>
          <a:custGeom>
            <a:avLst/>
            <a:gdLst>
              <a:gd name="connsiteX0" fmla="*/ 1055858 w 3797154"/>
              <a:gd name="connsiteY0" fmla="*/ 795751 h 2480468"/>
              <a:gd name="connsiteX1" fmla="*/ 1055858 w 3797154"/>
              <a:gd name="connsiteY1" fmla="*/ 795754 h 2480468"/>
              <a:gd name="connsiteX2" fmla="*/ 430203 w 3797154"/>
              <a:gd name="connsiteY2" fmla="*/ 795754 h 2480468"/>
              <a:gd name="connsiteX3" fmla="*/ 702794 w 3797154"/>
              <a:gd name="connsiteY3" fmla="*/ 1240236 h 2480468"/>
              <a:gd name="connsiteX4" fmla="*/ 430203 w 3797154"/>
              <a:gd name="connsiteY4" fmla="*/ 1684718 h 2480468"/>
              <a:gd name="connsiteX5" fmla="*/ 1055858 w 3797154"/>
              <a:gd name="connsiteY5" fmla="*/ 1684718 h 2480468"/>
              <a:gd name="connsiteX6" fmla="*/ 1255703 w 3797154"/>
              <a:gd name="connsiteY6" fmla="*/ 1684718 h 2480468"/>
              <a:gd name="connsiteX7" fmla="*/ 2541452 w 3797154"/>
              <a:gd name="connsiteY7" fmla="*/ 1684718 h 2480468"/>
              <a:gd name="connsiteX8" fmla="*/ 2741297 w 3797154"/>
              <a:gd name="connsiteY8" fmla="*/ 1684718 h 2480468"/>
              <a:gd name="connsiteX9" fmla="*/ 3366952 w 3797154"/>
              <a:gd name="connsiteY9" fmla="*/ 1684718 h 2480468"/>
              <a:gd name="connsiteX10" fmla="*/ 3094362 w 3797154"/>
              <a:gd name="connsiteY10" fmla="*/ 1240236 h 2480468"/>
              <a:gd name="connsiteX11" fmla="*/ 3366952 w 3797154"/>
              <a:gd name="connsiteY11" fmla="*/ 795754 h 2480468"/>
              <a:gd name="connsiteX12" fmla="*/ 2741297 w 3797154"/>
              <a:gd name="connsiteY12" fmla="*/ 795754 h 2480468"/>
              <a:gd name="connsiteX13" fmla="*/ 2741297 w 3797154"/>
              <a:gd name="connsiteY13" fmla="*/ 795751 h 2480468"/>
              <a:gd name="connsiteX14" fmla="*/ 291827 w 3797154"/>
              <a:gd name="connsiteY14" fmla="*/ 0 h 2480468"/>
              <a:gd name="connsiteX15" fmla="*/ 3505327 w 3797154"/>
              <a:gd name="connsiteY15" fmla="*/ 0 h 2480468"/>
              <a:gd name="connsiteX16" fmla="*/ 3797154 w 3797154"/>
              <a:gd name="connsiteY16" fmla="*/ 291827 h 2480468"/>
              <a:gd name="connsiteX17" fmla="*/ 3797154 w 3797154"/>
              <a:gd name="connsiteY17" fmla="*/ 2188641 h 2480468"/>
              <a:gd name="connsiteX18" fmla="*/ 3505327 w 3797154"/>
              <a:gd name="connsiteY18" fmla="*/ 2480468 h 2480468"/>
              <a:gd name="connsiteX19" fmla="*/ 291827 w 3797154"/>
              <a:gd name="connsiteY19" fmla="*/ 2480468 h 2480468"/>
              <a:gd name="connsiteX20" fmla="*/ 0 w 3797154"/>
              <a:gd name="connsiteY20" fmla="*/ 2188641 h 2480468"/>
              <a:gd name="connsiteX21" fmla="*/ 0 w 3797154"/>
              <a:gd name="connsiteY21" fmla="*/ 291827 h 2480468"/>
              <a:gd name="connsiteX22" fmla="*/ 291827 w 3797154"/>
              <a:gd name="connsiteY22"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97154" h="2480468">
                <a:moveTo>
                  <a:pt x="1055858" y="795751"/>
                </a:moveTo>
                <a:lnTo>
                  <a:pt x="1055858" y="795754"/>
                </a:lnTo>
                <a:lnTo>
                  <a:pt x="430203" y="795754"/>
                </a:lnTo>
                <a:lnTo>
                  <a:pt x="702794" y="1240236"/>
                </a:lnTo>
                <a:lnTo>
                  <a:pt x="430203" y="1684718"/>
                </a:lnTo>
                <a:lnTo>
                  <a:pt x="1055858" y="1684718"/>
                </a:lnTo>
                <a:lnTo>
                  <a:pt x="1255703" y="1684718"/>
                </a:lnTo>
                <a:lnTo>
                  <a:pt x="2541452" y="1684718"/>
                </a:lnTo>
                <a:lnTo>
                  <a:pt x="2741297" y="1684718"/>
                </a:lnTo>
                <a:lnTo>
                  <a:pt x="3366952" y="1684718"/>
                </a:lnTo>
                <a:lnTo>
                  <a:pt x="3094362" y="1240236"/>
                </a:lnTo>
                <a:lnTo>
                  <a:pt x="3366952" y="795754"/>
                </a:lnTo>
                <a:lnTo>
                  <a:pt x="2741297" y="795754"/>
                </a:lnTo>
                <a:lnTo>
                  <a:pt x="2741297" y="795751"/>
                </a:lnTo>
                <a:close/>
                <a:moveTo>
                  <a:pt x="291827" y="0"/>
                </a:moveTo>
                <a:lnTo>
                  <a:pt x="3505327" y="0"/>
                </a:lnTo>
                <a:cubicBezTo>
                  <a:pt x="3666499" y="0"/>
                  <a:pt x="3797154" y="130655"/>
                  <a:pt x="3797154" y="291827"/>
                </a:cubicBezTo>
                <a:lnTo>
                  <a:pt x="3797154" y="2188641"/>
                </a:lnTo>
                <a:cubicBezTo>
                  <a:pt x="3797154" y="2349813"/>
                  <a:pt x="3666499" y="2480468"/>
                  <a:pt x="3505327" y="2480468"/>
                </a:cubicBezTo>
                <a:lnTo>
                  <a:pt x="291827" y="2480468"/>
                </a:lnTo>
                <a:cubicBezTo>
                  <a:pt x="130655" y="2480468"/>
                  <a:pt x="0" y="2349813"/>
                  <a:pt x="0" y="2188641"/>
                </a:cubicBezTo>
                <a:lnTo>
                  <a:pt x="0" y="291827"/>
                </a:lnTo>
                <a:cubicBezTo>
                  <a:pt x="0" y="130655"/>
                  <a:pt x="130655" y="0"/>
                  <a:pt x="29182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24" name="TextBox 23">
            <a:extLst>
              <a:ext uri="{FF2B5EF4-FFF2-40B4-BE49-F238E27FC236}">
                <a16:creationId xmlns:a16="http://schemas.microsoft.com/office/drawing/2014/main" id="{FFA38847-CA91-9A4E-CBB9-D8052AE4E464}"/>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527412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preserve="1">
  <p:cSld name="Title A Full Bleed Image">
    <p:spTree>
      <p:nvGrpSpPr>
        <p:cNvPr id="1" name=""/>
        <p:cNvGrpSpPr/>
        <p:nvPr/>
      </p:nvGrpSpPr>
      <p:grpSpPr>
        <a:xfrm>
          <a:off x="0" y="0"/>
          <a:ext cx="0" cy="0"/>
          <a:chOff x="0" y="0"/>
          <a:chExt cx="0" cy="0"/>
        </a:xfrm>
      </p:grpSpPr>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0" y="0"/>
            <a:ext cx="12192000" cy="6858000"/>
          </a:xfrm>
          <a:custGeom>
            <a:avLst/>
            <a:gdLst>
              <a:gd name="connsiteX0" fmla="*/ 481067 w 12192000"/>
              <a:gd name="connsiteY0" fmla="*/ 3716337 h 6858000"/>
              <a:gd name="connsiteX1" fmla="*/ 373062 w 12192000"/>
              <a:gd name="connsiteY1" fmla="*/ 3824342 h 6858000"/>
              <a:gd name="connsiteX2" fmla="*/ 373062 w 12192000"/>
              <a:gd name="connsiteY2" fmla="*/ 6461069 h 6858000"/>
              <a:gd name="connsiteX3" fmla="*/ 481067 w 12192000"/>
              <a:gd name="connsiteY3" fmla="*/ 6569074 h 6858000"/>
              <a:gd name="connsiteX4" fmla="*/ 492814 w 12192000"/>
              <a:gd name="connsiteY4" fmla="*/ 6569074 h 6858000"/>
              <a:gd name="connsiteX5" fmla="*/ 5465304 w 12192000"/>
              <a:gd name="connsiteY5" fmla="*/ 6569074 h 6858000"/>
              <a:gd name="connsiteX6" fmla="*/ 5465708 w 12192000"/>
              <a:gd name="connsiteY6" fmla="*/ 6569074 h 6858000"/>
              <a:gd name="connsiteX7" fmla="*/ 5573713 w 12192000"/>
              <a:gd name="connsiteY7" fmla="*/ 6461069 h 6858000"/>
              <a:gd name="connsiteX8" fmla="*/ 5573713 w 12192000"/>
              <a:gd name="connsiteY8" fmla="*/ 3824343 h 6858000"/>
              <a:gd name="connsiteX9" fmla="*/ 5465708 w 12192000"/>
              <a:gd name="connsiteY9" fmla="*/ 3716338 h 6858000"/>
              <a:gd name="connsiteX10" fmla="*/ 5465309 w 12192000"/>
              <a:gd name="connsiteY10" fmla="*/ 3716338 h 6858000"/>
              <a:gd name="connsiteX11" fmla="*/ 5465304 w 12192000"/>
              <a:gd name="connsiteY11" fmla="*/ 3716337 h 6858000"/>
              <a:gd name="connsiteX12" fmla="*/ 0 w 12192000"/>
              <a:gd name="connsiteY12" fmla="*/ 0 h 6858000"/>
              <a:gd name="connsiteX13" fmla="*/ 12192000 w 12192000"/>
              <a:gd name="connsiteY13" fmla="*/ 0 h 6858000"/>
              <a:gd name="connsiteX14" fmla="*/ 12192000 w 12192000"/>
              <a:gd name="connsiteY14" fmla="*/ 6858000 h 6858000"/>
              <a:gd name="connsiteX15" fmla="*/ 0 w 12192000"/>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6858000">
                <a:moveTo>
                  <a:pt x="481067" y="3716337"/>
                </a:moveTo>
                <a:cubicBezTo>
                  <a:pt x="421417" y="3716337"/>
                  <a:pt x="373062" y="3764692"/>
                  <a:pt x="373062" y="3824342"/>
                </a:cubicBezTo>
                <a:lnTo>
                  <a:pt x="373062" y="6461069"/>
                </a:lnTo>
                <a:cubicBezTo>
                  <a:pt x="373062" y="6520719"/>
                  <a:pt x="421417" y="6569074"/>
                  <a:pt x="481067" y="6569074"/>
                </a:cubicBezTo>
                <a:lnTo>
                  <a:pt x="492814" y="6569074"/>
                </a:lnTo>
                <a:lnTo>
                  <a:pt x="5465304" y="6569074"/>
                </a:lnTo>
                <a:lnTo>
                  <a:pt x="5465708" y="6569074"/>
                </a:lnTo>
                <a:cubicBezTo>
                  <a:pt x="5525358" y="6569074"/>
                  <a:pt x="5573713" y="6520719"/>
                  <a:pt x="5573713" y="6461069"/>
                </a:cubicBezTo>
                <a:lnTo>
                  <a:pt x="5573713" y="3824343"/>
                </a:lnTo>
                <a:cubicBezTo>
                  <a:pt x="5573713" y="3764693"/>
                  <a:pt x="5525358" y="3716338"/>
                  <a:pt x="5465708" y="3716338"/>
                </a:cubicBezTo>
                <a:lnTo>
                  <a:pt x="5465309" y="3716338"/>
                </a:lnTo>
                <a:lnTo>
                  <a:pt x="5465304" y="3716337"/>
                </a:ln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1"/>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69635"/>
            <a:ext cx="1508400" cy="273301"/>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Tree>
    <p:extLst>
      <p:ext uri="{BB962C8B-B14F-4D97-AF65-F5344CB8AC3E}">
        <p14:creationId xmlns:p14="http://schemas.microsoft.com/office/powerpoint/2010/main" val="2341641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preserve="1">
  <p:cSld name="Title A Full Bleed Image Long Title">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8FE08085-67D3-BE45-7BC6-9DE8D0BDDF06}"/>
              </a:ext>
            </a:extLst>
          </p:cNvPr>
          <p:cNvSpPr>
            <a:spLocks noGrp="1"/>
          </p:cNvSpPr>
          <p:nvPr>
            <p:ph type="pic" sz="quarter" idx="21" hasCustomPrompt="1"/>
          </p:nvPr>
        </p:nvSpPr>
        <p:spPr>
          <a:xfrm>
            <a:off x="0" y="0"/>
            <a:ext cx="12192000" cy="6858000"/>
          </a:xfrm>
          <a:custGeom>
            <a:avLst/>
            <a:gdLst>
              <a:gd name="connsiteX0" fmla="*/ 481067 w 12192000"/>
              <a:gd name="connsiteY0" fmla="*/ 3716339 h 6858000"/>
              <a:gd name="connsiteX1" fmla="*/ 373062 w 12192000"/>
              <a:gd name="connsiteY1" fmla="*/ 3824344 h 6858000"/>
              <a:gd name="connsiteX2" fmla="*/ 373062 w 12192000"/>
              <a:gd name="connsiteY2" fmla="*/ 6461070 h 6858000"/>
              <a:gd name="connsiteX3" fmla="*/ 481067 w 12192000"/>
              <a:gd name="connsiteY3" fmla="*/ 6569075 h 6858000"/>
              <a:gd name="connsiteX4" fmla="*/ 6437256 w 12192000"/>
              <a:gd name="connsiteY4" fmla="*/ 6569075 h 6858000"/>
              <a:gd name="connsiteX5" fmla="*/ 6545261 w 12192000"/>
              <a:gd name="connsiteY5" fmla="*/ 6461070 h 6858000"/>
              <a:gd name="connsiteX6" fmla="*/ 6545261 w 12192000"/>
              <a:gd name="connsiteY6" fmla="*/ 3824344 h 6858000"/>
              <a:gd name="connsiteX7" fmla="*/ 6437256 w 12192000"/>
              <a:gd name="connsiteY7" fmla="*/ 3716339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481067" y="3716339"/>
                </a:moveTo>
                <a:cubicBezTo>
                  <a:pt x="421417" y="3716339"/>
                  <a:pt x="373062" y="3764694"/>
                  <a:pt x="373062" y="3824344"/>
                </a:cubicBezTo>
                <a:lnTo>
                  <a:pt x="373062" y="6461070"/>
                </a:lnTo>
                <a:cubicBezTo>
                  <a:pt x="373062" y="6520720"/>
                  <a:pt x="421417" y="6569075"/>
                  <a:pt x="481067" y="6569075"/>
                </a:cubicBezTo>
                <a:lnTo>
                  <a:pt x="6437256" y="6569075"/>
                </a:lnTo>
                <a:cubicBezTo>
                  <a:pt x="6496906" y="6569075"/>
                  <a:pt x="6545261" y="6520720"/>
                  <a:pt x="6545261" y="6461070"/>
                </a:cubicBezTo>
                <a:lnTo>
                  <a:pt x="6545261" y="3824344"/>
                </a:lnTo>
                <a:cubicBezTo>
                  <a:pt x="6545261" y="3764694"/>
                  <a:pt x="6496906" y="3716339"/>
                  <a:pt x="6437256" y="3716339"/>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9" y="4111627"/>
            <a:ext cx="5295902" cy="2103436"/>
          </a:xfrm>
        </p:spPr>
        <p:txBody>
          <a:bodyPr wrap="square" rIns="0" anchor="ctr"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6700" y="4691064"/>
            <a:ext cx="5202238" cy="1878012"/>
          </a:xfrm>
          <a:prstGeom prst="roundRect">
            <a:avLst>
              <a:gd name="adj" fmla="val 5751"/>
            </a:avLst>
          </a:prstGeom>
          <a:solidFill>
            <a:schemeClr val="accent1"/>
          </a:solidFill>
        </p:spPr>
        <p:txBody>
          <a:bodyPr wrap="square" lIns="360000" tIns="360000" rIns="360000" bIns="360000" anchor="ctr"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
        <p:nvSpPr>
          <p:cNvPr id="6" name="Text Placeholder 19">
            <a:extLst>
              <a:ext uri="{FF2B5EF4-FFF2-40B4-BE49-F238E27FC236}">
                <a16:creationId xmlns:a16="http://schemas.microsoft.com/office/drawing/2014/main" id="{0005511A-B554-0DA5-44B9-BAD47F50E89F}"/>
              </a:ext>
            </a:extLst>
          </p:cNvPr>
          <p:cNvSpPr>
            <a:spLocks noGrp="1"/>
          </p:cNvSpPr>
          <p:nvPr>
            <p:ph type="body" sz="quarter" idx="19" hasCustomPrompt="1"/>
          </p:nvPr>
        </p:nvSpPr>
        <p:spPr>
          <a:xfrm>
            <a:off x="3962400" y="3373173"/>
            <a:ext cx="2582863" cy="27146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7" name="Text Placeholder 17">
            <a:extLst>
              <a:ext uri="{FF2B5EF4-FFF2-40B4-BE49-F238E27FC236}">
                <a16:creationId xmlns:a16="http://schemas.microsoft.com/office/drawing/2014/main" id="{AA4CDE69-D246-62EC-A25B-FC4834AB83E6}"/>
              </a:ext>
            </a:extLst>
          </p:cNvPr>
          <p:cNvSpPr>
            <a:spLocks noGrp="1"/>
          </p:cNvSpPr>
          <p:nvPr>
            <p:ph type="body" sz="quarter" idx="18" hasCustomPrompt="1"/>
          </p:nvPr>
        </p:nvSpPr>
        <p:spPr>
          <a:xfrm>
            <a:off x="1630839" y="3373173"/>
            <a:ext cx="2582863" cy="27146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8" name="Text Placeholder 16">
            <a:extLst>
              <a:ext uri="{FF2B5EF4-FFF2-40B4-BE49-F238E27FC236}">
                <a16:creationId xmlns:a16="http://schemas.microsoft.com/office/drawing/2014/main" id="{A8004564-7EE9-97AB-5DEC-EDCE20756417}"/>
              </a:ext>
            </a:extLst>
          </p:cNvPr>
          <p:cNvSpPr>
            <a:spLocks noGrp="1"/>
          </p:cNvSpPr>
          <p:nvPr>
            <p:ph type="body" sz="quarter" idx="12" hasCustomPrompt="1"/>
          </p:nvPr>
        </p:nvSpPr>
        <p:spPr>
          <a:xfrm>
            <a:off x="373062" y="3373173"/>
            <a:ext cx="1509078" cy="271460"/>
          </a:xfrm>
          <a:prstGeom prst="roundRect">
            <a:avLst>
              <a:gd name="adj" fmla="val 50000"/>
            </a:avLst>
          </a:prstGeom>
          <a:solidFill>
            <a:schemeClr val="accent1"/>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2390500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preserve="1">
  <p:cSld name="Title B Partner Logo">
    <p:bg>
      <p:bgPr>
        <a:solidFill>
          <a:schemeClr val="bg2"/>
        </a:solidFill>
        <a:effectLst/>
      </p:bgPr>
    </p:bg>
    <p:spTree>
      <p:nvGrpSpPr>
        <p:cNvPr id="1" name=""/>
        <p:cNvGrpSpPr/>
        <p:nvPr/>
      </p:nvGrpSpPr>
      <p:grpSpPr>
        <a:xfrm>
          <a:off x="0" y="0"/>
          <a:ext cx="0" cy="0"/>
          <a:chOff x="0" y="0"/>
          <a:chExt cx="0" cy="0"/>
        </a:xfrm>
      </p:grpSpPr>
      <p:sp>
        <p:nvSpPr>
          <p:cNvPr id="96" name="Rectangle: Rounded Corners 95">
            <a:extLst>
              <a:ext uri="{FF2B5EF4-FFF2-40B4-BE49-F238E27FC236}">
                <a16:creationId xmlns:a16="http://schemas.microsoft.com/office/drawing/2014/main" id="{6322A177-8603-710E-5C87-2D77264492C4}"/>
              </a:ext>
            </a:extLst>
          </p:cNvPr>
          <p:cNvSpPr/>
          <p:nvPr/>
        </p:nvSpPr>
        <p:spPr>
          <a:xfrm>
            <a:off x="373062" y="3716338"/>
            <a:ext cx="5200651" cy="2852737"/>
          </a:xfrm>
          <a:prstGeom prst="roundRect">
            <a:avLst>
              <a:gd name="adj" fmla="val 378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grpSp>
        <p:nvGrpSpPr>
          <p:cNvPr id="74" name="Group 73">
            <a:extLst>
              <a:ext uri="{FF2B5EF4-FFF2-40B4-BE49-F238E27FC236}">
                <a16:creationId xmlns:a16="http://schemas.microsoft.com/office/drawing/2014/main" id="{C21FF905-9F1D-4BC4-A0C4-819C54B20BB8}"/>
              </a:ext>
            </a:extLst>
          </p:cNvPr>
          <p:cNvGrpSpPr/>
          <p:nvPr/>
        </p:nvGrpSpPr>
        <p:grpSpPr>
          <a:xfrm>
            <a:off x="374967" y="373063"/>
            <a:ext cx="1004400" cy="324000"/>
            <a:chOff x="4124324" y="2793830"/>
            <a:chExt cx="3945731" cy="1275368"/>
          </a:xfrm>
        </p:grpSpPr>
        <p:sp>
          <p:nvSpPr>
            <p:cNvPr id="75" name="Freeform: Shape 74">
              <a:extLst>
                <a:ext uri="{FF2B5EF4-FFF2-40B4-BE49-F238E27FC236}">
                  <a16:creationId xmlns:a16="http://schemas.microsoft.com/office/drawing/2014/main" id="{059914BE-FC3C-135B-5DB0-18278431894E}"/>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76" name="Freeform: Shape 75">
              <a:extLst>
                <a:ext uri="{FF2B5EF4-FFF2-40B4-BE49-F238E27FC236}">
                  <a16:creationId xmlns:a16="http://schemas.microsoft.com/office/drawing/2014/main" id="{528CB0D7-7587-96BD-7839-497DE6E7EA0A}"/>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77" name="Freeform: Shape 76">
              <a:extLst>
                <a:ext uri="{FF2B5EF4-FFF2-40B4-BE49-F238E27FC236}">
                  <a16:creationId xmlns:a16="http://schemas.microsoft.com/office/drawing/2014/main" id="{D7110FF8-9F6B-166A-393F-342BE1E35CD5}"/>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78" name="Freeform: Shape 77">
              <a:extLst>
                <a:ext uri="{FF2B5EF4-FFF2-40B4-BE49-F238E27FC236}">
                  <a16:creationId xmlns:a16="http://schemas.microsoft.com/office/drawing/2014/main" id="{F1677DEC-DF7E-65E8-AFE4-613797E72E85}"/>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79" name="Freeform: Shape 78">
              <a:extLst>
                <a:ext uri="{FF2B5EF4-FFF2-40B4-BE49-F238E27FC236}">
                  <a16:creationId xmlns:a16="http://schemas.microsoft.com/office/drawing/2014/main" id="{18F0D363-4B8E-CC2D-DFEF-D89EE35A270D}"/>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80" name="Freeform: Shape 79">
              <a:extLst>
                <a:ext uri="{FF2B5EF4-FFF2-40B4-BE49-F238E27FC236}">
                  <a16:creationId xmlns:a16="http://schemas.microsoft.com/office/drawing/2014/main" id="{1FE81C4C-D33B-AF15-87E3-0B77EF334E22}"/>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81" name="Freeform: Shape 80">
              <a:extLst>
                <a:ext uri="{FF2B5EF4-FFF2-40B4-BE49-F238E27FC236}">
                  <a16:creationId xmlns:a16="http://schemas.microsoft.com/office/drawing/2014/main" id="{87BFB631-BDE9-A36F-948C-50B59F682B2B}"/>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82" name="Freeform: Shape 81">
              <a:extLst>
                <a:ext uri="{FF2B5EF4-FFF2-40B4-BE49-F238E27FC236}">
                  <a16:creationId xmlns:a16="http://schemas.microsoft.com/office/drawing/2014/main" id="{41564BE0-BF5A-5B3B-985D-7664B2DEEEEC}"/>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83" name="Freeform: Shape 82">
              <a:extLst>
                <a:ext uri="{FF2B5EF4-FFF2-40B4-BE49-F238E27FC236}">
                  <a16:creationId xmlns:a16="http://schemas.microsoft.com/office/drawing/2014/main" id="{A636A3F7-873A-362A-FF8B-382A6F8F6880}"/>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84" name="Freeform: Shape 83">
              <a:extLst>
                <a:ext uri="{FF2B5EF4-FFF2-40B4-BE49-F238E27FC236}">
                  <a16:creationId xmlns:a16="http://schemas.microsoft.com/office/drawing/2014/main" id="{C78F3A6A-5735-4CE9-BEE9-AD993156FF0F}"/>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85" name="Freeform: Shape 84">
              <a:extLst>
                <a:ext uri="{FF2B5EF4-FFF2-40B4-BE49-F238E27FC236}">
                  <a16:creationId xmlns:a16="http://schemas.microsoft.com/office/drawing/2014/main" id="{491CF533-F473-54F5-48FC-9F5489213BB4}"/>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86" name="Freeform: Shape 85">
              <a:extLst>
                <a:ext uri="{FF2B5EF4-FFF2-40B4-BE49-F238E27FC236}">
                  <a16:creationId xmlns:a16="http://schemas.microsoft.com/office/drawing/2014/main" id="{7FCD6722-3680-B0F1-514B-F875CBECE1F0}"/>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87" name="Freeform: Shape 86">
              <a:extLst>
                <a:ext uri="{FF2B5EF4-FFF2-40B4-BE49-F238E27FC236}">
                  <a16:creationId xmlns:a16="http://schemas.microsoft.com/office/drawing/2014/main" id="{3D19A48B-4CE5-DFDD-45BD-889671A5D3EE}"/>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88" name="Freeform: Shape 87">
              <a:extLst>
                <a:ext uri="{FF2B5EF4-FFF2-40B4-BE49-F238E27FC236}">
                  <a16:creationId xmlns:a16="http://schemas.microsoft.com/office/drawing/2014/main" id="{685C59C6-8A4E-2D10-BB33-7D1F6B44C6EF}"/>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89" name="Graphic 4">
              <a:extLst>
                <a:ext uri="{FF2B5EF4-FFF2-40B4-BE49-F238E27FC236}">
                  <a16:creationId xmlns:a16="http://schemas.microsoft.com/office/drawing/2014/main" id="{1A5DB6E8-B2F1-7F8E-6200-BD639DD4EC7C}"/>
                </a:ext>
              </a:extLst>
            </p:cNvPr>
            <p:cNvGrpSpPr/>
            <p:nvPr/>
          </p:nvGrpSpPr>
          <p:grpSpPr>
            <a:xfrm>
              <a:off x="7929789" y="3640062"/>
              <a:ext cx="140266" cy="84954"/>
              <a:chOff x="7929789" y="3640062"/>
              <a:chExt cx="140266" cy="84954"/>
            </a:xfrm>
            <a:solidFill>
              <a:srgbClr val="26478D"/>
            </a:solidFill>
          </p:grpSpPr>
          <p:sp>
            <p:nvSpPr>
              <p:cNvPr id="90" name="Freeform: Shape 89">
                <a:extLst>
                  <a:ext uri="{FF2B5EF4-FFF2-40B4-BE49-F238E27FC236}">
                    <a16:creationId xmlns:a16="http://schemas.microsoft.com/office/drawing/2014/main" id="{6100DE4C-00A8-C63E-ED90-BB2BB652A3F4}"/>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91" name="Freeform: Shape 90">
                <a:extLst>
                  <a:ext uri="{FF2B5EF4-FFF2-40B4-BE49-F238E27FC236}">
                    <a16:creationId xmlns:a16="http://schemas.microsoft.com/office/drawing/2014/main" id="{3A1B4668-C629-CBF3-60AC-A728E7127258}"/>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5654436" y="371476"/>
            <a:ext cx="6164502" cy="6197599"/>
          </a:xfrm>
          <a:prstGeom prst="roundRect">
            <a:avLst>
              <a:gd name="adj" fmla="val 1752"/>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solidFill>
                  <a:schemeClr val="bg1"/>
                </a:solidFill>
              </a:defRPr>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10209093" y="460354"/>
            <a:ext cx="1508400" cy="27432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cxnSp>
        <p:nvCxnSpPr>
          <p:cNvPr id="94" name="Straight Connector 93">
            <a:extLst>
              <a:ext uri="{FF2B5EF4-FFF2-40B4-BE49-F238E27FC236}">
                <a16:creationId xmlns:a16="http://schemas.microsoft.com/office/drawing/2014/main" id="{E8386E28-D99C-7E96-ACE6-D59EE01DF596}"/>
              </a:ext>
            </a:extLst>
          </p:cNvPr>
          <p:cNvCxnSpPr>
            <a:cxnSpLocks/>
          </p:cNvCxnSpPr>
          <p:nvPr/>
        </p:nvCxnSpPr>
        <p:spPr>
          <a:xfrm flipH="1">
            <a:off x="1515521"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2" name="Picture Placeholder 101">
            <a:extLst>
              <a:ext uri="{FF2B5EF4-FFF2-40B4-BE49-F238E27FC236}">
                <a16:creationId xmlns:a16="http://schemas.microsoft.com/office/drawing/2014/main" id="{7BE52618-E91E-6581-CC9B-54E3F5250557}"/>
              </a:ext>
            </a:extLst>
          </p:cNvPr>
          <p:cNvSpPr>
            <a:spLocks noGrp="1"/>
          </p:cNvSpPr>
          <p:nvPr>
            <p:ph type="pic" sz="quarter" idx="25" hasCustomPrompt="1"/>
          </p:nvPr>
        </p:nvSpPr>
        <p:spPr>
          <a:xfrm>
            <a:off x="1651000" y="373063"/>
            <a:ext cx="1082675" cy="323850"/>
          </a:xfrm>
        </p:spPr>
        <p:txBody>
          <a:bodyPr anchor="ctr"/>
          <a:lstStyle>
            <a:lvl1pPr algn="ctr">
              <a:defRPr sz="900"/>
            </a:lvl1pPr>
          </a:lstStyle>
          <a:p>
            <a:r>
              <a:rPr lang="en-US" noProof="0"/>
              <a:t>Insert partner logo</a:t>
            </a:r>
          </a:p>
        </p:txBody>
      </p:sp>
      <p:sp>
        <p:nvSpPr>
          <p:cNvPr id="5" name="Text Placeholder 19">
            <a:extLst>
              <a:ext uri="{FF2B5EF4-FFF2-40B4-BE49-F238E27FC236}">
                <a16:creationId xmlns:a16="http://schemas.microsoft.com/office/drawing/2014/main" id="{979A3211-34A5-6219-A6DA-78E91638C689}"/>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9" name="Text Placeholder 17">
            <a:extLst>
              <a:ext uri="{FF2B5EF4-FFF2-40B4-BE49-F238E27FC236}">
                <a16:creationId xmlns:a16="http://schemas.microsoft.com/office/drawing/2014/main" id="{1BDFCEF9-DE63-72E6-B123-F9F973F85746}"/>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10" name="Text Placeholder 16">
            <a:extLst>
              <a:ext uri="{FF2B5EF4-FFF2-40B4-BE49-F238E27FC236}">
                <a16:creationId xmlns:a16="http://schemas.microsoft.com/office/drawing/2014/main" id="{8219A788-1A60-EBB3-E011-88FA1494B487}"/>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2253527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p:cSld name="11_Data graphic x2 _Opt. A">
    <p:bg>
      <p:bgPr>
        <a:solidFill>
          <a:schemeClr val="bg2"/>
        </a:solidFill>
        <a:effectLst/>
      </p:bgPr>
    </p:bg>
    <p:spTree>
      <p:nvGrpSpPr>
        <p:cNvPr id="1" name=""/>
        <p:cNvGrpSpPr/>
        <p:nvPr/>
      </p:nvGrpSpPr>
      <p:grpSpPr>
        <a:xfrm>
          <a:off x="0" y="0"/>
          <a:ext cx="0" cy="0"/>
          <a:chOff x="0" y="0"/>
          <a:chExt cx="0" cy="0"/>
        </a:xfrm>
      </p:grpSpPr>
      <p:sp>
        <p:nvSpPr>
          <p:cNvPr id="13" name="Text Placeholder 9">
            <a:extLst>
              <a:ext uri="{FF2B5EF4-FFF2-40B4-BE49-F238E27FC236}">
                <a16:creationId xmlns:a16="http://schemas.microsoft.com/office/drawing/2014/main" id="{5EE59C35-1A94-2806-2EB8-CDBDBF3A8470}"/>
              </a:ext>
            </a:extLst>
          </p:cNvPr>
          <p:cNvSpPr>
            <a:spLocks noGrp="1"/>
          </p:cNvSpPr>
          <p:nvPr>
            <p:ph type="body" sz="quarter" idx="15" hasCustomPrompt="1"/>
          </p:nvPr>
        </p:nvSpPr>
        <p:spPr>
          <a:xfrm>
            <a:off x="790575" y="1766887"/>
            <a:ext cx="4690800" cy="1459389"/>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Diagram 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4" name="Text Placeholder 22">
            <a:extLst>
              <a:ext uri="{FF2B5EF4-FFF2-40B4-BE49-F238E27FC236}">
                <a16:creationId xmlns:a16="http://schemas.microsoft.com/office/drawing/2014/main" id="{679C7477-1395-331C-4506-94DC6F3842C7}"/>
              </a:ext>
            </a:extLst>
          </p:cNvPr>
          <p:cNvSpPr>
            <a:spLocks noGrp="1"/>
          </p:cNvSpPr>
          <p:nvPr>
            <p:ph type="body" sz="quarter" idx="18" hasCustomPrompt="1"/>
          </p:nvPr>
        </p:nvSpPr>
        <p:spPr>
          <a:xfrm>
            <a:off x="6217297" y="1766887"/>
            <a:ext cx="4690800" cy="1459389"/>
          </a:xfrm>
        </p:spPr>
        <p:txBody>
          <a:bodyPr/>
          <a:lstStyle>
            <a:lvl1pPr>
              <a:defRPr sz="1600"/>
            </a:lvl1pPr>
            <a:lvl2pPr>
              <a:defRPr sz="1400"/>
            </a:lvl2pPr>
            <a:lvl3pPr>
              <a:defRPr sz="1400"/>
            </a:lvl3pPr>
            <a:lvl4pPr>
              <a:defRPr sz="1400"/>
            </a:lvl4pPr>
            <a:lvl5pPr>
              <a:defRPr sz="1400"/>
            </a:lvl5pPr>
          </a:lstStyle>
          <a:p>
            <a:pPr lvl="0"/>
            <a:r>
              <a:rPr lang="en-US"/>
              <a:t>Diagram 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5" name="Text Placeholder 5">
            <a:extLst>
              <a:ext uri="{FF2B5EF4-FFF2-40B4-BE49-F238E27FC236}">
                <a16:creationId xmlns:a16="http://schemas.microsoft.com/office/drawing/2014/main" id="{C6674C5B-B409-34BE-C70C-7BC7BA22B3B0}"/>
              </a:ext>
            </a:extLst>
          </p:cNvPr>
          <p:cNvSpPr>
            <a:spLocks noGrp="1"/>
          </p:cNvSpPr>
          <p:nvPr>
            <p:ph type="body" sz="quarter" idx="19"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endParaRPr lang="en-US"/>
          </a:p>
        </p:txBody>
      </p:sp>
      <p:sp>
        <p:nvSpPr>
          <p:cNvPr id="26" name="Title 25">
            <a:extLst>
              <a:ext uri="{FF2B5EF4-FFF2-40B4-BE49-F238E27FC236}">
                <a16:creationId xmlns:a16="http://schemas.microsoft.com/office/drawing/2014/main" id="{C28BC734-C90F-F5E9-1EF1-7CF7F497B643}"/>
              </a:ext>
            </a:extLst>
          </p:cNvPr>
          <p:cNvSpPr>
            <a:spLocks noGrp="1"/>
          </p:cNvSpPr>
          <p:nvPr>
            <p:ph type="title" hasCustomPrompt="1"/>
          </p:nvPr>
        </p:nvSpPr>
        <p:spPr/>
        <p:txBody>
          <a:bodyPr/>
          <a:lstStyle>
            <a:lvl1pPr>
              <a:defRPr/>
            </a:lvl1pPr>
          </a:lstStyle>
          <a:p>
            <a:r>
              <a:rPr lang="en-US"/>
              <a:t>Title goes here</a:t>
            </a:r>
            <a:endParaRPr lang="en-AU"/>
          </a:p>
        </p:txBody>
      </p:sp>
      <p:grpSp>
        <p:nvGrpSpPr>
          <p:cNvPr id="2" name="Group 1">
            <a:extLst>
              <a:ext uri="{FF2B5EF4-FFF2-40B4-BE49-F238E27FC236}">
                <a16:creationId xmlns:a16="http://schemas.microsoft.com/office/drawing/2014/main" id="{C9520618-0BCB-F2D3-21C2-C105937FC23F}"/>
              </a:ext>
            </a:extLst>
          </p:cNvPr>
          <p:cNvGrpSpPr/>
          <p:nvPr/>
        </p:nvGrpSpPr>
        <p:grpSpPr>
          <a:xfrm>
            <a:off x="808038" y="3467100"/>
            <a:ext cx="10609263" cy="2749551"/>
            <a:chOff x="790575" y="2980632"/>
            <a:chExt cx="10609263" cy="3236019"/>
          </a:xfrm>
        </p:grpSpPr>
        <p:sp>
          <p:nvSpPr>
            <p:cNvPr id="6" name="Rectangle: Rounded Corners 5">
              <a:extLst>
                <a:ext uri="{FF2B5EF4-FFF2-40B4-BE49-F238E27FC236}">
                  <a16:creationId xmlns:a16="http://schemas.microsoft.com/office/drawing/2014/main" id="{544A5BC1-511C-8D0F-818F-935FC0B921F3}"/>
                </a:ext>
              </a:extLst>
            </p:cNvPr>
            <p:cNvSpPr/>
            <p:nvPr/>
          </p:nvSpPr>
          <p:spPr>
            <a:xfrm>
              <a:off x="790575" y="2980632"/>
              <a:ext cx="5269424"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sp>
          <p:nvSpPr>
            <p:cNvPr id="7" name="Rectangle: Rounded Corners 6">
              <a:extLst>
                <a:ext uri="{FF2B5EF4-FFF2-40B4-BE49-F238E27FC236}">
                  <a16:creationId xmlns:a16="http://schemas.microsoft.com/office/drawing/2014/main" id="{B0DE39EA-AA6A-C444-368C-7862F2C7A956}"/>
                </a:ext>
              </a:extLst>
            </p:cNvPr>
            <p:cNvSpPr/>
            <p:nvPr/>
          </p:nvSpPr>
          <p:spPr>
            <a:xfrm>
              <a:off x="6136349" y="2980632"/>
              <a:ext cx="5263489" cy="3236019"/>
            </a:xfrm>
            <a:prstGeom prst="roundRect">
              <a:avLst>
                <a:gd name="adj" fmla="val 292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AU" sz="1200" err="1"/>
            </a:p>
          </p:txBody>
        </p:sp>
      </p:grpSp>
      <p:sp>
        <p:nvSpPr>
          <p:cNvPr id="8" name="Text Placeholder 23">
            <a:extLst>
              <a:ext uri="{FF2B5EF4-FFF2-40B4-BE49-F238E27FC236}">
                <a16:creationId xmlns:a16="http://schemas.microsoft.com/office/drawing/2014/main" id="{ED6E6402-F8AB-E4DF-026C-A6D8C7020261}"/>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26837845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preserve="1">
  <p:cSld name="Title B Partner Logo - Long Title">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A6548F75-B8DB-A3D0-F1C5-1B1AC78B914B}"/>
              </a:ext>
            </a:extLst>
          </p:cNvPr>
          <p:cNvSpPr/>
          <p:nvPr/>
        </p:nvSpPr>
        <p:spPr>
          <a:xfrm>
            <a:off x="373062" y="5673992"/>
            <a:ext cx="6172201" cy="895083"/>
          </a:xfrm>
          <a:prstGeom prst="roundRect">
            <a:avLst>
              <a:gd name="adj" fmla="val 1206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96" name="Rectangle: Rounded Corners 95">
            <a:extLst>
              <a:ext uri="{FF2B5EF4-FFF2-40B4-BE49-F238E27FC236}">
                <a16:creationId xmlns:a16="http://schemas.microsoft.com/office/drawing/2014/main" id="{6322A177-8603-710E-5C87-2D77264492C4}"/>
              </a:ext>
            </a:extLst>
          </p:cNvPr>
          <p:cNvSpPr/>
          <p:nvPr/>
        </p:nvSpPr>
        <p:spPr>
          <a:xfrm>
            <a:off x="373062" y="2749550"/>
            <a:ext cx="6172201" cy="2852737"/>
          </a:xfrm>
          <a:prstGeom prst="roundRect">
            <a:avLst>
              <a:gd name="adj" fmla="val 378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grpSp>
        <p:nvGrpSpPr>
          <p:cNvPr id="74" name="Group 73">
            <a:extLst>
              <a:ext uri="{FF2B5EF4-FFF2-40B4-BE49-F238E27FC236}">
                <a16:creationId xmlns:a16="http://schemas.microsoft.com/office/drawing/2014/main" id="{C21FF905-9F1D-4BC4-A0C4-819C54B20BB8}"/>
              </a:ext>
            </a:extLst>
          </p:cNvPr>
          <p:cNvGrpSpPr/>
          <p:nvPr/>
        </p:nvGrpSpPr>
        <p:grpSpPr>
          <a:xfrm>
            <a:off x="374967" y="373063"/>
            <a:ext cx="1004400" cy="324000"/>
            <a:chOff x="4124324" y="2793830"/>
            <a:chExt cx="3945731" cy="1275368"/>
          </a:xfrm>
        </p:grpSpPr>
        <p:sp>
          <p:nvSpPr>
            <p:cNvPr id="75" name="Freeform: Shape 74">
              <a:extLst>
                <a:ext uri="{FF2B5EF4-FFF2-40B4-BE49-F238E27FC236}">
                  <a16:creationId xmlns:a16="http://schemas.microsoft.com/office/drawing/2014/main" id="{059914BE-FC3C-135B-5DB0-18278431894E}"/>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76" name="Freeform: Shape 75">
              <a:extLst>
                <a:ext uri="{FF2B5EF4-FFF2-40B4-BE49-F238E27FC236}">
                  <a16:creationId xmlns:a16="http://schemas.microsoft.com/office/drawing/2014/main" id="{528CB0D7-7587-96BD-7839-497DE6E7EA0A}"/>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77" name="Freeform: Shape 76">
              <a:extLst>
                <a:ext uri="{FF2B5EF4-FFF2-40B4-BE49-F238E27FC236}">
                  <a16:creationId xmlns:a16="http://schemas.microsoft.com/office/drawing/2014/main" id="{D7110FF8-9F6B-166A-393F-342BE1E35CD5}"/>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78" name="Freeform: Shape 77">
              <a:extLst>
                <a:ext uri="{FF2B5EF4-FFF2-40B4-BE49-F238E27FC236}">
                  <a16:creationId xmlns:a16="http://schemas.microsoft.com/office/drawing/2014/main" id="{F1677DEC-DF7E-65E8-AFE4-613797E72E85}"/>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79" name="Freeform: Shape 78">
              <a:extLst>
                <a:ext uri="{FF2B5EF4-FFF2-40B4-BE49-F238E27FC236}">
                  <a16:creationId xmlns:a16="http://schemas.microsoft.com/office/drawing/2014/main" id="{18F0D363-4B8E-CC2D-DFEF-D89EE35A270D}"/>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80" name="Freeform: Shape 79">
              <a:extLst>
                <a:ext uri="{FF2B5EF4-FFF2-40B4-BE49-F238E27FC236}">
                  <a16:creationId xmlns:a16="http://schemas.microsoft.com/office/drawing/2014/main" id="{1FE81C4C-D33B-AF15-87E3-0B77EF334E22}"/>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81" name="Freeform: Shape 80">
              <a:extLst>
                <a:ext uri="{FF2B5EF4-FFF2-40B4-BE49-F238E27FC236}">
                  <a16:creationId xmlns:a16="http://schemas.microsoft.com/office/drawing/2014/main" id="{87BFB631-BDE9-A36F-948C-50B59F682B2B}"/>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82" name="Freeform: Shape 81">
              <a:extLst>
                <a:ext uri="{FF2B5EF4-FFF2-40B4-BE49-F238E27FC236}">
                  <a16:creationId xmlns:a16="http://schemas.microsoft.com/office/drawing/2014/main" id="{41564BE0-BF5A-5B3B-985D-7664B2DEEEEC}"/>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83" name="Freeform: Shape 82">
              <a:extLst>
                <a:ext uri="{FF2B5EF4-FFF2-40B4-BE49-F238E27FC236}">
                  <a16:creationId xmlns:a16="http://schemas.microsoft.com/office/drawing/2014/main" id="{A636A3F7-873A-362A-FF8B-382A6F8F6880}"/>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84" name="Freeform: Shape 83">
              <a:extLst>
                <a:ext uri="{FF2B5EF4-FFF2-40B4-BE49-F238E27FC236}">
                  <a16:creationId xmlns:a16="http://schemas.microsoft.com/office/drawing/2014/main" id="{C78F3A6A-5735-4CE9-BEE9-AD993156FF0F}"/>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85" name="Freeform: Shape 84">
              <a:extLst>
                <a:ext uri="{FF2B5EF4-FFF2-40B4-BE49-F238E27FC236}">
                  <a16:creationId xmlns:a16="http://schemas.microsoft.com/office/drawing/2014/main" id="{491CF533-F473-54F5-48FC-9F5489213BB4}"/>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86" name="Freeform: Shape 85">
              <a:extLst>
                <a:ext uri="{FF2B5EF4-FFF2-40B4-BE49-F238E27FC236}">
                  <a16:creationId xmlns:a16="http://schemas.microsoft.com/office/drawing/2014/main" id="{7FCD6722-3680-B0F1-514B-F875CBECE1F0}"/>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87" name="Freeform: Shape 86">
              <a:extLst>
                <a:ext uri="{FF2B5EF4-FFF2-40B4-BE49-F238E27FC236}">
                  <a16:creationId xmlns:a16="http://schemas.microsoft.com/office/drawing/2014/main" id="{3D19A48B-4CE5-DFDD-45BD-889671A5D3EE}"/>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88" name="Freeform: Shape 87">
              <a:extLst>
                <a:ext uri="{FF2B5EF4-FFF2-40B4-BE49-F238E27FC236}">
                  <a16:creationId xmlns:a16="http://schemas.microsoft.com/office/drawing/2014/main" id="{685C59C6-8A4E-2D10-BB33-7D1F6B44C6EF}"/>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89" name="Graphic 4">
              <a:extLst>
                <a:ext uri="{FF2B5EF4-FFF2-40B4-BE49-F238E27FC236}">
                  <a16:creationId xmlns:a16="http://schemas.microsoft.com/office/drawing/2014/main" id="{1A5DB6E8-B2F1-7F8E-6200-BD639DD4EC7C}"/>
                </a:ext>
              </a:extLst>
            </p:cNvPr>
            <p:cNvGrpSpPr/>
            <p:nvPr/>
          </p:nvGrpSpPr>
          <p:grpSpPr>
            <a:xfrm>
              <a:off x="7929789" y="3640062"/>
              <a:ext cx="140266" cy="84954"/>
              <a:chOff x="7929789" y="3640062"/>
              <a:chExt cx="140266" cy="84954"/>
            </a:xfrm>
            <a:solidFill>
              <a:srgbClr val="26478D"/>
            </a:solidFill>
          </p:grpSpPr>
          <p:sp>
            <p:nvSpPr>
              <p:cNvPr id="90" name="Freeform: Shape 89">
                <a:extLst>
                  <a:ext uri="{FF2B5EF4-FFF2-40B4-BE49-F238E27FC236}">
                    <a16:creationId xmlns:a16="http://schemas.microsoft.com/office/drawing/2014/main" id="{6100DE4C-00A8-C63E-ED90-BB2BB652A3F4}"/>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91" name="Freeform: Shape 90">
                <a:extLst>
                  <a:ext uri="{FF2B5EF4-FFF2-40B4-BE49-F238E27FC236}">
                    <a16:creationId xmlns:a16="http://schemas.microsoft.com/office/drawing/2014/main" id="{3A1B4668-C629-CBF3-60AC-A728E7127258}"/>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6628338" y="371476"/>
            <a:ext cx="5190600" cy="6197599"/>
          </a:xfrm>
          <a:prstGeom prst="roundRect">
            <a:avLst>
              <a:gd name="adj" fmla="val 2081"/>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3144839"/>
            <a:ext cx="5302251" cy="2097448"/>
          </a:xfrm>
        </p:spPr>
        <p:txBody>
          <a:bodyPr wrap="square" rIns="0" anchor="ctr" anchorCtr="0">
            <a:noAutofit/>
          </a:bodyPr>
          <a:lstStyle>
            <a:lvl1pPr>
              <a:defRPr sz="3400">
                <a:solidFill>
                  <a:schemeClr val="bg1"/>
                </a:solidFill>
              </a:defRPr>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68300"/>
            <a:ext cx="5302250" cy="306467"/>
          </a:xfrm>
          <a:prstGeom prst="rect">
            <a:avLst/>
          </a:prstGeom>
          <a:solidFill>
            <a:schemeClr val="accent2"/>
          </a:solidFill>
        </p:spPr>
        <p:txBody>
          <a:bodyPr wrap="square" lIns="0" rIns="0" anchor="ctr"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4032463" y="2403525"/>
            <a:ext cx="2512800" cy="27432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00902" y="2403525"/>
            <a:ext cx="2512800" cy="274320"/>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2403525"/>
            <a:ext cx="1509078" cy="27432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cxnSp>
        <p:nvCxnSpPr>
          <p:cNvPr id="94" name="Straight Connector 93">
            <a:extLst>
              <a:ext uri="{FF2B5EF4-FFF2-40B4-BE49-F238E27FC236}">
                <a16:creationId xmlns:a16="http://schemas.microsoft.com/office/drawing/2014/main" id="{E8386E28-D99C-7E96-ACE6-D59EE01DF596}"/>
              </a:ext>
            </a:extLst>
          </p:cNvPr>
          <p:cNvCxnSpPr>
            <a:cxnSpLocks/>
          </p:cNvCxnSpPr>
          <p:nvPr/>
        </p:nvCxnSpPr>
        <p:spPr>
          <a:xfrm flipH="1">
            <a:off x="1515521"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2" name="Picture Placeholder 101">
            <a:extLst>
              <a:ext uri="{FF2B5EF4-FFF2-40B4-BE49-F238E27FC236}">
                <a16:creationId xmlns:a16="http://schemas.microsoft.com/office/drawing/2014/main" id="{7BE52618-E91E-6581-CC9B-54E3F5250557}"/>
              </a:ext>
            </a:extLst>
          </p:cNvPr>
          <p:cNvSpPr>
            <a:spLocks noGrp="1"/>
          </p:cNvSpPr>
          <p:nvPr>
            <p:ph type="pic" sz="quarter" idx="25" hasCustomPrompt="1"/>
          </p:nvPr>
        </p:nvSpPr>
        <p:spPr>
          <a:xfrm>
            <a:off x="1651000" y="373063"/>
            <a:ext cx="1082675" cy="323850"/>
          </a:xfrm>
        </p:spPr>
        <p:txBody>
          <a:bodyPr anchor="ctr"/>
          <a:lstStyle>
            <a:lvl1pPr algn="ctr">
              <a:defRPr sz="900"/>
            </a:lvl1pPr>
          </a:lstStyle>
          <a:p>
            <a:r>
              <a:rPr lang="en-US" noProof="0"/>
              <a:t>Insert partner logo</a:t>
            </a:r>
          </a:p>
        </p:txBody>
      </p:sp>
      <p:sp>
        <p:nvSpPr>
          <p:cNvPr id="6" name="Text Placeholder 10">
            <a:extLst>
              <a:ext uri="{FF2B5EF4-FFF2-40B4-BE49-F238E27FC236}">
                <a16:creationId xmlns:a16="http://schemas.microsoft.com/office/drawing/2014/main" id="{E99A029F-0CB3-E5B2-7EB8-40C4CBA2DEA8}"/>
              </a:ext>
            </a:extLst>
          </p:cNvPr>
          <p:cNvSpPr>
            <a:spLocks noGrp="1"/>
          </p:cNvSpPr>
          <p:nvPr>
            <p:ph type="body" sz="quarter" idx="22" hasCustomPrompt="1"/>
          </p:nvPr>
        </p:nvSpPr>
        <p:spPr>
          <a:xfrm>
            <a:off x="10209093" y="460354"/>
            <a:ext cx="1508400" cy="27432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Tree>
    <p:extLst>
      <p:ext uri="{BB962C8B-B14F-4D97-AF65-F5344CB8AC3E}">
        <p14:creationId xmlns:p14="http://schemas.microsoft.com/office/powerpoint/2010/main" val="26165611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preserve="1">
  <p:cSld name="Title C No Image">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D7DB324D-B70D-12D2-0B29-1B03A128369C}"/>
              </a:ext>
            </a:extLst>
          </p:cNvPr>
          <p:cNvSpPr/>
          <p:nvPr/>
        </p:nvSpPr>
        <p:spPr>
          <a:xfrm>
            <a:off x="373062" y="3716338"/>
            <a:ext cx="5200651" cy="2852737"/>
          </a:xfrm>
          <a:prstGeom prst="roundRect">
            <a:avLst>
              <a:gd name="adj" fmla="val 378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pic>
        <p:nvPicPr>
          <p:cNvPr id="6" name="Graphic 5">
            <a:extLst>
              <a:ext uri="{FF2B5EF4-FFF2-40B4-BE49-F238E27FC236}">
                <a16:creationId xmlns:a16="http://schemas.microsoft.com/office/drawing/2014/main" id="{A49FAC72-20E7-FF4F-E890-4991281311E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5" name="Text Placeholder 19">
            <a:extLst>
              <a:ext uri="{FF2B5EF4-FFF2-40B4-BE49-F238E27FC236}">
                <a16:creationId xmlns:a16="http://schemas.microsoft.com/office/drawing/2014/main" id="{19C3DBF2-D4DF-9B6B-D830-F1B05A4D26EA}"/>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2" name="Text Placeholder 17">
            <a:extLst>
              <a:ext uri="{FF2B5EF4-FFF2-40B4-BE49-F238E27FC236}">
                <a16:creationId xmlns:a16="http://schemas.microsoft.com/office/drawing/2014/main" id="{80B77DFB-0FF2-F044-1017-B730F89A0B3E}"/>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13" name="Text Placeholder 16">
            <a:extLst>
              <a:ext uri="{FF2B5EF4-FFF2-40B4-BE49-F238E27FC236}">
                <a16:creationId xmlns:a16="http://schemas.microsoft.com/office/drawing/2014/main" id="{12A8133C-4F92-F891-9F45-4D88D7CAB6DB}"/>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210242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preserve="1">
  <p:cSld name="Title C No Image - Long Title">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D7DB324D-B70D-12D2-0B29-1B03A128369C}"/>
              </a:ext>
            </a:extLst>
          </p:cNvPr>
          <p:cNvSpPr/>
          <p:nvPr/>
        </p:nvSpPr>
        <p:spPr>
          <a:xfrm>
            <a:off x="373062" y="3716338"/>
            <a:ext cx="6172201" cy="2852737"/>
          </a:xfrm>
          <a:prstGeom prst="roundRect">
            <a:avLst>
              <a:gd name="adj" fmla="val 378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5295902" cy="2103436"/>
          </a:xfrm>
        </p:spPr>
        <p:txBody>
          <a:bodyPr wrap="square" rIns="0" anchor="ctr"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6699" y="4691064"/>
            <a:ext cx="5249499" cy="1878012"/>
          </a:xfrm>
          <a:prstGeom prst="roundRect">
            <a:avLst>
              <a:gd name="adj" fmla="val 5751"/>
            </a:avLst>
          </a:prstGeom>
          <a:solidFill>
            <a:srgbClr val="CFD4ED"/>
          </a:solidFill>
        </p:spPr>
        <p:txBody>
          <a:bodyPr wrap="square" lIns="360000" tIns="360000" rIns="360000" bIns="360000" anchor="ctr"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3962400" y="3373173"/>
            <a:ext cx="2582863" cy="27146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630839" y="3373173"/>
            <a:ext cx="2582863" cy="271460"/>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3373173"/>
            <a:ext cx="1509078" cy="27146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pic>
        <p:nvPicPr>
          <p:cNvPr id="6" name="Graphic 5">
            <a:extLst>
              <a:ext uri="{FF2B5EF4-FFF2-40B4-BE49-F238E27FC236}">
                <a16:creationId xmlns:a16="http://schemas.microsoft.com/office/drawing/2014/main" id="{A49FAC72-20E7-FF4F-E890-4991281311E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362872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preserve="1">
  <p:cSld name="Agenda Layouts">
    <p:bg>
      <p:bgPr>
        <a:solidFill>
          <a:schemeClr val="tx2"/>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422792A-E9BA-7DE8-2494-6B126F2A5EB2}"/>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Agenda layouts</a:t>
            </a:r>
          </a:p>
        </p:txBody>
      </p:sp>
      <p:pic>
        <p:nvPicPr>
          <p:cNvPr id="6" name="Graphic 5" descr="Hamburger Menu Icon with solid fill">
            <a:extLst>
              <a:ext uri="{FF2B5EF4-FFF2-40B4-BE49-F238E27FC236}">
                <a16:creationId xmlns:a16="http://schemas.microsoft.com/office/drawing/2014/main" id="{F33C3C79-0878-759B-E296-D0E0C26121B7}"/>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52499" y="1914524"/>
            <a:ext cx="3028951" cy="3028951"/>
          </a:xfrm>
          <a:prstGeom prst="rect">
            <a:avLst/>
          </a:prstGeom>
        </p:spPr>
      </p:pic>
      <p:sp>
        <p:nvSpPr>
          <p:cNvPr id="2" name="TextBox 1">
            <a:extLst>
              <a:ext uri="{FF2B5EF4-FFF2-40B4-BE49-F238E27FC236}">
                <a16:creationId xmlns:a16="http://schemas.microsoft.com/office/drawing/2014/main" id="{30EA5387-D038-220F-4A53-F52E25651589}"/>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6868573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preserve="1">
  <p:cSld name="Agenda Simple Dark">
    <p:bg>
      <p:bgPr>
        <a:solidFill>
          <a:schemeClr val="accent1"/>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9F60641-9787-2882-8CEC-65C4C2717A98}"/>
              </a:ext>
            </a:extLst>
          </p:cNvPr>
          <p:cNvSpPr/>
          <p:nvPr/>
        </p:nvSpPr>
        <p:spPr>
          <a:xfrm>
            <a:off x="3703638" y="1766888"/>
            <a:ext cx="7696200" cy="4453915"/>
          </a:xfrm>
          <a:prstGeom prst="roundRect">
            <a:avLst>
              <a:gd name="adj" fmla="val 233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AU" sz="1400">
              <a:solidFill>
                <a:schemeClr val="tx1"/>
              </a:solidFill>
            </a:endParaRPr>
          </a:p>
        </p:txBody>
      </p:sp>
      <p:sp>
        <p:nvSpPr>
          <p:cNvPr id="2" name="Title 1">
            <a:extLst>
              <a:ext uri="{FF2B5EF4-FFF2-40B4-BE49-F238E27FC236}">
                <a16:creationId xmlns:a16="http://schemas.microsoft.com/office/drawing/2014/main" id="{C873ECE1-0D96-5707-272B-2B5B23AAD36D}"/>
              </a:ext>
            </a:extLst>
          </p:cNvPr>
          <p:cNvSpPr>
            <a:spLocks noGrp="1"/>
          </p:cNvSpPr>
          <p:nvPr>
            <p:ph type="title" hasCustomPrompt="1"/>
          </p:nvPr>
        </p:nvSpPr>
        <p:spPr>
          <a:xfrm>
            <a:off x="794280" y="1780223"/>
            <a:ext cx="2385484" cy="1864677"/>
          </a:xfrm>
        </p:spPr>
        <p:txBody>
          <a:bodyPr/>
          <a:lstStyle>
            <a:lvl1pPr>
              <a:defRPr>
                <a:solidFill>
                  <a:schemeClr val="bg1"/>
                </a:solidFill>
              </a:defRPr>
            </a:lvl1pPr>
          </a:lstStyle>
          <a:p>
            <a:r>
              <a:rPr lang="en-US"/>
              <a:t>Agenda</a:t>
            </a:r>
            <a:endParaRPr lang="en-AU"/>
          </a:p>
        </p:txBody>
      </p:sp>
      <p:sp>
        <p:nvSpPr>
          <p:cNvPr id="3" name="Slide Number Placeholder 2">
            <a:extLst>
              <a:ext uri="{FF2B5EF4-FFF2-40B4-BE49-F238E27FC236}">
                <a16:creationId xmlns:a16="http://schemas.microsoft.com/office/drawing/2014/main" id="{F2E0E73D-B2D7-CF9E-DB18-42ED87DA08AB}"/>
              </a:ext>
            </a:extLst>
          </p:cNvPr>
          <p:cNvSpPr>
            <a:spLocks noGrp="1"/>
          </p:cNvSpPr>
          <p:nvPr>
            <p:ph type="sldNum" sz="quarter" idx="10"/>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 name="Footer Placeholder 3">
            <a:extLst>
              <a:ext uri="{FF2B5EF4-FFF2-40B4-BE49-F238E27FC236}">
                <a16:creationId xmlns:a16="http://schemas.microsoft.com/office/drawing/2014/main" id="{7A2F11D6-3296-B3CA-AD0D-E3F0B1C2C0A1}"/>
              </a:ext>
            </a:extLst>
          </p:cNvPr>
          <p:cNvSpPr>
            <a:spLocks noGrp="1"/>
          </p:cNvSpPr>
          <p:nvPr>
            <p:ph type="ftr" sz="quarter" idx="11"/>
          </p:nvPr>
        </p:nvSpPr>
        <p:spPr/>
        <p:txBody>
          <a:bodyPr/>
          <a:lstStyle>
            <a:lvl1pPr>
              <a:defRPr>
                <a:solidFill>
                  <a:schemeClr val="bg1"/>
                </a:solidFill>
              </a:defRPr>
            </a:lvl1pPr>
          </a:lstStyle>
          <a:p>
            <a:r>
              <a:rPr lang="en-US"/>
              <a:t>© Experian | Confidential</a:t>
            </a:r>
          </a:p>
        </p:txBody>
      </p:sp>
      <p:sp>
        <p:nvSpPr>
          <p:cNvPr id="8" name="Table Placeholder 7">
            <a:extLst>
              <a:ext uri="{FF2B5EF4-FFF2-40B4-BE49-F238E27FC236}">
                <a16:creationId xmlns:a16="http://schemas.microsoft.com/office/drawing/2014/main" id="{D1253559-BF0C-73B1-D215-16CDCB8321A1}"/>
              </a:ext>
            </a:extLst>
          </p:cNvPr>
          <p:cNvSpPr>
            <a:spLocks noGrp="1"/>
          </p:cNvSpPr>
          <p:nvPr>
            <p:ph type="tbl" sz="quarter" idx="12"/>
          </p:nvPr>
        </p:nvSpPr>
        <p:spPr>
          <a:xfrm>
            <a:off x="4156860" y="2302800"/>
            <a:ext cx="6789755" cy="3382088"/>
          </a:xfrm>
        </p:spPr>
        <p:txBody>
          <a:bodyPr/>
          <a:lstStyle/>
          <a:p>
            <a:r>
              <a:rPr lang="en-US" noProof="0"/>
              <a:t>Click icon to add table</a:t>
            </a:r>
          </a:p>
        </p:txBody>
      </p:sp>
      <p:pic>
        <p:nvPicPr>
          <p:cNvPr id="6" name="Graphic 5">
            <a:extLst>
              <a:ext uri="{FF2B5EF4-FFF2-40B4-BE49-F238E27FC236}">
                <a16:creationId xmlns:a16="http://schemas.microsoft.com/office/drawing/2014/main" id="{06C11F5A-D4CF-1DBC-6791-773D53429A4B}"/>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019239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5.xml><?xml version="1.0" encoding="utf-8"?>
<p:sldLayout xmlns:a="http://schemas.openxmlformats.org/drawingml/2006/main" xmlns:r="http://schemas.openxmlformats.org/officeDocument/2006/relationships" xmlns:p="http://schemas.openxmlformats.org/presentationml/2006/main" preserve="1">
  <p:cSld name="Agenda Simpl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73ECE1-0D96-5707-272B-2B5B23AAD36D}"/>
              </a:ext>
            </a:extLst>
          </p:cNvPr>
          <p:cNvSpPr>
            <a:spLocks noGrp="1"/>
          </p:cNvSpPr>
          <p:nvPr>
            <p:ph type="title" hasCustomPrompt="1"/>
          </p:nvPr>
        </p:nvSpPr>
        <p:spPr>
          <a:xfrm>
            <a:off x="794280" y="1780223"/>
            <a:ext cx="2385484" cy="1864677"/>
          </a:xfrm>
        </p:spPr>
        <p:txBody>
          <a:bodyPr/>
          <a:lstStyle>
            <a:lvl1pPr>
              <a:defRPr/>
            </a:lvl1pPr>
          </a:lstStyle>
          <a:p>
            <a:r>
              <a:rPr lang="en-US"/>
              <a:t>Agenda</a:t>
            </a:r>
            <a:endParaRPr lang="en-AU"/>
          </a:p>
        </p:txBody>
      </p:sp>
      <p:sp>
        <p:nvSpPr>
          <p:cNvPr id="3" name="Slide Number Placeholder 2">
            <a:extLst>
              <a:ext uri="{FF2B5EF4-FFF2-40B4-BE49-F238E27FC236}">
                <a16:creationId xmlns:a16="http://schemas.microsoft.com/office/drawing/2014/main" id="{F2E0E73D-B2D7-CF9E-DB18-42ED87DA08AB}"/>
              </a:ext>
            </a:extLst>
          </p:cNvPr>
          <p:cNvSpPr>
            <a:spLocks noGrp="1"/>
          </p:cNvSpPr>
          <p:nvPr>
            <p:ph type="sldNum" sz="quarter" idx="10"/>
          </p:nvPr>
        </p:nvSpPr>
        <p:spPr/>
        <p:txBody>
          <a:bodyPr/>
          <a:lstStyle/>
          <a:p>
            <a:fld id="{C5BB0411-7089-4314-80B8-B2E3315A0706}" type="slidenum">
              <a:rPr lang="en-US" smtClean="0"/>
              <a:pPr/>
              <a:t>‹#›</a:t>
            </a:fld>
            <a:endParaRPr lang="en-US"/>
          </a:p>
        </p:txBody>
      </p:sp>
      <p:sp>
        <p:nvSpPr>
          <p:cNvPr id="8" name="Table Placeholder 7">
            <a:extLst>
              <a:ext uri="{FF2B5EF4-FFF2-40B4-BE49-F238E27FC236}">
                <a16:creationId xmlns:a16="http://schemas.microsoft.com/office/drawing/2014/main" id="{D1253559-BF0C-73B1-D215-16CDCB8321A1}"/>
              </a:ext>
            </a:extLst>
          </p:cNvPr>
          <p:cNvSpPr>
            <a:spLocks noGrp="1"/>
          </p:cNvSpPr>
          <p:nvPr>
            <p:ph type="tbl" sz="quarter" idx="12"/>
          </p:nvPr>
        </p:nvSpPr>
        <p:spPr>
          <a:xfrm>
            <a:off x="4675188" y="1766888"/>
            <a:ext cx="6723062" cy="3384000"/>
          </a:xfrm>
        </p:spPr>
        <p:txBody>
          <a:bodyPr/>
          <a:lstStyle/>
          <a:p>
            <a:r>
              <a:rPr lang="en-US" noProof="0"/>
              <a:t>Click icon to add table</a:t>
            </a:r>
          </a:p>
        </p:txBody>
      </p:sp>
      <p:sp>
        <p:nvSpPr>
          <p:cNvPr id="5" name="Footer Placeholder 4">
            <a:extLst>
              <a:ext uri="{FF2B5EF4-FFF2-40B4-BE49-F238E27FC236}">
                <a16:creationId xmlns:a16="http://schemas.microsoft.com/office/drawing/2014/main" id="{503C1F0B-0E26-3AC8-E47B-C7CA4DDE3231}"/>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1459094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preserve="1">
  <p:cSld name="Agenda x4 Dark">
    <p:bg>
      <p:bgPr>
        <a:solidFill>
          <a:schemeClr val="accent1"/>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345718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7.xml><?xml version="1.0" encoding="utf-8"?>
<p:sldLayout xmlns:a="http://schemas.openxmlformats.org/drawingml/2006/main" xmlns:r="http://schemas.openxmlformats.org/officeDocument/2006/relationships" xmlns:p="http://schemas.openxmlformats.org/presentationml/2006/main" preserve="1">
  <p:cSld name="Agenda x4 Light">
    <p:bg>
      <p:bgPr>
        <a:solidFill>
          <a:schemeClr val="bg2"/>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3" name="Footer Placeholder 4">
            <a:extLst>
              <a:ext uri="{FF2B5EF4-FFF2-40B4-BE49-F238E27FC236}">
                <a16:creationId xmlns:a16="http://schemas.microsoft.com/office/drawing/2014/main" id="{471F38E1-8250-8FE3-F774-ECD846A42E16}"/>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765562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8.xml><?xml version="1.0" encoding="utf-8"?>
<p:sldLayout xmlns:a="http://schemas.openxmlformats.org/drawingml/2006/main" xmlns:r="http://schemas.openxmlformats.org/officeDocument/2006/relationships" xmlns:p="http://schemas.openxmlformats.org/presentationml/2006/main" preserve="1">
  <p:cSld name="1_Agenda x4 Light">
    <p:bg>
      <p:bgPr>
        <a:solidFill>
          <a:schemeClr val="bg1"/>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rgbClr val="F6F8FB"/>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3" name="Footer Placeholder 4">
            <a:extLst>
              <a:ext uri="{FF2B5EF4-FFF2-40B4-BE49-F238E27FC236}">
                <a16:creationId xmlns:a16="http://schemas.microsoft.com/office/drawing/2014/main" id="{4D25BD74-D06F-5B54-EE10-BD815DA71F2E}"/>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2064565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preserve="1">
  <p:cSld name="Agenda x6 Dark">
    <p:bg>
      <p:bgPr>
        <a:solidFill>
          <a:schemeClr val="accent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12841395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2_Agenda x6 Light (colour)">
    <p:bg>
      <p:bgPr>
        <a:solidFill>
          <a:schemeClr val="bg2"/>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F7F9750D-2EBE-752E-0534-A7B2212474CD}"/>
              </a:ext>
            </a:extLst>
          </p:cNvPr>
          <p:cNvSpPr/>
          <p:nvPr/>
        </p:nvSpPr>
        <p:spPr>
          <a:xfrm>
            <a:off x="3703637" y="1766888"/>
            <a:ext cx="2520000" cy="1878012"/>
          </a:xfrm>
          <a:prstGeom prst="roundRect">
            <a:avLst>
              <a:gd name="adj" fmla="val 5672"/>
            </a:avLst>
          </a:prstGeom>
          <a:solidFill>
            <a:schemeClr val="bg1"/>
          </a:solidFill>
          <a:ln w="6350" cap="flat">
            <a:noFill/>
            <a:prstDash val="solid"/>
            <a:miter/>
          </a:ln>
        </p:spPr>
        <p:txBody>
          <a:bodyPr wrap="square" rtlCol="0" anchor="ctr"/>
          <a:lstStyle/>
          <a:p>
            <a:endParaRPr lang="en-AU">
              <a:solidFill>
                <a:schemeClr val="accent1"/>
              </a:solidFill>
            </a:endParaRPr>
          </a:p>
        </p:txBody>
      </p:sp>
      <p:sp>
        <p:nvSpPr>
          <p:cNvPr id="49" name="Rectangle: Rounded Corners 48">
            <a:extLst>
              <a:ext uri="{FF2B5EF4-FFF2-40B4-BE49-F238E27FC236}">
                <a16:creationId xmlns:a16="http://schemas.microsoft.com/office/drawing/2014/main" id="{010B73F9-41E6-FB53-8CAE-85BA2BF0156D}"/>
              </a:ext>
            </a:extLst>
          </p:cNvPr>
          <p:cNvSpPr/>
          <p:nvPr/>
        </p:nvSpPr>
        <p:spPr>
          <a:xfrm>
            <a:off x="6291745" y="1766888"/>
            <a:ext cx="2520000" cy="1878012"/>
          </a:xfrm>
          <a:prstGeom prst="roundRect">
            <a:avLst>
              <a:gd name="adj" fmla="val 5672"/>
            </a:avLst>
          </a:prstGeom>
          <a:solidFill>
            <a:schemeClr val="bg1"/>
          </a:solidFill>
          <a:ln w="6350" cap="flat">
            <a:noFill/>
            <a:prstDash val="solid"/>
            <a:miter/>
          </a:ln>
        </p:spPr>
        <p:txBody>
          <a:bodyPr wrap="square" rtlCol="0" anchor="ctr"/>
          <a:lstStyle/>
          <a:p>
            <a:endParaRPr lang="en-AU">
              <a:solidFill>
                <a:schemeClr val="accent1"/>
              </a:solidFill>
            </a:endParaRPr>
          </a:p>
        </p:txBody>
      </p:sp>
      <p:sp>
        <p:nvSpPr>
          <p:cNvPr id="50" name="Rectangle: Rounded Corners 49">
            <a:extLst>
              <a:ext uri="{FF2B5EF4-FFF2-40B4-BE49-F238E27FC236}">
                <a16:creationId xmlns:a16="http://schemas.microsoft.com/office/drawing/2014/main" id="{8F3E8A56-77E2-23D3-7A5F-3AA311784F51}"/>
              </a:ext>
            </a:extLst>
          </p:cNvPr>
          <p:cNvSpPr/>
          <p:nvPr/>
        </p:nvSpPr>
        <p:spPr>
          <a:xfrm>
            <a:off x="8879853" y="1766888"/>
            <a:ext cx="2520000" cy="1878012"/>
          </a:xfrm>
          <a:prstGeom prst="roundRect">
            <a:avLst>
              <a:gd name="adj" fmla="val 5672"/>
            </a:avLst>
          </a:prstGeom>
          <a:solidFill>
            <a:schemeClr val="bg1"/>
          </a:solidFill>
          <a:ln w="6350" cap="flat">
            <a:noFill/>
            <a:prstDash val="solid"/>
            <a:miter/>
          </a:ln>
        </p:spPr>
        <p:txBody>
          <a:bodyPr wrap="square" rtlCol="0" anchor="ctr"/>
          <a:lstStyle/>
          <a:p>
            <a:endParaRPr lang="en-AU">
              <a:solidFill>
                <a:schemeClr val="bg1"/>
              </a:solidFill>
            </a:endParaRPr>
          </a:p>
        </p:txBody>
      </p:sp>
      <p:sp>
        <p:nvSpPr>
          <p:cNvPr id="51" name="Rectangle: Rounded Corners 50">
            <a:extLst>
              <a:ext uri="{FF2B5EF4-FFF2-40B4-BE49-F238E27FC236}">
                <a16:creationId xmlns:a16="http://schemas.microsoft.com/office/drawing/2014/main" id="{3546BCBD-1571-F04B-7AA4-764AE33D44D2}"/>
              </a:ext>
            </a:extLst>
          </p:cNvPr>
          <p:cNvSpPr/>
          <p:nvPr/>
        </p:nvSpPr>
        <p:spPr>
          <a:xfrm>
            <a:off x="3703637" y="37268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52" name="Rectangle: Rounded Corners 51">
            <a:extLst>
              <a:ext uri="{FF2B5EF4-FFF2-40B4-BE49-F238E27FC236}">
                <a16:creationId xmlns:a16="http://schemas.microsoft.com/office/drawing/2014/main" id="{115AD0D6-2188-67D6-1E3F-64FB5A14C7CF}"/>
              </a:ext>
            </a:extLst>
          </p:cNvPr>
          <p:cNvSpPr/>
          <p:nvPr/>
        </p:nvSpPr>
        <p:spPr>
          <a:xfrm>
            <a:off x="6291745" y="37268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53" name="Rectangle: Rounded Corners 52">
            <a:extLst>
              <a:ext uri="{FF2B5EF4-FFF2-40B4-BE49-F238E27FC236}">
                <a16:creationId xmlns:a16="http://schemas.microsoft.com/office/drawing/2014/main" id="{3196CB15-B0E5-12B2-73B6-80A09FFE6183}"/>
              </a:ext>
            </a:extLst>
          </p:cNvPr>
          <p:cNvSpPr/>
          <p:nvPr/>
        </p:nvSpPr>
        <p:spPr>
          <a:xfrm>
            <a:off x="8879853" y="37268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6" y="1766888"/>
            <a:ext cx="2389188" cy="901700"/>
          </a:xfrm>
        </p:spPr>
        <p:txBody>
          <a:bodyPr wrap="square">
            <a:noAutofit/>
          </a:bodyPr>
          <a:lstStyle>
            <a:lvl1pPr>
              <a:defRPr>
                <a:solidFill>
                  <a:schemeClr val="accent1"/>
                </a:solidFill>
              </a:defRPr>
            </a:lvl1pPr>
          </a:lstStyle>
          <a:p>
            <a:r>
              <a:rPr lang="en-US"/>
              <a:t>Agenda</a:t>
            </a:r>
            <a:endParaRPr lang="en-AU"/>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69995"/>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2811" y="1957575"/>
            <a:ext cx="115416" cy="123111"/>
          </a:xfrm>
        </p:spPr>
        <p:txBody>
          <a:bodyPr wrap="square" rIns="0" anchor="ctr" anchorCtr="0">
            <a:noAutofit/>
          </a:bodyPr>
          <a:lstStyle>
            <a:lvl1pPr>
              <a:lnSpc>
                <a:spcPct val="100000"/>
              </a:lnSpc>
              <a:spcAft>
                <a:spcPts val="0"/>
              </a:spcAft>
              <a:defRPr sz="800">
                <a:solidFill>
                  <a:schemeClr val="accent3"/>
                </a:solidFill>
                <a:latin typeface="Roboto" panose="02000000000000000000" pitchFamily="2" charset="0"/>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2811" y="2269995"/>
            <a:ext cx="1792997" cy="1005225"/>
          </a:xfrm>
        </p:spPr>
        <p:txBody>
          <a:bodyPr wrap="square" rIns="0"/>
          <a:lstStyle>
            <a:lvl1pPr>
              <a:lnSpc>
                <a:spcPct val="100000"/>
              </a:lnSpc>
              <a:spcAft>
                <a:spcPts val="1000"/>
              </a:spcAft>
              <a:defRPr sz="1600">
                <a:solidFill>
                  <a:schemeClr val="accent3"/>
                </a:solidFill>
                <a:latin typeface="+mj-lt"/>
              </a:defRPr>
            </a:lvl1pPr>
            <a:lvl2pPr marL="0" indent="0">
              <a:buNone/>
              <a:defRPr sz="1200">
                <a:solidFill>
                  <a:schemeClr val="accent3"/>
                </a:solidFill>
              </a:defRPr>
            </a:lvl2pPr>
          </a:lstStyle>
          <a:p>
            <a:pPr lvl="0"/>
            <a:r>
              <a:rPr lang="en-US"/>
              <a:t>Agenda item</a:t>
            </a:r>
          </a:p>
          <a:p>
            <a:pPr lvl="1"/>
            <a:r>
              <a:rPr lang="en-US"/>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47904" y="1957575"/>
            <a:ext cx="115416" cy="123111"/>
          </a:xfrm>
        </p:spPr>
        <p:txBody>
          <a:bodyPr wrap="square" rIns="0" anchor="ctr" anchorCtr="0">
            <a:noAutofit/>
          </a:bodyPr>
          <a:lstStyle>
            <a:lvl1pPr>
              <a:lnSpc>
                <a:spcPct val="100000"/>
              </a:lnSpc>
              <a:spcAft>
                <a:spcPts val="0"/>
              </a:spcAft>
              <a:defRPr sz="800">
                <a:solidFill>
                  <a:schemeClr val="accent4"/>
                </a:solidFill>
                <a:latin typeface="Roboto" panose="02000000000000000000" pitchFamily="2" charset="0"/>
                <a:ea typeface="Roboto" panose="02000000000000000000" pitchFamily="2" charset="0"/>
              </a:defRPr>
            </a:lvl1pPr>
            <a:lvl2pPr marL="0" indent="0">
              <a:buNone/>
              <a:defRPr/>
            </a:lvl2pPr>
          </a:lstStyle>
          <a:p>
            <a:pPr lvl="0"/>
            <a:r>
              <a:rPr lang="en-US"/>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47904" y="2269995"/>
            <a:ext cx="1792997" cy="1005225"/>
          </a:xfrm>
        </p:spPr>
        <p:txBody>
          <a:bodyPr wrap="square" rIns="0"/>
          <a:lstStyle>
            <a:lvl1pPr>
              <a:lnSpc>
                <a:spcPct val="100000"/>
              </a:lnSpc>
              <a:spcAft>
                <a:spcPts val="1000"/>
              </a:spcAft>
              <a:defRPr sz="1600">
                <a:solidFill>
                  <a:schemeClr val="accent4"/>
                </a:solidFill>
                <a:latin typeface="+mj-lt"/>
              </a:defRPr>
            </a:lvl1pPr>
            <a:lvl2pPr marL="0" indent="0">
              <a:buNone/>
              <a:defRPr sz="1200">
                <a:solidFill>
                  <a:schemeClr val="accent4"/>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23111"/>
          </a:xfrm>
        </p:spPr>
        <p:txBody>
          <a:bodyPr wrap="square" rIns="0" anchor="ctr" anchorCtr="0">
            <a:noAutofit/>
          </a:bodyPr>
          <a:lstStyle>
            <a:lvl1pPr>
              <a:lnSpc>
                <a:spcPct val="100000"/>
              </a:lnSpc>
              <a:spcAft>
                <a:spcPts val="0"/>
              </a:spcAft>
              <a:defRPr sz="800">
                <a:solidFill>
                  <a:schemeClr val="accent1"/>
                </a:solidFill>
                <a:latin typeface="Roboto" panose="02000000000000000000" pitchFamily="2" charset="0"/>
                <a:ea typeface="Roboto" panose="02000000000000000000" pitchFamily="2" charset="0"/>
              </a:defRPr>
            </a:lvl1pPr>
            <a:lvl2pPr marL="0" indent="0">
              <a:buNone/>
              <a:defRPr/>
            </a:lvl2pPr>
          </a:lstStyle>
          <a:p>
            <a:pPr lvl="0"/>
            <a:r>
              <a:rPr lang="en-US"/>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23366"/>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27" name="Text Placeholder 26">
            <a:extLst>
              <a:ext uri="{FF2B5EF4-FFF2-40B4-BE49-F238E27FC236}">
                <a16:creationId xmlns:a16="http://schemas.microsoft.com/office/drawing/2014/main" id="{3D87E382-C615-5AD5-B198-75C66E0B51AC}"/>
              </a:ext>
            </a:extLst>
          </p:cNvPr>
          <p:cNvSpPr>
            <a:spLocks noGrp="1"/>
          </p:cNvSpPr>
          <p:nvPr>
            <p:ph type="body" sz="quarter" idx="20" hasCustomPrompt="1"/>
          </p:nvPr>
        </p:nvSpPr>
        <p:spPr>
          <a:xfrm>
            <a:off x="6652811" y="3906809"/>
            <a:ext cx="115416" cy="123111"/>
          </a:xfrm>
        </p:spPr>
        <p:txBody>
          <a:bodyPr wrap="square" rIns="0" anchor="ctr" anchorCtr="0">
            <a:noAutofit/>
          </a:bodyPr>
          <a:lstStyle>
            <a:lvl1pPr>
              <a:lnSpc>
                <a:spcPct val="100000"/>
              </a:lnSpc>
              <a:spcAft>
                <a:spcPts val="0"/>
              </a:spcAft>
              <a:defRPr sz="800">
                <a:solidFill>
                  <a:schemeClr val="accent3"/>
                </a:solidFill>
                <a:latin typeface="Roboto" panose="02000000000000000000" pitchFamily="2" charset="0"/>
                <a:ea typeface="Roboto" panose="02000000000000000000" pitchFamily="2" charset="0"/>
              </a:defRPr>
            </a:lvl1pPr>
          </a:lstStyle>
          <a:p>
            <a:pPr lvl="0"/>
            <a:r>
              <a:rPr lang="en-US"/>
              <a:t>05</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6652811" y="4223366"/>
            <a:ext cx="1792997" cy="1005225"/>
          </a:xfrm>
        </p:spPr>
        <p:txBody>
          <a:bodyPr wrap="square" rIns="0"/>
          <a:lstStyle>
            <a:lvl1pPr>
              <a:lnSpc>
                <a:spcPct val="100000"/>
              </a:lnSpc>
              <a:spcAft>
                <a:spcPts val="1000"/>
              </a:spcAft>
              <a:defRPr sz="1600">
                <a:solidFill>
                  <a:schemeClr val="accent3"/>
                </a:solidFill>
                <a:latin typeface="+mj-lt"/>
              </a:defRPr>
            </a:lvl1pPr>
            <a:lvl2pPr marL="0" indent="0">
              <a:buNone/>
              <a:defRPr sz="1200">
                <a:solidFill>
                  <a:schemeClr val="accent3"/>
                </a:solidFill>
              </a:defRPr>
            </a:lvl2pPr>
            <a:lvl3pPr marL="180000" indent="0">
              <a:buNone/>
              <a:defRPr/>
            </a:lvl3pPr>
          </a:lstStyle>
          <a:p>
            <a:pPr lvl="0"/>
            <a:r>
              <a:rPr lang="en-US"/>
              <a:t>Agenda item</a:t>
            </a:r>
          </a:p>
          <a:p>
            <a:pPr lvl="1"/>
            <a:r>
              <a:rPr lang="en-US"/>
              <a:t>Second level</a:t>
            </a:r>
          </a:p>
        </p:txBody>
      </p:sp>
      <p:sp>
        <p:nvSpPr>
          <p:cNvPr id="31" name="Text Placeholder 30">
            <a:extLst>
              <a:ext uri="{FF2B5EF4-FFF2-40B4-BE49-F238E27FC236}">
                <a16:creationId xmlns:a16="http://schemas.microsoft.com/office/drawing/2014/main" id="{8D058457-4552-2188-2AAD-4C2ED79CEA96}"/>
              </a:ext>
            </a:extLst>
          </p:cNvPr>
          <p:cNvSpPr>
            <a:spLocks noGrp="1"/>
          </p:cNvSpPr>
          <p:nvPr>
            <p:ph type="body" sz="quarter" idx="22" hasCustomPrompt="1"/>
          </p:nvPr>
        </p:nvSpPr>
        <p:spPr>
          <a:xfrm>
            <a:off x="9247904" y="3906809"/>
            <a:ext cx="115416" cy="123111"/>
          </a:xfrm>
          <a:noFill/>
        </p:spPr>
        <p:txBody>
          <a:bodyPr wrap="square" rIns="0" anchor="ctr" anchorCtr="0">
            <a:noAutofit/>
          </a:bodyPr>
          <a:lstStyle>
            <a:lvl1pPr>
              <a:lnSpc>
                <a:spcPct val="100000"/>
              </a:lnSpc>
              <a:spcAft>
                <a:spcPts val="0"/>
              </a:spcAft>
              <a:defRPr sz="800">
                <a:solidFill>
                  <a:schemeClr val="accent4"/>
                </a:solidFill>
                <a:latin typeface="Roboto" panose="02000000000000000000" pitchFamily="2" charset="0"/>
                <a:ea typeface="Roboto" panose="02000000000000000000" pitchFamily="2" charset="0"/>
              </a:defRPr>
            </a:lvl1pPr>
          </a:lstStyle>
          <a:p>
            <a:pPr lvl="0"/>
            <a:r>
              <a:rPr lang="en-US"/>
              <a:t>06</a:t>
            </a:r>
          </a:p>
        </p:txBody>
      </p:sp>
      <p:sp>
        <p:nvSpPr>
          <p:cNvPr id="33" name="Text Placeholder 32">
            <a:extLst>
              <a:ext uri="{FF2B5EF4-FFF2-40B4-BE49-F238E27FC236}">
                <a16:creationId xmlns:a16="http://schemas.microsoft.com/office/drawing/2014/main" id="{8C684A59-7639-CFF1-765B-1CF4DD04970C}"/>
              </a:ext>
            </a:extLst>
          </p:cNvPr>
          <p:cNvSpPr>
            <a:spLocks noGrp="1"/>
          </p:cNvSpPr>
          <p:nvPr>
            <p:ph type="body" sz="quarter" idx="23" hasCustomPrompt="1"/>
          </p:nvPr>
        </p:nvSpPr>
        <p:spPr>
          <a:xfrm>
            <a:off x="9247904" y="4223366"/>
            <a:ext cx="1792997" cy="1005225"/>
          </a:xfrm>
          <a:noFill/>
        </p:spPr>
        <p:txBody>
          <a:bodyPr wrap="square" rIns="0"/>
          <a:lstStyle>
            <a:lvl1pPr>
              <a:lnSpc>
                <a:spcPct val="100000"/>
              </a:lnSpc>
              <a:spcAft>
                <a:spcPts val="1000"/>
              </a:spcAft>
              <a:defRPr sz="1600">
                <a:solidFill>
                  <a:schemeClr val="accent4"/>
                </a:solidFill>
                <a:latin typeface="+mj-lt"/>
              </a:defRPr>
            </a:lvl1pPr>
            <a:lvl2pPr marL="0" indent="0">
              <a:buNone/>
              <a:defRPr sz="1200">
                <a:solidFill>
                  <a:schemeClr val="accent4"/>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4" name="Slide Number Placeholder 3">
            <a:extLst>
              <a:ext uri="{FF2B5EF4-FFF2-40B4-BE49-F238E27FC236}">
                <a16:creationId xmlns:a16="http://schemas.microsoft.com/office/drawing/2014/main" id="{BAB38245-1158-FC75-332B-525D58ECEC42}"/>
              </a:ext>
            </a:extLst>
          </p:cNvPr>
          <p:cNvSpPr>
            <a:spLocks noGrp="1"/>
          </p:cNvSpPr>
          <p:nvPr>
            <p:ph type="sldNum" sz="quarter" idx="25"/>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820C61D2-A2E8-EC90-A65F-EA75A4A32133}"/>
              </a:ext>
            </a:extLst>
          </p:cNvPr>
          <p:cNvSpPr>
            <a:spLocks noGrp="1"/>
          </p:cNvSpPr>
          <p:nvPr>
            <p:ph type="ftr" sz="quarter" idx="24"/>
          </p:nvPr>
        </p:nvSpPr>
        <p:spPr/>
        <p:txBody>
          <a:bodyPr/>
          <a:lstStyle/>
          <a:p>
            <a:endParaRPr lang="en-US"/>
          </a:p>
        </p:txBody>
      </p:sp>
    </p:spTree>
    <p:extLst>
      <p:ext uri="{BB962C8B-B14F-4D97-AF65-F5344CB8AC3E}">
        <p14:creationId xmlns:p14="http://schemas.microsoft.com/office/powerpoint/2010/main" val="28332452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p:cSld name="12_Next steps x4 _Opt. A">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52554963-76BC-1ED4-F8F2-25D37D3D8886}"/>
              </a:ext>
            </a:extLst>
          </p:cNvPr>
          <p:cNvSpPr/>
          <p:nvPr/>
        </p:nvSpPr>
        <p:spPr>
          <a:xfrm>
            <a:off x="4675189" y="1063496"/>
            <a:ext cx="6724650" cy="5154895"/>
          </a:xfrm>
          <a:prstGeom prst="roundRect">
            <a:avLst>
              <a:gd name="adj" fmla="val 2791"/>
            </a:avLst>
          </a:prstGeom>
          <a:solidFill>
            <a:schemeClr val="accent3"/>
          </a:solidFill>
          <a:ln w="6350" cap="flat">
            <a:noFill/>
            <a:prstDash val="solid"/>
            <a:miter/>
          </a:ln>
        </p:spPr>
        <p:txBody>
          <a:bodyPr rtlCol="0" anchor="ctr"/>
          <a:lstStyle/>
          <a:p>
            <a:endParaRPr lang="en-AU"/>
          </a:p>
        </p:txBody>
      </p:sp>
      <p:sp>
        <p:nvSpPr>
          <p:cNvPr id="14" name="Rectangle: Rounded Corners 13">
            <a:extLst>
              <a:ext uri="{FF2B5EF4-FFF2-40B4-BE49-F238E27FC236}">
                <a16:creationId xmlns:a16="http://schemas.microsoft.com/office/drawing/2014/main" id="{867C64BA-D6B5-86A4-A2BD-F94774C9E790}"/>
              </a:ext>
            </a:extLst>
          </p:cNvPr>
          <p:cNvSpPr/>
          <p:nvPr/>
        </p:nvSpPr>
        <p:spPr>
          <a:xfrm>
            <a:off x="4675189" y="1063496"/>
            <a:ext cx="6724650" cy="3430916"/>
          </a:xfrm>
          <a:prstGeom prst="roundRect">
            <a:avLst>
              <a:gd name="adj" fmla="val 4119"/>
            </a:avLst>
          </a:prstGeom>
          <a:solidFill>
            <a:schemeClr val="accent2"/>
          </a:solidFill>
          <a:ln w="6350" cap="flat">
            <a:noFill/>
            <a:prstDash val="solid"/>
            <a:miter/>
          </a:ln>
        </p:spPr>
        <p:txBody>
          <a:bodyPr rtlCol="0" anchor="ctr"/>
          <a:lstStyle/>
          <a:p>
            <a:endParaRPr lang="en-AU"/>
          </a:p>
        </p:txBody>
      </p:sp>
      <p:sp>
        <p:nvSpPr>
          <p:cNvPr id="15" name="Rectangle: Rounded Corners 14">
            <a:extLst>
              <a:ext uri="{FF2B5EF4-FFF2-40B4-BE49-F238E27FC236}">
                <a16:creationId xmlns:a16="http://schemas.microsoft.com/office/drawing/2014/main" id="{EBCDB23C-8588-CF74-8E24-87E9FE413DCD}"/>
              </a:ext>
            </a:extLst>
          </p:cNvPr>
          <p:cNvSpPr/>
          <p:nvPr/>
        </p:nvSpPr>
        <p:spPr>
          <a:xfrm>
            <a:off x="4675189" y="1063496"/>
            <a:ext cx="6724650" cy="1717200"/>
          </a:xfrm>
          <a:prstGeom prst="roundRect">
            <a:avLst>
              <a:gd name="adj" fmla="val 7854"/>
            </a:avLst>
          </a:prstGeom>
          <a:solidFill>
            <a:schemeClr val="accent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67A48D77-B9FB-1928-BB08-14D0B0E37B59}"/>
              </a:ext>
            </a:extLst>
          </p:cNvPr>
          <p:cNvSpPr>
            <a:spLocks noGrp="1"/>
          </p:cNvSpPr>
          <p:nvPr>
            <p:ph type="title" hasCustomPrompt="1"/>
          </p:nvPr>
        </p:nvSpPr>
        <p:spPr>
          <a:xfrm>
            <a:off x="790576" y="1766888"/>
            <a:ext cx="3360738" cy="1486800"/>
          </a:xfrm>
        </p:spPr>
        <p:txBody>
          <a:bodyPr/>
          <a:lstStyle/>
          <a:p>
            <a:r>
              <a:rPr lang="en-US"/>
              <a:t>Title goes here</a:t>
            </a:r>
            <a:endParaRPr lang="en-AU"/>
          </a:p>
        </p:txBody>
      </p:sp>
      <p:sp>
        <p:nvSpPr>
          <p:cNvPr id="17" name="Text Placeholder 15">
            <a:extLst>
              <a:ext uri="{FF2B5EF4-FFF2-40B4-BE49-F238E27FC236}">
                <a16:creationId xmlns:a16="http://schemas.microsoft.com/office/drawing/2014/main" id="{5C0CE53D-4060-C773-4B43-C07A902B16BA}"/>
              </a:ext>
            </a:extLst>
          </p:cNvPr>
          <p:cNvSpPr>
            <a:spLocks noGrp="1"/>
          </p:cNvSpPr>
          <p:nvPr>
            <p:ph type="body" sz="quarter" idx="16" hasCustomPrompt="1"/>
          </p:nvPr>
        </p:nvSpPr>
        <p:spPr>
          <a:xfrm>
            <a:off x="5037973" y="1562396"/>
            <a:ext cx="699252" cy="795600"/>
          </a:xfrm>
        </p:spPr>
        <p:txBody>
          <a:bodyPr anchor="ctr" anchorCtr="0"/>
          <a:lstStyle>
            <a:lvl1pPr>
              <a:spcAft>
                <a:spcPts val="0"/>
              </a:spcAft>
              <a:defRPr sz="4000">
                <a:solidFill>
                  <a:schemeClr val="bg1"/>
                </a:solidFill>
              </a:defRPr>
            </a:lvl1pPr>
          </a:lstStyle>
          <a:p>
            <a:pPr lvl="0"/>
            <a:r>
              <a:rPr lang="en-US"/>
              <a:t>XX</a:t>
            </a:r>
          </a:p>
        </p:txBody>
      </p:sp>
      <p:sp>
        <p:nvSpPr>
          <p:cNvPr id="22" name="Text Placeholder 9">
            <a:extLst>
              <a:ext uri="{FF2B5EF4-FFF2-40B4-BE49-F238E27FC236}">
                <a16:creationId xmlns:a16="http://schemas.microsoft.com/office/drawing/2014/main" id="{8E3D45E9-FF90-EB71-DFE3-A4FD89263208}"/>
              </a:ext>
            </a:extLst>
          </p:cNvPr>
          <p:cNvSpPr>
            <a:spLocks noGrp="1"/>
          </p:cNvSpPr>
          <p:nvPr>
            <p:ph type="body" sz="quarter" idx="15" hasCustomPrompt="1"/>
          </p:nvPr>
        </p:nvSpPr>
        <p:spPr>
          <a:xfrm>
            <a:off x="5926890" y="1653896"/>
            <a:ext cx="1375609" cy="536400"/>
          </a:xfrm>
        </p:spPr>
        <p:txBody>
          <a:bodyPr/>
          <a:lstStyle>
            <a:lvl1pPr>
              <a:lnSpc>
                <a:spcPct val="125000"/>
              </a:lnSpc>
              <a:spcBef>
                <a:spcPts val="0"/>
              </a:spcBef>
              <a:spcAft>
                <a:spcPts val="1200"/>
              </a:spcAft>
              <a:defRPr sz="1600">
                <a:solidFill>
                  <a:schemeClr val="bg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p:txBody>
      </p:sp>
      <p:sp>
        <p:nvSpPr>
          <p:cNvPr id="25" name="Text Placeholder 21">
            <a:extLst>
              <a:ext uri="{FF2B5EF4-FFF2-40B4-BE49-F238E27FC236}">
                <a16:creationId xmlns:a16="http://schemas.microsoft.com/office/drawing/2014/main" id="{AC0768FB-FD6C-C198-5450-6E3732117992}"/>
              </a:ext>
            </a:extLst>
          </p:cNvPr>
          <p:cNvSpPr>
            <a:spLocks noGrp="1"/>
          </p:cNvSpPr>
          <p:nvPr>
            <p:ph type="body" sz="quarter" idx="21"/>
          </p:nvPr>
        </p:nvSpPr>
        <p:spPr>
          <a:xfrm>
            <a:off x="7519354" y="1670477"/>
            <a:ext cx="3548699" cy="554038"/>
          </a:xfrm>
        </p:spPr>
        <p:txBody>
          <a:bodyPr/>
          <a:lstStyle>
            <a:lvl1pPr>
              <a:lnSpc>
                <a:spcPct val="125000"/>
              </a:lnSpc>
              <a:defRPr sz="1400">
                <a:solidFill>
                  <a:schemeClr val="bg1"/>
                </a:solidFill>
              </a:defRPr>
            </a:lvl1pPr>
            <a:lvl2pPr marL="172800" indent="-172800">
              <a:spcAft>
                <a:spcPts val="600"/>
              </a:spcAft>
              <a:buClr>
                <a:schemeClr val="bg1"/>
              </a:buClr>
              <a:buFont typeface="Arial" panose="020B0604020202020204" pitchFamily="34" charset="0"/>
              <a:buChar char="•"/>
              <a:defRPr sz="1400">
                <a:solidFill>
                  <a:schemeClr val="bg1"/>
                </a:solidFill>
              </a:defRPr>
            </a:lvl2pPr>
            <a:lvl3pPr marL="0" indent="0">
              <a:buNone/>
              <a:defRPr/>
            </a:lvl3pPr>
          </a:lstStyle>
          <a:p>
            <a:pPr lvl="0"/>
            <a:r>
              <a:rPr lang="en-US"/>
              <a:t>Click to edit Master text styles</a:t>
            </a:r>
          </a:p>
          <a:p>
            <a:pPr lvl="1"/>
            <a:r>
              <a:rPr lang="en-US"/>
              <a:t>Second level</a:t>
            </a:r>
          </a:p>
        </p:txBody>
      </p:sp>
      <p:sp>
        <p:nvSpPr>
          <p:cNvPr id="18" name="Text Placeholder 12">
            <a:extLst>
              <a:ext uri="{FF2B5EF4-FFF2-40B4-BE49-F238E27FC236}">
                <a16:creationId xmlns:a16="http://schemas.microsoft.com/office/drawing/2014/main" id="{07A90611-49C9-7324-9F77-23AF97A29FB8}"/>
              </a:ext>
            </a:extLst>
          </p:cNvPr>
          <p:cNvSpPr>
            <a:spLocks noGrp="1"/>
          </p:cNvSpPr>
          <p:nvPr>
            <p:ph type="body" sz="quarter" idx="18" hasCustomPrompt="1"/>
          </p:nvPr>
        </p:nvSpPr>
        <p:spPr>
          <a:xfrm>
            <a:off x="5037973" y="3299581"/>
            <a:ext cx="699252" cy="756000"/>
          </a:xfrm>
        </p:spPr>
        <p:txBody>
          <a:bodyPr anchor="ctr" anchorCtr="0">
            <a:noAutofit/>
          </a:bodyPr>
          <a:lstStyle>
            <a:lvl1pPr>
              <a:spcAft>
                <a:spcPts val="0"/>
              </a:spcAft>
              <a:defRPr sz="4000">
                <a:solidFill>
                  <a:schemeClr val="bg1"/>
                </a:solidFill>
              </a:defRPr>
            </a:lvl1pPr>
          </a:lstStyle>
          <a:p>
            <a:pPr lvl="0"/>
            <a:r>
              <a:rPr lang="en-US"/>
              <a:t>XX</a:t>
            </a:r>
          </a:p>
        </p:txBody>
      </p:sp>
      <p:sp>
        <p:nvSpPr>
          <p:cNvPr id="26" name="Text Placeholder 22">
            <a:extLst>
              <a:ext uri="{FF2B5EF4-FFF2-40B4-BE49-F238E27FC236}">
                <a16:creationId xmlns:a16="http://schemas.microsoft.com/office/drawing/2014/main" id="{432357E6-CEDA-40FD-03BF-9D3DC7ED9320}"/>
              </a:ext>
            </a:extLst>
          </p:cNvPr>
          <p:cNvSpPr>
            <a:spLocks noGrp="1"/>
          </p:cNvSpPr>
          <p:nvPr>
            <p:ph type="body" sz="quarter" idx="17" hasCustomPrompt="1"/>
          </p:nvPr>
        </p:nvSpPr>
        <p:spPr>
          <a:xfrm>
            <a:off x="5926890" y="3371281"/>
            <a:ext cx="1375609" cy="536400"/>
          </a:xfrm>
        </p:spPr>
        <p:txBody>
          <a:bodyPr/>
          <a:lstStyle>
            <a:lvl1pPr>
              <a:lnSpc>
                <a:spcPct val="125000"/>
              </a:lnSpc>
              <a:defRPr sz="1600">
                <a:solidFill>
                  <a:schemeClr val="bg1"/>
                </a:solidFill>
              </a:defRPr>
            </a:lvl1pPr>
          </a:lstStyle>
          <a:p>
            <a:pPr lvl="0"/>
            <a:r>
              <a:rPr lang="en-US"/>
              <a:t>Body text heading</a:t>
            </a:r>
          </a:p>
        </p:txBody>
      </p:sp>
      <p:sp>
        <p:nvSpPr>
          <p:cNvPr id="27" name="Text Placeholder 23">
            <a:extLst>
              <a:ext uri="{FF2B5EF4-FFF2-40B4-BE49-F238E27FC236}">
                <a16:creationId xmlns:a16="http://schemas.microsoft.com/office/drawing/2014/main" id="{EAD51E31-13BC-D1FE-FFB7-7A0F4D68FDC9}"/>
              </a:ext>
            </a:extLst>
          </p:cNvPr>
          <p:cNvSpPr>
            <a:spLocks noGrp="1"/>
          </p:cNvSpPr>
          <p:nvPr>
            <p:ph type="body" sz="quarter" idx="22"/>
          </p:nvPr>
        </p:nvSpPr>
        <p:spPr>
          <a:xfrm>
            <a:off x="7519352" y="3387680"/>
            <a:ext cx="3548699" cy="554400"/>
          </a:xfrm>
        </p:spPr>
        <p:txBody>
          <a:bodyPr/>
          <a:lstStyle>
            <a:lvl1pPr>
              <a:lnSpc>
                <a:spcPct val="125000"/>
              </a:lnSpc>
              <a:defRPr sz="1400">
                <a:solidFill>
                  <a:schemeClr val="bg1"/>
                </a:solidFill>
              </a:defRPr>
            </a:lvl1pPr>
            <a:lvl2pPr marL="172800" indent="-172800">
              <a:spcAft>
                <a:spcPts val="600"/>
              </a:spcAft>
              <a:buClr>
                <a:schemeClr val="bg1"/>
              </a:buClr>
              <a:buFont typeface="Arial" panose="020B0604020202020204" pitchFamily="34" charset="0"/>
              <a:buChar char="•"/>
              <a:defRPr sz="1400">
                <a:solidFill>
                  <a:schemeClr val="bg1"/>
                </a:solidFill>
              </a:defRPr>
            </a:lvl2pPr>
          </a:lstStyle>
          <a:p>
            <a:pPr lvl="0"/>
            <a:r>
              <a:rPr lang="en-US"/>
              <a:t>Click to edit Master text styles</a:t>
            </a:r>
          </a:p>
          <a:p>
            <a:pPr lvl="1"/>
            <a:r>
              <a:rPr lang="en-US"/>
              <a:t>Second level</a:t>
            </a:r>
          </a:p>
        </p:txBody>
      </p:sp>
      <p:sp>
        <p:nvSpPr>
          <p:cNvPr id="21" name="Text Placeholder 22">
            <a:extLst>
              <a:ext uri="{FF2B5EF4-FFF2-40B4-BE49-F238E27FC236}">
                <a16:creationId xmlns:a16="http://schemas.microsoft.com/office/drawing/2014/main" id="{AE7D9EF4-62BF-D634-B5DD-88C68D591F64}"/>
              </a:ext>
            </a:extLst>
          </p:cNvPr>
          <p:cNvSpPr>
            <a:spLocks noGrp="1"/>
          </p:cNvSpPr>
          <p:nvPr>
            <p:ph type="body" sz="quarter" idx="20" hasCustomPrompt="1"/>
          </p:nvPr>
        </p:nvSpPr>
        <p:spPr>
          <a:xfrm>
            <a:off x="5037973" y="5016502"/>
            <a:ext cx="699252" cy="756000"/>
          </a:xfrm>
        </p:spPr>
        <p:txBody>
          <a:bodyPr anchor="ctr" anchorCtr="0"/>
          <a:lstStyle>
            <a:lvl1pPr>
              <a:spcAft>
                <a:spcPts val="0"/>
              </a:spcAft>
              <a:defRPr sz="4000">
                <a:solidFill>
                  <a:schemeClr val="bg1"/>
                </a:solidFill>
              </a:defRPr>
            </a:lvl1pPr>
          </a:lstStyle>
          <a:p>
            <a:pPr lvl="0"/>
            <a:r>
              <a:rPr lang="en-US"/>
              <a:t>XX</a:t>
            </a:r>
          </a:p>
        </p:txBody>
      </p:sp>
      <p:sp>
        <p:nvSpPr>
          <p:cNvPr id="28" name="Text Placeholder 22">
            <a:extLst>
              <a:ext uri="{FF2B5EF4-FFF2-40B4-BE49-F238E27FC236}">
                <a16:creationId xmlns:a16="http://schemas.microsoft.com/office/drawing/2014/main" id="{53439D67-946E-C2FC-5A01-07D21D9D2B3A}"/>
              </a:ext>
            </a:extLst>
          </p:cNvPr>
          <p:cNvSpPr>
            <a:spLocks noGrp="1"/>
          </p:cNvSpPr>
          <p:nvPr>
            <p:ph type="body" sz="quarter" idx="23" hasCustomPrompt="1"/>
          </p:nvPr>
        </p:nvSpPr>
        <p:spPr>
          <a:xfrm>
            <a:off x="5926890" y="5088202"/>
            <a:ext cx="1375609" cy="536400"/>
          </a:xfrm>
        </p:spPr>
        <p:txBody>
          <a:bodyPr/>
          <a:lstStyle>
            <a:lvl1pPr>
              <a:lnSpc>
                <a:spcPct val="125000"/>
              </a:lnSpc>
              <a:defRPr sz="1600">
                <a:solidFill>
                  <a:schemeClr val="bg1"/>
                </a:solidFill>
              </a:defRPr>
            </a:lvl1pPr>
          </a:lstStyle>
          <a:p>
            <a:pPr lvl="0"/>
            <a:r>
              <a:rPr lang="en-US"/>
              <a:t>Body text heading</a:t>
            </a:r>
          </a:p>
        </p:txBody>
      </p:sp>
      <p:sp>
        <p:nvSpPr>
          <p:cNvPr id="29" name="Text Placeholder 28">
            <a:extLst>
              <a:ext uri="{FF2B5EF4-FFF2-40B4-BE49-F238E27FC236}">
                <a16:creationId xmlns:a16="http://schemas.microsoft.com/office/drawing/2014/main" id="{16D73207-AF72-C5DD-3484-E765DC5E60B9}"/>
              </a:ext>
            </a:extLst>
          </p:cNvPr>
          <p:cNvSpPr>
            <a:spLocks noGrp="1"/>
          </p:cNvSpPr>
          <p:nvPr>
            <p:ph type="body" sz="quarter" idx="24"/>
          </p:nvPr>
        </p:nvSpPr>
        <p:spPr>
          <a:xfrm>
            <a:off x="7519353" y="5104602"/>
            <a:ext cx="3548699" cy="554400"/>
          </a:xfrm>
        </p:spPr>
        <p:txBody>
          <a:bodyPr/>
          <a:lstStyle>
            <a:lvl1pPr>
              <a:lnSpc>
                <a:spcPct val="125000"/>
              </a:lnSpc>
              <a:defRPr sz="1400">
                <a:solidFill>
                  <a:schemeClr val="bg1"/>
                </a:solidFill>
              </a:defRPr>
            </a:lvl1pPr>
            <a:lvl2pPr marL="172800" indent="-172800">
              <a:buClr>
                <a:schemeClr val="bg1"/>
              </a:buClr>
              <a:buFont typeface="Arial" panose="020B0604020202020204" pitchFamily="34" charset="0"/>
              <a:buChar char="•"/>
              <a:defRPr sz="1400">
                <a:solidFill>
                  <a:schemeClr val="bg1"/>
                </a:solidFill>
              </a:defRPr>
            </a:lvl2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9D914089-15EA-A0C5-B0F2-908F26909436}"/>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8AAA3DF2-04BB-9A62-EF6F-A7D56C69445A}"/>
              </a:ext>
            </a:extLst>
          </p:cNvPr>
          <p:cNvSpPr>
            <a:spLocks noGrp="1"/>
          </p:cNvSpPr>
          <p:nvPr>
            <p:ph type="ftr" sz="quarter" idx="11"/>
          </p:nvPr>
        </p:nvSpPr>
        <p:spPr/>
        <p:txBody>
          <a:bodyPr/>
          <a:lstStyle/>
          <a:p>
            <a:endParaRPr lang="en-US"/>
          </a:p>
        </p:txBody>
      </p:sp>
      <p:sp>
        <p:nvSpPr>
          <p:cNvPr id="39" name="Text Placeholder 9">
            <a:extLst>
              <a:ext uri="{FF2B5EF4-FFF2-40B4-BE49-F238E27FC236}">
                <a16:creationId xmlns:a16="http://schemas.microsoft.com/office/drawing/2014/main" id="{5039F91D-BE7A-3FAC-509B-D2CB0941863D}"/>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14442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0.xml><?xml version="1.0" encoding="utf-8"?>
<p:sldLayout xmlns:a="http://schemas.openxmlformats.org/drawingml/2006/main" xmlns:r="http://schemas.openxmlformats.org/officeDocument/2006/relationships" xmlns:p="http://schemas.openxmlformats.org/presentationml/2006/main" preserve="1">
  <p:cSld name="Agenda x6 Light">
    <p:bg>
      <p:bgPr>
        <a:solidFill>
          <a:schemeClr val="bg2"/>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CD8CC252-77F7-51A8-50B4-622154BF35A7}"/>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521771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1.xml><?xml version="1.0" encoding="utf-8"?>
<p:sldLayout xmlns:a="http://schemas.openxmlformats.org/drawingml/2006/main" xmlns:r="http://schemas.openxmlformats.org/officeDocument/2006/relationships" xmlns:p="http://schemas.openxmlformats.org/presentationml/2006/main" preserve="1">
  <p:cSld name="1_Agenda x6 Light">
    <p:bg>
      <p:bgPr>
        <a:solidFill>
          <a:schemeClr val="bg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CD8CC252-77F7-51A8-50B4-622154BF35A7}"/>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106870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preserve="1">
  <p:cSld name="Agenda x8 Dark">
    <p:bg>
      <p:bgPr>
        <a:solidFill>
          <a:schemeClr val="accent1"/>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679094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3.xml><?xml version="1.0" encoding="utf-8"?>
<p:sldLayout xmlns:a="http://schemas.openxmlformats.org/drawingml/2006/main" xmlns:r="http://schemas.openxmlformats.org/officeDocument/2006/relationships" xmlns:p="http://schemas.openxmlformats.org/presentationml/2006/main" preserve="1">
  <p:cSld name="Agenda x8 Light">
    <p:bg>
      <p:bgPr>
        <a:solidFill>
          <a:schemeClr val="bg2"/>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9975BB75-1413-C35D-47C7-E7B9E7C6FF95}"/>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701374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4.xml><?xml version="1.0" encoding="utf-8"?>
<p:sldLayout xmlns:a="http://schemas.openxmlformats.org/drawingml/2006/main" xmlns:r="http://schemas.openxmlformats.org/officeDocument/2006/relationships" xmlns:p="http://schemas.openxmlformats.org/presentationml/2006/main" preserve="1">
  <p:cSld name="1_Agenda x8 Light">
    <p:bg>
      <p:bgPr>
        <a:solidFill>
          <a:schemeClr val="bg1"/>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9975BB75-1413-C35D-47C7-E7B9E7C6FF95}"/>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497023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preserve="1">
  <p:cSld name="Agenda x9-12 Dark">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4208860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6.xml><?xml version="1.0" encoding="utf-8"?>
<p:sldLayout xmlns:a="http://schemas.openxmlformats.org/drawingml/2006/main" xmlns:r="http://schemas.openxmlformats.org/officeDocument/2006/relationships" xmlns:p="http://schemas.openxmlformats.org/presentationml/2006/main" preserve="1">
  <p:cSld name="Agenda x9-12 Light">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 name="Footer Placeholder 4">
            <a:extLst>
              <a:ext uri="{FF2B5EF4-FFF2-40B4-BE49-F238E27FC236}">
                <a16:creationId xmlns:a16="http://schemas.microsoft.com/office/drawing/2014/main" id="{93472678-1947-C8D8-2BB0-505C293A6184}"/>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2011769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7.xml><?xml version="1.0" encoding="utf-8"?>
<p:sldLayout xmlns:a="http://schemas.openxmlformats.org/drawingml/2006/main" xmlns:r="http://schemas.openxmlformats.org/officeDocument/2006/relationships" xmlns:p="http://schemas.openxmlformats.org/presentationml/2006/main" preserve="1">
  <p:cSld name="1_Agenda x9-12 Light">
    <p:bg>
      <p:bgPr>
        <a:solidFill>
          <a:schemeClr val="bg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 name="Footer Placeholder 4">
            <a:extLst>
              <a:ext uri="{FF2B5EF4-FFF2-40B4-BE49-F238E27FC236}">
                <a16:creationId xmlns:a16="http://schemas.microsoft.com/office/drawing/2014/main" id="{93472678-1947-C8D8-2BB0-505C293A6184}"/>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342990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preserve="1">
  <p:cSld name="Section Divider Layouts">
    <p:bg>
      <p:bgPr>
        <a:solidFill>
          <a:schemeClr val="tx2"/>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FDB76D0-1376-D60E-A9E3-F06114E4E7F4}"/>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Section dividers</a:t>
            </a:r>
          </a:p>
        </p:txBody>
      </p:sp>
      <p:grpSp>
        <p:nvGrpSpPr>
          <p:cNvPr id="7" name="Group 6">
            <a:extLst>
              <a:ext uri="{FF2B5EF4-FFF2-40B4-BE49-F238E27FC236}">
                <a16:creationId xmlns:a16="http://schemas.microsoft.com/office/drawing/2014/main" id="{CB54FD90-C3C2-C2AB-4358-20C63C63416E}"/>
              </a:ext>
            </a:extLst>
          </p:cNvPr>
          <p:cNvGrpSpPr/>
          <p:nvPr/>
        </p:nvGrpSpPr>
        <p:grpSpPr>
          <a:xfrm>
            <a:off x="1690688" y="1766888"/>
            <a:ext cx="1924050" cy="3390744"/>
            <a:chOff x="-3271839" y="2315371"/>
            <a:chExt cx="1343026" cy="2124868"/>
          </a:xfrm>
          <a:solidFill>
            <a:schemeClr val="bg1"/>
          </a:solidFill>
        </p:grpSpPr>
        <p:sp>
          <p:nvSpPr>
            <p:cNvPr id="5" name="Arrow: Chevron 4">
              <a:extLst>
                <a:ext uri="{FF2B5EF4-FFF2-40B4-BE49-F238E27FC236}">
                  <a16:creationId xmlns:a16="http://schemas.microsoft.com/office/drawing/2014/main" id="{0DCAB7B0-B746-23F9-C8D1-FDF20062EF10}"/>
                </a:ext>
              </a:extLst>
            </p:cNvPr>
            <p:cNvSpPr/>
            <p:nvPr/>
          </p:nvSpPr>
          <p:spPr>
            <a:xfrm rot="16200000">
              <a:off x="-3225007" y="3144046"/>
              <a:ext cx="1249361" cy="1343025"/>
            </a:xfrm>
            <a:prstGeom prst="chevron">
              <a:avLst>
                <a:gd name="adj" fmla="val 3856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latin typeface="+mn-lt"/>
              </a:endParaRPr>
            </a:p>
          </p:txBody>
        </p:sp>
        <p:sp>
          <p:nvSpPr>
            <p:cNvPr id="6" name="Rectangle 5">
              <a:extLst>
                <a:ext uri="{FF2B5EF4-FFF2-40B4-BE49-F238E27FC236}">
                  <a16:creationId xmlns:a16="http://schemas.microsoft.com/office/drawing/2014/main" id="{053F140B-A703-B21E-1707-614D4C1F5A1C}"/>
                </a:ext>
              </a:extLst>
            </p:cNvPr>
            <p:cNvSpPr/>
            <p:nvPr/>
          </p:nvSpPr>
          <p:spPr>
            <a:xfrm>
              <a:off x="-3271839" y="2315371"/>
              <a:ext cx="1343026" cy="1495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latin typeface="+mn-lt"/>
              </a:endParaRPr>
            </a:p>
          </p:txBody>
        </p:sp>
      </p:grpSp>
      <p:sp>
        <p:nvSpPr>
          <p:cNvPr id="2" name="TextBox 1">
            <a:extLst>
              <a:ext uri="{FF2B5EF4-FFF2-40B4-BE49-F238E27FC236}">
                <a16:creationId xmlns:a16="http://schemas.microsoft.com/office/drawing/2014/main" id="{9D991745-3E31-8D04-827C-50792838D7D1}"/>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4351949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preserve="1">
  <p:cSld name="Section Divider A Dark Blue">
    <p:bg>
      <p:bgPr>
        <a:solidFill>
          <a:schemeClr val="accent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783430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p:cSld name="13_Next steps x4 _Opt. A">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8E19C7EF-F0B8-3CB6-4951-9A2A1844185F}"/>
              </a:ext>
            </a:extLst>
          </p:cNvPr>
          <p:cNvSpPr/>
          <p:nvPr/>
        </p:nvSpPr>
        <p:spPr>
          <a:xfrm>
            <a:off x="4675189" y="1063497"/>
            <a:ext cx="6724650" cy="5159089"/>
          </a:xfrm>
          <a:prstGeom prst="roundRect">
            <a:avLst>
              <a:gd name="adj" fmla="val 2106"/>
            </a:avLst>
          </a:prstGeom>
          <a:solidFill>
            <a:schemeClr val="accent5"/>
          </a:solidFill>
          <a:ln w="6350" cap="flat">
            <a:noFill/>
            <a:prstDash val="solid"/>
            <a:miter/>
          </a:ln>
        </p:spPr>
        <p:txBody>
          <a:bodyPr rtlCol="0" anchor="ctr"/>
          <a:lstStyle/>
          <a:p>
            <a:endParaRPr lang="en-AU"/>
          </a:p>
        </p:txBody>
      </p:sp>
      <p:sp>
        <p:nvSpPr>
          <p:cNvPr id="9" name="Rectangle: Rounded Corners 8">
            <a:extLst>
              <a:ext uri="{FF2B5EF4-FFF2-40B4-BE49-F238E27FC236}">
                <a16:creationId xmlns:a16="http://schemas.microsoft.com/office/drawing/2014/main" id="{52554963-76BC-1ED4-F8F2-25D37D3D8886}"/>
              </a:ext>
            </a:extLst>
          </p:cNvPr>
          <p:cNvSpPr/>
          <p:nvPr/>
        </p:nvSpPr>
        <p:spPr>
          <a:xfrm>
            <a:off x="4675189" y="1063497"/>
            <a:ext cx="6724650" cy="3892768"/>
          </a:xfrm>
          <a:prstGeom prst="roundRect">
            <a:avLst>
              <a:gd name="adj" fmla="val 2791"/>
            </a:avLst>
          </a:prstGeom>
          <a:solidFill>
            <a:schemeClr val="accent3"/>
          </a:solidFill>
          <a:ln w="6350" cap="flat">
            <a:noFill/>
            <a:prstDash val="solid"/>
            <a:miter/>
          </a:ln>
        </p:spPr>
        <p:txBody>
          <a:bodyPr rtlCol="0" anchor="ctr"/>
          <a:lstStyle/>
          <a:p>
            <a:endParaRPr lang="en-AU"/>
          </a:p>
        </p:txBody>
      </p:sp>
      <p:sp>
        <p:nvSpPr>
          <p:cNvPr id="14" name="Rectangle: Rounded Corners 13">
            <a:extLst>
              <a:ext uri="{FF2B5EF4-FFF2-40B4-BE49-F238E27FC236}">
                <a16:creationId xmlns:a16="http://schemas.microsoft.com/office/drawing/2014/main" id="{867C64BA-D6B5-86A4-A2BD-F94774C9E790}"/>
              </a:ext>
            </a:extLst>
          </p:cNvPr>
          <p:cNvSpPr/>
          <p:nvPr/>
        </p:nvSpPr>
        <p:spPr>
          <a:xfrm>
            <a:off x="4675189" y="1063497"/>
            <a:ext cx="6724650" cy="2638171"/>
          </a:xfrm>
          <a:prstGeom prst="roundRect">
            <a:avLst>
              <a:gd name="adj" fmla="val 4119"/>
            </a:avLst>
          </a:prstGeom>
          <a:solidFill>
            <a:schemeClr val="accent2"/>
          </a:solidFill>
          <a:ln w="6350" cap="flat">
            <a:noFill/>
            <a:prstDash val="solid"/>
            <a:miter/>
          </a:ln>
        </p:spPr>
        <p:txBody>
          <a:bodyPr rtlCol="0" anchor="ctr"/>
          <a:lstStyle/>
          <a:p>
            <a:endParaRPr lang="en-AU"/>
          </a:p>
        </p:txBody>
      </p:sp>
      <p:sp>
        <p:nvSpPr>
          <p:cNvPr id="15" name="Rectangle: Rounded Corners 14">
            <a:extLst>
              <a:ext uri="{FF2B5EF4-FFF2-40B4-BE49-F238E27FC236}">
                <a16:creationId xmlns:a16="http://schemas.microsoft.com/office/drawing/2014/main" id="{EBCDB23C-8588-CF74-8E24-87E9FE413DCD}"/>
              </a:ext>
            </a:extLst>
          </p:cNvPr>
          <p:cNvSpPr/>
          <p:nvPr/>
        </p:nvSpPr>
        <p:spPr>
          <a:xfrm>
            <a:off x="4675189" y="1063497"/>
            <a:ext cx="6724650" cy="1383574"/>
          </a:xfrm>
          <a:prstGeom prst="roundRect">
            <a:avLst>
              <a:gd name="adj" fmla="val 7854"/>
            </a:avLst>
          </a:prstGeom>
          <a:solidFill>
            <a:schemeClr val="accent1"/>
          </a:solidFill>
          <a:ln w="6350" cap="flat">
            <a:noFill/>
            <a:prstDash val="solid"/>
            <a:miter/>
          </a:ln>
        </p:spPr>
        <p:txBody>
          <a:bodyPr rtlCol="0" anchor="ctr"/>
          <a:lstStyle/>
          <a:p>
            <a:endParaRPr lang="en-AU"/>
          </a:p>
        </p:txBody>
      </p:sp>
      <p:sp>
        <p:nvSpPr>
          <p:cNvPr id="2" name="Title 1">
            <a:extLst>
              <a:ext uri="{FF2B5EF4-FFF2-40B4-BE49-F238E27FC236}">
                <a16:creationId xmlns:a16="http://schemas.microsoft.com/office/drawing/2014/main" id="{67A48D77-B9FB-1928-BB08-14D0B0E37B59}"/>
              </a:ext>
            </a:extLst>
          </p:cNvPr>
          <p:cNvSpPr>
            <a:spLocks noGrp="1"/>
          </p:cNvSpPr>
          <p:nvPr>
            <p:ph type="title" hasCustomPrompt="1"/>
          </p:nvPr>
        </p:nvSpPr>
        <p:spPr>
          <a:xfrm>
            <a:off x="790576" y="1766888"/>
            <a:ext cx="3360738" cy="1486800"/>
          </a:xfrm>
        </p:spPr>
        <p:txBody>
          <a:bodyPr/>
          <a:lstStyle/>
          <a:p>
            <a:r>
              <a:rPr lang="en-US"/>
              <a:t>Title goes here</a:t>
            </a:r>
            <a:endParaRPr lang="en-AU"/>
          </a:p>
        </p:txBody>
      </p:sp>
      <p:sp>
        <p:nvSpPr>
          <p:cNvPr id="17" name="Text Placeholder 15">
            <a:extLst>
              <a:ext uri="{FF2B5EF4-FFF2-40B4-BE49-F238E27FC236}">
                <a16:creationId xmlns:a16="http://schemas.microsoft.com/office/drawing/2014/main" id="{5C0CE53D-4060-C773-4B43-C07A902B16BA}"/>
              </a:ext>
            </a:extLst>
          </p:cNvPr>
          <p:cNvSpPr>
            <a:spLocks noGrp="1"/>
          </p:cNvSpPr>
          <p:nvPr>
            <p:ph type="body" sz="quarter" idx="16" hasCustomPrompt="1"/>
          </p:nvPr>
        </p:nvSpPr>
        <p:spPr>
          <a:xfrm>
            <a:off x="5037973" y="1357484"/>
            <a:ext cx="699252" cy="795600"/>
          </a:xfrm>
        </p:spPr>
        <p:txBody>
          <a:bodyPr anchor="ctr" anchorCtr="0"/>
          <a:lstStyle>
            <a:lvl1pPr>
              <a:spcAft>
                <a:spcPts val="0"/>
              </a:spcAft>
              <a:defRPr sz="4000">
                <a:solidFill>
                  <a:schemeClr val="bg1"/>
                </a:solidFill>
              </a:defRPr>
            </a:lvl1pPr>
          </a:lstStyle>
          <a:p>
            <a:pPr lvl="0"/>
            <a:r>
              <a:rPr lang="en-US"/>
              <a:t>XX</a:t>
            </a:r>
          </a:p>
        </p:txBody>
      </p:sp>
      <p:sp>
        <p:nvSpPr>
          <p:cNvPr id="22" name="Text Placeholder 9">
            <a:extLst>
              <a:ext uri="{FF2B5EF4-FFF2-40B4-BE49-F238E27FC236}">
                <a16:creationId xmlns:a16="http://schemas.microsoft.com/office/drawing/2014/main" id="{8E3D45E9-FF90-EB71-DFE3-A4FD89263208}"/>
              </a:ext>
            </a:extLst>
          </p:cNvPr>
          <p:cNvSpPr>
            <a:spLocks noGrp="1"/>
          </p:cNvSpPr>
          <p:nvPr>
            <p:ph type="body" sz="quarter" idx="15" hasCustomPrompt="1"/>
          </p:nvPr>
        </p:nvSpPr>
        <p:spPr>
          <a:xfrm>
            <a:off x="5863391" y="1487084"/>
            <a:ext cx="1242000" cy="536400"/>
          </a:xfrm>
        </p:spPr>
        <p:txBody>
          <a:bodyPr/>
          <a:lstStyle>
            <a:lvl1pPr>
              <a:lnSpc>
                <a:spcPct val="125000"/>
              </a:lnSpc>
              <a:spcBef>
                <a:spcPts val="0"/>
              </a:spcBef>
              <a:spcAft>
                <a:spcPts val="1200"/>
              </a:spcAft>
              <a:defRPr sz="1400">
                <a:solidFill>
                  <a:schemeClr val="bg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p:txBody>
      </p:sp>
      <p:sp>
        <p:nvSpPr>
          <p:cNvPr id="25" name="Text Placeholder 21">
            <a:extLst>
              <a:ext uri="{FF2B5EF4-FFF2-40B4-BE49-F238E27FC236}">
                <a16:creationId xmlns:a16="http://schemas.microsoft.com/office/drawing/2014/main" id="{AC0768FB-FD6C-C198-5450-6E3732117992}"/>
              </a:ext>
            </a:extLst>
          </p:cNvPr>
          <p:cNvSpPr>
            <a:spLocks noGrp="1"/>
          </p:cNvSpPr>
          <p:nvPr>
            <p:ph type="body" sz="quarter" idx="21"/>
          </p:nvPr>
        </p:nvSpPr>
        <p:spPr>
          <a:xfrm>
            <a:off x="7519354" y="1478265"/>
            <a:ext cx="3548699" cy="554038"/>
          </a:xfrm>
        </p:spPr>
        <p:txBody>
          <a:bodyPr/>
          <a:lstStyle>
            <a:lvl1pPr>
              <a:lnSpc>
                <a:spcPct val="125000"/>
              </a:lnSpc>
              <a:defRPr sz="1400">
                <a:solidFill>
                  <a:schemeClr val="bg1"/>
                </a:solidFill>
              </a:defRPr>
            </a:lvl1pPr>
            <a:lvl2pPr marL="172800" indent="-172800">
              <a:spcAft>
                <a:spcPts val="600"/>
              </a:spcAft>
              <a:buClr>
                <a:schemeClr val="bg1"/>
              </a:buClr>
              <a:buFont typeface="Arial" panose="020B0604020202020204" pitchFamily="34" charset="0"/>
              <a:buChar char="•"/>
              <a:defRPr>
                <a:solidFill>
                  <a:schemeClr val="bg1"/>
                </a:solidFill>
              </a:defRPr>
            </a:lvl2pPr>
            <a:lvl3pPr marL="0" indent="0">
              <a:buNone/>
              <a:defRPr/>
            </a:lvl3pPr>
          </a:lstStyle>
          <a:p>
            <a:pPr lvl="0"/>
            <a:r>
              <a:rPr lang="en-US"/>
              <a:t>Click to edit Master text styles</a:t>
            </a:r>
          </a:p>
          <a:p>
            <a:pPr lvl="1"/>
            <a:r>
              <a:rPr lang="en-US"/>
              <a:t>Second level</a:t>
            </a:r>
          </a:p>
        </p:txBody>
      </p:sp>
      <p:sp>
        <p:nvSpPr>
          <p:cNvPr id="18" name="Text Placeholder 12">
            <a:extLst>
              <a:ext uri="{FF2B5EF4-FFF2-40B4-BE49-F238E27FC236}">
                <a16:creationId xmlns:a16="http://schemas.microsoft.com/office/drawing/2014/main" id="{07A90611-49C9-7324-9F77-23AF97A29FB8}"/>
              </a:ext>
            </a:extLst>
          </p:cNvPr>
          <p:cNvSpPr>
            <a:spLocks noGrp="1"/>
          </p:cNvSpPr>
          <p:nvPr>
            <p:ph type="body" sz="quarter" idx="18" hasCustomPrompt="1"/>
          </p:nvPr>
        </p:nvSpPr>
        <p:spPr>
          <a:xfrm>
            <a:off x="5037973" y="2701386"/>
            <a:ext cx="699252" cy="756000"/>
          </a:xfrm>
        </p:spPr>
        <p:txBody>
          <a:bodyPr anchor="ctr" anchorCtr="0">
            <a:noAutofit/>
          </a:bodyPr>
          <a:lstStyle>
            <a:lvl1pPr>
              <a:spcAft>
                <a:spcPts val="0"/>
              </a:spcAft>
              <a:defRPr sz="4000">
                <a:solidFill>
                  <a:schemeClr val="bg1"/>
                </a:solidFill>
              </a:defRPr>
            </a:lvl1pPr>
          </a:lstStyle>
          <a:p>
            <a:pPr lvl="0"/>
            <a:r>
              <a:rPr lang="en-US"/>
              <a:t>XX</a:t>
            </a:r>
          </a:p>
        </p:txBody>
      </p:sp>
      <p:sp>
        <p:nvSpPr>
          <p:cNvPr id="26" name="Text Placeholder 22">
            <a:extLst>
              <a:ext uri="{FF2B5EF4-FFF2-40B4-BE49-F238E27FC236}">
                <a16:creationId xmlns:a16="http://schemas.microsoft.com/office/drawing/2014/main" id="{432357E6-CEDA-40FD-03BF-9D3DC7ED9320}"/>
              </a:ext>
            </a:extLst>
          </p:cNvPr>
          <p:cNvSpPr>
            <a:spLocks noGrp="1"/>
          </p:cNvSpPr>
          <p:nvPr>
            <p:ph type="body" sz="quarter" idx="17" hasCustomPrompt="1"/>
          </p:nvPr>
        </p:nvSpPr>
        <p:spPr>
          <a:xfrm>
            <a:off x="5863391" y="2811186"/>
            <a:ext cx="1242000" cy="536400"/>
          </a:xfrm>
        </p:spPr>
        <p:txBody>
          <a:bodyPr/>
          <a:lstStyle>
            <a:lvl1pPr>
              <a:lnSpc>
                <a:spcPct val="125000"/>
              </a:lnSpc>
              <a:defRPr sz="1400">
                <a:solidFill>
                  <a:schemeClr val="bg1"/>
                </a:solidFill>
              </a:defRPr>
            </a:lvl1pPr>
          </a:lstStyle>
          <a:p>
            <a:pPr lvl="0"/>
            <a:r>
              <a:rPr lang="en-US"/>
              <a:t>Body text heading</a:t>
            </a:r>
          </a:p>
        </p:txBody>
      </p:sp>
      <p:sp>
        <p:nvSpPr>
          <p:cNvPr id="27" name="Text Placeholder 23">
            <a:extLst>
              <a:ext uri="{FF2B5EF4-FFF2-40B4-BE49-F238E27FC236}">
                <a16:creationId xmlns:a16="http://schemas.microsoft.com/office/drawing/2014/main" id="{EAD51E31-13BC-D1FE-FFB7-7A0F4D68FDC9}"/>
              </a:ext>
            </a:extLst>
          </p:cNvPr>
          <p:cNvSpPr>
            <a:spLocks noGrp="1"/>
          </p:cNvSpPr>
          <p:nvPr>
            <p:ph type="body" sz="quarter" idx="22"/>
          </p:nvPr>
        </p:nvSpPr>
        <p:spPr>
          <a:xfrm>
            <a:off x="7519352" y="2814751"/>
            <a:ext cx="3548699" cy="554400"/>
          </a:xfrm>
        </p:spPr>
        <p:txBody>
          <a:bodyPr/>
          <a:lstStyle>
            <a:lvl1pPr>
              <a:lnSpc>
                <a:spcPct val="125000"/>
              </a:lnSpc>
              <a:defRPr sz="1400">
                <a:solidFill>
                  <a:schemeClr val="bg1"/>
                </a:solidFill>
              </a:defRPr>
            </a:lvl1pPr>
            <a:lvl2pPr marL="172800" indent="-172800">
              <a:spcAft>
                <a:spcPts val="600"/>
              </a:spcAft>
              <a:buClr>
                <a:schemeClr val="bg1"/>
              </a:buClr>
              <a:buFont typeface="Arial" panose="020B0604020202020204" pitchFamily="34" charset="0"/>
              <a:buChar char="•"/>
              <a:defRPr>
                <a:solidFill>
                  <a:schemeClr val="bg1"/>
                </a:solidFill>
              </a:defRPr>
            </a:lvl2pPr>
          </a:lstStyle>
          <a:p>
            <a:pPr lvl="0"/>
            <a:r>
              <a:rPr lang="en-US"/>
              <a:t>Click to edit Master text styles</a:t>
            </a:r>
          </a:p>
          <a:p>
            <a:pPr lvl="1"/>
            <a:r>
              <a:rPr lang="en-US"/>
              <a:t>Second level</a:t>
            </a:r>
          </a:p>
        </p:txBody>
      </p:sp>
      <p:sp>
        <p:nvSpPr>
          <p:cNvPr id="21" name="Text Placeholder 22">
            <a:extLst>
              <a:ext uri="{FF2B5EF4-FFF2-40B4-BE49-F238E27FC236}">
                <a16:creationId xmlns:a16="http://schemas.microsoft.com/office/drawing/2014/main" id="{AE7D9EF4-62BF-D634-B5DD-88C68D591F64}"/>
              </a:ext>
            </a:extLst>
          </p:cNvPr>
          <p:cNvSpPr>
            <a:spLocks noGrp="1"/>
          </p:cNvSpPr>
          <p:nvPr>
            <p:ph type="body" sz="quarter" idx="20" hasCustomPrompt="1"/>
          </p:nvPr>
        </p:nvSpPr>
        <p:spPr>
          <a:xfrm>
            <a:off x="5037973" y="3936326"/>
            <a:ext cx="699252" cy="756000"/>
          </a:xfrm>
        </p:spPr>
        <p:txBody>
          <a:bodyPr anchor="ctr" anchorCtr="0"/>
          <a:lstStyle>
            <a:lvl1pPr>
              <a:spcAft>
                <a:spcPts val="0"/>
              </a:spcAft>
              <a:defRPr sz="4000">
                <a:solidFill>
                  <a:schemeClr val="bg1"/>
                </a:solidFill>
              </a:defRPr>
            </a:lvl1pPr>
          </a:lstStyle>
          <a:p>
            <a:pPr lvl="0"/>
            <a:r>
              <a:rPr lang="en-US"/>
              <a:t>XX</a:t>
            </a:r>
          </a:p>
        </p:txBody>
      </p:sp>
      <p:sp>
        <p:nvSpPr>
          <p:cNvPr id="28" name="Text Placeholder 22">
            <a:extLst>
              <a:ext uri="{FF2B5EF4-FFF2-40B4-BE49-F238E27FC236}">
                <a16:creationId xmlns:a16="http://schemas.microsoft.com/office/drawing/2014/main" id="{53439D67-946E-C2FC-5A01-07D21D9D2B3A}"/>
              </a:ext>
            </a:extLst>
          </p:cNvPr>
          <p:cNvSpPr>
            <a:spLocks noGrp="1"/>
          </p:cNvSpPr>
          <p:nvPr>
            <p:ph type="body" sz="quarter" idx="23" hasCustomPrompt="1"/>
          </p:nvPr>
        </p:nvSpPr>
        <p:spPr>
          <a:xfrm>
            <a:off x="5863391" y="4046126"/>
            <a:ext cx="1242000" cy="536400"/>
          </a:xfrm>
        </p:spPr>
        <p:txBody>
          <a:bodyPr/>
          <a:lstStyle>
            <a:lvl1pPr>
              <a:lnSpc>
                <a:spcPct val="125000"/>
              </a:lnSpc>
              <a:defRPr sz="1400">
                <a:solidFill>
                  <a:schemeClr val="bg1"/>
                </a:solidFill>
              </a:defRPr>
            </a:lvl1pPr>
          </a:lstStyle>
          <a:p>
            <a:pPr lvl="0"/>
            <a:r>
              <a:rPr lang="en-US"/>
              <a:t>Body text heading</a:t>
            </a:r>
          </a:p>
        </p:txBody>
      </p:sp>
      <p:sp>
        <p:nvSpPr>
          <p:cNvPr id="29" name="Text Placeholder 28">
            <a:extLst>
              <a:ext uri="{FF2B5EF4-FFF2-40B4-BE49-F238E27FC236}">
                <a16:creationId xmlns:a16="http://schemas.microsoft.com/office/drawing/2014/main" id="{16D73207-AF72-C5DD-3484-E765DC5E60B9}"/>
              </a:ext>
            </a:extLst>
          </p:cNvPr>
          <p:cNvSpPr>
            <a:spLocks noGrp="1"/>
          </p:cNvSpPr>
          <p:nvPr>
            <p:ph type="body" sz="quarter" idx="24"/>
          </p:nvPr>
        </p:nvSpPr>
        <p:spPr>
          <a:xfrm>
            <a:off x="7519353" y="4046103"/>
            <a:ext cx="3548699" cy="554400"/>
          </a:xfrm>
        </p:spPr>
        <p:txBody>
          <a:bodyPr/>
          <a:lstStyle>
            <a:lvl1pPr>
              <a:lnSpc>
                <a:spcPct val="125000"/>
              </a:lnSpc>
              <a:defRPr sz="1400">
                <a:solidFill>
                  <a:schemeClr val="bg1"/>
                </a:solidFill>
              </a:defRPr>
            </a:lvl1pPr>
            <a:lvl2pPr marL="172800" indent="-172800">
              <a:buClr>
                <a:schemeClr val="bg1"/>
              </a:buClr>
              <a:buFont typeface="Arial" panose="020B0604020202020204" pitchFamily="34" charset="0"/>
              <a:buChar char="•"/>
              <a:defRPr>
                <a:solidFill>
                  <a:schemeClr val="bg1"/>
                </a:solidFill>
              </a:defRPr>
            </a:lvl2pPr>
          </a:lstStyle>
          <a:p>
            <a:pPr lvl="0"/>
            <a:r>
              <a:rPr lang="en-US"/>
              <a:t>Click to edit Master text styles</a:t>
            </a:r>
          </a:p>
          <a:p>
            <a:pPr lvl="1"/>
            <a:r>
              <a:rPr lang="en-US"/>
              <a:t>Second level</a:t>
            </a:r>
          </a:p>
        </p:txBody>
      </p:sp>
      <p:sp>
        <p:nvSpPr>
          <p:cNvPr id="35" name="Text Placeholder 34">
            <a:extLst>
              <a:ext uri="{FF2B5EF4-FFF2-40B4-BE49-F238E27FC236}">
                <a16:creationId xmlns:a16="http://schemas.microsoft.com/office/drawing/2014/main" id="{56BA1CCE-7F1C-204B-5F57-865273F22B41}"/>
              </a:ext>
            </a:extLst>
          </p:cNvPr>
          <p:cNvSpPr>
            <a:spLocks noGrp="1"/>
          </p:cNvSpPr>
          <p:nvPr>
            <p:ph type="body" sz="quarter" idx="27" hasCustomPrompt="1"/>
          </p:nvPr>
        </p:nvSpPr>
        <p:spPr>
          <a:xfrm>
            <a:off x="5038399" y="5172302"/>
            <a:ext cx="698400" cy="795600"/>
          </a:xfrm>
        </p:spPr>
        <p:txBody>
          <a:bodyPr anchor="ctr" anchorCtr="0">
            <a:noAutofit/>
          </a:bodyPr>
          <a:lstStyle>
            <a:lvl1pPr>
              <a:spcAft>
                <a:spcPts val="0"/>
              </a:spcAft>
              <a:defRPr sz="4000">
                <a:solidFill>
                  <a:schemeClr val="bg1"/>
                </a:solidFill>
              </a:defRPr>
            </a:lvl1pPr>
          </a:lstStyle>
          <a:p>
            <a:pPr lvl="0"/>
            <a:r>
              <a:rPr lang="en-US"/>
              <a:t>XX</a:t>
            </a:r>
          </a:p>
        </p:txBody>
      </p:sp>
      <p:sp>
        <p:nvSpPr>
          <p:cNvPr id="30" name="Text Placeholder 24">
            <a:extLst>
              <a:ext uri="{FF2B5EF4-FFF2-40B4-BE49-F238E27FC236}">
                <a16:creationId xmlns:a16="http://schemas.microsoft.com/office/drawing/2014/main" id="{7E2C12CB-1EB6-131E-9A01-8652EEBA223E}"/>
              </a:ext>
            </a:extLst>
          </p:cNvPr>
          <p:cNvSpPr>
            <a:spLocks noGrp="1"/>
          </p:cNvSpPr>
          <p:nvPr>
            <p:ph type="body" sz="quarter" idx="25" hasCustomPrompt="1"/>
          </p:nvPr>
        </p:nvSpPr>
        <p:spPr>
          <a:xfrm>
            <a:off x="5863391" y="5301902"/>
            <a:ext cx="1242000" cy="536400"/>
          </a:xfrm>
        </p:spPr>
        <p:txBody>
          <a:bodyPr/>
          <a:lstStyle>
            <a:lvl1pPr>
              <a:lnSpc>
                <a:spcPct val="125000"/>
              </a:lnSpc>
              <a:defRPr sz="1400">
                <a:solidFill>
                  <a:schemeClr val="bg1"/>
                </a:solidFill>
              </a:defRPr>
            </a:lvl1pPr>
          </a:lstStyle>
          <a:p>
            <a:pPr lvl="0"/>
            <a:r>
              <a:rPr lang="en-US"/>
              <a:t>Body text heading</a:t>
            </a:r>
          </a:p>
        </p:txBody>
      </p:sp>
      <p:sp>
        <p:nvSpPr>
          <p:cNvPr id="31" name="Text Placeholder 27">
            <a:extLst>
              <a:ext uri="{FF2B5EF4-FFF2-40B4-BE49-F238E27FC236}">
                <a16:creationId xmlns:a16="http://schemas.microsoft.com/office/drawing/2014/main" id="{EEA51F24-599E-A394-0C84-564C2FECA257}"/>
              </a:ext>
            </a:extLst>
          </p:cNvPr>
          <p:cNvSpPr>
            <a:spLocks noGrp="1"/>
          </p:cNvSpPr>
          <p:nvPr>
            <p:ph type="body" sz="quarter" idx="26"/>
          </p:nvPr>
        </p:nvSpPr>
        <p:spPr>
          <a:xfrm>
            <a:off x="7519351" y="5301988"/>
            <a:ext cx="3548699" cy="554400"/>
          </a:xfrm>
        </p:spPr>
        <p:txBody>
          <a:bodyPr/>
          <a:lstStyle>
            <a:lvl1pPr>
              <a:lnSpc>
                <a:spcPct val="125000"/>
              </a:lnSpc>
              <a:defRPr sz="1400">
                <a:solidFill>
                  <a:schemeClr val="bg1"/>
                </a:solidFill>
              </a:defRPr>
            </a:lvl1pPr>
            <a:lvl2pPr marL="172800" indent="-172800">
              <a:spcAft>
                <a:spcPts val="600"/>
              </a:spcAft>
              <a:buClr>
                <a:schemeClr val="bg1"/>
              </a:buClr>
              <a:buFont typeface="Arial" panose="020B0604020202020204" pitchFamily="34" charset="0"/>
              <a:buChar char="•"/>
              <a:defRPr>
                <a:solidFill>
                  <a:schemeClr val="bg1"/>
                </a:solidFill>
              </a:defRPr>
            </a:lvl2pPr>
          </a:lstStyle>
          <a:p>
            <a:pPr lvl="0"/>
            <a:r>
              <a:rPr lang="en-US"/>
              <a:t>Click to edit Master text styles</a:t>
            </a:r>
          </a:p>
          <a:p>
            <a:pPr lvl="1"/>
            <a:r>
              <a:rPr lang="en-US"/>
              <a:t>Second level</a:t>
            </a:r>
          </a:p>
        </p:txBody>
      </p:sp>
      <p:sp>
        <p:nvSpPr>
          <p:cNvPr id="3" name="Slide Number Placeholder 2">
            <a:extLst>
              <a:ext uri="{FF2B5EF4-FFF2-40B4-BE49-F238E27FC236}">
                <a16:creationId xmlns:a16="http://schemas.microsoft.com/office/drawing/2014/main" id="{9D914089-15EA-A0C5-B0F2-908F26909436}"/>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8AAA3DF2-04BB-9A62-EF6F-A7D56C69445A}"/>
              </a:ext>
            </a:extLst>
          </p:cNvPr>
          <p:cNvSpPr>
            <a:spLocks noGrp="1"/>
          </p:cNvSpPr>
          <p:nvPr>
            <p:ph type="ftr" sz="quarter" idx="11"/>
          </p:nvPr>
        </p:nvSpPr>
        <p:spPr/>
        <p:txBody>
          <a:bodyPr/>
          <a:lstStyle/>
          <a:p>
            <a:endParaRPr lang="en-US"/>
          </a:p>
        </p:txBody>
      </p:sp>
      <p:sp>
        <p:nvSpPr>
          <p:cNvPr id="39" name="Text Placeholder 9">
            <a:extLst>
              <a:ext uri="{FF2B5EF4-FFF2-40B4-BE49-F238E27FC236}">
                <a16:creationId xmlns:a16="http://schemas.microsoft.com/office/drawing/2014/main" id="{5039F91D-BE7A-3FAC-509B-D2CB0941863D}"/>
              </a:ext>
            </a:extLst>
          </p:cNvPr>
          <p:cNvSpPr>
            <a:spLocks noGrp="1"/>
          </p:cNvSpPr>
          <p:nvPr>
            <p:ph type="body" sz="quarter" idx="38" hasCustomPrompt="1"/>
          </p:nvPr>
        </p:nvSpPr>
        <p:spPr>
          <a:xfrm>
            <a:off x="790575" y="3456889"/>
            <a:ext cx="3360738" cy="21374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2401445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preserve="1">
  <p:cSld name="Section Divider A Purple">
    <p:bg>
      <p:bgPr>
        <a:solidFill>
          <a:schemeClr val="accent3"/>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3126517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preserve="1">
  <p:cSld name="Section Divider A Pink">
    <p:bg>
      <p:bgPr>
        <a:solidFill>
          <a:schemeClr val="accent5"/>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1619199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preserve="1">
  <p:cSld name="Section Divider B Dark Blue">
    <p:bg>
      <p:bgPr>
        <a:solidFill>
          <a:schemeClr val="accent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982377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preserve="1">
  <p:cSld name="Section Divider B Purple">
    <p:bg>
      <p:bgPr>
        <a:solidFill>
          <a:schemeClr val="accent3"/>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314561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preserve="1">
  <p:cSld name="Section Divider B Pink">
    <p:bg>
      <p:bgPr>
        <a:solidFill>
          <a:schemeClr val="accent5"/>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874052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preserve="1">
  <p:cSld name="Section Divider C Dark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47605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preserve="1">
  <p:cSld name="Section Divider C Purple">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326346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preserve="1">
  <p:cSld name="Section Divider C Pink">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8805439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preserve="1">
  <p:cSld name="Statement/Quot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219575" y="1320800"/>
            <a:ext cx="7180263"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Statement/quotes</a:t>
            </a:r>
          </a:p>
        </p:txBody>
      </p:sp>
      <p:grpSp>
        <p:nvGrpSpPr>
          <p:cNvPr id="6" name="Group 5">
            <a:extLst>
              <a:ext uri="{FF2B5EF4-FFF2-40B4-BE49-F238E27FC236}">
                <a16:creationId xmlns:a16="http://schemas.microsoft.com/office/drawing/2014/main" id="{3C437A4B-67D1-BA48-FD02-BEF5CBCCCDAE}"/>
              </a:ext>
            </a:extLst>
          </p:cNvPr>
          <p:cNvGrpSpPr/>
          <p:nvPr/>
        </p:nvGrpSpPr>
        <p:grpSpPr>
          <a:xfrm>
            <a:off x="90488" y="963612"/>
            <a:ext cx="3946525" cy="4630738"/>
            <a:chOff x="90488" y="963612"/>
            <a:chExt cx="3946525" cy="4630738"/>
          </a:xfrm>
        </p:grpSpPr>
        <p:pic>
          <p:nvPicPr>
            <p:cNvPr id="4" name="Graphic 3" descr="Open quotation mark with solid fill">
              <a:extLst>
                <a:ext uri="{FF2B5EF4-FFF2-40B4-BE49-F238E27FC236}">
                  <a16:creationId xmlns:a16="http://schemas.microsoft.com/office/drawing/2014/main" id="{2F802B9B-890E-D2E7-B566-CB91F1079433}"/>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0488" y="963612"/>
              <a:ext cx="3013075" cy="3013075"/>
            </a:xfrm>
            <a:prstGeom prst="rect">
              <a:avLst/>
            </a:prstGeom>
          </p:spPr>
        </p:pic>
        <p:pic>
          <p:nvPicPr>
            <p:cNvPr id="5" name="Graphic 4" descr="Open quotation mark with solid fill">
              <a:extLst>
                <a:ext uri="{FF2B5EF4-FFF2-40B4-BE49-F238E27FC236}">
                  <a16:creationId xmlns:a16="http://schemas.microsoft.com/office/drawing/2014/main" id="{7542FA23-B244-3D7D-C4F1-10CBDEC74496}"/>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rot="10800000">
              <a:off x="1023938" y="2581275"/>
              <a:ext cx="3013075" cy="3013075"/>
            </a:xfrm>
            <a:prstGeom prst="rect">
              <a:avLst/>
            </a:prstGeom>
          </p:spPr>
        </p:pic>
      </p:grpSp>
      <p:sp>
        <p:nvSpPr>
          <p:cNvPr id="3" name="TextBox 2">
            <a:extLst>
              <a:ext uri="{FF2B5EF4-FFF2-40B4-BE49-F238E27FC236}">
                <a16:creationId xmlns:a16="http://schemas.microsoft.com/office/drawing/2014/main" id="{C07EABDB-9B5D-DF11-3BF6-9F060BD33B9E}"/>
              </a:ext>
            </a:extLst>
          </p:cNvPr>
          <p:cNvSpPr txBox="1"/>
          <p:nvPr/>
        </p:nvSpPr>
        <p:spPr>
          <a:xfrm>
            <a:off x="4219575" y="5993923"/>
            <a:ext cx="7599365"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110407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preserve="1">
  <p:cSld name="Statement/Quote A Dark Blue">
    <p:bg>
      <p:bgPr>
        <a:solidFill>
          <a:schemeClr val="accent1"/>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7036018"/>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7036017"/>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372544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p:cSld name="13_Case study _Opt. A">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84954F73-CB41-41F0-CC0B-A3C91D8E2670}"/>
              </a:ext>
            </a:extLst>
          </p:cNvPr>
          <p:cNvSpPr/>
          <p:nvPr/>
        </p:nvSpPr>
        <p:spPr>
          <a:xfrm>
            <a:off x="790575" y="790575"/>
            <a:ext cx="1339383" cy="216000"/>
          </a:xfrm>
          <a:prstGeom prst="roundRect">
            <a:avLst>
              <a:gd name="adj" fmla="val 50000"/>
            </a:avLst>
          </a:prstGeom>
          <a:solidFill>
            <a:schemeClr val="accent1"/>
          </a:solidFill>
          <a:ln w="6350" cap="flat">
            <a:noFill/>
            <a:prstDash val="solid"/>
            <a:miter/>
          </a:ln>
        </p:spPr>
        <p:txBody>
          <a:bodyPr lIns="360000" rIns="360000" rtlCol="0" anchor="ctr"/>
          <a:lstStyle/>
          <a:p>
            <a:endParaRPr lang="en-AU" sz="800">
              <a:solidFill>
                <a:schemeClr val="bg1"/>
              </a:solidFill>
              <a:latin typeface="+mj-lt"/>
            </a:endParaRPr>
          </a:p>
        </p:txBody>
      </p:sp>
      <p:sp>
        <p:nvSpPr>
          <p:cNvPr id="6" name="Rectangle: Rounded Corners 5">
            <a:extLst>
              <a:ext uri="{FF2B5EF4-FFF2-40B4-BE49-F238E27FC236}">
                <a16:creationId xmlns:a16="http://schemas.microsoft.com/office/drawing/2014/main" id="{059C7003-E946-A005-DF43-ACEA33C2C110}"/>
              </a:ext>
            </a:extLst>
          </p:cNvPr>
          <p:cNvSpPr/>
          <p:nvPr/>
        </p:nvSpPr>
        <p:spPr>
          <a:xfrm>
            <a:off x="5765385" y="869357"/>
            <a:ext cx="5634453" cy="5345706"/>
          </a:xfrm>
          <a:prstGeom prst="roundRect">
            <a:avLst>
              <a:gd name="adj" fmla="val 2047"/>
            </a:avLst>
          </a:prstGeom>
          <a:solidFill>
            <a:schemeClr val="accent1"/>
          </a:solidFill>
          <a:ln w="6350" cap="flat">
            <a:noFill/>
            <a:prstDash val="solid"/>
            <a:miter/>
          </a:ln>
        </p:spPr>
        <p:txBody>
          <a:bodyPr rtlCol="0" anchor="ctr"/>
          <a:lstStyle/>
          <a:p>
            <a:endParaRPr lang="en-AU"/>
          </a:p>
        </p:txBody>
      </p:sp>
      <p:sp>
        <p:nvSpPr>
          <p:cNvPr id="24" name="Text Placeholder 8">
            <a:extLst>
              <a:ext uri="{FF2B5EF4-FFF2-40B4-BE49-F238E27FC236}">
                <a16:creationId xmlns:a16="http://schemas.microsoft.com/office/drawing/2014/main" id="{C4332001-6E4B-9B97-7D8A-3378FE6D8DD3}"/>
              </a:ext>
            </a:extLst>
          </p:cNvPr>
          <p:cNvSpPr>
            <a:spLocks noGrp="1"/>
          </p:cNvSpPr>
          <p:nvPr>
            <p:ph type="body" sz="quarter" idx="12" hasCustomPrompt="1"/>
          </p:nvPr>
        </p:nvSpPr>
        <p:spPr>
          <a:xfrm>
            <a:off x="919753" y="837019"/>
            <a:ext cx="1081026" cy="123111"/>
          </a:xfrm>
        </p:spPr>
        <p:txBody>
          <a:bodyPr wrap="none" anchor="ctr" anchorCtr="0">
            <a:noAutofit/>
          </a:bodyPr>
          <a:lstStyle>
            <a:lvl1pPr algn="ct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Insert text</a:t>
            </a:r>
          </a:p>
        </p:txBody>
      </p:sp>
      <p:sp>
        <p:nvSpPr>
          <p:cNvPr id="2" name="Title 1">
            <a:extLst>
              <a:ext uri="{FF2B5EF4-FFF2-40B4-BE49-F238E27FC236}">
                <a16:creationId xmlns:a16="http://schemas.microsoft.com/office/drawing/2014/main" id="{67A48D77-B9FB-1928-BB08-14D0B0E37B59}"/>
              </a:ext>
            </a:extLst>
          </p:cNvPr>
          <p:cNvSpPr>
            <a:spLocks noGrp="1"/>
          </p:cNvSpPr>
          <p:nvPr>
            <p:ph type="title" hasCustomPrompt="1"/>
          </p:nvPr>
        </p:nvSpPr>
        <p:spPr>
          <a:xfrm>
            <a:off x="790575" y="1766888"/>
            <a:ext cx="3811588" cy="1357200"/>
          </a:xfrm>
        </p:spPr>
        <p:txBody>
          <a:bodyPr/>
          <a:lstStyle/>
          <a:p>
            <a:r>
              <a:rPr lang="en-US"/>
              <a:t>Title goes here</a:t>
            </a:r>
            <a:endParaRPr lang="en-AU"/>
          </a:p>
        </p:txBody>
      </p:sp>
      <p:sp>
        <p:nvSpPr>
          <p:cNvPr id="10" name="Text Placeholder 23">
            <a:extLst>
              <a:ext uri="{FF2B5EF4-FFF2-40B4-BE49-F238E27FC236}">
                <a16:creationId xmlns:a16="http://schemas.microsoft.com/office/drawing/2014/main" id="{235FAF73-FA8B-8637-9697-FECB4322D47F}"/>
              </a:ext>
            </a:extLst>
          </p:cNvPr>
          <p:cNvSpPr>
            <a:spLocks noGrp="1"/>
          </p:cNvSpPr>
          <p:nvPr>
            <p:ph type="body" sz="quarter" idx="13" hasCustomPrompt="1"/>
          </p:nvPr>
        </p:nvSpPr>
        <p:spPr>
          <a:xfrm>
            <a:off x="790575" y="3255961"/>
            <a:ext cx="3811587"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11" name="Text Placeholder 9">
            <a:extLst>
              <a:ext uri="{FF2B5EF4-FFF2-40B4-BE49-F238E27FC236}">
                <a16:creationId xmlns:a16="http://schemas.microsoft.com/office/drawing/2014/main" id="{E723F3CA-125C-A0AE-74A0-34D7F10A4C3B}"/>
              </a:ext>
            </a:extLst>
          </p:cNvPr>
          <p:cNvSpPr>
            <a:spLocks noGrp="1"/>
          </p:cNvSpPr>
          <p:nvPr>
            <p:ph type="body" sz="quarter" idx="15" hasCustomPrompt="1"/>
          </p:nvPr>
        </p:nvSpPr>
        <p:spPr>
          <a:xfrm>
            <a:off x="790575" y="3897846"/>
            <a:ext cx="2304000" cy="2040991"/>
          </a:xfrm>
        </p:spPr>
        <p:txBody>
          <a:bodyPr/>
          <a:lstStyle>
            <a:lvl1pPr>
              <a:spcBef>
                <a:spcPts val="0"/>
              </a:spcBef>
              <a:spcAft>
                <a:spcPts val="8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2" name="Text Placeholder 22">
            <a:extLst>
              <a:ext uri="{FF2B5EF4-FFF2-40B4-BE49-F238E27FC236}">
                <a16:creationId xmlns:a16="http://schemas.microsoft.com/office/drawing/2014/main" id="{CF83B844-E9FA-8B10-53D4-D7A0BFCB760B}"/>
              </a:ext>
            </a:extLst>
          </p:cNvPr>
          <p:cNvSpPr>
            <a:spLocks noGrp="1"/>
          </p:cNvSpPr>
          <p:nvPr>
            <p:ph type="body" sz="quarter" idx="17" hasCustomPrompt="1"/>
          </p:nvPr>
        </p:nvSpPr>
        <p:spPr>
          <a:xfrm>
            <a:off x="3265203" y="3897846"/>
            <a:ext cx="2304000" cy="2040991"/>
          </a:xfrm>
        </p:spPr>
        <p:txBody>
          <a:bodyPr/>
          <a:lstStyle>
            <a:lvl1pPr>
              <a:spcAft>
                <a:spcPts val="800"/>
              </a:spcAft>
              <a:defRPr/>
            </a:lvl1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9" name="Picture Placeholder 9">
            <a:extLst>
              <a:ext uri="{FF2B5EF4-FFF2-40B4-BE49-F238E27FC236}">
                <a16:creationId xmlns:a16="http://schemas.microsoft.com/office/drawing/2014/main" id="{5FAB1CBF-5A6E-E74B-6800-9D5E2E1F7212}"/>
              </a:ext>
            </a:extLst>
          </p:cNvPr>
          <p:cNvSpPr>
            <a:spLocks noGrp="1"/>
          </p:cNvSpPr>
          <p:nvPr>
            <p:ph type="pic" sz="quarter" idx="14" hasCustomPrompt="1"/>
          </p:nvPr>
        </p:nvSpPr>
        <p:spPr>
          <a:xfrm>
            <a:off x="5765386" y="790575"/>
            <a:ext cx="5634754" cy="2649182"/>
          </a:xfrm>
          <a:prstGeom prst="round2SameRect">
            <a:avLst>
              <a:gd name="adj1" fmla="val 4152"/>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a:t>Drag and drop image into placeholder</a:t>
            </a:r>
          </a:p>
        </p:txBody>
      </p:sp>
      <p:sp>
        <p:nvSpPr>
          <p:cNvPr id="13" name="Text Placeholder 23">
            <a:extLst>
              <a:ext uri="{FF2B5EF4-FFF2-40B4-BE49-F238E27FC236}">
                <a16:creationId xmlns:a16="http://schemas.microsoft.com/office/drawing/2014/main" id="{5B0566AF-B86F-827C-24C7-E2F634B3BB8D}"/>
              </a:ext>
            </a:extLst>
          </p:cNvPr>
          <p:cNvSpPr>
            <a:spLocks noGrp="1"/>
          </p:cNvSpPr>
          <p:nvPr>
            <p:ph type="body" sz="quarter" idx="23" hasCustomPrompt="1"/>
          </p:nvPr>
        </p:nvSpPr>
        <p:spPr>
          <a:xfrm>
            <a:off x="6182659" y="3897637"/>
            <a:ext cx="2304000" cy="2041200"/>
          </a:xfrm>
        </p:spPr>
        <p:txBody>
          <a:bodyPr/>
          <a:lstStyle>
            <a:lvl1pPr>
              <a:spcAft>
                <a:spcPts val="800"/>
              </a:spcAft>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20" name="Text Placeholder 15">
            <a:extLst>
              <a:ext uri="{FF2B5EF4-FFF2-40B4-BE49-F238E27FC236}">
                <a16:creationId xmlns:a16="http://schemas.microsoft.com/office/drawing/2014/main" id="{9EF9CCC5-E306-6A50-5653-C0A325A322FA}"/>
              </a:ext>
            </a:extLst>
          </p:cNvPr>
          <p:cNvSpPr>
            <a:spLocks noGrp="1"/>
          </p:cNvSpPr>
          <p:nvPr>
            <p:ph type="body" sz="quarter" idx="16" hasCustomPrompt="1"/>
          </p:nvPr>
        </p:nvSpPr>
        <p:spPr>
          <a:xfrm>
            <a:off x="9380778" y="4549544"/>
            <a:ext cx="1023775" cy="543405"/>
          </a:xfrm>
        </p:spPr>
        <p:txBody>
          <a:bodyPr anchor="ctr" anchorCtr="0"/>
          <a:lstStyle>
            <a:lvl1pPr algn="ctr">
              <a:spcAft>
                <a:spcPts val="0"/>
              </a:spcAft>
              <a:defRPr sz="4000">
                <a:solidFill>
                  <a:schemeClr val="bg1"/>
                </a:solidFill>
              </a:defRPr>
            </a:lvl1pPr>
          </a:lstStyle>
          <a:p>
            <a:pPr lvl="0"/>
            <a:r>
              <a:rPr lang="en-US"/>
              <a:t>XX</a:t>
            </a:r>
          </a:p>
        </p:txBody>
      </p:sp>
      <p:sp>
        <p:nvSpPr>
          <p:cNvPr id="23" name="Chart Placeholder 22">
            <a:extLst>
              <a:ext uri="{FF2B5EF4-FFF2-40B4-BE49-F238E27FC236}">
                <a16:creationId xmlns:a16="http://schemas.microsoft.com/office/drawing/2014/main" id="{F8AFAD7F-47BF-BD80-C76E-8019C3A8ABBC}"/>
              </a:ext>
            </a:extLst>
          </p:cNvPr>
          <p:cNvSpPr>
            <a:spLocks noGrp="1"/>
          </p:cNvSpPr>
          <p:nvPr>
            <p:ph type="chart" sz="quarter" idx="24" hasCustomPrompt="1"/>
          </p:nvPr>
        </p:nvSpPr>
        <p:spPr>
          <a:xfrm>
            <a:off x="8844915" y="3774091"/>
            <a:ext cx="2095500" cy="2094310"/>
          </a:xfrm>
        </p:spPr>
        <p:txBody>
          <a:bodyPr/>
          <a:lstStyle>
            <a:lvl1pPr>
              <a:defRPr sz="1200">
                <a:solidFill>
                  <a:schemeClr val="bg1"/>
                </a:solidFill>
              </a:defRPr>
            </a:lvl1pPr>
          </a:lstStyle>
          <a:p>
            <a:r>
              <a:rPr lang="en-US" noProof="0"/>
              <a:t>Click icon to insert donut chart and send to back to insert number</a:t>
            </a:r>
          </a:p>
        </p:txBody>
      </p:sp>
      <p:sp>
        <p:nvSpPr>
          <p:cNvPr id="3" name="Slide Number Placeholder 2">
            <a:extLst>
              <a:ext uri="{FF2B5EF4-FFF2-40B4-BE49-F238E27FC236}">
                <a16:creationId xmlns:a16="http://schemas.microsoft.com/office/drawing/2014/main" id="{9D914089-15EA-A0C5-B0F2-908F26909436}"/>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8AAA3DF2-04BB-9A62-EF6F-A7D56C69445A}"/>
              </a:ext>
            </a:extLst>
          </p:cNvPr>
          <p:cNvSpPr>
            <a:spLocks noGrp="1"/>
          </p:cNvSpPr>
          <p:nvPr>
            <p:ph type="ftr" sz="quarter" idx="11"/>
          </p:nvPr>
        </p:nvSpPr>
        <p:spPr/>
        <p:txBody>
          <a:bodyPr/>
          <a:lstStyle/>
          <a:p>
            <a:endParaRPr lang="en-US"/>
          </a:p>
        </p:txBody>
      </p:sp>
      <p:sp>
        <p:nvSpPr>
          <p:cNvPr id="9" name="Rectangle 8">
            <a:extLst>
              <a:ext uri="{FF2B5EF4-FFF2-40B4-BE49-F238E27FC236}">
                <a16:creationId xmlns:a16="http://schemas.microsoft.com/office/drawing/2014/main" id="{4653E830-4303-A836-B848-4E62CC484FC0}"/>
              </a:ext>
            </a:extLst>
          </p:cNvPr>
          <p:cNvSpPr/>
          <p:nvPr/>
        </p:nvSpPr>
        <p:spPr>
          <a:xfrm>
            <a:off x="3082925" y="3897637"/>
            <a:ext cx="0" cy="65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endParaRPr lang="en-US" sz="1400" err="1">
              <a:solidFill>
                <a:schemeClr val="accent1"/>
              </a:solidFill>
            </a:endParaRPr>
          </a:p>
        </p:txBody>
      </p:sp>
    </p:spTree>
    <p:extLst>
      <p:ext uri="{BB962C8B-B14F-4D97-AF65-F5344CB8AC3E}">
        <p14:creationId xmlns:p14="http://schemas.microsoft.com/office/powerpoint/2010/main" val="18057885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preserve="1">
  <p:cSld name="Statement/Quote A Purple">
    <p:bg>
      <p:bgPr>
        <a:solidFill>
          <a:schemeClr val="accent3"/>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7004487"/>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7004486"/>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534673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preserve="1">
  <p:cSld name="Statement/Quote A Pink">
    <p:bg>
      <p:bgPr>
        <a:solidFill>
          <a:schemeClr val="accent5"/>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6993977"/>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6993976"/>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595850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preserve="1">
  <p:cSld name="Statement/Quote B Dark Blue">
    <p:bg>
      <p:bgPr>
        <a:solidFill>
          <a:schemeClr val="accent1"/>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1"/>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5451057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preserve="1">
  <p:cSld name="Statement/Quote B Purple">
    <p:bg>
      <p:bgPr>
        <a:solidFill>
          <a:schemeClr val="accent3"/>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3"/>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345992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preserve="1">
  <p:cSld name="Statement/Quote B Pink">
    <p:bg>
      <p:bgPr>
        <a:solidFill>
          <a:schemeClr val="accent5"/>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5"/>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7508907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preserve="1">
  <p:cSld name="Statement/Quote C Dark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1"/>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5861849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preserve="1">
  <p:cSld name="Statement/Quote C Purple">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3"/>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4555612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preserve="1">
  <p:cSld name="Statement/Quote C Pink">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5"/>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77118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preserve="1">
  <p:cSld name="Team/Presenter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675189" y="1320800"/>
            <a:ext cx="7412036"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Team/</a:t>
            </a:r>
          </a:p>
          <a:p>
            <a:pPr lvl="0"/>
            <a:r>
              <a:rPr lang="en-US" sz="11500" noProof="0">
                <a:latin typeface="+mn-lt"/>
              </a:rPr>
              <a:t>presenters</a:t>
            </a:r>
          </a:p>
        </p:txBody>
      </p:sp>
      <p:pic>
        <p:nvPicPr>
          <p:cNvPr id="7" name="Graphic 6" descr="Users with solid fill">
            <a:extLst>
              <a:ext uri="{FF2B5EF4-FFF2-40B4-BE49-F238E27FC236}">
                <a16:creationId xmlns:a16="http://schemas.microsoft.com/office/drawing/2014/main" id="{798D7FB1-2454-CB86-9957-B0DB59A78D9F}"/>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560390" y="1457326"/>
            <a:ext cx="3657598" cy="3657598"/>
          </a:xfrm>
          <a:prstGeom prst="rect">
            <a:avLst/>
          </a:prstGeom>
        </p:spPr>
      </p:pic>
      <p:sp>
        <p:nvSpPr>
          <p:cNvPr id="3" name="TextBox 2">
            <a:extLst>
              <a:ext uri="{FF2B5EF4-FFF2-40B4-BE49-F238E27FC236}">
                <a16:creationId xmlns:a16="http://schemas.microsoft.com/office/drawing/2014/main" id="{B36C2A78-DB69-D0BC-DD3C-B4DA58B10B7B}"/>
              </a:ext>
            </a:extLst>
          </p:cNvPr>
          <p:cNvSpPr txBox="1"/>
          <p:nvPr/>
        </p:nvSpPr>
        <p:spPr>
          <a:xfrm>
            <a:off x="4675189" y="5993923"/>
            <a:ext cx="7143751"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817995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9.xml><?xml version="1.0" encoding="utf-8"?>
<p:sldLayout xmlns:a="http://schemas.openxmlformats.org/drawingml/2006/main" xmlns:r="http://schemas.openxmlformats.org/officeDocument/2006/relationships" xmlns:p="http://schemas.openxmlformats.org/presentationml/2006/main" preserve="1">
  <p:cSld name="Team/Presenter x2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8082308" y="4691062"/>
            <a:ext cx="33264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4675188" y="4691062"/>
            <a:ext cx="33264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a:xfrm>
            <a:off x="790574" y="6457948"/>
            <a:ext cx="2841625" cy="111125"/>
          </a:xfrm>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5005388" y="4860131"/>
            <a:ext cx="2666000"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8412508" y="4860131"/>
            <a:ext cx="2666000"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563098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13_Case study _Opt. B">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9525401E-92DD-A12F-14EF-48621A973A28}"/>
              </a:ext>
            </a:extLst>
          </p:cNvPr>
          <p:cNvSpPr/>
          <p:nvPr/>
        </p:nvSpPr>
        <p:spPr>
          <a:xfrm>
            <a:off x="1950244" y="381449"/>
            <a:ext cx="1577181" cy="216000"/>
          </a:xfrm>
          <a:prstGeom prst="roundRect">
            <a:avLst>
              <a:gd name="adj" fmla="val 50000"/>
            </a:avLst>
          </a:prstGeom>
          <a:solidFill>
            <a:srgbClr val="CFD4ED"/>
          </a:solidFill>
          <a:ln w="6350" cap="flat">
            <a:noFill/>
            <a:prstDash val="solid"/>
            <a:miter/>
          </a:ln>
        </p:spPr>
        <p:txBody>
          <a:bodyPr lIns="504000" rIns="360000" rtlCol="0" anchor="ctr"/>
          <a:lstStyle/>
          <a:p>
            <a:endParaRPr lang="en-AU" sz="800">
              <a:solidFill>
                <a:srgbClr val="1D4F91"/>
              </a:solidFill>
              <a:latin typeface="+mj-lt"/>
            </a:endParaRPr>
          </a:p>
        </p:txBody>
      </p:sp>
      <p:sp>
        <p:nvSpPr>
          <p:cNvPr id="8" name="Rectangle: Rounded Corners 7">
            <a:extLst>
              <a:ext uri="{FF2B5EF4-FFF2-40B4-BE49-F238E27FC236}">
                <a16:creationId xmlns:a16="http://schemas.microsoft.com/office/drawing/2014/main" id="{2C41087E-C186-DC73-0342-86FEDBD380B6}"/>
              </a:ext>
            </a:extLst>
          </p:cNvPr>
          <p:cNvSpPr/>
          <p:nvPr/>
        </p:nvSpPr>
        <p:spPr>
          <a:xfrm>
            <a:off x="795337" y="381449"/>
            <a:ext cx="1339383" cy="216000"/>
          </a:xfrm>
          <a:prstGeom prst="roundRect">
            <a:avLst>
              <a:gd name="adj" fmla="val 50000"/>
            </a:avLst>
          </a:prstGeom>
          <a:solidFill>
            <a:schemeClr val="accent1"/>
          </a:solidFill>
          <a:ln w="6350" cap="flat">
            <a:noFill/>
            <a:prstDash val="solid"/>
            <a:miter/>
          </a:ln>
        </p:spPr>
        <p:txBody>
          <a:bodyPr lIns="360000" rIns="360000" rtlCol="0" anchor="ctr"/>
          <a:lstStyle/>
          <a:p>
            <a:endParaRPr lang="en-AU" sz="800">
              <a:solidFill>
                <a:schemeClr val="bg1"/>
              </a:solidFill>
              <a:latin typeface="+mj-lt"/>
            </a:endParaRPr>
          </a:p>
        </p:txBody>
      </p:sp>
      <p:sp>
        <p:nvSpPr>
          <p:cNvPr id="22" name="Rectangle: Rounded Corners 21">
            <a:extLst>
              <a:ext uri="{FF2B5EF4-FFF2-40B4-BE49-F238E27FC236}">
                <a16:creationId xmlns:a16="http://schemas.microsoft.com/office/drawing/2014/main" id="{3917BCC7-04B6-D736-5D04-113ECB97C69D}"/>
              </a:ext>
            </a:extLst>
          </p:cNvPr>
          <p:cNvSpPr/>
          <p:nvPr/>
        </p:nvSpPr>
        <p:spPr>
          <a:xfrm>
            <a:off x="7071462" y="1969325"/>
            <a:ext cx="4328376" cy="4250499"/>
          </a:xfrm>
          <a:prstGeom prst="roundRect">
            <a:avLst>
              <a:gd name="adj" fmla="val 2047"/>
            </a:avLst>
          </a:prstGeom>
          <a:solidFill>
            <a:schemeClr val="accent1"/>
          </a:solidFill>
          <a:ln w="6350" cap="flat">
            <a:noFill/>
            <a:prstDash val="solid"/>
            <a:miter/>
          </a:ln>
        </p:spPr>
        <p:txBody>
          <a:bodyPr rtlCol="0" anchor="ctr"/>
          <a:lstStyle/>
          <a:p>
            <a:endParaRPr lang="en-AU"/>
          </a:p>
        </p:txBody>
      </p:sp>
      <p:sp>
        <p:nvSpPr>
          <p:cNvPr id="24" name="Text Placeholder 8">
            <a:extLst>
              <a:ext uri="{FF2B5EF4-FFF2-40B4-BE49-F238E27FC236}">
                <a16:creationId xmlns:a16="http://schemas.microsoft.com/office/drawing/2014/main" id="{C4332001-6E4B-9B97-7D8A-3378FE6D8DD3}"/>
              </a:ext>
            </a:extLst>
          </p:cNvPr>
          <p:cNvSpPr>
            <a:spLocks noGrp="1"/>
          </p:cNvSpPr>
          <p:nvPr>
            <p:ph type="body" sz="quarter" idx="12" hasCustomPrompt="1"/>
          </p:nvPr>
        </p:nvSpPr>
        <p:spPr>
          <a:xfrm>
            <a:off x="924515" y="427894"/>
            <a:ext cx="1081026" cy="123111"/>
          </a:xfrm>
        </p:spPr>
        <p:txBody>
          <a:bodyPr wrap="none" anchor="ctr" anchorCtr="0">
            <a:noAutofit/>
          </a:bodyPr>
          <a:lstStyle>
            <a:lvl1pPr algn="ct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Insert text</a:t>
            </a:r>
          </a:p>
        </p:txBody>
      </p:sp>
      <p:sp>
        <p:nvSpPr>
          <p:cNvPr id="14" name="Text Placeholder 17">
            <a:extLst>
              <a:ext uri="{FF2B5EF4-FFF2-40B4-BE49-F238E27FC236}">
                <a16:creationId xmlns:a16="http://schemas.microsoft.com/office/drawing/2014/main" id="{74D5F99D-3E79-535B-ACE6-666EDAD4363D}"/>
              </a:ext>
            </a:extLst>
          </p:cNvPr>
          <p:cNvSpPr>
            <a:spLocks noGrp="1"/>
          </p:cNvSpPr>
          <p:nvPr>
            <p:ph type="body" sz="quarter" idx="18" hasCustomPrompt="1"/>
          </p:nvPr>
        </p:nvSpPr>
        <p:spPr>
          <a:xfrm>
            <a:off x="2262014" y="427894"/>
            <a:ext cx="1080000" cy="123111"/>
          </a:xfrm>
        </p:spPr>
        <p:txBody>
          <a:bodyPr lIns="0" rIns="0" anchor="ctr" anchorCtr="0">
            <a:spAutoFit/>
          </a:bodyPr>
          <a:lstStyle>
            <a:lvl1pPr algn="ctr">
              <a:lnSpc>
                <a:spcPct val="100000"/>
              </a:lnSpc>
              <a:spcAft>
                <a:spcPts val="0"/>
              </a:spcAft>
              <a:defRPr sz="800">
                <a:solidFill>
                  <a:schemeClr val="accent1"/>
                </a:solidFill>
                <a:latin typeface="Roboto" panose="02000000000000000000" pitchFamily="2" charset="0"/>
                <a:ea typeface="Roboto" panose="02000000000000000000" pitchFamily="2" charset="0"/>
              </a:defRPr>
            </a:lvl1pPr>
          </a:lstStyle>
          <a:p>
            <a:pPr lvl="0"/>
            <a:r>
              <a:rPr lang="en-US"/>
              <a:t>Insert text</a:t>
            </a:r>
          </a:p>
        </p:txBody>
      </p:sp>
      <p:sp>
        <p:nvSpPr>
          <p:cNvPr id="15" name="Picture Placeholder 10">
            <a:extLst>
              <a:ext uri="{FF2B5EF4-FFF2-40B4-BE49-F238E27FC236}">
                <a16:creationId xmlns:a16="http://schemas.microsoft.com/office/drawing/2014/main" id="{E8827750-BB5B-4D41-BC1E-48945796AB44}"/>
              </a:ext>
            </a:extLst>
          </p:cNvPr>
          <p:cNvSpPr>
            <a:spLocks noGrp="1"/>
          </p:cNvSpPr>
          <p:nvPr>
            <p:ph type="pic" sz="quarter" idx="24" hasCustomPrompt="1"/>
          </p:nvPr>
        </p:nvSpPr>
        <p:spPr>
          <a:xfrm>
            <a:off x="3768725" y="309449"/>
            <a:ext cx="360000" cy="360000"/>
          </a:xfrm>
          <a:noFill/>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18" name="Picture Placeholder 17">
            <a:extLst>
              <a:ext uri="{FF2B5EF4-FFF2-40B4-BE49-F238E27FC236}">
                <a16:creationId xmlns:a16="http://schemas.microsoft.com/office/drawing/2014/main" id="{06191725-8F67-50B9-F99C-E00D8A1431EA}"/>
              </a:ext>
            </a:extLst>
          </p:cNvPr>
          <p:cNvSpPr>
            <a:spLocks noGrp="1"/>
          </p:cNvSpPr>
          <p:nvPr>
            <p:ph type="pic" sz="quarter" idx="25" hasCustomPrompt="1"/>
          </p:nvPr>
        </p:nvSpPr>
        <p:spPr>
          <a:xfrm>
            <a:off x="10298113" y="319777"/>
            <a:ext cx="846137" cy="323850"/>
          </a:xfrm>
          <a:noFill/>
        </p:spPr>
        <p:txBody>
          <a:bodyPr/>
          <a:lstStyle>
            <a:lvl1pPr algn="l">
              <a:defRPr sz="700">
                <a:solidFill>
                  <a:schemeClr val="tx2"/>
                </a:solidFill>
                <a:latin typeface="Roboto" panose="02000000000000000000" pitchFamily="2" charset="0"/>
                <a:ea typeface="Roboto" panose="02000000000000000000" pitchFamily="2" charset="0"/>
              </a:defRPr>
            </a:lvl1pPr>
          </a:lstStyle>
          <a:p>
            <a:r>
              <a:rPr lang="en-AU"/>
              <a:t>Click icon to insert client logo</a:t>
            </a:r>
          </a:p>
        </p:txBody>
      </p:sp>
      <p:sp>
        <p:nvSpPr>
          <p:cNvPr id="11" name="Text Placeholder 9">
            <a:extLst>
              <a:ext uri="{FF2B5EF4-FFF2-40B4-BE49-F238E27FC236}">
                <a16:creationId xmlns:a16="http://schemas.microsoft.com/office/drawing/2014/main" id="{E723F3CA-125C-A0AE-74A0-34D7F10A4C3B}"/>
              </a:ext>
            </a:extLst>
          </p:cNvPr>
          <p:cNvSpPr>
            <a:spLocks noGrp="1"/>
          </p:cNvSpPr>
          <p:nvPr>
            <p:ph type="body" sz="quarter" idx="15" hasCustomPrompt="1"/>
          </p:nvPr>
        </p:nvSpPr>
        <p:spPr>
          <a:xfrm>
            <a:off x="794280" y="2309175"/>
            <a:ext cx="2788533" cy="3571200"/>
          </a:xfrm>
        </p:spPr>
        <p:txBody>
          <a:bodyPr rIns="180000"/>
          <a:lstStyle>
            <a:lvl1pPr>
              <a:spcBef>
                <a:spcPts val="0"/>
              </a:spcBef>
              <a:spcAft>
                <a:spcPts val="8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2" name="Text Placeholder 22">
            <a:extLst>
              <a:ext uri="{FF2B5EF4-FFF2-40B4-BE49-F238E27FC236}">
                <a16:creationId xmlns:a16="http://schemas.microsoft.com/office/drawing/2014/main" id="{CF83B844-E9FA-8B10-53D4-D7A0BFCB760B}"/>
              </a:ext>
            </a:extLst>
          </p:cNvPr>
          <p:cNvSpPr>
            <a:spLocks noGrp="1"/>
          </p:cNvSpPr>
          <p:nvPr>
            <p:ph type="body" sz="quarter" idx="17" hasCustomPrompt="1"/>
          </p:nvPr>
        </p:nvSpPr>
        <p:spPr>
          <a:xfrm>
            <a:off x="3756731" y="2309175"/>
            <a:ext cx="2788533" cy="3571200"/>
          </a:xfrm>
        </p:spPr>
        <p:txBody>
          <a:bodyPr rIns="180000"/>
          <a:lstStyle>
            <a:lvl1pPr>
              <a:spcAft>
                <a:spcPts val="800"/>
              </a:spcAft>
              <a:defRPr/>
            </a:lvl1pPr>
            <a:lvl2pPr>
              <a:defRPr sz="1400"/>
            </a:lvl2pPr>
            <a:lvl3pPr>
              <a:defRPr sz="1400"/>
            </a:lvl3pPr>
            <a:lvl4pPr>
              <a:defRPr sz="1400"/>
            </a:lvl4pPr>
            <a:lvl5pPr>
              <a:defRPr sz="1400"/>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3" name="Text Placeholder 23">
            <a:extLst>
              <a:ext uri="{FF2B5EF4-FFF2-40B4-BE49-F238E27FC236}">
                <a16:creationId xmlns:a16="http://schemas.microsoft.com/office/drawing/2014/main" id="{5B0566AF-B86F-827C-24C7-E2F634B3BB8D}"/>
              </a:ext>
            </a:extLst>
          </p:cNvPr>
          <p:cNvSpPr>
            <a:spLocks noGrp="1"/>
          </p:cNvSpPr>
          <p:nvPr>
            <p:ph type="body" sz="quarter" idx="23" hasCustomPrompt="1"/>
          </p:nvPr>
        </p:nvSpPr>
        <p:spPr>
          <a:xfrm>
            <a:off x="7507650" y="2309175"/>
            <a:ext cx="3456000" cy="3571200"/>
          </a:xfrm>
        </p:spPr>
        <p:txBody>
          <a:bodyPr/>
          <a:lstStyle>
            <a:lvl1pPr>
              <a:spcAft>
                <a:spcPts val="800"/>
              </a:spcAft>
              <a:defRPr>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D914089-15EA-A0C5-B0F2-908F26909436}"/>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8AAA3DF2-04BB-9A62-EF6F-A7D56C69445A}"/>
              </a:ext>
            </a:extLst>
          </p:cNvPr>
          <p:cNvSpPr>
            <a:spLocks noGrp="1"/>
          </p:cNvSpPr>
          <p:nvPr>
            <p:ph type="ftr" sz="quarter" idx="11"/>
          </p:nvPr>
        </p:nvSpPr>
        <p:spPr/>
        <p:txBody>
          <a:bodyPr/>
          <a:lstStyle/>
          <a:p>
            <a:endParaRPr lang="en-US"/>
          </a:p>
        </p:txBody>
      </p:sp>
      <p:sp>
        <p:nvSpPr>
          <p:cNvPr id="31" name="Title 30">
            <a:extLst>
              <a:ext uri="{FF2B5EF4-FFF2-40B4-BE49-F238E27FC236}">
                <a16:creationId xmlns:a16="http://schemas.microsoft.com/office/drawing/2014/main" id="{7C6DB168-8320-7583-747D-C033E1651D4A}"/>
              </a:ext>
            </a:extLst>
          </p:cNvPr>
          <p:cNvSpPr>
            <a:spLocks noGrp="1"/>
          </p:cNvSpPr>
          <p:nvPr>
            <p:ph type="title" hasCustomPrompt="1"/>
          </p:nvPr>
        </p:nvSpPr>
        <p:spPr>
          <a:xfrm>
            <a:off x="794280" y="790575"/>
            <a:ext cx="5750984" cy="964800"/>
          </a:xfrm>
        </p:spPr>
        <p:txBody>
          <a:bodyPr/>
          <a:lstStyle>
            <a:lvl1pPr>
              <a:defRPr/>
            </a:lvl1pPr>
          </a:lstStyle>
          <a:p>
            <a:r>
              <a:rPr lang="en-US"/>
              <a:t>Title goes here</a:t>
            </a:r>
            <a:endParaRPr lang="en-AU"/>
          </a:p>
        </p:txBody>
      </p:sp>
    </p:spTree>
    <p:extLst>
      <p:ext uri="{BB962C8B-B14F-4D97-AF65-F5344CB8AC3E}">
        <p14:creationId xmlns:p14="http://schemas.microsoft.com/office/powerpoint/2010/main" val="3541413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0.xml><?xml version="1.0" encoding="utf-8"?>
<p:sldLayout xmlns:a="http://schemas.openxmlformats.org/drawingml/2006/main" xmlns:r="http://schemas.openxmlformats.org/officeDocument/2006/relationships" xmlns:p="http://schemas.openxmlformats.org/presentationml/2006/main" preserve="1">
  <p:cSld name="1_Team/Presenter x2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8082308" y="4691062"/>
            <a:ext cx="33264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4675188" y="4691062"/>
            <a:ext cx="33264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a:xfrm>
            <a:off x="790574" y="6457948"/>
            <a:ext cx="2841625" cy="111125"/>
          </a:xfrm>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5005388" y="4860131"/>
            <a:ext cx="2666000"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8412508" y="4860131"/>
            <a:ext cx="2666000"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040910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1.xml><?xml version="1.0" encoding="utf-8"?>
<p:sldLayout xmlns:a="http://schemas.openxmlformats.org/drawingml/2006/main" xmlns:r="http://schemas.openxmlformats.org/officeDocument/2006/relationships" xmlns:p="http://schemas.openxmlformats.org/presentationml/2006/main" preserve="1">
  <p:cSld name="Team/Presenter x2 B">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6616700" y="3716338"/>
            <a:ext cx="4781019" cy="1878012"/>
          </a:xfrm>
          <a:prstGeom prst="roundRect">
            <a:avLst>
              <a:gd name="adj" fmla="val 575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6616701" y="1766887"/>
            <a:ext cx="4781020" cy="1878013"/>
          </a:xfrm>
          <a:prstGeom prst="roundRect">
            <a:avLst>
              <a:gd name="adj" fmla="val 575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1870075" cy="1878013"/>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75188" y="3716338"/>
            <a:ext cx="1870075" cy="1878012"/>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6976701" y="2126888"/>
            <a:ext cx="4061020" cy="1158012"/>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976701" y="4076699"/>
            <a:ext cx="4061020" cy="1157651"/>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7008914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2.xml><?xml version="1.0" encoding="utf-8"?>
<p:sldLayout xmlns:a="http://schemas.openxmlformats.org/drawingml/2006/main" xmlns:r="http://schemas.openxmlformats.org/officeDocument/2006/relationships" xmlns:p="http://schemas.openxmlformats.org/presentationml/2006/main" preserve="1">
  <p:cSld name="1_Team/Presenter x2 B">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6616700" y="3716338"/>
            <a:ext cx="4781019" cy="1878012"/>
          </a:xfrm>
          <a:prstGeom prst="roundRect">
            <a:avLst>
              <a:gd name="adj" fmla="val 575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6616701" y="1766887"/>
            <a:ext cx="4781020" cy="1878013"/>
          </a:xfrm>
          <a:prstGeom prst="roundRect">
            <a:avLst>
              <a:gd name="adj" fmla="val 575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1870075" cy="1878013"/>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75188" y="3716338"/>
            <a:ext cx="1870075" cy="1878012"/>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6976701" y="2126888"/>
            <a:ext cx="4061020" cy="1158012"/>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976701" y="4076699"/>
            <a:ext cx="4061020" cy="1157651"/>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506796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3.xml><?xml version="1.0" encoding="utf-8"?>
<p:sldLayout xmlns:a="http://schemas.openxmlformats.org/drawingml/2006/main" xmlns:r="http://schemas.openxmlformats.org/officeDocument/2006/relationships" xmlns:p="http://schemas.openxmlformats.org/presentationml/2006/main" preserve="1">
  <p:cSld name="Team/Presenter x3-4">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464206"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613497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880574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3464206"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793437"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8805745"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6134975"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1120775"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3790774"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6461543"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9132313"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Tree>
    <p:extLst>
      <p:ext uri="{BB962C8B-B14F-4D97-AF65-F5344CB8AC3E}">
        <p14:creationId xmlns:p14="http://schemas.microsoft.com/office/powerpoint/2010/main" val="5423731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4.xml><?xml version="1.0" encoding="utf-8"?>
<p:sldLayout xmlns:a="http://schemas.openxmlformats.org/drawingml/2006/main" xmlns:r="http://schemas.openxmlformats.org/officeDocument/2006/relationships" xmlns:p="http://schemas.openxmlformats.org/presentationml/2006/main" preserve="1">
  <p:cSld name="1_Team/Presenter x3-4">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464206"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613497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880574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3464206"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793437"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8805745"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6134975"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1120775"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3790774"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6461543"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9132313"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Tree>
    <p:extLst>
      <p:ext uri="{BB962C8B-B14F-4D97-AF65-F5344CB8AC3E}">
        <p14:creationId xmlns:p14="http://schemas.microsoft.com/office/powerpoint/2010/main" val="3485387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5.xml><?xml version="1.0" encoding="utf-8"?>
<p:sldLayout xmlns:a="http://schemas.openxmlformats.org/drawingml/2006/main" xmlns:r="http://schemas.openxmlformats.org/officeDocument/2006/relationships" xmlns:p="http://schemas.openxmlformats.org/presentationml/2006/main" preserve="1">
  <p:cSld name="Team/Presenter x5-6">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F610514-059F-BC05-2297-2E69255EB962}"/>
              </a:ext>
            </a:extLst>
          </p:cNvPr>
          <p:cNvSpPr/>
          <p:nvPr/>
        </p:nvSpPr>
        <p:spPr>
          <a:xfrm>
            <a:off x="2573019" y="1766886"/>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352601"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7911765"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793437"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6132183" y="1766886"/>
            <a:ext cx="1710000" cy="2192400"/>
          </a:xfrm>
          <a:prstGeom prst="roundRect">
            <a:avLst>
              <a:gd name="adj" fmla="val 6122"/>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2562219"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9691345" y="1766886"/>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2931837"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492183"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10051345"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2922219"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40" name="Picture Placeholder 26">
            <a:extLst>
              <a:ext uri="{FF2B5EF4-FFF2-40B4-BE49-F238E27FC236}">
                <a16:creationId xmlns:a16="http://schemas.microsoft.com/office/drawing/2014/main" id="{10E2DBDE-3283-50A5-EBBD-CAECC7185626}"/>
              </a:ext>
            </a:extLst>
          </p:cNvPr>
          <p:cNvSpPr>
            <a:spLocks noGrp="1"/>
          </p:cNvSpPr>
          <p:nvPr>
            <p:ph type="pic" sz="quarter" idx="28" hasCustomPrompt="1"/>
          </p:nvPr>
        </p:nvSpPr>
        <p:spPr>
          <a:xfrm>
            <a:off x="4352601"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1" name="Rectangle: Rounded Corners 40">
            <a:extLst>
              <a:ext uri="{FF2B5EF4-FFF2-40B4-BE49-F238E27FC236}">
                <a16:creationId xmlns:a16="http://schemas.microsoft.com/office/drawing/2014/main" id="{7579163E-703E-9CBD-1F67-B523CEEF62D5}"/>
              </a:ext>
            </a:extLst>
          </p:cNvPr>
          <p:cNvSpPr/>
          <p:nvPr/>
        </p:nvSpPr>
        <p:spPr>
          <a:xfrm>
            <a:off x="6121383"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2" name="Text Placeholder 8">
            <a:extLst>
              <a:ext uri="{FF2B5EF4-FFF2-40B4-BE49-F238E27FC236}">
                <a16:creationId xmlns:a16="http://schemas.microsoft.com/office/drawing/2014/main" id="{F63D1A85-883D-6DD4-89C6-7B8EC5E123C7}"/>
              </a:ext>
            </a:extLst>
          </p:cNvPr>
          <p:cNvSpPr>
            <a:spLocks noGrp="1"/>
          </p:cNvSpPr>
          <p:nvPr>
            <p:ph type="body" sz="quarter" idx="29" hasCustomPrompt="1"/>
          </p:nvPr>
        </p:nvSpPr>
        <p:spPr>
          <a:xfrm>
            <a:off x="6481383"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43" name="Picture Placeholder 26">
            <a:extLst>
              <a:ext uri="{FF2B5EF4-FFF2-40B4-BE49-F238E27FC236}">
                <a16:creationId xmlns:a16="http://schemas.microsoft.com/office/drawing/2014/main" id="{366800AD-F599-E7F4-4D55-8A71B106BFEA}"/>
              </a:ext>
            </a:extLst>
          </p:cNvPr>
          <p:cNvSpPr>
            <a:spLocks noGrp="1"/>
          </p:cNvSpPr>
          <p:nvPr>
            <p:ph type="pic" sz="quarter" idx="30" hasCustomPrompt="1"/>
          </p:nvPr>
        </p:nvSpPr>
        <p:spPr>
          <a:xfrm>
            <a:off x="7911765"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4" name="Rectangle: Rounded Corners 43">
            <a:extLst>
              <a:ext uri="{FF2B5EF4-FFF2-40B4-BE49-F238E27FC236}">
                <a16:creationId xmlns:a16="http://schemas.microsoft.com/office/drawing/2014/main" id="{8FACCEB5-856D-C8E6-93FC-39B2F83A9223}"/>
              </a:ext>
            </a:extLst>
          </p:cNvPr>
          <p:cNvSpPr/>
          <p:nvPr/>
        </p:nvSpPr>
        <p:spPr>
          <a:xfrm>
            <a:off x="9680547"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5" name="Text Placeholder 8">
            <a:extLst>
              <a:ext uri="{FF2B5EF4-FFF2-40B4-BE49-F238E27FC236}">
                <a16:creationId xmlns:a16="http://schemas.microsoft.com/office/drawing/2014/main" id="{F2CEE9CF-95A2-CF93-7049-1C6B7237B00A}"/>
              </a:ext>
            </a:extLst>
          </p:cNvPr>
          <p:cNvSpPr>
            <a:spLocks noGrp="1"/>
          </p:cNvSpPr>
          <p:nvPr>
            <p:ph type="body" sz="quarter" idx="31" hasCustomPrompt="1"/>
          </p:nvPr>
        </p:nvSpPr>
        <p:spPr>
          <a:xfrm>
            <a:off x="10040547"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Tree>
    <p:extLst>
      <p:ext uri="{BB962C8B-B14F-4D97-AF65-F5344CB8AC3E}">
        <p14:creationId xmlns:p14="http://schemas.microsoft.com/office/powerpoint/2010/main" val="21609403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6.xml><?xml version="1.0" encoding="utf-8"?>
<p:sldLayout xmlns:a="http://schemas.openxmlformats.org/drawingml/2006/main" xmlns:r="http://schemas.openxmlformats.org/officeDocument/2006/relationships" xmlns:p="http://schemas.openxmlformats.org/presentationml/2006/main" preserve="1">
  <p:cSld name="1_Team/Presenter x5-6">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F610514-059F-BC05-2297-2E69255EB962}"/>
              </a:ext>
            </a:extLst>
          </p:cNvPr>
          <p:cNvSpPr/>
          <p:nvPr/>
        </p:nvSpPr>
        <p:spPr>
          <a:xfrm>
            <a:off x="2573019" y="1766886"/>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352601"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7911765"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793437"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6132183" y="1766886"/>
            <a:ext cx="1710000" cy="2192400"/>
          </a:xfrm>
          <a:prstGeom prst="roundRect">
            <a:avLst>
              <a:gd name="adj" fmla="val 612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2562219"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9691345" y="1766886"/>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2931837"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492183"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10051345"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2922219"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40" name="Picture Placeholder 26">
            <a:extLst>
              <a:ext uri="{FF2B5EF4-FFF2-40B4-BE49-F238E27FC236}">
                <a16:creationId xmlns:a16="http://schemas.microsoft.com/office/drawing/2014/main" id="{10E2DBDE-3283-50A5-EBBD-CAECC7185626}"/>
              </a:ext>
            </a:extLst>
          </p:cNvPr>
          <p:cNvSpPr>
            <a:spLocks noGrp="1"/>
          </p:cNvSpPr>
          <p:nvPr>
            <p:ph type="pic" sz="quarter" idx="28" hasCustomPrompt="1"/>
          </p:nvPr>
        </p:nvSpPr>
        <p:spPr>
          <a:xfrm>
            <a:off x="4352601"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1" name="Rectangle: Rounded Corners 40">
            <a:extLst>
              <a:ext uri="{FF2B5EF4-FFF2-40B4-BE49-F238E27FC236}">
                <a16:creationId xmlns:a16="http://schemas.microsoft.com/office/drawing/2014/main" id="{7579163E-703E-9CBD-1F67-B523CEEF62D5}"/>
              </a:ext>
            </a:extLst>
          </p:cNvPr>
          <p:cNvSpPr/>
          <p:nvPr/>
        </p:nvSpPr>
        <p:spPr>
          <a:xfrm>
            <a:off x="6121383"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42" name="Text Placeholder 8">
            <a:extLst>
              <a:ext uri="{FF2B5EF4-FFF2-40B4-BE49-F238E27FC236}">
                <a16:creationId xmlns:a16="http://schemas.microsoft.com/office/drawing/2014/main" id="{F63D1A85-883D-6DD4-89C6-7B8EC5E123C7}"/>
              </a:ext>
            </a:extLst>
          </p:cNvPr>
          <p:cNvSpPr>
            <a:spLocks noGrp="1"/>
          </p:cNvSpPr>
          <p:nvPr>
            <p:ph type="body" sz="quarter" idx="29" hasCustomPrompt="1"/>
          </p:nvPr>
        </p:nvSpPr>
        <p:spPr>
          <a:xfrm>
            <a:off x="6481383"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43" name="Picture Placeholder 26">
            <a:extLst>
              <a:ext uri="{FF2B5EF4-FFF2-40B4-BE49-F238E27FC236}">
                <a16:creationId xmlns:a16="http://schemas.microsoft.com/office/drawing/2014/main" id="{366800AD-F599-E7F4-4D55-8A71B106BFEA}"/>
              </a:ext>
            </a:extLst>
          </p:cNvPr>
          <p:cNvSpPr>
            <a:spLocks noGrp="1"/>
          </p:cNvSpPr>
          <p:nvPr>
            <p:ph type="pic" sz="quarter" idx="30" hasCustomPrompt="1"/>
          </p:nvPr>
        </p:nvSpPr>
        <p:spPr>
          <a:xfrm>
            <a:off x="7911765"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4" name="Rectangle: Rounded Corners 43">
            <a:extLst>
              <a:ext uri="{FF2B5EF4-FFF2-40B4-BE49-F238E27FC236}">
                <a16:creationId xmlns:a16="http://schemas.microsoft.com/office/drawing/2014/main" id="{8FACCEB5-856D-C8E6-93FC-39B2F83A9223}"/>
              </a:ext>
            </a:extLst>
          </p:cNvPr>
          <p:cNvSpPr/>
          <p:nvPr/>
        </p:nvSpPr>
        <p:spPr>
          <a:xfrm>
            <a:off x="9680547"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45" name="Text Placeholder 8">
            <a:extLst>
              <a:ext uri="{FF2B5EF4-FFF2-40B4-BE49-F238E27FC236}">
                <a16:creationId xmlns:a16="http://schemas.microsoft.com/office/drawing/2014/main" id="{F2CEE9CF-95A2-CF93-7049-1C6B7237B00A}"/>
              </a:ext>
            </a:extLst>
          </p:cNvPr>
          <p:cNvSpPr>
            <a:spLocks noGrp="1"/>
          </p:cNvSpPr>
          <p:nvPr>
            <p:ph type="body" sz="quarter" idx="31" hasCustomPrompt="1"/>
          </p:nvPr>
        </p:nvSpPr>
        <p:spPr>
          <a:xfrm>
            <a:off x="10040547"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Tree>
    <p:extLst>
      <p:ext uri="{BB962C8B-B14F-4D97-AF65-F5344CB8AC3E}">
        <p14:creationId xmlns:p14="http://schemas.microsoft.com/office/powerpoint/2010/main" val="2025566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preserve="1">
  <p:cSld name="Content and Imag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49"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Content </a:t>
            </a:r>
            <a:br>
              <a:rPr lang="en-US" sz="11500" noProof="0">
                <a:latin typeface="+mn-lt"/>
              </a:rPr>
            </a:br>
            <a:r>
              <a:rPr lang="en-US" sz="11500" noProof="0">
                <a:latin typeface="+mn-lt"/>
              </a:rPr>
              <a:t>+ image</a:t>
            </a:r>
          </a:p>
        </p:txBody>
      </p:sp>
      <p:pic>
        <p:nvPicPr>
          <p:cNvPr id="4" name="Graphic 3" descr="Image with solid fill">
            <a:extLst>
              <a:ext uri="{FF2B5EF4-FFF2-40B4-BE49-F238E27FC236}">
                <a16:creationId xmlns:a16="http://schemas.microsoft.com/office/drawing/2014/main" id="{4BD69225-6596-FBA7-3A30-E3207F88343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00074" y="1271588"/>
            <a:ext cx="3905251" cy="3905251"/>
          </a:xfrm>
          <a:prstGeom prst="rect">
            <a:avLst/>
          </a:prstGeom>
        </p:spPr>
      </p:pic>
      <p:sp>
        <p:nvSpPr>
          <p:cNvPr id="3" name="TextBox 2">
            <a:extLst>
              <a:ext uri="{FF2B5EF4-FFF2-40B4-BE49-F238E27FC236}">
                <a16:creationId xmlns:a16="http://schemas.microsoft.com/office/drawing/2014/main" id="{D9EF0EAF-7B62-5F2B-C4BC-2F130340FAB7}"/>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265109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8.xml><?xml version="1.0" encoding="utf-8"?>
<p:sldLayout xmlns:a="http://schemas.openxmlformats.org/drawingml/2006/main" xmlns:r="http://schemas.openxmlformats.org/officeDocument/2006/relationships" xmlns:p="http://schemas.openxmlformats.org/presentationml/2006/main" preserve="1">
  <p:cSld name="Content and Image x1 A">
    <p:spTree>
      <p:nvGrpSpPr>
        <p:cNvPr id="1" name=""/>
        <p:cNvGrpSpPr/>
        <p:nvPr/>
      </p:nvGrpSpPr>
      <p:grpSpPr>
        <a:xfrm>
          <a:off x="0" y="0"/>
          <a:ext cx="0" cy="0"/>
          <a:chOff x="0" y="0"/>
          <a:chExt cx="0" cy="0"/>
        </a:xfrm>
      </p:grpSpPr>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2741613"/>
            <a:ext cx="4334952" cy="347045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0575"/>
            <a:ext cx="5752570" cy="5421490"/>
          </a:xfrm>
          <a:prstGeom prst="roundRect">
            <a:avLst>
              <a:gd name="adj" fmla="val 1992"/>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8" y="790574"/>
            <a:ext cx="4330171" cy="1878014"/>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3662700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9.xml><?xml version="1.0" encoding="utf-8"?>
<p:sldLayout xmlns:a="http://schemas.openxmlformats.org/drawingml/2006/main" xmlns:r="http://schemas.openxmlformats.org/officeDocument/2006/relationships" xmlns:p="http://schemas.openxmlformats.org/presentationml/2006/main" preserve="1">
  <p:cSld name="Content and Image x1 B">
    <p:spTree>
      <p:nvGrpSpPr>
        <p:cNvPr id="1" name=""/>
        <p:cNvGrpSpPr/>
        <p:nvPr/>
      </p:nvGrpSpPr>
      <p:grpSpPr>
        <a:xfrm>
          <a:off x="0" y="0"/>
          <a:ext cx="0" cy="0"/>
          <a:chOff x="0" y="0"/>
          <a:chExt cx="0" cy="0"/>
        </a:xfrm>
      </p:grpSpPr>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6102350" y="2217738"/>
            <a:ext cx="5297488" cy="399432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4278" y="2217738"/>
            <a:ext cx="4779435" cy="3994326"/>
          </a:xfrm>
          <a:prstGeom prst="roundRect">
            <a:avLst>
              <a:gd name="adj" fmla="val 270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8" y="790574"/>
            <a:ext cx="4779435" cy="1072800"/>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671917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13_Case study _Opt. C (Multi)">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C2F9B4F3-0A8F-6B6B-BC80-5FE893581623}"/>
              </a:ext>
            </a:extLst>
          </p:cNvPr>
          <p:cNvGrpSpPr/>
          <p:nvPr/>
        </p:nvGrpSpPr>
        <p:grpSpPr>
          <a:xfrm>
            <a:off x="790575" y="1766886"/>
            <a:ext cx="10617394" cy="4449763"/>
            <a:chOff x="773112" y="1646238"/>
            <a:chExt cx="10644187" cy="4567237"/>
          </a:xfrm>
        </p:grpSpPr>
        <p:sp>
          <p:nvSpPr>
            <p:cNvPr id="5" name="Rectangle: Rounded Corners 4">
              <a:extLst>
                <a:ext uri="{FF2B5EF4-FFF2-40B4-BE49-F238E27FC236}">
                  <a16:creationId xmlns:a16="http://schemas.microsoft.com/office/drawing/2014/main" id="{49164ACB-6A74-57B0-C952-7B6B98A11D57}"/>
                </a:ext>
              </a:extLst>
            </p:cNvPr>
            <p:cNvSpPr/>
            <p:nvPr/>
          </p:nvSpPr>
          <p:spPr>
            <a:xfrm>
              <a:off x="7621172" y="1646238"/>
              <a:ext cx="3796127" cy="4567237"/>
            </a:xfrm>
            <a:prstGeom prst="roundRect">
              <a:avLst>
                <a:gd name="adj" fmla="val 2490"/>
              </a:avLst>
            </a:prstGeom>
            <a:solidFill>
              <a:schemeClr val="accent4"/>
            </a:solidFill>
            <a:ln w="6350" cap="flat">
              <a:noFill/>
              <a:prstDash val="solid"/>
              <a:miter/>
            </a:ln>
          </p:spPr>
          <p:txBody>
            <a:bodyPr rtlCol="0" anchor="ctr"/>
            <a:lstStyle/>
            <a:p>
              <a:endParaRPr lang="en-AU"/>
            </a:p>
          </p:txBody>
        </p:sp>
        <p:sp>
          <p:nvSpPr>
            <p:cNvPr id="6" name="Rectangle: Rounded Corners 5">
              <a:extLst>
                <a:ext uri="{FF2B5EF4-FFF2-40B4-BE49-F238E27FC236}">
                  <a16:creationId xmlns:a16="http://schemas.microsoft.com/office/drawing/2014/main" id="{AAA3A494-62F7-6051-D59F-2BDE357C5A9A}"/>
                </a:ext>
              </a:extLst>
            </p:cNvPr>
            <p:cNvSpPr/>
            <p:nvPr/>
          </p:nvSpPr>
          <p:spPr>
            <a:xfrm>
              <a:off x="4197142" y="1646239"/>
              <a:ext cx="3719721" cy="4567236"/>
            </a:xfrm>
            <a:prstGeom prst="roundRect">
              <a:avLst>
                <a:gd name="adj" fmla="val 2541"/>
              </a:avLst>
            </a:prstGeom>
            <a:solidFill>
              <a:schemeClr val="accent3"/>
            </a:solidFill>
            <a:ln w="6350" cap="flat">
              <a:noFill/>
              <a:prstDash val="solid"/>
              <a:miter/>
            </a:ln>
          </p:spPr>
          <p:txBody>
            <a:bodyPr rtlCol="0" anchor="ctr"/>
            <a:lstStyle/>
            <a:p>
              <a:endParaRPr lang="en-AU"/>
            </a:p>
          </p:txBody>
        </p:sp>
        <p:sp>
          <p:nvSpPr>
            <p:cNvPr id="9" name="Rectangle: Rounded Corners 8">
              <a:extLst>
                <a:ext uri="{FF2B5EF4-FFF2-40B4-BE49-F238E27FC236}">
                  <a16:creationId xmlns:a16="http://schemas.microsoft.com/office/drawing/2014/main" id="{CAF08817-F1AD-442B-A82D-53BA7084B1B4}"/>
                </a:ext>
              </a:extLst>
            </p:cNvPr>
            <p:cNvSpPr/>
            <p:nvPr/>
          </p:nvSpPr>
          <p:spPr>
            <a:xfrm>
              <a:off x="773112" y="1646239"/>
              <a:ext cx="3571876" cy="4567236"/>
            </a:xfrm>
            <a:prstGeom prst="roundRect">
              <a:avLst>
                <a:gd name="adj" fmla="val 2646"/>
              </a:avLst>
            </a:prstGeom>
            <a:solidFill>
              <a:schemeClr val="accent1"/>
            </a:solidFill>
            <a:ln w="6350" cap="flat">
              <a:noFill/>
              <a:prstDash val="solid"/>
              <a:miter/>
            </a:ln>
          </p:spPr>
          <p:txBody>
            <a:bodyPr rtlCol="0" anchor="ctr"/>
            <a:lstStyle/>
            <a:p>
              <a:endParaRPr lang="en-AU"/>
            </a:p>
          </p:txBody>
        </p:sp>
      </p:grpSp>
      <p:grpSp>
        <p:nvGrpSpPr>
          <p:cNvPr id="16" name="Group 15">
            <a:extLst>
              <a:ext uri="{FF2B5EF4-FFF2-40B4-BE49-F238E27FC236}">
                <a16:creationId xmlns:a16="http://schemas.microsoft.com/office/drawing/2014/main" id="{20923C2B-B17B-4F58-BEBC-3F95BF811DEB}"/>
              </a:ext>
            </a:extLst>
          </p:cNvPr>
          <p:cNvGrpSpPr/>
          <p:nvPr/>
        </p:nvGrpSpPr>
        <p:grpSpPr>
          <a:xfrm>
            <a:off x="795337" y="375099"/>
            <a:ext cx="2732088" cy="216000"/>
            <a:chOff x="776287" y="324299"/>
            <a:chExt cx="2732088" cy="216000"/>
          </a:xfrm>
        </p:grpSpPr>
        <p:sp>
          <p:nvSpPr>
            <p:cNvPr id="7" name="Rectangle: Rounded Corners 6">
              <a:extLst>
                <a:ext uri="{FF2B5EF4-FFF2-40B4-BE49-F238E27FC236}">
                  <a16:creationId xmlns:a16="http://schemas.microsoft.com/office/drawing/2014/main" id="{9525401E-92DD-A12F-14EF-48621A973A28}"/>
                </a:ext>
              </a:extLst>
            </p:cNvPr>
            <p:cNvSpPr/>
            <p:nvPr/>
          </p:nvSpPr>
          <p:spPr>
            <a:xfrm>
              <a:off x="1931194" y="324299"/>
              <a:ext cx="1577181" cy="216000"/>
            </a:xfrm>
            <a:prstGeom prst="roundRect">
              <a:avLst>
                <a:gd name="adj" fmla="val 50000"/>
              </a:avLst>
            </a:prstGeom>
            <a:solidFill>
              <a:schemeClr val="accent3"/>
            </a:solidFill>
            <a:ln w="6350" cap="flat">
              <a:noFill/>
              <a:prstDash val="solid"/>
              <a:miter/>
            </a:ln>
          </p:spPr>
          <p:txBody>
            <a:bodyPr lIns="504000" rIns="360000" rtlCol="0" anchor="ctr"/>
            <a:lstStyle/>
            <a:p>
              <a:endParaRPr lang="en-AU" sz="800">
                <a:solidFill>
                  <a:srgbClr val="1D4F91"/>
                </a:solidFill>
                <a:latin typeface="+mj-lt"/>
              </a:endParaRPr>
            </a:p>
          </p:txBody>
        </p:sp>
        <p:sp>
          <p:nvSpPr>
            <p:cNvPr id="8" name="Rectangle: Rounded Corners 7">
              <a:extLst>
                <a:ext uri="{FF2B5EF4-FFF2-40B4-BE49-F238E27FC236}">
                  <a16:creationId xmlns:a16="http://schemas.microsoft.com/office/drawing/2014/main" id="{2C41087E-C186-DC73-0342-86FEDBD380B6}"/>
                </a:ext>
              </a:extLst>
            </p:cNvPr>
            <p:cNvSpPr/>
            <p:nvPr/>
          </p:nvSpPr>
          <p:spPr>
            <a:xfrm>
              <a:off x="776287" y="324299"/>
              <a:ext cx="1339383" cy="216000"/>
            </a:xfrm>
            <a:prstGeom prst="roundRect">
              <a:avLst>
                <a:gd name="adj" fmla="val 50000"/>
              </a:avLst>
            </a:prstGeom>
            <a:solidFill>
              <a:schemeClr val="accent1"/>
            </a:solidFill>
            <a:ln w="6350" cap="flat">
              <a:noFill/>
              <a:prstDash val="solid"/>
              <a:miter/>
            </a:ln>
          </p:spPr>
          <p:txBody>
            <a:bodyPr lIns="360000" rIns="360000" rtlCol="0" anchor="ctr"/>
            <a:lstStyle/>
            <a:p>
              <a:endParaRPr lang="en-AU" sz="800">
                <a:solidFill>
                  <a:schemeClr val="bg1"/>
                </a:solidFill>
                <a:latin typeface="+mj-lt"/>
              </a:endParaRPr>
            </a:p>
          </p:txBody>
        </p:sp>
      </p:grpSp>
      <p:sp>
        <p:nvSpPr>
          <p:cNvPr id="24" name="Text Placeholder 8">
            <a:extLst>
              <a:ext uri="{FF2B5EF4-FFF2-40B4-BE49-F238E27FC236}">
                <a16:creationId xmlns:a16="http://schemas.microsoft.com/office/drawing/2014/main" id="{C4332001-6E4B-9B97-7D8A-3378FE6D8DD3}"/>
              </a:ext>
            </a:extLst>
          </p:cNvPr>
          <p:cNvSpPr>
            <a:spLocks noGrp="1"/>
          </p:cNvSpPr>
          <p:nvPr>
            <p:ph type="body" sz="quarter" idx="12" hasCustomPrompt="1"/>
          </p:nvPr>
        </p:nvSpPr>
        <p:spPr>
          <a:xfrm>
            <a:off x="924515" y="421544"/>
            <a:ext cx="1081026" cy="123111"/>
          </a:xfrm>
        </p:spPr>
        <p:txBody>
          <a:bodyPr wrap="none" anchor="ctr" anchorCtr="0">
            <a:noAutofit/>
          </a:bodyPr>
          <a:lstStyle>
            <a:lvl1pPr algn="ctr">
              <a:lnSpc>
                <a:spcPct val="100000"/>
              </a:lnSpc>
              <a:spcAft>
                <a:spcPts val="0"/>
              </a:spcAft>
              <a:defRPr sz="800">
                <a:solidFill>
                  <a:schemeClr val="bg1"/>
                </a:solidFill>
                <a:latin typeface="Roboto" panose="02000000000000000000" pitchFamily="2" charset="0"/>
                <a:ea typeface="Roboto" panose="02000000000000000000" pitchFamily="2" charset="0"/>
              </a:defRPr>
            </a:lvl1pPr>
            <a:lvl2pPr>
              <a:defRPr sz="800"/>
            </a:lvl2pPr>
            <a:lvl3pPr>
              <a:defRPr sz="800"/>
            </a:lvl3pPr>
            <a:lvl4pPr>
              <a:defRPr sz="800"/>
            </a:lvl4pPr>
            <a:lvl5pPr>
              <a:defRPr sz="800"/>
            </a:lvl5pPr>
          </a:lstStyle>
          <a:p>
            <a:pPr lvl="0"/>
            <a:r>
              <a:rPr lang="en-US"/>
              <a:t>Insert text</a:t>
            </a:r>
          </a:p>
        </p:txBody>
      </p:sp>
      <p:sp>
        <p:nvSpPr>
          <p:cNvPr id="14" name="Text Placeholder 17">
            <a:extLst>
              <a:ext uri="{FF2B5EF4-FFF2-40B4-BE49-F238E27FC236}">
                <a16:creationId xmlns:a16="http://schemas.microsoft.com/office/drawing/2014/main" id="{74D5F99D-3E79-535B-ACE6-666EDAD4363D}"/>
              </a:ext>
            </a:extLst>
          </p:cNvPr>
          <p:cNvSpPr>
            <a:spLocks noGrp="1"/>
          </p:cNvSpPr>
          <p:nvPr>
            <p:ph type="body" sz="quarter" idx="18" hasCustomPrompt="1"/>
          </p:nvPr>
        </p:nvSpPr>
        <p:spPr>
          <a:xfrm>
            <a:off x="2262014" y="421544"/>
            <a:ext cx="1080000" cy="123111"/>
          </a:xfrm>
        </p:spPr>
        <p:txBody>
          <a:bodyPr lIns="0" rIns="0" anchor="ctr" anchorCtr="0">
            <a:spAutoFit/>
          </a:bodyPr>
          <a:lstStyle>
            <a:lvl1pPr algn="ctr">
              <a:lnSpc>
                <a:spcPct val="100000"/>
              </a:lnSpc>
              <a:spcAft>
                <a:spcPts val="0"/>
              </a:spcAft>
              <a:defRPr sz="800">
                <a:solidFill>
                  <a:schemeClr val="bg1"/>
                </a:solidFill>
                <a:latin typeface="Roboto" panose="02000000000000000000" pitchFamily="2" charset="0"/>
                <a:ea typeface="Roboto" panose="02000000000000000000" pitchFamily="2" charset="0"/>
              </a:defRPr>
            </a:lvl1pPr>
          </a:lstStyle>
          <a:p>
            <a:pPr lvl="0"/>
            <a:r>
              <a:rPr lang="en-US"/>
              <a:t>Insert text</a:t>
            </a:r>
          </a:p>
        </p:txBody>
      </p:sp>
      <p:sp>
        <p:nvSpPr>
          <p:cNvPr id="15" name="Picture Placeholder 10">
            <a:extLst>
              <a:ext uri="{FF2B5EF4-FFF2-40B4-BE49-F238E27FC236}">
                <a16:creationId xmlns:a16="http://schemas.microsoft.com/office/drawing/2014/main" id="{E8827750-BB5B-4D41-BC1E-48945796AB44}"/>
              </a:ext>
            </a:extLst>
          </p:cNvPr>
          <p:cNvSpPr>
            <a:spLocks noGrp="1"/>
          </p:cNvSpPr>
          <p:nvPr>
            <p:ph type="pic" sz="quarter" idx="24" hasCustomPrompt="1"/>
          </p:nvPr>
        </p:nvSpPr>
        <p:spPr>
          <a:xfrm>
            <a:off x="3768725" y="303099"/>
            <a:ext cx="360000" cy="360000"/>
          </a:xfrm>
          <a:noFill/>
        </p:spPr>
        <p:txBody>
          <a:bodyPr/>
          <a:lstStyle>
            <a:lvl1pPr>
              <a:defRPr sz="600">
                <a:latin typeface="Roboto" panose="02000000000000000000" pitchFamily="2" charset="0"/>
                <a:ea typeface="Roboto" panose="02000000000000000000" pitchFamily="2" charset="0"/>
              </a:defRPr>
            </a:lvl1pPr>
          </a:lstStyle>
          <a:p>
            <a:r>
              <a:rPr lang="en-AU"/>
              <a:t>Drag and drop icon in placeholder</a:t>
            </a:r>
          </a:p>
        </p:txBody>
      </p:sp>
      <p:sp>
        <p:nvSpPr>
          <p:cNvPr id="18" name="Picture Placeholder 17">
            <a:extLst>
              <a:ext uri="{FF2B5EF4-FFF2-40B4-BE49-F238E27FC236}">
                <a16:creationId xmlns:a16="http://schemas.microsoft.com/office/drawing/2014/main" id="{06191725-8F67-50B9-F99C-E00D8A1431EA}"/>
              </a:ext>
            </a:extLst>
          </p:cNvPr>
          <p:cNvSpPr>
            <a:spLocks noGrp="1"/>
          </p:cNvSpPr>
          <p:nvPr>
            <p:ph type="pic" sz="quarter" idx="25" hasCustomPrompt="1"/>
          </p:nvPr>
        </p:nvSpPr>
        <p:spPr>
          <a:xfrm>
            <a:off x="10298113" y="319777"/>
            <a:ext cx="846137" cy="323850"/>
          </a:xfrm>
          <a:noFill/>
        </p:spPr>
        <p:txBody>
          <a:bodyPr/>
          <a:lstStyle>
            <a:lvl1pPr algn="l">
              <a:defRPr sz="700">
                <a:solidFill>
                  <a:schemeClr val="tx2"/>
                </a:solidFill>
                <a:latin typeface="Roboto" panose="02000000000000000000" pitchFamily="2" charset="0"/>
                <a:ea typeface="Roboto" panose="02000000000000000000" pitchFamily="2" charset="0"/>
              </a:defRPr>
            </a:lvl1pPr>
          </a:lstStyle>
          <a:p>
            <a:r>
              <a:rPr lang="en-AU"/>
              <a:t>Click icon to insert client logo</a:t>
            </a:r>
          </a:p>
        </p:txBody>
      </p:sp>
      <p:sp>
        <p:nvSpPr>
          <p:cNvPr id="11" name="Text Placeholder 9">
            <a:extLst>
              <a:ext uri="{FF2B5EF4-FFF2-40B4-BE49-F238E27FC236}">
                <a16:creationId xmlns:a16="http://schemas.microsoft.com/office/drawing/2014/main" id="{E723F3CA-125C-A0AE-74A0-34D7F10A4C3B}"/>
              </a:ext>
            </a:extLst>
          </p:cNvPr>
          <p:cNvSpPr>
            <a:spLocks noGrp="1"/>
          </p:cNvSpPr>
          <p:nvPr>
            <p:ph type="body" sz="quarter" idx="15" hasCustomPrompt="1"/>
          </p:nvPr>
        </p:nvSpPr>
        <p:spPr>
          <a:xfrm>
            <a:off x="1212535" y="2041108"/>
            <a:ext cx="2642400" cy="3888000"/>
          </a:xfrm>
        </p:spPr>
        <p:txBody>
          <a:bodyPr/>
          <a:lstStyle>
            <a:lvl1pPr>
              <a:spcBef>
                <a:spcPts val="0"/>
              </a:spcBef>
              <a:spcAft>
                <a:spcPts val="800"/>
              </a:spcAft>
              <a:defRPr sz="1600">
                <a:solidFill>
                  <a:schemeClr val="bg1"/>
                </a:solidFill>
              </a:defRPr>
            </a:lvl1pPr>
            <a:lvl2pPr marL="0" indent="0">
              <a:spcBef>
                <a:spcPts val="0"/>
              </a:spcBef>
              <a:spcAft>
                <a:spcPts val="1200"/>
              </a:spcAft>
              <a:buNone/>
              <a:defRPr sz="1400">
                <a:solidFill>
                  <a:schemeClr val="bg1"/>
                </a:solidFill>
              </a:defRPr>
            </a:lvl2pPr>
            <a:lvl3pPr marL="172800" indent="-172800">
              <a:spcBef>
                <a:spcPts val="0"/>
              </a:spcBef>
              <a:spcAft>
                <a:spcPts val="600"/>
              </a:spcAft>
              <a:defRPr sz="1400">
                <a:solidFill>
                  <a:schemeClr val="bg1"/>
                </a:solidFill>
              </a:defRPr>
            </a:lvl3pPr>
            <a:lvl4pPr marL="345600" indent="-172800">
              <a:spcBef>
                <a:spcPts val="0"/>
              </a:spcBef>
              <a:spcAft>
                <a:spcPts val="600"/>
              </a:spcAft>
              <a:defRPr sz="1400">
                <a:solidFill>
                  <a:schemeClr val="bg1"/>
                </a:solidFill>
              </a:defRPr>
            </a:lvl4pPr>
            <a:lvl5pPr marL="518400" indent="-172800">
              <a:spcBef>
                <a:spcPts val="0"/>
              </a:spcBef>
              <a:spcAft>
                <a:spcPts val="600"/>
              </a:spcAft>
              <a:defRPr sz="1400">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2" name="Text Placeholder 22">
            <a:extLst>
              <a:ext uri="{FF2B5EF4-FFF2-40B4-BE49-F238E27FC236}">
                <a16:creationId xmlns:a16="http://schemas.microsoft.com/office/drawing/2014/main" id="{CF83B844-E9FA-8B10-53D4-D7A0BFCB760B}"/>
              </a:ext>
            </a:extLst>
          </p:cNvPr>
          <p:cNvSpPr>
            <a:spLocks noGrp="1"/>
          </p:cNvSpPr>
          <p:nvPr>
            <p:ph type="body" sz="quarter" idx="17" hasCustomPrompt="1"/>
          </p:nvPr>
        </p:nvSpPr>
        <p:spPr>
          <a:xfrm>
            <a:off x="4773839" y="2041108"/>
            <a:ext cx="2642400" cy="3888000"/>
          </a:xfrm>
        </p:spPr>
        <p:txBody>
          <a:bodyPr/>
          <a:lstStyle>
            <a:lvl1pPr>
              <a:spcAft>
                <a:spcPts val="800"/>
              </a:spcAft>
              <a:defRPr>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13" name="Text Placeholder 23">
            <a:extLst>
              <a:ext uri="{FF2B5EF4-FFF2-40B4-BE49-F238E27FC236}">
                <a16:creationId xmlns:a16="http://schemas.microsoft.com/office/drawing/2014/main" id="{5B0566AF-B86F-827C-24C7-E2F634B3BB8D}"/>
              </a:ext>
            </a:extLst>
          </p:cNvPr>
          <p:cNvSpPr>
            <a:spLocks noGrp="1"/>
          </p:cNvSpPr>
          <p:nvPr>
            <p:ph type="body" sz="quarter" idx="23" hasCustomPrompt="1"/>
          </p:nvPr>
        </p:nvSpPr>
        <p:spPr>
          <a:xfrm>
            <a:off x="8335143" y="2041108"/>
            <a:ext cx="2642400" cy="3888000"/>
          </a:xfrm>
        </p:spPr>
        <p:txBody>
          <a:bodyPr/>
          <a:lstStyle>
            <a:lvl1pPr>
              <a:spcAft>
                <a:spcPts val="800"/>
              </a:spcAft>
              <a:defRPr>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a:t>Body text heading</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D914089-15EA-A0C5-B0F2-908F26909436}"/>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8AAA3DF2-04BB-9A62-EF6F-A7D56C69445A}"/>
              </a:ext>
            </a:extLst>
          </p:cNvPr>
          <p:cNvSpPr>
            <a:spLocks noGrp="1"/>
          </p:cNvSpPr>
          <p:nvPr>
            <p:ph type="ftr" sz="quarter" idx="11"/>
          </p:nvPr>
        </p:nvSpPr>
        <p:spPr/>
        <p:txBody>
          <a:bodyPr/>
          <a:lstStyle/>
          <a:p>
            <a:endParaRPr lang="en-US"/>
          </a:p>
        </p:txBody>
      </p:sp>
      <p:sp>
        <p:nvSpPr>
          <p:cNvPr id="35" name="Title 34">
            <a:extLst>
              <a:ext uri="{FF2B5EF4-FFF2-40B4-BE49-F238E27FC236}">
                <a16:creationId xmlns:a16="http://schemas.microsoft.com/office/drawing/2014/main" id="{4FBB166A-1D3B-FF96-6FD2-35B87DDC37ED}"/>
              </a:ext>
            </a:extLst>
          </p:cNvPr>
          <p:cNvSpPr>
            <a:spLocks noGrp="1"/>
          </p:cNvSpPr>
          <p:nvPr>
            <p:ph type="title" hasCustomPrompt="1"/>
          </p:nvPr>
        </p:nvSpPr>
        <p:spPr/>
        <p:txBody>
          <a:bodyPr/>
          <a:lstStyle>
            <a:lvl1pPr>
              <a:defRPr/>
            </a:lvl1pPr>
          </a:lstStyle>
          <a:p>
            <a:r>
              <a:rPr lang="en-US"/>
              <a:t>Title goes here</a:t>
            </a:r>
            <a:endParaRPr lang="en-AU"/>
          </a:p>
        </p:txBody>
      </p:sp>
    </p:spTree>
    <p:extLst>
      <p:ext uri="{BB962C8B-B14F-4D97-AF65-F5344CB8AC3E}">
        <p14:creationId xmlns:p14="http://schemas.microsoft.com/office/powerpoint/2010/main" val="3734224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0.xml><?xml version="1.0" encoding="utf-8"?>
<p:sldLayout xmlns:a="http://schemas.openxmlformats.org/drawingml/2006/main" xmlns:r="http://schemas.openxmlformats.org/officeDocument/2006/relationships" xmlns:p="http://schemas.openxmlformats.org/presentationml/2006/main" preserve="1">
  <p:cSld name="Content and Image x1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269425" cy="4449762"/>
          </a:xfrm>
          <a:prstGeom prst="roundRect">
            <a:avLst>
              <a:gd name="adj" fmla="val 2427"/>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6128294" y="1766887"/>
            <a:ext cx="5269425" cy="4448176"/>
          </a:xfrm>
          <a:prstGeom prst="roundRect">
            <a:avLst>
              <a:gd name="adj" fmla="val 2428"/>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268103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1.xml><?xml version="1.0" encoding="utf-8"?>
<p:sldLayout xmlns:a="http://schemas.openxmlformats.org/drawingml/2006/main" xmlns:r="http://schemas.openxmlformats.org/officeDocument/2006/relationships" xmlns:p="http://schemas.openxmlformats.org/presentationml/2006/main" preserve="1">
  <p:cSld name="1_Content and Image x1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269425" cy="4449762"/>
          </a:xfrm>
          <a:prstGeom prst="roundRect">
            <a:avLst>
              <a:gd name="adj" fmla="val 2427"/>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6128294" y="1766887"/>
            <a:ext cx="5269425" cy="4448176"/>
          </a:xfrm>
          <a:prstGeom prst="roundRect">
            <a:avLst>
              <a:gd name="adj" fmla="val 2428"/>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58000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2.xml><?xml version="1.0" encoding="utf-8"?>
<p:sldLayout xmlns:a="http://schemas.openxmlformats.org/drawingml/2006/main" xmlns:r="http://schemas.openxmlformats.org/officeDocument/2006/relationships" xmlns:p="http://schemas.openxmlformats.org/presentationml/2006/main" preserve="1">
  <p:cSld name="Content and Image x1 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5" y="1766888"/>
            <a:ext cx="5305425" cy="4449762"/>
          </a:xfrm>
          <a:prstGeom prst="roundRect">
            <a:avLst>
              <a:gd name="adj" fmla="val 2427"/>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21" name="Picture Placeholder 20">
            <a:extLst>
              <a:ext uri="{FF2B5EF4-FFF2-40B4-BE49-F238E27FC236}">
                <a16:creationId xmlns:a16="http://schemas.microsoft.com/office/drawing/2014/main" id="{67D4FB58-DE33-FDAF-EA45-2D555DF30C54}"/>
              </a:ext>
            </a:extLst>
          </p:cNvPr>
          <p:cNvSpPr>
            <a:spLocks noGrp="1"/>
          </p:cNvSpPr>
          <p:nvPr>
            <p:ph type="pic" sz="quarter" idx="17" hasCustomPrompt="1"/>
          </p:nvPr>
        </p:nvSpPr>
        <p:spPr>
          <a:xfrm>
            <a:off x="5991618" y="1766887"/>
            <a:ext cx="5406102" cy="4448176"/>
          </a:xfrm>
          <a:custGeom>
            <a:avLst/>
            <a:gdLst>
              <a:gd name="connsiteX0" fmla="*/ 3618 w 5406102"/>
              <a:gd name="connsiteY0" fmla="*/ 0 h 4448176"/>
              <a:gd name="connsiteX1" fmla="*/ 5298100 w 5406102"/>
              <a:gd name="connsiteY1" fmla="*/ 0 h 4448176"/>
              <a:gd name="connsiteX2" fmla="*/ 5406102 w 5406102"/>
              <a:gd name="connsiteY2" fmla="*/ 108002 h 4448176"/>
              <a:gd name="connsiteX3" fmla="*/ 5406102 w 5406102"/>
              <a:gd name="connsiteY3" fmla="*/ 4340174 h 4448176"/>
              <a:gd name="connsiteX4" fmla="*/ 5298100 w 5406102"/>
              <a:gd name="connsiteY4" fmla="*/ 4448176 h 4448176"/>
              <a:gd name="connsiteX5" fmla="*/ 4247 w 5406102"/>
              <a:gd name="connsiteY5" fmla="*/ 4448176 h 4448176"/>
              <a:gd name="connsiteX6" fmla="*/ 38424 w 5406102"/>
              <a:gd name="connsiteY6" fmla="*/ 4441276 h 4448176"/>
              <a:gd name="connsiteX7" fmla="*/ 104382 w 5406102"/>
              <a:gd name="connsiteY7" fmla="*/ 4341767 h 4448176"/>
              <a:gd name="connsiteX8" fmla="*/ 104382 w 5406102"/>
              <a:gd name="connsiteY8" fmla="*/ 107997 h 4448176"/>
              <a:gd name="connsiteX9" fmla="*/ 38424 w 5406102"/>
              <a:gd name="connsiteY9" fmla="*/ 8488 h 4448176"/>
              <a:gd name="connsiteX10" fmla="*/ 0 w 5406102"/>
              <a:gd name="connsiteY10" fmla="*/ 731 h 444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06102" h="4448176">
                <a:moveTo>
                  <a:pt x="3618" y="0"/>
                </a:moveTo>
                <a:lnTo>
                  <a:pt x="5298100" y="0"/>
                </a:lnTo>
                <a:cubicBezTo>
                  <a:pt x="5357748" y="0"/>
                  <a:pt x="5406102" y="48354"/>
                  <a:pt x="5406102" y="108002"/>
                </a:cubicBezTo>
                <a:lnTo>
                  <a:pt x="5406102" y="4340174"/>
                </a:lnTo>
                <a:cubicBezTo>
                  <a:pt x="5406102" y="4399822"/>
                  <a:pt x="5357748" y="4448176"/>
                  <a:pt x="5298100" y="4448176"/>
                </a:cubicBezTo>
                <a:lnTo>
                  <a:pt x="4247" y="4448176"/>
                </a:lnTo>
                <a:lnTo>
                  <a:pt x="38424" y="4441276"/>
                </a:lnTo>
                <a:cubicBezTo>
                  <a:pt x="77185" y="4424882"/>
                  <a:pt x="104382" y="4386501"/>
                  <a:pt x="104382" y="4341767"/>
                </a:cubicBezTo>
                <a:lnTo>
                  <a:pt x="104382" y="107997"/>
                </a:lnTo>
                <a:cubicBezTo>
                  <a:pt x="104382" y="63263"/>
                  <a:pt x="77185" y="24882"/>
                  <a:pt x="38424" y="8488"/>
                </a:cubicBezTo>
                <a:lnTo>
                  <a:pt x="0" y="731"/>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p:txBody>
          <a:body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2741613"/>
            <a:ext cx="4325304" cy="2852737"/>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179413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3.xml><?xml version="1.0" encoding="utf-8"?>
<p:sldLayout xmlns:a="http://schemas.openxmlformats.org/drawingml/2006/main" xmlns:r="http://schemas.openxmlformats.org/officeDocument/2006/relationships" xmlns:p="http://schemas.openxmlformats.org/presentationml/2006/main" preserve="1">
  <p:cSld name="Content and Image x1 E">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6" y="790575"/>
            <a:ext cx="3811588" cy="5426075"/>
          </a:xfrm>
          <a:prstGeom prst="roundRect">
            <a:avLst>
              <a:gd name="adj" fmla="val 2833"/>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4675188" y="790575"/>
            <a:ext cx="6722531" cy="5424488"/>
          </a:xfrm>
          <a:prstGeom prst="roundRect">
            <a:avLst>
              <a:gd name="adj" fmla="val 1991"/>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a:xfrm>
            <a:off x="1248409" y="1339850"/>
            <a:ext cx="2904491" cy="1754188"/>
          </a:xfrm>
        </p:spPr>
        <p:txBody>
          <a:bodyPr/>
          <a:lstStyle>
            <a:lvl1pPr>
              <a:defRPr>
                <a:solidFill>
                  <a:schemeClr val="bg1"/>
                </a:solidFill>
              </a:defRPr>
            </a:lvl1p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3429000"/>
            <a:ext cx="2904491" cy="2165350"/>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74024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4.xml><?xml version="1.0" encoding="utf-8"?>
<p:sldLayout xmlns:a="http://schemas.openxmlformats.org/drawingml/2006/main" xmlns:r="http://schemas.openxmlformats.org/officeDocument/2006/relationships" xmlns:p="http://schemas.openxmlformats.org/presentationml/2006/main" preserve="1">
  <p:cSld name="1_Content and Image x1 E">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59CB004-86B0-143C-5139-AF65C26A0B06}"/>
              </a:ext>
            </a:extLst>
          </p:cNvPr>
          <p:cNvSpPr/>
          <p:nvPr/>
        </p:nvSpPr>
        <p:spPr>
          <a:xfrm>
            <a:off x="790576" y="790575"/>
            <a:ext cx="3811588" cy="5426075"/>
          </a:xfrm>
          <a:prstGeom prst="roundRect">
            <a:avLst>
              <a:gd name="adj" fmla="val 283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15" name="Picture Placeholder 14">
            <a:extLst>
              <a:ext uri="{FF2B5EF4-FFF2-40B4-BE49-F238E27FC236}">
                <a16:creationId xmlns:a16="http://schemas.microsoft.com/office/drawing/2014/main" id="{D9257F44-8E6F-D100-2C5C-2193EA5E5464}"/>
              </a:ext>
            </a:extLst>
          </p:cNvPr>
          <p:cNvSpPr>
            <a:spLocks noGrp="1"/>
          </p:cNvSpPr>
          <p:nvPr>
            <p:ph type="pic" sz="quarter" idx="17" hasCustomPrompt="1"/>
          </p:nvPr>
        </p:nvSpPr>
        <p:spPr>
          <a:xfrm>
            <a:off x="4675188" y="790575"/>
            <a:ext cx="6722531" cy="5424488"/>
          </a:xfrm>
          <a:prstGeom prst="roundRect">
            <a:avLst>
              <a:gd name="adj" fmla="val 1991"/>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4" name="Title 3">
            <a:extLst>
              <a:ext uri="{FF2B5EF4-FFF2-40B4-BE49-F238E27FC236}">
                <a16:creationId xmlns:a16="http://schemas.microsoft.com/office/drawing/2014/main" id="{1CF1A3B9-B632-E359-BBC6-B8958CE9939E}"/>
              </a:ext>
            </a:extLst>
          </p:cNvPr>
          <p:cNvSpPr>
            <a:spLocks noGrp="1"/>
          </p:cNvSpPr>
          <p:nvPr>
            <p:ph type="title"/>
          </p:nvPr>
        </p:nvSpPr>
        <p:spPr>
          <a:xfrm>
            <a:off x="1248409" y="1339850"/>
            <a:ext cx="2904491" cy="1754188"/>
          </a:xfrm>
        </p:spPr>
        <p:txBody>
          <a:bodyPr/>
          <a:lstStyle>
            <a:lvl1pPr>
              <a:defRPr>
                <a:solidFill>
                  <a:schemeClr val="accent1"/>
                </a:solidFill>
              </a:defRPr>
            </a:lvl1pPr>
          </a:lstStyle>
          <a:p>
            <a:r>
              <a:rPr lang="en-US" noProof="0"/>
              <a:t>Click to edit Master title style</a:t>
            </a:r>
          </a:p>
        </p:txBody>
      </p:sp>
      <p:sp>
        <p:nvSpPr>
          <p:cNvPr id="10" name="Footer Placeholder 9">
            <a:extLst>
              <a:ext uri="{FF2B5EF4-FFF2-40B4-BE49-F238E27FC236}">
                <a16:creationId xmlns:a16="http://schemas.microsoft.com/office/drawing/2014/main" id="{6417A8C3-D651-B5B8-26DD-F7A841B96D0E}"/>
              </a:ext>
            </a:extLst>
          </p:cNvPr>
          <p:cNvSpPr>
            <a:spLocks noGrp="1"/>
          </p:cNvSpPr>
          <p:nvPr>
            <p:ph type="ftr" sz="quarter" idx="18"/>
          </p:nvPr>
        </p:nvSpPr>
        <p:spPr/>
        <p:txBody>
          <a:bodyPr/>
          <a:lstStyle>
            <a:lvl1pPr>
              <a:defRPr/>
            </a:lvl1pPr>
          </a:lstStyle>
          <a:p>
            <a:r>
              <a:rPr lang="en-US" noProof="0"/>
              <a:t>© Experian | Confidential</a:t>
            </a:r>
          </a:p>
        </p:txBody>
      </p:sp>
      <p:sp>
        <p:nvSpPr>
          <p:cNvPr id="11" name="Slide Number Placeholder 10">
            <a:extLst>
              <a:ext uri="{FF2B5EF4-FFF2-40B4-BE49-F238E27FC236}">
                <a16:creationId xmlns:a16="http://schemas.microsoft.com/office/drawing/2014/main" id="{81A65740-4093-0616-180C-F5AD72749EBB}"/>
              </a:ext>
            </a:extLst>
          </p:cNvPr>
          <p:cNvSpPr>
            <a:spLocks noGrp="1"/>
          </p:cNvSpPr>
          <p:nvPr>
            <p:ph type="sldNum" sz="quarter" idx="19"/>
          </p:nvPr>
        </p:nvSpPr>
        <p:spPr/>
        <p:txBody>
          <a:bodyPr/>
          <a:lstStyle>
            <a:lvl1pPr>
              <a:defRPr/>
            </a:lvl1pPr>
          </a:lstStyle>
          <a:p>
            <a:fld id="{C5BB0411-7089-4314-80B8-B2E3315A0706}" type="slidenum">
              <a:rPr lang="en-US" smtClean="0"/>
              <a:pPr/>
              <a:t>‹#›</a:t>
            </a:fld>
            <a:endParaRPr lang="en-US"/>
          </a:p>
        </p:txBody>
      </p:sp>
      <p:sp>
        <p:nvSpPr>
          <p:cNvPr id="12" name="Text Placeholder 8">
            <a:extLst>
              <a:ext uri="{FF2B5EF4-FFF2-40B4-BE49-F238E27FC236}">
                <a16:creationId xmlns:a16="http://schemas.microsoft.com/office/drawing/2014/main" id="{9EB0DEE9-CDFD-1706-10B3-111EB5AD9A72}"/>
              </a:ext>
            </a:extLst>
          </p:cNvPr>
          <p:cNvSpPr>
            <a:spLocks noGrp="1"/>
          </p:cNvSpPr>
          <p:nvPr>
            <p:ph type="body" sz="quarter" idx="12"/>
          </p:nvPr>
        </p:nvSpPr>
        <p:spPr>
          <a:xfrm>
            <a:off x="1248409" y="3429000"/>
            <a:ext cx="2904491" cy="2165350"/>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9">
            <a:extLst>
              <a:ext uri="{FF2B5EF4-FFF2-40B4-BE49-F238E27FC236}">
                <a16:creationId xmlns:a16="http://schemas.microsoft.com/office/drawing/2014/main" id="{505E7F79-7FAD-01C2-078F-D3BC302A9C45}"/>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020743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5.xml><?xml version="1.0" encoding="utf-8"?>
<p:sldLayout xmlns:a="http://schemas.openxmlformats.org/drawingml/2006/main" xmlns:r="http://schemas.openxmlformats.org/officeDocument/2006/relationships" xmlns:p="http://schemas.openxmlformats.org/presentationml/2006/main" preserve="1">
  <p:cSld name="Content and Image x2 A">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3827463"/>
          </a:xfrm>
          <a:prstGeom prst="roundRect">
            <a:avLst>
              <a:gd name="adj" fmla="val 3247"/>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3827463"/>
          </a:xfrm>
          <a:prstGeom prst="roundRect">
            <a:avLst>
              <a:gd name="adj" fmla="val 3243"/>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6"/>
            <a:ext cx="3358621"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Title 2">
            <a:extLst>
              <a:ext uri="{FF2B5EF4-FFF2-40B4-BE49-F238E27FC236}">
                <a16:creationId xmlns:a16="http://schemas.microsoft.com/office/drawing/2014/main" id="{C57D9D39-A3F0-F477-F367-41D3B4C2FF6C}"/>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CA507495-E1ED-3745-04F7-46E925CBB14D}"/>
              </a:ext>
            </a:extLst>
          </p:cNvPr>
          <p:cNvSpPr>
            <a:spLocks noGrp="1"/>
          </p:cNvSpPr>
          <p:nvPr>
            <p:ph type="ftr" sz="quarter" idx="21"/>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9427848E-CCEE-EFE1-560B-085FEC73191F}"/>
              </a:ext>
            </a:extLst>
          </p:cNvPr>
          <p:cNvSpPr>
            <a:spLocks noGrp="1"/>
          </p:cNvSpPr>
          <p:nvPr>
            <p:ph type="sldNum" sz="quarter" idx="22"/>
          </p:nvPr>
        </p:nvSpPr>
        <p:spPr/>
        <p:txBody>
          <a:bodyPr/>
          <a:lstStyle>
            <a:lvl1pPr>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29620541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6.xml><?xml version="1.0" encoding="utf-8"?>
<p:sldLayout xmlns:a="http://schemas.openxmlformats.org/drawingml/2006/main" xmlns:r="http://schemas.openxmlformats.org/officeDocument/2006/relationships" xmlns:p="http://schemas.openxmlformats.org/presentationml/2006/main" preserve="1">
  <p:cSld name="Content and Image x2 B">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D53D748-C3B4-8C28-58DB-11422EF63E85}"/>
              </a:ext>
            </a:extLst>
          </p:cNvPr>
          <p:cNvSpPr/>
          <p:nvPr/>
        </p:nvSpPr>
        <p:spPr>
          <a:xfrm>
            <a:off x="790575" y="1766888"/>
            <a:ext cx="3488400" cy="4449762"/>
          </a:xfrm>
          <a:prstGeom prst="roundRect">
            <a:avLst>
              <a:gd name="adj" fmla="val 3096"/>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351007"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911438"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88D8316-34D3-5635-7269-41DB5C129B43}"/>
              </a:ext>
            </a:extLst>
          </p:cNvPr>
          <p:cNvSpPr>
            <a:spLocks noGrp="1"/>
          </p:cNvSpPr>
          <p:nvPr>
            <p:ph type="title"/>
          </p:nvPr>
        </p:nvSpPr>
        <p:spPr/>
        <p:txBody>
          <a:bodyPr/>
          <a:lstStyle/>
          <a:p>
            <a:r>
              <a:rPr lang="en-US" noProof="0"/>
              <a:t>Click to edit Master title style</a:t>
            </a:r>
          </a:p>
        </p:txBody>
      </p:sp>
      <p:sp>
        <p:nvSpPr>
          <p:cNvPr id="4" name="Footer Placeholder 3">
            <a:extLst>
              <a:ext uri="{FF2B5EF4-FFF2-40B4-BE49-F238E27FC236}">
                <a16:creationId xmlns:a16="http://schemas.microsoft.com/office/drawing/2014/main" id="{7AD3339E-B82B-A155-97CB-3CDAA75EF568}"/>
              </a:ext>
            </a:extLst>
          </p:cNvPr>
          <p:cNvSpPr>
            <a:spLocks noGrp="1"/>
          </p:cNvSpPr>
          <p:nvPr>
            <p:ph type="ftr" sz="quarter" idx="19"/>
          </p:nvPr>
        </p:nvSpPr>
        <p:spPr/>
        <p:txBody>
          <a:bodyPr/>
          <a:lstStyle>
            <a:lvl1pPr>
              <a:defRPr/>
            </a:lvl1pPr>
          </a:lstStyle>
          <a:p>
            <a:r>
              <a:rPr lang="en-US" noProof="0"/>
              <a:t>© Experian | Confidential</a:t>
            </a:r>
          </a:p>
        </p:txBody>
      </p:sp>
      <p:sp>
        <p:nvSpPr>
          <p:cNvPr id="5" name="Slide Number Placeholder 4">
            <a:extLst>
              <a:ext uri="{FF2B5EF4-FFF2-40B4-BE49-F238E27FC236}">
                <a16:creationId xmlns:a16="http://schemas.microsoft.com/office/drawing/2014/main" id="{543B12D2-AD39-39F4-4845-57AACA0B8772}"/>
              </a:ext>
            </a:extLst>
          </p:cNvPr>
          <p:cNvSpPr>
            <a:spLocks noGrp="1"/>
          </p:cNvSpPr>
          <p:nvPr>
            <p:ph type="sldNum" sz="quarter" idx="20"/>
          </p:nvPr>
        </p:nvSpPr>
        <p:spPr/>
        <p:txBody>
          <a:bodyPr/>
          <a:lstStyle>
            <a:lvl1pPr>
              <a:defRPr/>
            </a:lvl1pPr>
          </a:lstStyle>
          <a:p>
            <a:fld id="{C5BB0411-7089-4314-80B8-B2E3315A0706}" type="slidenum">
              <a:rPr lang="en-US" smtClean="0"/>
              <a:pPr/>
              <a:t>‹#›</a:t>
            </a:fld>
            <a:endParaRPr lang="en-US"/>
          </a:p>
        </p:txBody>
      </p:sp>
      <p:sp>
        <p:nvSpPr>
          <p:cNvPr id="10" name="Text Placeholder 8">
            <a:extLst>
              <a:ext uri="{FF2B5EF4-FFF2-40B4-BE49-F238E27FC236}">
                <a16:creationId xmlns:a16="http://schemas.microsoft.com/office/drawing/2014/main" id="{397DB27F-7941-6966-B186-BB07516721CE}"/>
              </a:ext>
            </a:extLst>
          </p:cNvPr>
          <p:cNvSpPr>
            <a:spLocks noGrp="1"/>
          </p:cNvSpPr>
          <p:nvPr>
            <p:ph type="body" sz="quarter" idx="12"/>
          </p:nvPr>
        </p:nvSpPr>
        <p:spPr>
          <a:xfrm>
            <a:off x="1248409" y="2741613"/>
            <a:ext cx="2630516" cy="2852738"/>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9">
            <a:extLst>
              <a:ext uri="{FF2B5EF4-FFF2-40B4-BE49-F238E27FC236}">
                <a16:creationId xmlns:a16="http://schemas.microsoft.com/office/drawing/2014/main" id="{D8298C2F-2914-743B-1EDE-EB5B7840447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698905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7.xml><?xml version="1.0" encoding="utf-8"?>
<p:sldLayout xmlns:a="http://schemas.openxmlformats.org/drawingml/2006/main" xmlns:r="http://schemas.openxmlformats.org/officeDocument/2006/relationships" xmlns:p="http://schemas.openxmlformats.org/presentationml/2006/main" preserve="1">
  <p:cSld name="1_Content and Image x2 B">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D53D748-C3B4-8C28-58DB-11422EF63E85}"/>
              </a:ext>
            </a:extLst>
          </p:cNvPr>
          <p:cNvSpPr/>
          <p:nvPr/>
        </p:nvSpPr>
        <p:spPr>
          <a:xfrm>
            <a:off x="790575" y="1766888"/>
            <a:ext cx="3488400" cy="444976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600"/>
              </a:spcAft>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351007"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911438" y="1766886"/>
            <a:ext cx="3488400" cy="4449600"/>
          </a:xfrm>
          <a:prstGeom prst="roundRect">
            <a:avLst>
              <a:gd name="adj" fmla="val 309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88D8316-34D3-5635-7269-41DB5C129B43}"/>
              </a:ext>
            </a:extLst>
          </p:cNvPr>
          <p:cNvSpPr>
            <a:spLocks noGrp="1"/>
          </p:cNvSpPr>
          <p:nvPr>
            <p:ph type="title"/>
          </p:nvPr>
        </p:nvSpPr>
        <p:spPr/>
        <p:txBody>
          <a:bodyPr/>
          <a:lstStyle/>
          <a:p>
            <a:r>
              <a:rPr lang="en-US" noProof="0"/>
              <a:t>Click to edit Master title style</a:t>
            </a:r>
          </a:p>
        </p:txBody>
      </p:sp>
      <p:sp>
        <p:nvSpPr>
          <p:cNvPr id="4" name="Footer Placeholder 3">
            <a:extLst>
              <a:ext uri="{FF2B5EF4-FFF2-40B4-BE49-F238E27FC236}">
                <a16:creationId xmlns:a16="http://schemas.microsoft.com/office/drawing/2014/main" id="{7AD3339E-B82B-A155-97CB-3CDAA75EF568}"/>
              </a:ext>
            </a:extLst>
          </p:cNvPr>
          <p:cNvSpPr>
            <a:spLocks noGrp="1"/>
          </p:cNvSpPr>
          <p:nvPr>
            <p:ph type="ftr" sz="quarter" idx="19"/>
          </p:nvPr>
        </p:nvSpPr>
        <p:spPr/>
        <p:txBody>
          <a:bodyPr/>
          <a:lstStyle>
            <a:lvl1pPr>
              <a:defRPr/>
            </a:lvl1pPr>
          </a:lstStyle>
          <a:p>
            <a:r>
              <a:rPr lang="en-US" noProof="0"/>
              <a:t>© Experian | Confidential</a:t>
            </a:r>
          </a:p>
        </p:txBody>
      </p:sp>
      <p:sp>
        <p:nvSpPr>
          <p:cNvPr id="5" name="Slide Number Placeholder 4">
            <a:extLst>
              <a:ext uri="{FF2B5EF4-FFF2-40B4-BE49-F238E27FC236}">
                <a16:creationId xmlns:a16="http://schemas.microsoft.com/office/drawing/2014/main" id="{543B12D2-AD39-39F4-4845-57AACA0B8772}"/>
              </a:ext>
            </a:extLst>
          </p:cNvPr>
          <p:cNvSpPr>
            <a:spLocks noGrp="1"/>
          </p:cNvSpPr>
          <p:nvPr>
            <p:ph type="sldNum" sz="quarter" idx="20"/>
          </p:nvPr>
        </p:nvSpPr>
        <p:spPr/>
        <p:txBody>
          <a:bodyPr/>
          <a:lstStyle>
            <a:lvl1pPr>
              <a:defRPr/>
            </a:lvl1pPr>
          </a:lstStyle>
          <a:p>
            <a:fld id="{C5BB0411-7089-4314-80B8-B2E3315A0706}" type="slidenum">
              <a:rPr lang="en-US" smtClean="0"/>
              <a:pPr/>
              <a:t>‹#›</a:t>
            </a:fld>
            <a:endParaRPr lang="en-US"/>
          </a:p>
        </p:txBody>
      </p:sp>
      <p:sp>
        <p:nvSpPr>
          <p:cNvPr id="10" name="Text Placeholder 8">
            <a:extLst>
              <a:ext uri="{FF2B5EF4-FFF2-40B4-BE49-F238E27FC236}">
                <a16:creationId xmlns:a16="http://schemas.microsoft.com/office/drawing/2014/main" id="{397DB27F-7941-6966-B186-BB07516721CE}"/>
              </a:ext>
            </a:extLst>
          </p:cNvPr>
          <p:cNvSpPr>
            <a:spLocks noGrp="1"/>
          </p:cNvSpPr>
          <p:nvPr>
            <p:ph type="body" sz="quarter" idx="12"/>
          </p:nvPr>
        </p:nvSpPr>
        <p:spPr>
          <a:xfrm>
            <a:off x="1248409" y="2741613"/>
            <a:ext cx="2630516" cy="2852738"/>
          </a:xfrm>
        </p:spPr>
        <p:txBody>
          <a:bodyPr/>
          <a:lstStyle>
            <a:lvl1pPr>
              <a:defRPr>
                <a:solidFill>
                  <a:schemeClr val="accent1"/>
                </a:solidFill>
              </a:defRPr>
            </a:lvl1pPr>
            <a:lvl2pPr>
              <a:defRPr>
                <a:solidFill>
                  <a:schemeClr val="accent1"/>
                </a:solidFill>
              </a:defRPr>
            </a:lvl2pPr>
            <a:lvl3pPr>
              <a:buClrTx/>
              <a:defRPr>
                <a:solidFill>
                  <a:schemeClr val="accent1"/>
                </a:solidFill>
              </a:defRPr>
            </a:lvl3pPr>
            <a:lvl4pPr>
              <a:buClrTx/>
              <a:defRPr>
                <a:solidFill>
                  <a:schemeClr val="accent1"/>
                </a:solidFill>
              </a:defRPr>
            </a:lvl4pPr>
            <a:lvl5pPr>
              <a:buClrTx/>
              <a:defRPr>
                <a:solidFill>
                  <a:schemeClr val="accent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9">
            <a:extLst>
              <a:ext uri="{FF2B5EF4-FFF2-40B4-BE49-F238E27FC236}">
                <a16:creationId xmlns:a16="http://schemas.microsoft.com/office/drawing/2014/main" id="{D8298C2F-2914-743B-1EDE-EB5B7840447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698871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preserve="1">
  <p:cSld name="Comparison Imag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3703638" y="1320800"/>
            <a:ext cx="8383587"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Comparison image</a:t>
            </a:r>
          </a:p>
        </p:txBody>
      </p:sp>
      <p:pic>
        <p:nvPicPr>
          <p:cNvPr id="3" name="Graphic 2" descr="Image with solid fill">
            <a:extLst>
              <a:ext uri="{FF2B5EF4-FFF2-40B4-BE49-F238E27FC236}">
                <a16:creationId xmlns:a16="http://schemas.microsoft.com/office/drawing/2014/main" id="{454C7550-1001-C2AC-E30C-28F2BF3E6948}"/>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60413" y="1090614"/>
            <a:ext cx="2419350" cy="2419350"/>
          </a:xfrm>
          <a:prstGeom prst="rect">
            <a:avLst/>
          </a:prstGeom>
        </p:spPr>
      </p:pic>
      <p:pic>
        <p:nvPicPr>
          <p:cNvPr id="4" name="Graphic 3" descr="Image with solid fill">
            <a:extLst>
              <a:ext uri="{FF2B5EF4-FFF2-40B4-BE49-F238E27FC236}">
                <a16:creationId xmlns:a16="http://schemas.microsoft.com/office/drawing/2014/main" id="{E90D76BD-0372-E2A7-C40F-BA8C6270DCD7}"/>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60413" y="3090864"/>
            <a:ext cx="2419350" cy="2419350"/>
          </a:xfrm>
          <a:prstGeom prst="rect">
            <a:avLst/>
          </a:prstGeom>
        </p:spPr>
      </p:pic>
      <p:sp>
        <p:nvSpPr>
          <p:cNvPr id="6" name="TextBox 5">
            <a:extLst>
              <a:ext uri="{FF2B5EF4-FFF2-40B4-BE49-F238E27FC236}">
                <a16:creationId xmlns:a16="http://schemas.microsoft.com/office/drawing/2014/main" id="{0CC3CDB7-8387-AB57-7B9A-BFA8056481DE}"/>
              </a:ext>
            </a:extLst>
          </p:cNvPr>
          <p:cNvSpPr txBox="1"/>
          <p:nvPr/>
        </p:nvSpPr>
        <p:spPr>
          <a:xfrm>
            <a:off x="3703638" y="5993923"/>
            <a:ext cx="8115302"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788980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9.xml><?xml version="1.0" encoding="utf-8"?>
<p:sldLayout xmlns:a="http://schemas.openxmlformats.org/drawingml/2006/main" xmlns:r="http://schemas.openxmlformats.org/officeDocument/2006/relationships" xmlns:p="http://schemas.openxmlformats.org/presentationml/2006/main" preserve="1">
  <p:cSld name="Comparison Image x2">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E4DDAEB-A4B6-54C6-E28A-CAF8BA749887}"/>
              </a:ext>
            </a:extLst>
          </p:cNvPr>
          <p:cNvSpPr/>
          <p:nvPr/>
        </p:nvSpPr>
        <p:spPr>
          <a:xfrm>
            <a:off x="7814327" y="3717150"/>
            <a:ext cx="3585600" cy="1877200"/>
          </a:xfrm>
          <a:prstGeom prst="roundRect">
            <a:avLst>
              <a:gd name="adj" fmla="val 575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81AACA8-89DB-6DAC-2CE9-CB5CE266F729}"/>
              </a:ext>
            </a:extLst>
          </p:cNvPr>
          <p:cNvSpPr/>
          <p:nvPr/>
        </p:nvSpPr>
        <p:spPr>
          <a:xfrm>
            <a:off x="4151311" y="3717150"/>
            <a:ext cx="3585600" cy="1877200"/>
          </a:xfrm>
          <a:prstGeom prst="roundRect">
            <a:avLst>
              <a:gd name="adj" fmla="val 575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151311" y="1766887"/>
            <a:ext cx="3585600" cy="1878013"/>
          </a:xfrm>
          <a:prstGeom prst="roundRect">
            <a:avLst>
              <a:gd name="adj" fmla="val 575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814327" y="1766887"/>
            <a:ext cx="3585600" cy="1878013"/>
          </a:xfrm>
          <a:prstGeom prst="roundRect">
            <a:avLst>
              <a:gd name="adj" fmla="val 575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4077150"/>
            <a:ext cx="2676915" cy="1157200"/>
          </a:xfrm>
        </p:spPr>
        <p:txBody>
          <a:body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8272160" y="4077150"/>
            <a:ext cx="2669933" cy="1157200"/>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2810991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p:cSld name="13_Case study _video Opt. A">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D1B85793-2B2F-4815-73C0-E4667F3A7321}"/>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9597DB07-159C-D942-97E9-52CFE347C1A3}"/>
              </a:ext>
            </a:extLst>
          </p:cNvPr>
          <p:cNvSpPr>
            <a:spLocks noGrp="1"/>
          </p:cNvSpPr>
          <p:nvPr>
            <p:ph type="ftr" sz="quarter" idx="11"/>
          </p:nvPr>
        </p:nvSpPr>
        <p:spPr/>
        <p:txBody>
          <a:bodyPr/>
          <a:lstStyle/>
          <a:p>
            <a:endParaRPr lang="en-US"/>
          </a:p>
        </p:txBody>
      </p:sp>
      <p:sp>
        <p:nvSpPr>
          <p:cNvPr id="6" name="Media Placeholder 5">
            <a:extLst>
              <a:ext uri="{FF2B5EF4-FFF2-40B4-BE49-F238E27FC236}">
                <a16:creationId xmlns:a16="http://schemas.microsoft.com/office/drawing/2014/main" id="{7B3F669D-88A4-8689-60E9-B7A314C0C1C9}"/>
              </a:ext>
            </a:extLst>
          </p:cNvPr>
          <p:cNvSpPr>
            <a:spLocks noGrp="1"/>
          </p:cNvSpPr>
          <p:nvPr>
            <p:ph type="media" sz="quarter" idx="12" hasCustomPrompt="1"/>
          </p:nvPr>
        </p:nvSpPr>
        <p:spPr>
          <a:xfrm>
            <a:off x="0" y="0"/>
            <a:ext cx="12192000" cy="6858000"/>
          </a:xfrm>
          <a:solidFill>
            <a:schemeClr val="bg1">
              <a:lumMod val="75000"/>
            </a:schemeClr>
          </a:solidFill>
        </p:spPr>
        <p:txBody>
          <a:bodyPr lIns="180000" tIns="180000" rIns="180000" bIns="180000"/>
          <a:lstStyle>
            <a:lvl1pPr>
              <a:defRPr>
                <a:solidFill>
                  <a:schemeClr val="tx2"/>
                </a:solidFill>
              </a:defRPr>
            </a:lvl1pPr>
          </a:lstStyle>
          <a:p>
            <a:r>
              <a:rPr lang="en-AU"/>
              <a:t>Click icon to insert video</a:t>
            </a:r>
          </a:p>
        </p:txBody>
      </p:sp>
    </p:spTree>
    <p:extLst>
      <p:ext uri="{BB962C8B-B14F-4D97-AF65-F5344CB8AC3E}">
        <p14:creationId xmlns:p14="http://schemas.microsoft.com/office/powerpoint/2010/main" val="1394982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0.xml><?xml version="1.0" encoding="utf-8"?>
<p:sldLayout xmlns:a="http://schemas.openxmlformats.org/drawingml/2006/main" xmlns:r="http://schemas.openxmlformats.org/officeDocument/2006/relationships" xmlns:p="http://schemas.openxmlformats.org/presentationml/2006/main" preserve="1">
  <p:cSld name="Comparison Image x3">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6D9C2D74-D4D9-656A-CFF6-88D70AE2D793}"/>
              </a:ext>
            </a:extLst>
          </p:cNvPr>
          <p:cNvSpPr/>
          <p:nvPr/>
        </p:nvSpPr>
        <p:spPr>
          <a:xfrm>
            <a:off x="793437"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DAFA1C84-7A44-B081-9D8B-055DB482740F}"/>
              </a:ext>
            </a:extLst>
          </p:cNvPr>
          <p:cNvSpPr/>
          <p:nvPr/>
        </p:nvSpPr>
        <p:spPr>
          <a:xfrm>
            <a:off x="4352482"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6E265A67-BFD3-F69E-0CB3-2D3036077CA8}"/>
              </a:ext>
            </a:extLst>
          </p:cNvPr>
          <p:cNvSpPr/>
          <p:nvPr/>
        </p:nvSpPr>
        <p:spPr>
          <a:xfrm>
            <a:off x="7911527" y="4185919"/>
            <a:ext cx="34884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Picture Placeholder 19">
            <a:extLst>
              <a:ext uri="{FF2B5EF4-FFF2-40B4-BE49-F238E27FC236}">
                <a16:creationId xmlns:a16="http://schemas.microsoft.com/office/drawing/2014/main" id="{39DE7CF6-C04D-73ED-DEE3-13ED6F6BA725}"/>
              </a:ext>
            </a:extLst>
          </p:cNvPr>
          <p:cNvSpPr>
            <a:spLocks noGrp="1"/>
          </p:cNvSpPr>
          <p:nvPr>
            <p:ph type="pic" sz="quarter" idx="22" hasCustomPrompt="1"/>
          </p:nvPr>
        </p:nvSpPr>
        <p:spPr>
          <a:xfrm>
            <a:off x="793437"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26">
            <a:extLst>
              <a:ext uri="{FF2B5EF4-FFF2-40B4-BE49-F238E27FC236}">
                <a16:creationId xmlns:a16="http://schemas.microsoft.com/office/drawing/2014/main" id="{6AB3F779-7EC8-26B5-1A7E-4F2F341B11EA}"/>
              </a:ext>
            </a:extLst>
          </p:cNvPr>
          <p:cNvSpPr>
            <a:spLocks noGrp="1"/>
          </p:cNvSpPr>
          <p:nvPr>
            <p:ph type="pic" sz="quarter" idx="23" hasCustomPrompt="1"/>
          </p:nvPr>
        </p:nvSpPr>
        <p:spPr>
          <a:xfrm>
            <a:off x="4352482"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Picture Placeholder 19">
            <a:extLst>
              <a:ext uri="{FF2B5EF4-FFF2-40B4-BE49-F238E27FC236}">
                <a16:creationId xmlns:a16="http://schemas.microsoft.com/office/drawing/2014/main" id="{F47CBC8D-4CE3-450F-ECD6-58737FEF6D64}"/>
              </a:ext>
            </a:extLst>
          </p:cNvPr>
          <p:cNvSpPr>
            <a:spLocks noGrp="1"/>
          </p:cNvSpPr>
          <p:nvPr>
            <p:ph type="pic" sz="quarter" idx="24" hasCustomPrompt="1"/>
          </p:nvPr>
        </p:nvSpPr>
        <p:spPr>
          <a:xfrm>
            <a:off x="7911527" y="1766887"/>
            <a:ext cx="34884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4545918"/>
            <a:ext cx="2588400" cy="1305770"/>
          </a:xfrm>
        </p:spPr>
        <p:txBody>
          <a:bodyPr/>
          <a:lstStyle/>
          <a:p>
            <a:pPr lvl="0"/>
            <a:r>
              <a:rPr lang="en-US" noProof="0"/>
              <a:t>Click to edit Master text styles</a:t>
            </a:r>
          </a:p>
          <a:p>
            <a:pPr lvl="1"/>
            <a:r>
              <a:rPr lang="en-US" noProof="0"/>
              <a:t>Second level</a:t>
            </a:r>
          </a:p>
          <a:p>
            <a:pPr lvl="2"/>
            <a:r>
              <a:rPr lang="en-US" noProof="0"/>
              <a:t>Third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4968" y="4545918"/>
            <a:ext cx="2588400" cy="1305770"/>
          </a:xfrm>
        </p:spPr>
        <p:txBody>
          <a:bodyPr/>
          <a:lstStyle>
            <a:lvl4pPr marL="172800" indent="0">
              <a:buNone/>
              <a:defRPr/>
            </a:lvl4pPr>
          </a:lstStyle>
          <a:p>
            <a:pPr lvl="0"/>
            <a:r>
              <a:rPr lang="en-US" noProof="0"/>
              <a:t>Click to edit Master text styles</a:t>
            </a:r>
          </a:p>
          <a:p>
            <a:pPr lvl="1"/>
            <a:r>
              <a:rPr lang="en-US" noProof="0"/>
              <a:t>Second level</a:t>
            </a:r>
          </a:p>
          <a:p>
            <a:pPr lvl="2"/>
            <a:r>
              <a:rPr lang="en-US" noProof="0"/>
              <a:t>Third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8361527" y="4545918"/>
            <a:ext cx="2588400" cy="1305770"/>
          </a:xfrm>
        </p:spPr>
        <p:txBody>
          <a:bodyPr/>
          <a:lstStyle/>
          <a:p>
            <a:pPr lvl="0"/>
            <a:r>
              <a:rPr lang="en-US" noProof="0"/>
              <a:t>Click to edit Master text styles</a:t>
            </a:r>
          </a:p>
          <a:p>
            <a:pPr lvl="1"/>
            <a:r>
              <a:rPr lang="en-US" noProof="0"/>
              <a:t>Second level</a:t>
            </a:r>
          </a:p>
          <a:p>
            <a:pPr lvl="2"/>
            <a:r>
              <a:rPr lang="en-US" noProof="0"/>
              <a:t>Third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0676328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1.xml><?xml version="1.0" encoding="utf-8"?>
<p:sldLayout xmlns:a="http://schemas.openxmlformats.org/drawingml/2006/main" xmlns:r="http://schemas.openxmlformats.org/officeDocument/2006/relationships" xmlns:p="http://schemas.openxmlformats.org/presentationml/2006/main" preserve="1">
  <p:cSld name="Comparison Image x4">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6D9C2D74-D4D9-656A-CFF6-88D70AE2D793}"/>
              </a:ext>
            </a:extLst>
          </p:cNvPr>
          <p:cNvSpPr/>
          <p:nvPr/>
        </p:nvSpPr>
        <p:spPr>
          <a:xfrm>
            <a:off x="793437"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DAFA1C84-7A44-B081-9D8B-055DB482740F}"/>
              </a:ext>
            </a:extLst>
          </p:cNvPr>
          <p:cNvSpPr/>
          <p:nvPr/>
        </p:nvSpPr>
        <p:spPr>
          <a:xfrm>
            <a:off x="3464206"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6E265A67-BFD3-F69E-0CB3-2D3036077CA8}"/>
              </a:ext>
            </a:extLst>
          </p:cNvPr>
          <p:cNvSpPr/>
          <p:nvPr/>
        </p:nvSpPr>
        <p:spPr>
          <a:xfrm>
            <a:off x="6134975"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6CD7817C-9955-4463-DB73-BBAB2FBF092B}"/>
              </a:ext>
            </a:extLst>
          </p:cNvPr>
          <p:cNvSpPr/>
          <p:nvPr/>
        </p:nvSpPr>
        <p:spPr>
          <a:xfrm>
            <a:off x="8805745" y="4185919"/>
            <a:ext cx="2595600" cy="2034167"/>
          </a:xfrm>
          <a:prstGeom prst="roundRect">
            <a:avLst>
              <a:gd name="adj" fmla="val 5330"/>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Picture Placeholder 19">
            <a:extLst>
              <a:ext uri="{FF2B5EF4-FFF2-40B4-BE49-F238E27FC236}">
                <a16:creationId xmlns:a16="http://schemas.microsoft.com/office/drawing/2014/main" id="{39DE7CF6-C04D-73ED-DEE3-13ED6F6BA725}"/>
              </a:ext>
            </a:extLst>
          </p:cNvPr>
          <p:cNvSpPr>
            <a:spLocks noGrp="1"/>
          </p:cNvSpPr>
          <p:nvPr>
            <p:ph type="pic" sz="quarter" idx="22" hasCustomPrompt="1"/>
          </p:nvPr>
        </p:nvSpPr>
        <p:spPr>
          <a:xfrm>
            <a:off x="793437"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26">
            <a:extLst>
              <a:ext uri="{FF2B5EF4-FFF2-40B4-BE49-F238E27FC236}">
                <a16:creationId xmlns:a16="http://schemas.microsoft.com/office/drawing/2014/main" id="{6AB3F779-7EC8-26B5-1A7E-4F2F341B11EA}"/>
              </a:ext>
            </a:extLst>
          </p:cNvPr>
          <p:cNvSpPr>
            <a:spLocks noGrp="1"/>
          </p:cNvSpPr>
          <p:nvPr>
            <p:ph type="pic" sz="quarter" idx="23" hasCustomPrompt="1"/>
          </p:nvPr>
        </p:nvSpPr>
        <p:spPr>
          <a:xfrm>
            <a:off x="3464206"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6" name="Picture Placeholder 19">
            <a:extLst>
              <a:ext uri="{FF2B5EF4-FFF2-40B4-BE49-F238E27FC236}">
                <a16:creationId xmlns:a16="http://schemas.microsoft.com/office/drawing/2014/main" id="{F47CBC8D-4CE3-450F-ECD6-58737FEF6D64}"/>
              </a:ext>
            </a:extLst>
          </p:cNvPr>
          <p:cNvSpPr>
            <a:spLocks noGrp="1"/>
          </p:cNvSpPr>
          <p:nvPr>
            <p:ph type="pic" sz="quarter" idx="24" hasCustomPrompt="1"/>
          </p:nvPr>
        </p:nvSpPr>
        <p:spPr>
          <a:xfrm>
            <a:off x="6134975"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3F3F5970-6245-B002-4C4B-7ECB14C19522}"/>
              </a:ext>
            </a:extLst>
          </p:cNvPr>
          <p:cNvSpPr>
            <a:spLocks noGrp="1"/>
          </p:cNvSpPr>
          <p:nvPr>
            <p:ph type="pic" sz="quarter" idx="25" hasCustomPrompt="1"/>
          </p:nvPr>
        </p:nvSpPr>
        <p:spPr>
          <a:xfrm>
            <a:off x="8805745" y="1766887"/>
            <a:ext cx="2595600" cy="23526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4545918"/>
            <a:ext cx="1693573" cy="1305770"/>
          </a:xfrm>
        </p:spPr>
        <p:txBody>
          <a:bodyPr/>
          <a:lstStyle/>
          <a:p>
            <a:pPr lvl="0"/>
            <a:r>
              <a:rPr lang="en-US" noProof="0"/>
              <a:t>Click to edit Master text styles</a:t>
            </a:r>
          </a:p>
          <a:p>
            <a:pPr lvl="1"/>
            <a:r>
              <a:rPr lang="en-US" noProof="0"/>
              <a:t>Second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4545918"/>
            <a:ext cx="1693573" cy="1305770"/>
          </a:xfrm>
        </p:spPr>
        <p:txBody>
          <a:bodyPr/>
          <a:lstStyle>
            <a:lvl3pPr marL="0" indent="0">
              <a:buNone/>
              <a:defRPr/>
            </a:lvl3pPr>
          </a:lstStyle>
          <a:p>
            <a:pPr lvl="0"/>
            <a:r>
              <a:rPr lang="en-US" noProof="0"/>
              <a:t>Click to edit Master text styles</a:t>
            </a:r>
          </a:p>
          <a:p>
            <a:pPr lvl="1"/>
            <a:r>
              <a:rPr lang="en-US" noProof="0"/>
              <a:t>Second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4545918"/>
            <a:ext cx="1693573" cy="1305770"/>
          </a:xfrm>
        </p:spPr>
        <p:txBody>
          <a:bodyPr/>
          <a:lstStyle/>
          <a:p>
            <a:pPr lvl="0"/>
            <a:r>
              <a:rPr lang="en-US" noProof="0"/>
              <a:t>Click to edit Master text styles</a:t>
            </a:r>
          </a:p>
          <a:p>
            <a:pPr lvl="1"/>
            <a:r>
              <a:rPr lang="en-US" noProof="0"/>
              <a:t>Second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4545918"/>
            <a:ext cx="1693573" cy="1305770"/>
          </a:xfrm>
        </p:spPr>
        <p:txBody>
          <a:bodyPr/>
          <a:lstStyle/>
          <a:p>
            <a:pPr lvl="0"/>
            <a:r>
              <a:rPr lang="en-US" noProof="0"/>
              <a:t>Click to edit Master text styles</a:t>
            </a:r>
          </a:p>
          <a:p>
            <a:pPr lvl="1"/>
            <a:r>
              <a:rPr lang="en-US" noProof="0"/>
              <a:t>Second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530191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preserve="1">
  <p:cSld name="Comparison Icon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3703638" y="1320800"/>
            <a:ext cx="8383587"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Comparison icon</a:t>
            </a:r>
          </a:p>
        </p:txBody>
      </p:sp>
      <p:pic>
        <p:nvPicPr>
          <p:cNvPr id="4" name="Graphic 3" descr="Star with solid fill">
            <a:extLst>
              <a:ext uri="{FF2B5EF4-FFF2-40B4-BE49-F238E27FC236}">
                <a16:creationId xmlns:a16="http://schemas.microsoft.com/office/drawing/2014/main" id="{1E19EF84-338C-296A-FEAB-98220B04FB29}"/>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23924" y="1320800"/>
            <a:ext cx="1952625" cy="1952625"/>
          </a:xfrm>
          <a:prstGeom prst="rect">
            <a:avLst/>
          </a:prstGeom>
        </p:spPr>
      </p:pic>
      <p:pic>
        <p:nvPicPr>
          <p:cNvPr id="7" name="Graphic 6" descr="Heart with solid fill">
            <a:extLst>
              <a:ext uri="{FF2B5EF4-FFF2-40B4-BE49-F238E27FC236}">
                <a16:creationId xmlns:a16="http://schemas.microsoft.com/office/drawing/2014/main" id="{F992F1C0-884D-6711-9CD9-65A9D00C6C18}"/>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804067" y="3411537"/>
            <a:ext cx="2192338" cy="2192338"/>
          </a:xfrm>
          <a:prstGeom prst="rect">
            <a:avLst/>
          </a:prstGeom>
        </p:spPr>
      </p:pic>
      <p:sp>
        <p:nvSpPr>
          <p:cNvPr id="3" name="TextBox 2">
            <a:extLst>
              <a:ext uri="{FF2B5EF4-FFF2-40B4-BE49-F238E27FC236}">
                <a16:creationId xmlns:a16="http://schemas.microsoft.com/office/drawing/2014/main" id="{7B6EAECE-2B31-73CF-C363-623EDBF83757}"/>
              </a:ext>
            </a:extLst>
          </p:cNvPr>
          <p:cNvSpPr txBox="1"/>
          <p:nvPr/>
        </p:nvSpPr>
        <p:spPr>
          <a:xfrm>
            <a:off x="3703638" y="5993923"/>
            <a:ext cx="8115302"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919353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3.xml><?xml version="1.0" encoding="utf-8"?>
<p:sldLayout xmlns:a="http://schemas.openxmlformats.org/drawingml/2006/main" xmlns:r="http://schemas.openxmlformats.org/officeDocument/2006/relationships" xmlns:p="http://schemas.openxmlformats.org/presentationml/2006/main" preserve="1">
  <p:cSld name="Comparison Icon x2">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E4DDAEB-A4B6-54C6-E28A-CAF8BA749887}"/>
              </a:ext>
            </a:extLst>
          </p:cNvPr>
          <p:cNvSpPr/>
          <p:nvPr/>
        </p:nvSpPr>
        <p:spPr>
          <a:xfrm>
            <a:off x="7814327" y="1766888"/>
            <a:ext cx="3585600" cy="3827462"/>
          </a:xfrm>
          <a:prstGeom prst="roundRect">
            <a:avLst>
              <a:gd name="adj" fmla="val 302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81AACA8-89DB-6DAC-2CE9-CB5CE266F729}"/>
              </a:ext>
            </a:extLst>
          </p:cNvPr>
          <p:cNvSpPr/>
          <p:nvPr/>
        </p:nvSpPr>
        <p:spPr>
          <a:xfrm>
            <a:off x="4151311" y="1766888"/>
            <a:ext cx="3585600" cy="3827462"/>
          </a:xfrm>
          <a:prstGeom prst="roundRect">
            <a:avLst>
              <a:gd name="adj" fmla="val 302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2160" y="2133600"/>
            <a:ext cx="558784" cy="55878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265176" y="2133600"/>
            <a:ext cx="558784" cy="55878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8265176"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439129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4.xml><?xml version="1.0" encoding="utf-8"?>
<p:sldLayout xmlns:a="http://schemas.openxmlformats.org/drawingml/2006/main" xmlns:r="http://schemas.openxmlformats.org/officeDocument/2006/relationships" xmlns:p="http://schemas.openxmlformats.org/presentationml/2006/main" preserve="1">
  <p:cSld name="1_Comparison Icon x2">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2676915"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646268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5.xml><?xml version="1.0" encoding="utf-8"?>
<p:sldLayout xmlns:a="http://schemas.openxmlformats.org/drawingml/2006/main" xmlns:r="http://schemas.openxmlformats.org/officeDocument/2006/relationships" xmlns:p="http://schemas.openxmlformats.org/presentationml/2006/main" preserve="1">
  <p:cSld name="Comparison Icon x3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543319F-DACD-62A3-9150-7C014C97CBE9}"/>
              </a:ext>
            </a:extLst>
          </p:cNvPr>
          <p:cNvSpPr/>
          <p:nvPr/>
        </p:nvSpPr>
        <p:spPr>
          <a:xfrm>
            <a:off x="4151312"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6CAFB418-7EBE-CD00-81C9-69828631D1D9}"/>
              </a:ext>
            </a:extLst>
          </p:cNvPr>
          <p:cNvSpPr/>
          <p:nvPr/>
        </p:nvSpPr>
        <p:spPr>
          <a:xfrm>
            <a:off x="9034727"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5E11FAD-53C2-9FF0-1C3D-CC615AD424BF}"/>
              </a:ext>
            </a:extLst>
          </p:cNvPr>
          <p:cNvSpPr/>
          <p:nvPr/>
        </p:nvSpPr>
        <p:spPr>
          <a:xfrm>
            <a:off x="6592181" y="1766888"/>
            <a:ext cx="2365200" cy="3827462"/>
          </a:xfrm>
          <a:prstGeom prst="roundRect">
            <a:avLst>
              <a:gd name="adj" fmla="val 4584"/>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2160"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7044343"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4602162" y="3140850"/>
            <a:ext cx="1619667"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046255" y="3140850"/>
            <a:ext cx="1615443" cy="20935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9486527"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486526" y="3140850"/>
            <a:ext cx="1615813" cy="21024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545964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6.xml><?xml version="1.0" encoding="utf-8"?>
<p:sldLayout xmlns:a="http://schemas.openxmlformats.org/drawingml/2006/main" xmlns:r="http://schemas.openxmlformats.org/officeDocument/2006/relationships" xmlns:p="http://schemas.openxmlformats.org/presentationml/2006/main" preserve="1">
  <p:cSld name="Comparison Icon x3 B">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03FDEF6C-7600-853F-1E0A-283E44EAF5AF}"/>
              </a:ext>
            </a:extLst>
          </p:cNvPr>
          <p:cNvSpPr/>
          <p:nvPr/>
        </p:nvSpPr>
        <p:spPr>
          <a:xfrm>
            <a:off x="4164806" y="1773238"/>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C168836-A1B0-2916-9CB0-FBC4B209AF9E}"/>
              </a:ext>
            </a:extLst>
          </p:cNvPr>
          <p:cNvSpPr/>
          <p:nvPr/>
        </p:nvSpPr>
        <p:spPr>
          <a:xfrm>
            <a:off x="4164806" y="3072008"/>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31E22B4F-11D2-B204-FF70-B432BA5A2F2B}"/>
              </a:ext>
            </a:extLst>
          </p:cNvPr>
          <p:cNvSpPr/>
          <p:nvPr/>
        </p:nvSpPr>
        <p:spPr>
          <a:xfrm>
            <a:off x="4164806" y="4370780"/>
            <a:ext cx="7235032" cy="1223570"/>
          </a:xfrm>
          <a:prstGeom prst="roundRect">
            <a:avLst>
              <a:gd name="adj" fmla="val 886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0824" y="213511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00824" y="343388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7527382" y="2049781"/>
            <a:ext cx="3460658" cy="67048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525006" y="3348551"/>
            <a:ext cx="3451633" cy="670486"/>
          </a:xfrm>
        </p:spPr>
        <p:txBody>
          <a:bodyPr anchor="ctr"/>
          <a:lstStyle>
            <a:lvl1pPr>
              <a:defRPr sz="1400">
                <a:solidFill>
                  <a:schemeClr val="tx1"/>
                </a:solidFill>
              </a:defRPr>
            </a:lvl1pPr>
            <a:lvl2pPr marL="172800" indent="-172800">
              <a:spcAft>
                <a:spcPts val="1200"/>
              </a:spcAft>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4600824" y="4732660"/>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525215" y="4645898"/>
            <a:ext cx="3452423" cy="67333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0" name="Text Placeholder 19">
            <a:extLst>
              <a:ext uri="{FF2B5EF4-FFF2-40B4-BE49-F238E27FC236}">
                <a16:creationId xmlns:a16="http://schemas.microsoft.com/office/drawing/2014/main" id="{A943B094-1D42-E079-DA4F-E0B8203B6E50}"/>
              </a:ext>
            </a:extLst>
          </p:cNvPr>
          <p:cNvSpPr>
            <a:spLocks noGrp="1"/>
          </p:cNvSpPr>
          <p:nvPr>
            <p:ph type="body" sz="quarter" idx="26"/>
          </p:nvPr>
        </p:nvSpPr>
        <p:spPr>
          <a:xfrm>
            <a:off x="5486400" y="2049780"/>
            <a:ext cx="1655220" cy="670486"/>
          </a:xfrm>
        </p:spPr>
        <p:txBody>
          <a:bodyPr anchor="ctr"/>
          <a:lstStyle/>
          <a:p>
            <a:pPr lvl="0"/>
            <a:r>
              <a:rPr lang="en-US" noProof="0"/>
              <a:t>Click to edit Master text styles</a:t>
            </a:r>
          </a:p>
        </p:txBody>
      </p:sp>
      <p:sp>
        <p:nvSpPr>
          <p:cNvPr id="21" name="Text Placeholder 19">
            <a:extLst>
              <a:ext uri="{FF2B5EF4-FFF2-40B4-BE49-F238E27FC236}">
                <a16:creationId xmlns:a16="http://schemas.microsoft.com/office/drawing/2014/main" id="{2CB5420E-D897-021D-5DC8-593178BE990C}"/>
              </a:ext>
            </a:extLst>
          </p:cNvPr>
          <p:cNvSpPr>
            <a:spLocks noGrp="1"/>
          </p:cNvSpPr>
          <p:nvPr>
            <p:ph type="body" sz="quarter" idx="27"/>
          </p:nvPr>
        </p:nvSpPr>
        <p:spPr>
          <a:xfrm>
            <a:off x="5486400" y="3348550"/>
            <a:ext cx="1655220" cy="670486"/>
          </a:xfrm>
        </p:spPr>
        <p:txBody>
          <a:bodyPr anchor="ctr"/>
          <a:lstStyle/>
          <a:p>
            <a:pPr lvl="0"/>
            <a:r>
              <a:rPr lang="en-US" noProof="0"/>
              <a:t>Click to edit Master text styles</a:t>
            </a:r>
          </a:p>
        </p:txBody>
      </p:sp>
      <p:sp>
        <p:nvSpPr>
          <p:cNvPr id="26" name="Text Placeholder 19">
            <a:extLst>
              <a:ext uri="{FF2B5EF4-FFF2-40B4-BE49-F238E27FC236}">
                <a16:creationId xmlns:a16="http://schemas.microsoft.com/office/drawing/2014/main" id="{78C27105-DEF4-4B59-9B03-CA1F4C4E130C}"/>
              </a:ext>
            </a:extLst>
          </p:cNvPr>
          <p:cNvSpPr>
            <a:spLocks noGrp="1"/>
          </p:cNvSpPr>
          <p:nvPr>
            <p:ph type="body" sz="quarter" idx="28"/>
          </p:nvPr>
        </p:nvSpPr>
        <p:spPr>
          <a:xfrm>
            <a:off x="5486400" y="4647322"/>
            <a:ext cx="1655220" cy="670486"/>
          </a:xfrm>
        </p:spPr>
        <p:txBody>
          <a:bodyPr anchor="ctr"/>
          <a:lstStyle/>
          <a:p>
            <a:pPr lvl="0"/>
            <a:r>
              <a:rPr lang="en-US" noProof="0"/>
              <a:t>Click to edit Master text styles</a:t>
            </a:r>
          </a:p>
        </p:txBody>
      </p:sp>
    </p:spTree>
    <p:extLst>
      <p:ext uri="{BB962C8B-B14F-4D97-AF65-F5344CB8AC3E}">
        <p14:creationId xmlns:p14="http://schemas.microsoft.com/office/powerpoint/2010/main" val="3738467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7.xml><?xml version="1.0" encoding="utf-8"?>
<p:sldLayout xmlns:a="http://schemas.openxmlformats.org/drawingml/2006/main" xmlns:r="http://schemas.openxmlformats.org/officeDocument/2006/relationships" xmlns:p="http://schemas.openxmlformats.org/presentationml/2006/main" preserve="1">
  <p:cSld name="Comparison Icon x4 A">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86CBB398-3F87-F4D3-4118-122C60438F6E}"/>
              </a:ext>
            </a:extLst>
          </p:cNvPr>
          <p:cNvSpPr/>
          <p:nvPr/>
        </p:nvSpPr>
        <p:spPr>
          <a:xfrm>
            <a:off x="793437"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FE78EA09-95F4-A155-07DC-3ECCB6F7DAC7}"/>
              </a:ext>
            </a:extLst>
          </p:cNvPr>
          <p:cNvSpPr/>
          <p:nvPr/>
        </p:nvSpPr>
        <p:spPr>
          <a:xfrm>
            <a:off x="3464206"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3" name="Rectangle: Rounded Corners 12">
            <a:extLst>
              <a:ext uri="{FF2B5EF4-FFF2-40B4-BE49-F238E27FC236}">
                <a16:creationId xmlns:a16="http://schemas.microsoft.com/office/drawing/2014/main" id="{FF8F587A-3DCB-C73B-E9C9-DCCA017A3A86}"/>
              </a:ext>
            </a:extLst>
          </p:cNvPr>
          <p:cNvSpPr/>
          <p:nvPr/>
        </p:nvSpPr>
        <p:spPr>
          <a:xfrm>
            <a:off x="6134975"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B044FBB5-8B17-549F-7AFC-D1207486AFCC}"/>
              </a:ext>
            </a:extLst>
          </p:cNvPr>
          <p:cNvSpPr/>
          <p:nvPr/>
        </p:nvSpPr>
        <p:spPr>
          <a:xfrm>
            <a:off x="8805745" y="1766889"/>
            <a:ext cx="2595600" cy="4453198"/>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248409"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964105"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248411" y="3140849"/>
            <a:ext cx="1685289" cy="270247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3964105" y="3140850"/>
            <a:ext cx="1615443" cy="269103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6609953"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256758" y="3140850"/>
            <a:ext cx="1615813" cy="270247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9256758"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6609953" y="3136324"/>
            <a:ext cx="161640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4285724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8.xml><?xml version="1.0" encoding="utf-8"?>
<p:sldLayout xmlns:a="http://schemas.openxmlformats.org/drawingml/2006/main" xmlns:r="http://schemas.openxmlformats.org/officeDocument/2006/relationships" xmlns:p="http://schemas.openxmlformats.org/presentationml/2006/main" preserve="1">
  <p:cSld name="Comparison Icon x4 B">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08DE4D1-7216-4325-7275-CB64D1DFAA7E}"/>
              </a:ext>
            </a:extLst>
          </p:cNvPr>
          <p:cNvSpPr/>
          <p:nvPr/>
        </p:nvSpPr>
        <p:spPr>
          <a:xfrm>
            <a:off x="4164806" y="4691063"/>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8" name="Rectangle: Rounded Corners 7">
            <a:extLst>
              <a:ext uri="{FF2B5EF4-FFF2-40B4-BE49-F238E27FC236}">
                <a16:creationId xmlns:a16="http://schemas.microsoft.com/office/drawing/2014/main" id="{03FDEF6C-7600-853F-1E0A-283E44EAF5AF}"/>
              </a:ext>
            </a:extLst>
          </p:cNvPr>
          <p:cNvSpPr/>
          <p:nvPr/>
        </p:nvSpPr>
        <p:spPr>
          <a:xfrm>
            <a:off x="4164806" y="1773238"/>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8C168836-A1B0-2916-9CB0-FBC4B209AF9E}"/>
              </a:ext>
            </a:extLst>
          </p:cNvPr>
          <p:cNvSpPr/>
          <p:nvPr/>
        </p:nvSpPr>
        <p:spPr>
          <a:xfrm>
            <a:off x="4164806" y="2751542"/>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31E22B4F-11D2-B204-FF70-B432BA5A2F2B}"/>
              </a:ext>
            </a:extLst>
          </p:cNvPr>
          <p:cNvSpPr/>
          <p:nvPr/>
        </p:nvSpPr>
        <p:spPr>
          <a:xfrm>
            <a:off x="4164806" y="3722599"/>
            <a:ext cx="7235032" cy="895350"/>
          </a:xfrm>
          <a:prstGeom prst="roundRect">
            <a:avLst>
              <a:gd name="adj" fmla="val 12109"/>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00824" y="1971007"/>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00824" y="2949311"/>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7527382" y="1885670"/>
            <a:ext cx="3460658" cy="67048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7525006" y="2863974"/>
            <a:ext cx="3451633" cy="670486"/>
          </a:xfrm>
        </p:spPr>
        <p:txBody>
          <a:bodyPr anchor="ctr"/>
          <a:lstStyle>
            <a:lvl1pPr>
              <a:defRPr sz="1400">
                <a:solidFill>
                  <a:schemeClr val="tx1"/>
                </a:solidFill>
              </a:defRPr>
            </a:lvl1pPr>
            <a:lvl2pPr marL="172800" indent="-172800">
              <a:spcAft>
                <a:spcPts val="1200"/>
              </a:spcAft>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4600824" y="3920368"/>
            <a:ext cx="499814" cy="499812"/>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525215" y="3833606"/>
            <a:ext cx="3452423" cy="673336"/>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vl3pPr marL="0" indent="0">
              <a:buNone/>
              <a:defRPr/>
            </a:lvl3pPr>
          </a:lstStyle>
          <a:p>
            <a:pPr lvl="0"/>
            <a:r>
              <a:rPr lang="en-US" noProof="0"/>
              <a:t>Click to edit Master text styles</a:t>
            </a:r>
          </a:p>
          <a:p>
            <a:pPr lvl="1"/>
            <a:r>
              <a:rPr lang="en-US" noProof="0"/>
              <a:t>Second level</a:t>
            </a:r>
          </a:p>
        </p:txBody>
      </p:sp>
      <p:sp>
        <p:nvSpPr>
          <p:cNvPr id="20" name="Text Placeholder 19">
            <a:extLst>
              <a:ext uri="{FF2B5EF4-FFF2-40B4-BE49-F238E27FC236}">
                <a16:creationId xmlns:a16="http://schemas.microsoft.com/office/drawing/2014/main" id="{A943B094-1D42-E079-DA4F-E0B8203B6E50}"/>
              </a:ext>
            </a:extLst>
          </p:cNvPr>
          <p:cNvSpPr>
            <a:spLocks noGrp="1"/>
          </p:cNvSpPr>
          <p:nvPr>
            <p:ph type="body" sz="quarter" idx="26"/>
          </p:nvPr>
        </p:nvSpPr>
        <p:spPr>
          <a:xfrm>
            <a:off x="5511625" y="1885670"/>
            <a:ext cx="1604770" cy="670486"/>
          </a:xfrm>
        </p:spPr>
        <p:txBody>
          <a:bodyPr anchor="ctr"/>
          <a:lstStyle/>
          <a:p>
            <a:pPr lvl="0"/>
            <a:r>
              <a:rPr lang="en-US" noProof="0"/>
              <a:t>Click to edit Master text styles</a:t>
            </a:r>
          </a:p>
        </p:txBody>
      </p:sp>
      <p:sp>
        <p:nvSpPr>
          <p:cNvPr id="21" name="Text Placeholder 19">
            <a:extLst>
              <a:ext uri="{FF2B5EF4-FFF2-40B4-BE49-F238E27FC236}">
                <a16:creationId xmlns:a16="http://schemas.microsoft.com/office/drawing/2014/main" id="{2CB5420E-D897-021D-5DC8-593178BE990C}"/>
              </a:ext>
            </a:extLst>
          </p:cNvPr>
          <p:cNvSpPr>
            <a:spLocks noGrp="1"/>
          </p:cNvSpPr>
          <p:nvPr>
            <p:ph type="body" sz="quarter" idx="27"/>
          </p:nvPr>
        </p:nvSpPr>
        <p:spPr>
          <a:xfrm>
            <a:off x="5511625" y="2863974"/>
            <a:ext cx="1604770" cy="670486"/>
          </a:xfrm>
        </p:spPr>
        <p:txBody>
          <a:bodyPr anchor="ctr"/>
          <a:lstStyle/>
          <a:p>
            <a:pPr lvl="0"/>
            <a:r>
              <a:rPr lang="en-US" noProof="0"/>
              <a:t>Click to edit Master text styles</a:t>
            </a:r>
          </a:p>
        </p:txBody>
      </p:sp>
      <p:sp>
        <p:nvSpPr>
          <p:cNvPr id="26" name="Text Placeholder 19">
            <a:extLst>
              <a:ext uri="{FF2B5EF4-FFF2-40B4-BE49-F238E27FC236}">
                <a16:creationId xmlns:a16="http://schemas.microsoft.com/office/drawing/2014/main" id="{78C27105-DEF4-4B59-9B03-CA1F4C4E130C}"/>
              </a:ext>
            </a:extLst>
          </p:cNvPr>
          <p:cNvSpPr>
            <a:spLocks noGrp="1"/>
          </p:cNvSpPr>
          <p:nvPr>
            <p:ph type="body" sz="quarter" idx="28"/>
          </p:nvPr>
        </p:nvSpPr>
        <p:spPr>
          <a:xfrm>
            <a:off x="5511625" y="3835031"/>
            <a:ext cx="1604770" cy="670486"/>
          </a:xfrm>
        </p:spPr>
        <p:txBody>
          <a:bodyPr anchor="ctr"/>
          <a:lstStyle/>
          <a:p>
            <a:pPr lvl="0"/>
            <a:r>
              <a:rPr lang="en-US" noProof="0"/>
              <a:t>Click to edit Master text styles</a:t>
            </a:r>
          </a:p>
        </p:txBody>
      </p:sp>
      <p:sp>
        <p:nvSpPr>
          <p:cNvPr id="11" name="Text Placeholder 8">
            <a:extLst>
              <a:ext uri="{FF2B5EF4-FFF2-40B4-BE49-F238E27FC236}">
                <a16:creationId xmlns:a16="http://schemas.microsoft.com/office/drawing/2014/main" id="{5033896D-1002-CB7C-FA5B-FAD4DAFA4237}"/>
              </a:ext>
            </a:extLst>
          </p:cNvPr>
          <p:cNvSpPr>
            <a:spLocks noGrp="1"/>
          </p:cNvSpPr>
          <p:nvPr>
            <p:ph type="body" sz="quarter" idx="29"/>
          </p:nvPr>
        </p:nvSpPr>
        <p:spPr>
          <a:xfrm>
            <a:off x="7525006" y="4802138"/>
            <a:ext cx="3463034" cy="673200"/>
          </a:xfrm>
        </p:spPr>
        <p:txBody>
          <a:bodyPr anchor="ctr"/>
          <a:lstStyle>
            <a:lvl1pPr>
              <a:defRPr sz="1400">
                <a:solidFill>
                  <a:schemeClr val="tx1"/>
                </a:solidFill>
              </a:defRPr>
            </a:lvl1pPr>
            <a:lvl2pPr marL="172800" indent="-172800">
              <a:buClr>
                <a:schemeClr val="accent1"/>
              </a:buClr>
              <a:buFont typeface="Arial" panose="020B0604020202020204" pitchFamily="34" charset="0"/>
              <a:buChar char="•"/>
              <a:defRPr/>
            </a:lvl2pPr>
          </a:lstStyle>
          <a:p>
            <a:pPr lvl="0"/>
            <a:r>
              <a:rPr lang="en-US" noProof="0"/>
              <a:t>Click to edit Master text styles</a:t>
            </a:r>
          </a:p>
          <a:p>
            <a:pPr lvl="1"/>
            <a:r>
              <a:rPr lang="en-US" noProof="0"/>
              <a:t>Second level</a:t>
            </a:r>
          </a:p>
        </p:txBody>
      </p:sp>
      <p:sp>
        <p:nvSpPr>
          <p:cNvPr id="13" name="Picture Placeholder 26">
            <a:extLst>
              <a:ext uri="{FF2B5EF4-FFF2-40B4-BE49-F238E27FC236}">
                <a16:creationId xmlns:a16="http://schemas.microsoft.com/office/drawing/2014/main" id="{48EA6B2A-182B-A13B-DE2D-1D1A9A705149}"/>
              </a:ext>
            </a:extLst>
          </p:cNvPr>
          <p:cNvSpPr>
            <a:spLocks noGrp="1"/>
          </p:cNvSpPr>
          <p:nvPr>
            <p:ph type="pic" sz="quarter" idx="30" hasCustomPrompt="1"/>
          </p:nvPr>
        </p:nvSpPr>
        <p:spPr>
          <a:xfrm>
            <a:off x="4600824" y="4888538"/>
            <a:ext cx="500400" cy="50040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17" name="Text Placeholder 19">
            <a:extLst>
              <a:ext uri="{FF2B5EF4-FFF2-40B4-BE49-F238E27FC236}">
                <a16:creationId xmlns:a16="http://schemas.microsoft.com/office/drawing/2014/main" id="{92078959-CF6D-C60E-D04A-5458B8854F73}"/>
              </a:ext>
            </a:extLst>
          </p:cNvPr>
          <p:cNvSpPr>
            <a:spLocks noGrp="1"/>
          </p:cNvSpPr>
          <p:nvPr>
            <p:ph type="body" sz="quarter" idx="31"/>
          </p:nvPr>
        </p:nvSpPr>
        <p:spPr>
          <a:xfrm>
            <a:off x="5511625" y="4803495"/>
            <a:ext cx="1604770" cy="670486"/>
          </a:xfrm>
        </p:spPr>
        <p:txBody>
          <a:bodyPr anchor="ctr"/>
          <a:lstStyle/>
          <a:p>
            <a:pPr lvl="0"/>
            <a:r>
              <a:rPr lang="en-US" noProof="0"/>
              <a:t>Click to edit Master text styles</a:t>
            </a:r>
          </a:p>
        </p:txBody>
      </p:sp>
    </p:spTree>
    <p:extLst>
      <p:ext uri="{BB962C8B-B14F-4D97-AF65-F5344CB8AC3E}">
        <p14:creationId xmlns:p14="http://schemas.microsoft.com/office/powerpoint/2010/main" val="2386988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9.xml><?xml version="1.0" encoding="utf-8"?>
<p:sldLayout xmlns:a="http://schemas.openxmlformats.org/drawingml/2006/main" xmlns:r="http://schemas.openxmlformats.org/officeDocument/2006/relationships" xmlns:p="http://schemas.openxmlformats.org/presentationml/2006/main" preserve="1">
  <p:cSld name="Comparison Icon x5">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3B62A027-A4A8-39A1-2ACB-33893A54F760}"/>
              </a:ext>
            </a:extLst>
          </p:cNvPr>
          <p:cNvSpPr/>
          <p:nvPr/>
        </p:nvSpPr>
        <p:spPr>
          <a:xfrm>
            <a:off x="794279"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572B34E2-DAA2-FAA4-9673-5508F96F30D6}"/>
              </a:ext>
            </a:extLst>
          </p:cNvPr>
          <p:cNvSpPr/>
          <p:nvPr/>
        </p:nvSpPr>
        <p:spPr>
          <a:xfrm>
            <a:off x="2931101"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Rectangle: Rounded Corners 9">
            <a:extLst>
              <a:ext uri="{FF2B5EF4-FFF2-40B4-BE49-F238E27FC236}">
                <a16:creationId xmlns:a16="http://schemas.microsoft.com/office/drawing/2014/main" id="{52334892-8946-C33D-9F6F-091DABCAE83B}"/>
              </a:ext>
            </a:extLst>
          </p:cNvPr>
          <p:cNvSpPr/>
          <p:nvPr/>
        </p:nvSpPr>
        <p:spPr>
          <a:xfrm>
            <a:off x="5067923"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6CEDB3ED-29AA-E018-C092-0D54693D65B7}"/>
              </a:ext>
            </a:extLst>
          </p:cNvPr>
          <p:cNvSpPr/>
          <p:nvPr/>
        </p:nvSpPr>
        <p:spPr>
          <a:xfrm>
            <a:off x="7204745"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8" name="Rectangle: Rounded Corners 17">
            <a:extLst>
              <a:ext uri="{FF2B5EF4-FFF2-40B4-BE49-F238E27FC236}">
                <a16:creationId xmlns:a16="http://schemas.microsoft.com/office/drawing/2014/main" id="{9C468C10-CC9B-AEF7-F2EE-5FBEAA93110D}"/>
              </a:ext>
            </a:extLst>
          </p:cNvPr>
          <p:cNvSpPr/>
          <p:nvPr/>
        </p:nvSpPr>
        <p:spPr>
          <a:xfrm>
            <a:off x="9341569" y="1766887"/>
            <a:ext cx="2066400" cy="4449763"/>
          </a:xfrm>
          <a:prstGeom prst="roundRect">
            <a:avLst>
              <a:gd name="adj" fmla="val 5247"/>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248409"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387595"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248410" y="3140849"/>
            <a:ext cx="1317880" cy="270247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3387595" y="3140850"/>
            <a:ext cx="1317880" cy="269103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5526781" y="2133600"/>
            <a:ext cx="556633" cy="556633"/>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7665967" y="3140850"/>
            <a:ext cx="1317880" cy="270247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7665967"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5526781" y="3136324"/>
            <a:ext cx="131788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9806521" y="2133600"/>
            <a:ext cx="558000" cy="556634"/>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9799700" y="3136324"/>
            <a:ext cx="1317880" cy="27036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8345486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13_Case study _video Opt. C">
    <p:bg>
      <p:bgPr>
        <a:solidFill>
          <a:schemeClr val="bg2"/>
        </a:solidFill>
        <a:effectLst/>
      </p:bgPr>
    </p:bg>
    <p:spTree>
      <p:nvGrpSpPr>
        <p:cNvPr id="1" name=""/>
        <p:cNvGrpSpPr/>
        <p:nvPr/>
      </p:nvGrpSpPr>
      <p:grpSpPr>
        <a:xfrm>
          <a:off x="0" y="0"/>
          <a:ext cx="0" cy="0"/>
          <a:chOff x="0" y="0"/>
          <a:chExt cx="0" cy="0"/>
        </a:xfrm>
      </p:grpSpPr>
      <p:sp>
        <p:nvSpPr>
          <p:cNvPr id="10" name="Media Placeholder 5">
            <a:extLst>
              <a:ext uri="{FF2B5EF4-FFF2-40B4-BE49-F238E27FC236}">
                <a16:creationId xmlns:a16="http://schemas.microsoft.com/office/drawing/2014/main" id="{2B7F93E3-1272-2A8F-BDAB-DD2C7C74E1F2}"/>
              </a:ext>
            </a:extLst>
          </p:cNvPr>
          <p:cNvSpPr>
            <a:spLocks noGrp="1"/>
          </p:cNvSpPr>
          <p:nvPr>
            <p:ph type="media" sz="quarter" idx="12" hasCustomPrompt="1"/>
          </p:nvPr>
        </p:nvSpPr>
        <p:spPr>
          <a:xfrm>
            <a:off x="3703637" y="1766888"/>
            <a:ext cx="7696201" cy="4448175"/>
          </a:xfrm>
          <a:prstGeom prst="roundRect">
            <a:avLst>
              <a:gd name="adj" fmla="val 1914"/>
            </a:avLst>
          </a:prstGeom>
          <a:solidFill>
            <a:schemeClr val="bg1">
              <a:lumMod val="75000"/>
            </a:schemeClr>
          </a:solidFill>
        </p:spPr>
        <p:txBody>
          <a:bodyPr lIns="180000" tIns="180000" rIns="180000" bIns="180000"/>
          <a:lstStyle>
            <a:lvl1pPr>
              <a:defRPr>
                <a:solidFill>
                  <a:schemeClr val="tx2"/>
                </a:solidFill>
              </a:defRPr>
            </a:lvl1pPr>
          </a:lstStyle>
          <a:p>
            <a:r>
              <a:rPr lang="en-AU"/>
              <a:t>Drag and drop video into placeholder</a:t>
            </a:r>
          </a:p>
        </p:txBody>
      </p:sp>
      <p:sp>
        <p:nvSpPr>
          <p:cNvPr id="5" name="Text Placeholder 9">
            <a:extLst>
              <a:ext uri="{FF2B5EF4-FFF2-40B4-BE49-F238E27FC236}">
                <a16:creationId xmlns:a16="http://schemas.microsoft.com/office/drawing/2014/main" id="{76D31DEE-334E-3F11-B768-0B2923290294}"/>
              </a:ext>
            </a:extLst>
          </p:cNvPr>
          <p:cNvSpPr>
            <a:spLocks noGrp="1"/>
          </p:cNvSpPr>
          <p:nvPr>
            <p:ph type="body" sz="quarter" idx="15" hasCustomPrompt="1"/>
          </p:nvPr>
        </p:nvSpPr>
        <p:spPr>
          <a:xfrm>
            <a:off x="790575" y="1766888"/>
            <a:ext cx="2426367" cy="3910261"/>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6" name="Text Placeholder 5">
            <a:extLst>
              <a:ext uri="{FF2B5EF4-FFF2-40B4-BE49-F238E27FC236}">
                <a16:creationId xmlns:a16="http://schemas.microsoft.com/office/drawing/2014/main" id="{D1227E20-5A10-1A32-AF38-BCC04426A33E}"/>
              </a:ext>
            </a:extLst>
          </p:cNvPr>
          <p:cNvSpPr>
            <a:spLocks noGrp="1"/>
          </p:cNvSpPr>
          <p:nvPr>
            <p:ph type="body" sz="quarter" idx="18" hasCustomPrompt="1"/>
          </p:nvPr>
        </p:nvSpPr>
        <p:spPr>
          <a:xfrm>
            <a:off x="7916863" y="6457474"/>
            <a:ext cx="3500438" cy="111600"/>
          </a:xfrm>
        </p:spPr>
        <p:txBody>
          <a:bodyPr anchor="b" anchorCtr="0"/>
          <a:lstStyle>
            <a:lvl1pPr algn="r">
              <a:spcAft>
                <a:spcPts val="0"/>
              </a:spcAft>
              <a:defRPr sz="600">
                <a:solidFill>
                  <a:schemeClr val="tx1"/>
                </a:solidFill>
                <a:latin typeface="Roboto" panose="02000000000000000000" pitchFamily="2" charset="0"/>
                <a:ea typeface="Roboto" panose="02000000000000000000" pitchFamily="2" charset="0"/>
              </a:defRPr>
            </a:lvl1pPr>
          </a:lstStyle>
          <a:p>
            <a:pPr lvl="0"/>
            <a:r>
              <a:rPr lang="en-US"/>
              <a:t>Insert source text</a:t>
            </a:r>
          </a:p>
        </p:txBody>
      </p:sp>
      <p:sp>
        <p:nvSpPr>
          <p:cNvPr id="3" name="Slide Number Placeholder 2">
            <a:extLst>
              <a:ext uri="{FF2B5EF4-FFF2-40B4-BE49-F238E27FC236}">
                <a16:creationId xmlns:a16="http://schemas.microsoft.com/office/drawing/2014/main" id="{D1BF34C4-9015-5865-E34E-14E03345B2AF}"/>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63EFD4CC-0973-4DEB-B396-E12B00ACAF4F}"/>
              </a:ext>
            </a:extLst>
          </p:cNvPr>
          <p:cNvSpPr>
            <a:spLocks noGrp="1"/>
          </p:cNvSpPr>
          <p:nvPr>
            <p:ph type="ftr" sz="quarter" idx="11"/>
          </p:nvPr>
        </p:nvSpPr>
        <p:spPr/>
        <p:txBody>
          <a:bodyPr/>
          <a:lstStyle/>
          <a:p>
            <a:endParaRPr lang="en-US"/>
          </a:p>
        </p:txBody>
      </p:sp>
      <p:sp>
        <p:nvSpPr>
          <p:cNvPr id="24" name="Title 23">
            <a:extLst>
              <a:ext uri="{FF2B5EF4-FFF2-40B4-BE49-F238E27FC236}">
                <a16:creationId xmlns:a16="http://schemas.microsoft.com/office/drawing/2014/main" id="{FCE0940F-982F-D788-B2A6-09300070C1B5}"/>
              </a:ext>
            </a:extLst>
          </p:cNvPr>
          <p:cNvSpPr>
            <a:spLocks noGrp="1"/>
          </p:cNvSpPr>
          <p:nvPr>
            <p:ph type="title" hasCustomPrompt="1"/>
          </p:nvPr>
        </p:nvSpPr>
        <p:spPr/>
        <p:txBody>
          <a:bodyPr/>
          <a:lstStyle>
            <a:lvl1pPr>
              <a:defRPr/>
            </a:lvl1pPr>
          </a:lstStyle>
          <a:p>
            <a:r>
              <a:rPr lang="en-US"/>
              <a:t>Title goes here</a:t>
            </a:r>
            <a:endParaRPr lang="en-AU"/>
          </a:p>
        </p:txBody>
      </p:sp>
    </p:spTree>
    <p:extLst>
      <p:ext uri="{BB962C8B-B14F-4D97-AF65-F5344CB8AC3E}">
        <p14:creationId xmlns:p14="http://schemas.microsoft.com/office/powerpoint/2010/main" val="2455053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0.xml><?xml version="1.0" encoding="utf-8"?>
<p:sldLayout xmlns:a="http://schemas.openxmlformats.org/drawingml/2006/main" xmlns:r="http://schemas.openxmlformats.org/officeDocument/2006/relationships" xmlns:p="http://schemas.openxmlformats.org/presentationml/2006/main" preserve="1">
  <p:cSld name="Comparison Icon x6">
    <p:spTree>
      <p:nvGrpSpPr>
        <p:cNvPr id="1" name=""/>
        <p:cNvGrpSpPr/>
        <p:nvPr/>
      </p:nvGrpSpPr>
      <p:grpSpPr>
        <a:xfrm>
          <a:off x="0" y="0"/>
          <a:ext cx="0" cy="0"/>
          <a:chOff x="0" y="0"/>
          <a:chExt cx="0" cy="0"/>
        </a:xfrm>
      </p:grpSpPr>
      <p:sp>
        <p:nvSpPr>
          <p:cNvPr id="31" name="Rectangle: Rounded Corners 30">
            <a:extLst>
              <a:ext uri="{FF2B5EF4-FFF2-40B4-BE49-F238E27FC236}">
                <a16:creationId xmlns:a16="http://schemas.microsoft.com/office/drawing/2014/main" id="{20332531-E358-2E89-9EB7-1178A87E114D}"/>
              </a:ext>
            </a:extLst>
          </p:cNvPr>
          <p:cNvSpPr/>
          <p:nvPr/>
        </p:nvSpPr>
        <p:spPr>
          <a:xfrm>
            <a:off x="793437"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2" name="Rectangle: Rounded Corners 31">
            <a:extLst>
              <a:ext uri="{FF2B5EF4-FFF2-40B4-BE49-F238E27FC236}">
                <a16:creationId xmlns:a16="http://schemas.microsoft.com/office/drawing/2014/main" id="{64CD051D-FC09-C9A8-B04D-2E4760A1B1C8}"/>
              </a:ext>
            </a:extLst>
          </p:cNvPr>
          <p:cNvSpPr/>
          <p:nvPr/>
        </p:nvSpPr>
        <p:spPr>
          <a:xfrm>
            <a:off x="4352482"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3" name="Rectangle: Rounded Corners 32">
            <a:extLst>
              <a:ext uri="{FF2B5EF4-FFF2-40B4-BE49-F238E27FC236}">
                <a16:creationId xmlns:a16="http://schemas.microsoft.com/office/drawing/2014/main" id="{1F5EC6B1-3018-5594-7FDD-76132C4255AC}"/>
              </a:ext>
            </a:extLst>
          </p:cNvPr>
          <p:cNvSpPr/>
          <p:nvPr/>
        </p:nvSpPr>
        <p:spPr>
          <a:xfrm>
            <a:off x="7911527" y="4031482"/>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6" name="Rectangle: Rounded Corners 25">
            <a:extLst>
              <a:ext uri="{FF2B5EF4-FFF2-40B4-BE49-F238E27FC236}">
                <a16:creationId xmlns:a16="http://schemas.microsoft.com/office/drawing/2014/main" id="{E10F0445-C732-F659-1FE3-BBB814DC838D}"/>
              </a:ext>
            </a:extLst>
          </p:cNvPr>
          <p:cNvSpPr/>
          <p:nvPr/>
        </p:nvSpPr>
        <p:spPr>
          <a:xfrm>
            <a:off x="793437"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7" name="Rectangle: Rounded Corners 26">
            <a:extLst>
              <a:ext uri="{FF2B5EF4-FFF2-40B4-BE49-F238E27FC236}">
                <a16:creationId xmlns:a16="http://schemas.microsoft.com/office/drawing/2014/main" id="{8B0FCFE6-B86D-DCB1-3DAC-B935F8E18AE1}"/>
              </a:ext>
            </a:extLst>
          </p:cNvPr>
          <p:cNvSpPr/>
          <p:nvPr/>
        </p:nvSpPr>
        <p:spPr>
          <a:xfrm>
            <a:off x="4352482"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28" name="Rectangle: Rounded Corners 27">
            <a:extLst>
              <a:ext uri="{FF2B5EF4-FFF2-40B4-BE49-F238E27FC236}">
                <a16:creationId xmlns:a16="http://schemas.microsoft.com/office/drawing/2014/main" id="{9C223079-B127-FE4E-9FF6-4B96915CCF07}"/>
              </a:ext>
            </a:extLst>
          </p:cNvPr>
          <p:cNvSpPr/>
          <p:nvPr/>
        </p:nvSpPr>
        <p:spPr>
          <a:xfrm>
            <a:off x="7911527" y="1766887"/>
            <a:ext cx="3488400" cy="2185200"/>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068640"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10137"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678305" y="2026920"/>
            <a:ext cx="2325466" cy="1665136"/>
          </a:xfrm>
        </p:spPr>
        <p:txBody>
          <a:bodyPr/>
          <a:lstStyle>
            <a:lvl1pPr marL="0" indent="0">
              <a:defRPr/>
            </a:lvl1pPr>
          </a:lstStyle>
          <a:p>
            <a:pPr lvl="0"/>
            <a:r>
              <a:rPr lang="en-US" noProof="0"/>
              <a:t>Click to edit Master text styles</a:t>
            </a:r>
          </a:p>
          <a:p>
            <a:pPr lvl="1"/>
            <a:r>
              <a:rPr lang="en-US" noProof="0"/>
              <a:t>Second level</a:t>
            </a:r>
          </a:p>
          <a:p>
            <a:pPr lvl="2"/>
            <a:r>
              <a:rPr lang="en-US" noProof="0"/>
              <a:t>Third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5228607" y="2026919"/>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8181272" y="2026920"/>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1678305" y="4283074"/>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1068640"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8796107" y="2026919"/>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4610137"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5228607" y="4283074"/>
            <a:ext cx="2325776" cy="166513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9" name="Picture Placeholder 26">
            <a:extLst>
              <a:ext uri="{FF2B5EF4-FFF2-40B4-BE49-F238E27FC236}">
                <a16:creationId xmlns:a16="http://schemas.microsoft.com/office/drawing/2014/main" id="{8D76D10B-4B4F-DB53-0ADE-78DCD2D9A963}"/>
              </a:ext>
            </a:extLst>
          </p:cNvPr>
          <p:cNvSpPr>
            <a:spLocks noGrp="1"/>
          </p:cNvSpPr>
          <p:nvPr>
            <p:ph type="pic" sz="quarter" idx="29" hasCustomPrompt="1"/>
          </p:nvPr>
        </p:nvSpPr>
        <p:spPr>
          <a:xfrm>
            <a:off x="8181272" y="4283075"/>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0" name="Text Placeholder 8">
            <a:extLst>
              <a:ext uri="{FF2B5EF4-FFF2-40B4-BE49-F238E27FC236}">
                <a16:creationId xmlns:a16="http://schemas.microsoft.com/office/drawing/2014/main" id="{D308879C-3F9A-3758-9613-5CAD6BEA4F89}"/>
              </a:ext>
            </a:extLst>
          </p:cNvPr>
          <p:cNvSpPr>
            <a:spLocks noGrp="1"/>
          </p:cNvSpPr>
          <p:nvPr>
            <p:ph type="body" sz="quarter" idx="30"/>
          </p:nvPr>
        </p:nvSpPr>
        <p:spPr>
          <a:xfrm>
            <a:off x="8796107" y="4283074"/>
            <a:ext cx="2325776" cy="1665135"/>
          </a:xfrm>
        </p:spPr>
        <p:txBody>
          <a:body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586059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1.xml><?xml version="1.0" encoding="utf-8"?>
<p:sldLayout xmlns:a="http://schemas.openxmlformats.org/drawingml/2006/main" xmlns:r="http://schemas.openxmlformats.org/officeDocument/2006/relationships" xmlns:p="http://schemas.openxmlformats.org/presentationml/2006/main" preserve="1">
  <p:cSld name="Comparison Icon x8">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BDA90C7-6CBA-3E61-CBB0-84B21D0BA470}"/>
              </a:ext>
            </a:extLst>
          </p:cNvPr>
          <p:cNvSpPr/>
          <p:nvPr/>
        </p:nvSpPr>
        <p:spPr>
          <a:xfrm>
            <a:off x="793437"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3" name="Rectangle: Rounded Corners 12">
            <a:extLst>
              <a:ext uri="{FF2B5EF4-FFF2-40B4-BE49-F238E27FC236}">
                <a16:creationId xmlns:a16="http://schemas.microsoft.com/office/drawing/2014/main" id="{EEA583F7-DD7B-6DD5-4814-04E6B5739617}"/>
              </a:ext>
            </a:extLst>
          </p:cNvPr>
          <p:cNvSpPr/>
          <p:nvPr/>
        </p:nvSpPr>
        <p:spPr>
          <a:xfrm>
            <a:off x="3464206"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AEAAA750-B1C8-C96F-7D83-CD825C7EB2AA}"/>
              </a:ext>
            </a:extLst>
          </p:cNvPr>
          <p:cNvSpPr/>
          <p:nvPr/>
        </p:nvSpPr>
        <p:spPr>
          <a:xfrm>
            <a:off x="6134975"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8" name="Rectangle: Rounded Corners 17">
            <a:extLst>
              <a:ext uri="{FF2B5EF4-FFF2-40B4-BE49-F238E27FC236}">
                <a16:creationId xmlns:a16="http://schemas.microsoft.com/office/drawing/2014/main" id="{2897DD18-D54E-7651-D1BE-BDF009C7D99E}"/>
              </a:ext>
            </a:extLst>
          </p:cNvPr>
          <p:cNvSpPr/>
          <p:nvPr/>
        </p:nvSpPr>
        <p:spPr>
          <a:xfrm>
            <a:off x="8805745" y="4031484"/>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52AB2F3F-0273-D684-68F0-2171F6A2F48A}"/>
              </a:ext>
            </a:extLst>
          </p:cNvPr>
          <p:cNvSpPr/>
          <p:nvPr/>
        </p:nvSpPr>
        <p:spPr>
          <a:xfrm>
            <a:off x="793437"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C3623139-4CFE-B4CF-5A0E-41EAEDA50697}"/>
              </a:ext>
            </a:extLst>
          </p:cNvPr>
          <p:cNvSpPr/>
          <p:nvPr/>
        </p:nvSpPr>
        <p:spPr>
          <a:xfrm>
            <a:off x="3464206"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0D728547-3C00-4E80-6A07-69265D4F99AF}"/>
              </a:ext>
            </a:extLst>
          </p:cNvPr>
          <p:cNvSpPr/>
          <p:nvPr/>
        </p:nvSpPr>
        <p:spPr>
          <a:xfrm>
            <a:off x="6134975"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CBB5FB9E-8CA9-CA30-8A41-F91F3ED0E477}"/>
              </a:ext>
            </a:extLst>
          </p:cNvPr>
          <p:cNvSpPr/>
          <p:nvPr/>
        </p:nvSpPr>
        <p:spPr>
          <a:xfrm>
            <a:off x="8805745" y="1766889"/>
            <a:ext cx="2595600" cy="2185198"/>
          </a:xfrm>
          <a:prstGeom prst="roundRect">
            <a:avLst>
              <a:gd name="adj" fmla="val 518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1068640"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741361"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p:nvPr>
        </p:nvSpPr>
        <p:spPr>
          <a:xfrm>
            <a:off x="1678304" y="2026919"/>
            <a:ext cx="1426811" cy="1665137"/>
          </a:xfrm>
        </p:spPr>
        <p:txBody>
          <a:bodyPr/>
          <a:lstStyle>
            <a:lvl1pPr marL="0" indent="0">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3" name="Text Placeholder 8">
            <a:extLst>
              <a:ext uri="{FF2B5EF4-FFF2-40B4-BE49-F238E27FC236}">
                <a16:creationId xmlns:a16="http://schemas.microsoft.com/office/drawing/2014/main" id="{4E8BA5D1-BD54-A037-F780-0AA6D60944D5}"/>
              </a:ext>
            </a:extLst>
          </p:cNvPr>
          <p:cNvSpPr>
            <a:spLocks noGrp="1"/>
          </p:cNvSpPr>
          <p:nvPr>
            <p:ph type="body" sz="quarter" idx="20"/>
          </p:nvPr>
        </p:nvSpPr>
        <p:spPr>
          <a:xfrm>
            <a:off x="4350899"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22" name="Picture Placeholder 19">
            <a:extLst>
              <a:ext uri="{FF2B5EF4-FFF2-40B4-BE49-F238E27FC236}">
                <a16:creationId xmlns:a16="http://schemas.microsoft.com/office/drawing/2014/main" id="{5510300D-077B-71DC-A494-0FCF446DF0B7}"/>
              </a:ext>
            </a:extLst>
          </p:cNvPr>
          <p:cNvSpPr>
            <a:spLocks noGrp="1"/>
          </p:cNvSpPr>
          <p:nvPr>
            <p:ph type="pic" sz="quarter" idx="24" hasCustomPrompt="1"/>
          </p:nvPr>
        </p:nvSpPr>
        <p:spPr>
          <a:xfrm>
            <a:off x="6414082" y="2026919"/>
            <a:ext cx="442279" cy="442279"/>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4" name="Text Placeholder 8">
            <a:extLst>
              <a:ext uri="{FF2B5EF4-FFF2-40B4-BE49-F238E27FC236}">
                <a16:creationId xmlns:a16="http://schemas.microsoft.com/office/drawing/2014/main" id="{2A4677D5-5607-DC0B-B946-2C8B24A07DB0}"/>
              </a:ext>
            </a:extLst>
          </p:cNvPr>
          <p:cNvSpPr>
            <a:spLocks noGrp="1"/>
          </p:cNvSpPr>
          <p:nvPr>
            <p:ph type="body" sz="quarter" idx="25"/>
          </p:nvPr>
        </p:nvSpPr>
        <p:spPr>
          <a:xfrm>
            <a:off x="9696468"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8" name="Title 7">
            <a:extLst>
              <a:ext uri="{FF2B5EF4-FFF2-40B4-BE49-F238E27FC236}">
                <a16:creationId xmlns:a16="http://schemas.microsoft.com/office/drawing/2014/main" id="{74F59A09-AA0B-0DE2-FADD-EFC310B7E6D2}"/>
              </a:ext>
            </a:extLst>
          </p:cNvPr>
          <p:cNvSpPr>
            <a:spLocks noGrp="1"/>
          </p:cNvSpPr>
          <p:nvPr>
            <p:ph type="title"/>
          </p:nvPr>
        </p:nvSpPr>
        <p:spPr/>
        <p:txBody>
          <a:bodyPr/>
          <a:lstStyle/>
          <a:p>
            <a:r>
              <a:rPr lang="en-US" noProof="0"/>
              <a:t>Click to edit Master title style</a:t>
            </a:r>
          </a:p>
        </p:txBody>
      </p:sp>
      <p:sp>
        <p:nvSpPr>
          <p:cNvPr id="29" name="Picture Placeholder 26">
            <a:extLst>
              <a:ext uri="{FF2B5EF4-FFF2-40B4-BE49-F238E27FC236}">
                <a16:creationId xmlns:a16="http://schemas.microsoft.com/office/drawing/2014/main" id="{9B6BACC1-D4E1-991B-F3F0-43A8B327E64A}"/>
              </a:ext>
            </a:extLst>
          </p:cNvPr>
          <p:cNvSpPr>
            <a:spLocks noGrp="1"/>
          </p:cNvSpPr>
          <p:nvPr>
            <p:ph type="pic" sz="quarter" idx="26" hasCustomPrompt="1"/>
          </p:nvPr>
        </p:nvSpPr>
        <p:spPr>
          <a:xfrm>
            <a:off x="9086803" y="2026919"/>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30" name="Text Placeholder 8">
            <a:extLst>
              <a:ext uri="{FF2B5EF4-FFF2-40B4-BE49-F238E27FC236}">
                <a16:creationId xmlns:a16="http://schemas.microsoft.com/office/drawing/2014/main" id="{103488FE-D3D3-E868-9AED-45AD58BF0C49}"/>
              </a:ext>
            </a:extLst>
          </p:cNvPr>
          <p:cNvSpPr>
            <a:spLocks noGrp="1"/>
          </p:cNvSpPr>
          <p:nvPr>
            <p:ph type="body" sz="quarter" idx="21"/>
          </p:nvPr>
        </p:nvSpPr>
        <p:spPr>
          <a:xfrm>
            <a:off x="7023684" y="2026919"/>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20" name="Picture Placeholder 26">
            <a:extLst>
              <a:ext uri="{FF2B5EF4-FFF2-40B4-BE49-F238E27FC236}">
                <a16:creationId xmlns:a16="http://schemas.microsoft.com/office/drawing/2014/main" id="{99968A69-8EEF-B73D-BF77-CA5BCAFB11AA}"/>
              </a:ext>
            </a:extLst>
          </p:cNvPr>
          <p:cNvSpPr>
            <a:spLocks noGrp="1"/>
          </p:cNvSpPr>
          <p:nvPr>
            <p:ph type="pic" sz="quarter" idx="27" hasCustomPrompt="1"/>
          </p:nvPr>
        </p:nvSpPr>
        <p:spPr>
          <a:xfrm>
            <a:off x="1068640"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21" name="Text Placeholder 8">
            <a:extLst>
              <a:ext uri="{FF2B5EF4-FFF2-40B4-BE49-F238E27FC236}">
                <a16:creationId xmlns:a16="http://schemas.microsoft.com/office/drawing/2014/main" id="{80AEF425-40C5-2F84-5C61-7E105C85E06C}"/>
              </a:ext>
            </a:extLst>
          </p:cNvPr>
          <p:cNvSpPr>
            <a:spLocks noGrp="1"/>
          </p:cNvSpPr>
          <p:nvPr>
            <p:ph type="body" sz="quarter" idx="28"/>
          </p:nvPr>
        </p:nvSpPr>
        <p:spPr>
          <a:xfrm>
            <a:off x="1678304"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39" name="Picture Placeholder 26">
            <a:extLst>
              <a:ext uri="{FF2B5EF4-FFF2-40B4-BE49-F238E27FC236}">
                <a16:creationId xmlns:a16="http://schemas.microsoft.com/office/drawing/2014/main" id="{8D76D10B-4B4F-DB53-0ADE-78DCD2D9A963}"/>
              </a:ext>
            </a:extLst>
          </p:cNvPr>
          <p:cNvSpPr>
            <a:spLocks noGrp="1"/>
          </p:cNvSpPr>
          <p:nvPr>
            <p:ph type="pic" sz="quarter" idx="29" hasCustomPrompt="1"/>
          </p:nvPr>
        </p:nvSpPr>
        <p:spPr>
          <a:xfrm>
            <a:off x="3741361"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0" name="Text Placeholder 8">
            <a:extLst>
              <a:ext uri="{FF2B5EF4-FFF2-40B4-BE49-F238E27FC236}">
                <a16:creationId xmlns:a16="http://schemas.microsoft.com/office/drawing/2014/main" id="{D308879C-3F9A-3758-9613-5CAD6BEA4F89}"/>
              </a:ext>
            </a:extLst>
          </p:cNvPr>
          <p:cNvSpPr>
            <a:spLocks noGrp="1"/>
          </p:cNvSpPr>
          <p:nvPr>
            <p:ph type="body" sz="quarter" idx="30"/>
          </p:nvPr>
        </p:nvSpPr>
        <p:spPr>
          <a:xfrm>
            <a:off x="4350899"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45" name="Picture Placeholder 26">
            <a:extLst>
              <a:ext uri="{FF2B5EF4-FFF2-40B4-BE49-F238E27FC236}">
                <a16:creationId xmlns:a16="http://schemas.microsoft.com/office/drawing/2014/main" id="{CE91D526-AAC4-8BAD-B141-BBDFA357B858}"/>
              </a:ext>
            </a:extLst>
          </p:cNvPr>
          <p:cNvSpPr>
            <a:spLocks noGrp="1"/>
          </p:cNvSpPr>
          <p:nvPr>
            <p:ph type="pic" sz="quarter" idx="31" hasCustomPrompt="1"/>
          </p:nvPr>
        </p:nvSpPr>
        <p:spPr>
          <a:xfrm>
            <a:off x="6413530"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6" name="Text Placeholder 8">
            <a:extLst>
              <a:ext uri="{FF2B5EF4-FFF2-40B4-BE49-F238E27FC236}">
                <a16:creationId xmlns:a16="http://schemas.microsoft.com/office/drawing/2014/main" id="{71F01EF1-9749-CC6C-D1BD-514BF54BB9F8}"/>
              </a:ext>
            </a:extLst>
          </p:cNvPr>
          <p:cNvSpPr>
            <a:spLocks noGrp="1"/>
          </p:cNvSpPr>
          <p:nvPr>
            <p:ph type="body" sz="quarter" idx="32"/>
          </p:nvPr>
        </p:nvSpPr>
        <p:spPr>
          <a:xfrm>
            <a:off x="7023194"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
        <p:nvSpPr>
          <p:cNvPr id="47" name="Picture Placeholder 26">
            <a:extLst>
              <a:ext uri="{FF2B5EF4-FFF2-40B4-BE49-F238E27FC236}">
                <a16:creationId xmlns:a16="http://schemas.microsoft.com/office/drawing/2014/main" id="{0C7F3274-BCDB-0268-6892-1741C65B7ED8}"/>
              </a:ext>
            </a:extLst>
          </p:cNvPr>
          <p:cNvSpPr>
            <a:spLocks noGrp="1"/>
          </p:cNvSpPr>
          <p:nvPr>
            <p:ph type="pic" sz="quarter" idx="33" hasCustomPrompt="1"/>
          </p:nvPr>
        </p:nvSpPr>
        <p:spPr>
          <a:xfrm>
            <a:off x="9086251" y="4291516"/>
            <a:ext cx="443365" cy="442280"/>
          </a:xfrm>
          <a:prstGeom prst="rect">
            <a:avLst/>
          </a:prstGeom>
          <a:noFill/>
        </p:spPr>
        <p:txBody>
          <a:bodyPr lIns="0" tIns="0" rIns="0" bIns="0"/>
          <a:lstStyle>
            <a:lvl1pPr>
              <a:defRPr sz="600">
                <a:solidFill>
                  <a:schemeClr val="accent1"/>
                </a:solidFill>
                <a:latin typeface="+mn-lt"/>
                <a:ea typeface="Roboto" panose="02000000000000000000" pitchFamily="2" charset="0"/>
              </a:defRPr>
            </a:lvl1pPr>
          </a:lstStyle>
          <a:p>
            <a:r>
              <a:rPr lang="en-US" noProof="0"/>
              <a:t>Drag and drop image into placeholder</a:t>
            </a:r>
          </a:p>
        </p:txBody>
      </p:sp>
      <p:sp>
        <p:nvSpPr>
          <p:cNvPr id="48" name="Text Placeholder 8">
            <a:extLst>
              <a:ext uri="{FF2B5EF4-FFF2-40B4-BE49-F238E27FC236}">
                <a16:creationId xmlns:a16="http://schemas.microsoft.com/office/drawing/2014/main" id="{9ADC143C-5F6E-D9AC-9726-A3F26EDB84AD}"/>
              </a:ext>
            </a:extLst>
          </p:cNvPr>
          <p:cNvSpPr>
            <a:spLocks noGrp="1"/>
          </p:cNvSpPr>
          <p:nvPr>
            <p:ph type="body" sz="quarter" idx="34"/>
          </p:nvPr>
        </p:nvSpPr>
        <p:spPr>
          <a:xfrm>
            <a:off x="9695789" y="4291516"/>
            <a:ext cx="1427001" cy="1665136"/>
          </a:xfrm>
        </p:spPr>
        <p:txBody>
          <a:bodyPr/>
          <a:lstStyle>
            <a:lvl1pPr>
              <a:defRPr sz="1800"/>
            </a:lvl1pPr>
            <a:lvl2pPr>
              <a:defRPr sz="1400"/>
            </a:lvl2pPr>
            <a:lvl3pPr>
              <a:defRPr sz="1400"/>
            </a:lvl3pPr>
            <a:lvl4pPr>
              <a:defRPr sz="1400"/>
            </a:lvl4pPr>
            <a:lvl5pPr>
              <a:defRPr sz="1400"/>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419479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preserve="1">
  <p:cSld name="Data Callout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Data </a:t>
            </a:r>
            <a:br>
              <a:rPr lang="en-US" sz="11500" noProof="0">
                <a:latin typeface="+mn-lt"/>
              </a:rPr>
            </a:br>
            <a:r>
              <a:rPr lang="en-US" sz="11500" noProof="0">
                <a:latin typeface="+mn-lt"/>
              </a:rPr>
              <a:t>callouts</a:t>
            </a:r>
          </a:p>
        </p:txBody>
      </p:sp>
      <p:sp>
        <p:nvSpPr>
          <p:cNvPr id="3" name="TextBox 2">
            <a:extLst>
              <a:ext uri="{FF2B5EF4-FFF2-40B4-BE49-F238E27FC236}">
                <a16:creationId xmlns:a16="http://schemas.microsoft.com/office/drawing/2014/main" id="{69CEA6DD-1D32-E6B8-25EA-522B202D1F4E}"/>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
        <p:nvSpPr>
          <p:cNvPr id="7" name="TextBox 6">
            <a:extLst>
              <a:ext uri="{FF2B5EF4-FFF2-40B4-BE49-F238E27FC236}">
                <a16:creationId xmlns:a16="http://schemas.microsoft.com/office/drawing/2014/main" id="{76540702-E3B1-8A96-6F5A-734D4C958D7C}"/>
              </a:ext>
            </a:extLst>
          </p:cNvPr>
          <p:cNvSpPr txBox="1"/>
          <p:nvPr/>
        </p:nvSpPr>
        <p:spPr>
          <a:xfrm>
            <a:off x="779682" y="2352674"/>
            <a:ext cx="3665186" cy="1838326"/>
          </a:xfrm>
          <a:custGeom>
            <a:avLst/>
            <a:gdLst/>
            <a:ahLst/>
            <a:cxnLst/>
            <a:rect l="l" t="t" r="r" b="b"/>
            <a:pathLst>
              <a:path w="2199033" h="1102956">
                <a:moveTo>
                  <a:pt x="1967057" y="663908"/>
                </a:moveTo>
                <a:cubicBezTo>
                  <a:pt x="1945709" y="663908"/>
                  <a:pt x="1929343" y="672447"/>
                  <a:pt x="1917958" y="689525"/>
                </a:cubicBezTo>
                <a:cubicBezTo>
                  <a:pt x="1902303" y="712770"/>
                  <a:pt x="1894475" y="758312"/>
                  <a:pt x="1894475" y="826149"/>
                </a:cubicBezTo>
                <a:cubicBezTo>
                  <a:pt x="1894475" y="893987"/>
                  <a:pt x="1902303" y="939291"/>
                  <a:pt x="1917958" y="962062"/>
                </a:cubicBezTo>
                <a:cubicBezTo>
                  <a:pt x="1929817" y="979614"/>
                  <a:pt x="1946184" y="988390"/>
                  <a:pt x="1967057" y="988390"/>
                </a:cubicBezTo>
                <a:cubicBezTo>
                  <a:pt x="1988405" y="988390"/>
                  <a:pt x="2004771" y="979851"/>
                  <a:pt x="2016156" y="962773"/>
                </a:cubicBezTo>
                <a:cubicBezTo>
                  <a:pt x="2031811" y="939528"/>
                  <a:pt x="2039638" y="893987"/>
                  <a:pt x="2039638" y="826149"/>
                </a:cubicBezTo>
                <a:cubicBezTo>
                  <a:pt x="2039638" y="758312"/>
                  <a:pt x="2032048" y="712770"/>
                  <a:pt x="2016868" y="689525"/>
                </a:cubicBezTo>
                <a:cubicBezTo>
                  <a:pt x="2005008" y="672447"/>
                  <a:pt x="1988405" y="663908"/>
                  <a:pt x="1967057" y="663908"/>
                </a:cubicBezTo>
                <a:close/>
                <a:moveTo>
                  <a:pt x="1968480" y="551478"/>
                </a:moveTo>
                <a:cubicBezTo>
                  <a:pt x="2040113" y="551478"/>
                  <a:pt x="2096447" y="574011"/>
                  <a:pt x="2137481" y="619078"/>
                </a:cubicBezTo>
                <a:cubicBezTo>
                  <a:pt x="2178516" y="664145"/>
                  <a:pt x="2199033" y="733406"/>
                  <a:pt x="2199033" y="826861"/>
                </a:cubicBezTo>
                <a:cubicBezTo>
                  <a:pt x="2199033" y="920790"/>
                  <a:pt x="2178516" y="990288"/>
                  <a:pt x="2137481" y="1035355"/>
                </a:cubicBezTo>
                <a:cubicBezTo>
                  <a:pt x="2096447" y="1080422"/>
                  <a:pt x="2040825" y="1102956"/>
                  <a:pt x="1970615" y="1102956"/>
                </a:cubicBezTo>
                <a:cubicBezTo>
                  <a:pt x="1898033" y="1102956"/>
                  <a:pt x="1841225" y="1080422"/>
                  <a:pt x="1800190" y="1035355"/>
                </a:cubicBezTo>
                <a:cubicBezTo>
                  <a:pt x="1759156" y="990288"/>
                  <a:pt x="1738638" y="920790"/>
                  <a:pt x="1738638" y="826861"/>
                </a:cubicBezTo>
                <a:cubicBezTo>
                  <a:pt x="1738638" y="733406"/>
                  <a:pt x="1759156" y="664145"/>
                  <a:pt x="1800190" y="619078"/>
                </a:cubicBezTo>
                <a:cubicBezTo>
                  <a:pt x="1841225" y="574011"/>
                  <a:pt x="1897322" y="551478"/>
                  <a:pt x="1968480" y="551478"/>
                </a:cubicBezTo>
                <a:close/>
                <a:moveTo>
                  <a:pt x="1263300" y="111718"/>
                </a:moveTo>
                <a:cubicBezTo>
                  <a:pt x="1242427" y="111718"/>
                  <a:pt x="1226060" y="120257"/>
                  <a:pt x="1214200" y="137336"/>
                </a:cubicBezTo>
                <a:cubicBezTo>
                  <a:pt x="1198546" y="160581"/>
                  <a:pt x="1190718" y="206122"/>
                  <a:pt x="1190718" y="273960"/>
                </a:cubicBezTo>
                <a:cubicBezTo>
                  <a:pt x="1190718" y="341797"/>
                  <a:pt x="1198546" y="387339"/>
                  <a:pt x="1214200" y="410584"/>
                </a:cubicBezTo>
                <a:cubicBezTo>
                  <a:pt x="1226060" y="427662"/>
                  <a:pt x="1242427" y="436201"/>
                  <a:pt x="1263300" y="436201"/>
                </a:cubicBezTo>
                <a:cubicBezTo>
                  <a:pt x="1284647" y="436201"/>
                  <a:pt x="1301251" y="427662"/>
                  <a:pt x="1313111" y="410584"/>
                </a:cubicBezTo>
                <a:cubicBezTo>
                  <a:pt x="1328291" y="387339"/>
                  <a:pt x="1335881" y="341797"/>
                  <a:pt x="1335881" y="273960"/>
                </a:cubicBezTo>
                <a:cubicBezTo>
                  <a:pt x="1335881" y="206122"/>
                  <a:pt x="1328291" y="160818"/>
                  <a:pt x="1313111" y="138047"/>
                </a:cubicBezTo>
                <a:cubicBezTo>
                  <a:pt x="1301251" y="120495"/>
                  <a:pt x="1284647" y="111718"/>
                  <a:pt x="1263300" y="111718"/>
                </a:cubicBezTo>
                <a:close/>
                <a:moveTo>
                  <a:pt x="33445" y="17789"/>
                </a:moveTo>
                <a:lnTo>
                  <a:pt x="279653" y="17789"/>
                </a:lnTo>
                <a:lnTo>
                  <a:pt x="488859" y="352946"/>
                </a:lnTo>
                <a:lnTo>
                  <a:pt x="693795" y="17789"/>
                </a:lnTo>
                <a:lnTo>
                  <a:pt x="937869" y="17789"/>
                </a:lnTo>
                <a:lnTo>
                  <a:pt x="613386" y="524437"/>
                </a:lnTo>
                <a:lnTo>
                  <a:pt x="969890" y="1060972"/>
                </a:lnTo>
                <a:lnTo>
                  <a:pt x="715854" y="1060972"/>
                </a:lnTo>
                <a:lnTo>
                  <a:pt x="484589" y="700199"/>
                </a:lnTo>
                <a:lnTo>
                  <a:pt x="252613" y="1060972"/>
                </a:lnTo>
                <a:lnTo>
                  <a:pt x="0" y="1060972"/>
                </a:lnTo>
                <a:lnTo>
                  <a:pt x="356504" y="516610"/>
                </a:lnTo>
                <a:close/>
                <a:moveTo>
                  <a:pt x="1823317" y="0"/>
                </a:moveTo>
                <a:lnTo>
                  <a:pt x="1967057" y="0"/>
                </a:lnTo>
                <a:lnTo>
                  <a:pt x="1415579" y="1100821"/>
                </a:lnTo>
                <a:lnTo>
                  <a:pt x="1267569" y="1100821"/>
                </a:lnTo>
                <a:close/>
                <a:moveTo>
                  <a:pt x="1263300" y="0"/>
                </a:moveTo>
                <a:cubicBezTo>
                  <a:pt x="1335881" y="0"/>
                  <a:pt x="1392690" y="22415"/>
                  <a:pt x="1433724" y="67244"/>
                </a:cubicBezTo>
                <a:cubicBezTo>
                  <a:pt x="1474759" y="112074"/>
                  <a:pt x="1495276" y="181454"/>
                  <a:pt x="1495276" y="275383"/>
                </a:cubicBezTo>
                <a:cubicBezTo>
                  <a:pt x="1495276" y="368838"/>
                  <a:pt x="1474759" y="438099"/>
                  <a:pt x="1433724" y="483166"/>
                </a:cubicBezTo>
                <a:cubicBezTo>
                  <a:pt x="1392690" y="528233"/>
                  <a:pt x="1337067" y="550766"/>
                  <a:pt x="1266858" y="550766"/>
                </a:cubicBezTo>
                <a:cubicBezTo>
                  <a:pt x="1194276" y="550766"/>
                  <a:pt x="1137468" y="528351"/>
                  <a:pt x="1096433" y="483521"/>
                </a:cubicBezTo>
                <a:cubicBezTo>
                  <a:pt x="1055399" y="438692"/>
                  <a:pt x="1034881" y="369312"/>
                  <a:pt x="1034881" y="275383"/>
                </a:cubicBezTo>
                <a:cubicBezTo>
                  <a:pt x="1034881" y="181928"/>
                  <a:pt x="1055399" y="112667"/>
                  <a:pt x="1096433" y="67600"/>
                </a:cubicBezTo>
                <a:cubicBezTo>
                  <a:pt x="1137468" y="22533"/>
                  <a:pt x="1193090" y="0"/>
                  <a:pt x="1263300"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en-US"/>
            </a:defPPr>
            <a:lvl1pPr>
              <a:lnSpc>
                <a:spcPct val="85000"/>
              </a:lnSpc>
              <a:spcAft>
                <a:spcPts val="1200"/>
              </a:spcAft>
              <a:defRPr sz="9600">
                <a:solidFill>
                  <a:schemeClr val="bg1"/>
                </a:solidFill>
              </a:defRPr>
            </a:lvl1pPr>
          </a:lstStyle>
          <a:p>
            <a:pPr lvl="0"/>
            <a:endParaRPr lang="en-US" sz="11500" b="1" noProof="0">
              <a:latin typeface="+mn-lt"/>
            </a:endParaRPr>
          </a:p>
        </p:txBody>
      </p:sp>
    </p:spTree>
    <p:extLst>
      <p:ext uri="{BB962C8B-B14F-4D97-AF65-F5344CB8AC3E}">
        <p14:creationId xmlns:p14="http://schemas.microsoft.com/office/powerpoint/2010/main" val="3805086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3.xml><?xml version="1.0" encoding="utf-8"?>
<p:sldLayout xmlns:a="http://schemas.openxmlformats.org/drawingml/2006/main" xmlns:r="http://schemas.openxmlformats.org/officeDocument/2006/relationships" xmlns:p="http://schemas.openxmlformats.org/presentationml/2006/main" preserve="1">
  <p:cSld name="Data callout x1">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3326400" cy="3827462"/>
          </a:xfrm>
          <a:prstGeom prst="roundRect">
            <a:avLst>
              <a:gd name="adj" fmla="val 340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7" name="Picture Placeholder 19">
            <a:extLst>
              <a:ext uri="{FF2B5EF4-FFF2-40B4-BE49-F238E27FC236}">
                <a16:creationId xmlns:a16="http://schemas.microsoft.com/office/drawing/2014/main" id="{7F25280A-BB65-83CD-2441-0A574795949C}"/>
              </a:ext>
            </a:extLst>
          </p:cNvPr>
          <p:cNvSpPr>
            <a:spLocks noGrp="1"/>
          </p:cNvSpPr>
          <p:nvPr>
            <p:ph type="pic" sz="quarter" idx="17" hasCustomPrompt="1"/>
          </p:nvPr>
        </p:nvSpPr>
        <p:spPr>
          <a:xfrm>
            <a:off x="8074614" y="1766888"/>
            <a:ext cx="3325224" cy="3827462"/>
          </a:xfrm>
          <a:prstGeom prst="roundRect">
            <a:avLst>
              <a:gd name="adj" fmla="val 3408"/>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A1ED44F9-486A-A5C3-767C-29B30245FB82}"/>
              </a:ext>
            </a:extLst>
          </p:cNvPr>
          <p:cNvSpPr>
            <a:spLocks noGrp="1"/>
          </p:cNvSpPr>
          <p:nvPr>
            <p:ph type="body" sz="quarter" idx="19" hasCustomPrompt="1"/>
          </p:nvPr>
        </p:nvSpPr>
        <p:spPr>
          <a:xfrm>
            <a:off x="5124450" y="2324100"/>
            <a:ext cx="2425700" cy="1104900"/>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25" name="Text Placeholder 8">
            <a:extLst>
              <a:ext uri="{FF2B5EF4-FFF2-40B4-BE49-F238E27FC236}">
                <a16:creationId xmlns:a16="http://schemas.microsoft.com/office/drawing/2014/main" id="{BE952CA0-444E-7C35-6C50-ACEB42383560}"/>
              </a:ext>
            </a:extLst>
          </p:cNvPr>
          <p:cNvSpPr>
            <a:spLocks noGrp="1"/>
          </p:cNvSpPr>
          <p:nvPr>
            <p:ph type="body" sz="quarter" idx="20"/>
          </p:nvPr>
        </p:nvSpPr>
        <p:spPr>
          <a:xfrm>
            <a:off x="5124450" y="3716338"/>
            <a:ext cx="2425700" cy="144621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1889710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4.xml><?xml version="1.0" encoding="utf-8"?>
<p:sldLayout xmlns:a="http://schemas.openxmlformats.org/drawingml/2006/main" xmlns:r="http://schemas.openxmlformats.org/officeDocument/2006/relationships" xmlns:p="http://schemas.openxmlformats.org/presentationml/2006/main" preserve="1">
  <p:cSld name="Data callout x2">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3326400" cy="3827462"/>
          </a:xfrm>
          <a:prstGeom prst="roundRect">
            <a:avLst>
              <a:gd name="adj" fmla="val 340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8071321" y="1766888"/>
            <a:ext cx="3326400" cy="3827462"/>
          </a:xfrm>
          <a:prstGeom prst="roundRect">
            <a:avLst>
              <a:gd name="adj" fmla="val 3407"/>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125188" y="2324100"/>
            <a:ext cx="2426400" cy="1104900"/>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125188" y="3716338"/>
            <a:ext cx="2426400" cy="144621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marL="172800" indent="0">
              <a:buClr>
                <a:schemeClr val="bg1"/>
              </a:buClr>
              <a:buNone/>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521321" y="3716338"/>
            <a:ext cx="2426400" cy="144621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521321" y="2324099"/>
            <a:ext cx="2426400" cy="1104900"/>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Tree>
    <p:extLst>
      <p:ext uri="{BB962C8B-B14F-4D97-AF65-F5344CB8AC3E}">
        <p14:creationId xmlns:p14="http://schemas.microsoft.com/office/powerpoint/2010/main" val="21730414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5.xml><?xml version="1.0" encoding="utf-8"?>
<p:sldLayout xmlns:a="http://schemas.openxmlformats.org/drawingml/2006/main" xmlns:r="http://schemas.openxmlformats.org/officeDocument/2006/relationships" xmlns:p="http://schemas.openxmlformats.org/presentationml/2006/main" preserve="1">
  <p:cSld name="Data callout x2 with Image">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044E37C4-47DF-9F0A-2E5A-216D569A630F}"/>
              </a:ext>
            </a:extLst>
          </p:cNvPr>
          <p:cNvSpPr>
            <a:spLocks noGrp="1"/>
          </p:cNvSpPr>
          <p:nvPr>
            <p:ph type="pic" sz="quarter" idx="17" hasCustomPrompt="1"/>
          </p:nvPr>
        </p:nvSpPr>
        <p:spPr>
          <a:xfrm>
            <a:off x="4675187" y="800392"/>
            <a:ext cx="6722533" cy="2671200"/>
          </a:xfrm>
          <a:prstGeom prst="roundRect">
            <a:avLst>
              <a:gd name="adj" fmla="val 4243"/>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9" name="Rectangle: Rounded Corners 8">
            <a:extLst>
              <a:ext uri="{FF2B5EF4-FFF2-40B4-BE49-F238E27FC236}">
                <a16:creationId xmlns:a16="http://schemas.microsoft.com/office/drawing/2014/main" id="{17FF1472-9CED-244C-C2EB-1A00067374FE}"/>
              </a:ext>
            </a:extLst>
          </p:cNvPr>
          <p:cNvSpPr/>
          <p:nvPr/>
        </p:nvSpPr>
        <p:spPr>
          <a:xfrm>
            <a:off x="4675188" y="3543863"/>
            <a:ext cx="3326400" cy="2671200"/>
          </a:xfrm>
          <a:prstGeom prst="roundRect">
            <a:avLst>
              <a:gd name="adj" fmla="val 4243"/>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8071321" y="3543863"/>
            <a:ext cx="3326400" cy="2671200"/>
          </a:xfrm>
          <a:prstGeom prst="roundRect">
            <a:avLst>
              <a:gd name="adj" fmla="val 4243"/>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119788" y="3785617"/>
            <a:ext cx="2437200" cy="1079046"/>
          </a:xfrm>
          <a:prstGeom prst="rect">
            <a:avLst/>
          </a:prstGeom>
        </p:spPr>
        <p:txBody>
          <a:bodyPr/>
          <a:lstStyle>
            <a:lvl1pPr>
              <a:defRPr sz="67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119788" y="4936101"/>
            <a:ext cx="2437200" cy="956699"/>
          </a:xfrm>
        </p:spPr>
        <p:txBody>
          <a:bodyP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515921" y="4936101"/>
            <a:ext cx="2437200" cy="956699"/>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515921" y="3785616"/>
            <a:ext cx="2437200" cy="1079046"/>
          </a:xfrm>
        </p:spPr>
        <p:txBody>
          <a:bodyPr/>
          <a:lstStyle>
            <a:lvl1pPr>
              <a:defRPr sz="67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Tree>
    <p:extLst>
      <p:ext uri="{BB962C8B-B14F-4D97-AF65-F5344CB8AC3E}">
        <p14:creationId xmlns:p14="http://schemas.microsoft.com/office/powerpoint/2010/main" val="11722548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6.xml><?xml version="1.0" encoding="utf-8"?>
<p:sldLayout xmlns:a="http://schemas.openxmlformats.org/drawingml/2006/main" xmlns:r="http://schemas.openxmlformats.org/officeDocument/2006/relationships" xmlns:p="http://schemas.openxmlformats.org/presentationml/2006/main" preserve="1">
  <p:cSld name="Data callout x3">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7FF1472-9CED-244C-C2EB-1A00067374FE}"/>
              </a:ext>
            </a:extLst>
          </p:cNvPr>
          <p:cNvSpPr/>
          <p:nvPr/>
        </p:nvSpPr>
        <p:spPr>
          <a:xfrm>
            <a:off x="4675188" y="1766888"/>
            <a:ext cx="2196000" cy="3827462"/>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6941949" y="1766888"/>
            <a:ext cx="2196000" cy="3827462"/>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06090" y="2335773"/>
            <a:ext cx="1545124" cy="702098"/>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06090" y="3340608"/>
            <a:ext cx="1545124" cy="1821942"/>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267387" y="3340608"/>
            <a:ext cx="1545124" cy="182194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7267387" y="2335823"/>
            <a:ext cx="1545124" cy="70231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13" name="Rectangle: Rounded Corners 12">
            <a:extLst>
              <a:ext uri="{FF2B5EF4-FFF2-40B4-BE49-F238E27FC236}">
                <a16:creationId xmlns:a16="http://schemas.microsoft.com/office/drawing/2014/main" id="{E4822471-63AA-347F-0CB7-0E58419CA99E}"/>
              </a:ext>
            </a:extLst>
          </p:cNvPr>
          <p:cNvSpPr/>
          <p:nvPr/>
        </p:nvSpPr>
        <p:spPr>
          <a:xfrm>
            <a:off x="9208709" y="1766888"/>
            <a:ext cx="2196000" cy="3827462"/>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534147" y="2335824"/>
            <a:ext cx="1545124" cy="70231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534147" y="3340608"/>
            <a:ext cx="1545124" cy="1821942"/>
          </a:xfrm>
        </p:spPr>
        <p:txBody>
          <a:bodyPr/>
          <a:lstStyle>
            <a:lvl1pPr>
              <a:defRPr sz="18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1364700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7.xml><?xml version="1.0" encoding="utf-8"?>
<p:sldLayout xmlns:a="http://schemas.openxmlformats.org/drawingml/2006/main" xmlns:r="http://schemas.openxmlformats.org/officeDocument/2006/relationships" xmlns:p="http://schemas.openxmlformats.org/presentationml/2006/main" preserve="1">
  <p:cSld name="Data callout x3 with Image">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CC2552A2-3753-4399-8AA5-34D19349A573}"/>
              </a:ext>
            </a:extLst>
          </p:cNvPr>
          <p:cNvSpPr>
            <a:spLocks noGrp="1"/>
          </p:cNvSpPr>
          <p:nvPr>
            <p:ph type="pic" sz="quarter" idx="17" hasCustomPrompt="1"/>
          </p:nvPr>
        </p:nvSpPr>
        <p:spPr>
          <a:xfrm>
            <a:off x="4675187" y="800392"/>
            <a:ext cx="6722533" cy="2671200"/>
          </a:xfrm>
          <a:prstGeom prst="roundRect">
            <a:avLst>
              <a:gd name="adj" fmla="val 4243"/>
            </a:avLst>
          </a:prstGeom>
          <a:solidFill>
            <a:schemeClr val="bg1">
              <a:lumMod val="75000"/>
            </a:schemeClr>
          </a:solidFill>
        </p:spPr>
        <p:txBody>
          <a:bodyPr lIns="180000" tIns="180000" rIns="180000" bIns="180000"/>
          <a:lstStyle>
            <a:lvl1pPr>
              <a:defRPr sz="1800">
                <a:solidFill>
                  <a:schemeClr val="tx2"/>
                </a:solidFill>
                <a:latin typeface="+mn-lt"/>
                <a:ea typeface="Roboto" panose="02000000000000000000" pitchFamily="2" charset="0"/>
              </a:defRPr>
            </a:lvl1pPr>
          </a:lstStyle>
          <a:p>
            <a:r>
              <a:rPr lang="en-US" noProof="0"/>
              <a:t>Drag and drop image into placeholder</a:t>
            </a:r>
          </a:p>
        </p:txBody>
      </p:sp>
      <p:sp>
        <p:nvSpPr>
          <p:cNvPr id="9" name="Rectangle: Rounded Corners 8">
            <a:extLst>
              <a:ext uri="{FF2B5EF4-FFF2-40B4-BE49-F238E27FC236}">
                <a16:creationId xmlns:a16="http://schemas.microsoft.com/office/drawing/2014/main" id="{17FF1472-9CED-244C-C2EB-1A00067374FE}"/>
              </a:ext>
            </a:extLst>
          </p:cNvPr>
          <p:cNvSpPr/>
          <p:nvPr/>
        </p:nvSpPr>
        <p:spPr>
          <a:xfrm>
            <a:off x="4675188" y="3543863"/>
            <a:ext cx="2196000" cy="2671200"/>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 name="Rectangle: Rounded Corners 2">
            <a:extLst>
              <a:ext uri="{FF2B5EF4-FFF2-40B4-BE49-F238E27FC236}">
                <a16:creationId xmlns:a16="http://schemas.microsoft.com/office/drawing/2014/main" id="{3D22675A-D996-70EF-9D70-3C995C619021}"/>
              </a:ext>
            </a:extLst>
          </p:cNvPr>
          <p:cNvSpPr/>
          <p:nvPr/>
        </p:nvSpPr>
        <p:spPr>
          <a:xfrm>
            <a:off x="6941949" y="3543863"/>
            <a:ext cx="2196000" cy="2671200"/>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10513" y="3730846"/>
            <a:ext cx="1536278" cy="724201"/>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10513" y="4691063"/>
            <a:ext cx="1536278" cy="1209090"/>
          </a:xfrm>
        </p:spPr>
        <p:txBody>
          <a:bodyPr/>
          <a:lstStyle>
            <a:lvl1pPr>
              <a:defRPr sz="1400">
                <a:solidFill>
                  <a:schemeClr val="bg1"/>
                </a:solidFill>
              </a:defRPr>
            </a:lvl1pPr>
            <a:lvl2pPr>
              <a:defRPr>
                <a:solidFill>
                  <a:schemeClr val="bg1"/>
                </a:solidFill>
              </a:defRPr>
            </a:lvl2pPr>
            <a:lvl3pPr>
              <a:buClr>
                <a:schemeClr val="bg1"/>
              </a:buClr>
              <a:defRPr>
                <a:solidFill>
                  <a:schemeClr val="bg1"/>
                </a:solidFill>
              </a:defRPr>
            </a:lvl3pPr>
            <a:lvl4pPr marL="172800" indent="0">
              <a:buClr>
                <a:schemeClr val="bg1"/>
              </a:buClr>
              <a:buNone/>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271810" y="4691063"/>
            <a:ext cx="1536278" cy="120909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marL="172800" indent="0">
              <a:buClrTx/>
              <a:buNone/>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7271810" y="3730891"/>
            <a:ext cx="1536278" cy="72442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13" name="Rectangle: Rounded Corners 12">
            <a:extLst>
              <a:ext uri="{FF2B5EF4-FFF2-40B4-BE49-F238E27FC236}">
                <a16:creationId xmlns:a16="http://schemas.microsoft.com/office/drawing/2014/main" id="{E4822471-63AA-347F-0CB7-0E58419CA99E}"/>
              </a:ext>
            </a:extLst>
          </p:cNvPr>
          <p:cNvSpPr/>
          <p:nvPr/>
        </p:nvSpPr>
        <p:spPr>
          <a:xfrm>
            <a:off x="9208709" y="3543863"/>
            <a:ext cx="2196000" cy="2671200"/>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538570" y="3730892"/>
            <a:ext cx="1536278" cy="724420"/>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538570" y="4691063"/>
            <a:ext cx="1536278" cy="120909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a:p>
            <a:pPr lvl="1"/>
            <a:r>
              <a:rPr lang="en-US" noProof="0"/>
              <a:t>Second level</a:t>
            </a:r>
          </a:p>
          <a:p>
            <a:pPr lvl="2"/>
            <a:r>
              <a:rPr lang="en-US" noProof="0"/>
              <a:t>Third level</a:t>
            </a:r>
          </a:p>
        </p:txBody>
      </p:sp>
    </p:spTree>
    <p:extLst>
      <p:ext uri="{BB962C8B-B14F-4D97-AF65-F5344CB8AC3E}">
        <p14:creationId xmlns:p14="http://schemas.microsoft.com/office/powerpoint/2010/main" val="4073975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8.xml><?xml version="1.0" encoding="utf-8"?>
<p:sldLayout xmlns:a="http://schemas.openxmlformats.org/drawingml/2006/main" xmlns:r="http://schemas.openxmlformats.org/officeDocument/2006/relationships" xmlns:p="http://schemas.openxmlformats.org/presentationml/2006/main" preserve="1">
  <p:cSld name="Data callout x4">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252EDB8-E6AF-AEBF-F8DC-5672EB75645B}"/>
              </a:ext>
            </a:extLst>
          </p:cNvPr>
          <p:cNvSpPr/>
          <p:nvPr/>
        </p:nvSpPr>
        <p:spPr>
          <a:xfrm>
            <a:off x="4675188" y="4014722"/>
            <a:ext cx="3326400" cy="2196000"/>
          </a:xfrm>
          <a:prstGeom prst="roundRect">
            <a:avLst>
              <a:gd name="adj" fmla="val 5161"/>
            </a:avLst>
          </a:prstGeom>
          <a:solidFill>
            <a:schemeClr val="accent4"/>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C5B1D946-8613-B1BA-EA78-217B55BB4EAA}"/>
              </a:ext>
            </a:extLst>
          </p:cNvPr>
          <p:cNvSpPr/>
          <p:nvPr/>
        </p:nvSpPr>
        <p:spPr>
          <a:xfrm>
            <a:off x="8071321" y="4014722"/>
            <a:ext cx="3326400" cy="2196000"/>
          </a:xfrm>
          <a:prstGeom prst="roundRect">
            <a:avLst>
              <a:gd name="adj" fmla="val 5161"/>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2" name="Rectangle: Rounded Corners 1">
            <a:extLst>
              <a:ext uri="{FF2B5EF4-FFF2-40B4-BE49-F238E27FC236}">
                <a16:creationId xmlns:a16="http://schemas.microsoft.com/office/drawing/2014/main" id="{0CCD16C1-19B3-139E-9C76-095E2B2C3DCC}"/>
              </a:ext>
            </a:extLst>
          </p:cNvPr>
          <p:cNvSpPr/>
          <p:nvPr/>
        </p:nvSpPr>
        <p:spPr>
          <a:xfrm>
            <a:off x="4675188" y="1766886"/>
            <a:ext cx="3326400" cy="2196000"/>
          </a:xfrm>
          <a:prstGeom prst="roundRect">
            <a:avLst>
              <a:gd name="adj" fmla="val 516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8ABBDE0E-5EDB-E647-8B28-63840BA64E21}"/>
              </a:ext>
            </a:extLst>
          </p:cNvPr>
          <p:cNvSpPr/>
          <p:nvPr/>
        </p:nvSpPr>
        <p:spPr>
          <a:xfrm>
            <a:off x="8071321" y="1766886"/>
            <a:ext cx="3326400" cy="2196000"/>
          </a:xfrm>
          <a:prstGeom prst="roundRect">
            <a:avLst>
              <a:gd name="adj" fmla="val 5161"/>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5006090" y="2055012"/>
            <a:ext cx="2671060" cy="686601"/>
          </a:xfrm>
          <a:prstGeom prst="rect">
            <a:avLst/>
          </a:prstGeom>
        </p:spPr>
        <p:txBody>
          <a:bodyPr/>
          <a:lstStyle>
            <a:lvl1pPr>
              <a:defRPr sz="54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5006090" y="2919055"/>
            <a:ext cx="2671060" cy="741550"/>
          </a:xfrm>
        </p:spPr>
        <p:txBody>
          <a:bodyP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8388467" y="2919055"/>
            <a:ext cx="2671060" cy="74155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8388467" y="2055011"/>
            <a:ext cx="2671060" cy="686809"/>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5006090" y="4286929"/>
            <a:ext cx="2671060" cy="686809"/>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5006090" y="5163382"/>
            <a:ext cx="2671060" cy="74134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8388467" y="4286929"/>
            <a:ext cx="2728382" cy="687795"/>
          </a:xfrm>
        </p:spPr>
        <p:txBody>
          <a:bodyPr/>
          <a:lstStyle>
            <a:lvl1pPr>
              <a:defRPr sz="5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8388467" y="5163382"/>
            <a:ext cx="2671060" cy="741340"/>
          </a:xfrm>
        </p:spPr>
        <p:txBody>
          <a:bodyP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2123543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9.xml><?xml version="1.0" encoding="utf-8"?>
<p:sldLayout xmlns:a="http://schemas.openxmlformats.org/drawingml/2006/main" xmlns:r="http://schemas.openxmlformats.org/officeDocument/2006/relationships" xmlns:p="http://schemas.openxmlformats.org/presentationml/2006/main" preserve="1">
  <p:cSld name="Data callout x6">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4D2E1171-03EF-4E94-B58A-7E5ED6EB1832}"/>
              </a:ext>
            </a:extLst>
          </p:cNvPr>
          <p:cNvSpPr/>
          <p:nvPr/>
        </p:nvSpPr>
        <p:spPr>
          <a:xfrm>
            <a:off x="4151313" y="1766888"/>
            <a:ext cx="2372352" cy="1876373"/>
          </a:xfrm>
          <a:prstGeom prst="roundRect">
            <a:avLst>
              <a:gd name="adj" fmla="val 6040"/>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616D84E8-BE05-27D0-5EA6-C480FAE83DBF}"/>
              </a:ext>
            </a:extLst>
          </p:cNvPr>
          <p:cNvSpPr/>
          <p:nvPr/>
        </p:nvSpPr>
        <p:spPr>
          <a:xfrm>
            <a:off x="6589399" y="1766888"/>
            <a:ext cx="2372352" cy="1876373"/>
          </a:xfrm>
          <a:prstGeom prst="roundRect">
            <a:avLst>
              <a:gd name="adj" fmla="val 6040"/>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3" name="Rectangle: Rounded Corners 12">
            <a:extLst>
              <a:ext uri="{FF2B5EF4-FFF2-40B4-BE49-F238E27FC236}">
                <a16:creationId xmlns:a16="http://schemas.microsoft.com/office/drawing/2014/main" id="{CB2EAB8A-9614-9941-59D0-EA4C663E1580}"/>
              </a:ext>
            </a:extLst>
          </p:cNvPr>
          <p:cNvSpPr/>
          <p:nvPr/>
        </p:nvSpPr>
        <p:spPr>
          <a:xfrm>
            <a:off x="9027486" y="1766888"/>
            <a:ext cx="2372352" cy="1876373"/>
          </a:xfrm>
          <a:prstGeom prst="roundRect">
            <a:avLst>
              <a:gd name="adj" fmla="val 6040"/>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17" name="Rectangle: Rounded Corners 16">
            <a:extLst>
              <a:ext uri="{FF2B5EF4-FFF2-40B4-BE49-F238E27FC236}">
                <a16:creationId xmlns:a16="http://schemas.microsoft.com/office/drawing/2014/main" id="{234D9486-112E-6B30-A2A8-0AF781D3A044}"/>
              </a:ext>
            </a:extLst>
          </p:cNvPr>
          <p:cNvSpPr/>
          <p:nvPr/>
        </p:nvSpPr>
        <p:spPr>
          <a:xfrm>
            <a:off x="4151313" y="3719565"/>
            <a:ext cx="2372352" cy="1876373"/>
          </a:xfrm>
          <a:prstGeom prst="roundRect">
            <a:avLst>
              <a:gd name="adj" fmla="val 6040"/>
            </a:avLst>
          </a:prstGeom>
          <a:solidFill>
            <a:schemeClr val="accent4"/>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5AB9B0E0-A43D-0B68-50BD-5C5E25C58483}"/>
              </a:ext>
            </a:extLst>
          </p:cNvPr>
          <p:cNvSpPr/>
          <p:nvPr/>
        </p:nvSpPr>
        <p:spPr>
          <a:xfrm>
            <a:off x="6589399" y="3719565"/>
            <a:ext cx="2372352" cy="1876373"/>
          </a:xfrm>
          <a:prstGeom prst="roundRect">
            <a:avLst>
              <a:gd name="adj" fmla="val 6040"/>
            </a:avLst>
          </a:prstGeom>
          <a:solidFill>
            <a:schemeClr val="accent5"/>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9" name="Rectangle: Rounded Corners 18">
            <a:extLst>
              <a:ext uri="{FF2B5EF4-FFF2-40B4-BE49-F238E27FC236}">
                <a16:creationId xmlns:a16="http://schemas.microsoft.com/office/drawing/2014/main" id="{2E0A4DB8-1617-EBD2-9ECB-334147C9FC11}"/>
              </a:ext>
            </a:extLst>
          </p:cNvPr>
          <p:cNvSpPr/>
          <p:nvPr/>
        </p:nvSpPr>
        <p:spPr>
          <a:xfrm>
            <a:off x="9027486" y="3712091"/>
            <a:ext cx="2372352" cy="1876373"/>
          </a:xfrm>
          <a:prstGeom prst="roundRect">
            <a:avLst>
              <a:gd name="adj" fmla="val 6040"/>
            </a:avLst>
          </a:prstGeom>
          <a:solidFill>
            <a:schemeClr val="tx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80" y="1780223"/>
            <a:ext cx="2837920"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6" y="3716338"/>
            <a:ext cx="2837920"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4480516" y="1927013"/>
            <a:ext cx="1713946" cy="581045"/>
          </a:xfrm>
          <a:prstGeom prst="rect">
            <a:avLst/>
          </a:prstGeom>
        </p:spPr>
        <p:txBody>
          <a:bodyPr/>
          <a:lstStyle>
            <a:lvl1pPr>
              <a:defRPr sz="43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XX%</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4480516" y="2685987"/>
            <a:ext cx="1713946" cy="651272"/>
          </a:xfrm>
        </p:spPr>
        <p:txBody>
          <a:bodyPr/>
          <a:lstStyle>
            <a:lvl1pPr>
              <a:defRPr sz="11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6918602" y="2685987"/>
            <a:ext cx="1713946" cy="651272"/>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6918602" y="1927012"/>
            <a:ext cx="1713946" cy="581221"/>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9356689" y="1927012"/>
            <a:ext cx="1713946" cy="581221"/>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9356689" y="2685989"/>
            <a:ext cx="1713946" cy="651272"/>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4480857"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4480857"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2" name="Text Placeholder 8">
            <a:extLst>
              <a:ext uri="{FF2B5EF4-FFF2-40B4-BE49-F238E27FC236}">
                <a16:creationId xmlns:a16="http://schemas.microsoft.com/office/drawing/2014/main" id="{1B46A181-C22F-0497-57E8-D78D73610004}"/>
              </a:ext>
            </a:extLst>
          </p:cNvPr>
          <p:cNvSpPr>
            <a:spLocks noGrp="1"/>
          </p:cNvSpPr>
          <p:nvPr>
            <p:ph type="body" sz="quarter" idx="35" hasCustomPrompt="1"/>
          </p:nvPr>
        </p:nvSpPr>
        <p:spPr>
          <a:xfrm>
            <a:off x="6918943"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33" name="Text Placeholder 8">
            <a:extLst>
              <a:ext uri="{FF2B5EF4-FFF2-40B4-BE49-F238E27FC236}">
                <a16:creationId xmlns:a16="http://schemas.microsoft.com/office/drawing/2014/main" id="{D82D241F-E4FE-C340-B9B1-70A88946AF9A}"/>
              </a:ext>
            </a:extLst>
          </p:cNvPr>
          <p:cNvSpPr>
            <a:spLocks noGrp="1"/>
          </p:cNvSpPr>
          <p:nvPr>
            <p:ph type="body" sz="quarter" idx="36"/>
          </p:nvPr>
        </p:nvSpPr>
        <p:spPr>
          <a:xfrm>
            <a:off x="6918943"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4" name="Text Placeholder 8">
            <a:extLst>
              <a:ext uri="{FF2B5EF4-FFF2-40B4-BE49-F238E27FC236}">
                <a16:creationId xmlns:a16="http://schemas.microsoft.com/office/drawing/2014/main" id="{6B0A9025-0B9D-5F03-46A0-EE936483F971}"/>
              </a:ext>
            </a:extLst>
          </p:cNvPr>
          <p:cNvSpPr>
            <a:spLocks noGrp="1"/>
          </p:cNvSpPr>
          <p:nvPr>
            <p:ph type="body" sz="quarter" idx="37" hasCustomPrompt="1"/>
          </p:nvPr>
        </p:nvSpPr>
        <p:spPr>
          <a:xfrm>
            <a:off x="9357030" y="3892405"/>
            <a:ext cx="1713264" cy="582055"/>
          </a:xfrm>
        </p:spPr>
        <p:txBody>
          <a:bodyPr/>
          <a:lstStyle>
            <a:lvl1pPr>
              <a:defRPr sz="43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XX%</a:t>
            </a:r>
          </a:p>
        </p:txBody>
      </p:sp>
      <p:sp>
        <p:nvSpPr>
          <p:cNvPr id="35" name="Text Placeholder 8">
            <a:extLst>
              <a:ext uri="{FF2B5EF4-FFF2-40B4-BE49-F238E27FC236}">
                <a16:creationId xmlns:a16="http://schemas.microsoft.com/office/drawing/2014/main" id="{9D799A74-D96F-81B3-43F0-3DA8D47BAA63}"/>
              </a:ext>
            </a:extLst>
          </p:cNvPr>
          <p:cNvSpPr>
            <a:spLocks noGrp="1"/>
          </p:cNvSpPr>
          <p:nvPr>
            <p:ph type="body" sz="quarter" idx="38"/>
          </p:nvPr>
        </p:nvSpPr>
        <p:spPr>
          <a:xfrm>
            <a:off x="9357030" y="4640262"/>
            <a:ext cx="1713264" cy="642201"/>
          </a:xfrm>
        </p:spPr>
        <p:txBody>
          <a:bodyPr/>
          <a:lstStyle>
            <a:lvl1pPr>
              <a:defRPr sz="11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2377656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15_Device desktop screen_Opt. A">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AFD94E1-8EFD-207E-4A6E-33503FE3323D}"/>
              </a:ext>
            </a:extLst>
          </p:cNvPr>
          <p:cNvSpPr/>
          <p:nvPr/>
        </p:nvSpPr>
        <p:spPr>
          <a:xfrm>
            <a:off x="790574" y="1372834"/>
            <a:ext cx="10626726" cy="4580705"/>
          </a:xfrm>
          <a:prstGeom prst="roundRect">
            <a:avLst>
              <a:gd name="adj" fmla="val 2367"/>
            </a:avLst>
          </a:prstGeom>
          <a:solidFill>
            <a:schemeClr val="bg1"/>
          </a:solidFill>
          <a:ln w="6350" cap="flat">
            <a:noFill/>
            <a:prstDash val="solid"/>
            <a:miter/>
          </a:ln>
        </p:spPr>
        <p:txBody>
          <a:bodyPr rtlCol="0" anchor="ctr"/>
          <a:lstStyle/>
          <a:p>
            <a:endParaRPr lang="en-AU"/>
          </a:p>
        </p:txBody>
      </p:sp>
      <p:pic>
        <p:nvPicPr>
          <p:cNvPr id="7" name="Picture 6" descr="A picture containing text, electronics, display&#10;&#10;Description automatically generated">
            <a:extLst>
              <a:ext uri="{FF2B5EF4-FFF2-40B4-BE49-F238E27FC236}">
                <a16:creationId xmlns:a16="http://schemas.microsoft.com/office/drawing/2014/main" id="{5319A7CE-4E99-60EE-B59A-0265CDF4474A}"/>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3490457" y="691863"/>
            <a:ext cx="9089607" cy="6501415"/>
          </a:xfrm>
          <a:prstGeom prst="rect">
            <a:avLst/>
          </a:prstGeom>
        </p:spPr>
      </p:pic>
      <p:sp>
        <p:nvSpPr>
          <p:cNvPr id="2" name="Title 1">
            <a:extLst>
              <a:ext uri="{FF2B5EF4-FFF2-40B4-BE49-F238E27FC236}">
                <a16:creationId xmlns:a16="http://schemas.microsoft.com/office/drawing/2014/main" id="{75D312F5-F7D8-A770-3AFB-2E4E75C330F0}"/>
              </a:ext>
            </a:extLst>
          </p:cNvPr>
          <p:cNvSpPr>
            <a:spLocks noGrp="1"/>
          </p:cNvSpPr>
          <p:nvPr>
            <p:ph type="title" hasCustomPrompt="1"/>
          </p:nvPr>
        </p:nvSpPr>
        <p:spPr>
          <a:xfrm>
            <a:off x="1199833" y="1777681"/>
            <a:ext cx="3073718" cy="1357200"/>
          </a:xfrm>
        </p:spPr>
        <p:txBody>
          <a:bodyPr/>
          <a:lstStyle/>
          <a:p>
            <a:r>
              <a:rPr lang="en-US"/>
              <a:t>Title goes here</a:t>
            </a:r>
            <a:endParaRPr lang="en-AU"/>
          </a:p>
        </p:txBody>
      </p:sp>
      <p:sp>
        <p:nvSpPr>
          <p:cNvPr id="8" name="Text Placeholder 9">
            <a:extLst>
              <a:ext uri="{FF2B5EF4-FFF2-40B4-BE49-F238E27FC236}">
                <a16:creationId xmlns:a16="http://schemas.microsoft.com/office/drawing/2014/main" id="{CCA1E41F-88D0-3E72-BC4D-B7734FE080B2}"/>
              </a:ext>
            </a:extLst>
          </p:cNvPr>
          <p:cNvSpPr>
            <a:spLocks noGrp="1"/>
          </p:cNvSpPr>
          <p:nvPr>
            <p:ph type="body" sz="quarter" idx="15" hasCustomPrompt="1"/>
          </p:nvPr>
        </p:nvSpPr>
        <p:spPr>
          <a:xfrm>
            <a:off x="1199833" y="3457574"/>
            <a:ext cx="3073718" cy="2136776"/>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1" name="Picture Placeholder 9">
            <a:extLst>
              <a:ext uri="{FF2B5EF4-FFF2-40B4-BE49-F238E27FC236}">
                <a16:creationId xmlns:a16="http://schemas.microsoft.com/office/drawing/2014/main" id="{D42198A9-72D0-C47A-2F96-069169683EEF}"/>
              </a:ext>
            </a:extLst>
          </p:cNvPr>
          <p:cNvSpPr>
            <a:spLocks noGrp="1"/>
          </p:cNvSpPr>
          <p:nvPr>
            <p:ph type="pic" sz="quarter" idx="14" hasCustomPrompt="1"/>
          </p:nvPr>
        </p:nvSpPr>
        <p:spPr>
          <a:xfrm>
            <a:off x="4718919" y="1407864"/>
            <a:ext cx="6634800" cy="3794400"/>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a:t>Click icon to insert screenshot</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80176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preserve="1">
  <p:cSld name="Tabl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Table layouts</a:t>
            </a:r>
          </a:p>
        </p:txBody>
      </p:sp>
      <p:pic>
        <p:nvPicPr>
          <p:cNvPr id="4" name="Graphic 3" descr="Table with solid fill">
            <a:extLst>
              <a:ext uri="{FF2B5EF4-FFF2-40B4-BE49-F238E27FC236}">
                <a16:creationId xmlns:a16="http://schemas.microsoft.com/office/drawing/2014/main" id="{8F1F4D02-59F8-DBFD-71B5-41DCB2211DDB}"/>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14412" y="1574799"/>
            <a:ext cx="3362325" cy="3362325"/>
          </a:xfrm>
          <a:prstGeom prst="rect">
            <a:avLst/>
          </a:prstGeom>
        </p:spPr>
      </p:pic>
      <p:sp>
        <p:nvSpPr>
          <p:cNvPr id="3" name="TextBox 2">
            <a:extLst>
              <a:ext uri="{FF2B5EF4-FFF2-40B4-BE49-F238E27FC236}">
                <a16:creationId xmlns:a16="http://schemas.microsoft.com/office/drawing/2014/main" id="{EED945A4-1602-3623-92DA-2E5AC48252B4}"/>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931137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1.xml><?xml version="1.0" encoding="utf-8"?>
<p:sldLayout xmlns:a="http://schemas.openxmlformats.org/drawingml/2006/main" xmlns:r="http://schemas.openxmlformats.org/officeDocument/2006/relationships" xmlns:p="http://schemas.openxmlformats.org/presentationml/2006/main" preserve="1">
  <p:cSld name="Table and Content">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50370196-E031-6932-23D6-7AFCBCD46591}"/>
              </a:ext>
            </a:extLst>
          </p:cNvPr>
          <p:cNvSpPr/>
          <p:nvPr/>
        </p:nvSpPr>
        <p:spPr>
          <a:xfrm>
            <a:off x="790575" y="1766889"/>
            <a:ext cx="2841624" cy="4451512"/>
          </a:xfrm>
          <a:prstGeom prst="roundRect">
            <a:avLst>
              <a:gd name="adj" fmla="val 492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a:ln>
                <a:noFill/>
              </a:ln>
              <a:solidFill>
                <a:srgbClr val="004796"/>
              </a:solidFill>
              <a:effectLst/>
              <a:uLnTx/>
              <a:uFillTx/>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1248408" y="2133600"/>
            <a:ext cx="1931355" cy="37211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4151313" y="1766886"/>
            <a:ext cx="7265987"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Tree>
    <p:extLst>
      <p:ext uri="{BB962C8B-B14F-4D97-AF65-F5344CB8AC3E}">
        <p14:creationId xmlns:p14="http://schemas.microsoft.com/office/powerpoint/2010/main" val="258426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2.xml><?xml version="1.0" encoding="utf-8"?>
<p:sldLayout xmlns:a="http://schemas.openxmlformats.org/drawingml/2006/main" xmlns:r="http://schemas.openxmlformats.org/officeDocument/2006/relationships" xmlns:p="http://schemas.openxmlformats.org/presentationml/2006/main" preserve="1">
  <p:cSld name="Table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790575" y="1766886"/>
            <a:ext cx="10626726"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Tree>
    <p:extLst>
      <p:ext uri="{BB962C8B-B14F-4D97-AF65-F5344CB8AC3E}">
        <p14:creationId xmlns:p14="http://schemas.microsoft.com/office/powerpoint/2010/main" val="3080452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3.xml><?xml version="1.0" encoding="utf-8"?>
<p:sldLayout xmlns:a="http://schemas.openxmlformats.org/drawingml/2006/main" xmlns:r="http://schemas.openxmlformats.org/officeDocument/2006/relationships" xmlns:p="http://schemas.openxmlformats.org/presentationml/2006/main" preserve="1">
  <p:cSld name="Chart and Tab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able Placeholder 9">
            <a:extLst>
              <a:ext uri="{FF2B5EF4-FFF2-40B4-BE49-F238E27FC236}">
                <a16:creationId xmlns:a16="http://schemas.microsoft.com/office/drawing/2014/main" id="{2E22D778-DC8B-BA36-F594-A237D684684C}"/>
              </a:ext>
            </a:extLst>
          </p:cNvPr>
          <p:cNvSpPr>
            <a:spLocks noGrp="1"/>
          </p:cNvSpPr>
          <p:nvPr>
            <p:ph type="tbl" sz="quarter" idx="19" hasCustomPrompt="1"/>
          </p:nvPr>
        </p:nvSpPr>
        <p:spPr>
          <a:xfrm>
            <a:off x="6131828" y="1766886"/>
            <a:ext cx="5285472" cy="4449763"/>
          </a:xfrm>
        </p:spPr>
        <p:txBody>
          <a:bodyPr lIns="180000" tIns="180000" rIns="180000" bIns="180000"/>
          <a:lstStyle>
            <a:lvl1pPr>
              <a:lnSpc>
                <a:spcPct val="110000"/>
              </a:lnSpc>
              <a:defRPr>
                <a:solidFill>
                  <a:schemeClr val="tx2"/>
                </a:solidFill>
              </a:defRPr>
            </a:lvl1pPr>
          </a:lstStyle>
          <a:p>
            <a:pPr marL="0" marR="0" lvl="0" indent="0" algn="l" defTabSz="914400" rtl="0" eaLnBrk="1" fontAlgn="auto" latinLnBrk="0" hangingPunct="1">
              <a:lnSpc>
                <a:spcPct val="100000"/>
              </a:lnSpc>
              <a:spcBef>
                <a:spcPts val="0"/>
              </a:spcBef>
              <a:spcAft>
                <a:spcPts val="1200"/>
              </a:spcAft>
              <a:buClrTx/>
              <a:buSzTx/>
              <a:buFont typeface="Arial" panose="020B0604020202020204" pitchFamily="34" charset="0"/>
              <a:buNone/>
              <a:tabLst/>
              <a:defRPr/>
            </a:pPr>
            <a:r>
              <a:rPr lang="en-US" noProof="0"/>
              <a:t>Click icon to insert table</a:t>
            </a:r>
          </a:p>
        </p:txBody>
      </p:sp>
      <p:sp>
        <p:nvSpPr>
          <p:cNvPr id="9" name="Chart Placeholder 8">
            <a:extLst>
              <a:ext uri="{FF2B5EF4-FFF2-40B4-BE49-F238E27FC236}">
                <a16:creationId xmlns:a16="http://schemas.microsoft.com/office/drawing/2014/main" id="{AA5E21AD-D15A-FA73-AFE7-FB8D1CE24D1A}"/>
              </a:ext>
            </a:extLst>
          </p:cNvPr>
          <p:cNvSpPr>
            <a:spLocks noGrp="1"/>
          </p:cNvSpPr>
          <p:nvPr>
            <p:ph type="chart" sz="quarter" idx="20" hasCustomPrompt="1"/>
          </p:nvPr>
        </p:nvSpPr>
        <p:spPr>
          <a:xfrm>
            <a:off x="790575" y="1766885"/>
            <a:ext cx="5269425" cy="4448177"/>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3528154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preserve="1">
  <p:cSld name="Chart/Data Graphic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152900" y="1320800"/>
            <a:ext cx="793432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Chart/data graphics</a:t>
            </a:r>
          </a:p>
        </p:txBody>
      </p:sp>
      <p:pic>
        <p:nvPicPr>
          <p:cNvPr id="4" name="Graphic 3" descr="Pie chart with solid fill">
            <a:extLst>
              <a:ext uri="{FF2B5EF4-FFF2-40B4-BE49-F238E27FC236}">
                <a16:creationId xmlns:a16="http://schemas.microsoft.com/office/drawing/2014/main" id="{EE11317B-A8AD-1CDF-24A3-D99A6710BD0F}"/>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63575" y="1766888"/>
            <a:ext cx="3040063" cy="3040063"/>
          </a:xfrm>
          <a:prstGeom prst="rect">
            <a:avLst/>
          </a:prstGeom>
        </p:spPr>
      </p:pic>
      <p:sp>
        <p:nvSpPr>
          <p:cNvPr id="3" name="TextBox 2">
            <a:extLst>
              <a:ext uri="{FF2B5EF4-FFF2-40B4-BE49-F238E27FC236}">
                <a16:creationId xmlns:a16="http://schemas.microsoft.com/office/drawing/2014/main" id="{96DEBB4A-B185-3990-386F-C18993E26C94}"/>
              </a:ext>
            </a:extLst>
          </p:cNvPr>
          <p:cNvSpPr txBox="1"/>
          <p:nvPr/>
        </p:nvSpPr>
        <p:spPr>
          <a:xfrm>
            <a:off x="4152900" y="5993923"/>
            <a:ext cx="766604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9572205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5.xml><?xml version="1.0" encoding="utf-8"?>
<p:sldLayout xmlns:a="http://schemas.openxmlformats.org/drawingml/2006/main" xmlns:r="http://schemas.openxmlformats.org/officeDocument/2006/relationships" xmlns:p="http://schemas.openxmlformats.org/presentationml/2006/main" preserve="1">
  <p:cSld name="Chart x1 A">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933DE3E7-2C7C-F4BD-7FE6-DE4CF0D56799}"/>
              </a:ext>
            </a:extLst>
          </p:cNvPr>
          <p:cNvSpPr/>
          <p:nvPr/>
        </p:nvSpPr>
        <p:spPr>
          <a:xfrm>
            <a:off x="790575" y="1766889"/>
            <a:ext cx="2841624" cy="4451512"/>
          </a:xfrm>
          <a:prstGeom prst="roundRect">
            <a:avLst>
              <a:gd name="adj" fmla="val 492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a:ln>
                <a:noFill/>
              </a:ln>
              <a:solidFill>
                <a:srgbClr val="004796"/>
              </a:solidFill>
              <a:effectLst/>
              <a:uLnTx/>
              <a:uFillTx/>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GB"/>
              <a:t>© Experian | Confidential</a:t>
            </a:r>
            <a:endParaRPr lang="en-US"/>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1248408" y="2133600"/>
            <a:ext cx="1931355" cy="37211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4152899" y="1766887"/>
            <a:ext cx="7245349" cy="4448175"/>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4058356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6.xml><?xml version="1.0" encoding="utf-8"?>
<p:sldLayout xmlns:a="http://schemas.openxmlformats.org/drawingml/2006/main" xmlns:r="http://schemas.openxmlformats.org/officeDocument/2006/relationships" xmlns:p="http://schemas.openxmlformats.org/presentationml/2006/main" preserve="1">
  <p:cSld name="Chart x1 B">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790575" y="2741614"/>
            <a:ext cx="10607675" cy="3475036"/>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1399264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7.xml><?xml version="1.0" encoding="utf-8"?>
<p:sldLayout xmlns:a="http://schemas.openxmlformats.org/drawingml/2006/main" xmlns:r="http://schemas.openxmlformats.org/officeDocument/2006/relationships" xmlns:p="http://schemas.openxmlformats.org/presentationml/2006/main" preserve="1">
  <p:cSld name="Chart x1 C">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FDB76E36-8152-A34B-40F6-52B412A81760}"/>
              </a:ext>
            </a:extLst>
          </p:cNvPr>
          <p:cNvSpPr>
            <a:spLocks noGrp="1"/>
          </p:cNvSpPr>
          <p:nvPr>
            <p:ph type="chart" sz="quarter" idx="19" hasCustomPrompt="1"/>
          </p:nvPr>
        </p:nvSpPr>
        <p:spPr>
          <a:xfrm>
            <a:off x="790575" y="2741613"/>
            <a:ext cx="6724650" cy="3475020"/>
          </a:xfrm>
        </p:spPr>
        <p:txBody>
          <a:bodyPr/>
          <a:lstStyle>
            <a:lvl1pPr>
              <a:defRPr>
                <a:solidFill>
                  <a:schemeClr val="tx2"/>
                </a:solidFill>
              </a:defRPr>
            </a:lvl1pPr>
          </a:lstStyle>
          <a:p>
            <a:r>
              <a:rPr lang="en-US" noProof="0"/>
              <a:t>Click icon to insert chart</a:t>
            </a:r>
          </a:p>
        </p:txBody>
      </p:sp>
      <p:sp>
        <p:nvSpPr>
          <p:cNvPr id="11" name="Rectangle: Rounded Corners 10">
            <a:extLst>
              <a:ext uri="{FF2B5EF4-FFF2-40B4-BE49-F238E27FC236}">
                <a16:creationId xmlns:a16="http://schemas.microsoft.com/office/drawing/2014/main" id="{A4334426-5CCE-165A-146C-409FAA29AECE}"/>
              </a:ext>
            </a:extLst>
          </p:cNvPr>
          <p:cNvSpPr/>
          <p:nvPr/>
        </p:nvSpPr>
        <p:spPr>
          <a:xfrm>
            <a:off x="7588251" y="2741612"/>
            <a:ext cx="3814762" cy="3475021"/>
          </a:xfrm>
          <a:prstGeom prst="roundRect">
            <a:avLst>
              <a:gd name="adj" fmla="val 312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endParaRPr>
          </a:p>
        </p:txBody>
      </p:sp>
      <p:sp>
        <p:nvSpPr>
          <p:cNvPr id="12" name="Text Placeholder 8">
            <a:extLst>
              <a:ext uri="{FF2B5EF4-FFF2-40B4-BE49-F238E27FC236}">
                <a16:creationId xmlns:a16="http://schemas.microsoft.com/office/drawing/2014/main" id="{69FEB922-820D-43C3-EB81-1F39E05978C7}"/>
              </a:ext>
            </a:extLst>
          </p:cNvPr>
          <p:cNvSpPr>
            <a:spLocks noGrp="1"/>
          </p:cNvSpPr>
          <p:nvPr>
            <p:ph type="body" sz="quarter" idx="20" hasCustomPrompt="1"/>
          </p:nvPr>
        </p:nvSpPr>
        <p:spPr>
          <a:xfrm>
            <a:off x="8168640" y="3374185"/>
            <a:ext cx="2653984" cy="879045"/>
          </a:xfrm>
        </p:spPr>
        <p:txBody>
          <a:bodyPr/>
          <a:lstStyle>
            <a:lvl1pPr>
              <a:lnSpc>
                <a:spcPct val="110000"/>
              </a:lnSpc>
              <a:spcAft>
                <a:spcPts val="0"/>
              </a:spcAft>
              <a:defRPr sz="67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XX%</a:t>
            </a:r>
          </a:p>
        </p:txBody>
      </p:sp>
      <p:sp>
        <p:nvSpPr>
          <p:cNvPr id="13" name="Text Placeholder 8">
            <a:extLst>
              <a:ext uri="{FF2B5EF4-FFF2-40B4-BE49-F238E27FC236}">
                <a16:creationId xmlns:a16="http://schemas.microsoft.com/office/drawing/2014/main" id="{C0A76855-0136-B0E0-EE5B-FAA73FFD1D70}"/>
              </a:ext>
            </a:extLst>
          </p:cNvPr>
          <p:cNvSpPr>
            <a:spLocks noGrp="1"/>
          </p:cNvSpPr>
          <p:nvPr>
            <p:ph type="body" sz="quarter" idx="21"/>
          </p:nvPr>
        </p:nvSpPr>
        <p:spPr>
          <a:xfrm>
            <a:off x="8168640" y="4494053"/>
            <a:ext cx="2653984" cy="1349536"/>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77678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8.xml><?xml version="1.0" encoding="utf-8"?>
<p:sldLayout xmlns:a="http://schemas.openxmlformats.org/drawingml/2006/main" xmlns:r="http://schemas.openxmlformats.org/officeDocument/2006/relationships" xmlns:p="http://schemas.openxmlformats.org/presentationml/2006/main" preserve="1">
  <p:cSld name="Chart x1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6" y="1766888"/>
            <a:ext cx="10607674" cy="4449762"/>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3409718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9.xml><?xml version="1.0" encoding="utf-8"?>
<p:sldLayout xmlns:a="http://schemas.openxmlformats.org/drawingml/2006/main" xmlns:r="http://schemas.openxmlformats.org/officeDocument/2006/relationships" xmlns:p="http://schemas.openxmlformats.org/presentationml/2006/main" preserve="1">
  <p:cSld name="Chart x2 A">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1" name="Chart Placeholder 8">
            <a:extLst>
              <a:ext uri="{FF2B5EF4-FFF2-40B4-BE49-F238E27FC236}">
                <a16:creationId xmlns:a16="http://schemas.microsoft.com/office/drawing/2014/main" id="{C733B431-34DF-F584-F2FB-1C272B6F6AF8}"/>
              </a:ext>
            </a:extLst>
          </p:cNvPr>
          <p:cNvSpPr>
            <a:spLocks noGrp="1"/>
          </p:cNvSpPr>
          <p:nvPr>
            <p:ph type="chart" sz="quarter" idx="20" hasCustomPrompt="1"/>
          </p:nvPr>
        </p:nvSpPr>
        <p:spPr>
          <a:xfrm>
            <a:off x="790574" y="2745515"/>
            <a:ext cx="5275995" cy="3475037"/>
          </a:xfrm>
        </p:spPr>
        <p:txBody>
          <a:bodyPr/>
          <a:lstStyle>
            <a:lvl1pPr>
              <a:defRPr>
                <a:solidFill>
                  <a:schemeClr val="tx2"/>
                </a:solidFill>
              </a:defRPr>
            </a:lvl1pPr>
          </a:lstStyle>
          <a:p>
            <a:r>
              <a:rPr lang="en-US" noProof="0"/>
              <a:t>Click icon to insert chart</a:t>
            </a:r>
          </a:p>
        </p:txBody>
      </p:sp>
      <p:sp>
        <p:nvSpPr>
          <p:cNvPr id="12" name="Chart Placeholder 8">
            <a:extLst>
              <a:ext uri="{FF2B5EF4-FFF2-40B4-BE49-F238E27FC236}">
                <a16:creationId xmlns:a16="http://schemas.microsoft.com/office/drawing/2014/main" id="{B86913FB-F25E-2FBF-B043-FA46C762F77F}"/>
              </a:ext>
            </a:extLst>
          </p:cNvPr>
          <p:cNvSpPr>
            <a:spLocks noGrp="1"/>
          </p:cNvSpPr>
          <p:nvPr>
            <p:ph type="chart" sz="quarter" idx="21" hasCustomPrompt="1"/>
          </p:nvPr>
        </p:nvSpPr>
        <p:spPr>
          <a:xfrm>
            <a:off x="6123842" y="2745515"/>
            <a:ext cx="5275995" cy="3475037"/>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9291733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15_Device laptop screen_Opt. A">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AFD94E1-8EFD-207E-4A6E-33503FE3323D}"/>
              </a:ext>
            </a:extLst>
          </p:cNvPr>
          <p:cNvSpPr/>
          <p:nvPr/>
        </p:nvSpPr>
        <p:spPr>
          <a:xfrm>
            <a:off x="790575" y="1372834"/>
            <a:ext cx="10626725" cy="4591533"/>
          </a:xfrm>
          <a:prstGeom prst="roundRect">
            <a:avLst>
              <a:gd name="adj" fmla="val 2367"/>
            </a:avLst>
          </a:prstGeom>
          <a:solidFill>
            <a:schemeClr val="bg1"/>
          </a:solidFill>
          <a:ln w="6350" cap="flat">
            <a:noFill/>
            <a:prstDash val="solid"/>
            <a:miter/>
          </a:ln>
        </p:spPr>
        <p:txBody>
          <a:bodyPr rtlCol="0" anchor="ctr"/>
          <a:lstStyle/>
          <a:p>
            <a:endParaRPr lang="en-AU"/>
          </a:p>
        </p:txBody>
      </p:sp>
      <p:pic>
        <p:nvPicPr>
          <p:cNvPr id="10" name="Graphic 9">
            <a:extLst>
              <a:ext uri="{FF2B5EF4-FFF2-40B4-BE49-F238E27FC236}">
                <a16:creationId xmlns:a16="http://schemas.microsoft.com/office/drawing/2014/main" id="{EF595F82-5968-3535-92C4-8C58280E1274}"/>
              </a:ext>
            </a:extLst>
          </p:cNvPr>
          <p:cNvPicPr>
            <a:picLocks noChangeAspect="1"/>
          </p:cNvPicPr>
          <p:nvPr/>
        </p:nvPicPr>
        <p:blipFill>
          <a:blip r:embed="rId2">
            <a:extLst>
              <a:ext uri="{96DAC541-7B7A-43D3-8B79-37D633B846F1}">
                <asvg:svgBlip xmlns:asvg="http://schemas.microsoft.com/office/drawing/2016/SVG/main" r:embed="rId3"/>
              </a:ext>
            </a:extLst>
          </a:blip>
          <a:srcRect/>
          <a:stretch>
            <a:fillRect/>
          </a:stretch>
        </p:blipFill>
        <p:spPr>
          <a:xfrm>
            <a:off x="3721658" y="1246173"/>
            <a:ext cx="8945622" cy="4797902"/>
          </a:xfrm>
          <a:custGeom>
            <a:avLst/>
            <a:gdLst>
              <a:gd name="connsiteX0" fmla="*/ 1267452 w 9159859"/>
              <a:gd name="connsiteY0" fmla="*/ 300353 h 4912806"/>
              <a:gd name="connsiteX1" fmla="*/ 1267452 w 9159859"/>
              <a:gd name="connsiteY1" fmla="*/ 4297678 h 4912806"/>
              <a:gd name="connsiteX2" fmla="*/ 7891773 w 9159859"/>
              <a:gd name="connsiteY2" fmla="*/ 4297678 h 4912806"/>
              <a:gd name="connsiteX3" fmla="*/ 7891773 w 9159859"/>
              <a:gd name="connsiteY3" fmla="*/ 300353 h 4912806"/>
              <a:gd name="connsiteX4" fmla="*/ 0 w 9159859"/>
              <a:gd name="connsiteY4" fmla="*/ 0 h 4912806"/>
              <a:gd name="connsiteX5" fmla="*/ 9159859 w 9159859"/>
              <a:gd name="connsiteY5" fmla="*/ 0 h 4912806"/>
              <a:gd name="connsiteX6" fmla="*/ 9159859 w 9159859"/>
              <a:gd name="connsiteY6" fmla="*/ 4912806 h 4912806"/>
              <a:gd name="connsiteX7" fmla="*/ 0 w 9159859"/>
              <a:gd name="connsiteY7" fmla="*/ 4912806 h 4912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59859" h="4912806">
                <a:moveTo>
                  <a:pt x="1267452" y="300353"/>
                </a:moveTo>
                <a:lnTo>
                  <a:pt x="1267452" y="4297678"/>
                </a:lnTo>
                <a:lnTo>
                  <a:pt x="7891773" y="4297678"/>
                </a:lnTo>
                <a:lnTo>
                  <a:pt x="7891773" y="300353"/>
                </a:lnTo>
                <a:close/>
                <a:moveTo>
                  <a:pt x="0" y="0"/>
                </a:moveTo>
                <a:lnTo>
                  <a:pt x="9159859" y="0"/>
                </a:lnTo>
                <a:lnTo>
                  <a:pt x="9159859" y="4912806"/>
                </a:lnTo>
                <a:lnTo>
                  <a:pt x="0" y="4912806"/>
                </a:lnTo>
                <a:close/>
              </a:path>
            </a:pathLst>
          </a:custGeom>
        </p:spPr>
      </p:pic>
      <p:sp>
        <p:nvSpPr>
          <p:cNvPr id="2" name="Title 1">
            <a:extLst>
              <a:ext uri="{FF2B5EF4-FFF2-40B4-BE49-F238E27FC236}">
                <a16:creationId xmlns:a16="http://schemas.microsoft.com/office/drawing/2014/main" id="{75D312F5-F7D8-A770-3AFB-2E4E75C330F0}"/>
              </a:ext>
            </a:extLst>
          </p:cNvPr>
          <p:cNvSpPr>
            <a:spLocks noGrp="1"/>
          </p:cNvSpPr>
          <p:nvPr>
            <p:ph type="title" hasCustomPrompt="1"/>
          </p:nvPr>
        </p:nvSpPr>
        <p:spPr>
          <a:xfrm>
            <a:off x="1199833" y="1777681"/>
            <a:ext cx="3073718" cy="1357200"/>
          </a:xfrm>
        </p:spPr>
        <p:txBody>
          <a:bodyPr/>
          <a:lstStyle/>
          <a:p>
            <a:r>
              <a:rPr lang="en-US"/>
              <a:t>Title goes here</a:t>
            </a:r>
            <a:endParaRPr lang="en-AU"/>
          </a:p>
        </p:txBody>
      </p:sp>
      <p:sp>
        <p:nvSpPr>
          <p:cNvPr id="8" name="Text Placeholder 9">
            <a:extLst>
              <a:ext uri="{FF2B5EF4-FFF2-40B4-BE49-F238E27FC236}">
                <a16:creationId xmlns:a16="http://schemas.microsoft.com/office/drawing/2014/main" id="{CCA1E41F-88D0-3E72-BC4D-B7734FE080B2}"/>
              </a:ext>
            </a:extLst>
          </p:cNvPr>
          <p:cNvSpPr>
            <a:spLocks noGrp="1"/>
          </p:cNvSpPr>
          <p:nvPr>
            <p:ph type="body" sz="quarter" idx="15" hasCustomPrompt="1"/>
          </p:nvPr>
        </p:nvSpPr>
        <p:spPr>
          <a:xfrm>
            <a:off x="1199833" y="3457574"/>
            <a:ext cx="3073718" cy="2136776"/>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1" name="Picture Placeholder 9">
            <a:extLst>
              <a:ext uri="{FF2B5EF4-FFF2-40B4-BE49-F238E27FC236}">
                <a16:creationId xmlns:a16="http://schemas.microsoft.com/office/drawing/2014/main" id="{D42198A9-72D0-C47A-2F96-069169683EEF}"/>
              </a:ext>
            </a:extLst>
          </p:cNvPr>
          <p:cNvSpPr>
            <a:spLocks noGrp="1"/>
          </p:cNvSpPr>
          <p:nvPr>
            <p:ph type="pic" sz="quarter" idx="14" hasCustomPrompt="1"/>
          </p:nvPr>
        </p:nvSpPr>
        <p:spPr>
          <a:xfrm>
            <a:off x="4957632" y="1543142"/>
            <a:ext cx="6459667" cy="3905158"/>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a:t>Click icon to insert screenshot</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848926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0.xml><?xml version="1.0" encoding="utf-8"?>
<p:sldLayout xmlns:a="http://schemas.openxmlformats.org/drawingml/2006/main" xmlns:r="http://schemas.openxmlformats.org/officeDocument/2006/relationships" xmlns:p="http://schemas.openxmlformats.org/presentationml/2006/main" preserve="1">
  <p:cSld name="Chart x2 B">
    <p:spTree>
      <p:nvGrpSpPr>
        <p:cNvPr id="1" name=""/>
        <p:cNvGrpSpPr/>
        <p:nvPr/>
      </p:nvGrpSpPr>
      <p:grpSpPr>
        <a:xfrm>
          <a:off x="0" y="0"/>
          <a:ext cx="0" cy="0"/>
          <a:chOff x="0" y="0"/>
          <a:chExt cx="0" cy="0"/>
        </a:xfrm>
      </p:grpSpPr>
      <p:sp>
        <p:nvSpPr>
          <p:cNvPr id="10" name="Rectangle: Rounded Corners 9">
            <a:extLst>
              <a:ext uri="{FF2B5EF4-FFF2-40B4-BE49-F238E27FC236}">
                <a16:creationId xmlns:a16="http://schemas.microsoft.com/office/drawing/2014/main" id="{FBED20F8-4709-995F-0AF0-5374D4CB7045}"/>
              </a:ext>
            </a:extLst>
          </p:cNvPr>
          <p:cNvSpPr/>
          <p:nvPr/>
        </p:nvSpPr>
        <p:spPr>
          <a:xfrm>
            <a:off x="790575" y="4691063"/>
            <a:ext cx="5269425"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p>
        </p:txBody>
      </p:sp>
      <p:sp>
        <p:nvSpPr>
          <p:cNvPr id="11" name="Rectangle: Rounded Corners 10">
            <a:extLst>
              <a:ext uri="{FF2B5EF4-FFF2-40B4-BE49-F238E27FC236}">
                <a16:creationId xmlns:a16="http://schemas.microsoft.com/office/drawing/2014/main" id="{B7573C06-A971-9D8C-8E04-B299A9B2C963}"/>
              </a:ext>
            </a:extLst>
          </p:cNvPr>
          <p:cNvSpPr/>
          <p:nvPr/>
        </p:nvSpPr>
        <p:spPr>
          <a:xfrm>
            <a:off x="6130413" y="4691063"/>
            <a:ext cx="5269425"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5" y="1766887"/>
            <a:ext cx="5269425" cy="2852737"/>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6123843" y="1766887"/>
            <a:ext cx="5269425" cy="2852737"/>
          </a:xfrm>
        </p:spPr>
        <p:txBody>
          <a:bodyPr/>
          <a:lstStyle>
            <a:lvl1pPr>
              <a:defRPr>
                <a:solidFill>
                  <a:schemeClr val="tx2"/>
                </a:solidFill>
              </a:defRPr>
            </a:lvl1pPr>
          </a:lstStyle>
          <a:p>
            <a:r>
              <a:rPr lang="en-US" noProof="0"/>
              <a:t>Click icon to insert chart</a:t>
            </a:r>
          </a:p>
        </p:txBody>
      </p:sp>
      <p:sp>
        <p:nvSpPr>
          <p:cNvPr id="18" name="Text Placeholder 8">
            <a:extLst>
              <a:ext uri="{FF2B5EF4-FFF2-40B4-BE49-F238E27FC236}">
                <a16:creationId xmlns:a16="http://schemas.microsoft.com/office/drawing/2014/main" id="{A6DC4033-28B3-BB80-9B88-D1BBC599CD26}"/>
              </a:ext>
            </a:extLst>
          </p:cNvPr>
          <p:cNvSpPr>
            <a:spLocks noGrp="1"/>
          </p:cNvSpPr>
          <p:nvPr>
            <p:ph type="body" sz="quarter" idx="21"/>
          </p:nvPr>
        </p:nvSpPr>
        <p:spPr>
          <a:xfrm>
            <a:off x="1248408" y="5003800"/>
            <a:ext cx="4371823" cy="925512"/>
          </a:xfrm>
        </p:spPr>
        <p:txBody>
          <a:bodyPr/>
          <a:lstStyle/>
          <a:p>
            <a:pPr lvl="0"/>
            <a:r>
              <a:rPr lang="en-US" noProof="0"/>
              <a:t>Click to edit Master text styles</a:t>
            </a:r>
          </a:p>
          <a:p>
            <a:pPr lvl="1"/>
            <a:r>
              <a:rPr lang="en-US" noProof="0"/>
              <a:t>Second level</a:t>
            </a:r>
          </a:p>
        </p:txBody>
      </p:sp>
      <p:sp>
        <p:nvSpPr>
          <p:cNvPr id="19" name="Text Placeholder 8">
            <a:extLst>
              <a:ext uri="{FF2B5EF4-FFF2-40B4-BE49-F238E27FC236}">
                <a16:creationId xmlns:a16="http://schemas.microsoft.com/office/drawing/2014/main" id="{1963963E-6442-58D2-B412-B216576ACC90}"/>
              </a:ext>
            </a:extLst>
          </p:cNvPr>
          <p:cNvSpPr>
            <a:spLocks noGrp="1"/>
          </p:cNvSpPr>
          <p:nvPr>
            <p:ph type="body" sz="quarter" idx="22"/>
          </p:nvPr>
        </p:nvSpPr>
        <p:spPr>
          <a:xfrm>
            <a:off x="6588246" y="5003800"/>
            <a:ext cx="4371823" cy="925512"/>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668671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1.xml><?xml version="1.0" encoding="utf-8"?>
<p:sldLayout xmlns:a="http://schemas.openxmlformats.org/drawingml/2006/main" xmlns:r="http://schemas.openxmlformats.org/officeDocument/2006/relationships" xmlns:p="http://schemas.openxmlformats.org/presentationml/2006/main" preserve="1">
  <p:cSld name="Chart x2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6" y="1766888"/>
            <a:ext cx="5275994" cy="4448174"/>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6123844" y="1766888"/>
            <a:ext cx="5275994" cy="4448174"/>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961993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2.xml><?xml version="1.0" encoding="utf-8"?>
<p:sldLayout xmlns:a="http://schemas.openxmlformats.org/drawingml/2006/main" xmlns:r="http://schemas.openxmlformats.org/officeDocument/2006/relationships" xmlns:p="http://schemas.openxmlformats.org/presentationml/2006/main" preserve="1">
  <p:cSld name="Chart x3 A">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1" name="Chart Placeholder 8">
            <a:extLst>
              <a:ext uri="{FF2B5EF4-FFF2-40B4-BE49-F238E27FC236}">
                <a16:creationId xmlns:a16="http://schemas.microsoft.com/office/drawing/2014/main" id="{C733B431-34DF-F584-F2FB-1C272B6F6AF8}"/>
              </a:ext>
            </a:extLst>
          </p:cNvPr>
          <p:cNvSpPr>
            <a:spLocks noGrp="1"/>
          </p:cNvSpPr>
          <p:nvPr>
            <p:ph type="chart" sz="quarter" idx="20" hasCustomPrompt="1"/>
          </p:nvPr>
        </p:nvSpPr>
        <p:spPr>
          <a:xfrm>
            <a:off x="790575" y="2741613"/>
            <a:ext cx="3488400" cy="3473450"/>
          </a:xfrm>
        </p:spPr>
        <p:txBody>
          <a:bodyPr/>
          <a:lstStyle>
            <a:lvl1pPr>
              <a:defRPr>
                <a:solidFill>
                  <a:schemeClr val="tx2"/>
                </a:solidFill>
              </a:defRPr>
            </a:lvl1pPr>
          </a:lstStyle>
          <a:p>
            <a:r>
              <a:rPr lang="en-US" noProof="0"/>
              <a:t>Click icon to insert chart</a:t>
            </a:r>
          </a:p>
        </p:txBody>
      </p:sp>
      <p:sp>
        <p:nvSpPr>
          <p:cNvPr id="12" name="Chart Placeholder 8">
            <a:extLst>
              <a:ext uri="{FF2B5EF4-FFF2-40B4-BE49-F238E27FC236}">
                <a16:creationId xmlns:a16="http://schemas.microsoft.com/office/drawing/2014/main" id="{B86913FB-F25E-2FBF-B043-FA46C762F77F}"/>
              </a:ext>
            </a:extLst>
          </p:cNvPr>
          <p:cNvSpPr>
            <a:spLocks noGrp="1"/>
          </p:cNvSpPr>
          <p:nvPr>
            <p:ph type="chart" sz="quarter" idx="21" hasCustomPrompt="1"/>
          </p:nvPr>
        </p:nvSpPr>
        <p:spPr>
          <a:xfrm>
            <a:off x="4347649" y="2741613"/>
            <a:ext cx="3488400" cy="3473450"/>
          </a:xfrm>
        </p:spPr>
        <p:txBody>
          <a:bodyPr/>
          <a:lstStyle>
            <a:lvl1pPr>
              <a:defRPr>
                <a:solidFill>
                  <a:schemeClr val="tx2"/>
                </a:solidFill>
              </a:defRPr>
            </a:lvl1pPr>
          </a:lstStyle>
          <a:p>
            <a:r>
              <a:rPr lang="en-US" noProof="0"/>
              <a:t>Click icon to insert chart</a:t>
            </a:r>
          </a:p>
        </p:txBody>
      </p:sp>
      <p:sp>
        <p:nvSpPr>
          <p:cNvPr id="21" name="Chart Placeholder 8">
            <a:extLst>
              <a:ext uri="{FF2B5EF4-FFF2-40B4-BE49-F238E27FC236}">
                <a16:creationId xmlns:a16="http://schemas.microsoft.com/office/drawing/2014/main" id="{A335E40F-08EE-191F-4A16-B196F4C91BC5}"/>
              </a:ext>
            </a:extLst>
          </p:cNvPr>
          <p:cNvSpPr>
            <a:spLocks noGrp="1"/>
          </p:cNvSpPr>
          <p:nvPr>
            <p:ph type="chart" sz="quarter" idx="22" hasCustomPrompt="1"/>
          </p:nvPr>
        </p:nvSpPr>
        <p:spPr>
          <a:xfrm>
            <a:off x="7907403" y="2741613"/>
            <a:ext cx="3488400" cy="3473450"/>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108040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3.xml><?xml version="1.0" encoding="utf-8"?>
<p:sldLayout xmlns:a="http://schemas.openxmlformats.org/drawingml/2006/main" xmlns:r="http://schemas.openxmlformats.org/officeDocument/2006/relationships" xmlns:p="http://schemas.openxmlformats.org/presentationml/2006/main" preserve="1">
  <p:cSld name="Chart x3 B">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DE1834F7-74F0-AA6D-8C64-A60232B714CF}"/>
              </a:ext>
            </a:extLst>
          </p:cNvPr>
          <p:cNvSpPr/>
          <p:nvPr/>
        </p:nvSpPr>
        <p:spPr>
          <a:xfrm>
            <a:off x="793437"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1872C13C-80A4-A286-A8E8-E43C2113686E}"/>
              </a:ext>
            </a:extLst>
          </p:cNvPr>
          <p:cNvSpPr/>
          <p:nvPr/>
        </p:nvSpPr>
        <p:spPr>
          <a:xfrm>
            <a:off x="4353191"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ADFA2CC9-75B2-7F43-6A19-BDEA984A5234}"/>
              </a:ext>
            </a:extLst>
          </p:cNvPr>
          <p:cNvSpPr/>
          <p:nvPr/>
        </p:nvSpPr>
        <p:spPr>
          <a:xfrm>
            <a:off x="7912945" y="4691062"/>
            <a:ext cx="3488400" cy="1525587"/>
          </a:xfrm>
          <a:prstGeom prst="roundRect">
            <a:avLst>
              <a:gd name="adj" fmla="val 710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4" y="1766887"/>
            <a:ext cx="3488399" cy="2852737"/>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4347790" y="1766887"/>
            <a:ext cx="3488399" cy="2852737"/>
          </a:xfrm>
        </p:spPr>
        <p:txBody>
          <a:bodyPr/>
          <a:lstStyle>
            <a:lvl1pPr>
              <a:defRPr>
                <a:solidFill>
                  <a:schemeClr val="tx2"/>
                </a:solidFill>
              </a:defRPr>
            </a:lvl1pPr>
          </a:lstStyle>
          <a:p>
            <a:r>
              <a:rPr lang="en-US" noProof="0"/>
              <a:t>Click icon to insert chart</a:t>
            </a:r>
          </a:p>
        </p:txBody>
      </p:sp>
      <p:sp>
        <p:nvSpPr>
          <p:cNvPr id="18" name="Text Placeholder 8">
            <a:extLst>
              <a:ext uri="{FF2B5EF4-FFF2-40B4-BE49-F238E27FC236}">
                <a16:creationId xmlns:a16="http://schemas.microsoft.com/office/drawing/2014/main" id="{A6DC4033-28B3-BB80-9B88-D1BBC599CD26}"/>
              </a:ext>
            </a:extLst>
          </p:cNvPr>
          <p:cNvSpPr>
            <a:spLocks noGrp="1"/>
          </p:cNvSpPr>
          <p:nvPr>
            <p:ph type="body" sz="quarter" idx="21"/>
          </p:nvPr>
        </p:nvSpPr>
        <p:spPr>
          <a:xfrm>
            <a:off x="1245547" y="5000625"/>
            <a:ext cx="2582255" cy="923926"/>
          </a:xfrm>
        </p:spPr>
        <p:txBody>
          <a:bodyPr/>
          <a:lstStyle/>
          <a:p>
            <a:pPr lvl="0"/>
            <a:r>
              <a:rPr lang="en-US" noProof="0"/>
              <a:t>Click to edit Master text styles</a:t>
            </a:r>
          </a:p>
          <a:p>
            <a:pPr lvl="1"/>
            <a:r>
              <a:rPr lang="en-US" noProof="0"/>
              <a:t>Second level</a:t>
            </a:r>
          </a:p>
        </p:txBody>
      </p:sp>
      <p:sp>
        <p:nvSpPr>
          <p:cNvPr id="19" name="Text Placeholder 8">
            <a:extLst>
              <a:ext uri="{FF2B5EF4-FFF2-40B4-BE49-F238E27FC236}">
                <a16:creationId xmlns:a16="http://schemas.microsoft.com/office/drawing/2014/main" id="{1963963E-6442-58D2-B412-B216576ACC90}"/>
              </a:ext>
            </a:extLst>
          </p:cNvPr>
          <p:cNvSpPr>
            <a:spLocks noGrp="1"/>
          </p:cNvSpPr>
          <p:nvPr>
            <p:ph type="body" sz="quarter" idx="22"/>
          </p:nvPr>
        </p:nvSpPr>
        <p:spPr>
          <a:xfrm>
            <a:off x="4808163" y="5000625"/>
            <a:ext cx="2582255" cy="923926"/>
          </a:xfrm>
        </p:spPr>
        <p:txBody>
          <a:bodyPr/>
          <a:lstStyle/>
          <a:p>
            <a:pPr lvl="0"/>
            <a:r>
              <a:rPr lang="en-US" noProof="0"/>
              <a:t>Click to edit Master text styles</a:t>
            </a:r>
          </a:p>
          <a:p>
            <a:pPr lvl="1"/>
            <a:r>
              <a:rPr lang="en-US" noProof="0"/>
              <a:t>Second level</a:t>
            </a:r>
          </a:p>
        </p:txBody>
      </p:sp>
      <p:sp>
        <p:nvSpPr>
          <p:cNvPr id="17" name="Chart Placeholder 8">
            <a:extLst>
              <a:ext uri="{FF2B5EF4-FFF2-40B4-BE49-F238E27FC236}">
                <a16:creationId xmlns:a16="http://schemas.microsoft.com/office/drawing/2014/main" id="{783A120F-8B1D-29DF-7F87-74A44A497E55}"/>
              </a:ext>
            </a:extLst>
          </p:cNvPr>
          <p:cNvSpPr>
            <a:spLocks noGrp="1"/>
          </p:cNvSpPr>
          <p:nvPr>
            <p:ph type="chart" sz="quarter" idx="23" hasCustomPrompt="1"/>
          </p:nvPr>
        </p:nvSpPr>
        <p:spPr>
          <a:xfrm>
            <a:off x="7907382" y="1766887"/>
            <a:ext cx="3488725" cy="2852737"/>
          </a:xfrm>
        </p:spPr>
        <p:txBody>
          <a:bodyPr/>
          <a:lstStyle>
            <a:lvl1pPr>
              <a:defRPr>
                <a:solidFill>
                  <a:schemeClr val="tx2"/>
                </a:solidFill>
              </a:defRPr>
            </a:lvl1pPr>
          </a:lstStyle>
          <a:p>
            <a:r>
              <a:rPr lang="en-US" noProof="0"/>
              <a:t>Click icon to insert chart</a:t>
            </a:r>
          </a:p>
        </p:txBody>
      </p:sp>
      <p:sp>
        <p:nvSpPr>
          <p:cNvPr id="20" name="Text Placeholder 8">
            <a:extLst>
              <a:ext uri="{FF2B5EF4-FFF2-40B4-BE49-F238E27FC236}">
                <a16:creationId xmlns:a16="http://schemas.microsoft.com/office/drawing/2014/main" id="{CE006FEE-68B5-8605-5035-654DB905EC70}"/>
              </a:ext>
            </a:extLst>
          </p:cNvPr>
          <p:cNvSpPr>
            <a:spLocks noGrp="1"/>
          </p:cNvSpPr>
          <p:nvPr>
            <p:ph type="body" sz="quarter" idx="24"/>
          </p:nvPr>
        </p:nvSpPr>
        <p:spPr>
          <a:xfrm>
            <a:off x="8367918" y="4999037"/>
            <a:ext cx="2582255" cy="923926"/>
          </a:xfrm>
        </p:spPr>
        <p:txBody>
          <a:bodyPr/>
          <a:lstStyle/>
          <a:p>
            <a:pPr lvl="0"/>
            <a:r>
              <a:rPr lang="en-US" noProof="0"/>
              <a:t>Click to edit Master text styles</a:t>
            </a:r>
          </a:p>
          <a:p>
            <a:pPr lvl="1"/>
            <a:r>
              <a:rPr lang="en-US" noProof="0"/>
              <a:t>Second level</a:t>
            </a:r>
          </a:p>
        </p:txBody>
      </p:sp>
    </p:spTree>
    <p:extLst>
      <p:ext uri="{BB962C8B-B14F-4D97-AF65-F5344CB8AC3E}">
        <p14:creationId xmlns:p14="http://schemas.microsoft.com/office/powerpoint/2010/main" val="3181401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4.xml><?xml version="1.0" encoding="utf-8"?>
<p:sldLayout xmlns:a="http://schemas.openxmlformats.org/drawingml/2006/main" xmlns:r="http://schemas.openxmlformats.org/officeDocument/2006/relationships" xmlns:p="http://schemas.openxmlformats.org/presentationml/2006/main" preserve="1">
  <p:cSld name="Chart x3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Chart Placeholder 8">
            <a:extLst>
              <a:ext uri="{FF2B5EF4-FFF2-40B4-BE49-F238E27FC236}">
                <a16:creationId xmlns:a16="http://schemas.microsoft.com/office/drawing/2014/main" id="{29A30E88-F5CC-8366-E6AC-B3959C6AFCB6}"/>
              </a:ext>
            </a:extLst>
          </p:cNvPr>
          <p:cNvSpPr>
            <a:spLocks noGrp="1"/>
          </p:cNvSpPr>
          <p:nvPr>
            <p:ph type="chart" sz="quarter" idx="19" hasCustomPrompt="1"/>
          </p:nvPr>
        </p:nvSpPr>
        <p:spPr>
          <a:xfrm>
            <a:off x="790574" y="1766889"/>
            <a:ext cx="3488399" cy="4448174"/>
          </a:xfrm>
        </p:spPr>
        <p:txBody>
          <a:bodyPr/>
          <a:lstStyle>
            <a:lvl1pPr>
              <a:defRPr>
                <a:solidFill>
                  <a:schemeClr val="tx2"/>
                </a:solidFill>
              </a:defRPr>
            </a:lvl1pPr>
          </a:lstStyle>
          <a:p>
            <a:r>
              <a:rPr lang="en-US" noProof="0"/>
              <a:t>Click icon to insert chart</a:t>
            </a:r>
          </a:p>
        </p:txBody>
      </p:sp>
      <p:sp>
        <p:nvSpPr>
          <p:cNvPr id="14" name="Chart Placeholder 8">
            <a:extLst>
              <a:ext uri="{FF2B5EF4-FFF2-40B4-BE49-F238E27FC236}">
                <a16:creationId xmlns:a16="http://schemas.microsoft.com/office/drawing/2014/main" id="{436B4795-6B27-984F-937E-6A28B1202D7D}"/>
              </a:ext>
            </a:extLst>
          </p:cNvPr>
          <p:cNvSpPr>
            <a:spLocks noGrp="1"/>
          </p:cNvSpPr>
          <p:nvPr>
            <p:ph type="chart" sz="quarter" idx="20" hasCustomPrompt="1"/>
          </p:nvPr>
        </p:nvSpPr>
        <p:spPr>
          <a:xfrm>
            <a:off x="4347790" y="1766889"/>
            <a:ext cx="3488399" cy="4448174"/>
          </a:xfrm>
        </p:spPr>
        <p:txBody>
          <a:bodyPr/>
          <a:lstStyle>
            <a:lvl1pPr>
              <a:defRPr>
                <a:solidFill>
                  <a:schemeClr val="tx2"/>
                </a:solidFill>
              </a:defRPr>
            </a:lvl1pPr>
          </a:lstStyle>
          <a:p>
            <a:r>
              <a:rPr lang="en-US" noProof="0"/>
              <a:t>Click icon to insert chart</a:t>
            </a:r>
          </a:p>
        </p:txBody>
      </p:sp>
      <p:sp>
        <p:nvSpPr>
          <p:cNvPr id="13" name="Chart Placeholder 8">
            <a:extLst>
              <a:ext uri="{FF2B5EF4-FFF2-40B4-BE49-F238E27FC236}">
                <a16:creationId xmlns:a16="http://schemas.microsoft.com/office/drawing/2014/main" id="{27C56862-61FC-83BA-AF0A-25A1DB528741}"/>
              </a:ext>
            </a:extLst>
          </p:cNvPr>
          <p:cNvSpPr>
            <a:spLocks noGrp="1"/>
          </p:cNvSpPr>
          <p:nvPr>
            <p:ph type="chart" sz="quarter" idx="23" hasCustomPrompt="1"/>
          </p:nvPr>
        </p:nvSpPr>
        <p:spPr>
          <a:xfrm>
            <a:off x="7907382" y="1767726"/>
            <a:ext cx="3488725" cy="4447294"/>
          </a:xfrm>
        </p:spPr>
        <p:txBody>
          <a:bodyPr/>
          <a:lstStyle>
            <a:lvl1pPr>
              <a:defRPr>
                <a:solidFill>
                  <a:schemeClr val="tx2"/>
                </a:solidFill>
              </a:defRPr>
            </a:lvl1pPr>
          </a:lstStyle>
          <a:p>
            <a:r>
              <a:rPr lang="en-US" noProof="0"/>
              <a:t>Click icon to insert chart</a:t>
            </a:r>
          </a:p>
        </p:txBody>
      </p:sp>
    </p:spTree>
    <p:extLst>
      <p:ext uri="{BB962C8B-B14F-4D97-AF65-F5344CB8AC3E}">
        <p14:creationId xmlns:p14="http://schemas.microsoft.com/office/powerpoint/2010/main" val="2651428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preserve="1">
  <p:cSld name="World Map Layout">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World </a:t>
            </a:r>
            <a:br>
              <a:rPr lang="en-US" sz="11500" noProof="0">
                <a:latin typeface="+mn-lt"/>
              </a:rPr>
            </a:br>
            <a:r>
              <a:rPr lang="en-US" sz="11500" noProof="0">
                <a:latin typeface="+mn-lt"/>
              </a:rPr>
              <a:t>map</a:t>
            </a:r>
          </a:p>
        </p:txBody>
      </p:sp>
      <p:pic>
        <p:nvPicPr>
          <p:cNvPr id="6" name="Graphic 5" descr="Earth globe: Americas with solid fill">
            <a:extLst>
              <a:ext uri="{FF2B5EF4-FFF2-40B4-BE49-F238E27FC236}">
                <a16:creationId xmlns:a16="http://schemas.microsoft.com/office/drawing/2014/main" id="{36573AB9-59D2-A5E0-6A9D-DCC86359646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04056" y="1319213"/>
            <a:ext cx="3913188" cy="3913188"/>
          </a:xfrm>
          <a:prstGeom prst="rect">
            <a:avLst/>
          </a:prstGeom>
        </p:spPr>
      </p:pic>
      <p:sp>
        <p:nvSpPr>
          <p:cNvPr id="3" name="TextBox 2">
            <a:extLst>
              <a:ext uri="{FF2B5EF4-FFF2-40B4-BE49-F238E27FC236}">
                <a16:creationId xmlns:a16="http://schemas.microsoft.com/office/drawing/2014/main" id="{A9C88725-D19C-D96A-CC57-ABBCFC0BB78B}"/>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940186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6.xml><?xml version="1.0" encoding="utf-8"?>
<p:sldLayout xmlns:a="http://schemas.openxmlformats.org/drawingml/2006/main" xmlns:r="http://schemas.openxmlformats.org/officeDocument/2006/relationships" xmlns:p="http://schemas.openxmlformats.org/presentationml/2006/main" preserve="1">
  <p:cSld name="World map">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7"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Freeform: Shape 7">
            <a:extLst>
              <a:ext uri="{FF2B5EF4-FFF2-40B4-BE49-F238E27FC236}">
                <a16:creationId xmlns:a16="http://schemas.microsoft.com/office/drawing/2014/main" id="{24683AB8-C94C-C574-4F44-C137D5061736}"/>
              </a:ext>
            </a:extLst>
          </p:cNvPr>
          <p:cNvSpPr/>
          <p:nvPr/>
        </p:nvSpPr>
        <p:spPr>
          <a:xfrm>
            <a:off x="3627335" y="1693863"/>
            <a:ext cx="8176385" cy="3747862"/>
          </a:xfrm>
          <a:custGeom>
            <a:avLst/>
            <a:gdLst>
              <a:gd name="connsiteX0" fmla="*/ 2174448 w 7451018"/>
              <a:gd name="connsiteY0" fmla="*/ 3383510 h 3415370"/>
              <a:gd name="connsiteX1" fmla="*/ 2185809 w 7451018"/>
              <a:gd name="connsiteY1" fmla="*/ 3388814 h 3415370"/>
              <a:gd name="connsiteX2" fmla="*/ 2165099 w 7451018"/>
              <a:gd name="connsiteY2" fmla="*/ 3395516 h 3415370"/>
              <a:gd name="connsiteX3" fmla="*/ 2165099 w 7451018"/>
              <a:gd name="connsiteY3" fmla="*/ 3388814 h 3415370"/>
              <a:gd name="connsiteX4" fmla="*/ 2174448 w 7451018"/>
              <a:gd name="connsiteY4" fmla="*/ 3383510 h 3415370"/>
              <a:gd name="connsiteX5" fmla="*/ 1956483 w 7451018"/>
              <a:gd name="connsiteY5" fmla="*/ 3112962 h 3415370"/>
              <a:gd name="connsiteX6" fmla="*/ 1962784 w 7451018"/>
              <a:gd name="connsiteY6" fmla="*/ 3114093 h 3415370"/>
              <a:gd name="connsiteX7" fmla="*/ 1956215 w 7451018"/>
              <a:gd name="connsiteY7" fmla="*/ 3118316 h 3415370"/>
              <a:gd name="connsiteX8" fmla="*/ 1956483 w 7451018"/>
              <a:gd name="connsiteY8" fmla="*/ 3112962 h 3415370"/>
              <a:gd name="connsiteX9" fmla="*/ 2170607 w 7451018"/>
              <a:gd name="connsiteY9" fmla="*/ 3092940 h 3415370"/>
              <a:gd name="connsiteX10" fmla="*/ 2162565 w 7451018"/>
              <a:gd name="connsiteY10" fmla="*/ 3093786 h 3415370"/>
              <a:gd name="connsiteX11" fmla="*/ 2173422 w 7451018"/>
              <a:gd name="connsiteY11" fmla="*/ 3097070 h 3415370"/>
              <a:gd name="connsiteX12" fmla="*/ 2170607 w 7451018"/>
              <a:gd name="connsiteY12" fmla="*/ 3092940 h 3415370"/>
              <a:gd name="connsiteX13" fmla="*/ 7092671 w 7451018"/>
              <a:gd name="connsiteY13" fmla="*/ 3036512 h 3415370"/>
              <a:gd name="connsiteX14" fmla="*/ 7097882 w 7451018"/>
              <a:gd name="connsiteY14" fmla="*/ 3039700 h 3415370"/>
              <a:gd name="connsiteX15" fmla="*/ 7089302 w 7451018"/>
              <a:gd name="connsiteY15" fmla="*/ 3040303 h 3415370"/>
              <a:gd name="connsiteX16" fmla="*/ 7090174 w 7451018"/>
              <a:gd name="connsiteY16" fmla="*/ 3047005 h 3415370"/>
              <a:gd name="connsiteX17" fmla="*/ 7097078 w 7451018"/>
              <a:gd name="connsiteY17" fmla="*/ 3053708 h 3415370"/>
              <a:gd name="connsiteX18" fmla="*/ 7097882 w 7451018"/>
              <a:gd name="connsiteY18" fmla="*/ 3055986 h 3415370"/>
              <a:gd name="connsiteX19" fmla="*/ 7110682 w 7451018"/>
              <a:gd name="connsiteY19" fmla="*/ 3040303 h 3415370"/>
              <a:gd name="connsiteX20" fmla="*/ 7114972 w 7451018"/>
              <a:gd name="connsiteY20" fmla="*/ 3040303 h 3415370"/>
              <a:gd name="connsiteX21" fmla="*/ 7114837 w 7451018"/>
              <a:gd name="connsiteY21" fmla="*/ 3047005 h 3415370"/>
              <a:gd name="connsiteX22" fmla="*/ 7117988 w 7451018"/>
              <a:gd name="connsiteY22" fmla="*/ 3048882 h 3415370"/>
              <a:gd name="connsiteX23" fmla="*/ 7122746 w 7451018"/>
              <a:gd name="connsiteY23" fmla="*/ 3053708 h 3415370"/>
              <a:gd name="connsiteX24" fmla="*/ 7111286 w 7451018"/>
              <a:gd name="connsiteY24" fmla="*/ 3081521 h 3415370"/>
              <a:gd name="connsiteX25" fmla="*/ 7091180 w 7451018"/>
              <a:gd name="connsiteY25" fmla="*/ 3107257 h 3415370"/>
              <a:gd name="connsiteX26" fmla="*/ 7089905 w 7451018"/>
              <a:gd name="connsiteY26" fmla="*/ 3114027 h 3415370"/>
              <a:gd name="connsiteX27" fmla="*/ 7097882 w 7451018"/>
              <a:gd name="connsiteY27" fmla="*/ 3122270 h 3415370"/>
              <a:gd name="connsiteX28" fmla="*/ 7093792 w 7451018"/>
              <a:gd name="connsiteY28" fmla="*/ 3127162 h 3415370"/>
              <a:gd name="connsiteX29" fmla="*/ 7050967 w 7451018"/>
              <a:gd name="connsiteY29" fmla="*/ 3160942 h 3415370"/>
              <a:gd name="connsiteX30" fmla="*/ 7048888 w 7451018"/>
              <a:gd name="connsiteY30" fmla="*/ 3166973 h 3415370"/>
              <a:gd name="connsiteX31" fmla="*/ 7050967 w 7451018"/>
              <a:gd name="connsiteY31" fmla="*/ 3172200 h 3415370"/>
              <a:gd name="connsiteX32" fmla="*/ 6997417 w 7451018"/>
              <a:gd name="connsiteY32" fmla="*/ 3194251 h 3415370"/>
              <a:gd name="connsiteX33" fmla="*/ 6990648 w 7451018"/>
              <a:gd name="connsiteY33" fmla="*/ 3185538 h 3415370"/>
              <a:gd name="connsiteX34" fmla="*/ 6963839 w 7451018"/>
              <a:gd name="connsiteY34" fmla="*/ 3161008 h 3415370"/>
              <a:gd name="connsiteX35" fmla="*/ 6990648 w 7451018"/>
              <a:gd name="connsiteY35" fmla="*/ 3134133 h 3415370"/>
              <a:gd name="connsiteX36" fmla="*/ 6997350 w 7451018"/>
              <a:gd name="connsiteY36" fmla="*/ 3125353 h 3415370"/>
              <a:gd name="connsiteX37" fmla="*/ 7047347 w 7451018"/>
              <a:gd name="connsiteY37" fmla="*/ 3094322 h 3415370"/>
              <a:gd name="connsiteX38" fmla="*/ 7068392 w 7451018"/>
              <a:gd name="connsiteY38" fmla="*/ 3066106 h 3415370"/>
              <a:gd name="connsiteX39" fmla="*/ 7092671 w 7451018"/>
              <a:gd name="connsiteY39" fmla="*/ 3036512 h 3415370"/>
              <a:gd name="connsiteX40" fmla="*/ 6507823 w 7451018"/>
              <a:gd name="connsiteY40" fmla="*/ 3033601 h 3415370"/>
              <a:gd name="connsiteX41" fmla="*/ 6512985 w 7451018"/>
              <a:gd name="connsiteY41" fmla="*/ 3033601 h 3415370"/>
              <a:gd name="connsiteX42" fmla="*/ 6514794 w 7451018"/>
              <a:gd name="connsiteY42" fmla="*/ 3044860 h 3415370"/>
              <a:gd name="connsiteX43" fmla="*/ 6563384 w 7451018"/>
              <a:gd name="connsiteY43" fmla="*/ 3047005 h 3415370"/>
              <a:gd name="connsiteX44" fmla="*/ 6567850 w 7451018"/>
              <a:gd name="connsiteY44" fmla="*/ 3045916 h 3415370"/>
              <a:gd name="connsiteX45" fmla="*/ 6576586 w 7451018"/>
              <a:gd name="connsiteY45" fmla="*/ 3040705 h 3415370"/>
              <a:gd name="connsiteX46" fmla="*/ 6576588 w 7451018"/>
              <a:gd name="connsiteY46" fmla="*/ 3040704 h 3415370"/>
              <a:gd name="connsiteX47" fmla="*/ 6581815 w 7451018"/>
              <a:gd name="connsiteY47" fmla="*/ 3049819 h 3415370"/>
              <a:gd name="connsiteX48" fmla="*/ 6582954 w 7451018"/>
              <a:gd name="connsiteY48" fmla="*/ 3087218 h 3415370"/>
              <a:gd name="connsiteX49" fmla="*/ 6575113 w 7451018"/>
              <a:gd name="connsiteY49" fmla="*/ 3081520 h 3415370"/>
              <a:gd name="connsiteX50" fmla="*/ 6581615 w 7451018"/>
              <a:gd name="connsiteY50" fmla="*/ 3092646 h 3415370"/>
              <a:gd name="connsiteX51" fmla="*/ 6576052 w 7451018"/>
              <a:gd name="connsiteY51" fmla="*/ 3107391 h 3415370"/>
              <a:gd name="connsiteX52" fmla="*/ 6567741 w 7451018"/>
              <a:gd name="connsiteY52" fmla="*/ 3106385 h 3415370"/>
              <a:gd name="connsiteX53" fmla="*/ 6555006 w 7451018"/>
              <a:gd name="connsiteY53" fmla="*/ 3114093 h 3415370"/>
              <a:gd name="connsiteX54" fmla="*/ 6544082 w 7451018"/>
              <a:gd name="connsiteY54" fmla="*/ 3114026 h 3415370"/>
              <a:gd name="connsiteX55" fmla="*/ 6542340 w 7451018"/>
              <a:gd name="connsiteY55" fmla="*/ 3120728 h 3415370"/>
              <a:gd name="connsiteX56" fmla="*/ 6536308 w 7451018"/>
              <a:gd name="connsiteY56" fmla="*/ 3114026 h 3415370"/>
              <a:gd name="connsiteX57" fmla="*/ 6507823 w 7451018"/>
              <a:gd name="connsiteY57" fmla="*/ 3033601 h 3415370"/>
              <a:gd name="connsiteX58" fmla="*/ 1975513 w 7451018"/>
              <a:gd name="connsiteY58" fmla="*/ 2985425 h 3415370"/>
              <a:gd name="connsiteX59" fmla="*/ 1974580 w 7451018"/>
              <a:gd name="connsiteY59" fmla="*/ 2989836 h 3415370"/>
              <a:gd name="connsiteX60" fmla="*/ 1975513 w 7451018"/>
              <a:gd name="connsiteY60" fmla="*/ 2985425 h 3415370"/>
              <a:gd name="connsiteX61" fmla="*/ 7086449 w 7451018"/>
              <a:gd name="connsiteY61" fmla="*/ 2885392 h 3415370"/>
              <a:gd name="connsiteX62" fmla="*/ 7097882 w 7451018"/>
              <a:gd name="connsiteY62" fmla="*/ 2899491 h 3415370"/>
              <a:gd name="connsiteX63" fmla="*/ 7111822 w 7451018"/>
              <a:gd name="connsiteY63" fmla="*/ 2904854 h 3415370"/>
              <a:gd name="connsiteX64" fmla="*/ 7111286 w 7451018"/>
              <a:gd name="connsiteY64" fmla="*/ 2906193 h 3415370"/>
              <a:gd name="connsiteX65" fmla="*/ 7131392 w 7451018"/>
              <a:gd name="connsiteY65" fmla="*/ 2926434 h 3415370"/>
              <a:gd name="connsiteX66" fmla="*/ 7126701 w 7451018"/>
              <a:gd name="connsiteY66" fmla="*/ 2926635 h 3415370"/>
              <a:gd name="connsiteX67" fmla="*/ 7131392 w 7451018"/>
              <a:gd name="connsiteY67" fmla="*/ 2939704 h 3415370"/>
              <a:gd name="connsiteX68" fmla="*/ 7136285 w 7451018"/>
              <a:gd name="connsiteY68" fmla="*/ 2946406 h 3415370"/>
              <a:gd name="connsiteX69" fmla="*/ 7144797 w 7451018"/>
              <a:gd name="connsiteY69" fmla="*/ 2951969 h 3415370"/>
              <a:gd name="connsiteX70" fmla="*/ 7138095 w 7451018"/>
              <a:gd name="connsiteY70" fmla="*/ 2940710 h 3415370"/>
              <a:gd name="connsiteX71" fmla="*/ 7146070 w 7451018"/>
              <a:gd name="connsiteY71" fmla="*/ 2939704 h 3415370"/>
              <a:gd name="connsiteX72" fmla="*/ 7144797 w 7451018"/>
              <a:gd name="connsiteY72" fmla="*/ 2944731 h 3415370"/>
              <a:gd name="connsiteX73" fmla="*/ 7151499 w 7451018"/>
              <a:gd name="connsiteY73" fmla="*/ 2944865 h 3415370"/>
              <a:gd name="connsiteX74" fmla="*/ 7150359 w 7451018"/>
              <a:gd name="connsiteY74" fmla="*/ 2939772 h 3415370"/>
              <a:gd name="connsiteX75" fmla="*/ 7158201 w 7451018"/>
              <a:gd name="connsiteY75" fmla="*/ 2947881 h 3415370"/>
              <a:gd name="connsiteX76" fmla="*/ 7151499 w 7451018"/>
              <a:gd name="connsiteY76" fmla="*/ 2946474 h 3415370"/>
              <a:gd name="connsiteX77" fmla="*/ 7194392 w 7451018"/>
              <a:gd name="connsiteY77" fmla="*/ 2966580 h 3415370"/>
              <a:gd name="connsiteX78" fmla="*/ 7210143 w 7451018"/>
              <a:gd name="connsiteY78" fmla="*/ 2968322 h 3415370"/>
              <a:gd name="connsiteX79" fmla="*/ 7205116 w 7451018"/>
              <a:gd name="connsiteY79" fmla="*/ 2994729 h 3415370"/>
              <a:gd name="connsiteX80" fmla="*/ 7193588 w 7451018"/>
              <a:gd name="connsiteY80" fmla="*/ 3013428 h 3415370"/>
              <a:gd name="connsiteX81" fmla="*/ 7178308 w 7451018"/>
              <a:gd name="connsiteY81" fmla="*/ 3022543 h 3415370"/>
              <a:gd name="connsiteX82" fmla="*/ 7164970 w 7451018"/>
              <a:gd name="connsiteY82" fmla="*/ 3046871 h 3415370"/>
              <a:gd name="connsiteX83" fmla="*/ 7136017 w 7451018"/>
              <a:gd name="connsiteY83" fmla="*/ 3060343 h 3415370"/>
              <a:gd name="connsiteX84" fmla="*/ 7132263 w 7451018"/>
              <a:gd name="connsiteY84" fmla="*/ 3067045 h 3415370"/>
              <a:gd name="connsiteX85" fmla="*/ 7124690 w 7451018"/>
              <a:gd name="connsiteY85" fmla="*/ 3060008 h 3415370"/>
              <a:gd name="connsiteX86" fmla="*/ 7131392 w 7451018"/>
              <a:gd name="connsiteY86" fmla="*/ 3054847 h 3415370"/>
              <a:gd name="connsiteX87" fmla="*/ 7104986 w 7451018"/>
              <a:gd name="connsiteY87" fmla="*/ 3007597 h 3415370"/>
              <a:gd name="connsiteX88" fmla="*/ 7124690 w 7451018"/>
              <a:gd name="connsiteY88" fmla="*/ 2983536 h 3415370"/>
              <a:gd name="connsiteX89" fmla="*/ 7124690 w 7451018"/>
              <a:gd name="connsiteY89" fmla="*/ 2955522 h 3415370"/>
              <a:gd name="connsiteX90" fmla="*/ 7091179 w 7451018"/>
              <a:gd name="connsiteY90" fmla="*/ 2908070 h 3415370"/>
              <a:gd name="connsiteX91" fmla="*/ 7097882 w 7451018"/>
              <a:gd name="connsiteY91" fmla="*/ 2906060 h 3415370"/>
              <a:gd name="connsiteX92" fmla="*/ 7084477 w 7451018"/>
              <a:gd name="connsiteY92" fmla="*/ 2891784 h 3415370"/>
              <a:gd name="connsiteX93" fmla="*/ 7086449 w 7451018"/>
              <a:gd name="connsiteY93" fmla="*/ 2885392 h 3415370"/>
              <a:gd name="connsiteX94" fmla="*/ 2013856 w 7451018"/>
              <a:gd name="connsiteY94" fmla="*/ 2848370 h 3415370"/>
              <a:gd name="connsiteX95" fmla="*/ 2019753 w 7451018"/>
              <a:gd name="connsiteY95" fmla="*/ 2849023 h 3415370"/>
              <a:gd name="connsiteX96" fmla="*/ 2012850 w 7451018"/>
              <a:gd name="connsiteY96" fmla="*/ 2851972 h 3415370"/>
              <a:gd name="connsiteX97" fmla="*/ 2012314 w 7451018"/>
              <a:gd name="connsiteY97" fmla="*/ 2852978 h 3415370"/>
              <a:gd name="connsiteX98" fmla="*/ 2016067 w 7451018"/>
              <a:gd name="connsiteY98" fmla="*/ 2858339 h 3415370"/>
              <a:gd name="connsiteX99" fmla="*/ 2007958 w 7451018"/>
              <a:gd name="connsiteY99" fmla="*/ 2849023 h 3415370"/>
              <a:gd name="connsiteX100" fmla="*/ 2013856 w 7451018"/>
              <a:gd name="connsiteY100" fmla="*/ 2848370 h 3415370"/>
              <a:gd name="connsiteX101" fmla="*/ 2015463 w 7451018"/>
              <a:gd name="connsiteY101" fmla="*/ 2837832 h 3415370"/>
              <a:gd name="connsiteX102" fmla="*/ 2017205 w 7451018"/>
              <a:gd name="connsiteY102" fmla="*/ 2843930 h 3415370"/>
              <a:gd name="connsiteX103" fmla="*/ 2008828 w 7451018"/>
              <a:gd name="connsiteY103" fmla="*/ 2841920 h 3415370"/>
              <a:gd name="connsiteX104" fmla="*/ 2015463 w 7451018"/>
              <a:gd name="connsiteY104" fmla="*/ 2837832 h 3415370"/>
              <a:gd name="connsiteX105" fmla="*/ 5871589 w 7451018"/>
              <a:gd name="connsiteY105" fmla="*/ 2684956 h 3415370"/>
              <a:gd name="connsiteX106" fmla="*/ 5871589 w 7451018"/>
              <a:gd name="connsiteY106" fmla="*/ 2684956 h 3415370"/>
              <a:gd name="connsiteX107" fmla="*/ 2574063 w 7451018"/>
              <a:gd name="connsiteY107" fmla="*/ 2626596 h 3415370"/>
              <a:gd name="connsiteX108" fmla="*/ 2572603 w 7451018"/>
              <a:gd name="connsiteY108" fmla="*/ 2631205 h 3415370"/>
              <a:gd name="connsiteX109" fmla="*/ 2571128 w 7451018"/>
              <a:gd name="connsiteY109" fmla="*/ 2631205 h 3415370"/>
              <a:gd name="connsiteX110" fmla="*/ 2574063 w 7451018"/>
              <a:gd name="connsiteY110" fmla="*/ 2626596 h 3415370"/>
              <a:gd name="connsiteX111" fmla="*/ 4498922 w 7451018"/>
              <a:gd name="connsiteY111" fmla="*/ 2377127 h 3415370"/>
              <a:gd name="connsiteX112" fmla="*/ 4499009 w 7451018"/>
              <a:gd name="connsiteY112" fmla="*/ 2377606 h 3415370"/>
              <a:gd name="connsiteX113" fmla="*/ 4498762 w 7451018"/>
              <a:gd name="connsiteY113" fmla="*/ 2377338 h 3415370"/>
              <a:gd name="connsiteX114" fmla="*/ 4498318 w 7451018"/>
              <a:gd name="connsiteY114" fmla="*/ 2376859 h 3415370"/>
              <a:gd name="connsiteX115" fmla="*/ 4498762 w 7451018"/>
              <a:gd name="connsiteY115" fmla="*/ 2377338 h 3415370"/>
              <a:gd name="connsiteX116" fmla="*/ 4497447 w 7451018"/>
              <a:gd name="connsiteY116" fmla="*/ 2379072 h 3415370"/>
              <a:gd name="connsiteX117" fmla="*/ 4498251 w 7451018"/>
              <a:gd name="connsiteY117" fmla="*/ 2376926 h 3415370"/>
              <a:gd name="connsiteX118" fmla="*/ 4498118 w 7451018"/>
              <a:gd name="connsiteY118" fmla="*/ 2376926 h 3415370"/>
              <a:gd name="connsiteX119" fmla="*/ 4498318 w 7451018"/>
              <a:gd name="connsiteY119" fmla="*/ 2376859 h 3415370"/>
              <a:gd name="connsiteX120" fmla="*/ 4517151 w 7451018"/>
              <a:gd name="connsiteY120" fmla="*/ 2358495 h 3415370"/>
              <a:gd name="connsiteX121" fmla="*/ 4513666 w 7451018"/>
              <a:gd name="connsiteY121" fmla="*/ 2367878 h 3415370"/>
              <a:gd name="connsiteX122" fmla="*/ 4517151 w 7451018"/>
              <a:gd name="connsiteY122" fmla="*/ 2358495 h 3415370"/>
              <a:gd name="connsiteX123" fmla="*/ 6293690 w 7451018"/>
              <a:gd name="connsiteY123" fmla="*/ 2342947 h 3415370"/>
              <a:gd name="connsiteX124" fmla="*/ 6293690 w 7451018"/>
              <a:gd name="connsiteY124" fmla="*/ 2343349 h 3415370"/>
              <a:gd name="connsiteX125" fmla="*/ 6296036 w 7451018"/>
              <a:gd name="connsiteY125" fmla="*/ 2343349 h 3415370"/>
              <a:gd name="connsiteX126" fmla="*/ 6293690 w 7451018"/>
              <a:gd name="connsiteY126" fmla="*/ 2342947 h 3415370"/>
              <a:gd name="connsiteX127" fmla="*/ 4529215 w 7451018"/>
              <a:gd name="connsiteY127" fmla="*/ 2336647 h 3415370"/>
              <a:gd name="connsiteX128" fmla="*/ 4555688 w 7451018"/>
              <a:gd name="connsiteY128" fmla="*/ 2418681 h 3415370"/>
              <a:gd name="connsiteX129" fmla="*/ 4549054 w 7451018"/>
              <a:gd name="connsiteY129" fmla="*/ 2443948 h 3415370"/>
              <a:gd name="connsiteX130" fmla="*/ 4540206 w 7451018"/>
              <a:gd name="connsiteY130" fmla="*/ 2434632 h 3415370"/>
              <a:gd name="connsiteX131" fmla="*/ 4539871 w 7451018"/>
              <a:gd name="connsiteY131" fmla="*/ 2458156 h 3415370"/>
              <a:gd name="connsiteX132" fmla="*/ 4544764 w 7451018"/>
              <a:gd name="connsiteY132" fmla="*/ 2457352 h 3415370"/>
              <a:gd name="connsiteX133" fmla="*/ 4537727 w 7451018"/>
              <a:gd name="connsiteY133" fmla="*/ 2466266 h 3415370"/>
              <a:gd name="connsiteX134" fmla="*/ 4530958 w 7451018"/>
              <a:gd name="connsiteY134" fmla="*/ 2474845 h 3415370"/>
              <a:gd name="connsiteX135" fmla="*/ 4517553 w 7451018"/>
              <a:gd name="connsiteY135" fmla="*/ 2540727 h 3415370"/>
              <a:gd name="connsiteX136" fmla="*/ 4484043 w 7451018"/>
              <a:gd name="connsiteY136" fmla="*/ 2658483 h 3415370"/>
              <a:gd name="connsiteX137" fmla="*/ 4411258 w 7451018"/>
              <a:gd name="connsiteY137" fmla="*/ 2624436 h 3415370"/>
              <a:gd name="connsiteX138" fmla="*/ 4409984 w 7451018"/>
              <a:gd name="connsiteY138" fmla="*/ 2564519 h 3415370"/>
              <a:gd name="connsiteX139" fmla="*/ 4417021 w 7451018"/>
              <a:gd name="connsiteY139" fmla="*/ 2552388 h 3415370"/>
              <a:gd name="connsiteX140" fmla="*/ 4423723 w 7451018"/>
              <a:gd name="connsiteY140" fmla="*/ 2546289 h 3415370"/>
              <a:gd name="connsiteX141" fmla="*/ 4450599 w 7451018"/>
              <a:gd name="connsiteY141" fmla="*/ 2437246 h 3415370"/>
              <a:gd name="connsiteX142" fmla="*/ 4454888 w 7451018"/>
              <a:gd name="connsiteY142" fmla="*/ 2430544 h 3415370"/>
              <a:gd name="connsiteX143" fmla="*/ 4456027 w 7451018"/>
              <a:gd name="connsiteY143" fmla="*/ 2437246 h 3415370"/>
              <a:gd name="connsiteX144" fmla="*/ 4457435 w 7451018"/>
              <a:gd name="connsiteY144" fmla="*/ 2430476 h 3415370"/>
              <a:gd name="connsiteX145" fmla="*/ 4484043 w 7451018"/>
              <a:gd name="connsiteY145" fmla="*/ 2418882 h 3415370"/>
              <a:gd name="connsiteX146" fmla="*/ 4497447 w 7451018"/>
              <a:gd name="connsiteY146" fmla="*/ 2401523 h 3415370"/>
              <a:gd name="connsiteX147" fmla="*/ 4490745 w 7451018"/>
              <a:gd name="connsiteY147" fmla="*/ 2400518 h 3415370"/>
              <a:gd name="connsiteX148" fmla="*/ 4499765 w 7451018"/>
              <a:gd name="connsiteY148" fmla="*/ 2381744 h 3415370"/>
              <a:gd name="connsiteX149" fmla="*/ 4499009 w 7451018"/>
              <a:gd name="connsiteY149" fmla="*/ 2377606 h 3415370"/>
              <a:gd name="connsiteX150" fmla="*/ 4504149 w 7451018"/>
              <a:gd name="connsiteY150" fmla="*/ 2383160 h 3415370"/>
              <a:gd name="connsiteX151" fmla="*/ 4514739 w 7451018"/>
              <a:gd name="connsiteY151" fmla="*/ 2375184 h 3415370"/>
              <a:gd name="connsiteX152" fmla="*/ 4529215 w 7451018"/>
              <a:gd name="connsiteY152" fmla="*/ 2336647 h 3415370"/>
              <a:gd name="connsiteX153" fmla="*/ 6454407 w 7451018"/>
              <a:gd name="connsiteY153" fmla="*/ 2303136 h 3415370"/>
              <a:gd name="connsiteX154" fmla="*/ 6459434 w 7451018"/>
              <a:gd name="connsiteY154" fmla="*/ 2309838 h 3415370"/>
              <a:gd name="connsiteX155" fmla="*/ 6468013 w 7451018"/>
              <a:gd name="connsiteY155" fmla="*/ 2309704 h 3415370"/>
              <a:gd name="connsiteX156" fmla="*/ 6465064 w 7451018"/>
              <a:gd name="connsiteY156" fmla="*/ 2316607 h 3415370"/>
              <a:gd name="connsiteX157" fmla="*/ 6481417 w 7451018"/>
              <a:gd name="connsiteY157" fmla="*/ 2340400 h 3415370"/>
              <a:gd name="connsiteX158" fmla="*/ 6488119 w 7451018"/>
              <a:gd name="connsiteY158" fmla="*/ 2364996 h 3415370"/>
              <a:gd name="connsiteX159" fmla="*/ 6481417 w 7451018"/>
              <a:gd name="connsiteY159" fmla="*/ 2363992 h 3415370"/>
              <a:gd name="connsiteX160" fmla="*/ 6488119 w 7451018"/>
              <a:gd name="connsiteY160" fmla="*/ 2404807 h 3415370"/>
              <a:gd name="connsiteX161" fmla="*/ 6490934 w 7451018"/>
              <a:gd name="connsiteY161" fmla="*/ 2404807 h 3415370"/>
              <a:gd name="connsiteX162" fmla="*/ 6496698 w 7451018"/>
              <a:gd name="connsiteY162" fmla="*/ 2390800 h 3415370"/>
              <a:gd name="connsiteX163" fmla="*/ 6501322 w 7451018"/>
              <a:gd name="connsiteY163" fmla="*/ 2394285 h 3415370"/>
              <a:gd name="connsiteX164" fmla="*/ 6501457 w 7451018"/>
              <a:gd name="connsiteY164" fmla="*/ 2393213 h 3415370"/>
              <a:gd name="connsiteX165" fmla="*/ 6508293 w 7451018"/>
              <a:gd name="connsiteY165" fmla="*/ 2401322 h 3415370"/>
              <a:gd name="connsiteX166" fmla="*/ 6511376 w 7451018"/>
              <a:gd name="connsiteY166" fmla="*/ 2396899 h 3415370"/>
              <a:gd name="connsiteX167" fmla="*/ 6521563 w 7451018"/>
              <a:gd name="connsiteY167" fmla="*/ 2410303 h 3415370"/>
              <a:gd name="connsiteX168" fmla="*/ 6521563 w 7451018"/>
              <a:gd name="connsiteY168" fmla="*/ 2450248 h 3415370"/>
              <a:gd name="connsiteX169" fmla="*/ 6533426 w 7451018"/>
              <a:gd name="connsiteY169" fmla="*/ 2463920 h 3415370"/>
              <a:gd name="connsiteX170" fmla="*/ 6535772 w 7451018"/>
              <a:gd name="connsiteY170" fmla="*/ 2483490 h 3415370"/>
              <a:gd name="connsiteX171" fmla="*/ 6538051 w 7451018"/>
              <a:gd name="connsiteY171" fmla="*/ 2484026 h 3415370"/>
              <a:gd name="connsiteX172" fmla="*/ 6534901 w 7451018"/>
              <a:gd name="connsiteY172" fmla="*/ 2490728 h 3415370"/>
              <a:gd name="connsiteX173" fmla="*/ 6555007 w 7451018"/>
              <a:gd name="connsiteY173" fmla="*/ 2515593 h 3415370"/>
              <a:gd name="connsiteX174" fmla="*/ 6558693 w 7451018"/>
              <a:gd name="connsiteY174" fmla="*/ 2520285 h 3415370"/>
              <a:gd name="connsiteX175" fmla="*/ 6562245 w 7451018"/>
              <a:gd name="connsiteY175" fmla="*/ 2517537 h 3415370"/>
              <a:gd name="connsiteX176" fmla="*/ 6569819 w 7451018"/>
              <a:gd name="connsiteY176" fmla="*/ 2530606 h 3415370"/>
              <a:gd name="connsiteX177" fmla="*/ 6587244 w 7451018"/>
              <a:gd name="connsiteY177" fmla="*/ 2537778 h 3415370"/>
              <a:gd name="connsiteX178" fmla="*/ 6601922 w 7451018"/>
              <a:gd name="connsiteY178" fmla="*/ 2543407 h 3415370"/>
              <a:gd name="connsiteX179" fmla="*/ 6595957 w 7451018"/>
              <a:gd name="connsiteY179" fmla="*/ 2548903 h 3415370"/>
              <a:gd name="connsiteX180" fmla="*/ 6594214 w 7451018"/>
              <a:gd name="connsiteY180" fmla="*/ 2558890 h 3415370"/>
              <a:gd name="connsiteX181" fmla="*/ 6601922 w 7451018"/>
              <a:gd name="connsiteY181" fmla="*/ 2560029 h 3415370"/>
              <a:gd name="connsiteX182" fmla="*/ 6608624 w 7451018"/>
              <a:gd name="connsiteY182" fmla="*/ 2593003 h 3415370"/>
              <a:gd name="connsiteX183" fmla="*/ 6615326 w 7451018"/>
              <a:gd name="connsiteY183" fmla="*/ 2591260 h 3415370"/>
              <a:gd name="connsiteX184" fmla="*/ 6609026 w 7451018"/>
              <a:gd name="connsiteY184" fmla="*/ 2586704 h 3415370"/>
              <a:gd name="connsiteX185" fmla="*/ 6635433 w 7451018"/>
              <a:gd name="connsiteY185" fmla="*/ 2621688 h 3415370"/>
              <a:gd name="connsiteX186" fmla="*/ 6676382 w 7451018"/>
              <a:gd name="connsiteY186" fmla="*/ 2664917 h 3415370"/>
              <a:gd name="connsiteX187" fmla="*/ 6683152 w 7451018"/>
              <a:gd name="connsiteY187" fmla="*/ 2651579 h 3415370"/>
              <a:gd name="connsiteX188" fmla="*/ 6689050 w 7451018"/>
              <a:gd name="connsiteY188" fmla="*/ 2652250 h 3415370"/>
              <a:gd name="connsiteX189" fmla="*/ 6682348 w 7451018"/>
              <a:gd name="connsiteY189" fmla="*/ 2718601 h 3415370"/>
              <a:gd name="connsiteX190" fmla="*/ 6688916 w 7451018"/>
              <a:gd name="connsiteY190" fmla="*/ 2705666 h 3415370"/>
              <a:gd name="connsiteX191" fmla="*/ 6690927 w 7451018"/>
              <a:gd name="connsiteY191" fmla="*/ 2738707 h 3415370"/>
              <a:gd name="connsiteX192" fmla="*/ 6689050 w 7451018"/>
              <a:gd name="connsiteY192" fmla="*/ 2738841 h 3415370"/>
              <a:gd name="connsiteX193" fmla="*/ 6695886 w 7451018"/>
              <a:gd name="connsiteY193" fmla="*/ 2740919 h 3415370"/>
              <a:gd name="connsiteX194" fmla="*/ 6692535 w 7451018"/>
              <a:gd name="connsiteY194" fmla="*/ 2747956 h 3415370"/>
              <a:gd name="connsiteX195" fmla="*/ 6670351 w 7451018"/>
              <a:gd name="connsiteY195" fmla="*/ 2845941 h 3415370"/>
              <a:gd name="connsiteX196" fmla="*/ 6668810 w 7451018"/>
              <a:gd name="connsiteY196" fmla="*/ 2846076 h 3415370"/>
              <a:gd name="connsiteX197" fmla="*/ 6669145 w 7451018"/>
              <a:gd name="connsiteY197" fmla="*/ 2847952 h 3415370"/>
              <a:gd name="connsiteX198" fmla="*/ 6655740 w 7451018"/>
              <a:gd name="connsiteY198" fmla="*/ 2857134 h 3415370"/>
              <a:gd name="connsiteX199" fmla="*/ 6628932 w 7451018"/>
              <a:gd name="connsiteY199" fmla="*/ 2912226 h 3415370"/>
              <a:gd name="connsiteX200" fmla="*/ 6622230 w 7451018"/>
              <a:gd name="connsiteY200" fmla="*/ 2961151 h 3415370"/>
              <a:gd name="connsiteX201" fmla="*/ 6547166 w 7451018"/>
              <a:gd name="connsiteY201" fmla="*/ 3000023 h 3415370"/>
              <a:gd name="connsiteX202" fmla="*/ 6451861 w 7451018"/>
              <a:gd name="connsiteY202" fmla="*/ 2993321 h 3415370"/>
              <a:gd name="connsiteX203" fmla="*/ 6447906 w 7451018"/>
              <a:gd name="connsiteY203" fmla="*/ 2987088 h 3415370"/>
              <a:gd name="connsiteX204" fmla="*/ 6441540 w 7451018"/>
              <a:gd name="connsiteY204" fmla="*/ 2992383 h 3415370"/>
              <a:gd name="connsiteX205" fmla="*/ 6407828 w 7451018"/>
              <a:gd name="connsiteY205" fmla="*/ 2948752 h 3415370"/>
              <a:gd name="connsiteX206" fmla="*/ 6371971 w 7451018"/>
              <a:gd name="connsiteY206" fmla="*/ 2916448 h 3415370"/>
              <a:gd name="connsiteX207" fmla="*/ 6374317 w 7451018"/>
              <a:gd name="connsiteY207" fmla="*/ 2914169 h 3415370"/>
              <a:gd name="connsiteX208" fmla="*/ 6374317 w 7451018"/>
              <a:gd name="connsiteY208" fmla="*/ 2897883 h 3415370"/>
              <a:gd name="connsiteX209" fmla="*/ 6374317 w 7451018"/>
              <a:gd name="connsiteY209" fmla="*/ 2889773 h 3415370"/>
              <a:gd name="connsiteX210" fmla="*/ 6367615 w 7451018"/>
              <a:gd name="connsiteY210" fmla="*/ 2888634 h 3415370"/>
              <a:gd name="connsiteX211" fmla="*/ 6354211 w 7451018"/>
              <a:gd name="connsiteY211" fmla="*/ 2906127 h 3415370"/>
              <a:gd name="connsiteX212" fmla="*/ 6344023 w 7451018"/>
              <a:gd name="connsiteY212" fmla="*/ 2919531 h 3415370"/>
              <a:gd name="connsiteX213" fmla="*/ 6354211 w 7451018"/>
              <a:gd name="connsiteY213" fmla="*/ 2900899 h 3415370"/>
              <a:gd name="connsiteX214" fmla="*/ 6355819 w 7451018"/>
              <a:gd name="connsiteY214" fmla="*/ 2892722 h 3415370"/>
              <a:gd name="connsiteX215" fmla="*/ 6356690 w 7451018"/>
              <a:gd name="connsiteY215" fmla="*/ 2879318 h 3415370"/>
              <a:gd name="connsiteX216" fmla="*/ 6354479 w 7451018"/>
              <a:gd name="connsiteY216" fmla="*/ 2880189 h 3415370"/>
              <a:gd name="connsiteX217" fmla="*/ 6363795 w 7451018"/>
              <a:gd name="connsiteY217" fmla="*/ 2867790 h 3415370"/>
              <a:gd name="connsiteX218" fmla="*/ 6361114 w 7451018"/>
              <a:gd name="connsiteY218" fmla="*/ 2866450 h 3415370"/>
              <a:gd name="connsiteX219" fmla="*/ 6327402 w 7451018"/>
              <a:gd name="connsiteY219" fmla="*/ 2899156 h 3415370"/>
              <a:gd name="connsiteX220" fmla="*/ 6334037 w 7451018"/>
              <a:gd name="connsiteY220" fmla="*/ 2904049 h 3415370"/>
              <a:gd name="connsiteX221" fmla="*/ 6327805 w 7451018"/>
              <a:gd name="connsiteY221" fmla="*/ 2906260 h 3415370"/>
              <a:gd name="connsiteX222" fmla="*/ 6320633 w 7451018"/>
              <a:gd name="connsiteY222" fmla="*/ 2904049 h 3415370"/>
              <a:gd name="connsiteX223" fmla="*/ 6320633 w 7451018"/>
              <a:gd name="connsiteY223" fmla="*/ 2906260 h 3415370"/>
              <a:gd name="connsiteX224" fmla="*/ 6308033 w 7451018"/>
              <a:gd name="connsiteY224" fmla="*/ 2899090 h 3415370"/>
              <a:gd name="connsiteX225" fmla="*/ 6307631 w 7451018"/>
              <a:gd name="connsiteY225" fmla="*/ 2899558 h 3415370"/>
              <a:gd name="connsiteX226" fmla="*/ 6313462 w 7451018"/>
              <a:gd name="connsiteY226" fmla="*/ 2889237 h 3415370"/>
              <a:gd name="connsiteX227" fmla="*/ 6300459 w 7451018"/>
              <a:gd name="connsiteY227" fmla="*/ 2867455 h 3415370"/>
              <a:gd name="connsiteX228" fmla="*/ 6287725 w 7451018"/>
              <a:gd name="connsiteY228" fmla="*/ 2859010 h 3415370"/>
              <a:gd name="connsiteX229" fmla="*/ 6285982 w 7451018"/>
              <a:gd name="connsiteY229" fmla="*/ 2859345 h 3415370"/>
              <a:gd name="connsiteX230" fmla="*/ 6287055 w 7451018"/>
              <a:gd name="connsiteY230" fmla="*/ 2846344 h 3415370"/>
              <a:gd name="connsiteX231" fmla="*/ 6286988 w 7451018"/>
              <a:gd name="connsiteY231" fmla="*/ 2845941 h 3415370"/>
              <a:gd name="connsiteX232" fmla="*/ 6286988 w 7451018"/>
              <a:gd name="connsiteY232" fmla="*/ 2845874 h 3415370"/>
              <a:gd name="connsiteX233" fmla="*/ 6287055 w 7451018"/>
              <a:gd name="connsiteY233" fmla="*/ 2845941 h 3415370"/>
              <a:gd name="connsiteX234" fmla="*/ 6287390 w 7451018"/>
              <a:gd name="connsiteY234" fmla="*/ 2845874 h 3415370"/>
              <a:gd name="connsiteX235" fmla="*/ 6253947 w 7451018"/>
              <a:gd name="connsiteY235" fmla="*/ 2832470 h 3415370"/>
              <a:gd name="connsiteX236" fmla="*/ 6072452 w 7451018"/>
              <a:gd name="connsiteY236" fmla="*/ 2880524 h 3415370"/>
              <a:gd name="connsiteX237" fmla="*/ 6054423 w 7451018"/>
              <a:gd name="connsiteY237" fmla="*/ 2879385 h 3415370"/>
              <a:gd name="connsiteX238" fmla="*/ 6037132 w 7451018"/>
              <a:gd name="connsiteY238" fmla="*/ 2884948 h 3415370"/>
              <a:gd name="connsiteX239" fmla="*/ 5985324 w 7451018"/>
              <a:gd name="connsiteY239" fmla="*/ 2884747 h 3415370"/>
              <a:gd name="connsiteX240" fmla="*/ 5987067 w 7451018"/>
              <a:gd name="connsiteY240" fmla="*/ 2892856 h 3415370"/>
              <a:gd name="connsiteX241" fmla="*/ 5963542 w 7451018"/>
              <a:gd name="connsiteY241" fmla="*/ 2899558 h 3415370"/>
              <a:gd name="connsiteX242" fmla="*/ 5952149 w 7451018"/>
              <a:gd name="connsiteY242" fmla="*/ 2911756 h 3415370"/>
              <a:gd name="connsiteX243" fmla="*/ 5945112 w 7451018"/>
              <a:gd name="connsiteY243" fmla="*/ 2906260 h 3415370"/>
              <a:gd name="connsiteX244" fmla="*/ 5946452 w 7451018"/>
              <a:gd name="connsiteY244" fmla="*/ 2912962 h 3415370"/>
              <a:gd name="connsiteX245" fmla="*/ 5897862 w 7451018"/>
              <a:gd name="connsiteY245" fmla="*/ 2892856 h 3415370"/>
              <a:gd name="connsiteX246" fmla="*/ 5891226 w 7451018"/>
              <a:gd name="connsiteY246" fmla="*/ 2866115 h 3415370"/>
              <a:gd name="connsiteX247" fmla="*/ 5897862 w 7451018"/>
              <a:gd name="connsiteY247" fmla="*/ 2872884 h 3415370"/>
              <a:gd name="connsiteX248" fmla="*/ 5898263 w 7451018"/>
              <a:gd name="connsiteY248" fmla="*/ 2820741 h 3415370"/>
              <a:gd name="connsiteX249" fmla="*/ 5878157 w 7451018"/>
              <a:gd name="connsiteY249" fmla="*/ 2745610 h 3415370"/>
              <a:gd name="connsiteX250" fmla="*/ 5844646 w 7451018"/>
              <a:gd name="connsiteY250" fmla="*/ 2672826 h 3415370"/>
              <a:gd name="connsiteX251" fmla="*/ 5851348 w 7451018"/>
              <a:gd name="connsiteY251" fmla="*/ 2672826 h 3415370"/>
              <a:gd name="connsiteX252" fmla="*/ 5858051 w 7451018"/>
              <a:gd name="connsiteY252" fmla="*/ 2685694 h 3415370"/>
              <a:gd name="connsiteX253" fmla="*/ 5859324 w 7451018"/>
              <a:gd name="connsiteY253" fmla="*/ 2671619 h 3415370"/>
              <a:gd name="connsiteX254" fmla="*/ 5864485 w 7451018"/>
              <a:gd name="connsiteY254" fmla="*/ 2678321 h 3415370"/>
              <a:gd name="connsiteX255" fmla="*/ 5871455 w 7451018"/>
              <a:gd name="connsiteY255" fmla="*/ 2677718 h 3415370"/>
              <a:gd name="connsiteX256" fmla="*/ 5871455 w 7451018"/>
              <a:gd name="connsiteY256" fmla="*/ 2674702 h 3415370"/>
              <a:gd name="connsiteX257" fmla="*/ 5870181 w 7451018"/>
              <a:gd name="connsiteY257" fmla="*/ 2584223 h 3415370"/>
              <a:gd name="connsiteX258" fmla="*/ 5871388 w 7451018"/>
              <a:gd name="connsiteY258" fmla="*/ 2577856 h 3415370"/>
              <a:gd name="connsiteX259" fmla="*/ 5874873 w 7451018"/>
              <a:gd name="connsiteY259" fmla="*/ 2577856 h 3415370"/>
              <a:gd name="connsiteX260" fmla="*/ 5871857 w 7451018"/>
              <a:gd name="connsiteY260" fmla="*/ 2591931 h 3415370"/>
              <a:gd name="connsiteX261" fmla="*/ 5878157 w 7451018"/>
              <a:gd name="connsiteY261" fmla="*/ 2597962 h 3415370"/>
              <a:gd name="connsiteX262" fmla="*/ 5905904 w 7451018"/>
              <a:gd name="connsiteY262" fmla="*/ 2565056 h 3415370"/>
              <a:gd name="connsiteX263" fmla="*/ 5912271 w 7451018"/>
              <a:gd name="connsiteY263" fmla="*/ 2560096 h 3415370"/>
              <a:gd name="connsiteX264" fmla="*/ 5925005 w 7451018"/>
              <a:gd name="connsiteY264" fmla="*/ 2555270 h 3415370"/>
              <a:gd name="connsiteX265" fmla="*/ 5918839 w 7451018"/>
              <a:gd name="connsiteY265" fmla="*/ 2549775 h 3415370"/>
              <a:gd name="connsiteX266" fmla="*/ 5925139 w 7451018"/>
              <a:gd name="connsiteY266" fmla="*/ 2546826 h 3415370"/>
              <a:gd name="connsiteX267" fmla="*/ 5931640 w 7451018"/>
              <a:gd name="connsiteY267" fmla="*/ 2551048 h 3415370"/>
              <a:gd name="connsiteX268" fmla="*/ 5993836 w 7451018"/>
              <a:gd name="connsiteY268" fmla="*/ 2537643 h 3415370"/>
              <a:gd name="connsiteX269" fmla="*/ 6041689 w 7451018"/>
              <a:gd name="connsiteY269" fmla="*/ 2490327 h 3415370"/>
              <a:gd name="connsiteX270" fmla="*/ 6052413 w 7451018"/>
              <a:gd name="connsiteY270" fmla="*/ 2449310 h 3415370"/>
              <a:gd name="connsiteX271" fmla="*/ 6063270 w 7451018"/>
              <a:gd name="connsiteY271" fmla="*/ 2443813 h 3415370"/>
              <a:gd name="connsiteX272" fmla="*/ 6065951 w 7451018"/>
              <a:gd name="connsiteY272" fmla="*/ 2437111 h 3415370"/>
              <a:gd name="connsiteX273" fmla="*/ 6070790 w 7451018"/>
              <a:gd name="connsiteY273" fmla="*/ 2437444 h 3415370"/>
              <a:gd name="connsiteX274" fmla="*/ 6070844 w 7451018"/>
              <a:gd name="connsiteY274" fmla="*/ 2437447 h 3415370"/>
              <a:gd name="connsiteX275" fmla="*/ 6071179 w 7451018"/>
              <a:gd name="connsiteY275" fmla="*/ 2443813 h 3415370"/>
              <a:gd name="connsiteX276" fmla="*/ 6083578 w 7451018"/>
              <a:gd name="connsiteY276" fmla="*/ 2450516 h 3415370"/>
              <a:gd name="connsiteX277" fmla="*/ 6079623 w 7451018"/>
              <a:gd name="connsiteY277" fmla="*/ 2423707 h 3415370"/>
              <a:gd name="connsiteX278" fmla="*/ 6079221 w 7451018"/>
              <a:gd name="connsiteY278" fmla="*/ 2423707 h 3415370"/>
              <a:gd name="connsiteX279" fmla="*/ 6079556 w 7451018"/>
              <a:gd name="connsiteY279" fmla="*/ 2423640 h 3415370"/>
              <a:gd name="connsiteX280" fmla="*/ 6079221 w 7451018"/>
              <a:gd name="connsiteY280" fmla="*/ 2422836 h 3415370"/>
              <a:gd name="connsiteX281" fmla="*/ 6080629 w 7451018"/>
              <a:gd name="connsiteY281" fmla="*/ 2423372 h 3415370"/>
              <a:gd name="connsiteX282" fmla="*/ 6092224 w 7451018"/>
              <a:gd name="connsiteY282" fmla="*/ 2423037 h 3415370"/>
              <a:gd name="connsiteX283" fmla="*/ 6099328 w 7451018"/>
              <a:gd name="connsiteY283" fmla="*/ 2408896 h 3415370"/>
              <a:gd name="connsiteX284" fmla="*/ 6099328 w 7451018"/>
              <a:gd name="connsiteY284" fmla="*/ 2402528 h 3415370"/>
              <a:gd name="connsiteX285" fmla="*/ 6109046 w 7451018"/>
              <a:gd name="connsiteY285" fmla="*/ 2403735 h 3415370"/>
              <a:gd name="connsiteX286" fmla="*/ 6118898 w 7451018"/>
              <a:gd name="connsiteY286" fmla="*/ 2392274 h 3415370"/>
              <a:gd name="connsiteX287" fmla="*/ 6127276 w 7451018"/>
              <a:gd name="connsiteY287" fmla="*/ 2390331 h 3415370"/>
              <a:gd name="connsiteX288" fmla="*/ 6166081 w 7451018"/>
              <a:gd name="connsiteY288" fmla="*/ 2412649 h 3415370"/>
              <a:gd name="connsiteX289" fmla="*/ 6191952 w 7451018"/>
              <a:gd name="connsiteY289" fmla="*/ 2410437 h 3415370"/>
              <a:gd name="connsiteX290" fmla="*/ 6193158 w 7451018"/>
              <a:gd name="connsiteY290" fmla="*/ 2406684 h 3415370"/>
              <a:gd name="connsiteX291" fmla="*/ 6193493 w 7451018"/>
              <a:gd name="connsiteY291" fmla="*/ 2390331 h 3415370"/>
              <a:gd name="connsiteX292" fmla="*/ 6203613 w 7451018"/>
              <a:gd name="connsiteY292" fmla="*/ 2375653 h 3415370"/>
              <a:gd name="connsiteX293" fmla="*/ 6199793 w 7451018"/>
              <a:gd name="connsiteY293" fmla="*/ 2368951 h 3415370"/>
              <a:gd name="connsiteX294" fmla="*/ 6221106 w 7451018"/>
              <a:gd name="connsiteY294" fmla="*/ 2350252 h 3415370"/>
              <a:gd name="connsiteX295" fmla="*/ 6221374 w 7451018"/>
              <a:gd name="connsiteY295" fmla="*/ 2343617 h 3415370"/>
              <a:gd name="connsiteX296" fmla="*/ 6199793 w 7451018"/>
              <a:gd name="connsiteY296" fmla="*/ 2338657 h 3415370"/>
              <a:gd name="connsiteX297" fmla="*/ 6206495 w 7451018"/>
              <a:gd name="connsiteY297" fmla="*/ 2331955 h 3415370"/>
              <a:gd name="connsiteX298" fmla="*/ 6206495 w 7451018"/>
              <a:gd name="connsiteY298" fmla="*/ 2324516 h 3415370"/>
              <a:gd name="connsiteX299" fmla="*/ 6233304 w 7451018"/>
              <a:gd name="connsiteY299" fmla="*/ 2324516 h 3415370"/>
              <a:gd name="connsiteX300" fmla="*/ 6233236 w 7451018"/>
              <a:gd name="connsiteY300" fmla="*/ 2336915 h 3415370"/>
              <a:gd name="connsiteX301" fmla="*/ 6225194 w 7451018"/>
              <a:gd name="connsiteY301" fmla="*/ 2343416 h 3415370"/>
              <a:gd name="connsiteX302" fmla="*/ 6231762 w 7451018"/>
              <a:gd name="connsiteY302" fmla="*/ 2350118 h 3415370"/>
              <a:gd name="connsiteX303" fmla="*/ 6241816 w 7451018"/>
              <a:gd name="connsiteY303" fmla="*/ 2343416 h 3415370"/>
              <a:gd name="connsiteX304" fmla="*/ 6242955 w 7451018"/>
              <a:gd name="connsiteY304" fmla="*/ 2350118 h 3415370"/>
              <a:gd name="connsiteX305" fmla="*/ 6253947 w 7451018"/>
              <a:gd name="connsiteY305" fmla="*/ 2343416 h 3415370"/>
              <a:gd name="connsiteX306" fmla="*/ 6254818 w 7451018"/>
              <a:gd name="connsiteY306" fmla="*/ 2336714 h 3415370"/>
              <a:gd name="connsiteX307" fmla="*/ 6253410 w 7451018"/>
              <a:gd name="connsiteY307" fmla="*/ 2334167 h 3415370"/>
              <a:gd name="connsiteX308" fmla="*/ 6245301 w 7451018"/>
              <a:gd name="connsiteY308" fmla="*/ 2336714 h 3415370"/>
              <a:gd name="connsiteX309" fmla="*/ 6238398 w 7451018"/>
              <a:gd name="connsiteY309" fmla="*/ 2330012 h 3415370"/>
              <a:gd name="connsiteX310" fmla="*/ 6239269 w 7451018"/>
              <a:gd name="connsiteY310" fmla="*/ 2323310 h 3415370"/>
              <a:gd name="connsiteX311" fmla="*/ 6260179 w 7451018"/>
              <a:gd name="connsiteY311" fmla="*/ 2316876 h 3415370"/>
              <a:gd name="connsiteX312" fmla="*/ 6259375 w 7451018"/>
              <a:gd name="connsiteY312" fmla="*/ 2323310 h 3415370"/>
              <a:gd name="connsiteX313" fmla="*/ 6266882 w 7451018"/>
              <a:gd name="connsiteY313" fmla="*/ 2333229 h 3415370"/>
              <a:gd name="connsiteX314" fmla="*/ 6273718 w 7451018"/>
              <a:gd name="connsiteY314" fmla="*/ 2330012 h 3415370"/>
              <a:gd name="connsiteX315" fmla="*/ 6286787 w 7451018"/>
              <a:gd name="connsiteY315" fmla="*/ 2336647 h 3415370"/>
              <a:gd name="connsiteX316" fmla="*/ 6293623 w 7451018"/>
              <a:gd name="connsiteY316" fmla="*/ 2341338 h 3415370"/>
              <a:gd name="connsiteX317" fmla="*/ 6301465 w 7451018"/>
              <a:gd name="connsiteY317" fmla="*/ 2336647 h 3415370"/>
              <a:gd name="connsiteX318" fmla="*/ 6307094 w 7451018"/>
              <a:gd name="connsiteY318" fmla="*/ 2345359 h 3415370"/>
              <a:gd name="connsiteX319" fmla="*/ 6323046 w 7451018"/>
              <a:gd name="connsiteY319" fmla="*/ 2336647 h 3415370"/>
              <a:gd name="connsiteX320" fmla="*/ 6340002 w 7451018"/>
              <a:gd name="connsiteY320" fmla="*/ 2323645 h 3415370"/>
              <a:gd name="connsiteX321" fmla="*/ 6347307 w 7451018"/>
              <a:gd name="connsiteY321" fmla="*/ 2317881 h 3415370"/>
              <a:gd name="connsiteX322" fmla="*/ 6328541 w 7451018"/>
              <a:gd name="connsiteY322" fmla="*/ 2341003 h 3415370"/>
              <a:gd name="connsiteX323" fmla="*/ 6340605 w 7451018"/>
              <a:gd name="connsiteY323" fmla="*/ 2344690 h 3415370"/>
              <a:gd name="connsiteX324" fmla="*/ 6345364 w 7451018"/>
              <a:gd name="connsiteY324" fmla="*/ 2344153 h 3415370"/>
              <a:gd name="connsiteX325" fmla="*/ 6333300 w 7451018"/>
              <a:gd name="connsiteY325" fmla="*/ 2378066 h 3415370"/>
              <a:gd name="connsiteX326" fmla="*/ 6333166 w 7451018"/>
              <a:gd name="connsiteY326" fmla="*/ 2378066 h 3415370"/>
              <a:gd name="connsiteX327" fmla="*/ 6333903 w 7451018"/>
              <a:gd name="connsiteY327" fmla="*/ 2384701 h 3415370"/>
              <a:gd name="connsiteX328" fmla="*/ 6341343 w 7451018"/>
              <a:gd name="connsiteY328" fmla="*/ 2378669 h 3415370"/>
              <a:gd name="connsiteX329" fmla="*/ 6346369 w 7451018"/>
              <a:gd name="connsiteY329" fmla="*/ 2403668 h 3415370"/>
              <a:gd name="connsiteX330" fmla="*/ 6332563 w 7451018"/>
              <a:gd name="connsiteY330" fmla="*/ 2396966 h 3415370"/>
              <a:gd name="connsiteX331" fmla="*/ 6333903 w 7451018"/>
              <a:gd name="connsiteY331" fmla="*/ 2390264 h 3415370"/>
              <a:gd name="connsiteX332" fmla="*/ 6327201 w 7451018"/>
              <a:gd name="connsiteY332" fmla="*/ 2389325 h 3415370"/>
              <a:gd name="connsiteX333" fmla="*/ 6313797 w 7451018"/>
              <a:gd name="connsiteY333" fmla="*/ 2410705 h 3415370"/>
              <a:gd name="connsiteX334" fmla="*/ 6334573 w 7451018"/>
              <a:gd name="connsiteY334" fmla="*/ 2430477 h 3415370"/>
              <a:gd name="connsiteX335" fmla="*/ 6336852 w 7451018"/>
              <a:gd name="connsiteY335" fmla="*/ 2426857 h 3415370"/>
              <a:gd name="connsiteX336" fmla="*/ 6340672 w 7451018"/>
              <a:gd name="connsiteY336" fmla="*/ 2430477 h 3415370"/>
              <a:gd name="connsiteX337" fmla="*/ 6346034 w 7451018"/>
              <a:gd name="connsiteY337" fmla="*/ 2424445 h 3415370"/>
              <a:gd name="connsiteX338" fmla="*/ 6350659 w 7451018"/>
              <a:gd name="connsiteY338" fmla="*/ 2437179 h 3415370"/>
              <a:gd name="connsiteX339" fmla="*/ 6388459 w 7451018"/>
              <a:gd name="connsiteY339" fmla="*/ 2457285 h 3415370"/>
              <a:gd name="connsiteX340" fmla="*/ 6407693 w 7451018"/>
              <a:gd name="connsiteY340" fmla="*/ 2450382 h 3415370"/>
              <a:gd name="connsiteX341" fmla="*/ 6392212 w 7451018"/>
              <a:gd name="connsiteY341" fmla="*/ 2463987 h 3415370"/>
              <a:gd name="connsiteX342" fmla="*/ 6393753 w 7451018"/>
              <a:gd name="connsiteY342" fmla="*/ 2470690 h 3415370"/>
              <a:gd name="connsiteX343" fmla="*/ 6411782 w 7451018"/>
              <a:gd name="connsiteY343" fmla="*/ 2484094 h 3415370"/>
              <a:gd name="connsiteX344" fmla="*/ 6439529 w 7451018"/>
              <a:gd name="connsiteY344" fmla="*/ 2428064 h 3415370"/>
              <a:gd name="connsiteX345" fmla="*/ 6447906 w 7451018"/>
              <a:gd name="connsiteY345" fmla="*/ 2357691 h 3415370"/>
              <a:gd name="connsiteX346" fmla="*/ 6454407 w 7451018"/>
              <a:gd name="connsiteY346" fmla="*/ 2303136 h 3415370"/>
              <a:gd name="connsiteX347" fmla="*/ 5974474 w 7451018"/>
              <a:gd name="connsiteY347" fmla="*/ 2276067 h 3415370"/>
              <a:gd name="connsiteX348" fmla="*/ 5989681 w 7451018"/>
              <a:gd name="connsiteY348" fmla="*/ 2276663 h 3415370"/>
              <a:gd name="connsiteX349" fmla="*/ 5994841 w 7451018"/>
              <a:gd name="connsiteY349" fmla="*/ 2303068 h 3415370"/>
              <a:gd name="connsiteX350" fmla="*/ 5974474 w 7451018"/>
              <a:gd name="connsiteY350" fmla="*/ 2276067 h 3415370"/>
              <a:gd name="connsiteX351" fmla="*/ 6146846 w 7451018"/>
              <a:gd name="connsiteY351" fmla="*/ 2249452 h 3415370"/>
              <a:gd name="connsiteX352" fmla="*/ 6092559 w 7451018"/>
              <a:gd name="connsiteY352" fmla="*/ 2296367 h 3415370"/>
              <a:gd name="connsiteX353" fmla="*/ 6060924 w 7451018"/>
              <a:gd name="connsiteY353" fmla="*/ 2302332 h 3415370"/>
              <a:gd name="connsiteX354" fmla="*/ 6085857 w 7451018"/>
              <a:gd name="connsiteY354" fmla="*/ 2277936 h 3415370"/>
              <a:gd name="connsiteX355" fmla="*/ 6099261 w 7451018"/>
              <a:gd name="connsiteY355" fmla="*/ 2269559 h 3415370"/>
              <a:gd name="connsiteX356" fmla="*/ 6146846 w 7451018"/>
              <a:gd name="connsiteY356" fmla="*/ 2249452 h 3415370"/>
              <a:gd name="connsiteX357" fmla="*/ 5975740 w 7451018"/>
              <a:gd name="connsiteY357" fmla="*/ 2242750 h 3415370"/>
              <a:gd name="connsiteX358" fmla="*/ 5978555 w 7451018"/>
              <a:gd name="connsiteY358" fmla="*/ 2258768 h 3415370"/>
              <a:gd name="connsiteX359" fmla="*/ 5991959 w 7451018"/>
              <a:gd name="connsiteY359" fmla="*/ 2256154 h 3415370"/>
              <a:gd name="connsiteX360" fmla="*/ 5990418 w 7451018"/>
              <a:gd name="connsiteY360" fmla="*/ 2249452 h 3415370"/>
              <a:gd name="connsiteX361" fmla="*/ 6031101 w 7451018"/>
              <a:gd name="connsiteY361" fmla="*/ 2251194 h 3415370"/>
              <a:gd name="connsiteX362" fmla="*/ 6038874 w 7451018"/>
              <a:gd name="connsiteY362" fmla="*/ 2256288 h 3415370"/>
              <a:gd name="connsiteX363" fmla="*/ 6038874 w 7451018"/>
              <a:gd name="connsiteY363" fmla="*/ 2256624 h 3415370"/>
              <a:gd name="connsiteX364" fmla="*/ 6039411 w 7451018"/>
              <a:gd name="connsiteY364" fmla="*/ 2256556 h 3415370"/>
              <a:gd name="connsiteX365" fmla="*/ 6041623 w 7451018"/>
              <a:gd name="connsiteY365" fmla="*/ 2257227 h 3415370"/>
              <a:gd name="connsiteX366" fmla="*/ 6041688 w 7451018"/>
              <a:gd name="connsiteY366" fmla="*/ 2254931 h 3415370"/>
              <a:gd name="connsiteX367" fmla="*/ 6039478 w 7451018"/>
              <a:gd name="connsiteY367" fmla="*/ 2256557 h 3415370"/>
              <a:gd name="connsiteX368" fmla="*/ 6038941 w 7451018"/>
              <a:gd name="connsiteY368" fmla="*/ 2256289 h 3415370"/>
              <a:gd name="connsiteX369" fmla="*/ 6040022 w 7451018"/>
              <a:gd name="connsiteY369" fmla="*/ 2253423 h 3415370"/>
              <a:gd name="connsiteX370" fmla="*/ 6041722 w 7451018"/>
              <a:gd name="connsiteY370" fmla="*/ 2254852 h 3415370"/>
              <a:gd name="connsiteX371" fmla="*/ 6050260 w 7451018"/>
              <a:gd name="connsiteY371" fmla="*/ 2247391 h 3415370"/>
              <a:gd name="connsiteX372" fmla="*/ 6051743 w 7451018"/>
              <a:gd name="connsiteY372" fmla="*/ 2242817 h 3415370"/>
              <a:gd name="connsiteX373" fmla="*/ 6058378 w 7451018"/>
              <a:gd name="connsiteY373" fmla="*/ 2249519 h 3415370"/>
              <a:gd name="connsiteX374" fmla="*/ 6090415 w 7451018"/>
              <a:gd name="connsiteY374" fmla="*/ 2243018 h 3415370"/>
              <a:gd name="connsiteX375" fmla="*/ 6103483 w 7451018"/>
              <a:gd name="connsiteY375" fmla="*/ 2250926 h 3415370"/>
              <a:gd name="connsiteX376" fmla="*/ 6078618 w 7451018"/>
              <a:gd name="connsiteY376" fmla="*/ 2262857 h 3415370"/>
              <a:gd name="connsiteX377" fmla="*/ 6059048 w 7451018"/>
              <a:gd name="connsiteY377" fmla="*/ 2256154 h 3415370"/>
              <a:gd name="connsiteX378" fmla="*/ 6025873 w 7451018"/>
              <a:gd name="connsiteY378" fmla="*/ 2269559 h 3415370"/>
              <a:gd name="connsiteX379" fmla="*/ 6005364 w 7451018"/>
              <a:gd name="connsiteY379" fmla="*/ 2262857 h 3415370"/>
              <a:gd name="connsiteX380" fmla="*/ 5991959 w 7451018"/>
              <a:gd name="connsiteY380" fmla="*/ 2262857 h 3415370"/>
              <a:gd name="connsiteX381" fmla="*/ 5993904 w 7451018"/>
              <a:gd name="connsiteY381" fmla="*/ 2269559 h 3415370"/>
              <a:gd name="connsiteX382" fmla="*/ 5973193 w 7451018"/>
              <a:gd name="connsiteY382" fmla="*/ 2269559 h 3415370"/>
              <a:gd name="connsiteX383" fmla="*/ 5969440 w 7451018"/>
              <a:gd name="connsiteY383" fmla="*/ 2262857 h 3415370"/>
              <a:gd name="connsiteX384" fmla="*/ 5935997 w 7451018"/>
              <a:gd name="connsiteY384" fmla="*/ 2276261 h 3415370"/>
              <a:gd name="connsiteX385" fmla="*/ 5924938 w 7451018"/>
              <a:gd name="connsiteY385" fmla="*/ 2254546 h 3415370"/>
              <a:gd name="connsiteX386" fmla="*/ 5940085 w 7451018"/>
              <a:gd name="connsiteY386" fmla="*/ 2256154 h 3415370"/>
              <a:gd name="connsiteX387" fmla="*/ 5975740 w 7451018"/>
              <a:gd name="connsiteY387" fmla="*/ 2242750 h 3415370"/>
              <a:gd name="connsiteX388" fmla="*/ 6118295 w 7451018"/>
              <a:gd name="connsiteY388" fmla="*/ 2230551 h 3415370"/>
              <a:gd name="connsiteX389" fmla="*/ 6129487 w 7451018"/>
              <a:gd name="connsiteY389" fmla="*/ 2230551 h 3415370"/>
              <a:gd name="connsiteX390" fmla="*/ 6138602 w 7451018"/>
              <a:gd name="connsiteY390" fmla="*/ 2236717 h 3415370"/>
              <a:gd name="connsiteX391" fmla="*/ 6113134 w 7451018"/>
              <a:gd name="connsiteY391" fmla="*/ 2250055 h 3415370"/>
              <a:gd name="connsiteX392" fmla="*/ 6118295 w 7451018"/>
              <a:gd name="connsiteY392" fmla="*/ 2230551 h 3415370"/>
              <a:gd name="connsiteX393" fmla="*/ 5710670 w 7451018"/>
              <a:gd name="connsiteY393" fmla="*/ 2181224 h 3415370"/>
              <a:gd name="connsiteX394" fmla="*/ 5717372 w 7451018"/>
              <a:gd name="connsiteY394" fmla="*/ 2190406 h 3415370"/>
              <a:gd name="connsiteX395" fmla="*/ 5729503 w 7451018"/>
              <a:gd name="connsiteY395" fmla="*/ 2195902 h 3415370"/>
              <a:gd name="connsiteX396" fmla="*/ 5730643 w 7451018"/>
              <a:gd name="connsiteY396" fmla="*/ 2189200 h 3415370"/>
              <a:gd name="connsiteX397" fmla="*/ 5736674 w 7451018"/>
              <a:gd name="connsiteY397" fmla="*/ 2195902 h 3415370"/>
              <a:gd name="connsiteX398" fmla="*/ 5757518 w 7451018"/>
              <a:gd name="connsiteY398" fmla="*/ 2201599 h 3415370"/>
              <a:gd name="connsiteX399" fmla="*/ 5760199 w 7451018"/>
              <a:gd name="connsiteY399" fmla="*/ 2215740 h 3415370"/>
              <a:gd name="connsiteX400" fmla="*/ 5764890 w 7451018"/>
              <a:gd name="connsiteY400" fmla="*/ 2211115 h 3415370"/>
              <a:gd name="connsiteX401" fmla="*/ 5844646 w 7451018"/>
              <a:gd name="connsiteY401" fmla="*/ 2218153 h 3415370"/>
              <a:gd name="connsiteX402" fmla="*/ 5878157 w 7451018"/>
              <a:gd name="connsiteY402" fmla="*/ 2220901 h 3415370"/>
              <a:gd name="connsiteX403" fmla="*/ 5851348 w 7451018"/>
              <a:gd name="connsiteY403" fmla="*/ 2227000 h 3415370"/>
              <a:gd name="connsiteX404" fmla="*/ 5845250 w 7451018"/>
              <a:gd name="connsiteY404" fmla="*/ 2229480 h 3415370"/>
              <a:gd name="connsiteX405" fmla="*/ 5849204 w 7451018"/>
              <a:gd name="connsiteY405" fmla="*/ 2236047 h 3415370"/>
              <a:gd name="connsiteX406" fmla="*/ 5878157 w 7451018"/>
              <a:gd name="connsiteY406" fmla="*/ 2243420 h 3415370"/>
              <a:gd name="connsiteX407" fmla="*/ 5906776 w 7451018"/>
              <a:gd name="connsiteY407" fmla="*/ 2249451 h 3415370"/>
              <a:gd name="connsiteX408" fmla="*/ 5894845 w 7451018"/>
              <a:gd name="connsiteY408" fmla="*/ 2267681 h 3415370"/>
              <a:gd name="connsiteX409" fmla="*/ 5878090 w 7451018"/>
              <a:gd name="connsiteY409" fmla="*/ 2254546 h 3415370"/>
              <a:gd name="connsiteX410" fmla="*/ 5884792 w 7451018"/>
              <a:gd name="connsiteY410" fmla="*/ 2263794 h 3415370"/>
              <a:gd name="connsiteX411" fmla="*/ 5851282 w 7451018"/>
              <a:gd name="connsiteY411" fmla="*/ 2257628 h 3415370"/>
              <a:gd name="connsiteX412" fmla="*/ 5851080 w 7451018"/>
              <a:gd name="connsiteY412" fmla="*/ 2255819 h 3415370"/>
              <a:gd name="connsiteX413" fmla="*/ 5850008 w 7451018"/>
              <a:gd name="connsiteY413" fmla="*/ 2256154 h 3415370"/>
              <a:gd name="connsiteX414" fmla="*/ 5771057 w 7451018"/>
              <a:gd name="connsiteY414" fmla="*/ 2236182 h 3415370"/>
              <a:gd name="connsiteX415" fmla="*/ 5757653 w 7451018"/>
              <a:gd name="connsiteY415" fmla="*/ 2239332 h 3415370"/>
              <a:gd name="connsiteX416" fmla="*/ 5737613 w 7451018"/>
              <a:gd name="connsiteY416" fmla="*/ 2236182 h 3415370"/>
              <a:gd name="connsiteX417" fmla="*/ 5713552 w 7451018"/>
              <a:gd name="connsiteY417" fmla="*/ 2222777 h 3415370"/>
              <a:gd name="connsiteX418" fmla="*/ 5690159 w 7451018"/>
              <a:gd name="connsiteY418" fmla="*/ 2213654 h 3415370"/>
              <a:gd name="connsiteX419" fmla="*/ 5684226 w 7451018"/>
              <a:gd name="connsiteY419" fmla="*/ 2215839 h 3415370"/>
              <a:gd name="connsiteX420" fmla="*/ 5685202 w 7451018"/>
              <a:gd name="connsiteY420" fmla="*/ 2215941 h 3415370"/>
              <a:gd name="connsiteX421" fmla="*/ 5683660 w 7451018"/>
              <a:gd name="connsiteY421" fmla="*/ 2216880 h 3415370"/>
              <a:gd name="connsiteX422" fmla="*/ 5683928 w 7451018"/>
              <a:gd name="connsiteY422" fmla="*/ 2215807 h 3415370"/>
              <a:gd name="connsiteX423" fmla="*/ 5684139 w 7451018"/>
              <a:gd name="connsiteY423" fmla="*/ 2215829 h 3415370"/>
              <a:gd name="connsiteX424" fmla="*/ 5685311 w 7451018"/>
              <a:gd name="connsiteY424" fmla="*/ 2210588 h 3415370"/>
              <a:gd name="connsiteX425" fmla="*/ 5690563 w 7451018"/>
              <a:gd name="connsiteY425" fmla="*/ 2207765 h 3415370"/>
              <a:gd name="connsiteX426" fmla="*/ 5710670 w 7451018"/>
              <a:gd name="connsiteY426" fmla="*/ 2190741 h 3415370"/>
              <a:gd name="connsiteX427" fmla="*/ 5710670 w 7451018"/>
              <a:gd name="connsiteY427" fmla="*/ 2181224 h 3415370"/>
              <a:gd name="connsiteX428" fmla="*/ 6297980 w 7451018"/>
              <a:gd name="connsiteY428" fmla="*/ 2175728 h 3415370"/>
              <a:gd name="connsiteX429" fmla="*/ 6300325 w 7451018"/>
              <a:gd name="connsiteY429" fmla="*/ 2195365 h 3415370"/>
              <a:gd name="connsiteX430" fmla="*/ 6300325 w 7451018"/>
              <a:gd name="connsiteY430" fmla="*/ 2196505 h 3415370"/>
              <a:gd name="connsiteX431" fmla="*/ 6302269 w 7451018"/>
              <a:gd name="connsiteY431" fmla="*/ 2215941 h 3415370"/>
              <a:gd name="connsiteX432" fmla="*/ 6288463 w 7451018"/>
              <a:gd name="connsiteY432" fmla="*/ 2222643 h 3415370"/>
              <a:gd name="connsiteX433" fmla="*/ 6286921 w 7451018"/>
              <a:gd name="connsiteY433" fmla="*/ 2195835 h 3415370"/>
              <a:gd name="connsiteX434" fmla="*/ 6297980 w 7451018"/>
              <a:gd name="connsiteY434" fmla="*/ 2175728 h 3415370"/>
              <a:gd name="connsiteX435" fmla="*/ 5978421 w 7451018"/>
              <a:gd name="connsiteY435" fmla="*/ 2175728 h 3415370"/>
              <a:gd name="connsiteX436" fmla="*/ 5978689 w 7451018"/>
              <a:gd name="connsiteY436" fmla="*/ 2176666 h 3415370"/>
              <a:gd name="connsiteX437" fmla="*/ 5978421 w 7451018"/>
              <a:gd name="connsiteY437" fmla="*/ 2179012 h 3415370"/>
              <a:gd name="connsiteX438" fmla="*/ 5978421 w 7451018"/>
              <a:gd name="connsiteY438" fmla="*/ 2175728 h 3415370"/>
              <a:gd name="connsiteX439" fmla="*/ 4329893 w 7451018"/>
              <a:gd name="connsiteY439" fmla="*/ 2166881 h 3415370"/>
              <a:gd name="connsiteX440" fmla="*/ 4336595 w 7451018"/>
              <a:gd name="connsiteY440" fmla="*/ 2167887 h 3415370"/>
              <a:gd name="connsiteX441" fmla="*/ 4332574 w 7451018"/>
              <a:gd name="connsiteY441" fmla="*/ 2182364 h 3415370"/>
              <a:gd name="connsiteX442" fmla="*/ 4323191 w 7451018"/>
              <a:gd name="connsiteY442" fmla="*/ 2181157 h 3415370"/>
              <a:gd name="connsiteX443" fmla="*/ 4329893 w 7451018"/>
              <a:gd name="connsiteY443" fmla="*/ 2166881 h 3415370"/>
              <a:gd name="connsiteX444" fmla="*/ 2836467 w 7451018"/>
              <a:gd name="connsiteY444" fmla="*/ 2140274 h 3415370"/>
              <a:gd name="connsiteX445" fmla="*/ 2836467 w 7451018"/>
              <a:gd name="connsiteY445" fmla="*/ 2140274 h 3415370"/>
              <a:gd name="connsiteX446" fmla="*/ 6119234 w 7451018"/>
              <a:gd name="connsiteY446" fmla="*/ 2122111 h 3415370"/>
              <a:gd name="connsiteX447" fmla="*/ 6137598 w 7451018"/>
              <a:gd name="connsiteY447" fmla="*/ 2122111 h 3415370"/>
              <a:gd name="connsiteX448" fmla="*/ 6119234 w 7451018"/>
              <a:gd name="connsiteY448" fmla="*/ 2122111 h 3415370"/>
              <a:gd name="connsiteX449" fmla="*/ 6180220 w 7451018"/>
              <a:gd name="connsiteY449" fmla="*/ 2113525 h 3415370"/>
              <a:gd name="connsiteX450" fmla="*/ 6184512 w 7451018"/>
              <a:gd name="connsiteY450" fmla="*/ 2115678 h 3415370"/>
              <a:gd name="connsiteX451" fmla="*/ 6219966 w 7451018"/>
              <a:gd name="connsiteY451" fmla="*/ 2141950 h 3415370"/>
              <a:gd name="connsiteX452" fmla="*/ 6222848 w 7451018"/>
              <a:gd name="connsiteY452" fmla="*/ 2148920 h 3415370"/>
              <a:gd name="connsiteX453" fmla="*/ 6197514 w 7451018"/>
              <a:gd name="connsiteY453" fmla="*/ 2128814 h 3415370"/>
              <a:gd name="connsiteX454" fmla="*/ 6177675 w 7451018"/>
              <a:gd name="connsiteY454" fmla="*/ 2128814 h 3415370"/>
              <a:gd name="connsiteX455" fmla="*/ 6171308 w 7451018"/>
              <a:gd name="connsiteY455" fmla="*/ 2135516 h 3415370"/>
              <a:gd name="connsiteX456" fmla="*/ 6158909 w 7451018"/>
              <a:gd name="connsiteY456" fmla="*/ 2142218 h 3415370"/>
              <a:gd name="connsiteX457" fmla="*/ 6159580 w 7451018"/>
              <a:gd name="connsiteY457" fmla="*/ 2130153 h 3415370"/>
              <a:gd name="connsiteX458" fmla="*/ 6152878 w 7451018"/>
              <a:gd name="connsiteY458" fmla="*/ 2128814 h 3415370"/>
              <a:gd name="connsiteX459" fmla="*/ 6153749 w 7451018"/>
              <a:gd name="connsiteY459" fmla="*/ 2135516 h 3415370"/>
              <a:gd name="connsiteX460" fmla="*/ 6148387 w 7451018"/>
              <a:gd name="connsiteY460" fmla="*/ 2129014 h 3415370"/>
              <a:gd name="connsiteX461" fmla="*/ 6148388 w 7451018"/>
              <a:gd name="connsiteY461" fmla="*/ 2129014 h 3415370"/>
              <a:gd name="connsiteX462" fmla="*/ 6153389 w 7451018"/>
              <a:gd name="connsiteY462" fmla="*/ 2124733 h 3415370"/>
              <a:gd name="connsiteX463" fmla="*/ 6155626 w 7451018"/>
              <a:gd name="connsiteY463" fmla="*/ 2122112 h 3415370"/>
              <a:gd name="connsiteX464" fmla="*/ 6159580 w 7451018"/>
              <a:gd name="connsiteY464" fmla="*/ 2122112 h 3415370"/>
              <a:gd name="connsiteX465" fmla="*/ 6180220 w 7451018"/>
              <a:gd name="connsiteY465" fmla="*/ 2113525 h 3415370"/>
              <a:gd name="connsiteX466" fmla="*/ 5748981 w 7451018"/>
              <a:gd name="connsiteY466" fmla="*/ 2112712 h 3415370"/>
              <a:gd name="connsiteX467" fmla="*/ 5757451 w 7451018"/>
              <a:gd name="connsiteY467" fmla="*/ 2120369 h 3415370"/>
              <a:gd name="connsiteX468" fmla="*/ 5750749 w 7451018"/>
              <a:gd name="connsiteY468" fmla="*/ 2130020 h 3415370"/>
              <a:gd name="connsiteX469" fmla="*/ 5730643 w 7451018"/>
              <a:gd name="connsiteY469" fmla="*/ 2130020 h 3415370"/>
              <a:gd name="connsiteX470" fmla="*/ 5734530 w 7451018"/>
              <a:gd name="connsiteY470" fmla="*/ 2129283 h 3415370"/>
              <a:gd name="connsiteX471" fmla="*/ 5734999 w 7451018"/>
              <a:gd name="connsiteY471" fmla="*/ 2122112 h 3415370"/>
              <a:gd name="connsiteX472" fmla="*/ 5730643 w 7451018"/>
              <a:gd name="connsiteY472" fmla="*/ 2124055 h 3415370"/>
              <a:gd name="connsiteX473" fmla="*/ 5737345 w 7451018"/>
              <a:gd name="connsiteY473" fmla="*/ 2115410 h 3415370"/>
              <a:gd name="connsiteX474" fmla="*/ 5748981 w 7451018"/>
              <a:gd name="connsiteY474" fmla="*/ 2112712 h 3415370"/>
              <a:gd name="connsiteX475" fmla="*/ 6618477 w 7451018"/>
              <a:gd name="connsiteY475" fmla="*/ 2102005 h 3415370"/>
              <a:gd name="connsiteX476" fmla="*/ 6628128 w 7451018"/>
              <a:gd name="connsiteY476" fmla="*/ 2107634 h 3415370"/>
              <a:gd name="connsiteX477" fmla="*/ 6630809 w 7451018"/>
              <a:gd name="connsiteY477" fmla="*/ 2108707 h 3415370"/>
              <a:gd name="connsiteX478" fmla="*/ 6676652 w 7451018"/>
              <a:gd name="connsiteY478" fmla="*/ 2167484 h 3415370"/>
              <a:gd name="connsiteX479" fmla="*/ 6668341 w 7451018"/>
              <a:gd name="connsiteY479" fmla="*/ 2156694 h 3415370"/>
              <a:gd name="connsiteX480" fmla="*/ 6602324 w 7451018"/>
              <a:gd name="connsiteY480" fmla="*/ 2200726 h 3415370"/>
              <a:gd name="connsiteX481" fmla="*/ 6602593 w 7451018"/>
              <a:gd name="connsiteY481" fmla="*/ 2195834 h 3415370"/>
              <a:gd name="connsiteX482" fmla="*/ 6583156 w 7451018"/>
              <a:gd name="connsiteY482" fmla="*/ 2182363 h 3415370"/>
              <a:gd name="connsiteX483" fmla="*/ 6610635 w 7451018"/>
              <a:gd name="connsiteY483" fmla="*/ 2182430 h 3415370"/>
              <a:gd name="connsiteX484" fmla="*/ 6620956 w 7451018"/>
              <a:gd name="connsiteY484" fmla="*/ 2169026 h 3415370"/>
              <a:gd name="connsiteX485" fmla="*/ 6621962 w 7451018"/>
              <a:gd name="connsiteY485" fmla="*/ 2182430 h 3415370"/>
              <a:gd name="connsiteX486" fmla="*/ 6639253 w 7451018"/>
              <a:gd name="connsiteY486" fmla="*/ 2169026 h 3415370"/>
              <a:gd name="connsiteX487" fmla="*/ 6635568 w 7451018"/>
              <a:gd name="connsiteY487" fmla="*/ 2167886 h 3415370"/>
              <a:gd name="connsiteX488" fmla="*/ 6649307 w 7451018"/>
              <a:gd name="connsiteY488" fmla="*/ 2169026 h 3415370"/>
              <a:gd name="connsiteX489" fmla="*/ 6656478 w 7451018"/>
              <a:gd name="connsiteY489" fmla="*/ 2148919 h 3415370"/>
              <a:gd name="connsiteX490" fmla="*/ 6663917 w 7451018"/>
              <a:gd name="connsiteY490" fmla="*/ 2152136 h 3415370"/>
              <a:gd name="connsiteX491" fmla="*/ 6614992 w 7451018"/>
              <a:gd name="connsiteY491" fmla="*/ 2108707 h 3415370"/>
              <a:gd name="connsiteX492" fmla="*/ 6618477 w 7451018"/>
              <a:gd name="connsiteY492" fmla="*/ 2102005 h 3415370"/>
              <a:gd name="connsiteX493" fmla="*/ 5570796 w 7451018"/>
              <a:gd name="connsiteY493" fmla="*/ 2095370 h 3415370"/>
              <a:gd name="connsiteX494" fmla="*/ 5589897 w 7451018"/>
              <a:gd name="connsiteY494" fmla="*/ 2127138 h 3415370"/>
              <a:gd name="connsiteX495" fmla="*/ 5590634 w 7451018"/>
              <a:gd name="connsiteY495" fmla="*/ 2135584 h 3415370"/>
              <a:gd name="connsiteX496" fmla="*/ 5577700 w 7451018"/>
              <a:gd name="connsiteY496" fmla="*/ 2108775 h 3415370"/>
              <a:gd name="connsiteX497" fmla="*/ 5570059 w 7451018"/>
              <a:gd name="connsiteY497" fmla="*/ 2107501 h 3415370"/>
              <a:gd name="connsiteX498" fmla="*/ 5570058 w 7451018"/>
              <a:gd name="connsiteY498" fmla="*/ 2107431 h 3415370"/>
              <a:gd name="connsiteX499" fmla="*/ 5569950 w 7451018"/>
              <a:gd name="connsiteY499" fmla="*/ 2100305 h 3415370"/>
              <a:gd name="connsiteX500" fmla="*/ 5570796 w 7451018"/>
              <a:gd name="connsiteY500" fmla="*/ 2095370 h 3415370"/>
              <a:gd name="connsiteX501" fmla="*/ 6148958 w 7451018"/>
              <a:gd name="connsiteY501" fmla="*/ 2077601 h 3415370"/>
              <a:gd name="connsiteX502" fmla="*/ 6157168 w 7451018"/>
              <a:gd name="connsiteY502" fmla="*/ 2081899 h 3415370"/>
              <a:gd name="connsiteX503" fmla="*/ 6165545 w 7451018"/>
              <a:gd name="connsiteY503" fmla="*/ 2088601 h 3415370"/>
              <a:gd name="connsiteX504" fmla="*/ 6163267 w 7451018"/>
              <a:gd name="connsiteY504" fmla="*/ 2095303 h 3415370"/>
              <a:gd name="connsiteX505" fmla="*/ 6156632 w 7451018"/>
              <a:gd name="connsiteY505" fmla="*/ 2088601 h 3415370"/>
              <a:gd name="connsiteX506" fmla="*/ 6147248 w 7451018"/>
              <a:gd name="connsiteY506" fmla="*/ 2090478 h 3415370"/>
              <a:gd name="connsiteX507" fmla="*/ 6146176 w 7451018"/>
              <a:gd name="connsiteY507" fmla="*/ 2086323 h 3415370"/>
              <a:gd name="connsiteX508" fmla="*/ 6148958 w 7451018"/>
              <a:gd name="connsiteY508" fmla="*/ 2077601 h 3415370"/>
              <a:gd name="connsiteX509" fmla="*/ 5549685 w 7451018"/>
              <a:gd name="connsiteY509" fmla="*/ 2075598 h 3415370"/>
              <a:gd name="connsiteX510" fmla="*/ 5569791 w 7451018"/>
              <a:gd name="connsiteY510" fmla="*/ 2091349 h 3415370"/>
              <a:gd name="connsiteX511" fmla="*/ 5549685 w 7451018"/>
              <a:gd name="connsiteY511" fmla="*/ 2075598 h 3415370"/>
              <a:gd name="connsiteX512" fmla="*/ 6257163 w 7451018"/>
              <a:gd name="connsiteY512" fmla="*/ 2059932 h 3415370"/>
              <a:gd name="connsiteX513" fmla="*/ 6286920 w 7451018"/>
              <a:gd name="connsiteY513" fmla="*/ 2088601 h 3415370"/>
              <a:gd name="connsiteX514" fmla="*/ 6286920 w 7451018"/>
              <a:gd name="connsiteY514" fmla="*/ 2097582 h 3415370"/>
              <a:gd name="connsiteX515" fmla="*/ 6293287 w 7451018"/>
              <a:gd name="connsiteY515" fmla="*/ 2107970 h 3415370"/>
              <a:gd name="connsiteX516" fmla="*/ 6294493 w 7451018"/>
              <a:gd name="connsiteY516" fmla="*/ 2102006 h 3415370"/>
              <a:gd name="connsiteX517" fmla="*/ 6297107 w 7451018"/>
              <a:gd name="connsiteY517" fmla="*/ 2102006 h 3415370"/>
              <a:gd name="connsiteX518" fmla="*/ 6300324 w 7451018"/>
              <a:gd name="connsiteY518" fmla="*/ 2117956 h 3415370"/>
              <a:gd name="connsiteX519" fmla="*/ 6307027 w 7451018"/>
              <a:gd name="connsiteY519" fmla="*/ 2128814 h 3415370"/>
              <a:gd name="connsiteX520" fmla="*/ 6313595 w 7451018"/>
              <a:gd name="connsiteY520" fmla="*/ 2127473 h 3415370"/>
              <a:gd name="connsiteX521" fmla="*/ 6321235 w 7451018"/>
              <a:gd name="connsiteY521" fmla="*/ 2115410 h 3415370"/>
              <a:gd name="connsiteX522" fmla="*/ 6322039 w 7451018"/>
              <a:gd name="connsiteY522" fmla="*/ 2120034 h 3415370"/>
              <a:gd name="connsiteX523" fmla="*/ 6333835 w 7451018"/>
              <a:gd name="connsiteY523" fmla="*/ 2109646 h 3415370"/>
              <a:gd name="connsiteX524" fmla="*/ 6330753 w 7451018"/>
              <a:gd name="connsiteY524" fmla="*/ 2101335 h 3415370"/>
              <a:gd name="connsiteX525" fmla="*/ 6346703 w 7451018"/>
              <a:gd name="connsiteY525" fmla="*/ 2095504 h 3415370"/>
              <a:gd name="connsiteX526" fmla="*/ 6345497 w 7451018"/>
              <a:gd name="connsiteY526" fmla="*/ 2095303 h 3415370"/>
              <a:gd name="connsiteX527" fmla="*/ 6386916 w 7451018"/>
              <a:gd name="connsiteY527" fmla="*/ 2095303 h 3415370"/>
              <a:gd name="connsiteX528" fmla="*/ 6400857 w 7451018"/>
              <a:gd name="connsiteY528" fmla="*/ 2103681 h 3415370"/>
              <a:gd name="connsiteX529" fmla="*/ 6455982 w 7451018"/>
              <a:gd name="connsiteY529" fmla="*/ 2118476 h 3415370"/>
              <a:gd name="connsiteX530" fmla="*/ 6506192 w 7451018"/>
              <a:gd name="connsiteY530" fmla="*/ 2143580 h 3415370"/>
              <a:gd name="connsiteX531" fmla="*/ 6505478 w 7451018"/>
              <a:gd name="connsiteY531" fmla="*/ 2142218 h 3415370"/>
              <a:gd name="connsiteX532" fmla="*/ 6508024 w 7451018"/>
              <a:gd name="connsiteY532" fmla="*/ 2144429 h 3415370"/>
              <a:gd name="connsiteX533" fmla="*/ 6506322 w 7451018"/>
              <a:gd name="connsiteY533" fmla="*/ 2143673 h 3415370"/>
              <a:gd name="connsiteX534" fmla="*/ 6511258 w 7451018"/>
              <a:gd name="connsiteY534" fmla="*/ 2149473 h 3415370"/>
              <a:gd name="connsiteX535" fmla="*/ 6514726 w 7451018"/>
              <a:gd name="connsiteY535" fmla="*/ 2149189 h 3415370"/>
              <a:gd name="connsiteX536" fmla="*/ 6514733 w 7451018"/>
              <a:gd name="connsiteY536" fmla="*/ 2149194 h 3415370"/>
              <a:gd name="connsiteX537" fmla="*/ 6520499 w 7451018"/>
              <a:gd name="connsiteY537" fmla="*/ 2153712 h 3415370"/>
              <a:gd name="connsiteX538" fmla="*/ 6521495 w 7451018"/>
              <a:gd name="connsiteY538" fmla="*/ 2155623 h 3415370"/>
              <a:gd name="connsiteX539" fmla="*/ 6567941 w 7451018"/>
              <a:gd name="connsiteY539" fmla="*/ 2196237 h 3415370"/>
              <a:gd name="connsiteX540" fmla="*/ 6555610 w 7451018"/>
              <a:gd name="connsiteY540" fmla="*/ 2216880 h 3415370"/>
              <a:gd name="connsiteX541" fmla="*/ 6601787 w 7451018"/>
              <a:gd name="connsiteY541" fmla="*/ 2268755 h 3415370"/>
              <a:gd name="connsiteX542" fmla="*/ 6620152 w 7451018"/>
              <a:gd name="connsiteY542" fmla="*/ 2287386 h 3415370"/>
              <a:gd name="connsiteX543" fmla="*/ 6615527 w 7451018"/>
              <a:gd name="connsiteY543" fmla="*/ 2290134 h 3415370"/>
              <a:gd name="connsiteX544" fmla="*/ 6635499 w 7451018"/>
              <a:gd name="connsiteY544" fmla="*/ 2296300 h 3415370"/>
              <a:gd name="connsiteX545" fmla="*/ 6630874 w 7451018"/>
              <a:gd name="connsiteY545" fmla="*/ 2303471 h 3415370"/>
              <a:gd name="connsiteX546" fmla="*/ 6633556 w 7451018"/>
              <a:gd name="connsiteY546" fmla="*/ 2309704 h 3415370"/>
              <a:gd name="connsiteX547" fmla="*/ 6611103 w 7451018"/>
              <a:gd name="connsiteY547" fmla="*/ 2303002 h 3415370"/>
              <a:gd name="connsiteX548" fmla="*/ 6536240 w 7451018"/>
              <a:gd name="connsiteY548" fmla="*/ 2249385 h 3415370"/>
              <a:gd name="connsiteX549" fmla="*/ 6505411 w 7451018"/>
              <a:gd name="connsiteY549" fmla="*/ 2235981 h 3415370"/>
              <a:gd name="connsiteX550" fmla="*/ 6494486 w 7451018"/>
              <a:gd name="connsiteY550" fmla="*/ 2242683 h 3415370"/>
              <a:gd name="connsiteX551" fmla="*/ 6487985 w 7451018"/>
              <a:gd name="connsiteY551" fmla="*/ 2249117 h 3415370"/>
              <a:gd name="connsiteX552" fmla="*/ 6486845 w 7451018"/>
              <a:gd name="connsiteY552" fmla="*/ 2249385 h 3415370"/>
              <a:gd name="connsiteX553" fmla="*/ 6488119 w 7451018"/>
              <a:gd name="connsiteY553" fmla="*/ 2256288 h 3415370"/>
              <a:gd name="connsiteX554" fmla="*/ 6488052 w 7451018"/>
              <a:gd name="connsiteY554" fmla="*/ 2258366 h 3415370"/>
              <a:gd name="connsiteX555" fmla="*/ 6487851 w 7451018"/>
              <a:gd name="connsiteY555" fmla="*/ 2262789 h 3415370"/>
              <a:gd name="connsiteX556" fmla="*/ 6486711 w 7451018"/>
              <a:gd name="connsiteY556" fmla="*/ 2259439 h 3415370"/>
              <a:gd name="connsiteX557" fmla="*/ 6481216 w 7451018"/>
              <a:gd name="connsiteY557" fmla="*/ 2262789 h 3415370"/>
              <a:gd name="connsiteX558" fmla="*/ 6426593 w 7451018"/>
              <a:gd name="connsiteY558" fmla="*/ 2276194 h 3415370"/>
              <a:gd name="connsiteX559" fmla="*/ 6411916 w 7451018"/>
              <a:gd name="connsiteY559" fmla="*/ 2256087 h 3415370"/>
              <a:gd name="connsiteX560" fmla="*/ 6389463 w 7451018"/>
              <a:gd name="connsiteY560" fmla="*/ 2256087 h 3415370"/>
              <a:gd name="connsiteX561" fmla="*/ 6360108 w 7451018"/>
              <a:gd name="connsiteY561" fmla="*/ 2256087 h 3415370"/>
              <a:gd name="connsiteX562" fmla="*/ 6381019 w 7451018"/>
              <a:gd name="connsiteY562" fmla="*/ 2229279 h 3415370"/>
              <a:gd name="connsiteX563" fmla="*/ 6374048 w 7451018"/>
              <a:gd name="connsiteY563" fmla="*/ 2194361 h 3415370"/>
              <a:gd name="connsiteX564" fmla="*/ 6367346 w 7451018"/>
              <a:gd name="connsiteY564" fmla="*/ 2182230 h 3415370"/>
              <a:gd name="connsiteX565" fmla="*/ 6315807 w 7451018"/>
              <a:gd name="connsiteY565" fmla="*/ 2155623 h 3415370"/>
              <a:gd name="connsiteX566" fmla="*/ 6309171 w 7451018"/>
              <a:gd name="connsiteY566" fmla="*/ 2162325 h 3415370"/>
              <a:gd name="connsiteX567" fmla="*/ 6286920 w 7451018"/>
              <a:gd name="connsiteY567" fmla="*/ 2145569 h 3415370"/>
              <a:gd name="connsiteX568" fmla="*/ 6276197 w 7451018"/>
              <a:gd name="connsiteY568" fmla="*/ 2135985 h 3415370"/>
              <a:gd name="connsiteX569" fmla="*/ 6271036 w 7451018"/>
              <a:gd name="connsiteY569" fmla="*/ 2148921 h 3415370"/>
              <a:gd name="connsiteX570" fmla="*/ 6260112 w 7451018"/>
              <a:gd name="connsiteY570" fmla="*/ 2149524 h 3415370"/>
              <a:gd name="connsiteX571" fmla="*/ 6240005 w 7451018"/>
              <a:gd name="connsiteY571" fmla="*/ 2120972 h 3415370"/>
              <a:gd name="connsiteX572" fmla="*/ 6240005 w 7451018"/>
              <a:gd name="connsiteY572" fmla="*/ 2115878 h 3415370"/>
              <a:gd name="connsiteX573" fmla="*/ 6258637 w 7451018"/>
              <a:gd name="connsiteY573" fmla="*/ 2114806 h 3415370"/>
              <a:gd name="connsiteX574" fmla="*/ 6278878 w 7451018"/>
              <a:gd name="connsiteY574" fmla="*/ 2107769 h 3415370"/>
              <a:gd name="connsiteX575" fmla="*/ 6253343 w 7451018"/>
              <a:gd name="connsiteY575" fmla="*/ 2102006 h 3415370"/>
              <a:gd name="connsiteX576" fmla="*/ 6247042 w 7451018"/>
              <a:gd name="connsiteY576" fmla="*/ 2102006 h 3415370"/>
              <a:gd name="connsiteX577" fmla="*/ 6213331 w 7451018"/>
              <a:gd name="connsiteY577" fmla="*/ 2075197 h 3415370"/>
              <a:gd name="connsiteX578" fmla="*/ 6206494 w 7451018"/>
              <a:gd name="connsiteY578" fmla="*/ 2072047 h 3415370"/>
              <a:gd name="connsiteX579" fmla="*/ 6206494 w 7451018"/>
              <a:gd name="connsiteY579" fmla="*/ 2067958 h 3415370"/>
              <a:gd name="connsiteX580" fmla="*/ 6257163 w 7451018"/>
              <a:gd name="connsiteY580" fmla="*/ 2059932 h 3415370"/>
              <a:gd name="connsiteX581" fmla="*/ 5556119 w 7451018"/>
              <a:gd name="connsiteY581" fmla="*/ 2041686 h 3415370"/>
              <a:gd name="connsiteX582" fmla="*/ 5556990 w 7451018"/>
              <a:gd name="connsiteY582" fmla="*/ 2048388 h 3415370"/>
              <a:gd name="connsiteX583" fmla="*/ 5549752 w 7451018"/>
              <a:gd name="connsiteY583" fmla="*/ 2064943 h 3415370"/>
              <a:gd name="connsiteX584" fmla="*/ 5543050 w 7451018"/>
              <a:gd name="connsiteY584" fmla="*/ 2046579 h 3415370"/>
              <a:gd name="connsiteX585" fmla="*/ 5556119 w 7451018"/>
              <a:gd name="connsiteY585" fmla="*/ 2041686 h 3415370"/>
              <a:gd name="connsiteX586" fmla="*/ 5519259 w 7451018"/>
              <a:gd name="connsiteY586" fmla="*/ 2007795 h 3415370"/>
              <a:gd name="connsiteX587" fmla="*/ 5536280 w 7451018"/>
              <a:gd name="connsiteY587" fmla="*/ 2023054 h 3415370"/>
              <a:gd name="connsiteX588" fmla="*/ 5536213 w 7451018"/>
              <a:gd name="connsiteY588" fmla="*/ 2034983 h 3415370"/>
              <a:gd name="connsiteX589" fmla="*/ 5529578 w 7451018"/>
              <a:gd name="connsiteY589" fmla="*/ 2035318 h 3415370"/>
              <a:gd name="connsiteX590" fmla="*/ 5522876 w 7451018"/>
              <a:gd name="connsiteY590" fmla="*/ 2023188 h 3415370"/>
              <a:gd name="connsiteX591" fmla="*/ 5522876 w 7451018"/>
              <a:gd name="connsiteY591" fmla="*/ 2019971 h 3415370"/>
              <a:gd name="connsiteX592" fmla="*/ 5519190 w 7451018"/>
              <a:gd name="connsiteY592" fmla="*/ 2014877 h 3415370"/>
              <a:gd name="connsiteX593" fmla="*/ 5516174 w 7451018"/>
              <a:gd name="connsiteY593" fmla="*/ 2012934 h 3415370"/>
              <a:gd name="connsiteX594" fmla="*/ 5519259 w 7451018"/>
              <a:gd name="connsiteY594" fmla="*/ 2007795 h 3415370"/>
              <a:gd name="connsiteX595" fmla="*/ 6093363 w 7451018"/>
              <a:gd name="connsiteY595" fmla="*/ 2001405 h 3415370"/>
              <a:gd name="connsiteX596" fmla="*/ 6099328 w 7451018"/>
              <a:gd name="connsiteY596" fmla="*/ 2004690 h 3415370"/>
              <a:gd name="connsiteX597" fmla="*/ 6079490 w 7451018"/>
              <a:gd name="connsiteY597" fmla="*/ 2041618 h 3415370"/>
              <a:gd name="connsiteX598" fmla="*/ 5998796 w 7451018"/>
              <a:gd name="connsiteY598" fmla="*/ 2041484 h 3415370"/>
              <a:gd name="connsiteX599" fmla="*/ 6010457 w 7451018"/>
              <a:gd name="connsiteY599" fmla="*/ 2081831 h 3415370"/>
              <a:gd name="connsiteX600" fmla="*/ 6065817 w 7451018"/>
              <a:gd name="connsiteY600" fmla="*/ 2075062 h 3415370"/>
              <a:gd name="connsiteX601" fmla="*/ 6052413 w 7451018"/>
              <a:gd name="connsiteY601" fmla="*/ 2074056 h 3415370"/>
              <a:gd name="connsiteX602" fmla="*/ 6052413 w 7451018"/>
              <a:gd name="connsiteY602" fmla="*/ 2075196 h 3415370"/>
              <a:gd name="connsiteX603" fmla="*/ 6052345 w 7451018"/>
              <a:gd name="connsiteY603" fmla="*/ 2075330 h 3415370"/>
              <a:gd name="connsiteX604" fmla="*/ 6032306 w 7451018"/>
              <a:gd name="connsiteY604" fmla="*/ 2092354 h 3415370"/>
              <a:gd name="connsiteX605" fmla="*/ 6025604 w 7451018"/>
              <a:gd name="connsiteY605" fmla="*/ 2098520 h 3415370"/>
              <a:gd name="connsiteX606" fmla="*/ 6039009 w 7451018"/>
              <a:gd name="connsiteY606" fmla="*/ 2116883 h 3415370"/>
              <a:gd name="connsiteX607" fmla="*/ 6052413 w 7451018"/>
              <a:gd name="connsiteY607" fmla="*/ 2126065 h 3415370"/>
              <a:gd name="connsiteX608" fmla="*/ 6052413 w 7451018"/>
              <a:gd name="connsiteY608" fmla="*/ 2146372 h 3415370"/>
              <a:gd name="connsiteX609" fmla="*/ 6059115 w 7451018"/>
              <a:gd name="connsiteY609" fmla="*/ 2153611 h 3415370"/>
              <a:gd name="connsiteX610" fmla="*/ 6058780 w 7451018"/>
              <a:gd name="connsiteY610" fmla="*/ 2175728 h 3415370"/>
              <a:gd name="connsiteX611" fmla="*/ 6065817 w 7451018"/>
              <a:gd name="connsiteY611" fmla="*/ 2177068 h 3415370"/>
              <a:gd name="connsiteX612" fmla="*/ 6057037 w 7451018"/>
              <a:gd name="connsiteY612" fmla="*/ 2182430 h 3415370"/>
              <a:gd name="connsiteX613" fmla="*/ 6052413 w 7451018"/>
              <a:gd name="connsiteY613" fmla="*/ 2190338 h 3415370"/>
              <a:gd name="connsiteX614" fmla="*/ 6044973 w 7451018"/>
              <a:gd name="connsiteY614" fmla="*/ 2189132 h 3415370"/>
              <a:gd name="connsiteX615" fmla="*/ 6040617 w 7451018"/>
              <a:gd name="connsiteY615" fmla="*/ 2169026 h 3415370"/>
              <a:gd name="connsiteX616" fmla="*/ 6024196 w 7451018"/>
              <a:gd name="connsiteY616" fmla="*/ 2169026 h 3415370"/>
              <a:gd name="connsiteX617" fmla="*/ 6025537 w 7451018"/>
              <a:gd name="connsiteY617" fmla="*/ 2153611 h 3415370"/>
              <a:gd name="connsiteX618" fmla="*/ 6021583 w 7451018"/>
              <a:gd name="connsiteY618" fmla="*/ 2148920 h 3415370"/>
              <a:gd name="connsiteX619" fmla="*/ 6019840 w 7451018"/>
              <a:gd name="connsiteY619" fmla="*/ 2148852 h 3415370"/>
              <a:gd name="connsiteX620" fmla="*/ 6019840 w 7451018"/>
              <a:gd name="connsiteY620" fmla="*/ 2148920 h 3415370"/>
              <a:gd name="connsiteX621" fmla="*/ 6013942 w 7451018"/>
              <a:gd name="connsiteY621" fmla="*/ 2115409 h 3415370"/>
              <a:gd name="connsiteX622" fmla="*/ 5998728 w 7451018"/>
              <a:gd name="connsiteY622" fmla="*/ 2123049 h 3415370"/>
              <a:gd name="connsiteX623" fmla="*/ 5998728 w 7451018"/>
              <a:gd name="connsiteY623" fmla="*/ 2173114 h 3415370"/>
              <a:gd name="connsiteX624" fmla="*/ 5978689 w 7451018"/>
              <a:gd name="connsiteY624" fmla="*/ 2176666 h 3415370"/>
              <a:gd name="connsiteX625" fmla="*/ 5985324 w 7451018"/>
              <a:gd name="connsiteY625" fmla="*/ 2169026 h 3415370"/>
              <a:gd name="connsiteX626" fmla="*/ 5976075 w 7451018"/>
              <a:gd name="connsiteY626" fmla="*/ 2162457 h 3415370"/>
              <a:gd name="connsiteX627" fmla="*/ 5985324 w 7451018"/>
              <a:gd name="connsiteY627" fmla="*/ 2156761 h 3415370"/>
              <a:gd name="connsiteX628" fmla="*/ 5982576 w 7451018"/>
              <a:gd name="connsiteY628" fmla="*/ 2135917 h 3415370"/>
              <a:gd name="connsiteX629" fmla="*/ 5965217 w 7451018"/>
              <a:gd name="connsiteY629" fmla="*/ 2126132 h 3415370"/>
              <a:gd name="connsiteX630" fmla="*/ 5971987 w 7451018"/>
              <a:gd name="connsiteY630" fmla="*/ 2122178 h 3415370"/>
              <a:gd name="connsiteX631" fmla="*/ 5973058 w 7451018"/>
              <a:gd name="connsiteY631" fmla="*/ 2108908 h 3415370"/>
              <a:gd name="connsiteX632" fmla="*/ 5971987 w 7451018"/>
              <a:gd name="connsiteY632" fmla="*/ 2105758 h 3415370"/>
              <a:gd name="connsiteX633" fmla="*/ 5989010 w 7451018"/>
              <a:gd name="connsiteY633" fmla="*/ 2055157 h 3415370"/>
              <a:gd name="connsiteX634" fmla="*/ 5985391 w 7451018"/>
              <a:gd name="connsiteY634" fmla="*/ 2048656 h 3415370"/>
              <a:gd name="connsiteX635" fmla="*/ 5991356 w 7451018"/>
              <a:gd name="connsiteY635" fmla="*/ 2047114 h 3415370"/>
              <a:gd name="connsiteX636" fmla="*/ 5985391 w 7451018"/>
              <a:gd name="connsiteY636" fmla="*/ 2042490 h 3415370"/>
              <a:gd name="connsiteX637" fmla="*/ 5998796 w 7451018"/>
              <a:gd name="connsiteY637" fmla="*/ 2021579 h 3415370"/>
              <a:gd name="connsiteX638" fmla="*/ 6005498 w 7451018"/>
              <a:gd name="connsiteY638" fmla="*/ 2022049 h 3415370"/>
              <a:gd name="connsiteX639" fmla="*/ 6005163 w 7451018"/>
              <a:gd name="connsiteY639" fmla="*/ 2024998 h 3415370"/>
              <a:gd name="connsiteX640" fmla="*/ 6012200 w 7451018"/>
              <a:gd name="connsiteY640" fmla="*/ 2020105 h 3415370"/>
              <a:gd name="connsiteX641" fmla="*/ 6005498 w 7451018"/>
              <a:gd name="connsiteY641" fmla="*/ 2018965 h 3415370"/>
              <a:gd name="connsiteX642" fmla="*/ 6034585 w 7451018"/>
              <a:gd name="connsiteY642" fmla="*/ 2014810 h 3415370"/>
              <a:gd name="connsiteX643" fmla="*/ 6036327 w 7451018"/>
              <a:gd name="connsiteY643" fmla="*/ 2021512 h 3415370"/>
              <a:gd name="connsiteX644" fmla="*/ 6052413 w 7451018"/>
              <a:gd name="connsiteY644" fmla="*/ 2028214 h 3415370"/>
              <a:gd name="connsiteX645" fmla="*/ 6092626 w 7451018"/>
              <a:gd name="connsiteY645" fmla="*/ 2009784 h 3415370"/>
              <a:gd name="connsiteX646" fmla="*/ 6093363 w 7451018"/>
              <a:gd name="connsiteY646" fmla="*/ 2001405 h 3415370"/>
              <a:gd name="connsiteX647" fmla="*/ 6159580 w 7451018"/>
              <a:gd name="connsiteY647" fmla="*/ 1993430 h 3415370"/>
              <a:gd name="connsiteX648" fmla="*/ 6166283 w 7451018"/>
              <a:gd name="connsiteY648" fmla="*/ 1994436 h 3415370"/>
              <a:gd name="connsiteX649" fmla="*/ 6159915 w 7451018"/>
              <a:gd name="connsiteY649" fmla="*/ 2000803 h 3415370"/>
              <a:gd name="connsiteX650" fmla="*/ 6167087 w 7451018"/>
              <a:gd name="connsiteY650" fmla="*/ 2013671 h 3415370"/>
              <a:gd name="connsiteX651" fmla="*/ 6168227 w 7451018"/>
              <a:gd name="connsiteY651" fmla="*/ 2029019 h 3415370"/>
              <a:gd name="connsiteX652" fmla="*/ 6179687 w 7451018"/>
              <a:gd name="connsiteY652" fmla="*/ 2034246 h 3415370"/>
              <a:gd name="connsiteX653" fmla="*/ 6179687 w 7451018"/>
              <a:gd name="connsiteY653" fmla="*/ 2041619 h 3415370"/>
              <a:gd name="connsiteX654" fmla="*/ 6178816 w 7451018"/>
              <a:gd name="connsiteY654" fmla="*/ 2041954 h 3415370"/>
              <a:gd name="connsiteX655" fmla="*/ 6159580 w 7451018"/>
              <a:gd name="connsiteY655" fmla="*/ 2039474 h 3415370"/>
              <a:gd name="connsiteX656" fmla="*/ 6172315 w 7451018"/>
              <a:gd name="connsiteY656" fmla="*/ 2075934 h 3415370"/>
              <a:gd name="connsiteX657" fmla="*/ 6166283 w 7451018"/>
              <a:gd name="connsiteY657" fmla="*/ 2076134 h 3415370"/>
              <a:gd name="connsiteX658" fmla="*/ 6146847 w 7451018"/>
              <a:gd name="connsiteY658" fmla="*/ 2055090 h 3415370"/>
              <a:gd name="connsiteX659" fmla="*/ 6152878 w 7451018"/>
              <a:gd name="connsiteY659" fmla="*/ 2028215 h 3415370"/>
              <a:gd name="connsiteX660" fmla="*/ 6146176 w 7451018"/>
              <a:gd name="connsiteY660" fmla="*/ 2028215 h 3415370"/>
              <a:gd name="connsiteX661" fmla="*/ 6159580 w 7451018"/>
              <a:gd name="connsiteY661" fmla="*/ 1993430 h 3415370"/>
              <a:gd name="connsiteX662" fmla="*/ 5528774 w 7451018"/>
              <a:gd name="connsiteY662" fmla="*/ 1991487 h 3415370"/>
              <a:gd name="connsiteX663" fmla="*/ 5528774 w 7451018"/>
              <a:gd name="connsiteY663" fmla="*/ 1991487 h 3415370"/>
              <a:gd name="connsiteX664" fmla="*/ 5497341 w 7451018"/>
              <a:gd name="connsiteY664" fmla="*/ 1974664 h 3415370"/>
              <a:gd name="connsiteX665" fmla="*/ 5509471 w 7451018"/>
              <a:gd name="connsiteY665" fmla="*/ 1991553 h 3415370"/>
              <a:gd name="connsiteX666" fmla="*/ 5489365 w 7451018"/>
              <a:gd name="connsiteY666" fmla="*/ 1979288 h 3415370"/>
              <a:gd name="connsiteX667" fmla="*/ 5497341 w 7451018"/>
              <a:gd name="connsiteY667" fmla="*/ 1974664 h 3415370"/>
              <a:gd name="connsiteX668" fmla="*/ 3692343 w 7451018"/>
              <a:gd name="connsiteY668" fmla="*/ 1954558 h 3415370"/>
              <a:gd name="connsiteX669" fmla="*/ 3689200 w 7451018"/>
              <a:gd name="connsiteY669" fmla="*/ 1968565 h 3415370"/>
              <a:gd name="connsiteX670" fmla="*/ 3692343 w 7451018"/>
              <a:gd name="connsiteY670" fmla="*/ 1954558 h 3415370"/>
              <a:gd name="connsiteX671" fmla="*/ 5482730 w 7451018"/>
              <a:gd name="connsiteY671" fmla="*/ 1909854 h 3415370"/>
              <a:gd name="connsiteX672" fmla="*/ 5543050 w 7451018"/>
              <a:gd name="connsiteY672" fmla="*/ 1932709 h 3415370"/>
              <a:gd name="connsiteX673" fmla="*/ 5582057 w 7451018"/>
              <a:gd name="connsiteY673" fmla="*/ 1981233 h 3415370"/>
              <a:gd name="connsiteX674" fmla="*/ 5593853 w 7451018"/>
              <a:gd name="connsiteY674" fmla="*/ 1994637 h 3415370"/>
              <a:gd name="connsiteX675" fmla="*/ 5632121 w 7451018"/>
              <a:gd name="connsiteY675" fmla="*/ 2008041 h 3415370"/>
              <a:gd name="connsiteX676" fmla="*/ 5650284 w 7451018"/>
              <a:gd name="connsiteY676" fmla="*/ 2029153 h 3415370"/>
              <a:gd name="connsiteX677" fmla="*/ 5643582 w 7451018"/>
              <a:gd name="connsiteY677" fmla="*/ 2019904 h 3415370"/>
              <a:gd name="connsiteX678" fmla="*/ 5651156 w 7451018"/>
              <a:gd name="connsiteY678" fmla="*/ 2021446 h 3415370"/>
              <a:gd name="connsiteX679" fmla="*/ 5656987 w 7451018"/>
              <a:gd name="connsiteY679" fmla="*/ 2025064 h 3415370"/>
              <a:gd name="connsiteX680" fmla="*/ 5670391 w 7451018"/>
              <a:gd name="connsiteY680" fmla="*/ 2018965 h 3415370"/>
              <a:gd name="connsiteX681" fmla="*/ 5683795 w 7451018"/>
              <a:gd name="connsiteY681" fmla="*/ 2025064 h 3415370"/>
              <a:gd name="connsiteX682" fmla="*/ 5672737 w 7451018"/>
              <a:gd name="connsiteY682" fmla="*/ 2034783 h 3415370"/>
              <a:gd name="connsiteX683" fmla="*/ 5677093 w 7451018"/>
              <a:gd name="connsiteY683" fmla="*/ 2044366 h 3415370"/>
              <a:gd name="connsiteX684" fmla="*/ 5683125 w 7451018"/>
              <a:gd name="connsiteY684" fmla="*/ 2061725 h 3415370"/>
              <a:gd name="connsiteX685" fmla="*/ 5680176 w 7451018"/>
              <a:gd name="connsiteY685" fmla="*/ 2055626 h 3415370"/>
              <a:gd name="connsiteX686" fmla="*/ 5677093 w 7451018"/>
              <a:gd name="connsiteY686" fmla="*/ 2058709 h 3415370"/>
              <a:gd name="connsiteX687" fmla="*/ 5663689 w 7451018"/>
              <a:gd name="connsiteY687" fmla="*/ 2056698 h 3415370"/>
              <a:gd name="connsiteX688" fmla="*/ 5663689 w 7451018"/>
              <a:gd name="connsiteY688" fmla="*/ 2049527 h 3415370"/>
              <a:gd name="connsiteX689" fmla="*/ 5663689 w 7451018"/>
              <a:gd name="connsiteY689" fmla="*/ 2045439 h 3415370"/>
              <a:gd name="connsiteX690" fmla="*/ 5669654 w 7451018"/>
              <a:gd name="connsiteY690" fmla="*/ 2041351 h 3415370"/>
              <a:gd name="connsiteX691" fmla="*/ 5663689 w 7451018"/>
              <a:gd name="connsiteY691" fmla="*/ 2029086 h 3415370"/>
              <a:gd name="connsiteX692" fmla="*/ 5656987 w 7451018"/>
              <a:gd name="connsiteY692" fmla="*/ 2028148 h 3415370"/>
              <a:gd name="connsiteX693" fmla="*/ 5662080 w 7451018"/>
              <a:gd name="connsiteY693" fmla="*/ 2047383 h 3415370"/>
              <a:gd name="connsiteX694" fmla="*/ 5656182 w 7451018"/>
              <a:gd name="connsiteY694" fmla="*/ 2054956 h 3415370"/>
              <a:gd name="connsiteX695" fmla="*/ 5650284 w 7451018"/>
              <a:gd name="connsiteY695" fmla="*/ 2063736 h 3415370"/>
              <a:gd name="connsiteX696" fmla="*/ 5670391 w 7451018"/>
              <a:gd name="connsiteY696" fmla="*/ 2072918 h 3415370"/>
              <a:gd name="connsiteX697" fmla="*/ 5683795 w 7451018"/>
              <a:gd name="connsiteY697" fmla="*/ 2103547 h 3415370"/>
              <a:gd name="connsiteX698" fmla="*/ 5697803 w 7451018"/>
              <a:gd name="connsiteY698" fmla="*/ 2108573 h 3415370"/>
              <a:gd name="connsiteX699" fmla="*/ 5697200 w 7451018"/>
              <a:gd name="connsiteY699" fmla="*/ 2101871 h 3415370"/>
              <a:gd name="connsiteX700" fmla="*/ 5697803 w 7451018"/>
              <a:gd name="connsiteY700" fmla="*/ 2081765 h 3415370"/>
              <a:gd name="connsiteX701" fmla="*/ 5722400 w 7451018"/>
              <a:gd name="connsiteY701" fmla="*/ 2115209 h 3415370"/>
              <a:gd name="connsiteX702" fmla="*/ 5717306 w 7451018"/>
              <a:gd name="connsiteY702" fmla="*/ 2114873 h 3415370"/>
              <a:gd name="connsiteX703" fmla="*/ 5710604 w 7451018"/>
              <a:gd name="connsiteY703" fmla="*/ 2124055 h 3415370"/>
              <a:gd name="connsiteX704" fmla="*/ 5710604 w 7451018"/>
              <a:gd name="connsiteY704" fmla="*/ 2122044 h 3415370"/>
              <a:gd name="connsiteX705" fmla="*/ 5710604 w 7451018"/>
              <a:gd name="connsiteY705" fmla="*/ 2121978 h 3415370"/>
              <a:gd name="connsiteX706" fmla="*/ 5697200 w 7451018"/>
              <a:gd name="connsiteY706" fmla="*/ 2194494 h 3415370"/>
              <a:gd name="connsiteX707" fmla="*/ 5687147 w 7451018"/>
              <a:gd name="connsiteY707" fmla="*/ 2195835 h 3415370"/>
              <a:gd name="connsiteX708" fmla="*/ 5683728 w 7451018"/>
              <a:gd name="connsiteY708" fmla="*/ 2192551 h 3415370"/>
              <a:gd name="connsiteX709" fmla="*/ 5650284 w 7451018"/>
              <a:gd name="connsiteY709" fmla="*/ 2165809 h 3415370"/>
              <a:gd name="connsiteX710" fmla="*/ 5556454 w 7451018"/>
              <a:gd name="connsiteY710" fmla="*/ 2012867 h 3415370"/>
              <a:gd name="connsiteX711" fmla="*/ 5551495 w 7451018"/>
              <a:gd name="connsiteY711" fmla="*/ 2013537 h 3415370"/>
              <a:gd name="connsiteX712" fmla="*/ 5546870 w 7451018"/>
              <a:gd name="connsiteY712" fmla="*/ 2007974 h 3415370"/>
              <a:gd name="connsiteX713" fmla="*/ 5550356 w 7451018"/>
              <a:gd name="connsiteY713" fmla="*/ 2008108 h 3415370"/>
              <a:gd name="connsiteX714" fmla="*/ 5529646 w 7451018"/>
              <a:gd name="connsiteY714" fmla="*/ 1980227 h 3415370"/>
              <a:gd name="connsiteX715" fmla="*/ 5516241 w 7451018"/>
              <a:gd name="connsiteY715" fmla="*/ 1960858 h 3415370"/>
              <a:gd name="connsiteX716" fmla="*/ 5476028 w 7451018"/>
              <a:gd name="connsiteY716" fmla="*/ 1919037 h 3415370"/>
              <a:gd name="connsiteX717" fmla="*/ 5482730 w 7451018"/>
              <a:gd name="connsiteY717" fmla="*/ 1917898 h 3415370"/>
              <a:gd name="connsiteX718" fmla="*/ 5482730 w 7451018"/>
              <a:gd name="connsiteY718" fmla="*/ 1909854 h 3415370"/>
              <a:gd name="connsiteX719" fmla="*/ 6112800 w 7451018"/>
              <a:gd name="connsiteY719" fmla="*/ 1879628 h 3415370"/>
              <a:gd name="connsiteX720" fmla="*/ 6112397 w 7451018"/>
              <a:gd name="connsiteY720" fmla="*/ 1880767 h 3415370"/>
              <a:gd name="connsiteX721" fmla="*/ 6112756 w 7451018"/>
              <a:gd name="connsiteY721" fmla="*/ 1879640 h 3415370"/>
              <a:gd name="connsiteX722" fmla="*/ 5936382 w 7451018"/>
              <a:gd name="connsiteY722" fmla="*/ 1874283 h 3415370"/>
              <a:gd name="connsiteX723" fmla="*/ 5938476 w 7451018"/>
              <a:gd name="connsiteY723" fmla="*/ 1881371 h 3415370"/>
              <a:gd name="connsiteX724" fmla="*/ 5948462 w 7451018"/>
              <a:gd name="connsiteY724" fmla="*/ 1899131 h 3415370"/>
              <a:gd name="connsiteX725" fmla="*/ 5955164 w 7451018"/>
              <a:gd name="connsiteY725" fmla="*/ 1894239 h 3415370"/>
              <a:gd name="connsiteX726" fmla="*/ 5963609 w 7451018"/>
              <a:gd name="connsiteY726" fmla="*/ 1927749 h 3415370"/>
              <a:gd name="connsiteX727" fmla="*/ 5971518 w 7451018"/>
              <a:gd name="connsiteY727" fmla="*/ 1941020 h 3415370"/>
              <a:gd name="connsiteX728" fmla="*/ 5971987 w 7451018"/>
              <a:gd name="connsiteY728" fmla="*/ 1941555 h 3415370"/>
              <a:gd name="connsiteX729" fmla="*/ 5951880 w 7451018"/>
              <a:gd name="connsiteY729" fmla="*/ 1951743 h 3415370"/>
              <a:gd name="connsiteX730" fmla="*/ 5948931 w 7451018"/>
              <a:gd name="connsiteY730" fmla="*/ 1954625 h 3415370"/>
              <a:gd name="connsiteX731" fmla="*/ 5958583 w 7451018"/>
              <a:gd name="connsiteY731" fmla="*/ 1988135 h 3415370"/>
              <a:gd name="connsiteX732" fmla="*/ 5973327 w 7451018"/>
              <a:gd name="connsiteY732" fmla="*/ 2028348 h 3415370"/>
              <a:gd name="connsiteX733" fmla="*/ 5971987 w 7451018"/>
              <a:gd name="connsiteY733" fmla="*/ 2029287 h 3415370"/>
              <a:gd name="connsiteX734" fmla="*/ 5949937 w 7451018"/>
              <a:gd name="connsiteY734" fmla="*/ 2028616 h 3415370"/>
              <a:gd name="connsiteX735" fmla="*/ 5937873 w 7451018"/>
              <a:gd name="connsiteY735" fmla="*/ 2075330 h 3415370"/>
              <a:gd name="connsiteX736" fmla="*/ 5925072 w 7451018"/>
              <a:gd name="connsiteY736" fmla="*/ 2115610 h 3415370"/>
              <a:gd name="connsiteX737" fmla="*/ 5918906 w 7451018"/>
              <a:gd name="connsiteY737" fmla="*/ 2149254 h 3415370"/>
              <a:gd name="connsiteX738" fmla="*/ 5918370 w 7451018"/>
              <a:gd name="connsiteY738" fmla="*/ 2150193 h 3415370"/>
              <a:gd name="connsiteX739" fmla="*/ 5911667 w 7451018"/>
              <a:gd name="connsiteY739" fmla="*/ 2150193 h 3415370"/>
              <a:gd name="connsiteX740" fmla="*/ 5911667 w 7451018"/>
              <a:gd name="connsiteY740" fmla="*/ 2135850 h 3415370"/>
              <a:gd name="connsiteX741" fmla="*/ 5886065 w 7451018"/>
              <a:gd name="connsiteY741" fmla="*/ 2155688 h 3415370"/>
              <a:gd name="connsiteX742" fmla="*/ 5878157 w 7451018"/>
              <a:gd name="connsiteY742" fmla="*/ 2150595 h 3415370"/>
              <a:gd name="connsiteX743" fmla="*/ 5883853 w 7451018"/>
              <a:gd name="connsiteY743" fmla="*/ 2148115 h 3415370"/>
              <a:gd name="connsiteX744" fmla="*/ 5879765 w 7451018"/>
              <a:gd name="connsiteY744" fmla="*/ 2135582 h 3415370"/>
              <a:gd name="connsiteX745" fmla="*/ 5858050 w 7451018"/>
              <a:gd name="connsiteY745" fmla="*/ 2128142 h 3415370"/>
              <a:gd name="connsiteX746" fmla="*/ 5858050 w 7451018"/>
              <a:gd name="connsiteY746" fmla="*/ 2128869 h 3415370"/>
              <a:gd name="connsiteX747" fmla="*/ 5858050 w 7451018"/>
              <a:gd name="connsiteY747" fmla="*/ 2128947 h 3415370"/>
              <a:gd name="connsiteX748" fmla="*/ 5851348 w 7451018"/>
              <a:gd name="connsiteY748" fmla="*/ 2122178 h 3415370"/>
              <a:gd name="connsiteX749" fmla="*/ 5835665 w 7451018"/>
              <a:gd name="connsiteY749" fmla="*/ 2129751 h 3415370"/>
              <a:gd name="connsiteX750" fmla="*/ 5824472 w 7451018"/>
              <a:gd name="connsiteY750" fmla="*/ 2135515 h 3415370"/>
              <a:gd name="connsiteX751" fmla="*/ 5824138 w 7451018"/>
              <a:gd name="connsiteY751" fmla="*/ 2123183 h 3415370"/>
              <a:gd name="connsiteX752" fmla="*/ 5784259 w 7451018"/>
              <a:gd name="connsiteY752" fmla="*/ 2101736 h 3415370"/>
              <a:gd name="connsiteX753" fmla="*/ 5790962 w 7451018"/>
              <a:gd name="connsiteY753" fmla="*/ 2100597 h 3415370"/>
              <a:gd name="connsiteX754" fmla="*/ 5786404 w 7451018"/>
              <a:gd name="connsiteY754" fmla="*/ 2081965 h 3415370"/>
              <a:gd name="connsiteX755" fmla="*/ 5784259 w 7451018"/>
              <a:gd name="connsiteY755" fmla="*/ 2078212 h 3415370"/>
              <a:gd name="connsiteX756" fmla="*/ 5770855 w 7451018"/>
              <a:gd name="connsiteY756" fmla="*/ 2078212 h 3415370"/>
              <a:gd name="connsiteX757" fmla="*/ 5777557 w 7451018"/>
              <a:gd name="connsiteY757" fmla="*/ 2077073 h 3415370"/>
              <a:gd name="connsiteX758" fmla="*/ 5766834 w 7451018"/>
              <a:gd name="connsiteY758" fmla="*/ 2041685 h 3415370"/>
              <a:gd name="connsiteX759" fmla="*/ 5764153 w 7451018"/>
              <a:gd name="connsiteY759" fmla="*/ 2028281 h 3415370"/>
              <a:gd name="connsiteX760" fmla="*/ 5770855 w 7451018"/>
              <a:gd name="connsiteY760" fmla="*/ 2000668 h 3415370"/>
              <a:gd name="connsiteX761" fmla="*/ 5781377 w 7451018"/>
              <a:gd name="connsiteY761" fmla="*/ 1996245 h 3415370"/>
              <a:gd name="connsiteX762" fmla="*/ 5784393 w 7451018"/>
              <a:gd name="connsiteY762" fmla="*/ 2008175 h 3415370"/>
              <a:gd name="connsiteX763" fmla="*/ 5790291 w 7451018"/>
              <a:gd name="connsiteY763" fmla="*/ 2001473 h 3415370"/>
              <a:gd name="connsiteX764" fmla="*/ 5791095 w 7451018"/>
              <a:gd name="connsiteY764" fmla="*/ 2006298 h 3415370"/>
              <a:gd name="connsiteX765" fmla="*/ 5795586 w 7451018"/>
              <a:gd name="connsiteY765" fmla="*/ 2003148 h 3415370"/>
              <a:gd name="connsiteX766" fmla="*/ 5805773 w 7451018"/>
              <a:gd name="connsiteY766" fmla="*/ 2008175 h 3415370"/>
              <a:gd name="connsiteX767" fmla="*/ 5832582 w 7451018"/>
              <a:gd name="connsiteY767" fmla="*/ 1974664 h 3415370"/>
              <a:gd name="connsiteX768" fmla="*/ 5864819 w 7451018"/>
              <a:gd name="connsiteY768" fmla="*/ 1949665 h 3415370"/>
              <a:gd name="connsiteX769" fmla="*/ 5864819 w 7451018"/>
              <a:gd name="connsiteY769" fmla="*/ 1933312 h 3415370"/>
              <a:gd name="connsiteX770" fmla="*/ 5891628 w 7451018"/>
              <a:gd name="connsiteY770" fmla="*/ 1922120 h 3415370"/>
              <a:gd name="connsiteX771" fmla="*/ 5903692 w 7451018"/>
              <a:gd name="connsiteY771" fmla="*/ 1908179 h 3415370"/>
              <a:gd name="connsiteX772" fmla="*/ 5906976 w 7451018"/>
              <a:gd name="connsiteY772" fmla="*/ 1913742 h 3415370"/>
              <a:gd name="connsiteX773" fmla="*/ 5919509 w 7451018"/>
              <a:gd name="connsiteY773" fmla="*/ 1887537 h 3415370"/>
              <a:gd name="connsiteX774" fmla="*/ 5931774 w 7451018"/>
              <a:gd name="connsiteY774" fmla="*/ 1880365 h 3415370"/>
              <a:gd name="connsiteX775" fmla="*/ 5936382 w 7451018"/>
              <a:gd name="connsiteY775" fmla="*/ 1874283 h 3415370"/>
              <a:gd name="connsiteX776" fmla="*/ 1816144 w 7451018"/>
              <a:gd name="connsiteY776" fmla="*/ 1871980 h 3415370"/>
              <a:gd name="connsiteX777" fmla="*/ 1816195 w 7451018"/>
              <a:gd name="connsiteY777" fmla="*/ 1872055 h 3415370"/>
              <a:gd name="connsiteX778" fmla="*/ 1816128 w 7451018"/>
              <a:gd name="connsiteY778" fmla="*/ 1873931 h 3415370"/>
              <a:gd name="connsiteX779" fmla="*/ 6065750 w 7451018"/>
              <a:gd name="connsiteY779" fmla="*/ 1858986 h 3415370"/>
              <a:gd name="connsiteX780" fmla="*/ 6066689 w 7451018"/>
              <a:gd name="connsiteY780" fmla="*/ 1865688 h 3415370"/>
              <a:gd name="connsiteX781" fmla="*/ 6068364 w 7451018"/>
              <a:gd name="connsiteY781" fmla="*/ 1864012 h 3415370"/>
              <a:gd name="connsiteX782" fmla="*/ 6065750 w 7451018"/>
              <a:gd name="connsiteY782" fmla="*/ 1858986 h 3415370"/>
              <a:gd name="connsiteX783" fmla="*/ 1788833 w 7451018"/>
              <a:gd name="connsiteY783" fmla="*/ 1851076 h 3415370"/>
              <a:gd name="connsiteX784" fmla="*/ 1789386 w 7451018"/>
              <a:gd name="connsiteY784" fmla="*/ 1851613 h 3415370"/>
              <a:gd name="connsiteX785" fmla="*/ 1788448 w 7451018"/>
              <a:gd name="connsiteY785" fmla="*/ 1853825 h 3415370"/>
              <a:gd name="connsiteX786" fmla="*/ 1869247 w 7451018"/>
              <a:gd name="connsiteY786" fmla="*/ 1833920 h 3415370"/>
              <a:gd name="connsiteX787" fmla="*/ 1876954 w 7451018"/>
              <a:gd name="connsiteY787" fmla="*/ 1846722 h 3415370"/>
              <a:gd name="connsiteX788" fmla="*/ 1863550 w 7451018"/>
              <a:gd name="connsiteY788" fmla="*/ 1848732 h 3415370"/>
              <a:gd name="connsiteX789" fmla="*/ 1869247 w 7451018"/>
              <a:gd name="connsiteY789" fmla="*/ 1833920 h 3415370"/>
              <a:gd name="connsiteX790" fmla="*/ 6061827 w 7451018"/>
              <a:gd name="connsiteY790" fmla="*/ 1805834 h 3415370"/>
              <a:gd name="connsiteX791" fmla="*/ 6061930 w 7451018"/>
              <a:gd name="connsiteY791" fmla="*/ 1810998 h 3415370"/>
              <a:gd name="connsiteX792" fmla="*/ 6061827 w 7451018"/>
              <a:gd name="connsiteY792" fmla="*/ 1805834 h 3415370"/>
              <a:gd name="connsiteX793" fmla="*/ 2225028 w 7451018"/>
              <a:gd name="connsiteY793" fmla="*/ 1787608 h 3415370"/>
              <a:gd name="connsiteX794" fmla="*/ 2209345 w 7451018"/>
              <a:gd name="connsiteY794" fmla="*/ 1794914 h 3415370"/>
              <a:gd name="connsiteX795" fmla="*/ 2211490 w 7451018"/>
              <a:gd name="connsiteY795" fmla="*/ 1794914 h 3415370"/>
              <a:gd name="connsiteX796" fmla="*/ 2225431 w 7451018"/>
              <a:gd name="connsiteY796" fmla="*/ 1803827 h 3415370"/>
              <a:gd name="connsiteX797" fmla="*/ 2225028 w 7451018"/>
              <a:gd name="connsiteY797" fmla="*/ 1787608 h 3415370"/>
              <a:gd name="connsiteX798" fmla="*/ 5547606 w 7451018"/>
              <a:gd name="connsiteY798" fmla="*/ 1767570 h 3415370"/>
              <a:gd name="connsiteX799" fmla="*/ 5542982 w 7451018"/>
              <a:gd name="connsiteY799" fmla="*/ 1768306 h 3415370"/>
              <a:gd name="connsiteX800" fmla="*/ 5548210 w 7451018"/>
              <a:gd name="connsiteY800" fmla="*/ 1772931 h 3415370"/>
              <a:gd name="connsiteX801" fmla="*/ 5548746 w 7451018"/>
              <a:gd name="connsiteY801" fmla="*/ 1771658 h 3415370"/>
              <a:gd name="connsiteX802" fmla="*/ 5547606 w 7451018"/>
              <a:gd name="connsiteY802" fmla="*/ 1767570 h 3415370"/>
              <a:gd name="connsiteX803" fmla="*/ 3171104 w 7451018"/>
              <a:gd name="connsiteY803" fmla="*/ 1760868 h 3415370"/>
              <a:gd name="connsiteX804" fmla="*/ 3170500 w 7451018"/>
              <a:gd name="connsiteY804" fmla="*/ 1766296 h 3415370"/>
              <a:gd name="connsiteX805" fmla="*/ 3177201 w 7451018"/>
              <a:gd name="connsiteY805" fmla="*/ 1766162 h 3415370"/>
              <a:gd name="connsiteX806" fmla="*/ 3171104 w 7451018"/>
              <a:gd name="connsiteY806" fmla="*/ 1760868 h 3415370"/>
              <a:gd name="connsiteX807" fmla="*/ 5992294 w 7451018"/>
              <a:gd name="connsiteY807" fmla="*/ 1760129 h 3415370"/>
              <a:gd name="connsiteX808" fmla="*/ 5990552 w 7451018"/>
              <a:gd name="connsiteY808" fmla="*/ 1786938 h 3415370"/>
              <a:gd name="connsiteX809" fmla="*/ 5998795 w 7451018"/>
              <a:gd name="connsiteY809" fmla="*/ 1789552 h 3415370"/>
              <a:gd name="connsiteX810" fmla="*/ 5998795 w 7451018"/>
              <a:gd name="connsiteY810" fmla="*/ 1792634 h 3415370"/>
              <a:gd name="connsiteX811" fmla="*/ 5940286 w 7451018"/>
              <a:gd name="connsiteY811" fmla="*/ 1840622 h 3415370"/>
              <a:gd name="connsiteX812" fmla="*/ 5938208 w 7451018"/>
              <a:gd name="connsiteY812" fmla="*/ 1852686 h 3415370"/>
              <a:gd name="connsiteX813" fmla="*/ 5938409 w 7451018"/>
              <a:gd name="connsiteY813" fmla="*/ 1852820 h 3415370"/>
              <a:gd name="connsiteX814" fmla="*/ 5931774 w 7451018"/>
              <a:gd name="connsiteY814" fmla="*/ 1860728 h 3415370"/>
              <a:gd name="connsiteX815" fmla="*/ 5958582 w 7451018"/>
              <a:gd name="connsiteY815" fmla="*/ 1816092 h 3415370"/>
              <a:gd name="connsiteX816" fmla="*/ 5971987 w 7451018"/>
              <a:gd name="connsiteY816" fmla="*/ 1794645 h 3415370"/>
              <a:gd name="connsiteX817" fmla="*/ 5978488 w 7451018"/>
              <a:gd name="connsiteY817" fmla="*/ 1786938 h 3415370"/>
              <a:gd name="connsiteX818" fmla="*/ 5978689 w 7451018"/>
              <a:gd name="connsiteY818" fmla="*/ 1785463 h 3415370"/>
              <a:gd name="connsiteX819" fmla="*/ 5992294 w 7451018"/>
              <a:gd name="connsiteY819" fmla="*/ 1760129 h 3415370"/>
              <a:gd name="connsiteX820" fmla="*/ 5610004 w 7451018"/>
              <a:gd name="connsiteY820" fmla="*/ 1740090 h 3415370"/>
              <a:gd name="connsiteX821" fmla="*/ 5610473 w 7451018"/>
              <a:gd name="connsiteY821" fmla="*/ 1746792 h 3415370"/>
              <a:gd name="connsiteX822" fmla="*/ 5610004 w 7451018"/>
              <a:gd name="connsiteY822" fmla="*/ 1740090 h 3415370"/>
              <a:gd name="connsiteX823" fmla="*/ 6035926 w 7451018"/>
              <a:gd name="connsiteY823" fmla="*/ 1737342 h 3415370"/>
              <a:gd name="connsiteX824" fmla="*/ 6048659 w 7451018"/>
              <a:gd name="connsiteY824" fmla="*/ 1766966 h 3415370"/>
              <a:gd name="connsiteX825" fmla="*/ 6051005 w 7451018"/>
              <a:gd name="connsiteY825" fmla="*/ 1760264 h 3415370"/>
              <a:gd name="connsiteX826" fmla="*/ 6054424 w 7451018"/>
              <a:gd name="connsiteY826" fmla="*/ 1760264 h 3415370"/>
              <a:gd name="connsiteX827" fmla="*/ 6056770 w 7451018"/>
              <a:gd name="connsiteY827" fmla="*/ 1766362 h 3415370"/>
              <a:gd name="connsiteX828" fmla="*/ 6062265 w 7451018"/>
              <a:gd name="connsiteY828" fmla="*/ 1760331 h 3415370"/>
              <a:gd name="connsiteX829" fmla="*/ 6062064 w 7451018"/>
              <a:gd name="connsiteY829" fmla="*/ 1773802 h 3415370"/>
              <a:gd name="connsiteX830" fmla="*/ 6065817 w 7451018"/>
              <a:gd name="connsiteY830" fmla="*/ 1772596 h 3415370"/>
              <a:gd name="connsiteX831" fmla="*/ 6065683 w 7451018"/>
              <a:gd name="connsiteY831" fmla="*/ 1780973 h 3415370"/>
              <a:gd name="connsiteX832" fmla="*/ 6070978 w 7451018"/>
              <a:gd name="connsiteY832" fmla="*/ 1782045 h 3415370"/>
              <a:gd name="connsiteX833" fmla="*/ 6072519 w 7451018"/>
              <a:gd name="connsiteY833" fmla="*/ 1774807 h 3415370"/>
              <a:gd name="connsiteX834" fmla="*/ 6079221 w 7451018"/>
              <a:gd name="connsiteY834" fmla="*/ 1774807 h 3415370"/>
              <a:gd name="connsiteX835" fmla="*/ 6065817 w 7451018"/>
              <a:gd name="connsiteY835" fmla="*/ 1828624 h 3415370"/>
              <a:gd name="connsiteX836" fmla="*/ 6044974 w 7451018"/>
              <a:gd name="connsiteY836" fmla="*/ 1800409 h 3415370"/>
              <a:gd name="connsiteX837" fmla="*/ 6052145 w 7451018"/>
              <a:gd name="connsiteY837" fmla="*/ 1800878 h 3415370"/>
              <a:gd name="connsiteX838" fmla="*/ 6045778 w 7451018"/>
              <a:gd name="connsiteY838" fmla="*/ 1793774 h 3415370"/>
              <a:gd name="connsiteX839" fmla="*/ 6045644 w 7451018"/>
              <a:gd name="connsiteY839" fmla="*/ 1787005 h 3415370"/>
              <a:gd name="connsiteX840" fmla="*/ 6041690 w 7451018"/>
              <a:gd name="connsiteY840" fmla="*/ 1787005 h 3415370"/>
              <a:gd name="connsiteX841" fmla="*/ 6032306 w 7451018"/>
              <a:gd name="connsiteY841" fmla="*/ 1793774 h 3415370"/>
              <a:gd name="connsiteX842" fmla="*/ 6032306 w 7451018"/>
              <a:gd name="connsiteY842" fmla="*/ 1757985 h 3415370"/>
              <a:gd name="connsiteX843" fmla="*/ 6035926 w 7451018"/>
              <a:gd name="connsiteY843" fmla="*/ 1737342 h 3415370"/>
              <a:gd name="connsiteX844" fmla="*/ 4390212 w 7451018"/>
              <a:gd name="connsiteY844" fmla="*/ 1699877 h 3415370"/>
              <a:gd name="connsiteX845" fmla="*/ 4394367 w 7451018"/>
              <a:gd name="connsiteY845" fmla="*/ 1710064 h 3415370"/>
              <a:gd name="connsiteX846" fmla="*/ 4390212 w 7451018"/>
              <a:gd name="connsiteY846" fmla="*/ 1719983 h 3415370"/>
              <a:gd name="connsiteX847" fmla="*/ 3148304 w 7451018"/>
              <a:gd name="connsiteY847" fmla="*/ 1688952 h 3415370"/>
              <a:gd name="connsiteX848" fmla="*/ 3149243 w 7451018"/>
              <a:gd name="connsiteY848" fmla="*/ 1692236 h 3415370"/>
              <a:gd name="connsiteX849" fmla="*/ 3145153 w 7451018"/>
              <a:gd name="connsiteY849" fmla="*/ 1693175 h 3415370"/>
              <a:gd name="connsiteX850" fmla="*/ 3148304 w 7451018"/>
              <a:gd name="connsiteY850" fmla="*/ 1688952 h 3415370"/>
              <a:gd name="connsiteX851" fmla="*/ 3150148 w 7451018"/>
              <a:gd name="connsiteY851" fmla="*/ 1685552 h 3415370"/>
              <a:gd name="connsiteX852" fmla="*/ 3148234 w 7451018"/>
              <a:gd name="connsiteY852" fmla="*/ 1688954 h 3415370"/>
              <a:gd name="connsiteX853" fmla="*/ 3148032 w 7451018"/>
              <a:gd name="connsiteY853" fmla="*/ 1686473 h 3415370"/>
              <a:gd name="connsiteX854" fmla="*/ 3150148 w 7451018"/>
              <a:gd name="connsiteY854" fmla="*/ 1685552 h 3415370"/>
              <a:gd name="connsiteX855" fmla="*/ 4379824 w 7451018"/>
              <a:gd name="connsiteY855" fmla="*/ 1674275 h 3415370"/>
              <a:gd name="connsiteX856" fmla="*/ 4380695 w 7451018"/>
              <a:gd name="connsiteY856" fmla="*/ 1682653 h 3415370"/>
              <a:gd name="connsiteX857" fmla="*/ 4379824 w 7451018"/>
              <a:gd name="connsiteY857" fmla="*/ 1674275 h 3415370"/>
              <a:gd name="connsiteX858" fmla="*/ 4329356 w 7451018"/>
              <a:gd name="connsiteY858" fmla="*/ 1659061 h 3415370"/>
              <a:gd name="connsiteX859" fmla="*/ 4329758 w 7451018"/>
              <a:gd name="connsiteY859" fmla="*/ 1659061 h 3415370"/>
              <a:gd name="connsiteX860" fmla="*/ 4329691 w 7451018"/>
              <a:gd name="connsiteY860" fmla="*/ 1659664 h 3415370"/>
              <a:gd name="connsiteX861" fmla="*/ 4329356 w 7451018"/>
              <a:gd name="connsiteY861" fmla="*/ 1659061 h 3415370"/>
              <a:gd name="connsiteX862" fmla="*/ 1669152 w 7451018"/>
              <a:gd name="connsiteY862" fmla="*/ 1657654 h 3415370"/>
              <a:gd name="connsiteX863" fmla="*/ 1666539 w 7451018"/>
              <a:gd name="connsiteY863" fmla="*/ 1659664 h 3415370"/>
              <a:gd name="connsiteX864" fmla="*/ 1669889 w 7451018"/>
              <a:gd name="connsiteY864" fmla="*/ 1659664 h 3415370"/>
              <a:gd name="connsiteX865" fmla="*/ 1669152 w 7451018"/>
              <a:gd name="connsiteY865" fmla="*/ 1657654 h 3415370"/>
              <a:gd name="connsiteX866" fmla="*/ 4376807 w 7451018"/>
              <a:gd name="connsiteY866" fmla="*/ 1649946 h 3415370"/>
              <a:gd name="connsiteX867" fmla="*/ 4376137 w 7451018"/>
              <a:gd name="connsiteY867" fmla="*/ 1650080 h 3415370"/>
              <a:gd name="connsiteX868" fmla="*/ 4376206 w 7451018"/>
              <a:gd name="connsiteY868" fmla="*/ 1650066 h 3415370"/>
              <a:gd name="connsiteX869" fmla="*/ 4388470 w 7451018"/>
              <a:gd name="connsiteY869" fmla="*/ 1646729 h 3415370"/>
              <a:gd name="connsiteX870" fmla="*/ 4386727 w 7451018"/>
              <a:gd name="connsiteY870" fmla="*/ 1656112 h 3415370"/>
              <a:gd name="connsiteX871" fmla="*/ 4388470 w 7451018"/>
              <a:gd name="connsiteY871" fmla="*/ 1646729 h 3415370"/>
              <a:gd name="connsiteX872" fmla="*/ 4377210 w 7451018"/>
              <a:gd name="connsiteY872" fmla="*/ 1626154 h 3415370"/>
              <a:gd name="connsiteX873" fmla="*/ 4390213 w 7451018"/>
              <a:gd name="connsiteY873" fmla="*/ 1643780 h 3415370"/>
              <a:gd name="connsiteX874" fmla="*/ 4376205 w 7451018"/>
              <a:gd name="connsiteY874" fmla="*/ 1649880 h 3415370"/>
              <a:gd name="connsiteX875" fmla="*/ 4375535 w 7451018"/>
              <a:gd name="connsiteY875" fmla="*/ 1646260 h 3415370"/>
              <a:gd name="connsiteX876" fmla="*/ 4376607 w 7451018"/>
              <a:gd name="connsiteY876" fmla="*/ 1646060 h 3415370"/>
              <a:gd name="connsiteX877" fmla="*/ 4368564 w 7451018"/>
              <a:gd name="connsiteY877" fmla="*/ 1639558 h 3415370"/>
              <a:gd name="connsiteX878" fmla="*/ 4376809 w 7451018"/>
              <a:gd name="connsiteY878" fmla="*/ 1629505 h 3415370"/>
              <a:gd name="connsiteX879" fmla="*/ 4377210 w 7451018"/>
              <a:gd name="connsiteY879" fmla="*/ 1626154 h 3415370"/>
              <a:gd name="connsiteX880" fmla="*/ 1680208 w 7451018"/>
              <a:gd name="connsiteY880" fmla="*/ 1624813 h 3415370"/>
              <a:gd name="connsiteX881" fmla="*/ 1681816 w 7451018"/>
              <a:gd name="connsiteY881" fmla="*/ 1628365 h 3415370"/>
              <a:gd name="connsiteX882" fmla="*/ 1680208 w 7451018"/>
              <a:gd name="connsiteY882" fmla="*/ 1624813 h 3415370"/>
              <a:gd name="connsiteX883" fmla="*/ 1903258 w 7451018"/>
              <a:gd name="connsiteY883" fmla="*/ 1592584 h 3415370"/>
              <a:gd name="connsiteX884" fmla="*/ 1925410 w 7451018"/>
              <a:gd name="connsiteY884" fmla="*/ 1599345 h 3415370"/>
              <a:gd name="connsiteX885" fmla="*/ 1892233 w 7451018"/>
              <a:gd name="connsiteY885" fmla="*/ 1611275 h 3415370"/>
              <a:gd name="connsiteX886" fmla="*/ 1883118 w 7451018"/>
              <a:gd name="connsiteY886" fmla="*/ 1606047 h 3415370"/>
              <a:gd name="connsiteX887" fmla="*/ 1883721 w 7451018"/>
              <a:gd name="connsiteY887" fmla="*/ 1598943 h 3415370"/>
              <a:gd name="connsiteX888" fmla="*/ 1903258 w 7451018"/>
              <a:gd name="connsiteY888" fmla="*/ 1592584 h 3415370"/>
              <a:gd name="connsiteX889" fmla="*/ 6029072 w 7451018"/>
              <a:gd name="connsiteY889" fmla="*/ 1592081 h 3415370"/>
              <a:gd name="connsiteX890" fmla="*/ 6038070 w 7451018"/>
              <a:gd name="connsiteY890" fmla="*/ 1592709 h 3415370"/>
              <a:gd name="connsiteX891" fmla="*/ 6045711 w 7451018"/>
              <a:gd name="connsiteY891" fmla="*/ 1620390 h 3415370"/>
              <a:gd name="connsiteX892" fmla="*/ 6045644 w 7451018"/>
              <a:gd name="connsiteY892" fmla="*/ 1621394 h 3415370"/>
              <a:gd name="connsiteX893" fmla="*/ 6040617 w 7451018"/>
              <a:gd name="connsiteY893" fmla="*/ 1653028 h 3415370"/>
              <a:gd name="connsiteX894" fmla="*/ 6033982 w 7451018"/>
              <a:gd name="connsiteY894" fmla="*/ 1655039 h 3415370"/>
              <a:gd name="connsiteX895" fmla="*/ 6028084 w 7451018"/>
              <a:gd name="connsiteY895" fmla="*/ 1659932 h 3415370"/>
              <a:gd name="connsiteX896" fmla="*/ 6025604 w 7451018"/>
              <a:gd name="connsiteY896" fmla="*/ 1660200 h 3415370"/>
              <a:gd name="connsiteX897" fmla="*/ 6032306 w 7451018"/>
              <a:gd name="connsiteY897" fmla="*/ 1699877 h 3415370"/>
              <a:gd name="connsiteX898" fmla="*/ 6059115 w 7451018"/>
              <a:gd name="connsiteY898" fmla="*/ 1699877 h 3415370"/>
              <a:gd name="connsiteX899" fmla="*/ 6058981 w 7451018"/>
              <a:gd name="connsiteY899" fmla="*/ 1700413 h 3415370"/>
              <a:gd name="connsiteX900" fmla="*/ 6059115 w 7451018"/>
              <a:gd name="connsiteY900" fmla="*/ 1706579 h 3415370"/>
              <a:gd name="connsiteX901" fmla="*/ 6079221 w 7451018"/>
              <a:gd name="connsiteY901" fmla="*/ 1705976 h 3415370"/>
              <a:gd name="connsiteX902" fmla="*/ 6079221 w 7451018"/>
              <a:gd name="connsiteY902" fmla="*/ 1713080 h 3415370"/>
              <a:gd name="connsiteX903" fmla="*/ 6070709 w 7451018"/>
              <a:gd name="connsiteY903" fmla="*/ 1713214 h 3415370"/>
              <a:gd name="connsiteX904" fmla="*/ 6071715 w 7451018"/>
              <a:gd name="connsiteY904" fmla="*/ 1719916 h 3415370"/>
              <a:gd name="connsiteX905" fmla="*/ 6079221 w 7451018"/>
              <a:gd name="connsiteY905" fmla="*/ 1738682 h 3415370"/>
              <a:gd name="connsiteX906" fmla="*/ 6085923 w 7451018"/>
              <a:gd name="connsiteY906" fmla="*/ 1740023 h 3415370"/>
              <a:gd name="connsiteX907" fmla="*/ 6087264 w 7451018"/>
              <a:gd name="connsiteY907" fmla="*/ 1733321 h 3415370"/>
              <a:gd name="connsiteX908" fmla="*/ 6100199 w 7451018"/>
              <a:gd name="connsiteY908" fmla="*/ 1733321 h 3415370"/>
              <a:gd name="connsiteX909" fmla="*/ 6119166 w 7451018"/>
              <a:gd name="connsiteY909" fmla="*/ 1780839 h 3415370"/>
              <a:gd name="connsiteX910" fmla="*/ 6099328 w 7451018"/>
              <a:gd name="connsiteY910" fmla="*/ 1778291 h 3415370"/>
              <a:gd name="connsiteX911" fmla="*/ 6099076 w 7451018"/>
              <a:gd name="connsiteY911" fmla="*/ 1783294 h 3415370"/>
              <a:gd name="connsiteX912" fmla="*/ 6099296 w 7451018"/>
              <a:gd name="connsiteY912" fmla="*/ 1786477 h 3415370"/>
              <a:gd name="connsiteX913" fmla="*/ 6099328 w 7451018"/>
              <a:gd name="connsiteY913" fmla="*/ 1786938 h 3415370"/>
              <a:gd name="connsiteX914" fmla="*/ 6100132 w 7451018"/>
              <a:gd name="connsiteY914" fmla="*/ 1786686 h 3415370"/>
              <a:gd name="connsiteX915" fmla="*/ 6100400 w 7451018"/>
              <a:gd name="connsiteY915" fmla="*/ 1786603 h 3415370"/>
              <a:gd name="connsiteX916" fmla="*/ 6106499 w 7451018"/>
              <a:gd name="connsiteY916" fmla="*/ 1797192 h 3415370"/>
              <a:gd name="connsiteX917" fmla="*/ 6112732 w 7451018"/>
              <a:gd name="connsiteY917" fmla="*/ 1791495 h 3415370"/>
              <a:gd name="connsiteX918" fmla="*/ 6112732 w 7451018"/>
              <a:gd name="connsiteY918" fmla="*/ 1792501 h 3415370"/>
              <a:gd name="connsiteX919" fmla="*/ 6112732 w 7451018"/>
              <a:gd name="connsiteY919" fmla="*/ 1805299 h 3415370"/>
              <a:gd name="connsiteX920" fmla="*/ 6112732 w 7451018"/>
              <a:gd name="connsiteY920" fmla="*/ 1811936 h 3415370"/>
              <a:gd name="connsiteX921" fmla="*/ 6113067 w 7451018"/>
              <a:gd name="connsiteY921" fmla="*/ 1806776 h 3415370"/>
              <a:gd name="connsiteX922" fmla="*/ 6119702 w 7451018"/>
              <a:gd name="connsiteY922" fmla="*/ 1801481 h 3415370"/>
              <a:gd name="connsiteX923" fmla="*/ 6119434 w 7451018"/>
              <a:gd name="connsiteY923" fmla="*/ 1820381 h 3415370"/>
              <a:gd name="connsiteX924" fmla="*/ 6126136 w 7451018"/>
              <a:gd name="connsiteY924" fmla="*/ 1895445 h 3415370"/>
              <a:gd name="connsiteX925" fmla="*/ 6119434 w 7451018"/>
              <a:gd name="connsiteY925" fmla="*/ 1895445 h 3415370"/>
              <a:gd name="connsiteX926" fmla="*/ 6114743 w 7451018"/>
              <a:gd name="connsiteY926" fmla="*/ 1876344 h 3415370"/>
              <a:gd name="connsiteX927" fmla="*/ 6112732 w 7451018"/>
              <a:gd name="connsiteY927" fmla="*/ 1876344 h 3415370"/>
              <a:gd name="connsiteX928" fmla="*/ 6112800 w 7451018"/>
              <a:gd name="connsiteY928" fmla="*/ 1879226 h 3415370"/>
              <a:gd name="connsiteX929" fmla="*/ 6113000 w 7451018"/>
              <a:gd name="connsiteY929" fmla="*/ 1878355 h 3415370"/>
              <a:gd name="connsiteX930" fmla="*/ 6112866 w 7451018"/>
              <a:gd name="connsiteY930" fmla="*/ 1879293 h 3415370"/>
              <a:gd name="connsiteX931" fmla="*/ 6112756 w 7451018"/>
              <a:gd name="connsiteY931" fmla="*/ 1879640 h 3415370"/>
              <a:gd name="connsiteX932" fmla="*/ 6106030 w 7451018"/>
              <a:gd name="connsiteY932" fmla="*/ 1881370 h 3415370"/>
              <a:gd name="connsiteX933" fmla="*/ 6079221 w 7451018"/>
              <a:gd name="connsiteY933" fmla="*/ 1886397 h 3415370"/>
              <a:gd name="connsiteX934" fmla="*/ 6068766 w 7451018"/>
              <a:gd name="connsiteY934" fmla="*/ 1864548 h 3415370"/>
              <a:gd name="connsiteX935" fmla="*/ 6067292 w 7451018"/>
              <a:gd name="connsiteY935" fmla="*/ 1867028 h 3415370"/>
              <a:gd name="connsiteX936" fmla="*/ 6067425 w 7451018"/>
              <a:gd name="connsiteY936" fmla="*/ 1867430 h 3415370"/>
              <a:gd name="connsiteX937" fmla="*/ 6066889 w 7451018"/>
              <a:gd name="connsiteY937" fmla="*/ 1867564 h 3415370"/>
              <a:gd name="connsiteX938" fmla="*/ 6065817 w 7451018"/>
              <a:gd name="connsiteY938" fmla="*/ 1869105 h 3415370"/>
              <a:gd name="connsiteX939" fmla="*/ 6059115 w 7451018"/>
              <a:gd name="connsiteY939" fmla="*/ 1867162 h 3415370"/>
              <a:gd name="connsiteX940" fmla="*/ 6052748 w 7451018"/>
              <a:gd name="connsiteY940" fmla="*/ 1874132 h 3415370"/>
              <a:gd name="connsiteX941" fmla="*/ 6052413 w 7451018"/>
              <a:gd name="connsiteY941" fmla="*/ 1860728 h 3415370"/>
              <a:gd name="connsiteX942" fmla="*/ 6054222 w 7451018"/>
              <a:gd name="connsiteY942" fmla="*/ 1847324 h 3415370"/>
              <a:gd name="connsiteX943" fmla="*/ 6065683 w 7451018"/>
              <a:gd name="connsiteY943" fmla="*/ 1834590 h 3415370"/>
              <a:gd name="connsiteX944" fmla="*/ 6079088 w 7451018"/>
              <a:gd name="connsiteY944" fmla="*/ 1845112 h 3415370"/>
              <a:gd name="connsiteX945" fmla="*/ 6085588 w 7451018"/>
              <a:gd name="connsiteY945" fmla="*/ 1834187 h 3415370"/>
              <a:gd name="connsiteX946" fmla="*/ 6090750 w 7451018"/>
              <a:gd name="connsiteY946" fmla="*/ 1837405 h 3415370"/>
              <a:gd name="connsiteX947" fmla="*/ 6099328 w 7451018"/>
              <a:gd name="connsiteY947" fmla="*/ 1829094 h 3415370"/>
              <a:gd name="connsiteX948" fmla="*/ 6106030 w 7451018"/>
              <a:gd name="connsiteY948" fmla="*/ 1825341 h 3415370"/>
              <a:gd name="connsiteX949" fmla="*/ 6106902 w 7451018"/>
              <a:gd name="connsiteY949" fmla="*/ 1827284 h 3415370"/>
              <a:gd name="connsiteX950" fmla="*/ 6099328 w 7451018"/>
              <a:gd name="connsiteY950" fmla="*/ 1803894 h 3415370"/>
              <a:gd name="connsiteX951" fmla="*/ 6092492 w 7451018"/>
              <a:gd name="connsiteY951" fmla="*/ 1784592 h 3415370"/>
              <a:gd name="connsiteX952" fmla="*/ 6082974 w 7451018"/>
              <a:gd name="connsiteY952" fmla="*/ 1793773 h 3415370"/>
              <a:gd name="connsiteX953" fmla="*/ 6079221 w 7451018"/>
              <a:gd name="connsiteY953" fmla="*/ 1787608 h 3415370"/>
              <a:gd name="connsiteX954" fmla="*/ 6084047 w 7451018"/>
              <a:gd name="connsiteY954" fmla="*/ 1786200 h 3415370"/>
              <a:gd name="connsiteX955" fmla="*/ 6092291 w 7451018"/>
              <a:gd name="connsiteY955" fmla="*/ 1759794 h 3415370"/>
              <a:gd name="connsiteX956" fmla="*/ 6049866 w 7451018"/>
              <a:gd name="connsiteY956" fmla="*/ 1721927 h 3415370"/>
              <a:gd name="connsiteX957" fmla="*/ 6018835 w 7451018"/>
              <a:gd name="connsiteY957" fmla="*/ 1717236 h 3415370"/>
              <a:gd name="connsiteX958" fmla="*/ 5998729 w 7451018"/>
              <a:gd name="connsiteY958" fmla="*/ 1721324 h 3415370"/>
              <a:gd name="connsiteX959" fmla="*/ 6011798 w 7451018"/>
              <a:gd name="connsiteY959" fmla="*/ 1720050 h 3415370"/>
              <a:gd name="connsiteX960" fmla="*/ 6012334 w 7451018"/>
              <a:gd name="connsiteY960" fmla="*/ 1713348 h 3415370"/>
              <a:gd name="connsiteX961" fmla="*/ 6012133 w 7451018"/>
              <a:gd name="connsiteY961" fmla="*/ 1714220 h 3415370"/>
              <a:gd name="connsiteX962" fmla="*/ 5992027 w 7451018"/>
              <a:gd name="connsiteY962" fmla="*/ 1687679 h 3415370"/>
              <a:gd name="connsiteX963" fmla="*/ 5991155 w 7451018"/>
              <a:gd name="connsiteY963" fmla="*/ 1646662 h 3415370"/>
              <a:gd name="connsiteX964" fmla="*/ 5998796 w 7451018"/>
              <a:gd name="connsiteY964" fmla="*/ 1654168 h 3415370"/>
              <a:gd name="connsiteX965" fmla="*/ 6000673 w 7451018"/>
              <a:gd name="connsiteY965" fmla="*/ 1653096 h 3415370"/>
              <a:gd name="connsiteX966" fmla="*/ 6005498 w 7451018"/>
              <a:gd name="connsiteY966" fmla="*/ 1632587 h 3415370"/>
              <a:gd name="connsiteX967" fmla="*/ 6005498 w 7451018"/>
              <a:gd name="connsiteY967" fmla="*/ 1622534 h 3415370"/>
              <a:gd name="connsiteX968" fmla="*/ 6014747 w 7451018"/>
              <a:gd name="connsiteY968" fmla="*/ 1592709 h 3415370"/>
              <a:gd name="connsiteX969" fmla="*/ 6029072 w 7451018"/>
              <a:gd name="connsiteY969" fmla="*/ 1592081 h 3415370"/>
              <a:gd name="connsiteX970" fmla="*/ 2026834 w 7451018"/>
              <a:gd name="connsiteY970" fmla="*/ 1562257 h 3415370"/>
              <a:gd name="connsiteX971" fmla="*/ 2058359 w 7451018"/>
              <a:gd name="connsiteY971" fmla="*/ 1565835 h 3415370"/>
              <a:gd name="connsiteX972" fmla="*/ 2077997 w 7451018"/>
              <a:gd name="connsiteY972" fmla="*/ 1575486 h 3415370"/>
              <a:gd name="connsiteX973" fmla="*/ 2073909 w 7451018"/>
              <a:gd name="connsiteY973" fmla="*/ 1579239 h 3415370"/>
              <a:gd name="connsiteX974" fmla="*/ 2087112 w 7451018"/>
              <a:gd name="connsiteY974" fmla="*/ 1599345 h 3415370"/>
              <a:gd name="connsiteX975" fmla="*/ 2085235 w 7451018"/>
              <a:gd name="connsiteY975" fmla="*/ 1604908 h 3415370"/>
              <a:gd name="connsiteX976" fmla="*/ 2040532 w 7451018"/>
              <a:gd name="connsiteY976" fmla="*/ 1599345 h 3415370"/>
              <a:gd name="connsiteX977" fmla="*/ 2025183 w 7451018"/>
              <a:gd name="connsiteY977" fmla="*/ 1617977 h 3415370"/>
              <a:gd name="connsiteX978" fmla="*/ 2017677 w 7451018"/>
              <a:gd name="connsiteY978" fmla="*/ 1614224 h 3415370"/>
              <a:gd name="connsiteX979" fmla="*/ 2018012 w 7451018"/>
              <a:gd name="connsiteY979" fmla="*/ 1592643 h 3415370"/>
              <a:gd name="connsiteX980" fmla="*/ 2019487 w 7451018"/>
              <a:gd name="connsiteY980" fmla="*/ 1579239 h 3415370"/>
              <a:gd name="connsiteX981" fmla="*/ 2026834 w 7451018"/>
              <a:gd name="connsiteY981" fmla="*/ 1562257 h 3415370"/>
              <a:gd name="connsiteX982" fmla="*/ 5008620 w 7451018"/>
              <a:gd name="connsiteY982" fmla="*/ 1511682 h 3415370"/>
              <a:gd name="connsiteX983" fmla="*/ 5008553 w 7451018"/>
              <a:gd name="connsiteY983" fmla="*/ 1513558 h 3415370"/>
              <a:gd name="connsiteX984" fmla="*/ 5009558 w 7451018"/>
              <a:gd name="connsiteY984" fmla="*/ 1512486 h 3415370"/>
              <a:gd name="connsiteX985" fmla="*/ 5008620 w 7451018"/>
              <a:gd name="connsiteY985" fmla="*/ 1511682 h 3415370"/>
              <a:gd name="connsiteX986" fmla="*/ 5891829 w 7451018"/>
              <a:gd name="connsiteY986" fmla="*/ 1492245 h 3415370"/>
              <a:gd name="connsiteX987" fmla="*/ 5892030 w 7451018"/>
              <a:gd name="connsiteY987" fmla="*/ 1492312 h 3415370"/>
              <a:gd name="connsiteX988" fmla="*/ 5891494 w 7451018"/>
              <a:gd name="connsiteY988" fmla="*/ 1492379 h 3415370"/>
              <a:gd name="connsiteX989" fmla="*/ 5891829 w 7451018"/>
              <a:gd name="connsiteY989" fmla="*/ 1492245 h 3415370"/>
              <a:gd name="connsiteX990" fmla="*/ 1824431 w 7451018"/>
              <a:gd name="connsiteY990" fmla="*/ 1477983 h 3415370"/>
              <a:gd name="connsiteX991" fmla="*/ 1874986 w 7451018"/>
              <a:gd name="connsiteY991" fmla="*/ 1492111 h 3415370"/>
              <a:gd name="connsiteX992" fmla="*/ 1879678 w 7451018"/>
              <a:gd name="connsiteY992" fmla="*/ 1495663 h 3415370"/>
              <a:gd name="connsiteX993" fmla="*/ 1881354 w 7451018"/>
              <a:gd name="connsiteY993" fmla="*/ 1492111 h 3415370"/>
              <a:gd name="connsiteX994" fmla="*/ 1970828 w 7451018"/>
              <a:gd name="connsiteY994" fmla="*/ 1552029 h 3415370"/>
              <a:gd name="connsiteX995" fmla="*/ 1971163 w 7451018"/>
              <a:gd name="connsiteY995" fmla="*/ 1559133 h 3415370"/>
              <a:gd name="connsiteX996" fmla="*/ 1936512 w 7451018"/>
              <a:gd name="connsiteY996" fmla="*/ 1559200 h 3415370"/>
              <a:gd name="connsiteX997" fmla="*/ 1896769 w 7451018"/>
              <a:gd name="connsiteY997" fmla="*/ 1565902 h 3415370"/>
              <a:gd name="connsiteX998" fmla="*/ 1910374 w 7451018"/>
              <a:gd name="connsiteY998" fmla="*/ 1545795 h 3415370"/>
              <a:gd name="connsiteX999" fmla="*/ 1903538 w 7451018"/>
              <a:gd name="connsiteY999" fmla="*/ 1544120 h 3415370"/>
              <a:gd name="connsiteX1000" fmla="*/ 1863459 w 7451018"/>
              <a:gd name="connsiteY1000" fmla="*/ 1533731 h 3415370"/>
              <a:gd name="connsiteX1001" fmla="*/ 1880616 w 7451018"/>
              <a:gd name="connsiteY1001" fmla="*/ 1538557 h 3415370"/>
              <a:gd name="connsiteX1002" fmla="*/ 1876863 w 7451018"/>
              <a:gd name="connsiteY1002" fmla="*/ 1523477 h 3415370"/>
              <a:gd name="connsiteX1003" fmla="*/ 1870697 w 7451018"/>
              <a:gd name="connsiteY1003" fmla="*/ 1520662 h 3415370"/>
              <a:gd name="connsiteX1004" fmla="*/ 1869155 w 7451018"/>
              <a:gd name="connsiteY1004" fmla="*/ 1525689 h 3415370"/>
              <a:gd name="connsiteX1005" fmla="*/ 1850054 w 7451018"/>
              <a:gd name="connsiteY1005" fmla="*/ 1518987 h 3415370"/>
              <a:gd name="connsiteX1006" fmla="*/ 1803340 w 7451018"/>
              <a:gd name="connsiteY1006" fmla="*/ 1505516 h 3415370"/>
              <a:gd name="connsiteX1007" fmla="*/ 1812052 w 7451018"/>
              <a:gd name="connsiteY1007" fmla="*/ 1498813 h 3415370"/>
              <a:gd name="connsiteX1008" fmla="*/ 1796503 w 7451018"/>
              <a:gd name="connsiteY1008" fmla="*/ 1492111 h 3415370"/>
              <a:gd name="connsiteX1009" fmla="*/ 1795766 w 7451018"/>
              <a:gd name="connsiteY1009" fmla="*/ 1498277 h 3415370"/>
              <a:gd name="connsiteX1010" fmla="*/ 1789801 w 7451018"/>
              <a:gd name="connsiteY1010" fmla="*/ 1496870 h 3415370"/>
              <a:gd name="connsiteX1011" fmla="*/ 1787455 w 7451018"/>
              <a:gd name="connsiteY1011" fmla="*/ 1498747 h 3415370"/>
              <a:gd name="connsiteX1012" fmla="*/ 1769694 w 7451018"/>
              <a:gd name="connsiteY1012" fmla="*/ 1513223 h 3415370"/>
              <a:gd name="connsiteX1013" fmla="*/ 1756960 w 7451018"/>
              <a:gd name="connsiteY1013" fmla="*/ 1517579 h 3415370"/>
              <a:gd name="connsiteX1014" fmla="*/ 1752871 w 7451018"/>
              <a:gd name="connsiteY1014" fmla="*/ 1512218 h 3415370"/>
              <a:gd name="connsiteX1015" fmla="*/ 1742886 w 7451018"/>
              <a:gd name="connsiteY1015" fmla="*/ 1511212 h 3415370"/>
              <a:gd name="connsiteX1016" fmla="*/ 1800123 w 7451018"/>
              <a:gd name="connsiteY1016" fmla="*/ 1478707 h 3415370"/>
              <a:gd name="connsiteX1017" fmla="*/ 1824431 w 7451018"/>
              <a:gd name="connsiteY1017" fmla="*/ 1477983 h 3415370"/>
              <a:gd name="connsiteX1018" fmla="*/ 4592282 w 7451018"/>
              <a:gd name="connsiteY1018" fmla="*/ 1445866 h 3415370"/>
              <a:gd name="connsiteX1019" fmla="*/ 4592282 w 7451018"/>
              <a:gd name="connsiteY1019" fmla="*/ 1445866 h 3415370"/>
              <a:gd name="connsiteX1020" fmla="*/ 6025939 w 7451018"/>
              <a:gd name="connsiteY1020" fmla="*/ 1425157 h 3415370"/>
              <a:gd name="connsiteX1021" fmla="*/ 6036528 w 7451018"/>
              <a:gd name="connsiteY1021" fmla="*/ 1432261 h 3415370"/>
              <a:gd name="connsiteX1022" fmla="*/ 6038740 w 7451018"/>
              <a:gd name="connsiteY1022" fmla="*/ 1446335 h 3415370"/>
              <a:gd name="connsiteX1023" fmla="*/ 6012132 w 7451018"/>
              <a:gd name="connsiteY1023" fmla="*/ 1513290 h 3415370"/>
              <a:gd name="connsiteX1024" fmla="*/ 6005430 w 7451018"/>
              <a:gd name="connsiteY1024" fmla="*/ 1512284 h 3415370"/>
              <a:gd name="connsiteX1025" fmla="*/ 5998728 w 7451018"/>
              <a:gd name="connsiteY1025" fmla="*/ 1476629 h 3415370"/>
              <a:gd name="connsiteX1026" fmla="*/ 6025536 w 7451018"/>
              <a:gd name="connsiteY1026" fmla="*/ 1430653 h 3415370"/>
              <a:gd name="connsiteX1027" fmla="*/ 6025939 w 7451018"/>
              <a:gd name="connsiteY1027" fmla="*/ 1425157 h 3415370"/>
              <a:gd name="connsiteX1028" fmla="*/ 1206699 w 7451018"/>
              <a:gd name="connsiteY1028" fmla="*/ 1410345 h 3415370"/>
              <a:gd name="connsiteX1029" fmla="*/ 1206565 w 7451018"/>
              <a:gd name="connsiteY1029" fmla="*/ 1411887 h 3415370"/>
              <a:gd name="connsiteX1030" fmla="*/ 1206498 w 7451018"/>
              <a:gd name="connsiteY1030" fmla="*/ 1412020 h 3415370"/>
              <a:gd name="connsiteX1031" fmla="*/ 1205895 w 7451018"/>
              <a:gd name="connsiteY1031" fmla="*/ 1413093 h 3415370"/>
              <a:gd name="connsiteX1032" fmla="*/ 1205962 w 7451018"/>
              <a:gd name="connsiteY1032" fmla="*/ 1411752 h 3415370"/>
              <a:gd name="connsiteX1033" fmla="*/ 1206498 w 7451018"/>
              <a:gd name="connsiteY1033" fmla="*/ 1411819 h 3415370"/>
              <a:gd name="connsiteX1034" fmla="*/ 1206699 w 7451018"/>
              <a:gd name="connsiteY1034" fmla="*/ 1410345 h 3415370"/>
              <a:gd name="connsiteX1035" fmla="*/ 4552539 w 7451018"/>
              <a:gd name="connsiteY1035" fmla="*/ 1404983 h 3415370"/>
              <a:gd name="connsiteX1036" fmla="*/ 4557699 w 7451018"/>
              <a:gd name="connsiteY1036" fmla="*/ 1404983 h 3415370"/>
              <a:gd name="connsiteX1037" fmla="*/ 4552941 w 7451018"/>
              <a:gd name="connsiteY1037" fmla="*/ 1417449 h 3415370"/>
              <a:gd name="connsiteX1038" fmla="*/ 4552539 w 7451018"/>
              <a:gd name="connsiteY1038" fmla="*/ 1404983 h 3415370"/>
              <a:gd name="connsiteX1039" fmla="*/ 4635770 w 7451018"/>
              <a:gd name="connsiteY1039" fmla="*/ 1403961 h 3415370"/>
              <a:gd name="connsiteX1040" fmla="*/ 4639197 w 7451018"/>
              <a:gd name="connsiteY1040" fmla="*/ 1406189 h 3415370"/>
              <a:gd name="connsiteX1041" fmla="*/ 4634304 w 7451018"/>
              <a:gd name="connsiteY1041" fmla="*/ 1408267 h 3415370"/>
              <a:gd name="connsiteX1042" fmla="*/ 4635770 w 7451018"/>
              <a:gd name="connsiteY1042" fmla="*/ 1403961 h 3415370"/>
              <a:gd name="connsiteX1043" fmla="*/ 4550396 w 7451018"/>
              <a:gd name="connsiteY1043" fmla="*/ 1329063 h 3415370"/>
              <a:gd name="connsiteX1044" fmla="*/ 4549925 w 7451018"/>
              <a:gd name="connsiteY1044" fmla="*/ 1336019 h 3415370"/>
              <a:gd name="connsiteX1045" fmla="*/ 4550396 w 7451018"/>
              <a:gd name="connsiteY1045" fmla="*/ 1329063 h 3415370"/>
              <a:gd name="connsiteX1046" fmla="*/ 1662716 w 7451018"/>
              <a:gd name="connsiteY1046" fmla="*/ 1323620 h 3415370"/>
              <a:gd name="connsiteX1047" fmla="*/ 1662448 w 7451018"/>
              <a:gd name="connsiteY1047" fmla="*/ 1324558 h 3415370"/>
              <a:gd name="connsiteX1048" fmla="*/ 1661911 w 7451018"/>
              <a:gd name="connsiteY1048" fmla="*/ 1324626 h 3415370"/>
              <a:gd name="connsiteX1049" fmla="*/ 1662716 w 7451018"/>
              <a:gd name="connsiteY1049" fmla="*/ 1323620 h 3415370"/>
              <a:gd name="connsiteX1050" fmla="*/ 1662448 w 7451018"/>
              <a:gd name="connsiteY1050" fmla="*/ 1312360 h 3415370"/>
              <a:gd name="connsiteX1051" fmla="*/ 1669150 w 7451018"/>
              <a:gd name="connsiteY1051" fmla="*/ 1312360 h 3415370"/>
              <a:gd name="connsiteX1052" fmla="*/ 1662716 w 7451018"/>
              <a:gd name="connsiteY1052" fmla="*/ 1323620 h 3415370"/>
              <a:gd name="connsiteX1053" fmla="*/ 1662448 w 7451018"/>
              <a:gd name="connsiteY1053" fmla="*/ 1312360 h 3415370"/>
              <a:gd name="connsiteX1054" fmla="*/ 1051994 w 7451018"/>
              <a:gd name="connsiteY1054" fmla="*/ 1228165 h 3415370"/>
              <a:gd name="connsiteX1055" fmla="*/ 1055973 w 7451018"/>
              <a:gd name="connsiteY1055" fmla="*/ 1230796 h 3415370"/>
              <a:gd name="connsiteX1056" fmla="*/ 1047663 w 7451018"/>
              <a:gd name="connsiteY1056" fmla="*/ 1230863 h 3415370"/>
              <a:gd name="connsiteX1057" fmla="*/ 1051994 w 7451018"/>
              <a:gd name="connsiteY1057" fmla="*/ 1228165 h 3415370"/>
              <a:gd name="connsiteX1058" fmla="*/ 6225395 w 7451018"/>
              <a:gd name="connsiteY1058" fmla="*/ 1217391 h 3415370"/>
              <a:gd name="connsiteX1059" fmla="*/ 6225663 w 7451018"/>
              <a:gd name="connsiteY1059" fmla="*/ 1224093 h 3415370"/>
              <a:gd name="connsiteX1060" fmla="*/ 6240006 w 7451018"/>
              <a:gd name="connsiteY1060" fmla="*/ 1222753 h 3415370"/>
              <a:gd name="connsiteX1061" fmla="*/ 6242083 w 7451018"/>
              <a:gd name="connsiteY1061" fmla="*/ 1230795 h 3415370"/>
              <a:gd name="connsiteX1062" fmla="*/ 6251132 w 7451018"/>
              <a:gd name="connsiteY1062" fmla="*/ 1222887 h 3415370"/>
              <a:gd name="connsiteX1063" fmla="*/ 6225395 w 7451018"/>
              <a:gd name="connsiteY1063" fmla="*/ 1217391 h 3415370"/>
              <a:gd name="connsiteX1064" fmla="*/ 6299789 w 7451018"/>
              <a:gd name="connsiteY1064" fmla="*/ 1212767 h 3415370"/>
              <a:gd name="connsiteX1065" fmla="*/ 6299320 w 7451018"/>
              <a:gd name="connsiteY1065" fmla="*/ 1213102 h 3415370"/>
              <a:gd name="connsiteX1066" fmla="*/ 6299789 w 7451018"/>
              <a:gd name="connsiteY1066" fmla="*/ 1213571 h 3415370"/>
              <a:gd name="connsiteX1067" fmla="*/ 6299789 w 7451018"/>
              <a:gd name="connsiteY1067" fmla="*/ 1212767 h 3415370"/>
              <a:gd name="connsiteX1068" fmla="*/ 3739567 w 7451018"/>
              <a:gd name="connsiteY1068" fmla="*/ 1195073 h 3415370"/>
              <a:gd name="connsiteX1069" fmla="*/ 3736417 w 7451018"/>
              <a:gd name="connsiteY1069" fmla="*/ 1203450 h 3415370"/>
              <a:gd name="connsiteX1070" fmla="*/ 3734674 w 7451018"/>
              <a:gd name="connsiteY1070" fmla="*/ 1202445 h 3415370"/>
              <a:gd name="connsiteX1071" fmla="*/ 3739567 w 7451018"/>
              <a:gd name="connsiteY1071" fmla="*/ 1195073 h 3415370"/>
              <a:gd name="connsiteX1072" fmla="*/ 4225539 w 7451018"/>
              <a:gd name="connsiteY1072" fmla="*/ 1176508 h 3415370"/>
              <a:gd name="connsiteX1073" fmla="*/ 4209253 w 7451018"/>
              <a:gd name="connsiteY1073" fmla="*/ 1183880 h 3415370"/>
              <a:gd name="connsiteX1074" fmla="*/ 4215218 w 7451018"/>
              <a:gd name="connsiteY1074" fmla="*/ 1190650 h 3415370"/>
              <a:gd name="connsiteX1075" fmla="*/ 4195849 w 7451018"/>
              <a:gd name="connsiteY1075" fmla="*/ 1202311 h 3415370"/>
              <a:gd name="connsiteX1076" fmla="*/ 4175743 w 7451018"/>
              <a:gd name="connsiteY1076" fmla="*/ 1193196 h 3415370"/>
              <a:gd name="connsiteX1077" fmla="*/ 4225539 w 7451018"/>
              <a:gd name="connsiteY1077" fmla="*/ 1176508 h 3415370"/>
              <a:gd name="connsiteX1078" fmla="*/ 4000683 w 7451018"/>
              <a:gd name="connsiteY1078" fmla="*/ 1170409 h 3415370"/>
              <a:gd name="connsiteX1079" fmla="*/ 4001487 w 7451018"/>
              <a:gd name="connsiteY1079" fmla="*/ 1177111 h 3415370"/>
              <a:gd name="connsiteX1080" fmla="*/ 4003431 w 7451018"/>
              <a:gd name="connsiteY1080" fmla="*/ 1177379 h 3415370"/>
              <a:gd name="connsiteX1081" fmla="*/ 4014891 w 7451018"/>
              <a:gd name="connsiteY1081" fmla="*/ 1183813 h 3415370"/>
              <a:gd name="connsiteX1082" fmla="*/ 4016835 w 7451018"/>
              <a:gd name="connsiteY1082" fmla="*/ 1183813 h 3415370"/>
              <a:gd name="connsiteX1083" fmla="*/ 4028295 w 7451018"/>
              <a:gd name="connsiteY1083" fmla="*/ 1180999 h 3415370"/>
              <a:gd name="connsiteX1084" fmla="*/ 4034327 w 7451018"/>
              <a:gd name="connsiteY1084" fmla="*/ 1183813 h 3415370"/>
              <a:gd name="connsiteX1085" fmla="*/ 4055104 w 7451018"/>
              <a:gd name="connsiteY1085" fmla="*/ 1181870 h 3415370"/>
              <a:gd name="connsiteX1086" fmla="*/ 4055104 w 7451018"/>
              <a:gd name="connsiteY1086" fmla="*/ 1191052 h 3415370"/>
              <a:gd name="connsiteX1087" fmla="*/ 4047933 w 7451018"/>
              <a:gd name="connsiteY1087" fmla="*/ 1193196 h 3415370"/>
              <a:gd name="connsiteX1088" fmla="*/ 4047665 w 7451018"/>
              <a:gd name="connsiteY1088" fmla="*/ 1191454 h 3415370"/>
              <a:gd name="connsiteX1089" fmla="*/ 4039555 w 7451018"/>
              <a:gd name="connsiteY1089" fmla="*/ 1197218 h 3415370"/>
              <a:gd name="connsiteX1090" fmla="*/ 4041699 w 7451018"/>
              <a:gd name="connsiteY1090" fmla="*/ 1194134 h 3415370"/>
              <a:gd name="connsiteX1091" fmla="*/ 3994383 w 7451018"/>
              <a:gd name="connsiteY1091" fmla="*/ 1177111 h 3415370"/>
              <a:gd name="connsiteX1092" fmla="*/ 4000683 w 7451018"/>
              <a:gd name="connsiteY1092" fmla="*/ 1170409 h 3415370"/>
              <a:gd name="connsiteX1093" fmla="*/ 4075211 w 7451018"/>
              <a:gd name="connsiteY1093" fmla="*/ 1169672 h 3415370"/>
              <a:gd name="connsiteX1094" fmla="*/ 4064555 w 7451018"/>
              <a:gd name="connsiteY1094" fmla="*/ 1177111 h 3415370"/>
              <a:gd name="connsiteX1095" fmla="*/ 4075211 w 7451018"/>
              <a:gd name="connsiteY1095" fmla="*/ 1169672 h 3415370"/>
              <a:gd name="connsiteX1096" fmla="*/ 4055724 w 7451018"/>
              <a:gd name="connsiteY1096" fmla="*/ 1167326 h 3415370"/>
              <a:gd name="connsiteX1097" fmla="*/ 4057651 w 7451018"/>
              <a:gd name="connsiteY1097" fmla="*/ 1167527 h 3415370"/>
              <a:gd name="connsiteX1098" fmla="*/ 4053898 w 7451018"/>
              <a:gd name="connsiteY1098" fmla="*/ 1172754 h 3415370"/>
              <a:gd name="connsiteX1099" fmla="*/ 4055724 w 7451018"/>
              <a:gd name="connsiteY1099" fmla="*/ 1167326 h 3415370"/>
              <a:gd name="connsiteX1100" fmla="*/ 4042498 w 7451018"/>
              <a:gd name="connsiteY1100" fmla="*/ 1157941 h 3415370"/>
              <a:gd name="connsiteX1101" fmla="*/ 4042102 w 7451018"/>
              <a:gd name="connsiteY1101" fmla="*/ 1162634 h 3415370"/>
              <a:gd name="connsiteX1102" fmla="*/ 4042498 w 7451018"/>
              <a:gd name="connsiteY1102" fmla="*/ 1157941 h 3415370"/>
              <a:gd name="connsiteX1103" fmla="*/ 4035199 w 7451018"/>
              <a:gd name="connsiteY1103" fmla="*/ 1154257 h 3415370"/>
              <a:gd name="connsiteX1104" fmla="*/ 4033189 w 7451018"/>
              <a:gd name="connsiteY1104" fmla="*/ 1160624 h 3415370"/>
              <a:gd name="connsiteX1105" fmla="*/ 4035199 w 7451018"/>
              <a:gd name="connsiteY1105" fmla="*/ 1154257 h 3415370"/>
              <a:gd name="connsiteX1106" fmla="*/ 4080464 w 7451018"/>
              <a:gd name="connsiteY1106" fmla="*/ 1151585 h 3415370"/>
              <a:gd name="connsiteX1107" fmla="*/ 4074943 w 7451018"/>
              <a:gd name="connsiteY1107" fmla="*/ 1157876 h 3415370"/>
              <a:gd name="connsiteX1108" fmla="*/ 4079903 w 7451018"/>
              <a:gd name="connsiteY1108" fmla="*/ 1158011 h 3415370"/>
              <a:gd name="connsiteX1109" fmla="*/ 4088481 w 7451018"/>
              <a:gd name="connsiteY1109" fmla="*/ 1158211 h 3415370"/>
              <a:gd name="connsiteX1110" fmla="*/ 4088950 w 7451018"/>
              <a:gd name="connsiteY1110" fmla="*/ 1158211 h 3415370"/>
              <a:gd name="connsiteX1111" fmla="*/ 4080464 w 7451018"/>
              <a:gd name="connsiteY1111" fmla="*/ 1151585 h 3415370"/>
              <a:gd name="connsiteX1112" fmla="*/ 4049005 w 7451018"/>
              <a:gd name="connsiteY1112" fmla="*/ 1150302 h 3415370"/>
              <a:gd name="connsiteX1113" fmla="*/ 4055104 w 7451018"/>
              <a:gd name="connsiteY1113" fmla="*/ 1155396 h 3415370"/>
              <a:gd name="connsiteX1114" fmla="*/ 4061136 w 7451018"/>
              <a:gd name="connsiteY1114" fmla="*/ 1157004 h 3415370"/>
              <a:gd name="connsiteX1115" fmla="*/ 4059393 w 7451018"/>
              <a:gd name="connsiteY1115" fmla="*/ 1163707 h 3415370"/>
              <a:gd name="connsiteX1116" fmla="*/ 4056779 w 7451018"/>
              <a:gd name="connsiteY1116" fmla="*/ 1157004 h 3415370"/>
              <a:gd name="connsiteX1117" fmla="*/ 4049005 w 7451018"/>
              <a:gd name="connsiteY1117" fmla="*/ 1157004 h 3415370"/>
              <a:gd name="connsiteX1118" fmla="*/ 4049005 w 7451018"/>
              <a:gd name="connsiteY1118" fmla="*/ 1150302 h 3415370"/>
              <a:gd name="connsiteX1119" fmla="*/ 4012881 w 7451018"/>
              <a:gd name="connsiteY1119" fmla="*/ 1150101 h 3415370"/>
              <a:gd name="connsiteX1120" fmla="*/ 4014221 w 7451018"/>
              <a:gd name="connsiteY1120" fmla="*/ 1150101 h 3415370"/>
              <a:gd name="connsiteX1121" fmla="*/ 4014221 w 7451018"/>
              <a:gd name="connsiteY1121" fmla="*/ 1150302 h 3415370"/>
              <a:gd name="connsiteX1122" fmla="*/ 4012881 w 7451018"/>
              <a:gd name="connsiteY1122" fmla="*/ 1150101 h 3415370"/>
              <a:gd name="connsiteX1123" fmla="*/ 4009329 w 7451018"/>
              <a:gd name="connsiteY1123" fmla="*/ 1143600 h 3415370"/>
              <a:gd name="connsiteX1124" fmla="*/ 4012881 w 7451018"/>
              <a:gd name="connsiteY1124" fmla="*/ 1150100 h 3415370"/>
              <a:gd name="connsiteX1125" fmla="*/ 4008190 w 7451018"/>
              <a:gd name="connsiteY1125" fmla="*/ 1152313 h 3415370"/>
              <a:gd name="connsiteX1126" fmla="*/ 4009329 w 7451018"/>
              <a:gd name="connsiteY1126" fmla="*/ 1143600 h 3415370"/>
              <a:gd name="connsiteX1127" fmla="*/ 4035065 w 7451018"/>
              <a:gd name="connsiteY1127" fmla="*/ 1136907 h 3415370"/>
              <a:gd name="connsiteX1128" fmla="*/ 4045855 w 7451018"/>
              <a:gd name="connsiteY1128" fmla="*/ 1137501 h 3415370"/>
              <a:gd name="connsiteX1129" fmla="*/ 4041231 w 7451018"/>
              <a:gd name="connsiteY1129" fmla="*/ 1143667 h 3415370"/>
              <a:gd name="connsiteX1130" fmla="*/ 4041700 w 7451018"/>
              <a:gd name="connsiteY1130" fmla="*/ 1145277 h 3415370"/>
              <a:gd name="connsiteX1131" fmla="*/ 4048402 w 7451018"/>
              <a:gd name="connsiteY1131" fmla="*/ 1143667 h 3415370"/>
              <a:gd name="connsiteX1132" fmla="*/ 4056579 w 7451018"/>
              <a:gd name="connsiteY1132" fmla="*/ 1143802 h 3415370"/>
              <a:gd name="connsiteX1133" fmla="*/ 4040963 w 7451018"/>
              <a:gd name="connsiteY1133" fmla="*/ 1150370 h 3415370"/>
              <a:gd name="connsiteX1134" fmla="*/ 4041633 w 7451018"/>
              <a:gd name="connsiteY1134" fmla="*/ 1153386 h 3415370"/>
              <a:gd name="connsiteX1135" fmla="*/ 4022197 w 7451018"/>
              <a:gd name="connsiteY1135" fmla="*/ 1154727 h 3415370"/>
              <a:gd name="connsiteX1136" fmla="*/ 4031714 w 7451018"/>
              <a:gd name="connsiteY1136" fmla="*/ 1143735 h 3415370"/>
              <a:gd name="connsiteX1137" fmla="*/ 4031982 w 7451018"/>
              <a:gd name="connsiteY1137" fmla="*/ 1143534 h 3415370"/>
              <a:gd name="connsiteX1138" fmla="*/ 4022130 w 7451018"/>
              <a:gd name="connsiteY1138" fmla="*/ 1144271 h 3415370"/>
              <a:gd name="connsiteX1139" fmla="*/ 4028296 w 7451018"/>
              <a:gd name="connsiteY1139" fmla="*/ 1139178 h 3415370"/>
              <a:gd name="connsiteX1140" fmla="*/ 4035065 w 7451018"/>
              <a:gd name="connsiteY1140" fmla="*/ 1136907 h 3415370"/>
              <a:gd name="connsiteX1141" fmla="*/ 3981766 w 7451018"/>
              <a:gd name="connsiteY1141" fmla="*/ 1132517 h 3415370"/>
              <a:gd name="connsiteX1142" fmla="*/ 3981461 w 7451018"/>
              <a:gd name="connsiteY1142" fmla="*/ 1135039 h 3415370"/>
              <a:gd name="connsiteX1143" fmla="*/ 3983123 w 7451018"/>
              <a:gd name="connsiteY1143" fmla="*/ 1136765 h 3415370"/>
              <a:gd name="connsiteX1144" fmla="*/ 3983126 w 7451018"/>
              <a:gd name="connsiteY1144" fmla="*/ 1136766 h 3415370"/>
              <a:gd name="connsiteX1145" fmla="*/ 4061806 w 7451018"/>
              <a:gd name="connsiteY1145" fmla="*/ 1130934 h 3415370"/>
              <a:gd name="connsiteX1146" fmla="*/ 4066900 w 7451018"/>
              <a:gd name="connsiteY1146" fmla="*/ 1136899 h 3415370"/>
              <a:gd name="connsiteX1147" fmla="*/ 4067168 w 7451018"/>
              <a:gd name="connsiteY1147" fmla="*/ 1136899 h 3415370"/>
              <a:gd name="connsiteX1148" fmla="*/ 4061806 w 7451018"/>
              <a:gd name="connsiteY1148" fmla="*/ 1130934 h 3415370"/>
              <a:gd name="connsiteX1149" fmla="*/ 1923688 w 7451018"/>
              <a:gd name="connsiteY1149" fmla="*/ 1100487 h 3415370"/>
              <a:gd name="connsiteX1150" fmla="*/ 1923028 w 7451018"/>
              <a:gd name="connsiteY1150" fmla="*/ 1105331 h 3415370"/>
              <a:gd name="connsiteX1151" fmla="*/ 1923688 w 7451018"/>
              <a:gd name="connsiteY1151" fmla="*/ 1100487 h 3415370"/>
              <a:gd name="connsiteX1152" fmla="*/ 4001488 w 7451018"/>
              <a:gd name="connsiteY1152" fmla="*/ 1094138 h 3415370"/>
              <a:gd name="connsiteX1153" fmla="*/ 4002493 w 7451018"/>
              <a:gd name="connsiteY1153" fmla="*/ 1094473 h 3415370"/>
              <a:gd name="connsiteX1154" fmla="*/ 4001488 w 7451018"/>
              <a:gd name="connsiteY1154" fmla="*/ 1094138 h 3415370"/>
              <a:gd name="connsiteX1155" fmla="*/ 4015645 w 7451018"/>
              <a:gd name="connsiteY1155" fmla="*/ 1093318 h 3415370"/>
              <a:gd name="connsiteX1156" fmla="*/ 4019985 w 7451018"/>
              <a:gd name="connsiteY1156" fmla="*/ 1097222 h 3415370"/>
              <a:gd name="connsiteX1157" fmla="*/ 4010803 w 7451018"/>
              <a:gd name="connsiteY1157" fmla="*/ 1099366 h 3415370"/>
              <a:gd name="connsiteX1158" fmla="*/ 4015645 w 7451018"/>
              <a:gd name="connsiteY1158" fmla="*/ 1093318 h 3415370"/>
              <a:gd name="connsiteX1159" fmla="*/ 4609841 w 7451018"/>
              <a:gd name="connsiteY1159" fmla="*/ 1091122 h 3415370"/>
              <a:gd name="connsiteX1160" fmla="*/ 4605819 w 7451018"/>
              <a:gd name="connsiteY1160" fmla="*/ 1098361 h 3415370"/>
              <a:gd name="connsiteX1161" fmla="*/ 4609841 w 7451018"/>
              <a:gd name="connsiteY1161" fmla="*/ 1091122 h 3415370"/>
              <a:gd name="connsiteX1162" fmla="*/ 3542323 w 7451018"/>
              <a:gd name="connsiteY1162" fmla="*/ 1088546 h 3415370"/>
              <a:gd name="connsiteX1163" fmla="*/ 3545769 w 7451018"/>
              <a:gd name="connsiteY1163" fmla="*/ 1092194 h 3415370"/>
              <a:gd name="connsiteX1164" fmla="*/ 3539400 w 7451018"/>
              <a:gd name="connsiteY1164" fmla="*/ 1102113 h 3415370"/>
              <a:gd name="connsiteX1165" fmla="*/ 3539199 w 7451018"/>
              <a:gd name="connsiteY1165" fmla="*/ 1102918 h 3415370"/>
              <a:gd name="connsiteX1166" fmla="*/ 3539095 w 7451018"/>
              <a:gd name="connsiteY1166" fmla="*/ 1103285 h 3415370"/>
              <a:gd name="connsiteX1167" fmla="*/ 3539327 w 7451018"/>
              <a:gd name="connsiteY1167" fmla="*/ 1103000 h 3415370"/>
              <a:gd name="connsiteX1168" fmla="*/ 3539199 w 7451018"/>
              <a:gd name="connsiteY1168" fmla="*/ 1102918 h 3415370"/>
              <a:gd name="connsiteX1169" fmla="*/ 3539400 w 7451018"/>
              <a:gd name="connsiteY1169" fmla="*/ 1102114 h 3415370"/>
              <a:gd name="connsiteX1170" fmla="*/ 3539400 w 7451018"/>
              <a:gd name="connsiteY1170" fmla="*/ 1103000 h 3415370"/>
              <a:gd name="connsiteX1171" fmla="*/ 3541212 w 7451018"/>
              <a:gd name="connsiteY1171" fmla="*/ 1103388 h 3415370"/>
              <a:gd name="connsiteX1172" fmla="*/ 3539085 w 7451018"/>
              <a:gd name="connsiteY1172" fmla="*/ 1103322 h 3415370"/>
              <a:gd name="connsiteX1173" fmla="*/ 3539065 w 7451018"/>
              <a:gd name="connsiteY1173" fmla="*/ 1103387 h 3415370"/>
              <a:gd name="connsiteX1174" fmla="*/ 3532362 w 7451018"/>
              <a:gd name="connsiteY1174" fmla="*/ 1103387 h 3415370"/>
              <a:gd name="connsiteX1175" fmla="*/ 3531891 w 7451018"/>
              <a:gd name="connsiteY1175" fmla="*/ 1096350 h 3415370"/>
              <a:gd name="connsiteX1176" fmla="*/ 3542323 w 7451018"/>
              <a:gd name="connsiteY1176" fmla="*/ 1088546 h 3415370"/>
              <a:gd name="connsiteX1177" fmla="*/ 4027442 w 7451018"/>
              <a:gd name="connsiteY1177" fmla="*/ 1070488 h 3415370"/>
              <a:gd name="connsiteX1178" fmla="*/ 4034596 w 7451018"/>
              <a:gd name="connsiteY1178" fmla="*/ 1075841 h 3415370"/>
              <a:gd name="connsiteX1179" fmla="*/ 4027442 w 7451018"/>
              <a:gd name="connsiteY1179" fmla="*/ 1070488 h 3415370"/>
              <a:gd name="connsiteX1180" fmla="*/ 3574197 w 7451018"/>
              <a:gd name="connsiteY1180" fmla="*/ 1068457 h 3415370"/>
              <a:gd name="connsiteX1181" fmla="*/ 3579275 w 7451018"/>
              <a:gd name="connsiteY1181" fmla="*/ 1069743 h 3415370"/>
              <a:gd name="connsiteX1182" fmla="*/ 3572572 w 7451018"/>
              <a:gd name="connsiteY1182" fmla="*/ 1072894 h 3415370"/>
              <a:gd name="connsiteX1183" fmla="*/ 3579340 w 7451018"/>
              <a:gd name="connsiteY1183" fmla="*/ 1075843 h 3415370"/>
              <a:gd name="connsiteX1184" fmla="*/ 3572371 w 7451018"/>
              <a:gd name="connsiteY1184" fmla="*/ 1089984 h 3415370"/>
              <a:gd name="connsiteX1185" fmla="*/ 3568282 w 7451018"/>
              <a:gd name="connsiteY1185" fmla="*/ 1089984 h 3415370"/>
              <a:gd name="connsiteX1186" fmla="*/ 3554077 w 7451018"/>
              <a:gd name="connsiteY1186" fmla="*/ 1082142 h 3415370"/>
              <a:gd name="connsiteX1187" fmla="*/ 3574197 w 7451018"/>
              <a:gd name="connsiteY1187" fmla="*/ 1068457 h 3415370"/>
              <a:gd name="connsiteX1188" fmla="*/ 4048335 w 7451018"/>
              <a:gd name="connsiteY1188" fmla="*/ 1067666 h 3415370"/>
              <a:gd name="connsiteX1189" fmla="*/ 4046794 w 7451018"/>
              <a:gd name="connsiteY1189" fmla="*/ 1070011 h 3415370"/>
              <a:gd name="connsiteX1190" fmla="*/ 4048402 w 7451018"/>
              <a:gd name="connsiteY1190" fmla="*/ 1070749 h 3415370"/>
              <a:gd name="connsiteX1191" fmla="*/ 4048335 w 7451018"/>
              <a:gd name="connsiteY1191" fmla="*/ 1067666 h 3415370"/>
              <a:gd name="connsiteX1192" fmla="*/ 3591340 w 7451018"/>
              <a:gd name="connsiteY1192" fmla="*/ 1063242 h 3415370"/>
              <a:gd name="connsiteX1193" fmla="*/ 3599316 w 7451018"/>
              <a:gd name="connsiteY1193" fmla="*/ 1069408 h 3415370"/>
              <a:gd name="connsiteX1194" fmla="*/ 3599388 w 7451018"/>
              <a:gd name="connsiteY1194" fmla="*/ 1074836 h 3415370"/>
              <a:gd name="connsiteX1195" fmla="*/ 3585978 w 7451018"/>
              <a:gd name="connsiteY1195" fmla="*/ 1070882 h 3415370"/>
              <a:gd name="connsiteX1196" fmla="*/ 3591340 w 7451018"/>
              <a:gd name="connsiteY1196" fmla="*/ 1063242 h 3415370"/>
              <a:gd name="connsiteX1197" fmla="*/ 4008122 w 7451018"/>
              <a:gd name="connsiteY1197" fmla="*/ 1056406 h 3415370"/>
              <a:gd name="connsiteX1198" fmla="*/ 4008457 w 7451018"/>
              <a:gd name="connsiteY1198" fmla="*/ 1056540 h 3415370"/>
              <a:gd name="connsiteX1199" fmla="*/ 4008189 w 7451018"/>
              <a:gd name="connsiteY1199" fmla="*/ 1056540 h 3415370"/>
              <a:gd name="connsiteX1200" fmla="*/ 4008188 w 7451018"/>
              <a:gd name="connsiteY1200" fmla="*/ 1056539 h 3415370"/>
              <a:gd name="connsiteX1201" fmla="*/ 4036212 w 7451018"/>
              <a:gd name="connsiteY1201" fmla="*/ 1055886 h 3415370"/>
              <a:gd name="connsiteX1202" fmla="*/ 4041566 w 7451018"/>
              <a:gd name="connsiteY1202" fmla="*/ 1057478 h 3415370"/>
              <a:gd name="connsiteX1203" fmla="*/ 4034126 w 7451018"/>
              <a:gd name="connsiteY1203" fmla="*/ 1059622 h 3415370"/>
              <a:gd name="connsiteX1204" fmla="*/ 4036212 w 7451018"/>
              <a:gd name="connsiteY1204" fmla="*/ 1055886 h 3415370"/>
              <a:gd name="connsiteX1205" fmla="*/ 3679828 w 7451018"/>
              <a:gd name="connsiteY1205" fmla="*/ 1043069 h 3415370"/>
              <a:gd name="connsiteX1206" fmla="*/ 3679961 w 7451018"/>
              <a:gd name="connsiteY1206" fmla="*/ 1043069 h 3415370"/>
              <a:gd name="connsiteX1207" fmla="*/ 3681168 w 7451018"/>
              <a:gd name="connsiteY1207" fmla="*/ 1043069 h 3415370"/>
              <a:gd name="connsiteX1208" fmla="*/ 3680632 w 7451018"/>
              <a:gd name="connsiteY1208" fmla="*/ 1043270 h 3415370"/>
              <a:gd name="connsiteX1209" fmla="*/ 3680429 w 7451018"/>
              <a:gd name="connsiteY1209" fmla="*/ 1043404 h 3415370"/>
              <a:gd name="connsiteX1210" fmla="*/ 3679828 w 7451018"/>
              <a:gd name="connsiteY1210" fmla="*/ 1043807 h 3415370"/>
              <a:gd name="connsiteX1211" fmla="*/ 3679828 w 7451018"/>
              <a:gd name="connsiteY1211" fmla="*/ 1043337 h 3415370"/>
              <a:gd name="connsiteX1212" fmla="*/ 3679828 w 7451018"/>
              <a:gd name="connsiteY1212" fmla="*/ 1043136 h 3415370"/>
              <a:gd name="connsiteX1213" fmla="*/ 3679828 w 7451018"/>
              <a:gd name="connsiteY1213" fmla="*/ 1043069 h 3415370"/>
              <a:gd name="connsiteX1214" fmla="*/ 1793257 w 7451018"/>
              <a:gd name="connsiteY1214" fmla="*/ 1019655 h 3415370"/>
              <a:gd name="connsiteX1215" fmla="*/ 1781947 w 7451018"/>
              <a:gd name="connsiteY1215" fmla="*/ 1029664 h 3415370"/>
              <a:gd name="connsiteX1216" fmla="*/ 1788783 w 7451018"/>
              <a:gd name="connsiteY1216" fmla="*/ 1028960 h 3415370"/>
              <a:gd name="connsiteX1217" fmla="*/ 1791359 w 7451018"/>
              <a:gd name="connsiteY1217" fmla="*/ 1023908 h 3415370"/>
              <a:gd name="connsiteX1218" fmla="*/ 1791061 w 7451018"/>
              <a:gd name="connsiteY1218" fmla="*/ 1023967 h 3415370"/>
              <a:gd name="connsiteX1219" fmla="*/ 1791463 w 7451018"/>
              <a:gd name="connsiteY1219" fmla="*/ 1023029 h 3415370"/>
              <a:gd name="connsiteX1220" fmla="*/ 1791401 w 7451018"/>
              <a:gd name="connsiteY1220" fmla="*/ 1023832 h 3415370"/>
              <a:gd name="connsiteX1221" fmla="*/ 1794949 w 7451018"/>
              <a:gd name="connsiteY1221" fmla="*/ 1022962 h 3415370"/>
              <a:gd name="connsiteX1222" fmla="*/ 1796491 w 7451018"/>
              <a:gd name="connsiteY1222" fmla="*/ 1022895 h 3415370"/>
              <a:gd name="connsiteX1223" fmla="*/ 1793257 w 7451018"/>
              <a:gd name="connsiteY1223" fmla="*/ 1019655 h 3415370"/>
              <a:gd name="connsiteX1224" fmla="*/ 1844680 w 7451018"/>
              <a:gd name="connsiteY1224" fmla="*/ 1003593 h 3415370"/>
              <a:gd name="connsiteX1225" fmla="*/ 1849371 w 7451018"/>
              <a:gd name="connsiteY1225" fmla="*/ 1009759 h 3415370"/>
              <a:gd name="connsiteX1226" fmla="*/ 1816597 w 7451018"/>
              <a:gd name="connsiteY1226" fmla="*/ 1014986 h 3415370"/>
              <a:gd name="connsiteX1227" fmla="*/ 1796960 w 7451018"/>
              <a:gd name="connsiteY1227" fmla="*/ 1036969 h 3415370"/>
              <a:gd name="connsiteX1228" fmla="*/ 1868606 w 7451018"/>
              <a:gd name="connsiteY1228" fmla="*/ 1004062 h 3415370"/>
              <a:gd name="connsiteX1229" fmla="*/ 1855403 w 7451018"/>
              <a:gd name="connsiteY1229" fmla="*/ 1004129 h 3415370"/>
              <a:gd name="connsiteX1230" fmla="*/ 1844680 w 7451018"/>
              <a:gd name="connsiteY1230" fmla="*/ 1003593 h 3415370"/>
              <a:gd name="connsiteX1231" fmla="*/ 3699930 w 7451018"/>
              <a:gd name="connsiteY1231" fmla="*/ 995283 h 3415370"/>
              <a:gd name="connsiteX1232" fmla="*/ 3706636 w 7451018"/>
              <a:gd name="connsiteY1232" fmla="*/ 996288 h 3415370"/>
              <a:gd name="connsiteX1233" fmla="*/ 3699930 w 7451018"/>
              <a:gd name="connsiteY1233" fmla="*/ 1036367 h 3415370"/>
              <a:gd name="connsiteX1234" fmla="*/ 3706636 w 7451018"/>
              <a:gd name="connsiteY1234" fmla="*/ 1063779 h 3415370"/>
              <a:gd name="connsiteX1235" fmla="*/ 3705361 w 7451018"/>
              <a:gd name="connsiteY1235" fmla="*/ 1096753 h 3415370"/>
              <a:gd name="connsiteX1236" fmla="*/ 3699398 w 7451018"/>
              <a:gd name="connsiteY1236" fmla="*/ 1091324 h 3415370"/>
              <a:gd name="connsiteX1237" fmla="*/ 3686529 w 7451018"/>
              <a:gd name="connsiteY1237" fmla="*/ 1096216 h 3415370"/>
              <a:gd name="connsiteX1238" fmla="*/ 3677682 w 7451018"/>
              <a:gd name="connsiteY1238" fmla="*/ 1089984 h 3415370"/>
              <a:gd name="connsiteX1239" fmla="*/ 3679424 w 7451018"/>
              <a:gd name="connsiteY1239" fmla="*/ 1069877 h 3415370"/>
              <a:gd name="connsiteX1240" fmla="*/ 3675941 w 7451018"/>
              <a:gd name="connsiteY1240" fmla="*/ 1056473 h 3415370"/>
              <a:gd name="connsiteX1241" fmla="*/ 3679759 w 7451018"/>
              <a:gd name="connsiteY1241" fmla="*/ 1043806 h 3415370"/>
              <a:gd name="connsiteX1242" fmla="*/ 3680564 w 7451018"/>
              <a:gd name="connsiteY1242" fmla="*/ 1049771 h 3415370"/>
              <a:gd name="connsiteX1243" fmla="*/ 3688075 w 7451018"/>
              <a:gd name="connsiteY1243" fmla="*/ 1043069 h 3415370"/>
              <a:gd name="connsiteX1244" fmla="*/ 3696442 w 7451018"/>
              <a:gd name="connsiteY1244" fmla="*/ 1036367 h 3415370"/>
              <a:gd name="connsiteX1245" fmla="*/ 3699930 w 7451018"/>
              <a:gd name="connsiteY1245" fmla="*/ 995283 h 3415370"/>
              <a:gd name="connsiteX1246" fmla="*/ 3844657 w 7451018"/>
              <a:gd name="connsiteY1246" fmla="*/ 993272 h 3415370"/>
              <a:gd name="connsiteX1247" fmla="*/ 3846946 w 7451018"/>
              <a:gd name="connsiteY1247" fmla="*/ 996019 h 3415370"/>
              <a:gd name="connsiteX1248" fmla="*/ 3847205 w 7451018"/>
              <a:gd name="connsiteY1248" fmla="*/ 996019 h 3415370"/>
              <a:gd name="connsiteX1249" fmla="*/ 3847246 w 7451018"/>
              <a:gd name="connsiteY1249" fmla="*/ 996061 h 3415370"/>
              <a:gd name="connsiteX1250" fmla="*/ 1916728 w 7451018"/>
              <a:gd name="connsiteY1250" fmla="*/ 976047 h 3415370"/>
              <a:gd name="connsiteX1251" fmla="*/ 1858553 w 7451018"/>
              <a:gd name="connsiteY1251" fmla="*/ 989116 h 3415370"/>
              <a:gd name="connsiteX1252" fmla="*/ 1905334 w 7451018"/>
              <a:gd name="connsiteY1252" fmla="*/ 989451 h 3415370"/>
              <a:gd name="connsiteX1253" fmla="*/ 1916728 w 7451018"/>
              <a:gd name="connsiteY1253" fmla="*/ 976047 h 3415370"/>
              <a:gd name="connsiteX1254" fmla="*/ 1774050 w 7451018"/>
              <a:gd name="connsiteY1254" fmla="*/ 972684 h 3415370"/>
              <a:gd name="connsiteX1255" fmla="*/ 1774776 w 7451018"/>
              <a:gd name="connsiteY1255" fmla="*/ 977924 h 3415370"/>
              <a:gd name="connsiteX1256" fmla="*/ 1774050 w 7451018"/>
              <a:gd name="connsiteY1256" fmla="*/ 972684 h 3415370"/>
              <a:gd name="connsiteX1257" fmla="*/ 1919543 w 7451018"/>
              <a:gd name="connsiteY1257" fmla="*/ 969881 h 3415370"/>
              <a:gd name="connsiteX1258" fmla="*/ 1919543 w 7451018"/>
              <a:gd name="connsiteY1258" fmla="*/ 970082 h 3415370"/>
              <a:gd name="connsiteX1259" fmla="*/ 1919543 w 7451018"/>
              <a:gd name="connsiteY1259" fmla="*/ 969881 h 3415370"/>
              <a:gd name="connsiteX1260" fmla="*/ 2269944 w 7451018"/>
              <a:gd name="connsiteY1260" fmla="*/ 969680 h 3415370"/>
              <a:gd name="connsiteX1261" fmla="*/ 2259287 w 7451018"/>
              <a:gd name="connsiteY1261" fmla="*/ 973903 h 3415370"/>
              <a:gd name="connsiteX1262" fmla="*/ 2269944 w 7451018"/>
              <a:gd name="connsiteY1262" fmla="*/ 969680 h 3415370"/>
              <a:gd name="connsiteX1263" fmla="*/ 4571170 w 7451018"/>
              <a:gd name="connsiteY1263" fmla="*/ 949239 h 3415370"/>
              <a:gd name="connsiteX1264" fmla="*/ 4561385 w 7451018"/>
              <a:gd name="connsiteY1264" fmla="*/ 955807 h 3415370"/>
              <a:gd name="connsiteX1265" fmla="*/ 4565139 w 7451018"/>
              <a:gd name="connsiteY1265" fmla="*/ 955874 h 3415370"/>
              <a:gd name="connsiteX1266" fmla="*/ 4571170 w 7451018"/>
              <a:gd name="connsiteY1266" fmla="*/ 955941 h 3415370"/>
              <a:gd name="connsiteX1267" fmla="*/ 4571170 w 7451018"/>
              <a:gd name="connsiteY1267" fmla="*/ 949239 h 3415370"/>
              <a:gd name="connsiteX1268" fmla="*/ 6453470 w 7451018"/>
              <a:gd name="connsiteY1268" fmla="*/ 935835 h 3415370"/>
              <a:gd name="connsiteX1269" fmla="*/ 6481083 w 7451018"/>
              <a:gd name="connsiteY1269" fmla="*/ 962643 h 3415370"/>
              <a:gd name="connsiteX1270" fmla="*/ 6500049 w 7451018"/>
              <a:gd name="connsiteY1270" fmla="*/ 969346 h 3415370"/>
              <a:gd name="connsiteX1271" fmla="*/ 6520826 w 7451018"/>
              <a:gd name="connsiteY1271" fmla="*/ 964721 h 3415370"/>
              <a:gd name="connsiteX1272" fmla="*/ 6515330 w 7451018"/>
              <a:gd name="connsiteY1272" fmla="*/ 976316 h 3415370"/>
              <a:gd name="connsiteX1273" fmla="*/ 6521697 w 7451018"/>
              <a:gd name="connsiteY1273" fmla="*/ 985900 h 3415370"/>
              <a:gd name="connsiteX1274" fmla="*/ 6529137 w 7451018"/>
              <a:gd name="connsiteY1274" fmla="*/ 983152 h 3415370"/>
              <a:gd name="connsiteX1275" fmla="*/ 6481216 w 7451018"/>
              <a:gd name="connsiteY1275" fmla="*/ 1013311 h 3415370"/>
              <a:gd name="connsiteX1276" fmla="*/ 6428337 w 7451018"/>
              <a:gd name="connsiteY1276" fmla="*/ 1016462 h 3415370"/>
              <a:gd name="connsiteX1277" fmla="*/ 6420696 w 7451018"/>
              <a:gd name="connsiteY1277" fmla="*/ 1010429 h 3415370"/>
              <a:gd name="connsiteX1278" fmla="*/ 6414262 w 7451018"/>
              <a:gd name="connsiteY1278" fmla="*/ 1012373 h 3415370"/>
              <a:gd name="connsiteX1279" fmla="*/ 6433564 w 7451018"/>
              <a:gd name="connsiteY1279" fmla="*/ 1030938 h 3415370"/>
              <a:gd name="connsiteX1280" fmla="*/ 6430213 w 7451018"/>
              <a:gd name="connsiteY1280" fmla="*/ 1030938 h 3415370"/>
              <a:gd name="connsiteX1281" fmla="*/ 6440467 w 7451018"/>
              <a:gd name="connsiteY1281" fmla="*/ 1030335 h 3415370"/>
              <a:gd name="connsiteX1282" fmla="*/ 6447772 w 7451018"/>
              <a:gd name="connsiteY1282" fmla="*/ 1096284 h 3415370"/>
              <a:gd name="connsiteX1283" fmla="*/ 6441070 w 7451018"/>
              <a:gd name="connsiteY1283" fmla="*/ 1102383 h 3415370"/>
              <a:gd name="connsiteX1284" fmla="*/ 6443014 w 7451018"/>
              <a:gd name="connsiteY1284" fmla="*/ 1116792 h 3415370"/>
              <a:gd name="connsiteX1285" fmla="*/ 6439294 w 7451018"/>
              <a:gd name="connsiteY1285" fmla="*/ 1114656 h 3415370"/>
              <a:gd name="connsiteX1286" fmla="*/ 6434426 w 7451018"/>
              <a:gd name="connsiteY1286" fmla="*/ 1110210 h 3415370"/>
              <a:gd name="connsiteX1287" fmla="*/ 6434368 w 7451018"/>
              <a:gd name="connsiteY1287" fmla="*/ 1110157 h 3415370"/>
              <a:gd name="connsiteX1288" fmla="*/ 6434368 w 7451018"/>
              <a:gd name="connsiteY1288" fmla="*/ 1110559 h 3415370"/>
              <a:gd name="connsiteX1289" fmla="*/ 6434368 w 7451018"/>
              <a:gd name="connsiteY1289" fmla="*/ 1110560 h 3415370"/>
              <a:gd name="connsiteX1290" fmla="*/ 6408498 w 7451018"/>
              <a:gd name="connsiteY1290" fmla="*/ 1197218 h 3415370"/>
              <a:gd name="connsiteX1291" fmla="*/ 6403270 w 7451018"/>
              <a:gd name="connsiteY1291" fmla="*/ 1190516 h 3415370"/>
              <a:gd name="connsiteX1292" fmla="*/ 6394893 w 7451018"/>
              <a:gd name="connsiteY1292" fmla="*/ 1183814 h 3415370"/>
              <a:gd name="connsiteX1293" fmla="*/ 6380684 w 7451018"/>
              <a:gd name="connsiteY1293" fmla="*/ 1191052 h 3415370"/>
              <a:gd name="connsiteX1294" fmla="*/ 6327067 w 7451018"/>
              <a:gd name="connsiteY1294" fmla="*/ 1230862 h 3415370"/>
              <a:gd name="connsiteX1295" fmla="*/ 6313662 w 7451018"/>
              <a:gd name="connsiteY1295" fmla="*/ 1224026 h 3415370"/>
              <a:gd name="connsiteX1296" fmla="*/ 6306558 w 7451018"/>
              <a:gd name="connsiteY1296" fmla="*/ 1224026 h 3415370"/>
              <a:gd name="connsiteX1297" fmla="*/ 6306290 w 7451018"/>
              <a:gd name="connsiteY1297" fmla="*/ 1210622 h 3415370"/>
              <a:gd name="connsiteX1298" fmla="*/ 6300325 w 7451018"/>
              <a:gd name="connsiteY1298" fmla="*/ 1210622 h 3415370"/>
              <a:gd name="connsiteX1299" fmla="*/ 6301397 w 7451018"/>
              <a:gd name="connsiteY1299" fmla="*/ 1217324 h 3415370"/>
              <a:gd name="connsiteX1300" fmla="*/ 6300727 w 7451018"/>
              <a:gd name="connsiteY1300" fmla="*/ 1216520 h 3415370"/>
              <a:gd name="connsiteX1301" fmla="*/ 6302269 w 7451018"/>
              <a:gd name="connsiteY1301" fmla="*/ 1224026 h 3415370"/>
              <a:gd name="connsiteX1302" fmla="*/ 6288462 w 7451018"/>
              <a:gd name="connsiteY1302" fmla="*/ 1237431 h 3415370"/>
              <a:gd name="connsiteX1303" fmla="*/ 6285916 w 7451018"/>
              <a:gd name="connsiteY1303" fmla="*/ 1230795 h 3415370"/>
              <a:gd name="connsiteX1304" fmla="*/ 6272310 w 7451018"/>
              <a:gd name="connsiteY1304" fmla="*/ 1230729 h 3415370"/>
              <a:gd name="connsiteX1305" fmla="*/ 6254080 w 7451018"/>
              <a:gd name="connsiteY1305" fmla="*/ 1244133 h 3415370"/>
              <a:gd name="connsiteX1306" fmla="*/ 6248719 w 7451018"/>
              <a:gd name="connsiteY1306" fmla="*/ 1237296 h 3415370"/>
              <a:gd name="connsiteX1307" fmla="*/ 6247646 w 7451018"/>
              <a:gd name="connsiteY1307" fmla="*/ 1236894 h 3415370"/>
              <a:gd name="connsiteX1308" fmla="*/ 6240006 w 7451018"/>
              <a:gd name="connsiteY1308" fmla="*/ 1250433 h 3415370"/>
              <a:gd name="connsiteX1309" fmla="*/ 6199793 w 7451018"/>
              <a:gd name="connsiteY1309" fmla="*/ 1280794 h 3415370"/>
              <a:gd name="connsiteX1310" fmla="*/ 6206495 w 7451018"/>
              <a:gd name="connsiteY1310" fmla="*/ 1250835 h 3415370"/>
              <a:gd name="connsiteX1311" fmla="*/ 6193090 w 7451018"/>
              <a:gd name="connsiteY1311" fmla="*/ 1252242 h 3415370"/>
              <a:gd name="connsiteX1312" fmla="*/ 6194029 w 7451018"/>
              <a:gd name="connsiteY1312" fmla="*/ 1243865 h 3415370"/>
              <a:gd name="connsiteX1313" fmla="*/ 6193493 w 7451018"/>
              <a:gd name="connsiteY1313" fmla="*/ 1224026 h 3415370"/>
              <a:gd name="connsiteX1314" fmla="*/ 6209243 w 7451018"/>
              <a:gd name="connsiteY1314" fmla="*/ 1217458 h 3415370"/>
              <a:gd name="connsiteX1315" fmla="*/ 6220034 w 7451018"/>
              <a:gd name="connsiteY1315" fmla="*/ 1217391 h 3415370"/>
              <a:gd name="connsiteX1316" fmla="*/ 6214269 w 7451018"/>
              <a:gd name="connsiteY1316" fmla="*/ 1214174 h 3415370"/>
              <a:gd name="connsiteX1317" fmla="*/ 6219497 w 7451018"/>
              <a:gd name="connsiteY1317" fmla="*/ 1203987 h 3415370"/>
              <a:gd name="connsiteX1318" fmla="*/ 6273651 w 7451018"/>
              <a:gd name="connsiteY1318" fmla="*/ 1178787 h 3415370"/>
              <a:gd name="connsiteX1319" fmla="*/ 6295499 w 7451018"/>
              <a:gd name="connsiteY1319" fmla="*/ 1170476 h 3415370"/>
              <a:gd name="connsiteX1320" fmla="*/ 6298315 w 7451018"/>
              <a:gd name="connsiteY1320" fmla="*/ 1177178 h 3415370"/>
              <a:gd name="connsiteX1321" fmla="*/ 6302336 w 7451018"/>
              <a:gd name="connsiteY1321" fmla="*/ 1170476 h 3415370"/>
              <a:gd name="connsiteX1322" fmla="*/ 6303475 w 7451018"/>
              <a:gd name="connsiteY1322" fmla="*/ 1177178 h 3415370"/>
              <a:gd name="connsiteX1323" fmla="*/ 6322107 w 7451018"/>
              <a:gd name="connsiteY1323" fmla="*/ 1177178 h 3415370"/>
              <a:gd name="connsiteX1324" fmla="*/ 6325793 w 7451018"/>
              <a:gd name="connsiteY1324" fmla="*/ 1170611 h 3415370"/>
              <a:gd name="connsiteX1325" fmla="*/ 6320766 w 7451018"/>
              <a:gd name="connsiteY1325" fmla="*/ 1168198 h 3415370"/>
              <a:gd name="connsiteX1326" fmla="*/ 6354009 w 7451018"/>
              <a:gd name="connsiteY1326" fmla="*/ 1130263 h 3415370"/>
              <a:gd name="connsiteX1327" fmla="*/ 6354009 w 7451018"/>
              <a:gd name="connsiteY1327" fmla="*/ 1136966 h 3415370"/>
              <a:gd name="connsiteX1328" fmla="*/ 6349586 w 7451018"/>
              <a:gd name="connsiteY1328" fmla="*/ 1150370 h 3415370"/>
              <a:gd name="connsiteX1329" fmla="*/ 6400924 w 7451018"/>
              <a:gd name="connsiteY1329" fmla="*/ 1097356 h 3415370"/>
              <a:gd name="connsiteX1330" fmla="*/ 6407626 w 7451018"/>
              <a:gd name="connsiteY1330" fmla="*/ 1075038 h 3415370"/>
              <a:gd name="connsiteX1331" fmla="*/ 6400924 w 7451018"/>
              <a:gd name="connsiteY1331" fmla="*/ 1068872 h 3415370"/>
              <a:gd name="connsiteX1332" fmla="*/ 6407626 w 7451018"/>
              <a:gd name="connsiteY1332" fmla="*/ 1062706 h 3415370"/>
              <a:gd name="connsiteX1333" fmla="*/ 6405951 w 7451018"/>
              <a:gd name="connsiteY1333" fmla="*/ 1056808 h 3415370"/>
              <a:gd name="connsiteX1334" fmla="*/ 6422103 w 7451018"/>
              <a:gd name="connsiteY1334" fmla="*/ 1038846 h 3415370"/>
              <a:gd name="connsiteX1335" fmla="*/ 6427532 w 7451018"/>
              <a:gd name="connsiteY1335" fmla="*/ 1030871 h 3415370"/>
              <a:gd name="connsiteX1336" fmla="*/ 6420629 w 7451018"/>
              <a:gd name="connsiteY1336" fmla="*/ 1030871 h 3415370"/>
              <a:gd name="connsiteX1337" fmla="*/ 6404276 w 7451018"/>
              <a:gd name="connsiteY1337" fmla="*/ 1011100 h 3415370"/>
              <a:gd name="connsiteX1338" fmla="*/ 6400924 w 7451018"/>
              <a:gd name="connsiteY1338" fmla="*/ 1005470 h 3415370"/>
              <a:gd name="connsiteX1339" fmla="*/ 6410308 w 7451018"/>
              <a:gd name="connsiteY1339" fmla="*/ 1002856 h 3415370"/>
              <a:gd name="connsiteX1340" fmla="*/ 6434435 w 7451018"/>
              <a:gd name="connsiteY1340" fmla="*/ 978997 h 3415370"/>
              <a:gd name="connsiteX1341" fmla="*/ 6453470 w 7451018"/>
              <a:gd name="connsiteY1341" fmla="*/ 935835 h 3415370"/>
              <a:gd name="connsiteX1342" fmla="*/ 3790302 w 7451018"/>
              <a:gd name="connsiteY1342" fmla="*/ 929200 h 3415370"/>
              <a:gd name="connsiteX1343" fmla="*/ 3766174 w 7451018"/>
              <a:gd name="connsiteY1343" fmla="*/ 935902 h 3415370"/>
              <a:gd name="connsiteX1344" fmla="*/ 3760813 w 7451018"/>
              <a:gd name="connsiteY1344" fmla="*/ 956343 h 3415370"/>
              <a:gd name="connsiteX1345" fmla="*/ 3793855 w 7451018"/>
              <a:gd name="connsiteY1345" fmla="*/ 992200 h 3415370"/>
              <a:gd name="connsiteX1346" fmla="*/ 3841172 w 7451018"/>
              <a:gd name="connsiteY1346" fmla="*/ 1027989 h 3415370"/>
              <a:gd name="connsiteX1347" fmla="*/ 3839161 w 7451018"/>
              <a:gd name="connsiteY1347" fmla="*/ 1029731 h 3415370"/>
              <a:gd name="connsiteX1348" fmla="*/ 3888556 w 7451018"/>
              <a:gd name="connsiteY1348" fmla="*/ 1076646 h 3415370"/>
              <a:gd name="connsiteX1349" fmla="*/ 3860340 w 7451018"/>
              <a:gd name="connsiteY1349" fmla="*/ 1056540 h 3415370"/>
              <a:gd name="connsiteX1350" fmla="*/ 3852297 w 7451018"/>
              <a:gd name="connsiteY1350" fmla="*/ 1076646 h 3415370"/>
              <a:gd name="connsiteX1351" fmla="*/ 3841909 w 7451018"/>
              <a:gd name="connsiteY1351" fmla="*/ 1123561 h 3415370"/>
              <a:gd name="connsiteX1352" fmla="*/ 3827365 w 7451018"/>
              <a:gd name="connsiteY1352" fmla="*/ 1117663 h 3415370"/>
              <a:gd name="connsiteX1353" fmla="*/ 3820663 w 7451018"/>
              <a:gd name="connsiteY1353" fmla="*/ 1136966 h 3415370"/>
              <a:gd name="connsiteX1354" fmla="*/ 3827365 w 7451018"/>
              <a:gd name="connsiteY1354" fmla="*/ 1135022 h 3415370"/>
              <a:gd name="connsiteX1355" fmla="*/ 3822004 w 7451018"/>
              <a:gd name="connsiteY1355" fmla="*/ 1150370 h 3415370"/>
              <a:gd name="connsiteX1356" fmla="*/ 3769325 w 7451018"/>
              <a:gd name="connsiteY1356" fmla="*/ 1116859 h 3415370"/>
              <a:gd name="connsiteX1357" fmla="*/ 3772810 w 7451018"/>
              <a:gd name="connsiteY1357" fmla="*/ 1110157 h 3415370"/>
              <a:gd name="connsiteX1358" fmla="*/ 3774150 w 7451018"/>
              <a:gd name="connsiteY1358" fmla="*/ 1116725 h 3415370"/>
              <a:gd name="connsiteX1359" fmla="*/ 3814765 w 7451018"/>
              <a:gd name="connsiteY1359" fmla="*/ 1110157 h 3415370"/>
              <a:gd name="connsiteX1360" fmla="*/ 3813961 w 7451018"/>
              <a:gd name="connsiteY1360" fmla="*/ 1106538 h 3415370"/>
              <a:gd name="connsiteX1361" fmla="*/ 3822272 w 7451018"/>
              <a:gd name="connsiteY1361" fmla="*/ 1102383 h 3415370"/>
              <a:gd name="connsiteX1362" fmla="*/ 3816776 w 7451018"/>
              <a:gd name="connsiteY1362" fmla="*/ 1111028 h 3415370"/>
              <a:gd name="connsiteX1363" fmla="*/ 3820864 w 7451018"/>
              <a:gd name="connsiteY1363" fmla="*/ 1116792 h 3415370"/>
              <a:gd name="connsiteX1364" fmla="*/ 3842043 w 7451018"/>
              <a:gd name="connsiteY1364" fmla="*/ 1096686 h 3415370"/>
              <a:gd name="connsiteX1365" fmla="*/ 3800557 w 7451018"/>
              <a:gd name="connsiteY1365" fmla="*/ 1057479 h 3415370"/>
              <a:gd name="connsiteX1366" fmla="*/ 3801294 w 7451018"/>
              <a:gd name="connsiteY1366" fmla="*/ 1056473 h 3415370"/>
              <a:gd name="connsiteX1367" fmla="*/ 3803640 w 7451018"/>
              <a:gd name="connsiteY1367" fmla="*/ 1049771 h 3415370"/>
              <a:gd name="connsiteX1368" fmla="*/ 3794391 w 7451018"/>
              <a:gd name="connsiteY1368" fmla="*/ 1056473 h 3415370"/>
              <a:gd name="connsiteX1369" fmla="*/ 3786147 w 7451018"/>
              <a:gd name="connsiteY1369" fmla="*/ 1050508 h 3415370"/>
              <a:gd name="connsiteX1370" fmla="*/ 3784874 w 7451018"/>
              <a:gd name="connsiteY1370" fmla="*/ 1052519 h 3415370"/>
              <a:gd name="connsiteX1371" fmla="*/ 3785946 w 7451018"/>
              <a:gd name="connsiteY1371" fmla="*/ 1050374 h 3415370"/>
              <a:gd name="connsiteX1372" fmla="*/ 3743991 w 7451018"/>
              <a:gd name="connsiteY1372" fmla="*/ 1009558 h 3415370"/>
              <a:gd name="connsiteX1373" fmla="*/ 3740238 w 7451018"/>
              <a:gd name="connsiteY1373" fmla="*/ 1016260 h 3415370"/>
              <a:gd name="connsiteX1374" fmla="*/ 3733535 w 7451018"/>
              <a:gd name="connsiteY1374" fmla="*/ 1015657 h 3415370"/>
              <a:gd name="connsiteX1375" fmla="*/ 3732843 w 7451018"/>
              <a:gd name="connsiteY1375" fmla="*/ 1012238 h 3415370"/>
              <a:gd name="connsiteX1376" fmla="*/ 3731240 w 7451018"/>
              <a:gd name="connsiteY1376" fmla="*/ 1004322 h 3415370"/>
              <a:gd name="connsiteX1377" fmla="*/ 3726833 w 7451018"/>
              <a:gd name="connsiteY1377" fmla="*/ 996154 h 3415370"/>
              <a:gd name="connsiteX1378" fmla="*/ 3726833 w 7451018"/>
              <a:gd name="connsiteY1378" fmla="*/ 1004465 h 3415370"/>
              <a:gd name="connsiteX1379" fmla="*/ 3715833 w 7451018"/>
              <a:gd name="connsiteY1379" fmla="*/ 1009558 h 3415370"/>
              <a:gd name="connsiteX1380" fmla="*/ 3722738 w 7451018"/>
              <a:gd name="connsiteY1380" fmla="*/ 996154 h 3415370"/>
              <a:gd name="connsiteX1381" fmla="*/ 3726833 w 7451018"/>
              <a:gd name="connsiteY1381" fmla="*/ 991328 h 3415370"/>
              <a:gd name="connsiteX1382" fmla="*/ 3684739 w 7451018"/>
              <a:gd name="connsiteY1382" fmla="*/ 962643 h 3415370"/>
              <a:gd name="connsiteX1383" fmla="*/ 3657993 w 7451018"/>
              <a:gd name="connsiteY1383" fmla="*/ 982750 h 3415370"/>
              <a:gd name="connsiteX1384" fmla="*/ 3646464 w 7451018"/>
              <a:gd name="connsiteY1384" fmla="*/ 996154 h 3415370"/>
              <a:gd name="connsiteX1385" fmla="*/ 3590640 w 7451018"/>
              <a:gd name="connsiteY1385" fmla="*/ 982750 h 3415370"/>
              <a:gd name="connsiteX1386" fmla="*/ 3572747 w 7451018"/>
              <a:gd name="connsiteY1386" fmla="*/ 1009558 h 3415370"/>
              <a:gd name="connsiteX1387" fmla="*/ 3574961 w 7451018"/>
              <a:gd name="connsiteY1387" fmla="*/ 1016260 h 3415370"/>
              <a:gd name="connsiteX1388" fmla="*/ 3579448 w 7451018"/>
              <a:gd name="connsiteY1388" fmla="*/ 1023834 h 3415370"/>
              <a:gd name="connsiteX1389" fmla="*/ 3523560 w 7451018"/>
              <a:gd name="connsiteY1389" fmla="*/ 1056406 h 3415370"/>
              <a:gd name="connsiteX1390" fmla="*/ 3505143 w 7451018"/>
              <a:gd name="connsiteY1390" fmla="*/ 1081003 h 3415370"/>
              <a:gd name="connsiteX1391" fmla="*/ 3499034 w 7451018"/>
              <a:gd name="connsiteY1391" fmla="*/ 1109554 h 3415370"/>
              <a:gd name="connsiteX1392" fmla="*/ 3493872 w 7451018"/>
              <a:gd name="connsiteY1392" fmla="*/ 1130197 h 3415370"/>
              <a:gd name="connsiteX1393" fmla="*/ 3452119 w 7451018"/>
              <a:gd name="connsiteY1393" fmla="*/ 1150303 h 3415370"/>
              <a:gd name="connsiteX1394" fmla="*/ 3396545 w 7451018"/>
              <a:gd name="connsiteY1394" fmla="*/ 1163707 h 3415370"/>
              <a:gd name="connsiteX1395" fmla="*/ 3445480 w 7451018"/>
              <a:gd name="connsiteY1395" fmla="*/ 1178519 h 3415370"/>
              <a:gd name="connsiteX1396" fmla="*/ 3452720 w 7451018"/>
              <a:gd name="connsiteY1396" fmla="*/ 1190516 h 3415370"/>
              <a:gd name="connsiteX1397" fmla="*/ 3479194 w 7451018"/>
              <a:gd name="connsiteY1397" fmla="*/ 1183814 h 3415370"/>
              <a:gd name="connsiteX1398" fmla="*/ 3577909 w 7451018"/>
              <a:gd name="connsiteY1398" fmla="*/ 1150303 h 3415370"/>
              <a:gd name="connsiteX1399" fmla="*/ 3612888 w 7451018"/>
              <a:gd name="connsiteY1399" fmla="*/ 1150303 h 3415370"/>
              <a:gd name="connsiteX1400" fmla="*/ 3655442 w 7451018"/>
              <a:gd name="connsiteY1400" fmla="*/ 1143601 h 3415370"/>
              <a:gd name="connsiteX1401" fmla="*/ 3672337 w 7451018"/>
              <a:gd name="connsiteY1401" fmla="*/ 1143601 h 3415370"/>
              <a:gd name="connsiteX1402" fmla="*/ 3726766 w 7451018"/>
              <a:gd name="connsiteY1402" fmla="*/ 1147220 h 3415370"/>
              <a:gd name="connsiteX1403" fmla="*/ 3732999 w 7451018"/>
              <a:gd name="connsiteY1403" fmla="*/ 1136899 h 3415370"/>
              <a:gd name="connsiteX1404" fmla="*/ 3737289 w 7451018"/>
              <a:gd name="connsiteY1404" fmla="*/ 1136899 h 3415370"/>
              <a:gd name="connsiteX1405" fmla="*/ 3718651 w 7451018"/>
              <a:gd name="connsiteY1405" fmla="*/ 1210622 h 3415370"/>
              <a:gd name="connsiteX1406" fmla="*/ 3775021 w 7451018"/>
              <a:gd name="connsiteY1406" fmla="*/ 1244133 h 3415370"/>
              <a:gd name="connsiteX1407" fmla="*/ 3813559 w 7451018"/>
              <a:gd name="connsiteY1407" fmla="*/ 1250835 h 3415370"/>
              <a:gd name="connsiteX1408" fmla="*/ 3840837 w 7451018"/>
              <a:gd name="connsiteY1408" fmla="*/ 1280994 h 3415370"/>
              <a:gd name="connsiteX1409" fmla="*/ 3917509 w 7451018"/>
              <a:gd name="connsiteY1409" fmla="*/ 1298018 h 3415370"/>
              <a:gd name="connsiteX1410" fmla="*/ 3952897 w 7451018"/>
              <a:gd name="connsiteY1410" fmla="*/ 1243865 h 3415370"/>
              <a:gd name="connsiteX1411" fmla="*/ 4028296 w 7451018"/>
              <a:gd name="connsiteY1411" fmla="*/ 1277643 h 3415370"/>
              <a:gd name="connsiteX1412" fmla="*/ 4092234 w 7451018"/>
              <a:gd name="connsiteY1412" fmla="*/ 1284345 h 3415370"/>
              <a:gd name="connsiteX1413" fmla="*/ 4112073 w 7451018"/>
              <a:gd name="connsiteY1413" fmla="*/ 1291048 h 3415370"/>
              <a:gd name="connsiteX1414" fmla="*/ 4129364 w 7451018"/>
              <a:gd name="connsiteY1414" fmla="*/ 1277643 h 3415370"/>
              <a:gd name="connsiteX1415" fmla="*/ 4135530 w 7451018"/>
              <a:gd name="connsiteY1415" fmla="*/ 1279788 h 3415370"/>
              <a:gd name="connsiteX1416" fmla="*/ 4179429 w 7451018"/>
              <a:gd name="connsiteY1416" fmla="*/ 1284345 h 3415370"/>
              <a:gd name="connsiteX1417" fmla="*/ 4255164 w 7451018"/>
              <a:gd name="connsiteY1417" fmla="*/ 1150571 h 3415370"/>
              <a:gd name="connsiteX1418" fmla="*/ 4253957 w 7451018"/>
              <a:gd name="connsiteY1418" fmla="*/ 1148225 h 3415370"/>
              <a:gd name="connsiteX1419" fmla="*/ 4248662 w 7451018"/>
              <a:gd name="connsiteY1419" fmla="*/ 1150504 h 3415370"/>
              <a:gd name="connsiteX1420" fmla="*/ 4192499 w 7451018"/>
              <a:gd name="connsiteY1420" fmla="*/ 1170611 h 3415370"/>
              <a:gd name="connsiteX1421" fmla="*/ 4191024 w 7451018"/>
              <a:gd name="connsiteY1421" fmla="*/ 1163908 h 3415370"/>
              <a:gd name="connsiteX1422" fmla="*/ 4143371 w 7451018"/>
              <a:gd name="connsiteY1422" fmla="*/ 1148560 h 3415370"/>
              <a:gd name="connsiteX1423" fmla="*/ 4134391 w 7451018"/>
              <a:gd name="connsiteY1423" fmla="*/ 1163908 h 3415370"/>
              <a:gd name="connsiteX1424" fmla="*/ 4108856 w 7451018"/>
              <a:gd name="connsiteY1424" fmla="*/ 1154525 h 3415370"/>
              <a:gd name="connsiteX1425" fmla="*/ 4093239 w 7451018"/>
              <a:gd name="connsiteY1425" fmla="*/ 1150504 h 3415370"/>
              <a:gd name="connsiteX1426" fmla="*/ 4090425 w 7451018"/>
              <a:gd name="connsiteY1426" fmla="*/ 1157206 h 3415370"/>
              <a:gd name="connsiteX1427" fmla="*/ 4090625 w 7451018"/>
              <a:gd name="connsiteY1427" fmla="*/ 1170611 h 3415370"/>
              <a:gd name="connsiteX1428" fmla="*/ 4089151 w 7451018"/>
              <a:gd name="connsiteY1428" fmla="*/ 1170275 h 3415370"/>
              <a:gd name="connsiteX1429" fmla="*/ 4088749 w 7451018"/>
              <a:gd name="connsiteY1429" fmla="*/ 1171951 h 3415370"/>
              <a:gd name="connsiteX1430" fmla="*/ 4075345 w 7451018"/>
              <a:gd name="connsiteY1430" fmla="*/ 1163774 h 3415370"/>
              <a:gd name="connsiteX1431" fmla="*/ 4075211 w 7451018"/>
              <a:gd name="connsiteY1431" fmla="*/ 1162232 h 3415370"/>
              <a:gd name="connsiteX1432" fmla="*/ 4063147 w 7451018"/>
              <a:gd name="connsiteY1432" fmla="*/ 1155262 h 3415370"/>
              <a:gd name="connsiteX1433" fmla="*/ 4068575 w 7451018"/>
              <a:gd name="connsiteY1433" fmla="*/ 1150571 h 3415370"/>
              <a:gd name="connsiteX1434" fmla="*/ 4061873 w 7451018"/>
              <a:gd name="connsiteY1434" fmla="*/ 1137167 h 3415370"/>
              <a:gd name="connsiteX1435" fmla="*/ 4055171 w 7451018"/>
              <a:gd name="connsiteY1435" fmla="*/ 1130465 h 3415370"/>
              <a:gd name="connsiteX1436" fmla="*/ 4041767 w 7451018"/>
              <a:gd name="connsiteY1436" fmla="*/ 1131202 h 3415370"/>
              <a:gd name="connsiteX1437" fmla="*/ 4055171 w 7451018"/>
              <a:gd name="connsiteY1437" fmla="*/ 1126175 h 3415370"/>
              <a:gd name="connsiteX1438" fmla="*/ 4068575 w 7451018"/>
              <a:gd name="connsiteY1438" fmla="*/ 1124164 h 3415370"/>
              <a:gd name="connsiteX1439" fmla="*/ 4044046 w 7451018"/>
              <a:gd name="connsiteY1439" fmla="*/ 1110358 h 3415370"/>
              <a:gd name="connsiteX1440" fmla="*/ 4061806 w 7451018"/>
              <a:gd name="connsiteY1440" fmla="*/ 1090252 h 3415370"/>
              <a:gd name="connsiteX1441" fmla="*/ 4061538 w 7451018"/>
              <a:gd name="connsiteY1441" fmla="*/ 1090453 h 3415370"/>
              <a:gd name="connsiteX1442" fmla="*/ 4041767 w 7451018"/>
              <a:gd name="connsiteY1442" fmla="*/ 1090386 h 3415370"/>
              <a:gd name="connsiteX1443" fmla="*/ 4048134 w 7451018"/>
              <a:gd name="connsiteY1443" fmla="*/ 1083483 h 3415370"/>
              <a:gd name="connsiteX1444" fmla="*/ 4041767 w 7451018"/>
              <a:gd name="connsiteY1444" fmla="*/ 1073028 h 3415370"/>
              <a:gd name="connsiteX1445" fmla="*/ 4044314 w 7451018"/>
              <a:gd name="connsiteY1445" fmla="*/ 1069743 h 3415370"/>
              <a:gd name="connsiteX1446" fmla="*/ 4040159 w 7451018"/>
              <a:gd name="connsiteY1446" fmla="*/ 1063711 h 3415370"/>
              <a:gd name="connsiteX1447" fmla="*/ 4048335 w 7451018"/>
              <a:gd name="connsiteY1447" fmla="*/ 1066526 h 3415370"/>
              <a:gd name="connsiteX1448" fmla="*/ 4056110 w 7451018"/>
              <a:gd name="connsiteY1448" fmla="*/ 1056674 h 3415370"/>
              <a:gd name="connsiteX1449" fmla="*/ 4015361 w 7451018"/>
              <a:gd name="connsiteY1449" fmla="*/ 1056674 h 3415370"/>
              <a:gd name="connsiteX1450" fmla="*/ 4014891 w 7451018"/>
              <a:gd name="connsiteY1450" fmla="*/ 1049637 h 3415370"/>
              <a:gd name="connsiteX1451" fmla="*/ 4007815 w 7451018"/>
              <a:gd name="connsiteY1451" fmla="*/ 1056052 h 3415370"/>
              <a:gd name="connsiteX1452" fmla="*/ 4007720 w 7451018"/>
              <a:gd name="connsiteY1452" fmla="*/ 1056138 h 3415370"/>
              <a:gd name="connsiteX1453" fmla="*/ 4007385 w 7451018"/>
              <a:gd name="connsiteY1453" fmla="*/ 1056138 h 3415370"/>
              <a:gd name="connsiteX1454" fmla="*/ 4007720 w 7451018"/>
              <a:gd name="connsiteY1454" fmla="*/ 1056473 h 3415370"/>
              <a:gd name="connsiteX1455" fmla="*/ 4007519 w 7451018"/>
              <a:gd name="connsiteY1455" fmla="*/ 1056339 h 3415370"/>
              <a:gd name="connsiteX1456" fmla="*/ 4014958 w 7451018"/>
              <a:gd name="connsiteY1456" fmla="*/ 1061768 h 3415370"/>
              <a:gd name="connsiteX1457" fmla="*/ 4012813 w 7451018"/>
              <a:gd name="connsiteY1457" fmla="*/ 1070079 h 3415370"/>
              <a:gd name="connsiteX1458" fmla="*/ 4007050 w 7451018"/>
              <a:gd name="connsiteY1458" fmla="*/ 1064113 h 3415370"/>
              <a:gd name="connsiteX1459" fmla="*/ 4008256 w 7451018"/>
              <a:gd name="connsiteY1459" fmla="*/ 1070950 h 3415370"/>
              <a:gd name="connsiteX1460" fmla="*/ 4003799 w 7451018"/>
              <a:gd name="connsiteY1460" fmla="*/ 1070682 h 3415370"/>
              <a:gd name="connsiteX1461" fmla="*/ 4000224 w 7451018"/>
              <a:gd name="connsiteY1461" fmla="*/ 1076324 h 3415370"/>
              <a:gd name="connsiteX1462" fmla="*/ 4000147 w 7451018"/>
              <a:gd name="connsiteY1462" fmla="*/ 1076445 h 3415370"/>
              <a:gd name="connsiteX1463" fmla="*/ 3988686 w 7451018"/>
              <a:gd name="connsiteY1463" fmla="*/ 1063377 h 3415370"/>
              <a:gd name="connsiteX1464" fmla="*/ 3981515 w 7451018"/>
              <a:gd name="connsiteY1464" fmla="*/ 1059824 h 3415370"/>
              <a:gd name="connsiteX1465" fmla="*/ 3974209 w 7451018"/>
              <a:gd name="connsiteY1465" fmla="*/ 1066862 h 3415370"/>
              <a:gd name="connsiteX1466" fmla="*/ 3981515 w 7451018"/>
              <a:gd name="connsiteY1466" fmla="*/ 1070079 h 3415370"/>
              <a:gd name="connsiteX1467" fmla="*/ 4007787 w 7451018"/>
              <a:gd name="connsiteY1467" fmla="*/ 1079595 h 3415370"/>
              <a:gd name="connsiteX1468" fmla="*/ 4015026 w 7451018"/>
              <a:gd name="connsiteY1468" fmla="*/ 1087303 h 3415370"/>
              <a:gd name="connsiteX1469" fmla="*/ 4008324 w 7451018"/>
              <a:gd name="connsiteY1469" fmla="*/ 1089649 h 3415370"/>
              <a:gd name="connsiteX1470" fmla="*/ 4002626 w 7451018"/>
              <a:gd name="connsiteY1470" fmla="*/ 1094675 h 3415370"/>
              <a:gd name="connsiteX1471" fmla="*/ 4001688 w 7451018"/>
              <a:gd name="connsiteY1471" fmla="*/ 1090185 h 3415370"/>
              <a:gd name="connsiteX1472" fmla="*/ 4000281 w 7451018"/>
              <a:gd name="connsiteY1472" fmla="*/ 1096283 h 3415370"/>
              <a:gd name="connsiteX1473" fmla="*/ 4011004 w 7451018"/>
              <a:gd name="connsiteY1473" fmla="*/ 1105331 h 3415370"/>
              <a:gd name="connsiteX1474" fmla="*/ 4007720 w 7451018"/>
              <a:gd name="connsiteY1474" fmla="*/ 1107677 h 3415370"/>
              <a:gd name="connsiteX1475" fmla="*/ 4015026 w 7451018"/>
              <a:gd name="connsiteY1475" fmla="*/ 1110760 h 3415370"/>
              <a:gd name="connsiteX1476" fmla="*/ 4033590 w 7451018"/>
              <a:gd name="connsiteY1476" fmla="*/ 1130465 h 3415370"/>
              <a:gd name="connsiteX1477" fmla="*/ 4015026 w 7451018"/>
              <a:gd name="connsiteY1477" fmla="*/ 1128119 h 3415370"/>
              <a:gd name="connsiteX1478" fmla="*/ 4018578 w 7451018"/>
              <a:gd name="connsiteY1478" fmla="*/ 1124164 h 3415370"/>
              <a:gd name="connsiteX1479" fmla="*/ 4015026 w 7451018"/>
              <a:gd name="connsiteY1479" fmla="*/ 1120880 h 3415370"/>
              <a:gd name="connsiteX1480" fmla="*/ 4008390 w 7451018"/>
              <a:gd name="connsiteY1480" fmla="*/ 1120076 h 3415370"/>
              <a:gd name="connsiteX1481" fmla="*/ 4008324 w 7451018"/>
              <a:gd name="connsiteY1481" fmla="*/ 1126175 h 3415370"/>
              <a:gd name="connsiteX1482" fmla="*/ 4021728 w 7451018"/>
              <a:gd name="connsiteY1482" fmla="*/ 1138306 h 3415370"/>
              <a:gd name="connsiteX1483" fmla="*/ 4015026 w 7451018"/>
              <a:gd name="connsiteY1483" fmla="*/ 1139311 h 3415370"/>
              <a:gd name="connsiteX1484" fmla="*/ 4014490 w 7451018"/>
              <a:gd name="connsiteY1484" fmla="*/ 1138909 h 3415370"/>
              <a:gd name="connsiteX1485" fmla="*/ 4021660 w 7451018"/>
              <a:gd name="connsiteY1485" fmla="*/ 1150370 h 3415370"/>
              <a:gd name="connsiteX1486" fmla="*/ 4021660 w 7451018"/>
              <a:gd name="connsiteY1486" fmla="*/ 1150504 h 3415370"/>
              <a:gd name="connsiteX1487" fmla="*/ 4014288 w 7451018"/>
              <a:gd name="connsiteY1487" fmla="*/ 1150303 h 3415370"/>
              <a:gd name="connsiteX1488" fmla="*/ 4017371 w 7451018"/>
              <a:gd name="connsiteY1488" fmla="*/ 1143802 h 3415370"/>
              <a:gd name="connsiteX1489" fmla="*/ 4013551 w 7451018"/>
              <a:gd name="connsiteY1489" fmla="*/ 1143400 h 3415370"/>
              <a:gd name="connsiteX1490" fmla="*/ 4010267 w 7451018"/>
              <a:gd name="connsiteY1490" fmla="*/ 1130398 h 3415370"/>
              <a:gd name="connsiteX1491" fmla="*/ 4008256 w 7451018"/>
              <a:gd name="connsiteY1491" fmla="*/ 1127917 h 3415370"/>
              <a:gd name="connsiteX1492" fmla="*/ 3996260 w 7451018"/>
              <a:gd name="connsiteY1492" fmla="*/ 1123696 h 3415370"/>
              <a:gd name="connsiteX1493" fmla="*/ 3995522 w 7451018"/>
              <a:gd name="connsiteY1493" fmla="*/ 1137100 h 3415370"/>
              <a:gd name="connsiteX1494" fmla="*/ 3983190 w 7451018"/>
              <a:gd name="connsiteY1494" fmla="*/ 1136966 h 3415370"/>
              <a:gd name="connsiteX1495" fmla="*/ 3983166 w 7451018"/>
              <a:gd name="connsiteY1495" fmla="*/ 1136891 h 3415370"/>
              <a:gd name="connsiteX1496" fmla="*/ 3981447 w 7451018"/>
              <a:gd name="connsiteY1496" fmla="*/ 1136834 h 3415370"/>
              <a:gd name="connsiteX1497" fmla="*/ 3981447 w 7451018"/>
              <a:gd name="connsiteY1497" fmla="*/ 1137032 h 3415370"/>
              <a:gd name="connsiteX1498" fmla="*/ 3981447 w 7451018"/>
              <a:gd name="connsiteY1498" fmla="*/ 1137167 h 3415370"/>
              <a:gd name="connsiteX1499" fmla="*/ 3985804 w 7451018"/>
              <a:gd name="connsiteY1499" fmla="*/ 1157139 h 3415370"/>
              <a:gd name="connsiteX1500" fmla="*/ 3981917 w 7451018"/>
              <a:gd name="connsiteY1500" fmla="*/ 1164780 h 3415370"/>
              <a:gd name="connsiteX1501" fmla="*/ 3980711 w 7451018"/>
              <a:gd name="connsiteY1501" fmla="*/ 1151241 h 3415370"/>
              <a:gd name="connsiteX1502" fmla="*/ 3981447 w 7451018"/>
              <a:gd name="connsiteY1502" fmla="*/ 1150504 h 3415370"/>
              <a:gd name="connsiteX1503" fmla="*/ 3974678 w 7451018"/>
              <a:gd name="connsiteY1503" fmla="*/ 1158479 h 3415370"/>
              <a:gd name="connsiteX1504" fmla="*/ 3966368 w 7451018"/>
              <a:gd name="connsiteY1504" fmla="*/ 1148158 h 3415370"/>
              <a:gd name="connsiteX1505" fmla="*/ 3954639 w 7451018"/>
              <a:gd name="connsiteY1505" fmla="*/ 1150437 h 3415370"/>
              <a:gd name="connsiteX1506" fmla="*/ 3941235 w 7451018"/>
              <a:gd name="connsiteY1506" fmla="*/ 1122891 h 3415370"/>
              <a:gd name="connsiteX1507" fmla="*/ 3944854 w 7451018"/>
              <a:gd name="connsiteY1507" fmla="*/ 1115787 h 3415370"/>
              <a:gd name="connsiteX1508" fmla="*/ 3941235 w 7451018"/>
              <a:gd name="connsiteY1508" fmla="*/ 1108615 h 3415370"/>
              <a:gd name="connsiteX1509" fmla="*/ 3941235 w 7451018"/>
              <a:gd name="connsiteY1509" fmla="*/ 1109621 h 3415370"/>
              <a:gd name="connsiteX1510" fmla="*/ 3939425 w 7451018"/>
              <a:gd name="connsiteY1510" fmla="*/ 1123628 h 3415370"/>
              <a:gd name="connsiteX1511" fmla="*/ 3935940 w 7451018"/>
              <a:gd name="connsiteY1511" fmla="*/ 1130330 h 3415370"/>
              <a:gd name="connsiteX1512" fmla="*/ 3927830 w 7451018"/>
              <a:gd name="connsiteY1512" fmla="*/ 1109621 h 3415370"/>
              <a:gd name="connsiteX1513" fmla="*/ 3928166 w 7451018"/>
              <a:gd name="connsiteY1513" fmla="*/ 1090117 h 3415370"/>
              <a:gd name="connsiteX1514" fmla="*/ 3923139 w 7451018"/>
              <a:gd name="connsiteY1514" fmla="*/ 1089984 h 3415370"/>
              <a:gd name="connsiteX1515" fmla="*/ 3914426 w 7451018"/>
              <a:gd name="connsiteY1515" fmla="*/ 1084153 h 3415370"/>
              <a:gd name="connsiteX1516" fmla="*/ 3907724 w 7451018"/>
              <a:gd name="connsiteY1516" fmla="*/ 1076713 h 3415370"/>
              <a:gd name="connsiteX1517" fmla="*/ 3908327 w 7451018"/>
              <a:gd name="connsiteY1517" fmla="*/ 1070011 h 3415370"/>
              <a:gd name="connsiteX1518" fmla="*/ 3921128 w 7451018"/>
              <a:gd name="connsiteY1518" fmla="*/ 1070011 h 3415370"/>
              <a:gd name="connsiteX1519" fmla="*/ 3906585 w 7451018"/>
              <a:gd name="connsiteY1519" fmla="*/ 1056607 h 3415370"/>
              <a:gd name="connsiteX1520" fmla="*/ 3914426 w 7451018"/>
              <a:gd name="connsiteY1520" fmla="*/ 1023096 h 3415370"/>
              <a:gd name="connsiteX1521" fmla="*/ 3901022 w 7451018"/>
              <a:gd name="connsiteY1521" fmla="*/ 1023096 h 3415370"/>
              <a:gd name="connsiteX1522" fmla="*/ 3859670 w 7451018"/>
              <a:gd name="connsiteY1522" fmla="*/ 1000510 h 3415370"/>
              <a:gd name="connsiteX1523" fmla="*/ 3853035 w 7451018"/>
              <a:gd name="connsiteY1523" fmla="*/ 1002990 h 3415370"/>
              <a:gd name="connsiteX1524" fmla="*/ 3852423 w 7451018"/>
              <a:gd name="connsiteY1524" fmla="*/ 999564 h 3415370"/>
              <a:gd name="connsiteX1525" fmla="*/ 3852166 w 7451018"/>
              <a:gd name="connsiteY1525" fmla="*/ 996327 h 3415370"/>
              <a:gd name="connsiteX1526" fmla="*/ 3854107 w 7451018"/>
              <a:gd name="connsiteY1526" fmla="*/ 996422 h 3415370"/>
              <a:gd name="connsiteX1527" fmla="*/ 3852163 w 7451018"/>
              <a:gd name="connsiteY1527" fmla="*/ 996288 h 3415370"/>
              <a:gd name="connsiteX1528" fmla="*/ 3852166 w 7451018"/>
              <a:gd name="connsiteY1528" fmla="*/ 996327 h 3415370"/>
              <a:gd name="connsiteX1529" fmla="*/ 3847272 w 7451018"/>
              <a:gd name="connsiteY1529" fmla="*/ 996087 h 3415370"/>
              <a:gd name="connsiteX1530" fmla="*/ 3847338 w 7451018"/>
              <a:gd name="connsiteY1530" fmla="*/ 996154 h 3415370"/>
              <a:gd name="connsiteX1531" fmla="*/ 3846970 w 7451018"/>
              <a:gd name="connsiteY1531" fmla="*/ 996048 h 3415370"/>
              <a:gd name="connsiteX1532" fmla="*/ 3847003 w 7451018"/>
              <a:gd name="connsiteY1532" fmla="*/ 996087 h 3415370"/>
              <a:gd name="connsiteX1533" fmla="*/ 3835810 w 7451018"/>
              <a:gd name="connsiteY1533" fmla="*/ 997293 h 3415370"/>
              <a:gd name="connsiteX1534" fmla="*/ 3842780 w 7451018"/>
              <a:gd name="connsiteY1534" fmla="*/ 991127 h 3415370"/>
              <a:gd name="connsiteX1535" fmla="*/ 3835006 w 7451018"/>
              <a:gd name="connsiteY1535" fmla="*/ 982147 h 3415370"/>
              <a:gd name="connsiteX1536" fmla="*/ 3800557 w 7451018"/>
              <a:gd name="connsiteY1536" fmla="*/ 949440 h 3415370"/>
              <a:gd name="connsiteX1537" fmla="*/ 3795262 w 7451018"/>
              <a:gd name="connsiteY1537" fmla="*/ 956008 h 3415370"/>
              <a:gd name="connsiteX1538" fmla="*/ 3790302 w 7451018"/>
              <a:gd name="connsiteY1538" fmla="*/ 929200 h 3415370"/>
              <a:gd name="connsiteX1539" fmla="*/ 1823299 w 7451018"/>
              <a:gd name="connsiteY1539" fmla="*/ 925312 h 3415370"/>
              <a:gd name="connsiteX1540" fmla="*/ 1818071 w 7451018"/>
              <a:gd name="connsiteY1540" fmla="*/ 929199 h 3415370"/>
              <a:gd name="connsiteX1541" fmla="*/ 1823299 w 7451018"/>
              <a:gd name="connsiteY1541" fmla="*/ 934091 h 3415370"/>
              <a:gd name="connsiteX1542" fmla="*/ 1816597 w 7451018"/>
              <a:gd name="connsiteY1542" fmla="*/ 937242 h 3415370"/>
              <a:gd name="connsiteX1543" fmla="*/ 1823299 w 7451018"/>
              <a:gd name="connsiteY1543" fmla="*/ 941263 h 3415370"/>
              <a:gd name="connsiteX1544" fmla="*/ 1850108 w 7451018"/>
              <a:gd name="connsiteY1544" fmla="*/ 957482 h 3415370"/>
              <a:gd name="connsiteX1545" fmla="*/ 1833755 w 7451018"/>
              <a:gd name="connsiteY1545" fmla="*/ 929132 h 3415370"/>
              <a:gd name="connsiteX1546" fmla="*/ 1823299 w 7451018"/>
              <a:gd name="connsiteY1546" fmla="*/ 925312 h 3415370"/>
              <a:gd name="connsiteX1547" fmla="*/ 1763315 w 7451018"/>
              <a:gd name="connsiteY1547" fmla="*/ 923704 h 3415370"/>
              <a:gd name="connsiteX1548" fmla="*/ 1759294 w 7451018"/>
              <a:gd name="connsiteY1548" fmla="*/ 929199 h 3415370"/>
              <a:gd name="connsiteX1549" fmla="*/ 1778127 w 7451018"/>
              <a:gd name="connsiteY1549" fmla="*/ 967067 h 3415370"/>
              <a:gd name="connsiteX1550" fmla="*/ 1803260 w 7451018"/>
              <a:gd name="connsiteY1550" fmla="*/ 996220 h 3415370"/>
              <a:gd name="connsiteX1551" fmla="*/ 1803595 w 7451018"/>
              <a:gd name="connsiteY1551" fmla="*/ 989586 h 3415370"/>
              <a:gd name="connsiteX1552" fmla="*/ 1811034 w 7451018"/>
              <a:gd name="connsiteY1552" fmla="*/ 989518 h 3415370"/>
              <a:gd name="connsiteX1553" fmla="*/ 1822897 w 7451018"/>
              <a:gd name="connsiteY1553" fmla="*/ 956074 h 3415370"/>
              <a:gd name="connsiteX1554" fmla="*/ 1783087 w 7451018"/>
              <a:gd name="connsiteY1554" fmla="*/ 931210 h 3415370"/>
              <a:gd name="connsiteX1555" fmla="*/ 1783690 w 7451018"/>
              <a:gd name="connsiteY1555" fmla="*/ 929199 h 3415370"/>
              <a:gd name="connsiteX1556" fmla="*/ 1763315 w 7451018"/>
              <a:gd name="connsiteY1556" fmla="*/ 923704 h 3415370"/>
              <a:gd name="connsiteX1557" fmla="*/ 2231127 w 7451018"/>
              <a:gd name="connsiteY1557" fmla="*/ 921559 h 3415370"/>
              <a:gd name="connsiteX1558" fmla="*/ 2231061 w 7451018"/>
              <a:gd name="connsiteY1558" fmla="*/ 923637 h 3415370"/>
              <a:gd name="connsiteX1559" fmla="*/ 2230189 w 7451018"/>
              <a:gd name="connsiteY1559" fmla="*/ 923637 h 3415370"/>
              <a:gd name="connsiteX1560" fmla="*/ 2231127 w 7451018"/>
              <a:gd name="connsiteY1560" fmla="*/ 921559 h 3415370"/>
              <a:gd name="connsiteX1561" fmla="*/ 2185217 w 7451018"/>
              <a:gd name="connsiteY1561" fmla="*/ 916935 h 3415370"/>
              <a:gd name="connsiteX1562" fmla="*/ 2208407 w 7451018"/>
              <a:gd name="connsiteY1562" fmla="*/ 930339 h 3415370"/>
              <a:gd name="connsiteX1563" fmla="*/ 2208876 w 7451018"/>
              <a:gd name="connsiteY1563" fmla="*/ 930339 h 3415370"/>
              <a:gd name="connsiteX1564" fmla="*/ 2185217 w 7451018"/>
              <a:gd name="connsiteY1564" fmla="*/ 916935 h 3415370"/>
              <a:gd name="connsiteX1565" fmla="*/ 4162071 w 7451018"/>
              <a:gd name="connsiteY1565" fmla="*/ 909696 h 3415370"/>
              <a:gd name="connsiteX1566" fmla="*/ 4122394 w 7451018"/>
              <a:gd name="connsiteY1566" fmla="*/ 955941 h 3415370"/>
              <a:gd name="connsiteX1567" fmla="*/ 4101952 w 7451018"/>
              <a:gd name="connsiteY1567" fmla="*/ 964721 h 3415370"/>
              <a:gd name="connsiteX1568" fmla="*/ 4088548 w 7451018"/>
              <a:gd name="connsiteY1568" fmla="*/ 990189 h 3415370"/>
              <a:gd name="connsiteX1569" fmla="*/ 4088548 w 7451018"/>
              <a:gd name="connsiteY1569" fmla="*/ 989452 h 3415370"/>
              <a:gd name="connsiteX1570" fmla="*/ 4081779 w 7451018"/>
              <a:gd name="connsiteY1570" fmla="*/ 1009558 h 3415370"/>
              <a:gd name="connsiteX1571" fmla="*/ 4081645 w 7451018"/>
              <a:gd name="connsiteY1571" fmla="*/ 1009558 h 3415370"/>
              <a:gd name="connsiteX1572" fmla="*/ 4154430 w 7451018"/>
              <a:gd name="connsiteY1572" fmla="*/ 1043069 h 3415370"/>
              <a:gd name="connsiteX1573" fmla="*/ 4187874 w 7451018"/>
              <a:gd name="connsiteY1573" fmla="*/ 1022963 h 3415370"/>
              <a:gd name="connsiteX1574" fmla="*/ 4236062 w 7451018"/>
              <a:gd name="connsiteY1574" fmla="*/ 1016260 h 3415370"/>
              <a:gd name="connsiteX1575" fmla="*/ 4236062 w 7451018"/>
              <a:gd name="connsiteY1575" fmla="*/ 1022963 h 3415370"/>
              <a:gd name="connsiteX1576" fmla="*/ 4235058 w 7451018"/>
              <a:gd name="connsiteY1576" fmla="*/ 1022963 h 3415370"/>
              <a:gd name="connsiteX1577" fmla="*/ 4254628 w 7451018"/>
              <a:gd name="connsiteY1577" fmla="*/ 1022963 h 3415370"/>
              <a:gd name="connsiteX1578" fmla="*/ 4323190 w 7451018"/>
              <a:gd name="connsiteY1578" fmla="*/ 1043069 h 3415370"/>
              <a:gd name="connsiteX1579" fmla="*/ 4365146 w 7451018"/>
              <a:gd name="connsiteY1579" fmla="*/ 1002789 h 3415370"/>
              <a:gd name="connsiteX1580" fmla="*/ 4263072 w 7451018"/>
              <a:gd name="connsiteY1580" fmla="*/ 943207 h 3415370"/>
              <a:gd name="connsiteX1581" fmla="*/ 4243234 w 7451018"/>
              <a:gd name="connsiteY1581" fmla="*/ 947362 h 3415370"/>
              <a:gd name="connsiteX1582" fmla="*/ 4196855 w 7451018"/>
              <a:gd name="connsiteY1582" fmla="*/ 956544 h 3415370"/>
              <a:gd name="connsiteX1583" fmla="*/ 4182378 w 7451018"/>
              <a:gd name="connsiteY1583" fmla="*/ 942537 h 3415370"/>
              <a:gd name="connsiteX1584" fmla="*/ 4182378 w 7451018"/>
              <a:gd name="connsiteY1584" fmla="*/ 935835 h 3415370"/>
              <a:gd name="connsiteX1585" fmla="*/ 4200675 w 7451018"/>
              <a:gd name="connsiteY1585" fmla="*/ 923637 h 3415370"/>
              <a:gd name="connsiteX1586" fmla="*/ 4201077 w 7451018"/>
              <a:gd name="connsiteY1586" fmla="*/ 923637 h 3415370"/>
              <a:gd name="connsiteX1587" fmla="*/ 4162272 w 7451018"/>
              <a:gd name="connsiteY1587" fmla="*/ 917404 h 3415370"/>
              <a:gd name="connsiteX1588" fmla="*/ 4162071 w 7451018"/>
              <a:gd name="connsiteY1588" fmla="*/ 909696 h 3415370"/>
              <a:gd name="connsiteX1589" fmla="*/ 4288473 w 7451018"/>
              <a:gd name="connsiteY1589" fmla="*/ 903330 h 3415370"/>
              <a:gd name="connsiteX1590" fmla="*/ 4262335 w 7451018"/>
              <a:gd name="connsiteY1590" fmla="*/ 909026 h 3415370"/>
              <a:gd name="connsiteX1591" fmla="*/ 4255431 w 7451018"/>
              <a:gd name="connsiteY1591" fmla="*/ 915728 h 3415370"/>
              <a:gd name="connsiteX1592" fmla="*/ 4232109 w 7451018"/>
              <a:gd name="connsiteY1592" fmla="*/ 922431 h 3415370"/>
              <a:gd name="connsiteX1593" fmla="*/ 4262335 w 7451018"/>
              <a:gd name="connsiteY1593" fmla="*/ 935835 h 3415370"/>
              <a:gd name="connsiteX1594" fmla="*/ 4296851 w 7451018"/>
              <a:gd name="connsiteY1594" fmla="*/ 915394 h 3415370"/>
              <a:gd name="connsiteX1595" fmla="*/ 4288473 w 7451018"/>
              <a:gd name="connsiteY1595" fmla="*/ 903330 h 3415370"/>
              <a:gd name="connsiteX1596" fmla="*/ 4593756 w 7451018"/>
              <a:gd name="connsiteY1596" fmla="*/ 902324 h 3415370"/>
              <a:gd name="connsiteX1597" fmla="*/ 4584909 w 7451018"/>
              <a:gd name="connsiteY1597" fmla="*/ 903195 h 3415370"/>
              <a:gd name="connsiteX1598" fmla="*/ 4579347 w 7451018"/>
              <a:gd name="connsiteY1598" fmla="*/ 909026 h 3415370"/>
              <a:gd name="connsiteX1599" fmla="*/ 4576934 w 7451018"/>
              <a:gd name="connsiteY1599" fmla="*/ 902458 h 3415370"/>
              <a:gd name="connsiteX1600" fmla="*/ 4540474 w 7451018"/>
              <a:gd name="connsiteY1600" fmla="*/ 922431 h 3415370"/>
              <a:gd name="connsiteX1601" fmla="*/ 4530354 w 7451018"/>
              <a:gd name="connsiteY1601" fmla="*/ 915728 h 3415370"/>
              <a:gd name="connsiteX1602" fmla="*/ 4518022 w 7451018"/>
              <a:gd name="connsiteY1602" fmla="*/ 935835 h 3415370"/>
              <a:gd name="connsiteX1603" fmla="*/ 4507366 w 7451018"/>
              <a:gd name="connsiteY1603" fmla="*/ 929133 h 3415370"/>
              <a:gd name="connsiteX1604" fmla="*/ 4504149 w 7451018"/>
              <a:gd name="connsiteY1604" fmla="*/ 937175 h 3415370"/>
              <a:gd name="connsiteX1605" fmla="*/ 4477675 w 7451018"/>
              <a:gd name="connsiteY1605" fmla="*/ 962643 h 3415370"/>
              <a:gd name="connsiteX1606" fmla="*/ 4493292 w 7451018"/>
              <a:gd name="connsiteY1606" fmla="*/ 973702 h 3415370"/>
              <a:gd name="connsiteX1607" fmla="*/ 4504149 w 7451018"/>
              <a:gd name="connsiteY1607" fmla="*/ 971892 h 3415370"/>
              <a:gd name="connsiteX1608" fmla="*/ 4490744 w 7451018"/>
              <a:gd name="connsiteY1608" fmla="*/ 985096 h 3415370"/>
              <a:gd name="connsiteX1609" fmla="*/ 4490744 w 7451018"/>
              <a:gd name="connsiteY1609" fmla="*/ 996154 h 3415370"/>
              <a:gd name="connsiteX1610" fmla="*/ 4536386 w 7451018"/>
              <a:gd name="connsiteY1610" fmla="*/ 1056473 h 3415370"/>
              <a:gd name="connsiteX1611" fmla="*/ 4556827 w 7451018"/>
              <a:gd name="connsiteY1611" fmla="*/ 1056473 h 3415370"/>
              <a:gd name="connsiteX1612" fmla="*/ 4557766 w 7451018"/>
              <a:gd name="connsiteY1612" fmla="*/ 1062572 h 3415370"/>
              <a:gd name="connsiteX1613" fmla="*/ 4553820 w 7451018"/>
              <a:gd name="connsiteY1613" fmla="*/ 1062874 h 3415370"/>
              <a:gd name="connsiteX1614" fmla="*/ 4549121 w 7451018"/>
              <a:gd name="connsiteY1614" fmla="*/ 1067799 h 3415370"/>
              <a:gd name="connsiteX1615" fmla="*/ 4549120 w 7451018"/>
              <a:gd name="connsiteY1615" fmla="*/ 1067800 h 3415370"/>
              <a:gd name="connsiteX1616" fmla="*/ 4536386 w 7451018"/>
              <a:gd name="connsiteY1616" fmla="*/ 1063175 h 3415370"/>
              <a:gd name="connsiteX1617" fmla="*/ 4535917 w 7451018"/>
              <a:gd name="connsiteY1617" fmla="*/ 1069877 h 3415370"/>
              <a:gd name="connsiteX1618" fmla="*/ 4524255 w 7451018"/>
              <a:gd name="connsiteY1618" fmla="*/ 1117127 h 3415370"/>
              <a:gd name="connsiteX1619" fmla="*/ 4570902 w 7451018"/>
              <a:gd name="connsiteY1619" fmla="*/ 1150303 h 3415370"/>
              <a:gd name="connsiteX1620" fmla="*/ 4618085 w 7451018"/>
              <a:gd name="connsiteY1620" fmla="*/ 1107476 h 3415370"/>
              <a:gd name="connsiteX1621" fmla="*/ 4624854 w 7451018"/>
              <a:gd name="connsiteY1621" fmla="*/ 1096150 h 3415370"/>
              <a:gd name="connsiteX1622" fmla="*/ 4608904 w 7451018"/>
              <a:gd name="connsiteY1622" fmla="*/ 1076513 h 3415370"/>
              <a:gd name="connsiteX1623" fmla="*/ 4596974 w 7451018"/>
              <a:gd name="connsiteY1623" fmla="*/ 1036300 h 3415370"/>
              <a:gd name="connsiteX1624" fmla="*/ 4597912 w 7451018"/>
              <a:gd name="connsiteY1624" fmla="*/ 1006542 h 3415370"/>
              <a:gd name="connsiteX1625" fmla="*/ 4578074 w 7451018"/>
              <a:gd name="connsiteY1625" fmla="*/ 995551 h 3415370"/>
              <a:gd name="connsiteX1626" fmla="*/ 4569897 w 7451018"/>
              <a:gd name="connsiteY1626" fmla="*/ 996154 h 3415370"/>
              <a:gd name="connsiteX1627" fmla="*/ 4557833 w 7451018"/>
              <a:gd name="connsiteY1627" fmla="*/ 968876 h 3415370"/>
              <a:gd name="connsiteX1628" fmla="*/ 4544428 w 7451018"/>
              <a:gd name="connsiteY1628" fmla="*/ 963716 h 3415370"/>
              <a:gd name="connsiteX1629" fmla="*/ 4544428 w 7451018"/>
              <a:gd name="connsiteY1629" fmla="*/ 956544 h 3415370"/>
              <a:gd name="connsiteX1630" fmla="*/ 4559241 w 7451018"/>
              <a:gd name="connsiteY1630" fmla="*/ 955807 h 3415370"/>
              <a:gd name="connsiteX1631" fmla="*/ 4557833 w 7451018"/>
              <a:gd name="connsiteY1631" fmla="*/ 952456 h 3415370"/>
              <a:gd name="connsiteX1632" fmla="*/ 4567283 w 7451018"/>
              <a:gd name="connsiteY1632" fmla="*/ 942537 h 3415370"/>
              <a:gd name="connsiteX1633" fmla="*/ 4591344 w 7451018"/>
              <a:gd name="connsiteY1633" fmla="*/ 937175 h 3415370"/>
              <a:gd name="connsiteX1634" fmla="*/ 4598046 w 7451018"/>
              <a:gd name="connsiteY1634" fmla="*/ 935835 h 3415370"/>
              <a:gd name="connsiteX1635" fmla="*/ 4604748 w 7451018"/>
              <a:gd name="connsiteY1635" fmla="*/ 907551 h 3415370"/>
              <a:gd name="connsiteX1636" fmla="*/ 4593756 w 7451018"/>
              <a:gd name="connsiteY1636" fmla="*/ 902324 h 3415370"/>
              <a:gd name="connsiteX1637" fmla="*/ 4316488 w 7451018"/>
              <a:gd name="connsiteY1637" fmla="*/ 895622 h 3415370"/>
              <a:gd name="connsiteX1638" fmla="*/ 4305497 w 7451018"/>
              <a:gd name="connsiteY1638" fmla="*/ 895882 h 3415370"/>
              <a:gd name="connsiteX1639" fmla="*/ 4297775 w 7451018"/>
              <a:gd name="connsiteY1639" fmla="*/ 901680 h 3415370"/>
              <a:gd name="connsiteX1640" fmla="*/ 4292294 w 7451018"/>
              <a:gd name="connsiteY1640" fmla="*/ 902659 h 3415370"/>
              <a:gd name="connsiteX1641" fmla="*/ 4296918 w 7451018"/>
              <a:gd name="connsiteY1641" fmla="*/ 902324 h 3415370"/>
              <a:gd name="connsiteX1642" fmla="*/ 4297775 w 7451018"/>
              <a:gd name="connsiteY1642" fmla="*/ 901680 h 3415370"/>
              <a:gd name="connsiteX1643" fmla="*/ 4306226 w 7451018"/>
              <a:gd name="connsiteY1643" fmla="*/ 900171 h 3415370"/>
              <a:gd name="connsiteX1644" fmla="*/ 4316488 w 7451018"/>
              <a:gd name="connsiteY1644" fmla="*/ 895622 h 3415370"/>
              <a:gd name="connsiteX1645" fmla="*/ 2341040 w 7451018"/>
              <a:gd name="connsiteY1645" fmla="*/ 894215 h 3415370"/>
              <a:gd name="connsiteX1646" fmla="*/ 2345395 w 7451018"/>
              <a:gd name="connsiteY1646" fmla="*/ 904536 h 3415370"/>
              <a:gd name="connsiteX1647" fmla="*/ 2337288 w 7451018"/>
              <a:gd name="connsiteY1647" fmla="*/ 900313 h 3415370"/>
              <a:gd name="connsiteX1648" fmla="*/ 2341040 w 7451018"/>
              <a:gd name="connsiteY1648" fmla="*/ 894215 h 3415370"/>
              <a:gd name="connsiteX1649" fmla="*/ 2350833 w 7451018"/>
              <a:gd name="connsiteY1649" fmla="*/ 889523 h 3415370"/>
              <a:gd name="connsiteX1650" fmla="*/ 2352776 w 7451018"/>
              <a:gd name="connsiteY1650" fmla="*/ 892339 h 3415370"/>
              <a:gd name="connsiteX1651" fmla="*/ 2358606 w 7451018"/>
              <a:gd name="connsiteY1651" fmla="*/ 890126 h 3415370"/>
              <a:gd name="connsiteX1652" fmla="*/ 2359747 w 7451018"/>
              <a:gd name="connsiteY1652" fmla="*/ 890126 h 3415370"/>
              <a:gd name="connsiteX1653" fmla="*/ 2350833 w 7451018"/>
              <a:gd name="connsiteY1653" fmla="*/ 889523 h 3415370"/>
              <a:gd name="connsiteX1654" fmla="*/ 2231944 w 7451018"/>
              <a:gd name="connsiteY1654" fmla="*/ 876118 h 3415370"/>
              <a:gd name="connsiteX1655" fmla="*/ 2234826 w 7451018"/>
              <a:gd name="connsiteY1655" fmla="*/ 883423 h 3415370"/>
              <a:gd name="connsiteX1656" fmla="*/ 2234290 w 7451018"/>
              <a:gd name="connsiteY1656" fmla="*/ 883423 h 3415370"/>
              <a:gd name="connsiteX1657" fmla="*/ 2230872 w 7451018"/>
              <a:gd name="connsiteY1657" fmla="*/ 889388 h 3415370"/>
              <a:gd name="connsiteX1658" fmla="*/ 2218741 w 7451018"/>
              <a:gd name="connsiteY1658" fmla="*/ 893476 h 3415370"/>
              <a:gd name="connsiteX1659" fmla="*/ 2218741 w 7451018"/>
              <a:gd name="connsiteY1659" fmla="*/ 888517 h 3415370"/>
              <a:gd name="connsiteX1660" fmla="*/ 2231944 w 7451018"/>
              <a:gd name="connsiteY1660" fmla="*/ 876118 h 3415370"/>
              <a:gd name="connsiteX1661" fmla="*/ 1676659 w 7451018"/>
              <a:gd name="connsiteY1661" fmla="*/ 868813 h 3415370"/>
              <a:gd name="connsiteX1662" fmla="*/ 1657354 w 7451018"/>
              <a:gd name="connsiteY1662" fmla="*/ 875717 h 3415370"/>
              <a:gd name="connsiteX1663" fmla="*/ 1676659 w 7451018"/>
              <a:gd name="connsiteY1663" fmla="*/ 868813 h 3415370"/>
              <a:gd name="connsiteX1664" fmla="*/ 952292 w 7451018"/>
              <a:gd name="connsiteY1664" fmla="*/ 866803 h 3415370"/>
              <a:gd name="connsiteX1665" fmla="*/ 952024 w 7451018"/>
              <a:gd name="connsiteY1665" fmla="*/ 866936 h 3415370"/>
              <a:gd name="connsiteX1666" fmla="*/ 951955 w 7451018"/>
              <a:gd name="connsiteY1666" fmla="*/ 867138 h 3415370"/>
              <a:gd name="connsiteX1667" fmla="*/ 952292 w 7451018"/>
              <a:gd name="connsiteY1667" fmla="*/ 866803 h 3415370"/>
              <a:gd name="connsiteX1668" fmla="*/ 1707687 w 7451018"/>
              <a:gd name="connsiteY1668" fmla="*/ 855409 h 3415370"/>
              <a:gd name="connsiteX1669" fmla="*/ 1655748 w 7451018"/>
              <a:gd name="connsiteY1669" fmla="*/ 870891 h 3415370"/>
              <a:gd name="connsiteX1670" fmla="*/ 1607292 w 7451018"/>
              <a:gd name="connsiteY1670" fmla="*/ 902257 h 3415370"/>
              <a:gd name="connsiteX1671" fmla="*/ 1635707 w 7451018"/>
              <a:gd name="connsiteY1671" fmla="*/ 895287 h 3415370"/>
              <a:gd name="connsiteX1672" fmla="*/ 1629876 w 7451018"/>
              <a:gd name="connsiteY1672" fmla="*/ 902257 h 3415370"/>
              <a:gd name="connsiteX1673" fmla="*/ 1696025 w 7451018"/>
              <a:gd name="connsiteY1673" fmla="*/ 889188 h 3415370"/>
              <a:gd name="connsiteX1674" fmla="*/ 1679538 w 7451018"/>
              <a:gd name="connsiteY1674" fmla="*/ 896091 h 3415370"/>
              <a:gd name="connsiteX1675" fmla="*/ 1678201 w 7451018"/>
              <a:gd name="connsiteY1675" fmla="*/ 896962 h 3415370"/>
              <a:gd name="connsiteX1676" fmla="*/ 1749643 w 7451018"/>
              <a:gd name="connsiteY1676" fmla="*/ 909026 h 3415370"/>
              <a:gd name="connsiteX1677" fmla="*/ 1742940 w 7451018"/>
              <a:gd name="connsiteY1677" fmla="*/ 888250 h 3415370"/>
              <a:gd name="connsiteX1678" fmla="*/ 1744884 w 7451018"/>
              <a:gd name="connsiteY1678" fmla="*/ 875515 h 3415370"/>
              <a:gd name="connsiteX1679" fmla="*/ 1731681 w 7451018"/>
              <a:gd name="connsiteY1679" fmla="*/ 875515 h 3415370"/>
              <a:gd name="connsiteX1680" fmla="*/ 1728665 w 7451018"/>
              <a:gd name="connsiteY1680" fmla="*/ 875515 h 3415370"/>
              <a:gd name="connsiteX1681" fmla="*/ 1716065 w 7451018"/>
              <a:gd name="connsiteY1681" fmla="*/ 861709 h 3415370"/>
              <a:gd name="connsiteX1682" fmla="*/ 1707687 w 7451018"/>
              <a:gd name="connsiteY1682" fmla="*/ 855409 h 3415370"/>
              <a:gd name="connsiteX1683" fmla="*/ 6497971 w 7451018"/>
              <a:gd name="connsiteY1683" fmla="*/ 848707 h 3415370"/>
              <a:gd name="connsiteX1684" fmla="*/ 6508694 w 7451018"/>
              <a:gd name="connsiteY1684" fmla="*/ 862111 h 3415370"/>
              <a:gd name="connsiteX1685" fmla="*/ 6497971 w 7451018"/>
              <a:gd name="connsiteY1685" fmla="*/ 848707 h 3415370"/>
              <a:gd name="connsiteX1686" fmla="*/ 3465641 w 7451018"/>
              <a:gd name="connsiteY1686" fmla="*/ 842123 h 3415370"/>
              <a:gd name="connsiteX1687" fmla="*/ 3460071 w 7451018"/>
              <a:gd name="connsiteY1687" fmla="*/ 846562 h 3415370"/>
              <a:gd name="connsiteX1688" fmla="*/ 3465641 w 7451018"/>
              <a:gd name="connsiteY1688" fmla="*/ 842123 h 3415370"/>
              <a:gd name="connsiteX1689" fmla="*/ 3452875 w 7451018"/>
              <a:gd name="connsiteY1689" fmla="*/ 836107 h 3415370"/>
              <a:gd name="connsiteX1690" fmla="*/ 3459180 w 7451018"/>
              <a:gd name="connsiteY1690" fmla="*/ 841469 h 3415370"/>
              <a:gd name="connsiteX1691" fmla="*/ 3452875 w 7451018"/>
              <a:gd name="connsiteY1691" fmla="*/ 836107 h 3415370"/>
              <a:gd name="connsiteX1692" fmla="*/ 2185693 w 7451018"/>
              <a:gd name="connsiteY1692" fmla="*/ 825914 h 3415370"/>
              <a:gd name="connsiteX1693" fmla="*/ 2232139 w 7451018"/>
              <a:gd name="connsiteY1693" fmla="*/ 848506 h 3415370"/>
              <a:gd name="connsiteX1694" fmla="*/ 2187301 w 7451018"/>
              <a:gd name="connsiteY1694" fmla="*/ 840732 h 3415370"/>
              <a:gd name="connsiteX1695" fmla="*/ 2187034 w 7451018"/>
              <a:gd name="connsiteY1695" fmla="*/ 835370 h 3415370"/>
              <a:gd name="connsiteX1696" fmla="*/ 2169742 w 7451018"/>
              <a:gd name="connsiteY1696" fmla="*/ 828668 h 3415370"/>
              <a:gd name="connsiteX1697" fmla="*/ 2185693 w 7451018"/>
              <a:gd name="connsiteY1697" fmla="*/ 825914 h 3415370"/>
              <a:gd name="connsiteX1698" fmla="*/ 2355391 w 7451018"/>
              <a:gd name="connsiteY1698" fmla="*/ 781686 h 3415370"/>
              <a:gd name="connsiteX1699" fmla="*/ 2359411 w 7451018"/>
              <a:gd name="connsiteY1699" fmla="*/ 800519 h 3415370"/>
              <a:gd name="connsiteX1700" fmla="*/ 2359076 w 7451018"/>
              <a:gd name="connsiteY1700" fmla="*/ 802060 h 3415370"/>
              <a:gd name="connsiteX1701" fmla="*/ 2358003 w 7451018"/>
              <a:gd name="connsiteY1701" fmla="*/ 808428 h 3415370"/>
              <a:gd name="connsiteX1702" fmla="*/ 2352776 w 7451018"/>
              <a:gd name="connsiteY1702" fmla="*/ 801390 h 3415370"/>
              <a:gd name="connsiteX1703" fmla="*/ 2346074 w 7451018"/>
              <a:gd name="connsiteY1703" fmla="*/ 815130 h 3415370"/>
              <a:gd name="connsiteX1704" fmla="*/ 2332670 w 7451018"/>
              <a:gd name="connsiteY1704" fmla="*/ 828534 h 3415370"/>
              <a:gd name="connsiteX1705" fmla="*/ 2347950 w 7451018"/>
              <a:gd name="connsiteY1705" fmla="*/ 821832 h 3415370"/>
              <a:gd name="connsiteX1706" fmla="*/ 2352843 w 7451018"/>
              <a:gd name="connsiteY1706" fmla="*/ 815130 h 3415370"/>
              <a:gd name="connsiteX1707" fmla="*/ 2350029 w 7451018"/>
              <a:gd name="connsiteY1707" fmla="*/ 821832 h 3415370"/>
              <a:gd name="connsiteX1708" fmla="*/ 2359478 w 7451018"/>
              <a:gd name="connsiteY1708" fmla="*/ 824981 h 3415370"/>
              <a:gd name="connsiteX1709" fmla="*/ 2351436 w 7451018"/>
              <a:gd name="connsiteY1709" fmla="*/ 831684 h 3415370"/>
              <a:gd name="connsiteX1710" fmla="*/ 2351369 w 7451018"/>
              <a:gd name="connsiteY1710" fmla="*/ 835303 h 3415370"/>
              <a:gd name="connsiteX1711" fmla="*/ 2371141 w 7451018"/>
              <a:gd name="connsiteY1711" fmla="*/ 828534 h 3415370"/>
              <a:gd name="connsiteX1712" fmla="*/ 2391649 w 7451018"/>
              <a:gd name="connsiteY1712" fmla="*/ 835236 h 3415370"/>
              <a:gd name="connsiteX1713" fmla="*/ 2406528 w 7451018"/>
              <a:gd name="connsiteY1713" fmla="*/ 845357 h 3415370"/>
              <a:gd name="connsiteX1714" fmla="*/ 2398486 w 7451018"/>
              <a:gd name="connsiteY1714" fmla="*/ 848641 h 3415370"/>
              <a:gd name="connsiteX1715" fmla="*/ 2398754 w 7451018"/>
              <a:gd name="connsiteY1715" fmla="*/ 855343 h 3415370"/>
              <a:gd name="connsiteX1716" fmla="*/ 2413231 w 7451018"/>
              <a:gd name="connsiteY1716" fmla="*/ 857554 h 3415370"/>
              <a:gd name="connsiteX1717" fmla="*/ 2399893 w 7451018"/>
              <a:gd name="connsiteY1717" fmla="*/ 867742 h 3415370"/>
              <a:gd name="connsiteX1718" fmla="*/ 2398754 w 7451018"/>
              <a:gd name="connsiteY1718" fmla="*/ 875449 h 3415370"/>
              <a:gd name="connsiteX1719" fmla="*/ 2393659 w 7451018"/>
              <a:gd name="connsiteY1719" fmla="*/ 881011 h 3415370"/>
              <a:gd name="connsiteX1720" fmla="*/ 2408315 w 7451018"/>
              <a:gd name="connsiteY1720" fmla="*/ 877264 h 3415370"/>
              <a:gd name="connsiteX1721" fmla="*/ 2408338 w 7451018"/>
              <a:gd name="connsiteY1721" fmla="*/ 877258 h 3415370"/>
              <a:gd name="connsiteX1722" fmla="*/ 2406461 w 7451018"/>
              <a:gd name="connsiteY1722" fmla="*/ 883089 h 3415370"/>
              <a:gd name="connsiteX1723" fmla="*/ 2413834 w 7451018"/>
              <a:gd name="connsiteY1723" fmla="*/ 877125 h 3415370"/>
              <a:gd name="connsiteX1724" fmla="*/ 2392052 w 7451018"/>
              <a:gd name="connsiteY1724" fmla="*/ 901185 h 3415370"/>
              <a:gd name="connsiteX1725" fmla="*/ 2387494 w 7451018"/>
              <a:gd name="connsiteY1725" fmla="*/ 907284 h 3415370"/>
              <a:gd name="connsiteX1726" fmla="*/ 2381328 w 7451018"/>
              <a:gd name="connsiteY1726" fmla="*/ 900917 h 3415370"/>
              <a:gd name="connsiteX1727" fmla="*/ 2385551 w 7451018"/>
              <a:gd name="connsiteY1727" fmla="*/ 888853 h 3415370"/>
              <a:gd name="connsiteX1728" fmla="*/ 2365913 w 7451018"/>
              <a:gd name="connsiteY1728" fmla="*/ 895288 h 3415370"/>
              <a:gd name="connsiteX1729" fmla="*/ 2346140 w 7451018"/>
              <a:gd name="connsiteY1729" fmla="*/ 902258 h 3415370"/>
              <a:gd name="connsiteX1730" fmla="*/ 2346140 w 7451018"/>
              <a:gd name="connsiteY1730" fmla="*/ 895556 h 3415370"/>
              <a:gd name="connsiteX1731" fmla="*/ 2349358 w 7451018"/>
              <a:gd name="connsiteY1731" fmla="*/ 894148 h 3415370"/>
              <a:gd name="connsiteX1732" fmla="*/ 2334145 w 7451018"/>
              <a:gd name="connsiteY1732" fmla="*/ 882151 h 3415370"/>
              <a:gd name="connsiteX1733" fmla="*/ 2279454 w 7451018"/>
              <a:gd name="connsiteY1733" fmla="*/ 888853 h 3415370"/>
              <a:gd name="connsiteX1734" fmla="*/ 2272350 w 7451018"/>
              <a:gd name="connsiteY1734" fmla="*/ 874913 h 3415370"/>
              <a:gd name="connsiteX1735" fmla="*/ 2292457 w 7451018"/>
              <a:gd name="connsiteY1735" fmla="*/ 863720 h 3415370"/>
              <a:gd name="connsiteX1736" fmla="*/ 2279052 w 7451018"/>
              <a:gd name="connsiteY1736" fmla="*/ 862715 h 3415370"/>
              <a:gd name="connsiteX1737" fmla="*/ 2292457 w 7451018"/>
              <a:gd name="connsiteY1737" fmla="*/ 853600 h 3415370"/>
              <a:gd name="connsiteX1738" fmla="*/ 2321745 w 7451018"/>
              <a:gd name="connsiteY1738" fmla="*/ 801792 h 3415370"/>
              <a:gd name="connsiteX1739" fmla="*/ 2326639 w 7451018"/>
              <a:gd name="connsiteY1739" fmla="*/ 795090 h 3415370"/>
              <a:gd name="connsiteX1740" fmla="*/ 2355391 w 7451018"/>
              <a:gd name="connsiteY1740" fmla="*/ 781686 h 3415370"/>
              <a:gd name="connsiteX1741" fmla="*/ 2361396 w 7451018"/>
              <a:gd name="connsiteY1741" fmla="*/ 775047 h 3415370"/>
              <a:gd name="connsiteX1742" fmla="*/ 2358012 w 7451018"/>
              <a:gd name="connsiteY1742" fmla="*/ 780278 h 3415370"/>
              <a:gd name="connsiteX1743" fmla="*/ 2361396 w 7451018"/>
              <a:gd name="connsiteY1743" fmla="*/ 775047 h 3415370"/>
              <a:gd name="connsiteX1744" fmla="*/ 1864327 w 7451018"/>
              <a:gd name="connsiteY1744" fmla="*/ 770962 h 3415370"/>
              <a:gd name="connsiteX1745" fmla="*/ 1855145 w 7451018"/>
              <a:gd name="connsiteY1745" fmla="*/ 779139 h 3415370"/>
              <a:gd name="connsiteX1746" fmla="*/ 1864327 w 7451018"/>
              <a:gd name="connsiteY1746" fmla="*/ 770962 h 3415370"/>
              <a:gd name="connsiteX1747" fmla="*/ 1852768 w 7451018"/>
              <a:gd name="connsiteY1747" fmla="*/ 741859 h 3415370"/>
              <a:gd name="connsiteX1748" fmla="*/ 1853132 w 7451018"/>
              <a:gd name="connsiteY1748" fmla="*/ 743416 h 3415370"/>
              <a:gd name="connsiteX1749" fmla="*/ 1850251 w 7451018"/>
              <a:gd name="connsiteY1749" fmla="*/ 751728 h 3415370"/>
              <a:gd name="connsiteX1750" fmla="*/ 1852768 w 7451018"/>
              <a:gd name="connsiteY1750" fmla="*/ 741859 h 3415370"/>
              <a:gd name="connsiteX1751" fmla="*/ 3292248 w 7451018"/>
              <a:gd name="connsiteY1751" fmla="*/ 725588 h 3415370"/>
              <a:gd name="connsiteX1752" fmla="*/ 3292316 w 7451018"/>
              <a:gd name="connsiteY1752" fmla="*/ 727264 h 3415370"/>
              <a:gd name="connsiteX1753" fmla="*/ 3291110 w 7451018"/>
              <a:gd name="connsiteY1753" fmla="*/ 728135 h 3415370"/>
              <a:gd name="connsiteX1754" fmla="*/ 3292248 w 7451018"/>
              <a:gd name="connsiteY1754" fmla="*/ 725588 h 3415370"/>
              <a:gd name="connsiteX1755" fmla="*/ 3687881 w 7451018"/>
              <a:gd name="connsiteY1755" fmla="*/ 724985 h 3415370"/>
              <a:gd name="connsiteX1756" fmla="*/ 3687881 w 7451018"/>
              <a:gd name="connsiteY1756" fmla="*/ 725588 h 3415370"/>
              <a:gd name="connsiteX1757" fmla="*/ 3687219 w 7451018"/>
              <a:gd name="connsiteY1757" fmla="*/ 725846 h 3415370"/>
              <a:gd name="connsiteX1758" fmla="*/ 3688335 w 7451018"/>
              <a:gd name="connsiteY1758" fmla="*/ 726481 h 3415370"/>
              <a:gd name="connsiteX1759" fmla="*/ 3688435 w 7451018"/>
              <a:gd name="connsiteY1759" fmla="*/ 727600 h 3415370"/>
              <a:gd name="connsiteX1760" fmla="*/ 3687202 w 7451018"/>
              <a:gd name="connsiteY1760" fmla="*/ 725852 h 3415370"/>
              <a:gd name="connsiteX1761" fmla="*/ 3686674 w 7451018"/>
              <a:gd name="connsiteY1761" fmla="*/ 726057 h 3415370"/>
              <a:gd name="connsiteX1762" fmla="*/ 3686542 w 7451018"/>
              <a:gd name="connsiteY1762" fmla="*/ 725119 h 3415370"/>
              <a:gd name="connsiteX1763" fmla="*/ 3687881 w 7451018"/>
              <a:gd name="connsiteY1763" fmla="*/ 724985 h 3415370"/>
              <a:gd name="connsiteX1764" fmla="*/ 779313 w 7451018"/>
              <a:gd name="connsiteY1764" fmla="*/ 721366 h 3415370"/>
              <a:gd name="connsiteX1765" fmla="*/ 771137 w 7451018"/>
              <a:gd name="connsiteY1765" fmla="*/ 739261 h 3415370"/>
              <a:gd name="connsiteX1766" fmla="*/ 775024 w 7451018"/>
              <a:gd name="connsiteY1766" fmla="*/ 741472 h 3415370"/>
              <a:gd name="connsiteX1767" fmla="*/ 793991 w 7451018"/>
              <a:gd name="connsiteY1767" fmla="*/ 774983 h 3415370"/>
              <a:gd name="connsiteX1768" fmla="*/ 791847 w 7451018"/>
              <a:gd name="connsiteY1768" fmla="*/ 780210 h 3415370"/>
              <a:gd name="connsiteX1769" fmla="*/ 755991 w 7451018"/>
              <a:gd name="connsiteY1769" fmla="*/ 748174 h 3415370"/>
              <a:gd name="connsiteX1770" fmla="*/ 769193 w 7451018"/>
              <a:gd name="connsiteY1770" fmla="*/ 728068 h 3415370"/>
              <a:gd name="connsiteX1771" fmla="*/ 779313 w 7451018"/>
              <a:gd name="connsiteY1771" fmla="*/ 721366 h 3415370"/>
              <a:gd name="connsiteX1772" fmla="*/ 2319261 w 7451018"/>
              <a:gd name="connsiteY1772" fmla="*/ 720026 h 3415370"/>
              <a:gd name="connsiteX1773" fmla="*/ 2312626 w 7451018"/>
              <a:gd name="connsiteY1773" fmla="*/ 721433 h 3415370"/>
              <a:gd name="connsiteX1774" fmla="*/ 2319261 w 7451018"/>
              <a:gd name="connsiteY1774" fmla="*/ 720026 h 3415370"/>
              <a:gd name="connsiteX1775" fmla="*/ 3417774 w 7451018"/>
              <a:gd name="connsiteY1775" fmla="*/ 714664 h 3415370"/>
              <a:gd name="connsiteX1776" fmla="*/ 3405037 w 7451018"/>
              <a:gd name="connsiteY1776" fmla="*/ 726124 h 3415370"/>
              <a:gd name="connsiteX1777" fmla="*/ 3417774 w 7451018"/>
              <a:gd name="connsiteY1777" fmla="*/ 714664 h 3415370"/>
              <a:gd name="connsiteX1778" fmla="*/ 78055 w 7451018"/>
              <a:gd name="connsiteY1778" fmla="*/ 714664 h 3415370"/>
              <a:gd name="connsiteX1779" fmla="*/ 79798 w 7451018"/>
              <a:gd name="connsiteY1779" fmla="*/ 721366 h 3415370"/>
              <a:gd name="connsiteX1780" fmla="*/ 92733 w 7451018"/>
              <a:gd name="connsiteY1780" fmla="*/ 721366 h 3415370"/>
              <a:gd name="connsiteX1781" fmla="*/ 59893 w 7451018"/>
              <a:gd name="connsiteY1781" fmla="*/ 734770 h 3415370"/>
              <a:gd name="connsiteX1782" fmla="*/ 17870 w 7451018"/>
              <a:gd name="connsiteY1782" fmla="*/ 748174 h 3415370"/>
              <a:gd name="connsiteX1783" fmla="*/ 1718 w 7451018"/>
              <a:gd name="connsiteY1783" fmla="*/ 761176 h 3415370"/>
              <a:gd name="connsiteX1784" fmla="*/ 2924 w 7451018"/>
              <a:gd name="connsiteY1784" fmla="*/ 754876 h 3415370"/>
              <a:gd name="connsiteX1785" fmla="*/ 13782 w 7451018"/>
              <a:gd name="connsiteY1785" fmla="*/ 742410 h 3415370"/>
              <a:gd name="connsiteX1786" fmla="*/ 40658 w 7451018"/>
              <a:gd name="connsiteY1786" fmla="*/ 741472 h 3415370"/>
              <a:gd name="connsiteX1787" fmla="*/ 40591 w 7451018"/>
              <a:gd name="connsiteY1787" fmla="*/ 728135 h 3415370"/>
              <a:gd name="connsiteX1788" fmla="*/ 53995 w 7451018"/>
              <a:gd name="connsiteY1788" fmla="*/ 726125 h 3415370"/>
              <a:gd name="connsiteX1789" fmla="*/ 55469 w 7451018"/>
              <a:gd name="connsiteY1789" fmla="*/ 727397 h 3415370"/>
              <a:gd name="connsiteX1790" fmla="*/ 62574 w 7451018"/>
              <a:gd name="connsiteY1790" fmla="*/ 727867 h 3415370"/>
              <a:gd name="connsiteX1791" fmla="*/ 78055 w 7451018"/>
              <a:gd name="connsiteY1791" fmla="*/ 714664 h 3415370"/>
              <a:gd name="connsiteX1792" fmla="*/ 799748 w 7451018"/>
              <a:gd name="connsiteY1792" fmla="*/ 710911 h 3415370"/>
              <a:gd name="connsiteX1793" fmla="*/ 799146 w 7451018"/>
              <a:gd name="connsiteY1793" fmla="*/ 720093 h 3415370"/>
              <a:gd name="connsiteX1794" fmla="*/ 801424 w 7451018"/>
              <a:gd name="connsiteY1794" fmla="*/ 711916 h 3415370"/>
              <a:gd name="connsiteX1795" fmla="*/ 799748 w 7451018"/>
              <a:gd name="connsiteY1795" fmla="*/ 710911 h 3415370"/>
              <a:gd name="connsiteX1796" fmla="*/ 3819531 w 7451018"/>
              <a:gd name="connsiteY1796" fmla="*/ 697005 h 3415370"/>
              <a:gd name="connsiteX1797" fmla="*/ 3811548 w 7451018"/>
              <a:gd name="connsiteY1797" fmla="*/ 702801 h 3415370"/>
              <a:gd name="connsiteX1798" fmla="*/ 3819531 w 7451018"/>
              <a:gd name="connsiteY1798" fmla="*/ 697005 h 3415370"/>
              <a:gd name="connsiteX1799" fmla="*/ 3736685 w 7451018"/>
              <a:gd name="connsiteY1799" fmla="*/ 695564 h 3415370"/>
              <a:gd name="connsiteX1800" fmla="*/ 3746470 w 7451018"/>
              <a:gd name="connsiteY1800" fmla="*/ 701595 h 3415370"/>
              <a:gd name="connsiteX1801" fmla="*/ 3746940 w 7451018"/>
              <a:gd name="connsiteY1801" fmla="*/ 699786 h 3415370"/>
              <a:gd name="connsiteX1802" fmla="*/ 3736685 w 7451018"/>
              <a:gd name="connsiteY1802" fmla="*/ 695564 h 3415370"/>
              <a:gd name="connsiteX1803" fmla="*/ 3362486 w 7451018"/>
              <a:gd name="connsiteY1803" fmla="*/ 693351 h 3415370"/>
              <a:gd name="connsiteX1804" fmla="*/ 3384930 w 7451018"/>
              <a:gd name="connsiteY1804" fmla="*/ 702667 h 3415370"/>
              <a:gd name="connsiteX1805" fmla="*/ 3378228 w 7451018"/>
              <a:gd name="connsiteY1805" fmla="*/ 734168 h 3415370"/>
              <a:gd name="connsiteX1806" fmla="*/ 3331319 w 7451018"/>
              <a:gd name="connsiteY1806" fmla="*/ 788388 h 3415370"/>
              <a:gd name="connsiteX1807" fmla="*/ 3294392 w 7451018"/>
              <a:gd name="connsiteY1807" fmla="*/ 781685 h 3415370"/>
              <a:gd name="connsiteX1808" fmla="*/ 3284408 w 7451018"/>
              <a:gd name="connsiteY1808" fmla="*/ 781149 h 3415370"/>
              <a:gd name="connsiteX1809" fmla="*/ 3285548 w 7451018"/>
              <a:gd name="connsiteY1809" fmla="*/ 774983 h 3415370"/>
              <a:gd name="connsiteX1810" fmla="*/ 3298679 w 7451018"/>
              <a:gd name="connsiteY1810" fmla="*/ 768281 h 3415370"/>
              <a:gd name="connsiteX1811" fmla="*/ 3310135 w 7451018"/>
              <a:gd name="connsiteY1811" fmla="*/ 754877 h 3415370"/>
              <a:gd name="connsiteX1812" fmla="*/ 3297876 w 7451018"/>
              <a:gd name="connsiteY1812" fmla="*/ 742545 h 3415370"/>
              <a:gd name="connsiteX1813" fmla="*/ 3291175 w 7451018"/>
              <a:gd name="connsiteY1813" fmla="*/ 736312 h 3415370"/>
              <a:gd name="connsiteX1814" fmla="*/ 3297809 w 7451018"/>
              <a:gd name="connsiteY1814" fmla="*/ 733966 h 3415370"/>
              <a:gd name="connsiteX1815" fmla="*/ 3292382 w 7451018"/>
              <a:gd name="connsiteY1815" fmla="*/ 725589 h 3415370"/>
              <a:gd name="connsiteX1816" fmla="*/ 3317977 w 7451018"/>
              <a:gd name="connsiteY1816" fmla="*/ 719021 h 3415370"/>
              <a:gd name="connsiteX1817" fmla="*/ 3322806 w 7451018"/>
              <a:gd name="connsiteY1817" fmla="*/ 714664 h 3415370"/>
              <a:gd name="connsiteX1818" fmla="*/ 3323944 w 7451018"/>
              <a:gd name="connsiteY1818" fmla="*/ 721366 h 3415370"/>
              <a:gd name="connsiteX1819" fmla="*/ 3325085 w 7451018"/>
              <a:gd name="connsiteY1819" fmla="*/ 717136 h 3415370"/>
              <a:gd name="connsiteX1820" fmla="*/ 3328767 w 7451018"/>
              <a:gd name="connsiteY1820" fmla="*/ 714713 h 3415370"/>
              <a:gd name="connsiteX1821" fmla="*/ 3330370 w 7451018"/>
              <a:gd name="connsiteY1821" fmla="*/ 714731 h 3415370"/>
              <a:gd name="connsiteX1822" fmla="*/ 3328854 w 7451018"/>
              <a:gd name="connsiteY1822" fmla="*/ 714664 h 3415370"/>
              <a:gd name="connsiteX1823" fmla="*/ 3328767 w 7451018"/>
              <a:gd name="connsiteY1823" fmla="*/ 714713 h 3415370"/>
              <a:gd name="connsiteX1824" fmla="*/ 3324480 w 7451018"/>
              <a:gd name="connsiteY1824" fmla="*/ 714664 h 3415370"/>
              <a:gd name="connsiteX1825" fmla="*/ 3329654 w 7451018"/>
              <a:gd name="connsiteY1825" fmla="*/ 701260 h 3415370"/>
              <a:gd name="connsiteX1826" fmla="*/ 3331644 w 7451018"/>
              <a:gd name="connsiteY1826" fmla="*/ 696501 h 3415370"/>
              <a:gd name="connsiteX1827" fmla="*/ 3362486 w 7451018"/>
              <a:gd name="connsiteY1827" fmla="*/ 693351 h 3415370"/>
              <a:gd name="connsiteX1828" fmla="*/ 3404890 w 7451018"/>
              <a:gd name="connsiteY1828" fmla="*/ 687923 h 3415370"/>
              <a:gd name="connsiteX1829" fmla="*/ 3403080 w 7451018"/>
              <a:gd name="connsiteY1829" fmla="*/ 694692 h 3415370"/>
              <a:gd name="connsiteX1830" fmla="*/ 3402544 w 7451018"/>
              <a:gd name="connsiteY1830" fmla="*/ 694893 h 3415370"/>
              <a:gd name="connsiteX1831" fmla="*/ 3404019 w 7451018"/>
              <a:gd name="connsiteY1831" fmla="*/ 695295 h 3415370"/>
              <a:gd name="connsiteX1832" fmla="*/ 3407102 w 7451018"/>
              <a:gd name="connsiteY1832" fmla="*/ 687923 h 3415370"/>
              <a:gd name="connsiteX1833" fmla="*/ 3404890 w 7451018"/>
              <a:gd name="connsiteY1833" fmla="*/ 687923 h 3415370"/>
              <a:gd name="connsiteX1834" fmla="*/ 283608 w 7451018"/>
              <a:gd name="connsiteY1834" fmla="*/ 678071 h 3415370"/>
              <a:gd name="connsiteX1835" fmla="*/ 279318 w 7451018"/>
              <a:gd name="connsiteY1835" fmla="*/ 685443 h 3415370"/>
              <a:gd name="connsiteX1836" fmla="*/ 283608 w 7451018"/>
              <a:gd name="connsiteY1836" fmla="*/ 678071 h 3415370"/>
              <a:gd name="connsiteX1837" fmla="*/ 717146 w 7451018"/>
              <a:gd name="connsiteY1837" fmla="*/ 674100 h 3415370"/>
              <a:gd name="connsiteX1838" fmla="*/ 717180 w 7451018"/>
              <a:gd name="connsiteY1838" fmla="*/ 674116 h 3415370"/>
              <a:gd name="connsiteX1839" fmla="*/ 717180 w 7451018"/>
              <a:gd name="connsiteY1839" fmla="*/ 674183 h 3415370"/>
              <a:gd name="connsiteX1840" fmla="*/ 717112 w 7451018"/>
              <a:gd name="connsiteY1840" fmla="*/ 674786 h 3415370"/>
              <a:gd name="connsiteX1841" fmla="*/ 717112 w 7451018"/>
              <a:gd name="connsiteY1841" fmla="*/ 674250 h 3415370"/>
              <a:gd name="connsiteX1842" fmla="*/ 258911 w 7451018"/>
              <a:gd name="connsiteY1842" fmla="*/ 671419 h 3415370"/>
              <a:gd name="connsiteX1843" fmla="*/ 261491 w 7451018"/>
              <a:gd name="connsiteY1843" fmla="*/ 675055 h 3415370"/>
              <a:gd name="connsiteX1844" fmla="*/ 255728 w 7451018"/>
              <a:gd name="connsiteY1844" fmla="*/ 675122 h 3415370"/>
              <a:gd name="connsiteX1845" fmla="*/ 258911 w 7451018"/>
              <a:gd name="connsiteY1845" fmla="*/ 671419 h 3415370"/>
              <a:gd name="connsiteX1846" fmla="*/ 1859229 w 7451018"/>
              <a:gd name="connsiteY1846" fmla="*/ 654948 h 3415370"/>
              <a:gd name="connsiteX1847" fmla="*/ 1863519 w 7451018"/>
              <a:gd name="connsiteY1847" fmla="*/ 665939 h 3415370"/>
              <a:gd name="connsiteX1848" fmla="*/ 1876923 w 7451018"/>
              <a:gd name="connsiteY1848" fmla="*/ 666945 h 3415370"/>
              <a:gd name="connsiteX1849" fmla="*/ 1870221 w 7451018"/>
              <a:gd name="connsiteY1849" fmla="*/ 680215 h 3415370"/>
              <a:gd name="connsiteX1850" fmla="*/ 1867473 w 7451018"/>
              <a:gd name="connsiteY1850" fmla="*/ 687856 h 3415370"/>
              <a:gd name="connsiteX1851" fmla="*/ 1863519 w 7451018"/>
              <a:gd name="connsiteY1851" fmla="*/ 684169 h 3415370"/>
              <a:gd name="connsiteX1852" fmla="*/ 1863519 w 7451018"/>
              <a:gd name="connsiteY1852" fmla="*/ 684639 h 3415370"/>
              <a:gd name="connsiteX1853" fmla="*/ 1861441 w 7451018"/>
              <a:gd name="connsiteY1853" fmla="*/ 681087 h 3415370"/>
              <a:gd name="connsiteX1854" fmla="*/ 1854873 w 7451018"/>
              <a:gd name="connsiteY1854" fmla="*/ 687118 h 3415370"/>
              <a:gd name="connsiteX1855" fmla="*/ 1848505 w 7451018"/>
              <a:gd name="connsiteY1855" fmla="*/ 681087 h 3415370"/>
              <a:gd name="connsiteX1856" fmla="*/ 1851254 w 7451018"/>
              <a:gd name="connsiteY1856" fmla="*/ 674384 h 3415370"/>
              <a:gd name="connsiteX1857" fmla="*/ 1843412 w 7451018"/>
              <a:gd name="connsiteY1857" fmla="*/ 674049 h 3415370"/>
              <a:gd name="connsiteX1858" fmla="*/ 1852351 w 7451018"/>
              <a:gd name="connsiteY1858" fmla="*/ 666032 h 3415370"/>
              <a:gd name="connsiteX1859" fmla="*/ 1859194 w 7451018"/>
              <a:gd name="connsiteY1859" fmla="*/ 655004 h 3415370"/>
              <a:gd name="connsiteX1860" fmla="*/ 1853736 w 7451018"/>
              <a:gd name="connsiteY1860" fmla="*/ 652535 h 3415370"/>
              <a:gd name="connsiteX1861" fmla="*/ 1850251 w 7451018"/>
              <a:gd name="connsiteY1861" fmla="*/ 661985 h 3415370"/>
              <a:gd name="connsiteX1862" fmla="*/ 1853736 w 7451018"/>
              <a:gd name="connsiteY1862" fmla="*/ 652535 h 3415370"/>
              <a:gd name="connsiteX1863" fmla="*/ 729577 w 7451018"/>
              <a:gd name="connsiteY1863" fmla="*/ 648112 h 3415370"/>
              <a:gd name="connsiteX1864" fmla="*/ 726360 w 7451018"/>
              <a:gd name="connsiteY1864" fmla="*/ 654412 h 3415370"/>
              <a:gd name="connsiteX1865" fmla="*/ 730852 w 7451018"/>
              <a:gd name="connsiteY1865" fmla="*/ 654345 h 3415370"/>
              <a:gd name="connsiteX1866" fmla="*/ 729577 w 7451018"/>
              <a:gd name="connsiteY1866" fmla="*/ 648112 h 3415370"/>
              <a:gd name="connsiteX1867" fmla="*/ 1884769 w 7451018"/>
              <a:gd name="connsiteY1867" fmla="*/ 643421 h 3415370"/>
              <a:gd name="connsiteX1868" fmla="*/ 1883026 w 7451018"/>
              <a:gd name="connsiteY1868" fmla="*/ 650794 h 3415370"/>
              <a:gd name="connsiteX1869" fmla="*/ 1884769 w 7451018"/>
              <a:gd name="connsiteY1869" fmla="*/ 643421 h 3415370"/>
              <a:gd name="connsiteX1870" fmla="*/ 3738625 w 7451018"/>
              <a:gd name="connsiteY1870" fmla="*/ 642351 h 3415370"/>
              <a:gd name="connsiteX1871" fmla="*/ 3740975 w 7451018"/>
              <a:gd name="connsiteY1871" fmla="*/ 645565 h 3415370"/>
              <a:gd name="connsiteX1872" fmla="*/ 3732932 w 7451018"/>
              <a:gd name="connsiteY1872" fmla="*/ 649788 h 3415370"/>
              <a:gd name="connsiteX1873" fmla="*/ 3738625 w 7451018"/>
              <a:gd name="connsiteY1873" fmla="*/ 642351 h 3415370"/>
              <a:gd name="connsiteX1874" fmla="*/ 713962 w 7451018"/>
              <a:gd name="connsiteY1874" fmla="*/ 639399 h 3415370"/>
              <a:gd name="connsiteX1875" fmla="*/ 715972 w 7451018"/>
              <a:gd name="connsiteY1875" fmla="*/ 646504 h 3415370"/>
              <a:gd name="connsiteX1876" fmla="*/ 713962 w 7451018"/>
              <a:gd name="connsiteY1876" fmla="*/ 639399 h 3415370"/>
              <a:gd name="connsiteX1877" fmla="*/ 3331608 w 7451018"/>
              <a:gd name="connsiteY1877" fmla="*/ 631045 h 3415370"/>
              <a:gd name="connsiteX1878" fmla="*/ 3327882 w 7451018"/>
              <a:gd name="connsiteY1878" fmla="*/ 635513 h 3415370"/>
              <a:gd name="connsiteX1879" fmla="*/ 3331608 w 7451018"/>
              <a:gd name="connsiteY1879" fmla="*/ 631045 h 3415370"/>
              <a:gd name="connsiteX1880" fmla="*/ 3358841 w 7451018"/>
              <a:gd name="connsiteY1880" fmla="*/ 629413 h 3415370"/>
              <a:gd name="connsiteX1881" fmla="*/ 3355835 w 7451018"/>
              <a:gd name="connsiteY1881" fmla="*/ 633970 h 3415370"/>
              <a:gd name="connsiteX1882" fmla="*/ 3357909 w 7451018"/>
              <a:gd name="connsiteY1882" fmla="*/ 634306 h 3415370"/>
              <a:gd name="connsiteX1883" fmla="*/ 3358841 w 7451018"/>
              <a:gd name="connsiteY1883" fmla="*/ 629413 h 3415370"/>
              <a:gd name="connsiteX1884" fmla="*/ 3907658 w 7451018"/>
              <a:gd name="connsiteY1884" fmla="*/ 627537 h 3415370"/>
              <a:gd name="connsiteX1885" fmla="*/ 3907658 w 7451018"/>
              <a:gd name="connsiteY1885" fmla="*/ 634239 h 3415370"/>
              <a:gd name="connsiteX1886" fmla="*/ 3899146 w 7451018"/>
              <a:gd name="connsiteY1886" fmla="*/ 634306 h 3415370"/>
              <a:gd name="connsiteX1887" fmla="*/ 3902229 w 7451018"/>
              <a:gd name="connsiteY1887" fmla="*/ 647777 h 3415370"/>
              <a:gd name="connsiteX1888" fmla="*/ 3893583 w 7451018"/>
              <a:gd name="connsiteY1888" fmla="*/ 647845 h 3415370"/>
              <a:gd name="connsiteX1889" fmla="*/ 3887551 w 7451018"/>
              <a:gd name="connsiteY1889" fmla="*/ 655083 h 3415370"/>
              <a:gd name="connsiteX1890" fmla="*/ 3883195 w 7451018"/>
              <a:gd name="connsiteY1890" fmla="*/ 661651 h 3415370"/>
              <a:gd name="connsiteX1891" fmla="*/ 3879710 w 7451018"/>
              <a:gd name="connsiteY1891" fmla="*/ 648850 h 3415370"/>
              <a:gd name="connsiteX1892" fmla="*/ 3880112 w 7451018"/>
              <a:gd name="connsiteY1892" fmla="*/ 648850 h 3415370"/>
              <a:gd name="connsiteX1893" fmla="*/ 3880849 w 7451018"/>
              <a:gd name="connsiteY1893" fmla="*/ 648850 h 3415370"/>
              <a:gd name="connsiteX1894" fmla="*/ 3881453 w 7451018"/>
              <a:gd name="connsiteY1894" fmla="*/ 648850 h 3415370"/>
              <a:gd name="connsiteX1895" fmla="*/ 3907658 w 7451018"/>
              <a:gd name="connsiteY1895" fmla="*/ 627537 h 3415370"/>
              <a:gd name="connsiteX1896" fmla="*/ 346009 w 7451018"/>
              <a:gd name="connsiteY1896" fmla="*/ 614106 h 3415370"/>
              <a:gd name="connsiteX1897" fmla="*/ 348887 w 7451018"/>
              <a:gd name="connsiteY1897" fmla="*/ 615070 h 3415370"/>
              <a:gd name="connsiteX1898" fmla="*/ 361353 w 7451018"/>
              <a:gd name="connsiteY1898" fmla="*/ 620834 h 3415370"/>
              <a:gd name="connsiteX1899" fmla="*/ 349959 w 7451018"/>
              <a:gd name="connsiteY1899" fmla="*/ 627536 h 3415370"/>
              <a:gd name="connsiteX1900" fmla="*/ 348887 w 7451018"/>
              <a:gd name="connsiteY1900" fmla="*/ 632295 h 3415370"/>
              <a:gd name="connsiteX1901" fmla="*/ 351969 w 7451018"/>
              <a:gd name="connsiteY1901" fmla="*/ 634238 h 3415370"/>
              <a:gd name="connsiteX1902" fmla="*/ 326770 w 7451018"/>
              <a:gd name="connsiteY1902" fmla="*/ 654345 h 3415370"/>
              <a:gd name="connsiteX1903" fmla="*/ 320738 w 7451018"/>
              <a:gd name="connsiteY1903" fmla="*/ 661047 h 3415370"/>
              <a:gd name="connsiteX1904" fmla="*/ 316181 w 7451018"/>
              <a:gd name="connsiteY1904" fmla="*/ 661047 h 3415370"/>
              <a:gd name="connsiteX1905" fmla="*/ 295270 w 7451018"/>
              <a:gd name="connsiteY1905" fmla="*/ 669023 h 3415370"/>
              <a:gd name="connsiteX1906" fmla="*/ 308674 w 7451018"/>
              <a:gd name="connsiteY1906" fmla="*/ 661047 h 3415370"/>
              <a:gd name="connsiteX1907" fmla="*/ 295270 w 7451018"/>
              <a:gd name="connsiteY1907" fmla="*/ 644560 h 3415370"/>
              <a:gd name="connsiteX1908" fmla="*/ 328781 w 7451018"/>
              <a:gd name="connsiteY1908" fmla="*/ 627536 h 3415370"/>
              <a:gd name="connsiteX1909" fmla="*/ 346009 w 7451018"/>
              <a:gd name="connsiteY1909" fmla="*/ 614106 h 3415370"/>
              <a:gd name="connsiteX1910" fmla="*/ 351727 w 7451018"/>
              <a:gd name="connsiteY1910" fmla="*/ 604481 h 3415370"/>
              <a:gd name="connsiteX1911" fmla="*/ 359007 w 7451018"/>
              <a:gd name="connsiteY1911" fmla="*/ 605822 h 3415370"/>
              <a:gd name="connsiteX1912" fmla="*/ 349222 w 7451018"/>
              <a:gd name="connsiteY1912" fmla="*/ 608972 h 3415370"/>
              <a:gd name="connsiteX1913" fmla="*/ 351727 w 7451018"/>
              <a:gd name="connsiteY1913" fmla="*/ 604481 h 3415370"/>
              <a:gd name="connsiteX1914" fmla="*/ 322686 w 7451018"/>
              <a:gd name="connsiteY1914" fmla="*/ 593825 h 3415370"/>
              <a:gd name="connsiteX1915" fmla="*/ 322352 w 7451018"/>
              <a:gd name="connsiteY1915" fmla="*/ 593959 h 3415370"/>
              <a:gd name="connsiteX1916" fmla="*/ 328717 w 7451018"/>
              <a:gd name="connsiteY1916" fmla="*/ 594294 h 3415370"/>
              <a:gd name="connsiteX1917" fmla="*/ 328449 w 7451018"/>
              <a:gd name="connsiteY1917" fmla="*/ 600728 h 3415370"/>
              <a:gd name="connsiteX1918" fmla="*/ 322350 w 7451018"/>
              <a:gd name="connsiteY1918" fmla="*/ 593959 h 3415370"/>
              <a:gd name="connsiteX1919" fmla="*/ 322284 w 7451018"/>
              <a:gd name="connsiteY1919" fmla="*/ 593892 h 3415370"/>
              <a:gd name="connsiteX1920" fmla="*/ 322686 w 7451018"/>
              <a:gd name="connsiteY1920" fmla="*/ 593825 h 3415370"/>
              <a:gd name="connsiteX1921" fmla="*/ 3456432 w 7451018"/>
              <a:gd name="connsiteY1921" fmla="*/ 593758 h 3415370"/>
              <a:gd name="connsiteX1922" fmla="*/ 3459180 w 7451018"/>
              <a:gd name="connsiteY1922" fmla="*/ 593959 h 3415370"/>
              <a:gd name="connsiteX1923" fmla="*/ 3449666 w 7451018"/>
              <a:gd name="connsiteY1923" fmla="*/ 607363 h 3415370"/>
              <a:gd name="connsiteX1924" fmla="*/ 3430093 w 7451018"/>
              <a:gd name="connsiteY1924" fmla="*/ 627469 h 3415370"/>
              <a:gd name="connsiteX1925" fmla="*/ 3428820 w 7451018"/>
              <a:gd name="connsiteY1925" fmla="*/ 634172 h 3415370"/>
              <a:gd name="connsiteX1926" fmla="*/ 3452208 w 7451018"/>
              <a:gd name="connsiteY1926" fmla="*/ 667682 h 3415370"/>
              <a:gd name="connsiteX1927" fmla="*/ 3451943 w 7451018"/>
              <a:gd name="connsiteY1927" fmla="*/ 671972 h 3415370"/>
              <a:gd name="connsiteX1928" fmla="*/ 3454690 w 7451018"/>
              <a:gd name="connsiteY1928" fmla="*/ 674384 h 3415370"/>
              <a:gd name="connsiteX1929" fmla="*/ 3505559 w 7451018"/>
              <a:gd name="connsiteY1929" fmla="*/ 726996 h 3415370"/>
              <a:gd name="connsiteX1930" fmla="*/ 3505559 w 7451018"/>
              <a:gd name="connsiteY1930" fmla="*/ 728136 h 3415370"/>
              <a:gd name="connsiteX1931" fmla="*/ 3518952 w 7451018"/>
              <a:gd name="connsiteY1931" fmla="*/ 749582 h 3415370"/>
              <a:gd name="connsiteX1932" fmla="*/ 3512273 w 7451018"/>
              <a:gd name="connsiteY1932" fmla="*/ 751660 h 3415370"/>
              <a:gd name="connsiteX1933" fmla="*/ 3528138 w 7451018"/>
              <a:gd name="connsiteY1933" fmla="*/ 788387 h 3415370"/>
              <a:gd name="connsiteX1934" fmla="*/ 3471713 w 7451018"/>
              <a:gd name="connsiteY1934" fmla="*/ 809030 h 3415370"/>
              <a:gd name="connsiteX1935" fmla="*/ 3453213 w 7451018"/>
              <a:gd name="connsiteY1935" fmla="*/ 815665 h 3415370"/>
              <a:gd name="connsiteX1936" fmla="*/ 3452944 w 7451018"/>
              <a:gd name="connsiteY1936" fmla="*/ 808494 h 3415370"/>
              <a:gd name="connsiteX1937" fmla="*/ 3438606 w 7451018"/>
              <a:gd name="connsiteY1937" fmla="*/ 813722 h 3415370"/>
              <a:gd name="connsiteX1938" fmla="*/ 3416351 w 7451018"/>
              <a:gd name="connsiteY1938" fmla="*/ 815196 h 3415370"/>
              <a:gd name="connsiteX1939" fmla="*/ 3404822 w 7451018"/>
              <a:gd name="connsiteY1939" fmla="*/ 821898 h 3415370"/>
              <a:gd name="connsiteX1940" fmla="*/ 3398389 w 7451018"/>
              <a:gd name="connsiteY1940" fmla="*/ 827059 h 3415370"/>
              <a:gd name="connsiteX1941" fmla="*/ 3389272 w 7451018"/>
              <a:gd name="connsiteY1941" fmla="*/ 828600 h 3415370"/>
              <a:gd name="connsiteX1942" fmla="*/ 3384983 w 7451018"/>
              <a:gd name="connsiteY1942" fmla="*/ 820960 h 3415370"/>
              <a:gd name="connsiteX1943" fmla="*/ 3418496 w 7451018"/>
              <a:gd name="connsiteY1943" fmla="*/ 797502 h 3415370"/>
              <a:gd name="connsiteX1944" fmla="*/ 3438739 w 7451018"/>
              <a:gd name="connsiteY1944" fmla="*/ 794486 h 3415370"/>
              <a:gd name="connsiteX1945" fmla="*/ 3414073 w 7451018"/>
              <a:gd name="connsiteY1945" fmla="*/ 781753 h 3415370"/>
              <a:gd name="connsiteX1946" fmla="*/ 3391686 w 7451018"/>
              <a:gd name="connsiteY1946" fmla="*/ 778200 h 3415370"/>
              <a:gd name="connsiteX1947" fmla="*/ 3419235 w 7451018"/>
              <a:gd name="connsiteY1947" fmla="*/ 768348 h 3415370"/>
              <a:gd name="connsiteX1948" fmla="*/ 3418496 w 7451018"/>
              <a:gd name="connsiteY1948" fmla="*/ 754944 h 3415370"/>
              <a:gd name="connsiteX1949" fmla="*/ 3412666 w 7451018"/>
              <a:gd name="connsiteY1949" fmla="*/ 761646 h 3415370"/>
              <a:gd name="connsiteX1950" fmla="*/ 3411057 w 7451018"/>
              <a:gd name="connsiteY1950" fmla="*/ 757424 h 3415370"/>
              <a:gd name="connsiteX1951" fmla="*/ 3407639 w 7451018"/>
              <a:gd name="connsiteY1951" fmla="*/ 761646 h 3415370"/>
              <a:gd name="connsiteX1952" fmla="*/ 3405493 w 7451018"/>
              <a:gd name="connsiteY1952" fmla="*/ 756753 h 3415370"/>
              <a:gd name="connsiteX1953" fmla="*/ 3415548 w 7451018"/>
              <a:gd name="connsiteY1953" fmla="*/ 749381 h 3415370"/>
              <a:gd name="connsiteX1954" fmla="*/ 3411728 w 7451018"/>
              <a:gd name="connsiteY1954" fmla="*/ 748242 h 3415370"/>
              <a:gd name="connsiteX1955" fmla="*/ 3411728 w 7451018"/>
              <a:gd name="connsiteY1955" fmla="*/ 741540 h 3415370"/>
              <a:gd name="connsiteX1956" fmla="*/ 3412599 w 7451018"/>
              <a:gd name="connsiteY1956" fmla="*/ 740468 h 3415370"/>
              <a:gd name="connsiteX1957" fmla="*/ 3438538 w 7451018"/>
              <a:gd name="connsiteY1957" fmla="*/ 741540 h 3415370"/>
              <a:gd name="connsiteX1958" fmla="*/ 3445242 w 7451018"/>
              <a:gd name="connsiteY1958" fmla="*/ 728202 h 3415370"/>
              <a:gd name="connsiteX1959" fmla="*/ 3433444 w 7451018"/>
              <a:gd name="connsiteY1959" fmla="*/ 707962 h 3415370"/>
              <a:gd name="connsiteX1960" fmla="*/ 3413402 w 7451018"/>
              <a:gd name="connsiteY1960" fmla="*/ 714731 h 3415370"/>
              <a:gd name="connsiteX1961" fmla="*/ 3412263 w 7451018"/>
              <a:gd name="connsiteY1961" fmla="*/ 708029 h 3415370"/>
              <a:gd name="connsiteX1962" fmla="*/ 3408242 w 7451018"/>
              <a:gd name="connsiteY1962" fmla="*/ 708029 h 3415370"/>
              <a:gd name="connsiteX1963" fmla="*/ 3403951 w 7451018"/>
              <a:gd name="connsiteY1963" fmla="*/ 714731 h 3415370"/>
              <a:gd name="connsiteX1964" fmla="*/ 3400198 w 7451018"/>
              <a:gd name="connsiteY1964" fmla="*/ 700455 h 3415370"/>
              <a:gd name="connsiteX1965" fmla="*/ 3398322 w 7451018"/>
              <a:gd name="connsiteY1965" fmla="*/ 696300 h 3415370"/>
              <a:gd name="connsiteX1966" fmla="*/ 3398322 w 7451018"/>
              <a:gd name="connsiteY1966" fmla="*/ 691475 h 3415370"/>
              <a:gd name="connsiteX1967" fmla="*/ 3391869 w 7451018"/>
              <a:gd name="connsiteY1967" fmla="*/ 694306 h 3415370"/>
              <a:gd name="connsiteX1968" fmla="*/ 3391753 w 7451018"/>
              <a:gd name="connsiteY1968" fmla="*/ 694357 h 3415370"/>
              <a:gd name="connsiteX1969" fmla="*/ 3384915 w 7451018"/>
              <a:gd name="connsiteY1969" fmla="*/ 695563 h 3415370"/>
              <a:gd name="connsiteX1970" fmla="*/ 3384783 w 7451018"/>
              <a:gd name="connsiteY1970" fmla="*/ 685845 h 3415370"/>
              <a:gd name="connsiteX1971" fmla="*/ 3371516 w 7451018"/>
              <a:gd name="connsiteY1971" fmla="*/ 688459 h 3415370"/>
              <a:gd name="connsiteX1972" fmla="*/ 3379017 w 7451018"/>
              <a:gd name="connsiteY1972" fmla="*/ 674519 h 3415370"/>
              <a:gd name="connsiteX1973" fmla="*/ 3371516 w 7451018"/>
              <a:gd name="connsiteY1973" fmla="*/ 666007 h 3415370"/>
              <a:gd name="connsiteX1974" fmla="*/ 3358107 w 7451018"/>
              <a:gd name="connsiteY1974" fmla="*/ 668085 h 3415370"/>
              <a:gd name="connsiteX1975" fmla="*/ 3358107 w 7451018"/>
              <a:gd name="connsiteY1975" fmla="*/ 665136 h 3415370"/>
              <a:gd name="connsiteX1976" fmla="*/ 3378146 w 7451018"/>
              <a:gd name="connsiteY1976" fmla="*/ 661248 h 3415370"/>
              <a:gd name="connsiteX1977" fmla="*/ 3377814 w 7451018"/>
              <a:gd name="connsiteY1977" fmla="*/ 661717 h 3415370"/>
              <a:gd name="connsiteX1978" fmla="*/ 3378212 w 7451018"/>
              <a:gd name="connsiteY1978" fmla="*/ 661651 h 3415370"/>
              <a:gd name="connsiteX1979" fmla="*/ 3378146 w 7451018"/>
              <a:gd name="connsiteY1979" fmla="*/ 661248 h 3415370"/>
              <a:gd name="connsiteX1980" fmla="*/ 3372182 w 7451018"/>
              <a:gd name="connsiteY1980" fmla="*/ 655618 h 3415370"/>
              <a:gd name="connsiteX1981" fmla="*/ 3368430 w 7451018"/>
              <a:gd name="connsiteY1981" fmla="*/ 655618 h 3415370"/>
              <a:gd name="connsiteX1982" fmla="*/ 3374192 w 7451018"/>
              <a:gd name="connsiteY1982" fmla="*/ 651463 h 3415370"/>
              <a:gd name="connsiteX1983" fmla="*/ 3367692 w 7451018"/>
              <a:gd name="connsiteY1983" fmla="*/ 636517 h 3415370"/>
              <a:gd name="connsiteX1984" fmla="*/ 3344705 w 7451018"/>
              <a:gd name="connsiteY1984" fmla="*/ 660444 h 3415370"/>
              <a:gd name="connsiteX1985" fmla="*/ 3352347 w 7451018"/>
              <a:gd name="connsiteY1985" fmla="*/ 642147 h 3415370"/>
              <a:gd name="connsiteX1986" fmla="*/ 3347317 w 7451018"/>
              <a:gd name="connsiteY1986" fmla="*/ 642147 h 3415370"/>
              <a:gd name="connsiteX1987" fmla="*/ 3346913 w 7451018"/>
              <a:gd name="connsiteY1987" fmla="*/ 642147 h 3415370"/>
              <a:gd name="connsiteX1988" fmla="*/ 3346850 w 7451018"/>
              <a:gd name="connsiteY1988" fmla="*/ 641544 h 3415370"/>
              <a:gd name="connsiteX1989" fmla="*/ 3350135 w 7451018"/>
              <a:gd name="connsiteY1989" fmla="*/ 634238 h 3415370"/>
              <a:gd name="connsiteX1990" fmla="*/ 3351946 w 7451018"/>
              <a:gd name="connsiteY1990" fmla="*/ 634172 h 3415370"/>
              <a:gd name="connsiteX1991" fmla="*/ 3351408 w 7451018"/>
              <a:gd name="connsiteY1991" fmla="*/ 630217 h 3415370"/>
              <a:gd name="connsiteX1992" fmla="*/ 3376873 w 7451018"/>
              <a:gd name="connsiteY1992" fmla="*/ 627469 h 3415370"/>
              <a:gd name="connsiteX1993" fmla="*/ 3369501 w 7451018"/>
              <a:gd name="connsiteY1993" fmla="*/ 634172 h 3415370"/>
              <a:gd name="connsiteX1994" fmla="*/ 3384915 w 7451018"/>
              <a:gd name="connsiteY1994" fmla="*/ 638327 h 3415370"/>
              <a:gd name="connsiteX1995" fmla="*/ 3394567 w 7451018"/>
              <a:gd name="connsiteY1995" fmla="*/ 627469 h 3415370"/>
              <a:gd name="connsiteX1996" fmla="*/ 3398723 w 7451018"/>
              <a:gd name="connsiteY1996" fmla="*/ 620767 h 3415370"/>
              <a:gd name="connsiteX1997" fmla="*/ 3436997 w 7451018"/>
              <a:gd name="connsiteY1997" fmla="*/ 607363 h 3415370"/>
              <a:gd name="connsiteX1998" fmla="*/ 3443631 w 7451018"/>
              <a:gd name="connsiteY1998" fmla="*/ 593959 h 3415370"/>
              <a:gd name="connsiteX1999" fmla="*/ 3456432 w 7451018"/>
              <a:gd name="connsiteY1999" fmla="*/ 593758 h 3415370"/>
              <a:gd name="connsiteX2000" fmla="*/ 1850183 w 7451018"/>
              <a:gd name="connsiteY2000" fmla="*/ 581225 h 3415370"/>
              <a:gd name="connsiteX2001" fmla="*/ 1852195 w 7451018"/>
              <a:gd name="connsiteY2001" fmla="*/ 583370 h 3415370"/>
              <a:gd name="connsiteX2002" fmla="*/ 1842409 w 7451018"/>
              <a:gd name="connsiteY2002" fmla="*/ 590675 h 3415370"/>
              <a:gd name="connsiteX2003" fmla="*/ 1850183 w 7451018"/>
              <a:gd name="connsiteY2003" fmla="*/ 581225 h 3415370"/>
              <a:gd name="connsiteX2004" fmla="*/ 3947321 w 7451018"/>
              <a:gd name="connsiteY2004" fmla="*/ 580341 h 3415370"/>
              <a:gd name="connsiteX2005" fmla="*/ 3947133 w 7451018"/>
              <a:gd name="connsiteY2005" fmla="*/ 580622 h 3415370"/>
              <a:gd name="connsiteX2006" fmla="*/ 3947466 w 7451018"/>
              <a:gd name="connsiteY2006" fmla="*/ 580574 h 3415370"/>
              <a:gd name="connsiteX2007" fmla="*/ 3947334 w 7451018"/>
              <a:gd name="connsiteY2007" fmla="*/ 580354 h 3415370"/>
              <a:gd name="connsiteX2008" fmla="*/ 2567336 w 7451018"/>
              <a:gd name="connsiteY2008" fmla="*/ 580152 h 3415370"/>
              <a:gd name="connsiteX2009" fmla="*/ 2567336 w 7451018"/>
              <a:gd name="connsiteY2009" fmla="*/ 580286 h 3415370"/>
              <a:gd name="connsiteX2010" fmla="*/ 2567739 w 7451018"/>
              <a:gd name="connsiteY2010" fmla="*/ 580353 h 3415370"/>
              <a:gd name="connsiteX2011" fmla="*/ 2565393 w 7451018"/>
              <a:gd name="connsiteY2011" fmla="*/ 580622 h 3415370"/>
              <a:gd name="connsiteX2012" fmla="*/ 2567336 w 7451018"/>
              <a:gd name="connsiteY2012" fmla="*/ 580152 h 3415370"/>
              <a:gd name="connsiteX2013" fmla="*/ 2101516 w 7451018"/>
              <a:gd name="connsiteY2013" fmla="*/ 567217 h 3415370"/>
              <a:gd name="connsiteX2014" fmla="*/ 2089452 w 7451018"/>
              <a:gd name="connsiteY2014" fmla="*/ 580621 h 3415370"/>
              <a:gd name="connsiteX2015" fmla="*/ 2101516 w 7451018"/>
              <a:gd name="connsiteY2015" fmla="*/ 567217 h 3415370"/>
              <a:gd name="connsiteX2016" fmla="*/ 3492156 w 7451018"/>
              <a:gd name="connsiteY2016" fmla="*/ 558907 h 3415370"/>
              <a:gd name="connsiteX2017" fmla="*/ 3479887 w 7451018"/>
              <a:gd name="connsiteY2017" fmla="*/ 586587 h 3415370"/>
              <a:gd name="connsiteX2018" fmla="*/ 3469566 w 7451018"/>
              <a:gd name="connsiteY2018" fmla="*/ 573920 h 3415370"/>
              <a:gd name="connsiteX2019" fmla="*/ 3492156 w 7451018"/>
              <a:gd name="connsiteY2019" fmla="*/ 558907 h 3415370"/>
              <a:gd name="connsiteX2020" fmla="*/ 2157952 w 7451018"/>
              <a:gd name="connsiteY2020" fmla="*/ 553709 h 3415370"/>
              <a:gd name="connsiteX2021" fmla="*/ 2156812 w 7451018"/>
              <a:gd name="connsiteY2021" fmla="*/ 558036 h 3415370"/>
              <a:gd name="connsiteX2022" fmla="*/ 2157952 w 7451018"/>
              <a:gd name="connsiteY2022" fmla="*/ 553709 h 3415370"/>
              <a:gd name="connsiteX2023" fmla="*/ 1562855 w 7451018"/>
              <a:gd name="connsiteY2023" fmla="*/ 547982 h 3415370"/>
              <a:gd name="connsiteX2024" fmla="*/ 1562787 w 7451018"/>
              <a:gd name="connsiteY2024" fmla="*/ 548049 h 3415370"/>
              <a:gd name="connsiteX2025" fmla="*/ 1562787 w 7451018"/>
              <a:gd name="connsiteY2025" fmla="*/ 548049 h 3415370"/>
              <a:gd name="connsiteX2026" fmla="*/ 1562855 w 7451018"/>
              <a:gd name="connsiteY2026" fmla="*/ 547982 h 3415370"/>
              <a:gd name="connsiteX2027" fmla="*/ 1563794 w 7451018"/>
              <a:gd name="connsiteY2027" fmla="*/ 546843 h 3415370"/>
              <a:gd name="connsiteX2028" fmla="*/ 1563191 w 7451018"/>
              <a:gd name="connsiteY2028" fmla="*/ 547647 h 3415370"/>
              <a:gd name="connsiteX2029" fmla="*/ 1563369 w 7451018"/>
              <a:gd name="connsiteY2029" fmla="*/ 547344 h 3415370"/>
              <a:gd name="connsiteX2030" fmla="*/ 2151715 w 7451018"/>
              <a:gd name="connsiteY2030" fmla="*/ 533439 h 3415370"/>
              <a:gd name="connsiteX2031" fmla="*/ 2171821 w 7451018"/>
              <a:gd name="connsiteY2031" fmla="*/ 540543 h 3415370"/>
              <a:gd name="connsiteX2032" fmla="*/ 2161902 w 7451018"/>
              <a:gd name="connsiteY2032" fmla="*/ 547178 h 3415370"/>
              <a:gd name="connsiteX2033" fmla="*/ 2149838 w 7451018"/>
              <a:gd name="connsiteY2033" fmla="*/ 540476 h 3415370"/>
              <a:gd name="connsiteX2034" fmla="*/ 2155200 w 7451018"/>
              <a:gd name="connsiteY2034" fmla="*/ 540476 h 3415370"/>
              <a:gd name="connsiteX2035" fmla="*/ 2151715 w 7451018"/>
              <a:gd name="connsiteY2035" fmla="*/ 533439 h 3415370"/>
              <a:gd name="connsiteX2036" fmla="*/ 1850548 w 7451018"/>
              <a:gd name="connsiteY2036" fmla="*/ 514242 h 3415370"/>
              <a:gd name="connsiteX2037" fmla="*/ 1856817 w 7451018"/>
              <a:gd name="connsiteY2037" fmla="*/ 540410 h 3415370"/>
              <a:gd name="connsiteX2038" fmla="*/ 1849043 w 7451018"/>
              <a:gd name="connsiteY2038" fmla="*/ 521242 h 3415370"/>
              <a:gd name="connsiteX2039" fmla="*/ 1850548 w 7451018"/>
              <a:gd name="connsiteY2039" fmla="*/ 514242 h 3415370"/>
              <a:gd name="connsiteX2040" fmla="*/ 1957352 w 7451018"/>
              <a:gd name="connsiteY2040" fmla="*/ 512997 h 3415370"/>
              <a:gd name="connsiteX2041" fmla="*/ 1974576 w 7451018"/>
              <a:gd name="connsiteY2041" fmla="*/ 513600 h 3415370"/>
              <a:gd name="connsiteX2042" fmla="*/ 1957352 w 7451018"/>
              <a:gd name="connsiteY2042" fmla="*/ 512997 h 3415370"/>
              <a:gd name="connsiteX2043" fmla="*/ 1781517 w 7451018"/>
              <a:gd name="connsiteY2043" fmla="*/ 508088 h 3415370"/>
              <a:gd name="connsiteX2044" fmla="*/ 1809901 w 7451018"/>
              <a:gd name="connsiteY2044" fmla="*/ 509981 h 3415370"/>
              <a:gd name="connsiteX2045" fmla="*/ 1762985 w 7451018"/>
              <a:gd name="connsiteY2045" fmla="*/ 520168 h 3415370"/>
              <a:gd name="connsiteX2046" fmla="*/ 1781517 w 7451018"/>
              <a:gd name="connsiteY2046" fmla="*/ 508088 h 3415370"/>
              <a:gd name="connsiteX2047" fmla="*/ 3937540 w 7451018"/>
              <a:gd name="connsiteY2047" fmla="*/ 501653 h 3415370"/>
              <a:gd name="connsiteX2048" fmla="*/ 3941369 w 7451018"/>
              <a:gd name="connsiteY2048" fmla="*/ 507903 h 3415370"/>
              <a:gd name="connsiteX2049" fmla="*/ 3935069 w 7451018"/>
              <a:gd name="connsiteY2049" fmla="*/ 502943 h 3415370"/>
              <a:gd name="connsiteX2050" fmla="*/ 3937540 w 7451018"/>
              <a:gd name="connsiteY2050" fmla="*/ 501653 h 3415370"/>
              <a:gd name="connsiteX2051" fmla="*/ 1877661 w 7451018"/>
              <a:gd name="connsiteY2051" fmla="*/ 497783 h 3415370"/>
              <a:gd name="connsiteX2052" fmla="*/ 1877661 w 7451018"/>
              <a:gd name="connsiteY2052" fmla="*/ 497783 h 3415370"/>
              <a:gd name="connsiteX2053" fmla="*/ 2083679 w 7451018"/>
              <a:gd name="connsiteY2053" fmla="*/ 493427 h 3415370"/>
              <a:gd name="connsiteX2054" fmla="*/ 2090738 w 7451018"/>
              <a:gd name="connsiteY2054" fmla="*/ 494287 h 3415370"/>
              <a:gd name="connsiteX2055" fmla="*/ 2091387 w 7451018"/>
              <a:gd name="connsiteY2055" fmla="*/ 498789 h 3415370"/>
              <a:gd name="connsiteX2056" fmla="*/ 2103250 w 7451018"/>
              <a:gd name="connsiteY2056" fmla="*/ 500196 h 3415370"/>
              <a:gd name="connsiteX2057" fmla="*/ 2094344 w 7451018"/>
              <a:gd name="connsiteY2057" fmla="*/ 494726 h 3415370"/>
              <a:gd name="connsiteX2058" fmla="*/ 2090738 w 7451018"/>
              <a:gd name="connsiteY2058" fmla="*/ 494287 h 3415370"/>
              <a:gd name="connsiteX2059" fmla="*/ 2090725 w 7451018"/>
              <a:gd name="connsiteY2059" fmla="*/ 494198 h 3415370"/>
              <a:gd name="connsiteX2060" fmla="*/ 2083679 w 7451018"/>
              <a:gd name="connsiteY2060" fmla="*/ 493427 h 3415370"/>
              <a:gd name="connsiteX2061" fmla="*/ 2024365 w 7451018"/>
              <a:gd name="connsiteY2061" fmla="*/ 492623 h 3415370"/>
              <a:gd name="connsiteX2062" fmla="*/ 2013307 w 7451018"/>
              <a:gd name="connsiteY2062" fmla="*/ 493293 h 3415370"/>
              <a:gd name="connsiteX2063" fmla="*/ 2024365 w 7451018"/>
              <a:gd name="connsiteY2063" fmla="*/ 493628 h 3415370"/>
              <a:gd name="connsiteX2064" fmla="*/ 2024365 w 7451018"/>
              <a:gd name="connsiteY2064" fmla="*/ 492623 h 3415370"/>
              <a:gd name="connsiteX2065" fmla="*/ 1912103 w 7451018"/>
              <a:gd name="connsiteY2065" fmla="*/ 489648 h 3415370"/>
              <a:gd name="connsiteX2066" fmla="*/ 1923840 w 7451018"/>
              <a:gd name="connsiteY2066" fmla="*/ 496711 h 3415370"/>
              <a:gd name="connsiteX2067" fmla="*/ 1904337 w 7451018"/>
              <a:gd name="connsiteY2067" fmla="*/ 493494 h 3415370"/>
              <a:gd name="connsiteX2068" fmla="*/ 1912103 w 7451018"/>
              <a:gd name="connsiteY2068" fmla="*/ 489648 h 3415370"/>
              <a:gd name="connsiteX2069" fmla="*/ 2427728 w 7451018"/>
              <a:gd name="connsiteY2069" fmla="*/ 480023 h 3415370"/>
              <a:gd name="connsiteX2070" fmla="*/ 2425452 w 7451018"/>
              <a:gd name="connsiteY2070" fmla="*/ 486792 h 3415370"/>
              <a:gd name="connsiteX2071" fmla="*/ 2426521 w 7451018"/>
              <a:gd name="connsiteY2071" fmla="*/ 480090 h 3415370"/>
              <a:gd name="connsiteX2072" fmla="*/ 2427728 w 7451018"/>
              <a:gd name="connsiteY2072" fmla="*/ 480023 h 3415370"/>
              <a:gd name="connsiteX2073" fmla="*/ 1892475 w 7451018"/>
              <a:gd name="connsiteY2073" fmla="*/ 478178 h 3415370"/>
              <a:gd name="connsiteX2074" fmla="*/ 1898573 w 7451018"/>
              <a:gd name="connsiteY2074" fmla="*/ 485652 h 3415370"/>
              <a:gd name="connsiteX2075" fmla="*/ 1889659 w 7451018"/>
              <a:gd name="connsiteY2075" fmla="*/ 481430 h 3415370"/>
              <a:gd name="connsiteX2076" fmla="*/ 1892475 w 7451018"/>
              <a:gd name="connsiteY2076" fmla="*/ 478178 h 3415370"/>
              <a:gd name="connsiteX2077" fmla="*/ 4025568 w 7451018"/>
              <a:gd name="connsiteY2077" fmla="*/ 446554 h 3415370"/>
              <a:gd name="connsiteX2078" fmla="*/ 4021393 w 7451018"/>
              <a:gd name="connsiteY2078" fmla="*/ 450937 h 3415370"/>
              <a:gd name="connsiteX2079" fmla="*/ 4025568 w 7451018"/>
              <a:gd name="connsiteY2079" fmla="*/ 446554 h 3415370"/>
              <a:gd name="connsiteX2080" fmla="*/ 7263827 w 7451018"/>
              <a:gd name="connsiteY2080" fmla="*/ 440748 h 3415370"/>
              <a:gd name="connsiteX2081" fmla="*/ 7261816 w 7451018"/>
              <a:gd name="connsiteY2081" fmla="*/ 446646 h 3415370"/>
              <a:gd name="connsiteX2082" fmla="*/ 7258866 w 7451018"/>
              <a:gd name="connsiteY2082" fmla="*/ 445640 h 3415370"/>
              <a:gd name="connsiteX2083" fmla="*/ 7263827 w 7451018"/>
              <a:gd name="connsiteY2083" fmla="*/ 440748 h 3415370"/>
              <a:gd name="connsiteX2084" fmla="*/ 4015026 w 7451018"/>
              <a:gd name="connsiteY2084" fmla="*/ 440079 h 3415370"/>
              <a:gd name="connsiteX2085" fmla="*/ 4007236 w 7451018"/>
              <a:gd name="connsiteY2085" fmla="*/ 445293 h 3415370"/>
              <a:gd name="connsiteX2086" fmla="*/ 4007117 w 7451018"/>
              <a:gd name="connsiteY2086" fmla="*/ 445373 h 3415370"/>
              <a:gd name="connsiteX2087" fmla="*/ 4003230 w 7451018"/>
              <a:gd name="connsiteY2087" fmla="*/ 441083 h 3415370"/>
              <a:gd name="connsiteX2088" fmla="*/ 4002426 w 7451018"/>
              <a:gd name="connsiteY2088" fmla="*/ 446646 h 3415370"/>
              <a:gd name="connsiteX2089" fmla="*/ 3994450 w 7451018"/>
              <a:gd name="connsiteY2089" fmla="*/ 440883 h 3415370"/>
              <a:gd name="connsiteX2090" fmla="*/ 3973874 w 7451018"/>
              <a:gd name="connsiteY2090" fmla="*/ 453348 h 3415370"/>
              <a:gd name="connsiteX2091" fmla="*/ 3968915 w 7451018"/>
              <a:gd name="connsiteY2091" fmla="*/ 446781 h 3415370"/>
              <a:gd name="connsiteX2092" fmla="*/ 3962682 w 7451018"/>
              <a:gd name="connsiteY2092" fmla="*/ 453348 h 3415370"/>
              <a:gd name="connsiteX2093" fmla="*/ 3954907 w 7451018"/>
              <a:gd name="connsiteY2093" fmla="*/ 466753 h 3415370"/>
              <a:gd name="connsiteX2094" fmla="*/ 3955778 w 7451018"/>
              <a:gd name="connsiteY2094" fmla="*/ 473455 h 3415370"/>
              <a:gd name="connsiteX2095" fmla="*/ 3940498 w 7451018"/>
              <a:gd name="connsiteY2095" fmla="*/ 489138 h 3415370"/>
              <a:gd name="connsiteX2096" fmla="*/ 3941235 w 7451018"/>
              <a:gd name="connsiteY2096" fmla="*/ 488534 h 3415370"/>
              <a:gd name="connsiteX2097" fmla="*/ 3939962 w 7451018"/>
              <a:gd name="connsiteY2097" fmla="*/ 490076 h 3415370"/>
              <a:gd name="connsiteX2098" fmla="*/ 3941168 w 7451018"/>
              <a:gd name="connsiteY2098" fmla="*/ 493561 h 3415370"/>
              <a:gd name="connsiteX2099" fmla="*/ 3934532 w 7451018"/>
              <a:gd name="connsiteY2099" fmla="*/ 492690 h 3415370"/>
              <a:gd name="connsiteX2100" fmla="*/ 3935605 w 7451018"/>
              <a:gd name="connsiteY2100" fmla="*/ 491483 h 3415370"/>
              <a:gd name="connsiteX2101" fmla="*/ 3919520 w 7451018"/>
              <a:gd name="connsiteY2101" fmla="*/ 493561 h 3415370"/>
              <a:gd name="connsiteX2102" fmla="*/ 3899614 w 7451018"/>
              <a:gd name="connsiteY2102" fmla="*/ 506965 h 3415370"/>
              <a:gd name="connsiteX2103" fmla="*/ 3873543 w 7451018"/>
              <a:gd name="connsiteY2103" fmla="*/ 520370 h 3415370"/>
              <a:gd name="connsiteX2104" fmla="*/ 3873107 w 7451018"/>
              <a:gd name="connsiteY2104" fmla="*/ 523285 h 3415370"/>
              <a:gd name="connsiteX2105" fmla="*/ 3875640 w 7451018"/>
              <a:gd name="connsiteY2105" fmla="*/ 527134 h 3415370"/>
              <a:gd name="connsiteX2106" fmla="*/ 3875688 w 7451018"/>
              <a:gd name="connsiteY2106" fmla="*/ 527206 h 3415370"/>
              <a:gd name="connsiteX2107" fmla="*/ 3867511 w 7451018"/>
              <a:gd name="connsiteY2107" fmla="*/ 535449 h 3415370"/>
              <a:gd name="connsiteX2108" fmla="*/ 3866841 w 7451018"/>
              <a:gd name="connsiteY2108" fmla="*/ 547111 h 3415370"/>
              <a:gd name="connsiteX2109" fmla="*/ 3894319 w 7451018"/>
              <a:gd name="connsiteY2109" fmla="*/ 569094 h 3415370"/>
              <a:gd name="connsiteX2110" fmla="*/ 3907724 w 7451018"/>
              <a:gd name="connsiteY2110" fmla="*/ 589469 h 3415370"/>
              <a:gd name="connsiteX2111" fmla="*/ 3880915 w 7451018"/>
              <a:gd name="connsiteY2111" fmla="*/ 608771 h 3415370"/>
              <a:gd name="connsiteX2112" fmla="*/ 3874213 w 7451018"/>
              <a:gd name="connsiteY2112" fmla="*/ 610849 h 3415370"/>
              <a:gd name="connsiteX2113" fmla="*/ 3860809 w 7451018"/>
              <a:gd name="connsiteY2113" fmla="*/ 627202 h 3415370"/>
              <a:gd name="connsiteX2114" fmla="*/ 3854107 w 7451018"/>
              <a:gd name="connsiteY2114" fmla="*/ 652804 h 3415370"/>
              <a:gd name="connsiteX2115" fmla="*/ 3854107 w 7451018"/>
              <a:gd name="connsiteY2115" fmla="*/ 654345 h 3415370"/>
              <a:gd name="connsiteX2116" fmla="*/ 3867511 w 7451018"/>
              <a:gd name="connsiteY2116" fmla="*/ 644560 h 3415370"/>
              <a:gd name="connsiteX2117" fmla="*/ 3854107 w 7451018"/>
              <a:gd name="connsiteY2117" fmla="*/ 660846 h 3415370"/>
              <a:gd name="connsiteX2118" fmla="*/ 3847404 w 7451018"/>
              <a:gd name="connsiteY2118" fmla="*/ 664868 h 3415370"/>
              <a:gd name="connsiteX2119" fmla="*/ 3803640 w 7451018"/>
              <a:gd name="connsiteY2119" fmla="*/ 681154 h 3415370"/>
              <a:gd name="connsiteX2120" fmla="*/ 3772743 w 7451018"/>
              <a:gd name="connsiteY2120" fmla="*/ 694558 h 3415370"/>
              <a:gd name="connsiteX2121" fmla="*/ 3760277 w 7451018"/>
              <a:gd name="connsiteY2121" fmla="*/ 687856 h 3415370"/>
              <a:gd name="connsiteX2122" fmla="*/ 3760277 w 7451018"/>
              <a:gd name="connsiteY2122" fmla="*/ 694558 h 3415370"/>
              <a:gd name="connsiteX2123" fmla="*/ 3766174 w 7451018"/>
              <a:gd name="connsiteY2123" fmla="*/ 694089 h 3415370"/>
              <a:gd name="connsiteX2124" fmla="*/ 3766160 w 7451018"/>
              <a:gd name="connsiteY2124" fmla="*/ 694112 h 3415370"/>
              <a:gd name="connsiteX2125" fmla="*/ 3763175 w 7451018"/>
              <a:gd name="connsiteY2125" fmla="*/ 698781 h 3415370"/>
              <a:gd name="connsiteX2126" fmla="*/ 3761282 w 7451018"/>
              <a:gd name="connsiteY2126" fmla="*/ 701260 h 3415370"/>
              <a:gd name="connsiteX2127" fmla="*/ 3768319 w 7451018"/>
              <a:gd name="connsiteY2127" fmla="*/ 707962 h 3415370"/>
              <a:gd name="connsiteX2128" fmla="*/ 3733401 w 7451018"/>
              <a:gd name="connsiteY2128" fmla="*/ 707628 h 3415370"/>
              <a:gd name="connsiteX2129" fmla="*/ 3727771 w 7451018"/>
              <a:gd name="connsiteY2129" fmla="*/ 707962 h 3415370"/>
              <a:gd name="connsiteX2130" fmla="*/ 3719183 w 7451018"/>
              <a:gd name="connsiteY2130" fmla="*/ 705415 h 3415370"/>
              <a:gd name="connsiteX2131" fmla="*/ 3718984 w 7451018"/>
              <a:gd name="connsiteY2131" fmla="*/ 716005 h 3415370"/>
              <a:gd name="connsiteX2132" fmla="*/ 3733602 w 7451018"/>
              <a:gd name="connsiteY2132" fmla="*/ 716005 h 3415370"/>
              <a:gd name="connsiteX2133" fmla="*/ 3739903 w 7451018"/>
              <a:gd name="connsiteY2133" fmla="*/ 720831 h 3415370"/>
              <a:gd name="connsiteX2134" fmla="*/ 3736886 w 7451018"/>
              <a:gd name="connsiteY2134" fmla="*/ 728203 h 3415370"/>
              <a:gd name="connsiteX2135" fmla="*/ 3778507 w 7451018"/>
              <a:gd name="connsiteY2135" fmla="*/ 708096 h 3415370"/>
              <a:gd name="connsiteX2136" fmla="*/ 3787756 w 7451018"/>
              <a:gd name="connsiteY2136" fmla="*/ 714798 h 3415370"/>
              <a:gd name="connsiteX2137" fmla="*/ 3788895 w 7451018"/>
              <a:gd name="connsiteY2137" fmla="*/ 708096 h 3415370"/>
              <a:gd name="connsiteX2138" fmla="*/ 3796401 w 7451018"/>
              <a:gd name="connsiteY2138" fmla="*/ 721500 h 3415370"/>
              <a:gd name="connsiteX2139" fmla="*/ 3900754 w 7451018"/>
              <a:gd name="connsiteY2139" fmla="*/ 710978 h 3415370"/>
              <a:gd name="connsiteX2140" fmla="*/ 3897470 w 7451018"/>
              <a:gd name="connsiteY2140" fmla="*/ 714665 h 3415370"/>
              <a:gd name="connsiteX2141" fmla="*/ 3976287 w 7451018"/>
              <a:gd name="connsiteY2141" fmla="*/ 634373 h 3415370"/>
              <a:gd name="connsiteX2142" fmla="*/ 3987882 w 7451018"/>
              <a:gd name="connsiteY2142" fmla="*/ 649654 h 3415370"/>
              <a:gd name="connsiteX2143" fmla="*/ 4014691 w 7451018"/>
              <a:gd name="connsiteY2143" fmla="*/ 646571 h 3415370"/>
              <a:gd name="connsiteX2144" fmla="*/ 4014691 w 7451018"/>
              <a:gd name="connsiteY2144" fmla="*/ 622309 h 3415370"/>
              <a:gd name="connsiteX2145" fmla="*/ 4007989 w 7451018"/>
              <a:gd name="connsiteY2145" fmla="*/ 627671 h 3415370"/>
              <a:gd name="connsiteX2146" fmla="*/ 3981447 w 7451018"/>
              <a:gd name="connsiteY2146" fmla="*/ 627671 h 3415370"/>
              <a:gd name="connsiteX2147" fmla="*/ 3975215 w 7451018"/>
              <a:gd name="connsiteY2147" fmla="*/ 627202 h 3415370"/>
              <a:gd name="connsiteX2148" fmla="*/ 3975349 w 7451018"/>
              <a:gd name="connsiteY2148" fmla="*/ 627671 h 3415370"/>
              <a:gd name="connsiteX2149" fmla="*/ 3974277 w 7451018"/>
              <a:gd name="connsiteY2149" fmla="*/ 626398 h 3415370"/>
              <a:gd name="connsiteX2150" fmla="*/ 3967708 w 7451018"/>
              <a:gd name="connsiteY2150" fmla="*/ 626398 h 3415370"/>
              <a:gd name="connsiteX2151" fmla="*/ 3966703 w 7451018"/>
              <a:gd name="connsiteY2151" fmla="*/ 634373 h 3415370"/>
              <a:gd name="connsiteX2152" fmla="*/ 3963284 w 7451018"/>
              <a:gd name="connsiteY2152" fmla="*/ 634373 h 3415370"/>
              <a:gd name="connsiteX2153" fmla="*/ 3963419 w 7451018"/>
              <a:gd name="connsiteY2153" fmla="*/ 627671 h 3415370"/>
              <a:gd name="connsiteX2154" fmla="*/ 3954304 w 7451018"/>
              <a:gd name="connsiteY2154" fmla="*/ 620232 h 3415370"/>
              <a:gd name="connsiteX2155" fmla="*/ 3971663 w 7451018"/>
              <a:gd name="connsiteY2155" fmla="*/ 614266 h 3415370"/>
              <a:gd name="connsiteX2156" fmla="*/ 3961006 w 7451018"/>
              <a:gd name="connsiteY2156" fmla="*/ 605889 h 3415370"/>
              <a:gd name="connsiteX2157" fmla="*/ 3994047 w 7451018"/>
              <a:gd name="connsiteY2157" fmla="*/ 600527 h 3415370"/>
              <a:gd name="connsiteX2158" fmla="*/ 3987815 w 7451018"/>
              <a:gd name="connsiteY2158" fmla="*/ 596707 h 3415370"/>
              <a:gd name="connsiteX2159" fmla="*/ 3994584 w 7451018"/>
              <a:gd name="connsiteY2159" fmla="*/ 600795 h 3415370"/>
              <a:gd name="connsiteX2160" fmla="*/ 4015495 w 7451018"/>
              <a:gd name="connsiteY2160" fmla="*/ 587793 h 3415370"/>
              <a:gd name="connsiteX2161" fmla="*/ 4014691 w 7451018"/>
              <a:gd name="connsiteY2161" fmla="*/ 594093 h 3415370"/>
              <a:gd name="connsiteX2162" fmla="*/ 4022331 w 7451018"/>
              <a:gd name="connsiteY2162" fmla="*/ 587391 h 3415370"/>
              <a:gd name="connsiteX2163" fmla="*/ 4060063 w 7451018"/>
              <a:gd name="connsiteY2163" fmla="*/ 587391 h 3415370"/>
              <a:gd name="connsiteX2164" fmla="*/ 4085398 w 7451018"/>
              <a:gd name="connsiteY2164" fmla="*/ 594093 h 3415370"/>
              <a:gd name="connsiteX2165" fmla="*/ 4089419 w 7451018"/>
              <a:gd name="connsiteY2165" fmla="*/ 580689 h 3415370"/>
              <a:gd name="connsiteX2166" fmla="*/ 4095117 w 7451018"/>
              <a:gd name="connsiteY2166" fmla="*/ 587391 h 3415370"/>
              <a:gd name="connsiteX2167" fmla="*/ 4125008 w 7451018"/>
              <a:gd name="connsiteY2167" fmla="*/ 581091 h 3415370"/>
              <a:gd name="connsiteX2168" fmla="*/ 4081645 w 7451018"/>
              <a:gd name="connsiteY2168" fmla="*/ 573987 h 3415370"/>
              <a:gd name="connsiteX2169" fmla="*/ 4080572 w 7451018"/>
              <a:gd name="connsiteY2169" fmla="*/ 567285 h 3415370"/>
              <a:gd name="connsiteX2170" fmla="*/ 4068375 w 7451018"/>
              <a:gd name="connsiteY2170" fmla="*/ 567351 h 3415370"/>
              <a:gd name="connsiteX2171" fmla="*/ 4068308 w 7451018"/>
              <a:gd name="connsiteY2171" fmla="*/ 573987 h 3415370"/>
              <a:gd name="connsiteX2172" fmla="*/ 4044582 w 7451018"/>
              <a:gd name="connsiteY2172" fmla="*/ 580823 h 3415370"/>
              <a:gd name="connsiteX2173" fmla="*/ 4040226 w 7451018"/>
              <a:gd name="connsiteY2173" fmla="*/ 574657 h 3415370"/>
              <a:gd name="connsiteX2174" fmla="*/ 3998270 w 7451018"/>
              <a:gd name="connsiteY2174" fmla="*/ 581024 h 3415370"/>
              <a:gd name="connsiteX2175" fmla="*/ 3977561 w 7451018"/>
              <a:gd name="connsiteY2175" fmla="*/ 581359 h 3415370"/>
              <a:gd name="connsiteX2176" fmla="*/ 3968580 w 7451018"/>
              <a:gd name="connsiteY2176" fmla="*/ 581962 h 3415370"/>
              <a:gd name="connsiteX2177" fmla="*/ 3955915 w 7451018"/>
              <a:gd name="connsiteY2177" fmla="*/ 586405 h 3415370"/>
              <a:gd name="connsiteX2178" fmla="*/ 3956649 w 7451018"/>
              <a:gd name="connsiteY2178" fmla="*/ 587324 h 3415370"/>
              <a:gd name="connsiteX2179" fmla="*/ 3955874 w 7451018"/>
              <a:gd name="connsiteY2179" fmla="*/ 586419 h 3415370"/>
              <a:gd name="connsiteX2180" fmla="*/ 3955778 w 7451018"/>
              <a:gd name="connsiteY2180" fmla="*/ 586453 h 3415370"/>
              <a:gd name="connsiteX2181" fmla="*/ 3955770 w 7451018"/>
              <a:gd name="connsiteY2181" fmla="*/ 586328 h 3415370"/>
              <a:gd name="connsiteX2182" fmla="*/ 3955443 w 7451018"/>
              <a:gd name="connsiteY2182" fmla="*/ 580756 h 3415370"/>
              <a:gd name="connsiteX2183" fmla="*/ 3948071 w 7451018"/>
              <a:gd name="connsiteY2183" fmla="*/ 581292 h 3415370"/>
              <a:gd name="connsiteX2184" fmla="*/ 3948027 w 7451018"/>
              <a:gd name="connsiteY2184" fmla="*/ 581242 h 3415370"/>
              <a:gd name="connsiteX2185" fmla="*/ 3947641 w 7451018"/>
              <a:gd name="connsiteY2185" fmla="*/ 580809 h 3415370"/>
              <a:gd name="connsiteX2186" fmla="*/ 3947870 w 7451018"/>
              <a:gd name="connsiteY2186" fmla="*/ 582298 h 3415370"/>
              <a:gd name="connsiteX2187" fmla="*/ 3945458 w 7451018"/>
              <a:gd name="connsiteY2187" fmla="*/ 580689 h 3415370"/>
              <a:gd name="connsiteX2188" fmla="*/ 3947240 w 7451018"/>
              <a:gd name="connsiteY2188" fmla="*/ 580259 h 3415370"/>
              <a:gd name="connsiteX2189" fmla="*/ 3941101 w 7451018"/>
              <a:gd name="connsiteY2189" fmla="*/ 574054 h 3415370"/>
              <a:gd name="connsiteX2190" fmla="*/ 3945390 w 7451018"/>
              <a:gd name="connsiteY2190" fmla="*/ 580823 h 3415370"/>
              <a:gd name="connsiteX2191" fmla="*/ 3941637 w 7451018"/>
              <a:gd name="connsiteY2191" fmla="*/ 585448 h 3415370"/>
              <a:gd name="connsiteX2192" fmla="*/ 3941619 w 7451018"/>
              <a:gd name="connsiteY2192" fmla="*/ 585433 h 3415370"/>
              <a:gd name="connsiteX2193" fmla="*/ 3934399 w 7451018"/>
              <a:gd name="connsiteY2193" fmla="*/ 579282 h 3415370"/>
              <a:gd name="connsiteX2194" fmla="*/ 3909601 w 7451018"/>
              <a:gd name="connsiteY2194" fmla="*/ 579147 h 3415370"/>
              <a:gd name="connsiteX2195" fmla="*/ 3909539 w 7451018"/>
              <a:gd name="connsiteY2195" fmla="*/ 578963 h 3415370"/>
              <a:gd name="connsiteX2196" fmla="*/ 3907590 w 7451018"/>
              <a:gd name="connsiteY2196" fmla="*/ 573249 h 3415370"/>
              <a:gd name="connsiteX2197" fmla="*/ 3934399 w 7451018"/>
              <a:gd name="connsiteY2197" fmla="*/ 573987 h 3415370"/>
              <a:gd name="connsiteX2198" fmla="*/ 3934131 w 7451018"/>
              <a:gd name="connsiteY2198" fmla="*/ 567821 h 3415370"/>
              <a:gd name="connsiteX2199" fmla="*/ 3941101 w 7451018"/>
              <a:gd name="connsiteY2199" fmla="*/ 568156 h 3415370"/>
              <a:gd name="connsiteX2200" fmla="*/ 3947803 w 7451018"/>
              <a:gd name="connsiteY2200" fmla="*/ 554886 h 3415370"/>
              <a:gd name="connsiteX2201" fmla="*/ 3949880 w 7451018"/>
              <a:gd name="connsiteY2201" fmla="*/ 540543 h 3415370"/>
              <a:gd name="connsiteX2202" fmla="*/ 3950684 w 7451018"/>
              <a:gd name="connsiteY2202" fmla="*/ 540476 h 3415370"/>
              <a:gd name="connsiteX2203" fmla="*/ 3946396 w 7451018"/>
              <a:gd name="connsiteY2203" fmla="*/ 506965 h 3415370"/>
              <a:gd name="connsiteX2204" fmla="*/ 3953969 w 7451018"/>
              <a:gd name="connsiteY2204" fmla="*/ 500263 h 3415370"/>
              <a:gd name="connsiteX2205" fmla="*/ 4009262 w 7451018"/>
              <a:gd name="connsiteY2205" fmla="*/ 466753 h 3415370"/>
              <a:gd name="connsiteX2206" fmla="*/ 4012747 w 7451018"/>
              <a:gd name="connsiteY2206" fmla="*/ 465412 h 3415370"/>
              <a:gd name="connsiteX2207" fmla="*/ 4028229 w 7451018"/>
              <a:gd name="connsiteY2207" fmla="*/ 453951 h 3415370"/>
              <a:gd name="connsiteX2208" fmla="*/ 4029704 w 7451018"/>
              <a:gd name="connsiteY2208" fmla="*/ 447249 h 3415370"/>
              <a:gd name="connsiteX2209" fmla="*/ 4015026 w 7451018"/>
              <a:gd name="connsiteY2209" fmla="*/ 440079 h 3415370"/>
              <a:gd name="connsiteX2210" fmla="*/ 1738770 w 7451018"/>
              <a:gd name="connsiteY2210" fmla="*/ 439743 h 3415370"/>
              <a:gd name="connsiteX2211" fmla="*/ 1757824 w 7451018"/>
              <a:gd name="connsiteY2211" fmla="*/ 446646 h 3415370"/>
              <a:gd name="connsiteX2212" fmla="*/ 1822031 w 7451018"/>
              <a:gd name="connsiteY2212" fmla="*/ 480156 h 3415370"/>
              <a:gd name="connsiteX2213" fmla="*/ 1849778 w 7451018"/>
              <a:gd name="connsiteY2213" fmla="*/ 489405 h 3415370"/>
              <a:gd name="connsiteX2214" fmla="*/ 1829403 w 7451018"/>
              <a:gd name="connsiteY2214" fmla="*/ 499458 h 3415370"/>
              <a:gd name="connsiteX2215" fmla="*/ 1813988 w 7451018"/>
              <a:gd name="connsiteY2215" fmla="*/ 493561 h 3415370"/>
              <a:gd name="connsiteX2216" fmla="*/ 1796897 w 7451018"/>
              <a:gd name="connsiteY2216" fmla="*/ 486859 h 3415370"/>
              <a:gd name="connsiteX2217" fmla="*/ 1760437 w 7451018"/>
              <a:gd name="connsiteY2217" fmla="*/ 493561 h 3415370"/>
              <a:gd name="connsiteX2218" fmla="*/ 1729541 w 7451018"/>
              <a:gd name="connsiteY2218" fmla="*/ 491751 h 3415370"/>
              <a:gd name="connsiteX2219" fmla="*/ 1696029 w 7451018"/>
              <a:gd name="connsiteY2219" fmla="*/ 492689 h 3415370"/>
              <a:gd name="connsiteX2220" fmla="*/ 1718281 w 7451018"/>
              <a:gd name="connsiteY2220" fmla="*/ 480156 h 3415370"/>
              <a:gd name="connsiteX2221" fmla="*/ 1716404 w 7451018"/>
              <a:gd name="connsiteY2221" fmla="*/ 478347 h 3415370"/>
              <a:gd name="connsiteX2222" fmla="*/ 1738770 w 7451018"/>
              <a:gd name="connsiteY2222" fmla="*/ 439743 h 3415370"/>
              <a:gd name="connsiteX2223" fmla="*/ 3205617 w 7451018"/>
              <a:gd name="connsiteY2223" fmla="*/ 420207 h 3415370"/>
              <a:gd name="connsiteX2224" fmla="*/ 3210686 w 7451018"/>
              <a:gd name="connsiteY2224" fmla="*/ 425334 h 3415370"/>
              <a:gd name="connsiteX2225" fmla="*/ 3197279 w 7451018"/>
              <a:gd name="connsiteY2225" fmla="*/ 426473 h 3415370"/>
              <a:gd name="connsiteX2226" fmla="*/ 3224090 w 7451018"/>
              <a:gd name="connsiteY2226" fmla="*/ 448791 h 3415370"/>
              <a:gd name="connsiteX2227" fmla="*/ 3216517 w 7451018"/>
              <a:gd name="connsiteY2227" fmla="*/ 466686 h 3415370"/>
              <a:gd name="connsiteX2228" fmla="*/ 3198353 w 7451018"/>
              <a:gd name="connsiteY2228" fmla="*/ 480090 h 3415370"/>
              <a:gd name="connsiteX2229" fmla="*/ 3175032 w 7451018"/>
              <a:gd name="connsiteY2229" fmla="*/ 486792 h 3415370"/>
              <a:gd name="connsiteX2230" fmla="*/ 3173959 w 7451018"/>
              <a:gd name="connsiteY2230" fmla="*/ 480090 h 3415370"/>
              <a:gd name="connsiteX2231" fmla="*/ 3172487 w 7451018"/>
              <a:gd name="connsiteY2231" fmla="*/ 486792 h 3415370"/>
              <a:gd name="connsiteX2232" fmla="*/ 3146010 w 7451018"/>
              <a:gd name="connsiteY2232" fmla="*/ 487060 h 3415370"/>
              <a:gd name="connsiteX2233" fmla="*/ 3082006 w 7451018"/>
              <a:gd name="connsiteY2233" fmla="*/ 499996 h 3415370"/>
              <a:gd name="connsiteX2234" fmla="*/ 3085290 w 7451018"/>
              <a:gd name="connsiteY2234" fmla="*/ 494030 h 3415370"/>
              <a:gd name="connsiteX2235" fmla="*/ 3036425 w 7451018"/>
              <a:gd name="connsiteY2235" fmla="*/ 487797 h 3415370"/>
              <a:gd name="connsiteX2236" fmla="*/ 3036425 w 7451018"/>
              <a:gd name="connsiteY2236" fmla="*/ 479621 h 3415370"/>
              <a:gd name="connsiteX2237" fmla="*/ 3050834 w 7451018"/>
              <a:gd name="connsiteY2237" fmla="*/ 473656 h 3415370"/>
              <a:gd name="connsiteX2238" fmla="*/ 3042057 w 7451018"/>
              <a:gd name="connsiteY2238" fmla="*/ 473656 h 3415370"/>
              <a:gd name="connsiteX2239" fmla="*/ 3042767 w 7451018"/>
              <a:gd name="connsiteY2239" fmla="*/ 470707 h 3415370"/>
              <a:gd name="connsiteX2240" fmla="*/ 3043088 w 7451018"/>
              <a:gd name="connsiteY2240" fmla="*/ 467356 h 3415370"/>
              <a:gd name="connsiteX2241" fmla="*/ 3043125 w 7451018"/>
              <a:gd name="connsiteY2241" fmla="*/ 467356 h 3415370"/>
              <a:gd name="connsiteX2242" fmla="*/ 3043125 w 7451018"/>
              <a:gd name="connsiteY2242" fmla="*/ 466954 h 3415370"/>
              <a:gd name="connsiteX2243" fmla="*/ 3043088 w 7451018"/>
              <a:gd name="connsiteY2243" fmla="*/ 467356 h 3415370"/>
              <a:gd name="connsiteX2244" fmla="*/ 3009218 w 7451018"/>
              <a:gd name="connsiteY2244" fmla="*/ 466954 h 3415370"/>
              <a:gd name="connsiteX2245" fmla="*/ 3008343 w 7451018"/>
              <a:gd name="connsiteY2245" fmla="*/ 460252 h 3415370"/>
              <a:gd name="connsiteX2246" fmla="*/ 3036425 w 7451018"/>
              <a:gd name="connsiteY2246" fmla="*/ 453549 h 3415370"/>
              <a:gd name="connsiteX2247" fmla="*/ 3025906 w 7451018"/>
              <a:gd name="connsiteY2247" fmla="*/ 446847 h 3415370"/>
              <a:gd name="connsiteX2248" fmla="*/ 2996215 w 7451018"/>
              <a:gd name="connsiteY2248" fmla="*/ 446982 h 3415370"/>
              <a:gd name="connsiteX2249" fmla="*/ 3009617 w 7451018"/>
              <a:gd name="connsiteY2249" fmla="*/ 440883 h 3415370"/>
              <a:gd name="connsiteX2250" fmla="*/ 3008470 w 7451018"/>
              <a:gd name="connsiteY2250" fmla="*/ 435948 h 3415370"/>
              <a:gd name="connsiteX2251" fmla="*/ 3010066 w 7451018"/>
              <a:gd name="connsiteY2251" fmla="*/ 433405 h 3415370"/>
              <a:gd name="connsiteX2252" fmla="*/ 3010554 w 7451018"/>
              <a:gd name="connsiteY2252" fmla="*/ 435320 h 3415370"/>
              <a:gd name="connsiteX2253" fmla="*/ 3010088 w 7451018"/>
              <a:gd name="connsiteY2253" fmla="*/ 433376 h 3415370"/>
              <a:gd name="connsiteX2254" fmla="*/ 3010066 w 7451018"/>
              <a:gd name="connsiteY2254" fmla="*/ 433405 h 3415370"/>
              <a:gd name="connsiteX2255" fmla="*/ 3009617 w 7451018"/>
              <a:gd name="connsiteY2255" fmla="*/ 431634 h 3415370"/>
              <a:gd name="connsiteX2256" fmla="*/ 3025837 w 7451018"/>
              <a:gd name="connsiteY2256" fmla="*/ 426674 h 3415370"/>
              <a:gd name="connsiteX2257" fmla="*/ 3069939 w 7451018"/>
              <a:gd name="connsiteY2257" fmla="*/ 432639 h 3415370"/>
              <a:gd name="connsiteX2258" fmla="*/ 3063299 w 7451018"/>
              <a:gd name="connsiteY2258" fmla="*/ 439945 h 3415370"/>
              <a:gd name="connsiteX2259" fmla="*/ 3068262 w 7451018"/>
              <a:gd name="connsiteY2259" fmla="*/ 446714 h 3415370"/>
              <a:gd name="connsiteX2260" fmla="*/ 3069806 w 7451018"/>
              <a:gd name="connsiteY2260" fmla="*/ 446714 h 3415370"/>
              <a:gd name="connsiteX2261" fmla="*/ 3083345 w 7451018"/>
              <a:gd name="connsiteY2261" fmla="*/ 440681 h 3415370"/>
              <a:gd name="connsiteX2262" fmla="*/ 3083548 w 7451018"/>
              <a:gd name="connsiteY2262" fmla="*/ 426541 h 3415370"/>
              <a:gd name="connsiteX2263" fmla="*/ 3096483 w 7451018"/>
              <a:gd name="connsiteY2263" fmla="*/ 433243 h 3415370"/>
              <a:gd name="connsiteX2264" fmla="*/ 3123557 w 7451018"/>
              <a:gd name="connsiteY2264" fmla="*/ 433243 h 3415370"/>
              <a:gd name="connsiteX2265" fmla="*/ 3143796 w 7451018"/>
              <a:gd name="connsiteY2265" fmla="*/ 432170 h 3415370"/>
              <a:gd name="connsiteX2266" fmla="*/ 3164506 w 7451018"/>
              <a:gd name="connsiteY2266" fmla="*/ 426004 h 3415370"/>
              <a:gd name="connsiteX2267" fmla="*/ 3203316 w 7451018"/>
              <a:gd name="connsiteY2267" fmla="*/ 425937 h 3415370"/>
              <a:gd name="connsiteX2268" fmla="*/ 3205617 w 7451018"/>
              <a:gd name="connsiteY2268" fmla="*/ 420207 h 3415370"/>
              <a:gd name="connsiteX2269" fmla="*/ 1261795 w 7451018"/>
              <a:gd name="connsiteY2269" fmla="*/ 386125 h 3415370"/>
              <a:gd name="connsiteX2270" fmla="*/ 1261809 w 7451018"/>
              <a:gd name="connsiteY2270" fmla="*/ 386125 h 3415370"/>
              <a:gd name="connsiteX2271" fmla="*/ 1262063 w 7451018"/>
              <a:gd name="connsiteY2271" fmla="*/ 386327 h 3415370"/>
              <a:gd name="connsiteX2272" fmla="*/ 1261795 w 7451018"/>
              <a:gd name="connsiteY2272" fmla="*/ 386125 h 3415370"/>
              <a:gd name="connsiteX2273" fmla="*/ 1261569 w 7451018"/>
              <a:gd name="connsiteY2273" fmla="*/ 385936 h 3415370"/>
              <a:gd name="connsiteX2274" fmla="*/ 1262264 w 7451018"/>
              <a:gd name="connsiteY2274" fmla="*/ 386125 h 3415370"/>
              <a:gd name="connsiteX2275" fmla="*/ 1261809 w 7451018"/>
              <a:gd name="connsiteY2275" fmla="*/ 386125 h 3415370"/>
              <a:gd name="connsiteX2276" fmla="*/ 1260455 w 7451018"/>
              <a:gd name="connsiteY2276" fmla="*/ 385053 h 3415370"/>
              <a:gd name="connsiteX2277" fmla="*/ 1261569 w 7451018"/>
              <a:gd name="connsiteY2277" fmla="*/ 385936 h 3415370"/>
              <a:gd name="connsiteX2278" fmla="*/ 1261527 w 7451018"/>
              <a:gd name="connsiteY2278" fmla="*/ 385924 h 3415370"/>
              <a:gd name="connsiteX2279" fmla="*/ 1260455 w 7451018"/>
              <a:gd name="connsiteY2279" fmla="*/ 385053 h 3415370"/>
              <a:gd name="connsiteX2280" fmla="*/ 1153300 w 7451018"/>
              <a:gd name="connsiteY2280" fmla="*/ 384383 h 3415370"/>
              <a:gd name="connsiteX2281" fmla="*/ 1160203 w 7451018"/>
              <a:gd name="connsiteY2281" fmla="*/ 388740 h 3415370"/>
              <a:gd name="connsiteX2282" fmla="*/ 1153300 w 7451018"/>
              <a:gd name="connsiteY2282" fmla="*/ 384383 h 3415370"/>
              <a:gd name="connsiteX2283" fmla="*/ 1233648 w 7451018"/>
              <a:gd name="connsiteY2283" fmla="*/ 382507 h 3415370"/>
              <a:gd name="connsiteX2284" fmla="*/ 1228957 w 7451018"/>
              <a:gd name="connsiteY2284" fmla="*/ 385389 h 3415370"/>
              <a:gd name="connsiteX2285" fmla="*/ 1234586 w 7451018"/>
              <a:gd name="connsiteY2285" fmla="*/ 388271 h 3415370"/>
              <a:gd name="connsiteX2286" fmla="*/ 1245979 w 7451018"/>
              <a:gd name="connsiteY2286" fmla="*/ 386260 h 3415370"/>
              <a:gd name="connsiteX2287" fmla="*/ 1245578 w 7451018"/>
              <a:gd name="connsiteY2287" fmla="*/ 386193 h 3415370"/>
              <a:gd name="connsiteX2288" fmla="*/ 1244907 w 7451018"/>
              <a:gd name="connsiteY2288" fmla="*/ 386260 h 3415370"/>
              <a:gd name="connsiteX2289" fmla="*/ 1244103 w 7451018"/>
              <a:gd name="connsiteY2289" fmla="*/ 385925 h 3415370"/>
              <a:gd name="connsiteX2290" fmla="*/ 1233648 w 7451018"/>
              <a:gd name="connsiteY2290" fmla="*/ 382507 h 3415370"/>
              <a:gd name="connsiteX2291" fmla="*/ 1252749 w 7451018"/>
              <a:gd name="connsiteY2291" fmla="*/ 379290 h 3415370"/>
              <a:gd name="connsiteX2292" fmla="*/ 1253620 w 7451018"/>
              <a:gd name="connsiteY2292" fmla="*/ 379357 h 3415370"/>
              <a:gd name="connsiteX2293" fmla="*/ 1253486 w 7451018"/>
              <a:gd name="connsiteY2293" fmla="*/ 379357 h 3415370"/>
              <a:gd name="connsiteX2294" fmla="*/ 1252749 w 7451018"/>
              <a:gd name="connsiteY2294" fmla="*/ 379290 h 3415370"/>
              <a:gd name="connsiteX2295" fmla="*/ 1433918 w 7451018"/>
              <a:gd name="connsiteY2295" fmla="*/ 374196 h 3415370"/>
              <a:gd name="connsiteX2296" fmla="*/ 1433918 w 7451018"/>
              <a:gd name="connsiteY2296" fmla="*/ 374196 h 3415370"/>
              <a:gd name="connsiteX2297" fmla="*/ 4625128 w 7451018"/>
              <a:gd name="connsiteY2297" fmla="*/ 372228 h 3415370"/>
              <a:gd name="connsiteX2298" fmla="*/ 4624922 w 7451018"/>
              <a:gd name="connsiteY2298" fmla="*/ 372454 h 3415370"/>
              <a:gd name="connsiteX2299" fmla="*/ 4624922 w 7451018"/>
              <a:gd name="connsiteY2299" fmla="*/ 372521 h 3415370"/>
              <a:gd name="connsiteX2300" fmla="*/ 4624964 w 7451018"/>
              <a:gd name="connsiteY2300" fmla="*/ 372530 h 3415370"/>
              <a:gd name="connsiteX2301" fmla="*/ 1873532 w 7451018"/>
              <a:gd name="connsiteY2301" fmla="*/ 368349 h 3415370"/>
              <a:gd name="connsiteX2302" fmla="*/ 1877260 w 7451018"/>
              <a:gd name="connsiteY2302" fmla="*/ 372856 h 3415370"/>
              <a:gd name="connsiteX2303" fmla="*/ 1863520 w 7451018"/>
              <a:gd name="connsiteY2303" fmla="*/ 379424 h 3415370"/>
              <a:gd name="connsiteX2304" fmla="*/ 1873532 w 7451018"/>
              <a:gd name="connsiteY2304" fmla="*/ 368349 h 3415370"/>
              <a:gd name="connsiteX2305" fmla="*/ 1399398 w 7451018"/>
              <a:gd name="connsiteY2305" fmla="*/ 366154 h 3415370"/>
              <a:gd name="connsiteX2306" fmla="*/ 1386263 w 7451018"/>
              <a:gd name="connsiteY2306" fmla="*/ 367025 h 3415370"/>
              <a:gd name="connsiteX2307" fmla="*/ 1387402 w 7451018"/>
              <a:gd name="connsiteY2307" fmla="*/ 366221 h 3415370"/>
              <a:gd name="connsiteX2308" fmla="*/ 1399398 w 7451018"/>
              <a:gd name="connsiteY2308" fmla="*/ 366154 h 3415370"/>
              <a:gd name="connsiteX2309" fmla="*/ 1386128 w 7451018"/>
              <a:gd name="connsiteY2309" fmla="*/ 366154 h 3415370"/>
              <a:gd name="connsiteX2310" fmla="*/ 1386196 w 7451018"/>
              <a:gd name="connsiteY2310" fmla="*/ 366154 h 3415370"/>
              <a:gd name="connsiteX2311" fmla="*/ 1386263 w 7451018"/>
              <a:gd name="connsiteY2311" fmla="*/ 367025 h 3415370"/>
              <a:gd name="connsiteX2312" fmla="*/ 1386128 w 7451018"/>
              <a:gd name="connsiteY2312" fmla="*/ 366154 h 3415370"/>
              <a:gd name="connsiteX2313" fmla="*/ 5094742 w 7451018"/>
              <a:gd name="connsiteY2313" fmla="*/ 360658 h 3415370"/>
              <a:gd name="connsiteX2314" fmla="*/ 5099233 w 7451018"/>
              <a:gd name="connsiteY2314" fmla="*/ 366757 h 3415370"/>
              <a:gd name="connsiteX2315" fmla="*/ 5114044 w 7451018"/>
              <a:gd name="connsiteY2315" fmla="*/ 371248 h 3415370"/>
              <a:gd name="connsiteX2316" fmla="*/ 5110291 w 7451018"/>
              <a:gd name="connsiteY2316" fmla="*/ 379558 h 3415370"/>
              <a:gd name="connsiteX2317" fmla="*/ 5114044 w 7451018"/>
              <a:gd name="connsiteY2317" fmla="*/ 381502 h 3415370"/>
              <a:gd name="connsiteX2318" fmla="*/ 5107342 w 7451018"/>
              <a:gd name="connsiteY2318" fmla="*/ 379625 h 3415370"/>
              <a:gd name="connsiteX2319" fmla="*/ 5113240 w 7451018"/>
              <a:gd name="connsiteY2319" fmla="*/ 389477 h 3415370"/>
              <a:gd name="connsiteX2320" fmla="*/ 5122691 w 7451018"/>
              <a:gd name="connsiteY2320" fmla="*/ 379692 h 3415370"/>
              <a:gd name="connsiteX2321" fmla="*/ 5121417 w 7451018"/>
              <a:gd name="connsiteY2321" fmla="*/ 373124 h 3415370"/>
              <a:gd name="connsiteX2322" fmla="*/ 5114044 w 7451018"/>
              <a:gd name="connsiteY2322" fmla="*/ 365751 h 3415370"/>
              <a:gd name="connsiteX2323" fmla="*/ 5098094 w 7451018"/>
              <a:gd name="connsiteY2323" fmla="*/ 360658 h 3415370"/>
              <a:gd name="connsiteX2324" fmla="*/ 5094742 w 7451018"/>
              <a:gd name="connsiteY2324" fmla="*/ 360658 h 3415370"/>
              <a:gd name="connsiteX2325" fmla="*/ 1629273 w 7451018"/>
              <a:gd name="connsiteY2325" fmla="*/ 359451 h 3415370"/>
              <a:gd name="connsiteX2326" fmla="*/ 1633362 w 7451018"/>
              <a:gd name="connsiteY2326" fmla="*/ 372856 h 3415370"/>
              <a:gd name="connsiteX2327" fmla="*/ 1635707 w 7451018"/>
              <a:gd name="connsiteY2327" fmla="*/ 375403 h 3415370"/>
              <a:gd name="connsiteX2328" fmla="*/ 1642008 w 7451018"/>
              <a:gd name="connsiteY2328" fmla="*/ 363071 h 3415370"/>
              <a:gd name="connsiteX2329" fmla="*/ 1629273 w 7451018"/>
              <a:gd name="connsiteY2329" fmla="*/ 359451 h 3415370"/>
              <a:gd name="connsiteX2330" fmla="*/ 1432902 w 7451018"/>
              <a:gd name="connsiteY2330" fmla="*/ 353143 h 3415370"/>
              <a:gd name="connsiteX2331" fmla="*/ 1434585 w 7451018"/>
              <a:gd name="connsiteY2331" fmla="*/ 362065 h 3415370"/>
              <a:gd name="connsiteX2332" fmla="*/ 1421181 w 7451018"/>
              <a:gd name="connsiteY2332" fmla="*/ 366153 h 3415370"/>
              <a:gd name="connsiteX2333" fmla="*/ 1428151 w 7451018"/>
              <a:gd name="connsiteY2333" fmla="*/ 359451 h 3415370"/>
              <a:gd name="connsiteX2334" fmla="*/ 1432902 w 7451018"/>
              <a:gd name="connsiteY2334" fmla="*/ 353143 h 3415370"/>
              <a:gd name="connsiteX2335" fmla="*/ 1548513 w 7451018"/>
              <a:gd name="connsiteY2335" fmla="*/ 345712 h 3415370"/>
              <a:gd name="connsiteX2336" fmla="*/ 1547846 w 7451018"/>
              <a:gd name="connsiteY2336" fmla="*/ 345779 h 3415370"/>
              <a:gd name="connsiteX2337" fmla="*/ 1547907 w 7451018"/>
              <a:gd name="connsiteY2337" fmla="*/ 345779 h 3415370"/>
              <a:gd name="connsiteX2338" fmla="*/ 1548110 w 7451018"/>
              <a:gd name="connsiteY2338" fmla="*/ 346114 h 3415370"/>
              <a:gd name="connsiteX2339" fmla="*/ 1547977 w 7451018"/>
              <a:gd name="connsiteY2339" fmla="*/ 346047 h 3415370"/>
              <a:gd name="connsiteX2340" fmla="*/ 1547843 w 7451018"/>
              <a:gd name="connsiteY2340" fmla="*/ 345779 h 3415370"/>
              <a:gd name="connsiteX2341" fmla="*/ 1547775 w 7451018"/>
              <a:gd name="connsiteY2341" fmla="*/ 345779 h 3415370"/>
              <a:gd name="connsiteX2342" fmla="*/ 1532965 w 7451018"/>
              <a:gd name="connsiteY2342" fmla="*/ 346047 h 3415370"/>
              <a:gd name="connsiteX2343" fmla="*/ 1521705 w 7451018"/>
              <a:gd name="connsiteY2343" fmla="*/ 352749 h 3415370"/>
              <a:gd name="connsiteX2344" fmla="*/ 1521772 w 7451018"/>
              <a:gd name="connsiteY2344" fmla="*/ 359586 h 3415370"/>
              <a:gd name="connsiteX2345" fmla="*/ 1534976 w 7451018"/>
              <a:gd name="connsiteY2345" fmla="*/ 359719 h 3415370"/>
              <a:gd name="connsiteX2346" fmla="*/ 1535846 w 7451018"/>
              <a:gd name="connsiteY2346" fmla="*/ 366757 h 3415370"/>
              <a:gd name="connsiteX2347" fmla="*/ 1496035 w 7451018"/>
              <a:gd name="connsiteY2347" fmla="*/ 374129 h 3415370"/>
              <a:gd name="connsiteX2348" fmla="*/ 1507429 w 7451018"/>
              <a:gd name="connsiteY2348" fmla="*/ 374129 h 3415370"/>
              <a:gd name="connsiteX2349" fmla="*/ 1519493 w 7451018"/>
              <a:gd name="connsiteY2349" fmla="*/ 373526 h 3415370"/>
              <a:gd name="connsiteX2350" fmla="*/ 1515069 w 7451018"/>
              <a:gd name="connsiteY2350" fmla="*/ 386327 h 3415370"/>
              <a:gd name="connsiteX2351" fmla="*/ 1521772 w 7451018"/>
              <a:gd name="connsiteY2351" fmla="*/ 389678 h 3415370"/>
              <a:gd name="connsiteX2352" fmla="*/ 1516142 w 7451018"/>
              <a:gd name="connsiteY2352" fmla="*/ 394705 h 3415370"/>
              <a:gd name="connsiteX2353" fmla="*/ 1528675 w 7451018"/>
              <a:gd name="connsiteY2353" fmla="*/ 399731 h 3415370"/>
              <a:gd name="connsiteX2354" fmla="*/ 1529547 w 7451018"/>
              <a:gd name="connsiteY2354" fmla="*/ 392962 h 3415370"/>
              <a:gd name="connsiteX2355" fmla="*/ 1521705 w 7451018"/>
              <a:gd name="connsiteY2355" fmla="*/ 390616 h 3415370"/>
              <a:gd name="connsiteX2356" fmla="*/ 1561515 w 7451018"/>
              <a:gd name="connsiteY2356" fmla="*/ 366154 h 3415370"/>
              <a:gd name="connsiteX2357" fmla="*/ 1541811 w 7451018"/>
              <a:gd name="connsiteY2357" fmla="*/ 366154 h 3415370"/>
              <a:gd name="connsiteX2358" fmla="*/ 1541811 w 7451018"/>
              <a:gd name="connsiteY2358" fmla="*/ 360054 h 3415370"/>
              <a:gd name="connsiteX2359" fmla="*/ 1551529 w 7451018"/>
              <a:gd name="connsiteY2359" fmla="*/ 359451 h 3415370"/>
              <a:gd name="connsiteX2360" fmla="*/ 1553137 w 7451018"/>
              <a:gd name="connsiteY2360" fmla="*/ 352951 h 3415370"/>
              <a:gd name="connsiteX2361" fmla="*/ 1548111 w 7451018"/>
              <a:gd name="connsiteY2361" fmla="*/ 346114 h 3415370"/>
              <a:gd name="connsiteX2362" fmla="*/ 1548513 w 7451018"/>
              <a:gd name="connsiteY2362" fmla="*/ 345712 h 3415370"/>
              <a:gd name="connsiteX2363" fmla="*/ 1888252 w 7451018"/>
              <a:gd name="connsiteY2363" fmla="*/ 339756 h 3415370"/>
              <a:gd name="connsiteX2364" fmla="*/ 1884564 w 7451018"/>
              <a:gd name="connsiteY2364" fmla="*/ 346047 h 3415370"/>
              <a:gd name="connsiteX2365" fmla="*/ 1881347 w 7451018"/>
              <a:gd name="connsiteY2365" fmla="*/ 359451 h 3415370"/>
              <a:gd name="connsiteX2366" fmla="*/ 1856884 w 7451018"/>
              <a:gd name="connsiteY2366" fmla="*/ 362065 h 3415370"/>
              <a:gd name="connsiteX2367" fmla="*/ 1870959 w 7451018"/>
              <a:gd name="connsiteY2367" fmla="*/ 352749 h 3415370"/>
              <a:gd name="connsiteX2368" fmla="*/ 1874377 w 7451018"/>
              <a:gd name="connsiteY2368" fmla="*/ 352481 h 3415370"/>
              <a:gd name="connsiteX2369" fmla="*/ 1870222 w 7451018"/>
              <a:gd name="connsiteY2369" fmla="*/ 346784 h 3415370"/>
              <a:gd name="connsiteX2370" fmla="*/ 1878139 w 7451018"/>
              <a:gd name="connsiteY2370" fmla="*/ 341758 h 3415370"/>
              <a:gd name="connsiteX2371" fmla="*/ 1736165 w 7451018"/>
              <a:gd name="connsiteY2371" fmla="*/ 339345 h 3415370"/>
              <a:gd name="connsiteX2372" fmla="*/ 1736366 w 7451018"/>
              <a:gd name="connsiteY2372" fmla="*/ 339948 h 3415370"/>
              <a:gd name="connsiteX2373" fmla="*/ 1736165 w 7451018"/>
              <a:gd name="connsiteY2373" fmla="*/ 339345 h 3415370"/>
              <a:gd name="connsiteX2374" fmla="*/ 1890262 w 7451018"/>
              <a:gd name="connsiteY2374" fmla="*/ 336329 h 3415370"/>
              <a:gd name="connsiteX2375" fmla="*/ 1890328 w 7451018"/>
              <a:gd name="connsiteY2375" fmla="*/ 339345 h 3415370"/>
              <a:gd name="connsiteX2376" fmla="*/ 1888252 w 7451018"/>
              <a:gd name="connsiteY2376" fmla="*/ 339756 h 3415370"/>
              <a:gd name="connsiteX2377" fmla="*/ 1748034 w 7451018"/>
              <a:gd name="connsiteY2377" fmla="*/ 333850 h 3415370"/>
              <a:gd name="connsiteX2378" fmla="*/ 1741399 w 7451018"/>
              <a:gd name="connsiteY2378" fmla="*/ 340552 h 3415370"/>
              <a:gd name="connsiteX2379" fmla="*/ 1751855 w 7451018"/>
              <a:gd name="connsiteY2379" fmla="*/ 340552 h 3415370"/>
              <a:gd name="connsiteX2380" fmla="*/ 1748034 w 7451018"/>
              <a:gd name="connsiteY2380" fmla="*/ 333850 h 3415370"/>
              <a:gd name="connsiteX2381" fmla="*/ 1423974 w 7451018"/>
              <a:gd name="connsiteY2381" fmla="*/ 321166 h 3415370"/>
              <a:gd name="connsiteX2382" fmla="*/ 1434646 w 7451018"/>
              <a:gd name="connsiteY2382" fmla="*/ 322321 h 3415370"/>
              <a:gd name="connsiteX2383" fmla="*/ 1421042 w 7451018"/>
              <a:gd name="connsiteY2383" fmla="*/ 325941 h 3415370"/>
              <a:gd name="connsiteX2384" fmla="*/ 1423974 w 7451018"/>
              <a:gd name="connsiteY2384" fmla="*/ 321166 h 3415370"/>
              <a:gd name="connsiteX2385" fmla="*/ 1109459 w 7451018"/>
              <a:gd name="connsiteY2385" fmla="*/ 319842 h 3415370"/>
              <a:gd name="connsiteX2386" fmla="*/ 1108186 w 7451018"/>
              <a:gd name="connsiteY2386" fmla="*/ 326544 h 3415370"/>
              <a:gd name="connsiteX2387" fmla="*/ 1110867 w 7451018"/>
              <a:gd name="connsiteY2387" fmla="*/ 326209 h 3415370"/>
              <a:gd name="connsiteX2388" fmla="*/ 1109459 w 7451018"/>
              <a:gd name="connsiteY2388" fmla="*/ 319842 h 3415370"/>
              <a:gd name="connsiteX2389" fmla="*/ 5238638 w 7451018"/>
              <a:gd name="connsiteY2389" fmla="*/ 299133 h 3415370"/>
              <a:gd name="connsiteX2390" fmla="*/ 5216923 w 7451018"/>
              <a:gd name="connsiteY2390" fmla="*/ 305835 h 3415370"/>
              <a:gd name="connsiteX2391" fmla="*/ 5229791 w 7451018"/>
              <a:gd name="connsiteY2391" fmla="*/ 312537 h 3415370"/>
              <a:gd name="connsiteX2392" fmla="*/ 5238638 w 7451018"/>
              <a:gd name="connsiteY2392" fmla="*/ 299133 h 3415370"/>
              <a:gd name="connsiteX2393" fmla="*/ 5116885 w 7451018"/>
              <a:gd name="connsiteY2393" fmla="*/ 285410 h 3415370"/>
              <a:gd name="connsiteX2394" fmla="*/ 5115921 w 7451018"/>
              <a:gd name="connsiteY2394" fmla="*/ 292430 h 3415370"/>
              <a:gd name="connsiteX2395" fmla="*/ 5118200 w 7451018"/>
              <a:gd name="connsiteY2395" fmla="*/ 285728 h 3415370"/>
              <a:gd name="connsiteX2396" fmla="*/ 5116885 w 7451018"/>
              <a:gd name="connsiteY2396" fmla="*/ 285410 h 3415370"/>
              <a:gd name="connsiteX2397" fmla="*/ 1840792 w 7451018"/>
              <a:gd name="connsiteY2397" fmla="*/ 276881 h 3415370"/>
              <a:gd name="connsiteX2398" fmla="*/ 1834493 w 7451018"/>
              <a:gd name="connsiteY2398" fmla="*/ 279026 h 3415370"/>
              <a:gd name="connsiteX2399" fmla="*/ 1836704 w 7451018"/>
              <a:gd name="connsiteY2399" fmla="*/ 285728 h 3415370"/>
              <a:gd name="connsiteX2400" fmla="*/ 1840792 w 7451018"/>
              <a:gd name="connsiteY2400" fmla="*/ 276881 h 3415370"/>
              <a:gd name="connsiteX2401" fmla="*/ 4598114 w 7451018"/>
              <a:gd name="connsiteY2401" fmla="*/ 272056 h 3415370"/>
              <a:gd name="connsiteX2402" fmla="*/ 4597979 w 7451018"/>
              <a:gd name="connsiteY2402" fmla="*/ 272526 h 3415370"/>
              <a:gd name="connsiteX2403" fmla="*/ 4597979 w 7451018"/>
              <a:gd name="connsiteY2403" fmla="*/ 272324 h 3415370"/>
              <a:gd name="connsiteX2404" fmla="*/ 4598114 w 7451018"/>
              <a:gd name="connsiteY2404" fmla="*/ 272056 h 3415370"/>
              <a:gd name="connsiteX2405" fmla="*/ 2996202 w 7451018"/>
              <a:gd name="connsiteY2405" fmla="*/ 264214 h 3415370"/>
              <a:gd name="connsiteX2406" fmla="*/ 2995869 w 7451018"/>
              <a:gd name="connsiteY2406" fmla="*/ 264683 h 3415370"/>
              <a:gd name="connsiteX2407" fmla="*/ 2996202 w 7451018"/>
              <a:gd name="connsiteY2407" fmla="*/ 265219 h 3415370"/>
              <a:gd name="connsiteX2408" fmla="*/ 2994795 w 7451018"/>
              <a:gd name="connsiteY2408" fmla="*/ 265621 h 3415370"/>
              <a:gd name="connsiteX2409" fmla="*/ 2996202 w 7451018"/>
              <a:gd name="connsiteY2409" fmla="*/ 274334 h 3415370"/>
              <a:gd name="connsiteX2410" fmla="*/ 3010343 w 7451018"/>
              <a:gd name="connsiteY2410" fmla="*/ 278355 h 3415370"/>
              <a:gd name="connsiteX2411" fmla="*/ 2996202 w 7451018"/>
              <a:gd name="connsiteY2411" fmla="*/ 264214 h 3415370"/>
              <a:gd name="connsiteX2412" fmla="*/ 1843205 w 7451018"/>
              <a:gd name="connsiteY2412" fmla="*/ 261935 h 3415370"/>
              <a:gd name="connsiteX2413" fmla="*/ 1838849 w 7451018"/>
              <a:gd name="connsiteY2413" fmla="*/ 265688 h 3415370"/>
              <a:gd name="connsiteX2414" fmla="*/ 1840994 w 7451018"/>
              <a:gd name="connsiteY2414" fmla="*/ 272391 h 3415370"/>
              <a:gd name="connsiteX2415" fmla="*/ 1843205 w 7451018"/>
              <a:gd name="connsiteY2415" fmla="*/ 272860 h 3415370"/>
              <a:gd name="connsiteX2416" fmla="*/ 1843473 w 7451018"/>
              <a:gd name="connsiteY2416" fmla="*/ 272391 h 3415370"/>
              <a:gd name="connsiteX2417" fmla="*/ 1876984 w 7451018"/>
              <a:gd name="connsiteY2417" fmla="*/ 279026 h 3415370"/>
              <a:gd name="connsiteX2418" fmla="*/ 1889919 w 7451018"/>
              <a:gd name="connsiteY2418" fmla="*/ 266694 h 3415370"/>
              <a:gd name="connsiteX2419" fmla="*/ 1844144 w 7451018"/>
              <a:gd name="connsiteY2419" fmla="*/ 262338 h 3415370"/>
              <a:gd name="connsiteX2420" fmla="*/ 1843205 w 7451018"/>
              <a:gd name="connsiteY2420" fmla="*/ 261935 h 3415370"/>
              <a:gd name="connsiteX2421" fmla="*/ 1493497 w 7451018"/>
              <a:gd name="connsiteY2421" fmla="*/ 252444 h 3415370"/>
              <a:gd name="connsiteX2422" fmla="*/ 1478681 w 7451018"/>
              <a:gd name="connsiteY2422" fmla="*/ 258919 h 3415370"/>
              <a:gd name="connsiteX2423" fmla="*/ 1494900 w 7451018"/>
              <a:gd name="connsiteY2423" fmla="*/ 259120 h 3415370"/>
              <a:gd name="connsiteX2424" fmla="*/ 1493497 w 7451018"/>
              <a:gd name="connsiteY2424" fmla="*/ 252444 h 3415370"/>
              <a:gd name="connsiteX2425" fmla="*/ 1494900 w 7451018"/>
              <a:gd name="connsiteY2425" fmla="*/ 252083 h 3415370"/>
              <a:gd name="connsiteX2426" fmla="*/ 1494900 w 7451018"/>
              <a:gd name="connsiteY2426" fmla="*/ 253021 h 3415370"/>
              <a:gd name="connsiteX2427" fmla="*/ 1495301 w 7451018"/>
              <a:gd name="connsiteY2427" fmla="*/ 252150 h 3415370"/>
              <a:gd name="connsiteX2428" fmla="*/ 1494900 w 7451018"/>
              <a:gd name="connsiteY2428" fmla="*/ 252083 h 3415370"/>
              <a:gd name="connsiteX2429" fmla="*/ 1495034 w 7451018"/>
              <a:gd name="connsiteY2429" fmla="*/ 250742 h 3415370"/>
              <a:gd name="connsiteX2430" fmla="*/ 1494966 w 7451018"/>
              <a:gd name="connsiteY2430" fmla="*/ 250877 h 3415370"/>
              <a:gd name="connsiteX2431" fmla="*/ 1494966 w 7451018"/>
              <a:gd name="connsiteY2431" fmla="*/ 250944 h 3415370"/>
              <a:gd name="connsiteX2432" fmla="*/ 1495034 w 7451018"/>
              <a:gd name="connsiteY2432" fmla="*/ 250742 h 3415370"/>
              <a:gd name="connsiteX2433" fmla="*/ 3006167 w 7451018"/>
              <a:gd name="connsiteY2433" fmla="*/ 248112 h 3415370"/>
              <a:gd name="connsiteX2434" fmla="*/ 3002367 w 7451018"/>
              <a:gd name="connsiteY2434" fmla="*/ 250072 h 3415370"/>
              <a:gd name="connsiteX2435" fmla="*/ 3015503 w 7451018"/>
              <a:gd name="connsiteY2435" fmla="*/ 251882 h 3415370"/>
              <a:gd name="connsiteX2436" fmla="*/ 3006167 w 7451018"/>
              <a:gd name="connsiteY2436" fmla="*/ 248112 h 3415370"/>
              <a:gd name="connsiteX2437" fmla="*/ 1272514 w 7451018"/>
              <a:gd name="connsiteY2437" fmla="*/ 245222 h 3415370"/>
              <a:gd name="connsiteX2438" fmla="*/ 1277891 w 7451018"/>
              <a:gd name="connsiteY2438" fmla="*/ 245582 h 3415370"/>
              <a:gd name="connsiteX2439" fmla="*/ 1268107 w 7451018"/>
              <a:gd name="connsiteY2439" fmla="*/ 252285 h 3415370"/>
              <a:gd name="connsiteX2440" fmla="*/ 1267035 w 7451018"/>
              <a:gd name="connsiteY2440" fmla="*/ 246923 h 3415370"/>
              <a:gd name="connsiteX2441" fmla="*/ 1272514 w 7451018"/>
              <a:gd name="connsiteY2441" fmla="*/ 245222 h 3415370"/>
              <a:gd name="connsiteX2442" fmla="*/ 5775145 w 7451018"/>
              <a:gd name="connsiteY2442" fmla="*/ 239551 h 3415370"/>
              <a:gd name="connsiteX2443" fmla="*/ 5731916 w 7451018"/>
              <a:gd name="connsiteY2443" fmla="*/ 245516 h 3415370"/>
              <a:gd name="connsiteX2444" fmla="*/ 5715629 w 7451018"/>
              <a:gd name="connsiteY2444" fmla="*/ 258920 h 3415370"/>
              <a:gd name="connsiteX2445" fmla="*/ 5771056 w 7451018"/>
              <a:gd name="connsiteY2445" fmla="*/ 245516 h 3415370"/>
              <a:gd name="connsiteX2446" fmla="*/ 5784662 w 7451018"/>
              <a:gd name="connsiteY2446" fmla="*/ 252218 h 3415370"/>
              <a:gd name="connsiteX2447" fmla="*/ 5785332 w 7451018"/>
              <a:gd name="connsiteY2447" fmla="*/ 247660 h 3415370"/>
              <a:gd name="connsiteX2448" fmla="*/ 5787678 w 7451018"/>
              <a:gd name="connsiteY2448" fmla="*/ 245516 h 3415370"/>
              <a:gd name="connsiteX2449" fmla="*/ 5775145 w 7451018"/>
              <a:gd name="connsiteY2449" fmla="*/ 239551 h 3415370"/>
              <a:gd name="connsiteX2450" fmla="*/ 6453402 w 7451018"/>
              <a:gd name="connsiteY2450" fmla="*/ 238813 h 3415370"/>
              <a:gd name="connsiteX2451" fmla="*/ 6484500 w 7451018"/>
              <a:gd name="connsiteY2451" fmla="*/ 252217 h 3415370"/>
              <a:gd name="connsiteX2452" fmla="*/ 6487985 w 7451018"/>
              <a:gd name="connsiteY2452" fmla="*/ 257043 h 3415370"/>
              <a:gd name="connsiteX2453" fmla="*/ 6400857 w 7451018"/>
              <a:gd name="connsiteY2453" fmla="*/ 250944 h 3415370"/>
              <a:gd name="connsiteX2454" fmla="*/ 6453402 w 7451018"/>
              <a:gd name="connsiteY2454" fmla="*/ 238813 h 3415370"/>
              <a:gd name="connsiteX2455" fmla="*/ 1484713 w 7451018"/>
              <a:gd name="connsiteY2455" fmla="*/ 238813 h 3415370"/>
              <a:gd name="connsiteX2456" fmla="*/ 1495502 w 7451018"/>
              <a:gd name="connsiteY2456" fmla="*/ 252217 h 3415370"/>
              <a:gd name="connsiteX2457" fmla="*/ 1508304 w 7451018"/>
              <a:gd name="connsiteY2457" fmla="*/ 272323 h 3415370"/>
              <a:gd name="connsiteX2458" fmla="*/ 1510181 w 7451018"/>
              <a:gd name="connsiteY2458" fmla="*/ 279026 h 3415370"/>
              <a:gd name="connsiteX2459" fmla="*/ 1474794 w 7451018"/>
              <a:gd name="connsiteY2459" fmla="*/ 296786 h 3415370"/>
              <a:gd name="connsiteX2460" fmla="*/ 1405427 w 7451018"/>
              <a:gd name="connsiteY2460" fmla="*/ 285728 h 3415370"/>
              <a:gd name="connsiteX2461" fmla="*/ 1374596 w 7451018"/>
              <a:gd name="connsiteY2461" fmla="*/ 269911 h 3415370"/>
              <a:gd name="connsiteX2462" fmla="*/ 1424594 w 7451018"/>
              <a:gd name="connsiteY2462" fmla="*/ 265621 h 3415370"/>
              <a:gd name="connsiteX2463" fmla="*/ 1401137 w 7451018"/>
              <a:gd name="connsiteY2463" fmla="*/ 245515 h 3415370"/>
              <a:gd name="connsiteX2464" fmla="*/ 1410788 w 7451018"/>
              <a:gd name="connsiteY2464" fmla="*/ 245515 h 3415370"/>
              <a:gd name="connsiteX2465" fmla="*/ 1484713 w 7451018"/>
              <a:gd name="connsiteY2465" fmla="*/ 238813 h 3415370"/>
              <a:gd name="connsiteX2466" fmla="*/ 1608498 w 7451018"/>
              <a:gd name="connsiteY2466" fmla="*/ 231843 h 3415370"/>
              <a:gd name="connsiteX2467" fmla="*/ 1647437 w 7451018"/>
              <a:gd name="connsiteY2467" fmla="*/ 236602 h 3415370"/>
              <a:gd name="connsiteX2468" fmla="*/ 1618550 w 7451018"/>
              <a:gd name="connsiteY2468" fmla="*/ 255702 h 3415370"/>
              <a:gd name="connsiteX2469" fmla="*/ 1567882 w 7451018"/>
              <a:gd name="connsiteY2469" fmla="*/ 272056 h 3415370"/>
              <a:gd name="connsiteX2470" fmla="*/ 1553808 w 7451018"/>
              <a:gd name="connsiteY2470" fmla="*/ 285460 h 3415370"/>
              <a:gd name="connsiteX2471" fmla="*/ 1567882 w 7451018"/>
              <a:gd name="connsiteY2471" fmla="*/ 292162 h 3415370"/>
              <a:gd name="connsiteX2472" fmla="*/ 1599986 w 7451018"/>
              <a:gd name="connsiteY2472" fmla="*/ 318971 h 3415370"/>
              <a:gd name="connsiteX2473" fmla="*/ 1599937 w 7451018"/>
              <a:gd name="connsiteY2473" fmla="*/ 319251 h 3415370"/>
              <a:gd name="connsiteX2474" fmla="*/ 1599425 w 7451018"/>
              <a:gd name="connsiteY2474" fmla="*/ 322146 h 3415370"/>
              <a:gd name="connsiteX2475" fmla="*/ 1600120 w 7451018"/>
              <a:gd name="connsiteY2475" fmla="*/ 325673 h 3415370"/>
              <a:gd name="connsiteX2476" fmla="*/ 1610240 w 7451018"/>
              <a:gd name="connsiteY2476" fmla="*/ 325673 h 3415370"/>
              <a:gd name="connsiteX2477" fmla="*/ 1611111 w 7451018"/>
              <a:gd name="connsiteY2477" fmla="*/ 332375 h 3415370"/>
              <a:gd name="connsiteX2478" fmla="*/ 1593686 w 7451018"/>
              <a:gd name="connsiteY2478" fmla="*/ 339077 h 3415370"/>
              <a:gd name="connsiteX2479" fmla="*/ 1607895 w 7451018"/>
              <a:gd name="connsiteY2479" fmla="*/ 345779 h 3415370"/>
              <a:gd name="connsiteX2480" fmla="*/ 1602265 w 7451018"/>
              <a:gd name="connsiteY2480" fmla="*/ 338340 h 3415370"/>
              <a:gd name="connsiteX2481" fmla="*/ 1615668 w 7451018"/>
              <a:gd name="connsiteY2481" fmla="*/ 341423 h 3415370"/>
              <a:gd name="connsiteX2482" fmla="*/ 1638523 w 7451018"/>
              <a:gd name="connsiteY2482" fmla="*/ 352481 h 3415370"/>
              <a:gd name="connsiteX2483" fmla="*/ 1640735 w 7451018"/>
              <a:gd name="connsiteY2483" fmla="*/ 359183 h 3415370"/>
              <a:gd name="connsiteX2484" fmla="*/ 1674715 w 7451018"/>
              <a:gd name="connsiteY2484" fmla="*/ 359183 h 3415370"/>
              <a:gd name="connsiteX2485" fmla="*/ 1675988 w 7451018"/>
              <a:gd name="connsiteY2485" fmla="*/ 383311 h 3415370"/>
              <a:gd name="connsiteX2486" fmla="*/ 1696092 w 7451018"/>
              <a:gd name="connsiteY2486" fmla="*/ 402479 h 3415370"/>
              <a:gd name="connsiteX2487" fmla="*/ 1712177 w 7451018"/>
              <a:gd name="connsiteY2487" fmla="*/ 399329 h 3415370"/>
              <a:gd name="connsiteX2488" fmla="*/ 1710435 w 7451018"/>
              <a:gd name="connsiteY2488" fmla="*/ 392627 h 3415370"/>
              <a:gd name="connsiteX2489" fmla="*/ 1702794 w 7451018"/>
              <a:gd name="connsiteY2489" fmla="*/ 379088 h 3415370"/>
              <a:gd name="connsiteX2490" fmla="*/ 1707469 w 7451018"/>
              <a:gd name="connsiteY2490" fmla="*/ 378025 h 3415370"/>
              <a:gd name="connsiteX2491" fmla="*/ 1712922 w 7451018"/>
              <a:gd name="connsiteY2491" fmla="*/ 372908 h 3415370"/>
              <a:gd name="connsiteX2492" fmla="*/ 1713049 w 7451018"/>
              <a:gd name="connsiteY2492" fmla="*/ 372789 h 3415370"/>
              <a:gd name="connsiteX2493" fmla="*/ 1716199 w 7451018"/>
              <a:gd name="connsiteY2493" fmla="*/ 378084 h 3415370"/>
              <a:gd name="connsiteX2494" fmla="*/ 1716199 w 7451018"/>
              <a:gd name="connsiteY2494" fmla="*/ 385254 h 3415370"/>
              <a:gd name="connsiteX2495" fmla="*/ 1722900 w 7451018"/>
              <a:gd name="connsiteY2495" fmla="*/ 384115 h 3415370"/>
              <a:gd name="connsiteX2496" fmla="*/ 1743007 w 7451018"/>
              <a:gd name="connsiteY2496" fmla="*/ 365819 h 3415370"/>
              <a:gd name="connsiteX2497" fmla="*/ 1736506 w 7451018"/>
              <a:gd name="connsiteY2497" fmla="*/ 339613 h 3415370"/>
              <a:gd name="connsiteX2498" fmla="*/ 1739120 w 7451018"/>
              <a:gd name="connsiteY2498" fmla="*/ 339010 h 3415370"/>
              <a:gd name="connsiteX2499" fmla="*/ 1702057 w 7451018"/>
              <a:gd name="connsiteY2499" fmla="*/ 332308 h 3415370"/>
              <a:gd name="connsiteX2500" fmla="*/ 1658361 w 7451018"/>
              <a:gd name="connsiteY2500" fmla="*/ 306572 h 3415370"/>
              <a:gd name="connsiteX2501" fmla="*/ 1642209 w 7451018"/>
              <a:gd name="connsiteY2501" fmla="*/ 305499 h 3415370"/>
              <a:gd name="connsiteX2502" fmla="*/ 1636579 w 7451018"/>
              <a:gd name="connsiteY2502" fmla="*/ 288409 h 3415370"/>
              <a:gd name="connsiteX2503" fmla="*/ 1644823 w 7451018"/>
              <a:gd name="connsiteY2503" fmla="*/ 271989 h 3415370"/>
              <a:gd name="connsiteX2504" fmla="*/ 1749307 w 7451018"/>
              <a:gd name="connsiteY2504" fmla="*/ 238478 h 3415370"/>
              <a:gd name="connsiteX2505" fmla="*/ 1718411 w 7451018"/>
              <a:gd name="connsiteY2505" fmla="*/ 265287 h 3415370"/>
              <a:gd name="connsiteX2506" fmla="*/ 1823299 w 7451018"/>
              <a:gd name="connsiteY2506" fmla="*/ 251882 h 3415370"/>
              <a:gd name="connsiteX2507" fmla="*/ 1829800 w 7451018"/>
              <a:gd name="connsiteY2507" fmla="*/ 251882 h 3415370"/>
              <a:gd name="connsiteX2508" fmla="*/ 1930735 w 7451018"/>
              <a:gd name="connsiteY2508" fmla="*/ 258585 h 3415370"/>
              <a:gd name="connsiteX2509" fmla="*/ 1930735 w 7451018"/>
              <a:gd name="connsiteY2509" fmla="*/ 265287 h 3415370"/>
              <a:gd name="connsiteX2510" fmla="*/ 1919677 w 7451018"/>
              <a:gd name="connsiteY2510" fmla="*/ 265287 h 3415370"/>
              <a:gd name="connsiteX2511" fmla="*/ 1920615 w 7451018"/>
              <a:gd name="connsiteY2511" fmla="*/ 271989 h 3415370"/>
              <a:gd name="connsiteX2512" fmla="*/ 1982745 w 7451018"/>
              <a:gd name="connsiteY2512" fmla="*/ 292899 h 3415370"/>
              <a:gd name="connsiteX2513" fmla="*/ 1984219 w 7451018"/>
              <a:gd name="connsiteY2513" fmla="*/ 293436 h 3415370"/>
              <a:gd name="connsiteX2514" fmla="*/ 1984286 w 7451018"/>
              <a:gd name="connsiteY2514" fmla="*/ 295513 h 3415370"/>
              <a:gd name="connsiteX2515" fmla="*/ 2036899 w 7451018"/>
              <a:gd name="connsiteY2515" fmla="*/ 305499 h 3415370"/>
              <a:gd name="connsiteX2516" fmla="*/ 2064712 w 7451018"/>
              <a:gd name="connsiteY2516" fmla="*/ 314882 h 3415370"/>
              <a:gd name="connsiteX2517" fmla="*/ 2092124 w 7451018"/>
              <a:gd name="connsiteY2517" fmla="*/ 318904 h 3415370"/>
              <a:gd name="connsiteX2518" fmla="*/ 2084818 w 7451018"/>
              <a:gd name="connsiteY2518" fmla="*/ 332308 h 3415370"/>
              <a:gd name="connsiteX2519" fmla="*/ 2110957 w 7451018"/>
              <a:gd name="connsiteY2519" fmla="*/ 345712 h 3415370"/>
              <a:gd name="connsiteX2520" fmla="*/ 2125836 w 7451018"/>
              <a:gd name="connsiteY2520" fmla="*/ 352414 h 3415370"/>
              <a:gd name="connsiteX2521" fmla="*/ 2098223 w 7451018"/>
              <a:gd name="connsiteY2521" fmla="*/ 365819 h 3415370"/>
              <a:gd name="connsiteX2522" fmla="*/ 2125836 w 7451018"/>
              <a:gd name="connsiteY2522" fmla="*/ 372521 h 3415370"/>
              <a:gd name="connsiteX2523" fmla="*/ 2138436 w 7451018"/>
              <a:gd name="connsiteY2523" fmla="*/ 377078 h 3415370"/>
              <a:gd name="connsiteX2524" fmla="*/ 2138436 w 7451018"/>
              <a:gd name="connsiteY2524" fmla="*/ 380161 h 3415370"/>
              <a:gd name="connsiteX2525" fmla="*/ 2136492 w 7451018"/>
              <a:gd name="connsiteY2525" fmla="*/ 381434 h 3415370"/>
              <a:gd name="connsiteX2526" fmla="*/ 2187161 w 7451018"/>
              <a:gd name="connsiteY2526" fmla="*/ 392694 h 3415370"/>
              <a:gd name="connsiteX2527" fmla="*/ 2203448 w 7451018"/>
              <a:gd name="connsiteY2527" fmla="*/ 406098 h 3415370"/>
              <a:gd name="connsiteX2528" fmla="*/ 2206798 w 7451018"/>
              <a:gd name="connsiteY2528" fmla="*/ 406098 h 3415370"/>
              <a:gd name="connsiteX2529" fmla="*/ 2238164 w 7451018"/>
              <a:gd name="connsiteY2529" fmla="*/ 412867 h 3415370"/>
              <a:gd name="connsiteX2530" fmla="*/ 2218929 w 7451018"/>
              <a:gd name="connsiteY2530" fmla="*/ 426339 h 3415370"/>
              <a:gd name="connsiteX2531" fmla="*/ 2224828 w 7451018"/>
              <a:gd name="connsiteY2531" fmla="*/ 432773 h 3415370"/>
              <a:gd name="connsiteX2532" fmla="*/ 2220002 w 7451018"/>
              <a:gd name="connsiteY2532" fmla="*/ 446847 h 3415370"/>
              <a:gd name="connsiteX2533" fmla="*/ 2196679 w 7451018"/>
              <a:gd name="connsiteY2533" fmla="*/ 447450 h 3415370"/>
              <a:gd name="connsiteX2534" fmla="*/ 2196544 w 7451018"/>
              <a:gd name="connsiteY2534" fmla="*/ 447450 h 3415370"/>
              <a:gd name="connsiteX2535" fmla="*/ 2198823 w 7451018"/>
              <a:gd name="connsiteY2535" fmla="*/ 461257 h 3415370"/>
              <a:gd name="connsiteX2536" fmla="*/ 2180592 w 7451018"/>
              <a:gd name="connsiteY2536" fmla="*/ 459648 h 3415370"/>
              <a:gd name="connsiteX2537" fmla="*/ 2174025 w 7451018"/>
              <a:gd name="connsiteY2537" fmla="*/ 452946 h 3415370"/>
              <a:gd name="connsiteX2538" fmla="*/ 2167390 w 7451018"/>
              <a:gd name="connsiteY2538" fmla="*/ 459648 h 3415370"/>
              <a:gd name="connsiteX2539" fmla="*/ 2145205 w 7451018"/>
              <a:gd name="connsiteY2539" fmla="*/ 432840 h 3415370"/>
              <a:gd name="connsiteX2540" fmla="*/ 2144066 w 7451018"/>
              <a:gd name="connsiteY2540" fmla="*/ 439542 h 3415370"/>
              <a:gd name="connsiteX2541" fmla="*/ 2112834 w 7451018"/>
              <a:gd name="connsiteY2541" fmla="*/ 426138 h 3415370"/>
              <a:gd name="connsiteX2542" fmla="*/ 2125166 w 7451018"/>
              <a:gd name="connsiteY2542" fmla="*/ 435186 h 3415370"/>
              <a:gd name="connsiteX2543" fmla="*/ 2118263 w 7451018"/>
              <a:gd name="connsiteY2543" fmla="*/ 434716 h 3415370"/>
              <a:gd name="connsiteX2544" fmla="*/ 2104188 w 7451018"/>
              <a:gd name="connsiteY2544" fmla="*/ 439542 h 3415370"/>
              <a:gd name="connsiteX2545" fmla="*/ 2122217 w 7451018"/>
              <a:gd name="connsiteY2545" fmla="*/ 452946 h 3415370"/>
              <a:gd name="connsiteX2546" fmla="*/ 2150165 w 7451018"/>
              <a:gd name="connsiteY2546" fmla="*/ 461324 h 3415370"/>
              <a:gd name="connsiteX2547" fmla="*/ 2150271 w 7451018"/>
              <a:gd name="connsiteY2547" fmla="*/ 461484 h 3415370"/>
              <a:gd name="connsiteX2548" fmla="*/ 2150969 w 7451018"/>
              <a:gd name="connsiteY2548" fmla="*/ 462530 h 3415370"/>
              <a:gd name="connsiteX2549" fmla="*/ 2172014 w 7451018"/>
              <a:gd name="connsiteY2549" fmla="*/ 479755 h 3415370"/>
              <a:gd name="connsiteX2550" fmla="*/ 2176446 w 7451018"/>
              <a:gd name="connsiteY2550" fmla="*/ 483893 h 3415370"/>
              <a:gd name="connsiteX2551" fmla="*/ 2185123 w 7451018"/>
              <a:gd name="connsiteY2551" fmla="*/ 488720 h 3415370"/>
              <a:gd name="connsiteX2552" fmla="*/ 2185151 w 7451018"/>
              <a:gd name="connsiteY2552" fmla="*/ 488735 h 3415370"/>
              <a:gd name="connsiteX2553" fmla="*/ 2185073 w 7451018"/>
              <a:gd name="connsiteY2553" fmla="*/ 488821 h 3415370"/>
              <a:gd name="connsiteX2554" fmla="*/ 2181347 w 7451018"/>
              <a:gd name="connsiteY2554" fmla="*/ 492907 h 3415370"/>
              <a:gd name="connsiteX2555" fmla="*/ 2179253 w 7451018"/>
              <a:gd name="connsiteY2555" fmla="*/ 493159 h 3415370"/>
              <a:gd name="connsiteX2556" fmla="*/ 2182604 w 7451018"/>
              <a:gd name="connsiteY2556" fmla="*/ 499392 h 3415370"/>
              <a:gd name="connsiteX2557" fmla="*/ 2165312 w 7451018"/>
              <a:gd name="connsiteY2557" fmla="*/ 505558 h 3415370"/>
              <a:gd name="connsiteX2558" fmla="*/ 2172014 w 7451018"/>
              <a:gd name="connsiteY2558" fmla="*/ 509646 h 3415370"/>
              <a:gd name="connsiteX2559" fmla="*/ 2163904 w 7451018"/>
              <a:gd name="connsiteY2559" fmla="*/ 512528 h 3415370"/>
              <a:gd name="connsiteX2560" fmla="*/ 2164240 w 7451018"/>
              <a:gd name="connsiteY2560" fmla="*/ 513265 h 3415370"/>
              <a:gd name="connsiteX2561" fmla="*/ 2178783 w 7451018"/>
              <a:gd name="connsiteY2561" fmla="*/ 517756 h 3415370"/>
              <a:gd name="connsiteX2562" fmla="*/ 2159615 w 7451018"/>
              <a:gd name="connsiteY2562" fmla="*/ 519968 h 3415370"/>
              <a:gd name="connsiteX2563" fmla="*/ 2132002 w 7451018"/>
              <a:gd name="connsiteY2563" fmla="*/ 513265 h 3415370"/>
              <a:gd name="connsiteX2564" fmla="*/ 2125970 w 7451018"/>
              <a:gd name="connsiteY2564" fmla="*/ 506563 h 3415370"/>
              <a:gd name="connsiteX2565" fmla="*/ 2117525 w 7451018"/>
              <a:gd name="connsiteY2565" fmla="*/ 499861 h 3415370"/>
              <a:gd name="connsiteX2566" fmla="*/ 2107807 w 7451018"/>
              <a:gd name="connsiteY2566" fmla="*/ 493159 h 3415370"/>
              <a:gd name="connsiteX2567" fmla="*/ 2104054 w 7451018"/>
              <a:gd name="connsiteY2567" fmla="*/ 499660 h 3415370"/>
              <a:gd name="connsiteX2568" fmla="*/ 2145273 w 7451018"/>
              <a:gd name="connsiteY2568" fmla="*/ 524860 h 3415370"/>
              <a:gd name="connsiteX2569" fmla="*/ 2142189 w 7451018"/>
              <a:gd name="connsiteY2569" fmla="*/ 533305 h 3415370"/>
              <a:gd name="connsiteX2570" fmla="*/ 2144937 w 7451018"/>
              <a:gd name="connsiteY2570" fmla="*/ 540007 h 3415370"/>
              <a:gd name="connsiteX2571" fmla="*/ 2011161 w 7451018"/>
              <a:gd name="connsiteY2571" fmla="*/ 495237 h 3415370"/>
              <a:gd name="connsiteX2572" fmla="*/ 2013038 w 7451018"/>
              <a:gd name="connsiteY2572" fmla="*/ 493025 h 3415370"/>
              <a:gd name="connsiteX2573" fmla="*/ 2004459 w 7451018"/>
              <a:gd name="connsiteY2573" fmla="*/ 485116 h 3415370"/>
              <a:gd name="connsiteX2574" fmla="*/ 1977650 w 7451018"/>
              <a:gd name="connsiteY2574" fmla="*/ 478884 h 3415370"/>
              <a:gd name="connsiteX2575" fmla="*/ 1944140 w 7451018"/>
              <a:gd name="connsiteY2575" fmla="*/ 472918 h 3415370"/>
              <a:gd name="connsiteX2576" fmla="*/ 1907412 w 7451018"/>
              <a:gd name="connsiteY2576" fmla="*/ 479620 h 3415370"/>
              <a:gd name="connsiteX2577" fmla="*/ 1884021 w 7451018"/>
              <a:gd name="connsiteY2577" fmla="*/ 461726 h 3415370"/>
              <a:gd name="connsiteX2578" fmla="*/ 1883820 w 7451018"/>
              <a:gd name="connsiteY2578" fmla="*/ 457504 h 3415370"/>
              <a:gd name="connsiteX2579" fmla="*/ 1900575 w 7451018"/>
              <a:gd name="connsiteY2579" fmla="*/ 452879 h 3415370"/>
              <a:gd name="connsiteX2580" fmla="*/ 1963107 w 7451018"/>
              <a:gd name="connsiteY2580" fmla="*/ 446177 h 3415370"/>
              <a:gd name="connsiteX2581" fmla="*/ 1978724 w 7451018"/>
              <a:gd name="connsiteY2581" fmla="*/ 446177 h 3415370"/>
              <a:gd name="connsiteX2582" fmla="*/ 1962839 w 7451018"/>
              <a:gd name="connsiteY2582" fmla="*/ 432773 h 3415370"/>
              <a:gd name="connsiteX2583" fmla="*/ 1962705 w 7451018"/>
              <a:gd name="connsiteY2583" fmla="*/ 427009 h 3415370"/>
              <a:gd name="connsiteX2584" fmla="*/ 2004459 w 7451018"/>
              <a:gd name="connsiteY2584" fmla="*/ 405965 h 3415370"/>
              <a:gd name="connsiteX2585" fmla="*/ 2004459 w 7451018"/>
              <a:gd name="connsiteY2585" fmla="*/ 399262 h 3415370"/>
              <a:gd name="connsiteX2586" fmla="*/ 2003052 w 7451018"/>
              <a:gd name="connsiteY2586" fmla="*/ 401474 h 3415370"/>
              <a:gd name="connsiteX2587" fmla="*/ 1999836 w 7451018"/>
              <a:gd name="connsiteY2587" fmla="*/ 392560 h 3415370"/>
              <a:gd name="connsiteX2588" fmla="*/ 1992060 w 7451018"/>
              <a:gd name="connsiteY2588" fmla="*/ 379156 h 3415370"/>
              <a:gd name="connsiteX2589" fmla="*/ 1975640 w 7451018"/>
              <a:gd name="connsiteY2589" fmla="*/ 379156 h 3415370"/>
              <a:gd name="connsiteX2590" fmla="*/ 1991055 w 7451018"/>
              <a:gd name="connsiteY2590" fmla="*/ 384115 h 3415370"/>
              <a:gd name="connsiteX2591" fmla="*/ 1964246 w 7451018"/>
              <a:gd name="connsiteY2591" fmla="*/ 379156 h 3415370"/>
              <a:gd name="connsiteX2592" fmla="*/ 1950373 w 7451018"/>
              <a:gd name="connsiteY2592" fmla="*/ 379156 h 3415370"/>
              <a:gd name="connsiteX2593" fmla="*/ 1957544 w 7451018"/>
              <a:gd name="connsiteY2593" fmla="*/ 383110 h 3415370"/>
              <a:gd name="connsiteX2594" fmla="*/ 1952183 w 7451018"/>
              <a:gd name="connsiteY2594" fmla="*/ 386528 h 3415370"/>
              <a:gd name="connsiteX2595" fmla="*/ 1957477 w 7451018"/>
              <a:gd name="connsiteY2595" fmla="*/ 394504 h 3415370"/>
              <a:gd name="connsiteX2596" fmla="*/ 1903926 w 7451018"/>
              <a:gd name="connsiteY2596" fmla="*/ 394437 h 3415370"/>
              <a:gd name="connsiteX2597" fmla="*/ 1949100 w 7451018"/>
              <a:gd name="connsiteY2597" fmla="*/ 379223 h 3415370"/>
              <a:gd name="connsiteX2598" fmla="*/ 1944140 w 7451018"/>
              <a:gd name="connsiteY2598" fmla="*/ 372990 h 3415370"/>
              <a:gd name="connsiteX2599" fmla="*/ 1946687 w 7451018"/>
              <a:gd name="connsiteY2599" fmla="*/ 365885 h 3415370"/>
              <a:gd name="connsiteX2600" fmla="*/ 1917331 w 7451018"/>
              <a:gd name="connsiteY2600" fmla="*/ 368030 h 3415370"/>
              <a:gd name="connsiteX2601" fmla="*/ 1917733 w 7451018"/>
              <a:gd name="connsiteY2601" fmla="*/ 366154 h 3415370"/>
              <a:gd name="connsiteX2602" fmla="*/ 1917934 w 7451018"/>
              <a:gd name="connsiteY2602" fmla="*/ 361663 h 3415370"/>
              <a:gd name="connsiteX2603" fmla="*/ 1937371 w 7451018"/>
              <a:gd name="connsiteY2603" fmla="*/ 353688 h 3415370"/>
              <a:gd name="connsiteX2604" fmla="*/ 1916796 w 7451018"/>
              <a:gd name="connsiteY2604" fmla="*/ 353688 h 3415370"/>
              <a:gd name="connsiteX2605" fmla="*/ 1903859 w 7451018"/>
              <a:gd name="connsiteY2605" fmla="*/ 346986 h 3415370"/>
              <a:gd name="connsiteX2606" fmla="*/ 1915321 w 7451018"/>
              <a:gd name="connsiteY2606" fmla="*/ 346986 h 3415370"/>
              <a:gd name="connsiteX2607" fmla="*/ 1904128 w 7451018"/>
              <a:gd name="connsiteY2607" fmla="*/ 341155 h 3415370"/>
              <a:gd name="connsiteX2608" fmla="*/ 1899705 w 7451018"/>
              <a:gd name="connsiteY2608" fmla="*/ 344774 h 3415370"/>
              <a:gd name="connsiteX2609" fmla="*/ 1890321 w 7451018"/>
              <a:gd name="connsiteY2609" fmla="*/ 335793 h 3415370"/>
              <a:gd name="connsiteX2610" fmla="*/ 1890388 w 7451018"/>
              <a:gd name="connsiteY2610" fmla="*/ 336061 h 3415370"/>
              <a:gd name="connsiteX2611" fmla="*/ 1890255 w 7451018"/>
              <a:gd name="connsiteY2611" fmla="*/ 335726 h 3415370"/>
              <a:gd name="connsiteX2612" fmla="*/ 1880201 w 7451018"/>
              <a:gd name="connsiteY2612" fmla="*/ 328622 h 3415370"/>
              <a:gd name="connsiteX2613" fmla="*/ 1863713 w 7451018"/>
              <a:gd name="connsiteY2613" fmla="*/ 339680 h 3415370"/>
              <a:gd name="connsiteX2614" fmla="*/ 1852052 w 7451018"/>
              <a:gd name="connsiteY2614" fmla="*/ 345980 h 3415370"/>
              <a:gd name="connsiteX2615" fmla="*/ 1850377 w 7451018"/>
              <a:gd name="connsiteY2615" fmla="*/ 351677 h 3415370"/>
              <a:gd name="connsiteX2616" fmla="*/ 1803462 w 7451018"/>
              <a:gd name="connsiteY2616" fmla="*/ 341490 h 3415370"/>
              <a:gd name="connsiteX2617" fmla="*/ 1819144 w 7451018"/>
              <a:gd name="connsiteY2617" fmla="*/ 352548 h 3415370"/>
              <a:gd name="connsiteX2618" fmla="*/ 1820216 w 7451018"/>
              <a:gd name="connsiteY2618" fmla="*/ 359250 h 3415370"/>
              <a:gd name="connsiteX2619" fmla="*/ 1808152 w 7451018"/>
              <a:gd name="connsiteY2619" fmla="*/ 386126 h 3415370"/>
              <a:gd name="connsiteX2620" fmla="*/ 1821088 w 7451018"/>
              <a:gd name="connsiteY2620" fmla="*/ 406299 h 3415370"/>
              <a:gd name="connsiteX2621" fmla="*/ 1786169 w 7451018"/>
              <a:gd name="connsiteY2621" fmla="*/ 426540 h 3415370"/>
              <a:gd name="connsiteX2622" fmla="*/ 1785633 w 7451018"/>
              <a:gd name="connsiteY2622" fmla="*/ 433577 h 3415370"/>
              <a:gd name="connsiteX2623" fmla="*/ 1783287 w 7451018"/>
              <a:gd name="connsiteY2623" fmla="*/ 427478 h 3415370"/>
              <a:gd name="connsiteX2624" fmla="*/ 1775245 w 7451018"/>
              <a:gd name="connsiteY2624" fmla="*/ 427478 h 3415370"/>
              <a:gd name="connsiteX2625" fmla="*/ 1775111 w 7451018"/>
              <a:gd name="connsiteY2625" fmla="*/ 433577 h 3415370"/>
              <a:gd name="connsiteX2626" fmla="*/ 1776585 w 7451018"/>
              <a:gd name="connsiteY2626" fmla="*/ 435454 h 3415370"/>
              <a:gd name="connsiteX2627" fmla="*/ 1783020 w 7451018"/>
              <a:gd name="connsiteY2627" fmla="*/ 432974 h 3415370"/>
              <a:gd name="connsiteX2628" fmla="*/ 1763449 w 7451018"/>
              <a:gd name="connsiteY2628" fmla="*/ 439676 h 3415370"/>
              <a:gd name="connsiteX2629" fmla="*/ 1753060 w 7451018"/>
              <a:gd name="connsiteY2629" fmla="*/ 426271 h 3415370"/>
              <a:gd name="connsiteX2630" fmla="*/ 1751922 w 7451018"/>
              <a:gd name="connsiteY2630" fmla="*/ 432974 h 3415370"/>
              <a:gd name="connsiteX2631" fmla="*/ 1736104 w 7451018"/>
              <a:gd name="connsiteY2631" fmla="*/ 419569 h 3415370"/>
              <a:gd name="connsiteX2632" fmla="*/ 1714791 w 7451018"/>
              <a:gd name="connsiteY2632" fmla="*/ 419569 h 3415370"/>
              <a:gd name="connsiteX2633" fmla="*/ 1713786 w 7451018"/>
              <a:gd name="connsiteY2633" fmla="*/ 426271 h 3415370"/>
              <a:gd name="connsiteX2634" fmla="*/ 1729669 w 7451018"/>
              <a:gd name="connsiteY2634" fmla="*/ 432974 h 3415370"/>
              <a:gd name="connsiteX2635" fmla="*/ 1703398 w 7451018"/>
              <a:gd name="connsiteY2635" fmla="*/ 447250 h 3415370"/>
              <a:gd name="connsiteX2636" fmla="*/ 1702995 w 7451018"/>
              <a:gd name="connsiteY2636" fmla="*/ 446378 h 3415370"/>
              <a:gd name="connsiteX2637" fmla="*/ 1702928 w 7451018"/>
              <a:gd name="connsiteY2637" fmla="*/ 447585 h 3415370"/>
              <a:gd name="connsiteX2638" fmla="*/ 1702870 w 7451018"/>
              <a:gd name="connsiteY2638" fmla="*/ 447744 h 3415370"/>
              <a:gd name="connsiteX2639" fmla="*/ 1695230 w 7451018"/>
              <a:gd name="connsiteY2639" fmla="*/ 468763 h 3415370"/>
              <a:gd name="connsiteX2640" fmla="*/ 1671096 w 7451018"/>
              <a:gd name="connsiteY2640" fmla="*/ 486524 h 3415370"/>
              <a:gd name="connsiteX2641" fmla="*/ 1640868 w 7451018"/>
              <a:gd name="connsiteY2641" fmla="*/ 491349 h 3415370"/>
              <a:gd name="connsiteX2642" fmla="*/ 1618483 w 7451018"/>
              <a:gd name="connsiteY2642" fmla="*/ 513332 h 3415370"/>
              <a:gd name="connsiteX2643" fmla="*/ 1618149 w 7451018"/>
              <a:gd name="connsiteY2643" fmla="*/ 520034 h 3415370"/>
              <a:gd name="connsiteX2644" fmla="*/ 1616607 w 7451018"/>
              <a:gd name="connsiteY2644" fmla="*/ 513332 h 3415370"/>
              <a:gd name="connsiteX2645" fmla="*/ 1599784 w 7451018"/>
              <a:gd name="connsiteY2645" fmla="*/ 513064 h 3415370"/>
              <a:gd name="connsiteX2646" fmla="*/ 1604342 w 7451018"/>
              <a:gd name="connsiteY2646" fmla="*/ 520034 h 3415370"/>
              <a:gd name="connsiteX2647" fmla="*/ 1588994 w 7451018"/>
              <a:gd name="connsiteY2647" fmla="*/ 520034 h 3415370"/>
              <a:gd name="connsiteX2648" fmla="*/ 1588994 w 7451018"/>
              <a:gd name="connsiteY2648" fmla="*/ 528010 h 3415370"/>
              <a:gd name="connsiteX2649" fmla="*/ 1580013 w 7451018"/>
              <a:gd name="connsiteY2649" fmla="*/ 533439 h 3415370"/>
              <a:gd name="connsiteX2650" fmla="*/ 1577600 w 7451018"/>
              <a:gd name="connsiteY2650" fmla="*/ 540141 h 3415370"/>
              <a:gd name="connsiteX2651" fmla="*/ 1575657 w 7451018"/>
              <a:gd name="connsiteY2651" fmla="*/ 533439 h 3415370"/>
              <a:gd name="connsiteX2652" fmla="*/ 1567614 w 7451018"/>
              <a:gd name="connsiteY2652" fmla="*/ 540141 h 3415370"/>
              <a:gd name="connsiteX2653" fmla="*/ 1563369 w 7451018"/>
              <a:gd name="connsiteY2653" fmla="*/ 547344 h 3415370"/>
              <a:gd name="connsiteX2654" fmla="*/ 1563057 w 7451018"/>
              <a:gd name="connsiteY2654" fmla="*/ 547714 h 3415370"/>
              <a:gd name="connsiteX2655" fmla="*/ 1562252 w 7451018"/>
              <a:gd name="connsiteY2655" fmla="*/ 546374 h 3415370"/>
              <a:gd name="connsiteX2656" fmla="*/ 1562707 w 7451018"/>
              <a:gd name="connsiteY2656" fmla="*/ 548129 h 3415370"/>
              <a:gd name="connsiteX2657" fmla="*/ 1562787 w 7451018"/>
              <a:gd name="connsiteY2657" fmla="*/ 548049 h 3415370"/>
              <a:gd name="connsiteX2658" fmla="*/ 1562707 w 7451018"/>
              <a:gd name="connsiteY2658" fmla="*/ 548129 h 3415370"/>
              <a:gd name="connsiteX2659" fmla="*/ 1562722 w 7451018"/>
              <a:gd name="connsiteY2659" fmla="*/ 548183 h 3415370"/>
              <a:gd name="connsiteX2660" fmla="*/ 1562252 w 7451018"/>
              <a:gd name="connsiteY2660" fmla="*/ 553545 h 3415370"/>
              <a:gd name="connsiteX2661" fmla="*/ 1548847 w 7451018"/>
              <a:gd name="connsiteY2661" fmla="*/ 560247 h 3415370"/>
              <a:gd name="connsiteX2662" fmla="*/ 1542147 w 7451018"/>
              <a:gd name="connsiteY2662" fmla="*/ 600460 h 3415370"/>
              <a:gd name="connsiteX2663" fmla="*/ 1548847 w 7451018"/>
              <a:gd name="connsiteY2663" fmla="*/ 609508 h 3415370"/>
              <a:gd name="connsiteX2664" fmla="*/ 1576796 w 7451018"/>
              <a:gd name="connsiteY2664" fmla="*/ 607162 h 3415370"/>
              <a:gd name="connsiteX2665" fmla="*/ 1595362 w 7451018"/>
              <a:gd name="connsiteY2665" fmla="*/ 647375 h 3415370"/>
              <a:gd name="connsiteX2666" fmla="*/ 1682956 w 7451018"/>
              <a:gd name="connsiteY2666" fmla="*/ 667481 h 3415370"/>
              <a:gd name="connsiteX2667" fmla="*/ 1799373 w 7451018"/>
              <a:gd name="connsiteY2667" fmla="*/ 700992 h 3415370"/>
              <a:gd name="connsiteX2668" fmla="*/ 1802255 w 7451018"/>
              <a:gd name="connsiteY2668" fmla="*/ 694290 h 3415370"/>
              <a:gd name="connsiteX2669" fmla="*/ 1803595 w 7451018"/>
              <a:gd name="connsiteY2669" fmla="*/ 702467 h 3415370"/>
              <a:gd name="connsiteX2670" fmla="*/ 1810297 w 7451018"/>
              <a:gd name="connsiteY2670" fmla="*/ 743148 h 3415370"/>
              <a:gd name="connsiteX2671" fmla="*/ 1803595 w 7451018"/>
              <a:gd name="connsiteY2671" fmla="*/ 754609 h 3415370"/>
              <a:gd name="connsiteX2672" fmla="*/ 1811169 w 7451018"/>
              <a:gd name="connsiteY2672" fmla="*/ 755279 h 3415370"/>
              <a:gd name="connsiteX2673" fmla="*/ 1822361 w 7451018"/>
              <a:gd name="connsiteY2673" fmla="*/ 774715 h 3415370"/>
              <a:gd name="connsiteX2674" fmla="*/ 1842803 w 7451018"/>
              <a:gd name="connsiteY2674" fmla="*/ 788119 h 3415370"/>
              <a:gd name="connsiteX2675" fmla="*/ 1850309 w 7451018"/>
              <a:gd name="connsiteY2675" fmla="*/ 792677 h 3415370"/>
              <a:gd name="connsiteX2676" fmla="*/ 1857480 w 7451018"/>
              <a:gd name="connsiteY2676" fmla="*/ 788119 h 3415370"/>
              <a:gd name="connsiteX2677" fmla="*/ 1869544 w 7451018"/>
              <a:gd name="connsiteY2677" fmla="*/ 788119 h 3415370"/>
              <a:gd name="connsiteX2678" fmla="*/ 1870550 w 7451018"/>
              <a:gd name="connsiteY2678" fmla="*/ 788119 h 3415370"/>
              <a:gd name="connsiteX2679" fmla="*/ 1877252 w 7451018"/>
              <a:gd name="connsiteY2679" fmla="*/ 765533 h 3415370"/>
              <a:gd name="connsiteX2680" fmla="*/ 1874974 w 7451018"/>
              <a:gd name="connsiteY2680" fmla="*/ 761311 h 3415370"/>
              <a:gd name="connsiteX2681" fmla="*/ 1863848 w 7451018"/>
              <a:gd name="connsiteY2681" fmla="*/ 740132 h 3415370"/>
              <a:gd name="connsiteX2682" fmla="*/ 1868941 w 7451018"/>
              <a:gd name="connsiteY2682" fmla="*/ 734837 h 3415370"/>
              <a:gd name="connsiteX2683" fmla="*/ 1868338 w 7451018"/>
              <a:gd name="connsiteY2683" fmla="*/ 734637 h 3415370"/>
              <a:gd name="connsiteX2684" fmla="*/ 1869143 w 7451018"/>
              <a:gd name="connsiteY2684" fmla="*/ 734637 h 3415370"/>
              <a:gd name="connsiteX2685" fmla="*/ 1870081 w 7451018"/>
              <a:gd name="connsiteY2685" fmla="*/ 733899 h 3415370"/>
              <a:gd name="connsiteX2686" fmla="*/ 1863580 w 7451018"/>
              <a:gd name="connsiteY2686" fmla="*/ 721098 h 3415370"/>
              <a:gd name="connsiteX2687" fmla="*/ 1861703 w 7451018"/>
              <a:gd name="connsiteY2687" fmla="*/ 727800 h 3415370"/>
              <a:gd name="connsiteX2688" fmla="*/ 1850377 w 7451018"/>
              <a:gd name="connsiteY2688" fmla="*/ 706488 h 3415370"/>
              <a:gd name="connsiteX2689" fmla="*/ 1912639 w 7451018"/>
              <a:gd name="connsiteY2689" fmla="*/ 680885 h 3415370"/>
              <a:gd name="connsiteX2690" fmla="*/ 1897962 w 7451018"/>
              <a:gd name="connsiteY2690" fmla="*/ 627268 h 3415370"/>
              <a:gd name="connsiteX2691" fmla="*/ 1877252 w 7451018"/>
              <a:gd name="connsiteY2691" fmla="*/ 600460 h 3415370"/>
              <a:gd name="connsiteX2692" fmla="*/ 1883887 w 7451018"/>
              <a:gd name="connsiteY2692" fmla="*/ 607162 h 3415370"/>
              <a:gd name="connsiteX2693" fmla="*/ 1884021 w 7451018"/>
              <a:gd name="connsiteY2693" fmla="*/ 599924 h 3415370"/>
              <a:gd name="connsiteX2694" fmla="*/ 1891193 w 7451018"/>
              <a:gd name="connsiteY2694" fmla="*/ 593758 h 3415370"/>
              <a:gd name="connsiteX2695" fmla="*/ 1892064 w 7451018"/>
              <a:gd name="connsiteY2695" fmla="*/ 587257 h 3415370"/>
              <a:gd name="connsiteX2696" fmla="*/ 1898230 w 7451018"/>
              <a:gd name="connsiteY2696" fmla="*/ 587056 h 3415370"/>
              <a:gd name="connsiteX2697" fmla="*/ 1903994 w 7451018"/>
              <a:gd name="connsiteY2697" fmla="*/ 583101 h 3415370"/>
              <a:gd name="connsiteX2698" fmla="*/ 1891997 w 7451018"/>
              <a:gd name="connsiteY2698" fmla="*/ 560582 h 3415370"/>
              <a:gd name="connsiteX2699" fmla="*/ 1876381 w 7451018"/>
              <a:gd name="connsiteY2699" fmla="*/ 566949 h 3415370"/>
              <a:gd name="connsiteX2700" fmla="*/ 1877252 w 7451018"/>
              <a:gd name="connsiteY2700" fmla="*/ 560247 h 3415370"/>
              <a:gd name="connsiteX2701" fmla="*/ 1892801 w 7451018"/>
              <a:gd name="connsiteY2701" fmla="*/ 553545 h 3415370"/>
              <a:gd name="connsiteX2702" fmla="*/ 1897292 w 7451018"/>
              <a:gd name="connsiteY2702" fmla="*/ 549322 h 3415370"/>
              <a:gd name="connsiteX2703" fmla="*/ 1894678 w 7451018"/>
              <a:gd name="connsiteY2703" fmla="*/ 540141 h 3415370"/>
              <a:gd name="connsiteX2704" fmla="*/ 1891193 w 7451018"/>
              <a:gd name="connsiteY2704" fmla="*/ 520034 h 3415370"/>
              <a:gd name="connsiteX2705" fmla="*/ 1956070 w 7451018"/>
              <a:gd name="connsiteY2705" fmla="*/ 526736 h 3415370"/>
              <a:gd name="connsiteX2706" fmla="*/ 1963844 w 7451018"/>
              <a:gd name="connsiteY2706" fmla="*/ 526736 h 3415370"/>
              <a:gd name="connsiteX2707" fmla="*/ 2017797 w 7451018"/>
              <a:gd name="connsiteY2707" fmla="*/ 534846 h 3415370"/>
              <a:gd name="connsiteX2708" fmla="*/ 2024834 w 7451018"/>
              <a:gd name="connsiteY2708" fmla="*/ 540141 h 3415370"/>
              <a:gd name="connsiteX2709" fmla="*/ 2024700 w 7451018"/>
              <a:gd name="connsiteY2709" fmla="*/ 540141 h 3415370"/>
              <a:gd name="connsiteX2710" fmla="*/ 2024633 w 7451018"/>
              <a:gd name="connsiteY2710" fmla="*/ 540141 h 3415370"/>
              <a:gd name="connsiteX2711" fmla="*/ 2024767 w 7451018"/>
              <a:gd name="connsiteY2711" fmla="*/ 540342 h 3415370"/>
              <a:gd name="connsiteX2712" fmla="*/ 2071549 w 7451018"/>
              <a:gd name="connsiteY2712" fmla="*/ 553545 h 3415370"/>
              <a:gd name="connsiteX2713" fmla="*/ 2064846 w 7451018"/>
              <a:gd name="connsiteY2713" fmla="*/ 564738 h 3415370"/>
              <a:gd name="connsiteX2714" fmla="*/ 2064511 w 7451018"/>
              <a:gd name="connsiteY2714" fmla="*/ 580354 h 3415370"/>
              <a:gd name="connsiteX2715" fmla="*/ 2070945 w 7451018"/>
              <a:gd name="connsiteY2715" fmla="*/ 587927 h 3415370"/>
              <a:gd name="connsiteX2716" fmla="*/ 2066455 w 7451018"/>
              <a:gd name="connsiteY2716" fmla="*/ 593087 h 3415370"/>
              <a:gd name="connsiteX2717" fmla="*/ 2073291 w 7451018"/>
              <a:gd name="connsiteY2717" fmla="*/ 593825 h 3415370"/>
              <a:gd name="connsiteX2718" fmla="*/ 2077580 w 7451018"/>
              <a:gd name="connsiteY2718" fmla="*/ 600527 h 3415370"/>
              <a:gd name="connsiteX2719" fmla="*/ 2104322 w 7451018"/>
              <a:gd name="connsiteY2719" fmla="*/ 613931 h 3415370"/>
              <a:gd name="connsiteX2720" fmla="*/ 2127646 w 7451018"/>
              <a:gd name="connsiteY2720" fmla="*/ 607229 h 3415370"/>
              <a:gd name="connsiteX2721" fmla="*/ 2145205 w 7451018"/>
              <a:gd name="connsiteY2721" fmla="*/ 602538 h 3415370"/>
              <a:gd name="connsiteX2722" fmla="*/ 2145205 w 7451018"/>
              <a:gd name="connsiteY2722" fmla="*/ 594361 h 3415370"/>
              <a:gd name="connsiteX2723" fmla="*/ 2160419 w 7451018"/>
              <a:gd name="connsiteY2723" fmla="*/ 573718 h 3415370"/>
              <a:gd name="connsiteX2724" fmla="*/ 2182872 w 7451018"/>
              <a:gd name="connsiteY2724" fmla="*/ 587122 h 3415370"/>
              <a:gd name="connsiteX2725" fmla="*/ 2212227 w 7451018"/>
              <a:gd name="connsiteY2725" fmla="*/ 613931 h 3415370"/>
              <a:gd name="connsiteX2726" fmla="*/ 2212227 w 7451018"/>
              <a:gd name="connsiteY2726" fmla="*/ 627335 h 3415370"/>
              <a:gd name="connsiteX2727" fmla="*/ 2218594 w 7451018"/>
              <a:gd name="connsiteY2727" fmla="*/ 627335 h 3415370"/>
              <a:gd name="connsiteX2728" fmla="*/ 2219332 w 7451018"/>
              <a:gd name="connsiteY2728" fmla="*/ 623716 h 3415370"/>
              <a:gd name="connsiteX2729" fmla="*/ 2218929 w 7451018"/>
              <a:gd name="connsiteY2729" fmla="*/ 627335 h 3415370"/>
              <a:gd name="connsiteX2730" fmla="*/ 2225967 w 7451018"/>
              <a:gd name="connsiteY2730" fmla="*/ 629413 h 3415370"/>
              <a:gd name="connsiteX2731" fmla="*/ 2230458 w 7451018"/>
              <a:gd name="connsiteY2731" fmla="*/ 627335 h 3415370"/>
              <a:gd name="connsiteX2732" fmla="*/ 2231597 w 7451018"/>
              <a:gd name="connsiteY2732" fmla="*/ 640740 h 3415370"/>
              <a:gd name="connsiteX2733" fmla="*/ 2239103 w 7451018"/>
              <a:gd name="connsiteY2733" fmla="*/ 640271 h 3415370"/>
              <a:gd name="connsiteX2734" fmla="*/ 2239103 w 7451018"/>
              <a:gd name="connsiteY2734" fmla="*/ 667548 h 3415370"/>
              <a:gd name="connsiteX2735" fmla="*/ 2247414 w 7451018"/>
              <a:gd name="connsiteY2735" fmla="*/ 674050 h 3415370"/>
              <a:gd name="connsiteX2736" fmla="*/ 2249625 w 7451018"/>
              <a:gd name="connsiteY2736" fmla="*/ 674318 h 3415370"/>
              <a:gd name="connsiteX2737" fmla="*/ 2245805 w 7451018"/>
              <a:gd name="connsiteY2737" fmla="*/ 680952 h 3415370"/>
              <a:gd name="connsiteX2738" fmla="*/ 2272546 w 7451018"/>
              <a:gd name="connsiteY2738" fmla="*/ 694357 h 3415370"/>
              <a:gd name="connsiteX2739" fmla="*/ 2286019 w 7451018"/>
              <a:gd name="connsiteY2739" fmla="*/ 694357 h 3415370"/>
              <a:gd name="connsiteX2740" fmla="*/ 2286688 w 7451018"/>
              <a:gd name="connsiteY2740" fmla="*/ 697239 h 3415370"/>
              <a:gd name="connsiteX2741" fmla="*/ 2290911 w 7451018"/>
              <a:gd name="connsiteY2741" fmla="*/ 694357 h 3415370"/>
              <a:gd name="connsiteX2742" fmla="*/ 2292720 w 7451018"/>
              <a:gd name="connsiteY2742" fmla="*/ 707761 h 3415370"/>
              <a:gd name="connsiteX2743" fmla="*/ 2299423 w 7451018"/>
              <a:gd name="connsiteY2743" fmla="*/ 703471 h 3415370"/>
              <a:gd name="connsiteX2744" fmla="*/ 2326232 w 7451018"/>
              <a:gd name="connsiteY2744" fmla="*/ 712654 h 3415370"/>
              <a:gd name="connsiteX2745" fmla="*/ 2326232 w 7451018"/>
              <a:gd name="connsiteY2745" fmla="*/ 715737 h 3415370"/>
              <a:gd name="connsiteX2746" fmla="*/ 2319529 w 7451018"/>
              <a:gd name="connsiteY2746" fmla="*/ 719825 h 3415370"/>
              <a:gd name="connsiteX2747" fmla="*/ 2332934 w 7451018"/>
              <a:gd name="connsiteY2747" fmla="*/ 731084 h 3415370"/>
              <a:gd name="connsiteX2748" fmla="*/ 2353107 w 7451018"/>
              <a:gd name="connsiteY2748" fmla="*/ 734637 h 3415370"/>
              <a:gd name="connsiteX2749" fmla="*/ 2359742 w 7451018"/>
              <a:gd name="connsiteY2749" fmla="*/ 765735 h 3415370"/>
              <a:gd name="connsiteX2750" fmla="*/ 2353040 w 7451018"/>
              <a:gd name="connsiteY2750" fmla="*/ 766874 h 3415370"/>
              <a:gd name="connsiteX2751" fmla="*/ 2359742 w 7451018"/>
              <a:gd name="connsiteY2751" fmla="*/ 768817 h 3415370"/>
              <a:gd name="connsiteX2752" fmla="*/ 2288565 w 7451018"/>
              <a:gd name="connsiteY2752" fmla="*/ 801658 h 3415370"/>
              <a:gd name="connsiteX2753" fmla="*/ 2292720 w 7451018"/>
              <a:gd name="connsiteY2753" fmla="*/ 806550 h 3415370"/>
              <a:gd name="connsiteX2754" fmla="*/ 2284519 w 7451018"/>
              <a:gd name="connsiteY2754" fmla="*/ 808151 h 3415370"/>
              <a:gd name="connsiteX2755" fmla="*/ 2279281 w 7451018"/>
              <a:gd name="connsiteY2755" fmla="*/ 813749 h 3415370"/>
              <a:gd name="connsiteX2756" fmla="*/ 2279316 w 7451018"/>
              <a:gd name="connsiteY2756" fmla="*/ 813654 h 3415370"/>
              <a:gd name="connsiteX2757" fmla="*/ 2278177 w 7451018"/>
              <a:gd name="connsiteY2757" fmla="*/ 814928 h 3415370"/>
              <a:gd name="connsiteX2758" fmla="*/ 2279281 w 7451018"/>
              <a:gd name="connsiteY2758" fmla="*/ 813749 h 3415370"/>
              <a:gd name="connsiteX2759" fmla="*/ 2278780 w 7451018"/>
              <a:gd name="connsiteY2759" fmla="*/ 815062 h 3415370"/>
              <a:gd name="connsiteX2760" fmla="*/ 2278847 w 7451018"/>
              <a:gd name="connsiteY2760" fmla="*/ 815062 h 3415370"/>
              <a:gd name="connsiteX2761" fmla="*/ 2278445 w 7451018"/>
              <a:gd name="connsiteY2761" fmla="*/ 815397 h 3415370"/>
              <a:gd name="connsiteX2762" fmla="*/ 2118464 w 7451018"/>
              <a:gd name="connsiteY2762" fmla="*/ 829003 h 3415370"/>
              <a:gd name="connsiteX2763" fmla="*/ 2064846 w 7451018"/>
              <a:gd name="connsiteY2763" fmla="*/ 873974 h 3415370"/>
              <a:gd name="connsiteX2764" fmla="*/ 2064444 w 7451018"/>
              <a:gd name="connsiteY2764" fmla="*/ 875382 h 3415370"/>
              <a:gd name="connsiteX2765" fmla="*/ 2116721 w 7451018"/>
              <a:gd name="connsiteY2765" fmla="*/ 848640 h 3415370"/>
              <a:gd name="connsiteX2766" fmla="*/ 2165848 w 7451018"/>
              <a:gd name="connsiteY2766" fmla="*/ 868545 h 3415370"/>
              <a:gd name="connsiteX2767" fmla="*/ 2165647 w 7451018"/>
              <a:gd name="connsiteY2767" fmla="*/ 868746 h 3415370"/>
              <a:gd name="connsiteX2768" fmla="*/ 2141452 w 7451018"/>
              <a:gd name="connsiteY2768" fmla="*/ 872231 h 3415370"/>
              <a:gd name="connsiteX2769" fmla="*/ 2151505 w 7451018"/>
              <a:gd name="connsiteY2769" fmla="*/ 882151 h 3415370"/>
              <a:gd name="connsiteX2770" fmla="*/ 2170741 w 7451018"/>
              <a:gd name="connsiteY2770" fmla="*/ 869416 h 3415370"/>
              <a:gd name="connsiteX2771" fmla="*/ 2185285 w 7451018"/>
              <a:gd name="connsiteY2771" fmla="*/ 916733 h 3415370"/>
              <a:gd name="connsiteX2772" fmla="*/ 2185418 w 7451018"/>
              <a:gd name="connsiteY2772" fmla="*/ 915661 h 3415370"/>
              <a:gd name="connsiteX2773" fmla="*/ 2185418 w 7451018"/>
              <a:gd name="connsiteY2773" fmla="*/ 902457 h 3415370"/>
              <a:gd name="connsiteX2774" fmla="*/ 2225631 w 7451018"/>
              <a:gd name="connsiteY2774" fmla="*/ 910634 h 3415370"/>
              <a:gd name="connsiteX2775" fmla="*/ 2210351 w 7451018"/>
              <a:gd name="connsiteY2775" fmla="*/ 929132 h 3415370"/>
              <a:gd name="connsiteX2776" fmla="*/ 2211892 w 7451018"/>
              <a:gd name="connsiteY2776" fmla="*/ 928931 h 3415370"/>
              <a:gd name="connsiteX2777" fmla="*/ 2211960 w 7451018"/>
              <a:gd name="connsiteY2777" fmla="*/ 929199 h 3415370"/>
              <a:gd name="connsiteX2778" fmla="*/ 2225229 w 7451018"/>
              <a:gd name="connsiteY2778" fmla="*/ 922631 h 3415370"/>
              <a:gd name="connsiteX2779" fmla="*/ 2232333 w 7451018"/>
              <a:gd name="connsiteY2779" fmla="*/ 929668 h 3415370"/>
              <a:gd name="connsiteX2780" fmla="*/ 2231329 w 7451018"/>
              <a:gd name="connsiteY2780" fmla="*/ 921492 h 3415370"/>
              <a:gd name="connsiteX2781" fmla="*/ 2238031 w 7451018"/>
              <a:gd name="connsiteY2781" fmla="*/ 913785 h 3415370"/>
              <a:gd name="connsiteX2782" fmla="*/ 2256998 w 7451018"/>
              <a:gd name="connsiteY2782" fmla="*/ 908959 h 3415370"/>
              <a:gd name="connsiteX2783" fmla="*/ 2258271 w 7451018"/>
              <a:gd name="connsiteY2783" fmla="*/ 915661 h 3415370"/>
              <a:gd name="connsiteX2784" fmla="*/ 2272480 w 7451018"/>
              <a:gd name="connsiteY2784" fmla="*/ 923837 h 3415370"/>
              <a:gd name="connsiteX2785" fmla="*/ 2178649 w 7451018"/>
              <a:gd name="connsiteY2785" fmla="*/ 960633 h 3415370"/>
              <a:gd name="connsiteX2786" fmla="*/ 2152578 w 7451018"/>
              <a:gd name="connsiteY2786" fmla="*/ 989385 h 3415370"/>
              <a:gd name="connsiteX2787" fmla="*/ 2151774 w 7451018"/>
              <a:gd name="connsiteY2787" fmla="*/ 987039 h 3415370"/>
              <a:gd name="connsiteX2788" fmla="*/ 2145005 w 7451018"/>
              <a:gd name="connsiteY2788" fmla="*/ 985966 h 3415370"/>
              <a:gd name="connsiteX2789" fmla="*/ 2138503 w 7451018"/>
              <a:gd name="connsiteY2789" fmla="*/ 989451 h 3415370"/>
              <a:gd name="connsiteX2790" fmla="*/ 2138503 w 7451018"/>
              <a:gd name="connsiteY2790" fmla="*/ 982749 h 3415370"/>
              <a:gd name="connsiteX2791" fmla="*/ 2145005 w 7451018"/>
              <a:gd name="connsiteY2791" fmla="*/ 984224 h 3415370"/>
              <a:gd name="connsiteX2792" fmla="*/ 2145205 w 7451018"/>
              <a:gd name="connsiteY2792" fmla="*/ 981007 h 3415370"/>
              <a:gd name="connsiteX2793" fmla="*/ 2159816 w 7451018"/>
              <a:gd name="connsiteY2793" fmla="*/ 942603 h 3415370"/>
              <a:gd name="connsiteX2794" fmla="*/ 2159012 w 7451018"/>
              <a:gd name="connsiteY2794" fmla="*/ 935901 h 3415370"/>
              <a:gd name="connsiteX2795" fmla="*/ 2125098 w 7451018"/>
              <a:gd name="connsiteY2795" fmla="*/ 948434 h 3415370"/>
              <a:gd name="connsiteX2796" fmla="*/ 2125032 w 7451018"/>
              <a:gd name="connsiteY2796" fmla="*/ 962710 h 3415370"/>
              <a:gd name="connsiteX2797" fmla="*/ 2086159 w 7451018"/>
              <a:gd name="connsiteY2797" fmla="*/ 976114 h 3415370"/>
              <a:gd name="connsiteX2798" fmla="*/ 2078183 w 7451018"/>
              <a:gd name="connsiteY2798" fmla="*/ 970820 h 3415370"/>
              <a:gd name="connsiteX2799" fmla="*/ 2071481 w 7451018"/>
              <a:gd name="connsiteY2799" fmla="*/ 977991 h 3415370"/>
              <a:gd name="connsiteX2800" fmla="*/ 2037970 w 7451018"/>
              <a:gd name="connsiteY2800" fmla="*/ 1009625 h 3415370"/>
              <a:gd name="connsiteX2801" fmla="*/ 2051374 w 7451018"/>
              <a:gd name="connsiteY2801" fmla="*/ 1021890 h 3415370"/>
              <a:gd name="connsiteX2802" fmla="*/ 2050705 w 7451018"/>
              <a:gd name="connsiteY2802" fmla="*/ 1016394 h 3415370"/>
              <a:gd name="connsiteX2803" fmla="*/ 2056536 w 7451018"/>
              <a:gd name="connsiteY2803" fmla="*/ 1033216 h 3415370"/>
              <a:gd name="connsiteX2804" fmla="*/ 2056397 w 7451018"/>
              <a:gd name="connsiteY2804" fmla="*/ 1033163 h 3415370"/>
              <a:gd name="connsiteX2805" fmla="*/ 2047957 w 7451018"/>
              <a:gd name="connsiteY2805" fmla="*/ 1029932 h 3415370"/>
              <a:gd name="connsiteX2806" fmla="*/ 2051843 w 7451018"/>
              <a:gd name="connsiteY2806" fmla="*/ 1036769 h 3415370"/>
              <a:gd name="connsiteX2807" fmla="*/ 2057608 w 7451018"/>
              <a:gd name="connsiteY2807" fmla="*/ 1043806 h 3415370"/>
              <a:gd name="connsiteX2808" fmla="*/ 2050705 w 7451018"/>
              <a:gd name="connsiteY2808" fmla="*/ 1044409 h 3415370"/>
              <a:gd name="connsiteX2809" fmla="*/ 2040316 w 7451018"/>
              <a:gd name="connsiteY2809" fmla="*/ 1044409 h 3415370"/>
              <a:gd name="connsiteX2810" fmla="*/ 2037903 w 7451018"/>
              <a:gd name="connsiteY2810" fmla="*/ 1036836 h 3415370"/>
              <a:gd name="connsiteX2811" fmla="*/ 2025437 w 7451018"/>
              <a:gd name="connsiteY2811" fmla="*/ 1036501 h 3415370"/>
              <a:gd name="connsiteX2812" fmla="*/ 2025371 w 7451018"/>
              <a:gd name="connsiteY2812" fmla="*/ 1036501 h 3415370"/>
              <a:gd name="connsiteX2813" fmla="*/ 2025188 w 7451018"/>
              <a:gd name="connsiteY2813" fmla="*/ 1036501 h 3415370"/>
              <a:gd name="connsiteX2814" fmla="*/ 2024966 w 7451018"/>
              <a:gd name="connsiteY2814" fmla="*/ 1036634 h 3415370"/>
              <a:gd name="connsiteX2815" fmla="*/ 2025144 w 7451018"/>
              <a:gd name="connsiteY2815" fmla="*/ 1036501 h 3415370"/>
              <a:gd name="connsiteX2816" fmla="*/ 2024499 w 7451018"/>
              <a:gd name="connsiteY2816" fmla="*/ 1036501 h 3415370"/>
              <a:gd name="connsiteX2817" fmla="*/ 2025102 w 7451018"/>
              <a:gd name="connsiteY2817" fmla="*/ 1036769 h 3415370"/>
              <a:gd name="connsiteX2818" fmla="*/ 2024432 w 7451018"/>
              <a:gd name="connsiteY2818" fmla="*/ 1040991 h 3415370"/>
              <a:gd name="connsiteX2819" fmla="*/ 2023293 w 7451018"/>
              <a:gd name="connsiteY2819" fmla="*/ 1036501 h 3415370"/>
              <a:gd name="connsiteX2820" fmla="*/ 2015117 w 7451018"/>
              <a:gd name="connsiteY2820" fmla="*/ 1043203 h 3415370"/>
              <a:gd name="connsiteX2821" fmla="*/ 1950775 w 7451018"/>
              <a:gd name="connsiteY2821" fmla="*/ 1096351 h 3415370"/>
              <a:gd name="connsiteX2822" fmla="*/ 1951915 w 7451018"/>
              <a:gd name="connsiteY2822" fmla="*/ 1090386 h 3415370"/>
              <a:gd name="connsiteX2823" fmla="*/ 1944073 w 7451018"/>
              <a:gd name="connsiteY2823" fmla="*/ 1090118 h 3415370"/>
              <a:gd name="connsiteX2824" fmla="*/ 1933484 w 7451018"/>
              <a:gd name="connsiteY2824" fmla="*/ 1142528 h 3415370"/>
              <a:gd name="connsiteX2825" fmla="*/ 1927519 w 7451018"/>
              <a:gd name="connsiteY2825" fmla="*/ 1118467 h 3415370"/>
              <a:gd name="connsiteX2826" fmla="*/ 1928323 w 7451018"/>
              <a:gd name="connsiteY2826" fmla="*/ 1143735 h 3415370"/>
              <a:gd name="connsiteX2827" fmla="*/ 1929194 w 7451018"/>
              <a:gd name="connsiteY2827" fmla="*/ 1195810 h 3415370"/>
              <a:gd name="connsiteX2828" fmla="*/ 1891796 w 7451018"/>
              <a:gd name="connsiteY2828" fmla="*/ 1224160 h 3415370"/>
              <a:gd name="connsiteX2829" fmla="*/ 1856944 w 7451018"/>
              <a:gd name="connsiteY2829" fmla="*/ 1244267 h 3415370"/>
              <a:gd name="connsiteX2830" fmla="*/ 1843406 w 7451018"/>
              <a:gd name="connsiteY2830" fmla="*/ 1257671 h 3415370"/>
              <a:gd name="connsiteX2831" fmla="*/ 1843540 w 7451018"/>
              <a:gd name="connsiteY2831" fmla="*/ 1351299 h 3415370"/>
              <a:gd name="connsiteX2832" fmla="*/ 1850242 w 7451018"/>
              <a:gd name="connsiteY2832" fmla="*/ 1420599 h 3415370"/>
              <a:gd name="connsiteX2833" fmla="*/ 1845417 w 7451018"/>
              <a:gd name="connsiteY2833" fmla="*/ 1418522 h 3415370"/>
              <a:gd name="connsiteX2834" fmla="*/ 1844948 w 7451018"/>
              <a:gd name="connsiteY2834" fmla="*/ 1425224 h 3415370"/>
              <a:gd name="connsiteX2835" fmla="*/ 1849505 w 7451018"/>
              <a:gd name="connsiteY2835" fmla="*/ 1424620 h 3415370"/>
              <a:gd name="connsiteX2836" fmla="*/ 1831275 w 7451018"/>
              <a:gd name="connsiteY2836" fmla="*/ 1445330 h 3415370"/>
              <a:gd name="connsiteX2837" fmla="*/ 1836771 w 7451018"/>
              <a:gd name="connsiteY2837" fmla="*/ 1431926 h 3415370"/>
              <a:gd name="connsiteX2838" fmla="*/ 1826047 w 7451018"/>
              <a:gd name="connsiteY2838" fmla="*/ 1438628 h 3415370"/>
              <a:gd name="connsiteX2839" fmla="*/ 1796558 w 7451018"/>
              <a:gd name="connsiteY2839" fmla="*/ 1390037 h 3415370"/>
              <a:gd name="connsiteX2840" fmla="*/ 1789856 w 7451018"/>
              <a:gd name="connsiteY2840" fmla="*/ 1338029 h 3415370"/>
              <a:gd name="connsiteX2841" fmla="*/ 1776854 w 7451018"/>
              <a:gd name="connsiteY2841" fmla="*/ 1324692 h 3415370"/>
              <a:gd name="connsiteX2842" fmla="*/ 1766063 w 7451018"/>
              <a:gd name="connsiteY2842" fmla="*/ 1312494 h 3415370"/>
              <a:gd name="connsiteX2843" fmla="*/ 1761573 w 7451018"/>
              <a:gd name="connsiteY2843" fmla="*/ 1317990 h 3415370"/>
              <a:gd name="connsiteX2844" fmla="*/ 1729536 w 7451018"/>
              <a:gd name="connsiteY2844" fmla="*/ 1315577 h 3415370"/>
              <a:gd name="connsiteX2845" fmla="*/ 1662919 w 7451018"/>
              <a:gd name="connsiteY2845" fmla="*/ 1305792 h 3415370"/>
              <a:gd name="connsiteX2846" fmla="*/ 1656619 w 7451018"/>
              <a:gd name="connsiteY2846" fmla="*/ 1322816 h 3415370"/>
              <a:gd name="connsiteX2847" fmla="*/ 1655814 w 7451018"/>
              <a:gd name="connsiteY2847" fmla="*/ 1324826 h 3415370"/>
              <a:gd name="connsiteX2848" fmla="*/ 1661847 w 7451018"/>
              <a:gd name="connsiteY2848" fmla="*/ 1324893 h 3415370"/>
              <a:gd name="connsiteX2849" fmla="*/ 1662517 w 7451018"/>
              <a:gd name="connsiteY2849" fmla="*/ 1324692 h 3415370"/>
              <a:gd name="connsiteX2850" fmla="*/ 1662517 w 7451018"/>
              <a:gd name="connsiteY2850" fmla="*/ 1324759 h 3415370"/>
              <a:gd name="connsiteX2851" fmla="*/ 1661311 w 7451018"/>
              <a:gd name="connsiteY2851" fmla="*/ 1325362 h 3415370"/>
              <a:gd name="connsiteX2852" fmla="*/ 1662249 w 7451018"/>
              <a:gd name="connsiteY2852" fmla="*/ 1338365 h 3415370"/>
              <a:gd name="connsiteX2853" fmla="*/ 1656016 w 7451018"/>
              <a:gd name="connsiteY2853" fmla="*/ 1342185 h 3415370"/>
              <a:gd name="connsiteX2854" fmla="*/ 1655967 w 7451018"/>
              <a:gd name="connsiteY2854" fmla="*/ 1342117 h 3415370"/>
              <a:gd name="connsiteX2855" fmla="*/ 1648375 w 7451018"/>
              <a:gd name="connsiteY2855" fmla="*/ 1331595 h 3415370"/>
              <a:gd name="connsiteX2856" fmla="*/ 1615535 w 7451018"/>
              <a:gd name="connsiteY2856" fmla="*/ 1324692 h 3415370"/>
              <a:gd name="connsiteX2857" fmla="*/ 1602332 w 7451018"/>
              <a:gd name="connsiteY2857" fmla="*/ 1331394 h 3415370"/>
              <a:gd name="connsiteX2858" fmla="*/ 1548513 w 7451018"/>
              <a:gd name="connsiteY2858" fmla="*/ 1330992 h 3415370"/>
              <a:gd name="connsiteX2859" fmla="*/ 1518823 w 7451018"/>
              <a:gd name="connsiteY2859" fmla="*/ 1351501 h 3415370"/>
              <a:gd name="connsiteX2860" fmla="*/ 1494896 w 7451018"/>
              <a:gd name="connsiteY2860" fmla="*/ 1417583 h 3415370"/>
              <a:gd name="connsiteX2861" fmla="*/ 1494896 w 7451018"/>
              <a:gd name="connsiteY2861" fmla="*/ 1524616 h 3415370"/>
              <a:gd name="connsiteX2862" fmla="*/ 1515002 w 7451018"/>
              <a:gd name="connsiteY2862" fmla="*/ 1574480 h 3415370"/>
              <a:gd name="connsiteX2863" fmla="*/ 1515069 w 7451018"/>
              <a:gd name="connsiteY2863" fmla="*/ 1578904 h 3415370"/>
              <a:gd name="connsiteX2864" fmla="*/ 1521101 w 7451018"/>
              <a:gd name="connsiteY2864" fmla="*/ 1586075 h 3415370"/>
              <a:gd name="connsiteX2865" fmla="*/ 1548982 w 7451018"/>
              <a:gd name="connsiteY2865" fmla="*/ 1606182 h 3415370"/>
              <a:gd name="connsiteX2866" fmla="*/ 1604008 w 7451018"/>
              <a:gd name="connsiteY2866" fmla="*/ 1592777 h 3415370"/>
              <a:gd name="connsiteX2867" fmla="*/ 1622170 w 7451018"/>
              <a:gd name="connsiteY2867" fmla="*/ 1574614 h 3415370"/>
              <a:gd name="connsiteX2868" fmla="*/ 1642879 w 7451018"/>
              <a:gd name="connsiteY2868" fmla="*/ 1525756 h 3415370"/>
              <a:gd name="connsiteX2869" fmla="*/ 1700181 w 7451018"/>
              <a:gd name="connsiteY2869" fmla="*/ 1519054 h 3415370"/>
              <a:gd name="connsiteX2870" fmla="*/ 1704939 w 7451018"/>
              <a:gd name="connsiteY2870" fmla="*/ 1544321 h 3415370"/>
              <a:gd name="connsiteX2871" fmla="*/ 1682554 w 7451018"/>
              <a:gd name="connsiteY2871" fmla="*/ 1620524 h 3415370"/>
              <a:gd name="connsiteX2872" fmla="*/ 1682554 w 7451018"/>
              <a:gd name="connsiteY2872" fmla="*/ 1630510 h 3415370"/>
              <a:gd name="connsiteX2873" fmla="*/ 1677999 w 7451018"/>
              <a:gd name="connsiteY2873" fmla="*/ 1639692 h 3415370"/>
              <a:gd name="connsiteX2874" fmla="*/ 1678331 w 7451018"/>
              <a:gd name="connsiteY2874" fmla="*/ 1639625 h 3415370"/>
              <a:gd name="connsiteX2875" fmla="*/ 1671900 w 7451018"/>
              <a:gd name="connsiteY2875" fmla="*/ 1654705 h 3415370"/>
              <a:gd name="connsiteX2876" fmla="*/ 1682554 w 7451018"/>
              <a:gd name="connsiteY2876" fmla="*/ 1662077 h 3415370"/>
              <a:gd name="connsiteX2877" fmla="*/ 1743074 w 7451018"/>
              <a:gd name="connsiteY2877" fmla="*/ 1653029 h 3415370"/>
              <a:gd name="connsiteX2878" fmla="*/ 1776384 w 7451018"/>
              <a:gd name="connsiteY2878" fmla="*/ 1740693 h 3415370"/>
              <a:gd name="connsiteX2879" fmla="*/ 1776384 w 7451018"/>
              <a:gd name="connsiteY2879" fmla="*/ 1790691 h 3415370"/>
              <a:gd name="connsiteX2880" fmla="*/ 1816597 w 7451018"/>
              <a:gd name="connsiteY2880" fmla="*/ 1825341 h 3415370"/>
              <a:gd name="connsiteX2881" fmla="*/ 1818273 w 7451018"/>
              <a:gd name="connsiteY2881" fmla="*/ 1827285 h 3415370"/>
              <a:gd name="connsiteX2882" fmla="*/ 1816262 w 7451018"/>
              <a:gd name="connsiteY2882" fmla="*/ 1827151 h 3415370"/>
              <a:gd name="connsiteX2883" fmla="*/ 1845953 w 7451018"/>
              <a:gd name="connsiteY2883" fmla="*/ 1820583 h 3415370"/>
              <a:gd name="connsiteX2884" fmla="*/ 1883485 w 7451018"/>
              <a:gd name="connsiteY2884" fmla="*/ 1813881 h 3415370"/>
              <a:gd name="connsiteX2885" fmla="*/ 1883418 w 7451018"/>
              <a:gd name="connsiteY2885" fmla="*/ 1820583 h 3415370"/>
              <a:gd name="connsiteX2886" fmla="*/ 1885764 w 7451018"/>
              <a:gd name="connsiteY2886" fmla="*/ 1813881 h 3415370"/>
              <a:gd name="connsiteX2887" fmla="*/ 1897157 w 7451018"/>
              <a:gd name="connsiteY2887" fmla="*/ 1829429 h 3415370"/>
              <a:gd name="connsiteX2888" fmla="*/ 1910562 w 7451018"/>
              <a:gd name="connsiteY2888" fmla="*/ 1847392 h 3415370"/>
              <a:gd name="connsiteX2889" fmla="*/ 1917264 w 7451018"/>
              <a:gd name="connsiteY2889" fmla="*/ 1847392 h 3415370"/>
              <a:gd name="connsiteX2890" fmla="*/ 1912639 w 7451018"/>
              <a:gd name="connsiteY2890" fmla="*/ 1838611 h 3415370"/>
              <a:gd name="connsiteX2891" fmla="*/ 1938845 w 7451018"/>
              <a:gd name="connsiteY2891" fmla="*/ 1814417 h 3415370"/>
              <a:gd name="connsiteX2892" fmla="*/ 1938443 w 7451018"/>
              <a:gd name="connsiteY2892" fmla="*/ 1800409 h 3415370"/>
              <a:gd name="connsiteX2893" fmla="*/ 1935830 w 7451018"/>
              <a:gd name="connsiteY2893" fmla="*/ 1800409 h 3415370"/>
              <a:gd name="connsiteX2894" fmla="*/ 1961164 w 7451018"/>
              <a:gd name="connsiteY2894" fmla="*/ 1780303 h 3415370"/>
              <a:gd name="connsiteX2895" fmla="*/ 1966660 w 7451018"/>
              <a:gd name="connsiteY2895" fmla="*/ 1780303 h 3415370"/>
              <a:gd name="connsiteX2896" fmla="*/ 2011095 w 7451018"/>
              <a:gd name="connsiteY2896" fmla="*/ 1749339 h 3415370"/>
              <a:gd name="connsiteX2897" fmla="*/ 2017328 w 7451018"/>
              <a:gd name="connsiteY2897" fmla="*/ 1767167 h 3415370"/>
              <a:gd name="connsiteX2898" fmla="*/ 2017797 w 7451018"/>
              <a:gd name="connsiteY2898" fmla="*/ 1774271 h 3415370"/>
              <a:gd name="connsiteX2899" fmla="*/ 2051308 w 7451018"/>
              <a:gd name="connsiteY2899" fmla="*/ 1768105 h 3415370"/>
              <a:gd name="connsiteX2900" fmla="*/ 2052179 w 7451018"/>
              <a:gd name="connsiteY2900" fmla="*/ 1766899 h 3415370"/>
              <a:gd name="connsiteX2901" fmla="*/ 2057809 w 7451018"/>
              <a:gd name="connsiteY2901" fmla="*/ 1748401 h 3415370"/>
              <a:gd name="connsiteX2902" fmla="*/ 2098223 w 7451018"/>
              <a:gd name="connsiteY2902" fmla="*/ 1781442 h 3415370"/>
              <a:gd name="connsiteX2903" fmla="*/ 2095743 w 7451018"/>
              <a:gd name="connsiteY2903" fmla="*/ 1783855 h 3415370"/>
              <a:gd name="connsiteX2904" fmla="*/ 2158878 w 7451018"/>
              <a:gd name="connsiteY2904" fmla="*/ 1800544 h 3415370"/>
              <a:gd name="connsiteX2905" fmla="*/ 2164776 w 7451018"/>
              <a:gd name="connsiteY2905" fmla="*/ 1800677 h 3415370"/>
              <a:gd name="connsiteX2906" fmla="*/ 2174293 w 7451018"/>
              <a:gd name="connsiteY2906" fmla="*/ 1794310 h 3415370"/>
              <a:gd name="connsiteX2907" fmla="*/ 2208675 w 7451018"/>
              <a:gd name="connsiteY2907" fmla="*/ 1781510 h 3415370"/>
              <a:gd name="connsiteX2908" fmla="*/ 2225967 w 7451018"/>
              <a:gd name="connsiteY2908" fmla="*/ 1781510 h 3415370"/>
              <a:gd name="connsiteX2909" fmla="*/ 2225498 w 7451018"/>
              <a:gd name="connsiteY2909" fmla="*/ 1787608 h 3415370"/>
              <a:gd name="connsiteX2910" fmla="*/ 2245805 w 7451018"/>
              <a:gd name="connsiteY2910" fmla="*/ 1780303 h 3415370"/>
              <a:gd name="connsiteX2911" fmla="*/ 2224828 w 7451018"/>
              <a:gd name="connsiteY2911" fmla="*/ 1807111 h 3415370"/>
              <a:gd name="connsiteX2912" fmla="*/ 2252306 w 7451018"/>
              <a:gd name="connsiteY2912" fmla="*/ 1837539 h 3415370"/>
              <a:gd name="connsiteX2913" fmla="*/ 2318323 w 7451018"/>
              <a:gd name="connsiteY2913" fmla="*/ 1894239 h 3415370"/>
              <a:gd name="connsiteX2914" fmla="*/ 2346070 w 7451018"/>
              <a:gd name="connsiteY2914" fmla="*/ 1907643 h 3415370"/>
              <a:gd name="connsiteX2915" fmla="*/ 2439834 w 7451018"/>
              <a:gd name="connsiteY2915" fmla="*/ 1939612 h 3415370"/>
              <a:gd name="connsiteX2916" fmla="*/ 2458331 w 7451018"/>
              <a:gd name="connsiteY2916" fmla="*/ 1994771 h 3415370"/>
              <a:gd name="connsiteX2917" fmla="*/ 2473411 w 7451018"/>
              <a:gd name="connsiteY2917" fmla="*/ 2034984 h 3415370"/>
              <a:gd name="connsiteX2918" fmla="*/ 2538959 w 7451018"/>
              <a:gd name="connsiteY2918" fmla="*/ 2068494 h 3415370"/>
              <a:gd name="connsiteX2919" fmla="*/ 2547135 w 7451018"/>
              <a:gd name="connsiteY2919" fmla="*/ 2070036 h 3415370"/>
              <a:gd name="connsiteX2920" fmla="*/ 2567241 w 7451018"/>
              <a:gd name="connsiteY2920" fmla="*/ 2075196 h 3415370"/>
              <a:gd name="connsiteX2921" fmla="*/ 2567241 w 7451018"/>
              <a:gd name="connsiteY2921" fmla="*/ 2083306 h 3415370"/>
              <a:gd name="connsiteX2922" fmla="*/ 2573742 w 7451018"/>
              <a:gd name="connsiteY2922" fmla="*/ 2081765 h 3415370"/>
              <a:gd name="connsiteX2923" fmla="*/ 2574814 w 7451018"/>
              <a:gd name="connsiteY2923" fmla="*/ 2075196 h 3415370"/>
              <a:gd name="connsiteX2924" fmla="*/ 2582589 w 7451018"/>
              <a:gd name="connsiteY2924" fmla="*/ 2081899 h 3415370"/>
              <a:gd name="connsiteX2925" fmla="*/ 2587347 w 7451018"/>
              <a:gd name="connsiteY2925" fmla="*/ 2108707 h 3415370"/>
              <a:gd name="connsiteX2926" fmla="*/ 2619987 w 7451018"/>
              <a:gd name="connsiteY2926" fmla="*/ 2108707 h 3415370"/>
              <a:gd name="connsiteX2927" fmla="*/ 2698135 w 7451018"/>
              <a:gd name="connsiteY2927" fmla="*/ 2128612 h 3415370"/>
              <a:gd name="connsiteX2928" fmla="*/ 2748200 w 7451018"/>
              <a:gd name="connsiteY2928" fmla="*/ 2169831 h 3415370"/>
              <a:gd name="connsiteX2929" fmla="*/ 2774538 w 7451018"/>
              <a:gd name="connsiteY2929" fmla="*/ 2179147 h 3415370"/>
              <a:gd name="connsiteX2930" fmla="*/ 2787941 w 7451018"/>
              <a:gd name="connsiteY2930" fmla="*/ 2217416 h 3415370"/>
              <a:gd name="connsiteX2931" fmla="*/ 2769846 w 7451018"/>
              <a:gd name="connsiteY2931" fmla="*/ 2283901 h 3415370"/>
              <a:gd name="connsiteX2932" fmla="*/ 2725948 w 7451018"/>
              <a:gd name="connsiteY2932" fmla="*/ 2349649 h 3415370"/>
              <a:gd name="connsiteX2933" fmla="*/ 2700815 w 7451018"/>
              <a:gd name="connsiteY2933" fmla="*/ 2383226 h 3415370"/>
              <a:gd name="connsiteX2934" fmla="*/ 2694113 w 7451018"/>
              <a:gd name="connsiteY2934" fmla="*/ 2460167 h 3415370"/>
              <a:gd name="connsiteX2935" fmla="*/ 2700815 w 7451018"/>
              <a:gd name="connsiteY2935" fmla="*/ 2461306 h 3415370"/>
              <a:gd name="connsiteX2936" fmla="*/ 2674007 w 7451018"/>
              <a:gd name="connsiteY2936" fmla="*/ 2538782 h 3415370"/>
              <a:gd name="connsiteX2937" fmla="*/ 2645992 w 7451018"/>
              <a:gd name="connsiteY2937" fmla="*/ 2597694 h 3415370"/>
              <a:gd name="connsiteX2938" fmla="*/ 2647198 w 7451018"/>
              <a:gd name="connsiteY2938" fmla="*/ 2595885 h 3415370"/>
              <a:gd name="connsiteX2939" fmla="*/ 2639090 w 7451018"/>
              <a:gd name="connsiteY2939" fmla="*/ 2604396 h 3415370"/>
              <a:gd name="connsiteX2940" fmla="*/ 2640495 w 7451018"/>
              <a:gd name="connsiteY2940" fmla="*/ 2611165 h 3415370"/>
              <a:gd name="connsiteX2941" fmla="*/ 2586677 w 7451018"/>
              <a:gd name="connsiteY2941" fmla="*/ 2617063 h 3415370"/>
              <a:gd name="connsiteX2942" fmla="*/ 2569855 w 7451018"/>
              <a:gd name="connsiteY2942" fmla="*/ 2624503 h 3415370"/>
              <a:gd name="connsiteX2943" fmla="*/ 2571128 w 7451018"/>
              <a:gd name="connsiteY2943" fmla="*/ 2631205 h 3415370"/>
              <a:gd name="connsiteX2944" fmla="*/ 2561947 w 7451018"/>
              <a:gd name="connsiteY2944" fmla="*/ 2631205 h 3415370"/>
              <a:gd name="connsiteX2945" fmla="*/ 2506453 w 7451018"/>
              <a:gd name="connsiteY2945" fmla="*/ 2689648 h 3415370"/>
              <a:gd name="connsiteX2946" fmla="*/ 2506453 w 7451018"/>
              <a:gd name="connsiteY2946" fmla="*/ 2715116 h 3415370"/>
              <a:gd name="connsiteX2947" fmla="*/ 2499750 w 7451018"/>
              <a:gd name="connsiteY2947" fmla="*/ 2716255 h 3415370"/>
              <a:gd name="connsiteX2948" fmla="*/ 2499750 w 7451018"/>
              <a:gd name="connsiteY2948" fmla="*/ 2731469 h 3415370"/>
              <a:gd name="connsiteX2949" fmla="*/ 2472941 w 7451018"/>
              <a:gd name="connsiteY2949" fmla="*/ 2780395 h 3415370"/>
              <a:gd name="connsiteX2950" fmla="*/ 2419323 w 7451018"/>
              <a:gd name="connsiteY2950" fmla="*/ 2858005 h 3415370"/>
              <a:gd name="connsiteX2951" fmla="*/ 2386886 w 7451018"/>
              <a:gd name="connsiteY2951" fmla="*/ 2899290 h 3415370"/>
              <a:gd name="connsiteX2952" fmla="*/ 2336821 w 7451018"/>
              <a:gd name="connsiteY2952" fmla="*/ 2906059 h 3415370"/>
              <a:gd name="connsiteX2953" fmla="*/ 2338898 w 7451018"/>
              <a:gd name="connsiteY2953" fmla="*/ 2899491 h 3415370"/>
              <a:gd name="connsiteX2954" fmla="*/ 2325494 w 7451018"/>
              <a:gd name="connsiteY2954" fmla="*/ 2893124 h 3415370"/>
              <a:gd name="connsiteX2955" fmla="*/ 2298820 w 7451018"/>
              <a:gd name="connsiteY2955" fmla="*/ 2887025 h 3415370"/>
              <a:gd name="connsiteX2956" fmla="*/ 2298685 w 7451018"/>
              <a:gd name="connsiteY2956" fmla="*/ 2887025 h 3415370"/>
              <a:gd name="connsiteX2957" fmla="*/ 2297077 w 7451018"/>
              <a:gd name="connsiteY2957" fmla="*/ 2887025 h 3415370"/>
              <a:gd name="connsiteX2958" fmla="*/ 2297077 w 7451018"/>
              <a:gd name="connsiteY2958" fmla="*/ 2893124 h 3415370"/>
              <a:gd name="connsiteX2959" fmla="*/ 2328778 w 7451018"/>
              <a:gd name="connsiteY2959" fmla="*/ 2939436 h 3415370"/>
              <a:gd name="connsiteX2960" fmla="*/ 2331660 w 7451018"/>
              <a:gd name="connsiteY2960" fmla="*/ 2932734 h 3415370"/>
              <a:gd name="connsiteX2961" fmla="*/ 2305990 w 7451018"/>
              <a:gd name="connsiteY2961" fmla="*/ 2986686 h 3415370"/>
              <a:gd name="connsiteX2962" fmla="*/ 2225028 w 7451018"/>
              <a:gd name="connsiteY2962" fmla="*/ 3005653 h 3415370"/>
              <a:gd name="connsiteX2963" fmla="*/ 2224693 w 7451018"/>
              <a:gd name="connsiteY2963" fmla="*/ 3011551 h 3415370"/>
              <a:gd name="connsiteX2964" fmla="*/ 2216651 w 7451018"/>
              <a:gd name="connsiteY2964" fmla="*/ 3026497 h 3415370"/>
              <a:gd name="connsiteX2965" fmla="*/ 2218326 w 7451018"/>
              <a:gd name="connsiteY2965" fmla="*/ 3034204 h 3415370"/>
              <a:gd name="connsiteX2966" fmla="*/ 2220270 w 7451018"/>
              <a:gd name="connsiteY2966" fmla="*/ 3026497 h 3415370"/>
              <a:gd name="connsiteX2967" fmla="*/ 2202040 w 7451018"/>
              <a:gd name="connsiteY2967" fmla="*/ 3056656 h 3415370"/>
              <a:gd name="connsiteX2968" fmla="*/ 2158007 w 7451018"/>
              <a:gd name="connsiteY2968" fmla="*/ 3046603 h 3415370"/>
              <a:gd name="connsiteX2969" fmla="*/ 2186625 w 7451018"/>
              <a:gd name="connsiteY2969" fmla="*/ 3073412 h 3415370"/>
              <a:gd name="connsiteX2970" fmla="*/ 2178113 w 7451018"/>
              <a:gd name="connsiteY2970" fmla="*/ 3098410 h 3415370"/>
              <a:gd name="connsiteX2971" fmla="*/ 2148020 w 7451018"/>
              <a:gd name="connsiteY2971" fmla="*/ 3140433 h 3415370"/>
              <a:gd name="connsiteX2972" fmla="*/ 2150768 w 7451018"/>
              <a:gd name="connsiteY2972" fmla="*/ 3152899 h 3415370"/>
              <a:gd name="connsiteX2973" fmla="*/ 2151304 w 7451018"/>
              <a:gd name="connsiteY2973" fmla="*/ 3153837 h 3415370"/>
              <a:gd name="connsiteX2974" fmla="*/ 2151238 w 7451018"/>
              <a:gd name="connsiteY2974" fmla="*/ 3153837 h 3415370"/>
              <a:gd name="connsiteX2975" fmla="*/ 2104389 w 7451018"/>
              <a:gd name="connsiteY2975" fmla="*/ 3173944 h 3415370"/>
              <a:gd name="connsiteX2976" fmla="*/ 2145138 w 7451018"/>
              <a:gd name="connsiteY2976" fmla="*/ 3200752 h 3415370"/>
              <a:gd name="connsiteX2977" fmla="*/ 2131198 w 7451018"/>
              <a:gd name="connsiteY2977" fmla="*/ 3231984 h 3415370"/>
              <a:gd name="connsiteX2978" fmla="*/ 2090784 w 7451018"/>
              <a:gd name="connsiteY2978" fmla="*/ 3281178 h 3415370"/>
              <a:gd name="connsiteX2979" fmla="*/ 2079859 w 7451018"/>
              <a:gd name="connsiteY2979" fmla="*/ 3328294 h 3415370"/>
              <a:gd name="connsiteX2980" fmla="*/ 2069136 w 7451018"/>
              <a:gd name="connsiteY2980" fmla="*/ 3328093 h 3415370"/>
              <a:gd name="connsiteX2981" fmla="*/ 2097285 w 7451018"/>
              <a:gd name="connsiteY2981" fmla="*/ 3348936 h 3415370"/>
              <a:gd name="connsiteX2982" fmla="*/ 2088840 w 7451018"/>
              <a:gd name="connsiteY2982" fmla="*/ 3348199 h 3415370"/>
              <a:gd name="connsiteX2983" fmla="*/ 2108879 w 7451018"/>
              <a:gd name="connsiteY2983" fmla="*/ 3368305 h 3415370"/>
              <a:gd name="connsiteX2984" fmla="*/ 2158141 w 7451018"/>
              <a:gd name="connsiteY2984" fmla="*/ 3381710 h 3415370"/>
              <a:gd name="connsiteX2985" fmla="*/ 2139710 w 7451018"/>
              <a:gd name="connsiteY2985" fmla="*/ 3395114 h 3415370"/>
              <a:gd name="connsiteX2986" fmla="*/ 2092929 w 7451018"/>
              <a:gd name="connsiteY2986" fmla="*/ 3393371 h 3415370"/>
              <a:gd name="connsiteX2987" fmla="*/ 2097687 w 7451018"/>
              <a:gd name="connsiteY2987" fmla="*/ 3415220 h 3415370"/>
              <a:gd name="connsiteX2988" fmla="*/ 2093397 w 7451018"/>
              <a:gd name="connsiteY2988" fmla="*/ 3408518 h 3415370"/>
              <a:gd name="connsiteX2989" fmla="*/ 2057541 w 7451018"/>
              <a:gd name="connsiteY2989" fmla="*/ 3401816 h 3415370"/>
              <a:gd name="connsiteX2990" fmla="*/ 2056268 w 7451018"/>
              <a:gd name="connsiteY2990" fmla="*/ 3408518 h 3415370"/>
              <a:gd name="connsiteX2991" fmla="*/ 1970948 w 7451018"/>
              <a:gd name="connsiteY2991" fmla="*/ 3358051 h 3415370"/>
              <a:gd name="connsiteX2992" fmla="*/ 1977115 w 7451018"/>
              <a:gd name="connsiteY2992" fmla="*/ 3352354 h 3415370"/>
              <a:gd name="connsiteX2993" fmla="*/ 1974367 w 7451018"/>
              <a:gd name="connsiteY2993" fmla="*/ 3348199 h 3415370"/>
              <a:gd name="connsiteX2994" fmla="*/ 1969877 w 7451018"/>
              <a:gd name="connsiteY2994" fmla="*/ 3353359 h 3415370"/>
              <a:gd name="connsiteX2995" fmla="*/ 1957813 w 7451018"/>
              <a:gd name="connsiteY2995" fmla="*/ 3334795 h 3415370"/>
              <a:gd name="connsiteX2996" fmla="*/ 1967531 w 7451018"/>
              <a:gd name="connsiteY2996" fmla="*/ 3338749 h 3415370"/>
              <a:gd name="connsiteX2997" fmla="*/ 1950239 w 7451018"/>
              <a:gd name="connsiteY2997" fmla="*/ 3301284 h 3415370"/>
              <a:gd name="connsiteX2998" fmla="*/ 1951111 w 7451018"/>
              <a:gd name="connsiteY2998" fmla="*/ 3294649 h 3415370"/>
              <a:gd name="connsiteX2999" fmla="*/ 1950172 w 7451018"/>
              <a:gd name="connsiteY2999" fmla="*/ 3294314 h 3415370"/>
              <a:gd name="connsiteX3000" fmla="*/ 1950306 w 7451018"/>
              <a:gd name="connsiteY3000" fmla="*/ 3292303 h 3415370"/>
              <a:gd name="connsiteX3001" fmla="*/ 1944140 w 7451018"/>
              <a:gd name="connsiteY3001" fmla="*/ 3268175 h 3415370"/>
              <a:gd name="connsiteX3002" fmla="*/ 1936902 w 7451018"/>
              <a:gd name="connsiteY3002" fmla="*/ 3269314 h 3415370"/>
              <a:gd name="connsiteX3003" fmla="*/ 1944609 w 7451018"/>
              <a:gd name="connsiteY3003" fmla="*/ 3222065 h 3415370"/>
              <a:gd name="connsiteX3004" fmla="*/ 1944877 w 7451018"/>
              <a:gd name="connsiteY3004" fmla="*/ 3222065 h 3415370"/>
              <a:gd name="connsiteX3005" fmla="*/ 1963711 w 7451018"/>
              <a:gd name="connsiteY3005" fmla="*/ 3210068 h 3415370"/>
              <a:gd name="connsiteX3006" fmla="*/ 1963979 w 7451018"/>
              <a:gd name="connsiteY3006" fmla="*/ 3200752 h 3415370"/>
              <a:gd name="connsiteX3007" fmla="*/ 1957008 w 7451018"/>
              <a:gd name="connsiteY3007" fmla="*/ 3161679 h 3415370"/>
              <a:gd name="connsiteX3008" fmla="*/ 1957008 w 7451018"/>
              <a:gd name="connsiteY3008" fmla="*/ 3161612 h 3415370"/>
              <a:gd name="connsiteX3009" fmla="*/ 1957277 w 7451018"/>
              <a:gd name="connsiteY3009" fmla="*/ 3161344 h 3415370"/>
              <a:gd name="connsiteX3010" fmla="*/ 1957745 w 7451018"/>
              <a:gd name="connsiteY3010" fmla="*/ 3160673 h 3415370"/>
              <a:gd name="connsiteX3011" fmla="*/ 1957880 w 7451018"/>
              <a:gd name="connsiteY3011" fmla="*/ 3160539 h 3415370"/>
              <a:gd name="connsiteX3012" fmla="*/ 1957813 w 7451018"/>
              <a:gd name="connsiteY3012" fmla="*/ 3160673 h 3415370"/>
              <a:gd name="connsiteX3013" fmla="*/ 1957277 w 7451018"/>
              <a:gd name="connsiteY3013" fmla="*/ 3161544 h 3415370"/>
              <a:gd name="connsiteX3014" fmla="*/ 1957277 w 7451018"/>
              <a:gd name="connsiteY3014" fmla="*/ 3161612 h 3415370"/>
              <a:gd name="connsiteX3015" fmla="*/ 1962906 w 7451018"/>
              <a:gd name="connsiteY3015" fmla="*/ 3160673 h 3415370"/>
              <a:gd name="connsiteX3016" fmla="*/ 1957075 w 7451018"/>
              <a:gd name="connsiteY3016" fmla="*/ 3155513 h 3415370"/>
              <a:gd name="connsiteX3017" fmla="*/ 1957075 w 7451018"/>
              <a:gd name="connsiteY3017" fmla="*/ 3141237 h 3415370"/>
              <a:gd name="connsiteX3018" fmla="*/ 1957075 w 7451018"/>
              <a:gd name="connsiteY3018" fmla="*/ 3140567 h 3415370"/>
              <a:gd name="connsiteX3019" fmla="*/ 1957075 w 7451018"/>
              <a:gd name="connsiteY3019" fmla="*/ 3140433 h 3415370"/>
              <a:gd name="connsiteX3020" fmla="*/ 1958751 w 7451018"/>
              <a:gd name="connsiteY3020" fmla="*/ 3133731 h 3415370"/>
              <a:gd name="connsiteX3021" fmla="*/ 1959958 w 7451018"/>
              <a:gd name="connsiteY3021" fmla="*/ 3133999 h 3415370"/>
              <a:gd name="connsiteX3022" fmla="*/ 1983884 w 7451018"/>
              <a:gd name="connsiteY3022" fmla="*/ 3135138 h 3415370"/>
              <a:gd name="connsiteX3023" fmla="*/ 1985023 w 7451018"/>
              <a:gd name="connsiteY3023" fmla="*/ 3134267 h 3415370"/>
              <a:gd name="connsiteX3024" fmla="*/ 1997288 w 7451018"/>
              <a:gd name="connsiteY3024" fmla="*/ 3098544 h 3415370"/>
              <a:gd name="connsiteX3025" fmla="*/ 1983951 w 7451018"/>
              <a:gd name="connsiteY3025" fmla="*/ 3094322 h 3415370"/>
              <a:gd name="connsiteX3026" fmla="*/ 1990586 w 7451018"/>
              <a:gd name="connsiteY3026" fmla="*/ 3100555 h 3415370"/>
              <a:gd name="connsiteX3027" fmla="*/ 1970480 w 7451018"/>
              <a:gd name="connsiteY3027" fmla="*/ 3081186 h 3415370"/>
              <a:gd name="connsiteX3028" fmla="*/ 1990586 w 7451018"/>
              <a:gd name="connsiteY3028" fmla="*/ 3011752 h 3415370"/>
              <a:gd name="connsiteX3029" fmla="*/ 1977182 w 7451018"/>
              <a:gd name="connsiteY3029" fmla="*/ 2965842 h 3415370"/>
              <a:gd name="connsiteX3030" fmla="*/ 1983884 w 7451018"/>
              <a:gd name="connsiteY3030" fmla="*/ 2952706 h 3415370"/>
              <a:gd name="connsiteX3031" fmla="*/ 1987838 w 7451018"/>
              <a:gd name="connsiteY3031" fmla="*/ 2959542 h 3415370"/>
              <a:gd name="connsiteX3032" fmla="*/ 2003990 w 7451018"/>
              <a:gd name="connsiteY3032" fmla="*/ 2923016 h 3415370"/>
              <a:gd name="connsiteX3033" fmla="*/ 2020076 w 7451018"/>
              <a:gd name="connsiteY3033" fmla="*/ 2872415 h 3415370"/>
              <a:gd name="connsiteX3034" fmla="*/ 2024097 w 7451018"/>
              <a:gd name="connsiteY3034" fmla="*/ 2853782 h 3415370"/>
              <a:gd name="connsiteX3035" fmla="*/ 2030799 w 7451018"/>
              <a:gd name="connsiteY3035" fmla="*/ 2774162 h 3415370"/>
              <a:gd name="connsiteX3036" fmla="*/ 2022690 w 7451018"/>
              <a:gd name="connsiteY3036" fmla="*/ 2758479 h 3415370"/>
              <a:gd name="connsiteX3037" fmla="*/ 2044204 w 7451018"/>
              <a:gd name="connsiteY3037" fmla="*/ 2684621 h 3415370"/>
              <a:gd name="connsiteX3038" fmla="*/ 2045142 w 7451018"/>
              <a:gd name="connsiteY3038" fmla="*/ 2671351 h 3415370"/>
              <a:gd name="connsiteX3039" fmla="*/ 2050906 w 7451018"/>
              <a:gd name="connsiteY3039" fmla="*/ 2500916 h 3415370"/>
              <a:gd name="connsiteX3040" fmla="*/ 2003990 w 7451018"/>
              <a:gd name="connsiteY3040" fmla="*/ 2461239 h 3415370"/>
              <a:gd name="connsiteX3041" fmla="*/ 1984688 w 7451018"/>
              <a:gd name="connsiteY3041" fmla="*/ 2450248 h 3415370"/>
              <a:gd name="connsiteX3042" fmla="*/ 1943671 w 7451018"/>
              <a:gd name="connsiteY3042" fmla="*/ 2414458 h 3415370"/>
              <a:gd name="connsiteX3043" fmla="*/ 1903458 w 7451018"/>
              <a:gd name="connsiteY3043" fmla="*/ 2345024 h 3415370"/>
              <a:gd name="connsiteX3044" fmla="*/ 1864585 w 7451018"/>
              <a:gd name="connsiteY3044" fmla="*/ 2249184 h 3415370"/>
              <a:gd name="connsiteX3045" fmla="*/ 1830605 w 7451018"/>
              <a:gd name="connsiteY3045" fmla="*/ 2202537 h 3415370"/>
              <a:gd name="connsiteX3046" fmla="*/ 1822965 w 7451018"/>
              <a:gd name="connsiteY3046" fmla="*/ 2148585 h 3415370"/>
              <a:gd name="connsiteX3047" fmla="*/ 1843071 w 7451018"/>
              <a:gd name="connsiteY3047" fmla="*/ 2126669 h 3415370"/>
              <a:gd name="connsiteX3048" fmla="*/ 1847829 w 7451018"/>
              <a:gd name="connsiteY3048" fmla="*/ 2123117 h 3415370"/>
              <a:gd name="connsiteX3049" fmla="*/ 1843071 w 7451018"/>
              <a:gd name="connsiteY3049" fmla="*/ 2123117 h 3415370"/>
              <a:gd name="connsiteX3050" fmla="*/ 1822965 w 7451018"/>
              <a:gd name="connsiteY3050" fmla="*/ 2101536 h 3415370"/>
              <a:gd name="connsiteX3051" fmla="*/ 1836369 w 7451018"/>
              <a:gd name="connsiteY3051" fmla="*/ 2068762 h 3415370"/>
              <a:gd name="connsiteX3052" fmla="*/ 1849774 w 7451018"/>
              <a:gd name="connsiteY3052" fmla="*/ 2044233 h 3415370"/>
              <a:gd name="connsiteX3053" fmla="*/ 1843071 w 7451018"/>
              <a:gd name="connsiteY3053" fmla="*/ 2029019 h 3415370"/>
              <a:gd name="connsiteX3054" fmla="*/ 1865121 w 7451018"/>
              <a:gd name="connsiteY3054" fmla="*/ 2021378 h 3415370"/>
              <a:gd name="connsiteX3055" fmla="*/ 1870282 w 7451018"/>
              <a:gd name="connsiteY3055" fmla="*/ 2014676 h 3415370"/>
              <a:gd name="connsiteX3056" fmla="*/ 1895147 w 7451018"/>
              <a:gd name="connsiteY3056" fmla="*/ 1977948 h 3415370"/>
              <a:gd name="connsiteX3057" fmla="*/ 1896689 w 7451018"/>
              <a:gd name="connsiteY3057" fmla="*/ 1914815 h 3415370"/>
              <a:gd name="connsiteX3058" fmla="*/ 1896689 w 7451018"/>
              <a:gd name="connsiteY3058" fmla="*/ 1893368 h 3415370"/>
              <a:gd name="connsiteX3059" fmla="*/ 1903391 w 7451018"/>
              <a:gd name="connsiteY3059" fmla="*/ 1894038 h 3415370"/>
              <a:gd name="connsiteX3060" fmla="*/ 1876582 w 7451018"/>
              <a:gd name="connsiteY3060" fmla="*/ 1849536 h 3415370"/>
              <a:gd name="connsiteX3061" fmla="*/ 1883284 w 7451018"/>
              <a:gd name="connsiteY3061" fmla="*/ 1847793 h 3415370"/>
              <a:gd name="connsiteX3062" fmla="*/ 1863580 w 7451018"/>
              <a:gd name="connsiteY3062" fmla="*/ 1828290 h 3415370"/>
              <a:gd name="connsiteX3063" fmla="*/ 1857615 w 7451018"/>
              <a:gd name="connsiteY3063" fmla="*/ 1840421 h 3415370"/>
              <a:gd name="connsiteX3064" fmla="*/ 1842468 w 7451018"/>
              <a:gd name="connsiteY3064" fmla="*/ 1847056 h 3415370"/>
              <a:gd name="connsiteX3065" fmla="*/ 1842066 w 7451018"/>
              <a:gd name="connsiteY3065" fmla="*/ 1847123 h 3415370"/>
              <a:gd name="connsiteX3066" fmla="*/ 1841463 w 7451018"/>
              <a:gd name="connsiteY3066" fmla="*/ 1872457 h 3415370"/>
              <a:gd name="connsiteX3067" fmla="*/ 1816128 w 7451018"/>
              <a:gd name="connsiteY3067" fmla="*/ 1860527 h 3415370"/>
              <a:gd name="connsiteX3068" fmla="*/ 1816178 w 7451018"/>
              <a:gd name="connsiteY3068" fmla="*/ 1867858 h 3415370"/>
              <a:gd name="connsiteX3069" fmla="*/ 1816144 w 7451018"/>
              <a:gd name="connsiteY3069" fmla="*/ 1871980 h 3415370"/>
              <a:gd name="connsiteX3070" fmla="*/ 1810842 w 7451018"/>
              <a:gd name="connsiteY3070" fmla="*/ 1864180 h 3415370"/>
              <a:gd name="connsiteX3071" fmla="*/ 1816195 w 7451018"/>
              <a:gd name="connsiteY3071" fmla="*/ 1854697 h 3415370"/>
              <a:gd name="connsiteX3072" fmla="*/ 1813850 w 7451018"/>
              <a:gd name="connsiteY3072" fmla="*/ 1854227 h 3415370"/>
              <a:gd name="connsiteX3073" fmla="*/ 1807215 w 7451018"/>
              <a:gd name="connsiteY3073" fmla="*/ 1848396 h 3415370"/>
              <a:gd name="connsiteX3074" fmla="*/ 1809493 w 7451018"/>
              <a:gd name="connsiteY3074" fmla="*/ 1854629 h 3415370"/>
              <a:gd name="connsiteX3075" fmla="*/ 1802121 w 7451018"/>
              <a:gd name="connsiteY3075" fmla="*/ 1853356 h 3415370"/>
              <a:gd name="connsiteX3076" fmla="*/ 1796826 w 7451018"/>
              <a:gd name="connsiteY3076" fmla="*/ 1847123 h 3415370"/>
              <a:gd name="connsiteX3077" fmla="*/ 1789386 w 7451018"/>
              <a:gd name="connsiteY3077" fmla="*/ 1847123 h 3415370"/>
              <a:gd name="connsiteX3078" fmla="*/ 1788833 w 7451018"/>
              <a:gd name="connsiteY3078" fmla="*/ 1851076 h 3415370"/>
              <a:gd name="connsiteX3079" fmla="*/ 1784762 w 7451018"/>
              <a:gd name="connsiteY3079" fmla="*/ 1847123 h 3415370"/>
              <a:gd name="connsiteX3080" fmla="*/ 1768811 w 7451018"/>
              <a:gd name="connsiteY3080" fmla="*/ 1833853 h 3415370"/>
              <a:gd name="connsiteX3081" fmla="*/ 1768543 w 7451018"/>
              <a:gd name="connsiteY3081" fmla="*/ 1833518 h 3415370"/>
              <a:gd name="connsiteX3082" fmla="*/ 1749040 w 7451018"/>
              <a:gd name="connsiteY3082" fmla="*/ 1806978 h 3415370"/>
              <a:gd name="connsiteX3083" fmla="*/ 1742739 w 7451018"/>
              <a:gd name="connsiteY3083" fmla="*/ 1820382 h 3415370"/>
              <a:gd name="connsiteX3084" fmla="*/ 1737579 w 7451018"/>
              <a:gd name="connsiteY3084" fmla="*/ 1806978 h 3415370"/>
              <a:gd name="connsiteX3085" fmla="*/ 1728665 w 7451018"/>
              <a:gd name="connsiteY3085" fmla="*/ 1786871 h 3415370"/>
              <a:gd name="connsiteX3086" fmla="*/ 1729603 w 7451018"/>
              <a:gd name="connsiteY3086" fmla="*/ 1787273 h 3415370"/>
              <a:gd name="connsiteX3087" fmla="*/ 1729938 w 7451018"/>
              <a:gd name="connsiteY3087" fmla="*/ 1787073 h 3415370"/>
              <a:gd name="connsiteX3088" fmla="*/ 1722432 w 7451018"/>
              <a:gd name="connsiteY3088" fmla="*/ 1781308 h 3415370"/>
              <a:gd name="connsiteX3089" fmla="*/ 1722432 w 7451018"/>
              <a:gd name="connsiteY3089" fmla="*/ 1766765 h 3415370"/>
              <a:gd name="connsiteX3090" fmla="*/ 1688385 w 7451018"/>
              <a:gd name="connsiteY3090" fmla="*/ 1726552 h 3415370"/>
              <a:gd name="connsiteX3091" fmla="*/ 1626459 w 7451018"/>
              <a:gd name="connsiteY3091" fmla="*/ 1706446 h 3415370"/>
              <a:gd name="connsiteX3092" fmla="*/ 1582627 w 7451018"/>
              <a:gd name="connsiteY3092" fmla="*/ 1681446 h 3415370"/>
              <a:gd name="connsiteX3093" fmla="*/ 1491411 w 7451018"/>
              <a:gd name="connsiteY3093" fmla="*/ 1659530 h 3415370"/>
              <a:gd name="connsiteX3094" fmla="*/ 1401602 w 7451018"/>
              <a:gd name="connsiteY3094" fmla="*/ 1619318 h 3415370"/>
              <a:gd name="connsiteX3095" fmla="*/ 1322718 w 7451018"/>
              <a:gd name="connsiteY3095" fmla="*/ 1545594 h 3415370"/>
              <a:gd name="connsiteX3096" fmla="*/ 1320540 w 7451018"/>
              <a:gd name="connsiteY3096" fmla="*/ 1542235 h 3415370"/>
              <a:gd name="connsiteX3097" fmla="*/ 1319129 w 7451018"/>
              <a:gd name="connsiteY3097" fmla="*/ 1538999 h 3415370"/>
              <a:gd name="connsiteX3098" fmla="*/ 1318965 w 7451018"/>
              <a:gd name="connsiteY3098" fmla="*/ 1538624 h 3415370"/>
              <a:gd name="connsiteX3099" fmla="*/ 1321780 w 7451018"/>
              <a:gd name="connsiteY3099" fmla="*/ 1532860 h 3415370"/>
              <a:gd name="connsiteX3100" fmla="*/ 1321926 w 7451018"/>
              <a:gd name="connsiteY3100" fmla="*/ 1532820 h 3415370"/>
              <a:gd name="connsiteX3101" fmla="*/ 1326940 w 7451018"/>
              <a:gd name="connsiteY3101" fmla="*/ 1531453 h 3415370"/>
              <a:gd name="connsiteX3102" fmla="*/ 1326940 w 7451018"/>
              <a:gd name="connsiteY3102" fmla="*/ 1524348 h 3415370"/>
              <a:gd name="connsiteX3103" fmla="*/ 1266622 w 7451018"/>
              <a:gd name="connsiteY3103" fmla="*/ 1437824 h 3415370"/>
              <a:gd name="connsiteX3104" fmla="*/ 1239210 w 7451018"/>
              <a:gd name="connsiteY3104" fmla="*/ 1425157 h 3415370"/>
              <a:gd name="connsiteX3105" fmla="*/ 1210995 w 7451018"/>
              <a:gd name="connsiteY3105" fmla="*/ 1364972 h 3415370"/>
              <a:gd name="connsiteX3106" fmla="*/ 1209856 w 7451018"/>
              <a:gd name="connsiteY3106" fmla="*/ 1372009 h 3415370"/>
              <a:gd name="connsiteX3107" fmla="*/ 1198663 w 7451018"/>
              <a:gd name="connsiteY3107" fmla="*/ 1365910 h 3415370"/>
              <a:gd name="connsiteX3108" fmla="*/ 1197792 w 7451018"/>
              <a:gd name="connsiteY3108" fmla="*/ 1365910 h 3415370"/>
              <a:gd name="connsiteX3109" fmla="*/ 1192966 w 7451018"/>
              <a:gd name="connsiteY3109" fmla="*/ 1356862 h 3415370"/>
              <a:gd name="connsiteX3110" fmla="*/ 1172859 w 7451018"/>
              <a:gd name="connsiteY3110" fmla="*/ 1332735 h 3415370"/>
              <a:gd name="connsiteX3111" fmla="*/ 1161733 w 7451018"/>
              <a:gd name="connsiteY3111" fmla="*/ 1284278 h 3415370"/>
              <a:gd name="connsiteX3112" fmla="*/ 1151211 w 7451018"/>
              <a:gd name="connsiteY3112" fmla="*/ 1284278 h 3415370"/>
              <a:gd name="connsiteX3113" fmla="*/ 1131104 w 7451018"/>
              <a:gd name="connsiteY3113" fmla="*/ 1270874 h 3415370"/>
              <a:gd name="connsiteX3114" fmla="*/ 1132713 w 7451018"/>
              <a:gd name="connsiteY3114" fmla="*/ 1312226 h 3415370"/>
              <a:gd name="connsiteX3115" fmla="*/ 1152820 w 7451018"/>
              <a:gd name="connsiteY3115" fmla="*/ 1327708 h 3415370"/>
              <a:gd name="connsiteX3116" fmla="*/ 1166224 w 7451018"/>
              <a:gd name="connsiteY3116" fmla="*/ 1337828 h 3415370"/>
              <a:gd name="connsiteX3117" fmla="*/ 1165823 w 7451018"/>
              <a:gd name="connsiteY3117" fmla="*/ 1337832 h 3415370"/>
              <a:gd name="connsiteX3118" fmla="*/ 1165822 w 7451018"/>
              <a:gd name="connsiteY3118" fmla="*/ 1337828 h 3415370"/>
              <a:gd name="connsiteX3119" fmla="*/ 1165815 w 7451018"/>
              <a:gd name="connsiteY3119" fmla="*/ 1337832 h 3415370"/>
              <a:gd name="connsiteX3120" fmla="*/ 1158986 w 7451018"/>
              <a:gd name="connsiteY3120" fmla="*/ 1337895 h 3415370"/>
              <a:gd name="connsiteX3121" fmla="*/ 1158383 w 7451018"/>
              <a:gd name="connsiteY3121" fmla="*/ 1338297 h 3415370"/>
              <a:gd name="connsiteX3122" fmla="*/ 1159455 w 7451018"/>
              <a:gd name="connsiteY3122" fmla="*/ 1341782 h 3415370"/>
              <a:gd name="connsiteX3123" fmla="*/ 1165815 w 7451018"/>
              <a:gd name="connsiteY3123" fmla="*/ 1337832 h 3415370"/>
              <a:gd name="connsiteX3124" fmla="*/ 1165823 w 7451018"/>
              <a:gd name="connsiteY3124" fmla="*/ 1337832 h 3415370"/>
              <a:gd name="connsiteX3125" fmla="*/ 1168818 w 7451018"/>
              <a:gd name="connsiteY3125" fmla="*/ 1347239 h 3415370"/>
              <a:gd name="connsiteX3126" fmla="*/ 1198931 w 7451018"/>
              <a:gd name="connsiteY3126" fmla="*/ 1404447 h 3415370"/>
              <a:gd name="connsiteX3127" fmla="*/ 1205499 w 7451018"/>
              <a:gd name="connsiteY3127" fmla="*/ 1412892 h 3415370"/>
              <a:gd name="connsiteX3128" fmla="*/ 1211598 w 7451018"/>
              <a:gd name="connsiteY3128" fmla="*/ 1431658 h 3415370"/>
              <a:gd name="connsiteX3129" fmla="*/ 1213005 w 7451018"/>
              <a:gd name="connsiteY3129" fmla="*/ 1452904 h 3415370"/>
              <a:gd name="connsiteX3130" fmla="*/ 1219573 w 7451018"/>
              <a:gd name="connsiteY3130" fmla="*/ 1451697 h 3415370"/>
              <a:gd name="connsiteX3131" fmla="*/ 1219707 w 7451018"/>
              <a:gd name="connsiteY3131" fmla="*/ 1445799 h 3415370"/>
              <a:gd name="connsiteX3132" fmla="*/ 1231436 w 7451018"/>
              <a:gd name="connsiteY3132" fmla="*/ 1491910 h 3415370"/>
              <a:gd name="connsiteX3133" fmla="*/ 1193703 w 7451018"/>
              <a:gd name="connsiteY3133" fmla="*/ 1451697 h 3415370"/>
              <a:gd name="connsiteX3134" fmla="*/ 1192564 w 7451018"/>
              <a:gd name="connsiteY3134" fmla="*/ 1458399 h 3415370"/>
              <a:gd name="connsiteX3135" fmla="*/ 1179494 w 7451018"/>
              <a:gd name="connsiteY3135" fmla="*/ 1409071 h 3415370"/>
              <a:gd name="connsiteX3136" fmla="*/ 1152685 w 7451018"/>
              <a:gd name="connsiteY3136" fmla="*/ 1391378 h 3415370"/>
              <a:gd name="connsiteX3137" fmla="*/ 1154562 w 7451018"/>
              <a:gd name="connsiteY3137" fmla="*/ 1398080 h 3415370"/>
              <a:gd name="connsiteX3138" fmla="*/ 1119174 w 7451018"/>
              <a:gd name="connsiteY3138" fmla="*/ 1371271 h 3415370"/>
              <a:gd name="connsiteX3139" fmla="*/ 1112740 w 7451018"/>
              <a:gd name="connsiteY3139" fmla="*/ 1360347 h 3415370"/>
              <a:gd name="connsiteX3140" fmla="*/ 1119375 w 7451018"/>
              <a:gd name="connsiteY3140" fmla="*/ 1353645 h 3415370"/>
              <a:gd name="connsiteX3141" fmla="*/ 1132646 w 7451018"/>
              <a:gd name="connsiteY3141" fmla="*/ 1343324 h 3415370"/>
              <a:gd name="connsiteX3142" fmla="*/ 1099135 w 7451018"/>
              <a:gd name="connsiteY3142" fmla="*/ 1306060 h 3415370"/>
              <a:gd name="connsiteX3143" fmla="*/ 1085797 w 7451018"/>
              <a:gd name="connsiteY3143" fmla="*/ 1270740 h 3415370"/>
              <a:gd name="connsiteX3144" fmla="*/ 1072326 w 7451018"/>
              <a:gd name="connsiteY3144" fmla="*/ 1254051 h 3415370"/>
              <a:gd name="connsiteX3145" fmla="*/ 1077734 w 7451018"/>
              <a:gd name="connsiteY3145" fmla="*/ 1250646 h 3415370"/>
              <a:gd name="connsiteX3146" fmla="*/ 1077822 w 7451018"/>
              <a:gd name="connsiteY3146" fmla="*/ 1250740 h 3415370"/>
              <a:gd name="connsiteX3147" fmla="*/ 1078919 w 7451018"/>
              <a:gd name="connsiteY3147" fmla="*/ 1252493 h 3415370"/>
              <a:gd name="connsiteX3148" fmla="*/ 1079028 w 7451018"/>
              <a:gd name="connsiteY3148" fmla="*/ 1252041 h 3415370"/>
              <a:gd name="connsiteX3149" fmla="*/ 1077822 w 7451018"/>
              <a:gd name="connsiteY3149" fmla="*/ 1250740 h 3415370"/>
              <a:gd name="connsiteX3150" fmla="*/ 1077755 w 7451018"/>
              <a:gd name="connsiteY3150" fmla="*/ 1250633 h 3415370"/>
              <a:gd name="connsiteX3151" fmla="*/ 1077734 w 7451018"/>
              <a:gd name="connsiteY3151" fmla="*/ 1250646 h 3415370"/>
              <a:gd name="connsiteX3152" fmla="*/ 1049505 w 7451018"/>
              <a:gd name="connsiteY3152" fmla="*/ 1220206 h 3415370"/>
              <a:gd name="connsiteX3153" fmla="*/ 1027393 w 7451018"/>
              <a:gd name="connsiteY3153" fmla="*/ 1214162 h 3415370"/>
              <a:gd name="connsiteX3154" fmla="*/ 1026307 w 7451018"/>
              <a:gd name="connsiteY3154" fmla="*/ 1213654 h 3415370"/>
              <a:gd name="connsiteX3155" fmla="*/ 1026047 w 7451018"/>
              <a:gd name="connsiteY3155" fmla="*/ 1213794 h 3415370"/>
              <a:gd name="connsiteX3156" fmla="*/ 1013950 w 7451018"/>
              <a:gd name="connsiteY3156" fmla="*/ 1210488 h 3415370"/>
              <a:gd name="connsiteX3157" fmla="*/ 1019848 w 7451018"/>
              <a:gd name="connsiteY3157" fmla="*/ 1217123 h 3415370"/>
              <a:gd name="connsiteX3158" fmla="*/ 1026047 w 7451018"/>
              <a:gd name="connsiteY3158" fmla="*/ 1213794 h 3415370"/>
              <a:gd name="connsiteX3159" fmla="*/ 1027393 w 7451018"/>
              <a:gd name="connsiteY3159" fmla="*/ 1214162 h 3415370"/>
              <a:gd name="connsiteX3160" fmla="*/ 1033722 w 7451018"/>
              <a:gd name="connsiteY3160" fmla="*/ 1217123 h 3415370"/>
              <a:gd name="connsiteX3161" fmla="*/ 1019580 w 7451018"/>
              <a:gd name="connsiteY3161" fmla="*/ 1223624 h 3415370"/>
              <a:gd name="connsiteX3162" fmla="*/ 1012007 w 7451018"/>
              <a:gd name="connsiteY3162" fmla="*/ 1217123 h 3415370"/>
              <a:gd name="connsiteX3163" fmla="*/ 1012007 w 7451018"/>
              <a:gd name="connsiteY3163" fmla="*/ 1210420 h 3415370"/>
              <a:gd name="connsiteX3164" fmla="*/ 1012141 w 7451018"/>
              <a:gd name="connsiteY3164" fmla="*/ 1210420 h 3415370"/>
              <a:gd name="connsiteX3165" fmla="*/ 999742 w 7451018"/>
              <a:gd name="connsiteY3165" fmla="*/ 1183612 h 3415370"/>
              <a:gd name="connsiteX3166" fmla="*/ 979299 w 7451018"/>
              <a:gd name="connsiteY3166" fmla="*/ 1143399 h 3415370"/>
              <a:gd name="connsiteX3167" fmla="*/ 965092 w 7451018"/>
              <a:gd name="connsiteY3167" fmla="*/ 1136831 h 3415370"/>
              <a:gd name="connsiteX3168" fmla="*/ 971794 w 7451018"/>
              <a:gd name="connsiteY3168" fmla="*/ 1135692 h 3415370"/>
              <a:gd name="connsiteX3169" fmla="*/ 959931 w 7451018"/>
              <a:gd name="connsiteY3169" fmla="*/ 1123360 h 3415370"/>
              <a:gd name="connsiteX3170" fmla="*/ 959731 w 7451018"/>
              <a:gd name="connsiteY3170" fmla="*/ 1123427 h 3415370"/>
              <a:gd name="connsiteX3171" fmla="*/ 959731 w 7451018"/>
              <a:gd name="connsiteY3171" fmla="*/ 1123360 h 3415370"/>
              <a:gd name="connsiteX3172" fmla="*/ 959731 w 7451018"/>
              <a:gd name="connsiteY3172" fmla="*/ 1123293 h 3415370"/>
              <a:gd name="connsiteX3173" fmla="*/ 959060 w 7451018"/>
              <a:gd name="connsiteY3173" fmla="*/ 1123226 h 3415370"/>
              <a:gd name="connsiteX3174" fmla="*/ 959731 w 7451018"/>
              <a:gd name="connsiteY3174" fmla="*/ 1123360 h 3415370"/>
              <a:gd name="connsiteX3175" fmla="*/ 958524 w 7451018"/>
              <a:gd name="connsiteY3175" fmla="*/ 1123092 h 3415370"/>
              <a:gd name="connsiteX3176" fmla="*/ 951688 w 7451018"/>
              <a:gd name="connsiteY3176" fmla="*/ 1111229 h 3415370"/>
              <a:gd name="connsiteX3177" fmla="*/ 931581 w 7451018"/>
              <a:gd name="connsiteY3177" fmla="*/ 984760 h 3415370"/>
              <a:gd name="connsiteX3178" fmla="*/ 931581 w 7451018"/>
              <a:gd name="connsiteY3178" fmla="*/ 893008 h 3415370"/>
              <a:gd name="connsiteX3179" fmla="*/ 934664 w 7451018"/>
              <a:gd name="connsiteY3179" fmla="*/ 864256 h 3415370"/>
              <a:gd name="connsiteX3180" fmla="*/ 873071 w 7451018"/>
              <a:gd name="connsiteY3180" fmla="*/ 828265 h 3415370"/>
              <a:gd name="connsiteX3181" fmla="*/ 852362 w 7451018"/>
              <a:gd name="connsiteY3181" fmla="*/ 814861 h 3415370"/>
              <a:gd name="connsiteX3182" fmla="*/ 844186 w 7451018"/>
              <a:gd name="connsiteY3182" fmla="*/ 813856 h 3415370"/>
              <a:gd name="connsiteX3183" fmla="*/ 845459 w 7451018"/>
              <a:gd name="connsiteY3183" fmla="*/ 808159 h 3415370"/>
              <a:gd name="connsiteX3184" fmla="*/ 844454 w 7451018"/>
              <a:gd name="connsiteY3184" fmla="*/ 806216 h 3415370"/>
              <a:gd name="connsiteX3185" fmla="*/ 831049 w 7451018"/>
              <a:gd name="connsiteY3185" fmla="*/ 805277 h 3415370"/>
              <a:gd name="connsiteX3186" fmla="*/ 851156 w 7451018"/>
              <a:gd name="connsiteY3186" fmla="*/ 788991 h 3415370"/>
              <a:gd name="connsiteX3187" fmla="*/ 844454 w 7451018"/>
              <a:gd name="connsiteY3187" fmla="*/ 778670 h 3415370"/>
              <a:gd name="connsiteX3188" fmla="*/ 837752 w 7451018"/>
              <a:gd name="connsiteY3188" fmla="*/ 764461 h 3415370"/>
              <a:gd name="connsiteX3189" fmla="*/ 830782 w 7451018"/>
              <a:gd name="connsiteY3189" fmla="*/ 767946 h 3415370"/>
              <a:gd name="connsiteX3190" fmla="*/ 830713 w 7451018"/>
              <a:gd name="connsiteY3190" fmla="*/ 767544 h 3415370"/>
              <a:gd name="connsiteX3191" fmla="*/ 824748 w 7451018"/>
              <a:gd name="connsiteY3191" fmla="*/ 767946 h 3415370"/>
              <a:gd name="connsiteX3192" fmla="*/ 824882 w 7451018"/>
              <a:gd name="connsiteY3192" fmla="*/ 754542 h 3415370"/>
              <a:gd name="connsiteX3193" fmla="*/ 800687 w 7451018"/>
              <a:gd name="connsiteY3193" fmla="*/ 734436 h 3415370"/>
              <a:gd name="connsiteX3194" fmla="*/ 790836 w 7451018"/>
              <a:gd name="connsiteY3194" fmla="*/ 722707 h 3415370"/>
              <a:gd name="connsiteX3195" fmla="*/ 797537 w 7451018"/>
              <a:gd name="connsiteY3195" fmla="*/ 721634 h 3415370"/>
              <a:gd name="connsiteX3196" fmla="*/ 789294 w 7451018"/>
              <a:gd name="connsiteY3196" fmla="*/ 714329 h 3415370"/>
              <a:gd name="connsiteX3197" fmla="*/ 790836 w 7451018"/>
              <a:gd name="connsiteY3197" fmla="*/ 701260 h 3415370"/>
              <a:gd name="connsiteX3198" fmla="*/ 770729 w 7451018"/>
              <a:gd name="connsiteY3198" fmla="*/ 698177 h 3415370"/>
              <a:gd name="connsiteX3199" fmla="*/ 771198 w 7451018"/>
              <a:gd name="connsiteY3199" fmla="*/ 714329 h 3415370"/>
              <a:gd name="connsiteX3200" fmla="*/ 757325 w 7451018"/>
              <a:gd name="connsiteY3200" fmla="*/ 707627 h 3415370"/>
              <a:gd name="connsiteX3201" fmla="*/ 757392 w 7451018"/>
              <a:gd name="connsiteY3201" fmla="*/ 714396 h 3415370"/>
              <a:gd name="connsiteX3202" fmla="*/ 753036 w 7451018"/>
              <a:gd name="connsiteY3202" fmla="*/ 714463 h 3415370"/>
              <a:gd name="connsiteX3203" fmla="*/ 750623 w 7451018"/>
              <a:gd name="connsiteY3203" fmla="*/ 706688 h 3415370"/>
              <a:gd name="connsiteX3204" fmla="*/ 730516 w 7451018"/>
              <a:gd name="connsiteY3204" fmla="*/ 679478 h 3415370"/>
              <a:gd name="connsiteX3205" fmla="*/ 722810 w 7451018"/>
              <a:gd name="connsiteY3205" fmla="*/ 682025 h 3415370"/>
              <a:gd name="connsiteX3206" fmla="*/ 721937 w 7451018"/>
              <a:gd name="connsiteY3206" fmla="*/ 682025 h 3415370"/>
              <a:gd name="connsiteX3207" fmla="*/ 719458 w 7451018"/>
              <a:gd name="connsiteY3207" fmla="*/ 663728 h 3415370"/>
              <a:gd name="connsiteX3208" fmla="*/ 717146 w 7451018"/>
              <a:gd name="connsiteY3208" fmla="*/ 674100 h 3415370"/>
              <a:gd name="connsiteX3209" fmla="*/ 709371 w 7451018"/>
              <a:gd name="connsiteY3209" fmla="*/ 670213 h 3415370"/>
              <a:gd name="connsiteX3210" fmla="*/ 703775 w 7451018"/>
              <a:gd name="connsiteY3210" fmla="*/ 667414 h 3415370"/>
              <a:gd name="connsiteX3211" fmla="*/ 696938 w 7451018"/>
              <a:gd name="connsiteY3211" fmla="*/ 660712 h 3415370"/>
              <a:gd name="connsiteX3212" fmla="*/ 698034 w 7451018"/>
              <a:gd name="connsiteY3212" fmla="*/ 654459 h 3415370"/>
              <a:gd name="connsiteX3213" fmla="*/ 697541 w 7451018"/>
              <a:gd name="connsiteY3213" fmla="*/ 654345 h 3415370"/>
              <a:gd name="connsiteX3214" fmla="*/ 698054 w 7451018"/>
              <a:gd name="connsiteY3214" fmla="*/ 654345 h 3415370"/>
              <a:gd name="connsiteX3215" fmla="*/ 698078 w 7451018"/>
              <a:gd name="connsiteY3215" fmla="*/ 654211 h 3415370"/>
              <a:gd name="connsiteX3216" fmla="*/ 698949 w 7451018"/>
              <a:gd name="connsiteY3216" fmla="*/ 654010 h 3415370"/>
              <a:gd name="connsiteX3217" fmla="*/ 698278 w 7451018"/>
              <a:gd name="connsiteY3217" fmla="*/ 654010 h 3415370"/>
              <a:gd name="connsiteX3218" fmla="*/ 698748 w 7451018"/>
              <a:gd name="connsiteY3218" fmla="*/ 653675 h 3415370"/>
              <a:gd name="connsiteX3219" fmla="*/ 697072 w 7451018"/>
              <a:gd name="connsiteY3219" fmla="*/ 653407 h 3415370"/>
              <a:gd name="connsiteX3220" fmla="*/ 697273 w 7451018"/>
              <a:gd name="connsiteY3220" fmla="*/ 654010 h 3415370"/>
              <a:gd name="connsiteX3221" fmla="*/ 690370 w 7451018"/>
              <a:gd name="connsiteY3221" fmla="*/ 654412 h 3415370"/>
              <a:gd name="connsiteX3222" fmla="*/ 679714 w 7451018"/>
              <a:gd name="connsiteY3222" fmla="*/ 633904 h 3415370"/>
              <a:gd name="connsiteX3223" fmla="*/ 651230 w 7451018"/>
              <a:gd name="connsiteY3223" fmla="*/ 613797 h 3415370"/>
              <a:gd name="connsiteX3224" fmla="*/ 608066 w 7451018"/>
              <a:gd name="connsiteY3224" fmla="*/ 593691 h 3415370"/>
              <a:gd name="connsiteX3225" fmla="*/ 611350 w 7451018"/>
              <a:gd name="connsiteY3225" fmla="*/ 586989 h 3415370"/>
              <a:gd name="connsiteX3226" fmla="*/ 610814 w 7451018"/>
              <a:gd name="connsiteY3226" fmla="*/ 586989 h 3415370"/>
              <a:gd name="connsiteX3227" fmla="*/ 610680 w 7451018"/>
              <a:gd name="connsiteY3227" fmla="*/ 587056 h 3415370"/>
              <a:gd name="connsiteX3228" fmla="*/ 509612 w 7451018"/>
              <a:gd name="connsiteY3228" fmla="*/ 587056 h 3415370"/>
              <a:gd name="connsiteX3229" fmla="*/ 511622 w 7451018"/>
              <a:gd name="connsiteY3229" fmla="*/ 580488 h 3415370"/>
              <a:gd name="connsiteX3230" fmla="*/ 463702 w 7451018"/>
              <a:gd name="connsiteY3230" fmla="*/ 572378 h 3415370"/>
              <a:gd name="connsiteX3231" fmla="*/ 473487 w 7451018"/>
              <a:gd name="connsiteY3231" fmla="*/ 564470 h 3415370"/>
              <a:gd name="connsiteX3232" fmla="*/ 453179 w 7451018"/>
              <a:gd name="connsiteY3232" fmla="*/ 560314 h 3415370"/>
              <a:gd name="connsiteX3233" fmla="*/ 449091 w 7451018"/>
              <a:gd name="connsiteY3233" fmla="*/ 573786 h 3415370"/>
              <a:gd name="connsiteX3234" fmla="*/ 462496 w 7451018"/>
              <a:gd name="connsiteY3234" fmla="*/ 574121 h 3415370"/>
              <a:gd name="connsiteX3235" fmla="*/ 440446 w 7451018"/>
              <a:gd name="connsiteY3235" fmla="*/ 587391 h 3415370"/>
              <a:gd name="connsiteX3236" fmla="*/ 442389 w 7451018"/>
              <a:gd name="connsiteY3236" fmla="*/ 581024 h 3415370"/>
              <a:gd name="connsiteX3237" fmla="*/ 425768 w 7451018"/>
              <a:gd name="connsiteY3237" fmla="*/ 588329 h 3415370"/>
              <a:gd name="connsiteX3238" fmla="*/ 399830 w 7451018"/>
              <a:gd name="connsiteY3238" fmla="*/ 588329 h 3415370"/>
              <a:gd name="connsiteX3239" fmla="*/ 388571 w 7451018"/>
              <a:gd name="connsiteY3239" fmla="*/ 601130 h 3415370"/>
              <a:gd name="connsiteX3240" fmla="*/ 388705 w 7451018"/>
              <a:gd name="connsiteY3240" fmla="*/ 593825 h 3415370"/>
              <a:gd name="connsiteX3241" fmla="*/ 355194 w 7451018"/>
              <a:gd name="connsiteY3241" fmla="*/ 601532 h 3415370"/>
              <a:gd name="connsiteX3242" fmla="*/ 355194 w 7451018"/>
              <a:gd name="connsiteY3242" fmla="*/ 593356 h 3415370"/>
              <a:gd name="connsiteX3243" fmla="*/ 364979 w 7451018"/>
              <a:gd name="connsiteY3243" fmla="*/ 593825 h 3415370"/>
              <a:gd name="connsiteX3244" fmla="*/ 365382 w 7451018"/>
              <a:gd name="connsiteY3244" fmla="*/ 587122 h 3415370"/>
              <a:gd name="connsiteX3245" fmla="*/ 355194 w 7451018"/>
              <a:gd name="connsiteY3245" fmla="*/ 587257 h 3415370"/>
              <a:gd name="connsiteX3246" fmla="*/ 367795 w 7451018"/>
              <a:gd name="connsiteY3246" fmla="*/ 560314 h 3415370"/>
              <a:gd name="connsiteX3247" fmla="*/ 388638 w 7451018"/>
              <a:gd name="connsiteY3247" fmla="*/ 553612 h 3415370"/>
              <a:gd name="connsiteX3248" fmla="*/ 356803 w 7451018"/>
              <a:gd name="connsiteY3248" fmla="*/ 566614 h 3415370"/>
              <a:gd name="connsiteX3249" fmla="*/ 361829 w 7451018"/>
              <a:gd name="connsiteY3249" fmla="*/ 566882 h 3415370"/>
              <a:gd name="connsiteX3250" fmla="*/ 361829 w 7451018"/>
              <a:gd name="connsiteY3250" fmla="*/ 571976 h 3415370"/>
              <a:gd name="connsiteX3251" fmla="*/ 354859 w 7451018"/>
              <a:gd name="connsiteY3251" fmla="*/ 573718 h 3415370"/>
              <a:gd name="connsiteX3252" fmla="*/ 352111 w 7451018"/>
              <a:gd name="connsiteY3252" fmla="*/ 567016 h 3415370"/>
              <a:gd name="connsiteX3253" fmla="*/ 335088 w 7451018"/>
              <a:gd name="connsiteY3253" fmla="*/ 585179 h 3415370"/>
              <a:gd name="connsiteX3254" fmla="*/ 328118 w 7451018"/>
              <a:gd name="connsiteY3254" fmla="*/ 593825 h 3415370"/>
              <a:gd name="connsiteX3255" fmla="*/ 326844 w 7451018"/>
              <a:gd name="connsiteY3255" fmla="*/ 592552 h 3415370"/>
              <a:gd name="connsiteX3256" fmla="*/ 321684 w 7451018"/>
              <a:gd name="connsiteY3256" fmla="*/ 593356 h 3415370"/>
              <a:gd name="connsiteX3257" fmla="*/ 321952 w 7451018"/>
              <a:gd name="connsiteY3257" fmla="*/ 593691 h 3415370"/>
              <a:gd name="connsiteX3258" fmla="*/ 314982 w 7451018"/>
              <a:gd name="connsiteY3258" fmla="*/ 593825 h 3415370"/>
              <a:gd name="connsiteX3259" fmla="*/ 316054 w 7451018"/>
              <a:gd name="connsiteY3259" fmla="*/ 599656 h 3415370"/>
              <a:gd name="connsiteX3260" fmla="*/ 335088 w 7451018"/>
              <a:gd name="connsiteY3260" fmla="*/ 606559 h 3415370"/>
              <a:gd name="connsiteX3261" fmla="*/ 328386 w 7451018"/>
              <a:gd name="connsiteY3261" fmla="*/ 614735 h 3415370"/>
              <a:gd name="connsiteX3262" fmla="*/ 297891 w 7451018"/>
              <a:gd name="connsiteY3262" fmla="*/ 634037 h 3415370"/>
              <a:gd name="connsiteX3263" fmla="*/ 296752 w 7451018"/>
              <a:gd name="connsiteY3263" fmla="*/ 627335 h 3415370"/>
              <a:gd name="connsiteX3264" fmla="*/ 268067 w 7451018"/>
              <a:gd name="connsiteY3264" fmla="*/ 652468 h 3415370"/>
              <a:gd name="connsiteX3265" fmla="*/ 255064 w 7451018"/>
              <a:gd name="connsiteY3265" fmla="*/ 658969 h 3415370"/>
              <a:gd name="connsiteX3266" fmla="*/ 254662 w 7451018"/>
              <a:gd name="connsiteY3266" fmla="*/ 658634 h 3415370"/>
              <a:gd name="connsiteX3267" fmla="*/ 251646 w 7451018"/>
              <a:gd name="connsiteY3267" fmla="*/ 660913 h 3415370"/>
              <a:gd name="connsiteX3268" fmla="*/ 254662 w 7451018"/>
              <a:gd name="connsiteY3268" fmla="*/ 665739 h 3415370"/>
              <a:gd name="connsiteX3269" fmla="*/ 241258 w 7451018"/>
              <a:gd name="connsiteY3269" fmla="*/ 664733 h 3415370"/>
              <a:gd name="connsiteX3270" fmla="*/ 234556 w 7451018"/>
              <a:gd name="connsiteY3270" fmla="*/ 667548 h 3415370"/>
              <a:gd name="connsiteX3271" fmla="*/ 241258 w 7451018"/>
              <a:gd name="connsiteY3271" fmla="*/ 671837 h 3415370"/>
              <a:gd name="connsiteX3272" fmla="*/ 234690 w 7451018"/>
              <a:gd name="connsiteY3272" fmla="*/ 671502 h 3415370"/>
              <a:gd name="connsiteX3273" fmla="*/ 234556 w 7451018"/>
              <a:gd name="connsiteY3273" fmla="*/ 674921 h 3415370"/>
              <a:gd name="connsiteX3274" fmla="*/ 213243 w 7451018"/>
              <a:gd name="connsiteY3274" fmla="*/ 687654 h 3415370"/>
              <a:gd name="connsiteX3275" fmla="*/ 214450 w 7451018"/>
              <a:gd name="connsiteY3275" fmla="*/ 680952 h 3415370"/>
              <a:gd name="connsiteX3276" fmla="*/ 194343 w 7451018"/>
              <a:gd name="connsiteY3276" fmla="*/ 689196 h 3415370"/>
              <a:gd name="connsiteX3277" fmla="*/ 194544 w 7451018"/>
              <a:gd name="connsiteY3277" fmla="*/ 684237 h 3415370"/>
              <a:gd name="connsiteX3278" fmla="*/ 189718 w 7451018"/>
              <a:gd name="connsiteY3278" fmla="*/ 687654 h 3415370"/>
              <a:gd name="connsiteX3279" fmla="*/ 202050 w 7451018"/>
              <a:gd name="connsiteY3279" fmla="*/ 694357 h 3415370"/>
              <a:gd name="connsiteX3280" fmla="*/ 207680 w 7451018"/>
              <a:gd name="connsiteY3280" fmla="*/ 701059 h 3415370"/>
              <a:gd name="connsiteX3281" fmla="*/ 208031 w 7451018"/>
              <a:gd name="connsiteY3281" fmla="*/ 701059 h 3415370"/>
              <a:gd name="connsiteX3282" fmla="*/ 208082 w 7451018"/>
              <a:gd name="connsiteY3282" fmla="*/ 701059 h 3415370"/>
              <a:gd name="connsiteX3283" fmla="*/ 207211 w 7451018"/>
              <a:gd name="connsiteY3283" fmla="*/ 707761 h 3415370"/>
              <a:gd name="connsiteX3284" fmla="*/ 202386 w 7451018"/>
              <a:gd name="connsiteY3284" fmla="*/ 707359 h 3415370"/>
              <a:gd name="connsiteX3285" fmla="*/ 194611 w 7451018"/>
              <a:gd name="connsiteY3285" fmla="*/ 701729 h 3415370"/>
              <a:gd name="connsiteX3286" fmla="*/ 180939 w 7451018"/>
              <a:gd name="connsiteY3286" fmla="*/ 705482 h 3415370"/>
              <a:gd name="connsiteX3287" fmla="*/ 188445 w 7451018"/>
              <a:gd name="connsiteY3287" fmla="*/ 694357 h 3415370"/>
              <a:gd name="connsiteX3288" fmla="*/ 173499 w 7451018"/>
              <a:gd name="connsiteY3288" fmla="*/ 701059 h 3415370"/>
              <a:gd name="connsiteX3289" fmla="*/ 174237 w 7451018"/>
              <a:gd name="connsiteY3289" fmla="*/ 693217 h 3415370"/>
              <a:gd name="connsiteX3290" fmla="*/ 166462 w 7451018"/>
              <a:gd name="connsiteY3290" fmla="*/ 694558 h 3415370"/>
              <a:gd name="connsiteX3291" fmla="*/ 159961 w 7451018"/>
              <a:gd name="connsiteY3291" fmla="*/ 699316 h 3415370"/>
              <a:gd name="connsiteX3292" fmla="*/ 152790 w 7451018"/>
              <a:gd name="connsiteY3292" fmla="*/ 707828 h 3415370"/>
              <a:gd name="connsiteX3293" fmla="*/ 148433 w 7451018"/>
              <a:gd name="connsiteY3293" fmla="*/ 701796 h 3415370"/>
              <a:gd name="connsiteX3294" fmla="*/ 141061 w 7451018"/>
              <a:gd name="connsiteY3294" fmla="*/ 713190 h 3415370"/>
              <a:gd name="connsiteX3295" fmla="*/ 140726 w 7451018"/>
              <a:gd name="connsiteY3295" fmla="*/ 714999 h 3415370"/>
              <a:gd name="connsiteX3296" fmla="*/ 140257 w 7451018"/>
              <a:gd name="connsiteY3296" fmla="*/ 713994 h 3415370"/>
              <a:gd name="connsiteX3297" fmla="*/ 140525 w 7451018"/>
              <a:gd name="connsiteY3297" fmla="*/ 713257 h 3415370"/>
              <a:gd name="connsiteX3298" fmla="*/ 142468 w 7451018"/>
              <a:gd name="connsiteY3298" fmla="*/ 708901 h 3415370"/>
              <a:gd name="connsiteX3299" fmla="*/ 143608 w 7451018"/>
              <a:gd name="connsiteY3299" fmla="*/ 708901 h 3415370"/>
              <a:gd name="connsiteX3300" fmla="*/ 140726 w 7451018"/>
              <a:gd name="connsiteY3300" fmla="*/ 706019 h 3415370"/>
              <a:gd name="connsiteX3301" fmla="*/ 126852 w 7451018"/>
              <a:gd name="connsiteY3301" fmla="*/ 706957 h 3415370"/>
              <a:gd name="connsiteX3302" fmla="*/ 87109 w 7451018"/>
              <a:gd name="connsiteY3302" fmla="*/ 715133 h 3415370"/>
              <a:gd name="connsiteX3303" fmla="*/ 117403 w 7451018"/>
              <a:gd name="connsiteY3303" fmla="*/ 700925 h 3415370"/>
              <a:gd name="connsiteX3304" fmla="*/ 177253 w 7451018"/>
              <a:gd name="connsiteY3304" fmla="*/ 680819 h 3415370"/>
              <a:gd name="connsiteX3305" fmla="*/ 247759 w 7451018"/>
              <a:gd name="connsiteY3305" fmla="*/ 613797 h 3415370"/>
              <a:gd name="connsiteX3306" fmla="*/ 220146 w 7451018"/>
              <a:gd name="connsiteY3306" fmla="*/ 613797 h 3415370"/>
              <a:gd name="connsiteX3307" fmla="*/ 221152 w 7451018"/>
              <a:gd name="connsiteY3307" fmla="*/ 607095 h 3415370"/>
              <a:gd name="connsiteX3308" fmla="*/ 188512 w 7451018"/>
              <a:gd name="connsiteY3308" fmla="*/ 607095 h 3415370"/>
              <a:gd name="connsiteX3309" fmla="*/ 187037 w 7451018"/>
              <a:gd name="connsiteY3309" fmla="*/ 613730 h 3415370"/>
              <a:gd name="connsiteX3310" fmla="*/ 181006 w 7451018"/>
              <a:gd name="connsiteY3310" fmla="*/ 614602 h 3415370"/>
              <a:gd name="connsiteX3311" fmla="*/ 181609 w 7451018"/>
              <a:gd name="connsiteY3311" fmla="*/ 607095 h 3415370"/>
              <a:gd name="connsiteX3312" fmla="*/ 145082 w 7451018"/>
              <a:gd name="connsiteY3312" fmla="*/ 613797 h 3415370"/>
              <a:gd name="connsiteX3313" fmla="*/ 153929 w 7451018"/>
              <a:gd name="connsiteY3313" fmla="*/ 606827 h 3415370"/>
              <a:gd name="connsiteX3314" fmla="*/ 88982 w 7451018"/>
              <a:gd name="connsiteY3314" fmla="*/ 580824 h 3415370"/>
              <a:gd name="connsiteX3315" fmla="*/ 76432 w 7451018"/>
              <a:gd name="connsiteY3315" fmla="*/ 567941 h 3415370"/>
              <a:gd name="connsiteX3316" fmla="*/ 76444 w 7451018"/>
              <a:gd name="connsiteY3316" fmla="*/ 568022 h 3415370"/>
              <a:gd name="connsiteX3317" fmla="*/ 74165 w 7451018"/>
              <a:gd name="connsiteY3317" fmla="*/ 567151 h 3415370"/>
              <a:gd name="connsiteX3318" fmla="*/ 76310 w 7451018"/>
              <a:gd name="connsiteY3318" fmla="*/ 567151 h 3415370"/>
              <a:gd name="connsiteX3319" fmla="*/ 76371 w 7451018"/>
              <a:gd name="connsiteY3319" fmla="*/ 567545 h 3415370"/>
              <a:gd name="connsiteX3320" fmla="*/ 85902 w 7451018"/>
              <a:gd name="connsiteY3320" fmla="*/ 560314 h 3415370"/>
              <a:gd name="connsiteX3321" fmla="*/ 66064 w 7451018"/>
              <a:gd name="connsiteY3321" fmla="*/ 528479 h 3415370"/>
              <a:gd name="connsiteX3322" fmla="*/ 66356 w 7451018"/>
              <a:gd name="connsiteY3322" fmla="*/ 528835 h 3415370"/>
              <a:gd name="connsiteX3323" fmla="*/ 68209 w 7451018"/>
              <a:gd name="connsiteY3323" fmla="*/ 531093 h 3415370"/>
              <a:gd name="connsiteX3324" fmla="*/ 87176 w 7451018"/>
              <a:gd name="connsiteY3324" fmla="*/ 519901 h 3415370"/>
              <a:gd name="connsiteX3325" fmla="*/ 126718 w 7451018"/>
              <a:gd name="connsiteY3325" fmla="*/ 506496 h 3415370"/>
              <a:gd name="connsiteX3326" fmla="*/ 139251 w 7451018"/>
              <a:gd name="connsiteY3326" fmla="*/ 493092 h 3415370"/>
              <a:gd name="connsiteX3327" fmla="*/ 141664 w 7451018"/>
              <a:gd name="connsiteY3327" fmla="*/ 486390 h 3415370"/>
              <a:gd name="connsiteX3328" fmla="*/ 174304 w 7451018"/>
              <a:gd name="connsiteY3328" fmla="*/ 486054 h 3415370"/>
              <a:gd name="connsiteX3329" fmla="*/ 158888 w 7451018"/>
              <a:gd name="connsiteY3329" fmla="*/ 472986 h 3415370"/>
              <a:gd name="connsiteX3330" fmla="*/ 159760 w 7451018"/>
              <a:gd name="connsiteY3330" fmla="*/ 466284 h 3415370"/>
              <a:gd name="connsiteX3331" fmla="*/ 172896 w 7451018"/>
              <a:gd name="connsiteY3331" fmla="*/ 466284 h 3415370"/>
              <a:gd name="connsiteX3332" fmla="*/ 166730 w 7451018"/>
              <a:gd name="connsiteY3332" fmla="*/ 459179 h 3415370"/>
              <a:gd name="connsiteX3333" fmla="*/ 134158 w 7451018"/>
              <a:gd name="connsiteY3333" fmla="*/ 474862 h 3415370"/>
              <a:gd name="connsiteX3334" fmla="*/ 129868 w 7451018"/>
              <a:gd name="connsiteY3334" fmla="*/ 472986 h 3415370"/>
              <a:gd name="connsiteX3335" fmla="*/ 53732 w 7451018"/>
              <a:gd name="connsiteY3335" fmla="*/ 459582 h 3415370"/>
              <a:gd name="connsiteX3336" fmla="*/ 20221 w 7451018"/>
              <a:gd name="connsiteY3336" fmla="*/ 441217 h 3415370"/>
              <a:gd name="connsiteX3337" fmla="*/ 120753 w 7451018"/>
              <a:gd name="connsiteY3337" fmla="*/ 418765 h 3415370"/>
              <a:gd name="connsiteX3338" fmla="*/ 114051 w 7451018"/>
              <a:gd name="connsiteY3338" fmla="*/ 424797 h 3415370"/>
              <a:gd name="connsiteX3339" fmla="*/ 114051 w 7451018"/>
              <a:gd name="connsiteY3339" fmla="*/ 428014 h 3415370"/>
              <a:gd name="connsiteX3340" fmla="*/ 117268 w 7451018"/>
              <a:gd name="connsiteY3340" fmla="*/ 432705 h 3415370"/>
              <a:gd name="connsiteX3341" fmla="*/ 123837 w 7451018"/>
              <a:gd name="connsiteY3341" fmla="*/ 432705 h 3415370"/>
              <a:gd name="connsiteX3342" fmla="*/ 153527 w 7451018"/>
              <a:gd name="connsiteY3342" fmla="*/ 432705 h 3415370"/>
              <a:gd name="connsiteX3343" fmla="*/ 149237 w 7451018"/>
              <a:gd name="connsiteY3343" fmla="*/ 419301 h 3415370"/>
              <a:gd name="connsiteX3344" fmla="*/ 134158 w 7451018"/>
              <a:gd name="connsiteY3344" fmla="*/ 410589 h 3415370"/>
              <a:gd name="connsiteX3345" fmla="*/ 114051 w 7451018"/>
              <a:gd name="connsiteY3345" fmla="*/ 406501 h 3415370"/>
              <a:gd name="connsiteX3346" fmla="*/ 48437 w 7451018"/>
              <a:gd name="connsiteY3346" fmla="*/ 379088 h 3415370"/>
              <a:gd name="connsiteX3347" fmla="*/ 47030 w 7451018"/>
              <a:gd name="connsiteY3347" fmla="*/ 374867 h 3415370"/>
              <a:gd name="connsiteX3348" fmla="*/ 111504 w 7451018"/>
              <a:gd name="connsiteY3348" fmla="*/ 358982 h 3415370"/>
              <a:gd name="connsiteX3349" fmla="*/ 133688 w 7451018"/>
              <a:gd name="connsiteY3349" fmla="*/ 332241 h 3415370"/>
              <a:gd name="connsiteX3350" fmla="*/ 220079 w 7451018"/>
              <a:gd name="connsiteY3350" fmla="*/ 312202 h 3415370"/>
              <a:gd name="connsiteX3351" fmla="*/ 286833 w 7451018"/>
              <a:gd name="connsiteY3351" fmla="*/ 305834 h 3415370"/>
              <a:gd name="connsiteX3352" fmla="*/ 288374 w 7451018"/>
              <a:gd name="connsiteY3352" fmla="*/ 305969 h 3415370"/>
              <a:gd name="connsiteX3353" fmla="*/ 285760 w 7451018"/>
              <a:gd name="connsiteY3353" fmla="*/ 313274 h 3415370"/>
              <a:gd name="connsiteX3354" fmla="*/ 305331 w 7451018"/>
              <a:gd name="connsiteY3354" fmla="*/ 313274 h 3415370"/>
              <a:gd name="connsiteX3355" fmla="*/ 350637 w 7451018"/>
              <a:gd name="connsiteY3355" fmla="*/ 319373 h 3415370"/>
              <a:gd name="connsiteX3356" fmla="*/ 363773 w 7451018"/>
              <a:gd name="connsiteY3356" fmla="*/ 318769 h 3415370"/>
              <a:gd name="connsiteX3357" fmla="*/ 388973 w 7451018"/>
              <a:gd name="connsiteY3357" fmla="*/ 321853 h 3415370"/>
              <a:gd name="connsiteX3358" fmla="*/ 395675 w 7451018"/>
              <a:gd name="connsiteY3358" fmla="*/ 321919 h 3415370"/>
              <a:gd name="connsiteX3359" fmla="*/ 397101 w 7451018"/>
              <a:gd name="connsiteY3359" fmla="*/ 319239 h 3415370"/>
              <a:gd name="connsiteX3360" fmla="*/ 397351 w 7451018"/>
              <a:gd name="connsiteY3360" fmla="*/ 318769 h 3415370"/>
              <a:gd name="connsiteX3361" fmla="*/ 433140 w 7451018"/>
              <a:gd name="connsiteY3361" fmla="*/ 325471 h 3415370"/>
              <a:gd name="connsiteX3362" fmla="*/ 433207 w 7451018"/>
              <a:gd name="connsiteY3362" fmla="*/ 319105 h 3415370"/>
              <a:gd name="connsiteX3363" fmla="*/ 433673 w 7451018"/>
              <a:gd name="connsiteY3363" fmla="*/ 319311 h 3415370"/>
              <a:gd name="connsiteX3364" fmla="*/ 440914 w 7451018"/>
              <a:gd name="connsiteY3364" fmla="*/ 322522 h 3415370"/>
              <a:gd name="connsiteX3365" fmla="*/ 441116 w 7451018"/>
              <a:gd name="connsiteY3365" fmla="*/ 322590 h 3415370"/>
              <a:gd name="connsiteX3366" fmla="*/ 448555 w 7451018"/>
              <a:gd name="connsiteY3366" fmla="*/ 325203 h 3415370"/>
              <a:gd name="connsiteX3367" fmla="*/ 448988 w 7451018"/>
              <a:gd name="connsiteY3367" fmla="*/ 325820 h 3415370"/>
              <a:gd name="connsiteX3368" fmla="*/ 453448 w 7451018"/>
              <a:gd name="connsiteY3368" fmla="*/ 332174 h 3415370"/>
              <a:gd name="connsiteX3369" fmla="*/ 462093 w 7451018"/>
              <a:gd name="connsiteY3369" fmla="*/ 332174 h 3415370"/>
              <a:gd name="connsiteX3370" fmla="*/ 626430 w 7451018"/>
              <a:gd name="connsiteY3370" fmla="*/ 338876 h 3415370"/>
              <a:gd name="connsiteX3371" fmla="*/ 627167 w 7451018"/>
              <a:gd name="connsiteY3371" fmla="*/ 345578 h 3415370"/>
              <a:gd name="connsiteX3372" fmla="*/ 684673 w 7451018"/>
              <a:gd name="connsiteY3372" fmla="*/ 359250 h 3415370"/>
              <a:gd name="connsiteX3373" fmla="*/ 690705 w 7451018"/>
              <a:gd name="connsiteY3373" fmla="*/ 356637 h 3415370"/>
              <a:gd name="connsiteX3374" fmla="*/ 684003 w 7451018"/>
              <a:gd name="connsiteY3374" fmla="*/ 355497 h 3415370"/>
              <a:gd name="connsiteX3375" fmla="*/ 694994 w 7451018"/>
              <a:gd name="connsiteY3375" fmla="*/ 352280 h 3415370"/>
              <a:gd name="connsiteX3376" fmla="*/ 697341 w 7451018"/>
              <a:gd name="connsiteY3376" fmla="*/ 338876 h 3415370"/>
              <a:gd name="connsiteX3377" fmla="*/ 704445 w 7451018"/>
              <a:gd name="connsiteY3377" fmla="*/ 345176 h 3415370"/>
              <a:gd name="connsiteX3378" fmla="*/ 717514 w 7451018"/>
              <a:gd name="connsiteY3378" fmla="*/ 345578 h 3415370"/>
              <a:gd name="connsiteX3379" fmla="*/ 723345 w 7451018"/>
              <a:gd name="connsiteY3379" fmla="*/ 339613 h 3415370"/>
              <a:gd name="connsiteX3380" fmla="*/ 723825 w 7451018"/>
              <a:gd name="connsiteY3380" fmla="*/ 339915 h 3415370"/>
              <a:gd name="connsiteX3381" fmla="*/ 731112 w 7451018"/>
              <a:gd name="connsiteY3381" fmla="*/ 344497 h 3415370"/>
              <a:gd name="connsiteX3382" fmla="*/ 737621 w 7451018"/>
              <a:gd name="connsiteY3382" fmla="*/ 347321 h 3415370"/>
              <a:gd name="connsiteX3383" fmla="*/ 788289 w 7451018"/>
              <a:gd name="connsiteY3383" fmla="*/ 338876 h 3415370"/>
              <a:gd name="connsiteX3384" fmla="*/ 823274 w 7451018"/>
              <a:gd name="connsiteY3384" fmla="*/ 339278 h 3415370"/>
              <a:gd name="connsiteX3385" fmla="*/ 834307 w 7451018"/>
              <a:gd name="connsiteY3385" fmla="*/ 333020 h 3415370"/>
              <a:gd name="connsiteX3386" fmla="*/ 834735 w 7451018"/>
              <a:gd name="connsiteY3386" fmla="*/ 332777 h 3415370"/>
              <a:gd name="connsiteX3387" fmla="*/ 843046 w 7451018"/>
              <a:gd name="connsiteY3387" fmla="*/ 338876 h 3415370"/>
              <a:gd name="connsiteX3388" fmla="*/ 851223 w 7451018"/>
              <a:gd name="connsiteY3388" fmla="*/ 332174 h 3415370"/>
              <a:gd name="connsiteX3389" fmla="*/ 850820 w 7451018"/>
              <a:gd name="connsiteY3389" fmla="*/ 325471 h 3415370"/>
              <a:gd name="connsiteX3390" fmla="*/ 844923 w 7451018"/>
              <a:gd name="connsiteY3390" fmla="*/ 326946 h 3415370"/>
              <a:gd name="connsiteX3391" fmla="*/ 844923 w 7451018"/>
              <a:gd name="connsiteY3391" fmla="*/ 318769 h 3415370"/>
              <a:gd name="connsiteX3392" fmla="*/ 906381 w 7451018"/>
              <a:gd name="connsiteY3392" fmla="*/ 345578 h 3415370"/>
              <a:gd name="connsiteX3393" fmla="*/ 932050 w 7451018"/>
              <a:gd name="connsiteY3393" fmla="*/ 340284 h 3415370"/>
              <a:gd name="connsiteX3394" fmla="*/ 938752 w 7451018"/>
              <a:gd name="connsiteY3394" fmla="*/ 341288 h 3415370"/>
              <a:gd name="connsiteX3395" fmla="*/ 930844 w 7451018"/>
              <a:gd name="connsiteY3395" fmla="*/ 345645 h 3415370"/>
              <a:gd name="connsiteX3396" fmla="*/ 930441 w 7451018"/>
              <a:gd name="connsiteY3396" fmla="*/ 352347 h 3415370"/>
              <a:gd name="connsiteX3397" fmla="*/ 944985 w 7451018"/>
              <a:gd name="connsiteY3397" fmla="*/ 352347 h 3415370"/>
              <a:gd name="connsiteX3398" fmla="*/ 1093840 w 7451018"/>
              <a:gd name="connsiteY3398" fmla="*/ 359050 h 3415370"/>
              <a:gd name="connsiteX3399" fmla="*/ 1144509 w 7451018"/>
              <a:gd name="connsiteY3399" fmla="*/ 372454 h 3415370"/>
              <a:gd name="connsiteX3400" fmla="*/ 1124938 w 7451018"/>
              <a:gd name="connsiteY3400" fmla="*/ 379290 h 3415370"/>
              <a:gd name="connsiteX3401" fmla="*/ 1121923 w 7451018"/>
              <a:gd name="connsiteY3401" fmla="*/ 386193 h 3415370"/>
              <a:gd name="connsiteX3402" fmla="*/ 1139589 w 7451018"/>
              <a:gd name="connsiteY3402" fmla="*/ 386302 h 3415370"/>
              <a:gd name="connsiteX3403" fmla="*/ 1139204 w 7451018"/>
              <a:gd name="connsiteY3403" fmla="*/ 386260 h 3415370"/>
              <a:gd name="connsiteX3404" fmla="*/ 1147247 w 7451018"/>
              <a:gd name="connsiteY3404" fmla="*/ 386260 h 3415370"/>
              <a:gd name="connsiteX3405" fmla="*/ 1144168 w 7451018"/>
              <a:gd name="connsiteY3405" fmla="*/ 386645 h 3415370"/>
              <a:gd name="connsiteX3406" fmla="*/ 1154026 w 7451018"/>
              <a:gd name="connsiteY3406" fmla="*/ 392560 h 3415370"/>
              <a:gd name="connsiteX3407" fmla="*/ 1234519 w 7451018"/>
              <a:gd name="connsiteY3407" fmla="*/ 379424 h 3415370"/>
              <a:gd name="connsiteX3408" fmla="*/ 1238406 w 7451018"/>
              <a:gd name="connsiteY3408" fmla="*/ 378485 h 3415370"/>
              <a:gd name="connsiteX3409" fmla="*/ 1239009 w 7451018"/>
              <a:gd name="connsiteY3409" fmla="*/ 378352 h 3415370"/>
              <a:gd name="connsiteX3410" fmla="*/ 1238674 w 7451018"/>
              <a:gd name="connsiteY3410" fmla="*/ 378552 h 3415370"/>
              <a:gd name="connsiteX3411" fmla="*/ 1238896 w 7451018"/>
              <a:gd name="connsiteY3411" fmla="*/ 378746 h 3415370"/>
              <a:gd name="connsiteX3412" fmla="*/ 1246650 w 7451018"/>
              <a:gd name="connsiteY3412" fmla="*/ 385522 h 3415370"/>
              <a:gd name="connsiteX3413" fmla="*/ 1253754 w 7451018"/>
              <a:gd name="connsiteY3413" fmla="*/ 385188 h 3415370"/>
              <a:gd name="connsiteX3414" fmla="*/ 1250068 w 7451018"/>
              <a:gd name="connsiteY3414" fmla="*/ 392828 h 3415370"/>
              <a:gd name="connsiteX3415" fmla="*/ 1253754 w 7451018"/>
              <a:gd name="connsiteY3415" fmla="*/ 396447 h 3415370"/>
              <a:gd name="connsiteX3416" fmla="*/ 1267158 w 7451018"/>
              <a:gd name="connsiteY3416" fmla="*/ 392359 h 3415370"/>
              <a:gd name="connsiteX3417" fmla="*/ 1267158 w 7451018"/>
              <a:gd name="connsiteY3417" fmla="*/ 385925 h 3415370"/>
              <a:gd name="connsiteX3418" fmla="*/ 1262332 w 7451018"/>
              <a:gd name="connsiteY3418" fmla="*/ 385724 h 3415370"/>
              <a:gd name="connsiteX3419" fmla="*/ 1268030 w 7451018"/>
              <a:gd name="connsiteY3419" fmla="*/ 385590 h 3415370"/>
              <a:gd name="connsiteX3420" fmla="*/ 1268766 w 7451018"/>
              <a:gd name="connsiteY3420" fmla="*/ 379826 h 3415370"/>
              <a:gd name="connsiteX3421" fmla="*/ 1260590 w 7451018"/>
              <a:gd name="connsiteY3421" fmla="*/ 384718 h 3415370"/>
              <a:gd name="connsiteX3422" fmla="*/ 1253687 w 7451018"/>
              <a:gd name="connsiteY3422" fmla="*/ 379357 h 3415370"/>
              <a:gd name="connsiteX3423" fmla="*/ 1253620 w 7451018"/>
              <a:gd name="connsiteY3423" fmla="*/ 379357 h 3415370"/>
              <a:gd name="connsiteX3424" fmla="*/ 1253821 w 7451018"/>
              <a:gd name="connsiteY3424" fmla="*/ 379290 h 3415370"/>
              <a:gd name="connsiteX3425" fmla="*/ 1324259 w 7451018"/>
              <a:gd name="connsiteY3425" fmla="*/ 372588 h 3415370"/>
              <a:gd name="connsiteX3426" fmla="*/ 1330693 w 7451018"/>
              <a:gd name="connsiteY3426" fmla="*/ 372588 h 3415370"/>
              <a:gd name="connsiteX3427" fmla="*/ 1341417 w 7451018"/>
              <a:gd name="connsiteY3427" fmla="*/ 379022 h 3415370"/>
              <a:gd name="connsiteX3428" fmla="*/ 1346846 w 7451018"/>
              <a:gd name="connsiteY3428" fmla="*/ 379290 h 3415370"/>
              <a:gd name="connsiteX3429" fmla="*/ 1404417 w 7451018"/>
              <a:gd name="connsiteY3429" fmla="*/ 392694 h 3415370"/>
              <a:gd name="connsiteX3430" fmla="*/ 1454952 w 7451018"/>
              <a:gd name="connsiteY3430" fmla="*/ 383512 h 3415370"/>
              <a:gd name="connsiteX3431" fmla="*/ 1455422 w 7451018"/>
              <a:gd name="connsiteY3431" fmla="*/ 383512 h 3415370"/>
              <a:gd name="connsiteX3432" fmla="*/ 1461453 w 7451018"/>
              <a:gd name="connsiteY3432" fmla="*/ 386394 h 3415370"/>
              <a:gd name="connsiteX3433" fmla="*/ 1461654 w 7451018"/>
              <a:gd name="connsiteY3433" fmla="*/ 372588 h 3415370"/>
              <a:gd name="connsiteX3434" fmla="*/ 1476466 w 7451018"/>
              <a:gd name="connsiteY3434" fmla="*/ 372588 h 3415370"/>
              <a:gd name="connsiteX3435" fmla="*/ 1476466 w 7451018"/>
              <a:gd name="connsiteY3435" fmla="*/ 365885 h 3415370"/>
              <a:gd name="connsiteX3436" fmla="*/ 1454751 w 7451018"/>
              <a:gd name="connsiteY3436" fmla="*/ 362803 h 3415370"/>
              <a:gd name="connsiteX3437" fmla="*/ 1446105 w 7451018"/>
              <a:gd name="connsiteY3437" fmla="*/ 365885 h 3415370"/>
              <a:gd name="connsiteX3438" fmla="*/ 1444430 w 7451018"/>
              <a:gd name="connsiteY3438" fmla="*/ 358513 h 3415370"/>
              <a:gd name="connsiteX3439" fmla="*/ 1462660 w 7451018"/>
              <a:gd name="connsiteY3439" fmla="*/ 352481 h 3415370"/>
              <a:gd name="connsiteX3440" fmla="*/ 1491545 w 7451018"/>
              <a:gd name="connsiteY3440" fmla="*/ 339077 h 3415370"/>
              <a:gd name="connsiteX3441" fmla="*/ 1520565 w 7451018"/>
              <a:gd name="connsiteY3441" fmla="*/ 345779 h 3415370"/>
              <a:gd name="connsiteX3442" fmla="*/ 1501665 w 7451018"/>
              <a:gd name="connsiteY3442" fmla="*/ 327147 h 3415370"/>
              <a:gd name="connsiteX3443" fmla="*/ 1509104 w 7451018"/>
              <a:gd name="connsiteY3443" fmla="*/ 325606 h 3415370"/>
              <a:gd name="connsiteX3444" fmla="*/ 1502871 w 7451018"/>
              <a:gd name="connsiteY3444" fmla="*/ 314614 h 3415370"/>
              <a:gd name="connsiteX3445" fmla="*/ 1508367 w 7451018"/>
              <a:gd name="connsiteY3445" fmla="*/ 305566 h 3415370"/>
              <a:gd name="connsiteX3446" fmla="*/ 1501665 w 7451018"/>
              <a:gd name="connsiteY3446" fmla="*/ 305768 h 3415370"/>
              <a:gd name="connsiteX3447" fmla="*/ 1505686 w 7451018"/>
              <a:gd name="connsiteY3447" fmla="*/ 298864 h 3415370"/>
              <a:gd name="connsiteX3448" fmla="*/ 1508903 w 7451018"/>
              <a:gd name="connsiteY3448" fmla="*/ 305566 h 3415370"/>
              <a:gd name="connsiteX3449" fmla="*/ 1517817 w 7451018"/>
              <a:gd name="connsiteY3449" fmla="*/ 298864 h 3415370"/>
              <a:gd name="connsiteX3450" fmla="*/ 1535243 w 7451018"/>
              <a:gd name="connsiteY3450" fmla="*/ 287403 h 3415370"/>
              <a:gd name="connsiteX3451" fmla="*/ 1529077 w 7451018"/>
              <a:gd name="connsiteY3451" fmla="*/ 272056 h 3415370"/>
              <a:gd name="connsiteX3452" fmla="*/ 1521839 w 7451018"/>
              <a:gd name="connsiteY3452" fmla="*/ 258651 h 3415370"/>
              <a:gd name="connsiteX3453" fmla="*/ 1515136 w 7451018"/>
              <a:gd name="connsiteY3453" fmla="*/ 259858 h 3415370"/>
              <a:gd name="connsiteX3454" fmla="*/ 1530954 w 7451018"/>
              <a:gd name="connsiteY3454" fmla="*/ 238545 h 3415370"/>
              <a:gd name="connsiteX3455" fmla="*/ 1608498 w 7451018"/>
              <a:gd name="connsiteY3455" fmla="*/ 231843 h 3415370"/>
              <a:gd name="connsiteX3456" fmla="*/ 1463701 w 7451018"/>
              <a:gd name="connsiteY3456" fmla="*/ 227923 h 3415370"/>
              <a:gd name="connsiteX3457" fmla="*/ 1466759 w 7451018"/>
              <a:gd name="connsiteY3457" fmla="*/ 231710 h 3415370"/>
              <a:gd name="connsiteX3458" fmla="*/ 1456974 w 7451018"/>
              <a:gd name="connsiteY3458" fmla="*/ 229565 h 3415370"/>
              <a:gd name="connsiteX3459" fmla="*/ 1463701 w 7451018"/>
              <a:gd name="connsiteY3459" fmla="*/ 227923 h 3415370"/>
              <a:gd name="connsiteX3460" fmla="*/ 943314 w 7451018"/>
              <a:gd name="connsiteY3460" fmla="*/ 225409 h 3415370"/>
              <a:gd name="connsiteX3461" fmla="*/ 987948 w 7451018"/>
              <a:gd name="connsiteY3461" fmla="*/ 225409 h 3415370"/>
              <a:gd name="connsiteX3462" fmla="*/ 1039220 w 7451018"/>
              <a:gd name="connsiteY3462" fmla="*/ 232647 h 3415370"/>
              <a:gd name="connsiteX3463" fmla="*/ 1119646 w 7451018"/>
              <a:gd name="connsiteY3463" fmla="*/ 250944 h 3415370"/>
              <a:gd name="connsiteX3464" fmla="*/ 1118709 w 7451018"/>
              <a:gd name="connsiteY3464" fmla="*/ 251748 h 3415370"/>
              <a:gd name="connsiteX3465" fmla="*/ 1146455 w 7451018"/>
              <a:gd name="connsiteY3465" fmla="*/ 267297 h 3415370"/>
              <a:gd name="connsiteX3466" fmla="*/ 1149271 w 7451018"/>
              <a:gd name="connsiteY3466" fmla="*/ 272324 h 3415370"/>
              <a:gd name="connsiteX3467" fmla="*/ 1206374 w 7451018"/>
              <a:gd name="connsiteY3467" fmla="*/ 272189 h 3415370"/>
              <a:gd name="connsiteX3468" fmla="*/ 1204899 w 7451018"/>
              <a:gd name="connsiteY3468" fmla="*/ 272324 h 3415370"/>
              <a:gd name="connsiteX3469" fmla="*/ 1206374 w 7451018"/>
              <a:gd name="connsiteY3469" fmla="*/ 272324 h 3415370"/>
              <a:gd name="connsiteX3470" fmla="*/ 1206775 w 7451018"/>
              <a:gd name="connsiteY3470" fmla="*/ 274401 h 3415370"/>
              <a:gd name="connsiteX3471" fmla="*/ 1206708 w 7451018"/>
              <a:gd name="connsiteY3471" fmla="*/ 272324 h 3415370"/>
              <a:gd name="connsiteX3472" fmla="*/ 1206375 w 7451018"/>
              <a:gd name="connsiteY3472" fmla="*/ 272324 h 3415370"/>
              <a:gd name="connsiteX3473" fmla="*/ 1206375 w 7451018"/>
              <a:gd name="connsiteY3473" fmla="*/ 272189 h 3415370"/>
              <a:gd name="connsiteX3474" fmla="*/ 1206710 w 7451018"/>
              <a:gd name="connsiteY3474" fmla="*/ 272324 h 3415370"/>
              <a:gd name="connsiteX3475" fmla="*/ 1220180 w 7451018"/>
              <a:gd name="connsiteY3475" fmla="*/ 272324 h 3415370"/>
              <a:gd name="connsiteX3476" fmla="*/ 1220180 w 7451018"/>
              <a:gd name="connsiteY3476" fmla="*/ 265621 h 3415370"/>
              <a:gd name="connsiteX3477" fmla="*/ 1212137 w 7451018"/>
              <a:gd name="connsiteY3477" fmla="*/ 265621 h 3415370"/>
              <a:gd name="connsiteX3478" fmla="*/ 1212874 w 7451018"/>
              <a:gd name="connsiteY3478" fmla="*/ 258919 h 3415370"/>
              <a:gd name="connsiteX3479" fmla="*/ 1238209 w 7451018"/>
              <a:gd name="connsiteY3479" fmla="*/ 265621 h 3415370"/>
              <a:gd name="connsiteX3480" fmla="*/ 1257779 w 7451018"/>
              <a:gd name="connsiteY3480" fmla="*/ 279026 h 3415370"/>
              <a:gd name="connsiteX3481" fmla="*/ 1263274 w 7451018"/>
              <a:gd name="connsiteY3481" fmla="*/ 285728 h 3415370"/>
              <a:gd name="connsiteX3482" fmla="*/ 1267094 w 7451018"/>
              <a:gd name="connsiteY3482" fmla="*/ 285728 h 3415370"/>
              <a:gd name="connsiteX3483" fmla="*/ 1267094 w 7451018"/>
              <a:gd name="connsiteY3483" fmla="*/ 285728 h 3415370"/>
              <a:gd name="connsiteX3484" fmla="*/ 1267094 w 7451018"/>
              <a:gd name="connsiteY3484" fmla="*/ 285795 h 3415370"/>
              <a:gd name="connsiteX3485" fmla="*/ 1266290 w 7451018"/>
              <a:gd name="connsiteY3485" fmla="*/ 292430 h 3415370"/>
              <a:gd name="connsiteX3486" fmla="*/ 1280498 w 7451018"/>
              <a:gd name="connsiteY3486" fmla="*/ 292430 h 3415370"/>
              <a:gd name="connsiteX3487" fmla="*/ 1261062 w 7451018"/>
              <a:gd name="connsiteY3487" fmla="*/ 259857 h 3415370"/>
              <a:gd name="connsiteX3488" fmla="*/ 1260392 w 7451018"/>
              <a:gd name="connsiteY3488" fmla="*/ 260125 h 3415370"/>
              <a:gd name="connsiteX3489" fmla="*/ 1260928 w 7451018"/>
              <a:gd name="connsiteY3489" fmla="*/ 259656 h 3415370"/>
              <a:gd name="connsiteX3490" fmla="*/ 1260392 w 7451018"/>
              <a:gd name="connsiteY3490" fmla="*/ 258919 h 3415370"/>
              <a:gd name="connsiteX3491" fmla="*/ 1261934 w 7451018"/>
              <a:gd name="connsiteY3491" fmla="*/ 258852 h 3415370"/>
              <a:gd name="connsiteX3492" fmla="*/ 1289948 w 7451018"/>
              <a:gd name="connsiteY3492" fmla="*/ 252217 h 3415370"/>
              <a:gd name="connsiteX3493" fmla="*/ 1347518 w 7451018"/>
              <a:gd name="connsiteY3493" fmla="*/ 247860 h 3415370"/>
              <a:gd name="connsiteX3494" fmla="*/ 1334114 w 7451018"/>
              <a:gd name="connsiteY3494" fmla="*/ 285660 h 3415370"/>
              <a:gd name="connsiteX3495" fmla="*/ 1340816 w 7451018"/>
              <a:gd name="connsiteY3495" fmla="*/ 287604 h 3415370"/>
              <a:gd name="connsiteX3496" fmla="*/ 1340884 w 7451018"/>
              <a:gd name="connsiteY3496" fmla="*/ 287336 h 3415370"/>
              <a:gd name="connsiteX3497" fmla="*/ 1347518 w 7451018"/>
              <a:gd name="connsiteY3497" fmla="*/ 304896 h 3415370"/>
              <a:gd name="connsiteX3498" fmla="*/ 1347184 w 7451018"/>
              <a:gd name="connsiteY3498" fmla="*/ 306437 h 3415370"/>
              <a:gd name="connsiteX3499" fmla="*/ 1380425 w 7451018"/>
              <a:gd name="connsiteY3499" fmla="*/ 319239 h 3415370"/>
              <a:gd name="connsiteX3500" fmla="*/ 1412395 w 7451018"/>
              <a:gd name="connsiteY3500" fmla="*/ 325941 h 3415370"/>
              <a:gd name="connsiteX3501" fmla="*/ 1413535 w 7451018"/>
              <a:gd name="connsiteY3501" fmla="*/ 332643 h 3415370"/>
              <a:gd name="connsiteX3502" fmla="*/ 1414607 w 7451018"/>
              <a:gd name="connsiteY3502" fmla="*/ 331168 h 3415370"/>
              <a:gd name="connsiteX3503" fmla="*/ 1414540 w 7451018"/>
              <a:gd name="connsiteY3503" fmla="*/ 330498 h 3415370"/>
              <a:gd name="connsiteX3504" fmla="*/ 1414808 w 7451018"/>
              <a:gd name="connsiteY3504" fmla="*/ 330900 h 3415370"/>
              <a:gd name="connsiteX3505" fmla="*/ 1421042 w 7451018"/>
              <a:gd name="connsiteY3505" fmla="*/ 325941 h 3415370"/>
              <a:gd name="connsiteX3506" fmla="*/ 1421242 w 7451018"/>
              <a:gd name="connsiteY3506" fmla="*/ 327415 h 3415370"/>
              <a:gd name="connsiteX3507" fmla="*/ 1416283 w 7451018"/>
              <a:gd name="connsiteY3507" fmla="*/ 333246 h 3415370"/>
              <a:gd name="connsiteX3508" fmla="*/ 1414406 w 7451018"/>
              <a:gd name="connsiteY3508" fmla="*/ 345377 h 3415370"/>
              <a:gd name="connsiteX3509" fmla="*/ 1415009 w 7451018"/>
              <a:gd name="connsiteY3509" fmla="*/ 352749 h 3415370"/>
              <a:gd name="connsiteX3510" fmla="*/ 1401136 w 7451018"/>
              <a:gd name="connsiteY3510" fmla="*/ 345779 h 3415370"/>
              <a:gd name="connsiteX3511" fmla="*/ 1405626 w 7451018"/>
              <a:gd name="connsiteY3511" fmla="*/ 346047 h 3415370"/>
              <a:gd name="connsiteX3512" fmla="*/ 1404152 w 7451018"/>
              <a:gd name="connsiteY3512" fmla="*/ 342763 h 3415370"/>
              <a:gd name="connsiteX3513" fmla="*/ 1390546 w 7451018"/>
              <a:gd name="connsiteY3513" fmla="*/ 346047 h 3415370"/>
              <a:gd name="connsiteX3514" fmla="*/ 1406765 w 7451018"/>
              <a:gd name="connsiteY3514" fmla="*/ 355698 h 3415370"/>
              <a:gd name="connsiteX3515" fmla="*/ 1380157 w 7451018"/>
              <a:gd name="connsiteY3515" fmla="*/ 366154 h 3415370"/>
              <a:gd name="connsiteX3516" fmla="*/ 1302212 w 7451018"/>
              <a:gd name="connsiteY3516" fmla="*/ 352749 h 3415370"/>
              <a:gd name="connsiteX3517" fmla="*/ 1238074 w 7451018"/>
              <a:gd name="connsiteY3517" fmla="*/ 369103 h 3415370"/>
              <a:gd name="connsiteX3518" fmla="*/ 1198197 w 7451018"/>
              <a:gd name="connsiteY3518" fmla="*/ 374665 h 3415370"/>
              <a:gd name="connsiteX3519" fmla="*/ 1197392 w 7451018"/>
              <a:gd name="connsiteY3519" fmla="*/ 375201 h 3415370"/>
              <a:gd name="connsiteX3520" fmla="*/ 1190489 w 7451018"/>
              <a:gd name="connsiteY3520" fmla="*/ 380563 h 3415370"/>
              <a:gd name="connsiteX3521" fmla="*/ 1196656 w 7451018"/>
              <a:gd name="connsiteY3521" fmla="*/ 374799 h 3415370"/>
              <a:gd name="connsiteX3522" fmla="*/ 1146523 w 7451018"/>
              <a:gd name="connsiteY3522" fmla="*/ 362132 h 3415370"/>
              <a:gd name="connsiteX3523" fmla="*/ 1153225 w 7451018"/>
              <a:gd name="connsiteY3523" fmla="*/ 359183 h 3415370"/>
              <a:gd name="connsiteX3524" fmla="*/ 1146455 w 7451018"/>
              <a:gd name="connsiteY3524" fmla="*/ 359585 h 3415370"/>
              <a:gd name="connsiteX3525" fmla="*/ 1080841 w 7451018"/>
              <a:gd name="connsiteY3525" fmla="*/ 346315 h 3415370"/>
              <a:gd name="connsiteX3526" fmla="*/ 1106510 w 7451018"/>
              <a:gd name="connsiteY3526" fmla="*/ 327013 h 3415370"/>
              <a:gd name="connsiteX3527" fmla="*/ 1099607 w 7451018"/>
              <a:gd name="connsiteY3527" fmla="*/ 319239 h 3415370"/>
              <a:gd name="connsiteX3528" fmla="*/ 1052289 w 7451018"/>
              <a:gd name="connsiteY3528" fmla="*/ 305834 h 3415370"/>
              <a:gd name="connsiteX3529" fmla="*/ 1070050 w 7451018"/>
              <a:gd name="connsiteY3529" fmla="*/ 303756 h 3415370"/>
              <a:gd name="connsiteX3530" fmla="*/ 1053161 w 7451018"/>
              <a:gd name="connsiteY3530" fmla="*/ 299132 h 3415370"/>
              <a:gd name="connsiteX3531" fmla="*/ 1038484 w 7451018"/>
              <a:gd name="connsiteY3531" fmla="*/ 299132 h 3415370"/>
              <a:gd name="connsiteX3532" fmla="*/ 1037611 w 7451018"/>
              <a:gd name="connsiteY3532" fmla="*/ 285728 h 3415370"/>
              <a:gd name="connsiteX3533" fmla="*/ 1054166 w 7451018"/>
              <a:gd name="connsiteY3533" fmla="*/ 279026 h 3415370"/>
              <a:gd name="connsiteX3534" fmla="*/ 1045922 w 7451018"/>
              <a:gd name="connsiteY3534" fmla="*/ 274401 h 3415370"/>
              <a:gd name="connsiteX3535" fmla="*/ 1048603 w 7451018"/>
              <a:gd name="connsiteY3535" fmla="*/ 272189 h 3415370"/>
              <a:gd name="connsiteX3536" fmla="*/ 985469 w 7451018"/>
              <a:gd name="connsiteY3536" fmla="*/ 299132 h 3415370"/>
              <a:gd name="connsiteX3537" fmla="*/ 895058 w 7451018"/>
              <a:gd name="connsiteY3537" fmla="*/ 285728 h 3415370"/>
              <a:gd name="connsiteX3538" fmla="*/ 898475 w 7451018"/>
              <a:gd name="connsiteY3538" fmla="*/ 279026 h 3415370"/>
              <a:gd name="connsiteX3539" fmla="*/ 915097 w 7451018"/>
              <a:gd name="connsiteY3539" fmla="*/ 265621 h 3415370"/>
              <a:gd name="connsiteX3540" fmla="*/ 920258 w 7451018"/>
              <a:gd name="connsiteY3540" fmla="*/ 265621 h 3415370"/>
              <a:gd name="connsiteX3541" fmla="*/ 927897 w 7451018"/>
              <a:gd name="connsiteY3541" fmla="*/ 252217 h 3415370"/>
              <a:gd name="connsiteX3542" fmla="*/ 931986 w 7451018"/>
              <a:gd name="connsiteY3542" fmla="*/ 244844 h 3415370"/>
              <a:gd name="connsiteX3543" fmla="*/ 937549 w 7451018"/>
              <a:gd name="connsiteY3543" fmla="*/ 245515 h 3415370"/>
              <a:gd name="connsiteX3544" fmla="*/ 925284 w 7451018"/>
              <a:gd name="connsiteY3544" fmla="*/ 232111 h 3415370"/>
              <a:gd name="connsiteX3545" fmla="*/ 943314 w 7451018"/>
              <a:gd name="connsiteY3545" fmla="*/ 225409 h 3415370"/>
              <a:gd name="connsiteX3546" fmla="*/ 2320024 w 7451018"/>
              <a:gd name="connsiteY3546" fmla="*/ 218773 h 3415370"/>
              <a:gd name="connsiteX3547" fmla="*/ 2319823 w 7451018"/>
              <a:gd name="connsiteY3547" fmla="*/ 219176 h 3415370"/>
              <a:gd name="connsiteX3548" fmla="*/ 2320493 w 7451018"/>
              <a:gd name="connsiteY3548" fmla="*/ 218840 h 3415370"/>
              <a:gd name="connsiteX3549" fmla="*/ 2320024 w 7451018"/>
              <a:gd name="connsiteY3549" fmla="*/ 218773 h 3415370"/>
              <a:gd name="connsiteX3550" fmla="*/ 1492625 w 7451018"/>
              <a:gd name="connsiteY3550" fmla="*/ 218707 h 3415370"/>
              <a:gd name="connsiteX3551" fmla="*/ 1487465 w 7451018"/>
              <a:gd name="connsiteY3551" fmla="*/ 225409 h 3415370"/>
              <a:gd name="connsiteX3552" fmla="*/ 1480563 w 7451018"/>
              <a:gd name="connsiteY3552" fmla="*/ 225342 h 3415370"/>
              <a:gd name="connsiteX3553" fmla="*/ 1492625 w 7451018"/>
              <a:gd name="connsiteY3553" fmla="*/ 218707 h 3415370"/>
              <a:gd name="connsiteX3554" fmla="*/ 3090169 w 7451018"/>
              <a:gd name="connsiteY3554" fmla="*/ 207246 h 3415370"/>
              <a:gd name="connsiteX3555" fmla="*/ 3083400 w 7451018"/>
              <a:gd name="connsiteY3555" fmla="*/ 211066 h 3415370"/>
              <a:gd name="connsiteX3556" fmla="*/ 3090169 w 7451018"/>
              <a:gd name="connsiteY3556" fmla="*/ 207246 h 3415370"/>
              <a:gd name="connsiteX3557" fmla="*/ 1357106 w 7451018"/>
              <a:gd name="connsiteY3557" fmla="*/ 199203 h 3415370"/>
              <a:gd name="connsiteX3558" fmla="*/ 1360525 w 7451018"/>
              <a:gd name="connsiteY3558" fmla="*/ 206508 h 3415370"/>
              <a:gd name="connsiteX3559" fmla="*/ 1334655 w 7451018"/>
              <a:gd name="connsiteY3559" fmla="*/ 206508 h 3415370"/>
              <a:gd name="connsiteX3560" fmla="*/ 1334119 w 7451018"/>
              <a:gd name="connsiteY3560" fmla="*/ 205972 h 3415370"/>
              <a:gd name="connsiteX3561" fmla="*/ 1357106 w 7451018"/>
              <a:gd name="connsiteY3561" fmla="*/ 199203 h 3415370"/>
              <a:gd name="connsiteX3562" fmla="*/ 6559297 w 7451018"/>
              <a:gd name="connsiteY3562" fmla="*/ 198600 h 3415370"/>
              <a:gd name="connsiteX3563" fmla="*/ 6628396 w 7451018"/>
              <a:gd name="connsiteY3563" fmla="*/ 212005 h 3415370"/>
              <a:gd name="connsiteX3564" fmla="*/ 6635500 w 7451018"/>
              <a:gd name="connsiteY3564" fmla="*/ 205303 h 3415370"/>
              <a:gd name="connsiteX3565" fmla="*/ 6635500 w 7451018"/>
              <a:gd name="connsiteY3565" fmla="*/ 212005 h 3415370"/>
              <a:gd name="connsiteX3566" fmla="*/ 6536242 w 7451018"/>
              <a:gd name="connsiteY3566" fmla="*/ 212005 h 3415370"/>
              <a:gd name="connsiteX3567" fmla="*/ 6559297 w 7451018"/>
              <a:gd name="connsiteY3567" fmla="*/ 198600 h 3415370"/>
              <a:gd name="connsiteX3568" fmla="*/ 2130966 w 7451018"/>
              <a:gd name="connsiteY3568" fmla="*/ 191872 h 3415370"/>
              <a:gd name="connsiteX3569" fmla="*/ 2131175 w 7451018"/>
              <a:gd name="connsiteY3569" fmla="*/ 191877 h 3415370"/>
              <a:gd name="connsiteX3570" fmla="*/ 2130685 w 7451018"/>
              <a:gd name="connsiteY3570" fmla="*/ 192568 h 3415370"/>
              <a:gd name="connsiteX3571" fmla="*/ 2131825 w 7451018"/>
              <a:gd name="connsiteY3571" fmla="*/ 190959 h 3415370"/>
              <a:gd name="connsiteX3572" fmla="*/ 2132026 w 7451018"/>
              <a:gd name="connsiteY3572" fmla="*/ 191898 h 3415370"/>
              <a:gd name="connsiteX3573" fmla="*/ 2131175 w 7451018"/>
              <a:gd name="connsiteY3573" fmla="*/ 191877 h 3415370"/>
              <a:gd name="connsiteX3574" fmla="*/ 1863596 w 7451018"/>
              <a:gd name="connsiteY3574" fmla="*/ 186671 h 3415370"/>
              <a:gd name="connsiteX3575" fmla="*/ 1874512 w 7451018"/>
              <a:gd name="connsiteY3575" fmla="*/ 191764 h 3415370"/>
              <a:gd name="connsiteX3576" fmla="*/ 1850116 w 7451018"/>
              <a:gd name="connsiteY3576" fmla="*/ 192837 h 3415370"/>
              <a:gd name="connsiteX3577" fmla="*/ 1863596 w 7451018"/>
              <a:gd name="connsiteY3577" fmla="*/ 186671 h 3415370"/>
              <a:gd name="connsiteX3578" fmla="*/ 6372839 w 7451018"/>
              <a:gd name="connsiteY3578" fmla="*/ 183739 h 3415370"/>
              <a:gd name="connsiteX3579" fmla="*/ 6393887 w 7451018"/>
              <a:gd name="connsiteY3579" fmla="*/ 185196 h 3415370"/>
              <a:gd name="connsiteX3580" fmla="*/ 6411447 w 7451018"/>
              <a:gd name="connsiteY3580" fmla="*/ 191898 h 3415370"/>
              <a:gd name="connsiteX3581" fmla="*/ 6427733 w 7451018"/>
              <a:gd name="connsiteY3581" fmla="*/ 193842 h 3415370"/>
              <a:gd name="connsiteX3582" fmla="*/ 6474179 w 7451018"/>
              <a:gd name="connsiteY3582" fmla="*/ 191898 h 3415370"/>
              <a:gd name="connsiteX3583" fmla="*/ 6511442 w 7451018"/>
              <a:gd name="connsiteY3583" fmla="*/ 205303 h 3415370"/>
              <a:gd name="connsiteX3584" fmla="*/ 6426058 w 7451018"/>
              <a:gd name="connsiteY3584" fmla="*/ 218707 h 3415370"/>
              <a:gd name="connsiteX3585" fmla="*/ 6347307 w 7451018"/>
              <a:gd name="connsiteY3585" fmla="*/ 207179 h 3415370"/>
              <a:gd name="connsiteX3586" fmla="*/ 6372839 w 7451018"/>
              <a:gd name="connsiteY3586" fmla="*/ 183739 h 3415370"/>
              <a:gd name="connsiteX3587" fmla="*/ 2051799 w 7451018"/>
              <a:gd name="connsiteY3587" fmla="*/ 178159 h 3415370"/>
              <a:gd name="connsiteX3588" fmla="*/ 2052336 w 7451018"/>
              <a:gd name="connsiteY3588" fmla="*/ 179097 h 3415370"/>
              <a:gd name="connsiteX3589" fmla="*/ 2051599 w 7451018"/>
              <a:gd name="connsiteY3589" fmla="*/ 178227 h 3415370"/>
              <a:gd name="connsiteX3590" fmla="*/ 2051598 w 7451018"/>
              <a:gd name="connsiteY3590" fmla="*/ 178226 h 3415370"/>
              <a:gd name="connsiteX3591" fmla="*/ 2051799 w 7451018"/>
              <a:gd name="connsiteY3591" fmla="*/ 178159 h 3415370"/>
              <a:gd name="connsiteX3592" fmla="*/ 1410367 w 7451018"/>
              <a:gd name="connsiteY3592" fmla="*/ 176333 h 3415370"/>
              <a:gd name="connsiteX3593" fmla="*/ 1414337 w 7451018"/>
              <a:gd name="connsiteY3593" fmla="*/ 181510 h 3415370"/>
              <a:gd name="connsiteX3594" fmla="*/ 1412931 w 7451018"/>
              <a:gd name="connsiteY3594" fmla="*/ 176685 h 3415370"/>
              <a:gd name="connsiteX3595" fmla="*/ 1410367 w 7451018"/>
              <a:gd name="connsiteY3595" fmla="*/ 176333 h 3415370"/>
              <a:gd name="connsiteX3596" fmla="*/ 5731781 w 7451018"/>
              <a:gd name="connsiteY3596" fmla="*/ 171591 h 3415370"/>
              <a:gd name="connsiteX3597" fmla="*/ 5723940 w 7451018"/>
              <a:gd name="connsiteY3597" fmla="*/ 171792 h 3415370"/>
              <a:gd name="connsiteX3598" fmla="*/ 5722667 w 7451018"/>
              <a:gd name="connsiteY3598" fmla="*/ 178494 h 3415370"/>
              <a:gd name="connsiteX3599" fmla="*/ 5731781 w 7451018"/>
              <a:gd name="connsiteY3599" fmla="*/ 171591 h 3415370"/>
              <a:gd name="connsiteX3600" fmla="*/ 3090036 w 7451018"/>
              <a:gd name="connsiteY3600" fmla="*/ 170451 h 3415370"/>
              <a:gd name="connsiteX3601" fmla="*/ 3092181 w 7451018"/>
              <a:gd name="connsiteY3601" fmla="*/ 170787 h 3415370"/>
              <a:gd name="connsiteX3602" fmla="*/ 3094059 w 7451018"/>
              <a:gd name="connsiteY3602" fmla="*/ 171859 h 3415370"/>
              <a:gd name="connsiteX3603" fmla="*/ 3090036 w 7451018"/>
              <a:gd name="connsiteY3603" fmla="*/ 170451 h 3415370"/>
              <a:gd name="connsiteX3604" fmla="*/ 1126288 w 7451018"/>
              <a:gd name="connsiteY3604" fmla="*/ 165090 h 3415370"/>
              <a:gd name="connsiteX3605" fmla="*/ 1152226 w 7451018"/>
              <a:gd name="connsiteY3605" fmla="*/ 165090 h 3415370"/>
              <a:gd name="connsiteX3606" fmla="*/ 1126288 w 7451018"/>
              <a:gd name="connsiteY3606" fmla="*/ 171792 h 3415370"/>
              <a:gd name="connsiteX3607" fmla="*/ 4902013 w 7451018"/>
              <a:gd name="connsiteY3607" fmla="*/ 165056 h 3415370"/>
              <a:gd name="connsiteX3608" fmla="*/ 4933154 w 7451018"/>
              <a:gd name="connsiteY3608" fmla="*/ 165090 h 3415370"/>
              <a:gd name="connsiteX3609" fmla="*/ 4937778 w 7451018"/>
              <a:gd name="connsiteY3609" fmla="*/ 171792 h 3415370"/>
              <a:gd name="connsiteX3610" fmla="*/ 4778601 w 7451018"/>
              <a:gd name="connsiteY3610" fmla="*/ 205302 h 3415370"/>
              <a:gd name="connsiteX3611" fmla="*/ 4771966 w 7451018"/>
              <a:gd name="connsiteY3611" fmla="*/ 212005 h 3415370"/>
              <a:gd name="connsiteX3612" fmla="*/ 4725386 w 7451018"/>
              <a:gd name="connsiteY3612" fmla="*/ 225409 h 3415370"/>
              <a:gd name="connsiteX3613" fmla="*/ 4727062 w 7451018"/>
              <a:gd name="connsiteY3613" fmla="*/ 232111 h 3415370"/>
              <a:gd name="connsiteX3614" fmla="*/ 4710507 w 7451018"/>
              <a:gd name="connsiteY3614" fmla="*/ 238813 h 3415370"/>
              <a:gd name="connsiteX3615" fmla="*/ 4711982 w 7451018"/>
              <a:gd name="connsiteY3615" fmla="*/ 243840 h 3415370"/>
              <a:gd name="connsiteX3616" fmla="*/ 4696835 w 7451018"/>
              <a:gd name="connsiteY3616" fmla="*/ 252217 h 3415370"/>
              <a:gd name="connsiteX3617" fmla="*/ 4678471 w 7451018"/>
              <a:gd name="connsiteY3617" fmla="*/ 258919 h 3415370"/>
              <a:gd name="connsiteX3618" fmla="*/ 4671769 w 7451018"/>
              <a:gd name="connsiteY3618" fmla="*/ 266224 h 3415370"/>
              <a:gd name="connsiteX3619" fmla="*/ 4665067 w 7451018"/>
              <a:gd name="connsiteY3619" fmla="*/ 292430 h 3415370"/>
              <a:gd name="connsiteX3620" fmla="*/ 4701996 w 7451018"/>
              <a:gd name="connsiteY3620" fmla="*/ 319238 h 3415370"/>
              <a:gd name="connsiteX3621" fmla="*/ 4663726 w 7451018"/>
              <a:gd name="connsiteY3621" fmla="*/ 319238 h 3415370"/>
              <a:gd name="connsiteX3622" fmla="*/ 4662252 w 7451018"/>
              <a:gd name="connsiteY3622" fmla="*/ 325941 h 3415370"/>
              <a:gd name="connsiteX3623" fmla="*/ 4614935 w 7451018"/>
              <a:gd name="connsiteY3623" fmla="*/ 312536 h 3415370"/>
              <a:gd name="connsiteX3624" fmla="*/ 4611584 w 7451018"/>
              <a:gd name="connsiteY3624" fmla="*/ 309454 h 3415370"/>
              <a:gd name="connsiteX3625" fmla="*/ 4610981 w 7451018"/>
              <a:gd name="connsiteY3625" fmla="*/ 312738 h 3415370"/>
              <a:gd name="connsiteX3626" fmla="*/ 4597978 w 7451018"/>
              <a:gd name="connsiteY3626" fmla="*/ 310057 h 3415370"/>
              <a:gd name="connsiteX3627" fmla="*/ 4590673 w 7451018"/>
              <a:gd name="connsiteY3627" fmla="*/ 299132 h 3415370"/>
              <a:gd name="connsiteX3628" fmla="*/ 4573382 w 7451018"/>
              <a:gd name="connsiteY3628" fmla="*/ 292363 h 3415370"/>
              <a:gd name="connsiteX3629" fmla="*/ 4587792 w 7451018"/>
              <a:gd name="connsiteY3629" fmla="*/ 285661 h 3415370"/>
              <a:gd name="connsiteX3630" fmla="*/ 4590673 w 7451018"/>
              <a:gd name="connsiteY3630" fmla="*/ 278959 h 3415370"/>
              <a:gd name="connsiteX3631" fmla="*/ 4591410 w 7451018"/>
              <a:gd name="connsiteY3631" fmla="*/ 285661 h 3415370"/>
              <a:gd name="connsiteX3632" fmla="*/ 4592483 w 7451018"/>
              <a:gd name="connsiteY3632" fmla="*/ 280769 h 3415370"/>
              <a:gd name="connsiteX3633" fmla="*/ 4598112 w 7451018"/>
              <a:gd name="connsiteY3633" fmla="*/ 272458 h 3415370"/>
              <a:gd name="connsiteX3634" fmla="*/ 4598582 w 7451018"/>
              <a:gd name="connsiteY3634" fmla="*/ 272257 h 3415370"/>
              <a:gd name="connsiteX3635" fmla="*/ 4598247 w 7451018"/>
              <a:gd name="connsiteY3635" fmla="*/ 272056 h 3415370"/>
              <a:gd name="connsiteX3636" fmla="*/ 4598179 w 7451018"/>
              <a:gd name="connsiteY3636" fmla="*/ 272056 h 3415370"/>
              <a:gd name="connsiteX3637" fmla="*/ 4591343 w 7451018"/>
              <a:gd name="connsiteY3637" fmla="*/ 265621 h 3415370"/>
              <a:gd name="connsiteX3638" fmla="*/ 4629612 w 7451018"/>
              <a:gd name="connsiteY3638" fmla="*/ 252217 h 3415370"/>
              <a:gd name="connsiteX3639" fmla="*/ 4618822 w 7451018"/>
              <a:gd name="connsiteY3639" fmla="*/ 244443 h 3415370"/>
              <a:gd name="connsiteX3640" fmla="*/ 4645832 w 7451018"/>
              <a:gd name="connsiteY3640" fmla="*/ 232111 h 3415370"/>
              <a:gd name="connsiteX3641" fmla="*/ 4666743 w 7451018"/>
              <a:gd name="connsiteY3641" fmla="*/ 218707 h 3415370"/>
              <a:gd name="connsiteX3642" fmla="*/ 4663995 w 7451018"/>
              <a:gd name="connsiteY3642" fmla="*/ 205302 h 3415370"/>
              <a:gd name="connsiteX3643" fmla="*/ 4679275 w 7451018"/>
              <a:gd name="connsiteY3643" fmla="*/ 212005 h 3415370"/>
              <a:gd name="connsiteX3644" fmla="*/ 4685173 w 7451018"/>
              <a:gd name="connsiteY3644" fmla="*/ 205034 h 3415370"/>
              <a:gd name="connsiteX3645" fmla="*/ 4700455 w 7451018"/>
              <a:gd name="connsiteY3645" fmla="*/ 205302 h 3415370"/>
              <a:gd name="connsiteX3646" fmla="*/ 4750117 w 7451018"/>
              <a:gd name="connsiteY3646" fmla="*/ 191898 h 3415370"/>
              <a:gd name="connsiteX3647" fmla="*/ 4748643 w 7451018"/>
              <a:gd name="connsiteY3647" fmla="*/ 185196 h 3415370"/>
              <a:gd name="connsiteX3648" fmla="*/ 4771095 w 7451018"/>
              <a:gd name="connsiteY3648" fmla="*/ 178494 h 3415370"/>
              <a:gd name="connsiteX3649" fmla="*/ 4872834 w 7451018"/>
              <a:gd name="connsiteY3649" fmla="*/ 173467 h 3415370"/>
              <a:gd name="connsiteX3650" fmla="*/ 4902013 w 7451018"/>
              <a:gd name="connsiteY3650" fmla="*/ 165056 h 3415370"/>
              <a:gd name="connsiteX3651" fmla="*/ 1276669 w 7451018"/>
              <a:gd name="connsiteY3651" fmla="*/ 163389 h 3415370"/>
              <a:gd name="connsiteX3652" fmla="*/ 1282249 w 7451018"/>
              <a:gd name="connsiteY3652" fmla="*/ 165224 h 3415370"/>
              <a:gd name="connsiteX3653" fmla="*/ 1274810 w 7451018"/>
              <a:gd name="connsiteY3653" fmla="*/ 167436 h 3415370"/>
              <a:gd name="connsiteX3654" fmla="*/ 1276669 w 7451018"/>
              <a:gd name="connsiteY3654" fmla="*/ 163389 h 3415370"/>
              <a:gd name="connsiteX3655" fmla="*/ 1246476 w 7451018"/>
              <a:gd name="connsiteY3655" fmla="*/ 163170 h 3415370"/>
              <a:gd name="connsiteX3656" fmla="*/ 1267163 w 7451018"/>
              <a:gd name="connsiteY3656" fmla="*/ 185196 h 3415370"/>
              <a:gd name="connsiteX3657" fmla="*/ 1289749 w 7451018"/>
              <a:gd name="connsiteY3657" fmla="*/ 191898 h 3415370"/>
              <a:gd name="connsiteX3658" fmla="*/ 1327414 w 7451018"/>
              <a:gd name="connsiteY3658" fmla="*/ 193842 h 3415370"/>
              <a:gd name="connsiteX3659" fmla="*/ 1300137 w 7451018"/>
              <a:gd name="connsiteY3659" fmla="*/ 218707 h 3415370"/>
              <a:gd name="connsiteX3660" fmla="*/ 1297256 w 7451018"/>
              <a:gd name="connsiteY3660" fmla="*/ 212004 h 3415370"/>
              <a:gd name="connsiteX3661" fmla="*/ 1272726 w 7451018"/>
              <a:gd name="connsiteY3661" fmla="*/ 212004 h 3415370"/>
              <a:gd name="connsiteX3662" fmla="*/ 1132986 w 7451018"/>
              <a:gd name="connsiteY3662" fmla="*/ 220383 h 3415370"/>
              <a:gd name="connsiteX3663" fmla="*/ 1161202 w 7451018"/>
              <a:gd name="connsiteY3663" fmla="*/ 211603 h 3415370"/>
              <a:gd name="connsiteX3664" fmla="*/ 1144647 w 7451018"/>
              <a:gd name="connsiteY3664" fmla="*/ 212004 h 3415370"/>
              <a:gd name="connsiteX3665" fmla="*/ 1146042 w 7451018"/>
              <a:gd name="connsiteY3665" fmla="*/ 206635 h 3415370"/>
              <a:gd name="connsiteX3666" fmla="*/ 1146457 w 7451018"/>
              <a:gd name="connsiteY3666" fmla="*/ 206174 h 3415370"/>
              <a:gd name="connsiteX3667" fmla="*/ 1146457 w 7451018"/>
              <a:gd name="connsiteY3667" fmla="*/ 205034 h 3415370"/>
              <a:gd name="connsiteX3668" fmla="*/ 1146042 w 7451018"/>
              <a:gd name="connsiteY3668" fmla="*/ 206635 h 3415370"/>
              <a:gd name="connsiteX3669" fmla="*/ 1139120 w 7451018"/>
              <a:gd name="connsiteY3669" fmla="*/ 214314 h 3415370"/>
              <a:gd name="connsiteX3670" fmla="*/ 1093107 w 7451018"/>
              <a:gd name="connsiteY3670" fmla="*/ 212004 h 3415370"/>
              <a:gd name="connsiteX3671" fmla="*/ 1146457 w 7451018"/>
              <a:gd name="connsiteY3671" fmla="*/ 181644 h 3415370"/>
              <a:gd name="connsiteX3672" fmla="*/ 1248465 w 7451018"/>
              <a:gd name="connsiteY3672" fmla="*/ 198600 h 3415370"/>
              <a:gd name="connsiteX3673" fmla="*/ 1228694 w 7451018"/>
              <a:gd name="connsiteY3673" fmla="*/ 191295 h 3415370"/>
              <a:gd name="connsiteX3674" fmla="*/ 1237406 w 7451018"/>
              <a:gd name="connsiteY3674" fmla="*/ 185196 h 3415370"/>
              <a:gd name="connsiteX3675" fmla="*/ 1219780 w 7451018"/>
              <a:gd name="connsiteY3675" fmla="*/ 185196 h 3415370"/>
              <a:gd name="connsiteX3676" fmla="*/ 1220115 w 7451018"/>
              <a:gd name="connsiteY3676" fmla="*/ 177556 h 3415370"/>
              <a:gd name="connsiteX3677" fmla="*/ 1240221 w 7451018"/>
              <a:gd name="connsiteY3677" fmla="*/ 168508 h 3415370"/>
              <a:gd name="connsiteX3678" fmla="*/ 1246476 w 7451018"/>
              <a:gd name="connsiteY3678" fmla="*/ 163170 h 3415370"/>
              <a:gd name="connsiteX3679" fmla="*/ 1152395 w 7451018"/>
              <a:gd name="connsiteY3679" fmla="*/ 159144 h 3415370"/>
              <a:gd name="connsiteX3680" fmla="*/ 1147202 w 7451018"/>
              <a:gd name="connsiteY3680" fmla="*/ 163414 h 3415370"/>
              <a:gd name="connsiteX3681" fmla="*/ 1152395 w 7451018"/>
              <a:gd name="connsiteY3681" fmla="*/ 159144 h 3415370"/>
              <a:gd name="connsiteX3682" fmla="*/ 1308919 w 7451018"/>
              <a:gd name="connsiteY3682" fmla="*/ 151685 h 3415370"/>
              <a:gd name="connsiteX3683" fmla="*/ 1354090 w 7451018"/>
              <a:gd name="connsiteY3683" fmla="*/ 158387 h 3415370"/>
              <a:gd name="connsiteX3684" fmla="*/ 1354090 w 7451018"/>
              <a:gd name="connsiteY3684" fmla="*/ 165089 h 3415370"/>
              <a:gd name="connsiteX3685" fmla="*/ 1342094 w 7451018"/>
              <a:gd name="connsiteY3685" fmla="*/ 165089 h 3415370"/>
              <a:gd name="connsiteX3686" fmla="*/ 1329829 w 7451018"/>
              <a:gd name="connsiteY3686" fmla="*/ 158387 h 3415370"/>
              <a:gd name="connsiteX3687" fmla="*/ 1308919 w 7451018"/>
              <a:gd name="connsiteY3687" fmla="*/ 151685 h 3415370"/>
              <a:gd name="connsiteX3688" fmla="*/ 2119694 w 7451018"/>
              <a:gd name="connsiteY3688" fmla="*/ 151149 h 3415370"/>
              <a:gd name="connsiteX3689" fmla="*/ 2110914 w 7451018"/>
              <a:gd name="connsiteY3689" fmla="*/ 152959 h 3415370"/>
              <a:gd name="connsiteX3690" fmla="*/ 2119694 w 7451018"/>
              <a:gd name="connsiteY3690" fmla="*/ 151149 h 3415370"/>
              <a:gd name="connsiteX3691" fmla="*/ 1070739 w 7451018"/>
              <a:gd name="connsiteY3691" fmla="*/ 149457 h 3415370"/>
              <a:gd name="connsiteX3692" fmla="*/ 1119515 w 7451018"/>
              <a:gd name="connsiteY3692" fmla="*/ 157114 h 3415370"/>
              <a:gd name="connsiteX3693" fmla="*/ 1100346 w 7451018"/>
              <a:gd name="connsiteY3693" fmla="*/ 158388 h 3415370"/>
              <a:gd name="connsiteX3694" fmla="*/ 1100748 w 7451018"/>
              <a:gd name="connsiteY3694" fmla="*/ 165090 h 3415370"/>
              <a:gd name="connsiteX3695" fmla="*/ 1112812 w 7451018"/>
              <a:gd name="connsiteY3695" fmla="*/ 164286 h 3415370"/>
              <a:gd name="connsiteX3696" fmla="*/ 1106110 w 7451018"/>
              <a:gd name="connsiteY3696" fmla="*/ 169379 h 3415370"/>
              <a:gd name="connsiteX3697" fmla="*/ 1070924 w 7451018"/>
              <a:gd name="connsiteY3697" fmla="*/ 185196 h 3415370"/>
              <a:gd name="connsiteX3698" fmla="*/ 1031448 w 7451018"/>
              <a:gd name="connsiteY3698" fmla="*/ 198601 h 3415370"/>
              <a:gd name="connsiteX3699" fmla="*/ 1032520 w 7451018"/>
              <a:gd name="connsiteY3699" fmla="*/ 198332 h 3415370"/>
              <a:gd name="connsiteX3700" fmla="*/ 1032855 w 7451018"/>
              <a:gd name="connsiteY3700" fmla="*/ 198601 h 3415370"/>
              <a:gd name="connsiteX3701" fmla="*/ 1067908 w 7451018"/>
              <a:gd name="connsiteY3701" fmla="*/ 185196 h 3415370"/>
              <a:gd name="connsiteX3702" fmla="*/ 1057586 w 7451018"/>
              <a:gd name="connsiteY3702" fmla="*/ 171792 h 3415370"/>
              <a:gd name="connsiteX3703" fmla="*/ 1007253 w 7451018"/>
              <a:gd name="connsiteY3703" fmla="*/ 191898 h 3415370"/>
              <a:gd name="connsiteX3704" fmla="*/ 1004171 w 7451018"/>
              <a:gd name="connsiteY3704" fmla="*/ 187005 h 3415370"/>
              <a:gd name="connsiteX3705" fmla="*/ 992307 w 7451018"/>
              <a:gd name="connsiteY3705" fmla="*/ 191898 h 3415370"/>
              <a:gd name="connsiteX3706" fmla="*/ 957189 w 7451018"/>
              <a:gd name="connsiteY3706" fmla="*/ 191898 h 3415370"/>
              <a:gd name="connsiteX3707" fmla="*/ 989693 w 7451018"/>
              <a:gd name="connsiteY3707" fmla="*/ 175210 h 3415370"/>
              <a:gd name="connsiteX3708" fmla="*/ 1021060 w 7451018"/>
              <a:gd name="connsiteY3708" fmla="*/ 158388 h 3415370"/>
              <a:gd name="connsiteX3709" fmla="*/ 1070739 w 7451018"/>
              <a:gd name="connsiteY3709" fmla="*/ 149457 h 3415370"/>
              <a:gd name="connsiteX3710" fmla="*/ 5646958 w 7451018"/>
              <a:gd name="connsiteY3710" fmla="*/ 147446 h 3415370"/>
              <a:gd name="connsiteX3711" fmla="*/ 5713820 w 7451018"/>
              <a:gd name="connsiteY3711" fmla="*/ 155439 h 3415370"/>
              <a:gd name="connsiteX3712" fmla="*/ 5703968 w 7451018"/>
              <a:gd name="connsiteY3712" fmla="*/ 164889 h 3415370"/>
              <a:gd name="connsiteX3713" fmla="*/ 5718310 w 7451018"/>
              <a:gd name="connsiteY3713" fmla="*/ 164889 h 3415370"/>
              <a:gd name="connsiteX3714" fmla="*/ 5733466 w 7451018"/>
              <a:gd name="connsiteY3714" fmla="*/ 165040 h 3415370"/>
              <a:gd name="connsiteX3715" fmla="*/ 5737166 w 7451018"/>
              <a:gd name="connsiteY3715" fmla="*/ 164763 h 3415370"/>
              <a:gd name="connsiteX3716" fmla="*/ 5737278 w 7451018"/>
              <a:gd name="connsiteY3716" fmla="*/ 164755 h 3415370"/>
              <a:gd name="connsiteX3717" fmla="*/ 5737076 w 7451018"/>
              <a:gd name="connsiteY3717" fmla="*/ 170854 h 3415370"/>
              <a:gd name="connsiteX3718" fmla="*/ 5739557 w 7451018"/>
              <a:gd name="connsiteY3718" fmla="*/ 178360 h 3415370"/>
              <a:gd name="connsiteX3719" fmla="*/ 5751352 w 7451018"/>
              <a:gd name="connsiteY3719" fmla="*/ 164956 h 3415370"/>
              <a:gd name="connsiteX3720" fmla="*/ 5804433 w 7451018"/>
              <a:gd name="connsiteY3720" fmla="*/ 168307 h 3415370"/>
              <a:gd name="connsiteX3721" fmla="*/ 5845048 w 7451018"/>
              <a:gd name="connsiteY3721" fmla="*/ 179835 h 3415370"/>
              <a:gd name="connsiteX3722" fmla="*/ 5859055 w 7451018"/>
              <a:gd name="connsiteY3722" fmla="*/ 184995 h 3415370"/>
              <a:gd name="connsiteX3723" fmla="*/ 5858050 w 7451018"/>
              <a:gd name="connsiteY3723" fmla="*/ 185130 h 3415370"/>
              <a:gd name="connsiteX3724" fmla="*/ 5864752 w 7451018"/>
              <a:gd name="connsiteY3724" fmla="*/ 187676 h 3415370"/>
              <a:gd name="connsiteX3725" fmla="*/ 5867174 w 7451018"/>
              <a:gd name="connsiteY3725" fmla="*/ 186863 h 3415370"/>
              <a:gd name="connsiteX3726" fmla="*/ 5870843 w 7451018"/>
              <a:gd name="connsiteY3726" fmla="*/ 192221 h 3415370"/>
              <a:gd name="connsiteX3727" fmla="*/ 5870851 w 7451018"/>
              <a:gd name="connsiteY3727" fmla="*/ 192233 h 3415370"/>
              <a:gd name="connsiteX3728" fmla="*/ 5870832 w 7451018"/>
              <a:gd name="connsiteY3728" fmla="*/ 192249 h 3415370"/>
              <a:gd name="connsiteX3729" fmla="*/ 5835297 w 7451018"/>
              <a:gd name="connsiteY3729" fmla="*/ 220810 h 3415370"/>
              <a:gd name="connsiteX3730" fmla="*/ 5778228 w 7451018"/>
              <a:gd name="connsiteY3730" fmla="*/ 238880 h 3415370"/>
              <a:gd name="connsiteX3731" fmla="*/ 5811135 w 7451018"/>
              <a:gd name="connsiteY3731" fmla="*/ 238747 h 3415370"/>
              <a:gd name="connsiteX3732" fmla="*/ 5820317 w 7451018"/>
              <a:gd name="connsiteY3732" fmla="*/ 238143 h 3415370"/>
              <a:gd name="connsiteX3733" fmla="*/ 5816832 w 7451018"/>
              <a:gd name="connsiteY3733" fmla="*/ 238747 h 3415370"/>
              <a:gd name="connsiteX3734" fmla="*/ 5846523 w 7451018"/>
              <a:gd name="connsiteY3734" fmla="*/ 245449 h 3415370"/>
              <a:gd name="connsiteX3735" fmla="*/ 5844646 w 7451018"/>
              <a:gd name="connsiteY3735" fmla="*/ 237607 h 3415370"/>
              <a:gd name="connsiteX3736" fmla="*/ 5858050 w 7451018"/>
              <a:gd name="connsiteY3736" fmla="*/ 246789 h 3415370"/>
              <a:gd name="connsiteX3737" fmla="*/ 5974132 w 7451018"/>
              <a:gd name="connsiteY3737" fmla="*/ 245449 h 3415370"/>
              <a:gd name="connsiteX3738" fmla="*/ 5967966 w 7451018"/>
              <a:gd name="connsiteY3738" fmla="*/ 258853 h 3415370"/>
              <a:gd name="connsiteX3739" fmla="*/ 6061662 w 7451018"/>
              <a:gd name="connsiteY3739" fmla="*/ 265555 h 3415370"/>
              <a:gd name="connsiteX3740" fmla="*/ 6072452 w 7451018"/>
              <a:gd name="connsiteY3740" fmla="*/ 240824 h 3415370"/>
              <a:gd name="connsiteX3741" fmla="*/ 6097049 w 7451018"/>
              <a:gd name="connsiteY3741" fmla="*/ 238545 h 3415370"/>
              <a:gd name="connsiteX3742" fmla="*/ 6097028 w 7451018"/>
              <a:gd name="connsiteY3742" fmla="*/ 238618 h 3415370"/>
              <a:gd name="connsiteX3743" fmla="*/ 6098456 w 7451018"/>
              <a:gd name="connsiteY3743" fmla="*/ 238813 h 3415370"/>
              <a:gd name="connsiteX3744" fmla="*/ 6098524 w 7451018"/>
              <a:gd name="connsiteY3744" fmla="*/ 238947 h 3415370"/>
              <a:gd name="connsiteX3745" fmla="*/ 6097027 w 7451018"/>
              <a:gd name="connsiteY3745" fmla="*/ 238622 h 3415370"/>
              <a:gd name="connsiteX3746" fmla="*/ 6095884 w 7451018"/>
              <a:gd name="connsiteY3746" fmla="*/ 242651 h 3415370"/>
              <a:gd name="connsiteX3747" fmla="*/ 6095776 w 7451018"/>
              <a:gd name="connsiteY3747" fmla="*/ 245449 h 3415370"/>
              <a:gd name="connsiteX3748" fmla="*/ 6131967 w 7451018"/>
              <a:gd name="connsiteY3748" fmla="*/ 252151 h 3415370"/>
              <a:gd name="connsiteX3749" fmla="*/ 6133106 w 7451018"/>
              <a:gd name="connsiteY3749" fmla="*/ 245449 h 3415370"/>
              <a:gd name="connsiteX3750" fmla="*/ 6135989 w 7451018"/>
              <a:gd name="connsiteY3750" fmla="*/ 252151 h 3415370"/>
              <a:gd name="connsiteX3751" fmla="*/ 6193225 w 7451018"/>
              <a:gd name="connsiteY3751" fmla="*/ 265555 h 3415370"/>
              <a:gd name="connsiteX3752" fmla="*/ 6191885 w 7451018"/>
              <a:gd name="connsiteY3752" fmla="*/ 292364 h 3415370"/>
              <a:gd name="connsiteX3753" fmla="*/ 6192756 w 7451018"/>
              <a:gd name="connsiteY3753" fmla="*/ 299066 h 3415370"/>
              <a:gd name="connsiteX3754" fmla="*/ 6187863 w 7451018"/>
              <a:gd name="connsiteY3754" fmla="*/ 292364 h 3415370"/>
              <a:gd name="connsiteX3755" fmla="*/ 6199659 w 7451018"/>
              <a:gd name="connsiteY3755" fmla="*/ 305768 h 3415370"/>
              <a:gd name="connsiteX3756" fmla="*/ 6220034 w 7451018"/>
              <a:gd name="connsiteY3756" fmla="*/ 311062 h 3415370"/>
              <a:gd name="connsiteX3757" fmla="*/ 6226266 w 7451018"/>
              <a:gd name="connsiteY3757" fmla="*/ 318636 h 3415370"/>
              <a:gd name="connsiteX3758" fmla="*/ 6273651 w 7451018"/>
              <a:gd name="connsiteY3758" fmla="*/ 290621 h 3415370"/>
              <a:gd name="connsiteX3759" fmla="*/ 6260247 w 7451018"/>
              <a:gd name="connsiteY3759" fmla="*/ 292296 h 3415370"/>
              <a:gd name="connsiteX3760" fmla="*/ 6346168 w 7451018"/>
              <a:gd name="connsiteY3760" fmla="*/ 298998 h 3415370"/>
              <a:gd name="connsiteX3761" fmla="*/ 6394290 w 7451018"/>
              <a:gd name="connsiteY3761" fmla="*/ 298998 h 3415370"/>
              <a:gd name="connsiteX3762" fmla="*/ 6405214 w 7451018"/>
              <a:gd name="connsiteY3762" fmla="*/ 298998 h 3415370"/>
              <a:gd name="connsiteX3763" fmla="*/ 6400992 w 7451018"/>
              <a:gd name="connsiteY3763" fmla="*/ 290688 h 3415370"/>
              <a:gd name="connsiteX3764" fmla="*/ 6394290 w 7451018"/>
              <a:gd name="connsiteY3764" fmla="*/ 287538 h 3415370"/>
              <a:gd name="connsiteX3765" fmla="*/ 6395898 w 7451018"/>
              <a:gd name="connsiteY3765" fmla="*/ 285393 h 3415370"/>
              <a:gd name="connsiteX3766" fmla="*/ 6392212 w 7451018"/>
              <a:gd name="connsiteY3766" fmla="*/ 285594 h 3415370"/>
              <a:gd name="connsiteX3767" fmla="*/ 6428068 w 7451018"/>
              <a:gd name="connsiteY3767" fmla="*/ 271587 h 3415370"/>
              <a:gd name="connsiteX3768" fmla="*/ 6423712 w 7451018"/>
              <a:gd name="connsiteY3768" fmla="*/ 266359 h 3415370"/>
              <a:gd name="connsiteX3769" fmla="*/ 6616600 w 7451018"/>
              <a:gd name="connsiteY3769" fmla="*/ 292296 h 3415370"/>
              <a:gd name="connsiteX3770" fmla="*/ 6668542 w 7451018"/>
              <a:gd name="connsiteY3770" fmla="*/ 312402 h 3415370"/>
              <a:gd name="connsiteX3771" fmla="*/ 6787169 w 7451018"/>
              <a:gd name="connsiteY3771" fmla="*/ 312402 h 3415370"/>
              <a:gd name="connsiteX3772" fmla="*/ 6821954 w 7451018"/>
              <a:gd name="connsiteY3772" fmla="*/ 338407 h 3415370"/>
              <a:gd name="connsiteX3773" fmla="*/ 6850036 w 7451018"/>
              <a:gd name="connsiteY3773" fmla="*/ 345645 h 3415370"/>
              <a:gd name="connsiteX3774" fmla="*/ 6859955 w 7451018"/>
              <a:gd name="connsiteY3774" fmla="*/ 339479 h 3415370"/>
              <a:gd name="connsiteX3775" fmla="*/ 6865450 w 7451018"/>
              <a:gd name="connsiteY3775" fmla="*/ 345913 h 3415370"/>
              <a:gd name="connsiteX3776" fmla="*/ 7011156 w 7451018"/>
              <a:gd name="connsiteY3776" fmla="*/ 339211 h 3415370"/>
              <a:gd name="connsiteX3777" fmla="*/ 7024090 w 7451018"/>
              <a:gd name="connsiteY3777" fmla="*/ 339680 h 3415370"/>
              <a:gd name="connsiteX3778" fmla="*/ 6997349 w 7451018"/>
              <a:gd name="connsiteY3778" fmla="*/ 345913 h 3415370"/>
              <a:gd name="connsiteX3779" fmla="*/ 7015980 w 7451018"/>
              <a:gd name="connsiteY3779" fmla="*/ 359317 h 3415370"/>
              <a:gd name="connsiteX3780" fmla="*/ 7018109 w 7451018"/>
              <a:gd name="connsiteY3780" fmla="*/ 353000 h 3415370"/>
              <a:gd name="connsiteX3781" fmla="*/ 7018126 w 7451018"/>
              <a:gd name="connsiteY3781" fmla="*/ 352951 h 3415370"/>
              <a:gd name="connsiteX3782" fmla="*/ 7018132 w 7451018"/>
              <a:gd name="connsiteY3782" fmla="*/ 352961 h 3415370"/>
              <a:gd name="connsiteX3783" fmla="*/ 7022256 w 7451018"/>
              <a:gd name="connsiteY3783" fmla="*/ 359159 h 3415370"/>
              <a:gd name="connsiteX3784" fmla="*/ 7024425 w 7451018"/>
              <a:gd name="connsiteY3784" fmla="*/ 365618 h 3415370"/>
              <a:gd name="connsiteX3785" fmla="*/ 7050430 w 7451018"/>
              <a:gd name="connsiteY3785" fmla="*/ 359385 h 3415370"/>
              <a:gd name="connsiteX3786" fmla="*/ 7030927 w 7451018"/>
              <a:gd name="connsiteY3786" fmla="*/ 345981 h 3415370"/>
              <a:gd name="connsiteX3787" fmla="*/ 7044331 w 7451018"/>
              <a:gd name="connsiteY3787" fmla="*/ 339680 h 3415370"/>
              <a:gd name="connsiteX3788" fmla="*/ 7041315 w 7451018"/>
              <a:gd name="connsiteY3788" fmla="*/ 333246 h 3415370"/>
              <a:gd name="connsiteX3789" fmla="*/ 7159340 w 7451018"/>
              <a:gd name="connsiteY3789" fmla="*/ 339279 h 3415370"/>
              <a:gd name="connsiteX3790" fmla="*/ 7287619 w 7451018"/>
              <a:gd name="connsiteY3790" fmla="*/ 373660 h 3415370"/>
              <a:gd name="connsiteX3791" fmla="*/ 7343247 w 7451018"/>
              <a:gd name="connsiteY3791" fmla="*/ 399665 h 3415370"/>
              <a:gd name="connsiteX3792" fmla="*/ 7419585 w 7451018"/>
              <a:gd name="connsiteY3792" fmla="*/ 413069 h 3415370"/>
              <a:gd name="connsiteX3793" fmla="*/ 7451018 w 7451018"/>
              <a:gd name="connsiteY3793" fmla="*/ 427612 h 3415370"/>
              <a:gd name="connsiteX3794" fmla="*/ 7426756 w 7451018"/>
              <a:gd name="connsiteY3794" fmla="*/ 445842 h 3415370"/>
              <a:gd name="connsiteX3795" fmla="*/ 7397200 w 7451018"/>
              <a:gd name="connsiteY3795" fmla="*/ 459246 h 3415370"/>
              <a:gd name="connsiteX3796" fmla="*/ 7400818 w 7451018"/>
              <a:gd name="connsiteY3796" fmla="*/ 465948 h 3415370"/>
              <a:gd name="connsiteX3797" fmla="*/ 7392776 w 7451018"/>
              <a:gd name="connsiteY3797" fmla="*/ 467423 h 3415370"/>
              <a:gd name="connsiteX3798" fmla="*/ 7399479 w 7451018"/>
              <a:gd name="connsiteY3798" fmla="*/ 472517 h 3415370"/>
              <a:gd name="connsiteX3799" fmla="*/ 7328033 w 7451018"/>
              <a:gd name="connsiteY3799" fmla="*/ 459246 h 3415370"/>
              <a:gd name="connsiteX3800" fmla="*/ 7263827 w 7451018"/>
              <a:gd name="connsiteY3800" fmla="*/ 439944 h 3415370"/>
              <a:gd name="connsiteX3801" fmla="*/ 7260945 w 7451018"/>
              <a:gd name="connsiteY3801" fmla="*/ 439140 h 3415370"/>
              <a:gd name="connsiteX3802" fmla="*/ 7252098 w 7451018"/>
              <a:gd name="connsiteY3802" fmla="*/ 425736 h 3415370"/>
              <a:gd name="connsiteX3803" fmla="*/ 7208064 w 7451018"/>
              <a:gd name="connsiteY3803" fmla="*/ 472382 h 3415370"/>
              <a:gd name="connsiteX3804" fmla="*/ 7185076 w 7451018"/>
              <a:gd name="connsiteY3804" fmla="*/ 466485 h 3415370"/>
              <a:gd name="connsiteX3805" fmla="*/ 7185076 w 7451018"/>
              <a:gd name="connsiteY3805" fmla="*/ 469367 h 3415370"/>
              <a:gd name="connsiteX3806" fmla="*/ 7191016 w 7451018"/>
              <a:gd name="connsiteY3806" fmla="*/ 473212 h 3415370"/>
              <a:gd name="connsiteX3807" fmla="*/ 7198790 w 7451018"/>
              <a:gd name="connsiteY3807" fmla="*/ 471700 h 3415370"/>
              <a:gd name="connsiteX3808" fmla="*/ 7199419 w 7451018"/>
              <a:gd name="connsiteY3808" fmla="*/ 471578 h 3415370"/>
              <a:gd name="connsiteX3809" fmla="*/ 7231992 w 7451018"/>
              <a:gd name="connsiteY3809" fmla="*/ 504083 h 3415370"/>
              <a:gd name="connsiteX3810" fmla="*/ 7225758 w 7451018"/>
              <a:gd name="connsiteY3810" fmla="*/ 506094 h 3415370"/>
              <a:gd name="connsiteX3811" fmla="*/ 7166377 w 7451018"/>
              <a:gd name="connsiteY3811" fmla="*/ 525798 h 3415370"/>
              <a:gd name="connsiteX3812" fmla="*/ 7104651 w 7451018"/>
              <a:gd name="connsiteY3812" fmla="*/ 546307 h 3415370"/>
              <a:gd name="connsiteX3813" fmla="*/ 7044331 w 7451018"/>
              <a:gd name="connsiteY3813" fmla="*/ 581560 h 3415370"/>
              <a:gd name="connsiteX3814" fmla="*/ 6990647 w 7451018"/>
              <a:gd name="connsiteY3814" fmla="*/ 566414 h 3415370"/>
              <a:gd name="connsiteX3815" fmla="*/ 6950032 w 7451018"/>
              <a:gd name="connsiteY3815" fmla="*/ 586520 h 3415370"/>
              <a:gd name="connsiteX3816" fmla="*/ 6950434 w 7451018"/>
              <a:gd name="connsiteY3816" fmla="*/ 571373 h 3415370"/>
              <a:gd name="connsiteX3817" fmla="*/ 6934483 w 7451018"/>
              <a:gd name="connsiteY3817" fmla="*/ 579818 h 3415370"/>
              <a:gd name="connsiteX3818" fmla="*/ 6923626 w 7451018"/>
              <a:gd name="connsiteY3818" fmla="*/ 579818 h 3415370"/>
              <a:gd name="connsiteX3819" fmla="*/ 6912031 w 7451018"/>
              <a:gd name="connsiteY3819" fmla="*/ 586520 h 3415370"/>
              <a:gd name="connsiteX3820" fmla="*/ 6905328 w 7451018"/>
              <a:gd name="connsiteY3820" fmla="*/ 579885 h 3415370"/>
              <a:gd name="connsiteX3821" fmla="*/ 6903519 w 7451018"/>
              <a:gd name="connsiteY3821" fmla="*/ 579818 h 3415370"/>
              <a:gd name="connsiteX3822" fmla="*/ 6896884 w 7451018"/>
              <a:gd name="connsiteY3822" fmla="*/ 585716 h 3415370"/>
              <a:gd name="connsiteX3823" fmla="*/ 6869137 w 7451018"/>
              <a:gd name="connsiteY3823" fmla="*/ 633435 h 3415370"/>
              <a:gd name="connsiteX3824" fmla="*/ 6896884 w 7451018"/>
              <a:gd name="connsiteY3824" fmla="*/ 634574 h 3415370"/>
              <a:gd name="connsiteX3825" fmla="*/ 6883480 w 7451018"/>
              <a:gd name="connsiteY3825" fmla="*/ 645900 h 3415370"/>
              <a:gd name="connsiteX3826" fmla="*/ 6883480 w 7451018"/>
              <a:gd name="connsiteY3826" fmla="*/ 660310 h 3415370"/>
              <a:gd name="connsiteX3827" fmla="*/ 6889311 w 7451018"/>
              <a:gd name="connsiteY3827" fmla="*/ 660310 h 3415370"/>
              <a:gd name="connsiteX3828" fmla="*/ 6891321 w 7451018"/>
              <a:gd name="connsiteY3828" fmla="*/ 653608 h 3415370"/>
              <a:gd name="connsiteX3829" fmla="*/ 6889444 w 7451018"/>
              <a:gd name="connsiteY3829" fmla="*/ 675390 h 3415370"/>
              <a:gd name="connsiteX3830" fmla="*/ 6869740 w 7451018"/>
              <a:gd name="connsiteY3830" fmla="*/ 673714 h 3415370"/>
              <a:gd name="connsiteX3831" fmla="*/ 6870075 w 7451018"/>
              <a:gd name="connsiteY3831" fmla="*/ 708029 h 3415370"/>
              <a:gd name="connsiteX3832" fmla="*/ 6828254 w 7451018"/>
              <a:gd name="connsiteY3832" fmla="*/ 746902 h 3415370"/>
              <a:gd name="connsiteX3833" fmla="*/ 6796352 w 7451018"/>
              <a:gd name="connsiteY3833" fmla="*/ 754140 h 3415370"/>
              <a:gd name="connsiteX3834" fmla="*/ 6754530 w 7451018"/>
              <a:gd name="connsiteY3834" fmla="*/ 807288 h 3415370"/>
              <a:gd name="connsiteX3835" fmla="*/ 6729330 w 7451018"/>
              <a:gd name="connsiteY3835" fmla="*/ 707560 h 3415370"/>
              <a:gd name="connsiteX3836" fmla="*/ 6757210 w 7451018"/>
              <a:gd name="connsiteY3836" fmla="*/ 633502 h 3415370"/>
              <a:gd name="connsiteX3837" fmla="*/ 6770481 w 7451018"/>
              <a:gd name="connsiteY3837" fmla="*/ 633502 h 3415370"/>
              <a:gd name="connsiteX3838" fmla="*/ 6816525 w 7451018"/>
              <a:gd name="connsiteY3838" fmla="*/ 599924 h 3415370"/>
              <a:gd name="connsiteX3839" fmla="*/ 6830934 w 7451018"/>
              <a:gd name="connsiteY3839" fmla="*/ 593289 h 3415370"/>
              <a:gd name="connsiteX3840" fmla="*/ 6904324 w 7451018"/>
              <a:gd name="connsiteY3840" fmla="*/ 546374 h 3415370"/>
              <a:gd name="connsiteX3841" fmla="*/ 6909483 w 7451018"/>
              <a:gd name="connsiteY3841" fmla="*/ 519565 h 3415370"/>
              <a:gd name="connsiteX3842" fmla="*/ 6920877 w 7451018"/>
              <a:gd name="connsiteY3842" fmla="*/ 519565 h 3415370"/>
              <a:gd name="connsiteX3843" fmla="*/ 6918733 w 7451018"/>
              <a:gd name="connsiteY3843" fmla="*/ 512863 h 3415370"/>
              <a:gd name="connsiteX3844" fmla="*/ 6890182 w 7451018"/>
              <a:gd name="connsiteY3844" fmla="*/ 519565 h 3415370"/>
              <a:gd name="connsiteX3845" fmla="*/ 6889645 w 7451018"/>
              <a:gd name="connsiteY3845" fmla="*/ 532970 h 3415370"/>
              <a:gd name="connsiteX3846" fmla="*/ 6896482 w 7451018"/>
              <a:gd name="connsiteY3846" fmla="*/ 537930 h 3415370"/>
              <a:gd name="connsiteX3847" fmla="*/ 6889244 w 7451018"/>
              <a:gd name="connsiteY3847" fmla="*/ 545436 h 3415370"/>
              <a:gd name="connsiteX3848" fmla="*/ 6860692 w 7451018"/>
              <a:gd name="connsiteY3848" fmla="*/ 551468 h 3415370"/>
              <a:gd name="connsiteX3849" fmla="*/ 6823227 w 7451018"/>
              <a:gd name="connsiteY3849" fmla="*/ 566347 h 3415370"/>
              <a:gd name="connsiteX3850" fmla="*/ 6828186 w 7451018"/>
              <a:gd name="connsiteY3850" fmla="*/ 554751 h 3415370"/>
              <a:gd name="connsiteX3851" fmla="*/ 6816525 w 7451018"/>
              <a:gd name="connsiteY3851" fmla="*/ 557164 h 3415370"/>
              <a:gd name="connsiteX3852" fmla="*/ 6821819 w 7451018"/>
              <a:gd name="connsiteY3852" fmla="*/ 553076 h 3415370"/>
              <a:gd name="connsiteX3853" fmla="*/ 6829929 w 7451018"/>
              <a:gd name="connsiteY3853" fmla="*/ 539873 h 3415370"/>
              <a:gd name="connsiteX3854" fmla="*/ 6829259 w 7451018"/>
              <a:gd name="connsiteY3854" fmla="*/ 533037 h 3415370"/>
              <a:gd name="connsiteX3855" fmla="*/ 6826914 w 7451018"/>
              <a:gd name="connsiteY3855" fmla="*/ 533037 h 3415370"/>
              <a:gd name="connsiteX3856" fmla="*/ 6810426 w 7451018"/>
              <a:gd name="connsiteY3856" fmla="*/ 539940 h 3415370"/>
              <a:gd name="connsiteX3857" fmla="*/ 6809823 w 7451018"/>
              <a:gd name="connsiteY3857" fmla="*/ 533037 h 3415370"/>
              <a:gd name="connsiteX3858" fmla="*/ 6756206 w 7451018"/>
              <a:gd name="connsiteY3858" fmla="*/ 544967 h 3415370"/>
              <a:gd name="connsiteX3859" fmla="*/ 6709626 w 7451018"/>
              <a:gd name="connsiteY3859" fmla="*/ 585313 h 3415370"/>
              <a:gd name="connsiteX3860" fmla="*/ 6729062 w 7451018"/>
              <a:gd name="connsiteY3860" fmla="*/ 596774 h 3415370"/>
              <a:gd name="connsiteX3861" fmla="*/ 6645285 w 7451018"/>
              <a:gd name="connsiteY3861" fmla="*/ 613462 h 3415370"/>
              <a:gd name="connsiteX3862" fmla="*/ 6636706 w 7451018"/>
              <a:gd name="connsiteY3862" fmla="*/ 601734 h 3415370"/>
              <a:gd name="connsiteX3863" fmla="*/ 6655808 w 7451018"/>
              <a:gd name="connsiteY3863" fmla="*/ 600058 h 3415370"/>
              <a:gd name="connsiteX3864" fmla="*/ 6622163 w 7451018"/>
              <a:gd name="connsiteY3864" fmla="*/ 593356 h 3415370"/>
              <a:gd name="connsiteX3865" fmla="*/ 6601051 w 7451018"/>
              <a:gd name="connsiteY3865" fmla="*/ 586654 h 3415370"/>
              <a:gd name="connsiteX3866" fmla="*/ 6596024 w 7451018"/>
              <a:gd name="connsiteY3866" fmla="*/ 600058 h 3415370"/>
              <a:gd name="connsiteX3867" fmla="*/ 6536442 w 7451018"/>
              <a:gd name="connsiteY3867" fmla="*/ 600058 h 3415370"/>
              <a:gd name="connsiteX3868" fmla="*/ 6424449 w 7451018"/>
              <a:gd name="connsiteY3868" fmla="*/ 627671 h 3415370"/>
              <a:gd name="connsiteX3869" fmla="*/ 6360779 w 7451018"/>
              <a:gd name="connsiteY3869" fmla="*/ 678540 h 3415370"/>
              <a:gd name="connsiteX3870" fmla="*/ 6345632 w 7451018"/>
              <a:gd name="connsiteY3870" fmla="*/ 687186 h 3415370"/>
              <a:gd name="connsiteX3871" fmla="*/ 6313931 w 7451018"/>
              <a:gd name="connsiteY3871" fmla="*/ 707359 h 3415370"/>
              <a:gd name="connsiteX3872" fmla="*/ 6312121 w 7451018"/>
              <a:gd name="connsiteY3872" fmla="*/ 706890 h 3415370"/>
              <a:gd name="connsiteX3873" fmla="*/ 6322644 w 7451018"/>
              <a:gd name="connsiteY3873" fmla="*/ 714330 h 3415370"/>
              <a:gd name="connsiteX3874" fmla="*/ 6340807 w 7451018"/>
              <a:gd name="connsiteY3874" fmla="*/ 730079 h 3415370"/>
              <a:gd name="connsiteX3875" fmla="*/ 6349184 w 7451018"/>
              <a:gd name="connsiteY3875" fmla="*/ 728672 h 3415370"/>
              <a:gd name="connsiteX3876" fmla="*/ 6350189 w 7451018"/>
              <a:gd name="connsiteY3876" fmla="*/ 728672 h 3415370"/>
              <a:gd name="connsiteX3877" fmla="*/ 6367615 w 7451018"/>
              <a:gd name="connsiteY3877" fmla="*/ 714866 h 3415370"/>
              <a:gd name="connsiteX3878" fmla="*/ 6367347 w 7451018"/>
              <a:gd name="connsiteY3878" fmla="*/ 720764 h 3415370"/>
              <a:gd name="connsiteX3879" fmla="*/ 6360913 w 7451018"/>
              <a:gd name="connsiteY3879" fmla="*/ 720428 h 3415370"/>
              <a:gd name="connsiteX3880" fmla="*/ 6360913 w 7451018"/>
              <a:gd name="connsiteY3880" fmla="*/ 727466 h 3415370"/>
              <a:gd name="connsiteX3881" fmla="*/ 6364733 w 7451018"/>
              <a:gd name="connsiteY3881" fmla="*/ 727466 h 3415370"/>
              <a:gd name="connsiteX3882" fmla="*/ 6360913 w 7451018"/>
              <a:gd name="connsiteY3882" fmla="*/ 734168 h 3415370"/>
              <a:gd name="connsiteX3883" fmla="*/ 6373270 w 7451018"/>
              <a:gd name="connsiteY3883" fmla="*/ 725455 h 3415370"/>
              <a:gd name="connsiteX3884" fmla="*/ 6383079 w 7451018"/>
              <a:gd name="connsiteY3884" fmla="*/ 715239 h 3415370"/>
              <a:gd name="connsiteX3885" fmla="*/ 6383566 w 7451018"/>
              <a:gd name="connsiteY3885" fmla="*/ 714731 h 3415370"/>
              <a:gd name="connsiteX3886" fmla="*/ 6404477 w 7451018"/>
              <a:gd name="connsiteY3886" fmla="*/ 714062 h 3415370"/>
              <a:gd name="connsiteX3887" fmla="*/ 6414530 w 7451018"/>
              <a:gd name="connsiteY3887" fmla="*/ 728538 h 3415370"/>
              <a:gd name="connsiteX3888" fmla="*/ 6434837 w 7451018"/>
              <a:gd name="connsiteY3888" fmla="*/ 767679 h 3415370"/>
              <a:gd name="connsiteX3889" fmla="*/ 6448041 w 7451018"/>
              <a:gd name="connsiteY3889" fmla="*/ 762116 h 3415370"/>
              <a:gd name="connsiteX3890" fmla="*/ 6442143 w 7451018"/>
              <a:gd name="connsiteY3890" fmla="*/ 741607 h 3415370"/>
              <a:gd name="connsiteX3891" fmla="*/ 6463589 w 7451018"/>
              <a:gd name="connsiteY3891" fmla="*/ 729677 h 3415370"/>
              <a:gd name="connsiteX3892" fmla="*/ 6458563 w 7451018"/>
              <a:gd name="connsiteY3892" fmla="*/ 716072 h 3415370"/>
              <a:gd name="connsiteX3893" fmla="*/ 6459233 w 7451018"/>
              <a:gd name="connsiteY3893" fmla="*/ 720696 h 3415370"/>
              <a:gd name="connsiteX3894" fmla="*/ 6461512 w 7451018"/>
              <a:gd name="connsiteY3894" fmla="*/ 713994 h 3415370"/>
              <a:gd name="connsiteX3895" fmla="*/ 6468214 w 7451018"/>
              <a:gd name="connsiteY3895" fmla="*/ 728605 h 3415370"/>
              <a:gd name="connsiteX3896" fmla="*/ 6498307 w 7451018"/>
              <a:gd name="connsiteY3896" fmla="*/ 848037 h 3415370"/>
              <a:gd name="connsiteX3897" fmla="*/ 6473911 w 7451018"/>
              <a:gd name="connsiteY3897" fmla="*/ 848037 h 3415370"/>
              <a:gd name="connsiteX3898" fmla="*/ 6482289 w 7451018"/>
              <a:gd name="connsiteY3898" fmla="*/ 901654 h 3415370"/>
              <a:gd name="connsiteX3899" fmla="*/ 6481686 w 7451018"/>
              <a:gd name="connsiteY3899" fmla="*/ 922229 h 3415370"/>
              <a:gd name="connsiteX3900" fmla="*/ 6475989 w 7451018"/>
              <a:gd name="connsiteY3900" fmla="*/ 908356 h 3415370"/>
              <a:gd name="connsiteX3901" fmla="*/ 6464461 w 7451018"/>
              <a:gd name="connsiteY3901" fmla="*/ 908356 h 3415370"/>
              <a:gd name="connsiteX3902" fmla="*/ 6453805 w 7451018"/>
              <a:gd name="connsiteY3902" fmla="*/ 928462 h 3415370"/>
              <a:gd name="connsiteX3903" fmla="*/ 6448175 w 7451018"/>
              <a:gd name="connsiteY3903" fmla="*/ 849846 h 3415370"/>
              <a:gd name="connsiteX3904" fmla="*/ 6440266 w 7451018"/>
              <a:gd name="connsiteY3904" fmla="*/ 774313 h 3415370"/>
              <a:gd name="connsiteX3905" fmla="*/ 6440467 w 7451018"/>
              <a:gd name="connsiteY3905" fmla="*/ 775319 h 3415370"/>
              <a:gd name="connsiteX3906" fmla="*/ 6426192 w 7451018"/>
              <a:gd name="connsiteY3906" fmla="*/ 794420 h 3415370"/>
              <a:gd name="connsiteX3907" fmla="*/ 6428068 w 7451018"/>
              <a:gd name="connsiteY3907" fmla="*/ 823306 h 3415370"/>
              <a:gd name="connsiteX3908" fmla="*/ 6389933 w 7451018"/>
              <a:gd name="connsiteY3908" fmla="*/ 894951 h 3415370"/>
              <a:gd name="connsiteX3909" fmla="*/ 6338997 w 7451018"/>
              <a:gd name="connsiteY3909" fmla="*/ 948569 h 3415370"/>
              <a:gd name="connsiteX3910" fmla="*/ 6326062 w 7451018"/>
              <a:gd name="connsiteY3910" fmla="*/ 961973 h 3415370"/>
              <a:gd name="connsiteX3911" fmla="*/ 6309641 w 7451018"/>
              <a:gd name="connsiteY3911" fmla="*/ 988781 h 3415370"/>
              <a:gd name="connsiteX3912" fmla="*/ 6261118 w 7451018"/>
              <a:gd name="connsiteY3912" fmla="*/ 1004330 h 3415370"/>
              <a:gd name="connsiteX3913" fmla="*/ 6246775 w 7451018"/>
              <a:gd name="connsiteY3913" fmla="*/ 996489 h 3415370"/>
              <a:gd name="connsiteX3914" fmla="*/ 6233638 w 7451018"/>
              <a:gd name="connsiteY3914" fmla="*/ 999237 h 3415370"/>
              <a:gd name="connsiteX3915" fmla="*/ 6220369 w 7451018"/>
              <a:gd name="connsiteY3915" fmla="*/ 1007883 h 3415370"/>
              <a:gd name="connsiteX3916" fmla="*/ 6213466 w 7451018"/>
              <a:gd name="connsiteY3916" fmla="*/ 1015590 h 3415370"/>
              <a:gd name="connsiteX3917" fmla="*/ 6206964 w 7451018"/>
              <a:gd name="connsiteY3917" fmla="*/ 1022225 h 3415370"/>
              <a:gd name="connsiteX3918" fmla="*/ 6197179 w 7451018"/>
              <a:gd name="connsiteY3918" fmla="*/ 1028994 h 3415370"/>
              <a:gd name="connsiteX3919" fmla="*/ 6200262 w 7451018"/>
              <a:gd name="connsiteY3919" fmla="*/ 1049704 h 3415370"/>
              <a:gd name="connsiteX3920" fmla="*/ 6176939 w 7451018"/>
              <a:gd name="connsiteY3920" fmla="*/ 1062505 h 3415370"/>
              <a:gd name="connsiteX3921" fmla="*/ 6153347 w 7451018"/>
              <a:gd name="connsiteY3921" fmla="*/ 1080802 h 3415370"/>
              <a:gd name="connsiteX3922" fmla="*/ 6180156 w 7451018"/>
              <a:gd name="connsiteY3922" fmla="*/ 1194470 h 3415370"/>
              <a:gd name="connsiteX3923" fmla="*/ 6159647 w 7451018"/>
              <a:gd name="connsiteY3923" fmla="*/ 1198826 h 3415370"/>
              <a:gd name="connsiteX3924" fmla="*/ 6157636 w 7451018"/>
              <a:gd name="connsiteY3924" fmla="*/ 1209952 h 3415370"/>
              <a:gd name="connsiteX3925" fmla="*/ 6152677 w 7451018"/>
              <a:gd name="connsiteY3925" fmla="*/ 1203652 h 3415370"/>
              <a:gd name="connsiteX3926" fmla="*/ 6148254 w 7451018"/>
              <a:gd name="connsiteY3926" fmla="*/ 1209273 h 3415370"/>
              <a:gd name="connsiteX3927" fmla="*/ 6146582 w 7451018"/>
              <a:gd name="connsiteY3927" fmla="*/ 1208825 h 3415370"/>
              <a:gd name="connsiteX3928" fmla="*/ 6146645 w 7451018"/>
              <a:gd name="connsiteY3928" fmla="*/ 1208812 h 3415370"/>
              <a:gd name="connsiteX3929" fmla="*/ 6145036 w 7451018"/>
              <a:gd name="connsiteY3929" fmla="*/ 1208411 h 3415370"/>
              <a:gd name="connsiteX3930" fmla="*/ 6146582 w 7451018"/>
              <a:gd name="connsiteY3930" fmla="*/ 1208825 h 3415370"/>
              <a:gd name="connsiteX3931" fmla="*/ 6139801 w 7451018"/>
              <a:gd name="connsiteY3931" fmla="*/ 1210186 h 3415370"/>
              <a:gd name="connsiteX3932" fmla="*/ 6132302 w 7451018"/>
              <a:gd name="connsiteY3932" fmla="*/ 1215581 h 3415370"/>
              <a:gd name="connsiteX3933" fmla="*/ 6125600 w 7451018"/>
              <a:gd name="connsiteY3933" fmla="*/ 1209952 h 3415370"/>
              <a:gd name="connsiteX3934" fmla="*/ 6113201 w 7451018"/>
              <a:gd name="connsiteY3934" fmla="*/ 1211896 h 3415370"/>
              <a:gd name="connsiteX3935" fmla="*/ 6119903 w 7451018"/>
              <a:gd name="connsiteY3935" fmla="*/ 1183344 h 3415370"/>
              <a:gd name="connsiteX3936" fmla="*/ 6126204 w 7451018"/>
              <a:gd name="connsiteY3936" fmla="*/ 1185154 h 3415370"/>
              <a:gd name="connsiteX3937" fmla="*/ 6133307 w 7451018"/>
              <a:gd name="connsiteY3937" fmla="*/ 1171147 h 3415370"/>
              <a:gd name="connsiteX3938" fmla="*/ 6127544 w 7451018"/>
              <a:gd name="connsiteY3938" fmla="*/ 1163439 h 3415370"/>
              <a:gd name="connsiteX3939" fmla="*/ 6128616 w 7451018"/>
              <a:gd name="connsiteY3939" fmla="*/ 1163171 h 3415370"/>
              <a:gd name="connsiteX3940" fmla="*/ 6122585 w 7451018"/>
              <a:gd name="connsiteY3940" fmla="*/ 1149767 h 3415370"/>
              <a:gd name="connsiteX3941" fmla="*/ 6125935 w 7451018"/>
              <a:gd name="connsiteY3941" fmla="*/ 1143065 h 3415370"/>
              <a:gd name="connsiteX3942" fmla="*/ 6124595 w 7451018"/>
              <a:gd name="connsiteY3942" fmla="*/ 1141724 h 3415370"/>
              <a:gd name="connsiteX3943" fmla="*/ 6118898 w 7451018"/>
              <a:gd name="connsiteY3943" fmla="*/ 1143065 h 3415370"/>
              <a:gd name="connsiteX3944" fmla="*/ 6118027 w 7451018"/>
              <a:gd name="connsiteY3944" fmla="*/ 1136363 h 3415370"/>
              <a:gd name="connsiteX3945" fmla="*/ 6126605 w 7451018"/>
              <a:gd name="connsiteY3945" fmla="*/ 1136363 h 3415370"/>
              <a:gd name="connsiteX3946" fmla="*/ 6101606 w 7451018"/>
              <a:gd name="connsiteY3946" fmla="*/ 1122958 h 3415370"/>
              <a:gd name="connsiteX3947" fmla="*/ 6097451 w 7451018"/>
              <a:gd name="connsiteY3947" fmla="*/ 1116256 h 3415370"/>
              <a:gd name="connsiteX3948" fmla="*/ 6092693 w 7451018"/>
              <a:gd name="connsiteY3948" fmla="*/ 1116055 h 3415370"/>
              <a:gd name="connsiteX3949" fmla="*/ 6093707 w 7451018"/>
              <a:gd name="connsiteY3949" fmla="*/ 1107652 h 3415370"/>
              <a:gd name="connsiteX3950" fmla="*/ 6097521 w 7451018"/>
              <a:gd name="connsiteY3950" fmla="*/ 1103076 h 3415370"/>
              <a:gd name="connsiteX3951" fmla="*/ 6097858 w 7451018"/>
              <a:gd name="connsiteY3951" fmla="*/ 1102672 h 3415370"/>
              <a:gd name="connsiteX3952" fmla="*/ 6097987 w 7451018"/>
              <a:gd name="connsiteY3952" fmla="*/ 1102517 h 3415370"/>
              <a:gd name="connsiteX3953" fmla="*/ 6106566 w 7451018"/>
              <a:gd name="connsiteY3953" fmla="*/ 1086432 h 3415370"/>
              <a:gd name="connsiteX3954" fmla="*/ 6106566 w 7451018"/>
              <a:gd name="connsiteY3954" fmla="*/ 1082745 h 3415370"/>
              <a:gd name="connsiteX3955" fmla="*/ 6086460 w 7451018"/>
              <a:gd name="connsiteY3955" fmla="*/ 1083483 h 3415370"/>
              <a:gd name="connsiteX3956" fmla="*/ 6087398 w 7451018"/>
              <a:gd name="connsiteY3956" fmla="*/ 1076043 h 3415370"/>
              <a:gd name="connsiteX3957" fmla="*/ 6059651 w 7451018"/>
              <a:gd name="connsiteY3957" fmla="*/ 1079462 h 3415370"/>
              <a:gd name="connsiteX3958" fmla="*/ 6060187 w 7451018"/>
              <a:gd name="connsiteY3958" fmla="*/ 1082745 h 3415370"/>
              <a:gd name="connsiteX3959" fmla="*/ 6036863 w 7451018"/>
              <a:gd name="connsiteY3959" fmla="*/ 1096150 h 3415370"/>
              <a:gd name="connsiteX3960" fmla="*/ 6018701 w 7451018"/>
              <a:gd name="connsiteY3960" fmla="*/ 1102852 h 3415370"/>
              <a:gd name="connsiteX3961" fmla="*/ 6026609 w 7451018"/>
              <a:gd name="connsiteY3961" fmla="*/ 1089448 h 3415370"/>
              <a:gd name="connsiteX3962" fmla="*/ 6026207 w 7451018"/>
              <a:gd name="connsiteY3962" fmla="*/ 1087303 h 3415370"/>
              <a:gd name="connsiteX3963" fmla="*/ 6012736 w 7451018"/>
              <a:gd name="connsiteY3963" fmla="*/ 1057947 h 3415370"/>
              <a:gd name="connsiteX3964" fmla="*/ 6010122 w 7451018"/>
              <a:gd name="connsiteY3964" fmla="*/ 1055937 h 3415370"/>
              <a:gd name="connsiteX3965" fmla="*/ 5985928 w 7451018"/>
              <a:gd name="connsiteY3965" fmla="*/ 1074300 h 3415370"/>
              <a:gd name="connsiteX3966" fmla="*/ 5980297 w 7451018"/>
              <a:gd name="connsiteY3966" fmla="*/ 1081137 h 3415370"/>
              <a:gd name="connsiteX3967" fmla="*/ 5979024 w 7451018"/>
              <a:gd name="connsiteY3967" fmla="*/ 1089448 h 3415370"/>
              <a:gd name="connsiteX3968" fmla="*/ 5958315 w 7451018"/>
              <a:gd name="connsiteY3968" fmla="*/ 1096150 h 3415370"/>
              <a:gd name="connsiteX3969" fmla="*/ 5959119 w 7451018"/>
              <a:gd name="connsiteY3969" fmla="*/ 1089448 h 3415370"/>
              <a:gd name="connsiteX3970" fmla="*/ 5972121 w 7451018"/>
              <a:gd name="connsiteY3970" fmla="*/ 1109554 h 3415370"/>
              <a:gd name="connsiteX3971" fmla="*/ 5972523 w 7451018"/>
              <a:gd name="connsiteY3971" fmla="*/ 1136363 h 3415370"/>
              <a:gd name="connsiteX3972" fmla="*/ 6008514 w 7451018"/>
              <a:gd name="connsiteY3972" fmla="*/ 1122958 h 3415370"/>
              <a:gd name="connsiteX3973" fmla="*/ 6010927 w 7451018"/>
              <a:gd name="connsiteY3973" fmla="*/ 1116256 h 3415370"/>
              <a:gd name="connsiteX3974" fmla="*/ 6021851 w 7451018"/>
              <a:gd name="connsiteY3974" fmla="*/ 1129660 h 3415370"/>
              <a:gd name="connsiteX3975" fmla="*/ 6022990 w 7451018"/>
              <a:gd name="connsiteY3975" fmla="*/ 1122958 h 3415370"/>
              <a:gd name="connsiteX3976" fmla="*/ 6050871 w 7451018"/>
              <a:gd name="connsiteY3976" fmla="*/ 1136363 h 3415370"/>
              <a:gd name="connsiteX3977" fmla="*/ 6046917 w 7451018"/>
              <a:gd name="connsiteY3977" fmla="*/ 1149432 h 3415370"/>
              <a:gd name="connsiteX3978" fmla="*/ 6035657 w 7451018"/>
              <a:gd name="connsiteY3978" fmla="*/ 1143065 h 3415370"/>
              <a:gd name="connsiteX3979" fmla="*/ 6019371 w 7451018"/>
              <a:gd name="connsiteY3979" fmla="*/ 1155866 h 3415370"/>
              <a:gd name="connsiteX3980" fmla="*/ 6012669 w 7451018"/>
              <a:gd name="connsiteY3980" fmla="*/ 1158882 h 3415370"/>
              <a:gd name="connsiteX3981" fmla="*/ 6005967 w 7451018"/>
              <a:gd name="connsiteY3981" fmla="*/ 1168130 h 3415370"/>
              <a:gd name="connsiteX3982" fmla="*/ 5979158 w 7451018"/>
              <a:gd name="connsiteY3982" fmla="*/ 1189980 h 3415370"/>
              <a:gd name="connsiteX3983" fmla="*/ 5979158 w 7451018"/>
              <a:gd name="connsiteY3983" fmla="*/ 1196682 h 3415370"/>
              <a:gd name="connsiteX3984" fmla="*/ 6022990 w 7451018"/>
              <a:gd name="connsiteY3984" fmla="*/ 1250366 h 3415370"/>
              <a:gd name="connsiteX3985" fmla="*/ 6039477 w 7451018"/>
              <a:gd name="connsiteY3985" fmla="*/ 1280391 h 3415370"/>
              <a:gd name="connsiteX3986" fmla="*/ 6019371 w 7451018"/>
              <a:gd name="connsiteY3986" fmla="*/ 1303045 h 3415370"/>
              <a:gd name="connsiteX3987" fmla="*/ 6014545 w 7451018"/>
              <a:gd name="connsiteY3987" fmla="*/ 1305122 h 3415370"/>
              <a:gd name="connsiteX3988" fmla="*/ 6037668 w 7451018"/>
              <a:gd name="connsiteY3988" fmla="*/ 1305122 h 3415370"/>
              <a:gd name="connsiteX3989" fmla="*/ 6045443 w 7451018"/>
              <a:gd name="connsiteY3989" fmla="*/ 1304519 h 3415370"/>
              <a:gd name="connsiteX3990" fmla="*/ 6039477 w 7451018"/>
              <a:gd name="connsiteY3990" fmla="*/ 1337426 h 3415370"/>
              <a:gd name="connsiteX3991" fmla="*/ 6026073 w 7451018"/>
              <a:gd name="connsiteY3991" fmla="*/ 1350831 h 3415370"/>
              <a:gd name="connsiteX3992" fmla="*/ 6019572 w 7451018"/>
              <a:gd name="connsiteY3992" fmla="*/ 1370937 h 3415370"/>
              <a:gd name="connsiteX3993" fmla="*/ 6012736 w 7451018"/>
              <a:gd name="connsiteY3993" fmla="*/ 1368390 h 3415370"/>
              <a:gd name="connsiteX3994" fmla="*/ 6009921 w 7451018"/>
              <a:gd name="connsiteY3994" fmla="*/ 1370937 h 3415370"/>
              <a:gd name="connsiteX3995" fmla="*/ 6012736 w 7451018"/>
              <a:gd name="connsiteY3995" fmla="*/ 1379181 h 3415370"/>
              <a:gd name="connsiteX3996" fmla="*/ 5992630 w 7451018"/>
              <a:gd name="connsiteY3996" fmla="*/ 1402638 h 3415370"/>
              <a:gd name="connsiteX3997" fmla="*/ 5990485 w 7451018"/>
              <a:gd name="connsiteY3997" fmla="*/ 1404448 h 3415370"/>
              <a:gd name="connsiteX3998" fmla="*/ 5972054 w 7451018"/>
              <a:gd name="connsiteY3998" fmla="*/ 1444660 h 3415370"/>
              <a:gd name="connsiteX3999" fmla="*/ 5952349 w 7451018"/>
              <a:gd name="connsiteY3999" fmla="*/ 1466845 h 3415370"/>
              <a:gd name="connsiteX4000" fmla="*/ 5937739 w 7451018"/>
              <a:gd name="connsiteY4000" fmla="*/ 1471469 h 3415370"/>
              <a:gd name="connsiteX4001" fmla="*/ 5930568 w 7451018"/>
              <a:gd name="connsiteY4001" fmla="*/ 1478171 h 3415370"/>
              <a:gd name="connsiteX4002" fmla="*/ 5932243 w 7451018"/>
              <a:gd name="connsiteY4002" fmla="*/ 1477970 h 3415370"/>
              <a:gd name="connsiteX4003" fmla="*/ 5904295 w 7451018"/>
              <a:gd name="connsiteY4003" fmla="*/ 1497607 h 3415370"/>
              <a:gd name="connsiteX4004" fmla="*/ 5892566 w 7451018"/>
              <a:gd name="connsiteY4004" fmla="*/ 1491777 h 3415370"/>
              <a:gd name="connsiteX4005" fmla="*/ 5892633 w 7451018"/>
              <a:gd name="connsiteY4005" fmla="*/ 1491575 h 3415370"/>
              <a:gd name="connsiteX4006" fmla="*/ 5892365 w 7451018"/>
              <a:gd name="connsiteY4006" fmla="*/ 1491709 h 3415370"/>
              <a:gd name="connsiteX4007" fmla="*/ 5892098 w 7451018"/>
              <a:gd name="connsiteY4007" fmla="*/ 1491575 h 3415370"/>
              <a:gd name="connsiteX4008" fmla="*/ 5892098 w 7451018"/>
              <a:gd name="connsiteY4008" fmla="*/ 1491843 h 3415370"/>
              <a:gd name="connsiteX4009" fmla="*/ 5865289 w 7451018"/>
              <a:gd name="connsiteY4009" fmla="*/ 1498479 h 3415370"/>
              <a:gd name="connsiteX4010" fmla="*/ 5865155 w 7451018"/>
              <a:gd name="connsiteY4010" fmla="*/ 1498143 h 3415370"/>
              <a:gd name="connsiteX4011" fmla="*/ 5851348 w 7451018"/>
              <a:gd name="connsiteY4011" fmla="*/ 1517981 h 3415370"/>
              <a:gd name="connsiteX4012" fmla="*/ 5850276 w 7451018"/>
              <a:gd name="connsiteY4012" fmla="*/ 1518183 h 3415370"/>
              <a:gd name="connsiteX4013" fmla="*/ 5848801 w 7451018"/>
              <a:gd name="connsiteY4013" fmla="*/ 1518317 h 3415370"/>
              <a:gd name="connsiteX4014" fmla="*/ 5850007 w 7451018"/>
              <a:gd name="connsiteY4014" fmla="*/ 1518384 h 3415370"/>
              <a:gd name="connsiteX4015" fmla="*/ 5849720 w 7451018"/>
              <a:gd name="connsiteY4015" fmla="*/ 1518777 h 3415370"/>
              <a:gd name="connsiteX4016" fmla="*/ 5850746 w 7451018"/>
              <a:gd name="connsiteY4016" fmla="*/ 1518585 h 3415370"/>
              <a:gd name="connsiteX4017" fmla="*/ 5851214 w 7451018"/>
              <a:gd name="connsiteY4017" fmla="*/ 1519523 h 3415370"/>
              <a:gd name="connsiteX4018" fmla="*/ 5849538 w 7451018"/>
              <a:gd name="connsiteY4018" fmla="*/ 1519026 h 3415370"/>
              <a:gd name="connsiteX4019" fmla="*/ 5845115 w 7451018"/>
              <a:gd name="connsiteY4019" fmla="*/ 1525086 h 3415370"/>
              <a:gd name="connsiteX4020" fmla="*/ 5798334 w 7451018"/>
              <a:gd name="connsiteY4020" fmla="*/ 1533062 h 3415370"/>
              <a:gd name="connsiteX4021" fmla="*/ 5805036 w 7451018"/>
              <a:gd name="connsiteY4021" fmla="*/ 1535206 h 3415370"/>
              <a:gd name="connsiteX4022" fmla="*/ 5805036 w 7451018"/>
              <a:gd name="connsiteY4022" fmla="*/ 1538289 h 3415370"/>
              <a:gd name="connsiteX4023" fmla="*/ 5801752 w 7451018"/>
              <a:gd name="connsiteY4023" fmla="*/ 1551961 h 3415370"/>
              <a:gd name="connsiteX4024" fmla="*/ 5782986 w 7451018"/>
              <a:gd name="connsiteY4024" fmla="*/ 1605578 h 3415370"/>
              <a:gd name="connsiteX4025" fmla="*/ 5791565 w 7451018"/>
              <a:gd name="connsiteY4025" fmla="*/ 1558663 h 3415370"/>
              <a:gd name="connsiteX4026" fmla="*/ 5784863 w 7451018"/>
              <a:gd name="connsiteY4026" fmla="*/ 1553570 h 3415370"/>
              <a:gd name="connsiteX4027" fmla="*/ 5784193 w 7451018"/>
              <a:gd name="connsiteY4027" fmla="*/ 1526024 h 3415370"/>
              <a:gd name="connsiteX4028" fmla="*/ 5764220 w 7451018"/>
              <a:gd name="connsiteY4028" fmla="*/ 1519791 h 3415370"/>
              <a:gd name="connsiteX4029" fmla="*/ 5751352 w 7451018"/>
              <a:gd name="connsiteY4029" fmla="*/ 1524080 h 3415370"/>
              <a:gd name="connsiteX4030" fmla="*/ 5735066 w 7451018"/>
              <a:gd name="connsiteY4030" fmla="*/ 1544790 h 3415370"/>
              <a:gd name="connsiteX4031" fmla="*/ 5730106 w 7451018"/>
              <a:gd name="connsiteY4031" fmla="*/ 1540702 h 3415370"/>
              <a:gd name="connsiteX4032" fmla="*/ 5723940 w 7451018"/>
              <a:gd name="connsiteY4032" fmla="*/ 1538490 h 3415370"/>
              <a:gd name="connsiteX4033" fmla="*/ 5704370 w 7451018"/>
              <a:gd name="connsiteY4033" fmla="*/ 1562819 h 3415370"/>
              <a:gd name="connsiteX4034" fmla="*/ 5717774 w 7451018"/>
              <a:gd name="connsiteY4034" fmla="*/ 1603568 h 3415370"/>
              <a:gd name="connsiteX4035" fmla="*/ 5757987 w 7451018"/>
              <a:gd name="connsiteY4035" fmla="*/ 1654571 h 3415370"/>
              <a:gd name="connsiteX4036" fmla="*/ 5763885 w 7451018"/>
              <a:gd name="connsiteY4036" fmla="*/ 1666032 h 3415370"/>
              <a:gd name="connsiteX4037" fmla="*/ 5778093 w 7451018"/>
              <a:gd name="connsiteY4037" fmla="*/ 1707854 h 3415370"/>
              <a:gd name="connsiteX4038" fmla="*/ 5771391 w 7451018"/>
              <a:gd name="connsiteY4038" fmla="*/ 1714153 h 3415370"/>
              <a:gd name="connsiteX4039" fmla="*/ 5725281 w 7451018"/>
              <a:gd name="connsiteY4039" fmla="*/ 1794378 h 3415370"/>
              <a:gd name="connsiteX4040" fmla="*/ 5724141 w 7451018"/>
              <a:gd name="connsiteY4040" fmla="*/ 1794378 h 3415370"/>
              <a:gd name="connsiteX4041" fmla="*/ 5717774 w 7451018"/>
              <a:gd name="connsiteY4041" fmla="*/ 1808050 h 3415370"/>
              <a:gd name="connsiteX4042" fmla="*/ 5689625 w 7451018"/>
              <a:gd name="connsiteY4042" fmla="*/ 1833384 h 3415370"/>
              <a:gd name="connsiteX4043" fmla="*/ 5683325 w 7451018"/>
              <a:gd name="connsiteY4043" fmla="*/ 1799874 h 3415370"/>
              <a:gd name="connsiteX4044" fmla="*/ 5678031 w 7451018"/>
              <a:gd name="connsiteY4044" fmla="*/ 1799940 h 3415370"/>
              <a:gd name="connsiteX4045" fmla="*/ 5674947 w 7451018"/>
              <a:gd name="connsiteY4045" fmla="*/ 1806576 h 3415370"/>
              <a:gd name="connsiteX4046" fmla="*/ 5672401 w 7451018"/>
              <a:gd name="connsiteY4046" fmla="*/ 1793171 h 3415370"/>
              <a:gd name="connsiteX4047" fmla="*/ 5637416 w 7451018"/>
              <a:gd name="connsiteY4047" fmla="*/ 1752959 h 3415370"/>
              <a:gd name="connsiteX4048" fmla="*/ 5635271 w 7451018"/>
              <a:gd name="connsiteY4048" fmla="*/ 1752556 h 3415370"/>
              <a:gd name="connsiteX4049" fmla="*/ 5634266 w 7451018"/>
              <a:gd name="connsiteY4049" fmla="*/ 1752959 h 3415370"/>
              <a:gd name="connsiteX4050" fmla="*/ 5624012 w 7451018"/>
              <a:gd name="connsiteY4050" fmla="*/ 1745251 h 3415370"/>
              <a:gd name="connsiteX4051" fmla="*/ 5610607 w 7451018"/>
              <a:gd name="connsiteY4051" fmla="*/ 1739554 h 3415370"/>
              <a:gd name="connsiteX4052" fmla="*/ 5598141 w 7451018"/>
              <a:gd name="connsiteY4052" fmla="*/ 1739554 h 3415370"/>
              <a:gd name="connsiteX4053" fmla="*/ 5597470 w 7451018"/>
              <a:gd name="connsiteY4053" fmla="*/ 1732852 h 3415370"/>
              <a:gd name="connsiteX4054" fmla="*/ 5599146 w 7451018"/>
              <a:gd name="connsiteY4054" fmla="*/ 1719448 h 3415370"/>
              <a:gd name="connsiteX4055" fmla="*/ 5570394 w 7451018"/>
              <a:gd name="connsiteY4055" fmla="*/ 1784995 h 3415370"/>
              <a:gd name="connsiteX4056" fmla="*/ 5569389 w 7451018"/>
              <a:gd name="connsiteY4056" fmla="*/ 1820784 h 3415370"/>
              <a:gd name="connsiteX4057" fmla="*/ 5572003 w 7451018"/>
              <a:gd name="connsiteY4057" fmla="*/ 1819980 h 3415370"/>
              <a:gd name="connsiteX4058" fmla="*/ 5574884 w 7451018"/>
              <a:gd name="connsiteY4058" fmla="*/ 1806576 h 3415370"/>
              <a:gd name="connsiteX4059" fmla="*/ 5577163 w 7451018"/>
              <a:gd name="connsiteY4059" fmla="*/ 1819846 h 3415370"/>
              <a:gd name="connsiteX4060" fmla="*/ 5577230 w 7451018"/>
              <a:gd name="connsiteY4060" fmla="*/ 1819913 h 3415370"/>
              <a:gd name="connsiteX4061" fmla="*/ 5581854 w 7451018"/>
              <a:gd name="connsiteY4061" fmla="*/ 1806576 h 3415370"/>
              <a:gd name="connsiteX4062" fmla="*/ 5583932 w 7451018"/>
              <a:gd name="connsiteY4062" fmla="*/ 1820650 h 3415370"/>
              <a:gd name="connsiteX4063" fmla="*/ 5577364 w 7451018"/>
              <a:gd name="connsiteY4063" fmla="*/ 1819980 h 3415370"/>
              <a:gd name="connsiteX4064" fmla="*/ 5583597 w 7451018"/>
              <a:gd name="connsiteY4064" fmla="*/ 1840086 h 3415370"/>
              <a:gd name="connsiteX4065" fmla="*/ 5601157 w 7451018"/>
              <a:gd name="connsiteY4065" fmla="*/ 1880299 h 3415370"/>
              <a:gd name="connsiteX4066" fmla="*/ 5604039 w 7451018"/>
              <a:gd name="connsiteY4066" fmla="*/ 1880299 h 3415370"/>
              <a:gd name="connsiteX4067" fmla="*/ 5609467 w 7451018"/>
              <a:gd name="connsiteY4067" fmla="*/ 1873597 h 3415370"/>
              <a:gd name="connsiteX4068" fmla="*/ 5657656 w 7451018"/>
              <a:gd name="connsiteY4068" fmla="*/ 1963406 h 3415370"/>
              <a:gd name="connsiteX4069" fmla="*/ 5671060 w 7451018"/>
              <a:gd name="connsiteY4069" fmla="*/ 2015414 h 3415370"/>
              <a:gd name="connsiteX4070" fmla="*/ 5654171 w 7451018"/>
              <a:gd name="connsiteY4070" fmla="*/ 2019972 h 3415370"/>
              <a:gd name="connsiteX4071" fmla="*/ 5636276 w 7451018"/>
              <a:gd name="connsiteY4071" fmla="*/ 2007640 h 3415370"/>
              <a:gd name="connsiteX4072" fmla="*/ 5626759 w 7451018"/>
              <a:gd name="connsiteY4072" fmla="*/ 1994235 h 3415370"/>
              <a:gd name="connsiteX4073" fmla="*/ 5588088 w 7451018"/>
              <a:gd name="connsiteY4073" fmla="*/ 1920579 h 3415370"/>
              <a:gd name="connsiteX4074" fmla="*/ 5583932 w 7451018"/>
              <a:gd name="connsiteY4074" fmla="*/ 1893034 h 3415370"/>
              <a:gd name="connsiteX4075" fmla="*/ 5572338 w 7451018"/>
              <a:gd name="connsiteY4075" fmla="*/ 1873597 h 3415370"/>
              <a:gd name="connsiteX4076" fmla="*/ 5563826 w 7451018"/>
              <a:gd name="connsiteY4076" fmla="*/ 1873597 h 3415370"/>
              <a:gd name="connsiteX4077" fmla="*/ 5557124 w 7451018"/>
              <a:gd name="connsiteY4077" fmla="*/ 1853491 h 3415370"/>
              <a:gd name="connsiteX4078" fmla="*/ 5550422 w 7451018"/>
              <a:gd name="connsiteY4078" fmla="*/ 1853491 h 3415370"/>
              <a:gd name="connsiteX4079" fmla="*/ 5544725 w 7451018"/>
              <a:gd name="connsiteY4079" fmla="*/ 1860193 h 3415370"/>
              <a:gd name="connsiteX4080" fmla="*/ 5547473 w 7451018"/>
              <a:gd name="connsiteY4080" fmla="*/ 1813278 h 3415370"/>
              <a:gd name="connsiteX4081" fmla="*/ 5543719 w 7451018"/>
              <a:gd name="connsiteY4081" fmla="*/ 1786000 h 3415370"/>
              <a:gd name="connsiteX4082" fmla="*/ 5550422 w 7451018"/>
              <a:gd name="connsiteY4082" fmla="*/ 1782046 h 3415370"/>
              <a:gd name="connsiteX4083" fmla="*/ 5543719 w 7451018"/>
              <a:gd name="connsiteY4083" fmla="*/ 1777891 h 3415370"/>
              <a:gd name="connsiteX4084" fmla="*/ 5548478 w 7451018"/>
              <a:gd name="connsiteY4084" fmla="*/ 1773333 h 3415370"/>
              <a:gd name="connsiteX4085" fmla="*/ 5543719 w 7451018"/>
              <a:gd name="connsiteY4085" fmla="*/ 1774807 h 3415370"/>
              <a:gd name="connsiteX4086" fmla="*/ 5537017 w 7451018"/>
              <a:gd name="connsiteY4086" fmla="*/ 1769714 h 3415370"/>
              <a:gd name="connsiteX4087" fmla="*/ 5542982 w 7451018"/>
              <a:gd name="connsiteY4087" fmla="*/ 1752959 h 3415370"/>
              <a:gd name="connsiteX4088" fmla="*/ 5531522 w 7451018"/>
              <a:gd name="connsiteY4088" fmla="*/ 1748133 h 3415370"/>
              <a:gd name="connsiteX4089" fmla="*/ 5545596 w 7451018"/>
              <a:gd name="connsiteY4089" fmla="*/ 1732852 h 3415370"/>
              <a:gd name="connsiteX4090" fmla="*/ 5550422 w 7451018"/>
              <a:gd name="connsiteY4090" fmla="*/ 1739152 h 3415370"/>
              <a:gd name="connsiteX4091" fmla="*/ 5543719 w 7451018"/>
              <a:gd name="connsiteY4091" fmla="*/ 1716634 h 3415370"/>
              <a:gd name="connsiteX4092" fmla="*/ 5516911 w 7451018"/>
              <a:gd name="connsiteY4092" fmla="*/ 1625618 h 3415370"/>
              <a:gd name="connsiteX4093" fmla="*/ 5494660 w 7451018"/>
              <a:gd name="connsiteY4093" fmla="*/ 1652426 h 3415370"/>
              <a:gd name="connsiteX4094" fmla="*/ 5464433 w 7451018"/>
              <a:gd name="connsiteY4094" fmla="*/ 1665831 h 3415370"/>
              <a:gd name="connsiteX4095" fmla="*/ 5463294 w 7451018"/>
              <a:gd name="connsiteY4095" fmla="*/ 1641234 h 3415370"/>
              <a:gd name="connsiteX4096" fmla="*/ 5469996 w 7451018"/>
              <a:gd name="connsiteY4096" fmla="*/ 1622803 h 3415370"/>
              <a:gd name="connsiteX4097" fmla="*/ 5459205 w 7451018"/>
              <a:gd name="connsiteY4097" fmla="*/ 1592107 h 3415370"/>
              <a:gd name="connsiteX4098" fmla="*/ 5444662 w 7451018"/>
              <a:gd name="connsiteY4098" fmla="*/ 1565299 h 3415370"/>
              <a:gd name="connsiteX4099" fmla="*/ 5409610 w 7451018"/>
              <a:gd name="connsiteY4099" fmla="*/ 1499417 h 3415370"/>
              <a:gd name="connsiteX4100" fmla="*/ 5400696 w 7451018"/>
              <a:gd name="connsiteY4100" fmla="*/ 1498277 h 3415370"/>
              <a:gd name="connsiteX4101" fmla="*/ 5372211 w 7451018"/>
              <a:gd name="connsiteY4101" fmla="*/ 1511682 h 3415370"/>
              <a:gd name="connsiteX4102" fmla="*/ 5369397 w 7451018"/>
              <a:gd name="connsiteY4102" fmla="*/ 1518384 h 3415370"/>
              <a:gd name="connsiteX4103" fmla="*/ 5354987 w 7451018"/>
              <a:gd name="connsiteY4103" fmla="*/ 1518451 h 3415370"/>
              <a:gd name="connsiteX4104" fmla="*/ 5342588 w 7451018"/>
              <a:gd name="connsiteY4104" fmla="*/ 1521869 h 3415370"/>
              <a:gd name="connsiteX4105" fmla="*/ 5320872 w 7451018"/>
              <a:gd name="connsiteY4105" fmla="*/ 1521735 h 3415370"/>
              <a:gd name="connsiteX4106" fmla="*/ 5315779 w 7451018"/>
              <a:gd name="connsiteY4106" fmla="*/ 1538155 h 3415370"/>
              <a:gd name="connsiteX4107" fmla="*/ 5194001 w 7451018"/>
              <a:gd name="connsiteY4107" fmla="*/ 1652426 h 3415370"/>
              <a:gd name="connsiteX4108" fmla="*/ 5177849 w 7451018"/>
              <a:gd name="connsiteY4108" fmla="*/ 1659129 h 3415370"/>
              <a:gd name="connsiteX4109" fmla="*/ 5154526 w 7451018"/>
              <a:gd name="connsiteY4109" fmla="*/ 1799874 h 3415370"/>
              <a:gd name="connsiteX4110" fmla="*/ 5154861 w 7451018"/>
              <a:gd name="connsiteY4110" fmla="*/ 1818640 h 3415370"/>
              <a:gd name="connsiteX4111" fmla="*/ 5168265 w 7451018"/>
              <a:gd name="connsiteY4111" fmla="*/ 1826682 h 3415370"/>
              <a:gd name="connsiteX4112" fmla="*/ 5163239 w 7451018"/>
              <a:gd name="connsiteY4112" fmla="*/ 1813143 h 3415370"/>
              <a:gd name="connsiteX4113" fmla="*/ 5186160 w 7451018"/>
              <a:gd name="connsiteY4113" fmla="*/ 1900406 h 3415370"/>
              <a:gd name="connsiteX4114" fmla="*/ 5129661 w 7451018"/>
              <a:gd name="connsiteY4114" fmla="*/ 1830368 h 3415370"/>
              <a:gd name="connsiteX4115" fmla="*/ 5094474 w 7451018"/>
              <a:gd name="connsiteY4115" fmla="*/ 1832848 h 3415370"/>
              <a:gd name="connsiteX4116" fmla="*/ 5075172 w 7451018"/>
              <a:gd name="connsiteY4116" fmla="*/ 1775411 h 3415370"/>
              <a:gd name="connsiteX4117" fmla="*/ 5020684 w 7451018"/>
              <a:gd name="connsiteY4117" fmla="*/ 1545192 h 3415370"/>
              <a:gd name="connsiteX4118" fmla="*/ 5008150 w 7451018"/>
              <a:gd name="connsiteY4118" fmla="*/ 1520595 h 3415370"/>
              <a:gd name="connsiteX4119" fmla="*/ 4933556 w 7451018"/>
              <a:gd name="connsiteY4119" fmla="*/ 1498411 h 3415370"/>
              <a:gd name="connsiteX4120" fmla="*/ 4967066 w 7451018"/>
              <a:gd name="connsiteY4120" fmla="*/ 1491508 h 3415370"/>
              <a:gd name="connsiteX4121" fmla="*/ 4915326 w 7451018"/>
              <a:gd name="connsiteY4121" fmla="*/ 1465705 h 3415370"/>
              <a:gd name="connsiteX4122" fmla="*/ 4900045 w 7451018"/>
              <a:gd name="connsiteY4122" fmla="*/ 1444325 h 3415370"/>
              <a:gd name="connsiteX4123" fmla="*/ 4850382 w 7451018"/>
              <a:gd name="connsiteY4123" fmla="*/ 1431189 h 3415370"/>
              <a:gd name="connsiteX4124" fmla="*/ 4853130 w 7451018"/>
              <a:gd name="connsiteY4124" fmla="*/ 1431122 h 3415370"/>
              <a:gd name="connsiteX4125" fmla="*/ 4832957 w 7451018"/>
              <a:gd name="connsiteY4125" fmla="*/ 1431390 h 3415370"/>
              <a:gd name="connsiteX4126" fmla="*/ 4832689 w 7451018"/>
              <a:gd name="connsiteY4126" fmla="*/ 1431390 h 3415370"/>
              <a:gd name="connsiteX4127" fmla="*/ 4799513 w 7451018"/>
              <a:gd name="connsiteY4127" fmla="*/ 1433133 h 3415370"/>
              <a:gd name="connsiteX4128" fmla="*/ 4785304 w 7451018"/>
              <a:gd name="connsiteY4128" fmla="*/ 1431189 h 3415370"/>
              <a:gd name="connsiteX4129" fmla="*/ 4761981 w 7451018"/>
              <a:gd name="connsiteY4129" fmla="*/ 1431189 h 3415370"/>
              <a:gd name="connsiteX4130" fmla="*/ 4758630 w 7451018"/>
              <a:gd name="connsiteY4130" fmla="*/ 1430586 h 3415370"/>
              <a:gd name="connsiteX4131" fmla="*/ 4759300 w 7451018"/>
              <a:gd name="connsiteY4131" fmla="*/ 1429045 h 3415370"/>
              <a:gd name="connsiteX4132" fmla="*/ 4730883 w 7451018"/>
              <a:gd name="connsiteY4132" fmla="*/ 1431189 h 3415370"/>
              <a:gd name="connsiteX4133" fmla="*/ 4707827 w 7451018"/>
              <a:gd name="connsiteY4133" fmla="*/ 1417785 h 3415370"/>
              <a:gd name="connsiteX4134" fmla="*/ 4706688 w 7451018"/>
              <a:gd name="connsiteY4134" fmla="*/ 1424487 h 3415370"/>
              <a:gd name="connsiteX4135" fmla="*/ 4678807 w 7451018"/>
              <a:gd name="connsiteY4135" fmla="*/ 1384341 h 3415370"/>
              <a:gd name="connsiteX4136" fmla="*/ 4678807 w 7451018"/>
              <a:gd name="connsiteY4136" fmla="*/ 1391445 h 3415370"/>
              <a:gd name="connsiteX4137" fmla="*/ 4642749 w 7451018"/>
              <a:gd name="connsiteY4137" fmla="*/ 1404649 h 3415370"/>
              <a:gd name="connsiteX4138" fmla="*/ 4618488 w 7451018"/>
              <a:gd name="connsiteY4138" fmla="*/ 1393858 h 3415370"/>
              <a:gd name="connsiteX4139" fmla="*/ 4612791 w 7451018"/>
              <a:gd name="connsiteY4139" fmla="*/ 1392183 h 3415370"/>
              <a:gd name="connsiteX4140" fmla="*/ 4613393 w 7451018"/>
              <a:gd name="connsiteY4140" fmla="*/ 1392183 h 3415370"/>
              <a:gd name="connsiteX4141" fmla="*/ 4564871 w 7451018"/>
              <a:gd name="connsiteY4141" fmla="*/ 1350294 h 3415370"/>
              <a:gd name="connsiteX4142" fmla="*/ 4524658 w 7451018"/>
              <a:gd name="connsiteY4142" fmla="*/ 1310886 h 3415370"/>
              <a:gd name="connsiteX4143" fmla="*/ 4511455 w 7451018"/>
              <a:gd name="connsiteY4143" fmla="*/ 1331327 h 3415370"/>
              <a:gd name="connsiteX4144" fmla="*/ 4505422 w 7451018"/>
              <a:gd name="connsiteY4144" fmla="*/ 1325228 h 3415370"/>
              <a:gd name="connsiteX4145" fmla="*/ 4502675 w 7451018"/>
              <a:gd name="connsiteY4145" fmla="*/ 1325228 h 3415370"/>
              <a:gd name="connsiteX4146" fmla="*/ 4515676 w 7451018"/>
              <a:gd name="connsiteY4146" fmla="*/ 1358136 h 3415370"/>
              <a:gd name="connsiteX4147" fmla="*/ 4524456 w 7451018"/>
              <a:gd name="connsiteY4147" fmla="*/ 1370937 h 3415370"/>
              <a:gd name="connsiteX4148" fmla="*/ 4531360 w 7451018"/>
              <a:gd name="connsiteY4148" fmla="*/ 1379181 h 3415370"/>
              <a:gd name="connsiteX4149" fmla="*/ 4538263 w 7451018"/>
              <a:gd name="connsiteY4149" fmla="*/ 1384341 h 3415370"/>
              <a:gd name="connsiteX4150" fmla="*/ 4551466 w 7451018"/>
              <a:gd name="connsiteY4150" fmla="*/ 1418589 h 3415370"/>
              <a:gd name="connsiteX4151" fmla="*/ 4558437 w 7451018"/>
              <a:gd name="connsiteY4151" fmla="*/ 1433535 h 3415370"/>
              <a:gd name="connsiteX4152" fmla="*/ 4571103 w 7451018"/>
              <a:gd name="connsiteY4152" fmla="*/ 1404448 h 3415370"/>
              <a:gd name="connsiteX4153" fmla="*/ 4576868 w 7451018"/>
              <a:gd name="connsiteY4153" fmla="*/ 1451363 h 3415370"/>
              <a:gd name="connsiteX4154" fmla="*/ 4585513 w 7451018"/>
              <a:gd name="connsiteY4154" fmla="*/ 1456523 h 3415370"/>
              <a:gd name="connsiteX4155" fmla="*/ 4586652 w 7451018"/>
              <a:gd name="connsiteY4155" fmla="*/ 1452435 h 3415370"/>
              <a:gd name="connsiteX4156" fmla="*/ 4585714 w 7451018"/>
              <a:gd name="connsiteY4156" fmla="*/ 1456590 h 3415370"/>
              <a:gd name="connsiteX4157" fmla="*/ 4591813 w 7451018"/>
              <a:gd name="connsiteY4157" fmla="*/ 1457998 h 3415370"/>
              <a:gd name="connsiteX4158" fmla="*/ 4598381 w 7451018"/>
              <a:gd name="connsiteY4158" fmla="*/ 1451496 h 3415370"/>
              <a:gd name="connsiteX4159" fmla="*/ 4608434 w 7451018"/>
              <a:gd name="connsiteY4159" fmla="*/ 1457998 h 3415370"/>
              <a:gd name="connsiteX4160" fmla="*/ 4611786 w 7451018"/>
              <a:gd name="connsiteY4160" fmla="*/ 1451296 h 3415370"/>
              <a:gd name="connsiteX4161" fmla="*/ 4618488 w 7451018"/>
              <a:gd name="connsiteY4161" fmla="*/ 1451496 h 3415370"/>
              <a:gd name="connsiteX4162" fmla="*/ 4618488 w 7451018"/>
              <a:gd name="connsiteY4162" fmla="*/ 1453038 h 3415370"/>
              <a:gd name="connsiteX4163" fmla="*/ 4618555 w 7451018"/>
              <a:gd name="connsiteY4163" fmla="*/ 1453105 h 3415370"/>
              <a:gd name="connsiteX4164" fmla="*/ 4618488 w 7451018"/>
              <a:gd name="connsiteY4164" fmla="*/ 1453105 h 3415370"/>
              <a:gd name="connsiteX4165" fmla="*/ 4618488 w 7451018"/>
              <a:gd name="connsiteY4165" fmla="*/ 1453574 h 3415370"/>
              <a:gd name="connsiteX4166" fmla="*/ 4618823 w 7451018"/>
              <a:gd name="connsiteY4166" fmla="*/ 1453574 h 3415370"/>
              <a:gd name="connsiteX4167" fmla="*/ 4618823 w 7451018"/>
              <a:gd name="connsiteY4167" fmla="*/ 1454580 h 3415370"/>
              <a:gd name="connsiteX4168" fmla="*/ 4625190 w 7451018"/>
              <a:gd name="connsiteY4168" fmla="*/ 1453440 h 3415370"/>
              <a:gd name="connsiteX4169" fmla="*/ 4665403 w 7451018"/>
              <a:gd name="connsiteY4169" fmla="*/ 1417852 h 3415370"/>
              <a:gd name="connsiteX4170" fmla="*/ 4678807 w 7451018"/>
              <a:gd name="connsiteY4170" fmla="*/ 1397679 h 3415370"/>
              <a:gd name="connsiteX4171" fmla="*/ 4679008 w 7451018"/>
              <a:gd name="connsiteY4171" fmla="*/ 1398080 h 3415370"/>
              <a:gd name="connsiteX4172" fmla="*/ 4678911 w 7451018"/>
              <a:gd name="connsiteY4172" fmla="*/ 1398542 h 3415370"/>
              <a:gd name="connsiteX4173" fmla="*/ 4676988 w 7451018"/>
              <a:gd name="connsiteY4173" fmla="*/ 1407679 h 3415370"/>
              <a:gd name="connsiteX4174" fmla="*/ 4685442 w 7451018"/>
              <a:gd name="connsiteY4174" fmla="*/ 1451429 h 3415370"/>
              <a:gd name="connsiteX4175" fmla="*/ 4717277 w 7451018"/>
              <a:gd name="connsiteY4175" fmla="*/ 1471402 h 3415370"/>
              <a:gd name="connsiteX4176" fmla="*/ 4719623 w 7451018"/>
              <a:gd name="connsiteY4176" fmla="*/ 1464700 h 3415370"/>
              <a:gd name="connsiteX4177" fmla="*/ 4724784 w 7451018"/>
              <a:gd name="connsiteY4177" fmla="*/ 1471402 h 3415370"/>
              <a:gd name="connsiteX4178" fmla="*/ 4738590 w 7451018"/>
              <a:gd name="connsiteY4178" fmla="*/ 1491508 h 3415370"/>
              <a:gd name="connsiteX4179" fmla="*/ 4752531 w 7451018"/>
              <a:gd name="connsiteY4179" fmla="*/ 1496334 h 3415370"/>
              <a:gd name="connsiteX4180" fmla="*/ 4726057 w 7451018"/>
              <a:gd name="connsiteY4180" fmla="*/ 1539831 h 3415370"/>
              <a:gd name="connsiteX4181" fmla="*/ 4725655 w 7451018"/>
              <a:gd name="connsiteY4181" fmla="*/ 1558530 h 3415370"/>
              <a:gd name="connsiteX4182" fmla="*/ 4720494 w 7451018"/>
              <a:gd name="connsiteY4182" fmla="*/ 1551828 h 3415370"/>
              <a:gd name="connsiteX4183" fmla="*/ 4712318 w 7451018"/>
              <a:gd name="connsiteY4183" fmla="*/ 1549347 h 3415370"/>
              <a:gd name="connsiteX4184" fmla="*/ 4707559 w 7451018"/>
              <a:gd name="connsiteY4184" fmla="*/ 1585338 h 3415370"/>
              <a:gd name="connsiteX4185" fmla="*/ 4665537 w 7451018"/>
              <a:gd name="connsiteY4185" fmla="*/ 1618245 h 3415370"/>
              <a:gd name="connsiteX4186" fmla="*/ 4671569 w 7451018"/>
              <a:gd name="connsiteY4186" fmla="*/ 1617642 h 3415370"/>
              <a:gd name="connsiteX4187" fmla="*/ 4664397 w 7451018"/>
              <a:gd name="connsiteY4187" fmla="*/ 1621932 h 3415370"/>
              <a:gd name="connsiteX4188" fmla="*/ 4663191 w 7451018"/>
              <a:gd name="connsiteY4188" fmla="*/ 1621194 h 3415370"/>
              <a:gd name="connsiteX4189" fmla="*/ 4651730 w 7451018"/>
              <a:gd name="connsiteY4189" fmla="*/ 1630913 h 3415370"/>
              <a:gd name="connsiteX4190" fmla="*/ 4591746 w 7451018"/>
              <a:gd name="connsiteY4190" fmla="*/ 1666702 h 3415370"/>
              <a:gd name="connsiteX4191" fmla="*/ 4554214 w 7451018"/>
              <a:gd name="connsiteY4191" fmla="*/ 1685536 h 3415370"/>
              <a:gd name="connsiteX4192" fmla="*/ 4432369 w 7451018"/>
              <a:gd name="connsiteY4192" fmla="*/ 1732852 h 3415370"/>
              <a:gd name="connsiteX4193" fmla="*/ 4404086 w 7451018"/>
              <a:gd name="connsiteY4193" fmla="*/ 1738080 h 3415370"/>
              <a:gd name="connsiteX4194" fmla="*/ 4410788 w 7451018"/>
              <a:gd name="connsiteY4194" fmla="*/ 1735936 h 3415370"/>
              <a:gd name="connsiteX4195" fmla="*/ 4390681 w 7451018"/>
              <a:gd name="connsiteY4195" fmla="*/ 1672265 h 3415370"/>
              <a:gd name="connsiteX4196" fmla="*/ 4383711 w 7451018"/>
              <a:gd name="connsiteY4196" fmla="*/ 1659129 h 3415370"/>
              <a:gd name="connsiteX4197" fmla="*/ 4390413 w 7451018"/>
              <a:gd name="connsiteY4197" fmla="*/ 1659463 h 3415370"/>
              <a:gd name="connsiteX4198" fmla="*/ 4390681 w 7451018"/>
              <a:gd name="connsiteY4198" fmla="*/ 1657520 h 3415370"/>
              <a:gd name="connsiteX4199" fmla="*/ 4390816 w 7451018"/>
              <a:gd name="connsiteY4199" fmla="*/ 1658391 h 3415370"/>
              <a:gd name="connsiteX4200" fmla="*/ 4390681 w 7451018"/>
              <a:gd name="connsiteY4200" fmla="*/ 1637011 h 3415370"/>
              <a:gd name="connsiteX4201" fmla="*/ 4363873 w 7451018"/>
              <a:gd name="connsiteY4201" fmla="*/ 1592107 h 3415370"/>
              <a:gd name="connsiteX4202" fmla="*/ 4363001 w 7451018"/>
              <a:gd name="connsiteY4202" fmla="*/ 1592912 h 3415370"/>
              <a:gd name="connsiteX4203" fmla="*/ 4362934 w 7451018"/>
              <a:gd name="connsiteY4203" fmla="*/ 1597737 h 3415370"/>
              <a:gd name="connsiteX4204" fmla="*/ 4362532 w 7451018"/>
              <a:gd name="connsiteY4204" fmla="*/ 1598005 h 3415370"/>
              <a:gd name="connsiteX4205" fmla="*/ 4359516 w 7451018"/>
              <a:gd name="connsiteY4205" fmla="*/ 1598809 h 3415370"/>
              <a:gd name="connsiteX4206" fmla="*/ 4360521 w 7451018"/>
              <a:gd name="connsiteY4206" fmla="*/ 1585405 h 3415370"/>
              <a:gd name="connsiteX4207" fmla="*/ 4357104 w 7451018"/>
              <a:gd name="connsiteY4207" fmla="*/ 1582926 h 3415370"/>
              <a:gd name="connsiteX4208" fmla="*/ 4356031 w 7451018"/>
              <a:gd name="connsiteY4208" fmla="*/ 1585405 h 3415370"/>
              <a:gd name="connsiteX4209" fmla="*/ 4345643 w 7451018"/>
              <a:gd name="connsiteY4209" fmla="*/ 1558597 h 3415370"/>
              <a:gd name="connsiteX4210" fmla="*/ 4310188 w 7451018"/>
              <a:gd name="connsiteY4210" fmla="*/ 1478171 h 3415370"/>
              <a:gd name="connsiteX4211" fmla="*/ 4309652 w 7451018"/>
              <a:gd name="connsiteY4211" fmla="*/ 1478037 h 3415370"/>
              <a:gd name="connsiteX4212" fmla="*/ 4310188 w 7451018"/>
              <a:gd name="connsiteY4212" fmla="*/ 1477970 h 3415370"/>
              <a:gd name="connsiteX4213" fmla="*/ 4300604 w 7451018"/>
              <a:gd name="connsiteY4213" fmla="*/ 1471871 h 3415370"/>
              <a:gd name="connsiteX4214" fmla="*/ 4303017 w 7451018"/>
              <a:gd name="connsiteY4214" fmla="*/ 1471536 h 3415370"/>
              <a:gd name="connsiteX4215" fmla="*/ 4302481 w 7451018"/>
              <a:gd name="connsiteY4215" fmla="*/ 1471469 h 3415370"/>
              <a:gd name="connsiteX4216" fmla="*/ 4276476 w 7451018"/>
              <a:gd name="connsiteY4216" fmla="*/ 1429849 h 3415370"/>
              <a:gd name="connsiteX4217" fmla="*/ 4269976 w 7451018"/>
              <a:gd name="connsiteY4217" fmla="*/ 1430117 h 3415370"/>
              <a:gd name="connsiteX4218" fmla="*/ 4265351 w 7451018"/>
              <a:gd name="connsiteY4218" fmla="*/ 1411150 h 3415370"/>
              <a:gd name="connsiteX4219" fmla="*/ 4256571 w 7451018"/>
              <a:gd name="connsiteY4219" fmla="*/ 1407732 h 3415370"/>
              <a:gd name="connsiteX4220" fmla="*/ 4263273 w 7451018"/>
              <a:gd name="connsiteY4220" fmla="*/ 1404783 h 3415370"/>
              <a:gd name="connsiteX4221" fmla="*/ 4256571 w 7451018"/>
              <a:gd name="connsiteY4221" fmla="*/ 1398617 h 3415370"/>
              <a:gd name="connsiteX4222" fmla="*/ 4252349 w 7451018"/>
              <a:gd name="connsiteY4222" fmla="*/ 1391110 h 3415370"/>
              <a:gd name="connsiteX4223" fmla="*/ 4236465 w 7451018"/>
              <a:gd name="connsiteY4223" fmla="*/ 1364302 h 3415370"/>
              <a:gd name="connsiteX4224" fmla="*/ 4229763 w 7451018"/>
              <a:gd name="connsiteY4224" fmla="*/ 1365977 h 3415370"/>
              <a:gd name="connsiteX4225" fmla="*/ 4210795 w 7451018"/>
              <a:gd name="connsiteY4225" fmla="*/ 1364302 h 3415370"/>
              <a:gd name="connsiteX4226" fmla="*/ 4188209 w 7451018"/>
              <a:gd name="connsiteY4226" fmla="*/ 1337493 h 3415370"/>
              <a:gd name="connsiteX4227" fmla="*/ 4186734 w 7451018"/>
              <a:gd name="connsiteY4227" fmla="*/ 1338029 h 3415370"/>
              <a:gd name="connsiteX4228" fmla="*/ 4189617 w 7451018"/>
              <a:gd name="connsiteY4228" fmla="*/ 1345670 h 3415370"/>
              <a:gd name="connsiteX4229" fmla="*/ 4216425 w 7451018"/>
              <a:gd name="connsiteY4229" fmla="*/ 1374221 h 3415370"/>
              <a:gd name="connsiteX4230" fmla="*/ 4216425 w 7451018"/>
              <a:gd name="connsiteY4230" fmla="*/ 1377304 h 3415370"/>
              <a:gd name="connsiteX4231" fmla="*/ 4208651 w 7451018"/>
              <a:gd name="connsiteY4231" fmla="*/ 1377907 h 3415370"/>
              <a:gd name="connsiteX4232" fmla="*/ 4216425 w 7451018"/>
              <a:gd name="connsiteY4232" fmla="*/ 1384676 h 3415370"/>
              <a:gd name="connsiteX4233" fmla="*/ 4209723 w 7451018"/>
              <a:gd name="connsiteY4233" fmla="*/ 1385079 h 3415370"/>
              <a:gd name="connsiteX4234" fmla="*/ 4234319 w 7451018"/>
              <a:gd name="connsiteY4234" fmla="*/ 1439299 h 3415370"/>
              <a:gd name="connsiteX4235" fmla="*/ 4236330 w 7451018"/>
              <a:gd name="connsiteY4235" fmla="*/ 1439299 h 3415370"/>
              <a:gd name="connsiteX4236" fmla="*/ 4248126 w 7451018"/>
              <a:gd name="connsiteY4236" fmla="*/ 1458802 h 3415370"/>
              <a:gd name="connsiteX4237" fmla="*/ 4249936 w 7451018"/>
              <a:gd name="connsiteY4237" fmla="*/ 1465973 h 3415370"/>
              <a:gd name="connsiteX4238" fmla="*/ 4249266 w 7451018"/>
              <a:gd name="connsiteY4238" fmla="*/ 1465169 h 3415370"/>
              <a:gd name="connsiteX4239" fmla="*/ 4243234 w 7451018"/>
              <a:gd name="connsiteY4239" fmla="*/ 1464900 h 3415370"/>
              <a:gd name="connsiteX4240" fmla="*/ 4268299 w 7451018"/>
              <a:gd name="connsiteY4240" fmla="*/ 1503371 h 3415370"/>
              <a:gd name="connsiteX4241" fmla="*/ 4292897 w 7451018"/>
              <a:gd name="connsiteY4241" fmla="*/ 1591504 h 3415370"/>
              <a:gd name="connsiteX4242" fmla="*/ 4323660 w 7451018"/>
              <a:gd name="connsiteY4242" fmla="*/ 1656649 h 3415370"/>
              <a:gd name="connsiteX4243" fmla="*/ 4323660 w 7451018"/>
              <a:gd name="connsiteY4243" fmla="*/ 1652561 h 3415370"/>
              <a:gd name="connsiteX4244" fmla="*/ 4330362 w 7451018"/>
              <a:gd name="connsiteY4244" fmla="*/ 1653566 h 3415370"/>
              <a:gd name="connsiteX4245" fmla="*/ 4329826 w 7451018"/>
              <a:gd name="connsiteY4245" fmla="*/ 1658659 h 3415370"/>
              <a:gd name="connsiteX4246" fmla="*/ 4324129 w 7451018"/>
              <a:gd name="connsiteY4246" fmla="*/ 1658659 h 3415370"/>
              <a:gd name="connsiteX4247" fmla="*/ 4330295 w 7451018"/>
              <a:gd name="connsiteY4247" fmla="*/ 1667909 h 3415370"/>
              <a:gd name="connsiteX4248" fmla="*/ 4336997 w 7451018"/>
              <a:gd name="connsiteY4248" fmla="*/ 1666837 h 3415370"/>
              <a:gd name="connsiteX4249" fmla="*/ 4340348 w 7451018"/>
              <a:gd name="connsiteY4249" fmla="*/ 1659263 h 3415370"/>
              <a:gd name="connsiteX4250" fmla="*/ 4344570 w 7451018"/>
              <a:gd name="connsiteY4250" fmla="*/ 1665965 h 3415370"/>
              <a:gd name="connsiteX4251" fmla="*/ 4345241 w 7451018"/>
              <a:gd name="connsiteY4251" fmla="*/ 1671260 h 3415370"/>
              <a:gd name="connsiteX4252" fmla="*/ 4339007 w 7451018"/>
              <a:gd name="connsiteY4252" fmla="*/ 1665965 h 3415370"/>
              <a:gd name="connsiteX4253" fmla="*/ 4339074 w 7451018"/>
              <a:gd name="connsiteY4253" fmla="*/ 1668780 h 3415370"/>
              <a:gd name="connsiteX4254" fmla="*/ 4343766 w 7451018"/>
              <a:gd name="connsiteY4254" fmla="*/ 1672198 h 3415370"/>
              <a:gd name="connsiteX4255" fmla="*/ 4343029 w 7451018"/>
              <a:gd name="connsiteY4255" fmla="*/ 1672668 h 3415370"/>
              <a:gd name="connsiteX4256" fmla="*/ 4343472 w 7451018"/>
              <a:gd name="connsiteY4256" fmla="*/ 1672640 h 3415370"/>
              <a:gd name="connsiteX4257" fmla="*/ 4344905 w 7451018"/>
              <a:gd name="connsiteY4257" fmla="*/ 1671728 h 3415370"/>
              <a:gd name="connsiteX4258" fmla="*/ 4344113 w 7451018"/>
              <a:gd name="connsiteY4258" fmla="*/ 1672614 h 3415370"/>
              <a:gd name="connsiteX4259" fmla="*/ 4355964 w 7451018"/>
              <a:gd name="connsiteY4259" fmla="*/ 1686072 h 3415370"/>
              <a:gd name="connsiteX4260" fmla="*/ 4390547 w 7451018"/>
              <a:gd name="connsiteY4260" fmla="*/ 1722799 h 3415370"/>
              <a:gd name="connsiteX4261" fmla="*/ 4388805 w 7451018"/>
              <a:gd name="connsiteY4261" fmla="*/ 1719582 h 3415370"/>
              <a:gd name="connsiteX4262" fmla="*/ 4402612 w 7451018"/>
              <a:gd name="connsiteY4262" fmla="*/ 1759795 h 3415370"/>
              <a:gd name="connsiteX4263" fmla="*/ 4404153 w 7451018"/>
              <a:gd name="connsiteY4263" fmla="*/ 1759996 h 3415370"/>
              <a:gd name="connsiteX4264" fmla="*/ 4427074 w 7451018"/>
              <a:gd name="connsiteY4264" fmla="*/ 1791764 h 3415370"/>
              <a:gd name="connsiteX4265" fmla="*/ 4571505 w 7451018"/>
              <a:gd name="connsiteY4265" fmla="*/ 1757650 h 3415370"/>
              <a:gd name="connsiteX4266" fmla="*/ 4564803 w 7451018"/>
              <a:gd name="connsiteY4266" fmla="*/ 1772864 h 3415370"/>
              <a:gd name="connsiteX4267" fmla="*/ 4573583 w 7451018"/>
              <a:gd name="connsiteY4267" fmla="*/ 1793373 h 3415370"/>
              <a:gd name="connsiteX4268" fmla="*/ 4570500 w 7451018"/>
              <a:gd name="connsiteY4268" fmla="*/ 1794244 h 3415370"/>
              <a:gd name="connsiteX4269" fmla="*/ 4565205 w 7451018"/>
              <a:gd name="connsiteY4269" fmla="*/ 1793373 h 3415370"/>
              <a:gd name="connsiteX4270" fmla="*/ 4531225 w 7451018"/>
              <a:gd name="connsiteY4270" fmla="*/ 1881573 h 3415370"/>
              <a:gd name="connsiteX4271" fmla="*/ 4449660 w 7451018"/>
              <a:gd name="connsiteY4271" fmla="*/ 2001072 h 3415370"/>
              <a:gd name="connsiteX4272" fmla="*/ 4356768 w 7451018"/>
              <a:gd name="connsiteY4272" fmla="*/ 2107367 h 3415370"/>
              <a:gd name="connsiteX4273" fmla="*/ 4336394 w 7451018"/>
              <a:gd name="connsiteY4273" fmla="*/ 2132835 h 3415370"/>
              <a:gd name="connsiteX4274" fmla="*/ 4322118 w 7451018"/>
              <a:gd name="connsiteY4274" fmla="*/ 2161923 h 3415370"/>
              <a:gd name="connsiteX4275" fmla="*/ 4316823 w 7451018"/>
              <a:gd name="connsiteY4275" fmla="*/ 2171373 h 3415370"/>
              <a:gd name="connsiteX4276" fmla="*/ 4316823 w 7451018"/>
              <a:gd name="connsiteY4276" fmla="*/ 2188597 h 3415370"/>
              <a:gd name="connsiteX4277" fmla="*/ 4322520 w 7451018"/>
              <a:gd name="connsiteY4277" fmla="*/ 2196103 h 3415370"/>
              <a:gd name="connsiteX4278" fmla="*/ 4322721 w 7451018"/>
              <a:gd name="connsiteY4278" fmla="*/ 2207095 h 3415370"/>
              <a:gd name="connsiteX4279" fmla="*/ 4319303 w 7451018"/>
              <a:gd name="connsiteY4279" fmla="*/ 2203543 h 3415370"/>
              <a:gd name="connsiteX4280" fmla="*/ 4323458 w 7451018"/>
              <a:gd name="connsiteY4280" fmla="*/ 2229011 h 3415370"/>
              <a:gd name="connsiteX4281" fmla="*/ 4323525 w 7451018"/>
              <a:gd name="connsiteY4281" fmla="*/ 2228675 h 3415370"/>
              <a:gd name="connsiteX4282" fmla="*/ 4325670 w 7451018"/>
              <a:gd name="connsiteY4282" fmla="*/ 2229011 h 3415370"/>
              <a:gd name="connsiteX4283" fmla="*/ 4323458 w 7451018"/>
              <a:gd name="connsiteY4283" fmla="*/ 2242415 h 3415370"/>
              <a:gd name="connsiteX4284" fmla="*/ 4323458 w 7451018"/>
              <a:gd name="connsiteY4284" fmla="*/ 2242597 h 3415370"/>
              <a:gd name="connsiteX4285" fmla="*/ 4330371 w 7451018"/>
              <a:gd name="connsiteY4285" fmla="*/ 2238636 h 3415370"/>
              <a:gd name="connsiteX4286" fmla="*/ 4336595 w 7451018"/>
              <a:gd name="connsiteY4286" fmla="*/ 2235176 h 3415370"/>
              <a:gd name="connsiteX4287" fmla="*/ 4333177 w 7451018"/>
              <a:gd name="connsiteY4287" fmla="*/ 2249452 h 3415370"/>
              <a:gd name="connsiteX4288" fmla="*/ 4330564 w 7451018"/>
              <a:gd name="connsiteY4288" fmla="*/ 2249452 h 3415370"/>
              <a:gd name="connsiteX4289" fmla="*/ 4329265 w 7451018"/>
              <a:gd name="connsiteY4289" fmla="*/ 2245975 h 3415370"/>
              <a:gd name="connsiteX4290" fmla="*/ 4323458 w 7451018"/>
              <a:gd name="connsiteY4290" fmla="*/ 2242892 h 3415370"/>
              <a:gd name="connsiteX4291" fmla="*/ 4323458 w 7451018"/>
              <a:gd name="connsiteY4291" fmla="*/ 2256356 h 3415370"/>
              <a:gd name="connsiteX4292" fmla="*/ 4323458 w 7451018"/>
              <a:gd name="connsiteY4292" fmla="*/ 2262320 h 3415370"/>
              <a:gd name="connsiteX4293" fmla="*/ 4334584 w 7451018"/>
              <a:gd name="connsiteY4293" fmla="*/ 2289330 h 3415370"/>
              <a:gd name="connsiteX4294" fmla="*/ 4348458 w 7451018"/>
              <a:gd name="connsiteY4294" fmla="*/ 2309235 h 3415370"/>
              <a:gd name="connsiteX4295" fmla="*/ 4350200 w 7451018"/>
              <a:gd name="connsiteY4295" fmla="*/ 2312787 h 3415370"/>
              <a:gd name="connsiteX4296" fmla="*/ 4352479 w 7451018"/>
              <a:gd name="connsiteY4296" fmla="*/ 2322841 h 3415370"/>
              <a:gd name="connsiteX4297" fmla="*/ 4350669 w 7451018"/>
              <a:gd name="connsiteY4297" fmla="*/ 2322706 h 3415370"/>
              <a:gd name="connsiteX4298" fmla="*/ 4350736 w 7451018"/>
              <a:gd name="connsiteY4298" fmla="*/ 2322841 h 3415370"/>
              <a:gd name="connsiteX4299" fmla="*/ 4351004 w 7451018"/>
              <a:gd name="connsiteY4299" fmla="*/ 2395358 h 3415370"/>
              <a:gd name="connsiteX4300" fmla="*/ 4350267 w 7451018"/>
              <a:gd name="connsiteY4300" fmla="*/ 2395023 h 3415370"/>
              <a:gd name="connsiteX4301" fmla="*/ 4350669 w 7451018"/>
              <a:gd name="connsiteY4301" fmla="*/ 2395626 h 3415370"/>
              <a:gd name="connsiteX4302" fmla="*/ 4350669 w 7451018"/>
              <a:gd name="connsiteY4302" fmla="*/ 2395625 h 3415370"/>
              <a:gd name="connsiteX4303" fmla="*/ 4350669 w 7451018"/>
              <a:gd name="connsiteY4303" fmla="*/ 2395627 h 3415370"/>
              <a:gd name="connsiteX4304" fmla="*/ 4351205 w 7451018"/>
              <a:gd name="connsiteY4304" fmla="*/ 2396430 h 3415370"/>
              <a:gd name="connsiteX4305" fmla="*/ 4351407 w 7451018"/>
              <a:gd name="connsiteY4305" fmla="*/ 2396899 h 3415370"/>
              <a:gd name="connsiteX4306" fmla="*/ 4356969 w 7451018"/>
              <a:gd name="connsiteY4306" fmla="*/ 2414928 h 3415370"/>
              <a:gd name="connsiteX4307" fmla="*/ 4318767 w 7451018"/>
              <a:gd name="connsiteY4307" fmla="*/ 2471494 h 3415370"/>
              <a:gd name="connsiteX4308" fmla="*/ 4301610 w 7451018"/>
              <a:gd name="connsiteY4308" fmla="*/ 2471494 h 3415370"/>
              <a:gd name="connsiteX4309" fmla="*/ 4241022 w 7451018"/>
              <a:gd name="connsiteY4309" fmla="*/ 2578125 h 3415370"/>
              <a:gd name="connsiteX4310" fmla="*/ 4243636 w 7451018"/>
              <a:gd name="connsiteY4310" fmla="*/ 2570820 h 3415370"/>
              <a:gd name="connsiteX4311" fmla="*/ 4249735 w 7451018"/>
              <a:gd name="connsiteY4311" fmla="*/ 2629463 h 3415370"/>
              <a:gd name="connsiteX4312" fmla="*/ 4185595 w 7451018"/>
              <a:gd name="connsiteY4312" fmla="*/ 2684756 h 3415370"/>
              <a:gd name="connsiteX4313" fmla="*/ 4189415 w 7451018"/>
              <a:gd name="connsiteY4313" fmla="*/ 2686566 h 3415370"/>
              <a:gd name="connsiteX4314" fmla="*/ 4189415 w 7451018"/>
              <a:gd name="connsiteY4314" fmla="*/ 2687437 h 3415370"/>
              <a:gd name="connsiteX4315" fmla="*/ 4196117 w 7451018"/>
              <a:gd name="connsiteY4315" fmla="*/ 2683482 h 3415370"/>
              <a:gd name="connsiteX4316" fmla="*/ 4171320 w 7451018"/>
              <a:gd name="connsiteY4316" fmla="*/ 2758479 h 3415370"/>
              <a:gd name="connsiteX4317" fmla="*/ 4114351 w 7451018"/>
              <a:gd name="connsiteY4317" fmla="*/ 2831465 h 3415370"/>
              <a:gd name="connsiteX4318" fmla="*/ 4041968 w 7451018"/>
              <a:gd name="connsiteY4318" fmla="*/ 2877308 h 3415370"/>
              <a:gd name="connsiteX4319" fmla="*/ 4039823 w 7451018"/>
              <a:gd name="connsiteY4319" fmla="*/ 2885820 h 3415370"/>
              <a:gd name="connsiteX4320" fmla="*/ 4021862 w 7451018"/>
              <a:gd name="connsiteY4320" fmla="*/ 2886423 h 3415370"/>
              <a:gd name="connsiteX4321" fmla="*/ 3975282 w 7451018"/>
              <a:gd name="connsiteY4321" fmla="*/ 2879118 h 3415370"/>
              <a:gd name="connsiteX4322" fmla="*/ 3925820 w 7451018"/>
              <a:gd name="connsiteY4322" fmla="*/ 2899224 h 3415370"/>
              <a:gd name="connsiteX4323" fmla="*/ 3894655 w 7451018"/>
              <a:gd name="connsiteY4323" fmla="*/ 2886155 h 3415370"/>
              <a:gd name="connsiteX4324" fmla="*/ 3889495 w 7451018"/>
              <a:gd name="connsiteY4324" fmla="*/ 2892522 h 3415370"/>
              <a:gd name="connsiteX4325" fmla="*/ 3887819 w 7451018"/>
              <a:gd name="connsiteY4325" fmla="*/ 2846545 h 3415370"/>
              <a:gd name="connsiteX4326" fmla="*/ 3854308 w 7451018"/>
              <a:gd name="connsiteY4326" fmla="*/ 2757943 h 3415370"/>
              <a:gd name="connsiteX4327" fmla="*/ 3820797 w 7451018"/>
              <a:gd name="connsiteY4327" fmla="*/ 2696752 h 3415370"/>
              <a:gd name="connsiteX4328" fmla="*/ 3807393 w 7451018"/>
              <a:gd name="connsiteY4328" fmla="*/ 2625442 h 3415370"/>
              <a:gd name="connsiteX4329" fmla="*/ 3753776 w 7451018"/>
              <a:gd name="connsiteY4329" fmla="*/ 2431683 h 3415370"/>
              <a:gd name="connsiteX4330" fmla="*/ 3793988 w 7451018"/>
              <a:gd name="connsiteY4330" fmla="*/ 2342880 h 3415370"/>
              <a:gd name="connsiteX4331" fmla="*/ 3780584 w 7451018"/>
              <a:gd name="connsiteY4331" fmla="*/ 2257294 h 3415370"/>
              <a:gd name="connsiteX4332" fmla="*/ 3760478 w 7451018"/>
              <a:gd name="connsiteY4332" fmla="*/ 2182766 h 3415370"/>
              <a:gd name="connsiteX4333" fmla="*/ 3687496 w 7451018"/>
              <a:gd name="connsiteY4333" fmla="*/ 2061458 h 3415370"/>
              <a:gd name="connsiteX4334" fmla="*/ 3693501 w 7451018"/>
              <a:gd name="connsiteY4334" fmla="*/ 2064540 h 3415370"/>
              <a:gd name="connsiteX4335" fmla="*/ 3700353 w 7451018"/>
              <a:gd name="connsiteY4335" fmla="*/ 2035789 h 3415370"/>
              <a:gd name="connsiteX4336" fmla="*/ 3706451 w 7451018"/>
              <a:gd name="connsiteY4336" fmla="*/ 2027746 h 3415370"/>
              <a:gd name="connsiteX4337" fmla="*/ 3707993 w 7451018"/>
              <a:gd name="connsiteY4337" fmla="*/ 1967561 h 3415370"/>
              <a:gd name="connsiteX4338" fmla="*/ 3680787 w 7451018"/>
              <a:gd name="connsiteY4338" fmla="*/ 1937603 h 3415370"/>
              <a:gd name="connsiteX4339" fmla="*/ 3632520 w 7451018"/>
              <a:gd name="connsiteY4339" fmla="*/ 1947522 h 3415370"/>
              <a:gd name="connsiteX4340" fmla="*/ 3614761 w 7451018"/>
              <a:gd name="connsiteY4340" fmla="*/ 1919105 h 3415370"/>
              <a:gd name="connsiteX4341" fmla="*/ 3596802 w 7451018"/>
              <a:gd name="connsiteY4341" fmla="*/ 1893905 h 3415370"/>
              <a:gd name="connsiteX4342" fmla="*/ 3532068 w 7451018"/>
              <a:gd name="connsiteY4342" fmla="*/ 1900607 h 3415370"/>
              <a:gd name="connsiteX4343" fmla="*/ 3462102 w 7451018"/>
              <a:gd name="connsiteY4343" fmla="*/ 1934117 h 3415370"/>
              <a:gd name="connsiteX4344" fmla="*/ 3413104 w 7451018"/>
              <a:gd name="connsiteY4344" fmla="*/ 1920713 h 3415370"/>
              <a:gd name="connsiteX4345" fmla="*/ 3372554 w 7451018"/>
              <a:gd name="connsiteY4345" fmla="*/ 1934117 h 3415370"/>
              <a:gd name="connsiteX4346" fmla="*/ 3317599 w 7451018"/>
              <a:gd name="connsiteY4346" fmla="*/ 1927415 h 3415370"/>
              <a:gd name="connsiteX4347" fmla="*/ 3236710 w 7451018"/>
              <a:gd name="connsiteY4347" fmla="*/ 1867096 h 3415370"/>
              <a:gd name="connsiteX4348" fmla="*/ 3237786 w 7451018"/>
              <a:gd name="connsiteY4348" fmla="*/ 1859590 h 3415370"/>
              <a:gd name="connsiteX4349" fmla="*/ 3240738 w 7451018"/>
              <a:gd name="connsiteY4349" fmla="*/ 1860394 h 3415370"/>
              <a:gd name="connsiteX4350" fmla="*/ 3244491 w 7451018"/>
              <a:gd name="connsiteY4350" fmla="*/ 1859523 h 3415370"/>
              <a:gd name="connsiteX4351" fmla="*/ 3237654 w 7451018"/>
              <a:gd name="connsiteY4351" fmla="*/ 1850743 h 3415370"/>
              <a:gd name="connsiteX4352" fmla="*/ 3233228 w 7451018"/>
              <a:gd name="connsiteY4352" fmla="*/ 1853692 h 3415370"/>
              <a:gd name="connsiteX4353" fmla="*/ 3231084 w 7451018"/>
              <a:gd name="connsiteY4353" fmla="*/ 1821857 h 3415370"/>
              <a:gd name="connsiteX4354" fmla="*/ 3217681 w 7451018"/>
              <a:gd name="connsiteY4354" fmla="*/ 1817835 h 3415370"/>
              <a:gd name="connsiteX4355" fmla="*/ 3223713 w 7451018"/>
              <a:gd name="connsiteY4355" fmla="*/ 1812407 h 3415370"/>
              <a:gd name="connsiteX4356" fmla="*/ 3220296 w 7451018"/>
              <a:gd name="connsiteY4356" fmla="*/ 1806844 h 3415370"/>
              <a:gd name="connsiteX4357" fmla="*/ 3199855 w 7451018"/>
              <a:gd name="connsiteY4357" fmla="*/ 1785598 h 3415370"/>
              <a:gd name="connsiteX4358" fmla="*/ 3191813 w 7451018"/>
              <a:gd name="connsiteY4358" fmla="*/ 1787006 h 3415370"/>
              <a:gd name="connsiteX4359" fmla="*/ 3184239 w 7451018"/>
              <a:gd name="connsiteY4359" fmla="*/ 1773468 h 3415370"/>
              <a:gd name="connsiteX4360" fmla="*/ 3184105 w 7451018"/>
              <a:gd name="connsiteY4360" fmla="*/ 1774406 h 3415370"/>
              <a:gd name="connsiteX4361" fmla="*/ 3184039 w 7451018"/>
              <a:gd name="connsiteY4361" fmla="*/ 1780638 h 3415370"/>
              <a:gd name="connsiteX4362" fmla="*/ 3177536 w 7451018"/>
              <a:gd name="connsiteY4362" fmla="*/ 1778092 h 3415370"/>
              <a:gd name="connsiteX4363" fmla="*/ 3177536 w 7451018"/>
              <a:gd name="connsiteY4363" fmla="*/ 1777421 h 3415370"/>
              <a:gd name="connsiteX4364" fmla="*/ 3164126 w 7451018"/>
              <a:gd name="connsiteY4364" fmla="*/ 1772998 h 3415370"/>
              <a:gd name="connsiteX4365" fmla="*/ 3165135 w 7451018"/>
              <a:gd name="connsiteY4365" fmla="*/ 1768173 h 3415370"/>
              <a:gd name="connsiteX4366" fmla="*/ 3164126 w 7451018"/>
              <a:gd name="connsiteY4366" fmla="*/ 1766899 h 3415370"/>
              <a:gd name="connsiteX4367" fmla="*/ 3170902 w 7451018"/>
              <a:gd name="connsiteY4367" fmla="*/ 1760063 h 3415370"/>
              <a:gd name="connsiteX4368" fmla="*/ 3157426 w 7451018"/>
              <a:gd name="connsiteY4368" fmla="*/ 1747530 h 3415370"/>
              <a:gd name="connsiteX4369" fmla="*/ 3157426 w 7451018"/>
              <a:gd name="connsiteY4369" fmla="*/ 1717973 h 3415370"/>
              <a:gd name="connsiteX4370" fmla="*/ 3162722 w 7451018"/>
              <a:gd name="connsiteY4370" fmla="*/ 1719716 h 3415370"/>
              <a:gd name="connsiteX4371" fmla="*/ 3162183 w 7451018"/>
              <a:gd name="connsiteY4371" fmla="*/ 1713014 h 3415370"/>
              <a:gd name="connsiteX4372" fmla="*/ 3157426 w 7451018"/>
              <a:gd name="connsiteY4372" fmla="*/ 1714891 h 3415370"/>
              <a:gd name="connsiteX4373" fmla="*/ 3157426 w 7451018"/>
              <a:gd name="connsiteY4373" fmla="*/ 1697532 h 3415370"/>
              <a:gd name="connsiteX4374" fmla="*/ 3149518 w 7451018"/>
              <a:gd name="connsiteY4374" fmla="*/ 1691902 h 3415370"/>
              <a:gd name="connsiteX4375" fmla="*/ 3170835 w 7451018"/>
              <a:gd name="connsiteY4375" fmla="*/ 1559870 h 3415370"/>
              <a:gd name="connsiteX4376" fmla="*/ 3157426 w 7451018"/>
              <a:gd name="connsiteY4376" fmla="*/ 1534335 h 3415370"/>
              <a:gd name="connsiteX4377" fmla="*/ 3150737 w 7451018"/>
              <a:gd name="connsiteY4377" fmla="*/ 1539496 h 3415370"/>
              <a:gd name="connsiteX4378" fmla="*/ 3164126 w 7451018"/>
              <a:gd name="connsiteY4378" fmla="*/ 1499752 h 3415370"/>
              <a:gd name="connsiteX4379" fmla="*/ 3188123 w 7451018"/>
              <a:gd name="connsiteY4379" fmla="*/ 1452703 h 3415370"/>
              <a:gd name="connsiteX4380" fmla="*/ 3237855 w 7451018"/>
              <a:gd name="connsiteY4380" fmla="*/ 1364100 h 3415370"/>
              <a:gd name="connsiteX4381" fmla="*/ 3306674 w 7451018"/>
              <a:gd name="connsiteY4381" fmla="*/ 1304117 h 3415370"/>
              <a:gd name="connsiteX4382" fmla="*/ 3304868 w 7451018"/>
              <a:gd name="connsiteY4382" fmla="*/ 1302977 h 3415370"/>
              <a:gd name="connsiteX4383" fmla="*/ 3298166 w 7451018"/>
              <a:gd name="connsiteY4383" fmla="*/ 1299828 h 3415370"/>
              <a:gd name="connsiteX4384" fmla="*/ 3311567 w 7451018"/>
              <a:gd name="connsiteY4384" fmla="*/ 1260553 h 3415370"/>
              <a:gd name="connsiteX4385" fmla="*/ 3359681 w 7451018"/>
              <a:gd name="connsiteY4385" fmla="*/ 1216989 h 3415370"/>
              <a:gd name="connsiteX4386" fmla="*/ 3392456 w 7451018"/>
              <a:gd name="connsiteY4386" fmla="*/ 1170074 h 3415370"/>
              <a:gd name="connsiteX4387" fmla="*/ 3378579 w 7451018"/>
              <a:gd name="connsiteY4387" fmla="*/ 1155062 h 3415370"/>
              <a:gd name="connsiteX4388" fmla="*/ 3353587 w 7451018"/>
              <a:gd name="connsiteY4388" fmla="*/ 1136564 h 3415370"/>
              <a:gd name="connsiteX4389" fmla="*/ 3318270 w 7451018"/>
              <a:gd name="connsiteY4389" fmla="*/ 1142797 h 3415370"/>
              <a:gd name="connsiteX4390" fmla="*/ 3318270 w 7451018"/>
              <a:gd name="connsiteY4390" fmla="*/ 1138708 h 3415370"/>
              <a:gd name="connsiteX4391" fmla="*/ 3324978 w 7451018"/>
              <a:gd name="connsiteY4391" fmla="*/ 1109219 h 3415370"/>
              <a:gd name="connsiteX4392" fmla="*/ 3316192 w 7451018"/>
              <a:gd name="connsiteY4392" fmla="*/ 1109688 h 3415370"/>
              <a:gd name="connsiteX4393" fmla="*/ 3323968 w 7451018"/>
              <a:gd name="connsiteY4393" fmla="*/ 982347 h 3415370"/>
              <a:gd name="connsiteX4394" fmla="*/ 3327657 w 7451018"/>
              <a:gd name="connsiteY4394" fmla="*/ 988111 h 3415370"/>
              <a:gd name="connsiteX4395" fmla="*/ 3332606 w 7451018"/>
              <a:gd name="connsiteY4395" fmla="*/ 982347 h 3415370"/>
              <a:gd name="connsiteX4396" fmla="*/ 3388768 w 7451018"/>
              <a:gd name="connsiteY4396" fmla="*/ 975645 h 3415370"/>
              <a:gd name="connsiteX4397" fmla="*/ 3458817 w 7451018"/>
              <a:gd name="connsiteY4397" fmla="*/ 987374 h 3415370"/>
              <a:gd name="connsiteX4398" fmla="*/ 3479194 w 7451018"/>
              <a:gd name="connsiteY4398" fmla="*/ 927591 h 3415370"/>
              <a:gd name="connsiteX4399" fmla="*/ 3475302 w 7451018"/>
              <a:gd name="connsiteY4399" fmla="*/ 915326 h 3415370"/>
              <a:gd name="connsiteX4400" fmla="*/ 3467395 w 7451018"/>
              <a:gd name="connsiteY4400" fmla="*/ 908624 h 3415370"/>
              <a:gd name="connsiteX4401" fmla="*/ 3460424 w 7451018"/>
              <a:gd name="connsiteY4401" fmla="*/ 904268 h 3415370"/>
              <a:gd name="connsiteX4402" fmla="*/ 3457880 w 7451018"/>
              <a:gd name="connsiteY4402" fmla="*/ 907283 h 3415370"/>
              <a:gd name="connsiteX4403" fmla="*/ 3460356 w 7451018"/>
              <a:gd name="connsiteY4403" fmla="*/ 904000 h 3415370"/>
              <a:gd name="connsiteX4404" fmla="*/ 3459619 w 7451018"/>
              <a:gd name="connsiteY4404" fmla="*/ 895153 h 3415370"/>
              <a:gd name="connsiteX4405" fmla="*/ 3452382 w 7451018"/>
              <a:gd name="connsiteY4405" fmla="*/ 890126 h 3415370"/>
              <a:gd name="connsiteX4406" fmla="*/ 3449231 w 7451018"/>
              <a:gd name="connsiteY4406" fmla="*/ 895153 h 3415370"/>
              <a:gd name="connsiteX4407" fmla="*/ 3446083 w 7451018"/>
              <a:gd name="connsiteY4407" fmla="*/ 890462 h 3415370"/>
              <a:gd name="connsiteX4408" fmla="*/ 3439714 w 7451018"/>
              <a:gd name="connsiteY4408" fmla="*/ 895153 h 3415370"/>
              <a:gd name="connsiteX4409" fmla="*/ 3440319 w 7451018"/>
              <a:gd name="connsiteY4409" fmla="*/ 881748 h 3415370"/>
              <a:gd name="connsiteX4410" fmla="*/ 3411964 w 7451018"/>
              <a:gd name="connsiteY4410" fmla="*/ 868344 h 3415370"/>
              <a:gd name="connsiteX4411" fmla="*/ 3400836 w 7451018"/>
              <a:gd name="connsiteY4411" fmla="*/ 861642 h 3415370"/>
              <a:gd name="connsiteX4412" fmla="*/ 3432811 w 7451018"/>
              <a:gd name="connsiteY4412" fmla="*/ 854940 h 3415370"/>
              <a:gd name="connsiteX4413" fmla="*/ 3446620 w 7451018"/>
              <a:gd name="connsiteY4413" fmla="*/ 848238 h 3415370"/>
              <a:gd name="connsiteX4414" fmla="*/ 3467933 w 7451018"/>
              <a:gd name="connsiteY4414" fmla="*/ 854940 h 3415370"/>
              <a:gd name="connsiteX4415" fmla="*/ 3470074 w 7451018"/>
              <a:gd name="connsiteY4415" fmla="*/ 849243 h 3415370"/>
              <a:gd name="connsiteX4416" fmla="*/ 3475709 w 7451018"/>
              <a:gd name="connsiteY4416" fmla="*/ 834834 h 3415370"/>
              <a:gd name="connsiteX4417" fmla="*/ 3484487 w 7451018"/>
              <a:gd name="connsiteY4417" fmla="*/ 835370 h 3415370"/>
              <a:gd name="connsiteX4418" fmla="*/ 3508486 w 7451018"/>
              <a:gd name="connsiteY4418" fmla="*/ 841536 h 3415370"/>
              <a:gd name="connsiteX4419" fmla="*/ 3562575 w 7451018"/>
              <a:gd name="connsiteY4419" fmla="*/ 797032 h 3415370"/>
              <a:gd name="connsiteX4420" fmla="*/ 3578635 w 7451018"/>
              <a:gd name="connsiteY4420" fmla="*/ 787694 h 3415370"/>
              <a:gd name="connsiteX4421" fmla="*/ 3579104 w 7451018"/>
              <a:gd name="connsiteY4421" fmla="*/ 786712 h 3415370"/>
              <a:gd name="connsiteX4422" fmla="*/ 3579049 w 7451018"/>
              <a:gd name="connsiteY4422" fmla="*/ 787820 h 3415370"/>
              <a:gd name="connsiteX4423" fmla="*/ 3579246 w 7451018"/>
              <a:gd name="connsiteY4423" fmla="*/ 787919 h 3415370"/>
              <a:gd name="connsiteX4424" fmla="*/ 3579317 w 7451018"/>
              <a:gd name="connsiteY4424" fmla="*/ 787584 h 3415370"/>
              <a:gd name="connsiteX4425" fmla="*/ 3579582 w 7451018"/>
              <a:gd name="connsiteY4425" fmla="*/ 787852 h 3415370"/>
              <a:gd name="connsiteX4426" fmla="*/ 3579383 w 7451018"/>
              <a:gd name="connsiteY4426" fmla="*/ 786243 h 3415370"/>
              <a:gd name="connsiteX4427" fmla="*/ 3579582 w 7451018"/>
              <a:gd name="connsiteY4427" fmla="*/ 781217 h 3415370"/>
              <a:gd name="connsiteX4428" fmla="*/ 3586282 w 7451018"/>
              <a:gd name="connsiteY4428" fmla="*/ 774514 h 3415370"/>
              <a:gd name="connsiteX4429" fmla="*/ 3614962 w 7451018"/>
              <a:gd name="connsiteY4429" fmla="*/ 741004 h 3415370"/>
              <a:gd name="connsiteX4430" fmla="*/ 3679577 w 7451018"/>
              <a:gd name="connsiteY4430" fmla="*/ 733162 h 3415370"/>
              <a:gd name="connsiteX4431" fmla="*/ 3690296 w 7451018"/>
              <a:gd name="connsiteY4431" fmla="*/ 727600 h 3415370"/>
              <a:gd name="connsiteX4432" fmla="*/ 3688335 w 7451018"/>
              <a:gd name="connsiteY4432" fmla="*/ 726481 h 3415370"/>
              <a:gd name="connsiteX4433" fmla="*/ 3688222 w 7451018"/>
              <a:gd name="connsiteY4433" fmla="*/ 725120 h 3415370"/>
              <a:gd name="connsiteX4434" fmla="*/ 3689162 w 7451018"/>
              <a:gd name="connsiteY4434" fmla="*/ 724717 h 3415370"/>
              <a:gd name="connsiteX4435" fmla="*/ 3688165 w 7451018"/>
              <a:gd name="connsiteY4435" fmla="*/ 724517 h 3415370"/>
              <a:gd name="connsiteX4436" fmla="*/ 3688101 w 7451018"/>
              <a:gd name="connsiteY4436" fmla="*/ 720897 h 3415370"/>
              <a:gd name="connsiteX4437" fmla="*/ 3686817 w 7451018"/>
              <a:gd name="connsiteY4437" fmla="*/ 714463 h 3415370"/>
              <a:gd name="connsiteX4438" fmla="*/ 3682329 w 7451018"/>
              <a:gd name="connsiteY4438" fmla="*/ 714262 h 3415370"/>
              <a:gd name="connsiteX4439" fmla="*/ 3681459 w 7451018"/>
              <a:gd name="connsiteY4439" fmla="*/ 694156 h 3415370"/>
              <a:gd name="connsiteX4440" fmla="*/ 3680855 w 7451018"/>
              <a:gd name="connsiteY4440" fmla="*/ 653943 h 3415370"/>
              <a:gd name="connsiteX4441" fmla="*/ 3727303 w 7451018"/>
              <a:gd name="connsiteY4441" fmla="*/ 634373 h 3415370"/>
              <a:gd name="connsiteX4442" fmla="*/ 3727226 w 7451018"/>
              <a:gd name="connsiteY4442" fmla="*/ 634708 h 3415370"/>
              <a:gd name="connsiteX4443" fmla="*/ 3725895 w 7451018"/>
              <a:gd name="connsiteY4443" fmla="*/ 640539 h 3415370"/>
              <a:gd name="connsiteX4444" fmla="*/ 3720326 w 7451018"/>
              <a:gd name="connsiteY4444" fmla="*/ 657294 h 3415370"/>
              <a:gd name="connsiteX4445" fmla="*/ 3726967 w 7451018"/>
              <a:gd name="connsiteY4445" fmla="*/ 662388 h 3415370"/>
              <a:gd name="connsiteX4446" fmla="*/ 3726967 w 7451018"/>
              <a:gd name="connsiteY4446" fmla="*/ 680751 h 3415370"/>
              <a:gd name="connsiteX4447" fmla="*/ 3732396 w 7451018"/>
              <a:gd name="connsiteY4447" fmla="*/ 680215 h 3415370"/>
              <a:gd name="connsiteX4448" fmla="*/ 3732463 w 7451018"/>
              <a:gd name="connsiteY4448" fmla="*/ 680247 h 3415370"/>
              <a:gd name="connsiteX4449" fmla="*/ 3733669 w 7451018"/>
              <a:gd name="connsiteY4449" fmla="*/ 680819 h 3415370"/>
              <a:gd name="connsiteX4450" fmla="*/ 3727101 w 7451018"/>
              <a:gd name="connsiteY4450" fmla="*/ 685979 h 3415370"/>
              <a:gd name="connsiteX4451" fmla="*/ 3726967 w 7451018"/>
              <a:gd name="connsiteY4451" fmla="*/ 681087 h 3415370"/>
              <a:gd name="connsiteX4452" fmla="*/ 3720326 w 7451018"/>
              <a:gd name="connsiteY4452" fmla="*/ 681355 h 3415370"/>
              <a:gd name="connsiteX4453" fmla="*/ 3732195 w 7451018"/>
              <a:gd name="connsiteY4453" fmla="*/ 695362 h 3415370"/>
              <a:gd name="connsiteX4454" fmla="*/ 3736819 w 7451018"/>
              <a:gd name="connsiteY4454" fmla="*/ 695362 h 3415370"/>
              <a:gd name="connsiteX4455" fmla="*/ 3736886 w 7451018"/>
              <a:gd name="connsiteY4455" fmla="*/ 681355 h 3415370"/>
              <a:gd name="connsiteX4456" fmla="*/ 3766309 w 7451018"/>
              <a:gd name="connsiteY4456" fmla="*/ 674049 h 3415370"/>
              <a:gd name="connsiteX4457" fmla="*/ 3765169 w 7451018"/>
              <a:gd name="connsiteY4457" fmla="*/ 667347 h 3415370"/>
              <a:gd name="connsiteX4458" fmla="*/ 3774150 w 7451018"/>
              <a:gd name="connsiteY4458" fmla="*/ 663058 h 3415370"/>
              <a:gd name="connsiteX4459" fmla="*/ 3747878 w 7451018"/>
              <a:gd name="connsiteY4459" fmla="*/ 640539 h 3415370"/>
              <a:gd name="connsiteX4460" fmla="*/ 3740371 w 7451018"/>
              <a:gd name="connsiteY4460" fmla="*/ 613530 h 3415370"/>
              <a:gd name="connsiteX4461" fmla="*/ 3726967 w 7451018"/>
              <a:gd name="connsiteY4461" fmla="*/ 601265 h 3415370"/>
              <a:gd name="connsiteX4462" fmla="*/ 3729513 w 7451018"/>
              <a:gd name="connsiteY4462" fmla="*/ 600259 h 3415370"/>
              <a:gd name="connsiteX4463" fmla="*/ 3726967 w 7451018"/>
              <a:gd name="connsiteY4463" fmla="*/ 600192 h 3415370"/>
              <a:gd name="connsiteX4464" fmla="*/ 3707324 w 7451018"/>
              <a:gd name="connsiteY4464" fmla="*/ 606961 h 3415370"/>
              <a:gd name="connsiteX4465" fmla="*/ 3656652 w 7451018"/>
              <a:gd name="connsiteY4465" fmla="*/ 627068 h 3415370"/>
              <a:gd name="connsiteX4466" fmla="*/ 3639895 w 7451018"/>
              <a:gd name="connsiteY4466" fmla="*/ 625727 h 3415370"/>
              <a:gd name="connsiteX4467" fmla="*/ 3613089 w 7451018"/>
              <a:gd name="connsiteY4467" fmla="*/ 594831 h 3415370"/>
              <a:gd name="connsiteX4468" fmla="*/ 3606385 w 7451018"/>
              <a:gd name="connsiteY4468" fmla="*/ 558371 h 3415370"/>
              <a:gd name="connsiteX4469" fmla="*/ 3600292 w 7451018"/>
              <a:gd name="connsiteY4469" fmla="*/ 554283 h 3415370"/>
              <a:gd name="connsiteX4470" fmla="*/ 3605042 w 7451018"/>
              <a:gd name="connsiteY4470" fmla="*/ 546642 h 3415370"/>
              <a:gd name="connsiteX4471" fmla="*/ 3606385 w 7451018"/>
              <a:gd name="connsiteY4471" fmla="*/ 542085 h 3415370"/>
              <a:gd name="connsiteX4472" fmla="*/ 3641573 w 7451018"/>
              <a:gd name="connsiteY4472" fmla="*/ 506429 h 3415370"/>
              <a:gd name="connsiteX4473" fmla="*/ 3647599 w 7451018"/>
              <a:gd name="connsiteY4473" fmla="*/ 512260 h 3415370"/>
              <a:gd name="connsiteX4474" fmla="*/ 3669322 w 7451018"/>
              <a:gd name="connsiteY4474" fmla="*/ 499593 h 3415370"/>
              <a:gd name="connsiteX4475" fmla="*/ 3679645 w 7451018"/>
              <a:gd name="connsiteY4475" fmla="*/ 493226 h 3415370"/>
              <a:gd name="connsiteX4476" fmla="*/ 3678839 w 7451018"/>
              <a:gd name="connsiteY4476" fmla="*/ 486524 h 3415370"/>
              <a:gd name="connsiteX4477" fmla="*/ 3713622 w 7451018"/>
              <a:gd name="connsiteY4477" fmla="*/ 480157 h 3415370"/>
              <a:gd name="connsiteX4478" fmla="*/ 3735814 w 7451018"/>
              <a:gd name="connsiteY4478" fmla="*/ 467356 h 3415370"/>
              <a:gd name="connsiteX4479" fmla="*/ 3733669 w 7451018"/>
              <a:gd name="connsiteY4479" fmla="*/ 467356 h 3415370"/>
              <a:gd name="connsiteX4480" fmla="*/ 3729782 w 7451018"/>
              <a:gd name="connsiteY4480" fmla="*/ 458174 h 3415370"/>
              <a:gd name="connsiteX4481" fmla="*/ 3733201 w 7451018"/>
              <a:gd name="connsiteY4481" fmla="*/ 452812 h 3415370"/>
              <a:gd name="connsiteX4482" fmla="*/ 3734741 w 7451018"/>
              <a:gd name="connsiteY4482" fmla="*/ 455560 h 3415370"/>
              <a:gd name="connsiteX4483" fmla="*/ 3735747 w 7451018"/>
              <a:gd name="connsiteY4483" fmla="*/ 452947 h 3415370"/>
              <a:gd name="connsiteX4484" fmla="*/ 3747007 w 7451018"/>
              <a:gd name="connsiteY4484" fmla="*/ 459782 h 3415370"/>
              <a:gd name="connsiteX4485" fmla="*/ 3753842 w 7451018"/>
              <a:gd name="connsiteY4485" fmla="*/ 453415 h 3415370"/>
              <a:gd name="connsiteX4486" fmla="*/ 3756456 w 7451018"/>
              <a:gd name="connsiteY4486" fmla="*/ 447317 h 3415370"/>
              <a:gd name="connsiteX4487" fmla="*/ 3755853 w 7451018"/>
              <a:gd name="connsiteY4487" fmla="*/ 447317 h 3415370"/>
              <a:gd name="connsiteX4488" fmla="*/ 3747007 w 7451018"/>
              <a:gd name="connsiteY4488" fmla="*/ 442826 h 3415370"/>
              <a:gd name="connsiteX4489" fmla="*/ 3756725 w 7451018"/>
              <a:gd name="connsiteY4489" fmla="*/ 432773 h 3415370"/>
              <a:gd name="connsiteX4490" fmla="*/ 3757328 w 7451018"/>
              <a:gd name="connsiteY4490" fmla="*/ 426138 h 3415370"/>
              <a:gd name="connsiteX4491" fmla="*/ 3760411 w 7451018"/>
              <a:gd name="connsiteY4491" fmla="*/ 431365 h 3415370"/>
              <a:gd name="connsiteX4492" fmla="*/ 3773815 w 7451018"/>
              <a:gd name="connsiteY4492" fmla="*/ 424530 h 3415370"/>
              <a:gd name="connsiteX4493" fmla="*/ 3768520 w 7451018"/>
              <a:gd name="connsiteY4493" fmla="*/ 420508 h 3415370"/>
              <a:gd name="connsiteX4494" fmla="*/ 3783198 w 7451018"/>
              <a:gd name="connsiteY4494" fmla="*/ 413202 h 3415370"/>
              <a:gd name="connsiteX4495" fmla="*/ 3793922 w 7451018"/>
              <a:gd name="connsiteY4495" fmla="*/ 398324 h 3415370"/>
              <a:gd name="connsiteX4496" fmla="*/ 3800624 w 7451018"/>
              <a:gd name="connsiteY4496" fmla="*/ 397319 h 3415370"/>
              <a:gd name="connsiteX4497" fmla="*/ 3800624 w 7451018"/>
              <a:gd name="connsiteY4497" fmla="*/ 401407 h 3415370"/>
              <a:gd name="connsiteX4498" fmla="*/ 3812018 w 7451018"/>
              <a:gd name="connsiteY4498" fmla="*/ 393499 h 3415370"/>
              <a:gd name="connsiteX4499" fmla="*/ 3807326 w 7451018"/>
              <a:gd name="connsiteY4499" fmla="*/ 385791 h 3415370"/>
              <a:gd name="connsiteX4500" fmla="*/ 3829980 w 7451018"/>
              <a:gd name="connsiteY4500" fmla="*/ 379089 h 3415370"/>
              <a:gd name="connsiteX4501" fmla="*/ 3808532 w 7451018"/>
              <a:gd name="connsiteY4501" fmla="*/ 379089 h 3415370"/>
              <a:gd name="connsiteX4502" fmla="*/ 3773815 w 7451018"/>
              <a:gd name="connsiteY4502" fmla="*/ 391220 h 3415370"/>
              <a:gd name="connsiteX4503" fmla="*/ 3767180 w 7451018"/>
              <a:gd name="connsiteY4503" fmla="*/ 392359 h 3415370"/>
              <a:gd name="connsiteX4504" fmla="*/ 3773815 w 7451018"/>
              <a:gd name="connsiteY4504" fmla="*/ 387198 h 3415370"/>
              <a:gd name="connsiteX4505" fmla="*/ 3804913 w 7451018"/>
              <a:gd name="connsiteY4505" fmla="*/ 372253 h 3415370"/>
              <a:gd name="connsiteX4506" fmla="*/ 3800624 w 7451018"/>
              <a:gd name="connsiteY4506" fmla="*/ 367829 h 3415370"/>
              <a:gd name="connsiteX4507" fmla="*/ 3845930 w 7451018"/>
              <a:gd name="connsiteY4507" fmla="*/ 352883 h 3415370"/>
              <a:gd name="connsiteX4508" fmla="*/ 3839631 w 7451018"/>
              <a:gd name="connsiteY4508" fmla="*/ 359049 h 3415370"/>
              <a:gd name="connsiteX4509" fmla="*/ 3840837 w 7451018"/>
              <a:gd name="connsiteY4509" fmla="*/ 359988 h 3415370"/>
              <a:gd name="connsiteX4510" fmla="*/ 3840837 w 7451018"/>
              <a:gd name="connsiteY4510" fmla="*/ 360515 h 3415370"/>
              <a:gd name="connsiteX4511" fmla="*/ 3840916 w 7451018"/>
              <a:gd name="connsiteY4511" fmla="*/ 360564 h 3415370"/>
              <a:gd name="connsiteX4512" fmla="*/ 3841038 w 7451018"/>
              <a:gd name="connsiteY4512" fmla="*/ 360524 h 3415370"/>
              <a:gd name="connsiteX4513" fmla="*/ 3841056 w 7451018"/>
              <a:gd name="connsiteY4513" fmla="*/ 360652 h 3415370"/>
              <a:gd name="connsiteX4514" fmla="*/ 3841172 w 7451018"/>
              <a:gd name="connsiteY4514" fmla="*/ 360724 h 3415370"/>
              <a:gd name="connsiteX4515" fmla="*/ 3841072 w 7451018"/>
              <a:gd name="connsiteY4515" fmla="*/ 360764 h 3415370"/>
              <a:gd name="connsiteX4516" fmla="*/ 3841105 w 7451018"/>
              <a:gd name="connsiteY4516" fmla="*/ 360993 h 3415370"/>
              <a:gd name="connsiteX4517" fmla="*/ 3841373 w 7451018"/>
              <a:gd name="connsiteY4517" fmla="*/ 360323 h 3415370"/>
              <a:gd name="connsiteX4518" fmla="*/ 3848888 w 7451018"/>
              <a:gd name="connsiteY4518" fmla="*/ 353002 h 3415370"/>
              <a:gd name="connsiteX4519" fmla="*/ 3849147 w 7451018"/>
              <a:gd name="connsiteY4519" fmla="*/ 352750 h 3415370"/>
              <a:gd name="connsiteX4520" fmla="*/ 3853973 w 7451018"/>
              <a:gd name="connsiteY4520" fmla="*/ 357441 h 3415370"/>
              <a:gd name="connsiteX4521" fmla="*/ 3861747 w 7451018"/>
              <a:gd name="connsiteY4521" fmla="*/ 345645 h 3415370"/>
              <a:gd name="connsiteX4522" fmla="*/ 3868115 w 7451018"/>
              <a:gd name="connsiteY4522" fmla="*/ 345645 h 3415370"/>
              <a:gd name="connsiteX4523" fmla="*/ 3890030 w 7451018"/>
              <a:gd name="connsiteY4523" fmla="*/ 338943 h 3415370"/>
              <a:gd name="connsiteX4524" fmla="*/ 3887752 w 7451018"/>
              <a:gd name="connsiteY4524" fmla="*/ 332107 h 3415370"/>
              <a:gd name="connsiteX4525" fmla="*/ 3906718 w 7451018"/>
              <a:gd name="connsiteY4525" fmla="*/ 325539 h 3415370"/>
              <a:gd name="connsiteX4526" fmla="*/ 3908528 w 7451018"/>
              <a:gd name="connsiteY4526" fmla="*/ 330632 h 3415370"/>
              <a:gd name="connsiteX4527" fmla="*/ 3921196 w 7451018"/>
              <a:gd name="connsiteY4527" fmla="*/ 327080 h 3415370"/>
              <a:gd name="connsiteX4528" fmla="*/ 3921196 w 7451018"/>
              <a:gd name="connsiteY4528" fmla="*/ 326947 h 3415370"/>
              <a:gd name="connsiteX4529" fmla="*/ 3921396 w 7451018"/>
              <a:gd name="connsiteY4529" fmla="*/ 327818 h 3415370"/>
              <a:gd name="connsiteX4530" fmla="*/ 3921196 w 7451018"/>
              <a:gd name="connsiteY4530" fmla="*/ 328153 h 3415370"/>
              <a:gd name="connsiteX4531" fmla="*/ 3921396 w 7451018"/>
              <a:gd name="connsiteY4531" fmla="*/ 328086 h 3415370"/>
              <a:gd name="connsiteX4532" fmla="*/ 3921592 w 7451018"/>
              <a:gd name="connsiteY4532" fmla="*/ 328419 h 3415370"/>
              <a:gd name="connsiteX4533" fmla="*/ 3921597 w 7451018"/>
              <a:gd name="connsiteY4533" fmla="*/ 328421 h 3415370"/>
              <a:gd name="connsiteX4534" fmla="*/ 3921594 w 7451018"/>
              <a:gd name="connsiteY4534" fmla="*/ 328422 h 3415370"/>
              <a:gd name="connsiteX4535" fmla="*/ 3923876 w 7451018"/>
              <a:gd name="connsiteY4535" fmla="*/ 332308 h 3415370"/>
              <a:gd name="connsiteX4536" fmla="*/ 3921665 w 7451018"/>
              <a:gd name="connsiteY4536" fmla="*/ 328019 h 3415370"/>
              <a:gd name="connsiteX4537" fmla="*/ 3931383 w 7451018"/>
              <a:gd name="connsiteY4537" fmla="*/ 332442 h 3415370"/>
              <a:gd name="connsiteX4538" fmla="*/ 3947937 w 7451018"/>
              <a:gd name="connsiteY4538" fmla="*/ 333514 h 3415370"/>
              <a:gd name="connsiteX4539" fmla="*/ 3946329 w 7451018"/>
              <a:gd name="connsiteY4539" fmla="*/ 326142 h 3415370"/>
              <a:gd name="connsiteX4540" fmla="*/ 3968781 w 7451018"/>
              <a:gd name="connsiteY4540" fmla="*/ 326745 h 3415370"/>
              <a:gd name="connsiteX4541" fmla="*/ 3969786 w 7451018"/>
              <a:gd name="connsiteY4541" fmla="*/ 326745 h 3415370"/>
              <a:gd name="connsiteX4542" fmla="*/ 3961341 w 7451018"/>
              <a:gd name="connsiteY4542" fmla="*/ 324601 h 3415370"/>
              <a:gd name="connsiteX4543" fmla="*/ 3961341 w 7451018"/>
              <a:gd name="connsiteY4543" fmla="*/ 318904 h 3415370"/>
              <a:gd name="connsiteX4544" fmla="*/ 3997868 w 7451018"/>
              <a:gd name="connsiteY4544" fmla="*/ 318904 h 3415370"/>
              <a:gd name="connsiteX4545" fmla="*/ 3998136 w 7451018"/>
              <a:gd name="connsiteY4545" fmla="*/ 312202 h 3415370"/>
              <a:gd name="connsiteX4546" fmla="*/ 3994852 w 7451018"/>
              <a:gd name="connsiteY4546" fmla="*/ 311799 h 3415370"/>
              <a:gd name="connsiteX4547" fmla="*/ 4008524 w 7451018"/>
              <a:gd name="connsiteY4547" fmla="*/ 305500 h 3415370"/>
              <a:gd name="connsiteX4548" fmla="*/ 4010267 w 7451018"/>
              <a:gd name="connsiteY4548" fmla="*/ 305500 h 3415370"/>
              <a:gd name="connsiteX4549" fmla="*/ 4008256 w 7451018"/>
              <a:gd name="connsiteY4549" fmla="*/ 312202 h 3415370"/>
              <a:gd name="connsiteX4550" fmla="*/ 4028362 w 7451018"/>
              <a:gd name="connsiteY4550" fmla="*/ 312202 h 3415370"/>
              <a:gd name="connsiteX4551" fmla="*/ 4055171 w 7451018"/>
              <a:gd name="connsiteY4551" fmla="*/ 310794 h 3415370"/>
              <a:gd name="connsiteX4552" fmla="*/ 4041767 w 7451018"/>
              <a:gd name="connsiteY4552" fmla="*/ 315955 h 3415370"/>
              <a:gd name="connsiteX4553" fmla="*/ 4047866 w 7451018"/>
              <a:gd name="connsiteY4553" fmla="*/ 316893 h 3415370"/>
              <a:gd name="connsiteX4554" fmla="*/ 4046525 w 7451018"/>
              <a:gd name="connsiteY4554" fmla="*/ 318904 h 3415370"/>
              <a:gd name="connsiteX4555" fmla="*/ 4047811 w 7451018"/>
              <a:gd name="connsiteY4555" fmla="*/ 317228 h 3415370"/>
              <a:gd name="connsiteX4556" fmla="*/ 4047800 w 7451018"/>
              <a:gd name="connsiteY4556" fmla="*/ 317228 h 3415370"/>
              <a:gd name="connsiteX4557" fmla="*/ 4047821 w 7451018"/>
              <a:gd name="connsiteY4557" fmla="*/ 317215 h 3415370"/>
              <a:gd name="connsiteX4558" fmla="*/ 4048067 w 7451018"/>
              <a:gd name="connsiteY4558" fmla="*/ 316893 h 3415370"/>
              <a:gd name="connsiteX4559" fmla="*/ 4048279 w 7451018"/>
              <a:gd name="connsiteY4559" fmla="*/ 316928 h 3415370"/>
              <a:gd name="connsiteX4560" fmla="*/ 4048335 w 7451018"/>
              <a:gd name="connsiteY4560" fmla="*/ 316893 h 3415370"/>
              <a:gd name="connsiteX4561" fmla="*/ 4048297 w 7451018"/>
              <a:gd name="connsiteY4561" fmla="*/ 316931 h 3415370"/>
              <a:gd name="connsiteX4562" fmla="*/ 4048469 w 7451018"/>
              <a:gd name="connsiteY4562" fmla="*/ 316960 h 3415370"/>
              <a:gd name="connsiteX4563" fmla="*/ 4048402 w 7451018"/>
              <a:gd name="connsiteY4563" fmla="*/ 316625 h 3415370"/>
              <a:gd name="connsiteX4564" fmla="*/ 4061873 w 7451018"/>
              <a:gd name="connsiteY4564" fmla="*/ 319105 h 3415370"/>
              <a:gd name="connsiteX4565" fmla="*/ 4068575 w 7451018"/>
              <a:gd name="connsiteY4565" fmla="*/ 318971 h 3415370"/>
              <a:gd name="connsiteX4566" fmla="*/ 4100880 w 7451018"/>
              <a:gd name="connsiteY4566" fmla="*/ 312269 h 3415370"/>
              <a:gd name="connsiteX4567" fmla="*/ 4117300 w 7451018"/>
              <a:gd name="connsiteY4567" fmla="*/ 312269 h 3415370"/>
              <a:gd name="connsiteX4568" fmla="*/ 4155703 w 7451018"/>
              <a:gd name="connsiteY4568" fmla="*/ 325137 h 3415370"/>
              <a:gd name="connsiteX4569" fmla="*/ 4124940 w 7451018"/>
              <a:gd name="connsiteY4569" fmla="*/ 332375 h 3415370"/>
              <a:gd name="connsiteX4570" fmla="*/ 4125343 w 7451018"/>
              <a:gd name="connsiteY4570" fmla="*/ 339077 h 3415370"/>
              <a:gd name="connsiteX4571" fmla="*/ 4166963 w 7451018"/>
              <a:gd name="connsiteY4571" fmla="*/ 339077 h 3415370"/>
              <a:gd name="connsiteX4572" fmla="*/ 4192297 w 7451018"/>
              <a:gd name="connsiteY4572" fmla="*/ 345779 h 3415370"/>
              <a:gd name="connsiteX4573" fmla="*/ 4363470 w 7451018"/>
              <a:gd name="connsiteY4573" fmla="*/ 392426 h 3415370"/>
              <a:gd name="connsiteX4574" fmla="*/ 4356768 w 7451018"/>
              <a:gd name="connsiteY4574" fmla="*/ 399396 h 3415370"/>
              <a:gd name="connsiteX4575" fmla="*/ 4368832 w 7451018"/>
              <a:gd name="connsiteY4575" fmla="*/ 405696 h 3415370"/>
              <a:gd name="connsiteX4576" fmla="*/ 4363403 w 7451018"/>
              <a:gd name="connsiteY4576" fmla="*/ 412398 h 3415370"/>
              <a:gd name="connsiteX4577" fmla="*/ 4206908 w 7451018"/>
              <a:gd name="connsiteY4577" fmla="*/ 412934 h 3415370"/>
              <a:gd name="connsiteX4578" fmla="*/ 4200943 w 7451018"/>
              <a:gd name="connsiteY4578" fmla="*/ 419570 h 3415370"/>
              <a:gd name="connsiteX4579" fmla="*/ 4235727 w 7451018"/>
              <a:gd name="connsiteY4579" fmla="*/ 440079 h 3415370"/>
              <a:gd name="connsiteX4580" fmla="*/ 4229427 w 7451018"/>
              <a:gd name="connsiteY4580" fmla="*/ 439743 h 3415370"/>
              <a:gd name="connsiteX4581" fmla="*/ 4222725 w 7451018"/>
              <a:gd name="connsiteY4581" fmla="*/ 453282 h 3415370"/>
              <a:gd name="connsiteX4582" fmla="*/ 4235058 w 7451018"/>
              <a:gd name="connsiteY4582" fmla="*/ 473723 h 3415370"/>
              <a:gd name="connsiteX4583" fmla="*/ 4282308 w 7451018"/>
              <a:gd name="connsiteY4583" fmla="*/ 487730 h 3415370"/>
              <a:gd name="connsiteX4584" fmla="*/ 4284922 w 7451018"/>
              <a:gd name="connsiteY4584" fmla="*/ 487730 h 3415370"/>
              <a:gd name="connsiteX4585" fmla="*/ 4294170 w 7451018"/>
              <a:gd name="connsiteY4585" fmla="*/ 480425 h 3415370"/>
              <a:gd name="connsiteX4586" fmla="*/ 4296449 w 7451018"/>
              <a:gd name="connsiteY4586" fmla="*/ 481096 h 3415370"/>
              <a:gd name="connsiteX4587" fmla="*/ 4291556 w 7451018"/>
              <a:gd name="connsiteY4587" fmla="*/ 473120 h 3415370"/>
              <a:gd name="connsiteX4588" fmla="*/ 4264413 w 7451018"/>
              <a:gd name="connsiteY4588" fmla="*/ 460855 h 3415370"/>
              <a:gd name="connsiteX4589" fmla="*/ 4269603 w 7451018"/>
              <a:gd name="connsiteY4589" fmla="*/ 453264 h 3415370"/>
              <a:gd name="connsiteX4590" fmla="*/ 4269774 w 7451018"/>
              <a:gd name="connsiteY4590" fmla="*/ 453013 h 3415370"/>
              <a:gd name="connsiteX4591" fmla="*/ 4270579 w 7451018"/>
              <a:gd name="connsiteY4591" fmla="*/ 453013 h 3415370"/>
              <a:gd name="connsiteX4592" fmla="*/ 4269707 w 7451018"/>
              <a:gd name="connsiteY4592" fmla="*/ 453550 h 3415370"/>
              <a:gd name="connsiteX4593" fmla="*/ 4340348 w 7451018"/>
              <a:gd name="connsiteY4593" fmla="*/ 460855 h 3415370"/>
              <a:gd name="connsiteX4594" fmla="*/ 4337734 w 7451018"/>
              <a:gd name="connsiteY4594" fmla="*/ 460855 h 3415370"/>
              <a:gd name="connsiteX4595" fmla="*/ 4337332 w 7451018"/>
              <a:gd name="connsiteY4595" fmla="*/ 460855 h 3415370"/>
              <a:gd name="connsiteX4596" fmla="*/ 4417155 w 7451018"/>
              <a:gd name="connsiteY4596" fmla="*/ 428685 h 3415370"/>
              <a:gd name="connsiteX4597" fmla="*/ 4427611 w 7451018"/>
              <a:gd name="connsiteY4597" fmla="*/ 412734 h 3415370"/>
              <a:gd name="connsiteX4598" fmla="*/ 4411860 w 7451018"/>
              <a:gd name="connsiteY4598" fmla="*/ 403015 h 3415370"/>
              <a:gd name="connsiteX4599" fmla="*/ 4424058 w 7451018"/>
              <a:gd name="connsiteY4599" fmla="*/ 380094 h 3415370"/>
              <a:gd name="connsiteX4600" fmla="*/ 4403683 w 7451018"/>
              <a:gd name="connsiteY4600" fmla="*/ 372521 h 3415370"/>
              <a:gd name="connsiteX4601" fmla="*/ 4403683 w 7451018"/>
              <a:gd name="connsiteY4601" fmla="*/ 365819 h 3415370"/>
              <a:gd name="connsiteX4602" fmla="*/ 4468493 w 7451018"/>
              <a:gd name="connsiteY4602" fmla="*/ 379223 h 3415370"/>
              <a:gd name="connsiteX4603" fmla="*/ 4477407 w 7451018"/>
              <a:gd name="connsiteY4603" fmla="*/ 381167 h 3415370"/>
              <a:gd name="connsiteX4604" fmla="*/ 4441149 w 7451018"/>
              <a:gd name="connsiteY4604" fmla="*/ 399330 h 3415370"/>
              <a:gd name="connsiteX4605" fmla="*/ 4497513 w 7451018"/>
              <a:gd name="connsiteY4605" fmla="*/ 406635 h 3415370"/>
              <a:gd name="connsiteX4606" fmla="*/ 4516481 w 7451018"/>
              <a:gd name="connsiteY4606" fmla="*/ 392627 h 3415370"/>
              <a:gd name="connsiteX4607" fmla="*/ 4513264 w 7451018"/>
              <a:gd name="connsiteY4607" fmla="*/ 386863 h 3415370"/>
              <a:gd name="connsiteX4608" fmla="*/ 4636450 w 7451018"/>
              <a:gd name="connsiteY4608" fmla="*/ 359519 h 3415370"/>
              <a:gd name="connsiteX4609" fmla="*/ 4636651 w 7451018"/>
              <a:gd name="connsiteY4609" fmla="*/ 359117 h 3415370"/>
              <a:gd name="connsiteX4610" fmla="*/ 4637321 w 7451018"/>
              <a:gd name="connsiteY4610" fmla="*/ 359385 h 3415370"/>
              <a:gd name="connsiteX4611" fmla="*/ 4645028 w 7451018"/>
              <a:gd name="connsiteY4611" fmla="*/ 359720 h 3415370"/>
              <a:gd name="connsiteX4612" fmla="*/ 4641610 w 7451018"/>
              <a:gd name="connsiteY4612" fmla="*/ 365819 h 3415370"/>
              <a:gd name="connsiteX4613" fmla="*/ 4636918 w 7451018"/>
              <a:gd name="connsiteY4613" fmla="*/ 360323 h 3415370"/>
              <a:gd name="connsiteX4614" fmla="*/ 4628474 w 7451018"/>
              <a:gd name="connsiteY4614" fmla="*/ 365819 h 3415370"/>
              <a:gd name="connsiteX4615" fmla="*/ 4628080 w 7451018"/>
              <a:gd name="connsiteY4615" fmla="*/ 368986 h 3415370"/>
              <a:gd name="connsiteX4616" fmla="*/ 4625392 w 7451018"/>
              <a:gd name="connsiteY4616" fmla="*/ 371937 h 3415370"/>
              <a:gd name="connsiteX4617" fmla="*/ 4625346 w 7451018"/>
              <a:gd name="connsiteY4617" fmla="*/ 372610 h 3415370"/>
              <a:gd name="connsiteX4618" fmla="*/ 4629747 w 7451018"/>
              <a:gd name="connsiteY4618" fmla="*/ 373526 h 3415370"/>
              <a:gd name="connsiteX4619" fmla="*/ 4638326 w 7451018"/>
              <a:gd name="connsiteY4619" fmla="*/ 375001 h 3415370"/>
              <a:gd name="connsiteX4620" fmla="*/ 4638192 w 7451018"/>
              <a:gd name="connsiteY4620" fmla="*/ 372454 h 3415370"/>
              <a:gd name="connsiteX4621" fmla="*/ 4639331 w 7451018"/>
              <a:gd name="connsiteY4621" fmla="*/ 379156 h 3415370"/>
              <a:gd name="connsiteX4622" fmla="*/ 4645095 w 7451018"/>
              <a:gd name="connsiteY4622" fmla="*/ 379156 h 3415370"/>
              <a:gd name="connsiteX4623" fmla="*/ 4691072 w 7451018"/>
              <a:gd name="connsiteY4623" fmla="*/ 372454 h 3415370"/>
              <a:gd name="connsiteX4624" fmla="*/ 4745627 w 7451018"/>
              <a:gd name="connsiteY4624" fmla="*/ 367829 h 3415370"/>
              <a:gd name="connsiteX4625" fmla="*/ 4734636 w 7451018"/>
              <a:gd name="connsiteY4625" fmla="*/ 369974 h 3415370"/>
              <a:gd name="connsiteX4626" fmla="*/ 4732223 w 7451018"/>
              <a:gd name="connsiteY4626" fmla="*/ 370979 h 3415370"/>
              <a:gd name="connsiteX4627" fmla="*/ 4747169 w 7451018"/>
              <a:gd name="connsiteY4627" fmla="*/ 372454 h 3415370"/>
              <a:gd name="connsiteX4628" fmla="*/ 4772436 w 7451018"/>
              <a:gd name="connsiteY4628" fmla="*/ 358714 h 3415370"/>
              <a:gd name="connsiteX4629" fmla="*/ 4769152 w 7451018"/>
              <a:gd name="connsiteY4629" fmla="*/ 358714 h 3415370"/>
              <a:gd name="connsiteX4630" fmla="*/ 4764327 w 7451018"/>
              <a:gd name="connsiteY4630" fmla="*/ 359049 h 3415370"/>
              <a:gd name="connsiteX4631" fmla="*/ 4752531 w 7451018"/>
              <a:gd name="connsiteY4631" fmla="*/ 345645 h 3415370"/>
              <a:gd name="connsiteX4632" fmla="*/ 4718551 w 7451018"/>
              <a:gd name="connsiteY4632" fmla="*/ 325539 h 3415370"/>
              <a:gd name="connsiteX4633" fmla="*/ 4731303 w 7451018"/>
              <a:gd name="connsiteY4633" fmla="*/ 319972 h 3415370"/>
              <a:gd name="connsiteX4634" fmla="*/ 4731754 w 7451018"/>
              <a:gd name="connsiteY4634" fmla="*/ 319775 h 3415370"/>
              <a:gd name="connsiteX4635" fmla="*/ 4765667 w 7451018"/>
              <a:gd name="connsiteY4635" fmla="*/ 340351 h 3415370"/>
              <a:gd name="connsiteX4636" fmla="*/ 4926251 w 7451018"/>
              <a:gd name="connsiteY4636" fmla="*/ 376944 h 3415370"/>
              <a:gd name="connsiteX4637" fmla="*/ 4935835 w 7451018"/>
              <a:gd name="connsiteY4637" fmla="*/ 365819 h 3415370"/>
              <a:gd name="connsiteX4638" fmla="*/ 4913114 w 7451018"/>
              <a:gd name="connsiteY4638" fmla="*/ 350538 h 3415370"/>
              <a:gd name="connsiteX4639" fmla="*/ 4906412 w 7451018"/>
              <a:gd name="connsiteY4639" fmla="*/ 345713 h 3415370"/>
              <a:gd name="connsiteX4640" fmla="*/ 4906211 w 7451018"/>
              <a:gd name="connsiteY4640" fmla="*/ 352347 h 3415370"/>
              <a:gd name="connsiteX4641" fmla="*/ 4901720 w 7451018"/>
              <a:gd name="connsiteY4641" fmla="*/ 332308 h 3415370"/>
              <a:gd name="connsiteX4642" fmla="*/ 4898973 w 7451018"/>
              <a:gd name="connsiteY4642" fmla="*/ 332308 h 3415370"/>
              <a:gd name="connsiteX4643" fmla="*/ 4901720 w 7451018"/>
              <a:gd name="connsiteY4643" fmla="*/ 318904 h 3415370"/>
              <a:gd name="connsiteX4644" fmla="*/ 4885167 w 7451018"/>
              <a:gd name="connsiteY4644" fmla="*/ 318904 h 3415370"/>
              <a:gd name="connsiteX4645" fmla="*/ 4940191 w 7451018"/>
              <a:gd name="connsiteY4645" fmla="*/ 264885 h 3415370"/>
              <a:gd name="connsiteX4646" fmla="*/ 5020349 w 7451018"/>
              <a:gd name="connsiteY4646" fmla="*/ 270045 h 3415370"/>
              <a:gd name="connsiteX4647" fmla="*/ 4999840 w 7451018"/>
              <a:gd name="connsiteY4647" fmla="*/ 298865 h 3415370"/>
              <a:gd name="connsiteX4648" fmla="*/ 5012373 w 7451018"/>
              <a:gd name="connsiteY4648" fmla="*/ 359184 h 3415370"/>
              <a:gd name="connsiteX4649" fmla="*/ 5032949 w 7451018"/>
              <a:gd name="connsiteY4649" fmla="*/ 376944 h 3415370"/>
              <a:gd name="connsiteX4650" fmla="*/ 5033753 w 7451018"/>
              <a:gd name="connsiteY4650" fmla="*/ 376073 h 3415370"/>
              <a:gd name="connsiteX4651" fmla="*/ 5033016 w 7451018"/>
              <a:gd name="connsiteY4651" fmla="*/ 377011 h 3415370"/>
              <a:gd name="connsiteX4652" fmla="*/ 5033685 w 7451018"/>
              <a:gd name="connsiteY4652" fmla="*/ 379290 h 3415370"/>
              <a:gd name="connsiteX4653" fmla="*/ 5032078 w 7451018"/>
              <a:gd name="connsiteY4653" fmla="*/ 378083 h 3415370"/>
              <a:gd name="connsiteX4654" fmla="*/ 5025308 w 7451018"/>
              <a:gd name="connsiteY4654" fmla="*/ 379290 h 3415370"/>
              <a:gd name="connsiteX4655" fmla="*/ 5027051 w 7451018"/>
              <a:gd name="connsiteY4655" fmla="*/ 392426 h 3415370"/>
              <a:gd name="connsiteX4656" fmla="*/ 5001783 w 7451018"/>
              <a:gd name="connsiteY4656" fmla="*/ 412801 h 3415370"/>
              <a:gd name="connsiteX4657" fmla="*/ 4980873 w 7451018"/>
              <a:gd name="connsiteY4657" fmla="*/ 419503 h 3415370"/>
              <a:gd name="connsiteX4658" fmla="*/ 4981275 w 7451018"/>
              <a:gd name="connsiteY4658" fmla="*/ 426205 h 3415370"/>
              <a:gd name="connsiteX4659" fmla="*/ 5054999 w 7451018"/>
              <a:gd name="connsiteY4659" fmla="*/ 392694 h 3415370"/>
              <a:gd name="connsiteX4660" fmla="*/ 5047157 w 7451018"/>
              <a:gd name="connsiteY4660" fmla="*/ 366891 h 3415370"/>
              <a:gd name="connsiteX4661" fmla="*/ 5069878 w 7451018"/>
              <a:gd name="connsiteY4661" fmla="*/ 359452 h 3415370"/>
              <a:gd name="connsiteX4662" fmla="*/ 5033753 w 7451018"/>
              <a:gd name="connsiteY4662" fmla="*/ 355699 h 3415370"/>
              <a:gd name="connsiteX4663" fmla="*/ 5040455 w 7451018"/>
              <a:gd name="connsiteY4663" fmla="*/ 350538 h 3415370"/>
              <a:gd name="connsiteX4664" fmla="*/ 5027051 w 7451018"/>
              <a:gd name="connsiteY4664" fmla="*/ 342496 h 3415370"/>
              <a:gd name="connsiteX4665" fmla="*/ 5047157 w 7451018"/>
              <a:gd name="connsiteY4665" fmla="*/ 323059 h 3415370"/>
              <a:gd name="connsiteX4666" fmla="*/ 5019879 w 7451018"/>
              <a:gd name="connsiteY4666" fmla="*/ 305634 h 3415370"/>
              <a:gd name="connsiteX4667" fmla="*/ 5027051 w 7451018"/>
              <a:gd name="connsiteY4667" fmla="*/ 293570 h 3415370"/>
              <a:gd name="connsiteX4668" fmla="*/ 5040455 w 7451018"/>
              <a:gd name="connsiteY4668" fmla="*/ 261936 h 3415370"/>
              <a:gd name="connsiteX4669" fmla="*/ 5060494 w 7451018"/>
              <a:gd name="connsiteY4669" fmla="*/ 258719 h 3415370"/>
              <a:gd name="connsiteX4670" fmla="*/ 5060494 w 7451018"/>
              <a:gd name="connsiteY4670" fmla="*/ 265421 h 3415370"/>
              <a:gd name="connsiteX4671" fmla="*/ 5075843 w 7451018"/>
              <a:gd name="connsiteY4671" fmla="*/ 278825 h 3415370"/>
              <a:gd name="connsiteX4672" fmla="*/ 5073898 w 7451018"/>
              <a:gd name="connsiteY4672" fmla="*/ 283449 h 3415370"/>
              <a:gd name="connsiteX4673" fmla="*/ 5068202 w 7451018"/>
              <a:gd name="connsiteY4673" fmla="*/ 291492 h 3415370"/>
              <a:gd name="connsiteX4674" fmla="*/ 5072022 w 7451018"/>
              <a:gd name="connsiteY4674" fmla="*/ 302819 h 3415370"/>
              <a:gd name="connsiteX4675" fmla="*/ 5071955 w 7451018"/>
              <a:gd name="connsiteY4675" fmla="*/ 305634 h 3415370"/>
              <a:gd name="connsiteX4676" fmla="*/ 5111565 w 7451018"/>
              <a:gd name="connsiteY4676" fmla="*/ 305634 h 3415370"/>
              <a:gd name="connsiteX4677" fmla="*/ 5087370 w 7451018"/>
              <a:gd name="connsiteY4677" fmla="*/ 292632 h 3415370"/>
              <a:gd name="connsiteX4678" fmla="*/ 5080668 w 7451018"/>
              <a:gd name="connsiteY4678" fmla="*/ 288476 h 3415370"/>
              <a:gd name="connsiteX4679" fmla="*/ 5134285 w 7451018"/>
              <a:gd name="connsiteY4679" fmla="*/ 272123 h 3415370"/>
              <a:gd name="connsiteX4680" fmla="*/ 5220005 w 7451018"/>
              <a:gd name="connsiteY4680" fmla="*/ 292229 h 3415370"/>
              <a:gd name="connsiteX4681" fmla="*/ 5208009 w 7451018"/>
              <a:gd name="connsiteY4681" fmla="*/ 285393 h 3415370"/>
              <a:gd name="connsiteX4682" fmla="*/ 5211360 w 7451018"/>
              <a:gd name="connsiteY4682" fmla="*/ 278825 h 3415370"/>
              <a:gd name="connsiteX4683" fmla="*/ 5181133 w 7451018"/>
              <a:gd name="connsiteY4683" fmla="*/ 265421 h 3415370"/>
              <a:gd name="connsiteX4684" fmla="*/ 5167796 w 7451018"/>
              <a:gd name="connsiteY4684" fmla="*/ 258920 h 3415370"/>
              <a:gd name="connsiteX4685" fmla="*/ 5174029 w 7451018"/>
              <a:gd name="connsiteY4685" fmla="*/ 255770 h 3415370"/>
              <a:gd name="connsiteX4686" fmla="*/ 5168466 w 7451018"/>
              <a:gd name="connsiteY4686" fmla="*/ 245314 h 3415370"/>
              <a:gd name="connsiteX4687" fmla="*/ 5301839 w 7451018"/>
              <a:gd name="connsiteY4687" fmla="*/ 236534 h 3415370"/>
              <a:gd name="connsiteX4688" fmla="*/ 5301839 w 7451018"/>
              <a:gd name="connsiteY4688" fmla="*/ 234457 h 3415370"/>
              <a:gd name="connsiteX4689" fmla="*/ 5287630 w 7451018"/>
              <a:gd name="connsiteY4689" fmla="*/ 231910 h 3415370"/>
              <a:gd name="connsiteX4690" fmla="*/ 5288435 w 7451018"/>
              <a:gd name="connsiteY4690" fmla="*/ 225208 h 3415370"/>
              <a:gd name="connsiteX4691" fmla="*/ 5254924 w 7451018"/>
              <a:gd name="connsiteY4691" fmla="*/ 227286 h 3415370"/>
              <a:gd name="connsiteX4692" fmla="*/ 5271344 w 7451018"/>
              <a:gd name="connsiteY4692" fmla="*/ 218506 h 3415370"/>
              <a:gd name="connsiteX4693" fmla="*/ 5268328 w 7451018"/>
              <a:gd name="connsiteY4693" fmla="*/ 219176 h 3415370"/>
              <a:gd name="connsiteX4694" fmla="*/ 5271210 w 7451018"/>
              <a:gd name="connsiteY4694" fmla="*/ 211804 h 3415370"/>
              <a:gd name="connsiteX4695" fmla="*/ 5274628 w 7451018"/>
              <a:gd name="connsiteY4695" fmla="*/ 211804 h 3415370"/>
              <a:gd name="connsiteX4696" fmla="*/ 5281665 w 7451018"/>
              <a:gd name="connsiteY4696" fmla="*/ 218506 h 3415370"/>
              <a:gd name="connsiteX4697" fmla="*/ 5279789 w 7451018"/>
              <a:gd name="connsiteY4697" fmla="*/ 211804 h 3415370"/>
              <a:gd name="connsiteX4698" fmla="*/ 5288367 w 7451018"/>
              <a:gd name="connsiteY4698" fmla="*/ 215088 h 3415370"/>
              <a:gd name="connsiteX4699" fmla="*/ 5399221 w 7451018"/>
              <a:gd name="connsiteY4699" fmla="*/ 192167 h 3415370"/>
              <a:gd name="connsiteX4700" fmla="*/ 5399301 w 7451018"/>
              <a:gd name="connsiteY4700" fmla="*/ 192253 h 3415370"/>
              <a:gd name="connsiteX4701" fmla="*/ 5402765 w 7451018"/>
              <a:gd name="connsiteY4701" fmla="*/ 196012 h 3415370"/>
              <a:gd name="connsiteX4702" fmla="*/ 5405655 w 7451018"/>
              <a:gd name="connsiteY4702" fmla="*/ 198399 h 3415370"/>
              <a:gd name="connsiteX4703" fmla="*/ 5429180 w 7451018"/>
              <a:gd name="connsiteY4703" fmla="*/ 184995 h 3415370"/>
              <a:gd name="connsiteX4704" fmla="*/ 5521670 w 7451018"/>
              <a:gd name="connsiteY4704" fmla="*/ 184995 h 3415370"/>
              <a:gd name="connsiteX4705" fmla="*/ 5557928 w 7451018"/>
              <a:gd name="connsiteY4705" fmla="*/ 178293 h 3415370"/>
              <a:gd name="connsiteX4706" fmla="*/ 5556521 w 7451018"/>
              <a:gd name="connsiteY4706" fmla="*/ 176283 h 3415370"/>
              <a:gd name="connsiteX4707" fmla="*/ 5603436 w 7451018"/>
              <a:gd name="connsiteY4707" fmla="*/ 172127 h 3415370"/>
              <a:gd name="connsiteX4708" fmla="*/ 5596734 w 7451018"/>
              <a:gd name="connsiteY4708" fmla="*/ 167100 h 3415370"/>
              <a:gd name="connsiteX4709" fmla="*/ 5646958 w 7451018"/>
              <a:gd name="connsiteY4709" fmla="*/ 147446 h 3415370"/>
              <a:gd name="connsiteX4710" fmla="*/ 1626867 w 7451018"/>
              <a:gd name="connsiteY4710" fmla="*/ 145084 h 3415370"/>
              <a:gd name="connsiteX4711" fmla="*/ 1649053 w 7451018"/>
              <a:gd name="connsiteY4711" fmla="*/ 151686 h 3415370"/>
              <a:gd name="connsiteX4712" fmla="*/ 1649053 w 7451018"/>
              <a:gd name="connsiteY4712" fmla="*/ 158388 h 3415370"/>
              <a:gd name="connsiteX4713" fmla="*/ 1614737 w 7451018"/>
              <a:gd name="connsiteY4713" fmla="*/ 158187 h 3415370"/>
              <a:gd name="connsiteX4714" fmla="*/ 1626867 w 7451018"/>
              <a:gd name="connsiteY4714" fmla="*/ 145084 h 3415370"/>
              <a:gd name="connsiteX4715" fmla="*/ 1394027 w 7451018"/>
              <a:gd name="connsiteY4715" fmla="*/ 143500 h 3415370"/>
              <a:gd name="connsiteX4716" fmla="*/ 1415818 w 7451018"/>
              <a:gd name="connsiteY4716" fmla="*/ 146189 h 3415370"/>
              <a:gd name="connsiteX4717" fmla="*/ 1416690 w 7451018"/>
              <a:gd name="connsiteY4717" fmla="*/ 146189 h 3415370"/>
              <a:gd name="connsiteX4718" fmla="*/ 1381839 w 7451018"/>
              <a:gd name="connsiteY4718" fmla="*/ 146189 h 3415370"/>
              <a:gd name="connsiteX4719" fmla="*/ 1394027 w 7451018"/>
              <a:gd name="connsiteY4719" fmla="*/ 143500 h 3415370"/>
              <a:gd name="connsiteX4720" fmla="*/ 1167965 w 7451018"/>
              <a:gd name="connsiteY4720" fmla="*/ 138884 h 3415370"/>
              <a:gd name="connsiteX4721" fmla="*/ 1188616 w 7451018"/>
              <a:gd name="connsiteY4721" fmla="*/ 138885 h 3415370"/>
              <a:gd name="connsiteX4722" fmla="*/ 1234391 w 7451018"/>
              <a:gd name="connsiteY4722" fmla="*/ 146190 h 3415370"/>
              <a:gd name="connsiteX4723" fmla="*/ 1225612 w 7451018"/>
              <a:gd name="connsiteY4723" fmla="*/ 146190 h 3415370"/>
              <a:gd name="connsiteX4724" fmla="*/ 1159729 w 7451018"/>
              <a:gd name="connsiteY4724" fmla="*/ 151953 h 3415370"/>
              <a:gd name="connsiteX4725" fmla="*/ 1167965 w 7451018"/>
              <a:gd name="connsiteY4725" fmla="*/ 138884 h 3415370"/>
              <a:gd name="connsiteX4726" fmla="*/ 1547526 w 7451018"/>
              <a:gd name="connsiteY4726" fmla="*/ 131973 h 3415370"/>
              <a:gd name="connsiteX4727" fmla="*/ 1553147 w 7451018"/>
              <a:gd name="connsiteY4727" fmla="*/ 132584 h 3415370"/>
              <a:gd name="connsiteX4728" fmla="*/ 1543365 w 7451018"/>
              <a:gd name="connsiteY4728" fmla="*/ 134729 h 3415370"/>
              <a:gd name="connsiteX4729" fmla="*/ 1547526 w 7451018"/>
              <a:gd name="connsiteY4729" fmla="*/ 131973 h 3415370"/>
              <a:gd name="connsiteX4730" fmla="*/ 3811749 w 7451018"/>
              <a:gd name="connsiteY4730" fmla="*/ 124943 h 3415370"/>
              <a:gd name="connsiteX4731" fmla="*/ 3812531 w 7451018"/>
              <a:gd name="connsiteY4731" fmla="*/ 125248 h 3415370"/>
              <a:gd name="connsiteX4732" fmla="*/ 3814949 w 7451018"/>
              <a:gd name="connsiteY4732" fmla="*/ 129400 h 3415370"/>
              <a:gd name="connsiteX4733" fmla="*/ 3809203 w 7451018"/>
              <a:gd name="connsiteY4733" fmla="*/ 131645 h 3415370"/>
              <a:gd name="connsiteX4734" fmla="*/ 3801294 w 7451018"/>
              <a:gd name="connsiteY4734" fmla="*/ 135935 h 3415370"/>
              <a:gd name="connsiteX4735" fmla="*/ 3801093 w 7451018"/>
              <a:gd name="connsiteY4735" fmla="*/ 138347 h 3415370"/>
              <a:gd name="connsiteX4736" fmla="*/ 3828907 w 7451018"/>
              <a:gd name="connsiteY4736" fmla="*/ 131645 h 3415370"/>
              <a:gd name="connsiteX4737" fmla="*/ 3812531 w 7451018"/>
              <a:gd name="connsiteY4737" fmla="*/ 125248 h 3415370"/>
              <a:gd name="connsiteX4738" fmla="*/ 3812353 w 7451018"/>
              <a:gd name="connsiteY4738" fmla="*/ 124943 h 3415370"/>
              <a:gd name="connsiteX4739" fmla="*/ 3812218 w 7451018"/>
              <a:gd name="connsiteY4739" fmla="*/ 125011 h 3415370"/>
              <a:gd name="connsiteX4740" fmla="*/ 3811749 w 7451018"/>
              <a:gd name="connsiteY4740" fmla="*/ 124943 h 3415370"/>
              <a:gd name="connsiteX4741" fmla="*/ 1226259 w 7451018"/>
              <a:gd name="connsiteY4741" fmla="*/ 119986 h 3415370"/>
              <a:gd name="connsiteX4742" fmla="*/ 1246925 w 7451018"/>
              <a:gd name="connsiteY4742" fmla="*/ 131646 h 3415370"/>
              <a:gd name="connsiteX4743" fmla="*/ 1206511 w 7451018"/>
              <a:gd name="connsiteY4743" fmla="*/ 131579 h 3415370"/>
              <a:gd name="connsiteX4744" fmla="*/ 1158456 w 7451018"/>
              <a:gd name="connsiteY4744" fmla="*/ 131579 h 3415370"/>
              <a:gd name="connsiteX4745" fmla="*/ 1226259 w 7451018"/>
              <a:gd name="connsiteY4745" fmla="*/ 119986 h 3415370"/>
              <a:gd name="connsiteX4746" fmla="*/ 1709364 w 7451018"/>
              <a:gd name="connsiteY4746" fmla="*/ 119381 h 3415370"/>
              <a:gd name="connsiteX4747" fmla="*/ 1709029 w 7451018"/>
              <a:gd name="connsiteY4747" fmla="*/ 119448 h 3415370"/>
              <a:gd name="connsiteX4748" fmla="*/ 1710303 w 7451018"/>
              <a:gd name="connsiteY4748" fmla="*/ 119381 h 3415370"/>
              <a:gd name="connsiteX4749" fmla="*/ 1468094 w 7451018"/>
              <a:gd name="connsiteY4749" fmla="*/ 118175 h 3415370"/>
              <a:gd name="connsiteX4750" fmla="*/ 1515008 w 7451018"/>
              <a:gd name="connsiteY4750" fmla="*/ 124676 h 3415370"/>
              <a:gd name="connsiteX4751" fmla="*/ 1537395 w 7451018"/>
              <a:gd name="connsiteY4751" fmla="*/ 131579 h 3415370"/>
              <a:gd name="connsiteX4752" fmla="*/ 1541817 w 7451018"/>
              <a:gd name="connsiteY4752" fmla="*/ 138817 h 3415370"/>
              <a:gd name="connsiteX4753" fmla="*/ 1530491 w 7451018"/>
              <a:gd name="connsiteY4753" fmla="*/ 144983 h 3415370"/>
              <a:gd name="connsiteX4754" fmla="*/ 1582096 w 7451018"/>
              <a:gd name="connsiteY4754" fmla="*/ 149005 h 3415370"/>
              <a:gd name="connsiteX4755" fmla="*/ 1513735 w 7451018"/>
              <a:gd name="connsiteY4755" fmla="*/ 144983 h 3415370"/>
              <a:gd name="connsiteX4756" fmla="*/ 1481833 w 7451018"/>
              <a:gd name="connsiteY4756" fmla="*/ 138281 h 3415370"/>
              <a:gd name="connsiteX4757" fmla="*/ 1468094 w 7451018"/>
              <a:gd name="connsiteY4757" fmla="*/ 131579 h 3415370"/>
              <a:gd name="connsiteX4758" fmla="*/ 5610004 w 7451018"/>
              <a:gd name="connsiteY4758" fmla="*/ 107183 h 3415370"/>
              <a:gd name="connsiteX4759" fmla="*/ 5630001 w 7451018"/>
              <a:gd name="connsiteY4759" fmla="*/ 107518 h 3415370"/>
              <a:gd name="connsiteX4760" fmla="*/ 5645879 w 7451018"/>
              <a:gd name="connsiteY4760" fmla="*/ 111059 h 3415370"/>
              <a:gd name="connsiteX4761" fmla="*/ 5647334 w 7451018"/>
              <a:gd name="connsiteY4761" fmla="*/ 110199 h 3415370"/>
              <a:gd name="connsiteX4762" fmla="*/ 5646530 w 7451018"/>
              <a:gd name="connsiteY4762" fmla="*/ 111205 h 3415370"/>
              <a:gd name="connsiteX4763" fmla="*/ 5645912 w 7451018"/>
              <a:gd name="connsiteY4763" fmla="*/ 111081 h 3415370"/>
              <a:gd name="connsiteX4764" fmla="*/ 5642593 w 7451018"/>
              <a:gd name="connsiteY4764" fmla="*/ 113550 h 3415370"/>
              <a:gd name="connsiteX4765" fmla="*/ 5646597 w 7451018"/>
              <a:gd name="connsiteY4765" fmla="*/ 111204 h 3415370"/>
              <a:gd name="connsiteX4766" fmla="*/ 5648540 w 7451018"/>
              <a:gd name="connsiteY4766" fmla="*/ 111472 h 3415370"/>
              <a:gd name="connsiteX4767" fmla="*/ 5675886 w 7451018"/>
              <a:gd name="connsiteY4767" fmla="*/ 118174 h 3415370"/>
              <a:gd name="connsiteX4768" fmla="*/ 5691702 w 7451018"/>
              <a:gd name="connsiteY4768" fmla="*/ 131579 h 3415370"/>
              <a:gd name="connsiteX4769" fmla="*/ 5569053 w 7451018"/>
              <a:gd name="connsiteY4769" fmla="*/ 138281 h 3415370"/>
              <a:gd name="connsiteX4770" fmla="*/ 5583195 w 7451018"/>
              <a:gd name="connsiteY4770" fmla="*/ 124877 h 3415370"/>
              <a:gd name="connsiteX4771" fmla="*/ 5589495 w 7451018"/>
              <a:gd name="connsiteY4771" fmla="*/ 118174 h 3415370"/>
              <a:gd name="connsiteX4772" fmla="*/ 5610004 w 7451018"/>
              <a:gd name="connsiteY4772" fmla="*/ 107183 h 3415370"/>
              <a:gd name="connsiteX4773" fmla="*/ 1747231 w 7451018"/>
              <a:gd name="connsiteY4773" fmla="*/ 104771 h 3415370"/>
              <a:gd name="connsiteX4774" fmla="*/ 1741267 w 7451018"/>
              <a:gd name="connsiteY4774" fmla="*/ 111473 h 3415370"/>
              <a:gd name="connsiteX4775" fmla="*/ 1756481 w 7451018"/>
              <a:gd name="connsiteY4775" fmla="*/ 109998 h 3415370"/>
              <a:gd name="connsiteX4776" fmla="*/ 1747231 w 7451018"/>
              <a:gd name="connsiteY4776" fmla="*/ 104771 h 3415370"/>
              <a:gd name="connsiteX4777" fmla="*/ 1347772 w 7451018"/>
              <a:gd name="connsiteY4777" fmla="*/ 102022 h 3415370"/>
              <a:gd name="connsiteX4778" fmla="*/ 1381031 w 7451018"/>
              <a:gd name="connsiteY4778" fmla="*/ 118174 h 3415370"/>
              <a:gd name="connsiteX4779" fmla="*/ 1415011 w 7451018"/>
              <a:gd name="connsiteY4779" fmla="*/ 118174 h 3415370"/>
              <a:gd name="connsiteX4780" fmla="*/ 1440077 w 7451018"/>
              <a:gd name="connsiteY4780" fmla="*/ 124877 h 3415370"/>
              <a:gd name="connsiteX4781" fmla="*/ 1441418 w 7451018"/>
              <a:gd name="connsiteY4781" fmla="*/ 131579 h 3415370"/>
              <a:gd name="connsiteX4782" fmla="*/ 1461659 w 7451018"/>
              <a:gd name="connsiteY4782" fmla="*/ 137745 h 3415370"/>
              <a:gd name="connsiteX4783" fmla="*/ 1458644 w 7451018"/>
              <a:gd name="connsiteY4783" fmla="*/ 138281 h 3415370"/>
              <a:gd name="connsiteX4784" fmla="*/ 1415950 w 7451018"/>
              <a:gd name="connsiteY4784" fmla="*/ 138281 h 3415370"/>
              <a:gd name="connsiteX4785" fmla="*/ 1334050 w 7451018"/>
              <a:gd name="connsiteY4785" fmla="*/ 131579 h 3415370"/>
              <a:gd name="connsiteX4786" fmla="*/ 1334050 w 7451018"/>
              <a:gd name="connsiteY4786" fmla="*/ 124877 h 3415370"/>
              <a:gd name="connsiteX4787" fmla="*/ 1352212 w 7451018"/>
              <a:gd name="connsiteY4787" fmla="*/ 124877 h 3415370"/>
              <a:gd name="connsiteX4788" fmla="*/ 1335189 w 7451018"/>
              <a:gd name="connsiteY4788" fmla="*/ 123871 h 3415370"/>
              <a:gd name="connsiteX4789" fmla="*/ 1332642 w 7451018"/>
              <a:gd name="connsiteY4789" fmla="*/ 118241 h 3415370"/>
              <a:gd name="connsiteX4790" fmla="*/ 1314011 w 7451018"/>
              <a:gd name="connsiteY4790" fmla="*/ 113416 h 3415370"/>
              <a:gd name="connsiteX4791" fmla="*/ 1347772 w 7451018"/>
              <a:gd name="connsiteY4791" fmla="*/ 102022 h 3415370"/>
              <a:gd name="connsiteX4792" fmla="*/ 1740571 w 7451018"/>
              <a:gd name="connsiteY4792" fmla="*/ 101202 h 3415370"/>
              <a:gd name="connsiteX4793" fmla="*/ 1740797 w 7451018"/>
              <a:gd name="connsiteY4793" fmla="*/ 104034 h 3415370"/>
              <a:gd name="connsiteX4794" fmla="*/ 1740797 w 7451018"/>
              <a:gd name="connsiteY4794" fmla="*/ 103899 h 3415370"/>
              <a:gd name="connsiteX4795" fmla="*/ 1740571 w 7451018"/>
              <a:gd name="connsiteY4795" fmla="*/ 101202 h 3415370"/>
              <a:gd name="connsiteX4796" fmla="*/ 3149819 w 7451018"/>
              <a:gd name="connsiteY4796" fmla="*/ 84731 h 3415370"/>
              <a:gd name="connsiteX4797" fmla="*/ 3150219 w 7451018"/>
              <a:gd name="connsiteY4797" fmla="*/ 91433 h 3415370"/>
              <a:gd name="connsiteX4798" fmla="*/ 3155447 w 7451018"/>
              <a:gd name="connsiteY4798" fmla="*/ 90495 h 3415370"/>
              <a:gd name="connsiteX4799" fmla="*/ 3149819 w 7451018"/>
              <a:gd name="connsiteY4799" fmla="*/ 84731 h 3415370"/>
              <a:gd name="connsiteX4800" fmla="*/ 1455818 w 7451018"/>
              <a:gd name="connsiteY4800" fmla="*/ 84440 h 3415370"/>
              <a:gd name="connsiteX4801" fmla="*/ 1463338 w 7451018"/>
              <a:gd name="connsiteY4801" fmla="*/ 98068 h 3415370"/>
              <a:gd name="connsiteX4802" fmla="*/ 1430496 w 7451018"/>
              <a:gd name="connsiteY4802" fmla="*/ 98068 h 3415370"/>
              <a:gd name="connsiteX4803" fmla="*/ 1446314 w 7451018"/>
              <a:gd name="connsiteY4803" fmla="*/ 84664 h 3415370"/>
              <a:gd name="connsiteX4804" fmla="*/ 1455818 w 7451018"/>
              <a:gd name="connsiteY4804" fmla="*/ 84440 h 3415370"/>
              <a:gd name="connsiteX4805" fmla="*/ 1663323 w 7451018"/>
              <a:gd name="connsiteY4805" fmla="*/ 83525 h 3415370"/>
              <a:gd name="connsiteX4806" fmla="*/ 1661246 w 7451018"/>
              <a:gd name="connsiteY4806" fmla="*/ 84531 h 3415370"/>
              <a:gd name="connsiteX4807" fmla="*/ 1661044 w 7451018"/>
              <a:gd name="connsiteY4807" fmla="*/ 84464 h 3415370"/>
              <a:gd name="connsiteX4808" fmla="*/ 1663323 w 7451018"/>
              <a:gd name="connsiteY4808" fmla="*/ 83525 h 3415370"/>
              <a:gd name="connsiteX4809" fmla="*/ 2113444 w 7451018"/>
              <a:gd name="connsiteY4809" fmla="*/ 77912 h 3415370"/>
              <a:gd name="connsiteX4810" fmla="*/ 2115069 w 7451018"/>
              <a:gd name="connsiteY4810" fmla="*/ 78029 h 3415370"/>
              <a:gd name="connsiteX4811" fmla="*/ 2114942 w 7451018"/>
              <a:gd name="connsiteY4811" fmla="*/ 78143 h 3415370"/>
              <a:gd name="connsiteX4812" fmla="*/ 3978222 w 7451018"/>
              <a:gd name="connsiteY4812" fmla="*/ 76538 h 3415370"/>
              <a:gd name="connsiteX4813" fmla="*/ 3994718 w 7451018"/>
              <a:gd name="connsiteY4813" fmla="*/ 85736 h 3415370"/>
              <a:gd name="connsiteX4814" fmla="*/ 3995858 w 7451018"/>
              <a:gd name="connsiteY4814" fmla="*/ 85736 h 3415370"/>
              <a:gd name="connsiteX4815" fmla="*/ 4001622 w 7451018"/>
              <a:gd name="connsiteY4815" fmla="*/ 85133 h 3415370"/>
              <a:gd name="connsiteX4816" fmla="*/ 4002225 w 7451018"/>
              <a:gd name="connsiteY4816" fmla="*/ 79436 h 3415370"/>
              <a:gd name="connsiteX4817" fmla="*/ 4075345 w 7451018"/>
              <a:gd name="connsiteY4817" fmla="*/ 90696 h 3415370"/>
              <a:gd name="connsiteX4818" fmla="*/ 4045520 w 7451018"/>
              <a:gd name="connsiteY4818" fmla="*/ 97867 h 3415370"/>
              <a:gd name="connsiteX4819" fmla="*/ 4016299 w 7451018"/>
              <a:gd name="connsiteY4819" fmla="*/ 111271 h 3415370"/>
              <a:gd name="connsiteX4820" fmla="*/ 3948071 w 7451018"/>
              <a:gd name="connsiteY4820" fmla="*/ 111271 h 3415370"/>
              <a:gd name="connsiteX4821" fmla="*/ 3896867 w 7451018"/>
              <a:gd name="connsiteY4821" fmla="*/ 100146 h 3415370"/>
              <a:gd name="connsiteX4822" fmla="*/ 3901022 w 7451018"/>
              <a:gd name="connsiteY4822" fmla="*/ 107049 h 3415370"/>
              <a:gd name="connsiteX4823" fmla="*/ 3912616 w 7451018"/>
              <a:gd name="connsiteY4823" fmla="*/ 104569 h 3415370"/>
              <a:gd name="connsiteX4824" fmla="*/ 3938353 w 7451018"/>
              <a:gd name="connsiteY4824" fmla="*/ 117973 h 3415370"/>
              <a:gd name="connsiteX4825" fmla="*/ 3968043 w 7451018"/>
              <a:gd name="connsiteY4825" fmla="*/ 132450 h 3415370"/>
              <a:gd name="connsiteX4826" fmla="*/ 3968043 w 7451018"/>
              <a:gd name="connsiteY4826" fmla="*/ 131445 h 3415370"/>
              <a:gd name="connsiteX4827" fmla="*/ 3968245 w 7451018"/>
              <a:gd name="connsiteY4827" fmla="*/ 131310 h 3415370"/>
              <a:gd name="connsiteX4828" fmla="*/ 3998405 w 7451018"/>
              <a:gd name="connsiteY4828" fmla="*/ 144849 h 3415370"/>
              <a:gd name="connsiteX4829" fmla="*/ 4014958 w 7451018"/>
              <a:gd name="connsiteY4829" fmla="*/ 142771 h 3415370"/>
              <a:gd name="connsiteX4830" fmla="*/ 3968043 w 7451018"/>
              <a:gd name="connsiteY4830" fmla="*/ 154031 h 3415370"/>
              <a:gd name="connsiteX4831" fmla="*/ 3975148 w 7451018"/>
              <a:gd name="connsiteY4831" fmla="*/ 151685 h 3415370"/>
              <a:gd name="connsiteX4832" fmla="*/ 3941704 w 7451018"/>
              <a:gd name="connsiteY4832" fmla="*/ 157381 h 3415370"/>
              <a:gd name="connsiteX4833" fmla="*/ 3934533 w 7451018"/>
              <a:gd name="connsiteY4833" fmla="*/ 150211 h 3415370"/>
              <a:gd name="connsiteX4834" fmla="*/ 3949009 w 7451018"/>
              <a:gd name="connsiteY4834" fmla="*/ 145519 h 3415370"/>
              <a:gd name="connsiteX4835" fmla="*/ 3924815 w 7451018"/>
              <a:gd name="connsiteY4835" fmla="*/ 126016 h 3415370"/>
              <a:gd name="connsiteX4836" fmla="*/ 3914359 w 7451018"/>
              <a:gd name="connsiteY4836" fmla="*/ 126016 h 3415370"/>
              <a:gd name="connsiteX4837" fmla="*/ 3916035 w 7451018"/>
              <a:gd name="connsiteY4837" fmla="*/ 132115 h 3415370"/>
              <a:gd name="connsiteX4838" fmla="*/ 3900955 w 7451018"/>
              <a:gd name="connsiteY4838" fmla="*/ 131512 h 3415370"/>
              <a:gd name="connsiteX4839" fmla="*/ 3894186 w 7451018"/>
              <a:gd name="connsiteY4839" fmla="*/ 138214 h 3415370"/>
              <a:gd name="connsiteX4840" fmla="*/ 3867444 w 7451018"/>
              <a:gd name="connsiteY4840" fmla="*/ 163212 h 3415370"/>
              <a:gd name="connsiteX4841" fmla="*/ 3863490 w 7451018"/>
              <a:gd name="connsiteY4841" fmla="*/ 171724 h 3415370"/>
              <a:gd name="connsiteX4842" fmla="*/ 3840636 w 7451018"/>
              <a:gd name="connsiteY4842" fmla="*/ 175411 h 3415370"/>
              <a:gd name="connsiteX4843" fmla="*/ 3847338 w 7451018"/>
              <a:gd name="connsiteY4843" fmla="*/ 171724 h 3415370"/>
              <a:gd name="connsiteX4844" fmla="*/ 3793720 w 7451018"/>
              <a:gd name="connsiteY4844" fmla="*/ 150947 h 3415370"/>
              <a:gd name="connsiteX4845" fmla="*/ 3813827 w 7451018"/>
              <a:gd name="connsiteY4845" fmla="*/ 148937 h 3415370"/>
              <a:gd name="connsiteX4846" fmla="*/ 3813827 w 7451018"/>
              <a:gd name="connsiteY4846" fmla="*/ 144916 h 3415370"/>
              <a:gd name="connsiteX4847" fmla="*/ 3788359 w 7451018"/>
              <a:gd name="connsiteY4847" fmla="*/ 138214 h 3415370"/>
              <a:gd name="connsiteX4848" fmla="*/ 3760210 w 7451018"/>
              <a:gd name="connsiteY4848" fmla="*/ 127490 h 3415370"/>
              <a:gd name="connsiteX4849" fmla="*/ 3746470 w 7451018"/>
              <a:gd name="connsiteY4849" fmla="*/ 118577 h 3415370"/>
              <a:gd name="connsiteX4850" fmla="*/ 3739567 w 7451018"/>
              <a:gd name="connsiteY4850" fmla="*/ 111673 h 3415370"/>
              <a:gd name="connsiteX4851" fmla="*/ 3727771 w 7451018"/>
              <a:gd name="connsiteY4851" fmla="*/ 104770 h 3415370"/>
              <a:gd name="connsiteX4852" fmla="*/ 3726766 w 7451018"/>
              <a:gd name="connsiteY4852" fmla="*/ 97934 h 3415370"/>
              <a:gd name="connsiteX4853" fmla="*/ 3755719 w 7451018"/>
              <a:gd name="connsiteY4853" fmla="*/ 97934 h 3415370"/>
              <a:gd name="connsiteX4854" fmla="*/ 3760277 w 7451018"/>
              <a:gd name="connsiteY4854" fmla="*/ 97934 h 3415370"/>
              <a:gd name="connsiteX4855" fmla="*/ 3774217 w 7451018"/>
              <a:gd name="connsiteY4855" fmla="*/ 97934 h 3415370"/>
              <a:gd name="connsiteX4856" fmla="*/ 3798412 w 7451018"/>
              <a:gd name="connsiteY4856" fmla="*/ 97599 h 3415370"/>
              <a:gd name="connsiteX4857" fmla="*/ 3827366 w 7451018"/>
              <a:gd name="connsiteY4857" fmla="*/ 97934 h 3415370"/>
              <a:gd name="connsiteX4858" fmla="*/ 3828170 w 7451018"/>
              <a:gd name="connsiteY4858" fmla="*/ 99207 h 3415370"/>
              <a:gd name="connsiteX4859" fmla="*/ 3853101 w 7451018"/>
              <a:gd name="connsiteY4859" fmla="*/ 91232 h 3415370"/>
              <a:gd name="connsiteX4860" fmla="*/ 3877698 w 7451018"/>
              <a:gd name="connsiteY4860" fmla="*/ 93444 h 3415370"/>
              <a:gd name="connsiteX4861" fmla="*/ 3873878 w 7451018"/>
              <a:gd name="connsiteY4861" fmla="*/ 91232 h 3415370"/>
              <a:gd name="connsiteX4862" fmla="*/ 3894320 w 7451018"/>
              <a:gd name="connsiteY4862" fmla="*/ 84530 h 3415370"/>
              <a:gd name="connsiteX4863" fmla="*/ 3895459 w 7451018"/>
              <a:gd name="connsiteY4863" fmla="*/ 77828 h 3415370"/>
              <a:gd name="connsiteX4864" fmla="*/ 3901089 w 7451018"/>
              <a:gd name="connsiteY4864" fmla="*/ 84530 h 3415370"/>
              <a:gd name="connsiteX4865" fmla="*/ 3900620 w 7451018"/>
              <a:gd name="connsiteY4865" fmla="*/ 77895 h 3415370"/>
              <a:gd name="connsiteX4866" fmla="*/ 3907792 w 7451018"/>
              <a:gd name="connsiteY4866" fmla="*/ 84664 h 3415370"/>
              <a:gd name="connsiteX4867" fmla="*/ 3948004 w 7451018"/>
              <a:gd name="connsiteY4867" fmla="*/ 82854 h 3415370"/>
              <a:gd name="connsiteX4868" fmla="*/ 3968111 w 7451018"/>
              <a:gd name="connsiteY4868" fmla="*/ 87143 h 3415370"/>
              <a:gd name="connsiteX4869" fmla="*/ 3978222 w 7451018"/>
              <a:gd name="connsiteY4869" fmla="*/ 76538 h 3415370"/>
              <a:gd name="connsiteX4870" fmla="*/ 4799111 w 7451018"/>
              <a:gd name="connsiteY4870" fmla="*/ 69450 h 3415370"/>
              <a:gd name="connsiteX4871" fmla="*/ 4737384 w 7451018"/>
              <a:gd name="connsiteY4871" fmla="*/ 77962 h 3415370"/>
              <a:gd name="connsiteX4872" fmla="*/ 4739730 w 7451018"/>
              <a:gd name="connsiteY4872" fmla="*/ 71260 h 3415370"/>
              <a:gd name="connsiteX4873" fmla="*/ 4799111 w 7451018"/>
              <a:gd name="connsiteY4873" fmla="*/ 69450 h 3415370"/>
              <a:gd name="connsiteX4874" fmla="*/ 5495999 w 7451018"/>
              <a:gd name="connsiteY4874" fmla="*/ 60269 h 3415370"/>
              <a:gd name="connsiteX4875" fmla="*/ 5542914 w 7451018"/>
              <a:gd name="connsiteY4875" fmla="*/ 73538 h 3415370"/>
              <a:gd name="connsiteX4876" fmla="*/ 5523009 w 7451018"/>
              <a:gd name="connsiteY4876" fmla="*/ 78364 h 3415370"/>
              <a:gd name="connsiteX4877" fmla="*/ 5522808 w 7451018"/>
              <a:gd name="connsiteY4877" fmla="*/ 84664 h 3415370"/>
              <a:gd name="connsiteX4878" fmla="*/ 5547137 w 7451018"/>
              <a:gd name="connsiteY4878" fmla="*/ 91366 h 3415370"/>
              <a:gd name="connsiteX4879" fmla="*/ 5588891 w 7451018"/>
              <a:gd name="connsiteY4879" fmla="*/ 98069 h 3415370"/>
              <a:gd name="connsiteX4880" fmla="*/ 5580849 w 7451018"/>
              <a:gd name="connsiteY4880" fmla="*/ 104771 h 3415370"/>
              <a:gd name="connsiteX4881" fmla="*/ 5488426 w 7451018"/>
              <a:gd name="connsiteY4881" fmla="*/ 111473 h 3415370"/>
              <a:gd name="connsiteX4882" fmla="*/ 5431860 w 7451018"/>
              <a:gd name="connsiteY4882" fmla="*/ 98069 h 3415370"/>
              <a:gd name="connsiteX4883" fmla="*/ 5392787 w 7451018"/>
              <a:gd name="connsiteY4883" fmla="*/ 91299 h 3415370"/>
              <a:gd name="connsiteX4884" fmla="*/ 5408872 w 7451018"/>
              <a:gd name="connsiteY4884" fmla="*/ 86741 h 3415370"/>
              <a:gd name="connsiteX4885" fmla="*/ 5402169 w 7451018"/>
              <a:gd name="connsiteY4885" fmla="*/ 84731 h 3415370"/>
              <a:gd name="connsiteX4886" fmla="*/ 5402304 w 7451018"/>
              <a:gd name="connsiteY4886" fmla="*/ 77962 h 3415370"/>
              <a:gd name="connsiteX4887" fmla="*/ 5408604 w 7451018"/>
              <a:gd name="connsiteY4887" fmla="*/ 84664 h 3415370"/>
              <a:gd name="connsiteX4888" fmla="*/ 5428978 w 7451018"/>
              <a:gd name="connsiteY4888" fmla="*/ 77962 h 3415370"/>
              <a:gd name="connsiteX4889" fmla="*/ 5495999 w 7451018"/>
              <a:gd name="connsiteY4889" fmla="*/ 60269 h 3415370"/>
              <a:gd name="connsiteX4890" fmla="*/ 4713416 w 7451018"/>
              <a:gd name="connsiteY4890" fmla="*/ 42499 h 3415370"/>
              <a:gd name="connsiteX4891" fmla="*/ 4738390 w 7451018"/>
              <a:gd name="connsiteY4891" fmla="*/ 45456 h 3415370"/>
              <a:gd name="connsiteX4892" fmla="*/ 4731219 w 7451018"/>
              <a:gd name="connsiteY4892" fmla="*/ 50751 h 3415370"/>
              <a:gd name="connsiteX4893" fmla="*/ 4738725 w 7451018"/>
              <a:gd name="connsiteY4893" fmla="*/ 57856 h 3415370"/>
              <a:gd name="connsiteX4894" fmla="*/ 4738725 w 7451018"/>
              <a:gd name="connsiteY4894" fmla="*/ 59263 h 3415370"/>
              <a:gd name="connsiteX4895" fmla="*/ 4714731 w 7451018"/>
              <a:gd name="connsiteY4895" fmla="*/ 58258 h 3415370"/>
              <a:gd name="connsiteX4896" fmla="*/ 4732023 w 7451018"/>
              <a:gd name="connsiteY4896" fmla="*/ 65362 h 3415370"/>
              <a:gd name="connsiteX4897" fmla="*/ 4725321 w 7451018"/>
              <a:gd name="connsiteY4897" fmla="*/ 64558 h 3415370"/>
              <a:gd name="connsiteX4898" fmla="*/ 4732023 w 7451018"/>
              <a:gd name="connsiteY4898" fmla="*/ 71461 h 3415370"/>
              <a:gd name="connsiteX4899" fmla="*/ 4709437 w 7451018"/>
              <a:gd name="connsiteY4899" fmla="*/ 71260 h 3415370"/>
              <a:gd name="connsiteX4900" fmla="*/ 4626866 w 7451018"/>
              <a:gd name="connsiteY4900" fmla="*/ 71260 h 3415370"/>
              <a:gd name="connsiteX4901" fmla="*/ 4635780 w 7451018"/>
              <a:gd name="connsiteY4901" fmla="*/ 71260 h 3415370"/>
              <a:gd name="connsiteX4902" fmla="*/ 4631825 w 7451018"/>
              <a:gd name="connsiteY4902" fmla="*/ 65362 h 3415370"/>
              <a:gd name="connsiteX4903" fmla="*/ 4658299 w 7451018"/>
              <a:gd name="connsiteY4903" fmla="*/ 64357 h 3415370"/>
              <a:gd name="connsiteX4904" fmla="*/ 4658299 w 7451018"/>
              <a:gd name="connsiteY4904" fmla="*/ 57856 h 3415370"/>
              <a:gd name="connsiteX4905" fmla="*/ 4714061 w 7451018"/>
              <a:gd name="connsiteY4905" fmla="*/ 52360 h 3415370"/>
              <a:gd name="connsiteX4906" fmla="*/ 4711916 w 7451018"/>
              <a:gd name="connsiteY4906" fmla="*/ 52360 h 3415370"/>
              <a:gd name="connsiteX4907" fmla="*/ 4713416 w 7451018"/>
              <a:gd name="connsiteY4907" fmla="*/ 42499 h 3415370"/>
              <a:gd name="connsiteX4908" fmla="*/ 2886828 w 7451018"/>
              <a:gd name="connsiteY4908" fmla="*/ 38955 h 3415370"/>
              <a:gd name="connsiteX4909" fmla="*/ 2886425 w 7451018"/>
              <a:gd name="connsiteY4909" fmla="*/ 45657 h 3415370"/>
              <a:gd name="connsiteX4910" fmla="*/ 2966179 w 7451018"/>
              <a:gd name="connsiteY4910" fmla="*/ 38955 h 3415370"/>
              <a:gd name="connsiteX4911" fmla="*/ 2886828 w 7451018"/>
              <a:gd name="connsiteY4911" fmla="*/ 38955 h 3415370"/>
              <a:gd name="connsiteX4912" fmla="*/ 3029244 w 7451018"/>
              <a:gd name="connsiteY4912" fmla="*/ 37280 h 3415370"/>
              <a:gd name="connsiteX4913" fmla="*/ 2994327 w 7451018"/>
              <a:gd name="connsiteY4913" fmla="*/ 37816 h 3415370"/>
              <a:gd name="connsiteX4914" fmla="*/ 2998882 w 7451018"/>
              <a:gd name="connsiteY4914" fmla="*/ 51220 h 3415370"/>
              <a:gd name="connsiteX4915" fmla="*/ 3023008 w 7451018"/>
              <a:gd name="connsiteY4915" fmla="*/ 51220 h 3415370"/>
              <a:gd name="connsiteX4916" fmla="*/ 3029244 w 7451018"/>
              <a:gd name="connsiteY4916" fmla="*/ 37280 h 3415370"/>
              <a:gd name="connsiteX4917" fmla="*/ 1934022 w 7451018"/>
              <a:gd name="connsiteY4917" fmla="*/ 11611 h 3415370"/>
              <a:gd name="connsiteX4918" fmla="*/ 1975307 w 7451018"/>
              <a:gd name="connsiteY4918" fmla="*/ 18916 h 3415370"/>
              <a:gd name="connsiteX4919" fmla="*/ 1979194 w 7451018"/>
              <a:gd name="connsiteY4919" fmla="*/ 18916 h 3415370"/>
              <a:gd name="connsiteX4920" fmla="*/ 2023697 w 7451018"/>
              <a:gd name="connsiteY4920" fmla="*/ 18313 h 3415370"/>
              <a:gd name="connsiteX4921" fmla="*/ 2132473 w 7451018"/>
              <a:gd name="connsiteY4921" fmla="*/ 24412 h 3415370"/>
              <a:gd name="connsiteX4922" fmla="*/ 2151038 w 7451018"/>
              <a:gd name="connsiteY4922" fmla="*/ 24412 h 3415370"/>
              <a:gd name="connsiteX4923" fmla="*/ 2207404 w 7451018"/>
              <a:gd name="connsiteY4923" fmla="*/ 29774 h 3415370"/>
              <a:gd name="connsiteX4924" fmla="*/ 2216384 w 7451018"/>
              <a:gd name="connsiteY4924" fmla="*/ 24546 h 3415370"/>
              <a:gd name="connsiteX4925" fmla="*/ 2239708 w 7451018"/>
              <a:gd name="connsiteY4925" fmla="*/ 31382 h 3415370"/>
              <a:gd name="connsiteX4926" fmla="*/ 2239105 w 7451018"/>
              <a:gd name="connsiteY4926" fmla="*/ 37950 h 3415370"/>
              <a:gd name="connsiteX4927" fmla="*/ 2152446 w 7451018"/>
              <a:gd name="connsiteY4927" fmla="*/ 52427 h 3415370"/>
              <a:gd name="connsiteX4928" fmla="*/ 2170608 w 7451018"/>
              <a:gd name="connsiteY4928" fmla="*/ 52427 h 3415370"/>
              <a:gd name="connsiteX4929" fmla="*/ 2068400 w 7451018"/>
              <a:gd name="connsiteY4929" fmla="*/ 85334 h 3415370"/>
              <a:gd name="connsiteX4930" fmla="*/ 1961836 w 7451018"/>
              <a:gd name="connsiteY4930" fmla="*/ 104637 h 3415370"/>
              <a:gd name="connsiteX4931" fmla="*/ 1964918 w 7451018"/>
              <a:gd name="connsiteY4931" fmla="*/ 111540 h 3415370"/>
              <a:gd name="connsiteX4932" fmla="*/ 1952854 w 7451018"/>
              <a:gd name="connsiteY4932" fmla="*/ 118242 h 3415370"/>
              <a:gd name="connsiteX4933" fmla="*/ 1972023 w 7451018"/>
              <a:gd name="connsiteY4933" fmla="*/ 118242 h 3415370"/>
              <a:gd name="connsiteX4934" fmla="*/ 1971151 w 7451018"/>
              <a:gd name="connsiteY4934" fmla="*/ 124944 h 3415370"/>
              <a:gd name="connsiteX4935" fmla="*/ 1951983 w 7451018"/>
              <a:gd name="connsiteY4935" fmla="*/ 131646 h 3415370"/>
              <a:gd name="connsiteX4936" fmla="*/ 1927654 w 7451018"/>
              <a:gd name="connsiteY4936" fmla="*/ 138349 h 3415370"/>
              <a:gd name="connsiteX4937" fmla="*/ 1895819 w 7451018"/>
              <a:gd name="connsiteY4937" fmla="*/ 145051 h 3415370"/>
              <a:gd name="connsiteX4938" fmla="*/ 1876919 w 7451018"/>
              <a:gd name="connsiteY4938" fmla="*/ 166431 h 3415370"/>
              <a:gd name="connsiteX4939" fmla="*/ 1895082 w 7451018"/>
              <a:gd name="connsiteY4939" fmla="*/ 165157 h 3415370"/>
              <a:gd name="connsiteX4940" fmla="*/ 1890323 w 7451018"/>
              <a:gd name="connsiteY4940" fmla="*/ 178561 h 3415370"/>
              <a:gd name="connsiteX4941" fmla="*/ 1823301 w 7451018"/>
              <a:gd name="connsiteY4941" fmla="*/ 186805 h 3415370"/>
              <a:gd name="connsiteX4942" fmla="*/ 1829333 w 7451018"/>
              <a:gd name="connsiteY4942" fmla="*/ 179098 h 3415370"/>
              <a:gd name="connsiteX4943" fmla="*/ 1769617 w 7451018"/>
              <a:gd name="connsiteY4943" fmla="*/ 178628 h 3415370"/>
              <a:gd name="connsiteX4944" fmla="*/ 1759362 w 7451018"/>
              <a:gd name="connsiteY4944" fmla="*/ 178628 h 3415370"/>
              <a:gd name="connsiteX4945" fmla="*/ 1716067 w 7451018"/>
              <a:gd name="connsiteY4945" fmla="*/ 180706 h 3415370"/>
              <a:gd name="connsiteX4946" fmla="*/ 1714323 w 7451018"/>
              <a:gd name="connsiteY4946" fmla="*/ 178628 h 3415370"/>
              <a:gd name="connsiteX4947" fmla="*/ 1660709 w 7451018"/>
              <a:gd name="connsiteY4947" fmla="*/ 179098 h 3415370"/>
              <a:gd name="connsiteX4948" fmla="*/ 1643619 w 7451018"/>
              <a:gd name="connsiteY4948" fmla="*/ 185397 h 3415370"/>
              <a:gd name="connsiteX4949" fmla="*/ 1660174 w 7451018"/>
              <a:gd name="connsiteY4949" fmla="*/ 198869 h 3415370"/>
              <a:gd name="connsiteX4950" fmla="*/ 1662452 w 7451018"/>
              <a:gd name="connsiteY4950" fmla="*/ 199338 h 3415370"/>
              <a:gd name="connsiteX4951" fmla="*/ 1749443 w 7451018"/>
              <a:gd name="connsiteY4951" fmla="*/ 199271 h 3415370"/>
              <a:gd name="connsiteX4952" fmla="*/ 1830338 w 7451018"/>
              <a:gd name="connsiteY4952" fmla="*/ 193172 h 3415370"/>
              <a:gd name="connsiteX4953" fmla="*/ 1831210 w 7451018"/>
              <a:gd name="connsiteY4953" fmla="*/ 193172 h 3415370"/>
              <a:gd name="connsiteX4954" fmla="*/ 1828462 w 7451018"/>
              <a:gd name="connsiteY4954" fmla="*/ 199271 h 3415370"/>
              <a:gd name="connsiteX4955" fmla="*/ 1854399 w 7451018"/>
              <a:gd name="connsiteY4955" fmla="*/ 212072 h 3415370"/>
              <a:gd name="connsiteX4956" fmla="*/ 1783356 w 7451018"/>
              <a:gd name="connsiteY4956" fmla="*/ 219780 h 3415370"/>
              <a:gd name="connsiteX4957" fmla="*/ 1776386 w 7451018"/>
              <a:gd name="connsiteY4957" fmla="*/ 225476 h 3415370"/>
              <a:gd name="connsiteX4958" fmla="*/ 1671567 w 7451018"/>
              <a:gd name="connsiteY4958" fmla="*/ 218774 h 3415370"/>
              <a:gd name="connsiteX4959" fmla="*/ 1662452 w 7451018"/>
              <a:gd name="connsiteY4959" fmla="*/ 221388 h 3415370"/>
              <a:gd name="connsiteX4960" fmla="*/ 1622238 w 7451018"/>
              <a:gd name="connsiteY4960" fmla="*/ 222393 h 3415370"/>
              <a:gd name="connsiteX4961" fmla="*/ 1604345 w 7451018"/>
              <a:gd name="connsiteY4961" fmla="*/ 218774 h 3415370"/>
              <a:gd name="connsiteX4962" fmla="*/ 1603272 w 7451018"/>
              <a:gd name="connsiteY4962" fmla="*/ 225342 h 3415370"/>
              <a:gd name="connsiteX4963" fmla="*/ 1597307 w 7451018"/>
              <a:gd name="connsiteY4963" fmla="*/ 218372 h 3415370"/>
              <a:gd name="connsiteX4964" fmla="*/ 1596838 w 7451018"/>
              <a:gd name="connsiteY4964" fmla="*/ 218774 h 3415370"/>
              <a:gd name="connsiteX4965" fmla="*/ 1596369 w 7451018"/>
              <a:gd name="connsiteY4965" fmla="*/ 217769 h 3415370"/>
              <a:gd name="connsiteX4966" fmla="*/ 1595364 w 7451018"/>
              <a:gd name="connsiteY4966" fmla="*/ 218372 h 3415370"/>
              <a:gd name="connsiteX4967" fmla="*/ 1596235 w 7451018"/>
              <a:gd name="connsiteY4967" fmla="*/ 217501 h 3415370"/>
              <a:gd name="connsiteX4968" fmla="*/ 1594828 w 7451018"/>
              <a:gd name="connsiteY4968" fmla="*/ 212809 h 3415370"/>
              <a:gd name="connsiteX4969" fmla="*/ 1595364 w 7451018"/>
              <a:gd name="connsiteY4969" fmla="*/ 212072 h 3415370"/>
              <a:gd name="connsiteX4970" fmla="*/ 1596369 w 7451018"/>
              <a:gd name="connsiteY4970" fmla="*/ 198668 h 3415370"/>
              <a:gd name="connsiteX4971" fmla="*/ 1573179 w 7451018"/>
              <a:gd name="connsiteY4971" fmla="*/ 178561 h 3415370"/>
              <a:gd name="connsiteX4972" fmla="*/ 1557379 w 7451018"/>
              <a:gd name="connsiteY4972" fmla="*/ 185842 h 3415370"/>
              <a:gd name="connsiteX4973" fmla="*/ 1549627 w 7451018"/>
              <a:gd name="connsiteY4973" fmla="*/ 185586 h 3415370"/>
              <a:gd name="connsiteX4974" fmla="*/ 1541882 w 7451018"/>
              <a:gd name="connsiteY4974" fmla="*/ 185330 h 3415370"/>
              <a:gd name="connsiteX4975" fmla="*/ 1541748 w 7451018"/>
              <a:gd name="connsiteY4975" fmla="*/ 187743 h 3415370"/>
              <a:gd name="connsiteX4976" fmla="*/ 1543289 w 7451018"/>
              <a:gd name="connsiteY4976" fmla="*/ 191899 h 3415370"/>
              <a:gd name="connsiteX4977" fmla="*/ 1549587 w 7451018"/>
              <a:gd name="connsiteY4977" fmla="*/ 185598 h 3415370"/>
              <a:gd name="connsiteX4978" fmla="*/ 1554545 w 7451018"/>
              <a:gd name="connsiteY4978" fmla="*/ 198601 h 3415370"/>
              <a:gd name="connsiteX4979" fmla="*/ 1570298 w 7451018"/>
              <a:gd name="connsiteY4979" fmla="*/ 205303 h 3415370"/>
              <a:gd name="connsiteX4980" fmla="*/ 1571571 w 7451018"/>
              <a:gd name="connsiteY4980" fmla="*/ 224136 h 3415370"/>
              <a:gd name="connsiteX4981" fmla="*/ 1530889 w 7451018"/>
              <a:gd name="connsiteY4981" fmla="*/ 218707 h 3415370"/>
              <a:gd name="connsiteX4982" fmla="*/ 1535045 w 7451018"/>
              <a:gd name="connsiteY4982" fmla="*/ 225476 h 3415370"/>
              <a:gd name="connsiteX4983" fmla="*/ 1521104 w 7451018"/>
              <a:gd name="connsiteY4983" fmla="*/ 225410 h 3415370"/>
              <a:gd name="connsiteX4984" fmla="*/ 1523448 w 7451018"/>
              <a:gd name="connsiteY4984" fmla="*/ 218774 h 3415370"/>
              <a:gd name="connsiteX4985" fmla="*/ 1508302 w 7451018"/>
              <a:gd name="connsiteY4985" fmla="*/ 212005 h 3415370"/>
              <a:gd name="connsiteX4986" fmla="*/ 1504751 w 7451018"/>
              <a:gd name="connsiteY4986" fmla="*/ 218707 h 3415370"/>
              <a:gd name="connsiteX4987" fmla="*/ 1501600 w 7451018"/>
              <a:gd name="connsiteY4987" fmla="*/ 210195 h 3415370"/>
              <a:gd name="connsiteX4988" fmla="*/ 1513865 w 7451018"/>
              <a:gd name="connsiteY4988" fmla="*/ 204431 h 3415370"/>
              <a:gd name="connsiteX4989" fmla="*/ 1493892 w 7451018"/>
              <a:gd name="connsiteY4989" fmla="*/ 211536 h 3415370"/>
              <a:gd name="connsiteX4990" fmla="*/ 1488196 w 7451018"/>
              <a:gd name="connsiteY4990" fmla="*/ 204499 h 3415370"/>
              <a:gd name="connsiteX4991" fmla="*/ 1482633 w 7451018"/>
              <a:gd name="connsiteY4991" fmla="*/ 205772 h 3415370"/>
              <a:gd name="connsiteX4992" fmla="*/ 1488196 w 7451018"/>
              <a:gd name="connsiteY4992" fmla="*/ 210195 h 3415370"/>
              <a:gd name="connsiteX4993" fmla="*/ 1459847 w 7451018"/>
              <a:gd name="connsiteY4993" fmla="*/ 218372 h 3415370"/>
              <a:gd name="connsiteX4994" fmla="*/ 1417488 w 7451018"/>
              <a:gd name="connsiteY4994" fmla="*/ 205370 h 3415370"/>
              <a:gd name="connsiteX4995" fmla="*/ 1342357 w 7451018"/>
              <a:gd name="connsiteY4995" fmla="*/ 178561 h 3415370"/>
              <a:gd name="connsiteX4996" fmla="*/ 1334047 w 7451018"/>
              <a:gd name="connsiteY4996" fmla="*/ 176550 h 3415370"/>
              <a:gd name="connsiteX4997" fmla="*/ 1385385 w 7451018"/>
              <a:gd name="connsiteY4997" fmla="*/ 185264 h 3415370"/>
              <a:gd name="connsiteX4998" fmla="*/ 1387664 w 7451018"/>
              <a:gd name="connsiteY4998" fmla="*/ 186805 h 3415370"/>
              <a:gd name="connsiteX4999" fmla="*/ 1394365 w 7451018"/>
              <a:gd name="connsiteY4999" fmla="*/ 185264 h 3415370"/>
              <a:gd name="connsiteX5000" fmla="*/ 1388065 w 7451018"/>
              <a:gd name="connsiteY5000" fmla="*/ 180035 h 3415370"/>
              <a:gd name="connsiteX5001" fmla="*/ 1399392 w 7451018"/>
              <a:gd name="connsiteY5001" fmla="*/ 171859 h 3415370"/>
              <a:gd name="connsiteX5002" fmla="*/ 1440879 w 7451018"/>
              <a:gd name="connsiteY5002" fmla="*/ 165157 h 3415370"/>
              <a:gd name="connsiteX5003" fmla="*/ 1454754 w 7451018"/>
              <a:gd name="connsiteY5003" fmla="*/ 178561 h 3415370"/>
              <a:gd name="connsiteX5004" fmla="*/ 1488263 w 7451018"/>
              <a:gd name="connsiteY5004" fmla="*/ 179634 h 3415370"/>
              <a:gd name="connsiteX5005" fmla="*/ 1481561 w 7451018"/>
              <a:gd name="connsiteY5005" fmla="*/ 180773 h 3415370"/>
              <a:gd name="connsiteX5006" fmla="*/ 1486052 w 7451018"/>
              <a:gd name="connsiteY5006" fmla="*/ 191831 h 3415370"/>
              <a:gd name="connsiteX5007" fmla="*/ 1494496 w 7451018"/>
              <a:gd name="connsiteY5007" fmla="*/ 204499 h 3415370"/>
              <a:gd name="connsiteX5008" fmla="*/ 1541882 w 7451018"/>
              <a:gd name="connsiteY5008" fmla="*/ 191899 h 3415370"/>
              <a:gd name="connsiteX5009" fmla="*/ 1486654 w 7451018"/>
              <a:gd name="connsiteY5009" fmla="*/ 165224 h 3415370"/>
              <a:gd name="connsiteX5010" fmla="*/ 1497310 w 7451018"/>
              <a:gd name="connsiteY5010" fmla="*/ 165291 h 3415370"/>
              <a:gd name="connsiteX5011" fmla="*/ 1526599 w 7451018"/>
              <a:gd name="connsiteY5011" fmla="*/ 158723 h 3415370"/>
              <a:gd name="connsiteX5012" fmla="*/ 1576396 w 7451018"/>
              <a:gd name="connsiteY5012" fmla="*/ 171725 h 3415370"/>
              <a:gd name="connsiteX5013" fmla="*/ 1576371 w 7451018"/>
              <a:gd name="connsiteY5013" fmla="*/ 171756 h 3415370"/>
              <a:gd name="connsiteX5014" fmla="*/ 1575391 w 7451018"/>
              <a:gd name="connsiteY5014" fmla="*/ 172998 h 3415370"/>
              <a:gd name="connsiteX5015" fmla="*/ 1630280 w 7451018"/>
              <a:gd name="connsiteY5015" fmla="*/ 172998 h 3415370"/>
              <a:gd name="connsiteX5016" fmla="*/ 1649114 w 7451018"/>
              <a:gd name="connsiteY5016" fmla="*/ 172395 h 3415370"/>
              <a:gd name="connsiteX5017" fmla="*/ 1696496 w 7451018"/>
              <a:gd name="connsiteY5017" fmla="*/ 158321 h 3415370"/>
              <a:gd name="connsiteX5018" fmla="*/ 1685907 w 7451018"/>
              <a:gd name="connsiteY5018" fmla="*/ 151753 h 3415370"/>
              <a:gd name="connsiteX5019" fmla="*/ 1675924 w 7451018"/>
              <a:gd name="connsiteY5019" fmla="*/ 142973 h 3415370"/>
              <a:gd name="connsiteX5020" fmla="*/ 1736240 w 7451018"/>
              <a:gd name="connsiteY5020" fmla="*/ 151820 h 3415370"/>
              <a:gd name="connsiteX5021" fmla="*/ 1736173 w 7451018"/>
              <a:gd name="connsiteY5021" fmla="*/ 151552 h 3415370"/>
              <a:gd name="connsiteX5022" fmla="*/ 1736843 w 7451018"/>
              <a:gd name="connsiteY5022" fmla="*/ 151886 h 3415370"/>
              <a:gd name="connsiteX5023" fmla="*/ 1737245 w 7451018"/>
              <a:gd name="connsiteY5023" fmla="*/ 145721 h 3415370"/>
              <a:gd name="connsiteX5024" fmla="*/ 1737112 w 7451018"/>
              <a:gd name="connsiteY5024" fmla="*/ 145319 h 3415370"/>
              <a:gd name="connsiteX5025" fmla="*/ 1732085 w 7451018"/>
              <a:gd name="connsiteY5025" fmla="*/ 138952 h 3415370"/>
              <a:gd name="connsiteX5026" fmla="*/ 1693480 w 7451018"/>
              <a:gd name="connsiteY5026" fmla="*/ 125078 h 3415370"/>
              <a:gd name="connsiteX5027" fmla="*/ 1687582 w 7451018"/>
              <a:gd name="connsiteY5027" fmla="*/ 125614 h 3415370"/>
              <a:gd name="connsiteX5028" fmla="*/ 1675321 w 7451018"/>
              <a:gd name="connsiteY5028" fmla="*/ 138147 h 3415370"/>
              <a:gd name="connsiteX5029" fmla="*/ 1675857 w 7451018"/>
              <a:gd name="connsiteY5029" fmla="*/ 131981 h 3415370"/>
              <a:gd name="connsiteX5030" fmla="*/ 1657358 w 7451018"/>
              <a:gd name="connsiteY5030" fmla="*/ 132249 h 3415370"/>
              <a:gd name="connsiteX5031" fmla="*/ 1653270 w 7451018"/>
              <a:gd name="connsiteY5031" fmla="*/ 132852 h 3415370"/>
              <a:gd name="connsiteX5032" fmla="*/ 1640938 w 7451018"/>
              <a:gd name="connsiteY5032" fmla="*/ 132852 h 3415370"/>
              <a:gd name="connsiteX5033" fmla="*/ 1548515 w 7451018"/>
              <a:gd name="connsiteY5033" fmla="*/ 117035 h 3415370"/>
              <a:gd name="connsiteX5034" fmla="*/ 1582495 w 7451018"/>
              <a:gd name="connsiteY5034" fmla="*/ 108457 h 3415370"/>
              <a:gd name="connsiteX5035" fmla="*/ 1553943 w 7451018"/>
              <a:gd name="connsiteY5035" fmla="*/ 111540 h 3415370"/>
              <a:gd name="connsiteX5036" fmla="*/ 1554949 w 7451018"/>
              <a:gd name="connsiteY5036" fmla="*/ 108457 h 3415370"/>
              <a:gd name="connsiteX5037" fmla="*/ 1502269 w 7451018"/>
              <a:gd name="connsiteY5037" fmla="*/ 91500 h 3415370"/>
              <a:gd name="connsiteX5038" fmla="*/ 1515139 w 7451018"/>
              <a:gd name="connsiteY5038" fmla="*/ 78096 h 3415370"/>
              <a:gd name="connsiteX5039" fmla="*/ 1551665 w 7451018"/>
              <a:gd name="connsiteY5039" fmla="*/ 64692 h 3415370"/>
              <a:gd name="connsiteX5040" fmla="*/ 1661112 w 7451018"/>
              <a:gd name="connsiteY5040" fmla="*/ 84597 h 3415370"/>
              <a:gd name="connsiteX5041" fmla="*/ 1661044 w 7451018"/>
              <a:gd name="connsiteY5041" fmla="*/ 84798 h 3415370"/>
              <a:gd name="connsiteX5042" fmla="*/ 1661379 w 7451018"/>
              <a:gd name="connsiteY5042" fmla="*/ 84665 h 3415370"/>
              <a:gd name="connsiteX5043" fmla="*/ 1662921 w 7451018"/>
              <a:gd name="connsiteY5043" fmla="*/ 84798 h 3415370"/>
              <a:gd name="connsiteX5044" fmla="*/ 1663457 w 7451018"/>
              <a:gd name="connsiteY5044" fmla="*/ 83659 h 3415370"/>
              <a:gd name="connsiteX5045" fmla="*/ 1690263 w 7451018"/>
              <a:gd name="connsiteY5045" fmla="*/ 78364 h 3415370"/>
              <a:gd name="connsiteX5046" fmla="*/ 1709565 w 7451018"/>
              <a:gd name="connsiteY5046" fmla="*/ 92037 h 3415370"/>
              <a:gd name="connsiteX5047" fmla="*/ 1702930 w 7451018"/>
              <a:gd name="connsiteY5047" fmla="*/ 98136 h 3415370"/>
              <a:gd name="connsiteX5048" fmla="*/ 1711642 w 7451018"/>
              <a:gd name="connsiteY5048" fmla="*/ 98069 h 3415370"/>
              <a:gd name="connsiteX5049" fmla="*/ 1732755 w 7451018"/>
              <a:gd name="connsiteY5049" fmla="*/ 78096 h 3415370"/>
              <a:gd name="connsiteX5050" fmla="*/ 1635709 w 7451018"/>
              <a:gd name="connsiteY5050" fmla="*/ 64692 h 3415370"/>
              <a:gd name="connsiteX5051" fmla="*/ 1635709 w 7451018"/>
              <a:gd name="connsiteY5051" fmla="*/ 59196 h 3415370"/>
              <a:gd name="connsiteX5052" fmla="*/ 1638926 w 7451018"/>
              <a:gd name="connsiteY5052" fmla="*/ 59196 h 3415370"/>
              <a:gd name="connsiteX5053" fmla="*/ 1622506 w 7451018"/>
              <a:gd name="connsiteY5053" fmla="*/ 51891 h 3415370"/>
              <a:gd name="connsiteX5054" fmla="*/ 1602200 w 7451018"/>
              <a:gd name="connsiteY5054" fmla="*/ 52226 h 3415370"/>
              <a:gd name="connsiteX5055" fmla="*/ 1602334 w 7451018"/>
              <a:gd name="connsiteY5055" fmla="*/ 50751 h 3415370"/>
              <a:gd name="connsiteX5056" fmla="*/ 1702729 w 7451018"/>
              <a:gd name="connsiteY5056" fmla="*/ 38956 h 3415370"/>
              <a:gd name="connsiteX5057" fmla="*/ 1729538 w 7451018"/>
              <a:gd name="connsiteY5057" fmla="*/ 37816 h 3415370"/>
              <a:gd name="connsiteX5058" fmla="*/ 1729538 w 7451018"/>
              <a:gd name="connsiteY5058" fmla="*/ 32320 h 3415370"/>
              <a:gd name="connsiteX5059" fmla="*/ 1729471 w 7451018"/>
              <a:gd name="connsiteY5059" fmla="*/ 32320 h 3415370"/>
              <a:gd name="connsiteX5060" fmla="*/ 1728533 w 7451018"/>
              <a:gd name="connsiteY5060" fmla="*/ 31717 h 3415370"/>
              <a:gd name="connsiteX5061" fmla="*/ 1729270 w 7451018"/>
              <a:gd name="connsiteY5061" fmla="*/ 31114 h 3415370"/>
              <a:gd name="connsiteX5062" fmla="*/ 1729605 w 7451018"/>
              <a:gd name="connsiteY5062" fmla="*/ 31114 h 3415370"/>
              <a:gd name="connsiteX5063" fmla="*/ 1785568 w 7451018"/>
              <a:gd name="connsiteY5063" fmla="*/ 37481 h 3415370"/>
              <a:gd name="connsiteX5064" fmla="*/ 1799508 w 7451018"/>
              <a:gd name="connsiteY5064" fmla="*/ 31181 h 3415370"/>
              <a:gd name="connsiteX5065" fmla="*/ 1817604 w 7451018"/>
              <a:gd name="connsiteY5065" fmla="*/ 24479 h 3415370"/>
              <a:gd name="connsiteX5066" fmla="*/ 1816666 w 7451018"/>
              <a:gd name="connsiteY5066" fmla="*/ 22737 h 3415370"/>
              <a:gd name="connsiteX5067" fmla="*/ 1897897 w 7451018"/>
              <a:gd name="connsiteY5067" fmla="*/ 17911 h 3415370"/>
              <a:gd name="connsiteX5068" fmla="*/ 1897092 w 7451018"/>
              <a:gd name="connsiteY5068" fmla="*/ 17844 h 3415370"/>
              <a:gd name="connsiteX5069" fmla="*/ 1934022 w 7451018"/>
              <a:gd name="connsiteY5069" fmla="*/ 11611 h 3415370"/>
              <a:gd name="connsiteX5070" fmla="*/ 2824685 w 7451018"/>
              <a:gd name="connsiteY5070" fmla="*/ 172 h 3415370"/>
              <a:gd name="connsiteX5071" fmla="*/ 2996403 w 7451018"/>
              <a:gd name="connsiteY5071" fmla="*/ 17844 h 3415370"/>
              <a:gd name="connsiteX5072" fmla="*/ 3035075 w 7451018"/>
              <a:gd name="connsiteY5072" fmla="*/ 24546 h 3415370"/>
              <a:gd name="connsiteX5073" fmla="*/ 3070126 w 7451018"/>
              <a:gd name="connsiteY5073" fmla="*/ 27830 h 3415370"/>
              <a:gd name="connsiteX5074" fmla="*/ 3053638 w 7451018"/>
              <a:gd name="connsiteY5074" fmla="*/ 35270 h 3415370"/>
              <a:gd name="connsiteX5075" fmla="*/ 3071534 w 7451018"/>
              <a:gd name="connsiteY5075" fmla="*/ 57922 h 3415370"/>
              <a:gd name="connsiteX5076" fmla="*/ 3117046 w 7451018"/>
              <a:gd name="connsiteY5076" fmla="*/ 52293 h 3415370"/>
              <a:gd name="connsiteX5077" fmla="*/ 3277893 w 7451018"/>
              <a:gd name="connsiteY5077" fmla="*/ 56381 h 3415370"/>
              <a:gd name="connsiteX5078" fmla="*/ 3215700 w 7451018"/>
              <a:gd name="connsiteY5078" fmla="*/ 64759 h 3415370"/>
              <a:gd name="connsiteX5079" fmla="*/ 3176826 w 7451018"/>
              <a:gd name="connsiteY5079" fmla="*/ 78163 h 3415370"/>
              <a:gd name="connsiteX5080" fmla="*/ 3182994 w 7451018"/>
              <a:gd name="connsiteY5080" fmla="*/ 84865 h 3415370"/>
              <a:gd name="connsiteX5081" fmla="*/ 3156183 w 7451018"/>
              <a:gd name="connsiteY5081" fmla="*/ 91567 h 3415370"/>
              <a:gd name="connsiteX5082" fmla="*/ 3155847 w 7451018"/>
              <a:gd name="connsiteY5082" fmla="*/ 91031 h 3415370"/>
              <a:gd name="connsiteX5083" fmla="*/ 3109272 w 7451018"/>
              <a:gd name="connsiteY5083" fmla="*/ 98270 h 3415370"/>
              <a:gd name="connsiteX5084" fmla="*/ 3105185 w 7451018"/>
              <a:gd name="connsiteY5084" fmla="*/ 105307 h 3415370"/>
              <a:gd name="connsiteX5085" fmla="*/ 3116979 w 7451018"/>
              <a:gd name="connsiteY5085" fmla="*/ 104972 h 3415370"/>
              <a:gd name="connsiteX5086" fmla="*/ 3116979 w 7451018"/>
              <a:gd name="connsiteY5086" fmla="*/ 111674 h 3415370"/>
              <a:gd name="connsiteX5087" fmla="*/ 3116374 w 7451018"/>
              <a:gd name="connsiteY5087" fmla="*/ 113081 h 3415370"/>
              <a:gd name="connsiteX5088" fmla="*/ 3099889 w 7451018"/>
              <a:gd name="connsiteY5088" fmla="*/ 119582 h 3415370"/>
              <a:gd name="connsiteX5089" fmla="*/ 3084205 w 7451018"/>
              <a:gd name="connsiteY5089" fmla="*/ 119582 h 3415370"/>
              <a:gd name="connsiteX5090" fmla="*/ 3076763 w 7451018"/>
              <a:gd name="connsiteY5090" fmla="*/ 126284 h 3415370"/>
              <a:gd name="connsiteX5091" fmla="*/ 3070059 w 7451018"/>
              <a:gd name="connsiteY5091" fmla="*/ 139688 h 3415370"/>
              <a:gd name="connsiteX5092" fmla="*/ 3078641 w 7451018"/>
              <a:gd name="connsiteY5092" fmla="*/ 139688 h 3415370"/>
              <a:gd name="connsiteX5093" fmla="*/ 3089700 w 7451018"/>
              <a:gd name="connsiteY5093" fmla="*/ 139085 h 3415370"/>
              <a:gd name="connsiteX5094" fmla="*/ 3103576 w 7451018"/>
              <a:gd name="connsiteY5094" fmla="*/ 137946 h 3415370"/>
              <a:gd name="connsiteX5095" fmla="*/ 3103576 w 7451018"/>
              <a:gd name="connsiteY5095" fmla="*/ 136941 h 3415370"/>
              <a:gd name="connsiteX5096" fmla="*/ 3108671 w 7451018"/>
              <a:gd name="connsiteY5096" fmla="*/ 145184 h 3415370"/>
              <a:gd name="connsiteX5097" fmla="*/ 3116979 w 7451018"/>
              <a:gd name="connsiteY5097" fmla="*/ 151216 h 3415370"/>
              <a:gd name="connsiteX5098" fmla="*/ 3098282 w 7451018"/>
              <a:gd name="connsiteY5098" fmla="*/ 151887 h 3415370"/>
              <a:gd name="connsiteX5099" fmla="*/ 3130316 w 7451018"/>
              <a:gd name="connsiteY5099" fmla="*/ 171189 h 3415370"/>
              <a:gd name="connsiteX5100" fmla="*/ 3122135 w 7451018"/>
              <a:gd name="connsiteY5100" fmla="*/ 178627 h 3415370"/>
              <a:gd name="connsiteX5101" fmla="*/ 3121869 w 7451018"/>
              <a:gd name="connsiteY5101" fmla="*/ 178627 h 3415370"/>
              <a:gd name="connsiteX5102" fmla="*/ 3129646 w 7451018"/>
              <a:gd name="connsiteY5102" fmla="*/ 187341 h 3415370"/>
              <a:gd name="connsiteX5103" fmla="*/ 3123076 w 7451018"/>
              <a:gd name="connsiteY5103" fmla="*/ 191161 h 3415370"/>
              <a:gd name="connsiteX5104" fmla="*/ 3110211 w 7451018"/>
              <a:gd name="connsiteY5104" fmla="*/ 171524 h 3415370"/>
              <a:gd name="connsiteX5105" fmla="*/ 3103508 w 7451018"/>
              <a:gd name="connsiteY5105" fmla="*/ 173534 h 3415370"/>
              <a:gd name="connsiteX5106" fmla="*/ 3092250 w 7451018"/>
              <a:gd name="connsiteY5106" fmla="*/ 170786 h 3415370"/>
              <a:gd name="connsiteX5107" fmla="*/ 3080987 w 7451018"/>
              <a:gd name="connsiteY5107" fmla="*/ 171858 h 3415370"/>
              <a:gd name="connsiteX5108" fmla="*/ 3105857 w 7451018"/>
              <a:gd name="connsiteY5108" fmla="*/ 198667 h 3415370"/>
              <a:gd name="connsiteX5109" fmla="*/ 3093785 w 7451018"/>
              <a:gd name="connsiteY5109" fmla="*/ 212071 h 3415370"/>
              <a:gd name="connsiteX5110" fmla="*/ 3096806 w 7451018"/>
              <a:gd name="connsiteY5110" fmla="*/ 212071 h 3415370"/>
              <a:gd name="connsiteX5111" fmla="*/ 3097744 w 7451018"/>
              <a:gd name="connsiteY5111" fmla="*/ 218640 h 3415370"/>
              <a:gd name="connsiteX5112" fmla="*/ 3123612 w 7451018"/>
              <a:gd name="connsiteY5112" fmla="*/ 225475 h 3415370"/>
              <a:gd name="connsiteX5113" fmla="*/ 3076697 w 7451018"/>
              <a:gd name="connsiteY5113" fmla="*/ 237741 h 3415370"/>
              <a:gd name="connsiteX5114" fmla="*/ 3096806 w 7451018"/>
              <a:gd name="connsiteY5114" fmla="*/ 239818 h 3415370"/>
              <a:gd name="connsiteX5115" fmla="*/ 3083400 w 7451018"/>
              <a:gd name="connsiteY5115" fmla="*/ 245917 h 3415370"/>
              <a:gd name="connsiteX5116" fmla="*/ 3085277 w 7451018"/>
              <a:gd name="connsiteY5116" fmla="*/ 252284 h 3415370"/>
              <a:gd name="connsiteX5117" fmla="*/ 3030851 w 7451018"/>
              <a:gd name="connsiteY5117" fmla="*/ 258986 h 3415370"/>
              <a:gd name="connsiteX5118" fmla="*/ 3042915 w 7451018"/>
              <a:gd name="connsiteY5118" fmla="*/ 258986 h 3415370"/>
              <a:gd name="connsiteX5119" fmla="*/ 3053098 w 7451018"/>
              <a:gd name="connsiteY5119" fmla="*/ 265688 h 3415370"/>
              <a:gd name="connsiteX5120" fmla="*/ 3048944 w 7451018"/>
              <a:gd name="connsiteY5120" fmla="*/ 272390 h 3415370"/>
              <a:gd name="connsiteX5121" fmla="*/ 3056520 w 7451018"/>
              <a:gd name="connsiteY5121" fmla="*/ 277551 h 3415370"/>
              <a:gd name="connsiteX5122" fmla="*/ 3049814 w 7451018"/>
              <a:gd name="connsiteY5122" fmla="*/ 279092 h 3415370"/>
              <a:gd name="connsiteX5123" fmla="*/ 3021937 w 7451018"/>
              <a:gd name="connsiteY5123" fmla="*/ 281640 h 3415370"/>
              <a:gd name="connsiteX5124" fmla="*/ 3056520 w 7451018"/>
              <a:gd name="connsiteY5124" fmla="*/ 292832 h 3415370"/>
              <a:gd name="connsiteX5125" fmla="*/ 3050956 w 7451018"/>
              <a:gd name="connsiteY5125" fmla="*/ 299333 h 3415370"/>
              <a:gd name="connsiteX5126" fmla="*/ 3059333 w 7451018"/>
              <a:gd name="connsiteY5126" fmla="*/ 292564 h 3415370"/>
              <a:gd name="connsiteX5127" fmla="*/ 3063222 w 7451018"/>
              <a:gd name="connsiteY5127" fmla="*/ 298998 h 3415370"/>
              <a:gd name="connsiteX5128" fmla="*/ 3056520 w 7451018"/>
              <a:gd name="connsiteY5128" fmla="*/ 301009 h 3415370"/>
              <a:gd name="connsiteX5129" fmla="*/ 3056520 w 7451018"/>
              <a:gd name="connsiteY5129" fmla="*/ 312603 h 3415370"/>
              <a:gd name="connsiteX5130" fmla="*/ 3063222 w 7451018"/>
              <a:gd name="connsiteY5130" fmla="*/ 311196 h 3415370"/>
              <a:gd name="connsiteX5131" fmla="*/ 3060875 w 7451018"/>
              <a:gd name="connsiteY5131" fmla="*/ 319305 h 3415370"/>
              <a:gd name="connsiteX5132" fmla="*/ 3065368 w 7451018"/>
              <a:gd name="connsiteY5132" fmla="*/ 319305 h 3415370"/>
              <a:gd name="connsiteX5133" fmla="*/ 3043116 w 7451018"/>
              <a:gd name="connsiteY5133" fmla="*/ 323125 h 3415370"/>
              <a:gd name="connsiteX5134" fmla="*/ 3002904 w 7451018"/>
              <a:gd name="connsiteY5134" fmla="*/ 311129 h 3415370"/>
              <a:gd name="connsiteX5135" fmla="*/ 2984204 w 7451018"/>
              <a:gd name="connsiteY5135" fmla="*/ 319238 h 3415370"/>
              <a:gd name="connsiteX5136" fmla="*/ 2962357 w 7451018"/>
              <a:gd name="connsiteY5136" fmla="*/ 327146 h 3415370"/>
              <a:gd name="connsiteX5137" fmla="*/ 3049681 w 7451018"/>
              <a:gd name="connsiteY5137" fmla="*/ 332709 h 3415370"/>
              <a:gd name="connsiteX5138" fmla="*/ 3050084 w 7451018"/>
              <a:gd name="connsiteY5138" fmla="*/ 333112 h 3415370"/>
              <a:gd name="connsiteX5139" fmla="*/ 2997140 w 7451018"/>
              <a:gd name="connsiteY5139" fmla="*/ 356770 h 3415370"/>
              <a:gd name="connsiteX5140" fmla="*/ 2989834 w 7451018"/>
              <a:gd name="connsiteY5140" fmla="*/ 352816 h 3415370"/>
              <a:gd name="connsiteX5141" fmla="*/ 2907401 w 7451018"/>
              <a:gd name="connsiteY5141" fmla="*/ 379624 h 3415370"/>
              <a:gd name="connsiteX5142" fmla="*/ 2848624 w 7451018"/>
              <a:gd name="connsiteY5142" fmla="*/ 380898 h 3415370"/>
              <a:gd name="connsiteX5143" fmla="*/ 2842392 w 7451018"/>
              <a:gd name="connsiteY5143" fmla="*/ 393029 h 3415370"/>
              <a:gd name="connsiteX5144" fmla="*/ 2835687 w 7451018"/>
              <a:gd name="connsiteY5144" fmla="*/ 389678 h 3415370"/>
              <a:gd name="connsiteX5145" fmla="*/ 2822418 w 7451018"/>
              <a:gd name="connsiteY5145" fmla="*/ 393095 h 3415370"/>
              <a:gd name="connsiteX5146" fmla="*/ 2822283 w 7451018"/>
              <a:gd name="connsiteY5146" fmla="*/ 393095 h 3415370"/>
              <a:gd name="connsiteX5147" fmla="*/ 2822216 w 7451018"/>
              <a:gd name="connsiteY5147" fmla="*/ 393095 h 3415370"/>
              <a:gd name="connsiteX5148" fmla="*/ 2822418 w 7451018"/>
              <a:gd name="connsiteY5148" fmla="*/ 394637 h 3415370"/>
              <a:gd name="connsiteX5149" fmla="*/ 2822283 w 7451018"/>
              <a:gd name="connsiteY5149" fmla="*/ 400066 h 3415370"/>
              <a:gd name="connsiteX5150" fmla="*/ 2815582 w 7451018"/>
              <a:gd name="connsiteY5150" fmla="*/ 403953 h 3415370"/>
              <a:gd name="connsiteX5151" fmla="*/ 2807474 w 7451018"/>
              <a:gd name="connsiteY5151" fmla="*/ 413269 h 3415370"/>
              <a:gd name="connsiteX5152" fmla="*/ 2795408 w 7451018"/>
              <a:gd name="connsiteY5152" fmla="*/ 419971 h 3415370"/>
              <a:gd name="connsiteX5153" fmla="*/ 2795481 w 7451018"/>
              <a:gd name="connsiteY5153" fmla="*/ 425601 h 3415370"/>
              <a:gd name="connsiteX5154" fmla="*/ 2715050 w 7451018"/>
              <a:gd name="connsiteY5154" fmla="*/ 442021 h 3415370"/>
              <a:gd name="connsiteX5155" fmla="*/ 2688242 w 7451018"/>
              <a:gd name="connsiteY5155" fmla="*/ 447249 h 3415370"/>
              <a:gd name="connsiteX5156" fmla="*/ 2687841 w 7451018"/>
              <a:gd name="connsiteY5156" fmla="*/ 447919 h 3415370"/>
              <a:gd name="connsiteX5157" fmla="*/ 2688309 w 7451018"/>
              <a:gd name="connsiteY5157" fmla="*/ 448254 h 3415370"/>
              <a:gd name="connsiteX5158" fmla="*/ 2693270 w 7451018"/>
              <a:gd name="connsiteY5158" fmla="*/ 453414 h 3415370"/>
              <a:gd name="connsiteX5159" fmla="*/ 2688242 w 7451018"/>
              <a:gd name="connsiteY5159" fmla="*/ 453549 h 3415370"/>
              <a:gd name="connsiteX5160" fmla="*/ 2671687 w 7451018"/>
              <a:gd name="connsiteY5160" fmla="*/ 460117 h 3415370"/>
              <a:gd name="connsiteX5161" fmla="*/ 2670412 w 7451018"/>
              <a:gd name="connsiteY5161" fmla="*/ 465546 h 3415370"/>
              <a:gd name="connsiteX5162" fmla="*/ 2674838 w 7451018"/>
              <a:gd name="connsiteY5162" fmla="*/ 466819 h 3415370"/>
              <a:gd name="connsiteX5163" fmla="*/ 2674838 w 7451018"/>
              <a:gd name="connsiteY5163" fmla="*/ 474393 h 3415370"/>
              <a:gd name="connsiteX5164" fmla="*/ 2667396 w 7451018"/>
              <a:gd name="connsiteY5164" fmla="*/ 473521 h 3415370"/>
              <a:gd name="connsiteX5165" fmla="*/ 2667999 w 7451018"/>
              <a:gd name="connsiteY5165" fmla="*/ 494097 h 3415370"/>
              <a:gd name="connsiteX5166" fmla="*/ 2659352 w 7451018"/>
              <a:gd name="connsiteY5166" fmla="*/ 499391 h 3415370"/>
              <a:gd name="connsiteX5167" fmla="*/ 2656338 w 7451018"/>
              <a:gd name="connsiteY5167" fmla="*/ 506965 h 3415370"/>
              <a:gd name="connsiteX5168" fmla="*/ 2634624 w 7451018"/>
              <a:gd name="connsiteY5168" fmla="*/ 520369 h 3415370"/>
              <a:gd name="connsiteX5169" fmla="*/ 2634624 w 7451018"/>
              <a:gd name="connsiteY5169" fmla="*/ 526200 h 3415370"/>
              <a:gd name="connsiteX5170" fmla="*/ 2627920 w 7451018"/>
              <a:gd name="connsiteY5170" fmla="*/ 546708 h 3415370"/>
              <a:gd name="connsiteX5171" fmla="*/ 2568005 w 7451018"/>
              <a:gd name="connsiteY5171" fmla="*/ 580420 h 3415370"/>
              <a:gd name="connsiteX5172" fmla="*/ 2563046 w 7451018"/>
              <a:gd name="connsiteY5172" fmla="*/ 573986 h 3415370"/>
              <a:gd name="connsiteX5173" fmla="*/ 2525917 w 7451018"/>
              <a:gd name="connsiteY5173" fmla="*/ 567284 h 3415370"/>
              <a:gd name="connsiteX5174" fmla="*/ 2522432 w 7451018"/>
              <a:gd name="connsiteY5174" fmla="*/ 560582 h 3415370"/>
              <a:gd name="connsiteX5175" fmla="*/ 2492203 w 7451018"/>
              <a:gd name="connsiteY5175" fmla="*/ 553879 h 3415370"/>
              <a:gd name="connsiteX5176" fmla="*/ 2486170 w 7451018"/>
              <a:gd name="connsiteY5176" fmla="*/ 547177 h 3415370"/>
              <a:gd name="connsiteX5177" fmla="*/ 2460367 w 7451018"/>
              <a:gd name="connsiteY5177" fmla="*/ 520235 h 3415370"/>
              <a:gd name="connsiteX5178" fmla="*/ 2463451 w 7451018"/>
              <a:gd name="connsiteY5178" fmla="*/ 520369 h 3415370"/>
              <a:gd name="connsiteX5179" fmla="*/ 2446424 w 7451018"/>
              <a:gd name="connsiteY5179" fmla="*/ 500263 h 3415370"/>
              <a:gd name="connsiteX5180" fmla="*/ 2446827 w 7451018"/>
              <a:gd name="connsiteY5180" fmla="*/ 500196 h 3415370"/>
              <a:gd name="connsiteX5181" fmla="*/ 2446692 w 7451018"/>
              <a:gd name="connsiteY5181" fmla="*/ 499994 h 3415370"/>
              <a:gd name="connsiteX5182" fmla="*/ 2440190 w 7451018"/>
              <a:gd name="connsiteY5182" fmla="*/ 486858 h 3415370"/>
              <a:gd name="connsiteX5183" fmla="*/ 2434094 w 7451018"/>
              <a:gd name="connsiteY5183" fmla="*/ 488132 h 3415370"/>
              <a:gd name="connsiteX5184" fmla="*/ 2431748 w 7451018"/>
              <a:gd name="connsiteY5184" fmla="*/ 486858 h 3415370"/>
              <a:gd name="connsiteX5185" fmla="*/ 2433492 w 7451018"/>
              <a:gd name="connsiteY5185" fmla="*/ 481430 h 3415370"/>
              <a:gd name="connsiteX5186" fmla="*/ 2427995 w 7451018"/>
              <a:gd name="connsiteY5186" fmla="*/ 480156 h 3415370"/>
              <a:gd name="connsiteX5187" fmla="*/ 2420018 w 7451018"/>
              <a:gd name="connsiteY5187" fmla="*/ 460050 h 3415370"/>
              <a:gd name="connsiteX5188" fmla="*/ 2413386 w 7451018"/>
              <a:gd name="connsiteY5188" fmla="*/ 451940 h 3415370"/>
              <a:gd name="connsiteX5189" fmla="*/ 2399981 w 7451018"/>
              <a:gd name="connsiteY5189" fmla="*/ 447919 h 3415370"/>
              <a:gd name="connsiteX5190" fmla="*/ 2393277 w 7451018"/>
              <a:gd name="connsiteY5190" fmla="*/ 413336 h 3415370"/>
              <a:gd name="connsiteX5191" fmla="*/ 2393277 w 7451018"/>
              <a:gd name="connsiteY5191" fmla="*/ 413269 h 3415370"/>
              <a:gd name="connsiteX5192" fmla="*/ 2393413 w 7451018"/>
              <a:gd name="connsiteY5192" fmla="*/ 413336 h 3415370"/>
              <a:gd name="connsiteX5193" fmla="*/ 2393746 w 7451018"/>
              <a:gd name="connsiteY5193" fmla="*/ 413269 h 3415370"/>
              <a:gd name="connsiteX5194" fmla="*/ 2395491 w 7451018"/>
              <a:gd name="connsiteY5194" fmla="*/ 379759 h 3415370"/>
              <a:gd name="connsiteX5195" fmla="*/ 2398975 w 7451018"/>
              <a:gd name="connsiteY5195" fmla="*/ 366354 h 3415370"/>
              <a:gd name="connsiteX5196" fmla="*/ 2400048 w 7451018"/>
              <a:gd name="connsiteY5196" fmla="*/ 373057 h 3415370"/>
              <a:gd name="connsiteX5197" fmla="*/ 2429468 w 7451018"/>
              <a:gd name="connsiteY5197" fmla="*/ 366354 h 3415370"/>
              <a:gd name="connsiteX5198" fmla="*/ 2430073 w 7451018"/>
              <a:gd name="connsiteY5198" fmla="*/ 359652 h 3415370"/>
              <a:gd name="connsiteX5199" fmla="*/ 2433558 w 7451018"/>
              <a:gd name="connsiteY5199" fmla="*/ 366354 h 3415370"/>
              <a:gd name="connsiteX5200" fmla="*/ 2440257 w 7451018"/>
              <a:gd name="connsiteY5200" fmla="*/ 368432 h 3415370"/>
              <a:gd name="connsiteX5201" fmla="*/ 2453666 w 7451018"/>
              <a:gd name="connsiteY5201" fmla="*/ 346248 h 3415370"/>
              <a:gd name="connsiteX5202" fmla="*/ 2440257 w 7451018"/>
              <a:gd name="connsiteY5202" fmla="*/ 347990 h 3415370"/>
              <a:gd name="connsiteX5203" fmla="*/ 2440257 w 7451018"/>
              <a:gd name="connsiteY5203" fmla="*/ 338809 h 3415370"/>
              <a:gd name="connsiteX5204" fmla="*/ 2411441 w 7451018"/>
              <a:gd name="connsiteY5204" fmla="*/ 333179 h 3415370"/>
              <a:gd name="connsiteX5205" fmla="*/ 2433558 w 7451018"/>
              <a:gd name="connsiteY5205" fmla="*/ 339546 h 3415370"/>
              <a:gd name="connsiteX5206" fmla="*/ 2396361 w 7451018"/>
              <a:gd name="connsiteY5206" fmla="*/ 359719 h 3415370"/>
              <a:gd name="connsiteX5207" fmla="*/ 2367744 w 7451018"/>
              <a:gd name="connsiteY5207" fmla="*/ 327146 h 3415370"/>
              <a:gd name="connsiteX5208" fmla="*/ 2367007 w 7451018"/>
              <a:gd name="connsiteY5208" fmla="*/ 319908 h 3415370"/>
              <a:gd name="connsiteX5209" fmla="*/ 2377393 w 7451018"/>
              <a:gd name="connsiteY5209" fmla="*/ 327214 h 3415370"/>
              <a:gd name="connsiteX5210" fmla="*/ 2384566 w 7451018"/>
              <a:gd name="connsiteY5210" fmla="*/ 327214 h 3415370"/>
              <a:gd name="connsiteX5211" fmla="*/ 2373306 w 7451018"/>
              <a:gd name="connsiteY5211" fmla="*/ 320981 h 3415370"/>
              <a:gd name="connsiteX5212" fmla="*/ 2373373 w 7451018"/>
              <a:gd name="connsiteY5212" fmla="*/ 317295 h 3415370"/>
              <a:gd name="connsiteX5213" fmla="*/ 2397266 w 7451018"/>
              <a:gd name="connsiteY5213" fmla="*/ 313047 h 3415370"/>
              <a:gd name="connsiteX5214" fmla="*/ 2425935 w 7451018"/>
              <a:gd name="connsiteY5214" fmla="*/ 318969 h 3415370"/>
              <a:gd name="connsiteX5215" fmla="*/ 2425316 w 7451018"/>
              <a:gd name="connsiteY5215" fmla="*/ 318166 h 3415370"/>
              <a:gd name="connsiteX5216" fmla="*/ 2426009 w 7451018"/>
              <a:gd name="connsiteY5216" fmla="*/ 318984 h 3415370"/>
              <a:gd name="connsiteX5217" fmla="*/ 2426588 w 7451018"/>
              <a:gd name="connsiteY5217" fmla="*/ 319104 h 3415370"/>
              <a:gd name="connsiteX5218" fmla="*/ 2426855 w 7451018"/>
              <a:gd name="connsiteY5218" fmla="*/ 319171 h 3415370"/>
              <a:gd name="connsiteX5219" fmla="*/ 2426855 w 7451018"/>
              <a:gd name="connsiteY5219" fmla="*/ 319104 h 3415370"/>
              <a:gd name="connsiteX5220" fmla="*/ 2427124 w 7451018"/>
              <a:gd name="connsiteY5220" fmla="*/ 319305 h 3415370"/>
              <a:gd name="connsiteX5221" fmla="*/ 2425717 w 7451018"/>
              <a:gd name="connsiteY5221" fmla="*/ 318233 h 3415370"/>
              <a:gd name="connsiteX5222" fmla="*/ 2421627 w 7451018"/>
              <a:gd name="connsiteY5222" fmla="*/ 312603 h 3415370"/>
              <a:gd name="connsiteX5223" fmla="*/ 2400115 w 7451018"/>
              <a:gd name="connsiteY5223" fmla="*/ 292497 h 3415370"/>
              <a:gd name="connsiteX5224" fmla="*/ 2393413 w 7451018"/>
              <a:gd name="connsiteY5224" fmla="*/ 292497 h 3415370"/>
              <a:gd name="connsiteX5225" fmla="*/ 2394217 w 7451018"/>
              <a:gd name="connsiteY5225" fmla="*/ 298596 h 3415370"/>
              <a:gd name="connsiteX5226" fmla="*/ 2401656 w 7451018"/>
              <a:gd name="connsiteY5226" fmla="*/ 312603 h 3415370"/>
              <a:gd name="connsiteX5227" fmla="*/ 2387917 w 7451018"/>
              <a:gd name="connsiteY5227" fmla="*/ 306437 h 3415370"/>
              <a:gd name="connsiteX5228" fmla="*/ 2367677 w 7451018"/>
              <a:gd name="connsiteY5228" fmla="*/ 299199 h 3415370"/>
              <a:gd name="connsiteX5229" fmla="*/ 2346496 w 7451018"/>
              <a:gd name="connsiteY5229" fmla="*/ 294843 h 3415370"/>
              <a:gd name="connsiteX5230" fmla="*/ 2353200 w 7451018"/>
              <a:gd name="connsiteY5230" fmla="*/ 290754 h 3415370"/>
              <a:gd name="connsiteX5231" fmla="*/ 2345491 w 7451018"/>
              <a:gd name="connsiteY5231" fmla="*/ 285795 h 3415370"/>
              <a:gd name="connsiteX5232" fmla="*/ 2350584 w 7451018"/>
              <a:gd name="connsiteY5232" fmla="*/ 277484 h 3415370"/>
              <a:gd name="connsiteX5233" fmla="*/ 2347437 w 7451018"/>
              <a:gd name="connsiteY5233" fmla="*/ 272390 h 3415370"/>
              <a:gd name="connsiteX5234" fmla="*/ 2337649 w 7451018"/>
              <a:gd name="connsiteY5234" fmla="*/ 272390 h 3415370"/>
              <a:gd name="connsiteX5235" fmla="*/ 2341271 w 7451018"/>
              <a:gd name="connsiteY5235" fmla="*/ 265755 h 3415370"/>
              <a:gd name="connsiteX5236" fmla="*/ 2339727 w 7451018"/>
              <a:gd name="connsiteY5236" fmla="*/ 259120 h 3415370"/>
              <a:gd name="connsiteX5237" fmla="*/ 2326659 w 7451018"/>
              <a:gd name="connsiteY5237" fmla="*/ 245850 h 3415370"/>
              <a:gd name="connsiteX5238" fmla="*/ 2326324 w 7451018"/>
              <a:gd name="connsiteY5238" fmla="*/ 239483 h 3415370"/>
              <a:gd name="connsiteX5239" fmla="*/ 2320359 w 7451018"/>
              <a:gd name="connsiteY5239" fmla="*/ 233384 h 3415370"/>
              <a:gd name="connsiteX5240" fmla="*/ 2331752 w 7451018"/>
              <a:gd name="connsiteY5240" fmla="*/ 233384 h 3415370"/>
              <a:gd name="connsiteX5241" fmla="*/ 2315533 w 7451018"/>
              <a:gd name="connsiteY5241" fmla="*/ 226883 h 3415370"/>
              <a:gd name="connsiteX5242" fmla="*/ 2321162 w 7451018"/>
              <a:gd name="connsiteY5242" fmla="*/ 218908 h 3415370"/>
              <a:gd name="connsiteX5243" fmla="*/ 2320024 w 7451018"/>
              <a:gd name="connsiteY5243" fmla="*/ 219444 h 3415370"/>
              <a:gd name="connsiteX5244" fmla="*/ 2319755 w 7451018"/>
              <a:gd name="connsiteY5244" fmla="*/ 219578 h 3415370"/>
              <a:gd name="connsiteX5245" fmla="*/ 2317810 w 7451018"/>
              <a:gd name="connsiteY5245" fmla="*/ 220315 h 3415370"/>
              <a:gd name="connsiteX5246" fmla="*/ 2314260 w 7451018"/>
              <a:gd name="connsiteY5246" fmla="*/ 225475 h 3415370"/>
              <a:gd name="connsiteX5247" fmla="*/ 2313321 w 7451018"/>
              <a:gd name="connsiteY5247" fmla="*/ 221789 h 3415370"/>
              <a:gd name="connsiteX5248" fmla="*/ 2306150 w 7451018"/>
              <a:gd name="connsiteY5248" fmla="*/ 223532 h 3415370"/>
              <a:gd name="connsiteX5249" fmla="*/ 2306150 w 7451018"/>
              <a:gd name="connsiteY5249" fmla="*/ 219444 h 3415370"/>
              <a:gd name="connsiteX5250" fmla="*/ 2311779 w 7451018"/>
              <a:gd name="connsiteY5250" fmla="*/ 218237 h 3415370"/>
              <a:gd name="connsiteX5251" fmla="*/ 2298778 w 7451018"/>
              <a:gd name="connsiteY5251" fmla="*/ 212138 h 3415370"/>
              <a:gd name="connsiteX5252" fmla="*/ 2291003 w 7451018"/>
              <a:gd name="connsiteY5252" fmla="*/ 205436 h 3415370"/>
              <a:gd name="connsiteX5253" fmla="*/ 2291741 w 7451018"/>
              <a:gd name="connsiteY5253" fmla="*/ 198734 h 3415370"/>
              <a:gd name="connsiteX5254" fmla="*/ 2274382 w 7451018"/>
              <a:gd name="connsiteY5254" fmla="*/ 192032 h 3415370"/>
              <a:gd name="connsiteX5255" fmla="*/ 2267612 w 7451018"/>
              <a:gd name="connsiteY5255" fmla="*/ 198332 h 3415370"/>
              <a:gd name="connsiteX5256" fmla="*/ 2262787 w 7451018"/>
              <a:gd name="connsiteY5256" fmla="*/ 192166 h 3415370"/>
              <a:gd name="connsiteX5257" fmla="*/ 2261647 w 7451018"/>
              <a:gd name="connsiteY5257" fmla="*/ 198801 h 3415370"/>
              <a:gd name="connsiteX5258" fmla="*/ 2262720 w 7451018"/>
              <a:gd name="connsiteY5258" fmla="*/ 192166 h 3415370"/>
              <a:gd name="connsiteX5259" fmla="*/ 2262652 w 7451018"/>
              <a:gd name="connsiteY5259" fmla="*/ 192099 h 3415370"/>
              <a:gd name="connsiteX5260" fmla="*/ 2237452 w 7451018"/>
              <a:gd name="connsiteY5260" fmla="*/ 192099 h 3415370"/>
              <a:gd name="connsiteX5261" fmla="*/ 2231420 w 7451018"/>
              <a:gd name="connsiteY5261" fmla="*/ 185397 h 3415370"/>
              <a:gd name="connsiteX5262" fmla="*/ 2225791 w 7451018"/>
              <a:gd name="connsiteY5262" fmla="*/ 187877 h 3415370"/>
              <a:gd name="connsiteX5263" fmla="*/ 2218820 w 7451018"/>
              <a:gd name="connsiteY5263" fmla="*/ 187206 h 3415370"/>
              <a:gd name="connsiteX5264" fmla="*/ 2214196 w 7451018"/>
              <a:gd name="connsiteY5264" fmla="*/ 192032 h 3415370"/>
              <a:gd name="connsiteX5265" fmla="*/ 2214196 w 7451018"/>
              <a:gd name="connsiteY5265" fmla="*/ 185531 h 3415370"/>
              <a:gd name="connsiteX5266" fmla="*/ 2194625 w 7451018"/>
              <a:gd name="connsiteY5266" fmla="*/ 178627 h 3415370"/>
              <a:gd name="connsiteX5267" fmla="*/ 2189867 w 7451018"/>
              <a:gd name="connsiteY5267" fmla="*/ 185330 h 3415370"/>
              <a:gd name="connsiteX5268" fmla="*/ 2189129 w 7451018"/>
              <a:gd name="connsiteY5268" fmla="*/ 192032 h 3415370"/>
              <a:gd name="connsiteX5269" fmla="*/ 2182494 w 7451018"/>
              <a:gd name="connsiteY5269" fmla="*/ 185397 h 3415370"/>
              <a:gd name="connsiteX5270" fmla="*/ 2179612 w 7451018"/>
              <a:gd name="connsiteY5270" fmla="*/ 192166 h 3415370"/>
              <a:gd name="connsiteX5271" fmla="*/ 2178875 w 7451018"/>
              <a:gd name="connsiteY5271" fmla="*/ 182984 h 3415370"/>
              <a:gd name="connsiteX5272" fmla="*/ 2137321 w 7451018"/>
              <a:gd name="connsiteY5272" fmla="*/ 192568 h 3415370"/>
              <a:gd name="connsiteX5273" fmla="*/ 2142683 w 7451018"/>
              <a:gd name="connsiteY5273" fmla="*/ 186469 h 3415370"/>
              <a:gd name="connsiteX5274" fmla="*/ 2136450 w 7451018"/>
              <a:gd name="connsiteY5274" fmla="*/ 186469 h 3415370"/>
              <a:gd name="connsiteX5275" fmla="*/ 2133517 w 7451018"/>
              <a:gd name="connsiteY5275" fmla="*/ 185548 h 3415370"/>
              <a:gd name="connsiteX5276" fmla="*/ 2130966 w 7451018"/>
              <a:gd name="connsiteY5276" fmla="*/ 191872 h 3415370"/>
              <a:gd name="connsiteX5277" fmla="*/ 2109180 w 7451018"/>
              <a:gd name="connsiteY5277" fmla="*/ 191329 h 3415370"/>
              <a:gd name="connsiteX5278" fmla="*/ 2085781 w 7451018"/>
              <a:gd name="connsiteY5278" fmla="*/ 185330 h 3415370"/>
              <a:gd name="connsiteX5279" fmla="*/ 2084641 w 7451018"/>
              <a:gd name="connsiteY5279" fmla="*/ 192099 h 3415370"/>
              <a:gd name="connsiteX5280" fmla="*/ 2078609 w 7451018"/>
              <a:gd name="connsiteY5280" fmla="*/ 185464 h 3415370"/>
              <a:gd name="connsiteX5281" fmla="*/ 2052135 w 7451018"/>
              <a:gd name="connsiteY5281" fmla="*/ 178226 h 3415370"/>
              <a:gd name="connsiteX5282" fmla="*/ 2058972 w 7451018"/>
              <a:gd name="connsiteY5282" fmla="*/ 173065 h 3415370"/>
              <a:gd name="connsiteX5283" fmla="*/ 2052671 w 7451018"/>
              <a:gd name="connsiteY5283" fmla="*/ 173065 h 3415370"/>
              <a:gd name="connsiteX5284" fmla="*/ 2024723 w 7451018"/>
              <a:gd name="connsiteY5284" fmla="*/ 164955 h 3415370"/>
              <a:gd name="connsiteX5285" fmla="*/ 2044159 w 7451018"/>
              <a:gd name="connsiteY5285" fmla="*/ 157248 h 3415370"/>
              <a:gd name="connsiteX5286" fmla="*/ 2030688 w 7451018"/>
              <a:gd name="connsiteY5286" fmla="*/ 158454 h 3415370"/>
              <a:gd name="connsiteX5287" fmla="*/ 1997981 w 7451018"/>
              <a:gd name="connsiteY5287" fmla="*/ 158454 h 3415370"/>
              <a:gd name="connsiteX5288" fmla="*/ 1997981 w 7451018"/>
              <a:gd name="connsiteY5288" fmla="*/ 151752 h 3415370"/>
              <a:gd name="connsiteX5289" fmla="*/ 2050125 w 7451018"/>
              <a:gd name="connsiteY5289" fmla="*/ 150278 h 3415370"/>
              <a:gd name="connsiteX5290" fmla="*/ 2024790 w 7451018"/>
              <a:gd name="connsiteY5290" fmla="*/ 143978 h 3415370"/>
              <a:gd name="connsiteX5291" fmla="*/ 1991279 w 7451018"/>
              <a:gd name="connsiteY5291" fmla="*/ 135801 h 3415370"/>
              <a:gd name="connsiteX5292" fmla="*/ 2000059 w 7451018"/>
              <a:gd name="connsiteY5292" fmla="*/ 131646 h 3415370"/>
              <a:gd name="connsiteX5293" fmla="*/ 2072577 w 7451018"/>
              <a:gd name="connsiteY5293" fmla="*/ 118242 h 3415370"/>
              <a:gd name="connsiteX5294" fmla="*/ 2162119 w 7451018"/>
              <a:gd name="connsiteY5294" fmla="*/ 104837 h 3415370"/>
              <a:gd name="connsiteX5295" fmla="*/ 2162522 w 7451018"/>
              <a:gd name="connsiteY5295" fmla="*/ 98135 h 3415370"/>
              <a:gd name="connsiteX5296" fmla="*/ 2158768 w 7451018"/>
              <a:gd name="connsiteY5296" fmla="*/ 91031 h 3415370"/>
              <a:gd name="connsiteX5297" fmla="*/ 2118554 w 7451018"/>
              <a:gd name="connsiteY5297" fmla="*/ 91433 h 3415370"/>
              <a:gd name="connsiteX5298" fmla="*/ 2105150 w 7451018"/>
              <a:gd name="connsiteY5298" fmla="*/ 86876 h 3415370"/>
              <a:gd name="connsiteX5299" fmla="*/ 2114942 w 7451018"/>
              <a:gd name="connsiteY5299" fmla="*/ 78143 h 3415370"/>
              <a:gd name="connsiteX5300" fmla="*/ 2118554 w 7451018"/>
              <a:gd name="connsiteY5300" fmla="*/ 78699 h 3415370"/>
              <a:gd name="connsiteX5301" fmla="*/ 2124989 w 7451018"/>
              <a:gd name="connsiteY5301" fmla="*/ 71461 h 3415370"/>
              <a:gd name="connsiteX5302" fmla="*/ 2125257 w 7451018"/>
              <a:gd name="connsiteY5302" fmla="*/ 70589 h 3415370"/>
              <a:gd name="connsiteX5303" fmla="*/ 2130820 w 7451018"/>
              <a:gd name="connsiteY5303" fmla="*/ 71595 h 3415370"/>
              <a:gd name="connsiteX5304" fmla="*/ 2133300 w 7451018"/>
              <a:gd name="connsiteY5304" fmla="*/ 78096 h 3415370"/>
              <a:gd name="connsiteX5305" fmla="*/ 2160376 w 7451018"/>
              <a:gd name="connsiteY5305" fmla="*/ 71393 h 3415370"/>
              <a:gd name="connsiteX5306" fmla="*/ 2239396 w 7451018"/>
              <a:gd name="connsiteY5306" fmla="*/ 64691 h 3415370"/>
              <a:gd name="connsiteX5307" fmla="*/ 2234771 w 7451018"/>
              <a:gd name="connsiteY5307" fmla="*/ 58057 h 3415370"/>
              <a:gd name="connsiteX5308" fmla="*/ 2241541 w 7451018"/>
              <a:gd name="connsiteY5308" fmla="*/ 57989 h 3415370"/>
              <a:gd name="connsiteX5309" fmla="*/ 2241541 w 7451018"/>
              <a:gd name="connsiteY5309" fmla="*/ 51287 h 3415370"/>
              <a:gd name="connsiteX5310" fmla="*/ 2232493 w 7451018"/>
              <a:gd name="connsiteY5310" fmla="*/ 47132 h 3415370"/>
              <a:gd name="connsiteX5311" fmla="*/ 2338790 w 7451018"/>
              <a:gd name="connsiteY5311" fmla="*/ 37883 h 3415370"/>
              <a:gd name="connsiteX5312" fmla="*/ 2382823 w 7451018"/>
              <a:gd name="connsiteY5312" fmla="*/ 31181 h 3415370"/>
              <a:gd name="connsiteX5313" fmla="*/ 2400785 w 7451018"/>
              <a:gd name="connsiteY5313" fmla="*/ 45389 h 3415370"/>
              <a:gd name="connsiteX5314" fmla="*/ 2408560 w 7451018"/>
              <a:gd name="connsiteY5314" fmla="*/ 44585 h 3415370"/>
              <a:gd name="connsiteX5315" fmla="*/ 2400719 w 7451018"/>
              <a:gd name="connsiteY5315" fmla="*/ 31181 h 3415370"/>
              <a:gd name="connsiteX5316" fmla="*/ 2420153 w 7451018"/>
              <a:gd name="connsiteY5316" fmla="*/ 37883 h 3415370"/>
              <a:gd name="connsiteX5317" fmla="*/ 2467336 w 7451018"/>
              <a:gd name="connsiteY5317" fmla="*/ 44585 h 3415370"/>
              <a:gd name="connsiteX5318" fmla="*/ 2446424 w 7451018"/>
              <a:gd name="connsiteY5318" fmla="*/ 24479 h 3415370"/>
              <a:gd name="connsiteX5319" fmla="*/ 2467537 w 7451018"/>
              <a:gd name="connsiteY5319" fmla="*/ 23608 h 3415370"/>
              <a:gd name="connsiteX5320" fmla="*/ 2475782 w 7451018"/>
              <a:gd name="connsiteY5320" fmla="*/ 21597 h 3415370"/>
              <a:gd name="connsiteX5321" fmla="*/ 2471760 w 7451018"/>
              <a:gd name="connsiteY5321" fmla="*/ 23942 h 3415370"/>
              <a:gd name="connsiteX5322" fmla="*/ 2510970 w 7451018"/>
              <a:gd name="connsiteY5322" fmla="*/ 31248 h 3415370"/>
              <a:gd name="connsiteX5323" fmla="*/ 2575445 w 7451018"/>
              <a:gd name="connsiteY5323" fmla="*/ 44049 h 3415370"/>
              <a:gd name="connsiteX5324" fmla="*/ 2517539 w 7451018"/>
              <a:gd name="connsiteY5324" fmla="*/ 24546 h 3415370"/>
              <a:gd name="connsiteX5325" fmla="*/ 2500513 w 7451018"/>
              <a:gd name="connsiteY5325" fmla="*/ 23742 h 3415370"/>
              <a:gd name="connsiteX5326" fmla="*/ 2521963 w 7451018"/>
              <a:gd name="connsiteY5326" fmla="*/ 19318 h 3415370"/>
              <a:gd name="connsiteX5327" fmla="*/ 2560834 w 7451018"/>
              <a:gd name="connsiteY5327" fmla="*/ 14627 h 3415370"/>
              <a:gd name="connsiteX5328" fmla="*/ 2645885 w 7451018"/>
              <a:gd name="connsiteY5328" fmla="*/ 4440 h 3415370"/>
              <a:gd name="connsiteX5329" fmla="*/ 2650507 w 7451018"/>
              <a:gd name="connsiteY5329" fmla="*/ 10136 h 3415370"/>
              <a:gd name="connsiteX5330" fmla="*/ 2653324 w 7451018"/>
              <a:gd name="connsiteY5330" fmla="*/ 6115 h 3415370"/>
              <a:gd name="connsiteX5331" fmla="*/ 2661297 w 7451018"/>
              <a:gd name="connsiteY5331" fmla="*/ 11544 h 3415370"/>
              <a:gd name="connsiteX5332" fmla="*/ 2701512 w 7451018"/>
              <a:gd name="connsiteY5332" fmla="*/ 11142 h 3415370"/>
              <a:gd name="connsiteX5333" fmla="*/ 2795340 w 7451018"/>
              <a:gd name="connsiteY5333" fmla="*/ 2362 h 3415370"/>
              <a:gd name="connsiteX5334" fmla="*/ 2824685 w 7451018"/>
              <a:gd name="connsiteY5334" fmla="*/ 172 h 341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Lst>
            <a:rect l="l" t="t" r="r" b="b"/>
            <a:pathLst>
              <a:path w="7451018" h="3415370">
                <a:moveTo>
                  <a:pt x="2174448" y="3383510"/>
                </a:moveTo>
                <a:cubicBezTo>
                  <a:pt x="2177615" y="3384055"/>
                  <a:pt x="2181117" y="3386367"/>
                  <a:pt x="2185809" y="3388814"/>
                </a:cubicBezTo>
                <a:cubicBezTo>
                  <a:pt x="2182591" y="3388814"/>
                  <a:pt x="2178503" y="3394176"/>
                  <a:pt x="2165099" y="3395516"/>
                </a:cubicBezTo>
                <a:lnTo>
                  <a:pt x="2165099" y="3388814"/>
                </a:lnTo>
                <a:cubicBezTo>
                  <a:pt x="2168450" y="3384189"/>
                  <a:pt x="2171281" y="3382966"/>
                  <a:pt x="2174448" y="3383510"/>
                </a:cubicBezTo>
                <a:close/>
                <a:moveTo>
                  <a:pt x="1956483" y="3112962"/>
                </a:moveTo>
                <a:cubicBezTo>
                  <a:pt x="1959030" y="3111279"/>
                  <a:pt x="1962583" y="3110675"/>
                  <a:pt x="1962784" y="3114093"/>
                </a:cubicBezTo>
                <a:cubicBezTo>
                  <a:pt x="1968078" y="3115367"/>
                  <a:pt x="1956416" y="3122606"/>
                  <a:pt x="1956215" y="3118316"/>
                </a:cubicBezTo>
                <a:cubicBezTo>
                  <a:pt x="1952395" y="3117411"/>
                  <a:pt x="1953936" y="3114646"/>
                  <a:pt x="1956483" y="3112962"/>
                </a:cubicBezTo>
                <a:close/>
                <a:moveTo>
                  <a:pt x="2170607" y="3092940"/>
                </a:moveTo>
                <a:cubicBezTo>
                  <a:pt x="2169300" y="3091792"/>
                  <a:pt x="2167121" y="3091474"/>
                  <a:pt x="2162565" y="3093786"/>
                </a:cubicBezTo>
                <a:cubicBezTo>
                  <a:pt x="2164910" y="3094992"/>
                  <a:pt x="2170338" y="3095998"/>
                  <a:pt x="2173422" y="3097070"/>
                </a:cubicBezTo>
                <a:cubicBezTo>
                  <a:pt x="2172349" y="3096065"/>
                  <a:pt x="2171913" y="3094088"/>
                  <a:pt x="2170607" y="3092940"/>
                </a:cubicBezTo>
                <a:close/>
                <a:moveTo>
                  <a:pt x="7092671" y="3036512"/>
                </a:moveTo>
                <a:cubicBezTo>
                  <a:pt x="7095771" y="3034543"/>
                  <a:pt x="7097882" y="3034958"/>
                  <a:pt x="7097882" y="3039700"/>
                </a:cubicBezTo>
                <a:cubicBezTo>
                  <a:pt x="7098686" y="3038962"/>
                  <a:pt x="7089169" y="3040638"/>
                  <a:pt x="7089302" y="3040303"/>
                </a:cubicBezTo>
                <a:cubicBezTo>
                  <a:pt x="7092519" y="3040303"/>
                  <a:pt x="7090777" y="3047005"/>
                  <a:pt x="7090174" y="3047005"/>
                </a:cubicBezTo>
                <a:cubicBezTo>
                  <a:pt x="7090911" y="3047943"/>
                  <a:pt x="7103913" y="3053708"/>
                  <a:pt x="7097078" y="3053708"/>
                </a:cubicBezTo>
                <a:cubicBezTo>
                  <a:pt x="7098417" y="3053439"/>
                  <a:pt x="7098619" y="3054176"/>
                  <a:pt x="7097882" y="3055986"/>
                </a:cubicBezTo>
                <a:cubicBezTo>
                  <a:pt x="7097882" y="3057594"/>
                  <a:pt x="7116983" y="3040303"/>
                  <a:pt x="7110682" y="3040303"/>
                </a:cubicBezTo>
                <a:cubicBezTo>
                  <a:pt x="7111219" y="3040638"/>
                  <a:pt x="7115374" y="3039766"/>
                  <a:pt x="7114972" y="3040303"/>
                </a:cubicBezTo>
                <a:cubicBezTo>
                  <a:pt x="7118390" y="3040303"/>
                  <a:pt x="7119864" y="3047005"/>
                  <a:pt x="7114837" y="3047005"/>
                </a:cubicBezTo>
                <a:cubicBezTo>
                  <a:pt x="7116446" y="3046536"/>
                  <a:pt x="7117518" y="3047139"/>
                  <a:pt x="7117988" y="3048882"/>
                </a:cubicBezTo>
                <a:cubicBezTo>
                  <a:pt x="7122947" y="3045531"/>
                  <a:pt x="7122277" y="3051294"/>
                  <a:pt x="7122746" y="3053708"/>
                </a:cubicBezTo>
                <a:cubicBezTo>
                  <a:pt x="7122076" y="3053708"/>
                  <a:pt x="7113162" y="3078505"/>
                  <a:pt x="7111286" y="3081521"/>
                </a:cubicBezTo>
                <a:cubicBezTo>
                  <a:pt x="7111286" y="3081052"/>
                  <a:pt x="7101769" y="3106654"/>
                  <a:pt x="7091180" y="3107257"/>
                </a:cubicBezTo>
                <a:cubicBezTo>
                  <a:pt x="7091180" y="3110274"/>
                  <a:pt x="7091648" y="3112619"/>
                  <a:pt x="7089905" y="3114027"/>
                </a:cubicBezTo>
                <a:cubicBezTo>
                  <a:pt x="7095602" y="3114027"/>
                  <a:pt x="7098417" y="3116104"/>
                  <a:pt x="7097882" y="3122270"/>
                </a:cubicBezTo>
                <a:cubicBezTo>
                  <a:pt x="7097882" y="3116573"/>
                  <a:pt x="7092721" y="3125621"/>
                  <a:pt x="7093792" y="3127162"/>
                </a:cubicBezTo>
                <a:cubicBezTo>
                  <a:pt x="7069598" y="3111413"/>
                  <a:pt x="7051570" y="3149883"/>
                  <a:pt x="7050967" y="3160942"/>
                </a:cubicBezTo>
                <a:cubicBezTo>
                  <a:pt x="7050430" y="3162684"/>
                  <a:pt x="7050698" y="3165633"/>
                  <a:pt x="7048888" y="3166973"/>
                </a:cubicBezTo>
                <a:cubicBezTo>
                  <a:pt x="7050564" y="3168448"/>
                  <a:pt x="7051704" y="3173407"/>
                  <a:pt x="7050967" y="3172200"/>
                </a:cubicBezTo>
                <a:cubicBezTo>
                  <a:pt x="7050967" y="3182991"/>
                  <a:pt x="7000432" y="3192911"/>
                  <a:pt x="6997417" y="3194251"/>
                </a:cubicBezTo>
                <a:cubicBezTo>
                  <a:pt x="6996612" y="3193044"/>
                  <a:pt x="6991183" y="3186074"/>
                  <a:pt x="6990648" y="3185538"/>
                </a:cubicBezTo>
                <a:cubicBezTo>
                  <a:pt x="6990648" y="3179506"/>
                  <a:pt x="6938639" y="3186878"/>
                  <a:pt x="6963839" y="3161008"/>
                </a:cubicBezTo>
                <a:cubicBezTo>
                  <a:pt x="6963839" y="3145861"/>
                  <a:pt x="6984078" y="3136545"/>
                  <a:pt x="6990648" y="3134133"/>
                </a:cubicBezTo>
                <a:cubicBezTo>
                  <a:pt x="6990982" y="3130715"/>
                  <a:pt x="6990446" y="3130514"/>
                  <a:pt x="6997350" y="3125353"/>
                </a:cubicBezTo>
                <a:cubicBezTo>
                  <a:pt x="6997350" y="3124146"/>
                  <a:pt x="7042186" y="3099281"/>
                  <a:pt x="7047347" y="3094322"/>
                </a:cubicBezTo>
                <a:cubicBezTo>
                  <a:pt x="7055926" y="3086011"/>
                  <a:pt x="7060550" y="3075087"/>
                  <a:pt x="7068392" y="3066106"/>
                </a:cubicBezTo>
                <a:cubicBezTo>
                  <a:pt x="7065175" y="3069776"/>
                  <a:pt x="7083371" y="3042418"/>
                  <a:pt x="7092671" y="3036512"/>
                </a:cubicBezTo>
                <a:close/>
                <a:moveTo>
                  <a:pt x="6507823" y="3033601"/>
                </a:moveTo>
                <a:cubicBezTo>
                  <a:pt x="6508628" y="3033935"/>
                  <a:pt x="6513588" y="3033131"/>
                  <a:pt x="6512985" y="3033601"/>
                </a:cubicBezTo>
                <a:cubicBezTo>
                  <a:pt x="6514794" y="3033601"/>
                  <a:pt x="6514794" y="3045530"/>
                  <a:pt x="6514794" y="3044860"/>
                </a:cubicBezTo>
                <a:cubicBezTo>
                  <a:pt x="6531214" y="3051495"/>
                  <a:pt x="6543613" y="3047005"/>
                  <a:pt x="6563384" y="3047005"/>
                </a:cubicBezTo>
                <a:cubicBezTo>
                  <a:pt x="6558525" y="3048814"/>
                  <a:pt x="6562831" y="3047708"/>
                  <a:pt x="6567850" y="3045916"/>
                </a:cubicBezTo>
                <a:lnTo>
                  <a:pt x="6576586" y="3040705"/>
                </a:lnTo>
                <a:lnTo>
                  <a:pt x="6576588" y="3040704"/>
                </a:lnTo>
                <a:cubicBezTo>
                  <a:pt x="6584161" y="3042179"/>
                  <a:pt x="6578666" y="3046469"/>
                  <a:pt x="6581815" y="3049819"/>
                </a:cubicBezTo>
                <a:cubicBezTo>
                  <a:pt x="6581815" y="3054645"/>
                  <a:pt x="6580743" y="3087218"/>
                  <a:pt x="6582954" y="3087218"/>
                </a:cubicBezTo>
                <a:cubicBezTo>
                  <a:pt x="6578531" y="3087553"/>
                  <a:pt x="6575113" y="3085743"/>
                  <a:pt x="6575113" y="3081520"/>
                </a:cubicBezTo>
                <a:cubicBezTo>
                  <a:pt x="6575113" y="3086413"/>
                  <a:pt x="6577861" y="3089630"/>
                  <a:pt x="6581615" y="3092646"/>
                </a:cubicBezTo>
                <a:cubicBezTo>
                  <a:pt x="6580207" y="3092981"/>
                  <a:pt x="6569684" y="3107391"/>
                  <a:pt x="6576052" y="3107391"/>
                </a:cubicBezTo>
                <a:cubicBezTo>
                  <a:pt x="6573504" y="3106855"/>
                  <a:pt x="6570086" y="3106988"/>
                  <a:pt x="6567741" y="3106385"/>
                </a:cubicBezTo>
                <a:cubicBezTo>
                  <a:pt x="6564389" y="3113222"/>
                  <a:pt x="6560972" y="3110608"/>
                  <a:pt x="6555006" y="3114093"/>
                </a:cubicBezTo>
                <a:cubicBezTo>
                  <a:pt x="6555006" y="3121465"/>
                  <a:pt x="6548975" y="3122202"/>
                  <a:pt x="6544082" y="3114026"/>
                </a:cubicBezTo>
                <a:cubicBezTo>
                  <a:pt x="6540396" y="3114026"/>
                  <a:pt x="6541669" y="3120728"/>
                  <a:pt x="6542340" y="3120728"/>
                </a:cubicBezTo>
                <a:cubicBezTo>
                  <a:pt x="6545289" y="3122873"/>
                  <a:pt x="6528935" y="3114026"/>
                  <a:pt x="6536308" y="3114026"/>
                </a:cubicBezTo>
                <a:cubicBezTo>
                  <a:pt x="6529337" y="3112819"/>
                  <a:pt x="6492342" y="3033601"/>
                  <a:pt x="6507823" y="3033601"/>
                </a:cubicBezTo>
                <a:close/>
                <a:moveTo>
                  <a:pt x="1975513" y="2985425"/>
                </a:moveTo>
                <a:cubicBezTo>
                  <a:pt x="1975510" y="2985915"/>
                  <a:pt x="1975267" y="2987222"/>
                  <a:pt x="1974580" y="2989836"/>
                </a:cubicBezTo>
                <a:cubicBezTo>
                  <a:pt x="1973374" y="2989836"/>
                  <a:pt x="1975522" y="2983955"/>
                  <a:pt x="1975513" y="2985425"/>
                </a:cubicBezTo>
                <a:close/>
                <a:moveTo>
                  <a:pt x="7086449" y="2885392"/>
                </a:moveTo>
                <a:cubicBezTo>
                  <a:pt x="7090015" y="2884739"/>
                  <a:pt x="7097228" y="2898335"/>
                  <a:pt x="7097882" y="2899491"/>
                </a:cubicBezTo>
                <a:cubicBezTo>
                  <a:pt x="7098753" y="2899692"/>
                  <a:pt x="7108135" y="2902977"/>
                  <a:pt x="7111822" y="2904854"/>
                </a:cubicBezTo>
                <a:cubicBezTo>
                  <a:pt x="7110482" y="2904518"/>
                  <a:pt x="7109074" y="2904652"/>
                  <a:pt x="7111286" y="2906193"/>
                </a:cubicBezTo>
                <a:cubicBezTo>
                  <a:pt x="7123082" y="2910081"/>
                  <a:pt x="7125829" y="2913566"/>
                  <a:pt x="7131392" y="2926434"/>
                </a:cubicBezTo>
                <a:cubicBezTo>
                  <a:pt x="7131392" y="2926702"/>
                  <a:pt x="7128845" y="2926702"/>
                  <a:pt x="7126701" y="2926635"/>
                </a:cubicBezTo>
                <a:cubicBezTo>
                  <a:pt x="7130923" y="2932399"/>
                  <a:pt x="7131124" y="2937962"/>
                  <a:pt x="7131392" y="2939704"/>
                </a:cubicBezTo>
                <a:cubicBezTo>
                  <a:pt x="7132263" y="2943190"/>
                  <a:pt x="7135346" y="2946273"/>
                  <a:pt x="7136285" y="2946406"/>
                </a:cubicBezTo>
                <a:cubicBezTo>
                  <a:pt x="7139234" y="2946406"/>
                  <a:pt x="7139166" y="2951902"/>
                  <a:pt x="7144797" y="2951969"/>
                </a:cubicBezTo>
                <a:cubicBezTo>
                  <a:pt x="7144797" y="2946339"/>
                  <a:pt x="7141177" y="2945267"/>
                  <a:pt x="7138095" y="2940710"/>
                </a:cubicBezTo>
                <a:cubicBezTo>
                  <a:pt x="7138095" y="2938833"/>
                  <a:pt x="7146003" y="2940107"/>
                  <a:pt x="7146070" y="2939704"/>
                </a:cubicBezTo>
                <a:cubicBezTo>
                  <a:pt x="7144260" y="2939704"/>
                  <a:pt x="7144864" y="2943793"/>
                  <a:pt x="7144797" y="2944731"/>
                </a:cubicBezTo>
                <a:cubicBezTo>
                  <a:pt x="7147008" y="2944597"/>
                  <a:pt x="7149287" y="2944664"/>
                  <a:pt x="7151499" y="2944865"/>
                </a:cubicBezTo>
                <a:cubicBezTo>
                  <a:pt x="7151499" y="2944329"/>
                  <a:pt x="7150560" y="2939772"/>
                  <a:pt x="7150359" y="2939772"/>
                </a:cubicBezTo>
                <a:cubicBezTo>
                  <a:pt x="7154046" y="2946607"/>
                  <a:pt x="7152370" y="2942654"/>
                  <a:pt x="7158201" y="2947881"/>
                </a:cubicBezTo>
                <a:cubicBezTo>
                  <a:pt x="7156056" y="2946742"/>
                  <a:pt x="7153845" y="2946206"/>
                  <a:pt x="7151499" y="2946474"/>
                </a:cubicBezTo>
                <a:cubicBezTo>
                  <a:pt x="7157196" y="2978644"/>
                  <a:pt x="7170533" y="2966580"/>
                  <a:pt x="7194392" y="2966580"/>
                </a:cubicBezTo>
                <a:cubicBezTo>
                  <a:pt x="7188025" y="2970400"/>
                  <a:pt x="7209874" y="2962358"/>
                  <a:pt x="7210143" y="2968322"/>
                </a:cubicBezTo>
                <a:cubicBezTo>
                  <a:pt x="7205116" y="2966982"/>
                  <a:pt x="7205451" y="2996606"/>
                  <a:pt x="7205116" y="2994729"/>
                </a:cubicBezTo>
                <a:cubicBezTo>
                  <a:pt x="7205116" y="2995667"/>
                  <a:pt x="7196202" y="3006860"/>
                  <a:pt x="7193588" y="3013428"/>
                </a:cubicBezTo>
                <a:cubicBezTo>
                  <a:pt x="7169393" y="3013428"/>
                  <a:pt x="7190438" y="3009005"/>
                  <a:pt x="7178308" y="3022543"/>
                </a:cubicBezTo>
                <a:cubicBezTo>
                  <a:pt x="7173079" y="3028374"/>
                  <a:pt x="7164970" y="3047877"/>
                  <a:pt x="7164970" y="3046871"/>
                </a:cubicBezTo>
                <a:cubicBezTo>
                  <a:pt x="7157397" y="3061080"/>
                  <a:pt x="7147678" y="3070664"/>
                  <a:pt x="7136017" y="3060343"/>
                </a:cubicBezTo>
                <a:cubicBezTo>
                  <a:pt x="7135949" y="3065369"/>
                  <a:pt x="7136888" y="3067447"/>
                  <a:pt x="7132263" y="3067045"/>
                </a:cubicBezTo>
                <a:cubicBezTo>
                  <a:pt x="7136218" y="3067045"/>
                  <a:pt x="7124690" y="3055853"/>
                  <a:pt x="7124690" y="3060008"/>
                </a:cubicBezTo>
                <a:cubicBezTo>
                  <a:pt x="7122277" y="3061482"/>
                  <a:pt x="7131392" y="3047140"/>
                  <a:pt x="7131392" y="3054847"/>
                </a:cubicBezTo>
                <a:cubicBezTo>
                  <a:pt x="7153643" y="3033266"/>
                  <a:pt x="7115374" y="3025358"/>
                  <a:pt x="7104986" y="3007597"/>
                </a:cubicBezTo>
                <a:cubicBezTo>
                  <a:pt x="7107600" y="3008067"/>
                  <a:pt x="7123819" y="2986485"/>
                  <a:pt x="7124690" y="2983536"/>
                </a:cubicBezTo>
                <a:cubicBezTo>
                  <a:pt x="7128577" y="2970803"/>
                  <a:pt x="7130252" y="2972142"/>
                  <a:pt x="7124690" y="2955522"/>
                </a:cubicBezTo>
                <a:cubicBezTo>
                  <a:pt x="7120266" y="2942385"/>
                  <a:pt x="7102104" y="2927104"/>
                  <a:pt x="7091179" y="2908070"/>
                </a:cubicBezTo>
                <a:cubicBezTo>
                  <a:pt x="7091179" y="2905322"/>
                  <a:pt x="7097882" y="2906529"/>
                  <a:pt x="7097882" y="2906060"/>
                </a:cubicBezTo>
                <a:cubicBezTo>
                  <a:pt x="7093190" y="2902709"/>
                  <a:pt x="7088029" y="2895001"/>
                  <a:pt x="7084477" y="2891784"/>
                </a:cubicBezTo>
                <a:cubicBezTo>
                  <a:pt x="7084477" y="2887411"/>
                  <a:pt x="7085261" y="2885610"/>
                  <a:pt x="7086449" y="2885392"/>
                </a:cubicBezTo>
                <a:close/>
                <a:moveTo>
                  <a:pt x="2013856" y="2848370"/>
                </a:moveTo>
                <a:cubicBezTo>
                  <a:pt x="2016804" y="2848253"/>
                  <a:pt x="2019753" y="2848354"/>
                  <a:pt x="2019753" y="2849023"/>
                </a:cubicBezTo>
                <a:cubicBezTo>
                  <a:pt x="2018346" y="2852241"/>
                  <a:pt x="2017944" y="2855324"/>
                  <a:pt x="2012850" y="2851972"/>
                </a:cubicBezTo>
                <a:cubicBezTo>
                  <a:pt x="2012850" y="2852375"/>
                  <a:pt x="2012716" y="2852710"/>
                  <a:pt x="2012314" y="2852978"/>
                </a:cubicBezTo>
                <a:cubicBezTo>
                  <a:pt x="2012247" y="2852643"/>
                  <a:pt x="2021764" y="2858339"/>
                  <a:pt x="2016067" y="2858339"/>
                </a:cubicBezTo>
                <a:cubicBezTo>
                  <a:pt x="2008024" y="2857267"/>
                  <a:pt x="2011979" y="2853112"/>
                  <a:pt x="2007958" y="2849023"/>
                </a:cubicBezTo>
                <a:cubicBezTo>
                  <a:pt x="2007958" y="2848823"/>
                  <a:pt x="2010906" y="2848488"/>
                  <a:pt x="2013856" y="2848370"/>
                </a:cubicBezTo>
                <a:close/>
                <a:moveTo>
                  <a:pt x="2015463" y="2837832"/>
                </a:moveTo>
                <a:cubicBezTo>
                  <a:pt x="2016133" y="2840982"/>
                  <a:pt x="2016133" y="2840445"/>
                  <a:pt x="2017205" y="2843930"/>
                </a:cubicBezTo>
                <a:cubicBezTo>
                  <a:pt x="2017205" y="2850699"/>
                  <a:pt x="2006214" y="2842523"/>
                  <a:pt x="2008828" y="2841920"/>
                </a:cubicBezTo>
                <a:cubicBezTo>
                  <a:pt x="2008828" y="2842590"/>
                  <a:pt x="2015463" y="2833743"/>
                  <a:pt x="2015463" y="2837832"/>
                </a:cubicBezTo>
                <a:close/>
                <a:moveTo>
                  <a:pt x="5871589" y="2684956"/>
                </a:moveTo>
                <a:cubicBezTo>
                  <a:pt x="5870382" y="2699567"/>
                  <a:pt x="5876750" y="2683683"/>
                  <a:pt x="5871589" y="2684956"/>
                </a:cubicBezTo>
                <a:close/>
                <a:moveTo>
                  <a:pt x="2574063" y="2626596"/>
                </a:moveTo>
                <a:cubicBezTo>
                  <a:pt x="2575518" y="2625060"/>
                  <a:pt x="2573156" y="2631205"/>
                  <a:pt x="2572603" y="2631205"/>
                </a:cubicBezTo>
                <a:lnTo>
                  <a:pt x="2571128" y="2631205"/>
                </a:lnTo>
                <a:cubicBezTo>
                  <a:pt x="2572670" y="2628474"/>
                  <a:pt x="2573579" y="2627108"/>
                  <a:pt x="2574063" y="2626596"/>
                </a:cubicBezTo>
                <a:close/>
                <a:moveTo>
                  <a:pt x="4498922" y="2377127"/>
                </a:moveTo>
                <a:lnTo>
                  <a:pt x="4499009" y="2377606"/>
                </a:lnTo>
                <a:lnTo>
                  <a:pt x="4498762" y="2377338"/>
                </a:lnTo>
                <a:close/>
                <a:moveTo>
                  <a:pt x="4498318" y="2376859"/>
                </a:moveTo>
                <a:lnTo>
                  <a:pt x="4498762" y="2377338"/>
                </a:lnTo>
                <a:lnTo>
                  <a:pt x="4497447" y="2379072"/>
                </a:lnTo>
                <a:cubicBezTo>
                  <a:pt x="4497447" y="2377932"/>
                  <a:pt x="4497782" y="2377262"/>
                  <a:pt x="4498251" y="2376926"/>
                </a:cubicBezTo>
                <a:cubicBezTo>
                  <a:pt x="4498184" y="2376926"/>
                  <a:pt x="4498184" y="2376926"/>
                  <a:pt x="4498118" y="2376926"/>
                </a:cubicBezTo>
                <a:cubicBezTo>
                  <a:pt x="4498251" y="2376859"/>
                  <a:pt x="4498251" y="2376859"/>
                  <a:pt x="4498318" y="2376859"/>
                </a:cubicBezTo>
                <a:close/>
                <a:moveTo>
                  <a:pt x="4517151" y="2358495"/>
                </a:moveTo>
                <a:cubicBezTo>
                  <a:pt x="4522110" y="2358495"/>
                  <a:pt x="4513464" y="2368414"/>
                  <a:pt x="4513666" y="2367878"/>
                </a:cubicBezTo>
                <a:cubicBezTo>
                  <a:pt x="4508840" y="2367878"/>
                  <a:pt x="4516280" y="2358965"/>
                  <a:pt x="4517151" y="2358495"/>
                </a:cubicBezTo>
                <a:close/>
                <a:moveTo>
                  <a:pt x="6293690" y="2342947"/>
                </a:moveTo>
                <a:cubicBezTo>
                  <a:pt x="6293690" y="2343081"/>
                  <a:pt x="6293690" y="2343215"/>
                  <a:pt x="6293690" y="2343349"/>
                </a:cubicBezTo>
                <a:lnTo>
                  <a:pt x="6296036" y="2343349"/>
                </a:lnTo>
                <a:cubicBezTo>
                  <a:pt x="6294829" y="2343349"/>
                  <a:pt x="6294093" y="2343215"/>
                  <a:pt x="6293690" y="2342947"/>
                </a:cubicBezTo>
                <a:close/>
                <a:moveTo>
                  <a:pt x="4529215" y="2336647"/>
                </a:moveTo>
                <a:cubicBezTo>
                  <a:pt x="4540006" y="2336647"/>
                  <a:pt x="4555219" y="2411710"/>
                  <a:pt x="4555688" y="2418681"/>
                </a:cubicBezTo>
                <a:cubicBezTo>
                  <a:pt x="4562525" y="2420357"/>
                  <a:pt x="4547914" y="2443814"/>
                  <a:pt x="4549054" y="2443948"/>
                </a:cubicBezTo>
                <a:cubicBezTo>
                  <a:pt x="4547914" y="2442272"/>
                  <a:pt x="4543223" y="2438184"/>
                  <a:pt x="4540206" y="2434632"/>
                </a:cubicBezTo>
                <a:cubicBezTo>
                  <a:pt x="4541011" y="2442540"/>
                  <a:pt x="4540006" y="2453666"/>
                  <a:pt x="4539871" y="2458156"/>
                </a:cubicBezTo>
                <a:cubicBezTo>
                  <a:pt x="4542016" y="2457687"/>
                  <a:pt x="4544831" y="2457285"/>
                  <a:pt x="4544764" y="2457352"/>
                </a:cubicBezTo>
                <a:cubicBezTo>
                  <a:pt x="4547579" y="2457352"/>
                  <a:pt x="4538531" y="2483357"/>
                  <a:pt x="4537727" y="2466266"/>
                </a:cubicBezTo>
                <a:cubicBezTo>
                  <a:pt x="4535582" y="2469282"/>
                  <a:pt x="4531427" y="2474509"/>
                  <a:pt x="4530958" y="2474845"/>
                </a:cubicBezTo>
                <a:cubicBezTo>
                  <a:pt x="4530958" y="2492807"/>
                  <a:pt x="4523786" y="2517470"/>
                  <a:pt x="4517553" y="2540727"/>
                </a:cubicBezTo>
                <a:cubicBezTo>
                  <a:pt x="4507902" y="2576851"/>
                  <a:pt x="4505423" y="2631004"/>
                  <a:pt x="4484043" y="2658483"/>
                </a:cubicBezTo>
                <a:cubicBezTo>
                  <a:pt x="4463803" y="2684487"/>
                  <a:pt x="4387666" y="2672557"/>
                  <a:pt x="4411258" y="2624436"/>
                </a:cubicBezTo>
                <a:cubicBezTo>
                  <a:pt x="4404556" y="2612975"/>
                  <a:pt x="4400132" y="2564519"/>
                  <a:pt x="4409984" y="2564519"/>
                </a:cubicBezTo>
                <a:cubicBezTo>
                  <a:pt x="4416954" y="2565055"/>
                  <a:pt x="4414609" y="2558219"/>
                  <a:pt x="4417021" y="2552388"/>
                </a:cubicBezTo>
                <a:cubicBezTo>
                  <a:pt x="4417021" y="2546893"/>
                  <a:pt x="4421109" y="2544346"/>
                  <a:pt x="4423723" y="2546289"/>
                </a:cubicBezTo>
                <a:cubicBezTo>
                  <a:pt x="4423723" y="2515526"/>
                  <a:pt x="4400601" y="2437246"/>
                  <a:pt x="4450599" y="2437246"/>
                </a:cubicBezTo>
                <a:cubicBezTo>
                  <a:pt x="4451135" y="2436509"/>
                  <a:pt x="4453146" y="2436374"/>
                  <a:pt x="4454888" y="2430544"/>
                </a:cubicBezTo>
                <a:cubicBezTo>
                  <a:pt x="4456698" y="2432152"/>
                  <a:pt x="4457101" y="2434431"/>
                  <a:pt x="4456027" y="2437246"/>
                </a:cubicBezTo>
                <a:cubicBezTo>
                  <a:pt x="4458575" y="2434900"/>
                  <a:pt x="4457837" y="2431415"/>
                  <a:pt x="4457435" y="2430476"/>
                </a:cubicBezTo>
                <a:cubicBezTo>
                  <a:pt x="4460987" y="2429471"/>
                  <a:pt x="4484043" y="2419686"/>
                  <a:pt x="4484043" y="2418882"/>
                </a:cubicBezTo>
                <a:cubicBezTo>
                  <a:pt x="4488332" y="2409432"/>
                  <a:pt x="4489136" y="2408493"/>
                  <a:pt x="4497447" y="2401523"/>
                </a:cubicBezTo>
                <a:cubicBezTo>
                  <a:pt x="4494699" y="2402529"/>
                  <a:pt x="4492488" y="2402127"/>
                  <a:pt x="4490745" y="2400518"/>
                </a:cubicBezTo>
                <a:cubicBezTo>
                  <a:pt x="4490443" y="2401272"/>
                  <a:pt x="4498096" y="2388831"/>
                  <a:pt x="4499765" y="2381744"/>
                </a:cubicBezTo>
                <a:lnTo>
                  <a:pt x="4499009" y="2377606"/>
                </a:lnTo>
                <a:lnTo>
                  <a:pt x="4504149" y="2383160"/>
                </a:lnTo>
                <a:cubicBezTo>
                  <a:pt x="4507701" y="2372704"/>
                  <a:pt x="4507433" y="2365533"/>
                  <a:pt x="4514739" y="2375184"/>
                </a:cubicBezTo>
                <a:cubicBezTo>
                  <a:pt x="4514202" y="2367544"/>
                  <a:pt x="4529484" y="2336379"/>
                  <a:pt x="4529215" y="2336647"/>
                </a:cubicBezTo>
                <a:close/>
                <a:moveTo>
                  <a:pt x="6454407" y="2303136"/>
                </a:moveTo>
                <a:cubicBezTo>
                  <a:pt x="6454005" y="2303002"/>
                  <a:pt x="6466940" y="2309838"/>
                  <a:pt x="6459434" y="2309838"/>
                </a:cubicBezTo>
                <a:cubicBezTo>
                  <a:pt x="6460506" y="2310173"/>
                  <a:pt x="6468013" y="2309503"/>
                  <a:pt x="6468013" y="2309704"/>
                </a:cubicBezTo>
                <a:cubicBezTo>
                  <a:pt x="6467812" y="2310442"/>
                  <a:pt x="6467477" y="2316607"/>
                  <a:pt x="6465064" y="2316607"/>
                </a:cubicBezTo>
                <a:cubicBezTo>
                  <a:pt x="6465064" y="2316742"/>
                  <a:pt x="6481417" y="2344019"/>
                  <a:pt x="6481417" y="2340400"/>
                </a:cubicBezTo>
                <a:cubicBezTo>
                  <a:pt x="6477731" y="2351660"/>
                  <a:pt x="6476927" y="2356083"/>
                  <a:pt x="6488119" y="2364996"/>
                </a:cubicBezTo>
                <a:cubicBezTo>
                  <a:pt x="6486042" y="2363724"/>
                  <a:pt x="6483830" y="2363589"/>
                  <a:pt x="6481417" y="2363992"/>
                </a:cubicBezTo>
                <a:cubicBezTo>
                  <a:pt x="6487382" y="2372905"/>
                  <a:pt x="6490197" y="2391403"/>
                  <a:pt x="6488119" y="2404807"/>
                </a:cubicBezTo>
                <a:cubicBezTo>
                  <a:pt x="6489058" y="2404807"/>
                  <a:pt x="6489996" y="2404807"/>
                  <a:pt x="6490934" y="2404807"/>
                </a:cubicBezTo>
                <a:cubicBezTo>
                  <a:pt x="6490331" y="2404807"/>
                  <a:pt x="6497167" y="2390800"/>
                  <a:pt x="6496698" y="2390800"/>
                </a:cubicBezTo>
                <a:cubicBezTo>
                  <a:pt x="6496832" y="2390934"/>
                  <a:pt x="6499915" y="2392744"/>
                  <a:pt x="6501322" y="2394285"/>
                </a:cubicBezTo>
                <a:cubicBezTo>
                  <a:pt x="6501457" y="2391001"/>
                  <a:pt x="6501457" y="2387449"/>
                  <a:pt x="6501457" y="2393213"/>
                </a:cubicBezTo>
                <a:cubicBezTo>
                  <a:pt x="6508829" y="2397837"/>
                  <a:pt x="6507220" y="2395626"/>
                  <a:pt x="6508293" y="2401322"/>
                </a:cubicBezTo>
                <a:cubicBezTo>
                  <a:pt x="6509231" y="2399379"/>
                  <a:pt x="6511376" y="2396899"/>
                  <a:pt x="6511376" y="2396899"/>
                </a:cubicBezTo>
                <a:cubicBezTo>
                  <a:pt x="6513118" y="2396899"/>
                  <a:pt x="6514593" y="2407756"/>
                  <a:pt x="6521563" y="2410303"/>
                </a:cubicBezTo>
                <a:cubicBezTo>
                  <a:pt x="6520089" y="2421294"/>
                  <a:pt x="6523105" y="2446361"/>
                  <a:pt x="6521563" y="2450248"/>
                </a:cubicBezTo>
                <a:cubicBezTo>
                  <a:pt x="6521563" y="2454873"/>
                  <a:pt x="6538922" y="2461172"/>
                  <a:pt x="6533426" y="2463920"/>
                </a:cubicBezTo>
                <a:cubicBezTo>
                  <a:pt x="6540463" y="2467539"/>
                  <a:pt x="6537447" y="2479201"/>
                  <a:pt x="6535772" y="2483490"/>
                </a:cubicBezTo>
                <a:cubicBezTo>
                  <a:pt x="6536308" y="2483423"/>
                  <a:pt x="6536978" y="2483558"/>
                  <a:pt x="6538051" y="2484026"/>
                </a:cubicBezTo>
                <a:cubicBezTo>
                  <a:pt x="6548841" y="2484026"/>
                  <a:pt x="6536107" y="2490393"/>
                  <a:pt x="6534901" y="2490728"/>
                </a:cubicBezTo>
                <a:cubicBezTo>
                  <a:pt x="6535302" y="2491935"/>
                  <a:pt x="6555007" y="2529534"/>
                  <a:pt x="6555007" y="2515593"/>
                </a:cubicBezTo>
                <a:cubicBezTo>
                  <a:pt x="6557152" y="2518141"/>
                  <a:pt x="6558224" y="2519548"/>
                  <a:pt x="6558693" y="2520285"/>
                </a:cubicBezTo>
                <a:cubicBezTo>
                  <a:pt x="6558358" y="2519280"/>
                  <a:pt x="6558358" y="2517537"/>
                  <a:pt x="6562245" y="2517537"/>
                </a:cubicBezTo>
                <a:cubicBezTo>
                  <a:pt x="6559229" y="2512376"/>
                  <a:pt x="6570556" y="2527724"/>
                  <a:pt x="6569819" y="2530606"/>
                </a:cubicBezTo>
                <a:cubicBezTo>
                  <a:pt x="6576253" y="2529266"/>
                  <a:pt x="6580944" y="2537845"/>
                  <a:pt x="6587244" y="2537778"/>
                </a:cubicBezTo>
                <a:cubicBezTo>
                  <a:pt x="6588919" y="2537778"/>
                  <a:pt x="6601922" y="2538113"/>
                  <a:pt x="6601922" y="2543407"/>
                </a:cubicBezTo>
                <a:cubicBezTo>
                  <a:pt x="6597096" y="2548568"/>
                  <a:pt x="6601453" y="2547563"/>
                  <a:pt x="6595957" y="2548903"/>
                </a:cubicBezTo>
                <a:cubicBezTo>
                  <a:pt x="6595890" y="2549707"/>
                  <a:pt x="6594214" y="2558621"/>
                  <a:pt x="6594214" y="2558890"/>
                </a:cubicBezTo>
                <a:cubicBezTo>
                  <a:pt x="6596627" y="2558755"/>
                  <a:pt x="6601922" y="2558219"/>
                  <a:pt x="6601922" y="2560029"/>
                </a:cubicBezTo>
                <a:cubicBezTo>
                  <a:pt x="6603799" y="2565592"/>
                  <a:pt x="6606881" y="2577186"/>
                  <a:pt x="6608624" y="2593003"/>
                </a:cubicBezTo>
                <a:cubicBezTo>
                  <a:pt x="6610366" y="2590925"/>
                  <a:pt x="6612579" y="2590322"/>
                  <a:pt x="6615326" y="2591260"/>
                </a:cubicBezTo>
                <a:cubicBezTo>
                  <a:pt x="6613248" y="2588379"/>
                  <a:pt x="6610701" y="2589786"/>
                  <a:pt x="6609026" y="2586704"/>
                </a:cubicBezTo>
                <a:cubicBezTo>
                  <a:pt x="6612779" y="2590524"/>
                  <a:pt x="6642738" y="2596086"/>
                  <a:pt x="6635433" y="2621688"/>
                </a:cubicBezTo>
                <a:cubicBezTo>
                  <a:pt x="6635433" y="2611769"/>
                  <a:pt x="6670820" y="2664381"/>
                  <a:pt x="6676382" y="2664917"/>
                </a:cubicBezTo>
                <a:cubicBezTo>
                  <a:pt x="6677455" y="2663107"/>
                  <a:pt x="6685766" y="2651579"/>
                  <a:pt x="6683152" y="2651579"/>
                </a:cubicBezTo>
                <a:cubicBezTo>
                  <a:pt x="6685162" y="2651513"/>
                  <a:pt x="6687106" y="2651714"/>
                  <a:pt x="6689050" y="2652250"/>
                </a:cubicBezTo>
                <a:cubicBezTo>
                  <a:pt x="6681610" y="2674501"/>
                  <a:pt x="6683084" y="2692865"/>
                  <a:pt x="6682348" y="2718601"/>
                </a:cubicBezTo>
                <a:cubicBezTo>
                  <a:pt x="6684224" y="2714245"/>
                  <a:pt x="6687441" y="2708682"/>
                  <a:pt x="6688916" y="2705666"/>
                </a:cubicBezTo>
                <a:cubicBezTo>
                  <a:pt x="6688111" y="2709486"/>
                  <a:pt x="6690927" y="2737970"/>
                  <a:pt x="6690927" y="2738707"/>
                </a:cubicBezTo>
                <a:cubicBezTo>
                  <a:pt x="6689184" y="2736161"/>
                  <a:pt x="6688581" y="2736161"/>
                  <a:pt x="6689050" y="2738841"/>
                </a:cubicBezTo>
                <a:cubicBezTo>
                  <a:pt x="6703795" y="2739110"/>
                  <a:pt x="6692066" y="2738305"/>
                  <a:pt x="6695886" y="2740919"/>
                </a:cubicBezTo>
                <a:cubicBezTo>
                  <a:pt x="6695886" y="2741656"/>
                  <a:pt x="6692334" y="2745477"/>
                  <a:pt x="6692535" y="2747956"/>
                </a:cubicBezTo>
                <a:cubicBezTo>
                  <a:pt x="6693406" y="2748224"/>
                  <a:pt x="6675043" y="2845941"/>
                  <a:pt x="6670351" y="2845941"/>
                </a:cubicBezTo>
                <a:cubicBezTo>
                  <a:pt x="6669480" y="2846277"/>
                  <a:pt x="6669010" y="2846210"/>
                  <a:pt x="6668810" y="2846076"/>
                </a:cubicBezTo>
                <a:cubicBezTo>
                  <a:pt x="6668943" y="2846344"/>
                  <a:pt x="6669077" y="2846880"/>
                  <a:pt x="6669145" y="2847952"/>
                </a:cubicBezTo>
                <a:cubicBezTo>
                  <a:pt x="6669145" y="2843193"/>
                  <a:pt x="6650647" y="2859547"/>
                  <a:pt x="6655740" y="2857134"/>
                </a:cubicBezTo>
                <a:cubicBezTo>
                  <a:pt x="6655740" y="2865311"/>
                  <a:pt x="6634427" y="2904853"/>
                  <a:pt x="6628932" y="2912226"/>
                </a:cubicBezTo>
                <a:cubicBezTo>
                  <a:pt x="6628932" y="2929986"/>
                  <a:pt x="6608959" y="2946004"/>
                  <a:pt x="6622230" y="2961151"/>
                </a:cubicBezTo>
                <a:cubicBezTo>
                  <a:pt x="6622230" y="2964904"/>
                  <a:pt x="6561843" y="2989233"/>
                  <a:pt x="6547166" y="3000023"/>
                </a:cubicBezTo>
                <a:cubicBezTo>
                  <a:pt x="6535370" y="3000023"/>
                  <a:pt x="6477999" y="2993321"/>
                  <a:pt x="6451861" y="2993321"/>
                </a:cubicBezTo>
                <a:cubicBezTo>
                  <a:pt x="6451526" y="2993120"/>
                  <a:pt x="6447035" y="2988562"/>
                  <a:pt x="6447906" y="2987088"/>
                </a:cubicBezTo>
                <a:cubicBezTo>
                  <a:pt x="6445896" y="2988362"/>
                  <a:pt x="6442210" y="2990975"/>
                  <a:pt x="6441540" y="2992383"/>
                </a:cubicBezTo>
                <a:cubicBezTo>
                  <a:pt x="6423510" y="2973349"/>
                  <a:pt x="6407828" y="2974823"/>
                  <a:pt x="6407828" y="2948752"/>
                </a:cubicBezTo>
                <a:cubicBezTo>
                  <a:pt x="6408096" y="2949288"/>
                  <a:pt x="6382427" y="2918592"/>
                  <a:pt x="6371971" y="2916448"/>
                </a:cubicBezTo>
                <a:cubicBezTo>
                  <a:pt x="6372642" y="2915510"/>
                  <a:pt x="6373245" y="2914705"/>
                  <a:pt x="6374317" y="2914169"/>
                </a:cubicBezTo>
                <a:cubicBezTo>
                  <a:pt x="6374317" y="2910349"/>
                  <a:pt x="6374317" y="2903178"/>
                  <a:pt x="6374317" y="2897883"/>
                </a:cubicBezTo>
                <a:cubicBezTo>
                  <a:pt x="6375322" y="2902440"/>
                  <a:pt x="6374317" y="2891583"/>
                  <a:pt x="6374317" y="2889773"/>
                </a:cubicBezTo>
                <a:cubicBezTo>
                  <a:pt x="6374384" y="2889773"/>
                  <a:pt x="6367615" y="2888634"/>
                  <a:pt x="6367615" y="2888634"/>
                </a:cubicBezTo>
                <a:cubicBezTo>
                  <a:pt x="6367682" y="2907735"/>
                  <a:pt x="6367079" y="2913432"/>
                  <a:pt x="6354211" y="2906127"/>
                </a:cubicBezTo>
                <a:cubicBezTo>
                  <a:pt x="6349988" y="2910684"/>
                  <a:pt x="6348178" y="2913700"/>
                  <a:pt x="6344023" y="2919531"/>
                </a:cubicBezTo>
                <a:cubicBezTo>
                  <a:pt x="6332228" y="2919531"/>
                  <a:pt x="6354211" y="2891918"/>
                  <a:pt x="6354211" y="2900899"/>
                </a:cubicBezTo>
                <a:cubicBezTo>
                  <a:pt x="6353943" y="2899491"/>
                  <a:pt x="6354144" y="2892722"/>
                  <a:pt x="6355819" y="2892722"/>
                </a:cubicBezTo>
                <a:cubicBezTo>
                  <a:pt x="6354009" y="2889975"/>
                  <a:pt x="6356623" y="2889505"/>
                  <a:pt x="6356690" y="2879318"/>
                </a:cubicBezTo>
                <a:cubicBezTo>
                  <a:pt x="6353741" y="2879318"/>
                  <a:pt x="6355685" y="2883406"/>
                  <a:pt x="6354479" y="2880189"/>
                </a:cubicBezTo>
                <a:cubicBezTo>
                  <a:pt x="6355685" y="2880927"/>
                  <a:pt x="6361381" y="2871812"/>
                  <a:pt x="6363795" y="2867790"/>
                </a:cubicBezTo>
                <a:cubicBezTo>
                  <a:pt x="6362789" y="2867656"/>
                  <a:pt x="6361918" y="2867187"/>
                  <a:pt x="6361114" y="2866450"/>
                </a:cubicBezTo>
                <a:cubicBezTo>
                  <a:pt x="6349653" y="2877039"/>
                  <a:pt x="6327268" y="2886423"/>
                  <a:pt x="6327402" y="2899156"/>
                </a:cubicBezTo>
                <a:cubicBezTo>
                  <a:pt x="6328944" y="2899358"/>
                  <a:pt x="6334037" y="2900966"/>
                  <a:pt x="6334037" y="2904049"/>
                </a:cubicBezTo>
                <a:cubicBezTo>
                  <a:pt x="6333501" y="2904853"/>
                  <a:pt x="6327938" y="2908204"/>
                  <a:pt x="6327805" y="2906260"/>
                </a:cubicBezTo>
                <a:cubicBezTo>
                  <a:pt x="6320834" y="2906260"/>
                  <a:pt x="6320633" y="2907333"/>
                  <a:pt x="6320633" y="2904049"/>
                </a:cubicBezTo>
                <a:cubicBezTo>
                  <a:pt x="6320566" y="2904049"/>
                  <a:pt x="6320633" y="2906260"/>
                  <a:pt x="6320633" y="2906260"/>
                </a:cubicBezTo>
                <a:cubicBezTo>
                  <a:pt x="6321839" y="2906730"/>
                  <a:pt x="6311049" y="2900162"/>
                  <a:pt x="6308033" y="2899090"/>
                </a:cubicBezTo>
                <a:cubicBezTo>
                  <a:pt x="6307832" y="2899290"/>
                  <a:pt x="6307631" y="2899558"/>
                  <a:pt x="6307631" y="2899558"/>
                </a:cubicBezTo>
                <a:cubicBezTo>
                  <a:pt x="6301531" y="2899558"/>
                  <a:pt x="6311317" y="2888902"/>
                  <a:pt x="6313462" y="2889237"/>
                </a:cubicBezTo>
                <a:cubicBezTo>
                  <a:pt x="6308703" y="2883071"/>
                  <a:pt x="6302604" y="2870337"/>
                  <a:pt x="6300459" y="2867455"/>
                </a:cubicBezTo>
                <a:cubicBezTo>
                  <a:pt x="6300459" y="2866383"/>
                  <a:pt x="6290406" y="2856330"/>
                  <a:pt x="6287725" y="2859010"/>
                </a:cubicBezTo>
                <a:cubicBezTo>
                  <a:pt x="6287658" y="2858809"/>
                  <a:pt x="6287189" y="2858944"/>
                  <a:pt x="6285982" y="2859345"/>
                </a:cubicBezTo>
                <a:cubicBezTo>
                  <a:pt x="6287189" y="2859345"/>
                  <a:pt x="6287122" y="2848690"/>
                  <a:pt x="6287055" y="2846344"/>
                </a:cubicBezTo>
                <a:cubicBezTo>
                  <a:pt x="6286653" y="2846142"/>
                  <a:pt x="6286586" y="2846009"/>
                  <a:pt x="6286988" y="2845941"/>
                </a:cubicBezTo>
                <a:cubicBezTo>
                  <a:pt x="6286988" y="2845941"/>
                  <a:pt x="6286988" y="2845874"/>
                  <a:pt x="6286988" y="2845874"/>
                </a:cubicBezTo>
                <a:cubicBezTo>
                  <a:pt x="6286988" y="2845941"/>
                  <a:pt x="6287055" y="2845941"/>
                  <a:pt x="6287055" y="2845941"/>
                </a:cubicBezTo>
                <a:cubicBezTo>
                  <a:pt x="6287189" y="2845874"/>
                  <a:pt x="6287189" y="2845874"/>
                  <a:pt x="6287390" y="2845874"/>
                </a:cubicBezTo>
                <a:cubicBezTo>
                  <a:pt x="6276063" y="2840043"/>
                  <a:pt x="6265809" y="2836759"/>
                  <a:pt x="6253947" y="2832470"/>
                </a:cubicBezTo>
                <a:cubicBezTo>
                  <a:pt x="6215342" y="2818463"/>
                  <a:pt x="6077010" y="2830728"/>
                  <a:pt x="6072452" y="2880524"/>
                </a:cubicBezTo>
                <a:cubicBezTo>
                  <a:pt x="6072452" y="2887494"/>
                  <a:pt x="6046448" y="2879385"/>
                  <a:pt x="6054423" y="2879385"/>
                </a:cubicBezTo>
                <a:cubicBezTo>
                  <a:pt x="6056032" y="2878514"/>
                  <a:pt x="6039880" y="2882803"/>
                  <a:pt x="6037132" y="2884948"/>
                </a:cubicBezTo>
                <a:cubicBezTo>
                  <a:pt x="6026006" y="2880860"/>
                  <a:pt x="5985324" y="2872281"/>
                  <a:pt x="5985324" y="2884747"/>
                </a:cubicBezTo>
                <a:cubicBezTo>
                  <a:pt x="5985458" y="2884345"/>
                  <a:pt x="5985928" y="2892856"/>
                  <a:pt x="5987067" y="2892856"/>
                </a:cubicBezTo>
                <a:cubicBezTo>
                  <a:pt x="5972993" y="2891985"/>
                  <a:pt x="5973797" y="2899558"/>
                  <a:pt x="5963542" y="2899558"/>
                </a:cubicBezTo>
                <a:cubicBezTo>
                  <a:pt x="5961197" y="2901636"/>
                  <a:pt x="5956773" y="2907601"/>
                  <a:pt x="5952149" y="2911756"/>
                </a:cubicBezTo>
                <a:cubicBezTo>
                  <a:pt x="5951076" y="2909745"/>
                  <a:pt x="5944642" y="2905925"/>
                  <a:pt x="5945112" y="2906260"/>
                </a:cubicBezTo>
                <a:cubicBezTo>
                  <a:pt x="5944777" y="2908606"/>
                  <a:pt x="5945245" y="2910885"/>
                  <a:pt x="5946452" y="2912962"/>
                </a:cubicBezTo>
                <a:cubicBezTo>
                  <a:pt x="5936197" y="2907601"/>
                  <a:pt x="5904094" y="2892924"/>
                  <a:pt x="5897862" y="2892856"/>
                </a:cubicBezTo>
                <a:cubicBezTo>
                  <a:pt x="5895583" y="2889237"/>
                  <a:pt x="5881307" y="2866115"/>
                  <a:pt x="5891226" y="2866115"/>
                </a:cubicBezTo>
                <a:cubicBezTo>
                  <a:pt x="5893036" y="2867053"/>
                  <a:pt x="5900676" y="2873353"/>
                  <a:pt x="5897862" y="2872884"/>
                </a:cubicBezTo>
                <a:cubicBezTo>
                  <a:pt x="5917499" y="2872884"/>
                  <a:pt x="5898465" y="2822082"/>
                  <a:pt x="5898263" y="2820741"/>
                </a:cubicBezTo>
                <a:cubicBezTo>
                  <a:pt x="5893773" y="2794134"/>
                  <a:pt x="5886869" y="2768867"/>
                  <a:pt x="5878157" y="2745610"/>
                </a:cubicBezTo>
                <a:cubicBezTo>
                  <a:pt x="5868841" y="2720813"/>
                  <a:pt x="5847059" y="2692932"/>
                  <a:pt x="5844646" y="2672826"/>
                </a:cubicBezTo>
                <a:lnTo>
                  <a:pt x="5851348" y="2672826"/>
                </a:lnTo>
                <a:cubicBezTo>
                  <a:pt x="5854767" y="2679528"/>
                  <a:pt x="5853225" y="2679796"/>
                  <a:pt x="5858051" y="2685694"/>
                </a:cubicBezTo>
                <a:cubicBezTo>
                  <a:pt x="5858922" y="2684621"/>
                  <a:pt x="5856241" y="2671619"/>
                  <a:pt x="5859324" y="2671619"/>
                </a:cubicBezTo>
                <a:cubicBezTo>
                  <a:pt x="5859592" y="2671887"/>
                  <a:pt x="5871053" y="2674970"/>
                  <a:pt x="5864485" y="2678321"/>
                </a:cubicBezTo>
                <a:cubicBezTo>
                  <a:pt x="5865423" y="2678321"/>
                  <a:pt x="5871455" y="2678589"/>
                  <a:pt x="5871455" y="2677718"/>
                </a:cubicBezTo>
                <a:cubicBezTo>
                  <a:pt x="5871455" y="2677450"/>
                  <a:pt x="5871388" y="2674702"/>
                  <a:pt x="5871455" y="2674702"/>
                </a:cubicBezTo>
                <a:cubicBezTo>
                  <a:pt x="5849941" y="2674300"/>
                  <a:pt x="5859190" y="2590657"/>
                  <a:pt x="5870181" y="2584223"/>
                </a:cubicBezTo>
                <a:cubicBezTo>
                  <a:pt x="5869310" y="2582682"/>
                  <a:pt x="5869176" y="2577856"/>
                  <a:pt x="5871388" y="2577856"/>
                </a:cubicBezTo>
                <a:cubicBezTo>
                  <a:pt x="5871455" y="2577990"/>
                  <a:pt x="5875208" y="2577722"/>
                  <a:pt x="5874873" y="2577856"/>
                </a:cubicBezTo>
                <a:cubicBezTo>
                  <a:pt x="5884725" y="2577856"/>
                  <a:pt x="5874136" y="2590188"/>
                  <a:pt x="5871857" y="2591931"/>
                </a:cubicBezTo>
                <a:cubicBezTo>
                  <a:pt x="5873198" y="2592400"/>
                  <a:pt x="5877889" y="2595751"/>
                  <a:pt x="5878157" y="2597962"/>
                </a:cubicBezTo>
                <a:cubicBezTo>
                  <a:pt x="5880704" y="2577521"/>
                  <a:pt x="5892767" y="2572026"/>
                  <a:pt x="5905904" y="2565056"/>
                </a:cubicBezTo>
                <a:cubicBezTo>
                  <a:pt x="5898800" y="2561570"/>
                  <a:pt x="5910595" y="2559962"/>
                  <a:pt x="5912271" y="2560096"/>
                </a:cubicBezTo>
                <a:cubicBezTo>
                  <a:pt x="5913411" y="2558822"/>
                  <a:pt x="5922525" y="2555337"/>
                  <a:pt x="5925005" y="2555270"/>
                </a:cubicBezTo>
                <a:cubicBezTo>
                  <a:pt x="5925340" y="2555471"/>
                  <a:pt x="5921051" y="2552053"/>
                  <a:pt x="5918839" y="2549775"/>
                </a:cubicBezTo>
                <a:cubicBezTo>
                  <a:pt x="5920113" y="2549841"/>
                  <a:pt x="5923195" y="2547898"/>
                  <a:pt x="5925139" y="2546826"/>
                </a:cubicBezTo>
                <a:cubicBezTo>
                  <a:pt x="5926144" y="2537107"/>
                  <a:pt x="5937069" y="2551048"/>
                  <a:pt x="5931640" y="2551048"/>
                </a:cubicBezTo>
                <a:cubicBezTo>
                  <a:pt x="5952953" y="2551048"/>
                  <a:pt x="5970848" y="2546691"/>
                  <a:pt x="5993836" y="2537643"/>
                </a:cubicBezTo>
                <a:cubicBezTo>
                  <a:pt x="6019639" y="2527524"/>
                  <a:pt x="6021181" y="2505071"/>
                  <a:pt x="6041689" y="2490327"/>
                </a:cubicBezTo>
                <a:cubicBezTo>
                  <a:pt x="6028754" y="2493209"/>
                  <a:pt x="6051743" y="2449913"/>
                  <a:pt x="6052413" y="2449310"/>
                </a:cubicBezTo>
                <a:cubicBezTo>
                  <a:pt x="6052413" y="2459162"/>
                  <a:pt x="6066688" y="2440530"/>
                  <a:pt x="6063270" y="2443813"/>
                </a:cubicBezTo>
                <a:cubicBezTo>
                  <a:pt x="6055227" y="2443813"/>
                  <a:pt x="6059986" y="2437111"/>
                  <a:pt x="6065951" y="2437111"/>
                </a:cubicBezTo>
                <a:lnTo>
                  <a:pt x="6070790" y="2437444"/>
                </a:lnTo>
                <a:lnTo>
                  <a:pt x="6070844" y="2437447"/>
                </a:lnTo>
                <a:cubicBezTo>
                  <a:pt x="6070106" y="2439524"/>
                  <a:pt x="6070040" y="2443813"/>
                  <a:pt x="6071179" y="2443813"/>
                </a:cubicBezTo>
                <a:cubicBezTo>
                  <a:pt x="6082975" y="2448371"/>
                  <a:pt x="6077345" y="2440329"/>
                  <a:pt x="6083578" y="2450516"/>
                </a:cubicBezTo>
                <a:cubicBezTo>
                  <a:pt x="6094101" y="2450516"/>
                  <a:pt x="6082372" y="2428868"/>
                  <a:pt x="6079623" y="2423707"/>
                </a:cubicBezTo>
                <a:cubicBezTo>
                  <a:pt x="6079489" y="2423707"/>
                  <a:pt x="6079423" y="2423707"/>
                  <a:pt x="6079221" y="2423707"/>
                </a:cubicBezTo>
                <a:cubicBezTo>
                  <a:pt x="6079356" y="2423707"/>
                  <a:pt x="6079423" y="2423640"/>
                  <a:pt x="6079556" y="2423640"/>
                </a:cubicBezTo>
                <a:cubicBezTo>
                  <a:pt x="6079087" y="2422769"/>
                  <a:pt x="6078886" y="2422367"/>
                  <a:pt x="6079221" y="2422836"/>
                </a:cubicBezTo>
                <a:cubicBezTo>
                  <a:pt x="6079825" y="2423037"/>
                  <a:pt x="6080294" y="2423238"/>
                  <a:pt x="6080629" y="2423372"/>
                </a:cubicBezTo>
                <a:cubicBezTo>
                  <a:pt x="6091084" y="2420223"/>
                  <a:pt x="6083176" y="2414860"/>
                  <a:pt x="6092224" y="2423037"/>
                </a:cubicBezTo>
                <a:cubicBezTo>
                  <a:pt x="6091285" y="2420021"/>
                  <a:pt x="6096580" y="2408695"/>
                  <a:pt x="6099328" y="2408896"/>
                </a:cubicBezTo>
                <a:cubicBezTo>
                  <a:pt x="6099060" y="2406483"/>
                  <a:pt x="6099127" y="2403534"/>
                  <a:pt x="6099328" y="2402528"/>
                </a:cubicBezTo>
                <a:cubicBezTo>
                  <a:pt x="6099328" y="2403668"/>
                  <a:pt x="6107236" y="2404204"/>
                  <a:pt x="6109046" y="2403735"/>
                </a:cubicBezTo>
                <a:cubicBezTo>
                  <a:pt x="6108778" y="2396631"/>
                  <a:pt x="6116753" y="2385907"/>
                  <a:pt x="6118898" y="2392274"/>
                </a:cubicBezTo>
                <a:cubicBezTo>
                  <a:pt x="6119434" y="2389862"/>
                  <a:pt x="6122584" y="2390331"/>
                  <a:pt x="6127276" y="2390331"/>
                </a:cubicBezTo>
                <a:cubicBezTo>
                  <a:pt x="6145975" y="2366471"/>
                  <a:pt x="6160251" y="2414124"/>
                  <a:pt x="6166081" y="2412649"/>
                </a:cubicBezTo>
                <a:cubicBezTo>
                  <a:pt x="6166484" y="2408091"/>
                  <a:pt x="6193091" y="2410303"/>
                  <a:pt x="6191952" y="2410437"/>
                </a:cubicBezTo>
                <a:cubicBezTo>
                  <a:pt x="6192890" y="2409298"/>
                  <a:pt x="6193292" y="2408024"/>
                  <a:pt x="6193158" y="2406684"/>
                </a:cubicBezTo>
                <a:cubicBezTo>
                  <a:pt x="6193158" y="2408494"/>
                  <a:pt x="6176000" y="2390331"/>
                  <a:pt x="6193493" y="2390331"/>
                </a:cubicBezTo>
                <a:cubicBezTo>
                  <a:pt x="6198453" y="2382891"/>
                  <a:pt x="6196643" y="2377731"/>
                  <a:pt x="6203613" y="2375653"/>
                </a:cubicBezTo>
                <a:cubicBezTo>
                  <a:pt x="6202005" y="2373173"/>
                  <a:pt x="6199324" y="2368348"/>
                  <a:pt x="6199793" y="2368951"/>
                </a:cubicBezTo>
                <a:cubicBezTo>
                  <a:pt x="6199793" y="2365533"/>
                  <a:pt x="6215811" y="2353067"/>
                  <a:pt x="6221106" y="2350252"/>
                </a:cubicBezTo>
                <a:cubicBezTo>
                  <a:pt x="6220168" y="2350252"/>
                  <a:pt x="6218559" y="2343617"/>
                  <a:pt x="6221374" y="2343617"/>
                </a:cubicBezTo>
                <a:cubicBezTo>
                  <a:pt x="6224189" y="2344555"/>
                  <a:pt x="6199793" y="2329609"/>
                  <a:pt x="6199793" y="2338657"/>
                </a:cubicBezTo>
                <a:cubicBezTo>
                  <a:pt x="6199793" y="2331821"/>
                  <a:pt x="6205892" y="2332491"/>
                  <a:pt x="6206495" y="2331955"/>
                </a:cubicBezTo>
                <a:cubicBezTo>
                  <a:pt x="6206495" y="2327867"/>
                  <a:pt x="6206562" y="2324516"/>
                  <a:pt x="6206495" y="2324516"/>
                </a:cubicBezTo>
                <a:lnTo>
                  <a:pt x="6233304" y="2324516"/>
                </a:lnTo>
                <a:cubicBezTo>
                  <a:pt x="6232567" y="2324516"/>
                  <a:pt x="6232901" y="2332759"/>
                  <a:pt x="6233236" y="2336915"/>
                </a:cubicBezTo>
                <a:cubicBezTo>
                  <a:pt x="6230221" y="2337317"/>
                  <a:pt x="6218559" y="2343416"/>
                  <a:pt x="6225194" y="2343416"/>
                </a:cubicBezTo>
                <a:cubicBezTo>
                  <a:pt x="6222849" y="2342076"/>
                  <a:pt x="6241548" y="2350118"/>
                  <a:pt x="6231762" y="2350118"/>
                </a:cubicBezTo>
                <a:cubicBezTo>
                  <a:pt x="6240944" y="2350587"/>
                  <a:pt x="6235582" y="2345762"/>
                  <a:pt x="6241816" y="2343416"/>
                </a:cubicBezTo>
                <a:cubicBezTo>
                  <a:pt x="6242486" y="2345627"/>
                  <a:pt x="6242821" y="2347839"/>
                  <a:pt x="6242955" y="2350118"/>
                </a:cubicBezTo>
                <a:cubicBezTo>
                  <a:pt x="6248987" y="2345694"/>
                  <a:pt x="6244832" y="2343416"/>
                  <a:pt x="6253947" y="2343416"/>
                </a:cubicBezTo>
                <a:cubicBezTo>
                  <a:pt x="6252874" y="2341137"/>
                  <a:pt x="6254013" y="2338121"/>
                  <a:pt x="6254818" y="2336714"/>
                </a:cubicBezTo>
                <a:cubicBezTo>
                  <a:pt x="6253008" y="2336714"/>
                  <a:pt x="6253008" y="2338121"/>
                  <a:pt x="6253410" y="2334167"/>
                </a:cubicBezTo>
                <a:cubicBezTo>
                  <a:pt x="6253410" y="2335910"/>
                  <a:pt x="6246038" y="2336848"/>
                  <a:pt x="6245301" y="2336714"/>
                </a:cubicBezTo>
                <a:cubicBezTo>
                  <a:pt x="6251266" y="2336714"/>
                  <a:pt x="6238599" y="2330012"/>
                  <a:pt x="6238398" y="2330012"/>
                </a:cubicBezTo>
                <a:cubicBezTo>
                  <a:pt x="6239939" y="2330012"/>
                  <a:pt x="6240944" y="2323310"/>
                  <a:pt x="6239269" y="2323310"/>
                </a:cubicBezTo>
                <a:cubicBezTo>
                  <a:pt x="6239067" y="2323511"/>
                  <a:pt x="6260179" y="2311379"/>
                  <a:pt x="6260179" y="2316876"/>
                </a:cubicBezTo>
                <a:cubicBezTo>
                  <a:pt x="6260113" y="2316674"/>
                  <a:pt x="6260045" y="2321634"/>
                  <a:pt x="6259375" y="2323310"/>
                </a:cubicBezTo>
                <a:cubicBezTo>
                  <a:pt x="6264670" y="2323578"/>
                  <a:pt x="6265206" y="2325454"/>
                  <a:pt x="6266882" y="2333229"/>
                </a:cubicBezTo>
                <a:cubicBezTo>
                  <a:pt x="6266882" y="2334770"/>
                  <a:pt x="6272378" y="2331687"/>
                  <a:pt x="6273718" y="2330012"/>
                </a:cubicBezTo>
                <a:cubicBezTo>
                  <a:pt x="6274924" y="2339395"/>
                  <a:pt x="6279884" y="2336245"/>
                  <a:pt x="6286787" y="2336647"/>
                </a:cubicBezTo>
                <a:cubicBezTo>
                  <a:pt x="6290741" y="2336647"/>
                  <a:pt x="6293154" y="2337451"/>
                  <a:pt x="6293623" y="2341338"/>
                </a:cubicBezTo>
                <a:cubicBezTo>
                  <a:pt x="6295365" y="2338859"/>
                  <a:pt x="6302403" y="2335239"/>
                  <a:pt x="6301465" y="2336647"/>
                </a:cubicBezTo>
                <a:cubicBezTo>
                  <a:pt x="6295433" y="2336647"/>
                  <a:pt x="6308234" y="2345694"/>
                  <a:pt x="6307094" y="2345359"/>
                </a:cubicBezTo>
                <a:cubicBezTo>
                  <a:pt x="6307094" y="2345158"/>
                  <a:pt x="6321370" y="2336647"/>
                  <a:pt x="6323046" y="2336647"/>
                </a:cubicBezTo>
                <a:cubicBezTo>
                  <a:pt x="6325794" y="2334368"/>
                  <a:pt x="6337053" y="2325588"/>
                  <a:pt x="6340002" y="2323645"/>
                </a:cubicBezTo>
                <a:cubicBezTo>
                  <a:pt x="6338394" y="2323779"/>
                  <a:pt x="6347307" y="2305817"/>
                  <a:pt x="6347307" y="2317881"/>
                </a:cubicBezTo>
                <a:cubicBezTo>
                  <a:pt x="6341275" y="2325722"/>
                  <a:pt x="6333568" y="2335575"/>
                  <a:pt x="6328541" y="2341003"/>
                </a:cubicBezTo>
                <a:cubicBezTo>
                  <a:pt x="6331490" y="2338054"/>
                  <a:pt x="6338862" y="2332358"/>
                  <a:pt x="6340605" y="2344690"/>
                </a:cubicBezTo>
                <a:cubicBezTo>
                  <a:pt x="6340940" y="2344488"/>
                  <a:pt x="6343487" y="2344287"/>
                  <a:pt x="6345364" y="2344153"/>
                </a:cubicBezTo>
                <a:cubicBezTo>
                  <a:pt x="6345229" y="2360238"/>
                  <a:pt x="6342951" y="2364728"/>
                  <a:pt x="6333300" y="2378066"/>
                </a:cubicBezTo>
                <a:cubicBezTo>
                  <a:pt x="6333233" y="2378066"/>
                  <a:pt x="6333166" y="2378066"/>
                  <a:pt x="6333166" y="2378066"/>
                </a:cubicBezTo>
                <a:cubicBezTo>
                  <a:pt x="6334171" y="2378066"/>
                  <a:pt x="6333903" y="2383763"/>
                  <a:pt x="6333903" y="2384701"/>
                </a:cubicBezTo>
                <a:cubicBezTo>
                  <a:pt x="6333903" y="2387047"/>
                  <a:pt x="6340069" y="2381685"/>
                  <a:pt x="6341343" y="2378669"/>
                </a:cubicBezTo>
                <a:cubicBezTo>
                  <a:pt x="6344493" y="2385036"/>
                  <a:pt x="6352133" y="2403668"/>
                  <a:pt x="6346369" y="2403668"/>
                </a:cubicBezTo>
                <a:cubicBezTo>
                  <a:pt x="6343353" y="2400652"/>
                  <a:pt x="6336517" y="2399245"/>
                  <a:pt x="6332563" y="2396966"/>
                </a:cubicBezTo>
                <a:cubicBezTo>
                  <a:pt x="6333367" y="2396966"/>
                  <a:pt x="6334908" y="2392542"/>
                  <a:pt x="6333903" y="2390264"/>
                </a:cubicBezTo>
                <a:cubicBezTo>
                  <a:pt x="6338460" y="2387985"/>
                  <a:pt x="6327201" y="2391805"/>
                  <a:pt x="6327201" y="2389325"/>
                </a:cubicBezTo>
                <a:cubicBezTo>
                  <a:pt x="6325458" y="2391671"/>
                  <a:pt x="6313797" y="2412046"/>
                  <a:pt x="6313797" y="2410705"/>
                </a:cubicBezTo>
                <a:cubicBezTo>
                  <a:pt x="6315874" y="2412917"/>
                  <a:pt x="6335310" y="2430477"/>
                  <a:pt x="6334573" y="2430477"/>
                </a:cubicBezTo>
                <a:cubicBezTo>
                  <a:pt x="6336048" y="2428667"/>
                  <a:pt x="6336651" y="2427528"/>
                  <a:pt x="6336852" y="2426857"/>
                </a:cubicBezTo>
                <a:cubicBezTo>
                  <a:pt x="6337120" y="2427662"/>
                  <a:pt x="6337924" y="2428935"/>
                  <a:pt x="6340672" y="2430477"/>
                </a:cubicBezTo>
                <a:cubicBezTo>
                  <a:pt x="6342884" y="2429471"/>
                  <a:pt x="6344693" y="2426456"/>
                  <a:pt x="6346034" y="2424445"/>
                </a:cubicBezTo>
                <a:cubicBezTo>
                  <a:pt x="6347307" y="2427125"/>
                  <a:pt x="6361046" y="2437179"/>
                  <a:pt x="6350659" y="2437179"/>
                </a:cubicBezTo>
                <a:cubicBezTo>
                  <a:pt x="6361248" y="2446897"/>
                  <a:pt x="6371837" y="2455207"/>
                  <a:pt x="6388459" y="2457285"/>
                </a:cubicBezTo>
                <a:cubicBezTo>
                  <a:pt x="6392882" y="2453532"/>
                  <a:pt x="6407693" y="2443345"/>
                  <a:pt x="6407693" y="2450382"/>
                </a:cubicBezTo>
                <a:cubicBezTo>
                  <a:pt x="6404946" y="2451924"/>
                  <a:pt x="6394692" y="2463987"/>
                  <a:pt x="6392212" y="2463987"/>
                </a:cubicBezTo>
                <a:cubicBezTo>
                  <a:pt x="6393418" y="2465864"/>
                  <a:pt x="6395697" y="2464724"/>
                  <a:pt x="6393753" y="2470690"/>
                </a:cubicBezTo>
                <a:cubicBezTo>
                  <a:pt x="6401594" y="2470690"/>
                  <a:pt x="6406018" y="2479000"/>
                  <a:pt x="6411782" y="2484094"/>
                </a:cubicBezTo>
                <a:cubicBezTo>
                  <a:pt x="6411849" y="2478933"/>
                  <a:pt x="6437250" y="2443077"/>
                  <a:pt x="6439529" y="2428064"/>
                </a:cubicBezTo>
                <a:cubicBezTo>
                  <a:pt x="6442746" y="2406818"/>
                  <a:pt x="6436379" y="2373173"/>
                  <a:pt x="6447906" y="2357691"/>
                </a:cubicBezTo>
                <a:cubicBezTo>
                  <a:pt x="6447906" y="2362115"/>
                  <a:pt x="6449850" y="2303136"/>
                  <a:pt x="6454407" y="2303136"/>
                </a:cubicBezTo>
                <a:close/>
                <a:moveTo>
                  <a:pt x="5974474" y="2276067"/>
                </a:moveTo>
                <a:cubicBezTo>
                  <a:pt x="5976126" y="2274116"/>
                  <a:pt x="5980666" y="2273865"/>
                  <a:pt x="5989681" y="2276663"/>
                </a:cubicBezTo>
                <a:cubicBezTo>
                  <a:pt x="6004694" y="2281354"/>
                  <a:pt x="6026878" y="2297439"/>
                  <a:pt x="5994841" y="2303068"/>
                </a:cubicBezTo>
                <a:cubicBezTo>
                  <a:pt x="5990569" y="2303068"/>
                  <a:pt x="5969520" y="2281919"/>
                  <a:pt x="5974474" y="2276067"/>
                </a:cubicBezTo>
                <a:close/>
                <a:moveTo>
                  <a:pt x="6146846" y="2249452"/>
                </a:moveTo>
                <a:cubicBezTo>
                  <a:pt x="6149527" y="2249452"/>
                  <a:pt x="6092894" y="2289397"/>
                  <a:pt x="6092559" y="2296367"/>
                </a:cubicBezTo>
                <a:cubicBezTo>
                  <a:pt x="6092559" y="2293217"/>
                  <a:pt x="6061594" y="2310911"/>
                  <a:pt x="6060924" y="2302332"/>
                </a:cubicBezTo>
                <a:cubicBezTo>
                  <a:pt x="6053552" y="2300590"/>
                  <a:pt x="6085857" y="2266476"/>
                  <a:pt x="6085857" y="2277936"/>
                </a:cubicBezTo>
                <a:cubicBezTo>
                  <a:pt x="6091486" y="2266610"/>
                  <a:pt x="6087934" y="2271703"/>
                  <a:pt x="6099261" y="2269559"/>
                </a:cubicBezTo>
                <a:cubicBezTo>
                  <a:pt x="6101070" y="2249586"/>
                  <a:pt x="6131632" y="2255953"/>
                  <a:pt x="6146846" y="2249452"/>
                </a:cubicBezTo>
                <a:close/>
                <a:moveTo>
                  <a:pt x="5975740" y="2242750"/>
                </a:moveTo>
                <a:cubicBezTo>
                  <a:pt x="5978220" y="2242750"/>
                  <a:pt x="5978555" y="2256288"/>
                  <a:pt x="5978555" y="2258768"/>
                </a:cubicBezTo>
                <a:cubicBezTo>
                  <a:pt x="5982509" y="2255685"/>
                  <a:pt x="5985526" y="2254076"/>
                  <a:pt x="5991959" y="2256154"/>
                </a:cubicBezTo>
                <a:cubicBezTo>
                  <a:pt x="5992295" y="2253741"/>
                  <a:pt x="5991759" y="2251530"/>
                  <a:pt x="5990418" y="2249452"/>
                </a:cubicBezTo>
                <a:cubicBezTo>
                  <a:pt x="6002013" y="2248045"/>
                  <a:pt x="6020377" y="2257025"/>
                  <a:pt x="6031101" y="2251194"/>
                </a:cubicBezTo>
                <a:cubicBezTo>
                  <a:pt x="6032172" y="2252736"/>
                  <a:pt x="6036127" y="2255014"/>
                  <a:pt x="6038874" y="2256288"/>
                </a:cubicBezTo>
                <a:cubicBezTo>
                  <a:pt x="6038874" y="2256422"/>
                  <a:pt x="6038874" y="2256489"/>
                  <a:pt x="6038874" y="2256624"/>
                </a:cubicBezTo>
                <a:cubicBezTo>
                  <a:pt x="6038473" y="2257092"/>
                  <a:pt x="6038741" y="2257025"/>
                  <a:pt x="6039411" y="2256556"/>
                </a:cubicBezTo>
                <a:cubicBezTo>
                  <a:pt x="6040684" y="2257092"/>
                  <a:pt x="6041623" y="2257428"/>
                  <a:pt x="6041623" y="2257227"/>
                </a:cubicBezTo>
                <a:lnTo>
                  <a:pt x="6041688" y="2254931"/>
                </a:lnTo>
                <a:lnTo>
                  <a:pt x="6039478" y="2256557"/>
                </a:lnTo>
                <a:cubicBezTo>
                  <a:pt x="6039276" y="2256423"/>
                  <a:pt x="6039143" y="2256356"/>
                  <a:pt x="6038941" y="2256289"/>
                </a:cubicBezTo>
                <a:cubicBezTo>
                  <a:pt x="6039009" y="2254211"/>
                  <a:pt x="6039461" y="2253457"/>
                  <a:pt x="6040022" y="2253423"/>
                </a:cubicBezTo>
                <a:lnTo>
                  <a:pt x="6041722" y="2254852"/>
                </a:lnTo>
                <a:lnTo>
                  <a:pt x="6050260" y="2247391"/>
                </a:lnTo>
                <a:cubicBezTo>
                  <a:pt x="6052682" y="2244861"/>
                  <a:pt x="6053921" y="2242817"/>
                  <a:pt x="6051743" y="2242817"/>
                </a:cubicBezTo>
                <a:cubicBezTo>
                  <a:pt x="6059317" y="2241744"/>
                  <a:pt x="6055966" y="2247039"/>
                  <a:pt x="6058378" y="2249519"/>
                </a:cubicBezTo>
                <a:cubicBezTo>
                  <a:pt x="6074932" y="2249519"/>
                  <a:pt x="6082908" y="2251932"/>
                  <a:pt x="6090415" y="2243018"/>
                </a:cubicBezTo>
                <a:cubicBezTo>
                  <a:pt x="6090683" y="2244224"/>
                  <a:pt x="6099128" y="2250189"/>
                  <a:pt x="6103483" y="2250926"/>
                </a:cubicBezTo>
                <a:cubicBezTo>
                  <a:pt x="6096781" y="2254613"/>
                  <a:pt x="6083914" y="2260712"/>
                  <a:pt x="6078618" y="2262857"/>
                </a:cubicBezTo>
                <a:cubicBezTo>
                  <a:pt x="6074866" y="2262857"/>
                  <a:pt x="6065348" y="2258098"/>
                  <a:pt x="6059048" y="2256154"/>
                </a:cubicBezTo>
                <a:cubicBezTo>
                  <a:pt x="6048928" y="2261717"/>
                  <a:pt x="6031703" y="2267615"/>
                  <a:pt x="6025873" y="2269559"/>
                </a:cubicBezTo>
                <a:cubicBezTo>
                  <a:pt x="6025203" y="2269559"/>
                  <a:pt x="6013206" y="2268687"/>
                  <a:pt x="6005364" y="2262857"/>
                </a:cubicBezTo>
                <a:cubicBezTo>
                  <a:pt x="5998595" y="2268352"/>
                  <a:pt x="6001142" y="2268553"/>
                  <a:pt x="5991959" y="2262857"/>
                </a:cubicBezTo>
                <a:cubicBezTo>
                  <a:pt x="5991223" y="2265537"/>
                  <a:pt x="5991826" y="2267749"/>
                  <a:pt x="5993904" y="2269559"/>
                </a:cubicBezTo>
                <a:cubicBezTo>
                  <a:pt x="5979427" y="2262588"/>
                  <a:pt x="5981035" y="2269559"/>
                  <a:pt x="5973193" y="2269559"/>
                </a:cubicBezTo>
                <a:cubicBezTo>
                  <a:pt x="5968636" y="2267079"/>
                  <a:pt x="5969575" y="2273312"/>
                  <a:pt x="5969440" y="2262857"/>
                </a:cubicBezTo>
                <a:cubicBezTo>
                  <a:pt x="5966960" y="2264264"/>
                  <a:pt x="5943034" y="2276261"/>
                  <a:pt x="5935997" y="2276261"/>
                </a:cubicBezTo>
                <a:cubicBezTo>
                  <a:pt x="5926547" y="2269291"/>
                  <a:pt x="5924000" y="2263326"/>
                  <a:pt x="5924938" y="2254546"/>
                </a:cubicBezTo>
                <a:cubicBezTo>
                  <a:pt x="5924938" y="2246436"/>
                  <a:pt x="5937337" y="2253808"/>
                  <a:pt x="5940085" y="2256154"/>
                </a:cubicBezTo>
                <a:cubicBezTo>
                  <a:pt x="5937605" y="2256154"/>
                  <a:pt x="5966156" y="2246570"/>
                  <a:pt x="5975740" y="2242750"/>
                </a:cubicBezTo>
                <a:close/>
                <a:moveTo>
                  <a:pt x="6118295" y="2230551"/>
                </a:moveTo>
                <a:cubicBezTo>
                  <a:pt x="6119166" y="2230551"/>
                  <a:pt x="6127946" y="2230551"/>
                  <a:pt x="6129487" y="2230551"/>
                </a:cubicBezTo>
                <a:cubicBezTo>
                  <a:pt x="6129353" y="2230551"/>
                  <a:pt x="6136256" y="2236516"/>
                  <a:pt x="6138602" y="2236717"/>
                </a:cubicBezTo>
                <a:cubicBezTo>
                  <a:pt x="6132369" y="2241543"/>
                  <a:pt x="6119501" y="2248245"/>
                  <a:pt x="6113134" y="2250055"/>
                </a:cubicBezTo>
                <a:cubicBezTo>
                  <a:pt x="6106700" y="2250055"/>
                  <a:pt x="6119166" y="2230551"/>
                  <a:pt x="6118295" y="2230551"/>
                </a:cubicBezTo>
                <a:close/>
                <a:moveTo>
                  <a:pt x="5710670" y="2181224"/>
                </a:moveTo>
                <a:cubicBezTo>
                  <a:pt x="5710670" y="2183235"/>
                  <a:pt x="5717372" y="2178946"/>
                  <a:pt x="5717372" y="2190406"/>
                </a:cubicBezTo>
                <a:cubicBezTo>
                  <a:pt x="5723873" y="2190205"/>
                  <a:pt x="5726621" y="2187189"/>
                  <a:pt x="5729503" y="2195902"/>
                </a:cubicBezTo>
                <a:cubicBezTo>
                  <a:pt x="5729637" y="2193623"/>
                  <a:pt x="5729972" y="2191411"/>
                  <a:pt x="5730643" y="2189200"/>
                </a:cubicBezTo>
                <a:cubicBezTo>
                  <a:pt x="5731447" y="2190004"/>
                  <a:pt x="5737680" y="2197041"/>
                  <a:pt x="5736674" y="2195902"/>
                </a:cubicBezTo>
                <a:cubicBezTo>
                  <a:pt x="5740294" y="2195902"/>
                  <a:pt x="5757518" y="2208368"/>
                  <a:pt x="5757518" y="2201599"/>
                </a:cubicBezTo>
                <a:cubicBezTo>
                  <a:pt x="5756781" y="2207765"/>
                  <a:pt x="5760065" y="2210982"/>
                  <a:pt x="5760199" y="2215740"/>
                </a:cubicBezTo>
                <a:cubicBezTo>
                  <a:pt x="5761003" y="2214936"/>
                  <a:pt x="5764020" y="2212724"/>
                  <a:pt x="5764890" y="2211115"/>
                </a:cubicBezTo>
                <a:cubicBezTo>
                  <a:pt x="5791766" y="2230417"/>
                  <a:pt x="5818642" y="2187457"/>
                  <a:pt x="5844646" y="2218153"/>
                </a:cubicBezTo>
                <a:cubicBezTo>
                  <a:pt x="5854096" y="2207430"/>
                  <a:pt x="5870919" y="2217081"/>
                  <a:pt x="5878157" y="2220901"/>
                </a:cubicBezTo>
                <a:cubicBezTo>
                  <a:pt x="5878157" y="2227536"/>
                  <a:pt x="5851348" y="2233031"/>
                  <a:pt x="5851348" y="2227000"/>
                </a:cubicBezTo>
                <a:cubicBezTo>
                  <a:pt x="5851214" y="2227335"/>
                  <a:pt x="5846791" y="2229480"/>
                  <a:pt x="5845250" y="2229480"/>
                </a:cubicBezTo>
                <a:cubicBezTo>
                  <a:pt x="5847461" y="2230820"/>
                  <a:pt x="5855102" y="2236047"/>
                  <a:pt x="5849204" y="2236047"/>
                </a:cubicBezTo>
                <a:cubicBezTo>
                  <a:pt x="5864015" y="2234238"/>
                  <a:pt x="5889685" y="2243219"/>
                  <a:pt x="5878157" y="2243420"/>
                </a:cubicBezTo>
                <a:cubicBezTo>
                  <a:pt x="5890288" y="2244962"/>
                  <a:pt x="5893371" y="2246101"/>
                  <a:pt x="5906776" y="2249451"/>
                </a:cubicBezTo>
                <a:cubicBezTo>
                  <a:pt x="5907245" y="2249451"/>
                  <a:pt x="5899336" y="2262454"/>
                  <a:pt x="5894845" y="2267681"/>
                </a:cubicBezTo>
                <a:cubicBezTo>
                  <a:pt x="5894242" y="2262253"/>
                  <a:pt x="5878090" y="2247039"/>
                  <a:pt x="5878090" y="2254546"/>
                </a:cubicBezTo>
                <a:cubicBezTo>
                  <a:pt x="5878090" y="2253540"/>
                  <a:pt x="5883988" y="2261114"/>
                  <a:pt x="5884792" y="2263794"/>
                </a:cubicBezTo>
                <a:cubicBezTo>
                  <a:pt x="5884792" y="2267279"/>
                  <a:pt x="5851282" y="2252669"/>
                  <a:pt x="5851282" y="2257628"/>
                </a:cubicBezTo>
                <a:cubicBezTo>
                  <a:pt x="5851080" y="2256958"/>
                  <a:pt x="5851080" y="2256422"/>
                  <a:pt x="5851080" y="2255819"/>
                </a:cubicBezTo>
                <a:cubicBezTo>
                  <a:pt x="5850745" y="2255953"/>
                  <a:pt x="5850410" y="2256087"/>
                  <a:pt x="5850008" y="2256154"/>
                </a:cubicBezTo>
                <a:cubicBezTo>
                  <a:pt x="5849069" y="2267816"/>
                  <a:pt x="5773134" y="2237723"/>
                  <a:pt x="5771057" y="2236182"/>
                </a:cubicBezTo>
                <a:cubicBezTo>
                  <a:pt x="5771727" y="2235444"/>
                  <a:pt x="5757653" y="2250658"/>
                  <a:pt x="5757653" y="2239332"/>
                </a:cubicBezTo>
                <a:cubicBezTo>
                  <a:pt x="5747130" y="2245631"/>
                  <a:pt x="5743243" y="2241007"/>
                  <a:pt x="5737613" y="2236182"/>
                </a:cubicBezTo>
                <a:cubicBezTo>
                  <a:pt x="5729570" y="2236182"/>
                  <a:pt x="5706448" y="2222777"/>
                  <a:pt x="5713552" y="2222777"/>
                </a:cubicBezTo>
                <a:cubicBezTo>
                  <a:pt x="5715764" y="2223732"/>
                  <a:pt x="5699465" y="2214735"/>
                  <a:pt x="5690159" y="2213654"/>
                </a:cubicBezTo>
                <a:lnTo>
                  <a:pt x="5684226" y="2215839"/>
                </a:lnTo>
                <a:lnTo>
                  <a:pt x="5685202" y="2215941"/>
                </a:lnTo>
                <a:cubicBezTo>
                  <a:pt x="5685135" y="2216009"/>
                  <a:pt x="5684733" y="2216209"/>
                  <a:pt x="5683660" y="2216880"/>
                </a:cubicBezTo>
                <a:cubicBezTo>
                  <a:pt x="5683660" y="2216477"/>
                  <a:pt x="5683795" y="2216142"/>
                  <a:pt x="5683928" y="2215807"/>
                </a:cubicBezTo>
                <a:lnTo>
                  <a:pt x="5684139" y="2215829"/>
                </a:lnTo>
                <a:lnTo>
                  <a:pt x="5685311" y="2210588"/>
                </a:lnTo>
                <a:cubicBezTo>
                  <a:pt x="5687598" y="2208485"/>
                  <a:pt x="5690563" y="2206793"/>
                  <a:pt x="5690563" y="2207765"/>
                </a:cubicBezTo>
                <a:cubicBezTo>
                  <a:pt x="5688620" y="2210043"/>
                  <a:pt x="5702829" y="2197108"/>
                  <a:pt x="5710670" y="2190741"/>
                </a:cubicBezTo>
                <a:cubicBezTo>
                  <a:pt x="5710603" y="2187457"/>
                  <a:pt x="5710402" y="2184709"/>
                  <a:pt x="5710670" y="2181224"/>
                </a:cubicBezTo>
                <a:close/>
                <a:moveTo>
                  <a:pt x="6297980" y="2175728"/>
                </a:moveTo>
                <a:cubicBezTo>
                  <a:pt x="6305619" y="2175728"/>
                  <a:pt x="6299990" y="2196304"/>
                  <a:pt x="6300325" y="2195365"/>
                </a:cubicBezTo>
                <a:cubicBezTo>
                  <a:pt x="6300325" y="2195902"/>
                  <a:pt x="6300325" y="2196371"/>
                  <a:pt x="6300325" y="2196505"/>
                </a:cubicBezTo>
                <a:cubicBezTo>
                  <a:pt x="6302805" y="2199052"/>
                  <a:pt x="6311450" y="2215941"/>
                  <a:pt x="6302269" y="2215941"/>
                </a:cubicBezTo>
                <a:cubicBezTo>
                  <a:pt x="6302202" y="2216008"/>
                  <a:pt x="6290607" y="2221504"/>
                  <a:pt x="6288463" y="2222643"/>
                </a:cubicBezTo>
                <a:cubicBezTo>
                  <a:pt x="6285983" y="2222643"/>
                  <a:pt x="6286184" y="2199454"/>
                  <a:pt x="6286921" y="2195835"/>
                </a:cubicBezTo>
                <a:cubicBezTo>
                  <a:pt x="6288529" y="2185312"/>
                  <a:pt x="6288730" y="2181291"/>
                  <a:pt x="6297980" y="2175728"/>
                </a:cubicBezTo>
                <a:close/>
                <a:moveTo>
                  <a:pt x="5978421" y="2175728"/>
                </a:moveTo>
                <a:cubicBezTo>
                  <a:pt x="5978488" y="2176063"/>
                  <a:pt x="5978621" y="2176331"/>
                  <a:pt x="5978689" y="2176666"/>
                </a:cubicBezTo>
                <a:cubicBezTo>
                  <a:pt x="5978555" y="2177337"/>
                  <a:pt x="5978488" y="2178074"/>
                  <a:pt x="5978421" y="2179012"/>
                </a:cubicBezTo>
                <a:cubicBezTo>
                  <a:pt x="5978621" y="2177940"/>
                  <a:pt x="5978621" y="2176867"/>
                  <a:pt x="5978421" y="2175728"/>
                </a:cubicBezTo>
                <a:close/>
                <a:moveTo>
                  <a:pt x="4329893" y="2166881"/>
                </a:moveTo>
                <a:cubicBezTo>
                  <a:pt x="4329893" y="2170836"/>
                  <a:pt x="4336595" y="2168691"/>
                  <a:pt x="4336595" y="2167887"/>
                </a:cubicBezTo>
                <a:cubicBezTo>
                  <a:pt x="4338137" y="2173517"/>
                  <a:pt x="4338204" y="2180822"/>
                  <a:pt x="4332574" y="2182364"/>
                </a:cubicBezTo>
                <a:cubicBezTo>
                  <a:pt x="4332574" y="2182833"/>
                  <a:pt x="4323191" y="2183101"/>
                  <a:pt x="4323191" y="2181157"/>
                </a:cubicBezTo>
                <a:cubicBezTo>
                  <a:pt x="4328619" y="2173382"/>
                  <a:pt x="4326408" y="2176399"/>
                  <a:pt x="4329893" y="2166881"/>
                </a:cubicBezTo>
                <a:close/>
                <a:moveTo>
                  <a:pt x="2836467" y="2140274"/>
                </a:moveTo>
                <a:cubicBezTo>
                  <a:pt x="2837069" y="2140274"/>
                  <a:pt x="2831507" y="2150529"/>
                  <a:pt x="2836467" y="2140274"/>
                </a:cubicBezTo>
                <a:close/>
                <a:moveTo>
                  <a:pt x="6119234" y="2122111"/>
                </a:moveTo>
                <a:cubicBezTo>
                  <a:pt x="6124863" y="2123049"/>
                  <a:pt x="6129823" y="2122111"/>
                  <a:pt x="6137598" y="2122111"/>
                </a:cubicBezTo>
                <a:cubicBezTo>
                  <a:pt x="6180089" y="2165071"/>
                  <a:pt x="6100266" y="2122111"/>
                  <a:pt x="6119234" y="2122111"/>
                </a:cubicBezTo>
                <a:close/>
                <a:moveTo>
                  <a:pt x="6180220" y="2113525"/>
                </a:moveTo>
                <a:cubicBezTo>
                  <a:pt x="6182652" y="2113206"/>
                  <a:pt x="6184344" y="2113717"/>
                  <a:pt x="6184512" y="2115678"/>
                </a:cubicBezTo>
                <a:cubicBezTo>
                  <a:pt x="6201535" y="2119899"/>
                  <a:pt x="6221641" y="2117688"/>
                  <a:pt x="6219966" y="2141950"/>
                </a:cubicBezTo>
                <a:cubicBezTo>
                  <a:pt x="6220972" y="2141146"/>
                  <a:pt x="6235113" y="2148920"/>
                  <a:pt x="6222848" y="2148920"/>
                </a:cubicBezTo>
                <a:cubicBezTo>
                  <a:pt x="6217620" y="2145569"/>
                  <a:pt x="6200329" y="2128814"/>
                  <a:pt x="6197514" y="2128814"/>
                </a:cubicBezTo>
                <a:cubicBezTo>
                  <a:pt x="6186455" y="2131628"/>
                  <a:pt x="6189136" y="2128814"/>
                  <a:pt x="6177675" y="2128814"/>
                </a:cubicBezTo>
                <a:cubicBezTo>
                  <a:pt x="6178480" y="2143960"/>
                  <a:pt x="6179686" y="2139001"/>
                  <a:pt x="6171308" y="2135516"/>
                </a:cubicBezTo>
                <a:cubicBezTo>
                  <a:pt x="6171175" y="2143625"/>
                  <a:pt x="6166349" y="2143357"/>
                  <a:pt x="6158909" y="2142218"/>
                </a:cubicBezTo>
                <a:cubicBezTo>
                  <a:pt x="6160585" y="2142218"/>
                  <a:pt x="6159446" y="2129618"/>
                  <a:pt x="6159580" y="2130153"/>
                </a:cubicBezTo>
                <a:cubicBezTo>
                  <a:pt x="6157502" y="2128814"/>
                  <a:pt x="6155290" y="2128411"/>
                  <a:pt x="6152878" y="2128814"/>
                </a:cubicBezTo>
                <a:cubicBezTo>
                  <a:pt x="6152743" y="2131092"/>
                  <a:pt x="6153012" y="2133304"/>
                  <a:pt x="6153749" y="2135516"/>
                </a:cubicBezTo>
                <a:cubicBezTo>
                  <a:pt x="6151403" y="2133639"/>
                  <a:pt x="6150130" y="2130556"/>
                  <a:pt x="6148387" y="2129014"/>
                </a:cubicBezTo>
                <a:lnTo>
                  <a:pt x="6148388" y="2129014"/>
                </a:lnTo>
                <a:lnTo>
                  <a:pt x="6153389" y="2124733"/>
                </a:lnTo>
                <a:cubicBezTo>
                  <a:pt x="6154905" y="2123150"/>
                  <a:pt x="6155961" y="2121843"/>
                  <a:pt x="6155626" y="2122112"/>
                </a:cubicBezTo>
                <a:cubicBezTo>
                  <a:pt x="6154888" y="2122112"/>
                  <a:pt x="6154688" y="2118693"/>
                  <a:pt x="6159580" y="2122112"/>
                </a:cubicBezTo>
                <a:cubicBezTo>
                  <a:pt x="6158977" y="2122916"/>
                  <a:pt x="6172925" y="2114484"/>
                  <a:pt x="6180220" y="2113525"/>
                </a:cubicBezTo>
                <a:close/>
                <a:moveTo>
                  <a:pt x="5748981" y="2112712"/>
                </a:moveTo>
                <a:cubicBezTo>
                  <a:pt x="5753480" y="2112946"/>
                  <a:pt x="5757451" y="2114906"/>
                  <a:pt x="5757451" y="2120369"/>
                </a:cubicBezTo>
                <a:cubicBezTo>
                  <a:pt x="5752894" y="2124457"/>
                  <a:pt x="5752692" y="2130020"/>
                  <a:pt x="5750749" y="2130020"/>
                </a:cubicBezTo>
                <a:lnTo>
                  <a:pt x="5730643" y="2130020"/>
                </a:lnTo>
                <a:cubicBezTo>
                  <a:pt x="5729571" y="2130020"/>
                  <a:pt x="5733257" y="2128546"/>
                  <a:pt x="5734530" y="2129283"/>
                </a:cubicBezTo>
                <a:cubicBezTo>
                  <a:pt x="5734597" y="2127004"/>
                  <a:pt x="5734731" y="2124324"/>
                  <a:pt x="5734999" y="2122112"/>
                </a:cubicBezTo>
                <a:cubicBezTo>
                  <a:pt x="5733390" y="2122112"/>
                  <a:pt x="5731983" y="2122715"/>
                  <a:pt x="5730643" y="2124055"/>
                </a:cubicBezTo>
                <a:cubicBezTo>
                  <a:pt x="5728833" y="2115678"/>
                  <a:pt x="5733457" y="2118694"/>
                  <a:pt x="5737345" y="2115410"/>
                </a:cubicBezTo>
                <a:cubicBezTo>
                  <a:pt x="5739456" y="2113969"/>
                  <a:pt x="5744482" y="2112477"/>
                  <a:pt x="5748981" y="2112712"/>
                </a:cubicBezTo>
                <a:close/>
                <a:moveTo>
                  <a:pt x="6618477" y="2102005"/>
                </a:moveTo>
                <a:cubicBezTo>
                  <a:pt x="6618074" y="2100731"/>
                  <a:pt x="6628530" y="2113599"/>
                  <a:pt x="6628128" y="2107634"/>
                </a:cubicBezTo>
                <a:cubicBezTo>
                  <a:pt x="6629736" y="2108104"/>
                  <a:pt x="6628396" y="2108707"/>
                  <a:pt x="6630809" y="2108707"/>
                </a:cubicBezTo>
                <a:cubicBezTo>
                  <a:pt x="6642671" y="2115208"/>
                  <a:pt x="6696154" y="2141279"/>
                  <a:pt x="6676652" y="2167484"/>
                </a:cubicBezTo>
                <a:cubicBezTo>
                  <a:pt x="6676115" y="2165406"/>
                  <a:pt x="6672965" y="2161519"/>
                  <a:pt x="6668341" y="2156694"/>
                </a:cubicBezTo>
                <a:cubicBezTo>
                  <a:pt x="6662376" y="2183904"/>
                  <a:pt x="6641465" y="2212187"/>
                  <a:pt x="6602324" y="2200726"/>
                </a:cubicBezTo>
                <a:cubicBezTo>
                  <a:pt x="6602458" y="2199185"/>
                  <a:pt x="6602593" y="2197040"/>
                  <a:pt x="6602593" y="2195834"/>
                </a:cubicBezTo>
                <a:cubicBezTo>
                  <a:pt x="6586240" y="2209305"/>
                  <a:pt x="6588451" y="2184440"/>
                  <a:pt x="6583156" y="2182363"/>
                </a:cubicBezTo>
                <a:cubicBezTo>
                  <a:pt x="6588451" y="2182497"/>
                  <a:pt x="6608759" y="2182094"/>
                  <a:pt x="6610635" y="2182430"/>
                </a:cubicBezTo>
                <a:cubicBezTo>
                  <a:pt x="6612914" y="2182430"/>
                  <a:pt x="6618677" y="2170835"/>
                  <a:pt x="6620956" y="2169026"/>
                </a:cubicBezTo>
                <a:cubicBezTo>
                  <a:pt x="6622364" y="2169026"/>
                  <a:pt x="6621761" y="2180687"/>
                  <a:pt x="6621962" y="2182430"/>
                </a:cubicBezTo>
                <a:cubicBezTo>
                  <a:pt x="6634361" y="2182430"/>
                  <a:pt x="6634226" y="2169026"/>
                  <a:pt x="6639253" y="2169026"/>
                </a:cubicBezTo>
                <a:cubicBezTo>
                  <a:pt x="6637243" y="2169093"/>
                  <a:pt x="6635568" y="2171773"/>
                  <a:pt x="6635568" y="2167886"/>
                </a:cubicBezTo>
                <a:cubicBezTo>
                  <a:pt x="6635568" y="2169294"/>
                  <a:pt x="6647430" y="2169427"/>
                  <a:pt x="6649307" y="2169026"/>
                </a:cubicBezTo>
                <a:cubicBezTo>
                  <a:pt x="6651451" y="2169026"/>
                  <a:pt x="6642202" y="2148919"/>
                  <a:pt x="6656478" y="2148919"/>
                </a:cubicBezTo>
                <a:cubicBezTo>
                  <a:pt x="6656746" y="2148986"/>
                  <a:pt x="6660566" y="2150796"/>
                  <a:pt x="6663917" y="2152136"/>
                </a:cubicBezTo>
                <a:cubicBezTo>
                  <a:pt x="6646425" y="2134778"/>
                  <a:pt x="6617136" y="2110114"/>
                  <a:pt x="6614992" y="2108707"/>
                </a:cubicBezTo>
                <a:cubicBezTo>
                  <a:pt x="6614522" y="2109443"/>
                  <a:pt x="6620555" y="2102005"/>
                  <a:pt x="6618477" y="2102005"/>
                </a:cubicBezTo>
                <a:close/>
                <a:moveTo>
                  <a:pt x="5570796" y="2095370"/>
                </a:moveTo>
                <a:cubicBezTo>
                  <a:pt x="5581854" y="2106697"/>
                  <a:pt x="5585072" y="2111724"/>
                  <a:pt x="5589897" y="2127138"/>
                </a:cubicBezTo>
                <a:cubicBezTo>
                  <a:pt x="5589897" y="2122380"/>
                  <a:pt x="5597270" y="2135517"/>
                  <a:pt x="5590634" y="2135584"/>
                </a:cubicBezTo>
                <a:cubicBezTo>
                  <a:pt x="5591036" y="2136120"/>
                  <a:pt x="5571869" y="2108775"/>
                  <a:pt x="5577700" y="2108775"/>
                </a:cubicBezTo>
                <a:cubicBezTo>
                  <a:pt x="5576962" y="2107970"/>
                  <a:pt x="5571265" y="2109176"/>
                  <a:pt x="5570059" y="2107501"/>
                </a:cubicBezTo>
                <a:lnTo>
                  <a:pt x="5570058" y="2107431"/>
                </a:lnTo>
                <a:lnTo>
                  <a:pt x="5569950" y="2100305"/>
                </a:lnTo>
                <a:cubicBezTo>
                  <a:pt x="5569992" y="2097649"/>
                  <a:pt x="5570193" y="2095370"/>
                  <a:pt x="5570796" y="2095370"/>
                </a:cubicBezTo>
                <a:close/>
                <a:moveTo>
                  <a:pt x="6148958" y="2077601"/>
                </a:moveTo>
                <a:cubicBezTo>
                  <a:pt x="6150667" y="2076353"/>
                  <a:pt x="6153281" y="2077274"/>
                  <a:pt x="6157168" y="2081899"/>
                </a:cubicBezTo>
                <a:cubicBezTo>
                  <a:pt x="6163334" y="2081899"/>
                  <a:pt x="6163334" y="2083172"/>
                  <a:pt x="6165545" y="2088601"/>
                </a:cubicBezTo>
                <a:cubicBezTo>
                  <a:pt x="6164339" y="2089338"/>
                  <a:pt x="6162261" y="2095303"/>
                  <a:pt x="6163267" y="2095303"/>
                </a:cubicBezTo>
                <a:cubicBezTo>
                  <a:pt x="6157101" y="2094164"/>
                  <a:pt x="6162463" y="2090210"/>
                  <a:pt x="6156632" y="2088601"/>
                </a:cubicBezTo>
                <a:cubicBezTo>
                  <a:pt x="6156565" y="2097113"/>
                  <a:pt x="6147851" y="2098319"/>
                  <a:pt x="6147248" y="2090478"/>
                </a:cubicBezTo>
                <a:cubicBezTo>
                  <a:pt x="6145640" y="2090076"/>
                  <a:pt x="6146176" y="2087395"/>
                  <a:pt x="6146176" y="2086323"/>
                </a:cubicBezTo>
                <a:cubicBezTo>
                  <a:pt x="6146444" y="2082268"/>
                  <a:pt x="6147249" y="2078849"/>
                  <a:pt x="6148958" y="2077601"/>
                </a:cubicBezTo>
                <a:close/>
                <a:moveTo>
                  <a:pt x="5549685" y="2075598"/>
                </a:moveTo>
                <a:cubicBezTo>
                  <a:pt x="5558465" y="2077743"/>
                  <a:pt x="5563491" y="2071242"/>
                  <a:pt x="5569791" y="2091349"/>
                </a:cubicBezTo>
                <a:cubicBezTo>
                  <a:pt x="5569791" y="2110718"/>
                  <a:pt x="5546937" y="2074929"/>
                  <a:pt x="5549685" y="2075598"/>
                </a:cubicBezTo>
                <a:close/>
                <a:moveTo>
                  <a:pt x="6257163" y="2059932"/>
                </a:moveTo>
                <a:cubicBezTo>
                  <a:pt x="6280755" y="2061122"/>
                  <a:pt x="6300861" y="2068428"/>
                  <a:pt x="6286920" y="2088601"/>
                </a:cubicBezTo>
                <a:cubicBezTo>
                  <a:pt x="6289400" y="2098520"/>
                  <a:pt x="6286920" y="2092220"/>
                  <a:pt x="6286920" y="2097582"/>
                </a:cubicBezTo>
                <a:cubicBezTo>
                  <a:pt x="6285714" y="2096844"/>
                  <a:pt x="6292751" y="2105490"/>
                  <a:pt x="6293287" y="2107970"/>
                </a:cubicBezTo>
                <a:cubicBezTo>
                  <a:pt x="6293690" y="2106294"/>
                  <a:pt x="6293622" y="2102006"/>
                  <a:pt x="6294493" y="2102006"/>
                </a:cubicBezTo>
                <a:cubicBezTo>
                  <a:pt x="6294628" y="2102139"/>
                  <a:pt x="6297107" y="2102006"/>
                  <a:pt x="6297107" y="2102006"/>
                </a:cubicBezTo>
                <a:cubicBezTo>
                  <a:pt x="6302537" y="2102006"/>
                  <a:pt x="6300124" y="2116013"/>
                  <a:pt x="6300324" y="2117956"/>
                </a:cubicBezTo>
                <a:cubicBezTo>
                  <a:pt x="6300324" y="2108841"/>
                  <a:pt x="6306625" y="2126468"/>
                  <a:pt x="6307027" y="2128814"/>
                </a:cubicBezTo>
                <a:cubicBezTo>
                  <a:pt x="6308100" y="2123184"/>
                  <a:pt x="6312924" y="2119565"/>
                  <a:pt x="6313595" y="2127473"/>
                </a:cubicBezTo>
                <a:cubicBezTo>
                  <a:pt x="6315873" y="2124324"/>
                  <a:pt x="6320498" y="2116549"/>
                  <a:pt x="6321235" y="2115410"/>
                </a:cubicBezTo>
                <a:cubicBezTo>
                  <a:pt x="6323313" y="2115410"/>
                  <a:pt x="6322844" y="2117956"/>
                  <a:pt x="6322039" y="2120034"/>
                </a:cubicBezTo>
                <a:cubicBezTo>
                  <a:pt x="6327066" y="2113264"/>
                  <a:pt x="6324720" y="2109780"/>
                  <a:pt x="6333835" y="2109646"/>
                </a:cubicBezTo>
                <a:cubicBezTo>
                  <a:pt x="6334036" y="2109914"/>
                  <a:pt x="6331959" y="2103278"/>
                  <a:pt x="6330753" y="2101335"/>
                </a:cubicBezTo>
                <a:cubicBezTo>
                  <a:pt x="6333567" y="2100061"/>
                  <a:pt x="6342079" y="2097113"/>
                  <a:pt x="6346703" y="2095504"/>
                </a:cubicBezTo>
                <a:cubicBezTo>
                  <a:pt x="6346302" y="2095236"/>
                  <a:pt x="6345832" y="2095102"/>
                  <a:pt x="6345497" y="2095303"/>
                </a:cubicBezTo>
                <a:cubicBezTo>
                  <a:pt x="6354612" y="2078950"/>
                  <a:pt x="6373914" y="2082904"/>
                  <a:pt x="6386916" y="2095303"/>
                </a:cubicBezTo>
                <a:cubicBezTo>
                  <a:pt x="6395964" y="2095303"/>
                  <a:pt x="6400857" y="2096376"/>
                  <a:pt x="6400857" y="2103681"/>
                </a:cubicBezTo>
                <a:cubicBezTo>
                  <a:pt x="6419589" y="2103580"/>
                  <a:pt x="6438188" y="2110165"/>
                  <a:pt x="6455982" y="2118476"/>
                </a:cubicBezTo>
                <a:lnTo>
                  <a:pt x="6506192" y="2143580"/>
                </a:lnTo>
                <a:lnTo>
                  <a:pt x="6505478" y="2142218"/>
                </a:lnTo>
                <a:cubicBezTo>
                  <a:pt x="6506282" y="2143089"/>
                  <a:pt x="6507153" y="2143826"/>
                  <a:pt x="6508024" y="2144429"/>
                </a:cubicBezTo>
                <a:lnTo>
                  <a:pt x="6506322" y="2143673"/>
                </a:lnTo>
                <a:lnTo>
                  <a:pt x="6511258" y="2149473"/>
                </a:lnTo>
                <a:cubicBezTo>
                  <a:pt x="6512984" y="2150998"/>
                  <a:pt x="6514458" y="2151501"/>
                  <a:pt x="6514726" y="2149189"/>
                </a:cubicBezTo>
                <a:lnTo>
                  <a:pt x="6514733" y="2149194"/>
                </a:lnTo>
                <a:lnTo>
                  <a:pt x="6520499" y="2153712"/>
                </a:lnTo>
                <a:cubicBezTo>
                  <a:pt x="6522316" y="2155187"/>
                  <a:pt x="6523338" y="2156226"/>
                  <a:pt x="6521495" y="2155623"/>
                </a:cubicBezTo>
                <a:cubicBezTo>
                  <a:pt x="6526187" y="2175327"/>
                  <a:pt x="6567472" y="2188463"/>
                  <a:pt x="6567941" y="2196237"/>
                </a:cubicBezTo>
                <a:cubicBezTo>
                  <a:pt x="6592136" y="2202336"/>
                  <a:pt x="6560837" y="2219293"/>
                  <a:pt x="6555610" y="2216880"/>
                </a:cubicBezTo>
                <a:cubicBezTo>
                  <a:pt x="6557151" y="2224386"/>
                  <a:pt x="6601787" y="2273714"/>
                  <a:pt x="6601787" y="2268755"/>
                </a:cubicBezTo>
                <a:cubicBezTo>
                  <a:pt x="6602256" y="2269894"/>
                  <a:pt x="6615325" y="2286649"/>
                  <a:pt x="6620152" y="2287386"/>
                </a:cubicBezTo>
                <a:cubicBezTo>
                  <a:pt x="6619012" y="2288861"/>
                  <a:pt x="6617470" y="2290335"/>
                  <a:pt x="6615527" y="2290134"/>
                </a:cubicBezTo>
                <a:cubicBezTo>
                  <a:pt x="6619280" y="2291877"/>
                  <a:pt x="6626652" y="2297239"/>
                  <a:pt x="6635499" y="2296300"/>
                </a:cubicBezTo>
                <a:cubicBezTo>
                  <a:pt x="6638783" y="2296300"/>
                  <a:pt x="6631478" y="2303137"/>
                  <a:pt x="6630874" y="2303471"/>
                </a:cubicBezTo>
                <a:cubicBezTo>
                  <a:pt x="6633287" y="2304677"/>
                  <a:pt x="6650914" y="2309704"/>
                  <a:pt x="6633556" y="2309704"/>
                </a:cubicBezTo>
                <a:cubicBezTo>
                  <a:pt x="6634628" y="2309571"/>
                  <a:pt x="6606009" y="2303002"/>
                  <a:pt x="6611103" y="2303002"/>
                </a:cubicBezTo>
                <a:cubicBezTo>
                  <a:pt x="6567003" y="2300724"/>
                  <a:pt x="6545757" y="2279545"/>
                  <a:pt x="6536240" y="2249385"/>
                </a:cubicBezTo>
                <a:cubicBezTo>
                  <a:pt x="6529203" y="2249385"/>
                  <a:pt x="6513453" y="2239265"/>
                  <a:pt x="6505411" y="2235981"/>
                </a:cubicBezTo>
                <a:cubicBezTo>
                  <a:pt x="6500183" y="2235981"/>
                  <a:pt x="6505075" y="2242683"/>
                  <a:pt x="6494486" y="2242683"/>
                </a:cubicBezTo>
                <a:cubicBezTo>
                  <a:pt x="6497033" y="2237992"/>
                  <a:pt x="6488990" y="2251731"/>
                  <a:pt x="6487985" y="2249117"/>
                </a:cubicBezTo>
                <a:cubicBezTo>
                  <a:pt x="6488521" y="2252937"/>
                  <a:pt x="6487650" y="2249117"/>
                  <a:pt x="6486845" y="2249385"/>
                </a:cubicBezTo>
                <a:cubicBezTo>
                  <a:pt x="6487918" y="2249385"/>
                  <a:pt x="6488119" y="2252870"/>
                  <a:pt x="6488119" y="2256288"/>
                </a:cubicBezTo>
                <a:cubicBezTo>
                  <a:pt x="6489393" y="2256690"/>
                  <a:pt x="6489058" y="2257428"/>
                  <a:pt x="6488052" y="2258366"/>
                </a:cubicBezTo>
                <a:cubicBezTo>
                  <a:pt x="6487985" y="2260846"/>
                  <a:pt x="6487851" y="2262789"/>
                  <a:pt x="6487851" y="2262789"/>
                </a:cubicBezTo>
                <a:cubicBezTo>
                  <a:pt x="6486711" y="2262789"/>
                  <a:pt x="6486644" y="2261114"/>
                  <a:pt x="6486711" y="2259439"/>
                </a:cubicBezTo>
                <a:cubicBezTo>
                  <a:pt x="6484231" y="2261181"/>
                  <a:pt x="6480546" y="2262857"/>
                  <a:pt x="6481216" y="2262789"/>
                </a:cubicBezTo>
                <a:cubicBezTo>
                  <a:pt x="6480948" y="2277065"/>
                  <a:pt x="6448978" y="2284437"/>
                  <a:pt x="6426593" y="2276194"/>
                </a:cubicBezTo>
                <a:cubicBezTo>
                  <a:pt x="6417746" y="2272910"/>
                  <a:pt x="6424716" y="2260711"/>
                  <a:pt x="6411916" y="2256087"/>
                </a:cubicBezTo>
                <a:cubicBezTo>
                  <a:pt x="6403471" y="2253005"/>
                  <a:pt x="6390670" y="2256087"/>
                  <a:pt x="6389463" y="2256087"/>
                </a:cubicBezTo>
                <a:cubicBezTo>
                  <a:pt x="6382024" y="2257964"/>
                  <a:pt x="6368485" y="2256891"/>
                  <a:pt x="6360108" y="2256087"/>
                </a:cubicBezTo>
                <a:cubicBezTo>
                  <a:pt x="6359907" y="2256087"/>
                  <a:pt x="6364330" y="2229614"/>
                  <a:pt x="6381019" y="2229279"/>
                </a:cubicBezTo>
                <a:cubicBezTo>
                  <a:pt x="6384571" y="2229279"/>
                  <a:pt x="6374048" y="2196572"/>
                  <a:pt x="6374048" y="2194361"/>
                </a:cubicBezTo>
                <a:cubicBezTo>
                  <a:pt x="6372641" y="2191948"/>
                  <a:pt x="6366810" y="2186854"/>
                  <a:pt x="6367346" y="2182230"/>
                </a:cubicBezTo>
                <a:cubicBezTo>
                  <a:pt x="6367346" y="2171037"/>
                  <a:pt x="6315941" y="2168624"/>
                  <a:pt x="6315807" y="2155623"/>
                </a:cubicBezTo>
                <a:cubicBezTo>
                  <a:pt x="6310579" y="2157767"/>
                  <a:pt x="6313461" y="2159911"/>
                  <a:pt x="6309171" y="2162325"/>
                </a:cubicBezTo>
                <a:cubicBezTo>
                  <a:pt x="6310646" y="2162325"/>
                  <a:pt x="6286451" y="2145234"/>
                  <a:pt x="6286920" y="2145569"/>
                </a:cubicBezTo>
                <a:cubicBezTo>
                  <a:pt x="6286920" y="2152473"/>
                  <a:pt x="6276599" y="2138599"/>
                  <a:pt x="6276197" y="2135985"/>
                </a:cubicBezTo>
                <a:cubicBezTo>
                  <a:pt x="6275191" y="2138733"/>
                  <a:pt x="6272377" y="2145435"/>
                  <a:pt x="6271036" y="2148921"/>
                </a:cubicBezTo>
                <a:cubicBezTo>
                  <a:pt x="6280553" y="2148921"/>
                  <a:pt x="6260112" y="2155421"/>
                  <a:pt x="6260112" y="2149524"/>
                </a:cubicBezTo>
                <a:cubicBezTo>
                  <a:pt x="6260246" y="2135114"/>
                  <a:pt x="6240005" y="2122983"/>
                  <a:pt x="6240005" y="2120972"/>
                </a:cubicBezTo>
                <a:cubicBezTo>
                  <a:pt x="6240340" y="2120503"/>
                  <a:pt x="6240676" y="2116348"/>
                  <a:pt x="6240005" y="2115878"/>
                </a:cubicBezTo>
                <a:cubicBezTo>
                  <a:pt x="6240005" y="2104284"/>
                  <a:pt x="6254750" y="2112863"/>
                  <a:pt x="6258637" y="2114806"/>
                </a:cubicBezTo>
                <a:cubicBezTo>
                  <a:pt x="6260313" y="2114136"/>
                  <a:pt x="6275124" y="2107635"/>
                  <a:pt x="6278878" y="2107769"/>
                </a:cubicBezTo>
                <a:cubicBezTo>
                  <a:pt x="6274052" y="2101469"/>
                  <a:pt x="6257699" y="2103413"/>
                  <a:pt x="6253343" y="2102006"/>
                </a:cubicBezTo>
                <a:cubicBezTo>
                  <a:pt x="6253276" y="2115678"/>
                  <a:pt x="6248852" y="2105356"/>
                  <a:pt x="6247042" y="2102006"/>
                </a:cubicBezTo>
                <a:cubicBezTo>
                  <a:pt x="6239268" y="2102006"/>
                  <a:pt x="6212527" y="2075197"/>
                  <a:pt x="6213331" y="2075197"/>
                </a:cubicBezTo>
                <a:cubicBezTo>
                  <a:pt x="6210315" y="2076001"/>
                  <a:pt x="6208036" y="2074928"/>
                  <a:pt x="6206494" y="2072047"/>
                </a:cubicBezTo>
                <a:cubicBezTo>
                  <a:pt x="6206159" y="2072047"/>
                  <a:pt x="6206763" y="2068495"/>
                  <a:pt x="6206494" y="2067958"/>
                </a:cubicBezTo>
                <a:cubicBezTo>
                  <a:pt x="6206494" y="2063669"/>
                  <a:pt x="6233571" y="2058743"/>
                  <a:pt x="6257163" y="2059932"/>
                </a:cubicBezTo>
                <a:close/>
                <a:moveTo>
                  <a:pt x="5556119" y="2041686"/>
                </a:moveTo>
                <a:cubicBezTo>
                  <a:pt x="5557525" y="2041686"/>
                  <a:pt x="5555783" y="2048388"/>
                  <a:pt x="5556990" y="2048388"/>
                </a:cubicBezTo>
                <a:cubicBezTo>
                  <a:pt x="5543988" y="2050131"/>
                  <a:pt x="5553036" y="2055761"/>
                  <a:pt x="5549752" y="2064943"/>
                </a:cubicBezTo>
                <a:cubicBezTo>
                  <a:pt x="5549752" y="2065747"/>
                  <a:pt x="5542246" y="2058106"/>
                  <a:pt x="5543050" y="2046579"/>
                </a:cubicBezTo>
                <a:cubicBezTo>
                  <a:pt x="5543050" y="2051672"/>
                  <a:pt x="5552969" y="2042825"/>
                  <a:pt x="5556119" y="2041686"/>
                </a:cubicBezTo>
                <a:close/>
                <a:moveTo>
                  <a:pt x="5519259" y="2007795"/>
                </a:moveTo>
                <a:cubicBezTo>
                  <a:pt x="5524819" y="2008263"/>
                  <a:pt x="5535978" y="2022501"/>
                  <a:pt x="5536280" y="2023054"/>
                </a:cubicBezTo>
                <a:cubicBezTo>
                  <a:pt x="5536280" y="2024394"/>
                  <a:pt x="5536347" y="2034983"/>
                  <a:pt x="5536213" y="2034983"/>
                </a:cubicBezTo>
                <a:cubicBezTo>
                  <a:pt x="5534001" y="2034782"/>
                  <a:pt x="5531790" y="2034850"/>
                  <a:pt x="5529578" y="2035318"/>
                </a:cubicBezTo>
                <a:cubicBezTo>
                  <a:pt x="5527165" y="2029555"/>
                  <a:pt x="5523479" y="2024595"/>
                  <a:pt x="5522876" y="2023188"/>
                </a:cubicBezTo>
                <a:cubicBezTo>
                  <a:pt x="5522876" y="2022115"/>
                  <a:pt x="5522876" y="2021043"/>
                  <a:pt x="5522876" y="2019971"/>
                </a:cubicBezTo>
                <a:cubicBezTo>
                  <a:pt x="5521066" y="2017826"/>
                  <a:pt x="5511683" y="2025466"/>
                  <a:pt x="5519190" y="2014877"/>
                </a:cubicBezTo>
                <a:cubicBezTo>
                  <a:pt x="5516911" y="2014877"/>
                  <a:pt x="5515973" y="2016016"/>
                  <a:pt x="5516174" y="2012934"/>
                </a:cubicBezTo>
                <a:cubicBezTo>
                  <a:pt x="5516174" y="2009013"/>
                  <a:pt x="5517405" y="2007639"/>
                  <a:pt x="5519259" y="2007795"/>
                </a:cubicBezTo>
                <a:close/>
                <a:moveTo>
                  <a:pt x="6093363" y="2001405"/>
                </a:moveTo>
                <a:cubicBezTo>
                  <a:pt x="6094436" y="2001272"/>
                  <a:pt x="6100668" y="2004154"/>
                  <a:pt x="6099328" y="2004690"/>
                </a:cubicBezTo>
                <a:cubicBezTo>
                  <a:pt x="6099328" y="2004086"/>
                  <a:pt x="6105762" y="2031565"/>
                  <a:pt x="6079490" y="2041618"/>
                </a:cubicBezTo>
                <a:cubicBezTo>
                  <a:pt x="6074597" y="2043495"/>
                  <a:pt x="5998796" y="2040144"/>
                  <a:pt x="5998796" y="2041484"/>
                </a:cubicBezTo>
                <a:cubicBezTo>
                  <a:pt x="5995913" y="2055022"/>
                  <a:pt x="6007307" y="2081831"/>
                  <a:pt x="6010457" y="2081831"/>
                </a:cubicBezTo>
                <a:cubicBezTo>
                  <a:pt x="6024867" y="2065746"/>
                  <a:pt x="6061192" y="2050331"/>
                  <a:pt x="6065817" y="2075062"/>
                </a:cubicBezTo>
                <a:cubicBezTo>
                  <a:pt x="6065817" y="2074861"/>
                  <a:pt x="6051809" y="2074124"/>
                  <a:pt x="6052413" y="2074056"/>
                </a:cubicBezTo>
                <a:cubicBezTo>
                  <a:pt x="6052413" y="2074526"/>
                  <a:pt x="6052413" y="2074861"/>
                  <a:pt x="6052413" y="2075196"/>
                </a:cubicBezTo>
                <a:cubicBezTo>
                  <a:pt x="6052413" y="2077274"/>
                  <a:pt x="6052212" y="2075799"/>
                  <a:pt x="6052345" y="2075330"/>
                </a:cubicBezTo>
                <a:cubicBezTo>
                  <a:pt x="6049799" y="2079619"/>
                  <a:pt x="6032306" y="2102005"/>
                  <a:pt x="6032306" y="2092354"/>
                </a:cubicBezTo>
                <a:cubicBezTo>
                  <a:pt x="6032306" y="2098788"/>
                  <a:pt x="6025604" y="2091751"/>
                  <a:pt x="6025604" y="2098520"/>
                </a:cubicBezTo>
                <a:cubicBezTo>
                  <a:pt x="6032708" y="2105557"/>
                  <a:pt x="6039009" y="2105690"/>
                  <a:pt x="6039009" y="2116883"/>
                </a:cubicBezTo>
                <a:cubicBezTo>
                  <a:pt x="6042829" y="2118760"/>
                  <a:pt x="6047386" y="2121106"/>
                  <a:pt x="6052413" y="2126065"/>
                </a:cubicBezTo>
                <a:cubicBezTo>
                  <a:pt x="6052413" y="2135180"/>
                  <a:pt x="6039009" y="2134778"/>
                  <a:pt x="6052413" y="2146372"/>
                </a:cubicBezTo>
                <a:cubicBezTo>
                  <a:pt x="6052413" y="2145568"/>
                  <a:pt x="6071313" y="2139268"/>
                  <a:pt x="6059115" y="2153611"/>
                </a:cubicBezTo>
                <a:cubicBezTo>
                  <a:pt x="6059115" y="2164670"/>
                  <a:pt x="6061930" y="2161452"/>
                  <a:pt x="6058780" y="2175728"/>
                </a:cubicBezTo>
                <a:cubicBezTo>
                  <a:pt x="6060121" y="2175728"/>
                  <a:pt x="6065817" y="2175996"/>
                  <a:pt x="6065817" y="2177068"/>
                </a:cubicBezTo>
                <a:cubicBezTo>
                  <a:pt x="6063136" y="2180955"/>
                  <a:pt x="6059517" y="2180084"/>
                  <a:pt x="6057037" y="2182430"/>
                </a:cubicBezTo>
                <a:cubicBezTo>
                  <a:pt x="6064209" y="2182430"/>
                  <a:pt x="6053083" y="2189400"/>
                  <a:pt x="6052413" y="2190338"/>
                </a:cubicBezTo>
                <a:cubicBezTo>
                  <a:pt x="6051407" y="2188194"/>
                  <a:pt x="6047721" y="2189199"/>
                  <a:pt x="6044973" y="2189132"/>
                </a:cubicBezTo>
                <a:cubicBezTo>
                  <a:pt x="6047989" y="2189132"/>
                  <a:pt x="6033177" y="2169026"/>
                  <a:pt x="6040617" y="2169026"/>
                </a:cubicBezTo>
                <a:cubicBezTo>
                  <a:pt x="6036327" y="2169160"/>
                  <a:pt x="6029692" y="2168891"/>
                  <a:pt x="6024196" y="2169026"/>
                </a:cubicBezTo>
                <a:cubicBezTo>
                  <a:pt x="6026074" y="2169026"/>
                  <a:pt x="6026006" y="2154683"/>
                  <a:pt x="6025537" y="2153611"/>
                </a:cubicBezTo>
                <a:cubicBezTo>
                  <a:pt x="6025537" y="2158302"/>
                  <a:pt x="6020912" y="2150997"/>
                  <a:pt x="6021583" y="2148920"/>
                </a:cubicBezTo>
                <a:cubicBezTo>
                  <a:pt x="6020845" y="2148920"/>
                  <a:pt x="6020242" y="2148920"/>
                  <a:pt x="6019840" y="2148852"/>
                </a:cubicBezTo>
                <a:cubicBezTo>
                  <a:pt x="6019840" y="2148852"/>
                  <a:pt x="6019840" y="2148852"/>
                  <a:pt x="6019840" y="2148920"/>
                </a:cubicBezTo>
                <a:cubicBezTo>
                  <a:pt x="6010591" y="2148920"/>
                  <a:pt x="6011127" y="2115409"/>
                  <a:pt x="6013942" y="2115409"/>
                </a:cubicBezTo>
                <a:cubicBezTo>
                  <a:pt x="6011932" y="2115811"/>
                  <a:pt x="5998728" y="2122044"/>
                  <a:pt x="5998728" y="2123049"/>
                </a:cubicBezTo>
                <a:cubicBezTo>
                  <a:pt x="6004425" y="2128478"/>
                  <a:pt x="6013004" y="2172846"/>
                  <a:pt x="5998728" y="2173114"/>
                </a:cubicBezTo>
                <a:cubicBezTo>
                  <a:pt x="6014881" y="2191880"/>
                  <a:pt x="5982978" y="2195499"/>
                  <a:pt x="5978689" y="2176666"/>
                </a:cubicBezTo>
                <a:cubicBezTo>
                  <a:pt x="5979426" y="2171975"/>
                  <a:pt x="5981303" y="2172176"/>
                  <a:pt x="5985324" y="2169026"/>
                </a:cubicBezTo>
                <a:cubicBezTo>
                  <a:pt x="5978354" y="2169294"/>
                  <a:pt x="5966625" y="2163329"/>
                  <a:pt x="5976075" y="2162457"/>
                </a:cubicBezTo>
                <a:cubicBezTo>
                  <a:pt x="5978890" y="2156828"/>
                  <a:pt x="5985324" y="2147780"/>
                  <a:pt x="5985324" y="2156761"/>
                </a:cubicBezTo>
                <a:cubicBezTo>
                  <a:pt x="5984787" y="2143960"/>
                  <a:pt x="5980298" y="2140206"/>
                  <a:pt x="5982576" y="2135917"/>
                </a:cubicBezTo>
                <a:cubicBezTo>
                  <a:pt x="5981303" y="2133169"/>
                  <a:pt x="5965217" y="2132767"/>
                  <a:pt x="5965217" y="2126132"/>
                </a:cubicBezTo>
                <a:cubicBezTo>
                  <a:pt x="5963274" y="2118693"/>
                  <a:pt x="5971316" y="2125060"/>
                  <a:pt x="5971987" y="2122178"/>
                </a:cubicBezTo>
                <a:cubicBezTo>
                  <a:pt x="5963207" y="2113264"/>
                  <a:pt x="5966223" y="2109511"/>
                  <a:pt x="5973058" y="2108908"/>
                </a:cubicBezTo>
                <a:cubicBezTo>
                  <a:pt x="5972456" y="2108506"/>
                  <a:pt x="5971987" y="2107567"/>
                  <a:pt x="5971987" y="2105758"/>
                </a:cubicBezTo>
                <a:cubicBezTo>
                  <a:pt x="5976007" y="2097112"/>
                  <a:pt x="5987468" y="2055157"/>
                  <a:pt x="5989010" y="2055157"/>
                </a:cubicBezTo>
                <a:cubicBezTo>
                  <a:pt x="5989077" y="2055626"/>
                  <a:pt x="5985659" y="2049460"/>
                  <a:pt x="5985391" y="2048656"/>
                </a:cubicBezTo>
                <a:cubicBezTo>
                  <a:pt x="5985391" y="2049795"/>
                  <a:pt x="5989681" y="2047985"/>
                  <a:pt x="5991356" y="2047114"/>
                </a:cubicBezTo>
                <a:cubicBezTo>
                  <a:pt x="5989681" y="2046645"/>
                  <a:pt x="5985257" y="2042289"/>
                  <a:pt x="5985391" y="2042490"/>
                </a:cubicBezTo>
                <a:cubicBezTo>
                  <a:pt x="5985391" y="2042758"/>
                  <a:pt x="5997254" y="2024059"/>
                  <a:pt x="5998796" y="2021579"/>
                </a:cubicBezTo>
                <a:cubicBezTo>
                  <a:pt x="5998192" y="2021177"/>
                  <a:pt x="6005498" y="2021512"/>
                  <a:pt x="6005498" y="2022049"/>
                </a:cubicBezTo>
                <a:cubicBezTo>
                  <a:pt x="6005699" y="2021781"/>
                  <a:pt x="6005430" y="2023388"/>
                  <a:pt x="6005163" y="2024998"/>
                </a:cubicBezTo>
                <a:cubicBezTo>
                  <a:pt x="6006302" y="2022249"/>
                  <a:pt x="6009251" y="2020976"/>
                  <a:pt x="6012200" y="2020105"/>
                </a:cubicBezTo>
                <a:cubicBezTo>
                  <a:pt x="6009452" y="2021043"/>
                  <a:pt x="6007173" y="2020708"/>
                  <a:pt x="6005498" y="2018965"/>
                </a:cubicBezTo>
                <a:cubicBezTo>
                  <a:pt x="6020979" y="2016285"/>
                  <a:pt x="6026810" y="2016419"/>
                  <a:pt x="6034585" y="2014810"/>
                </a:cubicBezTo>
                <a:cubicBezTo>
                  <a:pt x="6038338" y="2014810"/>
                  <a:pt x="6041354" y="2021512"/>
                  <a:pt x="6036327" y="2021512"/>
                </a:cubicBezTo>
                <a:cubicBezTo>
                  <a:pt x="6047319" y="2019904"/>
                  <a:pt x="6047319" y="2022987"/>
                  <a:pt x="6052413" y="2028214"/>
                </a:cubicBezTo>
                <a:cubicBezTo>
                  <a:pt x="6064678" y="2024461"/>
                  <a:pt x="6092626" y="2024863"/>
                  <a:pt x="6092626" y="2009784"/>
                </a:cubicBezTo>
                <a:cubicBezTo>
                  <a:pt x="6093162" y="2008979"/>
                  <a:pt x="6091888" y="2001405"/>
                  <a:pt x="6093363" y="2001405"/>
                </a:cubicBezTo>
                <a:close/>
                <a:moveTo>
                  <a:pt x="6159580" y="1993430"/>
                </a:moveTo>
                <a:cubicBezTo>
                  <a:pt x="6159580" y="1996111"/>
                  <a:pt x="6166283" y="1993832"/>
                  <a:pt x="6166283" y="1994436"/>
                </a:cubicBezTo>
                <a:cubicBezTo>
                  <a:pt x="6165948" y="1995106"/>
                  <a:pt x="6161658" y="1999596"/>
                  <a:pt x="6159915" y="2000803"/>
                </a:cubicBezTo>
                <a:cubicBezTo>
                  <a:pt x="6161860" y="2001473"/>
                  <a:pt x="6168628" y="2010521"/>
                  <a:pt x="6167087" y="2013671"/>
                </a:cubicBezTo>
                <a:cubicBezTo>
                  <a:pt x="6184043" y="2005293"/>
                  <a:pt x="6180826" y="2021244"/>
                  <a:pt x="6168227" y="2029019"/>
                </a:cubicBezTo>
                <a:cubicBezTo>
                  <a:pt x="6171912" y="2030829"/>
                  <a:pt x="6179687" y="2039876"/>
                  <a:pt x="6179687" y="2034246"/>
                </a:cubicBezTo>
                <a:cubicBezTo>
                  <a:pt x="6179687" y="2036726"/>
                  <a:pt x="6179687" y="2039139"/>
                  <a:pt x="6179687" y="2041619"/>
                </a:cubicBezTo>
                <a:cubicBezTo>
                  <a:pt x="6179754" y="2041619"/>
                  <a:pt x="6178949" y="2041552"/>
                  <a:pt x="6178816" y="2041954"/>
                </a:cubicBezTo>
                <a:cubicBezTo>
                  <a:pt x="6174861" y="2039742"/>
                  <a:pt x="6159580" y="2044836"/>
                  <a:pt x="6159580" y="2039474"/>
                </a:cubicBezTo>
                <a:cubicBezTo>
                  <a:pt x="6161993" y="2055023"/>
                  <a:pt x="6165077" y="2062864"/>
                  <a:pt x="6172315" y="2075934"/>
                </a:cubicBezTo>
                <a:cubicBezTo>
                  <a:pt x="6170639" y="2074526"/>
                  <a:pt x="6166283" y="2074526"/>
                  <a:pt x="6166283" y="2076134"/>
                </a:cubicBezTo>
                <a:cubicBezTo>
                  <a:pt x="6162395" y="2072449"/>
                  <a:pt x="6119904" y="2046779"/>
                  <a:pt x="6146847" y="2055090"/>
                </a:cubicBezTo>
                <a:cubicBezTo>
                  <a:pt x="6153146" y="2055090"/>
                  <a:pt x="6153013" y="2031700"/>
                  <a:pt x="6152878" y="2028215"/>
                </a:cubicBezTo>
                <a:cubicBezTo>
                  <a:pt x="6151605" y="2027276"/>
                  <a:pt x="6147382" y="2029152"/>
                  <a:pt x="6146176" y="2028215"/>
                </a:cubicBezTo>
                <a:cubicBezTo>
                  <a:pt x="6144233" y="2013537"/>
                  <a:pt x="6147249" y="2003216"/>
                  <a:pt x="6159580" y="1993430"/>
                </a:cubicBezTo>
                <a:close/>
                <a:moveTo>
                  <a:pt x="5528774" y="1991487"/>
                </a:moveTo>
                <a:cubicBezTo>
                  <a:pt x="5528774" y="1991889"/>
                  <a:pt x="5511146" y="2006163"/>
                  <a:pt x="5528774" y="1991487"/>
                </a:cubicBezTo>
                <a:close/>
                <a:moveTo>
                  <a:pt x="5497341" y="1974664"/>
                </a:moveTo>
                <a:cubicBezTo>
                  <a:pt x="5499419" y="1974664"/>
                  <a:pt x="5508131" y="1987667"/>
                  <a:pt x="5509471" y="1991553"/>
                </a:cubicBezTo>
                <a:cubicBezTo>
                  <a:pt x="5509471" y="1999461"/>
                  <a:pt x="5491912" y="1983846"/>
                  <a:pt x="5489365" y="1979288"/>
                </a:cubicBezTo>
                <a:cubicBezTo>
                  <a:pt x="5489365" y="1979020"/>
                  <a:pt x="5492649" y="1978082"/>
                  <a:pt x="5497341" y="1974664"/>
                </a:cubicBezTo>
                <a:close/>
                <a:moveTo>
                  <a:pt x="3692343" y="1954558"/>
                </a:moveTo>
                <a:cubicBezTo>
                  <a:pt x="3695828" y="1954558"/>
                  <a:pt x="3692815" y="1967627"/>
                  <a:pt x="3689200" y="1968565"/>
                </a:cubicBezTo>
                <a:cubicBezTo>
                  <a:pt x="3689395" y="1966487"/>
                  <a:pt x="3675120" y="1962667"/>
                  <a:pt x="3692343" y="1954558"/>
                </a:cubicBezTo>
                <a:close/>
                <a:moveTo>
                  <a:pt x="5482730" y="1909854"/>
                </a:moveTo>
                <a:cubicBezTo>
                  <a:pt x="5482730" y="1909386"/>
                  <a:pt x="5534069" y="1926543"/>
                  <a:pt x="5543050" y="1932709"/>
                </a:cubicBezTo>
                <a:cubicBezTo>
                  <a:pt x="5545463" y="1934385"/>
                  <a:pt x="5577968" y="1970711"/>
                  <a:pt x="5582057" y="1981233"/>
                </a:cubicBezTo>
                <a:cubicBezTo>
                  <a:pt x="5588826" y="1981233"/>
                  <a:pt x="5592378" y="1988739"/>
                  <a:pt x="5593853" y="1994637"/>
                </a:cubicBezTo>
                <a:cubicBezTo>
                  <a:pt x="5610741" y="1994637"/>
                  <a:pt x="5609803" y="2001473"/>
                  <a:pt x="5632121" y="2008041"/>
                </a:cubicBezTo>
                <a:cubicBezTo>
                  <a:pt x="5624951" y="2008041"/>
                  <a:pt x="5650284" y="2030829"/>
                  <a:pt x="5650284" y="2029153"/>
                </a:cubicBezTo>
                <a:cubicBezTo>
                  <a:pt x="5647604" y="2024059"/>
                  <a:pt x="5646732" y="2023992"/>
                  <a:pt x="5643582" y="2019904"/>
                </a:cubicBezTo>
                <a:cubicBezTo>
                  <a:pt x="5645928" y="2021311"/>
                  <a:pt x="5648475" y="2021847"/>
                  <a:pt x="5651156" y="2021446"/>
                </a:cubicBezTo>
                <a:cubicBezTo>
                  <a:pt x="5647670" y="2021446"/>
                  <a:pt x="5653167" y="2024394"/>
                  <a:pt x="5656987" y="2025064"/>
                </a:cubicBezTo>
                <a:cubicBezTo>
                  <a:pt x="5656987" y="2020842"/>
                  <a:pt x="5663957" y="2021780"/>
                  <a:pt x="5670391" y="2018965"/>
                </a:cubicBezTo>
                <a:cubicBezTo>
                  <a:pt x="5670391" y="2008108"/>
                  <a:pt x="5680646" y="2021714"/>
                  <a:pt x="5683795" y="2025064"/>
                </a:cubicBezTo>
                <a:cubicBezTo>
                  <a:pt x="5688487" y="2030024"/>
                  <a:pt x="5677697" y="2036525"/>
                  <a:pt x="5672737" y="2034783"/>
                </a:cubicBezTo>
                <a:cubicBezTo>
                  <a:pt x="5674211" y="2037799"/>
                  <a:pt x="5674814" y="2040815"/>
                  <a:pt x="5677093" y="2044366"/>
                </a:cubicBezTo>
                <a:cubicBezTo>
                  <a:pt x="5677093" y="2035587"/>
                  <a:pt x="5690162" y="2061725"/>
                  <a:pt x="5683125" y="2061725"/>
                </a:cubicBezTo>
                <a:cubicBezTo>
                  <a:pt x="5680779" y="2064205"/>
                  <a:pt x="5680243" y="2058575"/>
                  <a:pt x="5680176" y="2055626"/>
                </a:cubicBezTo>
                <a:cubicBezTo>
                  <a:pt x="5679573" y="2058039"/>
                  <a:pt x="5677093" y="2066484"/>
                  <a:pt x="5677093" y="2058709"/>
                </a:cubicBezTo>
                <a:cubicBezTo>
                  <a:pt x="5677093" y="2078548"/>
                  <a:pt x="5669051" y="2061658"/>
                  <a:pt x="5663689" y="2056698"/>
                </a:cubicBezTo>
                <a:cubicBezTo>
                  <a:pt x="5663689" y="2057168"/>
                  <a:pt x="5663689" y="2052945"/>
                  <a:pt x="5663689" y="2049527"/>
                </a:cubicBezTo>
                <a:cubicBezTo>
                  <a:pt x="5663689" y="2047450"/>
                  <a:pt x="5663689" y="2045707"/>
                  <a:pt x="5663689" y="2045439"/>
                </a:cubicBezTo>
                <a:cubicBezTo>
                  <a:pt x="5662885" y="2046243"/>
                  <a:pt x="5667576" y="2042490"/>
                  <a:pt x="5669654" y="2041351"/>
                </a:cubicBezTo>
                <a:cubicBezTo>
                  <a:pt x="5662818" y="2039273"/>
                  <a:pt x="5663689" y="2035721"/>
                  <a:pt x="5663689" y="2029086"/>
                </a:cubicBezTo>
                <a:cubicBezTo>
                  <a:pt x="5663689" y="2040546"/>
                  <a:pt x="5658327" y="2030829"/>
                  <a:pt x="5656987" y="2028148"/>
                </a:cubicBezTo>
                <a:cubicBezTo>
                  <a:pt x="5659534" y="2041418"/>
                  <a:pt x="5655914" y="2039139"/>
                  <a:pt x="5662080" y="2047383"/>
                </a:cubicBezTo>
                <a:cubicBezTo>
                  <a:pt x="5659333" y="2047986"/>
                  <a:pt x="5654172" y="2054956"/>
                  <a:pt x="5656182" y="2054956"/>
                </a:cubicBezTo>
                <a:cubicBezTo>
                  <a:pt x="5655043" y="2056162"/>
                  <a:pt x="5659198" y="2061256"/>
                  <a:pt x="5650284" y="2063736"/>
                </a:cubicBezTo>
                <a:cubicBezTo>
                  <a:pt x="5650284" y="2062395"/>
                  <a:pt x="5670391" y="2080357"/>
                  <a:pt x="5670391" y="2072918"/>
                </a:cubicBezTo>
                <a:cubicBezTo>
                  <a:pt x="5673944" y="2080626"/>
                  <a:pt x="5683795" y="2095102"/>
                  <a:pt x="5683795" y="2103547"/>
                </a:cubicBezTo>
                <a:cubicBezTo>
                  <a:pt x="5689492" y="2104418"/>
                  <a:pt x="5692642" y="2102541"/>
                  <a:pt x="5697803" y="2108573"/>
                </a:cubicBezTo>
                <a:cubicBezTo>
                  <a:pt x="5697200" y="2108573"/>
                  <a:pt x="5697133" y="2102474"/>
                  <a:pt x="5697200" y="2101871"/>
                </a:cubicBezTo>
                <a:cubicBezTo>
                  <a:pt x="5671999" y="2099525"/>
                  <a:pt x="5695792" y="2081094"/>
                  <a:pt x="5697803" y="2081765"/>
                </a:cubicBezTo>
                <a:cubicBezTo>
                  <a:pt x="5706516" y="2084714"/>
                  <a:pt x="5713955" y="2114203"/>
                  <a:pt x="5722400" y="2115209"/>
                </a:cubicBezTo>
                <a:cubicBezTo>
                  <a:pt x="5721194" y="2115074"/>
                  <a:pt x="5717910" y="2114940"/>
                  <a:pt x="5717306" y="2114873"/>
                </a:cubicBezTo>
                <a:cubicBezTo>
                  <a:pt x="5726689" y="2124390"/>
                  <a:pt x="5726287" y="2124524"/>
                  <a:pt x="5710604" y="2124055"/>
                </a:cubicBezTo>
                <a:cubicBezTo>
                  <a:pt x="5710604" y="2122514"/>
                  <a:pt x="5710604" y="2122111"/>
                  <a:pt x="5710604" y="2122044"/>
                </a:cubicBezTo>
                <a:cubicBezTo>
                  <a:pt x="5710604" y="2122044"/>
                  <a:pt x="5710604" y="2122044"/>
                  <a:pt x="5710604" y="2121978"/>
                </a:cubicBezTo>
                <a:cubicBezTo>
                  <a:pt x="5703969" y="2131293"/>
                  <a:pt x="5697200" y="2184107"/>
                  <a:pt x="5697200" y="2194494"/>
                </a:cubicBezTo>
                <a:cubicBezTo>
                  <a:pt x="5687817" y="2195433"/>
                  <a:pt x="5695256" y="2195835"/>
                  <a:pt x="5687147" y="2195835"/>
                </a:cubicBezTo>
                <a:cubicBezTo>
                  <a:pt x="5686275" y="2195902"/>
                  <a:pt x="5684801" y="2194159"/>
                  <a:pt x="5683728" y="2192551"/>
                </a:cubicBezTo>
                <a:cubicBezTo>
                  <a:pt x="5683259" y="2203341"/>
                  <a:pt x="5651089" y="2166815"/>
                  <a:pt x="5650284" y="2165809"/>
                </a:cubicBezTo>
                <a:cubicBezTo>
                  <a:pt x="5611077" y="2125060"/>
                  <a:pt x="5557124" y="2062731"/>
                  <a:pt x="5556454" y="2012867"/>
                </a:cubicBezTo>
                <a:cubicBezTo>
                  <a:pt x="5554711" y="2012867"/>
                  <a:pt x="5552835" y="2013135"/>
                  <a:pt x="5551495" y="2013537"/>
                </a:cubicBezTo>
                <a:cubicBezTo>
                  <a:pt x="5550758" y="2011459"/>
                  <a:pt x="5548948" y="2009314"/>
                  <a:pt x="5546870" y="2007974"/>
                </a:cubicBezTo>
                <a:cubicBezTo>
                  <a:pt x="5548009" y="2008175"/>
                  <a:pt x="5549148" y="2008242"/>
                  <a:pt x="5550356" y="2008108"/>
                </a:cubicBezTo>
                <a:cubicBezTo>
                  <a:pt x="5543117" y="2008108"/>
                  <a:pt x="5529646" y="1985723"/>
                  <a:pt x="5529646" y="1980227"/>
                </a:cubicBezTo>
                <a:cubicBezTo>
                  <a:pt x="5527032" y="1975536"/>
                  <a:pt x="5516241" y="1969906"/>
                  <a:pt x="5516241" y="1960858"/>
                </a:cubicBezTo>
                <a:cubicBezTo>
                  <a:pt x="5496805" y="1952882"/>
                  <a:pt x="5485344" y="1934318"/>
                  <a:pt x="5476028" y="1919037"/>
                </a:cubicBezTo>
                <a:cubicBezTo>
                  <a:pt x="5477704" y="1917294"/>
                  <a:pt x="5479916" y="1916892"/>
                  <a:pt x="5482730" y="1917898"/>
                </a:cubicBezTo>
                <a:cubicBezTo>
                  <a:pt x="5475090" y="1911731"/>
                  <a:pt x="5474152" y="1910793"/>
                  <a:pt x="5482730" y="1909854"/>
                </a:cubicBezTo>
                <a:close/>
                <a:moveTo>
                  <a:pt x="6112800" y="1879628"/>
                </a:moveTo>
                <a:cubicBezTo>
                  <a:pt x="6112800" y="1880231"/>
                  <a:pt x="6112800" y="1880767"/>
                  <a:pt x="6112397" y="1880767"/>
                </a:cubicBezTo>
                <a:lnTo>
                  <a:pt x="6112756" y="1879640"/>
                </a:lnTo>
                <a:close/>
                <a:moveTo>
                  <a:pt x="5936382" y="1874283"/>
                </a:moveTo>
                <a:cubicBezTo>
                  <a:pt x="5937638" y="1874233"/>
                  <a:pt x="5938476" y="1876378"/>
                  <a:pt x="5938476" y="1881371"/>
                </a:cubicBezTo>
                <a:cubicBezTo>
                  <a:pt x="5944240" y="1888944"/>
                  <a:pt x="5953958" y="1886464"/>
                  <a:pt x="5948462" y="1899131"/>
                </a:cubicBezTo>
                <a:cubicBezTo>
                  <a:pt x="5950808" y="1900002"/>
                  <a:pt x="5951680" y="1901410"/>
                  <a:pt x="5955164" y="1894239"/>
                </a:cubicBezTo>
                <a:cubicBezTo>
                  <a:pt x="5957377" y="1894239"/>
                  <a:pt x="5997857" y="1924398"/>
                  <a:pt x="5963609" y="1927749"/>
                </a:cubicBezTo>
                <a:cubicBezTo>
                  <a:pt x="5961062" y="1927749"/>
                  <a:pt x="5974534" y="1939545"/>
                  <a:pt x="5971518" y="1941020"/>
                </a:cubicBezTo>
                <a:cubicBezTo>
                  <a:pt x="5971652" y="1941220"/>
                  <a:pt x="5971786" y="1941355"/>
                  <a:pt x="5971987" y="1941555"/>
                </a:cubicBezTo>
                <a:cubicBezTo>
                  <a:pt x="5971987" y="1944304"/>
                  <a:pt x="5951880" y="1952413"/>
                  <a:pt x="5951880" y="1951743"/>
                </a:cubicBezTo>
                <a:cubicBezTo>
                  <a:pt x="5951880" y="1953151"/>
                  <a:pt x="5950875" y="1954088"/>
                  <a:pt x="5948931" y="1954625"/>
                </a:cubicBezTo>
                <a:cubicBezTo>
                  <a:pt x="5943235" y="1965080"/>
                  <a:pt x="5944910" y="1978685"/>
                  <a:pt x="5958583" y="1988135"/>
                </a:cubicBezTo>
                <a:cubicBezTo>
                  <a:pt x="5954160" y="1993095"/>
                  <a:pt x="5964682" y="2028348"/>
                  <a:pt x="5973327" y="2028348"/>
                </a:cubicBezTo>
                <a:cubicBezTo>
                  <a:pt x="5972121" y="2027946"/>
                  <a:pt x="5971652" y="2028214"/>
                  <a:pt x="5971987" y="2029287"/>
                </a:cubicBezTo>
                <a:cubicBezTo>
                  <a:pt x="5971987" y="2030694"/>
                  <a:pt x="5953891" y="2029219"/>
                  <a:pt x="5949937" y="2028616"/>
                </a:cubicBezTo>
                <a:cubicBezTo>
                  <a:pt x="5949468" y="2031297"/>
                  <a:pt x="5945313" y="2075330"/>
                  <a:pt x="5937873" y="2075330"/>
                </a:cubicBezTo>
                <a:cubicBezTo>
                  <a:pt x="5927283" y="2078346"/>
                  <a:pt x="5921050" y="2096375"/>
                  <a:pt x="5925072" y="2115610"/>
                </a:cubicBezTo>
                <a:cubicBezTo>
                  <a:pt x="5924536" y="2116481"/>
                  <a:pt x="5917900" y="2149254"/>
                  <a:pt x="5918906" y="2149254"/>
                </a:cubicBezTo>
                <a:cubicBezTo>
                  <a:pt x="5917632" y="2147176"/>
                  <a:pt x="5919107" y="2150193"/>
                  <a:pt x="5918370" y="2150193"/>
                </a:cubicBezTo>
                <a:lnTo>
                  <a:pt x="5911667" y="2150193"/>
                </a:lnTo>
                <a:cubicBezTo>
                  <a:pt x="5912069" y="2143491"/>
                  <a:pt x="5912204" y="2140274"/>
                  <a:pt x="5911667" y="2135850"/>
                </a:cubicBezTo>
                <a:cubicBezTo>
                  <a:pt x="5908853" y="2138330"/>
                  <a:pt x="5890087" y="2155688"/>
                  <a:pt x="5886065" y="2155688"/>
                </a:cubicBezTo>
                <a:cubicBezTo>
                  <a:pt x="5886065" y="2155688"/>
                  <a:pt x="5878157" y="2153275"/>
                  <a:pt x="5878157" y="2150595"/>
                </a:cubicBezTo>
                <a:cubicBezTo>
                  <a:pt x="5878223" y="2150528"/>
                  <a:pt x="5881977" y="2148450"/>
                  <a:pt x="5883853" y="2148115"/>
                </a:cubicBezTo>
                <a:cubicBezTo>
                  <a:pt x="5880636" y="2145367"/>
                  <a:pt x="5872192" y="2135582"/>
                  <a:pt x="5879765" y="2135582"/>
                </a:cubicBezTo>
                <a:cubicBezTo>
                  <a:pt x="5868907" y="2134040"/>
                  <a:pt x="5864752" y="2130488"/>
                  <a:pt x="5858050" y="2128142"/>
                </a:cubicBezTo>
                <a:lnTo>
                  <a:pt x="5858050" y="2128869"/>
                </a:lnTo>
                <a:lnTo>
                  <a:pt x="5858050" y="2128947"/>
                </a:lnTo>
                <a:cubicBezTo>
                  <a:pt x="5851348" y="2130288"/>
                  <a:pt x="5853158" y="2126065"/>
                  <a:pt x="5851348" y="2122178"/>
                </a:cubicBezTo>
                <a:cubicBezTo>
                  <a:pt x="5843305" y="2135850"/>
                  <a:pt x="5844780" y="2136386"/>
                  <a:pt x="5835665" y="2129751"/>
                </a:cubicBezTo>
                <a:cubicBezTo>
                  <a:pt x="5835531" y="2132432"/>
                  <a:pt x="5824874" y="2140542"/>
                  <a:pt x="5824472" y="2135515"/>
                </a:cubicBezTo>
                <a:cubicBezTo>
                  <a:pt x="5824807" y="2135649"/>
                  <a:pt x="5823735" y="2125261"/>
                  <a:pt x="5824138" y="2123183"/>
                </a:cubicBezTo>
                <a:cubicBezTo>
                  <a:pt x="5810398" y="2138464"/>
                  <a:pt x="5785265" y="2112795"/>
                  <a:pt x="5784259" y="2101736"/>
                </a:cubicBezTo>
                <a:cubicBezTo>
                  <a:pt x="5786471" y="2101133"/>
                  <a:pt x="5788683" y="2100798"/>
                  <a:pt x="5790962" y="2100597"/>
                </a:cubicBezTo>
                <a:cubicBezTo>
                  <a:pt x="5790828" y="2099056"/>
                  <a:pt x="5775814" y="2081965"/>
                  <a:pt x="5786404" y="2081965"/>
                </a:cubicBezTo>
                <a:cubicBezTo>
                  <a:pt x="5784863" y="2082166"/>
                  <a:pt x="5784259" y="2079351"/>
                  <a:pt x="5784259" y="2078212"/>
                </a:cubicBezTo>
                <a:cubicBezTo>
                  <a:pt x="5784259" y="2087193"/>
                  <a:pt x="5770185" y="2078145"/>
                  <a:pt x="5770855" y="2078212"/>
                </a:cubicBezTo>
                <a:cubicBezTo>
                  <a:pt x="5772531" y="2076470"/>
                  <a:pt x="5774810" y="2076134"/>
                  <a:pt x="5777557" y="2077073"/>
                </a:cubicBezTo>
                <a:cubicBezTo>
                  <a:pt x="5764354" y="2067555"/>
                  <a:pt x="5766566" y="2047650"/>
                  <a:pt x="5766834" y="2041685"/>
                </a:cubicBezTo>
                <a:cubicBezTo>
                  <a:pt x="5761941" y="2041685"/>
                  <a:pt x="5764421" y="2027342"/>
                  <a:pt x="5764153" y="2028281"/>
                </a:cubicBezTo>
                <a:cubicBezTo>
                  <a:pt x="5763818" y="2016419"/>
                  <a:pt x="5765963" y="2007840"/>
                  <a:pt x="5770855" y="2000668"/>
                </a:cubicBezTo>
                <a:cubicBezTo>
                  <a:pt x="5770855" y="2005293"/>
                  <a:pt x="5779568" y="1999194"/>
                  <a:pt x="5781377" y="1996245"/>
                </a:cubicBezTo>
                <a:cubicBezTo>
                  <a:pt x="5784259" y="2002947"/>
                  <a:pt x="5783991" y="1999060"/>
                  <a:pt x="5784393" y="2008175"/>
                </a:cubicBezTo>
                <a:cubicBezTo>
                  <a:pt x="5784528" y="2008108"/>
                  <a:pt x="5790224" y="2001406"/>
                  <a:pt x="5790291" y="2001473"/>
                </a:cubicBezTo>
                <a:cubicBezTo>
                  <a:pt x="5791028" y="2001473"/>
                  <a:pt x="5791095" y="2004287"/>
                  <a:pt x="5791095" y="2006298"/>
                </a:cubicBezTo>
                <a:cubicBezTo>
                  <a:pt x="5792235" y="2005293"/>
                  <a:pt x="5793977" y="2004153"/>
                  <a:pt x="5795586" y="2003148"/>
                </a:cubicBezTo>
                <a:cubicBezTo>
                  <a:pt x="5797396" y="2005561"/>
                  <a:pt x="5808052" y="2009650"/>
                  <a:pt x="5805773" y="2008175"/>
                </a:cubicBezTo>
                <a:cubicBezTo>
                  <a:pt x="5796926" y="2008175"/>
                  <a:pt x="5831510" y="1975737"/>
                  <a:pt x="5832582" y="1974664"/>
                </a:cubicBezTo>
                <a:cubicBezTo>
                  <a:pt x="5841562" y="1966019"/>
                  <a:pt x="5856508" y="1957909"/>
                  <a:pt x="5864819" y="1949665"/>
                </a:cubicBezTo>
                <a:cubicBezTo>
                  <a:pt x="5864819" y="1943968"/>
                  <a:pt x="5864887" y="1938606"/>
                  <a:pt x="5864819" y="1933312"/>
                </a:cubicBezTo>
                <a:cubicBezTo>
                  <a:pt x="5864819" y="1942293"/>
                  <a:pt x="5891628" y="1920578"/>
                  <a:pt x="5891628" y="1922120"/>
                </a:cubicBezTo>
                <a:cubicBezTo>
                  <a:pt x="5896118" y="1916289"/>
                  <a:pt x="5898867" y="1913005"/>
                  <a:pt x="5903692" y="1908179"/>
                </a:cubicBezTo>
                <a:cubicBezTo>
                  <a:pt x="5903625" y="1909453"/>
                  <a:pt x="5905971" y="1912468"/>
                  <a:pt x="5906976" y="1913742"/>
                </a:cubicBezTo>
                <a:cubicBezTo>
                  <a:pt x="5906641" y="1910123"/>
                  <a:pt x="5918370" y="1889681"/>
                  <a:pt x="5919509" y="1887537"/>
                </a:cubicBezTo>
                <a:cubicBezTo>
                  <a:pt x="5917297" y="1887537"/>
                  <a:pt x="5931774" y="1868436"/>
                  <a:pt x="5931774" y="1880365"/>
                </a:cubicBezTo>
                <a:cubicBezTo>
                  <a:pt x="5933450" y="1876579"/>
                  <a:pt x="5935125" y="1874333"/>
                  <a:pt x="5936382" y="1874283"/>
                </a:cubicBezTo>
                <a:close/>
                <a:moveTo>
                  <a:pt x="1816144" y="1871980"/>
                </a:moveTo>
                <a:lnTo>
                  <a:pt x="1816195" y="1872055"/>
                </a:lnTo>
                <a:cubicBezTo>
                  <a:pt x="1812911" y="1873798"/>
                  <a:pt x="1812911" y="1874401"/>
                  <a:pt x="1816128" y="1873931"/>
                </a:cubicBezTo>
                <a:close/>
                <a:moveTo>
                  <a:pt x="6065750" y="1858986"/>
                </a:moveTo>
                <a:cubicBezTo>
                  <a:pt x="6065348" y="1861331"/>
                  <a:pt x="6065817" y="1863542"/>
                  <a:pt x="6066689" y="1865688"/>
                </a:cubicBezTo>
                <a:cubicBezTo>
                  <a:pt x="6067225" y="1865084"/>
                  <a:pt x="6067895" y="1864414"/>
                  <a:pt x="6068364" y="1864012"/>
                </a:cubicBezTo>
                <a:cubicBezTo>
                  <a:pt x="6066822" y="1861867"/>
                  <a:pt x="6065750" y="1860125"/>
                  <a:pt x="6065750" y="1858986"/>
                </a:cubicBezTo>
                <a:close/>
                <a:moveTo>
                  <a:pt x="1788833" y="1851076"/>
                </a:moveTo>
                <a:lnTo>
                  <a:pt x="1789386" y="1851613"/>
                </a:lnTo>
                <a:cubicBezTo>
                  <a:pt x="1788918" y="1852284"/>
                  <a:pt x="1788582" y="1853021"/>
                  <a:pt x="1788448" y="1853825"/>
                </a:cubicBezTo>
                <a:close/>
                <a:moveTo>
                  <a:pt x="1869247" y="1833920"/>
                </a:moveTo>
                <a:cubicBezTo>
                  <a:pt x="1871324" y="1833920"/>
                  <a:pt x="1875815" y="1843304"/>
                  <a:pt x="1876954" y="1846722"/>
                </a:cubicBezTo>
                <a:cubicBezTo>
                  <a:pt x="1876954" y="1848397"/>
                  <a:pt x="1863550" y="1846051"/>
                  <a:pt x="1863550" y="1848732"/>
                </a:cubicBezTo>
                <a:cubicBezTo>
                  <a:pt x="1867236" y="1841092"/>
                  <a:pt x="1868979" y="1840354"/>
                  <a:pt x="1869247" y="1833920"/>
                </a:cubicBezTo>
                <a:close/>
                <a:moveTo>
                  <a:pt x="6061827" y="1805834"/>
                </a:moveTo>
                <a:cubicBezTo>
                  <a:pt x="6061654" y="1805369"/>
                  <a:pt x="6061377" y="1816025"/>
                  <a:pt x="6061930" y="1810998"/>
                </a:cubicBezTo>
                <a:cubicBezTo>
                  <a:pt x="6061930" y="1807379"/>
                  <a:pt x="6061884" y="1805988"/>
                  <a:pt x="6061827" y="1805834"/>
                </a:cubicBezTo>
                <a:close/>
                <a:moveTo>
                  <a:pt x="2225028" y="1787608"/>
                </a:moveTo>
                <a:cubicBezTo>
                  <a:pt x="2217321" y="1790289"/>
                  <a:pt x="2218259" y="1794914"/>
                  <a:pt x="2209345" y="1794914"/>
                </a:cubicBezTo>
                <a:cubicBezTo>
                  <a:pt x="2210418" y="1794914"/>
                  <a:pt x="2211020" y="1794914"/>
                  <a:pt x="2211490" y="1794914"/>
                </a:cubicBezTo>
                <a:cubicBezTo>
                  <a:pt x="2215243" y="1794914"/>
                  <a:pt x="2216785" y="1803761"/>
                  <a:pt x="2225431" y="1803827"/>
                </a:cubicBezTo>
                <a:cubicBezTo>
                  <a:pt x="2227576" y="1801616"/>
                  <a:pt x="2238031" y="1787608"/>
                  <a:pt x="2225028" y="1787608"/>
                </a:cubicBezTo>
                <a:close/>
                <a:moveTo>
                  <a:pt x="5547606" y="1767570"/>
                </a:moveTo>
                <a:cubicBezTo>
                  <a:pt x="5545060" y="1767905"/>
                  <a:pt x="5541307" y="1768306"/>
                  <a:pt x="5542982" y="1768306"/>
                </a:cubicBezTo>
                <a:cubicBezTo>
                  <a:pt x="5543049" y="1774406"/>
                  <a:pt x="5545797" y="1771590"/>
                  <a:pt x="5548210" y="1772931"/>
                </a:cubicBezTo>
                <a:cubicBezTo>
                  <a:pt x="5548411" y="1772529"/>
                  <a:pt x="5548612" y="1772127"/>
                  <a:pt x="5548746" y="1771658"/>
                </a:cubicBezTo>
                <a:cubicBezTo>
                  <a:pt x="5548478" y="1770719"/>
                  <a:pt x="5548076" y="1769245"/>
                  <a:pt x="5547606" y="1767570"/>
                </a:cubicBezTo>
                <a:close/>
                <a:moveTo>
                  <a:pt x="3171104" y="1760868"/>
                </a:moveTo>
                <a:cubicBezTo>
                  <a:pt x="3171439" y="1762409"/>
                  <a:pt x="3171036" y="1766631"/>
                  <a:pt x="3170500" y="1766296"/>
                </a:cubicBezTo>
                <a:cubicBezTo>
                  <a:pt x="3172711" y="1765960"/>
                  <a:pt x="3174991" y="1765894"/>
                  <a:pt x="3177201" y="1766162"/>
                </a:cubicBezTo>
                <a:cubicBezTo>
                  <a:pt x="3175862" y="1765089"/>
                  <a:pt x="3173586" y="1763079"/>
                  <a:pt x="3171104" y="1760868"/>
                </a:cubicBezTo>
                <a:close/>
                <a:moveTo>
                  <a:pt x="5992294" y="1760129"/>
                </a:moveTo>
                <a:cubicBezTo>
                  <a:pt x="5991021" y="1760129"/>
                  <a:pt x="5993232" y="1786938"/>
                  <a:pt x="5990552" y="1786938"/>
                </a:cubicBezTo>
                <a:cubicBezTo>
                  <a:pt x="5991624" y="1787943"/>
                  <a:pt x="5998795" y="1785799"/>
                  <a:pt x="5998795" y="1789552"/>
                </a:cubicBezTo>
                <a:cubicBezTo>
                  <a:pt x="5998795" y="1789552"/>
                  <a:pt x="5998728" y="1792568"/>
                  <a:pt x="5998795" y="1792634"/>
                </a:cubicBezTo>
                <a:cubicBezTo>
                  <a:pt x="5998795" y="1790959"/>
                  <a:pt x="5949401" y="1840622"/>
                  <a:pt x="5940286" y="1840622"/>
                </a:cubicBezTo>
                <a:cubicBezTo>
                  <a:pt x="5940084" y="1844308"/>
                  <a:pt x="5940487" y="1850407"/>
                  <a:pt x="5938208" y="1852686"/>
                </a:cubicBezTo>
                <a:cubicBezTo>
                  <a:pt x="5938275" y="1852753"/>
                  <a:pt x="5938342" y="1852753"/>
                  <a:pt x="5938409" y="1852820"/>
                </a:cubicBezTo>
                <a:cubicBezTo>
                  <a:pt x="5939683" y="1852217"/>
                  <a:pt x="5932109" y="1860460"/>
                  <a:pt x="5931774" y="1860728"/>
                </a:cubicBezTo>
                <a:cubicBezTo>
                  <a:pt x="5924335" y="1860728"/>
                  <a:pt x="5951612" y="1817634"/>
                  <a:pt x="5958582" y="1816092"/>
                </a:cubicBezTo>
                <a:cubicBezTo>
                  <a:pt x="5958582" y="1811066"/>
                  <a:pt x="5968435" y="1800477"/>
                  <a:pt x="5971987" y="1794645"/>
                </a:cubicBezTo>
                <a:cubicBezTo>
                  <a:pt x="5971987" y="1791495"/>
                  <a:pt x="5971250" y="1789619"/>
                  <a:pt x="5978488" y="1786938"/>
                </a:cubicBezTo>
                <a:cubicBezTo>
                  <a:pt x="5978823" y="1786938"/>
                  <a:pt x="5978689" y="1787340"/>
                  <a:pt x="5978689" y="1785463"/>
                </a:cubicBezTo>
                <a:cubicBezTo>
                  <a:pt x="5977215" y="1774740"/>
                  <a:pt x="5982978" y="1763749"/>
                  <a:pt x="5992294" y="1760129"/>
                </a:cubicBezTo>
                <a:close/>
                <a:moveTo>
                  <a:pt x="5610004" y="1740090"/>
                </a:moveTo>
                <a:cubicBezTo>
                  <a:pt x="5609602" y="1740693"/>
                  <a:pt x="5610874" y="1746792"/>
                  <a:pt x="5610473" y="1746792"/>
                </a:cubicBezTo>
                <a:cubicBezTo>
                  <a:pt x="5610540" y="1746859"/>
                  <a:pt x="5608798" y="1740560"/>
                  <a:pt x="5610004" y="1740090"/>
                </a:cubicBezTo>
                <a:close/>
                <a:moveTo>
                  <a:pt x="6035926" y="1737342"/>
                </a:moveTo>
                <a:cubicBezTo>
                  <a:pt x="6034719" y="1747195"/>
                  <a:pt x="6048727" y="1772126"/>
                  <a:pt x="6048659" y="1766966"/>
                </a:cubicBezTo>
                <a:cubicBezTo>
                  <a:pt x="6048727" y="1766898"/>
                  <a:pt x="6050670" y="1760264"/>
                  <a:pt x="6051005" y="1760264"/>
                </a:cubicBezTo>
                <a:cubicBezTo>
                  <a:pt x="6051140" y="1760264"/>
                  <a:pt x="6054089" y="1760464"/>
                  <a:pt x="6054424" y="1760264"/>
                </a:cubicBezTo>
                <a:cubicBezTo>
                  <a:pt x="6049665" y="1760264"/>
                  <a:pt x="6054692" y="1764754"/>
                  <a:pt x="6056770" y="1766362"/>
                </a:cubicBezTo>
                <a:cubicBezTo>
                  <a:pt x="6056770" y="1764888"/>
                  <a:pt x="6061461" y="1761000"/>
                  <a:pt x="6062265" y="1760331"/>
                </a:cubicBezTo>
                <a:cubicBezTo>
                  <a:pt x="6070174" y="1760331"/>
                  <a:pt x="6062064" y="1773735"/>
                  <a:pt x="6062064" y="1773802"/>
                </a:cubicBezTo>
                <a:cubicBezTo>
                  <a:pt x="6063203" y="1773064"/>
                  <a:pt x="6064477" y="1772729"/>
                  <a:pt x="6065817" y="1772596"/>
                </a:cubicBezTo>
                <a:cubicBezTo>
                  <a:pt x="6058914" y="1773534"/>
                  <a:pt x="6066018" y="1775142"/>
                  <a:pt x="6065683" y="1780973"/>
                </a:cubicBezTo>
                <a:cubicBezTo>
                  <a:pt x="6068364" y="1780973"/>
                  <a:pt x="6070039" y="1781375"/>
                  <a:pt x="6070978" y="1782045"/>
                </a:cubicBezTo>
                <a:cubicBezTo>
                  <a:pt x="6071782" y="1779298"/>
                  <a:pt x="6072452" y="1776751"/>
                  <a:pt x="6072519" y="1774807"/>
                </a:cubicBezTo>
                <a:lnTo>
                  <a:pt x="6079221" y="1774807"/>
                </a:lnTo>
                <a:cubicBezTo>
                  <a:pt x="6079221" y="1801616"/>
                  <a:pt x="6070174" y="1805234"/>
                  <a:pt x="6065817" y="1828624"/>
                </a:cubicBezTo>
                <a:cubicBezTo>
                  <a:pt x="6065817" y="1842766"/>
                  <a:pt x="6030363" y="1800409"/>
                  <a:pt x="6044974" y="1800409"/>
                </a:cubicBezTo>
                <a:cubicBezTo>
                  <a:pt x="6045041" y="1800342"/>
                  <a:pt x="6050402" y="1800208"/>
                  <a:pt x="6052145" y="1800878"/>
                </a:cubicBezTo>
                <a:cubicBezTo>
                  <a:pt x="6051072" y="1797929"/>
                  <a:pt x="6046515" y="1790959"/>
                  <a:pt x="6045778" y="1793774"/>
                </a:cubicBezTo>
                <a:cubicBezTo>
                  <a:pt x="6045845" y="1791763"/>
                  <a:pt x="6045778" y="1787139"/>
                  <a:pt x="6045644" y="1787005"/>
                </a:cubicBezTo>
                <a:cubicBezTo>
                  <a:pt x="6045309" y="1787273"/>
                  <a:pt x="6041086" y="1786670"/>
                  <a:pt x="6041690" y="1787005"/>
                </a:cubicBezTo>
                <a:cubicBezTo>
                  <a:pt x="6047990" y="1787005"/>
                  <a:pt x="6032239" y="1798867"/>
                  <a:pt x="6032306" y="1793774"/>
                </a:cubicBezTo>
                <a:cubicBezTo>
                  <a:pt x="6034384" y="1774807"/>
                  <a:pt x="6032306" y="1761939"/>
                  <a:pt x="6032306" y="1757985"/>
                </a:cubicBezTo>
                <a:cubicBezTo>
                  <a:pt x="6032910" y="1747931"/>
                  <a:pt x="6032039" y="1742436"/>
                  <a:pt x="6035926" y="1737342"/>
                </a:cubicBezTo>
                <a:close/>
                <a:moveTo>
                  <a:pt x="4390212" y="1699877"/>
                </a:moveTo>
                <a:cubicBezTo>
                  <a:pt x="4396914" y="1701754"/>
                  <a:pt x="4393161" y="1709461"/>
                  <a:pt x="4394367" y="1710064"/>
                </a:cubicBezTo>
                <a:cubicBezTo>
                  <a:pt x="4394367" y="1714555"/>
                  <a:pt x="4396914" y="1714555"/>
                  <a:pt x="4390212" y="1719983"/>
                </a:cubicBezTo>
                <a:close/>
                <a:moveTo>
                  <a:pt x="3148304" y="1688952"/>
                </a:moveTo>
                <a:cubicBezTo>
                  <a:pt x="3148503" y="1690293"/>
                  <a:pt x="3148776" y="1691365"/>
                  <a:pt x="3149243" y="1692236"/>
                </a:cubicBezTo>
                <a:cubicBezTo>
                  <a:pt x="3147970" y="1692772"/>
                  <a:pt x="3146626" y="1693107"/>
                  <a:pt x="3145153" y="1693175"/>
                </a:cubicBezTo>
                <a:cubicBezTo>
                  <a:pt x="3145754" y="1692437"/>
                  <a:pt x="3147098" y="1690628"/>
                  <a:pt x="3148304" y="1688952"/>
                </a:cubicBezTo>
                <a:close/>
                <a:moveTo>
                  <a:pt x="3150148" y="1685552"/>
                </a:moveTo>
                <a:cubicBezTo>
                  <a:pt x="3150012" y="1686189"/>
                  <a:pt x="3149207" y="1687546"/>
                  <a:pt x="3148234" y="1688954"/>
                </a:cubicBezTo>
                <a:cubicBezTo>
                  <a:pt x="3148099" y="1688216"/>
                  <a:pt x="3148032" y="1687412"/>
                  <a:pt x="3148032" y="1686473"/>
                </a:cubicBezTo>
                <a:cubicBezTo>
                  <a:pt x="3149744" y="1684999"/>
                  <a:pt x="3150283" y="1684915"/>
                  <a:pt x="3150148" y="1685552"/>
                </a:cubicBezTo>
                <a:close/>
                <a:moveTo>
                  <a:pt x="4379824" y="1674275"/>
                </a:moveTo>
                <a:cubicBezTo>
                  <a:pt x="4384851" y="1674275"/>
                  <a:pt x="4380963" y="1684529"/>
                  <a:pt x="4380695" y="1682653"/>
                </a:cubicBezTo>
                <a:cubicBezTo>
                  <a:pt x="4376674" y="1682653"/>
                  <a:pt x="4377612" y="1675616"/>
                  <a:pt x="4379824" y="1674275"/>
                </a:cubicBezTo>
                <a:close/>
                <a:moveTo>
                  <a:pt x="4329356" y="1659061"/>
                </a:moveTo>
                <a:cubicBezTo>
                  <a:pt x="4329490" y="1659061"/>
                  <a:pt x="4329624" y="1659061"/>
                  <a:pt x="4329758" y="1659061"/>
                </a:cubicBezTo>
                <a:cubicBezTo>
                  <a:pt x="4329758" y="1659262"/>
                  <a:pt x="4329758" y="1659396"/>
                  <a:pt x="4329691" y="1659664"/>
                </a:cubicBezTo>
                <a:cubicBezTo>
                  <a:pt x="4329624" y="1659597"/>
                  <a:pt x="4329490" y="1659396"/>
                  <a:pt x="4329356" y="1659061"/>
                </a:cubicBezTo>
                <a:close/>
                <a:moveTo>
                  <a:pt x="1669152" y="1657654"/>
                </a:moveTo>
                <a:cubicBezTo>
                  <a:pt x="1667946" y="1658927"/>
                  <a:pt x="1666941" y="1659664"/>
                  <a:pt x="1666539" y="1659664"/>
                </a:cubicBezTo>
                <a:cubicBezTo>
                  <a:pt x="1667610" y="1659799"/>
                  <a:pt x="1668750" y="1659664"/>
                  <a:pt x="1669889" y="1659664"/>
                </a:cubicBezTo>
                <a:cubicBezTo>
                  <a:pt x="1669085" y="1659664"/>
                  <a:pt x="1668951" y="1658793"/>
                  <a:pt x="1669152" y="1657654"/>
                </a:cubicBezTo>
                <a:close/>
                <a:moveTo>
                  <a:pt x="4376807" y="1649946"/>
                </a:moveTo>
                <a:cubicBezTo>
                  <a:pt x="4376807" y="1654906"/>
                  <a:pt x="4376607" y="1652828"/>
                  <a:pt x="4376137" y="1650080"/>
                </a:cubicBezTo>
                <a:lnTo>
                  <a:pt x="4376206" y="1650066"/>
                </a:lnTo>
                <a:close/>
                <a:moveTo>
                  <a:pt x="4388470" y="1646729"/>
                </a:moveTo>
                <a:cubicBezTo>
                  <a:pt x="4392759" y="1646729"/>
                  <a:pt x="4387263" y="1656179"/>
                  <a:pt x="4386727" y="1656112"/>
                </a:cubicBezTo>
                <a:cubicBezTo>
                  <a:pt x="4375199" y="1646930"/>
                  <a:pt x="4385521" y="1650281"/>
                  <a:pt x="4388470" y="1646729"/>
                </a:cubicBezTo>
                <a:close/>
                <a:moveTo>
                  <a:pt x="4377210" y="1626154"/>
                </a:moveTo>
                <a:cubicBezTo>
                  <a:pt x="4372452" y="1626154"/>
                  <a:pt x="4389409" y="1642909"/>
                  <a:pt x="4390213" y="1643780"/>
                </a:cubicBezTo>
                <a:cubicBezTo>
                  <a:pt x="4390213" y="1643043"/>
                  <a:pt x="4377345" y="1648874"/>
                  <a:pt x="4376205" y="1649880"/>
                </a:cubicBezTo>
                <a:cubicBezTo>
                  <a:pt x="4376004" y="1648606"/>
                  <a:pt x="4375803" y="1647199"/>
                  <a:pt x="4375535" y="1646260"/>
                </a:cubicBezTo>
                <a:cubicBezTo>
                  <a:pt x="4375937" y="1646394"/>
                  <a:pt x="4376272" y="1646327"/>
                  <a:pt x="4376607" y="1646060"/>
                </a:cubicBezTo>
                <a:cubicBezTo>
                  <a:pt x="4372787" y="1642172"/>
                  <a:pt x="4372049" y="1642038"/>
                  <a:pt x="4368564" y="1639558"/>
                </a:cubicBezTo>
                <a:cubicBezTo>
                  <a:pt x="4366621" y="1639558"/>
                  <a:pt x="4374731" y="1630175"/>
                  <a:pt x="4376809" y="1629505"/>
                </a:cubicBezTo>
                <a:cubicBezTo>
                  <a:pt x="4374529" y="1626757"/>
                  <a:pt x="4374663" y="1625617"/>
                  <a:pt x="4377210" y="1626154"/>
                </a:cubicBezTo>
                <a:close/>
                <a:moveTo>
                  <a:pt x="1680208" y="1624813"/>
                </a:moveTo>
                <a:cubicBezTo>
                  <a:pt x="1679404" y="1635135"/>
                  <a:pt x="1680543" y="1628365"/>
                  <a:pt x="1681816" y="1628365"/>
                </a:cubicBezTo>
                <a:cubicBezTo>
                  <a:pt x="1683559" y="1629773"/>
                  <a:pt x="1681213" y="1627092"/>
                  <a:pt x="1680208" y="1624813"/>
                </a:cubicBezTo>
                <a:close/>
                <a:moveTo>
                  <a:pt x="1903258" y="1592584"/>
                </a:moveTo>
                <a:cubicBezTo>
                  <a:pt x="1913245" y="1593631"/>
                  <a:pt x="1923667" y="1596865"/>
                  <a:pt x="1925410" y="1599345"/>
                </a:cubicBezTo>
                <a:cubicBezTo>
                  <a:pt x="1941429" y="1621930"/>
                  <a:pt x="1892635" y="1617507"/>
                  <a:pt x="1892233" y="1611275"/>
                </a:cubicBezTo>
                <a:cubicBezTo>
                  <a:pt x="1886134" y="1609733"/>
                  <a:pt x="1896858" y="1603433"/>
                  <a:pt x="1883118" y="1606047"/>
                </a:cubicBezTo>
                <a:cubicBezTo>
                  <a:pt x="1883788" y="1603768"/>
                  <a:pt x="1883989" y="1601356"/>
                  <a:pt x="1883721" y="1598943"/>
                </a:cubicBezTo>
                <a:cubicBezTo>
                  <a:pt x="1883721" y="1592676"/>
                  <a:pt x="1893272" y="1591537"/>
                  <a:pt x="1903258" y="1592584"/>
                </a:cubicBezTo>
                <a:close/>
                <a:moveTo>
                  <a:pt x="6029072" y="1592081"/>
                </a:moveTo>
                <a:cubicBezTo>
                  <a:pt x="6034903" y="1592290"/>
                  <a:pt x="6039846" y="1592709"/>
                  <a:pt x="6038070" y="1592709"/>
                </a:cubicBezTo>
                <a:cubicBezTo>
                  <a:pt x="6043097" y="1601624"/>
                  <a:pt x="6045711" y="1612213"/>
                  <a:pt x="6045711" y="1620390"/>
                </a:cubicBezTo>
                <a:cubicBezTo>
                  <a:pt x="6045778" y="1621194"/>
                  <a:pt x="6045778" y="1621394"/>
                  <a:pt x="6045644" y="1621394"/>
                </a:cubicBezTo>
                <a:cubicBezTo>
                  <a:pt x="6046716" y="1628432"/>
                  <a:pt x="6045644" y="1653028"/>
                  <a:pt x="6040617" y="1653028"/>
                </a:cubicBezTo>
                <a:cubicBezTo>
                  <a:pt x="6036328" y="1654570"/>
                  <a:pt x="6033915" y="1663953"/>
                  <a:pt x="6033982" y="1655039"/>
                </a:cubicBezTo>
                <a:cubicBezTo>
                  <a:pt x="6033848" y="1661272"/>
                  <a:pt x="6033110" y="1658726"/>
                  <a:pt x="6028084" y="1659932"/>
                </a:cubicBezTo>
                <a:cubicBezTo>
                  <a:pt x="6030564" y="1660401"/>
                  <a:pt x="6029760" y="1660468"/>
                  <a:pt x="6025604" y="1660200"/>
                </a:cubicBezTo>
                <a:cubicBezTo>
                  <a:pt x="6025537" y="1668645"/>
                  <a:pt x="6032239" y="1688818"/>
                  <a:pt x="6032306" y="1699877"/>
                </a:cubicBezTo>
                <a:cubicBezTo>
                  <a:pt x="6031703" y="1700145"/>
                  <a:pt x="6059115" y="1690695"/>
                  <a:pt x="6059115" y="1699877"/>
                </a:cubicBezTo>
                <a:cubicBezTo>
                  <a:pt x="6060053" y="1700815"/>
                  <a:pt x="6059584" y="1700748"/>
                  <a:pt x="6058981" y="1700413"/>
                </a:cubicBezTo>
                <a:cubicBezTo>
                  <a:pt x="6059249" y="1702088"/>
                  <a:pt x="6059316" y="1707584"/>
                  <a:pt x="6059115" y="1706579"/>
                </a:cubicBezTo>
                <a:cubicBezTo>
                  <a:pt x="6053150" y="1708254"/>
                  <a:pt x="6079221" y="1702558"/>
                  <a:pt x="6079221" y="1705976"/>
                </a:cubicBezTo>
                <a:cubicBezTo>
                  <a:pt x="6078082" y="1706914"/>
                  <a:pt x="6076340" y="1709930"/>
                  <a:pt x="6079221" y="1713080"/>
                </a:cubicBezTo>
                <a:cubicBezTo>
                  <a:pt x="6079221" y="1713684"/>
                  <a:pt x="6071246" y="1712745"/>
                  <a:pt x="6070709" y="1713214"/>
                </a:cubicBezTo>
                <a:cubicBezTo>
                  <a:pt x="6073994" y="1713214"/>
                  <a:pt x="6072117" y="1719581"/>
                  <a:pt x="6071715" y="1719916"/>
                </a:cubicBezTo>
                <a:cubicBezTo>
                  <a:pt x="6090146" y="1719916"/>
                  <a:pt x="6085588" y="1729836"/>
                  <a:pt x="6079221" y="1738682"/>
                </a:cubicBezTo>
                <a:cubicBezTo>
                  <a:pt x="6081299" y="1739888"/>
                  <a:pt x="6083578" y="1740358"/>
                  <a:pt x="6085923" y="1740023"/>
                </a:cubicBezTo>
                <a:cubicBezTo>
                  <a:pt x="6087666" y="1736873"/>
                  <a:pt x="6085991" y="1735264"/>
                  <a:pt x="6087264" y="1733321"/>
                </a:cubicBezTo>
                <a:cubicBezTo>
                  <a:pt x="6093162" y="1733321"/>
                  <a:pt x="6088336" y="1742369"/>
                  <a:pt x="6100199" y="1733321"/>
                </a:cubicBezTo>
                <a:cubicBezTo>
                  <a:pt x="6110922" y="1733321"/>
                  <a:pt x="6114475" y="1770919"/>
                  <a:pt x="6119166" y="1780839"/>
                </a:cubicBezTo>
                <a:cubicBezTo>
                  <a:pt x="6116955" y="1778627"/>
                  <a:pt x="6099328" y="1782850"/>
                  <a:pt x="6099328" y="1778291"/>
                </a:cubicBezTo>
                <a:cubicBezTo>
                  <a:pt x="6099663" y="1778962"/>
                  <a:pt x="6099328" y="1781241"/>
                  <a:pt x="6099076" y="1783294"/>
                </a:cubicBezTo>
                <a:lnTo>
                  <a:pt x="6099296" y="1786477"/>
                </a:lnTo>
                <a:lnTo>
                  <a:pt x="6099328" y="1786938"/>
                </a:lnTo>
                <a:lnTo>
                  <a:pt x="6100132" y="1786686"/>
                </a:lnTo>
                <a:lnTo>
                  <a:pt x="6100400" y="1786603"/>
                </a:lnTo>
                <a:cubicBezTo>
                  <a:pt x="6105024" y="1787339"/>
                  <a:pt x="6106097" y="1792031"/>
                  <a:pt x="6106499" y="1797192"/>
                </a:cubicBezTo>
                <a:cubicBezTo>
                  <a:pt x="6109448" y="1792836"/>
                  <a:pt x="6113469" y="1789149"/>
                  <a:pt x="6112732" y="1791495"/>
                </a:cubicBezTo>
                <a:cubicBezTo>
                  <a:pt x="6112732" y="1791830"/>
                  <a:pt x="6112732" y="1792165"/>
                  <a:pt x="6112732" y="1792501"/>
                </a:cubicBezTo>
                <a:lnTo>
                  <a:pt x="6112732" y="1805299"/>
                </a:lnTo>
                <a:lnTo>
                  <a:pt x="6112732" y="1811936"/>
                </a:lnTo>
                <a:cubicBezTo>
                  <a:pt x="6112866" y="1811802"/>
                  <a:pt x="6113134" y="1808854"/>
                  <a:pt x="6113067" y="1806776"/>
                </a:cubicBezTo>
                <a:cubicBezTo>
                  <a:pt x="6114274" y="1809725"/>
                  <a:pt x="6118965" y="1804028"/>
                  <a:pt x="6119702" y="1801481"/>
                </a:cubicBezTo>
                <a:cubicBezTo>
                  <a:pt x="6123723" y="1811535"/>
                  <a:pt x="6126003" y="1808050"/>
                  <a:pt x="6119434" y="1820381"/>
                </a:cubicBezTo>
                <a:cubicBezTo>
                  <a:pt x="6132169" y="1845648"/>
                  <a:pt x="6134514" y="1868637"/>
                  <a:pt x="6126136" y="1895445"/>
                </a:cubicBezTo>
                <a:lnTo>
                  <a:pt x="6119434" y="1895445"/>
                </a:lnTo>
                <a:cubicBezTo>
                  <a:pt x="6119903" y="1888810"/>
                  <a:pt x="6121244" y="1879025"/>
                  <a:pt x="6114743" y="1876344"/>
                </a:cubicBezTo>
                <a:cubicBezTo>
                  <a:pt x="6114207" y="1876344"/>
                  <a:pt x="6113604" y="1876344"/>
                  <a:pt x="6112732" y="1876344"/>
                </a:cubicBezTo>
                <a:cubicBezTo>
                  <a:pt x="6111726" y="1876813"/>
                  <a:pt x="6112129" y="1878087"/>
                  <a:pt x="6112800" y="1879226"/>
                </a:cubicBezTo>
                <a:cubicBezTo>
                  <a:pt x="6112800" y="1878756"/>
                  <a:pt x="6112800" y="1878422"/>
                  <a:pt x="6113000" y="1878355"/>
                </a:cubicBezTo>
                <a:cubicBezTo>
                  <a:pt x="6113000" y="1878690"/>
                  <a:pt x="6112933" y="1879025"/>
                  <a:pt x="6112866" y="1879293"/>
                </a:cubicBezTo>
                <a:lnTo>
                  <a:pt x="6112756" y="1879640"/>
                </a:lnTo>
                <a:lnTo>
                  <a:pt x="6106030" y="1881370"/>
                </a:lnTo>
                <a:cubicBezTo>
                  <a:pt x="6133710" y="1918098"/>
                  <a:pt x="6079221" y="1919305"/>
                  <a:pt x="6079221" y="1886397"/>
                </a:cubicBezTo>
                <a:cubicBezTo>
                  <a:pt x="6080696" y="1879561"/>
                  <a:pt x="6073123" y="1870647"/>
                  <a:pt x="6068766" y="1864548"/>
                </a:cubicBezTo>
                <a:cubicBezTo>
                  <a:pt x="6068565" y="1865084"/>
                  <a:pt x="6068096" y="1865888"/>
                  <a:pt x="6067292" y="1867028"/>
                </a:cubicBezTo>
                <a:cubicBezTo>
                  <a:pt x="6067359" y="1867162"/>
                  <a:pt x="6067359" y="1867296"/>
                  <a:pt x="6067425" y="1867430"/>
                </a:cubicBezTo>
                <a:cubicBezTo>
                  <a:pt x="6067225" y="1867497"/>
                  <a:pt x="6067024" y="1867497"/>
                  <a:pt x="6066889" y="1867564"/>
                </a:cubicBezTo>
                <a:cubicBezTo>
                  <a:pt x="6066554" y="1868033"/>
                  <a:pt x="6066219" y="1868502"/>
                  <a:pt x="6065817" y="1869105"/>
                </a:cubicBezTo>
                <a:cubicBezTo>
                  <a:pt x="6065817" y="1867430"/>
                  <a:pt x="6059987" y="1866156"/>
                  <a:pt x="6059115" y="1867162"/>
                </a:cubicBezTo>
                <a:cubicBezTo>
                  <a:pt x="6059115" y="1865219"/>
                  <a:pt x="6057841" y="1871116"/>
                  <a:pt x="6052748" y="1874132"/>
                </a:cubicBezTo>
                <a:cubicBezTo>
                  <a:pt x="6052279" y="1874132"/>
                  <a:pt x="6052614" y="1861935"/>
                  <a:pt x="6052413" y="1860728"/>
                </a:cubicBezTo>
                <a:cubicBezTo>
                  <a:pt x="6039411" y="1904225"/>
                  <a:pt x="6019506" y="1853556"/>
                  <a:pt x="6054222" y="1847324"/>
                </a:cubicBezTo>
                <a:cubicBezTo>
                  <a:pt x="6046649" y="1847324"/>
                  <a:pt x="6064543" y="1837271"/>
                  <a:pt x="6065683" y="1834590"/>
                </a:cubicBezTo>
                <a:cubicBezTo>
                  <a:pt x="6070777" y="1839013"/>
                  <a:pt x="6075401" y="1837807"/>
                  <a:pt x="6079088" y="1845112"/>
                </a:cubicBezTo>
                <a:cubicBezTo>
                  <a:pt x="6080696" y="1841761"/>
                  <a:pt x="6087197" y="1835461"/>
                  <a:pt x="6085588" y="1834187"/>
                </a:cubicBezTo>
                <a:cubicBezTo>
                  <a:pt x="6087532" y="1834724"/>
                  <a:pt x="6089409" y="1835997"/>
                  <a:pt x="6090750" y="1837405"/>
                </a:cubicBezTo>
                <a:cubicBezTo>
                  <a:pt x="6093162" y="1831775"/>
                  <a:pt x="6099127" y="1821654"/>
                  <a:pt x="6099328" y="1829094"/>
                </a:cubicBezTo>
                <a:cubicBezTo>
                  <a:pt x="6101004" y="1827820"/>
                  <a:pt x="6106030" y="1824805"/>
                  <a:pt x="6106030" y="1825341"/>
                </a:cubicBezTo>
                <a:cubicBezTo>
                  <a:pt x="6105293" y="1827084"/>
                  <a:pt x="6106030" y="1826816"/>
                  <a:pt x="6106902" y="1827284"/>
                </a:cubicBezTo>
                <a:cubicBezTo>
                  <a:pt x="6111995" y="1827284"/>
                  <a:pt x="6099328" y="1800409"/>
                  <a:pt x="6099328" y="1803894"/>
                </a:cubicBezTo>
                <a:cubicBezTo>
                  <a:pt x="6099864" y="1805637"/>
                  <a:pt x="6093698" y="1795315"/>
                  <a:pt x="6092492" y="1784592"/>
                </a:cubicBezTo>
                <a:cubicBezTo>
                  <a:pt x="6091285" y="1786871"/>
                  <a:pt x="6083846" y="1792366"/>
                  <a:pt x="6082974" y="1793773"/>
                </a:cubicBezTo>
                <a:cubicBezTo>
                  <a:pt x="6080026" y="1792366"/>
                  <a:pt x="6078752" y="1790288"/>
                  <a:pt x="6079221" y="1787608"/>
                </a:cubicBezTo>
                <a:cubicBezTo>
                  <a:pt x="6079221" y="1787071"/>
                  <a:pt x="6081902" y="1786468"/>
                  <a:pt x="6084047" y="1786200"/>
                </a:cubicBezTo>
                <a:cubicBezTo>
                  <a:pt x="6078685" y="1781107"/>
                  <a:pt x="6090280" y="1753963"/>
                  <a:pt x="6092291" y="1759794"/>
                </a:cubicBezTo>
                <a:cubicBezTo>
                  <a:pt x="6089677" y="1743173"/>
                  <a:pt x="6060858" y="1734594"/>
                  <a:pt x="6049866" y="1721927"/>
                </a:cubicBezTo>
                <a:cubicBezTo>
                  <a:pt x="6053954" y="1737074"/>
                  <a:pt x="6018835" y="1697263"/>
                  <a:pt x="6018835" y="1717236"/>
                </a:cubicBezTo>
                <a:cubicBezTo>
                  <a:pt x="6050603" y="1752824"/>
                  <a:pt x="5998729" y="1757850"/>
                  <a:pt x="5998729" y="1721324"/>
                </a:cubicBezTo>
                <a:cubicBezTo>
                  <a:pt x="6008983" y="1720519"/>
                  <a:pt x="5998461" y="1715426"/>
                  <a:pt x="6011798" y="1720050"/>
                </a:cubicBezTo>
                <a:cubicBezTo>
                  <a:pt x="6011865" y="1717839"/>
                  <a:pt x="6012066" y="1715560"/>
                  <a:pt x="6012334" y="1713348"/>
                </a:cubicBezTo>
                <a:cubicBezTo>
                  <a:pt x="6011865" y="1712879"/>
                  <a:pt x="6012133" y="1714353"/>
                  <a:pt x="6012133" y="1714220"/>
                </a:cubicBezTo>
                <a:cubicBezTo>
                  <a:pt x="6009452" y="1710199"/>
                  <a:pt x="5992027" y="1684462"/>
                  <a:pt x="5992027" y="1687679"/>
                </a:cubicBezTo>
                <a:cubicBezTo>
                  <a:pt x="5991021" y="1675816"/>
                  <a:pt x="5979896" y="1649208"/>
                  <a:pt x="5991155" y="1646662"/>
                </a:cubicBezTo>
                <a:cubicBezTo>
                  <a:pt x="5991357" y="1644517"/>
                  <a:pt x="5999600" y="1648739"/>
                  <a:pt x="5998796" y="1654168"/>
                </a:cubicBezTo>
                <a:cubicBezTo>
                  <a:pt x="5999265" y="1653297"/>
                  <a:pt x="5999868" y="1652962"/>
                  <a:pt x="6000673" y="1653096"/>
                </a:cubicBezTo>
                <a:cubicBezTo>
                  <a:pt x="5998527" y="1653096"/>
                  <a:pt x="5994841" y="1632788"/>
                  <a:pt x="6005498" y="1632587"/>
                </a:cubicBezTo>
                <a:cubicBezTo>
                  <a:pt x="5999667" y="1627494"/>
                  <a:pt x="5995042" y="1626756"/>
                  <a:pt x="6005498" y="1622534"/>
                </a:cubicBezTo>
                <a:cubicBezTo>
                  <a:pt x="5986530" y="1622199"/>
                  <a:pt x="6015082" y="1592576"/>
                  <a:pt x="6014747" y="1592709"/>
                </a:cubicBezTo>
                <a:cubicBezTo>
                  <a:pt x="6016523" y="1591872"/>
                  <a:pt x="6023242" y="1591872"/>
                  <a:pt x="6029072" y="1592081"/>
                </a:cubicBezTo>
                <a:close/>
                <a:moveTo>
                  <a:pt x="2026834" y="1562257"/>
                </a:moveTo>
                <a:cubicBezTo>
                  <a:pt x="2035455" y="1559987"/>
                  <a:pt x="2048105" y="1561143"/>
                  <a:pt x="2058359" y="1565835"/>
                </a:cubicBezTo>
                <a:cubicBezTo>
                  <a:pt x="2048172" y="1565835"/>
                  <a:pt x="2077997" y="1577228"/>
                  <a:pt x="2077997" y="1575486"/>
                </a:cubicBezTo>
                <a:cubicBezTo>
                  <a:pt x="2080610" y="1578032"/>
                  <a:pt x="2072836" y="1579239"/>
                  <a:pt x="2073909" y="1579239"/>
                </a:cubicBezTo>
                <a:cubicBezTo>
                  <a:pt x="2089659" y="1583260"/>
                  <a:pt x="2092273" y="1589895"/>
                  <a:pt x="2087112" y="1599345"/>
                </a:cubicBezTo>
                <a:cubicBezTo>
                  <a:pt x="2085771" y="1599345"/>
                  <a:pt x="2084431" y="1603032"/>
                  <a:pt x="2085235" y="1604908"/>
                </a:cubicBezTo>
                <a:cubicBezTo>
                  <a:pt x="2070356" y="1595190"/>
                  <a:pt x="2051858" y="1605846"/>
                  <a:pt x="2040532" y="1599345"/>
                </a:cubicBezTo>
                <a:cubicBezTo>
                  <a:pt x="2042073" y="1599345"/>
                  <a:pt x="2029406" y="1613353"/>
                  <a:pt x="2025183" y="1617977"/>
                </a:cubicBezTo>
                <a:cubicBezTo>
                  <a:pt x="2024848" y="1614626"/>
                  <a:pt x="2017677" y="1607321"/>
                  <a:pt x="2017677" y="1614224"/>
                </a:cubicBezTo>
                <a:cubicBezTo>
                  <a:pt x="2017811" y="1607991"/>
                  <a:pt x="2017811" y="1592643"/>
                  <a:pt x="2018012" y="1592643"/>
                </a:cubicBezTo>
                <a:cubicBezTo>
                  <a:pt x="2017610" y="1589895"/>
                  <a:pt x="2016873" y="1579239"/>
                  <a:pt x="2019487" y="1579239"/>
                </a:cubicBezTo>
                <a:cubicBezTo>
                  <a:pt x="2013622" y="1570225"/>
                  <a:pt x="2018213" y="1564528"/>
                  <a:pt x="2026834" y="1562257"/>
                </a:cubicBezTo>
                <a:close/>
                <a:moveTo>
                  <a:pt x="5008620" y="1511682"/>
                </a:moveTo>
                <a:cubicBezTo>
                  <a:pt x="5008620" y="1512352"/>
                  <a:pt x="5008553" y="1512955"/>
                  <a:pt x="5008553" y="1513558"/>
                </a:cubicBezTo>
                <a:cubicBezTo>
                  <a:pt x="5008888" y="1513089"/>
                  <a:pt x="5009223" y="1512687"/>
                  <a:pt x="5009558" y="1512486"/>
                </a:cubicBezTo>
                <a:cubicBezTo>
                  <a:pt x="5009290" y="1512218"/>
                  <a:pt x="5008955" y="1512017"/>
                  <a:pt x="5008620" y="1511682"/>
                </a:cubicBezTo>
                <a:close/>
                <a:moveTo>
                  <a:pt x="5891829" y="1492245"/>
                </a:moveTo>
                <a:cubicBezTo>
                  <a:pt x="5891896" y="1492245"/>
                  <a:pt x="5891963" y="1492312"/>
                  <a:pt x="5892030" y="1492312"/>
                </a:cubicBezTo>
                <a:cubicBezTo>
                  <a:pt x="5891561" y="1494322"/>
                  <a:pt x="5891360" y="1494322"/>
                  <a:pt x="5891494" y="1492379"/>
                </a:cubicBezTo>
                <a:cubicBezTo>
                  <a:pt x="5891561" y="1492312"/>
                  <a:pt x="5891695" y="1492245"/>
                  <a:pt x="5891829" y="1492245"/>
                </a:cubicBezTo>
                <a:close/>
                <a:moveTo>
                  <a:pt x="1824431" y="1477983"/>
                </a:moveTo>
                <a:cubicBezTo>
                  <a:pt x="1845279" y="1480939"/>
                  <a:pt x="1857343" y="1492614"/>
                  <a:pt x="1874986" y="1492111"/>
                </a:cubicBezTo>
                <a:cubicBezTo>
                  <a:pt x="1877601" y="1492111"/>
                  <a:pt x="1879008" y="1493720"/>
                  <a:pt x="1879678" y="1495663"/>
                </a:cubicBezTo>
                <a:cubicBezTo>
                  <a:pt x="1879745" y="1494256"/>
                  <a:pt x="1880281" y="1493050"/>
                  <a:pt x="1881354" y="1492111"/>
                </a:cubicBezTo>
                <a:cubicBezTo>
                  <a:pt x="1899316" y="1502567"/>
                  <a:pt x="1970828" y="1552163"/>
                  <a:pt x="1970828" y="1552029"/>
                </a:cubicBezTo>
                <a:cubicBezTo>
                  <a:pt x="1970627" y="1554442"/>
                  <a:pt x="1970761" y="1556787"/>
                  <a:pt x="1971163" y="1559133"/>
                </a:cubicBezTo>
                <a:cubicBezTo>
                  <a:pt x="1956284" y="1562685"/>
                  <a:pt x="1945896" y="1564628"/>
                  <a:pt x="1936512" y="1559200"/>
                </a:cubicBezTo>
                <a:cubicBezTo>
                  <a:pt x="1917478" y="1559200"/>
                  <a:pt x="1914128" y="1562216"/>
                  <a:pt x="1896769" y="1565902"/>
                </a:cubicBezTo>
                <a:cubicBezTo>
                  <a:pt x="1888994" y="1565902"/>
                  <a:pt x="1910575" y="1545662"/>
                  <a:pt x="1910374" y="1545795"/>
                </a:cubicBezTo>
                <a:cubicBezTo>
                  <a:pt x="1905816" y="1545729"/>
                  <a:pt x="1903873" y="1548611"/>
                  <a:pt x="1903538" y="1544120"/>
                </a:cubicBezTo>
                <a:cubicBezTo>
                  <a:pt x="1884571" y="1537418"/>
                  <a:pt x="1875924" y="1554173"/>
                  <a:pt x="1863459" y="1533731"/>
                </a:cubicBezTo>
                <a:cubicBezTo>
                  <a:pt x="1863459" y="1534938"/>
                  <a:pt x="1875321" y="1537485"/>
                  <a:pt x="1880616" y="1538557"/>
                </a:cubicBezTo>
                <a:cubicBezTo>
                  <a:pt x="1875992" y="1536346"/>
                  <a:pt x="1876863" y="1527767"/>
                  <a:pt x="1876863" y="1523477"/>
                </a:cubicBezTo>
                <a:cubicBezTo>
                  <a:pt x="1875590" y="1523544"/>
                  <a:pt x="1872171" y="1521936"/>
                  <a:pt x="1870697" y="1520662"/>
                </a:cubicBezTo>
                <a:cubicBezTo>
                  <a:pt x="1869691" y="1522673"/>
                  <a:pt x="1868686" y="1525689"/>
                  <a:pt x="1869155" y="1525689"/>
                </a:cubicBezTo>
                <a:cubicBezTo>
                  <a:pt x="1862520" y="1523142"/>
                  <a:pt x="1852333" y="1518853"/>
                  <a:pt x="1850054" y="1518987"/>
                </a:cubicBezTo>
                <a:cubicBezTo>
                  <a:pt x="1843218" y="1514697"/>
                  <a:pt x="1805149" y="1510274"/>
                  <a:pt x="1803340" y="1505516"/>
                </a:cubicBezTo>
                <a:cubicBezTo>
                  <a:pt x="1795364" y="1505046"/>
                  <a:pt x="1809170" y="1499684"/>
                  <a:pt x="1812052" y="1498813"/>
                </a:cubicBezTo>
                <a:cubicBezTo>
                  <a:pt x="1806892" y="1498679"/>
                  <a:pt x="1808031" y="1496266"/>
                  <a:pt x="1796503" y="1492111"/>
                </a:cubicBezTo>
                <a:cubicBezTo>
                  <a:pt x="1795699" y="1495864"/>
                  <a:pt x="1795699" y="1497607"/>
                  <a:pt x="1795766" y="1498277"/>
                </a:cubicBezTo>
                <a:cubicBezTo>
                  <a:pt x="1795498" y="1497540"/>
                  <a:pt x="1794292" y="1495931"/>
                  <a:pt x="1789801" y="1496870"/>
                </a:cubicBezTo>
                <a:cubicBezTo>
                  <a:pt x="1789801" y="1499752"/>
                  <a:pt x="1791744" y="1498478"/>
                  <a:pt x="1787455" y="1498747"/>
                </a:cubicBezTo>
                <a:cubicBezTo>
                  <a:pt x="1789868" y="1498747"/>
                  <a:pt x="1769158" y="1513759"/>
                  <a:pt x="1769694" y="1513223"/>
                </a:cubicBezTo>
                <a:cubicBezTo>
                  <a:pt x="1769694" y="1508867"/>
                  <a:pt x="1760847" y="1514764"/>
                  <a:pt x="1756960" y="1517579"/>
                </a:cubicBezTo>
                <a:cubicBezTo>
                  <a:pt x="1756692" y="1515569"/>
                  <a:pt x="1752335" y="1511816"/>
                  <a:pt x="1752871" y="1512218"/>
                </a:cubicBezTo>
                <a:cubicBezTo>
                  <a:pt x="1746169" y="1512218"/>
                  <a:pt x="1753609" y="1524415"/>
                  <a:pt x="1742886" y="1511212"/>
                </a:cubicBezTo>
                <a:cubicBezTo>
                  <a:pt x="1742886" y="1500757"/>
                  <a:pt x="1783635" y="1481723"/>
                  <a:pt x="1800123" y="1478707"/>
                </a:cubicBezTo>
                <a:cubicBezTo>
                  <a:pt x="1809556" y="1476981"/>
                  <a:pt x="1817481" y="1476998"/>
                  <a:pt x="1824431" y="1477983"/>
                </a:cubicBezTo>
                <a:close/>
                <a:moveTo>
                  <a:pt x="4592282" y="1445866"/>
                </a:moveTo>
                <a:cubicBezTo>
                  <a:pt x="4594159" y="1445866"/>
                  <a:pt x="4590540" y="1456387"/>
                  <a:pt x="4592282" y="1445866"/>
                </a:cubicBezTo>
                <a:close/>
                <a:moveTo>
                  <a:pt x="6025939" y="1425157"/>
                </a:moveTo>
                <a:cubicBezTo>
                  <a:pt x="6026944" y="1425693"/>
                  <a:pt x="6033445" y="1430384"/>
                  <a:pt x="6036528" y="1432261"/>
                </a:cubicBezTo>
                <a:cubicBezTo>
                  <a:pt x="6035054" y="1434406"/>
                  <a:pt x="6037936" y="1445263"/>
                  <a:pt x="6038740" y="1446335"/>
                </a:cubicBezTo>
                <a:cubicBezTo>
                  <a:pt x="6025805" y="1463091"/>
                  <a:pt x="6018902" y="1494121"/>
                  <a:pt x="6012132" y="1513290"/>
                </a:cubicBezTo>
                <a:cubicBezTo>
                  <a:pt x="6012132" y="1510944"/>
                  <a:pt x="6005430" y="1512887"/>
                  <a:pt x="6005430" y="1512284"/>
                </a:cubicBezTo>
                <a:cubicBezTo>
                  <a:pt x="6000940" y="1494657"/>
                  <a:pt x="5991624" y="1485877"/>
                  <a:pt x="5998728" y="1476629"/>
                </a:cubicBezTo>
                <a:cubicBezTo>
                  <a:pt x="5998728" y="1452903"/>
                  <a:pt x="6025536" y="1440974"/>
                  <a:pt x="6025536" y="1430653"/>
                </a:cubicBezTo>
                <a:cubicBezTo>
                  <a:pt x="6021113" y="1432998"/>
                  <a:pt x="6027882" y="1425157"/>
                  <a:pt x="6025939" y="1425157"/>
                </a:cubicBezTo>
                <a:close/>
                <a:moveTo>
                  <a:pt x="1206699" y="1410345"/>
                </a:moveTo>
                <a:cubicBezTo>
                  <a:pt x="1206699" y="1410948"/>
                  <a:pt x="1206632" y="1411484"/>
                  <a:pt x="1206565" y="1411887"/>
                </a:cubicBezTo>
                <a:cubicBezTo>
                  <a:pt x="1206833" y="1412087"/>
                  <a:pt x="1206632" y="1412355"/>
                  <a:pt x="1206498" y="1412020"/>
                </a:cubicBezTo>
                <a:cubicBezTo>
                  <a:pt x="1206364" y="1412557"/>
                  <a:pt x="1206163" y="1412892"/>
                  <a:pt x="1205895" y="1413093"/>
                </a:cubicBezTo>
                <a:cubicBezTo>
                  <a:pt x="1205962" y="1412623"/>
                  <a:pt x="1205962" y="1412222"/>
                  <a:pt x="1205962" y="1411752"/>
                </a:cubicBezTo>
                <a:cubicBezTo>
                  <a:pt x="1206230" y="1411752"/>
                  <a:pt x="1206364" y="1411752"/>
                  <a:pt x="1206498" y="1411819"/>
                </a:cubicBezTo>
                <a:cubicBezTo>
                  <a:pt x="1206431" y="1411551"/>
                  <a:pt x="1206498" y="1411082"/>
                  <a:pt x="1206699" y="1410345"/>
                </a:cubicBezTo>
                <a:close/>
                <a:moveTo>
                  <a:pt x="4552539" y="1404983"/>
                </a:moveTo>
                <a:cubicBezTo>
                  <a:pt x="4552807" y="1405117"/>
                  <a:pt x="4557164" y="1405050"/>
                  <a:pt x="4557699" y="1404983"/>
                </a:cubicBezTo>
                <a:cubicBezTo>
                  <a:pt x="4562525" y="1404983"/>
                  <a:pt x="4553477" y="1424754"/>
                  <a:pt x="4552941" y="1417449"/>
                </a:cubicBezTo>
                <a:cubicBezTo>
                  <a:pt x="4549925" y="1416644"/>
                  <a:pt x="4550528" y="1404983"/>
                  <a:pt x="4552539" y="1404983"/>
                </a:cubicBezTo>
                <a:close/>
                <a:moveTo>
                  <a:pt x="4635770" y="1403961"/>
                </a:moveTo>
                <a:cubicBezTo>
                  <a:pt x="4636667" y="1403224"/>
                  <a:pt x="4637890" y="1403575"/>
                  <a:pt x="4639197" y="1406189"/>
                </a:cubicBezTo>
                <a:cubicBezTo>
                  <a:pt x="4639197" y="1411752"/>
                  <a:pt x="4632696" y="1409138"/>
                  <a:pt x="4634304" y="1408267"/>
                </a:cubicBezTo>
                <a:cubicBezTo>
                  <a:pt x="4634304" y="1406525"/>
                  <a:pt x="4634874" y="1404698"/>
                  <a:pt x="4635770" y="1403961"/>
                </a:cubicBezTo>
                <a:close/>
                <a:moveTo>
                  <a:pt x="4550396" y="1329063"/>
                </a:moveTo>
                <a:cubicBezTo>
                  <a:pt x="4550411" y="1329836"/>
                  <a:pt x="4550293" y="1331897"/>
                  <a:pt x="4549925" y="1336019"/>
                </a:cubicBezTo>
                <a:cubicBezTo>
                  <a:pt x="4549120" y="1336019"/>
                  <a:pt x="4550352" y="1326745"/>
                  <a:pt x="4550396" y="1329063"/>
                </a:cubicBezTo>
                <a:close/>
                <a:moveTo>
                  <a:pt x="1662716" y="1323620"/>
                </a:moveTo>
                <a:cubicBezTo>
                  <a:pt x="1662649" y="1323955"/>
                  <a:pt x="1662582" y="1324223"/>
                  <a:pt x="1662448" y="1324558"/>
                </a:cubicBezTo>
                <a:cubicBezTo>
                  <a:pt x="1662247" y="1324558"/>
                  <a:pt x="1662113" y="1324558"/>
                  <a:pt x="1661911" y="1324626"/>
                </a:cubicBezTo>
                <a:cubicBezTo>
                  <a:pt x="1662179" y="1324357"/>
                  <a:pt x="1662381" y="1324022"/>
                  <a:pt x="1662716" y="1323620"/>
                </a:cubicBezTo>
                <a:close/>
                <a:moveTo>
                  <a:pt x="1662448" y="1312360"/>
                </a:moveTo>
                <a:lnTo>
                  <a:pt x="1669150" y="1312360"/>
                </a:lnTo>
                <a:cubicBezTo>
                  <a:pt x="1667541" y="1316314"/>
                  <a:pt x="1664593" y="1321073"/>
                  <a:pt x="1662716" y="1323620"/>
                </a:cubicBezTo>
                <a:cubicBezTo>
                  <a:pt x="1663319" y="1321073"/>
                  <a:pt x="1662582" y="1318325"/>
                  <a:pt x="1662448" y="1312360"/>
                </a:cubicBezTo>
                <a:close/>
                <a:moveTo>
                  <a:pt x="1051994" y="1228165"/>
                </a:moveTo>
                <a:cubicBezTo>
                  <a:pt x="1053911" y="1227763"/>
                  <a:pt x="1055772" y="1228249"/>
                  <a:pt x="1055973" y="1230796"/>
                </a:cubicBezTo>
                <a:cubicBezTo>
                  <a:pt x="1060932" y="1232002"/>
                  <a:pt x="1047663" y="1238102"/>
                  <a:pt x="1047663" y="1230863"/>
                </a:cubicBezTo>
                <a:cubicBezTo>
                  <a:pt x="1048098" y="1229858"/>
                  <a:pt x="1050075" y="1228567"/>
                  <a:pt x="1051994" y="1228165"/>
                </a:cubicBezTo>
                <a:close/>
                <a:moveTo>
                  <a:pt x="6225395" y="1217391"/>
                </a:moveTo>
                <a:cubicBezTo>
                  <a:pt x="6226803" y="1217391"/>
                  <a:pt x="6227205" y="1224093"/>
                  <a:pt x="6225663" y="1224093"/>
                </a:cubicBezTo>
                <a:cubicBezTo>
                  <a:pt x="6228277" y="1223892"/>
                  <a:pt x="6240006" y="1225232"/>
                  <a:pt x="6240006" y="1222753"/>
                </a:cubicBezTo>
                <a:cubicBezTo>
                  <a:pt x="6237928" y="1228115"/>
                  <a:pt x="6237526" y="1231868"/>
                  <a:pt x="6242083" y="1230795"/>
                </a:cubicBezTo>
                <a:cubicBezTo>
                  <a:pt x="6242083" y="1230126"/>
                  <a:pt x="6247311" y="1226506"/>
                  <a:pt x="6251132" y="1222887"/>
                </a:cubicBezTo>
                <a:cubicBezTo>
                  <a:pt x="6245099" y="1222217"/>
                  <a:pt x="6228612" y="1218263"/>
                  <a:pt x="6225395" y="1217391"/>
                </a:cubicBezTo>
                <a:close/>
                <a:moveTo>
                  <a:pt x="6299789" y="1212767"/>
                </a:moveTo>
                <a:cubicBezTo>
                  <a:pt x="6299588" y="1212968"/>
                  <a:pt x="6299387" y="1213035"/>
                  <a:pt x="6299320" y="1213102"/>
                </a:cubicBezTo>
                <a:cubicBezTo>
                  <a:pt x="6299521" y="1213169"/>
                  <a:pt x="6299655" y="1213370"/>
                  <a:pt x="6299789" y="1213571"/>
                </a:cubicBezTo>
                <a:cubicBezTo>
                  <a:pt x="6299789" y="1213303"/>
                  <a:pt x="6299722" y="1213035"/>
                  <a:pt x="6299789" y="1212767"/>
                </a:cubicBezTo>
                <a:close/>
                <a:moveTo>
                  <a:pt x="3739567" y="1195073"/>
                </a:moveTo>
                <a:cubicBezTo>
                  <a:pt x="3739500" y="1196078"/>
                  <a:pt x="3745263" y="1199027"/>
                  <a:pt x="3736417" y="1203450"/>
                </a:cubicBezTo>
                <a:cubicBezTo>
                  <a:pt x="3736015" y="1202646"/>
                  <a:pt x="3735411" y="1202311"/>
                  <a:pt x="3734674" y="1202445"/>
                </a:cubicBezTo>
                <a:cubicBezTo>
                  <a:pt x="3730384" y="1202445"/>
                  <a:pt x="3738495" y="1195341"/>
                  <a:pt x="3739567" y="1195073"/>
                </a:cubicBezTo>
                <a:close/>
                <a:moveTo>
                  <a:pt x="4225539" y="1176508"/>
                </a:moveTo>
                <a:cubicBezTo>
                  <a:pt x="4220110" y="1179054"/>
                  <a:pt x="4217094" y="1180998"/>
                  <a:pt x="4209253" y="1183880"/>
                </a:cubicBezTo>
                <a:cubicBezTo>
                  <a:pt x="4208583" y="1183009"/>
                  <a:pt x="4213408" y="1189979"/>
                  <a:pt x="4215218" y="1190650"/>
                </a:cubicBezTo>
                <a:cubicBezTo>
                  <a:pt x="4210124" y="1194805"/>
                  <a:pt x="4195849" y="1201440"/>
                  <a:pt x="4195849" y="1202311"/>
                </a:cubicBezTo>
                <a:cubicBezTo>
                  <a:pt x="4183718" y="1207807"/>
                  <a:pt x="4181440" y="1201842"/>
                  <a:pt x="4175743" y="1193196"/>
                </a:cubicBezTo>
                <a:cubicBezTo>
                  <a:pt x="4175743" y="1184550"/>
                  <a:pt x="4213341" y="1179725"/>
                  <a:pt x="4225539" y="1176508"/>
                </a:cubicBezTo>
                <a:close/>
                <a:moveTo>
                  <a:pt x="4000683" y="1170409"/>
                </a:moveTo>
                <a:cubicBezTo>
                  <a:pt x="4001353" y="1172620"/>
                  <a:pt x="4001621" y="1174833"/>
                  <a:pt x="4001487" y="1177111"/>
                </a:cubicBezTo>
                <a:cubicBezTo>
                  <a:pt x="4003095" y="1177915"/>
                  <a:pt x="4003498" y="1177781"/>
                  <a:pt x="4003431" y="1177379"/>
                </a:cubicBezTo>
                <a:cubicBezTo>
                  <a:pt x="4011071" y="1179323"/>
                  <a:pt x="4007452" y="1175100"/>
                  <a:pt x="4014891" y="1183813"/>
                </a:cubicBezTo>
                <a:cubicBezTo>
                  <a:pt x="4014958" y="1183746"/>
                  <a:pt x="4016768" y="1183746"/>
                  <a:pt x="4016835" y="1183813"/>
                </a:cubicBezTo>
                <a:cubicBezTo>
                  <a:pt x="4016902" y="1175503"/>
                  <a:pt x="4028295" y="1174698"/>
                  <a:pt x="4028295" y="1180999"/>
                </a:cubicBezTo>
                <a:cubicBezTo>
                  <a:pt x="4033456" y="1172620"/>
                  <a:pt x="4031647" y="1181937"/>
                  <a:pt x="4034327" y="1183813"/>
                </a:cubicBezTo>
                <a:cubicBezTo>
                  <a:pt x="4035266" y="1183813"/>
                  <a:pt x="4055104" y="1184483"/>
                  <a:pt x="4055104" y="1181870"/>
                </a:cubicBezTo>
                <a:cubicBezTo>
                  <a:pt x="4054702" y="1184215"/>
                  <a:pt x="4054836" y="1185958"/>
                  <a:pt x="4055104" y="1191052"/>
                </a:cubicBezTo>
                <a:cubicBezTo>
                  <a:pt x="4055104" y="1188170"/>
                  <a:pt x="4050279" y="1190582"/>
                  <a:pt x="4047933" y="1193196"/>
                </a:cubicBezTo>
                <a:cubicBezTo>
                  <a:pt x="4047732" y="1192527"/>
                  <a:pt x="4047598" y="1191923"/>
                  <a:pt x="4047665" y="1191454"/>
                </a:cubicBezTo>
                <a:cubicBezTo>
                  <a:pt x="4045587" y="1193934"/>
                  <a:pt x="4042035" y="1197553"/>
                  <a:pt x="4039555" y="1197218"/>
                </a:cubicBezTo>
                <a:cubicBezTo>
                  <a:pt x="4041566" y="1197017"/>
                  <a:pt x="4042303" y="1196011"/>
                  <a:pt x="4041699" y="1194134"/>
                </a:cubicBezTo>
                <a:cubicBezTo>
                  <a:pt x="4041699" y="1202177"/>
                  <a:pt x="3995656" y="1185891"/>
                  <a:pt x="3994383" y="1177111"/>
                </a:cubicBezTo>
                <a:cubicBezTo>
                  <a:pt x="3997265" y="1177111"/>
                  <a:pt x="3999678" y="1172219"/>
                  <a:pt x="4000683" y="1170409"/>
                </a:cubicBezTo>
                <a:close/>
                <a:moveTo>
                  <a:pt x="4075211" y="1169672"/>
                </a:moveTo>
                <a:cubicBezTo>
                  <a:pt x="4068040" y="1192191"/>
                  <a:pt x="4065359" y="1177111"/>
                  <a:pt x="4064555" y="1177111"/>
                </a:cubicBezTo>
                <a:cubicBezTo>
                  <a:pt x="4063147" y="1177446"/>
                  <a:pt x="4075211" y="1170610"/>
                  <a:pt x="4075211" y="1169672"/>
                </a:cubicBezTo>
                <a:close/>
                <a:moveTo>
                  <a:pt x="4055724" y="1167326"/>
                </a:moveTo>
                <a:cubicBezTo>
                  <a:pt x="4056746" y="1166873"/>
                  <a:pt x="4057785" y="1167359"/>
                  <a:pt x="4057651" y="1167527"/>
                </a:cubicBezTo>
                <a:cubicBezTo>
                  <a:pt x="4061805" y="1167527"/>
                  <a:pt x="4053965" y="1177915"/>
                  <a:pt x="4053898" y="1172754"/>
                </a:cubicBezTo>
                <a:cubicBezTo>
                  <a:pt x="4053696" y="1169169"/>
                  <a:pt x="4054702" y="1167778"/>
                  <a:pt x="4055724" y="1167326"/>
                </a:cubicBezTo>
                <a:close/>
                <a:moveTo>
                  <a:pt x="4042498" y="1157941"/>
                </a:moveTo>
                <a:cubicBezTo>
                  <a:pt x="4042605" y="1158462"/>
                  <a:pt x="4042538" y="1159853"/>
                  <a:pt x="4042102" y="1162634"/>
                </a:cubicBezTo>
                <a:cubicBezTo>
                  <a:pt x="4040293" y="1162634"/>
                  <a:pt x="4042177" y="1156377"/>
                  <a:pt x="4042498" y="1157941"/>
                </a:cubicBezTo>
                <a:close/>
                <a:moveTo>
                  <a:pt x="4035199" y="1154257"/>
                </a:moveTo>
                <a:cubicBezTo>
                  <a:pt x="4042236" y="1154257"/>
                  <a:pt x="4033657" y="1165047"/>
                  <a:pt x="4033189" y="1160624"/>
                </a:cubicBezTo>
                <a:cubicBezTo>
                  <a:pt x="4032250" y="1159552"/>
                  <a:pt x="4026151" y="1162366"/>
                  <a:pt x="4035199" y="1154257"/>
                </a:cubicBezTo>
                <a:close/>
                <a:moveTo>
                  <a:pt x="4080464" y="1151585"/>
                </a:moveTo>
                <a:cubicBezTo>
                  <a:pt x="4077892" y="1151023"/>
                  <a:pt x="4075814" y="1152615"/>
                  <a:pt x="4074943" y="1157876"/>
                </a:cubicBezTo>
                <a:cubicBezTo>
                  <a:pt x="4077490" y="1157876"/>
                  <a:pt x="4079031" y="1157876"/>
                  <a:pt x="4079903" y="1158011"/>
                </a:cubicBezTo>
                <a:cubicBezTo>
                  <a:pt x="4081645" y="1156670"/>
                  <a:pt x="4084661" y="1158211"/>
                  <a:pt x="4088481" y="1158211"/>
                </a:cubicBezTo>
                <a:cubicBezTo>
                  <a:pt x="4088548" y="1158211"/>
                  <a:pt x="4088682" y="1158211"/>
                  <a:pt x="4088950" y="1158211"/>
                </a:cubicBezTo>
                <a:cubicBezTo>
                  <a:pt x="4086102" y="1154860"/>
                  <a:pt x="4083035" y="1152146"/>
                  <a:pt x="4080464" y="1151585"/>
                </a:cubicBezTo>
                <a:close/>
                <a:moveTo>
                  <a:pt x="4049005" y="1150302"/>
                </a:moveTo>
                <a:cubicBezTo>
                  <a:pt x="4054903" y="1148760"/>
                  <a:pt x="4053093" y="1154457"/>
                  <a:pt x="4055104" y="1155396"/>
                </a:cubicBezTo>
                <a:cubicBezTo>
                  <a:pt x="4055104" y="1158948"/>
                  <a:pt x="4063616" y="1155329"/>
                  <a:pt x="4061136" y="1157004"/>
                </a:cubicBezTo>
                <a:cubicBezTo>
                  <a:pt x="4064353" y="1157004"/>
                  <a:pt x="4061941" y="1162902"/>
                  <a:pt x="4059393" y="1163707"/>
                </a:cubicBezTo>
                <a:cubicBezTo>
                  <a:pt x="4055037" y="1163707"/>
                  <a:pt x="4053228" y="1157004"/>
                  <a:pt x="4056779" y="1157004"/>
                </a:cubicBezTo>
                <a:cubicBezTo>
                  <a:pt x="4055171" y="1155798"/>
                  <a:pt x="4050546" y="1157674"/>
                  <a:pt x="4049005" y="1157004"/>
                </a:cubicBezTo>
                <a:cubicBezTo>
                  <a:pt x="4047798" y="1157004"/>
                  <a:pt x="4048536" y="1150302"/>
                  <a:pt x="4049005" y="1150302"/>
                </a:cubicBezTo>
                <a:close/>
                <a:moveTo>
                  <a:pt x="4012881" y="1150101"/>
                </a:moveTo>
                <a:cubicBezTo>
                  <a:pt x="4013350" y="1150101"/>
                  <a:pt x="4013752" y="1150101"/>
                  <a:pt x="4014221" y="1150101"/>
                </a:cubicBezTo>
                <a:cubicBezTo>
                  <a:pt x="4014221" y="1150168"/>
                  <a:pt x="4014221" y="1150235"/>
                  <a:pt x="4014221" y="1150302"/>
                </a:cubicBezTo>
                <a:cubicBezTo>
                  <a:pt x="4013618" y="1150436"/>
                  <a:pt x="4013216" y="1150302"/>
                  <a:pt x="4012881" y="1150101"/>
                </a:cubicBezTo>
                <a:close/>
                <a:moveTo>
                  <a:pt x="4009329" y="1143600"/>
                </a:moveTo>
                <a:cubicBezTo>
                  <a:pt x="4011809" y="1145141"/>
                  <a:pt x="4011139" y="1149229"/>
                  <a:pt x="4012881" y="1150100"/>
                </a:cubicBezTo>
                <a:cubicBezTo>
                  <a:pt x="4010334" y="1150167"/>
                  <a:pt x="4008190" y="1150703"/>
                  <a:pt x="4008190" y="1152313"/>
                </a:cubicBezTo>
                <a:cubicBezTo>
                  <a:pt x="4008793" y="1151776"/>
                  <a:pt x="4008056" y="1143600"/>
                  <a:pt x="4009329" y="1143600"/>
                </a:cubicBezTo>
                <a:close/>
                <a:moveTo>
                  <a:pt x="4035065" y="1136907"/>
                </a:moveTo>
                <a:cubicBezTo>
                  <a:pt x="4038785" y="1136915"/>
                  <a:pt x="4043175" y="1137401"/>
                  <a:pt x="4045855" y="1137501"/>
                </a:cubicBezTo>
                <a:cubicBezTo>
                  <a:pt x="4041097" y="1138909"/>
                  <a:pt x="4042974" y="1143667"/>
                  <a:pt x="4041231" y="1143667"/>
                </a:cubicBezTo>
                <a:cubicBezTo>
                  <a:pt x="4042035" y="1143802"/>
                  <a:pt x="4041700" y="1144338"/>
                  <a:pt x="4041700" y="1145277"/>
                </a:cubicBezTo>
                <a:cubicBezTo>
                  <a:pt x="4042773" y="1142796"/>
                  <a:pt x="4044984" y="1143667"/>
                  <a:pt x="4048402" y="1143667"/>
                </a:cubicBezTo>
                <a:cubicBezTo>
                  <a:pt x="4051686" y="1145209"/>
                  <a:pt x="4055641" y="1144204"/>
                  <a:pt x="4056579" y="1143802"/>
                </a:cubicBezTo>
                <a:cubicBezTo>
                  <a:pt x="4050815" y="1148359"/>
                  <a:pt x="4048804" y="1148426"/>
                  <a:pt x="4040963" y="1150370"/>
                </a:cubicBezTo>
                <a:cubicBezTo>
                  <a:pt x="4041835" y="1150370"/>
                  <a:pt x="4041901" y="1151844"/>
                  <a:pt x="4041633" y="1153386"/>
                </a:cubicBezTo>
                <a:cubicBezTo>
                  <a:pt x="4037143" y="1150839"/>
                  <a:pt x="4021862" y="1150102"/>
                  <a:pt x="4022197" y="1154727"/>
                </a:cubicBezTo>
                <a:cubicBezTo>
                  <a:pt x="4018443" y="1153788"/>
                  <a:pt x="4034864" y="1143601"/>
                  <a:pt x="4031714" y="1143735"/>
                </a:cubicBezTo>
                <a:cubicBezTo>
                  <a:pt x="4033926" y="1143601"/>
                  <a:pt x="4031781" y="1143601"/>
                  <a:pt x="4031982" y="1143534"/>
                </a:cubicBezTo>
                <a:cubicBezTo>
                  <a:pt x="4031915" y="1144539"/>
                  <a:pt x="4024208" y="1142663"/>
                  <a:pt x="4022130" y="1144271"/>
                </a:cubicBezTo>
                <a:cubicBezTo>
                  <a:pt x="4024408" y="1139914"/>
                  <a:pt x="4026218" y="1138105"/>
                  <a:pt x="4028296" y="1139178"/>
                </a:cubicBezTo>
                <a:cubicBezTo>
                  <a:pt x="4028296" y="1137368"/>
                  <a:pt x="4031345" y="1136899"/>
                  <a:pt x="4035065" y="1136907"/>
                </a:cubicBezTo>
                <a:close/>
                <a:moveTo>
                  <a:pt x="3981766" y="1132517"/>
                </a:moveTo>
                <a:lnTo>
                  <a:pt x="3981461" y="1135039"/>
                </a:lnTo>
                <a:lnTo>
                  <a:pt x="3983123" y="1136765"/>
                </a:lnTo>
                <a:lnTo>
                  <a:pt x="3983126" y="1136766"/>
                </a:lnTo>
                <a:close/>
                <a:moveTo>
                  <a:pt x="4061806" y="1130934"/>
                </a:moveTo>
                <a:cubicBezTo>
                  <a:pt x="4061806" y="1132877"/>
                  <a:pt x="4064219" y="1136429"/>
                  <a:pt x="4066900" y="1136899"/>
                </a:cubicBezTo>
                <a:cubicBezTo>
                  <a:pt x="4067034" y="1136899"/>
                  <a:pt x="4067101" y="1136899"/>
                  <a:pt x="4067168" y="1136899"/>
                </a:cubicBezTo>
                <a:cubicBezTo>
                  <a:pt x="4065359" y="1136429"/>
                  <a:pt x="4063884" y="1135022"/>
                  <a:pt x="4061806" y="1130934"/>
                </a:cubicBezTo>
                <a:close/>
                <a:moveTo>
                  <a:pt x="1923688" y="1100487"/>
                </a:moveTo>
                <a:cubicBezTo>
                  <a:pt x="1923585" y="1101017"/>
                  <a:pt x="1923380" y="1102449"/>
                  <a:pt x="1923028" y="1105331"/>
                </a:cubicBezTo>
                <a:cubicBezTo>
                  <a:pt x="1923380" y="1105432"/>
                  <a:pt x="1923996" y="1098897"/>
                  <a:pt x="1923688" y="1100487"/>
                </a:cubicBezTo>
                <a:close/>
                <a:moveTo>
                  <a:pt x="4001488" y="1094138"/>
                </a:moveTo>
                <a:cubicBezTo>
                  <a:pt x="4001890" y="1094272"/>
                  <a:pt x="4002158" y="1094339"/>
                  <a:pt x="4002493" y="1094473"/>
                </a:cubicBezTo>
                <a:cubicBezTo>
                  <a:pt x="4002292" y="1097288"/>
                  <a:pt x="4001488" y="1099432"/>
                  <a:pt x="4001488" y="1094138"/>
                </a:cubicBezTo>
                <a:close/>
                <a:moveTo>
                  <a:pt x="4015645" y="1093318"/>
                </a:moveTo>
                <a:cubicBezTo>
                  <a:pt x="4017723" y="1092429"/>
                  <a:pt x="4019717" y="1093200"/>
                  <a:pt x="4019985" y="1097222"/>
                </a:cubicBezTo>
                <a:cubicBezTo>
                  <a:pt x="4026620" y="1098965"/>
                  <a:pt x="4010736" y="1104996"/>
                  <a:pt x="4010803" y="1099366"/>
                </a:cubicBezTo>
                <a:cubicBezTo>
                  <a:pt x="4011406" y="1096753"/>
                  <a:pt x="4013567" y="1094206"/>
                  <a:pt x="4015645" y="1093318"/>
                </a:cubicBezTo>
                <a:close/>
                <a:moveTo>
                  <a:pt x="4609841" y="1091122"/>
                </a:moveTo>
                <a:cubicBezTo>
                  <a:pt x="4609438" y="1098562"/>
                  <a:pt x="4603005" y="1104527"/>
                  <a:pt x="4605819" y="1098361"/>
                </a:cubicBezTo>
                <a:cubicBezTo>
                  <a:pt x="4597375" y="1096349"/>
                  <a:pt x="4609841" y="1086631"/>
                  <a:pt x="4609841" y="1091122"/>
                </a:cubicBezTo>
                <a:close/>
                <a:moveTo>
                  <a:pt x="3542323" y="1088546"/>
                </a:moveTo>
                <a:cubicBezTo>
                  <a:pt x="3544334" y="1088772"/>
                  <a:pt x="3545769" y="1089832"/>
                  <a:pt x="3545769" y="1092194"/>
                </a:cubicBezTo>
                <a:cubicBezTo>
                  <a:pt x="3542822" y="1098561"/>
                  <a:pt x="3541080" y="1095546"/>
                  <a:pt x="3539400" y="1102113"/>
                </a:cubicBezTo>
                <a:cubicBezTo>
                  <a:pt x="3539137" y="1102315"/>
                  <a:pt x="3539000" y="1102649"/>
                  <a:pt x="3539199" y="1102918"/>
                </a:cubicBezTo>
                <a:lnTo>
                  <a:pt x="3539095" y="1103285"/>
                </a:lnTo>
                <a:lnTo>
                  <a:pt x="3539327" y="1103000"/>
                </a:lnTo>
                <a:lnTo>
                  <a:pt x="3539199" y="1102918"/>
                </a:lnTo>
                <a:cubicBezTo>
                  <a:pt x="3539268" y="1102583"/>
                  <a:pt x="3539336" y="1102382"/>
                  <a:pt x="3539400" y="1102114"/>
                </a:cubicBezTo>
                <a:lnTo>
                  <a:pt x="3539400" y="1103000"/>
                </a:lnTo>
                <a:lnTo>
                  <a:pt x="3541212" y="1103388"/>
                </a:lnTo>
                <a:lnTo>
                  <a:pt x="3539085" y="1103322"/>
                </a:lnTo>
                <a:lnTo>
                  <a:pt x="3539065" y="1103387"/>
                </a:lnTo>
                <a:cubicBezTo>
                  <a:pt x="3536385" y="1103387"/>
                  <a:pt x="3532362" y="1103387"/>
                  <a:pt x="3532362" y="1103387"/>
                </a:cubicBezTo>
                <a:cubicBezTo>
                  <a:pt x="3533770" y="1095211"/>
                  <a:pt x="3532094" y="1098896"/>
                  <a:pt x="3531891" y="1096350"/>
                </a:cubicBezTo>
                <a:cubicBezTo>
                  <a:pt x="3525057" y="1094691"/>
                  <a:pt x="3536280" y="1087868"/>
                  <a:pt x="3542323" y="1088546"/>
                </a:cubicBezTo>
                <a:close/>
                <a:moveTo>
                  <a:pt x="4027442" y="1070488"/>
                </a:moveTo>
                <a:cubicBezTo>
                  <a:pt x="4025058" y="1068540"/>
                  <a:pt x="4034596" y="1075188"/>
                  <a:pt x="4034596" y="1075841"/>
                </a:cubicBezTo>
                <a:cubicBezTo>
                  <a:pt x="4030357" y="1072741"/>
                  <a:pt x="4028237" y="1071137"/>
                  <a:pt x="4027442" y="1070488"/>
                </a:cubicBezTo>
                <a:close/>
                <a:moveTo>
                  <a:pt x="3574197" y="1068457"/>
                </a:moveTo>
                <a:cubicBezTo>
                  <a:pt x="3577195" y="1067779"/>
                  <a:pt x="3579275" y="1068001"/>
                  <a:pt x="3579275" y="1069743"/>
                </a:cubicBezTo>
                <a:cubicBezTo>
                  <a:pt x="3580548" y="1074904"/>
                  <a:pt x="3572572" y="1070548"/>
                  <a:pt x="3572572" y="1072894"/>
                </a:cubicBezTo>
                <a:cubicBezTo>
                  <a:pt x="3572436" y="1072826"/>
                  <a:pt x="3579275" y="1081003"/>
                  <a:pt x="3579340" y="1075843"/>
                </a:cubicBezTo>
                <a:cubicBezTo>
                  <a:pt x="3580281" y="1081204"/>
                  <a:pt x="3578673" y="1089984"/>
                  <a:pt x="3572371" y="1089984"/>
                </a:cubicBezTo>
                <a:cubicBezTo>
                  <a:pt x="3574648" y="1089582"/>
                  <a:pt x="3562055" y="1092598"/>
                  <a:pt x="3568282" y="1089984"/>
                </a:cubicBezTo>
                <a:cubicBezTo>
                  <a:pt x="3572371" y="1089984"/>
                  <a:pt x="3553946" y="1080064"/>
                  <a:pt x="3554077" y="1082142"/>
                </a:cubicBezTo>
                <a:cubicBezTo>
                  <a:pt x="3547998" y="1080635"/>
                  <a:pt x="3565211" y="1070493"/>
                  <a:pt x="3574197" y="1068457"/>
                </a:cubicBezTo>
                <a:close/>
                <a:moveTo>
                  <a:pt x="4048335" y="1067666"/>
                </a:moveTo>
                <a:cubicBezTo>
                  <a:pt x="4048134" y="1069073"/>
                  <a:pt x="4047598" y="1069811"/>
                  <a:pt x="4046794" y="1070011"/>
                </a:cubicBezTo>
                <a:cubicBezTo>
                  <a:pt x="4047732" y="1070347"/>
                  <a:pt x="4048402" y="1070749"/>
                  <a:pt x="4048402" y="1070749"/>
                </a:cubicBezTo>
                <a:cubicBezTo>
                  <a:pt x="4048402" y="1069877"/>
                  <a:pt x="4048402" y="1068805"/>
                  <a:pt x="4048335" y="1067666"/>
                </a:cubicBezTo>
                <a:close/>
                <a:moveTo>
                  <a:pt x="3591340" y="1063242"/>
                </a:moveTo>
                <a:cubicBezTo>
                  <a:pt x="3589795" y="1060628"/>
                  <a:pt x="3598642" y="1074703"/>
                  <a:pt x="3599316" y="1069408"/>
                </a:cubicBezTo>
                <a:cubicBezTo>
                  <a:pt x="3599250" y="1071016"/>
                  <a:pt x="3599448" y="1075038"/>
                  <a:pt x="3599388" y="1074836"/>
                </a:cubicBezTo>
                <a:cubicBezTo>
                  <a:pt x="3599388" y="1082276"/>
                  <a:pt x="3578406" y="1069072"/>
                  <a:pt x="3585978" y="1070882"/>
                </a:cubicBezTo>
                <a:cubicBezTo>
                  <a:pt x="3585978" y="1070815"/>
                  <a:pt x="3592346" y="1063242"/>
                  <a:pt x="3591340" y="1063242"/>
                </a:cubicBezTo>
                <a:close/>
                <a:moveTo>
                  <a:pt x="4008122" y="1056406"/>
                </a:moveTo>
                <a:cubicBezTo>
                  <a:pt x="4008189" y="1056473"/>
                  <a:pt x="4008256" y="1056540"/>
                  <a:pt x="4008457" y="1056540"/>
                </a:cubicBezTo>
                <a:cubicBezTo>
                  <a:pt x="4010066" y="1057411"/>
                  <a:pt x="4009529" y="1057210"/>
                  <a:pt x="4008189" y="1056540"/>
                </a:cubicBezTo>
                <a:lnTo>
                  <a:pt x="4008188" y="1056539"/>
                </a:lnTo>
                <a:close/>
                <a:moveTo>
                  <a:pt x="4036212" y="1055886"/>
                </a:moveTo>
                <a:cubicBezTo>
                  <a:pt x="4038617" y="1054730"/>
                  <a:pt x="4041566" y="1054462"/>
                  <a:pt x="4041566" y="1057478"/>
                </a:cubicBezTo>
                <a:cubicBezTo>
                  <a:pt x="4041163" y="1061567"/>
                  <a:pt x="4034461" y="1064448"/>
                  <a:pt x="4034126" y="1059622"/>
                </a:cubicBezTo>
                <a:cubicBezTo>
                  <a:pt x="4031948" y="1059086"/>
                  <a:pt x="4033808" y="1057042"/>
                  <a:pt x="4036212" y="1055886"/>
                </a:cubicBezTo>
                <a:close/>
                <a:moveTo>
                  <a:pt x="3679828" y="1043069"/>
                </a:moveTo>
                <a:cubicBezTo>
                  <a:pt x="3679893" y="1043069"/>
                  <a:pt x="3679893" y="1043069"/>
                  <a:pt x="3679961" y="1043069"/>
                </a:cubicBezTo>
                <a:cubicBezTo>
                  <a:pt x="3680229" y="1043069"/>
                  <a:pt x="3680632" y="1043069"/>
                  <a:pt x="3681168" y="1043069"/>
                </a:cubicBezTo>
                <a:cubicBezTo>
                  <a:pt x="3681033" y="1043069"/>
                  <a:pt x="3680831" y="1043136"/>
                  <a:pt x="3680632" y="1043270"/>
                </a:cubicBezTo>
                <a:cubicBezTo>
                  <a:pt x="3681098" y="1043471"/>
                  <a:pt x="3680831" y="1043471"/>
                  <a:pt x="3680429" y="1043404"/>
                </a:cubicBezTo>
                <a:cubicBezTo>
                  <a:pt x="3680229" y="1043538"/>
                  <a:pt x="3680030" y="1043672"/>
                  <a:pt x="3679828" y="1043807"/>
                </a:cubicBezTo>
                <a:cubicBezTo>
                  <a:pt x="3679828" y="1043605"/>
                  <a:pt x="3679828" y="1043471"/>
                  <a:pt x="3679828" y="1043337"/>
                </a:cubicBezTo>
                <a:cubicBezTo>
                  <a:pt x="3679557" y="1043270"/>
                  <a:pt x="3679424" y="1043203"/>
                  <a:pt x="3679828" y="1043136"/>
                </a:cubicBezTo>
                <a:cubicBezTo>
                  <a:pt x="3679828" y="1043136"/>
                  <a:pt x="3679828" y="1043069"/>
                  <a:pt x="3679828" y="1043069"/>
                </a:cubicBezTo>
                <a:close/>
                <a:moveTo>
                  <a:pt x="1793257" y="1019655"/>
                </a:moveTo>
                <a:cubicBezTo>
                  <a:pt x="1787565" y="1021257"/>
                  <a:pt x="1776820" y="1034188"/>
                  <a:pt x="1781947" y="1029664"/>
                </a:cubicBezTo>
                <a:cubicBezTo>
                  <a:pt x="1784963" y="1029664"/>
                  <a:pt x="1787225" y="1029681"/>
                  <a:pt x="1788783" y="1028960"/>
                </a:cubicBezTo>
                <a:lnTo>
                  <a:pt x="1791359" y="1023908"/>
                </a:lnTo>
                <a:lnTo>
                  <a:pt x="1791061" y="1023967"/>
                </a:lnTo>
                <a:cubicBezTo>
                  <a:pt x="1791196" y="1023632"/>
                  <a:pt x="1791330" y="1023364"/>
                  <a:pt x="1791463" y="1023029"/>
                </a:cubicBezTo>
                <a:lnTo>
                  <a:pt x="1791401" y="1023832"/>
                </a:lnTo>
                <a:lnTo>
                  <a:pt x="1794949" y="1022962"/>
                </a:lnTo>
                <a:cubicBezTo>
                  <a:pt x="1795955" y="1023431"/>
                  <a:pt x="1796491" y="1023431"/>
                  <a:pt x="1796491" y="1022895"/>
                </a:cubicBezTo>
                <a:cubicBezTo>
                  <a:pt x="1796491" y="1019846"/>
                  <a:pt x="1795154" y="1019121"/>
                  <a:pt x="1793257" y="1019655"/>
                </a:cubicBezTo>
                <a:close/>
                <a:moveTo>
                  <a:pt x="1844680" y="1003593"/>
                </a:moveTo>
                <a:cubicBezTo>
                  <a:pt x="1844412" y="1003459"/>
                  <a:pt x="1854666" y="1009759"/>
                  <a:pt x="1849371" y="1009759"/>
                </a:cubicBezTo>
                <a:cubicBezTo>
                  <a:pt x="1831476" y="1007078"/>
                  <a:pt x="1818943" y="1009223"/>
                  <a:pt x="1816597" y="1014986"/>
                </a:cubicBezTo>
                <a:cubicBezTo>
                  <a:pt x="1816597" y="1002654"/>
                  <a:pt x="1781478" y="1036969"/>
                  <a:pt x="1796960" y="1036969"/>
                </a:cubicBezTo>
                <a:cubicBezTo>
                  <a:pt x="1808220" y="1029061"/>
                  <a:pt x="1858151" y="1004062"/>
                  <a:pt x="1868606" y="1004062"/>
                </a:cubicBezTo>
                <a:cubicBezTo>
                  <a:pt x="1864183" y="1004062"/>
                  <a:pt x="1859827" y="1004062"/>
                  <a:pt x="1855403" y="1004129"/>
                </a:cubicBezTo>
                <a:cubicBezTo>
                  <a:pt x="1853392" y="1004129"/>
                  <a:pt x="1846690" y="1002588"/>
                  <a:pt x="1844680" y="1003593"/>
                </a:cubicBezTo>
                <a:close/>
                <a:moveTo>
                  <a:pt x="3699930" y="995283"/>
                </a:moveTo>
                <a:cubicBezTo>
                  <a:pt x="3699930" y="997294"/>
                  <a:pt x="3706636" y="995551"/>
                  <a:pt x="3706636" y="996288"/>
                </a:cubicBezTo>
                <a:cubicBezTo>
                  <a:pt x="3709046" y="1011033"/>
                  <a:pt x="3706567" y="1026782"/>
                  <a:pt x="3699930" y="1036367"/>
                </a:cubicBezTo>
                <a:cubicBezTo>
                  <a:pt x="3716620" y="1048096"/>
                  <a:pt x="3706636" y="1050039"/>
                  <a:pt x="3706636" y="1063779"/>
                </a:cubicBezTo>
                <a:cubicBezTo>
                  <a:pt x="3707037" y="1064516"/>
                  <a:pt x="3710052" y="1096753"/>
                  <a:pt x="3705361" y="1096753"/>
                </a:cubicBezTo>
                <a:cubicBezTo>
                  <a:pt x="3700670" y="1088844"/>
                  <a:pt x="3702141" y="1091995"/>
                  <a:pt x="3699398" y="1091324"/>
                </a:cubicBezTo>
                <a:cubicBezTo>
                  <a:pt x="3698991" y="1094139"/>
                  <a:pt x="3686529" y="1100171"/>
                  <a:pt x="3686529" y="1096216"/>
                </a:cubicBezTo>
                <a:cubicBezTo>
                  <a:pt x="3680564" y="1095613"/>
                  <a:pt x="3678017" y="1095881"/>
                  <a:pt x="3677682" y="1089984"/>
                </a:cubicBezTo>
                <a:cubicBezTo>
                  <a:pt x="3679090" y="1084823"/>
                  <a:pt x="3678552" y="1075306"/>
                  <a:pt x="3679424" y="1069877"/>
                </a:cubicBezTo>
                <a:cubicBezTo>
                  <a:pt x="3682907" y="1069877"/>
                  <a:pt x="3679961" y="1062572"/>
                  <a:pt x="3675941" y="1056473"/>
                </a:cubicBezTo>
                <a:cubicBezTo>
                  <a:pt x="3667626" y="1056473"/>
                  <a:pt x="3675873" y="1046621"/>
                  <a:pt x="3679759" y="1043806"/>
                </a:cubicBezTo>
                <a:cubicBezTo>
                  <a:pt x="3679759" y="1045549"/>
                  <a:pt x="3679961" y="1049771"/>
                  <a:pt x="3680564" y="1049771"/>
                </a:cubicBezTo>
                <a:cubicBezTo>
                  <a:pt x="3687737" y="1049905"/>
                  <a:pt x="3683244" y="1043069"/>
                  <a:pt x="3688075" y="1043069"/>
                </a:cubicBezTo>
                <a:cubicBezTo>
                  <a:pt x="3689012" y="1043069"/>
                  <a:pt x="3696315" y="1036367"/>
                  <a:pt x="3696442" y="1036367"/>
                </a:cubicBezTo>
                <a:cubicBezTo>
                  <a:pt x="3675271" y="1022293"/>
                  <a:pt x="3682443" y="1005001"/>
                  <a:pt x="3699930" y="995283"/>
                </a:cubicBezTo>
                <a:close/>
                <a:moveTo>
                  <a:pt x="3844657" y="993272"/>
                </a:moveTo>
                <a:lnTo>
                  <a:pt x="3846946" y="996019"/>
                </a:lnTo>
                <a:lnTo>
                  <a:pt x="3847205" y="996019"/>
                </a:lnTo>
                <a:lnTo>
                  <a:pt x="3847246" y="996061"/>
                </a:lnTo>
                <a:close/>
                <a:moveTo>
                  <a:pt x="1916728" y="976047"/>
                </a:moveTo>
                <a:cubicBezTo>
                  <a:pt x="1894008" y="975980"/>
                  <a:pt x="1868204" y="987173"/>
                  <a:pt x="1858553" y="989116"/>
                </a:cubicBezTo>
                <a:cubicBezTo>
                  <a:pt x="1874974" y="986637"/>
                  <a:pt x="1895884" y="992467"/>
                  <a:pt x="1905334" y="989451"/>
                </a:cubicBezTo>
                <a:cubicBezTo>
                  <a:pt x="1912505" y="987173"/>
                  <a:pt x="1935293" y="976047"/>
                  <a:pt x="1916728" y="976047"/>
                </a:cubicBezTo>
                <a:close/>
                <a:moveTo>
                  <a:pt x="1774050" y="972684"/>
                </a:moveTo>
                <a:cubicBezTo>
                  <a:pt x="1772350" y="971301"/>
                  <a:pt x="1768945" y="979381"/>
                  <a:pt x="1774776" y="977924"/>
                </a:cubicBezTo>
                <a:cubicBezTo>
                  <a:pt x="1774994" y="974657"/>
                  <a:pt x="1774617" y="973144"/>
                  <a:pt x="1774050" y="972684"/>
                </a:cubicBezTo>
                <a:close/>
                <a:moveTo>
                  <a:pt x="1919543" y="969881"/>
                </a:moveTo>
                <a:cubicBezTo>
                  <a:pt x="1919543" y="970149"/>
                  <a:pt x="1919543" y="970149"/>
                  <a:pt x="1919543" y="970082"/>
                </a:cubicBezTo>
                <a:cubicBezTo>
                  <a:pt x="1919208" y="975645"/>
                  <a:pt x="1922626" y="969144"/>
                  <a:pt x="1919543" y="969881"/>
                </a:cubicBezTo>
                <a:close/>
                <a:moveTo>
                  <a:pt x="2269944" y="969680"/>
                </a:moveTo>
                <a:cubicBezTo>
                  <a:pt x="2276243" y="969680"/>
                  <a:pt x="2259287" y="983688"/>
                  <a:pt x="2259287" y="973903"/>
                </a:cubicBezTo>
                <a:cubicBezTo>
                  <a:pt x="2261767" y="972428"/>
                  <a:pt x="2266861" y="971758"/>
                  <a:pt x="2269944" y="969680"/>
                </a:cubicBezTo>
                <a:close/>
                <a:moveTo>
                  <a:pt x="4571170" y="949239"/>
                </a:moveTo>
                <a:cubicBezTo>
                  <a:pt x="4570634" y="949507"/>
                  <a:pt x="4565205" y="954734"/>
                  <a:pt x="4561385" y="955807"/>
                </a:cubicBezTo>
                <a:cubicBezTo>
                  <a:pt x="4562793" y="955807"/>
                  <a:pt x="4564066" y="955874"/>
                  <a:pt x="4565139" y="955874"/>
                </a:cubicBezTo>
                <a:cubicBezTo>
                  <a:pt x="4566546" y="955271"/>
                  <a:pt x="4569629" y="955740"/>
                  <a:pt x="4571170" y="955941"/>
                </a:cubicBezTo>
                <a:cubicBezTo>
                  <a:pt x="4571170" y="953730"/>
                  <a:pt x="4571170" y="951451"/>
                  <a:pt x="4571170" y="949239"/>
                </a:cubicBezTo>
                <a:close/>
                <a:moveTo>
                  <a:pt x="6453470" y="935835"/>
                </a:moveTo>
                <a:cubicBezTo>
                  <a:pt x="6460574" y="935835"/>
                  <a:pt x="6474916" y="958086"/>
                  <a:pt x="6481083" y="962643"/>
                </a:cubicBezTo>
                <a:cubicBezTo>
                  <a:pt x="6489326" y="962643"/>
                  <a:pt x="6497235" y="968206"/>
                  <a:pt x="6500049" y="969346"/>
                </a:cubicBezTo>
                <a:cubicBezTo>
                  <a:pt x="6504406" y="969346"/>
                  <a:pt x="6517676" y="969077"/>
                  <a:pt x="6520826" y="964721"/>
                </a:cubicBezTo>
                <a:cubicBezTo>
                  <a:pt x="6518816" y="970954"/>
                  <a:pt x="6520156" y="970686"/>
                  <a:pt x="6515330" y="976316"/>
                </a:cubicBezTo>
                <a:cubicBezTo>
                  <a:pt x="6516805" y="976517"/>
                  <a:pt x="6520893" y="982415"/>
                  <a:pt x="6521697" y="985900"/>
                </a:cubicBezTo>
                <a:cubicBezTo>
                  <a:pt x="6522837" y="984961"/>
                  <a:pt x="6527126" y="983755"/>
                  <a:pt x="6529137" y="983152"/>
                </a:cubicBezTo>
                <a:cubicBezTo>
                  <a:pt x="6521965" y="986436"/>
                  <a:pt x="6487181" y="1011837"/>
                  <a:pt x="6481216" y="1013311"/>
                </a:cubicBezTo>
                <a:cubicBezTo>
                  <a:pt x="6472168" y="1015523"/>
                  <a:pt x="6443148" y="1004733"/>
                  <a:pt x="6428337" y="1016462"/>
                </a:cubicBezTo>
                <a:cubicBezTo>
                  <a:pt x="6430012" y="1016462"/>
                  <a:pt x="6424248" y="1012038"/>
                  <a:pt x="6420696" y="1010429"/>
                </a:cubicBezTo>
                <a:cubicBezTo>
                  <a:pt x="6419288" y="1011100"/>
                  <a:pt x="6413927" y="1012373"/>
                  <a:pt x="6414262" y="1012373"/>
                </a:cubicBezTo>
                <a:cubicBezTo>
                  <a:pt x="6416541" y="1013245"/>
                  <a:pt x="6439596" y="1030938"/>
                  <a:pt x="6433564" y="1030938"/>
                </a:cubicBezTo>
                <a:cubicBezTo>
                  <a:pt x="6432425" y="1030938"/>
                  <a:pt x="6431352" y="1030938"/>
                  <a:pt x="6430213" y="1030938"/>
                </a:cubicBezTo>
                <a:cubicBezTo>
                  <a:pt x="6440467" y="1030938"/>
                  <a:pt x="6427532" y="1035764"/>
                  <a:pt x="6440467" y="1030335"/>
                </a:cubicBezTo>
                <a:cubicBezTo>
                  <a:pt x="6448778" y="1030335"/>
                  <a:pt x="6449381" y="1094273"/>
                  <a:pt x="6447772" y="1096284"/>
                </a:cubicBezTo>
                <a:cubicBezTo>
                  <a:pt x="6447772" y="1101177"/>
                  <a:pt x="6443952" y="1103522"/>
                  <a:pt x="6441070" y="1102383"/>
                </a:cubicBezTo>
                <a:cubicBezTo>
                  <a:pt x="6441070" y="1105868"/>
                  <a:pt x="6441473" y="1116792"/>
                  <a:pt x="6443014" y="1116792"/>
                </a:cubicBezTo>
                <a:cubicBezTo>
                  <a:pt x="6440467" y="1115285"/>
                  <a:pt x="6439981" y="1115167"/>
                  <a:pt x="6439294" y="1114656"/>
                </a:cubicBezTo>
                <a:lnTo>
                  <a:pt x="6434426" y="1110210"/>
                </a:lnTo>
                <a:lnTo>
                  <a:pt x="6434368" y="1110157"/>
                </a:lnTo>
                <a:lnTo>
                  <a:pt x="6434368" y="1110559"/>
                </a:lnTo>
                <a:lnTo>
                  <a:pt x="6434368" y="1110560"/>
                </a:lnTo>
                <a:cubicBezTo>
                  <a:pt x="6434368" y="1123428"/>
                  <a:pt x="6429878" y="1197218"/>
                  <a:pt x="6408498" y="1197218"/>
                </a:cubicBezTo>
                <a:cubicBezTo>
                  <a:pt x="6408900" y="1197888"/>
                  <a:pt x="6393552" y="1190516"/>
                  <a:pt x="6403270" y="1190516"/>
                </a:cubicBezTo>
                <a:cubicBezTo>
                  <a:pt x="6402600" y="1190381"/>
                  <a:pt x="6394759" y="1183412"/>
                  <a:pt x="6394893" y="1183814"/>
                </a:cubicBezTo>
                <a:cubicBezTo>
                  <a:pt x="6397239" y="1183814"/>
                  <a:pt x="6380684" y="1225501"/>
                  <a:pt x="6380684" y="1191052"/>
                </a:cubicBezTo>
                <a:cubicBezTo>
                  <a:pt x="6380684" y="1202312"/>
                  <a:pt x="6332160" y="1211628"/>
                  <a:pt x="6327067" y="1230862"/>
                </a:cubicBezTo>
                <a:cubicBezTo>
                  <a:pt x="6327067" y="1242390"/>
                  <a:pt x="6310311" y="1214577"/>
                  <a:pt x="6313662" y="1224026"/>
                </a:cubicBezTo>
                <a:cubicBezTo>
                  <a:pt x="6312858" y="1223021"/>
                  <a:pt x="6307027" y="1224496"/>
                  <a:pt x="6306558" y="1224026"/>
                </a:cubicBezTo>
                <a:cubicBezTo>
                  <a:pt x="6306759" y="1224026"/>
                  <a:pt x="6308099" y="1210622"/>
                  <a:pt x="6306290" y="1210622"/>
                </a:cubicBezTo>
                <a:cubicBezTo>
                  <a:pt x="6305285" y="1210823"/>
                  <a:pt x="6300124" y="1210354"/>
                  <a:pt x="6300325" y="1210622"/>
                </a:cubicBezTo>
                <a:cubicBezTo>
                  <a:pt x="6300996" y="1211963"/>
                  <a:pt x="6301464" y="1217257"/>
                  <a:pt x="6301397" y="1217324"/>
                </a:cubicBezTo>
                <a:cubicBezTo>
                  <a:pt x="6301129" y="1217056"/>
                  <a:pt x="6300929" y="1216788"/>
                  <a:pt x="6300727" y="1216520"/>
                </a:cubicBezTo>
                <a:cubicBezTo>
                  <a:pt x="6300929" y="1219804"/>
                  <a:pt x="6299990" y="1224026"/>
                  <a:pt x="6302269" y="1224026"/>
                </a:cubicBezTo>
                <a:cubicBezTo>
                  <a:pt x="6299856" y="1226238"/>
                  <a:pt x="6295164" y="1232069"/>
                  <a:pt x="6288462" y="1237431"/>
                </a:cubicBezTo>
                <a:cubicBezTo>
                  <a:pt x="6285848" y="1237431"/>
                  <a:pt x="6285447" y="1232672"/>
                  <a:pt x="6285916" y="1230795"/>
                </a:cubicBezTo>
                <a:cubicBezTo>
                  <a:pt x="6282230" y="1231130"/>
                  <a:pt x="6274857" y="1232136"/>
                  <a:pt x="6272310" y="1230729"/>
                </a:cubicBezTo>
                <a:cubicBezTo>
                  <a:pt x="6275594" y="1230729"/>
                  <a:pt x="6256024" y="1244133"/>
                  <a:pt x="6254080" y="1244133"/>
                </a:cubicBezTo>
                <a:cubicBezTo>
                  <a:pt x="6254952" y="1246144"/>
                  <a:pt x="6251198" y="1239642"/>
                  <a:pt x="6248719" y="1237296"/>
                </a:cubicBezTo>
                <a:cubicBezTo>
                  <a:pt x="6248316" y="1237229"/>
                  <a:pt x="6247914" y="1237096"/>
                  <a:pt x="6247646" y="1236894"/>
                </a:cubicBezTo>
                <a:cubicBezTo>
                  <a:pt x="6245300" y="1241787"/>
                  <a:pt x="6241414" y="1248221"/>
                  <a:pt x="6240006" y="1250433"/>
                </a:cubicBezTo>
                <a:cubicBezTo>
                  <a:pt x="6239671" y="1272282"/>
                  <a:pt x="6199793" y="1306060"/>
                  <a:pt x="6199793" y="1280794"/>
                </a:cubicBezTo>
                <a:cubicBezTo>
                  <a:pt x="6213264" y="1270673"/>
                  <a:pt x="6198653" y="1262765"/>
                  <a:pt x="6206495" y="1250835"/>
                </a:cubicBezTo>
                <a:cubicBezTo>
                  <a:pt x="6205422" y="1250835"/>
                  <a:pt x="6193090" y="1249628"/>
                  <a:pt x="6193090" y="1252242"/>
                </a:cubicBezTo>
                <a:cubicBezTo>
                  <a:pt x="6192621" y="1251103"/>
                  <a:pt x="6192086" y="1244401"/>
                  <a:pt x="6194029" y="1243865"/>
                </a:cubicBezTo>
                <a:cubicBezTo>
                  <a:pt x="6187059" y="1242591"/>
                  <a:pt x="6190812" y="1230930"/>
                  <a:pt x="6193493" y="1224026"/>
                </a:cubicBezTo>
                <a:cubicBezTo>
                  <a:pt x="6197648" y="1224026"/>
                  <a:pt x="6200731" y="1230126"/>
                  <a:pt x="6209243" y="1217458"/>
                </a:cubicBezTo>
                <a:cubicBezTo>
                  <a:pt x="6212795" y="1216989"/>
                  <a:pt x="6218760" y="1217458"/>
                  <a:pt x="6220034" y="1217391"/>
                </a:cubicBezTo>
                <a:cubicBezTo>
                  <a:pt x="6220168" y="1217592"/>
                  <a:pt x="6216146" y="1214577"/>
                  <a:pt x="6214269" y="1214174"/>
                </a:cubicBezTo>
                <a:cubicBezTo>
                  <a:pt x="6217486" y="1211694"/>
                  <a:pt x="6225865" y="1203987"/>
                  <a:pt x="6219497" y="1203987"/>
                </a:cubicBezTo>
                <a:cubicBezTo>
                  <a:pt x="6242888" y="1204322"/>
                  <a:pt x="6247713" y="1173560"/>
                  <a:pt x="6273651" y="1178787"/>
                </a:cubicBezTo>
                <a:cubicBezTo>
                  <a:pt x="6273651" y="1189377"/>
                  <a:pt x="6298851" y="1170476"/>
                  <a:pt x="6295499" y="1170476"/>
                </a:cubicBezTo>
                <a:cubicBezTo>
                  <a:pt x="6298985" y="1170543"/>
                  <a:pt x="6297242" y="1177178"/>
                  <a:pt x="6298315" y="1177178"/>
                </a:cubicBezTo>
                <a:cubicBezTo>
                  <a:pt x="6298448" y="1176910"/>
                  <a:pt x="6302872" y="1168935"/>
                  <a:pt x="6302336" y="1170476"/>
                </a:cubicBezTo>
                <a:cubicBezTo>
                  <a:pt x="6303006" y="1172688"/>
                  <a:pt x="6303341" y="1174900"/>
                  <a:pt x="6303475" y="1177178"/>
                </a:cubicBezTo>
                <a:cubicBezTo>
                  <a:pt x="6310177" y="1175972"/>
                  <a:pt x="6312791" y="1177178"/>
                  <a:pt x="6322107" y="1177178"/>
                </a:cubicBezTo>
                <a:cubicBezTo>
                  <a:pt x="6322040" y="1176977"/>
                  <a:pt x="6324520" y="1170744"/>
                  <a:pt x="6325793" y="1170611"/>
                </a:cubicBezTo>
                <a:cubicBezTo>
                  <a:pt x="6324319" y="1169538"/>
                  <a:pt x="6321973" y="1168198"/>
                  <a:pt x="6320766" y="1168198"/>
                </a:cubicBezTo>
                <a:cubicBezTo>
                  <a:pt x="6337857" y="1157944"/>
                  <a:pt x="6340807" y="1137703"/>
                  <a:pt x="6354009" y="1130263"/>
                </a:cubicBezTo>
                <a:lnTo>
                  <a:pt x="6354009" y="1136966"/>
                </a:lnTo>
                <a:cubicBezTo>
                  <a:pt x="6347307" y="1142663"/>
                  <a:pt x="6349519" y="1141389"/>
                  <a:pt x="6349586" y="1150370"/>
                </a:cubicBezTo>
                <a:cubicBezTo>
                  <a:pt x="6368218" y="1132944"/>
                  <a:pt x="6395965" y="1123293"/>
                  <a:pt x="6400924" y="1097356"/>
                </a:cubicBezTo>
                <a:cubicBezTo>
                  <a:pt x="6400924" y="1092262"/>
                  <a:pt x="6409436" y="1086968"/>
                  <a:pt x="6407626" y="1075038"/>
                </a:cubicBezTo>
                <a:cubicBezTo>
                  <a:pt x="6407626" y="1086364"/>
                  <a:pt x="6399048" y="1066995"/>
                  <a:pt x="6400924" y="1068872"/>
                </a:cubicBezTo>
                <a:cubicBezTo>
                  <a:pt x="6400924" y="1072760"/>
                  <a:pt x="6407626" y="1067063"/>
                  <a:pt x="6407626" y="1062706"/>
                </a:cubicBezTo>
                <a:cubicBezTo>
                  <a:pt x="6407559" y="1062706"/>
                  <a:pt x="6406755" y="1057948"/>
                  <a:pt x="6405951" y="1056808"/>
                </a:cubicBezTo>
                <a:cubicBezTo>
                  <a:pt x="6407291" y="1056808"/>
                  <a:pt x="6421366" y="1029798"/>
                  <a:pt x="6422103" y="1038846"/>
                </a:cubicBezTo>
                <a:cubicBezTo>
                  <a:pt x="6421634" y="1038713"/>
                  <a:pt x="6430615" y="1030871"/>
                  <a:pt x="6427532" y="1030871"/>
                </a:cubicBezTo>
                <a:cubicBezTo>
                  <a:pt x="6425253" y="1030871"/>
                  <a:pt x="6422908" y="1030871"/>
                  <a:pt x="6420629" y="1030871"/>
                </a:cubicBezTo>
                <a:cubicBezTo>
                  <a:pt x="6399115" y="1044275"/>
                  <a:pt x="6412050" y="1009223"/>
                  <a:pt x="6404276" y="1011100"/>
                </a:cubicBezTo>
                <a:cubicBezTo>
                  <a:pt x="6404477" y="1008888"/>
                  <a:pt x="6408632" y="1008419"/>
                  <a:pt x="6400924" y="1005470"/>
                </a:cubicBezTo>
                <a:cubicBezTo>
                  <a:pt x="6400924" y="1004800"/>
                  <a:pt x="6410710" y="1002856"/>
                  <a:pt x="6410308" y="1002856"/>
                </a:cubicBezTo>
                <a:cubicBezTo>
                  <a:pt x="6414262" y="982683"/>
                  <a:pt x="6424986" y="992870"/>
                  <a:pt x="6434435" y="978997"/>
                </a:cubicBezTo>
                <a:cubicBezTo>
                  <a:pt x="6446700" y="960900"/>
                  <a:pt x="6433296" y="940727"/>
                  <a:pt x="6453470" y="935835"/>
                </a:cubicBezTo>
                <a:close/>
                <a:moveTo>
                  <a:pt x="3790302" y="929200"/>
                </a:moveTo>
                <a:cubicBezTo>
                  <a:pt x="3782394" y="930339"/>
                  <a:pt x="3774686" y="931814"/>
                  <a:pt x="3766174" y="935902"/>
                </a:cubicBezTo>
                <a:cubicBezTo>
                  <a:pt x="3773145" y="935902"/>
                  <a:pt x="3763024" y="956142"/>
                  <a:pt x="3760813" y="956343"/>
                </a:cubicBezTo>
                <a:cubicBezTo>
                  <a:pt x="3766242" y="967469"/>
                  <a:pt x="3785946" y="984224"/>
                  <a:pt x="3793855" y="992200"/>
                </a:cubicBezTo>
                <a:cubicBezTo>
                  <a:pt x="3792983" y="991328"/>
                  <a:pt x="3826829" y="1024772"/>
                  <a:pt x="3841172" y="1027989"/>
                </a:cubicBezTo>
                <a:cubicBezTo>
                  <a:pt x="3840435" y="1028592"/>
                  <a:pt x="3839697" y="1029195"/>
                  <a:pt x="3839161" y="1029731"/>
                </a:cubicBezTo>
                <a:cubicBezTo>
                  <a:pt x="3852901" y="1029731"/>
                  <a:pt x="3905579" y="1076646"/>
                  <a:pt x="3888556" y="1076646"/>
                </a:cubicBezTo>
                <a:cubicBezTo>
                  <a:pt x="3880447" y="1069073"/>
                  <a:pt x="3871465" y="1062706"/>
                  <a:pt x="3860340" y="1056540"/>
                </a:cubicBezTo>
                <a:cubicBezTo>
                  <a:pt x="3860340" y="1059824"/>
                  <a:pt x="3852364" y="1073363"/>
                  <a:pt x="3852297" y="1076646"/>
                </a:cubicBezTo>
                <a:cubicBezTo>
                  <a:pt x="3887484" y="1076646"/>
                  <a:pt x="3841373" y="1123561"/>
                  <a:pt x="3841909" y="1123561"/>
                </a:cubicBezTo>
                <a:cubicBezTo>
                  <a:pt x="3834000" y="1125237"/>
                  <a:pt x="3831655" y="1120143"/>
                  <a:pt x="3827365" y="1117663"/>
                </a:cubicBezTo>
                <a:cubicBezTo>
                  <a:pt x="3827365" y="1126443"/>
                  <a:pt x="3824751" y="1129862"/>
                  <a:pt x="3820663" y="1136966"/>
                </a:cubicBezTo>
                <a:cubicBezTo>
                  <a:pt x="3823143" y="1137435"/>
                  <a:pt x="3825422" y="1136764"/>
                  <a:pt x="3827365" y="1135022"/>
                </a:cubicBezTo>
                <a:cubicBezTo>
                  <a:pt x="3827432" y="1138909"/>
                  <a:pt x="3820261" y="1150370"/>
                  <a:pt x="3822004" y="1150370"/>
                </a:cubicBezTo>
                <a:cubicBezTo>
                  <a:pt x="3801562" y="1148761"/>
                  <a:pt x="3752636" y="1116859"/>
                  <a:pt x="3769325" y="1116859"/>
                </a:cubicBezTo>
                <a:cubicBezTo>
                  <a:pt x="3769459" y="1116591"/>
                  <a:pt x="3764834" y="1112972"/>
                  <a:pt x="3772810" y="1110157"/>
                </a:cubicBezTo>
                <a:cubicBezTo>
                  <a:pt x="3774150" y="1110157"/>
                  <a:pt x="3774285" y="1114581"/>
                  <a:pt x="3774150" y="1116725"/>
                </a:cubicBezTo>
                <a:cubicBezTo>
                  <a:pt x="3778171" y="1115586"/>
                  <a:pt x="3809939" y="1110358"/>
                  <a:pt x="3814765" y="1110157"/>
                </a:cubicBezTo>
                <a:cubicBezTo>
                  <a:pt x="3814431" y="1109420"/>
                  <a:pt x="3814095" y="1108280"/>
                  <a:pt x="3813961" y="1106538"/>
                </a:cubicBezTo>
                <a:cubicBezTo>
                  <a:pt x="3809672" y="1105466"/>
                  <a:pt x="3822272" y="1099702"/>
                  <a:pt x="3822272" y="1102383"/>
                </a:cubicBezTo>
                <a:cubicBezTo>
                  <a:pt x="3821869" y="1104930"/>
                  <a:pt x="3819055" y="1110157"/>
                  <a:pt x="3816776" y="1111028"/>
                </a:cubicBezTo>
                <a:cubicBezTo>
                  <a:pt x="3819122" y="1112838"/>
                  <a:pt x="3817312" y="1115251"/>
                  <a:pt x="3820864" y="1116792"/>
                </a:cubicBezTo>
                <a:cubicBezTo>
                  <a:pt x="3820864" y="1112838"/>
                  <a:pt x="3844724" y="1096686"/>
                  <a:pt x="3842043" y="1096686"/>
                </a:cubicBezTo>
                <a:cubicBezTo>
                  <a:pt x="3838491" y="1075172"/>
                  <a:pt x="3800557" y="1057411"/>
                  <a:pt x="3800557" y="1057479"/>
                </a:cubicBezTo>
                <a:cubicBezTo>
                  <a:pt x="3800154" y="1055133"/>
                  <a:pt x="3800423" y="1054798"/>
                  <a:pt x="3801294" y="1056473"/>
                </a:cubicBezTo>
                <a:cubicBezTo>
                  <a:pt x="3800892" y="1057947"/>
                  <a:pt x="3806991" y="1049771"/>
                  <a:pt x="3803640" y="1049771"/>
                </a:cubicBezTo>
                <a:cubicBezTo>
                  <a:pt x="3799551" y="1050843"/>
                  <a:pt x="3796804" y="1053994"/>
                  <a:pt x="3794391" y="1056473"/>
                </a:cubicBezTo>
                <a:cubicBezTo>
                  <a:pt x="3793988" y="1056473"/>
                  <a:pt x="3790771" y="1054127"/>
                  <a:pt x="3786147" y="1050508"/>
                </a:cubicBezTo>
                <a:cubicBezTo>
                  <a:pt x="3785812" y="1051045"/>
                  <a:pt x="3785410" y="1051648"/>
                  <a:pt x="3784874" y="1052519"/>
                </a:cubicBezTo>
                <a:cubicBezTo>
                  <a:pt x="3784605" y="1052519"/>
                  <a:pt x="3785275" y="1051380"/>
                  <a:pt x="3785946" y="1050374"/>
                </a:cubicBezTo>
                <a:cubicBezTo>
                  <a:pt x="3771604" y="1039114"/>
                  <a:pt x="3744058" y="1015657"/>
                  <a:pt x="3743991" y="1009558"/>
                </a:cubicBezTo>
                <a:cubicBezTo>
                  <a:pt x="3742047" y="1011100"/>
                  <a:pt x="3741444" y="1015456"/>
                  <a:pt x="3740238" y="1016260"/>
                </a:cubicBezTo>
                <a:cubicBezTo>
                  <a:pt x="3740103" y="1015992"/>
                  <a:pt x="3733535" y="1016595"/>
                  <a:pt x="3733535" y="1015657"/>
                </a:cubicBezTo>
                <a:lnTo>
                  <a:pt x="3732843" y="1012238"/>
                </a:lnTo>
                <a:lnTo>
                  <a:pt x="3731240" y="1004322"/>
                </a:lnTo>
                <a:cubicBezTo>
                  <a:pt x="3729899" y="1001817"/>
                  <a:pt x="3728207" y="999840"/>
                  <a:pt x="3726833" y="996154"/>
                </a:cubicBezTo>
                <a:cubicBezTo>
                  <a:pt x="3726833" y="998902"/>
                  <a:pt x="3726833" y="1001717"/>
                  <a:pt x="3726833" y="1004465"/>
                </a:cubicBezTo>
                <a:cubicBezTo>
                  <a:pt x="3726833" y="998031"/>
                  <a:pt x="3716368" y="1008419"/>
                  <a:pt x="3715833" y="1009558"/>
                </a:cubicBezTo>
                <a:cubicBezTo>
                  <a:pt x="3714160" y="1009558"/>
                  <a:pt x="3711413" y="996154"/>
                  <a:pt x="3722738" y="996154"/>
                </a:cubicBezTo>
                <a:cubicBezTo>
                  <a:pt x="3721396" y="999304"/>
                  <a:pt x="3724883" y="993339"/>
                  <a:pt x="3726833" y="991328"/>
                </a:cubicBezTo>
                <a:cubicBezTo>
                  <a:pt x="3726833" y="977857"/>
                  <a:pt x="3698404" y="962643"/>
                  <a:pt x="3684739" y="962643"/>
                </a:cubicBezTo>
                <a:cubicBezTo>
                  <a:pt x="3682190" y="969747"/>
                  <a:pt x="3670195" y="982750"/>
                  <a:pt x="3657993" y="982750"/>
                </a:cubicBezTo>
                <a:cubicBezTo>
                  <a:pt x="3658394" y="981811"/>
                  <a:pt x="3648209" y="991998"/>
                  <a:pt x="3646464" y="996154"/>
                </a:cubicBezTo>
                <a:cubicBezTo>
                  <a:pt x="3617916" y="999840"/>
                  <a:pt x="3609201" y="982750"/>
                  <a:pt x="3590640" y="982750"/>
                </a:cubicBezTo>
                <a:cubicBezTo>
                  <a:pt x="3577437" y="989787"/>
                  <a:pt x="3572747" y="998366"/>
                  <a:pt x="3572747" y="1009558"/>
                </a:cubicBezTo>
                <a:cubicBezTo>
                  <a:pt x="3576499" y="1012708"/>
                  <a:pt x="3583668" y="1012306"/>
                  <a:pt x="3574961" y="1016260"/>
                </a:cubicBezTo>
                <a:cubicBezTo>
                  <a:pt x="3579849" y="1016260"/>
                  <a:pt x="3579513" y="1020550"/>
                  <a:pt x="3579448" y="1023834"/>
                </a:cubicBezTo>
                <a:cubicBezTo>
                  <a:pt x="3579448" y="1026180"/>
                  <a:pt x="3528114" y="1052519"/>
                  <a:pt x="3523560" y="1056406"/>
                </a:cubicBezTo>
                <a:cubicBezTo>
                  <a:pt x="3513063" y="1065320"/>
                  <a:pt x="3511864" y="1066258"/>
                  <a:pt x="3505143" y="1081003"/>
                </a:cubicBezTo>
                <a:cubicBezTo>
                  <a:pt x="3506685" y="1077652"/>
                  <a:pt x="3499034" y="1124031"/>
                  <a:pt x="3499034" y="1109554"/>
                </a:cubicBezTo>
                <a:cubicBezTo>
                  <a:pt x="3499034" y="1109889"/>
                  <a:pt x="3491528" y="1130197"/>
                  <a:pt x="3493872" y="1130197"/>
                </a:cubicBezTo>
                <a:cubicBezTo>
                  <a:pt x="3474635" y="1133749"/>
                  <a:pt x="3470679" y="1143131"/>
                  <a:pt x="3452119" y="1150303"/>
                </a:cubicBezTo>
                <a:cubicBezTo>
                  <a:pt x="3434019" y="1157273"/>
                  <a:pt x="3406802" y="1153788"/>
                  <a:pt x="3396545" y="1163707"/>
                </a:cubicBezTo>
                <a:cubicBezTo>
                  <a:pt x="3396411" y="1183814"/>
                  <a:pt x="3427450" y="1192526"/>
                  <a:pt x="3445480" y="1178519"/>
                </a:cubicBezTo>
                <a:cubicBezTo>
                  <a:pt x="3445414" y="1181937"/>
                  <a:pt x="3453453" y="1190516"/>
                  <a:pt x="3452720" y="1190516"/>
                </a:cubicBezTo>
                <a:cubicBezTo>
                  <a:pt x="3461029" y="1188773"/>
                  <a:pt x="3464850" y="1183814"/>
                  <a:pt x="3479194" y="1183814"/>
                </a:cubicBezTo>
                <a:cubicBezTo>
                  <a:pt x="3485291" y="1167930"/>
                  <a:pt x="3577839" y="1138373"/>
                  <a:pt x="3577909" y="1150303"/>
                </a:cubicBezTo>
                <a:cubicBezTo>
                  <a:pt x="3588762" y="1138373"/>
                  <a:pt x="3608397" y="1143936"/>
                  <a:pt x="3612888" y="1150303"/>
                </a:cubicBezTo>
                <a:cubicBezTo>
                  <a:pt x="3630646" y="1144137"/>
                  <a:pt x="3638021" y="1134419"/>
                  <a:pt x="3655442" y="1143601"/>
                </a:cubicBezTo>
                <a:cubicBezTo>
                  <a:pt x="3656854" y="1143466"/>
                  <a:pt x="3668448" y="1143131"/>
                  <a:pt x="3672337" y="1143601"/>
                </a:cubicBezTo>
                <a:cubicBezTo>
                  <a:pt x="3701024" y="1143601"/>
                  <a:pt x="3712148" y="1121483"/>
                  <a:pt x="3726766" y="1147220"/>
                </a:cubicBezTo>
                <a:cubicBezTo>
                  <a:pt x="3726766" y="1155731"/>
                  <a:pt x="3730050" y="1136899"/>
                  <a:pt x="3732999" y="1136899"/>
                </a:cubicBezTo>
                <a:cubicBezTo>
                  <a:pt x="3733066" y="1137032"/>
                  <a:pt x="3737289" y="1136832"/>
                  <a:pt x="3737289" y="1136899"/>
                </a:cubicBezTo>
                <a:cubicBezTo>
                  <a:pt x="3731726" y="1136899"/>
                  <a:pt x="3739903" y="1197553"/>
                  <a:pt x="3718651" y="1210622"/>
                </a:cubicBezTo>
                <a:cubicBezTo>
                  <a:pt x="3726833" y="1210622"/>
                  <a:pt x="3750290" y="1237163"/>
                  <a:pt x="3775021" y="1244133"/>
                </a:cubicBezTo>
                <a:cubicBezTo>
                  <a:pt x="3792045" y="1248958"/>
                  <a:pt x="3801294" y="1244133"/>
                  <a:pt x="3813559" y="1250835"/>
                </a:cubicBezTo>
                <a:cubicBezTo>
                  <a:pt x="3827902" y="1258676"/>
                  <a:pt x="3828370" y="1272215"/>
                  <a:pt x="3840837" y="1280994"/>
                </a:cubicBezTo>
                <a:cubicBezTo>
                  <a:pt x="3851828" y="1288702"/>
                  <a:pt x="3906383" y="1307334"/>
                  <a:pt x="3917509" y="1298018"/>
                </a:cubicBezTo>
                <a:cubicBezTo>
                  <a:pt x="3941101" y="1278180"/>
                  <a:pt x="3909601" y="1249896"/>
                  <a:pt x="3952897" y="1243865"/>
                </a:cubicBezTo>
                <a:cubicBezTo>
                  <a:pt x="3978566" y="1240313"/>
                  <a:pt x="4022130" y="1260754"/>
                  <a:pt x="4028296" y="1277643"/>
                </a:cubicBezTo>
                <a:cubicBezTo>
                  <a:pt x="4049408" y="1268126"/>
                  <a:pt x="4067504" y="1282066"/>
                  <a:pt x="4092234" y="1284345"/>
                </a:cubicBezTo>
                <a:cubicBezTo>
                  <a:pt x="4103025" y="1285351"/>
                  <a:pt x="4100344" y="1291383"/>
                  <a:pt x="4112073" y="1291048"/>
                </a:cubicBezTo>
                <a:cubicBezTo>
                  <a:pt x="4121321" y="1290780"/>
                  <a:pt x="4125008" y="1277643"/>
                  <a:pt x="4129364" y="1277643"/>
                </a:cubicBezTo>
                <a:cubicBezTo>
                  <a:pt x="4133989" y="1287294"/>
                  <a:pt x="4131710" y="1279788"/>
                  <a:pt x="4135530" y="1279788"/>
                </a:cubicBezTo>
                <a:cubicBezTo>
                  <a:pt x="4135530" y="1264105"/>
                  <a:pt x="4177351" y="1284211"/>
                  <a:pt x="4179429" y="1284345"/>
                </a:cubicBezTo>
                <a:cubicBezTo>
                  <a:pt x="4260659" y="1289305"/>
                  <a:pt x="4232242" y="1192594"/>
                  <a:pt x="4255164" y="1150571"/>
                </a:cubicBezTo>
                <a:cubicBezTo>
                  <a:pt x="4254560" y="1150102"/>
                  <a:pt x="4254024" y="1148896"/>
                  <a:pt x="4253957" y="1148225"/>
                </a:cubicBezTo>
                <a:cubicBezTo>
                  <a:pt x="4253220" y="1151241"/>
                  <a:pt x="4248930" y="1150504"/>
                  <a:pt x="4248662" y="1150504"/>
                </a:cubicBezTo>
                <a:cubicBezTo>
                  <a:pt x="4230299" y="1151710"/>
                  <a:pt x="4217296" y="1165517"/>
                  <a:pt x="4192499" y="1170611"/>
                </a:cubicBezTo>
                <a:cubicBezTo>
                  <a:pt x="4190555" y="1170611"/>
                  <a:pt x="4192096" y="1164578"/>
                  <a:pt x="4191024" y="1163908"/>
                </a:cubicBezTo>
                <a:cubicBezTo>
                  <a:pt x="4190957" y="1177111"/>
                  <a:pt x="4158854" y="1144271"/>
                  <a:pt x="4143371" y="1148560"/>
                </a:cubicBezTo>
                <a:cubicBezTo>
                  <a:pt x="4142768" y="1157608"/>
                  <a:pt x="4143238" y="1163908"/>
                  <a:pt x="4134391" y="1163908"/>
                </a:cubicBezTo>
                <a:cubicBezTo>
                  <a:pt x="4123198" y="1165181"/>
                  <a:pt x="4114686" y="1166321"/>
                  <a:pt x="4108856" y="1154525"/>
                </a:cubicBezTo>
                <a:cubicBezTo>
                  <a:pt x="4108856" y="1154659"/>
                  <a:pt x="4100009" y="1150504"/>
                  <a:pt x="4093239" y="1150504"/>
                </a:cubicBezTo>
                <a:cubicBezTo>
                  <a:pt x="4096323" y="1152180"/>
                  <a:pt x="4095652" y="1157206"/>
                  <a:pt x="4090425" y="1157206"/>
                </a:cubicBezTo>
                <a:cubicBezTo>
                  <a:pt x="4089889" y="1156000"/>
                  <a:pt x="4096859" y="1170611"/>
                  <a:pt x="4090625" y="1170611"/>
                </a:cubicBezTo>
                <a:cubicBezTo>
                  <a:pt x="4089955" y="1170476"/>
                  <a:pt x="4089554" y="1170409"/>
                  <a:pt x="4089151" y="1170275"/>
                </a:cubicBezTo>
                <a:cubicBezTo>
                  <a:pt x="4089352" y="1170677"/>
                  <a:pt x="4089419" y="1171214"/>
                  <a:pt x="4088749" y="1171951"/>
                </a:cubicBezTo>
                <a:cubicBezTo>
                  <a:pt x="4088749" y="1173023"/>
                  <a:pt x="4075345" y="1161563"/>
                  <a:pt x="4075345" y="1163774"/>
                </a:cubicBezTo>
                <a:cubicBezTo>
                  <a:pt x="4075211" y="1163104"/>
                  <a:pt x="4075211" y="1162568"/>
                  <a:pt x="4075211" y="1162232"/>
                </a:cubicBezTo>
                <a:cubicBezTo>
                  <a:pt x="4071860" y="1159552"/>
                  <a:pt x="4065761" y="1155128"/>
                  <a:pt x="4063147" y="1155262"/>
                </a:cubicBezTo>
                <a:cubicBezTo>
                  <a:pt x="4065090" y="1153587"/>
                  <a:pt x="4067034" y="1154123"/>
                  <a:pt x="4068575" y="1150571"/>
                </a:cubicBezTo>
                <a:cubicBezTo>
                  <a:pt x="4063415" y="1145343"/>
                  <a:pt x="4061673" y="1149700"/>
                  <a:pt x="4061873" y="1137167"/>
                </a:cubicBezTo>
                <a:cubicBezTo>
                  <a:pt x="4055640" y="1135625"/>
                  <a:pt x="4057718" y="1137100"/>
                  <a:pt x="4055171" y="1130465"/>
                </a:cubicBezTo>
                <a:cubicBezTo>
                  <a:pt x="4053563" y="1130062"/>
                  <a:pt x="4041767" y="1130598"/>
                  <a:pt x="4041767" y="1131202"/>
                </a:cubicBezTo>
                <a:cubicBezTo>
                  <a:pt x="4048670" y="1124097"/>
                  <a:pt x="4047531" y="1125840"/>
                  <a:pt x="4055171" y="1126175"/>
                </a:cubicBezTo>
                <a:cubicBezTo>
                  <a:pt x="4055171" y="1122757"/>
                  <a:pt x="4062410" y="1123829"/>
                  <a:pt x="4068575" y="1124164"/>
                </a:cubicBezTo>
                <a:cubicBezTo>
                  <a:pt x="4068575" y="1118468"/>
                  <a:pt x="4048000" y="1113910"/>
                  <a:pt x="4044046" y="1110358"/>
                </a:cubicBezTo>
                <a:cubicBezTo>
                  <a:pt x="4039220" y="1110358"/>
                  <a:pt x="4071726" y="1090252"/>
                  <a:pt x="4061806" y="1090252"/>
                </a:cubicBezTo>
                <a:cubicBezTo>
                  <a:pt x="4061270" y="1090855"/>
                  <a:pt x="4061337" y="1090654"/>
                  <a:pt x="4061538" y="1090453"/>
                </a:cubicBezTo>
                <a:cubicBezTo>
                  <a:pt x="4058321" y="1092598"/>
                  <a:pt x="4041767" y="1104058"/>
                  <a:pt x="4041767" y="1090386"/>
                </a:cubicBezTo>
                <a:cubicBezTo>
                  <a:pt x="4041365" y="1083215"/>
                  <a:pt x="4046727" y="1086029"/>
                  <a:pt x="4048134" y="1083483"/>
                </a:cubicBezTo>
                <a:cubicBezTo>
                  <a:pt x="4046124" y="1079662"/>
                  <a:pt x="4049139" y="1076781"/>
                  <a:pt x="4041767" y="1073028"/>
                </a:cubicBezTo>
                <a:cubicBezTo>
                  <a:pt x="4041767" y="1070480"/>
                  <a:pt x="4042906" y="1069811"/>
                  <a:pt x="4044314" y="1069743"/>
                </a:cubicBezTo>
                <a:cubicBezTo>
                  <a:pt x="4040494" y="1067866"/>
                  <a:pt x="4036003" y="1061969"/>
                  <a:pt x="4040159" y="1063711"/>
                </a:cubicBezTo>
                <a:cubicBezTo>
                  <a:pt x="4040561" y="1059489"/>
                  <a:pt x="4047397" y="1063443"/>
                  <a:pt x="4048335" y="1066526"/>
                </a:cubicBezTo>
                <a:cubicBezTo>
                  <a:pt x="4048268" y="1061768"/>
                  <a:pt x="4049139" y="1056674"/>
                  <a:pt x="4056110" y="1056674"/>
                </a:cubicBezTo>
                <a:cubicBezTo>
                  <a:pt x="4045453" y="1048832"/>
                  <a:pt x="4026888" y="1047626"/>
                  <a:pt x="4015361" y="1056674"/>
                </a:cubicBezTo>
                <a:cubicBezTo>
                  <a:pt x="4015427" y="1056674"/>
                  <a:pt x="4014891" y="1049771"/>
                  <a:pt x="4014891" y="1049637"/>
                </a:cubicBezTo>
                <a:lnTo>
                  <a:pt x="4007815" y="1056052"/>
                </a:lnTo>
                <a:lnTo>
                  <a:pt x="4007720" y="1056138"/>
                </a:lnTo>
                <a:cubicBezTo>
                  <a:pt x="4007184" y="1055534"/>
                  <a:pt x="4007117" y="1055602"/>
                  <a:pt x="4007385" y="1056138"/>
                </a:cubicBezTo>
                <a:cubicBezTo>
                  <a:pt x="4007519" y="1056272"/>
                  <a:pt x="4007586" y="1056339"/>
                  <a:pt x="4007720" y="1056473"/>
                </a:cubicBezTo>
                <a:cubicBezTo>
                  <a:pt x="4007653" y="1056406"/>
                  <a:pt x="4007586" y="1056406"/>
                  <a:pt x="4007519" y="1056339"/>
                </a:cubicBezTo>
                <a:cubicBezTo>
                  <a:pt x="4008927" y="1058819"/>
                  <a:pt x="4014958" y="1067197"/>
                  <a:pt x="4014958" y="1061768"/>
                </a:cubicBezTo>
                <a:cubicBezTo>
                  <a:pt x="4015226" y="1061567"/>
                  <a:pt x="4014490" y="1070079"/>
                  <a:pt x="4012813" y="1070079"/>
                </a:cubicBezTo>
                <a:cubicBezTo>
                  <a:pt x="4009597" y="1069207"/>
                  <a:pt x="4009195" y="1065722"/>
                  <a:pt x="4007050" y="1064113"/>
                </a:cubicBezTo>
                <a:cubicBezTo>
                  <a:pt x="4008524" y="1065923"/>
                  <a:pt x="4009262" y="1070279"/>
                  <a:pt x="4008256" y="1070950"/>
                </a:cubicBezTo>
                <a:cubicBezTo>
                  <a:pt x="4008256" y="1067833"/>
                  <a:pt x="4005960" y="1068755"/>
                  <a:pt x="4003799" y="1070682"/>
                </a:cubicBezTo>
                <a:lnTo>
                  <a:pt x="4000224" y="1076324"/>
                </a:lnTo>
                <a:lnTo>
                  <a:pt x="4000147" y="1076445"/>
                </a:lnTo>
                <a:cubicBezTo>
                  <a:pt x="3992440" y="1072625"/>
                  <a:pt x="3990831" y="1069676"/>
                  <a:pt x="3988686" y="1063377"/>
                </a:cubicBezTo>
                <a:cubicBezTo>
                  <a:pt x="3983257" y="1063377"/>
                  <a:pt x="3981515" y="1062773"/>
                  <a:pt x="3981515" y="1059824"/>
                </a:cubicBezTo>
                <a:cubicBezTo>
                  <a:pt x="3979236" y="1062438"/>
                  <a:pt x="3977493" y="1065186"/>
                  <a:pt x="3974209" y="1066862"/>
                </a:cubicBezTo>
                <a:cubicBezTo>
                  <a:pt x="3973606" y="1066594"/>
                  <a:pt x="3982520" y="1070883"/>
                  <a:pt x="3981515" y="1070079"/>
                </a:cubicBezTo>
                <a:cubicBezTo>
                  <a:pt x="3984799" y="1086432"/>
                  <a:pt x="3997466" y="1095680"/>
                  <a:pt x="4007787" y="1079595"/>
                </a:cubicBezTo>
                <a:cubicBezTo>
                  <a:pt x="4009463" y="1082745"/>
                  <a:pt x="4015026" y="1087303"/>
                  <a:pt x="4015026" y="1087303"/>
                </a:cubicBezTo>
                <a:cubicBezTo>
                  <a:pt x="4015026" y="1086900"/>
                  <a:pt x="4009195" y="1089716"/>
                  <a:pt x="4008324" y="1089649"/>
                </a:cubicBezTo>
                <a:cubicBezTo>
                  <a:pt x="4008457" y="1093066"/>
                  <a:pt x="4010066" y="1097490"/>
                  <a:pt x="4002626" y="1094675"/>
                </a:cubicBezTo>
                <a:cubicBezTo>
                  <a:pt x="4002827" y="1092598"/>
                  <a:pt x="4002693" y="1090185"/>
                  <a:pt x="4001688" y="1090185"/>
                </a:cubicBezTo>
                <a:cubicBezTo>
                  <a:pt x="3998806" y="1091257"/>
                  <a:pt x="4001420" y="1094876"/>
                  <a:pt x="4000281" y="1096283"/>
                </a:cubicBezTo>
                <a:cubicBezTo>
                  <a:pt x="4003632" y="1099903"/>
                  <a:pt x="4007921" y="1103924"/>
                  <a:pt x="4011004" y="1105331"/>
                </a:cubicBezTo>
                <a:cubicBezTo>
                  <a:pt x="4009395" y="1106538"/>
                  <a:pt x="4007787" y="1107611"/>
                  <a:pt x="4007720" y="1107677"/>
                </a:cubicBezTo>
                <a:cubicBezTo>
                  <a:pt x="4008658" y="1108214"/>
                  <a:pt x="4015026" y="1111096"/>
                  <a:pt x="4015026" y="1110760"/>
                </a:cubicBezTo>
                <a:cubicBezTo>
                  <a:pt x="4018645" y="1113106"/>
                  <a:pt x="4029234" y="1123964"/>
                  <a:pt x="4033590" y="1130465"/>
                </a:cubicBezTo>
                <a:cubicBezTo>
                  <a:pt x="4039756" y="1130465"/>
                  <a:pt x="4029837" y="1140249"/>
                  <a:pt x="4015026" y="1128119"/>
                </a:cubicBezTo>
                <a:cubicBezTo>
                  <a:pt x="4016097" y="1126711"/>
                  <a:pt x="4017304" y="1125438"/>
                  <a:pt x="4018578" y="1124164"/>
                </a:cubicBezTo>
                <a:cubicBezTo>
                  <a:pt x="4016567" y="1122288"/>
                  <a:pt x="4014824" y="1120747"/>
                  <a:pt x="4015026" y="1120880"/>
                </a:cubicBezTo>
                <a:cubicBezTo>
                  <a:pt x="4015026" y="1127046"/>
                  <a:pt x="4010199" y="1122623"/>
                  <a:pt x="4008390" y="1120076"/>
                </a:cubicBezTo>
                <a:cubicBezTo>
                  <a:pt x="4008524" y="1122020"/>
                  <a:pt x="4008860" y="1124835"/>
                  <a:pt x="4008324" y="1126175"/>
                </a:cubicBezTo>
                <a:cubicBezTo>
                  <a:pt x="4008324" y="1121417"/>
                  <a:pt x="4021259" y="1137770"/>
                  <a:pt x="4021728" y="1138306"/>
                </a:cubicBezTo>
                <a:cubicBezTo>
                  <a:pt x="4019985" y="1139914"/>
                  <a:pt x="4017773" y="1140249"/>
                  <a:pt x="4015026" y="1139311"/>
                </a:cubicBezTo>
                <a:cubicBezTo>
                  <a:pt x="4014758" y="1139110"/>
                  <a:pt x="4014691" y="1139043"/>
                  <a:pt x="4014490" y="1138909"/>
                </a:cubicBezTo>
                <a:cubicBezTo>
                  <a:pt x="4017706" y="1141590"/>
                  <a:pt x="4026487" y="1149432"/>
                  <a:pt x="4021660" y="1150370"/>
                </a:cubicBezTo>
                <a:cubicBezTo>
                  <a:pt x="4021660" y="1150437"/>
                  <a:pt x="4021660" y="1150437"/>
                  <a:pt x="4021660" y="1150504"/>
                </a:cubicBezTo>
                <a:cubicBezTo>
                  <a:pt x="4021660" y="1150906"/>
                  <a:pt x="4017840" y="1150370"/>
                  <a:pt x="4014288" y="1150303"/>
                </a:cubicBezTo>
                <a:cubicBezTo>
                  <a:pt x="4014288" y="1147689"/>
                  <a:pt x="4014691" y="1144606"/>
                  <a:pt x="4017371" y="1143802"/>
                </a:cubicBezTo>
                <a:cubicBezTo>
                  <a:pt x="4012546" y="1143802"/>
                  <a:pt x="4017505" y="1141121"/>
                  <a:pt x="4013551" y="1143400"/>
                </a:cubicBezTo>
                <a:cubicBezTo>
                  <a:pt x="4015361" y="1140853"/>
                  <a:pt x="4008592" y="1126778"/>
                  <a:pt x="4010267" y="1130398"/>
                </a:cubicBezTo>
                <a:cubicBezTo>
                  <a:pt x="4007921" y="1131939"/>
                  <a:pt x="4007251" y="1131068"/>
                  <a:pt x="4008256" y="1127917"/>
                </a:cubicBezTo>
                <a:cubicBezTo>
                  <a:pt x="4008256" y="1131269"/>
                  <a:pt x="3998270" y="1123696"/>
                  <a:pt x="3996260" y="1123696"/>
                </a:cubicBezTo>
                <a:cubicBezTo>
                  <a:pt x="3996528" y="1122422"/>
                  <a:pt x="3992841" y="1137100"/>
                  <a:pt x="3995522" y="1137100"/>
                </a:cubicBezTo>
                <a:cubicBezTo>
                  <a:pt x="3991501" y="1136296"/>
                  <a:pt x="3985938" y="1137636"/>
                  <a:pt x="3983190" y="1136966"/>
                </a:cubicBezTo>
                <a:lnTo>
                  <a:pt x="3983166" y="1136891"/>
                </a:lnTo>
                <a:lnTo>
                  <a:pt x="3981447" y="1136834"/>
                </a:lnTo>
                <a:lnTo>
                  <a:pt x="3981447" y="1137032"/>
                </a:lnTo>
                <a:cubicBezTo>
                  <a:pt x="3981447" y="1137032"/>
                  <a:pt x="3981447" y="1137100"/>
                  <a:pt x="3981447" y="1137167"/>
                </a:cubicBezTo>
                <a:cubicBezTo>
                  <a:pt x="3988887" y="1143936"/>
                  <a:pt x="3990027" y="1151978"/>
                  <a:pt x="3985804" y="1157139"/>
                </a:cubicBezTo>
                <a:cubicBezTo>
                  <a:pt x="3996193" y="1157139"/>
                  <a:pt x="3982252" y="1169136"/>
                  <a:pt x="3981917" y="1164780"/>
                </a:cubicBezTo>
                <a:cubicBezTo>
                  <a:pt x="3982319" y="1164913"/>
                  <a:pt x="3981046" y="1154190"/>
                  <a:pt x="3980711" y="1151241"/>
                </a:cubicBezTo>
                <a:cubicBezTo>
                  <a:pt x="3980979" y="1152246"/>
                  <a:pt x="3981783" y="1153453"/>
                  <a:pt x="3981447" y="1150504"/>
                </a:cubicBezTo>
                <a:cubicBezTo>
                  <a:pt x="3981447" y="1143198"/>
                  <a:pt x="3975148" y="1156737"/>
                  <a:pt x="3974678" y="1158479"/>
                </a:cubicBezTo>
                <a:cubicBezTo>
                  <a:pt x="3974209" y="1157809"/>
                  <a:pt x="3969987" y="1152113"/>
                  <a:pt x="3966368" y="1148158"/>
                </a:cubicBezTo>
                <a:cubicBezTo>
                  <a:pt x="3962615" y="1149566"/>
                  <a:pt x="3954639" y="1152246"/>
                  <a:pt x="3954639" y="1150437"/>
                </a:cubicBezTo>
                <a:cubicBezTo>
                  <a:pt x="3953969" y="1139848"/>
                  <a:pt x="3941235" y="1124164"/>
                  <a:pt x="3941235" y="1122891"/>
                </a:cubicBezTo>
                <a:cubicBezTo>
                  <a:pt x="3943246" y="1118266"/>
                  <a:pt x="3944183" y="1117127"/>
                  <a:pt x="3944854" y="1115787"/>
                </a:cubicBezTo>
                <a:cubicBezTo>
                  <a:pt x="3943580" y="1113240"/>
                  <a:pt x="3941436" y="1108883"/>
                  <a:pt x="3941235" y="1108615"/>
                </a:cubicBezTo>
                <a:cubicBezTo>
                  <a:pt x="3941235" y="1109085"/>
                  <a:pt x="3941235" y="1109353"/>
                  <a:pt x="3941235" y="1109621"/>
                </a:cubicBezTo>
                <a:cubicBezTo>
                  <a:pt x="3939894" y="1117328"/>
                  <a:pt x="3939023" y="1117597"/>
                  <a:pt x="3939425" y="1123628"/>
                </a:cubicBezTo>
                <a:cubicBezTo>
                  <a:pt x="3944921" y="1123628"/>
                  <a:pt x="3942307" y="1129995"/>
                  <a:pt x="3935940" y="1130330"/>
                </a:cubicBezTo>
                <a:cubicBezTo>
                  <a:pt x="3939492" y="1130330"/>
                  <a:pt x="3927227" y="1108280"/>
                  <a:pt x="3927830" y="1109621"/>
                </a:cubicBezTo>
                <a:cubicBezTo>
                  <a:pt x="3927830" y="1102717"/>
                  <a:pt x="3941101" y="1090117"/>
                  <a:pt x="3928166" y="1090117"/>
                </a:cubicBezTo>
                <a:cubicBezTo>
                  <a:pt x="3927697" y="1089849"/>
                  <a:pt x="3925083" y="1090117"/>
                  <a:pt x="3923139" y="1089984"/>
                </a:cubicBezTo>
                <a:cubicBezTo>
                  <a:pt x="3921865" y="1087169"/>
                  <a:pt x="3914426" y="1078054"/>
                  <a:pt x="3914426" y="1084153"/>
                </a:cubicBezTo>
                <a:cubicBezTo>
                  <a:pt x="3913085" y="1082209"/>
                  <a:pt x="3913823" y="1080333"/>
                  <a:pt x="3907724" y="1076713"/>
                </a:cubicBezTo>
                <a:cubicBezTo>
                  <a:pt x="3908327" y="1076580"/>
                  <a:pt x="3906987" y="1070011"/>
                  <a:pt x="3908327" y="1070011"/>
                </a:cubicBezTo>
                <a:cubicBezTo>
                  <a:pt x="3917442" y="1073697"/>
                  <a:pt x="3910338" y="1070212"/>
                  <a:pt x="3921128" y="1070011"/>
                </a:cubicBezTo>
                <a:cubicBezTo>
                  <a:pt x="3910941" y="1070347"/>
                  <a:pt x="3908596" y="1056607"/>
                  <a:pt x="3906585" y="1056607"/>
                </a:cubicBezTo>
                <a:cubicBezTo>
                  <a:pt x="3908528" y="1041058"/>
                  <a:pt x="3907791" y="1032479"/>
                  <a:pt x="3914426" y="1023096"/>
                </a:cubicBezTo>
                <a:cubicBezTo>
                  <a:pt x="3911142" y="1022292"/>
                  <a:pt x="3904373" y="1022963"/>
                  <a:pt x="3901022" y="1023096"/>
                </a:cubicBezTo>
                <a:cubicBezTo>
                  <a:pt x="3895191" y="1014249"/>
                  <a:pt x="3871599" y="997025"/>
                  <a:pt x="3859670" y="1000510"/>
                </a:cubicBezTo>
                <a:cubicBezTo>
                  <a:pt x="3866305" y="1002454"/>
                  <a:pt x="3853504" y="1002789"/>
                  <a:pt x="3853035" y="1002990"/>
                </a:cubicBezTo>
                <a:cubicBezTo>
                  <a:pt x="3852733" y="1002688"/>
                  <a:pt x="3852549" y="1001113"/>
                  <a:pt x="3852423" y="999564"/>
                </a:cubicBezTo>
                <a:lnTo>
                  <a:pt x="3852166" y="996327"/>
                </a:lnTo>
                <a:lnTo>
                  <a:pt x="3854107" y="996422"/>
                </a:lnTo>
                <a:cubicBezTo>
                  <a:pt x="3854576" y="999237"/>
                  <a:pt x="3853906" y="999237"/>
                  <a:pt x="3852163" y="996288"/>
                </a:cubicBezTo>
                <a:lnTo>
                  <a:pt x="3852166" y="996327"/>
                </a:lnTo>
                <a:lnTo>
                  <a:pt x="3847272" y="996087"/>
                </a:lnTo>
                <a:lnTo>
                  <a:pt x="3847338" y="996154"/>
                </a:lnTo>
                <a:lnTo>
                  <a:pt x="3846970" y="996048"/>
                </a:lnTo>
                <a:lnTo>
                  <a:pt x="3847003" y="996087"/>
                </a:lnTo>
                <a:cubicBezTo>
                  <a:pt x="3842981" y="996154"/>
                  <a:pt x="3838290" y="996556"/>
                  <a:pt x="3835810" y="997293"/>
                </a:cubicBezTo>
                <a:cubicBezTo>
                  <a:pt x="3837955" y="995752"/>
                  <a:pt x="3841373" y="992937"/>
                  <a:pt x="3842780" y="991127"/>
                </a:cubicBezTo>
                <a:cubicBezTo>
                  <a:pt x="3840032" y="988045"/>
                  <a:pt x="3837150" y="984626"/>
                  <a:pt x="3835006" y="982147"/>
                </a:cubicBezTo>
                <a:cubicBezTo>
                  <a:pt x="3826762" y="991597"/>
                  <a:pt x="3800691" y="951451"/>
                  <a:pt x="3800557" y="949440"/>
                </a:cubicBezTo>
                <a:cubicBezTo>
                  <a:pt x="3800557" y="950513"/>
                  <a:pt x="3799685" y="953462"/>
                  <a:pt x="3795262" y="956008"/>
                </a:cubicBezTo>
                <a:cubicBezTo>
                  <a:pt x="3792313" y="956008"/>
                  <a:pt x="3782193" y="929200"/>
                  <a:pt x="3790302" y="929200"/>
                </a:cubicBezTo>
                <a:close/>
                <a:moveTo>
                  <a:pt x="1823299" y="925312"/>
                </a:moveTo>
                <a:cubicBezTo>
                  <a:pt x="1822160" y="926719"/>
                  <a:pt x="1819748" y="928395"/>
                  <a:pt x="1818071" y="929199"/>
                </a:cubicBezTo>
                <a:cubicBezTo>
                  <a:pt x="1819815" y="930003"/>
                  <a:pt x="1822697" y="933288"/>
                  <a:pt x="1823299" y="934091"/>
                </a:cubicBezTo>
                <a:cubicBezTo>
                  <a:pt x="1823299" y="938783"/>
                  <a:pt x="1816597" y="932617"/>
                  <a:pt x="1816597" y="937242"/>
                </a:cubicBezTo>
                <a:cubicBezTo>
                  <a:pt x="1813447" y="931545"/>
                  <a:pt x="1823299" y="952121"/>
                  <a:pt x="1823299" y="941263"/>
                </a:cubicBezTo>
                <a:cubicBezTo>
                  <a:pt x="1825109" y="945820"/>
                  <a:pt x="1850108" y="957147"/>
                  <a:pt x="1850108" y="957482"/>
                </a:cubicBezTo>
                <a:cubicBezTo>
                  <a:pt x="1846087" y="951316"/>
                  <a:pt x="1837777" y="933422"/>
                  <a:pt x="1833755" y="929132"/>
                </a:cubicBezTo>
                <a:cubicBezTo>
                  <a:pt x="1830672" y="929132"/>
                  <a:pt x="1827656" y="929333"/>
                  <a:pt x="1823299" y="925312"/>
                </a:cubicBezTo>
                <a:close/>
                <a:moveTo>
                  <a:pt x="1763315" y="923704"/>
                </a:moveTo>
                <a:cubicBezTo>
                  <a:pt x="1762712" y="925782"/>
                  <a:pt x="1758691" y="929870"/>
                  <a:pt x="1759294" y="929199"/>
                </a:cubicBezTo>
                <a:cubicBezTo>
                  <a:pt x="1783020" y="929199"/>
                  <a:pt x="1786303" y="951785"/>
                  <a:pt x="1778127" y="967067"/>
                </a:cubicBezTo>
                <a:cubicBezTo>
                  <a:pt x="1783958" y="966731"/>
                  <a:pt x="1802791" y="991663"/>
                  <a:pt x="1803260" y="996220"/>
                </a:cubicBezTo>
                <a:cubicBezTo>
                  <a:pt x="1803260" y="996020"/>
                  <a:pt x="1803662" y="991328"/>
                  <a:pt x="1803595" y="989586"/>
                </a:cubicBezTo>
                <a:cubicBezTo>
                  <a:pt x="1805136" y="989854"/>
                  <a:pt x="1810230" y="990256"/>
                  <a:pt x="1811034" y="989518"/>
                </a:cubicBezTo>
                <a:cubicBezTo>
                  <a:pt x="1799172" y="989518"/>
                  <a:pt x="1819881" y="956477"/>
                  <a:pt x="1822897" y="956074"/>
                </a:cubicBezTo>
                <a:cubicBezTo>
                  <a:pt x="1812576" y="943810"/>
                  <a:pt x="1800914" y="925446"/>
                  <a:pt x="1783087" y="931210"/>
                </a:cubicBezTo>
                <a:cubicBezTo>
                  <a:pt x="1783087" y="930071"/>
                  <a:pt x="1782684" y="929400"/>
                  <a:pt x="1783690" y="929199"/>
                </a:cubicBezTo>
                <a:cubicBezTo>
                  <a:pt x="1773905" y="929199"/>
                  <a:pt x="1768007" y="930138"/>
                  <a:pt x="1763315" y="923704"/>
                </a:cubicBezTo>
                <a:close/>
                <a:moveTo>
                  <a:pt x="2231127" y="921559"/>
                </a:moveTo>
                <a:cubicBezTo>
                  <a:pt x="2230524" y="922766"/>
                  <a:pt x="2230391" y="923637"/>
                  <a:pt x="2231061" y="923637"/>
                </a:cubicBezTo>
                <a:cubicBezTo>
                  <a:pt x="2230792" y="923637"/>
                  <a:pt x="2230591" y="923637"/>
                  <a:pt x="2230189" y="923637"/>
                </a:cubicBezTo>
                <a:cubicBezTo>
                  <a:pt x="2230591" y="922296"/>
                  <a:pt x="2230860" y="921693"/>
                  <a:pt x="2231127" y="921559"/>
                </a:cubicBezTo>
                <a:close/>
                <a:moveTo>
                  <a:pt x="2185217" y="916935"/>
                </a:moveTo>
                <a:cubicBezTo>
                  <a:pt x="2188971" y="928999"/>
                  <a:pt x="2196276" y="923637"/>
                  <a:pt x="2208407" y="930339"/>
                </a:cubicBezTo>
                <a:cubicBezTo>
                  <a:pt x="2208407" y="930339"/>
                  <a:pt x="2208608" y="930339"/>
                  <a:pt x="2208876" y="930339"/>
                </a:cubicBezTo>
                <a:cubicBezTo>
                  <a:pt x="2201102" y="923637"/>
                  <a:pt x="2194333" y="920822"/>
                  <a:pt x="2185217" y="916935"/>
                </a:cubicBezTo>
                <a:close/>
                <a:moveTo>
                  <a:pt x="4162071" y="909696"/>
                </a:moveTo>
                <a:cubicBezTo>
                  <a:pt x="4140892" y="911975"/>
                  <a:pt x="4118507" y="955941"/>
                  <a:pt x="4122394" y="955941"/>
                </a:cubicBezTo>
                <a:cubicBezTo>
                  <a:pt x="4110129" y="956008"/>
                  <a:pt x="4110196" y="959091"/>
                  <a:pt x="4101952" y="964721"/>
                </a:cubicBezTo>
                <a:cubicBezTo>
                  <a:pt x="4101952" y="976048"/>
                  <a:pt x="4102757" y="982951"/>
                  <a:pt x="4088548" y="990189"/>
                </a:cubicBezTo>
                <a:cubicBezTo>
                  <a:pt x="4088548" y="990256"/>
                  <a:pt x="4089084" y="989251"/>
                  <a:pt x="4088548" y="989452"/>
                </a:cubicBezTo>
                <a:cubicBezTo>
                  <a:pt x="4085130" y="997428"/>
                  <a:pt x="4082382" y="1004465"/>
                  <a:pt x="4081779" y="1009558"/>
                </a:cubicBezTo>
                <a:cubicBezTo>
                  <a:pt x="4080639" y="1005671"/>
                  <a:pt x="4081645" y="1010161"/>
                  <a:pt x="4081645" y="1009558"/>
                </a:cubicBezTo>
                <a:cubicBezTo>
                  <a:pt x="4093441" y="1032211"/>
                  <a:pt x="4125142" y="1049570"/>
                  <a:pt x="4154430" y="1043069"/>
                </a:cubicBezTo>
                <a:cubicBezTo>
                  <a:pt x="4162808" y="1041192"/>
                  <a:pt x="4172526" y="1026649"/>
                  <a:pt x="4187874" y="1022963"/>
                </a:cubicBezTo>
                <a:cubicBezTo>
                  <a:pt x="4203289" y="1019209"/>
                  <a:pt x="4222658" y="1026581"/>
                  <a:pt x="4236062" y="1016260"/>
                </a:cubicBezTo>
                <a:lnTo>
                  <a:pt x="4236062" y="1022963"/>
                </a:lnTo>
                <a:cubicBezTo>
                  <a:pt x="4236062" y="1022896"/>
                  <a:pt x="4235058" y="1022828"/>
                  <a:pt x="4235058" y="1022963"/>
                </a:cubicBezTo>
                <a:cubicBezTo>
                  <a:pt x="4249266" y="1025845"/>
                  <a:pt x="4239950" y="1032279"/>
                  <a:pt x="4254628" y="1022963"/>
                </a:cubicBezTo>
                <a:cubicBezTo>
                  <a:pt x="4261665" y="1022963"/>
                  <a:pt x="4292025" y="1045549"/>
                  <a:pt x="4323190" y="1043069"/>
                </a:cubicBezTo>
                <a:cubicBezTo>
                  <a:pt x="4352479" y="1040723"/>
                  <a:pt x="4385990" y="1034155"/>
                  <a:pt x="4365146" y="1002789"/>
                </a:cubicBezTo>
                <a:cubicBezTo>
                  <a:pt x="4352144" y="1002789"/>
                  <a:pt x="4263072" y="940191"/>
                  <a:pt x="4263072" y="943207"/>
                </a:cubicBezTo>
                <a:cubicBezTo>
                  <a:pt x="4263072" y="952590"/>
                  <a:pt x="4248729" y="949909"/>
                  <a:pt x="4243234" y="947362"/>
                </a:cubicBezTo>
                <a:cubicBezTo>
                  <a:pt x="4243234" y="959560"/>
                  <a:pt x="4208651" y="963917"/>
                  <a:pt x="4196855" y="956544"/>
                </a:cubicBezTo>
                <a:cubicBezTo>
                  <a:pt x="4196855" y="946558"/>
                  <a:pt x="4202485" y="940995"/>
                  <a:pt x="4182378" y="942537"/>
                </a:cubicBezTo>
                <a:lnTo>
                  <a:pt x="4182378" y="935835"/>
                </a:lnTo>
                <a:cubicBezTo>
                  <a:pt x="4189080" y="933221"/>
                  <a:pt x="4195514" y="923637"/>
                  <a:pt x="4200675" y="923637"/>
                </a:cubicBezTo>
                <a:cubicBezTo>
                  <a:pt x="4200675" y="923637"/>
                  <a:pt x="4200876" y="923637"/>
                  <a:pt x="4201077" y="923637"/>
                </a:cubicBezTo>
                <a:cubicBezTo>
                  <a:pt x="4190823" y="923637"/>
                  <a:pt x="4162272" y="923168"/>
                  <a:pt x="4162272" y="917404"/>
                </a:cubicBezTo>
                <a:cubicBezTo>
                  <a:pt x="4161334" y="915259"/>
                  <a:pt x="4161736" y="911037"/>
                  <a:pt x="4162071" y="909696"/>
                </a:cubicBezTo>
                <a:close/>
                <a:moveTo>
                  <a:pt x="4288473" y="903330"/>
                </a:moveTo>
                <a:cubicBezTo>
                  <a:pt x="4280028" y="905206"/>
                  <a:pt x="4272187" y="909026"/>
                  <a:pt x="4262335" y="909026"/>
                </a:cubicBezTo>
                <a:cubicBezTo>
                  <a:pt x="4262804" y="908959"/>
                  <a:pt x="4256504" y="915058"/>
                  <a:pt x="4255431" y="915728"/>
                </a:cubicBezTo>
                <a:cubicBezTo>
                  <a:pt x="4251075" y="915728"/>
                  <a:pt x="4240017" y="914455"/>
                  <a:pt x="4232109" y="922431"/>
                </a:cubicBezTo>
                <a:cubicBezTo>
                  <a:pt x="4234253" y="922431"/>
                  <a:pt x="4245244" y="936840"/>
                  <a:pt x="4262335" y="935835"/>
                </a:cubicBezTo>
                <a:cubicBezTo>
                  <a:pt x="4272053" y="935232"/>
                  <a:pt x="4305966" y="925714"/>
                  <a:pt x="4296851" y="915394"/>
                </a:cubicBezTo>
                <a:cubicBezTo>
                  <a:pt x="4291288" y="922096"/>
                  <a:pt x="4289210" y="907351"/>
                  <a:pt x="4288473" y="903330"/>
                </a:cubicBezTo>
                <a:close/>
                <a:moveTo>
                  <a:pt x="4593756" y="902324"/>
                </a:moveTo>
                <a:cubicBezTo>
                  <a:pt x="4585379" y="902525"/>
                  <a:pt x="4594292" y="907083"/>
                  <a:pt x="4584909" y="903195"/>
                </a:cubicBezTo>
                <a:cubicBezTo>
                  <a:pt x="4585178" y="905005"/>
                  <a:pt x="4579213" y="909093"/>
                  <a:pt x="4579347" y="909026"/>
                </a:cubicBezTo>
                <a:cubicBezTo>
                  <a:pt x="4579481" y="909026"/>
                  <a:pt x="4577403" y="904469"/>
                  <a:pt x="4576934" y="902458"/>
                </a:cubicBezTo>
                <a:cubicBezTo>
                  <a:pt x="4556492" y="904134"/>
                  <a:pt x="4543960" y="922431"/>
                  <a:pt x="4540474" y="922431"/>
                </a:cubicBezTo>
                <a:cubicBezTo>
                  <a:pt x="4534108" y="917471"/>
                  <a:pt x="4538062" y="919214"/>
                  <a:pt x="4530354" y="915728"/>
                </a:cubicBezTo>
                <a:cubicBezTo>
                  <a:pt x="4531828" y="915728"/>
                  <a:pt x="4513532" y="935835"/>
                  <a:pt x="4518022" y="935835"/>
                </a:cubicBezTo>
                <a:cubicBezTo>
                  <a:pt x="4510516" y="932685"/>
                  <a:pt x="4507433" y="938449"/>
                  <a:pt x="4507366" y="929133"/>
                </a:cubicBezTo>
                <a:cubicBezTo>
                  <a:pt x="4505288" y="931277"/>
                  <a:pt x="4504216" y="937175"/>
                  <a:pt x="4504149" y="937175"/>
                </a:cubicBezTo>
                <a:cubicBezTo>
                  <a:pt x="4504149" y="927725"/>
                  <a:pt x="4480089" y="962643"/>
                  <a:pt x="4477675" y="962643"/>
                </a:cubicBezTo>
                <a:cubicBezTo>
                  <a:pt x="4477206" y="962241"/>
                  <a:pt x="4489605" y="969747"/>
                  <a:pt x="4493292" y="973702"/>
                </a:cubicBezTo>
                <a:cubicBezTo>
                  <a:pt x="4497246" y="969547"/>
                  <a:pt x="4504149" y="964252"/>
                  <a:pt x="4504149" y="971892"/>
                </a:cubicBezTo>
                <a:cubicBezTo>
                  <a:pt x="4499122" y="976986"/>
                  <a:pt x="4494096" y="980940"/>
                  <a:pt x="4490744" y="985096"/>
                </a:cubicBezTo>
                <a:cubicBezTo>
                  <a:pt x="4490879" y="985766"/>
                  <a:pt x="4491147" y="990859"/>
                  <a:pt x="4490744" y="996154"/>
                </a:cubicBezTo>
                <a:cubicBezTo>
                  <a:pt x="4505221" y="1008553"/>
                  <a:pt x="4536252" y="1040656"/>
                  <a:pt x="4536386" y="1056473"/>
                </a:cubicBezTo>
                <a:cubicBezTo>
                  <a:pt x="4545032" y="1056942"/>
                  <a:pt x="4551198" y="1057344"/>
                  <a:pt x="4556827" y="1056473"/>
                </a:cubicBezTo>
                <a:cubicBezTo>
                  <a:pt x="4557632" y="1058417"/>
                  <a:pt x="4557900" y="1060494"/>
                  <a:pt x="4557766" y="1062572"/>
                </a:cubicBezTo>
                <a:cubicBezTo>
                  <a:pt x="4557766" y="1061031"/>
                  <a:pt x="4555856" y="1061567"/>
                  <a:pt x="4553820" y="1062874"/>
                </a:cubicBezTo>
                <a:lnTo>
                  <a:pt x="4549121" y="1067799"/>
                </a:lnTo>
                <a:lnTo>
                  <a:pt x="4549120" y="1067800"/>
                </a:lnTo>
                <a:cubicBezTo>
                  <a:pt x="4545032" y="1064516"/>
                  <a:pt x="4546439" y="1066392"/>
                  <a:pt x="4536386" y="1063175"/>
                </a:cubicBezTo>
                <a:cubicBezTo>
                  <a:pt x="4535917" y="1065387"/>
                  <a:pt x="4535783" y="1067598"/>
                  <a:pt x="4535917" y="1069877"/>
                </a:cubicBezTo>
                <a:cubicBezTo>
                  <a:pt x="4539871" y="1067398"/>
                  <a:pt x="4517084" y="1098361"/>
                  <a:pt x="4524255" y="1117127"/>
                </a:cubicBezTo>
                <a:cubicBezTo>
                  <a:pt x="4526936" y="1124164"/>
                  <a:pt x="4562390" y="1150303"/>
                  <a:pt x="4570902" y="1150303"/>
                </a:cubicBezTo>
                <a:cubicBezTo>
                  <a:pt x="4628340" y="1156402"/>
                  <a:pt x="4618085" y="1132073"/>
                  <a:pt x="4618085" y="1107476"/>
                </a:cubicBezTo>
                <a:cubicBezTo>
                  <a:pt x="4622040" y="1105801"/>
                  <a:pt x="4624787" y="1102383"/>
                  <a:pt x="4624854" y="1096150"/>
                </a:cubicBezTo>
                <a:cubicBezTo>
                  <a:pt x="4623715" y="1095815"/>
                  <a:pt x="4594829" y="1076513"/>
                  <a:pt x="4608904" y="1076513"/>
                </a:cubicBezTo>
                <a:cubicBezTo>
                  <a:pt x="4596505" y="1070079"/>
                  <a:pt x="4597108" y="1042265"/>
                  <a:pt x="4596974" y="1036300"/>
                </a:cubicBezTo>
                <a:cubicBezTo>
                  <a:pt x="4596974" y="1036970"/>
                  <a:pt x="4596906" y="1004733"/>
                  <a:pt x="4597912" y="1006542"/>
                </a:cubicBezTo>
                <a:cubicBezTo>
                  <a:pt x="4594159" y="999974"/>
                  <a:pt x="4579146" y="1006676"/>
                  <a:pt x="4578074" y="995551"/>
                </a:cubicBezTo>
                <a:cubicBezTo>
                  <a:pt x="4576666" y="996958"/>
                  <a:pt x="4568825" y="996087"/>
                  <a:pt x="4569897" y="996154"/>
                </a:cubicBezTo>
                <a:cubicBezTo>
                  <a:pt x="4577604" y="996154"/>
                  <a:pt x="4559106" y="970619"/>
                  <a:pt x="4557833" y="968876"/>
                </a:cubicBezTo>
                <a:cubicBezTo>
                  <a:pt x="4557833" y="974975"/>
                  <a:pt x="4544428" y="957751"/>
                  <a:pt x="4544428" y="963716"/>
                </a:cubicBezTo>
                <a:cubicBezTo>
                  <a:pt x="4544428" y="961303"/>
                  <a:pt x="4544428" y="958890"/>
                  <a:pt x="4544428" y="956544"/>
                </a:cubicBezTo>
                <a:cubicBezTo>
                  <a:pt x="4544428" y="956008"/>
                  <a:pt x="4552472" y="955807"/>
                  <a:pt x="4559241" y="955807"/>
                </a:cubicBezTo>
                <a:cubicBezTo>
                  <a:pt x="4558370" y="955405"/>
                  <a:pt x="4557833" y="954400"/>
                  <a:pt x="4557833" y="952456"/>
                </a:cubicBezTo>
                <a:cubicBezTo>
                  <a:pt x="4557900" y="952389"/>
                  <a:pt x="4566948" y="942537"/>
                  <a:pt x="4567283" y="942537"/>
                </a:cubicBezTo>
                <a:cubicBezTo>
                  <a:pt x="4563932" y="945888"/>
                  <a:pt x="4591344" y="926854"/>
                  <a:pt x="4591344" y="937175"/>
                </a:cubicBezTo>
                <a:cubicBezTo>
                  <a:pt x="4592483" y="935835"/>
                  <a:pt x="4595365" y="935299"/>
                  <a:pt x="4598046" y="935835"/>
                </a:cubicBezTo>
                <a:cubicBezTo>
                  <a:pt x="4600928" y="921894"/>
                  <a:pt x="4604748" y="916265"/>
                  <a:pt x="4604748" y="907551"/>
                </a:cubicBezTo>
                <a:cubicBezTo>
                  <a:pt x="4604748" y="914321"/>
                  <a:pt x="4593756" y="903665"/>
                  <a:pt x="4593756" y="902324"/>
                </a:cubicBezTo>
                <a:close/>
                <a:moveTo>
                  <a:pt x="4316488" y="895622"/>
                </a:moveTo>
                <a:cubicBezTo>
                  <a:pt x="4312233" y="895555"/>
                  <a:pt x="4308664" y="895203"/>
                  <a:pt x="4305497" y="895882"/>
                </a:cubicBezTo>
                <a:lnTo>
                  <a:pt x="4297775" y="901680"/>
                </a:lnTo>
                <a:lnTo>
                  <a:pt x="4292294" y="902659"/>
                </a:lnTo>
                <a:cubicBezTo>
                  <a:pt x="4293835" y="902458"/>
                  <a:pt x="4295309" y="902324"/>
                  <a:pt x="4296918" y="902324"/>
                </a:cubicBezTo>
                <a:lnTo>
                  <a:pt x="4297775" y="901680"/>
                </a:lnTo>
                <a:lnTo>
                  <a:pt x="4306226" y="900171"/>
                </a:lnTo>
                <a:cubicBezTo>
                  <a:pt x="4309736" y="898605"/>
                  <a:pt x="4312635" y="896695"/>
                  <a:pt x="4316488" y="895622"/>
                </a:cubicBezTo>
                <a:close/>
                <a:moveTo>
                  <a:pt x="2341040" y="894215"/>
                </a:moveTo>
                <a:cubicBezTo>
                  <a:pt x="2341644" y="894348"/>
                  <a:pt x="2345262" y="904066"/>
                  <a:pt x="2345395" y="904536"/>
                </a:cubicBezTo>
                <a:cubicBezTo>
                  <a:pt x="2345395" y="911573"/>
                  <a:pt x="2330920" y="900381"/>
                  <a:pt x="2337288" y="900313"/>
                </a:cubicBezTo>
                <a:cubicBezTo>
                  <a:pt x="2334003" y="899911"/>
                  <a:pt x="2340638" y="889121"/>
                  <a:pt x="2341040" y="894215"/>
                </a:cubicBezTo>
                <a:close/>
                <a:moveTo>
                  <a:pt x="2350833" y="889523"/>
                </a:moveTo>
                <a:cubicBezTo>
                  <a:pt x="2352643" y="889523"/>
                  <a:pt x="2353044" y="890864"/>
                  <a:pt x="2352776" y="892339"/>
                </a:cubicBezTo>
                <a:cubicBezTo>
                  <a:pt x="2354921" y="891065"/>
                  <a:pt x="2356530" y="890126"/>
                  <a:pt x="2358606" y="890126"/>
                </a:cubicBezTo>
                <a:cubicBezTo>
                  <a:pt x="2359545" y="890126"/>
                  <a:pt x="2359680" y="890126"/>
                  <a:pt x="2359747" y="890126"/>
                </a:cubicBezTo>
                <a:cubicBezTo>
                  <a:pt x="2358674" y="890126"/>
                  <a:pt x="2351034" y="889725"/>
                  <a:pt x="2350833" y="889523"/>
                </a:cubicBezTo>
                <a:close/>
                <a:moveTo>
                  <a:pt x="2231944" y="876118"/>
                </a:moveTo>
                <a:cubicBezTo>
                  <a:pt x="2245014" y="877257"/>
                  <a:pt x="2233486" y="876721"/>
                  <a:pt x="2234826" y="883423"/>
                </a:cubicBezTo>
                <a:cubicBezTo>
                  <a:pt x="2234760" y="883423"/>
                  <a:pt x="2234558" y="883423"/>
                  <a:pt x="2234290" y="883423"/>
                </a:cubicBezTo>
                <a:cubicBezTo>
                  <a:pt x="2234357" y="883423"/>
                  <a:pt x="2236033" y="888450"/>
                  <a:pt x="2230872" y="889388"/>
                </a:cubicBezTo>
                <a:cubicBezTo>
                  <a:pt x="2228861" y="892940"/>
                  <a:pt x="2218741" y="903932"/>
                  <a:pt x="2218741" y="893476"/>
                </a:cubicBezTo>
                <a:cubicBezTo>
                  <a:pt x="2218741" y="893410"/>
                  <a:pt x="2218807" y="888584"/>
                  <a:pt x="2218741" y="888517"/>
                </a:cubicBezTo>
                <a:cubicBezTo>
                  <a:pt x="2218741" y="895621"/>
                  <a:pt x="2236233" y="876118"/>
                  <a:pt x="2231944" y="876118"/>
                </a:cubicBezTo>
                <a:close/>
                <a:moveTo>
                  <a:pt x="1676659" y="868813"/>
                </a:moveTo>
                <a:cubicBezTo>
                  <a:pt x="1670827" y="877459"/>
                  <a:pt x="1658963" y="875381"/>
                  <a:pt x="1657354" y="875717"/>
                </a:cubicBezTo>
                <a:cubicBezTo>
                  <a:pt x="1657824" y="870288"/>
                  <a:pt x="1669218" y="867942"/>
                  <a:pt x="1676659" y="868813"/>
                </a:cubicBezTo>
                <a:close/>
                <a:moveTo>
                  <a:pt x="952292" y="866803"/>
                </a:moveTo>
                <a:cubicBezTo>
                  <a:pt x="952157" y="866870"/>
                  <a:pt x="952089" y="866870"/>
                  <a:pt x="952024" y="866936"/>
                </a:cubicBezTo>
                <a:cubicBezTo>
                  <a:pt x="952024" y="867003"/>
                  <a:pt x="951955" y="867070"/>
                  <a:pt x="951955" y="867138"/>
                </a:cubicBezTo>
                <a:cubicBezTo>
                  <a:pt x="952292" y="866936"/>
                  <a:pt x="952425" y="866870"/>
                  <a:pt x="952292" y="866803"/>
                </a:cubicBezTo>
                <a:close/>
                <a:moveTo>
                  <a:pt x="1707687" y="855409"/>
                </a:moveTo>
                <a:cubicBezTo>
                  <a:pt x="1698639" y="855409"/>
                  <a:pt x="1675117" y="868545"/>
                  <a:pt x="1655748" y="870891"/>
                </a:cubicBezTo>
                <a:cubicBezTo>
                  <a:pt x="1655748" y="874912"/>
                  <a:pt x="1611849" y="897498"/>
                  <a:pt x="1607292" y="902257"/>
                </a:cubicBezTo>
                <a:cubicBezTo>
                  <a:pt x="1610442" y="902257"/>
                  <a:pt x="1635707" y="892338"/>
                  <a:pt x="1635707" y="895287"/>
                </a:cubicBezTo>
                <a:cubicBezTo>
                  <a:pt x="1637450" y="902659"/>
                  <a:pt x="1634702" y="902257"/>
                  <a:pt x="1629876" y="902257"/>
                </a:cubicBezTo>
                <a:cubicBezTo>
                  <a:pt x="1648711" y="916465"/>
                  <a:pt x="1676458" y="873572"/>
                  <a:pt x="1696025" y="889188"/>
                </a:cubicBezTo>
                <a:cubicBezTo>
                  <a:pt x="1696025" y="887914"/>
                  <a:pt x="1683626" y="895085"/>
                  <a:pt x="1679538" y="896091"/>
                </a:cubicBezTo>
                <a:cubicBezTo>
                  <a:pt x="1679202" y="896560"/>
                  <a:pt x="1678734" y="896828"/>
                  <a:pt x="1678201" y="896962"/>
                </a:cubicBezTo>
                <a:cubicBezTo>
                  <a:pt x="1674916" y="897498"/>
                  <a:pt x="1751721" y="912377"/>
                  <a:pt x="1749643" y="909026"/>
                </a:cubicBezTo>
                <a:cubicBezTo>
                  <a:pt x="1750447" y="899844"/>
                  <a:pt x="1742940" y="891533"/>
                  <a:pt x="1742940" y="888250"/>
                </a:cubicBezTo>
                <a:cubicBezTo>
                  <a:pt x="1744347" y="885904"/>
                  <a:pt x="1744214" y="880006"/>
                  <a:pt x="1744884" y="875515"/>
                </a:cubicBezTo>
                <a:cubicBezTo>
                  <a:pt x="1741063" y="875515"/>
                  <a:pt x="1735434" y="876185"/>
                  <a:pt x="1731681" y="875515"/>
                </a:cubicBezTo>
                <a:cubicBezTo>
                  <a:pt x="1733423" y="875515"/>
                  <a:pt x="1727726" y="891199"/>
                  <a:pt x="1728665" y="875515"/>
                </a:cubicBezTo>
                <a:cubicBezTo>
                  <a:pt x="1724978" y="875515"/>
                  <a:pt x="1716065" y="862446"/>
                  <a:pt x="1716065" y="861709"/>
                </a:cubicBezTo>
                <a:cubicBezTo>
                  <a:pt x="1715730" y="860704"/>
                  <a:pt x="1711842" y="855409"/>
                  <a:pt x="1707687" y="855409"/>
                </a:cubicBezTo>
                <a:close/>
                <a:moveTo>
                  <a:pt x="6497971" y="848707"/>
                </a:moveTo>
                <a:cubicBezTo>
                  <a:pt x="6502060" y="851991"/>
                  <a:pt x="6505745" y="856615"/>
                  <a:pt x="6508694" y="862111"/>
                </a:cubicBezTo>
                <a:cubicBezTo>
                  <a:pt x="6505075" y="862111"/>
                  <a:pt x="6501456" y="856951"/>
                  <a:pt x="6497971" y="848707"/>
                </a:cubicBezTo>
                <a:close/>
                <a:moveTo>
                  <a:pt x="3465641" y="842123"/>
                </a:moveTo>
                <a:cubicBezTo>
                  <a:pt x="3465070" y="842616"/>
                  <a:pt x="3463438" y="843932"/>
                  <a:pt x="3460071" y="846562"/>
                </a:cubicBezTo>
                <a:cubicBezTo>
                  <a:pt x="3459469" y="846562"/>
                  <a:pt x="3467347" y="840644"/>
                  <a:pt x="3465641" y="842123"/>
                </a:cubicBezTo>
                <a:close/>
                <a:moveTo>
                  <a:pt x="3452875" y="836107"/>
                </a:moveTo>
                <a:cubicBezTo>
                  <a:pt x="3453549" y="830142"/>
                  <a:pt x="3464540" y="841469"/>
                  <a:pt x="3459180" y="841469"/>
                </a:cubicBezTo>
                <a:cubicBezTo>
                  <a:pt x="3448324" y="841134"/>
                  <a:pt x="3451340" y="834833"/>
                  <a:pt x="3452875" y="836107"/>
                </a:cubicBezTo>
                <a:close/>
                <a:moveTo>
                  <a:pt x="2185693" y="825914"/>
                </a:moveTo>
                <a:cubicBezTo>
                  <a:pt x="2203022" y="827243"/>
                  <a:pt x="2222991" y="839307"/>
                  <a:pt x="2232139" y="848506"/>
                </a:cubicBezTo>
                <a:cubicBezTo>
                  <a:pt x="2232139" y="852460"/>
                  <a:pt x="2187704" y="846696"/>
                  <a:pt x="2187301" y="840732"/>
                </a:cubicBezTo>
                <a:cubicBezTo>
                  <a:pt x="2183281" y="839726"/>
                  <a:pt x="2185224" y="836106"/>
                  <a:pt x="2187034" y="835370"/>
                </a:cubicBezTo>
                <a:cubicBezTo>
                  <a:pt x="2177986" y="835370"/>
                  <a:pt x="2173093" y="837380"/>
                  <a:pt x="2169742" y="828668"/>
                </a:cubicBezTo>
                <a:cubicBezTo>
                  <a:pt x="2174433" y="826221"/>
                  <a:pt x="2179917" y="825471"/>
                  <a:pt x="2185693" y="825914"/>
                </a:cubicBezTo>
                <a:close/>
                <a:moveTo>
                  <a:pt x="2355391" y="781686"/>
                </a:moveTo>
                <a:cubicBezTo>
                  <a:pt x="2355726" y="787249"/>
                  <a:pt x="2359411" y="800519"/>
                  <a:pt x="2359411" y="800519"/>
                </a:cubicBezTo>
                <a:cubicBezTo>
                  <a:pt x="2359277" y="801323"/>
                  <a:pt x="2359210" y="801725"/>
                  <a:pt x="2359076" y="802060"/>
                </a:cubicBezTo>
                <a:cubicBezTo>
                  <a:pt x="2359612" y="803334"/>
                  <a:pt x="2360083" y="808428"/>
                  <a:pt x="2358003" y="808428"/>
                </a:cubicBezTo>
                <a:cubicBezTo>
                  <a:pt x="2350899" y="809098"/>
                  <a:pt x="2354653" y="805479"/>
                  <a:pt x="2352776" y="801390"/>
                </a:cubicBezTo>
                <a:cubicBezTo>
                  <a:pt x="2352776" y="809232"/>
                  <a:pt x="2345604" y="808428"/>
                  <a:pt x="2346074" y="815130"/>
                </a:cubicBezTo>
                <a:cubicBezTo>
                  <a:pt x="2342053" y="817811"/>
                  <a:pt x="2338166" y="820223"/>
                  <a:pt x="2332670" y="828534"/>
                </a:cubicBezTo>
                <a:cubicBezTo>
                  <a:pt x="2338366" y="825049"/>
                  <a:pt x="2342321" y="823709"/>
                  <a:pt x="2347950" y="821832"/>
                </a:cubicBezTo>
                <a:cubicBezTo>
                  <a:pt x="2339372" y="821832"/>
                  <a:pt x="2354385" y="813789"/>
                  <a:pt x="2352843" y="815130"/>
                </a:cubicBezTo>
                <a:cubicBezTo>
                  <a:pt x="2356865" y="815130"/>
                  <a:pt x="2352374" y="819888"/>
                  <a:pt x="2350029" y="821832"/>
                </a:cubicBezTo>
                <a:cubicBezTo>
                  <a:pt x="2352710" y="821698"/>
                  <a:pt x="2359478" y="821429"/>
                  <a:pt x="2359478" y="824981"/>
                </a:cubicBezTo>
                <a:cubicBezTo>
                  <a:pt x="2356730" y="829740"/>
                  <a:pt x="2353648" y="827529"/>
                  <a:pt x="2351436" y="831684"/>
                </a:cubicBezTo>
                <a:cubicBezTo>
                  <a:pt x="2351436" y="832421"/>
                  <a:pt x="2351436" y="833493"/>
                  <a:pt x="2351369" y="835303"/>
                </a:cubicBezTo>
                <a:cubicBezTo>
                  <a:pt x="2354586" y="834834"/>
                  <a:pt x="2379786" y="828601"/>
                  <a:pt x="2371141" y="828534"/>
                </a:cubicBezTo>
                <a:cubicBezTo>
                  <a:pt x="2383205" y="826992"/>
                  <a:pt x="2387561" y="830812"/>
                  <a:pt x="2391649" y="835236"/>
                </a:cubicBezTo>
                <a:cubicBezTo>
                  <a:pt x="2393928" y="835236"/>
                  <a:pt x="2401368" y="843011"/>
                  <a:pt x="2406528" y="845357"/>
                </a:cubicBezTo>
                <a:cubicBezTo>
                  <a:pt x="2406528" y="847635"/>
                  <a:pt x="2397748" y="848641"/>
                  <a:pt x="2398486" y="848641"/>
                </a:cubicBezTo>
                <a:cubicBezTo>
                  <a:pt x="2404451" y="854204"/>
                  <a:pt x="2397682" y="855343"/>
                  <a:pt x="2398754" y="855343"/>
                </a:cubicBezTo>
                <a:cubicBezTo>
                  <a:pt x="2399424" y="855476"/>
                  <a:pt x="2413231" y="855007"/>
                  <a:pt x="2413231" y="857554"/>
                </a:cubicBezTo>
                <a:cubicBezTo>
                  <a:pt x="2406595" y="867339"/>
                  <a:pt x="2407668" y="863519"/>
                  <a:pt x="2399893" y="867742"/>
                </a:cubicBezTo>
                <a:cubicBezTo>
                  <a:pt x="2399960" y="869015"/>
                  <a:pt x="2400094" y="875449"/>
                  <a:pt x="2398754" y="875449"/>
                </a:cubicBezTo>
                <a:cubicBezTo>
                  <a:pt x="2400094" y="874109"/>
                  <a:pt x="2396005" y="876522"/>
                  <a:pt x="2393659" y="881011"/>
                </a:cubicBezTo>
                <a:lnTo>
                  <a:pt x="2408315" y="877264"/>
                </a:lnTo>
                <a:lnTo>
                  <a:pt x="2408338" y="877258"/>
                </a:lnTo>
                <a:cubicBezTo>
                  <a:pt x="2407400" y="878465"/>
                  <a:pt x="2406662" y="880342"/>
                  <a:pt x="2406461" y="883089"/>
                </a:cubicBezTo>
                <a:cubicBezTo>
                  <a:pt x="2406461" y="887044"/>
                  <a:pt x="2413163" y="880408"/>
                  <a:pt x="2413834" y="877125"/>
                </a:cubicBezTo>
                <a:cubicBezTo>
                  <a:pt x="2434073" y="902391"/>
                  <a:pt x="2395134" y="900381"/>
                  <a:pt x="2392052" y="901185"/>
                </a:cubicBezTo>
                <a:cubicBezTo>
                  <a:pt x="2392052" y="901118"/>
                  <a:pt x="2389103" y="905005"/>
                  <a:pt x="2387494" y="907284"/>
                </a:cubicBezTo>
                <a:cubicBezTo>
                  <a:pt x="2386823" y="905005"/>
                  <a:pt x="2383473" y="901185"/>
                  <a:pt x="2381328" y="900917"/>
                </a:cubicBezTo>
                <a:cubicBezTo>
                  <a:pt x="2384210" y="896628"/>
                  <a:pt x="2388834" y="888853"/>
                  <a:pt x="2385551" y="888853"/>
                </a:cubicBezTo>
                <a:cubicBezTo>
                  <a:pt x="2378647" y="892875"/>
                  <a:pt x="2373620" y="892339"/>
                  <a:pt x="2365913" y="895288"/>
                </a:cubicBezTo>
                <a:cubicBezTo>
                  <a:pt x="2365913" y="901923"/>
                  <a:pt x="2359545" y="904067"/>
                  <a:pt x="2346140" y="902258"/>
                </a:cubicBezTo>
                <a:lnTo>
                  <a:pt x="2346140" y="895556"/>
                </a:lnTo>
                <a:cubicBezTo>
                  <a:pt x="2347348" y="895086"/>
                  <a:pt x="2348419" y="894617"/>
                  <a:pt x="2349358" y="894148"/>
                </a:cubicBezTo>
                <a:cubicBezTo>
                  <a:pt x="2345671" y="889054"/>
                  <a:pt x="2338702" y="887312"/>
                  <a:pt x="2334145" y="882151"/>
                </a:cubicBezTo>
                <a:cubicBezTo>
                  <a:pt x="2334011" y="895019"/>
                  <a:pt x="2293596" y="878197"/>
                  <a:pt x="2279454" y="888853"/>
                </a:cubicBezTo>
                <a:cubicBezTo>
                  <a:pt x="2282873" y="888853"/>
                  <a:pt x="2272551" y="875583"/>
                  <a:pt x="2272350" y="874913"/>
                </a:cubicBezTo>
                <a:cubicBezTo>
                  <a:pt x="2272350" y="873170"/>
                  <a:pt x="2293999" y="863318"/>
                  <a:pt x="2292457" y="863720"/>
                </a:cubicBezTo>
                <a:cubicBezTo>
                  <a:pt x="2292457" y="860637"/>
                  <a:pt x="2279052" y="862245"/>
                  <a:pt x="2279052" y="862715"/>
                </a:cubicBezTo>
                <a:cubicBezTo>
                  <a:pt x="2279790" y="852997"/>
                  <a:pt x="2284280" y="856147"/>
                  <a:pt x="2292457" y="853600"/>
                </a:cubicBezTo>
                <a:cubicBezTo>
                  <a:pt x="2292457" y="845692"/>
                  <a:pt x="2322281" y="801792"/>
                  <a:pt x="2321745" y="801792"/>
                </a:cubicBezTo>
                <a:cubicBezTo>
                  <a:pt x="2321745" y="801725"/>
                  <a:pt x="2319399" y="796699"/>
                  <a:pt x="2326639" y="795090"/>
                </a:cubicBezTo>
                <a:cubicBezTo>
                  <a:pt x="2329185" y="795090"/>
                  <a:pt x="2345404" y="781686"/>
                  <a:pt x="2355391" y="781686"/>
                </a:cubicBezTo>
                <a:close/>
                <a:moveTo>
                  <a:pt x="2361396" y="775047"/>
                </a:moveTo>
                <a:cubicBezTo>
                  <a:pt x="2361024" y="775628"/>
                  <a:pt x="2360023" y="777178"/>
                  <a:pt x="2358012" y="780278"/>
                </a:cubicBezTo>
                <a:cubicBezTo>
                  <a:pt x="2357961" y="780278"/>
                  <a:pt x="2362511" y="773303"/>
                  <a:pt x="2361396" y="775047"/>
                </a:cubicBezTo>
                <a:close/>
                <a:moveTo>
                  <a:pt x="1864327" y="770962"/>
                </a:moveTo>
                <a:cubicBezTo>
                  <a:pt x="1864327" y="775050"/>
                  <a:pt x="1855145" y="783629"/>
                  <a:pt x="1855145" y="779139"/>
                </a:cubicBezTo>
                <a:cubicBezTo>
                  <a:pt x="1858362" y="769890"/>
                  <a:pt x="1863657" y="771632"/>
                  <a:pt x="1864327" y="770962"/>
                </a:cubicBezTo>
                <a:close/>
                <a:moveTo>
                  <a:pt x="1852768" y="741859"/>
                </a:moveTo>
                <a:cubicBezTo>
                  <a:pt x="1854021" y="741397"/>
                  <a:pt x="1854506" y="741724"/>
                  <a:pt x="1853132" y="743416"/>
                </a:cubicBezTo>
                <a:cubicBezTo>
                  <a:pt x="1853132" y="748108"/>
                  <a:pt x="1859164" y="750320"/>
                  <a:pt x="1850251" y="751728"/>
                </a:cubicBezTo>
                <a:cubicBezTo>
                  <a:pt x="1838339" y="751728"/>
                  <a:pt x="1849007" y="743245"/>
                  <a:pt x="1852768" y="741859"/>
                </a:cubicBezTo>
                <a:close/>
                <a:moveTo>
                  <a:pt x="3292248" y="725588"/>
                </a:moveTo>
                <a:cubicBezTo>
                  <a:pt x="3291979" y="726258"/>
                  <a:pt x="3292048" y="726861"/>
                  <a:pt x="3292316" y="727264"/>
                </a:cubicBezTo>
                <a:cubicBezTo>
                  <a:pt x="3291712" y="727331"/>
                  <a:pt x="3291176" y="727532"/>
                  <a:pt x="3291110" y="728135"/>
                </a:cubicBezTo>
                <a:cubicBezTo>
                  <a:pt x="3291110" y="725990"/>
                  <a:pt x="3291579" y="725387"/>
                  <a:pt x="3292248" y="725588"/>
                </a:cubicBezTo>
                <a:close/>
                <a:moveTo>
                  <a:pt x="3687881" y="724985"/>
                </a:moveTo>
                <a:cubicBezTo>
                  <a:pt x="3687881" y="725186"/>
                  <a:pt x="3687881" y="725387"/>
                  <a:pt x="3687881" y="725588"/>
                </a:cubicBezTo>
                <a:lnTo>
                  <a:pt x="3687219" y="725846"/>
                </a:lnTo>
                <a:lnTo>
                  <a:pt x="3688335" y="726481"/>
                </a:lnTo>
                <a:lnTo>
                  <a:pt x="3688435" y="727600"/>
                </a:lnTo>
                <a:lnTo>
                  <a:pt x="3687202" y="725852"/>
                </a:lnTo>
                <a:lnTo>
                  <a:pt x="3686674" y="726057"/>
                </a:lnTo>
                <a:cubicBezTo>
                  <a:pt x="3686611" y="725789"/>
                  <a:pt x="3686476" y="725454"/>
                  <a:pt x="3686542" y="725119"/>
                </a:cubicBezTo>
                <a:cubicBezTo>
                  <a:pt x="3687012" y="724985"/>
                  <a:pt x="3687415" y="724918"/>
                  <a:pt x="3687881" y="724985"/>
                </a:cubicBezTo>
                <a:close/>
                <a:moveTo>
                  <a:pt x="779313" y="721366"/>
                </a:moveTo>
                <a:cubicBezTo>
                  <a:pt x="784139" y="721366"/>
                  <a:pt x="773483" y="736177"/>
                  <a:pt x="771137" y="739261"/>
                </a:cubicBezTo>
                <a:cubicBezTo>
                  <a:pt x="777303" y="739394"/>
                  <a:pt x="780185" y="741472"/>
                  <a:pt x="775024" y="741472"/>
                </a:cubicBezTo>
                <a:cubicBezTo>
                  <a:pt x="782262" y="757088"/>
                  <a:pt x="785077" y="759299"/>
                  <a:pt x="793991" y="774983"/>
                </a:cubicBezTo>
                <a:cubicBezTo>
                  <a:pt x="803306" y="774983"/>
                  <a:pt x="794795" y="778266"/>
                  <a:pt x="791847" y="780210"/>
                </a:cubicBezTo>
                <a:cubicBezTo>
                  <a:pt x="781860" y="768012"/>
                  <a:pt x="766982" y="761512"/>
                  <a:pt x="755991" y="748174"/>
                </a:cubicBezTo>
                <a:cubicBezTo>
                  <a:pt x="730254" y="717077"/>
                  <a:pt x="769127" y="722639"/>
                  <a:pt x="769193" y="728068"/>
                </a:cubicBezTo>
                <a:cubicBezTo>
                  <a:pt x="775426" y="724985"/>
                  <a:pt x="771271" y="722974"/>
                  <a:pt x="779313" y="721366"/>
                </a:cubicBezTo>
                <a:close/>
                <a:moveTo>
                  <a:pt x="2319261" y="720026"/>
                </a:moveTo>
                <a:cubicBezTo>
                  <a:pt x="2317116" y="720428"/>
                  <a:pt x="2314703" y="720830"/>
                  <a:pt x="2312626" y="721433"/>
                </a:cubicBezTo>
                <a:cubicBezTo>
                  <a:pt x="2318255" y="724785"/>
                  <a:pt x="2319127" y="720696"/>
                  <a:pt x="2319261" y="720026"/>
                </a:cubicBezTo>
                <a:close/>
                <a:moveTo>
                  <a:pt x="3417774" y="714664"/>
                </a:moveTo>
                <a:cubicBezTo>
                  <a:pt x="3425615" y="714664"/>
                  <a:pt x="3405037" y="740131"/>
                  <a:pt x="3405037" y="726124"/>
                </a:cubicBezTo>
                <a:cubicBezTo>
                  <a:pt x="3406981" y="719020"/>
                  <a:pt x="3413081" y="719824"/>
                  <a:pt x="3417774" y="714664"/>
                </a:cubicBezTo>
                <a:close/>
                <a:moveTo>
                  <a:pt x="78055" y="714664"/>
                </a:moveTo>
                <a:cubicBezTo>
                  <a:pt x="82880" y="714664"/>
                  <a:pt x="80736" y="722036"/>
                  <a:pt x="79798" y="721366"/>
                </a:cubicBezTo>
                <a:cubicBezTo>
                  <a:pt x="83015" y="721366"/>
                  <a:pt x="89046" y="720294"/>
                  <a:pt x="92733" y="721366"/>
                </a:cubicBezTo>
                <a:cubicBezTo>
                  <a:pt x="93738" y="721366"/>
                  <a:pt x="68605" y="734770"/>
                  <a:pt x="59893" y="734770"/>
                </a:cubicBezTo>
                <a:cubicBezTo>
                  <a:pt x="49370" y="744555"/>
                  <a:pt x="32749" y="747973"/>
                  <a:pt x="17870" y="748174"/>
                </a:cubicBezTo>
                <a:cubicBezTo>
                  <a:pt x="25578" y="748174"/>
                  <a:pt x="2858" y="759099"/>
                  <a:pt x="1718" y="761176"/>
                </a:cubicBezTo>
                <a:cubicBezTo>
                  <a:pt x="244" y="759501"/>
                  <a:pt x="-1767" y="754876"/>
                  <a:pt x="2924" y="754876"/>
                </a:cubicBezTo>
                <a:cubicBezTo>
                  <a:pt x="3662" y="751927"/>
                  <a:pt x="9895" y="744421"/>
                  <a:pt x="13782" y="742410"/>
                </a:cubicBezTo>
                <a:cubicBezTo>
                  <a:pt x="13782" y="731151"/>
                  <a:pt x="33621" y="736848"/>
                  <a:pt x="40658" y="741472"/>
                </a:cubicBezTo>
                <a:cubicBezTo>
                  <a:pt x="40658" y="737116"/>
                  <a:pt x="41863" y="735105"/>
                  <a:pt x="40591" y="728135"/>
                </a:cubicBezTo>
                <a:cubicBezTo>
                  <a:pt x="40591" y="726861"/>
                  <a:pt x="53995" y="730481"/>
                  <a:pt x="53995" y="726125"/>
                </a:cubicBezTo>
                <a:cubicBezTo>
                  <a:pt x="54933" y="726661"/>
                  <a:pt x="55335" y="727063"/>
                  <a:pt x="55469" y="727397"/>
                </a:cubicBezTo>
                <a:cubicBezTo>
                  <a:pt x="57413" y="727532"/>
                  <a:pt x="60764" y="727599"/>
                  <a:pt x="62574" y="727867"/>
                </a:cubicBezTo>
                <a:cubicBezTo>
                  <a:pt x="60026" y="726191"/>
                  <a:pt x="77653" y="714932"/>
                  <a:pt x="78055" y="714664"/>
                </a:cubicBezTo>
                <a:close/>
                <a:moveTo>
                  <a:pt x="799748" y="710911"/>
                </a:moveTo>
                <a:cubicBezTo>
                  <a:pt x="799815" y="710174"/>
                  <a:pt x="799748" y="720093"/>
                  <a:pt x="799146" y="720093"/>
                </a:cubicBezTo>
                <a:cubicBezTo>
                  <a:pt x="799480" y="719691"/>
                  <a:pt x="804037" y="727264"/>
                  <a:pt x="801424" y="711916"/>
                </a:cubicBezTo>
                <a:cubicBezTo>
                  <a:pt x="800687" y="712050"/>
                  <a:pt x="800149" y="711715"/>
                  <a:pt x="799748" y="710911"/>
                </a:cubicBezTo>
                <a:close/>
                <a:moveTo>
                  <a:pt x="3819531" y="697005"/>
                </a:moveTo>
                <a:cubicBezTo>
                  <a:pt x="3822468" y="695073"/>
                  <a:pt x="3812653" y="702801"/>
                  <a:pt x="3811548" y="702801"/>
                </a:cubicBezTo>
                <a:cubicBezTo>
                  <a:pt x="3816156" y="699366"/>
                  <a:pt x="3818552" y="697649"/>
                  <a:pt x="3819531" y="697005"/>
                </a:cubicBezTo>
                <a:close/>
                <a:moveTo>
                  <a:pt x="3736685" y="695564"/>
                </a:moveTo>
                <a:cubicBezTo>
                  <a:pt x="3736685" y="702601"/>
                  <a:pt x="3735076" y="704745"/>
                  <a:pt x="3746470" y="701595"/>
                </a:cubicBezTo>
                <a:cubicBezTo>
                  <a:pt x="3746336" y="700925"/>
                  <a:pt x="3746537" y="700322"/>
                  <a:pt x="3746940" y="699786"/>
                </a:cubicBezTo>
                <a:cubicBezTo>
                  <a:pt x="3737289" y="703137"/>
                  <a:pt x="3739366" y="699585"/>
                  <a:pt x="3736685" y="695564"/>
                </a:cubicBezTo>
                <a:close/>
                <a:moveTo>
                  <a:pt x="3362486" y="693351"/>
                </a:moveTo>
                <a:cubicBezTo>
                  <a:pt x="3374412" y="693284"/>
                  <a:pt x="3384930" y="695295"/>
                  <a:pt x="3384930" y="702667"/>
                </a:cubicBezTo>
                <a:cubicBezTo>
                  <a:pt x="3404435" y="711179"/>
                  <a:pt x="3393441" y="723511"/>
                  <a:pt x="3378228" y="734168"/>
                </a:cubicBezTo>
                <a:cubicBezTo>
                  <a:pt x="3378228" y="780747"/>
                  <a:pt x="3365427" y="757491"/>
                  <a:pt x="3331319" y="788388"/>
                </a:cubicBezTo>
                <a:cubicBezTo>
                  <a:pt x="3332444" y="788388"/>
                  <a:pt x="3287822" y="781685"/>
                  <a:pt x="3294392" y="781685"/>
                </a:cubicBezTo>
                <a:cubicBezTo>
                  <a:pt x="3291043" y="781149"/>
                  <a:pt x="3286822" y="783026"/>
                  <a:pt x="3284408" y="781149"/>
                </a:cubicBezTo>
                <a:cubicBezTo>
                  <a:pt x="3284408" y="781887"/>
                  <a:pt x="3285146" y="776056"/>
                  <a:pt x="3285548" y="774983"/>
                </a:cubicBezTo>
                <a:cubicBezTo>
                  <a:pt x="3277573" y="772839"/>
                  <a:pt x="3295731" y="768281"/>
                  <a:pt x="3298679" y="768281"/>
                </a:cubicBezTo>
                <a:cubicBezTo>
                  <a:pt x="3302365" y="764394"/>
                  <a:pt x="3307455" y="754877"/>
                  <a:pt x="3310135" y="754877"/>
                </a:cubicBezTo>
                <a:cubicBezTo>
                  <a:pt x="3306318" y="750185"/>
                  <a:pt x="3303302" y="745561"/>
                  <a:pt x="3297876" y="742545"/>
                </a:cubicBezTo>
                <a:cubicBezTo>
                  <a:pt x="3297407" y="746834"/>
                  <a:pt x="3289566" y="735039"/>
                  <a:pt x="3291175" y="736312"/>
                </a:cubicBezTo>
                <a:cubicBezTo>
                  <a:pt x="3291175" y="735575"/>
                  <a:pt x="3296067" y="734033"/>
                  <a:pt x="3297809" y="733966"/>
                </a:cubicBezTo>
                <a:cubicBezTo>
                  <a:pt x="3296939" y="731687"/>
                  <a:pt x="3294057" y="726192"/>
                  <a:pt x="3292382" y="725589"/>
                </a:cubicBezTo>
                <a:cubicBezTo>
                  <a:pt x="3295062" y="719423"/>
                  <a:pt x="3317977" y="704745"/>
                  <a:pt x="3317977" y="719021"/>
                </a:cubicBezTo>
                <a:cubicBezTo>
                  <a:pt x="3320927" y="718819"/>
                  <a:pt x="3316102" y="714061"/>
                  <a:pt x="3322806" y="714664"/>
                </a:cubicBezTo>
                <a:cubicBezTo>
                  <a:pt x="3323472" y="716876"/>
                  <a:pt x="3323809" y="719087"/>
                  <a:pt x="3323944" y="721366"/>
                </a:cubicBezTo>
                <a:cubicBezTo>
                  <a:pt x="3324813" y="718618"/>
                  <a:pt x="3324733" y="717730"/>
                  <a:pt x="3325085" y="717136"/>
                </a:cubicBezTo>
                <a:lnTo>
                  <a:pt x="3328767" y="714713"/>
                </a:lnTo>
                <a:lnTo>
                  <a:pt x="3330370" y="714731"/>
                </a:lnTo>
                <a:cubicBezTo>
                  <a:pt x="3329842" y="715737"/>
                  <a:pt x="3329504" y="714664"/>
                  <a:pt x="3328854" y="714664"/>
                </a:cubicBezTo>
                <a:lnTo>
                  <a:pt x="3328767" y="714713"/>
                </a:lnTo>
                <a:lnTo>
                  <a:pt x="3324480" y="714664"/>
                </a:lnTo>
                <a:cubicBezTo>
                  <a:pt x="3320524" y="714664"/>
                  <a:pt x="3337946" y="701260"/>
                  <a:pt x="3329654" y="701260"/>
                </a:cubicBezTo>
                <a:cubicBezTo>
                  <a:pt x="3331117" y="699317"/>
                  <a:pt x="3331582" y="697574"/>
                  <a:pt x="3331644" y="696501"/>
                </a:cubicBezTo>
                <a:cubicBezTo>
                  <a:pt x="3337242" y="695563"/>
                  <a:pt x="3350567" y="693418"/>
                  <a:pt x="3362486" y="693351"/>
                </a:cubicBezTo>
                <a:close/>
                <a:moveTo>
                  <a:pt x="3404890" y="687923"/>
                </a:moveTo>
                <a:cubicBezTo>
                  <a:pt x="3405293" y="688928"/>
                  <a:pt x="3404622" y="694557"/>
                  <a:pt x="3403080" y="694692"/>
                </a:cubicBezTo>
                <a:cubicBezTo>
                  <a:pt x="3402880" y="694759"/>
                  <a:pt x="3402745" y="694826"/>
                  <a:pt x="3402544" y="694893"/>
                </a:cubicBezTo>
                <a:cubicBezTo>
                  <a:pt x="3403080" y="694960"/>
                  <a:pt x="3403550" y="695094"/>
                  <a:pt x="3404019" y="695295"/>
                </a:cubicBezTo>
                <a:cubicBezTo>
                  <a:pt x="3404622" y="692346"/>
                  <a:pt x="3405896" y="687923"/>
                  <a:pt x="3407102" y="687923"/>
                </a:cubicBezTo>
                <a:cubicBezTo>
                  <a:pt x="3406901" y="688057"/>
                  <a:pt x="3405560" y="687990"/>
                  <a:pt x="3404890" y="687923"/>
                </a:cubicBezTo>
                <a:close/>
                <a:moveTo>
                  <a:pt x="283608" y="678071"/>
                </a:moveTo>
                <a:cubicBezTo>
                  <a:pt x="286088" y="678071"/>
                  <a:pt x="286020" y="686180"/>
                  <a:pt x="279318" y="685443"/>
                </a:cubicBezTo>
                <a:cubicBezTo>
                  <a:pt x="271477" y="685443"/>
                  <a:pt x="284479" y="676797"/>
                  <a:pt x="283608" y="678071"/>
                </a:cubicBezTo>
                <a:close/>
                <a:moveTo>
                  <a:pt x="717146" y="674100"/>
                </a:moveTo>
                <a:lnTo>
                  <a:pt x="717180" y="674116"/>
                </a:lnTo>
                <a:cubicBezTo>
                  <a:pt x="717180" y="674183"/>
                  <a:pt x="717180" y="674116"/>
                  <a:pt x="717180" y="674183"/>
                </a:cubicBezTo>
                <a:cubicBezTo>
                  <a:pt x="717180" y="674318"/>
                  <a:pt x="717112" y="674451"/>
                  <a:pt x="717112" y="674786"/>
                </a:cubicBezTo>
                <a:cubicBezTo>
                  <a:pt x="717112" y="674586"/>
                  <a:pt x="717112" y="674451"/>
                  <a:pt x="717112" y="674250"/>
                </a:cubicBezTo>
                <a:close/>
                <a:moveTo>
                  <a:pt x="258911" y="671419"/>
                </a:moveTo>
                <a:cubicBezTo>
                  <a:pt x="260151" y="671520"/>
                  <a:pt x="261290" y="672844"/>
                  <a:pt x="261491" y="675055"/>
                </a:cubicBezTo>
                <a:cubicBezTo>
                  <a:pt x="264440" y="675793"/>
                  <a:pt x="255728" y="682696"/>
                  <a:pt x="255728" y="675122"/>
                </a:cubicBezTo>
                <a:cubicBezTo>
                  <a:pt x="256331" y="672441"/>
                  <a:pt x="257671" y="671318"/>
                  <a:pt x="258911" y="671419"/>
                </a:cubicBezTo>
                <a:close/>
                <a:moveTo>
                  <a:pt x="1859229" y="654948"/>
                </a:moveTo>
                <a:cubicBezTo>
                  <a:pt x="1863586" y="656891"/>
                  <a:pt x="1862379" y="660913"/>
                  <a:pt x="1863519" y="665939"/>
                </a:cubicBezTo>
                <a:cubicBezTo>
                  <a:pt x="1863519" y="650927"/>
                  <a:pt x="1876923" y="674719"/>
                  <a:pt x="1876923" y="666945"/>
                </a:cubicBezTo>
                <a:cubicBezTo>
                  <a:pt x="1878800" y="676797"/>
                  <a:pt x="1875784" y="676864"/>
                  <a:pt x="1870221" y="680215"/>
                </a:cubicBezTo>
                <a:cubicBezTo>
                  <a:pt x="1870221" y="683901"/>
                  <a:pt x="1870422" y="686314"/>
                  <a:pt x="1867473" y="687856"/>
                </a:cubicBezTo>
                <a:cubicBezTo>
                  <a:pt x="1864859" y="687252"/>
                  <a:pt x="1863519" y="686046"/>
                  <a:pt x="1863519" y="684169"/>
                </a:cubicBezTo>
                <a:cubicBezTo>
                  <a:pt x="1863519" y="684370"/>
                  <a:pt x="1863519" y="684504"/>
                  <a:pt x="1863519" y="684639"/>
                </a:cubicBezTo>
                <a:cubicBezTo>
                  <a:pt x="1863519" y="682896"/>
                  <a:pt x="1862647" y="681087"/>
                  <a:pt x="1861441" y="681087"/>
                </a:cubicBezTo>
                <a:cubicBezTo>
                  <a:pt x="1857487" y="682561"/>
                  <a:pt x="1857755" y="685242"/>
                  <a:pt x="1854873" y="687118"/>
                </a:cubicBezTo>
                <a:cubicBezTo>
                  <a:pt x="1855074" y="685576"/>
                  <a:pt x="1849712" y="681623"/>
                  <a:pt x="1848505" y="681087"/>
                </a:cubicBezTo>
                <a:cubicBezTo>
                  <a:pt x="1851857" y="681087"/>
                  <a:pt x="1847970" y="674384"/>
                  <a:pt x="1851254" y="674384"/>
                </a:cubicBezTo>
                <a:cubicBezTo>
                  <a:pt x="1850919" y="673714"/>
                  <a:pt x="1843412" y="675121"/>
                  <a:pt x="1843412" y="674049"/>
                </a:cubicBezTo>
                <a:cubicBezTo>
                  <a:pt x="1843144" y="674384"/>
                  <a:pt x="1847919" y="670463"/>
                  <a:pt x="1852351" y="666032"/>
                </a:cubicBezTo>
                <a:lnTo>
                  <a:pt x="1859194" y="655004"/>
                </a:lnTo>
                <a:close/>
                <a:moveTo>
                  <a:pt x="1853736" y="652535"/>
                </a:moveTo>
                <a:cubicBezTo>
                  <a:pt x="1859969" y="652535"/>
                  <a:pt x="1852998" y="661181"/>
                  <a:pt x="1850251" y="661985"/>
                </a:cubicBezTo>
                <a:cubicBezTo>
                  <a:pt x="1841002" y="661985"/>
                  <a:pt x="1854473" y="650591"/>
                  <a:pt x="1853736" y="652535"/>
                </a:cubicBezTo>
                <a:close/>
                <a:moveTo>
                  <a:pt x="729577" y="648112"/>
                </a:moveTo>
                <a:cubicBezTo>
                  <a:pt x="729444" y="650458"/>
                  <a:pt x="728036" y="652335"/>
                  <a:pt x="726360" y="654412"/>
                </a:cubicBezTo>
                <a:cubicBezTo>
                  <a:pt x="728572" y="654345"/>
                  <a:pt x="730449" y="654412"/>
                  <a:pt x="730852" y="654345"/>
                </a:cubicBezTo>
                <a:cubicBezTo>
                  <a:pt x="730985" y="654479"/>
                  <a:pt x="731388" y="647710"/>
                  <a:pt x="729577" y="648112"/>
                </a:cubicBezTo>
                <a:close/>
                <a:moveTo>
                  <a:pt x="1884769" y="643421"/>
                </a:moveTo>
                <a:cubicBezTo>
                  <a:pt x="1887383" y="643421"/>
                  <a:pt x="1889059" y="650324"/>
                  <a:pt x="1883026" y="650794"/>
                </a:cubicBezTo>
                <a:cubicBezTo>
                  <a:pt x="1874313" y="650794"/>
                  <a:pt x="1885239" y="642415"/>
                  <a:pt x="1884769" y="643421"/>
                </a:cubicBezTo>
                <a:close/>
                <a:moveTo>
                  <a:pt x="3738625" y="642351"/>
                </a:moveTo>
                <a:cubicBezTo>
                  <a:pt x="3739986" y="642386"/>
                  <a:pt x="3740975" y="643269"/>
                  <a:pt x="3740975" y="645565"/>
                </a:cubicBezTo>
                <a:cubicBezTo>
                  <a:pt x="3739165" y="651262"/>
                  <a:pt x="3735479" y="647508"/>
                  <a:pt x="3732932" y="649788"/>
                </a:cubicBezTo>
                <a:cubicBezTo>
                  <a:pt x="3727102" y="649788"/>
                  <a:pt x="3734541" y="642247"/>
                  <a:pt x="3738625" y="642351"/>
                </a:cubicBezTo>
                <a:close/>
                <a:moveTo>
                  <a:pt x="713962" y="639399"/>
                </a:moveTo>
                <a:cubicBezTo>
                  <a:pt x="719391" y="640740"/>
                  <a:pt x="710074" y="647978"/>
                  <a:pt x="715972" y="646504"/>
                </a:cubicBezTo>
                <a:cubicBezTo>
                  <a:pt x="716308" y="642416"/>
                  <a:pt x="715906" y="637791"/>
                  <a:pt x="713962" y="639399"/>
                </a:cubicBezTo>
                <a:close/>
                <a:moveTo>
                  <a:pt x="3331608" y="631045"/>
                </a:moveTo>
                <a:cubicBezTo>
                  <a:pt x="3331207" y="631541"/>
                  <a:pt x="3330108" y="632865"/>
                  <a:pt x="3327882" y="635513"/>
                </a:cubicBezTo>
                <a:cubicBezTo>
                  <a:pt x="3327731" y="635513"/>
                  <a:pt x="3332819" y="629556"/>
                  <a:pt x="3331608" y="631045"/>
                </a:cubicBezTo>
                <a:close/>
                <a:moveTo>
                  <a:pt x="3358841" y="629413"/>
                </a:moveTo>
                <a:cubicBezTo>
                  <a:pt x="3358177" y="630821"/>
                  <a:pt x="3357041" y="632630"/>
                  <a:pt x="3355835" y="633970"/>
                </a:cubicBezTo>
                <a:cubicBezTo>
                  <a:pt x="3357443" y="633837"/>
                  <a:pt x="3358310" y="633770"/>
                  <a:pt x="3357909" y="634306"/>
                </a:cubicBezTo>
                <a:cubicBezTo>
                  <a:pt x="3358573" y="634306"/>
                  <a:pt x="3358841" y="631424"/>
                  <a:pt x="3358841" y="629413"/>
                </a:cubicBezTo>
                <a:close/>
                <a:moveTo>
                  <a:pt x="3907658" y="627537"/>
                </a:moveTo>
                <a:lnTo>
                  <a:pt x="3907658" y="634239"/>
                </a:lnTo>
                <a:cubicBezTo>
                  <a:pt x="3907658" y="635580"/>
                  <a:pt x="3900084" y="633502"/>
                  <a:pt x="3899146" y="634306"/>
                </a:cubicBezTo>
                <a:cubicBezTo>
                  <a:pt x="3899146" y="634842"/>
                  <a:pt x="3902296" y="647777"/>
                  <a:pt x="3902229" y="647777"/>
                </a:cubicBezTo>
                <a:cubicBezTo>
                  <a:pt x="3899079" y="646638"/>
                  <a:pt x="3900822" y="647845"/>
                  <a:pt x="3893583" y="647845"/>
                </a:cubicBezTo>
                <a:cubicBezTo>
                  <a:pt x="3891975" y="651464"/>
                  <a:pt x="3895795" y="654882"/>
                  <a:pt x="3887551" y="655083"/>
                </a:cubicBezTo>
                <a:cubicBezTo>
                  <a:pt x="3887551" y="657361"/>
                  <a:pt x="3886010" y="659171"/>
                  <a:pt x="3883195" y="661651"/>
                </a:cubicBezTo>
                <a:cubicBezTo>
                  <a:pt x="3882391" y="661651"/>
                  <a:pt x="3880045" y="648850"/>
                  <a:pt x="3879710" y="648850"/>
                </a:cubicBezTo>
                <a:cubicBezTo>
                  <a:pt x="3879910" y="648850"/>
                  <a:pt x="3879978" y="648850"/>
                  <a:pt x="3880112" y="648850"/>
                </a:cubicBezTo>
                <a:cubicBezTo>
                  <a:pt x="3880179" y="648850"/>
                  <a:pt x="3880447" y="648850"/>
                  <a:pt x="3880849" y="648850"/>
                </a:cubicBezTo>
                <a:cubicBezTo>
                  <a:pt x="3881050" y="648850"/>
                  <a:pt x="3881184" y="648850"/>
                  <a:pt x="3881453" y="648850"/>
                </a:cubicBezTo>
                <a:cubicBezTo>
                  <a:pt x="3882056" y="635445"/>
                  <a:pt x="3894253" y="627939"/>
                  <a:pt x="3907658" y="627537"/>
                </a:cubicBezTo>
                <a:close/>
                <a:moveTo>
                  <a:pt x="346009" y="614106"/>
                </a:moveTo>
                <a:cubicBezTo>
                  <a:pt x="347747" y="613424"/>
                  <a:pt x="348887" y="613562"/>
                  <a:pt x="348887" y="615070"/>
                </a:cubicBezTo>
                <a:cubicBezTo>
                  <a:pt x="353176" y="618556"/>
                  <a:pt x="359744" y="621236"/>
                  <a:pt x="361353" y="620834"/>
                </a:cubicBezTo>
                <a:cubicBezTo>
                  <a:pt x="359878" y="620834"/>
                  <a:pt x="358136" y="629882"/>
                  <a:pt x="349959" y="627536"/>
                </a:cubicBezTo>
                <a:cubicBezTo>
                  <a:pt x="349624" y="627536"/>
                  <a:pt x="349356" y="632094"/>
                  <a:pt x="348887" y="632295"/>
                </a:cubicBezTo>
                <a:cubicBezTo>
                  <a:pt x="348887" y="640672"/>
                  <a:pt x="355656" y="627068"/>
                  <a:pt x="351969" y="634238"/>
                </a:cubicBezTo>
                <a:cubicBezTo>
                  <a:pt x="357466" y="645230"/>
                  <a:pt x="345603" y="654345"/>
                  <a:pt x="326770" y="654345"/>
                </a:cubicBezTo>
                <a:cubicBezTo>
                  <a:pt x="330188" y="657361"/>
                  <a:pt x="326703" y="661047"/>
                  <a:pt x="320738" y="661047"/>
                </a:cubicBezTo>
                <a:cubicBezTo>
                  <a:pt x="324961" y="660712"/>
                  <a:pt x="316583" y="661047"/>
                  <a:pt x="316181" y="661047"/>
                </a:cubicBezTo>
                <a:cubicBezTo>
                  <a:pt x="320001" y="652200"/>
                  <a:pt x="295270" y="678808"/>
                  <a:pt x="295270" y="669023"/>
                </a:cubicBezTo>
                <a:cubicBezTo>
                  <a:pt x="301034" y="665538"/>
                  <a:pt x="302107" y="664064"/>
                  <a:pt x="308674" y="661047"/>
                </a:cubicBezTo>
                <a:cubicBezTo>
                  <a:pt x="303581" y="655485"/>
                  <a:pt x="302776" y="648380"/>
                  <a:pt x="295270" y="644560"/>
                </a:cubicBezTo>
                <a:cubicBezTo>
                  <a:pt x="295270" y="640271"/>
                  <a:pt x="323553" y="629145"/>
                  <a:pt x="328781" y="627536"/>
                </a:cubicBezTo>
                <a:cubicBezTo>
                  <a:pt x="330188" y="625576"/>
                  <a:pt x="340794" y="616151"/>
                  <a:pt x="346009" y="614106"/>
                </a:cubicBezTo>
                <a:close/>
                <a:moveTo>
                  <a:pt x="351727" y="604481"/>
                </a:moveTo>
                <a:cubicBezTo>
                  <a:pt x="354969" y="602722"/>
                  <a:pt x="359007" y="601935"/>
                  <a:pt x="359007" y="605822"/>
                </a:cubicBezTo>
                <a:cubicBezTo>
                  <a:pt x="355991" y="612523"/>
                  <a:pt x="354650" y="605420"/>
                  <a:pt x="349222" y="608972"/>
                </a:cubicBezTo>
                <a:cubicBezTo>
                  <a:pt x="346038" y="608972"/>
                  <a:pt x="348485" y="606241"/>
                  <a:pt x="351727" y="604481"/>
                </a:cubicBezTo>
                <a:close/>
                <a:moveTo>
                  <a:pt x="322686" y="593825"/>
                </a:moveTo>
                <a:lnTo>
                  <a:pt x="322352" y="593959"/>
                </a:lnTo>
                <a:lnTo>
                  <a:pt x="328717" y="594294"/>
                </a:lnTo>
                <a:cubicBezTo>
                  <a:pt x="328851" y="594361"/>
                  <a:pt x="328717" y="600661"/>
                  <a:pt x="328449" y="600728"/>
                </a:cubicBezTo>
                <a:cubicBezTo>
                  <a:pt x="327712" y="600326"/>
                  <a:pt x="316921" y="595634"/>
                  <a:pt x="322350" y="593959"/>
                </a:cubicBezTo>
                <a:lnTo>
                  <a:pt x="322284" y="593892"/>
                </a:lnTo>
                <a:cubicBezTo>
                  <a:pt x="322418" y="593825"/>
                  <a:pt x="322552" y="593825"/>
                  <a:pt x="322686" y="593825"/>
                </a:cubicBezTo>
                <a:close/>
                <a:moveTo>
                  <a:pt x="3456432" y="593758"/>
                </a:moveTo>
                <a:cubicBezTo>
                  <a:pt x="3456298" y="593490"/>
                  <a:pt x="3456835" y="593356"/>
                  <a:pt x="3459180" y="593959"/>
                </a:cubicBezTo>
                <a:cubicBezTo>
                  <a:pt x="3458913" y="593959"/>
                  <a:pt x="3456766" y="607363"/>
                  <a:pt x="3449666" y="607363"/>
                </a:cubicBezTo>
                <a:cubicBezTo>
                  <a:pt x="3448124" y="616947"/>
                  <a:pt x="3443297" y="622577"/>
                  <a:pt x="3430093" y="627469"/>
                </a:cubicBezTo>
                <a:cubicBezTo>
                  <a:pt x="3429422" y="629681"/>
                  <a:pt x="3429020" y="631893"/>
                  <a:pt x="3428820" y="634172"/>
                </a:cubicBezTo>
                <a:cubicBezTo>
                  <a:pt x="3474125" y="629212"/>
                  <a:pt x="3479489" y="648045"/>
                  <a:pt x="3452208" y="667682"/>
                </a:cubicBezTo>
                <a:cubicBezTo>
                  <a:pt x="3452612" y="668085"/>
                  <a:pt x="3453213" y="670095"/>
                  <a:pt x="3451943" y="671972"/>
                </a:cubicBezTo>
                <a:cubicBezTo>
                  <a:pt x="3467557" y="672306"/>
                  <a:pt x="3454355" y="673714"/>
                  <a:pt x="3454690" y="674384"/>
                </a:cubicBezTo>
                <a:cubicBezTo>
                  <a:pt x="3466350" y="674384"/>
                  <a:pt x="3502482" y="718485"/>
                  <a:pt x="3505559" y="726996"/>
                </a:cubicBezTo>
                <a:cubicBezTo>
                  <a:pt x="3505559" y="727130"/>
                  <a:pt x="3505559" y="727599"/>
                  <a:pt x="3505559" y="728136"/>
                </a:cubicBezTo>
                <a:cubicBezTo>
                  <a:pt x="3509839" y="735709"/>
                  <a:pt x="3515726" y="742344"/>
                  <a:pt x="3518952" y="749582"/>
                </a:cubicBezTo>
                <a:cubicBezTo>
                  <a:pt x="3518952" y="752062"/>
                  <a:pt x="3512273" y="748174"/>
                  <a:pt x="3512273" y="751660"/>
                </a:cubicBezTo>
                <a:cubicBezTo>
                  <a:pt x="3552005" y="751258"/>
                  <a:pt x="3549460" y="788387"/>
                  <a:pt x="3528138" y="788387"/>
                </a:cubicBezTo>
                <a:cubicBezTo>
                  <a:pt x="3559509" y="807556"/>
                  <a:pt x="3486592" y="812046"/>
                  <a:pt x="3471713" y="809030"/>
                </a:cubicBezTo>
                <a:cubicBezTo>
                  <a:pt x="3473389" y="811108"/>
                  <a:pt x="3457771" y="819284"/>
                  <a:pt x="3453213" y="815665"/>
                </a:cubicBezTo>
                <a:cubicBezTo>
                  <a:pt x="3453815" y="814995"/>
                  <a:pt x="3453549" y="808494"/>
                  <a:pt x="3452944" y="808494"/>
                </a:cubicBezTo>
                <a:cubicBezTo>
                  <a:pt x="3442827" y="807489"/>
                  <a:pt x="3440547" y="812180"/>
                  <a:pt x="3438606" y="813722"/>
                </a:cubicBezTo>
                <a:cubicBezTo>
                  <a:pt x="3438606" y="826858"/>
                  <a:pt x="3422184" y="821496"/>
                  <a:pt x="3416351" y="815196"/>
                </a:cubicBezTo>
                <a:cubicBezTo>
                  <a:pt x="3416218" y="823909"/>
                  <a:pt x="3411660" y="821898"/>
                  <a:pt x="3404822" y="821898"/>
                </a:cubicBezTo>
                <a:cubicBezTo>
                  <a:pt x="3402343" y="825249"/>
                  <a:pt x="3405629" y="831415"/>
                  <a:pt x="3398389" y="827059"/>
                </a:cubicBezTo>
                <a:cubicBezTo>
                  <a:pt x="3398389" y="820625"/>
                  <a:pt x="3394902" y="827259"/>
                  <a:pt x="3389272" y="828600"/>
                </a:cubicBezTo>
                <a:cubicBezTo>
                  <a:pt x="3385318" y="828600"/>
                  <a:pt x="3386055" y="821898"/>
                  <a:pt x="3384983" y="820960"/>
                </a:cubicBezTo>
                <a:cubicBezTo>
                  <a:pt x="3384983" y="820156"/>
                  <a:pt x="3418496" y="798374"/>
                  <a:pt x="3418496" y="797502"/>
                </a:cubicBezTo>
                <a:cubicBezTo>
                  <a:pt x="3422720" y="794956"/>
                  <a:pt x="3431500" y="793548"/>
                  <a:pt x="3438739" y="794486"/>
                </a:cubicBezTo>
                <a:cubicBezTo>
                  <a:pt x="3430227" y="791805"/>
                  <a:pt x="3415548" y="781753"/>
                  <a:pt x="3414073" y="781753"/>
                </a:cubicBezTo>
                <a:cubicBezTo>
                  <a:pt x="3400399" y="789459"/>
                  <a:pt x="3402678" y="790264"/>
                  <a:pt x="3391686" y="778200"/>
                </a:cubicBezTo>
                <a:cubicBezTo>
                  <a:pt x="3391686" y="777195"/>
                  <a:pt x="3418296" y="768482"/>
                  <a:pt x="3419235" y="768348"/>
                </a:cubicBezTo>
                <a:cubicBezTo>
                  <a:pt x="3419435" y="768348"/>
                  <a:pt x="3418764" y="756821"/>
                  <a:pt x="3418496" y="754944"/>
                </a:cubicBezTo>
                <a:cubicBezTo>
                  <a:pt x="3417358" y="756083"/>
                  <a:pt x="3418429" y="759970"/>
                  <a:pt x="3412666" y="761646"/>
                </a:cubicBezTo>
                <a:cubicBezTo>
                  <a:pt x="3411393" y="760574"/>
                  <a:pt x="3410922" y="759099"/>
                  <a:pt x="3411057" y="757424"/>
                </a:cubicBezTo>
                <a:cubicBezTo>
                  <a:pt x="3409046" y="766807"/>
                  <a:pt x="3411459" y="757825"/>
                  <a:pt x="3407639" y="761646"/>
                </a:cubicBezTo>
                <a:cubicBezTo>
                  <a:pt x="3405629" y="760439"/>
                  <a:pt x="3405091" y="758831"/>
                  <a:pt x="3405493" y="756753"/>
                </a:cubicBezTo>
                <a:cubicBezTo>
                  <a:pt x="3405493" y="756083"/>
                  <a:pt x="3416954" y="748711"/>
                  <a:pt x="3415548" y="749381"/>
                </a:cubicBezTo>
                <a:cubicBezTo>
                  <a:pt x="3415615" y="749448"/>
                  <a:pt x="3411728" y="746834"/>
                  <a:pt x="3411728" y="748242"/>
                </a:cubicBezTo>
                <a:lnTo>
                  <a:pt x="3411728" y="741540"/>
                </a:lnTo>
                <a:cubicBezTo>
                  <a:pt x="3411728" y="741942"/>
                  <a:pt x="3412464" y="741540"/>
                  <a:pt x="3412599" y="740468"/>
                </a:cubicBezTo>
                <a:cubicBezTo>
                  <a:pt x="3412599" y="742746"/>
                  <a:pt x="3436730" y="741137"/>
                  <a:pt x="3438538" y="741540"/>
                </a:cubicBezTo>
                <a:cubicBezTo>
                  <a:pt x="3440214" y="736714"/>
                  <a:pt x="3445242" y="729945"/>
                  <a:pt x="3445242" y="728202"/>
                </a:cubicBezTo>
                <a:cubicBezTo>
                  <a:pt x="3445242" y="725655"/>
                  <a:pt x="3420843" y="717546"/>
                  <a:pt x="3433444" y="707962"/>
                </a:cubicBezTo>
                <a:cubicBezTo>
                  <a:pt x="3421647" y="710040"/>
                  <a:pt x="3420843" y="708967"/>
                  <a:pt x="3413402" y="714731"/>
                </a:cubicBezTo>
                <a:cubicBezTo>
                  <a:pt x="3411593" y="713123"/>
                  <a:pt x="3411191" y="710844"/>
                  <a:pt x="3412263" y="708029"/>
                </a:cubicBezTo>
                <a:cubicBezTo>
                  <a:pt x="3411525" y="708498"/>
                  <a:pt x="3409112" y="707828"/>
                  <a:pt x="3408242" y="708029"/>
                </a:cubicBezTo>
                <a:cubicBezTo>
                  <a:pt x="3418429" y="708029"/>
                  <a:pt x="3403951" y="714731"/>
                  <a:pt x="3403951" y="714731"/>
                </a:cubicBezTo>
                <a:cubicBezTo>
                  <a:pt x="3405761" y="714731"/>
                  <a:pt x="3395640" y="704477"/>
                  <a:pt x="3400198" y="700455"/>
                </a:cubicBezTo>
                <a:cubicBezTo>
                  <a:pt x="3398857" y="699316"/>
                  <a:pt x="3398254" y="697976"/>
                  <a:pt x="3398322" y="696300"/>
                </a:cubicBezTo>
                <a:cubicBezTo>
                  <a:pt x="3390881" y="698244"/>
                  <a:pt x="3399328" y="691274"/>
                  <a:pt x="3398322" y="691475"/>
                </a:cubicBezTo>
                <a:lnTo>
                  <a:pt x="3391869" y="694306"/>
                </a:lnTo>
                <a:lnTo>
                  <a:pt x="3391753" y="694357"/>
                </a:lnTo>
                <a:cubicBezTo>
                  <a:pt x="3389741" y="694156"/>
                  <a:pt x="3384915" y="694826"/>
                  <a:pt x="3384915" y="695563"/>
                </a:cubicBezTo>
                <a:cubicBezTo>
                  <a:pt x="3384380" y="693083"/>
                  <a:pt x="3384112" y="688861"/>
                  <a:pt x="3384783" y="685845"/>
                </a:cubicBezTo>
                <a:cubicBezTo>
                  <a:pt x="3380493" y="688794"/>
                  <a:pt x="3371516" y="688057"/>
                  <a:pt x="3371516" y="688459"/>
                </a:cubicBezTo>
                <a:cubicBezTo>
                  <a:pt x="3372249" y="684638"/>
                  <a:pt x="3376474" y="674519"/>
                  <a:pt x="3379017" y="674519"/>
                </a:cubicBezTo>
                <a:cubicBezTo>
                  <a:pt x="3373592" y="672575"/>
                  <a:pt x="3370037" y="673915"/>
                  <a:pt x="3371516" y="666007"/>
                </a:cubicBezTo>
                <a:cubicBezTo>
                  <a:pt x="3371516" y="670028"/>
                  <a:pt x="3358107" y="666342"/>
                  <a:pt x="3358107" y="668085"/>
                </a:cubicBezTo>
                <a:cubicBezTo>
                  <a:pt x="3358177" y="668085"/>
                  <a:pt x="3358043" y="665136"/>
                  <a:pt x="3358107" y="665136"/>
                </a:cubicBezTo>
                <a:cubicBezTo>
                  <a:pt x="3358107" y="657964"/>
                  <a:pt x="3377609" y="662991"/>
                  <a:pt x="3378146" y="661248"/>
                </a:cubicBezTo>
                <a:cubicBezTo>
                  <a:pt x="3378080" y="661449"/>
                  <a:pt x="3377945" y="661583"/>
                  <a:pt x="3377814" y="661717"/>
                </a:cubicBezTo>
                <a:cubicBezTo>
                  <a:pt x="3377945" y="661717"/>
                  <a:pt x="3378080" y="661651"/>
                  <a:pt x="3378212" y="661651"/>
                </a:cubicBezTo>
                <a:cubicBezTo>
                  <a:pt x="3378212" y="661516"/>
                  <a:pt x="3378146" y="661383"/>
                  <a:pt x="3378146" y="661248"/>
                </a:cubicBezTo>
                <a:cubicBezTo>
                  <a:pt x="3377609" y="653407"/>
                  <a:pt x="3374394" y="655618"/>
                  <a:pt x="3372182" y="655618"/>
                </a:cubicBezTo>
                <a:cubicBezTo>
                  <a:pt x="3371312" y="655618"/>
                  <a:pt x="3369837" y="655618"/>
                  <a:pt x="3368430" y="655618"/>
                </a:cubicBezTo>
                <a:cubicBezTo>
                  <a:pt x="3370709" y="648916"/>
                  <a:pt x="3373325" y="651731"/>
                  <a:pt x="3374192" y="651463"/>
                </a:cubicBezTo>
                <a:cubicBezTo>
                  <a:pt x="3364942" y="648514"/>
                  <a:pt x="3365880" y="640338"/>
                  <a:pt x="3367692" y="636517"/>
                </a:cubicBezTo>
                <a:cubicBezTo>
                  <a:pt x="3357973" y="646906"/>
                  <a:pt x="3344705" y="662923"/>
                  <a:pt x="3344705" y="660444"/>
                </a:cubicBezTo>
                <a:cubicBezTo>
                  <a:pt x="3354423" y="654949"/>
                  <a:pt x="3349262" y="648849"/>
                  <a:pt x="3352347" y="642147"/>
                </a:cubicBezTo>
                <a:cubicBezTo>
                  <a:pt x="3350067" y="642147"/>
                  <a:pt x="3348457" y="642147"/>
                  <a:pt x="3347317" y="642147"/>
                </a:cubicBezTo>
                <a:cubicBezTo>
                  <a:pt x="3347183" y="642147"/>
                  <a:pt x="3347118" y="642147"/>
                  <a:pt x="3346913" y="642147"/>
                </a:cubicBezTo>
                <a:cubicBezTo>
                  <a:pt x="3344168" y="642147"/>
                  <a:pt x="3345309" y="641544"/>
                  <a:pt x="3346850" y="641544"/>
                </a:cubicBezTo>
                <a:cubicBezTo>
                  <a:pt x="3343364" y="641343"/>
                  <a:pt x="3349329" y="633837"/>
                  <a:pt x="3350135" y="634238"/>
                </a:cubicBezTo>
                <a:cubicBezTo>
                  <a:pt x="3350736" y="634238"/>
                  <a:pt x="3351342" y="634172"/>
                  <a:pt x="3351946" y="634172"/>
                </a:cubicBezTo>
                <a:cubicBezTo>
                  <a:pt x="3351609" y="633300"/>
                  <a:pt x="3351408" y="632094"/>
                  <a:pt x="3351408" y="630217"/>
                </a:cubicBezTo>
                <a:cubicBezTo>
                  <a:pt x="3373522" y="609441"/>
                  <a:pt x="3386324" y="627469"/>
                  <a:pt x="3376873" y="627469"/>
                </a:cubicBezTo>
                <a:cubicBezTo>
                  <a:pt x="3375470" y="628207"/>
                  <a:pt x="3372721" y="630753"/>
                  <a:pt x="3369501" y="634172"/>
                </a:cubicBezTo>
                <a:cubicBezTo>
                  <a:pt x="3372517" y="634373"/>
                  <a:pt x="3384915" y="635244"/>
                  <a:pt x="3384915" y="638327"/>
                </a:cubicBezTo>
                <a:cubicBezTo>
                  <a:pt x="3385183" y="635780"/>
                  <a:pt x="3384514" y="631357"/>
                  <a:pt x="3394567" y="627469"/>
                </a:cubicBezTo>
                <a:cubicBezTo>
                  <a:pt x="3384581" y="627469"/>
                  <a:pt x="3400265" y="620767"/>
                  <a:pt x="3398723" y="620767"/>
                </a:cubicBezTo>
                <a:cubicBezTo>
                  <a:pt x="3403415" y="608704"/>
                  <a:pt x="3427948" y="617483"/>
                  <a:pt x="3436997" y="607363"/>
                </a:cubicBezTo>
                <a:cubicBezTo>
                  <a:pt x="3424596" y="607363"/>
                  <a:pt x="3448660" y="593959"/>
                  <a:pt x="3443631" y="593959"/>
                </a:cubicBezTo>
                <a:cubicBezTo>
                  <a:pt x="3450534" y="592618"/>
                  <a:pt x="3451137" y="593221"/>
                  <a:pt x="3456432" y="593758"/>
                </a:cubicBezTo>
                <a:close/>
                <a:moveTo>
                  <a:pt x="1850183" y="581225"/>
                </a:moveTo>
                <a:cubicBezTo>
                  <a:pt x="1850988" y="581828"/>
                  <a:pt x="1851658" y="582565"/>
                  <a:pt x="1852195" y="583370"/>
                </a:cubicBezTo>
                <a:cubicBezTo>
                  <a:pt x="1849983" y="589066"/>
                  <a:pt x="1845827" y="586989"/>
                  <a:pt x="1842409" y="590675"/>
                </a:cubicBezTo>
                <a:cubicBezTo>
                  <a:pt x="1838992" y="590675"/>
                  <a:pt x="1846967" y="581828"/>
                  <a:pt x="1850183" y="581225"/>
                </a:cubicBezTo>
                <a:close/>
                <a:moveTo>
                  <a:pt x="3947321" y="580341"/>
                </a:moveTo>
                <a:lnTo>
                  <a:pt x="3947133" y="580622"/>
                </a:lnTo>
                <a:lnTo>
                  <a:pt x="3947466" y="580574"/>
                </a:lnTo>
                <a:lnTo>
                  <a:pt x="3947334" y="580354"/>
                </a:lnTo>
                <a:close/>
                <a:moveTo>
                  <a:pt x="2567336" y="580152"/>
                </a:moveTo>
                <a:cubicBezTo>
                  <a:pt x="2567269" y="580219"/>
                  <a:pt x="2567269" y="580219"/>
                  <a:pt x="2567336" y="580286"/>
                </a:cubicBezTo>
                <a:cubicBezTo>
                  <a:pt x="2567471" y="580353"/>
                  <a:pt x="2567604" y="580353"/>
                  <a:pt x="2567739" y="580353"/>
                </a:cubicBezTo>
                <a:cubicBezTo>
                  <a:pt x="2567336" y="580487"/>
                  <a:pt x="2566600" y="580622"/>
                  <a:pt x="2565393" y="580622"/>
                </a:cubicBezTo>
                <a:cubicBezTo>
                  <a:pt x="2566465" y="580555"/>
                  <a:pt x="2567001" y="580353"/>
                  <a:pt x="2567336" y="580152"/>
                </a:cubicBezTo>
                <a:close/>
                <a:moveTo>
                  <a:pt x="2101516" y="567217"/>
                </a:moveTo>
                <a:cubicBezTo>
                  <a:pt x="2108956" y="567217"/>
                  <a:pt x="2090993" y="579682"/>
                  <a:pt x="2089452" y="580621"/>
                </a:cubicBezTo>
                <a:cubicBezTo>
                  <a:pt x="2071825" y="580621"/>
                  <a:pt x="2100108" y="567686"/>
                  <a:pt x="2101516" y="567217"/>
                </a:cubicBezTo>
                <a:close/>
                <a:moveTo>
                  <a:pt x="3492156" y="558907"/>
                </a:moveTo>
                <a:cubicBezTo>
                  <a:pt x="3491013" y="573384"/>
                  <a:pt x="3487262" y="580153"/>
                  <a:pt x="3479887" y="586587"/>
                </a:cubicBezTo>
                <a:cubicBezTo>
                  <a:pt x="3479753" y="583839"/>
                  <a:pt x="3469967" y="574456"/>
                  <a:pt x="3469566" y="573920"/>
                </a:cubicBezTo>
                <a:cubicBezTo>
                  <a:pt x="3461523" y="573920"/>
                  <a:pt x="3492156" y="554551"/>
                  <a:pt x="3492156" y="558907"/>
                </a:cubicBezTo>
                <a:close/>
                <a:moveTo>
                  <a:pt x="2157952" y="553709"/>
                </a:moveTo>
                <a:cubicBezTo>
                  <a:pt x="2157935" y="554190"/>
                  <a:pt x="2157633" y="555472"/>
                  <a:pt x="2156812" y="558036"/>
                </a:cubicBezTo>
                <a:cubicBezTo>
                  <a:pt x="2155505" y="558036"/>
                  <a:pt x="2158006" y="552267"/>
                  <a:pt x="2157952" y="553709"/>
                </a:cubicBezTo>
                <a:close/>
                <a:moveTo>
                  <a:pt x="1562855" y="547982"/>
                </a:moveTo>
                <a:lnTo>
                  <a:pt x="1562787" y="548049"/>
                </a:lnTo>
                <a:lnTo>
                  <a:pt x="1562787" y="548049"/>
                </a:lnTo>
                <a:cubicBezTo>
                  <a:pt x="1562787" y="548049"/>
                  <a:pt x="1562855" y="547982"/>
                  <a:pt x="1562855" y="547982"/>
                </a:cubicBezTo>
                <a:close/>
                <a:moveTo>
                  <a:pt x="1563794" y="546843"/>
                </a:moveTo>
                <a:cubicBezTo>
                  <a:pt x="1563527" y="547245"/>
                  <a:pt x="1563392" y="547446"/>
                  <a:pt x="1563191" y="547647"/>
                </a:cubicBezTo>
                <a:lnTo>
                  <a:pt x="1563369" y="547344"/>
                </a:lnTo>
                <a:close/>
                <a:moveTo>
                  <a:pt x="2151715" y="533439"/>
                </a:moveTo>
                <a:cubicBezTo>
                  <a:pt x="2151715" y="528814"/>
                  <a:pt x="2171821" y="540811"/>
                  <a:pt x="2171821" y="540543"/>
                </a:cubicBezTo>
                <a:cubicBezTo>
                  <a:pt x="2170346" y="550194"/>
                  <a:pt x="2164247" y="543894"/>
                  <a:pt x="2161902" y="547178"/>
                </a:cubicBezTo>
                <a:cubicBezTo>
                  <a:pt x="2153457" y="547178"/>
                  <a:pt x="2150374" y="540476"/>
                  <a:pt x="2149838" y="540476"/>
                </a:cubicBezTo>
                <a:cubicBezTo>
                  <a:pt x="2150307" y="539940"/>
                  <a:pt x="2154462" y="540811"/>
                  <a:pt x="2155200" y="540476"/>
                </a:cubicBezTo>
                <a:cubicBezTo>
                  <a:pt x="2154127" y="540476"/>
                  <a:pt x="2151245" y="534578"/>
                  <a:pt x="2151715" y="533439"/>
                </a:cubicBezTo>
                <a:close/>
                <a:moveTo>
                  <a:pt x="1850548" y="514242"/>
                </a:moveTo>
                <a:cubicBezTo>
                  <a:pt x="1855161" y="507253"/>
                  <a:pt x="1866200" y="559469"/>
                  <a:pt x="1856817" y="540410"/>
                </a:cubicBezTo>
                <a:cubicBezTo>
                  <a:pt x="1858225" y="543292"/>
                  <a:pt x="1828265" y="526469"/>
                  <a:pt x="1849043" y="521242"/>
                </a:cubicBezTo>
                <a:cubicBezTo>
                  <a:pt x="1849361" y="517446"/>
                  <a:pt x="1849889" y="515240"/>
                  <a:pt x="1850548" y="514242"/>
                </a:cubicBezTo>
                <a:close/>
                <a:moveTo>
                  <a:pt x="1957352" y="512997"/>
                </a:moveTo>
                <a:cubicBezTo>
                  <a:pt x="1957352" y="513935"/>
                  <a:pt x="1973236" y="513667"/>
                  <a:pt x="1974576" y="513600"/>
                </a:cubicBezTo>
                <a:cubicBezTo>
                  <a:pt x="1974175" y="513600"/>
                  <a:pt x="1965998" y="521911"/>
                  <a:pt x="1957352" y="512997"/>
                </a:cubicBezTo>
                <a:close/>
                <a:moveTo>
                  <a:pt x="1781517" y="508088"/>
                </a:moveTo>
                <a:cubicBezTo>
                  <a:pt x="1791604" y="506278"/>
                  <a:pt x="1803333" y="506798"/>
                  <a:pt x="1809901" y="509981"/>
                </a:cubicBezTo>
                <a:cubicBezTo>
                  <a:pt x="1809901" y="529149"/>
                  <a:pt x="1773910" y="530489"/>
                  <a:pt x="1762985" y="520168"/>
                </a:cubicBezTo>
                <a:cubicBezTo>
                  <a:pt x="1762985" y="514036"/>
                  <a:pt x="1771430" y="509897"/>
                  <a:pt x="1781517" y="508088"/>
                </a:cubicBezTo>
                <a:close/>
                <a:moveTo>
                  <a:pt x="3937540" y="501653"/>
                </a:moveTo>
                <a:cubicBezTo>
                  <a:pt x="3938520" y="501636"/>
                  <a:pt x="3939727" y="502876"/>
                  <a:pt x="3941369" y="507903"/>
                </a:cubicBezTo>
                <a:cubicBezTo>
                  <a:pt x="3941369" y="509713"/>
                  <a:pt x="3936007" y="503345"/>
                  <a:pt x="3935069" y="502943"/>
                </a:cubicBezTo>
                <a:cubicBezTo>
                  <a:pt x="3935806" y="502943"/>
                  <a:pt x="3936560" y="501670"/>
                  <a:pt x="3937540" y="501653"/>
                </a:cubicBezTo>
                <a:close/>
                <a:moveTo>
                  <a:pt x="1877661" y="497783"/>
                </a:moveTo>
                <a:cubicBezTo>
                  <a:pt x="1925179" y="509645"/>
                  <a:pt x="1878264" y="505892"/>
                  <a:pt x="1877661" y="497783"/>
                </a:cubicBezTo>
                <a:close/>
                <a:moveTo>
                  <a:pt x="2083679" y="493427"/>
                </a:moveTo>
                <a:lnTo>
                  <a:pt x="2090738" y="494287"/>
                </a:lnTo>
                <a:lnTo>
                  <a:pt x="2091387" y="498789"/>
                </a:lnTo>
                <a:cubicBezTo>
                  <a:pt x="2095878" y="500397"/>
                  <a:pt x="2098960" y="499124"/>
                  <a:pt x="2103250" y="500196"/>
                </a:cubicBezTo>
                <a:cubicBezTo>
                  <a:pt x="2104657" y="500196"/>
                  <a:pt x="2099647" y="497113"/>
                  <a:pt x="2094344" y="494726"/>
                </a:cubicBezTo>
                <a:lnTo>
                  <a:pt x="2090738" y="494287"/>
                </a:lnTo>
                <a:lnTo>
                  <a:pt x="2090725" y="494198"/>
                </a:lnTo>
                <a:cubicBezTo>
                  <a:pt x="2089862" y="494030"/>
                  <a:pt x="2087935" y="494500"/>
                  <a:pt x="2083679" y="493427"/>
                </a:cubicBezTo>
                <a:close/>
                <a:moveTo>
                  <a:pt x="2024365" y="492623"/>
                </a:moveTo>
                <a:cubicBezTo>
                  <a:pt x="2024365" y="489674"/>
                  <a:pt x="2018936" y="491551"/>
                  <a:pt x="2013307" y="493293"/>
                </a:cubicBezTo>
                <a:cubicBezTo>
                  <a:pt x="2017127" y="492422"/>
                  <a:pt x="2024365" y="494566"/>
                  <a:pt x="2024365" y="493628"/>
                </a:cubicBezTo>
                <a:cubicBezTo>
                  <a:pt x="2024164" y="493695"/>
                  <a:pt x="2018333" y="493494"/>
                  <a:pt x="2024365" y="492623"/>
                </a:cubicBezTo>
                <a:close/>
                <a:moveTo>
                  <a:pt x="1912103" y="489648"/>
                </a:moveTo>
                <a:cubicBezTo>
                  <a:pt x="1914943" y="489556"/>
                  <a:pt x="1918445" y="491282"/>
                  <a:pt x="1923840" y="496711"/>
                </a:cubicBezTo>
                <a:cubicBezTo>
                  <a:pt x="1923840" y="509645"/>
                  <a:pt x="1901723" y="493494"/>
                  <a:pt x="1904337" y="493494"/>
                </a:cubicBezTo>
                <a:cubicBezTo>
                  <a:pt x="1907084" y="491651"/>
                  <a:pt x="1909263" y="489740"/>
                  <a:pt x="1912103" y="489648"/>
                </a:cubicBezTo>
                <a:close/>
                <a:moveTo>
                  <a:pt x="2427728" y="480023"/>
                </a:moveTo>
                <a:cubicBezTo>
                  <a:pt x="2428530" y="483910"/>
                  <a:pt x="2428197" y="486792"/>
                  <a:pt x="2425452" y="486792"/>
                </a:cubicBezTo>
                <a:cubicBezTo>
                  <a:pt x="2424980" y="487261"/>
                  <a:pt x="2428130" y="479755"/>
                  <a:pt x="2426521" y="480090"/>
                </a:cubicBezTo>
                <a:cubicBezTo>
                  <a:pt x="2426924" y="479956"/>
                  <a:pt x="2427325" y="480090"/>
                  <a:pt x="2427728" y="480023"/>
                </a:cubicBezTo>
                <a:close/>
                <a:moveTo>
                  <a:pt x="1892475" y="478178"/>
                </a:moveTo>
                <a:cubicBezTo>
                  <a:pt x="1897354" y="478050"/>
                  <a:pt x="1906163" y="485602"/>
                  <a:pt x="1898573" y="485652"/>
                </a:cubicBezTo>
                <a:cubicBezTo>
                  <a:pt x="1894350" y="482167"/>
                  <a:pt x="1889860" y="489673"/>
                  <a:pt x="1889659" y="481430"/>
                </a:cubicBezTo>
                <a:cubicBezTo>
                  <a:pt x="1889659" y="479118"/>
                  <a:pt x="1890849" y="478221"/>
                  <a:pt x="1892475" y="478178"/>
                </a:cubicBezTo>
                <a:close/>
                <a:moveTo>
                  <a:pt x="4025568" y="446554"/>
                </a:moveTo>
                <a:cubicBezTo>
                  <a:pt x="4027023" y="445093"/>
                  <a:pt x="4021644" y="450937"/>
                  <a:pt x="4021393" y="450937"/>
                </a:cubicBezTo>
                <a:cubicBezTo>
                  <a:pt x="4023839" y="448339"/>
                  <a:pt x="4025083" y="447041"/>
                  <a:pt x="4025568" y="446554"/>
                </a:cubicBezTo>
                <a:close/>
                <a:moveTo>
                  <a:pt x="7263827" y="440748"/>
                </a:moveTo>
                <a:cubicBezTo>
                  <a:pt x="7264698" y="441552"/>
                  <a:pt x="7264831" y="443161"/>
                  <a:pt x="7261816" y="446646"/>
                </a:cubicBezTo>
                <a:cubicBezTo>
                  <a:pt x="7260140" y="445439"/>
                  <a:pt x="7259202" y="445104"/>
                  <a:pt x="7258866" y="445640"/>
                </a:cubicBezTo>
                <a:cubicBezTo>
                  <a:pt x="7259269" y="442892"/>
                  <a:pt x="7261012" y="441351"/>
                  <a:pt x="7263827" y="440748"/>
                </a:cubicBezTo>
                <a:close/>
                <a:moveTo>
                  <a:pt x="4015026" y="440079"/>
                </a:moveTo>
                <a:lnTo>
                  <a:pt x="4007236" y="445293"/>
                </a:lnTo>
                <a:lnTo>
                  <a:pt x="4007117" y="445373"/>
                </a:lnTo>
                <a:cubicBezTo>
                  <a:pt x="4006111" y="444100"/>
                  <a:pt x="4004570" y="442290"/>
                  <a:pt x="4003230" y="441083"/>
                </a:cubicBezTo>
                <a:cubicBezTo>
                  <a:pt x="4003900" y="443228"/>
                  <a:pt x="4003900" y="446646"/>
                  <a:pt x="4002426" y="446646"/>
                </a:cubicBezTo>
                <a:cubicBezTo>
                  <a:pt x="4004302" y="448389"/>
                  <a:pt x="3994718" y="443094"/>
                  <a:pt x="3994450" y="440883"/>
                </a:cubicBezTo>
                <a:cubicBezTo>
                  <a:pt x="3988418" y="444100"/>
                  <a:pt x="3974880" y="453348"/>
                  <a:pt x="3973874" y="453348"/>
                </a:cubicBezTo>
                <a:cubicBezTo>
                  <a:pt x="3969853" y="452343"/>
                  <a:pt x="3968446" y="448054"/>
                  <a:pt x="3968915" y="446781"/>
                </a:cubicBezTo>
                <a:cubicBezTo>
                  <a:pt x="3964827" y="447652"/>
                  <a:pt x="3959331" y="453348"/>
                  <a:pt x="3962682" y="453348"/>
                </a:cubicBezTo>
                <a:cubicBezTo>
                  <a:pt x="3948004" y="459581"/>
                  <a:pt x="3946797" y="459514"/>
                  <a:pt x="3954907" y="466753"/>
                </a:cubicBezTo>
                <a:cubicBezTo>
                  <a:pt x="3955511" y="466753"/>
                  <a:pt x="3953098" y="473455"/>
                  <a:pt x="3955778" y="473455"/>
                </a:cubicBezTo>
                <a:cubicBezTo>
                  <a:pt x="3955644" y="473656"/>
                  <a:pt x="3944385" y="483240"/>
                  <a:pt x="3940498" y="489138"/>
                </a:cubicBezTo>
                <a:cubicBezTo>
                  <a:pt x="3940766" y="489004"/>
                  <a:pt x="3940967" y="488803"/>
                  <a:pt x="3941235" y="488534"/>
                </a:cubicBezTo>
                <a:cubicBezTo>
                  <a:pt x="3941235" y="489138"/>
                  <a:pt x="3940766" y="489607"/>
                  <a:pt x="3939962" y="490076"/>
                </a:cubicBezTo>
                <a:cubicBezTo>
                  <a:pt x="3938822" y="492154"/>
                  <a:pt x="3938822" y="493561"/>
                  <a:pt x="3941168" y="493561"/>
                </a:cubicBezTo>
                <a:cubicBezTo>
                  <a:pt x="3941101" y="493762"/>
                  <a:pt x="3934532" y="493628"/>
                  <a:pt x="3934532" y="492690"/>
                </a:cubicBezTo>
                <a:cubicBezTo>
                  <a:pt x="3934868" y="492154"/>
                  <a:pt x="3935270" y="491819"/>
                  <a:pt x="3935605" y="491483"/>
                </a:cubicBezTo>
                <a:cubicBezTo>
                  <a:pt x="3929708" y="492757"/>
                  <a:pt x="3921061" y="493159"/>
                  <a:pt x="3919520" y="493561"/>
                </a:cubicBezTo>
                <a:cubicBezTo>
                  <a:pt x="3920592" y="493561"/>
                  <a:pt x="3903904" y="506965"/>
                  <a:pt x="3899614" y="506965"/>
                </a:cubicBezTo>
                <a:cubicBezTo>
                  <a:pt x="3896732" y="508909"/>
                  <a:pt x="3874884" y="519900"/>
                  <a:pt x="3873543" y="520370"/>
                </a:cubicBezTo>
                <a:cubicBezTo>
                  <a:pt x="3872270" y="520370"/>
                  <a:pt x="3872437" y="521744"/>
                  <a:pt x="3873107" y="523285"/>
                </a:cubicBezTo>
                <a:lnTo>
                  <a:pt x="3875640" y="527134"/>
                </a:lnTo>
                <a:lnTo>
                  <a:pt x="3875688" y="527206"/>
                </a:lnTo>
                <a:cubicBezTo>
                  <a:pt x="3873744" y="528815"/>
                  <a:pt x="3867511" y="536254"/>
                  <a:pt x="3867511" y="535449"/>
                </a:cubicBezTo>
                <a:cubicBezTo>
                  <a:pt x="3873744" y="544564"/>
                  <a:pt x="3875889" y="533372"/>
                  <a:pt x="3866841" y="547111"/>
                </a:cubicBezTo>
                <a:cubicBezTo>
                  <a:pt x="3852901" y="547111"/>
                  <a:pt x="3894319" y="576668"/>
                  <a:pt x="3894319" y="569094"/>
                </a:cubicBezTo>
                <a:cubicBezTo>
                  <a:pt x="3894119" y="568826"/>
                  <a:pt x="3903301" y="582164"/>
                  <a:pt x="3907724" y="589469"/>
                </a:cubicBezTo>
                <a:cubicBezTo>
                  <a:pt x="3907724" y="594160"/>
                  <a:pt x="3892444" y="606358"/>
                  <a:pt x="3880915" y="608771"/>
                </a:cubicBezTo>
                <a:cubicBezTo>
                  <a:pt x="3880915" y="615540"/>
                  <a:pt x="3874213" y="614401"/>
                  <a:pt x="3874213" y="610849"/>
                </a:cubicBezTo>
                <a:cubicBezTo>
                  <a:pt x="3861412" y="613262"/>
                  <a:pt x="3862552" y="618221"/>
                  <a:pt x="3860809" y="627202"/>
                </a:cubicBezTo>
                <a:cubicBezTo>
                  <a:pt x="3860809" y="625459"/>
                  <a:pt x="3848544" y="654279"/>
                  <a:pt x="3854107" y="652804"/>
                </a:cubicBezTo>
                <a:cubicBezTo>
                  <a:pt x="3854107" y="653273"/>
                  <a:pt x="3854107" y="653809"/>
                  <a:pt x="3854107" y="654345"/>
                </a:cubicBezTo>
                <a:cubicBezTo>
                  <a:pt x="3852834" y="657026"/>
                  <a:pt x="3867511" y="626330"/>
                  <a:pt x="3867511" y="644560"/>
                </a:cubicBezTo>
                <a:cubicBezTo>
                  <a:pt x="3863825" y="650056"/>
                  <a:pt x="3859335" y="655887"/>
                  <a:pt x="3854107" y="660846"/>
                </a:cubicBezTo>
                <a:cubicBezTo>
                  <a:pt x="3854107" y="672843"/>
                  <a:pt x="3851560" y="680551"/>
                  <a:pt x="3847404" y="664868"/>
                </a:cubicBezTo>
                <a:cubicBezTo>
                  <a:pt x="3847404" y="682092"/>
                  <a:pt x="3811883" y="681154"/>
                  <a:pt x="3803640" y="681154"/>
                </a:cubicBezTo>
                <a:cubicBezTo>
                  <a:pt x="3810208" y="696837"/>
                  <a:pt x="3792045" y="697641"/>
                  <a:pt x="3772743" y="694558"/>
                </a:cubicBezTo>
                <a:cubicBezTo>
                  <a:pt x="3781590" y="694558"/>
                  <a:pt x="3760813" y="688057"/>
                  <a:pt x="3760277" y="687856"/>
                </a:cubicBezTo>
                <a:cubicBezTo>
                  <a:pt x="3760277" y="690068"/>
                  <a:pt x="3760277" y="692347"/>
                  <a:pt x="3760277" y="694558"/>
                </a:cubicBezTo>
                <a:cubicBezTo>
                  <a:pt x="3758266" y="694826"/>
                  <a:pt x="3764097" y="694893"/>
                  <a:pt x="3766174" y="694089"/>
                </a:cubicBezTo>
                <a:lnTo>
                  <a:pt x="3766160" y="694112"/>
                </a:lnTo>
                <a:lnTo>
                  <a:pt x="3763175" y="698781"/>
                </a:lnTo>
                <a:cubicBezTo>
                  <a:pt x="3762153" y="700406"/>
                  <a:pt x="3761316" y="701663"/>
                  <a:pt x="3761282" y="701260"/>
                </a:cubicBezTo>
                <a:cubicBezTo>
                  <a:pt x="3767984" y="701260"/>
                  <a:pt x="3767046" y="707962"/>
                  <a:pt x="3768319" y="707962"/>
                </a:cubicBezTo>
                <a:cubicBezTo>
                  <a:pt x="3758601" y="714330"/>
                  <a:pt x="3745934" y="718015"/>
                  <a:pt x="3733401" y="707628"/>
                </a:cubicBezTo>
                <a:cubicBezTo>
                  <a:pt x="3733401" y="709303"/>
                  <a:pt x="3729447" y="708432"/>
                  <a:pt x="3727771" y="707962"/>
                </a:cubicBezTo>
                <a:cubicBezTo>
                  <a:pt x="3727838" y="707962"/>
                  <a:pt x="3719588" y="710442"/>
                  <a:pt x="3719183" y="705415"/>
                </a:cubicBezTo>
                <a:cubicBezTo>
                  <a:pt x="3716239" y="704679"/>
                  <a:pt x="3718514" y="715871"/>
                  <a:pt x="3718984" y="716005"/>
                </a:cubicBezTo>
                <a:cubicBezTo>
                  <a:pt x="3723878" y="716005"/>
                  <a:pt x="3728709" y="716005"/>
                  <a:pt x="3733602" y="716005"/>
                </a:cubicBezTo>
                <a:cubicBezTo>
                  <a:pt x="3750425" y="716005"/>
                  <a:pt x="3739903" y="718083"/>
                  <a:pt x="3739903" y="720831"/>
                </a:cubicBezTo>
                <a:cubicBezTo>
                  <a:pt x="3740573" y="718418"/>
                  <a:pt x="3734675" y="728203"/>
                  <a:pt x="3736886" y="728203"/>
                </a:cubicBezTo>
                <a:cubicBezTo>
                  <a:pt x="3745867" y="725455"/>
                  <a:pt x="3774150" y="708096"/>
                  <a:pt x="3778507" y="708096"/>
                </a:cubicBezTo>
                <a:cubicBezTo>
                  <a:pt x="3787822" y="709705"/>
                  <a:pt x="3782326" y="708968"/>
                  <a:pt x="3787756" y="714798"/>
                </a:cubicBezTo>
                <a:cubicBezTo>
                  <a:pt x="3786683" y="711984"/>
                  <a:pt x="3787085" y="709705"/>
                  <a:pt x="3788895" y="708096"/>
                </a:cubicBezTo>
                <a:cubicBezTo>
                  <a:pt x="3792179" y="713659"/>
                  <a:pt x="3797608" y="725790"/>
                  <a:pt x="3796401" y="721500"/>
                </a:cubicBezTo>
                <a:cubicBezTo>
                  <a:pt x="3802500" y="721500"/>
                  <a:pt x="3900754" y="700791"/>
                  <a:pt x="3900754" y="710978"/>
                </a:cubicBezTo>
                <a:cubicBezTo>
                  <a:pt x="3900955" y="713458"/>
                  <a:pt x="3899414" y="714330"/>
                  <a:pt x="3897470" y="714665"/>
                </a:cubicBezTo>
                <a:cubicBezTo>
                  <a:pt x="3956516" y="711179"/>
                  <a:pt x="3924748" y="631960"/>
                  <a:pt x="3976287" y="634373"/>
                </a:cubicBezTo>
                <a:cubicBezTo>
                  <a:pt x="3976555" y="634373"/>
                  <a:pt x="3986340" y="645297"/>
                  <a:pt x="3987882" y="649654"/>
                </a:cubicBezTo>
                <a:cubicBezTo>
                  <a:pt x="3987882" y="660243"/>
                  <a:pt x="4008122" y="646705"/>
                  <a:pt x="4014691" y="646571"/>
                </a:cubicBezTo>
                <a:cubicBezTo>
                  <a:pt x="4013417" y="636585"/>
                  <a:pt x="4014691" y="627470"/>
                  <a:pt x="4014691" y="622309"/>
                </a:cubicBezTo>
                <a:cubicBezTo>
                  <a:pt x="4015495" y="621907"/>
                  <a:pt x="4007117" y="628743"/>
                  <a:pt x="4007989" y="627671"/>
                </a:cubicBezTo>
                <a:cubicBezTo>
                  <a:pt x="3999544" y="615875"/>
                  <a:pt x="3993176" y="627671"/>
                  <a:pt x="3981447" y="627671"/>
                </a:cubicBezTo>
                <a:cubicBezTo>
                  <a:pt x="3981783" y="627872"/>
                  <a:pt x="3978298" y="625526"/>
                  <a:pt x="3975215" y="627202"/>
                </a:cubicBezTo>
                <a:cubicBezTo>
                  <a:pt x="3975215" y="627470"/>
                  <a:pt x="3975215" y="627671"/>
                  <a:pt x="3975349" y="627671"/>
                </a:cubicBezTo>
                <a:cubicBezTo>
                  <a:pt x="3972467" y="630620"/>
                  <a:pt x="3973807" y="627068"/>
                  <a:pt x="3974277" y="626398"/>
                </a:cubicBezTo>
                <a:cubicBezTo>
                  <a:pt x="3973405" y="626934"/>
                  <a:pt x="3967708" y="630553"/>
                  <a:pt x="3967708" y="626398"/>
                </a:cubicBezTo>
                <a:cubicBezTo>
                  <a:pt x="3966636" y="627202"/>
                  <a:pt x="3969384" y="634373"/>
                  <a:pt x="3966703" y="634373"/>
                </a:cubicBezTo>
                <a:cubicBezTo>
                  <a:pt x="3966435" y="634172"/>
                  <a:pt x="3963151" y="634507"/>
                  <a:pt x="3963284" y="634373"/>
                </a:cubicBezTo>
                <a:cubicBezTo>
                  <a:pt x="3960604" y="634373"/>
                  <a:pt x="3960001" y="627671"/>
                  <a:pt x="3963419" y="627671"/>
                </a:cubicBezTo>
                <a:cubicBezTo>
                  <a:pt x="3963084" y="627134"/>
                  <a:pt x="3955980" y="623113"/>
                  <a:pt x="3954304" y="620232"/>
                </a:cubicBezTo>
                <a:cubicBezTo>
                  <a:pt x="3954304" y="615607"/>
                  <a:pt x="3967843" y="614803"/>
                  <a:pt x="3971663" y="614266"/>
                </a:cubicBezTo>
                <a:cubicBezTo>
                  <a:pt x="3969585" y="614266"/>
                  <a:pt x="3962749" y="607431"/>
                  <a:pt x="3961006" y="605889"/>
                </a:cubicBezTo>
                <a:cubicBezTo>
                  <a:pt x="3961006" y="603208"/>
                  <a:pt x="3990093" y="599656"/>
                  <a:pt x="3994047" y="600527"/>
                </a:cubicBezTo>
                <a:cubicBezTo>
                  <a:pt x="3990897" y="598717"/>
                  <a:pt x="3989959" y="601130"/>
                  <a:pt x="3987815" y="596707"/>
                </a:cubicBezTo>
                <a:cubicBezTo>
                  <a:pt x="3987815" y="590407"/>
                  <a:pt x="3994584" y="597445"/>
                  <a:pt x="3994584" y="600795"/>
                </a:cubicBezTo>
                <a:cubicBezTo>
                  <a:pt x="4001085" y="595434"/>
                  <a:pt x="4008793" y="593758"/>
                  <a:pt x="4015495" y="587793"/>
                </a:cubicBezTo>
                <a:cubicBezTo>
                  <a:pt x="4014691" y="589268"/>
                  <a:pt x="4014958" y="594294"/>
                  <a:pt x="4014691" y="594093"/>
                </a:cubicBezTo>
                <a:cubicBezTo>
                  <a:pt x="4024274" y="592283"/>
                  <a:pt x="4018310" y="587391"/>
                  <a:pt x="4022331" y="587391"/>
                </a:cubicBezTo>
                <a:cubicBezTo>
                  <a:pt x="4033255" y="587793"/>
                  <a:pt x="4045989" y="587592"/>
                  <a:pt x="4060063" y="587391"/>
                </a:cubicBezTo>
                <a:cubicBezTo>
                  <a:pt x="4063415" y="587391"/>
                  <a:pt x="4074005" y="594629"/>
                  <a:pt x="4085398" y="594093"/>
                </a:cubicBezTo>
                <a:cubicBezTo>
                  <a:pt x="4092100" y="593758"/>
                  <a:pt x="4085264" y="580689"/>
                  <a:pt x="4089419" y="580689"/>
                </a:cubicBezTo>
                <a:cubicBezTo>
                  <a:pt x="4090961" y="581158"/>
                  <a:pt x="4094044" y="587927"/>
                  <a:pt x="4095117" y="587391"/>
                </a:cubicBezTo>
                <a:cubicBezTo>
                  <a:pt x="4105371" y="581426"/>
                  <a:pt x="4107381" y="578544"/>
                  <a:pt x="4125008" y="581091"/>
                </a:cubicBezTo>
                <a:cubicBezTo>
                  <a:pt x="4112944" y="571574"/>
                  <a:pt x="4088213" y="568491"/>
                  <a:pt x="4081645" y="573987"/>
                </a:cubicBezTo>
                <a:cubicBezTo>
                  <a:pt x="4079903" y="572311"/>
                  <a:pt x="4079500" y="570100"/>
                  <a:pt x="4080572" y="567285"/>
                </a:cubicBezTo>
                <a:cubicBezTo>
                  <a:pt x="4073803" y="572110"/>
                  <a:pt x="4079433" y="576198"/>
                  <a:pt x="4068375" y="567351"/>
                </a:cubicBezTo>
                <a:cubicBezTo>
                  <a:pt x="4068442" y="568223"/>
                  <a:pt x="4068240" y="572713"/>
                  <a:pt x="4068308" y="573987"/>
                </a:cubicBezTo>
                <a:cubicBezTo>
                  <a:pt x="4067704" y="566547"/>
                  <a:pt x="4048670" y="580823"/>
                  <a:pt x="4044582" y="580823"/>
                </a:cubicBezTo>
                <a:cubicBezTo>
                  <a:pt x="4044180" y="580689"/>
                  <a:pt x="4039957" y="576131"/>
                  <a:pt x="4040226" y="574657"/>
                </a:cubicBezTo>
                <a:cubicBezTo>
                  <a:pt x="4031379" y="582029"/>
                  <a:pt x="4015897" y="582432"/>
                  <a:pt x="3998270" y="581024"/>
                </a:cubicBezTo>
                <a:cubicBezTo>
                  <a:pt x="3996393" y="581024"/>
                  <a:pt x="3990965" y="591279"/>
                  <a:pt x="3977561" y="581359"/>
                </a:cubicBezTo>
                <a:cubicBezTo>
                  <a:pt x="3977427" y="598114"/>
                  <a:pt x="3952360" y="582029"/>
                  <a:pt x="3968580" y="581962"/>
                </a:cubicBezTo>
                <a:lnTo>
                  <a:pt x="3955915" y="586405"/>
                </a:lnTo>
                <a:lnTo>
                  <a:pt x="3956649" y="587324"/>
                </a:lnTo>
                <a:lnTo>
                  <a:pt x="3955874" y="586419"/>
                </a:lnTo>
                <a:lnTo>
                  <a:pt x="3955778" y="586453"/>
                </a:lnTo>
                <a:lnTo>
                  <a:pt x="3955770" y="586328"/>
                </a:lnTo>
                <a:lnTo>
                  <a:pt x="3955443" y="580756"/>
                </a:lnTo>
                <a:cubicBezTo>
                  <a:pt x="3954773" y="580756"/>
                  <a:pt x="3949345" y="580957"/>
                  <a:pt x="3948071" y="581292"/>
                </a:cubicBezTo>
                <a:lnTo>
                  <a:pt x="3948027" y="581242"/>
                </a:lnTo>
                <a:lnTo>
                  <a:pt x="3947641" y="580809"/>
                </a:lnTo>
                <a:lnTo>
                  <a:pt x="3947870" y="582298"/>
                </a:lnTo>
                <a:cubicBezTo>
                  <a:pt x="3946865" y="581627"/>
                  <a:pt x="3946128" y="581158"/>
                  <a:pt x="3945458" y="580689"/>
                </a:cubicBezTo>
                <a:lnTo>
                  <a:pt x="3947240" y="580259"/>
                </a:lnTo>
                <a:lnTo>
                  <a:pt x="3941101" y="574054"/>
                </a:lnTo>
                <a:cubicBezTo>
                  <a:pt x="3943580" y="578745"/>
                  <a:pt x="3941302" y="578008"/>
                  <a:pt x="3945390" y="580823"/>
                </a:cubicBezTo>
                <a:cubicBezTo>
                  <a:pt x="3944117" y="581896"/>
                  <a:pt x="3942709" y="583906"/>
                  <a:pt x="3941637" y="585448"/>
                </a:cubicBezTo>
                <a:lnTo>
                  <a:pt x="3941619" y="585433"/>
                </a:lnTo>
                <a:lnTo>
                  <a:pt x="3934399" y="579282"/>
                </a:lnTo>
                <a:cubicBezTo>
                  <a:pt x="3934332" y="580689"/>
                  <a:pt x="3915834" y="582767"/>
                  <a:pt x="3909601" y="579147"/>
                </a:cubicBezTo>
                <a:lnTo>
                  <a:pt x="3909539" y="578963"/>
                </a:lnTo>
                <a:lnTo>
                  <a:pt x="3907590" y="573249"/>
                </a:lnTo>
                <a:cubicBezTo>
                  <a:pt x="3907590" y="560516"/>
                  <a:pt x="3930847" y="570502"/>
                  <a:pt x="3934399" y="573987"/>
                </a:cubicBezTo>
                <a:cubicBezTo>
                  <a:pt x="3934532" y="571909"/>
                  <a:pt x="3934399" y="569899"/>
                  <a:pt x="3934131" y="567821"/>
                </a:cubicBezTo>
                <a:cubicBezTo>
                  <a:pt x="3936141" y="568089"/>
                  <a:pt x="3941101" y="568156"/>
                  <a:pt x="3941101" y="568156"/>
                </a:cubicBezTo>
                <a:cubicBezTo>
                  <a:pt x="3939425" y="559510"/>
                  <a:pt x="3943379" y="559645"/>
                  <a:pt x="3947803" y="554886"/>
                </a:cubicBezTo>
                <a:cubicBezTo>
                  <a:pt x="3947803" y="545503"/>
                  <a:pt x="3947200" y="548317"/>
                  <a:pt x="3949880" y="540543"/>
                </a:cubicBezTo>
                <a:cubicBezTo>
                  <a:pt x="3950149" y="540476"/>
                  <a:pt x="3950417" y="540476"/>
                  <a:pt x="3950684" y="540476"/>
                </a:cubicBezTo>
                <a:cubicBezTo>
                  <a:pt x="3944452" y="540476"/>
                  <a:pt x="3945457" y="507904"/>
                  <a:pt x="3946396" y="506965"/>
                </a:cubicBezTo>
                <a:cubicBezTo>
                  <a:pt x="3929975" y="506965"/>
                  <a:pt x="3953633" y="500263"/>
                  <a:pt x="3953969" y="500263"/>
                </a:cubicBezTo>
                <a:cubicBezTo>
                  <a:pt x="3968446" y="494432"/>
                  <a:pt x="3992908" y="466753"/>
                  <a:pt x="4009262" y="466753"/>
                </a:cubicBezTo>
                <a:cubicBezTo>
                  <a:pt x="4008927" y="467490"/>
                  <a:pt x="4011541" y="465211"/>
                  <a:pt x="4012747" y="465412"/>
                </a:cubicBezTo>
                <a:cubicBezTo>
                  <a:pt x="4014623" y="462396"/>
                  <a:pt x="4024542" y="455225"/>
                  <a:pt x="4028229" y="453951"/>
                </a:cubicBezTo>
                <a:cubicBezTo>
                  <a:pt x="4028229" y="453951"/>
                  <a:pt x="4029770" y="448188"/>
                  <a:pt x="4029704" y="447249"/>
                </a:cubicBezTo>
                <a:cubicBezTo>
                  <a:pt x="4022465" y="445440"/>
                  <a:pt x="4015762" y="440615"/>
                  <a:pt x="4015026" y="440079"/>
                </a:cubicBezTo>
                <a:close/>
                <a:moveTo>
                  <a:pt x="1738770" y="439743"/>
                </a:moveTo>
                <a:cubicBezTo>
                  <a:pt x="1743624" y="440819"/>
                  <a:pt x="1749798" y="443261"/>
                  <a:pt x="1757824" y="446646"/>
                </a:cubicBezTo>
                <a:cubicBezTo>
                  <a:pt x="1766671" y="450332"/>
                  <a:pt x="1821293" y="480156"/>
                  <a:pt x="1822031" y="480156"/>
                </a:cubicBezTo>
                <a:cubicBezTo>
                  <a:pt x="1839658" y="480223"/>
                  <a:pt x="1839390" y="484378"/>
                  <a:pt x="1849778" y="489405"/>
                </a:cubicBezTo>
                <a:cubicBezTo>
                  <a:pt x="1847164" y="489338"/>
                  <a:pt x="1830744" y="496978"/>
                  <a:pt x="1829403" y="499458"/>
                </a:cubicBezTo>
                <a:cubicBezTo>
                  <a:pt x="1824108" y="495437"/>
                  <a:pt x="1821428" y="496174"/>
                  <a:pt x="1813988" y="493561"/>
                </a:cubicBezTo>
                <a:cubicBezTo>
                  <a:pt x="1808023" y="493561"/>
                  <a:pt x="1793480" y="486859"/>
                  <a:pt x="1796897" y="486859"/>
                </a:cubicBezTo>
                <a:cubicBezTo>
                  <a:pt x="1773038" y="473588"/>
                  <a:pt x="1782756" y="493561"/>
                  <a:pt x="1760437" y="493561"/>
                </a:cubicBezTo>
                <a:cubicBezTo>
                  <a:pt x="1760169" y="495437"/>
                  <a:pt x="1735305" y="523250"/>
                  <a:pt x="1729541" y="491751"/>
                </a:cubicBezTo>
                <a:cubicBezTo>
                  <a:pt x="1729541" y="495772"/>
                  <a:pt x="1696029" y="493091"/>
                  <a:pt x="1696029" y="492689"/>
                </a:cubicBezTo>
                <a:cubicBezTo>
                  <a:pt x="1706485" y="485853"/>
                  <a:pt x="1702798" y="482703"/>
                  <a:pt x="1718281" y="480156"/>
                </a:cubicBezTo>
                <a:cubicBezTo>
                  <a:pt x="1717410" y="478950"/>
                  <a:pt x="1716807" y="478414"/>
                  <a:pt x="1716404" y="478347"/>
                </a:cubicBezTo>
                <a:cubicBezTo>
                  <a:pt x="1721531" y="445574"/>
                  <a:pt x="1724208" y="436513"/>
                  <a:pt x="1738770" y="439743"/>
                </a:cubicBezTo>
                <a:close/>
                <a:moveTo>
                  <a:pt x="3205617" y="420207"/>
                </a:moveTo>
                <a:cubicBezTo>
                  <a:pt x="3206949" y="421162"/>
                  <a:pt x="3208742" y="423927"/>
                  <a:pt x="3210686" y="425334"/>
                </a:cubicBezTo>
                <a:cubicBezTo>
                  <a:pt x="3210686" y="427277"/>
                  <a:pt x="3197885" y="426205"/>
                  <a:pt x="3197279" y="426473"/>
                </a:cubicBezTo>
                <a:cubicBezTo>
                  <a:pt x="3206597" y="437666"/>
                  <a:pt x="3220606" y="439877"/>
                  <a:pt x="3224090" y="448791"/>
                </a:cubicBezTo>
                <a:cubicBezTo>
                  <a:pt x="3224090" y="451204"/>
                  <a:pt x="3236889" y="466686"/>
                  <a:pt x="3216517" y="466686"/>
                </a:cubicBezTo>
                <a:cubicBezTo>
                  <a:pt x="3218260" y="465480"/>
                  <a:pt x="3194534" y="480090"/>
                  <a:pt x="3198353" y="480090"/>
                </a:cubicBezTo>
                <a:cubicBezTo>
                  <a:pt x="3179855" y="479420"/>
                  <a:pt x="3183140" y="479688"/>
                  <a:pt x="3175032" y="486792"/>
                </a:cubicBezTo>
                <a:cubicBezTo>
                  <a:pt x="3174428" y="484580"/>
                  <a:pt x="3174095" y="482369"/>
                  <a:pt x="3173959" y="480090"/>
                </a:cubicBezTo>
                <a:cubicBezTo>
                  <a:pt x="3173893" y="480224"/>
                  <a:pt x="3166652" y="486792"/>
                  <a:pt x="3172487" y="486792"/>
                </a:cubicBezTo>
                <a:cubicBezTo>
                  <a:pt x="3163702" y="486792"/>
                  <a:pt x="3154783" y="486323"/>
                  <a:pt x="3146010" y="487060"/>
                </a:cubicBezTo>
                <a:cubicBezTo>
                  <a:pt x="3145805" y="504955"/>
                  <a:pt x="3093534" y="498454"/>
                  <a:pt x="3082006" y="499996"/>
                </a:cubicBezTo>
                <a:cubicBezTo>
                  <a:pt x="3084284" y="498856"/>
                  <a:pt x="3082072" y="495974"/>
                  <a:pt x="3085290" y="494030"/>
                </a:cubicBezTo>
                <a:cubicBezTo>
                  <a:pt x="3078720" y="492556"/>
                  <a:pt x="3036425" y="478884"/>
                  <a:pt x="3036425" y="487797"/>
                </a:cubicBezTo>
                <a:cubicBezTo>
                  <a:pt x="3036492" y="487664"/>
                  <a:pt x="3036694" y="480157"/>
                  <a:pt x="3036425" y="479621"/>
                </a:cubicBezTo>
                <a:cubicBezTo>
                  <a:pt x="3036425" y="486658"/>
                  <a:pt x="3055259" y="473656"/>
                  <a:pt x="3050834" y="473656"/>
                </a:cubicBezTo>
                <a:cubicBezTo>
                  <a:pt x="3051235" y="473723"/>
                  <a:pt x="3043062" y="473656"/>
                  <a:pt x="3042057" y="473656"/>
                </a:cubicBezTo>
                <a:cubicBezTo>
                  <a:pt x="3042123" y="474025"/>
                  <a:pt x="3042474" y="472433"/>
                  <a:pt x="3042767" y="470707"/>
                </a:cubicBezTo>
                <a:lnTo>
                  <a:pt x="3043088" y="467356"/>
                </a:lnTo>
                <a:lnTo>
                  <a:pt x="3043125" y="467356"/>
                </a:lnTo>
                <a:cubicBezTo>
                  <a:pt x="3040584" y="466954"/>
                  <a:pt x="3040584" y="466820"/>
                  <a:pt x="3043125" y="466954"/>
                </a:cubicBezTo>
                <a:lnTo>
                  <a:pt x="3043088" y="467356"/>
                </a:lnTo>
                <a:lnTo>
                  <a:pt x="3009218" y="466954"/>
                </a:lnTo>
                <a:cubicBezTo>
                  <a:pt x="3008207" y="466954"/>
                  <a:pt x="3011628" y="460252"/>
                  <a:pt x="3008343" y="460252"/>
                </a:cubicBezTo>
                <a:cubicBezTo>
                  <a:pt x="3024294" y="457973"/>
                  <a:pt x="3024023" y="454689"/>
                  <a:pt x="3036425" y="453549"/>
                </a:cubicBezTo>
                <a:cubicBezTo>
                  <a:pt x="3033006" y="451338"/>
                  <a:pt x="3023288" y="446446"/>
                  <a:pt x="3025906" y="446847"/>
                </a:cubicBezTo>
                <a:cubicBezTo>
                  <a:pt x="3023556" y="446847"/>
                  <a:pt x="2996215" y="446714"/>
                  <a:pt x="2996215" y="446982"/>
                </a:cubicBezTo>
                <a:cubicBezTo>
                  <a:pt x="3003990" y="441218"/>
                  <a:pt x="2999229" y="440749"/>
                  <a:pt x="3009617" y="440883"/>
                </a:cubicBezTo>
                <a:cubicBezTo>
                  <a:pt x="3009617" y="438168"/>
                  <a:pt x="3008813" y="436862"/>
                  <a:pt x="3008470" y="435948"/>
                </a:cubicBezTo>
                <a:lnTo>
                  <a:pt x="3010066" y="433405"/>
                </a:lnTo>
                <a:lnTo>
                  <a:pt x="3010554" y="435320"/>
                </a:lnTo>
                <a:cubicBezTo>
                  <a:pt x="3010419" y="434650"/>
                  <a:pt x="3010284" y="434047"/>
                  <a:pt x="3010088" y="433376"/>
                </a:cubicBezTo>
                <a:lnTo>
                  <a:pt x="3010066" y="433405"/>
                </a:lnTo>
                <a:lnTo>
                  <a:pt x="3009617" y="431634"/>
                </a:lnTo>
                <a:cubicBezTo>
                  <a:pt x="3009617" y="433578"/>
                  <a:pt x="3022418" y="428149"/>
                  <a:pt x="3025837" y="426674"/>
                </a:cubicBezTo>
                <a:cubicBezTo>
                  <a:pt x="3025569" y="426674"/>
                  <a:pt x="3069939" y="417358"/>
                  <a:pt x="3069939" y="432639"/>
                </a:cubicBezTo>
                <a:cubicBezTo>
                  <a:pt x="3067791" y="435789"/>
                  <a:pt x="3064908" y="437867"/>
                  <a:pt x="3063299" y="439945"/>
                </a:cubicBezTo>
                <a:cubicBezTo>
                  <a:pt x="3064908" y="440615"/>
                  <a:pt x="3074765" y="446714"/>
                  <a:pt x="3068262" y="446714"/>
                </a:cubicBezTo>
                <a:cubicBezTo>
                  <a:pt x="3068329" y="446647"/>
                  <a:pt x="3069468" y="446781"/>
                  <a:pt x="3069806" y="446714"/>
                </a:cubicBezTo>
                <a:cubicBezTo>
                  <a:pt x="3070877" y="445239"/>
                  <a:pt x="3083345" y="431768"/>
                  <a:pt x="3083345" y="440681"/>
                </a:cubicBezTo>
                <a:cubicBezTo>
                  <a:pt x="3083345" y="439341"/>
                  <a:pt x="3083280" y="426541"/>
                  <a:pt x="3083548" y="426541"/>
                </a:cubicBezTo>
                <a:cubicBezTo>
                  <a:pt x="3092330" y="427478"/>
                  <a:pt x="3092666" y="432304"/>
                  <a:pt x="3096483" y="433243"/>
                </a:cubicBezTo>
                <a:cubicBezTo>
                  <a:pt x="3109622" y="433243"/>
                  <a:pt x="3111430" y="422184"/>
                  <a:pt x="3123557" y="433243"/>
                </a:cubicBezTo>
                <a:cubicBezTo>
                  <a:pt x="3138636" y="427747"/>
                  <a:pt x="3132807" y="424999"/>
                  <a:pt x="3143796" y="432170"/>
                </a:cubicBezTo>
                <a:cubicBezTo>
                  <a:pt x="3146342" y="429891"/>
                  <a:pt x="3162898" y="424731"/>
                  <a:pt x="3164506" y="426004"/>
                </a:cubicBezTo>
                <a:cubicBezTo>
                  <a:pt x="3162630" y="418766"/>
                  <a:pt x="3198287" y="424060"/>
                  <a:pt x="3203316" y="425937"/>
                </a:cubicBezTo>
                <a:cubicBezTo>
                  <a:pt x="3203414" y="420106"/>
                  <a:pt x="3204285" y="419252"/>
                  <a:pt x="3205617" y="420207"/>
                </a:cubicBezTo>
                <a:close/>
                <a:moveTo>
                  <a:pt x="1261795" y="386125"/>
                </a:moveTo>
                <a:lnTo>
                  <a:pt x="1261809" y="386125"/>
                </a:lnTo>
                <a:lnTo>
                  <a:pt x="1262063" y="386327"/>
                </a:lnTo>
                <a:cubicBezTo>
                  <a:pt x="1261929" y="386260"/>
                  <a:pt x="1261862" y="386192"/>
                  <a:pt x="1261795" y="386125"/>
                </a:cubicBezTo>
                <a:close/>
                <a:moveTo>
                  <a:pt x="1261569" y="385936"/>
                </a:moveTo>
                <a:lnTo>
                  <a:pt x="1262264" y="386125"/>
                </a:lnTo>
                <a:lnTo>
                  <a:pt x="1261809" y="386125"/>
                </a:lnTo>
                <a:close/>
                <a:moveTo>
                  <a:pt x="1260455" y="385053"/>
                </a:moveTo>
                <a:lnTo>
                  <a:pt x="1261569" y="385936"/>
                </a:lnTo>
                <a:lnTo>
                  <a:pt x="1261527" y="385924"/>
                </a:lnTo>
                <a:cubicBezTo>
                  <a:pt x="1261058" y="385589"/>
                  <a:pt x="1260723" y="385321"/>
                  <a:pt x="1260455" y="385053"/>
                </a:cubicBezTo>
                <a:close/>
                <a:moveTo>
                  <a:pt x="1153300" y="384383"/>
                </a:moveTo>
                <a:cubicBezTo>
                  <a:pt x="1150686" y="383177"/>
                  <a:pt x="1169050" y="388740"/>
                  <a:pt x="1160203" y="388740"/>
                </a:cubicBezTo>
                <a:cubicBezTo>
                  <a:pt x="1154774" y="389879"/>
                  <a:pt x="1150551" y="384450"/>
                  <a:pt x="1153300" y="384383"/>
                </a:cubicBezTo>
                <a:close/>
                <a:moveTo>
                  <a:pt x="1233648" y="382507"/>
                </a:moveTo>
                <a:cubicBezTo>
                  <a:pt x="1231972" y="383713"/>
                  <a:pt x="1230230" y="384853"/>
                  <a:pt x="1228957" y="385389"/>
                </a:cubicBezTo>
                <a:cubicBezTo>
                  <a:pt x="1231235" y="385925"/>
                  <a:pt x="1233782" y="385724"/>
                  <a:pt x="1234586" y="388271"/>
                </a:cubicBezTo>
                <a:cubicBezTo>
                  <a:pt x="1237200" y="387332"/>
                  <a:pt x="1244639" y="386461"/>
                  <a:pt x="1245979" y="386260"/>
                </a:cubicBezTo>
                <a:cubicBezTo>
                  <a:pt x="1246114" y="386260"/>
                  <a:pt x="1245912" y="386260"/>
                  <a:pt x="1245578" y="386193"/>
                </a:cubicBezTo>
                <a:cubicBezTo>
                  <a:pt x="1245376" y="386193"/>
                  <a:pt x="1245175" y="386260"/>
                  <a:pt x="1244907" y="386260"/>
                </a:cubicBezTo>
                <a:cubicBezTo>
                  <a:pt x="1244438" y="386059"/>
                  <a:pt x="1244170" y="385992"/>
                  <a:pt x="1244103" y="385925"/>
                </a:cubicBezTo>
                <a:cubicBezTo>
                  <a:pt x="1241556" y="385456"/>
                  <a:pt x="1237066" y="384518"/>
                  <a:pt x="1233648" y="382507"/>
                </a:cubicBezTo>
                <a:close/>
                <a:moveTo>
                  <a:pt x="1252749" y="379290"/>
                </a:moveTo>
                <a:cubicBezTo>
                  <a:pt x="1253285" y="379290"/>
                  <a:pt x="1253486" y="379357"/>
                  <a:pt x="1253620" y="379357"/>
                </a:cubicBezTo>
                <a:lnTo>
                  <a:pt x="1253486" y="379357"/>
                </a:lnTo>
                <a:cubicBezTo>
                  <a:pt x="1253217" y="379357"/>
                  <a:pt x="1253017" y="379290"/>
                  <a:pt x="1252749" y="379290"/>
                </a:cubicBezTo>
                <a:close/>
                <a:moveTo>
                  <a:pt x="1433918" y="374196"/>
                </a:moveTo>
                <a:cubicBezTo>
                  <a:pt x="1435526" y="374196"/>
                  <a:pt x="1426144" y="385053"/>
                  <a:pt x="1433918" y="374196"/>
                </a:cubicBezTo>
                <a:close/>
                <a:moveTo>
                  <a:pt x="4625128" y="372228"/>
                </a:moveTo>
                <a:lnTo>
                  <a:pt x="4624922" y="372454"/>
                </a:lnTo>
                <a:cubicBezTo>
                  <a:pt x="4624922" y="372521"/>
                  <a:pt x="4624922" y="372521"/>
                  <a:pt x="4624922" y="372521"/>
                </a:cubicBezTo>
                <a:lnTo>
                  <a:pt x="4624964" y="372530"/>
                </a:lnTo>
                <a:close/>
                <a:moveTo>
                  <a:pt x="1873532" y="368349"/>
                </a:moveTo>
                <a:cubicBezTo>
                  <a:pt x="1875685" y="366941"/>
                  <a:pt x="1876791" y="368131"/>
                  <a:pt x="1877260" y="372856"/>
                </a:cubicBezTo>
                <a:cubicBezTo>
                  <a:pt x="1885504" y="372856"/>
                  <a:pt x="1863520" y="385054"/>
                  <a:pt x="1863520" y="379424"/>
                </a:cubicBezTo>
                <a:cubicBezTo>
                  <a:pt x="1868178" y="373761"/>
                  <a:pt x="1871379" y="369756"/>
                  <a:pt x="1873532" y="368349"/>
                </a:cubicBezTo>
                <a:close/>
                <a:moveTo>
                  <a:pt x="1399398" y="366154"/>
                </a:moveTo>
                <a:cubicBezTo>
                  <a:pt x="1406505" y="366154"/>
                  <a:pt x="1387134" y="383512"/>
                  <a:pt x="1386263" y="367025"/>
                </a:cubicBezTo>
                <a:cubicBezTo>
                  <a:pt x="1387470" y="366958"/>
                  <a:pt x="1389346" y="366422"/>
                  <a:pt x="1387402" y="366221"/>
                </a:cubicBezTo>
                <a:cubicBezTo>
                  <a:pt x="1391289" y="366422"/>
                  <a:pt x="1395980" y="366958"/>
                  <a:pt x="1399398" y="366154"/>
                </a:cubicBezTo>
                <a:close/>
                <a:moveTo>
                  <a:pt x="1386128" y="366154"/>
                </a:moveTo>
                <a:lnTo>
                  <a:pt x="1386196" y="366154"/>
                </a:lnTo>
                <a:cubicBezTo>
                  <a:pt x="1386196" y="366489"/>
                  <a:pt x="1386263" y="366757"/>
                  <a:pt x="1386263" y="367025"/>
                </a:cubicBezTo>
                <a:cubicBezTo>
                  <a:pt x="1385392" y="367092"/>
                  <a:pt x="1384855" y="366891"/>
                  <a:pt x="1386128" y="366154"/>
                </a:cubicBezTo>
                <a:close/>
                <a:moveTo>
                  <a:pt x="5094742" y="360658"/>
                </a:moveTo>
                <a:cubicBezTo>
                  <a:pt x="5095547" y="360658"/>
                  <a:pt x="5099367" y="362334"/>
                  <a:pt x="5099233" y="366757"/>
                </a:cubicBezTo>
                <a:cubicBezTo>
                  <a:pt x="5104796" y="366757"/>
                  <a:pt x="5114044" y="372454"/>
                  <a:pt x="5114044" y="371248"/>
                </a:cubicBezTo>
                <a:cubicBezTo>
                  <a:pt x="5113240" y="375336"/>
                  <a:pt x="5110426" y="375738"/>
                  <a:pt x="5110291" y="379558"/>
                </a:cubicBezTo>
                <a:cubicBezTo>
                  <a:pt x="5110091" y="378351"/>
                  <a:pt x="5115586" y="376274"/>
                  <a:pt x="5114044" y="381502"/>
                </a:cubicBezTo>
                <a:cubicBezTo>
                  <a:pt x="5112034" y="379960"/>
                  <a:pt x="5109755" y="379357"/>
                  <a:pt x="5107342" y="379625"/>
                </a:cubicBezTo>
                <a:cubicBezTo>
                  <a:pt x="5107342" y="380362"/>
                  <a:pt x="5112302" y="385724"/>
                  <a:pt x="5113240" y="389477"/>
                </a:cubicBezTo>
                <a:cubicBezTo>
                  <a:pt x="5116457" y="386126"/>
                  <a:pt x="5119742" y="382976"/>
                  <a:pt x="5122691" y="379692"/>
                </a:cubicBezTo>
                <a:cubicBezTo>
                  <a:pt x="5122556" y="377413"/>
                  <a:pt x="5122087" y="375336"/>
                  <a:pt x="5121417" y="373124"/>
                </a:cubicBezTo>
                <a:cubicBezTo>
                  <a:pt x="5120813" y="372521"/>
                  <a:pt x="5114044" y="373995"/>
                  <a:pt x="5114044" y="365751"/>
                </a:cubicBezTo>
                <a:cubicBezTo>
                  <a:pt x="5111364" y="363942"/>
                  <a:pt x="5105399" y="360658"/>
                  <a:pt x="5098094" y="360658"/>
                </a:cubicBezTo>
                <a:cubicBezTo>
                  <a:pt x="5096954" y="360658"/>
                  <a:pt x="5095882" y="360658"/>
                  <a:pt x="5094742" y="360658"/>
                </a:cubicBezTo>
                <a:close/>
                <a:moveTo>
                  <a:pt x="1629273" y="359451"/>
                </a:moveTo>
                <a:cubicBezTo>
                  <a:pt x="1631217" y="360457"/>
                  <a:pt x="1644018" y="372856"/>
                  <a:pt x="1633362" y="372856"/>
                </a:cubicBezTo>
                <a:cubicBezTo>
                  <a:pt x="1635372" y="373794"/>
                  <a:pt x="1636847" y="372253"/>
                  <a:pt x="1635707" y="375403"/>
                </a:cubicBezTo>
                <a:cubicBezTo>
                  <a:pt x="1635707" y="379893"/>
                  <a:pt x="1647571" y="361060"/>
                  <a:pt x="1642008" y="363071"/>
                </a:cubicBezTo>
                <a:cubicBezTo>
                  <a:pt x="1639394" y="362132"/>
                  <a:pt x="1636043" y="358178"/>
                  <a:pt x="1629273" y="359451"/>
                </a:cubicBezTo>
                <a:close/>
                <a:moveTo>
                  <a:pt x="1432902" y="353143"/>
                </a:moveTo>
                <a:cubicBezTo>
                  <a:pt x="1433915" y="353922"/>
                  <a:pt x="1434418" y="357239"/>
                  <a:pt x="1434585" y="362065"/>
                </a:cubicBezTo>
                <a:cubicBezTo>
                  <a:pt x="1434585" y="367828"/>
                  <a:pt x="1421181" y="365282"/>
                  <a:pt x="1421181" y="366153"/>
                </a:cubicBezTo>
                <a:cubicBezTo>
                  <a:pt x="1418970" y="358178"/>
                  <a:pt x="1422119" y="359451"/>
                  <a:pt x="1428151" y="359451"/>
                </a:cubicBezTo>
                <a:cubicBezTo>
                  <a:pt x="1430362" y="354123"/>
                  <a:pt x="1431887" y="352363"/>
                  <a:pt x="1432902" y="353143"/>
                </a:cubicBezTo>
                <a:close/>
                <a:moveTo>
                  <a:pt x="1548513" y="345712"/>
                </a:moveTo>
                <a:lnTo>
                  <a:pt x="1547846" y="345779"/>
                </a:lnTo>
                <a:lnTo>
                  <a:pt x="1547907" y="345779"/>
                </a:lnTo>
                <a:cubicBezTo>
                  <a:pt x="1547907" y="345846"/>
                  <a:pt x="1548041" y="345980"/>
                  <a:pt x="1548110" y="346114"/>
                </a:cubicBezTo>
                <a:cubicBezTo>
                  <a:pt x="1547907" y="346181"/>
                  <a:pt x="1547706" y="346047"/>
                  <a:pt x="1547977" y="346047"/>
                </a:cubicBezTo>
                <a:lnTo>
                  <a:pt x="1547843" y="345779"/>
                </a:lnTo>
                <a:lnTo>
                  <a:pt x="1547775" y="345779"/>
                </a:lnTo>
                <a:cubicBezTo>
                  <a:pt x="1542951" y="346382"/>
                  <a:pt x="1537856" y="345846"/>
                  <a:pt x="1532965" y="346047"/>
                </a:cubicBezTo>
                <a:cubicBezTo>
                  <a:pt x="1539802" y="346047"/>
                  <a:pt x="1526129" y="352749"/>
                  <a:pt x="1521705" y="352749"/>
                </a:cubicBezTo>
                <a:cubicBezTo>
                  <a:pt x="1518153" y="349867"/>
                  <a:pt x="1521370" y="358312"/>
                  <a:pt x="1521772" y="359586"/>
                </a:cubicBezTo>
                <a:cubicBezTo>
                  <a:pt x="1525391" y="360189"/>
                  <a:pt x="1531624" y="360189"/>
                  <a:pt x="1534976" y="359719"/>
                </a:cubicBezTo>
                <a:cubicBezTo>
                  <a:pt x="1535646" y="359719"/>
                  <a:pt x="1534372" y="366757"/>
                  <a:pt x="1535846" y="366757"/>
                </a:cubicBezTo>
                <a:cubicBezTo>
                  <a:pt x="1525123" y="372186"/>
                  <a:pt x="1516075" y="374062"/>
                  <a:pt x="1496035" y="374129"/>
                </a:cubicBezTo>
                <a:cubicBezTo>
                  <a:pt x="1499654" y="374129"/>
                  <a:pt x="1505820" y="374129"/>
                  <a:pt x="1507429" y="374129"/>
                </a:cubicBezTo>
                <a:cubicBezTo>
                  <a:pt x="1518689" y="374129"/>
                  <a:pt x="1510579" y="373526"/>
                  <a:pt x="1519493" y="373526"/>
                </a:cubicBezTo>
                <a:cubicBezTo>
                  <a:pt x="1521169" y="382842"/>
                  <a:pt x="1522911" y="379960"/>
                  <a:pt x="1515069" y="386327"/>
                </a:cubicBezTo>
                <a:cubicBezTo>
                  <a:pt x="1515136" y="387467"/>
                  <a:pt x="1522039" y="385054"/>
                  <a:pt x="1521772" y="389678"/>
                </a:cubicBezTo>
                <a:cubicBezTo>
                  <a:pt x="1521772" y="386997"/>
                  <a:pt x="1518689" y="390952"/>
                  <a:pt x="1516142" y="394705"/>
                </a:cubicBezTo>
                <a:cubicBezTo>
                  <a:pt x="1520632" y="398860"/>
                  <a:pt x="1529144" y="405965"/>
                  <a:pt x="1528675" y="399731"/>
                </a:cubicBezTo>
                <a:cubicBezTo>
                  <a:pt x="1527402" y="399396"/>
                  <a:pt x="1529345" y="392962"/>
                  <a:pt x="1529547" y="392962"/>
                </a:cubicBezTo>
                <a:cubicBezTo>
                  <a:pt x="1527200" y="391019"/>
                  <a:pt x="1523380" y="394705"/>
                  <a:pt x="1521705" y="390616"/>
                </a:cubicBezTo>
                <a:cubicBezTo>
                  <a:pt x="1521705" y="375536"/>
                  <a:pt x="1557829" y="383847"/>
                  <a:pt x="1561515" y="366154"/>
                </a:cubicBezTo>
                <a:cubicBezTo>
                  <a:pt x="1557025" y="366154"/>
                  <a:pt x="1541811" y="366087"/>
                  <a:pt x="1541811" y="366154"/>
                </a:cubicBezTo>
                <a:cubicBezTo>
                  <a:pt x="1542951" y="365416"/>
                  <a:pt x="1539129" y="359183"/>
                  <a:pt x="1541811" y="360054"/>
                </a:cubicBezTo>
                <a:cubicBezTo>
                  <a:pt x="1541811" y="357374"/>
                  <a:pt x="1550389" y="361060"/>
                  <a:pt x="1551529" y="359451"/>
                </a:cubicBezTo>
                <a:cubicBezTo>
                  <a:pt x="1543956" y="359451"/>
                  <a:pt x="1549518" y="355229"/>
                  <a:pt x="1553137" y="352951"/>
                </a:cubicBezTo>
                <a:cubicBezTo>
                  <a:pt x="1551327" y="351275"/>
                  <a:pt x="1548982" y="347454"/>
                  <a:pt x="1548111" y="346114"/>
                </a:cubicBezTo>
                <a:cubicBezTo>
                  <a:pt x="1548313" y="346114"/>
                  <a:pt x="1548513" y="346047"/>
                  <a:pt x="1548513" y="345712"/>
                </a:cubicBezTo>
                <a:close/>
                <a:moveTo>
                  <a:pt x="1888252" y="339756"/>
                </a:moveTo>
                <a:lnTo>
                  <a:pt x="1884564" y="346047"/>
                </a:lnTo>
                <a:cubicBezTo>
                  <a:pt x="1890797" y="352615"/>
                  <a:pt x="1886843" y="359451"/>
                  <a:pt x="1881347" y="359451"/>
                </a:cubicBezTo>
                <a:cubicBezTo>
                  <a:pt x="1883559" y="357910"/>
                  <a:pt x="1856884" y="373459"/>
                  <a:pt x="1856884" y="362065"/>
                </a:cubicBezTo>
                <a:cubicBezTo>
                  <a:pt x="1860838" y="358714"/>
                  <a:pt x="1865999" y="352749"/>
                  <a:pt x="1870959" y="352749"/>
                </a:cubicBezTo>
                <a:cubicBezTo>
                  <a:pt x="1871361" y="353353"/>
                  <a:pt x="1872836" y="353218"/>
                  <a:pt x="1874377" y="352481"/>
                </a:cubicBezTo>
                <a:cubicBezTo>
                  <a:pt x="1872500" y="351408"/>
                  <a:pt x="1870355" y="348661"/>
                  <a:pt x="1870222" y="346784"/>
                </a:cubicBezTo>
                <a:cubicBezTo>
                  <a:pt x="1870222" y="344606"/>
                  <a:pt x="1873824" y="342964"/>
                  <a:pt x="1878139" y="341758"/>
                </a:cubicBezTo>
                <a:close/>
                <a:moveTo>
                  <a:pt x="1736165" y="339345"/>
                </a:moveTo>
                <a:cubicBezTo>
                  <a:pt x="1736232" y="339546"/>
                  <a:pt x="1736299" y="339747"/>
                  <a:pt x="1736366" y="339948"/>
                </a:cubicBezTo>
                <a:cubicBezTo>
                  <a:pt x="1731273" y="340752"/>
                  <a:pt x="1724570" y="340149"/>
                  <a:pt x="1736165" y="339345"/>
                </a:cubicBezTo>
                <a:close/>
                <a:moveTo>
                  <a:pt x="1890262" y="336329"/>
                </a:moveTo>
                <a:cubicBezTo>
                  <a:pt x="1890462" y="337334"/>
                  <a:pt x="1890529" y="338272"/>
                  <a:pt x="1890328" y="339345"/>
                </a:cubicBezTo>
                <a:lnTo>
                  <a:pt x="1888252" y="339756"/>
                </a:lnTo>
                <a:close/>
                <a:moveTo>
                  <a:pt x="1748034" y="333850"/>
                </a:moveTo>
                <a:cubicBezTo>
                  <a:pt x="1735500" y="331839"/>
                  <a:pt x="1747967" y="340552"/>
                  <a:pt x="1741399" y="340552"/>
                </a:cubicBezTo>
                <a:cubicBezTo>
                  <a:pt x="1744884" y="340552"/>
                  <a:pt x="1748369" y="340552"/>
                  <a:pt x="1751855" y="340552"/>
                </a:cubicBezTo>
                <a:cubicBezTo>
                  <a:pt x="1749106" y="340350"/>
                  <a:pt x="1748101" y="339144"/>
                  <a:pt x="1748034" y="333850"/>
                </a:cubicBezTo>
                <a:close/>
                <a:moveTo>
                  <a:pt x="1423974" y="321166"/>
                </a:moveTo>
                <a:cubicBezTo>
                  <a:pt x="1426068" y="319339"/>
                  <a:pt x="1429452" y="318501"/>
                  <a:pt x="1434646" y="322321"/>
                </a:cubicBezTo>
                <a:cubicBezTo>
                  <a:pt x="1434646" y="328822"/>
                  <a:pt x="1425196" y="323729"/>
                  <a:pt x="1421042" y="325941"/>
                </a:cubicBezTo>
                <a:cubicBezTo>
                  <a:pt x="1421075" y="325807"/>
                  <a:pt x="1421879" y="322992"/>
                  <a:pt x="1423974" y="321166"/>
                </a:cubicBezTo>
                <a:close/>
                <a:moveTo>
                  <a:pt x="1109459" y="319842"/>
                </a:moveTo>
                <a:cubicBezTo>
                  <a:pt x="1109459" y="323595"/>
                  <a:pt x="1108923" y="325605"/>
                  <a:pt x="1108186" y="326544"/>
                </a:cubicBezTo>
                <a:cubicBezTo>
                  <a:pt x="1109057" y="326409"/>
                  <a:pt x="1109995" y="326343"/>
                  <a:pt x="1110867" y="326209"/>
                </a:cubicBezTo>
                <a:cubicBezTo>
                  <a:pt x="1110063" y="324265"/>
                  <a:pt x="1109660" y="319975"/>
                  <a:pt x="1109459" y="319842"/>
                </a:cubicBezTo>
                <a:close/>
                <a:moveTo>
                  <a:pt x="5238638" y="299133"/>
                </a:moveTo>
                <a:cubicBezTo>
                  <a:pt x="5233812" y="296653"/>
                  <a:pt x="5224764" y="302350"/>
                  <a:pt x="5216923" y="305835"/>
                </a:cubicBezTo>
                <a:cubicBezTo>
                  <a:pt x="5208612" y="305835"/>
                  <a:pt x="5222418" y="313475"/>
                  <a:pt x="5229791" y="312537"/>
                </a:cubicBezTo>
                <a:cubicBezTo>
                  <a:pt x="5223424" y="312537"/>
                  <a:pt x="5236694" y="300138"/>
                  <a:pt x="5238638" y="299133"/>
                </a:cubicBezTo>
                <a:close/>
                <a:moveTo>
                  <a:pt x="5116885" y="285410"/>
                </a:moveTo>
                <a:cubicBezTo>
                  <a:pt x="5116357" y="286885"/>
                  <a:pt x="5115888" y="289582"/>
                  <a:pt x="5115921" y="292430"/>
                </a:cubicBezTo>
                <a:cubicBezTo>
                  <a:pt x="5122824" y="289280"/>
                  <a:pt x="5131269" y="285728"/>
                  <a:pt x="5118200" y="285728"/>
                </a:cubicBezTo>
                <a:cubicBezTo>
                  <a:pt x="5117999" y="283684"/>
                  <a:pt x="5117413" y="283936"/>
                  <a:pt x="5116885" y="285410"/>
                </a:cubicBezTo>
                <a:close/>
                <a:moveTo>
                  <a:pt x="1840792" y="276881"/>
                </a:moveTo>
                <a:cubicBezTo>
                  <a:pt x="1838983" y="278088"/>
                  <a:pt x="1836503" y="279026"/>
                  <a:pt x="1834493" y="279026"/>
                </a:cubicBezTo>
                <a:cubicBezTo>
                  <a:pt x="1837374" y="279026"/>
                  <a:pt x="1837910" y="283450"/>
                  <a:pt x="1836704" y="285728"/>
                </a:cubicBezTo>
                <a:cubicBezTo>
                  <a:pt x="1837508" y="282913"/>
                  <a:pt x="1839250" y="279629"/>
                  <a:pt x="1840792" y="276881"/>
                </a:cubicBezTo>
                <a:close/>
                <a:moveTo>
                  <a:pt x="4598114" y="272056"/>
                </a:moveTo>
                <a:cubicBezTo>
                  <a:pt x="4598114" y="272257"/>
                  <a:pt x="4598046" y="272391"/>
                  <a:pt x="4597979" y="272526"/>
                </a:cubicBezTo>
                <a:cubicBezTo>
                  <a:pt x="4597979" y="272459"/>
                  <a:pt x="4597979" y="272391"/>
                  <a:pt x="4597979" y="272324"/>
                </a:cubicBezTo>
                <a:cubicBezTo>
                  <a:pt x="4598046" y="272190"/>
                  <a:pt x="4598046" y="272123"/>
                  <a:pt x="4598114" y="272056"/>
                </a:cubicBezTo>
                <a:close/>
                <a:moveTo>
                  <a:pt x="2996202" y="264214"/>
                </a:moveTo>
                <a:cubicBezTo>
                  <a:pt x="2996066" y="264415"/>
                  <a:pt x="2996001" y="264549"/>
                  <a:pt x="2995869" y="264683"/>
                </a:cubicBezTo>
                <a:cubicBezTo>
                  <a:pt x="2996001" y="264616"/>
                  <a:pt x="2996136" y="264750"/>
                  <a:pt x="2996202" y="265219"/>
                </a:cubicBezTo>
                <a:cubicBezTo>
                  <a:pt x="2996202" y="266694"/>
                  <a:pt x="2996337" y="265621"/>
                  <a:pt x="2994795" y="265621"/>
                </a:cubicBezTo>
                <a:cubicBezTo>
                  <a:pt x="2995130" y="266895"/>
                  <a:pt x="2996337" y="274669"/>
                  <a:pt x="2996202" y="274334"/>
                </a:cubicBezTo>
                <a:cubicBezTo>
                  <a:pt x="2995665" y="274334"/>
                  <a:pt x="3001829" y="276010"/>
                  <a:pt x="3010343" y="278355"/>
                </a:cubicBezTo>
                <a:cubicBezTo>
                  <a:pt x="3002231" y="275206"/>
                  <a:pt x="2996202" y="270380"/>
                  <a:pt x="2996202" y="264214"/>
                </a:cubicBezTo>
                <a:close/>
                <a:moveTo>
                  <a:pt x="1843205" y="261935"/>
                </a:moveTo>
                <a:cubicBezTo>
                  <a:pt x="1842535" y="263812"/>
                  <a:pt x="1840391" y="265688"/>
                  <a:pt x="1838849" y="265688"/>
                </a:cubicBezTo>
                <a:cubicBezTo>
                  <a:pt x="1841797" y="271118"/>
                  <a:pt x="1840860" y="267364"/>
                  <a:pt x="1840994" y="272391"/>
                </a:cubicBezTo>
                <a:cubicBezTo>
                  <a:pt x="1842133" y="272391"/>
                  <a:pt x="1842803" y="272592"/>
                  <a:pt x="1843205" y="272860"/>
                </a:cubicBezTo>
                <a:cubicBezTo>
                  <a:pt x="1843272" y="272726"/>
                  <a:pt x="1843406" y="272525"/>
                  <a:pt x="1843473" y="272391"/>
                </a:cubicBezTo>
                <a:cubicBezTo>
                  <a:pt x="1843473" y="265354"/>
                  <a:pt x="1879799" y="281171"/>
                  <a:pt x="1876984" y="279026"/>
                </a:cubicBezTo>
                <a:cubicBezTo>
                  <a:pt x="1879263" y="273262"/>
                  <a:pt x="1883686" y="268705"/>
                  <a:pt x="1889919" y="266694"/>
                </a:cubicBezTo>
                <a:cubicBezTo>
                  <a:pt x="1874035" y="269844"/>
                  <a:pt x="1845149" y="277551"/>
                  <a:pt x="1844144" y="262338"/>
                </a:cubicBezTo>
                <a:cubicBezTo>
                  <a:pt x="1844210" y="262338"/>
                  <a:pt x="1843808" y="262203"/>
                  <a:pt x="1843205" y="261935"/>
                </a:cubicBezTo>
                <a:close/>
                <a:moveTo>
                  <a:pt x="1493497" y="252444"/>
                </a:moveTo>
                <a:cubicBezTo>
                  <a:pt x="1490820" y="250173"/>
                  <a:pt x="1484713" y="258919"/>
                  <a:pt x="1478681" y="258919"/>
                </a:cubicBezTo>
                <a:cubicBezTo>
                  <a:pt x="1483841" y="259254"/>
                  <a:pt x="1494363" y="259187"/>
                  <a:pt x="1494900" y="259120"/>
                </a:cubicBezTo>
                <a:cubicBezTo>
                  <a:pt x="1494900" y="255183"/>
                  <a:pt x="1494389" y="253202"/>
                  <a:pt x="1493497" y="252444"/>
                </a:cubicBezTo>
                <a:close/>
                <a:moveTo>
                  <a:pt x="1494900" y="252083"/>
                </a:moveTo>
                <a:cubicBezTo>
                  <a:pt x="1494900" y="252418"/>
                  <a:pt x="1494900" y="252686"/>
                  <a:pt x="1494900" y="253021"/>
                </a:cubicBezTo>
                <a:cubicBezTo>
                  <a:pt x="1494900" y="252418"/>
                  <a:pt x="1495100" y="252217"/>
                  <a:pt x="1495301" y="252150"/>
                </a:cubicBezTo>
                <a:cubicBezTo>
                  <a:pt x="1495168" y="252150"/>
                  <a:pt x="1494966" y="252150"/>
                  <a:pt x="1494900" y="252083"/>
                </a:cubicBezTo>
                <a:close/>
                <a:moveTo>
                  <a:pt x="1495034" y="250742"/>
                </a:moveTo>
                <a:cubicBezTo>
                  <a:pt x="1494966" y="250810"/>
                  <a:pt x="1494966" y="250810"/>
                  <a:pt x="1494966" y="250877"/>
                </a:cubicBezTo>
                <a:cubicBezTo>
                  <a:pt x="1494966" y="250877"/>
                  <a:pt x="1494966" y="250944"/>
                  <a:pt x="1494966" y="250944"/>
                </a:cubicBezTo>
                <a:cubicBezTo>
                  <a:pt x="1494966" y="250877"/>
                  <a:pt x="1494966" y="250810"/>
                  <a:pt x="1495034" y="250742"/>
                </a:cubicBezTo>
                <a:close/>
                <a:moveTo>
                  <a:pt x="3006167" y="248112"/>
                </a:moveTo>
                <a:cubicBezTo>
                  <a:pt x="3004410" y="248615"/>
                  <a:pt x="3003575" y="250072"/>
                  <a:pt x="3002367" y="250072"/>
                </a:cubicBezTo>
                <a:cubicBezTo>
                  <a:pt x="3004510" y="249536"/>
                  <a:pt x="3011950" y="251547"/>
                  <a:pt x="3015503" y="251882"/>
                </a:cubicBezTo>
                <a:cubicBezTo>
                  <a:pt x="3010607" y="248062"/>
                  <a:pt x="3007928" y="247609"/>
                  <a:pt x="3006167" y="248112"/>
                </a:cubicBezTo>
                <a:close/>
                <a:moveTo>
                  <a:pt x="1272514" y="245222"/>
                </a:moveTo>
                <a:cubicBezTo>
                  <a:pt x="1275244" y="245214"/>
                  <a:pt x="1277959" y="245549"/>
                  <a:pt x="1277891" y="245582"/>
                </a:cubicBezTo>
                <a:cubicBezTo>
                  <a:pt x="1278964" y="245046"/>
                  <a:pt x="1281175" y="253290"/>
                  <a:pt x="1268107" y="252285"/>
                </a:cubicBezTo>
                <a:cubicBezTo>
                  <a:pt x="1267168" y="250609"/>
                  <a:pt x="1266833" y="248799"/>
                  <a:pt x="1267035" y="246923"/>
                </a:cubicBezTo>
                <a:cubicBezTo>
                  <a:pt x="1267035" y="245582"/>
                  <a:pt x="1269783" y="245230"/>
                  <a:pt x="1272514" y="245222"/>
                </a:cubicBezTo>
                <a:close/>
                <a:moveTo>
                  <a:pt x="5775145" y="239551"/>
                </a:moveTo>
                <a:cubicBezTo>
                  <a:pt x="5756781" y="243505"/>
                  <a:pt x="5740562" y="245516"/>
                  <a:pt x="5731916" y="245516"/>
                </a:cubicBezTo>
                <a:cubicBezTo>
                  <a:pt x="5728364" y="255636"/>
                  <a:pt x="5723471" y="251883"/>
                  <a:pt x="5715629" y="258920"/>
                </a:cubicBezTo>
                <a:cubicBezTo>
                  <a:pt x="5737144" y="258920"/>
                  <a:pt x="5756446" y="245516"/>
                  <a:pt x="5771056" y="245516"/>
                </a:cubicBezTo>
                <a:cubicBezTo>
                  <a:pt x="5776954" y="247191"/>
                  <a:pt x="5780037" y="249402"/>
                  <a:pt x="5784662" y="252218"/>
                </a:cubicBezTo>
                <a:cubicBezTo>
                  <a:pt x="5784259" y="252218"/>
                  <a:pt x="5784997" y="249671"/>
                  <a:pt x="5785332" y="247660"/>
                </a:cubicBezTo>
                <a:cubicBezTo>
                  <a:pt x="5785935" y="247325"/>
                  <a:pt x="5786672" y="246722"/>
                  <a:pt x="5787678" y="245516"/>
                </a:cubicBezTo>
                <a:cubicBezTo>
                  <a:pt x="5789889" y="246253"/>
                  <a:pt x="5776217" y="241494"/>
                  <a:pt x="5775145" y="239551"/>
                </a:cubicBezTo>
                <a:close/>
                <a:moveTo>
                  <a:pt x="6453402" y="238813"/>
                </a:moveTo>
                <a:cubicBezTo>
                  <a:pt x="6467075" y="238545"/>
                  <a:pt x="6485438" y="252217"/>
                  <a:pt x="6484500" y="252217"/>
                </a:cubicBezTo>
                <a:cubicBezTo>
                  <a:pt x="6484635" y="252954"/>
                  <a:pt x="6479138" y="253758"/>
                  <a:pt x="6487985" y="257043"/>
                </a:cubicBezTo>
                <a:cubicBezTo>
                  <a:pt x="6487985" y="265152"/>
                  <a:pt x="6407827" y="250541"/>
                  <a:pt x="6400857" y="250944"/>
                </a:cubicBezTo>
                <a:cubicBezTo>
                  <a:pt x="6400857" y="249000"/>
                  <a:pt x="6444958" y="238947"/>
                  <a:pt x="6453402" y="238813"/>
                </a:cubicBezTo>
                <a:close/>
                <a:moveTo>
                  <a:pt x="1484713" y="238813"/>
                </a:moveTo>
                <a:cubicBezTo>
                  <a:pt x="1501535" y="242499"/>
                  <a:pt x="1501333" y="238678"/>
                  <a:pt x="1495502" y="252217"/>
                </a:cubicBezTo>
                <a:cubicBezTo>
                  <a:pt x="1497983" y="252955"/>
                  <a:pt x="1506830" y="268169"/>
                  <a:pt x="1508304" y="272323"/>
                </a:cubicBezTo>
                <a:cubicBezTo>
                  <a:pt x="1513666" y="271452"/>
                  <a:pt x="1512057" y="273061"/>
                  <a:pt x="1510181" y="279026"/>
                </a:cubicBezTo>
                <a:cubicBezTo>
                  <a:pt x="1522043" y="279026"/>
                  <a:pt x="1474794" y="315284"/>
                  <a:pt x="1474794" y="296786"/>
                </a:cubicBezTo>
                <a:cubicBezTo>
                  <a:pt x="1474794" y="312671"/>
                  <a:pt x="1407035" y="285728"/>
                  <a:pt x="1405427" y="285728"/>
                </a:cubicBezTo>
                <a:cubicBezTo>
                  <a:pt x="1403616" y="284052"/>
                  <a:pt x="1377879" y="268838"/>
                  <a:pt x="1374596" y="269911"/>
                </a:cubicBezTo>
                <a:cubicBezTo>
                  <a:pt x="1387798" y="251078"/>
                  <a:pt x="1406565" y="263678"/>
                  <a:pt x="1424594" y="265621"/>
                </a:cubicBezTo>
                <a:cubicBezTo>
                  <a:pt x="1423119" y="265621"/>
                  <a:pt x="1403415" y="245515"/>
                  <a:pt x="1401137" y="245515"/>
                </a:cubicBezTo>
                <a:cubicBezTo>
                  <a:pt x="1403348" y="244040"/>
                  <a:pt x="1408375" y="246654"/>
                  <a:pt x="1410788" y="245515"/>
                </a:cubicBezTo>
                <a:cubicBezTo>
                  <a:pt x="1422249" y="245515"/>
                  <a:pt x="1478614" y="238813"/>
                  <a:pt x="1484713" y="238813"/>
                </a:cubicBezTo>
                <a:close/>
                <a:moveTo>
                  <a:pt x="1608498" y="231843"/>
                </a:moveTo>
                <a:cubicBezTo>
                  <a:pt x="1612653" y="235127"/>
                  <a:pt x="1640265" y="238478"/>
                  <a:pt x="1647437" y="236602"/>
                </a:cubicBezTo>
                <a:cubicBezTo>
                  <a:pt x="1636981" y="243907"/>
                  <a:pt x="1628604" y="250140"/>
                  <a:pt x="1618550" y="255702"/>
                </a:cubicBezTo>
                <a:cubicBezTo>
                  <a:pt x="1605951" y="262606"/>
                  <a:pt x="1570966" y="269710"/>
                  <a:pt x="1567882" y="272056"/>
                </a:cubicBezTo>
                <a:cubicBezTo>
                  <a:pt x="1583230" y="272056"/>
                  <a:pt x="1559572" y="285460"/>
                  <a:pt x="1553808" y="285460"/>
                </a:cubicBezTo>
                <a:cubicBezTo>
                  <a:pt x="1554880" y="292698"/>
                  <a:pt x="1560778" y="294240"/>
                  <a:pt x="1567882" y="292162"/>
                </a:cubicBezTo>
                <a:cubicBezTo>
                  <a:pt x="1567078" y="292162"/>
                  <a:pt x="1592345" y="313810"/>
                  <a:pt x="1599986" y="318971"/>
                </a:cubicBezTo>
                <a:lnTo>
                  <a:pt x="1599937" y="319251"/>
                </a:lnTo>
                <a:lnTo>
                  <a:pt x="1599425" y="322146"/>
                </a:lnTo>
                <a:cubicBezTo>
                  <a:pt x="1599936" y="323880"/>
                  <a:pt x="1600656" y="325673"/>
                  <a:pt x="1600120" y="325673"/>
                </a:cubicBezTo>
                <a:cubicBezTo>
                  <a:pt x="1603336" y="326611"/>
                  <a:pt x="1607828" y="325003"/>
                  <a:pt x="1610240" y="325673"/>
                </a:cubicBezTo>
                <a:cubicBezTo>
                  <a:pt x="1610508" y="325673"/>
                  <a:pt x="1606353" y="332375"/>
                  <a:pt x="1611111" y="332375"/>
                </a:cubicBezTo>
                <a:cubicBezTo>
                  <a:pt x="1604946" y="335726"/>
                  <a:pt x="1600992" y="339077"/>
                  <a:pt x="1593686" y="339077"/>
                </a:cubicBezTo>
                <a:cubicBezTo>
                  <a:pt x="1596769" y="343433"/>
                  <a:pt x="1600923" y="345779"/>
                  <a:pt x="1607895" y="345779"/>
                </a:cubicBezTo>
                <a:cubicBezTo>
                  <a:pt x="1607292" y="343634"/>
                  <a:pt x="1602398" y="338474"/>
                  <a:pt x="1602265" y="338340"/>
                </a:cubicBezTo>
                <a:cubicBezTo>
                  <a:pt x="1602265" y="337535"/>
                  <a:pt x="1615870" y="341490"/>
                  <a:pt x="1615668" y="341423"/>
                </a:cubicBezTo>
                <a:cubicBezTo>
                  <a:pt x="1615668" y="338541"/>
                  <a:pt x="1642410" y="352481"/>
                  <a:pt x="1638523" y="352481"/>
                </a:cubicBezTo>
                <a:cubicBezTo>
                  <a:pt x="1643683" y="355095"/>
                  <a:pt x="1641069" y="356234"/>
                  <a:pt x="1640735" y="359183"/>
                </a:cubicBezTo>
                <a:cubicBezTo>
                  <a:pt x="1653335" y="350806"/>
                  <a:pt x="1662450" y="352280"/>
                  <a:pt x="1674715" y="359183"/>
                </a:cubicBezTo>
                <a:cubicBezTo>
                  <a:pt x="1702526" y="374732"/>
                  <a:pt x="1675988" y="369907"/>
                  <a:pt x="1675988" y="383311"/>
                </a:cubicBezTo>
                <a:cubicBezTo>
                  <a:pt x="1681079" y="388740"/>
                  <a:pt x="1687849" y="394973"/>
                  <a:pt x="1696092" y="402479"/>
                </a:cubicBezTo>
                <a:cubicBezTo>
                  <a:pt x="1696092" y="398391"/>
                  <a:pt x="1708826" y="399329"/>
                  <a:pt x="1712177" y="399329"/>
                </a:cubicBezTo>
                <a:cubicBezTo>
                  <a:pt x="1711574" y="397788"/>
                  <a:pt x="1710300" y="393766"/>
                  <a:pt x="1710435" y="392627"/>
                </a:cubicBezTo>
                <a:cubicBezTo>
                  <a:pt x="1701990" y="392627"/>
                  <a:pt x="1701990" y="381904"/>
                  <a:pt x="1702794" y="379088"/>
                </a:cubicBezTo>
                <a:cubicBezTo>
                  <a:pt x="1702794" y="380999"/>
                  <a:pt x="1705056" y="379859"/>
                  <a:pt x="1707469" y="378025"/>
                </a:cubicBezTo>
                <a:lnTo>
                  <a:pt x="1712922" y="372908"/>
                </a:lnTo>
                <a:lnTo>
                  <a:pt x="1713049" y="372789"/>
                </a:lnTo>
                <a:cubicBezTo>
                  <a:pt x="1713518" y="374330"/>
                  <a:pt x="1716199" y="383177"/>
                  <a:pt x="1716199" y="378084"/>
                </a:cubicBezTo>
                <a:cubicBezTo>
                  <a:pt x="1717070" y="379290"/>
                  <a:pt x="1715730" y="383579"/>
                  <a:pt x="1716199" y="385254"/>
                </a:cubicBezTo>
                <a:cubicBezTo>
                  <a:pt x="1718544" y="385389"/>
                  <a:pt x="1720756" y="384986"/>
                  <a:pt x="1722900" y="384115"/>
                </a:cubicBezTo>
                <a:cubicBezTo>
                  <a:pt x="1725113" y="374196"/>
                  <a:pt x="1729201" y="371650"/>
                  <a:pt x="1743007" y="365819"/>
                </a:cubicBezTo>
                <a:cubicBezTo>
                  <a:pt x="1738182" y="354693"/>
                  <a:pt x="1740594" y="352481"/>
                  <a:pt x="1736506" y="339613"/>
                </a:cubicBezTo>
                <a:cubicBezTo>
                  <a:pt x="1737512" y="339479"/>
                  <a:pt x="1738383" y="339278"/>
                  <a:pt x="1739120" y="339010"/>
                </a:cubicBezTo>
                <a:cubicBezTo>
                  <a:pt x="1722968" y="339010"/>
                  <a:pt x="1699309" y="338005"/>
                  <a:pt x="1702057" y="332308"/>
                </a:cubicBezTo>
                <a:cubicBezTo>
                  <a:pt x="1667141" y="332308"/>
                  <a:pt x="1652531" y="313676"/>
                  <a:pt x="1658361" y="306572"/>
                </a:cubicBezTo>
                <a:cubicBezTo>
                  <a:pt x="1652799" y="305901"/>
                  <a:pt x="1647169" y="305432"/>
                  <a:pt x="1642209" y="305499"/>
                </a:cubicBezTo>
                <a:cubicBezTo>
                  <a:pt x="1649849" y="305499"/>
                  <a:pt x="1639528" y="289079"/>
                  <a:pt x="1636579" y="288409"/>
                </a:cubicBezTo>
                <a:cubicBezTo>
                  <a:pt x="1639193" y="284722"/>
                  <a:pt x="1646566" y="271989"/>
                  <a:pt x="1644823" y="271989"/>
                </a:cubicBezTo>
                <a:cubicBezTo>
                  <a:pt x="1668884" y="251681"/>
                  <a:pt x="1687044" y="238478"/>
                  <a:pt x="1749307" y="238478"/>
                </a:cubicBezTo>
                <a:cubicBezTo>
                  <a:pt x="1746492" y="238478"/>
                  <a:pt x="1720287" y="262405"/>
                  <a:pt x="1718411" y="265287"/>
                </a:cubicBezTo>
                <a:cubicBezTo>
                  <a:pt x="1724844" y="265287"/>
                  <a:pt x="1813246" y="218237"/>
                  <a:pt x="1823299" y="251882"/>
                </a:cubicBezTo>
                <a:cubicBezTo>
                  <a:pt x="1822831" y="252485"/>
                  <a:pt x="1829331" y="251413"/>
                  <a:pt x="1829800" y="251882"/>
                </a:cubicBezTo>
                <a:cubicBezTo>
                  <a:pt x="1833621" y="226280"/>
                  <a:pt x="1917331" y="253491"/>
                  <a:pt x="1930735" y="258585"/>
                </a:cubicBezTo>
                <a:lnTo>
                  <a:pt x="1930735" y="265287"/>
                </a:lnTo>
                <a:cubicBezTo>
                  <a:pt x="1930735" y="266627"/>
                  <a:pt x="1922760" y="264817"/>
                  <a:pt x="1919677" y="265287"/>
                </a:cubicBezTo>
                <a:cubicBezTo>
                  <a:pt x="1920615" y="267364"/>
                  <a:pt x="1921218" y="269576"/>
                  <a:pt x="1920615" y="271989"/>
                </a:cubicBezTo>
                <a:cubicBezTo>
                  <a:pt x="1952115" y="269241"/>
                  <a:pt x="1963643" y="285996"/>
                  <a:pt x="1982745" y="292899"/>
                </a:cubicBezTo>
                <a:cubicBezTo>
                  <a:pt x="1983013" y="291693"/>
                  <a:pt x="1984018" y="289012"/>
                  <a:pt x="1984219" y="293436"/>
                </a:cubicBezTo>
                <a:cubicBezTo>
                  <a:pt x="1984286" y="294039"/>
                  <a:pt x="1984286" y="294642"/>
                  <a:pt x="1984286" y="295513"/>
                </a:cubicBezTo>
                <a:cubicBezTo>
                  <a:pt x="2003723" y="285393"/>
                  <a:pt x="2032073" y="305499"/>
                  <a:pt x="2036899" y="305499"/>
                </a:cubicBezTo>
                <a:cubicBezTo>
                  <a:pt x="2037702" y="306102"/>
                  <a:pt x="2064712" y="317094"/>
                  <a:pt x="2064712" y="314882"/>
                </a:cubicBezTo>
                <a:cubicBezTo>
                  <a:pt x="2064712" y="313206"/>
                  <a:pt x="2081870" y="317765"/>
                  <a:pt x="2092124" y="318904"/>
                </a:cubicBezTo>
                <a:cubicBezTo>
                  <a:pt x="2093867" y="318904"/>
                  <a:pt x="2085422" y="331637"/>
                  <a:pt x="2084818" y="332308"/>
                </a:cubicBezTo>
                <a:cubicBezTo>
                  <a:pt x="2095274" y="322121"/>
                  <a:pt x="2123088" y="328957"/>
                  <a:pt x="2110957" y="345712"/>
                </a:cubicBezTo>
                <a:cubicBezTo>
                  <a:pt x="2116654" y="345712"/>
                  <a:pt x="2121546" y="345846"/>
                  <a:pt x="2125836" y="352414"/>
                </a:cubicBezTo>
                <a:cubicBezTo>
                  <a:pt x="2123558" y="352414"/>
                  <a:pt x="2101038" y="364612"/>
                  <a:pt x="2098223" y="365819"/>
                </a:cubicBezTo>
                <a:cubicBezTo>
                  <a:pt x="2108746" y="367695"/>
                  <a:pt x="2107673" y="372118"/>
                  <a:pt x="2125836" y="372521"/>
                </a:cubicBezTo>
                <a:cubicBezTo>
                  <a:pt x="2118464" y="372521"/>
                  <a:pt x="2138436" y="387667"/>
                  <a:pt x="2138436" y="377078"/>
                </a:cubicBezTo>
                <a:cubicBezTo>
                  <a:pt x="2138637" y="377145"/>
                  <a:pt x="2138236" y="380094"/>
                  <a:pt x="2138436" y="380161"/>
                </a:cubicBezTo>
                <a:cubicBezTo>
                  <a:pt x="2137498" y="380228"/>
                  <a:pt x="2136827" y="380630"/>
                  <a:pt x="2136492" y="381434"/>
                </a:cubicBezTo>
                <a:cubicBezTo>
                  <a:pt x="2150836" y="385054"/>
                  <a:pt x="2169668" y="385858"/>
                  <a:pt x="2187161" y="392694"/>
                </a:cubicBezTo>
                <a:cubicBezTo>
                  <a:pt x="2178582" y="392694"/>
                  <a:pt x="2211222" y="406098"/>
                  <a:pt x="2203448" y="406098"/>
                </a:cubicBezTo>
                <a:cubicBezTo>
                  <a:pt x="2203381" y="406098"/>
                  <a:pt x="2206530" y="405897"/>
                  <a:pt x="2206798" y="406098"/>
                </a:cubicBezTo>
                <a:cubicBezTo>
                  <a:pt x="2217254" y="406098"/>
                  <a:pt x="2226905" y="406366"/>
                  <a:pt x="2238164" y="412867"/>
                </a:cubicBezTo>
                <a:cubicBezTo>
                  <a:pt x="2241382" y="412867"/>
                  <a:pt x="2226168" y="425199"/>
                  <a:pt x="2218929" y="426339"/>
                </a:cubicBezTo>
                <a:cubicBezTo>
                  <a:pt x="2218929" y="426271"/>
                  <a:pt x="2223085" y="431834"/>
                  <a:pt x="2224828" y="432773"/>
                </a:cubicBezTo>
                <a:cubicBezTo>
                  <a:pt x="2222079" y="435856"/>
                  <a:pt x="2214707" y="446847"/>
                  <a:pt x="2220002" y="446847"/>
                </a:cubicBezTo>
                <a:cubicBezTo>
                  <a:pt x="2208474" y="444769"/>
                  <a:pt x="2208809" y="447450"/>
                  <a:pt x="2196679" y="447450"/>
                </a:cubicBezTo>
                <a:cubicBezTo>
                  <a:pt x="2196611" y="447450"/>
                  <a:pt x="2196611" y="447450"/>
                  <a:pt x="2196544" y="447450"/>
                </a:cubicBezTo>
                <a:cubicBezTo>
                  <a:pt x="2198755" y="454152"/>
                  <a:pt x="2198152" y="459246"/>
                  <a:pt x="2198823" y="461257"/>
                </a:cubicBezTo>
                <a:cubicBezTo>
                  <a:pt x="2198823" y="461592"/>
                  <a:pt x="2173220" y="456900"/>
                  <a:pt x="2180592" y="459648"/>
                </a:cubicBezTo>
                <a:cubicBezTo>
                  <a:pt x="2175232" y="459648"/>
                  <a:pt x="2173690" y="452946"/>
                  <a:pt x="2174025" y="452946"/>
                </a:cubicBezTo>
                <a:cubicBezTo>
                  <a:pt x="2173087" y="453549"/>
                  <a:pt x="2167323" y="459782"/>
                  <a:pt x="2167390" y="459648"/>
                </a:cubicBezTo>
                <a:cubicBezTo>
                  <a:pt x="2162631" y="459648"/>
                  <a:pt x="2146412" y="437196"/>
                  <a:pt x="2145205" y="432840"/>
                </a:cubicBezTo>
                <a:cubicBezTo>
                  <a:pt x="2145071" y="435118"/>
                  <a:pt x="2144670" y="437330"/>
                  <a:pt x="2144066" y="439542"/>
                </a:cubicBezTo>
                <a:cubicBezTo>
                  <a:pt x="2135152" y="429355"/>
                  <a:pt x="2127311" y="428885"/>
                  <a:pt x="2112834" y="426138"/>
                </a:cubicBezTo>
                <a:cubicBezTo>
                  <a:pt x="2110823" y="426138"/>
                  <a:pt x="2123155" y="434850"/>
                  <a:pt x="2125166" y="435186"/>
                </a:cubicBezTo>
                <a:cubicBezTo>
                  <a:pt x="2125166" y="446110"/>
                  <a:pt x="2119268" y="438536"/>
                  <a:pt x="2118263" y="434716"/>
                </a:cubicBezTo>
                <a:cubicBezTo>
                  <a:pt x="2116386" y="440346"/>
                  <a:pt x="2111963" y="438805"/>
                  <a:pt x="2104188" y="439542"/>
                </a:cubicBezTo>
                <a:cubicBezTo>
                  <a:pt x="2115582" y="439542"/>
                  <a:pt x="2121748" y="447585"/>
                  <a:pt x="2122217" y="452946"/>
                </a:cubicBezTo>
                <a:cubicBezTo>
                  <a:pt x="2116989" y="452946"/>
                  <a:pt x="2143128" y="461324"/>
                  <a:pt x="2150165" y="461324"/>
                </a:cubicBezTo>
                <a:lnTo>
                  <a:pt x="2150271" y="461484"/>
                </a:lnTo>
                <a:lnTo>
                  <a:pt x="2150969" y="462530"/>
                </a:lnTo>
                <a:cubicBezTo>
                  <a:pt x="2152108" y="461122"/>
                  <a:pt x="2178448" y="482301"/>
                  <a:pt x="2172014" y="479755"/>
                </a:cubicBezTo>
                <a:cubicBezTo>
                  <a:pt x="2170171" y="478548"/>
                  <a:pt x="2172952" y="481162"/>
                  <a:pt x="2176446" y="483893"/>
                </a:cubicBezTo>
                <a:lnTo>
                  <a:pt x="2185123" y="488720"/>
                </a:lnTo>
                <a:lnTo>
                  <a:pt x="2185151" y="488735"/>
                </a:lnTo>
                <a:lnTo>
                  <a:pt x="2185073" y="488821"/>
                </a:lnTo>
                <a:lnTo>
                  <a:pt x="2181347" y="492907"/>
                </a:lnTo>
                <a:cubicBezTo>
                  <a:pt x="2180091" y="493393"/>
                  <a:pt x="2179119" y="493226"/>
                  <a:pt x="2179253" y="493159"/>
                </a:cubicBezTo>
                <a:cubicBezTo>
                  <a:pt x="2175298" y="493159"/>
                  <a:pt x="2179453" y="497582"/>
                  <a:pt x="2182604" y="499392"/>
                </a:cubicBezTo>
                <a:cubicBezTo>
                  <a:pt x="2172081" y="499459"/>
                  <a:pt x="2171947" y="503078"/>
                  <a:pt x="2165312" y="505558"/>
                </a:cubicBezTo>
                <a:cubicBezTo>
                  <a:pt x="2165312" y="506295"/>
                  <a:pt x="2171344" y="507434"/>
                  <a:pt x="2172014" y="509646"/>
                </a:cubicBezTo>
                <a:cubicBezTo>
                  <a:pt x="2172014" y="515745"/>
                  <a:pt x="2163301" y="512461"/>
                  <a:pt x="2163904" y="512528"/>
                </a:cubicBezTo>
                <a:cubicBezTo>
                  <a:pt x="2164708" y="513131"/>
                  <a:pt x="2166853" y="513265"/>
                  <a:pt x="2164240" y="513265"/>
                </a:cubicBezTo>
                <a:cubicBezTo>
                  <a:pt x="2168395" y="515477"/>
                  <a:pt x="2178783" y="517823"/>
                  <a:pt x="2178783" y="517756"/>
                </a:cubicBezTo>
                <a:cubicBezTo>
                  <a:pt x="2169802" y="527340"/>
                  <a:pt x="2167054" y="523519"/>
                  <a:pt x="2159615" y="519968"/>
                </a:cubicBezTo>
                <a:cubicBezTo>
                  <a:pt x="2151238" y="519968"/>
                  <a:pt x="2135688" y="513265"/>
                  <a:pt x="2132002" y="513265"/>
                </a:cubicBezTo>
                <a:cubicBezTo>
                  <a:pt x="2126305" y="513600"/>
                  <a:pt x="2125032" y="506362"/>
                  <a:pt x="2125970" y="506563"/>
                </a:cubicBezTo>
                <a:cubicBezTo>
                  <a:pt x="2121480" y="506563"/>
                  <a:pt x="2118598" y="508507"/>
                  <a:pt x="2117525" y="499861"/>
                </a:cubicBezTo>
                <a:cubicBezTo>
                  <a:pt x="2110957" y="499861"/>
                  <a:pt x="2107807" y="499124"/>
                  <a:pt x="2107807" y="493159"/>
                </a:cubicBezTo>
                <a:cubicBezTo>
                  <a:pt x="2099765" y="493159"/>
                  <a:pt x="2109617" y="500531"/>
                  <a:pt x="2104054" y="499660"/>
                </a:cubicBezTo>
                <a:cubicBezTo>
                  <a:pt x="2109416" y="503614"/>
                  <a:pt x="2145273" y="524324"/>
                  <a:pt x="2145273" y="524860"/>
                </a:cubicBezTo>
                <a:cubicBezTo>
                  <a:pt x="2145942" y="528077"/>
                  <a:pt x="2142122" y="532501"/>
                  <a:pt x="2142189" y="533305"/>
                </a:cubicBezTo>
                <a:cubicBezTo>
                  <a:pt x="2146881" y="533305"/>
                  <a:pt x="2143999" y="540007"/>
                  <a:pt x="2144937" y="540007"/>
                </a:cubicBezTo>
                <a:cubicBezTo>
                  <a:pt x="2087231" y="528881"/>
                  <a:pt x="2048761" y="519297"/>
                  <a:pt x="2011161" y="495237"/>
                </a:cubicBezTo>
                <a:cubicBezTo>
                  <a:pt x="2011161" y="494030"/>
                  <a:pt x="2011966" y="493360"/>
                  <a:pt x="2013038" y="493025"/>
                </a:cubicBezTo>
                <a:cubicBezTo>
                  <a:pt x="2004929" y="495639"/>
                  <a:pt x="1996752" y="497850"/>
                  <a:pt x="2004459" y="485116"/>
                </a:cubicBezTo>
                <a:cubicBezTo>
                  <a:pt x="1994607" y="484915"/>
                  <a:pt x="1990452" y="479554"/>
                  <a:pt x="1977650" y="478884"/>
                </a:cubicBezTo>
                <a:cubicBezTo>
                  <a:pt x="1977650" y="471444"/>
                  <a:pt x="1958214" y="471243"/>
                  <a:pt x="1944140" y="472918"/>
                </a:cubicBezTo>
                <a:cubicBezTo>
                  <a:pt x="1936566" y="473589"/>
                  <a:pt x="1924368" y="483307"/>
                  <a:pt x="1907412" y="479620"/>
                </a:cubicBezTo>
                <a:cubicBezTo>
                  <a:pt x="1905066" y="479151"/>
                  <a:pt x="1887975" y="466820"/>
                  <a:pt x="1884021" y="461726"/>
                </a:cubicBezTo>
                <a:cubicBezTo>
                  <a:pt x="1883217" y="462664"/>
                  <a:pt x="1882480" y="462463"/>
                  <a:pt x="1883820" y="457504"/>
                </a:cubicBezTo>
                <a:cubicBezTo>
                  <a:pt x="1883820" y="455560"/>
                  <a:pt x="1893270" y="452946"/>
                  <a:pt x="1900575" y="452879"/>
                </a:cubicBezTo>
                <a:cubicBezTo>
                  <a:pt x="1898967" y="452879"/>
                  <a:pt x="1952652" y="446579"/>
                  <a:pt x="1963107" y="446177"/>
                </a:cubicBezTo>
                <a:cubicBezTo>
                  <a:pt x="1968335" y="446177"/>
                  <a:pt x="1973429" y="446177"/>
                  <a:pt x="1978724" y="446177"/>
                </a:cubicBezTo>
                <a:cubicBezTo>
                  <a:pt x="1978924" y="446177"/>
                  <a:pt x="1965386" y="433912"/>
                  <a:pt x="1962839" y="432773"/>
                </a:cubicBezTo>
                <a:cubicBezTo>
                  <a:pt x="1964447" y="432773"/>
                  <a:pt x="1962303" y="427076"/>
                  <a:pt x="1962705" y="427009"/>
                </a:cubicBezTo>
                <a:cubicBezTo>
                  <a:pt x="1962973" y="423457"/>
                  <a:pt x="1997757" y="407372"/>
                  <a:pt x="2004459" y="405965"/>
                </a:cubicBezTo>
                <a:cubicBezTo>
                  <a:pt x="2011161" y="405965"/>
                  <a:pt x="2004459" y="399396"/>
                  <a:pt x="2004459" y="399262"/>
                </a:cubicBezTo>
                <a:cubicBezTo>
                  <a:pt x="2004459" y="399128"/>
                  <a:pt x="2003656" y="399865"/>
                  <a:pt x="2003052" y="401474"/>
                </a:cubicBezTo>
                <a:cubicBezTo>
                  <a:pt x="2002717" y="394571"/>
                  <a:pt x="1999836" y="392560"/>
                  <a:pt x="1999836" y="392560"/>
                </a:cubicBezTo>
                <a:cubicBezTo>
                  <a:pt x="1996216" y="392560"/>
                  <a:pt x="1992262" y="383177"/>
                  <a:pt x="1992060" y="379156"/>
                </a:cubicBezTo>
                <a:cubicBezTo>
                  <a:pt x="1992195" y="379156"/>
                  <a:pt x="1981873" y="379558"/>
                  <a:pt x="1975640" y="379156"/>
                </a:cubicBezTo>
                <a:cubicBezTo>
                  <a:pt x="1981538" y="380630"/>
                  <a:pt x="1991055" y="383311"/>
                  <a:pt x="1991055" y="384115"/>
                </a:cubicBezTo>
                <a:cubicBezTo>
                  <a:pt x="1977650" y="398927"/>
                  <a:pt x="1946084" y="393968"/>
                  <a:pt x="1964246" y="379156"/>
                </a:cubicBezTo>
                <a:cubicBezTo>
                  <a:pt x="1963443" y="369102"/>
                  <a:pt x="1957142" y="373593"/>
                  <a:pt x="1950373" y="379156"/>
                </a:cubicBezTo>
                <a:cubicBezTo>
                  <a:pt x="1954864" y="379156"/>
                  <a:pt x="1957678" y="377145"/>
                  <a:pt x="1957544" y="383110"/>
                </a:cubicBezTo>
                <a:cubicBezTo>
                  <a:pt x="1957544" y="380697"/>
                  <a:pt x="1954126" y="384316"/>
                  <a:pt x="1952183" y="386528"/>
                </a:cubicBezTo>
                <a:cubicBezTo>
                  <a:pt x="1953791" y="387735"/>
                  <a:pt x="1956472" y="392694"/>
                  <a:pt x="1957477" y="394504"/>
                </a:cubicBezTo>
                <a:cubicBezTo>
                  <a:pt x="1956807" y="401809"/>
                  <a:pt x="1908753" y="417157"/>
                  <a:pt x="1903926" y="394437"/>
                </a:cubicBezTo>
                <a:cubicBezTo>
                  <a:pt x="1899303" y="372722"/>
                  <a:pt x="1939516" y="371448"/>
                  <a:pt x="1949100" y="379223"/>
                </a:cubicBezTo>
                <a:cubicBezTo>
                  <a:pt x="1948898" y="375268"/>
                  <a:pt x="1944140" y="370309"/>
                  <a:pt x="1944140" y="372990"/>
                </a:cubicBezTo>
                <a:cubicBezTo>
                  <a:pt x="1942062" y="366824"/>
                  <a:pt x="1943269" y="366020"/>
                  <a:pt x="1946687" y="365885"/>
                </a:cubicBezTo>
                <a:cubicBezTo>
                  <a:pt x="1938979" y="365416"/>
                  <a:pt x="1917331" y="364009"/>
                  <a:pt x="1917331" y="368030"/>
                </a:cubicBezTo>
                <a:cubicBezTo>
                  <a:pt x="1916929" y="364746"/>
                  <a:pt x="1917063" y="364210"/>
                  <a:pt x="1917733" y="366154"/>
                </a:cubicBezTo>
                <a:cubicBezTo>
                  <a:pt x="1918471" y="365484"/>
                  <a:pt x="1918269" y="363473"/>
                  <a:pt x="1917934" y="361663"/>
                </a:cubicBezTo>
                <a:cubicBezTo>
                  <a:pt x="1921621" y="367159"/>
                  <a:pt x="1940655" y="353688"/>
                  <a:pt x="1937371" y="353688"/>
                </a:cubicBezTo>
                <a:cubicBezTo>
                  <a:pt x="1929864" y="353688"/>
                  <a:pt x="1917599" y="353688"/>
                  <a:pt x="1916796" y="353688"/>
                </a:cubicBezTo>
                <a:cubicBezTo>
                  <a:pt x="1901983" y="360390"/>
                  <a:pt x="1907680" y="346986"/>
                  <a:pt x="1903859" y="346986"/>
                </a:cubicBezTo>
                <a:cubicBezTo>
                  <a:pt x="1907680" y="346986"/>
                  <a:pt x="1911500" y="346986"/>
                  <a:pt x="1915321" y="346986"/>
                </a:cubicBezTo>
                <a:cubicBezTo>
                  <a:pt x="1911366" y="346986"/>
                  <a:pt x="1904799" y="343299"/>
                  <a:pt x="1904128" y="341155"/>
                </a:cubicBezTo>
                <a:cubicBezTo>
                  <a:pt x="1902587" y="342294"/>
                  <a:pt x="1900777" y="343769"/>
                  <a:pt x="1899705" y="344774"/>
                </a:cubicBezTo>
                <a:cubicBezTo>
                  <a:pt x="1899168" y="343031"/>
                  <a:pt x="1895080" y="339479"/>
                  <a:pt x="1890321" y="335793"/>
                </a:cubicBezTo>
                <a:cubicBezTo>
                  <a:pt x="1890388" y="335860"/>
                  <a:pt x="1890388" y="335994"/>
                  <a:pt x="1890388" y="336061"/>
                </a:cubicBezTo>
                <a:cubicBezTo>
                  <a:pt x="1890388" y="335927"/>
                  <a:pt x="1890321" y="335860"/>
                  <a:pt x="1890255" y="335726"/>
                </a:cubicBezTo>
                <a:cubicBezTo>
                  <a:pt x="1886836" y="333112"/>
                  <a:pt x="1883217" y="330565"/>
                  <a:pt x="1880201" y="328622"/>
                </a:cubicBezTo>
                <a:cubicBezTo>
                  <a:pt x="1883552" y="333313"/>
                  <a:pt x="1867467" y="339412"/>
                  <a:pt x="1863713" y="339680"/>
                </a:cubicBezTo>
                <a:cubicBezTo>
                  <a:pt x="1863915" y="341557"/>
                  <a:pt x="1860094" y="346918"/>
                  <a:pt x="1852052" y="345980"/>
                </a:cubicBezTo>
                <a:cubicBezTo>
                  <a:pt x="1851247" y="347119"/>
                  <a:pt x="1850711" y="351543"/>
                  <a:pt x="1850377" y="351677"/>
                </a:cubicBezTo>
                <a:cubicBezTo>
                  <a:pt x="1850377" y="347722"/>
                  <a:pt x="1803462" y="332911"/>
                  <a:pt x="1803462" y="341490"/>
                </a:cubicBezTo>
                <a:cubicBezTo>
                  <a:pt x="1805472" y="342160"/>
                  <a:pt x="1818407" y="351476"/>
                  <a:pt x="1819144" y="352548"/>
                </a:cubicBezTo>
                <a:cubicBezTo>
                  <a:pt x="1825914" y="352548"/>
                  <a:pt x="1824237" y="359250"/>
                  <a:pt x="1820216" y="359250"/>
                </a:cubicBezTo>
                <a:cubicBezTo>
                  <a:pt x="1820954" y="370309"/>
                  <a:pt x="1815391" y="377681"/>
                  <a:pt x="1808152" y="386126"/>
                </a:cubicBezTo>
                <a:cubicBezTo>
                  <a:pt x="1818340" y="386126"/>
                  <a:pt x="1829063" y="406299"/>
                  <a:pt x="1821088" y="406299"/>
                </a:cubicBezTo>
                <a:cubicBezTo>
                  <a:pt x="1817938" y="413068"/>
                  <a:pt x="1796960" y="420977"/>
                  <a:pt x="1786169" y="426540"/>
                </a:cubicBezTo>
                <a:cubicBezTo>
                  <a:pt x="1790526" y="428819"/>
                  <a:pt x="1792939" y="428617"/>
                  <a:pt x="1785633" y="433577"/>
                </a:cubicBezTo>
                <a:cubicBezTo>
                  <a:pt x="1787041" y="433577"/>
                  <a:pt x="1781143" y="427478"/>
                  <a:pt x="1783287" y="427478"/>
                </a:cubicBezTo>
                <a:cubicBezTo>
                  <a:pt x="1780607" y="427478"/>
                  <a:pt x="1777926" y="427478"/>
                  <a:pt x="1775245" y="427478"/>
                </a:cubicBezTo>
                <a:cubicBezTo>
                  <a:pt x="1777725" y="427478"/>
                  <a:pt x="1776786" y="432773"/>
                  <a:pt x="1775111" y="433577"/>
                </a:cubicBezTo>
                <a:cubicBezTo>
                  <a:pt x="1776384" y="434046"/>
                  <a:pt x="1776854" y="434314"/>
                  <a:pt x="1776585" y="435454"/>
                </a:cubicBezTo>
                <a:cubicBezTo>
                  <a:pt x="1776585" y="432840"/>
                  <a:pt x="1779199" y="431231"/>
                  <a:pt x="1783020" y="432974"/>
                </a:cubicBezTo>
                <a:cubicBezTo>
                  <a:pt x="1781210" y="432974"/>
                  <a:pt x="1781143" y="443563"/>
                  <a:pt x="1763449" y="439676"/>
                </a:cubicBezTo>
                <a:cubicBezTo>
                  <a:pt x="1762980" y="439609"/>
                  <a:pt x="1753798" y="427478"/>
                  <a:pt x="1753060" y="426271"/>
                </a:cubicBezTo>
                <a:cubicBezTo>
                  <a:pt x="1754133" y="429087"/>
                  <a:pt x="1753731" y="431365"/>
                  <a:pt x="1751922" y="432974"/>
                </a:cubicBezTo>
                <a:cubicBezTo>
                  <a:pt x="1750916" y="431834"/>
                  <a:pt x="1735500" y="419569"/>
                  <a:pt x="1736104" y="419569"/>
                </a:cubicBezTo>
                <a:cubicBezTo>
                  <a:pt x="1720891" y="422586"/>
                  <a:pt x="1732150" y="423524"/>
                  <a:pt x="1714791" y="419569"/>
                </a:cubicBezTo>
                <a:cubicBezTo>
                  <a:pt x="1716065" y="419569"/>
                  <a:pt x="1718008" y="426271"/>
                  <a:pt x="1713786" y="426271"/>
                </a:cubicBezTo>
                <a:cubicBezTo>
                  <a:pt x="1727726" y="427545"/>
                  <a:pt x="1723370" y="427880"/>
                  <a:pt x="1729669" y="432974"/>
                </a:cubicBezTo>
                <a:cubicBezTo>
                  <a:pt x="1728866" y="433577"/>
                  <a:pt x="1706950" y="445037"/>
                  <a:pt x="1703398" y="447250"/>
                </a:cubicBezTo>
                <a:cubicBezTo>
                  <a:pt x="1703263" y="446847"/>
                  <a:pt x="1702995" y="446378"/>
                  <a:pt x="1702995" y="446378"/>
                </a:cubicBezTo>
                <a:cubicBezTo>
                  <a:pt x="1702995" y="446780"/>
                  <a:pt x="1702928" y="447182"/>
                  <a:pt x="1702928" y="447585"/>
                </a:cubicBezTo>
                <a:lnTo>
                  <a:pt x="1702870" y="447744"/>
                </a:lnTo>
                <a:lnTo>
                  <a:pt x="1695230" y="468763"/>
                </a:lnTo>
                <a:cubicBezTo>
                  <a:pt x="1690128" y="475482"/>
                  <a:pt x="1682286" y="481631"/>
                  <a:pt x="1671096" y="486524"/>
                </a:cubicBezTo>
                <a:cubicBezTo>
                  <a:pt x="1653603" y="494165"/>
                  <a:pt x="1647973" y="487395"/>
                  <a:pt x="1640868" y="491349"/>
                </a:cubicBezTo>
                <a:cubicBezTo>
                  <a:pt x="1628737" y="498051"/>
                  <a:pt x="1629073" y="509847"/>
                  <a:pt x="1618483" y="513332"/>
                </a:cubicBezTo>
                <a:cubicBezTo>
                  <a:pt x="1624314" y="515209"/>
                  <a:pt x="1623510" y="517420"/>
                  <a:pt x="1618149" y="520034"/>
                </a:cubicBezTo>
                <a:cubicBezTo>
                  <a:pt x="1619086" y="520034"/>
                  <a:pt x="1613524" y="513332"/>
                  <a:pt x="1616607" y="513332"/>
                </a:cubicBezTo>
                <a:cubicBezTo>
                  <a:pt x="1614730" y="513332"/>
                  <a:pt x="1602131" y="511992"/>
                  <a:pt x="1599784" y="513064"/>
                </a:cubicBezTo>
                <a:cubicBezTo>
                  <a:pt x="1601662" y="514405"/>
                  <a:pt x="1606622" y="520034"/>
                  <a:pt x="1604342" y="520034"/>
                </a:cubicBezTo>
                <a:cubicBezTo>
                  <a:pt x="1596568" y="523788"/>
                  <a:pt x="1600523" y="524860"/>
                  <a:pt x="1588994" y="520034"/>
                </a:cubicBezTo>
                <a:cubicBezTo>
                  <a:pt x="1588860" y="519029"/>
                  <a:pt x="1589128" y="528010"/>
                  <a:pt x="1588994" y="528010"/>
                </a:cubicBezTo>
                <a:cubicBezTo>
                  <a:pt x="1583163" y="524391"/>
                  <a:pt x="1583230" y="529149"/>
                  <a:pt x="1580013" y="533439"/>
                </a:cubicBezTo>
                <a:cubicBezTo>
                  <a:pt x="1584034" y="533439"/>
                  <a:pt x="1581086" y="536924"/>
                  <a:pt x="1577600" y="540141"/>
                </a:cubicBezTo>
                <a:cubicBezTo>
                  <a:pt x="1576864" y="540141"/>
                  <a:pt x="1575791" y="533640"/>
                  <a:pt x="1575657" y="533439"/>
                </a:cubicBezTo>
                <a:cubicBezTo>
                  <a:pt x="1576997" y="541548"/>
                  <a:pt x="1573446" y="540208"/>
                  <a:pt x="1567614" y="540141"/>
                </a:cubicBezTo>
                <a:lnTo>
                  <a:pt x="1563369" y="547344"/>
                </a:lnTo>
                <a:lnTo>
                  <a:pt x="1563057" y="547714"/>
                </a:lnTo>
                <a:cubicBezTo>
                  <a:pt x="1562588" y="548050"/>
                  <a:pt x="1562252" y="547714"/>
                  <a:pt x="1562252" y="546374"/>
                </a:cubicBezTo>
                <a:lnTo>
                  <a:pt x="1562707" y="548129"/>
                </a:lnTo>
                <a:lnTo>
                  <a:pt x="1562787" y="548049"/>
                </a:lnTo>
                <a:lnTo>
                  <a:pt x="1562707" y="548129"/>
                </a:lnTo>
                <a:lnTo>
                  <a:pt x="1562722" y="548183"/>
                </a:lnTo>
                <a:cubicBezTo>
                  <a:pt x="1560376" y="551535"/>
                  <a:pt x="1562185" y="553210"/>
                  <a:pt x="1562252" y="553545"/>
                </a:cubicBezTo>
                <a:cubicBezTo>
                  <a:pt x="1562252" y="557231"/>
                  <a:pt x="1549316" y="560046"/>
                  <a:pt x="1548847" y="560247"/>
                </a:cubicBezTo>
                <a:cubicBezTo>
                  <a:pt x="1542683" y="576131"/>
                  <a:pt x="1543819" y="593288"/>
                  <a:pt x="1542147" y="600460"/>
                </a:cubicBezTo>
                <a:cubicBezTo>
                  <a:pt x="1546436" y="606894"/>
                  <a:pt x="1547910" y="605084"/>
                  <a:pt x="1548847" y="609508"/>
                </a:cubicBezTo>
                <a:cubicBezTo>
                  <a:pt x="1548847" y="605285"/>
                  <a:pt x="1573446" y="607966"/>
                  <a:pt x="1576796" y="607162"/>
                </a:cubicBezTo>
                <a:cubicBezTo>
                  <a:pt x="1579075" y="607162"/>
                  <a:pt x="1590536" y="637254"/>
                  <a:pt x="1595362" y="647375"/>
                </a:cubicBezTo>
                <a:cubicBezTo>
                  <a:pt x="1628068" y="647509"/>
                  <a:pt x="1677262" y="649854"/>
                  <a:pt x="1682956" y="667481"/>
                </a:cubicBezTo>
                <a:cubicBezTo>
                  <a:pt x="1714122" y="691408"/>
                  <a:pt x="1772497" y="677535"/>
                  <a:pt x="1799373" y="700992"/>
                </a:cubicBezTo>
                <a:cubicBezTo>
                  <a:pt x="1799440" y="694357"/>
                  <a:pt x="1798434" y="695161"/>
                  <a:pt x="1802255" y="694290"/>
                </a:cubicBezTo>
                <a:cubicBezTo>
                  <a:pt x="1804265" y="694290"/>
                  <a:pt x="1803595" y="703003"/>
                  <a:pt x="1803595" y="702467"/>
                </a:cubicBezTo>
                <a:cubicBezTo>
                  <a:pt x="1803528" y="708699"/>
                  <a:pt x="1810297" y="739261"/>
                  <a:pt x="1810297" y="743148"/>
                </a:cubicBezTo>
                <a:cubicBezTo>
                  <a:pt x="1804935" y="749113"/>
                  <a:pt x="1805673" y="749180"/>
                  <a:pt x="1803595" y="754609"/>
                </a:cubicBezTo>
                <a:cubicBezTo>
                  <a:pt x="1826852" y="721902"/>
                  <a:pt x="1852454" y="776056"/>
                  <a:pt x="1811169" y="755279"/>
                </a:cubicBezTo>
                <a:cubicBezTo>
                  <a:pt x="1815391" y="758831"/>
                  <a:pt x="1822361" y="775185"/>
                  <a:pt x="1822361" y="774715"/>
                </a:cubicBezTo>
                <a:cubicBezTo>
                  <a:pt x="1835833" y="775251"/>
                  <a:pt x="1835900" y="780278"/>
                  <a:pt x="1842803" y="788119"/>
                </a:cubicBezTo>
                <a:cubicBezTo>
                  <a:pt x="1845082" y="788119"/>
                  <a:pt x="1848232" y="790667"/>
                  <a:pt x="1850309" y="792677"/>
                </a:cubicBezTo>
                <a:cubicBezTo>
                  <a:pt x="1850377" y="788656"/>
                  <a:pt x="1853259" y="788119"/>
                  <a:pt x="1857480" y="788119"/>
                </a:cubicBezTo>
                <a:cubicBezTo>
                  <a:pt x="1859827" y="783562"/>
                  <a:pt x="1863848" y="780747"/>
                  <a:pt x="1869544" y="788119"/>
                </a:cubicBezTo>
                <a:cubicBezTo>
                  <a:pt x="1869612" y="788119"/>
                  <a:pt x="1872561" y="788186"/>
                  <a:pt x="1870550" y="788119"/>
                </a:cubicBezTo>
                <a:cubicBezTo>
                  <a:pt x="1870550" y="782288"/>
                  <a:pt x="1877252" y="774850"/>
                  <a:pt x="1877252" y="765533"/>
                </a:cubicBezTo>
                <a:cubicBezTo>
                  <a:pt x="1873767" y="765667"/>
                  <a:pt x="1867601" y="770627"/>
                  <a:pt x="1874974" y="761311"/>
                </a:cubicBezTo>
                <a:cubicBezTo>
                  <a:pt x="1873767" y="761311"/>
                  <a:pt x="1863848" y="742210"/>
                  <a:pt x="1863848" y="740132"/>
                </a:cubicBezTo>
                <a:cubicBezTo>
                  <a:pt x="1862977" y="740937"/>
                  <a:pt x="1866596" y="736915"/>
                  <a:pt x="1868941" y="734837"/>
                </a:cubicBezTo>
                <a:cubicBezTo>
                  <a:pt x="1868740" y="734771"/>
                  <a:pt x="1868540" y="734704"/>
                  <a:pt x="1868338" y="734637"/>
                </a:cubicBezTo>
                <a:cubicBezTo>
                  <a:pt x="1868606" y="734637"/>
                  <a:pt x="1868874" y="734637"/>
                  <a:pt x="1869143" y="734637"/>
                </a:cubicBezTo>
                <a:cubicBezTo>
                  <a:pt x="1869478" y="734301"/>
                  <a:pt x="1869812" y="734033"/>
                  <a:pt x="1870081" y="733899"/>
                </a:cubicBezTo>
                <a:cubicBezTo>
                  <a:pt x="1868204" y="731420"/>
                  <a:pt x="1860765" y="721098"/>
                  <a:pt x="1863580" y="721098"/>
                </a:cubicBezTo>
                <a:cubicBezTo>
                  <a:pt x="1860765" y="720428"/>
                  <a:pt x="1864451" y="727800"/>
                  <a:pt x="1861703" y="727800"/>
                </a:cubicBezTo>
                <a:cubicBezTo>
                  <a:pt x="1855940" y="718887"/>
                  <a:pt x="1851315" y="708833"/>
                  <a:pt x="1850377" y="706488"/>
                </a:cubicBezTo>
                <a:cubicBezTo>
                  <a:pt x="1850377" y="707694"/>
                  <a:pt x="1905267" y="691810"/>
                  <a:pt x="1912639" y="680885"/>
                </a:cubicBezTo>
                <a:cubicBezTo>
                  <a:pt x="1920883" y="668620"/>
                  <a:pt x="1921956" y="631826"/>
                  <a:pt x="1897962" y="627268"/>
                </a:cubicBezTo>
                <a:cubicBezTo>
                  <a:pt x="1891930" y="627268"/>
                  <a:pt x="1871354" y="600460"/>
                  <a:pt x="1877252" y="600460"/>
                </a:cubicBezTo>
                <a:cubicBezTo>
                  <a:pt x="1881743" y="603677"/>
                  <a:pt x="1877587" y="606626"/>
                  <a:pt x="1883887" y="607162"/>
                </a:cubicBezTo>
                <a:cubicBezTo>
                  <a:pt x="1884156" y="606291"/>
                  <a:pt x="1884089" y="602203"/>
                  <a:pt x="1884021" y="599924"/>
                </a:cubicBezTo>
                <a:cubicBezTo>
                  <a:pt x="1885093" y="605352"/>
                  <a:pt x="1892667" y="592484"/>
                  <a:pt x="1891193" y="593758"/>
                </a:cubicBezTo>
                <a:cubicBezTo>
                  <a:pt x="1890388" y="593758"/>
                  <a:pt x="1890053" y="588329"/>
                  <a:pt x="1892064" y="587257"/>
                </a:cubicBezTo>
                <a:cubicBezTo>
                  <a:pt x="1893136" y="587190"/>
                  <a:pt x="1895281" y="587056"/>
                  <a:pt x="1898230" y="587056"/>
                </a:cubicBezTo>
                <a:cubicBezTo>
                  <a:pt x="1896889" y="588731"/>
                  <a:pt x="1903994" y="586318"/>
                  <a:pt x="1903994" y="583101"/>
                </a:cubicBezTo>
                <a:cubicBezTo>
                  <a:pt x="1903659" y="582498"/>
                  <a:pt x="1889651" y="563196"/>
                  <a:pt x="1891997" y="560582"/>
                </a:cubicBezTo>
                <a:cubicBezTo>
                  <a:pt x="1885898" y="563129"/>
                  <a:pt x="1881876" y="563062"/>
                  <a:pt x="1876381" y="566949"/>
                </a:cubicBezTo>
                <a:cubicBezTo>
                  <a:pt x="1877855" y="566949"/>
                  <a:pt x="1876783" y="560247"/>
                  <a:pt x="1877252" y="560247"/>
                </a:cubicBezTo>
                <a:cubicBezTo>
                  <a:pt x="1883887" y="558237"/>
                  <a:pt x="1886568" y="553545"/>
                  <a:pt x="1892801" y="553545"/>
                </a:cubicBezTo>
                <a:cubicBezTo>
                  <a:pt x="1893806" y="551936"/>
                  <a:pt x="1884825" y="549524"/>
                  <a:pt x="1897292" y="549322"/>
                </a:cubicBezTo>
                <a:cubicBezTo>
                  <a:pt x="1889517" y="541816"/>
                  <a:pt x="1890991" y="550462"/>
                  <a:pt x="1894678" y="540141"/>
                </a:cubicBezTo>
                <a:cubicBezTo>
                  <a:pt x="1889048" y="540141"/>
                  <a:pt x="1875577" y="520034"/>
                  <a:pt x="1891193" y="520034"/>
                </a:cubicBezTo>
                <a:cubicBezTo>
                  <a:pt x="1887775" y="501871"/>
                  <a:pt x="1956070" y="524391"/>
                  <a:pt x="1956070" y="526736"/>
                </a:cubicBezTo>
                <a:cubicBezTo>
                  <a:pt x="1958147" y="521710"/>
                  <a:pt x="1963711" y="514136"/>
                  <a:pt x="1963844" y="526736"/>
                </a:cubicBezTo>
                <a:cubicBezTo>
                  <a:pt x="1971619" y="519565"/>
                  <a:pt x="2016926" y="523318"/>
                  <a:pt x="2017797" y="534846"/>
                </a:cubicBezTo>
                <a:cubicBezTo>
                  <a:pt x="2018668" y="535583"/>
                  <a:pt x="2021282" y="538130"/>
                  <a:pt x="2024834" y="540141"/>
                </a:cubicBezTo>
                <a:cubicBezTo>
                  <a:pt x="2024767" y="540141"/>
                  <a:pt x="2024767" y="540141"/>
                  <a:pt x="2024700" y="540141"/>
                </a:cubicBezTo>
                <a:cubicBezTo>
                  <a:pt x="2024700" y="540141"/>
                  <a:pt x="2024633" y="540141"/>
                  <a:pt x="2024633" y="540141"/>
                </a:cubicBezTo>
                <a:cubicBezTo>
                  <a:pt x="2024633" y="540141"/>
                  <a:pt x="2024299" y="540275"/>
                  <a:pt x="2024767" y="540342"/>
                </a:cubicBezTo>
                <a:cubicBezTo>
                  <a:pt x="2025839" y="560314"/>
                  <a:pt x="2071549" y="552138"/>
                  <a:pt x="2071549" y="553545"/>
                </a:cubicBezTo>
                <a:cubicBezTo>
                  <a:pt x="2071146" y="554148"/>
                  <a:pt x="2064846" y="571842"/>
                  <a:pt x="2064846" y="564738"/>
                </a:cubicBezTo>
                <a:cubicBezTo>
                  <a:pt x="2064980" y="568893"/>
                  <a:pt x="2065919" y="576399"/>
                  <a:pt x="2064511" y="580354"/>
                </a:cubicBezTo>
                <a:cubicBezTo>
                  <a:pt x="2061495" y="580354"/>
                  <a:pt x="2068801" y="588061"/>
                  <a:pt x="2070945" y="587927"/>
                </a:cubicBezTo>
                <a:cubicBezTo>
                  <a:pt x="2069605" y="589736"/>
                  <a:pt x="2067997" y="591546"/>
                  <a:pt x="2066455" y="593087"/>
                </a:cubicBezTo>
                <a:cubicBezTo>
                  <a:pt x="2068398" y="593758"/>
                  <a:pt x="2070677" y="593758"/>
                  <a:pt x="2073291" y="593825"/>
                </a:cubicBezTo>
                <a:cubicBezTo>
                  <a:pt x="2063573" y="593825"/>
                  <a:pt x="2082339" y="600527"/>
                  <a:pt x="2077580" y="600527"/>
                </a:cubicBezTo>
                <a:cubicBezTo>
                  <a:pt x="2088639" y="608569"/>
                  <a:pt x="2097017" y="612993"/>
                  <a:pt x="2104322" y="613931"/>
                </a:cubicBezTo>
                <a:cubicBezTo>
                  <a:pt x="2109282" y="613931"/>
                  <a:pt x="2120877" y="607229"/>
                  <a:pt x="2127646" y="607229"/>
                </a:cubicBezTo>
                <a:cubicBezTo>
                  <a:pt x="2128986" y="607497"/>
                  <a:pt x="2142927" y="603342"/>
                  <a:pt x="2145205" y="602538"/>
                </a:cubicBezTo>
                <a:cubicBezTo>
                  <a:pt x="2145205" y="600326"/>
                  <a:pt x="2145273" y="593892"/>
                  <a:pt x="2145205" y="594361"/>
                </a:cubicBezTo>
                <a:cubicBezTo>
                  <a:pt x="2145205" y="591412"/>
                  <a:pt x="2155594" y="573718"/>
                  <a:pt x="2160419" y="573718"/>
                </a:cubicBezTo>
                <a:cubicBezTo>
                  <a:pt x="2170741" y="563799"/>
                  <a:pt x="2181934" y="576399"/>
                  <a:pt x="2182872" y="587122"/>
                </a:cubicBezTo>
                <a:cubicBezTo>
                  <a:pt x="2191383" y="587122"/>
                  <a:pt x="2204252" y="606961"/>
                  <a:pt x="2212227" y="613931"/>
                </a:cubicBezTo>
                <a:cubicBezTo>
                  <a:pt x="2213836" y="620165"/>
                  <a:pt x="2212830" y="620834"/>
                  <a:pt x="2212227" y="627335"/>
                </a:cubicBezTo>
                <a:cubicBezTo>
                  <a:pt x="2213300" y="627202"/>
                  <a:pt x="2218259" y="626867"/>
                  <a:pt x="2218594" y="627335"/>
                </a:cubicBezTo>
                <a:cubicBezTo>
                  <a:pt x="2217723" y="627335"/>
                  <a:pt x="2218460" y="625459"/>
                  <a:pt x="2219332" y="623716"/>
                </a:cubicBezTo>
                <a:cubicBezTo>
                  <a:pt x="2219600" y="625258"/>
                  <a:pt x="2220136" y="627000"/>
                  <a:pt x="2218929" y="627335"/>
                </a:cubicBezTo>
                <a:cubicBezTo>
                  <a:pt x="2223018" y="628609"/>
                  <a:pt x="2225163" y="626397"/>
                  <a:pt x="2225967" y="629413"/>
                </a:cubicBezTo>
                <a:cubicBezTo>
                  <a:pt x="2226905" y="627470"/>
                  <a:pt x="2228313" y="626732"/>
                  <a:pt x="2230458" y="627335"/>
                </a:cubicBezTo>
                <a:cubicBezTo>
                  <a:pt x="2233339" y="627335"/>
                  <a:pt x="2232401" y="640740"/>
                  <a:pt x="2231597" y="640740"/>
                </a:cubicBezTo>
                <a:cubicBezTo>
                  <a:pt x="2232602" y="641879"/>
                  <a:pt x="2239103" y="639131"/>
                  <a:pt x="2239103" y="640271"/>
                </a:cubicBezTo>
                <a:cubicBezTo>
                  <a:pt x="2238634" y="653675"/>
                  <a:pt x="2249760" y="658299"/>
                  <a:pt x="2239103" y="667548"/>
                </a:cubicBezTo>
                <a:cubicBezTo>
                  <a:pt x="2234277" y="665873"/>
                  <a:pt x="2253445" y="672843"/>
                  <a:pt x="2247414" y="674050"/>
                </a:cubicBezTo>
                <a:cubicBezTo>
                  <a:pt x="2248151" y="674116"/>
                  <a:pt x="2248888" y="674183"/>
                  <a:pt x="2249625" y="674318"/>
                </a:cubicBezTo>
                <a:cubicBezTo>
                  <a:pt x="2247213" y="677199"/>
                  <a:pt x="2244532" y="682695"/>
                  <a:pt x="2245805" y="680952"/>
                </a:cubicBezTo>
                <a:cubicBezTo>
                  <a:pt x="2258405" y="683231"/>
                  <a:pt x="2267587" y="688995"/>
                  <a:pt x="2272546" y="694357"/>
                </a:cubicBezTo>
                <a:cubicBezTo>
                  <a:pt x="2271274" y="694357"/>
                  <a:pt x="2283940" y="694424"/>
                  <a:pt x="2286019" y="694357"/>
                </a:cubicBezTo>
                <a:cubicBezTo>
                  <a:pt x="2286085" y="694491"/>
                  <a:pt x="2286353" y="695765"/>
                  <a:pt x="2286688" y="697239"/>
                </a:cubicBezTo>
                <a:cubicBezTo>
                  <a:pt x="2287962" y="696033"/>
                  <a:pt x="2289906" y="694893"/>
                  <a:pt x="2290911" y="694357"/>
                </a:cubicBezTo>
                <a:cubicBezTo>
                  <a:pt x="2291380" y="694357"/>
                  <a:pt x="2292787" y="705751"/>
                  <a:pt x="2292720" y="707761"/>
                </a:cubicBezTo>
                <a:cubicBezTo>
                  <a:pt x="2297546" y="703673"/>
                  <a:pt x="2299155" y="703405"/>
                  <a:pt x="2299423" y="703471"/>
                </a:cubicBezTo>
                <a:cubicBezTo>
                  <a:pt x="2299489" y="698914"/>
                  <a:pt x="2326232" y="713659"/>
                  <a:pt x="2326232" y="712654"/>
                </a:cubicBezTo>
                <a:cubicBezTo>
                  <a:pt x="2326232" y="712922"/>
                  <a:pt x="2326097" y="715670"/>
                  <a:pt x="2326232" y="715737"/>
                </a:cubicBezTo>
                <a:cubicBezTo>
                  <a:pt x="2326232" y="718149"/>
                  <a:pt x="2323216" y="719088"/>
                  <a:pt x="2319529" y="719825"/>
                </a:cubicBezTo>
                <a:cubicBezTo>
                  <a:pt x="2324154" y="724248"/>
                  <a:pt x="2327437" y="726661"/>
                  <a:pt x="2332934" y="731084"/>
                </a:cubicBezTo>
                <a:cubicBezTo>
                  <a:pt x="2332934" y="729744"/>
                  <a:pt x="2348615" y="733899"/>
                  <a:pt x="2353107" y="734637"/>
                </a:cubicBezTo>
                <a:cubicBezTo>
                  <a:pt x="2344327" y="734637"/>
                  <a:pt x="2360278" y="766807"/>
                  <a:pt x="2359742" y="765735"/>
                </a:cubicBezTo>
                <a:cubicBezTo>
                  <a:pt x="2358066" y="767477"/>
                  <a:pt x="2355788" y="767879"/>
                  <a:pt x="2353040" y="766874"/>
                </a:cubicBezTo>
                <a:cubicBezTo>
                  <a:pt x="2353710" y="767946"/>
                  <a:pt x="2359742" y="767544"/>
                  <a:pt x="2359742" y="768817"/>
                </a:cubicBezTo>
                <a:cubicBezTo>
                  <a:pt x="2343389" y="787650"/>
                  <a:pt x="2312357" y="801524"/>
                  <a:pt x="2288565" y="801658"/>
                </a:cubicBezTo>
                <a:cubicBezTo>
                  <a:pt x="2289771" y="802060"/>
                  <a:pt x="2292922" y="805009"/>
                  <a:pt x="2292720" y="806550"/>
                </a:cubicBezTo>
                <a:cubicBezTo>
                  <a:pt x="2292720" y="803836"/>
                  <a:pt x="2288465" y="805562"/>
                  <a:pt x="2284519" y="808151"/>
                </a:cubicBezTo>
                <a:lnTo>
                  <a:pt x="2279281" y="813749"/>
                </a:lnTo>
                <a:lnTo>
                  <a:pt x="2279316" y="813654"/>
                </a:lnTo>
                <a:cubicBezTo>
                  <a:pt x="2279316" y="813654"/>
                  <a:pt x="2278713" y="814325"/>
                  <a:pt x="2278177" y="814928"/>
                </a:cubicBezTo>
                <a:lnTo>
                  <a:pt x="2279281" y="813749"/>
                </a:lnTo>
                <a:lnTo>
                  <a:pt x="2278780" y="815062"/>
                </a:lnTo>
                <a:cubicBezTo>
                  <a:pt x="2278780" y="815062"/>
                  <a:pt x="2278847" y="815062"/>
                  <a:pt x="2278847" y="815062"/>
                </a:cubicBezTo>
                <a:cubicBezTo>
                  <a:pt x="2278646" y="815263"/>
                  <a:pt x="2278579" y="815263"/>
                  <a:pt x="2278445" y="815397"/>
                </a:cubicBezTo>
                <a:cubicBezTo>
                  <a:pt x="2266716" y="827260"/>
                  <a:pt x="2130729" y="819687"/>
                  <a:pt x="2118464" y="829003"/>
                </a:cubicBezTo>
                <a:cubicBezTo>
                  <a:pt x="2118464" y="851053"/>
                  <a:pt x="2064846" y="849042"/>
                  <a:pt x="2064846" y="873974"/>
                </a:cubicBezTo>
                <a:cubicBezTo>
                  <a:pt x="2064243" y="874242"/>
                  <a:pt x="2064377" y="875046"/>
                  <a:pt x="2064444" y="875382"/>
                </a:cubicBezTo>
                <a:cubicBezTo>
                  <a:pt x="2075838" y="862379"/>
                  <a:pt x="2097486" y="853867"/>
                  <a:pt x="2116721" y="848640"/>
                </a:cubicBezTo>
                <a:cubicBezTo>
                  <a:pt x="2134281" y="843814"/>
                  <a:pt x="2211222" y="852527"/>
                  <a:pt x="2165848" y="868545"/>
                </a:cubicBezTo>
                <a:cubicBezTo>
                  <a:pt x="2165714" y="868679"/>
                  <a:pt x="2165647" y="868746"/>
                  <a:pt x="2165647" y="868746"/>
                </a:cubicBezTo>
                <a:cubicBezTo>
                  <a:pt x="2160352" y="869684"/>
                  <a:pt x="2150768" y="882955"/>
                  <a:pt x="2141452" y="872231"/>
                </a:cubicBezTo>
                <a:cubicBezTo>
                  <a:pt x="2139844" y="874108"/>
                  <a:pt x="2148155" y="880676"/>
                  <a:pt x="2151505" y="882151"/>
                </a:cubicBezTo>
                <a:cubicBezTo>
                  <a:pt x="2151572" y="875180"/>
                  <a:pt x="2164910" y="873705"/>
                  <a:pt x="2170741" y="869416"/>
                </a:cubicBezTo>
                <a:cubicBezTo>
                  <a:pt x="2165580" y="875716"/>
                  <a:pt x="2153248" y="926250"/>
                  <a:pt x="2185285" y="916733"/>
                </a:cubicBezTo>
                <a:cubicBezTo>
                  <a:pt x="2185351" y="916331"/>
                  <a:pt x="2185418" y="915996"/>
                  <a:pt x="2185418" y="915661"/>
                </a:cubicBezTo>
                <a:cubicBezTo>
                  <a:pt x="2170473" y="908356"/>
                  <a:pt x="2168529" y="894684"/>
                  <a:pt x="2185418" y="902457"/>
                </a:cubicBezTo>
                <a:cubicBezTo>
                  <a:pt x="2185418" y="912444"/>
                  <a:pt x="2225631" y="907552"/>
                  <a:pt x="2225631" y="910634"/>
                </a:cubicBezTo>
                <a:cubicBezTo>
                  <a:pt x="2216584" y="917068"/>
                  <a:pt x="2210686" y="920219"/>
                  <a:pt x="2210351" y="929132"/>
                </a:cubicBezTo>
                <a:cubicBezTo>
                  <a:pt x="2211088" y="929199"/>
                  <a:pt x="2211557" y="929065"/>
                  <a:pt x="2211892" y="928931"/>
                </a:cubicBezTo>
                <a:cubicBezTo>
                  <a:pt x="2211892" y="928999"/>
                  <a:pt x="2211892" y="929065"/>
                  <a:pt x="2211960" y="929199"/>
                </a:cubicBezTo>
                <a:cubicBezTo>
                  <a:pt x="2220337" y="929199"/>
                  <a:pt x="2218929" y="925982"/>
                  <a:pt x="2225229" y="922631"/>
                </a:cubicBezTo>
                <a:cubicBezTo>
                  <a:pt x="2225564" y="922631"/>
                  <a:pt x="2225564" y="930339"/>
                  <a:pt x="2232333" y="929668"/>
                </a:cubicBezTo>
                <a:cubicBezTo>
                  <a:pt x="2232401" y="928395"/>
                  <a:pt x="2232267" y="921090"/>
                  <a:pt x="2231329" y="921492"/>
                </a:cubicBezTo>
                <a:cubicBezTo>
                  <a:pt x="2232602" y="918744"/>
                  <a:pt x="2236221" y="914119"/>
                  <a:pt x="2238031" y="913785"/>
                </a:cubicBezTo>
                <a:cubicBezTo>
                  <a:pt x="2239371" y="887378"/>
                  <a:pt x="2263298" y="908959"/>
                  <a:pt x="2256998" y="908959"/>
                </a:cubicBezTo>
                <a:cubicBezTo>
                  <a:pt x="2259142" y="909897"/>
                  <a:pt x="2258271" y="914589"/>
                  <a:pt x="2258271" y="915661"/>
                </a:cubicBezTo>
                <a:cubicBezTo>
                  <a:pt x="2267252" y="916465"/>
                  <a:pt x="2268660" y="921894"/>
                  <a:pt x="2272480" y="923837"/>
                </a:cubicBezTo>
                <a:cubicBezTo>
                  <a:pt x="2272480" y="937577"/>
                  <a:pt x="2178649" y="958555"/>
                  <a:pt x="2178649" y="960633"/>
                </a:cubicBezTo>
                <a:cubicBezTo>
                  <a:pt x="2176438" y="964519"/>
                  <a:pt x="2156801" y="989385"/>
                  <a:pt x="2152578" y="989385"/>
                </a:cubicBezTo>
                <a:cubicBezTo>
                  <a:pt x="2148490" y="989786"/>
                  <a:pt x="2151774" y="989451"/>
                  <a:pt x="2151774" y="987039"/>
                </a:cubicBezTo>
                <a:cubicBezTo>
                  <a:pt x="2144535" y="987709"/>
                  <a:pt x="2145005" y="991797"/>
                  <a:pt x="2145005" y="985966"/>
                </a:cubicBezTo>
                <a:cubicBezTo>
                  <a:pt x="2141385" y="987307"/>
                  <a:pt x="2145205" y="989451"/>
                  <a:pt x="2138503" y="989451"/>
                </a:cubicBezTo>
                <a:lnTo>
                  <a:pt x="2138503" y="982749"/>
                </a:lnTo>
                <a:cubicBezTo>
                  <a:pt x="2138503" y="981945"/>
                  <a:pt x="2145005" y="983554"/>
                  <a:pt x="2145005" y="984224"/>
                </a:cubicBezTo>
                <a:cubicBezTo>
                  <a:pt x="2144602" y="984090"/>
                  <a:pt x="2146077" y="980135"/>
                  <a:pt x="2145205" y="981007"/>
                </a:cubicBezTo>
                <a:cubicBezTo>
                  <a:pt x="2145205" y="981610"/>
                  <a:pt x="2121346" y="942603"/>
                  <a:pt x="2159816" y="942603"/>
                </a:cubicBezTo>
                <a:cubicBezTo>
                  <a:pt x="2158274" y="941129"/>
                  <a:pt x="2158074" y="938381"/>
                  <a:pt x="2159012" y="935901"/>
                </a:cubicBezTo>
                <a:cubicBezTo>
                  <a:pt x="2156666" y="935901"/>
                  <a:pt x="2125098" y="951115"/>
                  <a:pt x="2125098" y="948434"/>
                </a:cubicBezTo>
                <a:cubicBezTo>
                  <a:pt x="2125098" y="949440"/>
                  <a:pt x="2125098" y="962710"/>
                  <a:pt x="2125032" y="962710"/>
                </a:cubicBezTo>
                <a:cubicBezTo>
                  <a:pt x="2108879" y="943206"/>
                  <a:pt x="2097553" y="976114"/>
                  <a:pt x="2086159" y="976114"/>
                </a:cubicBezTo>
                <a:cubicBezTo>
                  <a:pt x="2084082" y="976851"/>
                  <a:pt x="2078183" y="977321"/>
                  <a:pt x="2078183" y="970820"/>
                </a:cubicBezTo>
                <a:cubicBezTo>
                  <a:pt x="2075972" y="972965"/>
                  <a:pt x="2075972" y="976918"/>
                  <a:pt x="2071481" y="977991"/>
                </a:cubicBezTo>
                <a:cubicBezTo>
                  <a:pt x="2053720" y="978393"/>
                  <a:pt x="2045142" y="992602"/>
                  <a:pt x="2037970" y="1009625"/>
                </a:cubicBezTo>
                <a:cubicBezTo>
                  <a:pt x="2042595" y="1017667"/>
                  <a:pt x="2044539" y="1019142"/>
                  <a:pt x="2051374" y="1021890"/>
                </a:cubicBezTo>
                <a:cubicBezTo>
                  <a:pt x="2051374" y="1020013"/>
                  <a:pt x="2051308" y="1016394"/>
                  <a:pt x="2050705" y="1016394"/>
                </a:cubicBezTo>
                <a:cubicBezTo>
                  <a:pt x="2057273" y="1023565"/>
                  <a:pt x="2058144" y="1024101"/>
                  <a:pt x="2056536" y="1033216"/>
                </a:cubicBezTo>
                <a:lnTo>
                  <a:pt x="2056397" y="1033163"/>
                </a:lnTo>
                <a:lnTo>
                  <a:pt x="2047957" y="1029932"/>
                </a:lnTo>
                <a:cubicBezTo>
                  <a:pt x="2049767" y="1033619"/>
                  <a:pt x="2050771" y="1036769"/>
                  <a:pt x="2051843" y="1036769"/>
                </a:cubicBezTo>
                <a:cubicBezTo>
                  <a:pt x="2048761" y="1036165"/>
                  <a:pt x="2065449" y="1043806"/>
                  <a:pt x="2057608" y="1043806"/>
                </a:cubicBezTo>
                <a:cubicBezTo>
                  <a:pt x="2058747" y="1044275"/>
                  <a:pt x="2051374" y="1044409"/>
                  <a:pt x="2050705" y="1044409"/>
                </a:cubicBezTo>
                <a:cubicBezTo>
                  <a:pt x="2048493" y="1044409"/>
                  <a:pt x="2042193" y="1044409"/>
                  <a:pt x="2040316" y="1044409"/>
                </a:cubicBezTo>
                <a:cubicBezTo>
                  <a:pt x="2037434" y="1044409"/>
                  <a:pt x="2037903" y="1037841"/>
                  <a:pt x="2037903" y="1036836"/>
                </a:cubicBezTo>
                <a:cubicBezTo>
                  <a:pt x="2034284" y="1037171"/>
                  <a:pt x="2029592" y="1036501"/>
                  <a:pt x="2025437" y="1036501"/>
                </a:cubicBezTo>
                <a:cubicBezTo>
                  <a:pt x="2025371" y="1036501"/>
                  <a:pt x="2025371" y="1036501"/>
                  <a:pt x="2025371" y="1036501"/>
                </a:cubicBezTo>
                <a:lnTo>
                  <a:pt x="2025188" y="1036501"/>
                </a:lnTo>
                <a:lnTo>
                  <a:pt x="2024966" y="1036634"/>
                </a:lnTo>
                <a:lnTo>
                  <a:pt x="2025144" y="1036501"/>
                </a:lnTo>
                <a:lnTo>
                  <a:pt x="2024499" y="1036501"/>
                </a:lnTo>
                <a:cubicBezTo>
                  <a:pt x="2024566" y="1036634"/>
                  <a:pt x="2024834" y="1036701"/>
                  <a:pt x="2025102" y="1036769"/>
                </a:cubicBezTo>
                <a:cubicBezTo>
                  <a:pt x="2024700" y="1037372"/>
                  <a:pt x="2024432" y="1039382"/>
                  <a:pt x="2024432" y="1040991"/>
                </a:cubicBezTo>
                <a:cubicBezTo>
                  <a:pt x="2024299" y="1039248"/>
                  <a:pt x="2024164" y="1036501"/>
                  <a:pt x="2023293" y="1036501"/>
                </a:cubicBezTo>
                <a:cubicBezTo>
                  <a:pt x="2017328" y="1038109"/>
                  <a:pt x="2019003" y="1040119"/>
                  <a:pt x="2015117" y="1043203"/>
                </a:cubicBezTo>
                <a:cubicBezTo>
                  <a:pt x="2011161" y="1043203"/>
                  <a:pt x="1950775" y="1083080"/>
                  <a:pt x="1950775" y="1096351"/>
                </a:cubicBezTo>
                <a:cubicBezTo>
                  <a:pt x="1951445" y="1094876"/>
                  <a:pt x="1949703" y="1091324"/>
                  <a:pt x="1951915" y="1090386"/>
                </a:cubicBezTo>
                <a:cubicBezTo>
                  <a:pt x="1949636" y="1090922"/>
                  <a:pt x="1945749" y="1091994"/>
                  <a:pt x="1944073" y="1090118"/>
                </a:cubicBezTo>
                <a:cubicBezTo>
                  <a:pt x="1961700" y="1107342"/>
                  <a:pt x="1944207" y="1130599"/>
                  <a:pt x="1933484" y="1142528"/>
                </a:cubicBezTo>
                <a:cubicBezTo>
                  <a:pt x="1934421" y="1138708"/>
                  <a:pt x="1930602" y="1126443"/>
                  <a:pt x="1927519" y="1118467"/>
                </a:cubicBezTo>
                <a:cubicBezTo>
                  <a:pt x="1928122" y="1126175"/>
                  <a:pt x="1932545" y="1143735"/>
                  <a:pt x="1928323" y="1143735"/>
                </a:cubicBezTo>
                <a:cubicBezTo>
                  <a:pt x="1946687" y="1161428"/>
                  <a:pt x="1944877" y="1177580"/>
                  <a:pt x="1929194" y="1195810"/>
                </a:cubicBezTo>
                <a:cubicBezTo>
                  <a:pt x="1928255" y="1196949"/>
                  <a:pt x="1883284" y="1224160"/>
                  <a:pt x="1891796" y="1224160"/>
                </a:cubicBezTo>
                <a:cubicBezTo>
                  <a:pt x="1873633" y="1223758"/>
                  <a:pt x="1862910" y="1235554"/>
                  <a:pt x="1856944" y="1244267"/>
                </a:cubicBezTo>
                <a:cubicBezTo>
                  <a:pt x="1858285" y="1242390"/>
                  <a:pt x="1845886" y="1257671"/>
                  <a:pt x="1843406" y="1257671"/>
                </a:cubicBezTo>
                <a:cubicBezTo>
                  <a:pt x="1797764" y="1282468"/>
                  <a:pt x="1843540" y="1327507"/>
                  <a:pt x="1843540" y="1351299"/>
                </a:cubicBezTo>
                <a:cubicBezTo>
                  <a:pt x="1833956" y="1366782"/>
                  <a:pt x="1856944" y="1389837"/>
                  <a:pt x="1850242" y="1420599"/>
                </a:cubicBezTo>
                <a:cubicBezTo>
                  <a:pt x="1848902" y="1418991"/>
                  <a:pt x="1847293" y="1418254"/>
                  <a:pt x="1845417" y="1418522"/>
                </a:cubicBezTo>
                <a:cubicBezTo>
                  <a:pt x="1845953" y="1420867"/>
                  <a:pt x="1845819" y="1423146"/>
                  <a:pt x="1844948" y="1425224"/>
                </a:cubicBezTo>
                <a:cubicBezTo>
                  <a:pt x="1846087" y="1425224"/>
                  <a:pt x="1848366" y="1425224"/>
                  <a:pt x="1849505" y="1424620"/>
                </a:cubicBezTo>
                <a:cubicBezTo>
                  <a:pt x="1844612" y="1431457"/>
                  <a:pt x="1838313" y="1440437"/>
                  <a:pt x="1831275" y="1445330"/>
                </a:cubicBezTo>
                <a:cubicBezTo>
                  <a:pt x="1828997" y="1445330"/>
                  <a:pt x="1836436" y="1432730"/>
                  <a:pt x="1836771" y="1431926"/>
                </a:cubicBezTo>
                <a:cubicBezTo>
                  <a:pt x="1830605" y="1433936"/>
                  <a:pt x="1830471" y="1438561"/>
                  <a:pt x="1826047" y="1438628"/>
                </a:cubicBezTo>
                <a:cubicBezTo>
                  <a:pt x="1827723" y="1438628"/>
                  <a:pt x="1798301" y="1394461"/>
                  <a:pt x="1796558" y="1390037"/>
                </a:cubicBezTo>
                <a:cubicBezTo>
                  <a:pt x="1790191" y="1373550"/>
                  <a:pt x="1789856" y="1357465"/>
                  <a:pt x="1789856" y="1338029"/>
                </a:cubicBezTo>
                <a:cubicBezTo>
                  <a:pt x="1782885" y="1335952"/>
                  <a:pt x="1779803" y="1332467"/>
                  <a:pt x="1776854" y="1324692"/>
                </a:cubicBezTo>
                <a:cubicBezTo>
                  <a:pt x="1776318" y="1324692"/>
                  <a:pt x="1769883" y="1317051"/>
                  <a:pt x="1766063" y="1312494"/>
                </a:cubicBezTo>
                <a:cubicBezTo>
                  <a:pt x="1765326" y="1314639"/>
                  <a:pt x="1760701" y="1318660"/>
                  <a:pt x="1761573" y="1317990"/>
                </a:cubicBezTo>
                <a:cubicBezTo>
                  <a:pt x="1767537" y="1317990"/>
                  <a:pt x="1729536" y="1334611"/>
                  <a:pt x="1729536" y="1315577"/>
                </a:cubicBezTo>
                <a:cubicBezTo>
                  <a:pt x="1724442" y="1299961"/>
                  <a:pt x="1684028" y="1316314"/>
                  <a:pt x="1662919" y="1305792"/>
                </a:cubicBezTo>
                <a:cubicBezTo>
                  <a:pt x="1664930" y="1309880"/>
                  <a:pt x="1655278" y="1323150"/>
                  <a:pt x="1656619" y="1322816"/>
                </a:cubicBezTo>
                <a:cubicBezTo>
                  <a:pt x="1656149" y="1323419"/>
                  <a:pt x="1655949" y="1324088"/>
                  <a:pt x="1655814" y="1324826"/>
                </a:cubicBezTo>
                <a:cubicBezTo>
                  <a:pt x="1655748" y="1326166"/>
                  <a:pt x="1657960" y="1325630"/>
                  <a:pt x="1661847" y="1324893"/>
                </a:cubicBezTo>
                <a:cubicBezTo>
                  <a:pt x="1661913" y="1324826"/>
                  <a:pt x="1662517" y="1324826"/>
                  <a:pt x="1662517" y="1324692"/>
                </a:cubicBezTo>
                <a:lnTo>
                  <a:pt x="1662517" y="1324759"/>
                </a:lnTo>
                <a:cubicBezTo>
                  <a:pt x="1662249" y="1325094"/>
                  <a:pt x="1661445" y="1325295"/>
                  <a:pt x="1661311" y="1325362"/>
                </a:cubicBezTo>
                <a:cubicBezTo>
                  <a:pt x="1661311" y="1328646"/>
                  <a:pt x="1661579" y="1333405"/>
                  <a:pt x="1662249" y="1338365"/>
                </a:cubicBezTo>
                <a:cubicBezTo>
                  <a:pt x="1661445" y="1335549"/>
                  <a:pt x="1658161" y="1339302"/>
                  <a:pt x="1656016" y="1342185"/>
                </a:cubicBezTo>
                <a:lnTo>
                  <a:pt x="1655967" y="1342117"/>
                </a:lnTo>
                <a:lnTo>
                  <a:pt x="1648375" y="1331595"/>
                </a:lnTo>
                <a:cubicBezTo>
                  <a:pt x="1635104" y="1341582"/>
                  <a:pt x="1610977" y="1343525"/>
                  <a:pt x="1615535" y="1324692"/>
                </a:cubicBezTo>
                <a:cubicBezTo>
                  <a:pt x="1608899" y="1326769"/>
                  <a:pt x="1608564" y="1328646"/>
                  <a:pt x="1602332" y="1331394"/>
                </a:cubicBezTo>
                <a:cubicBezTo>
                  <a:pt x="1596032" y="1331394"/>
                  <a:pt x="1548513" y="1313566"/>
                  <a:pt x="1548513" y="1330992"/>
                </a:cubicBezTo>
                <a:cubicBezTo>
                  <a:pt x="1539802" y="1337158"/>
                  <a:pt x="1527335" y="1344932"/>
                  <a:pt x="1518823" y="1351501"/>
                </a:cubicBezTo>
                <a:cubicBezTo>
                  <a:pt x="1489132" y="1374422"/>
                  <a:pt x="1502670" y="1375494"/>
                  <a:pt x="1494896" y="1417583"/>
                </a:cubicBezTo>
                <a:cubicBezTo>
                  <a:pt x="1489936" y="1444526"/>
                  <a:pt x="1462123" y="1496602"/>
                  <a:pt x="1494896" y="1524616"/>
                </a:cubicBezTo>
                <a:cubicBezTo>
                  <a:pt x="1494896" y="1535071"/>
                  <a:pt x="1508903" y="1553637"/>
                  <a:pt x="1515002" y="1574480"/>
                </a:cubicBezTo>
                <a:cubicBezTo>
                  <a:pt x="1515002" y="1571062"/>
                  <a:pt x="1515069" y="1576290"/>
                  <a:pt x="1515069" y="1578904"/>
                </a:cubicBezTo>
                <a:cubicBezTo>
                  <a:pt x="1515806" y="1576156"/>
                  <a:pt x="1521570" y="1587080"/>
                  <a:pt x="1521101" y="1586075"/>
                </a:cubicBezTo>
                <a:cubicBezTo>
                  <a:pt x="1537856" y="1586075"/>
                  <a:pt x="1548915" y="1595458"/>
                  <a:pt x="1548982" y="1606182"/>
                </a:cubicBezTo>
                <a:cubicBezTo>
                  <a:pt x="1563928" y="1593380"/>
                  <a:pt x="1593753" y="1592777"/>
                  <a:pt x="1604008" y="1592777"/>
                </a:cubicBezTo>
                <a:cubicBezTo>
                  <a:pt x="1609436" y="1587348"/>
                  <a:pt x="1621365" y="1575888"/>
                  <a:pt x="1622170" y="1574614"/>
                </a:cubicBezTo>
                <a:cubicBezTo>
                  <a:pt x="1622170" y="1559467"/>
                  <a:pt x="1632289" y="1533463"/>
                  <a:pt x="1642879" y="1525756"/>
                </a:cubicBezTo>
                <a:cubicBezTo>
                  <a:pt x="1648576" y="1521600"/>
                  <a:pt x="1691266" y="1513960"/>
                  <a:pt x="1700181" y="1519054"/>
                </a:cubicBezTo>
                <a:cubicBezTo>
                  <a:pt x="1716466" y="1528302"/>
                  <a:pt x="1704269" y="1528973"/>
                  <a:pt x="1704939" y="1544321"/>
                </a:cubicBezTo>
                <a:cubicBezTo>
                  <a:pt x="1705676" y="1561411"/>
                  <a:pt x="1687379" y="1604505"/>
                  <a:pt x="1682554" y="1620524"/>
                </a:cubicBezTo>
                <a:cubicBezTo>
                  <a:pt x="1682554" y="1623607"/>
                  <a:pt x="1682554" y="1628433"/>
                  <a:pt x="1682554" y="1630510"/>
                </a:cubicBezTo>
                <a:cubicBezTo>
                  <a:pt x="1682286" y="1632722"/>
                  <a:pt x="1679873" y="1637212"/>
                  <a:pt x="1677999" y="1639692"/>
                </a:cubicBezTo>
                <a:cubicBezTo>
                  <a:pt x="1678133" y="1639625"/>
                  <a:pt x="1678267" y="1639558"/>
                  <a:pt x="1678331" y="1639625"/>
                </a:cubicBezTo>
                <a:cubicBezTo>
                  <a:pt x="1682889" y="1639625"/>
                  <a:pt x="1676927" y="1648740"/>
                  <a:pt x="1671900" y="1654705"/>
                </a:cubicBezTo>
                <a:cubicBezTo>
                  <a:pt x="1674581" y="1658391"/>
                  <a:pt x="1675251" y="1661809"/>
                  <a:pt x="1682554" y="1662077"/>
                </a:cubicBezTo>
                <a:cubicBezTo>
                  <a:pt x="1682554" y="1662613"/>
                  <a:pt x="1745018" y="1653029"/>
                  <a:pt x="1743074" y="1653029"/>
                </a:cubicBezTo>
                <a:cubicBezTo>
                  <a:pt x="1794681" y="1671996"/>
                  <a:pt x="1776384" y="1688484"/>
                  <a:pt x="1776384" y="1740693"/>
                </a:cubicBezTo>
                <a:cubicBezTo>
                  <a:pt x="1783488" y="1747195"/>
                  <a:pt x="1767336" y="1768574"/>
                  <a:pt x="1776384" y="1790691"/>
                </a:cubicBezTo>
                <a:cubicBezTo>
                  <a:pt x="1783422" y="1807982"/>
                  <a:pt x="1816597" y="1822392"/>
                  <a:pt x="1816597" y="1825341"/>
                </a:cubicBezTo>
                <a:cubicBezTo>
                  <a:pt x="1816329" y="1826480"/>
                  <a:pt x="1816865" y="1827151"/>
                  <a:pt x="1818273" y="1827285"/>
                </a:cubicBezTo>
                <a:cubicBezTo>
                  <a:pt x="1817536" y="1827553"/>
                  <a:pt x="1816865" y="1827486"/>
                  <a:pt x="1816262" y="1827151"/>
                </a:cubicBezTo>
                <a:cubicBezTo>
                  <a:pt x="1818674" y="1843906"/>
                  <a:pt x="1839184" y="1820583"/>
                  <a:pt x="1845953" y="1820583"/>
                </a:cubicBezTo>
                <a:cubicBezTo>
                  <a:pt x="1851181" y="1814350"/>
                  <a:pt x="1869947" y="1811736"/>
                  <a:pt x="1883485" y="1813881"/>
                </a:cubicBezTo>
                <a:cubicBezTo>
                  <a:pt x="1882949" y="1814886"/>
                  <a:pt x="1881676" y="1820583"/>
                  <a:pt x="1883418" y="1820583"/>
                </a:cubicBezTo>
                <a:cubicBezTo>
                  <a:pt x="1884490" y="1818840"/>
                  <a:pt x="1884424" y="1815355"/>
                  <a:pt x="1885764" y="1813881"/>
                </a:cubicBezTo>
                <a:cubicBezTo>
                  <a:pt x="1885295" y="1813881"/>
                  <a:pt x="1897157" y="1827017"/>
                  <a:pt x="1897157" y="1829429"/>
                </a:cubicBezTo>
                <a:cubicBezTo>
                  <a:pt x="1902050" y="1834255"/>
                  <a:pt x="1909289" y="1834925"/>
                  <a:pt x="1910562" y="1847392"/>
                </a:cubicBezTo>
                <a:cubicBezTo>
                  <a:pt x="1911433" y="1845246"/>
                  <a:pt x="1917399" y="1847592"/>
                  <a:pt x="1917264" y="1847392"/>
                </a:cubicBezTo>
                <a:cubicBezTo>
                  <a:pt x="1917868" y="1848463"/>
                  <a:pt x="1914851" y="1841091"/>
                  <a:pt x="1912639" y="1838611"/>
                </a:cubicBezTo>
                <a:cubicBezTo>
                  <a:pt x="1923028" y="1828424"/>
                  <a:pt x="1929931" y="1818907"/>
                  <a:pt x="1938845" y="1814417"/>
                </a:cubicBezTo>
                <a:cubicBezTo>
                  <a:pt x="1935360" y="1812607"/>
                  <a:pt x="1938443" y="1802018"/>
                  <a:pt x="1938443" y="1800409"/>
                </a:cubicBezTo>
                <a:cubicBezTo>
                  <a:pt x="1937906" y="1800409"/>
                  <a:pt x="1935762" y="1800276"/>
                  <a:pt x="1935830" y="1800409"/>
                </a:cubicBezTo>
                <a:cubicBezTo>
                  <a:pt x="1936298" y="1799069"/>
                  <a:pt x="1961030" y="1761269"/>
                  <a:pt x="1961164" y="1780303"/>
                </a:cubicBezTo>
                <a:cubicBezTo>
                  <a:pt x="1961298" y="1780035"/>
                  <a:pt x="1967464" y="1780705"/>
                  <a:pt x="1966660" y="1780303"/>
                </a:cubicBezTo>
                <a:cubicBezTo>
                  <a:pt x="1975707" y="1780303"/>
                  <a:pt x="1996819" y="1754969"/>
                  <a:pt x="2011095" y="1749339"/>
                </a:cubicBezTo>
                <a:cubicBezTo>
                  <a:pt x="2035223" y="1739755"/>
                  <a:pt x="2043533" y="1753964"/>
                  <a:pt x="2017328" y="1767167"/>
                </a:cubicBezTo>
                <a:cubicBezTo>
                  <a:pt x="2018400" y="1767636"/>
                  <a:pt x="2017797" y="1772998"/>
                  <a:pt x="2017797" y="1774271"/>
                </a:cubicBezTo>
                <a:cubicBezTo>
                  <a:pt x="2019539" y="1775679"/>
                  <a:pt x="2051308" y="1776684"/>
                  <a:pt x="2051308" y="1768105"/>
                </a:cubicBezTo>
                <a:cubicBezTo>
                  <a:pt x="2051308" y="1767301"/>
                  <a:pt x="2051308" y="1766899"/>
                  <a:pt x="2052179" y="1766899"/>
                </a:cubicBezTo>
                <a:cubicBezTo>
                  <a:pt x="2051308" y="1751819"/>
                  <a:pt x="2054056" y="1756645"/>
                  <a:pt x="2057809" y="1748401"/>
                </a:cubicBezTo>
                <a:cubicBezTo>
                  <a:pt x="2061562" y="1755304"/>
                  <a:pt x="2098223" y="1782046"/>
                  <a:pt x="2098223" y="1781442"/>
                </a:cubicBezTo>
                <a:cubicBezTo>
                  <a:pt x="2097754" y="1782046"/>
                  <a:pt x="2096815" y="1782917"/>
                  <a:pt x="2095743" y="1783855"/>
                </a:cubicBezTo>
                <a:cubicBezTo>
                  <a:pt x="2109282" y="1781778"/>
                  <a:pt x="2151841" y="1800544"/>
                  <a:pt x="2158878" y="1800544"/>
                </a:cubicBezTo>
                <a:cubicBezTo>
                  <a:pt x="2158811" y="1798667"/>
                  <a:pt x="2161291" y="1800677"/>
                  <a:pt x="2164776" y="1800677"/>
                </a:cubicBezTo>
                <a:cubicBezTo>
                  <a:pt x="2166183" y="1794779"/>
                  <a:pt x="2166250" y="1792501"/>
                  <a:pt x="2174293" y="1794310"/>
                </a:cubicBezTo>
                <a:cubicBezTo>
                  <a:pt x="2168864" y="1794310"/>
                  <a:pt x="2207134" y="1781510"/>
                  <a:pt x="2208675" y="1781510"/>
                </a:cubicBezTo>
                <a:cubicBezTo>
                  <a:pt x="2210083" y="1781510"/>
                  <a:pt x="2226838" y="1781510"/>
                  <a:pt x="2225967" y="1781510"/>
                </a:cubicBezTo>
                <a:cubicBezTo>
                  <a:pt x="2227710" y="1781510"/>
                  <a:pt x="2223822" y="1786469"/>
                  <a:pt x="2225498" y="1787608"/>
                </a:cubicBezTo>
                <a:cubicBezTo>
                  <a:pt x="2232401" y="1782247"/>
                  <a:pt x="2234613" y="1782046"/>
                  <a:pt x="2245805" y="1780303"/>
                </a:cubicBezTo>
                <a:cubicBezTo>
                  <a:pt x="2244532" y="1780303"/>
                  <a:pt x="2248016" y="1808452"/>
                  <a:pt x="2224828" y="1807111"/>
                </a:cubicBezTo>
                <a:cubicBezTo>
                  <a:pt x="2240176" y="1807111"/>
                  <a:pt x="2252440" y="1814752"/>
                  <a:pt x="2252306" y="1837539"/>
                </a:cubicBezTo>
                <a:cubicBezTo>
                  <a:pt x="2252306" y="1820784"/>
                  <a:pt x="2316111" y="1892631"/>
                  <a:pt x="2318323" y="1894239"/>
                </a:cubicBezTo>
                <a:cubicBezTo>
                  <a:pt x="2324891" y="1894239"/>
                  <a:pt x="2342250" y="1905365"/>
                  <a:pt x="2346070" y="1907643"/>
                </a:cubicBezTo>
                <a:cubicBezTo>
                  <a:pt x="2366110" y="1892094"/>
                  <a:pt x="2439834" y="1915753"/>
                  <a:pt x="2439834" y="1939612"/>
                </a:cubicBezTo>
                <a:cubicBezTo>
                  <a:pt x="2443184" y="1941690"/>
                  <a:pt x="2460073" y="1994771"/>
                  <a:pt x="2458331" y="1994771"/>
                </a:cubicBezTo>
                <a:cubicBezTo>
                  <a:pt x="2473679" y="1997184"/>
                  <a:pt x="2473411" y="2017290"/>
                  <a:pt x="2473411" y="2034984"/>
                </a:cubicBezTo>
                <a:cubicBezTo>
                  <a:pt x="2493517" y="2058240"/>
                  <a:pt x="2519992" y="2055693"/>
                  <a:pt x="2538959" y="2068494"/>
                </a:cubicBezTo>
                <a:cubicBezTo>
                  <a:pt x="2541103" y="2068494"/>
                  <a:pt x="2547135" y="2067489"/>
                  <a:pt x="2547135" y="2070036"/>
                </a:cubicBezTo>
                <a:cubicBezTo>
                  <a:pt x="2555177" y="2072382"/>
                  <a:pt x="2559266" y="2075867"/>
                  <a:pt x="2567241" y="2075196"/>
                </a:cubicBezTo>
                <a:cubicBezTo>
                  <a:pt x="2570593" y="2081028"/>
                  <a:pt x="2566571" y="2080759"/>
                  <a:pt x="2567241" y="2083306"/>
                </a:cubicBezTo>
                <a:cubicBezTo>
                  <a:pt x="2567241" y="2083440"/>
                  <a:pt x="2572401" y="2082502"/>
                  <a:pt x="2573742" y="2081765"/>
                </a:cubicBezTo>
                <a:cubicBezTo>
                  <a:pt x="2573273" y="2081161"/>
                  <a:pt x="2572200" y="2075196"/>
                  <a:pt x="2574814" y="2075196"/>
                </a:cubicBezTo>
                <a:cubicBezTo>
                  <a:pt x="2581852" y="2080558"/>
                  <a:pt x="2579038" y="2082234"/>
                  <a:pt x="2582589" y="2081899"/>
                </a:cubicBezTo>
                <a:cubicBezTo>
                  <a:pt x="2584332" y="2081899"/>
                  <a:pt x="2586812" y="2100062"/>
                  <a:pt x="2587347" y="2108707"/>
                </a:cubicBezTo>
                <a:cubicBezTo>
                  <a:pt x="2604438" y="2097046"/>
                  <a:pt x="2605578" y="2107367"/>
                  <a:pt x="2619987" y="2108707"/>
                </a:cubicBezTo>
                <a:cubicBezTo>
                  <a:pt x="2645388" y="2111053"/>
                  <a:pt x="2682116" y="2117353"/>
                  <a:pt x="2698135" y="2128612"/>
                </a:cubicBezTo>
                <a:cubicBezTo>
                  <a:pt x="2718442" y="2142888"/>
                  <a:pt x="2723669" y="2162860"/>
                  <a:pt x="2748200" y="2169831"/>
                </a:cubicBezTo>
                <a:cubicBezTo>
                  <a:pt x="2748200" y="2158638"/>
                  <a:pt x="2774941" y="2179482"/>
                  <a:pt x="2774538" y="2179147"/>
                </a:cubicBezTo>
                <a:cubicBezTo>
                  <a:pt x="2780436" y="2185178"/>
                  <a:pt x="2785867" y="2209842"/>
                  <a:pt x="2787941" y="2217416"/>
                </a:cubicBezTo>
                <a:cubicBezTo>
                  <a:pt x="2787941" y="2248714"/>
                  <a:pt x="2783854" y="2263928"/>
                  <a:pt x="2769846" y="2283901"/>
                </a:cubicBezTo>
                <a:cubicBezTo>
                  <a:pt x="2753962" y="2306554"/>
                  <a:pt x="2739688" y="2330012"/>
                  <a:pt x="2725948" y="2349649"/>
                </a:cubicBezTo>
                <a:cubicBezTo>
                  <a:pt x="2718642" y="2360104"/>
                  <a:pt x="2704569" y="2370023"/>
                  <a:pt x="2700815" y="2383226"/>
                </a:cubicBezTo>
                <a:cubicBezTo>
                  <a:pt x="2693443" y="2408896"/>
                  <a:pt x="2708522" y="2442339"/>
                  <a:pt x="2694113" y="2460167"/>
                </a:cubicBezTo>
                <a:cubicBezTo>
                  <a:pt x="2696862" y="2459229"/>
                  <a:pt x="2699140" y="2459630"/>
                  <a:pt x="2700815" y="2461306"/>
                </a:cubicBezTo>
                <a:cubicBezTo>
                  <a:pt x="2692504" y="2481613"/>
                  <a:pt x="2681915" y="2517671"/>
                  <a:pt x="2674007" y="2538782"/>
                </a:cubicBezTo>
                <a:cubicBezTo>
                  <a:pt x="2669650" y="2550310"/>
                  <a:pt x="2657921" y="2597694"/>
                  <a:pt x="2645992" y="2597694"/>
                </a:cubicBezTo>
                <a:cubicBezTo>
                  <a:pt x="2645992" y="2597829"/>
                  <a:pt x="2647198" y="2596756"/>
                  <a:pt x="2647198" y="2595885"/>
                </a:cubicBezTo>
                <a:cubicBezTo>
                  <a:pt x="2648069" y="2591931"/>
                  <a:pt x="2636810" y="2604396"/>
                  <a:pt x="2639090" y="2604396"/>
                </a:cubicBezTo>
                <a:cubicBezTo>
                  <a:pt x="2639221" y="2604732"/>
                  <a:pt x="2639692" y="2604732"/>
                  <a:pt x="2640495" y="2611165"/>
                </a:cubicBezTo>
                <a:cubicBezTo>
                  <a:pt x="2640495" y="2607948"/>
                  <a:pt x="2586409" y="2614249"/>
                  <a:pt x="2586677" y="2617063"/>
                </a:cubicBezTo>
                <a:cubicBezTo>
                  <a:pt x="2592977" y="2618605"/>
                  <a:pt x="2572938" y="2624034"/>
                  <a:pt x="2569855" y="2624503"/>
                </a:cubicBezTo>
                <a:cubicBezTo>
                  <a:pt x="2570056" y="2626782"/>
                  <a:pt x="2570458" y="2628993"/>
                  <a:pt x="2571128" y="2631205"/>
                </a:cubicBezTo>
                <a:lnTo>
                  <a:pt x="2561947" y="2631205"/>
                </a:lnTo>
                <a:cubicBezTo>
                  <a:pt x="2528034" y="2637572"/>
                  <a:pt x="2506453" y="2674233"/>
                  <a:pt x="2506453" y="2689648"/>
                </a:cubicBezTo>
                <a:cubicBezTo>
                  <a:pt x="2498678" y="2701913"/>
                  <a:pt x="2496802" y="2701979"/>
                  <a:pt x="2506453" y="2715116"/>
                </a:cubicBezTo>
                <a:cubicBezTo>
                  <a:pt x="2504777" y="2716859"/>
                  <a:pt x="2502499" y="2717260"/>
                  <a:pt x="2499750" y="2716255"/>
                </a:cubicBezTo>
                <a:cubicBezTo>
                  <a:pt x="2510675" y="2721818"/>
                  <a:pt x="2506051" y="2724767"/>
                  <a:pt x="2499750" y="2731469"/>
                </a:cubicBezTo>
                <a:cubicBezTo>
                  <a:pt x="2499750" y="2748493"/>
                  <a:pt x="2481252" y="2767795"/>
                  <a:pt x="2472941" y="2780395"/>
                </a:cubicBezTo>
                <a:cubicBezTo>
                  <a:pt x="2456387" y="2805460"/>
                  <a:pt x="2435745" y="2834079"/>
                  <a:pt x="2419323" y="2858005"/>
                </a:cubicBezTo>
                <a:cubicBezTo>
                  <a:pt x="2412221" y="2868259"/>
                  <a:pt x="2397744" y="2893727"/>
                  <a:pt x="2386886" y="2899290"/>
                </a:cubicBezTo>
                <a:cubicBezTo>
                  <a:pt x="2370265" y="2907802"/>
                  <a:pt x="2355654" y="2897079"/>
                  <a:pt x="2336821" y="2906059"/>
                </a:cubicBezTo>
                <a:cubicBezTo>
                  <a:pt x="2338563" y="2904049"/>
                  <a:pt x="2339233" y="2901971"/>
                  <a:pt x="2338898" y="2899491"/>
                </a:cubicBezTo>
                <a:cubicBezTo>
                  <a:pt x="2325963" y="2894465"/>
                  <a:pt x="2327103" y="2899491"/>
                  <a:pt x="2325494" y="2893124"/>
                </a:cubicBezTo>
                <a:cubicBezTo>
                  <a:pt x="2314905" y="2890175"/>
                  <a:pt x="2306996" y="2887025"/>
                  <a:pt x="2298820" y="2887025"/>
                </a:cubicBezTo>
                <a:cubicBezTo>
                  <a:pt x="2298685" y="2887025"/>
                  <a:pt x="2298685" y="2887025"/>
                  <a:pt x="2298685" y="2887025"/>
                </a:cubicBezTo>
                <a:cubicBezTo>
                  <a:pt x="2298619" y="2887025"/>
                  <a:pt x="2298283" y="2887025"/>
                  <a:pt x="2297077" y="2887025"/>
                </a:cubicBezTo>
                <a:cubicBezTo>
                  <a:pt x="2299892" y="2893727"/>
                  <a:pt x="2297881" y="2890711"/>
                  <a:pt x="2297077" y="2893124"/>
                </a:cubicBezTo>
                <a:cubicBezTo>
                  <a:pt x="2324087" y="2893124"/>
                  <a:pt x="2319395" y="2925227"/>
                  <a:pt x="2328778" y="2939436"/>
                </a:cubicBezTo>
                <a:cubicBezTo>
                  <a:pt x="2328912" y="2931930"/>
                  <a:pt x="2327839" y="2933940"/>
                  <a:pt x="2331660" y="2932734"/>
                </a:cubicBezTo>
                <a:cubicBezTo>
                  <a:pt x="2353040" y="2932734"/>
                  <a:pt x="2301969" y="2988093"/>
                  <a:pt x="2305990" y="2986686"/>
                </a:cubicBezTo>
                <a:cubicBezTo>
                  <a:pt x="2297143" y="2991042"/>
                  <a:pt x="2225028" y="3012422"/>
                  <a:pt x="2225028" y="3005653"/>
                </a:cubicBezTo>
                <a:cubicBezTo>
                  <a:pt x="2224626" y="3007463"/>
                  <a:pt x="2224626" y="3009942"/>
                  <a:pt x="2224693" y="3011551"/>
                </a:cubicBezTo>
                <a:cubicBezTo>
                  <a:pt x="2221677" y="3019593"/>
                  <a:pt x="2216986" y="3025961"/>
                  <a:pt x="2216651" y="3026497"/>
                </a:cubicBezTo>
                <a:cubicBezTo>
                  <a:pt x="2218393" y="3026497"/>
                  <a:pt x="2218393" y="3033199"/>
                  <a:pt x="2218326" y="3034204"/>
                </a:cubicBezTo>
                <a:cubicBezTo>
                  <a:pt x="2218326" y="3032663"/>
                  <a:pt x="2219063" y="3028373"/>
                  <a:pt x="2220270" y="3026497"/>
                </a:cubicBezTo>
                <a:cubicBezTo>
                  <a:pt x="2229452" y="3026497"/>
                  <a:pt x="2207334" y="3054578"/>
                  <a:pt x="2202040" y="3056656"/>
                </a:cubicBezTo>
                <a:cubicBezTo>
                  <a:pt x="2185552" y="3063090"/>
                  <a:pt x="2169334" y="3050691"/>
                  <a:pt x="2158007" y="3046603"/>
                </a:cubicBezTo>
                <a:cubicBezTo>
                  <a:pt x="2152108" y="3067648"/>
                  <a:pt x="2166250" y="3091507"/>
                  <a:pt x="2186625" y="3073412"/>
                </a:cubicBezTo>
                <a:cubicBezTo>
                  <a:pt x="2205793" y="3073412"/>
                  <a:pt x="2178113" y="3111480"/>
                  <a:pt x="2178113" y="3098410"/>
                </a:cubicBezTo>
                <a:cubicBezTo>
                  <a:pt x="2178113" y="3097539"/>
                  <a:pt x="2142189" y="3142108"/>
                  <a:pt x="2148020" y="3140433"/>
                </a:cubicBezTo>
                <a:cubicBezTo>
                  <a:pt x="2152108" y="3140433"/>
                  <a:pt x="2150366" y="3149950"/>
                  <a:pt x="2150768" y="3152899"/>
                </a:cubicBezTo>
                <a:cubicBezTo>
                  <a:pt x="2150902" y="3153033"/>
                  <a:pt x="2151036" y="3153301"/>
                  <a:pt x="2151304" y="3153837"/>
                </a:cubicBezTo>
                <a:cubicBezTo>
                  <a:pt x="2151304" y="3153837"/>
                  <a:pt x="2151238" y="3153837"/>
                  <a:pt x="2151238" y="3153837"/>
                </a:cubicBezTo>
                <a:cubicBezTo>
                  <a:pt x="2126507" y="3150419"/>
                  <a:pt x="2118196" y="3161812"/>
                  <a:pt x="2104389" y="3173944"/>
                </a:cubicBezTo>
                <a:cubicBezTo>
                  <a:pt x="2114845" y="3189090"/>
                  <a:pt x="2120943" y="3199948"/>
                  <a:pt x="2145138" y="3200752"/>
                </a:cubicBezTo>
                <a:cubicBezTo>
                  <a:pt x="2148423" y="3200752"/>
                  <a:pt x="2140715" y="3231179"/>
                  <a:pt x="2131198" y="3231984"/>
                </a:cubicBezTo>
                <a:cubicBezTo>
                  <a:pt x="2131198" y="3234330"/>
                  <a:pt x="2095676" y="3268979"/>
                  <a:pt x="2090784" y="3281178"/>
                </a:cubicBezTo>
                <a:cubicBezTo>
                  <a:pt x="2090583" y="3281647"/>
                  <a:pt x="2074631" y="3314152"/>
                  <a:pt x="2079859" y="3328294"/>
                </a:cubicBezTo>
                <a:cubicBezTo>
                  <a:pt x="2076910" y="3327958"/>
                  <a:pt x="2073425" y="3328093"/>
                  <a:pt x="2069136" y="3328093"/>
                </a:cubicBezTo>
                <a:cubicBezTo>
                  <a:pt x="2076106" y="3331846"/>
                  <a:pt x="2089644" y="3341362"/>
                  <a:pt x="2097285" y="3348936"/>
                </a:cubicBezTo>
                <a:cubicBezTo>
                  <a:pt x="2095609" y="3348199"/>
                  <a:pt x="2089242" y="3348199"/>
                  <a:pt x="2088840" y="3348199"/>
                </a:cubicBezTo>
                <a:cubicBezTo>
                  <a:pt x="2096146" y="3353293"/>
                  <a:pt x="2105930" y="3365088"/>
                  <a:pt x="2108879" y="3368305"/>
                </a:cubicBezTo>
                <a:cubicBezTo>
                  <a:pt x="2127980" y="3368305"/>
                  <a:pt x="2131265" y="3384056"/>
                  <a:pt x="2158141" y="3381710"/>
                </a:cubicBezTo>
                <a:cubicBezTo>
                  <a:pt x="2167323" y="3381710"/>
                  <a:pt x="2140112" y="3394979"/>
                  <a:pt x="2139710" y="3395114"/>
                </a:cubicBezTo>
                <a:cubicBezTo>
                  <a:pt x="2129054" y="3398130"/>
                  <a:pt x="2104590" y="3395248"/>
                  <a:pt x="2092929" y="3393371"/>
                </a:cubicBezTo>
                <a:cubicBezTo>
                  <a:pt x="2096614" y="3398331"/>
                  <a:pt x="2103652" y="3415220"/>
                  <a:pt x="2097687" y="3415220"/>
                </a:cubicBezTo>
                <a:cubicBezTo>
                  <a:pt x="2099228" y="3416561"/>
                  <a:pt x="2084685" y="3408518"/>
                  <a:pt x="2093397" y="3408518"/>
                </a:cubicBezTo>
                <a:cubicBezTo>
                  <a:pt x="2076709" y="3409456"/>
                  <a:pt x="2068935" y="3408451"/>
                  <a:pt x="2057541" y="3401816"/>
                </a:cubicBezTo>
                <a:cubicBezTo>
                  <a:pt x="2058278" y="3401414"/>
                  <a:pt x="2058479" y="3408182"/>
                  <a:pt x="2056268" y="3408518"/>
                </a:cubicBezTo>
                <a:cubicBezTo>
                  <a:pt x="2038976" y="3408518"/>
                  <a:pt x="1982878" y="3372728"/>
                  <a:pt x="1970948" y="3358051"/>
                </a:cubicBezTo>
                <a:cubicBezTo>
                  <a:pt x="1972423" y="3358185"/>
                  <a:pt x="1976444" y="3354499"/>
                  <a:pt x="1977115" y="3352354"/>
                </a:cubicBezTo>
                <a:cubicBezTo>
                  <a:pt x="1974769" y="3353359"/>
                  <a:pt x="1973830" y="3351952"/>
                  <a:pt x="1974367" y="3348199"/>
                </a:cubicBezTo>
                <a:cubicBezTo>
                  <a:pt x="1975171" y="3347462"/>
                  <a:pt x="1970546" y="3351148"/>
                  <a:pt x="1969877" y="3353359"/>
                </a:cubicBezTo>
                <a:cubicBezTo>
                  <a:pt x="1964783" y="3348668"/>
                  <a:pt x="1950373" y="3334795"/>
                  <a:pt x="1957813" y="3334795"/>
                </a:cubicBezTo>
                <a:cubicBezTo>
                  <a:pt x="1962571" y="3337408"/>
                  <a:pt x="1964582" y="3338012"/>
                  <a:pt x="1967531" y="3338749"/>
                </a:cubicBezTo>
                <a:cubicBezTo>
                  <a:pt x="1952652" y="3330974"/>
                  <a:pt x="1940387" y="3310198"/>
                  <a:pt x="1950239" y="3301284"/>
                </a:cubicBezTo>
                <a:cubicBezTo>
                  <a:pt x="1952317" y="3301284"/>
                  <a:pt x="1948497" y="3294649"/>
                  <a:pt x="1951111" y="3294649"/>
                </a:cubicBezTo>
                <a:cubicBezTo>
                  <a:pt x="1950708" y="3294448"/>
                  <a:pt x="1950440" y="3294314"/>
                  <a:pt x="1950172" y="3294314"/>
                </a:cubicBezTo>
                <a:cubicBezTo>
                  <a:pt x="1950239" y="3293845"/>
                  <a:pt x="1950306" y="3293308"/>
                  <a:pt x="1950306" y="3292303"/>
                </a:cubicBezTo>
                <a:cubicBezTo>
                  <a:pt x="1946620" y="3286405"/>
                  <a:pt x="1942397" y="3287344"/>
                  <a:pt x="1944140" y="3268175"/>
                </a:cubicBezTo>
                <a:cubicBezTo>
                  <a:pt x="1942196" y="3268310"/>
                  <a:pt x="1936902" y="3268578"/>
                  <a:pt x="1936902" y="3269314"/>
                </a:cubicBezTo>
                <a:cubicBezTo>
                  <a:pt x="1937840" y="3253162"/>
                  <a:pt x="1932277" y="3235469"/>
                  <a:pt x="1944609" y="3222065"/>
                </a:cubicBezTo>
                <a:cubicBezTo>
                  <a:pt x="1944676" y="3222065"/>
                  <a:pt x="1944810" y="3222065"/>
                  <a:pt x="1944877" y="3222065"/>
                </a:cubicBezTo>
                <a:cubicBezTo>
                  <a:pt x="1942800" y="3222065"/>
                  <a:pt x="1963711" y="3204103"/>
                  <a:pt x="1963711" y="3210068"/>
                </a:cubicBezTo>
                <a:cubicBezTo>
                  <a:pt x="1963040" y="3207052"/>
                  <a:pt x="1962772" y="3200752"/>
                  <a:pt x="1963979" y="3200752"/>
                </a:cubicBezTo>
                <a:cubicBezTo>
                  <a:pt x="1931205" y="3191570"/>
                  <a:pt x="1940655" y="3185739"/>
                  <a:pt x="1957008" y="3161679"/>
                </a:cubicBezTo>
                <a:cubicBezTo>
                  <a:pt x="1957008" y="3161612"/>
                  <a:pt x="1957008" y="3161612"/>
                  <a:pt x="1957008" y="3161612"/>
                </a:cubicBezTo>
                <a:cubicBezTo>
                  <a:pt x="1957075" y="3161544"/>
                  <a:pt x="1957209" y="3161410"/>
                  <a:pt x="1957277" y="3161344"/>
                </a:cubicBezTo>
                <a:cubicBezTo>
                  <a:pt x="1957410" y="3161009"/>
                  <a:pt x="1957611" y="3160807"/>
                  <a:pt x="1957745" y="3160673"/>
                </a:cubicBezTo>
                <a:cubicBezTo>
                  <a:pt x="1957813" y="3160606"/>
                  <a:pt x="1957813" y="3160606"/>
                  <a:pt x="1957880" y="3160539"/>
                </a:cubicBezTo>
                <a:cubicBezTo>
                  <a:pt x="1957880" y="3160606"/>
                  <a:pt x="1957813" y="3160606"/>
                  <a:pt x="1957813" y="3160673"/>
                </a:cubicBezTo>
                <a:cubicBezTo>
                  <a:pt x="1958549" y="3160070"/>
                  <a:pt x="1959287" y="3160740"/>
                  <a:pt x="1957277" y="3161544"/>
                </a:cubicBezTo>
                <a:cubicBezTo>
                  <a:pt x="1957277" y="3161544"/>
                  <a:pt x="1957277" y="3161612"/>
                  <a:pt x="1957277" y="3161612"/>
                </a:cubicBezTo>
                <a:cubicBezTo>
                  <a:pt x="1959153" y="3161142"/>
                  <a:pt x="1961030" y="3160874"/>
                  <a:pt x="1962906" y="3160673"/>
                </a:cubicBezTo>
                <a:cubicBezTo>
                  <a:pt x="1960962" y="3159399"/>
                  <a:pt x="1956606" y="3155043"/>
                  <a:pt x="1957075" y="3155513"/>
                </a:cubicBezTo>
                <a:cubicBezTo>
                  <a:pt x="1957075" y="3156049"/>
                  <a:pt x="1957075" y="3144923"/>
                  <a:pt x="1957075" y="3141237"/>
                </a:cubicBezTo>
                <a:cubicBezTo>
                  <a:pt x="1957075" y="3141371"/>
                  <a:pt x="1957075" y="3141103"/>
                  <a:pt x="1957075" y="3140567"/>
                </a:cubicBezTo>
                <a:cubicBezTo>
                  <a:pt x="1956874" y="3140701"/>
                  <a:pt x="1956874" y="3140701"/>
                  <a:pt x="1957075" y="3140433"/>
                </a:cubicBezTo>
                <a:cubicBezTo>
                  <a:pt x="1957209" y="3137752"/>
                  <a:pt x="1958013" y="3129910"/>
                  <a:pt x="1958751" y="3133731"/>
                </a:cubicBezTo>
                <a:cubicBezTo>
                  <a:pt x="1959354" y="3133731"/>
                  <a:pt x="1959622" y="3133865"/>
                  <a:pt x="1959958" y="3133999"/>
                </a:cubicBezTo>
                <a:cubicBezTo>
                  <a:pt x="1967799" y="3120259"/>
                  <a:pt x="1983884" y="3112954"/>
                  <a:pt x="1983884" y="3135138"/>
                </a:cubicBezTo>
                <a:cubicBezTo>
                  <a:pt x="1983884" y="3132591"/>
                  <a:pt x="1984688" y="3133463"/>
                  <a:pt x="1985023" y="3134267"/>
                </a:cubicBezTo>
                <a:cubicBezTo>
                  <a:pt x="1986498" y="3129442"/>
                  <a:pt x="1995680" y="3102231"/>
                  <a:pt x="1997288" y="3098544"/>
                </a:cubicBezTo>
                <a:cubicBezTo>
                  <a:pt x="1997288" y="3100890"/>
                  <a:pt x="1983616" y="3090301"/>
                  <a:pt x="1983951" y="3094322"/>
                </a:cubicBezTo>
                <a:cubicBezTo>
                  <a:pt x="1979996" y="3093317"/>
                  <a:pt x="1990586" y="3104174"/>
                  <a:pt x="1990586" y="3100555"/>
                </a:cubicBezTo>
                <a:cubicBezTo>
                  <a:pt x="1973362" y="3132122"/>
                  <a:pt x="1967531" y="3104107"/>
                  <a:pt x="1970480" y="3081186"/>
                </a:cubicBezTo>
                <a:cubicBezTo>
                  <a:pt x="1973294" y="3059203"/>
                  <a:pt x="1990586" y="3030920"/>
                  <a:pt x="1990586" y="3011752"/>
                </a:cubicBezTo>
                <a:cubicBezTo>
                  <a:pt x="1986498" y="3003508"/>
                  <a:pt x="1977182" y="2977035"/>
                  <a:pt x="1977182" y="2965842"/>
                </a:cubicBezTo>
                <a:cubicBezTo>
                  <a:pt x="1978254" y="2961419"/>
                  <a:pt x="1978053" y="2957130"/>
                  <a:pt x="1983884" y="2952706"/>
                </a:cubicBezTo>
                <a:cubicBezTo>
                  <a:pt x="1983884" y="2952974"/>
                  <a:pt x="1984956" y="2955722"/>
                  <a:pt x="1987838" y="2959542"/>
                </a:cubicBezTo>
                <a:cubicBezTo>
                  <a:pt x="1992396" y="2959542"/>
                  <a:pt x="1994809" y="2923150"/>
                  <a:pt x="2003990" y="2923016"/>
                </a:cubicBezTo>
                <a:cubicBezTo>
                  <a:pt x="2006604" y="2929517"/>
                  <a:pt x="2006336" y="2872415"/>
                  <a:pt x="2020076" y="2872415"/>
                </a:cubicBezTo>
                <a:cubicBezTo>
                  <a:pt x="2016859" y="2862294"/>
                  <a:pt x="2014982" y="2856531"/>
                  <a:pt x="2024097" y="2853782"/>
                </a:cubicBezTo>
                <a:cubicBezTo>
                  <a:pt x="2024097" y="2828918"/>
                  <a:pt x="2010425" y="2774564"/>
                  <a:pt x="2030799" y="2774162"/>
                </a:cubicBezTo>
                <a:cubicBezTo>
                  <a:pt x="2021819" y="2766186"/>
                  <a:pt x="2026979" y="2768331"/>
                  <a:pt x="2022690" y="2758479"/>
                </a:cubicBezTo>
                <a:cubicBezTo>
                  <a:pt x="2034218" y="2758479"/>
                  <a:pt x="2032341" y="2701242"/>
                  <a:pt x="2044204" y="2684621"/>
                </a:cubicBezTo>
                <a:cubicBezTo>
                  <a:pt x="2044204" y="2681337"/>
                  <a:pt x="2033748" y="2671351"/>
                  <a:pt x="2045142" y="2671351"/>
                </a:cubicBezTo>
                <a:cubicBezTo>
                  <a:pt x="2040384" y="2617667"/>
                  <a:pt x="2050906" y="2546088"/>
                  <a:pt x="2050906" y="2500916"/>
                </a:cubicBezTo>
                <a:cubicBezTo>
                  <a:pt x="2044337" y="2497029"/>
                  <a:pt x="2003990" y="2465595"/>
                  <a:pt x="2003990" y="2461239"/>
                </a:cubicBezTo>
                <a:cubicBezTo>
                  <a:pt x="2004996" y="2462579"/>
                  <a:pt x="1990787" y="2452995"/>
                  <a:pt x="1984688" y="2450248"/>
                </a:cubicBezTo>
                <a:cubicBezTo>
                  <a:pt x="1970077" y="2450248"/>
                  <a:pt x="1944743" y="2421629"/>
                  <a:pt x="1943671" y="2414458"/>
                </a:cubicBezTo>
                <a:cubicBezTo>
                  <a:pt x="1933215" y="2414257"/>
                  <a:pt x="1903458" y="2344957"/>
                  <a:pt x="1903458" y="2345024"/>
                </a:cubicBezTo>
                <a:cubicBezTo>
                  <a:pt x="1901983" y="2319355"/>
                  <a:pt x="1875577" y="2256757"/>
                  <a:pt x="1864585" y="2249184"/>
                </a:cubicBezTo>
                <a:cubicBezTo>
                  <a:pt x="1870148" y="2249184"/>
                  <a:pt x="1830068" y="2201465"/>
                  <a:pt x="1830605" y="2202537"/>
                </a:cubicBezTo>
                <a:cubicBezTo>
                  <a:pt x="1826517" y="2194293"/>
                  <a:pt x="1820753" y="2158169"/>
                  <a:pt x="1822965" y="2148585"/>
                </a:cubicBezTo>
                <a:cubicBezTo>
                  <a:pt x="1830672" y="2138867"/>
                  <a:pt x="1843205" y="2126535"/>
                  <a:pt x="1843071" y="2126669"/>
                </a:cubicBezTo>
                <a:cubicBezTo>
                  <a:pt x="1843071" y="2132969"/>
                  <a:pt x="1845819" y="2127674"/>
                  <a:pt x="1847829" y="2123117"/>
                </a:cubicBezTo>
                <a:lnTo>
                  <a:pt x="1843071" y="2123117"/>
                </a:lnTo>
                <a:cubicBezTo>
                  <a:pt x="1836503" y="2116415"/>
                  <a:pt x="1830471" y="2108506"/>
                  <a:pt x="1822965" y="2101536"/>
                </a:cubicBezTo>
                <a:cubicBezTo>
                  <a:pt x="1822965" y="2102742"/>
                  <a:pt x="1834894" y="2071175"/>
                  <a:pt x="1836369" y="2068762"/>
                </a:cubicBezTo>
                <a:cubicBezTo>
                  <a:pt x="1836369" y="2055425"/>
                  <a:pt x="1849774" y="2045774"/>
                  <a:pt x="1849774" y="2044233"/>
                </a:cubicBezTo>
                <a:cubicBezTo>
                  <a:pt x="1841731" y="2036659"/>
                  <a:pt x="1849103" y="2035922"/>
                  <a:pt x="1843071" y="2029019"/>
                </a:cubicBezTo>
                <a:cubicBezTo>
                  <a:pt x="1843071" y="2026740"/>
                  <a:pt x="1861904" y="2021982"/>
                  <a:pt x="1865121" y="2021378"/>
                </a:cubicBezTo>
                <a:cubicBezTo>
                  <a:pt x="1860698" y="2021378"/>
                  <a:pt x="1872025" y="2014676"/>
                  <a:pt x="1870282" y="2014676"/>
                </a:cubicBezTo>
                <a:cubicBezTo>
                  <a:pt x="1871086" y="1992626"/>
                  <a:pt x="1885764" y="1993900"/>
                  <a:pt x="1895147" y="1977948"/>
                </a:cubicBezTo>
                <a:cubicBezTo>
                  <a:pt x="1907680" y="1956636"/>
                  <a:pt x="1896689" y="1943098"/>
                  <a:pt x="1896689" y="1914815"/>
                </a:cubicBezTo>
                <a:cubicBezTo>
                  <a:pt x="1905133" y="1900472"/>
                  <a:pt x="1902050" y="1908179"/>
                  <a:pt x="1896689" y="1893368"/>
                </a:cubicBezTo>
                <a:cubicBezTo>
                  <a:pt x="1898900" y="1893971"/>
                  <a:pt x="1901112" y="1894172"/>
                  <a:pt x="1903391" y="1894038"/>
                </a:cubicBezTo>
                <a:cubicBezTo>
                  <a:pt x="1897425" y="1878757"/>
                  <a:pt x="1886099" y="1866559"/>
                  <a:pt x="1876582" y="1849536"/>
                </a:cubicBezTo>
                <a:cubicBezTo>
                  <a:pt x="1876582" y="1844576"/>
                  <a:pt x="1881944" y="1847459"/>
                  <a:pt x="1883284" y="1847793"/>
                </a:cubicBezTo>
                <a:cubicBezTo>
                  <a:pt x="1874035" y="1840622"/>
                  <a:pt x="1875643" y="1835395"/>
                  <a:pt x="1863580" y="1828290"/>
                </a:cubicBezTo>
                <a:cubicBezTo>
                  <a:pt x="1863781" y="1831642"/>
                  <a:pt x="1853057" y="1840421"/>
                  <a:pt x="1857615" y="1840421"/>
                </a:cubicBezTo>
                <a:cubicBezTo>
                  <a:pt x="1852789" y="1841493"/>
                  <a:pt x="1848634" y="1844442"/>
                  <a:pt x="1842468" y="1847056"/>
                </a:cubicBezTo>
                <a:cubicBezTo>
                  <a:pt x="1842334" y="1847056"/>
                  <a:pt x="1842267" y="1847123"/>
                  <a:pt x="1842066" y="1847123"/>
                </a:cubicBezTo>
                <a:cubicBezTo>
                  <a:pt x="1853392" y="1847123"/>
                  <a:pt x="1846557" y="1869106"/>
                  <a:pt x="1841463" y="1872457"/>
                </a:cubicBezTo>
                <a:cubicBezTo>
                  <a:pt x="1829465" y="1880433"/>
                  <a:pt x="1825914" y="1860527"/>
                  <a:pt x="1816128" y="1860527"/>
                </a:cubicBezTo>
                <a:cubicBezTo>
                  <a:pt x="1815994" y="1861365"/>
                  <a:pt x="1816095" y="1864716"/>
                  <a:pt x="1816178" y="1867858"/>
                </a:cubicBezTo>
                <a:lnTo>
                  <a:pt x="1816144" y="1871980"/>
                </a:lnTo>
                <a:lnTo>
                  <a:pt x="1810842" y="1864180"/>
                </a:lnTo>
                <a:cubicBezTo>
                  <a:pt x="1810749" y="1862287"/>
                  <a:pt x="1812442" y="1860125"/>
                  <a:pt x="1816195" y="1854697"/>
                </a:cubicBezTo>
                <a:cubicBezTo>
                  <a:pt x="1812107" y="1854965"/>
                  <a:pt x="1811302" y="1854831"/>
                  <a:pt x="1813850" y="1854227"/>
                </a:cubicBezTo>
                <a:cubicBezTo>
                  <a:pt x="1808220" y="1852820"/>
                  <a:pt x="1810297" y="1848396"/>
                  <a:pt x="1807215" y="1848396"/>
                </a:cubicBezTo>
                <a:cubicBezTo>
                  <a:pt x="1808287" y="1849938"/>
                  <a:pt x="1810096" y="1851748"/>
                  <a:pt x="1809493" y="1854629"/>
                </a:cubicBezTo>
                <a:cubicBezTo>
                  <a:pt x="1809493" y="1853557"/>
                  <a:pt x="1802590" y="1854161"/>
                  <a:pt x="1802121" y="1853356"/>
                </a:cubicBezTo>
                <a:cubicBezTo>
                  <a:pt x="1798032" y="1852954"/>
                  <a:pt x="1795485" y="1847123"/>
                  <a:pt x="1796826" y="1847123"/>
                </a:cubicBezTo>
                <a:cubicBezTo>
                  <a:pt x="1796223" y="1847659"/>
                  <a:pt x="1787443" y="1846118"/>
                  <a:pt x="1789386" y="1847123"/>
                </a:cubicBezTo>
                <a:lnTo>
                  <a:pt x="1788833" y="1851076"/>
                </a:lnTo>
                <a:lnTo>
                  <a:pt x="1784762" y="1847123"/>
                </a:lnTo>
                <a:cubicBezTo>
                  <a:pt x="1779400" y="1846989"/>
                  <a:pt x="1774038" y="1841158"/>
                  <a:pt x="1768811" y="1833853"/>
                </a:cubicBezTo>
                <a:cubicBezTo>
                  <a:pt x="1768677" y="1835327"/>
                  <a:pt x="1767403" y="1838209"/>
                  <a:pt x="1768543" y="1833518"/>
                </a:cubicBezTo>
                <a:cubicBezTo>
                  <a:pt x="1761706" y="1823867"/>
                  <a:pt x="1755071" y="1811802"/>
                  <a:pt x="1749040" y="1806978"/>
                </a:cubicBezTo>
                <a:cubicBezTo>
                  <a:pt x="1749040" y="1812808"/>
                  <a:pt x="1743812" y="1813479"/>
                  <a:pt x="1742739" y="1820382"/>
                </a:cubicBezTo>
                <a:cubicBezTo>
                  <a:pt x="1743208" y="1820382"/>
                  <a:pt x="1736305" y="1803894"/>
                  <a:pt x="1737579" y="1806978"/>
                </a:cubicBezTo>
                <a:cubicBezTo>
                  <a:pt x="1726855" y="1806978"/>
                  <a:pt x="1725984" y="1796991"/>
                  <a:pt x="1728665" y="1786871"/>
                </a:cubicBezTo>
                <a:cubicBezTo>
                  <a:pt x="1729669" y="1786871"/>
                  <a:pt x="1729737" y="1787073"/>
                  <a:pt x="1729603" y="1787273"/>
                </a:cubicBezTo>
                <a:cubicBezTo>
                  <a:pt x="1729669" y="1787206"/>
                  <a:pt x="1729737" y="1787139"/>
                  <a:pt x="1729938" y="1787073"/>
                </a:cubicBezTo>
                <a:cubicBezTo>
                  <a:pt x="1725917" y="1785062"/>
                  <a:pt x="1723973" y="1787407"/>
                  <a:pt x="1722432" y="1781308"/>
                </a:cubicBezTo>
                <a:cubicBezTo>
                  <a:pt x="1722432" y="1779164"/>
                  <a:pt x="1723571" y="1770719"/>
                  <a:pt x="1722432" y="1766765"/>
                </a:cubicBezTo>
                <a:cubicBezTo>
                  <a:pt x="1705475" y="1753964"/>
                  <a:pt x="1692138" y="1740894"/>
                  <a:pt x="1688385" y="1726552"/>
                </a:cubicBezTo>
                <a:cubicBezTo>
                  <a:pt x="1661713" y="1729568"/>
                  <a:pt x="1641069" y="1718375"/>
                  <a:pt x="1626459" y="1706446"/>
                </a:cubicBezTo>
                <a:cubicBezTo>
                  <a:pt x="1606553" y="1706446"/>
                  <a:pt x="1602601" y="1699140"/>
                  <a:pt x="1582627" y="1681446"/>
                </a:cubicBezTo>
                <a:cubicBezTo>
                  <a:pt x="1545430" y="1648539"/>
                  <a:pt x="1536651" y="1668578"/>
                  <a:pt x="1491411" y="1659530"/>
                </a:cubicBezTo>
                <a:cubicBezTo>
                  <a:pt x="1464537" y="1654169"/>
                  <a:pt x="1411923" y="1633593"/>
                  <a:pt x="1401602" y="1619318"/>
                </a:cubicBezTo>
                <a:cubicBezTo>
                  <a:pt x="1372582" y="1619318"/>
                  <a:pt x="1304556" y="1563220"/>
                  <a:pt x="1322718" y="1545594"/>
                </a:cubicBezTo>
                <a:cubicBezTo>
                  <a:pt x="1321914" y="1545594"/>
                  <a:pt x="1321177" y="1543936"/>
                  <a:pt x="1320540" y="1542235"/>
                </a:cubicBezTo>
                <a:lnTo>
                  <a:pt x="1319129" y="1538999"/>
                </a:lnTo>
                <a:lnTo>
                  <a:pt x="1318965" y="1538624"/>
                </a:lnTo>
                <a:cubicBezTo>
                  <a:pt x="1319970" y="1537619"/>
                  <a:pt x="1322651" y="1534267"/>
                  <a:pt x="1321780" y="1532860"/>
                </a:cubicBezTo>
                <a:lnTo>
                  <a:pt x="1321926" y="1532820"/>
                </a:lnTo>
                <a:lnTo>
                  <a:pt x="1326940" y="1531453"/>
                </a:lnTo>
                <a:cubicBezTo>
                  <a:pt x="1323723" y="1520394"/>
                  <a:pt x="1326940" y="1530582"/>
                  <a:pt x="1326940" y="1524348"/>
                </a:cubicBezTo>
                <a:cubicBezTo>
                  <a:pt x="1320640" y="1520595"/>
                  <a:pt x="1266622" y="1443654"/>
                  <a:pt x="1266622" y="1437824"/>
                </a:cubicBezTo>
                <a:cubicBezTo>
                  <a:pt x="1258379" y="1432797"/>
                  <a:pt x="1255228" y="1428441"/>
                  <a:pt x="1239210" y="1425157"/>
                </a:cubicBezTo>
                <a:cubicBezTo>
                  <a:pt x="1248861" y="1425157"/>
                  <a:pt x="1211866" y="1368322"/>
                  <a:pt x="1210995" y="1364972"/>
                </a:cubicBezTo>
                <a:cubicBezTo>
                  <a:pt x="1212067" y="1367854"/>
                  <a:pt x="1211665" y="1370400"/>
                  <a:pt x="1209856" y="1372009"/>
                </a:cubicBezTo>
                <a:cubicBezTo>
                  <a:pt x="1204359" y="1368859"/>
                  <a:pt x="1204426" y="1365910"/>
                  <a:pt x="1198663" y="1365910"/>
                </a:cubicBezTo>
                <a:cubicBezTo>
                  <a:pt x="1198395" y="1365910"/>
                  <a:pt x="1198126" y="1365910"/>
                  <a:pt x="1197792" y="1365910"/>
                </a:cubicBezTo>
                <a:cubicBezTo>
                  <a:pt x="1196451" y="1359208"/>
                  <a:pt x="1198260" y="1363899"/>
                  <a:pt x="1192966" y="1356862"/>
                </a:cubicBezTo>
                <a:cubicBezTo>
                  <a:pt x="1192966" y="1357197"/>
                  <a:pt x="1172859" y="1333874"/>
                  <a:pt x="1172859" y="1332735"/>
                </a:cubicBezTo>
                <a:cubicBezTo>
                  <a:pt x="1173261" y="1324759"/>
                  <a:pt x="1153557" y="1284278"/>
                  <a:pt x="1161733" y="1284278"/>
                </a:cubicBezTo>
                <a:cubicBezTo>
                  <a:pt x="1158315" y="1283809"/>
                  <a:pt x="1154629" y="1284948"/>
                  <a:pt x="1151211" y="1284278"/>
                </a:cubicBezTo>
                <a:cubicBezTo>
                  <a:pt x="1158449" y="1284278"/>
                  <a:pt x="1130635" y="1270874"/>
                  <a:pt x="1131104" y="1270874"/>
                </a:cubicBezTo>
                <a:cubicBezTo>
                  <a:pt x="1124871" y="1282402"/>
                  <a:pt x="1129228" y="1295671"/>
                  <a:pt x="1132713" y="1312226"/>
                </a:cubicBezTo>
                <a:cubicBezTo>
                  <a:pt x="1132713" y="1312829"/>
                  <a:pt x="1152820" y="1323820"/>
                  <a:pt x="1152820" y="1327708"/>
                </a:cubicBezTo>
                <a:cubicBezTo>
                  <a:pt x="1156170" y="1328177"/>
                  <a:pt x="1162471" y="1329383"/>
                  <a:pt x="1166224" y="1337828"/>
                </a:cubicBezTo>
                <a:lnTo>
                  <a:pt x="1165823" y="1337832"/>
                </a:lnTo>
                <a:lnTo>
                  <a:pt x="1165822" y="1337828"/>
                </a:lnTo>
                <a:lnTo>
                  <a:pt x="1165815" y="1337832"/>
                </a:lnTo>
                <a:lnTo>
                  <a:pt x="1158986" y="1337895"/>
                </a:lnTo>
                <a:cubicBezTo>
                  <a:pt x="1159522" y="1337627"/>
                  <a:pt x="1158181" y="1336085"/>
                  <a:pt x="1158383" y="1338297"/>
                </a:cubicBezTo>
                <a:cubicBezTo>
                  <a:pt x="1162001" y="1339169"/>
                  <a:pt x="1159522" y="1338096"/>
                  <a:pt x="1159455" y="1341782"/>
                </a:cubicBezTo>
                <a:lnTo>
                  <a:pt x="1165815" y="1337832"/>
                </a:lnTo>
                <a:lnTo>
                  <a:pt x="1165823" y="1337832"/>
                </a:lnTo>
                <a:lnTo>
                  <a:pt x="1168818" y="1347239"/>
                </a:lnTo>
                <a:cubicBezTo>
                  <a:pt x="1176461" y="1364310"/>
                  <a:pt x="1195161" y="1399119"/>
                  <a:pt x="1198931" y="1404447"/>
                </a:cubicBezTo>
                <a:cubicBezTo>
                  <a:pt x="1198060" y="1404179"/>
                  <a:pt x="1203421" y="1413897"/>
                  <a:pt x="1205499" y="1412892"/>
                </a:cubicBezTo>
                <a:cubicBezTo>
                  <a:pt x="1205097" y="1422208"/>
                  <a:pt x="1207175" y="1431658"/>
                  <a:pt x="1211598" y="1431658"/>
                </a:cubicBezTo>
                <a:cubicBezTo>
                  <a:pt x="1214279" y="1441577"/>
                  <a:pt x="1220981" y="1439701"/>
                  <a:pt x="1213005" y="1452904"/>
                </a:cubicBezTo>
                <a:cubicBezTo>
                  <a:pt x="1213005" y="1452501"/>
                  <a:pt x="1218970" y="1451295"/>
                  <a:pt x="1219573" y="1451697"/>
                </a:cubicBezTo>
                <a:cubicBezTo>
                  <a:pt x="1219507" y="1449552"/>
                  <a:pt x="1219439" y="1446268"/>
                  <a:pt x="1219707" y="1445799"/>
                </a:cubicBezTo>
                <a:cubicBezTo>
                  <a:pt x="1219707" y="1442918"/>
                  <a:pt x="1255027" y="1491910"/>
                  <a:pt x="1231436" y="1491910"/>
                </a:cubicBezTo>
                <a:cubicBezTo>
                  <a:pt x="1222589" y="1479109"/>
                  <a:pt x="1207979" y="1463560"/>
                  <a:pt x="1193703" y="1451697"/>
                </a:cubicBezTo>
                <a:cubicBezTo>
                  <a:pt x="1193569" y="1453976"/>
                  <a:pt x="1193166" y="1456188"/>
                  <a:pt x="1192564" y="1458399"/>
                </a:cubicBezTo>
                <a:cubicBezTo>
                  <a:pt x="1175540" y="1448748"/>
                  <a:pt x="1179494" y="1430921"/>
                  <a:pt x="1179494" y="1409071"/>
                </a:cubicBezTo>
                <a:cubicBezTo>
                  <a:pt x="1171787" y="1405118"/>
                  <a:pt x="1160393" y="1394930"/>
                  <a:pt x="1152685" y="1391378"/>
                </a:cubicBezTo>
                <a:cubicBezTo>
                  <a:pt x="1152149" y="1393925"/>
                  <a:pt x="1152753" y="1396136"/>
                  <a:pt x="1154562" y="1398080"/>
                </a:cubicBezTo>
                <a:cubicBezTo>
                  <a:pt x="1140488" y="1390239"/>
                  <a:pt x="1126413" y="1373550"/>
                  <a:pt x="1119174" y="1371271"/>
                </a:cubicBezTo>
                <a:cubicBezTo>
                  <a:pt x="1123463" y="1371271"/>
                  <a:pt x="1114483" y="1362157"/>
                  <a:pt x="1112740" y="1360347"/>
                </a:cubicBezTo>
                <a:cubicBezTo>
                  <a:pt x="1113746" y="1360414"/>
                  <a:pt x="1117968" y="1356393"/>
                  <a:pt x="1119375" y="1353645"/>
                </a:cubicBezTo>
                <a:cubicBezTo>
                  <a:pt x="1129361" y="1377505"/>
                  <a:pt x="1135796" y="1359074"/>
                  <a:pt x="1132646" y="1343324"/>
                </a:cubicBezTo>
                <a:cubicBezTo>
                  <a:pt x="1131574" y="1338029"/>
                  <a:pt x="1099135" y="1318057"/>
                  <a:pt x="1099135" y="1306060"/>
                </a:cubicBezTo>
                <a:cubicBezTo>
                  <a:pt x="1097660" y="1295671"/>
                  <a:pt x="1089819" y="1279922"/>
                  <a:pt x="1085797" y="1270740"/>
                </a:cubicBezTo>
                <a:cubicBezTo>
                  <a:pt x="1088813" y="1270740"/>
                  <a:pt x="1078961" y="1256129"/>
                  <a:pt x="1072326" y="1254051"/>
                </a:cubicBezTo>
                <a:lnTo>
                  <a:pt x="1077734" y="1250646"/>
                </a:lnTo>
                <a:lnTo>
                  <a:pt x="1077822" y="1250740"/>
                </a:lnTo>
                <a:lnTo>
                  <a:pt x="1078919" y="1252493"/>
                </a:lnTo>
                <a:cubicBezTo>
                  <a:pt x="1079062" y="1253231"/>
                  <a:pt x="1079028" y="1253583"/>
                  <a:pt x="1079028" y="1252041"/>
                </a:cubicBezTo>
                <a:lnTo>
                  <a:pt x="1077822" y="1250740"/>
                </a:lnTo>
                <a:lnTo>
                  <a:pt x="1077755" y="1250633"/>
                </a:lnTo>
                <a:lnTo>
                  <a:pt x="1077734" y="1250646"/>
                </a:lnTo>
                <a:lnTo>
                  <a:pt x="1049505" y="1220206"/>
                </a:lnTo>
                <a:lnTo>
                  <a:pt x="1027393" y="1214162"/>
                </a:lnTo>
                <a:lnTo>
                  <a:pt x="1026307" y="1213654"/>
                </a:lnTo>
                <a:lnTo>
                  <a:pt x="1026047" y="1213794"/>
                </a:lnTo>
                <a:lnTo>
                  <a:pt x="1013950" y="1210488"/>
                </a:lnTo>
                <a:cubicBezTo>
                  <a:pt x="1016966" y="1211426"/>
                  <a:pt x="1011939" y="1217525"/>
                  <a:pt x="1019848" y="1217123"/>
                </a:cubicBezTo>
                <a:lnTo>
                  <a:pt x="1026047" y="1213794"/>
                </a:lnTo>
                <a:lnTo>
                  <a:pt x="1027393" y="1214162"/>
                </a:lnTo>
                <a:lnTo>
                  <a:pt x="1033722" y="1217123"/>
                </a:lnTo>
                <a:cubicBezTo>
                  <a:pt x="1035799" y="1217123"/>
                  <a:pt x="1020318" y="1222552"/>
                  <a:pt x="1019580" y="1223624"/>
                </a:cubicBezTo>
                <a:cubicBezTo>
                  <a:pt x="1016631" y="1221278"/>
                  <a:pt x="1012007" y="1218329"/>
                  <a:pt x="1012007" y="1217123"/>
                </a:cubicBezTo>
                <a:lnTo>
                  <a:pt x="1012007" y="1210420"/>
                </a:lnTo>
                <a:cubicBezTo>
                  <a:pt x="1012073" y="1210420"/>
                  <a:pt x="1012073" y="1210420"/>
                  <a:pt x="1012141" y="1210420"/>
                </a:cubicBezTo>
                <a:cubicBezTo>
                  <a:pt x="1011404" y="1209281"/>
                  <a:pt x="1000613" y="1183612"/>
                  <a:pt x="999742" y="1183612"/>
                </a:cubicBezTo>
                <a:cubicBezTo>
                  <a:pt x="1001954" y="1185154"/>
                  <a:pt x="966165" y="1143399"/>
                  <a:pt x="979299" y="1143399"/>
                </a:cubicBezTo>
                <a:cubicBezTo>
                  <a:pt x="968509" y="1143199"/>
                  <a:pt x="973670" y="1141054"/>
                  <a:pt x="965092" y="1136831"/>
                </a:cubicBezTo>
                <a:cubicBezTo>
                  <a:pt x="966767" y="1135088"/>
                  <a:pt x="969045" y="1134754"/>
                  <a:pt x="971794" y="1135692"/>
                </a:cubicBezTo>
                <a:cubicBezTo>
                  <a:pt x="963886" y="1126242"/>
                  <a:pt x="962545" y="1123829"/>
                  <a:pt x="959931" y="1123360"/>
                </a:cubicBezTo>
                <a:cubicBezTo>
                  <a:pt x="959931" y="1123427"/>
                  <a:pt x="959865" y="1123494"/>
                  <a:pt x="959731" y="1123427"/>
                </a:cubicBezTo>
                <a:lnTo>
                  <a:pt x="959731" y="1123360"/>
                </a:lnTo>
                <a:lnTo>
                  <a:pt x="959731" y="1123293"/>
                </a:lnTo>
                <a:cubicBezTo>
                  <a:pt x="959529" y="1123226"/>
                  <a:pt x="959328" y="1123226"/>
                  <a:pt x="959060" y="1123226"/>
                </a:cubicBezTo>
                <a:cubicBezTo>
                  <a:pt x="959261" y="1123293"/>
                  <a:pt x="959462" y="1123293"/>
                  <a:pt x="959731" y="1123360"/>
                </a:cubicBezTo>
                <a:cubicBezTo>
                  <a:pt x="960065" y="1127716"/>
                  <a:pt x="949208" y="1121081"/>
                  <a:pt x="958524" y="1123092"/>
                </a:cubicBezTo>
                <a:cubicBezTo>
                  <a:pt x="957854" y="1121416"/>
                  <a:pt x="951688" y="1102182"/>
                  <a:pt x="951688" y="1111229"/>
                </a:cubicBezTo>
                <a:cubicBezTo>
                  <a:pt x="944517" y="1101377"/>
                  <a:pt x="906113" y="1007078"/>
                  <a:pt x="931581" y="984760"/>
                </a:cubicBezTo>
                <a:cubicBezTo>
                  <a:pt x="931581" y="946625"/>
                  <a:pt x="931581" y="925647"/>
                  <a:pt x="931581" y="893008"/>
                </a:cubicBezTo>
                <a:cubicBezTo>
                  <a:pt x="917170" y="876521"/>
                  <a:pt x="919985" y="868009"/>
                  <a:pt x="934664" y="864256"/>
                </a:cubicBezTo>
                <a:cubicBezTo>
                  <a:pt x="910939" y="853063"/>
                  <a:pt x="870994" y="825919"/>
                  <a:pt x="873071" y="828265"/>
                </a:cubicBezTo>
                <a:cubicBezTo>
                  <a:pt x="861208" y="828265"/>
                  <a:pt x="853903" y="819687"/>
                  <a:pt x="852362" y="814861"/>
                </a:cubicBezTo>
                <a:cubicBezTo>
                  <a:pt x="849614" y="814861"/>
                  <a:pt x="843985" y="813588"/>
                  <a:pt x="844186" y="813856"/>
                </a:cubicBezTo>
                <a:cubicBezTo>
                  <a:pt x="842711" y="812046"/>
                  <a:pt x="845392" y="808360"/>
                  <a:pt x="845459" y="808159"/>
                </a:cubicBezTo>
                <a:cubicBezTo>
                  <a:pt x="844252" y="808159"/>
                  <a:pt x="843985" y="807824"/>
                  <a:pt x="844454" y="806216"/>
                </a:cubicBezTo>
                <a:cubicBezTo>
                  <a:pt x="844454" y="809030"/>
                  <a:pt x="831049" y="807891"/>
                  <a:pt x="831049" y="805277"/>
                </a:cubicBezTo>
                <a:cubicBezTo>
                  <a:pt x="856115" y="804339"/>
                  <a:pt x="851156" y="796631"/>
                  <a:pt x="851156" y="788991"/>
                </a:cubicBezTo>
                <a:cubicBezTo>
                  <a:pt x="851892" y="778803"/>
                  <a:pt x="844454" y="783428"/>
                  <a:pt x="844454" y="778670"/>
                </a:cubicBezTo>
                <a:cubicBezTo>
                  <a:pt x="845660" y="775854"/>
                  <a:pt x="837752" y="771163"/>
                  <a:pt x="837752" y="764461"/>
                </a:cubicBezTo>
                <a:cubicBezTo>
                  <a:pt x="833999" y="767477"/>
                  <a:pt x="831049" y="768080"/>
                  <a:pt x="830782" y="767946"/>
                </a:cubicBezTo>
                <a:cubicBezTo>
                  <a:pt x="830782" y="767812"/>
                  <a:pt x="830782" y="767678"/>
                  <a:pt x="830713" y="767544"/>
                </a:cubicBezTo>
                <a:cubicBezTo>
                  <a:pt x="829708" y="771297"/>
                  <a:pt x="826692" y="766405"/>
                  <a:pt x="824748" y="767946"/>
                </a:cubicBezTo>
                <a:cubicBezTo>
                  <a:pt x="824815" y="767946"/>
                  <a:pt x="823474" y="754542"/>
                  <a:pt x="824882" y="754542"/>
                </a:cubicBezTo>
                <a:cubicBezTo>
                  <a:pt x="817376" y="751794"/>
                  <a:pt x="796397" y="734436"/>
                  <a:pt x="800687" y="734436"/>
                </a:cubicBezTo>
                <a:cubicBezTo>
                  <a:pt x="798609" y="729342"/>
                  <a:pt x="796129" y="727197"/>
                  <a:pt x="790836" y="722707"/>
                </a:cubicBezTo>
                <a:cubicBezTo>
                  <a:pt x="792511" y="721031"/>
                  <a:pt x="794789" y="720696"/>
                  <a:pt x="797537" y="721634"/>
                </a:cubicBezTo>
                <a:cubicBezTo>
                  <a:pt x="796129" y="720361"/>
                  <a:pt x="789763" y="714865"/>
                  <a:pt x="789294" y="714329"/>
                </a:cubicBezTo>
                <a:cubicBezTo>
                  <a:pt x="793851" y="714329"/>
                  <a:pt x="790836" y="704946"/>
                  <a:pt x="790836" y="701260"/>
                </a:cubicBezTo>
                <a:cubicBezTo>
                  <a:pt x="786278" y="707292"/>
                  <a:pt x="770729" y="707359"/>
                  <a:pt x="770729" y="698177"/>
                </a:cubicBezTo>
                <a:cubicBezTo>
                  <a:pt x="770729" y="700456"/>
                  <a:pt x="771734" y="714329"/>
                  <a:pt x="771198" y="714329"/>
                </a:cubicBezTo>
                <a:cubicBezTo>
                  <a:pt x="768517" y="713525"/>
                  <a:pt x="759402" y="709236"/>
                  <a:pt x="757325" y="707627"/>
                </a:cubicBezTo>
                <a:cubicBezTo>
                  <a:pt x="756655" y="708096"/>
                  <a:pt x="758062" y="714396"/>
                  <a:pt x="757392" y="714396"/>
                </a:cubicBezTo>
                <a:cubicBezTo>
                  <a:pt x="757124" y="714195"/>
                  <a:pt x="753438" y="714463"/>
                  <a:pt x="753036" y="714463"/>
                </a:cubicBezTo>
                <a:cubicBezTo>
                  <a:pt x="750824" y="714463"/>
                  <a:pt x="750623" y="707024"/>
                  <a:pt x="750623" y="706688"/>
                </a:cubicBezTo>
                <a:cubicBezTo>
                  <a:pt x="734471" y="700322"/>
                  <a:pt x="732260" y="688057"/>
                  <a:pt x="730516" y="679478"/>
                </a:cubicBezTo>
                <a:cubicBezTo>
                  <a:pt x="730516" y="683097"/>
                  <a:pt x="726629" y="682025"/>
                  <a:pt x="722810" y="682025"/>
                </a:cubicBezTo>
                <a:cubicBezTo>
                  <a:pt x="722541" y="682025"/>
                  <a:pt x="722339" y="682025"/>
                  <a:pt x="721937" y="682025"/>
                </a:cubicBezTo>
                <a:cubicBezTo>
                  <a:pt x="719793" y="671905"/>
                  <a:pt x="720865" y="669291"/>
                  <a:pt x="719458" y="663728"/>
                </a:cubicBezTo>
                <a:lnTo>
                  <a:pt x="717146" y="674100"/>
                </a:lnTo>
                <a:lnTo>
                  <a:pt x="709371" y="670213"/>
                </a:lnTo>
                <a:cubicBezTo>
                  <a:pt x="706371" y="668705"/>
                  <a:pt x="703741" y="667381"/>
                  <a:pt x="703775" y="667414"/>
                </a:cubicBezTo>
                <a:cubicBezTo>
                  <a:pt x="699820" y="658769"/>
                  <a:pt x="702702" y="665940"/>
                  <a:pt x="696938" y="660712"/>
                </a:cubicBezTo>
                <a:lnTo>
                  <a:pt x="698034" y="654459"/>
                </a:lnTo>
                <a:lnTo>
                  <a:pt x="697541" y="654345"/>
                </a:lnTo>
                <a:lnTo>
                  <a:pt x="698054" y="654345"/>
                </a:lnTo>
                <a:lnTo>
                  <a:pt x="698078" y="654211"/>
                </a:lnTo>
                <a:cubicBezTo>
                  <a:pt x="698413" y="654144"/>
                  <a:pt x="698547" y="654211"/>
                  <a:pt x="698949" y="654010"/>
                </a:cubicBezTo>
                <a:cubicBezTo>
                  <a:pt x="698814" y="654010"/>
                  <a:pt x="698614" y="654010"/>
                  <a:pt x="698278" y="654010"/>
                </a:cubicBezTo>
                <a:cubicBezTo>
                  <a:pt x="698479" y="653876"/>
                  <a:pt x="698614" y="653742"/>
                  <a:pt x="698748" y="653675"/>
                </a:cubicBezTo>
                <a:cubicBezTo>
                  <a:pt x="698211" y="654077"/>
                  <a:pt x="697675" y="654010"/>
                  <a:pt x="697072" y="653407"/>
                </a:cubicBezTo>
                <a:cubicBezTo>
                  <a:pt x="697005" y="653742"/>
                  <a:pt x="697206" y="653876"/>
                  <a:pt x="697273" y="654010"/>
                </a:cubicBezTo>
                <a:cubicBezTo>
                  <a:pt x="694726" y="653943"/>
                  <a:pt x="690370" y="653876"/>
                  <a:pt x="690370" y="654412"/>
                </a:cubicBezTo>
                <a:cubicBezTo>
                  <a:pt x="688226" y="644828"/>
                  <a:pt x="681590" y="636718"/>
                  <a:pt x="679714" y="633904"/>
                </a:cubicBezTo>
                <a:cubicBezTo>
                  <a:pt x="679312" y="633904"/>
                  <a:pt x="653710" y="614400"/>
                  <a:pt x="651230" y="613797"/>
                </a:cubicBezTo>
                <a:cubicBezTo>
                  <a:pt x="644461" y="613797"/>
                  <a:pt x="620867" y="597243"/>
                  <a:pt x="608066" y="593691"/>
                </a:cubicBezTo>
                <a:cubicBezTo>
                  <a:pt x="607463" y="593691"/>
                  <a:pt x="610546" y="587927"/>
                  <a:pt x="611350" y="586989"/>
                </a:cubicBezTo>
                <a:cubicBezTo>
                  <a:pt x="611149" y="586989"/>
                  <a:pt x="610948" y="586989"/>
                  <a:pt x="610814" y="586989"/>
                </a:cubicBezTo>
                <a:cubicBezTo>
                  <a:pt x="610747" y="587056"/>
                  <a:pt x="610747" y="587056"/>
                  <a:pt x="610680" y="587056"/>
                </a:cubicBezTo>
                <a:cubicBezTo>
                  <a:pt x="578107" y="592082"/>
                  <a:pt x="538029" y="565073"/>
                  <a:pt x="509612" y="587056"/>
                </a:cubicBezTo>
                <a:cubicBezTo>
                  <a:pt x="507467" y="587056"/>
                  <a:pt x="510684" y="581493"/>
                  <a:pt x="511622" y="580488"/>
                </a:cubicBezTo>
                <a:cubicBezTo>
                  <a:pt x="507802" y="580019"/>
                  <a:pt x="470605" y="568759"/>
                  <a:pt x="463702" y="572378"/>
                </a:cubicBezTo>
                <a:cubicBezTo>
                  <a:pt x="465981" y="570033"/>
                  <a:pt x="470605" y="565676"/>
                  <a:pt x="473487" y="564470"/>
                </a:cubicBezTo>
                <a:cubicBezTo>
                  <a:pt x="467053" y="561386"/>
                  <a:pt x="462965" y="561319"/>
                  <a:pt x="453179" y="560314"/>
                </a:cubicBezTo>
                <a:cubicBezTo>
                  <a:pt x="462093" y="560314"/>
                  <a:pt x="446410" y="573786"/>
                  <a:pt x="449091" y="573786"/>
                </a:cubicBezTo>
                <a:cubicBezTo>
                  <a:pt x="464842" y="564738"/>
                  <a:pt x="453716" y="572713"/>
                  <a:pt x="462496" y="574121"/>
                </a:cubicBezTo>
                <a:cubicBezTo>
                  <a:pt x="462496" y="581895"/>
                  <a:pt x="448421" y="586050"/>
                  <a:pt x="440446" y="587391"/>
                </a:cubicBezTo>
                <a:cubicBezTo>
                  <a:pt x="443462" y="586721"/>
                  <a:pt x="444131" y="584777"/>
                  <a:pt x="442389" y="581024"/>
                </a:cubicBezTo>
                <a:cubicBezTo>
                  <a:pt x="430527" y="584375"/>
                  <a:pt x="433475" y="574925"/>
                  <a:pt x="425768" y="588329"/>
                </a:cubicBezTo>
                <a:cubicBezTo>
                  <a:pt x="418931" y="588329"/>
                  <a:pt x="404455" y="588329"/>
                  <a:pt x="399830" y="588329"/>
                </a:cubicBezTo>
                <a:cubicBezTo>
                  <a:pt x="396278" y="595031"/>
                  <a:pt x="394402" y="595634"/>
                  <a:pt x="388571" y="601130"/>
                </a:cubicBezTo>
                <a:cubicBezTo>
                  <a:pt x="388705" y="598918"/>
                  <a:pt x="388705" y="596037"/>
                  <a:pt x="388705" y="593825"/>
                </a:cubicBezTo>
                <a:cubicBezTo>
                  <a:pt x="386895" y="595366"/>
                  <a:pt x="355194" y="606224"/>
                  <a:pt x="355194" y="601532"/>
                </a:cubicBezTo>
                <a:cubicBezTo>
                  <a:pt x="355731" y="600326"/>
                  <a:pt x="355529" y="594495"/>
                  <a:pt x="355194" y="593356"/>
                </a:cubicBezTo>
                <a:cubicBezTo>
                  <a:pt x="355194" y="593758"/>
                  <a:pt x="364309" y="594160"/>
                  <a:pt x="364979" y="593825"/>
                </a:cubicBezTo>
                <a:cubicBezTo>
                  <a:pt x="365314" y="591613"/>
                  <a:pt x="365515" y="589402"/>
                  <a:pt x="365382" y="587122"/>
                </a:cubicBezTo>
                <a:cubicBezTo>
                  <a:pt x="364309" y="586989"/>
                  <a:pt x="355529" y="587324"/>
                  <a:pt x="355194" y="587257"/>
                </a:cubicBezTo>
                <a:cubicBezTo>
                  <a:pt x="356803" y="585380"/>
                  <a:pt x="375301" y="560314"/>
                  <a:pt x="367795" y="560314"/>
                </a:cubicBezTo>
                <a:cubicBezTo>
                  <a:pt x="378987" y="557499"/>
                  <a:pt x="378182" y="556159"/>
                  <a:pt x="388638" y="553612"/>
                </a:cubicBezTo>
                <a:cubicBezTo>
                  <a:pt x="375770" y="553746"/>
                  <a:pt x="357607" y="559979"/>
                  <a:pt x="356803" y="566614"/>
                </a:cubicBezTo>
                <a:cubicBezTo>
                  <a:pt x="356803" y="566614"/>
                  <a:pt x="361829" y="567687"/>
                  <a:pt x="361829" y="566882"/>
                </a:cubicBezTo>
                <a:cubicBezTo>
                  <a:pt x="361695" y="567217"/>
                  <a:pt x="361494" y="571440"/>
                  <a:pt x="361829" y="571976"/>
                </a:cubicBezTo>
                <a:cubicBezTo>
                  <a:pt x="359819" y="573651"/>
                  <a:pt x="357473" y="574254"/>
                  <a:pt x="354859" y="573718"/>
                </a:cubicBezTo>
                <a:cubicBezTo>
                  <a:pt x="354189" y="573718"/>
                  <a:pt x="358746" y="567016"/>
                  <a:pt x="352111" y="567016"/>
                </a:cubicBezTo>
                <a:cubicBezTo>
                  <a:pt x="351710" y="575461"/>
                  <a:pt x="344672" y="583236"/>
                  <a:pt x="335088" y="585179"/>
                </a:cubicBezTo>
                <a:cubicBezTo>
                  <a:pt x="335088" y="587726"/>
                  <a:pt x="330128" y="591881"/>
                  <a:pt x="328118" y="593825"/>
                </a:cubicBezTo>
                <a:cubicBezTo>
                  <a:pt x="327314" y="593825"/>
                  <a:pt x="326978" y="593288"/>
                  <a:pt x="326844" y="592552"/>
                </a:cubicBezTo>
                <a:cubicBezTo>
                  <a:pt x="325705" y="593490"/>
                  <a:pt x="323895" y="593691"/>
                  <a:pt x="321684" y="593356"/>
                </a:cubicBezTo>
                <a:cubicBezTo>
                  <a:pt x="321684" y="593490"/>
                  <a:pt x="321818" y="593624"/>
                  <a:pt x="321952" y="593691"/>
                </a:cubicBezTo>
                <a:cubicBezTo>
                  <a:pt x="319673" y="594093"/>
                  <a:pt x="317327" y="594160"/>
                  <a:pt x="314982" y="593825"/>
                </a:cubicBezTo>
                <a:cubicBezTo>
                  <a:pt x="315383" y="594160"/>
                  <a:pt x="315786" y="597913"/>
                  <a:pt x="316054" y="599656"/>
                </a:cubicBezTo>
                <a:cubicBezTo>
                  <a:pt x="322152" y="600862"/>
                  <a:pt x="335088" y="603878"/>
                  <a:pt x="335088" y="606559"/>
                </a:cubicBezTo>
                <a:cubicBezTo>
                  <a:pt x="331067" y="609240"/>
                  <a:pt x="330731" y="611318"/>
                  <a:pt x="328386" y="614735"/>
                </a:cubicBezTo>
                <a:cubicBezTo>
                  <a:pt x="328386" y="613864"/>
                  <a:pt x="299500" y="632429"/>
                  <a:pt x="297891" y="634037"/>
                </a:cubicBezTo>
                <a:cubicBezTo>
                  <a:pt x="296081" y="632429"/>
                  <a:pt x="295680" y="630151"/>
                  <a:pt x="296752" y="627335"/>
                </a:cubicBezTo>
                <a:cubicBezTo>
                  <a:pt x="285559" y="637522"/>
                  <a:pt x="271016" y="644761"/>
                  <a:pt x="268067" y="652468"/>
                </a:cubicBezTo>
                <a:cubicBezTo>
                  <a:pt x="268067" y="651463"/>
                  <a:pt x="257812" y="656222"/>
                  <a:pt x="255064" y="658969"/>
                </a:cubicBezTo>
                <a:cubicBezTo>
                  <a:pt x="254930" y="658902"/>
                  <a:pt x="254863" y="658769"/>
                  <a:pt x="254662" y="658634"/>
                </a:cubicBezTo>
                <a:cubicBezTo>
                  <a:pt x="254662" y="659975"/>
                  <a:pt x="253254" y="660645"/>
                  <a:pt x="251646" y="660913"/>
                </a:cubicBezTo>
                <a:cubicBezTo>
                  <a:pt x="253522" y="661182"/>
                  <a:pt x="254662" y="662254"/>
                  <a:pt x="254662" y="665739"/>
                </a:cubicBezTo>
                <a:cubicBezTo>
                  <a:pt x="254662" y="670698"/>
                  <a:pt x="240856" y="664667"/>
                  <a:pt x="241258" y="664733"/>
                </a:cubicBezTo>
                <a:cubicBezTo>
                  <a:pt x="241258" y="668352"/>
                  <a:pt x="238644" y="667816"/>
                  <a:pt x="234556" y="667548"/>
                </a:cubicBezTo>
                <a:cubicBezTo>
                  <a:pt x="239783" y="669090"/>
                  <a:pt x="237773" y="669224"/>
                  <a:pt x="241258" y="671837"/>
                </a:cubicBezTo>
                <a:cubicBezTo>
                  <a:pt x="241258" y="676194"/>
                  <a:pt x="237907" y="674116"/>
                  <a:pt x="234690" y="671502"/>
                </a:cubicBezTo>
                <a:cubicBezTo>
                  <a:pt x="234488" y="672776"/>
                  <a:pt x="234154" y="673982"/>
                  <a:pt x="234556" y="674921"/>
                </a:cubicBezTo>
                <a:cubicBezTo>
                  <a:pt x="234556" y="670833"/>
                  <a:pt x="213712" y="687386"/>
                  <a:pt x="213243" y="687654"/>
                </a:cubicBezTo>
                <a:cubicBezTo>
                  <a:pt x="214382" y="685510"/>
                  <a:pt x="214785" y="683298"/>
                  <a:pt x="214450" y="680952"/>
                </a:cubicBezTo>
                <a:cubicBezTo>
                  <a:pt x="214785" y="680752"/>
                  <a:pt x="194343" y="691073"/>
                  <a:pt x="194343" y="689196"/>
                </a:cubicBezTo>
                <a:cubicBezTo>
                  <a:pt x="193739" y="688928"/>
                  <a:pt x="194007" y="686448"/>
                  <a:pt x="194544" y="684237"/>
                </a:cubicBezTo>
                <a:cubicBezTo>
                  <a:pt x="193941" y="686180"/>
                  <a:pt x="193471" y="687654"/>
                  <a:pt x="189718" y="687654"/>
                </a:cubicBezTo>
                <a:cubicBezTo>
                  <a:pt x="196756" y="695228"/>
                  <a:pt x="189450" y="690470"/>
                  <a:pt x="202050" y="694357"/>
                </a:cubicBezTo>
                <a:cubicBezTo>
                  <a:pt x="193338" y="694357"/>
                  <a:pt x="206742" y="706957"/>
                  <a:pt x="207680" y="701059"/>
                </a:cubicBezTo>
                <a:lnTo>
                  <a:pt x="208031" y="701059"/>
                </a:lnTo>
                <a:lnTo>
                  <a:pt x="208082" y="701059"/>
                </a:lnTo>
                <a:cubicBezTo>
                  <a:pt x="207278" y="701059"/>
                  <a:pt x="208284" y="707761"/>
                  <a:pt x="207211" y="707761"/>
                </a:cubicBezTo>
                <a:cubicBezTo>
                  <a:pt x="206005" y="706823"/>
                  <a:pt x="203793" y="707024"/>
                  <a:pt x="202386" y="707359"/>
                </a:cubicBezTo>
                <a:cubicBezTo>
                  <a:pt x="201514" y="706152"/>
                  <a:pt x="196956" y="703137"/>
                  <a:pt x="194611" y="701729"/>
                </a:cubicBezTo>
                <a:cubicBezTo>
                  <a:pt x="194678" y="704276"/>
                  <a:pt x="180939" y="713056"/>
                  <a:pt x="180939" y="705482"/>
                </a:cubicBezTo>
                <a:cubicBezTo>
                  <a:pt x="183217" y="704410"/>
                  <a:pt x="190657" y="694357"/>
                  <a:pt x="188445" y="694357"/>
                </a:cubicBezTo>
                <a:cubicBezTo>
                  <a:pt x="184960" y="695362"/>
                  <a:pt x="183150" y="702265"/>
                  <a:pt x="173499" y="701059"/>
                </a:cubicBezTo>
                <a:cubicBezTo>
                  <a:pt x="175041" y="701059"/>
                  <a:pt x="174237" y="691073"/>
                  <a:pt x="174237" y="693217"/>
                </a:cubicBezTo>
                <a:cubicBezTo>
                  <a:pt x="174237" y="693888"/>
                  <a:pt x="169277" y="694558"/>
                  <a:pt x="166462" y="694558"/>
                </a:cubicBezTo>
                <a:cubicBezTo>
                  <a:pt x="172226" y="696166"/>
                  <a:pt x="160631" y="705884"/>
                  <a:pt x="159961" y="699316"/>
                </a:cubicBezTo>
                <a:cubicBezTo>
                  <a:pt x="160229" y="699383"/>
                  <a:pt x="151047" y="707828"/>
                  <a:pt x="152790" y="707828"/>
                </a:cubicBezTo>
                <a:cubicBezTo>
                  <a:pt x="149573" y="708431"/>
                  <a:pt x="150109" y="703673"/>
                  <a:pt x="148433" y="701796"/>
                </a:cubicBezTo>
                <a:cubicBezTo>
                  <a:pt x="148902" y="703807"/>
                  <a:pt x="143474" y="710643"/>
                  <a:pt x="141061" y="713190"/>
                </a:cubicBezTo>
                <a:cubicBezTo>
                  <a:pt x="143004" y="714597"/>
                  <a:pt x="142938" y="715402"/>
                  <a:pt x="140726" y="714999"/>
                </a:cubicBezTo>
                <a:cubicBezTo>
                  <a:pt x="140190" y="714999"/>
                  <a:pt x="140122" y="714597"/>
                  <a:pt x="140257" y="713994"/>
                </a:cubicBezTo>
                <a:cubicBezTo>
                  <a:pt x="139922" y="714262"/>
                  <a:pt x="139989" y="714061"/>
                  <a:pt x="140525" y="713257"/>
                </a:cubicBezTo>
                <a:cubicBezTo>
                  <a:pt x="141195" y="711447"/>
                  <a:pt x="142938" y="708901"/>
                  <a:pt x="142468" y="708901"/>
                </a:cubicBezTo>
                <a:cubicBezTo>
                  <a:pt x="142803" y="708901"/>
                  <a:pt x="143139" y="708901"/>
                  <a:pt x="143608" y="708901"/>
                </a:cubicBezTo>
                <a:cubicBezTo>
                  <a:pt x="141128" y="708901"/>
                  <a:pt x="140793" y="708230"/>
                  <a:pt x="140726" y="706019"/>
                </a:cubicBezTo>
                <a:cubicBezTo>
                  <a:pt x="140726" y="710241"/>
                  <a:pt x="126919" y="706890"/>
                  <a:pt x="126852" y="706957"/>
                </a:cubicBezTo>
                <a:cubicBezTo>
                  <a:pt x="129735" y="712586"/>
                  <a:pt x="89254" y="725522"/>
                  <a:pt x="87109" y="715133"/>
                </a:cubicBezTo>
                <a:cubicBezTo>
                  <a:pt x="83423" y="697037"/>
                  <a:pt x="108288" y="706823"/>
                  <a:pt x="117403" y="700925"/>
                </a:cubicBezTo>
                <a:cubicBezTo>
                  <a:pt x="140457" y="685979"/>
                  <a:pt x="152990" y="680819"/>
                  <a:pt x="177253" y="680819"/>
                </a:cubicBezTo>
                <a:cubicBezTo>
                  <a:pt x="177186" y="680885"/>
                  <a:pt x="252920" y="613797"/>
                  <a:pt x="247759" y="613797"/>
                </a:cubicBezTo>
                <a:cubicBezTo>
                  <a:pt x="238845" y="613797"/>
                  <a:pt x="222693" y="613194"/>
                  <a:pt x="220146" y="613797"/>
                </a:cubicBezTo>
                <a:cubicBezTo>
                  <a:pt x="221152" y="611653"/>
                  <a:pt x="221487" y="609441"/>
                  <a:pt x="221152" y="607095"/>
                </a:cubicBezTo>
                <a:cubicBezTo>
                  <a:pt x="220079" y="628140"/>
                  <a:pt x="198833" y="615406"/>
                  <a:pt x="188512" y="607095"/>
                </a:cubicBezTo>
                <a:cubicBezTo>
                  <a:pt x="189250" y="607095"/>
                  <a:pt x="187440" y="611988"/>
                  <a:pt x="187037" y="613730"/>
                </a:cubicBezTo>
                <a:cubicBezTo>
                  <a:pt x="185429" y="613864"/>
                  <a:pt x="181006" y="613730"/>
                  <a:pt x="181006" y="614602"/>
                </a:cubicBezTo>
                <a:cubicBezTo>
                  <a:pt x="184759" y="606224"/>
                  <a:pt x="181609" y="607095"/>
                  <a:pt x="181609" y="607095"/>
                </a:cubicBezTo>
                <a:cubicBezTo>
                  <a:pt x="183552" y="607095"/>
                  <a:pt x="143742" y="613797"/>
                  <a:pt x="145082" y="613797"/>
                </a:cubicBezTo>
                <a:cubicBezTo>
                  <a:pt x="144479" y="614602"/>
                  <a:pt x="152387" y="603342"/>
                  <a:pt x="153929" y="606827"/>
                </a:cubicBezTo>
                <a:cubicBezTo>
                  <a:pt x="148651" y="574456"/>
                  <a:pt x="109745" y="586080"/>
                  <a:pt x="88982" y="580824"/>
                </a:cubicBezTo>
                <a:lnTo>
                  <a:pt x="76432" y="567941"/>
                </a:lnTo>
                <a:lnTo>
                  <a:pt x="76444" y="568022"/>
                </a:lnTo>
                <a:cubicBezTo>
                  <a:pt x="75304" y="568558"/>
                  <a:pt x="74433" y="568424"/>
                  <a:pt x="74165" y="567151"/>
                </a:cubicBezTo>
                <a:cubicBezTo>
                  <a:pt x="74433" y="567553"/>
                  <a:pt x="75171" y="567620"/>
                  <a:pt x="76310" y="567151"/>
                </a:cubicBezTo>
                <a:lnTo>
                  <a:pt x="76371" y="567545"/>
                </a:lnTo>
                <a:lnTo>
                  <a:pt x="85902" y="560314"/>
                </a:lnTo>
                <a:cubicBezTo>
                  <a:pt x="75045" y="550328"/>
                  <a:pt x="54335" y="545301"/>
                  <a:pt x="66064" y="528479"/>
                </a:cubicBezTo>
                <a:lnTo>
                  <a:pt x="66356" y="528835"/>
                </a:lnTo>
                <a:lnTo>
                  <a:pt x="68209" y="531093"/>
                </a:lnTo>
                <a:cubicBezTo>
                  <a:pt x="71224" y="527541"/>
                  <a:pt x="85165" y="520905"/>
                  <a:pt x="87176" y="519901"/>
                </a:cubicBezTo>
                <a:cubicBezTo>
                  <a:pt x="85567" y="497046"/>
                  <a:pt x="112644" y="494231"/>
                  <a:pt x="126718" y="506496"/>
                </a:cubicBezTo>
                <a:cubicBezTo>
                  <a:pt x="126786" y="503413"/>
                  <a:pt x="137844" y="493092"/>
                  <a:pt x="139251" y="493092"/>
                </a:cubicBezTo>
                <a:cubicBezTo>
                  <a:pt x="134761" y="489942"/>
                  <a:pt x="130941" y="491148"/>
                  <a:pt x="141664" y="486390"/>
                </a:cubicBezTo>
                <a:cubicBezTo>
                  <a:pt x="140190" y="486390"/>
                  <a:pt x="174304" y="500732"/>
                  <a:pt x="174304" y="486054"/>
                </a:cubicBezTo>
                <a:cubicBezTo>
                  <a:pt x="164518" y="478012"/>
                  <a:pt x="171355" y="477074"/>
                  <a:pt x="158888" y="472986"/>
                </a:cubicBezTo>
                <a:cubicBezTo>
                  <a:pt x="162508" y="472986"/>
                  <a:pt x="160698" y="466284"/>
                  <a:pt x="159760" y="466284"/>
                </a:cubicBezTo>
                <a:cubicBezTo>
                  <a:pt x="164116" y="465345"/>
                  <a:pt x="168406" y="466685"/>
                  <a:pt x="172896" y="466284"/>
                </a:cubicBezTo>
                <a:cubicBezTo>
                  <a:pt x="167668" y="466284"/>
                  <a:pt x="169210" y="462061"/>
                  <a:pt x="166730" y="459179"/>
                </a:cubicBezTo>
                <a:cubicBezTo>
                  <a:pt x="159894" y="467222"/>
                  <a:pt x="134158" y="470171"/>
                  <a:pt x="134158" y="474862"/>
                </a:cubicBezTo>
                <a:cubicBezTo>
                  <a:pt x="133890" y="474728"/>
                  <a:pt x="123434" y="469836"/>
                  <a:pt x="129868" y="472986"/>
                </a:cubicBezTo>
                <a:cubicBezTo>
                  <a:pt x="103261" y="472986"/>
                  <a:pt x="54000" y="477543"/>
                  <a:pt x="53732" y="459582"/>
                </a:cubicBezTo>
                <a:cubicBezTo>
                  <a:pt x="47499" y="450265"/>
                  <a:pt x="34296" y="445574"/>
                  <a:pt x="20221" y="441217"/>
                </a:cubicBezTo>
                <a:cubicBezTo>
                  <a:pt x="20221" y="428416"/>
                  <a:pt x="120753" y="416219"/>
                  <a:pt x="120753" y="418765"/>
                </a:cubicBezTo>
                <a:cubicBezTo>
                  <a:pt x="114521" y="420105"/>
                  <a:pt x="113918" y="424931"/>
                  <a:pt x="114051" y="424797"/>
                </a:cubicBezTo>
                <a:cubicBezTo>
                  <a:pt x="114051" y="425870"/>
                  <a:pt x="114051" y="426942"/>
                  <a:pt x="114051" y="428014"/>
                </a:cubicBezTo>
                <a:cubicBezTo>
                  <a:pt x="110298" y="424931"/>
                  <a:pt x="116263" y="431231"/>
                  <a:pt x="117268" y="432705"/>
                </a:cubicBezTo>
                <a:cubicBezTo>
                  <a:pt x="117335" y="422921"/>
                  <a:pt x="123769" y="424395"/>
                  <a:pt x="123837" y="432705"/>
                </a:cubicBezTo>
                <a:cubicBezTo>
                  <a:pt x="134761" y="431231"/>
                  <a:pt x="135632" y="430762"/>
                  <a:pt x="153527" y="432705"/>
                </a:cubicBezTo>
                <a:cubicBezTo>
                  <a:pt x="158620" y="432705"/>
                  <a:pt x="141798" y="419301"/>
                  <a:pt x="149237" y="419301"/>
                </a:cubicBezTo>
                <a:cubicBezTo>
                  <a:pt x="141262" y="416956"/>
                  <a:pt x="139922" y="414074"/>
                  <a:pt x="134158" y="410589"/>
                </a:cubicBezTo>
                <a:cubicBezTo>
                  <a:pt x="134158" y="419436"/>
                  <a:pt x="114051" y="400402"/>
                  <a:pt x="114051" y="406501"/>
                </a:cubicBezTo>
                <a:cubicBezTo>
                  <a:pt x="99641" y="388874"/>
                  <a:pt x="75514" y="381301"/>
                  <a:pt x="48437" y="379088"/>
                </a:cubicBezTo>
                <a:cubicBezTo>
                  <a:pt x="47365" y="377816"/>
                  <a:pt x="46896" y="376408"/>
                  <a:pt x="47030" y="374867"/>
                </a:cubicBezTo>
                <a:cubicBezTo>
                  <a:pt x="47030" y="356502"/>
                  <a:pt x="96089" y="365148"/>
                  <a:pt x="111504" y="358982"/>
                </a:cubicBezTo>
                <a:cubicBezTo>
                  <a:pt x="123970" y="353956"/>
                  <a:pt x="123903" y="337670"/>
                  <a:pt x="133688" y="332241"/>
                </a:cubicBezTo>
                <a:cubicBezTo>
                  <a:pt x="152186" y="322054"/>
                  <a:pt x="200911" y="311263"/>
                  <a:pt x="220079" y="312202"/>
                </a:cubicBezTo>
                <a:cubicBezTo>
                  <a:pt x="251043" y="312202"/>
                  <a:pt x="264380" y="290219"/>
                  <a:pt x="286833" y="305834"/>
                </a:cubicBezTo>
                <a:cubicBezTo>
                  <a:pt x="287234" y="305834"/>
                  <a:pt x="287704" y="305901"/>
                  <a:pt x="288374" y="305969"/>
                </a:cubicBezTo>
                <a:cubicBezTo>
                  <a:pt x="292194" y="308650"/>
                  <a:pt x="285492" y="313274"/>
                  <a:pt x="285760" y="313274"/>
                </a:cubicBezTo>
                <a:cubicBezTo>
                  <a:pt x="288910" y="313274"/>
                  <a:pt x="301577" y="313274"/>
                  <a:pt x="305331" y="313274"/>
                </a:cubicBezTo>
                <a:cubicBezTo>
                  <a:pt x="317663" y="313274"/>
                  <a:pt x="358880" y="319373"/>
                  <a:pt x="350637" y="319373"/>
                </a:cubicBezTo>
                <a:cubicBezTo>
                  <a:pt x="352111" y="320445"/>
                  <a:pt x="361829" y="318769"/>
                  <a:pt x="363773" y="318769"/>
                </a:cubicBezTo>
                <a:cubicBezTo>
                  <a:pt x="362165" y="318769"/>
                  <a:pt x="388973" y="322254"/>
                  <a:pt x="388973" y="321853"/>
                </a:cubicBezTo>
                <a:cubicBezTo>
                  <a:pt x="395474" y="318501"/>
                  <a:pt x="391922" y="318971"/>
                  <a:pt x="395675" y="321919"/>
                </a:cubicBezTo>
                <a:lnTo>
                  <a:pt x="397101" y="319239"/>
                </a:lnTo>
                <a:lnTo>
                  <a:pt x="397351" y="318769"/>
                </a:lnTo>
                <a:cubicBezTo>
                  <a:pt x="411291" y="318636"/>
                  <a:pt x="420205" y="325471"/>
                  <a:pt x="433140" y="325471"/>
                </a:cubicBezTo>
                <a:cubicBezTo>
                  <a:pt x="433542" y="324667"/>
                  <a:pt x="424293" y="323796"/>
                  <a:pt x="433207" y="319105"/>
                </a:cubicBezTo>
                <a:lnTo>
                  <a:pt x="433673" y="319311"/>
                </a:lnTo>
                <a:lnTo>
                  <a:pt x="440914" y="322522"/>
                </a:lnTo>
                <a:cubicBezTo>
                  <a:pt x="441182" y="322121"/>
                  <a:pt x="441317" y="322054"/>
                  <a:pt x="441116" y="322590"/>
                </a:cubicBezTo>
                <a:cubicBezTo>
                  <a:pt x="444131" y="323662"/>
                  <a:pt x="447148" y="324735"/>
                  <a:pt x="448555" y="325203"/>
                </a:cubicBezTo>
                <a:lnTo>
                  <a:pt x="448988" y="325820"/>
                </a:lnTo>
                <a:lnTo>
                  <a:pt x="453448" y="332174"/>
                </a:lnTo>
                <a:cubicBezTo>
                  <a:pt x="453514" y="322791"/>
                  <a:pt x="462496" y="323126"/>
                  <a:pt x="462093" y="332174"/>
                </a:cubicBezTo>
                <a:cubicBezTo>
                  <a:pt x="493191" y="311799"/>
                  <a:pt x="601431" y="364411"/>
                  <a:pt x="626430" y="338876"/>
                </a:cubicBezTo>
                <a:cubicBezTo>
                  <a:pt x="633738" y="338876"/>
                  <a:pt x="625558" y="346986"/>
                  <a:pt x="627167" y="345578"/>
                </a:cubicBezTo>
                <a:cubicBezTo>
                  <a:pt x="642584" y="345578"/>
                  <a:pt x="658468" y="362467"/>
                  <a:pt x="684673" y="359250"/>
                </a:cubicBezTo>
                <a:cubicBezTo>
                  <a:pt x="686349" y="358446"/>
                  <a:pt x="689834" y="356972"/>
                  <a:pt x="690705" y="356637"/>
                </a:cubicBezTo>
                <a:cubicBezTo>
                  <a:pt x="687958" y="357575"/>
                  <a:pt x="685678" y="357240"/>
                  <a:pt x="684003" y="355497"/>
                </a:cubicBezTo>
                <a:cubicBezTo>
                  <a:pt x="687555" y="354358"/>
                  <a:pt x="698413" y="352280"/>
                  <a:pt x="694994" y="352280"/>
                </a:cubicBezTo>
                <a:cubicBezTo>
                  <a:pt x="694190" y="354894"/>
                  <a:pt x="692112" y="338876"/>
                  <a:pt x="697341" y="338876"/>
                </a:cubicBezTo>
                <a:cubicBezTo>
                  <a:pt x="697876" y="334386"/>
                  <a:pt x="704914" y="343902"/>
                  <a:pt x="704445" y="345176"/>
                </a:cubicBezTo>
                <a:cubicBezTo>
                  <a:pt x="709404" y="344908"/>
                  <a:pt x="715571" y="345712"/>
                  <a:pt x="717514" y="345578"/>
                </a:cubicBezTo>
                <a:cubicBezTo>
                  <a:pt x="718788" y="344372"/>
                  <a:pt x="718921" y="341959"/>
                  <a:pt x="723345" y="339613"/>
                </a:cubicBezTo>
                <a:lnTo>
                  <a:pt x="723825" y="339915"/>
                </a:lnTo>
                <a:lnTo>
                  <a:pt x="731112" y="344497"/>
                </a:lnTo>
                <a:cubicBezTo>
                  <a:pt x="734672" y="346215"/>
                  <a:pt x="738024" y="347589"/>
                  <a:pt x="737621" y="347321"/>
                </a:cubicBezTo>
                <a:cubicBezTo>
                  <a:pt x="737621" y="344439"/>
                  <a:pt x="788221" y="330968"/>
                  <a:pt x="788289" y="338876"/>
                </a:cubicBezTo>
                <a:cubicBezTo>
                  <a:pt x="798810" y="332911"/>
                  <a:pt x="839361" y="326879"/>
                  <a:pt x="823274" y="339278"/>
                </a:cubicBezTo>
                <a:lnTo>
                  <a:pt x="834307" y="333020"/>
                </a:lnTo>
                <a:lnTo>
                  <a:pt x="834735" y="332777"/>
                </a:lnTo>
                <a:cubicBezTo>
                  <a:pt x="838757" y="335458"/>
                  <a:pt x="836344" y="339881"/>
                  <a:pt x="843046" y="338876"/>
                </a:cubicBezTo>
                <a:cubicBezTo>
                  <a:pt x="843114" y="327549"/>
                  <a:pt x="844119" y="335324"/>
                  <a:pt x="851223" y="332174"/>
                </a:cubicBezTo>
                <a:cubicBezTo>
                  <a:pt x="851356" y="329895"/>
                  <a:pt x="851223" y="327684"/>
                  <a:pt x="850820" y="325471"/>
                </a:cubicBezTo>
                <a:cubicBezTo>
                  <a:pt x="848743" y="325338"/>
                  <a:pt x="846799" y="325807"/>
                  <a:pt x="844923" y="326946"/>
                </a:cubicBezTo>
                <a:cubicBezTo>
                  <a:pt x="845325" y="326075"/>
                  <a:pt x="846866" y="321316"/>
                  <a:pt x="844923" y="318769"/>
                </a:cubicBezTo>
                <a:cubicBezTo>
                  <a:pt x="844923" y="317630"/>
                  <a:pt x="900550" y="345578"/>
                  <a:pt x="906381" y="345578"/>
                </a:cubicBezTo>
                <a:cubicBezTo>
                  <a:pt x="908794" y="337267"/>
                  <a:pt x="932050" y="319440"/>
                  <a:pt x="932050" y="340284"/>
                </a:cubicBezTo>
                <a:cubicBezTo>
                  <a:pt x="932050" y="337468"/>
                  <a:pt x="938752" y="338273"/>
                  <a:pt x="938752" y="341288"/>
                </a:cubicBezTo>
                <a:cubicBezTo>
                  <a:pt x="935401" y="345511"/>
                  <a:pt x="934128" y="342897"/>
                  <a:pt x="930844" y="345645"/>
                </a:cubicBezTo>
                <a:cubicBezTo>
                  <a:pt x="930844" y="347857"/>
                  <a:pt x="930709" y="350135"/>
                  <a:pt x="930441" y="352347"/>
                </a:cubicBezTo>
                <a:cubicBezTo>
                  <a:pt x="948873" y="344505"/>
                  <a:pt x="931581" y="348661"/>
                  <a:pt x="944985" y="352347"/>
                </a:cubicBezTo>
                <a:cubicBezTo>
                  <a:pt x="945253" y="321718"/>
                  <a:pt x="1066562" y="359050"/>
                  <a:pt x="1093840" y="359050"/>
                </a:cubicBezTo>
                <a:cubicBezTo>
                  <a:pt x="1113746" y="355899"/>
                  <a:pt x="1138410" y="362602"/>
                  <a:pt x="1144509" y="372454"/>
                </a:cubicBezTo>
                <a:cubicBezTo>
                  <a:pt x="1152886" y="372454"/>
                  <a:pt x="1134321" y="379424"/>
                  <a:pt x="1124938" y="379290"/>
                </a:cubicBezTo>
                <a:cubicBezTo>
                  <a:pt x="1129831" y="380094"/>
                  <a:pt x="1125072" y="384651"/>
                  <a:pt x="1121923" y="386193"/>
                </a:cubicBezTo>
                <a:lnTo>
                  <a:pt x="1139589" y="386302"/>
                </a:lnTo>
                <a:lnTo>
                  <a:pt x="1139204" y="386260"/>
                </a:lnTo>
                <a:cubicBezTo>
                  <a:pt x="1143628" y="386528"/>
                  <a:pt x="1146979" y="386260"/>
                  <a:pt x="1147247" y="386260"/>
                </a:cubicBezTo>
                <a:lnTo>
                  <a:pt x="1144168" y="386645"/>
                </a:lnTo>
                <a:lnTo>
                  <a:pt x="1154026" y="392560"/>
                </a:lnTo>
                <a:cubicBezTo>
                  <a:pt x="1168972" y="392560"/>
                  <a:pt x="1210995" y="384853"/>
                  <a:pt x="1234519" y="379424"/>
                </a:cubicBezTo>
                <a:cubicBezTo>
                  <a:pt x="1235323" y="378419"/>
                  <a:pt x="1236798" y="378217"/>
                  <a:pt x="1238406" y="378485"/>
                </a:cubicBezTo>
                <a:cubicBezTo>
                  <a:pt x="1238607" y="378419"/>
                  <a:pt x="1238808" y="378419"/>
                  <a:pt x="1239009" y="378352"/>
                </a:cubicBezTo>
                <a:cubicBezTo>
                  <a:pt x="1238875" y="378419"/>
                  <a:pt x="1238808" y="378485"/>
                  <a:pt x="1238674" y="378552"/>
                </a:cubicBezTo>
                <a:lnTo>
                  <a:pt x="1238896" y="378746"/>
                </a:lnTo>
                <a:lnTo>
                  <a:pt x="1246650" y="385522"/>
                </a:lnTo>
                <a:cubicBezTo>
                  <a:pt x="1249532" y="385724"/>
                  <a:pt x="1253754" y="386059"/>
                  <a:pt x="1253754" y="385188"/>
                </a:cubicBezTo>
                <a:cubicBezTo>
                  <a:pt x="1254826" y="384316"/>
                  <a:pt x="1252213" y="390482"/>
                  <a:pt x="1250068" y="392828"/>
                </a:cubicBezTo>
                <a:cubicBezTo>
                  <a:pt x="1251810" y="393633"/>
                  <a:pt x="1253754" y="394905"/>
                  <a:pt x="1253754" y="396447"/>
                </a:cubicBezTo>
                <a:cubicBezTo>
                  <a:pt x="1256033" y="395442"/>
                  <a:pt x="1260523" y="391488"/>
                  <a:pt x="1267158" y="392359"/>
                </a:cubicBezTo>
                <a:cubicBezTo>
                  <a:pt x="1267158" y="390214"/>
                  <a:pt x="1267158" y="388070"/>
                  <a:pt x="1267158" y="385925"/>
                </a:cubicBezTo>
                <a:cubicBezTo>
                  <a:pt x="1266956" y="386863"/>
                  <a:pt x="1264276" y="386260"/>
                  <a:pt x="1262332" y="385724"/>
                </a:cubicBezTo>
                <a:cubicBezTo>
                  <a:pt x="1264075" y="385791"/>
                  <a:pt x="1266622" y="385590"/>
                  <a:pt x="1268030" y="385590"/>
                </a:cubicBezTo>
                <a:cubicBezTo>
                  <a:pt x="1266488" y="384585"/>
                  <a:pt x="1267158" y="381166"/>
                  <a:pt x="1268766" y="379826"/>
                </a:cubicBezTo>
                <a:cubicBezTo>
                  <a:pt x="1266421" y="380965"/>
                  <a:pt x="1261796" y="383244"/>
                  <a:pt x="1260590" y="384718"/>
                </a:cubicBezTo>
                <a:cubicBezTo>
                  <a:pt x="1258110" y="382037"/>
                  <a:pt x="1262064" y="380027"/>
                  <a:pt x="1253687" y="379357"/>
                </a:cubicBezTo>
                <a:lnTo>
                  <a:pt x="1253620" y="379357"/>
                </a:lnTo>
                <a:cubicBezTo>
                  <a:pt x="1253687" y="379290"/>
                  <a:pt x="1253687" y="379290"/>
                  <a:pt x="1253821" y="379290"/>
                </a:cubicBezTo>
                <a:cubicBezTo>
                  <a:pt x="1265147" y="342026"/>
                  <a:pt x="1322651" y="372588"/>
                  <a:pt x="1324259" y="372588"/>
                </a:cubicBezTo>
                <a:cubicBezTo>
                  <a:pt x="1324058" y="372789"/>
                  <a:pt x="1330291" y="372253"/>
                  <a:pt x="1330693" y="372588"/>
                </a:cubicBezTo>
                <a:cubicBezTo>
                  <a:pt x="1333374" y="372588"/>
                  <a:pt x="1343629" y="357575"/>
                  <a:pt x="1341417" y="379022"/>
                </a:cubicBezTo>
                <a:cubicBezTo>
                  <a:pt x="1343226" y="378687"/>
                  <a:pt x="1347516" y="378419"/>
                  <a:pt x="1346846" y="379290"/>
                </a:cubicBezTo>
                <a:cubicBezTo>
                  <a:pt x="1364338" y="379290"/>
                  <a:pt x="1393626" y="383780"/>
                  <a:pt x="1404417" y="392694"/>
                </a:cubicBezTo>
                <a:cubicBezTo>
                  <a:pt x="1402340" y="392694"/>
                  <a:pt x="1439604" y="382775"/>
                  <a:pt x="1454952" y="383512"/>
                </a:cubicBezTo>
                <a:cubicBezTo>
                  <a:pt x="1455489" y="381033"/>
                  <a:pt x="1456426" y="378552"/>
                  <a:pt x="1455422" y="383512"/>
                </a:cubicBezTo>
                <a:cubicBezTo>
                  <a:pt x="1458974" y="383780"/>
                  <a:pt x="1461318" y="384585"/>
                  <a:pt x="1461453" y="386394"/>
                </a:cubicBezTo>
                <a:cubicBezTo>
                  <a:pt x="1461252" y="386327"/>
                  <a:pt x="1463933" y="372588"/>
                  <a:pt x="1461654" y="372588"/>
                </a:cubicBezTo>
                <a:cubicBezTo>
                  <a:pt x="1467284" y="371783"/>
                  <a:pt x="1471506" y="373995"/>
                  <a:pt x="1476466" y="372588"/>
                </a:cubicBezTo>
                <a:cubicBezTo>
                  <a:pt x="1473249" y="372588"/>
                  <a:pt x="1476399" y="367092"/>
                  <a:pt x="1476466" y="365885"/>
                </a:cubicBezTo>
                <a:cubicBezTo>
                  <a:pt x="1468423" y="367092"/>
                  <a:pt x="1461520" y="364076"/>
                  <a:pt x="1454751" y="362803"/>
                </a:cubicBezTo>
                <a:cubicBezTo>
                  <a:pt x="1454751" y="367561"/>
                  <a:pt x="1450729" y="366958"/>
                  <a:pt x="1446105" y="365885"/>
                </a:cubicBezTo>
                <a:cubicBezTo>
                  <a:pt x="1452674" y="365885"/>
                  <a:pt x="1447982" y="360189"/>
                  <a:pt x="1444430" y="358513"/>
                </a:cubicBezTo>
                <a:cubicBezTo>
                  <a:pt x="1449255" y="356369"/>
                  <a:pt x="1454417" y="353352"/>
                  <a:pt x="1462660" y="352481"/>
                </a:cubicBezTo>
                <a:cubicBezTo>
                  <a:pt x="1459777" y="352481"/>
                  <a:pt x="1478342" y="340149"/>
                  <a:pt x="1491545" y="339077"/>
                </a:cubicBezTo>
                <a:cubicBezTo>
                  <a:pt x="1493354" y="338943"/>
                  <a:pt x="1513327" y="345779"/>
                  <a:pt x="1520565" y="345779"/>
                </a:cubicBezTo>
                <a:cubicBezTo>
                  <a:pt x="1511316" y="339144"/>
                  <a:pt x="1510378" y="335190"/>
                  <a:pt x="1501665" y="327147"/>
                </a:cubicBezTo>
                <a:cubicBezTo>
                  <a:pt x="1501665" y="325271"/>
                  <a:pt x="1508166" y="325539"/>
                  <a:pt x="1509104" y="325606"/>
                </a:cubicBezTo>
                <a:cubicBezTo>
                  <a:pt x="1507362" y="320311"/>
                  <a:pt x="1508836" y="318166"/>
                  <a:pt x="1502871" y="314614"/>
                </a:cubicBezTo>
                <a:cubicBezTo>
                  <a:pt x="1504949" y="312603"/>
                  <a:pt x="1508903" y="304494"/>
                  <a:pt x="1508367" y="305566"/>
                </a:cubicBezTo>
                <a:cubicBezTo>
                  <a:pt x="1506156" y="305499"/>
                  <a:pt x="1503877" y="305499"/>
                  <a:pt x="1501665" y="305768"/>
                </a:cubicBezTo>
                <a:cubicBezTo>
                  <a:pt x="1500525" y="306437"/>
                  <a:pt x="1505888" y="297054"/>
                  <a:pt x="1505686" y="298864"/>
                </a:cubicBezTo>
                <a:cubicBezTo>
                  <a:pt x="1505285" y="298864"/>
                  <a:pt x="1508635" y="305365"/>
                  <a:pt x="1508903" y="305566"/>
                </a:cubicBezTo>
                <a:cubicBezTo>
                  <a:pt x="1508970" y="297390"/>
                  <a:pt x="1511249" y="298663"/>
                  <a:pt x="1517817" y="298864"/>
                </a:cubicBezTo>
                <a:cubicBezTo>
                  <a:pt x="1509506" y="298864"/>
                  <a:pt x="1535243" y="284254"/>
                  <a:pt x="1535243" y="287403"/>
                </a:cubicBezTo>
                <a:cubicBezTo>
                  <a:pt x="1536048" y="276881"/>
                  <a:pt x="1531892" y="274603"/>
                  <a:pt x="1529077" y="272056"/>
                </a:cubicBezTo>
                <a:cubicBezTo>
                  <a:pt x="1521302" y="272056"/>
                  <a:pt x="1520163" y="265420"/>
                  <a:pt x="1521839" y="258651"/>
                </a:cubicBezTo>
                <a:cubicBezTo>
                  <a:pt x="1519493" y="258450"/>
                  <a:pt x="1517281" y="258853"/>
                  <a:pt x="1515136" y="259858"/>
                </a:cubicBezTo>
                <a:cubicBezTo>
                  <a:pt x="1518823" y="253156"/>
                  <a:pt x="1525391" y="243773"/>
                  <a:pt x="1530954" y="238545"/>
                </a:cubicBezTo>
                <a:cubicBezTo>
                  <a:pt x="1536315" y="238545"/>
                  <a:pt x="1599517" y="231843"/>
                  <a:pt x="1608498" y="231843"/>
                </a:cubicBezTo>
                <a:close/>
                <a:moveTo>
                  <a:pt x="1463701" y="227923"/>
                </a:moveTo>
                <a:cubicBezTo>
                  <a:pt x="1466759" y="229364"/>
                  <a:pt x="1469205" y="231710"/>
                  <a:pt x="1466759" y="231710"/>
                </a:cubicBezTo>
                <a:cubicBezTo>
                  <a:pt x="1462670" y="229632"/>
                  <a:pt x="1459721" y="233586"/>
                  <a:pt x="1456974" y="229565"/>
                </a:cubicBezTo>
                <a:cubicBezTo>
                  <a:pt x="1456974" y="225946"/>
                  <a:pt x="1460643" y="226482"/>
                  <a:pt x="1463701" y="227923"/>
                </a:cubicBezTo>
                <a:close/>
                <a:moveTo>
                  <a:pt x="943314" y="225409"/>
                </a:moveTo>
                <a:cubicBezTo>
                  <a:pt x="957053" y="223196"/>
                  <a:pt x="974209" y="224269"/>
                  <a:pt x="987948" y="225409"/>
                </a:cubicBezTo>
                <a:cubicBezTo>
                  <a:pt x="999745" y="226413"/>
                  <a:pt x="1039220" y="228558"/>
                  <a:pt x="1039220" y="232647"/>
                </a:cubicBezTo>
                <a:cubicBezTo>
                  <a:pt x="1080640" y="230837"/>
                  <a:pt x="1094714" y="236400"/>
                  <a:pt x="1119646" y="250944"/>
                </a:cubicBezTo>
                <a:cubicBezTo>
                  <a:pt x="1119646" y="251212"/>
                  <a:pt x="1119245" y="251480"/>
                  <a:pt x="1118709" y="251748"/>
                </a:cubicBezTo>
                <a:cubicBezTo>
                  <a:pt x="1132515" y="249402"/>
                  <a:pt x="1145316" y="250944"/>
                  <a:pt x="1146455" y="267297"/>
                </a:cubicBezTo>
                <a:cubicBezTo>
                  <a:pt x="1146455" y="261466"/>
                  <a:pt x="1149271" y="270715"/>
                  <a:pt x="1149271" y="272324"/>
                </a:cubicBezTo>
                <a:cubicBezTo>
                  <a:pt x="1154967" y="257713"/>
                  <a:pt x="1202352" y="256037"/>
                  <a:pt x="1206374" y="272189"/>
                </a:cubicBezTo>
                <a:cubicBezTo>
                  <a:pt x="1206039" y="272122"/>
                  <a:pt x="1205569" y="272122"/>
                  <a:pt x="1204899" y="272324"/>
                </a:cubicBezTo>
                <a:cubicBezTo>
                  <a:pt x="1205435" y="272324"/>
                  <a:pt x="1205904" y="272324"/>
                  <a:pt x="1206374" y="272324"/>
                </a:cubicBezTo>
                <a:cubicBezTo>
                  <a:pt x="1206575" y="272993"/>
                  <a:pt x="1206775" y="273664"/>
                  <a:pt x="1206775" y="274401"/>
                </a:cubicBezTo>
                <a:cubicBezTo>
                  <a:pt x="1207178" y="273328"/>
                  <a:pt x="1207111" y="272659"/>
                  <a:pt x="1206708" y="272324"/>
                </a:cubicBezTo>
                <a:lnTo>
                  <a:pt x="1206375" y="272324"/>
                </a:lnTo>
                <a:cubicBezTo>
                  <a:pt x="1206375" y="272256"/>
                  <a:pt x="1206375" y="272256"/>
                  <a:pt x="1206375" y="272189"/>
                </a:cubicBezTo>
                <a:cubicBezTo>
                  <a:pt x="1206509" y="272256"/>
                  <a:pt x="1206643" y="272256"/>
                  <a:pt x="1206710" y="272324"/>
                </a:cubicBezTo>
                <a:lnTo>
                  <a:pt x="1220180" y="272324"/>
                </a:lnTo>
                <a:lnTo>
                  <a:pt x="1220180" y="265621"/>
                </a:lnTo>
                <a:cubicBezTo>
                  <a:pt x="1220180" y="264884"/>
                  <a:pt x="1212540" y="266559"/>
                  <a:pt x="1212137" y="265621"/>
                </a:cubicBezTo>
                <a:cubicBezTo>
                  <a:pt x="1215154" y="265621"/>
                  <a:pt x="1212673" y="258919"/>
                  <a:pt x="1212874" y="258919"/>
                </a:cubicBezTo>
                <a:cubicBezTo>
                  <a:pt x="1218370" y="259187"/>
                  <a:pt x="1244039" y="265621"/>
                  <a:pt x="1238209" y="265621"/>
                </a:cubicBezTo>
                <a:cubicBezTo>
                  <a:pt x="1244843" y="266559"/>
                  <a:pt x="1262470" y="279026"/>
                  <a:pt x="1257779" y="279026"/>
                </a:cubicBezTo>
                <a:cubicBezTo>
                  <a:pt x="1256237" y="278087"/>
                  <a:pt x="1262000" y="285728"/>
                  <a:pt x="1263274" y="285728"/>
                </a:cubicBezTo>
                <a:lnTo>
                  <a:pt x="1267094" y="285728"/>
                </a:lnTo>
                <a:lnTo>
                  <a:pt x="1267094" y="285728"/>
                </a:lnTo>
                <a:lnTo>
                  <a:pt x="1267094" y="285795"/>
                </a:lnTo>
                <a:cubicBezTo>
                  <a:pt x="1267430" y="288073"/>
                  <a:pt x="1267161" y="290285"/>
                  <a:pt x="1266290" y="292430"/>
                </a:cubicBezTo>
                <a:cubicBezTo>
                  <a:pt x="1270579" y="292094"/>
                  <a:pt x="1275940" y="292094"/>
                  <a:pt x="1280498" y="292430"/>
                </a:cubicBezTo>
                <a:cubicBezTo>
                  <a:pt x="1271518" y="282779"/>
                  <a:pt x="1268502" y="269575"/>
                  <a:pt x="1261062" y="259857"/>
                </a:cubicBezTo>
                <a:cubicBezTo>
                  <a:pt x="1260794" y="259992"/>
                  <a:pt x="1260727" y="259992"/>
                  <a:pt x="1260392" y="260125"/>
                </a:cubicBezTo>
                <a:cubicBezTo>
                  <a:pt x="1260526" y="259924"/>
                  <a:pt x="1260794" y="259790"/>
                  <a:pt x="1260928" y="259656"/>
                </a:cubicBezTo>
                <a:cubicBezTo>
                  <a:pt x="1260727" y="259455"/>
                  <a:pt x="1260593" y="259187"/>
                  <a:pt x="1260392" y="258919"/>
                </a:cubicBezTo>
                <a:cubicBezTo>
                  <a:pt x="1261062" y="258852"/>
                  <a:pt x="1261532" y="258852"/>
                  <a:pt x="1261934" y="258852"/>
                </a:cubicBezTo>
                <a:cubicBezTo>
                  <a:pt x="1268099" y="253691"/>
                  <a:pt x="1279292" y="251815"/>
                  <a:pt x="1289948" y="252217"/>
                </a:cubicBezTo>
                <a:cubicBezTo>
                  <a:pt x="1285659" y="252217"/>
                  <a:pt x="1347518" y="229832"/>
                  <a:pt x="1347518" y="247860"/>
                </a:cubicBezTo>
                <a:cubicBezTo>
                  <a:pt x="1334450" y="257444"/>
                  <a:pt x="1321782" y="270379"/>
                  <a:pt x="1334114" y="285660"/>
                </a:cubicBezTo>
                <a:cubicBezTo>
                  <a:pt x="1335454" y="285728"/>
                  <a:pt x="1340816" y="286264"/>
                  <a:pt x="1340816" y="287604"/>
                </a:cubicBezTo>
                <a:cubicBezTo>
                  <a:pt x="1340884" y="287537"/>
                  <a:pt x="1340884" y="287470"/>
                  <a:pt x="1340884" y="287336"/>
                </a:cubicBezTo>
                <a:cubicBezTo>
                  <a:pt x="1344570" y="291759"/>
                  <a:pt x="1347184" y="303622"/>
                  <a:pt x="1347518" y="304896"/>
                </a:cubicBezTo>
                <a:cubicBezTo>
                  <a:pt x="1347518" y="305633"/>
                  <a:pt x="1347385" y="306102"/>
                  <a:pt x="1347184" y="306437"/>
                </a:cubicBezTo>
                <a:cubicBezTo>
                  <a:pt x="1356700" y="309319"/>
                  <a:pt x="1364810" y="320914"/>
                  <a:pt x="1380425" y="319239"/>
                </a:cubicBezTo>
                <a:cubicBezTo>
                  <a:pt x="1395573" y="319239"/>
                  <a:pt x="1398589" y="337803"/>
                  <a:pt x="1412395" y="325941"/>
                </a:cubicBezTo>
                <a:cubicBezTo>
                  <a:pt x="1414205" y="327549"/>
                  <a:pt x="1414607" y="329828"/>
                  <a:pt x="1413535" y="332643"/>
                </a:cubicBezTo>
                <a:cubicBezTo>
                  <a:pt x="1413401" y="333045"/>
                  <a:pt x="1413870" y="332307"/>
                  <a:pt x="1414607" y="331168"/>
                </a:cubicBezTo>
                <a:cubicBezTo>
                  <a:pt x="1414540" y="330967"/>
                  <a:pt x="1414540" y="330766"/>
                  <a:pt x="1414540" y="330498"/>
                </a:cubicBezTo>
                <a:cubicBezTo>
                  <a:pt x="1414674" y="330632"/>
                  <a:pt x="1414741" y="330766"/>
                  <a:pt x="1414808" y="330900"/>
                </a:cubicBezTo>
                <a:cubicBezTo>
                  <a:pt x="1416684" y="328018"/>
                  <a:pt x="1420237" y="323327"/>
                  <a:pt x="1421042" y="325941"/>
                </a:cubicBezTo>
                <a:cubicBezTo>
                  <a:pt x="1421176" y="326276"/>
                  <a:pt x="1421242" y="326745"/>
                  <a:pt x="1421242" y="327415"/>
                </a:cubicBezTo>
                <a:cubicBezTo>
                  <a:pt x="1421176" y="327549"/>
                  <a:pt x="1418226" y="332375"/>
                  <a:pt x="1416283" y="333246"/>
                </a:cubicBezTo>
                <a:cubicBezTo>
                  <a:pt x="1421444" y="342428"/>
                  <a:pt x="1414004" y="340819"/>
                  <a:pt x="1414406" y="345377"/>
                </a:cubicBezTo>
                <a:cubicBezTo>
                  <a:pt x="1416082" y="345779"/>
                  <a:pt x="1413803" y="352749"/>
                  <a:pt x="1415009" y="352749"/>
                </a:cubicBezTo>
                <a:cubicBezTo>
                  <a:pt x="1410318" y="349666"/>
                  <a:pt x="1406296" y="349465"/>
                  <a:pt x="1401136" y="345779"/>
                </a:cubicBezTo>
                <a:cubicBezTo>
                  <a:pt x="1402610" y="345645"/>
                  <a:pt x="1404152" y="345712"/>
                  <a:pt x="1405626" y="346047"/>
                </a:cubicBezTo>
                <a:cubicBezTo>
                  <a:pt x="1404956" y="345712"/>
                  <a:pt x="1404352" y="342830"/>
                  <a:pt x="1404152" y="342763"/>
                </a:cubicBezTo>
                <a:cubicBezTo>
                  <a:pt x="1397785" y="345310"/>
                  <a:pt x="1397583" y="342897"/>
                  <a:pt x="1390546" y="346047"/>
                </a:cubicBezTo>
                <a:cubicBezTo>
                  <a:pt x="1387597" y="346047"/>
                  <a:pt x="1402610" y="355631"/>
                  <a:pt x="1406765" y="355698"/>
                </a:cubicBezTo>
                <a:cubicBezTo>
                  <a:pt x="1399059" y="360992"/>
                  <a:pt x="1390278" y="366154"/>
                  <a:pt x="1380157" y="366154"/>
                </a:cubicBezTo>
                <a:cubicBezTo>
                  <a:pt x="1366016" y="366019"/>
                  <a:pt x="1299666" y="354022"/>
                  <a:pt x="1302212" y="352749"/>
                </a:cubicBezTo>
                <a:cubicBezTo>
                  <a:pt x="1295310" y="349331"/>
                  <a:pt x="1250272" y="366958"/>
                  <a:pt x="1238074" y="369103"/>
                </a:cubicBezTo>
                <a:cubicBezTo>
                  <a:pt x="1228423" y="370778"/>
                  <a:pt x="1213411" y="373526"/>
                  <a:pt x="1198197" y="374665"/>
                </a:cubicBezTo>
                <a:cubicBezTo>
                  <a:pt x="1197996" y="374799"/>
                  <a:pt x="1197795" y="375000"/>
                  <a:pt x="1197392" y="375201"/>
                </a:cubicBezTo>
                <a:cubicBezTo>
                  <a:pt x="1200341" y="375201"/>
                  <a:pt x="1193639" y="380697"/>
                  <a:pt x="1190489" y="380563"/>
                </a:cubicBezTo>
                <a:cubicBezTo>
                  <a:pt x="1183050" y="380563"/>
                  <a:pt x="1192567" y="376140"/>
                  <a:pt x="1196656" y="374799"/>
                </a:cubicBezTo>
                <a:cubicBezTo>
                  <a:pt x="1175744" y="376207"/>
                  <a:pt x="1154632" y="374330"/>
                  <a:pt x="1146523" y="362132"/>
                </a:cubicBezTo>
                <a:cubicBezTo>
                  <a:pt x="1146523" y="361864"/>
                  <a:pt x="1152621" y="360256"/>
                  <a:pt x="1153225" y="359183"/>
                </a:cubicBezTo>
                <a:cubicBezTo>
                  <a:pt x="1153225" y="355631"/>
                  <a:pt x="1146388" y="359920"/>
                  <a:pt x="1146455" y="359585"/>
                </a:cubicBezTo>
                <a:cubicBezTo>
                  <a:pt x="1137005" y="359585"/>
                  <a:pt x="1089084" y="351543"/>
                  <a:pt x="1080841" y="346315"/>
                </a:cubicBezTo>
                <a:cubicBezTo>
                  <a:pt x="1056177" y="346315"/>
                  <a:pt x="1097060" y="330029"/>
                  <a:pt x="1106510" y="327013"/>
                </a:cubicBezTo>
                <a:cubicBezTo>
                  <a:pt x="1103964" y="326141"/>
                  <a:pt x="1100680" y="320713"/>
                  <a:pt x="1099607" y="319239"/>
                </a:cubicBezTo>
                <a:cubicBezTo>
                  <a:pt x="1075077" y="340350"/>
                  <a:pt x="1063683" y="305834"/>
                  <a:pt x="1052289" y="305834"/>
                </a:cubicBezTo>
                <a:cubicBezTo>
                  <a:pt x="1057383" y="306370"/>
                  <a:pt x="1064018" y="305231"/>
                  <a:pt x="1070050" y="303756"/>
                </a:cubicBezTo>
                <a:cubicBezTo>
                  <a:pt x="1064823" y="302282"/>
                  <a:pt x="1059662" y="299132"/>
                  <a:pt x="1053161" y="299132"/>
                </a:cubicBezTo>
                <a:cubicBezTo>
                  <a:pt x="1048403" y="298528"/>
                  <a:pt x="1043309" y="299400"/>
                  <a:pt x="1038484" y="299132"/>
                </a:cubicBezTo>
                <a:cubicBezTo>
                  <a:pt x="1039355" y="299132"/>
                  <a:pt x="1040628" y="285728"/>
                  <a:pt x="1037611" y="285728"/>
                </a:cubicBezTo>
                <a:cubicBezTo>
                  <a:pt x="1045990" y="283315"/>
                  <a:pt x="1045185" y="279026"/>
                  <a:pt x="1054166" y="279026"/>
                </a:cubicBezTo>
                <a:cubicBezTo>
                  <a:pt x="1050882" y="275942"/>
                  <a:pt x="1047330" y="282310"/>
                  <a:pt x="1045922" y="274401"/>
                </a:cubicBezTo>
                <a:cubicBezTo>
                  <a:pt x="1045922" y="273798"/>
                  <a:pt x="1046995" y="272993"/>
                  <a:pt x="1048603" y="272189"/>
                </a:cubicBezTo>
                <a:cubicBezTo>
                  <a:pt x="1021526" y="283449"/>
                  <a:pt x="985536" y="304896"/>
                  <a:pt x="985469" y="299132"/>
                </a:cubicBezTo>
                <a:cubicBezTo>
                  <a:pt x="966436" y="317362"/>
                  <a:pt x="903637" y="295111"/>
                  <a:pt x="895058" y="285728"/>
                </a:cubicBezTo>
                <a:cubicBezTo>
                  <a:pt x="894588" y="285728"/>
                  <a:pt x="898074" y="285057"/>
                  <a:pt x="898475" y="279026"/>
                </a:cubicBezTo>
                <a:cubicBezTo>
                  <a:pt x="907658" y="278690"/>
                  <a:pt x="908864" y="273798"/>
                  <a:pt x="915097" y="265621"/>
                </a:cubicBezTo>
                <a:cubicBezTo>
                  <a:pt x="907724" y="265621"/>
                  <a:pt x="915498" y="265353"/>
                  <a:pt x="920258" y="265621"/>
                </a:cubicBezTo>
                <a:cubicBezTo>
                  <a:pt x="916840" y="265621"/>
                  <a:pt x="923207" y="252217"/>
                  <a:pt x="927897" y="252217"/>
                </a:cubicBezTo>
                <a:cubicBezTo>
                  <a:pt x="928032" y="251547"/>
                  <a:pt x="927428" y="248598"/>
                  <a:pt x="931986" y="244844"/>
                </a:cubicBezTo>
                <a:cubicBezTo>
                  <a:pt x="931986" y="246051"/>
                  <a:pt x="940029" y="245515"/>
                  <a:pt x="937549" y="245515"/>
                </a:cubicBezTo>
                <a:cubicBezTo>
                  <a:pt x="930109" y="241091"/>
                  <a:pt x="927897" y="239148"/>
                  <a:pt x="925284" y="232111"/>
                </a:cubicBezTo>
                <a:cubicBezTo>
                  <a:pt x="905513" y="232111"/>
                  <a:pt x="939627" y="226012"/>
                  <a:pt x="943314" y="225409"/>
                </a:cubicBezTo>
                <a:close/>
                <a:moveTo>
                  <a:pt x="2320024" y="218773"/>
                </a:moveTo>
                <a:cubicBezTo>
                  <a:pt x="2319957" y="218908"/>
                  <a:pt x="2319890" y="219041"/>
                  <a:pt x="2319823" y="219176"/>
                </a:cubicBezTo>
                <a:cubicBezTo>
                  <a:pt x="2320024" y="218975"/>
                  <a:pt x="2320292" y="218908"/>
                  <a:pt x="2320493" y="218840"/>
                </a:cubicBezTo>
                <a:cubicBezTo>
                  <a:pt x="2320359" y="218840"/>
                  <a:pt x="2320224" y="218773"/>
                  <a:pt x="2320024" y="218773"/>
                </a:cubicBezTo>
                <a:close/>
                <a:moveTo>
                  <a:pt x="1492625" y="218707"/>
                </a:moveTo>
                <a:cubicBezTo>
                  <a:pt x="1499126" y="218707"/>
                  <a:pt x="1491084" y="225409"/>
                  <a:pt x="1487465" y="225409"/>
                </a:cubicBezTo>
                <a:cubicBezTo>
                  <a:pt x="1487398" y="225208"/>
                  <a:pt x="1482506" y="225274"/>
                  <a:pt x="1480563" y="225342"/>
                </a:cubicBezTo>
                <a:cubicBezTo>
                  <a:pt x="1486661" y="220785"/>
                  <a:pt x="1483445" y="221522"/>
                  <a:pt x="1492625" y="218707"/>
                </a:cubicBezTo>
                <a:close/>
                <a:moveTo>
                  <a:pt x="3090169" y="207246"/>
                </a:moveTo>
                <a:cubicBezTo>
                  <a:pt x="3079445" y="204230"/>
                  <a:pt x="3085813" y="209122"/>
                  <a:pt x="3083400" y="211066"/>
                </a:cubicBezTo>
                <a:cubicBezTo>
                  <a:pt x="3088628" y="209257"/>
                  <a:pt x="3094459" y="213613"/>
                  <a:pt x="3090169" y="207246"/>
                </a:cubicBezTo>
                <a:close/>
                <a:moveTo>
                  <a:pt x="1357106" y="199203"/>
                </a:moveTo>
                <a:cubicBezTo>
                  <a:pt x="1358984" y="199203"/>
                  <a:pt x="1362267" y="206508"/>
                  <a:pt x="1360525" y="206508"/>
                </a:cubicBezTo>
                <a:cubicBezTo>
                  <a:pt x="1355029" y="206508"/>
                  <a:pt x="1337001" y="206508"/>
                  <a:pt x="1334655" y="206508"/>
                </a:cubicBezTo>
                <a:cubicBezTo>
                  <a:pt x="1334789" y="206508"/>
                  <a:pt x="1335057" y="207179"/>
                  <a:pt x="1334119" y="205972"/>
                </a:cubicBezTo>
                <a:cubicBezTo>
                  <a:pt x="1334119" y="204363"/>
                  <a:pt x="1352818" y="199806"/>
                  <a:pt x="1357106" y="199203"/>
                </a:cubicBezTo>
                <a:close/>
                <a:moveTo>
                  <a:pt x="6559297" y="198600"/>
                </a:moveTo>
                <a:cubicBezTo>
                  <a:pt x="6574175" y="197863"/>
                  <a:pt x="6619147" y="203225"/>
                  <a:pt x="6628396" y="212005"/>
                </a:cubicBezTo>
                <a:cubicBezTo>
                  <a:pt x="6628530" y="201751"/>
                  <a:pt x="6628798" y="207380"/>
                  <a:pt x="6635500" y="205303"/>
                </a:cubicBezTo>
                <a:lnTo>
                  <a:pt x="6635500" y="212005"/>
                </a:lnTo>
                <a:cubicBezTo>
                  <a:pt x="6615394" y="229564"/>
                  <a:pt x="6562246" y="215020"/>
                  <a:pt x="6536242" y="212005"/>
                </a:cubicBezTo>
                <a:cubicBezTo>
                  <a:pt x="6528333" y="212005"/>
                  <a:pt x="6557622" y="198667"/>
                  <a:pt x="6559297" y="198600"/>
                </a:cubicBezTo>
                <a:close/>
                <a:moveTo>
                  <a:pt x="2130966" y="191872"/>
                </a:moveTo>
                <a:lnTo>
                  <a:pt x="2131175" y="191877"/>
                </a:lnTo>
                <a:lnTo>
                  <a:pt x="2130685" y="192568"/>
                </a:lnTo>
                <a:close/>
                <a:moveTo>
                  <a:pt x="2131825" y="190959"/>
                </a:moveTo>
                <a:cubicBezTo>
                  <a:pt x="2131892" y="191227"/>
                  <a:pt x="2131959" y="191496"/>
                  <a:pt x="2132026" y="191898"/>
                </a:cubicBezTo>
                <a:lnTo>
                  <a:pt x="2131175" y="191877"/>
                </a:lnTo>
                <a:close/>
                <a:moveTo>
                  <a:pt x="1863596" y="186671"/>
                </a:moveTo>
                <a:cubicBezTo>
                  <a:pt x="1867441" y="186788"/>
                  <a:pt x="1870860" y="188782"/>
                  <a:pt x="1874512" y="191764"/>
                </a:cubicBezTo>
                <a:cubicBezTo>
                  <a:pt x="1867810" y="191697"/>
                  <a:pt x="1850116" y="191697"/>
                  <a:pt x="1850116" y="192837"/>
                </a:cubicBezTo>
                <a:cubicBezTo>
                  <a:pt x="1855478" y="188313"/>
                  <a:pt x="1859750" y="186553"/>
                  <a:pt x="1863596" y="186671"/>
                </a:cubicBezTo>
                <a:close/>
                <a:moveTo>
                  <a:pt x="6372839" y="183739"/>
                </a:moveTo>
                <a:cubicBezTo>
                  <a:pt x="6378736" y="183064"/>
                  <a:pt x="6385727" y="183420"/>
                  <a:pt x="6393887" y="185196"/>
                </a:cubicBezTo>
                <a:cubicBezTo>
                  <a:pt x="6404678" y="185196"/>
                  <a:pt x="6415334" y="191898"/>
                  <a:pt x="6411447" y="191898"/>
                </a:cubicBezTo>
                <a:cubicBezTo>
                  <a:pt x="6418082" y="191027"/>
                  <a:pt x="6423980" y="192904"/>
                  <a:pt x="6427733" y="193842"/>
                </a:cubicBezTo>
                <a:cubicBezTo>
                  <a:pt x="6427733" y="173735"/>
                  <a:pt x="6464126" y="190088"/>
                  <a:pt x="6474179" y="191898"/>
                </a:cubicBezTo>
                <a:cubicBezTo>
                  <a:pt x="6504607" y="197260"/>
                  <a:pt x="6519753" y="188212"/>
                  <a:pt x="6511442" y="205303"/>
                </a:cubicBezTo>
                <a:cubicBezTo>
                  <a:pt x="6517675" y="217836"/>
                  <a:pt x="6453804" y="216562"/>
                  <a:pt x="6426058" y="218707"/>
                </a:cubicBezTo>
                <a:cubicBezTo>
                  <a:pt x="6400523" y="220717"/>
                  <a:pt x="6362253" y="229162"/>
                  <a:pt x="6347307" y="207179"/>
                </a:cubicBezTo>
                <a:cubicBezTo>
                  <a:pt x="6347307" y="197076"/>
                  <a:pt x="6355149" y="185765"/>
                  <a:pt x="6372839" y="183739"/>
                </a:cubicBezTo>
                <a:close/>
                <a:moveTo>
                  <a:pt x="2051799" y="178159"/>
                </a:moveTo>
                <a:cubicBezTo>
                  <a:pt x="2051933" y="178427"/>
                  <a:pt x="2052068" y="178762"/>
                  <a:pt x="2052336" y="179097"/>
                </a:cubicBezTo>
                <a:lnTo>
                  <a:pt x="2051599" y="178227"/>
                </a:lnTo>
                <a:lnTo>
                  <a:pt x="2051598" y="178226"/>
                </a:lnTo>
                <a:cubicBezTo>
                  <a:pt x="2051665" y="178226"/>
                  <a:pt x="2051733" y="178159"/>
                  <a:pt x="2051799" y="178159"/>
                </a:cubicBezTo>
                <a:close/>
                <a:moveTo>
                  <a:pt x="1410367" y="176333"/>
                </a:moveTo>
                <a:cubicBezTo>
                  <a:pt x="1409965" y="177305"/>
                  <a:pt x="1410652" y="179198"/>
                  <a:pt x="1414337" y="181510"/>
                </a:cubicBezTo>
                <a:cubicBezTo>
                  <a:pt x="1422782" y="182716"/>
                  <a:pt x="1414405" y="179701"/>
                  <a:pt x="1412931" y="176685"/>
                </a:cubicBezTo>
                <a:cubicBezTo>
                  <a:pt x="1412261" y="175311"/>
                  <a:pt x="1410769" y="175361"/>
                  <a:pt x="1410367" y="176333"/>
                </a:cubicBezTo>
                <a:close/>
                <a:moveTo>
                  <a:pt x="5731781" y="171591"/>
                </a:moveTo>
                <a:cubicBezTo>
                  <a:pt x="5729235" y="171457"/>
                  <a:pt x="5726689" y="171390"/>
                  <a:pt x="5723940" y="171792"/>
                </a:cubicBezTo>
                <a:cubicBezTo>
                  <a:pt x="5723203" y="174004"/>
                  <a:pt x="5722801" y="176215"/>
                  <a:pt x="5722667" y="178494"/>
                </a:cubicBezTo>
                <a:cubicBezTo>
                  <a:pt x="5723471" y="178092"/>
                  <a:pt x="5727760" y="173669"/>
                  <a:pt x="5731781" y="171591"/>
                </a:cubicBezTo>
                <a:close/>
                <a:moveTo>
                  <a:pt x="3090036" y="170451"/>
                </a:moveTo>
                <a:cubicBezTo>
                  <a:pt x="3089501" y="170251"/>
                  <a:pt x="3090507" y="170384"/>
                  <a:pt x="3092181" y="170787"/>
                </a:cubicBezTo>
                <a:cubicBezTo>
                  <a:pt x="3092784" y="171121"/>
                  <a:pt x="3093321" y="171389"/>
                  <a:pt x="3094059" y="171859"/>
                </a:cubicBezTo>
                <a:cubicBezTo>
                  <a:pt x="3092784" y="171121"/>
                  <a:pt x="3091447" y="170652"/>
                  <a:pt x="3090036" y="170451"/>
                </a:cubicBezTo>
                <a:close/>
                <a:moveTo>
                  <a:pt x="1126288" y="165090"/>
                </a:moveTo>
                <a:cubicBezTo>
                  <a:pt x="1132990" y="165090"/>
                  <a:pt x="1143580" y="165291"/>
                  <a:pt x="1152226" y="165090"/>
                </a:cubicBezTo>
                <a:cubicBezTo>
                  <a:pt x="1170053" y="165090"/>
                  <a:pt x="1132990" y="172864"/>
                  <a:pt x="1126288" y="171792"/>
                </a:cubicBezTo>
                <a:close/>
                <a:moveTo>
                  <a:pt x="4902013" y="165056"/>
                </a:moveTo>
                <a:cubicBezTo>
                  <a:pt x="4915074" y="164403"/>
                  <a:pt x="4928462" y="165157"/>
                  <a:pt x="4933154" y="165090"/>
                </a:cubicBezTo>
                <a:cubicBezTo>
                  <a:pt x="4935700" y="165961"/>
                  <a:pt x="4943944" y="171792"/>
                  <a:pt x="4937778" y="171792"/>
                </a:cubicBezTo>
                <a:cubicBezTo>
                  <a:pt x="4928931" y="190759"/>
                  <a:pt x="4778601" y="204029"/>
                  <a:pt x="4778601" y="205302"/>
                </a:cubicBezTo>
                <a:cubicBezTo>
                  <a:pt x="4778870" y="209324"/>
                  <a:pt x="4776926" y="212005"/>
                  <a:pt x="4771966" y="212005"/>
                </a:cubicBezTo>
                <a:cubicBezTo>
                  <a:pt x="4759701" y="220851"/>
                  <a:pt x="4735171" y="234658"/>
                  <a:pt x="4725386" y="225409"/>
                </a:cubicBezTo>
                <a:cubicBezTo>
                  <a:pt x="4724113" y="228425"/>
                  <a:pt x="4724716" y="230637"/>
                  <a:pt x="4727062" y="232111"/>
                </a:cubicBezTo>
                <a:cubicBezTo>
                  <a:pt x="4719556" y="237339"/>
                  <a:pt x="4720896" y="235060"/>
                  <a:pt x="4710507" y="238813"/>
                </a:cubicBezTo>
                <a:cubicBezTo>
                  <a:pt x="4716339" y="238813"/>
                  <a:pt x="4704676" y="247190"/>
                  <a:pt x="4711982" y="243840"/>
                </a:cubicBezTo>
                <a:cubicBezTo>
                  <a:pt x="4711982" y="244376"/>
                  <a:pt x="4698980" y="252217"/>
                  <a:pt x="4696835" y="252217"/>
                </a:cubicBezTo>
                <a:cubicBezTo>
                  <a:pt x="4693685" y="253692"/>
                  <a:pt x="4687787" y="257713"/>
                  <a:pt x="4678471" y="258919"/>
                </a:cubicBezTo>
                <a:cubicBezTo>
                  <a:pt x="4678002" y="260528"/>
                  <a:pt x="4677198" y="262003"/>
                  <a:pt x="4671769" y="266224"/>
                </a:cubicBezTo>
                <a:cubicBezTo>
                  <a:pt x="4671769" y="277417"/>
                  <a:pt x="4645966" y="278221"/>
                  <a:pt x="4665067" y="292430"/>
                </a:cubicBezTo>
                <a:cubicBezTo>
                  <a:pt x="4671166" y="307041"/>
                  <a:pt x="4689999" y="311464"/>
                  <a:pt x="4701996" y="319238"/>
                </a:cubicBezTo>
                <a:cubicBezTo>
                  <a:pt x="4707760" y="319238"/>
                  <a:pt x="4663860" y="336731"/>
                  <a:pt x="4663726" y="319238"/>
                </a:cubicBezTo>
                <a:cubicBezTo>
                  <a:pt x="4663191" y="319841"/>
                  <a:pt x="4663794" y="325941"/>
                  <a:pt x="4662252" y="325941"/>
                </a:cubicBezTo>
                <a:cubicBezTo>
                  <a:pt x="4661917" y="325672"/>
                  <a:pt x="4608433" y="312536"/>
                  <a:pt x="4614935" y="312536"/>
                </a:cubicBezTo>
                <a:cubicBezTo>
                  <a:pt x="4613259" y="312536"/>
                  <a:pt x="4612053" y="311062"/>
                  <a:pt x="4611584" y="309454"/>
                </a:cubicBezTo>
                <a:cubicBezTo>
                  <a:pt x="4611114" y="310794"/>
                  <a:pt x="4610779" y="312067"/>
                  <a:pt x="4610981" y="312738"/>
                </a:cubicBezTo>
                <a:cubicBezTo>
                  <a:pt x="4608970" y="311598"/>
                  <a:pt x="4597978" y="314681"/>
                  <a:pt x="4597978" y="310057"/>
                </a:cubicBezTo>
                <a:cubicBezTo>
                  <a:pt x="4606155" y="310325"/>
                  <a:pt x="4583837" y="299132"/>
                  <a:pt x="4590673" y="299132"/>
                </a:cubicBezTo>
                <a:cubicBezTo>
                  <a:pt x="4579480" y="300138"/>
                  <a:pt x="4573114" y="298127"/>
                  <a:pt x="4573382" y="292363"/>
                </a:cubicBezTo>
                <a:cubicBezTo>
                  <a:pt x="4575861" y="292363"/>
                  <a:pt x="4573918" y="277149"/>
                  <a:pt x="4587792" y="285661"/>
                </a:cubicBezTo>
                <a:cubicBezTo>
                  <a:pt x="4587858" y="280634"/>
                  <a:pt x="4586786" y="279160"/>
                  <a:pt x="4590673" y="278959"/>
                </a:cubicBezTo>
                <a:cubicBezTo>
                  <a:pt x="4592550" y="278959"/>
                  <a:pt x="4591410" y="285661"/>
                  <a:pt x="4591410" y="285661"/>
                </a:cubicBezTo>
                <a:cubicBezTo>
                  <a:pt x="4592616" y="284387"/>
                  <a:pt x="4592751" y="282444"/>
                  <a:pt x="4592483" y="280769"/>
                </a:cubicBezTo>
                <a:cubicBezTo>
                  <a:pt x="4594158" y="280769"/>
                  <a:pt x="4597174" y="274603"/>
                  <a:pt x="4598112" y="272458"/>
                </a:cubicBezTo>
                <a:cubicBezTo>
                  <a:pt x="4597978" y="274938"/>
                  <a:pt x="4598112" y="274938"/>
                  <a:pt x="4598582" y="272257"/>
                </a:cubicBezTo>
                <a:cubicBezTo>
                  <a:pt x="4598447" y="272190"/>
                  <a:pt x="4598381" y="272122"/>
                  <a:pt x="4598247" y="272056"/>
                </a:cubicBezTo>
                <a:cubicBezTo>
                  <a:pt x="4598313" y="271787"/>
                  <a:pt x="4598313" y="271787"/>
                  <a:pt x="4598179" y="272056"/>
                </a:cubicBezTo>
                <a:cubicBezTo>
                  <a:pt x="4594024" y="269173"/>
                  <a:pt x="4593019" y="267230"/>
                  <a:pt x="4591343" y="265621"/>
                </a:cubicBezTo>
                <a:cubicBezTo>
                  <a:pt x="4605954" y="260997"/>
                  <a:pt x="4616074" y="252217"/>
                  <a:pt x="4629612" y="252217"/>
                </a:cubicBezTo>
                <a:cubicBezTo>
                  <a:pt x="4631422" y="253491"/>
                  <a:pt x="4621503" y="244912"/>
                  <a:pt x="4618822" y="244443"/>
                </a:cubicBezTo>
                <a:cubicBezTo>
                  <a:pt x="4625926" y="240220"/>
                  <a:pt x="4638862" y="232111"/>
                  <a:pt x="4645832" y="232111"/>
                </a:cubicBezTo>
                <a:cubicBezTo>
                  <a:pt x="4648043" y="230234"/>
                  <a:pt x="4661850" y="218707"/>
                  <a:pt x="4666743" y="218707"/>
                </a:cubicBezTo>
                <a:cubicBezTo>
                  <a:pt x="4666743" y="218774"/>
                  <a:pt x="4663391" y="205302"/>
                  <a:pt x="4663995" y="205302"/>
                </a:cubicBezTo>
                <a:cubicBezTo>
                  <a:pt x="4676863" y="207916"/>
                  <a:pt x="4670563" y="205437"/>
                  <a:pt x="4679275" y="212005"/>
                </a:cubicBezTo>
                <a:cubicBezTo>
                  <a:pt x="4678739" y="212005"/>
                  <a:pt x="4683833" y="204968"/>
                  <a:pt x="4685173" y="205034"/>
                </a:cubicBezTo>
                <a:cubicBezTo>
                  <a:pt x="4685173" y="204766"/>
                  <a:pt x="4693551" y="206710"/>
                  <a:pt x="4700455" y="205302"/>
                </a:cubicBezTo>
                <a:cubicBezTo>
                  <a:pt x="4715735" y="205302"/>
                  <a:pt x="4723174" y="180505"/>
                  <a:pt x="4750117" y="191898"/>
                </a:cubicBezTo>
                <a:cubicBezTo>
                  <a:pt x="4750050" y="195718"/>
                  <a:pt x="4752061" y="181845"/>
                  <a:pt x="4748643" y="185196"/>
                </a:cubicBezTo>
                <a:cubicBezTo>
                  <a:pt x="4742343" y="185196"/>
                  <a:pt x="4778870" y="178494"/>
                  <a:pt x="4771095" y="178494"/>
                </a:cubicBezTo>
                <a:cubicBezTo>
                  <a:pt x="4784566" y="179097"/>
                  <a:pt x="4872834" y="180974"/>
                  <a:pt x="4872834" y="173467"/>
                </a:cubicBezTo>
                <a:cubicBezTo>
                  <a:pt x="4876219" y="167771"/>
                  <a:pt x="4888953" y="165710"/>
                  <a:pt x="4902013" y="165056"/>
                </a:cubicBezTo>
                <a:close/>
                <a:moveTo>
                  <a:pt x="1276669" y="163389"/>
                </a:moveTo>
                <a:cubicBezTo>
                  <a:pt x="1278998" y="162124"/>
                  <a:pt x="1281947" y="161840"/>
                  <a:pt x="1282249" y="165224"/>
                </a:cubicBezTo>
                <a:cubicBezTo>
                  <a:pt x="1286538" y="166296"/>
                  <a:pt x="1275279" y="174205"/>
                  <a:pt x="1274810" y="167436"/>
                </a:cubicBezTo>
                <a:cubicBezTo>
                  <a:pt x="1272632" y="166900"/>
                  <a:pt x="1274340" y="164654"/>
                  <a:pt x="1276669" y="163389"/>
                </a:cubicBezTo>
                <a:close/>
                <a:moveTo>
                  <a:pt x="1246476" y="163170"/>
                </a:moveTo>
                <a:cubicBezTo>
                  <a:pt x="1256708" y="165215"/>
                  <a:pt x="1275055" y="185196"/>
                  <a:pt x="1267163" y="185196"/>
                </a:cubicBezTo>
                <a:cubicBezTo>
                  <a:pt x="1276211" y="189150"/>
                  <a:pt x="1281840" y="187609"/>
                  <a:pt x="1289749" y="191898"/>
                </a:cubicBezTo>
                <a:cubicBezTo>
                  <a:pt x="1287738" y="191898"/>
                  <a:pt x="1327414" y="179499"/>
                  <a:pt x="1327414" y="193842"/>
                </a:cubicBezTo>
                <a:cubicBezTo>
                  <a:pt x="1324465" y="199807"/>
                  <a:pt x="1308783" y="218707"/>
                  <a:pt x="1300137" y="218707"/>
                </a:cubicBezTo>
                <a:cubicBezTo>
                  <a:pt x="1297054" y="218506"/>
                  <a:pt x="1297792" y="212004"/>
                  <a:pt x="1297256" y="212004"/>
                </a:cubicBezTo>
                <a:cubicBezTo>
                  <a:pt x="1284856" y="218305"/>
                  <a:pt x="1285862" y="219042"/>
                  <a:pt x="1272726" y="212004"/>
                </a:cubicBezTo>
                <a:cubicBezTo>
                  <a:pt x="1224672" y="212004"/>
                  <a:pt x="1174137" y="244175"/>
                  <a:pt x="1132986" y="220383"/>
                </a:cubicBezTo>
                <a:cubicBezTo>
                  <a:pt x="1132986" y="221119"/>
                  <a:pt x="1160599" y="212004"/>
                  <a:pt x="1161202" y="211603"/>
                </a:cubicBezTo>
                <a:cubicBezTo>
                  <a:pt x="1156310" y="212139"/>
                  <a:pt x="1149942" y="211938"/>
                  <a:pt x="1144647" y="212004"/>
                </a:cubicBezTo>
                <a:lnTo>
                  <a:pt x="1146042" y="206635"/>
                </a:lnTo>
                <a:lnTo>
                  <a:pt x="1146457" y="206174"/>
                </a:lnTo>
                <a:cubicBezTo>
                  <a:pt x="1146457" y="205772"/>
                  <a:pt x="1146457" y="205437"/>
                  <a:pt x="1146457" y="205034"/>
                </a:cubicBezTo>
                <a:lnTo>
                  <a:pt x="1146042" y="206635"/>
                </a:lnTo>
                <a:lnTo>
                  <a:pt x="1139120" y="214314"/>
                </a:lnTo>
                <a:cubicBezTo>
                  <a:pt x="1125781" y="218464"/>
                  <a:pt x="1098436" y="212407"/>
                  <a:pt x="1093107" y="212004"/>
                </a:cubicBezTo>
                <a:cubicBezTo>
                  <a:pt x="1033123" y="212004"/>
                  <a:pt x="1130372" y="151417"/>
                  <a:pt x="1146457" y="181644"/>
                </a:cubicBezTo>
                <a:cubicBezTo>
                  <a:pt x="1146457" y="179767"/>
                  <a:pt x="1232983" y="198600"/>
                  <a:pt x="1248465" y="198600"/>
                </a:cubicBezTo>
                <a:cubicBezTo>
                  <a:pt x="1239752" y="198600"/>
                  <a:pt x="1233184" y="194847"/>
                  <a:pt x="1228694" y="191295"/>
                </a:cubicBezTo>
                <a:cubicBezTo>
                  <a:pt x="1231441" y="190558"/>
                  <a:pt x="1236401" y="185732"/>
                  <a:pt x="1237406" y="185196"/>
                </a:cubicBezTo>
                <a:cubicBezTo>
                  <a:pt x="1233854" y="183387"/>
                  <a:pt x="1223935" y="185196"/>
                  <a:pt x="1219780" y="185196"/>
                </a:cubicBezTo>
                <a:cubicBezTo>
                  <a:pt x="1220048" y="185196"/>
                  <a:pt x="1220115" y="178226"/>
                  <a:pt x="1220115" y="177556"/>
                </a:cubicBezTo>
                <a:cubicBezTo>
                  <a:pt x="1220115" y="181912"/>
                  <a:pt x="1236736" y="169379"/>
                  <a:pt x="1240221" y="168508"/>
                </a:cubicBezTo>
                <a:cubicBezTo>
                  <a:pt x="1240556" y="163800"/>
                  <a:pt x="1243065" y="162489"/>
                  <a:pt x="1246476" y="163170"/>
                </a:cubicBezTo>
                <a:close/>
                <a:moveTo>
                  <a:pt x="1152395" y="159144"/>
                </a:moveTo>
                <a:cubicBezTo>
                  <a:pt x="1151986" y="159619"/>
                  <a:pt x="1150503" y="160884"/>
                  <a:pt x="1147202" y="163414"/>
                </a:cubicBezTo>
                <a:cubicBezTo>
                  <a:pt x="1145191" y="163414"/>
                  <a:pt x="1153624" y="157721"/>
                  <a:pt x="1152395" y="159144"/>
                </a:cubicBezTo>
                <a:close/>
                <a:moveTo>
                  <a:pt x="1308919" y="151685"/>
                </a:moveTo>
                <a:cubicBezTo>
                  <a:pt x="1324132" y="151685"/>
                  <a:pt x="1333984" y="151014"/>
                  <a:pt x="1354090" y="158387"/>
                </a:cubicBezTo>
                <a:lnTo>
                  <a:pt x="1354090" y="165089"/>
                </a:lnTo>
                <a:cubicBezTo>
                  <a:pt x="1347388" y="164754"/>
                  <a:pt x="1338743" y="165558"/>
                  <a:pt x="1342094" y="165089"/>
                </a:cubicBezTo>
                <a:cubicBezTo>
                  <a:pt x="1334252" y="165089"/>
                  <a:pt x="1329695" y="167502"/>
                  <a:pt x="1329829" y="158387"/>
                </a:cubicBezTo>
                <a:cubicBezTo>
                  <a:pt x="1329762" y="169111"/>
                  <a:pt x="1313208" y="154165"/>
                  <a:pt x="1308919" y="151685"/>
                </a:cubicBezTo>
                <a:close/>
                <a:moveTo>
                  <a:pt x="2119694" y="151149"/>
                </a:moveTo>
                <a:cubicBezTo>
                  <a:pt x="2117817" y="151149"/>
                  <a:pt x="2115003" y="149742"/>
                  <a:pt x="2110914" y="152959"/>
                </a:cubicBezTo>
                <a:cubicBezTo>
                  <a:pt x="2121369" y="154500"/>
                  <a:pt x="2122710" y="149607"/>
                  <a:pt x="2119694" y="151149"/>
                </a:cubicBezTo>
                <a:close/>
                <a:moveTo>
                  <a:pt x="1070739" y="149457"/>
                </a:moveTo>
                <a:cubicBezTo>
                  <a:pt x="1089170" y="148201"/>
                  <a:pt x="1107451" y="149709"/>
                  <a:pt x="1119515" y="157114"/>
                </a:cubicBezTo>
                <a:cubicBezTo>
                  <a:pt x="1119515" y="159527"/>
                  <a:pt x="1102089" y="158120"/>
                  <a:pt x="1100346" y="158388"/>
                </a:cubicBezTo>
                <a:cubicBezTo>
                  <a:pt x="1100547" y="160599"/>
                  <a:pt x="1100681" y="162878"/>
                  <a:pt x="1100748" y="165090"/>
                </a:cubicBezTo>
                <a:cubicBezTo>
                  <a:pt x="1101754" y="165291"/>
                  <a:pt x="1112812" y="165291"/>
                  <a:pt x="1112812" y="164286"/>
                </a:cubicBezTo>
                <a:cubicBezTo>
                  <a:pt x="1112209" y="165559"/>
                  <a:pt x="1106110" y="176953"/>
                  <a:pt x="1106110" y="169379"/>
                </a:cubicBezTo>
                <a:cubicBezTo>
                  <a:pt x="1093376" y="177958"/>
                  <a:pt x="1087813" y="180103"/>
                  <a:pt x="1070924" y="185196"/>
                </a:cubicBezTo>
                <a:cubicBezTo>
                  <a:pt x="1064757" y="185196"/>
                  <a:pt x="1057251" y="210932"/>
                  <a:pt x="1031448" y="198601"/>
                </a:cubicBezTo>
                <a:cubicBezTo>
                  <a:pt x="1032118" y="198601"/>
                  <a:pt x="1032453" y="198466"/>
                  <a:pt x="1032520" y="198332"/>
                </a:cubicBezTo>
                <a:cubicBezTo>
                  <a:pt x="1032654" y="198399"/>
                  <a:pt x="1032721" y="198466"/>
                  <a:pt x="1032855" y="198601"/>
                </a:cubicBezTo>
                <a:cubicBezTo>
                  <a:pt x="1032922" y="189954"/>
                  <a:pt x="1059529" y="185397"/>
                  <a:pt x="1067908" y="185196"/>
                </a:cubicBezTo>
                <a:cubicBezTo>
                  <a:pt x="1061674" y="185196"/>
                  <a:pt x="1058324" y="176148"/>
                  <a:pt x="1057586" y="171792"/>
                </a:cubicBezTo>
                <a:cubicBezTo>
                  <a:pt x="1052023" y="171792"/>
                  <a:pt x="1025348" y="193507"/>
                  <a:pt x="1007253" y="191898"/>
                </a:cubicBezTo>
                <a:cubicBezTo>
                  <a:pt x="1005176" y="191898"/>
                  <a:pt x="1005510" y="189083"/>
                  <a:pt x="1004171" y="187005"/>
                </a:cubicBezTo>
                <a:cubicBezTo>
                  <a:pt x="1001087" y="189016"/>
                  <a:pt x="991972" y="191898"/>
                  <a:pt x="992307" y="191898"/>
                </a:cubicBezTo>
                <a:cubicBezTo>
                  <a:pt x="977762" y="191831"/>
                  <a:pt x="966906" y="189954"/>
                  <a:pt x="957189" y="191898"/>
                </a:cubicBezTo>
                <a:cubicBezTo>
                  <a:pt x="948542" y="191898"/>
                  <a:pt x="987548" y="175880"/>
                  <a:pt x="989693" y="175210"/>
                </a:cubicBezTo>
                <a:cubicBezTo>
                  <a:pt x="996797" y="172998"/>
                  <a:pt x="1012279" y="160934"/>
                  <a:pt x="1021060" y="158388"/>
                </a:cubicBezTo>
                <a:cubicBezTo>
                  <a:pt x="1033726" y="154735"/>
                  <a:pt x="1052308" y="150714"/>
                  <a:pt x="1070739" y="149457"/>
                </a:cubicBezTo>
                <a:close/>
                <a:moveTo>
                  <a:pt x="5646958" y="147446"/>
                </a:moveTo>
                <a:cubicBezTo>
                  <a:pt x="5673457" y="147296"/>
                  <a:pt x="5702728" y="151753"/>
                  <a:pt x="5713820" y="155439"/>
                </a:cubicBezTo>
                <a:cubicBezTo>
                  <a:pt x="5708727" y="157985"/>
                  <a:pt x="5700415" y="167570"/>
                  <a:pt x="5703968" y="164889"/>
                </a:cubicBezTo>
                <a:cubicBezTo>
                  <a:pt x="5715429" y="154032"/>
                  <a:pt x="5707252" y="162208"/>
                  <a:pt x="5718310" y="164889"/>
                </a:cubicBezTo>
                <a:cubicBezTo>
                  <a:pt x="5718461" y="151669"/>
                  <a:pt x="5727886" y="161860"/>
                  <a:pt x="5733466" y="165040"/>
                </a:cubicBezTo>
                <a:lnTo>
                  <a:pt x="5737166" y="164763"/>
                </a:lnTo>
                <a:lnTo>
                  <a:pt x="5737278" y="164755"/>
                </a:lnTo>
                <a:cubicBezTo>
                  <a:pt x="5737211" y="166632"/>
                  <a:pt x="5737344" y="169513"/>
                  <a:pt x="5737076" y="170854"/>
                </a:cubicBezTo>
                <a:cubicBezTo>
                  <a:pt x="5738551" y="171725"/>
                  <a:pt x="5739489" y="173937"/>
                  <a:pt x="5739557" y="178360"/>
                </a:cubicBezTo>
                <a:cubicBezTo>
                  <a:pt x="5741098" y="174607"/>
                  <a:pt x="5748470" y="164956"/>
                  <a:pt x="5751352" y="164956"/>
                </a:cubicBezTo>
                <a:cubicBezTo>
                  <a:pt x="5763684" y="170519"/>
                  <a:pt x="5796458" y="169648"/>
                  <a:pt x="5804433" y="168307"/>
                </a:cubicBezTo>
                <a:cubicBezTo>
                  <a:pt x="5813280" y="168173"/>
                  <a:pt x="5839954" y="166028"/>
                  <a:pt x="5845048" y="179835"/>
                </a:cubicBezTo>
                <a:cubicBezTo>
                  <a:pt x="5847461" y="172798"/>
                  <a:pt x="5860396" y="183722"/>
                  <a:pt x="5859055" y="184995"/>
                </a:cubicBezTo>
                <a:cubicBezTo>
                  <a:pt x="5857983" y="184928"/>
                  <a:pt x="5856643" y="184928"/>
                  <a:pt x="5858050" y="185130"/>
                </a:cubicBezTo>
                <a:cubicBezTo>
                  <a:pt x="5863412" y="185398"/>
                  <a:pt x="5862675" y="187006"/>
                  <a:pt x="5864752" y="187676"/>
                </a:cubicBezTo>
                <a:cubicBezTo>
                  <a:pt x="5864752" y="183956"/>
                  <a:pt x="5865858" y="184895"/>
                  <a:pt x="5867174" y="186863"/>
                </a:cubicBezTo>
                <a:lnTo>
                  <a:pt x="5870843" y="192221"/>
                </a:lnTo>
                <a:lnTo>
                  <a:pt x="5870851" y="192233"/>
                </a:lnTo>
                <a:lnTo>
                  <a:pt x="5870832" y="192249"/>
                </a:lnTo>
                <a:lnTo>
                  <a:pt x="5835297" y="220810"/>
                </a:lnTo>
                <a:cubicBezTo>
                  <a:pt x="5818005" y="228643"/>
                  <a:pt x="5797128" y="234725"/>
                  <a:pt x="5778228" y="238880"/>
                </a:cubicBezTo>
                <a:cubicBezTo>
                  <a:pt x="5788817" y="240556"/>
                  <a:pt x="5800412" y="237741"/>
                  <a:pt x="5811135" y="238747"/>
                </a:cubicBezTo>
                <a:cubicBezTo>
                  <a:pt x="5817100" y="235530"/>
                  <a:pt x="5811537" y="232648"/>
                  <a:pt x="5820317" y="238143"/>
                </a:cubicBezTo>
                <a:cubicBezTo>
                  <a:pt x="5818843" y="238143"/>
                  <a:pt x="5817435" y="238344"/>
                  <a:pt x="5816832" y="238747"/>
                </a:cubicBezTo>
                <a:cubicBezTo>
                  <a:pt x="5826751" y="238747"/>
                  <a:pt x="5830974" y="246655"/>
                  <a:pt x="5846523" y="245449"/>
                </a:cubicBezTo>
                <a:cubicBezTo>
                  <a:pt x="5846723" y="245449"/>
                  <a:pt x="5844244" y="238479"/>
                  <a:pt x="5844646" y="237607"/>
                </a:cubicBezTo>
                <a:cubicBezTo>
                  <a:pt x="5844646" y="237339"/>
                  <a:pt x="5858050" y="242768"/>
                  <a:pt x="5858050" y="246789"/>
                </a:cubicBezTo>
                <a:cubicBezTo>
                  <a:pt x="5893036" y="242567"/>
                  <a:pt x="5942766" y="246185"/>
                  <a:pt x="5974132" y="245449"/>
                </a:cubicBezTo>
                <a:cubicBezTo>
                  <a:pt x="5976142" y="245449"/>
                  <a:pt x="5968569" y="258182"/>
                  <a:pt x="5967966" y="258853"/>
                </a:cubicBezTo>
                <a:cubicBezTo>
                  <a:pt x="6004626" y="258853"/>
                  <a:pt x="6042829" y="265555"/>
                  <a:pt x="6061662" y="265555"/>
                </a:cubicBezTo>
                <a:cubicBezTo>
                  <a:pt x="6056635" y="250743"/>
                  <a:pt x="6072050" y="245181"/>
                  <a:pt x="6072452" y="240824"/>
                </a:cubicBezTo>
                <a:cubicBezTo>
                  <a:pt x="6075066" y="240623"/>
                  <a:pt x="6091084" y="237808"/>
                  <a:pt x="6097049" y="238545"/>
                </a:cubicBezTo>
                <a:lnTo>
                  <a:pt x="6097028" y="238618"/>
                </a:lnTo>
                <a:lnTo>
                  <a:pt x="6098456" y="238813"/>
                </a:lnTo>
                <a:cubicBezTo>
                  <a:pt x="6098456" y="238880"/>
                  <a:pt x="6098524" y="238947"/>
                  <a:pt x="6098524" y="238947"/>
                </a:cubicBezTo>
                <a:lnTo>
                  <a:pt x="6097027" y="238622"/>
                </a:lnTo>
                <a:lnTo>
                  <a:pt x="6095884" y="242651"/>
                </a:lnTo>
                <a:cubicBezTo>
                  <a:pt x="6095641" y="244159"/>
                  <a:pt x="6095575" y="245449"/>
                  <a:pt x="6095776" y="245449"/>
                </a:cubicBezTo>
                <a:cubicBezTo>
                  <a:pt x="6112330" y="243103"/>
                  <a:pt x="6125198" y="245181"/>
                  <a:pt x="6131967" y="252151"/>
                </a:cubicBezTo>
                <a:cubicBezTo>
                  <a:pt x="6132101" y="249872"/>
                  <a:pt x="6132503" y="247660"/>
                  <a:pt x="6133106" y="245449"/>
                </a:cubicBezTo>
                <a:cubicBezTo>
                  <a:pt x="6137598" y="244443"/>
                  <a:pt x="6133978" y="252151"/>
                  <a:pt x="6135989" y="252151"/>
                </a:cubicBezTo>
                <a:cubicBezTo>
                  <a:pt x="6150264" y="240221"/>
                  <a:pt x="6188734" y="254697"/>
                  <a:pt x="6193225" y="265555"/>
                </a:cubicBezTo>
                <a:cubicBezTo>
                  <a:pt x="6192890" y="276345"/>
                  <a:pt x="6192286" y="287672"/>
                  <a:pt x="6191885" y="292364"/>
                </a:cubicBezTo>
                <a:cubicBezTo>
                  <a:pt x="6195437" y="292364"/>
                  <a:pt x="6193895" y="297122"/>
                  <a:pt x="6192756" y="299066"/>
                </a:cubicBezTo>
                <a:cubicBezTo>
                  <a:pt x="6191885" y="299066"/>
                  <a:pt x="6192554" y="292364"/>
                  <a:pt x="6187863" y="292364"/>
                </a:cubicBezTo>
                <a:cubicBezTo>
                  <a:pt x="6191885" y="301813"/>
                  <a:pt x="6195705" y="302819"/>
                  <a:pt x="6199659" y="305768"/>
                </a:cubicBezTo>
                <a:cubicBezTo>
                  <a:pt x="6204283" y="305768"/>
                  <a:pt x="6220034" y="317764"/>
                  <a:pt x="6220034" y="311062"/>
                </a:cubicBezTo>
                <a:cubicBezTo>
                  <a:pt x="6221777" y="313006"/>
                  <a:pt x="6224658" y="316893"/>
                  <a:pt x="6226266" y="318636"/>
                </a:cubicBezTo>
                <a:cubicBezTo>
                  <a:pt x="6241950" y="310995"/>
                  <a:pt x="6248451" y="275407"/>
                  <a:pt x="6273651" y="290621"/>
                </a:cubicBezTo>
                <a:cubicBezTo>
                  <a:pt x="6273651" y="294106"/>
                  <a:pt x="6261855" y="291425"/>
                  <a:pt x="6260247" y="292296"/>
                </a:cubicBezTo>
                <a:cubicBezTo>
                  <a:pt x="6287055" y="303958"/>
                  <a:pt x="6325458" y="283048"/>
                  <a:pt x="6346168" y="298998"/>
                </a:cubicBezTo>
                <a:cubicBezTo>
                  <a:pt x="6365001" y="298998"/>
                  <a:pt x="6374250" y="287337"/>
                  <a:pt x="6394290" y="298998"/>
                </a:cubicBezTo>
                <a:cubicBezTo>
                  <a:pt x="6395563" y="298596"/>
                  <a:pt x="6403739" y="298262"/>
                  <a:pt x="6405214" y="298998"/>
                </a:cubicBezTo>
                <a:cubicBezTo>
                  <a:pt x="6403538" y="298998"/>
                  <a:pt x="6401126" y="291693"/>
                  <a:pt x="6400992" y="290688"/>
                </a:cubicBezTo>
                <a:cubicBezTo>
                  <a:pt x="6400992" y="297993"/>
                  <a:pt x="6395965" y="289079"/>
                  <a:pt x="6394290" y="287538"/>
                </a:cubicBezTo>
                <a:cubicBezTo>
                  <a:pt x="6394290" y="286398"/>
                  <a:pt x="6394959" y="285728"/>
                  <a:pt x="6395898" y="285393"/>
                </a:cubicBezTo>
                <a:cubicBezTo>
                  <a:pt x="6394490" y="285527"/>
                  <a:pt x="6393150" y="285594"/>
                  <a:pt x="6392212" y="285594"/>
                </a:cubicBezTo>
                <a:cubicBezTo>
                  <a:pt x="6378875" y="285594"/>
                  <a:pt x="6419423" y="273062"/>
                  <a:pt x="6428068" y="271587"/>
                </a:cubicBezTo>
                <a:cubicBezTo>
                  <a:pt x="6426259" y="270246"/>
                  <a:pt x="6425052" y="268102"/>
                  <a:pt x="6423712" y="266359"/>
                </a:cubicBezTo>
                <a:cubicBezTo>
                  <a:pt x="6447504" y="275608"/>
                  <a:pt x="6627524" y="262472"/>
                  <a:pt x="6616600" y="292296"/>
                </a:cubicBezTo>
                <a:cubicBezTo>
                  <a:pt x="6639655" y="292296"/>
                  <a:pt x="6654668" y="303355"/>
                  <a:pt x="6668542" y="312402"/>
                </a:cubicBezTo>
                <a:cubicBezTo>
                  <a:pt x="6713111" y="312402"/>
                  <a:pt x="6748766" y="304025"/>
                  <a:pt x="6787169" y="312402"/>
                </a:cubicBezTo>
                <a:cubicBezTo>
                  <a:pt x="6795011" y="314079"/>
                  <a:pt x="6851912" y="323462"/>
                  <a:pt x="6821954" y="338407"/>
                </a:cubicBezTo>
                <a:cubicBezTo>
                  <a:pt x="6829594" y="342160"/>
                  <a:pt x="6850036" y="332710"/>
                  <a:pt x="6850036" y="345645"/>
                </a:cubicBezTo>
                <a:cubicBezTo>
                  <a:pt x="6850036" y="349801"/>
                  <a:pt x="6860692" y="341088"/>
                  <a:pt x="6859955" y="339479"/>
                </a:cubicBezTo>
                <a:cubicBezTo>
                  <a:pt x="6863373" y="341088"/>
                  <a:pt x="6862703" y="345913"/>
                  <a:pt x="6865450" y="345913"/>
                </a:cubicBezTo>
                <a:cubicBezTo>
                  <a:pt x="6876039" y="336463"/>
                  <a:pt x="7007402" y="335659"/>
                  <a:pt x="7011156" y="339211"/>
                </a:cubicBezTo>
                <a:cubicBezTo>
                  <a:pt x="7011289" y="323730"/>
                  <a:pt x="7022616" y="339479"/>
                  <a:pt x="7024090" y="339680"/>
                </a:cubicBezTo>
                <a:cubicBezTo>
                  <a:pt x="7017321" y="348728"/>
                  <a:pt x="7010082" y="345913"/>
                  <a:pt x="6997349" y="345913"/>
                </a:cubicBezTo>
                <a:cubicBezTo>
                  <a:pt x="6998488" y="346717"/>
                  <a:pt x="7013903" y="359317"/>
                  <a:pt x="7015980" y="359317"/>
                </a:cubicBezTo>
                <a:lnTo>
                  <a:pt x="7018109" y="353000"/>
                </a:lnTo>
                <a:lnTo>
                  <a:pt x="7018126" y="352951"/>
                </a:lnTo>
                <a:lnTo>
                  <a:pt x="7018132" y="352961"/>
                </a:lnTo>
                <a:lnTo>
                  <a:pt x="7022256" y="359159"/>
                </a:lnTo>
                <a:cubicBezTo>
                  <a:pt x="7024090" y="361848"/>
                  <a:pt x="7025598" y="364579"/>
                  <a:pt x="7024425" y="365618"/>
                </a:cubicBezTo>
                <a:cubicBezTo>
                  <a:pt x="7035819" y="362266"/>
                  <a:pt x="7038098" y="359385"/>
                  <a:pt x="7050430" y="359385"/>
                </a:cubicBezTo>
                <a:cubicBezTo>
                  <a:pt x="7043326" y="352883"/>
                  <a:pt x="7048286" y="344707"/>
                  <a:pt x="7030927" y="345981"/>
                </a:cubicBezTo>
                <a:cubicBezTo>
                  <a:pt x="7030256" y="339279"/>
                  <a:pt x="7035484" y="340351"/>
                  <a:pt x="7044331" y="339680"/>
                </a:cubicBezTo>
                <a:cubicBezTo>
                  <a:pt x="7044331" y="336530"/>
                  <a:pt x="7042857" y="334385"/>
                  <a:pt x="7041315" y="333246"/>
                </a:cubicBezTo>
                <a:cubicBezTo>
                  <a:pt x="7090508" y="329761"/>
                  <a:pt x="7106997" y="335056"/>
                  <a:pt x="7159340" y="339279"/>
                </a:cubicBezTo>
                <a:cubicBezTo>
                  <a:pt x="7206858" y="343165"/>
                  <a:pt x="7247071" y="358581"/>
                  <a:pt x="7287619" y="373660"/>
                </a:cubicBezTo>
                <a:cubicBezTo>
                  <a:pt x="7305111" y="380228"/>
                  <a:pt x="7331049" y="396113"/>
                  <a:pt x="7343247" y="399665"/>
                </a:cubicBezTo>
                <a:cubicBezTo>
                  <a:pt x="7359869" y="404490"/>
                  <a:pt x="7406113" y="404356"/>
                  <a:pt x="7419585" y="413069"/>
                </a:cubicBezTo>
                <a:cubicBezTo>
                  <a:pt x="7420992" y="416688"/>
                  <a:pt x="7446661" y="427411"/>
                  <a:pt x="7451018" y="427612"/>
                </a:cubicBezTo>
                <a:cubicBezTo>
                  <a:pt x="7444986" y="427479"/>
                  <a:pt x="7432185" y="442491"/>
                  <a:pt x="7426756" y="445842"/>
                </a:cubicBezTo>
                <a:cubicBezTo>
                  <a:pt x="7433592" y="441687"/>
                  <a:pt x="7387280" y="459246"/>
                  <a:pt x="7397200" y="459246"/>
                </a:cubicBezTo>
                <a:cubicBezTo>
                  <a:pt x="7396328" y="457571"/>
                  <a:pt x="7402963" y="465948"/>
                  <a:pt x="7400818" y="465948"/>
                </a:cubicBezTo>
                <a:cubicBezTo>
                  <a:pt x="7399880" y="466283"/>
                  <a:pt x="7392776" y="464809"/>
                  <a:pt x="7392776" y="467423"/>
                </a:cubicBezTo>
                <a:cubicBezTo>
                  <a:pt x="7392909" y="467557"/>
                  <a:pt x="7397200" y="468026"/>
                  <a:pt x="7399479" y="472517"/>
                </a:cubicBezTo>
                <a:cubicBezTo>
                  <a:pt x="7399479" y="490411"/>
                  <a:pt x="7332791" y="459246"/>
                  <a:pt x="7328033" y="459246"/>
                </a:cubicBezTo>
                <a:cubicBezTo>
                  <a:pt x="7329910" y="462396"/>
                  <a:pt x="7280046" y="436057"/>
                  <a:pt x="7263827" y="439944"/>
                </a:cubicBezTo>
                <a:cubicBezTo>
                  <a:pt x="7262888" y="439073"/>
                  <a:pt x="7260945" y="439207"/>
                  <a:pt x="7260945" y="439140"/>
                </a:cubicBezTo>
                <a:cubicBezTo>
                  <a:pt x="7261548" y="439140"/>
                  <a:pt x="7251427" y="425133"/>
                  <a:pt x="7252098" y="425736"/>
                </a:cubicBezTo>
                <a:cubicBezTo>
                  <a:pt x="7240302" y="449998"/>
                  <a:pt x="7247138" y="453617"/>
                  <a:pt x="7208064" y="472382"/>
                </a:cubicBezTo>
                <a:cubicBezTo>
                  <a:pt x="7208266" y="470439"/>
                  <a:pt x="7185076" y="459381"/>
                  <a:pt x="7185076" y="466485"/>
                </a:cubicBezTo>
                <a:cubicBezTo>
                  <a:pt x="7185143" y="466485"/>
                  <a:pt x="7185076" y="469367"/>
                  <a:pt x="7185076" y="469367"/>
                </a:cubicBezTo>
                <a:cubicBezTo>
                  <a:pt x="7185076" y="472248"/>
                  <a:pt x="7187841" y="473187"/>
                  <a:pt x="7191016" y="473212"/>
                </a:cubicBezTo>
                <a:lnTo>
                  <a:pt x="7198790" y="471700"/>
                </a:lnTo>
                <a:lnTo>
                  <a:pt x="7199419" y="471578"/>
                </a:lnTo>
                <a:cubicBezTo>
                  <a:pt x="7204512" y="477208"/>
                  <a:pt x="7231992" y="502810"/>
                  <a:pt x="7231992" y="504083"/>
                </a:cubicBezTo>
                <a:cubicBezTo>
                  <a:pt x="7232192" y="508038"/>
                  <a:pt x="7226429" y="504754"/>
                  <a:pt x="7225758" y="506094"/>
                </a:cubicBezTo>
                <a:cubicBezTo>
                  <a:pt x="7239230" y="533104"/>
                  <a:pt x="7192382" y="520370"/>
                  <a:pt x="7166377" y="525798"/>
                </a:cubicBezTo>
                <a:cubicBezTo>
                  <a:pt x="7144461" y="530356"/>
                  <a:pt x="7117250" y="534913"/>
                  <a:pt x="7104651" y="546307"/>
                </a:cubicBezTo>
                <a:cubicBezTo>
                  <a:pt x="7087091" y="550194"/>
                  <a:pt x="7051435" y="562928"/>
                  <a:pt x="7044331" y="581560"/>
                </a:cubicBezTo>
                <a:cubicBezTo>
                  <a:pt x="7044331" y="576266"/>
                  <a:pt x="7004252" y="564939"/>
                  <a:pt x="6990647" y="566414"/>
                </a:cubicBezTo>
                <a:cubicBezTo>
                  <a:pt x="6975767" y="568022"/>
                  <a:pt x="6960755" y="577874"/>
                  <a:pt x="6950032" y="586520"/>
                </a:cubicBezTo>
                <a:cubicBezTo>
                  <a:pt x="6950903" y="586520"/>
                  <a:pt x="6950434" y="570636"/>
                  <a:pt x="6950434" y="571373"/>
                </a:cubicBezTo>
                <a:cubicBezTo>
                  <a:pt x="6948289" y="572110"/>
                  <a:pt x="6937700" y="579818"/>
                  <a:pt x="6934483" y="579818"/>
                </a:cubicBezTo>
                <a:cubicBezTo>
                  <a:pt x="6930931" y="582096"/>
                  <a:pt x="6929322" y="592083"/>
                  <a:pt x="6923626" y="579818"/>
                </a:cubicBezTo>
                <a:cubicBezTo>
                  <a:pt x="6917861" y="579617"/>
                  <a:pt x="6907742" y="586520"/>
                  <a:pt x="6912031" y="586520"/>
                </a:cubicBezTo>
                <a:cubicBezTo>
                  <a:pt x="6913304" y="587391"/>
                  <a:pt x="6897420" y="580555"/>
                  <a:pt x="6905328" y="579885"/>
                </a:cubicBezTo>
                <a:cubicBezTo>
                  <a:pt x="6904591" y="579885"/>
                  <a:pt x="6903787" y="579818"/>
                  <a:pt x="6903519" y="579818"/>
                </a:cubicBezTo>
                <a:cubicBezTo>
                  <a:pt x="6903049" y="581091"/>
                  <a:pt x="6896884" y="591279"/>
                  <a:pt x="6896884" y="585716"/>
                </a:cubicBezTo>
                <a:cubicBezTo>
                  <a:pt x="6895946" y="606090"/>
                  <a:pt x="6868936" y="608302"/>
                  <a:pt x="6869137" y="633435"/>
                </a:cubicBezTo>
                <a:cubicBezTo>
                  <a:pt x="6874030" y="631424"/>
                  <a:pt x="6896884" y="625124"/>
                  <a:pt x="6896884" y="634574"/>
                </a:cubicBezTo>
                <a:cubicBezTo>
                  <a:pt x="6895142" y="635513"/>
                  <a:pt x="6883480" y="646236"/>
                  <a:pt x="6883480" y="645900"/>
                </a:cubicBezTo>
                <a:cubicBezTo>
                  <a:pt x="6883948" y="650056"/>
                  <a:pt x="6884284" y="656356"/>
                  <a:pt x="6883480" y="660310"/>
                </a:cubicBezTo>
                <a:cubicBezTo>
                  <a:pt x="6884485" y="659975"/>
                  <a:pt x="6890047" y="661181"/>
                  <a:pt x="6889311" y="660310"/>
                </a:cubicBezTo>
                <a:cubicBezTo>
                  <a:pt x="6889779" y="660310"/>
                  <a:pt x="6889311" y="653876"/>
                  <a:pt x="6891321" y="653608"/>
                </a:cubicBezTo>
                <a:cubicBezTo>
                  <a:pt x="6890248" y="653608"/>
                  <a:pt x="6902111" y="671503"/>
                  <a:pt x="6889444" y="675390"/>
                </a:cubicBezTo>
                <a:cubicBezTo>
                  <a:pt x="6878520" y="678741"/>
                  <a:pt x="6883680" y="673714"/>
                  <a:pt x="6869740" y="673714"/>
                </a:cubicBezTo>
                <a:cubicBezTo>
                  <a:pt x="6864445" y="686381"/>
                  <a:pt x="6860089" y="694558"/>
                  <a:pt x="6870075" y="708029"/>
                </a:cubicBezTo>
                <a:cubicBezTo>
                  <a:pt x="6870075" y="718217"/>
                  <a:pt x="6799769" y="713056"/>
                  <a:pt x="6828254" y="746902"/>
                </a:cubicBezTo>
                <a:cubicBezTo>
                  <a:pt x="6822088" y="744891"/>
                  <a:pt x="6800037" y="752866"/>
                  <a:pt x="6796352" y="754140"/>
                </a:cubicBezTo>
                <a:cubicBezTo>
                  <a:pt x="6808214" y="754542"/>
                  <a:pt x="6759959" y="801926"/>
                  <a:pt x="6754530" y="807288"/>
                </a:cubicBezTo>
                <a:cubicBezTo>
                  <a:pt x="6757345" y="800385"/>
                  <a:pt x="6729933" y="714463"/>
                  <a:pt x="6729330" y="707560"/>
                </a:cubicBezTo>
                <a:cubicBezTo>
                  <a:pt x="6725443" y="663393"/>
                  <a:pt x="6757345" y="649386"/>
                  <a:pt x="6757210" y="633502"/>
                </a:cubicBezTo>
                <a:cubicBezTo>
                  <a:pt x="6757345" y="634038"/>
                  <a:pt x="6762841" y="633502"/>
                  <a:pt x="6770481" y="633502"/>
                </a:cubicBezTo>
                <a:cubicBezTo>
                  <a:pt x="6780333" y="622242"/>
                  <a:pt x="6813576" y="619092"/>
                  <a:pt x="6816525" y="599924"/>
                </a:cubicBezTo>
                <a:cubicBezTo>
                  <a:pt x="6816525" y="602873"/>
                  <a:pt x="6828857" y="593289"/>
                  <a:pt x="6830934" y="593289"/>
                </a:cubicBezTo>
                <a:cubicBezTo>
                  <a:pt x="6850773" y="583370"/>
                  <a:pt x="6883613" y="546374"/>
                  <a:pt x="6904324" y="546374"/>
                </a:cubicBezTo>
                <a:cubicBezTo>
                  <a:pt x="6905462" y="550127"/>
                  <a:pt x="6903519" y="519565"/>
                  <a:pt x="6909483" y="519565"/>
                </a:cubicBezTo>
                <a:cubicBezTo>
                  <a:pt x="6913103" y="518828"/>
                  <a:pt x="6917258" y="520303"/>
                  <a:pt x="6920877" y="519565"/>
                </a:cubicBezTo>
                <a:cubicBezTo>
                  <a:pt x="6920676" y="519565"/>
                  <a:pt x="6919470" y="512863"/>
                  <a:pt x="6918733" y="512863"/>
                </a:cubicBezTo>
                <a:cubicBezTo>
                  <a:pt x="6910354" y="521107"/>
                  <a:pt x="6903854" y="517890"/>
                  <a:pt x="6890182" y="519565"/>
                </a:cubicBezTo>
                <a:cubicBezTo>
                  <a:pt x="6895745" y="523319"/>
                  <a:pt x="6893264" y="527541"/>
                  <a:pt x="6889645" y="532970"/>
                </a:cubicBezTo>
                <a:cubicBezTo>
                  <a:pt x="6893264" y="532970"/>
                  <a:pt x="6895543" y="534713"/>
                  <a:pt x="6896482" y="537930"/>
                </a:cubicBezTo>
                <a:cubicBezTo>
                  <a:pt x="6895142" y="536321"/>
                  <a:pt x="6890986" y="542085"/>
                  <a:pt x="6889244" y="545436"/>
                </a:cubicBezTo>
                <a:cubicBezTo>
                  <a:pt x="6877917" y="533841"/>
                  <a:pt x="6874901" y="545368"/>
                  <a:pt x="6860692" y="551468"/>
                </a:cubicBezTo>
                <a:cubicBezTo>
                  <a:pt x="6866992" y="548787"/>
                  <a:pt x="6823227" y="572378"/>
                  <a:pt x="6823227" y="566347"/>
                </a:cubicBezTo>
                <a:cubicBezTo>
                  <a:pt x="6824903" y="562593"/>
                  <a:pt x="6827382" y="557968"/>
                  <a:pt x="6828186" y="554751"/>
                </a:cubicBezTo>
                <a:cubicBezTo>
                  <a:pt x="6825037" y="558572"/>
                  <a:pt x="6816525" y="566145"/>
                  <a:pt x="6816525" y="557164"/>
                </a:cubicBezTo>
                <a:cubicBezTo>
                  <a:pt x="6817396" y="555623"/>
                  <a:pt x="6819809" y="554082"/>
                  <a:pt x="6821819" y="553076"/>
                </a:cubicBezTo>
                <a:cubicBezTo>
                  <a:pt x="6812637" y="548385"/>
                  <a:pt x="6824903" y="542889"/>
                  <a:pt x="6829929" y="539873"/>
                </a:cubicBezTo>
                <a:cubicBezTo>
                  <a:pt x="6829929" y="539270"/>
                  <a:pt x="6830399" y="533037"/>
                  <a:pt x="6829259" y="533037"/>
                </a:cubicBezTo>
                <a:cubicBezTo>
                  <a:pt x="6828991" y="533171"/>
                  <a:pt x="6826980" y="532836"/>
                  <a:pt x="6826914" y="533037"/>
                </a:cubicBezTo>
                <a:cubicBezTo>
                  <a:pt x="6826846" y="540342"/>
                  <a:pt x="6813375" y="540208"/>
                  <a:pt x="6810426" y="539940"/>
                </a:cubicBezTo>
                <a:cubicBezTo>
                  <a:pt x="6811230" y="539203"/>
                  <a:pt x="6809488" y="532903"/>
                  <a:pt x="6809823" y="533037"/>
                </a:cubicBezTo>
                <a:cubicBezTo>
                  <a:pt x="6796419" y="540811"/>
                  <a:pt x="6767733" y="539136"/>
                  <a:pt x="6756206" y="544967"/>
                </a:cubicBezTo>
                <a:cubicBezTo>
                  <a:pt x="6756206" y="550798"/>
                  <a:pt x="6721355" y="578947"/>
                  <a:pt x="6709626" y="585313"/>
                </a:cubicBezTo>
                <a:cubicBezTo>
                  <a:pt x="6711301" y="588463"/>
                  <a:pt x="6723901" y="594160"/>
                  <a:pt x="6729062" y="596774"/>
                </a:cubicBezTo>
                <a:cubicBezTo>
                  <a:pt x="6724370" y="596171"/>
                  <a:pt x="6661370" y="613462"/>
                  <a:pt x="6645285" y="613462"/>
                </a:cubicBezTo>
                <a:cubicBezTo>
                  <a:pt x="6644079" y="612189"/>
                  <a:pt x="6638985" y="603744"/>
                  <a:pt x="6636706" y="601734"/>
                </a:cubicBezTo>
                <a:cubicBezTo>
                  <a:pt x="6642404" y="599857"/>
                  <a:pt x="6648703" y="600460"/>
                  <a:pt x="6655808" y="600058"/>
                </a:cubicBezTo>
                <a:cubicBezTo>
                  <a:pt x="6645419" y="600058"/>
                  <a:pt x="6638716" y="589603"/>
                  <a:pt x="6622163" y="593356"/>
                </a:cubicBezTo>
                <a:cubicBezTo>
                  <a:pt x="6620286" y="584777"/>
                  <a:pt x="6613115" y="586654"/>
                  <a:pt x="6601051" y="586654"/>
                </a:cubicBezTo>
                <a:cubicBezTo>
                  <a:pt x="6600850" y="587324"/>
                  <a:pt x="6595287" y="600058"/>
                  <a:pt x="6596024" y="600058"/>
                </a:cubicBezTo>
                <a:cubicBezTo>
                  <a:pt x="6576186" y="593423"/>
                  <a:pt x="6552662" y="600192"/>
                  <a:pt x="6536442" y="600058"/>
                </a:cubicBezTo>
                <a:cubicBezTo>
                  <a:pt x="6488320" y="599656"/>
                  <a:pt x="6465199" y="600393"/>
                  <a:pt x="6424449" y="627671"/>
                </a:cubicBezTo>
                <a:cubicBezTo>
                  <a:pt x="6400522" y="643689"/>
                  <a:pt x="6371301" y="662857"/>
                  <a:pt x="6360779" y="678540"/>
                </a:cubicBezTo>
                <a:cubicBezTo>
                  <a:pt x="6360779" y="676931"/>
                  <a:pt x="6337790" y="687186"/>
                  <a:pt x="6345632" y="687186"/>
                </a:cubicBezTo>
                <a:cubicBezTo>
                  <a:pt x="6337723" y="690537"/>
                  <a:pt x="6322644" y="698981"/>
                  <a:pt x="6313931" y="707359"/>
                </a:cubicBezTo>
                <a:cubicBezTo>
                  <a:pt x="6312925" y="707359"/>
                  <a:pt x="6312725" y="705751"/>
                  <a:pt x="6312121" y="706890"/>
                </a:cubicBezTo>
                <a:cubicBezTo>
                  <a:pt x="6314333" y="711448"/>
                  <a:pt x="6322576" y="704745"/>
                  <a:pt x="6322644" y="714330"/>
                </a:cubicBezTo>
                <a:cubicBezTo>
                  <a:pt x="6334105" y="700657"/>
                  <a:pt x="6354077" y="707761"/>
                  <a:pt x="6340807" y="730079"/>
                </a:cubicBezTo>
                <a:cubicBezTo>
                  <a:pt x="6340807" y="731487"/>
                  <a:pt x="6349787" y="721970"/>
                  <a:pt x="6349184" y="728672"/>
                </a:cubicBezTo>
                <a:cubicBezTo>
                  <a:pt x="6349519" y="728672"/>
                  <a:pt x="6349787" y="728672"/>
                  <a:pt x="6350189" y="728672"/>
                </a:cubicBezTo>
                <a:cubicBezTo>
                  <a:pt x="6350793" y="728672"/>
                  <a:pt x="6367615" y="708029"/>
                  <a:pt x="6367615" y="714866"/>
                </a:cubicBezTo>
                <a:cubicBezTo>
                  <a:pt x="6367681" y="717077"/>
                  <a:pt x="6367615" y="718619"/>
                  <a:pt x="6367347" y="720764"/>
                </a:cubicBezTo>
                <a:cubicBezTo>
                  <a:pt x="6366006" y="720496"/>
                  <a:pt x="6360243" y="721367"/>
                  <a:pt x="6360913" y="720428"/>
                </a:cubicBezTo>
                <a:cubicBezTo>
                  <a:pt x="6360913" y="719222"/>
                  <a:pt x="6360846" y="727533"/>
                  <a:pt x="6360913" y="727466"/>
                </a:cubicBezTo>
                <a:cubicBezTo>
                  <a:pt x="6360913" y="727265"/>
                  <a:pt x="6374451" y="727466"/>
                  <a:pt x="6364733" y="727466"/>
                </a:cubicBezTo>
                <a:cubicBezTo>
                  <a:pt x="6364733" y="727466"/>
                  <a:pt x="6362522" y="732828"/>
                  <a:pt x="6360913" y="734168"/>
                </a:cubicBezTo>
                <a:cubicBezTo>
                  <a:pt x="6361650" y="733833"/>
                  <a:pt x="6367632" y="729811"/>
                  <a:pt x="6373270" y="725455"/>
                </a:cubicBezTo>
                <a:lnTo>
                  <a:pt x="6383079" y="715239"/>
                </a:lnTo>
                <a:lnTo>
                  <a:pt x="6383566" y="714731"/>
                </a:lnTo>
                <a:cubicBezTo>
                  <a:pt x="6394893" y="719892"/>
                  <a:pt x="6395228" y="714062"/>
                  <a:pt x="6404477" y="714062"/>
                </a:cubicBezTo>
                <a:cubicBezTo>
                  <a:pt x="6409504" y="721099"/>
                  <a:pt x="6413927" y="723445"/>
                  <a:pt x="6414530" y="728538"/>
                </a:cubicBezTo>
                <a:cubicBezTo>
                  <a:pt x="6414530" y="746968"/>
                  <a:pt x="6453403" y="730615"/>
                  <a:pt x="6434837" y="767679"/>
                </a:cubicBezTo>
                <a:cubicBezTo>
                  <a:pt x="6436111" y="770225"/>
                  <a:pt x="6446298" y="763255"/>
                  <a:pt x="6448041" y="762116"/>
                </a:cubicBezTo>
                <a:cubicBezTo>
                  <a:pt x="6448041" y="756821"/>
                  <a:pt x="6443885" y="744355"/>
                  <a:pt x="6442143" y="741607"/>
                </a:cubicBezTo>
                <a:cubicBezTo>
                  <a:pt x="6451325" y="739596"/>
                  <a:pt x="6453938" y="734503"/>
                  <a:pt x="6463589" y="729677"/>
                </a:cubicBezTo>
                <a:cubicBezTo>
                  <a:pt x="6452665" y="724048"/>
                  <a:pt x="6458563" y="720428"/>
                  <a:pt x="6458563" y="716072"/>
                </a:cubicBezTo>
                <a:cubicBezTo>
                  <a:pt x="6458898" y="717547"/>
                  <a:pt x="6459166" y="719155"/>
                  <a:pt x="6459233" y="720696"/>
                </a:cubicBezTo>
                <a:cubicBezTo>
                  <a:pt x="6460775" y="719758"/>
                  <a:pt x="6460172" y="714463"/>
                  <a:pt x="6461512" y="713994"/>
                </a:cubicBezTo>
                <a:cubicBezTo>
                  <a:pt x="6461177" y="713793"/>
                  <a:pt x="6485371" y="728337"/>
                  <a:pt x="6468214" y="728605"/>
                </a:cubicBezTo>
                <a:cubicBezTo>
                  <a:pt x="6472436" y="732626"/>
                  <a:pt x="6484366" y="815130"/>
                  <a:pt x="6498307" y="848037"/>
                </a:cubicBezTo>
                <a:cubicBezTo>
                  <a:pt x="6491135" y="842340"/>
                  <a:pt x="6482557" y="841134"/>
                  <a:pt x="6473911" y="848037"/>
                </a:cubicBezTo>
                <a:cubicBezTo>
                  <a:pt x="6454274" y="848037"/>
                  <a:pt x="6471632" y="893812"/>
                  <a:pt x="6482289" y="901654"/>
                </a:cubicBezTo>
                <a:cubicBezTo>
                  <a:pt x="6489124" y="901654"/>
                  <a:pt x="6485238" y="916130"/>
                  <a:pt x="6481686" y="922229"/>
                </a:cubicBezTo>
                <a:cubicBezTo>
                  <a:pt x="6483830" y="926519"/>
                  <a:pt x="6470158" y="908356"/>
                  <a:pt x="6475989" y="908356"/>
                </a:cubicBezTo>
                <a:cubicBezTo>
                  <a:pt x="6473040" y="908155"/>
                  <a:pt x="6455949" y="906948"/>
                  <a:pt x="6464461" y="908356"/>
                </a:cubicBezTo>
                <a:cubicBezTo>
                  <a:pt x="6460707" y="908356"/>
                  <a:pt x="6453871" y="928462"/>
                  <a:pt x="6453805" y="928462"/>
                </a:cubicBezTo>
                <a:cubicBezTo>
                  <a:pt x="6440400" y="898705"/>
                  <a:pt x="6456552" y="868612"/>
                  <a:pt x="6448175" y="849846"/>
                </a:cubicBezTo>
                <a:cubicBezTo>
                  <a:pt x="6448175" y="811577"/>
                  <a:pt x="6458898" y="801591"/>
                  <a:pt x="6440266" y="774313"/>
                </a:cubicBezTo>
                <a:cubicBezTo>
                  <a:pt x="6439529" y="774716"/>
                  <a:pt x="6439596" y="775051"/>
                  <a:pt x="6440467" y="775319"/>
                </a:cubicBezTo>
                <a:cubicBezTo>
                  <a:pt x="6440802" y="775386"/>
                  <a:pt x="6427331" y="794420"/>
                  <a:pt x="6426192" y="794420"/>
                </a:cubicBezTo>
                <a:cubicBezTo>
                  <a:pt x="6422572" y="803870"/>
                  <a:pt x="6419423" y="811711"/>
                  <a:pt x="6428068" y="823306"/>
                </a:cubicBezTo>
                <a:cubicBezTo>
                  <a:pt x="6428068" y="828400"/>
                  <a:pt x="6400187" y="894951"/>
                  <a:pt x="6389933" y="894951"/>
                </a:cubicBezTo>
                <a:cubicBezTo>
                  <a:pt x="6377735" y="901051"/>
                  <a:pt x="6360578" y="948569"/>
                  <a:pt x="6338997" y="948569"/>
                </a:cubicBezTo>
                <a:cubicBezTo>
                  <a:pt x="6338929" y="950981"/>
                  <a:pt x="6334171" y="961973"/>
                  <a:pt x="6326062" y="961973"/>
                </a:cubicBezTo>
                <a:cubicBezTo>
                  <a:pt x="6323314" y="967134"/>
                  <a:pt x="6311451" y="988781"/>
                  <a:pt x="6309641" y="988781"/>
                </a:cubicBezTo>
                <a:cubicBezTo>
                  <a:pt x="6309909" y="988648"/>
                  <a:pt x="6266479" y="1005805"/>
                  <a:pt x="6261118" y="1004330"/>
                </a:cubicBezTo>
                <a:cubicBezTo>
                  <a:pt x="6260783" y="1005068"/>
                  <a:pt x="6247244" y="1000845"/>
                  <a:pt x="6246775" y="996489"/>
                </a:cubicBezTo>
                <a:cubicBezTo>
                  <a:pt x="6244832" y="996355"/>
                  <a:pt x="6235448" y="999304"/>
                  <a:pt x="6233638" y="999237"/>
                </a:cubicBezTo>
                <a:cubicBezTo>
                  <a:pt x="6232834" y="1005470"/>
                  <a:pt x="6220369" y="1009692"/>
                  <a:pt x="6220369" y="1007883"/>
                </a:cubicBezTo>
                <a:cubicBezTo>
                  <a:pt x="6220838" y="1008553"/>
                  <a:pt x="6221441" y="1015590"/>
                  <a:pt x="6213466" y="1015590"/>
                </a:cubicBezTo>
                <a:cubicBezTo>
                  <a:pt x="6208171" y="1017869"/>
                  <a:pt x="6206964" y="1016462"/>
                  <a:pt x="6206964" y="1022225"/>
                </a:cubicBezTo>
                <a:cubicBezTo>
                  <a:pt x="6199056" y="1025241"/>
                  <a:pt x="6201536" y="1028994"/>
                  <a:pt x="6197179" y="1028994"/>
                </a:cubicBezTo>
                <a:cubicBezTo>
                  <a:pt x="6200329" y="1036970"/>
                  <a:pt x="6197179" y="1039785"/>
                  <a:pt x="6200262" y="1049704"/>
                </a:cubicBezTo>
                <a:cubicBezTo>
                  <a:pt x="6200262" y="1046956"/>
                  <a:pt x="6176805" y="1062572"/>
                  <a:pt x="6176939" y="1062505"/>
                </a:cubicBezTo>
                <a:cubicBezTo>
                  <a:pt x="6179285" y="1062505"/>
                  <a:pt x="6154017" y="1074837"/>
                  <a:pt x="6153347" y="1080802"/>
                </a:cubicBezTo>
                <a:cubicBezTo>
                  <a:pt x="6150867" y="1102181"/>
                  <a:pt x="6235918" y="1169873"/>
                  <a:pt x="6180156" y="1194470"/>
                </a:cubicBezTo>
                <a:cubicBezTo>
                  <a:pt x="6180156" y="1205462"/>
                  <a:pt x="6162798" y="1206065"/>
                  <a:pt x="6159647" y="1198826"/>
                </a:cubicBezTo>
                <a:cubicBezTo>
                  <a:pt x="6160384" y="1202646"/>
                  <a:pt x="6161323" y="1209952"/>
                  <a:pt x="6157636" y="1209952"/>
                </a:cubicBezTo>
                <a:cubicBezTo>
                  <a:pt x="6157704" y="1210019"/>
                  <a:pt x="6152744" y="1205059"/>
                  <a:pt x="6152677" y="1203652"/>
                </a:cubicBezTo>
                <a:cubicBezTo>
                  <a:pt x="6151638" y="1204825"/>
                  <a:pt x="6149845" y="1207590"/>
                  <a:pt x="6148254" y="1209273"/>
                </a:cubicBezTo>
                <a:lnTo>
                  <a:pt x="6146582" y="1208825"/>
                </a:lnTo>
                <a:lnTo>
                  <a:pt x="6146645" y="1208812"/>
                </a:lnTo>
                <a:cubicBezTo>
                  <a:pt x="6145304" y="1207941"/>
                  <a:pt x="6146444" y="1208745"/>
                  <a:pt x="6145036" y="1208411"/>
                </a:cubicBezTo>
                <a:lnTo>
                  <a:pt x="6146582" y="1208825"/>
                </a:lnTo>
                <a:lnTo>
                  <a:pt x="6139801" y="1210186"/>
                </a:lnTo>
                <a:cubicBezTo>
                  <a:pt x="6136324" y="1211862"/>
                  <a:pt x="6132738" y="1214208"/>
                  <a:pt x="6132302" y="1215581"/>
                </a:cubicBezTo>
                <a:cubicBezTo>
                  <a:pt x="6129822" y="1214107"/>
                  <a:pt x="6126002" y="1211628"/>
                  <a:pt x="6125600" y="1209952"/>
                </a:cubicBezTo>
                <a:cubicBezTo>
                  <a:pt x="6122115" y="1211225"/>
                  <a:pt x="6113201" y="1208075"/>
                  <a:pt x="6113201" y="1211896"/>
                </a:cubicBezTo>
                <a:cubicBezTo>
                  <a:pt x="6118027" y="1201373"/>
                  <a:pt x="6116552" y="1198223"/>
                  <a:pt x="6119903" y="1183344"/>
                </a:cubicBezTo>
                <a:cubicBezTo>
                  <a:pt x="6119903" y="1181066"/>
                  <a:pt x="6124059" y="1183479"/>
                  <a:pt x="6126204" y="1185154"/>
                </a:cubicBezTo>
                <a:cubicBezTo>
                  <a:pt x="6127611" y="1180597"/>
                  <a:pt x="6137128" y="1165852"/>
                  <a:pt x="6133307" y="1171147"/>
                </a:cubicBezTo>
                <a:cubicBezTo>
                  <a:pt x="6133307" y="1170141"/>
                  <a:pt x="6129353" y="1165852"/>
                  <a:pt x="6127544" y="1163439"/>
                </a:cubicBezTo>
                <a:cubicBezTo>
                  <a:pt x="6127812" y="1163439"/>
                  <a:pt x="6128214" y="1163305"/>
                  <a:pt x="6128616" y="1163171"/>
                </a:cubicBezTo>
                <a:cubicBezTo>
                  <a:pt x="6127075" y="1163171"/>
                  <a:pt x="6121713" y="1146147"/>
                  <a:pt x="6122585" y="1149767"/>
                </a:cubicBezTo>
                <a:cubicBezTo>
                  <a:pt x="6113269" y="1149767"/>
                  <a:pt x="6126338" y="1143065"/>
                  <a:pt x="6125935" y="1143065"/>
                </a:cubicBezTo>
                <a:cubicBezTo>
                  <a:pt x="6125466" y="1142998"/>
                  <a:pt x="6124997" y="1142462"/>
                  <a:pt x="6124595" y="1141724"/>
                </a:cubicBezTo>
                <a:cubicBezTo>
                  <a:pt x="6122450" y="1142260"/>
                  <a:pt x="6119367" y="1142662"/>
                  <a:pt x="6118898" y="1143065"/>
                </a:cubicBezTo>
                <a:cubicBezTo>
                  <a:pt x="6120775" y="1143065"/>
                  <a:pt x="6120171" y="1136363"/>
                  <a:pt x="6118027" y="1136363"/>
                </a:cubicBezTo>
                <a:cubicBezTo>
                  <a:pt x="6119636" y="1135692"/>
                  <a:pt x="6120641" y="1137770"/>
                  <a:pt x="6126605" y="1136363"/>
                </a:cubicBezTo>
                <a:cubicBezTo>
                  <a:pt x="6121177" y="1120143"/>
                  <a:pt x="6106164" y="1122489"/>
                  <a:pt x="6101606" y="1122958"/>
                </a:cubicBezTo>
                <a:cubicBezTo>
                  <a:pt x="6097786" y="1122958"/>
                  <a:pt x="6092625" y="1123428"/>
                  <a:pt x="6097451" y="1116256"/>
                </a:cubicBezTo>
                <a:cubicBezTo>
                  <a:pt x="6095038" y="1116256"/>
                  <a:pt x="6093497" y="1116189"/>
                  <a:pt x="6092693" y="1116055"/>
                </a:cubicBezTo>
                <a:cubicBezTo>
                  <a:pt x="6092760" y="1111833"/>
                  <a:pt x="6092961" y="1109470"/>
                  <a:pt x="6093707" y="1107652"/>
                </a:cubicBezTo>
                <a:lnTo>
                  <a:pt x="6097521" y="1103076"/>
                </a:lnTo>
                <a:lnTo>
                  <a:pt x="6097858" y="1102672"/>
                </a:lnTo>
                <a:lnTo>
                  <a:pt x="6097987" y="1102517"/>
                </a:lnTo>
                <a:cubicBezTo>
                  <a:pt x="6094837" y="1099836"/>
                  <a:pt x="6106566" y="1082411"/>
                  <a:pt x="6106566" y="1086432"/>
                </a:cubicBezTo>
                <a:cubicBezTo>
                  <a:pt x="6106365" y="1086364"/>
                  <a:pt x="6106700" y="1082477"/>
                  <a:pt x="6106566" y="1082745"/>
                </a:cubicBezTo>
                <a:cubicBezTo>
                  <a:pt x="6105360" y="1082679"/>
                  <a:pt x="6086460" y="1082075"/>
                  <a:pt x="6086460" y="1083483"/>
                </a:cubicBezTo>
                <a:cubicBezTo>
                  <a:pt x="6085923" y="1081941"/>
                  <a:pt x="6085454" y="1076848"/>
                  <a:pt x="6087398" y="1076043"/>
                </a:cubicBezTo>
                <a:cubicBezTo>
                  <a:pt x="6077144" y="1076043"/>
                  <a:pt x="6059651" y="1075977"/>
                  <a:pt x="6059651" y="1079462"/>
                </a:cubicBezTo>
                <a:cubicBezTo>
                  <a:pt x="6058981" y="1079595"/>
                  <a:pt x="6059852" y="1082745"/>
                  <a:pt x="6060187" y="1082745"/>
                </a:cubicBezTo>
                <a:cubicBezTo>
                  <a:pt x="6047051" y="1081673"/>
                  <a:pt x="6041354" y="1096150"/>
                  <a:pt x="6036863" y="1096150"/>
                </a:cubicBezTo>
                <a:cubicBezTo>
                  <a:pt x="6037467" y="1095747"/>
                  <a:pt x="6027682" y="1099099"/>
                  <a:pt x="6018701" y="1102852"/>
                </a:cubicBezTo>
                <a:cubicBezTo>
                  <a:pt x="6013071" y="1102852"/>
                  <a:pt x="6025671" y="1090587"/>
                  <a:pt x="6026609" y="1089448"/>
                </a:cubicBezTo>
                <a:cubicBezTo>
                  <a:pt x="6025872" y="1089448"/>
                  <a:pt x="6026274" y="1087839"/>
                  <a:pt x="6026207" y="1087303"/>
                </a:cubicBezTo>
                <a:cubicBezTo>
                  <a:pt x="6031167" y="1088710"/>
                  <a:pt x="6042025" y="1020215"/>
                  <a:pt x="6012736" y="1057947"/>
                </a:cubicBezTo>
                <a:cubicBezTo>
                  <a:pt x="6012736" y="1055066"/>
                  <a:pt x="6012334" y="1055937"/>
                  <a:pt x="6010122" y="1055937"/>
                </a:cubicBezTo>
                <a:cubicBezTo>
                  <a:pt x="6007039" y="1064314"/>
                  <a:pt x="5995646" y="1072692"/>
                  <a:pt x="5985928" y="1074300"/>
                </a:cubicBezTo>
                <a:cubicBezTo>
                  <a:pt x="5985928" y="1078322"/>
                  <a:pt x="5984252" y="1080400"/>
                  <a:pt x="5980297" y="1081137"/>
                </a:cubicBezTo>
                <a:cubicBezTo>
                  <a:pt x="5983179" y="1082209"/>
                  <a:pt x="5990619" y="1089448"/>
                  <a:pt x="5979024" y="1089448"/>
                </a:cubicBezTo>
                <a:cubicBezTo>
                  <a:pt x="5971049" y="1090453"/>
                  <a:pt x="5964816" y="1090319"/>
                  <a:pt x="5958315" y="1096150"/>
                </a:cubicBezTo>
                <a:cubicBezTo>
                  <a:pt x="5958515" y="1096150"/>
                  <a:pt x="5959253" y="1089849"/>
                  <a:pt x="5959119" y="1089448"/>
                </a:cubicBezTo>
                <a:cubicBezTo>
                  <a:pt x="5935259" y="1100975"/>
                  <a:pt x="5955500" y="1123494"/>
                  <a:pt x="5972121" y="1109554"/>
                </a:cubicBezTo>
                <a:cubicBezTo>
                  <a:pt x="5979359" y="1109554"/>
                  <a:pt x="5976142" y="1130465"/>
                  <a:pt x="5972523" y="1136363"/>
                </a:cubicBezTo>
                <a:cubicBezTo>
                  <a:pt x="5992630" y="1135223"/>
                  <a:pt x="5994372" y="1122958"/>
                  <a:pt x="6008514" y="1122958"/>
                </a:cubicBezTo>
                <a:cubicBezTo>
                  <a:pt x="6007441" y="1123494"/>
                  <a:pt x="6003688" y="1117328"/>
                  <a:pt x="6010927" y="1116256"/>
                </a:cubicBezTo>
                <a:cubicBezTo>
                  <a:pt x="6012468" y="1116256"/>
                  <a:pt x="6019840" y="1126645"/>
                  <a:pt x="6021851" y="1129660"/>
                </a:cubicBezTo>
                <a:cubicBezTo>
                  <a:pt x="6021985" y="1127381"/>
                  <a:pt x="6022387" y="1125170"/>
                  <a:pt x="6022990" y="1122958"/>
                </a:cubicBezTo>
                <a:cubicBezTo>
                  <a:pt x="6031033" y="1125840"/>
                  <a:pt x="6046850" y="1133212"/>
                  <a:pt x="6050871" y="1136363"/>
                </a:cubicBezTo>
                <a:cubicBezTo>
                  <a:pt x="6057975" y="1136363"/>
                  <a:pt x="6044907" y="1147354"/>
                  <a:pt x="6046917" y="1149432"/>
                </a:cubicBezTo>
                <a:cubicBezTo>
                  <a:pt x="6041354" y="1147555"/>
                  <a:pt x="6034250" y="1143065"/>
                  <a:pt x="6035657" y="1143065"/>
                </a:cubicBezTo>
                <a:cubicBezTo>
                  <a:pt x="6029625" y="1148761"/>
                  <a:pt x="6024598" y="1151174"/>
                  <a:pt x="6019371" y="1155866"/>
                </a:cubicBezTo>
                <a:cubicBezTo>
                  <a:pt x="6019371" y="1159820"/>
                  <a:pt x="6012669" y="1167460"/>
                  <a:pt x="6012669" y="1158882"/>
                </a:cubicBezTo>
                <a:cubicBezTo>
                  <a:pt x="6011128" y="1162434"/>
                  <a:pt x="6003889" y="1170275"/>
                  <a:pt x="6005967" y="1168130"/>
                </a:cubicBezTo>
                <a:cubicBezTo>
                  <a:pt x="6005967" y="1169873"/>
                  <a:pt x="5982308" y="1186293"/>
                  <a:pt x="5979158" y="1189980"/>
                </a:cubicBezTo>
                <a:cubicBezTo>
                  <a:pt x="5979158" y="1192191"/>
                  <a:pt x="5979158" y="1194470"/>
                  <a:pt x="5979158" y="1196682"/>
                </a:cubicBezTo>
                <a:cubicBezTo>
                  <a:pt x="6004224" y="1202110"/>
                  <a:pt x="6010859" y="1227511"/>
                  <a:pt x="6022990" y="1250366"/>
                </a:cubicBezTo>
                <a:cubicBezTo>
                  <a:pt x="6029491" y="1262631"/>
                  <a:pt x="6040684" y="1270472"/>
                  <a:pt x="6039477" y="1280391"/>
                </a:cubicBezTo>
                <a:cubicBezTo>
                  <a:pt x="6038271" y="1290177"/>
                  <a:pt x="6019371" y="1297951"/>
                  <a:pt x="6019371" y="1303045"/>
                </a:cubicBezTo>
                <a:cubicBezTo>
                  <a:pt x="6017159" y="1304251"/>
                  <a:pt x="6015752" y="1304452"/>
                  <a:pt x="6014545" y="1305122"/>
                </a:cubicBezTo>
                <a:cubicBezTo>
                  <a:pt x="6023192" y="1305122"/>
                  <a:pt x="6037467" y="1305122"/>
                  <a:pt x="6037668" y="1305122"/>
                </a:cubicBezTo>
                <a:cubicBezTo>
                  <a:pt x="6038137" y="1305122"/>
                  <a:pt x="6045174" y="1304787"/>
                  <a:pt x="6045443" y="1304519"/>
                </a:cubicBezTo>
                <a:cubicBezTo>
                  <a:pt x="6048458" y="1304519"/>
                  <a:pt x="6040416" y="1332869"/>
                  <a:pt x="6039477" y="1337426"/>
                </a:cubicBezTo>
                <a:cubicBezTo>
                  <a:pt x="6033714" y="1342654"/>
                  <a:pt x="6032105" y="1343324"/>
                  <a:pt x="6026073" y="1350831"/>
                </a:cubicBezTo>
                <a:cubicBezTo>
                  <a:pt x="6028285" y="1353177"/>
                  <a:pt x="6027548" y="1370937"/>
                  <a:pt x="6019572" y="1370937"/>
                </a:cubicBezTo>
                <a:cubicBezTo>
                  <a:pt x="6019371" y="1370937"/>
                  <a:pt x="6013741" y="1369127"/>
                  <a:pt x="6012736" y="1368390"/>
                </a:cubicBezTo>
                <a:cubicBezTo>
                  <a:pt x="6012870" y="1371808"/>
                  <a:pt x="6014947" y="1370937"/>
                  <a:pt x="6009921" y="1370937"/>
                </a:cubicBezTo>
                <a:cubicBezTo>
                  <a:pt x="6009854" y="1372076"/>
                  <a:pt x="6012535" y="1376835"/>
                  <a:pt x="6012736" y="1379181"/>
                </a:cubicBezTo>
                <a:cubicBezTo>
                  <a:pt x="6012736" y="1379917"/>
                  <a:pt x="5992630" y="1403911"/>
                  <a:pt x="5992630" y="1402638"/>
                </a:cubicBezTo>
                <a:cubicBezTo>
                  <a:pt x="5993032" y="1405855"/>
                  <a:pt x="5994037" y="1403375"/>
                  <a:pt x="5990485" y="1404448"/>
                </a:cubicBezTo>
                <a:cubicBezTo>
                  <a:pt x="6001409" y="1404448"/>
                  <a:pt x="5980297" y="1444660"/>
                  <a:pt x="5972054" y="1444660"/>
                </a:cubicBezTo>
                <a:cubicBezTo>
                  <a:pt x="5969373" y="1450022"/>
                  <a:pt x="5953422" y="1464096"/>
                  <a:pt x="5952349" y="1466845"/>
                </a:cubicBezTo>
                <a:cubicBezTo>
                  <a:pt x="5952349" y="1466911"/>
                  <a:pt x="5943771" y="1471134"/>
                  <a:pt x="5937739" y="1471469"/>
                </a:cubicBezTo>
                <a:cubicBezTo>
                  <a:pt x="5942297" y="1471469"/>
                  <a:pt x="5934991" y="1478171"/>
                  <a:pt x="5930568" y="1478171"/>
                </a:cubicBezTo>
                <a:cubicBezTo>
                  <a:pt x="5931774" y="1478707"/>
                  <a:pt x="5932310" y="1478640"/>
                  <a:pt x="5932243" y="1477970"/>
                </a:cubicBezTo>
                <a:cubicBezTo>
                  <a:pt x="5932243" y="1482125"/>
                  <a:pt x="5911802" y="1493720"/>
                  <a:pt x="5904295" y="1497607"/>
                </a:cubicBezTo>
                <a:cubicBezTo>
                  <a:pt x="5903357" y="1496133"/>
                  <a:pt x="5894712" y="1492648"/>
                  <a:pt x="5892566" y="1491777"/>
                </a:cubicBezTo>
                <a:cubicBezTo>
                  <a:pt x="5892633" y="1491709"/>
                  <a:pt x="5892633" y="1491642"/>
                  <a:pt x="5892633" y="1491575"/>
                </a:cubicBezTo>
                <a:cubicBezTo>
                  <a:pt x="5892633" y="1491575"/>
                  <a:pt x="5892566" y="1491642"/>
                  <a:pt x="5892365" y="1491709"/>
                </a:cubicBezTo>
                <a:cubicBezTo>
                  <a:pt x="5892164" y="1491575"/>
                  <a:pt x="5892030" y="1491575"/>
                  <a:pt x="5892098" y="1491575"/>
                </a:cubicBezTo>
                <a:cubicBezTo>
                  <a:pt x="5892098" y="1491709"/>
                  <a:pt x="5892098" y="1491709"/>
                  <a:pt x="5892098" y="1491843"/>
                </a:cubicBezTo>
                <a:cubicBezTo>
                  <a:pt x="5888411" y="1493720"/>
                  <a:pt x="5865289" y="1505583"/>
                  <a:pt x="5865289" y="1498479"/>
                </a:cubicBezTo>
                <a:cubicBezTo>
                  <a:pt x="5865221" y="1498479"/>
                  <a:pt x="5865155" y="1498344"/>
                  <a:pt x="5865155" y="1498143"/>
                </a:cubicBezTo>
                <a:cubicBezTo>
                  <a:pt x="5864015" y="1506320"/>
                  <a:pt x="5859324" y="1516038"/>
                  <a:pt x="5851348" y="1517981"/>
                </a:cubicBezTo>
                <a:cubicBezTo>
                  <a:pt x="5851080" y="1517781"/>
                  <a:pt x="5850678" y="1517915"/>
                  <a:pt x="5850276" y="1518183"/>
                </a:cubicBezTo>
                <a:cubicBezTo>
                  <a:pt x="5849807" y="1518249"/>
                  <a:pt x="5849271" y="1518317"/>
                  <a:pt x="5848801" y="1518317"/>
                </a:cubicBezTo>
                <a:cubicBezTo>
                  <a:pt x="5849136" y="1518317"/>
                  <a:pt x="5849539" y="1518317"/>
                  <a:pt x="5850007" y="1518384"/>
                </a:cubicBezTo>
                <a:lnTo>
                  <a:pt x="5849720" y="1518777"/>
                </a:lnTo>
                <a:lnTo>
                  <a:pt x="5850746" y="1518585"/>
                </a:lnTo>
                <a:cubicBezTo>
                  <a:pt x="5850947" y="1518719"/>
                  <a:pt x="5851148" y="1518987"/>
                  <a:pt x="5851214" y="1519523"/>
                </a:cubicBezTo>
                <a:lnTo>
                  <a:pt x="5849538" y="1519026"/>
                </a:lnTo>
                <a:lnTo>
                  <a:pt x="5845115" y="1525086"/>
                </a:lnTo>
                <a:cubicBezTo>
                  <a:pt x="5827957" y="1525086"/>
                  <a:pt x="5821323" y="1520126"/>
                  <a:pt x="5798334" y="1533062"/>
                </a:cubicBezTo>
                <a:cubicBezTo>
                  <a:pt x="5798736" y="1533062"/>
                  <a:pt x="5805036" y="1534000"/>
                  <a:pt x="5805036" y="1535206"/>
                </a:cubicBezTo>
                <a:cubicBezTo>
                  <a:pt x="5804970" y="1535340"/>
                  <a:pt x="5804970" y="1538155"/>
                  <a:pt x="5805036" y="1538289"/>
                </a:cubicBezTo>
                <a:cubicBezTo>
                  <a:pt x="5805036" y="1535072"/>
                  <a:pt x="5790292" y="1551961"/>
                  <a:pt x="5801752" y="1551961"/>
                </a:cubicBezTo>
                <a:cubicBezTo>
                  <a:pt x="5810532" y="1556117"/>
                  <a:pt x="5805237" y="1603568"/>
                  <a:pt x="5782986" y="1605578"/>
                </a:cubicBezTo>
                <a:cubicBezTo>
                  <a:pt x="5748872" y="1608662"/>
                  <a:pt x="5751955" y="1554240"/>
                  <a:pt x="5791565" y="1558663"/>
                </a:cubicBezTo>
                <a:cubicBezTo>
                  <a:pt x="5794313" y="1561076"/>
                  <a:pt x="5784863" y="1545058"/>
                  <a:pt x="5784863" y="1553570"/>
                </a:cubicBezTo>
                <a:cubicBezTo>
                  <a:pt x="5779970" y="1539629"/>
                  <a:pt x="5776553" y="1536815"/>
                  <a:pt x="5784193" y="1526024"/>
                </a:cubicBezTo>
                <a:cubicBezTo>
                  <a:pt x="5780909" y="1527968"/>
                  <a:pt x="5765561" y="1522472"/>
                  <a:pt x="5764220" y="1519791"/>
                </a:cubicBezTo>
                <a:cubicBezTo>
                  <a:pt x="5757786" y="1522539"/>
                  <a:pt x="5751486" y="1525890"/>
                  <a:pt x="5751352" y="1524080"/>
                </a:cubicBezTo>
                <a:cubicBezTo>
                  <a:pt x="5748671" y="1526628"/>
                  <a:pt x="5732184" y="1542243"/>
                  <a:pt x="5735066" y="1544790"/>
                </a:cubicBezTo>
                <a:cubicBezTo>
                  <a:pt x="5733457" y="1543919"/>
                  <a:pt x="5730977" y="1542177"/>
                  <a:pt x="5730106" y="1540702"/>
                </a:cubicBezTo>
                <a:cubicBezTo>
                  <a:pt x="5728096" y="1544254"/>
                  <a:pt x="5724007" y="1549883"/>
                  <a:pt x="5723940" y="1538490"/>
                </a:cubicBezTo>
                <a:cubicBezTo>
                  <a:pt x="5722265" y="1542913"/>
                  <a:pt x="5704370" y="1567041"/>
                  <a:pt x="5704370" y="1562819"/>
                </a:cubicBezTo>
                <a:cubicBezTo>
                  <a:pt x="5697802" y="1589024"/>
                  <a:pt x="5717774" y="1594855"/>
                  <a:pt x="5717774" y="1603568"/>
                </a:cubicBezTo>
                <a:cubicBezTo>
                  <a:pt x="5721326" y="1631516"/>
                  <a:pt x="5743645" y="1646595"/>
                  <a:pt x="5757987" y="1654571"/>
                </a:cubicBezTo>
                <a:cubicBezTo>
                  <a:pt x="5757987" y="1657587"/>
                  <a:pt x="5761204" y="1663418"/>
                  <a:pt x="5763885" y="1666032"/>
                </a:cubicBezTo>
                <a:cubicBezTo>
                  <a:pt x="5761673" y="1666032"/>
                  <a:pt x="5778093" y="1708792"/>
                  <a:pt x="5778093" y="1707854"/>
                </a:cubicBezTo>
                <a:cubicBezTo>
                  <a:pt x="5777557" y="1715896"/>
                  <a:pt x="5773402" y="1710132"/>
                  <a:pt x="5771391" y="1714153"/>
                </a:cubicBezTo>
                <a:cubicBezTo>
                  <a:pt x="5771391" y="1741431"/>
                  <a:pt x="5763349" y="1814485"/>
                  <a:pt x="5725281" y="1794378"/>
                </a:cubicBezTo>
                <a:cubicBezTo>
                  <a:pt x="5725214" y="1794378"/>
                  <a:pt x="5724744" y="1794378"/>
                  <a:pt x="5724141" y="1794378"/>
                </a:cubicBezTo>
                <a:cubicBezTo>
                  <a:pt x="5722734" y="1801080"/>
                  <a:pt x="5723069" y="1805168"/>
                  <a:pt x="5717774" y="1808050"/>
                </a:cubicBezTo>
                <a:cubicBezTo>
                  <a:pt x="5717774" y="1812875"/>
                  <a:pt x="5697198" y="1833384"/>
                  <a:pt x="5689625" y="1833384"/>
                </a:cubicBezTo>
                <a:cubicBezTo>
                  <a:pt x="5666838" y="1856976"/>
                  <a:pt x="5679907" y="1799874"/>
                  <a:pt x="5683325" y="1799874"/>
                </a:cubicBezTo>
                <a:cubicBezTo>
                  <a:pt x="5681717" y="1800543"/>
                  <a:pt x="5679505" y="1800075"/>
                  <a:pt x="5678031" y="1799940"/>
                </a:cubicBezTo>
                <a:cubicBezTo>
                  <a:pt x="5678299" y="1800812"/>
                  <a:pt x="5675350" y="1805771"/>
                  <a:pt x="5674947" y="1806576"/>
                </a:cubicBezTo>
                <a:cubicBezTo>
                  <a:pt x="5668379" y="1806509"/>
                  <a:pt x="5672133" y="1796590"/>
                  <a:pt x="5672401" y="1793171"/>
                </a:cubicBezTo>
                <a:cubicBezTo>
                  <a:pt x="5643113" y="1793171"/>
                  <a:pt x="5646195" y="1785397"/>
                  <a:pt x="5637416" y="1752959"/>
                </a:cubicBezTo>
                <a:cubicBezTo>
                  <a:pt x="5636612" y="1753093"/>
                  <a:pt x="5635941" y="1753026"/>
                  <a:pt x="5635271" y="1752556"/>
                </a:cubicBezTo>
                <a:cubicBezTo>
                  <a:pt x="5635003" y="1752824"/>
                  <a:pt x="5634667" y="1752959"/>
                  <a:pt x="5634266" y="1752959"/>
                </a:cubicBezTo>
                <a:cubicBezTo>
                  <a:pt x="5635338" y="1752959"/>
                  <a:pt x="5624012" y="1766899"/>
                  <a:pt x="5624012" y="1745251"/>
                </a:cubicBezTo>
                <a:cubicBezTo>
                  <a:pt x="5623006" y="1744648"/>
                  <a:pt x="5613287" y="1741565"/>
                  <a:pt x="5610607" y="1739554"/>
                </a:cubicBezTo>
                <a:cubicBezTo>
                  <a:pt x="5600755" y="1743844"/>
                  <a:pt x="5602363" y="1742302"/>
                  <a:pt x="5598141" y="1739554"/>
                </a:cubicBezTo>
                <a:cubicBezTo>
                  <a:pt x="5595795" y="1739554"/>
                  <a:pt x="5597203" y="1732852"/>
                  <a:pt x="5597470" y="1732852"/>
                </a:cubicBezTo>
                <a:cubicBezTo>
                  <a:pt x="5597403" y="1732852"/>
                  <a:pt x="5595929" y="1719448"/>
                  <a:pt x="5599146" y="1719448"/>
                </a:cubicBezTo>
                <a:cubicBezTo>
                  <a:pt x="5581453" y="1718644"/>
                  <a:pt x="5571064" y="1775143"/>
                  <a:pt x="5570394" y="1784995"/>
                </a:cubicBezTo>
                <a:cubicBezTo>
                  <a:pt x="5570394" y="1785665"/>
                  <a:pt x="5558665" y="1823465"/>
                  <a:pt x="5569389" y="1820784"/>
                </a:cubicBezTo>
                <a:cubicBezTo>
                  <a:pt x="5570126" y="1819980"/>
                  <a:pt x="5570930" y="1819712"/>
                  <a:pt x="5572003" y="1819980"/>
                </a:cubicBezTo>
                <a:cubicBezTo>
                  <a:pt x="5565434" y="1819980"/>
                  <a:pt x="5575086" y="1806106"/>
                  <a:pt x="5574884" y="1806576"/>
                </a:cubicBezTo>
                <a:cubicBezTo>
                  <a:pt x="5578772" y="1806576"/>
                  <a:pt x="5576627" y="1817835"/>
                  <a:pt x="5577163" y="1819846"/>
                </a:cubicBezTo>
                <a:cubicBezTo>
                  <a:pt x="5577163" y="1819846"/>
                  <a:pt x="5577230" y="1819913"/>
                  <a:pt x="5577230" y="1819913"/>
                </a:cubicBezTo>
                <a:cubicBezTo>
                  <a:pt x="5581921" y="1812608"/>
                  <a:pt x="5575890" y="1812540"/>
                  <a:pt x="5581854" y="1806576"/>
                </a:cubicBezTo>
                <a:cubicBezTo>
                  <a:pt x="5585206" y="1806576"/>
                  <a:pt x="5583865" y="1820449"/>
                  <a:pt x="5583932" y="1820650"/>
                </a:cubicBezTo>
                <a:cubicBezTo>
                  <a:pt x="5581788" y="1819913"/>
                  <a:pt x="5579643" y="1819712"/>
                  <a:pt x="5577364" y="1819980"/>
                </a:cubicBezTo>
                <a:cubicBezTo>
                  <a:pt x="5578839" y="1822125"/>
                  <a:pt x="5588892" y="1840086"/>
                  <a:pt x="5583597" y="1840086"/>
                </a:cubicBezTo>
                <a:cubicBezTo>
                  <a:pt x="5581989" y="1837137"/>
                  <a:pt x="5595996" y="1880299"/>
                  <a:pt x="5601157" y="1880299"/>
                </a:cubicBezTo>
                <a:cubicBezTo>
                  <a:pt x="5601425" y="1880165"/>
                  <a:pt x="5603972" y="1880232"/>
                  <a:pt x="5604039" y="1880299"/>
                </a:cubicBezTo>
                <a:cubicBezTo>
                  <a:pt x="5603368" y="1880567"/>
                  <a:pt x="5608797" y="1874000"/>
                  <a:pt x="5609467" y="1873597"/>
                </a:cubicBezTo>
                <a:cubicBezTo>
                  <a:pt x="5640297" y="1873597"/>
                  <a:pt x="5654640" y="1946449"/>
                  <a:pt x="5657656" y="1963406"/>
                </a:cubicBezTo>
                <a:cubicBezTo>
                  <a:pt x="5657656" y="1979692"/>
                  <a:pt x="5669854" y="1992761"/>
                  <a:pt x="5671060" y="2015414"/>
                </a:cubicBezTo>
                <a:cubicBezTo>
                  <a:pt x="5671060" y="2008109"/>
                  <a:pt x="5658460" y="2016821"/>
                  <a:pt x="5654171" y="2019972"/>
                </a:cubicBezTo>
                <a:cubicBezTo>
                  <a:pt x="5652965" y="2016821"/>
                  <a:pt x="5635807" y="2007372"/>
                  <a:pt x="5636276" y="2007640"/>
                </a:cubicBezTo>
                <a:cubicBezTo>
                  <a:pt x="5638153" y="2007640"/>
                  <a:pt x="5626491" y="1993632"/>
                  <a:pt x="5626759" y="1994235"/>
                </a:cubicBezTo>
                <a:cubicBezTo>
                  <a:pt x="5611612" y="1994235"/>
                  <a:pt x="5578839" y="1927683"/>
                  <a:pt x="5588088" y="1920579"/>
                </a:cubicBezTo>
                <a:cubicBezTo>
                  <a:pt x="5582592" y="1921786"/>
                  <a:pt x="5583932" y="1901813"/>
                  <a:pt x="5583932" y="1893034"/>
                </a:cubicBezTo>
                <a:cubicBezTo>
                  <a:pt x="5579844" y="1888543"/>
                  <a:pt x="5573946" y="1881640"/>
                  <a:pt x="5572338" y="1873597"/>
                </a:cubicBezTo>
                <a:cubicBezTo>
                  <a:pt x="5572338" y="1873597"/>
                  <a:pt x="5563223" y="1873396"/>
                  <a:pt x="5563826" y="1873597"/>
                </a:cubicBezTo>
                <a:cubicBezTo>
                  <a:pt x="5561882" y="1866895"/>
                  <a:pt x="5560609" y="1862204"/>
                  <a:pt x="5557124" y="1853491"/>
                </a:cubicBezTo>
                <a:cubicBezTo>
                  <a:pt x="5556721" y="1853960"/>
                  <a:pt x="5549953" y="1852888"/>
                  <a:pt x="5550422" y="1853491"/>
                </a:cubicBezTo>
                <a:cubicBezTo>
                  <a:pt x="5550220" y="1853960"/>
                  <a:pt x="5548344" y="1855568"/>
                  <a:pt x="5544725" y="1860193"/>
                </a:cubicBezTo>
                <a:cubicBezTo>
                  <a:pt x="5544792" y="1860193"/>
                  <a:pt x="5539966" y="1813278"/>
                  <a:pt x="5547473" y="1813278"/>
                </a:cubicBezTo>
                <a:cubicBezTo>
                  <a:pt x="5548679" y="1803492"/>
                  <a:pt x="5551226" y="1797528"/>
                  <a:pt x="5543719" y="1786000"/>
                </a:cubicBezTo>
                <a:cubicBezTo>
                  <a:pt x="5543719" y="1782314"/>
                  <a:pt x="5551695" y="1789083"/>
                  <a:pt x="5550422" y="1782046"/>
                </a:cubicBezTo>
                <a:cubicBezTo>
                  <a:pt x="5550422" y="1787407"/>
                  <a:pt x="5541307" y="1775746"/>
                  <a:pt x="5543719" y="1777891"/>
                </a:cubicBezTo>
                <a:cubicBezTo>
                  <a:pt x="5543719" y="1777891"/>
                  <a:pt x="5546467" y="1776684"/>
                  <a:pt x="5548478" y="1773333"/>
                </a:cubicBezTo>
                <a:cubicBezTo>
                  <a:pt x="5546467" y="1772797"/>
                  <a:pt x="5543719" y="1772328"/>
                  <a:pt x="5543719" y="1774807"/>
                </a:cubicBezTo>
                <a:cubicBezTo>
                  <a:pt x="5543586" y="1771926"/>
                  <a:pt x="5537017" y="1772462"/>
                  <a:pt x="5537017" y="1769714"/>
                </a:cubicBezTo>
                <a:cubicBezTo>
                  <a:pt x="5541977" y="1763347"/>
                  <a:pt x="5547539" y="1752959"/>
                  <a:pt x="5542982" y="1752959"/>
                </a:cubicBezTo>
                <a:cubicBezTo>
                  <a:pt x="5538693" y="1753696"/>
                  <a:pt x="5536414" y="1755706"/>
                  <a:pt x="5531522" y="1748133"/>
                </a:cubicBezTo>
                <a:cubicBezTo>
                  <a:pt x="5535275" y="1748133"/>
                  <a:pt x="5546668" y="1732852"/>
                  <a:pt x="5545596" y="1732852"/>
                </a:cubicBezTo>
                <a:cubicBezTo>
                  <a:pt x="5550087" y="1735198"/>
                  <a:pt x="5549550" y="1738683"/>
                  <a:pt x="5550422" y="1739152"/>
                </a:cubicBezTo>
                <a:cubicBezTo>
                  <a:pt x="5550422" y="1728496"/>
                  <a:pt x="5549819" y="1722464"/>
                  <a:pt x="5543719" y="1716634"/>
                </a:cubicBezTo>
                <a:cubicBezTo>
                  <a:pt x="5543719" y="1700817"/>
                  <a:pt x="5523546" y="1645791"/>
                  <a:pt x="5516911" y="1625618"/>
                </a:cubicBezTo>
                <a:cubicBezTo>
                  <a:pt x="5517447" y="1638553"/>
                  <a:pt x="5509271" y="1652426"/>
                  <a:pt x="5494660" y="1652426"/>
                </a:cubicBezTo>
                <a:cubicBezTo>
                  <a:pt x="5492381" y="1667774"/>
                  <a:pt x="5472207" y="1665294"/>
                  <a:pt x="5464433" y="1665831"/>
                </a:cubicBezTo>
                <a:cubicBezTo>
                  <a:pt x="5448281" y="1665831"/>
                  <a:pt x="5464299" y="1639893"/>
                  <a:pt x="5463294" y="1641234"/>
                </a:cubicBezTo>
                <a:cubicBezTo>
                  <a:pt x="5463294" y="1630712"/>
                  <a:pt x="5460613" y="1623004"/>
                  <a:pt x="5469996" y="1622803"/>
                </a:cubicBezTo>
                <a:cubicBezTo>
                  <a:pt x="5465840" y="1615699"/>
                  <a:pt x="5459540" y="1596598"/>
                  <a:pt x="5459205" y="1592107"/>
                </a:cubicBezTo>
                <a:cubicBezTo>
                  <a:pt x="5455385" y="1592107"/>
                  <a:pt x="5437491" y="1565299"/>
                  <a:pt x="5444662" y="1565299"/>
                </a:cubicBezTo>
                <a:cubicBezTo>
                  <a:pt x="5424220" y="1560138"/>
                  <a:pt x="5409610" y="1529107"/>
                  <a:pt x="5409610" y="1499417"/>
                </a:cubicBezTo>
                <a:cubicBezTo>
                  <a:pt x="5403845" y="1503438"/>
                  <a:pt x="5403444" y="1505449"/>
                  <a:pt x="5400696" y="1498277"/>
                </a:cubicBezTo>
                <a:cubicBezTo>
                  <a:pt x="5390844" y="1498277"/>
                  <a:pt x="5386621" y="1530649"/>
                  <a:pt x="5372211" y="1511682"/>
                </a:cubicBezTo>
                <a:cubicBezTo>
                  <a:pt x="5369330" y="1511682"/>
                  <a:pt x="5369195" y="1517580"/>
                  <a:pt x="5369397" y="1518384"/>
                </a:cubicBezTo>
                <a:cubicBezTo>
                  <a:pt x="5365844" y="1518585"/>
                  <a:pt x="5359746" y="1518920"/>
                  <a:pt x="5354987" y="1518451"/>
                </a:cubicBezTo>
                <a:cubicBezTo>
                  <a:pt x="5357601" y="1519054"/>
                  <a:pt x="5346274" y="1522137"/>
                  <a:pt x="5342588" y="1521869"/>
                </a:cubicBezTo>
                <a:cubicBezTo>
                  <a:pt x="5342588" y="1525488"/>
                  <a:pt x="5329921" y="1515971"/>
                  <a:pt x="5320872" y="1521735"/>
                </a:cubicBezTo>
                <a:cubicBezTo>
                  <a:pt x="5306530" y="1530984"/>
                  <a:pt x="5316986" y="1536614"/>
                  <a:pt x="5315779" y="1538155"/>
                </a:cubicBezTo>
                <a:cubicBezTo>
                  <a:pt x="5301035" y="1557457"/>
                  <a:pt x="5219201" y="1652426"/>
                  <a:pt x="5194001" y="1652426"/>
                </a:cubicBezTo>
                <a:cubicBezTo>
                  <a:pt x="5190382" y="1660804"/>
                  <a:pt x="5188975" y="1668713"/>
                  <a:pt x="5177849" y="1659129"/>
                </a:cubicBezTo>
                <a:cubicBezTo>
                  <a:pt x="5165450" y="1659129"/>
                  <a:pt x="5179391" y="1797595"/>
                  <a:pt x="5154526" y="1799874"/>
                </a:cubicBezTo>
                <a:cubicBezTo>
                  <a:pt x="5145142" y="1813211"/>
                  <a:pt x="5154861" y="1814953"/>
                  <a:pt x="5154861" y="1818640"/>
                </a:cubicBezTo>
                <a:cubicBezTo>
                  <a:pt x="5162099" y="1823800"/>
                  <a:pt x="5154526" y="1826012"/>
                  <a:pt x="5168265" y="1826682"/>
                </a:cubicBezTo>
                <a:cubicBezTo>
                  <a:pt x="5168131" y="1826481"/>
                  <a:pt x="5165182" y="1816629"/>
                  <a:pt x="5163239" y="1813143"/>
                </a:cubicBezTo>
                <a:cubicBezTo>
                  <a:pt x="5181937" y="1801616"/>
                  <a:pt x="5235421" y="1881908"/>
                  <a:pt x="5186160" y="1900406"/>
                </a:cubicBezTo>
                <a:cubicBezTo>
                  <a:pt x="5135156" y="1919574"/>
                  <a:pt x="5193867" y="1797260"/>
                  <a:pt x="5129661" y="1830368"/>
                </a:cubicBezTo>
                <a:cubicBezTo>
                  <a:pt x="5110492" y="1840221"/>
                  <a:pt x="5119138" y="1868168"/>
                  <a:pt x="5094474" y="1832848"/>
                </a:cubicBezTo>
                <a:cubicBezTo>
                  <a:pt x="5086499" y="1821454"/>
                  <a:pt x="5080735" y="1789485"/>
                  <a:pt x="5075172" y="1775411"/>
                </a:cubicBezTo>
                <a:cubicBezTo>
                  <a:pt x="5069677" y="1761672"/>
                  <a:pt x="4990457" y="1545729"/>
                  <a:pt x="5020684" y="1545192"/>
                </a:cubicBezTo>
                <a:cubicBezTo>
                  <a:pt x="5019210" y="1542511"/>
                  <a:pt x="5010831" y="1526091"/>
                  <a:pt x="5008150" y="1520595"/>
                </a:cubicBezTo>
                <a:cubicBezTo>
                  <a:pt x="5000712" y="1557323"/>
                  <a:pt x="4953327" y="1536680"/>
                  <a:pt x="4933556" y="1498411"/>
                </a:cubicBezTo>
                <a:cubicBezTo>
                  <a:pt x="4933556" y="1502232"/>
                  <a:pt x="4964855" y="1492380"/>
                  <a:pt x="4967066" y="1491508"/>
                </a:cubicBezTo>
                <a:cubicBezTo>
                  <a:pt x="4932148" y="1498076"/>
                  <a:pt x="4931344" y="1471737"/>
                  <a:pt x="4915326" y="1465705"/>
                </a:cubicBezTo>
                <a:cubicBezTo>
                  <a:pt x="4898436" y="1472407"/>
                  <a:pt x="4900045" y="1449218"/>
                  <a:pt x="4900045" y="1444325"/>
                </a:cubicBezTo>
                <a:cubicBezTo>
                  <a:pt x="4872901" y="1430653"/>
                  <a:pt x="4888584" y="1432663"/>
                  <a:pt x="4850382" y="1431189"/>
                </a:cubicBezTo>
                <a:cubicBezTo>
                  <a:pt x="4851253" y="1431055"/>
                  <a:pt x="4852191" y="1431055"/>
                  <a:pt x="4853130" y="1431122"/>
                </a:cubicBezTo>
                <a:cubicBezTo>
                  <a:pt x="4848974" y="1431189"/>
                  <a:pt x="4841267" y="1431256"/>
                  <a:pt x="4832957" y="1431390"/>
                </a:cubicBezTo>
                <a:cubicBezTo>
                  <a:pt x="4832755" y="1432932"/>
                  <a:pt x="4830074" y="1438092"/>
                  <a:pt x="4832689" y="1431390"/>
                </a:cubicBezTo>
                <a:cubicBezTo>
                  <a:pt x="4817072" y="1431658"/>
                  <a:pt x="4799513" y="1432060"/>
                  <a:pt x="4799513" y="1433133"/>
                </a:cubicBezTo>
                <a:cubicBezTo>
                  <a:pt x="4799513" y="1442918"/>
                  <a:pt x="4786846" y="1436350"/>
                  <a:pt x="4785304" y="1431189"/>
                </a:cubicBezTo>
                <a:cubicBezTo>
                  <a:pt x="4776993" y="1435009"/>
                  <a:pt x="4768683" y="1431189"/>
                  <a:pt x="4761981" y="1431189"/>
                </a:cubicBezTo>
                <a:cubicBezTo>
                  <a:pt x="4759970" y="1430653"/>
                  <a:pt x="4759032" y="1430586"/>
                  <a:pt x="4758630" y="1430586"/>
                </a:cubicBezTo>
                <a:cubicBezTo>
                  <a:pt x="4758897" y="1430452"/>
                  <a:pt x="4759300" y="1430117"/>
                  <a:pt x="4759300" y="1429045"/>
                </a:cubicBezTo>
                <a:cubicBezTo>
                  <a:pt x="4743348" y="1429714"/>
                  <a:pt x="4740735" y="1427369"/>
                  <a:pt x="4730883" y="1431189"/>
                </a:cubicBezTo>
                <a:cubicBezTo>
                  <a:pt x="4728671" y="1431189"/>
                  <a:pt x="4707827" y="1417785"/>
                  <a:pt x="4707827" y="1417785"/>
                </a:cubicBezTo>
                <a:cubicBezTo>
                  <a:pt x="4708900" y="1420600"/>
                  <a:pt x="4708497" y="1422879"/>
                  <a:pt x="4706688" y="1424487"/>
                </a:cubicBezTo>
                <a:cubicBezTo>
                  <a:pt x="4690535" y="1415774"/>
                  <a:pt x="4694892" y="1393925"/>
                  <a:pt x="4678807" y="1384341"/>
                </a:cubicBezTo>
                <a:cubicBezTo>
                  <a:pt x="4678137" y="1390373"/>
                  <a:pt x="4679142" y="1390842"/>
                  <a:pt x="4678807" y="1391445"/>
                </a:cubicBezTo>
                <a:cubicBezTo>
                  <a:pt x="4678807" y="1393188"/>
                  <a:pt x="4646637" y="1402303"/>
                  <a:pt x="4642749" y="1404649"/>
                </a:cubicBezTo>
                <a:cubicBezTo>
                  <a:pt x="4644559" y="1404649"/>
                  <a:pt x="4618488" y="1394260"/>
                  <a:pt x="4618488" y="1393858"/>
                </a:cubicBezTo>
                <a:cubicBezTo>
                  <a:pt x="4610780" y="1395601"/>
                  <a:pt x="4600593" y="1392183"/>
                  <a:pt x="4612791" y="1392183"/>
                </a:cubicBezTo>
                <a:lnTo>
                  <a:pt x="4613393" y="1392183"/>
                </a:lnTo>
                <a:cubicBezTo>
                  <a:pt x="4599989" y="1392183"/>
                  <a:pt x="4572913" y="1360012"/>
                  <a:pt x="4564871" y="1350294"/>
                </a:cubicBezTo>
                <a:cubicBezTo>
                  <a:pt x="4543357" y="1324223"/>
                  <a:pt x="4553946" y="1312964"/>
                  <a:pt x="4524658" y="1310886"/>
                </a:cubicBezTo>
                <a:cubicBezTo>
                  <a:pt x="4526265" y="1308875"/>
                  <a:pt x="4501736" y="1331327"/>
                  <a:pt x="4511455" y="1331327"/>
                </a:cubicBezTo>
                <a:cubicBezTo>
                  <a:pt x="4504819" y="1331394"/>
                  <a:pt x="4506628" y="1325228"/>
                  <a:pt x="4505422" y="1325228"/>
                </a:cubicBezTo>
                <a:cubicBezTo>
                  <a:pt x="4504484" y="1325228"/>
                  <a:pt x="4503613" y="1325228"/>
                  <a:pt x="4502675" y="1325228"/>
                </a:cubicBezTo>
                <a:cubicBezTo>
                  <a:pt x="4502473" y="1325228"/>
                  <a:pt x="4517821" y="1358136"/>
                  <a:pt x="4515676" y="1358136"/>
                </a:cubicBezTo>
                <a:cubicBezTo>
                  <a:pt x="4517821" y="1359208"/>
                  <a:pt x="4521038" y="1363296"/>
                  <a:pt x="4524456" y="1370937"/>
                </a:cubicBezTo>
                <a:cubicBezTo>
                  <a:pt x="4530556" y="1370937"/>
                  <a:pt x="4531360" y="1372612"/>
                  <a:pt x="4531360" y="1379181"/>
                </a:cubicBezTo>
                <a:cubicBezTo>
                  <a:pt x="4527271" y="1377974"/>
                  <a:pt x="4547110" y="1384341"/>
                  <a:pt x="4538263" y="1384341"/>
                </a:cubicBezTo>
                <a:cubicBezTo>
                  <a:pt x="4545233" y="1386419"/>
                  <a:pt x="4551399" y="1402638"/>
                  <a:pt x="4551466" y="1418589"/>
                </a:cubicBezTo>
                <a:cubicBezTo>
                  <a:pt x="4551935" y="1418656"/>
                  <a:pt x="4557364" y="1430318"/>
                  <a:pt x="4558437" y="1433535"/>
                </a:cubicBezTo>
                <a:cubicBezTo>
                  <a:pt x="4556560" y="1417919"/>
                  <a:pt x="4563061" y="1412021"/>
                  <a:pt x="4571103" y="1404448"/>
                </a:cubicBezTo>
                <a:cubicBezTo>
                  <a:pt x="4581760" y="1404448"/>
                  <a:pt x="4578476" y="1451363"/>
                  <a:pt x="4576868" y="1451363"/>
                </a:cubicBezTo>
                <a:cubicBezTo>
                  <a:pt x="4578007" y="1452032"/>
                  <a:pt x="4581425" y="1454781"/>
                  <a:pt x="4585513" y="1456523"/>
                </a:cubicBezTo>
                <a:cubicBezTo>
                  <a:pt x="4585714" y="1455719"/>
                  <a:pt x="4586049" y="1454445"/>
                  <a:pt x="4586652" y="1452435"/>
                </a:cubicBezTo>
                <a:cubicBezTo>
                  <a:pt x="4587054" y="1452435"/>
                  <a:pt x="4586250" y="1455116"/>
                  <a:pt x="4585714" y="1456590"/>
                </a:cubicBezTo>
                <a:cubicBezTo>
                  <a:pt x="4587658" y="1457394"/>
                  <a:pt x="4589736" y="1457998"/>
                  <a:pt x="4591813" y="1457998"/>
                </a:cubicBezTo>
                <a:cubicBezTo>
                  <a:pt x="4593689" y="1454848"/>
                  <a:pt x="4599923" y="1460008"/>
                  <a:pt x="4598381" y="1451496"/>
                </a:cubicBezTo>
                <a:cubicBezTo>
                  <a:pt x="4598515" y="1458869"/>
                  <a:pt x="4602268" y="1457998"/>
                  <a:pt x="4608434" y="1457998"/>
                </a:cubicBezTo>
                <a:cubicBezTo>
                  <a:pt x="4603140" y="1452435"/>
                  <a:pt x="4604949" y="1450558"/>
                  <a:pt x="4611786" y="1451296"/>
                </a:cubicBezTo>
                <a:cubicBezTo>
                  <a:pt x="4615404" y="1449620"/>
                  <a:pt x="4613461" y="1442784"/>
                  <a:pt x="4618488" y="1451496"/>
                </a:cubicBezTo>
                <a:cubicBezTo>
                  <a:pt x="4618488" y="1451697"/>
                  <a:pt x="4618488" y="1452167"/>
                  <a:pt x="4618488" y="1453038"/>
                </a:cubicBezTo>
                <a:cubicBezTo>
                  <a:pt x="4618555" y="1453105"/>
                  <a:pt x="4618555" y="1453105"/>
                  <a:pt x="4618555" y="1453105"/>
                </a:cubicBezTo>
                <a:cubicBezTo>
                  <a:pt x="4618488" y="1453105"/>
                  <a:pt x="4618488" y="1453105"/>
                  <a:pt x="4618488" y="1453105"/>
                </a:cubicBezTo>
                <a:cubicBezTo>
                  <a:pt x="4618488" y="1453239"/>
                  <a:pt x="4618488" y="1453373"/>
                  <a:pt x="4618488" y="1453574"/>
                </a:cubicBezTo>
                <a:cubicBezTo>
                  <a:pt x="4618689" y="1453641"/>
                  <a:pt x="4618756" y="1453574"/>
                  <a:pt x="4618823" y="1453574"/>
                </a:cubicBezTo>
                <a:cubicBezTo>
                  <a:pt x="4619091" y="1454043"/>
                  <a:pt x="4619224" y="1454445"/>
                  <a:pt x="4618823" y="1454580"/>
                </a:cubicBezTo>
                <a:cubicBezTo>
                  <a:pt x="4619158" y="1454646"/>
                  <a:pt x="4625190" y="1446470"/>
                  <a:pt x="4625190" y="1453440"/>
                </a:cubicBezTo>
                <a:cubicBezTo>
                  <a:pt x="4635310" y="1446068"/>
                  <a:pt x="4651730" y="1427972"/>
                  <a:pt x="4665403" y="1417852"/>
                </a:cubicBezTo>
                <a:cubicBezTo>
                  <a:pt x="4665403" y="1411015"/>
                  <a:pt x="4673043" y="1403777"/>
                  <a:pt x="4678807" y="1397679"/>
                </a:cubicBezTo>
                <a:cubicBezTo>
                  <a:pt x="4678807" y="1397947"/>
                  <a:pt x="4678941" y="1398014"/>
                  <a:pt x="4679008" y="1398080"/>
                </a:cubicBezTo>
                <a:lnTo>
                  <a:pt x="4678911" y="1398542"/>
                </a:lnTo>
                <a:lnTo>
                  <a:pt x="4676988" y="1407679"/>
                </a:lnTo>
                <a:cubicBezTo>
                  <a:pt x="4677525" y="1422678"/>
                  <a:pt x="4684386" y="1449721"/>
                  <a:pt x="4685442" y="1451429"/>
                </a:cubicBezTo>
                <a:cubicBezTo>
                  <a:pt x="4692613" y="1462823"/>
                  <a:pt x="4715468" y="1471402"/>
                  <a:pt x="4717277" y="1471402"/>
                </a:cubicBezTo>
                <a:cubicBezTo>
                  <a:pt x="4716942" y="1472139"/>
                  <a:pt x="4721232" y="1464700"/>
                  <a:pt x="4719623" y="1464700"/>
                </a:cubicBezTo>
                <a:cubicBezTo>
                  <a:pt x="4725521" y="1465169"/>
                  <a:pt x="4724850" y="1471469"/>
                  <a:pt x="4724784" y="1471402"/>
                </a:cubicBezTo>
                <a:cubicBezTo>
                  <a:pt x="4729810" y="1471402"/>
                  <a:pt x="4737049" y="1486615"/>
                  <a:pt x="4738590" y="1491508"/>
                </a:cubicBezTo>
                <a:cubicBezTo>
                  <a:pt x="4741271" y="1491508"/>
                  <a:pt x="4752531" y="1497808"/>
                  <a:pt x="4752531" y="1496334"/>
                </a:cubicBezTo>
                <a:cubicBezTo>
                  <a:pt x="4745561" y="1513223"/>
                  <a:pt x="4735775" y="1525957"/>
                  <a:pt x="4726057" y="1539831"/>
                </a:cubicBezTo>
                <a:cubicBezTo>
                  <a:pt x="4727666" y="1540769"/>
                  <a:pt x="4734368" y="1558530"/>
                  <a:pt x="4725655" y="1558530"/>
                </a:cubicBezTo>
                <a:cubicBezTo>
                  <a:pt x="4725387" y="1558194"/>
                  <a:pt x="4713860" y="1551828"/>
                  <a:pt x="4720494" y="1551828"/>
                </a:cubicBezTo>
                <a:cubicBezTo>
                  <a:pt x="4711915" y="1550353"/>
                  <a:pt x="4716473" y="1553905"/>
                  <a:pt x="4712318" y="1549347"/>
                </a:cubicBezTo>
                <a:cubicBezTo>
                  <a:pt x="4712318" y="1545527"/>
                  <a:pt x="4696903" y="1585338"/>
                  <a:pt x="4707559" y="1585338"/>
                </a:cubicBezTo>
                <a:cubicBezTo>
                  <a:pt x="4687051" y="1585941"/>
                  <a:pt x="4676059" y="1604707"/>
                  <a:pt x="4665537" y="1618245"/>
                </a:cubicBezTo>
                <a:cubicBezTo>
                  <a:pt x="4667949" y="1616369"/>
                  <a:pt x="4671368" y="1614961"/>
                  <a:pt x="4671569" y="1617642"/>
                </a:cubicBezTo>
                <a:cubicBezTo>
                  <a:pt x="4675724" y="1618648"/>
                  <a:pt x="4666944" y="1622401"/>
                  <a:pt x="4664397" y="1621932"/>
                </a:cubicBezTo>
                <a:cubicBezTo>
                  <a:pt x="4663526" y="1621932"/>
                  <a:pt x="4663191" y="1621663"/>
                  <a:pt x="4663191" y="1621194"/>
                </a:cubicBezTo>
                <a:cubicBezTo>
                  <a:pt x="4659572" y="1625618"/>
                  <a:pt x="4655819" y="1629170"/>
                  <a:pt x="4651730" y="1630913"/>
                </a:cubicBezTo>
                <a:cubicBezTo>
                  <a:pt x="4627536" y="1640966"/>
                  <a:pt x="4592617" y="1631516"/>
                  <a:pt x="4591746" y="1666702"/>
                </a:cubicBezTo>
                <a:cubicBezTo>
                  <a:pt x="4591746" y="1671729"/>
                  <a:pt x="4559308" y="1682854"/>
                  <a:pt x="4554214" y="1685536"/>
                </a:cubicBezTo>
                <a:cubicBezTo>
                  <a:pt x="4535381" y="1695588"/>
                  <a:pt x="4441417" y="1742302"/>
                  <a:pt x="4432369" y="1732852"/>
                </a:cubicBezTo>
                <a:cubicBezTo>
                  <a:pt x="4432302" y="1744849"/>
                  <a:pt x="4412530" y="1738281"/>
                  <a:pt x="4404086" y="1738080"/>
                </a:cubicBezTo>
                <a:cubicBezTo>
                  <a:pt x="4404086" y="1736874"/>
                  <a:pt x="4410385" y="1735936"/>
                  <a:pt x="4410788" y="1735936"/>
                </a:cubicBezTo>
                <a:cubicBezTo>
                  <a:pt x="4403147" y="1724743"/>
                  <a:pt x="4390950" y="1685937"/>
                  <a:pt x="4390681" y="1672265"/>
                </a:cubicBezTo>
                <a:cubicBezTo>
                  <a:pt x="4388403" y="1670455"/>
                  <a:pt x="4377947" y="1659129"/>
                  <a:pt x="4383711" y="1659129"/>
                </a:cubicBezTo>
                <a:cubicBezTo>
                  <a:pt x="4385520" y="1659263"/>
                  <a:pt x="4388604" y="1659732"/>
                  <a:pt x="4390413" y="1659463"/>
                </a:cubicBezTo>
                <a:cubicBezTo>
                  <a:pt x="4390279" y="1659263"/>
                  <a:pt x="4390347" y="1658659"/>
                  <a:pt x="4390681" y="1657520"/>
                </a:cubicBezTo>
                <a:cubicBezTo>
                  <a:pt x="4390681" y="1657855"/>
                  <a:pt x="4390748" y="1658123"/>
                  <a:pt x="4390816" y="1658391"/>
                </a:cubicBezTo>
                <a:cubicBezTo>
                  <a:pt x="4391218" y="1649544"/>
                  <a:pt x="4390681" y="1639357"/>
                  <a:pt x="4390681" y="1637011"/>
                </a:cubicBezTo>
                <a:cubicBezTo>
                  <a:pt x="4384046" y="1629706"/>
                  <a:pt x="4368296" y="1608394"/>
                  <a:pt x="4363873" y="1592107"/>
                </a:cubicBezTo>
                <a:cubicBezTo>
                  <a:pt x="4363671" y="1592308"/>
                  <a:pt x="4363336" y="1592643"/>
                  <a:pt x="4363001" y="1592912"/>
                </a:cubicBezTo>
                <a:cubicBezTo>
                  <a:pt x="4364542" y="1594051"/>
                  <a:pt x="4364609" y="1596397"/>
                  <a:pt x="4362934" y="1597737"/>
                </a:cubicBezTo>
                <a:cubicBezTo>
                  <a:pt x="4362666" y="1598943"/>
                  <a:pt x="4362264" y="1599815"/>
                  <a:pt x="4362532" y="1598005"/>
                </a:cubicBezTo>
                <a:cubicBezTo>
                  <a:pt x="4361795" y="1598474"/>
                  <a:pt x="4360789" y="1598809"/>
                  <a:pt x="4359516" y="1598809"/>
                </a:cubicBezTo>
                <a:cubicBezTo>
                  <a:pt x="4359315" y="1597938"/>
                  <a:pt x="4354958" y="1585405"/>
                  <a:pt x="4360521" y="1585405"/>
                </a:cubicBezTo>
                <a:cubicBezTo>
                  <a:pt x="4357305" y="1583930"/>
                  <a:pt x="4357104" y="1588555"/>
                  <a:pt x="4357104" y="1582926"/>
                </a:cubicBezTo>
                <a:cubicBezTo>
                  <a:pt x="4356902" y="1584198"/>
                  <a:pt x="4356165" y="1586075"/>
                  <a:pt x="4356031" y="1585405"/>
                </a:cubicBezTo>
                <a:cubicBezTo>
                  <a:pt x="4355361" y="1585405"/>
                  <a:pt x="4345978" y="1558597"/>
                  <a:pt x="4345643" y="1558597"/>
                </a:cubicBezTo>
                <a:cubicBezTo>
                  <a:pt x="4313271" y="1549012"/>
                  <a:pt x="4309987" y="1500489"/>
                  <a:pt x="4310188" y="1478171"/>
                </a:cubicBezTo>
                <a:cubicBezTo>
                  <a:pt x="4310054" y="1478037"/>
                  <a:pt x="4309853" y="1478037"/>
                  <a:pt x="4309652" y="1478037"/>
                </a:cubicBezTo>
                <a:cubicBezTo>
                  <a:pt x="4309786" y="1478037"/>
                  <a:pt x="4309987" y="1477970"/>
                  <a:pt x="4310188" y="1477970"/>
                </a:cubicBezTo>
                <a:cubicBezTo>
                  <a:pt x="4311060" y="1478506"/>
                  <a:pt x="4304894" y="1473547"/>
                  <a:pt x="4300604" y="1471871"/>
                </a:cubicBezTo>
                <a:cubicBezTo>
                  <a:pt x="4301810" y="1471670"/>
                  <a:pt x="4302816" y="1471603"/>
                  <a:pt x="4303017" y="1471536"/>
                </a:cubicBezTo>
                <a:cubicBezTo>
                  <a:pt x="4302816" y="1471469"/>
                  <a:pt x="4302682" y="1471469"/>
                  <a:pt x="4302481" y="1471469"/>
                </a:cubicBezTo>
                <a:cubicBezTo>
                  <a:pt x="4288339" y="1471469"/>
                  <a:pt x="4277750" y="1431323"/>
                  <a:pt x="4276476" y="1429849"/>
                </a:cubicBezTo>
                <a:cubicBezTo>
                  <a:pt x="4275069" y="1431457"/>
                  <a:pt x="4272053" y="1431792"/>
                  <a:pt x="4269976" y="1430117"/>
                </a:cubicBezTo>
                <a:cubicBezTo>
                  <a:pt x="4269976" y="1433401"/>
                  <a:pt x="4263876" y="1419460"/>
                  <a:pt x="4265351" y="1411150"/>
                </a:cubicBezTo>
                <a:cubicBezTo>
                  <a:pt x="4263541" y="1411150"/>
                  <a:pt x="4256571" y="1410547"/>
                  <a:pt x="4256571" y="1407732"/>
                </a:cubicBezTo>
                <a:cubicBezTo>
                  <a:pt x="4256236" y="1407798"/>
                  <a:pt x="4263139" y="1404984"/>
                  <a:pt x="4263273" y="1404783"/>
                </a:cubicBezTo>
                <a:cubicBezTo>
                  <a:pt x="4263273" y="1405319"/>
                  <a:pt x="4256638" y="1403509"/>
                  <a:pt x="4256571" y="1398617"/>
                </a:cubicBezTo>
                <a:cubicBezTo>
                  <a:pt x="4253354" y="1396606"/>
                  <a:pt x="4245378" y="1391110"/>
                  <a:pt x="4252349" y="1391110"/>
                </a:cubicBezTo>
                <a:cubicBezTo>
                  <a:pt x="4250539" y="1386017"/>
                  <a:pt x="4240955" y="1371205"/>
                  <a:pt x="4236465" y="1364302"/>
                </a:cubicBezTo>
                <a:cubicBezTo>
                  <a:pt x="4234052" y="1363900"/>
                  <a:pt x="4231773" y="1364503"/>
                  <a:pt x="4229763" y="1365977"/>
                </a:cubicBezTo>
                <a:cubicBezTo>
                  <a:pt x="4229763" y="1371540"/>
                  <a:pt x="4211264" y="1364570"/>
                  <a:pt x="4210795" y="1364302"/>
                </a:cubicBezTo>
                <a:cubicBezTo>
                  <a:pt x="4205434" y="1364034"/>
                  <a:pt x="4194710" y="1347747"/>
                  <a:pt x="4188209" y="1337493"/>
                </a:cubicBezTo>
                <a:cubicBezTo>
                  <a:pt x="4187740" y="1337761"/>
                  <a:pt x="4187271" y="1337963"/>
                  <a:pt x="4186734" y="1338029"/>
                </a:cubicBezTo>
                <a:cubicBezTo>
                  <a:pt x="4189550" y="1338968"/>
                  <a:pt x="4189617" y="1341581"/>
                  <a:pt x="4189617" y="1345670"/>
                </a:cubicBezTo>
                <a:cubicBezTo>
                  <a:pt x="4194845" y="1350897"/>
                  <a:pt x="4216425" y="1372880"/>
                  <a:pt x="4216425" y="1374221"/>
                </a:cubicBezTo>
                <a:cubicBezTo>
                  <a:pt x="4216291" y="1374288"/>
                  <a:pt x="4216358" y="1377237"/>
                  <a:pt x="4216425" y="1377304"/>
                </a:cubicBezTo>
                <a:cubicBezTo>
                  <a:pt x="4216425" y="1377304"/>
                  <a:pt x="4210795" y="1377773"/>
                  <a:pt x="4208651" y="1377907"/>
                </a:cubicBezTo>
                <a:cubicBezTo>
                  <a:pt x="4213208" y="1378041"/>
                  <a:pt x="4216090" y="1379917"/>
                  <a:pt x="4216425" y="1384676"/>
                </a:cubicBezTo>
                <a:cubicBezTo>
                  <a:pt x="4214213" y="1384743"/>
                  <a:pt x="4211935" y="1385079"/>
                  <a:pt x="4209723" y="1385079"/>
                </a:cubicBezTo>
                <a:cubicBezTo>
                  <a:pt x="4218770" y="1398952"/>
                  <a:pt x="4230433" y="1425894"/>
                  <a:pt x="4234319" y="1439299"/>
                </a:cubicBezTo>
                <a:cubicBezTo>
                  <a:pt x="4235459" y="1439299"/>
                  <a:pt x="4235995" y="1439299"/>
                  <a:pt x="4236330" y="1439299"/>
                </a:cubicBezTo>
                <a:cubicBezTo>
                  <a:pt x="4238408" y="1452703"/>
                  <a:pt x="4244239" y="1455853"/>
                  <a:pt x="4248126" y="1458802"/>
                </a:cubicBezTo>
                <a:cubicBezTo>
                  <a:pt x="4251411" y="1458802"/>
                  <a:pt x="4249936" y="1466911"/>
                  <a:pt x="4249936" y="1465973"/>
                </a:cubicBezTo>
                <a:cubicBezTo>
                  <a:pt x="4249802" y="1466040"/>
                  <a:pt x="4249533" y="1465638"/>
                  <a:pt x="4249266" y="1465169"/>
                </a:cubicBezTo>
                <a:cubicBezTo>
                  <a:pt x="4247926" y="1465571"/>
                  <a:pt x="4244976" y="1465504"/>
                  <a:pt x="4243234" y="1464900"/>
                </a:cubicBezTo>
                <a:cubicBezTo>
                  <a:pt x="4244239" y="1486079"/>
                  <a:pt x="4259386" y="1487286"/>
                  <a:pt x="4268299" y="1503371"/>
                </a:cubicBezTo>
                <a:cubicBezTo>
                  <a:pt x="4284586" y="1532860"/>
                  <a:pt x="4278554" y="1560473"/>
                  <a:pt x="4292897" y="1591504"/>
                </a:cubicBezTo>
                <a:cubicBezTo>
                  <a:pt x="4300202" y="1607388"/>
                  <a:pt x="4323660" y="1619184"/>
                  <a:pt x="4323660" y="1656649"/>
                </a:cubicBezTo>
                <a:cubicBezTo>
                  <a:pt x="4323861" y="1656581"/>
                  <a:pt x="4323525" y="1652158"/>
                  <a:pt x="4323660" y="1652561"/>
                </a:cubicBezTo>
                <a:cubicBezTo>
                  <a:pt x="4323660" y="1652360"/>
                  <a:pt x="4330362" y="1652963"/>
                  <a:pt x="4330362" y="1653566"/>
                </a:cubicBezTo>
                <a:cubicBezTo>
                  <a:pt x="4328485" y="1654705"/>
                  <a:pt x="4329289" y="1657453"/>
                  <a:pt x="4329826" y="1658659"/>
                </a:cubicBezTo>
                <a:cubicBezTo>
                  <a:pt x="4328217" y="1658794"/>
                  <a:pt x="4325268" y="1659530"/>
                  <a:pt x="4324129" y="1658659"/>
                </a:cubicBezTo>
                <a:cubicBezTo>
                  <a:pt x="4325804" y="1662011"/>
                  <a:pt x="4327480" y="1664557"/>
                  <a:pt x="4330295" y="1667909"/>
                </a:cubicBezTo>
                <a:cubicBezTo>
                  <a:pt x="4330295" y="1664289"/>
                  <a:pt x="4336997" y="1666166"/>
                  <a:pt x="4336997" y="1666837"/>
                </a:cubicBezTo>
                <a:cubicBezTo>
                  <a:pt x="4334316" y="1649276"/>
                  <a:pt x="4340482" y="1659263"/>
                  <a:pt x="4340348" y="1659263"/>
                </a:cubicBezTo>
                <a:cubicBezTo>
                  <a:pt x="4344101" y="1657855"/>
                  <a:pt x="4345307" y="1660066"/>
                  <a:pt x="4344570" y="1665965"/>
                </a:cubicBezTo>
                <a:cubicBezTo>
                  <a:pt x="4352278" y="1665965"/>
                  <a:pt x="4348256" y="1669249"/>
                  <a:pt x="4345241" y="1671260"/>
                </a:cubicBezTo>
                <a:cubicBezTo>
                  <a:pt x="4344302" y="1668847"/>
                  <a:pt x="4336260" y="1664356"/>
                  <a:pt x="4339007" y="1665965"/>
                </a:cubicBezTo>
                <a:cubicBezTo>
                  <a:pt x="4339074" y="1667306"/>
                  <a:pt x="4339074" y="1668177"/>
                  <a:pt x="4339074" y="1668780"/>
                </a:cubicBezTo>
                <a:cubicBezTo>
                  <a:pt x="4340683" y="1669517"/>
                  <a:pt x="4342224" y="1670723"/>
                  <a:pt x="4343766" y="1672198"/>
                </a:cubicBezTo>
                <a:cubicBezTo>
                  <a:pt x="4343431" y="1672399"/>
                  <a:pt x="4343163" y="1672600"/>
                  <a:pt x="4343029" y="1672668"/>
                </a:cubicBezTo>
                <a:lnTo>
                  <a:pt x="4343472" y="1672640"/>
                </a:lnTo>
                <a:lnTo>
                  <a:pt x="4344905" y="1671728"/>
                </a:lnTo>
                <a:lnTo>
                  <a:pt x="4344113" y="1672614"/>
                </a:lnTo>
                <a:lnTo>
                  <a:pt x="4355964" y="1686072"/>
                </a:lnTo>
                <a:cubicBezTo>
                  <a:pt x="4366553" y="1686072"/>
                  <a:pt x="4384046" y="1716432"/>
                  <a:pt x="4390547" y="1722799"/>
                </a:cubicBezTo>
                <a:cubicBezTo>
                  <a:pt x="4389609" y="1721928"/>
                  <a:pt x="4389073" y="1720855"/>
                  <a:pt x="4388805" y="1719582"/>
                </a:cubicBezTo>
                <a:cubicBezTo>
                  <a:pt x="4392156" y="1723604"/>
                  <a:pt x="4425398" y="1759795"/>
                  <a:pt x="4402612" y="1759795"/>
                </a:cubicBezTo>
                <a:cubicBezTo>
                  <a:pt x="4403885" y="1761672"/>
                  <a:pt x="4404555" y="1760532"/>
                  <a:pt x="4404153" y="1759996"/>
                </a:cubicBezTo>
                <a:cubicBezTo>
                  <a:pt x="4412329" y="1761940"/>
                  <a:pt x="4416551" y="1789150"/>
                  <a:pt x="4427074" y="1791764"/>
                </a:cubicBezTo>
                <a:cubicBezTo>
                  <a:pt x="4445103" y="1796322"/>
                  <a:pt x="4571505" y="1753428"/>
                  <a:pt x="4571505" y="1757650"/>
                </a:cubicBezTo>
                <a:cubicBezTo>
                  <a:pt x="4569427" y="1771255"/>
                  <a:pt x="4572511" y="1764821"/>
                  <a:pt x="4564803" y="1772864"/>
                </a:cubicBezTo>
                <a:cubicBezTo>
                  <a:pt x="4574522" y="1772998"/>
                  <a:pt x="4571706" y="1788547"/>
                  <a:pt x="4573583" y="1793373"/>
                </a:cubicBezTo>
                <a:cubicBezTo>
                  <a:pt x="4570634" y="1792635"/>
                  <a:pt x="4569629" y="1792970"/>
                  <a:pt x="4570500" y="1794244"/>
                </a:cubicBezTo>
                <a:cubicBezTo>
                  <a:pt x="4568757" y="1793641"/>
                  <a:pt x="4565407" y="1793506"/>
                  <a:pt x="4565205" y="1793373"/>
                </a:cubicBezTo>
                <a:cubicBezTo>
                  <a:pt x="4564871" y="1829765"/>
                  <a:pt x="4544094" y="1855434"/>
                  <a:pt x="4531225" y="1881573"/>
                </a:cubicBezTo>
                <a:cubicBezTo>
                  <a:pt x="4507701" y="1929292"/>
                  <a:pt x="4494900" y="1962065"/>
                  <a:pt x="4449660" y="2001072"/>
                </a:cubicBezTo>
                <a:cubicBezTo>
                  <a:pt x="4410654" y="2034716"/>
                  <a:pt x="4380628" y="2085384"/>
                  <a:pt x="4356768" y="2107367"/>
                </a:cubicBezTo>
                <a:cubicBezTo>
                  <a:pt x="4356768" y="2105960"/>
                  <a:pt x="4335254" y="2135918"/>
                  <a:pt x="4336394" y="2132835"/>
                </a:cubicBezTo>
                <a:cubicBezTo>
                  <a:pt x="4336394" y="2146642"/>
                  <a:pt x="4327413" y="2159041"/>
                  <a:pt x="4322118" y="2161923"/>
                </a:cubicBezTo>
                <a:cubicBezTo>
                  <a:pt x="4319772" y="2161923"/>
                  <a:pt x="4316823" y="2165676"/>
                  <a:pt x="4316823" y="2171373"/>
                </a:cubicBezTo>
                <a:lnTo>
                  <a:pt x="4316823" y="2188597"/>
                </a:lnTo>
                <a:cubicBezTo>
                  <a:pt x="4323525" y="2189267"/>
                  <a:pt x="4322520" y="2191546"/>
                  <a:pt x="4322520" y="2196103"/>
                </a:cubicBezTo>
                <a:cubicBezTo>
                  <a:pt x="4333780" y="2206023"/>
                  <a:pt x="4322855" y="2208502"/>
                  <a:pt x="4322721" y="2207095"/>
                </a:cubicBezTo>
                <a:cubicBezTo>
                  <a:pt x="4321381" y="2206760"/>
                  <a:pt x="4320241" y="2205420"/>
                  <a:pt x="4319303" y="2203543"/>
                </a:cubicBezTo>
                <a:cubicBezTo>
                  <a:pt x="4320576" y="2218220"/>
                  <a:pt x="4322654" y="2230686"/>
                  <a:pt x="4323458" y="2229011"/>
                </a:cubicBezTo>
                <a:cubicBezTo>
                  <a:pt x="4323525" y="2228877"/>
                  <a:pt x="4323525" y="2228810"/>
                  <a:pt x="4323525" y="2228675"/>
                </a:cubicBezTo>
                <a:cubicBezTo>
                  <a:pt x="4323928" y="2228877"/>
                  <a:pt x="4324531" y="2229011"/>
                  <a:pt x="4325670" y="2229011"/>
                </a:cubicBezTo>
                <a:cubicBezTo>
                  <a:pt x="4325536" y="2230552"/>
                  <a:pt x="4323861" y="2238058"/>
                  <a:pt x="4323458" y="2242415"/>
                </a:cubicBezTo>
                <a:lnTo>
                  <a:pt x="4323458" y="2242597"/>
                </a:lnTo>
                <a:lnTo>
                  <a:pt x="4330371" y="2238636"/>
                </a:lnTo>
                <a:cubicBezTo>
                  <a:pt x="4333563" y="2236701"/>
                  <a:pt x="4336595" y="2234875"/>
                  <a:pt x="4336595" y="2235176"/>
                </a:cubicBezTo>
                <a:cubicBezTo>
                  <a:pt x="4335255" y="2237321"/>
                  <a:pt x="4339276" y="2249452"/>
                  <a:pt x="4333177" y="2249452"/>
                </a:cubicBezTo>
                <a:cubicBezTo>
                  <a:pt x="4333110" y="2249385"/>
                  <a:pt x="4330564" y="2249452"/>
                  <a:pt x="4330564" y="2249452"/>
                </a:cubicBezTo>
                <a:cubicBezTo>
                  <a:pt x="4330329" y="2249452"/>
                  <a:pt x="4330195" y="2247692"/>
                  <a:pt x="4329265" y="2245975"/>
                </a:cubicBezTo>
                <a:lnTo>
                  <a:pt x="4323458" y="2242892"/>
                </a:lnTo>
                <a:lnTo>
                  <a:pt x="4323458" y="2256356"/>
                </a:lnTo>
                <a:cubicBezTo>
                  <a:pt x="4332573" y="2257227"/>
                  <a:pt x="4331702" y="2259573"/>
                  <a:pt x="4323458" y="2262320"/>
                </a:cubicBezTo>
                <a:cubicBezTo>
                  <a:pt x="4334182" y="2262455"/>
                  <a:pt x="4329289" y="2289330"/>
                  <a:pt x="4334584" y="2289330"/>
                </a:cubicBezTo>
                <a:cubicBezTo>
                  <a:pt x="4337868" y="2291274"/>
                  <a:pt x="4344101" y="2300791"/>
                  <a:pt x="4348458" y="2309235"/>
                </a:cubicBezTo>
                <a:cubicBezTo>
                  <a:pt x="4349128" y="2301729"/>
                  <a:pt x="4349932" y="2297105"/>
                  <a:pt x="4350200" y="2312787"/>
                </a:cubicBezTo>
                <a:cubicBezTo>
                  <a:pt x="4352881" y="2318417"/>
                  <a:pt x="4354221" y="2322841"/>
                  <a:pt x="4352479" y="2322841"/>
                </a:cubicBezTo>
                <a:cubicBezTo>
                  <a:pt x="4351205" y="2322841"/>
                  <a:pt x="4350803" y="2322774"/>
                  <a:pt x="4350669" y="2322706"/>
                </a:cubicBezTo>
                <a:cubicBezTo>
                  <a:pt x="4350669" y="2322774"/>
                  <a:pt x="4350736" y="2322774"/>
                  <a:pt x="4350736" y="2322841"/>
                </a:cubicBezTo>
                <a:cubicBezTo>
                  <a:pt x="4349664" y="2322841"/>
                  <a:pt x="4349329" y="2385841"/>
                  <a:pt x="4351004" y="2395358"/>
                </a:cubicBezTo>
                <a:cubicBezTo>
                  <a:pt x="4350736" y="2395224"/>
                  <a:pt x="4350535" y="2395156"/>
                  <a:pt x="4350267" y="2395023"/>
                </a:cubicBezTo>
                <a:lnTo>
                  <a:pt x="4350669" y="2395626"/>
                </a:lnTo>
                <a:lnTo>
                  <a:pt x="4350669" y="2395625"/>
                </a:lnTo>
                <a:lnTo>
                  <a:pt x="4350669" y="2395627"/>
                </a:lnTo>
                <a:lnTo>
                  <a:pt x="4351205" y="2396430"/>
                </a:lnTo>
                <a:cubicBezTo>
                  <a:pt x="4351272" y="2396631"/>
                  <a:pt x="4351339" y="2396899"/>
                  <a:pt x="4351407" y="2396899"/>
                </a:cubicBezTo>
                <a:cubicBezTo>
                  <a:pt x="4356098" y="2403735"/>
                  <a:pt x="4356969" y="2413990"/>
                  <a:pt x="4356969" y="2414928"/>
                </a:cubicBezTo>
                <a:cubicBezTo>
                  <a:pt x="4347654" y="2430879"/>
                  <a:pt x="4324263" y="2471494"/>
                  <a:pt x="4318767" y="2471494"/>
                </a:cubicBezTo>
                <a:lnTo>
                  <a:pt x="4301610" y="2471494"/>
                </a:lnTo>
                <a:cubicBezTo>
                  <a:pt x="4262804" y="2491600"/>
                  <a:pt x="4222658" y="2534360"/>
                  <a:pt x="4241022" y="2578125"/>
                </a:cubicBezTo>
                <a:cubicBezTo>
                  <a:pt x="4245110" y="2578125"/>
                  <a:pt x="4241424" y="2571489"/>
                  <a:pt x="4243636" y="2570820"/>
                </a:cubicBezTo>
                <a:cubicBezTo>
                  <a:pt x="4243368" y="2570820"/>
                  <a:pt x="4249735" y="2629798"/>
                  <a:pt x="4249735" y="2629463"/>
                </a:cubicBezTo>
                <a:cubicBezTo>
                  <a:pt x="4234789" y="2662035"/>
                  <a:pt x="4203490" y="2655200"/>
                  <a:pt x="4185595" y="2684756"/>
                </a:cubicBezTo>
                <a:cubicBezTo>
                  <a:pt x="4186869" y="2685292"/>
                  <a:pt x="4188142" y="2685895"/>
                  <a:pt x="4189415" y="2686566"/>
                </a:cubicBezTo>
                <a:lnTo>
                  <a:pt x="4189415" y="2687437"/>
                </a:lnTo>
                <a:cubicBezTo>
                  <a:pt x="4188142" y="2689715"/>
                  <a:pt x="4196117" y="2678322"/>
                  <a:pt x="4196117" y="2683482"/>
                </a:cubicBezTo>
                <a:cubicBezTo>
                  <a:pt x="4181976" y="2703924"/>
                  <a:pt x="4186601" y="2734150"/>
                  <a:pt x="4171320" y="2758479"/>
                </a:cubicBezTo>
                <a:cubicBezTo>
                  <a:pt x="4153090" y="2787633"/>
                  <a:pt x="4132782" y="2810823"/>
                  <a:pt x="4114351" y="2831465"/>
                </a:cubicBezTo>
                <a:cubicBezTo>
                  <a:pt x="4100210" y="2847282"/>
                  <a:pt x="4041968" y="2889037"/>
                  <a:pt x="4041968" y="2877308"/>
                </a:cubicBezTo>
                <a:cubicBezTo>
                  <a:pt x="4040963" y="2878112"/>
                  <a:pt x="4042772" y="2885820"/>
                  <a:pt x="4039823" y="2885820"/>
                </a:cubicBezTo>
                <a:cubicBezTo>
                  <a:pt x="4023939" y="2877241"/>
                  <a:pt x="4036673" y="2885350"/>
                  <a:pt x="4021862" y="2886423"/>
                </a:cubicBezTo>
                <a:cubicBezTo>
                  <a:pt x="4021862" y="2884613"/>
                  <a:pt x="3979303" y="2880658"/>
                  <a:pt x="3975282" y="2879118"/>
                </a:cubicBezTo>
                <a:cubicBezTo>
                  <a:pt x="3975215" y="2885953"/>
                  <a:pt x="3933796" y="2899224"/>
                  <a:pt x="3925820" y="2899224"/>
                </a:cubicBezTo>
                <a:cubicBezTo>
                  <a:pt x="3915565" y="2899492"/>
                  <a:pt x="3901625" y="2887964"/>
                  <a:pt x="3894655" y="2886155"/>
                </a:cubicBezTo>
                <a:cubicBezTo>
                  <a:pt x="3896464" y="2887428"/>
                  <a:pt x="3891304" y="2891986"/>
                  <a:pt x="3889495" y="2892522"/>
                </a:cubicBezTo>
                <a:cubicBezTo>
                  <a:pt x="3894588" y="2892522"/>
                  <a:pt x="3860072" y="2847014"/>
                  <a:pt x="3887819" y="2846545"/>
                </a:cubicBezTo>
                <a:cubicBezTo>
                  <a:pt x="3884668" y="2812833"/>
                  <a:pt x="3854308" y="2789041"/>
                  <a:pt x="3854308" y="2757943"/>
                </a:cubicBezTo>
                <a:cubicBezTo>
                  <a:pt x="3837821" y="2742394"/>
                  <a:pt x="3820797" y="2723829"/>
                  <a:pt x="3820797" y="2696752"/>
                </a:cubicBezTo>
                <a:cubicBezTo>
                  <a:pt x="3809471" y="2685224"/>
                  <a:pt x="3811414" y="2647492"/>
                  <a:pt x="3807393" y="2625442"/>
                </a:cubicBezTo>
                <a:cubicBezTo>
                  <a:pt x="3796401" y="2565257"/>
                  <a:pt x="3722804" y="2475381"/>
                  <a:pt x="3753776" y="2431683"/>
                </a:cubicBezTo>
                <a:cubicBezTo>
                  <a:pt x="3753776" y="2388186"/>
                  <a:pt x="3786818" y="2372168"/>
                  <a:pt x="3793988" y="2342880"/>
                </a:cubicBezTo>
                <a:cubicBezTo>
                  <a:pt x="3800624" y="2315937"/>
                  <a:pt x="3782193" y="2275255"/>
                  <a:pt x="3780584" y="2257294"/>
                </a:cubicBezTo>
                <a:cubicBezTo>
                  <a:pt x="3778171" y="2230552"/>
                  <a:pt x="3770263" y="2205956"/>
                  <a:pt x="3760478" y="2182766"/>
                </a:cubicBezTo>
                <a:cubicBezTo>
                  <a:pt x="3756725" y="2173786"/>
                  <a:pt x="3684609" y="2061458"/>
                  <a:pt x="3687496" y="2061458"/>
                </a:cubicBezTo>
                <a:cubicBezTo>
                  <a:pt x="3690102" y="2061926"/>
                  <a:pt x="3692104" y="2064004"/>
                  <a:pt x="3693501" y="2064540"/>
                </a:cubicBezTo>
                <a:cubicBezTo>
                  <a:pt x="3700687" y="2061659"/>
                  <a:pt x="3701421" y="2046043"/>
                  <a:pt x="3700353" y="2035789"/>
                </a:cubicBezTo>
                <a:cubicBezTo>
                  <a:pt x="3701155" y="2036190"/>
                  <a:pt x="3705110" y="2027880"/>
                  <a:pt x="3706451" y="2027746"/>
                </a:cubicBezTo>
                <a:cubicBezTo>
                  <a:pt x="3697261" y="2007774"/>
                  <a:pt x="3719116" y="1986326"/>
                  <a:pt x="3707993" y="1967561"/>
                </a:cubicBezTo>
                <a:cubicBezTo>
                  <a:pt x="3700820" y="1966891"/>
                  <a:pt x="3695450" y="1934184"/>
                  <a:pt x="3680787" y="1937603"/>
                </a:cubicBezTo>
                <a:cubicBezTo>
                  <a:pt x="3680787" y="1937736"/>
                  <a:pt x="3631984" y="1947254"/>
                  <a:pt x="3632520" y="1947522"/>
                </a:cubicBezTo>
                <a:cubicBezTo>
                  <a:pt x="3622876" y="1943299"/>
                  <a:pt x="3619786" y="1925606"/>
                  <a:pt x="3614761" y="1919105"/>
                </a:cubicBezTo>
                <a:cubicBezTo>
                  <a:pt x="3612080" y="1915620"/>
                  <a:pt x="3610607" y="1899266"/>
                  <a:pt x="3596802" y="1893905"/>
                </a:cubicBezTo>
                <a:cubicBezTo>
                  <a:pt x="3573212" y="1884655"/>
                  <a:pt x="3549302" y="1900607"/>
                  <a:pt x="3532068" y="1900607"/>
                </a:cubicBezTo>
                <a:cubicBezTo>
                  <a:pt x="3525567" y="1907845"/>
                  <a:pt x="3478121" y="1933648"/>
                  <a:pt x="3462102" y="1934117"/>
                </a:cubicBezTo>
                <a:cubicBezTo>
                  <a:pt x="3446954" y="1934586"/>
                  <a:pt x="3434221" y="1918568"/>
                  <a:pt x="3413104" y="1920713"/>
                </a:cubicBezTo>
                <a:cubicBezTo>
                  <a:pt x="3401239" y="1921919"/>
                  <a:pt x="3383475" y="1932106"/>
                  <a:pt x="3372554" y="1934117"/>
                </a:cubicBezTo>
                <a:cubicBezTo>
                  <a:pt x="3346887" y="1938809"/>
                  <a:pt x="3339040" y="1940149"/>
                  <a:pt x="3317599" y="1927415"/>
                </a:cubicBezTo>
                <a:cubicBezTo>
                  <a:pt x="3293210" y="1912939"/>
                  <a:pt x="3278405" y="1870849"/>
                  <a:pt x="3236710" y="1867096"/>
                </a:cubicBezTo>
                <a:cubicBezTo>
                  <a:pt x="3237654" y="1864616"/>
                  <a:pt x="3238053" y="1862136"/>
                  <a:pt x="3237786" y="1859590"/>
                </a:cubicBezTo>
                <a:cubicBezTo>
                  <a:pt x="3237786" y="1858986"/>
                  <a:pt x="3239867" y="1862404"/>
                  <a:pt x="3240738" y="1860394"/>
                </a:cubicBezTo>
                <a:cubicBezTo>
                  <a:pt x="3238862" y="1859389"/>
                  <a:pt x="3240066" y="1859054"/>
                  <a:pt x="3244491" y="1859523"/>
                </a:cubicBezTo>
                <a:cubicBezTo>
                  <a:pt x="3246232" y="1860930"/>
                  <a:pt x="3240534" y="1854898"/>
                  <a:pt x="3237654" y="1850743"/>
                </a:cubicBezTo>
                <a:cubicBezTo>
                  <a:pt x="3236781" y="1853088"/>
                  <a:pt x="3235374" y="1854094"/>
                  <a:pt x="3233228" y="1853692"/>
                </a:cubicBezTo>
                <a:cubicBezTo>
                  <a:pt x="3230549" y="1853692"/>
                  <a:pt x="3230949" y="1825007"/>
                  <a:pt x="3231084" y="1821857"/>
                </a:cubicBezTo>
                <a:cubicBezTo>
                  <a:pt x="3231216" y="1821923"/>
                  <a:pt x="3217681" y="1817500"/>
                  <a:pt x="3217681" y="1817835"/>
                </a:cubicBezTo>
                <a:cubicBezTo>
                  <a:pt x="3217213" y="1818371"/>
                  <a:pt x="3221971" y="1813077"/>
                  <a:pt x="3223713" y="1812407"/>
                </a:cubicBezTo>
                <a:cubicBezTo>
                  <a:pt x="3219223" y="1810530"/>
                  <a:pt x="3219020" y="1810865"/>
                  <a:pt x="3220296" y="1806844"/>
                </a:cubicBezTo>
                <a:cubicBezTo>
                  <a:pt x="3207227" y="1806844"/>
                  <a:pt x="3200927" y="1785464"/>
                  <a:pt x="3199855" y="1785598"/>
                </a:cubicBezTo>
                <a:cubicBezTo>
                  <a:pt x="3199855" y="1785464"/>
                  <a:pt x="3192214" y="1786939"/>
                  <a:pt x="3191813" y="1787006"/>
                </a:cubicBezTo>
                <a:cubicBezTo>
                  <a:pt x="3194962" y="1787006"/>
                  <a:pt x="3184239" y="1768843"/>
                  <a:pt x="3184239" y="1773468"/>
                </a:cubicBezTo>
                <a:cubicBezTo>
                  <a:pt x="3184239" y="1774003"/>
                  <a:pt x="3184239" y="1774272"/>
                  <a:pt x="3184105" y="1774406"/>
                </a:cubicBezTo>
                <a:cubicBezTo>
                  <a:pt x="3184575" y="1776818"/>
                  <a:pt x="3184844" y="1780638"/>
                  <a:pt x="3184039" y="1780638"/>
                </a:cubicBezTo>
                <a:cubicBezTo>
                  <a:pt x="3183234" y="1780974"/>
                  <a:pt x="3175260" y="1781108"/>
                  <a:pt x="3177536" y="1778092"/>
                </a:cubicBezTo>
                <a:cubicBezTo>
                  <a:pt x="3177536" y="1777891"/>
                  <a:pt x="3177536" y="1777623"/>
                  <a:pt x="3177536" y="1777421"/>
                </a:cubicBezTo>
                <a:cubicBezTo>
                  <a:pt x="3174457" y="1777623"/>
                  <a:pt x="3164126" y="1776885"/>
                  <a:pt x="3164126" y="1772998"/>
                </a:cubicBezTo>
                <a:cubicBezTo>
                  <a:pt x="3163928" y="1771255"/>
                  <a:pt x="3164398" y="1769714"/>
                  <a:pt x="3165135" y="1768173"/>
                </a:cubicBezTo>
                <a:cubicBezTo>
                  <a:pt x="3164530" y="1768441"/>
                  <a:pt x="3164126" y="1768105"/>
                  <a:pt x="3164126" y="1766899"/>
                </a:cubicBezTo>
                <a:cubicBezTo>
                  <a:pt x="3168487" y="1766095"/>
                  <a:pt x="3166005" y="1763146"/>
                  <a:pt x="3170902" y="1760063"/>
                </a:cubicBezTo>
                <a:cubicBezTo>
                  <a:pt x="3164798" y="1754567"/>
                  <a:pt x="3157426" y="1747664"/>
                  <a:pt x="3157426" y="1747530"/>
                </a:cubicBezTo>
                <a:cubicBezTo>
                  <a:pt x="3156750" y="1738415"/>
                  <a:pt x="3156750" y="1722665"/>
                  <a:pt x="3157426" y="1717973"/>
                </a:cubicBezTo>
                <a:cubicBezTo>
                  <a:pt x="3158970" y="1719448"/>
                  <a:pt x="3160712" y="1720051"/>
                  <a:pt x="3162722" y="1719716"/>
                </a:cubicBezTo>
                <a:cubicBezTo>
                  <a:pt x="3161713" y="1717638"/>
                  <a:pt x="3161584" y="1715427"/>
                  <a:pt x="3162183" y="1713014"/>
                </a:cubicBezTo>
                <a:cubicBezTo>
                  <a:pt x="3160442" y="1712947"/>
                  <a:pt x="3158836" y="1713550"/>
                  <a:pt x="3157426" y="1714891"/>
                </a:cubicBezTo>
                <a:cubicBezTo>
                  <a:pt x="3158365" y="1712075"/>
                  <a:pt x="3157426" y="1705574"/>
                  <a:pt x="3157426" y="1697532"/>
                </a:cubicBezTo>
                <a:cubicBezTo>
                  <a:pt x="3154536" y="1695991"/>
                  <a:pt x="3151269" y="1695387"/>
                  <a:pt x="3149518" y="1691902"/>
                </a:cubicBezTo>
                <a:cubicBezTo>
                  <a:pt x="3176665" y="1680710"/>
                  <a:pt x="3166340" y="1563355"/>
                  <a:pt x="3170835" y="1559870"/>
                </a:cubicBezTo>
                <a:cubicBezTo>
                  <a:pt x="3170835" y="1550152"/>
                  <a:pt x="3162250" y="1543651"/>
                  <a:pt x="3157426" y="1534335"/>
                </a:cubicBezTo>
                <a:cubicBezTo>
                  <a:pt x="3157426" y="1543584"/>
                  <a:pt x="3150737" y="1536479"/>
                  <a:pt x="3150737" y="1539496"/>
                </a:cubicBezTo>
                <a:cubicBezTo>
                  <a:pt x="3152269" y="1523075"/>
                  <a:pt x="3156214" y="1508465"/>
                  <a:pt x="3164126" y="1499752"/>
                </a:cubicBezTo>
                <a:cubicBezTo>
                  <a:pt x="3164126" y="1483398"/>
                  <a:pt x="3179081" y="1469525"/>
                  <a:pt x="3188123" y="1452703"/>
                </a:cubicBezTo>
                <a:cubicBezTo>
                  <a:pt x="3202602" y="1425760"/>
                  <a:pt x="3216543" y="1382934"/>
                  <a:pt x="3237855" y="1364100"/>
                </a:cubicBezTo>
                <a:cubicBezTo>
                  <a:pt x="3262054" y="1342654"/>
                  <a:pt x="3297229" y="1347279"/>
                  <a:pt x="3306674" y="1304117"/>
                </a:cubicBezTo>
                <a:cubicBezTo>
                  <a:pt x="3305207" y="1304519"/>
                  <a:pt x="3304532" y="1304184"/>
                  <a:pt x="3304868" y="1302977"/>
                </a:cubicBezTo>
                <a:cubicBezTo>
                  <a:pt x="3304868" y="1306127"/>
                  <a:pt x="3298166" y="1302374"/>
                  <a:pt x="3298166" y="1299828"/>
                </a:cubicBezTo>
                <a:cubicBezTo>
                  <a:pt x="3301114" y="1290310"/>
                  <a:pt x="3306142" y="1271947"/>
                  <a:pt x="3311567" y="1260553"/>
                </a:cubicBezTo>
                <a:cubicBezTo>
                  <a:pt x="3324299" y="1234012"/>
                  <a:pt x="3339443" y="1235219"/>
                  <a:pt x="3359681" y="1216989"/>
                </a:cubicBezTo>
                <a:cubicBezTo>
                  <a:pt x="3370945" y="1206869"/>
                  <a:pt x="3378848" y="1170074"/>
                  <a:pt x="3392456" y="1170074"/>
                </a:cubicBezTo>
                <a:cubicBezTo>
                  <a:pt x="3384214" y="1168600"/>
                  <a:pt x="3378579" y="1163640"/>
                  <a:pt x="3378579" y="1155062"/>
                </a:cubicBezTo>
                <a:cubicBezTo>
                  <a:pt x="3374978" y="1149096"/>
                  <a:pt x="3366388" y="1140317"/>
                  <a:pt x="3353587" y="1136564"/>
                </a:cubicBezTo>
                <a:cubicBezTo>
                  <a:pt x="3361091" y="1138775"/>
                  <a:pt x="3318270" y="1150169"/>
                  <a:pt x="3318270" y="1142797"/>
                </a:cubicBezTo>
                <a:cubicBezTo>
                  <a:pt x="3318001" y="1143131"/>
                  <a:pt x="3318538" y="1138909"/>
                  <a:pt x="3318270" y="1138708"/>
                </a:cubicBezTo>
                <a:cubicBezTo>
                  <a:pt x="3318270" y="1135960"/>
                  <a:pt x="3324842" y="1120009"/>
                  <a:pt x="3324978" y="1109219"/>
                </a:cubicBezTo>
                <a:cubicBezTo>
                  <a:pt x="3324978" y="1109353"/>
                  <a:pt x="3317064" y="1110157"/>
                  <a:pt x="3316192" y="1109688"/>
                </a:cubicBezTo>
                <a:cubicBezTo>
                  <a:pt x="3324570" y="1109688"/>
                  <a:pt x="3314983" y="982347"/>
                  <a:pt x="3323968" y="982347"/>
                </a:cubicBezTo>
                <a:cubicBezTo>
                  <a:pt x="3323429" y="981074"/>
                  <a:pt x="3327587" y="986034"/>
                  <a:pt x="3327657" y="988111"/>
                </a:cubicBezTo>
                <a:cubicBezTo>
                  <a:pt x="3329079" y="986235"/>
                  <a:pt x="3331144" y="982347"/>
                  <a:pt x="3332606" y="982347"/>
                </a:cubicBezTo>
                <a:cubicBezTo>
                  <a:pt x="3344273" y="966866"/>
                  <a:pt x="3371482" y="992334"/>
                  <a:pt x="3388768" y="975645"/>
                </a:cubicBezTo>
                <a:cubicBezTo>
                  <a:pt x="3396880" y="975645"/>
                  <a:pt x="3449705" y="990524"/>
                  <a:pt x="3458817" y="987374"/>
                </a:cubicBezTo>
                <a:cubicBezTo>
                  <a:pt x="3486031" y="977991"/>
                  <a:pt x="3479194" y="943341"/>
                  <a:pt x="3479194" y="927591"/>
                </a:cubicBezTo>
                <a:cubicBezTo>
                  <a:pt x="3479394" y="928462"/>
                  <a:pt x="3472355" y="915326"/>
                  <a:pt x="3475302" y="915326"/>
                </a:cubicBezTo>
                <a:cubicBezTo>
                  <a:pt x="3469676" y="913181"/>
                  <a:pt x="3467868" y="909228"/>
                  <a:pt x="3467395" y="908624"/>
                </a:cubicBezTo>
                <a:cubicBezTo>
                  <a:pt x="3463106" y="908624"/>
                  <a:pt x="3461296" y="906680"/>
                  <a:pt x="3460424" y="904268"/>
                </a:cubicBezTo>
                <a:cubicBezTo>
                  <a:pt x="3460022" y="904804"/>
                  <a:pt x="3459218" y="905742"/>
                  <a:pt x="3457880" y="907283"/>
                </a:cubicBezTo>
                <a:cubicBezTo>
                  <a:pt x="3457273" y="907283"/>
                  <a:pt x="3459422" y="904871"/>
                  <a:pt x="3460356" y="904000"/>
                </a:cubicBezTo>
                <a:cubicBezTo>
                  <a:pt x="3459351" y="900716"/>
                  <a:pt x="3460022" y="896694"/>
                  <a:pt x="3459619" y="895153"/>
                </a:cubicBezTo>
                <a:cubicBezTo>
                  <a:pt x="3454258" y="895153"/>
                  <a:pt x="3452782" y="892070"/>
                  <a:pt x="3452382" y="890126"/>
                </a:cubicBezTo>
                <a:cubicBezTo>
                  <a:pt x="3452250" y="892137"/>
                  <a:pt x="3451245" y="893812"/>
                  <a:pt x="3449231" y="895153"/>
                </a:cubicBezTo>
                <a:cubicBezTo>
                  <a:pt x="3449231" y="895220"/>
                  <a:pt x="3447022" y="892472"/>
                  <a:pt x="3446083" y="890462"/>
                </a:cubicBezTo>
                <a:cubicBezTo>
                  <a:pt x="3443737" y="892673"/>
                  <a:pt x="3439046" y="895823"/>
                  <a:pt x="3439714" y="895153"/>
                </a:cubicBezTo>
                <a:cubicBezTo>
                  <a:pt x="3439582" y="895153"/>
                  <a:pt x="3437906" y="881748"/>
                  <a:pt x="3440319" y="881748"/>
                </a:cubicBezTo>
                <a:cubicBezTo>
                  <a:pt x="3423294" y="884899"/>
                  <a:pt x="3406602" y="879001"/>
                  <a:pt x="3411964" y="868344"/>
                </a:cubicBezTo>
                <a:cubicBezTo>
                  <a:pt x="3412567" y="869618"/>
                  <a:pt x="3402243" y="863988"/>
                  <a:pt x="3400836" y="861642"/>
                </a:cubicBezTo>
                <a:cubicBezTo>
                  <a:pt x="3400231" y="861642"/>
                  <a:pt x="3424970" y="854940"/>
                  <a:pt x="3432811" y="854940"/>
                </a:cubicBezTo>
                <a:cubicBezTo>
                  <a:pt x="3439985" y="848506"/>
                  <a:pt x="3436769" y="852326"/>
                  <a:pt x="3446620" y="848238"/>
                </a:cubicBezTo>
                <a:cubicBezTo>
                  <a:pt x="3444074" y="848238"/>
                  <a:pt x="3457678" y="855275"/>
                  <a:pt x="3467933" y="854940"/>
                </a:cubicBezTo>
                <a:cubicBezTo>
                  <a:pt x="3462707" y="854940"/>
                  <a:pt x="3467395" y="851120"/>
                  <a:pt x="3470074" y="849243"/>
                </a:cubicBezTo>
                <a:cubicBezTo>
                  <a:pt x="3465922" y="836845"/>
                  <a:pt x="3462973" y="825987"/>
                  <a:pt x="3475709" y="834834"/>
                </a:cubicBezTo>
                <a:cubicBezTo>
                  <a:pt x="3475838" y="819151"/>
                  <a:pt x="3487772" y="832823"/>
                  <a:pt x="3484487" y="835370"/>
                </a:cubicBezTo>
                <a:cubicBezTo>
                  <a:pt x="3489051" y="838654"/>
                  <a:pt x="3496891" y="842072"/>
                  <a:pt x="3508486" y="841536"/>
                </a:cubicBezTo>
                <a:cubicBezTo>
                  <a:pt x="3500683" y="841536"/>
                  <a:pt x="3539155" y="812507"/>
                  <a:pt x="3562575" y="797032"/>
                </a:cubicBezTo>
                <a:lnTo>
                  <a:pt x="3578635" y="787694"/>
                </a:lnTo>
                <a:lnTo>
                  <a:pt x="3579104" y="786712"/>
                </a:lnTo>
                <a:lnTo>
                  <a:pt x="3579049" y="787820"/>
                </a:lnTo>
                <a:lnTo>
                  <a:pt x="3579246" y="787919"/>
                </a:lnTo>
                <a:cubicBezTo>
                  <a:pt x="3579246" y="788857"/>
                  <a:pt x="3579246" y="788455"/>
                  <a:pt x="3579317" y="787584"/>
                </a:cubicBezTo>
                <a:cubicBezTo>
                  <a:pt x="3579513" y="787584"/>
                  <a:pt x="3579582" y="787717"/>
                  <a:pt x="3579582" y="787852"/>
                </a:cubicBezTo>
                <a:cubicBezTo>
                  <a:pt x="3580788" y="785171"/>
                  <a:pt x="3580052" y="785439"/>
                  <a:pt x="3579383" y="786243"/>
                </a:cubicBezTo>
                <a:cubicBezTo>
                  <a:pt x="3579513" y="783831"/>
                  <a:pt x="3579648" y="780412"/>
                  <a:pt x="3579582" y="781217"/>
                </a:cubicBezTo>
                <a:cubicBezTo>
                  <a:pt x="3590841" y="780815"/>
                  <a:pt x="3584740" y="779206"/>
                  <a:pt x="3586282" y="774514"/>
                </a:cubicBezTo>
                <a:cubicBezTo>
                  <a:pt x="3603372" y="769823"/>
                  <a:pt x="3599621" y="751124"/>
                  <a:pt x="3614962" y="741004"/>
                </a:cubicBezTo>
                <a:cubicBezTo>
                  <a:pt x="3630042" y="731085"/>
                  <a:pt x="3668315" y="728069"/>
                  <a:pt x="3679577" y="733162"/>
                </a:cubicBezTo>
                <a:cubicBezTo>
                  <a:pt x="3681187" y="731286"/>
                  <a:pt x="3690177" y="727666"/>
                  <a:pt x="3690296" y="727600"/>
                </a:cubicBezTo>
                <a:lnTo>
                  <a:pt x="3688335" y="726481"/>
                </a:lnTo>
                <a:lnTo>
                  <a:pt x="3688222" y="725120"/>
                </a:lnTo>
                <a:cubicBezTo>
                  <a:pt x="3688560" y="724986"/>
                  <a:pt x="3688828" y="724852"/>
                  <a:pt x="3689162" y="724717"/>
                </a:cubicBezTo>
                <a:cubicBezTo>
                  <a:pt x="3688828" y="724584"/>
                  <a:pt x="3688489" y="724517"/>
                  <a:pt x="3688165" y="724517"/>
                </a:cubicBezTo>
                <a:cubicBezTo>
                  <a:pt x="3688027" y="722975"/>
                  <a:pt x="3688027" y="721434"/>
                  <a:pt x="3688101" y="720897"/>
                </a:cubicBezTo>
                <a:cubicBezTo>
                  <a:pt x="3684804" y="720696"/>
                  <a:pt x="3687292" y="716943"/>
                  <a:pt x="3686817" y="714463"/>
                </a:cubicBezTo>
                <a:cubicBezTo>
                  <a:pt x="3685483" y="714463"/>
                  <a:pt x="3675821" y="714262"/>
                  <a:pt x="3682329" y="714262"/>
                </a:cubicBezTo>
                <a:cubicBezTo>
                  <a:pt x="3681922" y="708834"/>
                  <a:pt x="3680449" y="699317"/>
                  <a:pt x="3681459" y="694156"/>
                </a:cubicBezTo>
                <a:cubicBezTo>
                  <a:pt x="3663623" y="694156"/>
                  <a:pt x="3677634" y="658300"/>
                  <a:pt x="3680855" y="653943"/>
                </a:cubicBezTo>
                <a:cubicBezTo>
                  <a:pt x="3688165" y="643957"/>
                  <a:pt x="3713887" y="638930"/>
                  <a:pt x="3727303" y="634373"/>
                </a:cubicBezTo>
                <a:lnTo>
                  <a:pt x="3727226" y="634708"/>
                </a:lnTo>
                <a:lnTo>
                  <a:pt x="3725895" y="640539"/>
                </a:lnTo>
                <a:cubicBezTo>
                  <a:pt x="3730587" y="642818"/>
                  <a:pt x="3726029" y="651866"/>
                  <a:pt x="3720326" y="657294"/>
                </a:cubicBezTo>
                <a:cubicBezTo>
                  <a:pt x="3720326" y="657294"/>
                  <a:pt x="3726565" y="659506"/>
                  <a:pt x="3726967" y="662388"/>
                </a:cubicBezTo>
                <a:cubicBezTo>
                  <a:pt x="3726967" y="665940"/>
                  <a:pt x="3739165" y="666208"/>
                  <a:pt x="3726967" y="680751"/>
                </a:cubicBezTo>
                <a:cubicBezTo>
                  <a:pt x="3729179" y="681556"/>
                  <a:pt x="3730921" y="681355"/>
                  <a:pt x="3732396" y="680215"/>
                </a:cubicBezTo>
                <a:lnTo>
                  <a:pt x="3732463" y="680247"/>
                </a:lnTo>
                <a:lnTo>
                  <a:pt x="3733669" y="680819"/>
                </a:lnTo>
                <a:cubicBezTo>
                  <a:pt x="3733468" y="680886"/>
                  <a:pt x="3728307" y="683968"/>
                  <a:pt x="3727101" y="685979"/>
                </a:cubicBezTo>
                <a:cubicBezTo>
                  <a:pt x="3725485" y="683902"/>
                  <a:pt x="3730854" y="685711"/>
                  <a:pt x="3726967" y="681087"/>
                </a:cubicBezTo>
                <a:cubicBezTo>
                  <a:pt x="3724815" y="681087"/>
                  <a:pt x="3722537" y="681422"/>
                  <a:pt x="3720326" y="681355"/>
                </a:cubicBezTo>
                <a:cubicBezTo>
                  <a:pt x="3725219" y="686449"/>
                  <a:pt x="3729112" y="688660"/>
                  <a:pt x="3732195" y="695362"/>
                </a:cubicBezTo>
                <a:cubicBezTo>
                  <a:pt x="3733267" y="695362"/>
                  <a:pt x="3735411" y="695362"/>
                  <a:pt x="3736819" y="695362"/>
                </a:cubicBezTo>
                <a:cubicBezTo>
                  <a:pt x="3734272" y="688660"/>
                  <a:pt x="3729179" y="681355"/>
                  <a:pt x="3736886" y="681355"/>
                </a:cubicBezTo>
                <a:cubicBezTo>
                  <a:pt x="3737690" y="677602"/>
                  <a:pt x="3748816" y="673581"/>
                  <a:pt x="3766309" y="674049"/>
                </a:cubicBezTo>
                <a:cubicBezTo>
                  <a:pt x="3766711" y="672240"/>
                  <a:pt x="3768722" y="667347"/>
                  <a:pt x="3765169" y="667347"/>
                </a:cubicBezTo>
                <a:cubicBezTo>
                  <a:pt x="3768990" y="666342"/>
                  <a:pt x="3770732" y="664801"/>
                  <a:pt x="3774150" y="663058"/>
                </a:cubicBezTo>
                <a:cubicBezTo>
                  <a:pt x="3765303" y="658635"/>
                  <a:pt x="3751899" y="643622"/>
                  <a:pt x="3747878" y="640539"/>
                </a:cubicBezTo>
                <a:cubicBezTo>
                  <a:pt x="3745934" y="640539"/>
                  <a:pt x="3740371" y="613395"/>
                  <a:pt x="3740371" y="613530"/>
                </a:cubicBezTo>
                <a:cubicBezTo>
                  <a:pt x="3737624" y="608100"/>
                  <a:pt x="3731056" y="603476"/>
                  <a:pt x="3726967" y="601265"/>
                </a:cubicBezTo>
                <a:cubicBezTo>
                  <a:pt x="3727838" y="600996"/>
                  <a:pt x="3728709" y="600662"/>
                  <a:pt x="3729513" y="600259"/>
                </a:cubicBezTo>
                <a:cubicBezTo>
                  <a:pt x="3728643" y="600259"/>
                  <a:pt x="3727771" y="600259"/>
                  <a:pt x="3726967" y="600192"/>
                </a:cubicBezTo>
                <a:cubicBezTo>
                  <a:pt x="3719987" y="605286"/>
                  <a:pt x="3721396" y="606961"/>
                  <a:pt x="3707324" y="606961"/>
                </a:cubicBezTo>
                <a:cubicBezTo>
                  <a:pt x="3696202" y="617417"/>
                  <a:pt x="3670195" y="639131"/>
                  <a:pt x="3656652" y="627068"/>
                </a:cubicBezTo>
                <a:cubicBezTo>
                  <a:pt x="3656589" y="637188"/>
                  <a:pt x="3646727" y="628944"/>
                  <a:pt x="3639895" y="625727"/>
                </a:cubicBezTo>
                <a:cubicBezTo>
                  <a:pt x="3639895" y="631290"/>
                  <a:pt x="3613960" y="596975"/>
                  <a:pt x="3613089" y="594831"/>
                </a:cubicBezTo>
                <a:cubicBezTo>
                  <a:pt x="3611410" y="590675"/>
                  <a:pt x="3608397" y="565408"/>
                  <a:pt x="3606385" y="558371"/>
                </a:cubicBezTo>
                <a:cubicBezTo>
                  <a:pt x="3606385" y="563330"/>
                  <a:pt x="3601964" y="556896"/>
                  <a:pt x="3600292" y="554283"/>
                </a:cubicBezTo>
                <a:cubicBezTo>
                  <a:pt x="3602698" y="554953"/>
                  <a:pt x="3611142" y="547045"/>
                  <a:pt x="3605042" y="546642"/>
                </a:cubicBezTo>
                <a:cubicBezTo>
                  <a:pt x="3605646" y="543894"/>
                  <a:pt x="3606385" y="535114"/>
                  <a:pt x="3606385" y="542085"/>
                </a:cubicBezTo>
                <a:cubicBezTo>
                  <a:pt x="3606988" y="530959"/>
                  <a:pt x="3635472" y="506697"/>
                  <a:pt x="3641573" y="506429"/>
                </a:cubicBezTo>
                <a:cubicBezTo>
                  <a:pt x="3642175" y="507032"/>
                  <a:pt x="3647267" y="510585"/>
                  <a:pt x="3647599" y="512260"/>
                </a:cubicBezTo>
                <a:cubicBezTo>
                  <a:pt x="3654572" y="507770"/>
                  <a:pt x="3661412" y="503547"/>
                  <a:pt x="3669322" y="499593"/>
                </a:cubicBezTo>
                <a:cubicBezTo>
                  <a:pt x="3658394" y="494232"/>
                  <a:pt x="3676225" y="493896"/>
                  <a:pt x="3679645" y="493226"/>
                </a:cubicBezTo>
                <a:cubicBezTo>
                  <a:pt x="3679645" y="492020"/>
                  <a:pt x="3681124" y="486524"/>
                  <a:pt x="3678839" y="486524"/>
                </a:cubicBezTo>
                <a:cubicBezTo>
                  <a:pt x="3693048" y="490143"/>
                  <a:pt x="3704039" y="488937"/>
                  <a:pt x="3713622" y="480157"/>
                </a:cubicBezTo>
                <a:cubicBezTo>
                  <a:pt x="3714695" y="478079"/>
                  <a:pt x="3725419" y="467356"/>
                  <a:pt x="3735814" y="467356"/>
                </a:cubicBezTo>
                <a:lnTo>
                  <a:pt x="3733669" y="467356"/>
                </a:lnTo>
                <a:cubicBezTo>
                  <a:pt x="3735613" y="467356"/>
                  <a:pt x="3732396" y="460185"/>
                  <a:pt x="3729782" y="458174"/>
                </a:cubicBezTo>
                <a:cubicBezTo>
                  <a:pt x="3730988" y="456029"/>
                  <a:pt x="3732262" y="453683"/>
                  <a:pt x="3733201" y="452812"/>
                </a:cubicBezTo>
                <a:cubicBezTo>
                  <a:pt x="3734005" y="453617"/>
                  <a:pt x="3734540" y="454488"/>
                  <a:pt x="3734741" y="455560"/>
                </a:cubicBezTo>
                <a:cubicBezTo>
                  <a:pt x="3734675" y="454153"/>
                  <a:pt x="3734741" y="452947"/>
                  <a:pt x="3735747" y="452947"/>
                </a:cubicBezTo>
                <a:cubicBezTo>
                  <a:pt x="3739768" y="458241"/>
                  <a:pt x="3741510" y="456767"/>
                  <a:pt x="3747007" y="459782"/>
                </a:cubicBezTo>
                <a:cubicBezTo>
                  <a:pt x="3744460" y="451673"/>
                  <a:pt x="3747945" y="453415"/>
                  <a:pt x="3753842" y="453415"/>
                </a:cubicBezTo>
                <a:cubicBezTo>
                  <a:pt x="3754312" y="454019"/>
                  <a:pt x="3754714" y="447317"/>
                  <a:pt x="3756456" y="447317"/>
                </a:cubicBezTo>
                <a:cubicBezTo>
                  <a:pt x="3756256" y="447317"/>
                  <a:pt x="3756055" y="447317"/>
                  <a:pt x="3755853" y="447317"/>
                </a:cubicBezTo>
                <a:cubicBezTo>
                  <a:pt x="3755183" y="447317"/>
                  <a:pt x="3747007" y="446981"/>
                  <a:pt x="3747007" y="442826"/>
                </a:cubicBezTo>
                <a:cubicBezTo>
                  <a:pt x="3746605" y="443228"/>
                  <a:pt x="3757328" y="432773"/>
                  <a:pt x="3756725" y="432773"/>
                </a:cubicBezTo>
                <a:cubicBezTo>
                  <a:pt x="3758467" y="434046"/>
                  <a:pt x="3749821" y="426138"/>
                  <a:pt x="3757328" y="426138"/>
                </a:cubicBezTo>
                <a:cubicBezTo>
                  <a:pt x="3757730" y="424730"/>
                  <a:pt x="3759673" y="428953"/>
                  <a:pt x="3760411" y="431365"/>
                </a:cubicBezTo>
                <a:cubicBezTo>
                  <a:pt x="3760344" y="417157"/>
                  <a:pt x="3764767" y="422787"/>
                  <a:pt x="3773815" y="424530"/>
                </a:cubicBezTo>
                <a:cubicBezTo>
                  <a:pt x="3773815" y="421111"/>
                  <a:pt x="3770330" y="420508"/>
                  <a:pt x="3768520" y="420508"/>
                </a:cubicBezTo>
                <a:cubicBezTo>
                  <a:pt x="3774485" y="413806"/>
                  <a:pt x="3777568" y="413873"/>
                  <a:pt x="3783198" y="413202"/>
                </a:cubicBezTo>
                <a:cubicBezTo>
                  <a:pt x="3784471" y="413202"/>
                  <a:pt x="3794659" y="396514"/>
                  <a:pt x="3793922" y="398324"/>
                </a:cubicBezTo>
                <a:cubicBezTo>
                  <a:pt x="3793922" y="400201"/>
                  <a:pt x="3800624" y="399463"/>
                  <a:pt x="3800624" y="397319"/>
                </a:cubicBezTo>
                <a:cubicBezTo>
                  <a:pt x="3799484" y="402747"/>
                  <a:pt x="3800222" y="399866"/>
                  <a:pt x="3800624" y="401407"/>
                </a:cubicBezTo>
                <a:cubicBezTo>
                  <a:pt x="3800624" y="400602"/>
                  <a:pt x="3808063" y="396179"/>
                  <a:pt x="3812018" y="393499"/>
                </a:cubicBezTo>
                <a:cubicBezTo>
                  <a:pt x="3809135" y="391287"/>
                  <a:pt x="3804511" y="382708"/>
                  <a:pt x="3807326" y="385791"/>
                </a:cubicBezTo>
                <a:cubicBezTo>
                  <a:pt x="3815033" y="384585"/>
                  <a:pt x="3818854" y="379089"/>
                  <a:pt x="3829980" y="379089"/>
                </a:cubicBezTo>
                <a:cubicBezTo>
                  <a:pt x="3823009" y="379156"/>
                  <a:pt x="3807996" y="379089"/>
                  <a:pt x="3808532" y="379089"/>
                </a:cubicBezTo>
                <a:cubicBezTo>
                  <a:pt x="3795999" y="379089"/>
                  <a:pt x="3779512" y="387333"/>
                  <a:pt x="3773815" y="391220"/>
                </a:cubicBezTo>
                <a:cubicBezTo>
                  <a:pt x="3773815" y="394772"/>
                  <a:pt x="3768185" y="392493"/>
                  <a:pt x="3767180" y="392359"/>
                </a:cubicBezTo>
                <a:cubicBezTo>
                  <a:pt x="3768185" y="385724"/>
                  <a:pt x="3773078" y="387668"/>
                  <a:pt x="3773815" y="387198"/>
                </a:cubicBezTo>
                <a:cubicBezTo>
                  <a:pt x="3773815" y="376073"/>
                  <a:pt x="3792581" y="372185"/>
                  <a:pt x="3804913" y="372253"/>
                </a:cubicBezTo>
                <a:cubicBezTo>
                  <a:pt x="3802970" y="371917"/>
                  <a:pt x="3801562" y="370845"/>
                  <a:pt x="3800624" y="367829"/>
                </a:cubicBezTo>
                <a:cubicBezTo>
                  <a:pt x="3800624" y="360524"/>
                  <a:pt x="3837888" y="356704"/>
                  <a:pt x="3845930" y="352883"/>
                </a:cubicBezTo>
                <a:cubicBezTo>
                  <a:pt x="3843316" y="355096"/>
                  <a:pt x="3840367" y="357575"/>
                  <a:pt x="3839631" y="359049"/>
                </a:cubicBezTo>
                <a:cubicBezTo>
                  <a:pt x="3840300" y="359049"/>
                  <a:pt x="3840635" y="359452"/>
                  <a:pt x="3840837" y="359988"/>
                </a:cubicBezTo>
                <a:lnTo>
                  <a:pt x="3840837" y="360515"/>
                </a:lnTo>
                <a:lnTo>
                  <a:pt x="3840916" y="360564"/>
                </a:lnTo>
                <a:lnTo>
                  <a:pt x="3841038" y="360524"/>
                </a:lnTo>
                <a:lnTo>
                  <a:pt x="3841056" y="360652"/>
                </a:lnTo>
                <a:lnTo>
                  <a:pt x="3841172" y="360724"/>
                </a:lnTo>
                <a:lnTo>
                  <a:pt x="3841072" y="360764"/>
                </a:lnTo>
                <a:lnTo>
                  <a:pt x="3841105" y="360993"/>
                </a:lnTo>
                <a:cubicBezTo>
                  <a:pt x="3841306" y="360993"/>
                  <a:pt x="3841373" y="360725"/>
                  <a:pt x="3841373" y="360323"/>
                </a:cubicBezTo>
                <a:lnTo>
                  <a:pt x="3848888" y="353002"/>
                </a:lnTo>
                <a:lnTo>
                  <a:pt x="3849147" y="352750"/>
                </a:lnTo>
                <a:cubicBezTo>
                  <a:pt x="3850086" y="353755"/>
                  <a:pt x="3852699" y="355900"/>
                  <a:pt x="3853973" y="357441"/>
                </a:cubicBezTo>
                <a:cubicBezTo>
                  <a:pt x="3853169" y="351275"/>
                  <a:pt x="3854911" y="345645"/>
                  <a:pt x="3861747" y="345645"/>
                </a:cubicBezTo>
                <a:cubicBezTo>
                  <a:pt x="3860608" y="344975"/>
                  <a:pt x="3865567" y="345645"/>
                  <a:pt x="3868115" y="345645"/>
                </a:cubicBezTo>
                <a:cubicBezTo>
                  <a:pt x="3876760" y="344372"/>
                  <a:pt x="3879508" y="342026"/>
                  <a:pt x="3890030" y="338943"/>
                </a:cubicBezTo>
                <a:cubicBezTo>
                  <a:pt x="3887819" y="338943"/>
                  <a:pt x="3887484" y="333514"/>
                  <a:pt x="3887752" y="332107"/>
                </a:cubicBezTo>
                <a:cubicBezTo>
                  <a:pt x="3887752" y="336598"/>
                  <a:pt x="3907925" y="324869"/>
                  <a:pt x="3906718" y="325539"/>
                </a:cubicBezTo>
                <a:cubicBezTo>
                  <a:pt x="3906718" y="325539"/>
                  <a:pt x="3907992" y="328555"/>
                  <a:pt x="3908528" y="330632"/>
                </a:cubicBezTo>
                <a:cubicBezTo>
                  <a:pt x="3912214" y="327282"/>
                  <a:pt x="3921196" y="321116"/>
                  <a:pt x="3921196" y="327080"/>
                </a:cubicBezTo>
                <a:cubicBezTo>
                  <a:pt x="3921196" y="327013"/>
                  <a:pt x="3921196" y="327013"/>
                  <a:pt x="3921196" y="326947"/>
                </a:cubicBezTo>
                <a:cubicBezTo>
                  <a:pt x="3921196" y="327215"/>
                  <a:pt x="3921329" y="327483"/>
                  <a:pt x="3921396" y="327818"/>
                </a:cubicBezTo>
                <a:cubicBezTo>
                  <a:pt x="3921262" y="327885"/>
                  <a:pt x="3921196" y="327951"/>
                  <a:pt x="3921196" y="328153"/>
                </a:cubicBezTo>
                <a:cubicBezTo>
                  <a:pt x="3921262" y="328153"/>
                  <a:pt x="3921329" y="328086"/>
                  <a:pt x="3921396" y="328086"/>
                </a:cubicBezTo>
                <a:lnTo>
                  <a:pt x="3921592" y="328419"/>
                </a:lnTo>
                <a:lnTo>
                  <a:pt x="3921597" y="328421"/>
                </a:lnTo>
                <a:lnTo>
                  <a:pt x="3921594" y="328422"/>
                </a:lnTo>
                <a:lnTo>
                  <a:pt x="3923876" y="332308"/>
                </a:lnTo>
                <a:cubicBezTo>
                  <a:pt x="3925016" y="332308"/>
                  <a:pt x="3922737" y="328823"/>
                  <a:pt x="3921665" y="328019"/>
                </a:cubicBezTo>
                <a:cubicBezTo>
                  <a:pt x="3928300" y="326544"/>
                  <a:pt x="3926356" y="326276"/>
                  <a:pt x="3931383" y="332442"/>
                </a:cubicBezTo>
                <a:cubicBezTo>
                  <a:pt x="3931517" y="315351"/>
                  <a:pt x="3947937" y="335458"/>
                  <a:pt x="3947937" y="333514"/>
                </a:cubicBezTo>
                <a:cubicBezTo>
                  <a:pt x="3948942" y="332442"/>
                  <a:pt x="3947535" y="326142"/>
                  <a:pt x="3946329" y="326142"/>
                </a:cubicBezTo>
                <a:cubicBezTo>
                  <a:pt x="3951623" y="326879"/>
                  <a:pt x="3959398" y="326745"/>
                  <a:pt x="3968781" y="326745"/>
                </a:cubicBezTo>
                <a:cubicBezTo>
                  <a:pt x="3969049" y="326745"/>
                  <a:pt x="3969384" y="326745"/>
                  <a:pt x="3969786" y="326745"/>
                </a:cubicBezTo>
                <a:cubicBezTo>
                  <a:pt x="3966636" y="326745"/>
                  <a:pt x="3963821" y="326477"/>
                  <a:pt x="3961341" y="324601"/>
                </a:cubicBezTo>
                <a:cubicBezTo>
                  <a:pt x="3962012" y="323863"/>
                  <a:pt x="3961810" y="319507"/>
                  <a:pt x="3961341" y="318904"/>
                </a:cubicBezTo>
                <a:cubicBezTo>
                  <a:pt x="3961341" y="313341"/>
                  <a:pt x="3991769" y="314145"/>
                  <a:pt x="3997868" y="318904"/>
                </a:cubicBezTo>
                <a:cubicBezTo>
                  <a:pt x="3997868" y="325271"/>
                  <a:pt x="3998136" y="312202"/>
                  <a:pt x="3998136" y="312202"/>
                </a:cubicBezTo>
                <a:cubicBezTo>
                  <a:pt x="3995321" y="314815"/>
                  <a:pt x="3994249" y="314682"/>
                  <a:pt x="3994852" y="311799"/>
                </a:cubicBezTo>
                <a:cubicBezTo>
                  <a:pt x="3994852" y="313408"/>
                  <a:pt x="4008122" y="305968"/>
                  <a:pt x="4008524" y="305500"/>
                </a:cubicBezTo>
                <a:cubicBezTo>
                  <a:pt x="4009328" y="305500"/>
                  <a:pt x="4006179" y="307645"/>
                  <a:pt x="4010267" y="305500"/>
                </a:cubicBezTo>
                <a:cubicBezTo>
                  <a:pt x="4008592" y="307510"/>
                  <a:pt x="4007921" y="309722"/>
                  <a:pt x="4008256" y="312202"/>
                </a:cubicBezTo>
                <a:cubicBezTo>
                  <a:pt x="4022130" y="305232"/>
                  <a:pt x="4015897" y="307711"/>
                  <a:pt x="4028362" y="312202"/>
                </a:cubicBezTo>
                <a:cubicBezTo>
                  <a:pt x="4039622" y="304762"/>
                  <a:pt x="4041633" y="306237"/>
                  <a:pt x="4055171" y="310794"/>
                </a:cubicBezTo>
                <a:cubicBezTo>
                  <a:pt x="4055171" y="311465"/>
                  <a:pt x="4041365" y="315955"/>
                  <a:pt x="4041767" y="315955"/>
                </a:cubicBezTo>
                <a:cubicBezTo>
                  <a:pt x="4040426" y="317094"/>
                  <a:pt x="4045989" y="316893"/>
                  <a:pt x="4047866" y="316893"/>
                </a:cubicBezTo>
                <a:cubicBezTo>
                  <a:pt x="4047531" y="317228"/>
                  <a:pt x="4047128" y="317899"/>
                  <a:pt x="4046525" y="318904"/>
                </a:cubicBezTo>
                <a:lnTo>
                  <a:pt x="4047811" y="317228"/>
                </a:lnTo>
                <a:lnTo>
                  <a:pt x="4047800" y="317228"/>
                </a:lnTo>
                <a:lnTo>
                  <a:pt x="4047821" y="317215"/>
                </a:lnTo>
                <a:lnTo>
                  <a:pt x="4048067" y="316893"/>
                </a:lnTo>
                <a:lnTo>
                  <a:pt x="4048279" y="316928"/>
                </a:lnTo>
                <a:lnTo>
                  <a:pt x="4048335" y="316893"/>
                </a:lnTo>
                <a:lnTo>
                  <a:pt x="4048297" y="316931"/>
                </a:lnTo>
                <a:lnTo>
                  <a:pt x="4048469" y="316960"/>
                </a:lnTo>
                <a:cubicBezTo>
                  <a:pt x="4048536" y="316759"/>
                  <a:pt x="4048469" y="316692"/>
                  <a:pt x="4048402" y="316625"/>
                </a:cubicBezTo>
                <a:cubicBezTo>
                  <a:pt x="4052960" y="311799"/>
                  <a:pt x="4061873" y="307041"/>
                  <a:pt x="4061873" y="319105"/>
                </a:cubicBezTo>
                <a:cubicBezTo>
                  <a:pt x="4060667" y="321785"/>
                  <a:pt x="4070921" y="318368"/>
                  <a:pt x="4068575" y="318971"/>
                </a:cubicBezTo>
                <a:cubicBezTo>
                  <a:pt x="4072798" y="291827"/>
                  <a:pt x="4096591" y="312269"/>
                  <a:pt x="4100880" y="312269"/>
                </a:cubicBezTo>
                <a:cubicBezTo>
                  <a:pt x="4105974" y="313274"/>
                  <a:pt x="4112140" y="312402"/>
                  <a:pt x="4117300" y="312269"/>
                </a:cubicBezTo>
                <a:cubicBezTo>
                  <a:pt x="4116697" y="312269"/>
                  <a:pt x="4155703" y="325472"/>
                  <a:pt x="4155703" y="325137"/>
                </a:cubicBezTo>
                <a:cubicBezTo>
                  <a:pt x="4146856" y="328220"/>
                  <a:pt x="4139618" y="332710"/>
                  <a:pt x="4124940" y="332375"/>
                </a:cubicBezTo>
                <a:cubicBezTo>
                  <a:pt x="4125142" y="334587"/>
                  <a:pt x="4125276" y="336866"/>
                  <a:pt x="4125343" y="339077"/>
                </a:cubicBezTo>
                <a:cubicBezTo>
                  <a:pt x="4141160" y="339144"/>
                  <a:pt x="4159993" y="338675"/>
                  <a:pt x="4166963" y="339077"/>
                </a:cubicBezTo>
                <a:cubicBezTo>
                  <a:pt x="4160596" y="338675"/>
                  <a:pt x="4201077" y="345779"/>
                  <a:pt x="4192297" y="345779"/>
                </a:cubicBezTo>
                <a:cubicBezTo>
                  <a:pt x="4198798" y="347388"/>
                  <a:pt x="4363470" y="374398"/>
                  <a:pt x="4363470" y="392426"/>
                </a:cubicBezTo>
                <a:cubicBezTo>
                  <a:pt x="4363470" y="394437"/>
                  <a:pt x="4358109" y="396984"/>
                  <a:pt x="4356768" y="399396"/>
                </a:cubicBezTo>
                <a:cubicBezTo>
                  <a:pt x="4365950" y="401340"/>
                  <a:pt x="4361996" y="400737"/>
                  <a:pt x="4368832" y="405696"/>
                </a:cubicBezTo>
                <a:cubicBezTo>
                  <a:pt x="4367156" y="406836"/>
                  <a:pt x="4364476" y="410857"/>
                  <a:pt x="4363403" y="412398"/>
                </a:cubicBezTo>
                <a:cubicBezTo>
                  <a:pt x="4361527" y="447517"/>
                  <a:pt x="4207780" y="429824"/>
                  <a:pt x="4206908" y="412934"/>
                </a:cubicBezTo>
                <a:cubicBezTo>
                  <a:pt x="4206439" y="413806"/>
                  <a:pt x="4204026" y="417291"/>
                  <a:pt x="4200943" y="419570"/>
                </a:cubicBezTo>
                <a:cubicBezTo>
                  <a:pt x="4214817" y="419570"/>
                  <a:pt x="4229360" y="434582"/>
                  <a:pt x="4235727" y="440079"/>
                </a:cubicBezTo>
                <a:cubicBezTo>
                  <a:pt x="4234186" y="439542"/>
                  <a:pt x="4228690" y="440279"/>
                  <a:pt x="4229427" y="439743"/>
                </a:cubicBezTo>
                <a:cubicBezTo>
                  <a:pt x="4226009" y="446378"/>
                  <a:pt x="4231103" y="447517"/>
                  <a:pt x="4222725" y="453282"/>
                </a:cubicBezTo>
                <a:cubicBezTo>
                  <a:pt x="4236264" y="457839"/>
                  <a:pt x="4234990" y="460788"/>
                  <a:pt x="4235058" y="473723"/>
                </a:cubicBezTo>
                <a:cubicBezTo>
                  <a:pt x="4259989" y="472517"/>
                  <a:pt x="4261597" y="481028"/>
                  <a:pt x="4282308" y="487730"/>
                </a:cubicBezTo>
                <a:cubicBezTo>
                  <a:pt x="4283179" y="487730"/>
                  <a:pt x="4284050" y="487730"/>
                  <a:pt x="4284922" y="487730"/>
                </a:cubicBezTo>
                <a:cubicBezTo>
                  <a:pt x="4284183" y="487730"/>
                  <a:pt x="4285859" y="480358"/>
                  <a:pt x="4294170" y="480425"/>
                </a:cubicBezTo>
                <a:cubicBezTo>
                  <a:pt x="4294908" y="480828"/>
                  <a:pt x="4295712" y="480693"/>
                  <a:pt x="4296449" y="481096"/>
                </a:cubicBezTo>
                <a:cubicBezTo>
                  <a:pt x="4294773" y="480023"/>
                  <a:pt x="4284117" y="473120"/>
                  <a:pt x="4291556" y="473120"/>
                </a:cubicBezTo>
                <a:cubicBezTo>
                  <a:pt x="4273461" y="473321"/>
                  <a:pt x="4271583" y="471445"/>
                  <a:pt x="4264413" y="460855"/>
                </a:cubicBezTo>
                <a:lnTo>
                  <a:pt x="4269603" y="453264"/>
                </a:lnTo>
                <a:lnTo>
                  <a:pt x="4269774" y="453013"/>
                </a:lnTo>
                <a:cubicBezTo>
                  <a:pt x="4269976" y="453282"/>
                  <a:pt x="4270444" y="453080"/>
                  <a:pt x="4270579" y="453013"/>
                </a:cubicBezTo>
                <a:cubicBezTo>
                  <a:pt x="4270444" y="453080"/>
                  <a:pt x="4270244" y="453215"/>
                  <a:pt x="4269707" y="453550"/>
                </a:cubicBezTo>
                <a:cubicBezTo>
                  <a:pt x="4292963" y="457504"/>
                  <a:pt x="4324531" y="474259"/>
                  <a:pt x="4340348" y="460855"/>
                </a:cubicBezTo>
                <a:cubicBezTo>
                  <a:pt x="4339209" y="460855"/>
                  <a:pt x="4338337" y="460855"/>
                  <a:pt x="4337734" y="460855"/>
                </a:cubicBezTo>
                <a:cubicBezTo>
                  <a:pt x="4337734" y="460855"/>
                  <a:pt x="4337600" y="460855"/>
                  <a:pt x="4337332" y="460855"/>
                </a:cubicBezTo>
                <a:cubicBezTo>
                  <a:pt x="4307038" y="420642"/>
                  <a:pt x="4417155" y="418028"/>
                  <a:pt x="4417155" y="428685"/>
                </a:cubicBezTo>
                <a:cubicBezTo>
                  <a:pt x="4422852" y="423524"/>
                  <a:pt x="4426605" y="416151"/>
                  <a:pt x="4427611" y="412734"/>
                </a:cubicBezTo>
                <a:cubicBezTo>
                  <a:pt x="4431766" y="412734"/>
                  <a:pt x="4416485" y="402144"/>
                  <a:pt x="4411860" y="403015"/>
                </a:cubicBezTo>
                <a:cubicBezTo>
                  <a:pt x="4417624" y="395978"/>
                  <a:pt x="4417758" y="388539"/>
                  <a:pt x="4424058" y="380094"/>
                </a:cubicBezTo>
                <a:cubicBezTo>
                  <a:pt x="4424058" y="375671"/>
                  <a:pt x="4410385" y="372923"/>
                  <a:pt x="4403683" y="372521"/>
                </a:cubicBezTo>
                <a:lnTo>
                  <a:pt x="4403683" y="365819"/>
                </a:lnTo>
                <a:cubicBezTo>
                  <a:pt x="4423790" y="368031"/>
                  <a:pt x="4462395" y="379223"/>
                  <a:pt x="4468493" y="379223"/>
                </a:cubicBezTo>
                <a:cubicBezTo>
                  <a:pt x="4469767" y="380027"/>
                  <a:pt x="4477407" y="378821"/>
                  <a:pt x="4477407" y="381167"/>
                </a:cubicBezTo>
                <a:cubicBezTo>
                  <a:pt x="4473386" y="387734"/>
                  <a:pt x="4456028" y="399330"/>
                  <a:pt x="4441149" y="399330"/>
                </a:cubicBezTo>
                <a:cubicBezTo>
                  <a:pt x="4464606" y="399330"/>
                  <a:pt x="4470504" y="420709"/>
                  <a:pt x="4497513" y="406635"/>
                </a:cubicBezTo>
                <a:cubicBezTo>
                  <a:pt x="4497513" y="393834"/>
                  <a:pt x="4498117" y="392627"/>
                  <a:pt x="4516481" y="392627"/>
                </a:cubicBezTo>
                <a:cubicBezTo>
                  <a:pt x="4516347" y="391220"/>
                  <a:pt x="4514738" y="388405"/>
                  <a:pt x="4513264" y="386863"/>
                </a:cubicBezTo>
                <a:cubicBezTo>
                  <a:pt x="4529885" y="383848"/>
                  <a:pt x="4609976" y="363138"/>
                  <a:pt x="4636450" y="359519"/>
                </a:cubicBezTo>
                <a:cubicBezTo>
                  <a:pt x="4636315" y="359251"/>
                  <a:pt x="4636383" y="359049"/>
                  <a:pt x="4636651" y="359117"/>
                </a:cubicBezTo>
                <a:cubicBezTo>
                  <a:pt x="4637053" y="359117"/>
                  <a:pt x="4637253" y="359184"/>
                  <a:pt x="4637321" y="359385"/>
                </a:cubicBezTo>
                <a:cubicBezTo>
                  <a:pt x="4642146" y="358781"/>
                  <a:pt x="4645028" y="358781"/>
                  <a:pt x="4645028" y="359720"/>
                </a:cubicBezTo>
                <a:cubicBezTo>
                  <a:pt x="4644157" y="360055"/>
                  <a:pt x="4643620" y="365819"/>
                  <a:pt x="4641610" y="365819"/>
                </a:cubicBezTo>
                <a:cubicBezTo>
                  <a:pt x="4641476" y="365751"/>
                  <a:pt x="4638192" y="362199"/>
                  <a:pt x="4636918" y="360323"/>
                </a:cubicBezTo>
                <a:cubicBezTo>
                  <a:pt x="4635444" y="362133"/>
                  <a:pt x="4630485" y="365483"/>
                  <a:pt x="4628474" y="365819"/>
                </a:cubicBezTo>
                <a:cubicBezTo>
                  <a:pt x="4633165" y="365819"/>
                  <a:pt x="4630853" y="367377"/>
                  <a:pt x="4628080" y="368986"/>
                </a:cubicBezTo>
                <a:lnTo>
                  <a:pt x="4625392" y="371937"/>
                </a:lnTo>
                <a:lnTo>
                  <a:pt x="4625346" y="372610"/>
                </a:lnTo>
                <a:lnTo>
                  <a:pt x="4629747" y="373526"/>
                </a:lnTo>
                <a:cubicBezTo>
                  <a:pt x="4630820" y="369706"/>
                  <a:pt x="4633702" y="375738"/>
                  <a:pt x="4638326" y="375001"/>
                </a:cubicBezTo>
                <a:cubicBezTo>
                  <a:pt x="4635712" y="372856"/>
                  <a:pt x="4635645" y="371985"/>
                  <a:pt x="4638192" y="372454"/>
                </a:cubicBezTo>
                <a:cubicBezTo>
                  <a:pt x="4640001" y="374062"/>
                  <a:pt x="4640404" y="376341"/>
                  <a:pt x="4639331" y="379156"/>
                </a:cubicBezTo>
                <a:cubicBezTo>
                  <a:pt x="4640671" y="377815"/>
                  <a:pt x="4643822" y="378486"/>
                  <a:pt x="4645095" y="379156"/>
                </a:cubicBezTo>
                <a:cubicBezTo>
                  <a:pt x="4651060" y="363741"/>
                  <a:pt x="4677668" y="360658"/>
                  <a:pt x="4691072" y="372454"/>
                </a:cubicBezTo>
                <a:cubicBezTo>
                  <a:pt x="4708766" y="372454"/>
                  <a:pt x="4726258" y="347857"/>
                  <a:pt x="4745627" y="367829"/>
                </a:cubicBezTo>
                <a:cubicBezTo>
                  <a:pt x="4745627" y="369304"/>
                  <a:pt x="4736915" y="369438"/>
                  <a:pt x="4734636" y="369974"/>
                </a:cubicBezTo>
                <a:cubicBezTo>
                  <a:pt x="4737049" y="370913"/>
                  <a:pt x="4736244" y="371248"/>
                  <a:pt x="4732223" y="370979"/>
                </a:cubicBezTo>
                <a:cubicBezTo>
                  <a:pt x="4735172" y="371381"/>
                  <a:pt x="4741942" y="372588"/>
                  <a:pt x="4747169" y="372454"/>
                </a:cubicBezTo>
                <a:cubicBezTo>
                  <a:pt x="4744957" y="372454"/>
                  <a:pt x="4768884" y="360792"/>
                  <a:pt x="4772436" y="358714"/>
                </a:cubicBezTo>
                <a:cubicBezTo>
                  <a:pt x="4770694" y="358714"/>
                  <a:pt x="4769621" y="358714"/>
                  <a:pt x="4769152" y="358714"/>
                </a:cubicBezTo>
                <a:cubicBezTo>
                  <a:pt x="4767544" y="359117"/>
                  <a:pt x="4765935" y="359251"/>
                  <a:pt x="4764327" y="359049"/>
                </a:cubicBezTo>
                <a:cubicBezTo>
                  <a:pt x="4768281" y="359049"/>
                  <a:pt x="4754005" y="346584"/>
                  <a:pt x="4752531" y="345645"/>
                </a:cubicBezTo>
                <a:cubicBezTo>
                  <a:pt x="4743818" y="345645"/>
                  <a:pt x="4718819" y="325539"/>
                  <a:pt x="4718551" y="325539"/>
                </a:cubicBezTo>
                <a:lnTo>
                  <a:pt x="4731303" y="319972"/>
                </a:lnTo>
                <a:lnTo>
                  <a:pt x="4731754" y="319775"/>
                </a:lnTo>
                <a:cubicBezTo>
                  <a:pt x="4741740" y="327885"/>
                  <a:pt x="4752999" y="331906"/>
                  <a:pt x="4765667" y="340351"/>
                </a:cubicBezTo>
                <a:cubicBezTo>
                  <a:pt x="4765667" y="317362"/>
                  <a:pt x="4921023" y="374934"/>
                  <a:pt x="4926251" y="376944"/>
                </a:cubicBezTo>
                <a:cubicBezTo>
                  <a:pt x="4929266" y="373057"/>
                  <a:pt x="4934226" y="365819"/>
                  <a:pt x="4935835" y="365819"/>
                </a:cubicBezTo>
                <a:cubicBezTo>
                  <a:pt x="4925111" y="361530"/>
                  <a:pt x="4923770" y="357173"/>
                  <a:pt x="4913114" y="350538"/>
                </a:cubicBezTo>
                <a:cubicBezTo>
                  <a:pt x="4913114" y="353822"/>
                  <a:pt x="4912444" y="349398"/>
                  <a:pt x="4906412" y="345713"/>
                </a:cubicBezTo>
                <a:cubicBezTo>
                  <a:pt x="4905808" y="346382"/>
                  <a:pt x="4905943" y="351342"/>
                  <a:pt x="4906211" y="352347"/>
                </a:cubicBezTo>
                <a:cubicBezTo>
                  <a:pt x="4889455" y="348527"/>
                  <a:pt x="4889322" y="340283"/>
                  <a:pt x="4901720" y="332308"/>
                </a:cubicBezTo>
                <a:cubicBezTo>
                  <a:pt x="4901251" y="332308"/>
                  <a:pt x="4899375" y="332040"/>
                  <a:pt x="4898973" y="332308"/>
                </a:cubicBezTo>
                <a:cubicBezTo>
                  <a:pt x="4897967" y="332308"/>
                  <a:pt x="4901319" y="320043"/>
                  <a:pt x="4901720" y="318904"/>
                </a:cubicBezTo>
                <a:cubicBezTo>
                  <a:pt x="4893879" y="318904"/>
                  <a:pt x="4886104" y="318636"/>
                  <a:pt x="4885167" y="318904"/>
                </a:cubicBezTo>
                <a:cubicBezTo>
                  <a:pt x="4900581" y="318904"/>
                  <a:pt x="4924306" y="272525"/>
                  <a:pt x="4940191" y="264885"/>
                </a:cubicBezTo>
                <a:cubicBezTo>
                  <a:pt x="4944212" y="262941"/>
                  <a:pt x="5010698" y="258719"/>
                  <a:pt x="5020349" y="270045"/>
                </a:cubicBezTo>
                <a:cubicBezTo>
                  <a:pt x="5026983" y="277887"/>
                  <a:pt x="5005939" y="296585"/>
                  <a:pt x="4999840" y="298865"/>
                </a:cubicBezTo>
                <a:cubicBezTo>
                  <a:pt x="5027788" y="298865"/>
                  <a:pt x="5012976" y="340551"/>
                  <a:pt x="5012373" y="359184"/>
                </a:cubicBezTo>
                <a:cubicBezTo>
                  <a:pt x="5013110" y="359184"/>
                  <a:pt x="5028525" y="371649"/>
                  <a:pt x="5032949" y="376944"/>
                </a:cubicBezTo>
                <a:cubicBezTo>
                  <a:pt x="5033217" y="376676"/>
                  <a:pt x="5033418" y="376408"/>
                  <a:pt x="5033753" y="376073"/>
                </a:cubicBezTo>
                <a:cubicBezTo>
                  <a:pt x="5033485" y="376475"/>
                  <a:pt x="5033284" y="376676"/>
                  <a:pt x="5033016" y="377011"/>
                </a:cubicBezTo>
                <a:cubicBezTo>
                  <a:pt x="5034155" y="378351"/>
                  <a:pt x="5034557" y="379290"/>
                  <a:pt x="5033685" y="379290"/>
                </a:cubicBezTo>
                <a:cubicBezTo>
                  <a:pt x="5031876" y="379625"/>
                  <a:pt x="5031407" y="379156"/>
                  <a:pt x="5032078" y="378083"/>
                </a:cubicBezTo>
                <a:cubicBezTo>
                  <a:pt x="5029329" y="380965"/>
                  <a:pt x="5029329" y="377480"/>
                  <a:pt x="5025308" y="379290"/>
                </a:cubicBezTo>
                <a:cubicBezTo>
                  <a:pt x="5024973" y="379290"/>
                  <a:pt x="5027185" y="389679"/>
                  <a:pt x="5027051" y="392426"/>
                </a:cubicBezTo>
                <a:cubicBezTo>
                  <a:pt x="5027051" y="385657"/>
                  <a:pt x="4996824" y="412801"/>
                  <a:pt x="5001783" y="412801"/>
                </a:cubicBezTo>
                <a:cubicBezTo>
                  <a:pt x="4996556" y="413873"/>
                  <a:pt x="4992065" y="417224"/>
                  <a:pt x="4980873" y="419503"/>
                </a:cubicBezTo>
                <a:cubicBezTo>
                  <a:pt x="4981677" y="421648"/>
                  <a:pt x="4981811" y="423859"/>
                  <a:pt x="4981275" y="426205"/>
                </a:cubicBezTo>
                <a:cubicBezTo>
                  <a:pt x="5017199" y="426607"/>
                  <a:pt x="5026247" y="401943"/>
                  <a:pt x="5054999" y="392694"/>
                </a:cubicBezTo>
                <a:cubicBezTo>
                  <a:pt x="5056339" y="392694"/>
                  <a:pt x="5045079" y="368700"/>
                  <a:pt x="5047157" y="366891"/>
                </a:cubicBezTo>
                <a:cubicBezTo>
                  <a:pt x="5053122" y="361798"/>
                  <a:pt x="5061031" y="360055"/>
                  <a:pt x="5069878" y="359452"/>
                </a:cubicBezTo>
                <a:cubicBezTo>
                  <a:pt x="5053525" y="359117"/>
                  <a:pt x="5033753" y="358045"/>
                  <a:pt x="5033753" y="355699"/>
                </a:cubicBezTo>
                <a:cubicBezTo>
                  <a:pt x="5033619" y="351677"/>
                  <a:pt x="5040455" y="352548"/>
                  <a:pt x="5040455" y="350538"/>
                </a:cubicBezTo>
                <a:cubicBezTo>
                  <a:pt x="5039382" y="349934"/>
                  <a:pt x="5027051" y="339882"/>
                  <a:pt x="5027051" y="342496"/>
                </a:cubicBezTo>
                <a:cubicBezTo>
                  <a:pt x="5029061" y="340619"/>
                  <a:pt x="5047157" y="322791"/>
                  <a:pt x="5047157" y="323059"/>
                </a:cubicBezTo>
                <a:cubicBezTo>
                  <a:pt x="5039517" y="314212"/>
                  <a:pt x="5035362" y="308113"/>
                  <a:pt x="5019879" y="305634"/>
                </a:cubicBezTo>
                <a:cubicBezTo>
                  <a:pt x="5021085" y="305634"/>
                  <a:pt x="5027051" y="285930"/>
                  <a:pt x="5027051" y="293570"/>
                </a:cubicBezTo>
                <a:cubicBezTo>
                  <a:pt x="5041594" y="287806"/>
                  <a:pt x="5084287" y="272726"/>
                  <a:pt x="5040455" y="261936"/>
                </a:cubicBezTo>
                <a:cubicBezTo>
                  <a:pt x="5040455" y="256440"/>
                  <a:pt x="5060494" y="258785"/>
                  <a:pt x="5060494" y="258719"/>
                </a:cubicBezTo>
                <a:lnTo>
                  <a:pt x="5060494" y="265421"/>
                </a:lnTo>
                <a:cubicBezTo>
                  <a:pt x="5073898" y="264818"/>
                  <a:pt x="5074368" y="270917"/>
                  <a:pt x="5075843" y="278825"/>
                </a:cubicBezTo>
                <a:cubicBezTo>
                  <a:pt x="5089112" y="278825"/>
                  <a:pt x="5073898" y="288275"/>
                  <a:pt x="5073898" y="283449"/>
                </a:cubicBezTo>
                <a:cubicBezTo>
                  <a:pt x="5071151" y="287270"/>
                  <a:pt x="5072357" y="288342"/>
                  <a:pt x="5068202" y="291492"/>
                </a:cubicBezTo>
                <a:cubicBezTo>
                  <a:pt x="5071218" y="292028"/>
                  <a:pt x="5079060" y="298530"/>
                  <a:pt x="5072022" y="302819"/>
                </a:cubicBezTo>
                <a:cubicBezTo>
                  <a:pt x="5072022" y="303422"/>
                  <a:pt x="5072022" y="304293"/>
                  <a:pt x="5071955" y="305634"/>
                </a:cubicBezTo>
                <a:cubicBezTo>
                  <a:pt x="5085091" y="305700"/>
                  <a:pt x="5098562" y="306974"/>
                  <a:pt x="5111565" y="305634"/>
                </a:cubicBezTo>
                <a:cubicBezTo>
                  <a:pt x="5099701" y="305634"/>
                  <a:pt x="5088778" y="296317"/>
                  <a:pt x="5087370" y="292632"/>
                </a:cubicBezTo>
                <a:cubicBezTo>
                  <a:pt x="5081539" y="292564"/>
                  <a:pt x="5083818" y="292364"/>
                  <a:pt x="5080668" y="288476"/>
                </a:cubicBezTo>
                <a:cubicBezTo>
                  <a:pt x="5080668" y="278289"/>
                  <a:pt x="5125773" y="272458"/>
                  <a:pt x="5134285" y="272123"/>
                </a:cubicBezTo>
                <a:cubicBezTo>
                  <a:pt x="5162970" y="271051"/>
                  <a:pt x="5188304" y="290286"/>
                  <a:pt x="5220005" y="292229"/>
                </a:cubicBezTo>
                <a:cubicBezTo>
                  <a:pt x="5226574" y="292229"/>
                  <a:pt x="5208009" y="278825"/>
                  <a:pt x="5208009" y="285393"/>
                </a:cubicBezTo>
                <a:cubicBezTo>
                  <a:pt x="5206735" y="284589"/>
                  <a:pt x="5211427" y="278825"/>
                  <a:pt x="5211360" y="278825"/>
                </a:cubicBezTo>
                <a:cubicBezTo>
                  <a:pt x="5190986" y="282779"/>
                  <a:pt x="5175034" y="265421"/>
                  <a:pt x="5181133" y="265421"/>
                </a:cubicBezTo>
                <a:cubicBezTo>
                  <a:pt x="5180329" y="265086"/>
                  <a:pt x="5167796" y="256641"/>
                  <a:pt x="5167796" y="258920"/>
                </a:cubicBezTo>
                <a:cubicBezTo>
                  <a:pt x="5166657" y="255032"/>
                  <a:pt x="5171549" y="255703"/>
                  <a:pt x="5174029" y="255770"/>
                </a:cubicBezTo>
                <a:cubicBezTo>
                  <a:pt x="5171616" y="254027"/>
                  <a:pt x="5162769" y="245314"/>
                  <a:pt x="5168466" y="245314"/>
                </a:cubicBezTo>
                <a:cubicBezTo>
                  <a:pt x="5189846" y="245381"/>
                  <a:pt x="5301839" y="248531"/>
                  <a:pt x="5301839" y="236534"/>
                </a:cubicBezTo>
                <a:cubicBezTo>
                  <a:pt x="5301771" y="236468"/>
                  <a:pt x="5301973" y="234390"/>
                  <a:pt x="5301839" y="234457"/>
                </a:cubicBezTo>
                <a:cubicBezTo>
                  <a:pt x="5301839" y="229967"/>
                  <a:pt x="5289842" y="232379"/>
                  <a:pt x="5287630" y="231910"/>
                </a:cubicBezTo>
                <a:cubicBezTo>
                  <a:pt x="5288971" y="229967"/>
                  <a:pt x="5289239" y="227688"/>
                  <a:pt x="5288435" y="225208"/>
                </a:cubicBezTo>
                <a:cubicBezTo>
                  <a:pt x="5283140" y="229564"/>
                  <a:pt x="5254924" y="236870"/>
                  <a:pt x="5254924" y="227286"/>
                </a:cubicBezTo>
                <a:cubicBezTo>
                  <a:pt x="5258878" y="224002"/>
                  <a:pt x="5267926" y="220048"/>
                  <a:pt x="5271344" y="218506"/>
                </a:cubicBezTo>
                <a:cubicBezTo>
                  <a:pt x="5270406" y="218975"/>
                  <a:pt x="5269401" y="219243"/>
                  <a:pt x="5268328" y="219176"/>
                </a:cubicBezTo>
                <a:cubicBezTo>
                  <a:pt x="5269266" y="218774"/>
                  <a:pt x="5267792" y="211804"/>
                  <a:pt x="5271210" y="211804"/>
                </a:cubicBezTo>
                <a:cubicBezTo>
                  <a:pt x="5271478" y="212072"/>
                  <a:pt x="5274829" y="211602"/>
                  <a:pt x="5274628" y="211804"/>
                </a:cubicBezTo>
                <a:cubicBezTo>
                  <a:pt x="5263838" y="211804"/>
                  <a:pt x="5284547" y="220249"/>
                  <a:pt x="5281665" y="218506"/>
                </a:cubicBezTo>
                <a:cubicBezTo>
                  <a:pt x="5282269" y="215959"/>
                  <a:pt x="5281598" y="213747"/>
                  <a:pt x="5279789" y="211804"/>
                </a:cubicBezTo>
                <a:cubicBezTo>
                  <a:pt x="5281196" y="212139"/>
                  <a:pt x="5287161" y="215021"/>
                  <a:pt x="5288367" y="215088"/>
                </a:cubicBezTo>
                <a:cubicBezTo>
                  <a:pt x="5288367" y="199204"/>
                  <a:pt x="5373485" y="212876"/>
                  <a:pt x="5399221" y="192167"/>
                </a:cubicBezTo>
                <a:lnTo>
                  <a:pt x="5399301" y="192253"/>
                </a:lnTo>
                <a:lnTo>
                  <a:pt x="5402765" y="196012"/>
                </a:lnTo>
                <a:cubicBezTo>
                  <a:pt x="5404449" y="197428"/>
                  <a:pt x="5406024" y="198601"/>
                  <a:pt x="5405655" y="198399"/>
                </a:cubicBezTo>
                <a:cubicBezTo>
                  <a:pt x="5409408" y="198399"/>
                  <a:pt x="5429649" y="184593"/>
                  <a:pt x="5429180" y="184995"/>
                </a:cubicBezTo>
                <a:cubicBezTo>
                  <a:pt x="5453374" y="189754"/>
                  <a:pt x="5499887" y="184995"/>
                  <a:pt x="5521670" y="184995"/>
                </a:cubicBezTo>
                <a:cubicBezTo>
                  <a:pt x="5532192" y="186805"/>
                  <a:pt x="5547003" y="184057"/>
                  <a:pt x="5557928" y="178293"/>
                </a:cubicBezTo>
                <a:cubicBezTo>
                  <a:pt x="5558397" y="178293"/>
                  <a:pt x="5554577" y="178293"/>
                  <a:pt x="5556521" y="176283"/>
                </a:cubicBezTo>
                <a:cubicBezTo>
                  <a:pt x="5556521" y="181309"/>
                  <a:pt x="5603436" y="179567"/>
                  <a:pt x="5603436" y="172127"/>
                </a:cubicBezTo>
                <a:cubicBezTo>
                  <a:pt x="5603636" y="172730"/>
                  <a:pt x="5597337" y="167905"/>
                  <a:pt x="5596734" y="167100"/>
                </a:cubicBezTo>
                <a:cubicBezTo>
                  <a:pt x="5596734" y="152356"/>
                  <a:pt x="5620459" y="147597"/>
                  <a:pt x="5646958" y="147446"/>
                </a:cubicBezTo>
                <a:close/>
                <a:moveTo>
                  <a:pt x="1626867" y="145084"/>
                </a:moveTo>
                <a:cubicBezTo>
                  <a:pt x="1633771" y="144514"/>
                  <a:pt x="1642350" y="147229"/>
                  <a:pt x="1649053" y="151686"/>
                </a:cubicBezTo>
                <a:lnTo>
                  <a:pt x="1649053" y="158388"/>
                </a:lnTo>
                <a:cubicBezTo>
                  <a:pt x="1628946" y="162543"/>
                  <a:pt x="1617687" y="164487"/>
                  <a:pt x="1614737" y="158187"/>
                </a:cubicBezTo>
                <a:cubicBezTo>
                  <a:pt x="1614737" y="149507"/>
                  <a:pt x="1619964" y="145654"/>
                  <a:pt x="1626867" y="145084"/>
                </a:cubicBezTo>
                <a:close/>
                <a:moveTo>
                  <a:pt x="1394027" y="143500"/>
                </a:moveTo>
                <a:cubicBezTo>
                  <a:pt x="1401410" y="142721"/>
                  <a:pt x="1410389" y="142838"/>
                  <a:pt x="1415818" y="146189"/>
                </a:cubicBezTo>
                <a:cubicBezTo>
                  <a:pt x="1416087" y="146189"/>
                  <a:pt x="1416288" y="146189"/>
                  <a:pt x="1416690" y="146189"/>
                </a:cubicBezTo>
                <a:cubicBezTo>
                  <a:pt x="1411262" y="146189"/>
                  <a:pt x="1382709" y="157248"/>
                  <a:pt x="1381839" y="146189"/>
                </a:cubicBezTo>
                <a:cubicBezTo>
                  <a:pt x="1380867" y="145955"/>
                  <a:pt x="1386648" y="144279"/>
                  <a:pt x="1394027" y="143500"/>
                </a:cubicBezTo>
                <a:close/>
                <a:moveTo>
                  <a:pt x="1167965" y="138884"/>
                </a:moveTo>
                <a:cubicBezTo>
                  <a:pt x="1174156" y="138399"/>
                  <a:pt x="1182416" y="140091"/>
                  <a:pt x="1188616" y="138885"/>
                </a:cubicBezTo>
                <a:cubicBezTo>
                  <a:pt x="1201752" y="136337"/>
                  <a:pt x="1251079" y="146190"/>
                  <a:pt x="1234391" y="146190"/>
                </a:cubicBezTo>
                <a:cubicBezTo>
                  <a:pt x="1231509" y="146190"/>
                  <a:pt x="1228560" y="146190"/>
                  <a:pt x="1225612" y="146190"/>
                </a:cubicBezTo>
                <a:cubicBezTo>
                  <a:pt x="1222864" y="159594"/>
                  <a:pt x="1163483" y="169513"/>
                  <a:pt x="1159729" y="151953"/>
                </a:cubicBezTo>
                <a:cubicBezTo>
                  <a:pt x="1157651" y="142034"/>
                  <a:pt x="1161773" y="139370"/>
                  <a:pt x="1167965" y="138884"/>
                </a:cubicBezTo>
                <a:close/>
                <a:moveTo>
                  <a:pt x="1547526" y="131973"/>
                </a:moveTo>
                <a:cubicBezTo>
                  <a:pt x="1549227" y="132484"/>
                  <a:pt x="1551169" y="133556"/>
                  <a:pt x="1553147" y="132584"/>
                </a:cubicBezTo>
                <a:cubicBezTo>
                  <a:pt x="1559513" y="132584"/>
                  <a:pt x="1543365" y="143039"/>
                  <a:pt x="1543365" y="134729"/>
                </a:cubicBezTo>
                <a:cubicBezTo>
                  <a:pt x="1544363" y="131512"/>
                  <a:pt x="1545825" y="131462"/>
                  <a:pt x="1547526" y="131973"/>
                </a:cubicBezTo>
                <a:close/>
                <a:moveTo>
                  <a:pt x="3811749" y="124943"/>
                </a:moveTo>
                <a:lnTo>
                  <a:pt x="3812531" y="125248"/>
                </a:lnTo>
                <a:lnTo>
                  <a:pt x="3814949" y="129400"/>
                </a:lnTo>
                <a:cubicBezTo>
                  <a:pt x="3812671" y="131444"/>
                  <a:pt x="3809001" y="133120"/>
                  <a:pt x="3809203" y="131645"/>
                </a:cubicBezTo>
                <a:cubicBezTo>
                  <a:pt x="3803908" y="131645"/>
                  <a:pt x="3805047" y="132181"/>
                  <a:pt x="3801294" y="135935"/>
                </a:cubicBezTo>
                <a:cubicBezTo>
                  <a:pt x="3800624" y="134461"/>
                  <a:pt x="3800557" y="135265"/>
                  <a:pt x="3801093" y="138347"/>
                </a:cubicBezTo>
                <a:cubicBezTo>
                  <a:pt x="3812888" y="134394"/>
                  <a:pt x="3816575" y="131645"/>
                  <a:pt x="3828907" y="131645"/>
                </a:cubicBezTo>
                <a:lnTo>
                  <a:pt x="3812531" y="125248"/>
                </a:lnTo>
                <a:lnTo>
                  <a:pt x="3812353" y="124943"/>
                </a:lnTo>
                <a:cubicBezTo>
                  <a:pt x="3812285" y="124943"/>
                  <a:pt x="3812285" y="125011"/>
                  <a:pt x="3812218" y="125011"/>
                </a:cubicBezTo>
                <a:cubicBezTo>
                  <a:pt x="3812018" y="124943"/>
                  <a:pt x="3811817" y="124943"/>
                  <a:pt x="3811749" y="124943"/>
                </a:cubicBezTo>
                <a:close/>
                <a:moveTo>
                  <a:pt x="1226259" y="119986"/>
                </a:moveTo>
                <a:cubicBezTo>
                  <a:pt x="1234082" y="121287"/>
                  <a:pt x="1241228" y="124743"/>
                  <a:pt x="1246925" y="131646"/>
                </a:cubicBezTo>
                <a:cubicBezTo>
                  <a:pt x="1246925" y="131512"/>
                  <a:pt x="1212275" y="131579"/>
                  <a:pt x="1206511" y="131579"/>
                </a:cubicBezTo>
                <a:cubicBezTo>
                  <a:pt x="1193777" y="131646"/>
                  <a:pt x="1174005" y="131311"/>
                  <a:pt x="1158456" y="131579"/>
                </a:cubicBezTo>
                <a:cubicBezTo>
                  <a:pt x="1173234" y="131579"/>
                  <a:pt x="1202791" y="116084"/>
                  <a:pt x="1226259" y="119986"/>
                </a:cubicBezTo>
                <a:close/>
                <a:moveTo>
                  <a:pt x="1709364" y="119381"/>
                </a:moveTo>
                <a:cubicBezTo>
                  <a:pt x="1709298" y="119381"/>
                  <a:pt x="1709163" y="119448"/>
                  <a:pt x="1709029" y="119448"/>
                </a:cubicBezTo>
                <a:cubicBezTo>
                  <a:pt x="1709499" y="119448"/>
                  <a:pt x="1709833" y="119381"/>
                  <a:pt x="1710303" y="119381"/>
                </a:cubicBezTo>
                <a:close/>
                <a:moveTo>
                  <a:pt x="1468094" y="118175"/>
                </a:moveTo>
                <a:cubicBezTo>
                  <a:pt x="1488200" y="114823"/>
                  <a:pt x="1502140" y="121861"/>
                  <a:pt x="1515008" y="124676"/>
                </a:cubicBezTo>
                <a:cubicBezTo>
                  <a:pt x="1530491" y="128027"/>
                  <a:pt x="1547646" y="122330"/>
                  <a:pt x="1537395" y="131579"/>
                </a:cubicBezTo>
                <a:cubicBezTo>
                  <a:pt x="1539202" y="131579"/>
                  <a:pt x="1542287" y="139890"/>
                  <a:pt x="1541817" y="138817"/>
                </a:cubicBezTo>
                <a:cubicBezTo>
                  <a:pt x="1541817" y="142704"/>
                  <a:pt x="1536456" y="144983"/>
                  <a:pt x="1530491" y="144983"/>
                </a:cubicBezTo>
                <a:cubicBezTo>
                  <a:pt x="1548384" y="144983"/>
                  <a:pt x="1567418" y="143308"/>
                  <a:pt x="1582096" y="149005"/>
                </a:cubicBezTo>
                <a:cubicBezTo>
                  <a:pt x="1582096" y="167636"/>
                  <a:pt x="1502005" y="144983"/>
                  <a:pt x="1513735" y="144983"/>
                </a:cubicBezTo>
                <a:cubicBezTo>
                  <a:pt x="1497448" y="146592"/>
                  <a:pt x="1485922" y="143978"/>
                  <a:pt x="1481833" y="138281"/>
                </a:cubicBezTo>
                <a:cubicBezTo>
                  <a:pt x="1474126" y="138281"/>
                  <a:pt x="1474796" y="131713"/>
                  <a:pt x="1468094" y="131579"/>
                </a:cubicBezTo>
                <a:close/>
                <a:moveTo>
                  <a:pt x="5610004" y="107183"/>
                </a:moveTo>
                <a:cubicBezTo>
                  <a:pt x="5616203" y="105775"/>
                  <a:pt x="5623441" y="106378"/>
                  <a:pt x="5630001" y="107518"/>
                </a:cubicBezTo>
                <a:lnTo>
                  <a:pt x="5645879" y="111059"/>
                </a:lnTo>
                <a:lnTo>
                  <a:pt x="5647334" y="110199"/>
                </a:lnTo>
                <a:cubicBezTo>
                  <a:pt x="5647334" y="110467"/>
                  <a:pt x="5647066" y="110802"/>
                  <a:pt x="5646530" y="111205"/>
                </a:cubicBezTo>
                <a:lnTo>
                  <a:pt x="5645912" y="111081"/>
                </a:lnTo>
                <a:lnTo>
                  <a:pt x="5642593" y="113550"/>
                </a:lnTo>
                <a:cubicBezTo>
                  <a:pt x="5643414" y="113248"/>
                  <a:pt x="5645458" y="112143"/>
                  <a:pt x="5646597" y="111204"/>
                </a:cubicBezTo>
                <a:cubicBezTo>
                  <a:pt x="5647401" y="111338"/>
                  <a:pt x="5648072" y="111472"/>
                  <a:pt x="5648540" y="111472"/>
                </a:cubicBezTo>
                <a:cubicBezTo>
                  <a:pt x="5666435" y="110534"/>
                  <a:pt x="5670993" y="113885"/>
                  <a:pt x="5675886" y="118174"/>
                </a:cubicBezTo>
                <a:cubicBezTo>
                  <a:pt x="5686676" y="118174"/>
                  <a:pt x="5691635" y="131579"/>
                  <a:pt x="5691702" y="131579"/>
                </a:cubicBezTo>
                <a:cubicBezTo>
                  <a:pt x="5660940" y="129366"/>
                  <a:pt x="5590567" y="154165"/>
                  <a:pt x="5569053" y="138281"/>
                </a:cubicBezTo>
                <a:cubicBezTo>
                  <a:pt x="5571600" y="138281"/>
                  <a:pt x="5582658" y="125211"/>
                  <a:pt x="5583195" y="124877"/>
                </a:cubicBezTo>
                <a:cubicBezTo>
                  <a:pt x="5593985" y="127490"/>
                  <a:pt x="5586278" y="121860"/>
                  <a:pt x="5589495" y="118174"/>
                </a:cubicBezTo>
                <a:cubicBezTo>
                  <a:pt x="5601089" y="118174"/>
                  <a:pt x="5607055" y="107853"/>
                  <a:pt x="5610004" y="107183"/>
                </a:cubicBezTo>
                <a:close/>
                <a:moveTo>
                  <a:pt x="1747231" y="104771"/>
                </a:moveTo>
                <a:cubicBezTo>
                  <a:pt x="1753465" y="104771"/>
                  <a:pt x="1746427" y="111473"/>
                  <a:pt x="1741267" y="111473"/>
                </a:cubicBezTo>
                <a:cubicBezTo>
                  <a:pt x="1745020" y="120186"/>
                  <a:pt x="1756749" y="113082"/>
                  <a:pt x="1756481" y="109998"/>
                </a:cubicBezTo>
                <a:cubicBezTo>
                  <a:pt x="1753599" y="109261"/>
                  <a:pt x="1755944" y="102559"/>
                  <a:pt x="1747231" y="104771"/>
                </a:cubicBezTo>
                <a:close/>
                <a:moveTo>
                  <a:pt x="1347772" y="102022"/>
                </a:moveTo>
                <a:cubicBezTo>
                  <a:pt x="1364611" y="102860"/>
                  <a:pt x="1381366" y="108289"/>
                  <a:pt x="1381031" y="118174"/>
                </a:cubicBezTo>
                <a:cubicBezTo>
                  <a:pt x="1391353" y="109395"/>
                  <a:pt x="1404690" y="109060"/>
                  <a:pt x="1415011" y="118174"/>
                </a:cubicBezTo>
                <a:cubicBezTo>
                  <a:pt x="1419167" y="118174"/>
                  <a:pt x="1438603" y="124407"/>
                  <a:pt x="1440077" y="124877"/>
                </a:cubicBezTo>
                <a:cubicBezTo>
                  <a:pt x="1452613" y="124877"/>
                  <a:pt x="1444903" y="128898"/>
                  <a:pt x="1441418" y="131579"/>
                </a:cubicBezTo>
                <a:cubicBezTo>
                  <a:pt x="1446915" y="132383"/>
                  <a:pt x="1461659" y="136069"/>
                  <a:pt x="1461659" y="137745"/>
                </a:cubicBezTo>
                <a:cubicBezTo>
                  <a:pt x="1462263" y="140627"/>
                  <a:pt x="1461458" y="140828"/>
                  <a:pt x="1458644" y="138281"/>
                </a:cubicBezTo>
                <a:cubicBezTo>
                  <a:pt x="1447584" y="147731"/>
                  <a:pt x="1426271" y="148736"/>
                  <a:pt x="1415950" y="138281"/>
                </a:cubicBezTo>
                <a:cubicBezTo>
                  <a:pt x="1387733" y="138281"/>
                  <a:pt x="1360858" y="140760"/>
                  <a:pt x="1334050" y="131579"/>
                </a:cubicBezTo>
                <a:lnTo>
                  <a:pt x="1334050" y="124877"/>
                </a:lnTo>
                <a:cubicBezTo>
                  <a:pt x="1340752" y="124340"/>
                  <a:pt x="1345846" y="125145"/>
                  <a:pt x="1352212" y="124877"/>
                </a:cubicBezTo>
                <a:cubicBezTo>
                  <a:pt x="1339813" y="118979"/>
                  <a:pt x="1348459" y="119314"/>
                  <a:pt x="1335189" y="123871"/>
                </a:cubicBezTo>
                <a:cubicBezTo>
                  <a:pt x="1335860" y="122263"/>
                  <a:pt x="1331704" y="119046"/>
                  <a:pt x="1332642" y="118241"/>
                </a:cubicBezTo>
                <a:cubicBezTo>
                  <a:pt x="1324935" y="118309"/>
                  <a:pt x="1319038" y="118777"/>
                  <a:pt x="1314011" y="113416"/>
                </a:cubicBezTo>
                <a:cubicBezTo>
                  <a:pt x="1314011" y="104938"/>
                  <a:pt x="1330933" y="101185"/>
                  <a:pt x="1347772" y="102022"/>
                </a:cubicBezTo>
                <a:close/>
                <a:moveTo>
                  <a:pt x="1740571" y="101202"/>
                </a:moveTo>
                <a:cubicBezTo>
                  <a:pt x="1740713" y="102358"/>
                  <a:pt x="1740931" y="104436"/>
                  <a:pt x="1740797" y="104034"/>
                </a:cubicBezTo>
                <a:lnTo>
                  <a:pt x="1740797" y="103899"/>
                </a:lnTo>
                <a:cubicBezTo>
                  <a:pt x="1740362" y="99811"/>
                  <a:pt x="1740429" y="100046"/>
                  <a:pt x="1740571" y="101202"/>
                </a:cubicBezTo>
                <a:close/>
                <a:moveTo>
                  <a:pt x="3149819" y="84731"/>
                </a:moveTo>
                <a:cubicBezTo>
                  <a:pt x="3149752" y="87010"/>
                  <a:pt x="3149819" y="89221"/>
                  <a:pt x="3150219" y="91433"/>
                </a:cubicBezTo>
                <a:cubicBezTo>
                  <a:pt x="3152096" y="91634"/>
                  <a:pt x="3153762" y="91232"/>
                  <a:pt x="3155447" y="90495"/>
                </a:cubicBezTo>
                <a:cubicBezTo>
                  <a:pt x="3154100" y="88819"/>
                  <a:pt x="3151023" y="85334"/>
                  <a:pt x="3149819" y="84731"/>
                </a:cubicBezTo>
                <a:close/>
                <a:moveTo>
                  <a:pt x="1455818" y="84440"/>
                </a:moveTo>
                <a:cubicBezTo>
                  <a:pt x="1461905" y="87437"/>
                  <a:pt x="1459417" y="98068"/>
                  <a:pt x="1463338" y="98068"/>
                </a:cubicBezTo>
                <a:cubicBezTo>
                  <a:pt x="1450268" y="97867"/>
                  <a:pt x="1443431" y="99811"/>
                  <a:pt x="1430496" y="98068"/>
                </a:cubicBezTo>
                <a:cubicBezTo>
                  <a:pt x="1412266" y="98068"/>
                  <a:pt x="1448525" y="83994"/>
                  <a:pt x="1446314" y="84664"/>
                </a:cubicBezTo>
                <a:cubicBezTo>
                  <a:pt x="1450805" y="83290"/>
                  <a:pt x="1453789" y="83441"/>
                  <a:pt x="1455818" y="84440"/>
                </a:cubicBezTo>
                <a:close/>
                <a:moveTo>
                  <a:pt x="1663323" y="83525"/>
                </a:moveTo>
                <a:cubicBezTo>
                  <a:pt x="1662653" y="83860"/>
                  <a:pt x="1661982" y="84128"/>
                  <a:pt x="1661246" y="84531"/>
                </a:cubicBezTo>
                <a:cubicBezTo>
                  <a:pt x="1661179" y="84531"/>
                  <a:pt x="1661112" y="84464"/>
                  <a:pt x="1661044" y="84464"/>
                </a:cubicBezTo>
                <a:cubicBezTo>
                  <a:pt x="1661446" y="84196"/>
                  <a:pt x="1662653" y="83659"/>
                  <a:pt x="1663323" y="83525"/>
                </a:cubicBezTo>
                <a:close/>
                <a:moveTo>
                  <a:pt x="2113444" y="77912"/>
                </a:moveTo>
                <a:cubicBezTo>
                  <a:pt x="2111450" y="77895"/>
                  <a:pt x="2110579" y="78029"/>
                  <a:pt x="2115069" y="78029"/>
                </a:cubicBezTo>
                <a:lnTo>
                  <a:pt x="2114942" y="78143"/>
                </a:lnTo>
                <a:close/>
                <a:moveTo>
                  <a:pt x="3978222" y="76538"/>
                </a:moveTo>
                <a:cubicBezTo>
                  <a:pt x="3983006" y="76135"/>
                  <a:pt x="3988854" y="79034"/>
                  <a:pt x="3994718" y="85736"/>
                </a:cubicBezTo>
                <a:cubicBezTo>
                  <a:pt x="3995321" y="85736"/>
                  <a:pt x="3995791" y="85736"/>
                  <a:pt x="3995858" y="85736"/>
                </a:cubicBezTo>
                <a:cubicBezTo>
                  <a:pt x="3995589" y="85736"/>
                  <a:pt x="3998873" y="85133"/>
                  <a:pt x="4001622" y="85133"/>
                </a:cubicBezTo>
                <a:cubicBezTo>
                  <a:pt x="4002358" y="83458"/>
                  <a:pt x="4002358" y="81045"/>
                  <a:pt x="4002225" y="79436"/>
                </a:cubicBezTo>
                <a:cubicBezTo>
                  <a:pt x="4020052" y="76956"/>
                  <a:pt x="4059863" y="81849"/>
                  <a:pt x="4075345" y="90696"/>
                </a:cubicBezTo>
                <a:cubicBezTo>
                  <a:pt x="4075345" y="97599"/>
                  <a:pt x="4056311" y="99275"/>
                  <a:pt x="4045520" y="97867"/>
                </a:cubicBezTo>
                <a:cubicBezTo>
                  <a:pt x="4047933" y="97867"/>
                  <a:pt x="4028162" y="110132"/>
                  <a:pt x="4016299" y="111271"/>
                </a:cubicBezTo>
                <a:cubicBezTo>
                  <a:pt x="3985871" y="114220"/>
                  <a:pt x="3965028" y="111271"/>
                  <a:pt x="3948071" y="111271"/>
                </a:cubicBezTo>
                <a:cubicBezTo>
                  <a:pt x="3937348" y="109327"/>
                  <a:pt x="3914829" y="105172"/>
                  <a:pt x="3896867" y="100146"/>
                </a:cubicBezTo>
                <a:cubicBezTo>
                  <a:pt x="3899413" y="102022"/>
                  <a:pt x="3901022" y="104301"/>
                  <a:pt x="3901022" y="107049"/>
                </a:cubicBezTo>
                <a:cubicBezTo>
                  <a:pt x="3903301" y="109126"/>
                  <a:pt x="3903770" y="112879"/>
                  <a:pt x="3912616" y="104569"/>
                </a:cubicBezTo>
                <a:cubicBezTo>
                  <a:pt x="3911008" y="104569"/>
                  <a:pt x="3948272" y="117973"/>
                  <a:pt x="3938353" y="117973"/>
                </a:cubicBezTo>
                <a:cubicBezTo>
                  <a:pt x="3953567" y="119716"/>
                  <a:pt x="3962816" y="119783"/>
                  <a:pt x="3968043" y="132450"/>
                </a:cubicBezTo>
                <a:cubicBezTo>
                  <a:pt x="3968043" y="131981"/>
                  <a:pt x="3968043" y="131713"/>
                  <a:pt x="3968043" y="131445"/>
                </a:cubicBezTo>
                <a:cubicBezTo>
                  <a:pt x="3968111" y="129970"/>
                  <a:pt x="3968245" y="130774"/>
                  <a:pt x="3968245" y="131310"/>
                </a:cubicBezTo>
                <a:cubicBezTo>
                  <a:pt x="3970389" y="129903"/>
                  <a:pt x="3998337" y="133924"/>
                  <a:pt x="3998405" y="144849"/>
                </a:cubicBezTo>
                <a:cubicBezTo>
                  <a:pt x="4001085" y="143843"/>
                  <a:pt x="4014958" y="135466"/>
                  <a:pt x="4014958" y="142771"/>
                </a:cubicBezTo>
                <a:cubicBezTo>
                  <a:pt x="4008458" y="153494"/>
                  <a:pt x="3986676" y="164553"/>
                  <a:pt x="3968043" y="154031"/>
                </a:cubicBezTo>
                <a:cubicBezTo>
                  <a:pt x="3968043" y="149875"/>
                  <a:pt x="3973539" y="152556"/>
                  <a:pt x="3975148" y="151685"/>
                </a:cubicBezTo>
                <a:cubicBezTo>
                  <a:pt x="3964425" y="146189"/>
                  <a:pt x="3949144" y="153829"/>
                  <a:pt x="3941704" y="157381"/>
                </a:cubicBezTo>
                <a:cubicBezTo>
                  <a:pt x="3941905" y="155237"/>
                  <a:pt x="3935337" y="150546"/>
                  <a:pt x="3934533" y="150211"/>
                </a:cubicBezTo>
                <a:cubicBezTo>
                  <a:pt x="3934868" y="149540"/>
                  <a:pt x="3947334" y="145854"/>
                  <a:pt x="3949009" y="145519"/>
                </a:cubicBezTo>
                <a:cubicBezTo>
                  <a:pt x="3941771" y="145519"/>
                  <a:pt x="3924412" y="126016"/>
                  <a:pt x="3924815" y="126016"/>
                </a:cubicBezTo>
                <a:cubicBezTo>
                  <a:pt x="3921330" y="126016"/>
                  <a:pt x="3917844" y="126016"/>
                  <a:pt x="3914359" y="126016"/>
                </a:cubicBezTo>
                <a:cubicBezTo>
                  <a:pt x="3914024" y="126016"/>
                  <a:pt x="3914561" y="130037"/>
                  <a:pt x="3916035" y="132115"/>
                </a:cubicBezTo>
                <a:cubicBezTo>
                  <a:pt x="3911880" y="132785"/>
                  <a:pt x="3904641" y="129769"/>
                  <a:pt x="3900955" y="131512"/>
                </a:cubicBezTo>
                <a:cubicBezTo>
                  <a:pt x="3905579" y="140023"/>
                  <a:pt x="3901357" y="138214"/>
                  <a:pt x="3894186" y="138214"/>
                </a:cubicBezTo>
                <a:cubicBezTo>
                  <a:pt x="3890634" y="146591"/>
                  <a:pt x="3872136" y="159660"/>
                  <a:pt x="3867444" y="163212"/>
                </a:cubicBezTo>
                <a:cubicBezTo>
                  <a:pt x="3867444" y="165558"/>
                  <a:pt x="3865568" y="167502"/>
                  <a:pt x="3863490" y="171724"/>
                </a:cubicBezTo>
                <a:cubicBezTo>
                  <a:pt x="3868047" y="180839"/>
                  <a:pt x="3840636" y="177488"/>
                  <a:pt x="3840636" y="175411"/>
                </a:cubicBezTo>
                <a:cubicBezTo>
                  <a:pt x="3840569" y="171389"/>
                  <a:pt x="3846265" y="175544"/>
                  <a:pt x="3847338" y="171724"/>
                </a:cubicBezTo>
                <a:cubicBezTo>
                  <a:pt x="3827633" y="172059"/>
                  <a:pt x="3805583" y="163347"/>
                  <a:pt x="3793720" y="150947"/>
                </a:cubicBezTo>
                <a:cubicBezTo>
                  <a:pt x="3793720" y="151417"/>
                  <a:pt x="3813827" y="154164"/>
                  <a:pt x="3813827" y="148937"/>
                </a:cubicBezTo>
                <a:cubicBezTo>
                  <a:pt x="3813827" y="147597"/>
                  <a:pt x="3813827" y="146256"/>
                  <a:pt x="3813827" y="144916"/>
                </a:cubicBezTo>
                <a:cubicBezTo>
                  <a:pt x="3802165" y="145519"/>
                  <a:pt x="3783533" y="138214"/>
                  <a:pt x="3788359" y="138214"/>
                </a:cubicBezTo>
                <a:cubicBezTo>
                  <a:pt x="3784605" y="137879"/>
                  <a:pt x="3760210" y="132785"/>
                  <a:pt x="3760210" y="127490"/>
                </a:cubicBezTo>
                <a:cubicBezTo>
                  <a:pt x="3766108" y="126016"/>
                  <a:pt x="3742918" y="127289"/>
                  <a:pt x="3746470" y="118577"/>
                </a:cubicBezTo>
                <a:cubicBezTo>
                  <a:pt x="3744929" y="119045"/>
                  <a:pt x="3734340" y="112879"/>
                  <a:pt x="3739567" y="111673"/>
                </a:cubicBezTo>
                <a:cubicBezTo>
                  <a:pt x="3735814" y="111607"/>
                  <a:pt x="3733267" y="108858"/>
                  <a:pt x="3727771" y="104770"/>
                </a:cubicBezTo>
                <a:cubicBezTo>
                  <a:pt x="3726230" y="104770"/>
                  <a:pt x="3726699" y="99073"/>
                  <a:pt x="3726766" y="97934"/>
                </a:cubicBezTo>
                <a:cubicBezTo>
                  <a:pt x="3726766" y="97934"/>
                  <a:pt x="3755652" y="85334"/>
                  <a:pt x="3755719" y="97934"/>
                </a:cubicBezTo>
                <a:cubicBezTo>
                  <a:pt x="3756188" y="97599"/>
                  <a:pt x="3760947" y="98336"/>
                  <a:pt x="3760277" y="97934"/>
                </a:cubicBezTo>
                <a:cubicBezTo>
                  <a:pt x="3768185" y="87546"/>
                  <a:pt x="3762957" y="93510"/>
                  <a:pt x="3774217" y="97934"/>
                </a:cubicBezTo>
                <a:cubicBezTo>
                  <a:pt x="3774418" y="80374"/>
                  <a:pt x="3801629" y="95186"/>
                  <a:pt x="3798412" y="97599"/>
                </a:cubicBezTo>
                <a:cubicBezTo>
                  <a:pt x="3811213" y="94382"/>
                  <a:pt x="3815771" y="93913"/>
                  <a:pt x="3827366" y="97934"/>
                </a:cubicBezTo>
                <a:cubicBezTo>
                  <a:pt x="3827566" y="98269"/>
                  <a:pt x="3827834" y="98738"/>
                  <a:pt x="3828170" y="99207"/>
                </a:cubicBezTo>
                <a:cubicBezTo>
                  <a:pt x="3828974" y="91165"/>
                  <a:pt x="3847271" y="88752"/>
                  <a:pt x="3853101" y="91232"/>
                </a:cubicBezTo>
                <a:cubicBezTo>
                  <a:pt x="3858732" y="91232"/>
                  <a:pt x="3868450" y="91768"/>
                  <a:pt x="3877698" y="93444"/>
                </a:cubicBezTo>
                <a:cubicBezTo>
                  <a:pt x="3876224" y="92706"/>
                  <a:pt x="3874884" y="91969"/>
                  <a:pt x="3873878" y="91232"/>
                </a:cubicBezTo>
                <a:cubicBezTo>
                  <a:pt x="3882524" y="91232"/>
                  <a:pt x="3878905" y="68780"/>
                  <a:pt x="3894320" y="84530"/>
                </a:cubicBezTo>
                <a:cubicBezTo>
                  <a:pt x="3893248" y="81648"/>
                  <a:pt x="3893650" y="79436"/>
                  <a:pt x="3895459" y="77828"/>
                </a:cubicBezTo>
                <a:cubicBezTo>
                  <a:pt x="3897403" y="80106"/>
                  <a:pt x="3899346" y="81447"/>
                  <a:pt x="3901089" y="84530"/>
                </a:cubicBezTo>
                <a:cubicBezTo>
                  <a:pt x="3902094" y="88149"/>
                  <a:pt x="3899615" y="77895"/>
                  <a:pt x="3900620" y="77895"/>
                </a:cubicBezTo>
                <a:cubicBezTo>
                  <a:pt x="3908193" y="79503"/>
                  <a:pt x="3907724" y="75214"/>
                  <a:pt x="3907792" y="84664"/>
                </a:cubicBezTo>
                <a:cubicBezTo>
                  <a:pt x="3918850" y="72265"/>
                  <a:pt x="3936879" y="81313"/>
                  <a:pt x="3948004" y="82854"/>
                </a:cubicBezTo>
                <a:cubicBezTo>
                  <a:pt x="3952829" y="84396"/>
                  <a:pt x="3968111" y="83926"/>
                  <a:pt x="3968111" y="87143"/>
                </a:cubicBezTo>
                <a:cubicBezTo>
                  <a:pt x="3969719" y="80643"/>
                  <a:pt x="3973439" y="76940"/>
                  <a:pt x="3978222" y="76538"/>
                </a:cubicBezTo>
                <a:close/>
                <a:moveTo>
                  <a:pt x="4799111" y="69450"/>
                </a:moveTo>
                <a:cubicBezTo>
                  <a:pt x="4793080" y="82586"/>
                  <a:pt x="4756418" y="94381"/>
                  <a:pt x="4737384" y="77962"/>
                </a:cubicBezTo>
                <a:cubicBezTo>
                  <a:pt x="4739663" y="77962"/>
                  <a:pt x="4738323" y="75616"/>
                  <a:pt x="4739730" y="71260"/>
                </a:cubicBezTo>
                <a:cubicBezTo>
                  <a:pt x="4749113" y="71260"/>
                  <a:pt x="4799111" y="72600"/>
                  <a:pt x="4799111" y="69450"/>
                </a:cubicBezTo>
                <a:close/>
                <a:moveTo>
                  <a:pt x="5495999" y="60269"/>
                </a:moveTo>
                <a:cubicBezTo>
                  <a:pt x="5494391" y="60067"/>
                  <a:pt x="5542914" y="71796"/>
                  <a:pt x="5542914" y="73538"/>
                </a:cubicBezTo>
                <a:cubicBezTo>
                  <a:pt x="5545796" y="72935"/>
                  <a:pt x="5525288" y="82050"/>
                  <a:pt x="5523009" y="78364"/>
                </a:cubicBezTo>
                <a:cubicBezTo>
                  <a:pt x="5523277" y="80241"/>
                  <a:pt x="5522875" y="84664"/>
                  <a:pt x="5522808" y="84664"/>
                </a:cubicBezTo>
                <a:cubicBezTo>
                  <a:pt x="5533666" y="87010"/>
                  <a:pt x="5538961" y="88551"/>
                  <a:pt x="5547137" y="91366"/>
                </a:cubicBezTo>
                <a:cubicBezTo>
                  <a:pt x="5557793" y="91366"/>
                  <a:pt x="5583999" y="98069"/>
                  <a:pt x="5588891" y="98069"/>
                </a:cubicBezTo>
                <a:cubicBezTo>
                  <a:pt x="5581720" y="100280"/>
                  <a:pt x="5585339" y="104771"/>
                  <a:pt x="5580849" y="104771"/>
                </a:cubicBezTo>
                <a:cubicBezTo>
                  <a:pt x="5606652" y="137879"/>
                  <a:pt x="5488493" y="122665"/>
                  <a:pt x="5488426" y="111473"/>
                </a:cubicBezTo>
                <a:cubicBezTo>
                  <a:pt x="5472542" y="124743"/>
                  <a:pt x="5447610" y="98069"/>
                  <a:pt x="5431860" y="98069"/>
                </a:cubicBezTo>
                <a:cubicBezTo>
                  <a:pt x="5415038" y="101286"/>
                  <a:pt x="5399757" y="99006"/>
                  <a:pt x="5392787" y="91299"/>
                </a:cubicBezTo>
                <a:cubicBezTo>
                  <a:pt x="5382667" y="91299"/>
                  <a:pt x="5403175" y="84932"/>
                  <a:pt x="5408872" y="86741"/>
                </a:cubicBezTo>
                <a:cubicBezTo>
                  <a:pt x="5408872" y="83726"/>
                  <a:pt x="5402169" y="84329"/>
                  <a:pt x="5402169" y="84731"/>
                </a:cubicBezTo>
                <a:cubicBezTo>
                  <a:pt x="5402840" y="83726"/>
                  <a:pt x="5401098" y="77962"/>
                  <a:pt x="5402304" y="77962"/>
                </a:cubicBezTo>
                <a:cubicBezTo>
                  <a:pt x="5409006" y="83324"/>
                  <a:pt x="5408470" y="71260"/>
                  <a:pt x="5408604" y="84664"/>
                </a:cubicBezTo>
                <a:cubicBezTo>
                  <a:pt x="5412089" y="78431"/>
                  <a:pt x="5418121" y="78833"/>
                  <a:pt x="5428978" y="77962"/>
                </a:cubicBezTo>
                <a:cubicBezTo>
                  <a:pt x="5417250" y="59531"/>
                  <a:pt x="5495999" y="61475"/>
                  <a:pt x="5495999" y="60269"/>
                </a:cubicBezTo>
                <a:close/>
                <a:moveTo>
                  <a:pt x="4713416" y="42499"/>
                </a:moveTo>
                <a:cubicBezTo>
                  <a:pt x="4720009" y="41988"/>
                  <a:pt x="4730515" y="43614"/>
                  <a:pt x="4738390" y="45456"/>
                </a:cubicBezTo>
                <a:cubicBezTo>
                  <a:pt x="4741942" y="46261"/>
                  <a:pt x="4736514" y="48808"/>
                  <a:pt x="4731219" y="50751"/>
                </a:cubicBezTo>
                <a:cubicBezTo>
                  <a:pt x="4734637" y="52561"/>
                  <a:pt x="4737251" y="57320"/>
                  <a:pt x="4738725" y="57856"/>
                </a:cubicBezTo>
                <a:cubicBezTo>
                  <a:pt x="4738457" y="57856"/>
                  <a:pt x="4737653" y="58928"/>
                  <a:pt x="4738725" y="59263"/>
                </a:cubicBezTo>
                <a:cubicBezTo>
                  <a:pt x="4738725" y="59330"/>
                  <a:pt x="4718685" y="55175"/>
                  <a:pt x="4714731" y="58258"/>
                </a:cubicBezTo>
                <a:cubicBezTo>
                  <a:pt x="4721233" y="57320"/>
                  <a:pt x="4725254" y="63150"/>
                  <a:pt x="4732023" y="65362"/>
                </a:cubicBezTo>
                <a:cubicBezTo>
                  <a:pt x="4729811" y="64692"/>
                  <a:pt x="4727600" y="64424"/>
                  <a:pt x="4725321" y="64558"/>
                </a:cubicBezTo>
                <a:cubicBezTo>
                  <a:pt x="4726058" y="65630"/>
                  <a:pt x="4732492" y="73539"/>
                  <a:pt x="4732023" y="71461"/>
                </a:cubicBezTo>
                <a:cubicBezTo>
                  <a:pt x="4732023" y="81716"/>
                  <a:pt x="4706957" y="71260"/>
                  <a:pt x="4709437" y="71260"/>
                </a:cubicBezTo>
                <a:cubicBezTo>
                  <a:pt x="4692279" y="85066"/>
                  <a:pt x="4645364" y="78900"/>
                  <a:pt x="4626866" y="71260"/>
                </a:cubicBezTo>
                <a:cubicBezTo>
                  <a:pt x="4620968" y="71260"/>
                  <a:pt x="4634104" y="71260"/>
                  <a:pt x="4635780" y="71260"/>
                </a:cubicBezTo>
                <a:cubicBezTo>
                  <a:pt x="4634842" y="71260"/>
                  <a:pt x="4631825" y="66367"/>
                  <a:pt x="4631825" y="65362"/>
                </a:cubicBezTo>
                <a:cubicBezTo>
                  <a:pt x="4631825" y="64424"/>
                  <a:pt x="4646570" y="64290"/>
                  <a:pt x="4658299" y="64357"/>
                </a:cubicBezTo>
                <a:lnTo>
                  <a:pt x="4658299" y="57856"/>
                </a:lnTo>
                <a:cubicBezTo>
                  <a:pt x="4678406" y="60469"/>
                  <a:pt x="4683902" y="52360"/>
                  <a:pt x="4714061" y="52360"/>
                </a:cubicBezTo>
                <a:lnTo>
                  <a:pt x="4711916" y="52360"/>
                </a:lnTo>
                <a:cubicBezTo>
                  <a:pt x="4704142" y="45658"/>
                  <a:pt x="4706823" y="43010"/>
                  <a:pt x="4713416" y="42499"/>
                </a:cubicBezTo>
                <a:close/>
                <a:moveTo>
                  <a:pt x="2886828" y="38955"/>
                </a:moveTo>
                <a:cubicBezTo>
                  <a:pt x="2887362" y="38955"/>
                  <a:pt x="2887229" y="43513"/>
                  <a:pt x="2886425" y="45657"/>
                </a:cubicBezTo>
                <a:cubicBezTo>
                  <a:pt x="2911758" y="39626"/>
                  <a:pt x="2933070" y="38955"/>
                  <a:pt x="2966179" y="38955"/>
                </a:cubicBezTo>
                <a:cubicBezTo>
                  <a:pt x="2939703" y="38955"/>
                  <a:pt x="2913299" y="38955"/>
                  <a:pt x="2886828" y="38955"/>
                </a:cubicBezTo>
                <a:close/>
                <a:moveTo>
                  <a:pt x="3029244" y="37280"/>
                </a:moveTo>
                <a:cubicBezTo>
                  <a:pt x="3014363" y="37950"/>
                  <a:pt x="2999954" y="37749"/>
                  <a:pt x="2994327" y="37816"/>
                </a:cubicBezTo>
                <a:cubicBezTo>
                  <a:pt x="2997875" y="39693"/>
                  <a:pt x="3011546" y="51220"/>
                  <a:pt x="2998882" y="51220"/>
                </a:cubicBezTo>
                <a:cubicBezTo>
                  <a:pt x="3005918" y="51555"/>
                  <a:pt x="3022137" y="51287"/>
                  <a:pt x="3023008" y="51220"/>
                </a:cubicBezTo>
                <a:cubicBezTo>
                  <a:pt x="3023882" y="44719"/>
                  <a:pt x="3026160" y="40229"/>
                  <a:pt x="3029244" y="37280"/>
                </a:cubicBezTo>
                <a:close/>
                <a:moveTo>
                  <a:pt x="1934022" y="11611"/>
                </a:moveTo>
                <a:cubicBezTo>
                  <a:pt x="1950308" y="24948"/>
                  <a:pt x="1965321" y="5512"/>
                  <a:pt x="1975307" y="18916"/>
                </a:cubicBezTo>
                <a:cubicBezTo>
                  <a:pt x="1976580" y="18916"/>
                  <a:pt x="1977921" y="18916"/>
                  <a:pt x="1979194" y="18916"/>
                </a:cubicBezTo>
                <a:cubicBezTo>
                  <a:pt x="1985628" y="18916"/>
                  <a:pt x="2016995" y="18313"/>
                  <a:pt x="2023697" y="18313"/>
                </a:cubicBezTo>
                <a:cubicBezTo>
                  <a:pt x="2048226" y="3367"/>
                  <a:pt x="2104525" y="24412"/>
                  <a:pt x="2132473" y="24412"/>
                </a:cubicBezTo>
                <a:cubicBezTo>
                  <a:pt x="2134484" y="23473"/>
                  <a:pt x="2150904" y="7053"/>
                  <a:pt x="2151038" y="24412"/>
                </a:cubicBezTo>
                <a:cubicBezTo>
                  <a:pt x="2165984" y="19520"/>
                  <a:pt x="2187833" y="14828"/>
                  <a:pt x="2207404" y="29774"/>
                </a:cubicBezTo>
                <a:cubicBezTo>
                  <a:pt x="2209481" y="27160"/>
                  <a:pt x="2222149" y="21731"/>
                  <a:pt x="2216384" y="24546"/>
                </a:cubicBezTo>
                <a:cubicBezTo>
                  <a:pt x="2213771" y="24546"/>
                  <a:pt x="2234011" y="30310"/>
                  <a:pt x="2239708" y="31382"/>
                </a:cubicBezTo>
                <a:cubicBezTo>
                  <a:pt x="2237899" y="31382"/>
                  <a:pt x="2239105" y="37950"/>
                  <a:pt x="2239105" y="37950"/>
                </a:cubicBezTo>
                <a:cubicBezTo>
                  <a:pt x="2238502" y="45390"/>
                  <a:pt x="2161226" y="52427"/>
                  <a:pt x="2152446" y="52427"/>
                </a:cubicBezTo>
                <a:cubicBezTo>
                  <a:pt x="2158545" y="52427"/>
                  <a:pt x="2164576" y="52427"/>
                  <a:pt x="2170608" y="52427"/>
                </a:cubicBezTo>
                <a:cubicBezTo>
                  <a:pt x="2151976" y="52427"/>
                  <a:pt x="2090115" y="76488"/>
                  <a:pt x="2068400" y="85334"/>
                </a:cubicBezTo>
                <a:cubicBezTo>
                  <a:pt x="2040050" y="96929"/>
                  <a:pt x="1999368" y="103564"/>
                  <a:pt x="1961836" y="104637"/>
                </a:cubicBezTo>
                <a:cubicBezTo>
                  <a:pt x="1964047" y="105709"/>
                  <a:pt x="1965120" y="107920"/>
                  <a:pt x="1964918" y="111540"/>
                </a:cubicBezTo>
                <a:cubicBezTo>
                  <a:pt x="1965857" y="111540"/>
                  <a:pt x="1961836" y="118242"/>
                  <a:pt x="1952854" y="118242"/>
                </a:cubicBezTo>
                <a:cubicBezTo>
                  <a:pt x="1959222" y="118644"/>
                  <a:pt x="1965656" y="118242"/>
                  <a:pt x="1972023" y="118242"/>
                </a:cubicBezTo>
                <a:cubicBezTo>
                  <a:pt x="1969811" y="118242"/>
                  <a:pt x="1971151" y="124944"/>
                  <a:pt x="1971151" y="124944"/>
                </a:cubicBezTo>
                <a:cubicBezTo>
                  <a:pt x="1958552" y="122465"/>
                  <a:pt x="1958619" y="128899"/>
                  <a:pt x="1951983" y="131646"/>
                </a:cubicBezTo>
                <a:cubicBezTo>
                  <a:pt x="1957948" y="131646"/>
                  <a:pt x="1929732" y="138349"/>
                  <a:pt x="1927654" y="138349"/>
                </a:cubicBezTo>
                <a:cubicBezTo>
                  <a:pt x="1919411" y="148000"/>
                  <a:pt x="1910832" y="143442"/>
                  <a:pt x="1895819" y="145051"/>
                </a:cubicBezTo>
                <a:cubicBezTo>
                  <a:pt x="1887173" y="145051"/>
                  <a:pt x="1876919" y="165157"/>
                  <a:pt x="1876919" y="166431"/>
                </a:cubicBezTo>
                <a:cubicBezTo>
                  <a:pt x="1876651" y="166498"/>
                  <a:pt x="1897294" y="165425"/>
                  <a:pt x="1895082" y="165157"/>
                </a:cubicBezTo>
                <a:cubicBezTo>
                  <a:pt x="1902789" y="165157"/>
                  <a:pt x="1888983" y="179432"/>
                  <a:pt x="1890323" y="178561"/>
                </a:cubicBezTo>
                <a:cubicBezTo>
                  <a:pt x="1885699" y="178293"/>
                  <a:pt x="1823301" y="187743"/>
                  <a:pt x="1823301" y="186805"/>
                </a:cubicBezTo>
                <a:cubicBezTo>
                  <a:pt x="1824776" y="181778"/>
                  <a:pt x="1829266" y="179299"/>
                  <a:pt x="1829333" y="179098"/>
                </a:cubicBezTo>
                <a:cubicBezTo>
                  <a:pt x="1826518" y="173535"/>
                  <a:pt x="1779871" y="178628"/>
                  <a:pt x="1769617" y="178628"/>
                </a:cubicBezTo>
                <a:cubicBezTo>
                  <a:pt x="1769014" y="179031"/>
                  <a:pt x="1762379" y="178628"/>
                  <a:pt x="1759362" y="178628"/>
                </a:cubicBezTo>
                <a:cubicBezTo>
                  <a:pt x="1764322" y="178628"/>
                  <a:pt x="1716067" y="193239"/>
                  <a:pt x="1716067" y="180706"/>
                </a:cubicBezTo>
                <a:cubicBezTo>
                  <a:pt x="1716334" y="179567"/>
                  <a:pt x="1715731" y="178896"/>
                  <a:pt x="1714323" y="178628"/>
                </a:cubicBezTo>
                <a:cubicBezTo>
                  <a:pt x="1695424" y="182649"/>
                  <a:pt x="1688386" y="182716"/>
                  <a:pt x="1660709" y="179098"/>
                </a:cubicBezTo>
                <a:cubicBezTo>
                  <a:pt x="1664463" y="180706"/>
                  <a:pt x="1650857" y="186336"/>
                  <a:pt x="1643619" y="185397"/>
                </a:cubicBezTo>
                <a:cubicBezTo>
                  <a:pt x="1646300" y="185397"/>
                  <a:pt x="1661245" y="200343"/>
                  <a:pt x="1660174" y="198869"/>
                </a:cubicBezTo>
                <a:cubicBezTo>
                  <a:pt x="1663122" y="198869"/>
                  <a:pt x="1662452" y="199003"/>
                  <a:pt x="1662452" y="199338"/>
                </a:cubicBezTo>
                <a:cubicBezTo>
                  <a:pt x="1666473" y="196523"/>
                  <a:pt x="1749443" y="200142"/>
                  <a:pt x="1749443" y="199271"/>
                </a:cubicBezTo>
                <a:cubicBezTo>
                  <a:pt x="1763987" y="186939"/>
                  <a:pt x="1806345" y="193172"/>
                  <a:pt x="1830338" y="193172"/>
                </a:cubicBezTo>
                <a:cubicBezTo>
                  <a:pt x="1830607" y="193172"/>
                  <a:pt x="1830875" y="193172"/>
                  <a:pt x="1831210" y="193172"/>
                </a:cubicBezTo>
                <a:cubicBezTo>
                  <a:pt x="1829199" y="193172"/>
                  <a:pt x="1830607" y="199271"/>
                  <a:pt x="1828462" y="199271"/>
                </a:cubicBezTo>
                <a:cubicBezTo>
                  <a:pt x="1848501" y="197261"/>
                  <a:pt x="1875712" y="212072"/>
                  <a:pt x="1854399" y="212072"/>
                </a:cubicBezTo>
                <a:cubicBezTo>
                  <a:pt x="1876852" y="217769"/>
                  <a:pt x="1802257" y="236333"/>
                  <a:pt x="1783356" y="219780"/>
                </a:cubicBezTo>
                <a:cubicBezTo>
                  <a:pt x="1782485" y="221589"/>
                  <a:pt x="1776855" y="225275"/>
                  <a:pt x="1776386" y="225476"/>
                </a:cubicBezTo>
                <a:cubicBezTo>
                  <a:pt x="1763383" y="225208"/>
                  <a:pt x="1677399" y="231910"/>
                  <a:pt x="1671567" y="218774"/>
                </a:cubicBezTo>
                <a:cubicBezTo>
                  <a:pt x="1666071" y="218774"/>
                  <a:pt x="1668819" y="230167"/>
                  <a:pt x="1662452" y="221388"/>
                </a:cubicBezTo>
                <a:cubicBezTo>
                  <a:pt x="1662452" y="229833"/>
                  <a:pt x="1622238" y="225342"/>
                  <a:pt x="1622238" y="222393"/>
                </a:cubicBezTo>
                <a:cubicBezTo>
                  <a:pt x="1607361" y="226616"/>
                  <a:pt x="1611784" y="225543"/>
                  <a:pt x="1604345" y="218774"/>
                </a:cubicBezTo>
                <a:cubicBezTo>
                  <a:pt x="1605350" y="221522"/>
                  <a:pt x="1605015" y="223733"/>
                  <a:pt x="1603272" y="225342"/>
                </a:cubicBezTo>
                <a:cubicBezTo>
                  <a:pt x="1602668" y="224337"/>
                  <a:pt x="1599451" y="220115"/>
                  <a:pt x="1597307" y="218372"/>
                </a:cubicBezTo>
                <a:cubicBezTo>
                  <a:pt x="1597374" y="218640"/>
                  <a:pt x="1597374" y="218774"/>
                  <a:pt x="1596838" y="218774"/>
                </a:cubicBezTo>
                <a:cubicBezTo>
                  <a:pt x="1596771" y="218707"/>
                  <a:pt x="1596570" y="218305"/>
                  <a:pt x="1596369" y="217769"/>
                </a:cubicBezTo>
                <a:cubicBezTo>
                  <a:pt x="1595765" y="217501"/>
                  <a:pt x="1595364" y="217567"/>
                  <a:pt x="1595364" y="218372"/>
                </a:cubicBezTo>
                <a:cubicBezTo>
                  <a:pt x="1591945" y="215691"/>
                  <a:pt x="1594560" y="216495"/>
                  <a:pt x="1596235" y="217501"/>
                </a:cubicBezTo>
                <a:cubicBezTo>
                  <a:pt x="1595632" y="216093"/>
                  <a:pt x="1594895" y="213949"/>
                  <a:pt x="1594828" y="212809"/>
                </a:cubicBezTo>
                <a:cubicBezTo>
                  <a:pt x="1595162" y="213346"/>
                  <a:pt x="1595699" y="213747"/>
                  <a:pt x="1595364" y="212072"/>
                </a:cubicBezTo>
                <a:cubicBezTo>
                  <a:pt x="1581959" y="205772"/>
                  <a:pt x="1591543" y="204901"/>
                  <a:pt x="1596369" y="198668"/>
                </a:cubicBezTo>
                <a:cubicBezTo>
                  <a:pt x="1593889" y="198668"/>
                  <a:pt x="1579211" y="182381"/>
                  <a:pt x="1573179" y="178561"/>
                </a:cubicBezTo>
                <a:cubicBezTo>
                  <a:pt x="1573113" y="185297"/>
                  <a:pt x="1565220" y="186218"/>
                  <a:pt x="1557379" y="185842"/>
                </a:cubicBezTo>
                <a:lnTo>
                  <a:pt x="1549627" y="185586"/>
                </a:lnTo>
                <a:lnTo>
                  <a:pt x="1541882" y="185330"/>
                </a:lnTo>
                <a:cubicBezTo>
                  <a:pt x="1541546" y="186068"/>
                  <a:pt x="1541477" y="186872"/>
                  <a:pt x="1541748" y="187743"/>
                </a:cubicBezTo>
                <a:cubicBezTo>
                  <a:pt x="1543758" y="186805"/>
                  <a:pt x="1544227" y="188146"/>
                  <a:pt x="1543289" y="191899"/>
                </a:cubicBezTo>
                <a:cubicBezTo>
                  <a:pt x="1541413" y="193775"/>
                  <a:pt x="1550057" y="187274"/>
                  <a:pt x="1549587" y="185598"/>
                </a:cubicBezTo>
                <a:cubicBezTo>
                  <a:pt x="1557965" y="189687"/>
                  <a:pt x="1549587" y="192904"/>
                  <a:pt x="1554545" y="198601"/>
                </a:cubicBezTo>
                <a:cubicBezTo>
                  <a:pt x="1562657" y="198601"/>
                  <a:pt x="1567080" y="199003"/>
                  <a:pt x="1570298" y="205303"/>
                </a:cubicBezTo>
                <a:cubicBezTo>
                  <a:pt x="1564801" y="205303"/>
                  <a:pt x="1580485" y="217233"/>
                  <a:pt x="1571571" y="224136"/>
                </a:cubicBezTo>
                <a:cubicBezTo>
                  <a:pt x="1557027" y="235462"/>
                  <a:pt x="1536587" y="216898"/>
                  <a:pt x="1530889" y="218707"/>
                </a:cubicBezTo>
                <a:cubicBezTo>
                  <a:pt x="1533436" y="219512"/>
                  <a:pt x="1535581" y="226482"/>
                  <a:pt x="1535045" y="225476"/>
                </a:cubicBezTo>
                <a:cubicBezTo>
                  <a:pt x="1535045" y="225141"/>
                  <a:pt x="1522712" y="225678"/>
                  <a:pt x="1521104" y="225410"/>
                </a:cubicBezTo>
                <a:cubicBezTo>
                  <a:pt x="1517953" y="225410"/>
                  <a:pt x="1520835" y="221120"/>
                  <a:pt x="1523448" y="218774"/>
                </a:cubicBezTo>
                <a:cubicBezTo>
                  <a:pt x="1515674" y="219042"/>
                  <a:pt x="1511117" y="219913"/>
                  <a:pt x="1508302" y="212005"/>
                </a:cubicBezTo>
                <a:cubicBezTo>
                  <a:pt x="1506157" y="211201"/>
                  <a:pt x="1505488" y="217702"/>
                  <a:pt x="1504751" y="218707"/>
                </a:cubicBezTo>
                <a:cubicBezTo>
                  <a:pt x="1501868" y="216495"/>
                  <a:pt x="1500796" y="213614"/>
                  <a:pt x="1501600" y="210195"/>
                </a:cubicBezTo>
                <a:cubicBezTo>
                  <a:pt x="1501600" y="212876"/>
                  <a:pt x="1510715" y="206107"/>
                  <a:pt x="1513865" y="204431"/>
                </a:cubicBezTo>
                <a:cubicBezTo>
                  <a:pt x="1509643" y="205705"/>
                  <a:pt x="1495903" y="210061"/>
                  <a:pt x="1493892" y="211536"/>
                </a:cubicBezTo>
                <a:cubicBezTo>
                  <a:pt x="1489402" y="206241"/>
                  <a:pt x="1488397" y="207648"/>
                  <a:pt x="1488196" y="204499"/>
                </a:cubicBezTo>
                <a:cubicBezTo>
                  <a:pt x="1487727" y="206509"/>
                  <a:pt x="1484711" y="206442"/>
                  <a:pt x="1482633" y="205772"/>
                </a:cubicBezTo>
                <a:cubicBezTo>
                  <a:pt x="1483907" y="206509"/>
                  <a:pt x="1485850" y="208386"/>
                  <a:pt x="1488196" y="210195"/>
                </a:cubicBezTo>
                <a:cubicBezTo>
                  <a:pt x="1488196" y="210262"/>
                  <a:pt x="1461858" y="216696"/>
                  <a:pt x="1459847" y="218372"/>
                </a:cubicBezTo>
                <a:cubicBezTo>
                  <a:pt x="1451805" y="214820"/>
                  <a:pt x="1415679" y="205370"/>
                  <a:pt x="1417488" y="205370"/>
                </a:cubicBezTo>
                <a:cubicBezTo>
                  <a:pt x="1411389" y="189486"/>
                  <a:pt x="1344636" y="212072"/>
                  <a:pt x="1342357" y="178561"/>
                </a:cubicBezTo>
                <a:cubicBezTo>
                  <a:pt x="1342827" y="178561"/>
                  <a:pt x="1334047" y="179299"/>
                  <a:pt x="1334047" y="176550"/>
                </a:cubicBezTo>
                <a:cubicBezTo>
                  <a:pt x="1356767" y="164554"/>
                  <a:pt x="1374661" y="185264"/>
                  <a:pt x="1385385" y="185264"/>
                </a:cubicBezTo>
                <a:cubicBezTo>
                  <a:pt x="1389272" y="184660"/>
                  <a:pt x="1387664" y="184929"/>
                  <a:pt x="1387664" y="186805"/>
                </a:cubicBezTo>
                <a:cubicBezTo>
                  <a:pt x="1387328" y="184392"/>
                  <a:pt x="1392691" y="184727"/>
                  <a:pt x="1394365" y="185264"/>
                </a:cubicBezTo>
                <a:cubicBezTo>
                  <a:pt x="1393293" y="183856"/>
                  <a:pt x="1389875" y="182113"/>
                  <a:pt x="1388065" y="180035"/>
                </a:cubicBezTo>
                <a:cubicBezTo>
                  <a:pt x="1390880" y="180907"/>
                  <a:pt x="1408574" y="171859"/>
                  <a:pt x="1399392" y="171859"/>
                </a:cubicBezTo>
                <a:cubicBezTo>
                  <a:pt x="1421309" y="166699"/>
                  <a:pt x="1430558" y="165157"/>
                  <a:pt x="1440879" y="165157"/>
                </a:cubicBezTo>
                <a:cubicBezTo>
                  <a:pt x="1445504" y="173401"/>
                  <a:pt x="1449860" y="170921"/>
                  <a:pt x="1454754" y="178561"/>
                </a:cubicBezTo>
                <a:cubicBezTo>
                  <a:pt x="1463935" y="170720"/>
                  <a:pt x="1474792" y="168843"/>
                  <a:pt x="1488263" y="179634"/>
                </a:cubicBezTo>
                <a:cubicBezTo>
                  <a:pt x="1486052" y="180237"/>
                  <a:pt x="1483840" y="180572"/>
                  <a:pt x="1481561" y="180773"/>
                </a:cubicBezTo>
                <a:cubicBezTo>
                  <a:pt x="1489402" y="183655"/>
                  <a:pt x="1488330" y="187542"/>
                  <a:pt x="1486052" y="191831"/>
                </a:cubicBezTo>
                <a:cubicBezTo>
                  <a:pt x="1487190" y="193440"/>
                  <a:pt x="1492418" y="201818"/>
                  <a:pt x="1494496" y="204499"/>
                </a:cubicBezTo>
                <a:cubicBezTo>
                  <a:pt x="1494964" y="201214"/>
                  <a:pt x="1541882" y="191698"/>
                  <a:pt x="1541882" y="191899"/>
                </a:cubicBezTo>
                <a:cubicBezTo>
                  <a:pt x="1527136" y="185397"/>
                  <a:pt x="1496171" y="172395"/>
                  <a:pt x="1486654" y="165224"/>
                </a:cubicBezTo>
                <a:cubicBezTo>
                  <a:pt x="1494964" y="163749"/>
                  <a:pt x="1492887" y="165291"/>
                  <a:pt x="1497310" y="165291"/>
                </a:cubicBezTo>
                <a:cubicBezTo>
                  <a:pt x="1498651" y="165291"/>
                  <a:pt x="1512793" y="162543"/>
                  <a:pt x="1526599" y="158723"/>
                </a:cubicBezTo>
                <a:cubicBezTo>
                  <a:pt x="1522646" y="158723"/>
                  <a:pt x="1565472" y="163482"/>
                  <a:pt x="1576396" y="171725"/>
                </a:cubicBezTo>
                <a:lnTo>
                  <a:pt x="1576371" y="171756"/>
                </a:lnTo>
                <a:lnTo>
                  <a:pt x="1575391" y="172998"/>
                </a:lnTo>
                <a:cubicBezTo>
                  <a:pt x="1593688" y="172998"/>
                  <a:pt x="1611985" y="172998"/>
                  <a:pt x="1630280" y="172998"/>
                </a:cubicBezTo>
                <a:cubicBezTo>
                  <a:pt x="1634235" y="172998"/>
                  <a:pt x="1642010" y="159929"/>
                  <a:pt x="1649114" y="172395"/>
                </a:cubicBezTo>
                <a:cubicBezTo>
                  <a:pt x="1659905" y="162409"/>
                  <a:pt x="1682086" y="156444"/>
                  <a:pt x="1696496" y="158321"/>
                </a:cubicBezTo>
                <a:cubicBezTo>
                  <a:pt x="1690665" y="157516"/>
                  <a:pt x="1677197" y="151753"/>
                  <a:pt x="1685907" y="151753"/>
                </a:cubicBezTo>
                <a:cubicBezTo>
                  <a:pt x="1677934" y="148268"/>
                  <a:pt x="1677934" y="151618"/>
                  <a:pt x="1675924" y="142973"/>
                </a:cubicBezTo>
                <a:cubicBezTo>
                  <a:pt x="1675924" y="136807"/>
                  <a:pt x="1723238" y="144581"/>
                  <a:pt x="1736240" y="151820"/>
                </a:cubicBezTo>
                <a:cubicBezTo>
                  <a:pt x="1736240" y="151753"/>
                  <a:pt x="1736173" y="151618"/>
                  <a:pt x="1736173" y="151552"/>
                </a:cubicBezTo>
                <a:cubicBezTo>
                  <a:pt x="1736374" y="151618"/>
                  <a:pt x="1736574" y="151753"/>
                  <a:pt x="1736843" y="151886"/>
                </a:cubicBezTo>
                <a:cubicBezTo>
                  <a:pt x="1736843" y="147732"/>
                  <a:pt x="1737044" y="146190"/>
                  <a:pt x="1737245" y="145721"/>
                </a:cubicBezTo>
                <a:cubicBezTo>
                  <a:pt x="1737245" y="145587"/>
                  <a:pt x="1737178" y="145452"/>
                  <a:pt x="1737112" y="145319"/>
                </a:cubicBezTo>
                <a:cubicBezTo>
                  <a:pt x="1732152" y="145319"/>
                  <a:pt x="1726052" y="138952"/>
                  <a:pt x="1732085" y="138952"/>
                </a:cubicBezTo>
                <a:cubicBezTo>
                  <a:pt x="1709499" y="140627"/>
                  <a:pt x="1692340" y="131445"/>
                  <a:pt x="1693480" y="125078"/>
                </a:cubicBezTo>
                <a:cubicBezTo>
                  <a:pt x="1691670" y="125346"/>
                  <a:pt x="1689794" y="125614"/>
                  <a:pt x="1687582" y="125614"/>
                </a:cubicBezTo>
                <a:cubicBezTo>
                  <a:pt x="1685236" y="129435"/>
                  <a:pt x="1681215" y="134260"/>
                  <a:pt x="1675321" y="138147"/>
                </a:cubicBezTo>
                <a:cubicBezTo>
                  <a:pt x="1676058" y="137008"/>
                  <a:pt x="1675857" y="132920"/>
                  <a:pt x="1675857" y="131981"/>
                </a:cubicBezTo>
                <a:cubicBezTo>
                  <a:pt x="1675857" y="136472"/>
                  <a:pt x="1657492" y="145587"/>
                  <a:pt x="1657358" y="132249"/>
                </a:cubicBezTo>
                <a:cubicBezTo>
                  <a:pt x="1656956" y="132517"/>
                  <a:pt x="1653605" y="132852"/>
                  <a:pt x="1653270" y="132852"/>
                </a:cubicBezTo>
                <a:cubicBezTo>
                  <a:pt x="1649650" y="132852"/>
                  <a:pt x="1641943" y="132852"/>
                  <a:pt x="1640938" y="132852"/>
                </a:cubicBezTo>
                <a:cubicBezTo>
                  <a:pt x="1632292" y="139555"/>
                  <a:pt x="1548515" y="133657"/>
                  <a:pt x="1548515" y="117035"/>
                </a:cubicBezTo>
                <a:cubicBezTo>
                  <a:pt x="1558569" y="114154"/>
                  <a:pt x="1574586" y="112612"/>
                  <a:pt x="1582495" y="108457"/>
                </a:cubicBezTo>
                <a:cubicBezTo>
                  <a:pt x="1574586" y="111004"/>
                  <a:pt x="1558166" y="112076"/>
                  <a:pt x="1553943" y="111540"/>
                </a:cubicBezTo>
                <a:cubicBezTo>
                  <a:pt x="1555553" y="111540"/>
                  <a:pt x="1555419" y="109998"/>
                  <a:pt x="1554949" y="108457"/>
                </a:cubicBezTo>
                <a:cubicBezTo>
                  <a:pt x="1552201" y="123068"/>
                  <a:pt x="1503007" y="91835"/>
                  <a:pt x="1502269" y="91500"/>
                </a:cubicBezTo>
                <a:cubicBezTo>
                  <a:pt x="1501935" y="91500"/>
                  <a:pt x="1500193" y="77091"/>
                  <a:pt x="1515139" y="78096"/>
                </a:cubicBezTo>
                <a:cubicBezTo>
                  <a:pt x="1520567" y="67708"/>
                  <a:pt x="1534910" y="64692"/>
                  <a:pt x="1551665" y="64692"/>
                </a:cubicBezTo>
                <a:cubicBezTo>
                  <a:pt x="1563327" y="33996"/>
                  <a:pt x="1642613" y="81246"/>
                  <a:pt x="1661112" y="84597"/>
                </a:cubicBezTo>
                <a:cubicBezTo>
                  <a:pt x="1660978" y="84731"/>
                  <a:pt x="1660910" y="84798"/>
                  <a:pt x="1661044" y="84798"/>
                </a:cubicBezTo>
                <a:cubicBezTo>
                  <a:pt x="1661178" y="84731"/>
                  <a:pt x="1661245" y="84731"/>
                  <a:pt x="1661379" y="84665"/>
                </a:cubicBezTo>
                <a:cubicBezTo>
                  <a:pt x="1661916" y="84731"/>
                  <a:pt x="1662452" y="84798"/>
                  <a:pt x="1662921" y="84798"/>
                </a:cubicBezTo>
                <a:cubicBezTo>
                  <a:pt x="1664127" y="83793"/>
                  <a:pt x="1663994" y="83592"/>
                  <a:pt x="1663457" y="83659"/>
                </a:cubicBezTo>
                <a:cubicBezTo>
                  <a:pt x="1671969" y="79771"/>
                  <a:pt x="1677532" y="81514"/>
                  <a:pt x="1690263" y="78364"/>
                </a:cubicBezTo>
                <a:cubicBezTo>
                  <a:pt x="1687246" y="80375"/>
                  <a:pt x="1709565" y="93913"/>
                  <a:pt x="1709565" y="92037"/>
                </a:cubicBezTo>
                <a:cubicBezTo>
                  <a:pt x="1707756" y="94181"/>
                  <a:pt x="1703868" y="95320"/>
                  <a:pt x="1702930" y="98136"/>
                </a:cubicBezTo>
                <a:cubicBezTo>
                  <a:pt x="1702930" y="98537"/>
                  <a:pt x="1709163" y="98001"/>
                  <a:pt x="1711642" y="98069"/>
                </a:cubicBezTo>
                <a:cubicBezTo>
                  <a:pt x="1704137" y="96527"/>
                  <a:pt x="1729538" y="77493"/>
                  <a:pt x="1732755" y="78096"/>
                </a:cubicBezTo>
                <a:cubicBezTo>
                  <a:pt x="1690732" y="78096"/>
                  <a:pt x="1669221" y="69584"/>
                  <a:pt x="1635709" y="64692"/>
                </a:cubicBezTo>
                <a:lnTo>
                  <a:pt x="1635709" y="59196"/>
                </a:lnTo>
                <a:cubicBezTo>
                  <a:pt x="1635709" y="59196"/>
                  <a:pt x="1637251" y="59196"/>
                  <a:pt x="1638926" y="59196"/>
                </a:cubicBezTo>
                <a:cubicBezTo>
                  <a:pt x="1627467" y="59196"/>
                  <a:pt x="1627801" y="54438"/>
                  <a:pt x="1622506" y="51891"/>
                </a:cubicBezTo>
                <a:cubicBezTo>
                  <a:pt x="1622373" y="69987"/>
                  <a:pt x="1602200" y="46730"/>
                  <a:pt x="1602200" y="52226"/>
                </a:cubicBezTo>
                <a:cubicBezTo>
                  <a:pt x="1602267" y="51556"/>
                  <a:pt x="1602334" y="51086"/>
                  <a:pt x="1602334" y="50751"/>
                </a:cubicBezTo>
                <a:cubicBezTo>
                  <a:pt x="1617412" y="41838"/>
                  <a:pt x="1702729" y="38353"/>
                  <a:pt x="1702729" y="38956"/>
                </a:cubicBezTo>
                <a:cubicBezTo>
                  <a:pt x="1707756" y="38285"/>
                  <a:pt x="1721294" y="37883"/>
                  <a:pt x="1729538" y="37816"/>
                </a:cubicBezTo>
                <a:cubicBezTo>
                  <a:pt x="1729538" y="35605"/>
                  <a:pt x="1729538" y="32320"/>
                  <a:pt x="1729538" y="32320"/>
                </a:cubicBezTo>
                <a:cubicBezTo>
                  <a:pt x="1729538" y="32320"/>
                  <a:pt x="1729538" y="32320"/>
                  <a:pt x="1729471" y="32320"/>
                </a:cubicBezTo>
                <a:cubicBezTo>
                  <a:pt x="1729336" y="32320"/>
                  <a:pt x="1729068" y="31717"/>
                  <a:pt x="1728533" y="31717"/>
                </a:cubicBezTo>
                <a:cubicBezTo>
                  <a:pt x="1728801" y="31717"/>
                  <a:pt x="1729068" y="31114"/>
                  <a:pt x="1729270" y="31114"/>
                </a:cubicBezTo>
                <a:cubicBezTo>
                  <a:pt x="1726387" y="31047"/>
                  <a:pt x="1729202" y="31114"/>
                  <a:pt x="1729605" y="31114"/>
                </a:cubicBezTo>
                <a:cubicBezTo>
                  <a:pt x="1749108" y="31047"/>
                  <a:pt x="1773236" y="27562"/>
                  <a:pt x="1785568" y="37481"/>
                </a:cubicBezTo>
                <a:cubicBezTo>
                  <a:pt x="1786305" y="36208"/>
                  <a:pt x="1797297" y="31784"/>
                  <a:pt x="1799508" y="31181"/>
                </a:cubicBezTo>
                <a:cubicBezTo>
                  <a:pt x="1791667" y="31181"/>
                  <a:pt x="1811238" y="24144"/>
                  <a:pt x="1817604" y="24479"/>
                </a:cubicBezTo>
                <a:cubicBezTo>
                  <a:pt x="1817269" y="24479"/>
                  <a:pt x="1815862" y="22870"/>
                  <a:pt x="1816666" y="22737"/>
                </a:cubicBezTo>
                <a:cubicBezTo>
                  <a:pt x="1816666" y="18112"/>
                  <a:pt x="1877320" y="18045"/>
                  <a:pt x="1897897" y="17911"/>
                </a:cubicBezTo>
                <a:cubicBezTo>
                  <a:pt x="1897629" y="17911"/>
                  <a:pt x="1897360" y="17911"/>
                  <a:pt x="1897092" y="17844"/>
                </a:cubicBezTo>
                <a:cubicBezTo>
                  <a:pt x="1907213" y="12884"/>
                  <a:pt x="1925912" y="11611"/>
                  <a:pt x="1934022" y="11611"/>
                </a:cubicBezTo>
                <a:close/>
                <a:moveTo>
                  <a:pt x="2824685" y="172"/>
                </a:moveTo>
                <a:cubicBezTo>
                  <a:pt x="2877777" y="1671"/>
                  <a:pt x="2985344" y="12566"/>
                  <a:pt x="2996403" y="17844"/>
                </a:cubicBezTo>
                <a:cubicBezTo>
                  <a:pt x="3003840" y="15766"/>
                  <a:pt x="3027300" y="17375"/>
                  <a:pt x="3035075" y="24546"/>
                </a:cubicBezTo>
                <a:cubicBezTo>
                  <a:pt x="3035137" y="16772"/>
                  <a:pt x="3058863" y="23608"/>
                  <a:pt x="3070126" y="27830"/>
                </a:cubicBezTo>
                <a:cubicBezTo>
                  <a:pt x="3070126" y="31449"/>
                  <a:pt x="3063222" y="33795"/>
                  <a:pt x="3053638" y="35270"/>
                </a:cubicBezTo>
                <a:cubicBezTo>
                  <a:pt x="3065834" y="40028"/>
                  <a:pt x="3075961" y="50819"/>
                  <a:pt x="3071534" y="57922"/>
                </a:cubicBezTo>
                <a:cubicBezTo>
                  <a:pt x="3085344" y="52896"/>
                  <a:pt x="3098816" y="48003"/>
                  <a:pt x="3117046" y="52293"/>
                </a:cubicBezTo>
                <a:cubicBezTo>
                  <a:pt x="3117046" y="46462"/>
                  <a:pt x="3250753" y="49947"/>
                  <a:pt x="3277893" y="56381"/>
                </a:cubicBezTo>
                <a:cubicBezTo>
                  <a:pt x="3277893" y="62547"/>
                  <a:pt x="3225954" y="66300"/>
                  <a:pt x="3215700" y="64759"/>
                </a:cubicBezTo>
                <a:cubicBezTo>
                  <a:pt x="3217643" y="64759"/>
                  <a:pt x="3193985" y="79101"/>
                  <a:pt x="3176826" y="78163"/>
                </a:cubicBezTo>
                <a:cubicBezTo>
                  <a:pt x="3182056" y="78163"/>
                  <a:pt x="3186345" y="84865"/>
                  <a:pt x="3182994" y="84865"/>
                </a:cubicBezTo>
                <a:cubicBezTo>
                  <a:pt x="3174283" y="85133"/>
                  <a:pt x="3155914" y="91567"/>
                  <a:pt x="3156183" y="91567"/>
                </a:cubicBezTo>
                <a:cubicBezTo>
                  <a:pt x="3156183" y="91500"/>
                  <a:pt x="3156048" y="91299"/>
                  <a:pt x="3155847" y="91031"/>
                </a:cubicBezTo>
                <a:cubicBezTo>
                  <a:pt x="3145059" y="100280"/>
                  <a:pt x="3129176" y="98270"/>
                  <a:pt x="3109272" y="98270"/>
                </a:cubicBezTo>
                <a:cubicBezTo>
                  <a:pt x="3110748" y="101218"/>
                  <a:pt x="3108063" y="103698"/>
                  <a:pt x="3105185" y="105307"/>
                </a:cubicBezTo>
                <a:cubicBezTo>
                  <a:pt x="3109138" y="104770"/>
                  <a:pt x="3116979" y="105508"/>
                  <a:pt x="3116979" y="104972"/>
                </a:cubicBezTo>
                <a:lnTo>
                  <a:pt x="3116979" y="111674"/>
                </a:lnTo>
                <a:cubicBezTo>
                  <a:pt x="3116979" y="111271"/>
                  <a:pt x="3116109" y="112142"/>
                  <a:pt x="3116374" y="113081"/>
                </a:cubicBezTo>
                <a:cubicBezTo>
                  <a:pt x="3116374" y="108792"/>
                  <a:pt x="3100493" y="119582"/>
                  <a:pt x="3099889" y="119582"/>
                </a:cubicBezTo>
                <a:cubicBezTo>
                  <a:pt x="3095264" y="119582"/>
                  <a:pt x="3084406" y="119582"/>
                  <a:pt x="3084205" y="119582"/>
                </a:cubicBezTo>
                <a:cubicBezTo>
                  <a:pt x="3079244" y="126284"/>
                  <a:pt x="3085277" y="124877"/>
                  <a:pt x="3076763" y="126284"/>
                </a:cubicBezTo>
                <a:cubicBezTo>
                  <a:pt x="3076294" y="126955"/>
                  <a:pt x="3071000" y="132986"/>
                  <a:pt x="3070059" y="139688"/>
                </a:cubicBezTo>
                <a:cubicBezTo>
                  <a:pt x="3072944" y="139688"/>
                  <a:pt x="3075757" y="139688"/>
                  <a:pt x="3078641" y="139688"/>
                </a:cubicBezTo>
                <a:cubicBezTo>
                  <a:pt x="3080250" y="126284"/>
                  <a:pt x="3084538" y="130708"/>
                  <a:pt x="3089700" y="139085"/>
                </a:cubicBezTo>
                <a:cubicBezTo>
                  <a:pt x="3090104" y="139085"/>
                  <a:pt x="3100493" y="138214"/>
                  <a:pt x="3103576" y="137946"/>
                </a:cubicBezTo>
                <a:cubicBezTo>
                  <a:pt x="3103576" y="137678"/>
                  <a:pt x="3103576" y="137410"/>
                  <a:pt x="3103576" y="136941"/>
                </a:cubicBezTo>
                <a:cubicBezTo>
                  <a:pt x="3107528" y="139688"/>
                  <a:pt x="3108269" y="142570"/>
                  <a:pt x="3108671" y="145184"/>
                </a:cubicBezTo>
                <a:cubicBezTo>
                  <a:pt x="3112624" y="145184"/>
                  <a:pt x="3114698" y="143240"/>
                  <a:pt x="3116979" y="151216"/>
                </a:cubicBezTo>
                <a:cubicBezTo>
                  <a:pt x="3116979" y="152288"/>
                  <a:pt x="3100226" y="151953"/>
                  <a:pt x="3098282" y="151887"/>
                </a:cubicBezTo>
                <a:cubicBezTo>
                  <a:pt x="3111352" y="153964"/>
                  <a:pt x="3129712" y="149004"/>
                  <a:pt x="3130316" y="171189"/>
                </a:cubicBezTo>
                <a:cubicBezTo>
                  <a:pt x="3126897" y="172060"/>
                  <a:pt x="3113827" y="178427"/>
                  <a:pt x="3122135" y="178627"/>
                </a:cubicBezTo>
                <a:cubicBezTo>
                  <a:pt x="3122005" y="178627"/>
                  <a:pt x="3122005" y="178627"/>
                  <a:pt x="3121869" y="178627"/>
                </a:cubicBezTo>
                <a:cubicBezTo>
                  <a:pt x="3123208" y="182917"/>
                  <a:pt x="3126426" y="184660"/>
                  <a:pt x="3129646" y="187341"/>
                </a:cubicBezTo>
                <a:cubicBezTo>
                  <a:pt x="3127902" y="187206"/>
                  <a:pt x="3123276" y="189753"/>
                  <a:pt x="3123076" y="191161"/>
                </a:cubicBezTo>
                <a:cubicBezTo>
                  <a:pt x="3115439" y="187542"/>
                  <a:pt x="3110211" y="180973"/>
                  <a:pt x="3110211" y="171524"/>
                </a:cubicBezTo>
                <a:cubicBezTo>
                  <a:pt x="3105521" y="172931"/>
                  <a:pt x="3100291" y="169848"/>
                  <a:pt x="3103508" y="173534"/>
                </a:cubicBezTo>
                <a:cubicBezTo>
                  <a:pt x="3103508" y="172998"/>
                  <a:pt x="3096134" y="171457"/>
                  <a:pt x="3092250" y="170786"/>
                </a:cubicBezTo>
                <a:cubicBezTo>
                  <a:pt x="3083870" y="165961"/>
                  <a:pt x="3085476" y="171858"/>
                  <a:pt x="3080987" y="171858"/>
                </a:cubicBezTo>
                <a:cubicBezTo>
                  <a:pt x="3088292" y="171993"/>
                  <a:pt x="3102300" y="190759"/>
                  <a:pt x="3105857" y="198667"/>
                </a:cubicBezTo>
                <a:cubicBezTo>
                  <a:pt x="3122338" y="198667"/>
                  <a:pt x="3098613" y="210932"/>
                  <a:pt x="3093785" y="212071"/>
                </a:cubicBezTo>
                <a:cubicBezTo>
                  <a:pt x="3095194" y="212071"/>
                  <a:pt x="3097006" y="212071"/>
                  <a:pt x="3096806" y="212071"/>
                </a:cubicBezTo>
                <a:cubicBezTo>
                  <a:pt x="3104581" y="215959"/>
                  <a:pt x="3103911" y="218170"/>
                  <a:pt x="3097744" y="218640"/>
                </a:cubicBezTo>
                <a:cubicBezTo>
                  <a:pt x="3107264" y="218304"/>
                  <a:pt x="3116041" y="218840"/>
                  <a:pt x="3123612" y="225475"/>
                </a:cubicBezTo>
                <a:cubicBezTo>
                  <a:pt x="3123612" y="229027"/>
                  <a:pt x="3078708" y="237539"/>
                  <a:pt x="3076697" y="237741"/>
                </a:cubicBezTo>
                <a:cubicBezTo>
                  <a:pt x="3076697" y="240823"/>
                  <a:pt x="3096806" y="237138"/>
                  <a:pt x="3096806" y="239818"/>
                </a:cubicBezTo>
                <a:cubicBezTo>
                  <a:pt x="3098011" y="238813"/>
                  <a:pt x="3083400" y="243705"/>
                  <a:pt x="3083400" y="245917"/>
                </a:cubicBezTo>
                <a:cubicBezTo>
                  <a:pt x="3086215" y="241695"/>
                  <a:pt x="3081322" y="252284"/>
                  <a:pt x="3085277" y="252284"/>
                </a:cubicBezTo>
                <a:cubicBezTo>
                  <a:pt x="3059668" y="250006"/>
                  <a:pt x="3054710" y="256640"/>
                  <a:pt x="3030851" y="258986"/>
                </a:cubicBezTo>
                <a:cubicBezTo>
                  <a:pt x="3035007" y="258986"/>
                  <a:pt x="3037084" y="260863"/>
                  <a:pt x="3042915" y="258986"/>
                </a:cubicBezTo>
                <a:cubicBezTo>
                  <a:pt x="3051359" y="258986"/>
                  <a:pt x="3058796" y="259120"/>
                  <a:pt x="3053098" y="265688"/>
                </a:cubicBezTo>
                <a:cubicBezTo>
                  <a:pt x="3061344" y="265688"/>
                  <a:pt x="3052898" y="272055"/>
                  <a:pt x="3048944" y="272390"/>
                </a:cubicBezTo>
                <a:cubicBezTo>
                  <a:pt x="3054176" y="272390"/>
                  <a:pt x="3053638" y="274736"/>
                  <a:pt x="3056520" y="277551"/>
                </a:cubicBezTo>
                <a:cubicBezTo>
                  <a:pt x="3056520" y="279026"/>
                  <a:pt x="3046265" y="281036"/>
                  <a:pt x="3049814" y="279092"/>
                </a:cubicBezTo>
                <a:cubicBezTo>
                  <a:pt x="3045393" y="283114"/>
                  <a:pt x="3033463" y="283784"/>
                  <a:pt x="3021937" y="281640"/>
                </a:cubicBezTo>
                <a:cubicBezTo>
                  <a:pt x="3038359" y="286197"/>
                  <a:pt x="3056520" y="291559"/>
                  <a:pt x="3056520" y="292832"/>
                </a:cubicBezTo>
                <a:cubicBezTo>
                  <a:pt x="3054710" y="296250"/>
                  <a:pt x="3054979" y="298328"/>
                  <a:pt x="3050956" y="299333"/>
                </a:cubicBezTo>
                <a:cubicBezTo>
                  <a:pt x="3050753" y="302081"/>
                  <a:pt x="3059534" y="292229"/>
                  <a:pt x="3059333" y="292564"/>
                </a:cubicBezTo>
                <a:cubicBezTo>
                  <a:pt x="3062351" y="294038"/>
                  <a:pt x="3063690" y="296183"/>
                  <a:pt x="3063222" y="298998"/>
                </a:cubicBezTo>
                <a:cubicBezTo>
                  <a:pt x="3063222" y="300406"/>
                  <a:pt x="3056520" y="300003"/>
                  <a:pt x="3056520" y="301009"/>
                </a:cubicBezTo>
                <a:cubicBezTo>
                  <a:pt x="3063690" y="306973"/>
                  <a:pt x="3063490" y="302081"/>
                  <a:pt x="3056520" y="312603"/>
                </a:cubicBezTo>
                <a:cubicBezTo>
                  <a:pt x="3058999" y="313139"/>
                  <a:pt x="3061210" y="312670"/>
                  <a:pt x="3063222" y="311196"/>
                </a:cubicBezTo>
                <a:cubicBezTo>
                  <a:pt x="3064898" y="313810"/>
                  <a:pt x="3060942" y="317295"/>
                  <a:pt x="3060875" y="319305"/>
                </a:cubicBezTo>
                <a:cubicBezTo>
                  <a:pt x="3061813" y="320444"/>
                  <a:pt x="3062752" y="317227"/>
                  <a:pt x="3065368" y="319305"/>
                </a:cubicBezTo>
                <a:cubicBezTo>
                  <a:pt x="3060942" y="325404"/>
                  <a:pt x="3049347" y="330297"/>
                  <a:pt x="3043116" y="323125"/>
                </a:cubicBezTo>
                <a:cubicBezTo>
                  <a:pt x="3029781" y="338474"/>
                  <a:pt x="3002904" y="319640"/>
                  <a:pt x="3002904" y="311129"/>
                </a:cubicBezTo>
                <a:cubicBezTo>
                  <a:pt x="2986551" y="298596"/>
                  <a:pt x="2983200" y="319238"/>
                  <a:pt x="2984204" y="319238"/>
                </a:cubicBezTo>
                <a:cubicBezTo>
                  <a:pt x="2977372" y="321115"/>
                  <a:pt x="2967519" y="323260"/>
                  <a:pt x="2962357" y="327146"/>
                </a:cubicBezTo>
                <a:cubicBezTo>
                  <a:pt x="2995398" y="321316"/>
                  <a:pt x="3015567" y="335122"/>
                  <a:pt x="3049681" y="332709"/>
                </a:cubicBezTo>
                <a:cubicBezTo>
                  <a:pt x="3049347" y="332776"/>
                  <a:pt x="3050621" y="332978"/>
                  <a:pt x="3050084" y="333112"/>
                </a:cubicBezTo>
                <a:cubicBezTo>
                  <a:pt x="3049613" y="339546"/>
                  <a:pt x="3004710" y="354827"/>
                  <a:pt x="2997140" y="356770"/>
                </a:cubicBezTo>
                <a:cubicBezTo>
                  <a:pt x="2996472" y="365215"/>
                  <a:pt x="2990304" y="353888"/>
                  <a:pt x="2989834" y="352816"/>
                </a:cubicBezTo>
                <a:cubicBezTo>
                  <a:pt x="2976769" y="370711"/>
                  <a:pt x="2934207" y="379624"/>
                  <a:pt x="2907401" y="379624"/>
                </a:cubicBezTo>
                <a:cubicBezTo>
                  <a:pt x="2898421" y="378954"/>
                  <a:pt x="2863903" y="394570"/>
                  <a:pt x="2848624" y="380898"/>
                </a:cubicBezTo>
                <a:cubicBezTo>
                  <a:pt x="2849027" y="384048"/>
                  <a:pt x="2842458" y="392627"/>
                  <a:pt x="2842392" y="393029"/>
                </a:cubicBezTo>
                <a:cubicBezTo>
                  <a:pt x="2843731" y="393565"/>
                  <a:pt x="2835687" y="393565"/>
                  <a:pt x="2835687" y="389678"/>
                </a:cubicBezTo>
                <a:cubicBezTo>
                  <a:pt x="2835687" y="394570"/>
                  <a:pt x="2826103" y="393565"/>
                  <a:pt x="2822418" y="393095"/>
                </a:cubicBezTo>
                <a:cubicBezTo>
                  <a:pt x="2822352" y="393095"/>
                  <a:pt x="2822283" y="393095"/>
                  <a:pt x="2822283" y="393095"/>
                </a:cubicBezTo>
                <a:cubicBezTo>
                  <a:pt x="2822283" y="393095"/>
                  <a:pt x="2822283" y="393095"/>
                  <a:pt x="2822216" y="393095"/>
                </a:cubicBezTo>
                <a:cubicBezTo>
                  <a:pt x="2821747" y="394771"/>
                  <a:pt x="2822081" y="394972"/>
                  <a:pt x="2822418" y="394637"/>
                </a:cubicBezTo>
                <a:cubicBezTo>
                  <a:pt x="2822283" y="405495"/>
                  <a:pt x="2822283" y="395240"/>
                  <a:pt x="2822283" y="400066"/>
                </a:cubicBezTo>
                <a:cubicBezTo>
                  <a:pt x="2822754" y="402613"/>
                  <a:pt x="2822819" y="406969"/>
                  <a:pt x="2815582" y="403953"/>
                </a:cubicBezTo>
                <a:cubicBezTo>
                  <a:pt x="2815582" y="408912"/>
                  <a:pt x="2813034" y="413269"/>
                  <a:pt x="2807474" y="413269"/>
                </a:cubicBezTo>
                <a:cubicBezTo>
                  <a:pt x="2807540" y="419636"/>
                  <a:pt x="2802916" y="419971"/>
                  <a:pt x="2795408" y="419971"/>
                </a:cubicBezTo>
                <a:cubicBezTo>
                  <a:pt x="2795072" y="420240"/>
                  <a:pt x="2790651" y="430560"/>
                  <a:pt x="2795481" y="425601"/>
                </a:cubicBezTo>
                <a:cubicBezTo>
                  <a:pt x="2795481" y="431767"/>
                  <a:pt x="2730934" y="451605"/>
                  <a:pt x="2715050" y="442021"/>
                </a:cubicBezTo>
                <a:cubicBezTo>
                  <a:pt x="2715050" y="454018"/>
                  <a:pt x="2697892" y="442892"/>
                  <a:pt x="2688242" y="447249"/>
                </a:cubicBezTo>
                <a:cubicBezTo>
                  <a:pt x="2687706" y="446712"/>
                  <a:pt x="2687640" y="447919"/>
                  <a:pt x="2687841" y="447919"/>
                </a:cubicBezTo>
                <a:cubicBezTo>
                  <a:pt x="2688108" y="447919"/>
                  <a:pt x="2688242" y="448455"/>
                  <a:pt x="2688309" y="448254"/>
                </a:cubicBezTo>
                <a:cubicBezTo>
                  <a:pt x="2689381" y="450064"/>
                  <a:pt x="2691660" y="452477"/>
                  <a:pt x="2693270" y="453414"/>
                </a:cubicBezTo>
                <a:cubicBezTo>
                  <a:pt x="2691125" y="454755"/>
                  <a:pt x="2689316" y="454152"/>
                  <a:pt x="2688242" y="453549"/>
                </a:cubicBezTo>
                <a:cubicBezTo>
                  <a:pt x="2686232" y="462261"/>
                  <a:pt x="2680603" y="460117"/>
                  <a:pt x="2671687" y="460117"/>
                </a:cubicBezTo>
                <a:cubicBezTo>
                  <a:pt x="2675776" y="464742"/>
                  <a:pt x="2673431" y="465814"/>
                  <a:pt x="2670412" y="465546"/>
                </a:cubicBezTo>
                <a:cubicBezTo>
                  <a:pt x="2672156" y="466149"/>
                  <a:pt x="2673027" y="467288"/>
                  <a:pt x="2674838" y="466819"/>
                </a:cubicBezTo>
                <a:cubicBezTo>
                  <a:pt x="2674569" y="467489"/>
                  <a:pt x="2674236" y="472784"/>
                  <a:pt x="2674838" y="474393"/>
                </a:cubicBezTo>
                <a:cubicBezTo>
                  <a:pt x="2674838" y="473320"/>
                  <a:pt x="2668670" y="473119"/>
                  <a:pt x="2667396" y="473521"/>
                </a:cubicBezTo>
                <a:cubicBezTo>
                  <a:pt x="2668536" y="473521"/>
                  <a:pt x="2667932" y="490410"/>
                  <a:pt x="2667999" y="494097"/>
                </a:cubicBezTo>
                <a:cubicBezTo>
                  <a:pt x="2667264" y="490478"/>
                  <a:pt x="2660225" y="496912"/>
                  <a:pt x="2659352" y="499391"/>
                </a:cubicBezTo>
                <a:cubicBezTo>
                  <a:pt x="2656606" y="501000"/>
                  <a:pt x="2650173" y="506965"/>
                  <a:pt x="2656338" y="506965"/>
                </a:cubicBezTo>
                <a:cubicBezTo>
                  <a:pt x="2647626" y="508104"/>
                  <a:pt x="2643271" y="514069"/>
                  <a:pt x="2634624" y="520369"/>
                </a:cubicBezTo>
                <a:cubicBezTo>
                  <a:pt x="2634758" y="521039"/>
                  <a:pt x="2634624" y="530288"/>
                  <a:pt x="2634624" y="526200"/>
                </a:cubicBezTo>
                <a:cubicBezTo>
                  <a:pt x="2634156" y="541279"/>
                  <a:pt x="2635295" y="538665"/>
                  <a:pt x="2627920" y="546708"/>
                </a:cubicBezTo>
                <a:cubicBezTo>
                  <a:pt x="2627920" y="581157"/>
                  <a:pt x="2602789" y="585179"/>
                  <a:pt x="2568005" y="580420"/>
                </a:cubicBezTo>
                <a:cubicBezTo>
                  <a:pt x="2570953" y="579146"/>
                  <a:pt x="2555741" y="573986"/>
                  <a:pt x="2563046" y="573986"/>
                </a:cubicBezTo>
                <a:cubicBezTo>
                  <a:pt x="2546895" y="567887"/>
                  <a:pt x="2537244" y="567284"/>
                  <a:pt x="2525917" y="567284"/>
                </a:cubicBezTo>
                <a:cubicBezTo>
                  <a:pt x="2522499" y="567485"/>
                  <a:pt x="2525113" y="560582"/>
                  <a:pt x="2522432" y="560582"/>
                </a:cubicBezTo>
                <a:cubicBezTo>
                  <a:pt x="2508288" y="570903"/>
                  <a:pt x="2502926" y="558839"/>
                  <a:pt x="2492203" y="553879"/>
                </a:cubicBezTo>
                <a:cubicBezTo>
                  <a:pt x="2502056" y="553879"/>
                  <a:pt x="2482282" y="545636"/>
                  <a:pt x="2486170" y="547177"/>
                </a:cubicBezTo>
                <a:cubicBezTo>
                  <a:pt x="2491934" y="547177"/>
                  <a:pt x="2460367" y="518694"/>
                  <a:pt x="2460367" y="520235"/>
                </a:cubicBezTo>
                <a:cubicBezTo>
                  <a:pt x="2460970" y="515610"/>
                  <a:pt x="2460837" y="520369"/>
                  <a:pt x="2463451" y="520369"/>
                </a:cubicBezTo>
                <a:cubicBezTo>
                  <a:pt x="2458089" y="509311"/>
                  <a:pt x="2456279" y="507903"/>
                  <a:pt x="2446424" y="500263"/>
                </a:cubicBezTo>
                <a:cubicBezTo>
                  <a:pt x="2446692" y="500263"/>
                  <a:pt x="2446759" y="500263"/>
                  <a:pt x="2446827" y="500196"/>
                </a:cubicBezTo>
                <a:cubicBezTo>
                  <a:pt x="2446962" y="500061"/>
                  <a:pt x="2446759" y="499994"/>
                  <a:pt x="2446692" y="499994"/>
                </a:cubicBezTo>
                <a:cubicBezTo>
                  <a:pt x="2440525" y="492823"/>
                  <a:pt x="2440792" y="498587"/>
                  <a:pt x="2440190" y="486858"/>
                </a:cubicBezTo>
                <a:cubicBezTo>
                  <a:pt x="2437850" y="486188"/>
                  <a:pt x="2435770" y="486657"/>
                  <a:pt x="2434094" y="488132"/>
                </a:cubicBezTo>
                <a:cubicBezTo>
                  <a:pt x="2433289" y="487529"/>
                  <a:pt x="2431281" y="486657"/>
                  <a:pt x="2431748" y="486858"/>
                </a:cubicBezTo>
                <a:cubicBezTo>
                  <a:pt x="2433826" y="486858"/>
                  <a:pt x="2433758" y="482636"/>
                  <a:pt x="2433492" y="481430"/>
                </a:cubicBezTo>
                <a:cubicBezTo>
                  <a:pt x="2431815" y="480291"/>
                  <a:pt x="2430005" y="479955"/>
                  <a:pt x="2427995" y="480156"/>
                </a:cubicBezTo>
                <a:cubicBezTo>
                  <a:pt x="2426588" y="473119"/>
                  <a:pt x="2421428" y="462797"/>
                  <a:pt x="2420018" y="460050"/>
                </a:cubicBezTo>
                <a:cubicBezTo>
                  <a:pt x="2418210" y="458039"/>
                  <a:pt x="2418813" y="454018"/>
                  <a:pt x="2413386" y="451940"/>
                </a:cubicBezTo>
                <a:cubicBezTo>
                  <a:pt x="2413386" y="457034"/>
                  <a:pt x="2399981" y="439474"/>
                  <a:pt x="2399981" y="447919"/>
                </a:cubicBezTo>
                <a:cubicBezTo>
                  <a:pt x="2395557" y="434448"/>
                  <a:pt x="2393277" y="429891"/>
                  <a:pt x="2393277" y="413336"/>
                </a:cubicBezTo>
                <a:cubicBezTo>
                  <a:pt x="2393277" y="413336"/>
                  <a:pt x="2393277" y="413269"/>
                  <a:pt x="2393277" y="413269"/>
                </a:cubicBezTo>
                <a:cubicBezTo>
                  <a:pt x="2393345" y="413336"/>
                  <a:pt x="2393345" y="413336"/>
                  <a:pt x="2393413" y="413336"/>
                </a:cubicBezTo>
                <a:cubicBezTo>
                  <a:pt x="2393547" y="413269"/>
                  <a:pt x="2393547" y="413269"/>
                  <a:pt x="2393746" y="413269"/>
                </a:cubicBezTo>
                <a:cubicBezTo>
                  <a:pt x="2383024" y="406433"/>
                  <a:pt x="2393345" y="386528"/>
                  <a:pt x="2395491" y="379759"/>
                </a:cubicBezTo>
                <a:cubicBezTo>
                  <a:pt x="2385438" y="379759"/>
                  <a:pt x="2400517" y="364545"/>
                  <a:pt x="2398975" y="366354"/>
                </a:cubicBezTo>
                <a:cubicBezTo>
                  <a:pt x="2400382" y="368298"/>
                  <a:pt x="2400785" y="370576"/>
                  <a:pt x="2400048" y="373057"/>
                </a:cubicBezTo>
                <a:cubicBezTo>
                  <a:pt x="2408628" y="369571"/>
                  <a:pt x="2413252" y="367226"/>
                  <a:pt x="2429468" y="366354"/>
                </a:cubicBezTo>
                <a:cubicBezTo>
                  <a:pt x="2424913" y="366354"/>
                  <a:pt x="2427057" y="359652"/>
                  <a:pt x="2430073" y="359652"/>
                </a:cubicBezTo>
                <a:cubicBezTo>
                  <a:pt x="2435033" y="361060"/>
                  <a:pt x="2435166" y="363942"/>
                  <a:pt x="2433558" y="366354"/>
                </a:cubicBezTo>
                <a:cubicBezTo>
                  <a:pt x="2430610" y="366756"/>
                  <a:pt x="2440257" y="365751"/>
                  <a:pt x="2440257" y="368432"/>
                </a:cubicBezTo>
                <a:cubicBezTo>
                  <a:pt x="2445957" y="360657"/>
                  <a:pt x="2451387" y="351810"/>
                  <a:pt x="2453666" y="346248"/>
                </a:cubicBezTo>
                <a:cubicBezTo>
                  <a:pt x="2451319" y="345980"/>
                  <a:pt x="2440257" y="345444"/>
                  <a:pt x="2440257" y="347990"/>
                </a:cubicBezTo>
                <a:cubicBezTo>
                  <a:pt x="2439724" y="345712"/>
                  <a:pt x="2440257" y="340752"/>
                  <a:pt x="2440257" y="338809"/>
                </a:cubicBezTo>
                <a:cubicBezTo>
                  <a:pt x="2427392" y="336195"/>
                  <a:pt x="2423438" y="334251"/>
                  <a:pt x="2411441" y="333179"/>
                </a:cubicBezTo>
                <a:cubicBezTo>
                  <a:pt x="2419751" y="334318"/>
                  <a:pt x="2424579" y="338206"/>
                  <a:pt x="2433558" y="339546"/>
                </a:cubicBezTo>
                <a:cubicBezTo>
                  <a:pt x="2430610" y="354827"/>
                  <a:pt x="2408492" y="355899"/>
                  <a:pt x="2396361" y="359719"/>
                </a:cubicBezTo>
                <a:cubicBezTo>
                  <a:pt x="2388855" y="359719"/>
                  <a:pt x="2360840" y="332040"/>
                  <a:pt x="2367744" y="327146"/>
                </a:cubicBezTo>
                <a:cubicBezTo>
                  <a:pt x="2365734" y="325874"/>
                  <a:pt x="2366001" y="319908"/>
                  <a:pt x="2367007" y="319908"/>
                </a:cubicBezTo>
                <a:cubicBezTo>
                  <a:pt x="2371228" y="322522"/>
                  <a:pt x="2380143" y="327214"/>
                  <a:pt x="2377393" y="327214"/>
                </a:cubicBezTo>
                <a:cubicBezTo>
                  <a:pt x="2379806" y="327214"/>
                  <a:pt x="2382152" y="327214"/>
                  <a:pt x="2384566" y="327214"/>
                </a:cubicBezTo>
                <a:cubicBezTo>
                  <a:pt x="2381683" y="327214"/>
                  <a:pt x="2373306" y="316289"/>
                  <a:pt x="2373306" y="320981"/>
                </a:cubicBezTo>
                <a:cubicBezTo>
                  <a:pt x="2373373" y="320847"/>
                  <a:pt x="2373440" y="317362"/>
                  <a:pt x="2373373" y="317295"/>
                </a:cubicBezTo>
                <a:cubicBezTo>
                  <a:pt x="2373373" y="311765"/>
                  <a:pt x="2384867" y="311547"/>
                  <a:pt x="2397266" y="313047"/>
                </a:cubicBezTo>
                <a:lnTo>
                  <a:pt x="2425935" y="318969"/>
                </a:lnTo>
                <a:lnTo>
                  <a:pt x="2425316" y="318166"/>
                </a:lnTo>
                <a:lnTo>
                  <a:pt x="2426009" y="318984"/>
                </a:lnTo>
                <a:lnTo>
                  <a:pt x="2426588" y="319104"/>
                </a:lnTo>
                <a:cubicBezTo>
                  <a:pt x="2426588" y="319104"/>
                  <a:pt x="2426855" y="319171"/>
                  <a:pt x="2426855" y="319171"/>
                </a:cubicBezTo>
                <a:cubicBezTo>
                  <a:pt x="2426855" y="319104"/>
                  <a:pt x="2426855" y="319104"/>
                  <a:pt x="2426855" y="319104"/>
                </a:cubicBezTo>
                <a:cubicBezTo>
                  <a:pt x="2426855" y="319171"/>
                  <a:pt x="2426989" y="319238"/>
                  <a:pt x="2427124" y="319305"/>
                </a:cubicBezTo>
                <a:cubicBezTo>
                  <a:pt x="2425583" y="317764"/>
                  <a:pt x="2425381" y="317831"/>
                  <a:pt x="2425717" y="318233"/>
                </a:cubicBezTo>
                <a:cubicBezTo>
                  <a:pt x="2423438" y="316356"/>
                  <a:pt x="2417072" y="312603"/>
                  <a:pt x="2421627" y="312603"/>
                </a:cubicBezTo>
                <a:cubicBezTo>
                  <a:pt x="2407219" y="308917"/>
                  <a:pt x="2403399" y="304695"/>
                  <a:pt x="2400115" y="292497"/>
                </a:cubicBezTo>
                <a:cubicBezTo>
                  <a:pt x="2400048" y="292698"/>
                  <a:pt x="2393209" y="292295"/>
                  <a:pt x="2393413" y="292497"/>
                </a:cubicBezTo>
                <a:cubicBezTo>
                  <a:pt x="2394217" y="293636"/>
                  <a:pt x="2394418" y="296250"/>
                  <a:pt x="2394217" y="298596"/>
                </a:cubicBezTo>
                <a:cubicBezTo>
                  <a:pt x="2396764" y="296451"/>
                  <a:pt x="2404338" y="312603"/>
                  <a:pt x="2401656" y="312603"/>
                </a:cubicBezTo>
                <a:cubicBezTo>
                  <a:pt x="2395557" y="312603"/>
                  <a:pt x="2384365" y="308046"/>
                  <a:pt x="2387917" y="306437"/>
                </a:cubicBezTo>
                <a:cubicBezTo>
                  <a:pt x="2380679" y="306572"/>
                  <a:pt x="2367744" y="305432"/>
                  <a:pt x="2367677" y="299199"/>
                </a:cubicBezTo>
                <a:cubicBezTo>
                  <a:pt x="2366136" y="299936"/>
                  <a:pt x="2346496" y="304024"/>
                  <a:pt x="2346496" y="294843"/>
                </a:cubicBezTo>
                <a:cubicBezTo>
                  <a:pt x="2346362" y="291827"/>
                  <a:pt x="2353200" y="293234"/>
                  <a:pt x="2353200" y="290754"/>
                </a:cubicBezTo>
                <a:cubicBezTo>
                  <a:pt x="2352528" y="290218"/>
                  <a:pt x="2345358" y="285526"/>
                  <a:pt x="2345491" y="285795"/>
                </a:cubicBezTo>
                <a:cubicBezTo>
                  <a:pt x="2342006" y="285795"/>
                  <a:pt x="2347167" y="278489"/>
                  <a:pt x="2350584" y="277484"/>
                </a:cubicBezTo>
                <a:cubicBezTo>
                  <a:pt x="2349311" y="275809"/>
                  <a:pt x="2348101" y="273798"/>
                  <a:pt x="2347437" y="272390"/>
                </a:cubicBezTo>
                <a:cubicBezTo>
                  <a:pt x="2346027" y="272390"/>
                  <a:pt x="2344352" y="272993"/>
                  <a:pt x="2337649" y="272390"/>
                </a:cubicBezTo>
                <a:cubicBezTo>
                  <a:pt x="2344955" y="272390"/>
                  <a:pt x="2332355" y="265755"/>
                  <a:pt x="2341271" y="265755"/>
                </a:cubicBezTo>
                <a:cubicBezTo>
                  <a:pt x="2333026" y="265353"/>
                  <a:pt x="2330613" y="263610"/>
                  <a:pt x="2339727" y="259120"/>
                </a:cubicBezTo>
                <a:cubicBezTo>
                  <a:pt x="2336912" y="254295"/>
                  <a:pt x="2326190" y="245850"/>
                  <a:pt x="2326659" y="245850"/>
                </a:cubicBezTo>
                <a:cubicBezTo>
                  <a:pt x="2326324" y="244175"/>
                  <a:pt x="2326190" y="241359"/>
                  <a:pt x="2326324" y="239483"/>
                </a:cubicBezTo>
                <a:cubicBezTo>
                  <a:pt x="2328938" y="240421"/>
                  <a:pt x="2314260" y="233384"/>
                  <a:pt x="2320359" y="233384"/>
                </a:cubicBezTo>
                <a:cubicBezTo>
                  <a:pt x="2324179" y="233384"/>
                  <a:pt x="2327932" y="233384"/>
                  <a:pt x="2331752" y="233384"/>
                </a:cubicBezTo>
                <a:cubicBezTo>
                  <a:pt x="2327597" y="233384"/>
                  <a:pt x="2320963" y="230569"/>
                  <a:pt x="2315533" y="226883"/>
                </a:cubicBezTo>
                <a:cubicBezTo>
                  <a:pt x="2318749" y="225610"/>
                  <a:pt x="2323575" y="219779"/>
                  <a:pt x="2321162" y="218908"/>
                </a:cubicBezTo>
                <a:cubicBezTo>
                  <a:pt x="2320694" y="219108"/>
                  <a:pt x="2320359" y="219243"/>
                  <a:pt x="2320024" y="219444"/>
                </a:cubicBezTo>
                <a:cubicBezTo>
                  <a:pt x="2319486" y="220315"/>
                  <a:pt x="2319420" y="220047"/>
                  <a:pt x="2319755" y="219578"/>
                </a:cubicBezTo>
                <a:cubicBezTo>
                  <a:pt x="2318749" y="220047"/>
                  <a:pt x="2318146" y="220248"/>
                  <a:pt x="2317810" y="220315"/>
                </a:cubicBezTo>
                <a:cubicBezTo>
                  <a:pt x="2316738" y="221722"/>
                  <a:pt x="2315399" y="223599"/>
                  <a:pt x="2314260" y="225475"/>
                </a:cubicBezTo>
                <a:cubicBezTo>
                  <a:pt x="2312985" y="225475"/>
                  <a:pt x="2313119" y="223599"/>
                  <a:pt x="2313321" y="221789"/>
                </a:cubicBezTo>
                <a:cubicBezTo>
                  <a:pt x="2311443" y="225207"/>
                  <a:pt x="2306150" y="229497"/>
                  <a:pt x="2306150" y="223532"/>
                </a:cubicBezTo>
                <a:cubicBezTo>
                  <a:pt x="2307357" y="222593"/>
                  <a:pt x="2307289" y="220248"/>
                  <a:pt x="2306150" y="219444"/>
                </a:cubicBezTo>
                <a:cubicBezTo>
                  <a:pt x="2306150" y="218773"/>
                  <a:pt x="2309502" y="218975"/>
                  <a:pt x="2311779" y="218237"/>
                </a:cubicBezTo>
                <a:cubicBezTo>
                  <a:pt x="2309233" y="216763"/>
                  <a:pt x="2305882" y="214082"/>
                  <a:pt x="2298778" y="212138"/>
                </a:cubicBezTo>
                <a:cubicBezTo>
                  <a:pt x="2301458" y="212138"/>
                  <a:pt x="2295694" y="207581"/>
                  <a:pt x="2291003" y="205436"/>
                </a:cubicBezTo>
                <a:cubicBezTo>
                  <a:pt x="2294556" y="205436"/>
                  <a:pt x="2292008" y="198265"/>
                  <a:pt x="2291741" y="198734"/>
                </a:cubicBezTo>
                <a:cubicBezTo>
                  <a:pt x="2286782" y="188882"/>
                  <a:pt x="2274583" y="209055"/>
                  <a:pt x="2274382" y="192032"/>
                </a:cubicBezTo>
                <a:cubicBezTo>
                  <a:pt x="2270294" y="194512"/>
                  <a:pt x="2271231" y="196254"/>
                  <a:pt x="2267612" y="198332"/>
                </a:cubicBezTo>
                <a:cubicBezTo>
                  <a:pt x="2267947" y="197058"/>
                  <a:pt x="2263658" y="193037"/>
                  <a:pt x="2262787" y="192166"/>
                </a:cubicBezTo>
                <a:cubicBezTo>
                  <a:pt x="2263725" y="194981"/>
                  <a:pt x="2263390" y="197193"/>
                  <a:pt x="2261647" y="198801"/>
                </a:cubicBezTo>
                <a:cubicBezTo>
                  <a:pt x="2255682" y="192904"/>
                  <a:pt x="2262116" y="194043"/>
                  <a:pt x="2262720" y="192166"/>
                </a:cubicBezTo>
                <a:cubicBezTo>
                  <a:pt x="2262652" y="192099"/>
                  <a:pt x="2262652" y="192099"/>
                  <a:pt x="2262652" y="192099"/>
                </a:cubicBezTo>
                <a:cubicBezTo>
                  <a:pt x="2252666" y="192099"/>
                  <a:pt x="2240267" y="191898"/>
                  <a:pt x="2237452" y="192099"/>
                </a:cubicBezTo>
                <a:cubicBezTo>
                  <a:pt x="2243484" y="192099"/>
                  <a:pt x="2234972" y="185397"/>
                  <a:pt x="2231420" y="185397"/>
                </a:cubicBezTo>
                <a:cubicBezTo>
                  <a:pt x="2224986" y="190423"/>
                  <a:pt x="2230817" y="187139"/>
                  <a:pt x="2225791" y="187877"/>
                </a:cubicBezTo>
                <a:cubicBezTo>
                  <a:pt x="2225791" y="196522"/>
                  <a:pt x="2221098" y="190558"/>
                  <a:pt x="2218820" y="187206"/>
                </a:cubicBezTo>
                <a:cubicBezTo>
                  <a:pt x="2218016" y="189016"/>
                  <a:pt x="2215134" y="191630"/>
                  <a:pt x="2214196" y="192032"/>
                </a:cubicBezTo>
                <a:cubicBezTo>
                  <a:pt x="2209102" y="192032"/>
                  <a:pt x="2211783" y="187206"/>
                  <a:pt x="2214196" y="185531"/>
                </a:cubicBezTo>
                <a:cubicBezTo>
                  <a:pt x="2202802" y="182582"/>
                  <a:pt x="2197440" y="179767"/>
                  <a:pt x="2194625" y="178627"/>
                </a:cubicBezTo>
                <a:cubicBezTo>
                  <a:pt x="2194491" y="193841"/>
                  <a:pt x="2193553" y="180840"/>
                  <a:pt x="2189867" y="185330"/>
                </a:cubicBezTo>
                <a:cubicBezTo>
                  <a:pt x="2195094" y="185330"/>
                  <a:pt x="2190872" y="192032"/>
                  <a:pt x="2189129" y="192032"/>
                </a:cubicBezTo>
                <a:cubicBezTo>
                  <a:pt x="2183499" y="191831"/>
                  <a:pt x="2190135" y="185531"/>
                  <a:pt x="2182494" y="185397"/>
                </a:cubicBezTo>
                <a:cubicBezTo>
                  <a:pt x="2183231" y="185397"/>
                  <a:pt x="2181422" y="191764"/>
                  <a:pt x="2179612" y="192166"/>
                </a:cubicBezTo>
                <a:cubicBezTo>
                  <a:pt x="2177468" y="192166"/>
                  <a:pt x="2178875" y="184325"/>
                  <a:pt x="2178875" y="182984"/>
                </a:cubicBezTo>
                <a:cubicBezTo>
                  <a:pt x="2166944" y="190826"/>
                  <a:pt x="2155082" y="193775"/>
                  <a:pt x="2137321" y="192568"/>
                </a:cubicBezTo>
                <a:cubicBezTo>
                  <a:pt x="2140069" y="192568"/>
                  <a:pt x="2135579" y="186469"/>
                  <a:pt x="2142683" y="186469"/>
                </a:cubicBezTo>
                <a:cubicBezTo>
                  <a:pt x="2140605" y="186469"/>
                  <a:pt x="2138527" y="186469"/>
                  <a:pt x="2136450" y="186469"/>
                </a:cubicBezTo>
                <a:cubicBezTo>
                  <a:pt x="2136416" y="186469"/>
                  <a:pt x="2134958" y="185347"/>
                  <a:pt x="2133517" y="185548"/>
                </a:cubicBezTo>
                <a:lnTo>
                  <a:pt x="2130966" y="191872"/>
                </a:lnTo>
                <a:lnTo>
                  <a:pt x="2109180" y="191329"/>
                </a:lnTo>
                <a:cubicBezTo>
                  <a:pt x="2097710" y="188932"/>
                  <a:pt x="2086149" y="185632"/>
                  <a:pt x="2085781" y="185330"/>
                </a:cubicBezTo>
                <a:cubicBezTo>
                  <a:pt x="2085646" y="187609"/>
                  <a:pt x="2085245" y="189887"/>
                  <a:pt x="2084641" y="192099"/>
                </a:cubicBezTo>
                <a:cubicBezTo>
                  <a:pt x="2087456" y="183051"/>
                  <a:pt x="2080218" y="188681"/>
                  <a:pt x="2078609" y="185464"/>
                </a:cubicBezTo>
                <a:cubicBezTo>
                  <a:pt x="2075057" y="185464"/>
                  <a:pt x="2055621" y="176751"/>
                  <a:pt x="2052135" y="178226"/>
                </a:cubicBezTo>
                <a:cubicBezTo>
                  <a:pt x="2049857" y="173936"/>
                  <a:pt x="2054816" y="173065"/>
                  <a:pt x="2058972" y="173065"/>
                </a:cubicBezTo>
                <a:cubicBezTo>
                  <a:pt x="2057028" y="173065"/>
                  <a:pt x="2054280" y="173065"/>
                  <a:pt x="2052671" y="173065"/>
                </a:cubicBezTo>
                <a:cubicBezTo>
                  <a:pt x="2046706" y="173065"/>
                  <a:pt x="2024723" y="169312"/>
                  <a:pt x="2024723" y="164955"/>
                </a:cubicBezTo>
                <a:cubicBezTo>
                  <a:pt x="2028275" y="161806"/>
                  <a:pt x="2035580" y="159258"/>
                  <a:pt x="2044159" y="157248"/>
                </a:cubicBezTo>
                <a:cubicBezTo>
                  <a:pt x="2039401" y="157985"/>
                  <a:pt x="2034776" y="158454"/>
                  <a:pt x="2030688" y="158454"/>
                </a:cubicBezTo>
                <a:cubicBezTo>
                  <a:pt x="2029012" y="158722"/>
                  <a:pt x="2011386" y="158387"/>
                  <a:pt x="1997981" y="158454"/>
                </a:cubicBezTo>
                <a:lnTo>
                  <a:pt x="1997981" y="151752"/>
                </a:lnTo>
                <a:cubicBezTo>
                  <a:pt x="2017552" y="151752"/>
                  <a:pt x="2034576" y="152087"/>
                  <a:pt x="2050125" y="150278"/>
                </a:cubicBezTo>
                <a:cubicBezTo>
                  <a:pt x="2044830" y="149674"/>
                  <a:pt x="2024790" y="143710"/>
                  <a:pt x="2024790" y="143978"/>
                </a:cubicBezTo>
                <a:cubicBezTo>
                  <a:pt x="2020031" y="144514"/>
                  <a:pt x="1991279" y="141230"/>
                  <a:pt x="1991279" y="135801"/>
                </a:cubicBezTo>
                <a:cubicBezTo>
                  <a:pt x="1995903" y="130238"/>
                  <a:pt x="1996842" y="131646"/>
                  <a:pt x="2000059" y="131646"/>
                </a:cubicBezTo>
                <a:cubicBezTo>
                  <a:pt x="2006828" y="121861"/>
                  <a:pt x="2051867" y="118242"/>
                  <a:pt x="2072577" y="118242"/>
                </a:cubicBezTo>
                <a:cubicBezTo>
                  <a:pt x="2077671" y="109395"/>
                  <a:pt x="2148111" y="107518"/>
                  <a:pt x="2162119" y="104837"/>
                </a:cubicBezTo>
                <a:cubicBezTo>
                  <a:pt x="2162119" y="102626"/>
                  <a:pt x="2162253" y="100347"/>
                  <a:pt x="2162522" y="98135"/>
                </a:cubicBezTo>
                <a:cubicBezTo>
                  <a:pt x="2161382" y="96527"/>
                  <a:pt x="2161583" y="97666"/>
                  <a:pt x="2158768" y="91031"/>
                </a:cubicBezTo>
                <a:cubicBezTo>
                  <a:pt x="2158768" y="91701"/>
                  <a:pt x="2112657" y="91634"/>
                  <a:pt x="2118554" y="91433"/>
                </a:cubicBezTo>
                <a:cubicBezTo>
                  <a:pt x="2115404" y="90093"/>
                  <a:pt x="2105150" y="84396"/>
                  <a:pt x="2105150" y="86876"/>
                </a:cubicBezTo>
                <a:lnTo>
                  <a:pt x="2114942" y="78143"/>
                </a:lnTo>
                <a:lnTo>
                  <a:pt x="2118554" y="78699"/>
                </a:lnTo>
                <a:cubicBezTo>
                  <a:pt x="2116678" y="80710"/>
                  <a:pt x="2131088" y="72466"/>
                  <a:pt x="2124989" y="71461"/>
                </a:cubicBezTo>
                <a:cubicBezTo>
                  <a:pt x="2125190" y="71327"/>
                  <a:pt x="2125391" y="71059"/>
                  <a:pt x="2125257" y="70589"/>
                </a:cubicBezTo>
                <a:cubicBezTo>
                  <a:pt x="2125257" y="71595"/>
                  <a:pt x="2128876" y="71595"/>
                  <a:pt x="2130820" y="71595"/>
                </a:cubicBezTo>
                <a:cubicBezTo>
                  <a:pt x="2130149" y="73874"/>
                  <a:pt x="2129948" y="78096"/>
                  <a:pt x="2133300" y="78096"/>
                </a:cubicBezTo>
                <a:cubicBezTo>
                  <a:pt x="2142749" y="72198"/>
                  <a:pt x="2144291" y="72868"/>
                  <a:pt x="2160376" y="71393"/>
                </a:cubicBezTo>
                <a:cubicBezTo>
                  <a:pt x="2183097" y="71393"/>
                  <a:pt x="2204813" y="51690"/>
                  <a:pt x="2239396" y="64691"/>
                </a:cubicBezTo>
                <a:cubicBezTo>
                  <a:pt x="2240334" y="64691"/>
                  <a:pt x="2237117" y="59732"/>
                  <a:pt x="2234771" y="58057"/>
                </a:cubicBezTo>
                <a:cubicBezTo>
                  <a:pt x="2237117" y="57654"/>
                  <a:pt x="2240535" y="57789"/>
                  <a:pt x="2241541" y="57989"/>
                </a:cubicBezTo>
                <a:cubicBezTo>
                  <a:pt x="2241675" y="55778"/>
                  <a:pt x="2241675" y="53499"/>
                  <a:pt x="2241541" y="51287"/>
                </a:cubicBezTo>
                <a:cubicBezTo>
                  <a:pt x="2236782" y="48406"/>
                  <a:pt x="2236514" y="52091"/>
                  <a:pt x="2232493" y="47132"/>
                </a:cubicBezTo>
                <a:cubicBezTo>
                  <a:pt x="2232493" y="39827"/>
                  <a:pt x="2327731" y="38755"/>
                  <a:pt x="2338790" y="37883"/>
                </a:cubicBezTo>
                <a:cubicBezTo>
                  <a:pt x="2349110" y="37079"/>
                  <a:pt x="2363588" y="28768"/>
                  <a:pt x="2382823" y="31181"/>
                </a:cubicBezTo>
                <a:cubicBezTo>
                  <a:pt x="2383627" y="31315"/>
                  <a:pt x="2398037" y="40162"/>
                  <a:pt x="2400785" y="45389"/>
                </a:cubicBezTo>
                <a:cubicBezTo>
                  <a:pt x="2402394" y="44384"/>
                  <a:pt x="2405007" y="44585"/>
                  <a:pt x="2408560" y="44585"/>
                </a:cubicBezTo>
                <a:cubicBezTo>
                  <a:pt x="2406750" y="42776"/>
                  <a:pt x="2396294" y="31181"/>
                  <a:pt x="2400719" y="31181"/>
                </a:cubicBezTo>
                <a:cubicBezTo>
                  <a:pt x="2415463" y="30645"/>
                  <a:pt x="2413520" y="34800"/>
                  <a:pt x="2420153" y="37883"/>
                </a:cubicBezTo>
                <a:cubicBezTo>
                  <a:pt x="2434161" y="28836"/>
                  <a:pt x="2445287" y="43312"/>
                  <a:pt x="2467336" y="44585"/>
                </a:cubicBezTo>
                <a:cubicBezTo>
                  <a:pt x="2463518" y="44585"/>
                  <a:pt x="2445756" y="24479"/>
                  <a:pt x="2446424" y="24479"/>
                </a:cubicBezTo>
                <a:cubicBezTo>
                  <a:pt x="2452460" y="23339"/>
                  <a:pt x="2459899" y="23206"/>
                  <a:pt x="2467537" y="23608"/>
                </a:cubicBezTo>
                <a:cubicBezTo>
                  <a:pt x="2468677" y="22267"/>
                  <a:pt x="2472298" y="20324"/>
                  <a:pt x="2475782" y="21597"/>
                </a:cubicBezTo>
                <a:cubicBezTo>
                  <a:pt x="2479199" y="21597"/>
                  <a:pt x="2475179" y="22938"/>
                  <a:pt x="2471760" y="23942"/>
                </a:cubicBezTo>
                <a:cubicBezTo>
                  <a:pt x="2491195" y="25484"/>
                  <a:pt x="2510635" y="30310"/>
                  <a:pt x="2510970" y="31248"/>
                </a:cubicBezTo>
                <a:cubicBezTo>
                  <a:pt x="2530274" y="31248"/>
                  <a:pt x="2552524" y="41436"/>
                  <a:pt x="2575445" y="44049"/>
                </a:cubicBezTo>
                <a:cubicBezTo>
                  <a:pt x="2555875" y="40899"/>
                  <a:pt x="2522432" y="24546"/>
                  <a:pt x="2517539" y="24546"/>
                </a:cubicBezTo>
                <a:cubicBezTo>
                  <a:pt x="2517606" y="24546"/>
                  <a:pt x="2500513" y="25149"/>
                  <a:pt x="2500513" y="23742"/>
                </a:cubicBezTo>
                <a:cubicBezTo>
                  <a:pt x="2507417" y="19453"/>
                  <a:pt x="2514924" y="18313"/>
                  <a:pt x="2521963" y="19318"/>
                </a:cubicBezTo>
                <a:cubicBezTo>
                  <a:pt x="2531145" y="16839"/>
                  <a:pt x="2560834" y="7188"/>
                  <a:pt x="2560834" y="14627"/>
                </a:cubicBezTo>
                <a:cubicBezTo>
                  <a:pt x="2580337" y="9667"/>
                  <a:pt x="2637506" y="4440"/>
                  <a:pt x="2645885" y="4440"/>
                </a:cubicBezTo>
                <a:cubicBezTo>
                  <a:pt x="2646823" y="6115"/>
                  <a:pt x="2648765" y="8461"/>
                  <a:pt x="2650507" y="10136"/>
                </a:cubicBezTo>
                <a:cubicBezTo>
                  <a:pt x="2650642" y="9064"/>
                  <a:pt x="2651982" y="7456"/>
                  <a:pt x="2653324" y="6115"/>
                </a:cubicBezTo>
                <a:cubicBezTo>
                  <a:pt x="2653926" y="9131"/>
                  <a:pt x="2661297" y="14828"/>
                  <a:pt x="2661297" y="11544"/>
                </a:cubicBezTo>
                <a:cubicBezTo>
                  <a:pt x="2661297" y="-185"/>
                  <a:pt x="2693805" y="8461"/>
                  <a:pt x="2701512" y="11142"/>
                </a:cubicBezTo>
                <a:cubicBezTo>
                  <a:pt x="2717865" y="-4541"/>
                  <a:pt x="2778251" y="9868"/>
                  <a:pt x="2795340" y="2362"/>
                </a:cubicBezTo>
                <a:cubicBezTo>
                  <a:pt x="2795340" y="217"/>
                  <a:pt x="2806989" y="-327"/>
                  <a:pt x="2824685" y="172"/>
                </a:cubicBezTo>
                <a:close/>
              </a:path>
            </a:pathLst>
          </a:custGeom>
          <a:solidFill>
            <a:srgbClr val="CFD4E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spTree>
    <p:extLst>
      <p:ext uri="{BB962C8B-B14F-4D97-AF65-F5344CB8AC3E}">
        <p14:creationId xmlns:p14="http://schemas.microsoft.com/office/powerpoint/2010/main" val="3357070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preserve="1">
  <p:cSld name="Next Steps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Next </a:t>
            </a:r>
            <a:br>
              <a:rPr lang="en-US" sz="11500" noProof="0">
                <a:latin typeface="+mn-lt"/>
              </a:rPr>
            </a:br>
            <a:r>
              <a:rPr lang="en-US" sz="11500" noProof="0">
                <a:latin typeface="+mn-lt"/>
              </a:rPr>
              <a:t>steps</a:t>
            </a:r>
          </a:p>
        </p:txBody>
      </p:sp>
      <p:pic>
        <p:nvPicPr>
          <p:cNvPr id="4" name="Graphic 3" descr="Chevron arrows with solid fill">
            <a:extLst>
              <a:ext uri="{FF2B5EF4-FFF2-40B4-BE49-F238E27FC236}">
                <a16:creationId xmlns:a16="http://schemas.microsoft.com/office/drawing/2014/main" id="{AE6DAB79-7BF4-F2C5-A5B1-5BEBD40CE77D}"/>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80270" y="1582740"/>
            <a:ext cx="3433760" cy="3433760"/>
          </a:xfrm>
          <a:prstGeom prst="rect">
            <a:avLst/>
          </a:prstGeom>
        </p:spPr>
      </p:pic>
      <p:sp>
        <p:nvSpPr>
          <p:cNvPr id="3" name="TextBox 2">
            <a:extLst>
              <a:ext uri="{FF2B5EF4-FFF2-40B4-BE49-F238E27FC236}">
                <a16:creationId xmlns:a16="http://schemas.microsoft.com/office/drawing/2014/main" id="{3EB27161-7ED2-DD7C-A043-D81E30D9ABDD}"/>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862940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8.xml><?xml version="1.0" encoding="utf-8"?>
<p:sldLayout xmlns:a="http://schemas.openxmlformats.org/drawingml/2006/main" xmlns:r="http://schemas.openxmlformats.org/officeDocument/2006/relationships" xmlns:p="http://schemas.openxmlformats.org/presentationml/2006/main" preserve="1">
  <p:cSld name="Next Steps x2">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248E3F88-18E3-1851-D759-25A5742F4A12}"/>
              </a:ext>
            </a:extLst>
          </p:cNvPr>
          <p:cNvSpPr/>
          <p:nvPr/>
        </p:nvSpPr>
        <p:spPr>
          <a:xfrm>
            <a:off x="4675189" y="1063495"/>
            <a:ext cx="6721200" cy="5151567"/>
          </a:xfrm>
          <a:prstGeom prst="roundRect">
            <a:avLst>
              <a:gd name="adj" fmla="val 2109"/>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9" name="Rectangle: Rounded Corners 8">
            <a:extLst>
              <a:ext uri="{FF2B5EF4-FFF2-40B4-BE49-F238E27FC236}">
                <a16:creationId xmlns:a16="http://schemas.microsoft.com/office/drawing/2014/main" id="{FA664307-D4BE-825C-30C0-7B2EC83B31C1}"/>
              </a:ext>
            </a:extLst>
          </p:cNvPr>
          <p:cNvSpPr/>
          <p:nvPr/>
        </p:nvSpPr>
        <p:spPr>
          <a:xfrm>
            <a:off x="4675189" y="1063496"/>
            <a:ext cx="6721200" cy="2581404"/>
          </a:xfrm>
          <a:prstGeom prst="roundRect">
            <a:avLst>
              <a:gd name="adj" fmla="val 420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2" name="Text Placeholder 8">
            <a:extLst>
              <a:ext uri="{FF2B5EF4-FFF2-40B4-BE49-F238E27FC236}">
                <a16:creationId xmlns:a16="http://schemas.microsoft.com/office/drawing/2014/main" id="{86E47316-AEF2-7241-9288-4A9C76A80300}"/>
              </a:ext>
            </a:extLst>
          </p:cNvPr>
          <p:cNvSpPr>
            <a:spLocks noGrp="1"/>
          </p:cNvSpPr>
          <p:nvPr>
            <p:ph type="body" sz="quarter" idx="19" hasCustomPrompt="1"/>
          </p:nvPr>
        </p:nvSpPr>
        <p:spPr>
          <a:xfrm>
            <a:off x="6102349" y="2072548"/>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24" name="Text Placeholder 8">
            <a:extLst>
              <a:ext uri="{FF2B5EF4-FFF2-40B4-BE49-F238E27FC236}">
                <a16:creationId xmlns:a16="http://schemas.microsoft.com/office/drawing/2014/main" id="{FFA40D00-9362-6A4B-33EE-1AA7EEE946A4}"/>
              </a:ext>
            </a:extLst>
          </p:cNvPr>
          <p:cNvSpPr>
            <a:spLocks noGrp="1"/>
          </p:cNvSpPr>
          <p:nvPr>
            <p:ph type="body" sz="quarter" idx="20"/>
          </p:nvPr>
        </p:nvSpPr>
        <p:spPr>
          <a:xfrm>
            <a:off x="7588250" y="1978877"/>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25" name="Text Placeholder 8">
            <a:extLst>
              <a:ext uri="{FF2B5EF4-FFF2-40B4-BE49-F238E27FC236}">
                <a16:creationId xmlns:a16="http://schemas.microsoft.com/office/drawing/2014/main" id="{A7F14501-AF4C-1A99-A20A-B2FBAF9A99D3}"/>
              </a:ext>
            </a:extLst>
          </p:cNvPr>
          <p:cNvSpPr>
            <a:spLocks noGrp="1"/>
          </p:cNvSpPr>
          <p:nvPr>
            <p:ph type="body" sz="quarter" idx="25"/>
          </p:nvPr>
        </p:nvSpPr>
        <p:spPr>
          <a:xfrm>
            <a:off x="7588250" y="4554658"/>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6" name="Text Placeholder 8">
            <a:extLst>
              <a:ext uri="{FF2B5EF4-FFF2-40B4-BE49-F238E27FC236}">
                <a16:creationId xmlns:a16="http://schemas.microsoft.com/office/drawing/2014/main" id="{159FF3FF-F721-B040-52CF-C9C26C3B3572}"/>
              </a:ext>
            </a:extLst>
          </p:cNvPr>
          <p:cNvSpPr>
            <a:spLocks noGrp="1"/>
          </p:cNvSpPr>
          <p:nvPr>
            <p:ph type="body" sz="quarter" idx="21" hasCustomPrompt="1"/>
          </p:nvPr>
        </p:nvSpPr>
        <p:spPr>
          <a:xfrm>
            <a:off x="6102349" y="4648244"/>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7" name="Text Placeholder 19">
            <a:extLst>
              <a:ext uri="{FF2B5EF4-FFF2-40B4-BE49-F238E27FC236}">
                <a16:creationId xmlns:a16="http://schemas.microsoft.com/office/drawing/2014/main" id="{08864575-9D76-7CA4-800B-B6E4AE2DE943}"/>
              </a:ext>
            </a:extLst>
          </p:cNvPr>
          <p:cNvSpPr>
            <a:spLocks noGrp="1"/>
          </p:cNvSpPr>
          <p:nvPr>
            <p:ph type="body" sz="quarter" idx="26" hasCustomPrompt="1"/>
          </p:nvPr>
        </p:nvSpPr>
        <p:spPr>
          <a:xfrm>
            <a:off x="5037973" y="2072059"/>
            <a:ext cx="971551" cy="564278"/>
          </a:xfrm>
        </p:spPr>
        <p:txBody>
          <a:bodyPr anchor="ctr"/>
          <a:lstStyle>
            <a:lvl1pPr>
              <a:defRPr sz="4300">
                <a:solidFill>
                  <a:schemeClr val="bg1"/>
                </a:solidFill>
              </a:defRPr>
            </a:lvl1pPr>
          </a:lstStyle>
          <a:p>
            <a:pPr lvl="0"/>
            <a:r>
              <a:rPr lang="en-US" noProof="0"/>
              <a:t>XX</a:t>
            </a:r>
          </a:p>
        </p:txBody>
      </p:sp>
      <p:sp>
        <p:nvSpPr>
          <p:cNvPr id="30" name="Text Placeholder 19">
            <a:extLst>
              <a:ext uri="{FF2B5EF4-FFF2-40B4-BE49-F238E27FC236}">
                <a16:creationId xmlns:a16="http://schemas.microsoft.com/office/drawing/2014/main" id="{C4AFDC9B-344F-BF24-251F-8ED1521E45B8}"/>
              </a:ext>
            </a:extLst>
          </p:cNvPr>
          <p:cNvSpPr>
            <a:spLocks noGrp="1"/>
          </p:cNvSpPr>
          <p:nvPr>
            <p:ph type="body" sz="quarter" idx="27" hasCustomPrompt="1"/>
          </p:nvPr>
        </p:nvSpPr>
        <p:spPr>
          <a:xfrm>
            <a:off x="5037973" y="4647840"/>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613681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9.xml><?xml version="1.0" encoding="utf-8"?>
<p:sldLayout xmlns:a="http://schemas.openxmlformats.org/drawingml/2006/main" xmlns:r="http://schemas.openxmlformats.org/officeDocument/2006/relationships" xmlns:p="http://schemas.openxmlformats.org/presentationml/2006/main" preserve="1">
  <p:cSld name="Next Steps x3">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5896AEDD-0AD9-B063-AD2A-A603789B9E83}"/>
              </a:ext>
            </a:extLst>
          </p:cNvPr>
          <p:cNvSpPr/>
          <p:nvPr/>
        </p:nvSpPr>
        <p:spPr>
          <a:xfrm>
            <a:off x="4675189" y="1063497"/>
            <a:ext cx="6721200" cy="5159089"/>
          </a:xfrm>
          <a:prstGeom prst="roundRect">
            <a:avLst>
              <a:gd name="adj" fmla="val 2106"/>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2220456E-A1DE-B3AE-D1E0-94F5F2C8A37F}"/>
              </a:ext>
            </a:extLst>
          </p:cNvPr>
          <p:cNvSpPr/>
          <p:nvPr/>
        </p:nvSpPr>
        <p:spPr>
          <a:xfrm>
            <a:off x="4675189" y="1063497"/>
            <a:ext cx="6721200" cy="3430913"/>
          </a:xfrm>
          <a:prstGeom prst="roundRect">
            <a:avLst>
              <a:gd name="adj" fmla="val 3167"/>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ADFAF892-F564-336D-AC79-934B930816B0}"/>
              </a:ext>
            </a:extLst>
          </p:cNvPr>
          <p:cNvSpPr/>
          <p:nvPr/>
        </p:nvSpPr>
        <p:spPr>
          <a:xfrm>
            <a:off x="4675189" y="1063497"/>
            <a:ext cx="6721200" cy="1717200"/>
          </a:xfrm>
          <a:prstGeom prst="roundRect">
            <a:avLst>
              <a:gd name="adj" fmla="val 6327"/>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8" name="Text Placeholder 8">
            <a:extLst>
              <a:ext uri="{FF2B5EF4-FFF2-40B4-BE49-F238E27FC236}">
                <a16:creationId xmlns:a16="http://schemas.microsoft.com/office/drawing/2014/main" id="{BFEE7DEF-FA54-2A92-5921-2F3C6DB66BA2}"/>
              </a:ext>
            </a:extLst>
          </p:cNvPr>
          <p:cNvSpPr>
            <a:spLocks noGrp="1"/>
          </p:cNvSpPr>
          <p:nvPr>
            <p:ph type="body" sz="quarter" idx="19" hasCustomPrompt="1"/>
          </p:nvPr>
        </p:nvSpPr>
        <p:spPr>
          <a:xfrm>
            <a:off x="6102349" y="1640447"/>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19" name="Text Placeholder 8">
            <a:extLst>
              <a:ext uri="{FF2B5EF4-FFF2-40B4-BE49-F238E27FC236}">
                <a16:creationId xmlns:a16="http://schemas.microsoft.com/office/drawing/2014/main" id="{2D4C3294-6137-4138-F755-9B18457292E9}"/>
              </a:ext>
            </a:extLst>
          </p:cNvPr>
          <p:cNvSpPr>
            <a:spLocks noGrp="1"/>
          </p:cNvSpPr>
          <p:nvPr>
            <p:ph type="body" sz="quarter" idx="20"/>
          </p:nvPr>
        </p:nvSpPr>
        <p:spPr>
          <a:xfrm>
            <a:off x="7588250" y="1546776"/>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22" name="Text Placeholder 8">
            <a:extLst>
              <a:ext uri="{FF2B5EF4-FFF2-40B4-BE49-F238E27FC236}">
                <a16:creationId xmlns:a16="http://schemas.microsoft.com/office/drawing/2014/main" id="{2C6E9F9B-ED21-9220-A136-0C088C077592}"/>
              </a:ext>
            </a:extLst>
          </p:cNvPr>
          <p:cNvSpPr>
            <a:spLocks noGrp="1"/>
          </p:cNvSpPr>
          <p:nvPr>
            <p:ph type="body" sz="quarter" idx="25"/>
          </p:nvPr>
        </p:nvSpPr>
        <p:spPr>
          <a:xfrm>
            <a:off x="7588250" y="3258746"/>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4" name="Text Placeholder 8">
            <a:extLst>
              <a:ext uri="{FF2B5EF4-FFF2-40B4-BE49-F238E27FC236}">
                <a16:creationId xmlns:a16="http://schemas.microsoft.com/office/drawing/2014/main" id="{A99A64F5-E7CB-BA7B-C8C8-22C56B2B9C3E}"/>
              </a:ext>
            </a:extLst>
          </p:cNvPr>
          <p:cNvSpPr>
            <a:spLocks noGrp="1"/>
          </p:cNvSpPr>
          <p:nvPr>
            <p:ph type="body" sz="quarter" idx="21" hasCustomPrompt="1"/>
          </p:nvPr>
        </p:nvSpPr>
        <p:spPr>
          <a:xfrm>
            <a:off x="6102349" y="3352332"/>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5" name="Text Placeholder 8">
            <a:extLst>
              <a:ext uri="{FF2B5EF4-FFF2-40B4-BE49-F238E27FC236}">
                <a16:creationId xmlns:a16="http://schemas.microsoft.com/office/drawing/2014/main" id="{CE58EB58-6F38-6BDC-98C7-29F2091B43A8}"/>
              </a:ext>
            </a:extLst>
          </p:cNvPr>
          <p:cNvSpPr>
            <a:spLocks noGrp="1"/>
          </p:cNvSpPr>
          <p:nvPr>
            <p:ph type="body" sz="quarter" idx="28" hasCustomPrompt="1"/>
          </p:nvPr>
        </p:nvSpPr>
        <p:spPr>
          <a:xfrm>
            <a:off x="6102349" y="5074728"/>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6" name="Text Placeholder 8">
            <a:extLst>
              <a:ext uri="{FF2B5EF4-FFF2-40B4-BE49-F238E27FC236}">
                <a16:creationId xmlns:a16="http://schemas.microsoft.com/office/drawing/2014/main" id="{28FDF744-D21D-A860-C5CF-C026DD536486}"/>
              </a:ext>
            </a:extLst>
          </p:cNvPr>
          <p:cNvSpPr>
            <a:spLocks noGrp="1"/>
          </p:cNvSpPr>
          <p:nvPr>
            <p:ph type="body" sz="quarter" idx="30"/>
          </p:nvPr>
        </p:nvSpPr>
        <p:spPr>
          <a:xfrm>
            <a:off x="7588250" y="4981248"/>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31" name="Text Placeholder 19">
            <a:extLst>
              <a:ext uri="{FF2B5EF4-FFF2-40B4-BE49-F238E27FC236}">
                <a16:creationId xmlns:a16="http://schemas.microsoft.com/office/drawing/2014/main" id="{E8FAA2FF-67CB-717D-DD8A-1667D5326872}"/>
              </a:ext>
            </a:extLst>
          </p:cNvPr>
          <p:cNvSpPr>
            <a:spLocks noGrp="1"/>
          </p:cNvSpPr>
          <p:nvPr>
            <p:ph type="body" sz="quarter" idx="26" hasCustomPrompt="1"/>
          </p:nvPr>
        </p:nvSpPr>
        <p:spPr>
          <a:xfrm>
            <a:off x="5037973" y="1639958"/>
            <a:ext cx="971551" cy="564278"/>
          </a:xfrm>
        </p:spPr>
        <p:txBody>
          <a:bodyPr anchor="ctr"/>
          <a:lstStyle>
            <a:lvl1pPr>
              <a:defRPr sz="4300">
                <a:solidFill>
                  <a:schemeClr val="bg1"/>
                </a:solidFill>
              </a:defRPr>
            </a:lvl1pPr>
          </a:lstStyle>
          <a:p>
            <a:pPr lvl="0"/>
            <a:r>
              <a:rPr lang="en-US" noProof="0"/>
              <a:t>XX</a:t>
            </a:r>
          </a:p>
        </p:txBody>
      </p:sp>
      <p:sp>
        <p:nvSpPr>
          <p:cNvPr id="32" name="Text Placeholder 19">
            <a:extLst>
              <a:ext uri="{FF2B5EF4-FFF2-40B4-BE49-F238E27FC236}">
                <a16:creationId xmlns:a16="http://schemas.microsoft.com/office/drawing/2014/main" id="{5810EFAD-BD12-C636-46A8-62D32F0269B5}"/>
              </a:ext>
            </a:extLst>
          </p:cNvPr>
          <p:cNvSpPr>
            <a:spLocks noGrp="1"/>
          </p:cNvSpPr>
          <p:nvPr>
            <p:ph type="body" sz="quarter" idx="27" hasCustomPrompt="1"/>
          </p:nvPr>
        </p:nvSpPr>
        <p:spPr>
          <a:xfrm>
            <a:off x="5037973" y="3351928"/>
            <a:ext cx="971551" cy="564278"/>
          </a:xfrm>
        </p:spPr>
        <p:txBody>
          <a:bodyPr anchor="ctr"/>
          <a:lstStyle>
            <a:lvl1pPr>
              <a:defRPr sz="4300">
                <a:solidFill>
                  <a:schemeClr val="bg1"/>
                </a:solidFill>
              </a:defRPr>
            </a:lvl1pPr>
          </a:lstStyle>
          <a:p>
            <a:pPr lvl="0"/>
            <a:r>
              <a:rPr lang="en-US" noProof="0"/>
              <a:t>XX</a:t>
            </a:r>
          </a:p>
        </p:txBody>
      </p:sp>
      <p:sp>
        <p:nvSpPr>
          <p:cNvPr id="33" name="Text Placeholder 19">
            <a:extLst>
              <a:ext uri="{FF2B5EF4-FFF2-40B4-BE49-F238E27FC236}">
                <a16:creationId xmlns:a16="http://schemas.microsoft.com/office/drawing/2014/main" id="{BA83625E-D645-81C2-B247-20C777854BF7}"/>
              </a:ext>
            </a:extLst>
          </p:cNvPr>
          <p:cNvSpPr>
            <a:spLocks noGrp="1"/>
          </p:cNvSpPr>
          <p:nvPr>
            <p:ph type="body" sz="quarter" idx="35" hasCustomPrompt="1"/>
          </p:nvPr>
        </p:nvSpPr>
        <p:spPr>
          <a:xfrm>
            <a:off x="5037973" y="5074324"/>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3717816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15_Device phone screen_Opt. A">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AFD94E1-8EFD-207E-4A6E-33503FE3323D}"/>
              </a:ext>
            </a:extLst>
          </p:cNvPr>
          <p:cNvSpPr/>
          <p:nvPr/>
        </p:nvSpPr>
        <p:spPr>
          <a:xfrm>
            <a:off x="790575" y="1372834"/>
            <a:ext cx="10626725" cy="4591533"/>
          </a:xfrm>
          <a:prstGeom prst="roundRect">
            <a:avLst>
              <a:gd name="adj" fmla="val 2367"/>
            </a:avLst>
          </a:prstGeom>
          <a:solidFill>
            <a:schemeClr val="bg1"/>
          </a:solidFill>
          <a:ln w="6350" cap="flat">
            <a:noFill/>
            <a:prstDash val="solid"/>
            <a:miter/>
          </a:ln>
        </p:spPr>
        <p:txBody>
          <a:bodyPr rtlCol="0" anchor="ctr"/>
          <a:lstStyle/>
          <a:p>
            <a:endParaRPr lang="en-AU"/>
          </a:p>
        </p:txBody>
      </p:sp>
      <p:pic>
        <p:nvPicPr>
          <p:cNvPr id="12" name="Picture 11" descr="A picture containing application&#10;&#10;Description automatically generated">
            <a:extLst>
              <a:ext uri="{FF2B5EF4-FFF2-40B4-BE49-F238E27FC236}">
                <a16:creationId xmlns:a16="http://schemas.microsoft.com/office/drawing/2014/main" id="{81F2BBA7-E929-5E8C-FC2D-E900FF56552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784399" y="965017"/>
            <a:ext cx="2786254" cy="5635622"/>
          </a:xfrm>
          <a:prstGeom prst="rect">
            <a:avLst/>
          </a:prstGeom>
        </p:spPr>
      </p:pic>
      <p:sp>
        <p:nvSpPr>
          <p:cNvPr id="2" name="Title 1">
            <a:extLst>
              <a:ext uri="{FF2B5EF4-FFF2-40B4-BE49-F238E27FC236}">
                <a16:creationId xmlns:a16="http://schemas.microsoft.com/office/drawing/2014/main" id="{75D312F5-F7D8-A770-3AFB-2E4E75C330F0}"/>
              </a:ext>
            </a:extLst>
          </p:cNvPr>
          <p:cNvSpPr>
            <a:spLocks noGrp="1"/>
          </p:cNvSpPr>
          <p:nvPr>
            <p:ph type="title" hasCustomPrompt="1"/>
          </p:nvPr>
        </p:nvSpPr>
        <p:spPr>
          <a:xfrm>
            <a:off x="1199832" y="1777681"/>
            <a:ext cx="4373882" cy="1357200"/>
          </a:xfrm>
        </p:spPr>
        <p:txBody>
          <a:bodyPr/>
          <a:lstStyle/>
          <a:p>
            <a:r>
              <a:rPr lang="en-US"/>
              <a:t>Title goes here</a:t>
            </a:r>
            <a:endParaRPr lang="en-AU"/>
          </a:p>
        </p:txBody>
      </p:sp>
      <p:sp>
        <p:nvSpPr>
          <p:cNvPr id="26" name="Text Placeholder 9">
            <a:extLst>
              <a:ext uri="{FF2B5EF4-FFF2-40B4-BE49-F238E27FC236}">
                <a16:creationId xmlns:a16="http://schemas.microsoft.com/office/drawing/2014/main" id="{D9EE29E0-1E70-618D-7CA9-0902D2438034}"/>
              </a:ext>
            </a:extLst>
          </p:cNvPr>
          <p:cNvSpPr>
            <a:spLocks noGrp="1"/>
          </p:cNvSpPr>
          <p:nvPr>
            <p:ph type="body" sz="quarter" idx="15" hasCustomPrompt="1"/>
          </p:nvPr>
        </p:nvSpPr>
        <p:spPr>
          <a:xfrm>
            <a:off x="1199833" y="3453375"/>
            <a:ext cx="3420000" cy="2122630"/>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28" name="Text Placeholder 27">
            <a:extLst>
              <a:ext uri="{FF2B5EF4-FFF2-40B4-BE49-F238E27FC236}">
                <a16:creationId xmlns:a16="http://schemas.microsoft.com/office/drawing/2014/main" id="{B4A891C8-9E78-AAE9-C926-47C346CD5975}"/>
              </a:ext>
            </a:extLst>
          </p:cNvPr>
          <p:cNvSpPr>
            <a:spLocks noGrp="1"/>
          </p:cNvSpPr>
          <p:nvPr>
            <p:ph type="body" sz="quarter" idx="19" hasCustomPrompt="1"/>
          </p:nvPr>
        </p:nvSpPr>
        <p:spPr>
          <a:xfrm>
            <a:off x="5016500" y="3453375"/>
            <a:ext cx="3419682" cy="2121926"/>
          </a:xfrm>
        </p:spPr>
        <p:txBody>
          <a:bodyPr/>
          <a:lstStyle>
            <a:lvl1pPr>
              <a:defRPr/>
            </a:lvl1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6" name="Picture Placeholder 15">
            <a:extLst>
              <a:ext uri="{FF2B5EF4-FFF2-40B4-BE49-F238E27FC236}">
                <a16:creationId xmlns:a16="http://schemas.microsoft.com/office/drawing/2014/main" id="{2ACD52D9-A192-E89F-D4A2-31CC5D72A27C}"/>
              </a:ext>
            </a:extLst>
          </p:cNvPr>
          <p:cNvSpPr>
            <a:spLocks noGrp="1"/>
          </p:cNvSpPr>
          <p:nvPr>
            <p:ph type="pic" sz="quarter" idx="14" hasCustomPrompt="1"/>
          </p:nvPr>
        </p:nvSpPr>
        <p:spPr>
          <a:xfrm>
            <a:off x="8935526" y="1093627"/>
            <a:ext cx="2484000" cy="5378400"/>
          </a:xfrm>
          <a:custGeom>
            <a:avLst/>
            <a:gdLst>
              <a:gd name="connsiteX0" fmla="*/ 295185 w 2484000"/>
              <a:gd name="connsiteY0" fmla="*/ 0 h 5378400"/>
              <a:gd name="connsiteX1" fmla="*/ 531061 w 2484000"/>
              <a:gd name="connsiteY1" fmla="*/ 0 h 5378400"/>
              <a:gd name="connsiteX2" fmla="*/ 557163 w 2484000"/>
              <a:gd name="connsiteY2" fmla="*/ 10905 h 5378400"/>
              <a:gd name="connsiteX3" fmla="*/ 567841 w 2484000"/>
              <a:gd name="connsiteY3" fmla="*/ 38352 h 5378400"/>
              <a:gd name="connsiteX4" fmla="*/ 572533 w 2484000"/>
              <a:gd name="connsiteY4" fmla="*/ 90354 h 5378400"/>
              <a:gd name="connsiteX5" fmla="*/ 693893 w 2484000"/>
              <a:gd name="connsiteY5" fmla="*/ 200206 h 5378400"/>
              <a:gd name="connsiteX6" fmla="*/ 738502 w 2484000"/>
              <a:gd name="connsiteY6" fmla="*/ 202971 h 5378400"/>
              <a:gd name="connsiteX7" fmla="*/ 1747427 w 2484000"/>
              <a:gd name="connsiteY7" fmla="*/ 202842 h 5378400"/>
              <a:gd name="connsiteX8" fmla="*/ 1805535 w 2484000"/>
              <a:gd name="connsiteY8" fmla="*/ 197186 h 5378400"/>
              <a:gd name="connsiteX9" fmla="*/ 1915581 w 2484000"/>
              <a:gd name="connsiteY9" fmla="*/ 72613 h 5378400"/>
              <a:gd name="connsiteX10" fmla="*/ 1916674 w 2484000"/>
              <a:gd name="connsiteY10" fmla="*/ 43366 h 5378400"/>
              <a:gd name="connsiteX11" fmla="*/ 1927625 w 2484000"/>
              <a:gd name="connsiteY11" fmla="*/ 10656 h 5378400"/>
              <a:gd name="connsiteX12" fmla="*/ 1959113 w 2484000"/>
              <a:gd name="connsiteY12" fmla="*/ 0 h 5378400"/>
              <a:gd name="connsiteX13" fmla="*/ 2190082 w 2484000"/>
              <a:gd name="connsiteY13" fmla="*/ 0 h 5378400"/>
              <a:gd name="connsiteX14" fmla="*/ 2293381 w 2484000"/>
              <a:gd name="connsiteY14" fmla="*/ 20030 h 5378400"/>
              <a:gd name="connsiteX15" fmla="*/ 2480594 w 2484000"/>
              <a:gd name="connsiteY15" fmla="*/ 257093 h 5378400"/>
              <a:gd name="connsiteX16" fmla="*/ 2483679 w 2484000"/>
              <a:gd name="connsiteY16" fmla="*/ 312438 h 5378400"/>
              <a:gd name="connsiteX17" fmla="*/ 2483808 w 2484000"/>
              <a:gd name="connsiteY17" fmla="*/ 2689092 h 5378400"/>
              <a:gd name="connsiteX18" fmla="*/ 2484000 w 2484000"/>
              <a:gd name="connsiteY18" fmla="*/ 5070310 h 5378400"/>
              <a:gd name="connsiteX19" fmla="*/ 2457196 w 2484000"/>
              <a:gd name="connsiteY19" fmla="*/ 5202018 h 5378400"/>
              <a:gd name="connsiteX20" fmla="*/ 2211714 w 2484000"/>
              <a:gd name="connsiteY20" fmla="*/ 5377050 h 5378400"/>
              <a:gd name="connsiteX21" fmla="*/ 2187181 w 2484000"/>
              <a:gd name="connsiteY21" fmla="*/ 5378400 h 5378400"/>
              <a:gd name="connsiteX22" fmla="*/ 305038 w 2484000"/>
              <a:gd name="connsiteY22" fmla="*/ 5378400 h 5378400"/>
              <a:gd name="connsiteX23" fmla="*/ 216218 w 2484000"/>
              <a:gd name="connsiteY23" fmla="*/ 5367088 h 5378400"/>
              <a:gd name="connsiteX24" fmla="*/ 26611 w 2484000"/>
              <a:gd name="connsiteY24" fmla="*/ 5200604 h 5378400"/>
              <a:gd name="connsiteX25" fmla="*/ 128 w 2484000"/>
              <a:gd name="connsiteY25" fmla="*/ 5082652 h 5378400"/>
              <a:gd name="connsiteX26" fmla="*/ 64 w 2484000"/>
              <a:gd name="connsiteY26" fmla="*/ 5067225 h 5378400"/>
              <a:gd name="connsiteX27" fmla="*/ 0 w 2484000"/>
              <a:gd name="connsiteY27" fmla="*/ 310895 h 5378400"/>
              <a:gd name="connsiteX28" fmla="*/ 18320 w 2484000"/>
              <a:gd name="connsiteY28" fmla="*/ 197378 h 5378400"/>
              <a:gd name="connsiteX29" fmla="*/ 207032 w 2484000"/>
              <a:gd name="connsiteY29" fmla="*/ 14397 h 537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84000" h="5378400">
                <a:moveTo>
                  <a:pt x="295185" y="0"/>
                </a:moveTo>
                <a:lnTo>
                  <a:pt x="531061" y="0"/>
                </a:lnTo>
                <a:lnTo>
                  <a:pt x="557163" y="10905"/>
                </a:lnTo>
                <a:cubicBezTo>
                  <a:pt x="563534" y="17510"/>
                  <a:pt x="567198" y="26814"/>
                  <a:pt x="567841" y="38352"/>
                </a:cubicBezTo>
                <a:cubicBezTo>
                  <a:pt x="568805" y="55708"/>
                  <a:pt x="568869" y="73449"/>
                  <a:pt x="572533" y="90354"/>
                </a:cubicBezTo>
                <a:cubicBezTo>
                  <a:pt x="586226" y="153219"/>
                  <a:pt x="630064" y="192429"/>
                  <a:pt x="693893" y="200206"/>
                </a:cubicBezTo>
                <a:cubicBezTo>
                  <a:pt x="708677" y="202007"/>
                  <a:pt x="723590" y="202971"/>
                  <a:pt x="738502" y="202971"/>
                </a:cubicBezTo>
                <a:cubicBezTo>
                  <a:pt x="1074810" y="203100"/>
                  <a:pt x="1411119" y="203164"/>
                  <a:pt x="1747427" y="202842"/>
                </a:cubicBezTo>
                <a:cubicBezTo>
                  <a:pt x="1766839" y="202842"/>
                  <a:pt x="1786637" y="201171"/>
                  <a:pt x="1805535" y="197186"/>
                </a:cubicBezTo>
                <a:cubicBezTo>
                  <a:pt x="1868786" y="183880"/>
                  <a:pt x="1909603" y="137020"/>
                  <a:pt x="1915581" y="72613"/>
                </a:cubicBezTo>
                <a:cubicBezTo>
                  <a:pt x="1916481" y="62906"/>
                  <a:pt x="1916609" y="53136"/>
                  <a:pt x="1916674" y="43366"/>
                </a:cubicBezTo>
                <a:cubicBezTo>
                  <a:pt x="1916770" y="28903"/>
                  <a:pt x="1920386" y="17976"/>
                  <a:pt x="1927625" y="10656"/>
                </a:cubicBezTo>
                <a:lnTo>
                  <a:pt x="1959113" y="0"/>
                </a:lnTo>
                <a:lnTo>
                  <a:pt x="2190082" y="0"/>
                </a:lnTo>
                <a:lnTo>
                  <a:pt x="2293381" y="20030"/>
                </a:lnTo>
                <a:cubicBezTo>
                  <a:pt x="2391418" y="58447"/>
                  <a:pt x="2465456" y="147755"/>
                  <a:pt x="2480594" y="257093"/>
                </a:cubicBezTo>
                <a:cubicBezTo>
                  <a:pt x="2483100" y="275349"/>
                  <a:pt x="2483679" y="293990"/>
                  <a:pt x="2483679" y="312438"/>
                </a:cubicBezTo>
                <a:cubicBezTo>
                  <a:pt x="2483808" y="1104678"/>
                  <a:pt x="2483808" y="1896917"/>
                  <a:pt x="2483808" y="2689092"/>
                </a:cubicBezTo>
                <a:cubicBezTo>
                  <a:pt x="2483808" y="3482810"/>
                  <a:pt x="2483743" y="4276592"/>
                  <a:pt x="2484000" y="5070310"/>
                </a:cubicBezTo>
                <a:cubicBezTo>
                  <a:pt x="2484000" y="5116269"/>
                  <a:pt x="2477186" y="5160687"/>
                  <a:pt x="2457196" y="5202018"/>
                </a:cubicBezTo>
                <a:cubicBezTo>
                  <a:pt x="2407444" y="5304864"/>
                  <a:pt x="2325681" y="5363873"/>
                  <a:pt x="2211714" y="5377050"/>
                </a:cubicBezTo>
                <a:lnTo>
                  <a:pt x="2187181" y="5378400"/>
                </a:lnTo>
                <a:lnTo>
                  <a:pt x="305038" y="5378400"/>
                </a:lnTo>
                <a:lnTo>
                  <a:pt x="216218" y="5367088"/>
                </a:lnTo>
                <a:cubicBezTo>
                  <a:pt x="132587" y="5344316"/>
                  <a:pt x="69132" y="5288008"/>
                  <a:pt x="26611" y="5200604"/>
                </a:cubicBezTo>
                <a:cubicBezTo>
                  <a:pt x="8613" y="5163579"/>
                  <a:pt x="1414" y="5123662"/>
                  <a:pt x="128" y="5082652"/>
                </a:cubicBezTo>
                <a:cubicBezTo>
                  <a:pt x="-65" y="5077510"/>
                  <a:pt x="64" y="5072367"/>
                  <a:pt x="64" y="5067225"/>
                </a:cubicBezTo>
                <a:cubicBezTo>
                  <a:pt x="64" y="3481782"/>
                  <a:pt x="64" y="1896338"/>
                  <a:pt x="0" y="310895"/>
                </a:cubicBezTo>
                <a:cubicBezTo>
                  <a:pt x="0" y="272006"/>
                  <a:pt x="5014" y="234081"/>
                  <a:pt x="18320" y="197378"/>
                </a:cubicBezTo>
                <a:cubicBezTo>
                  <a:pt x="50137" y="109348"/>
                  <a:pt x="120969" y="42615"/>
                  <a:pt x="207032" y="14397"/>
                </a:cubicBezTo>
                <a:close/>
              </a:path>
            </a:pathLst>
          </a:custGeom>
          <a:solidFill>
            <a:schemeClr val="bg1">
              <a:lumMod val="75000"/>
            </a:schemeClr>
          </a:solidFill>
        </p:spPr>
        <p:txBody>
          <a:bodyPr wrap="square" lIns="180000" tIns="288000" rIns="180000" bIns="180000">
            <a:noAutofit/>
          </a:bodyPr>
          <a:lstStyle>
            <a:lvl1pPr>
              <a:defRPr>
                <a:solidFill>
                  <a:schemeClr val="tx2"/>
                </a:solidFill>
              </a:defRPr>
            </a:lvl1pPr>
          </a:lstStyle>
          <a:p>
            <a:r>
              <a:rPr lang="en-US"/>
              <a:t>Drag and drop screenshot into placeholder</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3971671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0.xml><?xml version="1.0" encoding="utf-8"?>
<p:sldLayout xmlns:a="http://schemas.openxmlformats.org/drawingml/2006/main" xmlns:r="http://schemas.openxmlformats.org/officeDocument/2006/relationships" xmlns:p="http://schemas.openxmlformats.org/presentationml/2006/main" preserve="1">
  <p:cSld name="Next Steps x4">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17759FB-B5B9-F2B6-6492-E521AC4A58AE}"/>
              </a:ext>
            </a:extLst>
          </p:cNvPr>
          <p:cNvSpPr/>
          <p:nvPr/>
        </p:nvSpPr>
        <p:spPr>
          <a:xfrm>
            <a:off x="4675189" y="1063497"/>
            <a:ext cx="6721200" cy="5159089"/>
          </a:xfrm>
          <a:prstGeom prst="roundRect">
            <a:avLst>
              <a:gd name="adj" fmla="val 2106"/>
            </a:avLst>
          </a:prstGeom>
          <a:solidFill>
            <a:schemeClr val="accent5"/>
          </a:solidFill>
          <a:ln w="6350" cap="flat">
            <a:noFill/>
            <a:prstDash val="solid"/>
            <a:miter/>
          </a:ln>
        </p:spPr>
        <p:txBody>
          <a:bodyPr rtlCol="0" anchor="ctr"/>
          <a:lstStyle/>
          <a:p>
            <a:pPr>
              <a:lnSpc>
                <a:spcPct val="110000"/>
              </a:lnSpc>
            </a:pPr>
            <a:endParaRPr lang="en-US" sz="1400" noProof="0"/>
          </a:p>
        </p:txBody>
      </p:sp>
      <p:sp>
        <p:nvSpPr>
          <p:cNvPr id="4" name="Rectangle: Rounded Corners 3">
            <a:extLst>
              <a:ext uri="{FF2B5EF4-FFF2-40B4-BE49-F238E27FC236}">
                <a16:creationId xmlns:a16="http://schemas.microsoft.com/office/drawing/2014/main" id="{7FF3FF3A-D982-397E-334A-FE3829F8F735}"/>
              </a:ext>
            </a:extLst>
          </p:cNvPr>
          <p:cNvSpPr/>
          <p:nvPr/>
        </p:nvSpPr>
        <p:spPr>
          <a:xfrm>
            <a:off x="4675189" y="1063497"/>
            <a:ext cx="6721200" cy="3860864"/>
          </a:xfrm>
          <a:prstGeom prst="roundRect">
            <a:avLst>
              <a:gd name="adj" fmla="val 2814"/>
            </a:avLst>
          </a:prstGeom>
          <a:solidFill>
            <a:schemeClr val="accent3"/>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DE221A9E-E264-591D-0308-CF64B912F745}"/>
              </a:ext>
            </a:extLst>
          </p:cNvPr>
          <p:cNvSpPr/>
          <p:nvPr/>
        </p:nvSpPr>
        <p:spPr>
          <a:xfrm>
            <a:off x="4675189" y="1063497"/>
            <a:ext cx="6721200" cy="2581403"/>
          </a:xfrm>
          <a:prstGeom prst="roundRect">
            <a:avLst>
              <a:gd name="adj" fmla="val 4209"/>
            </a:avLst>
          </a:prstGeom>
          <a:solidFill>
            <a:schemeClr val="accent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6E5A7C3B-31D8-7A46-6147-0BE1FBCC53B5}"/>
              </a:ext>
            </a:extLst>
          </p:cNvPr>
          <p:cNvSpPr/>
          <p:nvPr/>
        </p:nvSpPr>
        <p:spPr>
          <a:xfrm>
            <a:off x="4675189" y="1063496"/>
            <a:ext cx="6721200" cy="1301319"/>
          </a:xfrm>
          <a:prstGeom prst="roundRect">
            <a:avLst>
              <a:gd name="adj" fmla="val 834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703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703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6" name="Text Placeholder 8">
            <a:extLst>
              <a:ext uri="{FF2B5EF4-FFF2-40B4-BE49-F238E27FC236}">
                <a16:creationId xmlns:a16="http://schemas.microsoft.com/office/drawing/2014/main" id="{2402A805-625F-17CA-CB6F-24AF82BD162E}"/>
              </a:ext>
            </a:extLst>
          </p:cNvPr>
          <p:cNvSpPr>
            <a:spLocks noGrp="1"/>
          </p:cNvSpPr>
          <p:nvPr>
            <p:ph type="body" sz="quarter" idx="19" hasCustomPrompt="1"/>
          </p:nvPr>
        </p:nvSpPr>
        <p:spPr>
          <a:xfrm>
            <a:off x="6102349" y="1427196"/>
            <a:ext cx="1383191" cy="563300"/>
          </a:xfrm>
          <a:prstGeom prst="rect">
            <a:avLst/>
          </a:prstGeom>
        </p:spPr>
        <p:txBody>
          <a:bodyPr anchor="ctr"/>
          <a:lstStyle>
            <a:lvl1pPr>
              <a:defRPr sz="1800">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Short heading</a:t>
            </a:r>
          </a:p>
        </p:txBody>
      </p:sp>
      <p:sp>
        <p:nvSpPr>
          <p:cNvPr id="7" name="Text Placeholder 8">
            <a:extLst>
              <a:ext uri="{FF2B5EF4-FFF2-40B4-BE49-F238E27FC236}">
                <a16:creationId xmlns:a16="http://schemas.microsoft.com/office/drawing/2014/main" id="{AA52087A-5BB5-01A9-F6E2-FAF9D37218F8}"/>
              </a:ext>
            </a:extLst>
          </p:cNvPr>
          <p:cNvSpPr>
            <a:spLocks noGrp="1"/>
          </p:cNvSpPr>
          <p:nvPr>
            <p:ph type="body" sz="quarter" idx="20"/>
          </p:nvPr>
        </p:nvSpPr>
        <p:spPr>
          <a:xfrm>
            <a:off x="7588250" y="1333525"/>
            <a:ext cx="3441906" cy="750643"/>
          </a:xfrm>
        </p:spPr>
        <p:txBody>
          <a:bodyPr anchor="ctr"/>
          <a:lstStyle>
            <a:lvl1pPr>
              <a:defRPr sz="1400">
                <a:solidFill>
                  <a:schemeClr val="bg1"/>
                </a:solidFill>
              </a:defRPr>
            </a:lvl1pPr>
            <a:lvl2pPr>
              <a:defRPr sz="1400">
                <a:solidFill>
                  <a:schemeClr val="bg1"/>
                </a:solidFill>
              </a:defRPr>
            </a:lvl2pPr>
            <a:lvl3pPr>
              <a:buClr>
                <a:schemeClr val="bg1"/>
              </a:buClr>
              <a:defRPr sz="14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en-US" noProof="0"/>
              <a:t>Click to edit Master text styles</a:t>
            </a:r>
          </a:p>
        </p:txBody>
      </p:sp>
      <p:sp>
        <p:nvSpPr>
          <p:cNvPr id="8" name="Text Placeholder 8">
            <a:extLst>
              <a:ext uri="{FF2B5EF4-FFF2-40B4-BE49-F238E27FC236}">
                <a16:creationId xmlns:a16="http://schemas.microsoft.com/office/drawing/2014/main" id="{7F0504EC-DA8B-90BD-8A8F-163710452B21}"/>
              </a:ext>
            </a:extLst>
          </p:cNvPr>
          <p:cNvSpPr>
            <a:spLocks noGrp="1"/>
          </p:cNvSpPr>
          <p:nvPr>
            <p:ph type="body" sz="quarter" idx="25"/>
          </p:nvPr>
        </p:nvSpPr>
        <p:spPr>
          <a:xfrm>
            <a:off x="7588250" y="2634845"/>
            <a:ext cx="3441906" cy="750643"/>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1" name="Text Placeholder 8">
            <a:extLst>
              <a:ext uri="{FF2B5EF4-FFF2-40B4-BE49-F238E27FC236}">
                <a16:creationId xmlns:a16="http://schemas.microsoft.com/office/drawing/2014/main" id="{07DFF0D2-EAC0-7621-6157-5DA9CAA8D36E}"/>
              </a:ext>
            </a:extLst>
          </p:cNvPr>
          <p:cNvSpPr>
            <a:spLocks noGrp="1"/>
          </p:cNvSpPr>
          <p:nvPr>
            <p:ph type="body" sz="quarter" idx="21" hasCustomPrompt="1"/>
          </p:nvPr>
        </p:nvSpPr>
        <p:spPr>
          <a:xfrm>
            <a:off x="6102349" y="2728431"/>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0" name="Text Placeholder 8">
            <a:extLst>
              <a:ext uri="{FF2B5EF4-FFF2-40B4-BE49-F238E27FC236}">
                <a16:creationId xmlns:a16="http://schemas.microsoft.com/office/drawing/2014/main" id="{C0ACAD19-FCEA-EAF1-381B-C8E1B8BF82A2}"/>
              </a:ext>
            </a:extLst>
          </p:cNvPr>
          <p:cNvSpPr>
            <a:spLocks noGrp="1"/>
          </p:cNvSpPr>
          <p:nvPr>
            <p:ph type="body" sz="quarter" idx="28" hasCustomPrompt="1"/>
          </p:nvPr>
        </p:nvSpPr>
        <p:spPr>
          <a:xfrm>
            <a:off x="6102349" y="3997275"/>
            <a:ext cx="1383191" cy="563470"/>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1" name="Text Placeholder 8">
            <a:extLst>
              <a:ext uri="{FF2B5EF4-FFF2-40B4-BE49-F238E27FC236}">
                <a16:creationId xmlns:a16="http://schemas.microsoft.com/office/drawing/2014/main" id="{573469C7-EB85-4C6F-FC68-87034FCC8ABC}"/>
              </a:ext>
            </a:extLst>
          </p:cNvPr>
          <p:cNvSpPr>
            <a:spLocks noGrp="1"/>
          </p:cNvSpPr>
          <p:nvPr>
            <p:ph type="body" sz="quarter" idx="30"/>
          </p:nvPr>
        </p:nvSpPr>
        <p:spPr>
          <a:xfrm>
            <a:off x="7588250" y="3903795"/>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28" name="Text Placeholder 8">
            <a:extLst>
              <a:ext uri="{FF2B5EF4-FFF2-40B4-BE49-F238E27FC236}">
                <a16:creationId xmlns:a16="http://schemas.microsoft.com/office/drawing/2014/main" id="{E3222638-B645-B35B-13C1-261131A9D258}"/>
              </a:ext>
            </a:extLst>
          </p:cNvPr>
          <p:cNvSpPr>
            <a:spLocks noGrp="1"/>
          </p:cNvSpPr>
          <p:nvPr>
            <p:ph type="body" sz="quarter" idx="32" hasCustomPrompt="1"/>
          </p:nvPr>
        </p:nvSpPr>
        <p:spPr>
          <a:xfrm>
            <a:off x="6102349" y="5287573"/>
            <a:ext cx="1383191" cy="564279"/>
          </a:xfrm>
        </p:spPr>
        <p:txBody>
          <a:bodyPr anchor="ctr"/>
          <a:lstStyle>
            <a:lvl1pPr>
              <a:defRPr sz="18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noProof="0"/>
              <a:t>Short heading</a:t>
            </a:r>
          </a:p>
        </p:txBody>
      </p:sp>
      <p:sp>
        <p:nvSpPr>
          <p:cNvPr id="29" name="Text Placeholder 8">
            <a:extLst>
              <a:ext uri="{FF2B5EF4-FFF2-40B4-BE49-F238E27FC236}">
                <a16:creationId xmlns:a16="http://schemas.microsoft.com/office/drawing/2014/main" id="{C1919FEF-0C50-BCD0-8C4A-58015CE855CB}"/>
              </a:ext>
            </a:extLst>
          </p:cNvPr>
          <p:cNvSpPr>
            <a:spLocks noGrp="1"/>
          </p:cNvSpPr>
          <p:nvPr>
            <p:ph type="body" sz="quarter" idx="34"/>
          </p:nvPr>
        </p:nvSpPr>
        <p:spPr>
          <a:xfrm>
            <a:off x="7588250" y="5194497"/>
            <a:ext cx="3441906" cy="750430"/>
          </a:xfrm>
        </p:spPr>
        <p:txBody>
          <a:bodyPr anchor="ctr"/>
          <a:lstStyle>
            <a:lvl1pPr>
              <a:defRPr sz="1400">
                <a:solidFill>
                  <a:schemeClr val="bg1"/>
                </a:solidFill>
              </a:defRPr>
            </a:lvl1pPr>
            <a:lvl2pPr>
              <a:defRPr sz="1400">
                <a:solidFill>
                  <a:schemeClr val="bg1"/>
                </a:solidFill>
              </a:defRPr>
            </a:lvl2pPr>
            <a:lvl3pPr>
              <a:buClrTx/>
              <a:defRPr sz="1400">
                <a:solidFill>
                  <a:schemeClr val="bg1"/>
                </a:solidFill>
              </a:defRPr>
            </a:lvl3pPr>
            <a:lvl4pPr>
              <a:buClrTx/>
              <a:defRPr sz="1400">
                <a:solidFill>
                  <a:schemeClr val="bg1"/>
                </a:solidFill>
              </a:defRPr>
            </a:lvl4pPr>
            <a:lvl5pPr>
              <a:buClrTx/>
              <a:defRPr sz="1400">
                <a:solidFill>
                  <a:schemeClr val="bg1"/>
                </a:solidFill>
              </a:defRPr>
            </a:lvl5pPr>
          </a:lstStyle>
          <a:p>
            <a:pPr lvl="0"/>
            <a:r>
              <a:rPr lang="en-US" noProof="0"/>
              <a:t>Click to edit Master text styles</a:t>
            </a:r>
          </a:p>
        </p:txBody>
      </p:sp>
      <p:sp>
        <p:nvSpPr>
          <p:cNvPr id="18" name="Text Placeholder 19">
            <a:extLst>
              <a:ext uri="{FF2B5EF4-FFF2-40B4-BE49-F238E27FC236}">
                <a16:creationId xmlns:a16="http://schemas.microsoft.com/office/drawing/2014/main" id="{61FAA2CD-5B5F-AF0C-FA21-81A442555B91}"/>
              </a:ext>
            </a:extLst>
          </p:cNvPr>
          <p:cNvSpPr>
            <a:spLocks noGrp="1"/>
          </p:cNvSpPr>
          <p:nvPr>
            <p:ph type="body" sz="quarter" idx="26" hasCustomPrompt="1"/>
          </p:nvPr>
        </p:nvSpPr>
        <p:spPr>
          <a:xfrm>
            <a:off x="5037973" y="1426707"/>
            <a:ext cx="971551" cy="564278"/>
          </a:xfrm>
        </p:spPr>
        <p:txBody>
          <a:bodyPr anchor="ctr"/>
          <a:lstStyle>
            <a:lvl1pPr>
              <a:defRPr sz="4300">
                <a:solidFill>
                  <a:schemeClr val="bg1"/>
                </a:solidFill>
              </a:defRPr>
            </a:lvl1pPr>
          </a:lstStyle>
          <a:p>
            <a:pPr lvl="0"/>
            <a:r>
              <a:rPr lang="en-US" noProof="0"/>
              <a:t>XX</a:t>
            </a:r>
          </a:p>
        </p:txBody>
      </p:sp>
      <p:sp>
        <p:nvSpPr>
          <p:cNvPr id="19" name="Text Placeholder 19">
            <a:extLst>
              <a:ext uri="{FF2B5EF4-FFF2-40B4-BE49-F238E27FC236}">
                <a16:creationId xmlns:a16="http://schemas.microsoft.com/office/drawing/2014/main" id="{14032524-72B9-444A-AA19-9D165759F2AB}"/>
              </a:ext>
            </a:extLst>
          </p:cNvPr>
          <p:cNvSpPr>
            <a:spLocks noGrp="1"/>
          </p:cNvSpPr>
          <p:nvPr>
            <p:ph type="body" sz="quarter" idx="27" hasCustomPrompt="1"/>
          </p:nvPr>
        </p:nvSpPr>
        <p:spPr>
          <a:xfrm>
            <a:off x="5037973" y="2728027"/>
            <a:ext cx="971551" cy="564278"/>
          </a:xfrm>
        </p:spPr>
        <p:txBody>
          <a:bodyPr anchor="ctr"/>
          <a:lstStyle>
            <a:lvl1pPr>
              <a:defRPr sz="4300">
                <a:solidFill>
                  <a:schemeClr val="bg1"/>
                </a:solidFill>
              </a:defRPr>
            </a:lvl1pPr>
          </a:lstStyle>
          <a:p>
            <a:pPr lvl="0"/>
            <a:r>
              <a:rPr lang="en-US" noProof="0"/>
              <a:t>XX</a:t>
            </a:r>
          </a:p>
        </p:txBody>
      </p:sp>
      <p:sp>
        <p:nvSpPr>
          <p:cNvPr id="22" name="Text Placeholder 19">
            <a:extLst>
              <a:ext uri="{FF2B5EF4-FFF2-40B4-BE49-F238E27FC236}">
                <a16:creationId xmlns:a16="http://schemas.microsoft.com/office/drawing/2014/main" id="{6BE09930-598F-0DC3-E9F7-F5E9341361C4}"/>
              </a:ext>
            </a:extLst>
          </p:cNvPr>
          <p:cNvSpPr>
            <a:spLocks noGrp="1"/>
          </p:cNvSpPr>
          <p:nvPr>
            <p:ph type="body" sz="quarter" idx="35" hasCustomPrompt="1"/>
          </p:nvPr>
        </p:nvSpPr>
        <p:spPr>
          <a:xfrm>
            <a:off x="5037973" y="5287573"/>
            <a:ext cx="971551" cy="564278"/>
          </a:xfrm>
        </p:spPr>
        <p:txBody>
          <a:bodyPr anchor="ctr"/>
          <a:lstStyle>
            <a:lvl1pPr>
              <a:defRPr sz="4300">
                <a:solidFill>
                  <a:schemeClr val="bg1"/>
                </a:solidFill>
              </a:defRPr>
            </a:lvl1pPr>
          </a:lstStyle>
          <a:p>
            <a:pPr lvl="0"/>
            <a:r>
              <a:rPr lang="en-US" noProof="0"/>
              <a:t>XX</a:t>
            </a:r>
          </a:p>
        </p:txBody>
      </p:sp>
      <p:sp>
        <p:nvSpPr>
          <p:cNvPr id="24" name="Text Placeholder 19">
            <a:extLst>
              <a:ext uri="{FF2B5EF4-FFF2-40B4-BE49-F238E27FC236}">
                <a16:creationId xmlns:a16="http://schemas.microsoft.com/office/drawing/2014/main" id="{E624D9F7-C85C-8228-2671-9DC2E607AF5F}"/>
              </a:ext>
            </a:extLst>
          </p:cNvPr>
          <p:cNvSpPr>
            <a:spLocks noGrp="1"/>
          </p:cNvSpPr>
          <p:nvPr>
            <p:ph type="body" sz="quarter" idx="31" hasCustomPrompt="1"/>
          </p:nvPr>
        </p:nvSpPr>
        <p:spPr>
          <a:xfrm>
            <a:off x="5037973" y="3996871"/>
            <a:ext cx="971551" cy="564278"/>
          </a:xfrm>
        </p:spPr>
        <p:txBody>
          <a:bodyPr anchor="ctr"/>
          <a:lstStyle>
            <a:lvl1pPr>
              <a:defRPr sz="4300">
                <a:solidFill>
                  <a:schemeClr val="bg1"/>
                </a:solidFill>
              </a:defRPr>
            </a:lvl1pPr>
          </a:lstStyle>
          <a:p>
            <a:pPr lvl="0"/>
            <a:r>
              <a:rPr lang="en-US" noProof="0"/>
              <a:t>XX</a:t>
            </a:r>
          </a:p>
        </p:txBody>
      </p:sp>
    </p:spTree>
    <p:extLst>
      <p:ext uri="{BB962C8B-B14F-4D97-AF65-F5344CB8AC3E}">
        <p14:creationId xmlns:p14="http://schemas.microsoft.com/office/powerpoint/2010/main" val="2201998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preserve="1">
  <p:cSld name="Case Study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Case study</a:t>
            </a:r>
          </a:p>
        </p:txBody>
      </p:sp>
      <p:pic>
        <p:nvPicPr>
          <p:cNvPr id="6" name="Graphic 5" descr="Open folder with solid fill">
            <a:extLst>
              <a:ext uri="{FF2B5EF4-FFF2-40B4-BE49-F238E27FC236}">
                <a16:creationId xmlns:a16="http://schemas.microsoft.com/office/drawing/2014/main" id="{E8E8FED3-276F-FF82-4CDD-8289C701E689}"/>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277531" y="1766888"/>
            <a:ext cx="3115488" cy="3115488"/>
          </a:xfrm>
          <a:prstGeom prst="rect">
            <a:avLst/>
          </a:prstGeom>
        </p:spPr>
      </p:pic>
      <p:sp>
        <p:nvSpPr>
          <p:cNvPr id="3" name="TextBox 2">
            <a:extLst>
              <a:ext uri="{FF2B5EF4-FFF2-40B4-BE49-F238E27FC236}">
                <a16:creationId xmlns:a16="http://schemas.microsoft.com/office/drawing/2014/main" id="{95964225-3AAB-EC4D-86B1-ECD27FF6A1B2}"/>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301271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2.xml><?xml version="1.0" encoding="utf-8"?>
<p:sldLayout xmlns:a="http://schemas.openxmlformats.org/drawingml/2006/main" xmlns:r="http://schemas.openxmlformats.org/officeDocument/2006/relationships" xmlns:p="http://schemas.openxmlformats.org/presentationml/2006/main" preserve="1">
  <p:cSld name="Case Study A">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5AF9345E-388F-9ABD-28CA-7D6AA5E65D0B}"/>
              </a:ext>
            </a:extLst>
          </p:cNvPr>
          <p:cNvSpPr/>
          <p:nvPr/>
        </p:nvSpPr>
        <p:spPr>
          <a:xfrm>
            <a:off x="5645149" y="3740149"/>
            <a:ext cx="5754689" cy="2474914"/>
          </a:xfrm>
          <a:prstGeom prst="roundRect">
            <a:avLst>
              <a:gd name="adj" fmla="val 4380"/>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807884" cy="107251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3173175"/>
            <a:ext cx="3807884" cy="471725"/>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2163"/>
            <a:ext cx="5754688" cy="2852737"/>
          </a:xfrm>
          <a:prstGeom prst="roundRect">
            <a:avLst>
              <a:gd name="adj" fmla="val 380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4005262"/>
            <a:ext cx="2147171" cy="184689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179763" y="4005261"/>
            <a:ext cx="2149168" cy="184689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6102351" y="4005261"/>
            <a:ext cx="2149168" cy="1846899"/>
          </a:xfrm>
        </p:spPr>
        <p:txBody>
          <a:bodyPr/>
          <a:lstStyle>
            <a:lvl1pPr>
              <a:defRPr>
                <a:solidFill>
                  <a:schemeClr val="bg1"/>
                </a:solidFill>
              </a:defRPr>
            </a:lvl1pPr>
            <a:lvl2pPr>
              <a:defRPr>
                <a:solidFill>
                  <a:schemeClr val="bg1"/>
                </a:solidFill>
              </a:defRPr>
            </a:lvl2pPr>
            <a:lvl3pPr>
              <a:buClrTx/>
              <a:buSzPct val="100000"/>
              <a:defRPr>
                <a:solidFill>
                  <a:schemeClr val="bg1"/>
                </a:solidFill>
              </a:defRPr>
            </a:lvl3pPr>
            <a:lvl4pPr>
              <a:buClrTx/>
              <a:buSzPct val="100000"/>
              <a:defRPr>
                <a:solidFill>
                  <a:schemeClr val="bg1"/>
                </a:solidFill>
              </a:defRPr>
            </a:lvl4pPr>
            <a:lvl5pPr>
              <a:buClrTx/>
              <a:buSzPct val="100000"/>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Chart Placeholder 8">
            <a:extLst>
              <a:ext uri="{FF2B5EF4-FFF2-40B4-BE49-F238E27FC236}">
                <a16:creationId xmlns:a16="http://schemas.microsoft.com/office/drawing/2014/main" id="{649AE133-740B-4A5F-FBD4-CFCF1045A977}"/>
              </a:ext>
            </a:extLst>
          </p:cNvPr>
          <p:cNvSpPr>
            <a:spLocks noGrp="1"/>
          </p:cNvSpPr>
          <p:nvPr>
            <p:ph type="chart" sz="quarter" idx="26" hasCustomPrompt="1"/>
          </p:nvPr>
        </p:nvSpPr>
        <p:spPr>
          <a:xfrm>
            <a:off x="8809755" y="4005260"/>
            <a:ext cx="2149168" cy="1846900"/>
          </a:xfrm>
        </p:spPr>
        <p:txBody>
          <a:bodyPr/>
          <a:lstStyle>
            <a:lvl1pPr>
              <a:defRPr>
                <a:solidFill>
                  <a:schemeClr val="bg1"/>
                </a:solidFill>
              </a:defRPr>
            </a:lvl1pPr>
          </a:lstStyle>
          <a:p>
            <a:r>
              <a:rPr lang="en-US" noProof="0"/>
              <a:t>Click icon to insert chart</a:t>
            </a:r>
          </a:p>
        </p:txBody>
      </p:sp>
      <p:sp>
        <p:nvSpPr>
          <p:cNvPr id="28" name="Text Placeholder 10">
            <a:extLst>
              <a:ext uri="{FF2B5EF4-FFF2-40B4-BE49-F238E27FC236}">
                <a16:creationId xmlns:a16="http://schemas.microsoft.com/office/drawing/2014/main" id="{FCAFAA0E-4298-994D-CDB7-3A5933F6CF67}"/>
              </a:ext>
            </a:extLst>
          </p:cNvPr>
          <p:cNvSpPr>
            <a:spLocks noGrp="1"/>
          </p:cNvSpPr>
          <p:nvPr>
            <p:ph type="body" sz="quarter" idx="22" hasCustomPrompt="1"/>
          </p:nvPr>
        </p:nvSpPr>
        <p:spPr>
          <a:xfrm>
            <a:off x="790575" y="792162"/>
            <a:ext cx="1508400" cy="277686"/>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Tree>
    <p:extLst>
      <p:ext uri="{BB962C8B-B14F-4D97-AF65-F5344CB8AC3E}">
        <p14:creationId xmlns:p14="http://schemas.microsoft.com/office/powerpoint/2010/main" val="801164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3.xml><?xml version="1.0" encoding="utf-8"?>
<p:sldLayout xmlns:a="http://schemas.openxmlformats.org/drawingml/2006/main" xmlns:r="http://schemas.openxmlformats.org/officeDocument/2006/relationships" xmlns:p="http://schemas.openxmlformats.org/presentationml/2006/main" preserve="1">
  <p:cSld name="Case Study B">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5AF9345E-388F-9ABD-28CA-7D6AA5E65D0B}"/>
              </a:ext>
            </a:extLst>
          </p:cNvPr>
          <p:cNvSpPr/>
          <p:nvPr/>
        </p:nvSpPr>
        <p:spPr>
          <a:xfrm>
            <a:off x="5645149" y="790575"/>
            <a:ext cx="5754689" cy="5424488"/>
          </a:xfrm>
          <a:prstGeom prst="roundRect">
            <a:avLst>
              <a:gd name="adj" fmla="val 1999"/>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807884" cy="107251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3173175"/>
            <a:ext cx="3807884" cy="471725"/>
          </a:xfrm>
        </p:spPr>
        <p:txBody>
          <a:bodyPr/>
          <a:lstStyle>
            <a:lvl1pPr>
              <a:lnSpc>
                <a:spcPct val="110000"/>
              </a:lnSpc>
              <a:spcAft>
                <a:spcPts val="0"/>
              </a:spcAft>
              <a:defRPr/>
            </a:lvl1pPr>
          </a:lstStyle>
          <a:p>
            <a:pPr lvl="0"/>
            <a:r>
              <a:rPr lang="en-US" noProof="0"/>
              <a:t>Slide subtitle goes here</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5645150" y="792163"/>
            <a:ext cx="5754688" cy="2852737"/>
          </a:xfrm>
          <a:prstGeom prst="roundRect">
            <a:avLst>
              <a:gd name="adj" fmla="val 3800"/>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4005262"/>
            <a:ext cx="2147171" cy="184689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179763" y="4005261"/>
            <a:ext cx="2149168" cy="184689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6102351" y="4005261"/>
            <a:ext cx="2149168" cy="184689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Chart Placeholder 8">
            <a:extLst>
              <a:ext uri="{FF2B5EF4-FFF2-40B4-BE49-F238E27FC236}">
                <a16:creationId xmlns:a16="http://schemas.microsoft.com/office/drawing/2014/main" id="{649AE133-740B-4A5F-FBD4-CFCF1045A977}"/>
              </a:ext>
            </a:extLst>
          </p:cNvPr>
          <p:cNvSpPr>
            <a:spLocks noGrp="1"/>
          </p:cNvSpPr>
          <p:nvPr>
            <p:ph type="chart" sz="quarter" idx="26" hasCustomPrompt="1"/>
          </p:nvPr>
        </p:nvSpPr>
        <p:spPr>
          <a:xfrm>
            <a:off x="8809755" y="4005260"/>
            <a:ext cx="2149168" cy="1846900"/>
          </a:xfrm>
        </p:spPr>
        <p:txBody>
          <a:bodyPr/>
          <a:lstStyle>
            <a:lvl1pPr>
              <a:defRPr>
                <a:solidFill>
                  <a:schemeClr val="bg1"/>
                </a:solidFill>
              </a:defRPr>
            </a:lvl1pPr>
          </a:lstStyle>
          <a:p>
            <a:r>
              <a:rPr lang="en-US" noProof="0"/>
              <a:t>Click icon to insert chart</a:t>
            </a:r>
          </a:p>
        </p:txBody>
      </p:sp>
      <p:sp>
        <p:nvSpPr>
          <p:cNvPr id="2" name="Text Placeholder 10">
            <a:extLst>
              <a:ext uri="{FF2B5EF4-FFF2-40B4-BE49-F238E27FC236}">
                <a16:creationId xmlns:a16="http://schemas.microsoft.com/office/drawing/2014/main" id="{8106C885-8482-EE33-E694-64A530C8A2CB}"/>
              </a:ext>
            </a:extLst>
          </p:cNvPr>
          <p:cNvSpPr>
            <a:spLocks noGrp="1"/>
          </p:cNvSpPr>
          <p:nvPr>
            <p:ph type="body" sz="quarter" idx="22" hasCustomPrompt="1"/>
          </p:nvPr>
        </p:nvSpPr>
        <p:spPr>
          <a:xfrm>
            <a:off x="790575" y="792162"/>
            <a:ext cx="1508400" cy="277686"/>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Tree>
    <p:extLst>
      <p:ext uri="{BB962C8B-B14F-4D97-AF65-F5344CB8AC3E}">
        <p14:creationId xmlns:p14="http://schemas.microsoft.com/office/powerpoint/2010/main" val="29903449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4.xml><?xml version="1.0" encoding="utf-8"?>
<p:sldLayout xmlns:a="http://schemas.openxmlformats.org/drawingml/2006/main" xmlns:r="http://schemas.openxmlformats.org/officeDocument/2006/relationships" xmlns:p="http://schemas.openxmlformats.org/presentationml/2006/main" preserve="1">
  <p:cSld name="Case Study C">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E74E91F5-DD60-9E7F-0827-599382632F7F}"/>
              </a:ext>
            </a:extLst>
          </p:cNvPr>
          <p:cNvSpPr/>
          <p:nvPr/>
        </p:nvSpPr>
        <p:spPr>
          <a:xfrm>
            <a:off x="7067550" y="1766889"/>
            <a:ext cx="4332288" cy="4452936"/>
          </a:xfrm>
          <a:prstGeom prst="roundRect">
            <a:avLst>
              <a:gd name="adj" fmla="val 2502"/>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ext Placeholder 10">
            <a:extLst>
              <a:ext uri="{FF2B5EF4-FFF2-40B4-BE49-F238E27FC236}">
                <a16:creationId xmlns:a16="http://schemas.microsoft.com/office/drawing/2014/main" id="{CEA09A9A-B7BA-C22F-EF47-CB38D8F1633C}"/>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794279" y="2133600"/>
            <a:ext cx="2841625" cy="3718559"/>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3929062" y="2133599"/>
            <a:ext cx="2841625" cy="371856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7515225" y="2133599"/>
            <a:ext cx="3434613" cy="3718561"/>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8" name="Text Placeholder 10">
            <a:extLst>
              <a:ext uri="{FF2B5EF4-FFF2-40B4-BE49-F238E27FC236}">
                <a16:creationId xmlns:a16="http://schemas.microsoft.com/office/drawing/2014/main" id="{FCAFAA0E-4298-994D-CDB7-3A5933F6CF67}"/>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25" name="Picture Placeholder 101">
            <a:extLst>
              <a:ext uri="{FF2B5EF4-FFF2-40B4-BE49-F238E27FC236}">
                <a16:creationId xmlns:a16="http://schemas.microsoft.com/office/drawing/2014/main" id="{012BF825-2CE2-560B-8804-A1170FDB0EA1}"/>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1733458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5.xml><?xml version="1.0" encoding="utf-8"?>
<p:sldLayout xmlns:a="http://schemas.openxmlformats.org/drawingml/2006/main" xmlns:r="http://schemas.openxmlformats.org/officeDocument/2006/relationships" xmlns:p="http://schemas.openxmlformats.org/presentationml/2006/main" preserve="1">
  <p:cSld name="Case Study 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60D87C98-B006-EDF8-802B-B3458387A173}"/>
              </a:ext>
            </a:extLst>
          </p:cNvPr>
          <p:cNvSpPr/>
          <p:nvPr/>
        </p:nvSpPr>
        <p:spPr>
          <a:xfrm>
            <a:off x="793437"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EAA71684-05E2-DD89-9493-BB1D6C31DBA2}"/>
              </a:ext>
            </a:extLst>
          </p:cNvPr>
          <p:cNvSpPr/>
          <p:nvPr/>
        </p:nvSpPr>
        <p:spPr>
          <a:xfrm>
            <a:off x="4353191" y="1766889"/>
            <a:ext cx="3488400" cy="4451512"/>
          </a:xfrm>
          <a:prstGeom prst="roundRect">
            <a:avLst>
              <a:gd name="adj" fmla="val 309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5ADF70BD-A415-24A6-3438-E481A1715503}"/>
              </a:ext>
            </a:extLst>
          </p:cNvPr>
          <p:cNvSpPr/>
          <p:nvPr/>
        </p:nvSpPr>
        <p:spPr>
          <a:xfrm>
            <a:off x="7912945" y="1766889"/>
            <a:ext cx="3488400" cy="4451512"/>
          </a:xfrm>
          <a:prstGeom prst="roundRect">
            <a:avLst>
              <a:gd name="adj" fmla="val 309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1243437" y="2133600"/>
            <a:ext cx="2588400" cy="371855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4803191"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8362945"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5" name="Text Placeholder 10">
            <a:extLst>
              <a:ext uri="{FF2B5EF4-FFF2-40B4-BE49-F238E27FC236}">
                <a16:creationId xmlns:a16="http://schemas.microsoft.com/office/drawing/2014/main" id="{E9ED250E-1C13-F025-FE7D-8223A5568606}"/>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8" name="Text Placeholder 10">
            <a:extLst>
              <a:ext uri="{FF2B5EF4-FFF2-40B4-BE49-F238E27FC236}">
                <a16:creationId xmlns:a16="http://schemas.microsoft.com/office/drawing/2014/main" id="{708F6C9B-BE88-B0EC-2D0E-520207173A38}"/>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10" name="Picture Placeholder 101">
            <a:extLst>
              <a:ext uri="{FF2B5EF4-FFF2-40B4-BE49-F238E27FC236}">
                <a16:creationId xmlns:a16="http://schemas.microsoft.com/office/drawing/2014/main" id="{CA96F3E7-F979-CB41-54E6-CAC4533CDE07}"/>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998988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6.xml><?xml version="1.0" encoding="utf-8"?>
<p:sldLayout xmlns:a="http://schemas.openxmlformats.org/drawingml/2006/main" xmlns:r="http://schemas.openxmlformats.org/officeDocument/2006/relationships" xmlns:p="http://schemas.openxmlformats.org/presentationml/2006/main" preserve="1">
  <p:cSld name="Case Study E">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5ADF70BD-A415-24A6-3438-E481A1715503}"/>
              </a:ext>
            </a:extLst>
          </p:cNvPr>
          <p:cNvSpPr/>
          <p:nvPr/>
        </p:nvSpPr>
        <p:spPr>
          <a:xfrm>
            <a:off x="7744565" y="1766889"/>
            <a:ext cx="3654000" cy="4451512"/>
          </a:xfrm>
          <a:prstGeom prst="roundRect">
            <a:avLst>
              <a:gd name="adj" fmla="val 295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4" name="Rectangle: Rounded Corners 3">
            <a:extLst>
              <a:ext uri="{FF2B5EF4-FFF2-40B4-BE49-F238E27FC236}">
                <a16:creationId xmlns:a16="http://schemas.microsoft.com/office/drawing/2014/main" id="{EAA71684-05E2-DD89-9493-BB1D6C31DBA2}"/>
              </a:ext>
            </a:extLst>
          </p:cNvPr>
          <p:cNvSpPr/>
          <p:nvPr/>
        </p:nvSpPr>
        <p:spPr>
          <a:xfrm>
            <a:off x="4269000" y="1766889"/>
            <a:ext cx="3654000" cy="4451512"/>
          </a:xfrm>
          <a:prstGeom prst="roundRect">
            <a:avLst>
              <a:gd name="adj" fmla="val 295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60D87C98-B006-EDF8-802B-B3458387A173}"/>
              </a:ext>
            </a:extLst>
          </p:cNvPr>
          <p:cNvSpPr/>
          <p:nvPr/>
        </p:nvSpPr>
        <p:spPr>
          <a:xfrm>
            <a:off x="793435" y="1766889"/>
            <a:ext cx="3654000" cy="4451512"/>
          </a:xfrm>
          <a:prstGeom prst="roundRect">
            <a:avLst>
              <a:gd name="adj" fmla="val 295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B26722CB-58A4-EACD-0C47-00E04999C873}"/>
              </a:ext>
            </a:extLst>
          </p:cNvPr>
          <p:cNvSpPr>
            <a:spLocks noGrp="1"/>
          </p:cNvSpPr>
          <p:nvPr>
            <p:ph type="body" sz="quarter" idx="18"/>
          </p:nvPr>
        </p:nvSpPr>
        <p:spPr>
          <a:xfrm>
            <a:off x="1243437" y="2133600"/>
            <a:ext cx="2588400" cy="3718559"/>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8">
            <a:extLst>
              <a:ext uri="{FF2B5EF4-FFF2-40B4-BE49-F238E27FC236}">
                <a16:creationId xmlns:a16="http://schemas.microsoft.com/office/drawing/2014/main" id="{FCE75B66-6F7E-1F21-76C2-B69829F31BE9}"/>
              </a:ext>
            </a:extLst>
          </p:cNvPr>
          <p:cNvSpPr>
            <a:spLocks noGrp="1"/>
          </p:cNvSpPr>
          <p:nvPr>
            <p:ph type="body" sz="quarter" idx="19"/>
          </p:nvPr>
        </p:nvSpPr>
        <p:spPr>
          <a:xfrm>
            <a:off x="4803191"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Text Placeholder 8">
            <a:extLst>
              <a:ext uri="{FF2B5EF4-FFF2-40B4-BE49-F238E27FC236}">
                <a16:creationId xmlns:a16="http://schemas.microsoft.com/office/drawing/2014/main" id="{35ECD747-1C3F-0DC8-8AEB-1145BE49CFC3}"/>
              </a:ext>
            </a:extLst>
          </p:cNvPr>
          <p:cNvSpPr>
            <a:spLocks noGrp="1"/>
          </p:cNvSpPr>
          <p:nvPr>
            <p:ph type="body" sz="quarter" idx="20"/>
          </p:nvPr>
        </p:nvSpPr>
        <p:spPr>
          <a:xfrm>
            <a:off x="8362945" y="2133599"/>
            <a:ext cx="2588400" cy="3718561"/>
          </a:xfrm>
        </p:spPr>
        <p:txBody>
          <a:bodyPr/>
          <a:lstStyle>
            <a:lvl1pPr>
              <a:defRPr>
                <a:solidFill>
                  <a:schemeClr val="bg1"/>
                </a:solidFill>
              </a:defRPr>
            </a:lvl1pPr>
            <a:lvl2pPr>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Picture Placeholder 101">
            <a:extLst>
              <a:ext uri="{FF2B5EF4-FFF2-40B4-BE49-F238E27FC236}">
                <a16:creationId xmlns:a16="http://schemas.microsoft.com/office/drawing/2014/main" id="{7BB04BBF-1054-395E-243B-794008E676C8}"/>
              </a:ext>
            </a:extLst>
          </p:cNvPr>
          <p:cNvSpPr>
            <a:spLocks noGrp="1"/>
          </p:cNvSpPr>
          <p:nvPr>
            <p:ph type="pic" sz="quarter" idx="25" hasCustomPrompt="1"/>
          </p:nvPr>
        </p:nvSpPr>
        <p:spPr>
          <a:xfrm>
            <a:off x="10139363" y="373063"/>
            <a:ext cx="1082675" cy="323850"/>
          </a:xfrm>
        </p:spPr>
        <p:txBody>
          <a:bodyPr anchor="ctr"/>
          <a:lstStyle>
            <a:lvl1pPr algn="ctr">
              <a:defRPr sz="900"/>
            </a:lvl1pPr>
          </a:lstStyle>
          <a:p>
            <a:r>
              <a:rPr lang="en-US" noProof="0"/>
              <a:t>Insert partner logo</a:t>
            </a:r>
          </a:p>
        </p:txBody>
      </p:sp>
      <p:cxnSp>
        <p:nvCxnSpPr>
          <p:cNvPr id="26" name="Straight Connector 25">
            <a:extLst>
              <a:ext uri="{FF2B5EF4-FFF2-40B4-BE49-F238E27FC236}">
                <a16:creationId xmlns:a16="http://schemas.microsoft.com/office/drawing/2014/main" id="{5FA58F43-C703-260B-FD0F-F130F4C485DF}"/>
              </a:ext>
            </a:extLst>
          </p:cNvPr>
          <p:cNvCxnSpPr>
            <a:cxnSpLocks/>
          </p:cNvCxnSpPr>
          <p:nvPr/>
        </p:nvCxnSpPr>
        <p:spPr>
          <a:xfrm flipH="1">
            <a:off x="11399838"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Title 6">
            <a:extLst>
              <a:ext uri="{FF2B5EF4-FFF2-40B4-BE49-F238E27FC236}">
                <a16:creationId xmlns:a16="http://schemas.microsoft.com/office/drawing/2014/main" id="{461B578C-8C44-A7B3-791F-09D93FC289D0}"/>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5" name="Text Placeholder 10">
            <a:extLst>
              <a:ext uri="{FF2B5EF4-FFF2-40B4-BE49-F238E27FC236}">
                <a16:creationId xmlns:a16="http://schemas.microsoft.com/office/drawing/2014/main" id="{E5D081F5-CC7D-CC07-BDB6-9E73662B34AC}"/>
              </a:ext>
            </a:extLst>
          </p:cNvPr>
          <p:cNvSpPr>
            <a:spLocks noGrp="1"/>
          </p:cNvSpPr>
          <p:nvPr>
            <p:ph type="body" sz="quarter" idx="27" hasCustomPrompt="1"/>
          </p:nvPr>
        </p:nvSpPr>
        <p:spPr>
          <a:xfrm>
            <a:off x="2123800" y="373063"/>
            <a:ext cx="1508400" cy="274320"/>
          </a:xfrm>
          <a:prstGeom prst="roundRect">
            <a:avLst>
              <a:gd name="adj" fmla="val 50000"/>
            </a:avLst>
          </a:prstGeom>
          <a:solidFill>
            <a:srgbClr val="CFD4ED"/>
          </a:solidFill>
          <a:ln w="6350">
            <a:noFill/>
            <a:miter lim="800000"/>
          </a:ln>
        </p:spPr>
        <p:txBody>
          <a:bodyPr lIns="0" anchor="ctr" anchorCtr="0"/>
          <a:lstStyle>
            <a:lvl1pPr algn="ctr">
              <a:spcAft>
                <a:spcPts val="0"/>
              </a:spcAft>
              <a:defRPr sz="1100">
                <a:solidFill>
                  <a:schemeClr val="accent1"/>
                </a:solidFill>
                <a:latin typeface="+mn-lt"/>
                <a:ea typeface="Roboto" panose="02000000000000000000" pitchFamily="2" charset="0"/>
              </a:defRPr>
            </a:lvl1pPr>
          </a:lstStyle>
          <a:p>
            <a:pPr lvl="0"/>
            <a:r>
              <a:rPr lang="en-US" noProof="0"/>
              <a:t>Category</a:t>
            </a:r>
          </a:p>
        </p:txBody>
      </p:sp>
      <p:sp>
        <p:nvSpPr>
          <p:cNvPr id="8" name="Text Placeholder 10">
            <a:extLst>
              <a:ext uri="{FF2B5EF4-FFF2-40B4-BE49-F238E27FC236}">
                <a16:creationId xmlns:a16="http://schemas.microsoft.com/office/drawing/2014/main" id="{E6CAAEFF-6B1B-F51C-6728-5490FC0D0704}"/>
              </a:ext>
            </a:extLst>
          </p:cNvPr>
          <p:cNvSpPr>
            <a:spLocks noGrp="1"/>
          </p:cNvSpPr>
          <p:nvPr>
            <p:ph type="body" sz="quarter" idx="22" hasCustomPrompt="1"/>
          </p:nvPr>
        </p:nvSpPr>
        <p:spPr>
          <a:xfrm>
            <a:off x="790575" y="373061"/>
            <a:ext cx="1508400" cy="274320"/>
          </a:xfrm>
          <a:prstGeom prst="roundRect">
            <a:avLst>
              <a:gd name="adj" fmla="val 50000"/>
            </a:avLst>
          </a:prstGeom>
          <a:solidFill>
            <a:schemeClr val="accent1"/>
          </a:solidFill>
          <a:ln w="6350">
            <a:no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Case Study</a:t>
            </a:r>
          </a:p>
        </p:txBody>
      </p:sp>
      <p:sp>
        <p:nvSpPr>
          <p:cNvPr id="10" name="Picture Placeholder 101">
            <a:extLst>
              <a:ext uri="{FF2B5EF4-FFF2-40B4-BE49-F238E27FC236}">
                <a16:creationId xmlns:a16="http://schemas.microsoft.com/office/drawing/2014/main" id="{7ECAA141-607A-9423-FCD4-E872FACB338D}"/>
              </a:ext>
            </a:extLst>
          </p:cNvPr>
          <p:cNvSpPr>
            <a:spLocks noGrp="1"/>
          </p:cNvSpPr>
          <p:nvPr>
            <p:ph type="pic" sz="quarter" idx="28" hasCustomPrompt="1"/>
          </p:nvPr>
        </p:nvSpPr>
        <p:spPr>
          <a:xfrm>
            <a:off x="3805121" y="372695"/>
            <a:ext cx="253312" cy="253312"/>
          </a:xfrm>
        </p:spPr>
        <p:txBody>
          <a:bodyPr anchor="ctr"/>
          <a:lstStyle>
            <a:lvl1pPr algn="l">
              <a:defRPr sz="700">
                <a:latin typeface="+mn-lt"/>
                <a:ea typeface="Roboto" panose="02000000000000000000" pitchFamily="2" charset="0"/>
              </a:defRPr>
            </a:lvl1pPr>
          </a:lstStyle>
          <a:p>
            <a:r>
              <a:rPr lang="en-US" noProof="0"/>
              <a:t>Insert icon</a:t>
            </a:r>
          </a:p>
        </p:txBody>
      </p:sp>
    </p:spTree>
    <p:extLst>
      <p:ext uri="{BB962C8B-B14F-4D97-AF65-F5344CB8AC3E}">
        <p14:creationId xmlns:p14="http://schemas.microsoft.com/office/powerpoint/2010/main" val="1145482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preserve="1">
  <p:cSld name="Video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Video</a:t>
            </a:r>
          </a:p>
        </p:txBody>
      </p:sp>
      <p:sp>
        <p:nvSpPr>
          <p:cNvPr id="12" name="Freeform: Shape 11">
            <a:extLst>
              <a:ext uri="{FF2B5EF4-FFF2-40B4-BE49-F238E27FC236}">
                <a16:creationId xmlns:a16="http://schemas.microsoft.com/office/drawing/2014/main" id="{E6957855-246E-AAE5-1648-643D05D62BDD}"/>
              </a:ext>
            </a:extLst>
          </p:cNvPr>
          <p:cNvSpPr/>
          <p:nvPr/>
        </p:nvSpPr>
        <p:spPr>
          <a:xfrm>
            <a:off x="946298" y="2199489"/>
            <a:ext cx="3206602" cy="2094694"/>
          </a:xfrm>
          <a:custGeom>
            <a:avLst/>
            <a:gdLst>
              <a:gd name="connsiteX0" fmla="*/ 1617862 w 3797154"/>
              <a:gd name="connsiteY0" fmla="*/ 582960 h 2480468"/>
              <a:gd name="connsiteX1" fmla="*/ 1617862 w 3797154"/>
              <a:gd name="connsiteY1" fmla="*/ 1897508 h 2480468"/>
              <a:gd name="connsiteX2" fmla="*/ 2636491 w 3797154"/>
              <a:gd name="connsiteY2" fmla="*/ 1239980 h 2480468"/>
              <a:gd name="connsiteX3" fmla="*/ 337220 w 3797154"/>
              <a:gd name="connsiteY3" fmla="*/ 0 h 2480468"/>
              <a:gd name="connsiteX4" fmla="*/ 3459934 w 3797154"/>
              <a:gd name="connsiteY4" fmla="*/ 0 h 2480468"/>
              <a:gd name="connsiteX5" fmla="*/ 3797154 w 3797154"/>
              <a:gd name="connsiteY5" fmla="*/ 337220 h 2480468"/>
              <a:gd name="connsiteX6" fmla="*/ 3797154 w 3797154"/>
              <a:gd name="connsiteY6" fmla="*/ 2143248 h 2480468"/>
              <a:gd name="connsiteX7" fmla="*/ 3459934 w 3797154"/>
              <a:gd name="connsiteY7" fmla="*/ 2480468 h 2480468"/>
              <a:gd name="connsiteX8" fmla="*/ 337220 w 3797154"/>
              <a:gd name="connsiteY8" fmla="*/ 2480468 h 2480468"/>
              <a:gd name="connsiteX9" fmla="*/ 0 w 3797154"/>
              <a:gd name="connsiteY9" fmla="*/ 2143248 h 2480468"/>
              <a:gd name="connsiteX10" fmla="*/ 0 w 3797154"/>
              <a:gd name="connsiteY10" fmla="*/ 337220 h 2480468"/>
              <a:gd name="connsiteX11" fmla="*/ 337220 w 3797154"/>
              <a:gd name="connsiteY11"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7154" h="2480468">
                <a:moveTo>
                  <a:pt x="1617862" y="582960"/>
                </a:moveTo>
                <a:lnTo>
                  <a:pt x="1617862" y="1897508"/>
                </a:lnTo>
                <a:lnTo>
                  <a:pt x="2636491" y="1239980"/>
                </a:lnTo>
                <a:close/>
                <a:moveTo>
                  <a:pt x="337220" y="0"/>
                </a:moveTo>
                <a:lnTo>
                  <a:pt x="3459934" y="0"/>
                </a:lnTo>
                <a:cubicBezTo>
                  <a:pt x="3646175" y="0"/>
                  <a:pt x="3797154" y="150979"/>
                  <a:pt x="3797154" y="337220"/>
                </a:cubicBezTo>
                <a:lnTo>
                  <a:pt x="3797154" y="2143248"/>
                </a:lnTo>
                <a:cubicBezTo>
                  <a:pt x="3797154" y="2329489"/>
                  <a:pt x="3646175" y="2480468"/>
                  <a:pt x="3459934" y="2480468"/>
                </a:cubicBezTo>
                <a:lnTo>
                  <a:pt x="337220" y="2480468"/>
                </a:lnTo>
                <a:cubicBezTo>
                  <a:pt x="150979" y="2480468"/>
                  <a:pt x="0" y="2329489"/>
                  <a:pt x="0" y="2143248"/>
                </a:cubicBezTo>
                <a:lnTo>
                  <a:pt x="0" y="337220"/>
                </a:lnTo>
                <a:cubicBezTo>
                  <a:pt x="0" y="150979"/>
                  <a:pt x="150979" y="0"/>
                  <a:pt x="33722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3" name="TextBox 2">
            <a:extLst>
              <a:ext uri="{FF2B5EF4-FFF2-40B4-BE49-F238E27FC236}">
                <a16:creationId xmlns:a16="http://schemas.microsoft.com/office/drawing/2014/main" id="{B090A633-DE2B-8BE5-2A63-C5893CBE853D}"/>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1850836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8.xml><?xml version="1.0" encoding="utf-8"?>
<p:sldLayout xmlns:a="http://schemas.openxmlformats.org/drawingml/2006/main" xmlns:r="http://schemas.openxmlformats.org/officeDocument/2006/relationships" xmlns:p="http://schemas.openxmlformats.org/presentationml/2006/main" preserve="1">
  <p:cSld name="Video Full Bleed">
    <p:spTree>
      <p:nvGrpSpPr>
        <p:cNvPr id="1" name=""/>
        <p:cNvGrpSpPr/>
        <p:nvPr/>
      </p:nvGrpSpPr>
      <p:grpSpPr>
        <a:xfrm>
          <a:off x="0" y="0"/>
          <a:ext cx="0" cy="0"/>
          <a:chOff x="0" y="0"/>
          <a:chExt cx="0" cy="0"/>
        </a:xfrm>
      </p:grpSpPr>
      <p:sp>
        <p:nvSpPr>
          <p:cNvPr id="6" name="Media Placeholder 5">
            <a:extLst>
              <a:ext uri="{FF2B5EF4-FFF2-40B4-BE49-F238E27FC236}">
                <a16:creationId xmlns:a16="http://schemas.microsoft.com/office/drawing/2014/main" id="{7B3F669D-88A4-8689-60E9-B7A314C0C1C9}"/>
              </a:ext>
            </a:extLst>
          </p:cNvPr>
          <p:cNvSpPr>
            <a:spLocks noGrp="1"/>
          </p:cNvSpPr>
          <p:nvPr>
            <p:ph type="media" sz="quarter" idx="12" hasCustomPrompt="1"/>
          </p:nvPr>
        </p:nvSpPr>
        <p:spPr>
          <a:xfrm>
            <a:off x="0" y="0"/>
            <a:ext cx="12192000" cy="6858000"/>
          </a:xfr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video</a:t>
            </a:r>
          </a:p>
        </p:txBody>
      </p:sp>
      <p:sp>
        <p:nvSpPr>
          <p:cNvPr id="3" name="Slide Number Placeholder 2">
            <a:extLst>
              <a:ext uri="{FF2B5EF4-FFF2-40B4-BE49-F238E27FC236}">
                <a16:creationId xmlns:a16="http://schemas.microsoft.com/office/drawing/2014/main" id="{D1B85793-2B2F-4815-73C0-E4667F3A7321}"/>
              </a:ext>
            </a:extLst>
          </p:cNvPr>
          <p:cNvSpPr>
            <a:spLocks noGrp="1"/>
          </p:cNvSpPr>
          <p:nvPr>
            <p:ph type="sldNum" sz="quarter" idx="10"/>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 name="Footer Placeholder 3">
            <a:extLst>
              <a:ext uri="{FF2B5EF4-FFF2-40B4-BE49-F238E27FC236}">
                <a16:creationId xmlns:a16="http://schemas.microsoft.com/office/drawing/2014/main" id="{9597DB07-159C-D942-97E9-52CFE347C1A3}"/>
              </a:ext>
            </a:extLst>
          </p:cNvPr>
          <p:cNvSpPr>
            <a:spLocks noGrp="1"/>
          </p:cNvSpPr>
          <p:nvPr>
            <p:ph type="ftr" sz="quarter" idx="11"/>
          </p:nvPr>
        </p:nvSpPr>
        <p:spPr/>
        <p:txBody>
          <a:bodyPr/>
          <a:lstStyle>
            <a:lvl1pPr>
              <a:defRPr>
                <a:solidFill>
                  <a:schemeClr val="bg1"/>
                </a:solidFill>
              </a:defRPr>
            </a:lvl1pPr>
          </a:lstStyle>
          <a:p>
            <a:r>
              <a:rPr lang="en-US" noProof="0"/>
              <a:t>© Experian | Confidential</a:t>
            </a:r>
          </a:p>
        </p:txBody>
      </p:sp>
      <p:sp>
        <p:nvSpPr>
          <p:cNvPr id="2" name="Text Placeholder 9">
            <a:extLst>
              <a:ext uri="{FF2B5EF4-FFF2-40B4-BE49-F238E27FC236}">
                <a16:creationId xmlns:a16="http://schemas.microsoft.com/office/drawing/2014/main" id="{3D60E80A-10F1-6EB6-FC24-51A27825AA1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778599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9.xml><?xml version="1.0" encoding="utf-8"?>
<p:sldLayout xmlns:a="http://schemas.openxmlformats.org/drawingml/2006/main" xmlns:r="http://schemas.openxmlformats.org/officeDocument/2006/relationships" xmlns:p="http://schemas.openxmlformats.org/presentationml/2006/main" preserve="1">
  <p:cSld name="Video and Content">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2" name="Media Placeholder 5">
            <a:extLst>
              <a:ext uri="{FF2B5EF4-FFF2-40B4-BE49-F238E27FC236}">
                <a16:creationId xmlns:a16="http://schemas.microsoft.com/office/drawing/2014/main" id="{28301BB3-62B2-F29E-891D-93CBAD6182F4}"/>
              </a:ext>
            </a:extLst>
          </p:cNvPr>
          <p:cNvSpPr>
            <a:spLocks noGrp="1"/>
          </p:cNvSpPr>
          <p:nvPr>
            <p:ph type="media" sz="quarter" idx="19" hasCustomPrompt="1"/>
          </p:nvPr>
        </p:nvSpPr>
        <p:spPr>
          <a:xfrm>
            <a:off x="3703637" y="1766888"/>
            <a:ext cx="7696201" cy="4448175"/>
          </a:xfrm>
          <a:prstGeom prst="roundRect">
            <a:avLst>
              <a:gd name="adj" fmla="val 2428"/>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video into placeholder</a:t>
            </a:r>
          </a:p>
        </p:txBody>
      </p:sp>
    </p:spTree>
    <p:extLst>
      <p:ext uri="{BB962C8B-B14F-4D97-AF65-F5344CB8AC3E}">
        <p14:creationId xmlns:p14="http://schemas.microsoft.com/office/powerpoint/2010/main" val="3834326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3_Agenda x6 Light (colour)">
    <p:bg>
      <p:bgPr>
        <a:solidFill>
          <a:schemeClr val="bg2"/>
        </a:solid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7A29E1E0-1E99-4986-8EEC-6D95FF1AD283}"/>
              </a:ext>
            </a:extLst>
          </p:cNvPr>
          <p:cNvGrpSpPr/>
          <p:nvPr/>
        </p:nvGrpSpPr>
        <p:grpSpPr>
          <a:xfrm>
            <a:off x="790575" y="3046412"/>
            <a:ext cx="10609263" cy="1839913"/>
            <a:chOff x="731837" y="2249488"/>
            <a:chExt cx="12880508" cy="1907533"/>
          </a:xfrm>
        </p:grpSpPr>
        <p:sp>
          <p:nvSpPr>
            <p:cNvPr id="48" name="Rectangle: Rounded Corners 47">
              <a:extLst>
                <a:ext uri="{FF2B5EF4-FFF2-40B4-BE49-F238E27FC236}">
                  <a16:creationId xmlns:a16="http://schemas.microsoft.com/office/drawing/2014/main" id="{F7F9750D-2EBE-752E-0534-A7B2212474CD}"/>
                </a:ext>
              </a:extLst>
            </p:cNvPr>
            <p:cNvSpPr/>
            <p:nvPr/>
          </p:nvSpPr>
          <p:spPr>
            <a:xfrm>
              <a:off x="731837" y="2249488"/>
              <a:ext cx="2520000" cy="1878012"/>
            </a:xfrm>
            <a:prstGeom prst="roundRect">
              <a:avLst>
                <a:gd name="adj" fmla="val 5672"/>
              </a:avLst>
            </a:prstGeom>
            <a:solidFill>
              <a:schemeClr val="bg1"/>
            </a:solidFill>
            <a:ln w="6350" cap="flat">
              <a:noFill/>
              <a:prstDash val="solid"/>
              <a:miter/>
            </a:ln>
          </p:spPr>
          <p:txBody>
            <a:bodyPr wrap="square" rtlCol="0" anchor="ctr"/>
            <a:lstStyle/>
            <a:p>
              <a:endParaRPr lang="en-AU">
                <a:solidFill>
                  <a:schemeClr val="accent1"/>
                </a:solidFill>
              </a:endParaRPr>
            </a:p>
          </p:txBody>
        </p:sp>
        <p:sp>
          <p:nvSpPr>
            <p:cNvPr id="49" name="Rectangle: Rounded Corners 48">
              <a:extLst>
                <a:ext uri="{FF2B5EF4-FFF2-40B4-BE49-F238E27FC236}">
                  <a16:creationId xmlns:a16="http://schemas.microsoft.com/office/drawing/2014/main" id="{010B73F9-41E6-FB53-8CAE-85BA2BF0156D}"/>
                </a:ext>
              </a:extLst>
            </p:cNvPr>
            <p:cNvSpPr/>
            <p:nvPr/>
          </p:nvSpPr>
          <p:spPr>
            <a:xfrm>
              <a:off x="3319945" y="2249488"/>
              <a:ext cx="2520000" cy="1878012"/>
            </a:xfrm>
            <a:prstGeom prst="roundRect">
              <a:avLst>
                <a:gd name="adj" fmla="val 5672"/>
              </a:avLst>
            </a:prstGeom>
            <a:solidFill>
              <a:schemeClr val="bg1"/>
            </a:solidFill>
            <a:ln w="6350" cap="flat">
              <a:noFill/>
              <a:prstDash val="solid"/>
              <a:miter/>
            </a:ln>
          </p:spPr>
          <p:txBody>
            <a:bodyPr wrap="square" rtlCol="0" anchor="ctr"/>
            <a:lstStyle/>
            <a:p>
              <a:endParaRPr lang="en-AU">
                <a:solidFill>
                  <a:schemeClr val="accent1"/>
                </a:solidFill>
              </a:endParaRPr>
            </a:p>
          </p:txBody>
        </p:sp>
        <p:sp>
          <p:nvSpPr>
            <p:cNvPr id="50" name="Rectangle: Rounded Corners 49">
              <a:extLst>
                <a:ext uri="{FF2B5EF4-FFF2-40B4-BE49-F238E27FC236}">
                  <a16:creationId xmlns:a16="http://schemas.microsoft.com/office/drawing/2014/main" id="{8F3E8A56-77E2-23D3-7A5F-3AA311784F51}"/>
                </a:ext>
              </a:extLst>
            </p:cNvPr>
            <p:cNvSpPr/>
            <p:nvPr/>
          </p:nvSpPr>
          <p:spPr>
            <a:xfrm>
              <a:off x="5908053" y="2249488"/>
              <a:ext cx="2520000" cy="1878012"/>
            </a:xfrm>
            <a:prstGeom prst="roundRect">
              <a:avLst>
                <a:gd name="adj" fmla="val 5672"/>
              </a:avLst>
            </a:prstGeom>
            <a:solidFill>
              <a:schemeClr val="bg1"/>
            </a:solidFill>
            <a:ln w="6350" cap="flat">
              <a:noFill/>
              <a:prstDash val="solid"/>
              <a:miter/>
            </a:ln>
          </p:spPr>
          <p:txBody>
            <a:bodyPr wrap="square" rtlCol="0" anchor="ctr"/>
            <a:lstStyle/>
            <a:p>
              <a:endParaRPr lang="en-AU">
                <a:solidFill>
                  <a:schemeClr val="bg1"/>
                </a:solidFill>
              </a:endParaRPr>
            </a:p>
          </p:txBody>
        </p:sp>
        <p:sp>
          <p:nvSpPr>
            <p:cNvPr id="51" name="Rectangle: Rounded Corners 50">
              <a:extLst>
                <a:ext uri="{FF2B5EF4-FFF2-40B4-BE49-F238E27FC236}">
                  <a16:creationId xmlns:a16="http://schemas.microsoft.com/office/drawing/2014/main" id="{3546BCBD-1571-F04B-7AA4-764AE33D44D2}"/>
                </a:ext>
              </a:extLst>
            </p:cNvPr>
            <p:cNvSpPr/>
            <p:nvPr/>
          </p:nvSpPr>
          <p:spPr>
            <a:xfrm>
              <a:off x="8504237" y="22790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sp>
          <p:nvSpPr>
            <p:cNvPr id="52" name="Rectangle: Rounded Corners 51">
              <a:extLst>
                <a:ext uri="{FF2B5EF4-FFF2-40B4-BE49-F238E27FC236}">
                  <a16:creationId xmlns:a16="http://schemas.microsoft.com/office/drawing/2014/main" id="{115AD0D6-2188-67D6-1E3F-64FB5A14C7CF}"/>
                </a:ext>
              </a:extLst>
            </p:cNvPr>
            <p:cNvSpPr/>
            <p:nvPr/>
          </p:nvSpPr>
          <p:spPr>
            <a:xfrm>
              <a:off x="11092345" y="2279009"/>
              <a:ext cx="2520000" cy="1878012"/>
            </a:xfrm>
            <a:prstGeom prst="roundRect">
              <a:avLst>
                <a:gd name="adj" fmla="val 5672"/>
              </a:avLst>
            </a:prstGeom>
            <a:solidFill>
              <a:schemeClr val="bg1"/>
            </a:solidFill>
            <a:ln w="6350" cap="flat">
              <a:noFill/>
              <a:prstDash val="solid"/>
              <a:miter/>
            </a:ln>
          </p:spPr>
          <p:txBody>
            <a:bodyPr rtlCol="0" anchor="ctr"/>
            <a:lstStyle/>
            <a:p>
              <a:endParaRPr lang="en-AU">
                <a:solidFill>
                  <a:schemeClr val="accent1"/>
                </a:solidFill>
              </a:endParaRPr>
            </a:p>
          </p:txBody>
        </p:sp>
      </p:gr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0576" y="623888"/>
            <a:ext cx="2389188" cy="901700"/>
          </a:xfrm>
        </p:spPr>
        <p:txBody>
          <a:bodyPr wrap="square">
            <a:noAutofit/>
          </a:bodyPr>
          <a:lstStyle>
            <a:lvl1pPr>
              <a:defRPr>
                <a:solidFill>
                  <a:schemeClr val="accent1"/>
                </a:solidFill>
              </a:defRPr>
            </a:lvl1pPr>
          </a:lstStyle>
          <a:p>
            <a:r>
              <a:rPr lang="en-US"/>
              <a:t>Agenda</a:t>
            </a:r>
            <a:endParaRPr lang="en-AU"/>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928007" y="3925767"/>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3027801" y="3951167"/>
            <a:ext cx="1792997" cy="1005225"/>
          </a:xfrm>
        </p:spPr>
        <p:txBody>
          <a:bodyPr wrap="square" rIns="0"/>
          <a:lstStyle>
            <a:lvl1pPr>
              <a:lnSpc>
                <a:spcPct val="100000"/>
              </a:lnSpc>
              <a:spcAft>
                <a:spcPts val="1000"/>
              </a:spcAft>
              <a:defRPr sz="1600">
                <a:solidFill>
                  <a:schemeClr val="accent3"/>
                </a:solidFill>
                <a:latin typeface="+mj-lt"/>
              </a:defRPr>
            </a:lvl1pPr>
            <a:lvl2pPr marL="0" indent="0">
              <a:buNone/>
              <a:defRPr sz="1200">
                <a:solidFill>
                  <a:schemeClr val="accent3"/>
                </a:solidFill>
              </a:defRPr>
            </a:lvl2pPr>
          </a:lstStyle>
          <a:p>
            <a:pPr lvl="0"/>
            <a:r>
              <a:rPr lang="en-US"/>
              <a:t>Agenda item</a:t>
            </a:r>
          </a:p>
          <a:p>
            <a:pPr lvl="1"/>
            <a:r>
              <a:rPr lang="en-US"/>
              <a:t>Second level</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5205851" y="3925767"/>
            <a:ext cx="1792997" cy="1005225"/>
          </a:xfrm>
        </p:spPr>
        <p:txBody>
          <a:bodyPr wrap="square" rIns="0"/>
          <a:lstStyle>
            <a:lvl1pPr>
              <a:lnSpc>
                <a:spcPct val="100000"/>
              </a:lnSpc>
              <a:spcAft>
                <a:spcPts val="1000"/>
              </a:spcAft>
              <a:defRPr sz="1600">
                <a:solidFill>
                  <a:schemeClr val="accent4"/>
                </a:solidFill>
                <a:latin typeface="+mj-lt"/>
              </a:defRPr>
            </a:lvl1pPr>
            <a:lvl2pPr marL="0" indent="0">
              <a:buNone/>
              <a:defRPr sz="1200">
                <a:solidFill>
                  <a:schemeClr val="accent4"/>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a:t>Agenda item</a:t>
            </a:r>
          </a:p>
          <a:p>
            <a:pPr lvl="1"/>
            <a:r>
              <a:rPr lang="en-US"/>
              <a:t>Second level</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316107" y="3910638"/>
            <a:ext cx="1792997" cy="1005225"/>
          </a:xfrm>
        </p:spPr>
        <p:txBody>
          <a:bodyPr wrap="square" rIns="0"/>
          <a:lstStyle>
            <a:lvl1pPr>
              <a:lnSpc>
                <a:spcPct val="100000"/>
              </a:lnSpc>
              <a:spcAft>
                <a:spcPts val="1000"/>
              </a:spcAft>
              <a:defRPr sz="1600">
                <a:solidFill>
                  <a:schemeClr val="accent1"/>
                </a:solidFill>
                <a:latin typeface="+mj-lt"/>
              </a:defRPr>
            </a:lvl1pPr>
            <a:lvl2pPr marL="0" indent="0">
              <a:buNone/>
              <a:defRPr sz="1200">
                <a:solidFill>
                  <a:schemeClr val="accent1"/>
                </a:solidFill>
              </a:defRPr>
            </a:lvl2pPr>
            <a:lvl3pPr marL="180000" indent="0">
              <a:buNone/>
              <a:defRPr/>
            </a:lvl3pPr>
          </a:lstStyle>
          <a:p>
            <a:pPr lvl="0"/>
            <a:r>
              <a:rPr lang="en-US"/>
              <a:t>Agenda item</a:t>
            </a:r>
          </a:p>
          <a:p>
            <a:pPr lvl="1"/>
            <a:r>
              <a:rPr lang="en-US"/>
              <a:t>Second level</a:t>
            </a:r>
          </a:p>
        </p:txBody>
      </p:sp>
      <p:sp>
        <p:nvSpPr>
          <p:cNvPr id="29" name="Text Placeholder 28">
            <a:extLst>
              <a:ext uri="{FF2B5EF4-FFF2-40B4-BE49-F238E27FC236}">
                <a16:creationId xmlns:a16="http://schemas.microsoft.com/office/drawing/2014/main" id="{98788AF7-1352-1EE6-9B98-B90428A61707}"/>
              </a:ext>
            </a:extLst>
          </p:cNvPr>
          <p:cNvSpPr>
            <a:spLocks noGrp="1"/>
          </p:cNvSpPr>
          <p:nvPr>
            <p:ph type="body" sz="quarter" idx="21" hasCustomPrompt="1"/>
          </p:nvPr>
        </p:nvSpPr>
        <p:spPr>
          <a:xfrm>
            <a:off x="9456738" y="3897938"/>
            <a:ext cx="1792997" cy="1005225"/>
          </a:xfrm>
        </p:spPr>
        <p:txBody>
          <a:bodyPr wrap="square" rIns="0"/>
          <a:lstStyle>
            <a:lvl1pPr>
              <a:lnSpc>
                <a:spcPct val="100000"/>
              </a:lnSpc>
              <a:spcAft>
                <a:spcPts val="1000"/>
              </a:spcAft>
              <a:defRPr sz="1600">
                <a:solidFill>
                  <a:schemeClr val="accent3"/>
                </a:solidFill>
                <a:latin typeface="+mj-lt"/>
              </a:defRPr>
            </a:lvl1pPr>
            <a:lvl2pPr marL="0" indent="0">
              <a:buNone/>
              <a:defRPr sz="1200">
                <a:solidFill>
                  <a:schemeClr val="accent3"/>
                </a:solidFill>
              </a:defRPr>
            </a:lvl2pPr>
            <a:lvl3pPr marL="180000" indent="0">
              <a:buNone/>
              <a:defRPr/>
            </a:lvl3pPr>
          </a:lstStyle>
          <a:p>
            <a:pPr lvl="0"/>
            <a:r>
              <a:rPr lang="en-US"/>
              <a:t>Agenda item</a:t>
            </a:r>
          </a:p>
          <a:p>
            <a:pPr lvl="1"/>
            <a:r>
              <a:rPr lang="en-US"/>
              <a:t>Second level</a:t>
            </a:r>
          </a:p>
        </p:txBody>
      </p:sp>
      <p:sp>
        <p:nvSpPr>
          <p:cNvPr id="4" name="Slide Number Placeholder 3">
            <a:extLst>
              <a:ext uri="{FF2B5EF4-FFF2-40B4-BE49-F238E27FC236}">
                <a16:creationId xmlns:a16="http://schemas.microsoft.com/office/drawing/2014/main" id="{BAB38245-1158-FC75-332B-525D58ECEC42}"/>
              </a:ext>
            </a:extLst>
          </p:cNvPr>
          <p:cNvSpPr>
            <a:spLocks noGrp="1"/>
          </p:cNvSpPr>
          <p:nvPr>
            <p:ph type="sldNum" sz="quarter" idx="25"/>
          </p:nvPr>
        </p:nvSpPr>
        <p:spPr/>
        <p:txBody>
          <a:bodyPr/>
          <a:lstStyle/>
          <a:p>
            <a:fld id="{7D970611-7897-694D-84E3-FA0BC73F0261}" type="slidenum">
              <a:rPr lang="en-US" smtClean="0"/>
              <a:t>‹#›</a:t>
            </a:fld>
            <a:endParaRPr lang="en-US"/>
          </a:p>
        </p:txBody>
      </p:sp>
      <p:sp>
        <p:nvSpPr>
          <p:cNvPr id="3" name="Footer Placeholder 2">
            <a:extLst>
              <a:ext uri="{FF2B5EF4-FFF2-40B4-BE49-F238E27FC236}">
                <a16:creationId xmlns:a16="http://schemas.microsoft.com/office/drawing/2014/main" id="{820C61D2-A2E8-EC90-A65F-EA75A4A32133}"/>
              </a:ext>
            </a:extLst>
          </p:cNvPr>
          <p:cNvSpPr>
            <a:spLocks noGrp="1"/>
          </p:cNvSpPr>
          <p:nvPr>
            <p:ph type="ftr" sz="quarter" idx="24"/>
          </p:nvPr>
        </p:nvSpPr>
        <p:spPr/>
        <p:txBody>
          <a:bodyPr/>
          <a:lstStyle/>
          <a:p>
            <a:endParaRPr lang="en-US"/>
          </a:p>
        </p:txBody>
      </p:sp>
    </p:spTree>
    <p:extLst>
      <p:ext uri="{BB962C8B-B14F-4D97-AF65-F5344CB8AC3E}">
        <p14:creationId xmlns:p14="http://schemas.microsoft.com/office/powerpoint/2010/main" val="23849590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15_Device phone screen_Opt. B">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AFD94E1-8EFD-207E-4A6E-33503FE3323D}"/>
              </a:ext>
            </a:extLst>
          </p:cNvPr>
          <p:cNvSpPr/>
          <p:nvPr/>
        </p:nvSpPr>
        <p:spPr>
          <a:xfrm>
            <a:off x="790575" y="1372834"/>
            <a:ext cx="10626725" cy="4591533"/>
          </a:xfrm>
          <a:prstGeom prst="roundRect">
            <a:avLst>
              <a:gd name="adj" fmla="val 2367"/>
            </a:avLst>
          </a:prstGeom>
          <a:solidFill>
            <a:schemeClr val="bg1"/>
          </a:solidFill>
          <a:ln w="6350" cap="flat">
            <a:noFill/>
            <a:prstDash val="solid"/>
            <a:miter/>
          </a:ln>
        </p:spPr>
        <p:txBody>
          <a:bodyPr rtlCol="0" anchor="ctr"/>
          <a:lstStyle/>
          <a:p>
            <a:endParaRPr lang="en-AU"/>
          </a:p>
        </p:txBody>
      </p:sp>
      <p:pic>
        <p:nvPicPr>
          <p:cNvPr id="17" name="Picture 16" descr="A picture containing application&#10;&#10;Description automatically generated">
            <a:extLst>
              <a:ext uri="{FF2B5EF4-FFF2-40B4-BE49-F238E27FC236}">
                <a16:creationId xmlns:a16="http://schemas.microsoft.com/office/drawing/2014/main" id="{FDE48FCA-5B30-5C1E-600E-FA1A23014B2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919279" y="965017"/>
            <a:ext cx="2786254" cy="5635622"/>
          </a:xfrm>
          <a:prstGeom prst="rect">
            <a:avLst/>
          </a:prstGeom>
        </p:spPr>
      </p:pic>
      <p:pic>
        <p:nvPicPr>
          <p:cNvPr id="12" name="Picture 11" descr="A picture containing application&#10;&#10;Description automatically generated">
            <a:extLst>
              <a:ext uri="{FF2B5EF4-FFF2-40B4-BE49-F238E27FC236}">
                <a16:creationId xmlns:a16="http://schemas.microsoft.com/office/drawing/2014/main" id="{4C30D085-3353-445F-A4B3-2EFFB7771BEA}"/>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784399" y="965017"/>
            <a:ext cx="2786254" cy="5635622"/>
          </a:xfrm>
          <a:prstGeom prst="rect">
            <a:avLst/>
          </a:prstGeom>
        </p:spPr>
      </p:pic>
      <p:sp>
        <p:nvSpPr>
          <p:cNvPr id="2" name="Title 1">
            <a:extLst>
              <a:ext uri="{FF2B5EF4-FFF2-40B4-BE49-F238E27FC236}">
                <a16:creationId xmlns:a16="http://schemas.microsoft.com/office/drawing/2014/main" id="{75D312F5-F7D8-A770-3AFB-2E4E75C330F0}"/>
              </a:ext>
            </a:extLst>
          </p:cNvPr>
          <p:cNvSpPr>
            <a:spLocks noGrp="1"/>
          </p:cNvSpPr>
          <p:nvPr>
            <p:ph type="title" hasCustomPrompt="1"/>
          </p:nvPr>
        </p:nvSpPr>
        <p:spPr>
          <a:xfrm>
            <a:off x="1199833" y="1777681"/>
            <a:ext cx="3924617" cy="1357200"/>
          </a:xfrm>
        </p:spPr>
        <p:txBody>
          <a:bodyPr/>
          <a:lstStyle/>
          <a:p>
            <a:r>
              <a:rPr lang="en-US"/>
              <a:t>Title goes here</a:t>
            </a:r>
            <a:endParaRPr lang="en-AU"/>
          </a:p>
        </p:txBody>
      </p:sp>
      <p:sp>
        <p:nvSpPr>
          <p:cNvPr id="8" name="Text Placeholder 9">
            <a:extLst>
              <a:ext uri="{FF2B5EF4-FFF2-40B4-BE49-F238E27FC236}">
                <a16:creationId xmlns:a16="http://schemas.microsoft.com/office/drawing/2014/main" id="{CCA1E41F-88D0-3E72-BC4D-B7734FE080B2}"/>
              </a:ext>
            </a:extLst>
          </p:cNvPr>
          <p:cNvSpPr>
            <a:spLocks noGrp="1"/>
          </p:cNvSpPr>
          <p:nvPr>
            <p:ph type="body" sz="quarter" idx="15" hasCustomPrompt="1"/>
          </p:nvPr>
        </p:nvSpPr>
        <p:spPr>
          <a:xfrm>
            <a:off x="1199833" y="3457574"/>
            <a:ext cx="4373880" cy="2136776"/>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24" name="Picture Placeholder 23">
            <a:extLst>
              <a:ext uri="{FF2B5EF4-FFF2-40B4-BE49-F238E27FC236}">
                <a16:creationId xmlns:a16="http://schemas.microsoft.com/office/drawing/2014/main" id="{46C8F040-13CB-6FD6-1914-513BA7B57D8C}"/>
              </a:ext>
            </a:extLst>
          </p:cNvPr>
          <p:cNvSpPr>
            <a:spLocks noGrp="1"/>
          </p:cNvSpPr>
          <p:nvPr>
            <p:ph type="pic" sz="quarter" idx="16" hasCustomPrompt="1"/>
          </p:nvPr>
        </p:nvSpPr>
        <p:spPr>
          <a:xfrm>
            <a:off x="6070406" y="1093627"/>
            <a:ext cx="2484000" cy="5378400"/>
          </a:xfrm>
          <a:custGeom>
            <a:avLst/>
            <a:gdLst>
              <a:gd name="connsiteX0" fmla="*/ 295185 w 2484000"/>
              <a:gd name="connsiteY0" fmla="*/ 0 h 5378400"/>
              <a:gd name="connsiteX1" fmla="*/ 531062 w 2484000"/>
              <a:gd name="connsiteY1" fmla="*/ 0 h 5378400"/>
              <a:gd name="connsiteX2" fmla="*/ 557163 w 2484000"/>
              <a:gd name="connsiteY2" fmla="*/ 10905 h 5378400"/>
              <a:gd name="connsiteX3" fmla="*/ 567841 w 2484000"/>
              <a:gd name="connsiteY3" fmla="*/ 38352 h 5378400"/>
              <a:gd name="connsiteX4" fmla="*/ 572533 w 2484000"/>
              <a:gd name="connsiteY4" fmla="*/ 90354 h 5378400"/>
              <a:gd name="connsiteX5" fmla="*/ 693893 w 2484000"/>
              <a:gd name="connsiteY5" fmla="*/ 200206 h 5378400"/>
              <a:gd name="connsiteX6" fmla="*/ 738502 w 2484000"/>
              <a:gd name="connsiteY6" fmla="*/ 202971 h 5378400"/>
              <a:gd name="connsiteX7" fmla="*/ 1747427 w 2484000"/>
              <a:gd name="connsiteY7" fmla="*/ 202842 h 5378400"/>
              <a:gd name="connsiteX8" fmla="*/ 1805535 w 2484000"/>
              <a:gd name="connsiteY8" fmla="*/ 197186 h 5378400"/>
              <a:gd name="connsiteX9" fmla="*/ 1915581 w 2484000"/>
              <a:gd name="connsiteY9" fmla="*/ 72613 h 5378400"/>
              <a:gd name="connsiteX10" fmla="*/ 1916674 w 2484000"/>
              <a:gd name="connsiteY10" fmla="*/ 43366 h 5378400"/>
              <a:gd name="connsiteX11" fmla="*/ 1927625 w 2484000"/>
              <a:gd name="connsiteY11" fmla="*/ 10656 h 5378400"/>
              <a:gd name="connsiteX12" fmla="*/ 1959114 w 2484000"/>
              <a:gd name="connsiteY12" fmla="*/ 0 h 5378400"/>
              <a:gd name="connsiteX13" fmla="*/ 2190082 w 2484000"/>
              <a:gd name="connsiteY13" fmla="*/ 0 h 5378400"/>
              <a:gd name="connsiteX14" fmla="*/ 2293382 w 2484000"/>
              <a:gd name="connsiteY14" fmla="*/ 20030 h 5378400"/>
              <a:gd name="connsiteX15" fmla="*/ 2480594 w 2484000"/>
              <a:gd name="connsiteY15" fmla="*/ 257093 h 5378400"/>
              <a:gd name="connsiteX16" fmla="*/ 2483679 w 2484000"/>
              <a:gd name="connsiteY16" fmla="*/ 312438 h 5378400"/>
              <a:gd name="connsiteX17" fmla="*/ 2483808 w 2484000"/>
              <a:gd name="connsiteY17" fmla="*/ 2689092 h 5378400"/>
              <a:gd name="connsiteX18" fmla="*/ 2484000 w 2484000"/>
              <a:gd name="connsiteY18" fmla="*/ 5070310 h 5378400"/>
              <a:gd name="connsiteX19" fmla="*/ 2457196 w 2484000"/>
              <a:gd name="connsiteY19" fmla="*/ 5202018 h 5378400"/>
              <a:gd name="connsiteX20" fmla="*/ 2211714 w 2484000"/>
              <a:gd name="connsiteY20" fmla="*/ 5377050 h 5378400"/>
              <a:gd name="connsiteX21" fmla="*/ 2187181 w 2484000"/>
              <a:gd name="connsiteY21" fmla="*/ 5378400 h 5378400"/>
              <a:gd name="connsiteX22" fmla="*/ 305039 w 2484000"/>
              <a:gd name="connsiteY22" fmla="*/ 5378400 h 5378400"/>
              <a:gd name="connsiteX23" fmla="*/ 216218 w 2484000"/>
              <a:gd name="connsiteY23" fmla="*/ 5367088 h 5378400"/>
              <a:gd name="connsiteX24" fmla="*/ 26611 w 2484000"/>
              <a:gd name="connsiteY24" fmla="*/ 5200604 h 5378400"/>
              <a:gd name="connsiteX25" fmla="*/ 128 w 2484000"/>
              <a:gd name="connsiteY25" fmla="*/ 5082652 h 5378400"/>
              <a:gd name="connsiteX26" fmla="*/ 64 w 2484000"/>
              <a:gd name="connsiteY26" fmla="*/ 5067225 h 5378400"/>
              <a:gd name="connsiteX27" fmla="*/ 0 w 2484000"/>
              <a:gd name="connsiteY27" fmla="*/ 310895 h 5378400"/>
              <a:gd name="connsiteX28" fmla="*/ 18320 w 2484000"/>
              <a:gd name="connsiteY28" fmla="*/ 197378 h 5378400"/>
              <a:gd name="connsiteX29" fmla="*/ 207032 w 2484000"/>
              <a:gd name="connsiteY29" fmla="*/ 14397 h 537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84000" h="5378400">
                <a:moveTo>
                  <a:pt x="295185" y="0"/>
                </a:moveTo>
                <a:lnTo>
                  <a:pt x="531062" y="0"/>
                </a:lnTo>
                <a:lnTo>
                  <a:pt x="557163" y="10905"/>
                </a:lnTo>
                <a:cubicBezTo>
                  <a:pt x="563534" y="17510"/>
                  <a:pt x="567198" y="26814"/>
                  <a:pt x="567841" y="38352"/>
                </a:cubicBezTo>
                <a:cubicBezTo>
                  <a:pt x="568805" y="55708"/>
                  <a:pt x="568869" y="73449"/>
                  <a:pt x="572533" y="90354"/>
                </a:cubicBezTo>
                <a:cubicBezTo>
                  <a:pt x="586226" y="153219"/>
                  <a:pt x="630064" y="192429"/>
                  <a:pt x="693893" y="200206"/>
                </a:cubicBezTo>
                <a:cubicBezTo>
                  <a:pt x="708677" y="202007"/>
                  <a:pt x="723590" y="202971"/>
                  <a:pt x="738502" y="202971"/>
                </a:cubicBezTo>
                <a:cubicBezTo>
                  <a:pt x="1074810" y="203100"/>
                  <a:pt x="1411119" y="203164"/>
                  <a:pt x="1747427" y="202842"/>
                </a:cubicBezTo>
                <a:cubicBezTo>
                  <a:pt x="1766839" y="202842"/>
                  <a:pt x="1786637" y="201171"/>
                  <a:pt x="1805535" y="197186"/>
                </a:cubicBezTo>
                <a:cubicBezTo>
                  <a:pt x="1868786" y="183880"/>
                  <a:pt x="1909603" y="137020"/>
                  <a:pt x="1915581" y="72613"/>
                </a:cubicBezTo>
                <a:cubicBezTo>
                  <a:pt x="1916481" y="62906"/>
                  <a:pt x="1916609" y="53136"/>
                  <a:pt x="1916674" y="43366"/>
                </a:cubicBezTo>
                <a:cubicBezTo>
                  <a:pt x="1916770" y="28903"/>
                  <a:pt x="1920386" y="17976"/>
                  <a:pt x="1927625" y="10656"/>
                </a:cubicBezTo>
                <a:lnTo>
                  <a:pt x="1959114" y="0"/>
                </a:lnTo>
                <a:lnTo>
                  <a:pt x="2190082" y="0"/>
                </a:lnTo>
                <a:lnTo>
                  <a:pt x="2293382" y="20030"/>
                </a:lnTo>
                <a:cubicBezTo>
                  <a:pt x="2391418" y="58447"/>
                  <a:pt x="2465456" y="147755"/>
                  <a:pt x="2480594" y="257093"/>
                </a:cubicBezTo>
                <a:cubicBezTo>
                  <a:pt x="2483100" y="275349"/>
                  <a:pt x="2483679" y="293990"/>
                  <a:pt x="2483679" y="312438"/>
                </a:cubicBezTo>
                <a:cubicBezTo>
                  <a:pt x="2483808" y="1104678"/>
                  <a:pt x="2483808" y="1896917"/>
                  <a:pt x="2483808" y="2689092"/>
                </a:cubicBezTo>
                <a:cubicBezTo>
                  <a:pt x="2483808" y="3482810"/>
                  <a:pt x="2483743" y="4276592"/>
                  <a:pt x="2484000" y="5070310"/>
                </a:cubicBezTo>
                <a:cubicBezTo>
                  <a:pt x="2484000" y="5116269"/>
                  <a:pt x="2477186" y="5160687"/>
                  <a:pt x="2457196" y="5202018"/>
                </a:cubicBezTo>
                <a:cubicBezTo>
                  <a:pt x="2407444" y="5304864"/>
                  <a:pt x="2325681" y="5363873"/>
                  <a:pt x="2211714" y="5377050"/>
                </a:cubicBezTo>
                <a:lnTo>
                  <a:pt x="2187181" y="5378400"/>
                </a:lnTo>
                <a:lnTo>
                  <a:pt x="305039" y="5378400"/>
                </a:lnTo>
                <a:lnTo>
                  <a:pt x="216218" y="5367088"/>
                </a:lnTo>
                <a:cubicBezTo>
                  <a:pt x="132587" y="5344316"/>
                  <a:pt x="69132" y="5288008"/>
                  <a:pt x="26611" y="5200604"/>
                </a:cubicBezTo>
                <a:cubicBezTo>
                  <a:pt x="8613" y="5163579"/>
                  <a:pt x="1414" y="5123662"/>
                  <a:pt x="128" y="5082652"/>
                </a:cubicBezTo>
                <a:cubicBezTo>
                  <a:pt x="-65" y="5077510"/>
                  <a:pt x="64" y="5072367"/>
                  <a:pt x="64" y="5067225"/>
                </a:cubicBezTo>
                <a:cubicBezTo>
                  <a:pt x="64" y="3481782"/>
                  <a:pt x="64" y="1896338"/>
                  <a:pt x="0" y="310895"/>
                </a:cubicBezTo>
                <a:cubicBezTo>
                  <a:pt x="0" y="272006"/>
                  <a:pt x="5014" y="234081"/>
                  <a:pt x="18320" y="197378"/>
                </a:cubicBezTo>
                <a:cubicBezTo>
                  <a:pt x="50137" y="109348"/>
                  <a:pt x="120969" y="42615"/>
                  <a:pt x="207032" y="14397"/>
                </a:cubicBezTo>
                <a:close/>
              </a:path>
            </a:pathLst>
          </a:custGeom>
          <a:solidFill>
            <a:schemeClr val="bg1">
              <a:lumMod val="75000"/>
            </a:schemeClr>
          </a:solidFill>
        </p:spPr>
        <p:txBody>
          <a:bodyPr wrap="square" lIns="180000" tIns="288000" rIns="180000" bIns="180000">
            <a:noAutofit/>
          </a:bodyPr>
          <a:lstStyle>
            <a:lvl1pPr>
              <a:defRPr>
                <a:solidFill>
                  <a:schemeClr val="tx2"/>
                </a:solidFill>
              </a:defRPr>
            </a:lvl1pPr>
          </a:lstStyle>
          <a:p>
            <a:r>
              <a:rPr lang="en-US"/>
              <a:t>Drag and drop screenshot into placeholder</a:t>
            </a:r>
          </a:p>
        </p:txBody>
      </p:sp>
      <p:sp>
        <p:nvSpPr>
          <p:cNvPr id="20" name="Picture Placeholder 19">
            <a:extLst>
              <a:ext uri="{FF2B5EF4-FFF2-40B4-BE49-F238E27FC236}">
                <a16:creationId xmlns:a16="http://schemas.microsoft.com/office/drawing/2014/main" id="{61FEE011-1B51-90AC-6910-39394F4CC53A}"/>
              </a:ext>
            </a:extLst>
          </p:cNvPr>
          <p:cNvSpPr>
            <a:spLocks noGrp="1"/>
          </p:cNvSpPr>
          <p:nvPr>
            <p:ph type="pic" sz="quarter" idx="14" hasCustomPrompt="1"/>
          </p:nvPr>
        </p:nvSpPr>
        <p:spPr>
          <a:xfrm>
            <a:off x="8935526" y="1093627"/>
            <a:ext cx="2484000" cy="5378400"/>
          </a:xfrm>
          <a:custGeom>
            <a:avLst/>
            <a:gdLst>
              <a:gd name="connsiteX0" fmla="*/ 295185 w 2484000"/>
              <a:gd name="connsiteY0" fmla="*/ 0 h 5378400"/>
              <a:gd name="connsiteX1" fmla="*/ 531061 w 2484000"/>
              <a:gd name="connsiteY1" fmla="*/ 0 h 5378400"/>
              <a:gd name="connsiteX2" fmla="*/ 557163 w 2484000"/>
              <a:gd name="connsiteY2" fmla="*/ 10905 h 5378400"/>
              <a:gd name="connsiteX3" fmla="*/ 567841 w 2484000"/>
              <a:gd name="connsiteY3" fmla="*/ 38352 h 5378400"/>
              <a:gd name="connsiteX4" fmla="*/ 572533 w 2484000"/>
              <a:gd name="connsiteY4" fmla="*/ 90354 h 5378400"/>
              <a:gd name="connsiteX5" fmla="*/ 693893 w 2484000"/>
              <a:gd name="connsiteY5" fmla="*/ 200206 h 5378400"/>
              <a:gd name="connsiteX6" fmla="*/ 738502 w 2484000"/>
              <a:gd name="connsiteY6" fmla="*/ 202971 h 5378400"/>
              <a:gd name="connsiteX7" fmla="*/ 1747427 w 2484000"/>
              <a:gd name="connsiteY7" fmla="*/ 202842 h 5378400"/>
              <a:gd name="connsiteX8" fmla="*/ 1805535 w 2484000"/>
              <a:gd name="connsiteY8" fmla="*/ 197186 h 5378400"/>
              <a:gd name="connsiteX9" fmla="*/ 1915581 w 2484000"/>
              <a:gd name="connsiteY9" fmla="*/ 72613 h 5378400"/>
              <a:gd name="connsiteX10" fmla="*/ 1916674 w 2484000"/>
              <a:gd name="connsiteY10" fmla="*/ 43366 h 5378400"/>
              <a:gd name="connsiteX11" fmla="*/ 1927625 w 2484000"/>
              <a:gd name="connsiteY11" fmla="*/ 10656 h 5378400"/>
              <a:gd name="connsiteX12" fmla="*/ 1959113 w 2484000"/>
              <a:gd name="connsiteY12" fmla="*/ 0 h 5378400"/>
              <a:gd name="connsiteX13" fmla="*/ 2190082 w 2484000"/>
              <a:gd name="connsiteY13" fmla="*/ 0 h 5378400"/>
              <a:gd name="connsiteX14" fmla="*/ 2293381 w 2484000"/>
              <a:gd name="connsiteY14" fmla="*/ 20030 h 5378400"/>
              <a:gd name="connsiteX15" fmla="*/ 2480594 w 2484000"/>
              <a:gd name="connsiteY15" fmla="*/ 257093 h 5378400"/>
              <a:gd name="connsiteX16" fmla="*/ 2483679 w 2484000"/>
              <a:gd name="connsiteY16" fmla="*/ 312438 h 5378400"/>
              <a:gd name="connsiteX17" fmla="*/ 2483808 w 2484000"/>
              <a:gd name="connsiteY17" fmla="*/ 2689092 h 5378400"/>
              <a:gd name="connsiteX18" fmla="*/ 2484000 w 2484000"/>
              <a:gd name="connsiteY18" fmla="*/ 5070310 h 5378400"/>
              <a:gd name="connsiteX19" fmla="*/ 2457196 w 2484000"/>
              <a:gd name="connsiteY19" fmla="*/ 5202018 h 5378400"/>
              <a:gd name="connsiteX20" fmla="*/ 2211714 w 2484000"/>
              <a:gd name="connsiteY20" fmla="*/ 5377050 h 5378400"/>
              <a:gd name="connsiteX21" fmla="*/ 2187181 w 2484000"/>
              <a:gd name="connsiteY21" fmla="*/ 5378400 h 5378400"/>
              <a:gd name="connsiteX22" fmla="*/ 305038 w 2484000"/>
              <a:gd name="connsiteY22" fmla="*/ 5378400 h 5378400"/>
              <a:gd name="connsiteX23" fmla="*/ 216218 w 2484000"/>
              <a:gd name="connsiteY23" fmla="*/ 5367088 h 5378400"/>
              <a:gd name="connsiteX24" fmla="*/ 26611 w 2484000"/>
              <a:gd name="connsiteY24" fmla="*/ 5200604 h 5378400"/>
              <a:gd name="connsiteX25" fmla="*/ 128 w 2484000"/>
              <a:gd name="connsiteY25" fmla="*/ 5082652 h 5378400"/>
              <a:gd name="connsiteX26" fmla="*/ 64 w 2484000"/>
              <a:gd name="connsiteY26" fmla="*/ 5067225 h 5378400"/>
              <a:gd name="connsiteX27" fmla="*/ 0 w 2484000"/>
              <a:gd name="connsiteY27" fmla="*/ 310895 h 5378400"/>
              <a:gd name="connsiteX28" fmla="*/ 18320 w 2484000"/>
              <a:gd name="connsiteY28" fmla="*/ 197378 h 5378400"/>
              <a:gd name="connsiteX29" fmla="*/ 207032 w 2484000"/>
              <a:gd name="connsiteY29" fmla="*/ 14397 h 537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84000" h="5378400">
                <a:moveTo>
                  <a:pt x="295185" y="0"/>
                </a:moveTo>
                <a:lnTo>
                  <a:pt x="531061" y="0"/>
                </a:lnTo>
                <a:lnTo>
                  <a:pt x="557163" y="10905"/>
                </a:lnTo>
                <a:cubicBezTo>
                  <a:pt x="563534" y="17510"/>
                  <a:pt x="567198" y="26814"/>
                  <a:pt x="567841" y="38352"/>
                </a:cubicBezTo>
                <a:cubicBezTo>
                  <a:pt x="568805" y="55708"/>
                  <a:pt x="568869" y="73449"/>
                  <a:pt x="572533" y="90354"/>
                </a:cubicBezTo>
                <a:cubicBezTo>
                  <a:pt x="586226" y="153219"/>
                  <a:pt x="630064" y="192429"/>
                  <a:pt x="693893" y="200206"/>
                </a:cubicBezTo>
                <a:cubicBezTo>
                  <a:pt x="708677" y="202007"/>
                  <a:pt x="723590" y="202971"/>
                  <a:pt x="738502" y="202971"/>
                </a:cubicBezTo>
                <a:cubicBezTo>
                  <a:pt x="1074810" y="203100"/>
                  <a:pt x="1411119" y="203164"/>
                  <a:pt x="1747427" y="202842"/>
                </a:cubicBezTo>
                <a:cubicBezTo>
                  <a:pt x="1766839" y="202842"/>
                  <a:pt x="1786637" y="201171"/>
                  <a:pt x="1805535" y="197186"/>
                </a:cubicBezTo>
                <a:cubicBezTo>
                  <a:pt x="1868786" y="183880"/>
                  <a:pt x="1909603" y="137020"/>
                  <a:pt x="1915581" y="72613"/>
                </a:cubicBezTo>
                <a:cubicBezTo>
                  <a:pt x="1916481" y="62906"/>
                  <a:pt x="1916609" y="53136"/>
                  <a:pt x="1916674" y="43366"/>
                </a:cubicBezTo>
                <a:cubicBezTo>
                  <a:pt x="1916770" y="28903"/>
                  <a:pt x="1920386" y="17976"/>
                  <a:pt x="1927625" y="10656"/>
                </a:cubicBezTo>
                <a:lnTo>
                  <a:pt x="1959113" y="0"/>
                </a:lnTo>
                <a:lnTo>
                  <a:pt x="2190082" y="0"/>
                </a:lnTo>
                <a:lnTo>
                  <a:pt x="2293381" y="20030"/>
                </a:lnTo>
                <a:cubicBezTo>
                  <a:pt x="2391418" y="58447"/>
                  <a:pt x="2465456" y="147755"/>
                  <a:pt x="2480594" y="257093"/>
                </a:cubicBezTo>
                <a:cubicBezTo>
                  <a:pt x="2483100" y="275349"/>
                  <a:pt x="2483679" y="293990"/>
                  <a:pt x="2483679" y="312438"/>
                </a:cubicBezTo>
                <a:cubicBezTo>
                  <a:pt x="2483808" y="1104678"/>
                  <a:pt x="2483808" y="1896917"/>
                  <a:pt x="2483808" y="2689092"/>
                </a:cubicBezTo>
                <a:cubicBezTo>
                  <a:pt x="2483808" y="3482810"/>
                  <a:pt x="2483743" y="4276592"/>
                  <a:pt x="2484000" y="5070310"/>
                </a:cubicBezTo>
                <a:cubicBezTo>
                  <a:pt x="2484000" y="5116269"/>
                  <a:pt x="2477186" y="5160687"/>
                  <a:pt x="2457196" y="5202018"/>
                </a:cubicBezTo>
                <a:cubicBezTo>
                  <a:pt x="2407444" y="5304864"/>
                  <a:pt x="2325681" y="5363873"/>
                  <a:pt x="2211714" y="5377050"/>
                </a:cubicBezTo>
                <a:lnTo>
                  <a:pt x="2187181" y="5378400"/>
                </a:lnTo>
                <a:lnTo>
                  <a:pt x="305038" y="5378400"/>
                </a:lnTo>
                <a:lnTo>
                  <a:pt x="216218" y="5367088"/>
                </a:lnTo>
                <a:cubicBezTo>
                  <a:pt x="132587" y="5344316"/>
                  <a:pt x="69132" y="5288008"/>
                  <a:pt x="26611" y="5200604"/>
                </a:cubicBezTo>
                <a:cubicBezTo>
                  <a:pt x="8613" y="5163579"/>
                  <a:pt x="1414" y="5123662"/>
                  <a:pt x="128" y="5082652"/>
                </a:cubicBezTo>
                <a:cubicBezTo>
                  <a:pt x="-65" y="5077510"/>
                  <a:pt x="64" y="5072367"/>
                  <a:pt x="64" y="5067225"/>
                </a:cubicBezTo>
                <a:cubicBezTo>
                  <a:pt x="64" y="3481782"/>
                  <a:pt x="64" y="1896338"/>
                  <a:pt x="0" y="310895"/>
                </a:cubicBezTo>
                <a:cubicBezTo>
                  <a:pt x="0" y="272006"/>
                  <a:pt x="5014" y="234081"/>
                  <a:pt x="18320" y="197378"/>
                </a:cubicBezTo>
                <a:cubicBezTo>
                  <a:pt x="50137" y="109348"/>
                  <a:pt x="120969" y="42615"/>
                  <a:pt x="207032" y="14397"/>
                </a:cubicBezTo>
                <a:close/>
              </a:path>
            </a:pathLst>
          </a:custGeom>
          <a:solidFill>
            <a:schemeClr val="bg1">
              <a:lumMod val="75000"/>
            </a:schemeClr>
          </a:solidFill>
        </p:spPr>
        <p:txBody>
          <a:bodyPr wrap="square" lIns="180000" tIns="288000" rIns="180000" bIns="180000">
            <a:noAutofit/>
          </a:bodyPr>
          <a:lstStyle>
            <a:lvl1pPr>
              <a:defRPr>
                <a:solidFill>
                  <a:schemeClr val="tx2"/>
                </a:solidFill>
              </a:defRPr>
            </a:lvl1pPr>
          </a:lstStyle>
          <a:p>
            <a:r>
              <a:rPr lang="en-US"/>
              <a:t>Drag and drop screenshot into placeholder</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471151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preserve="1">
  <p:cSld name="Partner Logo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Partner logos</a:t>
            </a:r>
          </a:p>
        </p:txBody>
      </p:sp>
      <p:pic>
        <p:nvPicPr>
          <p:cNvPr id="4" name="Graphic 3" descr="Badge Tm with solid fill">
            <a:extLst>
              <a:ext uri="{FF2B5EF4-FFF2-40B4-BE49-F238E27FC236}">
                <a16:creationId xmlns:a16="http://schemas.microsoft.com/office/drawing/2014/main" id="{50B74FAE-7C3B-8E35-ED53-CCFB6B162F12}"/>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23925" y="1524000"/>
            <a:ext cx="3619500" cy="3619500"/>
          </a:xfrm>
          <a:prstGeom prst="rect">
            <a:avLst/>
          </a:prstGeom>
        </p:spPr>
      </p:pic>
      <p:sp>
        <p:nvSpPr>
          <p:cNvPr id="3" name="TextBox 2">
            <a:extLst>
              <a:ext uri="{FF2B5EF4-FFF2-40B4-BE49-F238E27FC236}">
                <a16:creationId xmlns:a16="http://schemas.microsoft.com/office/drawing/2014/main" id="{934DC5F1-51E7-A4FA-632E-52416BD61BCB}"/>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42016408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1.xml><?xml version="1.0" encoding="utf-8"?>
<p:sldLayout xmlns:a="http://schemas.openxmlformats.org/drawingml/2006/main" xmlns:r="http://schemas.openxmlformats.org/officeDocument/2006/relationships" xmlns:p="http://schemas.openxmlformats.org/presentationml/2006/main" preserve="1">
  <p:cSld name="Logos x6">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3" name="Rectangle: Rounded Corners 12">
            <a:extLst>
              <a:ext uri="{FF2B5EF4-FFF2-40B4-BE49-F238E27FC236}">
                <a16:creationId xmlns:a16="http://schemas.microsoft.com/office/drawing/2014/main" id="{828FC845-5896-40EC-E073-4E999BC3400B}"/>
              </a:ext>
            </a:extLst>
          </p:cNvPr>
          <p:cNvSpPr/>
          <p:nvPr/>
        </p:nvSpPr>
        <p:spPr>
          <a:xfrm>
            <a:off x="790575"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4" name="Rectangle: Rounded Corners 13">
            <a:extLst>
              <a:ext uri="{FF2B5EF4-FFF2-40B4-BE49-F238E27FC236}">
                <a16:creationId xmlns:a16="http://schemas.microsoft.com/office/drawing/2014/main" id="{A2D7DE2A-F36C-A1C5-7254-BD01C96F5B35}"/>
              </a:ext>
            </a:extLst>
          </p:cNvPr>
          <p:cNvSpPr/>
          <p:nvPr/>
        </p:nvSpPr>
        <p:spPr>
          <a:xfrm>
            <a:off x="4350837"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5" name="Rectangle: Rounded Corners 14">
            <a:extLst>
              <a:ext uri="{FF2B5EF4-FFF2-40B4-BE49-F238E27FC236}">
                <a16:creationId xmlns:a16="http://schemas.microsoft.com/office/drawing/2014/main" id="{D48CBE1E-470D-4370-5F80-644FE7F3C37A}"/>
              </a:ext>
            </a:extLst>
          </p:cNvPr>
          <p:cNvSpPr/>
          <p:nvPr/>
        </p:nvSpPr>
        <p:spPr>
          <a:xfrm>
            <a:off x="7911099" y="2741613"/>
            <a:ext cx="34920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6" name="Rectangle: Rounded Corners 15">
            <a:extLst>
              <a:ext uri="{FF2B5EF4-FFF2-40B4-BE49-F238E27FC236}">
                <a16:creationId xmlns:a16="http://schemas.microsoft.com/office/drawing/2014/main" id="{BEEA0447-054B-4630-6B93-291D67662EE1}"/>
              </a:ext>
            </a:extLst>
          </p:cNvPr>
          <p:cNvSpPr/>
          <p:nvPr/>
        </p:nvSpPr>
        <p:spPr>
          <a:xfrm>
            <a:off x="790575"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7" name="Rectangle: Rounded Corners 16">
            <a:extLst>
              <a:ext uri="{FF2B5EF4-FFF2-40B4-BE49-F238E27FC236}">
                <a16:creationId xmlns:a16="http://schemas.microsoft.com/office/drawing/2014/main" id="{C4A67D18-F3C1-0AC0-38DF-2207290E78E4}"/>
              </a:ext>
            </a:extLst>
          </p:cNvPr>
          <p:cNvSpPr/>
          <p:nvPr/>
        </p:nvSpPr>
        <p:spPr>
          <a:xfrm>
            <a:off x="4350837"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8" name="Rectangle: Rounded Corners 17">
            <a:extLst>
              <a:ext uri="{FF2B5EF4-FFF2-40B4-BE49-F238E27FC236}">
                <a16:creationId xmlns:a16="http://schemas.microsoft.com/office/drawing/2014/main" id="{B3333606-F498-D88B-64B5-80B7CEC8ED60}"/>
              </a:ext>
            </a:extLst>
          </p:cNvPr>
          <p:cNvSpPr/>
          <p:nvPr/>
        </p:nvSpPr>
        <p:spPr>
          <a:xfrm>
            <a:off x="7911099" y="4228450"/>
            <a:ext cx="34920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6" name="Picture Placeholder 19">
            <a:extLst>
              <a:ext uri="{FF2B5EF4-FFF2-40B4-BE49-F238E27FC236}">
                <a16:creationId xmlns:a16="http://schemas.microsoft.com/office/drawing/2014/main" id="{CA8F0F78-CF88-DCB0-15E0-23DD13912098}"/>
              </a:ext>
            </a:extLst>
          </p:cNvPr>
          <p:cNvSpPr>
            <a:spLocks noGrp="1"/>
          </p:cNvSpPr>
          <p:nvPr>
            <p:ph type="pic" sz="quarter" idx="22" hasCustomPrompt="1"/>
          </p:nvPr>
        </p:nvSpPr>
        <p:spPr>
          <a:xfrm>
            <a:off x="1618752"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7" name="Picture Placeholder 26">
            <a:extLst>
              <a:ext uri="{FF2B5EF4-FFF2-40B4-BE49-F238E27FC236}">
                <a16:creationId xmlns:a16="http://schemas.microsoft.com/office/drawing/2014/main" id="{881B9CD0-E4F7-50D3-C854-D104BE65C0D1}"/>
              </a:ext>
            </a:extLst>
          </p:cNvPr>
          <p:cNvSpPr>
            <a:spLocks noGrp="1"/>
          </p:cNvSpPr>
          <p:nvPr>
            <p:ph type="pic" sz="quarter" idx="23" hasCustomPrompt="1"/>
          </p:nvPr>
        </p:nvSpPr>
        <p:spPr>
          <a:xfrm>
            <a:off x="5179014"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8" name="Picture Placeholder 19">
            <a:extLst>
              <a:ext uri="{FF2B5EF4-FFF2-40B4-BE49-F238E27FC236}">
                <a16:creationId xmlns:a16="http://schemas.microsoft.com/office/drawing/2014/main" id="{14257BF2-D221-D7F8-C3C4-C71DFE8F4287}"/>
              </a:ext>
            </a:extLst>
          </p:cNvPr>
          <p:cNvSpPr>
            <a:spLocks noGrp="1"/>
          </p:cNvSpPr>
          <p:nvPr>
            <p:ph type="pic" sz="quarter" idx="24" hasCustomPrompt="1"/>
          </p:nvPr>
        </p:nvSpPr>
        <p:spPr>
          <a:xfrm>
            <a:off x="8739276" y="3130550"/>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9" name="Picture Placeholder 26">
            <a:extLst>
              <a:ext uri="{FF2B5EF4-FFF2-40B4-BE49-F238E27FC236}">
                <a16:creationId xmlns:a16="http://schemas.microsoft.com/office/drawing/2014/main" id="{05319A44-B744-9BEC-8D68-A70EF58946C9}"/>
              </a:ext>
            </a:extLst>
          </p:cNvPr>
          <p:cNvSpPr>
            <a:spLocks noGrp="1"/>
          </p:cNvSpPr>
          <p:nvPr>
            <p:ph type="pic" sz="quarter" idx="25" hasCustomPrompt="1"/>
          </p:nvPr>
        </p:nvSpPr>
        <p:spPr>
          <a:xfrm>
            <a:off x="1618752"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0" name="Picture Placeholder 26">
            <a:extLst>
              <a:ext uri="{FF2B5EF4-FFF2-40B4-BE49-F238E27FC236}">
                <a16:creationId xmlns:a16="http://schemas.microsoft.com/office/drawing/2014/main" id="{0636A15E-194D-B3FC-4A4D-E42B2804C175}"/>
              </a:ext>
            </a:extLst>
          </p:cNvPr>
          <p:cNvSpPr>
            <a:spLocks noGrp="1"/>
          </p:cNvSpPr>
          <p:nvPr>
            <p:ph type="pic" sz="quarter" idx="26" hasCustomPrompt="1"/>
          </p:nvPr>
        </p:nvSpPr>
        <p:spPr>
          <a:xfrm>
            <a:off x="5179013"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1" name="Picture Placeholder 26">
            <a:extLst>
              <a:ext uri="{FF2B5EF4-FFF2-40B4-BE49-F238E27FC236}">
                <a16:creationId xmlns:a16="http://schemas.microsoft.com/office/drawing/2014/main" id="{E0C40000-AA5D-C562-F543-13931F859A0D}"/>
              </a:ext>
            </a:extLst>
          </p:cNvPr>
          <p:cNvSpPr>
            <a:spLocks noGrp="1"/>
          </p:cNvSpPr>
          <p:nvPr>
            <p:ph type="pic" sz="quarter" idx="27" hasCustomPrompt="1"/>
          </p:nvPr>
        </p:nvSpPr>
        <p:spPr>
          <a:xfrm>
            <a:off x="8739275" y="4599387"/>
            <a:ext cx="1835648" cy="626126"/>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Tree>
    <p:extLst>
      <p:ext uri="{BB962C8B-B14F-4D97-AF65-F5344CB8AC3E}">
        <p14:creationId xmlns:p14="http://schemas.microsoft.com/office/powerpoint/2010/main" val="2839646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2.xml><?xml version="1.0" encoding="utf-8"?>
<p:sldLayout xmlns:a="http://schemas.openxmlformats.org/drawingml/2006/main" xmlns:r="http://schemas.openxmlformats.org/officeDocument/2006/relationships" xmlns:p="http://schemas.openxmlformats.org/presentationml/2006/main" preserve="1">
  <p:cSld name="Logos x8">
    <p:bg>
      <p:bgPr>
        <a:solidFill>
          <a:schemeClr val="bg2"/>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45AF128-442B-58FB-E5A4-AEF50B3787F0}"/>
              </a:ext>
            </a:extLst>
          </p:cNvPr>
          <p:cNvSpPr/>
          <p:nvPr/>
        </p:nvSpPr>
        <p:spPr>
          <a:xfrm>
            <a:off x="790575"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C5B15178-B2A5-4A5E-0F9D-39FDCAA26855}"/>
              </a:ext>
            </a:extLst>
          </p:cNvPr>
          <p:cNvSpPr/>
          <p:nvPr/>
        </p:nvSpPr>
        <p:spPr>
          <a:xfrm>
            <a:off x="3464771"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C884B556-8F62-8AC0-95E5-1CE5C54A4E73}"/>
              </a:ext>
            </a:extLst>
          </p:cNvPr>
          <p:cNvSpPr/>
          <p:nvPr/>
        </p:nvSpPr>
        <p:spPr>
          <a:xfrm>
            <a:off x="6138967"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1AB68220-DF8D-7F2D-1693-52FE082B9645}"/>
              </a:ext>
            </a:extLst>
          </p:cNvPr>
          <p:cNvSpPr/>
          <p:nvPr/>
        </p:nvSpPr>
        <p:spPr>
          <a:xfrm>
            <a:off x="790575"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B35F9DDD-4FBA-C1B0-E2EA-31B4F34786A7}"/>
              </a:ext>
            </a:extLst>
          </p:cNvPr>
          <p:cNvSpPr/>
          <p:nvPr/>
        </p:nvSpPr>
        <p:spPr>
          <a:xfrm>
            <a:off x="3464771"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2" name="Rectangle: Rounded Corners 11">
            <a:extLst>
              <a:ext uri="{FF2B5EF4-FFF2-40B4-BE49-F238E27FC236}">
                <a16:creationId xmlns:a16="http://schemas.microsoft.com/office/drawing/2014/main" id="{63A43776-F7F6-773B-CED0-3AF3087FBC44}"/>
              </a:ext>
            </a:extLst>
          </p:cNvPr>
          <p:cNvSpPr/>
          <p:nvPr/>
        </p:nvSpPr>
        <p:spPr>
          <a:xfrm>
            <a:off x="6138967"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19" name="Rectangle: Rounded Corners 18">
            <a:extLst>
              <a:ext uri="{FF2B5EF4-FFF2-40B4-BE49-F238E27FC236}">
                <a16:creationId xmlns:a16="http://schemas.microsoft.com/office/drawing/2014/main" id="{BA5440DE-7274-C456-8E15-1429A80965D4}"/>
              </a:ext>
            </a:extLst>
          </p:cNvPr>
          <p:cNvSpPr/>
          <p:nvPr/>
        </p:nvSpPr>
        <p:spPr>
          <a:xfrm>
            <a:off x="8813163" y="2741613"/>
            <a:ext cx="2584800" cy="1404000"/>
          </a:xfrm>
          <a:prstGeom prst="roundRect">
            <a:avLst>
              <a:gd name="adj" fmla="val 6423"/>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0" name="Rectangle: Rounded Corners 19">
            <a:extLst>
              <a:ext uri="{FF2B5EF4-FFF2-40B4-BE49-F238E27FC236}">
                <a16:creationId xmlns:a16="http://schemas.microsoft.com/office/drawing/2014/main" id="{CB646139-02AA-0149-DC37-0B2918878111}"/>
              </a:ext>
            </a:extLst>
          </p:cNvPr>
          <p:cNvSpPr/>
          <p:nvPr/>
        </p:nvSpPr>
        <p:spPr>
          <a:xfrm>
            <a:off x="8813163" y="4228450"/>
            <a:ext cx="2584800" cy="1368000"/>
          </a:xfrm>
          <a:prstGeom prst="roundRect">
            <a:avLst>
              <a:gd name="adj" fmla="val 6592"/>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6" name="Picture Placeholder 19">
            <a:extLst>
              <a:ext uri="{FF2B5EF4-FFF2-40B4-BE49-F238E27FC236}">
                <a16:creationId xmlns:a16="http://schemas.microsoft.com/office/drawing/2014/main" id="{CA8F0F78-CF88-DCB0-15E0-23DD13912098}"/>
              </a:ext>
            </a:extLst>
          </p:cNvPr>
          <p:cNvSpPr>
            <a:spLocks noGrp="1"/>
          </p:cNvSpPr>
          <p:nvPr>
            <p:ph type="pic" sz="quarter" idx="22" hasCustomPrompt="1"/>
          </p:nvPr>
        </p:nvSpPr>
        <p:spPr>
          <a:xfrm>
            <a:off x="1210118"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7" name="Picture Placeholder 26">
            <a:extLst>
              <a:ext uri="{FF2B5EF4-FFF2-40B4-BE49-F238E27FC236}">
                <a16:creationId xmlns:a16="http://schemas.microsoft.com/office/drawing/2014/main" id="{881B9CD0-E4F7-50D3-C854-D104BE65C0D1}"/>
              </a:ext>
            </a:extLst>
          </p:cNvPr>
          <p:cNvSpPr>
            <a:spLocks noGrp="1"/>
          </p:cNvSpPr>
          <p:nvPr>
            <p:ph type="pic" sz="quarter" idx="23" hasCustomPrompt="1"/>
          </p:nvPr>
        </p:nvSpPr>
        <p:spPr>
          <a:xfrm>
            <a:off x="3884314"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8" name="Picture Placeholder 19">
            <a:extLst>
              <a:ext uri="{FF2B5EF4-FFF2-40B4-BE49-F238E27FC236}">
                <a16:creationId xmlns:a16="http://schemas.microsoft.com/office/drawing/2014/main" id="{14257BF2-D221-D7F8-C3C4-C71DFE8F4287}"/>
              </a:ext>
            </a:extLst>
          </p:cNvPr>
          <p:cNvSpPr>
            <a:spLocks noGrp="1"/>
          </p:cNvSpPr>
          <p:nvPr>
            <p:ph type="pic" sz="quarter" idx="24" hasCustomPrompt="1"/>
          </p:nvPr>
        </p:nvSpPr>
        <p:spPr>
          <a:xfrm>
            <a:off x="6558511"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49" name="Picture Placeholder 26">
            <a:extLst>
              <a:ext uri="{FF2B5EF4-FFF2-40B4-BE49-F238E27FC236}">
                <a16:creationId xmlns:a16="http://schemas.microsoft.com/office/drawing/2014/main" id="{05319A44-B744-9BEC-8D68-A70EF58946C9}"/>
              </a:ext>
            </a:extLst>
          </p:cNvPr>
          <p:cNvSpPr>
            <a:spLocks noGrp="1"/>
          </p:cNvSpPr>
          <p:nvPr>
            <p:ph type="pic" sz="quarter" idx="25" hasCustomPrompt="1"/>
          </p:nvPr>
        </p:nvSpPr>
        <p:spPr>
          <a:xfrm>
            <a:off x="9232706" y="3145888"/>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0" name="Picture Placeholder 26">
            <a:extLst>
              <a:ext uri="{FF2B5EF4-FFF2-40B4-BE49-F238E27FC236}">
                <a16:creationId xmlns:a16="http://schemas.microsoft.com/office/drawing/2014/main" id="{0636A15E-194D-B3FC-4A4D-E42B2804C175}"/>
              </a:ext>
            </a:extLst>
          </p:cNvPr>
          <p:cNvSpPr>
            <a:spLocks noGrp="1"/>
          </p:cNvSpPr>
          <p:nvPr>
            <p:ph type="pic" sz="quarter" idx="26" hasCustomPrompt="1"/>
          </p:nvPr>
        </p:nvSpPr>
        <p:spPr>
          <a:xfrm>
            <a:off x="1210118" y="4614725"/>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1" name="Picture Placeholder 26">
            <a:extLst>
              <a:ext uri="{FF2B5EF4-FFF2-40B4-BE49-F238E27FC236}">
                <a16:creationId xmlns:a16="http://schemas.microsoft.com/office/drawing/2014/main" id="{E0C40000-AA5D-C562-F543-13931F859A0D}"/>
              </a:ext>
            </a:extLst>
          </p:cNvPr>
          <p:cNvSpPr>
            <a:spLocks noGrp="1"/>
          </p:cNvSpPr>
          <p:nvPr>
            <p:ph type="pic" sz="quarter" idx="27" hasCustomPrompt="1"/>
          </p:nvPr>
        </p:nvSpPr>
        <p:spPr>
          <a:xfrm>
            <a:off x="3884314" y="4614725"/>
            <a:ext cx="1745714" cy="595450"/>
          </a:xfrm>
          <a:prstGeom prst="rect">
            <a:avLst/>
          </a:prstGeom>
          <a:noFill/>
          <a:ln>
            <a:noFill/>
          </a:ln>
        </p:spPr>
        <p:txBody>
          <a:bodyPr lIns="180000" tIns="180000" rIns="180000" bIns="180000"/>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2" name="Picture Placeholder 26">
            <a:extLst>
              <a:ext uri="{FF2B5EF4-FFF2-40B4-BE49-F238E27FC236}">
                <a16:creationId xmlns:a16="http://schemas.microsoft.com/office/drawing/2014/main" id="{1C3013DD-DF42-2D03-54C2-50D247D81FC6}"/>
              </a:ext>
            </a:extLst>
          </p:cNvPr>
          <p:cNvSpPr>
            <a:spLocks noGrp="1"/>
          </p:cNvSpPr>
          <p:nvPr>
            <p:ph type="pic" sz="quarter" idx="28" hasCustomPrompt="1"/>
          </p:nvPr>
        </p:nvSpPr>
        <p:spPr>
          <a:xfrm>
            <a:off x="6558511" y="4614725"/>
            <a:ext cx="1745714" cy="595450"/>
          </a:xfrm>
          <a:prstGeom prst="rect">
            <a:avLst/>
          </a:prstGeom>
          <a:noFill/>
          <a:ln>
            <a:noFill/>
          </a:ln>
        </p:spPr>
        <p:txBody>
          <a:bodyPr lIns="180000" tIns="180000" rIns="180000" bIns="180000" anchor="ctr"/>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
        <p:nvSpPr>
          <p:cNvPr id="53" name="Picture Placeholder 26">
            <a:extLst>
              <a:ext uri="{FF2B5EF4-FFF2-40B4-BE49-F238E27FC236}">
                <a16:creationId xmlns:a16="http://schemas.microsoft.com/office/drawing/2014/main" id="{0130F0B5-B3D9-A0DD-EB04-F079BEE09CAD}"/>
              </a:ext>
            </a:extLst>
          </p:cNvPr>
          <p:cNvSpPr>
            <a:spLocks noGrp="1"/>
          </p:cNvSpPr>
          <p:nvPr>
            <p:ph type="pic" sz="quarter" idx="29" hasCustomPrompt="1"/>
          </p:nvPr>
        </p:nvSpPr>
        <p:spPr>
          <a:xfrm>
            <a:off x="9232706" y="4614725"/>
            <a:ext cx="1745714" cy="595450"/>
          </a:xfrm>
          <a:prstGeom prst="rect">
            <a:avLst/>
          </a:prstGeom>
          <a:noFill/>
          <a:ln>
            <a:noFill/>
          </a:ln>
        </p:spPr>
        <p:txBody>
          <a:bodyPr lIns="180000" tIns="180000" rIns="180000" bIns="180000" anchor="ctr"/>
          <a:lstStyle>
            <a:lvl1pPr algn="ctr">
              <a:defRPr sz="800">
                <a:solidFill>
                  <a:schemeClr val="accent1"/>
                </a:solidFill>
                <a:latin typeface="+mn-lt"/>
                <a:ea typeface="Roboto" panose="02000000000000000000" pitchFamily="2" charset="0"/>
              </a:defRPr>
            </a:lvl1pPr>
          </a:lstStyle>
          <a:p>
            <a:r>
              <a:rPr lang="en-US" noProof="0"/>
              <a:t>Drag and drop image into placeholder</a:t>
            </a:r>
          </a:p>
        </p:txBody>
      </p:sp>
    </p:spTree>
    <p:extLst>
      <p:ext uri="{BB962C8B-B14F-4D97-AF65-F5344CB8AC3E}">
        <p14:creationId xmlns:p14="http://schemas.microsoft.com/office/powerpoint/2010/main" val="471970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3.xml><?xml version="1.0" encoding="utf-8"?>
<p:sldLayout xmlns:a="http://schemas.openxmlformats.org/drawingml/2006/main" xmlns:r="http://schemas.openxmlformats.org/officeDocument/2006/relationships" xmlns:p="http://schemas.openxmlformats.org/presentationml/2006/main" preserve="1">
  <p:cSld name="Logo Groups x3 A">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3" name="Rectangle: Rounded Corners 22">
            <a:extLst>
              <a:ext uri="{FF2B5EF4-FFF2-40B4-BE49-F238E27FC236}">
                <a16:creationId xmlns:a16="http://schemas.microsoft.com/office/drawing/2014/main" id="{D398A0A7-11D4-EA1C-8747-6B4A743A152E}"/>
              </a:ext>
            </a:extLst>
          </p:cNvPr>
          <p:cNvSpPr/>
          <p:nvPr/>
        </p:nvSpPr>
        <p:spPr>
          <a:xfrm>
            <a:off x="3703638" y="1775593"/>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E43F7EBA-E9EE-F383-1358-74FDC12B39D8}"/>
              </a:ext>
            </a:extLst>
          </p:cNvPr>
          <p:cNvSpPr/>
          <p:nvPr/>
        </p:nvSpPr>
        <p:spPr>
          <a:xfrm>
            <a:off x="3703638" y="3075828"/>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5" name="Rectangle: Rounded Corners 24">
            <a:extLst>
              <a:ext uri="{FF2B5EF4-FFF2-40B4-BE49-F238E27FC236}">
                <a16:creationId xmlns:a16="http://schemas.microsoft.com/office/drawing/2014/main" id="{E7044A57-8F97-D27D-CF77-4C6E0403D338}"/>
              </a:ext>
            </a:extLst>
          </p:cNvPr>
          <p:cNvSpPr/>
          <p:nvPr/>
        </p:nvSpPr>
        <p:spPr>
          <a:xfrm>
            <a:off x="3703638" y="4376063"/>
            <a:ext cx="7696199" cy="1224000"/>
          </a:xfrm>
          <a:prstGeom prst="roundRect">
            <a:avLst>
              <a:gd name="adj" fmla="val 7368"/>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 name="Picture Placeholder 19">
            <a:extLst>
              <a:ext uri="{FF2B5EF4-FFF2-40B4-BE49-F238E27FC236}">
                <a16:creationId xmlns:a16="http://schemas.microsoft.com/office/drawing/2014/main" id="{E497128D-B66E-1480-C502-4C31491A8CE3}"/>
              </a:ext>
            </a:extLst>
          </p:cNvPr>
          <p:cNvSpPr>
            <a:spLocks noGrp="1"/>
          </p:cNvSpPr>
          <p:nvPr>
            <p:ph type="pic" sz="quarter" idx="22" hasCustomPrompt="1"/>
          </p:nvPr>
        </p:nvSpPr>
        <p:spPr>
          <a:xfrm>
            <a:off x="4261292"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 name="Picture Placeholder 26">
            <a:extLst>
              <a:ext uri="{FF2B5EF4-FFF2-40B4-BE49-F238E27FC236}">
                <a16:creationId xmlns:a16="http://schemas.microsoft.com/office/drawing/2014/main" id="{CD6329E1-1AC8-0274-53E8-FD591ECFAAEA}"/>
              </a:ext>
            </a:extLst>
          </p:cNvPr>
          <p:cNvSpPr>
            <a:spLocks noGrp="1"/>
          </p:cNvSpPr>
          <p:nvPr>
            <p:ph type="pic" sz="quarter" idx="23" hasCustomPrompt="1"/>
          </p:nvPr>
        </p:nvSpPr>
        <p:spPr>
          <a:xfrm>
            <a:off x="5676118"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 name="Picture Placeholder 19">
            <a:extLst>
              <a:ext uri="{FF2B5EF4-FFF2-40B4-BE49-F238E27FC236}">
                <a16:creationId xmlns:a16="http://schemas.microsoft.com/office/drawing/2014/main" id="{D8E15330-35EA-F68E-57B8-7FC38D2353A4}"/>
              </a:ext>
            </a:extLst>
          </p:cNvPr>
          <p:cNvSpPr>
            <a:spLocks noGrp="1"/>
          </p:cNvSpPr>
          <p:nvPr>
            <p:ph type="pic" sz="quarter" idx="24" hasCustomPrompt="1"/>
          </p:nvPr>
        </p:nvSpPr>
        <p:spPr>
          <a:xfrm>
            <a:off x="7090944"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 name="Picture Placeholder 26">
            <a:extLst>
              <a:ext uri="{FF2B5EF4-FFF2-40B4-BE49-F238E27FC236}">
                <a16:creationId xmlns:a16="http://schemas.microsoft.com/office/drawing/2014/main" id="{E77F646F-6717-8BE4-775F-3A94B1326FAB}"/>
              </a:ext>
            </a:extLst>
          </p:cNvPr>
          <p:cNvSpPr>
            <a:spLocks noGrp="1"/>
          </p:cNvSpPr>
          <p:nvPr>
            <p:ph type="pic" sz="quarter" idx="25" hasCustomPrompt="1"/>
          </p:nvPr>
        </p:nvSpPr>
        <p:spPr>
          <a:xfrm>
            <a:off x="8505770"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89DBD2E2-D55E-BD93-632A-F53C4C1ECA74}"/>
              </a:ext>
            </a:extLst>
          </p:cNvPr>
          <p:cNvSpPr>
            <a:spLocks noGrp="1"/>
          </p:cNvSpPr>
          <p:nvPr>
            <p:ph type="pic" sz="quarter" idx="26" hasCustomPrompt="1"/>
          </p:nvPr>
        </p:nvSpPr>
        <p:spPr>
          <a:xfrm>
            <a:off x="9920596" y="222792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 name="Picture Placeholder 26">
            <a:extLst>
              <a:ext uri="{FF2B5EF4-FFF2-40B4-BE49-F238E27FC236}">
                <a16:creationId xmlns:a16="http://schemas.microsoft.com/office/drawing/2014/main" id="{3C805BDB-7740-DD37-43D0-66B867D0165B}"/>
              </a:ext>
            </a:extLst>
          </p:cNvPr>
          <p:cNvSpPr>
            <a:spLocks noGrp="1"/>
          </p:cNvSpPr>
          <p:nvPr>
            <p:ph type="pic" sz="quarter" idx="27" hasCustomPrompt="1"/>
          </p:nvPr>
        </p:nvSpPr>
        <p:spPr>
          <a:xfrm>
            <a:off x="4261292"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 name="Picture Placeholder 26">
            <a:extLst>
              <a:ext uri="{FF2B5EF4-FFF2-40B4-BE49-F238E27FC236}">
                <a16:creationId xmlns:a16="http://schemas.microsoft.com/office/drawing/2014/main" id="{97154BFF-5A54-6342-B6C7-0BE0E12CA257}"/>
              </a:ext>
            </a:extLst>
          </p:cNvPr>
          <p:cNvSpPr>
            <a:spLocks noGrp="1"/>
          </p:cNvSpPr>
          <p:nvPr>
            <p:ph type="pic" sz="quarter" idx="28" hasCustomPrompt="1"/>
          </p:nvPr>
        </p:nvSpPr>
        <p:spPr>
          <a:xfrm>
            <a:off x="5676118"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 name="Picture Placeholder 26">
            <a:extLst>
              <a:ext uri="{FF2B5EF4-FFF2-40B4-BE49-F238E27FC236}">
                <a16:creationId xmlns:a16="http://schemas.microsoft.com/office/drawing/2014/main" id="{A914497E-C7B0-5AAA-1606-8567C08D7383}"/>
              </a:ext>
            </a:extLst>
          </p:cNvPr>
          <p:cNvSpPr>
            <a:spLocks noGrp="1"/>
          </p:cNvSpPr>
          <p:nvPr>
            <p:ph type="pic" sz="quarter" idx="29" hasCustomPrompt="1"/>
          </p:nvPr>
        </p:nvSpPr>
        <p:spPr>
          <a:xfrm>
            <a:off x="7090944"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 name="Picture Placeholder 26">
            <a:extLst>
              <a:ext uri="{FF2B5EF4-FFF2-40B4-BE49-F238E27FC236}">
                <a16:creationId xmlns:a16="http://schemas.microsoft.com/office/drawing/2014/main" id="{6FA278E7-7150-EAA1-AFC5-3E88998A02FB}"/>
              </a:ext>
            </a:extLst>
          </p:cNvPr>
          <p:cNvSpPr>
            <a:spLocks noGrp="1"/>
          </p:cNvSpPr>
          <p:nvPr>
            <p:ph type="pic" sz="quarter" idx="30" hasCustomPrompt="1"/>
          </p:nvPr>
        </p:nvSpPr>
        <p:spPr>
          <a:xfrm>
            <a:off x="8505770"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E419948C-6ED2-3213-2EB8-58F725F2EBC4}"/>
              </a:ext>
            </a:extLst>
          </p:cNvPr>
          <p:cNvSpPr>
            <a:spLocks noGrp="1"/>
          </p:cNvSpPr>
          <p:nvPr>
            <p:ph type="pic" sz="quarter" idx="31" hasCustomPrompt="1"/>
          </p:nvPr>
        </p:nvSpPr>
        <p:spPr>
          <a:xfrm>
            <a:off x="9920596" y="3528164"/>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D1F51657-9608-040D-07E9-939EA6978A74}"/>
              </a:ext>
            </a:extLst>
          </p:cNvPr>
          <p:cNvSpPr>
            <a:spLocks noGrp="1"/>
          </p:cNvSpPr>
          <p:nvPr>
            <p:ph type="pic" sz="quarter" idx="32" hasCustomPrompt="1"/>
          </p:nvPr>
        </p:nvSpPr>
        <p:spPr>
          <a:xfrm>
            <a:off x="4261292"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56BAEDE1-E935-3AE8-9B18-39D8E3C5F129}"/>
              </a:ext>
            </a:extLst>
          </p:cNvPr>
          <p:cNvSpPr>
            <a:spLocks noGrp="1"/>
          </p:cNvSpPr>
          <p:nvPr>
            <p:ph type="pic" sz="quarter" idx="33" hasCustomPrompt="1"/>
          </p:nvPr>
        </p:nvSpPr>
        <p:spPr>
          <a:xfrm>
            <a:off x="5676118"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19">
            <a:extLst>
              <a:ext uri="{FF2B5EF4-FFF2-40B4-BE49-F238E27FC236}">
                <a16:creationId xmlns:a16="http://schemas.microsoft.com/office/drawing/2014/main" id="{58EECBCE-9CCC-54BD-89B0-DABBF78BFA08}"/>
              </a:ext>
            </a:extLst>
          </p:cNvPr>
          <p:cNvSpPr>
            <a:spLocks noGrp="1"/>
          </p:cNvSpPr>
          <p:nvPr>
            <p:ph type="pic" sz="quarter" idx="34" hasCustomPrompt="1"/>
          </p:nvPr>
        </p:nvSpPr>
        <p:spPr>
          <a:xfrm>
            <a:off x="7090944"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7DBB7916-A91C-1927-BE52-E4EAE7968986}"/>
              </a:ext>
            </a:extLst>
          </p:cNvPr>
          <p:cNvSpPr>
            <a:spLocks noGrp="1"/>
          </p:cNvSpPr>
          <p:nvPr>
            <p:ph type="pic" sz="quarter" idx="35" hasCustomPrompt="1"/>
          </p:nvPr>
        </p:nvSpPr>
        <p:spPr>
          <a:xfrm>
            <a:off x="8505770"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F1A3C67C-940D-B145-F198-C5E77DA1BC54}"/>
              </a:ext>
            </a:extLst>
          </p:cNvPr>
          <p:cNvSpPr>
            <a:spLocks noGrp="1"/>
          </p:cNvSpPr>
          <p:nvPr>
            <p:ph type="pic" sz="quarter" idx="36" hasCustomPrompt="1"/>
          </p:nvPr>
        </p:nvSpPr>
        <p:spPr>
          <a:xfrm>
            <a:off x="9920596" y="482839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1054077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4.xml><?xml version="1.0" encoding="utf-8"?>
<p:sldLayout xmlns:a="http://schemas.openxmlformats.org/drawingml/2006/main" xmlns:r="http://schemas.openxmlformats.org/officeDocument/2006/relationships" xmlns:p="http://schemas.openxmlformats.org/presentationml/2006/main" preserve="1">
  <p:cSld name="Logo Groups x3 B">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3" name="Rectangle: Rounded Corners 12">
            <a:extLst>
              <a:ext uri="{FF2B5EF4-FFF2-40B4-BE49-F238E27FC236}">
                <a16:creationId xmlns:a16="http://schemas.microsoft.com/office/drawing/2014/main" id="{CAE4D0A1-7B41-D2E4-4366-7A6A9CB04070}"/>
              </a:ext>
            </a:extLst>
          </p:cNvPr>
          <p:cNvSpPr/>
          <p:nvPr/>
        </p:nvSpPr>
        <p:spPr>
          <a:xfrm>
            <a:off x="793437"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Rectangle: Rounded Corners 13">
            <a:extLst>
              <a:ext uri="{FF2B5EF4-FFF2-40B4-BE49-F238E27FC236}">
                <a16:creationId xmlns:a16="http://schemas.microsoft.com/office/drawing/2014/main" id="{AC2C91FB-48D8-C471-4A9F-ADA7A4173962}"/>
              </a:ext>
            </a:extLst>
          </p:cNvPr>
          <p:cNvSpPr/>
          <p:nvPr/>
        </p:nvSpPr>
        <p:spPr>
          <a:xfrm>
            <a:off x="4353191"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5" name="Rectangle: Rounded Corners 14">
            <a:extLst>
              <a:ext uri="{FF2B5EF4-FFF2-40B4-BE49-F238E27FC236}">
                <a16:creationId xmlns:a16="http://schemas.microsoft.com/office/drawing/2014/main" id="{2BD29528-2123-453F-F4A7-886ABCD6A66F}"/>
              </a:ext>
            </a:extLst>
          </p:cNvPr>
          <p:cNvSpPr/>
          <p:nvPr/>
        </p:nvSpPr>
        <p:spPr>
          <a:xfrm>
            <a:off x="7912945" y="2741613"/>
            <a:ext cx="3488400" cy="3474289"/>
          </a:xfrm>
          <a:prstGeom prst="roundRect">
            <a:avLst>
              <a:gd name="adj" fmla="val 31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6" name="Picture Placeholder 19">
            <a:extLst>
              <a:ext uri="{FF2B5EF4-FFF2-40B4-BE49-F238E27FC236}">
                <a16:creationId xmlns:a16="http://schemas.microsoft.com/office/drawing/2014/main" id="{8288539D-0AE8-4D39-0B54-8109D8EC5F01}"/>
              </a:ext>
            </a:extLst>
          </p:cNvPr>
          <p:cNvSpPr>
            <a:spLocks noGrp="1"/>
          </p:cNvSpPr>
          <p:nvPr>
            <p:ph type="pic" sz="quarter" idx="22" hasCustomPrompt="1"/>
          </p:nvPr>
        </p:nvSpPr>
        <p:spPr>
          <a:xfrm>
            <a:off x="2069542"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9BD302DE-A20F-B65A-461D-92BF772B3182}"/>
              </a:ext>
            </a:extLst>
          </p:cNvPr>
          <p:cNvSpPr>
            <a:spLocks noGrp="1"/>
          </p:cNvSpPr>
          <p:nvPr>
            <p:ph type="pic" sz="quarter" idx="23" hasCustomPrompt="1"/>
          </p:nvPr>
        </p:nvSpPr>
        <p:spPr>
          <a:xfrm>
            <a:off x="2069542"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8C2C86C3-F09F-2A0A-6DCD-A2E590E4B5D8}"/>
              </a:ext>
            </a:extLst>
          </p:cNvPr>
          <p:cNvSpPr>
            <a:spLocks noGrp="1"/>
          </p:cNvSpPr>
          <p:nvPr>
            <p:ph type="pic" sz="quarter" idx="24" hasCustomPrompt="1"/>
          </p:nvPr>
        </p:nvSpPr>
        <p:spPr>
          <a:xfrm>
            <a:off x="2069542"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8F0713FE-6295-720B-1E3F-940469F51BE4}"/>
              </a:ext>
            </a:extLst>
          </p:cNvPr>
          <p:cNvSpPr>
            <a:spLocks noGrp="1"/>
          </p:cNvSpPr>
          <p:nvPr>
            <p:ph type="pic" sz="quarter" idx="25" hasCustomPrompt="1"/>
          </p:nvPr>
        </p:nvSpPr>
        <p:spPr>
          <a:xfrm>
            <a:off x="2069542"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4254B130-93F4-E945-66E2-4792A91650D5}"/>
              </a:ext>
            </a:extLst>
          </p:cNvPr>
          <p:cNvSpPr>
            <a:spLocks noGrp="1"/>
          </p:cNvSpPr>
          <p:nvPr>
            <p:ph type="pic" sz="quarter" idx="26" hasCustomPrompt="1"/>
          </p:nvPr>
        </p:nvSpPr>
        <p:spPr>
          <a:xfrm>
            <a:off x="2069542"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3" name="Picture Placeholder 26">
            <a:extLst>
              <a:ext uri="{FF2B5EF4-FFF2-40B4-BE49-F238E27FC236}">
                <a16:creationId xmlns:a16="http://schemas.microsoft.com/office/drawing/2014/main" id="{10A09409-FFCE-47FB-A3AD-35E1F3749831}"/>
              </a:ext>
            </a:extLst>
          </p:cNvPr>
          <p:cNvSpPr>
            <a:spLocks noGrp="1"/>
          </p:cNvSpPr>
          <p:nvPr>
            <p:ph type="pic" sz="quarter" idx="27" hasCustomPrompt="1"/>
          </p:nvPr>
        </p:nvSpPr>
        <p:spPr>
          <a:xfrm>
            <a:off x="5629296"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4" name="Picture Placeholder 26">
            <a:extLst>
              <a:ext uri="{FF2B5EF4-FFF2-40B4-BE49-F238E27FC236}">
                <a16:creationId xmlns:a16="http://schemas.microsoft.com/office/drawing/2014/main" id="{B27B3FBF-5DBD-A8E4-827B-1E1B5ABDC127}"/>
              </a:ext>
            </a:extLst>
          </p:cNvPr>
          <p:cNvSpPr>
            <a:spLocks noGrp="1"/>
          </p:cNvSpPr>
          <p:nvPr>
            <p:ph type="pic" sz="quarter" idx="28" hasCustomPrompt="1"/>
          </p:nvPr>
        </p:nvSpPr>
        <p:spPr>
          <a:xfrm>
            <a:off x="5629296"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5" name="Picture Placeholder 26">
            <a:extLst>
              <a:ext uri="{FF2B5EF4-FFF2-40B4-BE49-F238E27FC236}">
                <a16:creationId xmlns:a16="http://schemas.microsoft.com/office/drawing/2014/main" id="{F63042E5-7CE8-4808-6F0F-A4A16196EEF5}"/>
              </a:ext>
            </a:extLst>
          </p:cNvPr>
          <p:cNvSpPr>
            <a:spLocks noGrp="1"/>
          </p:cNvSpPr>
          <p:nvPr>
            <p:ph type="pic" sz="quarter" idx="29" hasCustomPrompt="1"/>
          </p:nvPr>
        </p:nvSpPr>
        <p:spPr>
          <a:xfrm>
            <a:off x="5629296"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6" name="Picture Placeholder 26">
            <a:extLst>
              <a:ext uri="{FF2B5EF4-FFF2-40B4-BE49-F238E27FC236}">
                <a16:creationId xmlns:a16="http://schemas.microsoft.com/office/drawing/2014/main" id="{151BA259-129E-F993-E67D-ABE0B5E375FA}"/>
              </a:ext>
            </a:extLst>
          </p:cNvPr>
          <p:cNvSpPr>
            <a:spLocks noGrp="1"/>
          </p:cNvSpPr>
          <p:nvPr>
            <p:ph type="pic" sz="quarter" idx="30" hasCustomPrompt="1"/>
          </p:nvPr>
        </p:nvSpPr>
        <p:spPr>
          <a:xfrm>
            <a:off x="5629296"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7" name="Picture Placeholder 26">
            <a:extLst>
              <a:ext uri="{FF2B5EF4-FFF2-40B4-BE49-F238E27FC236}">
                <a16:creationId xmlns:a16="http://schemas.microsoft.com/office/drawing/2014/main" id="{6ACB0B7C-4A41-06DB-ED47-589892EEBF4C}"/>
              </a:ext>
            </a:extLst>
          </p:cNvPr>
          <p:cNvSpPr>
            <a:spLocks noGrp="1"/>
          </p:cNvSpPr>
          <p:nvPr>
            <p:ph type="pic" sz="quarter" idx="31" hasCustomPrompt="1"/>
          </p:nvPr>
        </p:nvSpPr>
        <p:spPr>
          <a:xfrm>
            <a:off x="5629296"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8" name="Picture Placeholder 19">
            <a:extLst>
              <a:ext uri="{FF2B5EF4-FFF2-40B4-BE49-F238E27FC236}">
                <a16:creationId xmlns:a16="http://schemas.microsoft.com/office/drawing/2014/main" id="{84BC64F7-EE1F-72C6-89E5-596E0D07A8D8}"/>
              </a:ext>
            </a:extLst>
          </p:cNvPr>
          <p:cNvSpPr>
            <a:spLocks noGrp="1"/>
          </p:cNvSpPr>
          <p:nvPr>
            <p:ph type="pic" sz="quarter" idx="32" hasCustomPrompt="1"/>
          </p:nvPr>
        </p:nvSpPr>
        <p:spPr>
          <a:xfrm>
            <a:off x="918905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9" name="Picture Placeholder 26">
            <a:extLst>
              <a:ext uri="{FF2B5EF4-FFF2-40B4-BE49-F238E27FC236}">
                <a16:creationId xmlns:a16="http://schemas.microsoft.com/office/drawing/2014/main" id="{632368BB-820D-8BFD-9357-C82892DADE33}"/>
              </a:ext>
            </a:extLst>
          </p:cNvPr>
          <p:cNvSpPr>
            <a:spLocks noGrp="1"/>
          </p:cNvSpPr>
          <p:nvPr>
            <p:ph type="pic" sz="quarter" idx="33" hasCustomPrompt="1"/>
          </p:nvPr>
        </p:nvSpPr>
        <p:spPr>
          <a:xfrm>
            <a:off x="918905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19">
            <a:extLst>
              <a:ext uri="{FF2B5EF4-FFF2-40B4-BE49-F238E27FC236}">
                <a16:creationId xmlns:a16="http://schemas.microsoft.com/office/drawing/2014/main" id="{BF5A132E-480A-ADD2-8CD1-02B707AB2E9B}"/>
              </a:ext>
            </a:extLst>
          </p:cNvPr>
          <p:cNvSpPr>
            <a:spLocks noGrp="1"/>
          </p:cNvSpPr>
          <p:nvPr>
            <p:ph type="pic" sz="quarter" idx="34" hasCustomPrompt="1"/>
          </p:nvPr>
        </p:nvSpPr>
        <p:spPr>
          <a:xfrm>
            <a:off x="918905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27AA032A-AE76-AE48-9B9C-061DBCEE82EC}"/>
              </a:ext>
            </a:extLst>
          </p:cNvPr>
          <p:cNvSpPr>
            <a:spLocks noGrp="1"/>
          </p:cNvSpPr>
          <p:nvPr>
            <p:ph type="pic" sz="quarter" idx="35" hasCustomPrompt="1"/>
          </p:nvPr>
        </p:nvSpPr>
        <p:spPr>
          <a:xfrm>
            <a:off x="918905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D8470EA3-37D6-3BDE-5AAA-AFA97AD9ED71}"/>
              </a:ext>
            </a:extLst>
          </p:cNvPr>
          <p:cNvSpPr>
            <a:spLocks noGrp="1"/>
          </p:cNvSpPr>
          <p:nvPr>
            <p:ph type="pic" sz="quarter" idx="36" hasCustomPrompt="1"/>
          </p:nvPr>
        </p:nvSpPr>
        <p:spPr>
          <a:xfrm>
            <a:off x="918905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245040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5.xml><?xml version="1.0" encoding="utf-8"?>
<p:sldLayout xmlns:a="http://schemas.openxmlformats.org/drawingml/2006/main" xmlns:r="http://schemas.openxmlformats.org/officeDocument/2006/relationships" xmlns:p="http://schemas.openxmlformats.org/presentationml/2006/main" preserve="1">
  <p:cSld name="Logo Groups x4 A">
    <p:bg>
      <p:bgPr>
        <a:solidFill>
          <a:schemeClr val="bg2"/>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8F70B186-1B72-EB65-9CA4-112BC6B7D8CF}"/>
              </a:ext>
            </a:extLst>
          </p:cNvPr>
          <p:cNvSpPr/>
          <p:nvPr/>
        </p:nvSpPr>
        <p:spPr>
          <a:xfrm>
            <a:off x="3703638" y="1775593"/>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6" name="Rectangle: Rounded Corners 25">
            <a:extLst>
              <a:ext uri="{FF2B5EF4-FFF2-40B4-BE49-F238E27FC236}">
                <a16:creationId xmlns:a16="http://schemas.microsoft.com/office/drawing/2014/main" id="{BFA48E8F-3131-E81D-8588-3B33E9151D6B}"/>
              </a:ext>
            </a:extLst>
          </p:cNvPr>
          <p:cNvSpPr/>
          <p:nvPr/>
        </p:nvSpPr>
        <p:spPr>
          <a:xfrm>
            <a:off x="3703638" y="2742252"/>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7" name="Rectangle: Rounded Corners 26">
            <a:extLst>
              <a:ext uri="{FF2B5EF4-FFF2-40B4-BE49-F238E27FC236}">
                <a16:creationId xmlns:a16="http://schemas.microsoft.com/office/drawing/2014/main" id="{EB80007F-C243-47E2-BD9F-C58A280E772E}"/>
              </a:ext>
            </a:extLst>
          </p:cNvPr>
          <p:cNvSpPr/>
          <p:nvPr/>
        </p:nvSpPr>
        <p:spPr>
          <a:xfrm>
            <a:off x="3703638" y="3716338"/>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28" name="Rectangle: Rounded Corners 27">
            <a:extLst>
              <a:ext uri="{FF2B5EF4-FFF2-40B4-BE49-F238E27FC236}">
                <a16:creationId xmlns:a16="http://schemas.microsoft.com/office/drawing/2014/main" id="{9219FCCB-7C92-8ACB-2B12-6952EC6392E5}"/>
              </a:ext>
            </a:extLst>
          </p:cNvPr>
          <p:cNvSpPr/>
          <p:nvPr/>
        </p:nvSpPr>
        <p:spPr>
          <a:xfrm>
            <a:off x="3703638" y="4706938"/>
            <a:ext cx="7696199" cy="892995"/>
          </a:xfrm>
          <a:prstGeom prst="roundRect">
            <a:avLst>
              <a:gd name="adj" fmla="val 12096"/>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36688"/>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Picture Placeholder 19">
            <a:extLst>
              <a:ext uri="{FF2B5EF4-FFF2-40B4-BE49-F238E27FC236}">
                <a16:creationId xmlns:a16="http://schemas.microsoft.com/office/drawing/2014/main" id="{E497128D-B66E-1480-C502-4C31491A8CE3}"/>
              </a:ext>
            </a:extLst>
          </p:cNvPr>
          <p:cNvSpPr>
            <a:spLocks noGrp="1"/>
          </p:cNvSpPr>
          <p:nvPr>
            <p:ph type="pic" sz="quarter" idx="22" hasCustomPrompt="1"/>
          </p:nvPr>
        </p:nvSpPr>
        <p:spPr>
          <a:xfrm>
            <a:off x="4261292"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 name="Picture Placeholder 26">
            <a:extLst>
              <a:ext uri="{FF2B5EF4-FFF2-40B4-BE49-F238E27FC236}">
                <a16:creationId xmlns:a16="http://schemas.microsoft.com/office/drawing/2014/main" id="{CD6329E1-1AC8-0274-53E8-FD591ECFAAEA}"/>
              </a:ext>
            </a:extLst>
          </p:cNvPr>
          <p:cNvSpPr>
            <a:spLocks noGrp="1"/>
          </p:cNvSpPr>
          <p:nvPr>
            <p:ph type="pic" sz="quarter" idx="23" hasCustomPrompt="1"/>
          </p:nvPr>
        </p:nvSpPr>
        <p:spPr>
          <a:xfrm>
            <a:off x="5676118"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 name="Picture Placeholder 19">
            <a:extLst>
              <a:ext uri="{FF2B5EF4-FFF2-40B4-BE49-F238E27FC236}">
                <a16:creationId xmlns:a16="http://schemas.microsoft.com/office/drawing/2014/main" id="{D8E15330-35EA-F68E-57B8-7FC38D2353A4}"/>
              </a:ext>
            </a:extLst>
          </p:cNvPr>
          <p:cNvSpPr>
            <a:spLocks noGrp="1"/>
          </p:cNvSpPr>
          <p:nvPr>
            <p:ph type="pic" sz="quarter" idx="24" hasCustomPrompt="1"/>
          </p:nvPr>
        </p:nvSpPr>
        <p:spPr>
          <a:xfrm>
            <a:off x="7090944"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 name="Picture Placeholder 26">
            <a:extLst>
              <a:ext uri="{FF2B5EF4-FFF2-40B4-BE49-F238E27FC236}">
                <a16:creationId xmlns:a16="http://schemas.microsoft.com/office/drawing/2014/main" id="{E77F646F-6717-8BE4-775F-3A94B1326FAB}"/>
              </a:ext>
            </a:extLst>
          </p:cNvPr>
          <p:cNvSpPr>
            <a:spLocks noGrp="1"/>
          </p:cNvSpPr>
          <p:nvPr>
            <p:ph type="pic" sz="quarter" idx="25" hasCustomPrompt="1"/>
          </p:nvPr>
        </p:nvSpPr>
        <p:spPr>
          <a:xfrm>
            <a:off x="8505770"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89DBD2E2-D55E-BD93-632A-F53C4C1ECA74}"/>
              </a:ext>
            </a:extLst>
          </p:cNvPr>
          <p:cNvSpPr>
            <a:spLocks noGrp="1"/>
          </p:cNvSpPr>
          <p:nvPr>
            <p:ph type="pic" sz="quarter" idx="26" hasCustomPrompt="1"/>
          </p:nvPr>
        </p:nvSpPr>
        <p:spPr>
          <a:xfrm>
            <a:off x="9920596" y="206242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 name="Picture Placeholder 26">
            <a:extLst>
              <a:ext uri="{FF2B5EF4-FFF2-40B4-BE49-F238E27FC236}">
                <a16:creationId xmlns:a16="http://schemas.microsoft.com/office/drawing/2014/main" id="{3C805BDB-7740-DD37-43D0-66B867D0165B}"/>
              </a:ext>
            </a:extLst>
          </p:cNvPr>
          <p:cNvSpPr>
            <a:spLocks noGrp="1"/>
          </p:cNvSpPr>
          <p:nvPr>
            <p:ph type="pic" sz="quarter" idx="27" hasCustomPrompt="1"/>
          </p:nvPr>
        </p:nvSpPr>
        <p:spPr>
          <a:xfrm>
            <a:off x="4261292"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 name="Picture Placeholder 26">
            <a:extLst>
              <a:ext uri="{FF2B5EF4-FFF2-40B4-BE49-F238E27FC236}">
                <a16:creationId xmlns:a16="http://schemas.microsoft.com/office/drawing/2014/main" id="{97154BFF-5A54-6342-B6C7-0BE0E12CA257}"/>
              </a:ext>
            </a:extLst>
          </p:cNvPr>
          <p:cNvSpPr>
            <a:spLocks noGrp="1"/>
          </p:cNvSpPr>
          <p:nvPr>
            <p:ph type="pic" sz="quarter" idx="28" hasCustomPrompt="1"/>
          </p:nvPr>
        </p:nvSpPr>
        <p:spPr>
          <a:xfrm>
            <a:off x="5676118"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 name="Picture Placeholder 26">
            <a:extLst>
              <a:ext uri="{FF2B5EF4-FFF2-40B4-BE49-F238E27FC236}">
                <a16:creationId xmlns:a16="http://schemas.microsoft.com/office/drawing/2014/main" id="{A914497E-C7B0-5AAA-1606-8567C08D7383}"/>
              </a:ext>
            </a:extLst>
          </p:cNvPr>
          <p:cNvSpPr>
            <a:spLocks noGrp="1"/>
          </p:cNvSpPr>
          <p:nvPr>
            <p:ph type="pic" sz="quarter" idx="29" hasCustomPrompt="1"/>
          </p:nvPr>
        </p:nvSpPr>
        <p:spPr>
          <a:xfrm>
            <a:off x="7090944"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 name="Picture Placeholder 26">
            <a:extLst>
              <a:ext uri="{FF2B5EF4-FFF2-40B4-BE49-F238E27FC236}">
                <a16:creationId xmlns:a16="http://schemas.microsoft.com/office/drawing/2014/main" id="{6FA278E7-7150-EAA1-AFC5-3E88998A02FB}"/>
              </a:ext>
            </a:extLst>
          </p:cNvPr>
          <p:cNvSpPr>
            <a:spLocks noGrp="1"/>
          </p:cNvSpPr>
          <p:nvPr>
            <p:ph type="pic" sz="quarter" idx="30" hasCustomPrompt="1"/>
          </p:nvPr>
        </p:nvSpPr>
        <p:spPr>
          <a:xfrm>
            <a:off x="8505770"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E419948C-6ED2-3213-2EB8-58F725F2EBC4}"/>
              </a:ext>
            </a:extLst>
          </p:cNvPr>
          <p:cNvSpPr>
            <a:spLocks noGrp="1"/>
          </p:cNvSpPr>
          <p:nvPr>
            <p:ph type="pic" sz="quarter" idx="31" hasCustomPrompt="1"/>
          </p:nvPr>
        </p:nvSpPr>
        <p:spPr>
          <a:xfrm>
            <a:off x="9920596" y="3029085"/>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D1F51657-9608-040D-07E9-939EA6978A74}"/>
              </a:ext>
            </a:extLst>
          </p:cNvPr>
          <p:cNvSpPr>
            <a:spLocks noGrp="1"/>
          </p:cNvSpPr>
          <p:nvPr>
            <p:ph type="pic" sz="quarter" idx="32" hasCustomPrompt="1"/>
          </p:nvPr>
        </p:nvSpPr>
        <p:spPr>
          <a:xfrm>
            <a:off x="4261292"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56BAEDE1-E935-3AE8-9B18-39D8E3C5F129}"/>
              </a:ext>
            </a:extLst>
          </p:cNvPr>
          <p:cNvSpPr>
            <a:spLocks noGrp="1"/>
          </p:cNvSpPr>
          <p:nvPr>
            <p:ph type="pic" sz="quarter" idx="33" hasCustomPrompt="1"/>
          </p:nvPr>
        </p:nvSpPr>
        <p:spPr>
          <a:xfrm>
            <a:off x="5676118"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19">
            <a:extLst>
              <a:ext uri="{FF2B5EF4-FFF2-40B4-BE49-F238E27FC236}">
                <a16:creationId xmlns:a16="http://schemas.microsoft.com/office/drawing/2014/main" id="{58EECBCE-9CCC-54BD-89B0-DABBF78BFA08}"/>
              </a:ext>
            </a:extLst>
          </p:cNvPr>
          <p:cNvSpPr>
            <a:spLocks noGrp="1"/>
          </p:cNvSpPr>
          <p:nvPr>
            <p:ph type="pic" sz="quarter" idx="34" hasCustomPrompt="1"/>
          </p:nvPr>
        </p:nvSpPr>
        <p:spPr>
          <a:xfrm>
            <a:off x="7090944"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7DBB7916-A91C-1927-BE52-E4EAE7968986}"/>
              </a:ext>
            </a:extLst>
          </p:cNvPr>
          <p:cNvSpPr>
            <a:spLocks noGrp="1"/>
          </p:cNvSpPr>
          <p:nvPr>
            <p:ph type="pic" sz="quarter" idx="35" hasCustomPrompt="1"/>
          </p:nvPr>
        </p:nvSpPr>
        <p:spPr>
          <a:xfrm>
            <a:off x="8505770"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F1A3C67C-940D-B145-F198-C5E77DA1BC54}"/>
              </a:ext>
            </a:extLst>
          </p:cNvPr>
          <p:cNvSpPr>
            <a:spLocks noGrp="1"/>
          </p:cNvSpPr>
          <p:nvPr>
            <p:ph type="pic" sz="quarter" idx="36" hasCustomPrompt="1"/>
          </p:nvPr>
        </p:nvSpPr>
        <p:spPr>
          <a:xfrm>
            <a:off x="9920596" y="40031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26">
            <a:extLst>
              <a:ext uri="{FF2B5EF4-FFF2-40B4-BE49-F238E27FC236}">
                <a16:creationId xmlns:a16="http://schemas.microsoft.com/office/drawing/2014/main" id="{CEAAEF4E-42F3-22DE-68B8-B306B34FC9A6}"/>
              </a:ext>
            </a:extLst>
          </p:cNvPr>
          <p:cNvSpPr>
            <a:spLocks noGrp="1"/>
          </p:cNvSpPr>
          <p:nvPr>
            <p:ph type="pic" sz="quarter" idx="37" hasCustomPrompt="1"/>
          </p:nvPr>
        </p:nvSpPr>
        <p:spPr>
          <a:xfrm>
            <a:off x="4261292"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652D1655-672C-D600-8F08-DE55EB1C7008}"/>
              </a:ext>
            </a:extLst>
          </p:cNvPr>
          <p:cNvSpPr>
            <a:spLocks noGrp="1"/>
          </p:cNvSpPr>
          <p:nvPr>
            <p:ph type="pic" sz="quarter" idx="38" hasCustomPrompt="1"/>
          </p:nvPr>
        </p:nvSpPr>
        <p:spPr>
          <a:xfrm>
            <a:off x="5676118"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4623DC08-4AE8-CF25-4FF4-070C6E639DFD}"/>
              </a:ext>
            </a:extLst>
          </p:cNvPr>
          <p:cNvSpPr>
            <a:spLocks noGrp="1"/>
          </p:cNvSpPr>
          <p:nvPr>
            <p:ph type="pic" sz="quarter" idx="39" hasCustomPrompt="1"/>
          </p:nvPr>
        </p:nvSpPr>
        <p:spPr>
          <a:xfrm>
            <a:off x="7090944"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3" name="Picture Placeholder 26">
            <a:extLst>
              <a:ext uri="{FF2B5EF4-FFF2-40B4-BE49-F238E27FC236}">
                <a16:creationId xmlns:a16="http://schemas.microsoft.com/office/drawing/2014/main" id="{E222E8CA-BE6C-1D96-28E1-52FC52078F66}"/>
              </a:ext>
            </a:extLst>
          </p:cNvPr>
          <p:cNvSpPr>
            <a:spLocks noGrp="1"/>
          </p:cNvSpPr>
          <p:nvPr>
            <p:ph type="pic" sz="quarter" idx="40" hasCustomPrompt="1"/>
          </p:nvPr>
        </p:nvSpPr>
        <p:spPr>
          <a:xfrm>
            <a:off x="8505770"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4" name="Picture Placeholder 26">
            <a:extLst>
              <a:ext uri="{FF2B5EF4-FFF2-40B4-BE49-F238E27FC236}">
                <a16:creationId xmlns:a16="http://schemas.microsoft.com/office/drawing/2014/main" id="{8417C9DE-B98D-F911-69B0-EAF28A0ACC79}"/>
              </a:ext>
            </a:extLst>
          </p:cNvPr>
          <p:cNvSpPr>
            <a:spLocks noGrp="1"/>
          </p:cNvSpPr>
          <p:nvPr>
            <p:ph type="pic" sz="quarter" idx="41" hasCustomPrompt="1"/>
          </p:nvPr>
        </p:nvSpPr>
        <p:spPr>
          <a:xfrm>
            <a:off x="9920596" y="4993771"/>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35840113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6.xml><?xml version="1.0" encoding="utf-8"?>
<p:sldLayout xmlns:a="http://schemas.openxmlformats.org/drawingml/2006/main" xmlns:r="http://schemas.openxmlformats.org/officeDocument/2006/relationships" xmlns:p="http://schemas.openxmlformats.org/presentationml/2006/main" preserve="1">
  <p:cSld name="Logo Groups x4 B">
    <p:bg>
      <p:bgPr>
        <a:solidFill>
          <a:schemeClr val="bg2"/>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0201A1-5EE9-54C0-CE75-BDF21B1E9407}"/>
              </a:ext>
            </a:extLst>
          </p:cNvPr>
          <p:cNvSpPr/>
          <p:nvPr/>
        </p:nvSpPr>
        <p:spPr>
          <a:xfrm>
            <a:off x="793437"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3" name="Rectangle: Rounded Corners 2">
            <a:extLst>
              <a:ext uri="{FF2B5EF4-FFF2-40B4-BE49-F238E27FC236}">
                <a16:creationId xmlns:a16="http://schemas.microsoft.com/office/drawing/2014/main" id="{BD784330-D6A6-265C-9BEF-6CD36E229EE1}"/>
              </a:ext>
            </a:extLst>
          </p:cNvPr>
          <p:cNvSpPr/>
          <p:nvPr/>
        </p:nvSpPr>
        <p:spPr>
          <a:xfrm>
            <a:off x="3464206"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E2592799-6423-F359-FE6D-9570FA603B3D}"/>
              </a:ext>
            </a:extLst>
          </p:cNvPr>
          <p:cNvSpPr/>
          <p:nvPr/>
        </p:nvSpPr>
        <p:spPr>
          <a:xfrm>
            <a:off x="6134975"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DD472300-E6C3-6A17-C9FC-28EE47961439}"/>
              </a:ext>
            </a:extLst>
          </p:cNvPr>
          <p:cNvSpPr/>
          <p:nvPr/>
        </p:nvSpPr>
        <p:spPr>
          <a:xfrm>
            <a:off x="8805745" y="2745797"/>
            <a:ext cx="2595600" cy="3474290"/>
          </a:xfrm>
          <a:prstGeom prst="roundRect">
            <a:avLst>
              <a:gd name="adj" fmla="val 4161"/>
            </a:avLst>
          </a:prstGeom>
          <a:solidFill>
            <a:schemeClr val="bg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5124450" y="790574"/>
            <a:ext cx="6278562"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6" name="Picture Placeholder 19">
            <a:extLst>
              <a:ext uri="{FF2B5EF4-FFF2-40B4-BE49-F238E27FC236}">
                <a16:creationId xmlns:a16="http://schemas.microsoft.com/office/drawing/2014/main" id="{8288539D-0AE8-4D39-0B54-8109D8EC5F01}"/>
              </a:ext>
            </a:extLst>
          </p:cNvPr>
          <p:cNvSpPr>
            <a:spLocks noGrp="1"/>
          </p:cNvSpPr>
          <p:nvPr>
            <p:ph type="pic" sz="quarter" idx="22" hasCustomPrompt="1"/>
          </p:nvPr>
        </p:nvSpPr>
        <p:spPr>
          <a:xfrm>
            <a:off x="1623142"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 name="Picture Placeholder 26">
            <a:extLst>
              <a:ext uri="{FF2B5EF4-FFF2-40B4-BE49-F238E27FC236}">
                <a16:creationId xmlns:a16="http://schemas.microsoft.com/office/drawing/2014/main" id="{9BD302DE-A20F-B65A-461D-92BF772B3182}"/>
              </a:ext>
            </a:extLst>
          </p:cNvPr>
          <p:cNvSpPr>
            <a:spLocks noGrp="1"/>
          </p:cNvSpPr>
          <p:nvPr>
            <p:ph type="pic" sz="quarter" idx="23" hasCustomPrompt="1"/>
          </p:nvPr>
        </p:nvSpPr>
        <p:spPr>
          <a:xfrm>
            <a:off x="1623142"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8" name="Picture Placeholder 19">
            <a:extLst>
              <a:ext uri="{FF2B5EF4-FFF2-40B4-BE49-F238E27FC236}">
                <a16:creationId xmlns:a16="http://schemas.microsoft.com/office/drawing/2014/main" id="{8C2C86C3-F09F-2A0A-6DCD-A2E590E4B5D8}"/>
              </a:ext>
            </a:extLst>
          </p:cNvPr>
          <p:cNvSpPr>
            <a:spLocks noGrp="1"/>
          </p:cNvSpPr>
          <p:nvPr>
            <p:ph type="pic" sz="quarter" idx="24" hasCustomPrompt="1"/>
          </p:nvPr>
        </p:nvSpPr>
        <p:spPr>
          <a:xfrm>
            <a:off x="1623142"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1" name="Picture Placeholder 26">
            <a:extLst>
              <a:ext uri="{FF2B5EF4-FFF2-40B4-BE49-F238E27FC236}">
                <a16:creationId xmlns:a16="http://schemas.microsoft.com/office/drawing/2014/main" id="{8F0713FE-6295-720B-1E3F-940469F51BE4}"/>
              </a:ext>
            </a:extLst>
          </p:cNvPr>
          <p:cNvSpPr>
            <a:spLocks noGrp="1"/>
          </p:cNvSpPr>
          <p:nvPr>
            <p:ph type="pic" sz="quarter" idx="25" hasCustomPrompt="1"/>
          </p:nvPr>
        </p:nvSpPr>
        <p:spPr>
          <a:xfrm>
            <a:off x="1623142"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2" name="Picture Placeholder 26">
            <a:extLst>
              <a:ext uri="{FF2B5EF4-FFF2-40B4-BE49-F238E27FC236}">
                <a16:creationId xmlns:a16="http://schemas.microsoft.com/office/drawing/2014/main" id="{4254B130-93F4-E945-66E2-4792A91650D5}"/>
              </a:ext>
            </a:extLst>
          </p:cNvPr>
          <p:cNvSpPr>
            <a:spLocks noGrp="1"/>
          </p:cNvSpPr>
          <p:nvPr>
            <p:ph type="pic" sz="quarter" idx="26" hasCustomPrompt="1"/>
          </p:nvPr>
        </p:nvSpPr>
        <p:spPr>
          <a:xfrm>
            <a:off x="1623142"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3" name="Picture Placeholder 26">
            <a:extLst>
              <a:ext uri="{FF2B5EF4-FFF2-40B4-BE49-F238E27FC236}">
                <a16:creationId xmlns:a16="http://schemas.microsoft.com/office/drawing/2014/main" id="{10A09409-FFCE-47FB-A3AD-35E1F3749831}"/>
              </a:ext>
            </a:extLst>
          </p:cNvPr>
          <p:cNvSpPr>
            <a:spLocks noGrp="1"/>
          </p:cNvSpPr>
          <p:nvPr>
            <p:ph type="pic" sz="quarter" idx="27" hasCustomPrompt="1"/>
          </p:nvPr>
        </p:nvSpPr>
        <p:spPr>
          <a:xfrm>
            <a:off x="4293911"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4" name="Picture Placeholder 26">
            <a:extLst>
              <a:ext uri="{FF2B5EF4-FFF2-40B4-BE49-F238E27FC236}">
                <a16:creationId xmlns:a16="http://schemas.microsoft.com/office/drawing/2014/main" id="{B27B3FBF-5DBD-A8E4-827B-1E1B5ABDC127}"/>
              </a:ext>
            </a:extLst>
          </p:cNvPr>
          <p:cNvSpPr>
            <a:spLocks noGrp="1"/>
          </p:cNvSpPr>
          <p:nvPr>
            <p:ph type="pic" sz="quarter" idx="28" hasCustomPrompt="1"/>
          </p:nvPr>
        </p:nvSpPr>
        <p:spPr>
          <a:xfrm>
            <a:off x="4293911"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5" name="Picture Placeholder 26">
            <a:extLst>
              <a:ext uri="{FF2B5EF4-FFF2-40B4-BE49-F238E27FC236}">
                <a16:creationId xmlns:a16="http://schemas.microsoft.com/office/drawing/2014/main" id="{F63042E5-7CE8-4808-6F0F-A4A16196EEF5}"/>
              </a:ext>
            </a:extLst>
          </p:cNvPr>
          <p:cNvSpPr>
            <a:spLocks noGrp="1"/>
          </p:cNvSpPr>
          <p:nvPr>
            <p:ph type="pic" sz="quarter" idx="29" hasCustomPrompt="1"/>
          </p:nvPr>
        </p:nvSpPr>
        <p:spPr>
          <a:xfrm>
            <a:off x="4293911"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6" name="Picture Placeholder 26">
            <a:extLst>
              <a:ext uri="{FF2B5EF4-FFF2-40B4-BE49-F238E27FC236}">
                <a16:creationId xmlns:a16="http://schemas.microsoft.com/office/drawing/2014/main" id="{151BA259-129E-F993-E67D-ABE0B5E375FA}"/>
              </a:ext>
            </a:extLst>
          </p:cNvPr>
          <p:cNvSpPr>
            <a:spLocks noGrp="1"/>
          </p:cNvSpPr>
          <p:nvPr>
            <p:ph type="pic" sz="quarter" idx="30" hasCustomPrompt="1"/>
          </p:nvPr>
        </p:nvSpPr>
        <p:spPr>
          <a:xfrm>
            <a:off x="4293911"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7" name="Picture Placeholder 26">
            <a:extLst>
              <a:ext uri="{FF2B5EF4-FFF2-40B4-BE49-F238E27FC236}">
                <a16:creationId xmlns:a16="http://schemas.microsoft.com/office/drawing/2014/main" id="{6ACB0B7C-4A41-06DB-ED47-589892EEBF4C}"/>
              </a:ext>
            </a:extLst>
          </p:cNvPr>
          <p:cNvSpPr>
            <a:spLocks noGrp="1"/>
          </p:cNvSpPr>
          <p:nvPr>
            <p:ph type="pic" sz="quarter" idx="31" hasCustomPrompt="1"/>
          </p:nvPr>
        </p:nvSpPr>
        <p:spPr>
          <a:xfrm>
            <a:off x="4293911"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8" name="Picture Placeholder 19">
            <a:extLst>
              <a:ext uri="{FF2B5EF4-FFF2-40B4-BE49-F238E27FC236}">
                <a16:creationId xmlns:a16="http://schemas.microsoft.com/office/drawing/2014/main" id="{84BC64F7-EE1F-72C6-89E5-596E0D07A8D8}"/>
              </a:ext>
            </a:extLst>
          </p:cNvPr>
          <p:cNvSpPr>
            <a:spLocks noGrp="1"/>
          </p:cNvSpPr>
          <p:nvPr>
            <p:ph type="pic" sz="quarter" idx="32" hasCustomPrompt="1"/>
          </p:nvPr>
        </p:nvSpPr>
        <p:spPr>
          <a:xfrm>
            <a:off x="696468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9" name="Picture Placeholder 26">
            <a:extLst>
              <a:ext uri="{FF2B5EF4-FFF2-40B4-BE49-F238E27FC236}">
                <a16:creationId xmlns:a16="http://schemas.microsoft.com/office/drawing/2014/main" id="{632368BB-820D-8BFD-9357-C82892DADE33}"/>
              </a:ext>
            </a:extLst>
          </p:cNvPr>
          <p:cNvSpPr>
            <a:spLocks noGrp="1"/>
          </p:cNvSpPr>
          <p:nvPr>
            <p:ph type="pic" sz="quarter" idx="33" hasCustomPrompt="1"/>
          </p:nvPr>
        </p:nvSpPr>
        <p:spPr>
          <a:xfrm>
            <a:off x="696468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0" name="Picture Placeholder 19">
            <a:extLst>
              <a:ext uri="{FF2B5EF4-FFF2-40B4-BE49-F238E27FC236}">
                <a16:creationId xmlns:a16="http://schemas.microsoft.com/office/drawing/2014/main" id="{BF5A132E-480A-ADD2-8CD1-02B707AB2E9B}"/>
              </a:ext>
            </a:extLst>
          </p:cNvPr>
          <p:cNvSpPr>
            <a:spLocks noGrp="1"/>
          </p:cNvSpPr>
          <p:nvPr>
            <p:ph type="pic" sz="quarter" idx="34" hasCustomPrompt="1"/>
          </p:nvPr>
        </p:nvSpPr>
        <p:spPr>
          <a:xfrm>
            <a:off x="696468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1" name="Picture Placeholder 26">
            <a:extLst>
              <a:ext uri="{FF2B5EF4-FFF2-40B4-BE49-F238E27FC236}">
                <a16:creationId xmlns:a16="http://schemas.microsoft.com/office/drawing/2014/main" id="{27AA032A-AE76-AE48-9B9C-061DBCEE82EC}"/>
              </a:ext>
            </a:extLst>
          </p:cNvPr>
          <p:cNvSpPr>
            <a:spLocks noGrp="1"/>
          </p:cNvSpPr>
          <p:nvPr>
            <p:ph type="pic" sz="quarter" idx="35" hasCustomPrompt="1"/>
          </p:nvPr>
        </p:nvSpPr>
        <p:spPr>
          <a:xfrm>
            <a:off x="696468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2" name="Picture Placeholder 26">
            <a:extLst>
              <a:ext uri="{FF2B5EF4-FFF2-40B4-BE49-F238E27FC236}">
                <a16:creationId xmlns:a16="http://schemas.microsoft.com/office/drawing/2014/main" id="{D8470EA3-37D6-3BDE-5AAA-AFA97AD9ED71}"/>
              </a:ext>
            </a:extLst>
          </p:cNvPr>
          <p:cNvSpPr>
            <a:spLocks noGrp="1"/>
          </p:cNvSpPr>
          <p:nvPr>
            <p:ph type="pic" sz="quarter" idx="36" hasCustomPrompt="1"/>
          </p:nvPr>
        </p:nvSpPr>
        <p:spPr>
          <a:xfrm>
            <a:off x="696468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 name="Picture Placeholder 26">
            <a:extLst>
              <a:ext uri="{FF2B5EF4-FFF2-40B4-BE49-F238E27FC236}">
                <a16:creationId xmlns:a16="http://schemas.microsoft.com/office/drawing/2014/main" id="{BDB2F6E8-187D-AE6B-AEC7-6D563DEDB79E}"/>
              </a:ext>
            </a:extLst>
          </p:cNvPr>
          <p:cNvSpPr>
            <a:spLocks noGrp="1"/>
          </p:cNvSpPr>
          <p:nvPr>
            <p:ph type="pic" sz="quarter" idx="37" hasCustomPrompt="1"/>
          </p:nvPr>
        </p:nvSpPr>
        <p:spPr>
          <a:xfrm>
            <a:off x="9635450" y="3055752"/>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 name="Picture Placeholder 26">
            <a:extLst>
              <a:ext uri="{FF2B5EF4-FFF2-40B4-BE49-F238E27FC236}">
                <a16:creationId xmlns:a16="http://schemas.microsoft.com/office/drawing/2014/main" id="{BA2B4C1D-7699-C4A3-9A8A-983021A957BF}"/>
              </a:ext>
            </a:extLst>
          </p:cNvPr>
          <p:cNvSpPr>
            <a:spLocks noGrp="1"/>
          </p:cNvSpPr>
          <p:nvPr>
            <p:ph type="pic" sz="quarter" idx="38" hasCustomPrompt="1"/>
          </p:nvPr>
        </p:nvSpPr>
        <p:spPr>
          <a:xfrm>
            <a:off x="9635450" y="3689219"/>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9" name="Picture Placeholder 26">
            <a:extLst>
              <a:ext uri="{FF2B5EF4-FFF2-40B4-BE49-F238E27FC236}">
                <a16:creationId xmlns:a16="http://schemas.microsoft.com/office/drawing/2014/main" id="{25B89BC4-C74F-94EA-D53B-79D8C8E29B2C}"/>
              </a:ext>
            </a:extLst>
          </p:cNvPr>
          <p:cNvSpPr>
            <a:spLocks noGrp="1"/>
          </p:cNvSpPr>
          <p:nvPr>
            <p:ph type="pic" sz="quarter" idx="39" hasCustomPrompt="1"/>
          </p:nvPr>
        </p:nvSpPr>
        <p:spPr>
          <a:xfrm>
            <a:off x="9635450" y="4322686"/>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20" name="Picture Placeholder 26">
            <a:extLst>
              <a:ext uri="{FF2B5EF4-FFF2-40B4-BE49-F238E27FC236}">
                <a16:creationId xmlns:a16="http://schemas.microsoft.com/office/drawing/2014/main" id="{D67E78B5-F6CE-4645-47A3-4ACBF31C8FF4}"/>
              </a:ext>
            </a:extLst>
          </p:cNvPr>
          <p:cNvSpPr>
            <a:spLocks noGrp="1"/>
          </p:cNvSpPr>
          <p:nvPr>
            <p:ph type="pic" sz="quarter" idx="40" hasCustomPrompt="1"/>
          </p:nvPr>
        </p:nvSpPr>
        <p:spPr>
          <a:xfrm>
            <a:off x="9635450" y="4956153"/>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33" name="Picture Placeholder 26">
            <a:extLst>
              <a:ext uri="{FF2B5EF4-FFF2-40B4-BE49-F238E27FC236}">
                <a16:creationId xmlns:a16="http://schemas.microsoft.com/office/drawing/2014/main" id="{98CD83C9-7801-1FB5-8DEC-2D30A514E43A}"/>
              </a:ext>
            </a:extLst>
          </p:cNvPr>
          <p:cNvSpPr>
            <a:spLocks noGrp="1"/>
          </p:cNvSpPr>
          <p:nvPr>
            <p:ph type="pic" sz="quarter" idx="41" hasCustomPrompt="1"/>
          </p:nvPr>
        </p:nvSpPr>
        <p:spPr>
          <a:xfrm>
            <a:off x="9635450" y="5589620"/>
            <a:ext cx="936190" cy="319328"/>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2520405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7.xml><?xml version="1.0" encoding="utf-8"?>
<p:sldLayout xmlns:a="http://schemas.openxmlformats.org/drawingml/2006/main" xmlns:r="http://schemas.openxmlformats.org/officeDocument/2006/relationships" xmlns:p="http://schemas.openxmlformats.org/presentationml/2006/main" preserve="1">
  <p:cSld name="Logos x80">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2" name="Text Placeholder 23">
            <a:extLst>
              <a:ext uri="{FF2B5EF4-FFF2-40B4-BE49-F238E27FC236}">
                <a16:creationId xmlns:a16="http://schemas.microsoft.com/office/drawing/2014/main" id="{4A173708-6749-8D82-4D22-2654F9515A2F}"/>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3" name="Text Placeholder 9">
            <a:extLst>
              <a:ext uri="{FF2B5EF4-FFF2-40B4-BE49-F238E27FC236}">
                <a16:creationId xmlns:a16="http://schemas.microsoft.com/office/drawing/2014/main" id="{ED46DD23-72C8-86DB-3BDD-ACFDF7C4D020}"/>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Rectangle: Rounded Corners 3">
            <a:extLst>
              <a:ext uri="{FF2B5EF4-FFF2-40B4-BE49-F238E27FC236}">
                <a16:creationId xmlns:a16="http://schemas.microsoft.com/office/drawing/2014/main" id="{75186698-7734-1C01-5B12-080ED4F19C8A}"/>
              </a:ext>
            </a:extLst>
          </p:cNvPr>
          <p:cNvSpPr/>
          <p:nvPr/>
        </p:nvSpPr>
        <p:spPr>
          <a:xfrm>
            <a:off x="790575" y="1766887"/>
            <a:ext cx="10609260" cy="4448176"/>
          </a:xfrm>
          <a:prstGeom prst="roundRect">
            <a:avLst>
              <a:gd name="adj" fmla="val 20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marL="0" marR="0" lvl="0" indent="0" algn="l"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89" name="Picture Placeholder 19">
            <a:extLst>
              <a:ext uri="{FF2B5EF4-FFF2-40B4-BE49-F238E27FC236}">
                <a16:creationId xmlns:a16="http://schemas.microsoft.com/office/drawing/2014/main" id="{62C3FD64-E8CC-69A0-697C-4E14CBFE62B4}"/>
              </a:ext>
            </a:extLst>
          </p:cNvPr>
          <p:cNvSpPr>
            <a:spLocks noGrp="1"/>
          </p:cNvSpPr>
          <p:nvPr>
            <p:ph type="pic" sz="quarter" idx="22" hasCustomPrompt="1"/>
          </p:nvPr>
        </p:nvSpPr>
        <p:spPr>
          <a:xfrm>
            <a:off x="1006964"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0" name="Picture Placeholder 26">
            <a:extLst>
              <a:ext uri="{FF2B5EF4-FFF2-40B4-BE49-F238E27FC236}">
                <a16:creationId xmlns:a16="http://schemas.microsoft.com/office/drawing/2014/main" id="{C6485685-F2BB-EB5E-94AC-F8856DA55037}"/>
              </a:ext>
            </a:extLst>
          </p:cNvPr>
          <p:cNvSpPr>
            <a:spLocks noGrp="1"/>
          </p:cNvSpPr>
          <p:nvPr>
            <p:ph type="pic" sz="quarter" idx="23" hasCustomPrompt="1"/>
          </p:nvPr>
        </p:nvSpPr>
        <p:spPr>
          <a:xfrm>
            <a:off x="2058591"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1" name="Picture Placeholder 19">
            <a:extLst>
              <a:ext uri="{FF2B5EF4-FFF2-40B4-BE49-F238E27FC236}">
                <a16:creationId xmlns:a16="http://schemas.microsoft.com/office/drawing/2014/main" id="{9A7796EF-1925-4A9A-3C81-EC0BD41BFD64}"/>
              </a:ext>
            </a:extLst>
          </p:cNvPr>
          <p:cNvSpPr>
            <a:spLocks noGrp="1"/>
          </p:cNvSpPr>
          <p:nvPr>
            <p:ph type="pic" sz="quarter" idx="24" hasCustomPrompt="1"/>
          </p:nvPr>
        </p:nvSpPr>
        <p:spPr>
          <a:xfrm>
            <a:off x="3110218"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2" name="Picture Placeholder 26">
            <a:extLst>
              <a:ext uri="{FF2B5EF4-FFF2-40B4-BE49-F238E27FC236}">
                <a16:creationId xmlns:a16="http://schemas.microsoft.com/office/drawing/2014/main" id="{6B34713F-34C4-3D73-F6D2-4B89BB2662EA}"/>
              </a:ext>
            </a:extLst>
          </p:cNvPr>
          <p:cNvSpPr>
            <a:spLocks noGrp="1"/>
          </p:cNvSpPr>
          <p:nvPr>
            <p:ph type="pic" sz="quarter" idx="25" hasCustomPrompt="1"/>
          </p:nvPr>
        </p:nvSpPr>
        <p:spPr>
          <a:xfrm>
            <a:off x="4161845"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3" name="Picture Placeholder 26">
            <a:extLst>
              <a:ext uri="{FF2B5EF4-FFF2-40B4-BE49-F238E27FC236}">
                <a16:creationId xmlns:a16="http://schemas.microsoft.com/office/drawing/2014/main" id="{271881D0-18A0-F198-A03F-01ED201A0124}"/>
              </a:ext>
            </a:extLst>
          </p:cNvPr>
          <p:cNvSpPr>
            <a:spLocks noGrp="1"/>
          </p:cNvSpPr>
          <p:nvPr>
            <p:ph type="pic" sz="quarter" idx="26" hasCustomPrompt="1"/>
          </p:nvPr>
        </p:nvSpPr>
        <p:spPr>
          <a:xfrm>
            <a:off x="5213472"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4" name="Picture Placeholder 26">
            <a:extLst>
              <a:ext uri="{FF2B5EF4-FFF2-40B4-BE49-F238E27FC236}">
                <a16:creationId xmlns:a16="http://schemas.microsoft.com/office/drawing/2014/main" id="{AB028FA8-1685-5CF5-9C05-D258A45B341A}"/>
              </a:ext>
            </a:extLst>
          </p:cNvPr>
          <p:cNvSpPr>
            <a:spLocks noGrp="1"/>
          </p:cNvSpPr>
          <p:nvPr>
            <p:ph type="pic" sz="quarter" idx="27" hasCustomPrompt="1"/>
          </p:nvPr>
        </p:nvSpPr>
        <p:spPr>
          <a:xfrm>
            <a:off x="6265099"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5" name="Picture Placeholder 26">
            <a:extLst>
              <a:ext uri="{FF2B5EF4-FFF2-40B4-BE49-F238E27FC236}">
                <a16:creationId xmlns:a16="http://schemas.microsoft.com/office/drawing/2014/main" id="{9BD9C375-6B4E-119E-698E-308500B87A70}"/>
              </a:ext>
            </a:extLst>
          </p:cNvPr>
          <p:cNvSpPr>
            <a:spLocks noGrp="1"/>
          </p:cNvSpPr>
          <p:nvPr>
            <p:ph type="pic" sz="quarter" idx="28" hasCustomPrompt="1"/>
          </p:nvPr>
        </p:nvSpPr>
        <p:spPr>
          <a:xfrm>
            <a:off x="7316726"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6" name="Picture Placeholder 26">
            <a:extLst>
              <a:ext uri="{FF2B5EF4-FFF2-40B4-BE49-F238E27FC236}">
                <a16:creationId xmlns:a16="http://schemas.microsoft.com/office/drawing/2014/main" id="{4A0CB004-74CE-2EFB-5F6E-10ABD437A6EA}"/>
              </a:ext>
            </a:extLst>
          </p:cNvPr>
          <p:cNvSpPr>
            <a:spLocks noGrp="1"/>
          </p:cNvSpPr>
          <p:nvPr>
            <p:ph type="pic" sz="quarter" idx="29" hasCustomPrompt="1"/>
          </p:nvPr>
        </p:nvSpPr>
        <p:spPr>
          <a:xfrm>
            <a:off x="8368353"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7" name="Picture Placeholder 26">
            <a:extLst>
              <a:ext uri="{FF2B5EF4-FFF2-40B4-BE49-F238E27FC236}">
                <a16:creationId xmlns:a16="http://schemas.microsoft.com/office/drawing/2014/main" id="{F4C895C8-CF67-83AE-579D-A402142657E8}"/>
              </a:ext>
            </a:extLst>
          </p:cNvPr>
          <p:cNvSpPr>
            <a:spLocks noGrp="1"/>
          </p:cNvSpPr>
          <p:nvPr>
            <p:ph type="pic" sz="quarter" idx="30" hasCustomPrompt="1"/>
          </p:nvPr>
        </p:nvSpPr>
        <p:spPr>
          <a:xfrm>
            <a:off x="9419980"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98" name="Picture Placeholder 26">
            <a:extLst>
              <a:ext uri="{FF2B5EF4-FFF2-40B4-BE49-F238E27FC236}">
                <a16:creationId xmlns:a16="http://schemas.microsoft.com/office/drawing/2014/main" id="{94D26DFA-E7A1-AB79-1C44-D84AA30F58DE}"/>
              </a:ext>
            </a:extLst>
          </p:cNvPr>
          <p:cNvSpPr>
            <a:spLocks noGrp="1"/>
          </p:cNvSpPr>
          <p:nvPr>
            <p:ph type="pic" sz="quarter" idx="31" hasCustomPrompt="1"/>
          </p:nvPr>
        </p:nvSpPr>
        <p:spPr>
          <a:xfrm>
            <a:off x="10471610" y="196973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1" name="Picture Placeholder 19">
            <a:extLst>
              <a:ext uri="{FF2B5EF4-FFF2-40B4-BE49-F238E27FC236}">
                <a16:creationId xmlns:a16="http://schemas.microsoft.com/office/drawing/2014/main" id="{F3C228DD-9D3C-C4EB-EAAD-41614084AB8E}"/>
              </a:ext>
            </a:extLst>
          </p:cNvPr>
          <p:cNvSpPr>
            <a:spLocks noGrp="1"/>
          </p:cNvSpPr>
          <p:nvPr>
            <p:ph type="pic" sz="quarter" idx="32" hasCustomPrompt="1"/>
          </p:nvPr>
        </p:nvSpPr>
        <p:spPr>
          <a:xfrm>
            <a:off x="1006964"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2" name="Picture Placeholder 26">
            <a:extLst>
              <a:ext uri="{FF2B5EF4-FFF2-40B4-BE49-F238E27FC236}">
                <a16:creationId xmlns:a16="http://schemas.microsoft.com/office/drawing/2014/main" id="{8023B357-D6E0-5B94-0756-A5707CBF501F}"/>
              </a:ext>
            </a:extLst>
          </p:cNvPr>
          <p:cNvSpPr>
            <a:spLocks noGrp="1"/>
          </p:cNvSpPr>
          <p:nvPr>
            <p:ph type="pic" sz="quarter" idx="33" hasCustomPrompt="1"/>
          </p:nvPr>
        </p:nvSpPr>
        <p:spPr>
          <a:xfrm>
            <a:off x="2058591"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3" name="Picture Placeholder 19">
            <a:extLst>
              <a:ext uri="{FF2B5EF4-FFF2-40B4-BE49-F238E27FC236}">
                <a16:creationId xmlns:a16="http://schemas.microsoft.com/office/drawing/2014/main" id="{416B6C07-1810-F6D1-916A-A34BD4099EFD}"/>
              </a:ext>
            </a:extLst>
          </p:cNvPr>
          <p:cNvSpPr>
            <a:spLocks noGrp="1"/>
          </p:cNvSpPr>
          <p:nvPr>
            <p:ph type="pic" sz="quarter" idx="34" hasCustomPrompt="1"/>
          </p:nvPr>
        </p:nvSpPr>
        <p:spPr>
          <a:xfrm>
            <a:off x="3110218"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4" name="Picture Placeholder 26">
            <a:extLst>
              <a:ext uri="{FF2B5EF4-FFF2-40B4-BE49-F238E27FC236}">
                <a16:creationId xmlns:a16="http://schemas.microsoft.com/office/drawing/2014/main" id="{D4144B50-DAF3-62D1-0958-F37638465E8B}"/>
              </a:ext>
            </a:extLst>
          </p:cNvPr>
          <p:cNvSpPr>
            <a:spLocks noGrp="1"/>
          </p:cNvSpPr>
          <p:nvPr>
            <p:ph type="pic" sz="quarter" idx="35" hasCustomPrompt="1"/>
          </p:nvPr>
        </p:nvSpPr>
        <p:spPr>
          <a:xfrm>
            <a:off x="4161845"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5" name="Picture Placeholder 26">
            <a:extLst>
              <a:ext uri="{FF2B5EF4-FFF2-40B4-BE49-F238E27FC236}">
                <a16:creationId xmlns:a16="http://schemas.microsoft.com/office/drawing/2014/main" id="{66BED088-26F1-2EF6-D687-5264E9B77264}"/>
              </a:ext>
            </a:extLst>
          </p:cNvPr>
          <p:cNvSpPr>
            <a:spLocks noGrp="1"/>
          </p:cNvSpPr>
          <p:nvPr>
            <p:ph type="pic" sz="quarter" idx="36" hasCustomPrompt="1"/>
          </p:nvPr>
        </p:nvSpPr>
        <p:spPr>
          <a:xfrm>
            <a:off x="5213472"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6" name="Picture Placeholder 26">
            <a:extLst>
              <a:ext uri="{FF2B5EF4-FFF2-40B4-BE49-F238E27FC236}">
                <a16:creationId xmlns:a16="http://schemas.microsoft.com/office/drawing/2014/main" id="{3BF7AA19-0AED-845B-0833-756C505C8FC2}"/>
              </a:ext>
            </a:extLst>
          </p:cNvPr>
          <p:cNvSpPr>
            <a:spLocks noGrp="1"/>
          </p:cNvSpPr>
          <p:nvPr>
            <p:ph type="pic" sz="quarter" idx="37" hasCustomPrompt="1"/>
          </p:nvPr>
        </p:nvSpPr>
        <p:spPr>
          <a:xfrm>
            <a:off x="6265099"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7" name="Picture Placeholder 26">
            <a:extLst>
              <a:ext uri="{FF2B5EF4-FFF2-40B4-BE49-F238E27FC236}">
                <a16:creationId xmlns:a16="http://schemas.microsoft.com/office/drawing/2014/main" id="{9C24549A-951C-3124-C2D3-B2299245A929}"/>
              </a:ext>
            </a:extLst>
          </p:cNvPr>
          <p:cNvSpPr>
            <a:spLocks noGrp="1"/>
          </p:cNvSpPr>
          <p:nvPr>
            <p:ph type="pic" sz="quarter" idx="38" hasCustomPrompt="1"/>
          </p:nvPr>
        </p:nvSpPr>
        <p:spPr>
          <a:xfrm>
            <a:off x="7316726"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8" name="Picture Placeholder 26">
            <a:extLst>
              <a:ext uri="{FF2B5EF4-FFF2-40B4-BE49-F238E27FC236}">
                <a16:creationId xmlns:a16="http://schemas.microsoft.com/office/drawing/2014/main" id="{E3CB58FA-B4AB-4446-277C-E621E532E9B3}"/>
              </a:ext>
            </a:extLst>
          </p:cNvPr>
          <p:cNvSpPr>
            <a:spLocks noGrp="1"/>
          </p:cNvSpPr>
          <p:nvPr>
            <p:ph type="pic" sz="quarter" idx="39" hasCustomPrompt="1"/>
          </p:nvPr>
        </p:nvSpPr>
        <p:spPr>
          <a:xfrm>
            <a:off x="8368353"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09" name="Picture Placeholder 26">
            <a:extLst>
              <a:ext uri="{FF2B5EF4-FFF2-40B4-BE49-F238E27FC236}">
                <a16:creationId xmlns:a16="http://schemas.microsoft.com/office/drawing/2014/main" id="{8CB646EB-044B-D708-A65D-44B43AA3BF74}"/>
              </a:ext>
            </a:extLst>
          </p:cNvPr>
          <p:cNvSpPr>
            <a:spLocks noGrp="1"/>
          </p:cNvSpPr>
          <p:nvPr>
            <p:ph type="pic" sz="quarter" idx="40" hasCustomPrompt="1"/>
          </p:nvPr>
        </p:nvSpPr>
        <p:spPr>
          <a:xfrm>
            <a:off x="9419980"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0" name="Picture Placeholder 26">
            <a:extLst>
              <a:ext uri="{FF2B5EF4-FFF2-40B4-BE49-F238E27FC236}">
                <a16:creationId xmlns:a16="http://schemas.microsoft.com/office/drawing/2014/main" id="{ACD9AB19-F338-49E0-B985-B74CACF1CDC7}"/>
              </a:ext>
            </a:extLst>
          </p:cNvPr>
          <p:cNvSpPr>
            <a:spLocks noGrp="1"/>
          </p:cNvSpPr>
          <p:nvPr>
            <p:ph type="pic" sz="quarter" idx="41" hasCustomPrompt="1"/>
          </p:nvPr>
        </p:nvSpPr>
        <p:spPr>
          <a:xfrm>
            <a:off x="10471610" y="251718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2" name="Picture Placeholder 19">
            <a:extLst>
              <a:ext uri="{FF2B5EF4-FFF2-40B4-BE49-F238E27FC236}">
                <a16:creationId xmlns:a16="http://schemas.microsoft.com/office/drawing/2014/main" id="{E2DD3CA5-5C06-FA3E-895B-1538E4AA754B}"/>
              </a:ext>
            </a:extLst>
          </p:cNvPr>
          <p:cNvSpPr>
            <a:spLocks noGrp="1"/>
          </p:cNvSpPr>
          <p:nvPr>
            <p:ph type="pic" sz="quarter" idx="42" hasCustomPrompt="1"/>
          </p:nvPr>
        </p:nvSpPr>
        <p:spPr>
          <a:xfrm>
            <a:off x="1006964"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3" name="Picture Placeholder 26">
            <a:extLst>
              <a:ext uri="{FF2B5EF4-FFF2-40B4-BE49-F238E27FC236}">
                <a16:creationId xmlns:a16="http://schemas.microsoft.com/office/drawing/2014/main" id="{CF834233-0F23-D7A6-F41A-DF6F289C3A19}"/>
              </a:ext>
            </a:extLst>
          </p:cNvPr>
          <p:cNvSpPr>
            <a:spLocks noGrp="1"/>
          </p:cNvSpPr>
          <p:nvPr>
            <p:ph type="pic" sz="quarter" idx="43" hasCustomPrompt="1"/>
          </p:nvPr>
        </p:nvSpPr>
        <p:spPr>
          <a:xfrm>
            <a:off x="2058591"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4" name="Picture Placeholder 19">
            <a:extLst>
              <a:ext uri="{FF2B5EF4-FFF2-40B4-BE49-F238E27FC236}">
                <a16:creationId xmlns:a16="http://schemas.microsoft.com/office/drawing/2014/main" id="{FF0531DE-735A-6DB8-8086-9296D43AB170}"/>
              </a:ext>
            </a:extLst>
          </p:cNvPr>
          <p:cNvSpPr>
            <a:spLocks noGrp="1"/>
          </p:cNvSpPr>
          <p:nvPr>
            <p:ph type="pic" sz="quarter" idx="44" hasCustomPrompt="1"/>
          </p:nvPr>
        </p:nvSpPr>
        <p:spPr>
          <a:xfrm>
            <a:off x="3110218"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5" name="Picture Placeholder 26">
            <a:extLst>
              <a:ext uri="{FF2B5EF4-FFF2-40B4-BE49-F238E27FC236}">
                <a16:creationId xmlns:a16="http://schemas.microsoft.com/office/drawing/2014/main" id="{63AF65A9-44D5-E245-241E-35872326B7AC}"/>
              </a:ext>
            </a:extLst>
          </p:cNvPr>
          <p:cNvSpPr>
            <a:spLocks noGrp="1"/>
          </p:cNvSpPr>
          <p:nvPr>
            <p:ph type="pic" sz="quarter" idx="45" hasCustomPrompt="1"/>
          </p:nvPr>
        </p:nvSpPr>
        <p:spPr>
          <a:xfrm>
            <a:off x="4161845"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6" name="Picture Placeholder 26">
            <a:extLst>
              <a:ext uri="{FF2B5EF4-FFF2-40B4-BE49-F238E27FC236}">
                <a16:creationId xmlns:a16="http://schemas.microsoft.com/office/drawing/2014/main" id="{89080D59-83FD-A4FB-6B1A-339BCC613269}"/>
              </a:ext>
            </a:extLst>
          </p:cNvPr>
          <p:cNvSpPr>
            <a:spLocks noGrp="1"/>
          </p:cNvSpPr>
          <p:nvPr>
            <p:ph type="pic" sz="quarter" idx="46" hasCustomPrompt="1"/>
          </p:nvPr>
        </p:nvSpPr>
        <p:spPr>
          <a:xfrm>
            <a:off x="5213472"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7" name="Picture Placeholder 26">
            <a:extLst>
              <a:ext uri="{FF2B5EF4-FFF2-40B4-BE49-F238E27FC236}">
                <a16:creationId xmlns:a16="http://schemas.microsoft.com/office/drawing/2014/main" id="{12959E7F-7C7D-7DF5-EF4C-094608A76859}"/>
              </a:ext>
            </a:extLst>
          </p:cNvPr>
          <p:cNvSpPr>
            <a:spLocks noGrp="1"/>
          </p:cNvSpPr>
          <p:nvPr>
            <p:ph type="pic" sz="quarter" idx="47" hasCustomPrompt="1"/>
          </p:nvPr>
        </p:nvSpPr>
        <p:spPr>
          <a:xfrm>
            <a:off x="6265099"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8" name="Picture Placeholder 26">
            <a:extLst>
              <a:ext uri="{FF2B5EF4-FFF2-40B4-BE49-F238E27FC236}">
                <a16:creationId xmlns:a16="http://schemas.microsoft.com/office/drawing/2014/main" id="{47D05500-144A-1C33-4C64-4968307EF303}"/>
              </a:ext>
            </a:extLst>
          </p:cNvPr>
          <p:cNvSpPr>
            <a:spLocks noGrp="1"/>
          </p:cNvSpPr>
          <p:nvPr>
            <p:ph type="pic" sz="quarter" idx="48" hasCustomPrompt="1"/>
          </p:nvPr>
        </p:nvSpPr>
        <p:spPr>
          <a:xfrm>
            <a:off x="7316726"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19" name="Picture Placeholder 26">
            <a:extLst>
              <a:ext uri="{FF2B5EF4-FFF2-40B4-BE49-F238E27FC236}">
                <a16:creationId xmlns:a16="http://schemas.microsoft.com/office/drawing/2014/main" id="{C9E64188-F536-0B9E-E99F-B62E9A456EDC}"/>
              </a:ext>
            </a:extLst>
          </p:cNvPr>
          <p:cNvSpPr>
            <a:spLocks noGrp="1"/>
          </p:cNvSpPr>
          <p:nvPr>
            <p:ph type="pic" sz="quarter" idx="49" hasCustomPrompt="1"/>
          </p:nvPr>
        </p:nvSpPr>
        <p:spPr>
          <a:xfrm>
            <a:off x="8368353"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0" name="Picture Placeholder 26">
            <a:extLst>
              <a:ext uri="{FF2B5EF4-FFF2-40B4-BE49-F238E27FC236}">
                <a16:creationId xmlns:a16="http://schemas.microsoft.com/office/drawing/2014/main" id="{4F83A669-D945-0E5B-38A2-16577B9CCA8C}"/>
              </a:ext>
            </a:extLst>
          </p:cNvPr>
          <p:cNvSpPr>
            <a:spLocks noGrp="1"/>
          </p:cNvSpPr>
          <p:nvPr>
            <p:ph type="pic" sz="quarter" idx="50" hasCustomPrompt="1"/>
          </p:nvPr>
        </p:nvSpPr>
        <p:spPr>
          <a:xfrm>
            <a:off x="9419980"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1" name="Picture Placeholder 26">
            <a:extLst>
              <a:ext uri="{FF2B5EF4-FFF2-40B4-BE49-F238E27FC236}">
                <a16:creationId xmlns:a16="http://schemas.microsoft.com/office/drawing/2014/main" id="{4E5A69CA-F56D-6121-BCFD-95EB909D7459}"/>
              </a:ext>
            </a:extLst>
          </p:cNvPr>
          <p:cNvSpPr>
            <a:spLocks noGrp="1"/>
          </p:cNvSpPr>
          <p:nvPr>
            <p:ph type="pic" sz="quarter" idx="51" hasCustomPrompt="1"/>
          </p:nvPr>
        </p:nvSpPr>
        <p:spPr>
          <a:xfrm>
            <a:off x="10471610" y="3064640"/>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3" name="Picture Placeholder 19">
            <a:extLst>
              <a:ext uri="{FF2B5EF4-FFF2-40B4-BE49-F238E27FC236}">
                <a16:creationId xmlns:a16="http://schemas.microsoft.com/office/drawing/2014/main" id="{07FD30F4-1513-56F8-B607-AEACE689AEE6}"/>
              </a:ext>
            </a:extLst>
          </p:cNvPr>
          <p:cNvSpPr>
            <a:spLocks noGrp="1"/>
          </p:cNvSpPr>
          <p:nvPr>
            <p:ph type="pic" sz="quarter" idx="52" hasCustomPrompt="1"/>
          </p:nvPr>
        </p:nvSpPr>
        <p:spPr>
          <a:xfrm>
            <a:off x="1006964"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4" name="Picture Placeholder 26">
            <a:extLst>
              <a:ext uri="{FF2B5EF4-FFF2-40B4-BE49-F238E27FC236}">
                <a16:creationId xmlns:a16="http://schemas.microsoft.com/office/drawing/2014/main" id="{ACB76502-F7ED-2BD0-4DB8-81F4E0A7C42A}"/>
              </a:ext>
            </a:extLst>
          </p:cNvPr>
          <p:cNvSpPr>
            <a:spLocks noGrp="1"/>
          </p:cNvSpPr>
          <p:nvPr>
            <p:ph type="pic" sz="quarter" idx="53" hasCustomPrompt="1"/>
          </p:nvPr>
        </p:nvSpPr>
        <p:spPr>
          <a:xfrm>
            <a:off x="2058591"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5" name="Picture Placeholder 19">
            <a:extLst>
              <a:ext uri="{FF2B5EF4-FFF2-40B4-BE49-F238E27FC236}">
                <a16:creationId xmlns:a16="http://schemas.microsoft.com/office/drawing/2014/main" id="{87488AF8-BBB7-7740-B8F2-26BF8A8F5D7B}"/>
              </a:ext>
            </a:extLst>
          </p:cNvPr>
          <p:cNvSpPr>
            <a:spLocks noGrp="1"/>
          </p:cNvSpPr>
          <p:nvPr>
            <p:ph type="pic" sz="quarter" idx="54" hasCustomPrompt="1"/>
          </p:nvPr>
        </p:nvSpPr>
        <p:spPr>
          <a:xfrm>
            <a:off x="3110218"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6" name="Picture Placeholder 26">
            <a:extLst>
              <a:ext uri="{FF2B5EF4-FFF2-40B4-BE49-F238E27FC236}">
                <a16:creationId xmlns:a16="http://schemas.microsoft.com/office/drawing/2014/main" id="{72227A9D-2BBA-85E7-B498-E9350E4CB005}"/>
              </a:ext>
            </a:extLst>
          </p:cNvPr>
          <p:cNvSpPr>
            <a:spLocks noGrp="1"/>
          </p:cNvSpPr>
          <p:nvPr>
            <p:ph type="pic" sz="quarter" idx="55" hasCustomPrompt="1"/>
          </p:nvPr>
        </p:nvSpPr>
        <p:spPr>
          <a:xfrm>
            <a:off x="4161845"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7" name="Picture Placeholder 26">
            <a:extLst>
              <a:ext uri="{FF2B5EF4-FFF2-40B4-BE49-F238E27FC236}">
                <a16:creationId xmlns:a16="http://schemas.microsoft.com/office/drawing/2014/main" id="{422739AE-39B3-E21A-1E7F-A550C1693398}"/>
              </a:ext>
            </a:extLst>
          </p:cNvPr>
          <p:cNvSpPr>
            <a:spLocks noGrp="1"/>
          </p:cNvSpPr>
          <p:nvPr>
            <p:ph type="pic" sz="quarter" idx="56" hasCustomPrompt="1"/>
          </p:nvPr>
        </p:nvSpPr>
        <p:spPr>
          <a:xfrm>
            <a:off x="5213472"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8" name="Picture Placeholder 26">
            <a:extLst>
              <a:ext uri="{FF2B5EF4-FFF2-40B4-BE49-F238E27FC236}">
                <a16:creationId xmlns:a16="http://schemas.microsoft.com/office/drawing/2014/main" id="{AD944216-6CBD-004E-0747-82D407369D1B}"/>
              </a:ext>
            </a:extLst>
          </p:cNvPr>
          <p:cNvSpPr>
            <a:spLocks noGrp="1"/>
          </p:cNvSpPr>
          <p:nvPr>
            <p:ph type="pic" sz="quarter" idx="57" hasCustomPrompt="1"/>
          </p:nvPr>
        </p:nvSpPr>
        <p:spPr>
          <a:xfrm>
            <a:off x="6265099"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29" name="Picture Placeholder 26">
            <a:extLst>
              <a:ext uri="{FF2B5EF4-FFF2-40B4-BE49-F238E27FC236}">
                <a16:creationId xmlns:a16="http://schemas.microsoft.com/office/drawing/2014/main" id="{0420FE0E-43D4-F9F7-263B-DBB3E5FBFA14}"/>
              </a:ext>
            </a:extLst>
          </p:cNvPr>
          <p:cNvSpPr>
            <a:spLocks noGrp="1"/>
          </p:cNvSpPr>
          <p:nvPr>
            <p:ph type="pic" sz="quarter" idx="58" hasCustomPrompt="1"/>
          </p:nvPr>
        </p:nvSpPr>
        <p:spPr>
          <a:xfrm>
            <a:off x="7316726"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0" name="Picture Placeholder 26">
            <a:extLst>
              <a:ext uri="{FF2B5EF4-FFF2-40B4-BE49-F238E27FC236}">
                <a16:creationId xmlns:a16="http://schemas.microsoft.com/office/drawing/2014/main" id="{A8A6AEF3-BFFE-B0FE-33E6-BD9D643EA153}"/>
              </a:ext>
            </a:extLst>
          </p:cNvPr>
          <p:cNvSpPr>
            <a:spLocks noGrp="1"/>
          </p:cNvSpPr>
          <p:nvPr>
            <p:ph type="pic" sz="quarter" idx="59" hasCustomPrompt="1"/>
          </p:nvPr>
        </p:nvSpPr>
        <p:spPr>
          <a:xfrm>
            <a:off x="8368353"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1" name="Picture Placeholder 26">
            <a:extLst>
              <a:ext uri="{FF2B5EF4-FFF2-40B4-BE49-F238E27FC236}">
                <a16:creationId xmlns:a16="http://schemas.microsoft.com/office/drawing/2014/main" id="{B7CC0716-179C-BC1F-2F00-D467B1943E62}"/>
              </a:ext>
            </a:extLst>
          </p:cNvPr>
          <p:cNvSpPr>
            <a:spLocks noGrp="1"/>
          </p:cNvSpPr>
          <p:nvPr>
            <p:ph type="pic" sz="quarter" idx="60" hasCustomPrompt="1"/>
          </p:nvPr>
        </p:nvSpPr>
        <p:spPr>
          <a:xfrm>
            <a:off x="9419980"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2" name="Picture Placeholder 26">
            <a:extLst>
              <a:ext uri="{FF2B5EF4-FFF2-40B4-BE49-F238E27FC236}">
                <a16:creationId xmlns:a16="http://schemas.microsoft.com/office/drawing/2014/main" id="{0B77BA1B-84D7-9F79-F8BB-30D966156912}"/>
              </a:ext>
            </a:extLst>
          </p:cNvPr>
          <p:cNvSpPr>
            <a:spLocks noGrp="1"/>
          </p:cNvSpPr>
          <p:nvPr>
            <p:ph type="pic" sz="quarter" idx="61" hasCustomPrompt="1"/>
          </p:nvPr>
        </p:nvSpPr>
        <p:spPr>
          <a:xfrm>
            <a:off x="10471610" y="3612092"/>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4" name="Picture Placeholder 19">
            <a:extLst>
              <a:ext uri="{FF2B5EF4-FFF2-40B4-BE49-F238E27FC236}">
                <a16:creationId xmlns:a16="http://schemas.microsoft.com/office/drawing/2014/main" id="{159EDC3D-E3F9-36B8-FD35-A51B92180C87}"/>
              </a:ext>
            </a:extLst>
          </p:cNvPr>
          <p:cNvSpPr>
            <a:spLocks noGrp="1"/>
          </p:cNvSpPr>
          <p:nvPr>
            <p:ph type="pic" sz="quarter" idx="62" hasCustomPrompt="1"/>
          </p:nvPr>
        </p:nvSpPr>
        <p:spPr>
          <a:xfrm>
            <a:off x="1006964"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5" name="Picture Placeholder 26">
            <a:extLst>
              <a:ext uri="{FF2B5EF4-FFF2-40B4-BE49-F238E27FC236}">
                <a16:creationId xmlns:a16="http://schemas.microsoft.com/office/drawing/2014/main" id="{F6B08B1E-7B0B-FDD3-FEDE-7D2B0DDB202D}"/>
              </a:ext>
            </a:extLst>
          </p:cNvPr>
          <p:cNvSpPr>
            <a:spLocks noGrp="1"/>
          </p:cNvSpPr>
          <p:nvPr>
            <p:ph type="pic" sz="quarter" idx="63" hasCustomPrompt="1"/>
          </p:nvPr>
        </p:nvSpPr>
        <p:spPr>
          <a:xfrm>
            <a:off x="2058591"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6" name="Picture Placeholder 19">
            <a:extLst>
              <a:ext uri="{FF2B5EF4-FFF2-40B4-BE49-F238E27FC236}">
                <a16:creationId xmlns:a16="http://schemas.microsoft.com/office/drawing/2014/main" id="{4CE2EBFD-55FF-B580-9C88-56FE30EB0F3A}"/>
              </a:ext>
            </a:extLst>
          </p:cNvPr>
          <p:cNvSpPr>
            <a:spLocks noGrp="1"/>
          </p:cNvSpPr>
          <p:nvPr>
            <p:ph type="pic" sz="quarter" idx="64" hasCustomPrompt="1"/>
          </p:nvPr>
        </p:nvSpPr>
        <p:spPr>
          <a:xfrm>
            <a:off x="3110218"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7" name="Picture Placeholder 26">
            <a:extLst>
              <a:ext uri="{FF2B5EF4-FFF2-40B4-BE49-F238E27FC236}">
                <a16:creationId xmlns:a16="http://schemas.microsoft.com/office/drawing/2014/main" id="{359F0CA7-B1FA-4AC4-F9F4-233371D84FF3}"/>
              </a:ext>
            </a:extLst>
          </p:cNvPr>
          <p:cNvSpPr>
            <a:spLocks noGrp="1"/>
          </p:cNvSpPr>
          <p:nvPr>
            <p:ph type="pic" sz="quarter" idx="65" hasCustomPrompt="1"/>
          </p:nvPr>
        </p:nvSpPr>
        <p:spPr>
          <a:xfrm>
            <a:off x="4161845"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8" name="Picture Placeholder 26">
            <a:extLst>
              <a:ext uri="{FF2B5EF4-FFF2-40B4-BE49-F238E27FC236}">
                <a16:creationId xmlns:a16="http://schemas.microsoft.com/office/drawing/2014/main" id="{41CFB93C-8E42-9F13-DA00-35527FB4FA84}"/>
              </a:ext>
            </a:extLst>
          </p:cNvPr>
          <p:cNvSpPr>
            <a:spLocks noGrp="1"/>
          </p:cNvSpPr>
          <p:nvPr>
            <p:ph type="pic" sz="quarter" idx="66" hasCustomPrompt="1"/>
          </p:nvPr>
        </p:nvSpPr>
        <p:spPr>
          <a:xfrm>
            <a:off x="5213472"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39" name="Picture Placeholder 26">
            <a:extLst>
              <a:ext uri="{FF2B5EF4-FFF2-40B4-BE49-F238E27FC236}">
                <a16:creationId xmlns:a16="http://schemas.microsoft.com/office/drawing/2014/main" id="{AC3261F1-EF68-23D7-F430-49A3F77E74CC}"/>
              </a:ext>
            </a:extLst>
          </p:cNvPr>
          <p:cNvSpPr>
            <a:spLocks noGrp="1"/>
          </p:cNvSpPr>
          <p:nvPr>
            <p:ph type="pic" sz="quarter" idx="67" hasCustomPrompt="1"/>
          </p:nvPr>
        </p:nvSpPr>
        <p:spPr>
          <a:xfrm>
            <a:off x="6265099"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0" name="Picture Placeholder 26">
            <a:extLst>
              <a:ext uri="{FF2B5EF4-FFF2-40B4-BE49-F238E27FC236}">
                <a16:creationId xmlns:a16="http://schemas.microsoft.com/office/drawing/2014/main" id="{52CBB441-7326-74D6-D4D2-7EE8ED6EF8D2}"/>
              </a:ext>
            </a:extLst>
          </p:cNvPr>
          <p:cNvSpPr>
            <a:spLocks noGrp="1"/>
          </p:cNvSpPr>
          <p:nvPr>
            <p:ph type="pic" sz="quarter" idx="68" hasCustomPrompt="1"/>
          </p:nvPr>
        </p:nvSpPr>
        <p:spPr>
          <a:xfrm>
            <a:off x="7316726"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1" name="Picture Placeholder 26">
            <a:extLst>
              <a:ext uri="{FF2B5EF4-FFF2-40B4-BE49-F238E27FC236}">
                <a16:creationId xmlns:a16="http://schemas.microsoft.com/office/drawing/2014/main" id="{589D74B8-61C9-0366-DDA3-7B636245A9FB}"/>
              </a:ext>
            </a:extLst>
          </p:cNvPr>
          <p:cNvSpPr>
            <a:spLocks noGrp="1"/>
          </p:cNvSpPr>
          <p:nvPr>
            <p:ph type="pic" sz="quarter" idx="69" hasCustomPrompt="1"/>
          </p:nvPr>
        </p:nvSpPr>
        <p:spPr>
          <a:xfrm>
            <a:off x="8368353"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2" name="Picture Placeholder 26">
            <a:extLst>
              <a:ext uri="{FF2B5EF4-FFF2-40B4-BE49-F238E27FC236}">
                <a16:creationId xmlns:a16="http://schemas.microsoft.com/office/drawing/2014/main" id="{FE12750A-36A8-4C64-2468-4391DBA4DB3B}"/>
              </a:ext>
            </a:extLst>
          </p:cNvPr>
          <p:cNvSpPr>
            <a:spLocks noGrp="1"/>
          </p:cNvSpPr>
          <p:nvPr>
            <p:ph type="pic" sz="quarter" idx="70" hasCustomPrompt="1"/>
          </p:nvPr>
        </p:nvSpPr>
        <p:spPr>
          <a:xfrm>
            <a:off x="9419980"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3" name="Picture Placeholder 26">
            <a:extLst>
              <a:ext uri="{FF2B5EF4-FFF2-40B4-BE49-F238E27FC236}">
                <a16:creationId xmlns:a16="http://schemas.microsoft.com/office/drawing/2014/main" id="{177212B6-AC83-75C6-5827-3E6BDD629BAB}"/>
              </a:ext>
            </a:extLst>
          </p:cNvPr>
          <p:cNvSpPr>
            <a:spLocks noGrp="1"/>
          </p:cNvSpPr>
          <p:nvPr>
            <p:ph type="pic" sz="quarter" idx="71" hasCustomPrompt="1"/>
          </p:nvPr>
        </p:nvSpPr>
        <p:spPr>
          <a:xfrm>
            <a:off x="10471610" y="4159544"/>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5" name="Picture Placeholder 19">
            <a:extLst>
              <a:ext uri="{FF2B5EF4-FFF2-40B4-BE49-F238E27FC236}">
                <a16:creationId xmlns:a16="http://schemas.microsoft.com/office/drawing/2014/main" id="{3C9AC117-48E9-410E-13C1-9A3ED00720CD}"/>
              </a:ext>
            </a:extLst>
          </p:cNvPr>
          <p:cNvSpPr>
            <a:spLocks noGrp="1"/>
          </p:cNvSpPr>
          <p:nvPr>
            <p:ph type="pic" sz="quarter" idx="72" hasCustomPrompt="1"/>
          </p:nvPr>
        </p:nvSpPr>
        <p:spPr>
          <a:xfrm>
            <a:off x="1006964"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6" name="Picture Placeholder 26">
            <a:extLst>
              <a:ext uri="{FF2B5EF4-FFF2-40B4-BE49-F238E27FC236}">
                <a16:creationId xmlns:a16="http://schemas.microsoft.com/office/drawing/2014/main" id="{D3DD50FF-3CE7-224B-F3F1-5D2623DD521F}"/>
              </a:ext>
            </a:extLst>
          </p:cNvPr>
          <p:cNvSpPr>
            <a:spLocks noGrp="1"/>
          </p:cNvSpPr>
          <p:nvPr>
            <p:ph type="pic" sz="quarter" idx="73" hasCustomPrompt="1"/>
          </p:nvPr>
        </p:nvSpPr>
        <p:spPr>
          <a:xfrm>
            <a:off x="2058591"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7" name="Picture Placeholder 19">
            <a:extLst>
              <a:ext uri="{FF2B5EF4-FFF2-40B4-BE49-F238E27FC236}">
                <a16:creationId xmlns:a16="http://schemas.microsoft.com/office/drawing/2014/main" id="{D658D167-994D-691A-4417-9FA22EC83F57}"/>
              </a:ext>
            </a:extLst>
          </p:cNvPr>
          <p:cNvSpPr>
            <a:spLocks noGrp="1"/>
          </p:cNvSpPr>
          <p:nvPr>
            <p:ph type="pic" sz="quarter" idx="74" hasCustomPrompt="1"/>
          </p:nvPr>
        </p:nvSpPr>
        <p:spPr>
          <a:xfrm>
            <a:off x="3110218"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8" name="Picture Placeholder 26">
            <a:extLst>
              <a:ext uri="{FF2B5EF4-FFF2-40B4-BE49-F238E27FC236}">
                <a16:creationId xmlns:a16="http://schemas.microsoft.com/office/drawing/2014/main" id="{5BBFD203-3ADF-867B-10FD-D712D479042B}"/>
              </a:ext>
            </a:extLst>
          </p:cNvPr>
          <p:cNvSpPr>
            <a:spLocks noGrp="1"/>
          </p:cNvSpPr>
          <p:nvPr>
            <p:ph type="pic" sz="quarter" idx="75" hasCustomPrompt="1"/>
          </p:nvPr>
        </p:nvSpPr>
        <p:spPr>
          <a:xfrm>
            <a:off x="4161845"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49" name="Picture Placeholder 26">
            <a:extLst>
              <a:ext uri="{FF2B5EF4-FFF2-40B4-BE49-F238E27FC236}">
                <a16:creationId xmlns:a16="http://schemas.microsoft.com/office/drawing/2014/main" id="{47184688-39EC-371E-1CB5-32E26377F2FC}"/>
              </a:ext>
            </a:extLst>
          </p:cNvPr>
          <p:cNvSpPr>
            <a:spLocks noGrp="1"/>
          </p:cNvSpPr>
          <p:nvPr>
            <p:ph type="pic" sz="quarter" idx="76" hasCustomPrompt="1"/>
          </p:nvPr>
        </p:nvSpPr>
        <p:spPr>
          <a:xfrm>
            <a:off x="5213472"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0" name="Picture Placeholder 26">
            <a:extLst>
              <a:ext uri="{FF2B5EF4-FFF2-40B4-BE49-F238E27FC236}">
                <a16:creationId xmlns:a16="http://schemas.microsoft.com/office/drawing/2014/main" id="{701951CF-65CD-62B7-2A9F-554047C7273D}"/>
              </a:ext>
            </a:extLst>
          </p:cNvPr>
          <p:cNvSpPr>
            <a:spLocks noGrp="1"/>
          </p:cNvSpPr>
          <p:nvPr>
            <p:ph type="pic" sz="quarter" idx="77" hasCustomPrompt="1"/>
          </p:nvPr>
        </p:nvSpPr>
        <p:spPr>
          <a:xfrm>
            <a:off x="6265099"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1" name="Picture Placeholder 26">
            <a:extLst>
              <a:ext uri="{FF2B5EF4-FFF2-40B4-BE49-F238E27FC236}">
                <a16:creationId xmlns:a16="http://schemas.microsoft.com/office/drawing/2014/main" id="{8BD29292-0706-CBF9-8681-7FA30614D8AC}"/>
              </a:ext>
            </a:extLst>
          </p:cNvPr>
          <p:cNvSpPr>
            <a:spLocks noGrp="1"/>
          </p:cNvSpPr>
          <p:nvPr>
            <p:ph type="pic" sz="quarter" idx="78" hasCustomPrompt="1"/>
          </p:nvPr>
        </p:nvSpPr>
        <p:spPr>
          <a:xfrm>
            <a:off x="7316726"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2" name="Picture Placeholder 26">
            <a:extLst>
              <a:ext uri="{FF2B5EF4-FFF2-40B4-BE49-F238E27FC236}">
                <a16:creationId xmlns:a16="http://schemas.microsoft.com/office/drawing/2014/main" id="{82216F6E-9EF3-CDB0-2CEA-0B06BA53D701}"/>
              </a:ext>
            </a:extLst>
          </p:cNvPr>
          <p:cNvSpPr>
            <a:spLocks noGrp="1"/>
          </p:cNvSpPr>
          <p:nvPr>
            <p:ph type="pic" sz="quarter" idx="79" hasCustomPrompt="1"/>
          </p:nvPr>
        </p:nvSpPr>
        <p:spPr>
          <a:xfrm>
            <a:off x="8368353"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3" name="Picture Placeholder 26">
            <a:extLst>
              <a:ext uri="{FF2B5EF4-FFF2-40B4-BE49-F238E27FC236}">
                <a16:creationId xmlns:a16="http://schemas.microsoft.com/office/drawing/2014/main" id="{08A99166-0CBA-38DC-2213-BDD2DD98AD31}"/>
              </a:ext>
            </a:extLst>
          </p:cNvPr>
          <p:cNvSpPr>
            <a:spLocks noGrp="1"/>
          </p:cNvSpPr>
          <p:nvPr>
            <p:ph type="pic" sz="quarter" idx="80" hasCustomPrompt="1"/>
          </p:nvPr>
        </p:nvSpPr>
        <p:spPr>
          <a:xfrm>
            <a:off x="9419980"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4" name="Picture Placeholder 26">
            <a:extLst>
              <a:ext uri="{FF2B5EF4-FFF2-40B4-BE49-F238E27FC236}">
                <a16:creationId xmlns:a16="http://schemas.microsoft.com/office/drawing/2014/main" id="{EA657A4F-911A-D9C5-7199-1E17AF3000F7}"/>
              </a:ext>
            </a:extLst>
          </p:cNvPr>
          <p:cNvSpPr>
            <a:spLocks noGrp="1"/>
          </p:cNvSpPr>
          <p:nvPr>
            <p:ph type="pic" sz="quarter" idx="81" hasCustomPrompt="1"/>
          </p:nvPr>
        </p:nvSpPr>
        <p:spPr>
          <a:xfrm>
            <a:off x="10471610" y="4706996"/>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6" name="Picture Placeholder 19">
            <a:extLst>
              <a:ext uri="{FF2B5EF4-FFF2-40B4-BE49-F238E27FC236}">
                <a16:creationId xmlns:a16="http://schemas.microsoft.com/office/drawing/2014/main" id="{7D900CBA-BC18-DB0B-2BF0-612058F162CA}"/>
              </a:ext>
            </a:extLst>
          </p:cNvPr>
          <p:cNvSpPr>
            <a:spLocks noGrp="1"/>
          </p:cNvSpPr>
          <p:nvPr>
            <p:ph type="pic" sz="quarter" idx="82" hasCustomPrompt="1"/>
          </p:nvPr>
        </p:nvSpPr>
        <p:spPr>
          <a:xfrm>
            <a:off x="1006964"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7" name="Picture Placeholder 26">
            <a:extLst>
              <a:ext uri="{FF2B5EF4-FFF2-40B4-BE49-F238E27FC236}">
                <a16:creationId xmlns:a16="http://schemas.microsoft.com/office/drawing/2014/main" id="{FBE10F3F-5221-2414-CF8D-7925CC5D79CD}"/>
              </a:ext>
            </a:extLst>
          </p:cNvPr>
          <p:cNvSpPr>
            <a:spLocks noGrp="1"/>
          </p:cNvSpPr>
          <p:nvPr>
            <p:ph type="pic" sz="quarter" idx="83" hasCustomPrompt="1"/>
          </p:nvPr>
        </p:nvSpPr>
        <p:spPr>
          <a:xfrm>
            <a:off x="2058591"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8" name="Picture Placeholder 19">
            <a:extLst>
              <a:ext uri="{FF2B5EF4-FFF2-40B4-BE49-F238E27FC236}">
                <a16:creationId xmlns:a16="http://schemas.microsoft.com/office/drawing/2014/main" id="{91C754BB-9038-1E11-6879-489752E51650}"/>
              </a:ext>
            </a:extLst>
          </p:cNvPr>
          <p:cNvSpPr>
            <a:spLocks noGrp="1"/>
          </p:cNvSpPr>
          <p:nvPr>
            <p:ph type="pic" sz="quarter" idx="84" hasCustomPrompt="1"/>
          </p:nvPr>
        </p:nvSpPr>
        <p:spPr>
          <a:xfrm>
            <a:off x="3110218"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59" name="Picture Placeholder 26">
            <a:extLst>
              <a:ext uri="{FF2B5EF4-FFF2-40B4-BE49-F238E27FC236}">
                <a16:creationId xmlns:a16="http://schemas.microsoft.com/office/drawing/2014/main" id="{4C93ECF6-378F-3C07-4880-07127E5139E0}"/>
              </a:ext>
            </a:extLst>
          </p:cNvPr>
          <p:cNvSpPr>
            <a:spLocks noGrp="1"/>
          </p:cNvSpPr>
          <p:nvPr>
            <p:ph type="pic" sz="quarter" idx="85" hasCustomPrompt="1"/>
          </p:nvPr>
        </p:nvSpPr>
        <p:spPr>
          <a:xfrm>
            <a:off x="4161845"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0" name="Picture Placeholder 26">
            <a:extLst>
              <a:ext uri="{FF2B5EF4-FFF2-40B4-BE49-F238E27FC236}">
                <a16:creationId xmlns:a16="http://schemas.microsoft.com/office/drawing/2014/main" id="{58452FE1-541F-37C3-1321-278A982F8E6E}"/>
              </a:ext>
            </a:extLst>
          </p:cNvPr>
          <p:cNvSpPr>
            <a:spLocks noGrp="1"/>
          </p:cNvSpPr>
          <p:nvPr>
            <p:ph type="pic" sz="quarter" idx="86" hasCustomPrompt="1"/>
          </p:nvPr>
        </p:nvSpPr>
        <p:spPr>
          <a:xfrm>
            <a:off x="5213472"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1" name="Picture Placeholder 26">
            <a:extLst>
              <a:ext uri="{FF2B5EF4-FFF2-40B4-BE49-F238E27FC236}">
                <a16:creationId xmlns:a16="http://schemas.microsoft.com/office/drawing/2014/main" id="{80B9B942-E3D0-C7A3-2AFD-3A408BABE203}"/>
              </a:ext>
            </a:extLst>
          </p:cNvPr>
          <p:cNvSpPr>
            <a:spLocks noGrp="1"/>
          </p:cNvSpPr>
          <p:nvPr>
            <p:ph type="pic" sz="quarter" idx="87" hasCustomPrompt="1"/>
          </p:nvPr>
        </p:nvSpPr>
        <p:spPr>
          <a:xfrm>
            <a:off x="6265099"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2" name="Picture Placeholder 26">
            <a:extLst>
              <a:ext uri="{FF2B5EF4-FFF2-40B4-BE49-F238E27FC236}">
                <a16:creationId xmlns:a16="http://schemas.microsoft.com/office/drawing/2014/main" id="{ED4F54CF-115B-4C33-FB16-EAD99F99E0DC}"/>
              </a:ext>
            </a:extLst>
          </p:cNvPr>
          <p:cNvSpPr>
            <a:spLocks noGrp="1"/>
          </p:cNvSpPr>
          <p:nvPr>
            <p:ph type="pic" sz="quarter" idx="88" hasCustomPrompt="1"/>
          </p:nvPr>
        </p:nvSpPr>
        <p:spPr>
          <a:xfrm>
            <a:off x="7316726"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3" name="Picture Placeholder 26">
            <a:extLst>
              <a:ext uri="{FF2B5EF4-FFF2-40B4-BE49-F238E27FC236}">
                <a16:creationId xmlns:a16="http://schemas.microsoft.com/office/drawing/2014/main" id="{FB0A3502-D883-7824-987C-0B69A6E81D02}"/>
              </a:ext>
            </a:extLst>
          </p:cNvPr>
          <p:cNvSpPr>
            <a:spLocks noGrp="1"/>
          </p:cNvSpPr>
          <p:nvPr>
            <p:ph type="pic" sz="quarter" idx="89" hasCustomPrompt="1"/>
          </p:nvPr>
        </p:nvSpPr>
        <p:spPr>
          <a:xfrm>
            <a:off x="8368353"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4" name="Picture Placeholder 26">
            <a:extLst>
              <a:ext uri="{FF2B5EF4-FFF2-40B4-BE49-F238E27FC236}">
                <a16:creationId xmlns:a16="http://schemas.microsoft.com/office/drawing/2014/main" id="{39EAD574-3567-7AE7-6195-C9CC1ADDAA5F}"/>
              </a:ext>
            </a:extLst>
          </p:cNvPr>
          <p:cNvSpPr>
            <a:spLocks noGrp="1"/>
          </p:cNvSpPr>
          <p:nvPr>
            <p:ph type="pic" sz="quarter" idx="90" hasCustomPrompt="1"/>
          </p:nvPr>
        </p:nvSpPr>
        <p:spPr>
          <a:xfrm>
            <a:off x="9419980"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5" name="Picture Placeholder 26">
            <a:extLst>
              <a:ext uri="{FF2B5EF4-FFF2-40B4-BE49-F238E27FC236}">
                <a16:creationId xmlns:a16="http://schemas.microsoft.com/office/drawing/2014/main" id="{3DB3C4A2-62C3-08EA-5DC3-2B8C45304578}"/>
              </a:ext>
            </a:extLst>
          </p:cNvPr>
          <p:cNvSpPr>
            <a:spLocks noGrp="1"/>
          </p:cNvSpPr>
          <p:nvPr>
            <p:ph type="pic" sz="quarter" idx="91" hasCustomPrompt="1"/>
          </p:nvPr>
        </p:nvSpPr>
        <p:spPr>
          <a:xfrm>
            <a:off x="10471610" y="5254448"/>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7" name="Picture Placeholder 19">
            <a:extLst>
              <a:ext uri="{FF2B5EF4-FFF2-40B4-BE49-F238E27FC236}">
                <a16:creationId xmlns:a16="http://schemas.microsoft.com/office/drawing/2014/main" id="{7F2DCE5E-FB6A-3EDC-9C46-8A6EF3C92D3A}"/>
              </a:ext>
            </a:extLst>
          </p:cNvPr>
          <p:cNvSpPr>
            <a:spLocks noGrp="1"/>
          </p:cNvSpPr>
          <p:nvPr>
            <p:ph type="pic" sz="quarter" idx="92" hasCustomPrompt="1"/>
          </p:nvPr>
        </p:nvSpPr>
        <p:spPr>
          <a:xfrm>
            <a:off x="1006964"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8" name="Picture Placeholder 26">
            <a:extLst>
              <a:ext uri="{FF2B5EF4-FFF2-40B4-BE49-F238E27FC236}">
                <a16:creationId xmlns:a16="http://schemas.microsoft.com/office/drawing/2014/main" id="{83893080-97FD-9208-BAC6-11D070E874D2}"/>
              </a:ext>
            </a:extLst>
          </p:cNvPr>
          <p:cNvSpPr>
            <a:spLocks noGrp="1"/>
          </p:cNvSpPr>
          <p:nvPr>
            <p:ph type="pic" sz="quarter" idx="93" hasCustomPrompt="1"/>
          </p:nvPr>
        </p:nvSpPr>
        <p:spPr>
          <a:xfrm>
            <a:off x="2058591"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69" name="Picture Placeholder 19">
            <a:extLst>
              <a:ext uri="{FF2B5EF4-FFF2-40B4-BE49-F238E27FC236}">
                <a16:creationId xmlns:a16="http://schemas.microsoft.com/office/drawing/2014/main" id="{766805DA-5A46-E351-62DB-4EDC97B35DC9}"/>
              </a:ext>
            </a:extLst>
          </p:cNvPr>
          <p:cNvSpPr>
            <a:spLocks noGrp="1"/>
          </p:cNvSpPr>
          <p:nvPr>
            <p:ph type="pic" sz="quarter" idx="94" hasCustomPrompt="1"/>
          </p:nvPr>
        </p:nvSpPr>
        <p:spPr>
          <a:xfrm>
            <a:off x="3110218"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0" name="Picture Placeholder 26">
            <a:extLst>
              <a:ext uri="{FF2B5EF4-FFF2-40B4-BE49-F238E27FC236}">
                <a16:creationId xmlns:a16="http://schemas.microsoft.com/office/drawing/2014/main" id="{BA2E54FD-BE11-51A3-9D65-67CE98C2BB01}"/>
              </a:ext>
            </a:extLst>
          </p:cNvPr>
          <p:cNvSpPr>
            <a:spLocks noGrp="1"/>
          </p:cNvSpPr>
          <p:nvPr>
            <p:ph type="pic" sz="quarter" idx="95" hasCustomPrompt="1"/>
          </p:nvPr>
        </p:nvSpPr>
        <p:spPr>
          <a:xfrm>
            <a:off x="4161845"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1" name="Picture Placeholder 26">
            <a:extLst>
              <a:ext uri="{FF2B5EF4-FFF2-40B4-BE49-F238E27FC236}">
                <a16:creationId xmlns:a16="http://schemas.microsoft.com/office/drawing/2014/main" id="{5B59B4DA-A46D-036C-2D85-78CCF340804B}"/>
              </a:ext>
            </a:extLst>
          </p:cNvPr>
          <p:cNvSpPr>
            <a:spLocks noGrp="1"/>
          </p:cNvSpPr>
          <p:nvPr>
            <p:ph type="pic" sz="quarter" idx="96" hasCustomPrompt="1"/>
          </p:nvPr>
        </p:nvSpPr>
        <p:spPr>
          <a:xfrm>
            <a:off x="5213472"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2" name="Picture Placeholder 26">
            <a:extLst>
              <a:ext uri="{FF2B5EF4-FFF2-40B4-BE49-F238E27FC236}">
                <a16:creationId xmlns:a16="http://schemas.microsoft.com/office/drawing/2014/main" id="{7675B508-A3BF-CCE9-DA5A-ECD60926A467}"/>
              </a:ext>
            </a:extLst>
          </p:cNvPr>
          <p:cNvSpPr>
            <a:spLocks noGrp="1"/>
          </p:cNvSpPr>
          <p:nvPr>
            <p:ph type="pic" sz="quarter" idx="97" hasCustomPrompt="1"/>
          </p:nvPr>
        </p:nvSpPr>
        <p:spPr>
          <a:xfrm>
            <a:off x="6265099"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3" name="Picture Placeholder 26">
            <a:extLst>
              <a:ext uri="{FF2B5EF4-FFF2-40B4-BE49-F238E27FC236}">
                <a16:creationId xmlns:a16="http://schemas.microsoft.com/office/drawing/2014/main" id="{D5BD3935-895A-2F50-733D-D9448DC97AA4}"/>
              </a:ext>
            </a:extLst>
          </p:cNvPr>
          <p:cNvSpPr>
            <a:spLocks noGrp="1"/>
          </p:cNvSpPr>
          <p:nvPr>
            <p:ph type="pic" sz="quarter" idx="98" hasCustomPrompt="1"/>
          </p:nvPr>
        </p:nvSpPr>
        <p:spPr>
          <a:xfrm>
            <a:off x="7316726"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4" name="Picture Placeholder 26">
            <a:extLst>
              <a:ext uri="{FF2B5EF4-FFF2-40B4-BE49-F238E27FC236}">
                <a16:creationId xmlns:a16="http://schemas.microsoft.com/office/drawing/2014/main" id="{B30EAD2D-76DB-A4DA-076A-1871D9330C3F}"/>
              </a:ext>
            </a:extLst>
          </p:cNvPr>
          <p:cNvSpPr>
            <a:spLocks noGrp="1"/>
          </p:cNvSpPr>
          <p:nvPr>
            <p:ph type="pic" sz="quarter" idx="99" hasCustomPrompt="1"/>
          </p:nvPr>
        </p:nvSpPr>
        <p:spPr>
          <a:xfrm>
            <a:off x="8368353"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5" name="Picture Placeholder 26">
            <a:extLst>
              <a:ext uri="{FF2B5EF4-FFF2-40B4-BE49-F238E27FC236}">
                <a16:creationId xmlns:a16="http://schemas.microsoft.com/office/drawing/2014/main" id="{0575AE5E-DE77-9A58-4B11-1BD4D4D96B1D}"/>
              </a:ext>
            </a:extLst>
          </p:cNvPr>
          <p:cNvSpPr>
            <a:spLocks noGrp="1"/>
          </p:cNvSpPr>
          <p:nvPr>
            <p:ph type="pic" sz="quarter" idx="100" hasCustomPrompt="1"/>
          </p:nvPr>
        </p:nvSpPr>
        <p:spPr>
          <a:xfrm>
            <a:off x="9419980"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
        <p:nvSpPr>
          <p:cNvPr id="176" name="Picture Placeholder 26">
            <a:extLst>
              <a:ext uri="{FF2B5EF4-FFF2-40B4-BE49-F238E27FC236}">
                <a16:creationId xmlns:a16="http://schemas.microsoft.com/office/drawing/2014/main" id="{DE3FAB6A-8AA3-81F8-73C0-C0B40C8138E9}"/>
              </a:ext>
            </a:extLst>
          </p:cNvPr>
          <p:cNvSpPr>
            <a:spLocks noGrp="1"/>
          </p:cNvSpPr>
          <p:nvPr>
            <p:ph type="pic" sz="quarter" idx="101" hasCustomPrompt="1"/>
          </p:nvPr>
        </p:nvSpPr>
        <p:spPr>
          <a:xfrm>
            <a:off x="10471610" y="5801903"/>
            <a:ext cx="729790" cy="248926"/>
          </a:xfrm>
          <a:prstGeom prst="rect">
            <a:avLst/>
          </a:prstGeom>
          <a:noFill/>
          <a:ln>
            <a:noFill/>
          </a:ln>
        </p:spPr>
        <p:txBody>
          <a:bodyPr lIns="0" tIns="0" rIns="0" bIns="0" anchor="ctr"/>
          <a:lstStyle>
            <a:lvl1pPr algn="ctr">
              <a:defRPr sz="800">
                <a:solidFill>
                  <a:schemeClr val="accent1"/>
                </a:solidFill>
                <a:latin typeface="+mn-lt"/>
                <a:ea typeface="Roboto" panose="02000000000000000000" pitchFamily="2" charset="0"/>
              </a:defRPr>
            </a:lvl1pPr>
          </a:lstStyle>
          <a:p>
            <a:r>
              <a:rPr lang="en-US" noProof="0"/>
              <a:t>Logo</a:t>
            </a:r>
          </a:p>
        </p:txBody>
      </p:sp>
    </p:spTree>
    <p:extLst>
      <p:ext uri="{BB962C8B-B14F-4D97-AF65-F5344CB8AC3E}">
        <p14:creationId xmlns:p14="http://schemas.microsoft.com/office/powerpoint/2010/main" val="2676242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preserve="1">
  <p:cSld name="Devic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Devices</a:t>
            </a:r>
          </a:p>
        </p:txBody>
      </p:sp>
      <p:pic>
        <p:nvPicPr>
          <p:cNvPr id="4" name="Graphic 3" descr="Monitor with solid fill">
            <a:extLst>
              <a:ext uri="{FF2B5EF4-FFF2-40B4-BE49-F238E27FC236}">
                <a16:creationId xmlns:a16="http://schemas.microsoft.com/office/drawing/2014/main" id="{107006D6-9D04-7FF4-20BD-DAD93ABFB1B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00100" y="1517650"/>
            <a:ext cx="3721100" cy="3721100"/>
          </a:xfrm>
          <a:prstGeom prst="rect">
            <a:avLst/>
          </a:prstGeom>
        </p:spPr>
      </p:pic>
      <p:sp>
        <p:nvSpPr>
          <p:cNvPr id="3" name="TextBox 2">
            <a:extLst>
              <a:ext uri="{FF2B5EF4-FFF2-40B4-BE49-F238E27FC236}">
                <a16:creationId xmlns:a16="http://schemas.microsoft.com/office/drawing/2014/main" id="{7DDCBB6D-3DB9-E433-1EAC-287232EDCB9C}"/>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3431686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9.xml><?xml version="1.0" encoding="utf-8"?>
<p:sldLayout xmlns:a="http://schemas.openxmlformats.org/drawingml/2006/main" xmlns:r="http://schemas.openxmlformats.org/officeDocument/2006/relationships" xmlns:p="http://schemas.openxmlformats.org/presentationml/2006/main" preserve="1">
  <p:cSld name="Device Desktop">
    <p:spTree>
      <p:nvGrpSpPr>
        <p:cNvPr id="1" name=""/>
        <p:cNvGrpSpPr/>
        <p:nvPr/>
      </p:nvGrpSpPr>
      <p:grpSpPr>
        <a:xfrm>
          <a:off x="0" y="0"/>
          <a:ext cx="0" cy="0"/>
          <a:chOff x="0" y="0"/>
          <a:chExt cx="0" cy="0"/>
        </a:xfrm>
      </p:grpSpPr>
      <p:pic>
        <p:nvPicPr>
          <p:cNvPr id="16" name="Picture 15" descr="A picture containing text, electronics, display, screenshot&#10;&#10;Description automatically generated">
            <a:extLst>
              <a:ext uri="{FF2B5EF4-FFF2-40B4-BE49-F238E27FC236}">
                <a16:creationId xmlns:a16="http://schemas.microsoft.com/office/drawing/2014/main" id="{07FD1CF5-D74E-16DF-23DF-5380BAD85894}"/>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4873175" y="1339850"/>
            <a:ext cx="6727550" cy="5518149"/>
          </a:xfrm>
          <a:custGeom>
            <a:avLst/>
            <a:gdLst>
              <a:gd name="connsiteX0" fmla="*/ 229293 w 6875830"/>
              <a:gd name="connsiteY0" fmla="*/ 227986 h 5639773"/>
              <a:gd name="connsiteX1" fmla="*/ 229293 w 6875830"/>
              <a:gd name="connsiteY1" fmla="*/ 3874473 h 5639773"/>
              <a:gd name="connsiteX2" fmla="*/ 6647954 w 6875830"/>
              <a:gd name="connsiteY2" fmla="*/ 3874473 h 5639773"/>
              <a:gd name="connsiteX3" fmla="*/ 6647954 w 6875830"/>
              <a:gd name="connsiteY3" fmla="*/ 227986 h 5639773"/>
              <a:gd name="connsiteX4" fmla="*/ 0 w 6875830"/>
              <a:gd name="connsiteY4" fmla="*/ 0 h 5639773"/>
              <a:gd name="connsiteX5" fmla="*/ 6875830 w 6875830"/>
              <a:gd name="connsiteY5" fmla="*/ 0 h 5639773"/>
              <a:gd name="connsiteX6" fmla="*/ 6875830 w 6875830"/>
              <a:gd name="connsiteY6" fmla="*/ 5639773 h 5639773"/>
              <a:gd name="connsiteX7" fmla="*/ 0 w 6875830"/>
              <a:gd name="connsiteY7" fmla="*/ 5639773 h 563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5830" h="5639773">
                <a:moveTo>
                  <a:pt x="229293" y="227986"/>
                </a:moveTo>
                <a:lnTo>
                  <a:pt x="229293" y="3874473"/>
                </a:lnTo>
                <a:lnTo>
                  <a:pt x="6647954" y="3874473"/>
                </a:lnTo>
                <a:lnTo>
                  <a:pt x="6647954" y="227986"/>
                </a:lnTo>
                <a:close/>
                <a:moveTo>
                  <a:pt x="0" y="0"/>
                </a:moveTo>
                <a:lnTo>
                  <a:pt x="6875830" y="0"/>
                </a:lnTo>
                <a:lnTo>
                  <a:pt x="6875830" y="5639773"/>
                </a:lnTo>
                <a:lnTo>
                  <a:pt x="0" y="5639773"/>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092700" y="1557338"/>
            <a:ext cx="6303473" cy="3579812"/>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466549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15_Device tablet screen_Opt. A">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AFD94E1-8EFD-207E-4A6E-33503FE3323D}"/>
              </a:ext>
            </a:extLst>
          </p:cNvPr>
          <p:cNvSpPr/>
          <p:nvPr/>
        </p:nvSpPr>
        <p:spPr>
          <a:xfrm>
            <a:off x="790575" y="1372834"/>
            <a:ext cx="10626725" cy="4591533"/>
          </a:xfrm>
          <a:prstGeom prst="roundRect">
            <a:avLst>
              <a:gd name="adj" fmla="val 2367"/>
            </a:avLst>
          </a:prstGeom>
          <a:solidFill>
            <a:schemeClr val="bg1"/>
          </a:solidFill>
          <a:ln w="6350" cap="flat">
            <a:noFill/>
            <a:prstDash val="solid"/>
            <a:miter/>
          </a:ln>
        </p:spPr>
        <p:txBody>
          <a:bodyPr rtlCol="0" anchor="ctr"/>
          <a:lstStyle/>
          <a:p>
            <a:endParaRPr lang="en-AU"/>
          </a:p>
        </p:txBody>
      </p:sp>
      <p:pic>
        <p:nvPicPr>
          <p:cNvPr id="7" name="Picture 6" descr="Shape&#10;&#10;Description automatically generated with medium confidence">
            <a:extLst>
              <a:ext uri="{FF2B5EF4-FFF2-40B4-BE49-F238E27FC236}">
                <a16:creationId xmlns:a16="http://schemas.microsoft.com/office/drawing/2014/main" id="{F29B3B0B-4ACC-27A5-ACBE-CC51C3DBCA7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546944" y="736384"/>
            <a:ext cx="4068000" cy="5638918"/>
          </a:xfrm>
          <a:prstGeom prst="rect">
            <a:avLst/>
          </a:prstGeom>
        </p:spPr>
      </p:pic>
      <p:sp>
        <p:nvSpPr>
          <p:cNvPr id="2" name="Title 1">
            <a:extLst>
              <a:ext uri="{FF2B5EF4-FFF2-40B4-BE49-F238E27FC236}">
                <a16:creationId xmlns:a16="http://schemas.microsoft.com/office/drawing/2014/main" id="{75D312F5-F7D8-A770-3AFB-2E4E75C330F0}"/>
              </a:ext>
            </a:extLst>
          </p:cNvPr>
          <p:cNvSpPr>
            <a:spLocks noGrp="1"/>
          </p:cNvSpPr>
          <p:nvPr>
            <p:ph type="title" hasCustomPrompt="1"/>
          </p:nvPr>
        </p:nvSpPr>
        <p:spPr>
          <a:xfrm>
            <a:off x="1199832" y="1777681"/>
            <a:ext cx="4896167" cy="1357200"/>
          </a:xfrm>
        </p:spPr>
        <p:txBody>
          <a:bodyPr/>
          <a:lstStyle/>
          <a:p>
            <a:r>
              <a:rPr lang="en-US"/>
              <a:t>Title goes here</a:t>
            </a:r>
            <a:endParaRPr lang="en-AU"/>
          </a:p>
        </p:txBody>
      </p:sp>
      <p:sp>
        <p:nvSpPr>
          <p:cNvPr id="8" name="Text Placeholder 9">
            <a:extLst>
              <a:ext uri="{FF2B5EF4-FFF2-40B4-BE49-F238E27FC236}">
                <a16:creationId xmlns:a16="http://schemas.microsoft.com/office/drawing/2014/main" id="{CCA1E41F-88D0-3E72-BC4D-B7734FE080B2}"/>
              </a:ext>
            </a:extLst>
          </p:cNvPr>
          <p:cNvSpPr>
            <a:spLocks noGrp="1"/>
          </p:cNvSpPr>
          <p:nvPr>
            <p:ph type="body" sz="quarter" idx="15" hasCustomPrompt="1"/>
          </p:nvPr>
        </p:nvSpPr>
        <p:spPr>
          <a:xfrm>
            <a:off x="1199832" y="3457574"/>
            <a:ext cx="5345431" cy="2136776"/>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0" name="Picture Placeholder 9">
            <a:extLst>
              <a:ext uri="{FF2B5EF4-FFF2-40B4-BE49-F238E27FC236}">
                <a16:creationId xmlns:a16="http://schemas.microsoft.com/office/drawing/2014/main" id="{38BE6CCD-B499-39E1-62BE-E117D2ED87D2}"/>
              </a:ext>
            </a:extLst>
          </p:cNvPr>
          <p:cNvSpPr>
            <a:spLocks noGrp="1"/>
          </p:cNvSpPr>
          <p:nvPr>
            <p:ph type="pic" sz="quarter" idx="14" hasCustomPrompt="1"/>
          </p:nvPr>
        </p:nvSpPr>
        <p:spPr>
          <a:xfrm>
            <a:off x="7750682" y="1121283"/>
            <a:ext cx="3657600" cy="4867200"/>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a:t>Click icon to insert screenshot</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3802089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0.xml><?xml version="1.0" encoding="utf-8"?>
<p:sldLayout xmlns:a="http://schemas.openxmlformats.org/drawingml/2006/main" xmlns:r="http://schemas.openxmlformats.org/officeDocument/2006/relationships" xmlns:p="http://schemas.openxmlformats.org/presentationml/2006/main" preserve="1">
  <p:cSld name="1_Device Desktop B">
    <p:spTree>
      <p:nvGrpSpPr>
        <p:cNvPr id="1" name=""/>
        <p:cNvGrpSpPr/>
        <p:nvPr/>
      </p:nvGrpSpPr>
      <p:grpSpPr>
        <a:xfrm>
          <a:off x="0" y="0"/>
          <a:ext cx="0" cy="0"/>
          <a:chOff x="0" y="0"/>
          <a:chExt cx="0" cy="0"/>
        </a:xfrm>
      </p:grpSpPr>
      <p:pic>
        <p:nvPicPr>
          <p:cNvPr id="16" name="Picture 15" descr="A picture containing text, electronics, display, screenshot&#10;&#10;Description automatically generated">
            <a:extLst>
              <a:ext uri="{FF2B5EF4-FFF2-40B4-BE49-F238E27FC236}">
                <a16:creationId xmlns:a16="http://schemas.microsoft.com/office/drawing/2014/main" id="{07FD1CF5-D74E-16DF-23DF-5380BAD85894}"/>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5183275" y="1289788"/>
            <a:ext cx="5916745" cy="4853101"/>
          </a:xfrm>
          <a:custGeom>
            <a:avLst/>
            <a:gdLst>
              <a:gd name="connsiteX0" fmla="*/ 229293 w 6875830"/>
              <a:gd name="connsiteY0" fmla="*/ 227986 h 5639773"/>
              <a:gd name="connsiteX1" fmla="*/ 229293 w 6875830"/>
              <a:gd name="connsiteY1" fmla="*/ 3874473 h 5639773"/>
              <a:gd name="connsiteX2" fmla="*/ 6647954 w 6875830"/>
              <a:gd name="connsiteY2" fmla="*/ 3874473 h 5639773"/>
              <a:gd name="connsiteX3" fmla="*/ 6647954 w 6875830"/>
              <a:gd name="connsiteY3" fmla="*/ 227986 h 5639773"/>
              <a:gd name="connsiteX4" fmla="*/ 0 w 6875830"/>
              <a:gd name="connsiteY4" fmla="*/ 0 h 5639773"/>
              <a:gd name="connsiteX5" fmla="*/ 6875830 w 6875830"/>
              <a:gd name="connsiteY5" fmla="*/ 0 h 5639773"/>
              <a:gd name="connsiteX6" fmla="*/ 6875830 w 6875830"/>
              <a:gd name="connsiteY6" fmla="*/ 5639773 h 5639773"/>
              <a:gd name="connsiteX7" fmla="*/ 0 w 6875830"/>
              <a:gd name="connsiteY7" fmla="*/ 5639773 h 563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5830" h="5639773">
                <a:moveTo>
                  <a:pt x="229293" y="227986"/>
                </a:moveTo>
                <a:lnTo>
                  <a:pt x="229293" y="3874473"/>
                </a:lnTo>
                <a:lnTo>
                  <a:pt x="6647954" y="3874473"/>
                </a:lnTo>
                <a:lnTo>
                  <a:pt x="6647954" y="227986"/>
                </a:lnTo>
                <a:close/>
                <a:moveTo>
                  <a:pt x="0" y="0"/>
                </a:moveTo>
                <a:lnTo>
                  <a:pt x="6875830" y="0"/>
                </a:lnTo>
                <a:lnTo>
                  <a:pt x="6875830" y="5639773"/>
                </a:lnTo>
                <a:lnTo>
                  <a:pt x="0" y="5639773"/>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402801" y="1507276"/>
            <a:ext cx="5543778" cy="3148373"/>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633634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1.xml><?xml version="1.0" encoding="utf-8"?>
<p:sldLayout xmlns:a="http://schemas.openxmlformats.org/drawingml/2006/main" xmlns:r="http://schemas.openxmlformats.org/officeDocument/2006/relationships" xmlns:p="http://schemas.openxmlformats.org/presentationml/2006/main" preserve="1">
  <p:cSld name="Device Laptop">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4FA1F47-6F2A-9ECC-CDF3-1FD21826F8FD}"/>
              </a:ext>
            </a:extLst>
          </p:cNvPr>
          <p:cNvPicPr>
            <a:picLocks noChangeAspect="1"/>
          </p:cNvPicPr>
          <p:nvPr/>
        </p:nvPicPr>
        <p:blipFill>
          <a:blip r:embed="rId2"/>
          <a:stretch>
            <a:fillRect/>
          </a:stretch>
        </p:blipFill>
        <p:spPr>
          <a:xfrm>
            <a:off x="4688627" y="1224107"/>
            <a:ext cx="7316815" cy="4656863"/>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292248" y="1327759"/>
            <a:ext cx="6106438" cy="4075967"/>
          </a:xfrm>
          <a:prstGeom prst="round2SameRect">
            <a:avLst>
              <a:gd name="adj1" fmla="val 4132"/>
              <a:gd name="adj2" fmla="val 0"/>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802999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2.xml><?xml version="1.0" encoding="utf-8"?>
<p:sldLayout xmlns:a="http://schemas.openxmlformats.org/drawingml/2006/main" xmlns:r="http://schemas.openxmlformats.org/officeDocument/2006/relationships" xmlns:p="http://schemas.openxmlformats.org/presentationml/2006/main" preserve="1">
  <p:cSld name="Device iPad">
    <p:spTree>
      <p:nvGrpSpPr>
        <p:cNvPr id="1" name=""/>
        <p:cNvGrpSpPr/>
        <p:nvPr/>
      </p:nvGrpSpPr>
      <p:grpSpPr>
        <a:xfrm>
          <a:off x="0" y="0"/>
          <a:ext cx="0" cy="0"/>
          <a:chOff x="0" y="0"/>
          <a:chExt cx="0" cy="0"/>
        </a:xfrm>
      </p:grpSpPr>
      <p:pic>
        <p:nvPicPr>
          <p:cNvPr id="2" name="Picture 1" descr="Shape, square&#10;&#10;Description automatically generated">
            <a:extLst>
              <a:ext uri="{FF2B5EF4-FFF2-40B4-BE49-F238E27FC236}">
                <a16:creationId xmlns:a16="http://schemas.microsoft.com/office/drawing/2014/main" id="{756C441C-5D40-75B9-1DBC-82A03560D7E7}"/>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5083108" y="1294095"/>
            <a:ext cx="6516482" cy="4690984"/>
          </a:xfrm>
          <a:custGeom>
            <a:avLst/>
            <a:gdLst>
              <a:gd name="connsiteX0" fmla="*/ 331870 w 6971820"/>
              <a:gd name="connsiteY0" fmla="*/ 234950 h 5018766"/>
              <a:gd name="connsiteX1" fmla="*/ 236590 w 6971820"/>
              <a:gd name="connsiteY1" fmla="*/ 330230 h 5018766"/>
              <a:gd name="connsiteX2" fmla="*/ 236590 w 6971820"/>
              <a:gd name="connsiteY2" fmla="*/ 4711669 h 5018766"/>
              <a:gd name="connsiteX3" fmla="*/ 331870 w 6971820"/>
              <a:gd name="connsiteY3" fmla="*/ 4806949 h 5018766"/>
              <a:gd name="connsiteX4" fmla="*/ 6669111 w 6971820"/>
              <a:gd name="connsiteY4" fmla="*/ 4806949 h 5018766"/>
              <a:gd name="connsiteX5" fmla="*/ 6764391 w 6971820"/>
              <a:gd name="connsiteY5" fmla="*/ 4711669 h 5018766"/>
              <a:gd name="connsiteX6" fmla="*/ 6764391 w 6971820"/>
              <a:gd name="connsiteY6" fmla="*/ 330230 h 5018766"/>
              <a:gd name="connsiteX7" fmla="*/ 6669111 w 6971820"/>
              <a:gd name="connsiteY7" fmla="*/ 234950 h 5018766"/>
              <a:gd name="connsiteX8" fmla="*/ 0 w 6971820"/>
              <a:gd name="connsiteY8" fmla="*/ 0 h 5018766"/>
              <a:gd name="connsiteX9" fmla="*/ 6971820 w 6971820"/>
              <a:gd name="connsiteY9" fmla="*/ 0 h 5018766"/>
              <a:gd name="connsiteX10" fmla="*/ 6971820 w 6971820"/>
              <a:gd name="connsiteY10" fmla="*/ 5018766 h 5018766"/>
              <a:gd name="connsiteX11" fmla="*/ 0 w 6971820"/>
              <a:gd name="connsiteY11" fmla="*/ 5018766 h 5018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71820" h="5018766">
                <a:moveTo>
                  <a:pt x="331870" y="234950"/>
                </a:moveTo>
                <a:cubicBezTo>
                  <a:pt x="279248" y="234950"/>
                  <a:pt x="236590" y="277608"/>
                  <a:pt x="236590" y="330230"/>
                </a:cubicBezTo>
                <a:lnTo>
                  <a:pt x="236590" y="4711669"/>
                </a:lnTo>
                <a:cubicBezTo>
                  <a:pt x="236590" y="4764291"/>
                  <a:pt x="279248" y="4806949"/>
                  <a:pt x="331870" y="4806949"/>
                </a:cubicBezTo>
                <a:lnTo>
                  <a:pt x="6669111" y="4806949"/>
                </a:lnTo>
                <a:cubicBezTo>
                  <a:pt x="6721733" y="4806949"/>
                  <a:pt x="6764391" y="4764291"/>
                  <a:pt x="6764391" y="4711669"/>
                </a:cubicBezTo>
                <a:lnTo>
                  <a:pt x="6764391" y="330230"/>
                </a:lnTo>
                <a:cubicBezTo>
                  <a:pt x="6764391" y="277608"/>
                  <a:pt x="6721733" y="234950"/>
                  <a:pt x="6669111" y="234950"/>
                </a:cubicBezTo>
                <a:close/>
                <a:moveTo>
                  <a:pt x="0" y="0"/>
                </a:moveTo>
                <a:lnTo>
                  <a:pt x="6971820" y="0"/>
                </a:lnTo>
                <a:lnTo>
                  <a:pt x="6971820" y="5018766"/>
                </a:lnTo>
                <a:lnTo>
                  <a:pt x="0" y="5018766"/>
                </a:lnTo>
                <a:close/>
              </a:path>
            </a:pathLst>
          </a:cu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3354704"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 name="Picture Placeholder 9">
            <a:extLst>
              <a:ext uri="{FF2B5EF4-FFF2-40B4-BE49-F238E27FC236}">
                <a16:creationId xmlns:a16="http://schemas.microsoft.com/office/drawing/2014/main" id="{B3AD125E-005B-E527-2E00-7FC972770ADE}"/>
              </a:ext>
            </a:extLst>
          </p:cNvPr>
          <p:cNvSpPr>
            <a:spLocks noGrp="1"/>
          </p:cNvSpPr>
          <p:nvPr>
            <p:ph type="pic" sz="quarter" idx="14" hasCustomPrompt="1"/>
          </p:nvPr>
        </p:nvSpPr>
        <p:spPr>
          <a:xfrm>
            <a:off x="5296118" y="1515649"/>
            <a:ext cx="6115094" cy="4283901"/>
          </a:xfrm>
          <a:prstGeom prst="roundRect">
            <a:avLst>
              <a:gd name="adj" fmla="val 2047"/>
            </a:avLst>
          </a:prstGeom>
          <a:solidFill>
            <a:schemeClr val="bg1">
              <a:lumMod val="75000"/>
            </a:schemeClr>
          </a:solidFill>
        </p:spPr>
        <p:txBody>
          <a:bodyPr lIns="180000" tIns="180000" rIns="180000" bIns="180000"/>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890284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3.xml><?xml version="1.0" encoding="utf-8"?>
<p:sldLayout xmlns:a="http://schemas.openxmlformats.org/drawingml/2006/main" xmlns:r="http://schemas.openxmlformats.org/officeDocument/2006/relationships" xmlns:p="http://schemas.openxmlformats.org/presentationml/2006/main" preserve="1">
  <p:cSld name="Device Mobile">
    <p:spTree>
      <p:nvGrpSpPr>
        <p:cNvPr id="1" name=""/>
        <p:cNvGrpSpPr/>
        <p:nvPr/>
      </p:nvGrpSpPr>
      <p:grpSpPr>
        <a:xfrm>
          <a:off x="0" y="0"/>
          <a:ext cx="0" cy="0"/>
          <a:chOff x="0" y="0"/>
          <a:chExt cx="0" cy="0"/>
        </a:xfrm>
      </p:grpSpPr>
      <p:pic>
        <p:nvPicPr>
          <p:cNvPr id="10" name="Picture 9" descr="A picture containing application&#10;&#10;Description automatically generated">
            <a:extLst>
              <a:ext uri="{FF2B5EF4-FFF2-40B4-BE49-F238E27FC236}">
                <a16:creationId xmlns:a16="http://schemas.microsoft.com/office/drawing/2014/main" id="{2C34EDD9-26BE-B0F0-0607-F7213C1BE65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767998" y="790574"/>
            <a:ext cx="2677409" cy="5424489"/>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4"/>
            <a:ext cx="6720946" cy="1361438"/>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5" y="3716339"/>
            <a:ext cx="6717029"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Picture Placeholder 12">
            <a:extLst>
              <a:ext uri="{FF2B5EF4-FFF2-40B4-BE49-F238E27FC236}">
                <a16:creationId xmlns:a16="http://schemas.microsoft.com/office/drawing/2014/main" id="{A0B8D243-E13C-9E95-D638-73C81ECF0E49}"/>
              </a:ext>
            </a:extLst>
          </p:cNvPr>
          <p:cNvSpPr>
            <a:spLocks noGrp="1"/>
          </p:cNvSpPr>
          <p:nvPr>
            <p:ph type="pic" sz="quarter" idx="14" hasCustomPrompt="1"/>
          </p:nvPr>
        </p:nvSpPr>
        <p:spPr>
          <a:xfrm>
            <a:off x="8906006" y="914400"/>
            <a:ext cx="2398734" cy="5179512"/>
          </a:xfrm>
          <a:custGeom>
            <a:avLst/>
            <a:gdLst>
              <a:gd name="connsiteX0" fmla="*/ 930937 w 2398734"/>
              <a:gd name="connsiteY0" fmla="*/ 80964 h 5179512"/>
              <a:gd name="connsiteX1" fmla="*/ 828544 w 2398734"/>
              <a:gd name="connsiteY1" fmla="*/ 183357 h 5179512"/>
              <a:gd name="connsiteX2" fmla="*/ 930937 w 2398734"/>
              <a:gd name="connsiteY2" fmla="*/ 285750 h 5179512"/>
              <a:gd name="connsiteX3" fmla="*/ 1471482 w 2398734"/>
              <a:gd name="connsiteY3" fmla="*/ 285750 h 5179512"/>
              <a:gd name="connsiteX4" fmla="*/ 1573875 w 2398734"/>
              <a:gd name="connsiteY4" fmla="*/ 183357 h 5179512"/>
              <a:gd name="connsiteX5" fmla="*/ 1471482 w 2398734"/>
              <a:gd name="connsiteY5" fmla="*/ 80964 h 5179512"/>
              <a:gd name="connsiteX6" fmla="*/ 336950 w 2398734"/>
              <a:gd name="connsiteY6" fmla="*/ 0 h 5179512"/>
              <a:gd name="connsiteX7" fmla="*/ 2061784 w 2398734"/>
              <a:gd name="connsiteY7" fmla="*/ 0 h 5179512"/>
              <a:gd name="connsiteX8" fmla="*/ 2398734 w 2398734"/>
              <a:gd name="connsiteY8" fmla="*/ 336950 h 5179512"/>
              <a:gd name="connsiteX9" fmla="*/ 2398734 w 2398734"/>
              <a:gd name="connsiteY9" fmla="*/ 4842562 h 5179512"/>
              <a:gd name="connsiteX10" fmla="*/ 2061784 w 2398734"/>
              <a:gd name="connsiteY10" fmla="*/ 5179512 h 5179512"/>
              <a:gd name="connsiteX11" fmla="*/ 336950 w 2398734"/>
              <a:gd name="connsiteY11" fmla="*/ 5179512 h 5179512"/>
              <a:gd name="connsiteX12" fmla="*/ 0 w 2398734"/>
              <a:gd name="connsiteY12" fmla="*/ 4842562 h 5179512"/>
              <a:gd name="connsiteX13" fmla="*/ 0 w 2398734"/>
              <a:gd name="connsiteY13" fmla="*/ 336950 h 5179512"/>
              <a:gd name="connsiteX14" fmla="*/ 336950 w 2398734"/>
              <a:gd name="connsiteY14" fmla="*/ 0 h 517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8734" h="5179512">
                <a:moveTo>
                  <a:pt x="930937" y="80964"/>
                </a:moveTo>
                <a:cubicBezTo>
                  <a:pt x="874387" y="80964"/>
                  <a:pt x="828544" y="126807"/>
                  <a:pt x="828544" y="183357"/>
                </a:cubicBezTo>
                <a:cubicBezTo>
                  <a:pt x="828544" y="239907"/>
                  <a:pt x="874387" y="285750"/>
                  <a:pt x="930937" y="285750"/>
                </a:cubicBezTo>
                <a:lnTo>
                  <a:pt x="1471482" y="285750"/>
                </a:lnTo>
                <a:cubicBezTo>
                  <a:pt x="1528032" y="285750"/>
                  <a:pt x="1573875" y="239907"/>
                  <a:pt x="1573875" y="183357"/>
                </a:cubicBezTo>
                <a:cubicBezTo>
                  <a:pt x="1573875" y="126807"/>
                  <a:pt x="1528032" y="80964"/>
                  <a:pt x="1471482" y="80964"/>
                </a:cubicBezTo>
                <a:close/>
                <a:moveTo>
                  <a:pt x="336950" y="0"/>
                </a:moveTo>
                <a:lnTo>
                  <a:pt x="2061784" y="0"/>
                </a:lnTo>
                <a:cubicBezTo>
                  <a:pt x="2247876" y="0"/>
                  <a:pt x="2398734" y="150858"/>
                  <a:pt x="2398734" y="336950"/>
                </a:cubicBezTo>
                <a:lnTo>
                  <a:pt x="2398734" y="4842562"/>
                </a:lnTo>
                <a:cubicBezTo>
                  <a:pt x="2398734" y="5028654"/>
                  <a:pt x="2247876" y="5179512"/>
                  <a:pt x="2061784" y="5179512"/>
                </a:cubicBezTo>
                <a:lnTo>
                  <a:pt x="336950" y="5179512"/>
                </a:lnTo>
                <a:cubicBezTo>
                  <a:pt x="150858" y="5179512"/>
                  <a:pt x="0" y="5028654"/>
                  <a:pt x="0" y="4842562"/>
                </a:cubicBezTo>
                <a:lnTo>
                  <a:pt x="0" y="336950"/>
                </a:lnTo>
                <a:cubicBezTo>
                  <a:pt x="0" y="150858"/>
                  <a:pt x="150858" y="0"/>
                  <a:pt x="336950" y="0"/>
                </a:cubicBez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Click icon to insert screenshot</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028101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4.xml><?xml version="1.0" encoding="utf-8"?>
<p:sldLayout xmlns:a="http://schemas.openxmlformats.org/drawingml/2006/main" xmlns:r="http://schemas.openxmlformats.org/officeDocument/2006/relationships" xmlns:p="http://schemas.openxmlformats.org/presentationml/2006/main" preserve="1">
  <p:cSld name="1_Device Mobile B">
    <p:spTree>
      <p:nvGrpSpPr>
        <p:cNvPr id="1" name=""/>
        <p:cNvGrpSpPr/>
        <p:nvPr/>
      </p:nvGrpSpPr>
      <p:grpSpPr>
        <a:xfrm>
          <a:off x="0" y="0"/>
          <a:ext cx="0" cy="0"/>
          <a:chOff x="0" y="0"/>
          <a:chExt cx="0" cy="0"/>
        </a:xfrm>
      </p:grpSpPr>
      <p:pic>
        <p:nvPicPr>
          <p:cNvPr id="10" name="Picture 9" descr="A picture containing application&#10;&#10;Description automatically generated">
            <a:extLst>
              <a:ext uri="{FF2B5EF4-FFF2-40B4-BE49-F238E27FC236}">
                <a16:creationId xmlns:a16="http://schemas.microsoft.com/office/drawing/2014/main" id="{2C34EDD9-26BE-B0F0-0607-F7213C1BE65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815097" y="790574"/>
            <a:ext cx="2677409" cy="5424489"/>
          </a:xfrm>
          <a:prstGeom prst="rect">
            <a:avLst/>
          </a:prstGeom>
        </p:spPr>
      </p:pic>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a:xfrm>
            <a:off x="794279" y="1780224"/>
            <a:ext cx="6511175" cy="1361438"/>
          </a:xfrm>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8196" y="3716339"/>
            <a:ext cx="6507380" cy="187801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Picture Placeholder 12">
            <a:extLst>
              <a:ext uri="{FF2B5EF4-FFF2-40B4-BE49-F238E27FC236}">
                <a16:creationId xmlns:a16="http://schemas.microsoft.com/office/drawing/2014/main" id="{A0B8D243-E13C-9E95-D638-73C81ECF0E49}"/>
              </a:ext>
            </a:extLst>
          </p:cNvPr>
          <p:cNvSpPr>
            <a:spLocks noGrp="1"/>
          </p:cNvSpPr>
          <p:nvPr>
            <p:ph type="pic" sz="quarter" idx="14"/>
          </p:nvPr>
        </p:nvSpPr>
        <p:spPr>
          <a:xfrm>
            <a:off x="7953105" y="914400"/>
            <a:ext cx="2398734" cy="5179512"/>
          </a:xfrm>
          <a:custGeom>
            <a:avLst/>
            <a:gdLst>
              <a:gd name="connsiteX0" fmla="*/ 930937 w 2398734"/>
              <a:gd name="connsiteY0" fmla="*/ 80964 h 5179512"/>
              <a:gd name="connsiteX1" fmla="*/ 828544 w 2398734"/>
              <a:gd name="connsiteY1" fmla="*/ 183357 h 5179512"/>
              <a:gd name="connsiteX2" fmla="*/ 930937 w 2398734"/>
              <a:gd name="connsiteY2" fmla="*/ 285750 h 5179512"/>
              <a:gd name="connsiteX3" fmla="*/ 1471482 w 2398734"/>
              <a:gd name="connsiteY3" fmla="*/ 285750 h 5179512"/>
              <a:gd name="connsiteX4" fmla="*/ 1573875 w 2398734"/>
              <a:gd name="connsiteY4" fmla="*/ 183357 h 5179512"/>
              <a:gd name="connsiteX5" fmla="*/ 1471482 w 2398734"/>
              <a:gd name="connsiteY5" fmla="*/ 80964 h 5179512"/>
              <a:gd name="connsiteX6" fmla="*/ 336950 w 2398734"/>
              <a:gd name="connsiteY6" fmla="*/ 0 h 5179512"/>
              <a:gd name="connsiteX7" fmla="*/ 2061784 w 2398734"/>
              <a:gd name="connsiteY7" fmla="*/ 0 h 5179512"/>
              <a:gd name="connsiteX8" fmla="*/ 2398734 w 2398734"/>
              <a:gd name="connsiteY8" fmla="*/ 336950 h 5179512"/>
              <a:gd name="connsiteX9" fmla="*/ 2398734 w 2398734"/>
              <a:gd name="connsiteY9" fmla="*/ 4842562 h 5179512"/>
              <a:gd name="connsiteX10" fmla="*/ 2061784 w 2398734"/>
              <a:gd name="connsiteY10" fmla="*/ 5179512 h 5179512"/>
              <a:gd name="connsiteX11" fmla="*/ 336950 w 2398734"/>
              <a:gd name="connsiteY11" fmla="*/ 5179512 h 5179512"/>
              <a:gd name="connsiteX12" fmla="*/ 0 w 2398734"/>
              <a:gd name="connsiteY12" fmla="*/ 4842562 h 5179512"/>
              <a:gd name="connsiteX13" fmla="*/ 0 w 2398734"/>
              <a:gd name="connsiteY13" fmla="*/ 336950 h 5179512"/>
              <a:gd name="connsiteX14" fmla="*/ 336950 w 2398734"/>
              <a:gd name="connsiteY14" fmla="*/ 0 h 517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8734" h="5179512">
                <a:moveTo>
                  <a:pt x="930937" y="80964"/>
                </a:moveTo>
                <a:cubicBezTo>
                  <a:pt x="874387" y="80964"/>
                  <a:pt x="828544" y="126807"/>
                  <a:pt x="828544" y="183357"/>
                </a:cubicBezTo>
                <a:cubicBezTo>
                  <a:pt x="828544" y="239907"/>
                  <a:pt x="874387" y="285750"/>
                  <a:pt x="930937" y="285750"/>
                </a:cubicBezTo>
                <a:lnTo>
                  <a:pt x="1471482" y="285750"/>
                </a:lnTo>
                <a:cubicBezTo>
                  <a:pt x="1528032" y="285750"/>
                  <a:pt x="1573875" y="239907"/>
                  <a:pt x="1573875" y="183357"/>
                </a:cubicBezTo>
                <a:cubicBezTo>
                  <a:pt x="1573875" y="126807"/>
                  <a:pt x="1528032" y="80964"/>
                  <a:pt x="1471482" y="80964"/>
                </a:cubicBezTo>
                <a:close/>
                <a:moveTo>
                  <a:pt x="336950" y="0"/>
                </a:moveTo>
                <a:lnTo>
                  <a:pt x="2061784" y="0"/>
                </a:lnTo>
                <a:cubicBezTo>
                  <a:pt x="2247876" y="0"/>
                  <a:pt x="2398734" y="150858"/>
                  <a:pt x="2398734" y="336950"/>
                </a:cubicBezTo>
                <a:lnTo>
                  <a:pt x="2398734" y="4842562"/>
                </a:lnTo>
                <a:cubicBezTo>
                  <a:pt x="2398734" y="5028654"/>
                  <a:pt x="2247876" y="5179512"/>
                  <a:pt x="2061784" y="5179512"/>
                </a:cubicBezTo>
                <a:lnTo>
                  <a:pt x="336950" y="5179512"/>
                </a:lnTo>
                <a:cubicBezTo>
                  <a:pt x="150858" y="5179512"/>
                  <a:pt x="0" y="5028654"/>
                  <a:pt x="0" y="4842562"/>
                </a:cubicBezTo>
                <a:lnTo>
                  <a:pt x="0" y="336950"/>
                </a:lnTo>
                <a:cubicBezTo>
                  <a:pt x="0" y="150858"/>
                  <a:pt x="150858" y="0"/>
                  <a:pt x="336950" y="0"/>
                </a:cubicBez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Click icon to add picture</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318936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preserve="1">
  <p:cSld name="Text Only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Text only layouts</a:t>
            </a:r>
          </a:p>
        </p:txBody>
      </p:sp>
      <p:sp>
        <p:nvSpPr>
          <p:cNvPr id="16" name="Freeform: Shape 15">
            <a:extLst>
              <a:ext uri="{FF2B5EF4-FFF2-40B4-BE49-F238E27FC236}">
                <a16:creationId xmlns:a16="http://schemas.microsoft.com/office/drawing/2014/main" id="{009973A6-D712-23E6-DD5C-23326BB7EF8D}"/>
              </a:ext>
            </a:extLst>
          </p:cNvPr>
          <p:cNvSpPr/>
          <p:nvPr/>
        </p:nvSpPr>
        <p:spPr>
          <a:xfrm>
            <a:off x="946298" y="2199488"/>
            <a:ext cx="3206603" cy="2094694"/>
          </a:xfrm>
          <a:custGeom>
            <a:avLst/>
            <a:gdLst>
              <a:gd name="connsiteX0" fmla="*/ 1974728 w 3797154"/>
              <a:gd name="connsiteY0" fmla="*/ 1549796 h 2480468"/>
              <a:gd name="connsiteX1" fmla="*/ 1974728 w 3797154"/>
              <a:gd name="connsiteY1" fmla="*/ 1756171 h 2480468"/>
              <a:gd name="connsiteX2" fmla="*/ 2611051 w 3797154"/>
              <a:gd name="connsiteY2" fmla="*/ 1756171 h 2480468"/>
              <a:gd name="connsiteX3" fmla="*/ 3247374 w 3797154"/>
              <a:gd name="connsiteY3" fmla="*/ 1756171 h 2480468"/>
              <a:gd name="connsiteX4" fmla="*/ 3247374 w 3797154"/>
              <a:gd name="connsiteY4" fmla="*/ 1549796 h 2480468"/>
              <a:gd name="connsiteX5" fmla="*/ 1974728 w 3797154"/>
              <a:gd name="connsiteY5" fmla="*/ 1137046 h 2480468"/>
              <a:gd name="connsiteX6" fmla="*/ 1974728 w 3797154"/>
              <a:gd name="connsiteY6" fmla="*/ 1343421 h 2480468"/>
              <a:gd name="connsiteX7" fmla="*/ 2611051 w 3797154"/>
              <a:gd name="connsiteY7" fmla="*/ 1343421 h 2480468"/>
              <a:gd name="connsiteX8" fmla="*/ 3247374 w 3797154"/>
              <a:gd name="connsiteY8" fmla="*/ 1343421 h 2480468"/>
              <a:gd name="connsiteX9" fmla="*/ 3247374 w 3797154"/>
              <a:gd name="connsiteY9" fmla="*/ 1137046 h 2480468"/>
              <a:gd name="connsiteX10" fmla="*/ 1974728 w 3797154"/>
              <a:gd name="connsiteY10" fmla="*/ 724296 h 2480468"/>
              <a:gd name="connsiteX11" fmla="*/ 1974728 w 3797154"/>
              <a:gd name="connsiteY11" fmla="*/ 930671 h 2480468"/>
              <a:gd name="connsiteX12" fmla="*/ 2611051 w 3797154"/>
              <a:gd name="connsiteY12" fmla="*/ 930671 h 2480468"/>
              <a:gd name="connsiteX13" fmla="*/ 3247374 w 3797154"/>
              <a:gd name="connsiteY13" fmla="*/ 930671 h 2480468"/>
              <a:gd name="connsiteX14" fmla="*/ 3247374 w 3797154"/>
              <a:gd name="connsiteY14" fmla="*/ 724296 h 2480468"/>
              <a:gd name="connsiteX15" fmla="*/ 549780 w 3797154"/>
              <a:gd name="connsiteY15" fmla="*/ 638004 h 2480468"/>
              <a:gd name="connsiteX16" fmla="*/ 549780 w 3797154"/>
              <a:gd name="connsiteY16" fmla="*/ 841759 h 2480468"/>
              <a:gd name="connsiteX17" fmla="*/ 907174 w 3797154"/>
              <a:gd name="connsiteY17" fmla="*/ 841759 h 2480468"/>
              <a:gd name="connsiteX18" fmla="*/ 907174 w 3797154"/>
              <a:gd name="connsiteY18" fmla="*/ 1842463 h 2480468"/>
              <a:gd name="connsiteX19" fmla="*/ 1150366 w 3797154"/>
              <a:gd name="connsiteY19" fmla="*/ 1842463 h 2480468"/>
              <a:gd name="connsiteX20" fmla="*/ 1150366 w 3797154"/>
              <a:gd name="connsiteY20" fmla="*/ 841759 h 2480468"/>
              <a:gd name="connsiteX21" fmla="*/ 1506939 w 3797154"/>
              <a:gd name="connsiteY21" fmla="*/ 841759 h 2480468"/>
              <a:gd name="connsiteX22" fmla="*/ 1506939 w 3797154"/>
              <a:gd name="connsiteY22" fmla="*/ 638004 h 2480468"/>
              <a:gd name="connsiteX23" fmla="*/ 349920 w 3797154"/>
              <a:gd name="connsiteY23" fmla="*/ 0 h 2480468"/>
              <a:gd name="connsiteX24" fmla="*/ 3447234 w 3797154"/>
              <a:gd name="connsiteY24" fmla="*/ 0 h 2480468"/>
              <a:gd name="connsiteX25" fmla="*/ 3797154 w 3797154"/>
              <a:gd name="connsiteY25" fmla="*/ 349920 h 2480468"/>
              <a:gd name="connsiteX26" fmla="*/ 3797154 w 3797154"/>
              <a:gd name="connsiteY26" fmla="*/ 2130548 h 2480468"/>
              <a:gd name="connsiteX27" fmla="*/ 3447234 w 3797154"/>
              <a:gd name="connsiteY27" fmla="*/ 2480468 h 2480468"/>
              <a:gd name="connsiteX28" fmla="*/ 349920 w 3797154"/>
              <a:gd name="connsiteY28" fmla="*/ 2480468 h 2480468"/>
              <a:gd name="connsiteX29" fmla="*/ 0 w 3797154"/>
              <a:gd name="connsiteY29" fmla="*/ 2130548 h 2480468"/>
              <a:gd name="connsiteX30" fmla="*/ 0 w 3797154"/>
              <a:gd name="connsiteY30" fmla="*/ 349920 h 2480468"/>
              <a:gd name="connsiteX31" fmla="*/ 349920 w 3797154"/>
              <a:gd name="connsiteY31"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97154" h="2480468">
                <a:moveTo>
                  <a:pt x="1974728" y="1549796"/>
                </a:moveTo>
                <a:lnTo>
                  <a:pt x="1974728" y="1756171"/>
                </a:lnTo>
                <a:lnTo>
                  <a:pt x="2611051" y="1756171"/>
                </a:lnTo>
                <a:lnTo>
                  <a:pt x="3247374" y="1756171"/>
                </a:lnTo>
                <a:lnTo>
                  <a:pt x="3247374" y="1549796"/>
                </a:lnTo>
                <a:close/>
                <a:moveTo>
                  <a:pt x="1974728" y="1137046"/>
                </a:moveTo>
                <a:lnTo>
                  <a:pt x="1974728" y="1343421"/>
                </a:lnTo>
                <a:lnTo>
                  <a:pt x="2611051" y="1343421"/>
                </a:lnTo>
                <a:lnTo>
                  <a:pt x="3247374" y="1343421"/>
                </a:lnTo>
                <a:lnTo>
                  <a:pt x="3247374" y="1137046"/>
                </a:lnTo>
                <a:close/>
                <a:moveTo>
                  <a:pt x="1974728" y="724296"/>
                </a:moveTo>
                <a:lnTo>
                  <a:pt x="1974728" y="930671"/>
                </a:lnTo>
                <a:lnTo>
                  <a:pt x="2611051" y="930671"/>
                </a:lnTo>
                <a:lnTo>
                  <a:pt x="3247374" y="930671"/>
                </a:lnTo>
                <a:lnTo>
                  <a:pt x="3247374" y="724296"/>
                </a:lnTo>
                <a:close/>
                <a:moveTo>
                  <a:pt x="549780" y="638004"/>
                </a:moveTo>
                <a:lnTo>
                  <a:pt x="549780" y="841759"/>
                </a:lnTo>
                <a:lnTo>
                  <a:pt x="907174" y="841759"/>
                </a:lnTo>
                <a:lnTo>
                  <a:pt x="907174" y="1842463"/>
                </a:lnTo>
                <a:lnTo>
                  <a:pt x="1150366" y="1842463"/>
                </a:lnTo>
                <a:lnTo>
                  <a:pt x="1150366" y="841759"/>
                </a:lnTo>
                <a:lnTo>
                  <a:pt x="1506939" y="841759"/>
                </a:lnTo>
                <a:lnTo>
                  <a:pt x="1506939" y="638004"/>
                </a:lnTo>
                <a:close/>
                <a:moveTo>
                  <a:pt x="349920" y="0"/>
                </a:moveTo>
                <a:lnTo>
                  <a:pt x="3447234" y="0"/>
                </a:lnTo>
                <a:cubicBezTo>
                  <a:pt x="3640489" y="0"/>
                  <a:pt x="3797154" y="156665"/>
                  <a:pt x="3797154" y="349920"/>
                </a:cubicBezTo>
                <a:lnTo>
                  <a:pt x="3797154" y="2130548"/>
                </a:lnTo>
                <a:cubicBezTo>
                  <a:pt x="3797154" y="2323803"/>
                  <a:pt x="3640489" y="2480468"/>
                  <a:pt x="3447234" y="2480468"/>
                </a:cubicBezTo>
                <a:lnTo>
                  <a:pt x="349920" y="2480468"/>
                </a:lnTo>
                <a:cubicBezTo>
                  <a:pt x="156665" y="2480468"/>
                  <a:pt x="0" y="2323803"/>
                  <a:pt x="0" y="2130548"/>
                </a:cubicBezTo>
                <a:lnTo>
                  <a:pt x="0" y="349920"/>
                </a:lnTo>
                <a:cubicBezTo>
                  <a:pt x="0" y="156665"/>
                  <a:pt x="156665" y="0"/>
                  <a:pt x="34992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3" name="TextBox 2">
            <a:extLst>
              <a:ext uri="{FF2B5EF4-FFF2-40B4-BE49-F238E27FC236}">
                <a16:creationId xmlns:a16="http://schemas.microsoft.com/office/drawing/2014/main" id="{8B0D02C6-7396-0BB3-48A0-87719E049C40}"/>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835298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6.xml><?xml version="1.0" encoding="utf-8"?>
<p:sldLayout xmlns:a="http://schemas.openxmlformats.org/drawingml/2006/main" xmlns:r="http://schemas.openxmlformats.org/officeDocument/2006/relationships" xmlns:p="http://schemas.openxmlformats.org/presentationml/2006/main" preserve="1">
  <p:cSld name="Text Only x1">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A32B7379-3E51-1A64-2132-8CA950EBA72C}"/>
              </a:ext>
            </a:extLst>
          </p:cNvPr>
          <p:cNvSpPr/>
          <p:nvPr/>
        </p:nvSpPr>
        <p:spPr>
          <a:xfrm>
            <a:off x="4675188" y="1766889"/>
            <a:ext cx="6724650" cy="4451512"/>
          </a:xfrm>
          <a:prstGeom prst="roundRect">
            <a:avLst>
              <a:gd name="adj" fmla="val 242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Text Placeholder 8">
            <a:extLst>
              <a:ext uri="{FF2B5EF4-FFF2-40B4-BE49-F238E27FC236}">
                <a16:creationId xmlns:a16="http://schemas.microsoft.com/office/drawing/2014/main" id="{A379BB94-1F20-E97D-B6C5-C9AC699EEDED}"/>
              </a:ext>
            </a:extLst>
          </p:cNvPr>
          <p:cNvSpPr>
            <a:spLocks noGrp="1"/>
          </p:cNvSpPr>
          <p:nvPr>
            <p:ph type="body" sz="quarter" idx="17"/>
          </p:nvPr>
        </p:nvSpPr>
        <p:spPr>
          <a:xfrm>
            <a:off x="5128260" y="2133600"/>
            <a:ext cx="5818504"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268967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7.xml><?xml version="1.0" encoding="utf-8"?>
<p:sldLayout xmlns:a="http://schemas.openxmlformats.org/drawingml/2006/main" xmlns:r="http://schemas.openxmlformats.org/officeDocument/2006/relationships" xmlns:p="http://schemas.openxmlformats.org/presentationml/2006/main" preserve="1">
  <p:cSld name="1_Text Only x1 Bo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A32B7379-3E51-1A64-2132-8CA950EBA72C}"/>
              </a:ext>
            </a:extLst>
          </p:cNvPr>
          <p:cNvSpPr/>
          <p:nvPr/>
        </p:nvSpPr>
        <p:spPr>
          <a:xfrm>
            <a:off x="4675188" y="1766889"/>
            <a:ext cx="6724650" cy="4451512"/>
          </a:xfrm>
          <a:prstGeom prst="roundRect">
            <a:avLst>
              <a:gd name="adj" fmla="val 24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4" name="Text Placeholder 8">
            <a:extLst>
              <a:ext uri="{FF2B5EF4-FFF2-40B4-BE49-F238E27FC236}">
                <a16:creationId xmlns:a16="http://schemas.microsoft.com/office/drawing/2014/main" id="{A379BB94-1F20-E97D-B6C5-C9AC699EEDED}"/>
              </a:ext>
            </a:extLst>
          </p:cNvPr>
          <p:cNvSpPr>
            <a:spLocks noGrp="1"/>
          </p:cNvSpPr>
          <p:nvPr>
            <p:ph type="body" sz="quarter" idx="17"/>
          </p:nvPr>
        </p:nvSpPr>
        <p:spPr>
          <a:xfrm>
            <a:off x="5128260" y="2133600"/>
            <a:ext cx="5818504" cy="3718087"/>
          </a:xfr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738727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8.xml><?xml version="1.0" encoding="utf-8"?>
<p:sldLayout xmlns:a="http://schemas.openxmlformats.org/drawingml/2006/main" xmlns:r="http://schemas.openxmlformats.org/officeDocument/2006/relationships" xmlns:p="http://schemas.openxmlformats.org/presentationml/2006/main" preserve="1">
  <p:cSld name="Text Only x2">
    <p:spTree>
      <p:nvGrpSpPr>
        <p:cNvPr id="1" name=""/>
        <p:cNvGrpSpPr/>
        <p:nvPr/>
      </p:nvGrpSpPr>
      <p:grpSpPr>
        <a:xfrm>
          <a:off x="0" y="0"/>
          <a:ext cx="0" cy="0"/>
          <a:chOff x="0" y="0"/>
          <a:chExt cx="0" cy="0"/>
        </a:xfrm>
      </p:grpSpPr>
      <p:sp>
        <p:nvSpPr>
          <p:cNvPr id="23" name="Rectangle: Rounded Corners 22">
            <a:extLst>
              <a:ext uri="{FF2B5EF4-FFF2-40B4-BE49-F238E27FC236}">
                <a16:creationId xmlns:a16="http://schemas.microsoft.com/office/drawing/2014/main" id="{2A6D2BB4-19C7-88C2-8BCA-5CFA49EFE0E0}"/>
              </a:ext>
            </a:extLst>
          </p:cNvPr>
          <p:cNvSpPr/>
          <p:nvPr/>
        </p:nvSpPr>
        <p:spPr>
          <a:xfrm>
            <a:off x="4675188" y="1766889"/>
            <a:ext cx="3319200" cy="4451512"/>
          </a:xfrm>
          <a:prstGeom prst="roundRect">
            <a:avLst>
              <a:gd name="adj" fmla="val 325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F202F202-B1DA-BBB0-6DBC-4239C304FC77}"/>
              </a:ext>
            </a:extLst>
          </p:cNvPr>
          <p:cNvSpPr/>
          <p:nvPr/>
        </p:nvSpPr>
        <p:spPr>
          <a:xfrm>
            <a:off x="8069838" y="1766889"/>
            <a:ext cx="3319200" cy="4451512"/>
          </a:xfrm>
          <a:prstGeom prst="roundRect">
            <a:avLst>
              <a:gd name="adj" fmla="val 325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7" name="Text Placeholder 8">
            <a:extLst>
              <a:ext uri="{FF2B5EF4-FFF2-40B4-BE49-F238E27FC236}">
                <a16:creationId xmlns:a16="http://schemas.microsoft.com/office/drawing/2014/main" id="{6CFA9EFD-850A-078D-ECEE-972973771F10}"/>
              </a:ext>
            </a:extLst>
          </p:cNvPr>
          <p:cNvSpPr>
            <a:spLocks noGrp="1"/>
          </p:cNvSpPr>
          <p:nvPr>
            <p:ph type="body" sz="quarter" idx="17"/>
          </p:nvPr>
        </p:nvSpPr>
        <p:spPr>
          <a:xfrm>
            <a:off x="5128260" y="2133600"/>
            <a:ext cx="241554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8" name="Text Placeholder 9">
            <a:extLst>
              <a:ext uri="{FF2B5EF4-FFF2-40B4-BE49-F238E27FC236}">
                <a16:creationId xmlns:a16="http://schemas.microsoft.com/office/drawing/2014/main" id="{7FE8DE95-64FD-4790-B782-3270BCE1C7A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6AF09F1D-4F2E-5C34-1D8E-62A0C50D644A}"/>
              </a:ext>
            </a:extLst>
          </p:cNvPr>
          <p:cNvSpPr>
            <a:spLocks noGrp="1"/>
          </p:cNvSpPr>
          <p:nvPr>
            <p:ph type="body" sz="quarter" idx="19"/>
          </p:nvPr>
        </p:nvSpPr>
        <p:spPr>
          <a:xfrm>
            <a:off x="8521638" y="2133600"/>
            <a:ext cx="24156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661309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9.xml><?xml version="1.0" encoding="utf-8"?>
<p:sldLayout xmlns:a="http://schemas.openxmlformats.org/drawingml/2006/main" xmlns:r="http://schemas.openxmlformats.org/officeDocument/2006/relationships" xmlns:p="http://schemas.openxmlformats.org/presentationml/2006/main" preserve="1">
  <p:cSld name="1_Text Only x2 Bold">
    <p:spTree>
      <p:nvGrpSpPr>
        <p:cNvPr id="1" name=""/>
        <p:cNvGrpSpPr/>
        <p:nvPr/>
      </p:nvGrpSpPr>
      <p:grpSpPr>
        <a:xfrm>
          <a:off x="0" y="0"/>
          <a:ext cx="0" cy="0"/>
          <a:chOff x="0" y="0"/>
          <a:chExt cx="0" cy="0"/>
        </a:xfrm>
      </p:grpSpPr>
      <p:sp>
        <p:nvSpPr>
          <p:cNvPr id="23" name="Rectangle: Rounded Corners 22">
            <a:extLst>
              <a:ext uri="{FF2B5EF4-FFF2-40B4-BE49-F238E27FC236}">
                <a16:creationId xmlns:a16="http://schemas.microsoft.com/office/drawing/2014/main" id="{2A6D2BB4-19C7-88C2-8BCA-5CFA49EFE0E0}"/>
              </a:ext>
            </a:extLst>
          </p:cNvPr>
          <p:cNvSpPr/>
          <p:nvPr/>
        </p:nvSpPr>
        <p:spPr>
          <a:xfrm>
            <a:off x="4675188" y="1766889"/>
            <a:ext cx="3319200" cy="4451512"/>
          </a:xfrm>
          <a:prstGeom prst="roundRect">
            <a:avLst>
              <a:gd name="adj" fmla="val 325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24" name="Rectangle: Rounded Corners 23">
            <a:extLst>
              <a:ext uri="{FF2B5EF4-FFF2-40B4-BE49-F238E27FC236}">
                <a16:creationId xmlns:a16="http://schemas.microsoft.com/office/drawing/2014/main" id="{F202F202-B1DA-BBB0-6DBC-4239C304FC77}"/>
              </a:ext>
            </a:extLst>
          </p:cNvPr>
          <p:cNvSpPr/>
          <p:nvPr/>
        </p:nvSpPr>
        <p:spPr>
          <a:xfrm>
            <a:off x="8069838" y="1766889"/>
            <a:ext cx="3319200" cy="4451512"/>
          </a:xfrm>
          <a:prstGeom prst="roundRect">
            <a:avLst>
              <a:gd name="adj" fmla="val 325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8196" y="3716338"/>
            <a:ext cx="3354704" cy="2502063"/>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7" name="Text Placeholder 8">
            <a:extLst>
              <a:ext uri="{FF2B5EF4-FFF2-40B4-BE49-F238E27FC236}">
                <a16:creationId xmlns:a16="http://schemas.microsoft.com/office/drawing/2014/main" id="{6CFA9EFD-850A-078D-ECEE-972973771F10}"/>
              </a:ext>
            </a:extLst>
          </p:cNvPr>
          <p:cNvSpPr>
            <a:spLocks noGrp="1"/>
          </p:cNvSpPr>
          <p:nvPr>
            <p:ph type="body" sz="quarter" idx="17"/>
          </p:nvPr>
        </p:nvSpPr>
        <p:spPr>
          <a:xfrm>
            <a:off x="5128260" y="2133600"/>
            <a:ext cx="241554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8" name="Text Placeholder 9">
            <a:extLst>
              <a:ext uri="{FF2B5EF4-FFF2-40B4-BE49-F238E27FC236}">
                <a16:creationId xmlns:a16="http://schemas.microsoft.com/office/drawing/2014/main" id="{7FE8DE95-64FD-4790-B782-3270BCE1C7A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2" name="Text Placeholder 8">
            <a:extLst>
              <a:ext uri="{FF2B5EF4-FFF2-40B4-BE49-F238E27FC236}">
                <a16:creationId xmlns:a16="http://schemas.microsoft.com/office/drawing/2014/main" id="{6AF09F1D-4F2E-5C34-1D8E-62A0C50D644A}"/>
              </a:ext>
            </a:extLst>
          </p:cNvPr>
          <p:cNvSpPr>
            <a:spLocks noGrp="1"/>
          </p:cNvSpPr>
          <p:nvPr>
            <p:ph type="body" sz="quarter" idx="19"/>
          </p:nvPr>
        </p:nvSpPr>
        <p:spPr>
          <a:xfrm>
            <a:off x="8521638" y="2133600"/>
            <a:ext cx="24156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662429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15_Device tablet screen_Opt. B">
    <p:bg>
      <p:bgPr>
        <a:solidFill>
          <a:schemeClr val="bg2"/>
        </a:solidFill>
        <a:effectLst/>
      </p:bgPr>
    </p:bg>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AFD94E1-8EFD-207E-4A6E-33503FE3323D}"/>
              </a:ext>
            </a:extLst>
          </p:cNvPr>
          <p:cNvSpPr/>
          <p:nvPr/>
        </p:nvSpPr>
        <p:spPr>
          <a:xfrm>
            <a:off x="790574" y="1372834"/>
            <a:ext cx="10626726" cy="4591533"/>
          </a:xfrm>
          <a:prstGeom prst="roundRect">
            <a:avLst>
              <a:gd name="adj" fmla="val 2367"/>
            </a:avLst>
          </a:prstGeom>
          <a:solidFill>
            <a:schemeClr val="bg1"/>
          </a:solidFill>
          <a:ln w="6350" cap="flat">
            <a:noFill/>
            <a:prstDash val="solid"/>
            <a:miter/>
          </a:ln>
        </p:spPr>
        <p:txBody>
          <a:bodyPr rtlCol="0" anchor="ctr"/>
          <a:lstStyle/>
          <a:p>
            <a:endParaRPr lang="en-AU"/>
          </a:p>
        </p:txBody>
      </p:sp>
      <p:pic>
        <p:nvPicPr>
          <p:cNvPr id="12" name="Picture 11" descr="Shape&#10;&#10;Description automatically generated with medium confidence">
            <a:extLst>
              <a:ext uri="{FF2B5EF4-FFF2-40B4-BE49-F238E27FC236}">
                <a16:creationId xmlns:a16="http://schemas.microsoft.com/office/drawing/2014/main" id="{AEE08458-9468-B9E8-864D-6DA8C7D27FE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rot="16200000">
            <a:off x="6825201" y="168995"/>
            <a:ext cx="4886646" cy="6773696"/>
          </a:xfrm>
          <a:prstGeom prst="rect">
            <a:avLst/>
          </a:prstGeom>
        </p:spPr>
      </p:pic>
      <p:sp>
        <p:nvSpPr>
          <p:cNvPr id="2" name="Title 1">
            <a:extLst>
              <a:ext uri="{FF2B5EF4-FFF2-40B4-BE49-F238E27FC236}">
                <a16:creationId xmlns:a16="http://schemas.microsoft.com/office/drawing/2014/main" id="{75D312F5-F7D8-A770-3AFB-2E4E75C330F0}"/>
              </a:ext>
            </a:extLst>
          </p:cNvPr>
          <p:cNvSpPr>
            <a:spLocks noGrp="1"/>
          </p:cNvSpPr>
          <p:nvPr>
            <p:ph type="title" hasCustomPrompt="1"/>
          </p:nvPr>
        </p:nvSpPr>
        <p:spPr>
          <a:xfrm>
            <a:off x="1199832" y="1777681"/>
            <a:ext cx="3924617" cy="1357200"/>
          </a:xfrm>
        </p:spPr>
        <p:txBody>
          <a:bodyPr/>
          <a:lstStyle/>
          <a:p>
            <a:r>
              <a:rPr lang="en-US"/>
              <a:t>Title goes here</a:t>
            </a:r>
            <a:endParaRPr lang="en-AU"/>
          </a:p>
        </p:txBody>
      </p:sp>
      <p:sp>
        <p:nvSpPr>
          <p:cNvPr id="8" name="Text Placeholder 9">
            <a:extLst>
              <a:ext uri="{FF2B5EF4-FFF2-40B4-BE49-F238E27FC236}">
                <a16:creationId xmlns:a16="http://schemas.microsoft.com/office/drawing/2014/main" id="{CCA1E41F-88D0-3E72-BC4D-B7734FE080B2}"/>
              </a:ext>
            </a:extLst>
          </p:cNvPr>
          <p:cNvSpPr>
            <a:spLocks noGrp="1"/>
          </p:cNvSpPr>
          <p:nvPr>
            <p:ph type="body" sz="quarter" idx="15" hasCustomPrompt="1"/>
          </p:nvPr>
        </p:nvSpPr>
        <p:spPr>
          <a:xfrm>
            <a:off x="1199832" y="3457574"/>
            <a:ext cx="4373881" cy="2136776"/>
          </a:xfrm>
        </p:spPr>
        <p:txBody>
          <a:bodyPr/>
          <a:lstStyle>
            <a:lvl1pPr>
              <a:spcBef>
                <a:spcPts val="0"/>
              </a:spcBef>
              <a:spcAft>
                <a:spcPts val="1200"/>
              </a:spcAft>
              <a:defRPr sz="1600">
                <a:solidFill>
                  <a:schemeClr val="accent1"/>
                </a:solidFill>
              </a:defRPr>
            </a:lvl1pPr>
            <a:lvl2pPr marL="0" indent="0">
              <a:spcBef>
                <a:spcPts val="0"/>
              </a:spcBef>
              <a:spcAft>
                <a:spcPts val="1200"/>
              </a:spcAft>
              <a:buNone/>
              <a:defRPr sz="1400"/>
            </a:lvl2pPr>
            <a:lvl3pPr marL="172800" indent="-172800">
              <a:spcBef>
                <a:spcPts val="0"/>
              </a:spcBef>
              <a:spcAft>
                <a:spcPts val="600"/>
              </a:spcAft>
              <a:defRPr sz="1400"/>
            </a:lvl3pPr>
            <a:lvl4pPr marL="345600" indent="-172800">
              <a:spcBef>
                <a:spcPts val="0"/>
              </a:spcBef>
              <a:spcAft>
                <a:spcPts val="600"/>
              </a:spcAft>
              <a:defRPr sz="1400"/>
            </a:lvl4pPr>
            <a:lvl5pPr marL="518400" indent="-172800">
              <a:spcBef>
                <a:spcPts val="0"/>
              </a:spcBef>
              <a:spcAft>
                <a:spcPts val="600"/>
              </a:spcAft>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10" name="Picture Placeholder 9">
            <a:extLst>
              <a:ext uri="{FF2B5EF4-FFF2-40B4-BE49-F238E27FC236}">
                <a16:creationId xmlns:a16="http://schemas.microsoft.com/office/drawing/2014/main" id="{38BE6CCD-B499-39E1-62BE-E117D2ED87D2}"/>
              </a:ext>
            </a:extLst>
          </p:cNvPr>
          <p:cNvSpPr>
            <a:spLocks noGrp="1"/>
          </p:cNvSpPr>
          <p:nvPr>
            <p:ph type="pic" sz="quarter" idx="14" hasCustomPrompt="1"/>
          </p:nvPr>
        </p:nvSpPr>
        <p:spPr>
          <a:xfrm>
            <a:off x="6344033" y="1359799"/>
            <a:ext cx="5842800" cy="4395600"/>
          </a:xfrm>
          <a:prstGeom prst="rect">
            <a:avLst/>
          </a:prstGeom>
          <a:solidFill>
            <a:schemeClr val="bg1">
              <a:lumMod val="75000"/>
            </a:schemeClr>
          </a:solidFill>
        </p:spPr>
        <p:txBody>
          <a:bodyPr lIns="180000" tIns="180000" rIns="180000" bIns="180000"/>
          <a:lstStyle>
            <a:lvl1pPr>
              <a:defRPr>
                <a:solidFill>
                  <a:schemeClr val="tx2"/>
                </a:solidFill>
              </a:defRPr>
            </a:lvl1pPr>
          </a:lstStyle>
          <a:p>
            <a:r>
              <a:rPr lang="en-US"/>
              <a:t>Click icon to insert screenshot</a:t>
            </a:r>
          </a:p>
        </p:txBody>
      </p:sp>
      <p:sp>
        <p:nvSpPr>
          <p:cNvPr id="3" name="Slide Number Placeholder 2">
            <a:extLst>
              <a:ext uri="{FF2B5EF4-FFF2-40B4-BE49-F238E27FC236}">
                <a16:creationId xmlns:a16="http://schemas.microsoft.com/office/drawing/2014/main" id="{941E4DC4-834F-2DBD-DFB2-B07E031402D9}"/>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42000306-8156-4F37-4742-D0EFE5C14147}"/>
              </a:ext>
            </a:extLst>
          </p:cNvPr>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610201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0.xml><?xml version="1.0" encoding="utf-8"?>
<p:sldLayout xmlns:a="http://schemas.openxmlformats.org/drawingml/2006/main" xmlns:r="http://schemas.openxmlformats.org/officeDocument/2006/relationships" xmlns:p="http://schemas.openxmlformats.org/presentationml/2006/main" preserve="1">
  <p:cSld name="Text Only x3">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B16CB29-687E-3C25-FD42-AE31C0F9B304}"/>
              </a:ext>
            </a:extLst>
          </p:cNvPr>
          <p:cNvSpPr/>
          <p:nvPr/>
        </p:nvSpPr>
        <p:spPr>
          <a:xfrm>
            <a:off x="793437"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2084581F-7BA8-AB0F-730A-7152553E5C55}"/>
              </a:ext>
            </a:extLst>
          </p:cNvPr>
          <p:cNvSpPr/>
          <p:nvPr/>
        </p:nvSpPr>
        <p:spPr>
          <a:xfrm>
            <a:off x="4353191"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DF825389-E812-7033-FD19-7DF44F78DCFC}"/>
              </a:ext>
            </a:extLst>
          </p:cNvPr>
          <p:cNvSpPr/>
          <p:nvPr/>
        </p:nvSpPr>
        <p:spPr>
          <a:xfrm>
            <a:off x="7912945" y="1766889"/>
            <a:ext cx="3488400" cy="4451512"/>
          </a:xfrm>
          <a:prstGeom prst="roundRect">
            <a:avLst>
              <a:gd name="adj" fmla="val 309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258840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9166" y="2133600"/>
            <a:ext cx="25884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Text Placeholder 8">
            <a:extLst>
              <a:ext uri="{FF2B5EF4-FFF2-40B4-BE49-F238E27FC236}">
                <a16:creationId xmlns:a16="http://schemas.microsoft.com/office/drawing/2014/main" id="{3BFEA333-E799-BAA2-6183-0742064AF7DD}"/>
              </a:ext>
            </a:extLst>
          </p:cNvPr>
          <p:cNvSpPr>
            <a:spLocks noGrp="1"/>
          </p:cNvSpPr>
          <p:nvPr>
            <p:ph type="body" sz="quarter" idx="20"/>
          </p:nvPr>
        </p:nvSpPr>
        <p:spPr>
          <a:xfrm>
            <a:off x="8362945" y="2133600"/>
            <a:ext cx="2588400"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 name="Text Placeholder 9">
            <a:extLst>
              <a:ext uri="{FF2B5EF4-FFF2-40B4-BE49-F238E27FC236}">
                <a16:creationId xmlns:a16="http://schemas.microsoft.com/office/drawing/2014/main" id="{75B86140-87EC-DF0A-DBCA-63205574CCA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789610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1.xml><?xml version="1.0" encoding="utf-8"?>
<p:sldLayout xmlns:a="http://schemas.openxmlformats.org/drawingml/2006/main" xmlns:r="http://schemas.openxmlformats.org/officeDocument/2006/relationships" xmlns:p="http://schemas.openxmlformats.org/presentationml/2006/main" preserve="1">
  <p:cSld name="1_Text Only x3 Bo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DB16CB29-687E-3C25-FD42-AE31C0F9B304}"/>
              </a:ext>
            </a:extLst>
          </p:cNvPr>
          <p:cNvSpPr/>
          <p:nvPr/>
        </p:nvSpPr>
        <p:spPr>
          <a:xfrm>
            <a:off x="793437"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2084581F-7BA8-AB0F-730A-7152553E5C55}"/>
              </a:ext>
            </a:extLst>
          </p:cNvPr>
          <p:cNvSpPr/>
          <p:nvPr/>
        </p:nvSpPr>
        <p:spPr>
          <a:xfrm>
            <a:off x="4353191"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DF825389-E812-7033-FD19-7DF44F78DCFC}"/>
              </a:ext>
            </a:extLst>
          </p:cNvPr>
          <p:cNvSpPr/>
          <p:nvPr/>
        </p:nvSpPr>
        <p:spPr>
          <a:xfrm>
            <a:off x="7912945" y="1766889"/>
            <a:ext cx="3488400" cy="4451512"/>
          </a:xfrm>
          <a:prstGeom prst="roundRect">
            <a:avLst>
              <a:gd name="adj" fmla="val 309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10000"/>
              </a:lnSpc>
              <a:spcBef>
                <a:spcPts val="0"/>
              </a:spcBef>
              <a:spcAft>
                <a:spcPts val="1200"/>
              </a:spcAft>
              <a:buClrTx/>
              <a:buSzTx/>
              <a:buFontTx/>
              <a:buNone/>
              <a:tabLst/>
              <a:defRPr/>
            </a:pPr>
            <a:endParaRPr kumimoji="0" lang="en-US" sz="1400" b="0" i="0" u="none" strike="noStrike" kern="1200" cap="none" spc="0" normalizeH="0" baseline="0" noProof="0">
              <a:ln>
                <a:noFill/>
              </a:ln>
              <a:solidFill>
                <a:srgbClr val="004796"/>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258840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4809166" y="2133600"/>
            <a:ext cx="25884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Text Placeholder 8">
            <a:extLst>
              <a:ext uri="{FF2B5EF4-FFF2-40B4-BE49-F238E27FC236}">
                <a16:creationId xmlns:a16="http://schemas.microsoft.com/office/drawing/2014/main" id="{3BFEA333-E799-BAA2-6183-0742064AF7DD}"/>
              </a:ext>
            </a:extLst>
          </p:cNvPr>
          <p:cNvSpPr>
            <a:spLocks noGrp="1"/>
          </p:cNvSpPr>
          <p:nvPr>
            <p:ph type="body" sz="quarter" idx="20"/>
          </p:nvPr>
        </p:nvSpPr>
        <p:spPr>
          <a:xfrm>
            <a:off x="8362945" y="2133600"/>
            <a:ext cx="2588400"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 name="Text Placeholder 9">
            <a:extLst>
              <a:ext uri="{FF2B5EF4-FFF2-40B4-BE49-F238E27FC236}">
                <a16:creationId xmlns:a16="http://schemas.microsoft.com/office/drawing/2014/main" id="{75B86140-87EC-DF0A-DBCA-63205574CCA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190774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2.xml><?xml version="1.0" encoding="utf-8"?>
<p:sldLayout xmlns:a="http://schemas.openxmlformats.org/drawingml/2006/main" xmlns:r="http://schemas.openxmlformats.org/officeDocument/2006/relationships" xmlns:p="http://schemas.openxmlformats.org/presentationml/2006/main" preserve="1">
  <p:cSld name="Text Only x4 A">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8BC847C-FC16-6499-5079-7A6E8497F181}"/>
              </a:ext>
            </a:extLst>
          </p:cNvPr>
          <p:cNvSpPr/>
          <p:nvPr/>
        </p:nvSpPr>
        <p:spPr>
          <a:xfrm>
            <a:off x="793437"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6FFE7077-8681-9ED8-FDDC-A63AFB5D6421}"/>
              </a:ext>
            </a:extLst>
          </p:cNvPr>
          <p:cNvSpPr/>
          <p:nvPr/>
        </p:nvSpPr>
        <p:spPr>
          <a:xfrm>
            <a:off x="3464206"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B20730B5-11AE-6DEC-99EA-5FD05C7C3086}"/>
              </a:ext>
            </a:extLst>
          </p:cNvPr>
          <p:cNvSpPr/>
          <p:nvPr/>
        </p:nvSpPr>
        <p:spPr>
          <a:xfrm>
            <a:off x="6134975"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DE4CBAD3-DE50-8BD3-4DEF-5896CEE4A5BC}"/>
              </a:ext>
            </a:extLst>
          </p:cNvPr>
          <p:cNvSpPr/>
          <p:nvPr/>
        </p:nvSpPr>
        <p:spPr>
          <a:xfrm>
            <a:off x="8805745" y="1766887"/>
            <a:ext cx="2595600" cy="4453200"/>
          </a:xfrm>
          <a:prstGeom prst="roundRect">
            <a:avLst>
              <a:gd name="adj" fmla="val 4177"/>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1692000" cy="3718087"/>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2133600"/>
            <a:ext cx="1693573" cy="37180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81738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3.xml><?xml version="1.0" encoding="utf-8"?>
<p:sldLayout xmlns:a="http://schemas.openxmlformats.org/drawingml/2006/main" xmlns:r="http://schemas.openxmlformats.org/officeDocument/2006/relationships" xmlns:p="http://schemas.openxmlformats.org/presentationml/2006/main" preserve="1">
  <p:cSld name="1_Text Only x4 A Bo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8BC847C-FC16-6499-5079-7A6E8497F181}"/>
              </a:ext>
            </a:extLst>
          </p:cNvPr>
          <p:cNvSpPr/>
          <p:nvPr/>
        </p:nvSpPr>
        <p:spPr>
          <a:xfrm>
            <a:off x="793437"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9" name="Rectangle: Rounded Corners 8">
            <a:extLst>
              <a:ext uri="{FF2B5EF4-FFF2-40B4-BE49-F238E27FC236}">
                <a16:creationId xmlns:a16="http://schemas.microsoft.com/office/drawing/2014/main" id="{6FFE7077-8681-9ED8-FDDC-A63AFB5D6421}"/>
              </a:ext>
            </a:extLst>
          </p:cNvPr>
          <p:cNvSpPr/>
          <p:nvPr/>
        </p:nvSpPr>
        <p:spPr>
          <a:xfrm>
            <a:off x="3464206"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0" name="Rectangle: Rounded Corners 9">
            <a:extLst>
              <a:ext uri="{FF2B5EF4-FFF2-40B4-BE49-F238E27FC236}">
                <a16:creationId xmlns:a16="http://schemas.microsoft.com/office/drawing/2014/main" id="{B20730B5-11AE-6DEC-99EA-5FD05C7C3086}"/>
              </a:ext>
            </a:extLst>
          </p:cNvPr>
          <p:cNvSpPr/>
          <p:nvPr/>
        </p:nvSpPr>
        <p:spPr>
          <a:xfrm>
            <a:off x="6134975"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1" name="Rectangle: Rounded Corners 10">
            <a:extLst>
              <a:ext uri="{FF2B5EF4-FFF2-40B4-BE49-F238E27FC236}">
                <a16:creationId xmlns:a16="http://schemas.microsoft.com/office/drawing/2014/main" id="{DE4CBAD3-DE50-8BD3-4DEF-5896CEE4A5BC}"/>
              </a:ext>
            </a:extLst>
          </p:cNvPr>
          <p:cNvSpPr/>
          <p:nvPr/>
        </p:nvSpPr>
        <p:spPr>
          <a:xfrm>
            <a:off x="8805745" y="1766887"/>
            <a:ext cx="2595600" cy="4453200"/>
          </a:xfrm>
          <a:prstGeom prst="roundRect">
            <a:avLst>
              <a:gd name="adj" fmla="val 4177"/>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09" y="2133600"/>
            <a:ext cx="1692000" cy="371808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3916810"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6586784"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8">
            <a:extLst>
              <a:ext uri="{FF2B5EF4-FFF2-40B4-BE49-F238E27FC236}">
                <a16:creationId xmlns:a16="http://schemas.microsoft.com/office/drawing/2014/main" id="{972751BE-E804-96D1-F5A8-675F75925AFB}"/>
              </a:ext>
            </a:extLst>
          </p:cNvPr>
          <p:cNvSpPr>
            <a:spLocks noGrp="1"/>
          </p:cNvSpPr>
          <p:nvPr>
            <p:ph type="body" sz="quarter" idx="21"/>
          </p:nvPr>
        </p:nvSpPr>
        <p:spPr>
          <a:xfrm>
            <a:off x="9256758" y="2133600"/>
            <a:ext cx="1693573" cy="371808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97170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4.xml><?xml version="1.0" encoding="utf-8"?>
<p:sldLayout xmlns:a="http://schemas.openxmlformats.org/drawingml/2006/main" xmlns:r="http://schemas.openxmlformats.org/officeDocument/2006/relationships" xmlns:p="http://schemas.openxmlformats.org/presentationml/2006/main" preserve="1">
  <p:cSld name="Text Only x4 B">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85C72AF8-860D-C92E-DFC0-310CF641F523}"/>
              </a:ext>
            </a:extLst>
          </p:cNvPr>
          <p:cNvSpPr/>
          <p:nvPr/>
        </p:nvSpPr>
        <p:spPr>
          <a:xfrm>
            <a:off x="803271" y="1766886"/>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1391AB81-8391-E8FE-D161-FB64856BF63F}"/>
              </a:ext>
            </a:extLst>
          </p:cNvPr>
          <p:cNvSpPr/>
          <p:nvPr/>
        </p:nvSpPr>
        <p:spPr>
          <a:xfrm>
            <a:off x="6134975" y="1766886"/>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8365E2F5-E7E5-F2B5-63B2-7F192532620B}"/>
              </a:ext>
            </a:extLst>
          </p:cNvPr>
          <p:cNvSpPr/>
          <p:nvPr/>
        </p:nvSpPr>
        <p:spPr>
          <a:xfrm>
            <a:off x="803271" y="4025413"/>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E69CC80B-37D6-9BF6-BC48-FA03E162D4C1}"/>
              </a:ext>
            </a:extLst>
          </p:cNvPr>
          <p:cNvSpPr/>
          <p:nvPr/>
        </p:nvSpPr>
        <p:spPr>
          <a:xfrm>
            <a:off x="6134975" y="4025413"/>
            <a:ext cx="5256000" cy="2188800"/>
          </a:xfrm>
          <a:prstGeom prst="roundRect">
            <a:avLst>
              <a:gd name="adj" fmla="val 4953"/>
            </a:avLst>
          </a:prstGeom>
          <a:solidFill>
            <a:schemeClr val="bg2"/>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2133600"/>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6590608" y="2133600"/>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1248410" y="4391593"/>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88D3288E-952F-1708-5367-333DD3593887}"/>
              </a:ext>
            </a:extLst>
          </p:cNvPr>
          <p:cNvSpPr>
            <a:spLocks noGrp="1"/>
          </p:cNvSpPr>
          <p:nvPr>
            <p:ph type="body" sz="quarter" idx="22"/>
          </p:nvPr>
        </p:nvSpPr>
        <p:spPr>
          <a:xfrm>
            <a:off x="6590608" y="4391593"/>
            <a:ext cx="4375150" cy="146208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Tree>
    <p:extLst>
      <p:ext uri="{BB962C8B-B14F-4D97-AF65-F5344CB8AC3E}">
        <p14:creationId xmlns:p14="http://schemas.microsoft.com/office/powerpoint/2010/main" val="380217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5.xml><?xml version="1.0" encoding="utf-8"?>
<p:sldLayout xmlns:a="http://schemas.openxmlformats.org/drawingml/2006/main" xmlns:r="http://schemas.openxmlformats.org/officeDocument/2006/relationships" xmlns:p="http://schemas.openxmlformats.org/presentationml/2006/main" preserve="1">
  <p:cSld name="1_Text Only x4 B Bo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85C72AF8-860D-C92E-DFC0-310CF641F523}"/>
              </a:ext>
            </a:extLst>
          </p:cNvPr>
          <p:cNvSpPr/>
          <p:nvPr/>
        </p:nvSpPr>
        <p:spPr>
          <a:xfrm>
            <a:off x="803271" y="1766886"/>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5" name="Rectangle: Rounded Corners 4">
            <a:extLst>
              <a:ext uri="{FF2B5EF4-FFF2-40B4-BE49-F238E27FC236}">
                <a16:creationId xmlns:a16="http://schemas.microsoft.com/office/drawing/2014/main" id="{1391AB81-8391-E8FE-D161-FB64856BF63F}"/>
              </a:ext>
            </a:extLst>
          </p:cNvPr>
          <p:cNvSpPr/>
          <p:nvPr/>
        </p:nvSpPr>
        <p:spPr>
          <a:xfrm>
            <a:off x="6134975" y="1766886"/>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6" name="Rectangle: Rounded Corners 5">
            <a:extLst>
              <a:ext uri="{FF2B5EF4-FFF2-40B4-BE49-F238E27FC236}">
                <a16:creationId xmlns:a16="http://schemas.microsoft.com/office/drawing/2014/main" id="{8365E2F5-E7E5-F2B5-63B2-7F192532620B}"/>
              </a:ext>
            </a:extLst>
          </p:cNvPr>
          <p:cNvSpPr/>
          <p:nvPr/>
        </p:nvSpPr>
        <p:spPr>
          <a:xfrm>
            <a:off x="803271" y="4025413"/>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chemeClr val="bg1"/>
              </a:solidFill>
              <a:effectLst/>
              <a:uLnTx/>
              <a:uFillTx/>
              <a:latin typeface="+mn-lt"/>
              <a:ea typeface="+mn-ea"/>
              <a:cs typeface="+mn-cs"/>
            </a:endParaRPr>
          </a:p>
        </p:txBody>
      </p:sp>
      <p:sp>
        <p:nvSpPr>
          <p:cNvPr id="7" name="Rectangle: Rounded Corners 6">
            <a:extLst>
              <a:ext uri="{FF2B5EF4-FFF2-40B4-BE49-F238E27FC236}">
                <a16:creationId xmlns:a16="http://schemas.microsoft.com/office/drawing/2014/main" id="{E69CC80B-37D6-9BF6-BC48-FA03E162D4C1}"/>
              </a:ext>
            </a:extLst>
          </p:cNvPr>
          <p:cNvSpPr/>
          <p:nvPr/>
        </p:nvSpPr>
        <p:spPr>
          <a:xfrm>
            <a:off x="6134975" y="4025413"/>
            <a:ext cx="5256000" cy="2188800"/>
          </a:xfrm>
          <a:prstGeom prst="roundRect">
            <a:avLst>
              <a:gd name="adj" fmla="val 4953"/>
            </a:avLst>
          </a:prstGeom>
          <a:solidFill>
            <a:schemeClr val="accent1"/>
          </a:solidFill>
          <a:ln w="6350" cap="flat">
            <a:noFill/>
            <a:prstDash val="solid"/>
            <a:miter/>
          </a:ln>
        </p:spPr>
        <p:txBody>
          <a:bodyPr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60646B"/>
              </a:solidFill>
              <a:effectLst/>
              <a:uLnTx/>
              <a:uFillTx/>
              <a:latin typeface="+mn-lt"/>
              <a:ea typeface="+mn-ea"/>
              <a:cs typeface="+mn-cs"/>
            </a:endParaRP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3" name="Title 2">
            <a:extLst>
              <a:ext uri="{FF2B5EF4-FFF2-40B4-BE49-F238E27FC236}">
                <a16:creationId xmlns:a16="http://schemas.microsoft.com/office/drawing/2014/main" id="{44C1C4D0-3EC6-96DC-4859-BAA475F99C15}"/>
              </a:ext>
            </a:extLst>
          </p:cNvPr>
          <p:cNvSpPr>
            <a:spLocks noGrp="1"/>
          </p:cNvSpPr>
          <p:nvPr>
            <p:ph type="title"/>
          </p:nvPr>
        </p:nvSpPr>
        <p:spPr/>
        <p:txBody>
          <a:bodyPr/>
          <a:lstStyle/>
          <a:p>
            <a:r>
              <a:rPr lang="en-US" noProof="0"/>
              <a:t>Click to edit Master title style</a:t>
            </a:r>
          </a:p>
        </p:txBody>
      </p:sp>
      <p:sp>
        <p:nvSpPr>
          <p:cNvPr id="22" name="Text Placeholder 8">
            <a:extLst>
              <a:ext uri="{FF2B5EF4-FFF2-40B4-BE49-F238E27FC236}">
                <a16:creationId xmlns:a16="http://schemas.microsoft.com/office/drawing/2014/main" id="{27C680E3-4270-F40E-0F7B-7F24096A67C3}"/>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25" name="Text Placeholder 8">
            <a:extLst>
              <a:ext uri="{FF2B5EF4-FFF2-40B4-BE49-F238E27FC236}">
                <a16:creationId xmlns:a16="http://schemas.microsoft.com/office/drawing/2014/main" id="{86DE2045-8651-5A36-E8E4-71FD31FEC27B}"/>
              </a:ext>
            </a:extLst>
          </p:cNvPr>
          <p:cNvSpPr>
            <a:spLocks noGrp="1"/>
          </p:cNvSpPr>
          <p:nvPr>
            <p:ph type="body" sz="quarter" idx="17"/>
          </p:nvPr>
        </p:nvSpPr>
        <p:spPr>
          <a:xfrm>
            <a:off x="1248410" y="2133600"/>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9" name="Text Placeholder 8">
            <a:extLst>
              <a:ext uri="{FF2B5EF4-FFF2-40B4-BE49-F238E27FC236}">
                <a16:creationId xmlns:a16="http://schemas.microsoft.com/office/drawing/2014/main" id="{09A606DE-481D-C70B-1207-1B4716E8E22A}"/>
              </a:ext>
            </a:extLst>
          </p:cNvPr>
          <p:cNvSpPr>
            <a:spLocks noGrp="1"/>
          </p:cNvSpPr>
          <p:nvPr>
            <p:ph type="body" sz="quarter" idx="19"/>
          </p:nvPr>
        </p:nvSpPr>
        <p:spPr>
          <a:xfrm>
            <a:off x="6590608" y="2133600"/>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24" name="Text Placeholder 8">
            <a:extLst>
              <a:ext uri="{FF2B5EF4-FFF2-40B4-BE49-F238E27FC236}">
                <a16:creationId xmlns:a16="http://schemas.microsoft.com/office/drawing/2014/main" id="{441F055E-39C0-B791-1A78-CCE37E7029E2}"/>
              </a:ext>
            </a:extLst>
          </p:cNvPr>
          <p:cNvSpPr>
            <a:spLocks noGrp="1"/>
          </p:cNvSpPr>
          <p:nvPr>
            <p:ph type="body" sz="quarter" idx="20"/>
          </p:nvPr>
        </p:nvSpPr>
        <p:spPr>
          <a:xfrm>
            <a:off x="1248410" y="4391593"/>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36" name="Text Placeholder 9">
            <a:extLst>
              <a:ext uri="{FF2B5EF4-FFF2-40B4-BE49-F238E27FC236}">
                <a16:creationId xmlns:a16="http://schemas.microsoft.com/office/drawing/2014/main" id="{E02621EF-817C-A8F6-135A-F3678DCC0879}"/>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9" name="Text Placeholder 8">
            <a:extLst>
              <a:ext uri="{FF2B5EF4-FFF2-40B4-BE49-F238E27FC236}">
                <a16:creationId xmlns:a16="http://schemas.microsoft.com/office/drawing/2014/main" id="{88D3288E-952F-1708-5367-333DD3593887}"/>
              </a:ext>
            </a:extLst>
          </p:cNvPr>
          <p:cNvSpPr>
            <a:spLocks noGrp="1"/>
          </p:cNvSpPr>
          <p:nvPr>
            <p:ph type="body" sz="quarter" idx="22"/>
          </p:nvPr>
        </p:nvSpPr>
        <p:spPr>
          <a:xfrm>
            <a:off x="6590608" y="4391593"/>
            <a:ext cx="4375150" cy="146208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Tree>
    <p:extLst>
      <p:ext uri="{BB962C8B-B14F-4D97-AF65-F5344CB8AC3E}">
        <p14:creationId xmlns:p14="http://schemas.microsoft.com/office/powerpoint/2010/main" val="263766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preserve="1">
  <p:cSld name="Blanks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Blank layouts</a:t>
            </a:r>
          </a:p>
        </p:txBody>
      </p:sp>
      <p:sp>
        <p:nvSpPr>
          <p:cNvPr id="3" name="Rectangle: Rounded Corners 2">
            <a:extLst>
              <a:ext uri="{FF2B5EF4-FFF2-40B4-BE49-F238E27FC236}">
                <a16:creationId xmlns:a16="http://schemas.microsoft.com/office/drawing/2014/main" id="{89DA1E58-06A5-A7E2-07A2-D1B7CD79849B}"/>
              </a:ext>
            </a:extLst>
          </p:cNvPr>
          <p:cNvSpPr/>
          <p:nvPr/>
        </p:nvSpPr>
        <p:spPr>
          <a:xfrm>
            <a:off x="946298" y="2199488"/>
            <a:ext cx="3206603" cy="2094694"/>
          </a:xfrm>
          <a:prstGeom prst="roundRect">
            <a:avLst>
              <a:gd name="adj" fmla="val 1257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4" name="TextBox 3">
            <a:extLst>
              <a:ext uri="{FF2B5EF4-FFF2-40B4-BE49-F238E27FC236}">
                <a16:creationId xmlns:a16="http://schemas.microsoft.com/office/drawing/2014/main" id="{FAA55DE7-E0A9-D96B-433B-8F75D0901EDF}"/>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934412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7.xml><?xml version="1.0" encoding="utf-8"?>
<p:sldLayout xmlns:a="http://schemas.openxmlformats.org/drawingml/2006/main" xmlns:r="http://schemas.openxmlformats.org/officeDocument/2006/relationships" xmlns:p="http://schemas.openxmlformats.org/presentationml/2006/main" preserve="1">
  <p:cSld name="Title Short Content A Whit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351513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928.xml><?xml version="1.0" encoding="utf-8"?>
<p:sldLayout xmlns:a="http://schemas.openxmlformats.org/drawingml/2006/main" xmlns:r="http://schemas.openxmlformats.org/officeDocument/2006/relationships" xmlns:p="http://schemas.openxmlformats.org/presentationml/2006/main" preserve="1">
  <p:cSld name="Title Short Content A Light">
    <p:bg>
      <p:bgPr>
        <a:solidFill>
          <a:schemeClr val="bg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203185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preserve="1">
  <p:cSld name="Title Short Content A Dark">
    <p:bg>
      <p:bgPr>
        <a:solidFill>
          <a:schemeClr val="accent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B838D6-4F19-34E4-FD64-B8064E2302B0}"/>
              </a:ext>
            </a:extLst>
          </p:cNvPr>
          <p:cNvSpPr>
            <a:spLocks noGrp="1"/>
          </p:cNvSpPr>
          <p:nvPr>
            <p:ph type="title"/>
          </p:nvPr>
        </p:nvSpPr>
        <p:spPr/>
        <p:txBody>
          <a:bodyPr/>
          <a:lstStyle>
            <a:lvl1pPr>
              <a:defRPr>
                <a:solidFill>
                  <a:schemeClr val="bg1"/>
                </a:solidFill>
              </a:defRPr>
            </a:lvl1pPr>
          </a:lstStyle>
          <a:p>
            <a:r>
              <a:rPr lang="en-US" noProof="0"/>
              <a:t>Click to edit Master title style</a:t>
            </a:r>
          </a:p>
        </p:txBody>
      </p:sp>
      <p:sp>
        <p:nvSpPr>
          <p:cNvPr id="5" name="Footer Placeholder 4">
            <a:extLst>
              <a:ext uri="{FF2B5EF4-FFF2-40B4-BE49-F238E27FC236}">
                <a16:creationId xmlns:a16="http://schemas.microsoft.com/office/drawing/2014/main" id="{84356955-C6C1-BC8B-5A64-B8C5D59112C3}"/>
              </a:ext>
            </a:extLst>
          </p:cNvPr>
          <p:cNvSpPr>
            <a:spLocks noGrp="1"/>
          </p:cNvSpPr>
          <p:nvPr>
            <p:ph type="ftr" sz="quarter" idx="17"/>
          </p:nvPr>
        </p:nvSpPr>
        <p:spPr/>
        <p:txBody>
          <a:bodyPr/>
          <a:lstStyle>
            <a:lvl1pPr>
              <a:defRPr>
                <a:solidFill>
                  <a:schemeClr val="bg1"/>
                </a:solidFill>
              </a:defRPr>
            </a:lvl1pPr>
          </a:lstStyle>
          <a:p>
            <a:r>
              <a:rPr lang="en-US" noProof="0"/>
              <a:t>© Experian | Confidential</a:t>
            </a:r>
          </a:p>
        </p:txBody>
      </p:sp>
      <p:sp>
        <p:nvSpPr>
          <p:cNvPr id="6" name="Slide Number Placeholder 5">
            <a:extLst>
              <a:ext uri="{FF2B5EF4-FFF2-40B4-BE49-F238E27FC236}">
                <a16:creationId xmlns:a16="http://schemas.microsoft.com/office/drawing/2014/main" id="{126E0D2D-2B35-22CB-30C2-659CB71C9624}"/>
              </a:ext>
            </a:extLst>
          </p:cNvPr>
          <p:cNvSpPr>
            <a:spLocks noGrp="1"/>
          </p:cNvSpPr>
          <p:nvPr>
            <p:ph type="sldNum" sz="quarter" idx="18"/>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7" name="Text Placeholder 8">
            <a:extLst>
              <a:ext uri="{FF2B5EF4-FFF2-40B4-BE49-F238E27FC236}">
                <a16:creationId xmlns:a16="http://schemas.microsoft.com/office/drawing/2014/main" id="{1158536D-9DB9-8280-6DA1-C35D0AE141AC}"/>
              </a:ext>
            </a:extLst>
          </p:cNvPr>
          <p:cNvSpPr>
            <a:spLocks noGrp="1"/>
          </p:cNvSpPr>
          <p:nvPr>
            <p:ph type="body" sz="quarter" idx="12"/>
          </p:nvPr>
        </p:nvSpPr>
        <p:spPr>
          <a:xfrm>
            <a:off x="790574" y="1766888"/>
            <a:ext cx="2389189" cy="3827462"/>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Text Placeholder 9">
            <a:extLst>
              <a:ext uri="{FF2B5EF4-FFF2-40B4-BE49-F238E27FC236}">
                <a16:creationId xmlns:a16="http://schemas.microsoft.com/office/drawing/2014/main" id="{E7C7C570-D2E7-91CD-B84E-7C5067B577C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pic>
        <p:nvPicPr>
          <p:cNvPr id="2" name="Graphic 1">
            <a:extLst>
              <a:ext uri="{FF2B5EF4-FFF2-40B4-BE49-F238E27FC236}">
                <a16:creationId xmlns:a16="http://schemas.microsoft.com/office/drawing/2014/main" id="{51CBD0F3-B935-06B1-D42E-42DFADEA851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085552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p:cSld name="16_Text only 1 column_Opt. A">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282AB5-EEF2-6CC2-1017-4C481B7230AC}"/>
              </a:ext>
            </a:extLst>
          </p:cNvPr>
          <p:cNvSpPr>
            <a:spLocks noGrp="1"/>
          </p:cNvSpPr>
          <p:nvPr>
            <p:ph type="title" hasCustomPrompt="1"/>
          </p:nvPr>
        </p:nvSpPr>
        <p:spPr>
          <a:xfrm>
            <a:off x="790575" y="1766888"/>
            <a:ext cx="3811588" cy="1357200"/>
          </a:xfrm>
        </p:spPr>
        <p:txBody>
          <a:bodyPr/>
          <a:lstStyle>
            <a:lvl1pPr>
              <a:defRPr/>
            </a:lvl1pPr>
          </a:lstStyle>
          <a:p>
            <a:r>
              <a:rPr lang="en-US"/>
              <a:t>Title goes here</a:t>
            </a:r>
            <a:endParaRPr lang="en-AU"/>
          </a:p>
        </p:txBody>
      </p:sp>
      <p:sp>
        <p:nvSpPr>
          <p:cNvPr id="8" name="Text Placeholder 7">
            <a:extLst>
              <a:ext uri="{FF2B5EF4-FFF2-40B4-BE49-F238E27FC236}">
                <a16:creationId xmlns:a16="http://schemas.microsoft.com/office/drawing/2014/main" id="{41906CB5-A0CF-9EC7-A7B2-8DBA9D975715}"/>
              </a:ext>
            </a:extLst>
          </p:cNvPr>
          <p:cNvSpPr>
            <a:spLocks noGrp="1"/>
          </p:cNvSpPr>
          <p:nvPr>
            <p:ph type="body" sz="quarter" idx="12" hasCustomPrompt="1"/>
          </p:nvPr>
        </p:nvSpPr>
        <p:spPr>
          <a:xfrm>
            <a:off x="5645150" y="1766887"/>
            <a:ext cx="5754688" cy="3813919"/>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B38AFDB-7616-CBE9-3E39-62312A360E9D}"/>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2FE6AA94-D61A-AE7F-CDB9-BF87BC29376C}"/>
              </a:ext>
            </a:extLst>
          </p:cNvPr>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809430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0.xml><?xml version="1.0" encoding="utf-8"?>
<p:sldLayout xmlns:a="http://schemas.openxmlformats.org/drawingml/2006/main" xmlns:r="http://schemas.openxmlformats.org/officeDocument/2006/relationships" xmlns:p="http://schemas.openxmlformats.org/presentationml/2006/main" preserve="1">
  <p:cSld name="Title Short Content B White">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9">
            <a:extLst>
              <a:ext uri="{FF2B5EF4-FFF2-40B4-BE49-F238E27FC236}">
                <a16:creationId xmlns:a16="http://schemas.microsoft.com/office/drawing/2014/main" id="{E0B11B45-AD44-2E47-9AC2-ACF0A193380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169542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1.xml><?xml version="1.0" encoding="utf-8"?>
<p:sldLayout xmlns:a="http://schemas.openxmlformats.org/drawingml/2006/main" xmlns:r="http://schemas.openxmlformats.org/officeDocument/2006/relationships" xmlns:p="http://schemas.openxmlformats.org/presentationml/2006/main" preserve="1">
  <p:cSld name="Title Short Content B Light">
    <p:bg>
      <p:bgPr>
        <a:solidFill>
          <a:schemeClr val="bg2"/>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4080260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preserve="1">
  <p:cSld name="Title Short Content B Dark">
    <p:bg>
      <p:bgPr>
        <a:solidFill>
          <a:schemeClr val="accent1"/>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790574"/>
            <a:ext cx="3358621" cy="1878014"/>
          </a:xfrm>
        </p:spPr>
        <p:txBody>
          <a:bodyPr/>
          <a:lstStyle>
            <a:lvl1pPr>
              <a:defRPr>
                <a:solidFill>
                  <a:schemeClr val="bg1"/>
                </a:solidFill>
              </a:defRPr>
            </a:lvl1p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solidFill>
                  <a:schemeClr val="bg1"/>
                </a:solidFill>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5124450" y="790574"/>
            <a:ext cx="6278563" cy="187801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2" name="Graphic 1">
            <a:extLst>
              <a:ext uri="{FF2B5EF4-FFF2-40B4-BE49-F238E27FC236}">
                <a16:creationId xmlns:a16="http://schemas.microsoft.com/office/drawing/2014/main" id="{050EC71F-9966-7894-1CC8-35808AC5CA7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3" name="Text Placeholder 9">
            <a:extLst>
              <a:ext uri="{FF2B5EF4-FFF2-40B4-BE49-F238E27FC236}">
                <a16:creationId xmlns:a16="http://schemas.microsoft.com/office/drawing/2014/main" id="{DF01D793-A2A4-CB19-19EE-D6C0EE3B350F}"/>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839756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3.xml><?xml version="1.0" encoding="utf-8"?>
<p:sldLayout xmlns:a="http://schemas.openxmlformats.org/drawingml/2006/main" xmlns:r="http://schemas.openxmlformats.org/officeDocument/2006/relationships" xmlns:p="http://schemas.openxmlformats.org/presentationml/2006/main" preserve="1">
  <p:cSld name="Title Only A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6EA500-864E-F2FE-9F6B-153EA2D494D4}"/>
              </a:ext>
            </a:extLst>
          </p:cNvPr>
          <p:cNvSpPr>
            <a:spLocks noGrp="1"/>
          </p:cNvSpPr>
          <p:nvPr>
            <p:ph type="title"/>
          </p:nvPr>
        </p:nvSpPr>
        <p:spPr>
          <a:xfrm>
            <a:off x="794279" y="790574"/>
            <a:ext cx="9629775" cy="530225"/>
          </a:xfrm>
        </p:spPr>
        <p:txBody>
          <a:bodyPr/>
          <a:lstStyle/>
          <a:p>
            <a:r>
              <a:rPr lang="en-US" noProof="0"/>
              <a:t>Click to edit Master title style</a:t>
            </a:r>
          </a:p>
        </p:txBody>
      </p:sp>
      <p:sp>
        <p:nvSpPr>
          <p:cNvPr id="3" name="Footer Placeholder 2">
            <a:extLst>
              <a:ext uri="{FF2B5EF4-FFF2-40B4-BE49-F238E27FC236}">
                <a16:creationId xmlns:a16="http://schemas.microsoft.com/office/drawing/2014/main" id="{94134C22-B347-18A1-3EFA-3E9A3B705090}"/>
              </a:ext>
            </a:extLst>
          </p:cNvPr>
          <p:cNvSpPr>
            <a:spLocks noGrp="1"/>
          </p:cNvSpPr>
          <p:nvPr>
            <p:ph type="ftr" sz="quarter" idx="14"/>
          </p:nvPr>
        </p:nvSpPr>
        <p:spPr>
          <a:xfrm>
            <a:off x="790574" y="6457948"/>
            <a:ext cx="2841625" cy="111125"/>
          </a:xfrm>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C7F37331-D7E2-B6C9-165D-A3DC382C72F9}"/>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1" name="Text Placeholder 23">
            <a:extLst>
              <a:ext uri="{FF2B5EF4-FFF2-40B4-BE49-F238E27FC236}">
                <a16:creationId xmlns:a16="http://schemas.microsoft.com/office/drawing/2014/main" id="{0B2A5289-8709-801D-1ADE-ACCEB6DD19DD}"/>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2" name="Text Placeholder 9">
            <a:extLst>
              <a:ext uri="{FF2B5EF4-FFF2-40B4-BE49-F238E27FC236}">
                <a16:creationId xmlns:a16="http://schemas.microsoft.com/office/drawing/2014/main" id="{28EC1520-72DC-A7D9-FDA4-E28AD2107AFD}"/>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7446718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4.xml><?xml version="1.0" encoding="utf-8"?>
<p:sldLayout xmlns:a="http://schemas.openxmlformats.org/drawingml/2006/main" xmlns:r="http://schemas.openxmlformats.org/officeDocument/2006/relationships" xmlns:p="http://schemas.openxmlformats.org/presentationml/2006/main" preserve="1">
  <p:cSld name="Title Only A Light">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lvl1pPr>
          </a:lstStyle>
          <a:p>
            <a:fld id="{C5BB0411-7089-4314-80B8-B2E3315A0706}" type="slidenum">
              <a:rPr lang="en-US" smtClean="0"/>
              <a:pPr/>
              <a:t>‹#›</a:t>
            </a:fld>
            <a:endParaRPr lang="en-US"/>
          </a:p>
        </p:txBody>
      </p:sp>
      <p:sp>
        <p:nvSpPr>
          <p:cNvPr id="12" name="Text Placeholder 23">
            <a:extLst>
              <a:ext uri="{FF2B5EF4-FFF2-40B4-BE49-F238E27FC236}">
                <a16:creationId xmlns:a16="http://schemas.microsoft.com/office/drawing/2014/main" id="{4A173708-6749-8D82-4D22-2654F9515A2F}"/>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accent1"/>
                </a:solidFill>
              </a:defRPr>
            </a:lvl1pPr>
          </a:lstStyle>
          <a:p>
            <a:pPr lvl="0"/>
            <a:r>
              <a:rPr lang="en-US" noProof="0"/>
              <a:t>Slide subtitle goes here</a:t>
            </a:r>
          </a:p>
        </p:txBody>
      </p:sp>
      <p:sp>
        <p:nvSpPr>
          <p:cNvPr id="13" name="Text Placeholder 9">
            <a:extLst>
              <a:ext uri="{FF2B5EF4-FFF2-40B4-BE49-F238E27FC236}">
                <a16:creationId xmlns:a16="http://schemas.microsoft.com/office/drawing/2014/main" id="{ED46DD23-72C8-86DB-3BDD-ACFDF7C4D020}"/>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8269836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preserve="1">
  <p:cSld name="Title Only A Dark">
    <p:bg>
      <p:bgPr>
        <a:solidFill>
          <a:schemeClr val="accent1"/>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4F6D17-5B24-52BA-56E3-BA4728D27F1C}"/>
              </a:ext>
            </a:extLst>
          </p:cNvPr>
          <p:cNvSpPr>
            <a:spLocks noGrp="1"/>
          </p:cNvSpPr>
          <p:nvPr>
            <p:ph type="title"/>
          </p:nvPr>
        </p:nvSpPr>
        <p:spPr/>
        <p:txBody>
          <a:bodyPr/>
          <a:lstStyle>
            <a:lvl1pPr>
              <a:defRPr>
                <a:solidFill>
                  <a:schemeClr val="bg1"/>
                </a:solidFill>
              </a:defRPr>
            </a:lvl1pPr>
          </a:lstStyle>
          <a:p>
            <a:r>
              <a:rPr lang="en-US" noProof="0"/>
              <a:t>Click to edit Master title style</a:t>
            </a:r>
          </a:p>
        </p:txBody>
      </p:sp>
      <p:sp>
        <p:nvSpPr>
          <p:cNvPr id="9" name="Footer Placeholder 8">
            <a:extLst>
              <a:ext uri="{FF2B5EF4-FFF2-40B4-BE49-F238E27FC236}">
                <a16:creationId xmlns:a16="http://schemas.microsoft.com/office/drawing/2014/main" id="{0C885225-9AC0-C7AF-DF1F-0A2A6DCCA20B}"/>
              </a:ext>
            </a:extLst>
          </p:cNvPr>
          <p:cNvSpPr>
            <a:spLocks noGrp="1"/>
          </p:cNvSpPr>
          <p:nvPr>
            <p:ph type="ftr" sz="quarter" idx="14"/>
          </p:nvPr>
        </p:nvSpPr>
        <p:spPr/>
        <p:txBody>
          <a:bodyPr/>
          <a:lstStyle>
            <a:lvl1pPr>
              <a:defRPr>
                <a:solidFill>
                  <a:schemeClr val="bg1"/>
                </a:solidFill>
              </a:defRPr>
            </a:lvl1pPr>
          </a:lstStyle>
          <a:p>
            <a:r>
              <a:rPr lang="en-US" noProof="0"/>
              <a:t>© Experian | Confidential</a:t>
            </a:r>
          </a:p>
        </p:txBody>
      </p:sp>
      <p:sp>
        <p:nvSpPr>
          <p:cNvPr id="10" name="Slide Number Placeholder 9">
            <a:extLst>
              <a:ext uri="{FF2B5EF4-FFF2-40B4-BE49-F238E27FC236}">
                <a16:creationId xmlns:a16="http://schemas.microsoft.com/office/drawing/2014/main" id="{831DA804-C9B2-3627-DFAA-8A14CEE73D03}"/>
              </a:ext>
            </a:extLst>
          </p:cNvPr>
          <p:cNvSpPr>
            <a:spLocks noGrp="1"/>
          </p:cNvSpPr>
          <p:nvPr>
            <p:ph type="sldNum" sz="quarter" idx="15"/>
          </p:nvPr>
        </p:nvSpPr>
        <p:spPr/>
        <p:txBody>
          <a:bodyPr/>
          <a:lstStyle>
            <a:lvl1pPr>
              <a:defRPr>
                <a:solidFill>
                  <a:schemeClr val="bg1"/>
                </a:solidFill>
              </a:defRPr>
            </a:lvl1pPr>
          </a:lstStyle>
          <a:p>
            <a:fld id="{C5BB0411-7089-4314-80B8-B2E3315A0706}" type="slidenum">
              <a:rPr lang="en-US" smtClean="0"/>
              <a:pPr/>
              <a:t>‹#›</a:t>
            </a:fld>
            <a:endParaRPr lang="en-US"/>
          </a:p>
        </p:txBody>
      </p:sp>
      <p:pic>
        <p:nvPicPr>
          <p:cNvPr id="2" name="Graphic 1">
            <a:extLst>
              <a:ext uri="{FF2B5EF4-FFF2-40B4-BE49-F238E27FC236}">
                <a16:creationId xmlns:a16="http://schemas.microsoft.com/office/drawing/2014/main" id="{0DAEABA6-B664-0B03-2FDD-6FFA55ED5C3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4" name="Text Placeholder 23">
            <a:extLst>
              <a:ext uri="{FF2B5EF4-FFF2-40B4-BE49-F238E27FC236}">
                <a16:creationId xmlns:a16="http://schemas.microsoft.com/office/drawing/2014/main" id="{00D0BCE7-E498-50F4-F163-46130D05DA93}"/>
              </a:ext>
            </a:extLst>
          </p:cNvPr>
          <p:cNvSpPr>
            <a:spLocks noGrp="1"/>
          </p:cNvSpPr>
          <p:nvPr>
            <p:ph type="body" sz="quarter" idx="13" hasCustomPrompt="1"/>
          </p:nvPr>
        </p:nvSpPr>
        <p:spPr>
          <a:xfrm>
            <a:off x="794279" y="1323529"/>
            <a:ext cx="9630000" cy="291912"/>
          </a:xfrm>
        </p:spPr>
        <p:txBody>
          <a:bodyPr wrap="square" anchor="t" anchorCtr="0">
            <a:noAutofit/>
          </a:bodyPr>
          <a:lstStyle>
            <a:lvl1pPr>
              <a:lnSpc>
                <a:spcPct val="110000"/>
              </a:lnSpc>
              <a:spcAft>
                <a:spcPts val="0"/>
              </a:spcAft>
              <a:defRPr sz="1800">
                <a:solidFill>
                  <a:schemeClr val="bg1"/>
                </a:solidFill>
              </a:defRPr>
            </a:lvl1pPr>
          </a:lstStyle>
          <a:p>
            <a:pPr lvl="0"/>
            <a:r>
              <a:rPr lang="en-US" noProof="0"/>
              <a:t>Slide subtitle goes here</a:t>
            </a:r>
          </a:p>
        </p:txBody>
      </p:sp>
      <p:sp>
        <p:nvSpPr>
          <p:cNvPr id="5" name="Text Placeholder 9">
            <a:extLst>
              <a:ext uri="{FF2B5EF4-FFF2-40B4-BE49-F238E27FC236}">
                <a16:creationId xmlns:a16="http://schemas.microsoft.com/office/drawing/2014/main" id="{4AE620FF-F7FC-95D0-DCA5-77506B40FCE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556569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6.xml><?xml version="1.0" encoding="utf-8"?>
<p:sldLayout xmlns:a="http://schemas.openxmlformats.org/drawingml/2006/main" xmlns:r="http://schemas.openxmlformats.org/officeDocument/2006/relationships" xmlns:p="http://schemas.openxmlformats.org/presentationml/2006/main" preserve="1">
  <p:cSld name="Title Only B White">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9">
            <a:extLst>
              <a:ext uri="{FF2B5EF4-FFF2-40B4-BE49-F238E27FC236}">
                <a16:creationId xmlns:a16="http://schemas.microsoft.com/office/drawing/2014/main" id="{E0B11B45-AD44-2E47-9AC2-ACF0A193380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893620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7.xml><?xml version="1.0" encoding="utf-8"?>
<p:sldLayout xmlns:a="http://schemas.openxmlformats.org/drawingml/2006/main" xmlns:r="http://schemas.openxmlformats.org/officeDocument/2006/relationships" xmlns:p="http://schemas.openxmlformats.org/presentationml/2006/main" preserve="1">
  <p:cSld name="Title Only B Light">
    <p:bg>
      <p:bgPr>
        <a:solidFill>
          <a:schemeClr val="bg2"/>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ext Placeholder 9">
            <a:extLst>
              <a:ext uri="{FF2B5EF4-FFF2-40B4-BE49-F238E27FC236}">
                <a16:creationId xmlns:a16="http://schemas.microsoft.com/office/drawing/2014/main" id="{96B46975-0DF0-13E0-2633-C13D1D1B6DE3}"/>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400588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preserve="1">
  <p:cSld name="Title Only B Dark">
    <p:bg>
      <p:bgPr>
        <a:solidFill>
          <a:schemeClr val="accent1"/>
        </a:solid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lvl1pPr>
              <a:defRPr>
                <a:solidFill>
                  <a:schemeClr val="bg1"/>
                </a:solidFill>
              </a:defRPr>
            </a:lvl1p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solidFill>
                  <a:schemeClr val="bg1"/>
                </a:solidFill>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7"/>
            <a:ext cx="3362325" cy="249872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2" name="Graphic 1">
            <a:extLst>
              <a:ext uri="{FF2B5EF4-FFF2-40B4-BE49-F238E27FC236}">
                <a16:creationId xmlns:a16="http://schemas.microsoft.com/office/drawing/2014/main" id="{050EC71F-9966-7894-1CC8-35808AC5CA7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3" name="Text Placeholder 9">
            <a:extLst>
              <a:ext uri="{FF2B5EF4-FFF2-40B4-BE49-F238E27FC236}">
                <a16:creationId xmlns:a16="http://schemas.microsoft.com/office/drawing/2014/main" id="{DF01D793-A2A4-CB19-19EE-D6C0EE3B350F}"/>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9047768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9.xml><?xml version="1.0" encoding="utf-8"?>
<p:sldLayout xmlns:a="http://schemas.openxmlformats.org/drawingml/2006/main" xmlns:r="http://schemas.openxmlformats.org/officeDocument/2006/relationships" xmlns:p="http://schemas.openxmlformats.org/presentationml/2006/main" preserve="1">
  <p:cSld name="Blank Whit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lvl1pPr>
          </a:lstStyle>
          <a:p>
            <a:fld id="{C5BB0411-7089-4314-80B8-B2E3315A0706}" type="slidenum">
              <a:rPr lang="en-US" smtClean="0"/>
              <a:pPr/>
              <a:t>‹#›</a:t>
            </a:fld>
            <a:endParaRPr lang="en-US"/>
          </a:p>
        </p:txBody>
      </p:sp>
      <p:sp>
        <p:nvSpPr>
          <p:cNvPr id="5" name="Text Placeholder 9">
            <a:extLst>
              <a:ext uri="{FF2B5EF4-FFF2-40B4-BE49-F238E27FC236}">
                <a16:creationId xmlns:a16="http://schemas.microsoft.com/office/drawing/2014/main" id="{93E7A9FF-9884-AA00-AFC5-EC5739FA31D1}"/>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829869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p:cSld name="16_Text only 2 columns_Opt. A">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282AB5-EEF2-6CC2-1017-4C481B7230AC}"/>
              </a:ext>
            </a:extLst>
          </p:cNvPr>
          <p:cNvSpPr>
            <a:spLocks noGrp="1"/>
          </p:cNvSpPr>
          <p:nvPr>
            <p:ph type="title" hasCustomPrompt="1"/>
          </p:nvPr>
        </p:nvSpPr>
        <p:spPr>
          <a:xfrm>
            <a:off x="790576" y="1766888"/>
            <a:ext cx="3360738" cy="1357200"/>
          </a:xfrm>
        </p:spPr>
        <p:txBody>
          <a:bodyPr/>
          <a:lstStyle>
            <a:lvl1pPr>
              <a:defRPr/>
            </a:lvl1pPr>
          </a:lstStyle>
          <a:p>
            <a:r>
              <a:rPr lang="en-US"/>
              <a:t>Title goes here</a:t>
            </a:r>
            <a:endParaRPr lang="en-AU"/>
          </a:p>
        </p:txBody>
      </p:sp>
      <p:sp>
        <p:nvSpPr>
          <p:cNvPr id="8" name="Text Placeholder 7">
            <a:extLst>
              <a:ext uri="{FF2B5EF4-FFF2-40B4-BE49-F238E27FC236}">
                <a16:creationId xmlns:a16="http://schemas.microsoft.com/office/drawing/2014/main" id="{41906CB5-A0CF-9EC7-A7B2-8DBA9D975715}"/>
              </a:ext>
            </a:extLst>
          </p:cNvPr>
          <p:cNvSpPr>
            <a:spLocks noGrp="1"/>
          </p:cNvSpPr>
          <p:nvPr>
            <p:ph type="body" sz="quarter" idx="12" hasCustomPrompt="1"/>
          </p:nvPr>
        </p:nvSpPr>
        <p:spPr>
          <a:xfrm>
            <a:off x="4675188" y="1766887"/>
            <a:ext cx="3312000" cy="3813919"/>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6" name="Text Placeholder 5">
            <a:extLst>
              <a:ext uri="{FF2B5EF4-FFF2-40B4-BE49-F238E27FC236}">
                <a16:creationId xmlns:a16="http://schemas.microsoft.com/office/drawing/2014/main" id="{F47345AD-8B54-4B0E-C511-3EF5A73CB871}"/>
              </a:ext>
            </a:extLst>
          </p:cNvPr>
          <p:cNvSpPr>
            <a:spLocks noGrp="1"/>
          </p:cNvSpPr>
          <p:nvPr>
            <p:ph type="body" sz="quarter" idx="13" hasCustomPrompt="1"/>
          </p:nvPr>
        </p:nvSpPr>
        <p:spPr>
          <a:xfrm>
            <a:off x="8087838" y="1766887"/>
            <a:ext cx="3312000" cy="3813919"/>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B38AFDB-7616-CBE9-3E39-62312A360E9D}"/>
              </a:ext>
            </a:extLst>
          </p:cNvPr>
          <p:cNvSpPr>
            <a:spLocks noGrp="1"/>
          </p:cNvSpPr>
          <p:nvPr>
            <p:ph type="sldNum" sz="quarter" idx="10"/>
          </p:nvPr>
        </p:nvSpPr>
        <p:spPr/>
        <p:txBody>
          <a:bodyPr/>
          <a:lstStyle/>
          <a:p>
            <a:fld id="{4FE1C02C-CE76-D54E-B0BF-05F03ED72263}" type="slidenum">
              <a:rPr lang="en-US" smtClean="0"/>
              <a:t>‹#›</a:t>
            </a:fld>
            <a:endParaRPr lang="en-US"/>
          </a:p>
        </p:txBody>
      </p:sp>
      <p:sp>
        <p:nvSpPr>
          <p:cNvPr id="4" name="Footer Placeholder 3">
            <a:extLst>
              <a:ext uri="{FF2B5EF4-FFF2-40B4-BE49-F238E27FC236}">
                <a16:creationId xmlns:a16="http://schemas.microsoft.com/office/drawing/2014/main" id="{2FE6AA94-D61A-AE7F-CDB9-BF87BC29376C}"/>
              </a:ext>
            </a:extLst>
          </p:cNvPr>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4186934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0.xml><?xml version="1.0" encoding="utf-8"?>
<p:sldLayout xmlns:a="http://schemas.openxmlformats.org/drawingml/2006/main" xmlns:r="http://schemas.openxmlformats.org/officeDocument/2006/relationships" xmlns:p="http://schemas.openxmlformats.org/presentationml/2006/main" preserve="1">
  <p:cSld name="Blank Light">
    <p:bg>
      <p:bgPr>
        <a:solidFill>
          <a:schemeClr val="bg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lvl1pPr>
          </a:lstStyle>
          <a:p>
            <a:fld id="{C5BB0411-7089-4314-80B8-B2E3315A0706}" type="slidenum">
              <a:rPr lang="en-US" smtClean="0"/>
              <a:pPr/>
              <a:t>‹#›</a:t>
            </a:fld>
            <a:endParaRPr lang="en-US"/>
          </a:p>
        </p:txBody>
      </p:sp>
      <p:sp>
        <p:nvSpPr>
          <p:cNvPr id="2" name="Text Placeholder 9">
            <a:extLst>
              <a:ext uri="{FF2B5EF4-FFF2-40B4-BE49-F238E27FC236}">
                <a16:creationId xmlns:a16="http://schemas.microsoft.com/office/drawing/2014/main" id="{7D0A0F44-D9CB-1204-282F-5C4B4FE8CCFA}"/>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653765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preserve="1">
  <p:cSld name="Blank Dark">
    <p:bg>
      <p:bgPr>
        <a:solidFill>
          <a:schemeClr val="accent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E181227-F643-AC18-F537-230C855573BC}"/>
              </a:ext>
            </a:extLst>
          </p:cNvPr>
          <p:cNvSpPr>
            <a:spLocks noGrp="1"/>
          </p:cNvSpPr>
          <p:nvPr>
            <p:ph type="ftr" sz="quarter" idx="11"/>
          </p:nvPr>
        </p:nvSpPr>
        <p:spPr/>
        <p:txBody>
          <a:bodyPr/>
          <a:lstStyle>
            <a:lvl1pPr>
              <a:defRPr>
                <a:solidFill>
                  <a:schemeClr val="bg1"/>
                </a:solidFill>
              </a:defRPr>
            </a:lvl1pPr>
          </a:lstStyle>
          <a:p>
            <a:r>
              <a:rPr lang="en-US" noProof="0"/>
              <a:t>© Experian | Confidential</a:t>
            </a:r>
          </a:p>
        </p:txBody>
      </p:sp>
      <p:sp>
        <p:nvSpPr>
          <p:cNvPr id="4" name="Slide Number Placeholder 3">
            <a:extLst>
              <a:ext uri="{FF2B5EF4-FFF2-40B4-BE49-F238E27FC236}">
                <a16:creationId xmlns:a16="http://schemas.microsoft.com/office/drawing/2014/main" id="{31F331C6-AE81-EFFD-5F12-178A1EA7445E}"/>
              </a:ext>
            </a:extLst>
          </p:cNvPr>
          <p:cNvSpPr>
            <a:spLocks noGrp="1"/>
          </p:cNvSpPr>
          <p:nvPr>
            <p:ph type="sldNum" sz="quarter" idx="12"/>
          </p:nvPr>
        </p:nvSpPr>
        <p:spPr/>
        <p:txBody>
          <a:bodyPr/>
          <a:lstStyle>
            <a:lvl1pPr>
              <a:defRPr>
                <a:solidFill>
                  <a:schemeClr val="bg1"/>
                </a:solidFill>
              </a:defRPr>
            </a:lvl1pPr>
          </a:lstStyle>
          <a:p>
            <a:fld id="{C5BB0411-7089-4314-80B8-B2E3315A0706}" type="slidenum">
              <a:rPr lang="en-US" smtClean="0"/>
              <a:pPr/>
              <a:t>‹#›</a:t>
            </a:fld>
            <a:endParaRPr lang="en-US"/>
          </a:p>
        </p:txBody>
      </p:sp>
      <p:pic>
        <p:nvPicPr>
          <p:cNvPr id="2" name="Graphic 1">
            <a:extLst>
              <a:ext uri="{FF2B5EF4-FFF2-40B4-BE49-F238E27FC236}">
                <a16:creationId xmlns:a16="http://schemas.microsoft.com/office/drawing/2014/main" id="{B3D2BF65-9C9D-1A0E-D274-A9043ED66213}"/>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5" name="Text Placeholder 9">
            <a:extLst>
              <a:ext uri="{FF2B5EF4-FFF2-40B4-BE49-F238E27FC236}">
                <a16:creationId xmlns:a16="http://schemas.microsoft.com/office/drawing/2014/main" id="{FAAEEC0A-9293-0DC2-2D45-B89165440A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33172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preserve="1">
  <p:cSld name="Closing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50"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Closing layouts</a:t>
            </a:r>
          </a:p>
        </p:txBody>
      </p:sp>
      <p:pic>
        <p:nvPicPr>
          <p:cNvPr id="3" name="Graphic 2" descr="Clapping hands with solid fill">
            <a:extLst>
              <a:ext uri="{FF2B5EF4-FFF2-40B4-BE49-F238E27FC236}">
                <a16:creationId xmlns:a16="http://schemas.microsoft.com/office/drawing/2014/main" id="{85A9D2E2-99F8-4FE4-ED27-E35CBBAF5C9D}"/>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96912" y="1392238"/>
            <a:ext cx="3646488" cy="3646488"/>
          </a:xfrm>
          <a:prstGeom prst="rect">
            <a:avLst/>
          </a:prstGeom>
        </p:spPr>
      </p:pic>
      <p:sp>
        <p:nvSpPr>
          <p:cNvPr id="5" name="TextBox 4">
            <a:extLst>
              <a:ext uri="{FF2B5EF4-FFF2-40B4-BE49-F238E27FC236}">
                <a16:creationId xmlns:a16="http://schemas.microsoft.com/office/drawing/2014/main" id="{E85B7F58-ADEC-8784-C1A3-E15C313ED2A6}"/>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750480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preserve="1">
  <p:cSld name="Thank you A">
    <p:bg>
      <p:bgPr>
        <a:solidFill>
          <a:schemeClr val="accent1"/>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9AAD065-E104-FA57-0168-913C59B63C0C}"/>
              </a:ext>
            </a:extLst>
          </p:cNvPr>
          <p:cNvSpPr/>
          <p:nvPr/>
        </p:nvSpPr>
        <p:spPr>
          <a:xfrm>
            <a:off x="790575" y="3716338"/>
            <a:ext cx="4333875" cy="2502062"/>
          </a:xfrm>
          <a:prstGeom prst="roundRect">
            <a:avLst>
              <a:gd name="adj" fmla="val 431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741612"/>
            <a:ext cx="4333875" cy="687387"/>
          </a:xfrm>
        </p:spPr>
        <p:txBody>
          <a:bodyPr wrap="square" anchor="b" anchorCtr="0">
            <a:noAutofit/>
          </a:bodyPr>
          <a:lstStyle>
            <a:lvl1pPr>
              <a:defRPr sz="5400">
                <a:solidFill>
                  <a:schemeClr val="bg1"/>
                </a:solidFill>
              </a:defRPr>
            </a:lvl1pPr>
          </a:lstStyle>
          <a:p>
            <a:r>
              <a:rPr lang="en-US" noProof="0"/>
              <a:t>Thank you</a:t>
            </a:r>
          </a:p>
        </p:txBody>
      </p:sp>
      <p:sp>
        <p:nvSpPr>
          <p:cNvPr id="18" name="Footer Placeholder 17">
            <a:extLst>
              <a:ext uri="{FF2B5EF4-FFF2-40B4-BE49-F238E27FC236}">
                <a16:creationId xmlns:a16="http://schemas.microsoft.com/office/drawing/2014/main" id="{83602F0E-47EC-1452-4FA2-FE2893AA8007}"/>
              </a:ext>
            </a:extLst>
          </p:cNvPr>
          <p:cNvSpPr>
            <a:spLocks noGrp="1"/>
          </p:cNvSpPr>
          <p:nvPr>
            <p:ph type="ftr" sz="quarter" idx="15"/>
          </p:nvPr>
        </p:nvSpPr>
        <p:spPr>
          <a:xfrm>
            <a:off x="790574" y="6873875"/>
            <a:ext cx="2841625" cy="111125"/>
          </a:xfrm>
        </p:spPr>
        <p:txBody>
          <a:bodyPr/>
          <a:lstStyle>
            <a:lvl1pPr>
              <a:defRPr>
                <a:noFill/>
              </a:defRPr>
            </a:lvl1pPr>
          </a:lstStyle>
          <a:p>
            <a:r>
              <a:rPr lang="en-US" noProof="0"/>
              <a:t>© Experian | Confidential</a:t>
            </a:r>
          </a:p>
        </p:txBody>
      </p:sp>
      <p:sp>
        <p:nvSpPr>
          <p:cNvPr id="19" name="Slide Number Placeholder 18">
            <a:extLst>
              <a:ext uri="{FF2B5EF4-FFF2-40B4-BE49-F238E27FC236}">
                <a16:creationId xmlns:a16="http://schemas.microsoft.com/office/drawing/2014/main" id="{32413C44-7220-E85E-AB55-3533D311369E}"/>
              </a:ext>
            </a:extLst>
          </p:cNvPr>
          <p:cNvSpPr>
            <a:spLocks noGrp="1"/>
          </p:cNvSpPr>
          <p:nvPr>
            <p:ph type="sldNum" sz="quarter" idx="16"/>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1149351" y="4091940"/>
            <a:ext cx="3615097" cy="1750858"/>
          </a:xfrm>
        </p:spPr>
        <p:txBody>
          <a:bodyPr anchor="t" anchorCtr="0">
            <a:noAutofit/>
          </a:bodyPr>
          <a:lstStyle>
            <a:lvl1pPr>
              <a:lnSpc>
                <a:spcPct val="110000"/>
              </a:lnSpc>
              <a:spcAft>
                <a:spcPts val="1200"/>
              </a:spcAft>
              <a:defRPr sz="1400">
                <a:solidFill>
                  <a:schemeClr val="accent1"/>
                </a:solidFill>
              </a:defRPr>
            </a:lvl1pPr>
            <a:lvl2pPr>
              <a:spcAft>
                <a:spcPts val="600"/>
              </a:spcAft>
              <a:defRPr>
                <a:solidFill>
                  <a:schemeClr val="accent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320800"/>
            <a:ext cx="5756274" cy="4897599"/>
          </a:xfrm>
          <a:prstGeom prst="roundRect">
            <a:avLst>
              <a:gd name="adj" fmla="val 220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208010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preserve="1">
  <p:cSld name="Thank you B">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FD1C67-58DB-C906-F1E3-4AD425C30359}"/>
              </a:ext>
            </a:extLst>
          </p:cNvPr>
          <p:cNvSpPr>
            <a:spLocks noGrp="1"/>
          </p:cNvSpPr>
          <p:nvPr>
            <p:ph type="title" hasCustomPrompt="1"/>
          </p:nvPr>
        </p:nvSpPr>
        <p:spPr>
          <a:xfrm>
            <a:off x="790575" y="2741612"/>
            <a:ext cx="4333875" cy="687387"/>
          </a:xfrm>
        </p:spPr>
        <p:txBody>
          <a:bodyPr wrap="square" anchor="b" anchorCtr="0">
            <a:noAutofit/>
          </a:bodyPr>
          <a:lstStyle>
            <a:lvl1pPr>
              <a:defRPr sz="5400">
                <a:solidFill>
                  <a:schemeClr val="bg1"/>
                </a:solidFill>
              </a:defRPr>
            </a:lvl1pPr>
          </a:lstStyle>
          <a:p>
            <a:r>
              <a:rPr lang="en-US" noProof="0"/>
              <a:t>Thank you</a:t>
            </a:r>
          </a:p>
        </p:txBody>
      </p:sp>
      <p:sp>
        <p:nvSpPr>
          <p:cNvPr id="18" name="Footer Placeholder 17">
            <a:extLst>
              <a:ext uri="{FF2B5EF4-FFF2-40B4-BE49-F238E27FC236}">
                <a16:creationId xmlns:a16="http://schemas.microsoft.com/office/drawing/2014/main" id="{83602F0E-47EC-1452-4FA2-FE2893AA8007}"/>
              </a:ext>
            </a:extLst>
          </p:cNvPr>
          <p:cNvSpPr>
            <a:spLocks noGrp="1"/>
          </p:cNvSpPr>
          <p:nvPr>
            <p:ph type="ftr" sz="quarter" idx="15"/>
          </p:nvPr>
        </p:nvSpPr>
        <p:spPr>
          <a:xfrm>
            <a:off x="790574" y="6873875"/>
            <a:ext cx="2841625" cy="111125"/>
          </a:xfrm>
        </p:spPr>
        <p:txBody>
          <a:bodyPr/>
          <a:lstStyle>
            <a:lvl1pPr>
              <a:defRPr>
                <a:noFill/>
              </a:defRPr>
            </a:lvl1pPr>
          </a:lstStyle>
          <a:p>
            <a:r>
              <a:rPr lang="en-US" noProof="0"/>
              <a:t>© Experian | Confidential</a:t>
            </a:r>
          </a:p>
        </p:txBody>
      </p:sp>
      <p:sp>
        <p:nvSpPr>
          <p:cNvPr id="19" name="Slide Number Placeholder 18">
            <a:extLst>
              <a:ext uri="{FF2B5EF4-FFF2-40B4-BE49-F238E27FC236}">
                <a16:creationId xmlns:a16="http://schemas.microsoft.com/office/drawing/2014/main" id="{32413C44-7220-E85E-AB55-3533D311369E}"/>
              </a:ext>
            </a:extLst>
          </p:cNvPr>
          <p:cNvSpPr>
            <a:spLocks noGrp="1"/>
          </p:cNvSpPr>
          <p:nvPr>
            <p:ph type="sldNum" sz="quarter" idx="16"/>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
        <p:nvSpPr>
          <p:cNvPr id="36" name="Text Placeholder 28">
            <a:extLst>
              <a:ext uri="{FF2B5EF4-FFF2-40B4-BE49-F238E27FC236}">
                <a16:creationId xmlns:a16="http://schemas.microsoft.com/office/drawing/2014/main" id="{92FA7BA0-DA9B-6C7A-FBC6-4F2EC4D8D0D1}"/>
              </a:ext>
            </a:extLst>
          </p:cNvPr>
          <p:cNvSpPr>
            <a:spLocks noGrp="1"/>
          </p:cNvSpPr>
          <p:nvPr>
            <p:ph type="body" sz="quarter" idx="14" hasCustomPrompt="1"/>
          </p:nvPr>
        </p:nvSpPr>
        <p:spPr>
          <a:xfrm>
            <a:off x="790575" y="3729356"/>
            <a:ext cx="4333875" cy="1864994"/>
          </a:xfrm>
        </p:spPr>
        <p:txBody>
          <a:bodyPr anchor="t" anchorCtr="0">
            <a:noAutofit/>
          </a:bodyPr>
          <a:lstStyle>
            <a:lvl1pPr>
              <a:lnSpc>
                <a:spcPct val="110000"/>
              </a:lnSpc>
              <a:spcAft>
                <a:spcPts val="1200"/>
              </a:spcAft>
              <a:defRPr sz="1400">
                <a:solidFill>
                  <a:schemeClr val="bg1"/>
                </a:solidFill>
              </a:defRPr>
            </a:lvl1pPr>
            <a:lvl2pPr>
              <a:spcAft>
                <a:spcPts val="600"/>
              </a:spcAft>
              <a:defRPr>
                <a:solidFill>
                  <a:schemeClr val="bg1"/>
                </a:solidFill>
              </a:defRPr>
            </a:lvl2pPr>
          </a:lstStyle>
          <a:p>
            <a:pPr lvl="0"/>
            <a:r>
              <a:rPr lang="en-US" noProof="0"/>
              <a:t>Insert CTA text and contact details</a:t>
            </a:r>
          </a:p>
          <a:p>
            <a:pPr lvl="1"/>
            <a:endParaRPr lang="en-US" noProof="0"/>
          </a:p>
        </p:txBody>
      </p:sp>
      <p:sp>
        <p:nvSpPr>
          <p:cNvPr id="10" name="Picture Placeholder 9">
            <a:extLst>
              <a:ext uri="{FF2B5EF4-FFF2-40B4-BE49-F238E27FC236}">
                <a16:creationId xmlns:a16="http://schemas.microsoft.com/office/drawing/2014/main" id="{6EF247DC-DEFA-1B94-B129-9F5CB2B6E7C9}"/>
              </a:ext>
            </a:extLst>
          </p:cNvPr>
          <p:cNvSpPr>
            <a:spLocks noGrp="1"/>
          </p:cNvSpPr>
          <p:nvPr>
            <p:ph type="pic" sz="quarter" idx="12" hasCustomPrompt="1"/>
          </p:nvPr>
        </p:nvSpPr>
        <p:spPr>
          <a:xfrm>
            <a:off x="5645150" y="1320800"/>
            <a:ext cx="5756274" cy="4897599"/>
          </a:xfrm>
          <a:prstGeom prst="roundRect">
            <a:avLst>
              <a:gd name="adj" fmla="val 220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pic>
        <p:nvPicPr>
          <p:cNvPr id="4" name="Graphic 3">
            <a:extLst>
              <a:ext uri="{FF2B5EF4-FFF2-40B4-BE49-F238E27FC236}">
                <a16:creationId xmlns:a16="http://schemas.microsoft.com/office/drawing/2014/main" id="{DBA8AF69-3A9B-4609-E10F-8BACB03020C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24306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preserve="1">
  <p:cSld name="Logo Light">
    <p:bg>
      <p:bgPr>
        <a:solidFill>
          <a:schemeClr val="bg1"/>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solidFill>
              <a:srgbClr val="26478D"/>
            </a:solid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2" name="Footer Placeholder 1">
            <a:extLst>
              <a:ext uri="{FF2B5EF4-FFF2-40B4-BE49-F238E27FC236}">
                <a16:creationId xmlns:a16="http://schemas.microsoft.com/office/drawing/2014/main" id="{02644E14-84D9-9C1D-EB3E-3357353B72F3}"/>
              </a:ext>
            </a:extLst>
          </p:cNvPr>
          <p:cNvSpPr>
            <a:spLocks noGrp="1"/>
          </p:cNvSpPr>
          <p:nvPr>
            <p:ph type="ftr" sz="quarter" idx="10"/>
          </p:nvPr>
        </p:nvSpPr>
        <p:spPr>
          <a:xfrm>
            <a:off x="790574" y="6873875"/>
            <a:ext cx="2841625" cy="111125"/>
          </a:xfrm>
        </p:spPr>
        <p:txBody>
          <a:bodyPr/>
          <a:lstStyle>
            <a:lvl1pPr>
              <a:defRPr>
                <a:noFill/>
              </a:defRPr>
            </a:lvl1pPr>
          </a:lstStyle>
          <a:p>
            <a:r>
              <a:rPr lang="en-US" noProof="0"/>
              <a:t>© Experian | Confidential</a:t>
            </a:r>
          </a:p>
        </p:txBody>
      </p:sp>
      <p:sp>
        <p:nvSpPr>
          <p:cNvPr id="3" name="Slide Number Placeholder 2">
            <a:extLst>
              <a:ext uri="{FF2B5EF4-FFF2-40B4-BE49-F238E27FC236}">
                <a16:creationId xmlns:a16="http://schemas.microsoft.com/office/drawing/2014/main" id="{4E8AB13E-7973-54CC-4386-10793C7B2F87}"/>
              </a:ext>
            </a:extLst>
          </p:cNvPr>
          <p:cNvSpPr>
            <a:spLocks noGrp="1"/>
          </p:cNvSpPr>
          <p:nvPr>
            <p:ph type="sldNum" sz="quarter" idx="11"/>
          </p:nvPr>
        </p:nvSpPr>
        <p:spPr>
          <a:xfrm>
            <a:off x="373063" y="6873876"/>
            <a:ext cx="180181" cy="111125"/>
          </a:xfrm>
        </p:spPr>
        <p:txBody>
          <a:bodyPr/>
          <a:lstStyle>
            <a:lvl1pPr>
              <a:defRPr>
                <a:noFill/>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15570004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preserve="1">
  <p:cSld name="Logo Dark">
    <p:bg>
      <p:bgPr>
        <a:solidFill>
          <a:schemeClr val="accent1"/>
        </a:solid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F244664-5E1E-2216-66E8-B4495A96DBF5}"/>
              </a:ext>
            </a:extLst>
          </p:cNvPr>
          <p:cNvGrpSpPr/>
          <p:nvPr/>
        </p:nvGrpSpPr>
        <p:grpSpPr>
          <a:xfrm>
            <a:off x="4124324" y="2793830"/>
            <a:ext cx="3945731" cy="1275368"/>
            <a:chOff x="4124324" y="2793830"/>
            <a:chExt cx="3945731" cy="1275368"/>
          </a:xfrm>
          <a:solidFill>
            <a:schemeClr val="bg1"/>
          </a:solidFill>
        </p:grpSpPr>
        <p:sp>
          <p:nvSpPr>
            <p:cNvPr id="7" name="Freeform: Shape 6">
              <a:extLst>
                <a:ext uri="{FF2B5EF4-FFF2-40B4-BE49-F238E27FC236}">
                  <a16:creationId xmlns:a16="http://schemas.microsoft.com/office/drawing/2014/main" id="{75E716DF-FA05-D21E-F03B-932162D76DE4}"/>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grpFill/>
            <a:ln w="13233" cap="flat">
              <a:noFill/>
              <a:prstDash val="solid"/>
              <a:miter/>
            </a:ln>
          </p:spPr>
          <p:txBody>
            <a:bodyPr rtlCol="0" anchor="ctr"/>
            <a:lstStyle/>
            <a:p>
              <a:endParaRPr lang="en-US" noProof="0"/>
            </a:p>
          </p:txBody>
        </p:sp>
        <p:sp>
          <p:nvSpPr>
            <p:cNvPr id="8" name="Freeform: Shape 7">
              <a:extLst>
                <a:ext uri="{FF2B5EF4-FFF2-40B4-BE49-F238E27FC236}">
                  <a16:creationId xmlns:a16="http://schemas.microsoft.com/office/drawing/2014/main" id="{F6C6DA95-17EB-40CC-F9B9-7A3C168AFCF1}"/>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grpFill/>
            <a:ln w="13233" cap="flat">
              <a:noFill/>
              <a:prstDash val="solid"/>
              <a:miter/>
            </a:ln>
          </p:spPr>
          <p:txBody>
            <a:bodyPr rtlCol="0" anchor="ctr"/>
            <a:lstStyle/>
            <a:p>
              <a:endParaRPr lang="en-US" noProof="0"/>
            </a:p>
          </p:txBody>
        </p:sp>
        <p:sp>
          <p:nvSpPr>
            <p:cNvPr id="9" name="Freeform: Shape 8">
              <a:extLst>
                <a:ext uri="{FF2B5EF4-FFF2-40B4-BE49-F238E27FC236}">
                  <a16:creationId xmlns:a16="http://schemas.microsoft.com/office/drawing/2014/main" id="{A27C964C-8C32-22CB-5DDC-59838646DF17}"/>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grpFill/>
            <a:ln w="13233" cap="flat">
              <a:noFill/>
              <a:prstDash val="solid"/>
              <a:miter/>
            </a:ln>
          </p:spPr>
          <p:txBody>
            <a:bodyPr rtlCol="0" anchor="ctr"/>
            <a:lstStyle/>
            <a:p>
              <a:endParaRPr lang="en-US" noProof="0"/>
            </a:p>
          </p:txBody>
        </p:sp>
        <p:sp>
          <p:nvSpPr>
            <p:cNvPr id="10" name="Freeform: Shape 9">
              <a:extLst>
                <a:ext uri="{FF2B5EF4-FFF2-40B4-BE49-F238E27FC236}">
                  <a16:creationId xmlns:a16="http://schemas.microsoft.com/office/drawing/2014/main" id="{AEE86591-2DDA-0C72-6406-00E93DEAA7E2}"/>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grpFill/>
            <a:ln w="13233" cap="flat">
              <a:noFill/>
              <a:prstDash val="solid"/>
              <a:miter/>
            </a:ln>
          </p:spPr>
          <p:txBody>
            <a:bodyPr rtlCol="0" anchor="ctr"/>
            <a:lstStyle/>
            <a:p>
              <a:endParaRPr lang="en-US" noProof="0"/>
            </a:p>
          </p:txBody>
        </p:sp>
        <p:sp>
          <p:nvSpPr>
            <p:cNvPr id="11" name="Freeform: Shape 10">
              <a:extLst>
                <a:ext uri="{FF2B5EF4-FFF2-40B4-BE49-F238E27FC236}">
                  <a16:creationId xmlns:a16="http://schemas.microsoft.com/office/drawing/2014/main" id="{AB1151B7-611D-9254-2865-AC8E39058AD7}"/>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grpFill/>
            <a:ln w="13233" cap="flat">
              <a:noFill/>
              <a:prstDash val="solid"/>
              <a:miter/>
            </a:ln>
          </p:spPr>
          <p:txBody>
            <a:bodyPr rtlCol="0" anchor="ctr"/>
            <a:lstStyle/>
            <a:p>
              <a:endParaRPr lang="en-US" noProof="0"/>
            </a:p>
          </p:txBody>
        </p:sp>
        <p:sp>
          <p:nvSpPr>
            <p:cNvPr id="12" name="Freeform: Shape 11">
              <a:extLst>
                <a:ext uri="{FF2B5EF4-FFF2-40B4-BE49-F238E27FC236}">
                  <a16:creationId xmlns:a16="http://schemas.microsoft.com/office/drawing/2014/main" id="{260B1943-E592-9A6F-F686-0431074F505F}"/>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grpFill/>
            <a:ln w="13233" cap="flat">
              <a:noFill/>
              <a:prstDash val="solid"/>
              <a:miter/>
            </a:ln>
          </p:spPr>
          <p:txBody>
            <a:bodyPr rtlCol="0" anchor="ctr"/>
            <a:lstStyle/>
            <a:p>
              <a:endParaRPr lang="en-US" noProof="0"/>
            </a:p>
          </p:txBody>
        </p:sp>
        <p:sp>
          <p:nvSpPr>
            <p:cNvPr id="13" name="Freeform: Shape 12">
              <a:extLst>
                <a:ext uri="{FF2B5EF4-FFF2-40B4-BE49-F238E27FC236}">
                  <a16:creationId xmlns:a16="http://schemas.microsoft.com/office/drawing/2014/main" id="{38D12492-E72D-4677-0017-9ECED20E7435}"/>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grpFill/>
            <a:ln w="13233" cap="flat">
              <a:noFill/>
              <a:prstDash val="solid"/>
              <a:miter/>
            </a:ln>
          </p:spPr>
          <p:txBody>
            <a:bodyPr rtlCol="0" anchor="ctr"/>
            <a:lstStyle/>
            <a:p>
              <a:endParaRPr lang="en-US" noProof="0"/>
            </a:p>
          </p:txBody>
        </p:sp>
        <p:sp>
          <p:nvSpPr>
            <p:cNvPr id="14" name="Freeform: Shape 13">
              <a:extLst>
                <a:ext uri="{FF2B5EF4-FFF2-40B4-BE49-F238E27FC236}">
                  <a16:creationId xmlns:a16="http://schemas.microsoft.com/office/drawing/2014/main" id="{8E06FDDA-8A7F-3ABC-B15F-186C52D57321}"/>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grpFill/>
            <a:ln w="13233" cap="flat">
              <a:noFill/>
              <a:prstDash val="solid"/>
              <a:miter/>
            </a:ln>
          </p:spPr>
          <p:txBody>
            <a:bodyPr rtlCol="0" anchor="ctr"/>
            <a:lstStyle/>
            <a:p>
              <a:endParaRPr lang="en-US" noProof="0"/>
            </a:p>
          </p:txBody>
        </p:sp>
        <p:sp>
          <p:nvSpPr>
            <p:cNvPr id="15" name="Freeform: Shape 14">
              <a:extLst>
                <a:ext uri="{FF2B5EF4-FFF2-40B4-BE49-F238E27FC236}">
                  <a16:creationId xmlns:a16="http://schemas.microsoft.com/office/drawing/2014/main" id="{A506698A-68A9-4496-6FCF-A38D5D49788E}"/>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grpFill/>
            <a:ln w="13233" cap="flat">
              <a:noFill/>
              <a:prstDash val="solid"/>
              <a:miter/>
            </a:ln>
          </p:spPr>
          <p:txBody>
            <a:bodyPr rtlCol="0" anchor="ctr"/>
            <a:lstStyle/>
            <a:p>
              <a:endParaRPr lang="en-US" noProof="0"/>
            </a:p>
          </p:txBody>
        </p:sp>
        <p:sp>
          <p:nvSpPr>
            <p:cNvPr id="16" name="Freeform: Shape 15">
              <a:extLst>
                <a:ext uri="{FF2B5EF4-FFF2-40B4-BE49-F238E27FC236}">
                  <a16:creationId xmlns:a16="http://schemas.microsoft.com/office/drawing/2014/main" id="{2FE86C3C-836A-3709-1EA4-26673F52373B}"/>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grpFill/>
            <a:ln w="13233" cap="flat">
              <a:noFill/>
              <a:prstDash val="solid"/>
              <a:miter/>
            </a:ln>
          </p:spPr>
          <p:txBody>
            <a:bodyPr rtlCol="0" anchor="ctr"/>
            <a:lstStyle/>
            <a:p>
              <a:endParaRPr lang="en-US" noProof="0"/>
            </a:p>
          </p:txBody>
        </p:sp>
        <p:sp>
          <p:nvSpPr>
            <p:cNvPr id="17" name="Freeform: Shape 16">
              <a:extLst>
                <a:ext uri="{FF2B5EF4-FFF2-40B4-BE49-F238E27FC236}">
                  <a16:creationId xmlns:a16="http://schemas.microsoft.com/office/drawing/2014/main" id="{3392657E-00B1-383B-2AB0-13CC4720BAB1}"/>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grpFill/>
            <a:ln w="13233" cap="flat">
              <a:noFill/>
              <a:prstDash val="solid"/>
              <a:miter/>
            </a:ln>
          </p:spPr>
          <p:txBody>
            <a:bodyPr rtlCol="0" anchor="ctr"/>
            <a:lstStyle/>
            <a:p>
              <a:endParaRPr lang="en-US" noProof="0"/>
            </a:p>
          </p:txBody>
        </p:sp>
        <p:sp>
          <p:nvSpPr>
            <p:cNvPr id="18" name="Freeform: Shape 17">
              <a:extLst>
                <a:ext uri="{FF2B5EF4-FFF2-40B4-BE49-F238E27FC236}">
                  <a16:creationId xmlns:a16="http://schemas.microsoft.com/office/drawing/2014/main" id="{ED74BA52-B56B-7207-56F3-02E7DD6FB3A8}"/>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grpFill/>
            <a:ln w="13233" cap="flat">
              <a:noFill/>
              <a:prstDash val="solid"/>
              <a:miter/>
            </a:ln>
          </p:spPr>
          <p:txBody>
            <a:bodyPr rtlCol="0" anchor="ctr"/>
            <a:lstStyle/>
            <a:p>
              <a:endParaRPr lang="en-US" noProof="0"/>
            </a:p>
          </p:txBody>
        </p:sp>
        <p:sp>
          <p:nvSpPr>
            <p:cNvPr id="19" name="Freeform: Shape 18">
              <a:extLst>
                <a:ext uri="{FF2B5EF4-FFF2-40B4-BE49-F238E27FC236}">
                  <a16:creationId xmlns:a16="http://schemas.microsoft.com/office/drawing/2014/main" id="{CCA24FBF-1B2C-F3B0-8EB2-393112C18B34}"/>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grpFill/>
            <a:ln w="13233" cap="flat">
              <a:noFill/>
              <a:prstDash val="solid"/>
              <a:miter/>
            </a:ln>
          </p:spPr>
          <p:txBody>
            <a:bodyPr rtlCol="0" anchor="ctr"/>
            <a:lstStyle/>
            <a:p>
              <a:endParaRPr lang="en-US" noProof="0"/>
            </a:p>
          </p:txBody>
        </p:sp>
        <p:sp>
          <p:nvSpPr>
            <p:cNvPr id="20" name="Freeform: Shape 19">
              <a:extLst>
                <a:ext uri="{FF2B5EF4-FFF2-40B4-BE49-F238E27FC236}">
                  <a16:creationId xmlns:a16="http://schemas.microsoft.com/office/drawing/2014/main" id="{21EE0F44-973D-59E2-3AB4-4A3DAACAB23A}"/>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grpFill/>
            <a:ln w="13233" cap="flat">
              <a:noFill/>
              <a:prstDash val="solid"/>
              <a:miter/>
            </a:ln>
          </p:spPr>
          <p:txBody>
            <a:bodyPr rtlCol="0" anchor="ctr"/>
            <a:lstStyle/>
            <a:p>
              <a:endParaRPr lang="en-US" noProof="0"/>
            </a:p>
          </p:txBody>
        </p:sp>
        <p:grpSp>
          <p:nvGrpSpPr>
            <p:cNvPr id="21" name="Graphic 4">
              <a:extLst>
                <a:ext uri="{FF2B5EF4-FFF2-40B4-BE49-F238E27FC236}">
                  <a16:creationId xmlns:a16="http://schemas.microsoft.com/office/drawing/2014/main" id="{807BE317-71F0-DA0C-D7BA-480AD5CAB826}"/>
                </a:ext>
              </a:extLst>
            </p:cNvPr>
            <p:cNvGrpSpPr/>
            <p:nvPr/>
          </p:nvGrpSpPr>
          <p:grpSpPr>
            <a:xfrm>
              <a:off x="7929789" y="3640062"/>
              <a:ext cx="140266" cy="84954"/>
              <a:chOff x="7929789" y="3640062"/>
              <a:chExt cx="140266" cy="84954"/>
            </a:xfrm>
            <a:grpFill/>
          </p:grpSpPr>
          <p:sp>
            <p:nvSpPr>
              <p:cNvPr id="22" name="Freeform: Shape 21">
                <a:extLst>
                  <a:ext uri="{FF2B5EF4-FFF2-40B4-BE49-F238E27FC236}">
                    <a16:creationId xmlns:a16="http://schemas.microsoft.com/office/drawing/2014/main" id="{AF8ACFB5-9A29-D63F-4F2F-A37F8F070FCD}"/>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grpFill/>
              <a:ln w="13233" cap="flat">
                <a:noFill/>
                <a:prstDash val="solid"/>
                <a:miter/>
              </a:ln>
            </p:spPr>
            <p:txBody>
              <a:bodyPr rtlCol="0" anchor="ctr"/>
              <a:lstStyle/>
              <a:p>
                <a:endParaRPr lang="en-US" noProof="0"/>
              </a:p>
            </p:txBody>
          </p:sp>
          <p:sp>
            <p:nvSpPr>
              <p:cNvPr id="23" name="Freeform: Shape 22">
                <a:extLst>
                  <a:ext uri="{FF2B5EF4-FFF2-40B4-BE49-F238E27FC236}">
                    <a16:creationId xmlns:a16="http://schemas.microsoft.com/office/drawing/2014/main" id="{51C151A4-8DDD-EEB3-24F6-95DFE781CBEE}"/>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grpFill/>
              <a:ln w="13233" cap="flat">
                <a:noFill/>
                <a:prstDash val="solid"/>
                <a:miter/>
              </a:ln>
            </p:spPr>
            <p:txBody>
              <a:bodyPr rtlCol="0" anchor="ctr"/>
              <a:lstStyle/>
              <a:p>
                <a:endParaRPr lang="en-US" noProof="0"/>
              </a:p>
            </p:txBody>
          </p:sp>
        </p:grpSp>
      </p:grpSp>
      <p:sp>
        <p:nvSpPr>
          <p:cNvPr id="2" name="Footer Placeholder 1">
            <a:extLst>
              <a:ext uri="{FF2B5EF4-FFF2-40B4-BE49-F238E27FC236}">
                <a16:creationId xmlns:a16="http://schemas.microsoft.com/office/drawing/2014/main" id="{6D79B392-6792-0268-DE20-329DC0C3588A}"/>
              </a:ext>
            </a:extLst>
          </p:cNvPr>
          <p:cNvSpPr>
            <a:spLocks noGrp="1"/>
          </p:cNvSpPr>
          <p:nvPr>
            <p:ph type="ftr" sz="quarter" idx="10"/>
          </p:nvPr>
        </p:nvSpPr>
        <p:spPr>
          <a:xfrm>
            <a:off x="790574" y="6877048"/>
            <a:ext cx="2841625" cy="111125"/>
          </a:xfrm>
        </p:spPr>
        <p:txBody>
          <a:bodyPr/>
          <a:lstStyle>
            <a:lvl1pPr>
              <a:defRPr>
                <a:noFill/>
              </a:defRPr>
            </a:lvl1pPr>
          </a:lstStyle>
          <a:p>
            <a:r>
              <a:rPr lang="en-US" noProof="0"/>
              <a:t>© Experian | Confidential</a:t>
            </a:r>
          </a:p>
        </p:txBody>
      </p:sp>
      <p:sp>
        <p:nvSpPr>
          <p:cNvPr id="3" name="Slide Number Placeholder 2">
            <a:extLst>
              <a:ext uri="{FF2B5EF4-FFF2-40B4-BE49-F238E27FC236}">
                <a16:creationId xmlns:a16="http://schemas.microsoft.com/office/drawing/2014/main" id="{BC053346-E89A-ABC8-E7CC-E65BA5DE73A6}"/>
              </a:ext>
            </a:extLst>
          </p:cNvPr>
          <p:cNvSpPr>
            <a:spLocks noGrp="1"/>
          </p:cNvSpPr>
          <p:nvPr>
            <p:ph type="sldNum" sz="quarter" idx="11"/>
          </p:nvPr>
        </p:nvSpPr>
        <p:spPr>
          <a:xfrm>
            <a:off x="373063" y="6877049"/>
            <a:ext cx="180181" cy="111125"/>
          </a:xfrm>
        </p:spPr>
        <p:txBody>
          <a:bodyPr/>
          <a:lstStyle>
            <a:lvl1pPr>
              <a:defRPr>
                <a:noFill/>
              </a:defRPr>
            </a:lvl1pPr>
          </a:lstStyle>
          <a:p>
            <a:fld id="{C5BB0411-7089-4314-80B8-B2E3315A0706}" type="slidenum">
              <a:rPr lang="en-US" smtClean="0"/>
              <a:pPr/>
              <a:t>‹#›</a:t>
            </a:fld>
            <a:endParaRPr lang="en-US"/>
          </a:p>
        </p:txBody>
      </p:sp>
    </p:spTree>
    <p:extLst>
      <p:ext uri="{BB962C8B-B14F-4D97-AF65-F5344CB8AC3E}">
        <p14:creationId xmlns:p14="http://schemas.microsoft.com/office/powerpoint/2010/main" val="1279003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preserve="1">
  <p:cSld name="Last slide in Experian Template">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A56F48E-7BFD-94F1-AF87-4257A20614FB}"/>
              </a:ext>
            </a:extLst>
          </p:cNvPr>
          <p:cNvSpPr txBox="1"/>
          <p:nvPr/>
        </p:nvSpPr>
        <p:spPr>
          <a:xfrm>
            <a:off x="2158654" y="795403"/>
            <a:ext cx="7874694" cy="541966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lgn="ctr"/>
            <a:r>
              <a:rPr lang="en-US" sz="9600" noProof="0">
                <a:latin typeface="+mn-lt"/>
              </a:rPr>
              <a:t>Do not use slides after this layout</a:t>
            </a:r>
          </a:p>
          <a:p>
            <a:pPr lvl="0" algn="ctr"/>
            <a:br>
              <a:rPr lang="en-US" sz="3600" noProof="0">
                <a:latin typeface="+mn-lt"/>
              </a:rPr>
            </a:br>
            <a:r>
              <a:rPr lang="en-US" sz="3600" noProof="0">
                <a:latin typeface="+mn-lt"/>
              </a:rPr>
              <a:t>All slides after this layout are </a:t>
            </a:r>
            <a:br>
              <a:rPr lang="en-US" sz="3600" noProof="0">
                <a:latin typeface="+mn-lt"/>
              </a:rPr>
            </a:br>
            <a:r>
              <a:rPr lang="en-US" sz="3600" noProof="0">
                <a:latin typeface="+mn-lt"/>
              </a:rPr>
              <a:t>not part of this template</a:t>
            </a:r>
          </a:p>
        </p:txBody>
      </p:sp>
    </p:spTree>
    <p:extLst>
      <p:ext uri="{BB962C8B-B14F-4D97-AF65-F5344CB8AC3E}">
        <p14:creationId xmlns:p14="http://schemas.microsoft.com/office/powerpoint/2010/main" val="3566409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preserve="1">
  <p:cSld name="Title Layouts">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A56F48E-7BFD-94F1-AF87-4257A20614FB}"/>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Title layouts</a:t>
            </a:r>
          </a:p>
        </p:txBody>
      </p:sp>
      <p:sp>
        <p:nvSpPr>
          <p:cNvPr id="23" name="Freeform: Shape 22">
            <a:extLst>
              <a:ext uri="{FF2B5EF4-FFF2-40B4-BE49-F238E27FC236}">
                <a16:creationId xmlns:a16="http://schemas.microsoft.com/office/drawing/2014/main" id="{B6F9E944-764C-8360-AC7F-2FBB5F04F237}"/>
              </a:ext>
            </a:extLst>
          </p:cNvPr>
          <p:cNvSpPr/>
          <p:nvPr/>
        </p:nvSpPr>
        <p:spPr>
          <a:xfrm>
            <a:off x="946298" y="2199488"/>
            <a:ext cx="3206602" cy="2094694"/>
          </a:xfrm>
          <a:custGeom>
            <a:avLst/>
            <a:gdLst>
              <a:gd name="connsiteX0" fmla="*/ 1055858 w 3797154"/>
              <a:gd name="connsiteY0" fmla="*/ 795751 h 2480468"/>
              <a:gd name="connsiteX1" fmla="*/ 1055858 w 3797154"/>
              <a:gd name="connsiteY1" fmla="*/ 795754 h 2480468"/>
              <a:gd name="connsiteX2" fmla="*/ 430203 w 3797154"/>
              <a:gd name="connsiteY2" fmla="*/ 795754 h 2480468"/>
              <a:gd name="connsiteX3" fmla="*/ 702794 w 3797154"/>
              <a:gd name="connsiteY3" fmla="*/ 1240236 h 2480468"/>
              <a:gd name="connsiteX4" fmla="*/ 430203 w 3797154"/>
              <a:gd name="connsiteY4" fmla="*/ 1684718 h 2480468"/>
              <a:gd name="connsiteX5" fmla="*/ 1055858 w 3797154"/>
              <a:gd name="connsiteY5" fmla="*/ 1684718 h 2480468"/>
              <a:gd name="connsiteX6" fmla="*/ 1255703 w 3797154"/>
              <a:gd name="connsiteY6" fmla="*/ 1684718 h 2480468"/>
              <a:gd name="connsiteX7" fmla="*/ 2541452 w 3797154"/>
              <a:gd name="connsiteY7" fmla="*/ 1684718 h 2480468"/>
              <a:gd name="connsiteX8" fmla="*/ 2741297 w 3797154"/>
              <a:gd name="connsiteY8" fmla="*/ 1684718 h 2480468"/>
              <a:gd name="connsiteX9" fmla="*/ 3366952 w 3797154"/>
              <a:gd name="connsiteY9" fmla="*/ 1684718 h 2480468"/>
              <a:gd name="connsiteX10" fmla="*/ 3094362 w 3797154"/>
              <a:gd name="connsiteY10" fmla="*/ 1240236 h 2480468"/>
              <a:gd name="connsiteX11" fmla="*/ 3366952 w 3797154"/>
              <a:gd name="connsiteY11" fmla="*/ 795754 h 2480468"/>
              <a:gd name="connsiteX12" fmla="*/ 2741297 w 3797154"/>
              <a:gd name="connsiteY12" fmla="*/ 795754 h 2480468"/>
              <a:gd name="connsiteX13" fmla="*/ 2741297 w 3797154"/>
              <a:gd name="connsiteY13" fmla="*/ 795751 h 2480468"/>
              <a:gd name="connsiteX14" fmla="*/ 291827 w 3797154"/>
              <a:gd name="connsiteY14" fmla="*/ 0 h 2480468"/>
              <a:gd name="connsiteX15" fmla="*/ 3505327 w 3797154"/>
              <a:gd name="connsiteY15" fmla="*/ 0 h 2480468"/>
              <a:gd name="connsiteX16" fmla="*/ 3797154 w 3797154"/>
              <a:gd name="connsiteY16" fmla="*/ 291827 h 2480468"/>
              <a:gd name="connsiteX17" fmla="*/ 3797154 w 3797154"/>
              <a:gd name="connsiteY17" fmla="*/ 2188641 h 2480468"/>
              <a:gd name="connsiteX18" fmla="*/ 3505327 w 3797154"/>
              <a:gd name="connsiteY18" fmla="*/ 2480468 h 2480468"/>
              <a:gd name="connsiteX19" fmla="*/ 291827 w 3797154"/>
              <a:gd name="connsiteY19" fmla="*/ 2480468 h 2480468"/>
              <a:gd name="connsiteX20" fmla="*/ 0 w 3797154"/>
              <a:gd name="connsiteY20" fmla="*/ 2188641 h 2480468"/>
              <a:gd name="connsiteX21" fmla="*/ 0 w 3797154"/>
              <a:gd name="connsiteY21" fmla="*/ 291827 h 2480468"/>
              <a:gd name="connsiteX22" fmla="*/ 291827 w 3797154"/>
              <a:gd name="connsiteY22" fmla="*/ 0 h 248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97154" h="2480468">
                <a:moveTo>
                  <a:pt x="1055858" y="795751"/>
                </a:moveTo>
                <a:lnTo>
                  <a:pt x="1055858" y="795754"/>
                </a:lnTo>
                <a:lnTo>
                  <a:pt x="430203" y="795754"/>
                </a:lnTo>
                <a:lnTo>
                  <a:pt x="702794" y="1240236"/>
                </a:lnTo>
                <a:lnTo>
                  <a:pt x="430203" y="1684718"/>
                </a:lnTo>
                <a:lnTo>
                  <a:pt x="1055858" y="1684718"/>
                </a:lnTo>
                <a:lnTo>
                  <a:pt x="1255703" y="1684718"/>
                </a:lnTo>
                <a:lnTo>
                  <a:pt x="2541452" y="1684718"/>
                </a:lnTo>
                <a:lnTo>
                  <a:pt x="2741297" y="1684718"/>
                </a:lnTo>
                <a:lnTo>
                  <a:pt x="3366952" y="1684718"/>
                </a:lnTo>
                <a:lnTo>
                  <a:pt x="3094362" y="1240236"/>
                </a:lnTo>
                <a:lnTo>
                  <a:pt x="3366952" y="795754"/>
                </a:lnTo>
                <a:lnTo>
                  <a:pt x="2741297" y="795754"/>
                </a:lnTo>
                <a:lnTo>
                  <a:pt x="2741297" y="795751"/>
                </a:lnTo>
                <a:close/>
                <a:moveTo>
                  <a:pt x="291827" y="0"/>
                </a:moveTo>
                <a:lnTo>
                  <a:pt x="3505327" y="0"/>
                </a:lnTo>
                <a:cubicBezTo>
                  <a:pt x="3666499" y="0"/>
                  <a:pt x="3797154" y="130655"/>
                  <a:pt x="3797154" y="291827"/>
                </a:cubicBezTo>
                <a:lnTo>
                  <a:pt x="3797154" y="2188641"/>
                </a:lnTo>
                <a:cubicBezTo>
                  <a:pt x="3797154" y="2349813"/>
                  <a:pt x="3666499" y="2480468"/>
                  <a:pt x="3505327" y="2480468"/>
                </a:cubicBezTo>
                <a:lnTo>
                  <a:pt x="291827" y="2480468"/>
                </a:lnTo>
                <a:cubicBezTo>
                  <a:pt x="130655" y="2480468"/>
                  <a:pt x="0" y="2349813"/>
                  <a:pt x="0" y="2188641"/>
                </a:cubicBezTo>
                <a:lnTo>
                  <a:pt x="0" y="291827"/>
                </a:lnTo>
                <a:cubicBezTo>
                  <a:pt x="0" y="130655"/>
                  <a:pt x="130655" y="0"/>
                  <a:pt x="29182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lnSpc>
                <a:spcPct val="110000"/>
              </a:lnSpc>
              <a:spcAft>
                <a:spcPts val="1200"/>
              </a:spcAft>
            </a:pPr>
            <a:endParaRPr lang="en-US" sz="1400" noProof="0">
              <a:solidFill>
                <a:schemeClr val="bg1"/>
              </a:solidFill>
              <a:latin typeface="+mn-lt"/>
            </a:endParaRPr>
          </a:p>
        </p:txBody>
      </p:sp>
      <p:sp>
        <p:nvSpPr>
          <p:cNvPr id="24" name="TextBox 23">
            <a:extLst>
              <a:ext uri="{FF2B5EF4-FFF2-40B4-BE49-F238E27FC236}">
                <a16:creationId xmlns:a16="http://schemas.microsoft.com/office/drawing/2014/main" id="{FFA38847-CA91-9A4E-CBB9-D8052AE4E464}"/>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0573846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preserve="1">
  <p:cSld name="Title A Full Bleed Image">
    <p:spTree>
      <p:nvGrpSpPr>
        <p:cNvPr id="1" name=""/>
        <p:cNvGrpSpPr/>
        <p:nvPr/>
      </p:nvGrpSpPr>
      <p:grpSpPr>
        <a:xfrm>
          <a:off x="0" y="0"/>
          <a:ext cx="0" cy="0"/>
          <a:chOff x="0" y="0"/>
          <a:chExt cx="0" cy="0"/>
        </a:xfrm>
      </p:grpSpPr>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0" y="0"/>
            <a:ext cx="12192000" cy="6858000"/>
          </a:xfrm>
          <a:custGeom>
            <a:avLst/>
            <a:gdLst>
              <a:gd name="connsiteX0" fmla="*/ 481067 w 12192000"/>
              <a:gd name="connsiteY0" fmla="*/ 3716337 h 6858000"/>
              <a:gd name="connsiteX1" fmla="*/ 373062 w 12192000"/>
              <a:gd name="connsiteY1" fmla="*/ 3824342 h 6858000"/>
              <a:gd name="connsiteX2" fmla="*/ 373062 w 12192000"/>
              <a:gd name="connsiteY2" fmla="*/ 6461069 h 6858000"/>
              <a:gd name="connsiteX3" fmla="*/ 481067 w 12192000"/>
              <a:gd name="connsiteY3" fmla="*/ 6569074 h 6858000"/>
              <a:gd name="connsiteX4" fmla="*/ 492814 w 12192000"/>
              <a:gd name="connsiteY4" fmla="*/ 6569074 h 6858000"/>
              <a:gd name="connsiteX5" fmla="*/ 5465304 w 12192000"/>
              <a:gd name="connsiteY5" fmla="*/ 6569074 h 6858000"/>
              <a:gd name="connsiteX6" fmla="*/ 5465708 w 12192000"/>
              <a:gd name="connsiteY6" fmla="*/ 6569074 h 6858000"/>
              <a:gd name="connsiteX7" fmla="*/ 5573713 w 12192000"/>
              <a:gd name="connsiteY7" fmla="*/ 6461069 h 6858000"/>
              <a:gd name="connsiteX8" fmla="*/ 5573713 w 12192000"/>
              <a:gd name="connsiteY8" fmla="*/ 3824343 h 6858000"/>
              <a:gd name="connsiteX9" fmla="*/ 5465708 w 12192000"/>
              <a:gd name="connsiteY9" fmla="*/ 3716338 h 6858000"/>
              <a:gd name="connsiteX10" fmla="*/ 5465309 w 12192000"/>
              <a:gd name="connsiteY10" fmla="*/ 3716338 h 6858000"/>
              <a:gd name="connsiteX11" fmla="*/ 5465304 w 12192000"/>
              <a:gd name="connsiteY11" fmla="*/ 3716337 h 6858000"/>
              <a:gd name="connsiteX12" fmla="*/ 0 w 12192000"/>
              <a:gd name="connsiteY12" fmla="*/ 0 h 6858000"/>
              <a:gd name="connsiteX13" fmla="*/ 12192000 w 12192000"/>
              <a:gd name="connsiteY13" fmla="*/ 0 h 6858000"/>
              <a:gd name="connsiteX14" fmla="*/ 12192000 w 12192000"/>
              <a:gd name="connsiteY14" fmla="*/ 6858000 h 6858000"/>
              <a:gd name="connsiteX15" fmla="*/ 0 w 12192000"/>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6858000">
                <a:moveTo>
                  <a:pt x="481067" y="3716337"/>
                </a:moveTo>
                <a:cubicBezTo>
                  <a:pt x="421417" y="3716337"/>
                  <a:pt x="373062" y="3764692"/>
                  <a:pt x="373062" y="3824342"/>
                </a:cubicBezTo>
                <a:lnTo>
                  <a:pt x="373062" y="6461069"/>
                </a:lnTo>
                <a:cubicBezTo>
                  <a:pt x="373062" y="6520719"/>
                  <a:pt x="421417" y="6569074"/>
                  <a:pt x="481067" y="6569074"/>
                </a:cubicBezTo>
                <a:lnTo>
                  <a:pt x="492814" y="6569074"/>
                </a:lnTo>
                <a:lnTo>
                  <a:pt x="5465304" y="6569074"/>
                </a:lnTo>
                <a:lnTo>
                  <a:pt x="5465708" y="6569074"/>
                </a:lnTo>
                <a:cubicBezTo>
                  <a:pt x="5525358" y="6569074"/>
                  <a:pt x="5573713" y="6520719"/>
                  <a:pt x="5573713" y="6461069"/>
                </a:cubicBezTo>
                <a:lnTo>
                  <a:pt x="5573713" y="3824343"/>
                </a:lnTo>
                <a:cubicBezTo>
                  <a:pt x="5573713" y="3764693"/>
                  <a:pt x="5525358" y="3716338"/>
                  <a:pt x="5465708" y="3716338"/>
                </a:cubicBezTo>
                <a:lnTo>
                  <a:pt x="5465309" y="3716338"/>
                </a:lnTo>
                <a:lnTo>
                  <a:pt x="5465304" y="3716337"/>
                </a:ln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1"/>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69635"/>
            <a:ext cx="1508400" cy="273301"/>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Tree>
    <p:extLst>
      <p:ext uri="{BB962C8B-B14F-4D97-AF65-F5344CB8AC3E}">
        <p14:creationId xmlns:p14="http://schemas.microsoft.com/office/powerpoint/2010/main" val="1493517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16_Text only 3 columns_Opt. A">
    <p:bg>
      <p:bgPr>
        <a:solidFill>
          <a:schemeClr val="bg2"/>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130EED6-8711-30A8-4F39-71628FBC40F6}"/>
              </a:ext>
            </a:extLst>
          </p:cNvPr>
          <p:cNvSpPr>
            <a:spLocks noGrp="1"/>
          </p:cNvSpPr>
          <p:nvPr>
            <p:ph type="title" hasCustomPrompt="1"/>
          </p:nvPr>
        </p:nvSpPr>
        <p:spPr/>
        <p:txBody>
          <a:bodyPr/>
          <a:lstStyle/>
          <a:p>
            <a:r>
              <a:rPr lang="en-US"/>
              <a:t>Title goes here</a:t>
            </a:r>
            <a:endParaRPr lang="en-AU"/>
          </a:p>
        </p:txBody>
      </p:sp>
      <p:sp>
        <p:nvSpPr>
          <p:cNvPr id="8" name="Text Placeholder 7">
            <a:extLst>
              <a:ext uri="{FF2B5EF4-FFF2-40B4-BE49-F238E27FC236}">
                <a16:creationId xmlns:a16="http://schemas.microsoft.com/office/drawing/2014/main" id="{41906CB5-A0CF-9EC7-A7B2-8DBA9D975715}"/>
              </a:ext>
            </a:extLst>
          </p:cNvPr>
          <p:cNvSpPr>
            <a:spLocks noGrp="1"/>
          </p:cNvSpPr>
          <p:nvPr>
            <p:ph type="body" sz="quarter" idx="12" hasCustomPrompt="1"/>
          </p:nvPr>
        </p:nvSpPr>
        <p:spPr>
          <a:xfrm>
            <a:off x="790575" y="1766888"/>
            <a:ext cx="3474000" cy="3827462"/>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6" name="Text Placeholder 5">
            <a:extLst>
              <a:ext uri="{FF2B5EF4-FFF2-40B4-BE49-F238E27FC236}">
                <a16:creationId xmlns:a16="http://schemas.microsoft.com/office/drawing/2014/main" id="{F47345AD-8B54-4B0E-C511-3EF5A73CB871}"/>
              </a:ext>
            </a:extLst>
          </p:cNvPr>
          <p:cNvSpPr>
            <a:spLocks noGrp="1"/>
          </p:cNvSpPr>
          <p:nvPr>
            <p:ph type="body" sz="quarter" idx="13" hasCustomPrompt="1"/>
          </p:nvPr>
        </p:nvSpPr>
        <p:spPr>
          <a:xfrm>
            <a:off x="4358482" y="1766888"/>
            <a:ext cx="3474000" cy="3827462"/>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9" name="Text Placeholder 8">
            <a:extLst>
              <a:ext uri="{FF2B5EF4-FFF2-40B4-BE49-F238E27FC236}">
                <a16:creationId xmlns:a16="http://schemas.microsoft.com/office/drawing/2014/main" id="{4BC0358F-B9B0-6E7F-44B4-677A54E7F4EA}"/>
              </a:ext>
            </a:extLst>
          </p:cNvPr>
          <p:cNvSpPr>
            <a:spLocks noGrp="1"/>
          </p:cNvSpPr>
          <p:nvPr>
            <p:ph type="body" sz="quarter" idx="14" hasCustomPrompt="1"/>
          </p:nvPr>
        </p:nvSpPr>
        <p:spPr>
          <a:xfrm>
            <a:off x="7926388" y="1766888"/>
            <a:ext cx="3473450" cy="3827462"/>
          </a:xfrm>
        </p:spPr>
        <p:txBody>
          <a:bodyPr/>
          <a:lstStyle>
            <a:lvl1pPr>
              <a:defRPr sz="1600"/>
            </a:lvl1pPr>
            <a:lvl2pPr>
              <a:defRPr sz="1400"/>
            </a:lvl2pPr>
            <a:lvl3pPr>
              <a:defRPr sz="1400"/>
            </a:lvl3pPr>
            <a:lvl4pPr>
              <a:defRPr sz="1400"/>
            </a:lvl4pPr>
            <a:lvl5pPr>
              <a:defRPr sz="14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B38AFDB-7616-CBE9-3E39-62312A360E9D}"/>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2FE6AA94-D61A-AE7F-CDB9-BF87BC29376C}"/>
              </a:ext>
            </a:extLst>
          </p:cNvPr>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4266588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preserve="1">
  <p:cSld name="Title A Full Bleed Image Long Title">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8FE08085-67D3-BE45-7BC6-9DE8D0BDDF06}"/>
              </a:ext>
            </a:extLst>
          </p:cNvPr>
          <p:cNvSpPr>
            <a:spLocks noGrp="1"/>
          </p:cNvSpPr>
          <p:nvPr>
            <p:ph type="pic" sz="quarter" idx="21" hasCustomPrompt="1"/>
          </p:nvPr>
        </p:nvSpPr>
        <p:spPr>
          <a:xfrm>
            <a:off x="0" y="0"/>
            <a:ext cx="12192000" cy="6858000"/>
          </a:xfrm>
          <a:custGeom>
            <a:avLst/>
            <a:gdLst>
              <a:gd name="connsiteX0" fmla="*/ 481067 w 12192000"/>
              <a:gd name="connsiteY0" fmla="*/ 3716339 h 6858000"/>
              <a:gd name="connsiteX1" fmla="*/ 373062 w 12192000"/>
              <a:gd name="connsiteY1" fmla="*/ 3824344 h 6858000"/>
              <a:gd name="connsiteX2" fmla="*/ 373062 w 12192000"/>
              <a:gd name="connsiteY2" fmla="*/ 6461070 h 6858000"/>
              <a:gd name="connsiteX3" fmla="*/ 481067 w 12192000"/>
              <a:gd name="connsiteY3" fmla="*/ 6569075 h 6858000"/>
              <a:gd name="connsiteX4" fmla="*/ 6437256 w 12192000"/>
              <a:gd name="connsiteY4" fmla="*/ 6569075 h 6858000"/>
              <a:gd name="connsiteX5" fmla="*/ 6545261 w 12192000"/>
              <a:gd name="connsiteY5" fmla="*/ 6461070 h 6858000"/>
              <a:gd name="connsiteX6" fmla="*/ 6545261 w 12192000"/>
              <a:gd name="connsiteY6" fmla="*/ 3824344 h 6858000"/>
              <a:gd name="connsiteX7" fmla="*/ 6437256 w 12192000"/>
              <a:gd name="connsiteY7" fmla="*/ 3716339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481067" y="3716339"/>
                </a:moveTo>
                <a:cubicBezTo>
                  <a:pt x="421417" y="3716339"/>
                  <a:pt x="373062" y="3764694"/>
                  <a:pt x="373062" y="3824344"/>
                </a:cubicBezTo>
                <a:lnTo>
                  <a:pt x="373062" y="6461070"/>
                </a:lnTo>
                <a:cubicBezTo>
                  <a:pt x="373062" y="6520720"/>
                  <a:pt x="421417" y="6569075"/>
                  <a:pt x="481067" y="6569075"/>
                </a:cubicBezTo>
                <a:lnTo>
                  <a:pt x="6437256" y="6569075"/>
                </a:lnTo>
                <a:cubicBezTo>
                  <a:pt x="6496906" y="6569075"/>
                  <a:pt x="6545261" y="6520720"/>
                  <a:pt x="6545261" y="6461070"/>
                </a:cubicBezTo>
                <a:lnTo>
                  <a:pt x="6545261" y="3824344"/>
                </a:lnTo>
                <a:cubicBezTo>
                  <a:pt x="6545261" y="3764694"/>
                  <a:pt x="6496906" y="3716339"/>
                  <a:pt x="6437256" y="3716339"/>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9" y="4111627"/>
            <a:ext cx="5295902" cy="2103436"/>
          </a:xfrm>
        </p:spPr>
        <p:txBody>
          <a:bodyPr wrap="square" rIns="0" anchor="ctr"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6700" y="4691064"/>
            <a:ext cx="5202238" cy="1878012"/>
          </a:xfrm>
          <a:prstGeom prst="roundRect">
            <a:avLst>
              <a:gd name="adj" fmla="val 5751"/>
            </a:avLst>
          </a:prstGeom>
          <a:solidFill>
            <a:schemeClr val="accent1"/>
          </a:solidFill>
        </p:spPr>
        <p:txBody>
          <a:bodyPr wrap="square" lIns="360000" tIns="360000" rIns="360000" bIns="360000" anchor="ctr"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
        <p:nvSpPr>
          <p:cNvPr id="6" name="Text Placeholder 19">
            <a:extLst>
              <a:ext uri="{FF2B5EF4-FFF2-40B4-BE49-F238E27FC236}">
                <a16:creationId xmlns:a16="http://schemas.microsoft.com/office/drawing/2014/main" id="{0005511A-B554-0DA5-44B9-BAD47F50E89F}"/>
              </a:ext>
            </a:extLst>
          </p:cNvPr>
          <p:cNvSpPr>
            <a:spLocks noGrp="1"/>
          </p:cNvSpPr>
          <p:nvPr>
            <p:ph type="body" sz="quarter" idx="19" hasCustomPrompt="1"/>
          </p:nvPr>
        </p:nvSpPr>
        <p:spPr>
          <a:xfrm>
            <a:off x="3962400" y="3373173"/>
            <a:ext cx="2582863" cy="27146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7" name="Text Placeholder 17">
            <a:extLst>
              <a:ext uri="{FF2B5EF4-FFF2-40B4-BE49-F238E27FC236}">
                <a16:creationId xmlns:a16="http://schemas.microsoft.com/office/drawing/2014/main" id="{AA4CDE69-D246-62EC-A25B-FC4834AB83E6}"/>
              </a:ext>
            </a:extLst>
          </p:cNvPr>
          <p:cNvSpPr>
            <a:spLocks noGrp="1"/>
          </p:cNvSpPr>
          <p:nvPr>
            <p:ph type="body" sz="quarter" idx="18" hasCustomPrompt="1"/>
          </p:nvPr>
        </p:nvSpPr>
        <p:spPr>
          <a:xfrm>
            <a:off x="1630839" y="3373173"/>
            <a:ext cx="2582863" cy="27146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8" name="Text Placeholder 16">
            <a:extLst>
              <a:ext uri="{FF2B5EF4-FFF2-40B4-BE49-F238E27FC236}">
                <a16:creationId xmlns:a16="http://schemas.microsoft.com/office/drawing/2014/main" id="{A8004564-7EE9-97AB-5DEC-EDCE20756417}"/>
              </a:ext>
            </a:extLst>
          </p:cNvPr>
          <p:cNvSpPr>
            <a:spLocks noGrp="1"/>
          </p:cNvSpPr>
          <p:nvPr>
            <p:ph type="body" sz="quarter" idx="12" hasCustomPrompt="1"/>
          </p:nvPr>
        </p:nvSpPr>
        <p:spPr>
          <a:xfrm>
            <a:off x="373062" y="3373173"/>
            <a:ext cx="1509078" cy="271460"/>
          </a:xfrm>
          <a:prstGeom prst="roundRect">
            <a:avLst>
              <a:gd name="adj" fmla="val 50000"/>
            </a:avLst>
          </a:prstGeom>
          <a:solidFill>
            <a:schemeClr val="accent1"/>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39098777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preserve="1">
  <p:cSld name="Title B Partner Logo">
    <p:bg>
      <p:bgPr>
        <a:solidFill>
          <a:schemeClr val="bg2"/>
        </a:solidFill>
        <a:effectLst/>
      </p:bgPr>
    </p:bg>
    <p:spTree>
      <p:nvGrpSpPr>
        <p:cNvPr id="1" name=""/>
        <p:cNvGrpSpPr/>
        <p:nvPr/>
      </p:nvGrpSpPr>
      <p:grpSpPr>
        <a:xfrm>
          <a:off x="0" y="0"/>
          <a:ext cx="0" cy="0"/>
          <a:chOff x="0" y="0"/>
          <a:chExt cx="0" cy="0"/>
        </a:xfrm>
      </p:grpSpPr>
      <p:sp>
        <p:nvSpPr>
          <p:cNvPr id="96" name="Rectangle: Rounded Corners 95">
            <a:extLst>
              <a:ext uri="{FF2B5EF4-FFF2-40B4-BE49-F238E27FC236}">
                <a16:creationId xmlns:a16="http://schemas.microsoft.com/office/drawing/2014/main" id="{6322A177-8603-710E-5C87-2D77264492C4}"/>
              </a:ext>
            </a:extLst>
          </p:cNvPr>
          <p:cNvSpPr/>
          <p:nvPr/>
        </p:nvSpPr>
        <p:spPr>
          <a:xfrm>
            <a:off x="373062" y="3716338"/>
            <a:ext cx="5200651" cy="2852737"/>
          </a:xfrm>
          <a:prstGeom prst="roundRect">
            <a:avLst>
              <a:gd name="adj" fmla="val 378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grpSp>
        <p:nvGrpSpPr>
          <p:cNvPr id="74" name="Group 73">
            <a:extLst>
              <a:ext uri="{FF2B5EF4-FFF2-40B4-BE49-F238E27FC236}">
                <a16:creationId xmlns:a16="http://schemas.microsoft.com/office/drawing/2014/main" id="{C21FF905-9F1D-4BC4-A0C4-819C54B20BB8}"/>
              </a:ext>
            </a:extLst>
          </p:cNvPr>
          <p:cNvGrpSpPr/>
          <p:nvPr/>
        </p:nvGrpSpPr>
        <p:grpSpPr>
          <a:xfrm>
            <a:off x="374967" y="373063"/>
            <a:ext cx="1004400" cy="324000"/>
            <a:chOff x="4124324" y="2793830"/>
            <a:chExt cx="3945731" cy="1275368"/>
          </a:xfrm>
        </p:grpSpPr>
        <p:sp>
          <p:nvSpPr>
            <p:cNvPr id="75" name="Freeform: Shape 74">
              <a:extLst>
                <a:ext uri="{FF2B5EF4-FFF2-40B4-BE49-F238E27FC236}">
                  <a16:creationId xmlns:a16="http://schemas.microsoft.com/office/drawing/2014/main" id="{059914BE-FC3C-135B-5DB0-18278431894E}"/>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76" name="Freeform: Shape 75">
              <a:extLst>
                <a:ext uri="{FF2B5EF4-FFF2-40B4-BE49-F238E27FC236}">
                  <a16:creationId xmlns:a16="http://schemas.microsoft.com/office/drawing/2014/main" id="{528CB0D7-7587-96BD-7839-497DE6E7EA0A}"/>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77" name="Freeform: Shape 76">
              <a:extLst>
                <a:ext uri="{FF2B5EF4-FFF2-40B4-BE49-F238E27FC236}">
                  <a16:creationId xmlns:a16="http://schemas.microsoft.com/office/drawing/2014/main" id="{D7110FF8-9F6B-166A-393F-342BE1E35CD5}"/>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78" name="Freeform: Shape 77">
              <a:extLst>
                <a:ext uri="{FF2B5EF4-FFF2-40B4-BE49-F238E27FC236}">
                  <a16:creationId xmlns:a16="http://schemas.microsoft.com/office/drawing/2014/main" id="{F1677DEC-DF7E-65E8-AFE4-613797E72E85}"/>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79" name="Freeform: Shape 78">
              <a:extLst>
                <a:ext uri="{FF2B5EF4-FFF2-40B4-BE49-F238E27FC236}">
                  <a16:creationId xmlns:a16="http://schemas.microsoft.com/office/drawing/2014/main" id="{18F0D363-4B8E-CC2D-DFEF-D89EE35A270D}"/>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80" name="Freeform: Shape 79">
              <a:extLst>
                <a:ext uri="{FF2B5EF4-FFF2-40B4-BE49-F238E27FC236}">
                  <a16:creationId xmlns:a16="http://schemas.microsoft.com/office/drawing/2014/main" id="{1FE81C4C-D33B-AF15-87E3-0B77EF334E22}"/>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81" name="Freeform: Shape 80">
              <a:extLst>
                <a:ext uri="{FF2B5EF4-FFF2-40B4-BE49-F238E27FC236}">
                  <a16:creationId xmlns:a16="http://schemas.microsoft.com/office/drawing/2014/main" id="{87BFB631-BDE9-A36F-948C-50B59F682B2B}"/>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82" name="Freeform: Shape 81">
              <a:extLst>
                <a:ext uri="{FF2B5EF4-FFF2-40B4-BE49-F238E27FC236}">
                  <a16:creationId xmlns:a16="http://schemas.microsoft.com/office/drawing/2014/main" id="{41564BE0-BF5A-5B3B-985D-7664B2DEEEEC}"/>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83" name="Freeform: Shape 82">
              <a:extLst>
                <a:ext uri="{FF2B5EF4-FFF2-40B4-BE49-F238E27FC236}">
                  <a16:creationId xmlns:a16="http://schemas.microsoft.com/office/drawing/2014/main" id="{A636A3F7-873A-362A-FF8B-382A6F8F6880}"/>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84" name="Freeform: Shape 83">
              <a:extLst>
                <a:ext uri="{FF2B5EF4-FFF2-40B4-BE49-F238E27FC236}">
                  <a16:creationId xmlns:a16="http://schemas.microsoft.com/office/drawing/2014/main" id="{C78F3A6A-5735-4CE9-BEE9-AD993156FF0F}"/>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85" name="Freeform: Shape 84">
              <a:extLst>
                <a:ext uri="{FF2B5EF4-FFF2-40B4-BE49-F238E27FC236}">
                  <a16:creationId xmlns:a16="http://schemas.microsoft.com/office/drawing/2014/main" id="{491CF533-F473-54F5-48FC-9F5489213BB4}"/>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86" name="Freeform: Shape 85">
              <a:extLst>
                <a:ext uri="{FF2B5EF4-FFF2-40B4-BE49-F238E27FC236}">
                  <a16:creationId xmlns:a16="http://schemas.microsoft.com/office/drawing/2014/main" id="{7FCD6722-3680-B0F1-514B-F875CBECE1F0}"/>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87" name="Freeform: Shape 86">
              <a:extLst>
                <a:ext uri="{FF2B5EF4-FFF2-40B4-BE49-F238E27FC236}">
                  <a16:creationId xmlns:a16="http://schemas.microsoft.com/office/drawing/2014/main" id="{3D19A48B-4CE5-DFDD-45BD-889671A5D3EE}"/>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88" name="Freeform: Shape 87">
              <a:extLst>
                <a:ext uri="{FF2B5EF4-FFF2-40B4-BE49-F238E27FC236}">
                  <a16:creationId xmlns:a16="http://schemas.microsoft.com/office/drawing/2014/main" id="{685C59C6-8A4E-2D10-BB33-7D1F6B44C6EF}"/>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89" name="Graphic 4">
              <a:extLst>
                <a:ext uri="{FF2B5EF4-FFF2-40B4-BE49-F238E27FC236}">
                  <a16:creationId xmlns:a16="http://schemas.microsoft.com/office/drawing/2014/main" id="{1A5DB6E8-B2F1-7F8E-6200-BD639DD4EC7C}"/>
                </a:ext>
              </a:extLst>
            </p:cNvPr>
            <p:cNvGrpSpPr/>
            <p:nvPr/>
          </p:nvGrpSpPr>
          <p:grpSpPr>
            <a:xfrm>
              <a:off x="7929789" y="3640062"/>
              <a:ext cx="140266" cy="84954"/>
              <a:chOff x="7929789" y="3640062"/>
              <a:chExt cx="140266" cy="84954"/>
            </a:xfrm>
            <a:solidFill>
              <a:srgbClr val="26478D"/>
            </a:solidFill>
          </p:grpSpPr>
          <p:sp>
            <p:nvSpPr>
              <p:cNvPr id="90" name="Freeform: Shape 89">
                <a:extLst>
                  <a:ext uri="{FF2B5EF4-FFF2-40B4-BE49-F238E27FC236}">
                    <a16:creationId xmlns:a16="http://schemas.microsoft.com/office/drawing/2014/main" id="{6100DE4C-00A8-C63E-ED90-BB2BB652A3F4}"/>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91" name="Freeform: Shape 90">
                <a:extLst>
                  <a:ext uri="{FF2B5EF4-FFF2-40B4-BE49-F238E27FC236}">
                    <a16:creationId xmlns:a16="http://schemas.microsoft.com/office/drawing/2014/main" id="{3A1B4668-C629-CBF3-60AC-A728E7127258}"/>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5654436" y="371476"/>
            <a:ext cx="6164502" cy="6197599"/>
          </a:xfrm>
          <a:prstGeom prst="roundRect">
            <a:avLst>
              <a:gd name="adj" fmla="val 1752"/>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solidFill>
                  <a:schemeClr val="bg1"/>
                </a:solidFill>
              </a:defRPr>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10209093" y="460354"/>
            <a:ext cx="1508400" cy="27432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cxnSp>
        <p:nvCxnSpPr>
          <p:cNvPr id="94" name="Straight Connector 93">
            <a:extLst>
              <a:ext uri="{FF2B5EF4-FFF2-40B4-BE49-F238E27FC236}">
                <a16:creationId xmlns:a16="http://schemas.microsoft.com/office/drawing/2014/main" id="{E8386E28-D99C-7E96-ACE6-D59EE01DF596}"/>
              </a:ext>
            </a:extLst>
          </p:cNvPr>
          <p:cNvCxnSpPr>
            <a:cxnSpLocks/>
          </p:cNvCxnSpPr>
          <p:nvPr/>
        </p:nvCxnSpPr>
        <p:spPr>
          <a:xfrm flipH="1">
            <a:off x="1515521"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2" name="Picture Placeholder 101">
            <a:extLst>
              <a:ext uri="{FF2B5EF4-FFF2-40B4-BE49-F238E27FC236}">
                <a16:creationId xmlns:a16="http://schemas.microsoft.com/office/drawing/2014/main" id="{7BE52618-E91E-6581-CC9B-54E3F5250557}"/>
              </a:ext>
            </a:extLst>
          </p:cNvPr>
          <p:cNvSpPr>
            <a:spLocks noGrp="1"/>
          </p:cNvSpPr>
          <p:nvPr>
            <p:ph type="pic" sz="quarter" idx="25" hasCustomPrompt="1"/>
          </p:nvPr>
        </p:nvSpPr>
        <p:spPr>
          <a:xfrm>
            <a:off x="1651000" y="373063"/>
            <a:ext cx="1082675" cy="323850"/>
          </a:xfrm>
        </p:spPr>
        <p:txBody>
          <a:bodyPr anchor="ctr"/>
          <a:lstStyle>
            <a:lvl1pPr algn="ctr">
              <a:defRPr sz="900"/>
            </a:lvl1pPr>
          </a:lstStyle>
          <a:p>
            <a:r>
              <a:rPr lang="en-US" noProof="0"/>
              <a:t>Insert partner logo</a:t>
            </a:r>
          </a:p>
        </p:txBody>
      </p:sp>
      <p:sp>
        <p:nvSpPr>
          <p:cNvPr id="5" name="Text Placeholder 19">
            <a:extLst>
              <a:ext uri="{FF2B5EF4-FFF2-40B4-BE49-F238E27FC236}">
                <a16:creationId xmlns:a16="http://schemas.microsoft.com/office/drawing/2014/main" id="{979A3211-34A5-6219-A6DA-78E91638C689}"/>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9" name="Text Placeholder 17">
            <a:extLst>
              <a:ext uri="{FF2B5EF4-FFF2-40B4-BE49-F238E27FC236}">
                <a16:creationId xmlns:a16="http://schemas.microsoft.com/office/drawing/2014/main" id="{1BDFCEF9-DE63-72E6-B123-F9F973F85746}"/>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10" name="Text Placeholder 16">
            <a:extLst>
              <a:ext uri="{FF2B5EF4-FFF2-40B4-BE49-F238E27FC236}">
                <a16:creationId xmlns:a16="http://schemas.microsoft.com/office/drawing/2014/main" id="{8219A788-1A60-EBB3-E011-88FA1494B487}"/>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14649176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preserve="1">
  <p:cSld name="Title B Partner Logo - Long Title">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A6548F75-B8DB-A3D0-F1C5-1B1AC78B914B}"/>
              </a:ext>
            </a:extLst>
          </p:cNvPr>
          <p:cNvSpPr/>
          <p:nvPr/>
        </p:nvSpPr>
        <p:spPr>
          <a:xfrm>
            <a:off x="373062" y="5673992"/>
            <a:ext cx="6172201" cy="895083"/>
          </a:xfrm>
          <a:prstGeom prst="roundRect">
            <a:avLst>
              <a:gd name="adj" fmla="val 1206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96" name="Rectangle: Rounded Corners 95">
            <a:extLst>
              <a:ext uri="{FF2B5EF4-FFF2-40B4-BE49-F238E27FC236}">
                <a16:creationId xmlns:a16="http://schemas.microsoft.com/office/drawing/2014/main" id="{6322A177-8603-710E-5C87-2D77264492C4}"/>
              </a:ext>
            </a:extLst>
          </p:cNvPr>
          <p:cNvSpPr/>
          <p:nvPr/>
        </p:nvSpPr>
        <p:spPr>
          <a:xfrm>
            <a:off x="373062" y="2749550"/>
            <a:ext cx="6172201" cy="2852737"/>
          </a:xfrm>
          <a:prstGeom prst="roundRect">
            <a:avLst>
              <a:gd name="adj" fmla="val 378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grpSp>
        <p:nvGrpSpPr>
          <p:cNvPr id="74" name="Group 73">
            <a:extLst>
              <a:ext uri="{FF2B5EF4-FFF2-40B4-BE49-F238E27FC236}">
                <a16:creationId xmlns:a16="http://schemas.microsoft.com/office/drawing/2014/main" id="{C21FF905-9F1D-4BC4-A0C4-819C54B20BB8}"/>
              </a:ext>
            </a:extLst>
          </p:cNvPr>
          <p:cNvGrpSpPr/>
          <p:nvPr/>
        </p:nvGrpSpPr>
        <p:grpSpPr>
          <a:xfrm>
            <a:off x="374967" y="373063"/>
            <a:ext cx="1004400" cy="324000"/>
            <a:chOff x="4124324" y="2793830"/>
            <a:chExt cx="3945731" cy="1275368"/>
          </a:xfrm>
        </p:grpSpPr>
        <p:sp>
          <p:nvSpPr>
            <p:cNvPr id="75" name="Freeform: Shape 74">
              <a:extLst>
                <a:ext uri="{FF2B5EF4-FFF2-40B4-BE49-F238E27FC236}">
                  <a16:creationId xmlns:a16="http://schemas.microsoft.com/office/drawing/2014/main" id="{059914BE-FC3C-135B-5DB0-18278431894E}"/>
                </a:ext>
              </a:extLst>
            </p:cNvPr>
            <p:cNvSpPr/>
            <p:nvPr/>
          </p:nvSpPr>
          <p:spPr>
            <a:xfrm>
              <a:off x="4525937" y="2793830"/>
              <a:ext cx="300118" cy="300118"/>
            </a:xfrm>
            <a:custGeom>
              <a:avLst/>
              <a:gdLst>
                <a:gd name="connsiteX0" fmla="*/ 222310 w 300118"/>
                <a:gd name="connsiteY0" fmla="*/ 300118 h 300118"/>
                <a:gd name="connsiteX1" fmla="*/ 77808 w 300118"/>
                <a:gd name="connsiteY1" fmla="*/ 300118 h 300118"/>
                <a:gd name="connsiteX2" fmla="*/ 0 w 300118"/>
                <a:gd name="connsiteY2" fmla="*/ 222310 h 300118"/>
                <a:gd name="connsiteX3" fmla="*/ 0 w 300118"/>
                <a:gd name="connsiteY3" fmla="*/ 77808 h 300118"/>
                <a:gd name="connsiteX4" fmla="*/ 77808 w 300118"/>
                <a:gd name="connsiteY4" fmla="*/ 0 h 300118"/>
                <a:gd name="connsiteX5" fmla="*/ 222310 w 300118"/>
                <a:gd name="connsiteY5" fmla="*/ 0 h 300118"/>
                <a:gd name="connsiteX6" fmla="*/ 300118 w 300118"/>
                <a:gd name="connsiteY6" fmla="*/ 77808 h 300118"/>
                <a:gd name="connsiteX7" fmla="*/ 300118 w 300118"/>
                <a:gd name="connsiteY7" fmla="*/ 222310 h 300118"/>
                <a:gd name="connsiteX8" fmla="*/ 222310 w 300118"/>
                <a:gd name="connsiteY8" fmla="*/ 300118 h 30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18" h="300118">
                  <a:moveTo>
                    <a:pt x="222310" y="300118"/>
                  </a:moveTo>
                  <a:lnTo>
                    <a:pt x="77808" y="300118"/>
                  </a:lnTo>
                  <a:cubicBezTo>
                    <a:pt x="34802" y="300118"/>
                    <a:pt x="0" y="265316"/>
                    <a:pt x="0" y="222310"/>
                  </a:cubicBezTo>
                  <a:lnTo>
                    <a:pt x="0" y="77808"/>
                  </a:lnTo>
                  <a:cubicBezTo>
                    <a:pt x="0" y="34934"/>
                    <a:pt x="34802" y="0"/>
                    <a:pt x="77808" y="0"/>
                  </a:cubicBezTo>
                  <a:lnTo>
                    <a:pt x="222310" y="0"/>
                  </a:lnTo>
                  <a:cubicBezTo>
                    <a:pt x="265316" y="0"/>
                    <a:pt x="300118" y="34802"/>
                    <a:pt x="300118" y="77808"/>
                  </a:cubicBezTo>
                  <a:lnTo>
                    <a:pt x="300118" y="222310"/>
                  </a:lnTo>
                  <a:cubicBezTo>
                    <a:pt x="300118" y="265316"/>
                    <a:pt x="265316" y="300118"/>
                    <a:pt x="222310" y="300118"/>
                  </a:cubicBezTo>
                </a:path>
              </a:pathLst>
            </a:custGeom>
            <a:solidFill>
              <a:srgbClr val="406EB3"/>
            </a:solidFill>
            <a:ln w="13233" cap="flat">
              <a:noFill/>
              <a:prstDash val="solid"/>
              <a:miter/>
            </a:ln>
          </p:spPr>
          <p:txBody>
            <a:bodyPr rtlCol="0" anchor="ctr"/>
            <a:lstStyle/>
            <a:p>
              <a:endParaRPr lang="en-US" noProof="0"/>
            </a:p>
          </p:txBody>
        </p:sp>
        <p:sp>
          <p:nvSpPr>
            <p:cNvPr id="76" name="Freeform: Shape 75">
              <a:extLst>
                <a:ext uri="{FF2B5EF4-FFF2-40B4-BE49-F238E27FC236}">
                  <a16:creationId xmlns:a16="http://schemas.microsoft.com/office/drawing/2014/main" id="{528CB0D7-7587-96BD-7839-497DE6E7EA0A}"/>
                </a:ext>
              </a:extLst>
            </p:cNvPr>
            <p:cNvSpPr/>
            <p:nvPr/>
          </p:nvSpPr>
          <p:spPr>
            <a:xfrm>
              <a:off x="4124324" y="3080318"/>
              <a:ext cx="337566" cy="337566"/>
            </a:xfrm>
            <a:custGeom>
              <a:avLst/>
              <a:gdLst>
                <a:gd name="connsiteX0" fmla="*/ 250098 w 337566"/>
                <a:gd name="connsiteY0" fmla="*/ 337567 h 337566"/>
                <a:gd name="connsiteX1" fmla="*/ 87468 w 337566"/>
                <a:gd name="connsiteY1" fmla="*/ 337567 h 337566"/>
                <a:gd name="connsiteX2" fmla="*/ 0 w 337566"/>
                <a:gd name="connsiteY2" fmla="*/ 250098 h 337566"/>
                <a:gd name="connsiteX3" fmla="*/ 0 w 337566"/>
                <a:gd name="connsiteY3" fmla="*/ 87468 h 337566"/>
                <a:gd name="connsiteX4" fmla="*/ 87468 w 337566"/>
                <a:gd name="connsiteY4" fmla="*/ 0 h 337566"/>
                <a:gd name="connsiteX5" fmla="*/ 250098 w 337566"/>
                <a:gd name="connsiteY5" fmla="*/ 0 h 337566"/>
                <a:gd name="connsiteX6" fmla="*/ 337567 w 337566"/>
                <a:gd name="connsiteY6" fmla="*/ 87468 h 337566"/>
                <a:gd name="connsiteX7" fmla="*/ 337567 w 337566"/>
                <a:gd name="connsiteY7" fmla="*/ 250098 h 337566"/>
                <a:gd name="connsiteX8" fmla="*/ 250098 w 337566"/>
                <a:gd name="connsiteY8" fmla="*/ 337567 h 33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566" h="337566">
                  <a:moveTo>
                    <a:pt x="250098" y="337567"/>
                  </a:moveTo>
                  <a:lnTo>
                    <a:pt x="87468" y="337567"/>
                  </a:lnTo>
                  <a:cubicBezTo>
                    <a:pt x="39169" y="337567"/>
                    <a:pt x="0" y="298530"/>
                    <a:pt x="0" y="250098"/>
                  </a:cubicBezTo>
                  <a:lnTo>
                    <a:pt x="0" y="87468"/>
                  </a:lnTo>
                  <a:cubicBezTo>
                    <a:pt x="0" y="39169"/>
                    <a:pt x="39169" y="0"/>
                    <a:pt x="87468" y="0"/>
                  </a:cubicBezTo>
                  <a:lnTo>
                    <a:pt x="250098" y="0"/>
                  </a:lnTo>
                  <a:cubicBezTo>
                    <a:pt x="298398" y="0"/>
                    <a:pt x="337567" y="39169"/>
                    <a:pt x="337567" y="87468"/>
                  </a:cubicBezTo>
                  <a:lnTo>
                    <a:pt x="337567" y="250098"/>
                  </a:lnTo>
                  <a:cubicBezTo>
                    <a:pt x="337567" y="298530"/>
                    <a:pt x="298398" y="337567"/>
                    <a:pt x="250098" y="337567"/>
                  </a:cubicBezTo>
                </a:path>
              </a:pathLst>
            </a:custGeom>
            <a:solidFill>
              <a:srgbClr val="632678"/>
            </a:solidFill>
            <a:ln w="13233" cap="flat">
              <a:noFill/>
              <a:prstDash val="solid"/>
              <a:miter/>
            </a:ln>
          </p:spPr>
          <p:txBody>
            <a:bodyPr rtlCol="0" anchor="ctr"/>
            <a:lstStyle/>
            <a:p>
              <a:endParaRPr lang="en-US" noProof="0"/>
            </a:p>
          </p:txBody>
        </p:sp>
        <p:sp>
          <p:nvSpPr>
            <p:cNvPr id="77" name="Freeform: Shape 76">
              <a:extLst>
                <a:ext uri="{FF2B5EF4-FFF2-40B4-BE49-F238E27FC236}">
                  <a16:creationId xmlns:a16="http://schemas.microsoft.com/office/drawing/2014/main" id="{D7110FF8-9F6B-166A-393F-342BE1E35CD5}"/>
                </a:ext>
              </a:extLst>
            </p:cNvPr>
            <p:cNvSpPr/>
            <p:nvPr/>
          </p:nvSpPr>
          <p:spPr>
            <a:xfrm>
              <a:off x="4206234" y="3549021"/>
              <a:ext cx="206165" cy="206298"/>
            </a:xfrm>
            <a:custGeom>
              <a:avLst/>
              <a:gdLst>
                <a:gd name="connsiteX0" fmla="*/ 152706 w 206165"/>
                <a:gd name="connsiteY0" fmla="*/ 206298 h 206298"/>
                <a:gd name="connsiteX1" fmla="*/ 53460 w 206165"/>
                <a:gd name="connsiteY1" fmla="*/ 206298 h 206298"/>
                <a:gd name="connsiteX2" fmla="*/ 0 w 206165"/>
                <a:gd name="connsiteY2" fmla="*/ 152838 h 206298"/>
                <a:gd name="connsiteX3" fmla="*/ 0 w 206165"/>
                <a:gd name="connsiteY3" fmla="*/ 53593 h 206298"/>
                <a:gd name="connsiteX4" fmla="*/ 53460 w 206165"/>
                <a:gd name="connsiteY4" fmla="*/ 0 h 206298"/>
                <a:gd name="connsiteX5" fmla="*/ 152706 w 206165"/>
                <a:gd name="connsiteY5" fmla="*/ 0 h 206298"/>
                <a:gd name="connsiteX6" fmla="*/ 206166 w 206165"/>
                <a:gd name="connsiteY6" fmla="*/ 53593 h 206298"/>
                <a:gd name="connsiteX7" fmla="*/ 206166 w 206165"/>
                <a:gd name="connsiteY7" fmla="*/ 152838 h 206298"/>
                <a:gd name="connsiteX8" fmla="*/ 152706 w 206165"/>
                <a:gd name="connsiteY8" fmla="*/ 206298 h 2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5" h="206298">
                  <a:moveTo>
                    <a:pt x="152706" y="206298"/>
                  </a:moveTo>
                  <a:lnTo>
                    <a:pt x="53460" y="206298"/>
                  </a:lnTo>
                  <a:cubicBezTo>
                    <a:pt x="23951" y="206298"/>
                    <a:pt x="0" y="182347"/>
                    <a:pt x="0" y="152838"/>
                  </a:cubicBezTo>
                  <a:lnTo>
                    <a:pt x="0" y="53593"/>
                  </a:lnTo>
                  <a:cubicBezTo>
                    <a:pt x="0" y="23951"/>
                    <a:pt x="23951" y="0"/>
                    <a:pt x="53460" y="0"/>
                  </a:cubicBezTo>
                  <a:lnTo>
                    <a:pt x="152706" y="0"/>
                  </a:lnTo>
                  <a:cubicBezTo>
                    <a:pt x="182215" y="0"/>
                    <a:pt x="206166" y="23951"/>
                    <a:pt x="206166" y="53593"/>
                  </a:cubicBezTo>
                  <a:lnTo>
                    <a:pt x="206166" y="152838"/>
                  </a:lnTo>
                  <a:cubicBezTo>
                    <a:pt x="206166" y="182479"/>
                    <a:pt x="182215" y="206298"/>
                    <a:pt x="152706" y="206298"/>
                  </a:cubicBezTo>
                </a:path>
              </a:pathLst>
            </a:custGeom>
            <a:solidFill>
              <a:srgbClr val="982881"/>
            </a:solidFill>
            <a:ln w="13233" cap="flat">
              <a:noFill/>
              <a:prstDash val="solid"/>
              <a:miter/>
            </a:ln>
          </p:spPr>
          <p:txBody>
            <a:bodyPr rtlCol="0" anchor="ctr"/>
            <a:lstStyle/>
            <a:p>
              <a:endParaRPr lang="en-US" noProof="0"/>
            </a:p>
          </p:txBody>
        </p:sp>
        <p:sp>
          <p:nvSpPr>
            <p:cNvPr id="78" name="Freeform: Shape 77">
              <a:extLst>
                <a:ext uri="{FF2B5EF4-FFF2-40B4-BE49-F238E27FC236}">
                  <a16:creationId xmlns:a16="http://schemas.microsoft.com/office/drawing/2014/main" id="{F1677DEC-DF7E-65E8-AFE4-613797E72E85}"/>
                </a:ext>
              </a:extLst>
            </p:cNvPr>
            <p:cNvSpPr/>
            <p:nvPr/>
          </p:nvSpPr>
          <p:spPr>
            <a:xfrm>
              <a:off x="4444952" y="3825452"/>
              <a:ext cx="243879" cy="243746"/>
            </a:xfrm>
            <a:custGeom>
              <a:avLst/>
              <a:gdLst>
                <a:gd name="connsiteX0" fmla="*/ 180627 w 243879"/>
                <a:gd name="connsiteY0" fmla="*/ 243747 h 243746"/>
                <a:gd name="connsiteX1" fmla="*/ 63252 w 243879"/>
                <a:gd name="connsiteY1" fmla="*/ 243747 h 243746"/>
                <a:gd name="connsiteX2" fmla="*/ 0 w 243879"/>
                <a:gd name="connsiteY2" fmla="*/ 180627 h 243746"/>
                <a:gd name="connsiteX3" fmla="*/ 0 w 243879"/>
                <a:gd name="connsiteY3" fmla="*/ 63252 h 243746"/>
                <a:gd name="connsiteX4" fmla="*/ 63252 w 243879"/>
                <a:gd name="connsiteY4" fmla="*/ 0 h 243746"/>
                <a:gd name="connsiteX5" fmla="*/ 180627 w 243879"/>
                <a:gd name="connsiteY5" fmla="*/ 0 h 243746"/>
                <a:gd name="connsiteX6" fmla="*/ 243879 w 243879"/>
                <a:gd name="connsiteY6" fmla="*/ 63252 h 243746"/>
                <a:gd name="connsiteX7" fmla="*/ 243879 w 243879"/>
                <a:gd name="connsiteY7" fmla="*/ 180627 h 243746"/>
                <a:gd name="connsiteX8" fmla="*/ 180627 w 243879"/>
                <a:gd name="connsiteY8" fmla="*/ 243747 h 2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9" h="243746">
                  <a:moveTo>
                    <a:pt x="180627" y="243747"/>
                  </a:moveTo>
                  <a:lnTo>
                    <a:pt x="63252" y="243747"/>
                  </a:lnTo>
                  <a:cubicBezTo>
                    <a:pt x="28318" y="243747"/>
                    <a:pt x="0" y="215561"/>
                    <a:pt x="0" y="180627"/>
                  </a:cubicBezTo>
                  <a:lnTo>
                    <a:pt x="0" y="63252"/>
                  </a:lnTo>
                  <a:cubicBezTo>
                    <a:pt x="0" y="28318"/>
                    <a:pt x="28318" y="0"/>
                    <a:pt x="63252" y="0"/>
                  </a:cubicBezTo>
                  <a:lnTo>
                    <a:pt x="180627" y="0"/>
                  </a:lnTo>
                  <a:cubicBezTo>
                    <a:pt x="215561" y="0"/>
                    <a:pt x="243879" y="28186"/>
                    <a:pt x="243879" y="63252"/>
                  </a:cubicBezTo>
                  <a:lnTo>
                    <a:pt x="243879" y="180627"/>
                  </a:lnTo>
                  <a:cubicBezTo>
                    <a:pt x="243879" y="215561"/>
                    <a:pt x="215561" y="243747"/>
                    <a:pt x="180627" y="243747"/>
                  </a:cubicBezTo>
                </a:path>
              </a:pathLst>
            </a:custGeom>
            <a:solidFill>
              <a:srgbClr val="BA2F7D"/>
            </a:solidFill>
            <a:ln w="13233" cap="flat">
              <a:noFill/>
              <a:prstDash val="solid"/>
              <a:miter/>
            </a:ln>
          </p:spPr>
          <p:txBody>
            <a:bodyPr rtlCol="0" anchor="ctr"/>
            <a:lstStyle/>
            <a:p>
              <a:endParaRPr lang="en-US" noProof="0"/>
            </a:p>
          </p:txBody>
        </p:sp>
        <p:sp>
          <p:nvSpPr>
            <p:cNvPr id="79" name="Freeform: Shape 78">
              <a:extLst>
                <a:ext uri="{FF2B5EF4-FFF2-40B4-BE49-F238E27FC236}">
                  <a16:creationId xmlns:a16="http://schemas.microsoft.com/office/drawing/2014/main" id="{18F0D363-4B8E-CC2D-DFEF-D89EE35A270D}"/>
                </a:ext>
              </a:extLst>
            </p:cNvPr>
            <p:cNvSpPr/>
            <p:nvPr/>
          </p:nvSpPr>
          <p:spPr>
            <a:xfrm>
              <a:off x="4930726" y="2984381"/>
              <a:ext cx="168849" cy="168717"/>
            </a:xfrm>
            <a:custGeom>
              <a:avLst/>
              <a:gdLst>
                <a:gd name="connsiteX0" fmla="*/ 125182 w 168849"/>
                <a:gd name="connsiteY0" fmla="*/ 168717 h 168717"/>
                <a:gd name="connsiteX1" fmla="*/ 43800 w 168849"/>
                <a:gd name="connsiteY1" fmla="*/ 168717 h 168717"/>
                <a:gd name="connsiteX2" fmla="*/ 0 w 168849"/>
                <a:gd name="connsiteY2" fmla="*/ 125049 h 168717"/>
                <a:gd name="connsiteX3" fmla="*/ 0 w 168849"/>
                <a:gd name="connsiteY3" fmla="*/ 43800 h 168717"/>
                <a:gd name="connsiteX4" fmla="*/ 43800 w 168849"/>
                <a:gd name="connsiteY4" fmla="*/ 0 h 168717"/>
                <a:gd name="connsiteX5" fmla="*/ 125182 w 168849"/>
                <a:gd name="connsiteY5" fmla="*/ 0 h 168717"/>
                <a:gd name="connsiteX6" fmla="*/ 168850 w 168849"/>
                <a:gd name="connsiteY6" fmla="*/ 43800 h 168717"/>
                <a:gd name="connsiteX7" fmla="*/ 168850 w 168849"/>
                <a:gd name="connsiteY7" fmla="*/ 125049 h 168717"/>
                <a:gd name="connsiteX8" fmla="*/ 125182 w 168849"/>
                <a:gd name="connsiteY8" fmla="*/ 168717 h 1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9" h="168717">
                  <a:moveTo>
                    <a:pt x="125182" y="168717"/>
                  </a:moveTo>
                  <a:lnTo>
                    <a:pt x="43800" y="168717"/>
                  </a:lnTo>
                  <a:cubicBezTo>
                    <a:pt x="19584" y="168717"/>
                    <a:pt x="0" y="149133"/>
                    <a:pt x="0" y="125049"/>
                  </a:cubicBezTo>
                  <a:lnTo>
                    <a:pt x="0" y="43800"/>
                  </a:lnTo>
                  <a:cubicBezTo>
                    <a:pt x="0" y="19584"/>
                    <a:pt x="19584" y="0"/>
                    <a:pt x="43800" y="0"/>
                  </a:cubicBezTo>
                  <a:lnTo>
                    <a:pt x="125182" y="0"/>
                  </a:lnTo>
                  <a:cubicBezTo>
                    <a:pt x="149397" y="0"/>
                    <a:pt x="168850" y="19584"/>
                    <a:pt x="168850" y="43800"/>
                  </a:cubicBezTo>
                  <a:lnTo>
                    <a:pt x="168850" y="125049"/>
                  </a:lnTo>
                  <a:cubicBezTo>
                    <a:pt x="168850" y="149133"/>
                    <a:pt x="149265" y="168717"/>
                    <a:pt x="125182" y="168717"/>
                  </a:cubicBezTo>
                </a:path>
              </a:pathLst>
            </a:custGeom>
            <a:solidFill>
              <a:srgbClr val="BA2F7D"/>
            </a:solidFill>
            <a:ln w="13233" cap="flat">
              <a:noFill/>
              <a:prstDash val="solid"/>
              <a:miter/>
            </a:ln>
          </p:spPr>
          <p:txBody>
            <a:bodyPr rtlCol="0" anchor="ctr"/>
            <a:lstStyle/>
            <a:p>
              <a:endParaRPr lang="en-US" noProof="0"/>
            </a:p>
          </p:txBody>
        </p:sp>
        <p:sp>
          <p:nvSpPr>
            <p:cNvPr id="80" name="Freeform: Shape 79">
              <a:extLst>
                <a:ext uri="{FF2B5EF4-FFF2-40B4-BE49-F238E27FC236}">
                  <a16:creationId xmlns:a16="http://schemas.microsoft.com/office/drawing/2014/main" id="{1FE81C4C-D33B-AF15-87E3-0B77EF334E22}"/>
                </a:ext>
              </a:extLst>
            </p:cNvPr>
            <p:cNvSpPr/>
            <p:nvPr/>
          </p:nvSpPr>
          <p:spPr>
            <a:xfrm>
              <a:off x="6789261" y="3113532"/>
              <a:ext cx="93819" cy="93819"/>
            </a:xfrm>
            <a:custGeom>
              <a:avLst/>
              <a:gdLst>
                <a:gd name="connsiteX0" fmla="*/ 46976 w 93819"/>
                <a:gd name="connsiteY0" fmla="*/ 93820 h 93819"/>
                <a:gd name="connsiteX1" fmla="*/ 93820 w 93819"/>
                <a:gd name="connsiteY1" fmla="*/ 46976 h 93819"/>
                <a:gd name="connsiteX2" fmla="*/ 46976 w 93819"/>
                <a:gd name="connsiteY2" fmla="*/ 0 h 93819"/>
                <a:gd name="connsiteX3" fmla="*/ 0 w 93819"/>
                <a:gd name="connsiteY3" fmla="*/ 46976 h 93819"/>
                <a:gd name="connsiteX4" fmla="*/ 46976 w 93819"/>
                <a:gd name="connsiteY4" fmla="*/ 93820 h 9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19" h="93819">
                  <a:moveTo>
                    <a:pt x="46976" y="93820"/>
                  </a:moveTo>
                  <a:cubicBezTo>
                    <a:pt x="72780" y="93820"/>
                    <a:pt x="93820" y="72912"/>
                    <a:pt x="93820" y="46976"/>
                  </a:cubicBezTo>
                  <a:cubicBezTo>
                    <a:pt x="93820" y="21040"/>
                    <a:pt x="72912" y="0"/>
                    <a:pt x="46976" y="0"/>
                  </a:cubicBezTo>
                  <a:cubicBezTo>
                    <a:pt x="21040" y="0"/>
                    <a:pt x="0" y="21040"/>
                    <a:pt x="0" y="46976"/>
                  </a:cubicBezTo>
                  <a:cubicBezTo>
                    <a:pt x="0" y="72912"/>
                    <a:pt x="21172" y="93820"/>
                    <a:pt x="46976" y="93820"/>
                  </a:cubicBezTo>
                  <a:close/>
                </a:path>
              </a:pathLst>
            </a:custGeom>
            <a:solidFill>
              <a:srgbClr val="26478D"/>
            </a:solidFill>
            <a:ln w="13233" cap="flat">
              <a:noFill/>
              <a:prstDash val="solid"/>
              <a:miter/>
            </a:ln>
          </p:spPr>
          <p:txBody>
            <a:bodyPr rtlCol="0" anchor="ctr"/>
            <a:lstStyle/>
            <a:p>
              <a:endParaRPr lang="en-US" noProof="0"/>
            </a:p>
          </p:txBody>
        </p:sp>
        <p:sp>
          <p:nvSpPr>
            <p:cNvPr id="81" name="Freeform: Shape 80">
              <a:extLst>
                <a:ext uri="{FF2B5EF4-FFF2-40B4-BE49-F238E27FC236}">
                  <a16:creationId xmlns:a16="http://schemas.microsoft.com/office/drawing/2014/main" id="{87BFB631-BDE9-A36F-948C-50B59F682B2B}"/>
                </a:ext>
              </a:extLst>
            </p:cNvPr>
            <p:cNvSpPr/>
            <p:nvPr/>
          </p:nvSpPr>
          <p:spPr>
            <a:xfrm>
              <a:off x="5054187" y="3267032"/>
              <a:ext cx="320099" cy="456661"/>
            </a:xfrm>
            <a:custGeom>
              <a:avLst/>
              <a:gdLst>
                <a:gd name="connsiteX0" fmla="*/ 70663 w 320099"/>
                <a:gd name="connsiteY0" fmla="*/ 440385 h 456661"/>
                <a:gd name="connsiteX1" fmla="*/ 38904 w 320099"/>
                <a:gd name="connsiteY1" fmla="*/ 456661 h 456661"/>
                <a:gd name="connsiteX2" fmla="*/ 17203 w 320099"/>
                <a:gd name="connsiteY2" fmla="*/ 451236 h 456661"/>
                <a:gd name="connsiteX3" fmla="*/ 0 w 320099"/>
                <a:gd name="connsiteY3" fmla="*/ 417757 h 456661"/>
                <a:gd name="connsiteX4" fmla="*/ 5425 w 320099"/>
                <a:gd name="connsiteY4" fmla="*/ 399628 h 456661"/>
                <a:gd name="connsiteX5" fmla="*/ 114198 w 320099"/>
                <a:gd name="connsiteY5" fmla="*/ 228397 h 456661"/>
                <a:gd name="connsiteX6" fmla="*/ 5425 w 320099"/>
                <a:gd name="connsiteY6" fmla="*/ 57165 h 456661"/>
                <a:gd name="connsiteX7" fmla="*/ 0 w 320099"/>
                <a:gd name="connsiteY7" fmla="*/ 38110 h 456661"/>
                <a:gd name="connsiteX8" fmla="*/ 18129 w 320099"/>
                <a:gd name="connsiteY8" fmla="*/ 5425 h 456661"/>
                <a:gd name="connsiteX9" fmla="*/ 38110 w 320099"/>
                <a:gd name="connsiteY9" fmla="*/ 0 h 456661"/>
                <a:gd name="connsiteX10" fmla="*/ 70795 w 320099"/>
                <a:gd name="connsiteY10" fmla="*/ 16276 h 456661"/>
                <a:gd name="connsiteX11" fmla="*/ 159587 w 320099"/>
                <a:gd name="connsiteY11" fmla="*/ 156675 h 456661"/>
                <a:gd name="connsiteX12" fmla="*/ 249305 w 320099"/>
                <a:gd name="connsiteY12" fmla="*/ 16276 h 456661"/>
                <a:gd name="connsiteX13" fmla="*/ 281989 w 320099"/>
                <a:gd name="connsiteY13" fmla="*/ 0 h 456661"/>
                <a:gd name="connsiteX14" fmla="*/ 301971 w 320099"/>
                <a:gd name="connsiteY14" fmla="*/ 5425 h 456661"/>
                <a:gd name="connsiteX15" fmla="*/ 320100 w 320099"/>
                <a:gd name="connsiteY15" fmla="*/ 38110 h 456661"/>
                <a:gd name="connsiteX16" fmla="*/ 314674 w 320099"/>
                <a:gd name="connsiteY16" fmla="*/ 57165 h 456661"/>
                <a:gd name="connsiteX17" fmla="*/ 205901 w 320099"/>
                <a:gd name="connsiteY17" fmla="*/ 228397 h 456661"/>
                <a:gd name="connsiteX18" fmla="*/ 314674 w 320099"/>
                <a:gd name="connsiteY18" fmla="*/ 399628 h 456661"/>
                <a:gd name="connsiteX19" fmla="*/ 320100 w 320099"/>
                <a:gd name="connsiteY19" fmla="*/ 417757 h 456661"/>
                <a:gd name="connsiteX20" fmla="*/ 302897 w 320099"/>
                <a:gd name="connsiteY20" fmla="*/ 451236 h 456661"/>
                <a:gd name="connsiteX21" fmla="*/ 281195 w 320099"/>
                <a:gd name="connsiteY21" fmla="*/ 456661 h 456661"/>
                <a:gd name="connsiteX22" fmla="*/ 249437 w 320099"/>
                <a:gd name="connsiteY22" fmla="*/ 440385 h 456661"/>
                <a:gd name="connsiteX23" fmla="*/ 159719 w 320099"/>
                <a:gd name="connsiteY23" fmla="*/ 300780 h 456661"/>
                <a:gd name="connsiteX24" fmla="*/ 70927 w 320099"/>
                <a:gd name="connsiteY24" fmla="*/ 440385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0099" h="456661">
                  <a:moveTo>
                    <a:pt x="70663" y="440385"/>
                  </a:moveTo>
                  <a:cubicBezTo>
                    <a:pt x="63385" y="451236"/>
                    <a:pt x="51608" y="456661"/>
                    <a:pt x="38904" y="456661"/>
                  </a:cubicBezTo>
                  <a:cubicBezTo>
                    <a:pt x="31626" y="456661"/>
                    <a:pt x="23554" y="454809"/>
                    <a:pt x="17203" y="451236"/>
                  </a:cubicBezTo>
                  <a:cubicBezTo>
                    <a:pt x="7278" y="444884"/>
                    <a:pt x="0" y="431254"/>
                    <a:pt x="0" y="417757"/>
                  </a:cubicBezTo>
                  <a:cubicBezTo>
                    <a:pt x="0" y="411405"/>
                    <a:pt x="1853" y="405054"/>
                    <a:pt x="5425" y="399628"/>
                  </a:cubicBezTo>
                  <a:lnTo>
                    <a:pt x="114198" y="228397"/>
                  </a:lnTo>
                  <a:lnTo>
                    <a:pt x="5425" y="57165"/>
                  </a:lnTo>
                  <a:cubicBezTo>
                    <a:pt x="1853" y="51740"/>
                    <a:pt x="0" y="44462"/>
                    <a:pt x="0" y="38110"/>
                  </a:cubicBezTo>
                  <a:cubicBezTo>
                    <a:pt x="0" y="25407"/>
                    <a:pt x="6352" y="11777"/>
                    <a:pt x="18129" y="5425"/>
                  </a:cubicBezTo>
                  <a:cubicBezTo>
                    <a:pt x="24481" y="1853"/>
                    <a:pt x="30832" y="0"/>
                    <a:pt x="38110" y="0"/>
                  </a:cubicBezTo>
                  <a:cubicBezTo>
                    <a:pt x="50814" y="0"/>
                    <a:pt x="63517" y="5425"/>
                    <a:pt x="70795" y="16276"/>
                  </a:cubicBezTo>
                  <a:lnTo>
                    <a:pt x="159587" y="156675"/>
                  </a:lnTo>
                  <a:lnTo>
                    <a:pt x="249305" y="16276"/>
                  </a:lnTo>
                  <a:cubicBezTo>
                    <a:pt x="256583" y="5425"/>
                    <a:pt x="269286" y="0"/>
                    <a:pt x="281989" y="0"/>
                  </a:cubicBezTo>
                  <a:cubicBezTo>
                    <a:pt x="289267" y="0"/>
                    <a:pt x="295619" y="1853"/>
                    <a:pt x="301971" y="5425"/>
                  </a:cubicBezTo>
                  <a:cubicBezTo>
                    <a:pt x="313748" y="11777"/>
                    <a:pt x="320100" y="25407"/>
                    <a:pt x="320100" y="38110"/>
                  </a:cubicBezTo>
                  <a:cubicBezTo>
                    <a:pt x="320100" y="44462"/>
                    <a:pt x="318247" y="51740"/>
                    <a:pt x="314674" y="57165"/>
                  </a:cubicBezTo>
                  <a:lnTo>
                    <a:pt x="205901" y="228397"/>
                  </a:lnTo>
                  <a:lnTo>
                    <a:pt x="314674" y="399628"/>
                  </a:lnTo>
                  <a:cubicBezTo>
                    <a:pt x="318247" y="405054"/>
                    <a:pt x="320100" y="411405"/>
                    <a:pt x="320100" y="417757"/>
                  </a:cubicBezTo>
                  <a:cubicBezTo>
                    <a:pt x="320100" y="431387"/>
                    <a:pt x="312822" y="444884"/>
                    <a:pt x="302897" y="451236"/>
                  </a:cubicBezTo>
                  <a:cubicBezTo>
                    <a:pt x="296545" y="454809"/>
                    <a:pt x="288341" y="456661"/>
                    <a:pt x="281195" y="456661"/>
                  </a:cubicBezTo>
                  <a:cubicBezTo>
                    <a:pt x="268492" y="456661"/>
                    <a:pt x="256715" y="451236"/>
                    <a:pt x="249437" y="440385"/>
                  </a:cubicBezTo>
                  <a:lnTo>
                    <a:pt x="159719" y="300780"/>
                  </a:lnTo>
                  <a:lnTo>
                    <a:pt x="70927" y="440385"/>
                  </a:lnTo>
                  <a:close/>
                </a:path>
              </a:pathLst>
            </a:custGeom>
            <a:solidFill>
              <a:srgbClr val="26478D"/>
            </a:solidFill>
            <a:ln w="13233" cap="flat">
              <a:noFill/>
              <a:prstDash val="solid"/>
              <a:miter/>
            </a:ln>
          </p:spPr>
          <p:txBody>
            <a:bodyPr rtlCol="0" anchor="ctr"/>
            <a:lstStyle/>
            <a:p>
              <a:endParaRPr lang="en-US" noProof="0"/>
            </a:p>
          </p:txBody>
        </p:sp>
        <p:sp>
          <p:nvSpPr>
            <p:cNvPr id="82" name="Freeform: Shape 81">
              <a:extLst>
                <a:ext uri="{FF2B5EF4-FFF2-40B4-BE49-F238E27FC236}">
                  <a16:creationId xmlns:a16="http://schemas.microsoft.com/office/drawing/2014/main" id="{41564BE0-BF5A-5B3B-985D-7664B2DEEEEC}"/>
                </a:ext>
              </a:extLst>
            </p:cNvPr>
            <p:cNvSpPr/>
            <p:nvPr/>
          </p:nvSpPr>
          <p:spPr>
            <a:xfrm>
              <a:off x="5435554" y="3260680"/>
              <a:ext cx="467644" cy="645359"/>
            </a:xfrm>
            <a:custGeom>
              <a:avLst/>
              <a:gdLst>
                <a:gd name="connsiteX0" fmla="*/ 77015 w 467644"/>
                <a:gd name="connsiteY0" fmla="*/ 59812 h 645359"/>
                <a:gd name="connsiteX1" fmla="*/ 232896 w 467644"/>
                <a:gd name="connsiteY1" fmla="*/ 0 h 645359"/>
                <a:gd name="connsiteX2" fmla="*/ 467644 w 467644"/>
                <a:gd name="connsiteY2" fmla="*/ 234748 h 645359"/>
                <a:gd name="connsiteX3" fmla="*/ 232896 w 467644"/>
                <a:gd name="connsiteY3" fmla="*/ 467644 h 645359"/>
                <a:gd name="connsiteX4" fmla="*/ 77015 w 467644"/>
                <a:gd name="connsiteY4" fmla="*/ 407832 h 645359"/>
                <a:gd name="connsiteX5" fmla="*/ 77015 w 467644"/>
                <a:gd name="connsiteY5" fmla="*/ 608176 h 645359"/>
                <a:gd name="connsiteX6" fmla="*/ 38110 w 467644"/>
                <a:gd name="connsiteY6" fmla="*/ 645360 h 645359"/>
                <a:gd name="connsiteX7" fmla="*/ 0 w 467644"/>
                <a:gd name="connsiteY7" fmla="*/ 608176 h 645359"/>
                <a:gd name="connsiteX8" fmla="*/ 0 w 467644"/>
                <a:gd name="connsiteY8" fmla="*/ 40757 h 645359"/>
                <a:gd name="connsiteX9" fmla="*/ 38110 w 467644"/>
                <a:gd name="connsiteY9" fmla="*/ 3573 h 645359"/>
                <a:gd name="connsiteX10" fmla="*/ 77015 w 467644"/>
                <a:gd name="connsiteY10" fmla="*/ 40757 h 645359"/>
                <a:gd name="connsiteX11" fmla="*/ 77015 w 467644"/>
                <a:gd name="connsiteY11" fmla="*/ 59812 h 645359"/>
                <a:gd name="connsiteX12" fmla="*/ 232896 w 467644"/>
                <a:gd name="connsiteY12" fmla="*/ 77941 h 645359"/>
                <a:gd name="connsiteX13" fmla="*/ 77015 w 467644"/>
                <a:gd name="connsiteY13" fmla="*/ 234748 h 645359"/>
                <a:gd name="connsiteX14" fmla="*/ 232896 w 467644"/>
                <a:gd name="connsiteY14" fmla="*/ 390630 h 645359"/>
                <a:gd name="connsiteX15" fmla="*/ 389704 w 467644"/>
                <a:gd name="connsiteY15" fmla="*/ 234748 h 645359"/>
                <a:gd name="connsiteX16" fmla="*/ 232896 w 467644"/>
                <a:gd name="connsiteY16" fmla="*/ 77941 h 6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645359">
                  <a:moveTo>
                    <a:pt x="77015" y="59812"/>
                  </a:moveTo>
                  <a:cubicBezTo>
                    <a:pt x="117771" y="22628"/>
                    <a:pt x="173084" y="0"/>
                    <a:pt x="232896" y="0"/>
                  </a:cubicBezTo>
                  <a:cubicBezTo>
                    <a:pt x="363371" y="0"/>
                    <a:pt x="467644" y="104274"/>
                    <a:pt x="467644" y="234748"/>
                  </a:cubicBezTo>
                  <a:cubicBezTo>
                    <a:pt x="467644" y="365223"/>
                    <a:pt x="363371" y="467644"/>
                    <a:pt x="232896" y="467644"/>
                  </a:cubicBezTo>
                  <a:cubicBezTo>
                    <a:pt x="173084" y="467644"/>
                    <a:pt x="117771" y="445016"/>
                    <a:pt x="77015" y="407832"/>
                  </a:cubicBezTo>
                  <a:lnTo>
                    <a:pt x="77015" y="608176"/>
                  </a:lnTo>
                  <a:cubicBezTo>
                    <a:pt x="77015" y="628157"/>
                    <a:pt x="58886" y="645360"/>
                    <a:pt x="38110" y="645360"/>
                  </a:cubicBezTo>
                  <a:cubicBezTo>
                    <a:pt x="19055" y="645360"/>
                    <a:pt x="0" y="628157"/>
                    <a:pt x="0" y="608176"/>
                  </a:cubicBezTo>
                  <a:lnTo>
                    <a:pt x="0" y="40757"/>
                  </a:lnTo>
                  <a:cubicBezTo>
                    <a:pt x="0" y="20775"/>
                    <a:pt x="19055" y="3573"/>
                    <a:pt x="38110" y="3573"/>
                  </a:cubicBezTo>
                  <a:cubicBezTo>
                    <a:pt x="58886" y="3573"/>
                    <a:pt x="77015" y="20775"/>
                    <a:pt x="77015" y="40757"/>
                  </a:cubicBezTo>
                  <a:lnTo>
                    <a:pt x="77015" y="59812"/>
                  </a:lnTo>
                  <a:close/>
                  <a:moveTo>
                    <a:pt x="232896" y="77941"/>
                  </a:moveTo>
                  <a:cubicBezTo>
                    <a:pt x="145825" y="77941"/>
                    <a:pt x="77015" y="146751"/>
                    <a:pt x="77015" y="234748"/>
                  </a:cubicBezTo>
                  <a:cubicBezTo>
                    <a:pt x="77015" y="322746"/>
                    <a:pt x="145957" y="390630"/>
                    <a:pt x="232896" y="390630"/>
                  </a:cubicBezTo>
                  <a:cubicBezTo>
                    <a:pt x="319835" y="390630"/>
                    <a:pt x="389704" y="321820"/>
                    <a:pt x="389704" y="234748"/>
                  </a:cubicBezTo>
                  <a:cubicBezTo>
                    <a:pt x="389704" y="147677"/>
                    <a:pt x="320894" y="77941"/>
                    <a:pt x="232896" y="77941"/>
                  </a:cubicBezTo>
                  <a:close/>
                </a:path>
              </a:pathLst>
            </a:custGeom>
            <a:solidFill>
              <a:srgbClr val="26478D"/>
            </a:solidFill>
            <a:ln w="13233" cap="flat">
              <a:noFill/>
              <a:prstDash val="solid"/>
              <a:miter/>
            </a:ln>
          </p:spPr>
          <p:txBody>
            <a:bodyPr rtlCol="0" anchor="ctr"/>
            <a:lstStyle/>
            <a:p>
              <a:endParaRPr lang="en-US" noProof="0"/>
            </a:p>
          </p:txBody>
        </p:sp>
        <p:sp>
          <p:nvSpPr>
            <p:cNvPr id="83" name="Freeform: Shape 82">
              <a:extLst>
                <a:ext uri="{FF2B5EF4-FFF2-40B4-BE49-F238E27FC236}">
                  <a16:creationId xmlns:a16="http://schemas.microsoft.com/office/drawing/2014/main" id="{A636A3F7-873A-362A-FF8B-382A6F8F6880}"/>
                </a:ext>
              </a:extLst>
            </p:cNvPr>
            <p:cNvSpPr/>
            <p:nvPr/>
          </p:nvSpPr>
          <p:spPr>
            <a:xfrm>
              <a:off x="6489540" y="3260680"/>
              <a:ext cx="236600" cy="464071"/>
            </a:xfrm>
            <a:custGeom>
              <a:avLst/>
              <a:gdLst>
                <a:gd name="connsiteX0" fmla="*/ 77147 w 236600"/>
                <a:gd name="connsiteY0" fmla="*/ 192139 h 464071"/>
                <a:gd name="connsiteX1" fmla="*/ 77147 w 236600"/>
                <a:gd name="connsiteY1" fmla="*/ 426888 h 464071"/>
                <a:gd name="connsiteX2" fmla="*/ 39036 w 236600"/>
                <a:gd name="connsiteY2" fmla="*/ 464071 h 464071"/>
                <a:gd name="connsiteX3" fmla="*/ 0 w 236600"/>
                <a:gd name="connsiteY3" fmla="*/ 426888 h 464071"/>
                <a:gd name="connsiteX4" fmla="*/ 0 w 236600"/>
                <a:gd name="connsiteY4" fmla="*/ 40757 h 464071"/>
                <a:gd name="connsiteX5" fmla="*/ 39036 w 236600"/>
                <a:gd name="connsiteY5" fmla="*/ 3573 h 464071"/>
                <a:gd name="connsiteX6" fmla="*/ 77147 w 236600"/>
                <a:gd name="connsiteY6" fmla="*/ 38904 h 464071"/>
                <a:gd name="connsiteX7" fmla="*/ 193992 w 236600"/>
                <a:gd name="connsiteY7" fmla="*/ 0 h 464071"/>
                <a:gd name="connsiteX8" fmla="*/ 236601 w 236600"/>
                <a:gd name="connsiteY8" fmla="*/ 38110 h 464071"/>
                <a:gd name="connsiteX9" fmla="*/ 193992 w 236600"/>
                <a:gd name="connsiteY9" fmla="*/ 77941 h 464071"/>
                <a:gd name="connsiteX10" fmla="*/ 77147 w 236600"/>
                <a:gd name="connsiteY10" fmla="*/ 192139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00" h="464071">
                  <a:moveTo>
                    <a:pt x="77147" y="192139"/>
                  </a:moveTo>
                  <a:lnTo>
                    <a:pt x="77147" y="426888"/>
                  </a:lnTo>
                  <a:cubicBezTo>
                    <a:pt x="77147" y="446869"/>
                    <a:pt x="58092" y="464071"/>
                    <a:pt x="39036" y="464071"/>
                  </a:cubicBezTo>
                  <a:cubicBezTo>
                    <a:pt x="18129" y="464071"/>
                    <a:pt x="0" y="446869"/>
                    <a:pt x="0" y="426888"/>
                  </a:cubicBezTo>
                  <a:lnTo>
                    <a:pt x="0" y="40757"/>
                  </a:lnTo>
                  <a:cubicBezTo>
                    <a:pt x="0" y="20775"/>
                    <a:pt x="18129" y="3573"/>
                    <a:pt x="39036" y="3573"/>
                  </a:cubicBezTo>
                  <a:cubicBezTo>
                    <a:pt x="57165" y="3573"/>
                    <a:pt x="76220" y="19849"/>
                    <a:pt x="77147" y="38904"/>
                  </a:cubicBezTo>
                  <a:cubicBezTo>
                    <a:pt x="108905" y="14424"/>
                    <a:pt x="149662" y="794"/>
                    <a:pt x="193992" y="0"/>
                  </a:cubicBezTo>
                  <a:cubicBezTo>
                    <a:pt x="218472" y="0"/>
                    <a:pt x="236601" y="19055"/>
                    <a:pt x="236601" y="38110"/>
                  </a:cubicBezTo>
                  <a:cubicBezTo>
                    <a:pt x="236601" y="58886"/>
                    <a:pt x="217546" y="77941"/>
                    <a:pt x="193992" y="77941"/>
                  </a:cubicBezTo>
                  <a:cubicBezTo>
                    <a:pt x="133253" y="79793"/>
                    <a:pt x="77147" y="101495"/>
                    <a:pt x="77147" y="192139"/>
                  </a:cubicBezTo>
                  <a:close/>
                </a:path>
              </a:pathLst>
            </a:custGeom>
            <a:solidFill>
              <a:srgbClr val="26478D"/>
            </a:solidFill>
            <a:ln w="13233" cap="flat">
              <a:noFill/>
              <a:prstDash val="solid"/>
              <a:miter/>
            </a:ln>
          </p:spPr>
          <p:txBody>
            <a:bodyPr rtlCol="0" anchor="ctr"/>
            <a:lstStyle/>
            <a:p>
              <a:endParaRPr lang="en-US" noProof="0"/>
            </a:p>
          </p:txBody>
        </p:sp>
        <p:sp>
          <p:nvSpPr>
            <p:cNvPr id="84" name="Freeform: Shape 83">
              <a:extLst>
                <a:ext uri="{FF2B5EF4-FFF2-40B4-BE49-F238E27FC236}">
                  <a16:creationId xmlns:a16="http://schemas.microsoft.com/office/drawing/2014/main" id="{C78F3A6A-5735-4CE9-BEE9-AD993156FF0F}"/>
                </a:ext>
              </a:extLst>
            </p:cNvPr>
            <p:cNvSpPr/>
            <p:nvPr/>
          </p:nvSpPr>
          <p:spPr>
            <a:xfrm>
              <a:off x="6797862" y="3264253"/>
              <a:ext cx="77014" cy="460498"/>
            </a:xfrm>
            <a:custGeom>
              <a:avLst/>
              <a:gdLst>
                <a:gd name="connsiteX0" fmla="*/ 38904 w 77014"/>
                <a:gd name="connsiteY0" fmla="*/ 0 h 460498"/>
                <a:gd name="connsiteX1" fmla="*/ 0 w 77014"/>
                <a:gd name="connsiteY1" fmla="*/ 37184 h 460498"/>
                <a:gd name="connsiteX2" fmla="*/ 0 w 77014"/>
                <a:gd name="connsiteY2" fmla="*/ 423315 h 460498"/>
                <a:gd name="connsiteX3" fmla="*/ 38904 w 77014"/>
                <a:gd name="connsiteY3" fmla="*/ 460499 h 460498"/>
                <a:gd name="connsiteX4" fmla="*/ 77015 w 77014"/>
                <a:gd name="connsiteY4" fmla="*/ 423315 h 460498"/>
                <a:gd name="connsiteX5" fmla="*/ 77015 w 77014"/>
                <a:gd name="connsiteY5" fmla="*/ 37184 h 460498"/>
                <a:gd name="connsiteX6" fmla="*/ 38904 w 77014"/>
                <a:gd name="connsiteY6" fmla="*/ 0 h 4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14" h="460498">
                  <a:moveTo>
                    <a:pt x="38904" y="0"/>
                  </a:moveTo>
                  <a:cubicBezTo>
                    <a:pt x="18129" y="0"/>
                    <a:pt x="0" y="17203"/>
                    <a:pt x="0" y="37184"/>
                  </a:cubicBezTo>
                  <a:lnTo>
                    <a:pt x="0" y="423315"/>
                  </a:lnTo>
                  <a:cubicBezTo>
                    <a:pt x="0" y="443296"/>
                    <a:pt x="18129" y="460499"/>
                    <a:pt x="38904" y="460499"/>
                  </a:cubicBezTo>
                  <a:cubicBezTo>
                    <a:pt x="57959" y="460499"/>
                    <a:pt x="77015" y="443296"/>
                    <a:pt x="77015" y="423315"/>
                  </a:cubicBezTo>
                  <a:lnTo>
                    <a:pt x="77015" y="37184"/>
                  </a:lnTo>
                  <a:cubicBezTo>
                    <a:pt x="77015" y="17203"/>
                    <a:pt x="57959" y="0"/>
                    <a:pt x="38904" y="0"/>
                  </a:cubicBezTo>
                  <a:close/>
                </a:path>
              </a:pathLst>
            </a:custGeom>
            <a:solidFill>
              <a:srgbClr val="26478D"/>
            </a:solidFill>
            <a:ln w="13233" cap="flat">
              <a:noFill/>
              <a:prstDash val="solid"/>
              <a:miter/>
            </a:ln>
          </p:spPr>
          <p:txBody>
            <a:bodyPr rtlCol="0" anchor="ctr"/>
            <a:lstStyle/>
            <a:p>
              <a:endParaRPr lang="en-US" noProof="0"/>
            </a:p>
          </p:txBody>
        </p:sp>
        <p:sp>
          <p:nvSpPr>
            <p:cNvPr id="85" name="Freeform: Shape 84">
              <a:extLst>
                <a:ext uri="{FF2B5EF4-FFF2-40B4-BE49-F238E27FC236}">
                  <a16:creationId xmlns:a16="http://schemas.microsoft.com/office/drawing/2014/main" id="{491CF533-F473-54F5-48FC-9F5489213BB4}"/>
                </a:ext>
              </a:extLst>
            </p:cNvPr>
            <p:cNvSpPr/>
            <p:nvPr/>
          </p:nvSpPr>
          <p:spPr>
            <a:xfrm>
              <a:off x="6938262" y="3260680"/>
              <a:ext cx="467644" cy="467644"/>
            </a:xfrm>
            <a:custGeom>
              <a:avLst/>
              <a:gdLst>
                <a:gd name="connsiteX0" fmla="*/ 390630 w 467644"/>
                <a:gd name="connsiteY0" fmla="*/ 40757 h 467644"/>
                <a:gd name="connsiteX1" fmla="*/ 429534 w 467644"/>
                <a:gd name="connsiteY1" fmla="*/ 3573 h 467644"/>
                <a:gd name="connsiteX2" fmla="*/ 467645 w 467644"/>
                <a:gd name="connsiteY2" fmla="*/ 40757 h 467644"/>
                <a:gd name="connsiteX3" fmla="*/ 467645 w 467644"/>
                <a:gd name="connsiteY3" fmla="*/ 426888 h 467644"/>
                <a:gd name="connsiteX4" fmla="*/ 429534 w 467644"/>
                <a:gd name="connsiteY4" fmla="*/ 464071 h 467644"/>
                <a:gd name="connsiteX5" fmla="*/ 390630 w 467644"/>
                <a:gd name="connsiteY5" fmla="*/ 426888 h 467644"/>
                <a:gd name="connsiteX6" fmla="*/ 390630 w 467644"/>
                <a:gd name="connsiteY6" fmla="*/ 407832 h 467644"/>
                <a:gd name="connsiteX7" fmla="*/ 234749 w 467644"/>
                <a:gd name="connsiteY7" fmla="*/ 467644 h 467644"/>
                <a:gd name="connsiteX8" fmla="*/ 0 w 467644"/>
                <a:gd name="connsiteY8" fmla="*/ 232896 h 467644"/>
                <a:gd name="connsiteX9" fmla="*/ 234749 w 467644"/>
                <a:gd name="connsiteY9" fmla="*/ 0 h 467644"/>
                <a:gd name="connsiteX10" fmla="*/ 390630 w 467644"/>
                <a:gd name="connsiteY10" fmla="*/ 59812 h 467644"/>
                <a:gd name="connsiteX11" fmla="*/ 390630 w 467644"/>
                <a:gd name="connsiteY11" fmla="*/ 40757 h 467644"/>
                <a:gd name="connsiteX12" fmla="*/ 234749 w 467644"/>
                <a:gd name="connsiteY12" fmla="*/ 389704 h 467644"/>
                <a:gd name="connsiteX13" fmla="*/ 390630 w 467644"/>
                <a:gd name="connsiteY13" fmla="*/ 232896 h 467644"/>
                <a:gd name="connsiteX14" fmla="*/ 234749 w 467644"/>
                <a:gd name="connsiteY14" fmla="*/ 77014 h 467644"/>
                <a:gd name="connsiteX15" fmla="*/ 77941 w 467644"/>
                <a:gd name="connsiteY15" fmla="*/ 232896 h 467644"/>
                <a:gd name="connsiteX16" fmla="*/ 234749 w 467644"/>
                <a:gd name="connsiteY16" fmla="*/ 38970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644" h="467644">
                  <a:moveTo>
                    <a:pt x="390630" y="40757"/>
                  </a:moveTo>
                  <a:cubicBezTo>
                    <a:pt x="390630" y="20775"/>
                    <a:pt x="408759" y="3573"/>
                    <a:pt x="429534" y="3573"/>
                  </a:cubicBezTo>
                  <a:cubicBezTo>
                    <a:pt x="448589" y="3573"/>
                    <a:pt x="467645" y="20775"/>
                    <a:pt x="467645" y="40757"/>
                  </a:cubicBezTo>
                  <a:lnTo>
                    <a:pt x="467645" y="426888"/>
                  </a:lnTo>
                  <a:cubicBezTo>
                    <a:pt x="467645" y="446869"/>
                    <a:pt x="448589" y="464071"/>
                    <a:pt x="429534" y="464071"/>
                  </a:cubicBezTo>
                  <a:cubicBezTo>
                    <a:pt x="408627" y="464071"/>
                    <a:pt x="390630" y="446869"/>
                    <a:pt x="390630" y="426888"/>
                  </a:cubicBezTo>
                  <a:lnTo>
                    <a:pt x="390630" y="407832"/>
                  </a:lnTo>
                  <a:cubicBezTo>
                    <a:pt x="348947" y="445016"/>
                    <a:pt x="294561" y="467644"/>
                    <a:pt x="234749" y="467644"/>
                  </a:cubicBezTo>
                  <a:cubicBezTo>
                    <a:pt x="104274" y="467644"/>
                    <a:pt x="0" y="363503"/>
                    <a:pt x="0" y="232896"/>
                  </a:cubicBezTo>
                  <a:cubicBezTo>
                    <a:pt x="0" y="102289"/>
                    <a:pt x="104274" y="0"/>
                    <a:pt x="234749" y="0"/>
                  </a:cubicBezTo>
                  <a:cubicBezTo>
                    <a:pt x="294561" y="0"/>
                    <a:pt x="348947" y="22628"/>
                    <a:pt x="390630" y="59812"/>
                  </a:cubicBezTo>
                  <a:lnTo>
                    <a:pt x="390630" y="40757"/>
                  </a:lnTo>
                  <a:close/>
                  <a:moveTo>
                    <a:pt x="234749" y="389704"/>
                  </a:moveTo>
                  <a:cubicBezTo>
                    <a:pt x="321820" y="389704"/>
                    <a:pt x="390630" y="320761"/>
                    <a:pt x="390630" y="232896"/>
                  </a:cubicBezTo>
                  <a:cubicBezTo>
                    <a:pt x="390630" y="145031"/>
                    <a:pt x="321688" y="77014"/>
                    <a:pt x="234749" y="77014"/>
                  </a:cubicBezTo>
                  <a:cubicBezTo>
                    <a:pt x="147810" y="77014"/>
                    <a:pt x="77941" y="145825"/>
                    <a:pt x="77941" y="232896"/>
                  </a:cubicBezTo>
                  <a:cubicBezTo>
                    <a:pt x="77941" y="319967"/>
                    <a:pt x="146751" y="389704"/>
                    <a:pt x="234749" y="389704"/>
                  </a:cubicBezTo>
                  <a:close/>
                </a:path>
              </a:pathLst>
            </a:custGeom>
            <a:solidFill>
              <a:srgbClr val="26478D"/>
            </a:solidFill>
            <a:ln w="13233" cap="flat">
              <a:noFill/>
              <a:prstDash val="solid"/>
              <a:miter/>
            </a:ln>
          </p:spPr>
          <p:txBody>
            <a:bodyPr rtlCol="0" anchor="ctr"/>
            <a:lstStyle/>
            <a:p>
              <a:endParaRPr lang="en-US" noProof="0"/>
            </a:p>
          </p:txBody>
        </p:sp>
        <p:sp>
          <p:nvSpPr>
            <p:cNvPr id="86" name="Freeform: Shape 85">
              <a:extLst>
                <a:ext uri="{FF2B5EF4-FFF2-40B4-BE49-F238E27FC236}">
                  <a16:creationId xmlns:a16="http://schemas.microsoft.com/office/drawing/2014/main" id="{7FCD6722-3680-B0F1-514B-F875CBECE1F0}"/>
                </a:ext>
              </a:extLst>
            </p:cNvPr>
            <p:cNvSpPr/>
            <p:nvPr/>
          </p:nvSpPr>
          <p:spPr>
            <a:xfrm>
              <a:off x="7480142" y="3260680"/>
              <a:ext cx="395128" cy="464071"/>
            </a:xfrm>
            <a:custGeom>
              <a:avLst/>
              <a:gdLst>
                <a:gd name="connsiteX0" fmla="*/ 318115 w 395128"/>
                <a:gd name="connsiteY0" fmla="*/ 196638 h 464071"/>
                <a:gd name="connsiteX1" fmla="*/ 197564 w 395128"/>
                <a:gd name="connsiteY1" fmla="*/ 76088 h 464071"/>
                <a:gd name="connsiteX2" fmla="*/ 77015 w 395128"/>
                <a:gd name="connsiteY2" fmla="*/ 192139 h 464071"/>
                <a:gd name="connsiteX3" fmla="*/ 77015 w 395128"/>
                <a:gd name="connsiteY3" fmla="*/ 426888 h 464071"/>
                <a:gd name="connsiteX4" fmla="*/ 38904 w 395128"/>
                <a:gd name="connsiteY4" fmla="*/ 464071 h 464071"/>
                <a:gd name="connsiteX5" fmla="*/ 0 w 395128"/>
                <a:gd name="connsiteY5" fmla="*/ 426888 h 464071"/>
                <a:gd name="connsiteX6" fmla="*/ 0 w 395128"/>
                <a:gd name="connsiteY6" fmla="*/ 40757 h 464071"/>
                <a:gd name="connsiteX7" fmla="*/ 38904 w 395128"/>
                <a:gd name="connsiteY7" fmla="*/ 3573 h 464071"/>
                <a:gd name="connsiteX8" fmla="*/ 77015 w 395128"/>
                <a:gd name="connsiteY8" fmla="*/ 38904 h 464071"/>
                <a:gd name="connsiteX9" fmla="*/ 196638 w 395128"/>
                <a:gd name="connsiteY9" fmla="*/ 0 h 464071"/>
                <a:gd name="connsiteX10" fmla="*/ 395129 w 395128"/>
                <a:gd name="connsiteY10" fmla="*/ 185787 h 464071"/>
                <a:gd name="connsiteX11" fmla="*/ 395129 w 395128"/>
                <a:gd name="connsiteY11" fmla="*/ 426888 h 464071"/>
                <a:gd name="connsiteX12" fmla="*/ 357019 w 395128"/>
                <a:gd name="connsiteY12" fmla="*/ 464071 h 464071"/>
                <a:gd name="connsiteX13" fmla="*/ 317982 w 395128"/>
                <a:gd name="connsiteY13" fmla="*/ 426888 h 464071"/>
                <a:gd name="connsiteX14" fmla="*/ 317982 w 395128"/>
                <a:gd name="connsiteY14" fmla="*/ 196638 h 46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128" h="464071">
                  <a:moveTo>
                    <a:pt x="318115" y="196638"/>
                  </a:moveTo>
                  <a:cubicBezTo>
                    <a:pt x="318115" y="132327"/>
                    <a:pt x="261876" y="76088"/>
                    <a:pt x="197564" y="76088"/>
                  </a:cubicBezTo>
                  <a:cubicBezTo>
                    <a:pt x="133254" y="76088"/>
                    <a:pt x="77015" y="101495"/>
                    <a:pt x="77015" y="192139"/>
                  </a:cubicBezTo>
                  <a:lnTo>
                    <a:pt x="77015" y="426888"/>
                  </a:lnTo>
                  <a:cubicBezTo>
                    <a:pt x="77015" y="446869"/>
                    <a:pt x="57959" y="464071"/>
                    <a:pt x="38904" y="464071"/>
                  </a:cubicBezTo>
                  <a:cubicBezTo>
                    <a:pt x="17997" y="464071"/>
                    <a:pt x="0" y="446869"/>
                    <a:pt x="0" y="426888"/>
                  </a:cubicBezTo>
                  <a:lnTo>
                    <a:pt x="0" y="40757"/>
                  </a:lnTo>
                  <a:cubicBezTo>
                    <a:pt x="0" y="20775"/>
                    <a:pt x="18129" y="3573"/>
                    <a:pt x="38904" y="3573"/>
                  </a:cubicBezTo>
                  <a:cubicBezTo>
                    <a:pt x="57033" y="3573"/>
                    <a:pt x="76088" y="19849"/>
                    <a:pt x="77015" y="38904"/>
                  </a:cubicBezTo>
                  <a:cubicBezTo>
                    <a:pt x="109699" y="13497"/>
                    <a:pt x="151382" y="0"/>
                    <a:pt x="196638" y="0"/>
                  </a:cubicBezTo>
                  <a:cubicBezTo>
                    <a:pt x="301838" y="0"/>
                    <a:pt x="395129" y="82440"/>
                    <a:pt x="395129" y="185787"/>
                  </a:cubicBezTo>
                  <a:lnTo>
                    <a:pt x="395129" y="426888"/>
                  </a:lnTo>
                  <a:cubicBezTo>
                    <a:pt x="395129" y="446869"/>
                    <a:pt x="376074" y="464071"/>
                    <a:pt x="357019" y="464071"/>
                  </a:cubicBezTo>
                  <a:cubicBezTo>
                    <a:pt x="336111" y="464071"/>
                    <a:pt x="317982" y="446869"/>
                    <a:pt x="317982" y="426888"/>
                  </a:cubicBezTo>
                  <a:lnTo>
                    <a:pt x="317982" y="196638"/>
                  </a:lnTo>
                  <a:close/>
                </a:path>
              </a:pathLst>
            </a:custGeom>
            <a:solidFill>
              <a:srgbClr val="26478D"/>
            </a:solidFill>
            <a:ln w="13233" cap="flat">
              <a:noFill/>
              <a:prstDash val="solid"/>
              <a:miter/>
            </a:ln>
          </p:spPr>
          <p:txBody>
            <a:bodyPr rtlCol="0" anchor="ctr"/>
            <a:lstStyle/>
            <a:p>
              <a:endParaRPr lang="en-US" noProof="0"/>
            </a:p>
          </p:txBody>
        </p:sp>
        <p:sp>
          <p:nvSpPr>
            <p:cNvPr id="87" name="Freeform: Shape 86">
              <a:extLst>
                <a:ext uri="{FF2B5EF4-FFF2-40B4-BE49-F238E27FC236}">
                  <a16:creationId xmlns:a16="http://schemas.microsoft.com/office/drawing/2014/main" id="{3D19A48B-4CE5-DFDD-45BD-889671A5D3EE}"/>
                </a:ext>
              </a:extLst>
            </p:cNvPr>
            <p:cNvSpPr/>
            <p:nvPr/>
          </p:nvSpPr>
          <p:spPr>
            <a:xfrm>
              <a:off x="4565105" y="3260680"/>
              <a:ext cx="467776" cy="467644"/>
            </a:xfrm>
            <a:custGeom>
              <a:avLst/>
              <a:gdLst>
                <a:gd name="connsiteX0" fmla="*/ 467644 w 467776"/>
                <a:gd name="connsiteY0" fmla="*/ 220192 h 467644"/>
                <a:gd name="connsiteX1" fmla="*/ 234748 w 467776"/>
                <a:gd name="connsiteY1" fmla="*/ 0 h 467644"/>
                <a:gd name="connsiteX2" fmla="*/ 0 w 467776"/>
                <a:gd name="connsiteY2" fmla="*/ 232896 h 467644"/>
                <a:gd name="connsiteX3" fmla="*/ 234748 w 467776"/>
                <a:gd name="connsiteY3" fmla="*/ 467644 h 467644"/>
                <a:gd name="connsiteX4" fmla="*/ 396982 w 467776"/>
                <a:gd name="connsiteY4" fmla="*/ 401481 h 467644"/>
                <a:gd name="connsiteX5" fmla="*/ 410611 w 467776"/>
                <a:gd name="connsiteY5" fmla="*/ 372501 h 467644"/>
                <a:gd name="connsiteX6" fmla="*/ 371575 w 467776"/>
                <a:gd name="connsiteY6" fmla="*/ 333597 h 467644"/>
                <a:gd name="connsiteX7" fmla="*/ 340743 w 467776"/>
                <a:gd name="connsiteY7" fmla="*/ 349079 h 467644"/>
                <a:gd name="connsiteX8" fmla="*/ 234748 w 467776"/>
                <a:gd name="connsiteY8" fmla="*/ 389836 h 467644"/>
                <a:gd name="connsiteX9" fmla="*/ 79793 w 467776"/>
                <a:gd name="connsiteY9" fmla="*/ 262140 h 467644"/>
                <a:gd name="connsiteX10" fmla="*/ 429666 w 467776"/>
                <a:gd name="connsiteY10" fmla="*/ 262140 h 467644"/>
                <a:gd name="connsiteX11" fmla="*/ 430460 w 467776"/>
                <a:gd name="connsiteY11" fmla="*/ 262140 h 467644"/>
                <a:gd name="connsiteX12" fmla="*/ 431519 w 467776"/>
                <a:gd name="connsiteY12" fmla="*/ 262140 h 467644"/>
                <a:gd name="connsiteX13" fmla="*/ 433504 w 467776"/>
                <a:gd name="connsiteY13" fmla="*/ 261743 h 467644"/>
                <a:gd name="connsiteX14" fmla="*/ 437474 w 467776"/>
                <a:gd name="connsiteY14" fmla="*/ 260949 h 467644"/>
                <a:gd name="connsiteX15" fmla="*/ 467777 w 467776"/>
                <a:gd name="connsiteY15" fmla="*/ 220457 h 467644"/>
                <a:gd name="connsiteX16" fmla="*/ 234748 w 467776"/>
                <a:gd name="connsiteY16" fmla="*/ 77014 h 467644"/>
                <a:gd name="connsiteX17" fmla="*/ 383352 w 467776"/>
                <a:gd name="connsiteY17" fmla="*/ 184993 h 467644"/>
                <a:gd name="connsiteX18" fmla="*/ 85219 w 467776"/>
                <a:gd name="connsiteY18" fmla="*/ 184993 h 467644"/>
                <a:gd name="connsiteX19" fmla="*/ 234748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4" y="220192"/>
                  </a:moveTo>
                  <a:cubicBezTo>
                    <a:pt x="465792" y="101495"/>
                    <a:pt x="359798" y="0"/>
                    <a:pt x="234748" y="0"/>
                  </a:cubicBezTo>
                  <a:cubicBezTo>
                    <a:pt x="109699" y="0"/>
                    <a:pt x="0" y="104274"/>
                    <a:pt x="0" y="232896"/>
                  </a:cubicBezTo>
                  <a:cubicBezTo>
                    <a:pt x="0" y="361518"/>
                    <a:pt x="104142" y="467644"/>
                    <a:pt x="234748" y="467644"/>
                  </a:cubicBezTo>
                  <a:cubicBezTo>
                    <a:pt x="297339" y="467644"/>
                    <a:pt x="355299" y="443164"/>
                    <a:pt x="396982" y="401481"/>
                  </a:cubicBezTo>
                  <a:cubicBezTo>
                    <a:pt x="405186" y="394203"/>
                    <a:pt x="410611" y="383352"/>
                    <a:pt x="410611" y="372501"/>
                  </a:cubicBezTo>
                  <a:cubicBezTo>
                    <a:pt x="410611" y="351726"/>
                    <a:pt x="392483" y="333597"/>
                    <a:pt x="371575" y="333597"/>
                  </a:cubicBezTo>
                  <a:cubicBezTo>
                    <a:pt x="359798" y="333597"/>
                    <a:pt x="348947" y="340875"/>
                    <a:pt x="340743" y="349079"/>
                  </a:cubicBezTo>
                  <a:cubicBezTo>
                    <a:pt x="314409" y="377133"/>
                    <a:pt x="275505" y="389836"/>
                    <a:pt x="234748" y="389836"/>
                  </a:cubicBezTo>
                  <a:cubicBezTo>
                    <a:pt x="156808" y="389836"/>
                    <a:pt x="93423" y="336376"/>
                    <a:pt x="79793" y="262140"/>
                  </a:cubicBezTo>
                  <a:lnTo>
                    <a:pt x="429666" y="262140"/>
                  </a:lnTo>
                  <a:cubicBezTo>
                    <a:pt x="429666" y="262140"/>
                    <a:pt x="430196" y="262140"/>
                    <a:pt x="430460" y="262140"/>
                  </a:cubicBezTo>
                  <a:lnTo>
                    <a:pt x="431519" y="262140"/>
                  </a:lnTo>
                  <a:cubicBezTo>
                    <a:pt x="431519" y="262140"/>
                    <a:pt x="432842" y="261876"/>
                    <a:pt x="433504" y="261743"/>
                  </a:cubicBezTo>
                  <a:cubicBezTo>
                    <a:pt x="434827" y="261611"/>
                    <a:pt x="436150" y="261346"/>
                    <a:pt x="437474" y="260949"/>
                  </a:cubicBezTo>
                  <a:cubicBezTo>
                    <a:pt x="454015" y="256450"/>
                    <a:pt x="467777" y="240703"/>
                    <a:pt x="467777" y="220457"/>
                  </a:cubicBezTo>
                  <a:close/>
                  <a:moveTo>
                    <a:pt x="234748" y="77014"/>
                  </a:moveTo>
                  <a:cubicBezTo>
                    <a:pt x="305014" y="77014"/>
                    <a:pt x="363371" y="122138"/>
                    <a:pt x="383352" y="184993"/>
                  </a:cubicBezTo>
                  <a:lnTo>
                    <a:pt x="85219" y="184993"/>
                  </a:lnTo>
                  <a:cubicBezTo>
                    <a:pt x="105200" y="122138"/>
                    <a:pt x="163556" y="77014"/>
                    <a:pt x="234748" y="77014"/>
                  </a:cubicBezTo>
                  <a:close/>
                </a:path>
              </a:pathLst>
            </a:custGeom>
            <a:solidFill>
              <a:srgbClr val="26478D"/>
            </a:solidFill>
            <a:ln w="13233" cap="flat">
              <a:noFill/>
              <a:prstDash val="solid"/>
              <a:miter/>
            </a:ln>
          </p:spPr>
          <p:txBody>
            <a:bodyPr rtlCol="0" anchor="ctr"/>
            <a:lstStyle/>
            <a:p>
              <a:endParaRPr lang="en-US" noProof="0"/>
            </a:p>
          </p:txBody>
        </p:sp>
        <p:sp>
          <p:nvSpPr>
            <p:cNvPr id="88" name="Freeform: Shape 87">
              <a:extLst>
                <a:ext uri="{FF2B5EF4-FFF2-40B4-BE49-F238E27FC236}">
                  <a16:creationId xmlns:a16="http://schemas.microsoft.com/office/drawing/2014/main" id="{685C59C6-8A4E-2D10-BB33-7D1F6B44C6EF}"/>
                </a:ext>
              </a:extLst>
            </p:cNvPr>
            <p:cNvSpPr/>
            <p:nvPr/>
          </p:nvSpPr>
          <p:spPr>
            <a:xfrm>
              <a:off x="5956791" y="3260680"/>
              <a:ext cx="467776" cy="467644"/>
            </a:xfrm>
            <a:custGeom>
              <a:avLst/>
              <a:gdLst>
                <a:gd name="connsiteX0" fmla="*/ 467645 w 467776"/>
                <a:gd name="connsiteY0" fmla="*/ 220192 h 467644"/>
                <a:gd name="connsiteX1" fmla="*/ 234749 w 467776"/>
                <a:gd name="connsiteY1" fmla="*/ 0 h 467644"/>
                <a:gd name="connsiteX2" fmla="*/ 0 w 467776"/>
                <a:gd name="connsiteY2" fmla="*/ 232896 h 467644"/>
                <a:gd name="connsiteX3" fmla="*/ 234749 w 467776"/>
                <a:gd name="connsiteY3" fmla="*/ 467644 h 467644"/>
                <a:gd name="connsiteX4" fmla="*/ 396982 w 467776"/>
                <a:gd name="connsiteY4" fmla="*/ 401481 h 467644"/>
                <a:gd name="connsiteX5" fmla="*/ 410611 w 467776"/>
                <a:gd name="connsiteY5" fmla="*/ 372501 h 467644"/>
                <a:gd name="connsiteX6" fmla="*/ 371707 w 467776"/>
                <a:gd name="connsiteY6" fmla="*/ 333597 h 467644"/>
                <a:gd name="connsiteX7" fmla="*/ 340875 w 467776"/>
                <a:gd name="connsiteY7" fmla="*/ 349079 h 467644"/>
                <a:gd name="connsiteX8" fmla="*/ 234881 w 467776"/>
                <a:gd name="connsiteY8" fmla="*/ 389836 h 467644"/>
                <a:gd name="connsiteX9" fmla="*/ 79926 w 467776"/>
                <a:gd name="connsiteY9" fmla="*/ 262140 h 467644"/>
                <a:gd name="connsiteX10" fmla="*/ 429137 w 467776"/>
                <a:gd name="connsiteY10" fmla="*/ 262140 h 467644"/>
                <a:gd name="connsiteX11" fmla="*/ 429799 w 467776"/>
                <a:gd name="connsiteY11" fmla="*/ 262140 h 467644"/>
                <a:gd name="connsiteX12" fmla="*/ 431519 w 467776"/>
                <a:gd name="connsiteY12" fmla="*/ 262140 h 467644"/>
                <a:gd name="connsiteX13" fmla="*/ 434563 w 467776"/>
                <a:gd name="connsiteY13" fmla="*/ 261479 h 467644"/>
                <a:gd name="connsiteX14" fmla="*/ 436151 w 467776"/>
                <a:gd name="connsiteY14" fmla="*/ 261214 h 467644"/>
                <a:gd name="connsiteX15" fmla="*/ 467777 w 467776"/>
                <a:gd name="connsiteY15" fmla="*/ 220457 h 467644"/>
                <a:gd name="connsiteX16" fmla="*/ 234749 w 467776"/>
                <a:gd name="connsiteY16" fmla="*/ 77014 h 467644"/>
                <a:gd name="connsiteX17" fmla="*/ 383352 w 467776"/>
                <a:gd name="connsiteY17" fmla="*/ 184993 h 467644"/>
                <a:gd name="connsiteX18" fmla="*/ 85219 w 467776"/>
                <a:gd name="connsiteY18" fmla="*/ 184993 h 467644"/>
                <a:gd name="connsiteX19" fmla="*/ 234749 w 467776"/>
                <a:gd name="connsiteY19" fmla="*/ 77014 h 4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776" h="467644">
                  <a:moveTo>
                    <a:pt x="467645" y="220192"/>
                  </a:moveTo>
                  <a:cubicBezTo>
                    <a:pt x="465792" y="101495"/>
                    <a:pt x="359798" y="0"/>
                    <a:pt x="234749" y="0"/>
                  </a:cubicBezTo>
                  <a:cubicBezTo>
                    <a:pt x="109699" y="0"/>
                    <a:pt x="0" y="104274"/>
                    <a:pt x="0" y="232896"/>
                  </a:cubicBezTo>
                  <a:cubicBezTo>
                    <a:pt x="0" y="361518"/>
                    <a:pt x="104274" y="467644"/>
                    <a:pt x="234749" y="467644"/>
                  </a:cubicBezTo>
                  <a:cubicBezTo>
                    <a:pt x="297207" y="467644"/>
                    <a:pt x="355299" y="443164"/>
                    <a:pt x="396982" y="401481"/>
                  </a:cubicBezTo>
                  <a:cubicBezTo>
                    <a:pt x="405186" y="394203"/>
                    <a:pt x="410611" y="383352"/>
                    <a:pt x="410611" y="372501"/>
                  </a:cubicBezTo>
                  <a:cubicBezTo>
                    <a:pt x="410611" y="351726"/>
                    <a:pt x="392483" y="333597"/>
                    <a:pt x="371707" y="333597"/>
                  </a:cubicBezTo>
                  <a:cubicBezTo>
                    <a:pt x="359930" y="333597"/>
                    <a:pt x="349079" y="340875"/>
                    <a:pt x="340875" y="349079"/>
                  </a:cubicBezTo>
                  <a:cubicBezTo>
                    <a:pt x="314542" y="377133"/>
                    <a:pt x="275638" y="389836"/>
                    <a:pt x="234881" y="389836"/>
                  </a:cubicBezTo>
                  <a:cubicBezTo>
                    <a:pt x="156940" y="389836"/>
                    <a:pt x="93555" y="336376"/>
                    <a:pt x="79926" y="262140"/>
                  </a:cubicBezTo>
                  <a:lnTo>
                    <a:pt x="429137" y="262140"/>
                  </a:lnTo>
                  <a:cubicBezTo>
                    <a:pt x="429137" y="262140"/>
                    <a:pt x="429666" y="262140"/>
                    <a:pt x="429799" y="262140"/>
                  </a:cubicBezTo>
                  <a:lnTo>
                    <a:pt x="431519" y="262140"/>
                  </a:lnTo>
                  <a:cubicBezTo>
                    <a:pt x="432578" y="262140"/>
                    <a:pt x="433636" y="261743"/>
                    <a:pt x="434563" y="261479"/>
                  </a:cubicBezTo>
                  <a:cubicBezTo>
                    <a:pt x="435092" y="261479"/>
                    <a:pt x="435621" y="261346"/>
                    <a:pt x="436151" y="261214"/>
                  </a:cubicBezTo>
                  <a:cubicBezTo>
                    <a:pt x="453221" y="257244"/>
                    <a:pt x="467777" y="241232"/>
                    <a:pt x="467777" y="220457"/>
                  </a:cubicBezTo>
                  <a:close/>
                  <a:moveTo>
                    <a:pt x="234749" y="77014"/>
                  </a:moveTo>
                  <a:cubicBezTo>
                    <a:pt x="305014" y="77014"/>
                    <a:pt x="363371" y="122138"/>
                    <a:pt x="383352" y="184993"/>
                  </a:cubicBezTo>
                  <a:lnTo>
                    <a:pt x="85219" y="184993"/>
                  </a:lnTo>
                  <a:cubicBezTo>
                    <a:pt x="105200" y="122138"/>
                    <a:pt x="163556" y="77014"/>
                    <a:pt x="234749" y="77014"/>
                  </a:cubicBezTo>
                  <a:close/>
                </a:path>
              </a:pathLst>
            </a:custGeom>
            <a:solidFill>
              <a:srgbClr val="26478D"/>
            </a:solidFill>
            <a:ln w="13233" cap="flat">
              <a:noFill/>
              <a:prstDash val="solid"/>
              <a:miter/>
            </a:ln>
          </p:spPr>
          <p:txBody>
            <a:bodyPr rtlCol="0" anchor="ctr"/>
            <a:lstStyle/>
            <a:p>
              <a:endParaRPr lang="en-US" noProof="0"/>
            </a:p>
          </p:txBody>
        </p:sp>
        <p:grpSp>
          <p:nvGrpSpPr>
            <p:cNvPr id="89" name="Graphic 4">
              <a:extLst>
                <a:ext uri="{FF2B5EF4-FFF2-40B4-BE49-F238E27FC236}">
                  <a16:creationId xmlns:a16="http://schemas.microsoft.com/office/drawing/2014/main" id="{1A5DB6E8-B2F1-7F8E-6200-BD639DD4EC7C}"/>
                </a:ext>
              </a:extLst>
            </p:cNvPr>
            <p:cNvGrpSpPr/>
            <p:nvPr/>
          </p:nvGrpSpPr>
          <p:grpSpPr>
            <a:xfrm>
              <a:off x="7929789" y="3640062"/>
              <a:ext cx="140266" cy="84954"/>
              <a:chOff x="7929789" y="3640062"/>
              <a:chExt cx="140266" cy="84954"/>
            </a:xfrm>
            <a:solidFill>
              <a:srgbClr val="26478D"/>
            </a:solidFill>
          </p:grpSpPr>
          <p:sp>
            <p:nvSpPr>
              <p:cNvPr id="90" name="Freeform: Shape 89">
                <a:extLst>
                  <a:ext uri="{FF2B5EF4-FFF2-40B4-BE49-F238E27FC236}">
                    <a16:creationId xmlns:a16="http://schemas.microsoft.com/office/drawing/2014/main" id="{6100DE4C-00A8-C63E-ED90-BB2BB652A3F4}"/>
                  </a:ext>
                </a:extLst>
              </p:cNvPr>
              <p:cNvSpPr/>
              <p:nvPr/>
            </p:nvSpPr>
            <p:spPr>
              <a:xfrm>
                <a:off x="7929789" y="3640591"/>
                <a:ext cx="54651" cy="84292"/>
              </a:xfrm>
              <a:custGeom>
                <a:avLst/>
                <a:gdLst>
                  <a:gd name="connsiteX0" fmla="*/ 27260 w 54651"/>
                  <a:gd name="connsiteY0" fmla="*/ 84292 h 84292"/>
                  <a:gd name="connsiteX1" fmla="*/ 20908 w 54651"/>
                  <a:gd name="connsiteY1" fmla="*/ 78073 h 84292"/>
                  <a:gd name="connsiteX2" fmla="*/ 20908 w 54651"/>
                  <a:gd name="connsiteY2" fmla="*/ 12703 h 84292"/>
                  <a:gd name="connsiteX3" fmla="*/ 6219 w 54651"/>
                  <a:gd name="connsiteY3" fmla="*/ 12703 h 84292"/>
                  <a:gd name="connsiteX4" fmla="*/ 0 w 54651"/>
                  <a:gd name="connsiteY4" fmla="*/ 6352 h 84292"/>
                  <a:gd name="connsiteX5" fmla="*/ 6219 w 54651"/>
                  <a:gd name="connsiteY5" fmla="*/ 0 h 84292"/>
                  <a:gd name="connsiteX6" fmla="*/ 48432 w 54651"/>
                  <a:gd name="connsiteY6" fmla="*/ 0 h 84292"/>
                  <a:gd name="connsiteX7" fmla="*/ 54651 w 54651"/>
                  <a:gd name="connsiteY7" fmla="*/ 6352 h 84292"/>
                  <a:gd name="connsiteX8" fmla="*/ 48432 w 54651"/>
                  <a:gd name="connsiteY8" fmla="*/ 12703 h 84292"/>
                  <a:gd name="connsiteX9" fmla="*/ 33611 w 54651"/>
                  <a:gd name="connsiteY9" fmla="*/ 12703 h 84292"/>
                  <a:gd name="connsiteX10" fmla="*/ 33611 w 54651"/>
                  <a:gd name="connsiteY10" fmla="*/ 78073 h 84292"/>
                  <a:gd name="connsiteX11" fmla="*/ 27260 w 54651"/>
                  <a:gd name="connsiteY11" fmla="*/ 84292 h 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51" h="84292">
                    <a:moveTo>
                      <a:pt x="27260" y="84292"/>
                    </a:moveTo>
                    <a:cubicBezTo>
                      <a:pt x="23687" y="84292"/>
                      <a:pt x="20908" y="81514"/>
                      <a:pt x="20908" y="78073"/>
                    </a:cubicBezTo>
                    <a:lnTo>
                      <a:pt x="20908" y="12703"/>
                    </a:lnTo>
                    <a:lnTo>
                      <a:pt x="6219" y="12703"/>
                    </a:lnTo>
                    <a:cubicBezTo>
                      <a:pt x="2779" y="12703"/>
                      <a:pt x="0" y="9792"/>
                      <a:pt x="0" y="6352"/>
                    </a:cubicBezTo>
                    <a:cubicBezTo>
                      <a:pt x="0" y="2911"/>
                      <a:pt x="2647" y="0"/>
                      <a:pt x="6219" y="0"/>
                    </a:cubicBezTo>
                    <a:lnTo>
                      <a:pt x="48432" y="0"/>
                    </a:lnTo>
                    <a:cubicBezTo>
                      <a:pt x="52005" y="0"/>
                      <a:pt x="54651" y="2779"/>
                      <a:pt x="54651" y="6352"/>
                    </a:cubicBezTo>
                    <a:cubicBezTo>
                      <a:pt x="54651" y="9924"/>
                      <a:pt x="51872" y="12703"/>
                      <a:pt x="48432" y="12703"/>
                    </a:cubicBezTo>
                    <a:lnTo>
                      <a:pt x="33611" y="12703"/>
                    </a:lnTo>
                    <a:lnTo>
                      <a:pt x="33611" y="78073"/>
                    </a:lnTo>
                    <a:cubicBezTo>
                      <a:pt x="33611" y="81646"/>
                      <a:pt x="30832" y="84292"/>
                      <a:pt x="27260" y="84292"/>
                    </a:cubicBezTo>
                    <a:close/>
                  </a:path>
                </a:pathLst>
              </a:custGeom>
              <a:solidFill>
                <a:srgbClr val="26478D"/>
              </a:solidFill>
              <a:ln w="13233" cap="flat">
                <a:noFill/>
                <a:prstDash val="solid"/>
                <a:miter/>
              </a:ln>
            </p:spPr>
            <p:txBody>
              <a:bodyPr rtlCol="0" anchor="ctr"/>
              <a:lstStyle/>
              <a:p>
                <a:endParaRPr lang="en-US" noProof="0"/>
              </a:p>
            </p:txBody>
          </p:sp>
          <p:sp>
            <p:nvSpPr>
              <p:cNvPr id="91" name="Freeform: Shape 90">
                <a:extLst>
                  <a:ext uri="{FF2B5EF4-FFF2-40B4-BE49-F238E27FC236}">
                    <a16:creationId xmlns:a16="http://schemas.microsoft.com/office/drawing/2014/main" id="{3A1B4668-C629-CBF3-60AC-A728E7127258}"/>
                  </a:ext>
                </a:extLst>
              </p:cNvPr>
              <p:cNvSpPr/>
              <p:nvPr/>
            </p:nvSpPr>
            <p:spPr>
              <a:xfrm>
                <a:off x="7995291" y="3640062"/>
                <a:ext cx="74764" cy="84954"/>
              </a:xfrm>
              <a:custGeom>
                <a:avLst/>
                <a:gdLst>
                  <a:gd name="connsiteX0" fmla="*/ 37316 w 74764"/>
                  <a:gd name="connsiteY0" fmla="*/ 84954 h 84954"/>
                  <a:gd name="connsiteX1" fmla="*/ 30965 w 74764"/>
                  <a:gd name="connsiteY1" fmla="*/ 79926 h 84954"/>
                  <a:gd name="connsiteX2" fmla="*/ 12703 w 74764"/>
                  <a:gd name="connsiteY2" fmla="*/ 26465 h 84954"/>
                  <a:gd name="connsiteX3" fmla="*/ 12703 w 74764"/>
                  <a:gd name="connsiteY3" fmla="*/ 78602 h 84954"/>
                  <a:gd name="connsiteX4" fmla="*/ 6352 w 74764"/>
                  <a:gd name="connsiteY4" fmla="*/ 84822 h 84954"/>
                  <a:gd name="connsiteX5" fmla="*/ 0 w 74764"/>
                  <a:gd name="connsiteY5" fmla="*/ 78602 h 84954"/>
                  <a:gd name="connsiteX6" fmla="*/ 0 w 74764"/>
                  <a:gd name="connsiteY6" fmla="*/ 9660 h 84954"/>
                  <a:gd name="connsiteX7" fmla="*/ 9660 w 74764"/>
                  <a:gd name="connsiteY7" fmla="*/ 0 h 84954"/>
                  <a:gd name="connsiteX8" fmla="*/ 18923 w 74764"/>
                  <a:gd name="connsiteY8" fmla="*/ 7146 h 84954"/>
                  <a:gd name="connsiteX9" fmla="*/ 37448 w 74764"/>
                  <a:gd name="connsiteY9" fmla="*/ 61135 h 84954"/>
                  <a:gd name="connsiteX10" fmla="*/ 55710 w 74764"/>
                  <a:gd name="connsiteY10" fmla="*/ 7146 h 84954"/>
                  <a:gd name="connsiteX11" fmla="*/ 65105 w 74764"/>
                  <a:gd name="connsiteY11" fmla="*/ 0 h 84954"/>
                  <a:gd name="connsiteX12" fmla="*/ 74765 w 74764"/>
                  <a:gd name="connsiteY12" fmla="*/ 9660 h 84954"/>
                  <a:gd name="connsiteX13" fmla="*/ 74765 w 74764"/>
                  <a:gd name="connsiteY13" fmla="*/ 78602 h 84954"/>
                  <a:gd name="connsiteX14" fmla="*/ 68413 w 74764"/>
                  <a:gd name="connsiteY14" fmla="*/ 84822 h 84954"/>
                  <a:gd name="connsiteX15" fmla="*/ 62061 w 74764"/>
                  <a:gd name="connsiteY15" fmla="*/ 78602 h 84954"/>
                  <a:gd name="connsiteX16" fmla="*/ 62061 w 74764"/>
                  <a:gd name="connsiteY16" fmla="*/ 26598 h 84954"/>
                  <a:gd name="connsiteX17" fmla="*/ 51343 w 74764"/>
                  <a:gd name="connsiteY17" fmla="*/ 58224 h 84954"/>
                  <a:gd name="connsiteX18" fmla="*/ 43933 w 74764"/>
                  <a:gd name="connsiteY18" fmla="*/ 79926 h 84954"/>
                  <a:gd name="connsiteX19" fmla="*/ 37581 w 74764"/>
                  <a:gd name="connsiteY19" fmla="*/ 84822 h 8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64" h="84954">
                    <a:moveTo>
                      <a:pt x="37316" y="84954"/>
                    </a:moveTo>
                    <a:cubicBezTo>
                      <a:pt x="33743" y="84954"/>
                      <a:pt x="31758" y="82440"/>
                      <a:pt x="30965" y="79926"/>
                    </a:cubicBezTo>
                    <a:lnTo>
                      <a:pt x="12703" y="26465"/>
                    </a:lnTo>
                    <a:lnTo>
                      <a:pt x="12703" y="78602"/>
                    </a:lnTo>
                    <a:cubicBezTo>
                      <a:pt x="12703" y="82175"/>
                      <a:pt x="9925" y="84822"/>
                      <a:pt x="6352" y="84822"/>
                    </a:cubicBezTo>
                    <a:cubicBezTo>
                      <a:pt x="2779" y="84822"/>
                      <a:pt x="0" y="82043"/>
                      <a:pt x="0" y="78602"/>
                    </a:cubicBezTo>
                    <a:lnTo>
                      <a:pt x="0" y="9660"/>
                    </a:lnTo>
                    <a:cubicBezTo>
                      <a:pt x="0" y="4499"/>
                      <a:pt x="4499" y="0"/>
                      <a:pt x="9660" y="0"/>
                    </a:cubicBezTo>
                    <a:cubicBezTo>
                      <a:pt x="13762" y="0"/>
                      <a:pt x="17599" y="2911"/>
                      <a:pt x="18923" y="7146"/>
                    </a:cubicBezTo>
                    <a:lnTo>
                      <a:pt x="37448" y="61135"/>
                    </a:lnTo>
                    <a:lnTo>
                      <a:pt x="55710" y="7146"/>
                    </a:lnTo>
                    <a:cubicBezTo>
                      <a:pt x="57033" y="3044"/>
                      <a:pt x="60871" y="0"/>
                      <a:pt x="65105" y="0"/>
                    </a:cubicBezTo>
                    <a:cubicBezTo>
                      <a:pt x="70266" y="0"/>
                      <a:pt x="74765" y="4499"/>
                      <a:pt x="74765" y="9660"/>
                    </a:cubicBezTo>
                    <a:lnTo>
                      <a:pt x="74765" y="78602"/>
                    </a:lnTo>
                    <a:cubicBezTo>
                      <a:pt x="74765" y="82175"/>
                      <a:pt x="71986" y="84822"/>
                      <a:pt x="68413" y="84822"/>
                    </a:cubicBezTo>
                    <a:cubicBezTo>
                      <a:pt x="64840" y="84822"/>
                      <a:pt x="62061" y="82043"/>
                      <a:pt x="62061" y="78602"/>
                    </a:cubicBezTo>
                    <a:lnTo>
                      <a:pt x="62061" y="26598"/>
                    </a:lnTo>
                    <a:cubicBezTo>
                      <a:pt x="59283" y="34934"/>
                      <a:pt x="54916" y="47770"/>
                      <a:pt x="51343" y="58224"/>
                    </a:cubicBezTo>
                    <a:cubicBezTo>
                      <a:pt x="44065" y="79661"/>
                      <a:pt x="44065" y="79793"/>
                      <a:pt x="43933" y="79926"/>
                    </a:cubicBezTo>
                    <a:cubicBezTo>
                      <a:pt x="42477" y="83234"/>
                      <a:pt x="40360" y="84822"/>
                      <a:pt x="37581" y="84822"/>
                    </a:cubicBezTo>
                    <a:close/>
                  </a:path>
                </a:pathLst>
              </a:custGeom>
              <a:solidFill>
                <a:srgbClr val="26478D"/>
              </a:solidFill>
              <a:ln w="13233" cap="flat">
                <a:noFill/>
                <a:prstDash val="solid"/>
                <a:miter/>
              </a:ln>
            </p:spPr>
            <p:txBody>
              <a:bodyPr rtlCol="0" anchor="ctr"/>
              <a:lstStyle/>
              <a:p>
                <a:endParaRPr lang="en-US" noProof="0"/>
              </a:p>
            </p:txBody>
          </p:sp>
        </p:grpSp>
      </p:grpSp>
      <p:sp>
        <p:nvSpPr>
          <p:cNvPr id="51" name="Picture Placeholder 50">
            <a:extLst>
              <a:ext uri="{FF2B5EF4-FFF2-40B4-BE49-F238E27FC236}">
                <a16:creationId xmlns:a16="http://schemas.microsoft.com/office/drawing/2014/main" id="{C108D3BF-7C71-5F32-49B1-5704197EA1C7}"/>
              </a:ext>
            </a:extLst>
          </p:cNvPr>
          <p:cNvSpPr>
            <a:spLocks noGrp="1"/>
          </p:cNvSpPr>
          <p:nvPr>
            <p:ph type="pic" sz="quarter" idx="21" hasCustomPrompt="1"/>
          </p:nvPr>
        </p:nvSpPr>
        <p:spPr>
          <a:xfrm>
            <a:off x="6628338" y="371476"/>
            <a:ext cx="5190600" cy="6197599"/>
          </a:xfrm>
          <a:prstGeom prst="roundRect">
            <a:avLst>
              <a:gd name="adj" fmla="val 2081"/>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3144839"/>
            <a:ext cx="5302251" cy="2097448"/>
          </a:xfrm>
        </p:spPr>
        <p:txBody>
          <a:bodyPr wrap="square" rIns="0" anchor="ctr" anchorCtr="0">
            <a:noAutofit/>
          </a:bodyPr>
          <a:lstStyle>
            <a:lvl1pPr>
              <a:defRPr sz="3400">
                <a:solidFill>
                  <a:schemeClr val="bg1"/>
                </a:solidFill>
              </a:defRPr>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68300"/>
            <a:ext cx="5302250" cy="306467"/>
          </a:xfrm>
          <a:prstGeom prst="rect">
            <a:avLst/>
          </a:prstGeom>
          <a:solidFill>
            <a:schemeClr val="accent2"/>
          </a:solidFill>
        </p:spPr>
        <p:txBody>
          <a:bodyPr wrap="square" lIns="0" rIns="0" anchor="ctr" anchorCtr="0">
            <a:noAutofit/>
          </a:bodyPr>
          <a:lstStyle>
            <a:lvl1pPr>
              <a:lnSpc>
                <a:spcPct val="110000"/>
              </a:lnSpc>
              <a:spcAft>
                <a:spcPts val="0"/>
              </a:spcAft>
              <a:defRPr sz="1800">
                <a:solidFill>
                  <a:schemeClr val="bg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4032463" y="2403525"/>
            <a:ext cx="2512800" cy="27432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700902" y="2403525"/>
            <a:ext cx="2512800" cy="274320"/>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2403525"/>
            <a:ext cx="1509078" cy="27432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cxnSp>
        <p:nvCxnSpPr>
          <p:cNvPr id="94" name="Straight Connector 93">
            <a:extLst>
              <a:ext uri="{FF2B5EF4-FFF2-40B4-BE49-F238E27FC236}">
                <a16:creationId xmlns:a16="http://schemas.microsoft.com/office/drawing/2014/main" id="{E8386E28-D99C-7E96-ACE6-D59EE01DF596}"/>
              </a:ext>
            </a:extLst>
          </p:cNvPr>
          <p:cNvCxnSpPr>
            <a:cxnSpLocks/>
          </p:cNvCxnSpPr>
          <p:nvPr/>
        </p:nvCxnSpPr>
        <p:spPr>
          <a:xfrm flipH="1">
            <a:off x="1515521" y="417434"/>
            <a:ext cx="0" cy="216000"/>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2" name="Picture Placeholder 101">
            <a:extLst>
              <a:ext uri="{FF2B5EF4-FFF2-40B4-BE49-F238E27FC236}">
                <a16:creationId xmlns:a16="http://schemas.microsoft.com/office/drawing/2014/main" id="{7BE52618-E91E-6581-CC9B-54E3F5250557}"/>
              </a:ext>
            </a:extLst>
          </p:cNvPr>
          <p:cNvSpPr>
            <a:spLocks noGrp="1"/>
          </p:cNvSpPr>
          <p:nvPr>
            <p:ph type="pic" sz="quarter" idx="25" hasCustomPrompt="1"/>
          </p:nvPr>
        </p:nvSpPr>
        <p:spPr>
          <a:xfrm>
            <a:off x="1651000" y="373063"/>
            <a:ext cx="1082675" cy="323850"/>
          </a:xfrm>
        </p:spPr>
        <p:txBody>
          <a:bodyPr anchor="ctr"/>
          <a:lstStyle>
            <a:lvl1pPr algn="ctr">
              <a:defRPr sz="900"/>
            </a:lvl1pPr>
          </a:lstStyle>
          <a:p>
            <a:r>
              <a:rPr lang="en-US" noProof="0"/>
              <a:t>Insert partner logo</a:t>
            </a:r>
          </a:p>
        </p:txBody>
      </p:sp>
      <p:sp>
        <p:nvSpPr>
          <p:cNvPr id="6" name="Text Placeholder 10">
            <a:extLst>
              <a:ext uri="{FF2B5EF4-FFF2-40B4-BE49-F238E27FC236}">
                <a16:creationId xmlns:a16="http://schemas.microsoft.com/office/drawing/2014/main" id="{E99A029F-0CB3-E5B2-7EB8-40C4CBA2DEA8}"/>
              </a:ext>
            </a:extLst>
          </p:cNvPr>
          <p:cNvSpPr>
            <a:spLocks noGrp="1"/>
          </p:cNvSpPr>
          <p:nvPr>
            <p:ph type="body" sz="quarter" idx="22" hasCustomPrompt="1"/>
          </p:nvPr>
        </p:nvSpPr>
        <p:spPr>
          <a:xfrm>
            <a:off x="10209093" y="460354"/>
            <a:ext cx="1508400" cy="27432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spTree>
    <p:extLst>
      <p:ext uri="{BB962C8B-B14F-4D97-AF65-F5344CB8AC3E}">
        <p14:creationId xmlns:p14="http://schemas.microsoft.com/office/powerpoint/2010/main" val="1636001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preserve="1">
  <p:cSld name="Title C No Image">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D7DB324D-B70D-12D2-0B29-1B03A128369C}"/>
              </a:ext>
            </a:extLst>
          </p:cNvPr>
          <p:cNvSpPr/>
          <p:nvPr/>
        </p:nvSpPr>
        <p:spPr>
          <a:xfrm>
            <a:off x="373062" y="3716338"/>
            <a:ext cx="5200651" cy="2852737"/>
          </a:xfrm>
          <a:prstGeom prst="roundRect">
            <a:avLst>
              <a:gd name="adj" fmla="val 378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4324351" cy="1472426"/>
          </a:xfrm>
        </p:spPr>
        <p:txBody>
          <a:bodyPr wrap="square" rIns="0" anchor="t"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800100" y="5938064"/>
            <a:ext cx="4324350" cy="276999"/>
          </a:xfrm>
        </p:spPr>
        <p:txBody>
          <a:bodyPr wrap="square" rIns="0" anchor="t"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pic>
        <p:nvPicPr>
          <p:cNvPr id="6" name="Graphic 5">
            <a:extLst>
              <a:ext uri="{FF2B5EF4-FFF2-40B4-BE49-F238E27FC236}">
                <a16:creationId xmlns:a16="http://schemas.microsoft.com/office/drawing/2014/main" id="{A49FAC72-20E7-FF4F-E890-4991281311E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
        <p:nvSpPr>
          <p:cNvPr id="5" name="Text Placeholder 19">
            <a:extLst>
              <a:ext uri="{FF2B5EF4-FFF2-40B4-BE49-F238E27FC236}">
                <a16:creationId xmlns:a16="http://schemas.microsoft.com/office/drawing/2014/main" id="{19C3DBF2-D4DF-9B6B-D830-F1B05A4D26EA}"/>
              </a:ext>
            </a:extLst>
          </p:cNvPr>
          <p:cNvSpPr>
            <a:spLocks noGrp="1"/>
          </p:cNvSpPr>
          <p:nvPr>
            <p:ph type="body" sz="quarter" idx="19" hasCustomPrompt="1"/>
          </p:nvPr>
        </p:nvSpPr>
        <p:spPr>
          <a:xfrm>
            <a:off x="3512457" y="3367634"/>
            <a:ext cx="2061256" cy="276999"/>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2" name="Text Placeholder 17">
            <a:extLst>
              <a:ext uri="{FF2B5EF4-FFF2-40B4-BE49-F238E27FC236}">
                <a16:creationId xmlns:a16="http://schemas.microsoft.com/office/drawing/2014/main" id="{80B77DFB-0FF2-F044-1017-B730F89A0B3E}"/>
              </a:ext>
            </a:extLst>
          </p:cNvPr>
          <p:cNvSpPr>
            <a:spLocks noGrp="1"/>
          </p:cNvSpPr>
          <p:nvPr>
            <p:ph type="body" sz="quarter" idx="18" hasCustomPrompt="1"/>
          </p:nvPr>
        </p:nvSpPr>
        <p:spPr>
          <a:xfrm>
            <a:off x="1700901" y="3367634"/>
            <a:ext cx="2019600" cy="276999"/>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13" name="Text Placeholder 16">
            <a:extLst>
              <a:ext uri="{FF2B5EF4-FFF2-40B4-BE49-F238E27FC236}">
                <a16:creationId xmlns:a16="http://schemas.microsoft.com/office/drawing/2014/main" id="{12A8133C-4F92-F891-9F45-4D88D7CAB6DB}"/>
              </a:ext>
            </a:extLst>
          </p:cNvPr>
          <p:cNvSpPr>
            <a:spLocks noGrp="1"/>
          </p:cNvSpPr>
          <p:nvPr>
            <p:ph type="body" sz="quarter" idx="12" hasCustomPrompt="1"/>
          </p:nvPr>
        </p:nvSpPr>
        <p:spPr>
          <a:xfrm>
            <a:off x="373062" y="3367634"/>
            <a:ext cx="1509078" cy="276999"/>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Tree>
    <p:extLst>
      <p:ext uri="{BB962C8B-B14F-4D97-AF65-F5344CB8AC3E}">
        <p14:creationId xmlns:p14="http://schemas.microsoft.com/office/powerpoint/2010/main" val="205874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preserve="1">
  <p:cSld name="Title C No Image - Long Title">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D7DB324D-B70D-12D2-0B29-1B03A128369C}"/>
              </a:ext>
            </a:extLst>
          </p:cNvPr>
          <p:cNvSpPr/>
          <p:nvPr/>
        </p:nvSpPr>
        <p:spPr>
          <a:xfrm>
            <a:off x="373062" y="3716338"/>
            <a:ext cx="6172201" cy="2852737"/>
          </a:xfrm>
          <a:prstGeom prst="roundRect">
            <a:avLst>
              <a:gd name="adj" fmla="val 378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800098" y="4111627"/>
            <a:ext cx="5295902" cy="2103436"/>
          </a:xfrm>
        </p:spPr>
        <p:txBody>
          <a:bodyPr wrap="square" rIns="0" anchor="ctr" anchorCtr="0">
            <a:noAutofit/>
          </a:bodyPr>
          <a:lstStyle>
            <a:lvl1pPr>
              <a:defRPr sz="3400"/>
            </a:lvl1pPr>
          </a:lstStyle>
          <a:p>
            <a:r>
              <a:rPr lang="en-US" noProof="0"/>
              <a:t>Presentation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6699" y="4691064"/>
            <a:ext cx="5249499" cy="1878012"/>
          </a:xfrm>
          <a:prstGeom prst="roundRect">
            <a:avLst>
              <a:gd name="adj" fmla="val 5751"/>
            </a:avLst>
          </a:prstGeom>
          <a:solidFill>
            <a:srgbClr val="CFD4ED"/>
          </a:solidFill>
        </p:spPr>
        <p:txBody>
          <a:bodyPr wrap="square" lIns="360000" tIns="360000" rIns="360000" bIns="360000" anchor="ctr" anchorCtr="0">
            <a:noAutofit/>
          </a:bodyPr>
          <a:lstStyle>
            <a:lvl1pPr>
              <a:lnSpc>
                <a:spcPct val="110000"/>
              </a:lnSpc>
              <a:spcAft>
                <a:spcPts val="0"/>
              </a:spcAft>
              <a:defRPr sz="1800">
                <a:solidFill>
                  <a:schemeClr val="accent1"/>
                </a:solidFill>
              </a:defRPr>
            </a:lvl1pPr>
          </a:lstStyle>
          <a:p>
            <a:pPr lvl="0"/>
            <a:r>
              <a:rPr lang="en-US" noProof="0"/>
              <a:t>Presentation subtitle goes here</a:t>
            </a:r>
          </a:p>
        </p:txBody>
      </p:sp>
      <p:sp>
        <p:nvSpPr>
          <p:cNvPr id="20" name="Text Placeholder 19">
            <a:extLst>
              <a:ext uri="{FF2B5EF4-FFF2-40B4-BE49-F238E27FC236}">
                <a16:creationId xmlns:a16="http://schemas.microsoft.com/office/drawing/2014/main" id="{8B117716-5110-F131-6CB5-E073C3472BE3}"/>
              </a:ext>
            </a:extLst>
          </p:cNvPr>
          <p:cNvSpPr>
            <a:spLocks noGrp="1"/>
          </p:cNvSpPr>
          <p:nvPr>
            <p:ph type="body" sz="quarter" idx="19" hasCustomPrompt="1"/>
          </p:nvPr>
        </p:nvSpPr>
        <p:spPr>
          <a:xfrm>
            <a:off x="3962400" y="3373173"/>
            <a:ext cx="2582863" cy="271460"/>
          </a:xfrm>
          <a:prstGeom prst="roundRect">
            <a:avLst>
              <a:gd name="adj" fmla="val 50000"/>
            </a:avLst>
          </a:prstGeom>
          <a:solidFill>
            <a:schemeClr val="accent5"/>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Speaker position</a:t>
            </a:r>
          </a:p>
        </p:txBody>
      </p:sp>
      <p:sp>
        <p:nvSpPr>
          <p:cNvPr id="18" name="Text Placeholder 17">
            <a:extLst>
              <a:ext uri="{FF2B5EF4-FFF2-40B4-BE49-F238E27FC236}">
                <a16:creationId xmlns:a16="http://schemas.microsoft.com/office/drawing/2014/main" id="{9C2B4D14-5A46-FD33-88B5-B5B802C1D0F3}"/>
              </a:ext>
            </a:extLst>
          </p:cNvPr>
          <p:cNvSpPr>
            <a:spLocks noGrp="1"/>
          </p:cNvSpPr>
          <p:nvPr>
            <p:ph type="body" sz="quarter" idx="18" hasCustomPrompt="1"/>
          </p:nvPr>
        </p:nvSpPr>
        <p:spPr>
          <a:xfrm>
            <a:off x="1630839" y="3373173"/>
            <a:ext cx="2582863" cy="271460"/>
          </a:xfrm>
          <a:prstGeom prst="roundRect">
            <a:avLst>
              <a:gd name="adj" fmla="val 50000"/>
            </a:avLst>
          </a:prstGeom>
          <a:solidFill>
            <a:schemeClr val="accent4"/>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stStyle>
          <a:p>
            <a:pPr lvl="0"/>
            <a:r>
              <a:rPr lang="en-US" noProof="0"/>
              <a:t>Speaker name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373062" y="3373173"/>
            <a:ext cx="1509078" cy="271460"/>
          </a:xfrm>
          <a:prstGeom prst="roundRect">
            <a:avLst>
              <a:gd name="adj" fmla="val 50000"/>
            </a:avLst>
          </a:prstGeom>
          <a:solidFill>
            <a:schemeClr val="accent3"/>
          </a:solidFill>
        </p:spPr>
        <p:txBody>
          <a:bodyPr wrap="square" lIns="0" rIns="0" anchor="ctr" anchorCtr="0">
            <a:noAutofit/>
          </a:bodyPr>
          <a:lstStyle>
            <a:lvl1pPr algn="ctr">
              <a:lnSpc>
                <a:spcPct val="110000"/>
              </a:lnSpc>
              <a:spcAft>
                <a:spcPts val="0"/>
              </a:spcAft>
              <a:defRPr sz="1100">
                <a:solidFill>
                  <a:schemeClr val="bg1"/>
                </a:solidFill>
                <a:latin typeface="+mn-lt"/>
                <a:ea typeface="Roboto" panose="02000000000000000000" pitchFamily="2" charset="0"/>
              </a:defRPr>
            </a:lvl1pPr>
            <a:lvl2pPr marL="0" indent="0">
              <a:buNone/>
              <a:defRPr/>
            </a:lvl2pPr>
          </a:lstStyle>
          <a:p>
            <a:pPr lvl="0"/>
            <a:r>
              <a:rPr lang="en-US" noProof="0"/>
              <a:t>Month XX, 2022</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11" name="Text Placeholder 10">
            <a:extLst>
              <a:ext uri="{FF2B5EF4-FFF2-40B4-BE49-F238E27FC236}">
                <a16:creationId xmlns:a16="http://schemas.microsoft.com/office/drawing/2014/main" id="{17ED48FB-1FF5-FF99-FF3E-FDACB5B4221B}"/>
              </a:ext>
            </a:extLst>
          </p:cNvPr>
          <p:cNvSpPr>
            <a:spLocks noGrp="1"/>
          </p:cNvSpPr>
          <p:nvPr>
            <p:ph type="body" sz="quarter" idx="22" hasCustomPrompt="1"/>
          </p:nvPr>
        </p:nvSpPr>
        <p:spPr>
          <a:xfrm>
            <a:off x="373062" y="371477"/>
            <a:ext cx="1508400" cy="271460"/>
          </a:xfrm>
          <a:prstGeom prst="roundRect">
            <a:avLst>
              <a:gd name="adj" fmla="val 50000"/>
            </a:avLst>
          </a:prstGeom>
          <a:ln w="6350">
            <a:solidFill>
              <a:schemeClr val="bg1"/>
            </a:solidFill>
            <a:miter lim="800000"/>
          </a:ln>
        </p:spPr>
        <p:txBody>
          <a:bodyPr lIns="0" anchor="ctr" anchorCtr="0"/>
          <a:lstStyle>
            <a:lvl1pPr algn="ctr">
              <a:spcAft>
                <a:spcPts val="0"/>
              </a:spcAft>
              <a:defRPr sz="1100">
                <a:solidFill>
                  <a:schemeClr val="bg1"/>
                </a:solidFill>
                <a:latin typeface="+mn-lt"/>
                <a:ea typeface="Roboto" panose="02000000000000000000" pitchFamily="2" charset="0"/>
              </a:defRPr>
            </a:lvl1pPr>
          </a:lstStyle>
          <a:p>
            <a:pPr lvl="0"/>
            <a:r>
              <a:rPr lang="en-US" noProof="0"/>
              <a:t>Insert deck type</a:t>
            </a:r>
          </a:p>
        </p:txBody>
      </p:sp>
      <p:pic>
        <p:nvPicPr>
          <p:cNvPr id="6" name="Graphic 5">
            <a:extLst>
              <a:ext uri="{FF2B5EF4-FFF2-40B4-BE49-F238E27FC236}">
                <a16:creationId xmlns:a16="http://schemas.microsoft.com/office/drawing/2014/main" id="{A49FAC72-20E7-FF4F-E890-4991281311E7}"/>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49549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preserve="1">
  <p:cSld name="Agenda Layouts">
    <p:bg>
      <p:bgPr>
        <a:solidFill>
          <a:schemeClr val="tx2"/>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422792A-E9BA-7DE8-2494-6B126F2A5EB2}"/>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Agenda layouts</a:t>
            </a:r>
          </a:p>
        </p:txBody>
      </p:sp>
      <p:pic>
        <p:nvPicPr>
          <p:cNvPr id="6" name="Graphic 5" descr="Hamburger Menu Icon with solid fill">
            <a:extLst>
              <a:ext uri="{FF2B5EF4-FFF2-40B4-BE49-F238E27FC236}">
                <a16:creationId xmlns:a16="http://schemas.microsoft.com/office/drawing/2014/main" id="{F33C3C79-0878-759B-E296-D0E0C26121B7}"/>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52499" y="1914524"/>
            <a:ext cx="3028951" cy="3028951"/>
          </a:xfrm>
          <a:prstGeom prst="rect">
            <a:avLst/>
          </a:prstGeom>
        </p:spPr>
      </p:pic>
      <p:sp>
        <p:nvSpPr>
          <p:cNvPr id="2" name="TextBox 1">
            <a:extLst>
              <a:ext uri="{FF2B5EF4-FFF2-40B4-BE49-F238E27FC236}">
                <a16:creationId xmlns:a16="http://schemas.microsoft.com/office/drawing/2014/main" id="{30EA5387-D038-220F-4A53-F52E25651589}"/>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4792255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preserve="1">
  <p:cSld name="Agenda Simple Dark">
    <p:bg>
      <p:bgPr>
        <a:solidFill>
          <a:schemeClr val="accent1"/>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49F60641-9787-2882-8CEC-65C4C2717A98}"/>
              </a:ext>
            </a:extLst>
          </p:cNvPr>
          <p:cNvSpPr/>
          <p:nvPr/>
        </p:nvSpPr>
        <p:spPr>
          <a:xfrm>
            <a:off x="3703638" y="1766888"/>
            <a:ext cx="7696200" cy="4453915"/>
          </a:xfrm>
          <a:prstGeom prst="roundRect">
            <a:avLst>
              <a:gd name="adj" fmla="val 233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AU" sz="1400">
              <a:solidFill>
                <a:schemeClr val="tx1"/>
              </a:solidFill>
            </a:endParaRPr>
          </a:p>
        </p:txBody>
      </p:sp>
      <p:sp>
        <p:nvSpPr>
          <p:cNvPr id="2" name="Title 1">
            <a:extLst>
              <a:ext uri="{FF2B5EF4-FFF2-40B4-BE49-F238E27FC236}">
                <a16:creationId xmlns:a16="http://schemas.microsoft.com/office/drawing/2014/main" id="{C873ECE1-0D96-5707-272B-2B5B23AAD36D}"/>
              </a:ext>
            </a:extLst>
          </p:cNvPr>
          <p:cNvSpPr>
            <a:spLocks noGrp="1"/>
          </p:cNvSpPr>
          <p:nvPr>
            <p:ph type="title" hasCustomPrompt="1"/>
          </p:nvPr>
        </p:nvSpPr>
        <p:spPr>
          <a:xfrm>
            <a:off x="794280" y="1780223"/>
            <a:ext cx="2385484" cy="1864677"/>
          </a:xfrm>
        </p:spPr>
        <p:txBody>
          <a:bodyPr/>
          <a:lstStyle>
            <a:lvl1pPr>
              <a:defRPr>
                <a:solidFill>
                  <a:schemeClr val="bg1"/>
                </a:solidFill>
              </a:defRPr>
            </a:lvl1pPr>
          </a:lstStyle>
          <a:p>
            <a:r>
              <a:rPr lang="en-US"/>
              <a:t>Agenda</a:t>
            </a:r>
            <a:endParaRPr lang="en-AU"/>
          </a:p>
        </p:txBody>
      </p:sp>
      <p:sp>
        <p:nvSpPr>
          <p:cNvPr id="3" name="Slide Number Placeholder 2">
            <a:extLst>
              <a:ext uri="{FF2B5EF4-FFF2-40B4-BE49-F238E27FC236}">
                <a16:creationId xmlns:a16="http://schemas.microsoft.com/office/drawing/2014/main" id="{F2E0E73D-B2D7-CF9E-DB18-42ED87DA08AB}"/>
              </a:ext>
            </a:extLst>
          </p:cNvPr>
          <p:cNvSpPr>
            <a:spLocks noGrp="1"/>
          </p:cNvSpPr>
          <p:nvPr>
            <p:ph type="sldNum" sz="quarter" idx="10"/>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 name="Footer Placeholder 3">
            <a:extLst>
              <a:ext uri="{FF2B5EF4-FFF2-40B4-BE49-F238E27FC236}">
                <a16:creationId xmlns:a16="http://schemas.microsoft.com/office/drawing/2014/main" id="{7A2F11D6-3296-B3CA-AD0D-E3F0B1C2C0A1}"/>
              </a:ext>
            </a:extLst>
          </p:cNvPr>
          <p:cNvSpPr>
            <a:spLocks noGrp="1"/>
          </p:cNvSpPr>
          <p:nvPr>
            <p:ph type="ftr" sz="quarter" idx="11"/>
          </p:nvPr>
        </p:nvSpPr>
        <p:spPr/>
        <p:txBody>
          <a:bodyPr/>
          <a:lstStyle>
            <a:lvl1pPr>
              <a:defRPr>
                <a:solidFill>
                  <a:schemeClr val="bg1"/>
                </a:solidFill>
              </a:defRPr>
            </a:lvl1pPr>
          </a:lstStyle>
          <a:p>
            <a:r>
              <a:rPr lang="en-US"/>
              <a:t>© Experian | Confidential</a:t>
            </a:r>
          </a:p>
        </p:txBody>
      </p:sp>
      <p:sp>
        <p:nvSpPr>
          <p:cNvPr id="8" name="Table Placeholder 7">
            <a:extLst>
              <a:ext uri="{FF2B5EF4-FFF2-40B4-BE49-F238E27FC236}">
                <a16:creationId xmlns:a16="http://schemas.microsoft.com/office/drawing/2014/main" id="{D1253559-BF0C-73B1-D215-16CDCB8321A1}"/>
              </a:ext>
            </a:extLst>
          </p:cNvPr>
          <p:cNvSpPr>
            <a:spLocks noGrp="1"/>
          </p:cNvSpPr>
          <p:nvPr>
            <p:ph type="tbl" sz="quarter" idx="12"/>
          </p:nvPr>
        </p:nvSpPr>
        <p:spPr>
          <a:xfrm>
            <a:off x="4156860" y="2302800"/>
            <a:ext cx="6789755" cy="3382088"/>
          </a:xfrm>
        </p:spPr>
        <p:txBody>
          <a:bodyPr/>
          <a:lstStyle/>
          <a:p>
            <a:r>
              <a:rPr lang="en-US" noProof="0"/>
              <a:t>Click icon to add table</a:t>
            </a:r>
          </a:p>
        </p:txBody>
      </p:sp>
      <p:pic>
        <p:nvPicPr>
          <p:cNvPr id="6" name="Graphic 5">
            <a:extLst>
              <a:ext uri="{FF2B5EF4-FFF2-40B4-BE49-F238E27FC236}">
                <a16:creationId xmlns:a16="http://schemas.microsoft.com/office/drawing/2014/main" id="{06C11F5A-D4CF-1DBC-6791-773D53429A4B}"/>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396416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7.xml><?xml version="1.0" encoding="utf-8"?>
<p:sldLayout xmlns:a="http://schemas.openxmlformats.org/drawingml/2006/main" xmlns:r="http://schemas.openxmlformats.org/officeDocument/2006/relationships" xmlns:p="http://schemas.openxmlformats.org/presentationml/2006/main" preserve="1">
  <p:cSld name="Agenda Simpl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73ECE1-0D96-5707-272B-2B5B23AAD36D}"/>
              </a:ext>
            </a:extLst>
          </p:cNvPr>
          <p:cNvSpPr>
            <a:spLocks noGrp="1"/>
          </p:cNvSpPr>
          <p:nvPr>
            <p:ph type="title" hasCustomPrompt="1"/>
          </p:nvPr>
        </p:nvSpPr>
        <p:spPr>
          <a:xfrm>
            <a:off x="794280" y="1780223"/>
            <a:ext cx="2385484" cy="1864677"/>
          </a:xfrm>
        </p:spPr>
        <p:txBody>
          <a:bodyPr/>
          <a:lstStyle>
            <a:lvl1pPr>
              <a:defRPr/>
            </a:lvl1pPr>
          </a:lstStyle>
          <a:p>
            <a:r>
              <a:rPr lang="en-US"/>
              <a:t>Agenda</a:t>
            </a:r>
            <a:endParaRPr lang="en-AU"/>
          </a:p>
        </p:txBody>
      </p:sp>
      <p:sp>
        <p:nvSpPr>
          <p:cNvPr id="3" name="Slide Number Placeholder 2">
            <a:extLst>
              <a:ext uri="{FF2B5EF4-FFF2-40B4-BE49-F238E27FC236}">
                <a16:creationId xmlns:a16="http://schemas.microsoft.com/office/drawing/2014/main" id="{F2E0E73D-B2D7-CF9E-DB18-42ED87DA08AB}"/>
              </a:ext>
            </a:extLst>
          </p:cNvPr>
          <p:cNvSpPr>
            <a:spLocks noGrp="1"/>
          </p:cNvSpPr>
          <p:nvPr>
            <p:ph type="sldNum" sz="quarter" idx="10"/>
          </p:nvPr>
        </p:nvSpPr>
        <p:spPr/>
        <p:txBody>
          <a:bodyPr/>
          <a:lstStyle/>
          <a:p>
            <a:fld id="{C5BB0411-7089-4314-80B8-B2E3315A0706}" type="slidenum">
              <a:rPr lang="en-US" smtClean="0"/>
              <a:pPr/>
              <a:t>‹#›</a:t>
            </a:fld>
            <a:endParaRPr lang="en-US"/>
          </a:p>
        </p:txBody>
      </p:sp>
      <p:sp>
        <p:nvSpPr>
          <p:cNvPr id="8" name="Table Placeholder 7">
            <a:extLst>
              <a:ext uri="{FF2B5EF4-FFF2-40B4-BE49-F238E27FC236}">
                <a16:creationId xmlns:a16="http://schemas.microsoft.com/office/drawing/2014/main" id="{D1253559-BF0C-73B1-D215-16CDCB8321A1}"/>
              </a:ext>
            </a:extLst>
          </p:cNvPr>
          <p:cNvSpPr>
            <a:spLocks noGrp="1"/>
          </p:cNvSpPr>
          <p:nvPr>
            <p:ph type="tbl" sz="quarter" idx="12"/>
          </p:nvPr>
        </p:nvSpPr>
        <p:spPr>
          <a:xfrm>
            <a:off x="4675188" y="1766888"/>
            <a:ext cx="6723062" cy="3384000"/>
          </a:xfrm>
        </p:spPr>
        <p:txBody>
          <a:bodyPr/>
          <a:lstStyle/>
          <a:p>
            <a:r>
              <a:rPr lang="en-US" noProof="0"/>
              <a:t>Click icon to add table</a:t>
            </a:r>
          </a:p>
        </p:txBody>
      </p:sp>
      <p:sp>
        <p:nvSpPr>
          <p:cNvPr id="5" name="Footer Placeholder 4">
            <a:extLst>
              <a:ext uri="{FF2B5EF4-FFF2-40B4-BE49-F238E27FC236}">
                <a16:creationId xmlns:a16="http://schemas.microsoft.com/office/drawing/2014/main" id="{503C1F0B-0E26-3AC8-E47B-C7CA4DDE3231}"/>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3307699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preserve="1">
  <p:cSld name="Agenda x4 Dark">
    <p:bg>
      <p:bgPr>
        <a:solidFill>
          <a:schemeClr val="accent1"/>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5131412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9.xml><?xml version="1.0" encoding="utf-8"?>
<p:sldLayout xmlns:a="http://schemas.openxmlformats.org/drawingml/2006/main" xmlns:r="http://schemas.openxmlformats.org/officeDocument/2006/relationships" xmlns:p="http://schemas.openxmlformats.org/presentationml/2006/main" preserve="1">
  <p:cSld name="Agenda x4 Light">
    <p:bg>
      <p:bgPr>
        <a:solidFill>
          <a:schemeClr val="bg2"/>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3" name="Footer Placeholder 4">
            <a:extLst>
              <a:ext uri="{FF2B5EF4-FFF2-40B4-BE49-F238E27FC236}">
                <a16:creationId xmlns:a16="http://schemas.microsoft.com/office/drawing/2014/main" id="{471F38E1-8250-8FE3-F774-ECD846A42E16}"/>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759450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p:cSld name="16_Text only 4 columns_Opt. A">
    <p:bg>
      <p:bgPr>
        <a:solidFill>
          <a:schemeClr val="bg2"/>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130EED6-8711-30A8-4F39-71628FBC40F6}"/>
              </a:ext>
            </a:extLst>
          </p:cNvPr>
          <p:cNvSpPr>
            <a:spLocks noGrp="1"/>
          </p:cNvSpPr>
          <p:nvPr>
            <p:ph type="title" hasCustomPrompt="1"/>
          </p:nvPr>
        </p:nvSpPr>
        <p:spPr/>
        <p:txBody>
          <a:bodyPr/>
          <a:lstStyle/>
          <a:p>
            <a:r>
              <a:rPr lang="en-US"/>
              <a:t>Title goes here</a:t>
            </a:r>
            <a:endParaRPr lang="en-AU"/>
          </a:p>
        </p:txBody>
      </p:sp>
      <p:sp>
        <p:nvSpPr>
          <p:cNvPr id="8" name="Text Placeholder 7">
            <a:extLst>
              <a:ext uri="{FF2B5EF4-FFF2-40B4-BE49-F238E27FC236}">
                <a16:creationId xmlns:a16="http://schemas.microsoft.com/office/drawing/2014/main" id="{41906CB5-A0CF-9EC7-A7B2-8DBA9D975715}"/>
              </a:ext>
            </a:extLst>
          </p:cNvPr>
          <p:cNvSpPr>
            <a:spLocks noGrp="1"/>
          </p:cNvSpPr>
          <p:nvPr>
            <p:ph type="body" sz="quarter" idx="12" hasCustomPrompt="1"/>
          </p:nvPr>
        </p:nvSpPr>
        <p:spPr>
          <a:xfrm>
            <a:off x="790575" y="1766888"/>
            <a:ext cx="2592000" cy="3827462"/>
          </a:xfrm>
        </p:spPr>
        <p:txBody>
          <a:bodyPr/>
          <a:lstStyle>
            <a:lvl1pPr>
              <a:defRPr/>
            </a:lvl1pPr>
            <a:lvl2pPr>
              <a:defRPr sz="1200"/>
            </a:lvl2pPr>
            <a:lvl3pPr>
              <a:defRPr sz="1200"/>
            </a:lvl3pPr>
            <a:lvl4pPr>
              <a:defRPr sz="1200"/>
            </a:lvl4pPr>
            <a:lvl5pPr>
              <a:defRPr sz="12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6" name="Text Placeholder 5">
            <a:extLst>
              <a:ext uri="{FF2B5EF4-FFF2-40B4-BE49-F238E27FC236}">
                <a16:creationId xmlns:a16="http://schemas.microsoft.com/office/drawing/2014/main" id="{F47345AD-8B54-4B0E-C511-3EF5A73CB871}"/>
              </a:ext>
            </a:extLst>
          </p:cNvPr>
          <p:cNvSpPr>
            <a:spLocks noGrp="1"/>
          </p:cNvSpPr>
          <p:nvPr>
            <p:ph type="body" sz="quarter" idx="13" hasCustomPrompt="1"/>
          </p:nvPr>
        </p:nvSpPr>
        <p:spPr>
          <a:xfrm>
            <a:off x="3464017" y="1766888"/>
            <a:ext cx="2592000" cy="3827462"/>
          </a:xfrm>
        </p:spPr>
        <p:txBody>
          <a:bodyPr/>
          <a:lstStyle>
            <a:lvl2pPr>
              <a:defRPr sz="1200"/>
            </a:lvl2pPr>
            <a:lvl3pPr>
              <a:defRPr sz="1200"/>
            </a:lvl3pPr>
            <a:lvl4pPr>
              <a:defRPr sz="1200"/>
            </a:lvl4pPr>
            <a:lvl5pPr>
              <a:defRPr sz="12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9" name="Text Placeholder 8">
            <a:extLst>
              <a:ext uri="{FF2B5EF4-FFF2-40B4-BE49-F238E27FC236}">
                <a16:creationId xmlns:a16="http://schemas.microsoft.com/office/drawing/2014/main" id="{4BC0358F-B9B0-6E7F-44B4-677A54E7F4EA}"/>
              </a:ext>
            </a:extLst>
          </p:cNvPr>
          <p:cNvSpPr>
            <a:spLocks noGrp="1"/>
          </p:cNvSpPr>
          <p:nvPr>
            <p:ph type="body" sz="quarter" idx="14" hasCustomPrompt="1"/>
          </p:nvPr>
        </p:nvSpPr>
        <p:spPr>
          <a:xfrm>
            <a:off x="6137459" y="1766888"/>
            <a:ext cx="2592000" cy="3827462"/>
          </a:xfrm>
        </p:spPr>
        <p:txBody>
          <a:bodyPr/>
          <a:lstStyle>
            <a:lvl2pPr>
              <a:defRPr sz="1200"/>
            </a:lvl2pPr>
            <a:lvl3pPr>
              <a:defRPr sz="1200"/>
            </a:lvl3pPr>
            <a:lvl4pPr>
              <a:defRPr sz="1200"/>
            </a:lvl4pPr>
            <a:lvl5pPr>
              <a:defRPr sz="12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7" name="Text Placeholder 6">
            <a:extLst>
              <a:ext uri="{FF2B5EF4-FFF2-40B4-BE49-F238E27FC236}">
                <a16:creationId xmlns:a16="http://schemas.microsoft.com/office/drawing/2014/main" id="{7BFBD6C4-080A-A165-7CFC-8F8053298E7B}"/>
              </a:ext>
            </a:extLst>
          </p:cNvPr>
          <p:cNvSpPr>
            <a:spLocks noGrp="1"/>
          </p:cNvSpPr>
          <p:nvPr>
            <p:ph type="body" sz="quarter" idx="15" hasCustomPrompt="1"/>
          </p:nvPr>
        </p:nvSpPr>
        <p:spPr>
          <a:xfrm>
            <a:off x="8810900" y="1766888"/>
            <a:ext cx="2590525" cy="3827462"/>
          </a:xfrm>
        </p:spPr>
        <p:txBody>
          <a:bodyPr/>
          <a:lstStyle>
            <a:lvl2pPr>
              <a:defRPr sz="1200"/>
            </a:lvl2pPr>
            <a:lvl3pPr>
              <a:defRPr sz="1200"/>
            </a:lvl3pPr>
            <a:lvl4pPr>
              <a:defRPr sz="1200"/>
            </a:lvl4pPr>
            <a:lvl5pPr>
              <a:defRPr sz="12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B38AFDB-7616-CBE9-3E39-62312A360E9D}"/>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2FE6AA94-D61A-AE7F-CDB9-BF87BC29376C}"/>
              </a:ext>
            </a:extLst>
          </p:cNvPr>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80508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0.xml><?xml version="1.0" encoding="utf-8"?>
<p:sldLayout xmlns:a="http://schemas.openxmlformats.org/drawingml/2006/main" xmlns:r="http://schemas.openxmlformats.org/officeDocument/2006/relationships" xmlns:p="http://schemas.openxmlformats.org/presentationml/2006/main" preserve="1">
  <p:cSld name="1_Agenda x4 Light">
    <p:bg>
      <p:bgPr>
        <a:solidFill>
          <a:schemeClr val="bg1"/>
        </a:solidFill>
        <a:effectLst/>
      </p:bgPr>
    </p:bg>
    <p:spTree>
      <p:nvGrpSpPr>
        <p:cNvPr id="1" name=""/>
        <p:cNvGrpSpPr/>
        <p:nvPr/>
      </p:nvGrpSpPr>
      <p:grpSpPr>
        <a:xfrm>
          <a:off x="0" y="0"/>
          <a:ext cx="0" cy="0"/>
          <a:chOff x="0" y="0"/>
          <a:chExt cx="0" cy="0"/>
        </a:xfrm>
      </p:grpSpPr>
      <p:sp>
        <p:nvSpPr>
          <p:cNvPr id="48" name="Rectangle: Rounded Corners 47">
            <a:extLst>
              <a:ext uri="{FF2B5EF4-FFF2-40B4-BE49-F238E27FC236}">
                <a16:creationId xmlns:a16="http://schemas.microsoft.com/office/drawing/2014/main" id="{137C0F01-C844-26DC-BF1D-8CD3FD3B4A3F}"/>
              </a:ext>
            </a:extLst>
          </p:cNvPr>
          <p:cNvSpPr/>
          <p:nvPr/>
        </p:nvSpPr>
        <p:spPr>
          <a:xfrm>
            <a:off x="3703637" y="1777927"/>
            <a:ext cx="3811588" cy="1866974"/>
          </a:xfrm>
          <a:prstGeom prst="roundRect">
            <a:avLst>
              <a:gd name="adj" fmla="val 5785"/>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49" name="Rectangle: Rounded Corners 48">
            <a:extLst>
              <a:ext uri="{FF2B5EF4-FFF2-40B4-BE49-F238E27FC236}">
                <a16:creationId xmlns:a16="http://schemas.microsoft.com/office/drawing/2014/main" id="{421C5B1E-EC0A-E6B4-CCAD-7A1ABDBBC9C8}"/>
              </a:ext>
            </a:extLst>
          </p:cNvPr>
          <p:cNvSpPr/>
          <p:nvPr/>
        </p:nvSpPr>
        <p:spPr>
          <a:xfrm>
            <a:off x="7589839" y="1777927"/>
            <a:ext cx="3811588" cy="1866974"/>
          </a:xfrm>
          <a:prstGeom prst="roundRect">
            <a:avLst>
              <a:gd name="adj" fmla="val 5785"/>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0" name="Rectangle: Rounded Corners 49">
            <a:extLst>
              <a:ext uri="{FF2B5EF4-FFF2-40B4-BE49-F238E27FC236}">
                <a16:creationId xmlns:a16="http://schemas.microsoft.com/office/drawing/2014/main" id="{C2141783-843A-2920-4F02-ED15D067735E}"/>
              </a:ext>
            </a:extLst>
          </p:cNvPr>
          <p:cNvSpPr/>
          <p:nvPr/>
        </p:nvSpPr>
        <p:spPr>
          <a:xfrm>
            <a:off x="3703638" y="3726809"/>
            <a:ext cx="3812400" cy="1868400"/>
          </a:xfrm>
          <a:prstGeom prst="roundRect">
            <a:avLst>
              <a:gd name="adj" fmla="val 5781"/>
            </a:avLst>
          </a:prstGeom>
          <a:solidFill>
            <a:srgbClr val="F6F8FB"/>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51" name="Rectangle: Rounded Corners 50">
            <a:extLst>
              <a:ext uri="{FF2B5EF4-FFF2-40B4-BE49-F238E27FC236}">
                <a16:creationId xmlns:a16="http://schemas.microsoft.com/office/drawing/2014/main" id="{0CCF8481-6E21-EF6F-8178-0130DC708E37}"/>
              </a:ext>
            </a:extLst>
          </p:cNvPr>
          <p:cNvSpPr/>
          <p:nvPr/>
        </p:nvSpPr>
        <p:spPr>
          <a:xfrm>
            <a:off x="7589839" y="3726809"/>
            <a:ext cx="3812400" cy="1868400"/>
          </a:xfrm>
          <a:prstGeom prst="roundRect">
            <a:avLst>
              <a:gd name="adj" fmla="val 5781"/>
            </a:avLst>
          </a:prstGeom>
          <a:solidFill>
            <a:srgbClr val="F6F8FB"/>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3092989"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7943919"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7943919" y="2257115"/>
            <a:ext cx="3092989"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4057717" y="4208932"/>
            <a:ext cx="3092989" cy="1019659"/>
          </a:xfrm>
        </p:spPr>
        <p:txBody>
          <a:bodyPr wrap="square" rIns="0"/>
          <a:lstStyle>
            <a:lvl1pPr>
              <a:lnSpc>
                <a:spcPct val="110000"/>
              </a:lnSpc>
              <a:spcAft>
                <a:spcPts val="1200"/>
              </a:spcAft>
              <a:defRPr sz="1800">
                <a:solidFill>
                  <a:schemeClr val="accent4"/>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7943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7943919" y="4208932"/>
            <a:ext cx="3092989"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3" name="Footer Placeholder 4">
            <a:extLst>
              <a:ext uri="{FF2B5EF4-FFF2-40B4-BE49-F238E27FC236}">
                <a16:creationId xmlns:a16="http://schemas.microsoft.com/office/drawing/2014/main" id="{4D25BD74-D06F-5B54-EE10-BD815DA71F2E}"/>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308541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preserve="1">
  <p:cSld name="Agenda x6 Dark">
    <p:bg>
      <p:bgPr>
        <a:solidFill>
          <a:schemeClr val="accent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285895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2.xml><?xml version="1.0" encoding="utf-8"?>
<p:sldLayout xmlns:a="http://schemas.openxmlformats.org/drawingml/2006/main" xmlns:r="http://schemas.openxmlformats.org/officeDocument/2006/relationships" xmlns:p="http://schemas.openxmlformats.org/presentationml/2006/main" preserve="1">
  <p:cSld name="Agenda x6 Light">
    <p:bg>
      <p:bgPr>
        <a:solidFill>
          <a:schemeClr val="bg2"/>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CD8CC252-77F7-51A8-50B4-622154BF35A7}"/>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527493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3.xml><?xml version="1.0" encoding="utf-8"?>
<p:sldLayout xmlns:a="http://schemas.openxmlformats.org/drawingml/2006/main" xmlns:r="http://schemas.openxmlformats.org/officeDocument/2006/relationships" xmlns:p="http://schemas.openxmlformats.org/presentationml/2006/main" preserve="1">
  <p:cSld name="1_Agenda x6 Light">
    <p:bg>
      <p:bgPr>
        <a:solidFill>
          <a:schemeClr val="bg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6294738"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8885839" y="1777927"/>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6294738"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8885839" y="3726809"/>
            <a:ext cx="25164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7" y="2256939"/>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51682"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651682" y="2257115"/>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39919"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239919" y="2259698"/>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057717" y="4208932"/>
            <a:ext cx="1808241" cy="1019659"/>
          </a:xfrm>
        </p:spPr>
        <p:txBody>
          <a:bodyPr wrap="square" rIns="0"/>
          <a:lstStyle>
            <a:lvl1pPr>
              <a:lnSpc>
                <a:spcPct val="110000"/>
              </a:lnSpc>
              <a:spcAft>
                <a:spcPts val="1200"/>
              </a:spcAft>
              <a:defRPr sz="1800">
                <a:solidFill>
                  <a:schemeClr val="accent1"/>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51682"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651682" y="4208932"/>
            <a:ext cx="1808241" cy="1019659"/>
          </a:xfrm>
        </p:spPr>
        <p:txBody>
          <a:bodyPr wrap="square" rIns="0"/>
          <a:lstStyle>
            <a:lvl1pPr>
              <a:lnSpc>
                <a:spcPct val="110000"/>
              </a:lnSpc>
              <a:spcAft>
                <a:spcPts val="1200"/>
              </a:spcAft>
              <a:defRPr sz="1800">
                <a:solidFill>
                  <a:schemeClr val="accent3"/>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39919"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239919" y="4208932"/>
            <a:ext cx="1808241" cy="1019659"/>
          </a:xfrm>
        </p:spPr>
        <p:txBody>
          <a:bodyPr wrap="square" rIns="0"/>
          <a:lstStyle>
            <a:lvl1pPr>
              <a:lnSpc>
                <a:spcPct val="110000"/>
              </a:lnSpc>
              <a:spcAft>
                <a:spcPts val="1200"/>
              </a:spcAft>
              <a:defRPr sz="1800">
                <a:solidFill>
                  <a:schemeClr val="accent5"/>
                </a:solidFill>
                <a:latin typeface="+mj-lt"/>
              </a:defRPr>
            </a:lvl1pPr>
            <a:lvl2pPr marL="0" indent="0">
              <a:lnSpc>
                <a:spcPct val="110000"/>
              </a:lnSpc>
              <a:spcAft>
                <a:spcPts val="1200"/>
              </a:spcAft>
              <a:buNone/>
              <a:defRPr sz="14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CD8CC252-77F7-51A8-50B4-622154BF35A7}"/>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1577426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preserve="1">
  <p:cSld name="Agenda x8 Dark">
    <p:bg>
      <p:bgPr>
        <a:solidFill>
          <a:schemeClr val="accent1"/>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35420550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5.xml><?xml version="1.0" encoding="utf-8"?>
<p:sldLayout xmlns:a="http://schemas.openxmlformats.org/drawingml/2006/main" xmlns:r="http://schemas.openxmlformats.org/officeDocument/2006/relationships" xmlns:p="http://schemas.openxmlformats.org/presentationml/2006/main" preserve="1">
  <p:cSld name="Agenda x8 Light">
    <p:bg>
      <p:bgPr>
        <a:solidFill>
          <a:schemeClr val="bg2"/>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1"/>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9975BB75-1413-C35D-47C7-E7B9E7C6FF95}"/>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1431511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6.xml><?xml version="1.0" encoding="utf-8"?>
<p:sldLayout xmlns:a="http://schemas.openxmlformats.org/drawingml/2006/main" xmlns:r="http://schemas.openxmlformats.org/officeDocument/2006/relationships" xmlns:p="http://schemas.openxmlformats.org/presentationml/2006/main" preserve="1">
  <p:cSld name="1_Agenda x8 Light">
    <p:bg>
      <p:bgPr>
        <a:solidFill>
          <a:schemeClr val="bg1"/>
        </a:solidFill>
        <a:effectLst/>
      </p:bgPr>
    </p:bg>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30EF8D34-6595-8DB6-88E9-0661A24A3781}"/>
              </a:ext>
            </a:extLst>
          </p:cNvPr>
          <p:cNvSpPr/>
          <p:nvPr/>
        </p:nvSpPr>
        <p:spPr>
          <a:xfrm>
            <a:off x="3703637"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3" name="Rectangle: Rounded Corners 12">
            <a:extLst>
              <a:ext uri="{FF2B5EF4-FFF2-40B4-BE49-F238E27FC236}">
                <a16:creationId xmlns:a16="http://schemas.microsoft.com/office/drawing/2014/main" id="{8722CC55-EACB-87F4-B7D3-FF2599F1DAE6}"/>
              </a:ext>
            </a:extLst>
          </p:cNvPr>
          <p:cNvSpPr/>
          <p:nvPr/>
        </p:nvSpPr>
        <p:spPr>
          <a:xfrm>
            <a:off x="5645838"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14" name="Rectangle: Rounded Corners 13">
            <a:extLst>
              <a:ext uri="{FF2B5EF4-FFF2-40B4-BE49-F238E27FC236}">
                <a16:creationId xmlns:a16="http://schemas.microsoft.com/office/drawing/2014/main" id="{A618FE98-041A-148D-A27B-66F8B0678676}"/>
              </a:ext>
            </a:extLst>
          </p:cNvPr>
          <p:cNvSpPr/>
          <p:nvPr/>
        </p:nvSpPr>
        <p:spPr>
          <a:xfrm>
            <a:off x="7588039"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0" name="Rectangle: Rounded Corners 19">
            <a:extLst>
              <a:ext uri="{FF2B5EF4-FFF2-40B4-BE49-F238E27FC236}">
                <a16:creationId xmlns:a16="http://schemas.microsoft.com/office/drawing/2014/main" id="{146E0BF6-5FB1-4662-CF70-5B233044A222}"/>
              </a:ext>
            </a:extLst>
          </p:cNvPr>
          <p:cNvSpPr/>
          <p:nvPr/>
        </p:nvSpPr>
        <p:spPr>
          <a:xfrm>
            <a:off x="9530239" y="3726809"/>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3" name="Rectangle: Rounded Corners 2">
            <a:extLst>
              <a:ext uri="{FF2B5EF4-FFF2-40B4-BE49-F238E27FC236}">
                <a16:creationId xmlns:a16="http://schemas.microsoft.com/office/drawing/2014/main" id="{02012416-A37A-7E77-57A2-49B0BAF96F9D}"/>
              </a:ext>
            </a:extLst>
          </p:cNvPr>
          <p:cNvSpPr/>
          <p:nvPr/>
        </p:nvSpPr>
        <p:spPr>
          <a:xfrm>
            <a:off x="3703637"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5" name="Rectangle: Rounded Corners 4">
            <a:extLst>
              <a:ext uri="{FF2B5EF4-FFF2-40B4-BE49-F238E27FC236}">
                <a16:creationId xmlns:a16="http://schemas.microsoft.com/office/drawing/2014/main" id="{2E76366B-5125-262F-1367-22D86679820A}"/>
              </a:ext>
            </a:extLst>
          </p:cNvPr>
          <p:cNvSpPr/>
          <p:nvPr/>
        </p:nvSpPr>
        <p:spPr>
          <a:xfrm>
            <a:off x="5645838"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accent1"/>
              </a:solidFill>
            </a:endParaRPr>
          </a:p>
        </p:txBody>
      </p:sp>
      <p:sp>
        <p:nvSpPr>
          <p:cNvPr id="6" name="Rectangle: Rounded Corners 5">
            <a:extLst>
              <a:ext uri="{FF2B5EF4-FFF2-40B4-BE49-F238E27FC236}">
                <a16:creationId xmlns:a16="http://schemas.microsoft.com/office/drawing/2014/main" id="{7B25DA62-E1AA-6F67-912F-E9DAA13A1DF6}"/>
              </a:ext>
            </a:extLst>
          </p:cNvPr>
          <p:cNvSpPr/>
          <p:nvPr/>
        </p:nvSpPr>
        <p:spPr>
          <a:xfrm>
            <a:off x="7588039"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18" name="Rectangle: Rounded Corners 17">
            <a:extLst>
              <a:ext uri="{FF2B5EF4-FFF2-40B4-BE49-F238E27FC236}">
                <a16:creationId xmlns:a16="http://schemas.microsoft.com/office/drawing/2014/main" id="{0FFDCBCB-58C8-4F60-BF71-62A9A60BC1DE}"/>
              </a:ext>
            </a:extLst>
          </p:cNvPr>
          <p:cNvSpPr/>
          <p:nvPr/>
        </p:nvSpPr>
        <p:spPr>
          <a:xfrm>
            <a:off x="9530239" y="1777927"/>
            <a:ext cx="1872000" cy="1868400"/>
          </a:xfrm>
          <a:prstGeom prst="roundRect">
            <a:avLst>
              <a:gd name="adj" fmla="val 5781"/>
            </a:avLst>
          </a:prstGeom>
          <a:solidFill>
            <a:schemeClr val="bg2"/>
          </a:solidFill>
          <a:ln w="6350" cap="flat">
            <a:noFill/>
            <a:prstDash val="solid"/>
            <a:miter/>
          </a:ln>
        </p:spPr>
        <p:txBody>
          <a:bodyPr rtlCol="0" anchor="ctr"/>
          <a:lstStyle/>
          <a:p>
            <a:pPr>
              <a:lnSpc>
                <a:spcPct val="110000"/>
              </a:lnSpc>
            </a:pPr>
            <a:endParaRPr lang="en-US" sz="1400" noProof="0">
              <a:solidFill>
                <a:schemeClr val="bg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195757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057718" y="2256939"/>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015837" y="1957575"/>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015838" y="2257115"/>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7942118" y="1957575"/>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7942119" y="2259698"/>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9884318" y="1957575"/>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9884319" y="2259698"/>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4057715" y="3906809"/>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4057716" y="4208932"/>
            <a:ext cx="1163840" cy="1019659"/>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5999917" y="3906809"/>
            <a:ext cx="115416" cy="108000"/>
          </a:xfrm>
        </p:spPr>
        <p:txBody>
          <a:bodyPr wrap="square" rIns="0" anchor="ctr" anchorCtr="0">
            <a:noAutofit/>
          </a:bodyPr>
          <a:lstStyle>
            <a:lvl1pPr>
              <a:lnSpc>
                <a:spcPct val="110000"/>
              </a:lnSpc>
              <a:spcAft>
                <a:spcPts val="0"/>
              </a:spcAft>
              <a:defRPr sz="700">
                <a:solidFill>
                  <a:schemeClr val="accent3"/>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5999918" y="4208932"/>
            <a:ext cx="1163840" cy="1019659"/>
          </a:xfrm>
        </p:spPr>
        <p:txBody>
          <a:bodyPr wrap="square" rIns="0"/>
          <a:lstStyle>
            <a:lvl1pPr>
              <a:lnSpc>
                <a:spcPct val="110000"/>
              </a:lnSpc>
              <a:spcAft>
                <a:spcPts val="1200"/>
              </a:spcAft>
              <a:defRPr sz="1400">
                <a:solidFill>
                  <a:schemeClr val="accent3"/>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7942118" y="3906809"/>
            <a:ext cx="115416" cy="108000"/>
          </a:xfrm>
        </p:spPr>
        <p:txBody>
          <a:bodyPr wrap="square" rIns="0" anchor="ctr" anchorCtr="0">
            <a:noAutofit/>
          </a:bodyPr>
          <a:lstStyle>
            <a:lvl1pPr>
              <a:lnSpc>
                <a:spcPct val="110000"/>
              </a:lnSpc>
              <a:spcAft>
                <a:spcPts val="0"/>
              </a:spcAft>
              <a:defRPr sz="700">
                <a:solidFill>
                  <a:schemeClr val="accent4"/>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7942119" y="4208932"/>
            <a:ext cx="1163840" cy="1019659"/>
          </a:xfrm>
        </p:spPr>
        <p:txBody>
          <a:bodyPr wrap="square" rIns="0"/>
          <a:lstStyle>
            <a:lvl1pPr>
              <a:lnSpc>
                <a:spcPct val="110000"/>
              </a:lnSpc>
              <a:spcAft>
                <a:spcPts val="1200"/>
              </a:spcAft>
              <a:defRPr sz="1400">
                <a:solidFill>
                  <a:schemeClr val="accent4"/>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9884318" y="3906809"/>
            <a:ext cx="115416" cy="108000"/>
          </a:xfrm>
        </p:spPr>
        <p:txBody>
          <a:bodyPr wrap="square" rIns="0" anchor="ctr" anchorCtr="0">
            <a:noAutofit/>
          </a:bodyPr>
          <a:lstStyle>
            <a:lvl1pPr>
              <a:lnSpc>
                <a:spcPct val="110000"/>
              </a:lnSpc>
              <a:spcAft>
                <a:spcPts val="0"/>
              </a:spcAft>
              <a:defRPr sz="700">
                <a:solidFill>
                  <a:schemeClr val="accent5"/>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9884319" y="4208932"/>
            <a:ext cx="1163840" cy="1019659"/>
          </a:xfrm>
        </p:spPr>
        <p:txBody>
          <a:bodyPr wrap="square" rIns="0"/>
          <a:lstStyle>
            <a:lvl1pPr>
              <a:lnSpc>
                <a:spcPct val="110000"/>
              </a:lnSpc>
              <a:spcAft>
                <a:spcPts val="1200"/>
              </a:spcAft>
              <a:defRPr sz="1400">
                <a:solidFill>
                  <a:schemeClr val="accent5"/>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 name="Footer Placeholder 4">
            <a:extLst>
              <a:ext uri="{FF2B5EF4-FFF2-40B4-BE49-F238E27FC236}">
                <a16:creationId xmlns:a16="http://schemas.microsoft.com/office/drawing/2014/main" id="{9975BB75-1413-C35D-47C7-E7B9E7C6FF95}"/>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2976153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preserve="1">
  <p:cSld name="Agenda x9-12 Dark">
    <p:bg>
      <p:bgPr>
        <a:solidFill>
          <a:schemeClr val="accent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a:solidFill>
                  <a:schemeClr val="bg1"/>
                </a:solidFill>
              </a:defRPr>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46" name="Footer Placeholder 45">
            <a:extLst>
              <a:ext uri="{FF2B5EF4-FFF2-40B4-BE49-F238E27FC236}">
                <a16:creationId xmlns:a16="http://schemas.microsoft.com/office/drawing/2014/main" id="{3F1A5295-F613-3F28-A89A-F0C3662B3250}"/>
              </a:ext>
            </a:extLst>
          </p:cNvPr>
          <p:cNvSpPr>
            <a:spLocks noGrp="1"/>
          </p:cNvSpPr>
          <p:nvPr>
            <p:ph type="ftr" sz="quarter" idx="24"/>
          </p:nvPr>
        </p:nvSpPr>
        <p:spPr/>
        <p:txBody>
          <a:bodyPr/>
          <a:lstStyle>
            <a:lvl1pPr>
              <a:defRPr>
                <a:solidFill>
                  <a:schemeClr val="bg1"/>
                </a:solidFill>
              </a:defRPr>
            </a:lvl1pPr>
          </a:lstStyle>
          <a:p>
            <a:r>
              <a:rPr lang="en-US" noProof="0"/>
              <a:t>© Experian | Confidential</a:t>
            </a:r>
          </a:p>
        </p:txBody>
      </p:sp>
      <p:pic>
        <p:nvPicPr>
          <p:cNvPr id="4" name="Graphic 3">
            <a:extLst>
              <a:ext uri="{FF2B5EF4-FFF2-40B4-BE49-F238E27FC236}">
                <a16:creationId xmlns:a16="http://schemas.microsoft.com/office/drawing/2014/main" id="{9C047264-110D-6899-4820-4391688AE9A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Tree>
    <p:extLst>
      <p:ext uri="{BB962C8B-B14F-4D97-AF65-F5344CB8AC3E}">
        <p14:creationId xmlns:p14="http://schemas.microsoft.com/office/powerpoint/2010/main" val="1837641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8.xml><?xml version="1.0" encoding="utf-8"?>
<p:sldLayout xmlns:a="http://schemas.openxmlformats.org/drawingml/2006/main" xmlns:r="http://schemas.openxmlformats.org/officeDocument/2006/relationships" xmlns:p="http://schemas.openxmlformats.org/presentationml/2006/main" preserve="1">
  <p:cSld name="Agenda x9-12 Light">
    <p:bg>
      <p:bgPr>
        <a:solidFill>
          <a:schemeClr val="bg2"/>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 name="Footer Placeholder 4">
            <a:extLst>
              <a:ext uri="{FF2B5EF4-FFF2-40B4-BE49-F238E27FC236}">
                <a16:creationId xmlns:a16="http://schemas.microsoft.com/office/drawing/2014/main" id="{93472678-1947-C8D8-2BB0-505C293A6184}"/>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3599307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9.xml><?xml version="1.0" encoding="utf-8"?>
<p:sldLayout xmlns:a="http://schemas.openxmlformats.org/drawingml/2006/main" xmlns:r="http://schemas.openxmlformats.org/officeDocument/2006/relationships" xmlns:p="http://schemas.openxmlformats.org/presentationml/2006/main" preserve="1">
  <p:cSld name="1_Agenda x9-12 Light">
    <p:bg>
      <p:bgPr>
        <a:solidFill>
          <a:schemeClr val="bg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95D69C3-3B6E-98E6-0487-E6C381343F5C}"/>
              </a:ext>
            </a:extLst>
          </p:cNvPr>
          <p:cNvSpPr/>
          <p:nvPr/>
        </p:nvSpPr>
        <p:spPr>
          <a:xfrm>
            <a:off x="3703638" y="1766888"/>
            <a:ext cx="8115300" cy="4802187"/>
          </a:xfrm>
          <a:prstGeom prst="roundRect">
            <a:avLst>
              <a:gd name="adj" fmla="val 224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accent1"/>
              </a:solidFill>
            </a:endParaRPr>
          </a:p>
        </p:txBody>
      </p:sp>
      <p:sp>
        <p:nvSpPr>
          <p:cNvPr id="2" name="Title 1">
            <a:extLst>
              <a:ext uri="{FF2B5EF4-FFF2-40B4-BE49-F238E27FC236}">
                <a16:creationId xmlns:a16="http://schemas.microsoft.com/office/drawing/2014/main" id="{B85E26BA-3D05-4743-F550-193C27573B3F}"/>
              </a:ext>
            </a:extLst>
          </p:cNvPr>
          <p:cNvSpPr>
            <a:spLocks noGrp="1"/>
          </p:cNvSpPr>
          <p:nvPr>
            <p:ph type="title" hasCustomPrompt="1"/>
          </p:nvPr>
        </p:nvSpPr>
        <p:spPr>
          <a:xfrm>
            <a:off x="794280" y="1780223"/>
            <a:ext cx="2385484" cy="1864677"/>
          </a:xfrm>
        </p:spPr>
        <p:txBody>
          <a:bodyPr wrap="square">
            <a:noAutofit/>
          </a:bodyPr>
          <a:lstStyle>
            <a:lvl1pPr>
              <a:defRPr lang="en-AU" dirty="0"/>
            </a:lvl1pPr>
          </a:lstStyle>
          <a:p>
            <a:r>
              <a:rPr lang="en-US" noProof="0"/>
              <a:t>Agenda</a:t>
            </a:r>
          </a:p>
        </p:txBody>
      </p:sp>
      <p:sp>
        <p:nvSpPr>
          <p:cNvPr id="9" name="Text Placeholder 8">
            <a:extLst>
              <a:ext uri="{FF2B5EF4-FFF2-40B4-BE49-F238E27FC236}">
                <a16:creationId xmlns:a16="http://schemas.microsoft.com/office/drawing/2014/main" id="{0699ECE6-4E82-A111-B16B-8D4253A42599}"/>
              </a:ext>
            </a:extLst>
          </p:cNvPr>
          <p:cNvSpPr>
            <a:spLocks noGrp="1"/>
          </p:cNvSpPr>
          <p:nvPr>
            <p:ph type="body" sz="quarter" idx="12" hasCustomPrompt="1"/>
          </p:nvPr>
        </p:nvSpPr>
        <p:spPr>
          <a:xfrm>
            <a:off x="4057717"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a:defRPr sz="800"/>
            </a:lvl2pPr>
            <a:lvl3pPr>
              <a:defRPr sz="800"/>
            </a:lvl3pPr>
            <a:lvl4pPr>
              <a:defRPr sz="800"/>
            </a:lvl4pPr>
            <a:lvl5pPr>
              <a:defRPr sz="800"/>
            </a:lvl5pPr>
          </a:lstStyle>
          <a:p>
            <a:pPr lvl="0"/>
            <a:r>
              <a:rPr lang="en-US" noProof="0"/>
              <a:t>01</a:t>
            </a:r>
          </a:p>
        </p:txBody>
      </p:sp>
      <p:sp>
        <p:nvSpPr>
          <p:cNvPr id="11" name="Text Placeholder 10">
            <a:extLst>
              <a:ext uri="{FF2B5EF4-FFF2-40B4-BE49-F238E27FC236}">
                <a16:creationId xmlns:a16="http://schemas.microsoft.com/office/drawing/2014/main" id="{17739CC2-46B8-DC56-6BFE-BA535BF9722F}"/>
              </a:ext>
            </a:extLst>
          </p:cNvPr>
          <p:cNvSpPr>
            <a:spLocks noGrp="1"/>
          </p:cNvSpPr>
          <p:nvPr>
            <p:ph type="body" sz="quarter" idx="13" hasCustomPrompt="1"/>
          </p:nvPr>
        </p:nvSpPr>
        <p:spPr>
          <a:xfrm>
            <a:off x="4269274"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15" name="Text Placeholder 14">
            <a:extLst>
              <a:ext uri="{FF2B5EF4-FFF2-40B4-BE49-F238E27FC236}">
                <a16:creationId xmlns:a16="http://schemas.microsoft.com/office/drawing/2014/main" id="{7B4D1D9D-164B-2CD7-1994-87122296285E}"/>
              </a:ext>
            </a:extLst>
          </p:cNvPr>
          <p:cNvSpPr>
            <a:spLocks noGrp="1"/>
          </p:cNvSpPr>
          <p:nvPr>
            <p:ph type="body" sz="quarter" idx="14" hasCustomPrompt="1"/>
          </p:nvPr>
        </p:nvSpPr>
        <p:spPr>
          <a:xfrm>
            <a:off x="6644030"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stStyle>
          <a:p>
            <a:pPr lvl="0"/>
            <a:r>
              <a:rPr lang="en-US" noProof="0"/>
              <a:t>02</a:t>
            </a:r>
          </a:p>
        </p:txBody>
      </p:sp>
      <p:sp>
        <p:nvSpPr>
          <p:cNvPr id="17" name="Text Placeholder 16">
            <a:extLst>
              <a:ext uri="{FF2B5EF4-FFF2-40B4-BE49-F238E27FC236}">
                <a16:creationId xmlns:a16="http://schemas.microsoft.com/office/drawing/2014/main" id="{F566D7A5-92DB-4ECE-E766-92E7B23F44B3}"/>
              </a:ext>
            </a:extLst>
          </p:cNvPr>
          <p:cNvSpPr>
            <a:spLocks noGrp="1"/>
          </p:cNvSpPr>
          <p:nvPr>
            <p:ph type="body" sz="quarter" idx="15" hasCustomPrompt="1"/>
          </p:nvPr>
        </p:nvSpPr>
        <p:spPr>
          <a:xfrm>
            <a:off x="685331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stStyle>
          <a:p>
            <a:pPr lvl="0"/>
            <a:r>
              <a:rPr lang="en-US" noProof="0"/>
              <a:t>Agenda item</a:t>
            </a:r>
          </a:p>
          <a:p>
            <a:pPr lvl="1"/>
            <a:r>
              <a:rPr lang="en-US" noProof="0"/>
              <a:t>Second level</a:t>
            </a:r>
          </a:p>
        </p:txBody>
      </p:sp>
      <p:sp>
        <p:nvSpPr>
          <p:cNvPr id="19" name="Text Placeholder 18">
            <a:extLst>
              <a:ext uri="{FF2B5EF4-FFF2-40B4-BE49-F238E27FC236}">
                <a16:creationId xmlns:a16="http://schemas.microsoft.com/office/drawing/2014/main" id="{044F097A-0D8A-F2D4-B27A-BB55CC1D7970}"/>
              </a:ext>
            </a:extLst>
          </p:cNvPr>
          <p:cNvSpPr>
            <a:spLocks noGrp="1"/>
          </p:cNvSpPr>
          <p:nvPr>
            <p:ph type="body" sz="quarter" idx="16" hasCustomPrompt="1"/>
          </p:nvPr>
        </p:nvSpPr>
        <p:spPr>
          <a:xfrm>
            <a:off x="9226753" y="2118561"/>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03</a:t>
            </a:r>
          </a:p>
        </p:txBody>
      </p:sp>
      <p:sp>
        <p:nvSpPr>
          <p:cNvPr id="21" name="Text Placeholder 20">
            <a:extLst>
              <a:ext uri="{FF2B5EF4-FFF2-40B4-BE49-F238E27FC236}">
                <a16:creationId xmlns:a16="http://schemas.microsoft.com/office/drawing/2014/main" id="{69CFC049-DB54-67F8-B1FB-36FA8539AC82}"/>
              </a:ext>
            </a:extLst>
          </p:cNvPr>
          <p:cNvSpPr>
            <a:spLocks noGrp="1"/>
          </p:cNvSpPr>
          <p:nvPr>
            <p:ph type="body" sz="quarter" idx="17" hasCustomPrompt="1"/>
          </p:nvPr>
        </p:nvSpPr>
        <p:spPr>
          <a:xfrm>
            <a:off x="9439628" y="2074111"/>
            <a:ext cx="1960210" cy="755463"/>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a:defRPr>
                <a:solidFill>
                  <a:srgbClr val="FFFF00"/>
                </a:solidFill>
              </a:defRPr>
            </a:lvl3pPr>
            <a:lvl4pPr>
              <a:defRPr>
                <a:solidFill>
                  <a:srgbClr val="FFFF00"/>
                </a:solidFill>
              </a:defRPr>
            </a:lvl4pPr>
            <a:lvl5pPr>
              <a:defRPr>
                <a:solidFill>
                  <a:srgbClr val="FFFF00"/>
                </a:solidFill>
              </a:defRPr>
            </a:lvl5pPr>
          </a:lstStyle>
          <a:p>
            <a:pPr lvl="0"/>
            <a:r>
              <a:rPr lang="en-US" noProof="0"/>
              <a:t>Agenda item</a:t>
            </a:r>
          </a:p>
          <a:p>
            <a:pPr lvl="1"/>
            <a:r>
              <a:rPr lang="en-US" noProof="0"/>
              <a:t>Second level</a:t>
            </a:r>
          </a:p>
        </p:txBody>
      </p:sp>
      <p:sp>
        <p:nvSpPr>
          <p:cNvPr id="23" name="Text Placeholder 22">
            <a:extLst>
              <a:ext uri="{FF2B5EF4-FFF2-40B4-BE49-F238E27FC236}">
                <a16:creationId xmlns:a16="http://schemas.microsoft.com/office/drawing/2014/main" id="{F220DBB3-237B-87D2-9A9D-C0504269E5A5}"/>
              </a:ext>
            </a:extLst>
          </p:cNvPr>
          <p:cNvSpPr>
            <a:spLocks noGrp="1"/>
          </p:cNvSpPr>
          <p:nvPr>
            <p:ph type="body" sz="quarter" idx="18" hasCustomPrompt="1"/>
          </p:nvPr>
        </p:nvSpPr>
        <p:spPr>
          <a:xfrm>
            <a:off x="4057717"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04</a:t>
            </a:r>
          </a:p>
        </p:txBody>
      </p:sp>
      <p:sp>
        <p:nvSpPr>
          <p:cNvPr id="25" name="Text Placeholder 24">
            <a:extLst>
              <a:ext uri="{FF2B5EF4-FFF2-40B4-BE49-F238E27FC236}">
                <a16:creationId xmlns:a16="http://schemas.microsoft.com/office/drawing/2014/main" id="{081412E4-25D1-2E2E-3B68-32D3A45DC3BB}"/>
              </a:ext>
            </a:extLst>
          </p:cNvPr>
          <p:cNvSpPr>
            <a:spLocks noGrp="1"/>
          </p:cNvSpPr>
          <p:nvPr>
            <p:ph type="body" sz="quarter" idx="19" hasCustomPrompt="1"/>
          </p:nvPr>
        </p:nvSpPr>
        <p:spPr>
          <a:xfrm>
            <a:off x="4269274"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7" name="Slide Number Placeholder 46">
            <a:extLst>
              <a:ext uri="{FF2B5EF4-FFF2-40B4-BE49-F238E27FC236}">
                <a16:creationId xmlns:a16="http://schemas.microsoft.com/office/drawing/2014/main" id="{AB2A39FB-70FA-8205-34AC-A2AB343F9AE3}"/>
              </a:ext>
            </a:extLst>
          </p:cNvPr>
          <p:cNvSpPr>
            <a:spLocks noGrp="1"/>
          </p:cNvSpPr>
          <p:nvPr>
            <p:ph type="sldNum" sz="quarter" idx="25"/>
          </p:nvPr>
        </p:nvSpPr>
        <p:spPr/>
        <p:txBody>
          <a:bodyPr/>
          <a:lstStyle>
            <a:lvl1pPr>
              <a:defRPr lang="en-US" smtClean="0"/>
            </a:lvl1pPr>
          </a:lstStyle>
          <a:p>
            <a:fld id="{C5BB0411-7089-4314-80B8-B2E3315A0706}" type="slidenum">
              <a:rPr lang="en-AU" smtClean="0"/>
              <a:pPr/>
              <a:t>‹#›</a:t>
            </a:fld>
            <a:endParaRPr lang="en-AU"/>
          </a:p>
        </p:txBody>
      </p:sp>
      <p:sp>
        <p:nvSpPr>
          <p:cNvPr id="22" name="Text Placeholder 22">
            <a:extLst>
              <a:ext uri="{FF2B5EF4-FFF2-40B4-BE49-F238E27FC236}">
                <a16:creationId xmlns:a16="http://schemas.microsoft.com/office/drawing/2014/main" id="{02254F53-592B-3D33-C165-8FC68BD74261}"/>
              </a:ext>
            </a:extLst>
          </p:cNvPr>
          <p:cNvSpPr>
            <a:spLocks noGrp="1"/>
          </p:cNvSpPr>
          <p:nvPr>
            <p:ph type="body" sz="quarter" idx="26" hasCustomPrompt="1"/>
          </p:nvPr>
        </p:nvSpPr>
        <p:spPr>
          <a:xfrm>
            <a:off x="6644030"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05</a:t>
            </a:r>
          </a:p>
        </p:txBody>
      </p:sp>
      <p:sp>
        <p:nvSpPr>
          <p:cNvPr id="24" name="Text Placeholder 24">
            <a:extLst>
              <a:ext uri="{FF2B5EF4-FFF2-40B4-BE49-F238E27FC236}">
                <a16:creationId xmlns:a16="http://schemas.microsoft.com/office/drawing/2014/main" id="{8D3A84AA-0221-1BE2-AB6C-13434CD6891A}"/>
              </a:ext>
            </a:extLst>
          </p:cNvPr>
          <p:cNvSpPr>
            <a:spLocks noGrp="1"/>
          </p:cNvSpPr>
          <p:nvPr>
            <p:ph type="body" sz="quarter" idx="27" hasCustomPrompt="1"/>
          </p:nvPr>
        </p:nvSpPr>
        <p:spPr>
          <a:xfrm>
            <a:off x="685331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26" name="Text Placeholder 22">
            <a:extLst>
              <a:ext uri="{FF2B5EF4-FFF2-40B4-BE49-F238E27FC236}">
                <a16:creationId xmlns:a16="http://schemas.microsoft.com/office/drawing/2014/main" id="{0A8CA4B9-EFA6-8FA6-1DFE-156EF8F77AAC}"/>
              </a:ext>
            </a:extLst>
          </p:cNvPr>
          <p:cNvSpPr>
            <a:spLocks noGrp="1"/>
          </p:cNvSpPr>
          <p:nvPr>
            <p:ph type="body" sz="quarter" idx="28" hasCustomPrompt="1"/>
          </p:nvPr>
        </p:nvSpPr>
        <p:spPr>
          <a:xfrm>
            <a:off x="9226753" y="3246878"/>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06</a:t>
            </a:r>
          </a:p>
        </p:txBody>
      </p:sp>
      <p:sp>
        <p:nvSpPr>
          <p:cNvPr id="27" name="Text Placeholder 24">
            <a:extLst>
              <a:ext uri="{FF2B5EF4-FFF2-40B4-BE49-F238E27FC236}">
                <a16:creationId xmlns:a16="http://schemas.microsoft.com/office/drawing/2014/main" id="{C18C02A6-8DE2-4C01-BCD7-A81C32C5B6FC}"/>
              </a:ext>
            </a:extLst>
          </p:cNvPr>
          <p:cNvSpPr>
            <a:spLocks noGrp="1"/>
          </p:cNvSpPr>
          <p:nvPr>
            <p:ph type="body" sz="quarter" idx="29" hasCustomPrompt="1"/>
          </p:nvPr>
        </p:nvSpPr>
        <p:spPr>
          <a:xfrm>
            <a:off x="9439628" y="3202070"/>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0" name="Text Placeholder 22">
            <a:extLst>
              <a:ext uri="{FF2B5EF4-FFF2-40B4-BE49-F238E27FC236}">
                <a16:creationId xmlns:a16="http://schemas.microsoft.com/office/drawing/2014/main" id="{B84F65F5-CD9C-ACD6-CD84-E914171D559D}"/>
              </a:ext>
            </a:extLst>
          </p:cNvPr>
          <p:cNvSpPr>
            <a:spLocks noGrp="1"/>
          </p:cNvSpPr>
          <p:nvPr>
            <p:ph type="body" sz="quarter" idx="30" hasCustomPrompt="1"/>
          </p:nvPr>
        </p:nvSpPr>
        <p:spPr>
          <a:xfrm>
            <a:off x="4055927"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07</a:t>
            </a:r>
          </a:p>
        </p:txBody>
      </p:sp>
      <p:sp>
        <p:nvSpPr>
          <p:cNvPr id="41" name="Text Placeholder 24">
            <a:extLst>
              <a:ext uri="{FF2B5EF4-FFF2-40B4-BE49-F238E27FC236}">
                <a16:creationId xmlns:a16="http://schemas.microsoft.com/office/drawing/2014/main" id="{A92367C6-86B7-F20E-44E8-3B8C27BEC50C}"/>
              </a:ext>
            </a:extLst>
          </p:cNvPr>
          <p:cNvSpPr>
            <a:spLocks noGrp="1"/>
          </p:cNvSpPr>
          <p:nvPr>
            <p:ph type="body" sz="quarter" idx="31" hasCustomPrompt="1"/>
          </p:nvPr>
        </p:nvSpPr>
        <p:spPr>
          <a:xfrm>
            <a:off x="4267484"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42" name="Text Placeholder 22">
            <a:extLst>
              <a:ext uri="{FF2B5EF4-FFF2-40B4-BE49-F238E27FC236}">
                <a16:creationId xmlns:a16="http://schemas.microsoft.com/office/drawing/2014/main" id="{250A5F42-F61E-0E97-92FA-CCEDCF75D26F}"/>
              </a:ext>
            </a:extLst>
          </p:cNvPr>
          <p:cNvSpPr>
            <a:spLocks noGrp="1"/>
          </p:cNvSpPr>
          <p:nvPr>
            <p:ph type="body" sz="quarter" idx="32" hasCustomPrompt="1"/>
          </p:nvPr>
        </p:nvSpPr>
        <p:spPr>
          <a:xfrm>
            <a:off x="664224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08</a:t>
            </a:r>
          </a:p>
        </p:txBody>
      </p:sp>
      <p:sp>
        <p:nvSpPr>
          <p:cNvPr id="43" name="Text Placeholder 24">
            <a:extLst>
              <a:ext uri="{FF2B5EF4-FFF2-40B4-BE49-F238E27FC236}">
                <a16:creationId xmlns:a16="http://schemas.microsoft.com/office/drawing/2014/main" id="{858819BA-93EC-DFED-7DB4-2EE75AC1C08E}"/>
              </a:ext>
            </a:extLst>
          </p:cNvPr>
          <p:cNvSpPr>
            <a:spLocks noGrp="1"/>
          </p:cNvSpPr>
          <p:nvPr>
            <p:ph type="body" sz="quarter" idx="33" hasCustomPrompt="1"/>
          </p:nvPr>
        </p:nvSpPr>
        <p:spPr>
          <a:xfrm>
            <a:off x="685152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3" name="Text Placeholder 22">
            <a:extLst>
              <a:ext uri="{FF2B5EF4-FFF2-40B4-BE49-F238E27FC236}">
                <a16:creationId xmlns:a16="http://schemas.microsoft.com/office/drawing/2014/main" id="{64B7F611-3047-1623-4606-29F932B6026F}"/>
              </a:ext>
            </a:extLst>
          </p:cNvPr>
          <p:cNvSpPr>
            <a:spLocks noGrp="1"/>
          </p:cNvSpPr>
          <p:nvPr>
            <p:ph type="body" sz="quarter" idx="34" hasCustomPrompt="1"/>
          </p:nvPr>
        </p:nvSpPr>
        <p:spPr>
          <a:xfrm>
            <a:off x="9228550" y="4375195"/>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09</a:t>
            </a:r>
          </a:p>
        </p:txBody>
      </p:sp>
      <p:sp>
        <p:nvSpPr>
          <p:cNvPr id="34" name="Text Placeholder 24">
            <a:extLst>
              <a:ext uri="{FF2B5EF4-FFF2-40B4-BE49-F238E27FC236}">
                <a16:creationId xmlns:a16="http://schemas.microsoft.com/office/drawing/2014/main" id="{6B0C8815-523A-1B1D-E2EA-21FF9EC03754}"/>
              </a:ext>
            </a:extLst>
          </p:cNvPr>
          <p:cNvSpPr>
            <a:spLocks noGrp="1"/>
          </p:cNvSpPr>
          <p:nvPr>
            <p:ph type="body" sz="quarter" idx="35" hasCustomPrompt="1"/>
          </p:nvPr>
        </p:nvSpPr>
        <p:spPr>
          <a:xfrm>
            <a:off x="9437838" y="4330566"/>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5" name="Text Placeholder 22">
            <a:extLst>
              <a:ext uri="{FF2B5EF4-FFF2-40B4-BE49-F238E27FC236}">
                <a16:creationId xmlns:a16="http://schemas.microsoft.com/office/drawing/2014/main" id="{1B02BDBA-D4A3-C5F0-65C2-60A9FB34ED62}"/>
              </a:ext>
            </a:extLst>
          </p:cNvPr>
          <p:cNvSpPr>
            <a:spLocks noGrp="1"/>
          </p:cNvSpPr>
          <p:nvPr>
            <p:ph type="body" sz="quarter" idx="36" hasCustomPrompt="1"/>
          </p:nvPr>
        </p:nvSpPr>
        <p:spPr>
          <a:xfrm>
            <a:off x="4055927"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10</a:t>
            </a:r>
          </a:p>
        </p:txBody>
      </p:sp>
      <p:sp>
        <p:nvSpPr>
          <p:cNvPr id="36" name="Text Placeholder 24">
            <a:extLst>
              <a:ext uri="{FF2B5EF4-FFF2-40B4-BE49-F238E27FC236}">
                <a16:creationId xmlns:a16="http://schemas.microsoft.com/office/drawing/2014/main" id="{C7BFFFC5-3D09-70E7-79F1-6AC2D9C4C478}"/>
              </a:ext>
            </a:extLst>
          </p:cNvPr>
          <p:cNvSpPr>
            <a:spLocks noGrp="1"/>
          </p:cNvSpPr>
          <p:nvPr>
            <p:ph type="body" sz="quarter" idx="37" hasCustomPrompt="1"/>
          </p:nvPr>
        </p:nvSpPr>
        <p:spPr>
          <a:xfrm>
            <a:off x="4267484"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7" name="Text Placeholder 22">
            <a:extLst>
              <a:ext uri="{FF2B5EF4-FFF2-40B4-BE49-F238E27FC236}">
                <a16:creationId xmlns:a16="http://schemas.microsoft.com/office/drawing/2014/main" id="{01ED6074-38D9-9B8D-4641-8DBFA02AA463}"/>
              </a:ext>
            </a:extLst>
          </p:cNvPr>
          <p:cNvSpPr>
            <a:spLocks noGrp="1"/>
          </p:cNvSpPr>
          <p:nvPr>
            <p:ph type="body" sz="quarter" idx="38" hasCustomPrompt="1"/>
          </p:nvPr>
        </p:nvSpPr>
        <p:spPr>
          <a:xfrm>
            <a:off x="664224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11</a:t>
            </a:r>
          </a:p>
        </p:txBody>
      </p:sp>
      <p:sp>
        <p:nvSpPr>
          <p:cNvPr id="38" name="Text Placeholder 24">
            <a:extLst>
              <a:ext uri="{FF2B5EF4-FFF2-40B4-BE49-F238E27FC236}">
                <a16:creationId xmlns:a16="http://schemas.microsoft.com/office/drawing/2014/main" id="{6BFCF690-04D9-AD52-3CC7-55E0947B523F}"/>
              </a:ext>
            </a:extLst>
          </p:cNvPr>
          <p:cNvSpPr>
            <a:spLocks noGrp="1"/>
          </p:cNvSpPr>
          <p:nvPr>
            <p:ph type="body" sz="quarter" idx="39" hasCustomPrompt="1"/>
          </p:nvPr>
        </p:nvSpPr>
        <p:spPr>
          <a:xfrm>
            <a:off x="685152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9" name="Text Placeholder 22">
            <a:extLst>
              <a:ext uri="{FF2B5EF4-FFF2-40B4-BE49-F238E27FC236}">
                <a16:creationId xmlns:a16="http://schemas.microsoft.com/office/drawing/2014/main" id="{4B62BC38-09D1-5150-6DE9-A70A8C87DF04}"/>
              </a:ext>
            </a:extLst>
          </p:cNvPr>
          <p:cNvSpPr>
            <a:spLocks noGrp="1"/>
          </p:cNvSpPr>
          <p:nvPr>
            <p:ph type="body" sz="quarter" idx="40" hasCustomPrompt="1"/>
          </p:nvPr>
        </p:nvSpPr>
        <p:spPr>
          <a:xfrm>
            <a:off x="9228550" y="5503513"/>
            <a:ext cx="115416" cy="108000"/>
          </a:xfrm>
        </p:spPr>
        <p:txBody>
          <a:bodyPr wrap="square" rIns="0" anchor="ctr" anchorCtr="0">
            <a:noAutofit/>
          </a:bodyPr>
          <a:lstStyle>
            <a:lvl1pPr>
              <a:lnSpc>
                <a:spcPct val="110000"/>
              </a:lnSpc>
              <a:spcAft>
                <a:spcPts val="0"/>
              </a:spcAft>
              <a:defRPr sz="700">
                <a:solidFill>
                  <a:schemeClr val="accent1"/>
                </a:solidFill>
                <a:latin typeface="+mn-lt"/>
                <a:ea typeface="Roboto" panose="02000000000000000000" pitchFamily="2" charset="0"/>
              </a:defRPr>
            </a:lvl1pPr>
            <a:lvl2pPr marL="0" indent="0">
              <a:buNone/>
              <a:defRPr/>
            </a:lvl2pPr>
          </a:lstStyle>
          <a:p>
            <a:pPr lvl="0"/>
            <a:r>
              <a:rPr lang="en-US" noProof="0"/>
              <a:t>12</a:t>
            </a:r>
          </a:p>
        </p:txBody>
      </p:sp>
      <p:sp>
        <p:nvSpPr>
          <p:cNvPr id="44" name="Text Placeholder 24">
            <a:extLst>
              <a:ext uri="{FF2B5EF4-FFF2-40B4-BE49-F238E27FC236}">
                <a16:creationId xmlns:a16="http://schemas.microsoft.com/office/drawing/2014/main" id="{2F7785EF-8F48-6B5A-F83A-09CA9AB975A1}"/>
              </a:ext>
            </a:extLst>
          </p:cNvPr>
          <p:cNvSpPr>
            <a:spLocks noGrp="1"/>
          </p:cNvSpPr>
          <p:nvPr>
            <p:ph type="body" sz="quarter" idx="41" hasCustomPrompt="1"/>
          </p:nvPr>
        </p:nvSpPr>
        <p:spPr>
          <a:xfrm>
            <a:off x="9437838" y="5459063"/>
            <a:ext cx="1962000" cy="756000"/>
          </a:xfrm>
        </p:spPr>
        <p:txBody>
          <a:bodyPr wrap="square" rIns="0"/>
          <a:lstStyle>
            <a:lvl1pPr>
              <a:lnSpc>
                <a:spcPct val="110000"/>
              </a:lnSpc>
              <a:spcAft>
                <a:spcPts val="1200"/>
              </a:spcAft>
              <a:defRPr sz="1400">
                <a:solidFill>
                  <a:schemeClr val="accent1"/>
                </a:solidFill>
                <a:latin typeface="+mj-lt"/>
              </a:defRPr>
            </a:lvl1pPr>
            <a:lvl2pPr marL="0" indent="0">
              <a:lnSpc>
                <a:spcPct val="110000"/>
              </a:lnSpc>
              <a:spcAft>
                <a:spcPts val="1200"/>
              </a:spcAft>
              <a:buNone/>
              <a:defRPr sz="1100">
                <a:solidFill>
                  <a:schemeClr val="tx1"/>
                </a:solidFill>
              </a:defRPr>
            </a:lvl2pPr>
            <a:lvl3pPr marL="180000" indent="0">
              <a:buNone/>
              <a:defRPr/>
            </a:lvl3pPr>
          </a:lstStyle>
          <a:p>
            <a:pPr lvl="0"/>
            <a:r>
              <a:rPr lang="en-US" noProof="0"/>
              <a:t>Agenda item</a:t>
            </a:r>
          </a:p>
          <a:p>
            <a:pPr lvl="1"/>
            <a:r>
              <a:rPr lang="en-US" noProof="0"/>
              <a:t>Second level</a:t>
            </a:r>
          </a:p>
        </p:txBody>
      </p:sp>
      <p:sp>
        <p:nvSpPr>
          <p:cNvPr id="3" name="Footer Placeholder 4">
            <a:extLst>
              <a:ext uri="{FF2B5EF4-FFF2-40B4-BE49-F238E27FC236}">
                <a16:creationId xmlns:a16="http://schemas.microsoft.com/office/drawing/2014/main" id="{93472678-1947-C8D8-2BB0-505C293A6184}"/>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spTree>
    <p:extLst>
      <p:ext uri="{BB962C8B-B14F-4D97-AF65-F5344CB8AC3E}">
        <p14:creationId xmlns:p14="http://schemas.microsoft.com/office/powerpoint/2010/main" val="2920873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p:cSld name="16_Text only 4 columns_Opt. B">
    <p:bg>
      <p:bgPr>
        <a:solidFill>
          <a:schemeClr val="bg2"/>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130EED6-8711-30A8-4F39-71628FBC40F6}"/>
              </a:ext>
            </a:extLst>
          </p:cNvPr>
          <p:cNvSpPr>
            <a:spLocks noGrp="1"/>
          </p:cNvSpPr>
          <p:nvPr>
            <p:ph type="title" hasCustomPrompt="1"/>
          </p:nvPr>
        </p:nvSpPr>
        <p:spPr/>
        <p:txBody>
          <a:bodyPr/>
          <a:lstStyle/>
          <a:p>
            <a:r>
              <a:rPr lang="en-US"/>
              <a:t>Title goes here</a:t>
            </a:r>
            <a:endParaRPr lang="en-AU"/>
          </a:p>
        </p:txBody>
      </p:sp>
      <p:sp>
        <p:nvSpPr>
          <p:cNvPr id="8" name="Text Placeholder 7">
            <a:extLst>
              <a:ext uri="{FF2B5EF4-FFF2-40B4-BE49-F238E27FC236}">
                <a16:creationId xmlns:a16="http://schemas.microsoft.com/office/drawing/2014/main" id="{41906CB5-A0CF-9EC7-A7B2-8DBA9D975715}"/>
              </a:ext>
            </a:extLst>
          </p:cNvPr>
          <p:cNvSpPr>
            <a:spLocks noGrp="1"/>
          </p:cNvSpPr>
          <p:nvPr>
            <p:ph type="body" sz="quarter" idx="12" hasCustomPrompt="1"/>
          </p:nvPr>
        </p:nvSpPr>
        <p:spPr>
          <a:xfrm>
            <a:off x="790575" y="1766888"/>
            <a:ext cx="5256000" cy="1908000"/>
          </a:xfrm>
        </p:spPr>
        <p:txBody>
          <a:bodyPr/>
          <a:lstStyle>
            <a:lvl1pPr>
              <a:defRPr/>
            </a:lvl1pPr>
            <a:lvl2pPr>
              <a:defRPr sz="1200"/>
            </a:lvl2pPr>
            <a:lvl3pPr>
              <a:defRPr sz="1200"/>
            </a:lvl3pPr>
            <a:lvl4pPr>
              <a:defRPr sz="1200"/>
            </a:lvl4pPr>
            <a:lvl5pPr>
              <a:defRPr sz="12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6" name="Text Placeholder 5">
            <a:extLst>
              <a:ext uri="{FF2B5EF4-FFF2-40B4-BE49-F238E27FC236}">
                <a16:creationId xmlns:a16="http://schemas.microsoft.com/office/drawing/2014/main" id="{F47345AD-8B54-4B0E-C511-3EF5A73CB871}"/>
              </a:ext>
            </a:extLst>
          </p:cNvPr>
          <p:cNvSpPr>
            <a:spLocks noGrp="1"/>
          </p:cNvSpPr>
          <p:nvPr>
            <p:ph type="body" sz="quarter" idx="13" hasCustomPrompt="1"/>
          </p:nvPr>
        </p:nvSpPr>
        <p:spPr>
          <a:xfrm>
            <a:off x="6137672" y="1766888"/>
            <a:ext cx="5256000" cy="1908000"/>
          </a:xfrm>
        </p:spPr>
        <p:txBody>
          <a:bodyPr/>
          <a:lstStyle>
            <a:lvl2pPr>
              <a:defRPr sz="1200"/>
            </a:lvl2pPr>
            <a:lvl3pPr>
              <a:defRPr sz="1200"/>
            </a:lvl3pPr>
            <a:lvl4pPr>
              <a:defRPr sz="1200"/>
            </a:lvl4pPr>
            <a:lvl5pPr>
              <a:defRPr sz="1200"/>
            </a:lvl5pPr>
          </a:lstStyle>
          <a:p>
            <a:pPr lvl="0"/>
            <a:r>
              <a:rPr lang="en-US"/>
              <a:t>Slide subtitle goes here</a:t>
            </a:r>
          </a:p>
          <a:p>
            <a:pPr lvl="1"/>
            <a:r>
              <a:rPr lang="en-US"/>
              <a:t>Second level</a:t>
            </a:r>
          </a:p>
          <a:p>
            <a:pPr lvl="2"/>
            <a:r>
              <a:rPr lang="en-US"/>
              <a:t>Third level</a:t>
            </a:r>
          </a:p>
          <a:p>
            <a:pPr lvl="3"/>
            <a:r>
              <a:rPr lang="en-US"/>
              <a:t>Fourth level</a:t>
            </a:r>
          </a:p>
          <a:p>
            <a:pPr lvl="4"/>
            <a:r>
              <a:rPr lang="en-US"/>
              <a:t>Fifth level</a:t>
            </a:r>
            <a:endParaRPr lang="en-AU"/>
          </a:p>
        </p:txBody>
      </p:sp>
      <p:sp>
        <p:nvSpPr>
          <p:cNvPr id="9" name="Text Placeholder 8">
            <a:extLst>
              <a:ext uri="{FF2B5EF4-FFF2-40B4-BE49-F238E27FC236}">
                <a16:creationId xmlns:a16="http://schemas.microsoft.com/office/drawing/2014/main" id="{4BC0358F-B9B0-6E7F-44B4-677A54E7F4EA}"/>
              </a:ext>
            </a:extLst>
          </p:cNvPr>
          <p:cNvSpPr>
            <a:spLocks noGrp="1"/>
          </p:cNvSpPr>
          <p:nvPr>
            <p:ph type="body" sz="quarter" idx="14"/>
          </p:nvPr>
        </p:nvSpPr>
        <p:spPr>
          <a:xfrm>
            <a:off x="790575" y="3689231"/>
            <a:ext cx="5256000" cy="1908000"/>
          </a:xfrm>
        </p:spPr>
        <p:txBody>
          <a:bodyPr/>
          <a:lstStyle>
            <a:lvl2pPr>
              <a:defRPr sz="1200"/>
            </a:lvl2pPr>
            <a:lvl3pPr>
              <a:defRPr sz="1200"/>
            </a:lvl3pPr>
            <a:lvl4pPr>
              <a:defRPr sz="12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7" name="Text Placeholder 6">
            <a:extLst>
              <a:ext uri="{FF2B5EF4-FFF2-40B4-BE49-F238E27FC236}">
                <a16:creationId xmlns:a16="http://schemas.microsoft.com/office/drawing/2014/main" id="{7BFBD6C4-080A-A165-7CFC-8F8053298E7B}"/>
              </a:ext>
            </a:extLst>
          </p:cNvPr>
          <p:cNvSpPr>
            <a:spLocks noGrp="1"/>
          </p:cNvSpPr>
          <p:nvPr>
            <p:ph type="body" sz="quarter" idx="15"/>
          </p:nvPr>
        </p:nvSpPr>
        <p:spPr>
          <a:xfrm>
            <a:off x="6137672" y="3689231"/>
            <a:ext cx="5256000" cy="1908000"/>
          </a:xfrm>
        </p:spPr>
        <p:txBody>
          <a:bodyPr/>
          <a:lstStyle>
            <a:lvl2pPr>
              <a:defRPr sz="1200"/>
            </a:lvl2pPr>
            <a:lvl3pPr>
              <a:defRPr sz="1200"/>
            </a:lvl3pPr>
            <a:lvl4pPr>
              <a:defRPr sz="12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3" name="Slide Number Placeholder 2">
            <a:extLst>
              <a:ext uri="{FF2B5EF4-FFF2-40B4-BE49-F238E27FC236}">
                <a16:creationId xmlns:a16="http://schemas.microsoft.com/office/drawing/2014/main" id="{9B38AFDB-7616-CBE9-3E39-62312A360E9D}"/>
              </a:ext>
            </a:extLst>
          </p:cNvPr>
          <p:cNvSpPr>
            <a:spLocks noGrp="1"/>
          </p:cNvSpPr>
          <p:nvPr>
            <p:ph type="sldNum" sz="quarter" idx="10"/>
          </p:nvPr>
        </p:nvSpPr>
        <p:spPr/>
        <p:txBody>
          <a:bodyPr/>
          <a:lstStyle/>
          <a:p>
            <a:fld id="{7D970611-7897-694D-84E3-FA0BC73F0261}" type="slidenum">
              <a:rPr lang="en-US" smtClean="0"/>
              <a:t>‹#›</a:t>
            </a:fld>
            <a:endParaRPr lang="en-US"/>
          </a:p>
        </p:txBody>
      </p:sp>
      <p:sp>
        <p:nvSpPr>
          <p:cNvPr id="4" name="Footer Placeholder 3">
            <a:extLst>
              <a:ext uri="{FF2B5EF4-FFF2-40B4-BE49-F238E27FC236}">
                <a16:creationId xmlns:a16="http://schemas.microsoft.com/office/drawing/2014/main" id="{2FE6AA94-D61A-AE7F-CDB9-BF87BC29376C}"/>
              </a:ext>
            </a:extLst>
          </p:cNvPr>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86756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preserve="1">
  <p:cSld name="Section Divider Layouts">
    <p:bg>
      <p:bgPr>
        <a:solidFill>
          <a:schemeClr val="tx2"/>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FDB76D0-1376-D60E-A9E3-F06114E4E7F4}"/>
              </a:ext>
            </a:extLst>
          </p:cNvPr>
          <p:cNvSpPr txBox="1"/>
          <p:nvPr/>
        </p:nvSpPr>
        <p:spPr>
          <a:xfrm>
            <a:off x="5124450" y="1320800"/>
            <a:ext cx="6275388"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Section dividers</a:t>
            </a:r>
          </a:p>
        </p:txBody>
      </p:sp>
      <p:grpSp>
        <p:nvGrpSpPr>
          <p:cNvPr id="7" name="Group 6">
            <a:extLst>
              <a:ext uri="{FF2B5EF4-FFF2-40B4-BE49-F238E27FC236}">
                <a16:creationId xmlns:a16="http://schemas.microsoft.com/office/drawing/2014/main" id="{CB54FD90-C3C2-C2AB-4358-20C63C63416E}"/>
              </a:ext>
            </a:extLst>
          </p:cNvPr>
          <p:cNvGrpSpPr/>
          <p:nvPr/>
        </p:nvGrpSpPr>
        <p:grpSpPr>
          <a:xfrm>
            <a:off x="1690688" y="1766888"/>
            <a:ext cx="1924050" cy="3390744"/>
            <a:chOff x="-3271839" y="2315371"/>
            <a:chExt cx="1343026" cy="2124868"/>
          </a:xfrm>
          <a:solidFill>
            <a:schemeClr val="bg1"/>
          </a:solidFill>
        </p:grpSpPr>
        <p:sp>
          <p:nvSpPr>
            <p:cNvPr id="5" name="Arrow: Chevron 4">
              <a:extLst>
                <a:ext uri="{FF2B5EF4-FFF2-40B4-BE49-F238E27FC236}">
                  <a16:creationId xmlns:a16="http://schemas.microsoft.com/office/drawing/2014/main" id="{0DCAB7B0-B746-23F9-C8D1-FDF20062EF10}"/>
                </a:ext>
              </a:extLst>
            </p:cNvPr>
            <p:cNvSpPr/>
            <p:nvPr/>
          </p:nvSpPr>
          <p:spPr>
            <a:xfrm rot="16200000">
              <a:off x="-3225007" y="3144046"/>
              <a:ext cx="1249361" cy="1343025"/>
            </a:xfrm>
            <a:prstGeom prst="chevron">
              <a:avLst>
                <a:gd name="adj" fmla="val 3856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latin typeface="+mn-lt"/>
              </a:endParaRPr>
            </a:p>
          </p:txBody>
        </p:sp>
        <p:sp>
          <p:nvSpPr>
            <p:cNvPr id="6" name="Rectangle 5">
              <a:extLst>
                <a:ext uri="{FF2B5EF4-FFF2-40B4-BE49-F238E27FC236}">
                  <a16:creationId xmlns:a16="http://schemas.microsoft.com/office/drawing/2014/main" id="{053F140B-A703-B21E-1707-614D4C1F5A1C}"/>
                </a:ext>
              </a:extLst>
            </p:cNvPr>
            <p:cNvSpPr/>
            <p:nvPr/>
          </p:nvSpPr>
          <p:spPr>
            <a:xfrm>
              <a:off x="-3271839" y="2315371"/>
              <a:ext cx="1343026" cy="1495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US" sz="1400" noProof="0">
                <a:solidFill>
                  <a:schemeClr val="bg1"/>
                </a:solidFill>
                <a:latin typeface="+mn-lt"/>
              </a:endParaRPr>
            </a:p>
          </p:txBody>
        </p:sp>
      </p:grpSp>
      <p:sp>
        <p:nvSpPr>
          <p:cNvPr id="2" name="TextBox 1">
            <a:extLst>
              <a:ext uri="{FF2B5EF4-FFF2-40B4-BE49-F238E27FC236}">
                <a16:creationId xmlns:a16="http://schemas.microsoft.com/office/drawing/2014/main" id="{9D991745-3E31-8D04-827C-50792838D7D1}"/>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7620305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preserve="1">
  <p:cSld name="Section Divider A Dark Blue">
    <p:bg>
      <p:bgPr>
        <a:solidFill>
          <a:schemeClr val="accent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37914242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preserve="1">
  <p:cSld name="Section Divider A Purple">
    <p:bg>
      <p:bgPr>
        <a:solidFill>
          <a:schemeClr val="accent3"/>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3507859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preserve="1">
  <p:cSld name="Section Divider A Pink">
    <p:bg>
      <p:bgPr>
        <a:solidFill>
          <a:schemeClr val="accent5"/>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0" y="0"/>
            <a:ext cx="12192000" cy="6858000"/>
          </a:xfrm>
          <a:custGeom>
            <a:avLst/>
            <a:gdLst>
              <a:gd name="connsiteX0" fmla="*/ 898577 w 12192000"/>
              <a:gd name="connsiteY0" fmla="*/ 1766888 h 6858000"/>
              <a:gd name="connsiteX1" fmla="*/ 790575 w 12192000"/>
              <a:gd name="connsiteY1" fmla="*/ 1874890 h 6858000"/>
              <a:gd name="connsiteX2" fmla="*/ 790575 w 12192000"/>
              <a:gd name="connsiteY2" fmla="*/ 6107061 h 6858000"/>
              <a:gd name="connsiteX3" fmla="*/ 898577 w 12192000"/>
              <a:gd name="connsiteY3" fmla="*/ 6215063 h 6858000"/>
              <a:gd name="connsiteX4" fmla="*/ 6437261 w 12192000"/>
              <a:gd name="connsiteY4" fmla="*/ 6215063 h 6858000"/>
              <a:gd name="connsiteX5" fmla="*/ 6545263 w 12192000"/>
              <a:gd name="connsiteY5" fmla="*/ 6107061 h 6858000"/>
              <a:gd name="connsiteX6" fmla="*/ 6545263 w 12192000"/>
              <a:gd name="connsiteY6" fmla="*/ 1874890 h 6858000"/>
              <a:gd name="connsiteX7" fmla="*/ 6437261 w 12192000"/>
              <a:gd name="connsiteY7" fmla="*/ 1766888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98577" y="1766888"/>
                </a:moveTo>
                <a:cubicBezTo>
                  <a:pt x="838929" y="1766888"/>
                  <a:pt x="790575" y="1815242"/>
                  <a:pt x="790575" y="1874890"/>
                </a:cubicBezTo>
                <a:lnTo>
                  <a:pt x="790575" y="6107061"/>
                </a:lnTo>
                <a:cubicBezTo>
                  <a:pt x="790575" y="6166709"/>
                  <a:pt x="838929" y="6215063"/>
                  <a:pt x="898577" y="6215063"/>
                </a:cubicBezTo>
                <a:lnTo>
                  <a:pt x="6437261" y="6215063"/>
                </a:lnTo>
                <a:cubicBezTo>
                  <a:pt x="6496909" y="6215063"/>
                  <a:pt x="6545263" y="6166709"/>
                  <a:pt x="6545263" y="6107061"/>
                </a:cubicBezTo>
                <a:lnTo>
                  <a:pt x="6545263" y="1874890"/>
                </a:lnTo>
                <a:cubicBezTo>
                  <a:pt x="6545263" y="1815242"/>
                  <a:pt x="6496909" y="1766888"/>
                  <a:pt x="6437261" y="1766888"/>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1249362" y="3086101"/>
            <a:ext cx="4852988"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1249362" y="5311001"/>
            <a:ext cx="4852988" cy="276999"/>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1249362"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sp>
        <p:nvSpPr>
          <p:cNvPr id="34" name="Media Placeholder 33">
            <a:extLst>
              <a:ext uri="{FF2B5EF4-FFF2-40B4-BE49-F238E27FC236}">
                <a16:creationId xmlns:a16="http://schemas.microsoft.com/office/drawing/2014/main" id="{D5490CD7-3BC7-5A15-2E3D-8451234D6E18}"/>
              </a:ext>
            </a:extLst>
          </p:cNvPr>
          <p:cNvSpPr>
            <a:spLocks noGrp="1"/>
          </p:cNvSpPr>
          <p:nvPr>
            <p:ph type="media" sz="quarter" idx="17"/>
          </p:nvPr>
        </p:nvSpPr>
        <p:spPr>
          <a:xfrm>
            <a:off x="10862390" y="373063"/>
            <a:ext cx="1004415" cy="324655"/>
          </a:xfrm>
          <a:custGeom>
            <a:avLst/>
            <a:gdLst>
              <a:gd name="connsiteX0" fmla="*/ 97719 w 1004415"/>
              <a:gd name="connsiteY0" fmla="*/ 262607 h 324655"/>
              <a:gd name="connsiteX1" fmla="*/ 127598 w 1004415"/>
              <a:gd name="connsiteY1" fmla="*/ 262607 h 324655"/>
              <a:gd name="connsiteX2" fmla="*/ 143699 w 1004415"/>
              <a:gd name="connsiteY2" fmla="*/ 278708 h 324655"/>
              <a:gd name="connsiteX3" fmla="*/ 143699 w 1004415"/>
              <a:gd name="connsiteY3" fmla="*/ 308587 h 324655"/>
              <a:gd name="connsiteX4" fmla="*/ 127598 w 1004415"/>
              <a:gd name="connsiteY4" fmla="*/ 324655 h 324655"/>
              <a:gd name="connsiteX5" fmla="*/ 97719 w 1004415"/>
              <a:gd name="connsiteY5" fmla="*/ 324655 h 324655"/>
              <a:gd name="connsiteX6" fmla="*/ 81618 w 1004415"/>
              <a:gd name="connsiteY6" fmla="*/ 308587 h 324655"/>
              <a:gd name="connsiteX7" fmla="*/ 81618 w 1004415"/>
              <a:gd name="connsiteY7" fmla="*/ 278708 h 324655"/>
              <a:gd name="connsiteX8" fmla="*/ 97719 w 1004415"/>
              <a:gd name="connsiteY8" fmla="*/ 262607 h 324655"/>
              <a:gd name="connsiteX9" fmla="*/ 970292 w 1004415"/>
              <a:gd name="connsiteY9" fmla="*/ 215549 h 324655"/>
              <a:gd name="connsiteX10" fmla="*/ 981038 w 1004415"/>
              <a:gd name="connsiteY10" fmla="*/ 215549 h 324655"/>
              <a:gd name="connsiteX11" fmla="*/ 982621 w 1004415"/>
              <a:gd name="connsiteY11" fmla="*/ 217166 h 324655"/>
              <a:gd name="connsiteX12" fmla="*/ 981038 w 1004415"/>
              <a:gd name="connsiteY12" fmla="*/ 218783 h 324655"/>
              <a:gd name="connsiteX13" fmla="*/ 977265 w 1004415"/>
              <a:gd name="connsiteY13" fmla="*/ 218783 h 324655"/>
              <a:gd name="connsiteX14" fmla="*/ 977265 w 1004415"/>
              <a:gd name="connsiteY14" fmla="*/ 235423 h 324655"/>
              <a:gd name="connsiteX15" fmla="*/ 975648 w 1004415"/>
              <a:gd name="connsiteY15" fmla="*/ 237006 h 324655"/>
              <a:gd name="connsiteX16" fmla="*/ 974031 w 1004415"/>
              <a:gd name="connsiteY16" fmla="*/ 235423 h 324655"/>
              <a:gd name="connsiteX17" fmla="*/ 974031 w 1004415"/>
              <a:gd name="connsiteY17" fmla="*/ 218783 h 324655"/>
              <a:gd name="connsiteX18" fmla="*/ 970292 w 1004415"/>
              <a:gd name="connsiteY18" fmla="*/ 218783 h 324655"/>
              <a:gd name="connsiteX19" fmla="*/ 968709 w 1004415"/>
              <a:gd name="connsiteY19" fmla="*/ 217166 h 324655"/>
              <a:gd name="connsiteX20" fmla="*/ 970292 w 1004415"/>
              <a:gd name="connsiteY20" fmla="*/ 215549 h 324655"/>
              <a:gd name="connsiteX21" fmla="*/ 987842 w 1004415"/>
              <a:gd name="connsiteY21" fmla="*/ 215414 h 324655"/>
              <a:gd name="connsiteX22" fmla="*/ 990200 w 1004415"/>
              <a:gd name="connsiteY22" fmla="*/ 217233 h 324655"/>
              <a:gd name="connsiteX23" fmla="*/ 994916 w 1004415"/>
              <a:gd name="connsiteY23" fmla="*/ 230976 h 324655"/>
              <a:gd name="connsiteX24" fmla="*/ 999564 w 1004415"/>
              <a:gd name="connsiteY24" fmla="*/ 217233 h 324655"/>
              <a:gd name="connsiteX25" fmla="*/ 1001956 w 1004415"/>
              <a:gd name="connsiteY25" fmla="*/ 215414 h 324655"/>
              <a:gd name="connsiteX26" fmla="*/ 1004415 w 1004415"/>
              <a:gd name="connsiteY26" fmla="*/ 217873 h 324655"/>
              <a:gd name="connsiteX27" fmla="*/ 1004415 w 1004415"/>
              <a:gd name="connsiteY27" fmla="*/ 235423 h 324655"/>
              <a:gd name="connsiteX28" fmla="*/ 1002798 w 1004415"/>
              <a:gd name="connsiteY28" fmla="*/ 237006 h 324655"/>
              <a:gd name="connsiteX29" fmla="*/ 1001181 w 1004415"/>
              <a:gd name="connsiteY29" fmla="*/ 235423 h 324655"/>
              <a:gd name="connsiteX30" fmla="*/ 1001181 w 1004415"/>
              <a:gd name="connsiteY30" fmla="*/ 222185 h 324655"/>
              <a:gd name="connsiteX31" fmla="*/ 998453 w 1004415"/>
              <a:gd name="connsiteY31" fmla="*/ 230235 h 324655"/>
              <a:gd name="connsiteX32" fmla="*/ 996566 w 1004415"/>
              <a:gd name="connsiteY32" fmla="*/ 235760 h 324655"/>
              <a:gd name="connsiteX33" fmla="*/ 994949 w 1004415"/>
              <a:gd name="connsiteY33" fmla="*/ 237006 h 324655"/>
              <a:gd name="connsiteX34" fmla="*/ 994882 w 1004415"/>
              <a:gd name="connsiteY34" fmla="*/ 237040 h 324655"/>
              <a:gd name="connsiteX35" fmla="*/ 993265 w 1004415"/>
              <a:gd name="connsiteY35" fmla="*/ 235760 h 324655"/>
              <a:gd name="connsiteX36" fmla="*/ 988617 w 1004415"/>
              <a:gd name="connsiteY36" fmla="*/ 222151 h 324655"/>
              <a:gd name="connsiteX37" fmla="*/ 988617 w 1004415"/>
              <a:gd name="connsiteY37" fmla="*/ 235423 h 324655"/>
              <a:gd name="connsiteX38" fmla="*/ 987000 w 1004415"/>
              <a:gd name="connsiteY38" fmla="*/ 237006 h 324655"/>
              <a:gd name="connsiteX39" fmla="*/ 985383 w 1004415"/>
              <a:gd name="connsiteY39" fmla="*/ 235423 h 324655"/>
              <a:gd name="connsiteX40" fmla="*/ 985383 w 1004415"/>
              <a:gd name="connsiteY40" fmla="*/ 217873 h 324655"/>
              <a:gd name="connsiteX41" fmla="*/ 987842 w 1004415"/>
              <a:gd name="connsiteY41" fmla="*/ 215414 h 324655"/>
              <a:gd name="connsiteX42" fmla="*/ 34459 w 1004415"/>
              <a:gd name="connsiteY42" fmla="*/ 192239 h 324655"/>
              <a:gd name="connsiteX43" fmla="*/ 59722 w 1004415"/>
              <a:gd name="connsiteY43" fmla="*/ 192239 h 324655"/>
              <a:gd name="connsiteX44" fmla="*/ 73331 w 1004415"/>
              <a:gd name="connsiteY44" fmla="*/ 205881 h 324655"/>
              <a:gd name="connsiteX45" fmla="*/ 73331 w 1004415"/>
              <a:gd name="connsiteY45" fmla="*/ 231145 h 324655"/>
              <a:gd name="connsiteX46" fmla="*/ 59722 w 1004415"/>
              <a:gd name="connsiteY46" fmla="*/ 244754 h 324655"/>
              <a:gd name="connsiteX47" fmla="*/ 34459 w 1004415"/>
              <a:gd name="connsiteY47" fmla="*/ 244754 h 324655"/>
              <a:gd name="connsiteX48" fmla="*/ 20850 w 1004415"/>
              <a:gd name="connsiteY48" fmla="*/ 231145 h 324655"/>
              <a:gd name="connsiteX49" fmla="*/ 20850 w 1004415"/>
              <a:gd name="connsiteY49" fmla="*/ 205881 h 324655"/>
              <a:gd name="connsiteX50" fmla="*/ 34459 w 1004415"/>
              <a:gd name="connsiteY50" fmla="*/ 192239 h 324655"/>
              <a:gd name="connsiteX51" fmla="*/ 393068 w 1004415"/>
              <a:gd name="connsiteY51" fmla="*/ 138680 h 324655"/>
              <a:gd name="connsiteX52" fmla="*/ 353388 w 1004415"/>
              <a:gd name="connsiteY52" fmla="*/ 178597 h 324655"/>
              <a:gd name="connsiteX53" fmla="*/ 393068 w 1004415"/>
              <a:gd name="connsiteY53" fmla="*/ 218278 h 324655"/>
              <a:gd name="connsiteX54" fmla="*/ 432985 w 1004415"/>
              <a:gd name="connsiteY54" fmla="*/ 178597 h 324655"/>
              <a:gd name="connsiteX55" fmla="*/ 393068 w 1004415"/>
              <a:gd name="connsiteY55" fmla="*/ 138680 h 324655"/>
              <a:gd name="connsiteX56" fmla="*/ 776065 w 1004415"/>
              <a:gd name="connsiteY56" fmla="*/ 138445 h 324655"/>
              <a:gd name="connsiteX57" fmla="*/ 736148 w 1004415"/>
              <a:gd name="connsiteY57" fmla="*/ 178125 h 324655"/>
              <a:gd name="connsiteX58" fmla="*/ 776065 w 1004415"/>
              <a:gd name="connsiteY58" fmla="*/ 218042 h 324655"/>
              <a:gd name="connsiteX59" fmla="*/ 815746 w 1004415"/>
              <a:gd name="connsiteY59" fmla="*/ 178125 h 324655"/>
              <a:gd name="connsiteX60" fmla="*/ 776065 w 1004415"/>
              <a:gd name="connsiteY60" fmla="*/ 138445 h 324655"/>
              <a:gd name="connsiteX61" fmla="*/ 526225 w 1004415"/>
              <a:gd name="connsiteY61" fmla="*/ 138445 h 324655"/>
              <a:gd name="connsiteX62" fmla="*/ 488161 w 1004415"/>
              <a:gd name="connsiteY62" fmla="*/ 165931 h 324655"/>
              <a:gd name="connsiteX63" fmla="*/ 564053 w 1004415"/>
              <a:gd name="connsiteY63" fmla="*/ 165931 h 324655"/>
              <a:gd name="connsiteX64" fmla="*/ 526225 w 1004415"/>
              <a:gd name="connsiteY64" fmla="*/ 138445 h 324655"/>
              <a:gd name="connsiteX65" fmla="*/ 171961 w 1004415"/>
              <a:gd name="connsiteY65" fmla="*/ 138445 h 324655"/>
              <a:gd name="connsiteX66" fmla="*/ 133897 w 1004415"/>
              <a:gd name="connsiteY66" fmla="*/ 165931 h 324655"/>
              <a:gd name="connsiteX67" fmla="*/ 209789 w 1004415"/>
              <a:gd name="connsiteY67" fmla="*/ 165931 h 324655"/>
              <a:gd name="connsiteX68" fmla="*/ 171961 w 1004415"/>
              <a:gd name="connsiteY68" fmla="*/ 138445 h 324655"/>
              <a:gd name="connsiteX69" fmla="*/ 246404 w 1004415"/>
              <a:gd name="connsiteY69" fmla="*/ 120457 h 324655"/>
              <a:gd name="connsiteX70" fmla="*/ 254724 w 1004415"/>
              <a:gd name="connsiteY70" fmla="*/ 124600 h 324655"/>
              <a:gd name="connsiteX71" fmla="*/ 277327 w 1004415"/>
              <a:gd name="connsiteY71" fmla="*/ 160340 h 324655"/>
              <a:gd name="connsiteX72" fmla="*/ 300165 w 1004415"/>
              <a:gd name="connsiteY72" fmla="*/ 124600 h 324655"/>
              <a:gd name="connsiteX73" fmla="*/ 308485 w 1004415"/>
              <a:gd name="connsiteY73" fmla="*/ 120457 h 324655"/>
              <a:gd name="connsiteX74" fmla="*/ 313572 w 1004415"/>
              <a:gd name="connsiteY74" fmla="*/ 121838 h 324655"/>
              <a:gd name="connsiteX75" fmla="*/ 318187 w 1004415"/>
              <a:gd name="connsiteY75" fmla="*/ 130158 h 324655"/>
              <a:gd name="connsiteX76" fmla="*/ 316806 w 1004415"/>
              <a:gd name="connsiteY76" fmla="*/ 135009 h 324655"/>
              <a:gd name="connsiteX77" fmla="*/ 289117 w 1004415"/>
              <a:gd name="connsiteY77" fmla="*/ 178597 h 324655"/>
              <a:gd name="connsiteX78" fmla="*/ 316806 w 1004415"/>
              <a:gd name="connsiteY78" fmla="*/ 222185 h 324655"/>
              <a:gd name="connsiteX79" fmla="*/ 318187 w 1004415"/>
              <a:gd name="connsiteY79" fmla="*/ 226800 h 324655"/>
              <a:gd name="connsiteX80" fmla="*/ 313808 w 1004415"/>
              <a:gd name="connsiteY80" fmla="*/ 235323 h 324655"/>
              <a:gd name="connsiteX81" fmla="*/ 308283 w 1004415"/>
              <a:gd name="connsiteY81" fmla="*/ 236704 h 324655"/>
              <a:gd name="connsiteX82" fmla="*/ 300199 w 1004415"/>
              <a:gd name="connsiteY82" fmla="*/ 232560 h 324655"/>
              <a:gd name="connsiteX83" fmla="*/ 277361 w 1004415"/>
              <a:gd name="connsiteY83" fmla="*/ 197023 h 324655"/>
              <a:gd name="connsiteX84" fmla="*/ 254758 w 1004415"/>
              <a:gd name="connsiteY84" fmla="*/ 232560 h 324655"/>
              <a:gd name="connsiteX85" fmla="*/ 254691 w 1004415"/>
              <a:gd name="connsiteY85" fmla="*/ 232560 h 324655"/>
              <a:gd name="connsiteX86" fmla="*/ 246606 w 1004415"/>
              <a:gd name="connsiteY86" fmla="*/ 236704 h 324655"/>
              <a:gd name="connsiteX87" fmla="*/ 241082 w 1004415"/>
              <a:gd name="connsiteY87" fmla="*/ 235323 h 324655"/>
              <a:gd name="connsiteX88" fmla="*/ 236703 w 1004415"/>
              <a:gd name="connsiteY88" fmla="*/ 226800 h 324655"/>
              <a:gd name="connsiteX89" fmla="*/ 238084 w 1004415"/>
              <a:gd name="connsiteY89" fmla="*/ 222185 h 324655"/>
              <a:gd name="connsiteX90" fmla="*/ 265773 w 1004415"/>
              <a:gd name="connsiteY90" fmla="*/ 178597 h 324655"/>
              <a:gd name="connsiteX91" fmla="*/ 238084 w 1004415"/>
              <a:gd name="connsiteY91" fmla="*/ 135009 h 324655"/>
              <a:gd name="connsiteX92" fmla="*/ 236703 w 1004415"/>
              <a:gd name="connsiteY92" fmla="*/ 130158 h 324655"/>
              <a:gd name="connsiteX93" fmla="*/ 241318 w 1004415"/>
              <a:gd name="connsiteY93" fmla="*/ 121838 h 324655"/>
              <a:gd name="connsiteX94" fmla="*/ 246404 w 1004415"/>
              <a:gd name="connsiteY94" fmla="*/ 120457 h 324655"/>
              <a:gd name="connsiteX95" fmla="*/ 690472 w 1004415"/>
              <a:gd name="connsiteY95" fmla="*/ 119749 h 324655"/>
              <a:gd name="connsiteX96" fmla="*/ 700174 w 1004415"/>
              <a:gd name="connsiteY96" fmla="*/ 129214 h 324655"/>
              <a:gd name="connsiteX97" fmla="*/ 700174 w 1004415"/>
              <a:gd name="connsiteY97" fmla="*/ 227507 h 324655"/>
              <a:gd name="connsiteX98" fmla="*/ 690472 w 1004415"/>
              <a:gd name="connsiteY98" fmla="*/ 236972 h 324655"/>
              <a:gd name="connsiteX99" fmla="*/ 680569 w 1004415"/>
              <a:gd name="connsiteY99" fmla="*/ 227507 h 324655"/>
              <a:gd name="connsiteX100" fmla="*/ 680569 w 1004415"/>
              <a:gd name="connsiteY100" fmla="*/ 129214 h 324655"/>
              <a:gd name="connsiteX101" fmla="*/ 690472 w 1004415"/>
              <a:gd name="connsiteY101" fmla="*/ 119749 h 324655"/>
              <a:gd name="connsiteX102" fmla="*/ 904304 w 1004415"/>
              <a:gd name="connsiteY102" fmla="*/ 118840 h 324655"/>
              <a:gd name="connsiteX103" fmla="*/ 954831 w 1004415"/>
              <a:gd name="connsiteY103" fmla="*/ 166134 h 324655"/>
              <a:gd name="connsiteX104" fmla="*/ 954831 w 1004415"/>
              <a:gd name="connsiteY104" fmla="*/ 227507 h 324655"/>
              <a:gd name="connsiteX105" fmla="*/ 945130 w 1004415"/>
              <a:gd name="connsiteY105" fmla="*/ 236973 h 324655"/>
              <a:gd name="connsiteX106" fmla="*/ 935193 w 1004415"/>
              <a:gd name="connsiteY106" fmla="*/ 227507 h 324655"/>
              <a:gd name="connsiteX107" fmla="*/ 935193 w 1004415"/>
              <a:gd name="connsiteY107" fmla="*/ 168896 h 324655"/>
              <a:gd name="connsiteX108" fmla="*/ 935226 w 1004415"/>
              <a:gd name="connsiteY108" fmla="*/ 168896 h 324655"/>
              <a:gd name="connsiteX109" fmla="*/ 904539 w 1004415"/>
              <a:gd name="connsiteY109" fmla="*/ 138209 h 324655"/>
              <a:gd name="connsiteX110" fmla="*/ 873853 w 1004415"/>
              <a:gd name="connsiteY110" fmla="*/ 167750 h 324655"/>
              <a:gd name="connsiteX111" fmla="*/ 873853 w 1004415"/>
              <a:gd name="connsiteY111" fmla="*/ 227507 h 324655"/>
              <a:gd name="connsiteX112" fmla="*/ 864151 w 1004415"/>
              <a:gd name="connsiteY112" fmla="*/ 236973 h 324655"/>
              <a:gd name="connsiteX113" fmla="*/ 854248 w 1004415"/>
              <a:gd name="connsiteY113" fmla="*/ 227507 h 324655"/>
              <a:gd name="connsiteX114" fmla="*/ 854248 w 1004415"/>
              <a:gd name="connsiteY114" fmla="*/ 129215 h 324655"/>
              <a:gd name="connsiteX115" fmla="*/ 864151 w 1004415"/>
              <a:gd name="connsiteY115" fmla="*/ 119749 h 324655"/>
              <a:gd name="connsiteX116" fmla="*/ 873853 w 1004415"/>
              <a:gd name="connsiteY116" fmla="*/ 128743 h 324655"/>
              <a:gd name="connsiteX117" fmla="*/ 904304 w 1004415"/>
              <a:gd name="connsiteY117" fmla="*/ 118840 h 324655"/>
              <a:gd name="connsiteX118" fmla="*/ 776065 w 1004415"/>
              <a:gd name="connsiteY118" fmla="*/ 118840 h 324655"/>
              <a:gd name="connsiteX119" fmla="*/ 815746 w 1004415"/>
              <a:gd name="connsiteY119" fmla="*/ 134066 h 324655"/>
              <a:gd name="connsiteX120" fmla="*/ 815746 w 1004415"/>
              <a:gd name="connsiteY120" fmla="*/ 129215 h 324655"/>
              <a:gd name="connsiteX121" fmla="*/ 825649 w 1004415"/>
              <a:gd name="connsiteY121" fmla="*/ 119749 h 324655"/>
              <a:gd name="connsiteX122" fmla="*/ 835350 w 1004415"/>
              <a:gd name="connsiteY122" fmla="*/ 129215 h 324655"/>
              <a:gd name="connsiteX123" fmla="*/ 835350 w 1004415"/>
              <a:gd name="connsiteY123" fmla="*/ 227507 h 324655"/>
              <a:gd name="connsiteX124" fmla="*/ 825649 w 1004415"/>
              <a:gd name="connsiteY124" fmla="*/ 236973 h 324655"/>
              <a:gd name="connsiteX125" fmla="*/ 815746 w 1004415"/>
              <a:gd name="connsiteY125" fmla="*/ 227507 h 324655"/>
              <a:gd name="connsiteX126" fmla="*/ 815746 w 1004415"/>
              <a:gd name="connsiteY126" fmla="*/ 222657 h 324655"/>
              <a:gd name="connsiteX127" fmla="*/ 776065 w 1004415"/>
              <a:gd name="connsiteY127" fmla="*/ 237882 h 324655"/>
              <a:gd name="connsiteX128" fmla="*/ 716308 w 1004415"/>
              <a:gd name="connsiteY128" fmla="*/ 178125 h 324655"/>
              <a:gd name="connsiteX129" fmla="*/ 776065 w 1004415"/>
              <a:gd name="connsiteY129" fmla="*/ 118840 h 324655"/>
              <a:gd name="connsiteX130" fmla="*/ 651465 w 1004415"/>
              <a:gd name="connsiteY130" fmla="*/ 118840 h 324655"/>
              <a:gd name="connsiteX131" fmla="*/ 662312 w 1004415"/>
              <a:gd name="connsiteY131" fmla="*/ 128541 h 324655"/>
              <a:gd name="connsiteX132" fmla="*/ 651465 w 1004415"/>
              <a:gd name="connsiteY132" fmla="*/ 138680 h 324655"/>
              <a:gd name="connsiteX133" fmla="*/ 621721 w 1004415"/>
              <a:gd name="connsiteY133" fmla="*/ 167750 h 324655"/>
              <a:gd name="connsiteX134" fmla="*/ 621721 w 1004415"/>
              <a:gd name="connsiteY134" fmla="*/ 227507 h 324655"/>
              <a:gd name="connsiteX135" fmla="*/ 612020 w 1004415"/>
              <a:gd name="connsiteY135" fmla="*/ 236973 h 324655"/>
              <a:gd name="connsiteX136" fmla="*/ 602083 w 1004415"/>
              <a:gd name="connsiteY136" fmla="*/ 227507 h 324655"/>
              <a:gd name="connsiteX137" fmla="*/ 602083 w 1004415"/>
              <a:gd name="connsiteY137" fmla="*/ 129215 h 324655"/>
              <a:gd name="connsiteX138" fmla="*/ 612020 w 1004415"/>
              <a:gd name="connsiteY138" fmla="*/ 119749 h 324655"/>
              <a:gd name="connsiteX139" fmla="*/ 621721 w 1004415"/>
              <a:gd name="connsiteY139" fmla="*/ 128743 h 324655"/>
              <a:gd name="connsiteX140" fmla="*/ 651465 w 1004415"/>
              <a:gd name="connsiteY140" fmla="*/ 118840 h 324655"/>
              <a:gd name="connsiteX141" fmla="*/ 526225 w 1004415"/>
              <a:gd name="connsiteY141" fmla="*/ 118840 h 324655"/>
              <a:gd name="connsiteX142" fmla="*/ 585510 w 1004415"/>
              <a:gd name="connsiteY142" fmla="*/ 174892 h 324655"/>
              <a:gd name="connsiteX143" fmla="*/ 585544 w 1004415"/>
              <a:gd name="connsiteY143" fmla="*/ 174959 h 324655"/>
              <a:gd name="connsiteX144" fmla="*/ 577493 w 1004415"/>
              <a:gd name="connsiteY144" fmla="*/ 185334 h 324655"/>
              <a:gd name="connsiteX145" fmla="*/ 577089 w 1004415"/>
              <a:gd name="connsiteY145" fmla="*/ 185401 h 324655"/>
              <a:gd name="connsiteX146" fmla="*/ 576314 w 1004415"/>
              <a:gd name="connsiteY146" fmla="*/ 185570 h 324655"/>
              <a:gd name="connsiteX147" fmla="*/ 575876 w 1004415"/>
              <a:gd name="connsiteY147" fmla="*/ 185570 h 324655"/>
              <a:gd name="connsiteX148" fmla="*/ 575708 w 1004415"/>
              <a:gd name="connsiteY148" fmla="*/ 185570 h 324655"/>
              <a:gd name="connsiteX149" fmla="*/ 486814 w 1004415"/>
              <a:gd name="connsiteY149" fmla="*/ 185570 h 324655"/>
              <a:gd name="connsiteX150" fmla="*/ 526259 w 1004415"/>
              <a:gd name="connsiteY150" fmla="*/ 218076 h 324655"/>
              <a:gd name="connsiteX151" fmla="*/ 553240 w 1004415"/>
              <a:gd name="connsiteY151" fmla="*/ 207701 h 324655"/>
              <a:gd name="connsiteX152" fmla="*/ 561089 w 1004415"/>
              <a:gd name="connsiteY152" fmla="*/ 203760 h 324655"/>
              <a:gd name="connsiteX153" fmla="*/ 570992 w 1004415"/>
              <a:gd name="connsiteY153" fmla="*/ 213663 h 324655"/>
              <a:gd name="connsiteX154" fmla="*/ 567523 w 1004415"/>
              <a:gd name="connsiteY154" fmla="*/ 221040 h 324655"/>
              <a:gd name="connsiteX155" fmla="*/ 526225 w 1004415"/>
              <a:gd name="connsiteY155" fmla="*/ 237882 h 324655"/>
              <a:gd name="connsiteX156" fmla="*/ 466468 w 1004415"/>
              <a:gd name="connsiteY156" fmla="*/ 178125 h 324655"/>
              <a:gd name="connsiteX157" fmla="*/ 526225 w 1004415"/>
              <a:gd name="connsiteY157" fmla="*/ 118840 h 324655"/>
              <a:gd name="connsiteX158" fmla="*/ 393068 w 1004415"/>
              <a:gd name="connsiteY158" fmla="*/ 118840 h 324655"/>
              <a:gd name="connsiteX159" fmla="*/ 452825 w 1004415"/>
              <a:gd name="connsiteY159" fmla="*/ 178597 h 324655"/>
              <a:gd name="connsiteX160" fmla="*/ 393068 w 1004415"/>
              <a:gd name="connsiteY160" fmla="*/ 237882 h 324655"/>
              <a:gd name="connsiteX161" fmla="*/ 353388 w 1004415"/>
              <a:gd name="connsiteY161" fmla="*/ 222657 h 324655"/>
              <a:gd name="connsiteX162" fmla="*/ 353388 w 1004415"/>
              <a:gd name="connsiteY162" fmla="*/ 273656 h 324655"/>
              <a:gd name="connsiteX163" fmla="*/ 343484 w 1004415"/>
              <a:gd name="connsiteY163" fmla="*/ 283121 h 324655"/>
              <a:gd name="connsiteX164" fmla="*/ 333783 w 1004415"/>
              <a:gd name="connsiteY164" fmla="*/ 273656 h 324655"/>
              <a:gd name="connsiteX165" fmla="*/ 333783 w 1004415"/>
              <a:gd name="connsiteY165" fmla="*/ 129215 h 324655"/>
              <a:gd name="connsiteX166" fmla="*/ 343484 w 1004415"/>
              <a:gd name="connsiteY166" fmla="*/ 119749 h 324655"/>
              <a:gd name="connsiteX167" fmla="*/ 353388 w 1004415"/>
              <a:gd name="connsiteY167" fmla="*/ 129215 h 324655"/>
              <a:gd name="connsiteX168" fmla="*/ 353388 w 1004415"/>
              <a:gd name="connsiteY168" fmla="*/ 134066 h 324655"/>
              <a:gd name="connsiteX169" fmla="*/ 393068 w 1004415"/>
              <a:gd name="connsiteY169" fmla="*/ 118840 h 324655"/>
              <a:gd name="connsiteX170" fmla="*/ 171961 w 1004415"/>
              <a:gd name="connsiteY170" fmla="*/ 118840 h 324655"/>
              <a:gd name="connsiteX171" fmla="*/ 231246 w 1004415"/>
              <a:gd name="connsiteY171" fmla="*/ 174892 h 324655"/>
              <a:gd name="connsiteX172" fmla="*/ 231280 w 1004415"/>
              <a:gd name="connsiteY172" fmla="*/ 174959 h 324655"/>
              <a:gd name="connsiteX173" fmla="*/ 223566 w 1004415"/>
              <a:gd name="connsiteY173" fmla="*/ 185267 h 324655"/>
              <a:gd name="connsiteX174" fmla="*/ 222556 w 1004415"/>
              <a:gd name="connsiteY174" fmla="*/ 185469 h 324655"/>
              <a:gd name="connsiteX175" fmla="*/ 222050 w 1004415"/>
              <a:gd name="connsiteY175" fmla="*/ 185570 h 324655"/>
              <a:gd name="connsiteX176" fmla="*/ 221781 w 1004415"/>
              <a:gd name="connsiteY176" fmla="*/ 185570 h 324655"/>
              <a:gd name="connsiteX177" fmla="*/ 221579 w 1004415"/>
              <a:gd name="connsiteY177" fmla="*/ 185570 h 324655"/>
              <a:gd name="connsiteX178" fmla="*/ 132516 w 1004415"/>
              <a:gd name="connsiteY178" fmla="*/ 185570 h 324655"/>
              <a:gd name="connsiteX179" fmla="*/ 171961 w 1004415"/>
              <a:gd name="connsiteY179" fmla="*/ 218076 h 324655"/>
              <a:gd name="connsiteX180" fmla="*/ 198943 w 1004415"/>
              <a:gd name="connsiteY180" fmla="*/ 207701 h 324655"/>
              <a:gd name="connsiteX181" fmla="*/ 206791 w 1004415"/>
              <a:gd name="connsiteY181" fmla="*/ 203760 h 324655"/>
              <a:gd name="connsiteX182" fmla="*/ 216728 w 1004415"/>
              <a:gd name="connsiteY182" fmla="*/ 213663 h 324655"/>
              <a:gd name="connsiteX183" fmla="*/ 213259 w 1004415"/>
              <a:gd name="connsiteY183" fmla="*/ 221040 h 324655"/>
              <a:gd name="connsiteX184" fmla="*/ 171961 w 1004415"/>
              <a:gd name="connsiteY184" fmla="*/ 237882 h 324655"/>
              <a:gd name="connsiteX185" fmla="*/ 112204 w 1004415"/>
              <a:gd name="connsiteY185" fmla="*/ 178125 h 324655"/>
              <a:gd name="connsiteX186" fmla="*/ 171961 w 1004415"/>
              <a:gd name="connsiteY186" fmla="*/ 118840 h 324655"/>
              <a:gd name="connsiteX187" fmla="*/ 690337 w 1004415"/>
              <a:gd name="connsiteY187" fmla="*/ 81382 h 324655"/>
              <a:gd name="connsiteX188" fmla="*/ 702262 w 1004415"/>
              <a:gd name="connsiteY188" fmla="*/ 93340 h 324655"/>
              <a:gd name="connsiteX189" fmla="*/ 690337 w 1004415"/>
              <a:gd name="connsiteY189" fmla="*/ 105265 h 324655"/>
              <a:gd name="connsiteX190" fmla="*/ 678379 w 1004415"/>
              <a:gd name="connsiteY190" fmla="*/ 93340 h 324655"/>
              <a:gd name="connsiteX191" fmla="*/ 690337 w 1004415"/>
              <a:gd name="connsiteY191" fmla="*/ 81382 h 324655"/>
              <a:gd name="connsiteX192" fmla="*/ 22266 w 1004415"/>
              <a:gd name="connsiteY192" fmla="*/ 72927 h 324655"/>
              <a:gd name="connsiteX193" fmla="*/ 63664 w 1004415"/>
              <a:gd name="connsiteY193" fmla="*/ 72927 h 324655"/>
              <a:gd name="connsiteX194" fmla="*/ 85930 w 1004415"/>
              <a:gd name="connsiteY194" fmla="*/ 95193 h 324655"/>
              <a:gd name="connsiteX195" fmla="*/ 85930 w 1004415"/>
              <a:gd name="connsiteY195" fmla="*/ 136591 h 324655"/>
              <a:gd name="connsiteX196" fmla="*/ 63664 w 1004415"/>
              <a:gd name="connsiteY196" fmla="*/ 158857 h 324655"/>
              <a:gd name="connsiteX197" fmla="*/ 22266 w 1004415"/>
              <a:gd name="connsiteY197" fmla="*/ 158857 h 324655"/>
              <a:gd name="connsiteX198" fmla="*/ 0 w 1004415"/>
              <a:gd name="connsiteY198" fmla="*/ 136591 h 324655"/>
              <a:gd name="connsiteX199" fmla="*/ 0 w 1004415"/>
              <a:gd name="connsiteY199" fmla="*/ 95193 h 324655"/>
              <a:gd name="connsiteX200" fmla="*/ 22266 w 1004415"/>
              <a:gd name="connsiteY200" fmla="*/ 72927 h 324655"/>
              <a:gd name="connsiteX201" fmla="*/ 216425 w 1004415"/>
              <a:gd name="connsiteY201" fmla="*/ 48506 h 324655"/>
              <a:gd name="connsiteX202" fmla="*/ 237141 w 1004415"/>
              <a:gd name="connsiteY202" fmla="*/ 48506 h 324655"/>
              <a:gd name="connsiteX203" fmla="*/ 248257 w 1004415"/>
              <a:gd name="connsiteY203" fmla="*/ 59656 h 324655"/>
              <a:gd name="connsiteX204" fmla="*/ 248257 w 1004415"/>
              <a:gd name="connsiteY204" fmla="*/ 80338 h 324655"/>
              <a:gd name="connsiteX205" fmla="*/ 237141 w 1004415"/>
              <a:gd name="connsiteY205" fmla="*/ 91454 h 324655"/>
              <a:gd name="connsiteX206" fmla="*/ 216425 w 1004415"/>
              <a:gd name="connsiteY206" fmla="*/ 91454 h 324655"/>
              <a:gd name="connsiteX207" fmla="*/ 205275 w 1004415"/>
              <a:gd name="connsiteY207" fmla="*/ 80338 h 324655"/>
              <a:gd name="connsiteX208" fmla="*/ 205275 w 1004415"/>
              <a:gd name="connsiteY208" fmla="*/ 59656 h 324655"/>
              <a:gd name="connsiteX209" fmla="*/ 216425 w 1004415"/>
              <a:gd name="connsiteY209" fmla="*/ 48506 h 324655"/>
              <a:gd name="connsiteX210" fmla="*/ 122040 w 1004415"/>
              <a:gd name="connsiteY210" fmla="*/ 0 h 324655"/>
              <a:gd name="connsiteX211" fmla="*/ 158824 w 1004415"/>
              <a:gd name="connsiteY211" fmla="*/ 0 h 324655"/>
              <a:gd name="connsiteX212" fmla="*/ 178630 w 1004415"/>
              <a:gd name="connsiteY212" fmla="*/ 19807 h 324655"/>
              <a:gd name="connsiteX213" fmla="*/ 178630 w 1004415"/>
              <a:gd name="connsiteY213" fmla="*/ 56591 h 324655"/>
              <a:gd name="connsiteX214" fmla="*/ 158824 w 1004415"/>
              <a:gd name="connsiteY214" fmla="*/ 76397 h 324655"/>
              <a:gd name="connsiteX215" fmla="*/ 122040 w 1004415"/>
              <a:gd name="connsiteY215" fmla="*/ 76397 h 324655"/>
              <a:gd name="connsiteX216" fmla="*/ 102233 w 1004415"/>
              <a:gd name="connsiteY216" fmla="*/ 56591 h 324655"/>
              <a:gd name="connsiteX217" fmla="*/ 102233 w 1004415"/>
              <a:gd name="connsiteY217" fmla="*/ 19807 h 324655"/>
              <a:gd name="connsiteX218" fmla="*/ 122040 w 1004415"/>
              <a:gd name="connsiteY218" fmla="*/ 0 h 3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004415" h="324655">
                <a:moveTo>
                  <a:pt x="97719" y="262607"/>
                </a:moveTo>
                <a:lnTo>
                  <a:pt x="127598" y="262607"/>
                </a:lnTo>
                <a:cubicBezTo>
                  <a:pt x="136491" y="262607"/>
                  <a:pt x="143699" y="269782"/>
                  <a:pt x="143699" y="278708"/>
                </a:cubicBezTo>
                <a:lnTo>
                  <a:pt x="143699" y="308587"/>
                </a:lnTo>
                <a:cubicBezTo>
                  <a:pt x="143699" y="317480"/>
                  <a:pt x="136491" y="324655"/>
                  <a:pt x="127598" y="324655"/>
                </a:cubicBezTo>
                <a:lnTo>
                  <a:pt x="97719" y="324655"/>
                </a:lnTo>
                <a:cubicBezTo>
                  <a:pt x="88827" y="324655"/>
                  <a:pt x="81618" y="317480"/>
                  <a:pt x="81618" y="308587"/>
                </a:cubicBezTo>
                <a:lnTo>
                  <a:pt x="81618" y="278708"/>
                </a:lnTo>
                <a:cubicBezTo>
                  <a:pt x="81618" y="269816"/>
                  <a:pt x="88827" y="262607"/>
                  <a:pt x="97719" y="262607"/>
                </a:cubicBezTo>
                <a:close/>
                <a:moveTo>
                  <a:pt x="970292" y="215549"/>
                </a:moveTo>
                <a:lnTo>
                  <a:pt x="981038" y="215549"/>
                </a:lnTo>
                <a:cubicBezTo>
                  <a:pt x="981947" y="215549"/>
                  <a:pt x="982621" y="216256"/>
                  <a:pt x="982621" y="217166"/>
                </a:cubicBezTo>
                <a:cubicBezTo>
                  <a:pt x="982621" y="218075"/>
                  <a:pt x="981914" y="218783"/>
                  <a:pt x="981038" y="218783"/>
                </a:cubicBezTo>
                <a:lnTo>
                  <a:pt x="977265" y="218783"/>
                </a:lnTo>
                <a:lnTo>
                  <a:pt x="977265" y="235423"/>
                </a:lnTo>
                <a:cubicBezTo>
                  <a:pt x="977265" y="236333"/>
                  <a:pt x="976558" y="237006"/>
                  <a:pt x="975648" y="237006"/>
                </a:cubicBezTo>
                <a:cubicBezTo>
                  <a:pt x="974739" y="237006"/>
                  <a:pt x="974031" y="236299"/>
                  <a:pt x="974031" y="235423"/>
                </a:cubicBezTo>
                <a:lnTo>
                  <a:pt x="974031" y="218783"/>
                </a:lnTo>
                <a:lnTo>
                  <a:pt x="970292" y="218783"/>
                </a:lnTo>
                <a:cubicBezTo>
                  <a:pt x="969416" y="218783"/>
                  <a:pt x="968709" y="218042"/>
                  <a:pt x="968709" y="217166"/>
                </a:cubicBezTo>
                <a:cubicBezTo>
                  <a:pt x="968709" y="216290"/>
                  <a:pt x="969383" y="215549"/>
                  <a:pt x="970292" y="215549"/>
                </a:cubicBezTo>
                <a:close/>
                <a:moveTo>
                  <a:pt x="987842" y="215414"/>
                </a:moveTo>
                <a:cubicBezTo>
                  <a:pt x="988886" y="215414"/>
                  <a:pt x="989863" y="216155"/>
                  <a:pt x="990200" y="217233"/>
                </a:cubicBezTo>
                <a:lnTo>
                  <a:pt x="994916" y="230976"/>
                </a:lnTo>
                <a:lnTo>
                  <a:pt x="999564" y="217233"/>
                </a:lnTo>
                <a:cubicBezTo>
                  <a:pt x="999901" y="216189"/>
                  <a:pt x="1000878" y="215414"/>
                  <a:pt x="1001956" y="215414"/>
                </a:cubicBezTo>
                <a:cubicBezTo>
                  <a:pt x="1003270" y="215414"/>
                  <a:pt x="1004415" y="216559"/>
                  <a:pt x="1004415" y="217873"/>
                </a:cubicBezTo>
                <a:lnTo>
                  <a:pt x="1004415" y="235423"/>
                </a:lnTo>
                <a:cubicBezTo>
                  <a:pt x="1004415" y="236332"/>
                  <a:pt x="1003708" y="237006"/>
                  <a:pt x="1002798" y="237006"/>
                </a:cubicBezTo>
                <a:cubicBezTo>
                  <a:pt x="1001889" y="237006"/>
                  <a:pt x="1001181" y="236299"/>
                  <a:pt x="1001181" y="235423"/>
                </a:cubicBezTo>
                <a:lnTo>
                  <a:pt x="1001181" y="222185"/>
                </a:lnTo>
                <a:cubicBezTo>
                  <a:pt x="1000474" y="224307"/>
                  <a:pt x="999362" y="227574"/>
                  <a:pt x="998453" y="230235"/>
                </a:cubicBezTo>
                <a:cubicBezTo>
                  <a:pt x="996600" y="235692"/>
                  <a:pt x="996600" y="235726"/>
                  <a:pt x="996566" y="235760"/>
                </a:cubicBezTo>
                <a:cubicBezTo>
                  <a:pt x="996196" y="236602"/>
                  <a:pt x="995657" y="237006"/>
                  <a:pt x="994949" y="237006"/>
                </a:cubicBezTo>
                <a:lnTo>
                  <a:pt x="994882" y="237040"/>
                </a:lnTo>
                <a:cubicBezTo>
                  <a:pt x="993973" y="237040"/>
                  <a:pt x="993467" y="236400"/>
                  <a:pt x="993265" y="235760"/>
                </a:cubicBezTo>
                <a:lnTo>
                  <a:pt x="988617" y="222151"/>
                </a:lnTo>
                <a:lnTo>
                  <a:pt x="988617" y="235423"/>
                </a:lnTo>
                <a:cubicBezTo>
                  <a:pt x="988617" y="236332"/>
                  <a:pt x="987909" y="237006"/>
                  <a:pt x="987000" y="237006"/>
                </a:cubicBezTo>
                <a:cubicBezTo>
                  <a:pt x="986090" y="237006"/>
                  <a:pt x="985383" y="236299"/>
                  <a:pt x="985383" y="235423"/>
                </a:cubicBezTo>
                <a:lnTo>
                  <a:pt x="985383" y="217873"/>
                </a:lnTo>
                <a:cubicBezTo>
                  <a:pt x="985383" y="216559"/>
                  <a:pt x="986528" y="215414"/>
                  <a:pt x="987842" y="215414"/>
                </a:cubicBezTo>
                <a:close/>
                <a:moveTo>
                  <a:pt x="34459" y="192239"/>
                </a:moveTo>
                <a:lnTo>
                  <a:pt x="59722" y="192239"/>
                </a:lnTo>
                <a:cubicBezTo>
                  <a:pt x="67234" y="192239"/>
                  <a:pt x="73331" y="198336"/>
                  <a:pt x="73331" y="205881"/>
                </a:cubicBezTo>
                <a:lnTo>
                  <a:pt x="73331" y="231145"/>
                </a:lnTo>
                <a:cubicBezTo>
                  <a:pt x="73331" y="238690"/>
                  <a:pt x="67234" y="244754"/>
                  <a:pt x="59722" y="244754"/>
                </a:cubicBezTo>
                <a:lnTo>
                  <a:pt x="34459" y="244754"/>
                </a:lnTo>
                <a:cubicBezTo>
                  <a:pt x="26947" y="244754"/>
                  <a:pt x="20850" y="238657"/>
                  <a:pt x="20850" y="231145"/>
                </a:cubicBezTo>
                <a:lnTo>
                  <a:pt x="20850" y="205881"/>
                </a:lnTo>
                <a:cubicBezTo>
                  <a:pt x="20850" y="198336"/>
                  <a:pt x="26947" y="192239"/>
                  <a:pt x="34459" y="192239"/>
                </a:cubicBezTo>
                <a:close/>
                <a:moveTo>
                  <a:pt x="393068" y="138680"/>
                </a:moveTo>
                <a:cubicBezTo>
                  <a:pt x="370904" y="138680"/>
                  <a:pt x="353388" y="156197"/>
                  <a:pt x="353388" y="178597"/>
                </a:cubicBezTo>
                <a:cubicBezTo>
                  <a:pt x="353388" y="200997"/>
                  <a:pt x="370937" y="218278"/>
                  <a:pt x="393068" y="218278"/>
                </a:cubicBezTo>
                <a:cubicBezTo>
                  <a:pt x="415199" y="218278"/>
                  <a:pt x="432985" y="200762"/>
                  <a:pt x="432985" y="178597"/>
                </a:cubicBezTo>
                <a:cubicBezTo>
                  <a:pt x="432985" y="156432"/>
                  <a:pt x="415469" y="138680"/>
                  <a:pt x="393068" y="138680"/>
                </a:cubicBezTo>
                <a:close/>
                <a:moveTo>
                  <a:pt x="776065" y="138445"/>
                </a:moveTo>
                <a:cubicBezTo>
                  <a:pt x="753934" y="138445"/>
                  <a:pt x="736148" y="155961"/>
                  <a:pt x="736148" y="178125"/>
                </a:cubicBezTo>
                <a:cubicBezTo>
                  <a:pt x="736148" y="200290"/>
                  <a:pt x="753665" y="218042"/>
                  <a:pt x="776065" y="218042"/>
                </a:cubicBezTo>
                <a:cubicBezTo>
                  <a:pt x="798230" y="218042"/>
                  <a:pt x="815746" y="200492"/>
                  <a:pt x="815746" y="178125"/>
                </a:cubicBezTo>
                <a:cubicBezTo>
                  <a:pt x="815746" y="155759"/>
                  <a:pt x="798196" y="138445"/>
                  <a:pt x="776065" y="138445"/>
                </a:cubicBezTo>
                <a:close/>
                <a:moveTo>
                  <a:pt x="526225" y="138445"/>
                </a:moveTo>
                <a:cubicBezTo>
                  <a:pt x="508102" y="138445"/>
                  <a:pt x="493247" y="149931"/>
                  <a:pt x="488161" y="165931"/>
                </a:cubicBezTo>
                <a:lnTo>
                  <a:pt x="564053" y="165931"/>
                </a:lnTo>
                <a:cubicBezTo>
                  <a:pt x="558967" y="149931"/>
                  <a:pt x="544112" y="138445"/>
                  <a:pt x="526225" y="138445"/>
                </a:cubicBezTo>
                <a:close/>
                <a:moveTo>
                  <a:pt x="171961" y="138445"/>
                </a:moveTo>
                <a:cubicBezTo>
                  <a:pt x="153838" y="138445"/>
                  <a:pt x="138983" y="149931"/>
                  <a:pt x="133897" y="165931"/>
                </a:cubicBezTo>
                <a:lnTo>
                  <a:pt x="209789" y="165931"/>
                </a:lnTo>
                <a:cubicBezTo>
                  <a:pt x="204703" y="149931"/>
                  <a:pt x="189848" y="138445"/>
                  <a:pt x="171961" y="138445"/>
                </a:cubicBezTo>
                <a:close/>
                <a:moveTo>
                  <a:pt x="246404" y="120457"/>
                </a:moveTo>
                <a:cubicBezTo>
                  <a:pt x="249638" y="120457"/>
                  <a:pt x="252872" y="121838"/>
                  <a:pt x="254724" y="124600"/>
                </a:cubicBezTo>
                <a:lnTo>
                  <a:pt x="277327" y="160340"/>
                </a:lnTo>
                <a:lnTo>
                  <a:pt x="300165" y="124600"/>
                </a:lnTo>
                <a:cubicBezTo>
                  <a:pt x="302018" y="121838"/>
                  <a:pt x="305252" y="120457"/>
                  <a:pt x="308485" y="120457"/>
                </a:cubicBezTo>
                <a:cubicBezTo>
                  <a:pt x="310338" y="120457"/>
                  <a:pt x="311955" y="120929"/>
                  <a:pt x="313572" y="121838"/>
                </a:cubicBezTo>
                <a:cubicBezTo>
                  <a:pt x="316570" y="123455"/>
                  <a:pt x="318187" y="126925"/>
                  <a:pt x="318187" y="130158"/>
                </a:cubicBezTo>
                <a:cubicBezTo>
                  <a:pt x="318187" y="131775"/>
                  <a:pt x="317715" y="133628"/>
                  <a:pt x="316806" y="135009"/>
                </a:cubicBezTo>
                <a:lnTo>
                  <a:pt x="289117" y="178597"/>
                </a:lnTo>
                <a:lnTo>
                  <a:pt x="316806" y="222185"/>
                </a:lnTo>
                <a:cubicBezTo>
                  <a:pt x="317715" y="223566"/>
                  <a:pt x="318187" y="225183"/>
                  <a:pt x="318187" y="226800"/>
                </a:cubicBezTo>
                <a:cubicBezTo>
                  <a:pt x="318187" y="230270"/>
                  <a:pt x="316334" y="233706"/>
                  <a:pt x="313808" y="235323"/>
                </a:cubicBezTo>
                <a:cubicBezTo>
                  <a:pt x="312191" y="236232"/>
                  <a:pt x="310102" y="236704"/>
                  <a:pt x="308283" y="236704"/>
                </a:cubicBezTo>
                <a:cubicBezTo>
                  <a:pt x="305050" y="236704"/>
                  <a:pt x="302052" y="235323"/>
                  <a:pt x="300199" y="232560"/>
                </a:cubicBezTo>
                <a:lnTo>
                  <a:pt x="277361" y="197023"/>
                </a:lnTo>
                <a:lnTo>
                  <a:pt x="254758" y="232560"/>
                </a:lnTo>
                <a:lnTo>
                  <a:pt x="254691" y="232560"/>
                </a:lnTo>
                <a:cubicBezTo>
                  <a:pt x="252838" y="235323"/>
                  <a:pt x="249840" y="236704"/>
                  <a:pt x="246606" y="236704"/>
                </a:cubicBezTo>
                <a:cubicBezTo>
                  <a:pt x="244754" y="236704"/>
                  <a:pt x="242699" y="236232"/>
                  <a:pt x="241082" y="235323"/>
                </a:cubicBezTo>
                <a:cubicBezTo>
                  <a:pt x="238556" y="233706"/>
                  <a:pt x="236703" y="230236"/>
                  <a:pt x="236703" y="226800"/>
                </a:cubicBezTo>
                <a:cubicBezTo>
                  <a:pt x="236703" y="225183"/>
                  <a:pt x="237175" y="223566"/>
                  <a:pt x="238084" y="222185"/>
                </a:cubicBezTo>
                <a:lnTo>
                  <a:pt x="265773" y="178597"/>
                </a:lnTo>
                <a:lnTo>
                  <a:pt x="238084" y="135009"/>
                </a:lnTo>
                <a:cubicBezTo>
                  <a:pt x="237175" y="133628"/>
                  <a:pt x="236703" y="131775"/>
                  <a:pt x="236703" y="130158"/>
                </a:cubicBezTo>
                <a:cubicBezTo>
                  <a:pt x="236703" y="126925"/>
                  <a:pt x="238320" y="123455"/>
                  <a:pt x="241318" y="121838"/>
                </a:cubicBezTo>
                <a:cubicBezTo>
                  <a:pt x="242935" y="120929"/>
                  <a:pt x="244552" y="120457"/>
                  <a:pt x="246404" y="120457"/>
                </a:cubicBezTo>
                <a:close/>
                <a:moveTo>
                  <a:pt x="690472" y="119749"/>
                </a:moveTo>
                <a:cubicBezTo>
                  <a:pt x="695323" y="119749"/>
                  <a:pt x="700174" y="124128"/>
                  <a:pt x="700174" y="129214"/>
                </a:cubicBezTo>
                <a:lnTo>
                  <a:pt x="700174" y="227507"/>
                </a:lnTo>
                <a:cubicBezTo>
                  <a:pt x="700174" y="232593"/>
                  <a:pt x="695323" y="236972"/>
                  <a:pt x="690472" y="236972"/>
                </a:cubicBezTo>
                <a:cubicBezTo>
                  <a:pt x="685184" y="236972"/>
                  <a:pt x="680569" y="232593"/>
                  <a:pt x="680569" y="227507"/>
                </a:cubicBezTo>
                <a:lnTo>
                  <a:pt x="680569" y="129214"/>
                </a:lnTo>
                <a:cubicBezTo>
                  <a:pt x="680569" y="124128"/>
                  <a:pt x="685184" y="119749"/>
                  <a:pt x="690472" y="119749"/>
                </a:cubicBezTo>
                <a:close/>
                <a:moveTo>
                  <a:pt x="904304" y="118840"/>
                </a:moveTo>
                <a:cubicBezTo>
                  <a:pt x="931083" y="118840"/>
                  <a:pt x="954831" y="139826"/>
                  <a:pt x="954831" y="166134"/>
                </a:cubicBezTo>
                <a:lnTo>
                  <a:pt x="954831" y="227507"/>
                </a:lnTo>
                <a:cubicBezTo>
                  <a:pt x="954831" y="232594"/>
                  <a:pt x="949980" y="236973"/>
                  <a:pt x="945130" y="236973"/>
                </a:cubicBezTo>
                <a:cubicBezTo>
                  <a:pt x="939808" y="236973"/>
                  <a:pt x="935193" y="232594"/>
                  <a:pt x="935193" y="227507"/>
                </a:cubicBezTo>
                <a:lnTo>
                  <a:pt x="935193" y="168896"/>
                </a:lnTo>
                <a:lnTo>
                  <a:pt x="935226" y="168896"/>
                </a:lnTo>
                <a:cubicBezTo>
                  <a:pt x="935226" y="152525"/>
                  <a:pt x="920910" y="138209"/>
                  <a:pt x="904539" y="138209"/>
                </a:cubicBezTo>
                <a:cubicBezTo>
                  <a:pt x="888169" y="138209"/>
                  <a:pt x="873853" y="144676"/>
                  <a:pt x="873853" y="167750"/>
                </a:cubicBezTo>
                <a:lnTo>
                  <a:pt x="873853" y="227507"/>
                </a:lnTo>
                <a:cubicBezTo>
                  <a:pt x="873853" y="232594"/>
                  <a:pt x="869002" y="236973"/>
                  <a:pt x="864151" y="236973"/>
                </a:cubicBezTo>
                <a:cubicBezTo>
                  <a:pt x="858829" y="236973"/>
                  <a:pt x="854248" y="232594"/>
                  <a:pt x="854248" y="227507"/>
                </a:cubicBezTo>
                <a:lnTo>
                  <a:pt x="854248" y="129215"/>
                </a:lnTo>
                <a:cubicBezTo>
                  <a:pt x="854248" y="124129"/>
                  <a:pt x="858863" y="119749"/>
                  <a:pt x="864151" y="119749"/>
                </a:cubicBezTo>
                <a:cubicBezTo>
                  <a:pt x="868766" y="119749"/>
                  <a:pt x="873617" y="123893"/>
                  <a:pt x="873853" y="128743"/>
                </a:cubicBezTo>
                <a:cubicBezTo>
                  <a:pt x="882173" y="122276"/>
                  <a:pt x="892783" y="118840"/>
                  <a:pt x="904304" y="118840"/>
                </a:cubicBezTo>
                <a:close/>
                <a:moveTo>
                  <a:pt x="776065" y="118840"/>
                </a:moveTo>
                <a:cubicBezTo>
                  <a:pt x="791291" y="118840"/>
                  <a:pt x="805135" y="124600"/>
                  <a:pt x="815746" y="134066"/>
                </a:cubicBezTo>
                <a:lnTo>
                  <a:pt x="815746" y="129215"/>
                </a:lnTo>
                <a:cubicBezTo>
                  <a:pt x="815746" y="124129"/>
                  <a:pt x="820361" y="119749"/>
                  <a:pt x="825649" y="119749"/>
                </a:cubicBezTo>
                <a:cubicBezTo>
                  <a:pt x="830500" y="119749"/>
                  <a:pt x="835350" y="124129"/>
                  <a:pt x="835350" y="129215"/>
                </a:cubicBezTo>
                <a:lnTo>
                  <a:pt x="835350" y="227507"/>
                </a:lnTo>
                <a:cubicBezTo>
                  <a:pt x="835350" y="232594"/>
                  <a:pt x="830500" y="236973"/>
                  <a:pt x="825649" y="236973"/>
                </a:cubicBezTo>
                <a:cubicBezTo>
                  <a:pt x="820327" y="236973"/>
                  <a:pt x="815746" y="232594"/>
                  <a:pt x="815746" y="227507"/>
                </a:cubicBezTo>
                <a:lnTo>
                  <a:pt x="815746" y="222657"/>
                </a:lnTo>
                <a:cubicBezTo>
                  <a:pt x="805135" y="232122"/>
                  <a:pt x="791291" y="237882"/>
                  <a:pt x="776065" y="237882"/>
                </a:cubicBezTo>
                <a:cubicBezTo>
                  <a:pt x="742852" y="237882"/>
                  <a:pt x="716308" y="211372"/>
                  <a:pt x="716308" y="178125"/>
                </a:cubicBezTo>
                <a:cubicBezTo>
                  <a:pt x="716308" y="144878"/>
                  <a:pt x="742852" y="118840"/>
                  <a:pt x="776065" y="118840"/>
                </a:cubicBezTo>
                <a:close/>
                <a:moveTo>
                  <a:pt x="651465" y="118840"/>
                </a:moveTo>
                <a:cubicBezTo>
                  <a:pt x="657697" y="118840"/>
                  <a:pt x="662312" y="123691"/>
                  <a:pt x="662312" y="128541"/>
                </a:cubicBezTo>
                <a:cubicBezTo>
                  <a:pt x="662312" y="133830"/>
                  <a:pt x="657461" y="138680"/>
                  <a:pt x="651465" y="138680"/>
                </a:cubicBezTo>
                <a:cubicBezTo>
                  <a:pt x="636004" y="139152"/>
                  <a:pt x="621721" y="144676"/>
                  <a:pt x="621721" y="167750"/>
                </a:cubicBezTo>
                <a:lnTo>
                  <a:pt x="621721" y="227507"/>
                </a:lnTo>
                <a:cubicBezTo>
                  <a:pt x="621721" y="232594"/>
                  <a:pt x="616871" y="236973"/>
                  <a:pt x="612020" y="236973"/>
                </a:cubicBezTo>
                <a:cubicBezTo>
                  <a:pt x="606698" y="236973"/>
                  <a:pt x="602083" y="232594"/>
                  <a:pt x="602083" y="227507"/>
                </a:cubicBezTo>
                <a:lnTo>
                  <a:pt x="602083" y="129215"/>
                </a:lnTo>
                <a:cubicBezTo>
                  <a:pt x="602083" y="124129"/>
                  <a:pt x="606698" y="119749"/>
                  <a:pt x="612020" y="119749"/>
                </a:cubicBezTo>
                <a:cubicBezTo>
                  <a:pt x="616635" y="119749"/>
                  <a:pt x="621485" y="123893"/>
                  <a:pt x="621721" y="128743"/>
                </a:cubicBezTo>
                <a:cubicBezTo>
                  <a:pt x="629806" y="122512"/>
                  <a:pt x="640181" y="119042"/>
                  <a:pt x="651465" y="118840"/>
                </a:cubicBezTo>
                <a:close/>
                <a:moveTo>
                  <a:pt x="526225" y="118840"/>
                </a:moveTo>
                <a:cubicBezTo>
                  <a:pt x="558057" y="118840"/>
                  <a:pt x="585039" y="144676"/>
                  <a:pt x="585510" y="174892"/>
                </a:cubicBezTo>
                <a:lnTo>
                  <a:pt x="585544" y="174959"/>
                </a:lnTo>
                <a:cubicBezTo>
                  <a:pt x="585544" y="180248"/>
                  <a:pt x="581839" y="184323"/>
                  <a:pt x="577493" y="185334"/>
                </a:cubicBezTo>
                <a:cubicBezTo>
                  <a:pt x="577359" y="185368"/>
                  <a:pt x="577224" y="185401"/>
                  <a:pt x="577089" y="185401"/>
                </a:cubicBezTo>
                <a:cubicBezTo>
                  <a:pt x="576853" y="185469"/>
                  <a:pt x="576584" y="185570"/>
                  <a:pt x="576314" y="185570"/>
                </a:cubicBezTo>
                <a:lnTo>
                  <a:pt x="575876" y="185570"/>
                </a:lnTo>
                <a:cubicBezTo>
                  <a:pt x="575843" y="185570"/>
                  <a:pt x="575708" y="185570"/>
                  <a:pt x="575708" y="185570"/>
                </a:cubicBezTo>
                <a:lnTo>
                  <a:pt x="486814" y="185570"/>
                </a:lnTo>
                <a:cubicBezTo>
                  <a:pt x="490283" y="204467"/>
                  <a:pt x="506418" y="218076"/>
                  <a:pt x="526259" y="218076"/>
                </a:cubicBezTo>
                <a:cubicBezTo>
                  <a:pt x="536634" y="218076"/>
                  <a:pt x="546537" y="214842"/>
                  <a:pt x="553240" y="207701"/>
                </a:cubicBezTo>
                <a:cubicBezTo>
                  <a:pt x="555329" y="205612"/>
                  <a:pt x="558091" y="203760"/>
                  <a:pt x="561089" y="203760"/>
                </a:cubicBezTo>
                <a:cubicBezTo>
                  <a:pt x="566377" y="203760"/>
                  <a:pt x="570992" y="208374"/>
                  <a:pt x="570992" y="213663"/>
                </a:cubicBezTo>
                <a:cubicBezTo>
                  <a:pt x="570992" y="216425"/>
                  <a:pt x="569611" y="219187"/>
                  <a:pt x="567523" y="221040"/>
                </a:cubicBezTo>
                <a:cubicBezTo>
                  <a:pt x="556912" y="231651"/>
                  <a:pt x="542124" y="237882"/>
                  <a:pt x="526225" y="237882"/>
                </a:cubicBezTo>
                <a:cubicBezTo>
                  <a:pt x="493012" y="237882"/>
                  <a:pt x="466468" y="210867"/>
                  <a:pt x="466468" y="178125"/>
                </a:cubicBezTo>
                <a:cubicBezTo>
                  <a:pt x="466468" y="145384"/>
                  <a:pt x="494393" y="118840"/>
                  <a:pt x="526225" y="118840"/>
                </a:cubicBezTo>
                <a:close/>
                <a:moveTo>
                  <a:pt x="393068" y="118840"/>
                </a:moveTo>
                <a:cubicBezTo>
                  <a:pt x="426282" y="118840"/>
                  <a:pt x="452825" y="145384"/>
                  <a:pt x="452825" y="178597"/>
                </a:cubicBezTo>
                <a:cubicBezTo>
                  <a:pt x="452825" y="211810"/>
                  <a:pt x="426282" y="237882"/>
                  <a:pt x="393068" y="237882"/>
                </a:cubicBezTo>
                <a:cubicBezTo>
                  <a:pt x="377843" y="237882"/>
                  <a:pt x="363763" y="232122"/>
                  <a:pt x="353388" y="222657"/>
                </a:cubicBezTo>
                <a:lnTo>
                  <a:pt x="353388" y="273656"/>
                </a:lnTo>
                <a:cubicBezTo>
                  <a:pt x="353388" y="278742"/>
                  <a:pt x="348773" y="283121"/>
                  <a:pt x="343484" y="283121"/>
                </a:cubicBezTo>
                <a:cubicBezTo>
                  <a:pt x="338634" y="283121"/>
                  <a:pt x="333783" y="278742"/>
                  <a:pt x="333783" y="273656"/>
                </a:cubicBezTo>
                <a:lnTo>
                  <a:pt x="333783" y="129215"/>
                </a:lnTo>
                <a:cubicBezTo>
                  <a:pt x="333783" y="124129"/>
                  <a:pt x="338634" y="119749"/>
                  <a:pt x="343484" y="119749"/>
                </a:cubicBezTo>
                <a:cubicBezTo>
                  <a:pt x="348773" y="119749"/>
                  <a:pt x="353388" y="124129"/>
                  <a:pt x="353388" y="129215"/>
                </a:cubicBezTo>
                <a:lnTo>
                  <a:pt x="353388" y="134066"/>
                </a:lnTo>
                <a:cubicBezTo>
                  <a:pt x="363763" y="124600"/>
                  <a:pt x="377843" y="118840"/>
                  <a:pt x="393068" y="118840"/>
                </a:cubicBezTo>
                <a:close/>
                <a:moveTo>
                  <a:pt x="171961" y="118840"/>
                </a:moveTo>
                <a:cubicBezTo>
                  <a:pt x="203793" y="118840"/>
                  <a:pt x="230775" y="144676"/>
                  <a:pt x="231246" y="174892"/>
                </a:cubicBezTo>
                <a:lnTo>
                  <a:pt x="231280" y="174959"/>
                </a:lnTo>
                <a:cubicBezTo>
                  <a:pt x="231280" y="180113"/>
                  <a:pt x="227777" y="184121"/>
                  <a:pt x="223566" y="185267"/>
                </a:cubicBezTo>
                <a:cubicBezTo>
                  <a:pt x="223229" y="185368"/>
                  <a:pt x="222892" y="185435"/>
                  <a:pt x="222556" y="185469"/>
                </a:cubicBezTo>
                <a:cubicBezTo>
                  <a:pt x="222387" y="185502"/>
                  <a:pt x="222050" y="185570"/>
                  <a:pt x="222050" y="185570"/>
                </a:cubicBezTo>
                <a:lnTo>
                  <a:pt x="221781" y="185570"/>
                </a:lnTo>
                <a:cubicBezTo>
                  <a:pt x="221713" y="185570"/>
                  <a:pt x="221579" y="185570"/>
                  <a:pt x="221579" y="185570"/>
                </a:cubicBezTo>
                <a:lnTo>
                  <a:pt x="132516" y="185570"/>
                </a:lnTo>
                <a:cubicBezTo>
                  <a:pt x="135986" y="204467"/>
                  <a:pt x="152121" y="218076"/>
                  <a:pt x="171961" y="218076"/>
                </a:cubicBezTo>
                <a:cubicBezTo>
                  <a:pt x="182336" y="218076"/>
                  <a:pt x="192239" y="214842"/>
                  <a:pt x="198943" y="207701"/>
                </a:cubicBezTo>
                <a:cubicBezTo>
                  <a:pt x="201031" y="205612"/>
                  <a:pt x="203793" y="203760"/>
                  <a:pt x="206791" y="203760"/>
                </a:cubicBezTo>
                <a:cubicBezTo>
                  <a:pt x="212113" y="203760"/>
                  <a:pt x="216728" y="208374"/>
                  <a:pt x="216728" y="213663"/>
                </a:cubicBezTo>
                <a:cubicBezTo>
                  <a:pt x="216728" y="216425"/>
                  <a:pt x="215347" y="219187"/>
                  <a:pt x="213259" y="221040"/>
                </a:cubicBezTo>
                <a:cubicBezTo>
                  <a:pt x="202648" y="231651"/>
                  <a:pt x="187894" y="237882"/>
                  <a:pt x="171961" y="237882"/>
                </a:cubicBezTo>
                <a:cubicBezTo>
                  <a:pt x="138714" y="237882"/>
                  <a:pt x="112204" y="210867"/>
                  <a:pt x="112204" y="178125"/>
                </a:cubicBezTo>
                <a:cubicBezTo>
                  <a:pt x="112204" y="145384"/>
                  <a:pt x="140129" y="118840"/>
                  <a:pt x="171961" y="118840"/>
                </a:cubicBezTo>
                <a:close/>
                <a:moveTo>
                  <a:pt x="690337" y="81382"/>
                </a:moveTo>
                <a:cubicBezTo>
                  <a:pt x="696939" y="81382"/>
                  <a:pt x="702262" y="86738"/>
                  <a:pt x="702262" y="93340"/>
                </a:cubicBezTo>
                <a:cubicBezTo>
                  <a:pt x="702262" y="99942"/>
                  <a:pt x="696906" y="105265"/>
                  <a:pt x="690337" y="105265"/>
                </a:cubicBezTo>
                <a:cubicBezTo>
                  <a:pt x="683769" y="105265"/>
                  <a:pt x="678379" y="99942"/>
                  <a:pt x="678379" y="93340"/>
                </a:cubicBezTo>
                <a:cubicBezTo>
                  <a:pt x="678379" y="86738"/>
                  <a:pt x="683735" y="81382"/>
                  <a:pt x="690337" y="81382"/>
                </a:cubicBezTo>
                <a:close/>
                <a:moveTo>
                  <a:pt x="22266" y="72927"/>
                </a:moveTo>
                <a:lnTo>
                  <a:pt x="63664" y="72927"/>
                </a:lnTo>
                <a:cubicBezTo>
                  <a:pt x="75959" y="72927"/>
                  <a:pt x="85930" y="82898"/>
                  <a:pt x="85930" y="95193"/>
                </a:cubicBezTo>
                <a:lnTo>
                  <a:pt x="85930" y="136591"/>
                </a:lnTo>
                <a:cubicBezTo>
                  <a:pt x="85930" y="148920"/>
                  <a:pt x="75959" y="158857"/>
                  <a:pt x="63664" y="158857"/>
                </a:cubicBezTo>
                <a:lnTo>
                  <a:pt x="22266" y="158857"/>
                </a:lnTo>
                <a:cubicBezTo>
                  <a:pt x="9971" y="158857"/>
                  <a:pt x="0" y="148920"/>
                  <a:pt x="0" y="136591"/>
                </a:cubicBezTo>
                <a:lnTo>
                  <a:pt x="0" y="95193"/>
                </a:lnTo>
                <a:cubicBezTo>
                  <a:pt x="0" y="82898"/>
                  <a:pt x="9971" y="72927"/>
                  <a:pt x="22266" y="72927"/>
                </a:cubicBezTo>
                <a:close/>
                <a:moveTo>
                  <a:pt x="216425" y="48506"/>
                </a:moveTo>
                <a:lnTo>
                  <a:pt x="237141" y="48506"/>
                </a:lnTo>
                <a:cubicBezTo>
                  <a:pt x="243305" y="48506"/>
                  <a:pt x="248257" y="53491"/>
                  <a:pt x="248257" y="59656"/>
                </a:cubicBezTo>
                <a:lnTo>
                  <a:pt x="248257" y="80338"/>
                </a:lnTo>
                <a:cubicBezTo>
                  <a:pt x="248257" y="86469"/>
                  <a:pt x="243272" y="91454"/>
                  <a:pt x="237141" y="91454"/>
                </a:cubicBezTo>
                <a:lnTo>
                  <a:pt x="216425" y="91454"/>
                </a:lnTo>
                <a:cubicBezTo>
                  <a:pt x="210260" y="91454"/>
                  <a:pt x="205275" y="86469"/>
                  <a:pt x="205275" y="80338"/>
                </a:cubicBezTo>
                <a:lnTo>
                  <a:pt x="205275" y="59656"/>
                </a:lnTo>
                <a:cubicBezTo>
                  <a:pt x="205275" y="53491"/>
                  <a:pt x="210260" y="48506"/>
                  <a:pt x="216425" y="48506"/>
                </a:cubicBezTo>
                <a:close/>
                <a:moveTo>
                  <a:pt x="122040" y="0"/>
                </a:moveTo>
                <a:lnTo>
                  <a:pt x="158824" y="0"/>
                </a:lnTo>
                <a:cubicBezTo>
                  <a:pt x="169771" y="0"/>
                  <a:pt x="178630" y="8859"/>
                  <a:pt x="178630" y="19807"/>
                </a:cubicBezTo>
                <a:lnTo>
                  <a:pt x="178630" y="56591"/>
                </a:lnTo>
                <a:cubicBezTo>
                  <a:pt x="178630" y="67538"/>
                  <a:pt x="169771" y="76397"/>
                  <a:pt x="158824" y="76397"/>
                </a:cubicBezTo>
                <a:lnTo>
                  <a:pt x="122040" y="76397"/>
                </a:lnTo>
                <a:cubicBezTo>
                  <a:pt x="111092" y="76397"/>
                  <a:pt x="102233" y="67538"/>
                  <a:pt x="102233" y="56591"/>
                </a:cubicBezTo>
                <a:lnTo>
                  <a:pt x="102233" y="19807"/>
                </a:lnTo>
                <a:cubicBezTo>
                  <a:pt x="102233" y="8893"/>
                  <a:pt x="111092" y="0"/>
                  <a:pt x="122040" y="0"/>
                </a:cubicBezTo>
                <a:close/>
              </a:path>
            </a:pathLst>
          </a:custGeom>
          <a:solidFill>
            <a:schemeClr val="bg1"/>
          </a:solidFill>
          <a:ln w="0">
            <a:solidFill>
              <a:schemeClr val="bg1">
                <a:alpha val="0"/>
              </a:schemeClr>
            </a:solidFill>
          </a:ln>
        </p:spPr>
        <p:txBody>
          <a:bodyPr wrap="square">
            <a:noAutofit/>
          </a:bodyPr>
          <a:lstStyle>
            <a:lvl1pPr>
              <a:defRPr>
                <a:noFill/>
              </a:defRPr>
            </a:lvl1pPr>
          </a:lstStyle>
          <a:p>
            <a:r>
              <a:rPr lang="en-US" noProof="0"/>
              <a:t>Click icon to add media</a:t>
            </a:r>
          </a:p>
        </p:txBody>
      </p:sp>
    </p:spTree>
    <p:extLst>
      <p:ext uri="{BB962C8B-B14F-4D97-AF65-F5344CB8AC3E}">
        <p14:creationId xmlns:p14="http://schemas.microsoft.com/office/powerpoint/2010/main" val="4102062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preserve="1">
  <p:cSld name="Section Divider B Dark Blue">
    <p:bg>
      <p:bgPr>
        <a:solidFill>
          <a:schemeClr val="accent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8714532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preserve="1">
  <p:cSld name="Section Divider B Purple">
    <p:bg>
      <p:bgPr>
        <a:solidFill>
          <a:schemeClr val="accent3"/>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998140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preserve="1">
  <p:cSld name="Section Divider B Pink">
    <p:bg>
      <p:bgPr>
        <a:solidFill>
          <a:schemeClr val="accent5"/>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50F9157-198D-E669-70B3-AEAD922224EA}"/>
              </a:ext>
            </a:extLst>
          </p:cNvPr>
          <p:cNvSpPr>
            <a:spLocks noGrp="1"/>
          </p:cNvSpPr>
          <p:nvPr>
            <p:ph type="pic" sz="quarter" idx="21" hasCustomPrompt="1"/>
          </p:nvPr>
        </p:nvSpPr>
        <p:spPr>
          <a:xfrm>
            <a:off x="373062" y="373062"/>
            <a:ext cx="5200651" cy="6196013"/>
          </a:xfrm>
          <a:prstGeom prst="roundRect">
            <a:avLst>
              <a:gd name="adj" fmla="val 2077"/>
            </a:avLst>
          </a:prstGeom>
          <a:solidFill>
            <a:schemeClr val="bg1">
              <a:lumMod val="75000"/>
            </a:schemeClr>
          </a:solidFill>
        </p:spPr>
        <p:txBody>
          <a:bodyPr wrap="square" lIns="180000" tIns="720000" rIns="180000" bIns="72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6618288"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6618288"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6618289"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701787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preserve="1">
  <p:cSld name="Section Divider C Dark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1"/>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2858621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preserve="1">
  <p:cSld name="Section Divider C Purple">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3"/>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1660255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preserve="1">
  <p:cSld name="Section Divider C Pink">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C9A4C-949A-4803-8016-51BBBA5D479A}"/>
              </a:ext>
            </a:extLst>
          </p:cNvPr>
          <p:cNvSpPr>
            <a:spLocks noGrp="1"/>
          </p:cNvSpPr>
          <p:nvPr>
            <p:ph type="title" hasCustomPrompt="1"/>
          </p:nvPr>
        </p:nvSpPr>
        <p:spPr>
          <a:xfrm>
            <a:off x="792164" y="3086101"/>
            <a:ext cx="4781549" cy="1526402"/>
          </a:xfrm>
        </p:spPr>
        <p:txBody>
          <a:bodyPr wrap="square" rIns="0" anchor="ctr" anchorCtr="0">
            <a:noAutofit/>
          </a:bodyPr>
          <a:lstStyle>
            <a:lvl1pPr>
              <a:defRPr sz="3400">
                <a:solidFill>
                  <a:schemeClr val="bg1"/>
                </a:solidFill>
              </a:defRPr>
            </a:lvl1pPr>
          </a:lstStyle>
          <a:p>
            <a:r>
              <a:rPr lang="en-US" noProof="0"/>
              <a:t>Section divider title goes here</a:t>
            </a:r>
          </a:p>
        </p:txBody>
      </p:sp>
      <p:sp>
        <p:nvSpPr>
          <p:cNvPr id="24" name="Text Placeholder 23">
            <a:extLst>
              <a:ext uri="{FF2B5EF4-FFF2-40B4-BE49-F238E27FC236}">
                <a16:creationId xmlns:a16="http://schemas.microsoft.com/office/drawing/2014/main" id="{8584CF9D-5F33-E63E-CB8C-D151C9D06D67}"/>
              </a:ext>
            </a:extLst>
          </p:cNvPr>
          <p:cNvSpPr>
            <a:spLocks noGrp="1"/>
          </p:cNvSpPr>
          <p:nvPr>
            <p:ph type="body" sz="quarter" idx="13" hasCustomPrompt="1"/>
          </p:nvPr>
        </p:nvSpPr>
        <p:spPr>
          <a:xfrm>
            <a:off x="792164" y="4691063"/>
            <a:ext cx="4781549" cy="903287"/>
          </a:xfrm>
        </p:spPr>
        <p:txBody>
          <a:bodyPr wrap="square" rIns="0" anchor="b" anchorCtr="0">
            <a:noAutofit/>
          </a:bodyPr>
          <a:lstStyle>
            <a:lvl1pPr>
              <a:lnSpc>
                <a:spcPct val="110000"/>
              </a:lnSpc>
              <a:spcAft>
                <a:spcPts val="0"/>
              </a:spcAft>
              <a:defRPr sz="1800">
                <a:solidFill>
                  <a:schemeClr val="bg1"/>
                </a:solidFill>
              </a:defRPr>
            </a:lvl1pPr>
          </a:lstStyle>
          <a:p>
            <a:pPr lvl="0"/>
            <a:r>
              <a:rPr lang="en-US" noProof="0"/>
              <a:t>Section divider subtitle goes here</a:t>
            </a:r>
          </a:p>
        </p:txBody>
      </p:sp>
      <p:sp>
        <p:nvSpPr>
          <p:cNvPr id="5" name="Text Placeholder 16">
            <a:extLst>
              <a:ext uri="{FF2B5EF4-FFF2-40B4-BE49-F238E27FC236}">
                <a16:creationId xmlns:a16="http://schemas.microsoft.com/office/drawing/2014/main" id="{2046FE6C-AF1E-607E-1DED-8DC335DDED21}"/>
              </a:ext>
            </a:extLst>
          </p:cNvPr>
          <p:cNvSpPr>
            <a:spLocks noGrp="1"/>
          </p:cNvSpPr>
          <p:nvPr>
            <p:ph type="body" sz="quarter" idx="12" hasCustomPrompt="1"/>
          </p:nvPr>
        </p:nvSpPr>
        <p:spPr>
          <a:xfrm>
            <a:off x="792165" y="2444650"/>
            <a:ext cx="1508401" cy="271117"/>
          </a:xfrm>
          <a:prstGeom prst="roundRect">
            <a:avLst>
              <a:gd name="adj" fmla="val 50000"/>
            </a:avLst>
          </a:prstGeom>
          <a:solidFill>
            <a:schemeClr val="bg1"/>
          </a:solidFill>
        </p:spPr>
        <p:txBody>
          <a:bodyPr wrap="square" lIns="0" rIns="0" anchor="ctr" anchorCtr="0">
            <a:noAutofit/>
          </a:bodyPr>
          <a:lstStyle>
            <a:lvl1pPr algn="ctr">
              <a:lnSpc>
                <a:spcPct val="110000"/>
              </a:lnSpc>
              <a:spcAft>
                <a:spcPts val="0"/>
              </a:spcAft>
              <a:defRPr sz="1100">
                <a:solidFill>
                  <a:schemeClr val="accent5"/>
                </a:solidFill>
                <a:latin typeface="+mn-lt"/>
                <a:ea typeface="Roboto" panose="02000000000000000000" pitchFamily="2" charset="0"/>
              </a:defRPr>
            </a:lvl1pPr>
            <a:lvl2pPr marL="0" indent="0">
              <a:buNone/>
              <a:defRPr/>
            </a:lvl2pPr>
          </a:lstStyle>
          <a:p>
            <a:pPr lvl="0"/>
            <a:r>
              <a:rPr lang="en-US" noProof="0"/>
              <a:t>Section XX</a:t>
            </a:r>
          </a:p>
        </p:txBody>
      </p:sp>
      <p:sp>
        <p:nvSpPr>
          <p:cNvPr id="3" name="Footer Placeholder 2">
            <a:extLst>
              <a:ext uri="{FF2B5EF4-FFF2-40B4-BE49-F238E27FC236}">
                <a16:creationId xmlns:a16="http://schemas.microsoft.com/office/drawing/2014/main" id="{0D2EE7A7-FC24-1CDD-AD97-B692E5F93086}"/>
              </a:ext>
            </a:extLst>
          </p:cNvPr>
          <p:cNvSpPr>
            <a:spLocks noGrp="1"/>
          </p:cNvSpPr>
          <p:nvPr>
            <p:ph type="ftr" sz="quarter" idx="23"/>
          </p:nvPr>
        </p:nvSpPr>
        <p:spPr>
          <a:xfrm>
            <a:off x="790574" y="6896969"/>
            <a:ext cx="2841625" cy="111125"/>
          </a:xfrm>
        </p:spPr>
        <p:txBody>
          <a:bodyPr/>
          <a:lstStyle>
            <a:lvl1pPr>
              <a:defRPr>
                <a:noFill/>
              </a:defRPr>
            </a:lvl1pPr>
          </a:lstStyle>
          <a:p>
            <a:r>
              <a:rPr lang="en-US" noProof="0"/>
              <a:t>© Experian | Confidential</a:t>
            </a:r>
          </a:p>
        </p:txBody>
      </p:sp>
      <p:sp>
        <p:nvSpPr>
          <p:cNvPr id="4" name="Slide Number Placeholder 3">
            <a:extLst>
              <a:ext uri="{FF2B5EF4-FFF2-40B4-BE49-F238E27FC236}">
                <a16:creationId xmlns:a16="http://schemas.microsoft.com/office/drawing/2014/main" id="{F8FE0A13-F35F-1A08-2C37-930DD0A9796E}"/>
              </a:ext>
            </a:extLst>
          </p:cNvPr>
          <p:cNvSpPr>
            <a:spLocks noGrp="1"/>
          </p:cNvSpPr>
          <p:nvPr>
            <p:ph type="sldNum" sz="quarter" idx="24"/>
          </p:nvPr>
        </p:nvSpPr>
        <p:spPr>
          <a:xfrm>
            <a:off x="373063" y="6896970"/>
            <a:ext cx="180181" cy="111125"/>
          </a:xfrm>
        </p:spPr>
        <p:txBody>
          <a:bodyPr/>
          <a:lstStyle>
            <a:lvl1pPr>
              <a:defRPr>
                <a:noFill/>
              </a:defRPr>
            </a:lvl1pPr>
          </a:lstStyle>
          <a:p>
            <a:fld id="{C5BB0411-7089-4314-80B8-B2E3315A0706}" type="slidenum">
              <a:rPr lang="en-US" smtClean="0"/>
              <a:pPr/>
              <a:t>‹#›</a:t>
            </a:fld>
            <a:endParaRPr lang="en-US"/>
          </a:p>
        </p:txBody>
      </p:sp>
      <p:pic>
        <p:nvPicPr>
          <p:cNvPr id="6" name="Graphic 5">
            <a:extLst>
              <a:ext uri="{FF2B5EF4-FFF2-40B4-BE49-F238E27FC236}">
                <a16:creationId xmlns:a16="http://schemas.microsoft.com/office/drawing/2014/main" id="{BF216279-3280-A8AF-77F8-AA1307E14B15}"/>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2390" y="373063"/>
            <a:ext cx="1003809" cy="323375"/>
          </a:xfrm>
          <a:prstGeom prst="rect">
            <a:avLst/>
          </a:prstGeom>
        </p:spPr>
      </p:pic>
    </p:spTree>
    <p:extLst>
      <p:ext uri="{BB962C8B-B14F-4D97-AF65-F5344CB8AC3E}">
        <p14:creationId xmlns:p14="http://schemas.microsoft.com/office/powerpoint/2010/main" val="318776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p:cSld name="17_Title only_Opt. A">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974D2A64-5D25-D7C3-FE45-E11E269505E6}"/>
              </a:ext>
            </a:extLst>
          </p:cNvPr>
          <p:cNvSpPr>
            <a:spLocks noGrp="1"/>
          </p:cNvSpPr>
          <p:nvPr>
            <p:ph type="sldNum" sz="quarter" idx="11"/>
          </p:nvPr>
        </p:nvSpPr>
        <p:spPr/>
        <p:txBody>
          <a:bodyPr/>
          <a:lstStyle/>
          <a:p>
            <a:fld id="{4FE1C02C-CE76-D54E-B0BF-05F03ED72263}" type="slidenum">
              <a:rPr lang="en-US" smtClean="0"/>
              <a:t>‹#›</a:t>
            </a:fld>
            <a:endParaRPr lang="en-US"/>
          </a:p>
        </p:txBody>
      </p:sp>
      <p:sp>
        <p:nvSpPr>
          <p:cNvPr id="6" name="Footer Placeholder 5">
            <a:extLst>
              <a:ext uri="{FF2B5EF4-FFF2-40B4-BE49-F238E27FC236}">
                <a16:creationId xmlns:a16="http://schemas.microsoft.com/office/drawing/2014/main" id="{4CFE5FC7-44BC-6E1F-FC2E-51C8CE19295A}"/>
              </a:ext>
            </a:extLst>
          </p:cNvPr>
          <p:cNvSpPr>
            <a:spLocks noGrp="1"/>
          </p:cNvSpPr>
          <p:nvPr>
            <p:ph type="ftr" sz="quarter" idx="10"/>
          </p:nvPr>
        </p:nvSpPr>
        <p:spPr/>
        <p:txBody>
          <a:bodyPr/>
          <a:lstStyle/>
          <a:p>
            <a:endParaRPr lang="en-US"/>
          </a:p>
        </p:txBody>
      </p:sp>
      <p:sp>
        <p:nvSpPr>
          <p:cNvPr id="5" name="Title 4">
            <a:extLst>
              <a:ext uri="{FF2B5EF4-FFF2-40B4-BE49-F238E27FC236}">
                <a16:creationId xmlns:a16="http://schemas.microsoft.com/office/drawing/2014/main" id="{D7642251-5356-FC3D-EC37-A3937BC3DE0F}"/>
              </a:ext>
            </a:extLst>
          </p:cNvPr>
          <p:cNvSpPr>
            <a:spLocks noGrp="1"/>
          </p:cNvSpPr>
          <p:nvPr>
            <p:ph type="title" hasCustomPrompt="1"/>
          </p:nvPr>
        </p:nvSpPr>
        <p:spPr/>
        <p:txBody>
          <a:bodyPr/>
          <a:lstStyle>
            <a:lvl1pPr>
              <a:defRPr/>
            </a:lvl1pPr>
          </a:lstStyle>
          <a:p>
            <a:r>
              <a:rPr lang="en-US"/>
              <a:t>Title goes here</a:t>
            </a:r>
            <a:endParaRPr lang="en-AU"/>
          </a:p>
        </p:txBody>
      </p:sp>
      <p:sp>
        <p:nvSpPr>
          <p:cNvPr id="8" name="Text Placeholder 23">
            <a:extLst>
              <a:ext uri="{FF2B5EF4-FFF2-40B4-BE49-F238E27FC236}">
                <a16:creationId xmlns:a16="http://schemas.microsoft.com/office/drawing/2014/main" id="{17801DEA-3117-DE66-2C16-4F8B63AFE6C9}"/>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Tree>
    <p:extLst>
      <p:ext uri="{BB962C8B-B14F-4D97-AF65-F5344CB8AC3E}">
        <p14:creationId xmlns:p14="http://schemas.microsoft.com/office/powerpoint/2010/main" val="4192217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preserve="1">
  <p:cSld name="Statement/Quot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219575" y="1320800"/>
            <a:ext cx="7180263"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Statement/quotes</a:t>
            </a:r>
          </a:p>
        </p:txBody>
      </p:sp>
      <p:grpSp>
        <p:nvGrpSpPr>
          <p:cNvPr id="6" name="Group 5">
            <a:extLst>
              <a:ext uri="{FF2B5EF4-FFF2-40B4-BE49-F238E27FC236}">
                <a16:creationId xmlns:a16="http://schemas.microsoft.com/office/drawing/2014/main" id="{3C437A4B-67D1-BA48-FD02-BEF5CBCCCDAE}"/>
              </a:ext>
            </a:extLst>
          </p:cNvPr>
          <p:cNvGrpSpPr/>
          <p:nvPr/>
        </p:nvGrpSpPr>
        <p:grpSpPr>
          <a:xfrm>
            <a:off x="90488" y="963612"/>
            <a:ext cx="3946525" cy="4630738"/>
            <a:chOff x="90488" y="963612"/>
            <a:chExt cx="3946525" cy="4630738"/>
          </a:xfrm>
        </p:grpSpPr>
        <p:pic>
          <p:nvPicPr>
            <p:cNvPr id="4" name="Graphic 3" descr="Open quotation mark with solid fill">
              <a:extLst>
                <a:ext uri="{FF2B5EF4-FFF2-40B4-BE49-F238E27FC236}">
                  <a16:creationId xmlns:a16="http://schemas.microsoft.com/office/drawing/2014/main" id="{2F802B9B-890E-D2E7-B566-CB91F1079433}"/>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0488" y="963612"/>
              <a:ext cx="3013075" cy="3013075"/>
            </a:xfrm>
            <a:prstGeom prst="rect">
              <a:avLst/>
            </a:prstGeom>
          </p:spPr>
        </p:pic>
        <p:pic>
          <p:nvPicPr>
            <p:cNvPr id="5" name="Graphic 4" descr="Open quotation mark with solid fill">
              <a:extLst>
                <a:ext uri="{FF2B5EF4-FFF2-40B4-BE49-F238E27FC236}">
                  <a16:creationId xmlns:a16="http://schemas.microsoft.com/office/drawing/2014/main" id="{7542FA23-B244-3D7D-C4F1-10CBDEC74496}"/>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rot="10800000">
              <a:off x="1023938" y="2581275"/>
              <a:ext cx="3013075" cy="3013075"/>
            </a:xfrm>
            <a:prstGeom prst="rect">
              <a:avLst/>
            </a:prstGeom>
          </p:spPr>
        </p:pic>
      </p:grpSp>
      <p:sp>
        <p:nvSpPr>
          <p:cNvPr id="3" name="TextBox 2">
            <a:extLst>
              <a:ext uri="{FF2B5EF4-FFF2-40B4-BE49-F238E27FC236}">
                <a16:creationId xmlns:a16="http://schemas.microsoft.com/office/drawing/2014/main" id="{C07EABDB-9B5D-DF11-3BF6-9F060BD33B9E}"/>
              </a:ext>
            </a:extLst>
          </p:cNvPr>
          <p:cNvSpPr txBox="1"/>
          <p:nvPr/>
        </p:nvSpPr>
        <p:spPr>
          <a:xfrm>
            <a:off x="4219575" y="5993923"/>
            <a:ext cx="7599365"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943819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preserve="1">
  <p:cSld name="Statement/Quote A Dark Blue">
    <p:bg>
      <p:bgPr>
        <a:solidFill>
          <a:schemeClr val="accent1"/>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7036018"/>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7036017"/>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704277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preserve="1">
  <p:cSld name="Statement/Quote A Purple">
    <p:bg>
      <p:bgPr>
        <a:solidFill>
          <a:schemeClr val="accent3"/>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7004487"/>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7004486"/>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633484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preserve="1">
  <p:cSld name="Statement/Quote A Pink">
    <p:bg>
      <p:bgPr>
        <a:solidFill>
          <a:schemeClr val="accent5"/>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0" y="0"/>
            <a:ext cx="12192000" cy="6858000"/>
          </a:xfrm>
          <a:custGeom>
            <a:avLst/>
            <a:gdLst>
              <a:gd name="connsiteX0" fmla="*/ 6724690 w 12192000"/>
              <a:gd name="connsiteY0" fmla="*/ 2741614 h 6858000"/>
              <a:gd name="connsiteX1" fmla="*/ 6616700 w 12192000"/>
              <a:gd name="connsiteY1" fmla="*/ 2849604 h 6858000"/>
              <a:gd name="connsiteX2" fmla="*/ 6616700 w 12192000"/>
              <a:gd name="connsiteY2" fmla="*/ 6107074 h 6858000"/>
              <a:gd name="connsiteX3" fmla="*/ 6724690 w 12192000"/>
              <a:gd name="connsiteY3" fmla="*/ 6215064 h 6858000"/>
              <a:gd name="connsiteX4" fmla="*/ 11291848 w 12192000"/>
              <a:gd name="connsiteY4" fmla="*/ 6215064 h 6858000"/>
              <a:gd name="connsiteX5" fmla="*/ 11399838 w 12192000"/>
              <a:gd name="connsiteY5" fmla="*/ 6107074 h 6858000"/>
              <a:gd name="connsiteX6" fmla="*/ 11399838 w 12192000"/>
              <a:gd name="connsiteY6" fmla="*/ 2849604 h 6858000"/>
              <a:gd name="connsiteX7" fmla="*/ 11291848 w 12192000"/>
              <a:gd name="connsiteY7" fmla="*/ 2741614 h 6858000"/>
              <a:gd name="connsiteX8" fmla="*/ 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6724690" y="2741614"/>
                </a:moveTo>
                <a:cubicBezTo>
                  <a:pt x="6665049" y="2741614"/>
                  <a:pt x="6616700" y="2789963"/>
                  <a:pt x="6616700" y="2849604"/>
                </a:cubicBezTo>
                <a:lnTo>
                  <a:pt x="6616700" y="6107074"/>
                </a:lnTo>
                <a:cubicBezTo>
                  <a:pt x="6616700" y="6166715"/>
                  <a:pt x="6665049" y="6215064"/>
                  <a:pt x="6724690" y="6215064"/>
                </a:cubicBezTo>
                <a:lnTo>
                  <a:pt x="11291848" y="6215064"/>
                </a:lnTo>
                <a:cubicBezTo>
                  <a:pt x="11351489" y="6215064"/>
                  <a:pt x="11399838" y="6166715"/>
                  <a:pt x="11399838" y="6107074"/>
                </a:cubicBezTo>
                <a:lnTo>
                  <a:pt x="11399838" y="2849604"/>
                </a:lnTo>
                <a:cubicBezTo>
                  <a:pt x="11399838" y="2789963"/>
                  <a:pt x="11351489" y="2741614"/>
                  <a:pt x="11291848" y="2741614"/>
                </a:cubicBezTo>
                <a:close/>
                <a:moveTo>
                  <a:pt x="0" y="0"/>
                </a:moveTo>
                <a:lnTo>
                  <a:pt x="12192000" y="0"/>
                </a:lnTo>
                <a:lnTo>
                  <a:pt x="12192000" y="6858000"/>
                </a:lnTo>
                <a:lnTo>
                  <a:pt x="0" y="6858000"/>
                </a:lnTo>
                <a:close/>
              </a:path>
            </a:pathLst>
          </a:cu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7066429" y="3191613"/>
            <a:ext cx="3883688" cy="2573449"/>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a:xfrm>
            <a:off x="373063" y="6993977"/>
            <a:ext cx="180181" cy="111125"/>
          </a:xfrm>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a:xfrm>
            <a:off x="790574" y="6993976"/>
            <a:ext cx="2841625" cy="111125"/>
          </a:xfrm>
        </p:spPr>
        <p:txBody>
          <a:bodyPr/>
          <a:lstStyle>
            <a:lvl1pPr>
              <a:defRPr>
                <a:solidFill>
                  <a:schemeClr val="bg1"/>
                </a:solidFill>
              </a:defRPr>
            </a:lvl1pPr>
          </a:lstStyle>
          <a:p>
            <a:r>
              <a:rPr lang="en-US" noProof="0"/>
              <a:t>© Experian | Confidential</a:t>
            </a:r>
          </a:p>
        </p:txBody>
      </p:sp>
      <p:sp>
        <p:nvSpPr>
          <p:cNvPr id="25" name="Media Placeholder 24">
            <a:extLst>
              <a:ext uri="{FF2B5EF4-FFF2-40B4-BE49-F238E27FC236}">
                <a16:creationId xmlns:a16="http://schemas.microsoft.com/office/drawing/2014/main" id="{EC2B8824-0637-9399-9812-D66BCD731AEE}"/>
              </a:ext>
            </a:extLst>
          </p:cNvPr>
          <p:cNvSpPr>
            <a:spLocks noGrp="1"/>
          </p:cNvSpPr>
          <p:nvPr>
            <p:ph type="media" sz="quarter" idx="14"/>
          </p:nvPr>
        </p:nvSpPr>
        <p:spPr>
          <a:xfrm>
            <a:off x="11564149" y="371926"/>
            <a:ext cx="255970" cy="324140"/>
          </a:xfrm>
          <a:custGeom>
            <a:avLst/>
            <a:gdLst>
              <a:gd name="connsiteX0" fmla="*/ 97565 w 255970"/>
              <a:gd name="connsiteY0" fmla="*/ 262191 h 324140"/>
              <a:gd name="connsiteX1" fmla="*/ 127396 w 255970"/>
              <a:gd name="connsiteY1" fmla="*/ 262191 h 324140"/>
              <a:gd name="connsiteX2" fmla="*/ 143472 w 255970"/>
              <a:gd name="connsiteY2" fmla="*/ 278267 h 324140"/>
              <a:gd name="connsiteX3" fmla="*/ 143472 w 255970"/>
              <a:gd name="connsiteY3" fmla="*/ 308098 h 324140"/>
              <a:gd name="connsiteX4" fmla="*/ 127396 w 255970"/>
              <a:gd name="connsiteY4" fmla="*/ 324140 h 324140"/>
              <a:gd name="connsiteX5" fmla="*/ 97565 w 255970"/>
              <a:gd name="connsiteY5" fmla="*/ 324140 h 324140"/>
              <a:gd name="connsiteX6" fmla="*/ 81489 w 255970"/>
              <a:gd name="connsiteY6" fmla="*/ 308098 h 324140"/>
              <a:gd name="connsiteX7" fmla="*/ 81489 w 255970"/>
              <a:gd name="connsiteY7" fmla="*/ 278267 h 324140"/>
              <a:gd name="connsiteX8" fmla="*/ 97565 w 255970"/>
              <a:gd name="connsiteY8" fmla="*/ 262191 h 324140"/>
              <a:gd name="connsiteX9" fmla="*/ 228560 w 255970"/>
              <a:gd name="connsiteY9" fmla="*/ 220051 h 324140"/>
              <a:gd name="connsiteX10" fmla="*/ 237237 w 255970"/>
              <a:gd name="connsiteY10" fmla="*/ 220051 h 324140"/>
              <a:gd name="connsiteX11" fmla="*/ 238515 w 255970"/>
              <a:gd name="connsiteY11" fmla="*/ 221363 h 324140"/>
              <a:gd name="connsiteX12" fmla="*/ 237237 w 255970"/>
              <a:gd name="connsiteY12" fmla="*/ 222674 h 324140"/>
              <a:gd name="connsiteX13" fmla="*/ 234210 w 255970"/>
              <a:gd name="connsiteY13" fmla="*/ 222674 h 324140"/>
              <a:gd name="connsiteX14" fmla="*/ 234210 w 255970"/>
              <a:gd name="connsiteY14" fmla="*/ 236060 h 324140"/>
              <a:gd name="connsiteX15" fmla="*/ 232898 w 255970"/>
              <a:gd name="connsiteY15" fmla="*/ 237338 h 324140"/>
              <a:gd name="connsiteX16" fmla="*/ 232865 w 255970"/>
              <a:gd name="connsiteY16" fmla="*/ 237338 h 324140"/>
              <a:gd name="connsiteX17" fmla="*/ 231553 w 255970"/>
              <a:gd name="connsiteY17" fmla="*/ 236060 h 324140"/>
              <a:gd name="connsiteX18" fmla="*/ 231553 w 255970"/>
              <a:gd name="connsiteY18" fmla="*/ 222674 h 324140"/>
              <a:gd name="connsiteX19" fmla="*/ 228560 w 255970"/>
              <a:gd name="connsiteY19" fmla="*/ 222674 h 324140"/>
              <a:gd name="connsiteX20" fmla="*/ 227282 w 255970"/>
              <a:gd name="connsiteY20" fmla="*/ 221363 h 324140"/>
              <a:gd name="connsiteX21" fmla="*/ 228560 w 255970"/>
              <a:gd name="connsiteY21" fmla="*/ 220051 h 324140"/>
              <a:gd name="connsiteX22" fmla="*/ 242685 w 255970"/>
              <a:gd name="connsiteY22" fmla="*/ 219950 h 324140"/>
              <a:gd name="connsiteX23" fmla="*/ 244569 w 255970"/>
              <a:gd name="connsiteY23" fmla="*/ 221396 h 324140"/>
              <a:gd name="connsiteX24" fmla="*/ 248335 w 255970"/>
              <a:gd name="connsiteY24" fmla="*/ 232461 h 324140"/>
              <a:gd name="connsiteX25" fmla="*/ 252068 w 255970"/>
              <a:gd name="connsiteY25" fmla="*/ 221396 h 324140"/>
              <a:gd name="connsiteX26" fmla="*/ 253985 w 255970"/>
              <a:gd name="connsiteY26" fmla="*/ 219950 h 324140"/>
              <a:gd name="connsiteX27" fmla="*/ 255970 w 255970"/>
              <a:gd name="connsiteY27" fmla="*/ 221934 h 324140"/>
              <a:gd name="connsiteX28" fmla="*/ 255970 w 255970"/>
              <a:gd name="connsiteY28" fmla="*/ 236060 h 324140"/>
              <a:gd name="connsiteX29" fmla="*/ 254658 w 255970"/>
              <a:gd name="connsiteY29" fmla="*/ 237338 h 324140"/>
              <a:gd name="connsiteX30" fmla="*/ 253346 w 255970"/>
              <a:gd name="connsiteY30" fmla="*/ 236060 h 324140"/>
              <a:gd name="connsiteX31" fmla="*/ 253346 w 255970"/>
              <a:gd name="connsiteY31" fmla="*/ 225398 h 324140"/>
              <a:gd name="connsiteX32" fmla="*/ 251160 w 255970"/>
              <a:gd name="connsiteY32" fmla="*/ 231889 h 324140"/>
              <a:gd name="connsiteX33" fmla="*/ 249647 w 255970"/>
              <a:gd name="connsiteY33" fmla="*/ 236362 h 324140"/>
              <a:gd name="connsiteX34" fmla="*/ 248335 w 255970"/>
              <a:gd name="connsiteY34" fmla="*/ 237371 h 324140"/>
              <a:gd name="connsiteX35" fmla="*/ 248369 w 255970"/>
              <a:gd name="connsiteY35" fmla="*/ 237338 h 324140"/>
              <a:gd name="connsiteX36" fmla="*/ 247057 w 255970"/>
              <a:gd name="connsiteY36" fmla="*/ 236329 h 324140"/>
              <a:gd name="connsiteX37" fmla="*/ 243324 w 255970"/>
              <a:gd name="connsiteY37" fmla="*/ 225365 h 324140"/>
              <a:gd name="connsiteX38" fmla="*/ 243324 w 255970"/>
              <a:gd name="connsiteY38" fmla="*/ 236060 h 324140"/>
              <a:gd name="connsiteX39" fmla="*/ 242013 w 255970"/>
              <a:gd name="connsiteY39" fmla="*/ 237338 h 324140"/>
              <a:gd name="connsiteX40" fmla="*/ 240701 w 255970"/>
              <a:gd name="connsiteY40" fmla="*/ 236060 h 324140"/>
              <a:gd name="connsiteX41" fmla="*/ 240701 w 255970"/>
              <a:gd name="connsiteY41" fmla="*/ 221934 h 324140"/>
              <a:gd name="connsiteX42" fmla="*/ 242685 w 255970"/>
              <a:gd name="connsiteY42" fmla="*/ 219950 h 324140"/>
              <a:gd name="connsiteX43" fmla="*/ 34404 w 255970"/>
              <a:gd name="connsiteY43" fmla="*/ 191935 h 324140"/>
              <a:gd name="connsiteX44" fmla="*/ 59628 w 255970"/>
              <a:gd name="connsiteY44" fmla="*/ 191935 h 324140"/>
              <a:gd name="connsiteX45" fmla="*/ 73215 w 255970"/>
              <a:gd name="connsiteY45" fmla="*/ 205556 h 324140"/>
              <a:gd name="connsiteX46" fmla="*/ 73215 w 255970"/>
              <a:gd name="connsiteY46" fmla="*/ 230779 h 324140"/>
              <a:gd name="connsiteX47" fmla="*/ 59628 w 255970"/>
              <a:gd name="connsiteY47" fmla="*/ 244367 h 324140"/>
              <a:gd name="connsiteX48" fmla="*/ 34404 w 255970"/>
              <a:gd name="connsiteY48" fmla="*/ 244367 h 324140"/>
              <a:gd name="connsiteX49" fmla="*/ 20817 w 255970"/>
              <a:gd name="connsiteY49" fmla="*/ 230779 h 324140"/>
              <a:gd name="connsiteX50" fmla="*/ 20817 w 255970"/>
              <a:gd name="connsiteY50" fmla="*/ 205556 h 324140"/>
              <a:gd name="connsiteX51" fmla="*/ 34404 w 255970"/>
              <a:gd name="connsiteY51" fmla="*/ 191935 h 324140"/>
              <a:gd name="connsiteX52" fmla="*/ 171688 w 255970"/>
              <a:gd name="connsiteY52" fmla="*/ 138226 h 324140"/>
              <a:gd name="connsiteX53" fmla="*/ 133685 w 255970"/>
              <a:gd name="connsiteY53" fmla="*/ 165669 h 324140"/>
              <a:gd name="connsiteX54" fmla="*/ 209457 w 255970"/>
              <a:gd name="connsiteY54" fmla="*/ 165669 h 324140"/>
              <a:gd name="connsiteX55" fmla="*/ 171688 w 255970"/>
              <a:gd name="connsiteY55" fmla="*/ 138226 h 324140"/>
              <a:gd name="connsiteX56" fmla="*/ 171688 w 255970"/>
              <a:gd name="connsiteY56" fmla="*/ 118652 h 324140"/>
              <a:gd name="connsiteX57" fmla="*/ 230880 w 255970"/>
              <a:gd name="connsiteY57" fmla="*/ 174615 h 324140"/>
              <a:gd name="connsiteX58" fmla="*/ 230914 w 255970"/>
              <a:gd name="connsiteY58" fmla="*/ 174682 h 324140"/>
              <a:gd name="connsiteX59" fmla="*/ 223212 w 255970"/>
              <a:gd name="connsiteY59" fmla="*/ 184973 h 324140"/>
              <a:gd name="connsiteX60" fmla="*/ 222203 w 255970"/>
              <a:gd name="connsiteY60" fmla="*/ 185175 h 324140"/>
              <a:gd name="connsiteX61" fmla="*/ 221699 w 255970"/>
              <a:gd name="connsiteY61" fmla="*/ 185276 h 324140"/>
              <a:gd name="connsiteX62" fmla="*/ 221430 w 255970"/>
              <a:gd name="connsiteY62" fmla="*/ 185276 h 324140"/>
              <a:gd name="connsiteX63" fmla="*/ 221228 w 255970"/>
              <a:gd name="connsiteY63" fmla="*/ 185276 h 324140"/>
              <a:gd name="connsiteX64" fmla="*/ 132306 w 255970"/>
              <a:gd name="connsiteY64" fmla="*/ 185276 h 324140"/>
              <a:gd name="connsiteX65" fmla="*/ 171688 w 255970"/>
              <a:gd name="connsiteY65" fmla="*/ 217731 h 324140"/>
              <a:gd name="connsiteX66" fmla="*/ 198627 w 255970"/>
              <a:gd name="connsiteY66" fmla="*/ 207372 h 324140"/>
              <a:gd name="connsiteX67" fmla="*/ 206463 w 255970"/>
              <a:gd name="connsiteY67" fmla="*/ 203437 h 324140"/>
              <a:gd name="connsiteX68" fmla="*/ 216385 w 255970"/>
              <a:gd name="connsiteY68" fmla="*/ 213325 h 324140"/>
              <a:gd name="connsiteX69" fmla="*/ 212921 w 255970"/>
              <a:gd name="connsiteY69" fmla="*/ 220690 h 324140"/>
              <a:gd name="connsiteX70" fmla="*/ 171688 w 255970"/>
              <a:gd name="connsiteY70" fmla="*/ 237506 h 324140"/>
              <a:gd name="connsiteX71" fmla="*/ 112026 w 255970"/>
              <a:gd name="connsiteY71" fmla="*/ 177844 h 324140"/>
              <a:gd name="connsiteX72" fmla="*/ 171688 w 255970"/>
              <a:gd name="connsiteY72" fmla="*/ 118652 h 324140"/>
              <a:gd name="connsiteX73" fmla="*/ 22230 w 255970"/>
              <a:gd name="connsiteY73" fmla="*/ 72812 h 324140"/>
              <a:gd name="connsiteX74" fmla="*/ 63564 w 255970"/>
              <a:gd name="connsiteY74" fmla="*/ 72812 h 324140"/>
              <a:gd name="connsiteX75" fmla="*/ 85794 w 255970"/>
              <a:gd name="connsiteY75" fmla="*/ 95042 h 324140"/>
              <a:gd name="connsiteX76" fmla="*/ 85794 w 255970"/>
              <a:gd name="connsiteY76" fmla="*/ 136376 h 324140"/>
              <a:gd name="connsiteX77" fmla="*/ 63564 w 255970"/>
              <a:gd name="connsiteY77" fmla="*/ 158606 h 324140"/>
              <a:gd name="connsiteX78" fmla="*/ 22230 w 255970"/>
              <a:gd name="connsiteY78" fmla="*/ 158606 h 324140"/>
              <a:gd name="connsiteX79" fmla="*/ 0 w 255970"/>
              <a:gd name="connsiteY79" fmla="*/ 136376 h 324140"/>
              <a:gd name="connsiteX80" fmla="*/ 0 w 255970"/>
              <a:gd name="connsiteY80" fmla="*/ 95042 h 324140"/>
              <a:gd name="connsiteX81" fmla="*/ 22230 w 255970"/>
              <a:gd name="connsiteY81" fmla="*/ 72812 h 324140"/>
              <a:gd name="connsiteX82" fmla="*/ 216082 w 255970"/>
              <a:gd name="connsiteY82" fmla="*/ 48429 h 324140"/>
              <a:gd name="connsiteX83" fmla="*/ 236765 w 255970"/>
              <a:gd name="connsiteY83" fmla="*/ 48429 h 324140"/>
              <a:gd name="connsiteX84" fmla="*/ 247864 w 255970"/>
              <a:gd name="connsiteY84" fmla="*/ 59561 h 324140"/>
              <a:gd name="connsiteX85" fmla="*/ 247864 w 255970"/>
              <a:gd name="connsiteY85" fmla="*/ 80211 h 324140"/>
              <a:gd name="connsiteX86" fmla="*/ 236765 w 255970"/>
              <a:gd name="connsiteY86" fmla="*/ 91309 h 324140"/>
              <a:gd name="connsiteX87" fmla="*/ 216082 w 255970"/>
              <a:gd name="connsiteY87" fmla="*/ 91309 h 324140"/>
              <a:gd name="connsiteX88" fmla="*/ 204950 w 255970"/>
              <a:gd name="connsiteY88" fmla="*/ 80211 h 324140"/>
              <a:gd name="connsiteX89" fmla="*/ 204950 w 255970"/>
              <a:gd name="connsiteY89" fmla="*/ 59561 h 324140"/>
              <a:gd name="connsiteX90" fmla="*/ 216082 w 255970"/>
              <a:gd name="connsiteY90" fmla="*/ 48429 h 324140"/>
              <a:gd name="connsiteX91" fmla="*/ 121846 w 255970"/>
              <a:gd name="connsiteY91" fmla="*/ 0 h 324140"/>
              <a:gd name="connsiteX92" fmla="*/ 158572 w 255970"/>
              <a:gd name="connsiteY92" fmla="*/ 0 h 324140"/>
              <a:gd name="connsiteX93" fmla="*/ 178347 w 255970"/>
              <a:gd name="connsiteY93" fmla="*/ 19775 h 324140"/>
              <a:gd name="connsiteX94" fmla="*/ 178347 w 255970"/>
              <a:gd name="connsiteY94" fmla="*/ 56501 h 324140"/>
              <a:gd name="connsiteX95" fmla="*/ 158572 w 255970"/>
              <a:gd name="connsiteY95" fmla="*/ 76276 h 324140"/>
              <a:gd name="connsiteX96" fmla="*/ 121846 w 255970"/>
              <a:gd name="connsiteY96" fmla="*/ 76276 h 324140"/>
              <a:gd name="connsiteX97" fmla="*/ 102071 w 255970"/>
              <a:gd name="connsiteY97" fmla="*/ 56501 h 324140"/>
              <a:gd name="connsiteX98" fmla="*/ 102071 w 255970"/>
              <a:gd name="connsiteY98" fmla="*/ 19775 h 324140"/>
              <a:gd name="connsiteX99" fmla="*/ 121846 w 255970"/>
              <a:gd name="connsiteY99" fmla="*/ 0 h 3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5970" h="324140">
                <a:moveTo>
                  <a:pt x="97565" y="262191"/>
                </a:moveTo>
                <a:lnTo>
                  <a:pt x="127396" y="262191"/>
                </a:lnTo>
                <a:cubicBezTo>
                  <a:pt x="136275" y="262191"/>
                  <a:pt x="143472" y="269355"/>
                  <a:pt x="143472" y="278267"/>
                </a:cubicBezTo>
                <a:lnTo>
                  <a:pt x="143472" y="308098"/>
                </a:lnTo>
                <a:cubicBezTo>
                  <a:pt x="143472" y="316977"/>
                  <a:pt x="136275" y="324140"/>
                  <a:pt x="127396" y="324140"/>
                </a:cubicBezTo>
                <a:lnTo>
                  <a:pt x="97565" y="324140"/>
                </a:lnTo>
                <a:cubicBezTo>
                  <a:pt x="88686" y="324140"/>
                  <a:pt x="81489" y="316977"/>
                  <a:pt x="81489" y="308098"/>
                </a:cubicBezTo>
                <a:lnTo>
                  <a:pt x="81489" y="278267"/>
                </a:lnTo>
                <a:cubicBezTo>
                  <a:pt x="81489" y="269388"/>
                  <a:pt x="88686" y="262191"/>
                  <a:pt x="97565" y="262191"/>
                </a:cubicBezTo>
                <a:close/>
                <a:moveTo>
                  <a:pt x="228560" y="220051"/>
                </a:moveTo>
                <a:lnTo>
                  <a:pt x="237237" y="220051"/>
                </a:lnTo>
                <a:cubicBezTo>
                  <a:pt x="237943" y="220051"/>
                  <a:pt x="238515" y="220623"/>
                  <a:pt x="238515" y="221363"/>
                </a:cubicBezTo>
                <a:cubicBezTo>
                  <a:pt x="238515" y="222103"/>
                  <a:pt x="237943" y="222674"/>
                  <a:pt x="237237" y="222674"/>
                </a:cubicBezTo>
                <a:lnTo>
                  <a:pt x="234210" y="222674"/>
                </a:lnTo>
                <a:lnTo>
                  <a:pt x="234210" y="236060"/>
                </a:lnTo>
                <a:cubicBezTo>
                  <a:pt x="234210" y="236766"/>
                  <a:pt x="233638" y="237338"/>
                  <a:pt x="232898" y="237338"/>
                </a:cubicBezTo>
                <a:lnTo>
                  <a:pt x="232865" y="237338"/>
                </a:lnTo>
                <a:cubicBezTo>
                  <a:pt x="232159" y="237338"/>
                  <a:pt x="231553" y="236766"/>
                  <a:pt x="231553" y="236060"/>
                </a:cubicBezTo>
                <a:lnTo>
                  <a:pt x="231553" y="222674"/>
                </a:lnTo>
                <a:lnTo>
                  <a:pt x="228560" y="222674"/>
                </a:lnTo>
                <a:cubicBezTo>
                  <a:pt x="227854" y="222674"/>
                  <a:pt x="227282" y="222069"/>
                  <a:pt x="227282" y="221363"/>
                </a:cubicBezTo>
                <a:cubicBezTo>
                  <a:pt x="227282" y="220656"/>
                  <a:pt x="227820" y="220051"/>
                  <a:pt x="228560" y="220051"/>
                </a:cubicBezTo>
                <a:close/>
                <a:moveTo>
                  <a:pt x="242685" y="219950"/>
                </a:moveTo>
                <a:cubicBezTo>
                  <a:pt x="243526" y="219950"/>
                  <a:pt x="244300" y="220555"/>
                  <a:pt x="244569" y="221396"/>
                </a:cubicBezTo>
                <a:lnTo>
                  <a:pt x="248335" y="232461"/>
                </a:lnTo>
                <a:lnTo>
                  <a:pt x="252068" y="221396"/>
                </a:lnTo>
                <a:cubicBezTo>
                  <a:pt x="252338" y="220555"/>
                  <a:pt x="253145" y="219950"/>
                  <a:pt x="253985" y="219950"/>
                </a:cubicBezTo>
                <a:cubicBezTo>
                  <a:pt x="255028" y="219950"/>
                  <a:pt x="255970" y="220858"/>
                  <a:pt x="255970" y="221934"/>
                </a:cubicBezTo>
                <a:lnTo>
                  <a:pt x="255970" y="236060"/>
                </a:lnTo>
                <a:cubicBezTo>
                  <a:pt x="255970" y="236766"/>
                  <a:pt x="255398" y="237338"/>
                  <a:pt x="254658" y="237338"/>
                </a:cubicBezTo>
                <a:cubicBezTo>
                  <a:pt x="253918" y="237338"/>
                  <a:pt x="253346" y="236766"/>
                  <a:pt x="253346" y="236060"/>
                </a:cubicBezTo>
                <a:lnTo>
                  <a:pt x="253346" y="225398"/>
                </a:lnTo>
                <a:cubicBezTo>
                  <a:pt x="252775" y="227114"/>
                  <a:pt x="251867" y="229737"/>
                  <a:pt x="251160" y="231889"/>
                </a:cubicBezTo>
                <a:cubicBezTo>
                  <a:pt x="249681" y="236295"/>
                  <a:pt x="249681" y="236295"/>
                  <a:pt x="249647" y="236362"/>
                </a:cubicBezTo>
                <a:cubicBezTo>
                  <a:pt x="249344" y="237035"/>
                  <a:pt x="248907" y="237371"/>
                  <a:pt x="248335" y="237371"/>
                </a:cubicBezTo>
                <a:lnTo>
                  <a:pt x="248369" y="237338"/>
                </a:lnTo>
                <a:cubicBezTo>
                  <a:pt x="247663" y="237338"/>
                  <a:pt x="247226" y="236799"/>
                  <a:pt x="247057" y="236329"/>
                </a:cubicBezTo>
                <a:lnTo>
                  <a:pt x="243324" y="225365"/>
                </a:lnTo>
                <a:lnTo>
                  <a:pt x="243324" y="236060"/>
                </a:lnTo>
                <a:cubicBezTo>
                  <a:pt x="243324" y="236766"/>
                  <a:pt x="242753" y="237338"/>
                  <a:pt x="242013" y="237338"/>
                </a:cubicBezTo>
                <a:cubicBezTo>
                  <a:pt x="241273" y="237338"/>
                  <a:pt x="240701" y="236766"/>
                  <a:pt x="240701" y="236060"/>
                </a:cubicBezTo>
                <a:lnTo>
                  <a:pt x="240701" y="221934"/>
                </a:lnTo>
                <a:cubicBezTo>
                  <a:pt x="240701" y="220892"/>
                  <a:pt x="241609" y="219950"/>
                  <a:pt x="242685" y="219950"/>
                </a:cubicBezTo>
                <a:close/>
                <a:moveTo>
                  <a:pt x="34404" y="191935"/>
                </a:moveTo>
                <a:lnTo>
                  <a:pt x="59628" y="191935"/>
                </a:lnTo>
                <a:cubicBezTo>
                  <a:pt x="67128" y="191935"/>
                  <a:pt x="73215" y="198022"/>
                  <a:pt x="73215" y="205556"/>
                </a:cubicBezTo>
                <a:lnTo>
                  <a:pt x="73215" y="230779"/>
                </a:lnTo>
                <a:cubicBezTo>
                  <a:pt x="73215" y="238313"/>
                  <a:pt x="67128" y="244367"/>
                  <a:pt x="59628" y="244367"/>
                </a:cubicBezTo>
                <a:lnTo>
                  <a:pt x="34404" y="244367"/>
                </a:lnTo>
                <a:cubicBezTo>
                  <a:pt x="26904" y="244367"/>
                  <a:pt x="20817" y="238279"/>
                  <a:pt x="20817" y="230779"/>
                </a:cubicBezTo>
                <a:lnTo>
                  <a:pt x="20817" y="205556"/>
                </a:lnTo>
                <a:cubicBezTo>
                  <a:pt x="20817" y="198022"/>
                  <a:pt x="26904" y="191935"/>
                  <a:pt x="34404" y="191935"/>
                </a:cubicBezTo>
                <a:close/>
                <a:moveTo>
                  <a:pt x="171688" y="138226"/>
                </a:moveTo>
                <a:cubicBezTo>
                  <a:pt x="153595" y="138226"/>
                  <a:pt x="138763" y="149694"/>
                  <a:pt x="133685" y="165669"/>
                </a:cubicBezTo>
                <a:lnTo>
                  <a:pt x="209457" y="165669"/>
                </a:lnTo>
                <a:cubicBezTo>
                  <a:pt x="204378" y="149694"/>
                  <a:pt x="189547" y="138226"/>
                  <a:pt x="171688" y="138226"/>
                </a:cubicBezTo>
                <a:close/>
                <a:moveTo>
                  <a:pt x="171688" y="118652"/>
                </a:moveTo>
                <a:cubicBezTo>
                  <a:pt x="203470" y="118652"/>
                  <a:pt x="230409" y="144447"/>
                  <a:pt x="230880" y="174615"/>
                </a:cubicBezTo>
                <a:lnTo>
                  <a:pt x="230914" y="174682"/>
                </a:lnTo>
                <a:cubicBezTo>
                  <a:pt x="230914" y="179828"/>
                  <a:pt x="227416" y="183830"/>
                  <a:pt x="223212" y="184973"/>
                </a:cubicBezTo>
                <a:cubicBezTo>
                  <a:pt x="222876" y="185074"/>
                  <a:pt x="222539" y="185142"/>
                  <a:pt x="222203" y="185175"/>
                </a:cubicBezTo>
                <a:cubicBezTo>
                  <a:pt x="222035" y="185209"/>
                  <a:pt x="221699" y="185276"/>
                  <a:pt x="221699" y="185276"/>
                </a:cubicBezTo>
                <a:lnTo>
                  <a:pt x="221430" y="185276"/>
                </a:lnTo>
                <a:cubicBezTo>
                  <a:pt x="221362" y="185276"/>
                  <a:pt x="221228" y="185276"/>
                  <a:pt x="221228" y="185276"/>
                </a:cubicBezTo>
                <a:lnTo>
                  <a:pt x="132306" y="185276"/>
                </a:lnTo>
                <a:cubicBezTo>
                  <a:pt x="135770" y="204143"/>
                  <a:pt x="151879" y="217731"/>
                  <a:pt x="171688" y="217731"/>
                </a:cubicBezTo>
                <a:cubicBezTo>
                  <a:pt x="182047" y="217731"/>
                  <a:pt x="191935" y="214502"/>
                  <a:pt x="198627" y="207372"/>
                </a:cubicBezTo>
                <a:cubicBezTo>
                  <a:pt x="200712" y="205287"/>
                  <a:pt x="203470" y="203437"/>
                  <a:pt x="206463" y="203437"/>
                </a:cubicBezTo>
                <a:cubicBezTo>
                  <a:pt x="211777" y="203437"/>
                  <a:pt x="216385" y="208045"/>
                  <a:pt x="216385" y="213325"/>
                </a:cubicBezTo>
                <a:cubicBezTo>
                  <a:pt x="216385" y="216083"/>
                  <a:pt x="215006" y="218840"/>
                  <a:pt x="212921" y="220690"/>
                </a:cubicBezTo>
                <a:cubicBezTo>
                  <a:pt x="202327" y="231284"/>
                  <a:pt x="187596" y="237506"/>
                  <a:pt x="171688" y="237506"/>
                </a:cubicBezTo>
                <a:cubicBezTo>
                  <a:pt x="138494" y="237506"/>
                  <a:pt x="112026" y="210533"/>
                  <a:pt x="112026" y="177844"/>
                </a:cubicBezTo>
                <a:cubicBezTo>
                  <a:pt x="112026" y="145154"/>
                  <a:pt x="139907" y="118652"/>
                  <a:pt x="171688" y="118652"/>
                </a:cubicBezTo>
                <a:close/>
                <a:moveTo>
                  <a:pt x="22230" y="72812"/>
                </a:moveTo>
                <a:lnTo>
                  <a:pt x="63564" y="72812"/>
                </a:lnTo>
                <a:cubicBezTo>
                  <a:pt x="75839" y="72812"/>
                  <a:pt x="85794" y="82767"/>
                  <a:pt x="85794" y="95042"/>
                </a:cubicBezTo>
                <a:lnTo>
                  <a:pt x="85794" y="136376"/>
                </a:lnTo>
                <a:cubicBezTo>
                  <a:pt x="85794" y="148685"/>
                  <a:pt x="75839" y="158606"/>
                  <a:pt x="63564" y="158606"/>
                </a:cubicBezTo>
                <a:lnTo>
                  <a:pt x="22230" y="158606"/>
                </a:lnTo>
                <a:cubicBezTo>
                  <a:pt x="9955" y="158606"/>
                  <a:pt x="0" y="148685"/>
                  <a:pt x="0" y="136376"/>
                </a:cubicBezTo>
                <a:lnTo>
                  <a:pt x="0" y="95042"/>
                </a:lnTo>
                <a:cubicBezTo>
                  <a:pt x="0" y="82767"/>
                  <a:pt x="9955" y="72812"/>
                  <a:pt x="22230" y="72812"/>
                </a:cubicBezTo>
                <a:close/>
                <a:moveTo>
                  <a:pt x="216082" y="48429"/>
                </a:moveTo>
                <a:lnTo>
                  <a:pt x="236765" y="48429"/>
                </a:lnTo>
                <a:cubicBezTo>
                  <a:pt x="242920" y="48429"/>
                  <a:pt x="247864" y="53406"/>
                  <a:pt x="247864" y="59561"/>
                </a:cubicBezTo>
                <a:lnTo>
                  <a:pt x="247864" y="80211"/>
                </a:lnTo>
                <a:cubicBezTo>
                  <a:pt x="247864" y="86332"/>
                  <a:pt x="242886" y="91309"/>
                  <a:pt x="236765" y="91309"/>
                </a:cubicBezTo>
                <a:lnTo>
                  <a:pt x="216082" y="91309"/>
                </a:lnTo>
                <a:cubicBezTo>
                  <a:pt x="209927" y="91309"/>
                  <a:pt x="204950" y="86332"/>
                  <a:pt x="204950" y="80211"/>
                </a:cubicBezTo>
                <a:lnTo>
                  <a:pt x="204950" y="59561"/>
                </a:lnTo>
                <a:cubicBezTo>
                  <a:pt x="204950" y="53406"/>
                  <a:pt x="209927" y="48429"/>
                  <a:pt x="216082" y="48429"/>
                </a:cubicBezTo>
                <a:close/>
                <a:moveTo>
                  <a:pt x="121846" y="0"/>
                </a:moveTo>
                <a:lnTo>
                  <a:pt x="158572" y="0"/>
                </a:lnTo>
                <a:cubicBezTo>
                  <a:pt x="169502" y="0"/>
                  <a:pt x="178347" y="8845"/>
                  <a:pt x="178347" y="19775"/>
                </a:cubicBezTo>
                <a:lnTo>
                  <a:pt x="178347" y="56501"/>
                </a:lnTo>
                <a:cubicBezTo>
                  <a:pt x="178347" y="67431"/>
                  <a:pt x="169502" y="76276"/>
                  <a:pt x="158572" y="76276"/>
                </a:cubicBezTo>
                <a:lnTo>
                  <a:pt x="121846" y="76276"/>
                </a:lnTo>
                <a:cubicBezTo>
                  <a:pt x="110916" y="76276"/>
                  <a:pt x="102071" y="67431"/>
                  <a:pt x="102071" y="56501"/>
                </a:cubicBezTo>
                <a:lnTo>
                  <a:pt x="102071" y="19775"/>
                </a:lnTo>
                <a:cubicBezTo>
                  <a:pt x="102071" y="8879"/>
                  <a:pt x="110916" y="0"/>
                  <a:pt x="121846" y="0"/>
                </a:cubicBezTo>
                <a:close/>
              </a:path>
            </a:pathLst>
          </a:custGeom>
          <a:solidFill>
            <a:schemeClr val="bg1"/>
          </a:solidFill>
        </p:spPr>
        <p:txBody>
          <a:bodyPr wrap="square">
            <a:noAutofit/>
          </a:bodyPr>
          <a:lstStyle>
            <a:lvl1pPr>
              <a:defRPr>
                <a:noFill/>
              </a:defRPr>
            </a:lvl1pPr>
          </a:lstStyle>
          <a:p>
            <a:r>
              <a:rPr lang="en-US" noProof="0"/>
              <a:t>Click icon to add media</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3185638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preserve="1">
  <p:cSld name="Statement/Quote B Dark Blue">
    <p:bg>
      <p:bgPr>
        <a:solidFill>
          <a:schemeClr val="accent1"/>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1"/>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253114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preserve="1">
  <p:cSld name="Statement/Quote B Purple">
    <p:bg>
      <p:bgPr>
        <a:solidFill>
          <a:schemeClr val="accent3"/>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3"/>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672812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preserve="1">
  <p:cSld name="Statement/Quote B Pink">
    <p:bg>
      <p:bgPr>
        <a:solidFill>
          <a:schemeClr val="accent5"/>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CAA371B-E069-7276-165F-4B09D234A171}"/>
              </a:ext>
            </a:extLst>
          </p:cNvPr>
          <p:cNvSpPr>
            <a:spLocks noGrp="1"/>
          </p:cNvSpPr>
          <p:nvPr>
            <p:ph type="pic" sz="quarter" idx="11" hasCustomPrompt="1"/>
          </p:nvPr>
        </p:nvSpPr>
        <p:spPr>
          <a:xfrm>
            <a:off x="373064" y="790574"/>
            <a:ext cx="4229099" cy="5424489"/>
          </a:xfrm>
          <a:prstGeom prst="roundRect">
            <a:avLst>
              <a:gd name="adj" fmla="val 2554"/>
            </a:avLst>
          </a:prstGeom>
          <a:solidFill>
            <a:schemeClr val="bg1">
              <a:lumMod val="75000"/>
            </a:schemeClr>
          </a:solidFill>
        </p:spPr>
        <p:txBody>
          <a:bodyPr wrap="square" lIns="180000" tIns="180000" rIns="180000" bIns="180000">
            <a:noAutofit/>
          </a:bodyPr>
          <a:lstStyle>
            <a:lvl1pPr>
              <a:defRPr>
                <a:solidFill>
                  <a:schemeClr val="tx2"/>
                </a:solidFill>
              </a:defRPr>
            </a:lvl1pPr>
          </a:lstStyle>
          <a:p>
            <a:r>
              <a:rPr lang="en-US" noProof="0"/>
              <a:t>Drag and drop image into placeholder</a:t>
            </a:r>
          </a:p>
        </p:txBody>
      </p:sp>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5654675" y="1766889"/>
            <a:ext cx="5745163" cy="3827462"/>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5654675" y="5855063"/>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5"/>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5654675" y="1078991"/>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417097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preserve="1">
  <p:cSld name="Statement/Quote C Dark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1"/>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826282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preserve="1">
  <p:cSld name="Statement/Quote C Purple">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3"/>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279274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preserve="1">
  <p:cSld name="Statement/Quote C Pink">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65B992-8236-B05A-ADC8-4C0D285C6D76}"/>
              </a:ext>
            </a:extLst>
          </p:cNvPr>
          <p:cNvSpPr>
            <a:spLocks noGrp="1"/>
          </p:cNvSpPr>
          <p:nvPr>
            <p:ph type="title" hasCustomPrompt="1"/>
          </p:nvPr>
        </p:nvSpPr>
        <p:spPr>
          <a:xfrm>
            <a:off x="800100" y="2741613"/>
            <a:ext cx="8656638" cy="2211387"/>
          </a:xfrm>
        </p:spPr>
        <p:txBody>
          <a:bodyPr wrap="square" anchor="ctr" anchorCtr="0">
            <a:noAutofit/>
          </a:bodyPr>
          <a:lstStyle>
            <a:lvl1pPr>
              <a:lnSpc>
                <a:spcPct val="110000"/>
              </a:lnSpc>
              <a:defRPr sz="2700">
                <a:solidFill>
                  <a:schemeClr val="bg1"/>
                </a:solidFill>
              </a:defRPr>
            </a:lvl1pPr>
          </a:lstStyle>
          <a:p>
            <a:r>
              <a:rPr lang="en-US" noProof="0"/>
              <a:t>Statement goes here </a:t>
            </a:r>
          </a:p>
        </p:txBody>
      </p:sp>
      <p:sp>
        <p:nvSpPr>
          <p:cNvPr id="30" name="Slide Number Placeholder 29">
            <a:extLst>
              <a:ext uri="{FF2B5EF4-FFF2-40B4-BE49-F238E27FC236}">
                <a16:creationId xmlns:a16="http://schemas.microsoft.com/office/drawing/2014/main" id="{D277E85D-C374-AB09-C6A1-2930036A5CA0}"/>
              </a:ext>
            </a:extLst>
          </p:cNvPr>
          <p:cNvSpPr>
            <a:spLocks noGrp="1"/>
          </p:cNvSpPr>
          <p:nvPr>
            <p:ph type="sldNum" sz="quarter" idx="13"/>
          </p:nvPr>
        </p:nvSpPr>
        <p:spPr/>
        <p:txBody>
          <a:bodyPr/>
          <a:lstStyle>
            <a:lvl1pPr>
              <a:defRPr>
                <a:solidFill>
                  <a:schemeClr val="bg1"/>
                </a:solidFill>
              </a:defRPr>
            </a:lvl1pPr>
          </a:lstStyle>
          <a:p>
            <a:fld id="{C5BB0411-7089-4314-80B8-B2E3315A0706}" type="slidenum">
              <a:rPr lang="en-US" smtClean="0"/>
              <a:pPr/>
              <a:t>‹#›</a:t>
            </a:fld>
            <a:endParaRPr lang="en-US"/>
          </a:p>
        </p:txBody>
      </p:sp>
      <p:sp>
        <p:nvSpPr>
          <p:cNvPr id="29" name="Footer Placeholder 28">
            <a:extLst>
              <a:ext uri="{FF2B5EF4-FFF2-40B4-BE49-F238E27FC236}">
                <a16:creationId xmlns:a16="http://schemas.microsoft.com/office/drawing/2014/main" id="{CEB5D1A6-39E6-B24C-6E9D-67473F07BDA0}"/>
              </a:ext>
            </a:extLst>
          </p:cNvPr>
          <p:cNvSpPr>
            <a:spLocks noGrp="1"/>
          </p:cNvSpPr>
          <p:nvPr>
            <p:ph type="ftr" sz="quarter" idx="12"/>
          </p:nvPr>
        </p:nvSpPr>
        <p:spPr/>
        <p:txBody>
          <a:bodyPr/>
          <a:lstStyle>
            <a:lvl1pPr>
              <a:defRPr>
                <a:solidFill>
                  <a:schemeClr val="bg1"/>
                </a:solidFill>
              </a:defRPr>
            </a:lvl1pPr>
          </a:lstStyle>
          <a:p>
            <a:r>
              <a:rPr lang="en-US" noProof="0"/>
              <a:t>© Experian | Confidential</a:t>
            </a:r>
          </a:p>
        </p:txBody>
      </p:sp>
      <p:sp>
        <p:nvSpPr>
          <p:cNvPr id="31" name="Text Placeholder 9">
            <a:extLst>
              <a:ext uri="{FF2B5EF4-FFF2-40B4-BE49-F238E27FC236}">
                <a16:creationId xmlns:a16="http://schemas.microsoft.com/office/drawing/2014/main" id="{A3FA1344-1659-C92E-C82F-1D4B1FC1534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bg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10" name="Text Placeholder 9">
            <a:extLst>
              <a:ext uri="{FF2B5EF4-FFF2-40B4-BE49-F238E27FC236}">
                <a16:creationId xmlns:a16="http://schemas.microsoft.com/office/drawing/2014/main" id="{7D6FD7C0-4677-EA53-0930-B557D4B06324}"/>
              </a:ext>
            </a:extLst>
          </p:cNvPr>
          <p:cNvSpPr>
            <a:spLocks noGrp="1"/>
          </p:cNvSpPr>
          <p:nvPr>
            <p:ph type="body" sz="quarter" idx="17"/>
          </p:nvPr>
        </p:nvSpPr>
        <p:spPr>
          <a:xfrm>
            <a:off x="800100" y="5234350"/>
            <a:ext cx="4783138" cy="360000"/>
          </a:xfrm>
          <a:prstGeom prst="roundRect">
            <a:avLst>
              <a:gd name="adj" fmla="val 50000"/>
            </a:avLst>
          </a:prstGeom>
          <a:solidFill>
            <a:schemeClr val="bg1"/>
          </a:solidFill>
        </p:spPr>
        <p:txBody>
          <a:bodyPr lIns="360000" anchor="ctr"/>
          <a:lstStyle>
            <a:lvl1pPr>
              <a:spcAft>
                <a:spcPts val="0"/>
              </a:spcAft>
              <a:defRPr sz="1100">
                <a:solidFill>
                  <a:schemeClr val="accent5"/>
                </a:solidFill>
              </a:defRPr>
            </a:lvl1pPr>
            <a:lvl2pPr>
              <a:defRPr>
                <a:solidFill>
                  <a:schemeClr val="accent5"/>
                </a:solidFill>
              </a:defRPr>
            </a:lvl2pPr>
            <a:lvl3pPr>
              <a:defRPr>
                <a:solidFill>
                  <a:schemeClr val="accent5"/>
                </a:solidFill>
              </a:defRPr>
            </a:lvl3pPr>
            <a:lvl4pPr>
              <a:defRPr>
                <a:solidFill>
                  <a:schemeClr val="accent5"/>
                </a:solidFill>
              </a:defRPr>
            </a:lvl4pPr>
            <a:lvl5pPr>
              <a:defRPr>
                <a:solidFill>
                  <a:schemeClr val="accent5"/>
                </a:solidFill>
              </a:defRPr>
            </a:lvl5pPr>
          </a:lstStyle>
          <a:p>
            <a:pPr lvl="0"/>
            <a:r>
              <a:rPr lang="en-US" noProof="0"/>
              <a:t>Click to edit Master text styles</a:t>
            </a:r>
          </a:p>
        </p:txBody>
      </p:sp>
      <p:sp>
        <p:nvSpPr>
          <p:cNvPr id="11" name="Media Placeholder 15">
            <a:extLst>
              <a:ext uri="{FF2B5EF4-FFF2-40B4-BE49-F238E27FC236}">
                <a16:creationId xmlns:a16="http://schemas.microsoft.com/office/drawing/2014/main" id="{C29AA339-8366-FB0F-B1C6-7001D1F0FFCF}"/>
              </a:ext>
            </a:extLst>
          </p:cNvPr>
          <p:cNvSpPr>
            <a:spLocks noGrp="1"/>
          </p:cNvSpPr>
          <p:nvPr>
            <p:ph type="media" sz="quarter" idx="15"/>
          </p:nvPr>
        </p:nvSpPr>
        <p:spPr>
          <a:xfrm>
            <a:off x="800100" y="2076996"/>
            <a:ext cx="639659" cy="591592"/>
          </a:xfrm>
          <a:custGeom>
            <a:avLst/>
            <a:gdLst>
              <a:gd name="connsiteX0" fmla="*/ 585430 w 639659"/>
              <a:gd name="connsiteY0" fmla="*/ 0 h 591592"/>
              <a:gd name="connsiteX1" fmla="*/ 639659 w 639659"/>
              <a:gd name="connsiteY1" fmla="*/ 86274 h 591592"/>
              <a:gd name="connsiteX2" fmla="*/ 539828 w 639659"/>
              <a:gd name="connsiteY2" fmla="*/ 170699 h 591592"/>
              <a:gd name="connsiteX3" fmla="*/ 504086 w 639659"/>
              <a:gd name="connsiteY3" fmla="*/ 334003 h 591592"/>
              <a:gd name="connsiteX4" fmla="*/ 619939 w 639659"/>
              <a:gd name="connsiteY4" fmla="*/ 334003 h 591592"/>
              <a:gd name="connsiteX5" fmla="*/ 619939 w 639659"/>
              <a:gd name="connsiteY5" fmla="*/ 591592 h 591592"/>
              <a:gd name="connsiteX6" fmla="*/ 382070 w 639659"/>
              <a:gd name="connsiteY6" fmla="*/ 591592 h 591592"/>
              <a:gd name="connsiteX7" fmla="*/ 382070 w 639659"/>
              <a:gd name="connsiteY7" fmla="*/ 388232 h 591592"/>
              <a:gd name="connsiteX8" fmla="*/ 421509 w 639659"/>
              <a:gd name="connsiteY8" fmla="*/ 149131 h 591592"/>
              <a:gd name="connsiteX9" fmla="*/ 585430 w 639659"/>
              <a:gd name="connsiteY9" fmla="*/ 0 h 591592"/>
              <a:gd name="connsiteX10" fmla="*/ 203360 w 639659"/>
              <a:gd name="connsiteY10" fmla="*/ 0 h 591592"/>
              <a:gd name="connsiteX11" fmla="*/ 257589 w 639659"/>
              <a:gd name="connsiteY11" fmla="*/ 86274 h 591592"/>
              <a:gd name="connsiteX12" fmla="*/ 157758 w 639659"/>
              <a:gd name="connsiteY12" fmla="*/ 170699 h 591592"/>
              <a:gd name="connsiteX13" fmla="*/ 122016 w 639659"/>
              <a:gd name="connsiteY13" fmla="*/ 334003 h 591592"/>
              <a:gd name="connsiteX14" fmla="*/ 237869 w 639659"/>
              <a:gd name="connsiteY14" fmla="*/ 334003 h 591592"/>
              <a:gd name="connsiteX15" fmla="*/ 237869 w 639659"/>
              <a:gd name="connsiteY15" fmla="*/ 591592 h 591592"/>
              <a:gd name="connsiteX16" fmla="*/ 0 w 639659"/>
              <a:gd name="connsiteY16" fmla="*/ 591592 h 591592"/>
              <a:gd name="connsiteX17" fmla="*/ 0 w 639659"/>
              <a:gd name="connsiteY17" fmla="*/ 388232 h 591592"/>
              <a:gd name="connsiteX18" fmla="*/ 39440 w 639659"/>
              <a:gd name="connsiteY18" fmla="*/ 149131 h 591592"/>
              <a:gd name="connsiteX19" fmla="*/ 203360 w 639659"/>
              <a:gd name="connsiteY19" fmla="*/ 0 h 59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659" h="591592">
                <a:moveTo>
                  <a:pt x="585430" y="0"/>
                </a:moveTo>
                <a:lnTo>
                  <a:pt x="639659" y="86274"/>
                </a:lnTo>
                <a:cubicBezTo>
                  <a:pt x="594468" y="105172"/>
                  <a:pt x="561191" y="133314"/>
                  <a:pt x="539828" y="170699"/>
                </a:cubicBezTo>
                <a:cubicBezTo>
                  <a:pt x="518465" y="208084"/>
                  <a:pt x="506551" y="262519"/>
                  <a:pt x="504086" y="334003"/>
                </a:cubicBezTo>
                <a:lnTo>
                  <a:pt x="619939" y="334003"/>
                </a:lnTo>
                <a:lnTo>
                  <a:pt x="619939" y="591592"/>
                </a:lnTo>
                <a:lnTo>
                  <a:pt x="382070" y="591592"/>
                </a:lnTo>
                <a:lnTo>
                  <a:pt x="382070" y="388232"/>
                </a:lnTo>
                <a:cubicBezTo>
                  <a:pt x="382070" y="278130"/>
                  <a:pt x="395216" y="198430"/>
                  <a:pt x="421509" y="149131"/>
                </a:cubicBezTo>
                <a:cubicBezTo>
                  <a:pt x="456019" y="83398"/>
                  <a:pt x="510659" y="33688"/>
                  <a:pt x="585430" y="0"/>
                </a:cubicBezTo>
                <a:close/>
                <a:moveTo>
                  <a:pt x="203360" y="0"/>
                </a:moveTo>
                <a:lnTo>
                  <a:pt x="257589" y="86274"/>
                </a:lnTo>
                <a:cubicBezTo>
                  <a:pt x="212398" y="105172"/>
                  <a:pt x="179121" y="133314"/>
                  <a:pt x="157758" y="170699"/>
                </a:cubicBezTo>
                <a:cubicBezTo>
                  <a:pt x="136395" y="208084"/>
                  <a:pt x="124481" y="262519"/>
                  <a:pt x="122016" y="334003"/>
                </a:cubicBezTo>
                <a:lnTo>
                  <a:pt x="237869" y="334003"/>
                </a:lnTo>
                <a:lnTo>
                  <a:pt x="237869" y="591592"/>
                </a:lnTo>
                <a:lnTo>
                  <a:pt x="0" y="591592"/>
                </a:lnTo>
                <a:lnTo>
                  <a:pt x="0" y="388232"/>
                </a:lnTo>
                <a:cubicBezTo>
                  <a:pt x="0" y="278130"/>
                  <a:pt x="13147" y="198430"/>
                  <a:pt x="39440" y="149131"/>
                </a:cubicBezTo>
                <a:cubicBezTo>
                  <a:pt x="73949" y="83398"/>
                  <a:pt x="128589" y="33688"/>
                  <a:pt x="203360" y="0"/>
                </a:cubicBezTo>
                <a:close/>
              </a:path>
            </a:pathLst>
          </a:custGeom>
          <a:noFill/>
          <a:ln w="15875">
            <a:solidFill>
              <a:schemeClr val="bg1">
                <a:alpha val="60000"/>
              </a:schemeClr>
            </a:solidFill>
          </a:ln>
        </p:spPr>
        <p:txBody>
          <a:bodyPr wrap="square">
            <a:noAutofit/>
          </a:bodyPr>
          <a:lstStyle>
            <a:lvl1pPr>
              <a:defRPr sz="600">
                <a:noFill/>
              </a:defRPr>
            </a:lvl1pPr>
          </a:lstStyle>
          <a:p>
            <a:r>
              <a:rPr lang="en-US" noProof="0"/>
              <a:t>Click icon to add media</a:t>
            </a:r>
          </a:p>
        </p:txBody>
      </p:sp>
      <p:pic>
        <p:nvPicPr>
          <p:cNvPr id="12" name="Graphic 11">
            <a:extLst>
              <a:ext uri="{FF2B5EF4-FFF2-40B4-BE49-F238E27FC236}">
                <a16:creationId xmlns:a16="http://schemas.microsoft.com/office/drawing/2014/main" id="{4DDE0756-8839-7BCF-ACC9-CC3863AB5E0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661680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p:cSld name="17_Title only_Opt. B">
    <p:bg>
      <p:bgPr>
        <a:solidFill>
          <a:schemeClr val="bg2"/>
        </a:solidFill>
        <a:effectLst/>
      </p:bgPr>
    </p:bg>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974D2A64-5D25-D7C3-FE45-E11E269505E6}"/>
              </a:ext>
            </a:extLst>
          </p:cNvPr>
          <p:cNvSpPr>
            <a:spLocks noGrp="1"/>
          </p:cNvSpPr>
          <p:nvPr>
            <p:ph type="sldNum" sz="quarter" idx="11"/>
          </p:nvPr>
        </p:nvSpPr>
        <p:spPr/>
        <p:txBody>
          <a:bodyPr/>
          <a:lstStyle/>
          <a:p>
            <a:fld id="{4FE1C02C-CE76-D54E-B0BF-05F03ED72263}" type="slidenum">
              <a:rPr lang="en-US" smtClean="0"/>
              <a:t>‹#›</a:t>
            </a:fld>
            <a:endParaRPr lang="en-US"/>
          </a:p>
        </p:txBody>
      </p:sp>
      <p:sp>
        <p:nvSpPr>
          <p:cNvPr id="6" name="Footer Placeholder 5">
            <a:extLst>
              <a:ext uri="{FF2B5EF4-FFF2-40B4-BE49-F238E27FC236}">
                <a16:creationId xmlns:a16="http://schemas.microsoft.com/office/drawing/2014/main" id="{4CFE5FC7-44BC-6E1F-FC2E-51C8CE19295A}"/>
              </a:ext>
            </a:extLst>
          </p:cNvPr>
          <p:cNvSpPr>
            <a:spLocks noGrp="1"/>
          </p:cNvSpPr>
          <p:nvPr>
            <p:ph type="ftr" sz="quarter" idx="10"/>
          </p:nvPr>
        </p:nvSpPr>
        <p:spPr/>
        <p:txBody>
          <a:bodyPr/>
          <a:lstStyle/>
          <a:p>
            <a:endParaRPr lang="en-US"/>
          </a:p>
        </p:txBody>
      </p:sp>
      <p:sp>
        <p:nvSpPr>
          <p:cNvPr id="5" name="Text Placeholder 23">
            <a:extLst>
              <a:ext uri="{FF2B5EF4-FFF2-40B4-BE49-F238E27FC236}">
                <a16:creationId xmlns:a16="http://schemas.microsoft.com/office/drawing/2014/main" id="{088CCC69-3162-FF39-D2B5-61FDE65F1B60}"/>
              </a:ext>
            </a:extLst>
          </p:cNvPr>
          <p:cNvSpPr>
            <a:spLocks noGrp="1"/>
          </p:cNvSpPr>
          <p:nvPr>
            <p:ph type="body" sz="quarter" idx="13" hasCustomPrompt="1"/>
          </p:nvPr>
        </p:nvSpPr>
        <p:spPr>
          <a:xfrm>
            <a:off x="790574" y="1314004"/>
            <a:ext cx="9637713" cy="246221"/>
          </a:xfrm>
        </p:spPr>
        <p:txBody>
          <a:bodyPr wrap="square" anchor="t" anchorCtr="0">
            <a:noAutofit/>
          </a:bodyPr>
          <a:lstStyle>
            <a:lvl1pPr>
              <a:lnSpc>
                <a:spcPct val="100000"/>
              </a:lnSpc>
              <a:spcAft>
                <a:spcPts val="0"/>
              </a:spcAft>
              <a:defRPr sz="1600">
                <a:solidFill>
                  <a:schemeClr val="accent1"/>
                </a:solidFill>
              </a:defRPr>
            </a:lvl1pPr>
          </a:lstStyle>
          <a:p>
            <a:pPr lvl="0"/>
            <a:r>
              <a:rPr lang="en-US"/>
              <a:t>Slide subtitle goes here</a:t>
            </a:r>
          </a:p>
        </p:txBody>
      </p:sp>
      <p:sp>
        <p:nvSpPr>
          <p:cNvPr id="8" name="Title 7">
            <a:extLst>
              <a:ext uri="{FF2B5EF4-FFF2-40B4-BE49-F238E27FC236}">
                <a16:creationId xmlns:a16="http://schemas.microsoft.com/office/drawing/2014/main" id="{EB1B23A6-EE98-E166-FFB3-B1FD8F0C365C}"/>
              </a:ext>
            </a:extLst>
          </p:cNvPr>
          <p:cNvSpPr>
            <a:spLocks noGrp="1"/>
          </p:cNvSpPr>
          <p:nvPr>
            <p:ph type="title" hasCustomPrompt="1"/>
          </p:nvPr>
        </p:nvSpPr>
        <p:spPr/>
        <p:txBody>
          <a:bodyPr/>
          <a:lstStyle>
            <a:lvl1pPr>
              <a:defRPr/>
            </a:lvl1pPr>
          </a:lstStyle>
          <a:p>
            <a:r>
              <a:rPr lang="en-US"/>
              <a:t>Title goes here</a:t>
            </a:r>
            <a:endParaRPr lang="en-AU"/>
          </a:p>
        </p:txBody>
      </p:sp>
    </p:spTree>
    <p:extLst>
      <p:ext uri="{BB962C8B-B14F-4D97-AF65-F5344CB8AC3E}">
        <p14:creationId xmlns:p14="http://schemas.microsoft.com/office/powerpoint/2010/main" val="30382331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preserve="1">
  <p:cSld name="Team/Presenter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4675189" y="1320800"/>
            <a:ext cx="7412036"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Team/</a:t>
            </a:r>
          </a:p>
          <a:p>
            <a:pPr lvl="0"/>
            <a:r>
              <a:rPr lang="en-US" sz="11500" noProof="0">
                <a:latin typeface="+mn-lt"/>
              </a:rPr>
              <a:t>presenters</a:t>
            </a:r>
          </a:p>
        </p:txBody>
      </p:sp>
      <p:pic>
        <p:nvPicPr>
          <p:cNvPr id="7" name="Graphic 6" descr="Users with solid fill">
            <a:extLst>
              <a:ext uri="{FF2B5EF4-FFF2-40B4-BE49-F238E27FC236}">
                <a16:creationId xmlns:a16="http://schemas.microsoft.com/office/drawing/2014/main" id="{798D7FB1-2454-CB86-9957-B0DB59A78D9F}"/>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560390" y="1457326"/>
            <a:ext cx="3657598" cy="3657598"/>
          </a:xfrm>
          <a:prstGeom prst="rect">
            <a:avLst/>
          </a:prstGeom>
        </p:spPr>
      </p:pic>
      <p:sp>
        <p:nvSpPr>
          <p:cNvPr id="3" name="TextBox 2">
            <a:extLst>
              <a:ext uri="{FF2B5EF4-FFF2-40B4-BE49-F238E27FC236}">
                <a16:creationId xmlns:a16="http://schemas.microsoft.com/office/drawing/2014/main" id="{B36C2A78-DB69-D0BC-DD3C-B4DA58B10B7B}"/>
              </a:ext>
            </a:extLst>
          </p:cNvPr>
          <p:cNvSpPr txBox="1"/>
          <p:nvPr/>
        </p:nvSpPr>
        <p:spPr>
          <a:xfrm>
            <a:off x="4675189" y="5993923"/>
            <a:ext cx="7143751"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483005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1.xml><?xml version="1.0" encoding="utf-8"?>
<p:sldLayout xmlns:a="http://schemas.openxmlformats.org/drawingml/2006/main" xmlns:r="http://schemas.openxmlformats.org/officeDocument/2006/relationships" xmlns:p="http://schemas.openxmlformats.org/presentationml/2006/main" preserve="1">
  <p:cSld name="Team/Presenter x2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8082308" y="4691062"/>
            <a:ext cx="33264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4675188" y="4691062"/>
            <a:ext cx="33264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a:xfrm>
            <a:off x="790574" y="6457948"/>
            <a:ext cx="2841625" cy="111125"/>
          </a:xfrm>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5005388" y="4860131"/>
            <a:ext cx="2666000"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8412508" y="4860131"/>
            <a:ext cx="2666000"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1960741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2.xml><?xml version="1.0" encoding="utf-8"?>
<p:sldLayout xmlns:a="http://schemas.openxmlformats.org/drawingml/2006/main" xmlns:r="http://schemas.openxmlformats.org/officeDocument/2006/relationships" xmlns:p="http://schemas.openxmlformats.org/presentationml/2006/main" preserve="1">
  <p:cSld name="1_Team/Presenter x2 A">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8082308" y="4691062"/>
            <a:ext cx="33264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4675188" y="4691062"/>
            <a:ext cx="33264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a:xfrm>
            <a:off x="790574" y="6457948"/>
            <a:ext cx="2841625" cy="111125"/>
          </a:xfrm>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33264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8078708" y="1766887"/>
            <a:ext cx="3330000" cy="2852737"/>
          </a:xfrm>
          <a:prstGeom prst="roundRect">
            <a:avLst>
              <a:gd name="adj" fmla="val 378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5005388" y="4860131"/>
            <a:ext cx="2666000"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8412508" y="4860131"/>
            <a:ext cx="2666000"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2572313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3.xml><?xml version="1.0" encoding="utf-8"?>
<p:sldLayout xmlns:a="http://schemas.openxmlformats.org/drawingml/2006/main" xmlns:r="http://schemas.openxmlformats.org/officeDocument/2006/relationships" xmlns:p="http://schemas.openxmlformats.org/presentationml/2006/main" preserve="1">
  <p:cSld name="Team/Presenter x2 B">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6616700" y="3716338"/>
            <a:ext cx="4781019" cy="1878012"/>
          </a:xfrm>
          <a:prstGeom prst="roundRect">
            <a:avLst>
              <a:gd name="adj" fmla="val 575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6616701" y="1766887"/>
            <a:ext cx="4781020" cy="1878013"/>
          </a:xfrm>
          <a:prstGeom prst="roundRect">
            <a:avLst>
              <a:gd name="adj" fmla="val 5751"/>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1870075" cy="1878013"/>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75188" y="3716338"/>
            <a:ext cx="1870075" cy="1878012"/>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6976701" y="2126888"/>
            <a:ext cx="4061020" cy="1158012"/>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976701" y="4076699"/>
            <a:ext cx="4061020" cy="1157651"/>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3950694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4.xml><?xml version="1.0" encoding="utf-8"?>
<p:sldLayout xmlns:a="http://schemas.openxmlformats.org/drawingml/2006/main" xmlns:r="http://schemas.openxmlformats.org/officeDocument/2006/relationships" xmlns:p="http://schemas.openxmlformats.org/presentationml/2006/main" preserve="1">
  <p:cSld name="1_Team/Presenter x2 B">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2B7BC9B-2C50-F22F-A26A-08C11447471A}"/>
              </a:ext>
            </a:extLst>
          </p:cNvPr>
          <p:cNvSpPr/>
          <p:nvPr/>
        </p:nvSpPr>
        <p:spPr>
          <a:xfrm>
            <a:off x="6616700" y="3716338"/>
            <a:ext cx="4781019" cy="1878012"/>
          </a:xfrm>
          <a:prstGeom prst="roundRect">
            <a:avLst>
              <a:gd name="adj" fmla="val 575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6616701" y="1766887"/>
            <a:ext cx="4781020" cy="1878013"/>
          </a:xfrm>
          <a:prstGeom prst="roundRect">
            <a:avLst>
              <a:gd name="adj" fmla="val 5751"/>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0" name="Title 9">
            <a:extLst>
              <a:ext uri="{FF2B5EF4-FFF2-40B4-BE49-F238E27FC236}">
                <a16:creationId xmlns:a16="http://schemas.microsoft.com/office/drawing/2014/main" id="{6479AA1D-4641-245A-1684-D2CE9B9A5801}"/>
              </a:ext>
            </a:extLst>
          </p:cNvPr>
          <p:cNvSpPr>
            <a:spLocks noGrp="1"/>
          </p:cNvSpPr>
          <p:nvPr>
            <p:ph type="title"/>
          </p:nvPr>
        </p:nvSpPr>
        <p:spPr>
          <a:xfrm>
            <a:off x="794279" y="1780223"/>
            <a:ext cx="3358621" cy="1864677"/>
          </a:xfrm>
        </p:spPr>
        <p:txBody>
          <a:bodyPr/>
          <a:lstStyle/>
          <a:p>
            <a:r>
              <a:rPr lang="en-US" noProof="0"/>
              <a:t>Click to edit Master title style</a:t>
            </a:r>
          </a:p>
        </p:txBody>
      </p:sp>
      <p:sp>
        <p:nvSpPr>
          <p:cNvPr id="14" name="Footer Placeholder 13">
            <a:extLst>
              <a:ext uri="{FF2B5EF4-FFF2-40B4-BE49-F238E27FC236}">
                <a16:creationId xmlns:a16="http://schemas.microsoft.com/office/drawing/2014/main" id="{A9519F0E-D29E-462B-0816-A5F85F1516A7}"/>
              </a:ext>
            </a:extLst>
          </p:cNvPr>
          <p:cNvSpPr>
            <a:spLocks noGrp="1"/>
          </p:cNvSpPr>
          <p:nvPr>
            <p:ph type="ftr" sz="quarter" idx="13"/>
          </p:nvPr>
        </p:nvSpPr>
        <p:spPr/>
        <p:txBody>
          <a:bodyPr/>
          <a:lstStyle>
            <a:lvl1pPr>
              <a:defRPr/>
            </a:lvl1pPr>
          </a:lstStyle>
          <a:p>
            <a:r>
              <a:rPr lang="en-US" noProof="0"/>
              <a:t>© Experian | Confidential</a:t>
            </a:r>
          </a:p>
        </p:txBody>
      </p:sp>
      <p:sp>
        <p:nvSpPr>
          <p:cNvPr id="15" name="Slide Number Placeholder 14">
            <a:extLst>
              <a:ext uri="{FF2B5EF4-FFF2-40B4-BE49-F238E27FC236}">
                <a16:creationId xmlns:a16="http://schemas.microsoft.com/office/drawing/2014/main" id="{77143488-74DA-AEB8-08E0-4A0C75E40BD7}"/>
              </a:ext>
            </a:extLst>
          </p:cNvPr>
          <p:cNvSpPr>
            <a:spLocks noGrp="1"/>
          </p:cNvSpPr>
          <p:nvPr>
            <p:ph type="sldNum" sz="quarter" idx="14"/>
          </p:nvPr>
        </p:nvSpPr>
        <p:spPr/>
        <p:txBody>
          <a:bodyPr/>
          <a:lstStyle>
            <a:lvl1pPr>
              <a:defRPr/>
            </a:lvl1pPr>
          </a:lstStyle>
          <a:p>
            <a:fld id="{C5BB0411-7089-4314-80B8-B2E3315A0706}" type="slidenum">
              <a:rPr lang="en-US" smtClean="0"/>
              <a:pPr/>
              <a:t>‹#›</a:t>
            </a:fld>
            <a:endParaRPr lang="en-US"/>
          </a:p>
        </p:txBody>
      </p:sp>
      <p:sp>
        <p:nvSpPr>
          <p:cNvPr id="16" name="Text Placeholder 8">
            <a:extLst>
              <a:ext uri="{FF2B5EF4-FFF2-40B4-BE49-F238E27FC236}">
                <a16:creationId xmlns:a16="http://schemas.microsoft.com/office/drawing/2014/main" id="{869CBA7D-81F2-9C4F-55FC-1C4A82487F92}"/>
              </a:ext>
            </a:extLst>
          </p:cNvPr>
          <p:cNvSpPr>
            <a:spLocks noGrp="1"/>
          </p:cNvSpPr>
          <p:nvPr>
            <p:ph type="body" sz="quarter" idx="12"/>
          </p:nvPr>
        </p:nvSpPr>
        <p:spPr>
          <a:xfrm>
            <a:off x="790575" y="3716338"/>
            <a:ext cx="3358621" cy="1878012"/>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4675188" y="1766887"/>
            <a:ext cx="1870075" cy="1878013"/>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675188" y="3716338"/>
            <a:ext cx="1870075" cy="1878012"/>
          </a:xfrm>
          <a:prstGeom prst="roundRect">
            <a:avLst>
              <a:gd name="adj" fmla="val 5775"/>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6976701" y="2126888"/>
            <a:ext cx="4061020" cy="1158012"/>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976701" y="4076699"/>
            <a:ext cx="4061020" cy="1157651"/>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3" name="Text Placeholder 9">
            <a:extLst>
              <a:ext uri="{FF2B5EF4-FFF2-40B4-BE49-F238E27FC236}">
                <a16:creationId xmlns:a16="http://schemas.microsoft.com/office/drawing/2014/main" id="{D07AE875-F884-01F2-451D-241650A6D4F7}"/>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Tree>
    <p:extLst>
      <p:ext uri="{BB962C8B-B14F-4D97-AF65-F5344CB8AC3E}">
        <p14:creationId xmlns:p14="http://schemas.microsoft.com/office/powerpoint/2010/main" val="8097032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5.xml><?xml version="1.0" encoding="utf-8"?>
<p:sldLayout xmlns:a="http://schemas.openxmlformats.org/drawingml/2006/main" xmlns:r="http://schemas.openxmlformats.org/officeDocument/2006/relationships" xmlns:p="http://schemas.openxmlformats.org/presentationml/2006/main" preserve="1">
  <p:cSld name="Team/Presenter x3-4">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464206"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613497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880574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3464206"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793437"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8805745"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6134975" y="4691062"/>
            <a:ext cx="2595600" cy="903288"/>
          </a:xfrm>
          <a:prstGeom prst="roundRect">
            <a:avLst>
              <a:gd name="adj" fmla="val 1195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1120775"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3790774"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6461543"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9132313" y="4848225"/>
            <a:ext cx="1942465" cy="565150"/>
          </a:xfrm>
        </p:spPr>
        <p:txBody>
          <a:bodyP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Tree>
    <p:extLst>
      <p:ext uri="{BB962C8B-B14F-4D97-AF65-F5344CB8AC3E}">
        <p14:creationId xmlns:p14="http://schemas.microsoft.com/office/powerpoint/2010/main" val="1675335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6.xml><?xml version="1.0" encoding="utf-8"?>
<p:sldLayout xmlns:a="http://schemas.openxmlformats.org/drawingml/2006/main" xmlns:r="http://schemas.openxmlformats.org/officeDocument/2006/relationships" xmlns:p="http://schemas.openxmlformats.org/presentationml/2006/main" preserve="1">
  <p:cSld name="1_Team/Presenter x3-4">
    <p:spTree>
      <p:nvGrpSpPr>
        <p:cNvPr id="1" name=""/>
        <p:cNvGrpSpPr/>
        <p:nvPr/>
      </p:nvGrpSpPr>
      <p:grpSpPr>
        <a:xfrm>
          <a:off x="0" y="0"/>
          <a:ext cx="0" cy="0"/>
          <a:chOff x="0" y="0"/>
          <a:chExt cx="0" cy="0"/>
        </a:xfrm>
      </p:grpSpPr>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3464206"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613497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8805745" y="2216468"/>
            <a:ext cx="2595600" cy="2403156"/>
          </a:xfrm>
          <a:prstGeom prst="roundRect">
            <a:avLst>
              <a:gd name="adj" fmla="val 4494"/>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3464206"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5" name="Rectangle: Rounded Corners 4">
            <a:extLst>
              <a:ext uri="{FF2B5EF4-FFF2-40B4-BE49-F238E27FC236}">
                <a16:creationId xmlns:a16="http://schemas.microsoft.com/office/drawing/2014/main" id="{7F610514-059F-BC05-2297-2E69255EB962}"/>
              </a:ext>
            </a:extLst>
          </p:cNvPr>
          <p:cNvSpPr/>
          <p:nvPr/>
        </p:nvSpPr>
        <p:spPr>
          <a:xfrm>
            <a:off x="793437"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8805745"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6134975" y="4691062"/>
            <a:ext cx="2595600" cy="903288"/>
          </a:xfrm>
          <a:prstGeom prst="roundRect">
            <a:avLst>
              <a:gd name="adj" fmla="val 1195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1120775"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3790774"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6461543"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9132313" y="4848225"/>
            <a:ext cx="1942465" cy="565150"/>
          </a:xfrm>
        </p:spPr>
        <p:txBody>
          <a:bodyP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Tree>
    <p:extLst>
      <p:ext uri="{BB962C8B-B14F-4D97-AF65-F5344CB8AC3E}">
        <p14:creationId xmlns:p14="http://schemas.microsoft.com/office/powerpoint/2010/main" val="44377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7.xml><?xml version="1.0" encoding="utf-8"?>
<p:sldLayout xmlns:a="http://schemas.openxmlformats.org/drawingml/2006/main" xmlns:r="http://schemas.openxmlformats.org/officeDocument/2006/relationships" xmlns:p="http://schemas.openxmlformats.org/presentationml/2006/main" preserve="1">
  <p:cSld name="Team/Presenter x5-6">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F610514-059F-BC05-2297-2E69255EB962}"/>
              </a:ext>
            </a:extLst>
          </p:cNvPr>
          <p:cNvSpPr/>
          <p:nvPr/>
        </p:nvSpPr>
        <p:spPr>
          <a:xfrm>
            <a:off x="2573019" y="1766886"/>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352601"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7911765"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793437"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6132183" y="1766886"/>
            <a:ext cx="1710000" cy="2192400"/>
          </a:xfrm>
          <a:prstGeom prst="roundRect">
            <a:avLst>
              <a:gd name="adj" fmla="val 6122"/>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2562219"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9691345" y="1766886"/>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2931837"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492183"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10051345" y="2126886"/>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2922219"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40" name="Picture Placeholder 26">
            <a:extLst>
              <a:ext uri="{FF2B5EF4-FFF2-40B4-BE49-F238E27FC236}">
                <a16:creationId xmlns:a16="http://schemas.microsoft.com/office/drawing/2014/main" id="{10E2DBDE-3283-50A5-EBBD-CAECC7185626}"/>
              </a:ext>
            </a:extLst>
          </p:cNvPr>
          <p:cNvSpPr>
            <a:spLocks noGrp="1"/>
          </p:cNvSpPr>
          <p:nvPr>
            <p:ph type="pic" sz="quarter" idx="28" hasCustomPrompt="1"/>
          </p:nvPr>
        </p:nvSpPr>
        <p:spPr>
          <a:xfrm>
            <a:off x="4352601"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1" name="Rectangle: Rounded Corners 40">
            <a:extLst>
              <a:ext uri="{FF2B5EF4-FFF2-40B4-BE49-F238E27FC236}">
                <a16:creationId xmlns:a16="http://schemas.microsoft.com/office/drawing/2014/main" id="{7579163E-703E-9CBD-1F67-B523CEEF62D5}"/>
              </a:ext>
            </a:extLst>
          </p:cNvPr>
          <p:cNvSpPr/>
          <p:nvPr/>
        </p:nvSpPr>
        <p:spPr>
          <a:xfrm>
            <a:off x="6121383"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2" name="Text Placeholder 8">
            <a:extLst>
              <a:ext uri="{FF2B5EF4-FFF2-40B4-BE49-F238E27FC236}">
                <a16:creationId xmlns:a16="http://schemas.microsoft.com/office/drawing/2014/main" id="{F63D1A85-883D-6DD4-89C6-7B8EC5E123C7}"/>
              </a:ext>
            </a:extLst>
          </p:cNvPr>
          <p:cNvSpPr>
            <a:spLocks noGrp="1"/>
          </p:cNvSpPr>
          <p:nvPr>
            <p:ph type="body" sz="quarter" idx="29" hasCustomPrompt="1"/>
          </p:nvPr>
        </p:nvSpPr>
        <p:spPr>
          <a:xfrm>
            <a:off x="6481383"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43" name="Picture Placeholder 26">
            <a:extLst>
              <a:ext uri="{FF2B5EF4-FFF2-40B4-BE49-F238E27FC236}">
                <a16:creationId xmlns:a16="http://schemas.microsoft.com/office/drawing/2014/main" id="{366800AD-F599-E7F4-4D55-8A71B106BFEA}"/>
              </a:ext>
            </a:extLst>
          </p:cNvPr>
          <p:cNvSpPr>
            <a:spLocks noGrp="1"/>
          </p:cNvSpPr>
          <p:nvPr>
            <p:ph type="pic" sz="quarter" idx="30" hasCustomPrompt="1"/>
          </p:nvPr>
        </p:nvSpPr>
        <p:spPr>
          <a:xfrm>
            <a:off x="7911765"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4" name="Rectangle: Rounded Corners 43">
            <a:extLst>
              <a:ext uri="{FF2B5EF4-FFF2-40B4-BE49-F238E27FC236}">
                <a16:creationId xmlns:a16="http://schemas.microsoft.com/office/drawing/2014/main" id="{8FACCEB5-856D-C8E6-93FC-39B2F83A9223}"/>
              </a:ext>
            </a:extLst>
          </p:cNvPr>
          <p:cNvSpPr/>
          <p:nvPr/>
        </p:nvSpPr>
        <p:spPr>
          <a:xfrm>
            <a:off x="9680547" y="4022663"/>
            <a:ext cx="1710000" cy="2192400"/>
          </a:xfrm>
          <a:prstGeom prst="roundRect">
            <a:avLst>
              <a:gd name="adj" fmla="val 6316"/>
            </a:avLst>
          </a:prstGeom>
          <a:solidFill>
            <a:schemeClr val="accent1"/>
          </a:solidFill>
          <a:ln w="6350" cap="flat">
            <a:noFill/>
            <a:prstDash val="solid"/>
            <a:miter/>
          </a:ln>
        </p:spPr>
        <p:txBody>
          <a:bodyPr rtlCol="0" anchor="ctr"/>
          <a:lstStyle/>
          <a:p>
            <a:pPr>
              <a:lnSpc>
                <a:spcPct val="110000"/>
              </a:lnSpc>
            </a:pPr>
            <a:endParaRPr lang="en-US" sz="1400" noProof="0"/>
          </a:p>
        </p:txBody>
      </p:sp>
      <p:sp>
        <p:nvSpPr>
          <p:cNvPr id="45" name="Text Placeholder 8">
            <a:extLst>
              <a:ext uri="{FF2B5EF4-FFF2-40B4-BE49-F238E27FC236}">
                <a16:creationId xmlns:a16="http://schemas.microsoft.com/office/drawing/2014/main" id="{F2CEE9CF-95A2-CF93-7049-1C6B7237B00A}"/>
              </a:ext>
            </a:extLst>
          </p:cNvPr>
          <p:cNvSpPr>
            <a:spLocks noGrp="1"/>
          </p:cNvSpPr>
          <p:nvPr>
            <p:ph type="body" sz="quarter" idx="31" hasCustomPrompt="1"/>
          </p:nvPr>
        </p:nvSpPr>
        <p:spPr>
          <a:xfrm>
            <a:off x="10040547" y="4382663"/>
            <a:ext cx="990000" cy="1472400"/>
          </a:xfrm>
        </p:spPr>
        <p:txBody>
          <a:bodyPr anchor="ctr"/>
          <a:lstStyle>
            <a:lvl1pPr>
              <a:spcAft>
                <a:spcPts val="600"/>
              </a:spcAft>
              <a:defRPr>
                <a:solidFill>
                  <a:schemeClr val="bg1"/>
                </a:solidFill>
              </a:defRPr>
            </a:lvl1pPr>
            <a:lvl2pPr>
              <a:spcAft>
                <a:spcPts val="600"/>
              </a:spcAft>
              <a:defRPr sz="1100">
                <a:solidFill>
                  <a:schemeClr val="bg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Tree>
    <p:extLst>
      <p:ext uri="{BB962C8B-B14F-4D97-AF65-F5344CB8AC3E}">
        <p14:creationId xmlns:p14="http://schemas.microsoft.com/office/powerpoint/2010/main" val="1537884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8.xml><?xml version="1.0" encoding="utf-8"?>
<p:sldLayout xmlns:a="http://schemas.openxmlformats.org/drawingml/2006/main" xmlns:r="http://schemas.openxmlformats.org/officeDocument/2006/relationships" xmlns:p="http://schemas.openxmlformats.org/presentationml/2006/main" preserve="1">
  <p:cSld name="1_Team/Presenter x5-6">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7F610514-059F-BC05-2297-2E69255EB962}"/>
              </a:ext>
            </a:extLst>
          </p:cNvPr>
          <p:cNvSpPr/>
          <p:nvPr/>
        </p:nvSpPr>
        <p:spPr>
          <a:xfrm>
            <a:off x="2573019" y="1766886"/>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6" name="Picture Placeholder 19">
            <a:extLst>
              <a:ext uri="{FF2B5EF4-FFF2-40B4-BE49-F238E27FC236}">
                <a16:creationId xmlns:a16="http://schemas.microsoft.com/office/drawing/2014/main" id="{721E7951-8544-41F2-F5F6-14C5F0D69EC2}"/>
              </a:ext>
            </a:extLst>
          </p:cNvPr>
          <p:cNvSpPr>
            <a:spLocks noGrp="1"/>
          </p:cNvSpPr>
          <p:nvPr>
            <p:ph type="pic" sz="quarter" idx="17" hasCustomPrompt="1"/>
          </p:nvPr>
        </p:nvSpPr>
        <p:spPr>
          <a:xfrm>
            <a:off x="793437"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7" name="Picture Placeholder 26">
            <a:extLst>
              <a:ext uri="{FF2B5EF4-FFF2-40B4-BE49-F238E27FC236}">
                <a16:creationId xmlns:a16="http://schemas.microsoft.com/office/drawing/2014/main" id="{3C75E431-5ECB-CFB8-55AF-38EBDA2062C9}"/>
              </a:ext>
            </a:extLst>
          </p:cNvPr>
          <p:cNvSpPr>
            <a:spLocks noGrp="1"/>
          </p:cNvSpPr>
          <p:nvPr>
            <p:ph type="pic" sz="quarter" idx="18" hasCustomPrompt="1"/>
          </p:nvPr>
        </p:nvSpPr>
        <p:spPr>
          <a:xfrm>
            <a:off x="4352601"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3" name="Picture Placeholder 19">
            <a:extLst>
              <a:ext uri="{FF2B5EF4-FFF2-40B4-BE49-F238E27FC236}">
                <a16:creationId xmlns:a16="http://schemas.microsoft.com/office/drawing/2014/main" id="{9662DF59-8ED9-4B84-63F6-07CBDB12B2C1}"/>
              </a:ext>
            </a:extLst>
          </p:cNvPr>
          <p:cNvSpPr>
            <a:spLocks noGrp="1"/>
          </p:cNvSpPr>
          <p:nvPr>
            <p:ph type="pic" sz="quarter" idx="24" hasCustomPrompt="1"/>
          </p:nvPr>
        </p:nvSpPr>
        <p:spPr>
          <a:xfrm>
            <a:off x="7911765" y="1766886"/>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17" name="Picture Placeholder 26">
            <a:extLst>
              <a:ext uri="{FF2B5EF4-FFF2-40B4-BE49-F238E27FC236}">
                <a16:creationId xmlns:a16="http://schemas.microsoft.com/office/drawing/2014/main" id="{D5A364F6-7FE6-D006-00F7-3E4F5712D09C}"/>
              </a:ext>
            </a:extLst>
          </p:cNvPr>
          <p:cNvSpPr>
            <a:spLocks noGrp="1"/>
          </p:cNvSpPr>
          <p:nvPr>
            <p:ph type="pic" sz="quarter" idx="25" hasCustomPrompt="1"/>
          </p:nvPr>
        </p:nvSpPr>
        <p:spPr>
          <a:xfrm>
            <a:off x="793437"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 name="Rectangle: Rounded Corners 3">
            <a:extLst>
              <a:ext uri="{FF2B5EF4-FFF2-40B4-BE49-F238E27FC236}">
                <a16:creationId xmlns:a16="http://schemas.microsoft.com/office/drawing/2014/main" id="{72B7BC9B-2C50-F22F-A26A-08C11447471A}"/>
              </a:ext>
            </a:extLst>
          </p:cNvPr>
          <p:cNvSpPr/>
          <p:nvPr/>
        </p:nvSpPr>
        <p:spPr>
          <a:xfrm>
            <a:off x="6132183" y="1766886"/>
            <a:ext cx="1710000" cy="2192400"/>
          </a:xfrm>
          <a:prstGeom prst="roundRect">
            <a:avLst>
              <a:gd name="adj" fmla="val 6122"/>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1" name="Rectangle: Rounded Corners 10">
            <a:extLst>
              <a:ext uri="{FF2B5EF4-FFF2-40B4-BE49-F238E27FC236}">
                <a16:creationId xmlns:a16="http://schemas.microsoft.com/office/drawing/2014/main" id="{F40B4755-E6D4-3D87-3073-79C2EA635648}"/>
              </a:ext>
            </a:extLst>
          </p:cNvPr>
          <p:cNvSpPr/>
          <p:nvPr/>
        </p:nvSpPr>
        <p:spPr>
          <a:xfrm>
            <a:off x="2562219"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12" name="Rectangle: Rounded Corners 11">
            <a:extLst>
              <a:ext uri="{FF2B5EF4-FFF2-40B4-BE49-F238E27FC236}">
                <a16:creationId xmlns:a16="http://schemas.microsoft.com/office/drawing/2014/main" id="{2F63B264-875B-EFDE-2B07-67F922A8C379}"/>
              </a:ext>
            </a:extLst>
          </p:cNvPr>
          <p:cNvSpPr/>
          <p:nvPr/>
        </p:nvSpPr>
        <p:spPr>
          <a:xfrm>
            <a:off x="9691345" y="1766886"/>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2" name="Title 1">
            <a:extLst>
              <a:ext uri="{FF2B5EF4-FFF2-40B4-BE49-F238E27FC236}">
                <a16:creationId xmlns:a16="http://schemas.microsoft.com/office/drawing/2014/main" id="{7E205A5D-6603-0F5E-858E-2597B0A5694C}"/>
              </a:ext>
            </a:extLst>
          </p:cNvPr>
          <p:cNvSpPr>
            <a:spLocks noGrp="1"/>
          </p:cNvSpPr>
          <p:nvPr>
            <p:ph type="title"/>
          </p:nvPr>
        </p:nvSpPr>
        <p:spPr/>
        <p:txBody>
          <a:bodyPr/>
          <a:lstStyle/>
          <a:p>
            <a:r>
              <a:rPr lang="en-US" noProof="0"/>
              <a:t>Click to edit Master title style</a:t>
            </a:r>
          </a:p>
        </p:txBody>
      </p:sp>
      <p:sp>
        <p:nvSpPr>
          <p:cNvPr id="8" name="Footer Placeholder 7">
            <a:extLst>
              <a:ext uri="{FF2B5EF4-FFF2-40B4-BE49-F238E27FC236}">
                <a16:creationId xmlns:a16="http://schemas.microsoft.com/office/drawing/2014/main" id="{5D04517F-1D4D-55FF-805E-703E43E7E87F}"/>
              </a:ext>
            </a:extLst>
          </p:cNvPr>
          <p:cNvSpPr>
            <a:spLocks noGrp="1"/>
          </p:cNvSpPr>
          <p:nvPr>
            <p:ph type="ftr" sz="quarter" idx="22"/>
          </p:nvPr>
        </p:nvSpPr>
        <p:spPr/>
        <p:txBody>
          <a:bodyPr/>
          <a:lstStyle>
            <a:lvl1pPr>
              <a:defRPr/>
            </a:lvl1pPr>
          </a:lstStyle>
          <a:p>
            <a:r>
              <a:rPr lang="en-US" noProof="0"/>
              <a:t>© Experian | Confidential</a:t>
            </a:r>
          </a:p>
        </p:txBody>
      </p:sp>
      <p:sp>
        <p:nvSpPr>
          <p:cNvPr id="9" name="Slide Number Placeholder 8">
            <a:extLst>
              <a:ext uri="{FF2B5EF4-FFF2-40B4-BE49-F238E27FC236}">
                <a16:creationId xmlns:a16="http://schemas.microsoft.com/office/drawing/2014/main" id="{A250EB43-D58B-F04D-D3D7-7120C6001B52}"/>
              </a:ext>
            </a:extLst>
          </p:cNvPr>
          <p:cNvSpPr>
            <a:spLocks noGrp="1"/>
          </p:cNvSpPr>
          <p:nvPr>
            <p:ph type="sldNum" sz="quarter" idx="23"/>
          </p:nvPr>
        </p:nvSpPr>
        <p:spPr/>
        <p:txBody>
          <a:bodyPr/>
          <a:lstStyle>
            <a:lvl1pPr>
              <a:defRPr/>
            </a:lvl1pPr>
          </a:lstStyle>
          <a:p>
            <a:fld id="{C5BB0411-7089-4314-80B8-B2E3315A0706}" type="slidenum">
              <a:rPr lang="en-US" smtClean="0"/>
              <a:pPr/>
              <a:t>‹#›</a:t>
            </a:fld>
            <a:endParaRPr lang="en-US"/>
          </a:p>
        </p:txBody>
      </p:sp>
      <p:sp>
        <p:nvSpPr>
          <p:cNvPr id="18" name="Text Placeholder 8">
            <a:extLst>
              <a:ext uri="{FF2B5EF4-FFF2-40B4-BE49-F238E27FC236}">
                <a16:creationId xmlns:a16="http://schemas.microsoft.com/office/drawing/2014/main" id="{58968AC3-1927-4F39-6220-53737BA92460}"/>
              </a:ext>
            </a:extLst>
          </p:cNvPr>
          <p:cNvSpPr>
            <a:spLocks noGrp="1"/>
          </p:cNvSpPr>
          <p:nvPr>
            <p:ph type="body" sz="quarter" idx="19" hasCustomPrompt="1"/>
          </p:nvPr>
        </p:nvSpPr>
        <p:spPr>
          <a:xfrm>
            <a:off x="2931837"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1" name="Text Placeholder 8">
            <a:extLst>
              <a:ext uri="{FF2B5EF4-FFF2-40B4-BE49-F238E27FC236}">
                <a16:creationId xmlns:a16="http://schemas.microsoft.com/office/drawing/2014/main" id="{5569C096-139B-71E4-735C-E2DEF300DE67}"/>
              </a:ext>
            </a:extLst>
          </p:cNvPr>
          <p:cNvSpPr>
            <a:spLocks noGrp="1"/>
          </p:cNvSpPr>
          <p:nvPr>
            <p:ph type="body" sz="quarter" idx="20" hasCustomPrompt="1"/>
          </p:nvPr>
        </p:nvSpPr>
        <p:spPr>
          <a:xfrm>
            <a:off x="6492183"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19" name="Text Placeholder 8">
            <a:extLst>
              <a:ext uri="{FF2B5EF4-FFF2-40B4-BE49-F238E27FC236}">
                <a16:creationId xmlns:a16="http://schemas.microsoft.com/office/drawing/2014/main" id="{947FA3CC-08BE-B753-AF0D-CC38767A7973}"/>
              </a:ext>
            </a:extLst>
          </p:cNvPr>
          <p:cNvSpPr>
            <a:spLocks noGrp="1"/>
          </p:cNvSpPr>
          <p:nvPr>
            <p:ph type="body" sz="quarter" idx="26" hasCustomPrompt="1"/>
          </p:nvPr>
        </p:nvSpPr>
        <p:spPr>
          <a:xfrm>
            <a:off x="10051345" y="2126886"/>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0" name="Text Placeholder 8">
            <a:extLst>
              <a:ext uri="{FF2B5EF4-FFF2-40B4-BE49-F238E27FC236}">
                <a16:creationId xmlns:a16="http://schemas.microsoft.com/office/drawing/2014/main" id="{56F7FEDC-1E78-1F40-C7C3-6C759C760E75}"/>
              </a:ext>
            </a:extLst>
          </p:cNvPr>
          <p:cNvSpPr>
            <a:spLocks noGrp="1"/>
          </p:cNvSpPr>
          <p:nvPr>
            <p:ph type="body" sz="quarter" idx="27" hasCustomPrompt="1"/>
          </p:nvPr>
        </p:nvSpPr>
        <p:spPr>
          <a:xfrm>
            <a:off x="2922219"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22" name="Text Placeholder 9">
            <a:extLst>
              <a:ext uri="{FF2B5EF4-FFF2-40B4-BE49-F238E27FC236}">
                <a16:creationId xmlns:a16="http://schemas.microsoft.com/office/drawing/2014/main" id="{378DDB0A-A1F4-607E-460E-687B045F76DB}"/>
              </a:ext>
            </a:extLst>
          </p:cNvPr>
          <p:cNvSpPr>
            <a:spLocks noGrp="1"/>
          </p:cNvSpPr>
          <p:nvPr>
            <p:ph type="body" sz="quarter" idx="16" hasCustomPrompt="1"/>
          </p:nvPr>
        </p:nvSpPr>
        <p:spPr>
          <a:xfrm>
            <a:off x="3703638" y="6457473"/>
            <a:ext cx="7696200" cy="111600"/>
          </a:xfrm>
        </p:spPr>
        <p:txBody>
          <a:bodyPr anchor="b"/>
          <a:lstStyle>
            <a:lvl1pPr algn="r">
              <a:lnSpc>
                <a:spcPct val="100000"/>
              </a:lnSpc>
              <a:spcAft>
                <a:spcPts val="0"/>
              </a:spcAft>
              <a:defRPr sz="700">
                <a:solidFill>
                  <a:schemeClr val="tx1"/>
                </a:solidFill>
              </a:defRPr>
            </a:lvl1pPr>
            <a:lvl2pPr algn="r">
              <a:lnSpc>
                <a:spcPct val="100000"/>
              </a:lnSpc>
              <a:spcAft>
                <a:spcPts val="0"/>
              </a:spcAft>
              <a:defRPr sz="700">
                <a:solidFill>
                  <a:schemeClr val="tx1"/>
                </a:solidFill>
              </a:defRPr>
            </a:lvl2pPr>
            <a:lvl3pPr algn="r">
              <a:lnSpc>
                <a:spcPct val="100000"/>
              </a:lnSpc>
              <a:spcAft>
                <a:spcPts val="0"/>
              </a:spcAft>
              <a:defRPr sz="700">
                <a:solidFill>
                  <a:schemeClr val="tx1"/>
                </a:solidFill>
              </a:defRPr>
            </a:lvl3pPr>
            <a:lvl4pPr algn="r">
              <a:lnSpc>
                <a:spcPct val="100000"/>
              </a:lnSpc>
              <a:spcAft>
                <a:spcPts val="0"/>
              </a:spcAft>
              <a:defRPr sz="700">
                <a:solidFill>
                  <a:schemeClr val="tx1"/>
                </a:solidFill>
              </a:defRPr>
            </a:lvl4pPr>
            <a:lvl5pPr algn="r">
              <a:lnSpc>
                <a:spcPct val="100000"/>
              </a:lnSpc>
              <a:spcAft>
                <a:spcPts val="0"/>
              </a:spcAft>
              <a:defRPr sz="700">
                <a:solidFill>
                  <a:schemeClr val="tx1"/>
                </a:solidFill>
              </a:defRPr>
            </a:lvl5pPr>
          </a:lstStyle>
          <a:p>
            <a:pPr lvl="0"/>
            <a:r>
              <a:rPr lang="en-US" noProof="0"/>
              <a:t>Source: Insert reference text or source text here</a:t>
            </a:r>
          </a:p>
        </p:txBody>
      </p:sp>
      <p:sp>
        <p:nvSpPr>
          <p:cNvPr id="32" name="Text Placeholder 8">
            <a:extLst>
              <a:ext uri="{FF2B5EF4-FFF2-40B4-BE49-F238E27FC236}">
                <a16:creationId xmlns:a16="http://schemas.microsoft.com/office/drawing/2014/main" id="{3CC36659-4623-F53F-3288-9791141B8B2D}"/>
              </a:ext>
            </a:extLst>
          </p:cNvPr>
          <p:cNvSpPr>
            <a:spLocks noGrp="1"/>
          </p:cNvSpPr>
          <p:nvPr>
            <p:ph type="body" sz="quarter" idx="12" hasCustomPrompt="1"/>
          </p:nvPr>
        </p:nvSpPr>
        <p:spPr>
          <a:xfrm>
            <a:off x="794279" y="1323529"/>
            <a:ext cx="9630000" cy="291912"/>
          </a:xfrm>
        </p:spPr>
        <p:txBody>
          <a:bodyPr/>
          <a:lstStyle>
            <a:lvl1pPr>
              <a:lnSpc>
                <a:spcPct val="110000"/>
              </a:lnSpc>
              <a:spcAft>
                <a:spcPts val="0"/>
              </a:spcAft>
              <a:defRPr/>
            </a:lvl1pPr>
          </a:lstStyle>
          <a:p>
            <a:pPr lvl="0"/>
            <a:r>
              <a:rPr lang="en-US" noProof="0"/>
              <a:t>Slide subtitle goes here</a:t>
            </a:r>
          </a:p>
        </p:txBody>
      </p:sp>
      <p:sp>
        <p:nvSpPr>
          <p:cNvPr id="40" name="Picture Placeholder 26">
            <a:extLst>
              <a:ext uri="{FF2B5EF4-FFF2-40B4-BE49-F238E27FC236}">
                <a16:creationId xmlns:a16="http://schemas.microsoft.com/office/drawing/2014/main" id="{10E2DBDE-3283-50A5-EBBD-CAECC7185626}"/>
              </a:ext>
            </a:extLst>
          </p:cNvPr>
          <p:cNvSpPr>
            <a:spLocks noGrp="1"/>
          </p:cNvSpPr>
          <p:nvPr>
            <p:ph type="pic" sz="quarter" idx="28" hasCustomPrompt="1"/>
          </p:nvPr>
        </p:nvSpPr>
        <p:spPr>
          <a:xfrm>
            <a:off x="4352601"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1" name="Rectangle: Rounded Corners 40">
            <a:extLst>
              <a:ext uri="{FF2B5EF4-FFF2-40B4-BE49-F238E27FC236}">
                <a16:creationId xmlns:a16="http://schemas.microsoft.com/office/drawing/2014/main" id="{7579163E-703E-9CBD-1F67-B523CEEF62D5}"/>
              </a:ext>
            </a:extLst>
          </p:cNvPr>
          <p:cNvSpPr/>
          <p:nvPr/>
        </p:nvSpPr>
        <p:spPr>
          <a:xfrm>
            <a:off x="6121383"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42" name="Text Placeholder 8">
            <a:extLst>
              <a:ext uri="{FF2B5EF4-FFF2-40B4-BE49-F238E27FC236}">
                <a16:creationId xmlns:a16="http://schemas.microsoft.com/office/drawing/2014/main" id="{F63D1A85-883D-6DD4-89C6-7B8EC5E123C7}"/>
              </a:ext>
            </a:extLst>
          </p:cNvPr>
          <p:cNvSpPr>
            <a:spLocks noGrp="1"/>
          </p:cNvSpPr>
          <p:nvPr>
            <p:ph type="body" sz="quarter" idx="29" hasCustomPrompt="1"/>
          </p:nvPr>
        </p:nvSpPr>
        <p:spPr>
          <a:xfrm>
            <a:off x="6481383"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
        <p:nvSpPr>
          <p:cNvPr id="43" name="Picture Placeholder 26">
            <a:extLst>
              <a:ext uri="{FF2B5EF4-FFF2-40B4-BE49-F238E27FC236}">
                <a16:creationId xmlns:a16="http://schemas.microsoft.com/office/drawing/2014/main" id="{366800AD-F599-E7F4-4D55-8A71B106BFEA}"/>
              </a:ext>
            </a:extLst>
          </p:cNvPr>
          <p:cNvSpPr>
            <a:spLocks noGrp="1"/>
          </p:cNvSpPr>
          <p:nvPr>
            <p:ph type="pic" sz="quarter" idx="30" hasCustomPrompt="1"/>
          </p:nvPr>
        </p:nvSpPr>
        <p:spPr>
          <a:xfrm>
            <a:off x="7911765" y="4022663"/>
            <a:ext cx="1710000" cy="2192400"/>
          </a:xfrm>
          <a:prstGeom prst="roundRect">
            <a:avLst>
              <a:gd name="adj" fmla="val 6316"/>
            </a:avLst>
          </a:prstGeom>
          <a:solidFill>
            <a:schemeClr val="bg1">
              <a:lumMod val="75000"/>
            </a:schemeClr>
          </a:solidFill>
        </p:spPr>
        <p:txBody>
          <a:bodyPr lIns="180000" tIns="180000" rIns="180000" bIns="180000"/>
          <a:lstStyle>
            <a:lvl1pPr>
              <a:defRPr>
                <a:solidFill>
                  <a:schemeClr val="tx2"/>
                </a:solidFill>
              </a:defRPr>
            </a:lvl1pPr>
          </a:lstStyle>
          <a:p>
            <a:r>
              <a:rPr lang="en-US" noProof="0"/>
              <a:t>Drag and drop image into placeholder</a:t>
            </a:r>
          </a:p>
        </p:txBody>
      </p:sp>
      <p:sp>
        <p:nvSpPr>
          <p:cNvPr id="44" name="Rectangle: Rounded Corners 43">
            <a:extLst>
              <a:ext uri="{FF2B5EF4-FFF2-40B4-BE49-F238E27FC236}">
                <a16:creationId xmlns:a16="http://schemas.microsoft.com/office/drawing/2014/main" id="{8FACCEB5-856D-C8E6-93FC-39B2F83A9223}"/>
              </a:ext>
            </a:extLst>
          </p:cNvPr>
          <p:cNvSpPr/>
          <p:nvPr/>
        </p:nvSpPr>
        <p:spPr>
          <a:xfrm>
            <a:off x="9680547" y="4022663"/>
            <a:ext cx="1710000" cy="2192400"/>
          </a:xfrm>
          <a:prstGeom prst="roundRect">
            <a:avLst>
              <a:gd name="adj" fmla="val 6316"/>
            </a:avLst>
          </a:prstGeom>
          <a:solidFill>
            <a:schemeClr val="bg2"/>
          </a:solidFill>
          <a:ln w="6350" cap="flat">
            <a:noFill/>
            <a:prstDash val="solid"/>
            <a:miter/>
          </a:ln>
        </p:spPr>
        <p:txBody>
          <a:bodyPr rtlCol="0" anchor="ctr"/>
          <a:lstStyle/>
          <a:p>
            <a:pPr>
              <a:lnSpc>
                <a:spcPct val="110000"/>
              </a:lnSpc>
            </a:pPr>
            <a:endParaRPr lang="en-US" sz="1400" noProof="0"/>
          </a:p>
        </p:txBody>
      </p:sp>
      <p:sp>
        <p:nvSpPr>
          <p:cNvPr id="45" name="Text Placeholder 8">
            <a:extLst>
              <a:ext uri="{FF2B5EF4-FFF2-40B4-BE49-F238E27FC236}">
                <a16:creationId xmlns:a16="http://schemas.microsoft.com/office/drawing/2014/main" id="{F2CEE9CF-95A2-CF93-7049-1C6B7237B00A}"/>
              </a:ext>
            </a:extLst>
          </p:cNvPr>
          <p:cNvSpPr>
            <a:spLocks noGrp="1"/>
          </p:cNvSpPr>
          <p:nvPr>
            <p:ph type="body" sz="quarter" idx="31" hasCustomPrompt="1"/>
          </p:nvPr>
        </p:nvSpPr>
        <p:spPr>
          <a:xfrm>
            <a:off x="10040547" y="4382663"/>
            <a:ext cx="990000" cy="1472400"/>
          </a:xfrm>
        </p:spPr>
        <p:txBody>
          <a:bodyPr anchor="ctr"/>
          <a:lstStyle>
            <a:lvl1pPr>
              <a:spcAft>
                <a:spcPts val="600"/>
              </a:spcAft>
              <a:defRPr>
                <a:solidFill>
                  <a:schemeClr val="accent1"/>
                </a:solidFill>
              </a:defRPr>
            </a:lvl1pPr>
            <a:lvl2pPr>
              <a:spcAft>
                <a:spcPts val="600"/>
              </a:spcAft>
              <a:defRPr sz="1100">
                <a:solidFill>
                  <a:schemeClr val="accent1"/>
                </a:solidFill>
              </a:defRPr>
            </a:lvl2pPr>
            <a:lvl3pPr marL="0" indent="0">
              <a:buNone/>
              <a:defRPr>
                <a:solidFill>
                  <a:schemeClr val="bg1"/>
                </a:solidFill>
              </a:defRPr>
            </a:lvl3pPr>
            <a:lvl4pPr>
              <a:defRPr>
                <a:solidFill>
                  <a:schemeClr val="bg1"/>
                </a:solidFill>
              </a:defRPr>
            </a:lvl4pPr>
            <a:lvl5pPr>
              <a:defRPr>
                <a:solidFill>
                  <a:schemeClr val="bg1"/>
                </a:solidFill>
              </a:defRPr>
            </a:lvl5pPr>
          </a:lstStyle>
          <a:p>
            <a:pPr lvl="0"/>
            <a:r>
              <a:rPr lang="en-US" noProof="0"/>
              <a:t>Insert name</a:t>
            </a:r>
          </a:p>
          <a:p>
            <a:pPr lvl="1"/>
            <a:r>
              <a:rPr lang="en-US" noProof="0"/>
              <a:t>Insert job title</a:t>
            </a:r>
          </a:p>
        </p:txBody>
      </p:sp>
    </p:spTree>
    <p:extLst>
      <p:ext uri="{BB962C8B-B14F-4D97-AF65-F5344CB8AC3E}">
        <p14:creationId xmlns:p14="http://schemas.microsoft.com/office/powerpoint/2010/main" val="2441953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preserve="1">
  <p:cSld name="Content and Image Layouts">
    <p:bg>
      <p:bgPr>
        <a:solidFill>
          <a:schemeClr val="tx2"/>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372C1-FDEE-4BC3-A883-496167D1F520}"/>
              </a:ext>
            </a:extLst>
          </p:cNvPr>
          <p:cNvSpPr txBox="1"/>
          <p:nvPr/>
        </p:nvSpPr>
        <p:spPr>
          <a:xfrm>
            <a:off x="5124449" y="1320800"/>
            <a:ext cx="6962775" cy="4273550"/>
          </a:xfrm>
          <a:prstGeom prst="rect">
            <a:avLst/>
          </a:prstGeom>
          <a:noFill/>
        </p:spPr>
        <p:txBody>
          <a:bodyPr wrap="square" lIns="0" tIns="0" rIns="0" bIns="0" rtlCol="0" anchor="ctr">
            <a:noAutofit/>
          </a:bodyPr>
          <a:lstStyle>
            <a:defPPr>
              <a:defRPr lang="en-US"/>
            </a:defPPr>
            <a:lvl1pPr>
              <a:lnSpc>
                <a:spcPct val="85000"/>
              </a:lnSpc>
              <a:spcAft>
                <a:spcPts val="1200"/>
              </a:spcAft>
              <a:defRPr sz="9600">
                <a:solidFill>
                  <a:schemeClr val="bg1"/>
                </a:solidFill>
              </a:defRPr>
            </a:lvl1pPr>
          </a:lstStyle>
          <a:p>
            <a:pPr lvl="0"/>
            <a:r>
              <a:rPr lang="en-US" sz="11500" noProof="0">
                <a:latin typeface="+mn-lt"/>
              </a:rPr>
              <a:t>Content </a:t>
            </a:r>
            <a:br>
              <a:rPr lang="en-US" sz="11500" noProof="0">
                <a:latin typeface="+mn-lt"/>
              </a:rPr>
            </a:br>
            <a:r>
              <a:rPr lang="en-US" sz="11500" noProof="0">
                <a:latin typeface="+mn-lt"/>
              </a:rPr>
              <a:t>+ image</a:t>
            </a:r>
          </a:p>
        </p:txBody>
      </p:sp>
      <p:pic>
        <p:nvPicPr>
          <p:cNvPr id="4" name="Graphic 3" descr="Image with solid fill">
            <a:extLst>
              <a:ext uri="{FF2B5EF4-FFF2-40B4-BE49-F238E27FC236}">
                <a16:creationId xmlns:a16="http://schemas.microsoft.com/office/drawing/2014/main" id="{4BD69225-6596-FBA7-3A30-E3207F88343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00074" y="1271588"/>
            <a:ext cx="3905251" cy="3905251"/>
          </a:xfrm>
          <a:prstGeom prst="rect">
            <a:avLst/>
          </a:prstGeom>
        </p:spPr>
      </p:pic>
      <p:sp>
        <p:nvSpPr>
          <p:cNvPr id="3" name="TextBox 2">
            <a:extLst>
              <a:ext uri="{FF2B5EF4-FFF2-40B4-BE49-F238E27FC236}">
                <a16:creationId xmlns:a16="http://schemas.microsoft.com/office/drawing/2014/main" id="{D9EF0EAF-7B62-5F2B-C4BC-2F130340FAB7}"/>
              </a:ext>
            </a:extLst>
          </p:cNvPr>
          <p:cNvSpPr txBox="1"/>
          <p:nvPr/>
        </p:nvSpPr>
        <p:spPr>
          <a:xfrm>
            <a:off x="5124450" y="5993923"/>
            <a:ext cx="6694490" cy="488157"/>
          </a:xfrm>
          <a:prstGeom prst="rect">
            <a:avLst/>
          </a:prstGeom>
          <a:noFill/>
        </p:spPr>
        <p:txBody>
          <a:bodyPr wrap="square" lIns="0" tIns="0" rIns="0" bIns="0" rtlCol="0" anchor="t">
            <a:noAutofit/>
          </a:bodyPr>
          <a:lstStyle>
            <a:defPPr>
              <a:defRPr lang="en-US"/>
            </a:defPPr>
            <a:lvl1pPr>
              <a:lnSpc>
                <a:spcPct val="85000"/>
              </a:lnSpc>
              <a:spcAft>
                <a:spcPts val="1200"/>
              </a:spcAft>
              <a:defRPr sz="9600">
                <a:solidFill>
                  <a:schemeClr val="bg1"/>
                </a:solidFill>
              </a:defRPr>
            </a:lvl1pPr>
          </a:lstStyle>
          <a:p>
            <a:pPr lvl="0" algn="l"/>
            <a:r>
              <a:rPr lang="en-US" sz="1800" noProof="0">
                <a:latin typeface="+mn-lt"/>
              </a:rPr>
              <a:t>This is a master divider, not a layout for use</a:t>
            </a:r>
          </a:p>
        </p:txBody>
      </p:sp>
    </p:spTree>
    <p:extLst>
      <p:ext uri="{BB962C8B-B14F-4D97-AF65-F5344CB8AC3E}">
        <p14:creationId xmlns:p14="http://schemas.microsoft.com/office/powerpoint/2010/main" val="2656882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28" Type="http://schemas.openxmlformats.org/officeDocument/2006/relationships/slideLayout" Target="../slideLayouts/slideLayout128.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24" Type="http://schemas.openxmlformats.org/officeDocument/2006/relationships/slideLayout" Target="../slideLayouts/slideLayout124.xml"/><Relationship Id="rId129" Type="http://schemas.openxmlformats.org/officeDocument/2006/relationships/slideLayout" Target="../slideLayouts/slideLayout129.xml"/><Relationship Id="rId54" Type="http://schemas.openxmlformats.org/officeDocument/2006/relationships/slideLayout" Target="../slideLayouts/slideLayout54.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130" Type="http://schemas.openxmlformats.org/officeDocument/2006/relationships/theme" Target="../theme/theme1.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131" Type="http://schemas.openxmlformats.org/officeDocument/2006/relationships/image" Target="../media/image1.png"/><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image" Target="../media/image2.svg"/><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s>
</file>

<file path=ppt/slideMasters/_rels/slideMaster10.xml.rels><?xml version="1.0" encoding="UTF-8" standalone="yes"?>
<Relationships xmlns="http://schemas.openxmlformats.org/package/2006/relationships"><Relationship Id="rId117" Type="http://schemas.openxmlformats.org/officeDocument/2006/relationships/slideLayout" Target="../slideLayouts/slideLayout1550.xml"/><Relationship Id="rId21" Type="http://schemas.openxmlformats.org/officeDocument/2006/relationships/slideLayout" Target="../slideLayouts/slideLayout1454.xml"/><Relationship Id="rId42" Type="http://schemas.openxmlformats.org/officeDocument/2006/relationships/slideLayout" Target="../slideLayouts/slideLayout1475.xml"/><Relationship Id="rId47" Type="http://schemas.openxmlformats.org/officeDocument/2006/relationships/slideLayout" Target="../slideLayouts/slideLayout1480.xml"/><Relationship Id="rId63" Type="http://schemas.openxmlformats.org/officeDocument/2006/relationships/slideLayout" Target="../slideLayouts/slideLayout1496.xml"/><Relationship Id="rId68" Type="http://schemas.openxmlformats.org/officeDocument/2006/relationships/slideLayout" Target="../slideLayouts/slideLayout1501.xml"/><Relationship Id="rId84" Type="http://schemas.openxmlformats.org/officeDocument/2006/relationships/slideLayout" Target="../slideLayouts/slideLayout1517.xml"/><Relationship Id="rId89" Type="http://schemas.openxmlformats.org/officeDocument/2006/relationships/slideLayout" Target="../slideLayouts/slideLayout1522.xml"/><Relationship Id="rId112" Type="http://schemas.openxmlformats.org/officeDocument/2006/relationships/slideLayout" Target="../slideLayouts/slideLayout1545.xml"/><Relationship Id="rId16" Type="http://schemas.openxmlformats.org/officeDocument/2006/relationships/slideLayout" Target="../slideLayouts/slideLayout1449.xml"/><Relationship Id="rId107" Type="http://schemas.openxmlformats.org/officeDocument/2006/relationships/slideLayout" Target="../slideLayouts/slideLayout1540.xml"/><Relationship Id="rId11" Type="http://schemas.openxmlformats.org/officeDocument/2006/relationships/slideLayout" Target="../slideLayouts/slideLayout1444.xml"/><Relationship Id="rId32" Type="http://schemas.openxmlformats.org/officeDocument/2006/relationships/slideLayout" Target="../slideLayouts/slideLayout1465.xml"/><Relationship Id="rId37" Type="http://schemas.openxmlformats.org/officeDocument/2006/relationships/slideLayout" Target="../slideLayouts/slideLayout1470.xml"/><Relationship Id="rId53" Type="http://schemas.openxmlformats.org/officeDocument/2006/relationships/slideLayout" Target="../slideLayouts/slideLayout1486.xml"/><Relationship Id="rId58" Type="http://schemas.openxmlformats.org/officeDocument/2006/relationships/slideLayout" Target="../slideLayouts/slideLayout1491.xml"/><Relationship Id="rId74" Type="http://schemas.openxmlformats.org/officeDocument/2006/relationships/slideLayout" Target="../slideLayouts/slideLayout1507.xml"/><Relationship Id="rId79" Type="http://schemas.openxmlformats.org/officeDocument/2006/relationships/slideLayout" Target="../slideLayouts/slideLayout1512.xml"/><Relationship Id="rId102" Type="http://schemas.openxmlformats.org/officeDocument/2006/relationships/slideLayout" Target="../slideLayouts/slideLayout1535.xml"/><Relationship Id="rId123" Type="http://schemas.openxmlformats.org/officeDocument/2006/relationships/slideLayout" Target="../slideLayouts/slideLayout1556.xml"/><Relationship Id="rId128" Type="http://schemas.openxmlformats.org/officeDocument/2006/relationships/slideLayout" Target="../slideLayouts/slideLayout1561.xml"/><Relationship Id="rId5" Type="http://schemas.openxmlformats.org/officeDocument/2006/relationships/slideLayout" Target="../slideLayouts/slideLayout1438.xml"/><Relationship Id="rId90" Type="http://schemas.openxmlformats.org/officeDocument/2006/relationships/slideLayout" Target="../slideLayouts/slideLayout1523.xml"/><Relationship Id="rId95" Type="http://schemas.openxmlformats.org/officeDocument/2006/relationships/slideLayout" Target="../slideLayouts/slideLayout1528.xml"/><Relationship Id="rId22" Type="http://schemas.openxmlformats.org/officeDocument/2006/relationships/slideLayout" Target="../slideLayouts/slideLayout1455.xml"/><Relationship Id="rId27" Type="http://schemas.openxmlformats.org/officeDocument/2006/relationships/slideLayout" Target="../slideLayouts/slideLayout1460.xml"/><Relationship Id="rId43" Type="http://schemas.openxmlformats.org/officeDocument/2006/relationships/slideLayout" Target="../slideLayouts/slideLayout1476.xml"/><Relationship Id="rId48" Type="http://schemas.openxmlformats.org/officeDocument/2006/relationships/slideLayout" Target="../slideLayouts/slideLayout1481.xml"/><Relationship Id="rId64" Type="http://schemas.openxmlformats.org/officeDocument/2006/relationships/slideLayout" Target="../slideLayouts/slideLayout1497.xml"/><Relationship Id="rId69" Type="http://schemas.openxmlformats.org/officeDocument/2006/relationships/slideLayout" Target="../slideLayouts/slideLayout1502.xml"/><Relationship Id="rId113" Type="http://schemas.openxmlformats.org/officeDocument/2006/relationships/slideLayout" Target="../slideLayouts/slideLayout1546.xml"/><Relationship Id="rId118" Type="http://schemas.openxmlformats.org/officeDocument/2006/relationships/slideLayout" Target="../slideLayouts/slideLayout1551.xml"/><Relationship Id="rId80" Type="http://schemas.openxmlformats.org/officeDocument/2006/relationships/slideLayout" Target="../slideLayouts/slideLayout1513.xml"/><Relationship Id="rId85" Type="http://schemas.openxmlformats.org/officeDocument/2006/relationships/slideLayout" Target="../slideLayouts/slideLayout1518.xml"/><Relationship Id="rId12" Type="http://schemas.openxmlformats.org/officeDocument/2006/relationships/slideLayout" Target="../slideLayouts/slideLayout1445.xml"/><Relationship Id="rId17" Type="http://schemas.openxmlformats.org/officeDocument/2006/relationships/slideLayout" Target="../slideLayouts/slideLayout1450.xml"/><Relationship Id="rId33" Type="http://schemas.openxmlformats.org/officeDocument/2006/relationships/slideLayout" Target="../slideLayouts/slideLayout1466.xml"/><Relationship Id="rId38" Type="http://schemas.openxmlformats.org/officeDocument/2006/relationships/slideLayout" Target="../slideLayouts/slideLayout1471.xml"/><Relationship Id="rId59" Type="http://schemas.openxmlformats.org/officeDocument/2006/relationships/slideLayout" Target="../slideLayouts/slideLayout1492.xml"/><Relationship Id="rId103" Type="http://schemas.openxmlformats.org/officeDocument/2006/relationships/slideLayout" Target="../slideLayouts/slideLayout1536.xml"/><Relationship Id="rId108" Type="http://schemas.openxmlformats.org/officeDocument/2006/relationships/slideLayout" Target="../slideLayouts/slideLayout1541.xml"/><Relationship Id="rId124" Type="http://schemas.openxmlformats.org/officeDocument/2006/relationships/slideLayout" Target="../slideLayouts/slideLayout1557.xml"/><Relationship Id="rId129" Type="http://schemas.openxmlformats.org/officeDocument/2006/relationships/slideLayout" Target="../slideLayouts/slideLayout1562.xml"/><Relationship Id="rId54" Type="http://schemas.openxmlformats.org/officeDocument/2006/relationships/slideLayout" Target="../slideLayouts/slideLayout1487.xml"/><Relationship Id="rId70" Type="http://schemas.openxmlformats.org/officeDocument/2006/relationships/slideLayout" Target="../slideLayouts/slideLayout1503.xml"/><Relationship Id="rId75" Type="http://schemas.openxmlformats.org/officeDocument/2006/relationships/slideLayout" Target="../slideLayouts/slideLayout1508.xml"/><Relationship Id="rId91" Type="http://schemas.openxmlformats.org/officeDocument/2006/relationships/slideLayout" Target="../slideLayouts/slideLayout1524.xml"/><Relationship Id="rId96" Type="http://schemas.openxmlformats.org/officeDocument/2006/relationships/slideLayout" Target="../slideLayouts/slideLayout1529.xml"/><Relationship Id="rId1" Type="http://schemas.openxmlformats.org/officeDocument/2006/relationships/slideLayout" Target="../slideLayouts/slideLayout1434.xml"/><Relationship Id="rId6" Type="http://schemas.openxmlformats.org/officeDocument/2006/relationships/slideLayout" Target="../slideLayouts/slideLayout1439.xml"/><Relationship Id="rId23" Type="http://schemas.openxmlformats.org/officeDocument/2006/relationships/slideLayout" Target="../slideLayouts/slideLayout1456.xml"/><Relationship Id="rId28" Type="http://schemas.openxmlformats.org/officeDocument/2006/relationships/slideLayout" Target="../slideLayouts/slideLayout1461.xml"/><Relationship Id="rId49" Type="http://schemas.openxmlformats.org/officeDocument/2006/relationships/slideLayout" Target="../slideLayouts/slideLayout1482.xml"/><Relationship Id="rId114" Type="http://schemas.openxmlformats.org/officeDocument/2006/relationships/slideLayout" Target="../slideLayouts/slideLayout1547.xml"/><Relationship Id="rId119" Type="http://schemas.openxmlformats.org/officeDocument/2006/relationships/slideLayout" Target="../slideLayouts/slideLayout1552.xml"/><Relationship Id="rId44" Type="http://schemas.openxmlformats.org/officeDocument/2006/relationships/slideLayout" Target="../slideLayouts/slideLayout1477.xml"/><Relationship Id="rId60" Type="http://schemas.openxmlformats.org/officeDocument/2006/relationships/slideLayout" Target="../slideLayouts/slideLayout1493.xml"/><Relationship Id="rId65" Type="http://schemas.openxmlformats.org/officeDocument/2006/relationships/slideLayout" Target="../slideLayouts/slideLayout1498.xml"/><Relationship Id="rId81" Type="http://schemas.openxmlformats.org/officeDocument/2006/relationships/slideLayout" Target="../slideLayouts/slideLayout1514.xml"/><Relationship Id="rId86" Type="http://schemas.openxmlformats.org/officeDocument/2006/relationships/slideLayout" Target="../slideLayouts/slideLayout1519.xml"/><Relationship Id="rId130" Type="http://schemas.openxmlformats.org/officeDocument/2006/relationships/theme" Target="../theme/theme10.xml"/><Relationship Id="rId13" Type="http://schemas.openxmlformats.org/officeDocument/2006/relationships/slideLayout" Target="../slideLayouts/slideLayout1446.xml"/><Relationship Id="rId18" Type="http://schemas.openxmlformats.org/officeDocument/2006/relationships/slideLayout" Target="../slideLayouts/slideLayout1451.xml"/><Relationship Id="rId39" Type="http://schemas.openxmlformats.org/officeDocument/2006/relationships/slideLayout" Target="../slideLayouts/slideLayout1472.xml"/><Relationship Id="rId109" Type="http://schemas.openxmlformats.org/officeDocument/2006/relationships/slideLayout" Target="../slideLayouts/slideLayout1542.xml"/><Relationship Id="rId34" Type="http://schemas.openxmlformats.org/officeDocument/2006/relationships/slideLayout" Target="../slideLayouts/slideLayout1467.xml"/><Relationship Id="rId50" Type="http://schemas.openxmlformats.org/officeDocument/2006/relationships/slideLayout" Target="../slideLayouts/slideLayout1483.xml"/><Relationship Id="rId55" Type="http://schemas.openxmlformats.org/officeDocument/2006/relationships/slideLayout" Target="../slideLayouts/slideLayout1488.xml"/><Relationship Id="rId76" Type="http://schemas.openxmlformats.org/officeDocument/2006/relationships/slideLayout" Target="../slideLayouts/slideLayout1509.xml"/><Relationship Id="rId97" Type="http://schemas.openxmlformats.org/officeDocument/2006/relationships/slideLayout" Target="../slideLayouts/slideLayout1530.xml"/><Relationship Id="rId104" Type="http://schemas.openxmlformats.org/officeDocument/2006/relationships/slideLayout" Target="../slideLayouts/slideLayout1537.xml"/><Relationship Id="rId120" Type="http://schemas.openxmlformats.org/officeDocument/2006/relationships/slideLayout" Target="../slideLayouts/slideLayout1553.xml"/><Relationship Id="rId125" Type="http://schemas.openxmlformats.org/officeDocument/2006/relationships/slideLayout" Target="../slideLayouts/slideLayout1558.xml"/><Relationship Id="rId7" Type="http://schemas.openxmlformats.org/officeDocument/2006/relationships/slideLayout" Target="../slideLayouts/slideLayout1440.xml"/><Relationship Id="rId71" Type="http://schemas.openxmlformats.org/officeDocument/2006/relationships/slideLayout" Target="../slideLayouts/slideLayout1504.xml"/><Relationship Id="rId92" Type="http://schemas.openxmlformats.org/officeDocument/2006/relationships/slideLayout" Target="../slideLayouts/slideLayout1525.xml"/><Relationship Id="rId2" Type="http://schemas.openxmlformats.org/officeDocument/2006/relationships/slideLayout" Target="../slideLayouts/slideLayout1435.xml"/><Relationship Id="rId29" Type="http://schemas.openxmlformats.org/officeDocument/2006/relationships/slideLayout" Target="../slideLayouts/slideLayout1462.xml"/><Relationship Id="rId24" Type="http://schemas.openxmlformats.org/officeDocument/2006/relationships/slideLayout" Target="../slideLayouts/slideLayout1457.xml"/><Relationship Id="rId40" Type="http://schemas.openxmlformats.org/officeDocument/2006/relationships/slideLayout" Target="../slideLayouts/slideLayout1473.xml"/><Relationship Id="rId45" Type="http://schemas.openxmlformats.org/officeDocument/2006/relationships/slideLayout" Target="../slideLayouts/slideLayout1478.xml"/><Relationship Id="rId66" Type="http://schemas.openxmlformats.org/officeDocument/2006/relationships/slideLayout" Target="../slideLayouts/slideLayout1499.xml"/><Relationship Id="rId87" Type="http://schemas.openxmlformats.org/officeDocument/2006/relationships/slideLayout" Target="../slideLayouts/slideLayout1520.xml"/><Relationship Id="rId110" Type="http://schemas.openxmlformats.org/officeDocument/2006/relationships/slideLayout" Target="../slideLayouts/slideLayout1543.xml"/><Relationship Id="rId115" Type="http://schemas.openxmlformats.org/officeDocument/2006/relationships/slideLayout" Target="../slideLayouts/slideLayout1548.xml"/><Relationship Id="rId131" Type="http://schemas.openxmlformats.org/officeDocument/2006/relationships/image" Target="../media/image1.png"/><Relationship Id="rId61" Type="http://schemas.openxmlformats.org/officeDocument/2006/relationships/slideLayout" Target="../slideLayouts/slideLayout1494.xml"/><Relationship Id="rId82" Type="http://schemas.openxmlformats.org/officeDocument/2006/relationships/slideLayout" Target="../slideLayouts/slideLayout1515.xml"/><Relationship Id="rId19" Type="http://schemas.openxmlformats.org/officeDocument/2006/relationships/slideLayout" Target="../slideLayouts/slideLayout1452.xml"/><Relationship Id="rId14" Type="http://schemas.openxmlformats.org/officeDocument/2006/relationships/slideLayout" Target="../slideLayouts/slideLayout1447.xml"/><Relationship Id="rId30" Type="http://schemas.openxmlformats.org/officeDocument/2006/relationships/slideLayout" Target="../slideLayouts/slideLayout1463.xml"/><Relationship Id="rId35" Type="http://schemas.openxmlformats.org/officeDocument/2006/relationships/slideLayout" Target="../slideLayouts/slideLayout1468.xml"/><Relationship Id="rId56" Type="http://schemas.openxmlformats.org/officeDocument/2006/relationships/slideLayout" Target="../slideLayouts/slideLayout1489.xml"/><Relationship Id="rId77" Type="http://schemas.openxmlformats.org/officeDocument/2006/relationships/slideLayout" Target="../slideLayouts/slideLayout1510.xml"/><Relationship Id="rId100" Type="http://schemas.openxmlformats.org/officeDocument/2006/relationships/slideLayout" Target="../slideLayouts/slideLayout1533.xml"/><Relationship Id="rId105" Type="http://schemas.openxmlformats.org/officeDocument/2006/relationships/slideLayout" Target="../slideLayouts/slideLayout1538.xml"/><Relationship Id="rId126" Type="http://schemas.openxmlformats.org/officeDocument/2006/relationships/slideLayout" Target="../slideLayouts/slideLayout1559.xml"/><Relationship Id="rId8" Type="http://schemas.openxmlformats.org/officeDocument/2006/relationships/slideLayout" Target="../slideLayouts/slideLayout1441.xml"/><Relationship Id="rId51" Type="http://schemas.openxmlformats.org/officeDocument/2006/relationships/slideLayout" Target="../slideLayouts/slideLayout1484.xml"/><Relationship Id="rId72" Type="http://schemas.openxmlformats.org/officeDocument/2006/relationships/slideLayout" Target="../slideLayouts/slideLayout1505.xml"/><Relationship Id="rId93" Type="http://schemas.openxmlformats.org/officeDocument/2006/relationships/slideLayout" Target="../slideLayouts/slideLayout1526.xml"/><Relationship Id="rId98" Type="http://schemas.openxmlformats.org/officeDocument/2006/relationships/slideLayout" Target="../slideLayouts/slideLayout1531.xml"/><Relationship Id="rId121" Type="http://schemas.openxmlformats.org/officeDocument/2006/relationships/slideLayout" Target="../slideLayouts/slideLayout1554.xml"/><Relationship Id="rId3" Type="http://schemas.openxmlformats.org/officeDocument/2006/relationships/slideLayout" Target="../slideLayouts/slideLayout1436.xml"/><Relationship Id="rId25" Type="http://schemas.openxmlformats.org/officeDocument/2006/relationships/slideLayout" Target="../slideLayouts/slideLayout1458.xml"/><Relationship Id="rId46" Type="http://schemas.openxmlformats.org/officeDocument/2006/relationships/slideLayout" Target="../slideLayouts/slideLayout1479.xml"/><Relationship Id="rId67" Type="http://schemas.openxmlformats.org/officeDocument/2006/relationships/slideLayout" Target="../slideLayouts/slideLayout1500.xml"/><Relationship Id="rId116" Type="http://schemas.openxmlformats.org/officeDocument/2006/relationships/slideLayout" Target="../slideLayouts/slideLayout1549.xml"/><Relationship Id="rId20" Type="http://schemas.openxmlformats.org/officeDocument/2006/relationships/slideLayout" Target="../slideLayouts/slideLayout1453.xml"/><Relationship Id="rId41" Type="http://schemas.openxmlformats.org/officeDocument/2006/relationships/slideLayout" Target="../slideLayouts/slideLayout1474.xml"/><Relationship Id="rId62" Type="http://schemas.openxmlformats.org/officeDocument/2006/relationships/slideLayout" Target="../slideLayouts/slideLayout1495.xml"/><Relationship Id="rId83" Type="http://schemas.openxmlformats.org/officeDocument/2006/relationships/slideLayout" Target="../slideLayouts/slideLayout1516.xml"/><Relationship Id="rId88" Type="http://schemas.openxmlformats.org/officeDocument/2006/relationships/slideLayout" Target="../slideLayouts/slideLayout1521.xml"/><Relationship Id="rId111" Type="http://schemas.openxmlformats.org/officeDocument/2006/relationships/slideLayout" Target="../slideLayouts/slideLayout1544.xml"/><Relationship Id="rId132" Type="http://schemas.openxmlformats.org/officeDocument/2006/relationships/image" Target="../media/image2.svg"/><Relationship Id="rId15" Type="http://schemas.openxmlformats.org/officeDocument/2006/relationships/slideLayout" Target="../slideLayouts/slideLayout1448.xml"/><Relationship Id="rId36" Type="http://schemas.openxmlformats.org/officeDocument/2006/relationships/slideLayout" Target="../slideLayouts/slideLayout1469.xml"/><Relationship Id="rId57" Type="http://schemas.openxmlformats.org/officeDocument/2006/relationships/slideLayout" Target="../slideLayouts/slideLayout1490.xml"/><Relationship Id="rId106" Type="http://schemas.openxmlformats.org/officeDocument/2006/relationships/slideLayout" Target="../slideLayouts/slideLayout1539.xml"/><Relationship Id="rId127" Type="http://schemas.openxmlformats.org/officeDocument/2006/relationships/slideLayout" Target="../slideLayouts/slideLayout1560.xml"/><Relationship Id="rId10" Type="http://schemas.openxmlformats.org/officeDocument/2006/relationships/slideLayout" Target="../slideLayouts/slideLayout1443.xml"/><Relationship Id="rId31" Type="http://schemas.openxmlformats.org/officeDocument/2006/relationships/slideLayout" Target="../slideLayouts/slideLayout1464.xml"/><Relationship Id="rId52" Type="http://schemas.openxmlformats.org/officeDocument/2006/relationships/slideLayout" Target="../slideLayouts/slideLayout1485.xml"/><Relationship Id="rId73" Type="http://schemas.openxmlformats.org/officeDocument/2006/relationships/slideLayout" Target="../slideLayouts/slideLayout1506.xml"/><Relationship Id="rId78" Type="http://schemas.openxmlformats.org/officeDocument/2006/relationships/slideLayout" Target="../slideLayouts/slideLayout1511.xml"/><Relationship Id="rId94" Type="http://schemas.openxmlformats.org/officeDocument/2006/relationships/slideLayout" Target="../slideLayouts/slideLayout1527.xml"/><Relationship Id="rId99" Type="http://schemas.openxmlformats.org/officeDocument/2006/relationships/slideLayout" Target="../slideLayouts/slideLayout1532.xml"/><Relationship Id="rId101" Type="http://schemas.openxmlformats.org/officeDocument/2006/relationships/slideLayout" Target="../slideLayouts/slideLayout1534.xml"/><Relationship Id="rId122" Type="http://schemas.openxmlformats.org/officeDocument/2006/relationships/slideLayout" Target="../slideLayouts/slideLayout1555.xml"/><Relationship Id="rId4" Type="http://schemas.openxmlformats.org/officeDocument/2006/relationships/slideLayout" Target="../slideLayouts/slideLayout1437.xml"/><Relationship Id="rId9" Type="http://schemas.openxmlformats.org/officeDocument/2006/relationships/slideLayout" Target="../slideLayouts/slideLayout1442.xml"/><Relationship Id="rId26" Type="http://schemas.openxmlformats.org/officeDocument/2006/relationships/slideLayout" Target="../slideLayouts/slideLayout1459.xml"/></Relationships>
</file>

<file path=ppt/slideMasters/_rels/slideMaster11.xml.rels><?xml version="1.0" encoding="UTF-8" standalone="yes"?>
<Relationships xmlns="http://schemas.openxmlformats.org/package/2006/relationships"><Relationship Id="rId117" Type="http://schemas.openxmlformats.org/officeDocument/2006/relationships/slideLayout" Target="../slideLayouts/slideLayout1679.xml"/><Relationship Id="rId21" Type="http://schemas.openxmlformats.org/officeDocument/2006/relationships/slideLayout" Target="../slideLayouts/slideLayout1583.xml"/><Relationship Id="rId42" Type="http://schemas.openxmlformats.org/officeDocument/2006/relationships/slideLayout" Target="../slideLayouts/slideLayout1604.xml"/><Relationship Id="rId63" Type="http://schemas.openxmlformats.org/officeDocument/2006/relationships/slideLayout" Target="../slideLayouts/slideLayout1625.xml"/><Relationship Id="rId84" Type="http://schemas.openxmlformats.org/officeDocument/2006/relationships/slideLayout" Target="../slideLayouts/slideLayout1646.xml"/><Relationship Id="rId138" Type="http://schemas.openxmlformats.org/officeDocument/2006/relationships/slideLayout" Target="../slideLayouts/slideLayout1700.xml"/><Relationship Id="rId107" Type="http://schemas.openxmlformats.org/officeDocument/2006/relationships/slideLayout" Target="../slideLayouts/slideLayout1669.xml"/><Relationship Id="rId11" Type="http://schemas.openxmlformats.org/officeDocument/2006/relationships/slideLayout" Target="../slideLayouts/slideLayout1573.xml"/><Relationship Id="rId32" Type="http://schemas.openxmlformats.org/officeDocument/2006/relationships/slideLayout" Target="../slideLayouts/slideLayout1594.xml"/><Relationship Id="rId53" Type="http://schemas.openxmlformats.org/officeDocument/2006/relationships/slideLayout" Target="../slideLayouts/slideLayout1615.xml"/><Relationship Id="rId74" Type="http://schemas.openxmlformats.org/officeDocument/2006/relationships/slideLayout" Target="../slideLayouts/slideLayout1636.xml"/><Relationship Id="rId128" Type="http://schemas.openxmlformats.org/officeDocument/2006/relationships/slideLayout" Target="../slideLayouts/slideLayout1690.xml"/><Relationship Id="rId5" Type="http://schemas.openxmlformats.org/officeDocument/2006/relationships/slideLayout" Target="../slideLayouts/slideLayout1567.xml"/><Relationship Id="rId90" Type="http://schemas.openxmlformats.org/officeDocument/2006/relationships/slideLayout" Target="../slideLayouts/slideLayout1652.xml"/><Relationship Id="rId95" Type="http://schemas.openxmlformats.org/officeDocument/2006/relationships/slideLayout" Target="../slideLayouts/slideLayout1657.xml"/><Relationship Id="rId22" Type="http://schemas.openxmlformats.org/officeDocument/2006/relationships/slideLayout" Target="../slideLayouts/slideLayout1584.xml"/><Relationship Id="rId27" Type="http://schemas.openxmlformats.org/officeDocument/2006/relationships/slideLayout" Target="../slideLayouts/slideLayout1589.xml"/><Relationship Id="rId43" Type="http://schemas.openxmlformats.org/officeDocument/2006/relationships/slideLayout" Target="../slideLayouts/slideLayout1605.xml"/><Relationship Id="rId48" Type="http://schemas.openxmlformats.org/officeDocument/2006/relationships/slideLayout" Target="../slideLayouts/slideLayout1610.xml"/><Relationship Id="rId64" Type="http://schemas.openxmlformats.org/officeDocument/2006/relationships/slideLayout" Target="../slideLayouts/slideLayout1626.xml"/><Relationship Id="rId69" Type="http://schemas.openxmlformats.org/officeDocument/2006/relationships/slideLayout" Target="../slideLayouts/slideLayout1631.xml"/><Relationship Id="rId113" Type="http://schemas.openxmlformats.org/officeDocument/2006/relationships/slideLayout" Target="../slideLayouts/slideLayout1675.xml"/><Relationship Id="rId118" Type="http://schemas.openxmlformats.org/officeDocument/2006/relationships/slideLayout" Target="../slideLayouts/slideLayout1680.xml"/><Relationship Id="rId134" Type="http://schemas.openxmlformats.org/officeDocument/2006/relationships/slideLayout" Target="../slideLayouts/slideLayout1696.xml"/><Relationship Id="rId139" Type="http://schemas.openxmlformats.org/officeDocument/2006/relationships/slideLayout" Target="../slideLayouts/slideLayout1701.xml"/><Relationship Id="rId80" Type="http://schemas.openxmlformats.org/officeDocument/2006/relationships/slideLayout" Target="../slideLayouts/slideLayout1642.xml"/><Relationship Id="rId85" Type="http://schemas.openxmlformats.org/officeDocument/2006/relationships/slideLayout" Target="../slideLayouts/slideLayout1647.xml"/><Relationship Id="rId12" Type="http://schemas.openxmlformats.org/officeDocument/2006/relationships/slideLayout" Target="../slideLayouts/slideLayout1574.xml"/><Relationship Id="rId17" Type="http://schemas.openxmlformats.org/officeDocument/2006/relationships/slideLayout" Target="../slideLayouts/slideLayout1579.xml"/><Relationship Id="rId33" Type="http://schemas.openxmlformats.org/officeDocument/2006/relationships/slideLayout" Target="../slideLayouts/slideLayout1595.xml"/><Relationship Id="rId38" Type="http://schemas.openxmlformats.org/officeDocument/2006/relationships/slideLayout" Target="../slideLayouts/slideLayout1600.xml"/><Relationship Id="rId59" Type="http://schemas.openxmlformats.org/officeDocument/2006/relationships/slideLayout" Target="../slideLayouts/slideLayout1621.xml"/><Relationship Id="rId103" Type="http://schemas.openxmlformats.org/officeDocument/2006/relationships/slideLayout" Target="../slideLayouts/slideLayout1665.xml"/><Relationship Id="rId108" Type="http://schemas.openxmlformats.org/officeDocument/2006/relationships/slideLayout" Target="../slideLayouts/slideLayout1670.xml"/><Relationship Id="rId124" Type="http://schemas.openxmlformats.org/officeDocument/2006/relationships/slideLayout" Target="../slideLayouts/slideLayout1686.xml"/><Relationship Id="rId129" Type="http://schemas.openxmlformats.org/officeDocument/2006/relationships/slideLayout" Target="../slideLayouts/slideLayout1691.xml"/><Relationship Id="rId54" Type="http://schemas.openxmlformats.org/officeDocument/2006/relationships/slideLayout" Target="../slideLayouts/slideLayout1616.xml"/><Relationship Id="rId70" Type="http://schemas.openxmlformats.org/officeDocument/2006/relationships/slideLayout" Target="../slideLayouts/slideLayout1632.xml"/><Relationship Id="rId75" Type="http://schemas.openxmlformats.org/officeDocument/2006/relationships/slideLayout" Target="../slideLayouts/slideLayout1637.xml"/><Relationship Id="rId91" Type="http://schemas.openxmlformats.org/officeDocument/2006/relationships/slideLayout" Target="../slideLayouts/slideLayout1653.xml"/><Relationship Id="rId96" Type="http://schemas.openxmlformats.org/officeDocument/2006/relationships/slideLayout" Target="../slideLayouts/slideLayout1658.xml"/><Relationship Id="rId140" Type="http://schemas.openxmlformats.org/officeDocument/2006/relationships/slideLayout" Target="../slideLayouts/slideLayout1702.xml"/><Relationship Id="rId145" Type="http://schemas.openxmlformats.org/officeDocument/2006/relationships/slideLayout" Target="../slideLayouts/slideLayout1707.xml"/><Relationship Id="rId1" Type="http://schemas.openxmlformats.org/officeDocument/2006/relationships/slideLayout" Target="../slideLayouts/slideLayout1563.xml"/><Relationship Id="rId6" Type="http://schemas.openxmlformats.org/officeDocument/2006/relationships/slideLayout" Target="../slideLayouts/slideLayout1568.xml"/><Relationship Id="rId23" Type="http://schemas.openxmlformats.org/officeDocument/2006/relationships/slideLayout" Target="../slideLayouts/slideLayout1585.xml"/><Relationship Id="rId28" Type="http://schemas.openxmlformats.org/officeDocument/2006/relationships/slideLayout" Target="../slideLayouts/slideLayout1590.xml"/><Relationship Id="rId49" Type="http://schemas.openxmlformats.org/officeDocument/2006/relationships/slideLayout" Target="../slideLayouts/slideLayout1611.xml"/><Relationship Id="rId114" Type="http://schemas.openxmlformats.org/officeDocument/2006/relationships/slideLayout" Target="../slideLayouts/slideLayout1676.xml"/><Relationship Id="rId119" Type="http://schemas.openxmlformats.org/officeDocument/2006/relationships/slideLayout" Target="../slideLayouts/slideLayout1681.xml"/><Relationship Id="rId44" Type="http://schemas.openxmlformats.org/officeDocument/2006/relationships/slideLayout" Target="../slideLayouts/slideLayout1606.xml"/><Relationship Id="rId60" Type="http://schemas.openxmlformats.org/officeDocument/2006/relationships/slideLayout" Target="../slideLayouts/slideLayout1622.xml"/><Relationship Id="rId65" Type="http://schemas.openxmlformats.org/officeDocument/2006/relationships/slideLayout" Target="../slideLayouts/slideLayout1627.xml"/><Relationship Id="rId81" Type="http://schemas.openxmlformats.org/officeDocument/2006/relationships/slideLayout" Target="../slideLayouts/slideLayout1643.xml"/><Relationship Id="rId86" Type="http://schemas.openxmlformats.org/officeDocument/2006/relationships/slideLayout" Target="../slideLayouts/slideLayout1648.xml"/><Relationship Id="rId130" Type="http://schemas.openxmlformats.org/officeDocument/2006/relationships/slideLayout" Target="../slideLayouts/slideLayout1692.xml"/><Relationship Id="rId135" Type="http://schemas.openxmlformats.org/officeDocument/2006/relationships/slideLayout" Target="../slideLayouts/slideLayout1697.xml"/><Relationship Id="rId13" Type="http://schemas.openxmlformats.org/officeDocument/2006/relationships/slideLayout" Target="../slideLayouts/slideLayout1575.xml"/><Relationship Id="rId18" Type="http://schemas.openxmlformats.org/officeDocument/2006/relationships/slideLayout" Target="../slideLayouts/slideLayout1580.xml"/><Relationship Id="rId39" Type="http://schemas.openxmlformats.org/officeDocument/2006/relationships/slideLayout" Target="../slideLayouts/slideLayout1601.xml"/><Relationship Id="rId109" Type="http://schemas.openxmlformats.org/officeDocument/2006/relationships/slideLayout" Target="../slideLayouts/slideLayout1671.xml"/><Relationship Id="rId34" Type="http://schemas.openxmlformats.org/officeDocument/2006/relationships/slideLayout" Target="../slideLayouts/slideLayout1596.xml"/><Relationship Id="rId50" Type="http://schemas.openxmlformats.org/officeDocument/2006/relationships/slideLayout" Target="../slideLayouts/slideLayout1612.xml"/><Relationship Id="rId55" Type="http://schemas.openxmlformats.org/officeDocument/2006/relationships/slideLayout" Target="../slideLayouts/slideLayout1617.xml"/><Relationship Id="rId76" Type="http://schemas.openxmlformats.org/officeDocument/2006/relationships/slideLayout" Target="../slideLayouts/slideLayout1638.xml"/><Relationship Id="rId97" Type="http://schemas.openxmlformats.org/officeDocument/2006/relationships/slideLayout" Target="../slideLayouts/slideLayout1659.xml"/><Relationship Id="rId104" Type="http://schemas.openxmlformats.org/officeDocument/2006/relationships/slideLayout" Target="../slideLayouts/slideLayout1666.xml"/><Relationship Id="rId120" Type="http://schemas.openxmlformats.org/officeDocument/2006/relationships/slideLayout" Target="../slideLayouts/slideLayout1682.xml"/><Relationship Id="rId125" Type="http://schemas.openxmlformats.org/officeDocument/2006/relationships/slideLayout" Target="../slideLayouts/slideLayout1687.xml"/><Relationship Id="rId141" Type="http://schemas.openxmlformats.org/officeDocument/2006/relationships/slideLayout" Target="../slideLayouts/slideLayout1703.xml"/><Relationship Id="rId146" Type="http://schemas.openxmlformats.org/officeDocument/2006/relationships/theme" Target="../theme/theme11.xml"/><Relationship Id="rId7" Type="http://schemas.openxmlformats.org/officeDocument/2006/relationships/slideLayout" Target="../slideLayouts/slideLayout1569.xml"/><Relationship Id="rId71" Type="http://schemas.openxmlformats.org/officeDocument/2006/relationships/slideLayout" Target="../slideLayouts/slideLayout1633.xml"/><Relationship Id="rId92" Type="http://schemas.openxmlformats.org/officeDocument/2006/relationships/slideLayout" Target="../slideLayouts/slideLayout1654.xml"/><Relationship Id="rId2" Type="http://schemas.openxmlformats.org/officeDocument/2006/relationships/slideLayout" Target="../slideLayouts/slideLayout1564.xml"/><Relationship Id="rId29" Type="http://schemas.openxmlformats.org/officeDocument/2006/relationships/slideLayout" Target="../slideLayouts/slideLayout1591.xml"/><Relationship Id="rId24" Type="http://schemas.openxmlformats.org/officeDocument/2006/relationships/slideLayout" Target="../slideLayouts/slideLayout1586.xml"/><Relationship Id="rId40" Type="http://schemas.openxmlformats.org/officeDocument/2006/relationships/slideLayout" Target="../slideLayouts/slideLayout1602.xml"/><Relationship Id="rId45" Type="http://schemas.openxmlformats.org/officeDocument/2006/relationships/slideLayout" Target="../slideLayouts/slideLayout1607.xml"/><Relationship Id="rId66" Type="http://schemas.openxmlformats.org/officeDocument/2006/relationships/slideLayout" Target="../slideLayouts/slideLayout1628.xml"/><Relationship Id="rId87" Type="http://schemas.openxmlformats.org/officeDocument/2006/relationships/slideLayout" Target="../slideLayouts/slideLayout1649.xml"/><Relationship Id="rId110" Type="http://schemas.openxmlformats.org/officeDocument/2006/relationships/slideLayout" Target="../slideLayouts/slideLayout1672.xml"/><Relationship Id="rId115" Type="http://schemas.openxmlformats.org/officeDocument/2006/relationships/slideLayout" Target="../slideLayouts/slideLayout1677.xml"/><Relationship Id="rId131" Type="http://schemas.openxmlformats.org/officeDocument/2006/relationships/slideLayout" Target="../slideLayouts/slideLayout1693.xml"/><Relationship Id="rId136" Type="http://schemas.openxmlformats.org/officeDocument/2006/relationships/slideLayout" Target="../slideLayouts/slideLayout1698.xml"/><Relationship Id="rId61" Type="http://schemas.openxmlformats.org/officeDocument/2006/relationships/slideLayout" Target="../slideLayouts/slideLayout1623.xml"/><Relationship Id="rId82" Type="http://schemas.openxmlformats.org/officeDocument/2006/relationships/slideLayout" Target="../slideLayouts/slideLayout1644.xml"/><Relationship Id="rId19" Type="http://schemas.openxmlformats.org/officeDocument/2006/relationships/slideLayout" Target="../slideLayouts/slideLayout1581.xml"/><Relationship Id="rId14" Type="http://schemas.openxmlformats.org/officeDocument/2006/relationships/slideLayout" Target="../slideLayouts/slideLayout1576.xml"/><Relationship Id="rId30" Type="http://schemas.openxmlformats.org/officeDocument/2006/relationships/slideLayout" Target="../slideLayouts/slideLayout1592.xml"/><Relationship Id="rId35" Type="http://schemas.openxmlformats.org/officeDocument/2006/relationships/slideLayout" Target="../slideLayouts/slideLayout1597.xml"/><Relationship Id="rId56" Type="http://schemas.openxmlformats.org/officeDocument/2006/relationships/slideLayout" Target="../slideLayouts/slideLayout1618.xml"/><Relationship Id="rId77" Type="http://schemas.openxmlformats.org/officeDocument/2006/relationships/slideLayout" Target="../slideLayouts/slideLayout1639.xml"/><Relationship Id="rId100" Type="http://schemas.openxmlformats.org/officeDocument/2006/relationships/slideLayout" Target="../slideLayouts/slideLayout1662.xml"/><Relationship Id="rId105" Type="http://schemas.openxmlformats.org/officeDocument/2006/relationships/slideLayout" Target="../slideLayouts/slideLayout1667.xml"/><Relationship Id="rId126" Type="http://schemas.openxmlformats.org/officeDocument/2006/relationships/slideLayout" Target="../slideLayouts/slideLayout1688.xml"/><Relationship Id="rId147" Type="http://schemas.openxmlformats.org/officeDocument/2006/relationships/image" Target="../media/image1.png"/><Relationship Id="rId8" Type="http://schemas.openxmlformats.org/officeDocument/2006/relationships/slideLayout" Target="../slideLayouts/slideLayout1570.xml"/><Relationship Id="rId51" Type="http://schemas.openxmlformats.org/officeDocument/2006/relationships/slideLayout" Target="../slideLayouts/slideLayout1613.xml"/><Relationship Id="rId72" Type="http://schemas.openxmlformats.org/officeDocument/2006/relationships/slideLayout" Target="../slideLayouts/slideLayout1634.xml"/><Relationship Id="rId93" Type="http://schemas.openxmlformats.org/officeDocument/2006/relationships/slideLayout" Target="../slideLayouts/slideLayout1655.xml"/><Relationship Id="rId98" Type="http://schemas.openxmlformats.org/officeDocument/2006/relationships/slideLayout" Target="../slideLayouts/slideLayout1660.xml"/><Relationship Id="rId121" Type="http://schemas.openxmlformats.org/officeDocument/2006/relationships/slideLayout" Target="../slideLayouts/slideLayout1683.xml"/><Relationship Id="rId142" Type="http://schemas.openxmlformats.org/officeDocument/2006/relationships/slideLayout" Target="../slideLayouts/slideLayout1704.xml"/><Relationship Id="rId3" Type="http://schemas.openxmlformats.org/officeDocument/2006/relationships/slideLayout" Target="../slideLayouts/slideLayout1565.xml"/><Relationship Id="rId25" Type="http://schemas.openxmlformats.org/officeDocument/2006/relationships/slideLayout" Target="../slideLayouts/slideLayout1587.xml"/><Relationship Id="rId46" Type="http://schemas.openxmlformats.org/officeDocument/2006/relationships/slideLayout" Target="../slideLayouts/slideLayout1608.xml"/><Relationship Id="rId67" Type="http://schemas.openxmlformats.org/officeDocument/2006/relationships/slideLayout" Target="../slideLayouts/slideLayout1629.xml"/><Relationship Id="rId116" Type="http://schemas.openxmlformats.org/officeDocument/2006/relationships/slideLayout" Target="../slideLayouts/slideLayout1678.xml"/><Relationship Id="rId137" Type="http://schemas.openxmlformats.org/officeDocument/2006/relationships/slideLayout" Target="../slideLayouts/slideLayout1699.xml"/><Relationship Id="rId20" Type="http://schemas.openxmlformats.org/officeDocument/2006/relationships/slideLayout" Target="../slideLayouts/slideLayout1582.xml"/><Relationship Id="rId41" Type="http://schemas.openxmlformats.org/officeDocument/2006/relationships/slideLayout" Target="../slideLayouts/slideLayout1603.xml"/><Relationship Id="rId62" Type="http://schemas.openxmlformats.org/officeDocument/2006/relationships/slideLayout" Target="../slideLayouts/slideLayout1624.xml"/><Relationship Id="rId83" Type="http://schemas.openxmlformats.org/officeDocument/2006/relationships/slideLayout" Target="../slideLayouts/slideLayout1645.xml"/><Relationship Id="rId88" Type="http://schemas.openxmlformats.org/officeDocument/2006/relationships/slideLayout" Target="../slideLayouts/slideLayout1650.xml"/><Relationship Id="rId111" Type="http://schemas.openxmlformats.org/officeDocument/2006/relationships/slideLayout" Target="../slideLayouts/slideLayout1673.xml"/><Relationship Id="rId132" Type="http://schemas.openxmlformats.org/officeDocument/2006/relationships/slideLayout" Target="../slideLayouts/slideLayout1694.xml"/><Relationship Id="rId15" Type="http://schemas.openxmlformats.org/officeDocument/2006/relationships/slideLayout" Target="../slideLayouts/slideLayout1577.xml"/><Relationship Id="rId36" Type="http://schemas.openxmlformats.org/officeDocument/2006/relationships/slideLayout" Target="../slideLayouts/slideLayout1598.xml"/><Relationship Id="rId57" Type="http://schemas.openxmlformats.org/officeDocument/2006/relationships/slideLayout" Target="../slideLayouts/slideLayout1619.xml"/><Relationship Id="rId106" Type="http://schemas.openxmlformats.org/officeDocument/2006/relationships/slideLayout" Target="../slideLayouts/slideLayout1668.xml"/><Relationship Id="rId127" Type="http://schemas.openxmlformats.org/officeDocument/2006/relationships/slideLayout" Target="../slideLayouts/slideLayout1689.xml"/><Relationship Id="rId10" Type="http://schemas.openxmlformats.org/officeDocument/2006/relationships/slideLayout" Target="../slideLayouts/slideLayout1572.xml"/><Relationship Id="rId31" Type="http://schemas.openxmlformats.org/officeDocument/2006/relationships/slideLayout" Target="../slideLayouts/slideLayout1593.xml"/><Relationship Id="rId52" Type="http://schemas.openxmlformats.org/officeDocument/2006/relationships/slideLayout" Target="../slideLayouts/slideLayout1614.xml"/><Relationship Id="rId73" Type="http://schemas.openxmlformats.org/officeDocument/2006/relationships/slideLayout" Target="../slideLayouts/slideLayout1635.xml"/><Relationship Id="rId78" Type="http://schemas.openxmlformats.org/officeDocument/2006/relationships/slideLayout" Target="../slideLayouts/slideLayout1640.xml"/><Relationship Id="rId94" Type="http://schemas.openxmlformats.org/officeDocument/2006/relationships/slideLayout" Target="../slideLayouts/slideLayout1656.xml"/><Relationship Id="rId99" Type="http://schemas.openxmlformats.org/officeDocument/2006/relationships/slideLayout" Target="../slideLayouts/slideLayout1661.xml"/><Relationship Id="rId101" Type="http://schemas.openxmlformats.org/officeDocument/2006/relationships/slideLayout" Target="../slideLayouts/slideLayout1663.xml"/><Relationship Id="rId122" Type="http://schemas.openxmlformats.org/officeDocument/2006/relationships/slideLayout" Target="../slideLayouts/slideLayout1684.xml"/><Relationship Id="rId143" Type="http://schemas.openxmlformats.org/officeDocument/2006/relationships/slideLayout" Target="../slideLayouts/slideLayout1705.xml"/><Relationship Id="rId148" Type="http://schemas.openxmlformats.org/officeDocument/2006/relationships/image" Target="../media/image2.svg"/><Relationship Id="rId4" Type="http://schemas.openxmlformats.org/officeDocument/2006/relationships/slideLayout" Target="../slideLayouts/slideLayout1566.xml"/><Relationship Id="rId9" Type="http://schemas.openxmlformats.org/officeDocument/2006/relationships/slideLayout" Target="../slideLayouts/slideLayout1571.xml"/><Relationship Id="rId26" Type="http://schemas.openxmlformats.org/officeDocument/2006/relationships/slideLayout" Target="../slideLayouts/slideLayout1588.xml"/><Relationship Id="rId47" Type="http://schemas.openxmlformats.org/officeDocument/2006/relationships/slideLayout" Target="../slideLayouts/slideLayout1609.xml"/><Relationship Id="rId68" Type="http://schemas.openxmlformats.org/officeDocument/2006/relationships/slideLayout" Target="../slideLayouts/slideLayout1630.xml"/><Relationship Id="rId89" Type="http://schemas.openxmlformats.org/officeDocument/2006/relationships/slideLayout" Target="../slideLayouts/slideLayout1651.xml"/><Relationship Id="rId112" Type="http://schemas.openxmlformats.org/officeDocument/2006/relationships/slideLayout" Target="../slideLayouts/slideLayout1674.xml"/><Relationship Id="rId133" Type="http://schemas.openxmlformats.org/officeDocument/2006/relationships/slideLayout" Target="../slideLayouts/slideLayout1695.xml"/><Relationship Id="rId16" Type="http://schemas.openxmlformats.org/officeDocument/2006/relationships/slideLayout" Target="../slideLayouts/slideLayout1578.xml"/><Relationship Id="rId37" Type="http://schemas.openxmlformats.org/officeDocument/2006/relationships/slideLayout" Target="../slideLayouts/slideLayout1599.xml"/><Relationship Id="rId58" Type="http://schemas.openxmlformats.org/officeDocument/2006/relationships/slideLayout" Target="../slideLayouts/slideLayout1620.xml"/><Relationship Id="rId79" Type="http://schemas.openxmlformats.org/officeDocument/2006/relationships/slideLayout" Target="../slideLayouts/slideLayout1641.xml"/><Relationship Id="rId102" Type="http://schemas.openxmlformats.org/officeDocument/2006/relationships/slideLayout" Target="../slideLayouts/slideLayout1664.xml"/><Relationship Id="rId123" Type="http://schemas.openxmlformats.org/officeDocument/2006/relationships/slideLayout" Target="../slideLayouts/slideLayout1685.xml"/><Relationship Id="rId144" Type="http://schemas.openxmlformats.org/officeDocument/2006/relationships/slideLayout" Target="../slideLayouts/slideLayout1706.xml"/></Relationships>
</file>

<file path=ppt/slideMasters/_rels/slideMaster12.xml.rels><?xml version="1.0" encoding="UTF-8" standalone="yes"?>
<Relationships xmlns="http://schemas.openxmlformats.org/package/2006/relationships"><Relationship Id="rId117" Type="http://schemas.openxmlformats.org/officeDocument/2006/relationships/slideLayout" Target="../slideLayouts/slideLayout1824.xml"/><Relationship Id="rId21" Type="http://schemas.openxmlformats.org/officeDocument/2006/relationships/slideLayout" Target="../slideLayouts/slideLayout1728.xml"/><Relationship Id="rId42" Type="http://schemas.openxmlformats.org/officeDocument/2006/relationships/slideLayout" Target="../slideLayouts/slideLayout1749.xml"/><Relationship Id="rId63" Type="http://schemas.openxmlformats.org/officeDocument/2006/relationships/slideLayout" Target="../slideLayouts/slideLayout1770.xml"/><Relationship Id="rId84" Type="http://schemas.openxmlformats.org/officeDocument/2006/relationships/slideLayout" Target="../slideLayouts/slideLayout1791.xml"/><Relationship Id="rId16" Type="http://schemas.openxmlformats.org/officeDocument/2006/relationships/slideLayout" Target="../slideLayouts/slideLayout1723.xml"/><Relationship Id="rId107" Type="http://schemas.openxmlformats.org/officeDocument/2006/relationships/slideLayout" Target="../slideLayouts/slideLayout1814.xml"/><Relationship Id="rId11" Type="http://schemas.openxmlformats.org/officeDocument/2006/relationships/slideLayout" Target="../slideLayouts/slideLayout1718.xml"/><Relationship Id="rId32" Type="http://schemas.openxmlformats.org/officeDocument/2006/relationships/slideLayout" Target="../slideLayouts/slideLayout1739.xml"/><Relationship Id="rId37" Type="http://schemas.openxmlformats.org/officeDocument/2006/relationships/slideLayout" Target="../slideLayouts/slideLayout1744.xml"/><Relationship Id="rId53" Type="http://schemas.openxmlformats.org/officeDocument/2006/relationships/slideLayout" Target="../slideLayouts/slideLayout1760.xml"/><Relationship Id="rId58" Type="http://schemas.openxmlformats.org/officeDocument/2006/relationships/slideLayout" Target="../slideLayouts/slideLayout1765.xml"/><Relationship Id="rId74" Type="http://schemas.openxmlformats.org/officeDocument/2006/relationships/slideLayout" Target="../slideLayouts/slideLayout1781.xml"/><Relationship Id="rId79" Type="http://schemas.openxmlformats.org/officeDocument/2006/relationships/slideLayout" Target="../slideLayouts/slideLayout1786.xml"/><Relationship Id="rId102" Type="http://schemas.openxmlformats.org/officeDocument/2006/relationships/slideLayout" Target="../slideLayouts/slideLayout1809.xml"/><Relationship Id="rId123" Type="http://schemas.openxmlformats.org/officeDocument/2006/relationships/slideLayout" Target="../slideLayouts/slideLayout1830.xml"/><Relationship Id="rId128" Type="http://schemas.openxmlformats.org/officeDocument/2006/relationships/slideLayout" Target="../slideLayouts/slideLayout1835.xml"/><Relationship Id="rId5" Type="http://schemas.openxmlformats.org/officeDocument/2006/relationships/slideLayout" Target="../slideLayouts/slideLayout1712.xml"/><Relationship Id="rId90" Type="http://schemas.openxmlformats.org/officeDocument/2006/relationships/slideLayout" Target="../slideLayouts/slideLayout1797.xml"/><Relationship Id="rId95" Type="http://schemas.openxmlformats.org/officeDocument/2006/relationships/slideLayout" Target="../slideLayouts/slideLayout1802.xml"/><Relationship Id="rId22" Type="http://schemas.openxmlformats.org/officeDocument/2006/relationships/slideLayout" Target="../slideLayouts/slideLayout1729.xml"/><Relationship Id="rId27" Type="http://schemas.openxmlformats.org/officeDocument/2006/relationships/slideLayout" Target="../slideLayouts/slideLayout1734.xml"/><Relationship Id="rId43" Type="http://schemas.openxmlformats.org/officeDocument/2006/relationships/slideLayout" Target="../slideLayouts/slideLayout1750.xml"/><Relationship Id="rId48" Type="http://schemas.openxmlformats.org/officeDocument/2006/relationships/slideLayout" Target="../slideLayouts/slideLayout1755.xml"/><Relationship Id="rId64" Type="http://schemas.openxmlformats.org/officeDocument/2006/relationships/slideLayout" Target="../slideLayouts/slideLayout1771.xml"/><Relationship Id="rId69" Type="http://schemas.openxmlformats.org/officeDocument/2006/relationships/slideLayout" Target="../slideLayouts/slideLayout1776.xml"/><Relationship Id="rId113" Type="http://schemas.openxmlformats.org/officeDocument/2006/relationships/slideLayout" Target="../slideLayouts/slideLayout1820.xml"/><Relationship Id="rId118" Type="http://schemas.openxmlformats.org/officeDocument/2006/relationships/slideLayout" Target="../slideLayouts/slideLayout1825.xml"/><Relationship Id="rId80" Type="http://schemas.openxmlformats.org/officeDocument/2006/relationships/slideLayout" Target="../slideLayouts/slideLayout1787.xml"/><Relationship Id="rId85" Type="http://schemas.openxmlformats.org/officeDocument/2006/relationships/slideLayout" Target="../slideLayouts/slideLayout1792.xml"/><Relationship Id="rId12" Type="http://schemas.openxmlformats.org/officeDocument/2006/relationships/slideLayout" Target="../slideLayouts/slideLayout1719.xml"/><Relationship Id="rId17" Type="http://schemas.openxmlformats.org/officeDocument/2006/relationships/slideLayout" Target="../slideLayouts/slideLayout1724.xml"/><Relationship Id="rId33" Type="http://schemas.openxmlformats.org/officeDocument/2006/relationships/slideLayout" Target="../slideLayouts/slideLayout1740.xml"/><Relationship Id="rId38" Type="http://schemas.openxmlformats.org/officeDocument/2006/relationships/slideLayout" Target="../slideLayouts/slideLayout1745.xml"/><Relationship Id="rId59" Type="http://schemas.openxmlformats.org/officeDocument/2006/relationships/slideLayout" Target="../slideLayouts/slideLayout1766.xml"/><Relationship Id="rId103" Type="http://schemas.openxmlformats.org/officeDocument/2006/relationships/slideLayout" Target="../slideLayouts/slideLayout1810.xml"/><Relationship Id="rId108" Type="http://schemas.openxmlformats.org/officeDocument/2006/relationships/slideLayout" Target="../slideLayouts/slideLayout1815.xml"/><Relationship Id="rId124" Type="http://schemas.openxmlformats.org/officeDocument/2006/relationships/slideLayout" Target="../slideLayouts/slideLayout1831.xml"/><Relationship Id="rId129" Type="http://schemas.openxmlformats.org/officeDocument/2006/relationships/slideLayout" Target="../slideLayouts/slideLayout1836.xml"/><Relationship Id="rId54" Type="http://schemas.openxmlformats.org/officeDocument/2006/relationships/slideLayout" Target="../slideLayouts/slideLayout1761.xml"/><Relationship Id="rId70" Type="http://schemas.openxmlformats.org/officeDocument/2006/relationships/slideLayout" Target="../slideLayouts/slideLayout1777.xml"/><Relationship Id="rId75" Type="http://schemas.openxmlformats.org/officeDocument/2006/relationships/slideLayout" Target="../slideLayouts/slideLayout1782.xml"/><Relationship Id="rId91" Type="http://schemas.openxmlformats.org/officeDocument/2006/relationships/slideLayout" Target="../slideLayouts/slideLayout1798.xml"/><Relationship Id="rId96" Type="http://schemas.openxmlformats.org/officeDocument/2006/relationships/slideLayout" Target="../slideLayouts/slideLayout1803.xml"/><Relationship Id="rId1" Type="http://schemas.openxmlformats.org/officeDocument/2006/relationships/slideLayout" Target="../slideLayouts/slideLayout1708.xml"/><Relationship Id="rId6" Type="http://schemas.openxmlformats.org/officeDocument/2006/relationships/slideLayout" Target="../slideLayouts/slideLayout1713.xml"/><Relationship Id="rId23" Type="http://schemas.openxmlformats.org/officeDocument/2006/relationships/slideLayout" Target="../slideLayouts/slideLayout1730.xml"/><Relationship Id="rId28" Type="http://schemas.openxmlformats.org/officeDocument/2006/relationships/slideLayout" Target="../slideLayouts/slideLayout1735.xml"/><Relationship Id="rId49" Type="http://schemas.openxmlformats.org/officeDocument/2006/relationships/slideLayout" Target="../slideLayouts/slideLayout1756.xml"/><Relationship Id="rId114" Type="http://schemas.openxmlformats.org/officeDocument/2006/relationships/slideLayout" Target="../slideLayouts/slideLayout1821.xml"/><Relationship Id="rId119" Type="http://schemas.openxmlformats.org/officeDocument/2006/relationships/slideLayout" Target="../slideLayouts/slideLayout1826.xml"/><Relationship Id="rId44" Type="http://schemas.openxmlformats.org/officeDocument/2006/relationships/slideLayout" Target="../slideLayouts/slideLayout1751.xml"/><Relationship Id="rId60" Type="http://schemas.openxmlformats.org/officeDocument/2006/relationships/slideLayout" Target="../slideLayouts/slideLayout1767.xml"/><Relationship Id="rId65" Type="http://schemas.openxmlformats.org/officeDocument/2006/relationships/slideLayout" Target="../slideLayouts/slideLayout1772.xml"/><Relationship Id="rId81" Type="http://schemas.openxmlformats.org/officeDocument/2006/relationships/slideLayout" Target="../slideLayouts/slideLayout1788.xml"/><Relationship Id="rId86" Type="http://schemas.openxmlformats.org/officeDocument/2006/relationships/slideLayout" Target="../slideLayouts/slideLayout1793.xml"/><Relationship Id="rId130" Type="http://schemas.openxmlformats.org/officeDocument/2006/relationships/slideLayout" Target="../slideLayouts/slideLayout1837.xml"/><Relationship Id="rId13" Type="http://schemas.openxmlformats.org/officeDocument/2006/relationships/slideLayout" Target="../slideLayouts/slideLayout1720.xml"/><Relationship Id="rId18" Type="http://schemas.openxmlformats.org/officeDocument/2006/relationships/slideLayout" Target="../slideLayouts/slideLayout1725.xml"/><Relationship Id="rId39" Type="http://schemas.openxmlformats.org/officeDocument/2006/relationships/slideLayout" Target="../slideLayouts/slideLayout1746.xml"/><Relationship Id="rId109" Type="http://schemas.openxmlformats.org/officeDocument/2006/relationships/slideLayout" Target="../slideLayouts/slideLayout1816.xml"/><Relationship Id="rId34" Type="http://schemas.openxmlformats.org/officeDocument/2006/relationships/slideLayout" Target="../slideLayouts/slideLayout1741.xml"/><Relationship Id="rId50" Type="http://schemas.openxmlformats.org/officeDocument/2006/relationships/slideLayout" Target="../slideLayouts/slideLayout1757.xml"/><Relationship Id="rId55" Type="http://schemas.openxmlformats.org/officeDocument/2006/relationships/slideLayout" Target="../slideLayouts/slideLayout1762.xml"/><Relationship Id="rId76" Type="http://schemas.openxmlformats.org/officeDocument/2006/relationships/slideLayout" Target="../slideLayouts/slideLayout1783.xml"/><Relationship Id="rId97" Type="http://schemas.openxmlformats.org/officeDocument/2006/relationships/slideLayout" Target="../slideLayouts/slideLayout1804.xml"/><Relationship Id="rId104" Type="http://schemas.openxmlformats.org/officeDocument/2006/relationships/slideLayout" Target="../slideLayouts/slideLayout1811.xml"/><Relationship Id="rId120" Type="http://schemas.openxmlformats.org/officeDocument/2006/relationships/slideLayout" Target="../slideLayouts/slideLayout1827.xml"/><Relationship Id="rId125" Type="http://schemas.openxmlformats.org/officeDocument/2006/relationships/slideLayout" Target="../slideLayouts/slideLayout1832.xml"/><Relationship Id="rId7" Type="http://schemas.openxmlformats.org/officeDocument/2006/relationships/slideLayout" Target="../slideLayouts/slideLayout1714.xml"/><Relationship Id="rId71" Type="http://schemas.openxmlformats.org/officeDocument/2006/relationships/slideLayout" Target="../slideLayouts/slideLayout1778.xml"/><Relationship Id="rId92" Type="http://schemas.openxmlformats.org/officeDocument/2006/relationships/slideLayout" Target="../slideLayouts/slideLayout1799.xml"/><Relationship Id="rId2" Type="http://schemas.openxmlformats.org/officeDocument/2006/relationships/slideLayout" Target="../slideLayouts/slideLayout1709.xml"/><Relationship Id="rId29" Type="http://schemas.openxmlformats.org/officeDocument/2006/relationships/slideLayout" Target="../slideLayouts/slideLayout1736.xml"/><Relationship Id="rId24" Type="http://schemas.openxmlformats.org/officeDocument/2006/relationships/slideLayout" Target="../slideLayouts/slideLayout1731.xml"/><Relationship Id="rId40" Type="http://schemas.openxmlformats.org/officeDocument/2006/relationships/slideLayout" Target="../slideLayouts/slideLayout1747.xml"/><Relationship Id="rId45" Type="http://schemas.openxmlformats.org/officeDocument/2006/relationships/slideLayout" Target="../slideLayouts/slideLayout1752.xml"/><Relationship Id="rId66" Type="http://schemas.openxmlformats.org/officeDocument/2006/relationships/slideLayout" Target="../slideLayouts/slideLayout1773.xml"/><Relationship Id="rId87" Type="http://schemas.openxmlformats.org/officeDocument/2006/relationships/slideLayout" Target="../slideLayouts/slideLayout1794.xml"/><Relationship Id="rId110" Type="http://schemas.openxmlformats.org/officeDocument/2006/relationships/slideLayout" Target="../slideLayouts/slideLayout1817.xml"/><Relationship Id="rId115" Type="http://schemas.openxmlformats.org/officeDocument/2006/relationships/slideLayout" Target="../slideLayouts/slideLayout1822.xml"/><Relationship Id="rId131" Type="http://schemas.openxmlformats.org/officeDocument/2006/relationships/theme" Target="../theme/theme12.xml"/><Relationship Id="rId61" Type="http://schemas.openxmlformats.org/officeDocument/2006/relationships/slideLayout" Target="../slideLayouts/slideLayout1768.xml"/><Relationship Id="rId82" Type="http://schemas.openxmlformats.org/officeDocument/2006/relationships/slideLayout" Target="../slideLayouts/slideLayout1789.xml"/><Relationship Id="rId19" Type="http://schemas.openxmlformats.org/officeDocument/2006/relationships/slideLayout" Target="../slideLayouts/slideLayout1726.xml"/><Relationship Id="rId14" Type="http://schemas.openxmlformats.org/officeDocument/2006/relationships/slideLayout" Target="../slideLayouts/slideLayout1721.xml"/><Relationship Id="rId30" Type="http://schemas.openxmlformats.org/officeDocument/2006/relationships/slideLayout" Target="../slideLayouts/slideLayout1737.xml"/><Relationship Id="rId35" Type="http://schemas.openxmlformats.org/officeDocument/2006/relationships/slideLayout" Target="../slideLayouts/slideLayout1742.xml"/><Relationship Id="rId56" Type="http://schemas.openxmlformats.org/officeDocument/2006/relationships/slideLayout" Target="../slideLayouts/slideLayout1763.xml"/><Relationship Id="rId77" Type="http://schemas.openxmlformats.org/officeDocument/2006/relationships/slideLayout" Target="../slideLayouts/slideLayout1784.xml"/><Relationship Id="rId100" Type="http://schemas.openxmlformats.org/officeDocument/2006/relationships/slideLayout" Target="../slideLayouts/slideLayout1807.xml"/><Relationship Id="rId105" Type="http://schemas.openxmlformats.org/officeDocument/2006/relationships/slideLayout" Target="../slideLayouts/slideLayout1812.xml"/><Relationship Id="rId126" Type="http://schemas.openxmlformats.org/officeDocument/2006/relationships/slideLayout" Target="../slideLayouts/slideLayout1833.xml"/><Relationship Id="rId8" Type="http://schemas.openxmlformats.org/officeDocument/2006/relationships/slideLayout" Target="../slideLayouts/slideLayout1715.xml"/><Relationship Id="rId51" Type="http://schemas.openxmlformats.org/officeDocument/2006/relationships/slideLayout" Target="../slideLayouts/slideLayout1758.xml"/><Relationship Id="rId72" Type="http://schemas.openxmlformats.org/officeDocument/2006/relationships/slideLayout" Target="../slideLayouts/slideLayout1779.xml"/><Relationship Id="rId93" Type="http://schemas.openxmlformats.org/officeDocument/2006/relationships/slideLayout" Target="../slideLayouts/slideLayout1800.xml"/><Relationship Id="rId98" Type="http://schemas.openxmlformats.org/officeDocument/2006/relationships/slideLayout" Target="../slideLayouts/slideLayout1805.xml"/><Relationship Id="rId121" Type="http://schemas.openxmlformats.org/officeDocument/2006/relationships/slideLayout" Target="../slideLayouts/slideLayout1828.xml"/><Relationship Id="rId3" Type="http://schemas.openxmlformats.org/officeDocument/2006/relationships/slideLayout" Target="../slideLayouts/slideLayout1710.xml"/><Relationship Id="rId25" Type="http://schemas.openxmlformats.org/officeDocument/2006/relationships/slideLayout" Target="../slideLayouts/slideLayout1732.xml"/><Relationship Id="rId46" Type="http://schemas.openxmlformats.org/officeDocument/2006/relationships/slideLayout" Target="../slideLayouts/slideLayout1753.xml"/><Relationship Id="rId67" Type="http://schemas.openxmlformats.org/officeDocument/2006/relationships/slideLayout" Target="../slideLayouts/slideLayout1774.xml"/><Relationship Id="rId116" Type="http://schemas.openxmlformats.org/officeDocument/2006/relationships/slideLayout" Target="../slideLayouts/slideLayout1823.xml"/><Relationship Id="rId20" Type="http://schemas.openxmlformats.org/officeDocument/2006/relationships/slideLayout" Target="../slideLayouts/slideLayout1727.xml"/><Relationship Id="rId41" Type="http://schemas.openxmlformats.org/officeDocument/2006/relationships/slideLayout" Target="../slideLayouts/slideLayout1748.xml"/><Relationship Id="rId62" Type="http://schemas.openxmlformats.org/officeDocument/2006/relationships/slideLayout" Target="../slideLayouts/slideLayout1769.xml"/><Relationship Id="rId83" Type="http://schemas.openxmlformats.org/officeDocument/2006/relationships/slideLayout" Target="../slideLayouts/slideLayout1790.xml"/><Relationship Id="rId88" Type="http://schemas.openxmlformats.org/officeDocument/2006/relationships/slideLayout" Target="../slideLayouts/slideLayout1795.xml"/><Relationship Id="rId111" Type="http://schemas.openxmlformats.org/officeDocument/2006/relationships/slideLayout" Target="../slideLayouts/slideLayout1818.xml"/><Relationship Id="rId132" Type="http://schemas.openxmlformats.org/officeDocument/2006/relationships/image" Target="../media/image1.png"/><Relationship Id="rId15" Type="http://schemas.openxmlformats.org/officeDocument/2006/relationships/slideLayout" Target="../slideLayouts/slideLayout1722.xml"/><Relationship Id="rId36" Type="http://schemas.openxmlformats.org/officeDocument/2006/relationships/slideLayout" Target="../slideLayouts/slideLayout1743.xml"/><Relationship Id="rId57" Type="http://schemas.openxmlformats.org/officeDocument/2006/relationships/slideLayout" Target="../slideLayouts/slideLayout1764.xml"/><Relationship Id="rId106" Type="http://schemas.openxmlformats.org/officeDocument/2006/relationships/slideLayout" Target="../slideLayouts/slideLayout1813.xml"/><Relationship Id="rId127" Type="http://schemas.openxmlformats.org/officeDocument/2006/relationships/slideLayout" Target="../slideLayouts/slideLayout1834.xml"/><Relationship Id="rId10" Type="http://schemas.openxmlformats.org/officeDocument/2006/relationships/slideLayout" Target="../slideLayouts/slideLayout1717.xml"/><Relationship Id="rId31" Type="http://schemas.openxmlformats.org/officeDocument/2006/relationships/slideLayout" Target="../slideLayouts/slideLayout1738.xml"/><Relationship Id="rId52" Type="http://schemas.openxmlformats.org/officeDocument/2006/relationships/slideLayout" Target="../slideLayouts/slideLayout1759.xml"/><Relationship Id="rId73" Type="http://schemas.openxmlformats.org/officeDocument/2006/relationships/slideLayout" Target="../slideLayouts/slideLayout1780.xml"/><Relationship Id="rId78" Type="http://schemas.openxmlformats.org/officeDocument/2006/relationships/slideLayout" Target="../slideLayouts/slideLayout1785.xml"/><Relationship Id="rId94" Type="http://schemas.openxmlformats.org/officeDocument/2006/relationships/slideLayout" Target="../slideLayouts/slideLayout1801.xml"/><Relationship Id="rId99" Type="http://schemas.openxmlformats.org/officeDocument/2006/relationships/slideLayout" Target="../slideLayouts/slideLayout1806.xml"/><Relationship Id="rId101" Type="http://schemas.openxmlformats.org/officeDocument/2006/relationships/slideLayout" Target="../slideLayouts/slideLayout1808.xml"/><Relationship Id="rId122" Type="http://schemas.openxmlformats.org/officeDocument/2006/relationships/slideLayout" Target="../slideLayouts/slideLayout1829.xml"/><Relationship Id="rId4" Type="http://schemas.openxmlformats.org/officeDocument/2006/relationships/slideLayout" Target="../slideLayouts/slideLayout1711.xml"/><Relationship Id="rId9" Type="http://schemas.openxmlformats.org/officeDocument/2006/relationships/slideLayout" Target="../slideLayouts/slideLayout1716.xml"/><Relationship Id="rId26" Type="http://schemas.openxmlformats.org/officeDocument/2006/relationships/slideLayout" Target="../slideLayouts/slideLayout1733.xml"/><Relationship Id="rId47" Type="http://schemas.openxmlformats.org/officeDocument/2006/relationships/slideLayout" Target="../slideLayouts/slideLayout1754.xml"/><Relationship Id="rId68" Type="http://schemas.openxmlformats.org/officeDocument/2006/relationships/slideLayout" Target="../slideLayouts/slideLayout1775.xml"/><Relationship Id="rId89" Type="http://schemas.openxmlformats.org/officeDocument/2006/relationships/slideLayout" Target="../slideLayouts/slideLayout1796.xml"/><Relationship Id="rId112" Type="http://schemas.openxmlformats.org/officeDocument/2006/relationships/slideLayout" Target="../slideLayouts/slideLayout1819.xml"/><Relationship Id="rId133" Type="http://schemas.openxmlformats.org/officeDocument/2006/relationships/image" Target="../media/image54.svg"/></Relationships>
</file>

<file path=ppt/slideMasters/_rels/slideMaster13.xml.rels><?xml version="1.0" encoding="UTF-8" standalone="yes"?>
<Relationships xmlns="http://schemas.openxmlformats.org/package/2006/relationships"><Relationship Id="rId13" Type="http://schemas.openxmlformats.org/officeDocument/2006/relationships/slideLayout" Target="../slideLayouts/slideLayout1850.xml"/><Relationship Id="rId18" Type="http://schemas.openxmlformats.org/officeDocument/2006/relationships/slideLayout" Target="../slideLayouts/slideLayout1855.xml"/><Relationship Id="rId26" Type="http://schemas.openxmlformats.org/officeDocument/2006/relationships/slideLayout" Target="../slideLayouts/slideLayout1863.xml"/><Relationship Id="rId39" Type="http://schemas.openxmlformats.org/officeDocument/2006/relationships/slideLayout" Target="../slideLayouts/slideLayout1876.xml"/><Relationship Id="rId21" Type="http://schemas.openxmlformats.org/officeDocument/2006/relationships/slideLayout" Target="../slideLayouts/slideLayout1858.xml"/><Relationship Id="rId34" Type="http://schemas.openxmlformats.org/officeDocument/2006/relationships/slideLayout" Target="../slideLayouts/slideLayout1871.xml"/><Relationship Id="rId42" Type="http://schemas.openxmlformats.org/officeDocument/2006/relationships/slideLayout" Target="../slideLayouts/slideLayout1879.xml"/><Relationship Id="rId47" Type="http://schemas.openxmlformats.org/officeDocument/2006/relationships/slideLayout" Target="../slideLayouts/slideLayout1884.xml"/><Relationship Id="rId50" Type="http://schemas.openxmlformats.org/officeDocument/2006/relationships/slideLayout" Target="../slideLayouts/slideLayout1887.xml"/><Relationship Id="rId55" Type="http://schemas.openxmlformats.org/officeDocument/2006/relationships/theme" Target="../theme/theme13.xml"/><Relationship Id="rId7" Type="http://schemas.openxmlformats.org/officeDocument/2006/relationships/slideLayout" Target="../slideLayouts/slideLayout1844.xml"/><Relationship Id="rId2" Type="http://schemas.openxmlformats.org/officeDocument/2006/relationships/slideLayout" Target="../slideLayouts/slideLayout1839.xml"/><Relationship Id="rId16" Type="http://schemas.openxmlformats.org/officeDocument/2006/relationships/slideLayout" Target="../slideLayouts/slideLayout1853.xml"/><Relationship Id="rId29" Type="http://schemas.openxmlformats.org/officeDocument/2006/relationships/slideLayout" Target="../slideLayouts/slideLayout1866.xml"/><Relationship Id="rId11" Type="http://schemas.openxmlformats.org/officeDocument/2006/relationships/slideLayout" Target="../slideLayouts/slideLayout1848.xml"/><Relationship Id="rId24" Type="http://schemas.openxmlformats.org/officeDocument/2006/relationships/slideLayout" Target="../slideLayouts/slideLayout1861.xml"/><Relationship Id="rId32" Type="http://schemas.openxmlformats.org/officeDocument/2006/relationships/slideLayout" Target="../slideLayouts/slideLayout1869.xml"/><Relationship Id="rId37" Type="http://schemas.openxmlformats.org/officeDocument/2006/relationships/slideLayout" Target="../slideLayouts/slideLayout1874.xml"/><Relationship Id="rId40" Type="http://schemas.openxmlformats.org/officeDocument/2006/relationships/slideLayout" Target="../slideLayouts/slideLayout1877.xml"/><Relationship Id="rId45" Type="http://schemas.openxmlformats.org/officeDocument/2006/relationships/slideLayout" Target="../slideLayouts/slideLayout1882.xml"/><Relationship Id="rId53" Type="http://schemas.openxmlformats.org/officeDocument/2006/relationships/slideLayout" Target="../slideLayouts/slideLayout1890.xml"/><Relationship Id="rId5" Type="http://schemas.openxmlformats.org/officeDocument/2006/relationships/slideLayout" Target="../slideLayouts/slideLayout1842.xml"/><Relationship Id="rId10" Type="http://schemas.openxmlformats.org/officeDocument/2006/relationships/slideLayout" Target="../slideLayouts/slideLayout1847.xml"/><Relationship Id="rId19" Type="http://schemas.openxmlformats.org/officeDocument/2006/relationships/slideLayout" Target="../slideLayouts/slideLayout1856.xml"/><Relationship Id="rId31" Type="http://schemas.openxmlformats.org/officeDocument/2006/relationships/slideLayout" Target="../slideLayouts/slideLayout1868.xml"/><Relationship Id="rId44" Type="http://schemas.openxmlformats.org/officeDocument/2006/relationships/slideLayout" Target="../slideLayouts/slideLayout1881.xml"/><Relationship Id="rId52" Type="http://schemas.openxmlformats.org/officeDocument/2006/relationships/slideLayout" Target="../slideLayouts/slideLayout1889.xml"/><Relationship Id="rId4" Type="http://schemas.openxmlformats.org/officeDocument/2006/relationships/slideLayout" Target="../slideLayouts/slideLayout1841.xml"/><Relationship Id="rId9" Type="http://schemas.openxmlformats.org/officeDocument/2006/relationships/slideLayout" Target="../slideLayouts/slideLayout1846.xml"/><Relationship Id="rId14" Type="http://schemas.openxmlformats.org/officeDocument/2006/relationships/slideLayout" Target="../slideLayouts/slideLayout1851.xml"/><Relationship Id="rId22" Type="http://schemas.openxmlformats.org/officeDocument/2006/relationships/slideLayout" Target="../slideLayouts/slideLayout1859.xml"/><Relationship Id="rId27" Type="http://schemas.openxmlformats.org/officeDocument/2006/relationships/slideLayout" Target="../slideLayouts/slideLayout1864.xml"/><Relationship Id="rId30" Type="http://schemas.openxmlformats.org/officeDocument/2006/relationships/slideLayout" Target="../slideLayouts/slideLayout1867.xml"/><Relationship Id="rId35" Type="http://schemas.openxmlformats.org/officeDocument/2006/relationships/slideLayout" Target="../slideLayouts/slideLayout1872.xml"/><Relationship Id="rId43" Type="http://schemas.openxmlformats.org/officeDocument/2006/relationships/slideLayout" Target="../slideLayouts/slideLayout1880.xml"/><Relationship Id="rId48" Type="http://schemas.openxmlformats.org/officeDocument/2006/relationships/slideLayout" Target="../slideLayouts/slideLayout1885.xml"/><Relationship Id="rId56" Type="http://schemas.openxmlformats.org/officeDocument/2006/relationships/image" Target="../media/image55.png"/><Relationship Id="rId8" Type="http://schemas.openxmlformats.org/officeDocument/2006/relationships/slideLayout" Target="../slideLayouts/slideLayout1845.xml"/><Relationship Id="rId51" Type="http://schemas.openxmlformats.org/officeDocument/2006/relationships/slideLayout" Target="../slideLayouts/slideLayout1888.xml"/><Relationship Id="rId3" Type="http://schemas.openxmlformats.org/officeDocument/2006/relationships/slideLayout" Target="../slideLayouts/slideLayout1840.xml"/><Relationship Id="rId12" Type="http://schemas.openxmlformats.org/officeDocument/2006/relationships/slideLayout" Target="../slideLayouts/slideLayout1849.xml"/><Relationship Id="rId17" Type="http://schemas.openxmlformats.org/officeDocument/2006/relationships/slideLayout" Target="../slideLayouts/slideLayout1854.xml"/><Relationship Id="rId25" Type="http://schemas.openxmlformats.org/officeDocument/2006/relationships/slideLayout" Target="../slideLayouts/slideLayout1862.xml"/><Relationship Id="rId33" Type="http://schemas.openxmlformats.org/officeDocument/2006/relationships/slideLayout" Target="../slideLayouts/slideLayout1870.xml"/><Relationship Id="rId38" Type="http://schemas.openxmlformats.org/officeDocument/2006/relationships/slideLayout" Target="../slideLayouts/slideLayout1875.xml"/><Relationship Id="rId46" Type="http://schemas.openxmlformats.org/officeDocument/2006/relationships/slideLayout" Target="../slideLayouts/slideLayout1883.xml"/><Relationship Id="rId20" Type="http://schemas.openxmlformats.org/officeDocument/2006/relationships/slideLayout" Target="../slideLayouts/slideLayout1857.xml"/><Relationship Id="rId41" Type="http://schemas.openxmlformats.org/officeDocument/2006/relationships/slideLayout" Target="../slideLayouts/slideLayout1878.xml"/><Relationship Id="rId54" Type="http://schemas.openxmlformats.org/officeDocument/2006/relationships/slideLayout" Target="../slideLayouts/slideLayout1891.xml"/><Relationship Id="rId1" Type="http://schemas.openxmlformats.org/officeDocument/2006/relationships/slideLayout" Target="../slideLayouts/slideLayout1838.xml"/><Relationship Id="rId6" Type="http://schemas.openxmlformats.org/officeDocument/2006/relationships/slideLayout" Target="../slideLayouts/slideLayout1843.xml"/><Relationship Id="rId15" Type="http://schemas.openxmlformats.org/officeDocument/2006/relationships/slideLayout" Target="../slideLayouts/slideLayout1852.xml"/><Relationship Id="rId23" Type="http://schemas.openxmlformats.org/officeDocument/2006/relationships/slideLayout" Target="../slideLayouts/slideLayout1860.xml"/><Relationship Id="rId28" Type="http://schemas.openxmlformats.org/officeDocument/2006/relationships/slideLayout" Target="../slideLayouts/slideLayout1865.xml"/><Relationship Id="rId36" Type="http://schemas.openxmlformats.org/officeDocument/2006/relationships/slideLayout" Target="../slideLayouts/slideLayout1873.xml"/><Relationship Id="rId49" Type="http://schemas.openxmlformats.org/officeDocument/2006/relationships/slideLayout" Target="../slideLayouts/slideLayout1886.xml"/></Relationships>
</file>

<file path=ppt/slideMasters/_rels/slideMaster2.xml.rels><?xml version="1.0" encoding="UTF-8" standalone="yes"?>
<Relationships xmlns="http://schemas.openxmlformats.org/package/2006/relationships"><Relationship Id="rId117" Type="http://schemas.openxmlformats.org/officeDocument/2006/relationships/slideLayout" Target="../slideLayouts/slideLayout246.xml"/><Relationship Id="rId21" Type="http://schemas.openxmlformats.org/officeDocument/2006/relationships/slideLayout" Target="../slideLayouts/slideLayout150.xml"/><Relationship Id="rId42" Type="http://schemas.openxmlformats.org/officeDocument/2006/relationships/slideLayout" Target="../slideLayouts/slideLayout171.xml"/><Relationship Id="rId63" Type="http://schemas.openxmlformats.org/officeDocument/2006/relationships/slideLayout" Target="../slideLayouts/slideLayout192.xml"/><Relationship Id="rId84" Type="http://schemas.openxmlformats.org/officeDocument/2006/relationships/slideLayout" Target="../slideLayouts/slideLayout213.xml"/><Relationship Id="rId138" Type="http://schemas.openxmlformats.org/officeDocument/2006/relationships/slideLayout" Target="../slideLayouts/slideLayout267.xml"/><Relationship Id="rId159" Type="http://schemas.openxmlformats.org/officeDocument/2006/relationships/slideLayout" Target="../slideLayouts/slideLayout288.xml"/><Relationship Id="rId170" Type="http://schemas.openxmlformats.org/officeDocument/2006/relationships/theme" Target="../theme/theme2.xml"/><Relationship Id="rId107" Type="http://schemas.openxmlformats.org/officeDocument/2006/relationships/slideLayout" Target="../slideLayouts/slideLayout236.xml"/><Relationship Id="rId11" Type="http://schemas.openxmlformats.org/officeDocument/2006/relationships/slideLayout" Target="../slideLayouts/slideLayout140.xml"/><Relationship Id="rId32" Type="http://schemas.openxmlformats.org/officeDocument/2006/relationships/slideLayout" Target="../slideLayouts/slideLayout161.xml"/><Relationship Id="rId53" Type="http://schemas.openxmlformats.org/officeDocument/2006/relationships/slideLayout" Target="../slideLayouts/slideLayout182.xml"/><Relationship Id="rId74" Type="http://schemas.openxmlformats.org/officeDocument/2006/relationships/slideLayout" Target="../slideLayouts/slideLayout203.xml"/><Relationship Id="rId128" Type="http://schemas.openxmlformats.org/officeDocument/2006/relationships/slideLayout" Target="../slideLayouts/slideLayout257.xml"/><Relationship Id="rId149" Type="http://schemas.openxmlformats.org/officeDocument/2006/relationships/slideLayout" Target="../slideLayouts/slideLayout278.xml"/><Relationship Id="rId5" Type="http://schemas.openxmlformats.org/officeDocument/2006/relationships/slideLayout" Target="../slideLayouts/slideLayout134.xml"/><Relationship Id="rId95" Type="http://schemas.openxmlformats.org/officeDocument/2006/relationships/slideLayout" Target="../slideLayouts/slideLayout224.xml"/><Relationship Id="rId160" Type="http://schemas.openxmlformats.org/officeDocument/2006/relationships/slideLayout" Target="../slideLayouts/slideLayout289.xml"/><Relationship Id="rId22" Type="http://schemas.openxmlformats.org/officeDocument/2006/relationships/slideLayout" Target="../slideLayouts/slideLayout151.xml"/><Relationship Id="rId43" Type="http://schemas.openxmlformats.org/officeDocument/2006/relationships/slideLayout" Target="../slideLayouts/slideLayout172.xml"/><Relationship Id="rId64" Type="http://schemas.openxmlformats.org/officeDocument/2006/relationships/slideLayout" Target="../slideLayouts/slideLayout193.xml"/><Relationship Id="rId118" Type="http://schemas.openxmlformats.org/officeDocument/2006/relationships/slideLayout" Target="../slideLayouts/slideLayout247.xml"/><Relationship Id="rId139" Type="http://schemas.openxmlformats.org/officeDocument/2006/relationships/slideLayout" Target="../slideLayouts/slideLayout268.xml"/><Relationship Id="rId85" Type="http://schemas.openxmlformats.org/officeDocument/2006/relationships/slideLayout" Target="../slideLayouts/slideLayout214.xml"/><Relationship Id="rId150" Type="http://schemas.openxmlformats.org/officeDocument/2006/relationships/slideLayout" Target="../slideLayouts/slideLayout279.xml"/><Relationship Id="rId171" Type="http://schemas.openxmlformats.org/officeDocument/2006/relationships/image" Target="../media/image1.png"/><Relationship Id="rId12" Type="http://schemas.openxmlformats.org/officeDocument/2006/relationships/slideLayout" Target="../slideLayouts/slideLayout141.xml"/><Relationship Id="rId33" Type="http://schemas.openxmlformats.org/officeDocument/2006/relationships/slideLayout" Target="../slideLayouts/slideLayout162.xml"/><Relationship Id="rId108" Type="http://schemas.openxmlformats.org/officeDocument/2006/relationships/slideLayout" Target="../slideLayouts/slideLayout237.xml"/><Relationship Id="rId129" Type="http://schemas.openxmlformats.org/officeDocument/2006/relationships/slideLayout" Target="../slideLayouts/slideLayout258.xml"/><Relationship Id="rId54" Type="http://schemas.openxmlformats.org/officeDocument/2006/relationships/slideLayout" Target="../slideLayouts/slideLayout183.xml"/><Relationship Id="rId70" Type="http://schemas.openxmlformats.org/officeDocument/2006/relationships/slideLayout" Target="../slideLayouts/slideLayout199.xml"/><Relationship Id="rId75" Type="http://schemas.openxmlformats.org/officeDocument/2006/relationships/slideLayout" Target="../slideLayouts/slideLayout204.xml"/><Relationship Id="rId91" Type="http://schemas.openxmlformats.org/officeDocument/2006/relationships/slideLayout" Target="../slideLayouts/slideLayout220.xml"/><Relationship Id="rId96" Type="http://schemas.openxmlformats.org/officeDocument/2006/relationships/slideLayout" Target="../slideLayouts/slideLayout225.xml"/><Relationship Id="rId140" Type="http://schemas.openxmlformats.org/officeDocument/2006/relationships/slideLayout" Target="../slideLayouts/slideLayout269.xml"/><Relationship Id="rId145" Type="http://schemas.openxmlformats.org/officeDocument/2006/relationships/slideLayout" Target="../slideLayouts/slideLayout274.xml"/><Relationship Id="rId161" Type="http://schemas.openxmlformats.org/officeDocument/2006/relationships/slideLayout" Target="../slideLayouts/slideLayout290.xml"/><Relationship Id="rId166" Type="http://schemas.openxmlformats.org/officeDocument/2006/relationships/slideLayout" Target="../slideLayouts/slideLayout295.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23" Type="http://schemas.openxmlformats.org/officeDocument/2006/relationships/slideLayout" Target="../slideLayouts/slideLayout152.xml"/><Relationship Id="rId28" Type="http://schemas.openxmlformats.org/officeDocument/2006/relationships/slideLayout" Target="../slideLayouts/slideLayout157.xml"/><Relationship Id="rId49" Type="http://schemas.openxmlformats.org/officeDocument/2006/relationships/slideLayout" Target="../slideLayouts/slideLayout178.xml"/><Relationship Id="rId114" Type="http://schemas.openxmlformats.org/officeDocument/2006/relationships/slideLayout" Target="../slideLayouts/slideLayout243.xml"/><Relationship Id="rId119" Type="http://schemas.openxmlformats.org/officeDocument/2006/relationships/slideLayout" Target="../slideLayouts/slideLayout248.xml"/><Relationship Id="rId44" Type="http://schemas.openxmlformats.org/officeDocument/2006/relationships/slideLayout" Target="../slideLayouts/slideLayout173.xml"/><Relationship Id="rId60" Type="http://schemas.openxmlformats.org/officeDocument/2006/relationships/slideLayout" Target="../slideLayouts/slideLayout189.xml"/><Relationship Id="rId65" Type="http://schemas.openxmlformats.org/officeDocument/2006/relationships/slideLayout" Target="../slideLayouts/slideLayout194.xml"/><Relationship Id="rId81" Type="http://schemas.openxmlformats.org/officeDocument/2006/relationships/slideLayout" Target="../slideLayouts/slideLayout210.xml"/><Relationship Id="rId86" Type="http://schemas.openxmlformats.org/officeDocument/2006/relationships/slideLayout" Target="../slideLayouts/slideLayout215.xml"/><Relationship Id="rId130" Type="http://schemas.openxmlformats.org/officeDocument/2006/relationships/slideLayout" Target="../slideLayouts/slideLayout259.xml"/><Relationship Id="rId135" Type="http://schemas.openxmlformats.org/officeDocument/2006/relationships/slideLayout" Target="../slideLayouts/slideLayout264.xml"/><Relationship Id="rId151" Type="http://schemas.openxmlformats.org/officeDocument/2006/relationships/slideLayout" Target="../slideLayouts/slideLayout280.xml"/><Relationship Id="rId156" Type="http://schemas.openxmlformats.org/officeDocument/2006/relationships/slideLayout" Target="../slideLayouts/slideLayout285.xml"/><Relationship Id="rId172" Type="http://schemas.openxmlformats.org/officeDocument/2006/relationships/image" Target="../media/image2.svg"/><Relationship Id="rId13" Type="http://schemas.openxmlformats.org/officeDocument/2006/relationships/slideLayout" Target="../slideLayouts/slideLayout142.xml"/><Relationship Id="rId18" Type="http://schemas.openxmlformats.org/officeDocument/2006/relationships/slideLayout" Target="../slideLayouts/slideLayout147.xml"/><Relationship Id="rId39" Type="http://schemas.openxmlformats.org/officeDocument/2006/relationships/slideLayout" Target="../slideLayouts/slideLayout168.xml"/><Relationship Id="rId109" Type="http://schemas.openxmlformats.org/officeDocument/2006/relationships/slideLayout" Target="../slideLayouts/slideLayout238.xml"/><Relationship Id="rId34" Type="http://schemas.openxmlformats.org/officeDocument/2006/relationships/slideLayout" Target="../slideLayouts/slideLayout163.xml"/><Relationship Id="rId50" Type="http://schemas.openxmlformats.org/officeDocument/2006/relationships/slideLayout" Target="../slideLayouts/slideLayout179.xml"/><Relationship Id="rId55" Type="http://schemas.openxmlformats.org/officeDocument/2006/relationships/slideLayout" Target="../slideLayouts/slideLayout184.xml"/><Relationship Id="rId76" Type="http://schemas.openxmlformats.org/officeDocument/2006/relationships/slideLayout" Target="../slideLayouts/slideLayout205.xml"/><Relationship Id="rId97" Type="http://schemas.openxmlformats.org/officeDocument/2006/relationships/slideLayout" Target="../slideLayouts/slideLayout226.xml"/><Relationship Id="rId104" Type="http://schemas.openxmlformats.org/officeDocument/2006/relationships/slideLayout" Target="../slideLayouts/slideLayout233.xml"/><Relationship Id="rId120" Type="http://schemas.openxmlformats.org/officeDocument/2006/relationships/slideLayout" Target="../slideLayouts/slideLayout249.xml"/><Relationship Id="rId125" Type="http://schemas.openxmlformats.org/officeDocument/2006/relationships/slideLayout" Target="../slideLayouts/slideLayout254.xml"/><Relationship Id="rId141" Type="http://schemas.openxmlformats.org/officeDocument/2006/relationships/slideLayout" Target="../slideLayouts/slideLayout270.xml"/><Relationship Id="rId146" Type="http://schemas.openxmlformats.org/officeDocument/2006/relationships/slideLayout" Target="../slideLayouts/slideLayout275.xml"/><Relationship Id="rId167" Type="http://schemas.openxmlformats.org/officeDocument/2006/relationships/slideLayout" Target="../slideLayouts/slideLayout296.xml"/><Relationship Id="rId7" Type="http://schemas.openxmlformats.org/officeDocument/2006/relationships/slideLayout" Target="../slideLayouts/slideLayout136.xml"/><Relationship Id="rId71" Type="http://schemas.openxmlformats.org/officeDocument/2006/relationships/slideLayout" Target="../slideLayouts/slideLayout200.xml"/><Relationship Id="rId92" Type="http://schemas.openxmlformats.org/officeDocument/2006/relationships/slideLayout" Target="../slideLayouts/slideLayout221.xml"/><Relationship Id="rId162" Type="http://schemas.openxmlformats.org/officeDocument/2006/relationships/slideLayout" Target="../slideLayouts/slideLayout291.xml"/><Relationship Id="rId2" Type="http://schemas.openxmlformats.org/officeDocument/2006/relationships/slideLayout" Target="../slideLayouts/slideLayout131.xml"/><Relationship Id="rId29" Type="http://schemas.openxmlformats.org/officeDocument/2006/relationships/slideLayout" Target="../slideLayouts/slideLayout158.xml"/><Relationship Id="rId24" Type="http://schemas.openxmlformats.org/officeDocument/2006/relationships/slideLayout" Target="../slideLayouts/slideLayout153.xml"/><Relationship Id="rId40" Type="http://schemas.openxmlformats.org/officeDocument/2006/relationships/slideLayout" Target="../slideLayouts/slideLayout169.xml"/><Relationship Id="rId45" Type="http://schemas.openxmlformats.org/officeDocument/2006/relationships/slideLayout" Target="../slideLayouts/slideLayout174.xml"/><Relationship Id="rId66" Type="http://schemas.openxmlformats.org/officeDocument/2006/relationships/slideLayout" Target="../slideLayouts/slideLayout195.xml"/><Relationship Id="rId87" Type="http://schemas.openxmlformats.org/officeDocument/2006/relationships/slideLayout" Target="../slideLayouts/slideLayout216.xml"/><Relationship Id="rId110" Type="http://schemas.openxmlformats.org/officeDocument/2006/relationships/slideLayout" Target="../slideLayouts/slideLayout239.xml"/><Relationship Id="rId115" Type="http://schemas.openxmlformats.org/officeDocument/2006/relationships/slideLayout" Target="../slideLayouts/slideLayout244.xml"/><Relationship Id="rId131" Type="http://schemas.openxmlformats.org/officeDocument/2006/relationships/slideLayout" Target="../slideLayouts/slideLayout260.xml"/><Relationship Id="rId136" Type="http://schemas.openxmlformats.org/officeDocument/2006/relationships/slideLayout" Target="../slideLayouts/slideLayout265.xml"/><Relationship Id="rId157" Type="http://schemas.openxmlformats.org/officeDocument/2006/relationships/slideLayout" Target="../slideLayouts/slideLayout286.xml"/><Relationship Id="rId61" Type="http://schemas.openxmlformats.org/officeDocument/2006/relationships/slideLayout" Target="../slideLayouts/slideLayout190.xml"/><Relationship Id="rId82" Type="http://schemas.openxmlformats.org/officeDocument/2006/relationships/slideLayout" Target="../slideLayouts/slideLayout211.xml"/><Relationship Id="rId152" Type="http://schemas.openxmlformats.org/officeDocument/2006/relationships/slideLayout" Target="../slideLayouts/slideLayout281.xml"/><Relationship Id="rId19" Type="http://schemas.openxmlformats.org/officeDocument/2006/relationships/slideLayout" Target="../slideLayouts/slideLayout148.xml"/><Relationship Id="rId14" Type="http://schemas.openxmlformats.org/officeDocument/2006/relationships/slideLayout" Target="../slideLayouts/slideLayout143.xml"/><Relationship Id="rId30" Type="http://schemas.openxmlformats.org/officeDocument/2006/relationships/slideLayout" Target="../slideLayouts/slideLayout159.xml"/><Relationship Id="rId35" Type="http://schemas.openxmlformats.org/officeDocument/2006/relationships/slideLayout" Target="../slideLayouts/slideLayout164.xml"/><Relationship Id="rId56" Type="http://schemas.openxmlformats.org/officeDocument/2006/relationships/slideLayout" Target="../slideLayouts/slideLayout185.xml"/><Relationship Id="rId77" Type="http://schemas.openxmlformats.org/officeDocument/2006/relationships/slideLayout" Target="../slideLayouts/slideLayout206.xml"/><Relationship Id="rId100" Type="http://schemas.openxmlformats.org/officeDocument/2006/relationships/slideLayout" Target="../slideLayouts/slideLayout229.xml"/><Relationship Id="rId105" Type="http://schemas.openxmlformats.org/officeDocument/2006/relationships/slideLayout" Target="../slideLayouts/slideLayout234.xml"/><Relationship Id="rId126" Type="http://schemas.openxmlformats.org/officeDocument/2006/relationships/slideLayout" Target="../slideLayouts/slideLayout255.xml"/><Relationship Id="rId147" Type="http://schemas.openxmlformats.org/officeDocument/2006/relationships/slideLayout" Target="../slideLayouts/slideLayout276.xml"/><Relationship Id="rId168" Type="http://schemas.openxmlformats.org/officeDocument/2006/relationships/slideLayout" Target="../slideLayouts/slideLayout297.xml"/><Relationship Id="rId8" Type="http://schemas.openxmlformats.org/officeDocument/2006/relationships/slideLayout" Target="../slideLayouts/slideLayout137.xml"/><Relationship Id="rId51" Type="http://schemas.openxmlformats.org/officeDocument/2006/relationships/slideLayout" Target="../slideLayouts/slideLayout180.xml"/><Relationship Id="rId72" Type="http://schemas.openxmlformats.org/officeDocument/2006/relationships/slideLayout" Target="../slideLayouts/slideLayout201.xml"/><Relationship Id="rId93" Type="http://schemas.openxmlformats.org/officeDocument/2006/relationships/slideLayout" Target="../slideLayouts/slideLayout222.xml"/><Relationship Id="rId98" Type="http://schemas.openxmlformats.org/officeDocument/2006/relationships/slideLayout" Target="../slideLayouts/slideLayout227.xml"/><Relationship Id="rId121" Type="http://schemas.openxmlformats.org/officeDocument/2006/relationships/slideLayout" Target="../slideLayouts/slideLayout250.xml"/><Relationship Id="rId142" Type="http://schemas.openxmlformats.org/officeDocument/2006/relationships/slideLayout" Target="../slideLayouts/slideLayout271.xml"/><Relationship Id="rId163" Type="http://schemas.openxmlformats.org/officeDocument/2006/relationships/slideLayout" Target="../slideLayouts/slideLayout292.xml"/><Relationship Id="rId3" Type="http://schemas.openxmlformats.org/officeDocument/2006/relationships/slideLayout" Target="../slideLayouts/slideLayout132.xml"/><Relationship Id="rId25" Type="http://schemas.openxmlformats.org/officeDocument/2006/relationships/slideLayout" Target="../slideLayouts/slideLayout154.xml"/><Relationship Id="rId46" Type="http://schemas.openxmlformats.org/officeDocument/2006/relationships/slideLayout" Target="../slideLayouts/slideLayout175.xml"/><Relationship Id="rId67" Type="http://schemas.openxmlformats.org/officeDocument/2006/relationships/slideLayout" Target="../slideLayouts/slideLayout196.xml"/><Relationship Id="rId116" Type="http://schemas.openxmlformats.org/officeDocument/2006/relationships/slideLayout" Target="../slideLayouts/slideLayout245.xml"/><Relationship Id="rId137" Type="http://schemas.openxmlformats.org/officeDocument/2006/relationships/slideLayout" Target="../slideLayouts/slideLayout266.xml"/><Relationship Id="rId158" Type="http://schemas.openxmlformats.org/officeDocument/2006/relationships/slideLayout" Target="../slideLayouts/slideLayout287.xml"/><Relationship Id="rId20" Type="http://schemas.openxmlformats.org/officeDocument/2006/relationships/slideLayout" Target="../slideLayouts/slideLayout149.xml"/><Relationship Id="rId41" Type="http://schemas.openxmlformats.org/officeDocument/2006/relationships/slideLayout" Target="../slideLayouts/slideLayout170.xml"/><Relationship Id="rId62" Type="http://schemas.openxmlformats.org/officeDocument/2006/relationships/slideLayout" Target="../slideLayouts/slideLayout191.xml"/><Relationship Id="rId83" Type="http://schemas.openxmlformats.org/officeDocument/2006/relationships/slideLayout" Target="../slideLayouts/slideLayout212.xml"/><Relationship Id="rId88" Type="http://schemas.openxmlformats.org/officeDocument/2006/relationships/slideLayout" Target="../slideLayouts/slideLayout217.xml"/><Relationship Id="rId111" Type="http://schemas.openxmlformats.org/officeDocument/2006/relationships/slideLayout" Target="../slideLayouts/slideLayout240.xml"/><Relationship Id="rId132" Type="http://schemas.openxmlformats.org/officeDocument/2006/relationships/slideLayout" Target="../slideLayouts/slideLayout261.xml"/><Relationship Id="rId153" Type="http://schemas.openxmlformats.org/officeDocument/2006/relationships/slideLayout" Target="../slideLayouts/slideLayout282.xml"/><Relationship Id="rId15" Type="http://schemas.openxmlformats.org/officeDocument/2006/relationships/slideLayout" Target="../slideLayouts/slideLayout144.xml"/><Relationship Id="rId36" Type="http://schemas.openxmlformats.org/officeDocument/2006/relationships/slideLayout" Target="../slideLayouts/slideLayout165.xml"/><Relationship Id="rId57" Type="http://schemas.openxmlformats.org/officeDocument/2006/relationships/slideLayout" Target="../slideLayouts/slideLayout186.xml"/><Relationship Id="rId106" Type="http://schemas.openxmlformats.org/officeDocument/2006/relationships/slideLayout" Target="../slideLayouts/slideLayout235.xml"/><Relationship Id="rId127" Type="http://schemas.openxmlformats.org/officeDocument/2006/relationships/slideLayout" Target="../slideLayouts/slideLayout256.xml"/><Relationship Id="rId10" Type="http://schemas.openxmlformats.org/officeDocument/2006/relationships/slideLayout" Target="../slideLayouts/slideLayout139.xml"/><Relationship Id="rId31" Type="http://schemas.openxmlformats.org/officeDocument/2006/relationships/slideLayout" Target="../slideLayouts/slideLayout160.xml"/><Relationship Id="rId52" Type="http://schemas.openxmlformats.org/officeDocument/2006/relationships/slideLayout" Target="../slideLayouts/slideLayout181.xml"/><Relationship Id="rId73" Type="http://schemas.openxmlformats.org/officeDocument/2006/relationships/slideLayout" Target="../slideLayouts/slideLayout202.xml"/><Relationship Id="rId78" Type="http://schemas.openxmlformats.org/officeDocument/2006/relationships/slideLayout" Target="../slideLayouts/slideLayout207.xml"/><Relationship Id="rId94" Type="http://schemas.openxmlformats.org/officeDocument/2006/relationships/slideLayout" Target="../slideLayouts/slideLayout223.xml"/><Relationship Id="rId99" Type="http://schemas.openxmlformats.org/officeDocument/2006/relationships/slideLayout" Target="../slideLayouts/slideLayout228.xml"/><Relationship Id="rId101" Type="http://schemas.openxmlformats.org/officeDocument/2006/relationships/slideLayout" Target="../slideLayouts/slideLayout230.xml"/><Relationship Id="rId122" Type="http://schemas.openxmlformats.org/officeDocument/2006/relationships/slideLayout" Target="../slideLayouts/slideLayout251.xml"/><Relationship Id="rId143" Type="http://schemas.openxmlformats.org/officeDocument/2006/relationships/slideLayout" Target="../slideLayouts/slideLayout272.xml"/><Relationship Id="rId148" Type="http://schemas.openxmlformats.org/officeDocument/2006/relationships/slideLayout" Target="../slideLayouts/slideLayout277.xml"/><Relationship Id="rId164" Type="http://schemas.openxmlformats.org/officeDocument/2006/relationships/slideLayout" Target="../slideLayouts/slideLayout293.xml"/><Relationship Id="rId169" Type="http://schemas.openxmlformats.org/officeDocument/2006/relationships/slideLayout" Target="../slideLayouts/slideLayout298.xml"/><Relationship Id="rId4" Type="http://schemas.openxmlformats.org/officeDocument/2006/relationships/slideLayout" Target="../slideLayouts/slideLayout133.xml"/><Relationship Id="rId9" Type="http://schemas.openxmlformats.org/officeDocument/2006/relationships/slideLayout" Target="../slideLayouts/slideLayout138.xml"/><Relationship Id="rId26" Type="http://schemas.openxmlformats.org/officeDocument/2006/relationships/slideLayout" Target="../slideLayouts/slideLayout155.xml"/><Relationship Id="rId47" Type="http://schemas.openxmlformats.org/officeDocument/2006/relationships/slideLayout" Target="../slideLayouts/slideLayout176.xml"/><Relationship Id="rId68" Type="http://schemas.openxmlformats.org/officeDocument/2006/relationships/slideLayout" Target="../slideLayouts/slideLayout197.xml"/><Relationship Id="rId89" Type="http://schemas.openxmlformats.org/officeDocument/2006/relationships/slideLayout" Target="../slideLayouts/slideLayout218.xml"/><Relationship Id="rId112" Type="http://schemas.openxmlformats.org/officeDocument/2006/relationships/slideLayout" Target="../slideLayouts/slideLayout241.xml"/><Relationship Id="rId133" Type="http://schemas.openxmlformats.org/officeDocument/2006/relationships/slideLayout" Target="../slideLayouts/slideLayout262.xml"/><Relationship Id="rId154" Type="http://schemas.openxmlformats.org/officeDocument/2006/relationships/slideLayout" Target="../slideLayouts/slideLayout283.xml"/><Relationship Id="rId16" Type="http://schemas.openxmlformats.org/officeDocument/2006/relationships/slideLayout" Target="../slideLayouts/slideLayout145.xml"/><Relationship Id="rId37" Type="http://schemas.openxmlformats.org/officeDocument/2006/relationships/slideLayout" Target="../slideLayouts/slideLayout166.xml"/><Relationship Id="rId58" Type="http://schemas.openxmlformats.org/officeDocument/2006/relationships/slideLayout" Target="../slideLayouts/slideLayout187.xml"/><Relationship Id="rId79" Type="http://schemas.openxmlformats.org/officeDocument/2006/relationships/slideLayout" Target="../slideLayouts/slideLayout208.xml"/><Relationship Id="rId102" Type="http://schemas.openxmlformats.org/officeDocument/2006/relationships/slideLayout" Target="../slideLayouts/slideLayout231.xml"/><Relationship Id="rId123" Type="http://schemas.openxmlformats.org/officeDocument/2006/relationships/slideLayout" Target="../slideLayouts/slideLayout252.xml"/><Relationship Id="rId144" Type="http://schemas.openxmlformats.org/officeDocument/2006/relationships/slideLayout" Target="../slideLayouts/slideLayout273.xml"/><Relationship Id="rId90" Type="http://schemas.openxmlformats.org/officeDocument/2006/relationships/slideLayout" Target="../slideLayouts/slideLayout219.xml"/><Relationship Id="rId165" Type="http://schemas.openxmlformats.org/officeDocument/2006/relationships/slideLayout" Target="../slideLayouts/slideLayout294.xml"/><Relationship Id="rId27" Type="http://schemas.openxmlformats.org/officeDocument/2006/relationships/slideLayout" Target="../slideLayouts/slideLayout156.xml"/><Relationship Id="rId48" Type="http://schemas.openxmlformats.org/officeDocument/2006/relationships/slideLayout" Target="../slideLayouts/slideLayout177.xml"/><Relationship Id="rId69" Type="http://schemas.openxmlformats.org/officeDocument/2006/relationships/slideLayout" Target="../slideLayouts/slideLayout198.xml"/><Relationship Id="rId113" Type="http://schemas.openxmlformats.org/officeDocument/2006/relationships/slideLayout" Target="../slideLayouts/slideLayout242.xml"/><Relationship Id="rId134" Type="http://schemas.openxmlformats.org/officeDocument/2006/relationships/slideLayout" Target="../slideLayouts/slideLayout263.xml"/><Relationship Id="rId80" Type="http://schemas.openxmlformats.org/officeDocument/2006/relationships/slideLayout" Target="../slideLayouts/slideLayout209.xml"/><Relationship Id="rId155" Type="http://schemas.openxmlformats.org/officeDocument/2006/relationships/slideLayout" Target="../slideLayouts/slideLayout284.xml"/><Relationship Id="rId17" Type="http://schemas.openxmlformats.org/officeDocument/2006/relationships/slideLayout" Target="../slideLayouts/slideLayout146.xml"/><Relationship Id="rId38" Type="http://schemas.openxmlformats.org/officeDocument/2006/relationships/slideLayout" Target="../slideLayouts/slideLayout167.xml"/><Relationship Id="rId59" Type="http://schemas.openxmlformats.org/officeDocument/2006/relationships/slideLayout" Target="../slideLayouts/slideLayout188.xml"/><Relationship Id="rId103" Type="http://schemas.openxmlformats.org/officeDocument/2006/relationships/slideLayout" Target="../slideLayouts/slideLayout232.xml"/><Relationship Id="rId124" Type="http://schemas.openxmlformats.org/officeDocument/2006/relationships/slideLayout" Target="../slideLayouts/slideLayout253.xml"/></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415.xml"/><Relationship Id="rId21" Type="http://schemas.openxmlformats.org/officeDocument/2006/relationships/slideLayout" Target="../slideLayouts/slideLayout319.xml"/><Relationship Id="rId42" Type="http://schemas.openxmlformats.org/officeDocument/2006/relationships/slideLayout" Target="../slideLayouts/slideLayout340.xml"/><Relationship Id="rId63" Type="http://schemas.openxmlformats.org/officeDocument/2006/relationships/slideLayout" Target="../slideLayouts/slideLayout361.xml"/><Relationship Id="rId84" Type="http://schemas.openxmlformats.org/officeDocument/2006/relationships/slideLayout" Target="../slideLayouts/slideLayout382.xml"/><Relationship Id="rId138" Type="http://schemas.openxmlformats.org/officeDocument/2006/relationships/slideLayout" Target="../slideLayouts/slideLayout436.xml"/><Relationship Id="rId159" Type="http://schemas.openxmlformats.org/officeDocument/2006/relationships/slideLayout" Target="../slideLayouts/slideLayout457.xml"/><Relationship Id="rId107" Type="http://schemas.openxmlformats.org/officeDocument/2006/relationships/slideLayout" Target="../slideLayouts/slideLayout405.xml"/><Relationship Id="rId11" Type="http://schemas.openxmlformats.org/officeDocument/2006/relationships/slideLayout" Target="../slideLayouts/slideLayout309.xml"/><Relationship Id="rId32" Type="http://schemas.openxmlformats.org/officeDocument/2006/relationships/slideLayout" Target="../slideLayouts/slideLayout330.xml"/><Relationship Id="rId53" Type="http://schemas.openxmlformats.org/officeDocument/2006/relationships/slideLayout" Target="../slideLayouts/slideLayout351.xml"/><Relationship Id="rId74" Type="http://schemas.openxmlformats.org/officeDocument/2006/relationships/slideLayout" Target="../slideLayouts/slideLayout372.xml"/><Relationship Id="rId128" Type="http://schemas.openxmlformats.org/officeDocument/2006/relationships/slideLayout" Target="../slideLayouts/slideLayout426.xml"/><Relationship Id="rId149" Type="http://schemas.openxmlformats.org/officeDocument/2006/relationships/slideLayout" Target="../slideLayouts/slideLayout447.xml"/><Relationship Id="rId5" Type="http://schemas.openxmlformats.org/officeDocument/2006/relationships/slideLayout" Target="../slideLayouts/slideLayout303.xml"/><Relationship Id="rId95" Type="http://schemas.openxmlformats.org/officeDocument/2006/relationships/slideLayout" Target="../slideLayouts/slideLayout393.xml"/><Relationship Id="rId160" Type="http://schemas.openxmlformats.org/officeDocument/2006/relationships/slideLayout" Target="../slideLayouts/slideLayout458.xml"/><Relationship Id="rId22" Type="http://schemas.openxmlformats.org/officeDocument/2006/relationships/slideLayout" Target="../slideLayouts/slideLayout320.xml"/><Relationship Id="rId43" Type="http://schemas.openxmlformats.org/officeDocument/2006/relationships/slideLayout" Target="../slideLayouts/slideLayout341.xml"/><Relationship Id="rId64" Type="http://schemas.openxmlformats.org/officeDocument/2006/relationships/slideLayout" Target="../slideLayouts/slideLayout362.xml"/><Relationship Id="rId118" Type="http://schemas.openxmlformats.org/officeDocument/2006/relationships/slideLayout" Target="../slideLayouts/slideLayout416.xml"/><Relationship Id="rId139" Type="http://schemas.openxmlformats.org/officeDocument/2006/relationships/slideLayout" Target="../slideLayouts/slideLayout437.xml"/><Relationship Id="rId85" Type="http://schemas.openxmlformats.org/officeDocument/2006/relationships/slideLayout" Target="../slideLayouts/slideLayout383.xml"/><Relationship Id="rId150" Type="http://schemas.openxmlformats.org/officeDocument/2006/relationships/slideLayout" Target="../slideLayouts/slideLayout448.xml"/><Relationship Id="rId12" Type="http://schemas.openxmlformats.org/officeDocument/2006/relationships/slideLayout" Target="../slideLayouts/slideLayout310.xml"/><Relationship Id="rId17" Type="http://schemas.openxmlformats.org/officeDocument/2006/relationships/slideLayout" Target="../slideLayouts/slideLayout315.xml"/><Relationship Id="rId33" Type="http://schemas.openxmlformats.org/officeDocument/2006/relationships/slideLayout" Target="../slideLayouts/slideLayout331.xml"/><Relationship Id="rId38" Type="http://schemas.openxmlformats.org/officeDocument/2006/relationships/slideLayout" Target="../slideLayouts/slideLayout336.xml"/><Relationship Id="rId59" Type="http://schemas.openxmlformats.org/officeDocument/2006/relationships/slideLayout" Target="../slideLayouts/slideLayout357.xml"/><Relationship Id="rId103" Type="http://schemas.openxmlformats.org/officeDocument/2006/relationships/slideLayout" Target="../slideLayouts/slideLayout401.xml"/><Relationship Id="rId108" Type="http://schemas.openxmlformats.org/officeDocument/2006/relationships/slideLayout" Target="../slideLayouts/slideLayout406.xml"/><Relationship Id="rId124" Type="http://schemas.openxmlformats.org/officeDocument/2006/relationships/slideLayout" Target="../slideLayouts/slideLayout422.xml"/><Relationship Id="rId129" Type="http://schemas.openxmlformats.org/officeDocument/2006/relationships/slideLayout" Target="../slideLayouts/slideLayout427.xml"/><Relationship Id="rId54" Type="http://schemas.openxmlformats.org/officeDocument/2006/relationships/slideLayout" Target="../slideLayouts/slideLayout352.xml"/><Relationship Id="rId70" Type="http://schemas.openxmlformats.org/officeDocument/2006/relationships/slideLayout" Target="../slideLayouts/slideLayout368.xml"/><Relationship Id="rId75" Type="http://schemas.openxmlformats.org/officeDocument/2006/relationships/slideLayout" Target="../slideLayouts/slideLayout373.xml"/><Relationship Id="rId91" Type="http://schemas.openxmlformats.org/officeDocument/2006/relationships/slideLayout" Target="../slideLayouts/slideLayout389.xml"/><Relationship Id="rId96" Type="http://schemas.openxmlformats.org/officeDocument/2006/relationships/slideLayout" Target="../slideLayouts/slideLayout394.xml"/><Relationship Id="rId140" Type="http://schemas.openxmlformats.org/officeDocument/2006/relationships/slideLayout" Target="../slideLayouts/slideLayout438.xml"/><Relationship Id="rId145" Type="http://schemas.openxmlformats.org/officeDocument/2006/relationships/slideLayout" Target="../slideLayouts/slideLayout443.xml"/><Relationship Id="rId161" Type="http://schemas.openxmlformats.org/officeDocument/2006/relationships/slideLayout" Target="../slideLayouts/slideLayout459.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23" Type="http://schemas.openxmlformats.org/officeDocument/2006/relationships/slideLayout" Target="../slideLayouts/slideLayout321.xml"/><Relationship Id="rId28" Type="http://schemas.openxmlformats.org/officeDocument/2006/relationships/slideLayout" Target="../slideLayouts/slideLayout326.xml"/><Relationship Id="rId49" Type="http://schemas.openxmlformats.org/officeDocument/2006/relationships/slideLayout" Target="../slideLayouts/slideLayout347.xml"/><Relationship Id="rId114" Type="http://schemas.openxmlformats.org/officeDocument/2006/relationships/slideLayout" Target="../slideLayouts/slideLayout412.xml"/><Relationship Id="rId119" Type="http://schemas.openxmlformats.org/officeDocument/2006/relationships/slideLayout" Target="../slideLayouts/slideLayout417.xml"/><Relationship Id="rId44" Type="http://schemas.openxmlformats.org/officeDocument/2006/relationships/slideLayout" Target="../slideLayouts/slideLayout342.xml"/><Relationship Id="rId60" Type="http://schemas.openxmlformats.org/officeDocument/2006/relationships/slideLayout" Target="../slideLayouts/slideLayout358.xml"/><Relationship Id="rId65" Type="http://schemas.openxmlformats.org/officeDocument/2006/relationships/slideLayout" Target="../slideLayouts/slideLayout363.xml"/><Relationship Id="rId81" Type="http://schemas.openxmlformats.org/officeDocument/2006/relationships/slideLayout" Target="../slideLayouts/slideLayout379.xml"/><Relationship Id="rId86" Type="http://schemas.openxmlformats.org/officeDocument/2006/relationships/slideLayout" Target="../slideLayouts/slideLayout384.xml"/><Relationship Id="rId130" Type="http://schemas.openxmlformats.org/officeDocument/2006/relationships/slideLayout" Target="../slideLayouts/slideLayout428.xml"/><Relationship Id="rId135" Type="http://schemas.openxmlformats.org/officeDocument/2006/relationships/slideLayout" Target="../slideLayouts/slideLayout433.xml"/><Relationship Id="rId151" Type="http://schemas.openxmlformats.org/officeDocument/2006/relationships/slideLayout" Target="../slideLayouts/slideLayout449.xml"/><Relationship Id="rId156" Type="http://schemas.openxmlformats.org/officeDocument/2006/relationships/slideLayout" Target="../slideLayouts/slideLayout454.xml"/><Relationship Id="rId13" Type="http://schemas.openxmlformats.org/officeDocument/2006/relationships/slideLayout" Target="../slideLayouts/slideLayout311.xml"/><Relationship Id="rId18" Type="http://schemas.openxmlformats.org/officeDocument/2006/relationships/slideLayout" Target="../slideLayouts/slideLayout316.xml"/><Relationship Id="rId39" Type="http://schemas.openxmlformats.org/officeDocument/2006/relationships/slideLayout" Target="../slideLayouts/slideLayout337.xml"/><Relationship Id="rId109" Type="http://schemas.openxmlformats.org/officeDocument/2006/relationships/slideLayout" Target="../slideLayouts/slideLayout407.xml"/><Relationship Id="rId34" Type="http://schemas.openxmlformats.org/officeDocument/2006/relationships/slideLayout" Target="../slideLayouts/slideLayout332.xml"/><Relationship Id="rId50" Type="http://schemas.openxmlformats.org/officeDocument/2006/relationships/slideLayout" Target="../slideLayouts/slideLayout348.xml"/><Relationship Id="rId55" Type="http://schemas.openxmlformats.org/officeDocument/2006/relationships/slideLayout" Target="../slideLayouts/slideLayout353.xml"/><Relationship Id="rId76" Type="http://schemas.openxmlformats.org/officeDocument/2006/relationships/slideLayout" Target="../slideLayouts/slideLayout374.xml"/><Relationship Id="rId97" Type="http://schemas.openxmlformats.org/officeDocument/2006/relationships/slideLayout" Target="../slideLayouts/slideLayout395.xml"/><Relationship Id="rId104" Type="http://schemas.openxmlformats.org/officeDocument/2006/relationships/slideLayout" Target="../slideLayouts/slideLayout402.xml"/><Relationship Id="rId120" Type="http://schemas.openxmlformats.org/officeDocument/2006/relationships/slideLayout" Target="../slideLayouts/slideLayout418.xml"/><Relationship Id="rId125" Type="http://schemas.openxmlformats.org/officeDocument/2006/relationships/slideLayout" Target="../slideLayouts/slideLayout423.xml"/><Relationship Id="rId141" Type="http://schemas.openxmlformats.org/officeDocument/2006/relationships/slideLayout" Target="../slideLayouts/slideLayout439.xml"/><Relationship Id="rId146" Type="http://schemas.openxmlformats.org/officeDocument/2006/relationships/slideLayout" Target="../slideLayouts/slideLayout444.xml"/><Relationship Id="rId7" Type="http://schemas.openxmlformats.org/officeDocument/2006/relationships/slideLayout" Target="../slideLayouts/slideLayout305.xml"/><Relationship Id="rId71" Type="http://schemas.openxmlformats.org/officeDocument/2006/relationships/slideLayout" Target="../slideLayouts/slideLayout369.xml"/><Relationship Id="rId92" Type="http://schemas.openxmlformats.org/officeDocument/2006/relationships/slideLayout" Target="../slideLayouts/slideLayout390.xml"/><Relationship Id="rId162" Type="http://schemas.openxmlformats.org/officeDocument/2006/relationships/slideLayout" Target="../slideLayouts/slideLayout460.xml"/><Relationship Id="rId2" Type="http://schemas.openxmlformats.org/officeDocument/2006/relationships/slideLayout" Target="../slideLayouts/slideLayout300.xml"/><Relationship Id="rId29" Type="http://schemas.openxmlformats.org/officeDocument/2006/relationships/slideLayout" Target="../slideLayouts/slideLayout327.xml"/><Relationship Id="rId24" Type="http://schemas.openxmlformats.org/officeDocument/2006/relationships/slideLayout" Target="../slideLayouts/slideLayout322.xml"/><Relationship Id="rId40" Type="http://schemas.openxmlformats.org/officeDocument/2006/relationships/slideLayout" Target="../slideLayouts/slideLayout338.xml"/><Relationship Id="rId45" Type="http://schemas.openxmlformats.org/officeDocument/2006/relationships/slideLayout" Target="../slideLayouts/slideLayout343.xml"/><Relationship Id="rId66" Type="http://schemas.openxmlformats.org/officeDocument/2006/relationships/slideLayout" Target="../slideLayouts/slideLayout364.xml"/><Relationship Id="rId87" Type="http://schemas.openxmlformats.org/officeDocument/2006/relationships/slideLayout" Target="../slideLayouts/slideLayout385.xml"/><Relationship Id="rId110" Type="http://schemas.openxmlformats.org/officeDocument/2006/relationships/slideLayout" Target="../slideLayouts/slideLayout408.xml"/><Relationship Id="rId115" Type="http://schemas.openxmlformats.org/officeDocument/2006/relationships/slideLayout" Target="../slideLayouts/slideLayout413.xml"/><Relationship Id="rId131" Type="http://schemas.openxmlformats.org/officeDocument/2006/relationships/slideLayout" Target="../slideLayouts/slideLayout429.xml"/><Relationship Id="rId136" Type="http://schemas.openxmlformats.org/officeDocument/2006/relationships/slideLayout" Target="../slideLayouts/slideLayout434.xml"/><Relationship Id="rId157" Type="http://schemas.openxmlformats.org/officeDocument/2006/relationships/slideLayout" Target="../slideLayouts/slideLayout455.xml"/><Relationship Id="rId61" Type="http://schemas.openxmlformats.org/officeDocument/2006/relationships/slideLayout" Target="../slideLayouts/slideLayout359.xml"/><Relationship Id="rId82" Type="http://schemas.openxmlformats.org/officeDocument/2006/relationships/slideLayout" Target="../slideLayouts/slideLayout380.xml"/><Relationship Id="rId152" Type="http://schemas.openxmlformats.org/officeDocument/2006/relationships/slideLayout" Target="../slideLayouts/slideLayout450.xml"/><Relationship Id="rId19" Type="http://schemas.openxmlformats.org/officeDocument/2006/relationships/slideLayout" Target="../slideLayouts/slideLayout317.xml"/><Relationship Id="rId14" Type="http://schemas.openxmlformats.org/officeDocument/2006/relationships/slideLayout" Target="../slideLayouts/slideLayout312.xml"/><Relationship Id="rId30" Type="http://schemas.openxmlformats.org/officeDocument/2006/relationships/slideLayout" Target="../slideLayouts/slideLayout328.xml"/><Relationship Id="rId35" Type="http://schemas.openxmlformats.org/officeDocument/2006/relationships/slideLayout" Target="../slideLayouts/slideLayout333.xml"/><Relationship Id="rId56" Type="http://schemas.openxmlformats.org/officeDocument/2006/relationships/slideLayout" Target="../slideLayouts/slideLayout354.xml"/><Relationship Id="rId77" Type="http://schemas.openxmlformats.org/officeDocument/2006/relationships/slideLayout" Target="../slideLayouts/slideLayout375.xml"/><Relationship Id="rId100" Type="http://schemas.openxmlformats.org/officeDocument/2006/relationships/slideLayout" Target="../slideLayouts/slideLayout398.xml"/><Relationship Id="rId105" Type="http://schemas.openxmlformats.org/officeDocument/2006/relationships/slideLayout" Target="../slideLayouts/slideLayout403.xml"/><Relationship Id="rId126" Type="http://schemas.openxmlformats.org/officeDocument/2006/relationships/slideLayout" Target="../slideLayouts/slideLayout424.xml"/><Relationship Id="rId147" Type="http://schemas.openxmlformats.org/officeDocument/2006/relationships/slideLayout" Target="../slideLayouts/slideLayout445.xml"/><Relationship Id="rId8" Type="http://schemas.openxmlformats.org/officeDocument/2006/relationships/slideLayout" Target="../slideLayouts/slideLayout306.xml"/><Relationship Id="rId51" Type="http://schemas.openxmlformats.org/officeDocument/2006/relationships/slideLayout" Target="../slideLayouts/slideLayout349.xml"/><Relationship Id="rId72" Type="http://schemas.openxmlformats.org/officeDocument/2006/relationships/slideLayout" Target="../slideLayouts/slideLayout370.xml"/><Relationship Id="rId93" Type="http://schemas.openxmlformats.org/officeDocument/2006/relationships/slideLayout" Target="../slideLayouts/slideLayout391.xml"/><Relationship Id="rId98" Type="http://schemas.openxmlformats.org/officeDocument/2006/relationships/slideLayout" Target="../slideLayouts/slideLayout396.xml"/><Relationship Id="rId121" Type="http://schemas.openxmlformats.org/officeDocument/2006/relationships/slideLayout" Target="../slideLayouts/slideLayout419.xml"/><Relationship Id="rId142" Type="http://schemas.openxmlformats.org/officeDocument/2006/relationships/slideLayout" Target="../slideLayouts/slideLayout440.xml"/><Relationship Id="rId163" Type="http://schemas.openxmlformats.org/officeDocument/2006/relationships/theme" Target="../theme/theme3.xml"/><Relationship Id="rId3" Type="http://schemas.openxmlformats.org/officeDocument/2006/relationships/slideLayout" Target="../slideLayouts/slideLayout301.xml"/><Relationship Id="rId25" Type="http://schemas.openxmlformats.org/officeDocument/2006/relationships/slideLayout" Target="../slideLayouts/slideLayout323.xml"/><Relationship Id="rId46" Type="http://schemas.openxmlformats.org/officeDocument/2006/relationships/slideLayout" Target="../slideLayouts/slideLayout344.xml"/><Relationship Id="rId67" Type="http://schemas.openxmlformats.org/officeDocument/2006/relationships/slideLayout" Target="../slideLayouts/slideLayout365.xml"/><Relationship Id="rId116" Type="http://schemas.openxmlformats.org/officeDocument/2006/relationships/slideLayout" Target="../slideLayouts/slideLayout414.xml"/><Relationship Id="rId137" Type="http://schemas.openxmlformats.org/officeDocument/2006/relationships/slideLayout" Target="../slideLayouts/slideLayout435.xml"/><Relationship Id="rId158" Type="http://schemas.openxmlformats.org/officeDocument/2006/relationships/slideLayout" Target="../slideLayouts/slideLayout456.xml"/><Relationship Id="rId20" Type="http://schemas.openxmlformats.org/officeDocument/2006/relationships/slideLayout" Target="../slideLayouts/slideLayout318.xml"/><Relationship Id="rId41" Type="http://schemas.openxmlformats.org/officeDocument/2006/relationships/slideLayout" Target="../slideLayouts/slideLayout339.xml"/><Relationship Id="rId62" Type="http://schemas.openxmlformats.org/officeDocument/2006/relationships/slideLayout" Target="../slideLayouts/slideLayout360.xml"/><Relationship Id="rId83" Type="http://schemas.openxmlformats.org/officeDocument/2006/relationships/slideLayout" Target="../slideLayouts/slideLayout381.xml"/><Relationship Id="rId88" Type="http://schemas.openxmlformats.org/officeDocument/2006/relationships/slideLayout" Target="../slideLayouts/slideLayout386.xml"/><Relationship Id="rId111" Type="http://schemas.openxmlformats.org/officeDocument/2006/relationships/slideLayout" Target="../slideLayouts/slideLayout409.xml"/><Relationship Id="rId132" Type="http://schemas.openxmlformats.org/officeDocument/2006/relationships/slideLayout" Target="../slideLayouts/slideLayout430.xml"/><Relationship Id="rId153" Type="http://schemas.openxmlformats.org/officeDocument/2006/relationships/slideLayout" Target="../slideLayouts/slideLayout451.xml"/><Relationship Id="rId15" Type="http://schemas.openxmlformats.org/officeDocument/2006/relationships/slideLayout" Target="../slideLayouts/slideLayout313.xml"/><Relationship Id="rId36" Type="http://schemas.openxmlformats.org/officeDocument/2006/relationships/slideLayout" Target="../slideLayouts/slideLayout334.xml"/><Relationship Id="rId57" Type="http://schemas.openxmlformats.org/officeDocument/2006/relationships/slideLayout" Target="../slideLayouts/slideLayout355.xml"/><Relationship Id="rId106" Type="http://schemas.openxmlformats.org/officeDocument/2006/relationships/slideLayout" Target="../slideLayouts/slideLayout404.xml"/><Relationship Id="rId127" Type="http://schemas.openxmlformats.org/officeDocument/2006/relationships/slideLayout" Target="../slideLayouts/slideLayout425.xml"/><Relationship Id="rId10" Type="http://schemas.openxmlformats.org/officeDocument/2006/relationships/slideLayout" Target="../slideLayouts/slideLayout308.xml"/><Relationship Id="rId31" Type="http://schemas.openxmlformats.org/officeDocument/2006/relationships/slideLayout" Target="../slideLayouts/slideLayout329.xml"/><Relationship Id="rId52" Type="http://schemas.openxmlformats.org/officeDocument/2006/relationships/slideLayout" Target="../slideLayouts/slideLayout350.xml"/><Relationship Id="rId73" Type="http://schemas.openxmlformats.org/officeDocument/2006/relationships/slideLayout" Target="../slideLayouts/slideLayout371.xml"/><Relationship Id="rId78" Type="http://schemas.openxmlformats.org/officeDocument/2006/relationships/slideLayout" Target="../slideLayouts/slideLayout376.xml"/><Relationship Id="rId94" Type="http://schemas.openxmlformats.org/officeDocument/2006/relationships/slideLayout" Target="../slideLayouts/slideLayout392.xml"/><Relationship Id="rId99" Type="http://schemas.openxmlformats.org/officeDocument/2006/relationships/slideLayout" Target="../slideLayouts/slideLayout397.xml"/><Relationship Id="rId101" Type="http://schemas.openxmlformats.org/officeDocument/2006/relationships/slideLayout" Target="../slideLayouts/slideLayout399.xml"/><Relationship Id="rId122" Type="http://schemas.openxmlformats.org/officeDocument/2006/relationships/slideLayout" Target="../slideLayouts/slideLayout420.xml"/><Relationship Id="rId143" Type="http://schemas.openxmlformats.org/officeDocument/2006/relationships/slideLayout" Target="../slideLayouts/slideLayout441.xml"/><Relationship Id="rId148" Type="http://schemas.openxmlformats.org/officeDocument/2006/relationships/slideLayout" Target="../slideLayouts/slideLayout446.xml"/><Relationship Id="rId164" Type="http://schemas.openxmlformats.org/officeDocument/2006/relationships/image" Target="../media/image1.png"/><Relationship Id="rId4" Type="http://schemas.openxmlformats.org/officeDocument/2006/relationships/slideLayout" Target="../slideLayouts/slideLayout302.xml"/><Relationship Id="rId9" Type="http://schemas.openxmlformats.org/officeDocument/2006/relationships/slideLayout" Target="../slideLayouts/slideLayout307.xml"/><Relationship Id="rId26" Type="http://schemas.openxmlformats.org/officeDocument/2006/relationships/slideLayout" Target="../slideLayouts/slideLayout324.xml"/><Relationship Id="rId47" Type="http://schemas.openxmlformats.org/officeDocument/2006/relationships/slideLayout" Target="../slideLayouts/slideLayout345.xml"/><Relationship Id="rId68" Type="http://schemas.openxmlformats.org/officeDocument/2006/relationships/slideLayout" Target="../slideLayouts/slideLayout366.xml"/><Relationship Id="rId89" Type="http://schemas.openxmlformats.org/officeDocument/2006/relationships/slideLayout" Target="../slideLayouts/slideLayout387.xml"/><Relationship Id="rId112" Type="http://schemas.openxmlformats.org/officeDocument/2006/relationships/slideLayout" Target="../slideLayouts/slideLayout410.xml"/><Relationship Id="rId133" Type="http://schemas.openxmlformats.org/officeDocument/2006/relationships/slideLayout" Target="../slideLayouts/slideLayout431.xml"/><Relationship Id="rId154" Type="http://schemas.openxmlformats.org/officeDocument/2006/relationships/slideLayout" Target="../slideLayouts/slideLayout452.xml"/><Relationship Id="rId16" Type="http://schemas.openxmlformats.org/officeDocument/2006/relationships/slideLayout" Target="../slideLayouts/slideLayout314.xml"/><Relationship Id="rId37" Type="http://schemas.openxmlformats.org/officeDocument/2006/relationships/slideLayout" Target="../slideLayouts/slideLayout335.xml"/><Relationship Id="rId58" Type="http://schemas.openxmlformats.org/officeDocument/2006/relationships/slideLayout" Target="../slideLayouts/slideLayout356.xml"/><Relationship Id="rId79" Type="http://schemas.openxmlformats.org/officeDocument/2006/relationships/slideLayout" Target="../slideLayouts/slideLayout377.xml"/><Relationship Id="rId102" Type="http://schemas.openxmlformats.org/officeDocument/2006/relationships/slideLayout" Target="../slideLayouts/slideLayout400.xml"/><Relationship Id="rId123" Type="http://schemas.openxmlformats.org/officeDocument/2006/relationships/slideLayout" Target="../slideLayouts/slideLayout421.xml"/><Relationship Id="rId144" Type="http://schemas.openxmlformats.org/officeDocument/2006/relationships/slideLayout" Target="../slideLayouts/slideLayout442.xml"/><Relationship Id="rId90" Type="http://schemas.openxmlformats.org/officeDocument/2006/relationships/slideLayout" Target="../slideLayouts/slideLayout388.xml"/><Relationship Id="rId165" Type="http://schemas.openxmlformats.org/officeDocument/2006/relationships/image" Target="../media/image2.svg"/><Relationship Id="rId27" Type="http://schemas.openxmlformats.org/officeDocument/2006/relationships/slideLayout" Target="../slideLayouts/slideLayout325.xml"/><Relationship Id="rId48" Type="http://schemas.openxmlformats.org/officeDocument/2006/relationships/slideLayout" Target="../slideLayouts/slideLayout346.xml"/><Relationship Id="rId69" Type="http://schemas.openxmlformats.org/officeDocument/2006/relationships/slideLayout" Target="../slideLayouts/slideLayout367.xml"/><Relationship Id="rId113" Type="http://schemas.openxmlformats.org/officeDocument/2006/relationships/slideLayout" Target="../slideLayouts/slideLayout411.xml"/><Relationship Id="rId134" Type="http://schemas.openxmlformats.org/officeDocument/2006/relationships/slideLayout" Target="../slideLayouts/slideLayout432.xml"/><Relationship Id="rId80" Type="http://schemas.openxmlformats.org/officeDocument/2006/relationships/slideLayout" Target="../slideLayouts/slideLayout378.xml"/><Relationship Id="rId155" Type="http://schemas.openxmlformats.org/officeDocument/2006/relationships/slideLayout" Target="../slideLayouts/slideLayout453.xml"/></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577.xml"/><Relationship Id="rId21" Type="http://schemas.openxmlformats.org/officeDocument/2006/relationships/slideLayout" Target="../slideLayouts/slideLayout481.xml"/><Relationship Id="rId42" Type="http://schemas.openxmlformats.org/officeDocument/2006/relationships/slideLayout" Target="../slideLayouts/slideLayout502.xml"/><Relationship Id="rId63" Type="http://schemas.openxmlformats.org/officeDocument/2006/relationships/slideLayout" Target="../slideLayouts/slideLayout523.xml"/><Relationship Id="rId84" Type="http://schemas.openxmlformats.org/officeDocument/2006/relationships/slideLayout" Target="../slideLayouts/slideLayout544.xml"/><Relationship Id="rId138" Type="http://schemas.openxmlformats.org/officeDocument/2006/relationships/slideLayout" Target="../slideLayouts/slideLayout598.xml"/><Relationship Id="rId159" Type="http://schemas.openxmlformats.org/officeDocument/2006/relationships/slideLayout" Target="../slideLayouts/slideLayout619.xml"/><Relationship Id="rId107" Type="http://schemas.openxmlformats.org/officeDocument/2006/relationships/slideLayout" Target="../slideLayouts/slideLayout567.xml"/><Relationship Id="rId11" Type="http://schemas.openxmlformats.org/officeDocument/2006/relationships/slideLayout" Target="../slideLayouts/slideLayout471.xml"/><Relationship Id="rId32" Type="http://schemas.openxmlformats.org/officeDocument/2006/relationships/slideLayout" Target="../slideLayouts/slideLayout492.xml"/><Relationship Id="rId53" Type="http://schemas.openxmlformats.org/officeDocument/2006/relationships/slideLayout" Target="../slideLayouts/slideLayout513.xml"/><Relationship Id="rId74" Type="http://schemas.openxmlformats.org/officeDocument/2006/relationships/slideLayout" Target="../slideLayouts/slideLayout534.xml"/><Relationship Id="rId128" Type="http://schemas.openxmlformats.org/officeDocument/2006/relationships/slideLayout" Target="../slideLayouts/slideLayout588.xml"/><Relationship Id="rId149" Type="http://schemas.openxmlformats.org/officeDocument/2006/relationships/slideLayout" Target="../slideLayouts/slideLayout609.xml"/><Relationship Id="rId5" Type="http://schemas.openxmlformats.org/officeDocument/2006/relationships/slideLayout" Target="../slideLayouts/slideLayout465.xml"/><Relationship Id="rId95" Type="http://schemas.openxmlformats.org/officeDocument/2006/relationships/slideLayout" Target="../slideLayouts/slideLayout555.xml"/><Relationship Id="rId160" Type="http://schemas.openxmlformats.org/officeDocument/2006/relationships/slideLayout" Target="../slideLayouts/slideLayout620.xml"/><Relationship Id="rId22" Type="http://schemas.openxmlformats.org/officeDocument/2006/relationships/slideLayout" Target="../slideLayouts/slideLayout482.xml"/><Relationship Id="rId43" Type="http://schemas.openxmlformats.org/officeDocument/2006/relationships/slideLayout" Target="../slideLayouts/slideLayout503.xml"/><Relationship Id="rId64" Type="http://schemas.openxmlformats.org/officeDocument/2006/relationships/slideLayout" Target="../slideLayouts/slideLayout524.xml"/><Relationship Id="rId118" Type="http://schemas.openxmlformats.org/officeDocument/2006/relationships/slideLayout" Target="../slideLayouts/slideLayout578.xml"/><Relationship Id="rId139" Type="http://schemas.openxmlformats.org/officeDocument/2006/relationships/slideLayout" Target="../slideLayouts/slideLayout599.xml"/><Relationship Id="rId85" Type="http://schemas.openxmlformats.org/officeDocument/2006/relationships/slideLayout" Target="../slideLayouts/slideLayout545.xml"/><Relationship Id="rId150" Type="http://schemas.openxmlformats.org/officeDocument/2006/relationships/slideLayout" Target="../slideLayouts/slideLayout610.xml"/><Relationship Id="rId12" Type="http://schemas.openxmlformats.org/officeDocument/2006/relationships/slideLayout" Target="../slideLayouts/slideLayout472.xml"/><Relationship Id="rId17" Type="http://schemas.openxmlformats.org/officeDocument/2006/relationships/slideLayout" Target="../slideLayouts/slideLayout477.xml"/><Relationship Id="rId33" Type="http://schemas.openxmlformats.org/officeDocument/2006/relationships/slideLayout" Target="../slideLayouts/slideLayout493.xml"/><Relationship Id="rId38" Type="http://schemas.openxmlformats.org/officeDocument/2006/relationships/slideLayout" Target="../slideLayouts/slideLayout498.xml"/><Relationship Id="rId59" Type="http://schemas.openxmlformats.org/officeDocument/2006/relationships/slideLayout" Target="../slideLayouts/slideLayout519.xml"/><Relationship Id="rId103" Type="http://schemas.openxmlformats.org/officeDocument/2006/relationships/slideLayout" Target="../slideLayouts/slideLayout563.xml"/><Relationship Id="rId108" Type="http://schemas.openxmlformats.org/officeDocument/2006/relationships/slideLayout" Target="../slideLayouts/slideLayout568.xml"/><Relationship Id="rId124" Type="http://schemas.openxmlformats.org/officeDocument/2006/relationships/slideLayout" Target="../slideLayouts/slideLayout584.xml"/><Relationship Id="rId129" Type="http://schemas.openxmlformats.org/officeDocument/2006/relationships/slideLayout" Target="../slideLayouts/slideLayout589.xml"/><Relationship Id="rId54" Type="http://schemas.openxmlformats.org/officeDocument/2006/relationships/slideLayout" Target="../slideLayouts/slideLayout514.xml"/><Relationship Id="rId70" Type="http://schemas.openxmlformats.org/officeDocument/2006/relationships/slideLayout" Target="../slideLayouts/slideLayout530.xml"/><Relationship Id="rId75" Type="http://schemas.openxmlformats.org/officeDocument/2006/relationships/slideLayout" Target="../slideLayouts/slideLayout535.xml"/><Relationship Id="rId91" Type="http://schemas.openxmlformats.org/officeDocument/2006/relationships/slideLayout" Target="../slideLayouts/slideLayout551.xml"/><Relationship Id="rId96" Type="http://schemas.openxmlformats.org/officeDocument/2006/relationships/slideLayout" Target="../slideLayouts/slideLayout556.xml"/><Relationship Id="rId140" Type="http://schemas.openxmlformats.org/officeDocument/2006/relationships/slideLayout" Target="../slideLayouts/slideLayout600.xml"/><Relationship Id="rId145" Type="http://schemas.openxmlformats.org/officeDocument/2006/relationships/slideLayout" Target="../slideLayouts/slideLayout605.xml"/><Relationship Id="rId161" Type="http://schemas.openxmlformats.org/officeDocument/2006/relationships/slideLayout" Target="../slideLayouts/slideLayout621.xml"/><Relationship Id="rId1" Type="http://schemas.openxmlformats.org/officeDocument/2006/relationships/slideLayout" Target="../slideLayouts/slideLayout461.xml"/><Relationship Id="rId6" Type="http://schemas.openxmlformats.org/officeDocument/2006/relationships/slideLayout" Target="../slideLayouts/slideLayout466.xml"/><Relationship Id="rId23" Type="http://schemas.openxmlformats.org/officeDocument/2006/relationships/slideLayout" Target="../slideLayouts/slideLayout483.xml"/><Relationship Id="rId28" Type="http://schemas.openxmlformats.org/officeDocument/2006/relationships/slideLayout" Target="../slideLayouts/slideLayout488.xml"/><Relationship Id="rId49" Type="http://schemas.openxmlformats.org/officeDocument/2006/relationships/slideLayout" Target="../slideLayouts/slideLayout509.xml"/><Relationship Id="rId114" Type="http://schemas.openxmlformats.org/officeDocument/2006/relationships/slideLayout" Target="../slideLayouts/slideLayout574.xml"/><Relationship Id="rId119" Type="http://schemas.openxmlformats.org/officeDocument/2006/relationships/slideLayout" Target="../slideLayouts/slideLayout579.xml"/><Relationship Id="rId44" Type="http://schemas.openxmlformats.org/officeDocument/2006/relationships/slideLayout" Target="../slideLayouts/slideLayout504.xml"/><Relationship Id="rId60" Type="http://schemas.openxmlformats.org/officeDocument/2006/relationships/slideLayout" Target="../slideLayouts/slideLayout520.xml"/><Relationship Id="rId65" Type="http://schemas.openxmlformats.org/officeDocument/2006/relationships/slideLayout" Target="../slideLayouts/slideLayout525.xml"/><Relationship Id="rId81" Type="http://schemas.openxmlformats.org/officeDocument/2006/relationships/slideLayout" Target="../slideLayouts/slideLayout541.xml"/><Relationship Id="rId86" Type="http://schemas.openxmlformats.org/officeDocument/2006/relationships/slideLayout" Target="../slideLayouts/slideLayout546.xml"/><Relationship Id="rId130" Type="http://schemas.openxmlformats.org/officeDocument/2006/relationships/slideLayout" Target="../slideLayouts/slideLayout590.xml"/><Relationship Id="rId135" Type="http://schemas.openxmlformats.org/officeDocument/2006/relationships/slideLayout" Target="../slideLayouts/slideLayout595.xml"/><Relationship Id="rId151" Type="http://schemas.openxmlformats.org/officeDocument/2006/relationships/slideLayout" Target="../slideLayouts/slideLayout611.xml"/><Relationship Id="rId156" Type="http://schemas.openxmlformats.org/officeDocument/2006/relationships/slideLayout" Target="../slideLayouts/slideLayout616.xml"/><Relationship Id="rId13" Type="http://schemas.openxmlformats.org/officeDocument/2006/relationships/slideLayout" Target="../slideLayouts/slideLayout473.xml"/><Relationship Id="rId18" Type="http://schemas.openxmlformats.org/officeDocument/2006/relationships/slideLayout" Target="../slideLayouts/slideLayout478.xml"/><Relationship Id="rId39" Type="http://schemas.openxmlformats.org/officeDocument/2006/relationships/slideLayout" Target="../slideLayouts/slideLayout499.xml"/><Relationship Id="rId109" Type="http://schemas.openxmlformats.org/officeDocument/2006/relationships/slideLayout" Target="../slideLayouts/slideLayout569.xml"/><Relationship Id="rId34" Type="http://schemas.openxmlformats.org/officeDocument/2006/relationships/slideLayout" Target="../slideLayouts/slideLayout494.xml"/><Relationship Id="rId50" Type="http://schemas.openxmlformats.org/officeDocument/2006/relationships/slideLayout" Target="../slideLayouts/slideLayout510.xml"/><Relationship Id="rId55" Type="http://schemas.openxmlformats.org/officeDocument/2006/relationships/slideLayout" Target="../slideLayouts/slideLayout515.xml"/><Relationship Id="rId76" Type="http://schemas.openxmlformats.org/officeDocument/2006/relationships/slideLayout" Target="../slideLayouts/slideLayout536.xml"/><Relationship Id="rId97" Type="http://schemas.openxmlformats.org/officeDocument/2006/relationships/slideLayout" Target="../slideLayouts/slideLayout557.xml"/><Relationship Id="rId104" Type="http://schemas.openxmlformats.org/officeDocument/2006/relationships/slideLayout" Target="../slideLayouts/slideLayout564.xml"/><Relationship Id="rId120" Type="http://schemas.openxmlformats.org/officeDocument/2006/relationships/slideLayout" Target="../slideLayouts/slideLayout580.xml"/><Relationship Id="rId125" Type="http://schemas.openxmlformats.org/officeDocument/2006/relationships/slideLayout" Target="../slideLayouts/slideLayout585.xml"/><Relationship Id="rId141" Type="http://schemas.openxmlformats.org/officeDocument/2006/relationships/slideLayout" Target="../slideLayouts/slideLayout601.xml"/><Relationship Id="rId146" Type="http://schemas.openxmlformats.org/officeDocument/2006/relationships/slideLayout" Target="../slideLayouts/slideLayout606.xml"/><Relationship Id="rId7" Type="http://schemas.openxmlformats.org/officeDocument/2006/relationships/slideLayout" Target="../slideLayouts/slideLayout467.xml"/><Relationship Id="rId71" Type="http://schemas.openxmlformats.org/officeDocument/2006/relationships/slideLayout" Target="../slideLayouts/slideLayout531.xml"/><Relationship Id="rId92" Type="http://schemas.openxmlformats.org/officeDocument/2006/relationships/slideLayout" Target="../slideLayouts/slideLayout552.xml"/><Relationship Id="rId162" Type="http://schemas.openxmlformats.org/officeDocument/2006/relationships/slideLayout" Target="../slideLayouts/slideLayout622.xml"/><Relationship Id="rId2" Type="http://schemas.openxmlformats.org/officeDocument/2006/relationships/slideLayout" Target="../slideLayouts/slideLayout462.xml"/><Relationship Id="rId29" Type="http://schemas.openxmlformats.org/officeDocument/2006/relationships/slideLayout" Target="../slideLayouts/slideLayout489.xml"/><Relationship Id="rId24" Type="http://schemas.openxmlformats.org/officeDocument/2006/relationships/slideLayout" Target="../slideLayouts/slideLayout484.xml"/><Relationship Id="rId40" Type="http://schemas.openxmlformats.org/officeDocument/2006/relationships/slideLayout" Target="../slideLayouts/slideLayout500.xml"/><Relationship Id="rId45" Type="http://schemas.openxmlformats.org/officeDocument/2006/relationships/slideLayout" Target="../slideLayouts/slideLayout505.xml"/><Relationship Id="rId66" Type="http://schemas.openxmlformats.org/officeDocument/2006/relationships/slideLayout" Target="../slideLayouts/slideLayout526.xml"/><Relationship Id="rId87" Type="http://schemas.openxmlformats.org/officeDocument/2006/relationships/slideLayout" Target="../slideLayouts/slideLayout547.xml"/><Relationship Id="rId110" Type="http://schemas.openxmlformats.org/officeDocument/2006/relationships/slideLayout" Target="../slideLayouts/slideLayout570.xml"/><Relationship Id="rId115" Type="http://schemas.openxmlformats.org/officeDocument/2006/relationships/slideLayout" Target="../slideLayouts/slideLayout575.xml"/><Relationship Id="rId131" Type="http://schemas.openxmlformats.org/officeDocument/2006/relationships/slideLayout" Target="../slideLayouts/slideLayout591.xml"/><Relationship Id="rId136" Type="http://schemas.openxmlformats.org/officeDocument/2006/relationships/slideLayout" Target="../slideLayouts/slideLayout596.xml"/><Relationship Id="rId157" Type="http://schemas.openxmlformats.org/officeDocument/2006/relationships/slideLayout" Target="../slideLayouts/slideLayout617.xml"/><Relationship Id="rId61" Type="http://schemas.openxmlformats.org/officeDocument/2006/relationships/slideLayout" Target="../slideLayouts/slideLayout521.xml"/><Relationship Id="rId82" Type="http://schemas.openxmlformats.org/officeDocument/2006/relationships/slideLayout" Target="../slideLayouts/slideLayout542.xml"/><Relationship Id="rId152" Type="http://schemas.openxmlformats.org/officeDocument/2006/relationships/slideLayout" Target="../slideLayouts/slideLayout612.xml"/><Relationship Id="rId19" Type="http://schemas.openxmlformats.org/officeDocument/2006/relationships/slideLayout" Target="../slideLayouts/slideLayout479.xml"/><Relationship Id="rId14" Type="http://schemas.openxmlformats.org/officeDocument/2006/relationships/slideLayout" Target="../slideLayouts/slideLayout474.xml"/><Relationship Id="rId30" Type="http://schemas.openxmlformats.org/officeDocument/2006/relationships/slideLayout" Target="../slideLayouts/slideLayout490.xml"/><Relationship Id="rId35" Type="http://schemas.openxmlformats.org/officeDocument/2006/relationships/slideLayout" Target="../slideLayouts/slideLayout495.xml"/><Relationship Id="rId56" Type="http://schemas.openxmlformats.org/officeDocument/2006/relationships/slideLayout" Target="../slideLayouts/slideLayout516.xml"/><Relationship Id="rId77" Type="http://schemas.openxmlformats.org/officeDocument/2006/relationships/slideLayout" Target="../slideLayouts/slideLayout537.xml"/><Relationship Id="rId100" Type="http://schemas.openxmlformats.org/officeDocument/2006/relationships/slideLayout" Target="../slideLayouts/slideLayout560.xml"/><Relationship Id="rId105" Type="http://schemas.openxmlformats.org/officeDocument/2006/relationships/slideLayout" Target="../slideLayouts/slideLayout565.xml"/><Relationship Id="rId126" Type="http://schemas.openxmlformats.org/officeDocument/2006/relationships/slideLayout" Target="../slideLayouts/slideLayout586.xml"/><Relationship Id="rId147" Type="http://schemas.openxmlformats.org/officeDocument/2006/relationships/slideLayout" Target="../slideLayouts/slideLayout607.xml"/><Relationship Id="rId8" Type="http://schemas.openxmlformats.org/officeDocument/2006/relationships/slideLayout" Target="../slideLayouts/slideLayout468.xml"/><Relationship Id="rId51" Type="http://schemas.openxmlformats.org/officeDocument/2006/relationships/slideLayout" Target="../slideLayouts/slideLayout511.xml"/><Relationship Id="rId72" Type="http://schemas.openxmlformats.org/officeDocument/2006/relationships/slideLayout" Target="../slideLayouts/slideLayout532.xml"/><Relationship Id="rId93" Type="http://schemas.openxmlformats.org/officeDocument/2006/relationships/slideLayout" Target="../slideLayouts/slideLayout553.xml"/><Relationship Id="rId98" Type="http://schemas.openxmlformats.org/officeDocument/2006/relationships/slideLayout" Target="../slideLayouts/slideLayout558.xml"/><Relationship Id="rId121" Type="http://schemas.openxmlformats.org/officeDocument/2006/relationships/slideLayout" Target="../slideLayouts/slideLayout581.xml"/><Relationship Id="rId142" Type="http://schemas.openxmlformats.org/officeDocument/2006/relationships/slideLayout" Target="../slideLayouts/slideLayout602.xml"/><Relationship Id="rId163" Type="http://schemas.openxmlformats.org/officeDocument/2006/relationships/theme" Target="../theme/theme4.xml"/><Relationship Id="rId3" Type="http://schemas.openxmlformats.org/officeDocument/2006/relationships/slideLayout" Target="../slideLayouts/slideLayout463.xml"/><Relationship Id="rId25" Type="http://schemas.openxmlformats.org/officeDocument/2006/relationships/slideLayout" Target="../slideLayouts/slideLayout485.xml"/><Relationship Id="rId46" Type="http://schemas.openxmlformats.org/officeDocument/2006/relationships/slideLayout" Target="../slideLayouts/slideLayout506.xml"/><Relationship Id="rId67" Type="http://schemas.openxmlformats.org/officeDocument/2006/relationships/slideLayout" Target="../slideLayouts/slideLayout527.xml"/><Relationship Id="rId116" Type="http://schemas.openxmlformats.org/officeDocument/2006/relationships/slideLayout" Target="../slideLayouts/slideLayout576.xml"/><Relationship Id="rId137" Type="http://schemas.openxmlformats.org/officeDocument/2006/relationships/slideLayout" Target="../slideLayouts/slideLayout597.xml"/><Relationship Id="rId158" Type="http://schemas.openxmlformats.org/officeDocument/2006/relationships/slideLayout" Target="../slideLayouts/slideLayout618.xml"/><Relationship Id="rId20" Type="http://schemas.openxmlformats.org/officeDocument/2006/relationships/slideLayout" Target="../slideLayouts/slideLayout480.xml"/><Relationship Id="rId41" Type="http://schemas.openxmlformats.org/officeDocument/2006/relationships/slideLayout" Target="../slideLayouts/slideLayout501.xml"/><Relationship Id="rId62" Type="http://schemas.openxmlformats.org/officeDocument/2006/relationships/slideLayout" Target="../slideLayouts/slideLayout522.xml"/><Relationship Id="rId83" Type="http://schemas.openxmlformats.org/officeDocument/2006/relationships/slideLayout" Target="../slideLayouts/slideLayout543.xml"/><Relationship Id="rId88" Type="http://schemas.openxmlformats.org/officeDocument/2006/relationships/slideLayout" Target="../slideLayouts/slideLayout548.xml"/><Relationship Id="rId111" Type="http://schemas.openxmlformats.org/officeDocument/2006/relationships/slideLayout" Target="../slideLayouts/slideLayout571.xml"/><Relationship Id="rId132" Type="http://schemas.openxmlformats.org/officeDocument/2006/relationships/slideLayout" Target="../slideLayouts/slideLayout592.xml"/><Relationship Id="rId153" Type="http://schemas.openxmlformats.org/officeDocument/2006/relationships/slideLayout" Target="../slideLayouts/slideLayout613.xml"/><Relationship Id="rId15" Type="http://schemas.openxmlformats.org/officeDocument/2006/relationships/slideLayout" Target="../slideLayouts/slideLayout475.xml"/><Relationship Id="rId36" Type="http://schemas.openxmlformats.org/officeDocument/2006/relationships/slideLayout" Target="../slideLayouts/slideLayout496.xml"/><Relationship Id="rId57" Type="http://schemas.openxmlformats.org/officeDocument/2006/relationships/slideLayout" Target="../slideLayouts/slideLayout517.xml"/><Relationship Id="rId106" Type="http://schemas.openxmlformats.org/officeDocument/2006/relationships/slideLayout" Target="../slideLayouts/slideLayout566.xml"/><Relationship Id="rId127" Type="http://schemas.openxmlformats.org/officeDocument/2006/relationships/slideLayout" Target="../slideLayouts/slideLayout587.xml"/><Relationship Id="rId10" Type="http://schemas.openxmlformats.org/officeDocument/2006/relationships/slideLayout" Target="../slideLayouts/slideLayout470.xml"/><Relationship Id="rId31" Type="http://schemas.openxmlformats.org/officeDocument/2006/relationships/slideLayout" Target="../slideLayouts/slideLayout491.xml"/><Relationship Id="rId52" Type="http://schemas.openxmlformats.org/officeDocument/2006/relationships/slideLayout" Target="../slideLayouts/slideLayout512.xml"/><Relationship Id="rId73" Type="http://schemas.openxmlformats.org/officeDocument/2006/relationships/slideLayout" Target="../slideLayouts/slideLayout533.xml"/><Relationship Id="rId78" Type="http://schemas.openxmlformats.org/officeDocument/2006/relationships/slideLayout" Target="../slideLayouts/slideLayout538.xml"/><Relationship Id="rId94" Type="http://schemas.openxmlformats.org/officeDocument/2006/relationships/slideLayout" Target="../slideLayouts/slideLayout554.xml"/><Relationship Id="rId99" Type="http://schemas.openxmlformats.org/officeDocument/2006/relationships/slideLayout" Target="../slideLayouts/slideLayout559.xml"/><Relationship Id="rId101" Type="http://schemas.openxmlformats.org/officeDocument/2006/relationships/slideLayout" Target="../slideLayouts/slideLayout561.xml"/><Relationship Id="rId122" Type="http://schemas.openxmlformats.org/officeDocument/2006/relationships/slideLayout" Target="../slideLayouts/slideLayout582.xml"/><Relationship Id="rId143" Type="http://schemas.openxmlformats.org/officeDocument/2006/relationships/slideLayout" Target="../slideLayouts/slideLayout603.xml"/><Relationship Id="rId148" Type="http://schemas.openxmlformats.org/officeDocument/2006/relationships/slideLayout" Target="../slideLayouts/slideLayout608.xml"/><Relationship Id="rId164" Type="http://schemas.openxmlformats.org/officeDocument/2006/relationships/image" Target="../media/image1.png"/><Relationship Id="rId4" Type="http://schemas.openxmlformats.org/officeDocument/2006/relationships/slideLayout" Target="../slideLayouts/slideLayout464.xml"/><Relationship Id="rId9" Type="http://schemas.openxmlformats.org/officeDocument/2006/relationships/slideLayout" Target="../slideLayouts/slideLayout469.xml"/><Relationship Id="rId26" Type="http://schemas.openxmlformats.org/officeDocument/2006/relationships/slideLayout" Target="../slideLayouts/slideLayout486.xml"/><Relationship Id="rId47" Type="http://schemas.openxmlformats.org/officeDocument/2006/relationships/slideLayout" Target="../slideLayouts/slideLayout507.xml"/><Relationship Id="rId68" Type="http://schemas.openxmlformats.org/officeDocument/2006/relationships/slideLayout" Target="../slideLayouts/slideLayout528.xml"/><Relationship Id="rId89" Type="http://schemas.openxmlformats.org/officeDocument/2006/relationships/slideLayout" Target="../slideLayouts/slideLayout549.xml"/><Relationship Id="rId112" Type="http://schemas.openxmlformats.org/officeDocument/2006/relationships/slideLayout" Target="../slideLayouts/slideLayout572.xml"/><Relationship Id="rId133" Type="http://schemas.openxmlformats.org/officeDocument/2006/relationships/slideLayout" Target="../slideLayouts/slideLayout593.xml"/><Relationship Id="rId154" Type="http://schemas.openxmlformats.org/officeDocument/2006/relationships/slideLayout" Target="../slideLayouts/slideLayout614.xml"/><Relationship Id="rId16" Type="http://schemas.openxmlformats.org/officeDocument/2006/relationships/slideLayout" Target="../slideLayouts/slideLayout476.xml"/><Relationship Id="rId37" Type="http://schemas.openxmlformats.org/officeDocument/2006/relationships/slideLayout" Target="../slideLayouts/slideLayout497.xml"/><Relationship Id="rId58" Type="http://schemas.openxmlformats.org/officeDocument/2006/relationships/slideLayout" Target="../slideLayouts/slideLayout518.xml"/><Relationship Id="rId79" Type="http://schemas.openxmlformats.org/officeDocument/2006/relationships/slideLayout" Target="../slideLayouts/slideLayout539.xml"/><Relationship Id="rId102" Type="http://schemas.openxmlformats.org/officeDocument/2006/relationships/slideLayout" Target="../slideLayouts/slideLayout562.xml"/><Relationship Id="rId123" Type="http://schemas.openxmlformats.org/officeDocument/2006/relationships/slideLayout" Target="../slideLayouts/slideLayout583.xml"/><Relationship Id="rId144" Type="http://schemas.openxmlformats.org/officeDocument/2006/relationships/slideLayout" Target="../slideLayouts/slideLayout604.xml"/><Relationship Id="rId90" Type="http://schemas.openxmlformats.org/officeDocument/2006/relationships/slideLayout" Target="../slideLayouts/slideLayout550.xml"/><Relationship Id="rId165" Type="http://schemas.openxmlformats.org/officeDocument/2006/relationships/image" Target="../media/image2.svg"/><Relationship Id="rId27" Type="http://schemas.openxmlformats.org/officeDocument/2006/relationships/slideLayout" Target="../slideLayouts/slideLayout487.xml"/><Relationship Id="rId48" Type="http://schemas.openxmlformats.org/officeDocument/2006/relationships/slideLayout" Target="../slideLayouts/slideLayout508.xml"/><Relationship Id="rId69" Type="http://schemas.openxmlformats.org/officeDocument/2006/relationships/slideLayout" Target="../slideLayouts/slideLayout529.xml"/><Relationship Id="rId113" Type="http://schemas.openxmlformats.org/officeDocument/2006/relationships/slideLayout" Target="../slideLayouts/slideLayout573.xml"/><Relationship Id="rId134" Type="http://schemas.openxmlformats.org/officeDocument/2006/relationships/slideLayout" Target="../slideLayouts/slideLayout594.xml"/><Relationship Id="rId80" Type="http://schemas.openxmlformats.org/officeDocument/2006/relationships/slideLayout" Target="../slideLayouts/slideLayout540.xml"/><Relationship Id="rId155" Type="http://schemas.openxmlformats.org/officeDocument/2006/relationships/slideLayout" Target="../slideLayouts/slideLayout615.xml"/></Relationships>
</file>

<file path=ppt/slideMasters/_rels/slideMaster5.xml.rels><?xml version="1.0" encoding="UTF-8" standalone="yes"?>
<Relationships xmlns="http://schemas.openxmlformats.org/package/2006/relationships"><Relationship Id="rId117" Type="http://schemas.openxmlformats.org/officeDocument/2006/relationships/slideLayout" Target="../slideLayouts/slideLayout739.xml"/><Relationship Id="rId21" Type="http://schemas.openxmlformats.org/officeDocument/2006/relationships/slideLayout" Target="../slideLayouts/slideLayout643.xml"/><Relationship Id="rId42" Type="http://schemas.openxmlformats.org/officeDocument/2006/relationships/slideLayout" Target="../slideLayouts/slideLayout664.xml"/><Relationship Id="rId63" Type="http://schemas.openxmlformats.org/officeDocument/2006/relationships/slideLayout" Target="../slideLayouts/slideLayout685.xml"/><Relationship Id="rId84" Type="http://schemas.openxmlformats.org/officeDocument/2006/relationships/slideLayout" Target="../slideLayouts/slideLayout706.xml"/><Relationship Id="rId138" Type="http://schemas.openxmlformats.org/officeDocument/2006/relationships/slideLayout" Target="../slideLayouts/slideLayout760.xml"/><Relationship Id="rId159" Type="http://schemas.openxmlformats.org/officeDocument/2006/relationships/slideLayout" Target="../slideLayouts/slideLayout781.xml"/><Relationship Id="rId107" Type="http://schemas.openxmlformats.org/officeDocument/2006/relationships/slideLayout" Target="../slideLayouts/slideLayout729.xml"/><Relationship Id="rId11" Type="http://schemas.openxmlformats.org/officeDocument/2006/relationships/slideLayout" Target="../slideLayouts/slideLayout633.xml"/><Relationship Id="rId32" Type="http://schemas.openxmlformats.org/officeDocument/2006/relationships/slideLayout" Target="../slideLayouts/slideLayout654.xml"/><Relationship Id="rId53" Type="http://schemas.openxmlformats.org/officeDocument/2006/relationships/slideLayout" Target="../slideLayouts/slideLayout675.xml"/><Relationship Id="rId74" Type="http://schemas.openxmlformats.org/officeDocument/2006/relationships/slideLayout" Target="../slideLayouts/slideLayout696.xml"/><Relationship Id="rId128" Type="http://schemas.openxmlformats.org/officeDocument/2006/relationships/slideLayout" Target="../slideLayouts/slideLayout750.xml"/><Relationship Id="rId149" Type="http://schemas.openxmlformats.org/officeDocument/2006/relationships/slideLayout" Target="../slideLayouts/slideLayout771.xml"/><Relationship Id="rId5" Type="http://schemas.openxmlformats.org/officeDocument/2006/relationships/slideLayout" Target="../slideLayouts/slideLayout627.xml"/><Relationship Id="rId95" Type="http://schemas.openxmlformats.org/officeDocument/2006/relationships/slideLayout" Target="../slideLayouts/slideLayout717.xml"/><Relationship Id="rId160" Type="http://schemas.openxmlformats.org/officeDocument/2006/relationships/slideLayout" Target="../slideLayouts/slideLayout782.xml"/><Relationship Id="rId22" Type="http://schemas.openxmlformats.org/officeDocument/2006/relationships/slideLayout" Target="../slideLayouts/slideLayout644.xml"/><Relationship Id="rId43" Type="http://schemas.openxmlformats.org/officeDocument/2006/relationships/slideLayout" Target="../slideLayouts/slideLayout665.xml"/><Relationship Id="rId64" Type="http://schemas.openxmlformats.org/officeDocument/2006/relationships/slideLayout" Target="../slideLayouts/slideLayout686.xml"/><Relationship Id="rId118" Type="http://schemas.openxmlformats.org/officeDocument/2006/relationships/slideLayout" Target="../slideLayouts/slideLayout740.xml"/><Relationship Id="rId139" Type="http://schemas.openxmlformats.org/officeDocument/2006/relationships/slideLayout" Target="../slideLayouts/slideLayout761.xml"/><Relationship Id="rId85" Type="http://schemas.openxmlformats.org/officeDocument/2006/relationships/slideLayout" Target="../slideLayouts/slideLayout707.xml"/><Relationship Id="rId150" Type="http://schemas.openxmlformats.org/officeDocument/2006/relationships/slideLayout" Target="../slideLayouts/slideLayout772.xml"/><Relationship Id="rId12" Type="http://schemas.openxmlformats.org/officeDocument/2006/relationships/slideLayout" Target="../slideLayouts/slideLayout634.xml"/><Relationship Id="rId17" Type="http://schemas.openxmlformats.org/officeDocument/2006/relationships/slideLayout" Target="../slideLayouts/slideLayout639.xml"/><Relationship Id="rId33" Type="http://schemas.openxmlformats.org/officeDocument/2006/relationships/slideLayout" Target="../slideLayouts/slideLayout655.xml"/><Relationship Id="rId38" Type="http://schemas.openxmlformats.org/officeDocument/2006/relationships/slideLayout" Target="../slideLayouts/slideLayout660.xml"/><Relationship Id="rId59" Type="http://schemas.openxmlformats.org/officeDocument/2006/relationships/slideLayout" Target="../slideLayouts/slideLayout681.xml"/><Relationship Id="rId103" Type="http://schemas.openxmlformats.org/officeDocument/2006/relationships/slideLayout" Target="../slideLayouts/slideLayout725.xml"/><Relationship Id="rId108" Type="http://schemas.openxmlformats.org/officeDocument/2006/relationships/slideLayout" Target="../slideLayouts/slideLayout730.xml"/><Relationship Id="rId124" Type="http://schemas.openxmlformats.org/officeDocument/2006/relationships/slideLayout" Target="../slideLayouts/slideLayout746.xml"/><Relationship Id="rId129" Type="http://schemas.openxmlformats.org/officeDocument/2006/relationships/slideLayout" Target="../slideLayouts/slideLayout751.xml"/><Relationship Id="rId54" Type="http://schemas.openxmlformats.org/officeDocument/2006/relationships/slideLayout" Target="../slideLayouts/slideLayout676.xml"/><Relationship Id="rId70" Type="http://schemas.openxmlformats.org/officeDocument/2006/relationships/slideLayout" Target="../slideLayouts/slideLayout692.xml"/><Relationship Id="rId75" Type="http://schemas.openxmlformats.org/officeDocument/2006/relationships/slideLayout" Target="../slideLayouts/slideLayout697.xml"/><Relationship Id="rId91" Type="http://schemas.openxmlformats.org/officeDocument/2006/relationships/slideLayout" Target="../slideLayouts/slideLayout713.xml"/><Relationship Id="rId96" Type="http://schemas.openxmlformats.org/officeDocument/2006/relationships/slideLayout" Target="../slideLayouts/slideLayout718.xml"/><Relationship Id="rId140" Type="http://schemas.openxmlformats.org/officeDocument/2006/relationships/slideLayout" Target="../slideLayouts/slideLayout762.xml"/><Relationship Id="rId145" Type="http://schemas.openxmlformats.org/officeDocument/2006/relationships/slideLayout" Target="../slideLayouts/slideLayout767.xml"/><Relationship Id="rId161" Type="http://schemas.openxmlformats.org/officeDocument/2006/relationships/slideLayout" Target="../slideLayouts/slideLayout783.xml"/><Relationship Id="rId166" Type="http://schemas.openxmlformats.org/officeDocument/2006/relationships/image" Target="../media/image2.svg"/><Relationship Id="rId1" Type="http://schemas.openxmlformats.org/officeDocument/2006/relationships/slideLayout" Target="../slideLayouts/slideLayout623.xml"/><Relationship Id="rId6" Type="http://schemas.openxmlformats.org/officeDocument/2006/relationships/slideLayout" Target="../slideLayouts/slideLayout628.xml"/><Relationship Id="rId23" Type="http://schemas.openxmlformats.org/officeDocument/2006/relationships/slideLayout" Target="../slideLayouts/slideLayout645.xml"/><Relationship Id="rId28" Type="http://schemas.openxmlformats.org/officeDocument/2006/relationships/slideLayout" Target="../slideLayouts/slideLayout650.xml"/><Relationship Id="rId49" Type="http://schemas.openxmlformats.org/officeDocument/2006/relationships/slideLayout" Target="../slideLayouts/slideLayout671.xml"/><Relationship Id="rId114" Type="http://schemas.openxmlformats.org/officeDocument/2006/relationships/slideLayout" Target="../slideLayouts/slideLayout736.xml"/><Relationship Id="rId119" Type="http://schemas.openxmlformats.org/officeDocument/2006/relationships/slideLayout" Target="../slideLayouts/slideLayout741.xml"/><Relationship Id="rId44" Type="http://schemas.openxmlformats.org/officeDocument/2006/relationships/slideLayout" Target="../slideLayouts/slideLayout666.xml"/><Relationship Id="rId60" Type="http://schemas.openxmlformats.org/officeDocument/2006/relationships/slideLayout" Target="../slideLayouts/slideLayout682.xml"/><Relationship Id="rId65" Type="http://schemas.openxmlformats.org/officeDocument/2006/relationships/slideLayout" Target="../slideLayouts/slideLayout687.xml"/><Relationship Id="rId81" Type="http://schemas.openxmlformats.org/officeDocument/2006/relationships/slideLayout" Target="../slideLayouts/slideLayout703.xml"/><Relationship Id="rId86" Type="http://schemas.openxmlformats.org/officeDocument/2006/relationships/slideLayout" Target="../slideLayouts/slideLayout708.xml"/><Relationship Id="rId130" Type="http://schemas.openxmlformats.org/officeDocument/2006/relationships/slideLayout" Target="../slideLayouts/slideLayout752.xml"/><Relationship Id="rId135" Type="http://schemas.openxmlformats.org/officeDocument/2006/relationships/slideLayout" Target="../slideLayouts/slideLayout757.xml"/><Relationship Id="rId151" Type="http://schemas.openxmlformats.org/officeDocument/2006/relationships/slideLayout" Target="../slideLayouts/slideLayout773.xml"/><Relationship Id="rId156" Type="http://schemas.openxmlformats.org/officeDocument/2006/relationships/slideLayout" Target="../slideLayouts/slideLayout778.xml"/><Relationship Id="rId13" Type="http://schemas.openxmlformats.org/officeDocument/2006/relationships/slideLayout" Target="../slideLayouts/slideLayout635.xml"/><Relationship Id="rId18" Type="http://schemas.openxmlformats.org/officeDocument/2006/relationships/slideLayout" Target="../slideLayouts/slideLayout640.xml"/><Relationship Id="rId39" Type="http://schemas.openxmlformats.org/officeDocument/2006/relationships/slideLayout" Target="../slideLayouts/slideLayout661.xml"/><Relationship Id="rId109" Type="http://schemas.openxmlformats.org/officeDocument/2006/relationships/slideLayout" Target="../slideLayouts/slideLayout731.xml"/><Relationship Id="rId34" Type="http://schemas.openxmlformats.org/officeDocument/2006/relationships/slideLayout" Target="../slideLayouts/slideLayout656.xml"/><Relationship Id="rId50" Type="http://schemas.openxmlformats.org/officeDocument/2006/relationships/slideLayout" Target="../slideLayouts/slideLayout672.xml"/><Relationship Id="rId55" Type="http://schemas.openxmlformats.org/officeDocument/2006/relationships/slideLayout" Target="../slideLayouts/slideLayout677.xml"/><Relationship Id="rId76" Type="http://schemas.openxmlformats.org/officeDocument/2006/relationships/slideLayout" Target="../slideLayouts/slideLayout698.xml"/><Relationship Id="rId97" Type="http://schemas.openxmlformats.org/officeDocument/2006/relationships/slideLayout" Target="../slideLayouts/slideLayout719.xml"/><Relationship Id="rId104" Type="http://schemas.openxmlformats.org/officeDocument/2006/relationships/slideLayout" Target="../slideLayouts/slideLayout726.xml"/><Relationship Id="rId120" Type="http://schemas.openxmlformats.org/officeDocument/2006/relationships/slideLayout" Target="../slideLayouts/slideLayout742.xml"/><Relationship Id="rId125" Type="http://schemas.openxmlformats.org/officeDocument/2006/relationships/slideLayout" Target="../slideLayouts/slideLayout747.xml"/><Relationship Id="rId141" Type="http://schemas.openxmlformats.org/officeDocument/2006/relationships/slideLayout" Target="../slideLayouts/slideLayout763.xml"/><Relationship Id="rId146" Type="http://schemas.openxmlformats.org/officeDocument/2006/relationships/slideLayout" Target="../slideLayouts/slideLayout768.xml"/><Relationship Id="rId7" Type="http://schemas.openxmlformats.org/officeDocument/2006/relationships/slideLayout" Target="../slideLayouts/slideLayout629.xml"/><Relationship Id="rId71" Type="http://schemas.openxmlformats.org/officeDocument/2006/relationships/slideLayout" Target="../slideLayouts/slideLayout693.xml"/><Relationship Id="rId92" Type="http://schemas.openxmlformats.org/officeDocument/2006/relationships/slideLayout" Target="../slideLayouts/slideLayout714.xml"/><Relationship Id="rId162" Type="http://schemas.openxmlformats.org/officeDocument/2006/relationships/slideLayout" Target="../slideLayouts/slideLayout784.xml"/><Relationship Id="rId2" Type="http://schemas.openxmlformats.org/officeDocument/2006/relationships/slideLayout" Target="../slideLayouts/slideLayout624.xml"/><Relationship Id="rId29" Type="http://schemas.openxmlformats.org/officeDocument/2006/relationships/slideLayout" Target="../slideLayouts/slideLayout651.xml"/><Relationship Id="rId24" Type="http://schemas.openxmlformats.org/officeDocument/2006/relationships/slideLayout" Target="../slideLayouts/slideLayout646.xml"/><Relationship Id="rId40" Type="http://schemas.openxmlformats.org/officeDocument/2006/relationships/slideLayout" Target="../slideLayouts/slideLayout662.xml"/><Relationship Id="rId45" Type="http://schemas.openxmlformats.org/officeDocument/2006/relationships/slideLayout" Target="../slideLayouts/slideLayout667.xml"/><Relationship Id="rId66" Type="http://schemas.openxmlformats.org/officeDocument/2006/relationships/slideLayout" Target="../slideLayouts/slideLayout688.xml"/><Relationship Id="rId87" Type="http://schemas.openxmlformats.org/officeDocument/2006/relationships/slideLayout" Target="../slideLayouts/slideLayout709.xml"/><Relationship Id="rId110" Type="http://schemas.openxmlformats.org/officeDocument/2006/relationships/slideLayout" Target="../slideLayouts/slideLayout732.xml"/><Relationship Id="rId115" Type="http://schemas.openxmlformats.org/officeDocument/2006/relationships/slideLayout" Target="../slideLayouts/slideLayout737.xml"/><Relationship Id="rId131" Type="http://schemas.openxmlformats.org/officeDocument/2006/relationships/slideLayout" Target="../slideLayouts/slideLayout753.xml"/><Relationship Id="rId136" Type="http://schemas.openxmlformats.org/officeDocument/2006/relationships/slideLayout" Target="../slideLayouts/slideLayout758.xml"/><Relationship Id="rId157" Type="http://schemas.openxmlformats.org/officeDocument/2006/relationships/slideLayout" Target="../slideLayouts/slideLayout779.xml"/><Relationship Id="rId61" Type="http://schemas.openxmlformats.org/officeDocument/2006/relationships/slideLayout" Target="../slideLayouts/slideLayout683.xml"/><Relationship Id="rId82" Type="http://schemas.openxmlformats.org/officeDocument/2006/relationships/slideLayout" Target="../slideLayouts/slideLayout704.xml"/><Relationship Id="rId152" Type="http://schemas.openxmlformats.org/officeDocument/2006/relationships/slideLayout" Target="../slideLayouts/slideLayout774.xml"/><Relationship Id="rId19" Type="http://schemas.openxmlformats.org/officeDocument/2006/relationships/slideLayout" Target="../slideLayouts/slideLayout641.xml"/><Relationship Id="rId14" Type="http://schemas.openxmlformats.org/officeDocument/2006/relationships/slideLayout" Target="../slideLayouts/slideLayout636.xml"/><Relationship Id="rId30" Type="http://schemas.openxmlformats.org/officeDocument/2006/relationships/slideLayout" Target="../slideLayouts/slideLayout652.xml"/><Relationship Id="rId35" Type="http://schemas.openxmlformats.org/officeDocument/2006/relationships/slideLayout" Target="../slideLayouts/slideLayout657.xml"/><Relationship Id="rId56" Type="http://schemas.openxmlformats.org/officeDocument/2006/relationships/slideLayout" Target="../slideLayouts/slideLayout678.xml"/><Relationship Id="rId77" Type="http://schemas.openxmlformats.org/officeDocument/2006/relationships/slideLayout" Target="../slideLayouts/slideLayout699.xml"/><Relationship Id="rId100" Type="http://schemas.openxmlformats.org/officeDocument/2006/relationships/slideLayout" Target="../slideLayouts/slideLayout722.xml"/><Relationship Id="rId105" Type="http://schemas.openxmlformats.org/officeDocument/2006/relationships/slideLayout" Target="../slideLayouts/slideLayout727.xml"/><Relationship Id="rId126" Type="http://schemas.openxmlformats.org/officeDocument/2006/relationships/slideLayout" Target="../slideLayouts/slideLayout748.xml"/><Relationship Id="rId147" Type="http://schemas.openxmlformats.org/officeDocument/2006/relationships/slideLayout" Target="../slideLayouts/slideLayout769.xml"/><Relationship Id="rId8" Type="http://schemas.openxmlformats.org/officeDocument/2006/relationships/slideLayout" Target="../slideLayouts/slideLayout630.xml"/><Relationship Id="rId51" Type="http://schemas.openxmlformats.org/officeDocument/2006/relationships/slideLayout" Target="../slideLayouts/slideLayout673.xml"/><Relationship Id="rId72" Type="http://schemas.openxmlformats.org/officeDocument/2006/relationships/slideLayout" Target="../slideLayouts/slideLayout694.xml"/><Relationship Id="rId93" Type="http://schemas.openxmlformats.org/officeDocument/2006/relationships/slideLayout" Target="../slideLayouts/slideLayout715.xml"/><Relationship Id="rId98" Type="http://schemas.openxmlformats.org/officeDocument/2006/relationships/slideLayout" Target="../slideLayouts/slideLayout720.xml"/><Relationship Id="rId121" Type="http://schemas.openxmlformats.org/officeDocument/2006/relationships/slideLayout" Target="../slideLayouts/slideLayout743.xml"/><Relationship Id="rId142" Type="http://schemas.openxmlformats.org/officeDocument/2006/relationships/slideLayout" Target="../slideLayouts/slideLayout764.xml"/><Relationship Id="rId163" Type="http://schemas.openxmlformats.org/officeDocument/2006/relationships/slideLayout" Target="../slideLayouts/slideLayout785.xml"/><Relationship Id="rId3" Type="http://schemas.openxmlformats.org/officeDocument/2006/relationships/slideLayout" Target="../slideLayouts/slideLayout625.xml"/><Relationship Id="rId25" Type="http://schemas.openxmlformats.org/officeDocument/2006/relationships/slideLayout" Target="../slideLayouts/slideLayout647.xml"/><Relationship Id="rId46" Type="http://schemas.openxmlformats.org/officeDocument/2006/relationships/slideLayout" Target="../slideLayouts/slideLayout668.xml"/><Relationship Id="rId67" Type="http://schemas.openxmlformats.org/officeDocument/2006/relationships/slideLayout" Target="../slideLayouts/slideLayout689.xml"/><Relationship Id="rId116" Type="http://schemas.openxmlformats.org/officeDocument/2006/relationships/slideLayout" Target="../slideLayouts/slideLayout738.xml"/><Relationship Id="rId137" Type="http://schemas.openxmlformats.org/officeDocument/2006/relationships/slideLayout" Target="../slideLayouts/slideLayout759.xml"/><Relationship Id="rId158" Type="http://schemas.openxmlformats.org/officeDocument/2006/relationships/slideLayout" Target="../slideLayouts/slideLayout780.xml"/><Relationship Id="rId20" Type="http://schemas.openxmlformats.org/officeDocument/2006/relationships/slideLayout" Target="../slideLayouts/slideLayout642.xml"/><Relationship Id="rId41" Type="http://schemas.openxmlformats.org/officeDocument/2006/relationships/slideLayout" Target="../slideLayouts/slideLayout663.xml"/><Relationship Id="rId62" Type="http://schemas.openxmlformats.org/officeDocument/2006/relationships/slideLayout" Target="../slideLayouts/slideLayout684.xml"/><Relationship Id="rId83" Type="http://schemas.openxmlformats.org/officeDocument/2006/relationships/slideLayout" Target="../slideLayouts/slideLayout705.xml"/><Relationship Id="rId88" Type="http://schemas.openxmlformats.org/officeDocument/2006/relationships/slideLayout" Target="../slideLayouts/slideLayout710.xml"/><Relationship Id="rId111" Type="http://schemas.openxmlformats.org/officeDocument/2006/relationships/slideLayout" Target="../slideLayouts/slideLayout733.xml"/><Relationship Id="rId132" Type="http://schemas.openxmlformats.org/officeDocument/2006/relationships/slideLayout" Target="../slideLayouts/slideLayout754.xml"/><Relationship Id="rId153" Type="http://schemas.openxmlformats.org/officeDocument/2006/relationships/slideLayout" Target="../slideLayouts/slideLayout775.xml"/><Relationship Id="rId15" Type="http://schemas.openxmlformats.org/officeDocument/2006/relationships/slideLayout" Target="../slideLayouts/slideLayout637.xml"/><Relationship Id="rId36" Type="http://schemas.openxmlformats.org/officeDocument/2006/relationships/slideLayout" Target="../slideLayouts/slideLayout658.xml"/><Relationship Id="rId57" Type="http://schemas.openxmlformats.org/officeDocument/2006/relationships/slideLayout" Target="../slideLayouts/slideLayout679.xml"/><Relationship Id="rId106" Type="http://schemas.openxmlformats.org/officeDocument/2006/relationships/slideLayout" Target="../slideLayouts/slideLayout728.xml"/><Relationship Id="rId127" Type="http://schemas.openxmlformats.org/officeDocument/2006/relationships/slideLayout" Target="../slideLayouts/slideLayout749.xml"/><Relationship Id="rId10" Type="http://schemas.openxmlformats.org/officeDocument/2006/relationships/slideLayout" Target="../slideLayouts/slideLayout632.xml"/><Relationship Id="rId31" Type="http://schemas.openxmlformats.org/officeDocument/2006/relationships/slideLayout" Target="../slideLayouts/slideLayout653.xml"/><Relationship Id="rId52" Type="http://schemas.openxmlformats.org/officeDocument/2006/relationships/slideLayout" Target="../slideLayouts/slideLayout674.xml"/><Relationship Id="rId73" Type="http://schemas.openxmlformats.org/officeDocument/2006/relationships/slideLayout" Target="../slideLayouts/slideLayout695.xml"/><Relationship Id="rId78" Type="http://schemas.openxmlformats.org/officeDocument/2006/relationships/slideLayout" Target="../slideLayouts/slideLayout700.xml"/><Relationship Id="rId94" Type="http://schemas.openxmlformats.org/officeDocument/2006/relationships/slideLayout" Target="../slideLayouts/slideLayout716.xml"/><Relationship Id="rId99" Type="http://schemas.openxmlformats.org/officeDocument/2006/relationships/slideLayout" Target="../slideLayouts/slideLayout721.xml"/><Relationship Id="rId101" Type="http://schemas.openxmlformats.org/officeDocument/2006/relationships/slideLayout" Target="../slideLayouts/slideLayout723.xml"/><Relationship Id="rId122" Type="http://schemas.openxmlformats.org/officeDocument/2006/relationships/slideLayout" Target="../slideLayouts/slideLayout744.xml"/><Relationship Id="rId143" Type="http://schemas.openxmlformats.org/officeDocument/2006/relationships/slideLayout" Target="../slideLayouts/slideLayout765.xml"/><Relationship Id="rId148" Type="http://schemas.openxmlformats.org/officeDocument/2006/relationships/slideLayout" Target="../slideLayouts/slideLayout770.xml"/><Relationship Id="rId164" Type="http://schemas.openxmlformats.org/officeDocument/2006/relationships/theme" Target="../theme/theme5.xml"/><Relationship Id="rId4" Type="http://schemas.openxmlformats.org/officeDocument/2006/relationships/slideLayout" Target="../slideLayouts/slideLayout626.xml"/><Relationship Id="rId9" Type="http://schemas.openxmlformats.org/officeDocument/2006/relationships/slideLayout" Target="../slideLayouts/slideLayout631.xml"/><Relationship Id="rId26" Type="http://schemas.openxmlformats.org/officeDocument/2006/relationships/slideLayout" Target="../slideLayouts/slideLayout648.xml"/><Relationship Id="rId47" Type="http://schemas.openxmlformats.org/officeDocument/2006/relationships/slideLayout" Target="../slideLayouts/slideLayout669.xml"/><Relationship Id="rId68" Type="http://schemas.openxmlformats.org/officeDocument/2006/relationships/slideLayout" Target="../slideLayouts/slideLayout690.xml"/><Relationship Id="rId89" Type="http://schemas.openxmlformats.org/officeDocument/2006/relationships/slideLayout" Target="../slideLayouts/slideLayout711.xml"/><Relationship Id="rId112" Type="http://schemas.openxmlformats.org/officeDocument/2006/relationships/slideLayout" Target="../slideLayouts/slideLayout734.xml"/><Relationship Id="rId133" Type="http://schemas.openxmlformats.org/officeDocument/2006/relationships/slideLayout" Target="../slideLayouts/slideLayout755.xml"/><Relationship Id="rId154" Type="http://schemas.openxmlformats.org/officeDocument/2006/relationships/slideLayout" Target="../slideLayouts/slideLayout776.xml"/><Relationship Id="rId16" Type="http://schemas.openxmlformats.org/officeDocument/2006/relationships/slideLayout" Target="../slideLayouts/slideLayout638.xml"/><Relationship Id="rId37" Type="http://schemas.openxmlformats.org/officeDocument/2006/relationships/slideLayout" Target="../slideLayouts/slideLayout659.xml"/><Relationship Id="rId58" Type="http://schemas.openxmlformats.org/officeDocument/2006/relationships/slideLayout" Target="../slideLayouts/slideLayout680.xml"/><Relationship Id="rId79" Type="http://schemas.openxmlformats.org/officeDocument/2006/relationships/slideLayout" Target="../slideLayouts/slideLayout701.xml"/><Relationship Id="rId102" Type="http://schemas.openxmlformats.org/officeDocument/2006/relationships/slideLayout" Target="../slideLayouts/slideLayout724.xml"/><Relationship Id="rId123" Type="http://schemas.openxmlformats.org/officeDocument/2006/relationships/slideLayout" Target="../slideLayouts/slideLayout745.xml"/><Relationship Id="rId144" Type="http://schemas.openxmlformats.org/officeDocument/2006/relationships/slideLayout" Target="../slideLayouts/slideLayout766.xml"/><Relationship Id="rId90" Type="http://schemas.openxmlformats.org/officeDocument/2006/relationships/slideLayout" Target="../slideLayouts/slideLayout712.xml"/><Relationship Id="rId165" Type="http://schemas.openxmlformats.org/officeDocument/2006/relationships/image" Target="../media/image1.png"/><Relationship Id="rId27" Type="http://schemas.openxmlformats.org/officeDocument/2006/relationships/slideLayout" Target="../slideLayouts/slideLayout649.xml"/><Relationship Id="rId48" Type="http://schemas.openxmlformats.org/officeDocument/2006/relationships/slideLayout" Target="../slideLayouts/slideLayout670.xml"/><Relationship Id="rId69" Type="http://schemas.openxmlformats.org/officeDocument/2006/relationships/slideLayout" Target="../slideLayouts/slideLayout691.xml"/><Relationship Id="rId113" Type="http://schemas.openxmlformats.org/officeDocument/2006/relationships/slideLayout" Target="../slideLayouts/slideLayout735.xml"/><Relationship Id="rId134" Type="http://schemas.openxmlformats.org/officeDocument/2006/relationships/slideLayout" Target="../slideLayouts/slideLayout756.xml"/><Relationship Id="rId80" Type="http://schemas.openxmlformats.org/officeDocument/2006/relationships/slideLayout" Target="../slideLayouts/slideLayout702.xml"/><Relationship Id="rId155" Type="http://schemas.openxmlformats.org/officeDocument/2006/relationships/slideLayout" Target="../slideLayouts/slideLayout777.xml"/></Relationships>
</file>

<file path=ppt/slideMasters/_rels/slideMaster6.xml.rels><?xml version="1.0" encoding="UTF-8" standalone="yes"?>
<Relationships xmlns="http://schemas.openxmlformats.org/package/2006/relationships"><Relationship Id="rId117" Type="http://schemas.openxmlformats.org/officeDocument/2006/relationships/slideLayout" Target="../slideLayouts/slideLayout902.xml"/><Relationship Id="rId21" Type="http://schemas.openxmlformats.org/officeDocument/2006/relationships/slideLayout" Target="../slideLayouts/slideLayout806.xml"/><Relationship Id="rId42" Type="http://schemas.openxmlformats.org/officeDocument/2006/relationships/slideLayout" Target="../slideLayouts/slideLayout827.xml"/><Relationship Id="rId63" Type="http://schemas.openxmlformats.org/officeDocument/2006/relationships/slideLayout" Target="../slideLayouts/slideLayout848.xml"/><Relationship Id="rId84" Type="http://schemas.openxmlformats.org/officeDocument/2006/relationships/slideLayout" Target="../slideLayouts/slideLayout869.xml"/><Relationship Id="rId138" Type="http://schemas.openxmlformats.org/officeDocument/2006/relationships/slideLayout" Target="../slideLayouts/slideLayout923.xml"/><Relationship Id="rId159" Type="http://schemas.openxmlformats.org/officeDocument/2006/relationships/slideLayout" Target="../slideLayouts/slideLayout944.xml"/><Relationship Id="rId107" Type="http://schemas.openxmlformats.org/officeDocument/2006/relationships/slideLayout" Target="../slideLayouts/slideLayout892.xml"/><Relationship Id="rId11" Type="http://schemas.openxmlformats.org/officeDocument/2006/relationships/slideLayout" Target="../slideLayouts/slideLayout796.xml"/><Relationship Id="rId32" Type="http://schemas.openxmlformats.org/officeDocument/2006/relationships/slideLayout" Target="../slideLayouts/slideLayout817.xml"/><Relationship Id="rId53" Type="http://schemas.openxmlformats.org/officeDocument/2006/relationships/slideLayout" Target="../slideLayouts/slideLayout838.xml"/><Relationship Id="rId74" Type="http://schemas.openxmlformats.org/officeDocument/2006/relationships/slideLayout" Target="../slideLayouts/slideLayout859.xml"/><Relationship Id="rId128" Type="http://schemas.openxmlformats.org/officeDocument/2006/relationships/slideLayout" Target="../slideLayouts/slideLayout913.xml"/><Relationship Id="rId149" Type="http://schemas.openxmlformats.org/officeDocument/2006/relationships/slideLayout" Target="../slideLayouts/slideLayout934.xml"/><Relationship Id="rId5" Type="http://schemas.openxmlformats.org/officeDocument/2006/relationships/slideLayout" Target="../slideLayouts/slideLayout790.xml"/><Relationship Id="rId95" Type="http://schemas.openxmlformats.org/officeDocument/2006/relationships/slideLayout" Target="../slideLayouts/slideLayout880.xml"/><Relationship Id="rId160" Type="http://schemas.openxmlformats.org/officeDocument/2006/relationships/slideLayout" Target="../slideLayouts/slideLayout945.xml"/><Relationship Id="rId22" Type="http://schemas.openxmlformats.org/officeDocument/2006/relationships/slideLayout" Target="../slideLayouts/slideLayout807.xml"/><Relationship Id="rId43" Type="http://schemas.openxmlformats.org/officeDocument/2006/relationships/slideLayout" Target="../slideLayouts/slideLayout828.xml"/><Relationship Id="rId64" Type="http://schemas.openxmlformats.org/officeDocument/2006/relationships/slideLayout" Target="../slideLayouts/slideLayout849.xml"/><Relationship Id="rId118" Type="http://schemas.openxmlformats.org/officeDocument/2006/relationships/slideLayout" Target="../slideLayouts/slideLayout903.xml"/><Relationship Id="rId139" Type="http://schemas.openxmlformats.org/officeDocument/2006/relationships/slideLayout" Target="../slideLayouts/slideLayout924.xml"/><Relationship Id="rId85" Type="http://schemas.openxmlformats.org/officeDocument/2006/relationships/slideLayout" Target="../slideLayouts/slideLayout870.xml"/><Relationship Id="rId150" Type="http://schemas.openxmlformats.org/officeDocument/2006/relationships/slideLayout" Target="../slideLayouts/slideLayout935.xml"/><Relationship Id="rId12" Type="http://schemas.openxmlformats.org/officeDocument/2006/relationships/slideLayout" Target="../slideLayouts/slideLayout797.xml"/><Relationship Id="rId17" Type="http://schemas.openxmlformats.org/officeDocument/2006/relationships/slideLayout" Target="../slideLayouts/slideLayout802.xml"/><Relationship Id="rId33" Type="http://schemas.openxmlformats.org/officeDocument/2006/relationships/slideLayout" Target="../slideLayouts/slideLayout818.xml"/><Relationship Id="rId38" Type="http://schemas.openxmlformats.org/officeDocument/2006/relationships/slideLayout" Target="../slideLayouts/slideLayout823.xml"/><Relationship Id="rId59" Type="http://schemas.openxmlformats.org/officeDocument/2006/relationships/slideLayout" Target="../slideLayouts/slideLayout844.xml"/><Relationship Id="rId103" Type="http://schemas.openxmlformats.org/officeDocument/2006/relationships/slideLayout" Target="../slideLayouts/slideLayout888.xml"/><Relationship Id="rId108" Type="http://schemas.openxmlformats.org/officeDocument/2006/relationships/slideLayout" Target="../slideLayouts/slideLayout893.xml"/><Relationship Id="rId124" Type="http://schemas.openxmlformats.org/officeDocument/2006/relationships/slideLayout" Target="../slideLayouts/slideLayout909.xml"/><Relationship Id="rId129" Type="http://schemas.openxmlformats.org/officeDocument/2006/relationships/slideLayout" Target="../slideLayouts/slideLayout914.xml"/><Relationship Id="rId54" Type="http://schemas.openxmlformats.org/officeDocument/2006/relationships/slideLayout" Target="../slideLayouts/slideLayout839.xml"/><Relationship Id="rId70" Type="http://schemas.openxmlformats.org/officeDocument/2006/relationships/slideLayout" Target="../slideLayouts/slideLayout855.xml"/><Relationship Id="rId75" Type="http://schemas.openxmlformats.org/officeDocument/2006/relationships/slideLayout" Target="../slideLayouts/slideLayout860.xml"/><Relationship Id="rId91" Type="http://schemas.openxmlformats.org/officeDocument/2006/relationships/slideLayout" Target="../slideLayouts/slideLayout876.xml"/><Relationship Id="rId96" Type="http://schemas.openxmlformats.org/officeDocument/2006/relationships/slideLayout" Target="../slideLayouts/slideLayout881.xml"/><Relationship Id="rId140" Type="http://schemas.openxmlformats.org/officeDocument/2006/relationships/slideLayout" Target="../slideLayouts/slideLayout925.xml"/><Relationship Id="rId145" Type="http://schemas.openxmlformats.org/officeDocument/2006/relationships/slideLayout" Target="../slideLayouts/slideLayout930.xml"/><Relationship Id="rId161" Type="http://schemas.openxmlformats.org/officeDocument/2006/relationships/slideLayout" Target="../slideLayouts/slideLayout946.xml"/><Relationship Id="rId1" Type="http://schemas.openxmlformats.org/officeDocument/2006/relationships/slideLayout" Target="../slideLayouts/slideLayout786.xml"/><Relationship Id="rId6" Type="http://schemas.openxmlformats.org/officeDocument/2006/relationships/slideLayout" Target="../slideLayouts/slideLayout791.xml"/><Relationship Id="rId23" Type="http://schemas.openxmlformats.org/officeDocument/2006/relationships/slideLayout" Target="../slideLayouts/slideLayout808.xml"/><Relationship Id="rId28" Type="http://schemas.openxmlformats.org/officeDocument/2006/relationships/slideLayout" Target="../slideLayouts/slideLayout813.xml"/><Relationship Id="rId49" Type="http://schemas.openxmlformats.org/officeDocument/2006/relationships/slideLayout" Target="../slideLayouts/slideLayout834.xml"/><Relationship Id="rId114" Type="http://schemas.openxmlformats.org/officeDocument/2006/relationships/slideLayout" Target="../slideLayouts/slideLayout899.xml"/><Relationship Id="rId119" Type="http://schemas.openxmlformats.org/officeDocument/2006/relationships/slideLayout" Target="../slideLayouts/slideLayout904.xml"/><Relationship Id="rId44" Type="http://schemas.openxmlformats.org/officeDocument/2006/relationships/slideLayout" Target="../slideLayouts/slideLayout829.xml"/><Relationship Id="rId60" Type="http://schemas.openxmlformats.org/officeDocument/2006/relationships/slideLayout" Target="../slideLayouts/slideLayout845.xml"/><Relationship Id="rId65" Type="http://schemas.openxmlformats.org/officeDocument/2006/relationships/slideLayout" Target="../slideLayouts/slideLayout850.xml"/><Relationship Id="rId81" Type="http://schemas.openxmlformats.org/officeDocument/2006/relationships/slideLayout" Target="../slideLayouts/slideLayout866.xml"/><Relationship Id="rId86" Type="http://schemas.openxmlformats.org/officeDocument/2006/relationships/slideLayout" Target="../slideLayouts/slideLayout871.xml"/><Relationship Id="rId130" Type="http://schemas.openxmlformats.org/officeDocument/2006/relationships/slideLayout" Target="../slideLayouts/slideLayout915.xml"/><Relationship Id="rId135" Type="http://schemas.openxmlformats.org/officeDocument/2006/relationships/slideLayout" Target="../slideLayouts/slideLayout920.xml"/><Relationship Id="rId151" Type="http://schemas.openxmlformats.org/officeDocument/2006/relationships/slideLayout" Target="../slideLayouts/slideLayout936.xml"/><Relationship Id="rId156" Type="http://schemas.openxmlformats.org/officeDocument/2006/relationships/slideLayout" Target="../slideLayouts/slideLayout941.xml"/><Relationship Id="rId13" Type="http://schemas.openxmlformats.org/officeDocument/2006/relationships/slideLayout" Target="../slideLayouts/slideLayout798.xml"/><Relationship Id="rId18" Type="http://schemas.openxmlformats.org/officeDocument/2006/relationships/slideLayout" Target="../slideLayouts/slideLayout803.xml"/><Relationship Id="rId39" Type="http://schemas.openxmlformats.org/officeDocument/2006/relationships/slideLayout" Target="../slideLayouts/slideLayout824.xml"/><Relationship Id="rId109" Type="http://schemas.openxmlformats.org/officeDocument/2006/relationships/slideLayout" Target="../slideLayouts/slideLayout894.xml"/><Relationship Id="rId34" Type="http://schemas.openxmlformats.org/officeDocument/2006/relationships/slideLayout" Target="../slideLayouts/slideLayout819.xml"/><Relationship Id="rId50" Type="http://schemas.openxmlformats.org/officeDocument/2006/relationships/slideLayout" Target="../slideLayouts/slideLayout835.xml"/><Relationship Id="rId55" Type="http://schemas.openxmlformats.org/officeDocument/2006/relationships/slideLayout" Target="../slideLayouts/slideLayout840.xml"/><Relationship Id="rId76" Type="http://schemas.openxmlformats.org/officeDocument/2006/relationships/slideLayout" Target="../slideLayouts/slideLayout861.xml"/><Relationship Id="rId97" Type="http://schemas.openxmlformats.org/officeDocument/2006/relationships/slideLayout" Target="../slideLayouts/slideLayout882.xml"/><Relationship Id="rId104" Type="http://schemas.openxmlformats.org/officeDocument/2006/relationships/slideLayout" Target="../slideLayouts/slideLayout889.xml"/><Relationship Id="rId120" Type="http://schemas.openxmlformats.org/officeDocument/2006/relationships/slideLayout" Target="../slideLayouts/slideLayout905.xml"/><Relationship Id="rId125" Type="http://schemas.openxmlformats.org/officeDocument/2006/relationships/slideLayout" Target="../slideLayouts/slideLayout910.xml"/><Relationship Id="rId141" Type="http://schemas.openxmlformats.org/officeDocument/2006/relationships/slideLayout" Target="../slideLayouts/slideLayout926.xml"/><Relationship Id="rId146" Type="http://schemas.openxmlformats.org/officeDocument/2006/relationships/slideLayout" Target="../slideLayouts/slideLayout931.xml"/><Relationship Id="rId7" Type="http://schemas.openxmlformats.org/officeDocument/2006/relationships/slideLayout" Target="../slideLayouts/slideLayout792.xml"/><Relationship Id="rId71" Type="http://schemas.openxmlformats.org/officeDocument/2006/relationships/slideLayout" Target="../slideLayouts/slideLayout856.xml"/><Relationship Id="rId92" Type="http://schemas.openxmlformats.org/officeDocument/2006/relationships/slideLayout" Target="../slideLayouts/slideLayout877.xml"/><Relationship Id="rId162" Type="http://schemas.openxmlformats.org/officeDocument/2006/relationships/slideLayout" Target="../slideLayouts/slideLayout947.xml"/><Relationship Id="rId2" Type="http://schemas.openxmlformats.org/officeDocument/2006/relationships/slideLayout" Target="../slideLayouts/slideLayout787.xml"/><Relationship Id="rId29" Type="http://schemas.openxmlformats.org/officeDocument/2006/relationships/slideLayout" Target="../slideLayouts/slideLayout814.xml"/><Relationship Id="rId24" Type="http://schemas.openxmlformats.org/officeDocument/2006/relationships/slideLayout" Target="../slideLayouts/slideLayout809.xml"/><Relationship Id="rId40" Type="http://schemas.openxmlformats.org/officeDocument/2006/relationships/slideLayout" Target="../slideLayouts/slideLayout825.xml"/><Relationship Id="rId45" Type="http://schemas.openxmlformats.org/officeDocument/2006/relationships/slideLayout" Target="../slideLayouts/slideLayout830.xml"/><Relationship Id="rId66" Type="http://schemas.openxmlformats.org/officeDocument/2006/relationships/slideLayout" Target="../slideLayouts/slideLayout851.xml"/><Relationship Id="rId87" Type="http://schemas.openxmlformats.org/officeDocument/2006/relationships/slideLayout" Target="../slideLayouts/slideLayout872.xml"/><Relationship Id="rId110" Type="http://schemas.openxmlformats.org/officeDocument/2006/relationships/slideLayout" Target="../slideLayouts/slideLayout895.xml"/><Relationship Id="rId115" Type="http://schemas.openxmlformats.org/officeDocument/2006/relationships/slideLayout" Target="../slideLayouts/slideLayout900.xml"/><Relationship Id="rId131" Type="http://schemas.openxmlformats.org/officeDocument/2006/relationships/slideLayout" Target="../slideLayouts/slideLayout916.xml"/><Relationship Id="rId136" Type="http://schemas.openxmlformats.org/officeDocument/2006/relationships/slideLayout" Target="../slideLayouts/slideLayout921.xml"/><Relationship Id="rId157" Type="http://schemas.openxmlformats.org/officeDocument/2006/relationships/slideLayout" Target="../slideLayouts/slideLayout942.xml"/><Relationship Id="rId61" Type="http://schemas.openxmlformats.org/officeDocument/2006/relationships/slideLayout" Target="../slideLayouts/slideLayout846.xml"/><Relationship Id="rId82" Type="http://schemas.openxmlformats.org/officeDocument/2006/relationships/slideLayout" Target="../slideLayouts/slideLayout867.xml"/><Relationship Id="rId152" Type="http://schemas.openxmlformats.org/officeDocument/2006/relationships/slideLayout" Target="../slideLayouts/slideLayout937.xml"/><Relationship Id="rId19" Type="http://schemas.openxmlformats.org/officeDocument/2006/relationships/slideLayout" Target="../slideLayouts/slideLayout804.xml"/><Relationship Id="rId14" Type="http://schemas.openxmlformats.org/officeDocument/2006/relationships/slideLayout" Target="../slideLayouts/slideLayout799.xml"/><Relationship Id="rId30" Type="http://schemas.openxmlformats.org/officeDocument/2006/relationships/slideLayout" Target="../slideLayouts/slideLayout815.xml"/><Relationship Id="rId35" Type="http://schemas.openxmlformats.org/officeDocument/2006/relationships/slideLayout" Target="../slideLayouts/slideLayout820.xml"/><Relationship Id="rId56" Type="http://schemas.openxmlformats.org/officeDocument/2006/relationships/slideLayout" Target="../slideLayouts/slideLayout841.xml"/><Relationship Id="rId77" Type="http://schemas.openxmlformats.org/officeDocument/2006/relationships/slideLayout" Target="../slideLayouts/slideLayout862.xml"/><Relationship Id="rId100" Type="http://schemas.openxmlformats.org/officeDocument/2006/relationships/slideLayout" Target="../slideLayouts/slideLayout885.xml"/><Relationship Id="rId105" Type="http://schemas.openxmlformats.org/officeDocument/2006/relationships/slideLayout" Target="../slideLayouts/slideLayout890.xml"/><Relationship Id="rId126" Type="http://schemas.openxmlformats.org/officeDocument/2006/relationships/slideLayout" Target="../slideLayouts/slideLayout911.xml"/><Relationship Id="rId147" Type="http://schemas.openxmlformats.org/officeDocument/2006/relationships/slideLayout" Target="../slideLayouts/slideLayout932.xml"/><Relationship Id="rId8" Type="http://schemas.openxmlformats.org/officeDocument/2006/relationships/slideLayout" Target="../slideLayouts/slideLayout793.xml"/><Relationship Id="rId51" Type="http://schemas.openxmlformats.org/officeDocument/2006/relationships/slideLayout" Target="../slideLayouts/slideLayout836.xml"/><Relationship Id="rId72" Type="http://schemas.openxmlformats.org/officeDocument/2006/relationships/slideLayout" Target="../slideLayouts/slideLayout857.xml"/><Relationship Id="rId93" Type="http://schemas.openxmlformats.org/officeDocument/2006/relationships/slideLayout" Target="../slideLayouts/slideLayout878.xml"/><Relationship Id="rId98" Type="http://schemas.openxmlformats.org/officeDocument/2006/relationships/slideLayout" Target="../slideLayouts/slideLayout883.xml"/><Relationship Id="rId121" Type="http://schemas.openxmlformats.org/officeDocument/2006/relationships/slideLayout" Target="../slideLayouts/slideLayout906.xml"/><Relationship Id="rId142" Type="http://schemas.openxmlformats.org/officeDocument/2006/relationships/slideLayout" Target="../slideLayouts/slideLayout927.xml"/><Relationship Id="rId163" Type="http://schemas.openxmlformats.org/officeDocument/2006/relationships/theme" Target="../theme/theme6.xml"/><Relationship Id="rId3" Type="http://schemas.openxmlformats.org/officeDocument/2006/relationships/slideLayout" Target="../slideLayouts/slideLayout788.xml"/><Relationship Id="rId25" Type="http://schemas.openxmlformats.org/officeDocument/2006/relationships/slideLayout" Target="../slideLayouts/slideLayout810.xml"/><Relationship Id="rId46" Type="http://schemas.openxmlformats.org/officeDocument/2006/relationships/slideLayout" Target="../slideLayouts/slideLayout831.xml"/><Relationship Id="rId67" Type="http://schemas.openxmlformats.org/officeDocument/2006/relationships/slideLayout" Target="../slideLayouts/slideLayout852.xml"/><Relationship Id="rId116" Type="http://schemas.openxmlformats.org/officeDocument/2006/relationships/slideLayout" Target="../slideLayouts/slideLayout901.xml"/><Relationship Id="rId137" Type="http://schemas.openxmlformats.org/officeDocument/2006/relationships/slideLayout" Target="../slideLayouts/slideLayout922.xml"/><Relationship Id="rId158" Type="http://schemas.openxmlformats.org/officeDocument/2006/relationships/slideLayout" Target="../slideLayouts/slideLayout943.xml"/><Relationship Id="rId20" Type="http://schemas.openxmlformats.org/officeDocument/2006/relationships/slideLayout" Target="../slideLayouts/slideLayout805.xml"/><Relationship Id="rId41" Type="http://schemas.openxmlformats.org/officeDocument/2006/relationships/slideLayout" Target="../slideLayouts/slideLayout826.xml"/><Relationship Id="rId62" Type="http://schemas.openxmlformats.org/officeDocument/2006/relationships/slideLayout" Target="../slideLayouts/slideLayout847.xml"/><Relationship Id="rId83" Type="http://schemas.openxmlformats.org/officeDocument/2006/relationships/slideLayout" Target="../slideLayouts/slideLayout868.xml"/><Relationship Id="rId88" Type="http://schemas.openxmlformats.org/officeDocument/2006/relationships/slideLayout" Target="../slideLayouts/slideLayout873.xml"/><Relationship Id="rId111" Type="http://schemas.openxmlformats.org/officeDocument/2006/relationships/slideLayout" Target="../slideLayouts/slideLayout896.xml"/><Relationship Id="rId132" Type="http://schemas.openxmlformats.org/officeDocument/2006/relationships/slideLayout" Target="../slideLayouts/slideLayout917.xml"/><Relationship Id="rId153" Type="http://schemas.openxmlformats.org/officeDocument/2006/relationships/slideLayout" Target="../slideLayouts/slideLayout938.xml"/><Relationship Id="rId15" Type="http://schemas.openxmlformats.org/officeDocument/2006/relationships/slideLayout" Target="../slideLayouts/slideLayout800.xml"/><Relationship Id="rId36" Type="http://schemas.openxmlformats.org/officeDocument/2006/relationships/slideLayout" Target="../slideLayouts/slideLayout821.xml"/><Relationship Id="rId57" Type="http://schemas.openxmlformats.org/officeDocument/2006/relationships/slideLayout" Target="../slideLayouts/slideLayout842.xml"/><Relationship Id="rId106" Type="http://schemas.openxmlformats.org/officeDocument/2006/relationships/slideLayout" Target="../slideLayouts/slideLayout891.xml"/><Relationship Id="rId127" Type="http://schemas.openxmlformats.org/officeDocument/2006/relationships/slideLayout" Target="../slideLayouts/slideLayout912.xml"/><Relationship Id="rId10" Type="http://schemas.openxmlformats.org/officeDocument/2006/relationships/slideLayout" Target="../slideLayouts/slideLayout795.xml"/><Relationship Id="rId31" Type="http://schemas.openxmlformats.org/officeDocument/2006/relationships/slideLayout" Target="../slideLayouts/slideLayout816.xml"/><Relationship Id="rId52" Type="http://schemas.openxmlformats.org/officeDocument/2006/relationships/slideLayout" Target="../slideLayouts/slideLayout837.xml"/><Relationship Id="rId73" Type="http://schemas.openxmlformats.org/officeDocument/2006/relationships/slideLayout" Target="../slideLayouts/slideLayout858.xml"/><Relationship Id="rId78" Type="http://schemas.openxmlformats.org/officeDocument/2006/relationships/slideLayout" Target="../slideLayouts/slideLayout863.xml"/><Relationship Id="rId94" Type="http://schemas.openxmlformats.org/officeDocument/2006/relationships/slideLayout" Target="../slideLayouts/slideLayout879.xml"/><Relationship Id="rId99" Type="http://schemas.openxmlformats.org/officeDocument/2006/relationships/slideLayout" Target="../slideLayouts/slideLayout884.xml"/><Relationship Id="rId101" Type="http://schemas.openxmlformats.org/officeDocument/2006/relationships/slideLayout" Target="../slideLayouts/slideLayout886.xml"/><Relationship Id="rId122" Type="http://schemas.openxmlformats.org/officeDocument/2006/relationships/slideLayout" Target="../slideLayouts/slideLayout907.xml"/><Relationship Id="rId143" Type="http://schemas.openxmlformats.org/officeDocument/2006/relationships/slideLayout" Target="../slideLayouts/slideLayout928.xml"/><Relationship Id="rId148" Type="http://schemas.openxmlformats.org/officeDocument/2006/relationships/slideLayout" Target="../slideLayouts/slideLayout933.xml"/><Relationship Id="rId164" Type="http://schemas.openxmlformats.org/officeDocument/2006/relationships/image" Target="../media/image1.png"/><Relationship Id="rId4" Type="http://schemas.openxmlformats.org/officeDocument/2006/relationships/slideLayout" Target="../slideLayouts/slideLayout789.xml"/><Relationship Id="rId9" Type="http://schemas.openxmlformats.org/officeDocument/2006/relationships/slideLayout" Target="../slideLayouts/slideLayout794.xml"/><Relationship Id="rId26" Type="http://schemas.openxmlformats.org/officeDocument/2006/relationships/slideLayout" Target="../slideLayouts/slideLayout811.xml"/><Relationship Id="rId47" Type="http://schemas.openxmlformats.org/officeDocument/2006/relationships/slideLayout" Target="../slideLayouts/slideLayout832.xml"/><Relationship Id="rId68" Type="http://schemas.openxmlformats.org/officeDocument/2006/relationships/slideLayout" Target="../slideLayouts/slideLayout853.xml"/><Relationship Id="rId89" Type="http://schemas.openxmlformats.org/officeDocument/2006/relationships/slideLayout" Target="../slideLayouts/slideLayout874.xml"/><Relationship Id="rId112" Type="http://schemas.openxmlformats.org/officeDocument/2006/relationships/slideLayout" Target="../slideLayouts/slideLayout897.xml"/><Relationship Id="rId133" Type="http://schemas.openxmlformats.org/officeDocument/2006/relationships/slideLayout" Target="../slideLayouts/slideLayout918.xml"/><Relationship Id="rId154" Type="http://schemas.openxmlformats.org/officeDocument/2006/relationships/slideLayout" Target="../slideLayouts/slideLayout939.xml"/><Relationship Id="rId16" Type="http://schemas.openxmlformats.org/officeDocument/2006/relationships/slideLayout" Target="../slideLayouts/slideLayout801.xml"/><Relationship Id="rId37" Type="http://schemas.openxmlformats.org/officeDocument/2006/relationships/slideLayout" Target="../slideLayouts/slideLayout822.xml"/><Relationship Id="rId58" Type="http://schemas.openxmlformats.org/officeDocument/2006/relationships/slideLayout" Target="../slideLayouts/slideLayout843.xml"/><Relationship Id="rId79" Type="http://schemas.openxmlformats.org/officeDocument/2006/relationships/slideLayout" Target="../slideLayouts/slideLayout864.xml"/><Relationship Id="rId102" Type="http://schemas.openxmlformats.org/officeDocument/2006/relationships/slideLayout" Target="../slideLayouts/slideLayout887.xml"/><Relationship Id="rId123" Type="http://schemas.openxmlformats.org/officeDocument/2006/relationships/slideLayout" Target="../slideLayouts/slideLayout908.xml"/><Relationship Id="rId144" Type="http://schemas.openxmlformats.org/officeDocument/2006/relationships/slideLayout" Target="../slideLayouts/slideLayout929.xml"/><Relationship Id="rId90" Type="http://schemas.openxmlformats.org/officeDocument/2006/relationships/slideLayout" Target="../slideLayouts/slideLayout875.xml"/><Relationship Id="rId165" Type="http://schemas.openxmlformats.org/officeDocument/2006/relationships/image" Target="../media/image2.svg"/><Relationship Id="rId27" Type="http://schemas.openxmlformats.org/officeDocument/2006/relationships/slideLayout" Target="../slideLayouts/slideLayout812.xml"/><Relationship Id="rId48" Type="http://schemas.openxmlformats.org/officeDocument/2006/relationships/slideLayout" Target="../slideLayouts/slideLayout833.xml"/><Relationship Id="rId69" Type="http://schemas.openxmlformats.org/officeDocument/2006/relationships/slideLayout" Target="../slideLayouts/slideLayout854.xml"/><Relationship Id="rId113" Type="http://schemas.openxmlformats.org/officeDocument/2006/relationships/slideLayout" Target="../slideLayouts/slideLayout898.xml"/><Relationship Id="rId134" Type="http://schemas.openxmlformats.org/officeDocument/2006/relationships/slideLayout" Target="../slideLayouts/slideLayout919.xml"/><Relationship Id="rId80" Type="http://schemas.openxmlformats.org/officeDocument/2006/relationships/slideLayout" Target="../slideLayouts/slideLayout865.xml"/><Relationship Id="rId155" Type="http://schemas.openxmlformats.org/officeDocument/2006/relationships/slideLayout" Target="../slideLayouts/slideLayout940.xml"/></Relationships>
</file>

<file path=ppt/slideMasters/_rels/slideMaster7.xml.rels><?xml version="1.0" encoding="UTF-8" standalone="yes"?>
<Relationships xmlns="http://schemas.openxmlformats.org/package/2006/relationships"><Relationship Id="rId117" Type="http://schemas.openxmlformats.org/officeDocument/2006/relationships/slideLayout" Target="../slideLayouts/slideLayout1064.xml"/><Relationship Id="rId21" Type="http://schemas.openxmlformats.org/officeDocument/2006/relationships/slideLayout" Target="../slideLayouts/slideLayout968.xml"/><Relationship Id="rId42" Type="http://schemas.openxmlformats.org/officeDocument/2006/relationships/slideLayout" Target="../slideLayouts/slideLayout989.xml"/><Relationship Id="rId63" Type="http://schemas.openxmlformats.org/officeDocument/2006/relationships/slideLayout" Target="../slideLayouts/slideLayout1010.xml"/><Relationship Id="rId84" Type="http://schemas.openxmlformats.org/officeDocument/2006/relationships/slideLayout" Target="../slideLayouts/slideLayout1031.xml"/><Relationship Id="rId138" Type="http://schemas.openxmlformats.org/officeDocument/2006/relationships/slideLayout" Target="../slideLayouts/slideLayout1085.xml"/><Relationship Id="rId159" Type="http://schemas.openxmlformats.org/officeDocument/2006/relationships/slideLayout" Target="../slideLayouts/slideLayout1106.xml"/><Relationship Id="rId107" Type="http://schemas.openxmlformats.org/officeDocument/2006/relationships/slideLayout" Target="../slideLayouts/slideLayout1054.xml"/><Relationship Id="rId11" Type="http://schemas.openxmlformats.org/officeDocument/2006/relationships/slideLayout" Target="../slideLayouts/slideLayout958.xml"/><Relationship Id="rId32" Type="http://schemas.openxmlformats.org/officeDocument/2006/relationships/slideLayout" Target="../slideLayouts/slideLayout979.xml"/><Relationship Id="rId53" Type="http://schemas.openxmlformats.org/officeDocument/2006/relationships/slideLayout" Target="../slideLayouts/slideLayout1000.xml"/><Relationship Id="rId74" Type="http://schemas.openxmlformats.org/officeDocument/2006/relationships/slideLayout" Target="../slideLayouts/slideLayout1021.xml"/><Relationship Id="rId128" Type="http://schemas.openxmlformats.org/officeDocument/2006/relationships/slideLayout" Target="../slideLayouts/slideLayout1075.xml"/><Relationship Id="rId149" Type="http://schemas.openxmlformats.org/officeDocument/2006/relationships/slideLayout" Target="../slideLayouts/slideLayout1096.xml"/><Relationship Id="rId5" Type="http://schemas.openxmlformats.org/officeDocument/2006/relationships/slideLayout" Target="../slideLayouts/slideLayout952.xml"/><Relationship Id="rId95" Type="http://schemas.openxmlformats.org/officeDocument/2006/relationships/slideLayout" Target="../slideLayouts/slideLayout1042.xml"/><Relationship Id="rId160" Type="http://schemas.openxmlformats.org/officeDocument/2006/relationships/slideLayout" Target="../slideLayouts/slideLayout1107.xml"/><Relationship Id="rId22" Type="http://schemas.openxmlformats.org/officeDocument/2006/relationships/slideLayout" Target="../slideLayouts/slideLayout969.xml"/><Relationship Id="rId43" Type="http://schemas.openxmlformats.org/officeDocument/2006/relationships/slideLayout" Target="../slideLayouts/slideLayout990.xml"/><Relationship Id="rId64" Type="http://schemas.openxmlformats.org/officeDocument/2006/relationships/slideLayout" Target="../slideLayouts/slideLayout1011.xml"/><Relationship Id="rId118" Type="http://schemas.openxmlformats.org/officeDocument/2006/relationships/slideLayout" Target="../slideLayouts/slideLayout1065.xml"/><Relationship Id="rId139" Type="http://schemas.openxmlformats.org/officeDocument/2006/relationships/slideLayout" Target="../slideLayouts/slideLayout1086.xml"/><Relationship Id="rId85" Type="http://schemas.openxmlformats.org/officeDocument/2006/relationships/slideLayout" Target="../slideLayouts/slideLayout1032.xml"/><Relationship Id="rId150" Type="http://schemas.openxmlformats.org/officeDocument/2006/relationships/slideLayout" Target="../slideLayouts/slideLayout1097.xml"/><Relationship Id="rId12" Type="http://schemas.openxmlformats.org/officeDocument/2006/relationships/slideLayout" Target="../slideLayouts/slideLayout959.xml"/><Relationship Id="rId17" Type="http://schemas.openxmlformats.org/officeDocument/2006/relationships/slideLayout" Target="../slideLayouts/slideLayout964.xml"/><Relationship Id="rId33" Type="http://schemas.openxmlformats.org/officeDocument/2006/relationships/slideLayout" Target="../slideLayouts/slideLayout980.xml"/><Relationship Id="rId38" Type="http://schemas.openxmlformats.org/officeDocument/2006/relationships/slideLayout" Target="../slideLayouts/slideLayout985.xml"/><Relationship Id="rId59" Type="http://schemas.openxmlformats.org/officeDocument/2006/relationships/slideLayout" Target="../slideLayouts/slideLayout1006.xml"/><Relationship Id="rId103" Type="http://schemas.openxmlformats.org/officeDocument/2006/relationships/slideLayout" Target="../slideLayouts/slideLayout1050.xml"/><Relationship Id="rId108" Type="http://schemas.openxmlformats.org/officeDocument/2006/relationships/slideLayout" Target="../slideLayouts/slideLayout1055.xml"/><Relationship Id="rId124" Type="http://schemas.openxmlformats.org/officeDocument/2006/relationships/slideLayout" Target="../slideLayouts/slideLayout1071.xml"/><Relationship Id="rId129" Type="http://schemas.openxmlformats.org/officeDocument/2006/relationships/slideLayout" Target="../slideLayouts/slideLayout1076.xml"/><Relationship Id="rId54" Type="http://schemas.openxmlformats.org/officeDocument/2006/relationships/slideLayout" Target="../slideLayouts/slideLayout1001.xml"/><Relationship Id="rId70" Type="http://schemas.openxmlformats.org/officeDocument/2006/relationships/slideLayout" Target="../slideLayouts/slideLayout1017.xml"/><Relationship Id="rId75" Type="http://schemas.openxmlformats.org/officeDocument/2006/relationships/slideLayout" Target="../slideLayouts/slideLayout1022.xml"/><Relationship Id="rId91" Type="http://schemas.openxmlformats.org/officeDocument/2006/relationships/slideLayout" Target="../slideLayouts/slideLayout1038.xml"/><Relationship Id="rId96" Type="http://schemas.openxmlformats.org/officeDocument/2006/relationships/slideLayout" Target="../slideLayouts/slideLayout1043.xml"/><Relationship Id="rId140" Type="http://schemas.openxmlformats.org/officeDocument/2006/relationships/slideLayout" Target="../slideLayouts/slideLayout1087.xml"/><Relationship Id="rId145" Type="http://schemas.openxmlformats.org/officeDocument/2006/relationships/slideLayout" Target="../slideLayouts/slideLayout1092.xml"/><Relationship Id="rId161" Type="http://schemas.openxmlformats.org/officeDocument/2006/relationships/slideLayout" Target="../slideLayouts/slideLayout1108.xml"/><Relationship Id="rId1" Type="http://schemas.openxmlformats.org/officeDocument/2006/relationships/slideLayout" Target="../slideLayouts/slideLayout948.xml"/><Relationship Id="rId6" Type="http://schemas.openxmlformats.org/officeDocument/2006/relationships/slideLayout" Target="../slideLayouts/slideLayout953.xml"/><Relationship Id="rId23" Type="http://schemas.openxmlformats.org/officeDocument/2006/relationships/slideLayout" Target="../slideLayouts/slideLayout970.xml"/><Relationship Id="rId28" Type="http://schemas.openxmlformats.org/officeDocument/2006/relationships/slideLayout" Target="../slideLayouts/slideLayout975.xml"/><Relationship Id="rId49" Type="http://schemas.openxmlformats.org/officeDocument/2006/relationships/slideLayout" Target="../slideLayouts/slideLayout996.xml"/><Relationship Id="rId114" Type="http://schemas.openxmlformats.org/officeDocument/2006/relationships/slideLayout" Target="../slideLayouts/slideLayout1061.xml"/><Relationship Id="rId119" Type="http://schemas.openxmlformats.org/officeDocument/2006/relationships/slideLayout" Target="../slideLayouts/slideLayout1066.xml"/><Relationship Id="rId44" Type="http://schemas.openxmlformats.org/officeDocument/2006/relationships/slideLayout" Target="../slideLayouts/slideLayout991.xml"/><Relationship Id="rId60" Type="http://schemas.openxmlformats.org/officeDocument/2006/relationships/slideLayout" Target="../slideLayouts/slideLayout1007.xml"/><Relationship Id="rId65" Type="http://schemas.openxmlformats.org/officeDocument/2006/relationships/slideLayout" Target="../slideLayouts/slideLayout1012.xml"/><Relationship Id="rId81" Type="http://schemas.openxmlformats.org/officeDocument/2006/relationships/slideLayout" Target="../slideLayouts/slideLayout1028.xml"/><Relationship Id="rId86" Type="http://schemas.openxmlformats.org/officeDocument/2006/relationships/slideLayout" Target="../slideLayouts/slideLayout1033.xml"/><Relationship Id="rId130" Type="http://schemas.openxmlformats.org/officeDocument/2006/relationships/slideLayout" Target="../slideLayouts/slideLayout1077.xml"/><Relationship Id="rId135" Type="http://schemas.openxmlformats.org/officeDocument/2006/relationships/slideLayout" Target="../slideLayouts/slideLayout1082.xml"/><Relationship Id="rId151" Type="http://schemas.openxmlformats.org/officeDocument/2006/relationships/slideLayout" Target="../slideLayouts/slideLayout1098.xml"/><Relationship Id="rId156" Type="http://schemas.openxmlformats.org/officeDocument/2006/relationships/slideLayout" Target="../slideLayouts/slideLayout1103.xml"/><Relationship Id="rId13" Type="http://schemas.openxmlformats.org/officeDocument/2006/relationships/slideLayout" Target="../slideLayouts/slideLayout960.xml"/><Relationship Id="rId18" Type="http://schemas.openxmlformats.org/officeDocument/2006/relationships/slideLayout" Target="../slideLayouts/slideLayout965.xml"/><Relationship Id="rId39" Type="http://schemas.openxmlformats.org/officeDocument/2006/relationships/slideLayout" Target="../slideLayouts/slideLayout986.xml"/><Relationship Id="rId109" Type="http://schemas.openxmlformats.org/officeDocument/2006/relationships/slideLayout" Target="../slideLayouts/slideLayout1056.xml"/><Relationship Id="rId34" Type="http://schemas.openxmlformats.org/officeDocument/2006/relationships/slideLayout" Target="../slideLayouts/slideLayout981.xml"/><Relationship Id="rId50" Type="http://schemas.openxmlformats.org/officeDocument/2006/relationships/slideLayout" Target="../slideLayouts/slideLayout997.xml"/><Relationship Id="rId55" Type="http://schemas.openxmlformats.org/officeDocument/2006/relationships/slideLayout" Target="../slideLayouts/slideLayout1002.xml"/><Relationship Id="rId76" Type="http://schemas.openxmlformats.org/officeDocument/2006/relationships/slideLayout" Target="../slideLayouts/slideLayout1023.xml"/><Relationship Id="rId97" Type="http://schemas.openxmlformats.org/officeDocument/2006/relationships/slideLayout" Target="../slideLayouts/slideLayout1044.xml"/><Relationship Id="rId104" Type="http://schemas.openxmlformats.org/officeDocument/2006/relationships/slideLayout" Target="../slideLayouts/slideLayout1051.xml"/><Relationship Id="rId120" Type="http://schemas.openxmlformats.org/officeDocument/2006/relationships/slideLayout" Target="../slideLayouts/slideLayout1067.xml"/><Relationship Id="rId125" Type="http://schemas.openxmlformats.org/officeDocument/2006/relationships/slideLayout" Target="../slideLayouts/slideLayout1072.xml"/><Relationship Id="rId141" Type="http://schemas.openxmlformats.org/officeDocument/2006/relationships/slideLayout" Target="../slideLayouts/slideLayout1088.xml"/><Relationship Id="rId146" Type="http://schemas.openxmlformats.org/officeDocument/2006/relationships/slideLayout" Target="../slideLayouts/slideLayout1093.xml"/><Relationship Id="rId7" Type="http://schemas.openxmlformats.org/officeDocument/2006/relationships/slideLayout" Target="../slideLayouts/slideLayout954.xml"/><Relationship Id="rId71" Type="http://schemas.openxmlformats.org/officeDocument/2006/relationships/slideLayout" Target="../slideLayouts/slideLayout1018.xml"/><Relationship Id="rId92" Type="http://schemas.openxmlformats.org/officeDocument/2006/relationships/slideLayout" Target="../slideLayouts/slideLayout1039.xml"/><Relationship Id="rId162" Type="http://schemas.openxmlformats.org/officeDocument/2006/relationships/slideLayout" Target="../slideLayouts/slideLayout1109.xml"/><Relationship Id="rId2" Type="http://schemas.openxmlformats.org/officeDocument/2006/relationships/slideLayout" Target="../slideLayouts/slideLayout949.xml"/><Relationship Id="rId29" Type="http://schemas.openxmlformats.org/officeDocument/2006/relationships/slideLayout" Target="../slideLayouts/slideLayout976.xml"/><Relationship Id="rId24" Type="http://schemas.openxmlformats.org/officeDocument/2006/relationships/slideLayout" Target="../slideLayouts/slideLayout971.xml"/><Relationship Id="rId40" Type="http://schemas.openxmlformats.org/officeDocument/2006/relationships/slideLayout" Target="../slideLayouts/slideLayout987.xml"/><Relationship Id="rId45" Type="http://schemas.openxmlformats.org/officeDocument/2006/relationships/slideLayout" Target="../slideLayouts/slideLayout992.xml"/><Relationship Id="rId66" Type="http://schemas.openxmlformats.org/officeDocument/2006/relationships/slideLayout" Target="../slideLayouts/slideLayout1013.xml"/><Relationship Id="rId87" Type="http://schemas.openxmlformats.org/officeDocument/2006/relationships/slideLayout" Target="../slideLayouts/slideLayout1034.xml"/><Relationship Id="rId110" Type="http://schemas.openxmlformats.org/officeDocument/2006/relationships/slideLayout" Target="../slideLayouts/slideLayout1057.xml"/><Relationship Id="rId115" Type="http://schemas.openxmlformats.org/officeDocument/2006/relationships/slideLayout" Target="../slideLayouts/slideLayout1062.xml"/><Relationship Id="rId131" Type="http://schemas.openxmlformats.org/officeDocument/2006/relationships/slideLayout" Target="../slideLayouts/slideLayout1078.xml"/><Relationship Id="rId136" Type="http://schemas.openxmlformats.org/officeDocument/2006/relationships/slideLayout" Target="../slideLayouts/slideLayout1083.xml"/><Relationship Id="rId157" Type="http://schemas.openxmlformats.org/officeDocument/2006/relationships/slideLayout" Target="../slideLayouts/slideLayout1104.xml"/><Relationship Id="rId61" Type="http://schemas.openxmlformats.org/officeDocument/2006/relationships/slideLayout" Target="../slideLayouts/slideLayout1008.xml"/><Relationship Id="rId82" Type="http://schemas.openxmlformats.org/officeDocument/2006/relationships/slideLayout" Target="../slideLayouts/slideLayout1029.xml"/><Relationship Id="rId152" Type="http://schemas.openxmlformats.org/officeDocument/2006/relationships/slideLayout" Target="../slideLayouts/slideLayout1099.xml"/><Relationship Id="rId19" Type="http://schemas.openxmlformats.org/officeDocument/2006/relationships/slideLayout" Target="../slideLayouts/slideLayout966.xml"/><Relationship Id="rId14" Type="http://schemas.openxmlformats.org/officeDocument/2006/relationships/slideLayout" Target="../slideLayouts/slideLayout961.xml"/><Relationship Id="rId30" Type="http://schemas.openxmlformats.org/officeDocument/2006/relationships/slideLayout" Target="../slideLayouts/slideLayout977.xml"/><Relationship Id="rId35" Type="http://schemas.openxmlformats.org/officeDocument/2006/relationships/slideLayout" Target="../slideLayouts/slideLayout982.xml"/><Relationship Id="rId56" Type="http://schemas.openxmlformats.org/officeDocument/2006/relationships/slideLayout" Target="../slideLayouts/slideLayout1003.xml"/><Relationship Id="rId77" Type="http://schemas.openxmlformats.org/officeDocument/2006/relationships/slideLayout" Target="../slideLayouts/slideLayout1024.xml"/><Relationship Id="rId100" Type="http://schemas.openxmlformats.org/officeDocument/2006/relationships/slideLayout" Target="../slideLayouts/slideLayout1047.xml"/><Relationship Id="rId105" Type="http://schemas.openxmlformats.org/officeDocument/2006/relationships/slideLayout" Target="../slideLayouts/slideLayout1052.xml"/><Relationship Id="rId126" Type="http://schemas.openxmlformats.org/officeDocument/2006/relationships/slideLayout" Target="../slideLayouts/slideLayout1073.xml"/><Relationship Id="rId147" Type="http://schemas.openxmlformats.org/officeDocument/2006/relationships/slideLayout" Target="../slideLayouts/slideLayout1094.xml"/><Relationship Id="rId8" Type="http://schemas.openxmlformats.org/officeDocument/2006/relationships/slideLayout" Target="../slideLayouts/slideLayout955.xml"/><Relationship Id="rId51" Type="http://schemas.openxmlformats.org/officeDocument/2006/relationships/slideLayout" Target="../slideLayouts/slideLayout998.xml"/><Relationship Id="rId72" Type="http://schemas.openxmlformats.org/officeDocument/2006/relationships/slideLayout" Target="../slideLayouts/slideLayout1019.xml"/><Relationship Id="rId93" Type="http://schemas.openxmlformats.org/officeDocument/2006/relationships/slideLayout" Target="../slideLayouts/slideLayout1040.xml"/><Relationship Id="rId98" Type="http://schemas.openxmlformats.org/officeDocument/2006/relationships/slideLayout" Target="../slideLayouts/slideLayout1045.xml"/><Relationship Id="rId121" Type="http://schemas.openxmlformats.org/officeDocument/2006/relationships/slideLayout" Target="../slideLayouts/slideLayout1068.xml"/><Relationship Id="rId142" Type="http://schemas.openxmlformats.org/officeDocument/2006/relationships/slideLayout" Target="../slideLayouts/slideLayout1089.xml"/><Relationship Id="rId163" Type="http://schemas.openxmlformats.org/officeDocument/2006/relationships/theme" Target="../theme/theme7.xml"/><Relationship Id="rId3" Type="http://schemas.openxmlformats.org/officeDocument/2006/relationships/slideLayout" Target="../slideLayouts/slideLayout950.xml"/><Relationship Id="rId25" Type="http://schemas.openxmlformats.org/officeDocument/2006/relationships/slideLayout" Target="../slideLayouts/slideLayout972.xml"/><Relationship Id="rId46" Type="http://schemas.openxmlformats.org/officeDocument/2006/relationships/slideLayout" Target="../slideLayouts/slideLayout993.xml"/><Relationship Id="rId67" Type="http://schemas.openxmlformats.org/officeDocument/2006/relationships/slideLayout" Target="../slideLayouts/slideLayout1014.xml"/><Relationship Id="rId116" Type="http://schemas.openxmlformats.org/officeDocument/2006/relationships/slideLayout" Target="../slideLayouts/slideLayout1063.xml"/><Relationship Id="rId137" Type="http://schemas.openxmlformats.org/officeDocument/2006/relationships/slideLayout" Target="../slideLayouts/slideLayout1084.xml"/><Relationship Id="rId158" Type="http://schemas.openxmlformats.org/officeDocument/2006/relationships/slideLayout" Target="../slideLayouts/slideLayout1105.xml"/><Relationship Id="rId20" Type="http://schemas.openxmlformats.org/officeDocument/2006/relationships/slideLayout" Target="../slideLayouts/slideLayout967.xml"/><Relationship Id="rId41" Type="http://schemas.openxmlformats.org/officeDocument/2006/relationships/slideLayout" Target="../slideLayouts/slideLayout988.xml"/><Relationship Id="rId62" Type="http://schemas.openxmlformats.org/officeDocument/2006/relationships/slideLayout" Target="../slideLayouts/slideLayout1009.xml"/><Relationship Id="rId83" Type="http://schemas.openxmlformats.org/officeDocument/2006/relationships/slideLayout" Target="../slideLayouts/slideLayout1030.xml"/><Relationship Id="rId88" Type="http://schemas.openxmlformats.org/officeDocument/2006/relationships/slideLayout" Target="../slideLayouts/slideLayout1035.xml"/><Relationship Id="rId111" Type="http://schemas.openxmlformats.org/officeDocument/2006/relationships/slideLayout" Target="../slideLayouts/slideLayout1058.xml"/><Relationship Id="rId132" Type="http://schemas.openxmlformats.org/officeDocument/2006/relationships/slideLayout" Target="../slideLayouts/slideLayout1079.xml"/><Relationship Id="rId153" Type="http://schemas.openxmlformats.org/officeDocument/2006/relationships/slideLayout" Target="../slideLayouts/slideLayout1100.xml"/><Relationship Id="rId15" Type="http://schemas.openxmlformats.org/officeDocument/2006/relationships/slideLayout" Target="../slideLayouts/slideLayout962.xml"/><Relationship Id="rId36" Type="http://schemas.openxmlformats.org/officeDocument/2006/relationships/slideLayout" Target="../slideLayouts/slideLayout983.xml"/><Relationship Id="rId57" Type="http://schemas.openxmlformats.org/officeDocument/2006/relationships/slideLayout" Target="../slideLayouts/slideLayout1004.xml"/><Relationship Id="rId106" Type="http://schemas.openxmlformats.org/officeDocument/2006/relationships/slideLayout" Target="../slideLayouts/slideLayout1053.xml"/><Relationship Id="rId127" Type="http://schemas.openxmlformats.org/officeDocument/2006/relationships/slideLayout" Target="../slideLayouts/slideLayout1074.xml"/><Relationship Id="rId10" Type="http://schemas.openxmlformats.org/officeDocument/2006/relationships/slideLayout" Target="../slideLayouts/slideLayout957.xml"/><Relationship Id="rId31" Type="http://schemas.openxmlformats.org/officeDocument/2006/relationships/slideLayout" Target="../slideLayouts/slideLayout978.xml"/><Relationship Id="rId52" Type="http://schemas.openxmlformats.org/officeDocument/2006/relationships/slideLayout" Target="../slideLayouts/slideLayout999.xml"/><Relationship Id="rId73" Type="http://schemas.openxmlformats.org/officeDocument/2006/relationships/slideLayout" Target="../slideLayouts/slideLayout1020.xml"/><Relationship Id="rId78" Type="http://schemas.openxmlformats.org/officeDocument/2006/relationships/slideLayout" Target="../slideLayouts/slideLayout1025.xml"/><Relationship Id="rId94" Type="http://schemas.openxmlformats.org/officeDocument/2006/relationships/slideLayout" Target="../slideLayouts/slideLayout1041.xml"/><Relationship Id="rId99" Type="http://schemas.openxmlformats.org/officeDocument/2006/relationships/slideLayout" Target="../slideLayouts/slideLayout1046.xml"/><Relationship Id="rId101" Type="http://schemas.openxmlformats.org/officeDocument/2006/relationships/slideLayout" Target="../slideLayouts/slideLayout1048.xml"/><Relationship Id="rId122" Type="http://schemas.openxmlformats.org/officeDocument/2006/relationships/slideLayout" Target="../slideLayouts/slideLayout1069.xml"/><Relationship Id="rId143" Type="http://schemas.openxmlformats.org/officeDocument/2006/relationships/slideLayout" Target="../slideLayouts/slideLayout1090.xml"/><Relationship Id="rId148" Type="http://schemas.openxmlformats.org/officeDocument/2006/relationships/slideLayout" Target="../slideLayouts/slideLayout1095.xml"/><Relationship Id="rId164" Type="http://schemas.openxmlformats.org/officeDocument/2006/relationships/image" Target="../media/image1.png"/><Relationship Id="rId4" Type="http://schemas.openxmlformats.org/officeDocument/2006/relationships/slideLayout" Target="../slideLayouts/slideLayout951.xml"/><Relationship Id="rId9" Type="http://schemas.openxmlformats.org/officeDocument/2006/relationships/slideLayout" Target="../slideLayouts/slideLayout956.xml"/><Relationship Id="rId26" Type="http://schemas.openxmlformats.org/officeDocument/2006/relationships/slideLayout" Target="../slideLayouts/slideLayout973.xml"/><Relationship Id="rId47" Type="http://schemas.openxmlformats.org/officeDocument/2006/relationships/slideLayout" Target="../slideLayouts/slideLayout994.xml"/><Relationship Id="rId68" Type="http://schemas.openxmlformats.org/officeDocument/2006/relationships/slideLayout" Target="../slideLayouts/slideLayout1015.xml"/><Relationship Id="rId89" Type="http://schemas.openxmlformats.org/officeDocument/2006/relationships/slideLayout" Target="../slideLayouts/slideLayout1036.xml"/><Relationship Id="rId112" Type="http://schemas.openxmlformats.org/officeDocument/2006/relationships/slideLayout" Target="../slideLayouts/slideLayout1059.xml"/><Relationship Id="rId133" Type="http://schemas.openxmlformats.org/officeDocument/2006/relationships/slideLayout" Target="../slideLayouts/slideLayout1080.xml"/><Relationship Id="rId154" Type="http://schemas.openxmlformats.org/officeDocument/2006/relationships/slideLayout" Target="../slideLayouts/slideLayout1101.xml"/><Relationship Id="rId16" Type="http://schemas.openxmlformats.org/officeDocument/2006/relationships/slideLayout" Target="../slideLayouts/slideLayout963.xml"/><Relationship Id="rId37" Type="http://schemas.openxmlformats.org/officeDocument/2006/relationships/slideLayout" Target="../slideLayouts/slideLayout984.xml"/><Relationship Id="rId58" Type="http://schemas.openxmlformats.org/officeDocument/2006/relationships/slideLayout" Target="../slideLayouts/slideLayout1005.xml"/><Relationship Id="rId79" Type="http://schemas.openxmlformats.org/officeDocument/2006/relationships/slideLayout" Target="../slideLayouts/slideLayout1026.xml"/><Relationship Id="rId102" Type="http://schemas.openxmlformats.org/officeDocument/2006/relationships/slideLayout" Target="../slideLayouts/slideLayout1049.xml"/><Relationship Id="rId123" Type="http://schemas.openxmlformats.org/officeDocument/2006/relationships/slideLayout" Target="../slideLayouts/slideLayout1070.xml"/><Relationship Id="rId144" Type="http://schemas.openxmlformats.org/officeDocument/2006/relationships/slideLayout" Target="../slideLayouts/slideLayout1091.xml"/><Relationship Id="rId90" Type="http://schemas.openxmlformats.org/officeDocument/2006/relationships/slideLayout" Target="../slideLayouts/slideLayout1037.xml"/><Relationship Id="rId165" Type="http://schemas.openxmlformats.org/officeDocument/2006/relationships/image" Target="../media/image2.svg"/><Relationship Id="rId27" Type="http://schemas.openxmlformats.org/officeDocument/2006/relationships/slideLayout" Target="../slideLayouts/slideLayout974.xml"/><Relationship Id="rId48" Type="http://schemas.openxmlformats.org/officeDocument/2006/relationships/slideLayout" Target="../slideLayouts/slideLayout995.xml"/><Relationship Id="rId69" Type="http://schemas.openxmlformats.org/officeDocument/2006/relationships/slideLayout" Target="../slideLayouts/slideLayout1016.xml"/><Relationship Id="rId113" Type="http://schemas.openxmlformats.org/officeDocument/2006/relationships/slideLayout" Target="../slideLayouts/slideLayout1060.xml"/><Relationship Id="rId134" Type="http://schemas.openxmlformats.org/officeDocument/2006/relationships/slideLayout" Target="../slideLayouts/slideLayout1081.xml"/><Relationship Id="rId80" Type="http://schemas.openxmlformats.org/officeDocument/2006/relationships/slideLayout" Target="../slideLayouts/slideLayout1027.xml"/><Relationship Id="rId155" Type="http://schemas.openxmlformats.org/officeDocument/2006/relationships/slideLayout" Target="../slideLayouts/slideLayout1102.xml"/></Relationships>
</file>

<file path=ppt/slideMasters/_rels/slideMaster8.xml.rels><?xml version="1.0" encoding="UTF-8" standalone="yes"?>
<Relationships xmlns="http://schemas.openxmlformats.org/package/2006/relationships"><Relationship Id="rId117" Type="http://schemas.openxmlformats.org/officeDocument/2006/relationships/slideLayout" Target="../slideLayouts/slideLayout1226.xml"/><Relationship Id="rId21" Type="http://schemas.openxmlformats.org/officeDocument/2006/relationships/slideLayout" Target="../slideLayouts/slideLayout1130.xml"/><Relationship Id="rId42" Type="http://schemas.openxmlformats.org/officeDocument/2006/relationships/slideLayout" Target="../slideLayouts/slideLayout1151.xml"/><Relationship Id="rId63" Type="http://schemas.openxmlformats.org/officeDocument/2006/relationships/slideLayout" Target="../slideLayouts/slideLayout1172.xml"/><Relationship Id="rId84" Type="http://schemas.openxmlformats.org/officeDocument/2006/relationships/slideLayout" Target="../slideLayouts/slideLayout1193.xml"/><Relationship Id="rId138" Type="http://schemas.openxmlformats.org/officeDocument/2006/relationships/slideLayout" Target="../slideLayouts/slideLayout1247.xml"/><Relationship Id="rId159" Type="http://schemas.openxmlformats.org/officeDocument/2006/relationships/slideLayout" Target="../slideLayouts/slideLayout1268.xml"/><Relationship Id="rId107" Type="http://schemas.openxmlformats.org/officeDocument/2006/relationships/slideLayout" Target="../slideLayouts/slideLayout1216.xml"/><Relationship Id="rId11" Type="http://schemas.openxmlformats.org/officeDocument/2006/relationships/slideLayout" Target="../slideLayouts/slideLayout1120.xml"/><Relationship Id="rId32" Type="http://schemas.openxmlformats.org/officeDocument/2006/relationships/slideLayout" Target="../slideLayouts/slideLayout1141.xml"/><Relationship Id="rId53" Type="http://schemas.openxmlformats.org/officeDocument/2006/relationships/slideLayout" Target="../slideLayouts/slideLayout1162.xml"/><Relationship Id="rId74" Type="http://schemas.openxmlformats.org/officeDocument/2006/relationships/slideLayout" Target="../slideLayouts/slideLayout1183.xml"/><Relationship Id="rId128" Type="http://schemas.openxmlformats.org/officeDocument/2006/relationships/slideLayout" Target="../slideLayouts/slideLayout1237.xml"/><Relationship Id="rId149" Type="http://schemas.openxmlformats.org/officeDocument/2006/relationships/slideLayout" Target="../slideLayouts/slideLayout1258.xml"/><Relationship Id="rId5" Type="http://schemas.openxmlformats.org/officeDocument/2006/relationships/slideLayout" Target="../slideLayouts/slideLayout1114.xml"/><Relationship Id="rId95" Type="http://schemas.openxmlformats.org/officeDocument/2006/relationships/slideLayout" Target="../slideLayouts/slideLayout1204.xml"/><Relationship Id="rId160" Type="http://schemas.openxmlformats.org/officeDocument/2006/relationships/slideLayout" Target="../slideLayouts/slideLayout1269.xml"/><Relationship Id="rId22" Type="http://schemas.openxmlformats.org/officeDocument/2006/relationships/slideLayout" Target="../slideLayouts/slideLayout1131.xml"/><Relationship Id="rId43" Type="http://schemas.openxmlformats.org/officeDocument/2006/relationships/slideLayout" Target="../slideLayouts/slideLayout1152.xml"/><Relationship Id="rId64" Type="http://schemas.openxmlformats.org/officeDocument/2006/relationships/slideLayout" Target="../slideLayouts/slideLayout1173.xml"/><Relationship Id="rId118" Type="http://schemas.openxmlformats.org/officeDocument/2006/relationships/slideLayout" Target="../slideLayouts/slideLayout1227.xml"/><Relationship Id="rId139" Type="http://schemas.openxmlformats.org/officeDocument/2006/relationships/slideLayout" Target="../slideLayouts/slideLayout1248.xml"/><Relationship Id="rId85" Type="http://schemas.openxmlformats.org/officeDocument/2006/relationships/slideLayout" Target="../slideLayouts/slideLayout1194.xml"/><Relationship Id="rId150" Type="http://schemas.openxmlformats.org/officeDocument/2006/relationships/slideLayout" Target="../slideLayouts/slideLayout1259.xml"/><Relationship Id="rId12" Type="http://schemas.openxmlformats.org/officeDocument/2006/relationships/slideLayout" Target="../slideLayouts/slideLayout1121.xml"/><Relationship Id="rId17" Type="http://schemas.openxmlformats.org/officeDocument/2006/relationships/slideLayout" Target="../slideLayouts/slideLayout1126.xml"/><Relationship Id="rId33" Type="http://schemas.openxmlformats.org/officeDocument/2006/relationships/slideLayout" Target="../slideLayouts/slideLayout1142.xml"/><Relationship Id="rId38" Type="http://schemas.openxmlformats.org/officeDocument/2006/relationships/slideLayout" Target="../slideLayouts/slideLayout1147.xml"/><Relationship Id="rId59" Type="http://schemas.openxmlformats.org/officeDocument/2006/relationships/slideLayout" Target="../slideLayouts/slideLayout1168.xml"/><Relationship Id="rId103" Type="http://schemas.openxmlformats.org/officeDocument/2006/relationships/slideLayout" Target="../slideLayouts/slideLayout1212.xml"/><Relationship Id="rId108" Type="http://schemas.openxmlformats.org/officeDocument/2006/relationships/slideLayout" Target="../slideLayouts/slideLayout1217.xml"/><Relationship Id="rId124" Type="http://schemas.openxmlformats.org/officeDocument/2006/relationships/slideLayout" Target="../slideLayouts/slideLayout1233.xml"/><Relationship Id="rId129" Type="http://schemas.openxmlformats.org/officeDocument/2006/relationships/slideLayout" Target="../slideLayouts/slideLayout1238.xml"/><Relationship Id="rId54" Type="http://schemas.openxmlformats.org/officeDocument/2006/relationships/slideLayout" Target="../slideLayouts/slideLayout1163.xml"/><Relationship Id="rId70" Type="http://schemas.openxmlformats.org/officeDocument/2006/relationships/slideLayout" Target="../slideLayouts/slideLayout1179.xml"/><Relationship Id="rId75" Type="http://schemas.openxmlformats.org/officeDocument/2006/relationships/slideLayout" Target="../slideLayouts/slideLayout1184.xml"/><Relationship Id="rId91" Type="http://schemas.openxmlformats.org/officeDocument/2006/relationships/slideLayout" Target="../slideLayouts/slideLayout1200.xml"/><Relationship Id="rId96" Type="http://schemas.openxmlformats.org/officeDocument/2006/relationships/slideLayout" Target="../slideLayouts/slideLayout1205.xml"/><Relationship Id="rId140" Type="http://schemas.openxmlformats.org/officeDocument/2006/relationships/slideLayout" Target="../slideLayouts/slideLayout1249.xml"/><Relationship Id="rId145" Type="http://schemas.openxmlformats.org/officeDocument/2006/relationships/slideLayout" Target="../slideLayouts/slideLayout1254.xml"/><Relationship Id="rId161" Type="http://schemas.openxmlformats.org/officeDocument/2006/relationships/slideLayout" Target="../slideLayouts/slideLayout1270.xml"/><Relationship Id="rId1" Type="http://schemas.openxmlformats.org/officeDocument/2006/relationships/slideLayout" Target="../slideLayouts/slideLayout1110.xml"/><Relationship Id="rId6" Type="http://schemas.openxmlformats.org/officeDocument/2006/relationships/slideLayout" Target="../slideLayouts/slideLayout1115.xml"/><Relationship Id="rId23" Type="http://schemas.openxmlformats.org/officeDocument/2006/relationships/slideLayout" Target="../slideLayouts/slideLayout1132.xml"/><Relationship Id="rId28" Type="http://schemas.openxmlformats.org/officeDocument/2006/relationships/slideLayout" Target="../slideLayouts/slideLayout1137.xml"/><Relationship Id="rId49" Type="http://schemas.openxmlformats.org/officeDocument/2006/relationships/slideLayout" Target="../slideLayouts/slideLayout1158.xml"/><Relationship Id="rId114" Type="http://schemas.openxmlformats.org/officeDocument/2006/relationships/slideLayout" Target="../slideLayouts/slideLayout1223.xml"/><Relationship Id="rId119" Type="http://schemas.openxmlformats.org/officeDocument/2006/relationships/slideLayout" Target="../slideLayouts/slideLayout1228.xml"/><Relationship Id="rId44" Type="http://schemas.openxmlformats.org/officeDocument/2006/relationships/slideLayout" Target="../slideLayouts/slideLayout1153.xml"/><Relationship Id="rId60" Type="http://schemas.openxmlformats.org/officeDocument/2006/relationships/slideLayout" Target="../slideLayouts/slideLayout1169.xml"/><Relationship Id="rId65" Type="http://schemas.openxmlformats.org/officeDocument/2006/relationships/slideLayout" Target="../slideLayouts/slideLayout1174.xml"/><Relationship Id="rId81" Type="http://schemas.openxmlformats.org/officeDocument/2006/relationships/slideLayout" Target="../slideLayouts/slideLayout1190.xml"/><Relationship Id="rId86" Type="http://schemas.openxmlformats.org/officeDocument/2006/relationships/slideLayout" Target="../slideLayouts/slideLayout1195.xml"/><Relationship Id="rId130" Type="http://schemas.openxmlformats.org/officeDocument/2006/relationships/slideLayout" Target="../slideLayouts/slideLayout1239.xml"/><Relationship Id="rId135" Type="http://schemas.openxmlformats.org/officeDocument/2006/relationships/slideLayout" Target="../slideLayouts/slideLayout1244.xml"/><Relationship Id="rId151" Type="http://schemas.openxmlformats.org/officeDocument/2006/relationships/slideLayout" Target="../slideLayouts/slideLayout1260.xml"/><Relationship Id="rId156" Type="http://schemas.openxmlformats.org/officeDocument/2006/relationships/slideLayout" Target="../slideLayouts/slideLayout1265.xml"/><Relationship Id="rId13" Type="http://schemas.openxmlformats.org/officeDocument/2006/relationships/slideLayout" Target="../slideLayouts/slideLayout1122.xml"/><Relationship Id="rId18" Type="http://schemas.openxmlformats.org/officeDocument/2006/relationships/slideLayout" Target="../slideLayouts/slideLayout1127.xml"/><Relationship Id="rId39" Type="http://schemas.openxmlformats.org/officeDocument/2006/relationships/slideLayout" Target="../slideLayouts/slideLayout1148.xml"/><Relationship Id="rId109" Type="http://schemas.openxmlformats.org/officeDocument/2006/relationships/slideLayout" Target="../slideLayouts/slideLayout1218.xml"/><Relationship Id="rId34" Type="http://schemas.openxmlformats.org/officeDocument/2006/relationships/slideLayout" Target="../slideLayouts/slideLayout1143.xml"/><Relationship Id="rId50" Type="http://schemas.openxmlformats.org/officeDocument/2006/relationships/slideLayout" Target="../slideLayouts/slideLayout1159.xml"/><Relationship Id="rId55" Type="http://schemas.openxmlformats.org/officeDocument/2006/relationships/slideLayout" Target="../slideLayouts/slideLayout1164.xml"/><Relationship Id="rId76" Type="http://schemas.openxmlformats.org/officeDocument/2006/relationships/slideLayout" Target="../slideLayouts/slideLayout1185.xml"/><Relationship Id="rId97" Type="http://schemas.openxmlformats.org/officeDocument/2006/relationships/slideLayout" Target="../slideLayouts/slideLayout1206.xml"/><Relationship Id="rId104" Type="http://schemas.openxmlformats.org/officeDocument/2006/relationships/slideLayout" Target="../slideLayouts/slideLayout1213.xml"/><Relationship Id="rId120" Type="http://schemas.openxmlformats.org/officeDocument/2006/relationships/slideLayout" Target="../slideLayouts/slideLayout1229.xml"/><Relationship Id="rId125" Type="http://schemas.openxmlformats.org/officeDocument/2006/relationships/slideLayout" Target="../slideLayouts/slideLayout1234.xml"/><Relationship Id="rId141" Type="http://schemas.openxmlformats.org/officeDocument/2006/relationships/slideLayout" Target="../slideLayouts/slideLayout1250.xml"/><Relationship Id="rId146" Type="http://schemas.openxmlformats.org/officeDocument/2006/relationships/slideLayout" Target="../slideLayouts/slideLayout1255.xml"/><Relationship Id="rId7" Type="http://schemas.openxmlformats.org/officeDocument/2006/relationships/slideLayout" Target="../slideLayouts/slideLayout1116.xml"/><Relationship Id="rId71" Type="http://schemas.openxmlformats.org/officeDocument/2006/relationships/slideLayout" Target="../slideLayouts/slideLayout1180.xml"/><Relationship Id="rId92" Type="http://schemas.openxmlformats.org/officeDocument/2006/relationships/slideLayout" Target="../slideLayouts/slideLayout1201.xml"/><Relationship Id="rId162" Type="http://schemas.openxmlformats.org/officeDocument/2006/relationships/slideLayout" Target="../slideLayouts/slideLayout1271.xml"/><Relationship Id="rId2" Type="http://schemas.openxmlformats.org/officeDocument/2006/relationships/slideLayout" Target="../slideLayouts/slideLayout1111.xml"/><Relationship Id="rId29" Type="http://schemas.openxmlformats.org/officeDocument/2006/relationships/slideLayout" Target="../slideLayouts/slideLayout1138.xml"/><Relationship Id="rId24" Type="http://schemas.openxmlformats.org/officeDocument/2006/relationships/slideLayout" Target="../slideLayouts/slideLayout1133.xml"/><Relationship Id="rId40" Type="http://schemas.openxmlformats.org/officeDocument/2006/relationships/slideLayout" Target="../slideLayouts/slideLayout1149.xml"/><Relationship Id="rId45" Type="http://schemas.openxmlformats.org/officeDocument/2006/relationships/slideLayout" Target="../slideLayouts/slideLayout1154.xml"/><Relationship Id="rId66" Type="http://schemas.openxmlformats.org/officeDocument/2006/relationships/slideLayout" Target="../slideLayouts/slideLayout1175.xml"/><Relationship Id="rId87" Type="http://schemas.openxmlformats.org/officeDocument/2006/relationships/slideLayout" Target="../slideLayouts/slideLayout1196.xml"/><Relationship Id="rId110" Type="http://schemas.openxmlformats.org/officeDocument/2006/relationships/slideLayout" Target="../slideLayouts/slideLayout1219.xml"/><Relationship Id="rId115" Type="http://schemas.openxmlformats.org/officeDocument/2006/relationships/slideLayout" Target="../slideLayouts/slideLayout1224.xml"/><Relationship Id="rId131" Type="http://schemas.openxmlformats.org/officeDocument/2006/relationships/slideLayout" Target="../slideLayouts/slideLayout1240.xml"/><Relationship Id="rId136" Type="http://schemas.openxmlformats.org/officeDocument/2006/relationships/slideLayout" Target="../slideLayouts/slideLayout1245.xml"/><Relationship Id="rId157" Type="http://schemas.openxmlformats.org/officeDocument/2006/relationships/slideLayout" Target="../slideLayouts/slideLayout1266.xml"/><Relationship Id="rId61" Type="http://schemas.openxmlformats.org/officeDocument/2006/relationships/slideLayout" Target="../slideLayouts/slideLayout1170.xml"/><Relationship Id="rId82" Type="http://schemas.openxmlformats.org/officeDocument/2006/relationships/slideLayout" Target="../slideLayouts/slideLayout1191.xml"/><Relationship Id="rId152" Type="http://schemas.openxmlformats.org/officeDocument/2006/relationships/slideLayout" Target="../slideLayouts/slideLayout1261.xml"/><Relationship Id="rId19" Type="http://schemas.openxmlformats.org/officeDocument/2006/relationships/slideLayout" Target="../slideLayouts/slideLayout1128.xml"/><Relationship Id="rId14" Type="http://schemas.openxmlformats.org/officeDocument/2006/relationships/slideLayout" Target="../slideLayouts/slideLayout1123.xml"/><Relationship Id="rId30" Type="http://schemas.openxmlformats.org/officeDocument/2006/relationships/slideLayout" Target="../slideLayouts/slideLayout1139.xml"/><Relationship Id="rId35" Type="http://schemas.openxmlformats.org/officeDocument/2006/relationships/slideLayout" Target="../slideLayouts/slideLayout1144.xml"/><Relationship Id="rId56" Type="http://schemas.openxmlformats.org/officeDocument/2006/relationships/slideLayout" Target="../slideLayouts/slideLayout1165.xml"/><Relationship Id="rId77" Type="http://schemas.openxmlformats.org/officeDocument/2006/relationships/slideLayout" Target="../slideLayouts/slideLayout1186.xml"/><Relationship Id="rId100" Type="http://schemas.openxmlformats.org/officeDocument/2006/relationships/slideLayout" Target="../slideLayouts/slideLayout1209.xml"/><Relationship Id="rId105" Type="http://schemas.openxmlformats.org/officeDocument/2006/relationships/slideLayout" Target="../slideLayouts/slideLayout1214.xml"/><Relationship Id="rId126" Type="http://schemas.openxmlformats.org/officeDocument/2006/relationships/slideLayout" Target="../slideLayouts/slideLayout1235.xml"/><Relationship Id="rId147" Type="http://schemas.openxmlformats.org/officeDocument/2006/relationships/slideLayout" Target="../slideLayouts/slideLayout1256.xml"/><Relationship Id="rId8" Type="http://schemas.openxmlformats.org/officeDocument/2006/relationships/slideLayout" Target="../slideLayouts/slideLayout1117.xml"/><Relationship Id="rId51" Type="http://schemas.openxmlformats.org/officeDocument/2006/relationships/slideLayout" Target="../slideLayouts/slideLayout1160.xml"/><Relationship Id="rId72" Type="http://schemas.openxmlformats.org/officeDocument/2006/relationships/slideLayout" Target="../slideLayouts/slideLayout1181.xml"/><Relationship Id="rId93" Type="http://schemas.openxmlformats.org/officeDocument/2006/relationships/slideLayout" Target="../slideLayouts/slideLayout1202.xml"/><Relationship Id="rId98" Type="http://schemas.openxmlformats.org/officeDocument/2006/relationships/slideLayout" Target="../slideLayouts/slideLayout1207.xml"/><Relationship Id="rId121" Type="http://schemas.openxmlformats.org/officeDocument/2006/relationships/slideLayout" Target="../slideLayouts/slideLayout1230.xml"/><Relationship Id="rId142" Type="http://schemas.openxmlformats.org/officeDocument/2006/relationships/slideLayout" Target="../slideLayouts/slideLayout1251.xml"/><Relationship Id="rId163" Type="http://schemas.openxmlformats.org/officeDocument/2006/relationships/theme" Target="../theme/theme8.xml"/><Relationship Id="rId3" Type="http://schemas.openxmlformats.org/officeDocument/2006/relationships/slideLayout" Target="../slideLayouts/slideLayout1112.xml"/><Relationship Id="rId25" Type="http://schemas.openxmlformats.org/officeDocument/2006/relationships/slideLayout" Target="../slideLayouts/slideLayout1134.xml"/><Relationship Id="rId46" Type="http://schemas.openxmlformats.org/officeDocument/2006/relationships/slideLayout" Target="../slideLayouts/slideLayout1155.xml"/><Relationship Id="rId67" Type="http://schemas.openxmlformats.org/officeDocument/2006/relationships/slideLayout" Target="../slideLayouts/slideLayout1176.xml"/><Relationship Id="rId116" Type="http://schemas.openxmlformats.org/officeDocument/2006/relationships/slideLayout" Target="../slideLayouts/slideLayout1225.xml"/><Relationship Id="rId137" Type="http://schemas.openxmlformats.org/officeDocument/2006/relationships/slideLayout" Target="../slideLayouts/slideLayout1246.xml"/><Relationship Id="rId158" Type="http://schemas.openxmlformats.org/officeDocument/2006/relationships/slideLayout" Target="../slideLayouts/slideLayout1267.xml"/><Relationship Id="rId20" Type="http://schemas.openxmlformats.org/officeDocument/2006/relationships/slideLayout" Target="../slideLayouts/slideLayout1129.xml"/><Relationship Id="rId41" Type="http://schemas.openxmlformats.org/officeDocument/2006/relationships/slideLayout" Target="../slideLayouts/slideLayout1150.xml"/><Relationship Id="rId62" Type="http://schemas.openxmlformats.org/officeDocument/2006/relationships/slideLayout" Target="../slideLayouts/slideLayout1171.xml"/><Relationship Id="rId83" Type="http://schemas.openxmlformats.org/officeDocument/2006/relationships/slideLayout" Target="../slideLayouts/slideLayout1192.xml"/><Relationship Id="rId88" Type="http://schemas.openxmlformats.org/officeDocument/2006/relationships/slideLayout" Target="../slideLayouts/slideLayout1197.xml"/><Relationship Id="rId111" Type="http://schemas.openxmlformats.org/officeDocument/2006/relationships/slideLayout" Target="../slideLayouts/slideLayout1220.xml"/><Relationship Id="rId132" Type="http://schemas.openxmlformats.org/officeDocument/2006/relationships/slideLayout" Target="../slideLayouts/slideLayout1241.xml"/><Relationship Id="rId153" Type="http://schemas.openxmlformats.org/officeDocument/2006/relationships/slideLayout" Target="../slideLayouts/slideLayout1262.xml"/><Relationship Id="rId15" Type="http://schemas.openxmlformats.org/officeDocument/2006/relationships/slideLayout" Target="../slideLayouts/slideLayout1124.xml"/><Relationship Id="rId36" Type="http://schemas.openxmlformats.org/officeDocument/2006/relationships/slideLayout" Target="../slideLayouts/slideLayout1145.xml"/><Relationship Id="rId57" Type="http://schemas.openxmlformats.org/officeDocument/2006/relationships/slideLayout" Target="../slideLayouts/slideLayout1166.xml"/><Relationship Id="rId106" Type="http://schemas.openxmlformats.org/officeDocument/2006/relationships/slideLayout" Target="../slideLayouts/slideLayout1215.xml"/><Relationship Id="rId127" Type="http://schemas.openxmlformats.org/officeDocument/2006/relationships/slideLayout" Target="../slideLayouts/slideLayout1236.xml"/><Relationship Id="rId10" Type="http://schemas.openxmlformats.org/officeDocument/2006/relationships/slideLayout" Target="../slideLayouts/slideLayout1119.xml"/><Relationship Id="rId31" Type="http://schemas.openxmlformats.org/officeDocument/2006/relationships/slideLayout" Target="../slideLayouts/slideLayout1140.xml"/><Relationship Id="rId52" Type="http://schemas.openxmlformats.org/officeDocument/2006/relationships/slideLayout" Target="../slideLayouts/slideLayout1161.xml"/><Relationship Id="rId73" Type="http://schemas.openxmlformats.org/officeDocument/2006/relationships/slideLayout" Target="../slideLayouts/slideLayout1182.xml"/><Relationship Id="rId78" Type="http://schemas.openxmlformats.org/officeDocument/2006/relationships/slideLayout" Target="../slideLayouts/slideLayout1187.xml"/><Relationship Id="rId94" Type="http://schemas.openxmlformats.org/officeDocument/2006/relationships/slideLayout" Target="../slideLayouts/slideLayout1203.xml"/><Relationship Id="rId99" Type="http://schemas.openxmlformats.org/officeDocument/2006/relationships/slideLayout" Target="../slideLayouts/slideLayout1208.xml"/><Relationship Id="rId101" Type="http://schemas.openxmlformats.org/officeDocument/2006/relationships/slideLayout" Target="../slideLayouts/slideLayout1210.xml"/><Relationship Id="rId122" Type="http://schemas.openxmlformats.org/officeDocument/2006/relationships/slideLayout" Target="../slideLayouts/slideLayout1231.xml"/><Relationship Id="rId143" Type="http://schemas.openxmlformats.org/officeDocument/2006/relationships/slideLayout" Target="../slideLayouts/slideLayout1252.xml"/><Relationship Id="rId148" Type="http://schemas.openxmlformats.org/officeDocument/2006/relationships/slideLayout" Target="../slideLayouts/slideLayout1257.xml"/><Relationship Id="rId164" Type="http://schemas.openxmlformats.org/officeDocument/2006/relationships/image" Target="../media/image1.png"/><Relationship Id="rId4" Type="http://schemas.openxmlformats.org/officeDocument/2006/relationships/slideLayout" Target="../slideLayouts/slideLayout1113.xml"/><Relationship Id="rId9" Type="http://schemas.openxmlformats.org/officeDocument/2006/relationships/slideLayout" Target="../slideLayouts/slideLayout1118.xml"/><Relationship Id="rId26" Type="http://schemas.openxmlformats.org/officeDocument/2006/relationships/slideLayout" Target="../slideLayouts/slideLayout1135.xml"/><Relationship Id="rId47" Type="http://schemas.openxmlformats.org/officeDocument/2006/relationships/slideLayout" Target="../slideLayouts/slideLayout1156.xml"/><Relationship Id="rId68" Type="http://schemas.openxmlformats.org/officeDocument/2006/relationships/slideLayout" Target="../slideLayouts/slideLayout1177.xml"/><Relationship Id="rId89" Type="http://schemas.openxmlformats.org/officeDocument/2006/relationships/slideLayout" Target="../slideLayouts/slideLayout1198.xml"/><Relationship Id="rId112" Type="http://schemas.openxmlformats.org/officeDocument/2006/relationships/slideLayout" Target="../slideLayouts/slideLayout1221.xml"/><Relationship Id="rId133" Type="http://schemas.openxmlformats.org/officeDocument/2006/relationships/slideLayout" Target="../slideLayouts/slideLayout1242.xml"/><Relationship Id="rId154" Type="http://schemas.openxmlformats.org/officeDocument/2006/relationships/slideLayout" Target="../slideLayouts/slideLayout1263.xml"/><Relationship Id="rId16" Type="http://schemas.openxmlformats.org/officeDocument/2006/relationships/slideLayout" Target="../slideLayouts/slideLayout1125.xml"/><Relationship Id="rId37" Type="http://schemas.openxmlformats.org/officeDocument/2006/relationships/slideLayout" Target="../slideLayouts/slideLayout1146.xml"/><Relationship Id="rId58" Type="http://schemas.openxmlformats.org/officeDocument/2006/relationships/slideLayout" Target="../slideLayouts/slideLayout1167.xml"/><Relationship Id="rId79" Type="http://schemas.openxmlformats.org/officeDocument/2006/relationships/slideLayout" Target="../slideLayouts/slideLayout1188.xml"/><Relationship Id="rId102" Type="http://schemas.openxmlformats.org/officeDocument/2006/relationships/slideLayout" Target="../slideLayouts/slideLayout1211.xml"/><Relationship Id="rId123" Type="http://schemas.openxmlformats.org/officeDocument/2006/relationships/slideLayout" Target="../slideLayouts/slideLayout1232.xml"/><Relationship Id="rId144" Type="http://schemas.openxmlformats.org/officeDocument/2006/relationships/slideLayout" Target="../slideLayouts/slideLayout1253.xml"/><Relationship Id="rId90" Type="http://schemas.openxmlformats.org/officeDocument/2006/relationships/slideLayout" Target="../slideLayouts/slideLayout1199.xml"/><Relationship Id="rId165" Type="http://schemas.openxmlformats.org/officeDocument/2006/relationships/image" Target="../media/image2.svg"/><Relationship Id="rId27" Type="http://schemas.openxmlformats.org/officeDocument/2006/relationships/slideLayout" Target="../slideLayouts/slideLayout1136.xml"/><Relationship Id="rId48" Type="http://schemas.openxmlformats.org/officeDocument/2006/relationships/slideLayout" Target="../slideLayouts/slideLayout1157.xml"/><Relationship Id="rId69" Type="http://schemas.openxmlformats.org/officeDocument/2006/relationships/slideLayout" Target="../slideLayouts/slideLayout1178.xml"/><Relationship Id="rId113" Type="http://schemas.openxmlformats.org/officeDocument/2006/relationships/slideLayout" Target="../slideLayouts/slideLayout1222.xml"/><Relationship Id="rId134" Type="http://schemas.openxmlformats.org/officeDocument/2006/relationships/slideLayout" Target="../slideLayouts/slideLayout1243.xml"/><Relationship Id="rId80" Type="http://schemas.openxmlformats.org/officeDocument/2006/relationships/slideLayout" Target="../slideLayouts/slideLayout1189.xml"/><Relationship Id="rId155" Type="http://schemas.openxmlformats.org/officeDocument/2006/relationships/slideLayout" Target="../slideLayouts/slideLayout1264.xml"/></Relationships>
</file>

<file path=ppt/slideMasters/_rels/slideMaster9.xml.rels><?xml version="1.0" encoding="UTF-8" standalone="yes"?>
<Relationships xmlns="http://schemas.openxmlformats.org/package/2006/relationships"><Relationship Id="rId117" Type="http://schemas.openxmlformats.org/officeDocument/2006/relationships/slideLayout" Target="../slideLayouts/slideLayout1388.xml"/><Relationship Id="rId21" Type="http://schemas.openxmlformats.org/officeDocument/2006/relationships/slideLayout" Target="../slideLayouts/slideLayout1292.xml"/><Relationship Id="rId42" Type="http://schemas.openxmlformats.org/officeDocument/2006/relationships/slideLayout" Target="../slideLayouts/slideLayout1313.xml"/><Relationship Id="rId63" Type="http://schemas.openxmlformats.org/officeDocument/2006/relationships/slideLayout" Target="../slideLayouts/slideLayout1334.xml"/><Relationship Id="rId84" Type="http://schemas.openxmlformats.org/officeDocument/2006/relationships/slideLayout" Target="../slideLayouts/slideLayout1355.xml"/><Relationship Id="rId138" Type="http://schemas.openxmlformats.org/officeDocument/2006/relationships/slideLayout" Target="../slideLayouts/slideLayout1409.xml"/><Relationship Id="rId159" Type="http://schemas.openxmlformats.org/officeDocument/2006/relationships/slideLayout" Target="../slideLayouts/slideLayout1430.xml"/><Relationship Id="rId107" Type="http://schemas.openxmlformats.org/officeDocument/2006/relationships/slideLayout" Target="../slideLayouts/slideLayout1378.xml"/><Relationship Id="rId11" Type="http://schemas.openxmlformats.org/officeDocument/2006/relationships/slideLayout" Target="../slideLayouts/slideLayout1282.xml"/><Relationship Id="rId32" Type="http://schemas.openxmlformats.org/officeDocument/2006/relationships/slideLayout" Target="../slideLayouts/slideLayout1303.xml"/><Relationship Id="rId53" Type="http://schemas.openxmlformats.org/officeDocument/2006/relationships/slideLayout" Target="../slideLayouts/slideLayout1324.xml"/><Relationship Id="rId74" Type="http://schemas.openxmlformats.org/officeDocument/2006/relationships/slideLayout" Target="../slideLayouts/slideLayout1345.xml"/><Relationship Id="rId128" Type="http://schemas.openxmlformats.org/officeDocument/2006/relationships/slideLayout" Target="../slideLayouts/slideLayout1399.xml"/><Relationship Id="rId149" Type="http://schemas.openxmlformats.org/officeDocument/2006/relationships/slideLayout" Target="../slideLayouts/slideLayout1420.xml"/><Relationship Id="rId5" Type="http://schemas.openxmlformats.org/officeDocument/2006/relationships/slideLayout" Target="../slideLayouts/slideLayout1276.xml"/><Relationship Id="rId95" Type="http://schemas.openxmlformats.org/officeDocument/2006/relationships/slideLayout" Target="../slideLayouts/slideLayout1366.xml"/><Relationship Id="rId160" Type="http://schemas.openxmlformats.org/officeDocument/2006/relationships/slideLayout" Target="../slideLayouts/slideLayout1431.xml"/><Relationship Id="rId22" Type="http://schemas.openxmlformats.org/officeDocument/2006/relationships/slideLayout" Target="../slideLayouts/slideLayout1293.xml"/><Relationship Id="rId43" Type="http://schemas.openxmlformats.org/officeDocument/2006/relationships/slideLayout" Target="../slideLayouts/slideLayout1314.xml"/><Relationship Id="rId64" Type="http://schemas.openxmlformats.org/officeDocument/2006/relationships/slideLayout" Target="../slideLayouts/slideLayout1335.xml"/><Relationship Id="rId118" Type="http://schemas.openxmlformats.org/officeDocument/2006/relationships/slideLayout" Target="../slideLayouts/slideLayout1389.xml"/><Relationship Id="rId139" Type="http://schemas.openxmlformats.org/officeDocument/2006/relationships/slideLayout" Target="../slideLayouts/slideLayout1410.xml"/><Relationship Id="rId85" Type="http://schemas.openxmlformats.org/officeDocument/2006/relationships/slideLayout" Target="../slideLayouts/slideLayout1356.xml"/><Relationship Id="rId150" Type="http://schemas.openxmlformats.org/officeDocument/2006/relationships/slideLayout" Target="../slideLayouts/slideLayout1421.xml"/><Relationship Id="rId12" Type="http://schemas.openxmlformats.org/officeDocument/2006/relationships/slideLayout" Target="../slideLayouts/slideLayout1283.xml"/><Relationship Id="rId17" Type="http://schemas.openxmlformats.org/officeDocument/2006/relationships/slideLayout" Target="../slideLayouts/slideLayout1288.xml"/><Relationship Id="rId33" Type="http://schemas.openxmlformats.org/officeDocument/2006/relationships/slideLayout" Target="../slideLayouts/slideLayout1304.xml"/><Relationship Id="rId38" Type="http://schemas.openxmlformats.org/officeDocument/2006/relationships/slideLayout" Target="../slideLayouts/slideLayout1309.xml"/><Relationship Id="rId59" Type="http://schemas.openxmlformats.org/officeDocument/2006/relationships/slideLayout" Target="../slideLayouts/slideLayout1330.xml"/><Relationship Id="rId103" Type="http://schemas.openxmlformats.org/officeDocument/2006/relationships/slideLayout" Target="../slideLayouts/slideLayout1374.xml"/><Relationship Id="rId108" Type="http://schemas.openxmlformats.org/officeDocument/2006/relationships/slideLayout" Target="../slideLayouts/slideLayout1379.xml"/><Relationship Id="rId124" Type="http://schemas.openxmlformats.org/officeDocument/2006/relationships/slideLayout" Target="../slideLayouts/slideLayout1395.xml"/><Relationship Id="rId129" Type="http://schemas.openxmlformats.org/officeDocument/2006/relationships/slideLayout" Target="../slideLayouts/slideLayout1400.xml"/><Relationship Id="rId54" Type="http://schemas.openxmlformats.org/officeDocument/2006/relationships/slideLayout" Target="../slideLayouts/slideLayout1325.xml"/><Relationship Id="rId70" Type="http://schemas.openxmlformats.org/officeDocument/2006/relationships/slideLayout" Target="../slideLayouts/slideLayout1341.xml"/><Relationship Id="rId75" Type="http://schemas.openxmlformats.org/officeDocument/2006/relationships/slideLayout" Target="../slideLayouts/slideLayout1346.xml"/><Relationship Id="rId91" Type="http://schemas.openxmlformats.org/officeDocument/2006/relationships/slideLayout" Target="../slideLayouts/slideLayout1362.xml"/><Relationship Id="rId96" Type="http://schemas.openxmlformats.org/officeDocument/2006/relationships/slideLayout" Target="../slideLayouts/slideLayout1367.xml"/><Relationship Id="rId140" Type="http://schemas.openxmlformats.org/officeDocument/2006/relationships/slideLayout" Target="../slideLayouts/slideLayout1411.xml"/><Relationship Id="rId145" Type="http://schemas.openxmlformats.org/officeDocument/2006/relationships/slideLayout" Target="../slideLayouts/slideLayout1416.xml"/><Relationship Id="rId161" Type="http://schemas.openxmlformats.org/officeDocument/2006/relationships/slideLayout" Target="../slideLayouts/slideLayout1432.xml"/><Relationship Id="rId1" Type="http://schemas.openxmlformats.org/officeDocument/2006/relationships/slideLayout" Target="../slideLayouts/slideLayout1272.xml"/><Relationship Id="rId6" Type="http://schemas.openxmlformats.org/officeDocument/2006/relationships/slideLayout" Target="../slideLayouts/slideLayout1277.xml"/><Relationship Id="rId23" Type="http://schemas.openxmlformats.org/officeDocument/2006/relationships/slideLayout" Target="../slideLayouts/slideLayout1294.xml"/><Relationship Id="rId28" Type="http://schemas.openxmlformats.org/officeDocument/2006/relationships/slideLayout" Target="../slideLayouts/slideLayout1299.xml"/><Relationship Id="rId49" Type="http://schemas.openxmlformats.org/officeDocument/2006/relationships/slideLayout" Target="../slideLayouts/slideLayout1320.xml"/><Relationship Id="rId114" Type="http://schemas.openxmlformats.org/officeDocument/2006/relationships/slideLayout" Target="../slideLayouts/slideLayout1385.xml"/><Relationship Id="rId119" Type="http://schemas.openxmlformats.org/officeDocument/2006/relationships/slideLayout" Target="../slideLayouts/slideLayout1390.xml"/><Relationship Id="rId44" Type="http://schemas.openxmlformats.org/officeDocument/2006/relationships/slideLayout" Target="../slideLayouts/slideLayout1315.xml"/><Relationship Id="rId60" Type="http://schemas.openxmlformats.org/officeDocument/2006/relationships/slideLayout" Target="../slideLayouts/slideLayout1331.xml"/><Relationship Id="rId65" Type="http://schemas.openxmlformats.org/officeDocument/2006/relationships/slideLayout" Target="../slideLayouts/slideLayout1336.xml"/><Relationship Id="rId81" Type="http://schemas.openxmlformats.org/officeDocument/2006/relationships/slideLayout" Target="../slideLayouts/slideLayout1352.xml"/><Relationship Id="rId86" Type="http://schemas.openxmlformats.org/officeDocument/2006/relationships/slideLayout" Target="../slideLayouts/slideLayout1357.xml"/><Relationship Id="rId130" Type="http://schemas.openxmlformats.org/officeDocument/2006/relationships/slideLayout" Target="../slideLayouts/slideLayout1401.xml"/><Relationship Id="rId135" Type="http://schemas.openxmlformats.org/officeDocument/2006/relationships/slideLayout" Target="../slideLayouts/slideLayout1406.xml"/><Relationship Id="rId151" Type="http://schemas.openxmlformats.org/officeDocument/2006/relationships/slideLayout" Target="../slideLayouts/slideLayout1422.xml"/><Relationship Id="rId156" Type="http://schemas.openxmlformats.org/officeDocument/2006/relationships/slideLayout" Target="../slideLayouts/slideLayout1427.xml"/><Relationship Id="rId13" Type="http://schemas.openxmlformats.org/officeDocument/2006/relationships/slideLayout" Target="../slideLayouts/slideLayout1284.xml"/><Relationship Id="rId18" Type="http://schemas.openxmlformats.org/officeDocument/2006/relationships/slideLayout" Target="../slideLayouts/slideLayout1289.xml"/><Relationship Id="rId39" Type="http://schemas.openxmlformats.org/officeDocument/2006/relationships/slideLayout" Target="../slideLayouts/slideLayout1310.xml"/><Relationship Id="rId109" Type="http://schemas.openxmlformats.org/officeDocument/2006/relationships/slideLayout" Target="../slideLayouts/slideLayout1380.xml"/><Relationship Id="rId34" Type="http://schemas.openxmlformats.org/officeDocument/2006/relationships/slideLayout" Target="../slideLayouts/slideLayout1305.xml"/><Relationship Id="rId50" Type="http://schemas.openxmlformats.org/officeDocument/2006/relationships/slideLayout" Target="../slideLayouts/slideLayout1321.xml"/><Relationship Id="rId55" Type="http://schemas.openxmlformats.org/officeDocument/2006/relationships/slideLayout" Target="../slideLayouts/slideLayout1326.xml"/><Relationship Id="rId76" Type="http://schemas.openxmlformats.org/officeDocument/2006/relationships/slideLayout" Target="../slideLayouts/slideLayout1347.xml"/><Relationship Id="rId97" Type="http://schemas.openxmlformats.org/officeDocument/2006/relationships/slideLayout" Target="../slideLayouts/slideLayout1368.xml"/><Relationship Id="rId104" Type="http://schemas.openxmlformats.org/officeDocument/2006/relationships/slideLayout" Target="../slideLayouts/slideLayout1375.xml"/><Relationship Id="rId120" Type="http://schemas.openxmlformats.org/officeDocument/2006/relationships/slideLayout" Target="../slideLayouts/slideLayout1391.xml"/><Relationship Id="rId125" Type="http://schemas.openxmlformats.org/officeDocument/2006/relationships/slideLayout" Target="../slideLayouts/slideLayout1396.xml"/><Relationship Id="rId141" Type="http://schemas.openxmlformats.org/officeDocument/2006/relationships/slideLayout" Target="../slideLayouts/slideLayout1412.xml"/><Relationship Id="rId146" Type="http://schemas.openxmlformats.org/officeDocument/2006/relationships/slideLayout" Target="../slideLayouts/slideLayout1417.xml"/><Relationship Id="rId7" Type="http://schemas.openxmlformats.org/officeDocument/2006/relationships/slideLayout" Target="../slideLayouts/slideLayout1278.xml"/><Relationship Id="rId71" Type="http://schemas.openxmlformats.org/officeDocument/2006/relationships/slideLayout" Target="../slideLayouts/slideLayout1342.xml"/><Relationship Id="rId92" Type="http://schemas.openxmlformats.org/officeDocument/2006/relationships/slideLayout" Target="../slideLayouts/slideLayout1363.xml"/><Relationship Id="rId162" Type="http://schemas.openxmlformats.org/officeDocument/2006/relationships/slideLayout" Target="../slideLayouts/slideLayout1433.xml"/><Relationship Id="rId2" Type="http://schemas.openxmlformats.org/officeDocument/2006/relationships/slideLayout" Target="../slideLayouts/slideLayout1273.xml"/><Relationship Id="rId29" Type="http://schemas.openxmlformats.org/officeDocument/2006/relationships/slideLayout" Target="../slideLayouts/slideLayout1300.xml"/><Relationship Id="rId24" Type="http://schemas.openxmlformats.org/officeDocument/2006/relationships/slideLayout" Target="../slideLayouts/slideLayout1295.xml"/><Relationship Id="rId40" Type="http://schemas.openxmlformats.org/officeDocument/2006/relationships/slideLayout" Target="../slideLayouts/slideLayout1311.xml"/><Relationship Id="rId45" Type="http://schemas.openxmlformats.org/officeDocument/2006/relationships/slideLayout" Target="../slideLayouts/slideLayout1316.xml"/><Relationship Id="rId66" Type="http://schemas.openxmlformats.org/officeDocument/2006/relationships/slideLayout" Target="../slideLayouts/slideLayout1337.xml"/><Relationship Id="rId87" Type="http://schemas.openxmlformats.org/officeDocument/2006/relationships/slideLayout" Target="../slideLayouts/slideLayout1358.xml"/><Relationship Id="rId110" Type="http://schemas.openxmlformats.org/officeDocument/2006/relationships/slideLayout" Target="../slideLayouts/slideLayout1381.xml"/><Relationship Id="rId115" Type="http://schemas.openxmlformats.org/officeDocument/2006/relationships/slideLayout" Target="../slideLayouts/slideLayout1386.xml"/><Relationship Id="rId131" Type="http://schemas.openxmlformats.org/officeDocument/2006/relationships/slideLayout" Target="../slideLayouts/slideLayout1402.xml"/><Relationship Id="rId136" Type="http://schemas.openxmlformats.org/officeDocument/2006/relationships/slideLayout" Target="../slideLayouts/slideLayout1407.xml"/><Relationship Id="rId157" Type="http://schemas.openxmlformats.org/officeDocument/2006/relationships/slideLayout" Target="../slideLayouts/slideLayout1428.xml"/><Relationship Id="rId61" Type="http://schemas.openxmlformats.org/officeDocument/2006/relationships/slideLayout" Target="../slideLayouts/slideLayout1332.xml"/><Relationship Id="rId82" Type="http://schemas.openxmlformats.org/officeDocument/2006/relationships/slideLayout" Target="../slideLayouts/slideLayout1353.xml"/><Relationship Id="rId152" Type="http://schemas.openxmlformats.org/officeDocument/2006/relationships/slideLayout" Target="../slideLayouts/slideLayout1423.xml"/><Relationship Id="rId19" Type="http://schemas.openxmlformats.org/officeDocument/2006/relationships/slideLayout" Target="../slideLayouts/slideLayout1290.xml"/><Relationship Id="rId14" Type="http://schemas.openxmlformats.org/officeDocument/2006/relationships/slideLayout" Target="../slideLayouts/slideLayout1285.xml"/><Relationship Id="rId30" Type="http://schemas.openxmlformats.org/officeDocument/2006/relationships/slideLayout" Target="../slideLayouts/slideLayout1301.xml"/><Relationship Id="rId35" Type="http://schemas.openxmlformats.org/officeDocument/2006/relationships/slideLayout" Target="../slideLayouts/slideLayout1306.xml"/><Relationship Id="rId56" Type="http://schemas.openxmlformats.org/officeDocument/2006/relationships/slideLayout" Target="../slideLayouts/slideLayout1327.xml"/><Relationship Id="rId77" Type="http://schemas.openxmlformats.org/officeDocument/2006/relationships/slideLayout" Target="../slideLayouts/slideLayout1348.xml"/><Relationship Id="rId100" Type="http://schemas.openxmlformats.org/officeDocument/2006/relationships/slideLayout" Target="../slideLayouts/slideLayout1371.xml"/><Relationship Id="rId105" Type="http://schemas.openxmlformats.org/officeDocument/2006/relationships/slideLayout" Target="../slideLayouts/slideLayout1376.xml"/><Relationship Id="rId126" Type="http://schemas.openxmlformats.org/officeDocument/2006/relationships/slideLayout" Target="../slideLayouts/slideLayout1397.xml"/><Relationship Id="rId147" Type="http://schemas.openxmlformats.org/officeDocument/2006/relationships/slideLayout" Target="../slideLayouts/slideLayout1418.xml"/><Relationship Id="rId8" Type="http://schemas.openxmlformats.org/officeDocument/2006/relationships/slideLayout" Target="../slideLayouts/slideLayout1279.xml"/><Relationship Id="rId51" Type="http://schemas.openxmlformats.org/officeDocument/2006/relationships/slideLayout" Target="../slideLayouts/slideLayout1322.xml"/><Relationship Id="rId72" Type="http://schemas.openxmlformats.org/officeDocument/2006/relationships/slideLayout" Target="../slideLayouts/slideLayout1343.xml"/><Relationship Id="rId93" Type="http://schemas.openxmlformats.org/officeDocument/2006/relationships/slideLayout" Target="../slideLayouts/slideLayout1364.xml"/><Relationship Id="rId98" Type="http://schemas.openxmlformats.org/officeDocument/2006/relationships/slideLayout" Target="../slideLayouts/slideLayout1369.xml"/><Relationship Id="rId121" Type="http://schemas.openxmlformats.org/officeDocument/2006/relationships/slideLayout" Target="../slideLayouts/slideLayout1392.xml"/><Relationship Id="rId142" Type="http://schemas.openxmlformats.org/officeDocument/2006/relationships/slideLayout" Target="../slideLayouts/slideLayout1413.xml"/><Relationship Id="rId163" Type="http://schemas.openxmlformats.org/officeDocument/2006/relationships/theme" Target="../theme/theme9.xml"/><Relationship Id="rId3" Type="http://schemas.openxmlformats.org/officeDocument/2006/relationships/slideLayout" Target="../slideLayouts/slideLayout1274.xml"/><Relationship Id="rId25" Type="http://schemas.openxmlformats.org/officeDocument/2006/relationships/slideLayout" Target="../slideLayouts/slideLayout1296.xml"/><Relationship Id="rId46" Type="http://schemas.openxmlformats.org/officeDocument/2006/relationships/slideLayout" Target="../slideLayouts/slideLayout1317.xml"/><Relationship Id="rId67" Type="http://schemas.openxmlformats.org/officeDocument/2006/relationships/slideLayout" Target="../slideLayouts/slideLayout1338.xml"/><Relationship Id="rId116" Type="http://schemas.openxmlformats.org/officeDocument/2006/relationships/slideLayout" Target="../slideLayouts/slideLayout1387.xml"/><Relationship Id="rId137" Type="http://schemas.openxmlformats.org/officeDocument/2006/relationships/slideLayout" Target="../slideLayouts/slideLayout1408.xml"/><Relationship Id="rId158" Type="http://schemas.openxmlformats.org/officeDocument/2006/relationships/slideLayout" Target="../slideLayouts/slideLayout1429.xml"/><Relationship Id="rId20" Type="http://schemas.openxmlformats.org/officeDocument/2006/relationships/slideLayout" Target="../slideLayouts/slideLayout1291.xml"/><Relationship Id="rId41" Type="http://schemas.openxmlformats.org/officeDocument/2006/relationships/slideLayout" Target="../slideLayouts/slideLayout1312.xml"/><Relationship Id="rId62" Type="http://schemas.openxmlformats.org/officeDocument/2006/relationships/slideLayout" Target="../slideLayouts/slideLayout1333.xml"/><Relationship Id="rId83" Type="http://schemas.openxmlformats.org/officeDocument/2006/relationships/slideLayout" Target="../slideLayouts/slideLayout1354.xml"/><Relationship Id="rId88" Type="http://schemas.openxmlformats.org/officeDocument/2006/relationships/slideLayout" Target="../slideLayouts/slideLayout1359.xml"/><Relationship Id="rId111" Type="http://schemas.openxmlformats.org/officeDocument/2006/relationships/slideLayout" Target="../slideLayouts/slideLayout1382.xml"/><Relationship Id="rId132" Type="http://schemas.openxmlformats.org/officeDocument/2006/relationships/slideLayout" Target="../slideLayouts/slideLayout1403.xml"/><Relationship Id="rId153" Type="http://schemas.openxmlformats.org/officeDocument/2006/relationships/slideLayout" Target="../slideLayouts/slideLayout1424.xml"/><Relationship Id="rId15" Type="http://schemas.openxmlformats.org/officeDocument/2006/relationships/slideLayout" Target="../slideLayouts/slideLayout1286.xml"/><Relationship Id="rId36" Type="http://schemas.openxmlformats.org/officeDocument/2006/relationships/slideLayout" Target="../slideLayouts/slideLayout1307.xml"/><Relationship Id="rId57" Type="http://schemas.openxmlformats.org/officeDocument/2006/relationships/slideLayout" Target="../slideLayouts/slideLayout1328.xml"/><Relationship Id="rId106" Type="http://schemas.openxmlformats.org/officeDocument/2006/relationships/slideLayout" Target="../slideLayouts/slideLayout1377.xml"/><Relationship Id="rId127" Type="http://schemas.openxmlformats.org/officeDocument/2006/relationships/slideLayout" Target="../slideLayouts/slideLayout1398.xml"/><Relationship Id="rId10" Type="http://schemas.openxmlformats.org/officeDocument/2006/relationships/slideLayout" Target="../slideLayouts/slideLayout1281.xml"/><Relationship Id="rId31" Type="http://schemas.openxmlformats.org/officeDocument/2006/relationships/slideLayout" Target="../slideLayouts/slideLayout1302.xml"/><Relationship Id="rId52" Type="http://schemas.openxmlformats.org/officeDocument/2006/relationships/slideLayout" Target="../slideLayouts/slideLayout1323.xml"/><Relationship Id="rId73" Type="http://schemas.openxmlformats.org/officeDocument/2006/relationships/slideLayout" Target="../slideLayouts/slideLayout1344.xml"/><Relationship Id="rId78" Type="http://schemas.openxmlformats.org/officeDocument/2006/relationships/slideLayout" Target="../slideLayouts/slideLayout1349.xml"/><Relationship Id="rId94" Type="http://schemas.openxmlformats.org/officeDocument/2006/relationships/slideLayout" Target="../slideLayouts/slideLayout1365.xml"/><Relationship Id="rId99" Type="http://schemas.openxmlformats.org/officeDocument/2006/relationships/slideLayout" Target="../slideLayouts/slideLayout1370.xml"/><Relationship Id="rId101" Type="http://schemas.openxmlformats.org/officeDocument/2006/relationships/slideLayout" Target="../slideLayouts/slideLayout1372.xml"/><Relationship Id="rId122" Type="http://schemas.openxmlformats.org/officeDocument/2006/relationships/slideLayout" Target="../slideLayouts/slideLayout1393.xml"/><Relationship Id="rId143" Type="http://schemas.openxmlformats.org/officeDocument/2006/relationships/slideLayout" Target="../slideLayouts/slideLayout1414.xml"/><Relationship Id="rId148" Type="http://schemas.openxmlformats.org/officeDocument/2006/relationships/slideLayout" Target="../slideLayouts/slideLayout1419.xml"/><Relationship Id="rId164" Type="http://schemas.openxmlformats.org/officeDocument/2006/relationships/image" Target="../media/image1.png"/><Relationship Id="rId4" Type="http://schemas.openxmlformats.org/officeDocument/2006/relationships/slideLayout" Target="../slideLayouts/slideLayout1275.xml"/><Relationship Id="rId9" Type="http://schemas.openxmlformats.org/officeDocument/2006/relationships/slideLayout" Target="../slideLayouts/slideLayout1280.xml"/><Relationship Id="rId26" Type="http://schemas.openxmlformats.org/officeDocument/2006/relationships/slideLayout" Target="../slideLayouts/slideLayout1297.xml"/><Relationship Id="rId47" Type="http://schemas.openxmlformats.org/officeDocument/2006/relationships/slideLayout" Target="../slideLayouts/slideLayout1318.xml"/><Relationship Id="rId68" Type="http://schemas.openxmlformats.org/officeDocument/2006/relationships/slideLayout" Target="../slideLayouts/slideLayout1339.xml"/><Relationship Id="rId89" Type="http://schemas.openxmlformats.org/officeDocument/2006/relationships/slideLayout" Target="../slideLayouts/slideLayout1360.xml"/><Relationship Id="rId112" Type="http://schemas.openxmlformats.org/officeDocument/2006/relationships/slideLayout" Target="../slideLayouts/slideLayout1383.xml"/><Relationship Id="rId133" Type="http://schemas.openxmlformats.org/officeDocument/2006/relationships/slideLayout" Target="../slideLayouts/slideLayout1404.xml"/><Relationship Id="rId154" Type="http://schemas.openxmlformats.org/officeDocument/2006/relationships/slideLayout" Target="../slideLayouts/slideLayout1425.xml"/><Relationship Id="rId16" Type="http://schemas.openxmlformats.org/officeDocument/2006/relationships/slideLayout" Target="../slideLayouts/slideLayout1287.xml"/><Relationship Id="rId37" Type="http://schemas.openxmlformats.org/officeDocument/2006/relationships/slideLayout" Target="../slideLayouts/slideLayout1308.xml"/><Relationship Id="rId58" Type="http://schemas.openxmlformats.org/officeDocument/2006/relationships/slideLayout" Target="../slideLayouts/slideLayout1329.xml"/><Relationship Id="rId79" Type="http://schemas.openxmlformats.org/officeDocument/2006/relationships/slideLayout" Target="../slideLayouts/slideLayout1350.xml"/><Relationship Id="rId102" Type="http://schemas.openxmlformats.org/officeDocument/2006/relationships/slideLayout" Target="../slideLayouts/slideLayout1373.xml"/><Relationship Id="rId123" Type="http://schemas.openxmlformats.org/officeDocument/2006/relationships/slideLayout" Target="../slideLayouts/slideLayout1394.xml"/><Relationship Id="rId144" Type="http://schemas.openxmlformats.org/officeDocument/2006/relationships/slideLayout" Target="../slideLayouts/slideLayout1415.xml"/><Relationship Id="rId90" Type="http://schemas.openxmlformats.org/officeDocument/2006/relationships/slideLayout" Target="../slideLayouts/slideLayout1361.xml"/><Relationship Id="rId165" Type="http://schemas.openxmlformats.org/officeDocument/2006/relationships/image" Target="../media/image2.svg"/><Relationship Id="rId27" Type="http://schemas.openxmlformats.org/officeDocument/2006/relationships/slideLayout" Target="../slideLayouts/slideLayout1298.xml"/><Relationship Id="rId48" Type="http://schemas.openxmlformats.org/officeDocument/2006/relationships/slideLayout" Target="../slideLayouts/slideLayout1319.xml"/><Relationship Id="rId69" Type="http://schemas.openxmlformats.org/officeDocument/2006/relationships/slideLayout" Target="../slideLayouts/slideLayout1340.xml"/><Relationship Id="rId113" Type="http://schemas.openxmlformats.org/officeDocument/2006/relationships/slideLayout" Target="../slideLayouts/slideLayout1384.xml"/><Relationship Id="rId134" Type="http://schemas.openxmlformats.org/officeDocument/2006/relationships/slideLayout" Target="../slideLayouts/slideLayout1405.xml"/><Relationship Id="rId80" Type="http://schemas.openxmlformats.org/officeDocument/2006/relationships/slideLayout" Target="../slideLayouts/slideLayout1351.xml"/><Relationship Id="rId155" Type="http://schemas.openxmlformats.org/officeDocument/2006/relationships/slideLayout" Target="../slideLayouts/slideLayout142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4D19BF-B110-DA78-1E3C-14A4F80E2D3A}"/>
              </a:ext>
            </a:extLst>
          </p:cNvPr>
          <p:cNvSpPr>
            <a:spLocks noGrp="1"/>
          </p:cNvSpPr>
          <p:nvPr>
            <p:ph type="title"/>
          </p:nvPr>
        </p:nvSpPr>
        <p:spPr>
          <a:xfrm>
            <a:off x="794279" y="790574"/>
            <a:ext cx="9629775" cy="530225"/>
          </a:xfrm>
          <a:prstGeom prst="rect">
            <a:avLst/>
          </a:prstGeom>
        </p:spPr>
        <p:txBody>
          <a:bodyPr vert="horz" lIns="0" tIns="0" rIns="0" bIns="0" rtlCol="0" anchor="t" anchorCtr="0">
            <a:noAutofit/>
          </a:bodyPr>
          <a:lstStyle/>
          <a:p>
            <a:r>
              <a:rPr lang="en-US"/>
              <a:t>Click to edit Master title style</a:t>
            </a:r>
            <a:endParaRPr lang="en-AU"/>
          </a:p>
        </p:txBody>
      </p:sp>
      <p:sp>
        <p:nvSpPr>
          <p:cNvPr id="3" name="Text Placeholder 2">
            <a:extLst>
              <a:ext uri="{FF2B5EF4-FFF2-40B4-BE49-F238E27FC236}">
                <a16:creationId xmlns:a16="http://schemas.microsoft.com/office/drawing/2014/main" id="{6CDA3192-1ADA-341C-E3C3-D09308F1044B}"/>
              </a:ext>
            </a:extLst>
          </p:cNvPr>
          <p:cNvSpPr>
            <a:spLocks noGrp="1"/>
          </p:cNvSpPr>
          <p:nvPr>
            <p:ph type="body" idx="1"/>
          </p:nvPr>
        </p:nvSpPr>
        <p:spPr>
          <a:xfrm>
            <a:off x="794281" y="1766887"/>
            <a:ext cx="10601324" cy="4448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Slide Number Placeholder 5">
            <a:extLst>
              <a:ext uri="{FF2B5EF4-FFF2-40B4-BE49-F238E27FC236}">
                <a16:creationId xmlns:a16="http://schemas.microsoft.com/office/drawing/2014/main" id="{EFEE9825-2E24-856B-4091-76C08BEA043E}"/>
              </a:ext>
            </a:extLst>
          </p:cNvPr>
          <p:cNvSpPr>
            <a:spLocks noGrp="1"/>
          </p:cNvSpPr>
          <p:nvPr>
            <p:ph type="sldNum" sz="quarter" idx="4"/>
          </p:nvPr>
        </p:nvSpPr>
        <p:spPr>
          <a:xfrm>
            <a:off x="373063" y="6457949"/>
            <a:ext cx="180181" cy="111125"/>
          </a:xfrm>
          <a:prstGeom prst="rect">
            <a:avLst/>
          </a:prstGeom>
        </p:spPr>
        <p:txBody>
          <a:bodyPr vert="horz" lIns="0" tIns="0" rIns="0" bIns="0" rtlCol="0" anchor="b" anchorCtr="0">
            <a:noAutofit/>
          </a:bodyPr>
          <a:lstStyle>
            <a:lvl1pPr algn="l">
              <a:defRPr sz="700">
                <a:solidFill>
                  <a:schemeClr val="tx1">
                    <a:tint val="75000"/>
                  </a:schemeClr>
                </a:solidFill>
                <a:latin typeface="Roboto" panose="02000000000000000000" pitchFamily="2" charset="0"/>
                <a:ea typeface="Roboto" panose="02000000000000000000" pitchFamily="2" charset="0"/>
              </a:defRPr>
            </a:lvl1pPr>
          </a:lstStyle>
          <a:p>
            <a:fld id="{7D970611-7897-694D-84E3-FA0BC73F0261}" type="slidenum">
              <a:rPr lang="en-US" smtClean="0"/>
              <a:t>‹#›</a:t>
            </a:fld>
            <a:endParaRPr lang="en-US"/>
          </a:p>
        </p:txBody>
      </p:sp>
      <p:sp>
        <p:nvSpPr>
          <p:cNvPr id="5" name="Footer Placeholder 4">
            <a:extLst>
              <a:ext uri="{FF2B5EF4-FFF2-40B4-BE49-F238E27FC236}">
                <a16:creationId xmlns:a16="http://schemas.microsoft.com/office/drawing/2014/main" id="{6C08DCDC-DE9D-AFB0-23B8-4CB7CD233D9F}"/>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Roboto" panose="02000000000000000000" pitchFamily="2" charset="0"/>
                <a:ea typeface="Roboto" panose="02000000000000000000" pitchFamily="2" charset="0"/>
              </a:defRPr>
            </a:lvl1pPr>
          </a:lstStyle>
          <a:p>
            <a:endParaRPr lang="en-US"/>
          </a:p>
        </p:txBody>
      </p:sp>
      <p:pic>
        <p:nvPicPr>
          <p:cNvPr id="7" name="Graphic 6">
            <a:extLst>
              <a:ext uri="{FF2B5EF4-FFF2-40B4-BE49-F238E27FC236}">
                <a16:creationId xmlns:a16="http://schemas.microsoft.com/office/drawing/2014/main" id="{238679CA-9505-3057-D341-B3382A90908D}"/>
              </a:ext>
            </a:extLst>
          </p:cNvPr>
          <p:cNvPicPr>
            <a:picLocks noChangeAspect="1"/>
          </p:cNvPicPr>
          <p:nvPr/>
        </p:nvPicPr>
        <p:blipFill>
          <a:blip r:embed="rId131" cstate="screen">
            <a:extLst>
              <a:ext uri="{28A0092B-C50C-407E-A947-70E740481C1C}">
                <a14:useLocalDpi xmlns:a14="http://schemas.microsoft.com/office/drawing/2010/main"/>
              </a:ext>
              <a:ext uri="{96DAC541-7B7A-43D3-8B79-37D633B846F1}">
                <asvg:svgBlip xmlns:asvg="http://schemas.microsoft.com/office/drawing/2016/SVG/main" r:embed="rId132"/>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701216851"/>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 id="2147483676" r:id="rId8"/>
    <p:sldLayoutId id="2147483677" r:id="rId9"/>
    <p:sldLayoutId id="2147483678" r:id="rId10"/>
    <p:sldLayoutId id="2147483679" r:id="rId11"/>
    <p:sldLayoutId id="2147483680" r:id="rId12"/>
    <p:sldLayoutId id="2147483681" r:id="rId13"/>
    <p:sldLayoutId id="2147483682" r:id="rId14"/>
    <p:sldLayoutId id="2147483683" r:id="rId15"/>
    <p:sldLayoutId id="2147483684" r:id="rId16"/>
    <p:sldLayoutId id="2147483685" r:id="rId17"/>
    <p:sldLayoutId id="2147483686" r:id="rId18"/>
    <p:sldLayoutId id="2147483687" r:id="rId19"/>
    <p:sldLayoutId id="2147483688" r:id="rId20"/>
    <p:sldLayoutId id="2147483689" r:id="rId21"/>
    <p:sldLayoutId id="2147483690" r:id="rId22"/>
    <p:sldLayoutId id="2147483691" r:id="rId23"/>
    <p:sldLayoutId id="2147483692" r:id="rId24"/>
    <p:sldLayoutId id="2147483693" r:id="rId25"/>
    <p:sldLayoutId id="2147483694" r:id="rId26"/>
    <p:sldLayoutId id="2147483695" r:id="rId27"/>
    <p:sldLayoutId id="2147483696" r:id="rId28"/>
    <p:sldLayoutId id="2147483697" r:id="rId29"/>
    <p:sldLayoutId id="2147483698" r:id="rId30"/>
    <p:sldLayoutId id="2147483699" r:id="rId31"/>
    <p:sldLayoutId id="2147483700" r:id="rId32"/>
    <p:sldLayoutId id="2147483701" r:id="rId33"/>
    <p:sldLayoutId id="2147483702" r:id="rId34"/>
    <p:sldLayoutId id="2147483703" r:id="rId35"/>
    <p:sldLayoutId id="2147483704" r:id="rId36"/>
    <p:sldLayoutId id="2147483705" r:id="rId37"/>
    <p:sldLayoutId id="2147483706" r:id="rId38"/>
    <p:sldLayoutId id="2147483707" r:id="rId39"/>
    <p:sldLayoutId id="2147483708" r:id="rId40"/>
    <p:sldLayoutId id="2147483709" r:id="rId41"/>
    <p:sldLayoutId id="2147483710" r:id="rId42"/>
    <p:sldLayoutId id="2147483711" r:id="rId43"/>
    <p:sldLayoutId id="2147483712" r:id="rId44"/>
    <p:sldLayoutId id="2147483713" r:id="rId45"/>
    <p:sldLayoutId id="2147483714" r:id="rId46"/>
    <p:sldLayoutId id="2147483715" r:id="rId47"/>
    <p:sldLayoutId id="2147483716" r:id="rId48"/>
    <p:sldLayoutId id="2147483717" r:id="rId49"/>
    <p:sldLayoutId id="2147483718" r:id="rId50"/>
    <p:sldLayoutId id="2147483719" r:id="rId51"/>
    <p:sldLayoutId id="2147483720" r:id="rId52"/>
    <p:sldLayoutId id="2147483721" r:id="rId53"/>
    <p:sldLayoutId id="2147483722" r:id="rId54"/>
    <p:sldLayoutId id="2147483723" r:id="rId55"/>
    <p:sldLayoutId id="2147483724" r:id="rId56"/>
    <p:sldLayoutId id="2147483725" r:id="rId57"/>
    <p:sldLayoutId id="2147483726" r:id="rId58"/>
    <p:sldLayoutId id="2147483727" r:id="rId59"/>
    <p:sldLayoutId id="2147483728" r:id="rId60"/>
    <p:sldLayoutId id="2147483729" r:id="rId61"/>
    <p:sldLayoutId id="2147483730" r:id="rId62"/>
    <p:sldLayoutId id="2147483731" r:id="rId63"/>
    <p:sldLayoutId id="2147483732" r:id="rId64"/>
    <p:sldLayoutId id="2147485602" r:id="rId65"/>
    <p:sldLayoutId id="2147483733" r:id="rId66"/>
    <p:sldLayoutId id="2147483734" r:id="rId67"/>
    <p:sldLayoutId id="2147483735" r:id="rId68"/>
    <p:sldLayoutId id="2147483736" r:id="rId69"/>
    <p:sldLayoutId id="2147483737" r:id="rId70"/>
    <p:sldLayoutId id="2147483738" r:id="rId71"/>
    <p:sldLayoutId id="2147483739" r:id="rId72"/>
    <p:sldLayoutId id="2147483740" r:id="rId73"/>
    <p:sldLayoutId id="2147483741" r:id="rId74"/>
    <p:sldLayoutId id="2147483742" r:id="rId75"/>
    <p:sldLayoutId id="2147483743" r:id="rId76"/>
    <p:sldLayoutId id="2147483744" r:id="rId77"/>
    <p:sldLayoutId id="2147483745" r:id="rId78"/>
    <p:sldLayoutId id="2147483746" r:id="rId79"/>
    <p:sldLayoutId id="2147483747" r:id="rId80"/>
    <p:sldLayoutId id="2147483748" r:id="rId81"/>
    <p:sldLayoutId id="2147483749" r:id="rId82"/>
    <p:sldLayoutId id="2147483750" r:id="rId83"/>
    <p:sldLayoutId id="2147483751" r:id="rId84"/>
    <p:sldLayoutId id="2147483752" r:id="rId85"/>
    <p:sldLayoutId id="2147483753" r:id="rId86"/>
    <p:sldLayoutId id="2147483754" r:id="rId87"/>
    <p:sldLayoutId id="2147483755" r:id="rId88"/>
    <p:sldLayoutId id="2147483756" r:id="rId89"/>
    <p:sldLayoutId id="2147483757" r:id="rId90"/>
    <p:sldLayoutId id="2147483758" r:id="rId91"/>
    <p:sldLayoutId id="2147483759" r:id="rId92"/>
    <p:sldLayoutId id="2147483760" r:id="rId93"/>
    <p:sldLayoutId id="2147483761" r:id="rId94"/>
    <p:sldLayoutId id="2147483762" r:id="rId95"/>
    <p:sldLayoutId id="2147483763" r:id="rId96"/>
    <p:sldLayoutId id="2147483764" r:id="rId97"/>
    <p:sldLayoutId id="2147483765" r:id="rId98"/>
    <p:sldLayoutId id="2147483766" r:id="rId99"/>
    <p:sldLayoutId id="2147483767" r:id="rId100"/>
    <p:sldLayoutId id="2147483768" r:id="rId101"/>
    <p:sldLayoutId id="2147483769" r:id="rId102"/>
    <p:sldLayoutId id="2147483770" r:id="rId103"/>
    <p:sldLayoutId id="2147483771" r:id="rId104"/>
    <p:sldLayoutId id="2147483772" r:id="rId105"/>
    <p:sldLayoutId id="2147483773" r:id="rId106"/>
    <p:sldLayoutId id="2147483774" r:id="rId107"/>
    <p:sldLayoutId id="2147483775" r:id="rId108"/>
    <p:sldLayoutId id="2147483776" r:id="rId109"/>
    <p:sldLayoutId id="2147483777" r:id="rId110"/>
    <p:sldLayoutId id="2147483778" r:id="rId111"/>
    <p:sldLayoutId id="2147483779" r:id="rId112"/>
    <p:sldLayoutId id="2147483780" r:id="rId113"/>
    <p:sldLayoutId id="2147483781" r:id="rId114"/>
    <p:sldLayoutId id="2147483782" r:id="rId115"/>
    <p:sldLayoutId id="2147483783" r:id="rId116"/>
    <p:sldLayoutId id="2147483784" r:id="rId117"/>
    <p:sldLayoutId id="2147483785" r:id="rId118"/>
    <p:sldLayoutId id="2147483786" r:id="rId119"/>
    <p:sldLayoutId id="2147483787" r:id="rId120"/>
    <p:sldLayoutId id="2147483788" r:id="rId121"/>
    <p:sldLayoutId id="2147485511" r:id="rId122"/>
    <p:sldLayoutId id="2147485534" r:id="rId123"/>
    <p:sldLayoutId id="2147485594" r:id="rId124"/>
    <p:sldLayoutId id="2147485595" r:id="rId125"/>
    <p:sldLayoutId id="2147485596" r:id="rId126"/>
    <p:sldLayoutId id="2147485599" r:id="rId127"/>
    <p:sldLayoutId id="2147485600" r:id="rId128"/>
    <p:sldLayoutId id="2147485601" r:id="rId129"/>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ts val="4200"/>
        </a:lnSpc>
        <a:spcBef>
          <a:spcPct val="0"/>
        </a:spcBef>
        <a:buNone/>
        <a:defRPr sz="3400" b="0" kern="1200">
          <a:solidFill>
            <a:schemeClr val="accent1"/>
          </a:solidFill>
          <a:latin typeface="+mj-lt"/>
          <a:ea typeface="+mj-ea"/>
          <a:cs typeface="+mj-cs"/>
        </a:defRPr>
      </a:lvl1pPr>
    </p:titleStyle>
    <p:bodyStyle>
      <a:lvl1pPr marL="0" indent="0" algn="l" defTabSz="914400" rtl="0" eaLnBrk="1" latinLnBrk="0" hangingPunct="1">
        <a:lnSpc>
          <a:spcPts val="2250"/>
        </a:lnSpc>
        <a:spcBef>
          <a:spcPts val="0"/>
        </a:spcBef>
        <a:spcAft>
          <a:spcPts val="1200"/>
        </a:spcAft>
        <a:buFont typeface="Arial" panose="020B0604020202020204" pitchFamily="34" charset="0"/>
        <a:buNone/>
        <a:defRPr sz="1800" kern="1200">
          <a:solidFill>
            <a:schemeClr val="accent1"/>
          </a:solidFill>
          <a:latin typeface="+mn-lt"/>
          <a:ea typeface="+mn-ea"/>
          <a:cs typeface="+mn-cs"/>
        </a:defRPr>
      </a:lvl1pPr>
      <a:lvl2pPr marL="0" indent="0" algn="l" defTabSz="914400" rtl="0" eaLnBrk="1" latinLnBrk="0" hangingPunct="1">
        <a:lnSpc>
          <a:spcPts val="1750"/>
        </a:lnSpc>
        <a:spcBef>
          <a:spcPts val="0"/>
        </a:spcBef>
        <a:spcAft>
          <a:spcPts val="1200"/>
        </a:spcAft>
        <a:buFont typeface="Arial" panose="020B0604020202020204" pitchFamily="34" charset="0"/>
        <a:buNone/>
        <a:defRPr sz="1400" kern="1200">
          <a:solidFill>
            <a:schemeClr val="tx1"/>
          </a:solidFill>
          <a:latin typeface="+mn-lt"/>
          <a:ea typeface="+mn-ea"/>
          <a:cs typeface="+mn-cs"/>
        </a:defRPr>
      </a:lvl2pPr>
      <a:lvl3pPr marL="172800" indent="-172800" algn="l" defTabSz="914400" rtl="0" eaLnBrk="1" latinLnBrk="0" hangingPunct="1">
        <a:lnSpc>
          <a:spcPts val="1750"/>
        </a:lnSpc>
        <a:spcBef>
          <a:spcPts val="0"/>
        </a:spcBef>
        <a:spcAft>
          <a:spcPts val="600"/>
        </a:spcAft>
        <a:buClr>
          <a:schemeClr val="accent1"/>
        </a:buClr>
        <a:buFont typeface="Arial" panose="020B0604020202020204" pitchFamily="34" charset="0"/>
        <a:buChar char="•"/>
        <a:defRPr sz="1400" kern="1200">
          <a:solidFill>
            <a:schemeClr val="tx1"/>
          </a:solidFill>
          <a:latin typeface="+mn-lt"/>
          <a:ea typeface="+mn-ea"/>
          <a:cs typeface="+mn-cs"/>
        </a:defRPr>
      </a:lvl3pPr>
      <a:lvl4pPr marL="345600" indent="-172800" algn="l" defTabSz="914400" rtl="0" eaLnBrk="1" latinLnBrk="0" hangingPunct="1">
        <a:lnSpc>
          <a:spcPts val="1750"/>
        </a:lnSpc>
        <a:spcBef>
          <a:spcPts val="0"/>
        </a:spcBef>
        <a:spcAft>
          <a:spcPts val="600"/>
        </a:spcAft>
        <a:buClr>
          <a:schemeClr val="accent1"/>
        </a:buClr>
        <a:buFont typeface="Arial" panose="020B0604020202020204" pitchFamily="34" charset="0"/>
        <a:buChar char="•"/>
        <a:defRPr sz="1400" kern="1200">
          <a:solidFill>
            <a:schemeClr val="tx1"/>
          </a:solidFill>
          <a:latin typeface="+mn-lt"/>
          <a:ea typeface="+mn-ea"/>
          <a:cs typeface="+mn-cs"/>
        </a:defRPr>
      </a:lvl4pPr>
      <a:lvl5pPr marL="518400" indent="-172800" algn="l" defTabSz="914400" rtl="0" eaLnBrk="1" latinLnBrk="0" hangingPunct="1">
        <a:lnSpc>
          <a:spcPts val="1750"/>
        </a:lnSpc>
        <a:spcBef>
          <a:spcPts val="0"/>
        </a:spcBef>
        <a:spcAft>
          <a:spcPts val="600"/>
        </a:spcAft>
        <a:buClr>
          <a:schemeClr val="accent1"/>
        </a:buClr>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15:clr>
            <a:srgbClr val="F26B43"/>
          </p15:clr>
        </p15:guide>
        <p15:guide id="2" pos="7680">
          <p15:clr>
            <a:srgbClr val="5ACBF0"/>
          </p15:clr>
        </p15:guide>
        <p15:guide id="3" pos="498">
          <p15:clr>
            <a:srgbClr val="547EBF"/>
          </p15:clr>
        </p15:guide>
        <p15:guide id="4" pos="1065">
          <p15:clr>
            <a:srgbClr val="5ACBF0"/>
          </p15:clr>
        </p15:guide>
        <p15:guide id="5" pos="1110">
          <p15:clr>
            <a:srgbClr val="5ACBF0"/>
          </p15:clr>
        </p15:guide>
        <p15:guide id="6" pos="1676">
          <p15:clr>
            <a:srgbClr val="5ACBF0"/>
          </p15:clr>
        </p15:guide>
        <p15:guide id="7" pos="1722">
          <p15:clr>
            <a:srgbClr val="5ACBF0"/>
          </p15:clr>
        </p15:guide>
        <p15:guide id="8" pos="2288">
          <p15:clr>
            <a:srgbClr val="5ACBF0"/>
          </p15:clr>
        </p15:guide>
        <p15:guide id="9" pos="2333">
          <p15:clr>
            <a:srgbClr val="5ACBF0"/>
          </p15:clr>
        </p15:guide>
        <p15:guide id="10" pos="2899">
          <p15:clr>
            <a:srgbClr val="5ACBF0"/>
          </p15:clr>
        </p15:guide>
        <p15:guide id="11" pos="2945">
          <p15:clr>
            <a:srgbClr val="5ACBF0"/>
          </p15:clr>
        </p15:guide>
        <p15:guide id="12" pos="3511">
          <p15:clr>
            <a:srgbClr val="5ACBF0"/>
          </p15:clr>
        </p15:guide>
        <p15:guide id="13" pos="3556">
          <p15:clr>
            <a:srgbClr val="5ACBF0"/>
          </p15:clr>
        </p15:guide>
        <p15:guide id="14" pos="4123">
          <p15:clr>
            <a:srgbClr val="5ACBF0"/>
          </p15:clr>
        </p15:guide>
        <p15:guide id="15" pos="4168">
          <p15:clr>
            <a:srgbClr val="5ACBF0"/>
          </p15:clr>
        </p15:guide>
        <p15:guide id="16" pos="4734">
          <p15:clr>
            <a:srgbClr val="5ACBF0"/>
          </p15:clr>
        </p15:guide>
        <p15:guide id="17" pos="4780">
          <p15:clr>
            <a:srgbClr val="5ACBF0"/>
          </p15:clr>
        </p15:guide>
        <p15:guide id="18" pos="5346">
          <p15:clr>
            <a:srgbClr val="5ACBF0"/>
          </p15:clr>
        </p15:guide>
        <p15:guide id="19" pos="5391">
          <p15:clr>
            <a:srgbClr val="5ACBF0"/>
          </p15:clr>
        </p15:guide>
        <p15:guide id="20" pos="5957">
          <p15:clr>
            <a:srgbClr val="5ACBF0"/>
          </p15:clr>
        </p15:guide>
        <p15:guide id="21" pos="6003">
          <p15:clr>
            <a:srgbClr val="5ACBF0"/>
          </p15:clr>
        </p15:guide>
        <p15:guide id="22" pos="6569">
          <p15:clr>
            <a:srgbClr val="5ACBF0"/>
          </p15:clr>
        </p15:guide>
        <p15:guide id="23" pos="6614">
          <p15:clr>
            <a:srgbClr val="5ACBF0"/>
          </p15:clr>
        </p15:guide>
        <p15:guide id="24" pos="7181">
          <p15:clr>
            <a:srgbClr val="547EBF"/>
          </p15:clr>
        </p15:guide>
        <p15:guide id="25" orient="horz">
          <p15:clr>
            <a:srgbClr val="F26B43"/>
          </p15:clr>
        </p15:guide>
        <p15:guide id="26" orient="horz" pos="4320">
          <p15:clr>
            <a:srgbClr val="F26B43"/>
          </p15:clr>
        </p15:guide>
        <p15:guide id="27" orient="horz" pos="498">
          <p15:clr>
            <a:srgbClr val="547EBF"/>
          </p15:clr>
        </p15:guide>
        <p15:guide id="28" orient="horz" pos="1067">
          <p15:clr>
            <a:srgbClr val="5ACBF0"/>
          </p15:clr>
        </p15:guide>
        <p15:guide id="29" orient="horz" pos="1113">
          <p15:clr>
            <a:srgbClr val="5ACBF0"/>
          </p15:clr>
        </p15:guide>
        <p15:guide id="30" orient="horz" pos="1681">
          <p15:clr>
            <a:srgbClr val="5ACBF0"/>
          </p15:clr>
        </p15:guide>
        <p15:guide id="31" orient="horz" pos="1727">
          <p15:clr>
            <a:srgbClr val="5ACBF0"/>
          </p15:clr>
        </p15:guide>
        <p15:guide id="32" orient="horz" pos="2296">
          <p15:clr>
            <a:srgbClr val="5ACBF0"/>
          </p15:clr>
        </p15:guide>
        <p15:guide id="33" orient="horz" pos="2341">
          <p15:clr>
            <a:srgbClr val="5ACBF0"/>
          </p15:clr>
        </p15:guide>
        <p15:guide id="34" orient="horz" pos="2910">
          <p15:clr>
            <a:srgbClr val="5ACBF0"/>
          </p15:clr>
        </p15:guide>
        <p15:guide id="35" orient="horz" pos="2955">
          <p15:clr>
            <a:srgbClr val="5ACBF0"/>
          </p15:clr>
        </p15:guide>
        <p15:guide id="36" orient="horz" pos="3524">
          <p15:clr>
            <a:srgbClr val="5ACBF0"/>
          </p15:clr>
        </p15:guide>
        <p15:guide id="37" orient="horz" pos="3569">
          <p15:clr>
            <a:srgbClr val="5ACBF0"/>
          </p15:clr>
        </p15:guide>
        <p15:guide id="38" orient="horz" pos="4138">
          <p15:clr>
            <a:srgbClr val="9FCC3B"/>
          </p15:clr>
        </p15:guide>
        <p15:guide id="39" pos="235">
          <p15:clr>
            <a:srgbClr val="9FCC3B"/>
          </p15:clr>
        </p15:guide>
        <p15:guide id="40" pos="7445">
          <p15:clr>
            <a:srgbClr val="9FCC3B"/>
          </p15:clr>
        </p15:guide>
        <p15:guide id="41" orient="horz" pos="235">
          <p15:clr>
            <a:srgbClr val="9FCC3B"/>
          </p15:clr>
        </p15:guide>
        <p15:guide id="42" orient="horz" pos="3915">
          <p15:clr>
            <a:srgbClr val="547EBF"/>
          </p15:clr>
        </p15:guide>
        <p15:guide id="43" pos="2003">
          <p15:clr>
            <a:srgbClr val="A4A3A4"/>
          </p15:clr>
        </p15:guide>
        <p15:guide id="44" pos="2615">
          <p15:clr>
            <a:srgbClr val="A4A3A4"/>
          </p15:clr>
        </p15:guide>
        <p15:guide id="45" pos="3228">
          <p15:clr>
            <a:srgbClr val="A4A3A4"/>
          </p15:clr>
        </p15:guide>
        <p15:guide id="46" pos="3844">
          <p15:clr>
            <a:srgbClr val="A4A3A4"/>
          </p15:clr>
        </p15:guide>
        <p15:guide id="47" orient="horz" pos="832">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4D19BF-B110-DA78-1E3C-14A4F80E2D3A}"/>
              </a:ext>
            </a:extLst>
          </p:cNvPr>
          <p:cNvSpPr>
            <a:spLocks noGrp="1"/>
          </p:cNvSpPr>
          <p:nvPr>
            <p:ph type="title"/>
          </p:nvPr>
        </p:nvSpPr>
        <p:spPr>
          <a:xfrm>
            <a:off x="794279" y="790574"/>
            <a:ext cx="9629775" cy="530225"/>
          </a:xfrm>
          <a:prstGeom prst="rect">
            <a:avLst/>
          </a:prstGeom>
        </p:spPr>
        <p:txBody>
          <a:bodyPr vert="horz" lIns="0" tIns="0" rIns="0" bIns="0" rtlCol="0" anchor="t" anchorCtr="0">
            <a:noAutofit/>
          </a:bodyPr>
          <a:lstStyle/>
          <a:p>
            <a:r>
              <a:rPr lang="en-US"/>
              <a:t>Click to edit Master title style</a:t>
            </a:r>
            <a:endParaRPr lang="en-AU"/>
          </a:p>
        </p:txBody>
      </p:sp>
      <p:sp>
        <p:nvSpPr>
          <p:cNvPr id="3" name="Text Placeholder 2">
            <a:extLst>
              <a:ext uri="{FF2B5EF4-FFF2-40B4-BE49-F238E27FC236}">
                <a16:creationId xmlns:a16="http://schemas.microsoft.com/office/drawing/2014/main" id="{6CDA3192-1ADA-341C-E3C3-D09308F1044B}"/>
              </a:ext>
            </a:extLst>
          </p:cNvPr>
          <p:cNvSpPr>
            <a:spLocks noGrp="1"/>
          </p:cNvSpPr>
          <p:nvPr>
            <p:ph type="body" idx="1"/>
          </p:nvPr>
        </p:nvSpPr>
        <p:spPr>
          <a:xfrm>
            <a:off x="794281" y="1766887"/>
            <a:ext cx="10601324" cy="4448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Slide Number Placeholder 5">
            <a:extLst>
              <a:ext uri="{FF2B5EF4-FFF2-40B4-BE49-F238E27FC236}">
                <a16:creationId xmlns:a16="http://schemas.microsoft.com/office/drawing/2014/main" id="{EFEE9825-2E24-856B-4091-76C08BEA043E}"/>
              </a:ext>
            </a:extLst>
          </p:cNvPr>
          <p:cNvSpPr>
            <a:spLocks noGrp="1"/>
          </p:cNvSpPr>
          <p:nvPr>
            <p:ph type="sldNum" sz="quarter" idx="4"/>
          </p:nvPr>
        </p:nvSpPr>
        <p:spPr>
          <a:xfrm>
            <a:off x="373063" y="6457949"/>
            <a:ext cx="180181" cy="111125"/>
          </a:xfrm>
          <a:prstGeom prst="rect">
            <a:avLst/>
          </a:prstGeom>
        </p:spPr>
        <p:txBody>
          <a:bodyPr vert="horz" lIns="0" tIns="0" rIns="0" bIns="0" rtlCol="0" anchor="b" anchorCtr="0">
            <a:noAutofit/>
          </a:bodyPr>
          <a:lstStyle>
            <a:lvl1pPr algn="l">
              <a:defRPr sz="700">
                <a:solidFill>
                  <a:schemeClr val="tx1">
                    <a:tint val="75000"/>
                  </a:schemeClr>
                </a:solidFill>
                <a:latin typeface="Roboto" panose="02000000000000000000" pitchFamily="2" charset="0"/>
                <a:ea typeface="Roboto" panose="02000000000000000000" pitchFamily="2" charset="0"/>
              </a:defRPr>
            </a:lvl1pPr>
          </a:lstStyle>
          <a:p>
            <a:fld id="{C5BB0411-7089-4314-80B8-B2E3315A0706}" type="slidenum">
              <a:rPr lang="en-US" smtClean="0"/>
              <a:pPr/>
              <a:t>‹#›</a:t>
            </a:fld>
            <a:endParaRPr lang="en-US"/>
          </a:p>
        </p:txBody>
      </p:sp>
      <p:sp>
        <p:nvSpPr>
          <p:cNvPr id="5" name="Footer Placeholder 4">
            <a:extLst>
              <a:ext uri="{FF2B5EF4-FFF2-40B4-BE49-F238E27FC236}">
                <a16:creationId xmlns:a16="http://schemas.microsoft.com/office/drawing/2014/main" id="{6C08DCDC-DE9D-AFB0-23B8-4CB7CD233D9F}"/>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Roboto" panose="02000000000000000000" pitchFamily="2" charset="0"/>
                <a:ea typeface="Roboto" panose="02000000000000000000" pitchFamily="2" charset="0"/>
              </a:defRPr>
            </a:lvl1pPr>
          </a:lstStyle>
          <a:p>
            <a:r>
              <a:rPr lang="en-GB"/>
              <a:t>Experian Presentation Concept Batch 1+2+3 | Confidential</a:t>
            </a:r>
            <a:endParaRPr lang="en-US"/>
          </a:p>
        </p:txBody>
      </p:sp>
      <p:pic>
        <p:nvPicPr>
          <p:cNvPr id="7" name="Graphic 6">
            <a:extLst>
              <a:ext uri="{FF2B5EF4-FFF2-40B4-BE49-F238E27FC236}">
                <a16:creationId xmlns:a16="http://schemas.microsoft.com/office/drawing/2014/main" id="{238679CA-9505-3057-D341-B3382A90908D}"/>
              </a:ext>
            </a:extLst>
          </p:cNvPr>
          <p:cNvPicPr>
            <a:picLocks noChangeAspect="1"/>
          </p:cNvPicPr>
          <p:nvPr/>
        </p:nvPicPr>
        <p:blipFill>
          <a:blip r:embed="rId131" cstate="screen">
            <a:extLst>
              <a:ext uri="{28A0092B-C50C-407E-A947-70E740481C1C}">
                <a14:useLocalDpi xmlns:a14="http://schemas.microsoft.com/office/drawing/2010/main"/>
              </a:ext>
              <a:ext uri="{96DAC541-7B7A-43D3-8B79-37D633B846F1}">
                <asvg:svgBlip xmlns:asvg="http://schemas.microsoft.com/office/drawing/2016/SVG/main" r:embed="rId132"/>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565670450"/>
      </p:ext>
    </p:extLst>
  </p:cSld>
  <p:clrMap bg1="lt1" tx1="dk1" bg2="lt2" tx2="dk2" accent1="accent1" accent2="accent2" accent3="accent3" accent4="accent4" accent5="accent5" accent6="accent6" hlink="hlink" folHlink="folHlink"/>
  <p:sldLayoutIdLst>
    <p:sldLayoutId id="2147485100" r:id="rId1"/>
    <p:sldLayoutId id="2147485101" r:id="rId2"/>
    <p:sldLayoutId id="2147485102" r:id="rId3"/>
    <p:sldLayoutId id="2147485103" r:id="rId4"/>
    <p:sldLayoutId id="2147485104" r:id="rId5"/>
    <p:sldLayoutId id="2147485105" r:id="rId6"/>
    <p:sldLayoutId id="2147485106" r:id="rId7"/>
    <p:sldLayoutId id="2147485107" r:id="rId8"/>
    <p:sldLayoutId id="2147485108" r:id="rId9"/>
    <p:sldLayoutId id="2147485109" r:id="rId10"/>
    <p:sldLayoutId id="2147485110" r:id="rId11"/>
    <p:sldLayoutId id="2147485111" r:id="rId12"/>
    <p:sldLayoutId id="2147485112" r:id="rId13"/>
    <p:sldLayoutId id="2147485113" r:id="rId14"/>
    <p:sldLayoutId id="2147485114" r:id="rId15"/>
    <p:sldLayoutId id="2147485115" r:id="rId16"/>
    <p:sldLayoutId id="2147485116" r:id="rId17"/>
    <p:sldLayoutId id="2147485117" r:id="rId18"/>
    <p:sldLayoutId id="2147485118" r:id="rId19"/>
    <p:sldLayoutId id="2147485119" r:id="rId20"/>
    <p:sldLayoutId id="2147485120" r:id="rId21"/>
    <p:sldLayoutId id="2147485121" r:id="rId22"/>
    <p:sldLayoutId id="2147485122" r:id="rId23"/>
    <p:sldLayoutId id="2147485123" r:id="rId24"/>
    <p:sldLayoutId id="2147485124" r:id="rId25"/>
    <p:sldLayoutId id="2147485125" r:id="rId26"/>
    <p:sldLayoutId id="2147485126" r:id="rId27"/>
    <p:sldLayoutId id="2147485127" r:id="rId28"/>
    <p:sldLayoutId id="2147485128" r:id="rId29"/>
    <p:sldLayoutId id="2147485129" r:id="rId30"/>
    <p:sldLayoutId id="2147485130" r:id="rId31"/>
    <p:sldLayoutId id="2147485131" r:id="rId32"/>
    <p:sldLayoutId id="2147485132" r:id="rId33"/>
    <p:sldLayoutId id="2147485133" r:id="rId34"/>
    <p:sldLayoutId id="2147485134" r:id="rId35"/>
    <p:sldLayoutId id="2147485135" r:id="rId36"/>
    <p:sldLayoutId id="2147485136" r:id="rId37"/>
    <p:sldLayoutId id="2147485137" r:id="rId38"/>
    <p:sldLayoutId id="2147485138" r:id="rId39"/>
    <p:sldLayoutId id="2147485139" r:id="rId40"/>
    <p:sldLayoutId id="2147485140" r:id="rId41"/>
    <p:sldLayoutId id="2147485141" r:id="rId42"/>
    <p:sldLayoutId id="2147485142" r:id="rId43"/>
    <p:sldLayoutId id="2147485143" r:id="rId44"/>
    <p:sldLayoutId id="2147485144" r:id="rId45"/>
    <p:sldLayoutId id="2147485145" r:id="rId46"/>
    <p:sldLayoutId id="2147485146" r:id="rId47"/>
    <p:sldLayoutId id="2147485147" r:id="rId48"/>
    <p:sldLayoutId id="2147485148" r:id="rId49"/>
    <p:sldLayoutId id="2147485149" r:id="rId50"/>
    <p:sldLayoutId id="2147485150" r:id="rId51"/>
    <p:sldLayoutId id="2147485151" r:id="rId52"/>
    <p:sldLayoutId id="2147485152" r:id="rId53"/>
    <p:sldLayoutId id="2147485153" r:id="rId54"/>
    <p:sldLayoutId id="2147485154" r:id="rId55"/>
    <p:sldLayoutId id="2147485155" r:id="rId56"/>
    <p:sldLayoutId id="2147485156" r:id="rId57"/>
    <p:sldLayoutId id="2147485157" r:id="rId58"/>
    <p:sldLayoutId id="2147485158" r:id="rId59"/>
    <p:sldLayoutId id="2147485159" r:id="rId60"/>
    <p:sldLayoutId id="2147485160" r:id="rId61"/>
    <p:sldLayoutId id="2147485161" r:id="rId62"/>
    <p:sldLayoutId id="2147485162" r:id="rId63"/>
    <p:sldLayoutId id="2147485163" r:id="rId64"/>
    <p:sldLayoutId id="2147485164" r:id="rId65"/>
    <p:sldLayoutId id="2147485165" r:id="rId66"/>
    <p:sldLayoutId id="2147485166" r:id="rId67"/>
    <p:sldLayoutId id="2147485167" r:id="rId68"/>
    <p:sldLayoutId id="2147485168" r:id="rId69"/>
    <p:sldLayoutId id="2147485169" r:id="rId70"/>
    <p:sldLayoutId id="2147485170" r:id="rId71"/>
    <p:sldLayoutId id="2147485171" r:id="rId72"/>
    <p:sldLayoutId id="2147485172" r:id="rId73"/>
    <p:sldLayoutId id="2147485173" r:id="rId74"/>
    <p:sldLayoutId id="2147485174" r:id="rId75"/>
    <p:sldLayoutId id="2147485175" r:id="rId76"/>
    <p:sldLayoutId id="2147485176" r:id="rId77"/>
    <p:sldLayoutId id="2147485177" r:id="rId78"/>
    <p:sldLayoutId id="2147485178" r:id="rId79"/>
    <p:sldLayoutId id="2147485179" r:id="rId80"/>
    <p:sldLayoutId id="2147485180" r:id="rId81"/>
    <p:sldLayoutId id="2147485181" r:id="rId82"/>
    <p:sldLayoutId id="2147485182" r:id="rId83"/>
    <p:sldLayoutId id="2147485183" r:id="rId84"/>
    <p:sldLayoutId id="2147485184" r:id="rId85"/>
    <p:sldLayoutId id="2147485185" r:id="rId86"/>
    <p:sldLayoutId id="2147485186" r:id="rId87"/>
    <p:sldLayoutId id="2147485187" r:id="rId88"/>
    <p:sldLayoutId id="2147485188" r:id="rId89"/>
    <p:sldLayoutId id="2147485189" r:id="rId90"/>
    <p:sldLayoutId id="2147485190" r:id="rId91"/>
    <p:sldLayoutId id="2147485191" r:id="rId92"/>
    <p:sldLayoutId id="2147485192" r:id="rId93"/>
    <p:sldLayoutId id="2147485193" r:id="rId94"/>
    <p:sldLayoutId id="2147485194" r:id="rId95"/>
    <p:sldLayoutId id="2147485195" r:id="rId96"/>
    <p:sldLayoutId id="2147485196" r:id="rId97"/>
    <p:sldLayoutId id="2147485197" r:id="rId98"/>
    <p:sldLayoutId id="2147485198" r:id="rId99"/>
    <p:sldLayoutId id="2147485199" r:id="rId100"/>
    <p:sldLayoutId id="2147485200" r:id="rId101"/>
    <p:sldLayoutId id="2147485201" r:id="rId102"/>
    <p:sldLayoutId id="2147485202" r:id="rId103"/>
    <p:sldLayoutId id="2147485203" r:id="rId104"/>
    <p:sldLayoutId id="2147485204" r:id="rId105"/>
    <p:sldLayoutId id="2147485205" r:id="rId106"/>
    <p:sldLayoutId id="2147485206" r:id="rId107"/>
    <p:sldLayoutId id="2147485207" r:id="rId108"/>
    <p:sldLayoutId id="2147485208" r:id="rId109"/>
    <p:sldLayoutId id="2147485209" r:id="rId110"/>
    <p:sldLayoutId id="2147485210" r:id="rId111"/>
    <p:sldLayoutId id="2147485211" r:id="rId112"/>
    <p:sldLayoutId id="2147485212" r:id="rId113"/>
    <p:sldLayoutId id="2147485214" r:id="rId114"/>
    <p:sldLayoutId id="2147485215" r:id="rId115"/>
    <p:sldLayoutId id="2147485216" r:id="rId116"/>
    <p:sldLayoutId id="2147485217" r:id="rId117"/>
    <p:sldLayoutId id="2147485218" r:id="rId118"/>
    <p:sldLayoutId id="2147485219" r:id="rId119"/>
    <p:sldLayoutId id="2147485220" r:id="rId120"/>
    <p:sldLayoutId id="2147485221" r:id="rId121"/>
    <p:sldLayoutId id="2147485222" r:id="rId122"/>
    <p:sldLayoutId id="2147485223" r:id="rId123"/>
    <p:sldLayoutId id="2147485224" r:id="rId124"/>
    <p:sldLayoutId id="2147485225" r:id="rId125"/>
    <p:sldLayoutId id="2147485226" r:id="rId126"/>
    <p:sldLayoutId id="2147485227" r:id="rId127"/>
    <p:sldLayoutId id="2147485228" r:id="rId128"/>
    <p:sldLayoutId id="2147485229" r:id="rId129"/>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ts val="4200"/>
        </a:lnSpc>
        <a:spcBef>
          <a:spcPct val="0"/>
        </a:spcBef>
        <a:buNone/>
        <a:defRPr sz="3400" b="0" kern="1200">
          <a:solidFill>
            <a:schemeClr val="accent1"/>
          </a:solidFill>
          <a:latin typeface="+mj-lt"/>
          <a:ea typeface="+mj-ea"/>
          <a:cs typeface="+mj-cs"/>
        </a:defRPr>
      </a:lvl1pPr>
    </p:titleStyle>
    <p:bodyStyle>
      <a:lvl1pPr marL="0" indent="0" algn="l" defTabSz="914400" rtl="0" eaLnBrk="1" latinLnBrk="0" hangingPunct="1">
        <a:lnSpc>
          <a:spcPts val="2250"/>
        </a:lnSpc>
        <a:spcBef>
          <a:spcPts val="0"/>
        </a:spcBef>
        <a:spcAft>
          <a:spcPts val="1200"/>
        </a:spcAft>
        <a:buFont typeface="Arial" panose="020B0604020202020204" pitchFamily="34" charset="0"/>
        <a:buNone/>
        <a:defRPr sz="1800" kern="1200">
          <a:solidFill>
            <a:schemeClr val="accent1"/>
          </a:solidFill>
          <a:latin typeface="+mn-lt"/>
          <a:ea typeface="+mn-ea"/>
          <a:cs typeface="+mn-cs"/>
        </a:defRPr>
      </a:lvl1pPr>
      <a:lvl2pPr marL="0" indent="0" algn="l" defTabSz="914400" rtl="0" eaLnBrk="1" latinLnBrk="0" hangingPunct="1">
        <a:lnSpc>
          <a:spcPts val="1750"/>
        </a:lnSpc>
        <a:spcBef>
          <a:spcPts val="0"/>
        </a:spcBef>
        <a:spcAft>
          <a:spcPts val="1200"/>
        </a:spcAft>
        <a:buFont typeface="Arial" panose="020B0604020202020204" pitchFamily="34" charset="0"/>
        <a:buNone/>
        <a:defRPr sz="1400" kern="1200">
          <a:solidFill>
            <a:schemeClr val="tx1"/>
          </a:solidFill>
          <a:latin typeface="+mn-lt"/>
          <a:ea typeface="+mn-ea"/>
          <a:cs typeface="+mn-cs"/>
        </a:defRPr>
      </a:lvl2pPr>
      <a:lvl3pPr marL="172800" indent="-172800" algn="l" defTabSz="914400" rtl="0" eaLnBrk="1" latinLnBrk="0" hangingPunct="1">
        <a:lnSpc>
          <a:spcPts val="1750"/>
        </a:lnSpc>
        <a:spcBef>
          <a:spcPts val="0"/>
        </a:spcBef>
        <a:spcAft>
          <a:spcPts val="600"/>
        </a:spcAft>
        <a:buClr>
          <a:schemeClr val="accent1"/>
        </a:buClr>
        <a:buFont typeface="Arial" panose="020B0604020202020204" pitchFamily="34" charset="0"/>
        <a:buChar char="•"/>
        <a:defRPr sz="1400" kern="1200">
          <a:solidFill>
            <a:schemeClr val="tx1"/>
          </a:solidFill>
          <a:latin typeface="+mn-lt"/>
          <a:ea typeface="+mn-ea"/>
          <a:cs typeface="+mn-cs"/>
        </a:defRPr>
      </a:lvl3pPr>
      <a:lvl4pPr marL="345600" indent="-172800" algn="l" defTabSz="914400" rtl="0" eaLnBrk="1" latinLnBrk="0" hangingPunct="1">
        <a:lnSpc>
          <a:spcPts val="1750"/>
        </a:lnSpc>
        <a:spcBef>
          <a:spcPts val="0"/>
        </a:spcBef>
        <a:spcAft>
          <a:spcPts val="600"/>
        </a:spcAft>
        <a:buClr>
          <a:schemeClr val="accent1"/>
        </a:buClr>
        <a:buFont typeface="Arial" panose="020B0604020202020204" pitchFamily="34" charset="0"/>
        <a:buChar char="•"/>
        <a:defRPr sz="1400" kern="1200">
          <a:solidFill>
            <a:schemeClr val="tx1"/>
          </a:solidFill>
          <a:latin typeface="+mn-lt"/>
          <a:ea typeface="+mn-ea"/>
          <a:cs typeface="+mn-cs"/>
        </a:defRPr>
      </a:lvl4pPr>
      <a:lvl5pPr marL="518400" indent="-172800" algn="l" defTabSz="914400" rtl="0" eaLnBrk="1" latinLnBrk="0" hangingPunct="1">
        <a:lnSpc>
          <a:spcPts val="1750"/>
        </a:lnSpc>
        <a:spcBef>
          <a:spcPts val="0"/>
        </a:spcBef>
        <a:spcAft>
          <a:spcPts val="600"/>
        </a:spcAft>
        <a:buClr>
          <a:schemeClr val="accent1"/>
        </a:buClr>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15:clr>
            <a:srgbClr val="F26B43"/>
          </p15:clr>
        </p15:guide>
        <p15:guide id="2" pos="7680">
          <p15:clr>
            <a:srgbClr val="5ACBF0"/>
          </p15:clr>
        </p15:guide>
        <p15:guide id="3" pos="498">
          <p15:clr>
            <a:srgbClr val="547EBF"/>
          </p15:clr>
        </p15:guide>
        <p15:guide id="4" pos="1065">
          <p15:clr>
            <a:srgbClr val="5ACBF0"/>
          </p15:clr>
        </p15:guide>
        <p15:guide id="5" pos="1110">
          <p15:clr>
            <a:srgbClr val="5ACBF0"/>
          </p15:clr>
        </p15:guide>
        <p15:guide id="6" pos="1676">
          <p15:clr>
            <a:srgbClr val="5ACBF0"/>
          </p15:clr>
        </p15:guide>
        <p15:guide id="7" pos="1722">
          <p15:clr>
            <a:srgbClr val="5ACBF0"/>
          </p15:clr>
        </p15:guide>
        <p15:guide id="8" pos="2288">
          <p15:clr>
            <a:srgbClr val="5ACBF0"/>
          </p15:clr>
        </p15:guide>
        <p15:guide id="9" pos="2333">
          <p15:clr>
            <a:srgbClr val="5ACBF0"/>
          </p15:clr>
        </p15:guide>
        <p15:guide id="10" pos="2899">
          <p15:clr>
            <a:srgbClr val="5ACBF0"/>
          </p15:clr>
        </p15:guide>
        <p15:guide id="11" pos="2945">
          <p15:clr>
            <a:srgbClr val="5ACBF0"/>
          </p15:clr>
        </p15:guide>
        <p15:guide id="12" pos="3511">
          <p15:clr>
            <a:srgbClr val="5ACBF0"/>
          </p15:clr>
        </p15:guide>
        <p15:guide id="13" pos="3556">
          <p15:clr>
            <a:srgbClr val="5ACBF0"/>
          </p15:clr>
        </p15:guide>
        <p15:guide id="14" pos="4123">
          <p15:clr>
            <a:srgbClr val="5ACBF0"/>
          </p15:clr>
        </p15:guide>
        <p15:guide id="15" pos="4168">
          <p15:clr>
            <a:srgbClr val="5ACBF0"/>
          </p15:clr>
        </p15:guide>
        <p15:guide id="16" pos="4734">
          <p15:clr>
            <a:srgbClr val="5ACBF0"/>
          </p15:clr>
        </p15:guide>
        <p15:guide id="17" pos="4780">
          <p15:clr>
            <a:srgbClr val="5ACBF0"/>
          </p15:clr>
        </p15:guide>
        <p15:guide id="18" pos="5346">
          <p15:clr>
            <a:srgbClr val="5ACBF0"/>
          </p15:clr>
        </p15:guide>
        <p15:guide id="19" pos="5391">
          <p15:clr>
            <a:srgbClr val="5ACBF0"/>
          </p15:clr>
        </p15:guide>
        <p15:guide id="20" pos="5957">
          <p15:clr>
            <a:srgbClr val="5ACBF0"/>
          </p15:clr>
        </p15:guide>
        <p15:guide id="21" pos="6003">
          <p15:clr>
            <a:srgbClr val="5ACBF0"/>
          </p15:clr>
        </p15:guide>
        <p15:guide id="22" pos="6569">
          <p15:clr>
            <a:srgbClr val="5ACBF0"/>
          </p15:clr>
        </p15:guide>
        <p15:guide id="23" pos="6614">
          <p15:clr>
            <a:srgbClr val="5ACBF0"/>
          </p15:clr>
        </p15:guide>
        <p15:guide id="24" pos="7181">
          <p15:clr>
            <a:srgbClr val="547EBF"/>
          </p15:clr>
        </p15:guide>
        <p15:guide id="25" orient="horz">
          <p15:clr>
            <a:srgbClr val="F26B43"/>
          </p15:clr>
        </p15:guide>
        <p15:guide id="26" orient="horz" pos="4320">
          <p15:clr>
            <a:srgbClr val="F26B43"/>
          </p15:clr>
        </p15:guide>
        <p15:guide id="27" orient="horz" pos="498">
          <p15:clr>
            <a:srgbClr val="547EBF"/>
          </p15:clr>
        </p15:guide>
        <p15:guide id="28" orient="horz" pos="1067">
          <p15:clr>
            <a:srgbClr val="5ACBF0"/>
          </p15:clr>
        </p15:guide>
        <p15:guide id="29" orient="horz" pos="1113">
          <p15:clr>
            <a:srgbClr val="5ACBF0"/>
          </p15:clr>
        </p15:guide>
        <p15:guide id="30" orient="horz" pos="1681">
          <p15:clr>
            <a:srgbClr val="5ACBF0"/>
          </p15:clr>
        </p15:guide>
        <p15:guide id="31" orient="horz" pos="1727">
          <p15:clr>
            <a:srgbClr val="5ACBF0"/>
          </p15:clr>
        </p15:guide>
        <p15:guide id="32" orient="horz" pos="2296">
          <p15:clr>
            <a:srgbClr val="5ACBF0"/>
          </p15:clr>
        </p15:guide>
        <p15:guide id="33" orient="horz" pos="2341">
          <p15:clr>
            <a:srgbClr val="5ACBF0"/>
          </p15:clr>
        </p15:guide>
        <p15:guide id="34" orient="horz" pos="2910">
          <p15:clr>
            <a:srgbClr val="5ACBF0"/>
          </p15:clr>
        </p15:guide>
        <p15:guide id="35" orient="horz" pos="2955">
          <p15:clr>
            <a:srgbClr val="5ACBF0"/>
          </p15:clr>
        </p15:guide>
        <p15:guide id="36" orient="horz" pos="3524">
          <p15:clr>
            <a:srgbClr val="5ACBF0"/>
          </p15:clr>
        </p15:guide>
        <p15:guide id="37" orient="horz" pos="3569">
          <p15:clr>
            <a:srgbClr val="5ACBF0"/>
          </p15:clr>
        </p15:guide>
        <p15:guide id="38" orient="horz" pos="4138">
          <p15:clr>
            <a:srgbClr val="9FCC3B"/>
          </p15:clr>
        </p15:guide>
        <p15:guide id="39" pos="235">
          <p15:clr>
            <a:srgbClr val="9FCC3B"/>
          </p15:clr>
        </p15:guide>
        <p15:guide id="40" pos="7445">
          <p15:clr>
            <a:srgbClr val="9FCC3B"/>
          </p15:clr>
        </p15:guide>
        <p15:guide id="41" orient="horz" pos="235">
          <p15:clr>
            <a:srgbClr val="9FCC3B"/>
          </p15:clr>
        </p15:guide>
        <p15:guide id="42" orient="horz" pos="3915">
          <p15:clr>
            <a:srgbClr val="547EBF"/>
          </p15:clr>
        </p15:guide>
        <p15:guide id="43" pos="2003">
          <p15:clr>
            <a:srgbClr val="A4A3A4"/>
          </p15:clr>
        </p15:guide>
        <p15:guide id="44" pos="2615">
          <p15:clr>
            <a:srgbClr val="A4A3A4"/>
          </p15:clr>
        </p15:guide>
        <p15:guide id="45" pos="3228">
          <p15:clr>
            <a:srgbClr val="A4A3A4"/>
          </p15:clr>
        </p15:guide>
        <p15:guide id="46" pos="3844">
          <p15:clr>
            <a:srgbClr val="A4A3A4"/>
          </p15:clr>
        </p15:guide>
        <p15:guide id="47" orient="horz" pos="832">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4D19BF-B110-DA78-1E3C-14A4F80E2D3A}"/>
              </a:ext>
            </a:extLst>
          </p:cNvPr>
          <p:cNvSpPr>
            <a:spLocks noGrp="1"/>
          </p:cNvSpPr>
          <p:nvPr>
            <p:ph type="title"/>
          </p:nvPr>
        </p:nvSpPr>
        <p:spPr>
          <a:xfrm>
            <a:off x="794279" y="790574"/>
            <a:ext cx="9629775" cy="530225"/>
          </a:xfrm>
          <a:prstGeom prst="rect">
            <a:avLst/>
          </a:prstGeom>
        </p:spPr>
        <p:txBody>
          <a:bodyPr vert="horz" lIns="0" tIns="0" rIns="0" bIns="0" rtlCol="0" anchor="t" anchorCtr="0">
            <a:noAutofit/>
          </a:bodyPr>
          <a:lstStyle/>
          <a:p>
            <a:r>
              <a:rPr lang="en-US" noProof="0"/>
              <a:t>Click to edit Master title style</a:t>
            </a:r>
          </a:p>
        </p:txBody>
      </p:sp>
      <p:sp>
        <p:nvSpPr>
          <p:cNvPr id="3" name="Text Placeholder 2">
            <a:extLst>
              <a:ext uri="{FF2B5EF4-FFF2-40B4-BE49-F238E27FC236}">
                <a16:creationId xmlns:a16="http://schemas.microsoft.com/office/drawing/2014/main" id="{6CDA3192-1ADA-341C-E3C3-D09308F1044B}"/>
              </a:ext>
            </a:extLst>
          </p:cNvPr>
          <p:cNvSpPr>
            <a:spLocks noGrp="1"/>
          </p:cNvSpPr>
          <p:nvPr>
            <p:ph type="body" idx="1"/>
          </p:nvPr>
        </p:nvSpPr>
        <p:spPr>
          <a:xfrm>
            <a:off x="794281" y="1766887"/>
            <a:ext cx="10601324" cy="4448175"/>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Slide Number Placeholder 5">
            <a:extLst>
              <a:ext uri="{FF2B5EF4-FFF2-40B4-BE49-F238E27FC236}">
                <a16:creationId xmlns:a16="http://schemas.microsoft.com/office/drawing/2014/main" id="{EFEE9825-2E24-856B-4091-76C08BEA043E}"/>
              </a:ext>
            </a:extLst>
          </p:cNvPr>
          <p:cNvSpPr>
            <a:spLocks noGrp="1"/>
          </p:cNvSpPr>
          <p:nvPr>
            <p:ph type="sldNum" sz="quarter" idx="4"/>
          </p:nvPr>
        </p:nvSpPr>
        <p:spPr>
          <a:xfrm>
            <a:off x="373063" y="6457949"/>
            <a:ext cx="180181"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fld id="{C5BB0411-7089-4314-80B8-B2E3315A0706}" type="slidenum">
              <a:rPr lang="en-US" smtClean="0"/>
              <a:pPr/>
              <a:t>‹#›</a:t>
            </a:fld>
            <a:endParaRPr lang="en-US"/>
          </a:p>
        </p:txBody>
      </p:sp>
      <p:sp>
        <p:nvSpPr>
          <p:cNvPr id="5" name="Footer Placeholder 4">
            <a:extLst>
              <a:ext uri="{FF2B5EF4-FFF2-40B4-BE49-F238E27FC236}">
                <a16:creationId xmlns:a16="http://schemas.microsoft.com/office/drawing/2014/main" id="{6C08DCDC-DE9D-AFB0-23B8-4CB7CD233D9F}"/>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a:t>Experian | Confidential</a:t>
            </a:r>
          </a:p>
        </p:txBody>
      </p:sp>
      <p:pic>
        <p:nvPicPr>
          <p:cNvPr id="7" name="Graphic 6">
            <a:extLst>
              <a:ext uri="{FF2B5EF4-FFF2-40B4-BE49-F238E27FC236}">
                <a16:creationId xmlns:a16="http://schemas.microsoft.com/office/drawing/2014/main" id="{238679CA-9505-3057-D341-B3382A90908D}"/>
              </a:ext>
            </a:extLst>
          </p:cNvPr>
          <p:cNvPicPr>
            <a:picLocks noChangeAspect="1"/>
          </p:cNvPicPr>
          <p:nvPr/>
        </p:nvPicPr>
        <p:blipFill>
          <a:blip r:embed="rId147" cstate="screen">
            <a:extLst>
              <a:ext uri="{28A0092B-C50C-407E-A947-70E740481C1C}">
                <a14:useLocalDpi xmlns:a14="http://schemas.microsoft.com/office/drawing/2010/main"/>
              </a:ext>
              <a:ext uri="{96DAC541-7B7A-43D3-8B79-37D633B846F1}">
                <asvg:svgBlip xmlns:asvg="http://schemas.microsoft.com/office/drawing/2016/SVG/main" r:embed="rId148"/>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545892436"/>
      </p:ext>
    </p:extLst>
  </p:cSld>
  <p:clrMap bg1="lt1" tx1="dk1" bg2="lt2" tx2="dk2" accent1="accent1" accent2="accent2" accent3="accent3" accent4="accent4" accent5="accent5" accent6="accent6" hlink="hlink" folHlink="folHlink"/>
  <p:sldLayoutIdLst>
    <p:sldLayoutId id="2147485231" r:id="rId1"/>
    <p:sldLayoutId id="2147485232" r:id="rId2"/>
    <p:sldLayoutId id="2147485233" r:id="rId3"/>
    <p:sldLayoutId id="2147485234" r:id="rId4"/>
    <p:sldLayoutId id="2147485235" r:id="rId5"/>
    <p:sldLayoutId id="2147485236" r:id="rId6"/>
    <p:sldLayoutId id="2147485237" r:id="rId7"/>
    <p:sldLayoutId id="2147485238" r:id="rId8"/>
    <p:sldLayoutId id="2147485239" r:id="rId9"/>
    <p:sldLayoutId id="2147485240" r:id="rId10"/>
    <p:sldLayoutId id="2147485241" r:id="rId11"/>
    <p:sldLayoutId id="2147485242" r:id="rId12"/>
    <p:sldLayoutId id="2147485243" r:id="rId13"/>
    <p:sldLayoutId id="2147485244" r:id="rId14"/>
    <p:sldLayoutId id="2147485245" r:id="rId15"/>
    <p:sldLayoutId id="2147485246" r:id="rId16"/>
    <p:sldLayoutId id="2147485247" r:id="rId17"/>
    <p:sldLayoutId id="2147485248" r:id="rId18"/>
    <p:sldLayoutId id="2147485249" r:id="rId19"/>
    <p:sldLayoutId id="2147485250" r:id="rId20"/>
    <p:sldLayoutId id="2147485251" r:id="rId21"/>
    <p:sldLayoutId id="2147485252" r:id="rId22"/>
    <p:sldLayoutId id="2147485253" r:id="rId23"/>
    <p:sldLayoutId id="2147485254" r:id="rId24"/>
    <p:sldLayoutId id="2147485255" r:id="rId25"/>
    <p:sldLayoutId id="2147485256" r:id="rId26"/>
    <p:sldLayoutId id="2147485257" r:id="rId27"/>
    <p:sldLayoutId id="2147485258" r:id="rId28"/>
    <p:sldLayoutId id="2147485259" r:id="rId29"/>
    <p:sldLayoutId id="2147485260" r:id="rId30"/>
    <p:sldLayoutId id="2147485261" r:id="rId31"/>
    <p:sldLayoutId id="2147485262" r:id="rId32"/>
    <p:sldLayoutId id="2147485263" r:id="rId33"/>
    <p:sldLayoutId id="2147485264" r:id="rId34"/>
    <p:sldLayoutId id="2147485265" r:id="rId35"/>
    <p:sldLayoutId id="2147485266" r:id="rId36"/>
    <p:sldLayoutId id="2147485267" r:id="rId37"/>
    <p:sldLayoutId id="2147485268" r:id="rId38"/>
    <p:sldLayoutId id="2147485269" r:id="rId39"/>
    <p:sldLayoutId id="2147485270" r:id="rId40"/>
    <p:sldLayoutId id="2147485271" r:id="rId41"/>
    <p:sldLayoutId id="2147485272" r:id="rId42"/>
    <p:sldLayoutId id="2147485273" r:id="rId43"/>
    <p:sldLayoutId id="2147485274" r:id="rId44"/>
    <p:sldLayoutId id="2147485275" r:id="rId45"/>
    <p:sldLayoutId id="2147485276" r:id="rId46"/>
    <p:sldLayoutId id="2147485277" r:id="rId47"/>
    <p:sldLayoutId id="2147485278" r:id="rId48"/>
    <p:sldLayoutId id="2147485279" r:id="rId49"/>
    <p:sldLayoutId id="2147485280" r:id="rId50"/>
    <p:sldLayoutId id="2147485281" r:id="rId51"/>
    <p:sldLayoutId id="2147485282" r:id="rId52"/>
    <p:sldLayoutId id="2147485283" r:id="rId53"/>
    <p:sldLayoutId id="2147485284" r:id="rId54"/>
    <p:sldLayoutId id="2147485285" r:id="rId55"/>
    <p:sldLayoutId id="2147485286" r:id="rId56"/>
    <p:sldLayoutId id="2147485287" r:id="rId57"/>
    <p:sldLayoutId id="2147485288" r:id="rId58"/>
    <p:sldLayoutId id="2147485289" r:id="rId59"/>
    <p:sldLayoutId id="2147485290" r:id="rId60"/>
    <p:sldLayoutId id="2147485291" r:id="rId61"/>
    <p:sldLayoutId id="2147485292" r:id="rId62"/>
    <p:sldLayoutId id="2147485293" r:id="rId63"/>
    <p:sldLayoutId id="2147485294" r:id="rId64"/>
    <p:sldLayoutId id="2147485295" r:id="rId65"/>
    <p:sldLayoutId id="2147485296" r:id="rId66"/>
    <p:sldLayoutId id="2147485297" r:id="rId67"/>
    <p:sldLayoutId id="2147485298" r:id="rId68"/>
    <p:sldLayoutId id="2147485299" r:id="rId69"/>
    <p:sldLayoutId id="2147485300" r:id="rId70"/>
    <p:sldLayoutId id="2147485301" r:id="rId71"/>
    <p:sldLayoutId id="2147485302" r:id="rId72"/>
    <p:sldLayoutId id="2147485303" r:id="rId73"/>
    <p:sldLayoutId id="2147485304" r:id="rId74"/>
    <p:sldLayoutId id="2147485305" r:id="rId75"/>
    <p:sldLayoutId id="2147485306" r:id="rId76"/>
    <p:sldLayoutId id="2147485307" r:id="rId77"/>
    <p:sldLayoutId id="2147485308" r:id="rId78"/>
    <p:sldLayoutId id="2147485309" r:id="rId79"/>
    <p:sldLayoutId id="2147485310" r:id="rId80"/>
    <p:sldLayoutId id="2147485311" r:id="rId81"/>
    <p:sldLayoutId id="2147485312" r:id="rId82"/>
    <p:sldLayoutId id="2147485313" r:id="rId83"/>
    <p:sldLayoutId id="2147485314" r:id="rId84"/>
    <p:sldLayoutId id="2147485315" r:id="rId85"/>
    <p:sldLayoutId id="2147485316" r:id="rId86"/>
    <p:sldLayoutId id="2147485317" r:id="rId87"/>
    <p:sldLayoutId id="2147485318" r:id="rId88"/>
    <p:sldLayoutId id="2147485319" r:id="rId89"/>
    <p:sldLayoutId id="2147485320" r:id="rId90"/>
    <p:sldLayoutId id="2147485321" r:id="rId91"/>
    <p:sldLayoutId id="2147485322" r:id="rId92"/>
    <p:sldLayoutId id="2147485323" r:id="rId93"/>
    <p:sldLayoutId id="2147485324" r:id="rId94"/>
    <p:sldLayoutId id="2147485325" r:id="rId95"/>
    <p:sldLayoutId id="2147485326" r:id="rId96"/>
    <p:sldLayoutId id="2147485327" r:id="rId97"/>
    <p:sldLayoutId id="2147485328" r:id="rId98"/>
    <p:sldLayoutId id="2147485329" r:id="rId99"/>
    <p:sldLayoutId id="2147485330" r:id="rId100"/>
    <p:sldLayoutId id="2147485331" r:id="rId101"/>
    <p:sldLayoutId id="2147485332" r:id="rId102"/>
    <p:sldLayoutId id="2147485333" r:id="rId103"/>
    <p:sldLayoutId id="2147485334" r:id="rId104"/>
    <p:sldLayoutId id="2147485335" r:id="rId105"/>
    <p:sldLayoutId id="2147485336" r:id="rId106"/>
    <p:sldLayoutId id="2147485337" r:id="rId107"/>
    <p:sldLayoutId id="2147485338" r:id="rId108"/>
    <p:sldLayoutId id="2147485339" r:id="rId109"/>
    <p:sldLayoutId id="2147485340" r:id="rId110"/>
    <p:sldLayoutId id="2147485341" r:id="rId111"/>
    <p:sldLayoutId id="2147485342" r:id="rId112"/>
    <p:sldLayoutId id="2147485343" r:id="rId113"/>
    <p:sldLayoutId id="2147485344" r:id="rId114"/>
    <p:sldLayoutId id="2147485345" r:id="rId115"/>
    <p:sldLayoutId id="2147485346" r:id="rId116"/>
    <p:sldLayoutId id="2147485347" r:id="rId117"/>
    <p:sldLayoutId id="2147485348" r:id="rId118"/>
    <p:sldLayoutId id="2147485349" r:id="rId119"/>
    <p:sldLayoutId id="2147485350" r:id="rId120"/>
    <p:sldLayoutId id="2147485351" r:id="rId121"/>
    <p:sldLayoutId id="2147485352" r:id="rId122"/>
    <p:sldLayoutId id="2147485353" r:id="rId123"/>
    <p:sldLayoutId id="2147485354" r:id="rId124"/>
    <p:sldLayoutId id="2147485355" r:id="rId125"/>
    <p:sldLayoutId id="2147485356" r:id="rId126"/>
    <p:sldLayoutId id="2147485357" r:id="rId127"/>
    <p:sldLayoutId id="2147485358" r:id="rId128"/>
    <p:sldLayoutId id="2147485359" r:id="rId129"/>
    <p:sldLayoutId id="2147485360" r:id="rId130"/>
    <p:sldLayoutId id="2147485361" r:id="rId131"/>
    <p:sldLayoutId id="2147485362" r:id="rId132"/>
    <p:sldLayoutId id="2147485363" r:id="rId133"/>
    <p:sldLayoutId id="2147485364" r:id="rId134"/>
    <p:sldLayoutId id="2147485365" r:id="rId135"/>
    <p:sldLayoutId id="2147485366" r:id="rId136"/>
    <p:sldLayoutId id="2147485367" r:id="rId137"/>
    <p:sldLayoutId id="2147485368" r:id="rId138"/>
    <p:sldLayoutId id="2147485369" r:id="rId139"/>
    <p:sldLayoutId id="2147485370" r:id="rId140"/>
    <p:sldLayoutId id="2147485371" r:id="rId141"/>
    <p:sldLayoutId id="2147485372" r:id="rId142"/>
    <p:sldLayoutId id="2147485373" r:id="rId143"/>
    <p:sldLayoutId id="2147485374" r:id="rId144"/>
    <p:sldLayoutId id="2147485375" r:id="rId14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100000"/>
        </a:lnSpc>
        <a:spcBef>
          <a:spcPct val="0"/>
        </a:spcBef>
        <a:buNone/>
        <a:defRPr sz="3400" b="0" kern="1200">
          <a:solidFill>
            <a:schemeClr val="accent1"/>
          </a:solidFill>
          <a:latin typeface="+mj-lt"/>
          <a:ea typeface="+mj-ea"/>
          <a:cs typeface="+mj-cs"/>
        </a:defRPr>
      </a:lvl1pPr>
    </p:titleStyle>
    <p:bodyStyle>
      <a:lvl1pPr marL="0" indent="0" algn="l" defTabSz="914400" rtl="0" eaLnBrk="1" latinLnBrk="0" hangingPunct="1">
        <a:lnSpc>
          <a:spcPct val="110000"/>
        </a:lnSpc>
        <a:spcBef>
          <a:spcPts val="0"/>
        </a:spcBef>
        <a:spcAft>
          <a:spcPts val="1200"/>
        </a:spcAft>
        <a:buFont typeface="Arial" panose="020B0604020202020204" pitchFamily="34" charset="0"/>
        <a:buNone/>
        <a:defRPr sz="1800" kern="1200">
          <a:solidFill>
            <a:schemeClr val="accent1"/>
          </a:solidFill>
          <a:latin typeface="+mn-lt"/>
          <a:ea typeface="+mn-ea"/>
          <a:cs typeface="+mn-cs"/>
        </a:defRPr>
      </a:lvl1pPr>
      <a:lvl2pPr marL="0" indent="0" algn="l" defTabSz="914400" rtl="0" eaLnBrk="1" latinLnBrk="0" hangingPunct="1">
        <a:lnSpc>
          <a:spcPct val="110000"/>
        </a:lnSpc>
        <a:spcBef>
          <a:spcPts val="0"/>
        </a:spcBef>
        <a:spcAft>
          <a:spcPts val="1200"/>
        </a:spcAft>
        <a:buFont typeface="Arial" panose="020B0604020202020204" pitchFamily="34" charset="0"/>
        <a:buNone/>
        <a:defRPr sz="1400" kern="1200">
          <a:solidFill>
            <a:schemeClr val="tx1"/>
          </a:solidFill>
          <a:latin typeface="+mn-lt"/>
          <a:ea typeface="+mn-ea"/>
          <a:cs typeface="+mn-cs"/>
        </a:defRPr>
      </a:lvl2pPr>
      <a:lvl3pPr marL="1728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1400" kern="1200">
          <a:solidFill>
            <a:schemeClr val="tx1"/>
          </a:solidFill>
          <a:latin typeface="+mn-lt"/>
          <a:ea typeface="+mn-ea"/>
          <a:cs typeface="+mn-cs"/>
        </a:defRPr>
      </a:lvl3pPr>
      <a:lvl4pPr marL="3456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1100" kern="1200">
          <a:solidFill>
            <a:schemeClr val="tx1"/>
          </a:solidFill>
          <a:latin typeface="+mn-lt"/>
          <a:ea typeface="+mn-ea"/>
          <a:cs typeface="+mn-cs"/>
        </a:defRPr>
      </a:lvl4pPr>
      <a:lvl5pPr marL="5184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9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15:clr>
            <a:srgbClr val="F26B43"/>
          </p15:clr>
        </p15:guide>
        <p15:guide id="2" pos="7680">
          <p15:clr>
            <a:srgbClr val="5ACBF0"/>
          </p15:clr>
        </p15:guide>
        <p15:guide id="3" pos="498">
          <p15:clr>
            <a:srgbClr val="547EBF"/>
          </p15:clr>
        </p15:guide>
        <p15:guide id="4" pos="1065">
          <p15:clr>
            <a:srgbClr val="5ACBF0"/>
          </p15:clr>
        </p15:guide>
        <p15:guide id="5" pos="1110">
          <p15:clr>
            <a:srgbClr val="5ACBF0"/>
          </p15:clr>
        </p15:guide>
        <p15:guide id="6" pos="1676">
          <p15:clr>
            <a:srgbClr val="5ACBF0"/>
          </p15:clr>
        </p15:guide>
        <p15:guide id="7" pos="1722">
          <p15:clr>
            <a:srgbClr val="5ACBF0"/>
          </p15:clr>
        </p15:guide>
        <p15:guide id="8" pos="2288">
          <p15:clr>
            <a:srgbClr val="5ACBF0"/>
          </p15:clr>
        </p15:guide>
        <p15:guide id="9" pos="2333">
          <p15:clr>
            <a:srgbClr val="5ACBF0"/>
          </p15:clr>
        </p15:guide>
        <p15:guide id="10" pos="2899">
          <p15:clr>
            <a:srgbClr val="5ACBF0"/>
          </p15:clr>
        </p15:guide>
        <p15:guide id="11" pos="2945">
          <p15:clr>
            <a:srgbClr val="5ACBF0"/>
          </p15:clr>
        </p15:guide>
        <p15:guide id="12" pos="3511">
          <p15:clr>
            <a:srgbClr val="5ACBF0"/>
          </p15:clr>
        </p15:guide>
        <p15:guide id="13" pos="3556">
          <p15:clr>
            <a:srgbClr val="5ACBF0"/>
          </p15:clr>
        </p15:guide>
        <p15:guide id="14" pos="4123">
          <p15:clr>
            <a:srgbClr val="5ACBF0"/>
          </p15:clr>
        </p15:guide>
        <p15:guide id="15" pos="4168">
          <p15:clr>
            <a:srgbClr val="5ACBF0"/>
          </p15:clr>
        </p15:guide>
        <p15:guide id="16" pos="4734">
          <p15:clr>
            <a:srgbClr val="5ACBF0"/>
          </p15:clr>
        </p15:guide>
        <p15:guide id="17" pos="4780">
          <p15:clr>
            <a:srgbClr val="5ACBF0"/>
          </p15:clr>
        </p15:guide>
        <p15:guide id="18" pos="5346">
          <p15:clr>
            <a:srgbClr val="5ACBF0"/>
          </p15:clr>
        </p15:guide>
        <p15:guide id="19" pos="5391">
          <p15:clr>
            <a:srgbClr val="5ACBF0"/>
          </p15:clr>
        </p15:guide>
        <p15:guide id="20" pos="5957">
          <p15:clr>
            <a:srgbClr val="5ACBF0"/>
          </p15:clr>
        </p15:guide>
        <p15:guide id="21" pos="6003">
          <p15:clr>
            <a:srgbClr val="5ACBF0"/>
          </p15:clr>
        </p15:guide>
        <p15:guide id="22" pos="6569">
          <p15:clr>
            <a:srgbClr val="5ACBF0"/>
          </p15:clr>
        </p15:guide>
        <p15:guide id="23" pos="6614">
          <p15:clr>
            <a:srgbClr val="5ACBF0"/>
          </p15:clr>
        </p15:guide>
        <p15:guide id="24" pos="7181">
          <p15:clr>
            <a:srgbClr val="547EBF"/>
          </p15:clr>
        </p15:guide>
        <p15:guide id="25" orient="horz">
          <p15:clr>
            <a:srgbClr val="F26B43"/>
          </p15:clr>
        </p15:guide>
        <p15:guide id="26" orient="horz" pos="4320">
          <p15:clr>
            <a:srgbClr val="F26B43"/>
          </p15:clr>
        </p15:guide>
        <p15:guide id="27" orient="horz" pos="498">
          <p15:clr>
            <a:srgbClr val="547EBF"/>
          </p15:clr>
        </p15:guide>
        <p15:guide id="28" orient="horz" pos="1067">
          <p15:clr>
            <a:srgbClr val="5ACBF0"/>
          </p15:clr>
        </p15:guide>
        <p15:guide id="29" orient="horz" pos="1113">
          <p15:clr>
            <a:srgbClr val="5ACBF0"/>
          </p15:clr>
        </p15:guide>
        <p15:guide id="30" orient="horz" pos="1681">
          <p15:clr>
            <a:srgbClr val="5ACBF0"/>
          </p15:clr>
        </p15:guide>
        <p15:guide id="31" orient="horz" pos="1727">
          <p15:clr>
            <a:srgbClr val="5ACBF0"/>
          </p15:clr>
        </p15:guide>
        <p15:guide id="32" orient="horz" pos="2296">
          <p15:clr>
            <a:srgbClr val="5ACBF0"/>
          </p15:clr>
        </p15:guide>
        <p15:guide id="33" orient="horz" pos="2341">
          <p15:clr>
            <a:srgbClr val="5ACBF0"/>
          </p15:clr>
        </p15:guide>
        <p15:guide id="34" orient="horz" pos="2910">
          <p15:clr>
            <a:srgbClr val="5ACBF0"/>
          </p15:clr>
        </p15:guide>
        <p15:guide id="35" orient="horz" pos="2955">
          <p15:clr>
            <a:srgbClr val="5ACBF0"/>
          </p15:clr>
        </p15:guide>
        <p15:guide id="36" orient="horz" pos="3524">
          <p15:clr>
            <a:srgbClr val="5ACBF0"/>
          </p15:clr>
        </p15:guide>
        <p15:guide id="37" orient="horz" pos="3569">
          <p15:clr>
            <a:srgbClr val="5ACBF0"/>
          </p15:clr>
        </p15:guide>
        <p15:guide id="38" orient="horz" pos="4138">
          <p15:clr>
            <a:srgbClr val="9FCC3B"/>
          </p15:clr>
        </p15:guide>
        <p15:guide id="39" pos="235">
          <p15:clr>
            <a:srgbClr val="9FCC3B"/>
          </p15:clr>
        </p15:guide>
        <p15:guide id="40" pos="7445">
          <p15:clr>
            <a:srgbClr val="9FCC3B"/>
          </p15:clr>
        </p15:guide>
        <p15:guide id="41" orient="horz" pos="235">
          <p15:clr>
            <a:srgbClr val="9FCC3B"/>
          </p15:clr>
        </p15:guide>
        <p15:guide id="42" orient="horz" pos="3915">
          <p15:clr>
            <a:srgbClr val="547EBF"/>
          </p15:clr>
        </p15:guide>
        <p15:guide id="43" pos="2003">
          <p15:clr>
            <a:srgbClr val="A4A3A4"/>
          </p15:clr>
        </p15:guide>
        <p15:guide id="45" pos="3228">
          <p15:clr>
            <a:srgbClr val="547EBF"/>
          </p15:clr>
        </p15:guide>
        <p15:guide id="46" pos="3844">
          <p15:clr>
            <a:srgbClr val="A4A3A4"/>
          </p15:clr>
        </p15:guide>
        <p15:guide id="47" orient="horz" pos="832">
          <p15:clr>
            <a:srgbClr val="547EBF"/>
          </p15:clr>
        </p15:guide>
        <p15:guide id="48" pos="2616">
          <p15:clr>
            <a:srgbClr val="547EBF"/>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4D19BF-B110-DA78-1E3C-14A4F80E2D3A}"/>
              </a:ext>
            </a:extLst>
          </p:cNvPr>
          <p:cNvSpPr>
            <a:spLocks noGrp="1"/>
          </p:cNvSpPr>
          <p:nvPr>
            <p:ph type="title"/>
          </p:nvPr>
        </p:nvSpPr>
        <p:spPr>
          <a:xfrm>
            <a:off x="794279" y="790574"/>
            <a:ext cx="9629775" cy="530225"/>
          </a:xfrm>
          <a:prstGeom prst="rect">
            <a:avLst/>
          </a:prstGeom>
        </p:spPr>
        <p:txBody>
          <a:bodyPr vert="horz" lIns="0" tIns="0" rIns="0" bIns="0" rtlCol="0" anchor="t" anchorCtr="0">
            <a:noAutofit/>
          </a:bodyPr>
          <a:lstStyle/>
          <a:p>
            <a:r>
              <a:rPr lang="en-US"/>
              <a:t>Click to edit Master title style</a:t>
            </a:r>
            <a:endParaRPr lang="en-AU"/>
          </a:p>
        </p:txBody>
      </p:sp>
      <p:sp>
        <p:nvSpPr>
          <p:cNvPr id="3" name="Text Placeholder 2">
            <a:extLst>
              <a:ext uri="{FF2B5EF4-FFF2-40B4-BE49-F238E27FC236}">
                <a16:creationId xmlns:a16="http://schemas.microsoft.com/office/drawing/2014/main" id="{6CDA3192-1ADA-341C-E3C3-D09308F1044B}"/>
              </a:ext>
            </a:extLst>
          </p:cNvPr>
          <p:cNvSpPr>
            <a:spLocks noGrp="1"/>
          </p:cNvSpPr>
          <p:nvPr>
            <p:ph type="body" idx="1"/>
          </p:nvPr>
        </p:nvSpPr>
        <p:spPr>
          <a:xfrm>
            <a:off x="794281" y="1766887"/>
            <a:ext cx="10601324" cy="4448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Slide Number Placeholder 5">
            <a:extLst>
              <a:ext uri="{FF2B5EF4-FFF2-40B4-BE49-F238E27FC236}">
                <a16:creationId xmlns:a16="http://schemas.microsoft.com/office/drawing/2014/main" id="{EFEE9825-2E24-856B-4091-76C08BEA043E}"/>
              </a:ext>
            </a:extLst>
          </p:cNvPr>
          <p:cNvSpPr>
            <a:spLocks noGrp="1"/>
          </p:cNvSpPr>
          <p:nvPr>
            <p:ph type="sldNum" sz="quarter" idx="4"/>
          </p:nvPr>
        </p:nvSpPr>
        <p:spPr>
          <a:xfrm>
            <a:off x="373063" y="6457949"/>
            <a:ext cx="180181" cy="111125"/>
          </a:xfrm>
          <a:prstGeom prst="rect">
            <a:avLst/>
          </a:prstGeom>
        </p:spPr>
        <p:txBody>
          <a:bodyPr vert="horz" lIns="0" tIns="0" rIns="0" bIns="0" rtlCol="0" anchor="b" anchorCtr="0">
            <a:noAutofit/>
          </a:bodyPr>
          <a:lstStyle>
            <a:lvl1pPr algn="l">
              <a:defRPr sz="700">
                <a:solidFill>
                  <a:schemeClr val="tx1">
                    <a:tint val="75000"/>
                  </a:schemeClr>
                </a:solidFill>
                <a:latin typeface="Roboto" panose="02000000000000000000" pitchFamily="2" charset="0"/>
                <a:ea typeface="Roboto" panose="02000000000000000000" pitchFamily="2" charset="0"/>
              </a:defRPr>
            </a:lvl1pPr>
          </a:lstStyle>
          <a:p>
            <a:fld id="{C5BB0411-7089-4314-80B8-B2E3315A0706}" type="slidenum">
              <a:rPr lang="en-US" smtClean="0"/>
              <a:pPr/>
              <a:t>‹#›</a:t>
            </a:fld>
            <a:endParaRPr lang="en-US"/>
          </a:p>
        </p:txBody>
      </p:sp>
      <p:sp>
        <p:nvSpPr>
          <p:cNvPr id="5" name="Footer Placeholder 4">
            <a:extLst>
              <a:ext uri="{FF2B5EF4-FFF2-40B4-BE49-F238E27FC236}">
                <a16:creationId xmlns:a16="http://schemas.microsoft.com/office/drawing/2014/main" id="{6C08DCDC-DE9D-AFB0-23B8-4CB7CD233D9F}"/>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Roboto" panose="02000000000000000000" pitchFamily="2" charset="0"/>
                <a:ea typeface="Roboto" panose="02000000000000000000" pitchFamily="2" charset="0"/>
              </a:defRPr>
            </a:lvl1pPr>
          </a:lstStyle>
          <a:p>
            <a:r>
              <a:rPr lang="en-GB"/>
              <a:t>Experian Presentation Concept Batch 1+2+3 | Confidential</a:t>
            </a:r>
            <a:endParaRPr lang="en-US"/>
          </a:p>
        </p:txBody>
      </p:sp>
      <p:pic>
        <p:nvPicPr>
          <p:cNvPr id="7" name="Graphic 6">
            <a:extLst>
              <a:ext uri="{FF2B5EF4-FFF2-40B4-BE49-F238E27FC236}">
                <a16:creationId xmlns:a16="http://schemas.microsoft.com/office/drawing/2014/main" id="{238679CA-9505-3057-D341-B3382A90908D}"/>
              </a:ext>
            </a:extLst>
          </p:cNvPr>
          <p:cNvPicPr>
            <a:picLocks noChangeAspect="1"/>
          </p:cNvPicPr>
          <p:nvPr/>
        </p:nvPicPr>
        <p:blipFill>
          <a:blip r:embed="rId132" cstate="screen">
            <a:extLst>
              <a:ext uri="{28A0092B-C50C-407E-A947-70E740481C1C}">
                <a14:useLocalDpi xmlns:a14="http://schemas.microsoft.com/office/drawing/2010/main"/>
              </a:ext>
              <a:ext uri="{96DAC541-7B7A-43D3-8B79-37D633B846F1}">
                <asvg:svgBlip xmlns:asvg="http://schemas.microsoft.com/office/drawing/2016/SVG/main" r:embed="rId133"/>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193225480"/>
      </p:ext>
    </p:extLst>
  </p:cSld>
  <p:clrMap bg1="lt1" tx1="dk1" bg2="lt2" tx2="dk2" accent1="accent1" accent2="accent2" accent3="accent3" accent4="accent4" accent5="accent5" accent6="accent6" hlink="hlink" folHlink="folHlink"/>
  <p:sldLayoutIdLst>
    <p:sldLayoutId id="2147485377" r:id="rId1"/>
    <p:sldLayoutId id="2147485378" r:id="rId2"/>
    <p:sldLayoutId id="2147485379" r:id="rId3"/>
    <p:sldLayoutId id="2147485380" r:id="rId4"/>
    <p:sldLayoutId id="2147485381" r:id="rId5"/>
    <p:sldLayoutId id="2147485382" r:id="rId6"/>
    <p:sldLayoutId id="2147485383" r:id="rId7"/>
    <p:sldLayoutId id="2147485384" r:id="rId8"/>
    <p:sldLayoutId id="2147485385" r:id="rId9"/>
    <p:sldLayoutId id="2147485386" r:id="rId10"/>
    <p:sldLayoutId id="2147485387" r:id="rId11"/>
    <p:sldLayoutId id="2147485388" r:id="rId12"/>
    <p:sldLayoutId id="2147485389" r:id="rId13"/>
    <p:sldLayoutId id="2147485390" r:id="rId14"/>
    <p:sldLayoutId id="2147485391" r:id="rId15"/>
    <p:sldLayoutId id="2147485392" r:id="rId16"/>
    <p:sldLayoutId id="2147485393" r:id="rId17"/>
    <p:sldLayoutId id="2147485394" r:id="rId18"/>
    <p:sldLayoutId id="2147485395" r:id="rId19"/>
    <p:sldLayoutId id="2147485396" r:id="rId20"/>
    <p:sldLayoutId id="2147485397" r:id="rId21"/>
    <p:sldLayoutId id="2147485398" r:id="rId22"/>
    <p:sldLayoutId id="2147485399" r:id="rId23"/>
    <p:sldLayoutId id="2147485400" r:id="rId24"/>
    <p:sldLayoutId id="2147485401" r:id="rId25"/>
    <p:sldLayoutId id="2147485402" r:id="rId26"/>
    <p:sldLayoutId id="2147485403" r:id="rId27"/>
    <p:sldLayoutId id="2147485404" r:id="rId28"/>
    <p:sldLayoutId id="2147485405" r:id="rId29"/>
    <p:sldLayoutId id="2147485406" r:id="rId30"/>
    <p:sldLayoutId id="2147485407" r:id="rId31"/>
    <p:sldLayoutId id="2147485408" r:id="rId32"/>
    <p:sldLayoutId id="2147485409" r:id="rId33"/>
    <p:sldLayoutId id="2147485410" r:id="rId34"/>
    <p:sldLayoutId id="2147485411" r:id="rId35"/>
    <p:sldLayoutId id="2147485412" r:id="rId36"/>
    <p:sldLayoutId id="2147485413" r:id="rId37"/>
    <p:sldLayoutId id="2147485414" r:id="rId38"/>
    <p:sldLayoutId id="2147485415" r:id="rId39"/>
    <p:sldLayoutId id="2147485416" r:id="rId40"/>
    <p:sldLayoutId id="2147485417" r:id="rId41"/>
    <p:sldLayoutId id="2147485418" r:id="rId42"/>
    <p:sldLayoutId id="2147485419" r:id="rId43"/>
    <p:sldLayoutId id="2147485420" r:id="rId44"/>
    <p:sldLayoutId id="2147485421" r:id="rId45"/>
    <p:sldLayoutId id="2147485422" r:id="rId46"/>
    <p:sldLayoutId id="2147485423" r:id="rId47"/>
    <p:sldLayoutId id="2147485424" r:id="rId48"/>
    <p:sldLayoutId id="2147485425" r:id="rId49"/>
    <p:sldLayoutId id="2147485426" r:id="rId50"/>
    <p:sldLayoutId id="2147485427" r:id="rId51"/>
    <p:sldLayoutId id="2147485428" r:id="rId52"/>
    <p:sldLayoutId id="2147485429" r:id="rId53"/>
    <p:sldLayoutId id="2147485430" r:id="rId54"/>
    <p:sldLayoutId id="2147485431" r:id="rId55"/>
    <p:sldLayoutId id="2147485432" r:id="rId56"/>
    <p:sldLayoutId id="2147485433" r:id="rId57"/>
    <p:sldLayoutId id="2147485434" r:id="rId58"/>
    <p:sldLayoutId id="2147485435" r:id="rId59"/>
    <p:sldLayoutId id="2147485436" r:id="rId60"/>
    <p:sldLayoutId id="2147485437" r:id="rId61"/>
    <p:sldLayoutId id="2147485438" r:id="rId62"/>
    <p:sldLayoutId id="2147485439" r:id="rId63"/>
    <p:sldLayoutId id="2147485440" r:id="rId64"/>
    <p:sldLayoutId id="2147485441" r:id="rId65"/>
    <p:sldLayoutId id="2147485442" r:id="rId66"/>
    <p:sldLayoutId id="2147485443" r:id="rId67"/>
    <p:sldLayoutId id="2147485444" r:id="rId68"/>
    <p:sldLayoutId id="2147485445" r:id="rId69"/>
    <p:sldLayoutId id="2147485446" r:id="rId70"/>
    <p:sldLayoutId id="2147485447" r:id="rId71"/>
    <p:sldLayoutId id="2147485448" r:id="rId72"/>
    <p:sldLayoutId id="2147485449" r:id="rId73"/>
    <p:sldLayoutId id="2147485450" r:id="rId74"/>
    <p:sldLayoutId id="2147485451" r:id="rId75"/>
    <p:sldLayoutId id="2147485452" r:id="rId76"/>
    <p:sldLayoutId id="2147485453" r:id="rId77"/>
    <p:sldLayoutId id="2147485454" r:id="rId78"/>
    <p:sldLayoutId id="2147485455" r:id="rId79"/>
    <p:sldLayoutId id="2147485456" r:id="rId80"/>
    <p:sldLayoutId id="2147485457" r:id="rId81"/>
    <p:sldLayoutId id="2147485458" r:id="rId82"/>
    <p:sldLayoutId id="2147485459" r:id="rId83"/>
    <p:sldLayoutId id="2147485460" r:id="rId84"/>
    <p:sldLayoutId id="2147485461" r:id="rId85"/>
    <p:sldLayoutId id="2147485462" r:id="rId86"/>
    <p:sldLayoutId id="2147485463" r:id="rId87"/>
    <p:sldLayoutId id="2147485464" r:id="rId88"/>
    <p:sldLayoutId id="2147485465" r:id="rId89"/>
    <p:sldLayoutId id="2147485466" r:id="rId90"/>
    <p:sldLayoutId id="2147485467" r:id="rId91"/>
    <p:sldLayoutId id="2147485468" r:id="rId92"/>
    <p:sldLayoutId id="2147485469" r:id="rId93"/>
    <p:sldLayoutId id="2147485470" r:id="rId94"/>
    <p:sldLayoutId id="2147485471" r:id="rId95"/>
    <p:sldLayoutId id="2147485472" r:id="rId96"/>
    <p:sldLayoutId id="2147485473" r:id="rId97"/>
    <p:sldLayoutId id="2147485474" r:id="rId98"/>
    <p:sldLayoutId id="2147485475" r:id="rId99"/>
    <p:sldLayoutId id="2147485476" r:id="rId100"/>
    <p:sldLayoutId id="2147485477" r:id="rId101"/>
    <p:sldLayoutId id="2147485478" r:id="rId102"/>
    <p:sldLayoutId id="2147485479" r:id="rId103"/>
    <p:sldLayoutId id="2147485480" r:id="rId104"/>
    <p:sldLayoutId id="2147485481" r:id="rId105"/>
    <p:sldLayoutId id="2147485482" r:id="rId106"/>
    <p:sldLayoutId id="2147485483" r:id="rId107"/>
    <p:sldLayoutId id="2147485484" r:id="rId108"/>
    <p:sldLayoutId id="2147485485" r:id="rId109"/>
    <p:sldLayoutId id="2147485486" r:id="rId110"/>
    <p:sldLayoutId id="2147485487" r:id="rId111"/>
    <p:sldLayoutId id="2147485488" r:id="rId112"/>
    <p:sldLayoutId id="2147485489" r:id="rId113"/>
    <p:sldLayoutId id="2147485490" r:id="rId114"/>
    <p:sldLayoutId id="2147485491" r:id="rId115"/>
    <p:sldLayoutId id="2147485492" r:id="rId116"/>
    <p:sldLayoutId id="2147485493" r:id="rId117"/>
    <p:sldLayoutId id="2147485494" r:id="rId118"/>
    <p:sldLayoutId id="2147485495" r:id="rId119"/>
    <p:sldLayoutId id="2147485496" r:id="rId120"/>
    <p:sldLayoutId id="2147485497" r:id="rId121"/>
    <p:sldLayoutId id="2147485498" r:id="rId122"/>
    <p:sldLayoutId id="2147485499" r:id="rId123"/>
    <p:sldLayoutId id="2147485500" r:id="rId124"/>
    <p:sldLayoutId id="2147485501" r:id="rId125"/>
    <p:sldLayoutId id="2147485502" r:id="rId126"/>
    <p:sldLayoutId id="2147485503" r:id="rId127"/>
    <p:sldLayoutId id="2147485504" r:id="rId128"/>
    <p:sldLayoutId id="2147485505" r:id="rId129"/>
    <p:sldLayoutId id="2147485506" r:id="rId13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ts val="4200"/>
        </a:lnSpc>
        <a:spcBef>
          <a:spcPct val="0"/>
        </a:spcBef>
        <a:buNone/>
        <a:defRPr sz="3400" b="0" kern="1200">
          <a:solidFill>
            <a:schemeClr val="accent1"/>
          </a:solidFill>
          <a:latin typeface="+mj-lt"/>
          <a:ea typeface="+mj-ea"/>
          <a:cs typeface="+mj-cs"/>
        </a:defRPr>
      </a:lvl1pPr>
    </p:titleStyle>
    <p:bodyStyle>
      <a:lvl1pPr marL="0" indent="0" algn="l" defTabSz="914400" rtl="0" eaLnBrk="1" latinLnBrk="0" hangingPunct="1">
        <a:lnSpc>
          <a:spcPts val="2250"/>
        </a:lnSpc>
        <a:spcBef>
          <a:spcPts val="0"/>
        </a:spcBef>
        <a:spcAft>
          <a:spcPts val="1200"/>
        </a:spcAft>
        <a:buFont typeface="Arial" panose="020B0604020202020204" pitchFamily="34" charset="0"/>
        <a:buNone/>
        <a:defRPr sz="1800" kern="1200">
          <a:solidFill>
            <a:schemeClr val="accent1"/>
          </a:solidFill>
          <a:latin typeface="+mn-lt"/>
          <a:ea typeface="+mn-ea"/>
          <a:cs typeface="+mn-cs"/>
        </a:defRPr>
      </a:lvl1pPr>
      <a:lvl2pPr marL="0" indent="0" algn="l" defTabSz="914400" rtl="0" eaLnBrk="1" latinLnBrk="0" hangingPunct="1">
        <a:lnSpc>
          <a:spcPts val="1750"/>
        </a:lnSpc>
        <a:spcBef>
          <a:spcPts val="0"/>
        </a:spcBef>
        <a:spcAft>
          <a:spcPts val="1200"/>
        </a:spcAft>
        <a:buFont typeface="Arial" panose="020B0604020202020204" pitchFamily="34" charset="0"/>
        <a:buNone/>
        <a:defRPr sz="1400" kern="1200">
          <a:solidFill>
            <a:schemeClr val="tx1"/>
          </a:solidFill>
          <a:latin typeface="+mn-lt"/>
          <a:ea typeface="+mn-ea"/>
          <a:cs typeface="+mn-cs"/>
        </a:defRPr>
      </a:lvl2pPr>
      <a:lvl3pPr marL="172800" indent="-172800" algn="l" defTabSz="914400" rtl="0" eaLnBrk="1" latinLnBrk="0" hangingPunct="1">
        <a:lnSpc>
          <a:spcPts val="1750"/>
        </a:lnSpc>
        <a:spcBef>
          <a:spcPts val="0"/>
        </a:spcBef>
        <a:spcAft>
          <a:spcPts val="600"/>
        </a:spcAft>
        <a:buClr>
          <a:schemeClr val="accent1"/>
        </a:buClr>
        <a:buFont typeface="Arial" panose="020B0604020202020204" pitchFamily="34" charset="0"/>
        <a:buChar char="•"/>
        <a:defRPr sz="1400" kern="1200">
          <a:solidFill>
            <a:schemeClr val="tx1"/>
          </a:solidFill>
          <a:latin typeface="+mn-lt"/>
          <a:ea typeface="+mn-ea"/>
          <a:cs typeface="+mn-cs"/>
        </a:defRPr>
      </a:lvl3pPr>
      <a:lvl4pPr marL="345600" indent="-172800" algn="l" defTabSz="914400" rtl="0" eaLnBrk="1" latinLnBrk="0" hangingPunct="1">
        <a:lnSpc>
          <a:spcPts val="1750"/>
        </a:lnSpc>
        <a:spcBef>
          <a:spcPts val="0"/>
        </a:spcBef>
        <a:spcAft>
          <a:spcPts val="600"/>
        </a:spcAft>
        <a:buClr>
          <a:schemeClr val="accent1"/>
        </a:buClr>
        <a:buFont typeface="Arial" panose="020B0604020202020204" pitchFamily="34" charset="0"/>
        <a:buChar char="•"/>
        <a:defRPr sz="1400" kern="1200">
          <a:solidFill>
            <a:schemeClr val="tx1"/>
          </a:solidFill>
          <a:latin typeface="+mn-lt"/>
          <a:ea typeface="+mn-ea"/>
          <a:cs typeface="+mn-cs"/>
        </a:defRPr>
      </a:lvl4pPr>
      <a:lvl5pPr marL="518400" indent="-172800" algn="l" defTabSz="914400" rtl="0" eaLnBrk="1" latinLnBrk="0" hangingPunct="1">
        <a:lnSpc>
          <a:spcPts val="1750"/>
        </a:lnSpc>
        <a:spcBef>
          <a:spcPts val="0"/>
        </a:spcBef>
        <a:spcAft>
          <a:spcPts val="600"/>
        </a:spcAft>
        <a:buClr>
          <a:schemeClr val="accent1"/>
        </a:buClr>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15:clr>
            <a:srgbClr val="F26B43"/>
          </p15:clr>
        </p15:guide>
        <p15:guide id="2" pos="7680">
          <p15:clr>
            <a:srgbClr val="5ACBF0"/>
          </p15:clr>
        </p15:guide>
        <p15:guide id="3" pos="498">
          <p15:clr>
            <a:srgbClr val="547EBF"/>
          </p15:clr>
        </p15:guide>
        <p15:guide id="4" pos="1065">
          <p15:clr>
            <a:srgbClr val="5ACBF0"/>
          </p15:clr>
        </p15:guide>
        <p15:guide id="5" pos="1110">
          <p15:clr>
            <a:srgbClr val="5ACBF0"/>
          </p15:clr>
        </p15:guide>
        <p15:guide id="6" pos="1676">
          <p15:clr>
            <a:srgbClr val="5ACBF0"/>
          </p15:clr>
        </p15:guide>
        <p15:guide id="7" pos="1722">
          <p15:clr>
            <a:srgbClr val="5ACBF0"/>
          </p15:clr>
        </p15:guide>
        <p15:guide id="8" pos="2288">
          <p15:clr>
            <a:srgbClr val="5ACBF0"/>
          </p15:clr>
        </p15:guide>
        <p15:guide id="9" pos="2333">
          <p15:clr>
            <a:srgbClr val="5ACBF0"/>
          </p15:clr>
        </p15:guide>
        <p15:guide id="10" pos="2899">
          <p15:clr>
            <a:srgbClr val="5ACBF0"/>
          </p15:clr>
        </p15:guide>
        <p15:guide id="11" pos="2945">
          <p15:clr>
            <a:srgbClr val="5ACBF0"/>
          </p15:clr>
        </p15:guide>
        <p15:guide id="12" pos="3511">
          <p15:clr>
            <a:srgbClr val="5ACBF0"/>
          </p15:clr>
        </p15:guide>
        <p15:guide id="13" pos="3556">
          <p15:clr>
            <a:srgbClr val="5ACBF0"/>
          </p15:clr>
        </p15:guide>
        <p15:guide id="14" pos="4123">
          <p15:clr>
            <a:srgbClr val="5ACBF0"/>
          </p15:clr>
        </p15:guide>
        <p15:guide id="15" pos="4168">
          <p15:clr>
            <a:srgbClr val="5ACBF0"/>
          </p15:clr>
        </p15:guide>
        <p15:guide id="16" pos="4734">
          <p15:clr>
            <a:srgbClr val="5ACBF0"/>
          </p15:clr>
        </p15:guide>
        <p15:guide id="17" pos="4780">
          <p15:clr>
            <a:srgbClr val="5ACBF0"/>
          </p15:clr>
        </p15:guide>
        <p15:guide id="18" pos="5346">
          <p15:clr>
            <a:srgbClr val="5ACBF0"/>
          </p15:clr>
        </p15:guide>
        <p15:guide id="19" pos="5391">
          <p15:clr>
            <a:srgbClr val="5ACBF0"/>
          </p15:clr>
        </p15:guide>
        <p15:guide id="20" pos="5957">
          <p15:clr>
            <a:srgbClr val="5ACBF0"/>
          </p15:clr>
        </p15:guide>
        <p15:guide id="21" pos="6003">
          <p15:clr>
            <a:srgbClr val="5ACBF0"/>
          </p15:clr>
        </p15:guide>
        <p15:guide id="22" pos="6569">
          <p15:clr>
            <a:srgbClr val="5ACBF0"/>
          </p15:clr>
        </p15:guide>
        <p15:guide id="23" pos="6614">
          <p15:clr>
            <a:srgbClr val="5ACBF0"/>
          </p15:clr>
        </p15:guide>
        <p15:guide id="24" pos="7181">
          <p15:clr>
            <a:srgbClr val="547EBF"/>
          </p15:clr>
        </p15:guide>
        <p15:guide id="25" orient="horz">
          <p15:clr>
            <a:srgbClr val="F26B43"/>
          </p15:clr>
        </p15:guide>
        <p15:guide id="26" orient="horz" pos="4320">
          <p15:clr>
            <a:srgbClr val="F26B43"/>
          </p15:clr>
        </p15:guide>
        <p15:guide id="27" orient="horz" pos="498">
          <p15:clr>
            <a:srgbClr val="547EBF"/>
          </p15:clr>
        </p15:guide>
        <p15:guide id="28" orient="horz" pos="1067">
          <p15:clr>
            <a:srgbClr val="5ACBF0"/>
          </p15:clr>
        </p15:guide>
        <p15:guide id="29" orient="horz" pos="1113">
          <p15:clr>
            <a:srgbClr val="5ACBF0"/>
          </p15:clr>
        </p15:guide>
        <p15:guide id="30" orient="horz" pos="1681">
          <p15:clr>
            <a:srgbClr val="5ACBF0"/>
          </p15:clr>
        </p15:guide>
        <p15:guide id="31" orient="horz" pos="1727">
          <p15:clr>
            <a:srgbClr val="5ACBF0"/>
          </p15:clr>
        </p15:guide>
        <p15:guide id="32" orient="horz" pos="2296">
          <p15:clr>
            <a:srgbClr val="5ACBF0"/>
          </p15:clr>
        </p15:guide>
        <p15:guide id="33" orient="horz" pos="2341">
          <p15:clr>
            <a:srgbClr val="5ACBF0"/>
          </p15:clr>
        </p15:guide>
        <p15:guide id="34" orient="horz" pos="2910">
          <p15:clr>
            <a:srgbClr val="5ACBF0"/>
          </p15:clr>
        </p15:guide>
        <p15:guide id="35" orient="horz" pos="2955">
          <p15:clr>
            <a:srgbClr val="5ACBF0"/>
          </p15:clr>
        </p15:guide>
        <p15:guide id="36" orient="horz" pos="3524">
          <p15:clr>
            <a:srgbClr val="5ACBF0"/>
          </p15:clr>
        </p15:guide>
        <p15:guide id="37" orient="horz" pos="3569">
          <p15:clr>
            <a:srgbClr val="5ACBF0"/>
          </p15:clr>
        </p15:guide>
        <p15:guide id="38" orient="horz" pos="4138">
          <p15:clr>
            <a:srgbClr val="9FCC3B"/>
          </p15:clr>
        </p15:guide>
        <p15:guide id="39" pos="235">
          <p15:clr>
            <a:srgbClr val="9FCC3B"/>
          </p15:clr>
        </p15:guide>
        <p15:guide id="40" pos="7445">
          <p15:clr>
            <a:srgbClr val="9FCC3B"/>
          </p15:clr>
        </p15:guide>
        <p15:guide id="41" orient="horz" pos="235">
          <p15:clr>
            <a:srgbClr val="9FCC3B"/>
          </p15:clr>
        </p15:guide>
        <p15:guide id="42" orient="horz" pos="3915">
          <p15:clr>
            <a:srgbClr val="547EBF"/>
          </p15:clr>
        </p15:guide>
        <p15:guide id="43" pos="2003">
          <p15:clr>
            <a:srgbClr val="A4A3A4"/>
          </p15:clr>
        </p15:guide>
        <p15:guide id="44" pos="2615">
          <p15:clr>
            <a:srgbClr val="A4A3A4"/>
          </p15:clr>
        </p15:guide>
        <p15:guide id="45" pos="3228">
          <p15:clr>
            <a:srgbClr val="A4A3A4"/>
          </p15:clr>
        </p15:guide>
        <p15:guide id="46" pos="3844">
          <p15:clr>
            <a:srgbClr val="A4A3A4"/>
          </p15:clr>
        </p15:guide>
        <p15:guide id="47" orient="horz" pos="832">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9D75E07-8257-EC44-9571-54D42FDE6E23}"/>
              </a:ext>
            </a:extLst>
          </p:cNvPr>
          <p:cNvSpPr>
            <a:spLocks noGrp="1"/>
          </p:cNvSpPr>
          <p:nvPr>
            <p:ph type="title"/>
          </p:nvPr>
        </p:nvSpPr>
        <p:spPr>
          <a:xfrm>
            <a:off x="457200" y="457201"/>
            <a:ext cx="11274552" cy="508000"/>
          </a:xfrm>
          <a:prstGeom prst="rect">
            <a:avLst/>
          </a:prstGeom>
        </p:spPr>
        <p:txBody>
          <a:bodyPr vert="horz" lIns="0" tIns="0" rIns="0" bIns="0" rtlCol="0" anchor="t" anchorCtr="0">
            <a:noAutofit/>
          </a:bodyPr>
          <a:lstStyle/>
          <a:p>
            <a:r>
              <a:rPr lang="en-US"/>
              <a:t>Click to edit Master title style</a:t>
            </a:r>
          </a:p>
        </p:txBody>
      </p:sp>
      <p:sp>
        <p:nvSpPr>
          <p:cNvPr id="3" name="Text Placeholder 2">
            <a:extLst>
              <a:ext uri="{FF2B5EF4-FFF2-40B4-BE49-F238E27FC236}">
                <a16:creationId xmlns:a16="http://schemas.microsoft.com/office/drawing/2014/main" id="{D3805011-73CB-414B-94A2-9C5ABBC3F71A}"/>
              </a:ext>
            </a:extLst>
          </p:cNvPr>
          <p:cNvSpPr>
            <a:spLocks noGrp="1"/>
          </p:cNvSpPr>
          <p:nvPr>
            <p:ph type="body" idx="1"/>
          </p:nvPr>
        </p:nvSpPr>
        <p:spPr>
          <a:xfrm>
            <a:off x="457200" y="2011680"/>
            <a:ext cx="11274552" cy="3876654"/>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14" name="Picture 13" descr="A picture containing drawing&#10;&#10;Description automatically generated">
            <a:extLst>
              <a:ext uri="{FF2B5EF4-FFF2-40B4-BE49-F238E27FC236}">
                <a16:creationId xmlns:a16="http://schemas.microsoft.com/office/drawing/2014/main" id="{FD93F5ED-DE2C-9C44-A0E3-5BC8442FE273}"/>
              </a:ext>
            </a:extLst>
          </p:cNvPr>
          <p:cNvPicPr>
            <a:picLocks noChangeAspect="1"/>
          </p:cNvPicPr>
          <p:nvPr userDrawn="1"/>
        </p:nvPicPr>
        <p:blipFill>
          <a:blip r:embed="rId56"/>
          <a:stretch>
            <a:fillRect/>
          </a:stretch>
        </p:blipFill>
        <p:spPr>
          <a:xfrm>
            <a:off x="11361181" y="5987242"/>
            <a:ext cx="457200" cy="577516"/>
          </a:xfrm>
          <a:prstGeom prst="rect">
            <a:avLst/>
          </a:prstGeom>
        </p:spPr>
      </p:pic>
      <p:sp>
        <p:nvSpPr>
          <p:cNvPr id="17" name="Footer Placeholder 16">
            <a:extLst>
              <a:ext uri="{FF2B5EF4-FFF2-40B4-BE49-F238E27FC236}">
                <a16:creationId xmlns:a16="http://schemas.microsoft.com/office/drawing/2014/main" id="{4DCDF88B-23C5-A94A-8B38-573834958563}"/>
              </a:ext>
            </a:extLst>
          </p:cNvPr>
          <p:cNvSpPr>
            <a:spLocks noGrp="1"/>
          </p:cNvSpPr>
          <p:nvPr>
            <p:ph type="ftr" sz="quarter" idx="3"/>
          </p:nvPr>
        </p:nvSpPr>
        <p:spPr>
          <a:xfrm>
            <a:off x="457200" y="6272784"/>
            <a:ext cx="4114800" cy="292608"/>
          </a:xfrm>
          <a:prstGeom prst="rect">
            <a:avLst/>
          </a:prstGeom>
        </p:spPr>
        <p:txBody>
          <a:bodyPr vert="horz" lIns="0" tIns="0" rIns="0" bIns="0" rtlCol="0" anchor="b" anchorCtr="0"/>
          <a:lstStyle>
            <a:lvl1pPr marL="0" indent="0" algn="l">
              <a:tabLst>
                <a:tab pos="444500" algn="l"/>
                <a:tab pos="968375" algn="l"/>
                <a:tab pos="1360488" algn="l"/>
              </a:tabLst>
              <a:defRPr sz="650">
                <a:solidFill>
                  <a:srgbClr val="63666A"/>
                </a:solidFill>
              </a:defRPr>
            </a:lvl1pPr>
          </a:lstStyle>
          <a:p>
            <a:r>
              <a:rPr lang="en-US"/>
              <a:t>©2020 Experian Information Solutions, Inc. All rights reserved. Experian and the Experian marks used herein are trademarks or registered trademarks of Experian Information Solutions, Inc. Other product and company names mentioned herein are the trademarks of their respective owners. No part of this copyrighted work may be reproduced, modified, or distributed in any form or manner without the prior written permission of Experian.  Experian [Public. Confidential. Internal. Restricted. – please choose the appropriate category].</a:t>
            </a:r>
          </a:p>
        </p:txBody>
      </p:sp>
    </p:spTree>
    <p:extLst>
      <p:ext uri="{BB962C8B-B14F-4D97-AF65-F5344CB8AC3E}">
        <p14:creationId xmlns:p14="http://schemas.microsoft.com/office/powerpoint/2010/main" val="2205132811"/>
      </p:ext>
    </p:extLst>
  </p:cSld>
  <p:clrMap bg1="lt1" tx1="dk1" bg2="lt2" tx2="dk2" accent1="accent1" accent2="accent2" accent3="accent3" accent4="accent4" accent5="accent5" accent6="accent6" hlink="hlink" folHlink="folHlink"/>
  <p:sldLayoutIdLst>
    <p:sldLayoutId id="2147485540" r:id="rId1"/>
    <p:sldLayoutId id="2147485541" r:id="rId2"/>
    <p:sldLayoutId id="2147485542" r:id="rId3"/>
    <p:sldLayoutId id="2147485543" r:id="rId4"/>
    <p:sldLayoutId id="2147485544" r:id="rId5"/>
    <p:sldLayoutId id="2147485545" r:id="rId6"/>
    <p:sldLayoutId id="2147485546" r:id="rId7"/>
    <p:sldLayoutId id="2147485547" r:id="rId8"/>
    <p:sldLayoutId id="2147485548" r:id="rId9"/>
    <p:sldLayoutId id="2147485549" r:id="rId10"/>
    <p:sldLayoutId id="2147485550" r:id="rId11"/>
    <p:sldLayoutId id="2147485551" r:id="rId12"/>
    <p:sldLayoutId id="2147485552" r:id="rId13"/>
    <p:sldLayoutId id="2147485553" r:id="rId14"/>
    <p:sldLayoutId id="2147485554" r:id="rId15"/>
    <p:sldLayoutId id="2147485555" r:id="rId16"/>
    <p:sldLayoutId id="2147485556" r:id="rId17"/>
    <p:sldLayoutId id="2147485557" r:id="rId18"/>
    <p:sldLayoutId id="2147485558" r:id="rId19"/>
    <p:sldLayoutId id="2147485559" r:id="rId20"/>
    <p:sldLayoutId id="2147485560" r:id="rId21"/>
    <p:sldLayoutId id="2147485561" r:id="rId22"/>
    <p:sldLayoutId id="2147485562" r:id="rId23"/>
    <p:sldLayoutId id="2147485563" r:id="rId24"/>
    <p:sldLayoutId id="2147485564" r:id="rId25"/>
    <p:sldLayoutId id="2147485565" r:id="rId26"/>
    <p:sldLayoutId id="2147485566" r:id="rId27"/>
    <p:sldLayoutId id="2147485567" r:id="rId28"/>
    <p:sldLayoutId id="2147485568" r:id="rId29"/>
    <p:sldLayoutId id="2147485569" r:id="rId30"/>
    <p:sldLayoutId id="2147485570" r:id="rId31"/>
    <p:sldLayoutId id="2147485571" r:id="rId32"/>
    <p:sldLayoutId id="2147485572" r:id="rId33"/>
    <p:sldLayoutId id="2147485573" r:id="rId34"/>
    <p:sldLayoutId id="2147485574" r:id="rId35"/>
    <p:sldLayoutId id="2147485575" r:id="rId36"/>
    <p:sldLayoutId id="2147485576" r:id="rId37"/>
    <p:sldLayoutId id="2147485577" r:id="rId38"/>
    <p:sldLayoutId id="2147485578" r:id="rId39"/>
    <p:sldLayoutId id="2147485579" r:id="rId40"/>
    <p:sldLayoutId id="2147485580" r:id="rId41"/>
    <p:sldLayoutId id="2147485581" r:id="rId42"/>
    <p:sldLayoutId id="2147485582" r:id="rId43"/>
    <p:sldLayoutId id="2147485583" r:id="rId44"/>
    <p:sldLayoutId id="2147485584" r:id="rId45"/>
    <p:sldLayoutId id="2147485585" r:id="rId46"/>
    <p:sldLayoutId id="2147485586" r:id="rId47"/>
    <p:sldLayoutId id="2147485587" r:id="rId48"/>
    <p:sldLayoutId id="2147485588" r:id="rId49"/>
    <p:sldLayoutId id="2147485589" r:id="rId50"/>
    <p:sldLayoutId id="2147485590" r:id="rId51"/>
    <p:sldLayoutId id="2147485591" r:id="rId52"/>
    <p:sldLayoutId id="2147485592" r:id="rId53"/>
    <p:sldLayoutId id="2147485593" r:id="rId54"/>
  </p:sldLayoutIdLst>
  <p:hf hdr="0" ftr="0" dt="0"/>
  <p:txStyles>
    <p:titleStyle>
      <a:lvl1pPr algn="l" defTabSz="914400" rtl="0" eaLnBrk="1" latinLnBrk="0" hangingPunct="1">
        <a:lnSpc>
          <a:spcPct val="90000"/>
        </a:lnSpc>
        <a:spcBef>
          <a:spcPct val="0"/>
        </a:spcBef>
        <a:buNone/>
        <a:defRPr sz="3200" b="0" kern="1200">
          <a:solidFill>
            <a:srgbClr val="1D4F91"/>
          </a:solidFill>
          <a:latin typeface="+mj-lt"/>
          <a:ea typeface="+mj-ea"/>
          <a:cs typeface="Arial" panose="020B0604020202020204" pitchFamily="34" charset="0"/>
        </a:defRPr>
      </a:lvl1pPr>
    </p:titleStyle>
    <p:bodyStyle>
      <a:lvl1pPr marL="0" indent="0" algn="l" defTabSz="914400" rtl="0" eaLnBrk="1" latinLnBrk="0" hangingPunct="1">
        <a:lnSpc>
          <a:spcPct val="110000"/>
        </a:lnSpc>
        <a:spcBef>
          <a:spcPts val="1000"/>
        </a:spcBef>
        <a:buFontTx/>
        <a:buNone/>
        <a:defRPr sz="1600" kern="1200">
          <a:solidFill>
            <a:srgbClr val="63666A"/>
          </a:solidFill>
          <a:latin typeface="Arial" panose="020B0604020202020204" pitchFamily="34" charset="0"/>
          <a:ea typeface="+mn-ea"/>
          <a:cs typeface="Arial" panose="020B0604020202020204" pitchFamily="34" charset="0"/>
        </a:defRPr>
      </a:lvl1pPr>
      <a:lvl2pPr marL="346075" indent="-173038" algn="l" defTabSz="914400" rtl="0" eaLnBrk="1" latinLnBrk="0" hangingPunct="1">
        <a:lnSpc>
          <a:spcPct val="110000"/>
        </a:lnSpc>
        <a:spcBef>
          <a:spcPts val="500"/>
        </a:spcBef>
        <a:buFont typeface="Arial" panose="020B0604020202020204" pitchFamily="34" charset="0"/>
        <a:buChar char="•"/>
        <a:tabLst/>
        <a:defRPr sz="1600" b="0" kern="1200">
          <a:solidFill>
            <a:srgbClr val="63666A"/>
          </a:solidFill>
          <a:latin typeface="Arial" panose="020B0604020202020204" pitchFamily="34" charset="0"/>
          <a:ea typeface="+mn-ea"/>
          <a:cs typeface="Arial" panose="020B0604020202020204" pitchFamily="34" charset="0"/>
        </a:defRPr>
      </a:lvl2pPr>
      <a:lvl3pPr marL="520700" indent="-173038" algn="l" defTabSz="914400" rtl="0" eaLnBrk="1" latinLnBrk="0" hangingPunct="1">
        <a:lnSpc>
          <a:spcPct val="110000"/>
        </a:lnSpc>
        <a:spcBef>
          <a:spcPts val="500"/>
        </a:spcBef>
        <a:buFont typeface="System Font Regular"/>
        <a:buChar char="–"/>
        <a:tabLst/>
        <a:defRPr sz="1600" kern="1200">
          <a:solidFill>
            <a:srgbClr val="63666A"/>
          </a:solidFill>
          <a:latin typeface="Arial" panose="020B0604020202020204" pitchFamily="34" charset="0"/>
          <a:ea typeface="+mn-ea"/>
          <a:cs typeface="Arial" panose="020B0604020202020204" pitchFamily="34" charset="0"/>
        </a:defRPr>
      </a:lvl3pPr>
      <a:lvl4pPr marL="694944" indent="-169863" algn="l" defTabSz="914400" rtl="0" eaLnBrk="1" latinLnBrk="0" hangingPunct="1">
        <a:lnSpc>
          <a:spcPct val="110000"/>
        </a:lnSpc>
        <a:spcBef>
          <a:spcPts val="500"/>
        </a:spcBef>
        <a:buFont typeface="Arial" panose="020B0604020202020204" pitchFamily="34" charset="0"/>
        <a:buChar char="•"/>
        <a:tabLst/>
        <a:defRPr sz="1600" kern="1200">
          <a:solidFill>
            <a:srgbClr val="63666A"/>
          </a:solidFill>
          <a:latin typeface="Arial" panose="020B0604020202020204" pitchFamily="34" charset="0"/>
          <a:ea typeface="+mn-ea"/>
          <a:cs typeface="Arial" panose="020B0604020202020204" pitchFamily="34" charset="0"/>
        </a:defRPr>
      </a:lvl4pPr>
      <a:lvl5pPr marL="868363" indent="-173038" algn="l" defTabSz="914400" rtl="0" eaLnBrk="1" latinLnBrk="0" hangingPunct="1">
        <a:lnSpc>
          <a:spcPct val="110000"/>
        </a:lnSpc>
        <a:spcBef>
          <a:spcPts val="500"/>
        </a:spcBef>
        <a:buFont typeface="System Font Regular"/>
        <a:buChar char="–"/>
        <a:tabLst/>
        <a:defRPr sz="1600" kern="1200">
          <a:solidFill>
            <a:srgbClr val="63666A"/>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4D19BF-B110-DA78-1E3C-14A4F80E2D3A}"/>
              </a:ext>
            </a:extLst>
          </p:cNvPr>
          <p:cNvSpPr>
            <a:spLocks noGrp="1"/>
          </p:cNvSpPr>
          <p:nvPr>
            <p:ph type="title"/>
          </p:nvPr>
        </p:nvSpPr>
        <p:spPr>
          <a:xfrm>
            <a:off x="794279" y="790574"/>
            <a:ext cx="9629775" cy="530225"/>
          </a:xfrm>
          <a:prstGeom prst="rect">
            <a:avLst/>
          </a:prstGeom>
        </p:spPr>
        <p:txBody>
          <a:bodyPr vert="horz" lIns="0" tIns="0" rIns="0" bIns="0" rtlCol="0" anchor="t" anchorCtr="0">
            <a:noAutofit/>
          </a:bodyPr>
          <a:lstStyle/>
          <a:p>
            <a:r>
              <a:rPr lang="en-US" noProof="0"/>
              <a:t>Click to edit Master title style</a:t>
            </a:r>
          </a:p>
        </p:txBody>
      </p:sp>
      <p:sp>
        <p:nvSpPr>
          <p:cNvPr id="3" name="Text Placeholder 2">
            <a:extLst>
              <a:ext uri="{FF2B5EF4-FFF2-40B4-BE49-F238E27FC236}">
                <a16:creationId xmlns:a16="http://schemas.microsoft.com/office/drawing/2014/main" id="{6CDA3192-1ADA-341C-E3C3-D09308F1044B}"/>
              </a:ext>
            </a:extLst>
          </p:cNvPr>
          <p:cNvSpPr>
            <a:spLocks noGrp="1"/>
          </p:cNvSpPr>
          <p:nvPr>
            <p:ph type="body" idx="1"/>
          </p:nvPr>
        </p:nvSpPr>
        <p:spPr>
          <a:xfrm>
            <a:off x="794281" y="1766887"/>
            <a:ext cx="10601324" cy="4448175"/>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Slide Number Placeholder 5">
            <a:extLst>
              <a:ext uri="{FF2B5EF4-FFF2-40B4-BE49-F238E27FC236}">
                <a16:creationId xmlns:a16="http://schemas.microsoft.com/office/drawing/2014/main" id="{EFEE9825-2E24-856B-4091-76C08BEA043E}"/>
              </a:ext>
            </a:extLst>
          </p:cNvPr>
          <p:cNvSpPr>
            <a:spLocks noGrp="1"/>
          </p:cNvSpPr>
          <p:nvPr>
            <p:ph type="sldNum" sz="quarter" idx="4"/>
          </p:nvPr>
        </p:nvSpPr>
        <p:spPr>
          <a:xfrm>
            <a:off x="373063" y="6457949"/>
            <a:ext cx="180181"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fld id="{C5BB0411-7089-4314-80B8-B2E3315A0706}" type="slidenum">
              <a:rPr lang="en-US" smtClean="0"/>
              <a:pPr/>
              <a:t>‹#›</a:t>
            </a:fld>
            <a:endParaRPr lang="en-US"/>
          </a:p>
        </p:txBody>
      </p:sp>
      <p:sp>
        <p:nvSpPr>
          <p:cNvPr id="5" name="Footer Placeholder 4">
            <a:extLst>
              <a:ext uri="{FF2B5EF4-FFF2-40B4-BE49-F238E27FC236}">
                <a16:creationId xmlns:a16="http://schemas.microsoft.com/office/drawing/2014/main" id="{6C08DCDC-DE9D-AFB0-23B8-4CB7CD233D9F}"/>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pic>
        <p:nvPicPr>
          <p:cNvPr id="7" name="Graphic 6">
            <a:extLst>
              <a:ext uri="{FF2B5EF4-FFF2-40B4-BE49-F238E27FC236}">
                <a16:creationId xmlns:a16="http://schemas.microsoft.com/office/drawing/2014/main" id="{238679CA-9505-3057-D341-B3382A90908D}"/>
              </a:ext>
            </a:extLst>
          </p:cNvPr>
          <p:cNvPicPr>
            <a:picLocks noChangeAspect="1"/>
          </p:cNvPicPr>
          <p:nvPr/>
        </p:nvPicPr>
        <p:blipFill>
          <a:blip r:embed="rId171" cstate="screen">
            <a:extLst>
              <a:ext uri="{28A0092B-C50C-407E-A947-70E740481C1C}">
                <a14:useLocalDpi xmlns:a14="http://schemas.microsoft.com/office/drawing/2010/main"/>
              </a:ext>
              <a:ext uri="{96DAC541-7B7A-43D3-8B79-37D633B846F1}">
                <asvg:svgBlip xmlns:asvg="http://schemas.microsoft.com/office/drawing/2016/SVG/main" r:embed="rId172"/>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209237272"/>
      </p:ext>
    </p:extLst>
  </p:cSld>
  <p:clrMap bg1="lt1" tx1="dk1" bg2="lt2" tx2="dk2" accent1="accent1" accent2="accent2" accent3="accent3" accent4="accent4" accent5="accent5" accent6="accent6" hlink="hlink" folHlink="folHlink"/>
  <p:sldLayoutIdLst>
    <p:sldLayoutId id="2147483791" r:id="rId1"/>
    <p:sldLayoutId id="2147483792" r:id="rId2"/>
    <p:sldLayoutId id="2147483793" r:id="rId3"/>
    <p:sldLayoutId id="2147483794" r:id="rId4"/>
    <p:sldLayoutId id="2147483795" r:id="rId5"/>
    <p:sldLayoutId id="2147483796" r:id="rId6"/>
    <p:sldLayoutId id="2147483797" r:id="rId7"/>
    <p:sldLayoutId id="2147483798" r:id="rId8"/>
    <p:sldLayoutId id="2147483799" r:id="rId9"/>
    <p:sldLayoutId id="2147483800" r:id="rId10"/>
    <p:sldLayoutId id="2147483801" r:id="rId11"/>
    <p:sldLayoutId id="2147483802" r:id="rId12"/>
    <p:sldLayoutId id="2147483803" r:id="rId13"/>
    <p:sldLayoutId id="2147483804" r:id="rId14"/>
    <p:sldLayoutId id="2147483805" r:id="rId15"/>
    <p:sldLayoutId id="2147483806" r:id="rId16"/>
    <p:sldLayoutId id="2147483807" r:id="rId17"/>
    <p:sldLayoutId id="2147483808" r:id="rId18"/>
    <p:sldLayoutId id="2147483809" r:id="rId19"/>
    <p:sldLayoutId id="2147483810" r:id="rId20"/>
    <p:sldLayoutId id="2147483811" r:id="rId21"/>
    <p:sldLayoutId id="2147483812" r:id="rId22"/>
    <p:sldLayoutId id="2147483813" r:id="rId23"/>
    <p:sldLayoutId id="2147483814" r:id="rId24"/>
    <p:sldLayoutId id="2147483815" r:id="rId25"/>
    <p:sldLayoutId id="2147483816" r:id="rId26"/>
    <p:sldLayoutId id="2147483817" r:id="rId27"/>
    <p:sldLayoutId id="2147483818" r:id="rId28"/>
    <p:sldLayoutId id="2147483819" r:id="rId29"/>
    <p:sldLayoutId id="2147483820" r:id="rId30"/>
    <p:sldLayoutId id="2147483821" r:id="rId31"/>
    <p:sldLayoutId id="2147483822" r:id="rId32"/>
    <p:sldLayoutId id="2147483823" r:id="rId33"/>
    <p:sldLayoutId id="2147483824" r:id="rId34"/>
    <p:sldLayoutId id="2147483825" r:id="rId35"/>
    <p:sldLayoutId id="2147483826" r:id="rId36"/>
    <p:sldLayoutId id="2147483827" r:id="rId37"/>
    <p:sldLayoutId id="2147483828" r:id="rId38"/>
    <p:sldLayoutId id="2147483829" r:id="rId39"/>
    <p:sldLayoutId id="2147483830" r:id="rId40"/>
    <p:sldLayoutId id="2147483831" r:id="rId41"/>
    <p:sldLayoutId id="2147483832" r:id="rId42"/>
    <p:sldLayoutId id="2147483833" r:id="rId43"/>
    <p:sldLayoutId id="2147483834" r:id="rId44"/>
    <p:sldLayoutId id="2147483835" r:id="rId45"/>
    <p:sldLayoutId id="2147483836" r:id="rId46"/>
    <p:sldLayoutId id="2147483837" r:id="rId47"/>
    <p:sldLayoutId id="2147483838" r:id="rId48"/>
    <p:sldLayoutId id="2147483839" r:id="rId49"/>
    <p:sldLayoutId id="2147483840" r:id="rId50"/>
    <p:sldLayoutId id="2147483841" r:id="rId51"/>
    <p:sldLayoutId id="2147483842" r:id="rId52"/>
    <p:sldLayoutId id="2147483843" r:id="rId53"/>
    <p:sldLayoutId id="2147483844" r:id="rId54"/>
    <p:sldLayoutId id="2147483845" r:id="rId55"/>
    <p:sldLayoutId id="2147483846" r:id="rId56"/>
    <p:sldLayoutId id="2147483847" r:id="rId57"/>
    <p:sldLayoutId id="2147483848" r:id="rId58"/>
    <p:sldLayoutId id="2147483849" r:id="rId59"/>
    <p:sldLayoutId id="2147483850" r:id="rId60"/>
    <p:sldLayoutId id="2147483851" r:id="rId61"/>
    <p:sldLayoutId id="2147483852" r:id="rId62"/>
    <p:sldLayoutId id="2147483853" r:id="rId63"/>
    <p:sldLayoutId id="2147483854" r:id="rId64"/>
    <p:sldLayoutId id="2147483855" r:id="rId65"/>
    <p:sldLayoutId id="2147483856" r:id="rId66"/>
    <p:sldLayoutId id="2147483857" r:id="rId67"/>
    <p:sldLayoutId id="2147483858" r:id="rId68"/>
    <p:sldLayoutId id="2147483859" r:id="rId69"/>
    <p:sldLayoutId id="2147483860" r:id="rId70"/>
    <p:sldLayoutId id="2147483861" r:id="rId71"/>
    <p:sldLayoutId id="2147483862" r:id="rId72"/>
    <p:sldLayoutId id="2147483863" r:id="rId73"/>
    <p:sldLayoutId id="2147483864" r:id="rId74"/>
    <p:sldLayoutId id="2147483865" r:id="rId75"/>
    <p:sldLayoutId id="2147483866" r:id="rId76"/>
    <p:sldLayoutId id="2147483867" r:id="rId77"/>
    <p:sldLayoutId id="2147483868" r:id="rId78"/>
    <p:sldLayoutId id="2147483869" r:id="rId79"/>
    <p:sldLayoutId id="2147483870" r:id="rId80"/>
    <p:sldLayoutId id="2147483871" r:id="rId81"/>
    <p:sldLayoutId id="2147483872" r:id="rId82"/>
    <p:sldLayoutId id="2147483873" r:id="rId83"/>
    <p:sldLayoutId id="2147483874" r:id="rId84"/>
    <p:sldLayoutId id="2147483875" r:id="rId85"/>
    <p:sldLayoutId id="2147483876" r:id="rId86"/>
    <p:sldLayoutId id="2147483877" r:id="rId87"/>
    <p:sldLayoutId id="2147483878" r:id="rId88"/>
    <p:sldLayoutId id="2147483879" r:id="rId89"/>
    <p:sldLayoutId id="2147483880" r:id="rId90"/>
    <p:sldLayoutId id="2147483881" r:id="rId91"/>
    <p:sldLayoutId id="2147483882" r:id="rId92"/>
    <p:sldLayoutId id="2147483883" r:id="rId93"/>
    <p:sldLayoutId id="2147483884" r:id="rId94"/>
    <p:sldLayoutId id="2147483885" r:id="rId95"/>
    <p:sldLayoutId id="2147483886" r:id="rId96"/>
    <p:sldLayoutId id="2147483887" r:id="rId97"/>
    <p:sldLayoutId id="2147483888" r:id="rId98"/>
    <p:sldLayoutId id="2147483889" r:id="rId99"/>
    <p:sldLayoutId id="2147483890" r:id="rId100"/>
    <p:sldLayoutId id="2147483891" r:id="rId101"/>
    <p:sldLayoutId id="2147483892" r:id="rId102"/>
    <p:sldLayoutId id="2147483893" r:id="rId103"/>
    <p:sldLayoutId id="2147483894" r:id="rId104"/>
    <p:sldLayoutId id="2147483895" r:id="rId105"/>
    <p:sldLayoutId id="2147483896" r:id="rId106"/>
    <p:sldLayoutId id="2147483897" r:id="rId107"/>
    <p:sldLayoutId id="2147483898" r:id="rId108"/>
    <p:sldLayoutId id="2147483899" r:id="rId109"/>
    <p:sldLayoutId id="2147483900" r:id="rId110"/>
    <p:sldLayoutId id="2147483901" r:id="rId111"/>
    <p:sldLayoutId id="2147483902" r:id="rId112"/>
    <p:sldLayoutId id="2147483903" r:id="rId113"/>
    <p:sldLayoutId id="2147483904" r:id="rId114"/>
    <p:sldLayoutId id="2147483905" r:id="rId115"/>
    <p:sldLayoutId id="2147483906" r:id="rId116"/>
    <p:sldLayoutId id="2147483907" r:id="rId117"/>
    <p:sldLayoutId id="2147483908" r:id="rId118"/>
    <p:sldLayoutId id="2147483909" r:id="rId119"/>
    <p:sldLayoutId id="2147483910" r:id="rId120"/>
    <p:sldLayoutId id="2147483911" r:id="rId121"/>
    <p:sldLayoutId id="2147483912" r:id="rId122"/>
    <p:sldLayoutId id="2147483913" r:id="rId123"/>
    <p:sldLayoutId id="2147483914" r:id="rId124"/>
    <p:sldLayoutId id="2147483915" r:id="rId125"/>
    <p:sldLayoutId id="2147483916" r:id="rId126"/>
    <p:sldLayoutId id="2147483917" r:id="rId127"/>
    <p:sldLayoutId id="2147483918" r:id="rId128"/>
    <p:sldLayoutId id="2147483919" r:id="rId129"/>
    <p:sldLayoutId id="2147483920" r:id="rId130"/>
    <p:sldLayoutId id="2147483921" r:id="rId131"/>
    <p:sldLayoutId id="2147483922" r:id="rId132"/>
    <p:sldLayoutId id="2147483923" r:id="rId133"/>
    <p:sldLayoutId id="2147483924" r:id="rId134"/>
    <p:sldLayoutId id="2147483925" r:id="rId135"/>
    <p:sldLayoutId id="2147483926" r:id="rId136"/>
    <p:sldLayoutId id="2147483927" r:id="rId137"/>
    <p:sldLayoutId id="2147483928" r:id="rId138"/>
    <p:sldLayoutId id="2147483929" r:id="rId139"/>
    <p:sldLayoutId id="2147483930" r:id="rId140"/>
    <p:sldLayoutId id="2147483931" r:id="rId141"/>
    <p:sldLayoutId id="2147483932" r:id="rId142"/>
    <p:sldLayoutId id="2147483933" r:id="rId143"/>
    <p:sldLayoutId id="2147483934" r:id="rId144"/>
    <p:sldLayoutId id="2147483935" r:id="rId145"/>
    <p:sldLayoutId id="2147483936" r:id="rId146"/>
    <p:sldLayoutId id="2147483937" r:id="rId147"/>
    <p:sldLayoutId id="2147483938" r:id="rId148"/>
    <p:sldLayoutId id="2147483939" r:id="rId149"/>
    <p:sldLayoutId id="2147483940" r:id="rId150"/>
    <p:sldLayoutId id="2147483941" r:id="rId151"/>
    <p:sldLayoutId id="2147483942" r:id="rId152"/>
    <p:sldLayoutId id="2147483943" r:id="rId153"/>
    <p:sldLayoutId id="2147483944" r:id="rId154"/>
    <p:sldLayoutId id="2147483945" r:id="rId155"/>
    <p:sldLayoutId id="2147483946" r:id="rId156"/>
    <p:sldLayoutId id="2147483947" r:id="rId157"/>
    <p:sldLayoutId id="2147483948" r:id="rId158"/>
    <p:sldLayoutId id="2147483949" r:id="rId159"/>
    <p:sldLayoutId id="2147483950" r:id="rId160"/>
    <p:sldLayoutId id="2147483951" r:id="rId161"/>
    <p:sldLayoutId id="2147483952" r:id="rId162"/>
    <p:sldLayoutId id="2147483953" r:id="rId163"/>
    <p:sldLayoutId id="2147483954" r:id="rId164"/>
    <p:sldLayoutId id="2147483955" r:id="rId165"/>
    <p:sldLayoutId id="2147483956" r:id="rId166"/>
    <p:sldLayoutId id="2147485533" r:id="rId167"/>
    <p:sldLayoutId id="2147485538" r:id="rId168"/>
    <p:sldLayoutId id="2147485597" r:id="rId169"/>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100000"/>
        </a:lnSpc>
        <a:spcBef>
          <a:spcPct val="0"/>
        </a:spcBef>
        <a:buNone/>
        <a:defRPr sz="3400" b="0" kern="1200">
          <a:solidFill>
            <a:schemeClr val="accent1"/>
          </a:solidFill>
          <a:latin typeface="+mj-lt"/>
          <a:ea typeface="+mj-ea"/>
          <a:cs typeface="+mj-cs"/>
        </a:defRPr>
      </a:lvl1pPr>
    </p:titleStyle>
    <p:bodyStyle>
      <a:lvl1pPr marL="0" indent="0" algn="l" defTabSz="914400" rtl="0" eaLnBrk="1" latinLnBrk="0" hangingPunct="1">
        <a:lnSpc>
          <a:spcPct val="110000"/>
        </a:lnSpc>
        <a:spcBef>
          <a:spcPts val="0"/>
        </a:spcBef>
        <a:spcAft>
          <a:spcPts val="1200"/>
        </a:spcAft>
        <a:buFont typeface="Arial" panose="020B0604020202020204" pitchFamily="34" charset="0"/>
        <a:buNone/>
        <a:defRPr sz="1800" kern="1200">
          <a:solidFill>
            <a:schemeClr val="accent1"/>
          </a:solidFill>
          <a:latin typeface="+mn-lt"/>
          <a:ea typeface="+mn-ea"/>
          <a:cs typeface="+mn-cs"/>
        </a:defRPr>
      </a:lvl1pPr>
      <a:lvl2pPr marL="0" indent="0" algn="l" defTabSz="914400" rtl="0" eaLnBrk="1" latinLnBrk="0" hangingPunct="1">
        <a:lnSpc>
          <a:spcPct val="110000"/>
        </a:lnSpc>
        <a:spcBef>
          <a:spcPts val="0"/>
        </a:spcBef>
        <a:spcAft>
          <a:spcPts val="1200"/>
        </a:spcAft>
        <a:buFont typeface="Arial" panose="020B0604020202020204" pitchFamily="34" charset="0"/>
        <a:buNone/>
        <a:defRPr sz="1400" kern="1200">
          <a:solidFill>
            <a:schemeClr val="tx1"/>
          </a:solidFill>
          <a:latin typeface="+mn-lt"/>
          <a:ea typeface="+mn-ea"/>
          <a:cs typeface="+mn-cs"/>
        </a:defRPr>
      </a:lvl2pPr>
      <a:lvl3pPr marL="1728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1400" kern="1200">
          <a:solidFill>
            <a:schemeClr val="tx1"/>
          </a:solidFill>
          <a:latin typeface="+mn-lt"/>
          <a:ea typeface="+mn-ea"/>
          <a:cs typeface="+mn-cs"/>
        </a:defRPr>
      </a:lvl3pPr>
      <a:lvl4pPr marL="3456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1100" kern="1200">
          <a:solidFill>
            <a:schemeClr val="tx1"/>
          </a:solidFill>
          <a:latin typeface="+mn-lt"/>
          <a:ea typeface="+mn-ea"/>
          <a:cs typeface="+mn-cs"/>
        </a:defRPr>
      </a:lvl4pPr>
      <a:lvl5pPr marL="5184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9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15:clr>
            <a:srgbClr val="F26B43"/>
          </p15:clr>
        </p15:guide>
        <p15:guide id="2" pos="7680">
          <p15:clr>
            <a:srgbClr val="5ACBF0"/>
          </p15:clr>
        </p15:guide>
        <p15:guide id="3" pos="498">
          <p15:clr>
            <a:srgbClr val="547EBF"/>
          </p15:clr>
        </p15:guide>
        <p15:guide id="4" pos="1065">
          <p15:clr>
            <a:srgbClr val="5ACBF0"/>
          </p15:clr>
        </p15:guide>
        <p15:guide id="5" pos="1110">
          <p15:clr>
            <a:srgbClr val="5ACBF0"/>
          </p15:clr>
        </p15:guide>
        <p15:guide id="6" pos="1676">
          <p15:clr>
            <a:srgbClr val="5ACBF0"/>
          </p15:clr>
        </p15:guide>
        <p15:guide id="7" pos="1722">
          <p15:clr>
            <a:srgbClr val="5ACBF0"/>
          </p15:clr>
        </p15:guide>
        <p15:guide id="8" pos="2288">
          <p15:clr>
            <a:srgbClr val="5ACBF0"/>
          </p15:clr>
        </p15:guide>
        <p15:guide id="9" pos="2333">
          <p15:clr>
            <a:srgbClr val="5ACBF0"/>
          </p15:clr>
        </p15:guide>
        <p15:guide id="10" pos="2899">
          <p15:clr>
            <a:srgbClr val="5ACBF0"/>
          </p15:clr>
        </p15:guide>
        <p15:guide id="11" pos="2945">
          <p15:clr>
            <a:srgbClr val="5ACBF0"/>
          </p15:clr>
        </p15:guide>
        <p15:guide id="12" pos="3511">
          <p15:clr>
            <a:srgbClr val="5ACBF0"/>
          </p15:clr>
        </p15:guide>
        <p15:guide id="13" pos="3556">
          <p15:clr>
            <a:srgbClr val="5ACBF0"/>
          </p15:clr>
        </p15:guide>
        <p15:guide id="14" pos="4123">
          <p15:clr>
            <a:srgbClr val="5ACBF0"/>
          </p15:clr>
        </p15:guide>
        <p15:guide id="15" pos="4168">
          <p15:clr>
            <a:srgbClr val="5ACBF0"/>
          </p15:clr>
        </p15:guide>
        <p15:guide id="16" pos="4734">
          <p15:clr>
            <a:srgbClr val="5ACBF0"/>
          </p15:clr>
        </p15:guide>
        <p15:guide id="17" pos="4780">
          <p15:clr>
            <a:srgbClr val="5ACBF0"/>
          </p15:clr>
        </p15:guide>
        <p15:guide id="18" pos="5346">
          <p15:clr>
            <a:srgbClr val="5ACBF0"/>
          </p15:clr>
        </p15:guide>
        <p15:guide id="19" pos="5391">
          <p15:clr>
            <a:srgbClr val="5ACBF0"/>
          </p15:clr>
        </p15:guide>
        <p15:guide id="20" pos="5957">
          <p15:clr>
            <a:srgbClr val="5ACBF0"/>
          </p15:clr>
        </p15:guide>
        <p15:guide id="21" pos="6003">
          <p15:clr>
            <a:srgbClr val="5ACBF0"/>
          </p15:clr>
        </p15:guide>
        <p15:guide id="22" pos="6569">
          <p15:clr>
            <a:srgbClr val="5ACBF0"/>
          </p15:clr>
        </p15:guide>
        <p15:guide id="23" pos="6614">
          <p15:clr>
            <a:srgbClr val="5ACBF0"/>
          </p15:clr>
        </p15:guide>
        <p15:guide id="24" pos="7181">
          <p15:clr>
            <a:srgbClr val="547EBF"/>
          </p15:clr>
        </p15:guide>
        <p15:guide id="25" orient="horz">
          <p15:clr>
            <a:srgbClr val="F26B43"/>
          </p15:clr>
        </p15:guide>
        <p15:guide id="26" orient="horz" pos="4320">
          <p15:clr>
            <a:srgbClr val="F26B43"/>
          </p15:clr>
        </p15:guide>
        <p15:guide id="28" orient="horz" pos="1067">
          <p15:clr>
            <a:srgbClr val="5ACBF0"/>
          </p15:clr>
        </p15:guide>
        <p15:guide id="29" orient="horz" pos="1113">
          <p15:clr>
            <a:srgbClr val="5ACBF0"/>
          </p15:clr>
        </p15:guide>
        <p15:guide id="30" orient="horz" pos="1681">
          <p15:clr>
            <a:srgbClr val="5ACBF0"/>
          </p15:clr>
        </p15:guide>
        <p15:guide id="31" orient="horz" pos="1727">
          <p15:clr>
            <a:srgbClr val="5ACBF0"/>
          </p15:clr>
        </p15:guide>
        <p15:guide id="32" orient="horz" pos="2296">
          <p15:clr>
            <a:srgbClr val="5ACBF0"/>
          </p15:clr>
        </p15:guide>
        <p15:guide id="33" orient="horz" pos="2341">
          <p15:clr>
            <a:srgbClr val="5ACBF0"/>
          </p15:clr>
        </p15:guide>
        <p15:guide id="34" orient="horz" pos="2910">
          <p15:clr>
            <a:srgbClr val="5ACBF0"/>
          </p15:clr>
        </p15:guide>
        <p15:guide id="35" orient="horz" pos="2955">
          <p15:clr>
            <a:srgbClr val="5ACBF0"/>
          </p15:clr>
        </p15:guide>
        <p15:guide id="36" orient="horz" pos="3524">
          <p15:clr>
            <a:srgbClr val="5ACBF0"/>
          </p15:clr>
        </p15:guide>
        <p15:guide id="37" orient="horz" pos="3569">
          <p15:clr>
            <a:srgbClr val="5ACBF0"/>
          </p15:clr>
        </p15:guide>
        <p15:guide id="38" orient="horz" pos="4138">
          <p15:clr>
            <a:srgbClr val="9FCC3B"/>
          </p15:clr>
        </p15:guide>
        <p15:guide id="39" pos="235">
          <p15:clr>
            <a:srgbClr val="9FCC3B"/>
          </p15:clr>
        </p15:guide>
        <p15:guide id="40" pos="7445">
          <p15:clr>
            <a:srgbClr val="9FCC3B"/>
          </p15:clr>
        </p15:guide>
        <p15:guide id="41" orient="horz" pos="235">
          <p15:clr>
            <a:srgbClr val="9FCC3B"/>
          </p15:clr>
        </p15:guide>
        <p15:guide id="42" orient="horz" pos="3915">
          <p15:clr>
            <a:srgbClr val="547EBF"/>
          </p15:clr>
        </p15:guide>
        <p15:guide id="43" pos="2003">
          <p15:clr>
            <a:srgbClr val="A4A3A4"/>
          </p15:clr>
        </p15:guide>
        <p15:guide id="45" pos="3228">
          <p15:clr>
            <a:srgbClr val="547EBF"/>
          </p15:clr>
        </p15:guide>
        <p15:guide id="46" pos="3844">
          <p15:clr>
            <a:srgbClr val="A4A3A4"/>
          </p15:clr>
        </p15:guide>
        <p15:guide id="47" orient="horz" pos="832">
          <p15:clr>
            <a:srgbClr val="547EBF"/>
          </p15:clr>
        </p15:guide>
        <p15:guide id="48" pos="2616">
          <p15:clr>
            <a:srgbClr val="547EBF"/>
          </p15:clr>
        </p15:guide>
        <p15:guide id="49" orient="horz" pos="1344">
          <p15:clr>
            <a:srgbClr val="547EBF"/>
          </p15:clr>
        </p15:guide>
        <p15:guide id="50" orient="horz" pos="491">
          <p15:clr>
            <a:srgbClr val="547EBF"/>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4D19BF-B110-DA78-1E3C-14A4F80E2D3A}"/>
              </a:ext>
            </a:extLst>
          </p:cNvPr>
          <p:cNvSpPr>
            <a:spLocks noGrp="1"/>
          </p:cNvSpPr>
          <p:nvPr>
            <p:ph type="title"/>
          </p:nvPr>
        </p:nvSpPr>
        <p:spPr>
          <a:xfrm>
            <a:off x="794279" y="790574"/>
            <a:ext cx="9629775" cy="530225"/>
          </a:xfrm>
          <a:prstGeom prst="rect">
            <a:avLst/>
          </a:prstGeom>
        </p:spPr>
        <p:txBody>
          <a:bodyPr vert="horz" lIns="0" tIns="0" rIns="0" bIns="0" rtlCol="0" anchor="t" anchorCtr="0">
            <a:noAutofit/>
          </a:bodyPr>
          <a:lstStyle/>
          <a:p>
            <a:r>
              <a:rPr lang="en-US" noProof="0"/>
              <a:t>Click to edit Master title style</a:t>
            </a:r>
          </a:p>
        </p:txBody>
      </p:sp>
      <p:sp>
        <p:nvSpPr>
          <p:cNvPr id="3" name="Text Placeholder 2">
            <a:extLst>
              <a:ext uri="{FF2B5EF4-FFF2-40B4-BE49-F238E27FC236}">
                <a16:creationId xmlns:a16="http://schemas.microsoft.com/office/drawing/2014/main" id="{6CDA3192-1ADA-341C-E3C3-D09308F1044B}"/>
              </a:ext>
            </a:extLst>
          </p:cNvPr>
          <p:cNvSpPr>
            <a:spLocks noGrp="1"/>
          </p:cNvSpPr>
          <p:nvPr>
            <p:ph type="body" idx="1"/>
          </p:nvPr>
        </p:nvSpPr>
        <p:spPr>
          <a:xfrm>
            <a:off x="794281" y="1766887"/>
            <a:ext cx="10601324" cy="4448175"/>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Slide Number Placeholder 5">
            <a:extLst>
              <a:ext uri="{FF2B5EF4-FFF2-40B4-BE49-F238E27FC236}">
                <a16:creationId xmlns:a16="http://schemas.microsoft.com/office/drawing/2014/main" id="{EFEE9825-2E24-856B-4091-76C08BEA043E}"/>
              </a:ext>
            </a:extLst>
          </p:cNvPr>
          <p:cNvSpPr>
            <a:spLocks noGrp="1"/>
          </p:cNvSpPr>
          <p:nvPr>
            <p:ph type="sldNum" sz="quarter" idx="4"/>
          </p:nvPr>
        </p:nvSpPr>
        <p:spPr>
          <a:xfrm>
            <a:off x="373063" y="6457949"/>
            <a:ext cx="180181"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fld id="{C5BB0411-7089-4314-80B8-B2E3315A0706}" type="slidenum">
              <a:rPr lang="en-US" smtClean="0"/>
              <a:pPr/>
              <a:t>‹#›</a:t>
            </a:fld>
            <a:endParaRPr lang="en-US"/>
          </a:p>
        </p:txBody>
      </p:sp>
      <p:sp>
        <p:nvSpPr>
          <p:cNvPr id="5" name="Footer Placeholder 4">
            <a:extLst>
              <a:ext uri="{FF2B5EF4-FFF2-40B4-BE49-F238E27FC236}">
                <a16:creationId xmlns:a16="http://schemas.microsoft.com/office/drawing/2014/main" id="{6C08DCDC-DE9D-AFB0-23B8-4CB7CD233D9F}"/>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pic>
        <p:nvPicPr>
          <p:cNvPr id="7" name="Graphic 6">
            <a:extLst>
              <a:ext uri="{FF2B5EF4-FFF2-40B4-BE49-F238E27FC236}">
                <a16:creationId xmlns:a16="http://schemas.microsoft.com/office/drawing/2014/main" id="{238679CA-9505-3057-D341-B3382A90908D}"/>
              </a:ext>
            </a:extLst>
          </p:cNvPr>
          <p:cNvPicPr>
            <a:picLocks noChangeAspect="1"/>
          </p:cNvPicPr>
          <p:nvPr/>
        </p:nvPicPr>
        <p:blipFill>
          <a:blip r:embed="rId164" cstate="screen">
            <a:extLst>
              <a:ext uri="{28A0092B-C50C-407E-A947-70E740481C1C}">
                <a14:useLocalDpi xmlns:a14="http://schemas.microsoft.com/office/drawing/2010/main"/>
              </a:ext>
              <a:ext uri="{96DAC541-7B7A-43D3-8B79-37D633B846F1}">
                <asvg:svgBlip xmlns:asvg="http://schemas.microsoft.com/office/drawing/2016/SVG/main" r:embed="rId165"/>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904132428"/>
      </p:ext>
    </p:extLst>
  </p:cSld>
  <p:clrMap bg1="lt1" tx1="dk1" bg2="lt2" tx2="dk2" accent1="accent1" accent2="accent2" accent3="accent3" accent4="accent4" accent5="accent5" accent6="accent6" hlink="hlink" folHlink="folHlink"/>
  <p:sldLayoutIdLst>
    <p:sldLayoutId id="2147483958" r:id="rId1"/>
    <p:sldLayoutId id="2147483959" r:id="rId2"/>
    <p:sldLayoutId id="2147483960" r:id="rId3"/>
    <p:sldLayoutId id="2147483961" r:id="rId4"/>
    <p:sldLayoutId id="2147483962" r:id="rId5"/>
    <p:sldLayoutId id="2147483963" r:id="rId6"/>
    <p:sldLayoutId id="2147483964" r:id="rId7"/>
    <p:sldLayoutId id="2147483965" r:id="rId8"/>
    <p:sldLayoutId id="2147483966" r:id="rId9"/>
    <p:sldLayoutId id="2147483967" r:id="rId10"/>
    <p:sldLayoutId id="2147483968" r:id="rId11"/>
    <p:sldLayoutId id="2147483969" r:id="rId12"/>
    <p:sldLayoutId id="2147483970" r:id="rId13"/>
    <p:sldLayoutId id="2147483971" r:id="rId14"/>
    <p:sldLayoutId id="2147483972" r:id="rId15"/>
    <p:sldLayoutId id="2147483973" r:id="rId16"/>
    <p:sldLayoutId id="2147483974" r:id="rId17"/>
    <p:sldLayoutId id="2147483975" r:id="rId18"/>
    <p:sldLayoutId id="2147483976" r:id="rId19"/>
    <p:sldLayoutId id="2147483977" r:id="rId20"/>
    <p:sldLayoutId id="2147483978" r:id="rId21"/>
    <p:sldLayoutId id="2147483979" r:id="rId22"/>
    <p:sldLayoutId id="2147483980" r:id="rId23"/>
    <p:sldLayoutId id="2147483981" r:id="rId24"/>
    <p:sldLayoutId id="2147483982" r:id="rId25"/>
    <p:sldLayoutId id="2147483983" r:id="rId26"/>
    <p:sldLayoutId id="2147483984" r:id="rId27"/>
    <p:sldLayoutId id="2147483985" r:id="rId28"/>
    <p:sldLayoutId id="2147483986" r:id="rId29"/>
    <p:sldLayoutId id="2147483987" r:id="rId30"/>
    <p:sldLayoutId id="2147483988" r:id="rId31"/>
    <p:sldLayoutId id="2147483989" r:id="rId32"/>
    <p:sldLayoutId id="2147483990" r:id="rId33"/>
    <p:sldLayoutId id="2147483991" r:id="rId34"/>
    <p:sldLayoutId id="2147483992" r:id="rId35"/>
    <p:sldLayoutId id="2147483993" r:id="rId36"/>
    <p:sldLayoutId id="2147483994" r:id="rId37"/>
    <p:sldLayoutId id="2147483995" r:id="rId38"/>
    <p:sldLayoutId id="2147483996" r:id="rId39"/>
    <p:sldLayoutId id="2147483997" r:id="rId40"/>
    <p:sldLayoutId id="2147483998" r:id="rId41"/>
    <p:sldLayoutId id="2147483999" r:id="rId42"/>
    <p:sldLayoutId id="2147484000" r:id="rId43"/>
    <p:sldLayoutId id="2147484001" r:id="rId44"/>
    <p:sldLayoutId id="2147484002" r:id="rId45"/>
    <p:sldLayoutId id="2147484003" r:id="rId46"/>
    <p:sldLayoutId id="2147484004" r:id="rId47"/>
    <p:sldLayoutId id="2147484005" r:id="rId48"/>
    <p:sldLayoutId id="2147484006" r:id="rId49"/>
    <p:sldLayoutId id="2147484007" r:id="rId50"/>
    <p:sldLayoutId id="2147484008" r:id="rId51"/>
    <p:sldLayoutId id="2147484009" r:id="rId52"/>
    <p:sldLayoutId id="2147484010" r:id="rId53"/>
    <p:sldLayoutId id="2147484011" r:id="rId54"/>
    <p:sldLayoutId id="2147484012" r:id="rId55"/>
    <p:sldLayoutId id="2147484013" r:id="rId56"/>
    <p:sldLayoutId id="2147484014" r:id="rId57"/>
    <p:sldLayoutId id="2147484015" r:id="rId58"/>
    <p:sldLayoutId id="2147484016" r:id="rId59"/>
    <p:sldLayoutId id="2147484017" r:id="rId60"/>
    <p:sldLayoutId id="2147484018" r:id="rId61"/>
    <p:sldLayoutId id="2147484019" r:id="rId62"/>
    <p:sldLayoutId id="2147484020" r:id="rId63"/>
    <p:sldLayoutId id="2147484021" r:id="rId64"/>
    <p:sldLayoutId id="2147484022" r:id="rId65"/>
    <p:sldLayoutId id="2147484023" r:id="rId66"/>
    <p:sldLayoutId id="2147484024" r:id="rId67"/>
    <p:sldLayoutId id="2147484025" r:id="rId68"/>
    <p:sldLayoutId id="2147484026" r:id="rId69"/>
    <p:sldLayoutId id="2147484027" r:id="rId70"/>
    <p:sldLayoutId id="2147484028" r:id="rId71"/>
    <p:sldLayoutId id="2147484029" r:id="rId72"/>
    <p:sldLayoutId id="2147484030" r:id="rId73"/>
    <p:sldLayoutId id="2147484031" r:id="rId74"/>
    <p:sldLayoutId id="2147484032" r:id="rId75"/>
    <p:sldLayoutId id="2147484033" r:id="rId76"/>
    <p:sldLayoutId id="2147484034" r:id="rId77"/>
    <p:sldLayoutId id="2147484035" r:id="rId78"/>
    <p:sldLayoutId id="2147484036" r:id="rId79"/>
    <p:sldLayoutId id="2147484037" r:id="rId80"/>
    <p:sldLayoutId id="2147484038" r:id="rId81"/>
    <p:sldLayoutId id="2147484039" r:id="rId82"/>
    <p:sldLayoutId id="2147484040" r:id="rId83"/>
    <p:sldLayoutId id="2147484041" r:id="rId84"/>
    <p:sldLayoutId id="2147484042" r:id="rId85"/>
    <p:sldLayoutId id="2147484043" r:id="rId86"/>
    <p:sldLayoutId id="2147484044" r:id="rId87"/>
    <p:sldLayoutId id="2147484045" r:id="rId88"/>
    <p:sldLayoutId id="2147484046" r:id="rId89"/>
    <p:sldLayoutId id="2147484047" r:id="rId90"/>
    <p:sldLayoutId id="2147484048" r:id="rId91"/>
    <p:sldLayoutId id="2147484049" r:id="rId92"/>
    <p:sldLayoutId id="2147484050" r:id="rId93"/>
    <p:sldLayoutId id="2147484051" r:id="rId94"/>
    <p:sldLayoutId id="2147484052" r:id="rId95"/>
    <p:sldLayoutId id="2147484053" r:id="rId96"/>
    <p:sldLayoutId id="2147484054" r:id="rId97"/>
    <p:sldLayoutId id="2147484055" r:id="rId98"/>
    <p:sldLayoutId id="2147484056" r:id="rId99"/>
    <p:sldLayoutId id="2147484057" r:id="rId100"/>
    <p:sldLayoutId id="2147484058" r:id="rId101"/>
    <p:sldLayoutId id="2147484059" r:id="rId102"/>
    <p:sldLayoutId id="2147484060" r:id="rId103"/>
    <p:sldLayoutId id="2147484061" r:id="rId104"/>
    <p:sldLayoutId id="2147484062" r:id="rId105"/>
    <p:sldLayoutId id="2147484063" r:id="rId106"/>
    <p:sldLayoutId id="2147484064" r:id="rId107"/>
    <p:sldLayoutId id="2147484065" r:id="rId108"/>
    <p:sldLayoutId id="2147484066" r:id="rId109"/>
    <p:sldLayoutId id="2147484067" r:id="rId110"/>
    <p:sldLayoutId id="2147484068" r:id="rId111"/>
    <p:sldLayoutId id="2147484069" r:id="rId112"/>
    <p:sldLayoutId id="2147484070" r:id="rId113"/>
    <p:sldLayoutId id="2147484071" r:id="rId114"/>
    <p:sldLayoutId id="2147484072" r:id="rId115"/>
    <p:sldLayoutId id="2147484073" r:id="rId116"/>
    <p:sldLayoutId id="2147484074" r:id="rId117"/>
    <p:sldLayoutId id="2147484075" r:id="rId118"/>
    <p:sldLayoutId id="2147484076" r:id="rId119"/>
    <p:sldLayoutId id="2147484077" r:id="rId120"/>
    <p:sldLayoutId id="2147484078" r:id="rId121"/>
    <p:sldLayoutId id="2147484079" r:id="rId122"/>
    <p:sldLayoutId id="2147484080" r:id="rId123"/>
    <p:sldLayoutId id="2147484081" r:id="rId124"/>
    <p:sldLayoutId id="2147484082" r:id="rId125"/>
    <p:sldLayoutId id="2147484083" r:id="rId126"/>
    <p:sldLayoutId id="2147484084" r:id="rId127"/>
    <p:sldLayoutId id="2147484085" r:id="rId128"/>
    <p:sldLayoutId id="2147484086" r:id="rId129"/>
    <p:sldLayoutId id="2147484087" r:id="rId130"/>
    <p:sldLayoutId id="2147484088" r:id="rId131"/>
    <p:sldLayoutId id="2147484089" r:id="rId132"/>
    <p:sldLayoutId id="2147484090" r:id="rId133"/>
    <p:sldLayoutId id="2147484091" r:id="rId134"/>
    <p:sldLayoutId id="2147484092" r:id="rId135"/>
    <p:sldLayoutId id="2147484093" r:id="rId136"/>
    <p:sldLayoutId id="2147484094" r:id="rId137"/>
    <p:sldLayoutId id="2147484095" r:id="rId138"/>
    <p:sldLayoutId id="2147484096" r:id="rId139"/>
    <p:sldLayoutId id="2147484097" r:id="rId140"/>
    <p:sldLayoutId id="2147484098" r:id="rId141"/>
    <p:sldLayoutId id="2147484099" r:id="rId142"/>
    <p:sldLayoutId id="2147484100" r:id="rId143"/>
    <p:sldLayoutId id="2147484101" r:id="rId144"/>
    <p:sldLayoutId id="2147484102" r:id="rId145"/>
    <p:sldLayoutId id="2147484103" r:id="rId146"/>
    <p:sldLayoutId id="2147484104" r:id="rId147"/>
    <p:sldLayoutId id="2147484105" r:id="rId148"/>
    <p:sldLayoutId id="2147484106" r:id="rId149"/>
    <p:sldLayoutId id="2147484107" r:id="rId150"/>
    <p:sldLayoutId id="2147484108" r:id="rId151"/>
    <p:sldLayoutId id="2147484109" r:id="rId152"/>
    <p:sldLayoutId id="2147484110" r:id="rId153"/>
    <p:sldLayoutId id="2147484111" r:id="rId154"/>
    <p:sldLayoutId id="2147484112" r:id="rId155"/>
    <p:sldLayoutId id="2147484113" r:id="rId156"/>
    <p:sldLayoutId id="2147484114" r:id="rId157"/>
    <p:sldLayoutId id="2147484115" r:id="rId158"/>
    <p:sldLayoutId id="2147484116" r:id="rId159"/>
    <p:sldLayoutId id="2147484117" r:id="rId160"/>
    <p:sldLayoutId id="2147484118" r:id="rId161"/>
    <p:sldLayoutId id="2147484119" r:id="rId16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100000"/>
        </a:lnSpc>
        <a:spcBef>
          <a:spcPct val="0"/>
        </a:spcBef>
        <a:buNone/>
        <a:defRPr sz="3400" b="0" kern="1200">
          <a:solidFill>
            <a:schemeClr val="accent1"/>
          </a:solidFill>
          <a:latin typeface="+mj-lt"/>
          <a:ea typeface="+mj-ea"/>
          <a:cs typeface="+mj-cs"/>
        </a:defRPr>
      </a:lvl1pPr>
    </p:titleStyle>
    <p:bodyStyle>
      <a:lvl1pPr marL="0" indent="0" algn="l" defTabSz="914400" rtl="0" eaLnBrk="1" latinLnBrk="0" hangingPunct="1">
        <a:lnSpc>
          <a:spcPct val="110000"/>
        </a:lnSpc>
        <a:spcBef>
          <a:spcPts val="0"/>
        </a:spcBef>
        <a:spcAft>
          <a:spcPts val="1200"/>
        </a:spcAft>
        <a:buFont typeface="Arial" panose="020B0604020202020204" pitchFamily="34" charset="0"/>
        <a:buNone/>
        <a:defRPr sz="1800" kern="1200">
          <a:solidFill>
            <a:schemeClr val="accent1"/>
          </a:solidFill>
          <a:latin typeface="+mn-lt"/>
          <a:ea typeface="+mn-ea"/>
          <a:cs typeface="+mn-cs"/>
        </a:defRPr>
      </a:lvl1pPr>
      <a:lvl2pPr marL="0" indent="0" algn="l" defTabSz="914400" rtl="0" eaLnBrk="1" latinLnBrk="0" hangingPunct="1">
        <a:lnSpc>
          <a:spcPct val="110000"/>
        </a:lnSpc>
        <a:spcBef>
          <a:spcPts val="0"/>
        </a:spcBef>
        <a:spcAft>
          <a:spcPts val="1200"/>
        </a:spcAft>
        <a:buFont typeface="Arial" panose="020B0604020202020204" pitchFamily="34" charset="0"/>
        <a:buNone/>
        <a:defRPr sz="1400" kern="1200">
          <a:solidFill>
            <a:schemeClr val="tx1"/>
          </a:solidFill>
          <a:latin typeface="+mn-lt"/>
          <a:ea typeface="+mn-ea"/>
          <a:cs typeface="+mn-cs"/>
        </a:defRPr>
      </a:lvl2pPr>
      <a:lvl3pPr marL="1728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1400" kern="1200">
          <a:solidFill>
            <a:schemeClr val="tx1"/>
          </a:solidFill>
          <a:latin typeface="+mn-lt"/>
          <a:ea typeface="+mn-ea"/>
          <a:cs typeface="+mn-cs"/>
        </a:defRPr>
      </a:lvl3pPr>
      <a:lvl4pPr marL="3456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1100" kern="1200">
          <a:solidFill>
            <a:schemeClr val="tx1"/>
          </a:solidFill>
          <a:latin typeface="+mn-lt"/>
          <a:ea typeface="+mn-ea"/>
          <a:cs typeface="+mn-cs"/>
        </a:defRPr>
      </a:lvl4pPr>
      <a:lvl5pPr marL="5184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9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15:clr>
            <a:srgbClr val="F26B43"/>
          </p15:clr>
        </p15:guide>
        <p15:guide id="2" pos="7680">
          <p15:clr>
            <a:srgbClr val="5ACBF0"/>
          </p15:clr>
        </p15:guide>
        <p15:guide id="3" pos="498">
          <p15:clr>
            <a:srgbClr val="547EBF"/>
          </p15:clr>
        </p15:guide>
        <p15:guide id="4" pos="1065">
          <p15:clr>
            <a:srgbClr val="5ACBF0"/>
          </p15:clr>
        </p15:guide>
        <p15:guide id="5" pos="1110">
          <p15:clr>
            <a:srgbClr val="5ACBF0"/>
          </p15:clr>
        </p15:guide>
        <p15:guide id="6" pos="1676">
          <p15:clr>
            <a:srgbClr val="5ACBF0"/>
          </p15:clr>
        </p15:guide>
        <p15:guide id="7" pos="1722">
          <p15:clr>
            <a:srgbClr val="5ACBF0"/>
          </p15:clr>
        </p15:guide>
        <p15:guide id="8" pos="2288">
          <p15:clr>
            <a:srgbClr val="5ACBF0"/>
          </p15:clr>
        </p15:guide>
        <p15:guide id="9" pos="2333">
          <p15:clr>
            <a:srgbClr val="5ACBF0"/>
          </p15:clr>
        </p15:guide>
        <p15:guide id="10" pos="2899">
          <p15:clr>
            <a:srgbClr val="5ACBF0"/>
          </p15:clr>
        </p15:guide>
        <p15:guide id="11" pos="2945">
          <p15:clr>
            <a:srgbClr val="5ACBF0"/>
          </p15:clr>
        </p15:guide>
        <p15:guide id="12" pos="3511">
          <p15:clr>
            <a:srgbClr val="5ACBF0"/>
          </p15:clr>
        </p15:guide>
        <p15:guide id="13" pos="3556">
          <p15:clr>
            <a:srgbClr val="5ACBF0"/>
          </p15:clr>
        </p15:guide>
        <p15:guide id="14" pos="4123">
          <p15:clr>
            <a:srgbClr val="5ACBF0"/>
          </p15:clr>
        </p15:guide>
        <p15:guide id="15" pos="4168">
          <p15:clr>
            <a:srgbClr val="5ACBF0"/>
          </p15:clr>
        </p15:guide>
        <p15:guide id="16" pos="4734">
          <p15:clr>
            <a:srgbClr val="5ACBF0"/>
          </p15:clr>
        </p15:guide>
        <p15:guide id="17" pos="4780">
          <p15:clr>
            <a:srgbClr val="5ACBF0"/>
          </p15:clr>
        </p15:guide>
        <p15:guide id="18" pos="5346">
          <p15:clr>
            <a:srgbClr val="5ACBF0"/>
          </p15:clr>
        </p15:guide>
        <p15:guide id="19" pos="5391">
          <p15:clr>
            <a:srgbClr val="5ACBF0"/>
          </p15:clr>
        </p15:guide>
        <p15:guide id="20" pos="5957">
          <p15:clr>
            <a:srgbClr val="5ACBF0"/>
          </p15:clr>
        </p15:guide>
        <p15:guide id="21" pos="6003">
          <p15:clr>
            <a:srgbClr val="5ACBF0"/>
          </p15:clr>
        </p15:guide>
        <p15:guide id="22" pos="6569">
          <p15:clr>
            <a:srgbClr val="5ACBF0"/>
          </p15:clr>
        </p15:guide>
        <p15:guide id="23" pos="6614">
          <p15:clr>
            <a:srgbClr val="5ACBF0"/>
          </p15:clr>
        </p15:guide>
        <p15:guide id="24" pos="7181">
          <p15:clr>
            <a:srgbClr val="547EBF"/>
          </p15:clr>
        </p15:guide>
        <p15:guide id="25" orient="horz">
          <p15:clr>
            <a:srgbClr val="F26B43"/>
          </p15:clr>
        </p15:guide>
        <p15:guide id="26" orient="horz" pos="4320">
          <p15:clr>
            <a:srgbClr val="F26B43"/>
          </p15:clr>
        </p15:guide>
        <p15:guide id="28" orient="horz" pos="1067">
          <p15:clr>
            <a:srgbClr val="5ACBF0"/>
          </p15:clr>
        </p15:guide>
        <p15:guide id="29" orient="horz" pos="1113">
          <p15:clr>
            <a:srgbClr val="5ACBF0"/>
          </p15:clr>
        </p15:guide>
        <p15:guide id="30" orient="horz" pos="1681">
          <p15:clr>
            <a:srgbClr val="5ACBF0"/>
          </p15:clr>
        </p15:guide>
        <p15:guide id="31" orient="horz" pos="1727">
          <p15:clr>
            <a:srgbClr val="5ACBF0"/>
          </p15:clr>
        </p15:guide>
        <p15:guide id="32" orient="horz" pos="2296">
          <p15:clr>
            <a:srgbClr val="5ACBF0"/>
          </p15:clr>
        </p15:guide>
        <p15:guide id="33" orient="horz" pos="2341">
          <p15:clr>
            <a:srgbClr val="5ACBF0"/>
          </p15:clr>
        </p15:guide>
        <p15:guide id="34" orient="horz" pos="2910">
          <p15:clr>
            <a:srgbClr val="5ACBF0"/>
          </p15:clr>
        </p15:guide>
        <p15:guide id="35" orient="horz" pos="2955">
          <p15:clr>
            <a:srgbClr val="5ACBF0"/>
          </p15:clr>
        </p15:guide>
        <p15:guide id="36" orient="horz" pos="3524">
          <p15:clr>
            <a:srgbClr val="5ACBF0"/>
          </p15:clr>
        </p15:guide>
        <p15:guide id="37" orient="horz" pos="3569">
          <p15:clr>
            <a:srgbClr val="5ACBF0"/>
          </p15:clr>
        </p15:guide>
        <p15:guide id="38" orient="horz" pos="4138">
          <p15:clr>
            <a:srgbClr val="9FCC3B"/>
          </p15:clr>
        </p15:guide>
        <p15:guide id="39" pos="235">
          <p15:clr>
            <a:srgbClr val="9FCC3B"/>
          </p15:clr>
        </p15:guide>
        <p15:guide id="40" pos="7445">
          <p15:clr>
            <a:srgbClr val="9FCC3B"/>
          </p15:clr>
        </p15:guide>
        <p15:guide id="41" orient="horz" pos="235">
          <p15:clr>
            <a:srgbClr val="9FCC3B"/>
          </p15:clr>
        </p15:guide>
        <p15:guide id="42" orient="horz" pos="3915">
          <p15:clr>
            <a:srgbClr val="547EBF"/>
          </p15:clr>
        </p15:guide>
        <p15:guide id="43" pos="2003">
          <p15:clr>
            <a:srgbClr val="A4A3A4"/>
          </p15:clr>
        </p15:guide>
        <p15:guide id="45" pos="3228">
          <p15:clr>
            <a:srgbClr val="547EBF"/>
          </p15:clr>
        </p15:guide>
        <p15:guide id="46" pos="3844">
          <p15:clr>
            <a:srgbClr val="A4A3A4"/>
          </p15:clr>
        </p15:guide>
        <p15:guide id="47" orient="horz" pos="832">
          <p15:clr>
            <a:srgbClr val="547EBF"/>
          </p15:clr>
        </p15:guide>
        <p15:guide id="48" pos="2616">
          <p15:clr>
            <a:srgbClr val="547EBF"/>
          </p15:clr>
        </p15:guide>
        <p15:guide id="49" orient="horz" pos="1344">
          <p15:clr>
            <a:srgbClr val="547EBF"/>
          </p15:clr>
        </p15:guide>
        <p15:guide id="50" orient="horz" pos="491">
          <p15:clr>
            <a:srgbClr val="547EBF"/>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4D19BF-B110-DA78-1E3C-14A4F80E2D3A}"/>
              </a:ext>
            </a:extLst>
          </p:cNvPr>
          <p:cNvSpPr>
            <a:spLocks noGrp="1"/>
          </p:cNvSpPr>
          <p:nvPr>
            <p:ph type="title"/>
          </p:nvPr>
        </p:nvSpPr>
        <p:spPr>
          <a:xfrm>
            <a:off x="794279" y="790574"/>
            <a:ext cx="9629775" cy="530225"/>
          </a:xfrm>
          <a:prstGeom prst="rect">
            <a:avLst/>
          </a:prstGeom>
        </p:spPr>
        <p:txBody>
          <a:bodyPr vert="horz" lIns="0" tIns="0" rIns="0" bIns="0" rtlCol="0" anchor="t" anchorCtr="0">
            <a:noAutofit/>
          </a:bodyPr>
          <a:lstStyle/>
          <a:p>
            <a:r>
              <a:rPr lang="en-US" noProof="0"/>
              <a:t>Click to edit Master title style</a:t>
            </a:r>
          </a:p>
        </p:txBody>
      </p:sp>
      <p:sp>
        <p:nvSpPr>
          <p:cNvPr id="3" name="Text Placeholder 2">
            <a:extLst>
              <a:ext uri="{FF2B5EF4-FFF2-40B4-BE49-F238E27FC236}">
                <a16:creationId xmlns:a16="http://schemas.microsoft.com/office/drawing/2014/main" id="{6CDA3192-1ADA-341C-E3C3-D09308F1044B}"/>
              </a:ext>
            </a:extLst>
          </p:cNvPr>
          <p:cNvSpPr>
            <a:spLocks noGrp="1"/>
          </p:cNvSpPr>
          <p:nvPr>
            <p:ph type="body" idx="1"/>
          </p:nvPr>
        </p:nvSpPr>
        <p:spPr>
          <a:xfrm>
            <a:off x="794281" y="1766887"/>
            <a:ext cx="10601324" cy="4448175"/>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Slide Number Placeholder 5">
            <a:extLst>
              <a:ext uri="{FF2B5EF4-FFF2-40B4-BE49-F238E27FC236}">
                <a16:creationId xmlns:a16="http://schemas.microsoft.com/office/drawing/2014/main" id="{EFEE9825-2E24-856B-4091-76C08BEA043E}"/>
              </a:ext>
            </a:extLst>
          </p:cNvPr>
          <p:cNvSpPr>
            <a:spLocks noGrp="1"/>
          </p:cNvSpPr>
          <p:nvPr>
            <p:ph type="sldNum" sz="quarter" idx="4"/>
          </p:nvPr>
        </p:nvSpPr>
        <p:spPr>
          <a:xfrm>
            <a:off x="373063" y="6457949"/>
            <a:ext cx="180181"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fld id="{C5BB0411-7089-4314-80B8-B2E3315A0706}" type="slidenum">
              <a:rPr lang="en-US" smtClean="0"/>
              <a:pPr/>
              <a:t>‹#›</a:t>
            </a:fld>
            <a:endParaRPr lang="en-US"/>
          </a:p>
        </p:txBody>
      </p:sp>
      <p:sp>
        <p:nvSpPr>
          <p:cNvPr id="5" name="Footer Placeholder 4">
            <a:extLst>
              <a:ext uri="{FF2B5EF4-FFF2-40B4-BE49-F238E27FC236}">
                <a16:creationId xmlns:a16="http://schemas.microsoft.com/office/drawing/2014/main" id="{6C08DCDC-DE9D-AFB0-23B8-4CB7CD233D9F}"/>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pic>
        <p:nvPicPr>
          <p:cNvPr id="7" name="Graphic 6">
            <a:extLst>
              <a:ext uri="{FF2B5EF4-FFF2-40B4-BE49-F238E27FC236}">
                <a16:creationId xmlns:a16="http://schemas.microsoft.com/office/drawing/2014/main" id="{238679CA-9505-3057-D341-B3382A90908D}"/>
              </a:ext>
            </a:extLst>
          </p:cNvPr>
          <p:cNvPicPr>
            <a:picLocks noChangeAspect="1"/>
          </p:cNvPicPr>
          <p:nvPr/>
        </p:nvPicPr>
        <p:blipFill>
          <a:blip r:embed="rId164" cstate="screen">
            <a:extLst>
              <a:ext uri="{28A0092B-C50C-407E-A947-70E740481C1C}">
                <a14:useLocalDpi xmlns:a14="http://schemas.microsoft.com/office/drawing/2010/main"/>
              </a:ext>
              <a:ext uri="{96DAC541-7B7A-43D3-8B79-37D633B846F1}">
                <asvg:svgBlip xmlns:asvg="http://schemas.microsoft.com/office/drawing/2016/SVG/main" r:embed="rId165"/>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42793494"/>
      </p:ext>
    </p:extLst>
  </p:cSld>
  <p:clrMap bg1="lt1" tx1="dk1" bg2="lt2" tx2="dk2" accent1="accent1" accent2="accent2" accent3="accent3" accent4="accent4" accent5="accent5" accent6="accent6" hlink="hlink" folHlink="folHlink"/>
  <p:sldLayoutIdLst>
    <p:sldLayoutId id="2147484121" r:id="rId1"/>
    <p:sldLayoutId id="2147484122" r:id="rId2"/>
    <p:sldLayoutId id="2147484123" r:id="rId3"/>
    <p:sldLayoutId id="2147484124" r:id="rId4"/>
    <p:sldLayoutId id="2147484125" r:id="rId5"/>
    <p:sldLayoutId id="2147484126" r:id="rId6"/>
    <p:sldLayoutId id="2147484127" r:id="rId7"/>
    <p:sldLayoutId id="2147484128" r:id="rId8"/>
    <p:sldLayoutId id="2147484129" r:id="rId9"/>
    <p:sldLayoutId id="2147484130" r:id="rId10"/>
    <p:sldLayoutId id="2147484131" r:id="rId11"/>
    <p:sldLayoutId id="2147484132" r:id="rId12"/>
    <p:sldLayoutId id="2147484133" r:id="rId13"/>
    <p:sldLayoutId id="2147484134" r:id="rId14"/>
    <p:sldLayoutId id="2147484135" r:id="rId15"/>
    <p:sldLayoutId id="2147484136" r:id="rId16"/>
    <p:sldLayoutId id="2147484137" r:id="rId17"/>
    <p:sldLayoutId id="2147484138" r:id="rId18"/>
    <p:sldLayoutId id="2147484139" r:id="rId19"/>
    <p:sldLayoutId id="2147484140" r:id="rId20"/>
    <p:sldLayoutId id="2147484141" r:id="rId21"/>
    <p:sldLayoutId id="2147484142" r:id="rId22"/>
    <p:sldLayoutId id="2147484143" r:id="rId23"/>
    <p:sldLayoutId id="2147484144" r:id="rId24"/>
    <p:sldLayoutId id="2147484145" r:id="rId25"/>
    <p:sldLayoutId id="2147484146" r:id="rId26"/>
    <p:sldLayoutId id="2147484147" r:id="rId27"/>
    <p:sldLayoutId id="2147484148" r:id="rId28"/>
    <p:sldLayoutId id="2147484149" r:id="rId29"/>
    <p:sldLayoutId id="2147484150" r:id="rId30"/>
    <p:sldLayoutId id="2147484151" r:id="rId31"/>
    <p:sldLayoutId id="2147484152" r:id="rId32"/>
    <p:sldLayoutId id="2147484153" r:id="rId33"/>
    <p:sldLayoutId id="2147484154" r:id="rId34"/>
    <p:sldLayoutId id="2147484155" r:id="rId35"/>
    <p:sldLayoutId id="2147484156" r:id="rId36"/>
    <p:sldLayoutId id="2147484157" r:id="rId37"/>
    <p:sldLayoutId id="2147484158" r:id="rId38"/>
    <p:sldLayoutId id="2147484159" r:id="rId39"/>
    <p:sldLayoutId id="2147484160" r:id="rId40"/>
    <p:sldLayoutId id="2147484161" r:id="rId41"/>
    <p:sldLayoutId id="2147484162" r:id="rId42"/>
    <p:sldLayoutId id="2147484163" r:id="rId43"/>
    <p:sldLayoutId id="2147484164" r:id="rId44"/>
    <p:sldLayoutId id="2147484165" r:id="rId45"/>
    <p:sldLayoutId id="2147484166" r:id="rId46"/>
    <p:sldLayoutId id="2147484167" r:id="rId47"/>
    <p:sldLayoutId id="2147484168" r:id="rId48"/>
    <p:sldLayoutId id="2147484169" r:id="rId49"/>
    <p:sldLayoutId id="2147484170" r:id="rId50"/>
    <p:sldLayoutId id="2147484171" r:id="rId51"/>
    <p:sldLayoutId id="2147484172" r:id="rId52"/>
    <p:sldLayoutId id="2147484173" r:id="rId53"/>
    <p:sldLayoutId id="2147484174" r:id="rId54"/>
    <p:sldLayoutId id="2147484175" r:id="rId55"/>
    <p:sldLayoutId id="2147484176" r:id="rId56"/>
    <p:sldLayoutId id="2147484177" r:id="rId57"/>
    <p:sldLayoutId id="2147484178" r:id="rId58"/>
    <p:sldLayoutId id="2147484179" r:id="rId59"/>
    <p:sldLayoutId id="2147484180" r:id="rId60"/>
    <p:sldLayoutId id="2147484181" r:id="rId61"/>
    <p:sldLayoutId id="2147484182" r:id="rId62"/>
    <p:sldLayoutId id="2147484183" r:id="rId63"/>
    <p:sldLayoutId id="2147484184" r:id="rId64"/>
    <p:sldLayoutId id="2147484185" r:id="rId65"/>
    <p:sldLayoutId id="2147484186" r:id="rId66"/>
    <p:sldLayoutId id="2147484187" r:id="rId67"/>
    <p:sldLayoutId id="2147484188" r:id="rId68"/>
    <p:sldLayoutId id="2147484189" r:id="rId69"/>
    <p:sldLayoutId id="2147484190" r:id="rId70"/>
    <p:sldLayoutId id="2147484191" r:id="rId71"/>
    <p:sldLayoutId id="2147484192" r:id="rId72"/>
    <p:sldLayoutId id="2147484193" r:id="rId73"/>
    <p:sldLayoutId id="2147484194" r:id="rId74"/>
    <p:sldLayoutId id="2147484195" r:id="rId75"/>
    <p:sldLayoutId id="2147484196" r:id="rId76"/>
    <p:sldLayoutId id="2147484197" r:id="rId77"/>
    <p:sldLayoutId id="2147484198" r:id="rId78"/>
    <p:sldLayoutId id="2147484199" r:id="rId79"/>
    <p:sldLayoutId id="2147484200" r:id="rId80"/>
    <p:sldLayoutId id="2147484201" r:id="rId81"/>
    <p:sldLayoutId id="2147484202" r:id="rId82"/>
    <p:sldLayoutId id="2147484203" r:id="rId83"/>
    <p:sldLayoutId id="2147484204" r:id="rId84"/>
    <p:sldLayoutId id="2147484205" r:id="rId85"/>
    <p:sldLayoutId id="2147484206" r:id="rId86"/>
    <p:sldLayoutId id="2147484207" r:id="rId87"/>
    <p:sldLayoutId id="2147484208" r:id="rId88"/>
    <p:sldLayoutId id="2147484209" r:id="rId89"/>
    <p:sldLayoutId id="2147484210" r:id="rId90"/>
    <p:sldLayoutId id="2147484211" r:id="rId91"/>
    <p:sldLayoutId id="2147484212" r:id="rId92"/>
    <p:sldLayoutId id="2147484213" r:id="rId93"/>
    <p:sldLayoutId id="2147484214" r:id="rId94"/>
    <p:sldLayoutId id="2147484215" r:id="rId95"/>
    <p:sldLayoutId id="2147484216" r:id="rId96"/>
    <p:sldLayoutId id="2147484217" r:id="rId97"/>
    <p:sldLayoutId id="2147484218" r:id="rId98"/>
    <p:sldLayoutId id="2147484219" r:id="rId99"/>
    <p:sldLayoutId id="2147484220" r:id="rId100"/>
    <p:sldLayoutId id="2147484221" r:id="rId101"/>
    <p:sldLayoutId id="2147484222" r:id="rId102"/>
    <p:sldLayoutId id="2147484223" r:id="rId103"/>
    <p:sldLayoutId id="2147484224" r:id="rId104"/>
    <p:sldLayoutId id="2147484225" r:id="rId105"/>
    <p:sldLayoutId id="2147484226" r:id="rId106"/>
    <p:sldLayoutId id="2147484227" r:id="rId107"/>
    <p:sldLayoutId id="2147484228" r:id="rId108"/>
    <p:sldLayoutId id="2147484229" r:id="rId109"/>
    <p:sldLayoutId id="2147484230" r:id="rId110"/>
    <p:sldLayoutId id="2147484231" r:id="rId111"/>
    <p:sldLayoutId id="2147484232" r:id="rId112"/>
    <p:sldLayoutId id="2147484233" r:id="rId113"/>
    <p:sldLayoutId id="2147484234" r:id="rId114"/>
    <p:sldLayoutId id="2147484235" r:id="rId115"/>
    <p:sldLayoutId id="2147484236" r:id="rId116"/>
    <p:sldLayoutId id="2147484237" r:id="rId117"/>
    <p:sldLayoutId id="2147484238" r:id="rId118"/>
    <p:sldLayoutId id="2147484239" r:id="rId119"/>
    <p:sldLayoutId id="2147484240" r:id="rId120"/>
    <p:sldLayoutId id="2147484241" r:id="rId121"/>
    <p:sldLayoutId id="2147484242" r:id="rId122"/>
    <p:sldLayoutId id="2147484243" r:id="rId123"/>
    <p:sldLayoutId id="2147484244" r:id="rId124"/>
    <p:sldLayoutId id="2147484245" r:id="rId125"/>
    <p:sldLayoutId id="2147484246" r:id="rId126"/>
    <p:sldLayoutId id="2147484247" r:id="rId127"/>
    <p:sldLayoutId id="2147484248" r:id="rId128"/>
    <p:sldLayoutId id="2147484249" r:id="rId129"/>
    <p:sldLayoutId id="2147484250" r:id="rId130"/>
    <p:sldLayoutId id="2147484251" r:id="rId131"/>
    <p:sldLayoutId id="2147484252" r:id="rId132"/>
    <p:sldLayoutId id="2147484253" r:id="rId133"/>
    <p:sldLayoutId id="2147484254" r:id="rId134"/>
    <p:sldLayoutId id="2147484255" r:id="rId135"/>
    <p:sldLayoutId id="2147484256" r:id="rId136"/>
    <p:sldLayoutId id="2147484257" r:id="rId137"/>
    <p:sldLayoutId id="2147484258" r:id="rId138"/>
    <p:sldLayoutId id="2147484259" r:id="rId139"/>
    <p:sldLayoutId id="2147484260" r:id="rId140"/>
    <p:sldLayoutId id="2147484261" r:id="rId141"/>
    <p:sldLayoutId id="2147484262" r:id="rId142"/>
    <p:sldLayoutId id="2147484263" r:id="rId143"/>
    <p:sldLayoutId id="2147484264" r:id="rId144"/>
    <p:sldLayoutId id="2147484265" r:id="rId145"/>
    <p:sldLayoutId id="2147484266" r:id="rId146"/>
    <p:sldLayoutId id="2147484267" r:id="rId147"/>
    <p:sldLayoutId id="2147484268" r:id="rId148"/>
    <p:sldLayoutId id="2147484269" r:id="rId149"/>
    <p:sldLayoutId id="2147484270" r:id="rId150"/>
    <p:sldLayoutId id="2147484271" r:id="rId151"/>
    <p:sldLayoutId id="2147484272" r:id="rId152"/>
    <p:sldLayoutId id="2147484273" r:id="rId153"/>
    <p:sldLayoutId id="2147484274" r:id="rId154"/>
    <p:sldLayoutId id="2147484275" r:id="rId155"/>
    <p:sldLayoutId id="2147484276" r:id="rId156"/>
    <p:sldLayoutId id="2147484277" r:id="rId157"/>
    <p:sldLayoutId id="2147484278" r:id="rId158"/>
    <p:sldLayoutId id="2147484279" r:id="rId159"/>
    <p:sldLayoutId id="2147484280" r:id="rId160"/>
    <p:sldLayoutId id="2147484281" r:id="rId161"/>
    <p:sldLayoutId id="2147484282" r:id="rId16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100000"/>
        </a:lnSpc>
        <a:spcBef>
          <a:spcPct val="0"/>
        </a:spcBef>
        <a:buNone/>
        <a:defRPr sz="3400" b="0" kern="1200">
          <a:solidFill>
            <a:schemeClr val="accent1"/>
          </a:solidFill>
          <a:latin typeface="+mj-lt"/>
          <a:ea typeface="+mj-ea"/>
          <a:cs typeface="+mj-cs"/>
        </a:defRPr>
      </a:lvl1pPr>
    </p:titleStyle>
    <p:bodyStyle>
      <a:lvl1pPr marL="0" indent="0" algn="l" defTabSz="914400" rtl="0" eaLnBrk="1" latinLnBrk="0" hangingPunct="1">
        <a:lnSpc>
          <a:spcPct val="110000"/>
        </a:lnSpc>
        <a:spcBef>
          <a:spcPts val="0"/>
        </a:spcBef>
        <a:spcAft>
          <a:spcPts val="1200"/>
        </a:spcAft>
        <a:buFont typeface="Arial" panose="020B0604020202020204" pitchFamily="34" charset="0"/>
        <a:buNone/>
        <a:defRPr sz="1800" kern="1200">
          <a:solidFill>
            <a:schemeClr val="accent1"/>
          </a:solidFill>
          <a:latin typeface="+mn-lt"/>
          <a:ea typeface="+mn-ea"/>
          <a:cs typeface="+mn-cs"/>
        </a:defRPr>
      </a:lvl1pPr>
      <a:lvl2pPr marL="0" indent="0" algn="l" defTabSz="914400" rtl="0" eaLnBrk="1" latinLnBrk="0" hangingPunct="1">
        <a:lnSpc>
          <a:spcPct val="110000"/>
        </a:lnSpc>
        <a:spcBef>
          <a:spcPts val="0"/>
        </a:spcBef>
        <a:spcAft>
          <a:spcPts val="1200"/>
        </a:spcAft>
        <a:buFont typeface="Arial" panose="020B0604020202020204" pitchFamily="34" charset="0"/>
        <a:buNone/>
        <a:defRPr sz="1400" kern="1200">
          <a:solidFill>
            <a:schemeClr val="tx1"/>
          </a:solidFill>
          <a:latin typeface="+mn-lt"/>
          <a:ea typeface="+mn-ea"/>
          <a:cs typeface="+mn-cs"/>
        </a:defRPr>
      </a:lvl2pPr>
      <a:lvl3pPr marL="1728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1400" kern="1200">
          <a:solidFill>
            <a:schemeClr val="tx1"/>
          </a:solidFill>
          <a:latin typeface="+mn-lt"/>
          <a:ea typeface="+mn-ea"/>
          <a:cs typeface="+mn-cs"/>
        </a:defRPr>
      </a:lvl3pPr>
      <a:lvl4pPr marL="3456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1100" kern="1200">
          <a:solidFill>
            <a:schemeClr val="tx1"/>
          </a:solidFill>
          <a:latin typeface="+mn-lt"/>
          <a:ea typeface="+mn-ea"/>
          <a:cs typeface="+mn-cs"/>
        </a:defRPr>
      </a:lvl4pPr>
      <a:lvl5pPr marL="5184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9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15:clr>
            <a:srgbClr val="F26B43"/>
          </p15:clr>
        </p15:guide>
        <p15:guide id="2" pos="7680">
          <p15:clr>
            <a:srgbClr val="5ACBF0"/>
          </p15:clr>
        </p15:guide>
        <p15:guide id="3" pos="498">
          <p15:clr>
            <a:srgbClr val="547EBF"/>
          </p15:clr>
        </p15:guide>
        <p15:guide id="4" pos="1065">
          <p15:clr>
            <a:srgbClr val="5ACBF0"/>
          </p15:clr>
        </p15:guide>
        <p15:guide id="5" pos="1110">
          <p15:clr>
            <a:srgbClr val="5ACBF0"/>
          </p15:clr>
        </p15:guide>
        <p15:guide id="6" pos="1676">
          <p15:clr>
            <a:srgbClr val="5ACBF0"/>
          </p15:clr>
        </p15:guide>
        <p15:guide id="7" pos="1722">
          <p15:clr>
            <a:srgbClr val="5ACBF0"/>
          </p15:clr>
        </p15:guide>
        <p15:guide id="8" pos="2288">
          <p15:clr>
            <a:srgbClr val="5ACBF0"/>
          </p15:clr>
        </p15:guide>
        <p15:guide id="9" pos="2333">
          <p15:clr>
            <a:srgbClr val="5ACBF0"/>
          </p15:clr>
        </p15:guide>
        <p15:guide id="10" pos="2899">
          <p15:clr>
            <a:srgbClr val="5ACBF0"/>
          </p15:clr>
        </p15:guide>
        <p15:guide id="11" pos="2945">
          <p15:clr>
            <a:srgbClr val="5ACBF0"/>
          </p15:clr>
        </p15:guide>
        <p15:guide id="12" pos="3511">
          <p15:clr>
            <a:srgbClr val="5ACBF0"/>
          </p15:clr>
        </p15:guide>
        <p15:guide id="13" pos="3556">
          <p15:clr>
            <a:srgbClr val="5ACBF0"/>
          </p15:clr>
        </p15:guide>
        <p15:guide id="14" pos="4123">
          <p15:clr>
            <a:srgbClr val="5ACBF0"/>
          </p15:clr>
        </p15:guide>
        <p15:guide id="15" pos="4168">
          <p15:clr>
            <a:srgbClr val="5ACBF0"/>
          </p15:clr>
        </p15:guide>
        <p15:guide id="16" pos="4734">
          <p15:clr>
            <a:srgbClr val="5ACBF0"/>
          </p15:clr>
        </p15:guide>
        <p15:guide id="17" pos="4780">
          <p15:clr>
            <a:srgbClr val="5ACBF0"/>
          </p15:clr>
        </p15:guide>
        <p15:guide id="18" pos="5346">
          <p15:clr>
            <a:srgbClr val="5ACBF0"/>
          </p15:clr>
        </p15:guide>
        <p15:guide id="19" pos="5391">
          <p15:clr>
            <a:srgbClr val="5ACBF0"/>
          </p15:clr>
        </p15:guide>
        <p15:guide id="20" pos="5957">
          <p15:clr>
            <a:srgbClr val="5ACBF0"/>
          </p15:clr>
        </p15:guide>
        <p15:guide id="21" pos="6003">
          <p15:clr>
            <a:srgbClr val="5ACBF0"/>
          </p15:clr>
        </p15:guide>
        <p15:guide id="22" pos="6569">
          <p15:clr>
            <a:srgbClr val="5ACBF0"/>
          </p15:clr>
        </p15:guide>
        <p15:guide id="23" pos="6614">
          <p15:clr>
            <a:srgbClr val="5ACBF0"/>
          </p15:clr>
        </p15:guide>
        <p15:guide id="24" pos="7181">
          <p15:clr>
            <a:srgbClr val="547EBF"/>
          </p15:clr>
        </p15:guide>
        <p15:guide id="25" orient="horz">
          <p15:clr>
            <a:srgbClr val="F26B43"/>
          </p15:clr>
        </p15:guide>
        <p15:guide id="26" orient="horz" pos="4320">
          <p15:clr>
            <a:srgbClr val="F26B43"/>
          </p15:clr>
        </p15:guide>
        <p15:guide id="28" orient="horz" pos="1067">
          <p15:clr>
            <a:srgbClr val="5ACBF0"/>
          </p15:clr>
        </p15:guide>
        <p15:guide id="29" orient="horz" pos="1113">
          <p15:clr>
            <a:srgbClr val="5ACBF0"/>
          </p15:clr>
        </p15:guide>
        <p15:guide id="30" orient="horz" pos="1681">
          <p15:clr>
            <a:srgbClr val="5ACBF0"/>
          </p15:clr>
        </p15:guide>
        <p15:guide id="31" orient="horz" pos="1727">
          <p15:clr>
            <a:srgbClr val="5ACBF0"/>
          </p15:clr>
        </p15:guide>
        <p15:guide id="32" orient="horz" pos="2296">
          <p15:clr>
            <a:srgbClr val="5ACBF0"/>
          </p15:clr>
        </p15:guide>
        <p15:guide id="33" orient="horz" pos="2341">
          <p15:clr>
            <a:srgbClr val="5ACBF0"/>
          </p15:clr>
        </p15:guide>
        <p15:guide id="34" orient="horz" pos="2910">
          <p15:clr>
            <a:srgbClr val="5ACBF0"/>
          </p15:clr>
        </p15:guide>
        <p15:guide id="35" orient="horz" pos="2955">
          <p15:clr>
            <a:srgbClr val="5ACBF0"/>
          </p15:clr>
        </p15:guide>
        <p15:guide id="36" orient="horz" pos="3524">
          <p15:clr>
            <a:srgbClr val="5ACBF0"/>
          </p15:clr>
        </p15:guide>
        <p15:guide id="37" orient="horz" pos="3569">
          <p15:clr>
            <a:srgbClr val="5ACBF0"/>
          </p15:clr>
        </p15:guide>
        <p15:guide id="38" orient="horz" pos="4138">
          <p15:clr>
            <a:srgbClr val="9FCC3B"/>
          </p15:clr>
        </p15:guide>
        <p15:guide id="39" pos="235">
          <p15:clr>
            <a:srgbClr val="9FCC3B"/>
          </p15:clr>
        </p15:guide>
        <p15:guide id="40" pos="7445">
          <p15:clr>
            <a:srgbClr val="9FCC3B"/>
          </p15:clr>
        </p15:guide>
        <p15:guide id="41" orient="horz" pos="235">
          <p15:clr>
            <a:srgbClr val="9FCC3B"/>
          </p15:clr>
        </p15:guide>
        <p15:guide id="42" orient="horz" pos="3915">
          <p15:clr>
            <a:srgbClr val="547EBF"/>
          </p15:clr>
        </p15:guide>
        <p15:guide id="43" pos="2003">
          <p15:clr>
            <a:srgbClr val="A4A3A4"/>
          </p15:clr>
        </p15:guide>
        <p15:guide id="45" pos="3228">
          <p15:clr>
            <a:srgbClr val="547EBF"/>
          </p15:clr>
        </p15:guide>
        <p15:guide id="46" pos="3844">
          <p15:clr>
            <a:srgbClr val="A4A3A4"/>
          </p15:clr>
        </p15:guide>
        <p15:guide id="47" orient="horz" pos="832">
          <p15:clr>
            <a:srgbClr val="547EBF"/>
          </p15:clr>
        </p15:guide>
        <p15:guide id="48" pos="2616">
          <p15:clr>
            <a:srgbClr val="547EBF"/>
          </p15:clr>
        </p15:guide>
        <p15:guide id="49" orient="horz" pos="1344">
          <p15:clr>
            <a:srgbClr val="547EBF"/>
          </p15:clr>
        </p15:guide>
        <p15:guide id="50" orient="horz" pos="491">
          <p15:clr>
            <a:srgbClr val="547EBF"/>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4D19BF-B110-DA78-1E3C-14A4F80E2D3A}"/>
              </a:ext>
            </a:extLst>
          </p:cNvPr>
          <p:cNvSpPr>
            <a:spLocks noGrp="1"/>
          </p:cNvSpPr>
          <p:nvPr>
            <p:ph type="title"/>
          </p:nvPr>
        </p:nvSpPr>
        <p:spPr>
          <a:xfrm>
            <a:off x="794279" y="790574"/>
            <a:ext cx="9629775" cy="530225"/>
          </a:xfrm>
          <a:prstGeom prst="rect">
            <a:avLst/>
          </a:prstGeom>
        </p:spPr>
        <p:txBody>
          <a:bodyPr vert="horz" lIns="0" tIns="0" rIns="0" bIns="0" rtlCol="0" anchor="t" anchorCtr="0">
            <a:noAutofit/>
          </a:bodyPr>
          <a:lstStyle/>
          <a:p>
            <a:r>
              <a:rPr lang="en-US" noProof="0"/>
              <a:t>Click to edit Master title style</a:t>
            </a:r>
          </a:p>
        </p:txBody>
      </p:sp>
      <p:sp>
        <p:nvSpPr>
          <p:cNvPr id="3" name="Text Placeholder 2">
            <a:extLst>
              <a:ext uri="{FF2B5EF4-FFF2-40B4-BE49-F238E27FC236}">
                <a16:creationId xmlns:a16="http://schemas.microsoft.com/office/drawing/2014/main" id="{6CDA3192-1ADA-341C-E3C3-D09308F1044B}"/>
              </a:ext>
            </a:extLst>
          </p:cNvPr>
          <p:cNvSpPr>
            <a:spLocks noGrp="1"/>
          </p:cNvSpPr>
          <p:nvPr>
            <p:ph type="body" idx="1"/>
          </p:nvPr>
        </p:nvSpPr>
        <p:spPr>
          <a:xfrm>
            <a:off x="794281" y="1766887"/>
            <a:ext cx="10601324" cy="4448175"/>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Slide Number Placeholder 5">
            <a:extLst>
              <a:ext uri="{FF2B5EF4-FFF2-40B4-BE49-F238E27FC236}">
                <a16:creationId xmlns:a16="http://schemas.microsoft.com/office/drawing/2014/main" id="{EFEE9825-2E24-856B-4091-76C08BEA043E}"/>
              </a:ext>
            </a:extLst>
          </p:cNvPr>
          <p:cNvSpPr>
            <a:spLocks noGrp="1"/>
          </p:cNvSpPr>
          <p:nvPr>
            <p:ph type="sldNum" sz="quarter" idx="4"/>
          </p:nvPr>
        </p:nvSpPr>
        <p:spPr>
          <a:xfrm>
            <a:off x="373063" y="6457949"/>
            <a:ext cx="180181"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fld id="{C5BB0411-7089-4314-80B8-B2E3315A0706}" type="slidenum">
              <a:rPr lang="en-US" smtClean="0"/>
              <a:pPr/>
              <a:t>‹#›</a:t>
            </a:fld>
            <a:endParaRPr lang="en-US"/>
          </a:p>
        </p:txBody>
      </p:sp>
      <p:sp>
        <p:nvSpPr>
          <p:cNvPr id="5" name="Footer Placeholder 4">
            <a:extLst>
              <a:ext uri="{FF2B5EF4-FFF2-40B4-BE49-F238E27FC236}">
                <a16:creationId xmlns:a16="http://schemas.microsoft.com/office/drawing/2014/main" id="{6C08DCDC-DE9D-AFB0-23B8-4CB7CD233D9F}"/>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pic>
        <p:nvPicPr>
          <p:cNvPr id="7" name="Graphic 6">
            <a:extLst>
              <a:ext uri="{FF2B5EF4-FFF2-40B4-BE49-F238E27FC236}">
                <a16:creationId xmlns:a16="http://schemas.microsoft.com/office/drawing/2014/main" id="{238679CA-9505-3057-D341-B3382A90908D}"/>
              </a:ext>
            </a:extLst>
          </p:cNvPr>
          <p:cNvPicPr>
            <a:picLocks noChangeAspect="1"/>
          </p:cNvPicPr>
          <p:nvPr/>
        </p:nvPicPr>
        <p:blipFill>
          <a:blip r:embed="rId165" cstate="screen">
            <a:extLst>
              <a:ext uri="{28A0092B-C50C-407E-A947-70E740481C1C}">
                <a14:useLocalDpi xmlns:a14="http://schemas.microsoft.com/office/drawing/2010/main"/>
              </a:ext>
              <a:ext uri="{96DAC541-7B7A-43D3-8B79-37D633B846F1}">
                <asvg:svgBlip xmlns:asvg="http://schemas.microsoft.com/office/drawing/2016/SVG/main" r:embed="rId166"/>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1899953617"/>
      </p:ext>
    </p:extLst>
  </p:cSld>
  <p:clrMap bg1="lt1" tx1="dk1" bg2="lt2" tx2="dk2" accent1="accent1" accent2="accent2" accent3="accent3" accent4="accent4" accent5="accent5" accent6="accent6" hlink="hlink" folHlink="folHlink"/>
  <p:sldLayoutIdLst>
    <p:sldLayoutId id="2147484284" r:id="rId1"/>
    <p:sldLayoutId id="2147484285" r:id="rId2"/>
    <p:sldLayoutId id="2147484286" r:id="rId3"/>
    <p:sldLayoutId id="2147484287" r:id="rId4"/>
    <p:sldLayoutId id="2147484288" r:id="rId5"/>
    <p:sldLayoutId id="2147484289" r:id="rId6"/>
    <p:sldLayoutId id="2147484290" r:id="rId7"/>
    <p:sldLayoutId id="2147484291" r:id="rId8"/>
    <p:sldLayoutId id="2147484292" r:id="rId9"/>
    <p:sldLayoutId id="2147484293" r:id="rId10"/>
    <p:sldLayoutId id="2147484294" r:id="rId11"/>
    <p:sldLayoutId id="2147484295" r:id="rId12"/>
    <p:sldLayoutId id="2147484296" r:id="rId13"/>
    <p:sldLayoutId id="2147484297" r:id="rId14"/>
    <p:sldLayoutId id="2147484298" r:id="rId15"/>
    <p:sldLayoutId id="2147484299" r:id="rId16"/>
    <p:sldLayoutId id="2147484300" r:id="rId17"/>
    <p:sldLayoutId id="2147484301" r:id="rId18"/>
    <p:sldLayoutId id="2147484302" r:id="rId19"/>
    <p:sldLayoutId id="2147484303" r:id="rId20"/>
    <p:sldLayoutId id="2147484304" r:id="rId21"/>
    <p:sldLayoutId id="2147484305" r:id="rId22"/>
    <p:sldLayoutId id="2147484306" r:id="rId23"/>
    <p:sldLayoutId id="2147484307" r:id="rId24"/>
    <p:sldLayoutId id="2147484308" r:id="rId25"/>
    <p:sldLayoutId id="2147484309" r:id="rId26"/>
    <p:sldLayoutId id="2147484310" r:id="rId27"/>
    <p:sldLayoutId id="2147484311" r:id="rId28"/>
    <p:sldLayoutId id="2147484312" r:id="rId29"/>
    <p:sldLayoutId id="2147484313" r:id="rId30"/>
    <p:sldLayoutId id="2147484314" r:id="rId31"/>
    <p:sldLayoutId id="2147484315" r:id="rId32"/>
    <p:sldLayoutId id="2147484316" r:id="rId33"/>
    <p:sldLayoutId id="2147484317" r:id="rId34"/>
    <p:sldLayoutId id="2147484318" r:id="rId35"/>
    <p:sldLayoutId id="2147484319" r:id="rId36"/>
    <p:sldLayoutId id="2147484320" r:id="rId37"/>
    <p:sldLayoutId id="2147484321" r:id="rId38"/>
    <p:sldLayoutId id="2147484322" r:id="rId39"/>
    <p:sldLayoutId id="2147484323" r:id="rId40"/>
    <p:sldLayoutId id="2147484324" r:id="rId41"/>
    <p:sldLayoutId id="2147484325" r:id="rId42"/>
    <p:sldLayoutId id="2147484326" r:id="rId43"/>
    <p:sldLayoutId id="2147484327" r:id="rId44"/>
    <p:sldLayoutId id="2147484328" r:id="rId45"/>
    <p:sldLayoutId id="2147484329" r:id="rId46"/>
    <p:sldLayoutId id="2147484330" r:id="rId47"/>
    <p:sldLayoutId id="2147484331" r:id="rId48"/>
    <p:sldLayoutId id="2147484332" r:id="rId49"/>
    <p:sldLayoutId id="2147484333" r:id="rId50"/>
    <p:sldLayoutId id="2147484334" r:id="rId51"/>
    <p:sldLayoutId id="2147484335" r:id="rId52"/>
    <p:sldLayoutId id="2147484336" r:id="rId53"/>
    <p:sldLayoutId id="2147484337" r:id="rId54"/>
    <p:sldLayoutId id="2147484338" r:id="rId55"/>
    <p:sldLayoutId id="2147484339" r:id="rId56"/>
    <p:sldLayoutId id="2147484340" r:id="rId57"/>
    <p:sldLayoutId id="2147484341" r:id="rId58"/>
    <p:sldLayoutId id="2147484342" r:id="rId59"/>
    <p:sldLayoutId id="2147484343" r:id="rId60"/>
    <p:sldLayoutId id="2147484344" r:id="rId61"/>
    <p:sldLayoutId id="2147484345" r:id="rId62"/>
    <p:sldLayoutId id="2147484346" r:id="rId63"/>
    <p:sldLayoutId id="2147484347" r:id="rId64"/>
    <p:sldLayoutId id="2147484348" r:id="rId65"/>
    <p:sldLayoutId id="2147484349" r:id="rId66"/>
    <p:sldLayoutId id="2147484350" r:id="rId67"/>
    <p:sldLayoutId id="2147484351" r:id="rId68"/>
    <p:sldLayoutId id="2147484352" r:id="rId69"/>
    <p:sldLayoutId id="2147484353" r:id="rId70"/>
    <p:sldLayoutId id="2147484354" r:id="rId71"/>
    <p:sldLayoutId id="2147484355" r:id="rId72"/>
    <p:sldLayoutId id="2147484356" r:id="rId73"/>
    <p:sldLayoutId id="2147484357" r:id="rId74"/>
    <p:sldLayoutId id="2147484358" r:id="rId75"/>
    <p:sldLayoutId id="2147484359" r:id="rId76"/>
    <p:sldLayoutId id="2147484360" r:id="rId77"/>
    <p:sldLayoutId id="2147484361" r:id="rId78"/>
    <p:sldLayoutId id="2147484362" r:id="rId79"/>
    <p:sldLayoutId id="2147484363" r:id="rId80"/>
    <p:sldLayoutId id="2147484364" r:id="rId81"/>
    <p:sldLayoutId id="2147484365" r:id="rId82"/>
    <p:sldLayoutId id="2147484366" r:id="rId83"/>
    <p:sldLayoutId id="2147484367" r:id="rId84"/>
    <p:sldLayoutId id="2147484368" r:id="rId85"/>
    <p:sldLayoutId id="2147484369" r:id="rId86"/>
    <p:sldLayoutId id="2147484370" r:id="rId87"/>
    <p:sldLayoutId id="2147484371" r:id="rId88"/>
    <p:sldLayoutId id="2147484372" r:id="rId89"/>
    <p:sldLayoutId id="2147484373" r:id="rId90"/>
    <p:sldLayoutId id="2147484374" r:id="rId91"/>
    <p:sldLayoutId id="2147484375" r:id="rId92"/>
    <p:sldLayoutId id="2147484376" r:id="rId93"/>
    <p:sldLayoutId id="2147484377" r:id="rId94"/>
    <p:sldLayoutId id="2147484378" r:id="rId95"/>
    <p:sldLayoutId id="2147484379" r:id="rId96"/>
    <p:sldLayoutId id="2147484380" r:id="rId97"/>
    <p:sldLayoutId id="2147484381" r:id="rId98"/>
    <p:sldLayoutId id="2147484382" r:id="rId99"/>
    <p:sldLayoutId id="2147484383" r:id="rId100"/>
    <p:sldLayoutId id="2147484384" r:id="rId101"/>
    <p:sldLayoutId id="2147484385" r:id="rId102"/>
    <p:sldLayoutId id="2147484386" r:id="rId103"/>
    <p:sldLayoutId id="2147484387" r:id="rId104"/>
    <p:sldLayoutId id="2147484388" r:id="rId105"/>
    <p:sldLayoutId id="2147484389" r:id="rId106"/>
    <p:sldLayoutId id="2147484390" r:id="rId107"/>
    <p:sldLayoutId id="2147484391" r:id="rId108"/>
    <p:sldLayoutId id="2147484392" r:id="rId109"/>
    <p:sldLayoutId id="2147484393" r:id="rId110"/>
    <p:sldLayoutId id="2147484394" r:id="rId111"/>
    <p:sldLayoutId id="2147484395" r:id="rId112"/>
    <p:sldLayoutId id="2147484396" r:id="rId113"/>
    <p:sldLayoutId id="2147484397" r:id="rId114"/>
    <p:sldLayoutId id="2147484398" r:id="rId115"/>
    <p:sldLayoutId id="2147484399" r:id="rId116"/>
    <p:sldLayoutId id="2147484400" r:id="rId117"/>
    <p:sldLayoutId id="2147484401" r:id="rId118"/>
    <p:sldLayoutId id="2147484402" r:id="rId119"/>
    <p:sldLayoutId id="2147484403" r:id="rId120"/>
    <p:sldLayoutId id="2147484404" r:id="rId121"/>
    <p:sldLayoutId id="2147484405" r:id="rId122"/>
    <p:sldLayoutId id="2147484406" r:id="rId123"/>
    <p:sldLayoutId id="2147484407" r:id="rId124"/>
    <p:sldLayoutId id="2147484408" r:id="rId125"/>
    <p:sldLayoutId id="2147484409" r:id="rId126"/>
    <p:sldLayoutId id="2147484410" r:id="rId127"/>
    <p:sldLayoutId id="2147484411" r:id="rId128"/>
    <p:sldLayoutId id="2147484412" r:id="rId129"/>
    <p:sldLayoutId id="2147484413" r:id="rId130"/>
    <p:sldLayoutId id="2147484414" r:id="rId131"/>
    <p:sldLayoutId id="2147484415" r:id="rId132"/>
    <p:sldLayoutId id="2147484416" r:id="rId133"/>
    <p:sldLayoutId id="2147484417" r:id="rId134"/>
    <p:sldLayoutId id="2147484418" r:id="rId135"/>
    <p:sldLayoutId id="2147484419" r:id="rId136"/>
    <p:sldLayoutId id="2147484420" r:id="rId137"/>
    <p:sldLayoutId id="2147484421" r:id="rId138"/>
    <p:sldLayoutId id="2147484422" r:id="rId139"/>
    <p:sldLayoutId id="2147484423" r:id="rId140"/>
    <p:sldLayoutId id="2147484424" r:id="rId141"/>
    <p:sldLayoutId id="2147484425" r:id="rId142"/>
    <p:sldLayoutId id="2147484426" r:id="rId143"/>
    <p:sldLayoutId id="2147484427" r:id="rId144"/>
    <p:sldLayoutId id="2147484428" r:id="rId145"/>
    <p:sldLayoutId id="2147484429" r:id="rId146"/>
    <p:sldLayoutId id="2147484430" r:id="rId147"/>
    <p:sldLayoutId id="2147484431" r:id="rId148"/>
    <p:sldLayoutId id="2147484432" r:id="rId149"/>
    <p:sldLayoutId id="2147484433" r:id="rId150"/>
    <p:sldLayoutId id="2147484434" r:id="rId151"/>
    <p:sldLayoutId id="2147484435" r:id="rId152"/>
    <p:sldLayoutId id="2147484436" r:id="rId153"/>
    <p:sldLayoutId id="2147484437" r:id="rId154"/>
    <p:sldLayoutId id="2147484438" r:id="rId155"/>
    <p:sldLayoutId id="2147484439" r:id="rId156"/>
    <p:sldLayoutId id="2147484440" r:id="rId157"/>
    <p:sldLayoutId id="2147484441" r:id="rId158"/>
    <p:sldLayoutId id="2147484442" r:id="rId159"/>
    <p:sldLayoutId id="2147484443" r:id="rId160"/>
    <p:sldLayoutId id="2147484444" r:id="rId161"/>
    <p:sldLayoutId id="2147484445" r:id="rId162"/>
    <p:sldLayoutId id="2147484446" r:id="rId16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100000"/>
        </a:lnSpc>
        <a:spcBef>
          <a:spcPct val="0"/>
        </a:spcBef>
        <a:buNone/>
        <a:defRPr sz="3400" b="0" kern="1200">
          <a:solidFill>
            <a:schemeClr val="accent1"/>
          </a:solidFill>
          <a:latin typeface="+mj-lt"/>
          <a:ea typeface="+mj-ea"/>
          <a:cs typeface="+mj-cs"/>
        </a:defRPr>
      </a:lvl1pPr>
    </p:titleStyle>
    <p:bodyStyle>
      <a:lvl1pPr marL="0" indent="0" algn="l" defTabSz="914400" rtl="0" eaLnBrk="1" latinLnBrk="0" hangingPunct="1">
        <a:lnSpc>
          <a:spcPct val="110000"/>
        </a:lnSpc>
        <a:spcBef>
          <a:spcPts val="0"/>
        </a:spcBef>
        <a:spcAft>
          <a:spcPts val="1200"/>
        </a:spcAft>
        <a:buFont typeface="Arial" panose="020B0604020202020204" pitchFamily="34" charset="0"/>
        <a:buNone/>
        <a:defRPr sz="1800" kern="1200">
          <a:solidFill>
            <a:schemeClr val="accent1"/>
          </a:solidFill>
          <a:latin typeface="+mn-lt"/>
          <a:ea typeface="+mn-ea"/>
          <a:cs typeface="+mn-cs"/>
        </a:defRPr>
      </a:lvl1pPr>
      <a:lvl2pPr marL="0" indent="0" algn="l" defTabSz="914400" rtl="0" eaLnBrk="1" latinLnBrk="0" hangingPunct="1">
        <a:lnSpc>
          <a:spcPct val="110000"/>
        </a:lnSpc>
        <a:spcBef>
          <a:spcPts val="0"/>
        </a:spcBef>
        <a:spcAft>
          <a:spcPts val="1200"/>
        </a:spcAft>
        <a:buFont typeface="Arial" panose="020B0604020202020204" pitchFamily="34" charset="0"/>
        <a:buNone/>
        <a:defRPr sz="1400" kern="1200">
          <a:solidFill>
            <a:schemeClr val="tx1"/>
          </a:solidFill>
          <a:latin typeface="+mn-lt"/>
          <a:ea typeface="+mn-ea"/>
          <a:cs typeface="+mn-cs"/>
        </a:defRPr>
      </a:lvl2pPr>
      <a:lvl3pPr marL="1728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1400" kern="1200">
          <a:solidFill>
            <a:schemeClr val="tx1"/>
          </a:solidFill>
          <a:latin typeface="+mn-lt"/>
          <a:ea typeface="+mn-ea"/>
          <a:cs typeface="+mn-cs"/>
        </a:defRPr>
      </a:lvl3pPr>
      <a:lvl4pPr marL="3456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1100" kern="1200">
          <a:solidFill>
            <a:schemeClr val="tx1"/>
          </a:solidFill>
          <a:latin typeface="+mn-lt"/>
          <a:ea typeface="+mn-ea"/>
          <a:cs typeface="+mn-cs"/>
        </a:defRPr>
      </a:lvl4pPr>
      <a:lvl5pPr marL="5184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9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15:clr>
            <a:srgbClr val="F26B43"/>
          </p15:clr>
        </p15:guide>
        <p15:guide id="2" pos="7680">
          <p15:clr>
            <a:srgbClr val="5ACBF0"/>
          </p15:clr>
        </p15:guide>
        <p15:guide id="3" pos="498">
          <p15:clr>
            <a:srgbClr val="547EBF"/>
          </p15:clr>
        </p15:guide>
        <p15:guide id="4" pos="1065">
          <p15:clr>
            <a:srgbClr val="5ACBF0"/>
          </p15:clr>
        </p15:guide>
        <p15:guide id="5" pos="1110">
          <p15:clr>
            <a:srgbClr val="5ACBF0"/>
          </p15:clr>
        </p15:guide>
        <p15:guide id="6" pos="1676">
          <p15:clr>
            <a:srgbClr val="5ACBF0"/>
          </p15:clr>
        </p15:guide>
        <p15:guide id="7" pos="1722">
          <p15:clr>
            <a:srgbClr val="5ACBF0"/>
          </p15:clr>
        </p15:guide>
        <p15:guide id="8" pos="2288">
          <p15:clr>
            <a:srgbClr val="5ACBF0"/>
          </p15:clr>
        </p15:guide>
        <p15:guide id="9" pos="2333">
          <p15:clr>
            <a:srgbClr val="5ACBF0"/>
          </p15:clr>
        </p15:guide>
        <p15:guide id="10" pos="2899">
          <p15:clr>
            <a:srgbClr val="5ACBF0"/>
          </p15:clr>
        </p15:guide>
        <p15:guide id="11" pos="2945">
          <p15:clr>
            <a:srgbClr val="5ACBF0"/>
          </p15:clr>
        </p15:guide>
        <p15:guide id="12" pos="3511">
          <p15:clr>
            <a:srgbClr val="5ACBF0"/>
          </p15:clr>
        </p15:guide>
        <p15:guide id="13" pos="3556">
          <p15:clr>
            <a:srgbClr val="5ACBF0"/>
          </p15:clr>
        </p15:guide>
        <p15:guide id="14" pos="4123">
          <p15:clr>
            <a:srgbClr val="5ACBF0"/>
          </p15:clr>
        </p15:guide>
        <p15:guide id="15" pos="4168">
          <p15:clr>
            <a:srgbClr val="5ACBF0"/>
          </p15:clr>
        </p15:guide>
        <p15:guide id="16" pos="4734">
          <p15:clr>
            <a:srgbClr val="5ACBF0"/>
          </p15:clr>
        </p15:guide>
        <p15:guide id="17" pos="4780">
          <p15:clr>
            <a:srgbClr val="5ACBF0"/>
          </p15:clr>
        </p15:guide>
        <p15:guide id="18" pos="5346">
          <p15:clr>
            <a:srgbClr val="5ACBF0"/>
          </p15:clr>
        </p15:guide>
        <p15:guide id="19" pos="5391">
          <p15:clr>
            <a:srgbClr val="5ACBF0"/>
          </p15:clr>
        </p15:guide>
        <p15:guide id="20" pos="5957">
          <p15:clr>
            <a:srgbClr val="5ACBF0"/>
          </p15:clr>
        </p15:guide>
        <p15:guide id="21" pos="6003">
          <p15:clr>
            <a:srgbClr val="5ACBF0"/>
          </p15:clr>
        </p15:guide>
        <p15:guide id="22" pos="6569">
          <p15:clr>
            <a:srgbClr val="5ACBF0"/>
          </p15:clr>
        </p15:guide>
        <p15:guide id="23" pos="6614">
          <p15:clr>
            <a:srgbClr val="5ACBF0"/>
          </p15:clr>
        </p15:guide>
        <p15:guide id="24" pos="7181">
          <p15:clr>
            <a:srgbClr val="547EBF"/>
          </p15:clr>
        </p15:guide>
        <p15:guide id="25" orient="horz">
          <p15:clr>
            <a:srgbClr val="F26B43"/>
          </p15:clr>
        </p15:guide>
        <p15:guide id="26" orient="horz" pos="4320">
          <p15:clr>
            <a:srgbClr val="F26B43"/>
          </p15:clr>
        </p15:guide>
        <p15:guide id="28" orient="horz" pos="1067">
          <p15:clr>
            <a:srgbClr val="5ACBF0"/>
          </p15:clr>
        </p15:guide>
        <p15:guide id="29" orient="horz" pos="1113">
          <p15:clr>
            <a:srgbClr val="5ACBF0"/>
          </p15:clr>
        </p15:guide>
        <p15:guide id="30" orient="horz" pos="1681">
          <p15:clr>
            <a:srgbClr val="5ACBF0"/>
          </p15:clr>
        </p15:guide>
        <p15:guide id="31" orient="horz" pos="1727">
          <p15:clr>
            <a:srgbClr val="5ACBF0"/>
          </p15:clr>
        </p15:guide>
        <p15:guide id="32" orient="horz" pos="2296">
          <p15:clr>
            <a:srgbClr val="5ACBF0"/>
          </p15:clr>
        </p15:guide>
        <p15:guide id="33" orient="horz" pos="2341">
          <p15:clr>
            <a:srgbClr val="5ACBF0"/>
          </p15:clr>
        </p15:guide>
        <p15:guide id="34" orient="horz" pos="2910">
          <p15:clr>
            <a:srgbClr val="5ACBF0"/>
          </p15:clr>
        </p15:guide>
        <p15:guide id="35" orient="horz" pos="2955">
          <p15:clr>
            <a:srgbClr val="5ACBF0"/>
          </p15:clr>
        </p15:guide>
        <p15:guide id="36" orient="horz" pos="3524">
          <p15:clr>
            <a:srgbClr val="5ACBF0"/>
          </p15:clr>
        </p15:guide>
        <p15:guide id="37" orient="horz" pos="3569">
          <p15:clr>
            <a:srgbClr val="5ACBF0"/>
          </p15:clr>
        </p15:guide>
        <p15:guide id="38" orient="horz" pos="4138">
          <p15:clr>
            <a:srgbClr val="9FCC3B"/>
          </p15:clr>
        </p15:guide>
        <p15:guide id="39" pos="235">
          <p15:clr>
            <a:srgbClr val="9FCC3B"/>
          </p15:clr>
        </p15:guide>
        <p15:guide id="40" pos="7445">
          <p15:clr>
            <a:srgbClr val="9FCC3B"/>
          </p15:clr>
        </p15:guide>
        <p15:guide id="41" orient="horz" pos="235">
          <p15:clr>
            <a:srgbClr val="9FCC3B"/>
          </p15:clr>
        </p15:guide>
        <p15:guide id="42" orient="horz" pos="3915">
          <p15:clr>
            <a:srgbClr val="547EBF"/>
          </p15:clr>
        </p15:guide>
        <p15:guide id="43" pos="2003">
          <p15:clr>
            <a:srgbClr val="A4A3A4"/>
          </p15:clr>
        </p15:guide>
        <p15:guide id="45" pos="3228">
          <p15:clr>
            <a:srgbClr val="547EBF"/>
          </p15:clr>
        </p15:guide>
        <p15:guide id="46" pos="3844">
          <p15:clr>
            <a:srgbClr val="A4A3A4"/>
          </p15:clr>
        </p15:guide>
        <p15:guide id="47" orient="horz" pos="832">
          <p15:clr>
            <a:srgbClr val="547EBF"/>
          </p15:clr>
        </p15:guide>
        <p15:guide id="48" pos="2616">
          <p15:clr>
            <a:srgbClr val="547EBF"/>
          </p15:clr>
        </p15:guide>
        <p15:guide id="49" orient="horz" pos="1344">
          <p15:clr>
            <a:srgbClr val="547EBF"/>
          </p15:clr>
        </p15:guide>
        <p15:guide id="50" orient="horz" pos="491">
          <p15:clr>
            <a:srgbClr val="547EBF"/>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4D19BF-B110-DA78-1E3C-14A4F80E2D3A}"/>
              </a:ext>
            </a:extLst>
          </p:cNvPr>
          <p:cNvSpPr>
            <a:spLocks noGrp="1"/>
          </p:cNvSpPr>
          <p:nvPr>
            <p:ph type="title"/>
          </p:nvPr>
        </p:nvSpPr>
        <p:spPr>
          <a:xfrm>
            <a:off x="794279" y="790574"/>
            <a:ext cx="9629775" cy="530225"/>
          </a:xfrm>
          <a:prstGeom prst="rect">
            <a:avLst/>
          </a:prstGeom>
        </p:spPr>
        <p:txBody>
          <a:bodyPr vert="horz" lIns="0" tIns="0" rIns="0" bIns="0" rtlCol="0" anchor="t" anchorCtr="0">
            <a:noAutofit/>
          </a:bodyPr>
          <a:lstStyle/>
          <a:p>
            <a:r>
              <a:rPr lang="en-US" noProof="0"/>
              <a:t>Click to edit Master title style</a:t>
            </a:r>
          </a:p>
        </p:txBody>
      </p:sp>
      <p:sp>
        <p:nvSpPr>
          <p:cNvPr id="3" name="Text Placeholder 2">
            <a:extLst>
              <a:ext uri="{FF2B5EF4-FFF2-40B4-BE49-F238E27FC236}">
                <a16:creationId xmlns:a16="http://schemas.microsoft.com/office/drawing/2014/main" id="{6CDA3192-1ADA-341C-E3C3-D09308F1044B}"/>
              </a:ext>
            </a:extLst>
          </p:cNvPr>
          <p:cNvSpPr>
            <a:spLocks noGrp="1"/>
          </p:cNvSpPr>
          <p:nvPr>
            <p:ph type="body" idx="1"/>
          </p:nvPr>
        </p:nvSpPr>
        <p:spPr>
          <a:xfrm>
            <a:off x="794281" y="1766887"/>
            <a:ext cx="10601324" cy="4448175"/>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Slide Number Placeholder 5">
            <a:extLst>
              <a:ext uri="{FF2B5EF4-FFF2-40B4-BE49-F238E27FC236}">
                <a16:creationId xmlns:a16="http://schemas.microsoft.com/office/drawing/2014/main" id="{EFEE9825-2E24-856B-4091-76C08BEA043E}"/>
              </a:ext>
            </a:extLst>
          </p:cNvPr>
          <p:cNvSpPr>
            <a:spLocks noGrp="1"/>
          </p:cNvSpPr>
          <p:nvPr>
            <p:ph type="sldNum" sz="quarter" idx="4"/>
          </p:nvPr>
        </p:nvSpPr>
        <p:spPr>
          <a:xfrm>
            <a:off x="373063" y="6457949"/>
            <a:ext cx="180181"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fld id="{C5BB0411-7089-4314-80B8-B2E3315A0706}" type="slidenum">
              <a:rPr lang="en-US" smtClean="0"/>
              <a:pPr/>
              <a:t>‹#›</a:t>
            </a:fld>
            <a:endParaRPr lang="en-US"/>
          </a:p>
        </p:txBody>
      </p:sp>
      <p:sp>
        <p:nvSpPr>
          <p:cNvPr id="5" name="Footer Placeholder 4">
            <a:extLst>
              <a:ext uri="{FF2B5EF4-FFF2-40B4-BE49-F238E27FC236}">
                <a16:creationId xmlns:a16="http://schemas.microsoft.com/office/drawing/2014/main" id="{6C08DCDC-DE9D-AFB0-23B8-4CB7CD233D9F}"/>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pic>
        <p:nvPicPr>
          <p:cNvPr id="7" name="Graphic 6">
            <a:extLst>
              <a:ext uri="{FF2B5EF4-FFF2-40B4-BE49-F238E27FC236}">
                <a16:creationId xmlns:a16="http://schemas.microsoft.com/office/drawing/2014/main" id="{238679CA-9505-3057-D341-B3382A90908D}"/>
              </a:ext>
            </a:extLst>
          </p:cNvPr>
          <p:cNvPicPr>
            <a:picLocks noChangeAspect="1"/>
          </p:cNvPicPr>
          <p:nvPr/>
        </p:nvPicPr>
        <p:blipFill>
          <a:blip r:embed="rId164" cstate="screen">
            <a:extLst>
              <a:ext uri="{28A0092B-C50C-407E-A947-70E740481C1C}">
                <a14:useLocalDpi xmlns:a14="http://schemas.microsoft.com/office/drawing/2010/main"/>
              </a:ext>
              <a:ext uri="{96DAC541-7B7A-43D3-8B79-37D633B846F1}">
                <asvg:svgBlip xmlns:asvg="http://schemas.microsoft.com/office/drawing/2016/SVG/main" r:embed="rId165"/>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953411125"/>
      </p:ext>
    </p:extLst>
  </p:cSld>
  <p:clrMap bg1="lt1" tx1="dk1" bg2="lt2" tx2="dk2" accent1="accent1" accent2="accent2" accent3="accent3" accent4="accent4" accent5="accent5" accent6="accent6" hlink="hlink" folHlink="folHlink"/>
  <p:sldLayoutIdLst>
    <p:sldLayoutId id="2147484448" r:id="rId1"/>
    <p:sldLayoutId id="2147484449" r:id="rId2"/>
    <p:sldLayoutId id="2147484450" r:id="rId3"/>
    <p:sldLayoutId id="2147484451" r:id="rId4"/>
    <p:sldLayoutId id="2147484452" r:id="rId5"/>
    <p:sldLayoutId id="2147484453" r:id="rId6"/>
    <p:sldLayoutId id="2147484454" r:id="rId7"/>
    <p:sldLayoutId id="2147484455" r:id="rId8"/>
    <p:sldLayoutId id="2147484456" r:id="rId9"/>
    <p:sldLayoutId id="2147484457" r:id="rId10"/>
    <p:sldLayoutId id="2147484458" r:id="rId11"/>
    <p:sldLayoutId id="2147484459" r:id="rId12"/>
    <p:sldLayoutId id="2147484460" r:id="rId13"/>
    <p:sldLayoutId id="2147484461" r:id="rId14"/>
    <p:sldLayoutId id="2147484462" r:id="rId15"/>
    <p:sldLayoutId id="2147484463" r:id="rId16"/>
    <p:sldLayoutId id="2147484464" r:id="rId17"/>
    <p:sldLayoutId id="2147484465" r:id="rId18"/>
    <p:sldLayoutId id="2147484466" r:id="rId19"/>
    <p:sldLayoutId id="2147484467" r:id="rId20"/>
    <p:sldLayoutId id="2147484468" r:id="rId21"/>
    <p:sldLayoutId id="2147484469" r:id="rId22"/>
    <p:sldLayoutId id="2147484470" r:id="rId23"/>
    <p:sldLayoutId id="2147484471" r:id="rId24"/>
    <p:sldLayoutId id="2147484472" r:id="rId25"/>
    <p:sldLayoutId id="2147484473" r:id="rId26"/>
    <p:sldLayoutId id="2147484474" r:id="rId27"/>
    <p:sldLayoutId id="2147484475" r:id="rId28"/>
    <p:sldLayoutId id="2147484476" r:id="rId29"/>
    <p:sldLayoutId id="2147484477" r:id="rId30"/>
    <p:sldLayoutId id="2147484478" r:id="rId31"/>
    <p:sldLayoutId id="2147484479" r:id="rId32"/>
    <p:sldLayoutId id="2147484480" r:id="rId33"/>
    <p:sldLayoutId id="2147484481" r:id="rId34"/>
    <p:sldLayoutId id="2147484482" r:id="rId35"/>
    <p:sldLayoutId id="2147484483" r:id="rId36"/>
    <p:sldLayoutId id="2147484484" r:id="rId37"/>
    <p:sldLayoutId id="2147484485" r:id="rId38"/>
    <p:sldLayoutId id="2147484486" r:id="rId39"/>
    <p:sldLayoutId id="2147484487" r:id="rId40"/>
    <p:sldLayoutId id="2147484488" r:id="rId41"/>
    <p:sldLayoutId id="2147484489" r:id="rId42"/>
    <p:sldLayoutId id="2147484490" r:id="rId43"/>
    <p:sldLayoutId id="2147484491" r:id="rId44"/>
    <p:sldLayoutId id="2147484492" r:id="rId45"/>
    <p:sldLayoutId id="2147484493" r:id="rId46"/>
    <p:sldLayoutId id="2147484494" r:id="rId47"/>
    <p:sldLayoutId id="2147484495" r:id="rId48"/>
    <p:sldLayoutId id="2147484496" r:id="rId49"/>
    <p:sldLayoutId id="2147484497" r:id="rId50"/>
    <p:sldLayoutId id="2147484498" r:id="rId51"/>
    <p:sldLayoutId id="2147484499" r:id="rId52"/>
    <p:sldLayoutId id="2147484500" r:id="rId53"/>
    <p:sldLayoutId id="2147484501" r:id="rId54"/>
    <p:sldLayoutId id="2147484502" r:id="rId55"/>
    <p:sldLayoutId id="2147484503" r:id="rId56"/>
    <p:sldLayoutId id="2147484504" r:id="rId57"/>
    <p:sldLayoutId id="2147484505" r:id="rId58"/>
    <p:sldLayoutId id="2147484506" r:id="rId59"/>
    <p:sldLayoutId id="2147484507" r:id="rId60"/>
    <p:sldLayoutId id="2147484508" r:id="rId61"/>
    <p:sldLayoutId id="2147484509" r:id="rId62"/>
    <p:sldLayoutId id="2147484510" r:id="rId63"/>
    <p:sldLayoutId id="2147484511" r:id="rId64"/>
    <p:sldLayoutId id="2147484512" r:id="rId65"/>
    <p:sldLayoutId id="2147484513" r:id="rId66"/>
    <p:sldLayoutId id="2147484514" r:id="rId67"/>
    <p:sldLayoutId id="2147484515" r:id="rId68"/>
    <p:sldLayoutId id="2147484516" r:id="rId69"/>
    <p:sldLayoutId id="2147484517" r:id="rId70"/>
    <p:sldLayoutId id="2147484518" r:id="rId71"/>
    <p:sldLayoutId id="2147484519" r:id="rId72"/>
    <p:sldLayoutId id="2147484520" r:id="rId73"/>
    <p:sldLayoutId id="2147484521" r:id="rId74"/>
    <p:sldLayoutId id="2147484522" r:id="rId75"/>
    <p:sldLayoutId id="2147484523" r:id="rId76"/>
    <p:sldLayoutId id="2147484524" r:id="rId77"/>
    <p:sldLayoutId id="2147484525" r:id="rId78"/>
    <p:sldLayoutId id="2147484526" r:id="rId79"/>
    <p:sldLayoutId id="2147484527" r:id="rId80"/>
    <p:sldLayoutId id="2147484528" r:id="rId81"/>
    <p:sldLayoutId id="2147484529" r:id="rId82"/>
    <p:sldLayoutId id="2147484530" r:id="rId83"/>
    <p:sldLayoutId id="2147484531" r:id="rId84"/>
    <p:sldLayoutId id="2147484532" r:id="rId85"/>
    <p:sldLayoutId id="2147484533" r:id="rId86"/>
    <p:sldLayoutId id="2147484534" r:id="rId87"/>
    <p:sldLayoutId id="2147484535" r:id="rId88"/>
    <p:sldLayoutId id="2147484536" r:id="rId89"/>
    <p:sldLayoutId id="2147484537" r:id="rId90"/>
    <p:sldLayoutId id="2147484538" r:id="rId91"/>
    <p:sldLayoutId id="2147484539" r:id="rId92"/>
    <p:sldLayoutId id="2147484540" r:id="rId93"/>
    <p:sldLayoutId id="2147484541" r:id="rId94"/>
    <p:sldLayoutId id="2147484542" r:id="rId95"/>
    <p:sldLayoutId id="2147484543" r:id="rId96"/>
    <p:sldLayoutId id="2147484544" r:id="rId97"/>
    <p:sldLayoutId id="2147484545" r:id="rId98"/>
    <p:sldLayoutId id="2147484546" r:id="rId99"/>
    <p:sldLayoutId id="2147484547" r:id="rId100"/>
    <p:sldLayoutId id="2147484548" r:id="rId101"/>
    <p:sldLayoutId id="2147484549" r:id="rId102"/>
    <p:sldLayoutId id="2147484550" r:id="rId103"/>
    <p:sldLayoutId id="2147484551" r:id="rId104"/>
    <p:sldLayoutId id="2147484552" r:id="rId105"/>
    <p:sldLayoutId id="2147484553" r:id="rId106"/>
    <p:sldLayoutId id="2147484554" r:id="rId107"/>
    <p:sldLayoutId id="2147484555" r:id="rId108"/>
    <p:sldLayoutId id="2147484556" r:id="rId109"/>
    <p:sldLayoutId id="2147484557" r:id="rId110"/>
    <p:sldLayoutId id="2147484558" r:id="rId111"/>
    <p:sldLayoutId id="2147484559" r:id="rId112"/>
    <p:sldLayoutId id="2147484560" r:id="rId113"/>
    <p:sldLayoutId id="2147484561" r:id="rId114"/>
    <p:sldLayoutId id="2147484562" r:id="rId115"/>
    <p:sldLayoutId id="2147484563" r:id="rId116"/>
    <p:sldLayoutId id="2147484564" r:id="rId117"/>
    <p:sldLayoutId id="2147484565" r:id="rId118"/>
    <p:sldLayoutId id="2147484566" r:id="rId119"/>
    <p:sldLayoutId id="2147484567" r:id="rId120"/>
    <p:sldLayoutId id="2147484568" r:id="rId121"/>
    <p:sldLayoutId id="2147484569" r:id="rId122"/>
    <p:sldLayoutId id="2147484570" r:id="rId123"/>
    <p:sldLayoutId id="2147484571" r:id="rId124"/>
    <p:sldLayoutId id="2147484572" r:id="rId125"/>
    <p:sldLayoutId id="2147484573" r:id="rId126"/>
    <p:sldLayoutId id="2147484574" r:id="rId127"/>
    <p:sldLayoutId id="2147484575" r:id="rId128"/>
    <p:sldLayoutId id="2147484576" r:id="rId129"/>
    <p:sldLayoutId id="2147484577" r:id="rId130"/>
    <p:sldLayoutId id="2147484578" r:id="rId131"/>
    <p:sldLayoutId id="2147484579" r:id="rId132"/>
    <p:sldLayoutId id="2147484580" r:id="rId133"/>
    <p:sldLayoutId id="2147484581" r:id="rId134"/>
    <p:sldLayoutId id="2147484582" r:id="rId135"/>
    <p:sldLayoutId id="2147484583" r:id="rId136"/>
    <p:sldLayoutId id="2147484584" r:id="rId137"/>
    <p:sldLayoutId id="2147484585" r:id="rId138"/>
    <p:sldLayoutId id="2147484586" r:id="rId139"/>
    <p:sldLayoutId id="2147484587" r:id="rId140"/>
    <p:sldLayoutId id="2147484588" r:id="rId141"/>
    <p:sldLayoutId id="2147484589" r:id="rId142"/>
    <p:sldLayoutId id="2147484590" r:id="rId143"/>
    <p:sldLayoutId id="2147484591" r:id="rId144"/>
    <p:sldLayoutId id="2147484592" r:id="rId145"/>
    <p:sldLayoutId id="2147484593" r:id="rId146"/>
    <p:sldLayoutId id="2147484594" r:id="rId147"/>
    <p:sldLayoutId id="2147484595" r:id="rId148"/>
    <p:sldLayoutId id="2147484596" r:id="rId149"/>
    <p:sldLayoutId id="2147484597" r:id="rId150"/>
    <p:sldLayoutId id="2147484598" r:id="rId151"/>
    <p:sldLayoutId id="2147484599" r:id="rId152"/>
    <p:sldLayoutId id="2147484600" r:id="rId153"/>
    <p:sldLayoutId id="2147484601" r:id="rId154"/>
    <p:sldLayoutId id="2147484602" r:id="rId155"/>
    <p:sldLayoutId id="2147484603" r:id="rId156"/>
    <p:sldLayoutId id="2147484604" r:id="rId157"/>
    <p:sldLayoutId id="2147484605" r:id="rId158"/>
    <p:sldLayoutId id="2147484606" r:id="rId159"/>
    <p:sldLayoutId id="2147484607" r:id="rId160"/>
    <p:sldLayoutId id="2147484608" r:id="rId161"/>
    <p:sldLayoutId id="2147484609" r:id="rId16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100000"/>
        </a:lnSpc>
        <a:spcBef>
          <a:spcPct val="0"/>
        </a:spcBef>
        <a:buNone/>
        <a:defRPr sz="3400" b="0" kern="1200">
          <a:solidFill>
            <a:schemeClr val="accent1"/>
          </a:solidFill>
          <a:latin typeface="+mj-lt"/>
          <a:ea typeface="+mj-ea"/>
          <a:cs typeface="+mj-cs"/>
        </a:defRPr>
      </a:lvl1pPr>
    </p:titleStyle>
    <p:bodyStyle>
      <a:lvl1pPr marL="0" indent="0" algn="l" defTabSz="914400" rtl="0" eaLnBrk="1" latinLnBrk="0" hangingPunct="1">
        <a:lnSpc>
          <a:spcPct val="110000"/>
        </a:lnSpc>
        <a:spcBef>
          <a:spcPts val="0"/>
        </a:spcBef>
        <a:spcAft>
          <a:spcPts val="1200"/>
        </a:spcAft>
        <a:buFont typeface="Arial" panose="020B0604020202020204" pitchFamily="34" charset="0"/>
        <a:buNone/>
        <a:defRPr sz="1800" kern="1200">
          <a:solidFill>
            <a:schemeClr val="accent1"/>
          </a:solidFill>
          <a:latin typeface="+mn-lt"/>
          <a:ea typeface="+mn-ea"/>
          <a:cs typeface="+mn-cs"/>
        </a:defRPr>
      </a:lvl1pPr>
      <a:lvl2pPr marL="0" indent="0" algn="l" defTabSz="914400" rtl="0" eaLnBrk="1" latinLnBrk="0" hangingPunct="1">
        <a:lnSpc>
          <a:spcPct val="110000"/>
        </a:lnSpc>
        <a:spcBef>
          <a:spcPts val="0"/>
        </a:spcBef>
        <a:spcAft>
          <a:spcPts val="1200"/>
        </a:spcAft>
        <a:buFont typeface="Arial" panose="020B0604020202020204" pitchFamily="34" charset="0"/>
        <a:buNone/>
        <a:defRPr sz="1400" kern="1200">
          <a:solidFill>
            <a:schemeClr val="tx1"/>
          </a:solidFill>
          <a:latin typeface="+mn-lt"/>
          <a:ea typeface="+mn-ea"/>
          <a:cs typeface="+mn-cs"/>
        </a:defRPr>
      </a:lvl2pPr>
      <a:lvl3pPr marL="1728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1400" kern="1200">
          <a:solidFill>
            <a:schemeClr val="tx1"/>
          </a:solidFill>
          <a:latin typeface="+mn-lt"/>
          <a:ea typeface="+mn-ea"/>
          <a:cs typeface="+mn-cs"/>
        </a:defRPr>
      </a:lvl3pPr>
      <a:lvl4pPr marL="3456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1100" kern="1200">
          <a:solidFill>
            <a:schemeClr val="tx1"/>
          </a:solidFill>
          <a:latin typeface="+mn-lt"/>
          <a:ea typeface="+mn-ea"/>
          <a:cs typeface="+mn-cs"/>
        </a:defRPr>
      </a:lvl4pPr>
      <a:lvl5pPr marL="5184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9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15:clr>
            <a:srgbClr val="F26B43"/>
          </p15:clr>
        </p15:guide>
        <p15:guide id="2" pos="7680">
          <p15:clr>
            <a:srgbClr val="5ACBF0"/>
          </p15:clr>
        </p15:guide>
        <p15:guide id="3" pos="498">
          <p15:clr>
            <a:srgbClr val="547EBF"/>
          </p15:clr>
        </p15:guide>
        <p15:guide id="4" pos="1065">
          <p15:clr>
            <a:srgbClr val="5ACBF0"/>
          </p15:clr>
        </p15:guide>
        <p15:guide id="5" pos="1110">
          <p15:clr>
            <a:srgbClr val="5ACBF0"/>
          </p15:clr>
        </p15:guide>
        <p15:guide id="6" pos="1676">
          <p15:clr>
            <a:srgbClr val="5ACBF0"/>
          </p15:clr>
        </p15:guide>
        <p15:guide id="7" pos="1722">
          <p15:clr>
            <a:srgbClr val="5ACBF0"/>
          </p15:clr>
        </p15:guide>
        <p15:guide id="8" pos="2288">
          <p15:clr>
            <a:srgbClr val="5ACBF0"/>
          </p15:clr>
        </p15:guide>
        <p15:guide id="9" pos="2333">
          <p15:clr>
            <a:srgbClr val="5ACBF0"/>
          </p15:clr>
        </p15:guide>
        <p15:guide id="10" pos="2899">
          <p15:clr>
            <a:srgbClr val="5ACBF0"/>
          </p15:clr>
        </p15:guide>
        <p15:guide id="11" pos="2945">
          <p15:clr>
            <a:srgbClr val="5ACBF0"/>
          </p15:clr>
        </p15:guide>
        <p15:guide id="12" pos="3511">
          <p15:clr>
            <a:srgbClr val="5ACBF0"/>
          </p15:clr>
        </p15:guide>
        <p15:guide id="13" pos="3556">
          <p15:clr>
            <a:srgbClr val="5ACBF0"/>
          </p15:clr>
        </p15:guide>
        <p15:guide id="14" pos="4123">
          <p15:clr>
            <a:srgbClr val="5ACBF0"/>
          </p15:clr>
        </p15:guide>
        <p15:guide id="15" pos="4168">
          <p15:clr>
            <a:srgbClr val="5ACBF0"/>
          </p15:clr>
        </p15:guide>
        <p15:guide id="16" pos="4734">
          <p15:clr>
            <a:srgbClr val="5ACBF0"/>
          </p15:clr>
        </p15:guide>
        <p15:guide id="17" pos="4780">
          <p15:clr>
            <a:srgbClr val="5ACBF0"/>
          </p15:clr>
        </p15:guide>
        <p15:guide id="18" pos="5346">
          <p15:clr>
            <a:srgbClr val="5ACBF0"/>
          </p15:clr>
        </p15:guide>
        <p15:guide id="19" pos="5391">
          <p15:clr>
            <a:srgbClr val="5ACBF0"/>
          </p15:clr>
        </p15:guide>
        <p15:guide id="20" pos="5957">
          <p15:clr>
            <a:srgbClr val="5ACBF0"/>
          </p15:clr>
        </p15:guide>
        <p15:guide id="21" pos="6003">
          <p15:clr>
            <a:srgbClr val="5ACBF0"/>
          </p15:clr>
        </p15:guide>
        <p15:guide id="22" pos="6569">
          <p15:clr>
            <a:srgbClr val="5ACBF0"/>
          </p15:clr>
        </p15:guide>
        <p15:guide id="23" pos="6614">
          <p15:clr>
            <a:srgbClr val="5ACBF0"/>
          </p15:clr>
        </p15:guide>
        <p15:guide id="24" pos="7181">
          <p15:clr>
            <a:srgbClr val="547EBF"/>
          </p15:clr>
        </p15:guide>
        <p15:guide id="25" orient="horz">
          <p15:clr>
            <a:srgbClr val="F26B43"/>
          </p15:clr>
        </p15:guide>
        <p15:guide id="26" orient="horz" pos="4320">
          <p15:clr>
            <a:srgbClr val="F26B43"/>
          </p15:clr>
        </p15:guide>
        <p15:guide id="28" orient="horz" pos="1067">
          <p15:clr>
            <a:srgbClr val="5ACBF0"/>
          </p15:clr>
        </p15:guide>
        <p15:guide id="29" orient="horz" pos="1113">
          <p15:clr>
            <a:srgbClr val="5ACBF0"/>
          </p15:clr>
        </p15:guide>
        <p15:guide id="30" orient="horz" pos="1681">
          <p15:clr>
            <a:srgbClr val="5ACBF0"/>
          </p15:clr>
        </p15:guide>
        <p15:guide id="31" orient="horz" pos="1727">
          <p15:clr>
            <a:srgbClr val="5ACBF0"/>
          </p15:clr>
        </p15:guide>
        <p15:guide id="32" orient="horz" pos="2296">
          <p15:clr>
            <a:srgbClr val="5ACBF0"/>
          </p15:clr>
        </p15:guide>
        <p15:guide id="33" orient="horz" pos="2341">
          <p15:clr>
            <a:srgbClr val="5ACBF0"/>
          </p15:clr>
        </p15:guide>
        <p15:guide id="34" orient="horz" pos="2910">
          <p15:clr>
            <a:srgbClr val="5ACBF0"/>
          </p15:clr>
        </p15:guide>
        <p15:guide id="35" orient="horz" pos="2955">
          <p15:clr>
            <a:srgbClr val="5ACBF0"/>
          </p15:clr>
        </p15:guide>
        <p15:guide id="36" orient="horz" pos="3524">
          <p15:clr>
            <a:srgbClr val="5ACBF0"/>
          </p15:clr>
        </p15:guide>
        <p15:guide id="37" orient="horz" pos="3569">
          <p15:clr>
            <a:srgbClr val="5ACBF0"/>
          </p15:clr>
        </p15:guide>
        <p15:guide id="38" orient="horz" pos="4138">
          <p15:clr>
            <a:srgbClr val="9FCC3B"/>
          </p15:clr>
        </p15:guide>
        <p15:guide id="39" pos="235">
          <p15:clr>
            <a:srgbClr val="9FCC3B"/>
          </p15:clr>
        </p15:guide>
        <p15:guide id="40" pos="7445">
          <p15:clr>
            <a:srgbClr val="9FCC3B"/>
          </p15:clr>
        </p15:guide>
        <p15:guide id="41" orient="horz" pos="235">
          <p15:clr>
            <a:srgbClr val="9FCC3B"/>
          </p15:clr>
        </p15:guide>
        <p15:guide id="42" orient="horz" pos="3915">
          <p15:clr>
            <a:srgbClr val="547EBF"/>
          </p15:clr>
        </p15:guide>
        <p15:guide id="43" pos="2003">
          <p15:clr>
            <a:srgbClr val="A4A3A4"/>
          </p15:clr>
        </p15:guide>
        <p15:guide id="45" pos="3228">
          <p15:clr>
            <a:srgbClr val="547EBF"/>
          </p15:clr>
        </p15:guide>
        <p15:guide id="46" pos="3844">
          <p15:clr>
            <a:srgbClr val="A4A3A4"/>
          </p15:clr>
        </p15:guide>
        <p15:guide id="47" orient="horz" pos="832">
          <p15:clr>
            <a:srgbClr val="547EBF"/>
          </p15:clr>
        </p15:guide>
        <p15:guide id="48" pos="2616">
          <p15:clr>
            <a:srgbClr val="547EBF"/>
          </p15:clr>
        </p15:guide>
        <p15:guide id="49" orient="horz" pos="1344">
          <p15:clr>
            <a:srgbClr val="547EBF"/>
          </p15:clr>
        </p15:guide>
        <p15:guide id="50" orient="horz" pos="491">
          <p15:clr>
            <a:srgbClr val="547EBF"/>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4D19BF-B110-DA78-1E3C-14A4F80E2D3A}"/>
              </a:ext>
            </a:extLst>
          </p:cNvPr>
          <p:cNvSpPr>
            <a:spLocks noGrp="1"/>
          </p:cNvSpPr>
          <p:nvPr>
            <p:ph type="title"/>
          </p:nvPr>
        </p:nvSpPr>
        <p:spPr>
          <a:xfrm>
            <a:off x="794279" y="790574"/>
            <a:ext cx="9629775" cy="530225"/>
          </a:xfrm>
          <a:prstGeom prst="rect">
            <a:avLst/>
          </a:prstGeom>
        </p:spPr>
        <p:txBody>
          <a:bodyPr vert="horz" lIns="0" tIns="0" rIns="0" bIns="0" rtlCol="0" anchor="t" anchorCtr="0">
            <a:noAutofit/>
          </a:bodyPr>
          <a:lstStyle/>
          <a:p>
            <a:r>
              <a:rPr lang="en-US" noProof="0"/>
              <a:t>Click to edit Master title style</a:t>
            </a:r>
          </a:p>
        </p:txBody>
      </p:sp>
      <p:sp>
        <p:nvSpPr>
          <p:cNvPr id="3" name="Text Placeholder 2">
            <a:extLst>
              <a:ext uri="{FF2B5EF4-FFF2-40B4-BE49-F238E27FC236}">
                <a16:creationId xmlns:a16="http://schemas.microsoft.com/office/drawing/2014/main" id="{6CDA3192-1ADA-341C-E3C3-D09308F1044B}"/>
              </a:ext>
            </a:extLst>
          </p:cNvPr>
          <p:cNvSpPr>
            <a:spLocks noGrp="1"/>
          </p:cNvSpPr>
          <p:nvPr>
            <p:ph type="body" idx="1"/>
          </p:nvPr>
        </p:nvSpPr>
        <p:spPr>
          <a:xfrm>
            <a:off x="794281" y="1766887"/>
            <a:ext cx="10601324" cy="4448175"/>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Slide Number Placeholder 5">
            <a:extLst>
              <a:ext uri="{FF2B5EF4-FFF2-40B4-BE49-F238E27FC236}">
                <a16:creationId xmlns:a16="http://schemas.microsoft.com/office/drawing/2014/main" id="{EFEE9825-2E24-856B-4091-76C08BEA043E}"/>
              </a:ext>
            </a:extLst>
          </p:cNvPr>
          <p:cNvSpPr>
            <a:spLocks noGrp="1"/>
          </p:cNvSpPr>
          <p:nvPr>
            <p:ph type="sldNum" sz="quarter" idx="4"/>
          </p:nvPr>
        </p:nvSpPr>
        <p:spPr>
          <a:xfrm>
            <a:off x="373063" y="6457949"/>
            <a:ext cx="180181"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fld id="{C5BB0411-7089-4314-80B8-B2E3315A0706}" type="slidenum">
              <a:rPr lang="en-US" smtClean="0"/>
              <a:pPr/>
              <a:t>‹#›</a:t>
            </a:fld>
            <a:endParaRPr lang="en-US"/>
          </a:p>
        </p:txBody>
      </p:sp>
      <p:sp>
        <p:nvSpPr>
          <p:cNvPr id="5" name="Footer Placeholder 4">
            <a:extLst>
              <a:ext uri="{FF2B5EF4-FFF2-40B4-BE49-F238E27FC236}">
                <a16:creationId xmlns:a16="http://schemas.microsoft.com/office/drawing/2014/main" id="{6C08DCDC-DE9D-AFB0-23B8-4CB7CD233D9F}"/>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pic>
        <p:nvPicPr>
          <p:cNvPr id="7" name="Graphic 6">
            <a:extLst>
              <a:ext uri="{FF2B5EF4-FFF2-40B4-BE49-F238E27FC236}">
                <a16:creationId xmlns:a16="http://schemas.microsoft.com/office/drawing/2014/main" id="{238679CA-9505-3057-D341-B3382A90908D}"/>
              </a:ext>
            </a:extLst>
          </p:cNvPr>
          <p:cNvPicPr>
            <a:picLocks noChangeAspect="1"/>
          </p:cNvPicPr>
          <p:nvPr/>
        </p:nvPicPr>
        <p:blipFill>
          <a:blip r:embed="rId164" cstate="screen">
            <a:extLst>
              <a:ext uri="{28A0092B-C50C-407E-A947-70E740481C1C}">
                <a14:useLocalDpi xmlns:a14="http://schemas.microsoft.com/office/drawing/2010/main"/>
              </a:ext>
              <a:ext uri="{96DAC541-7B7A-43D3-8B79-37D633B846F1}">
                <asvg:svgBlip xmlns:asvg="http://schemas.microsoft.com/office/drawing/2016/SVG/main" r:embed="rId165"/>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786789224"/>
      </p:ext>
    </p:extLst>
  </p:cSld>
  <p:clrMap bg1="lt1" tx1="dk1" bg2="lt2" tx2="dk2" accent1="accent1" accent2="accent2" accent3="accent3" accent4="accent4" accent5="accent5" accent6="accent6" hlink="hlink" folHlink="folHlink"/>
  <p:sldLayoutIdLst>
    <p:sldLayoutId id="2147484611" r:id="rId1"/>
    <p:sldLayoutId id="2147484612" r:id="rId2"/>
    <p:sldLayoutId id="2147484613" r:id="rId3"/>
    <p:sldLayoutId id="2147484614" r:id="rId4"/>
    <p:sldLayoutId id="2147484615" r:id="rId5"/>
    <p:sldLayoutId id="2147484616" r:id="rId6"/>
    <p:sldLayoutId id="2147484617" r:id="rId7"/>
    <p:sldLayoutId id="2147484618" r:id="rId8"/>
    <p:sldLayoutId id="2147484619" r:id="rId9"/>
    <p:sldLayoutId id="2147484620" r:id="rId10"/>
    <p:sldLayoutId id="2147484621" r:id="rId11"/>
    <p:sldLayoutId id="2147484622" r:id="rId12"/>
    <p:sldLayoutId id="2147484623" r:id="rId13"/>
    <p:sldLayoutId id="2147484624" r:id="rId14"/>
    <p:sldLayoutId id="2147484625" r:id="rId15"/>
    <p:sldLayoutId id="2147484626" r:id="rId16"/>
    <p:sldLayoutId id="2147484627" r:id="rId17"/>
    <p:sldLayoutId id="2147484628" r:id="rId18"/>
    <p:sldLayoutId id="2147484629" r:id="rId19"/>
    <p:sldLayoutId id="2147484630" r:id="rId20"/>
    <p:sldLayoutId id="2147484631" r:id="rId21"/>
    <p:sldLayoutId id="2147484632" r:id="rId22"/>
    <p:sldLayoutId id="2147484633" r:id="rId23"/>
    <p:sldLayoutId id="2147484634" r:id="rId24"/>
    <p:sldLayoutId id="2147484635" r:id="rId25"/>
    <p:sldLayoutId id="2147484636" r:id="rId26"/>
    <p:sldLayoutId id="2147484637" r:id="rId27"/>
    <p:sldLayoutId id="2147484638" r:id="rId28"/>
    <p:sldLayoutId id="2147484639" r:id="rId29"/>
    <p:sldLayoutId id="2147484640" r:id="rId30"/>
    <p:sldLayoutId id="2147484641" r:id="rId31"/>
    <p:sldLayoutId id="2147484642" r:id="rId32"/>
    <p:sldLayoutId id="2147484643" r:id="rId33"/>
    <p:sldLayoutId id="2147484644" r:id="rId34"/>
    <p:sldLayoutId id="2147484645" r:id="rId35"/>
    <p:sldLayoutId id="2147484646" r:id="rId36"/>
    <p:sldLayoutId id="2147484647" r:id="rId37"/>
    <p:sldLayoutId id="2147484648" r:id="rId38"/>
    <p:sldLayoutId id="2147484649" r:id="rId39"/>
    <p:sldLayoutId id="2147484650" r:id="rId40"/>
    <p:sldLayoutId id="2147484651" r:id="rId41"/>
    <p:sldLayoutId id="2147484652" r:id="rId42"/>
    <p:sldLayoutId id="2147484653" r:id="rId43"/>
    <p:sldLayoutId id="2147484654" r:id="rId44"/>
    <p:sldLayoutId id="2147484655" r:id="rId45"/>
    <p:sldLayoutId id="2147484656" r:id="rId46"/>
    <p:sldLayoutId id="2147484657" r:id="rId47"/>
    <p:sldLayoutId id="2147484658" r:id="rId48"/>
    <p:sldLayoutId id="2147484659" r:id="rId49"/>
    <p:sldLayoutId id="2147484660" r:id="rId50"/>
    <p:sldLayoutId id="2147484661" r:id="rId51"/>
    <p:sldLayoutId id="2147484662" r:id="rId52"/>
    <p:sldLayoutId id="2147484663" r:id="rId53"/>
    <p:sldLayoutId id="2147484664" r:id="rId54"/>
    <p:sldLayoutId id="2147484665" r:id="rId55"/>
    <p:sldLayoutId id="2147484666" r:id="rId56"/>
    <p:sldLayoutId id="2147484667" r:id="rId57"/>
    <p:sldLayoutId id="2147484668" r:id="rId58"/>
    <p:sldLayoutId id="2147484669" r:id="rId59"/>
    <p:sldLayoutId id="2147484670" r:id="rId60"/>
    <p:sldLayoutId id="2147484671" r:id="rId61"/>
    <p:sldLayoutId id="2147484672" r:id="rId62"/>
    <p:sldLayoutId id="2147484673" r:id="rId63"/>
    <p:sldLayoutId id="2147484674" r:id="rId64"/>
    <p:sldLayoutId id="2147484675" r:id="rId65"/>
    <p:sldLayoutId id="2147484676" r:id="rId66"/>
    <p:sldLayoutId id="2147484677" r:id="rId67"/>
    <p:sldLayoutId id="2147484678" r:id="rId68"/>
    <p:sldLayoutId id="2147484679" r:id="rId69"/>
    <p:sldLayoutId id="2147484680" r:id="rId70"/>
    <p:sldLayoutId id="2147484681" r:id="rId71"/>
    <p:sldLayoutId id="2147484682" r:id="rId72"/>
    <p:sldLayoutId id="2147484683" r:id="rId73"/>
    <p:sldLayoutId id="2147484684" r:id="rId74"/>
    <p:sldLayoutId id="2147484685" r:id="rId75"/>
    <p:sldLayoutId id="2147484686" r:id="rId76"/>
    <p:sldLayoutId id="2147484687" r:id="rId77"/>
    <p:sldLayoutId id="2147484688" r:id="rId78"/>
    <p:sldLayoutId id="2147484689" r:id="rId79"/>
    <p:sldLayoutId id="2147484690" r:id="rId80"/>
    <p:sldLayoutId id="2147484691" r:id="rId81"/>
    <p:sldLayoutId id="2147484692" r:id="rId82"/>
    <p:sldLayoutId id="2147484693" r:id="rId83"/>
    <p:sldLayoutId id="2147484694" r:id="rId84"/>
    <p:sldLayoutId id="2147484695" r:id="rId85"/>
    <p:sldLayoutId id="2147484696" r:id="rId86"/>
    <p:sldLayoutId id="2147484697" r:id="rId87"/>
    <p:sldLayoutId id="2147484698" r:id="rId88"/>
    <p:sldLayoutId id="2147484699" r:id="rId89"/>
    <p:sldLayoutId id="2147484700" r:id="rId90"/>
    <p:sldLayoutId id="2147484701" r:id="rId91"/>
    <p:sldLayoutId id="2147484702" r:id="rId92"/>
    <p:sldLayoutId id="2147484703" r:id="rId93"/>
    <p:sldLayoutId id="2147484704" r:id="rId94"/>
    <p:sldLayoutId id="2147484705" r:id="rId95"/>
    <p:sldLayoutId id="2147484706" r:id="rId96"/>
    <p:sldLayoutId id="2147484707" r:id="rId97"/>
    <p:sldLayoutId id="2147484708" r:id="rId98"/>
    <p:sldLayoutId id="2147484709" r:id="rId99"/>
    <p:sldLayoutId id="2147484710" r:id="rId100"/>
    <p:sldLayoutId id="2147484711" r:id="rId101"/>
    <p:sldLayoutId id="2147484712" r:id="rId102"/>
    <p:sldLayoutId id="2147484713" r:id="rId103"/>
    <p:sldLayoutId id="2147484714" r:id="rId104"/>
    <p:sldLayoutId id="2147484715" r:id="rId105"/>
    <p:sldLayoutId id="2147484716" r:id="rId106"/>
    <p:sldLayoutId id="2147484717" r:id="rId107"/>
    <p:sldLayoutId id="2147484718" r:id="rId108"/>
    <p:sldLayoutId id="2147484719" r:id="rId109"/>
    <p:sldLayoutId id="2147484720" r:id="rId110"/>
    <p:sldLayoutId id="2147484721" r:id="rId111"/>
    <p:sldLayoutId id="2147484722" r:id="rId112"/>
    <p:sldLayoutId id="2147484723" r:id="rId113"/>
    <p:sldLayoutId id="2147484724" r:id="rId114"/>
    <p:sldLayoutId id="2147484725" r:id="rId115"/>
    <p:sldLayoutId id="2147484726" r:id="rId116"/>
    <p:sldLayoutId id="2147484727" r:id="rId117"/>
    <p:sldLayoutId id="2147484728" r:id="rId118"/>
    <p:sldLayoutId id="2147484729" r:id="rId119"/>
    <p:sldLayoutId id="2147484730" r:id="rId120"/>
    <p:sldLayoutId id="2147484731" r:id="rId121"/>
    <p:sldLayoutId id="2147484732" r:id="rId122"/>
    <p:sldLayoutId id="2147484733" r:id="rId123"/>
    <p:sldLayoutId id="2147484734" r:id="rId124"/>
    <p:sldLayoutId id="2147484735" r:id="rId125"/>
    <p:sldLayoutId id="2147484736" r:id="rId126"/>
    <p:sldLayoutId id="2147484737" r:id="rId127"/>
    <p:sldLayoutId id="2147484738" r:id="rId128"/>
    <p:sldLayoutId id="2147484739" r:id="rId129"/>
    <p:sldLayoutId id="2147484740" r:id="rId130"/>
    <p:sldLayoutId id="2147484741" r:id="rId131"/>
    <p:sldLayoutId id="2147484742" r:id="rId132"/>
    <p:sldLayoutId id="2147484743" r:id="rId133"/>
    <p:sldLayoutId id="2147484744" r:id="rId134"/>
    <p:sldLayoutId id="2147484745" r:id="rId135"/>
    <p:sldLayoutId id="2147484746" r:id="rId136"/>
    <p:sldLayoutId id="2147484747" r:id="rId137"/>
    <p:sldLayoutId id="2147484748" r:id="rId138"/>
    <p:sldLayoutId id="2147484749" r:id="rId139"/>
    <p:sldLayoutId id="2147484750" r:id="rId140"/>
    <p:sldLayoutId id="2147484751" r:id="rId141"/>
    <p:sldLayoutId id="2147484752" r:id="rId142"/>
    <p:sldLayoutId id="2147484753" r:id="rId143"/>
    <p:sldLayoutId id="2147484754" r:id="rId144"/>
    <p:sldLayoutId id="2147484755" r:id="rId145"/>
    <p:sldLayoutId id="2147484756" r:id="rId146"/>
    <p:sldLayoutId id="2147484757" r:id="rId147"/>
    <p:sldLayoutId id="2147484758" r:id="rId148"/>
    <p:sldLayoutId id="2147484759" r:id="rId149"/>
    <p:sldLayoutId id="2147484760" r:id="rId150"/>
    <p:sldLayoutId id="2147484761" r:id="rId151"/>
    <p:sldLayoutId id="2147484762" r:id="rId152"/>
    <p:sldLayoutId id="2147484763" r:id="rId153"/>
    <p:sldLayoutId id="2147484764" r:id="rId154"/>
    <p:sldLayoutId id="2147484765" r:id="rId155"/>
    <p:sldLayoutId id="2147484766" r:id="rId156"/>
    <p:sldLayoutId id="2147484767" r:id="rId157"/>
    <p:sldLayoutId id="2147484768" r:id="rId158"/>
    <p:sldLayoutId id="2147484769" r:id="rId159"/>
    <p:sldLayoutId id="2147484770" r:id="rId160"/>
    <p:sldLayoutId id="2147484771" r:id="rId161"/>
    <p:sldLayoutId id="2147484772" r:id="rId16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100000"/>
        </a:lnSpc>
        <a:spcBef>
          <a:spcPct val="0"/>
        </a:spcBef>
        <a:buNone/>
        <a:defRPr sz="3400" b="0" kern="1200">
          <a:solidFill>
            <a:schemeClr val="accent1"/>
          </a:solidFill>
          <a:latin typeface="+mj-lt"/>
          <a:ea typeface="+mj-ea"/>
          <a:cs typeface="+mj-cs"/>
        </a:defRPr>
      </a:lvl1pPr>
    </p:titleStyle>
    <p:bodyStyle>
      <a:lvl1pPr marL="0" indent="0" algn="l" defTabSz="914400" rtl="0" eaLnBrk="1" latinLnBrk="0" hangingPunct="1">
        <a:lnSpc>
          <a:spcPct val="110000"/>
        </a:lnSpc>
        <a:spcBef>
          <a:spcPts val="0"/>
        </a:spcBef>
        <a:spcAft>
          <a:spcPts val="1200"/>
        </a:spcAft>
        <a:buFont typeface="Arial" panose="020B0604020202020204" pitchFamily="34" charset="0"/>
        <a:buNone/>
        <a:defRPr sz="1800" kern="1200">
          <a:solidFill>
            <a:schemeClr val="accent1"/>
          </a:solidFill>
          <a:latin typeface="+mn-lt"/>
          <a:ea typeface="+mn-ea"/>
          <a:cs typeface="+mn-cs"/>
        </a:defRPr>
      </a:lvl1pPr>
      <a:lvl2pPr marL="0" indent="0" algn="l" defTabSz="914400" rtl="0" eaLnBrk="1" latinLnBrk="0" hangingPunct="1">
        <a:lnSpc>
          <a:spcPct val="110000"/>
        </a:lnSpc>
        <a:spcBef>
          <a:spcPts val="0"/>
        </a:spcBef>
        <a:spcAft>
          <a:spcPts val="1200"/>
        </a:spcAft>
        <a:buFont typeface="Arial" panose="020B0604020202020204" pitchFamily="34" charset="0"/>
        <a:buNone/>
        <a:defRPr sz="1400" kern="1200">
          <a:solidFill>
            <a:schemeClr val="tx1"/>
          </a:solidFill>
          <a:latin typeface="+mn-lt"/>
          <a:ea typeface="+mn-ea"/>
          <a:cs typeface="+mn-cs"/>
        </a:defRPr>
      </a:lvl2pPr>
      <a:lvl3pPr marL="1728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1400" kern="1200">
          <a:solidFill>
            <a:schemeClr val="tx1"/>
          </a:solidFill>
          <a:latin typeface="+mn-lt"/>
          <a:ea typeface="+mn-ea"/>
          <a:cs typeface="+mn-cs"/>
        </a:defRPr>
      </a:lvl3pPr>
      <a:lvl4pPr marL="3456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1100" kern="1200">
          <a:solidFill>
            <a:schemeClr val="tx1"/>
          </a:solidFill>
          <a:latin typeface="+mn-lt"/>
          <a:ea typeface="+mn-ea"/>
          <a:cs typeface="+mn-cs"/>
        </a:defRPr>
      </a:lvl4pPr>
      <a:lvl5pPr marL="5184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9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15:clr>
            <a:srgbClr val="F26B43"/>
          </p15:clr>
        </p15:guide>
        <p15:guide id="2" pos="7680">
          <p15:clr>
            <a:srgbClr val="5ACBF0"/>
          </p15:clr>
        </p15:guide>
        <p15:guide id="3" pos="498">
          <p15:clr>
            <a:srgbClr val="547EBF"/>
          </p15:clr>
        </p15:guide>
        <p15:guide id="4" pos="1065">
          <p15:clr>
            <a:srgbClr val="5ACBF0"/>
          </p15:clr>
        </p15:guide>
        <p15:guide id="5" pos="1110">
          <p15:clr>
            <a:srgbClr val="5ACBF0"/>
          </p15:clr>
        </p15:guide>
        <p15:guide id="6" pos="1676">
          <p15:clr>
            <a:srgbClr val="5ACBF0"/>
          </p15:clr>
        </p15:guide>
        <p15:guide id="7" pos="1722">
          <p15:clr>
            <a:srgbClr val="5ACBF0"/>
          </p15:clr>
        </p15:guide>
        <p15:guide id="8" pos="2288">
          <p15:clr>
            <a:srgbClr val="5ACBF0"/>
          </p15:clr>
        </p15:guide>
        <p15:guide id="9" pos="2333">
          <p15:clr>
            <a:srgbClr val="5ACBF0"/>
          </p15:clr>
        </p15:guide>
        <p15:guide id="10" pos="2899">
          <p15:clr>
            <a:srgbClr val="5ACBF0"/>
          </p15:clr>
        </p15:guide>
        <p15:guide id="11" pos="2945">
          <p15:clr>
            <a:srgbClr val="5ACBF0"/>
          </p15:clr>
        </p15:guide>
        <p15:guide id="12" pos="3511">
          <p15:clr>
            <a:srgbClr val="5ACBF0"/>
          </p15:clr>
        </p15:guide>
        <p15:guide id="13" pos="3556">
          <p15:clr>
            <a:srgbClr val="5ACBF0"/>
          </p15:clr>
        </p15:guide>
        <p15:guide id="14" pos="4123">
          <p15:clr>
            <a:srgbClr val="5ACBF0"/>
          </p15:clr>
        </p15:guide>
        <p15:guide id="15" pos="4168">
          <p15:clr>
            <a:srgbClr val="5ACBF0"/>
          </p15:clr>
        </p15:guide>
        <p15:guide id="16" pos="4734">
          <p15:clr>
            <a:srgbClr val="5ACBF0"/>
          </p15:clr>
        </p15:guide>
        <p15:guide id="17" pos="4780">
          <p15:clr>
            <a:srgbClr val="5ACBF0"/>
          </p15:clr>
        </p15:guide>
        <p15:guide id="18" pos="5346">
          <p15:clr>
            <a:srgbClr val="5ACBF0"/>
          </p15:clr>
        </p15:guide>
        <p15:guide id="19" pos="5391">
          <p15:clr>
            <a:srgbClr val="5ACBF0"/>
          </p15:clr>
        </p15:guide>
        <p15:guide id="20" pos="5957">
          <p15:clr>
            <a:srgbClr val="5ACBF0"/>
          </p15:clr>
        </p15:guide>
        <p15:guide id="21" pos="6003">
          <p15:clr>
            <a:srgbClr val="5ACBF0"/>
          </p15:clr>
        </p15:guide>
        <p15:guide id="22" pos="6569">
          <p15:clr>
            <a:srgbClr val="5ACBF0"/>
          </p15:clr>
        </p15:guide>
        <p15:guide id="23" pos="6614">
          <p15:clr>
            <a:srgbClr val="5ACBF0"/>
          </p15:clr>
        </p15:guide>
        <p15:guide id="24" pos="7181">
          <p15:clr>
            <a:srgbClr val="547EBF"/>
          </p15:clr>
        </p15:guide>
        <p15:guide id="25" orient="horz">
          <p15:clr>
            <a:srgbClr val="F26B43"/>
          </p15:clr>
        </p15:guide>
        <p15:guide id="26" orient="horz" pos="4320">
          <p15:clr>
            <a:srgbClr val="F26B43"/>
          </p15:clr>
        </p15:guide>
        <p15:guide id="28" orient="horz" pos="1067">
          <p15:clr>
            <a:srgbClr val="5ACBF0"/>
          </p15:clr>
        </p15:guide>
        <p15:guide id="29" orient="horz" pos="1113">
          <p15:clr>
            <a:srgbClr val="5ACBF0"/>
          </p15:clr>
        </p15:guide>
        <p15:guide id="30" orient="horz" pos="1681">
          <p15:clr>
            <a:srgbClr val="5ACBF0"/>
          </p15:clr>
        </p15:guide>
        <p15:guide id="31" orient="horz" pos="1727">
          <p15:clr>
            <a:srgbClr val="5ACBF0"/>
          </p15:clr>
        </p15:guide>
        <p15:guide id="32" orient="horz" pos="2296">
          <p15:clr>
            <a:srgbClr val="5ACBF0"/>
          </p15:clr>
        </p15:guide>
        <p15:guide id="33" orient="horz" pos="2341">
          <p15:clr>
            <a:srgbClr val="5ACBF0"/>
          </p15:clr>
        </p15:guide>
        <p15:guide id="34" orient="horz" pos="2910">
          <p15:clr>
            <a:srgbClr val="5ACBF0"/>
          </p15:clr>
        </p15:guide>
        <p15:guide id="35" orient="horz" pos="2955">
          <p15:clr>
            <a:srgbClr val="5ACBF0"/>
          </p15:clr>
        </p15:guide>
        <p15:guide id="36" orient="horz" pos="3524">
          <p15:clr>
            <a:srgbClr val="5ACBF0"/>
          </p15:clr>
        </p15:guide>
        <p15:guide id="37" orient="horz" pos="3569">
          <p15:clr>
            <a:srgbClr val="5ACBF0"/>
          </p15:clr>
        </p15:guide>
        <p15:guide id="38" orient="horz" pos="4138">
          <p15:clr>
            <a:srgbClr val="9FCC3B"/>
          </p15:clr>
        </p15:guide>
        <p15:guide id="39" pos="235">
          <p15:clr>
            <a:srgbClr val="9FCC3B"/>
          </p15:clr>
        </p15:guide>
        <p15:guide id="40" pos="7445">
          <p15:clr>
            <a:srgbClr val="9FCC3B"/>
          </p15:clr>
        </p15:guide>
        <p15:guide id="41" orient="horz" pos="235">
          <p15:clr>
            <a:srgbClr val="9FCC3B"/>
          </p15:clr>
        </p15:guide>
        <p15:guide id="42" orient="horz" pos="3915">
          <p15:clr>
            <a:srgbClr val="547EBF"/>
          </p15:clr>
        </p15:guide>
        <p15:guide id="43" pos="2003">
          <p15:clr>
            <a:srgbClr val="A4A3A4"/>
          </p15:clr>
        </p15:guide>
        <p15:guide id="45" pos="3228">
          <p15:clr>
            <a:srgbClr val="547EBF"/>
          </p15:clr>
        </p15:guide>
        <p15:guide id="46" pos="3844">
          <p15:clr>
            <a:srgbClr val="A4A3A4"/>
          </p15:clr>
        </p15:guide>
        <p15:guide id="47" orient="horz" pos="832">
          <p15:clr>
            <a:srgbClr val="547EBF"/>
          </p15:clr>
        </p15:guide>
        <p15:guide id="48" pos="2616">
          <p15:clr>
            <a:srgbClr val="547EBF"/>
          </p15:clr>
        </p15:guide>
        <p15:guide id="49" orient="horz" pos="1344">
          <p15:clr>
            <a:srgbClr val="547EBF"/>
          </p15:clr>
        </p15:guide>
        <p15:guide id="50" orient="horz" pos="491">
          <p15:clr>
            <a:srgbClr val="547EBF"/>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4D19BF-B110-DA78-1E3C-14A4F80E2D3A}"/>
              </a:ext>
            </a:extLst>
          </p:cNvPr>
          <p:cNvSpPr>
            <a:spLocks noGrp="1"/>
          </p:cNvSpPr>
          <p:nvPr>
            <p:ph type="title"/>
          </p:nvPr>
        </p:nvSpPr>
        <p:spPr>
          <a:xfrm>
            <a:off x="794279" y="790574"/>
            <a:ext cx="9629775" cy="530225"/>
          </a:xfrm>
          <a:prstGeom prst="rect">
            <a:avLst/>
          </a:prstGeom>
        </p:spPr>
        <p:txBody>
          <a:bodyPr vert="horz" lIns="0" tIns="0" rIns="0" bIns="0" rtlCol="0" anchor="t" anchorCtr="0">
            <a:noAutofit/>
          </a:bodyPr>
          <a:lstStyle/>
          <a:p>
            <a:r>
              <a:rPr lang="en-US" noProof="0"/>
              <a:t>Click to edit Master title style</a:t>
            </a:r>
          </a:p>
        </p:txBody>
      </p:sp>
      <p:sp>
        <p:nvSpPr>
          <p:cNvPr id="3" name="Text Placeholder 2">
            <a:extLst>
              <a:ext uri="{FF2B5EF4-FFF2-40B4-BE49-F238E27FC236}">
                <a16:creationId xmlns:a16="http://schemas.microsoft.com/office/drawing/2014/main" id="{6CDA3192-1ADA-341C-E3C3-D09308F1044B}"/>
              </a:ext>
            </a:extLst>
          </p:cNvPr>
          <p:cNvSpPr>
            <a:spLocks noGrp="1"/>
          </p:cNvSpPr>
          <p:nvPr>
            <p:ph type="body" idx="1"/>
          </p:nvPr>
        </p:nvSpPr>
        <p:spPr>
          <a:xfrm>
            <a:off x="794281" y="1766887"/>
            <a:ext cx="10601324" cy="4448175"/>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Slide Number Placeholder 5">
            <a:extLst>
              <a:ext uri="{FF2B5EF4-FFF2-40B4-BE49-F238E27FC236}">
                <a16:creationId xmlns:a16="http://schemas.microsoft.com/office/drawing/2014/main" id="{EFEE9825-2E24-856B-4091-76C08BEA043E}"/>
              </a:ext>
            </a:extLst>
          </p:cNvPr>
          <p:cNvSpPr>
            <a:spLocks noGrp="1"/>
          </p:cNvSpPr>
          <p:nvPr>
            <p:ph type="sldNum" sz="quarter" idx="4"/>
          </p:nvPr>
        </p:nvSpPr>
        <p:spPr>
          <a:xfrm>
            <a:off x="373063" y="6457949"/>
            <a:ext cx="180181"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fld id="{C5BB0411-7089-4314-80B8-B2E3315A0706}" type="slidenum">
              <a:rPr lang="en-US" smtClean="0"/>
              <a:pPr/>
              <a:t>‹#›</a:t>
            </a:fld>
            <a:endParaRPr lang="en-US"/>
          </a:p>
        </p:txBody>
      </p:sp>
      <p:sp>
        <p:nvSpPr>
          <p:cNvPr id="5" name="Footer Placeholder 4">
            <a:extLst>
              <a:ext uri="{FF2B5EF4-FFF2-40B4-BE49-F238E27FC236}">
                <a16:creationId xmlns:a16="http://schemas.microsoft.com/office/drawing/2014/main" id="{6C08DCDC-DE9D-AFB0-23B8-4CB7CD233D9F}"/>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pic>
        <p:nvPicPr>
          <p:cNvPr id="7" name="Graphic 6">
            <a:extLst>
              <a:ext uri="{FF2B5EF4-FFF2-40B4-BE49-F238E27FC236}">
                <a16:creationId xmlns:a16="http://schemas.microsoft.com/office/drawing/2014/main" id="{238679CA-9505-3057-D341-B3382A90908D}"/>
              </a:ext>
            </a:extLst>
          </p:cNvPr>
          <p:cNvPicPr>
            <a:picLocks noChangeAspect="1"/>
          </p:cNvPicPr>
          <p:nvPr/>
        </p:nvPicPr>
        <p:blipFill>
          <a:blip r:embed="rId164" cstate="screen">
            <a:extLst>
              <a:ext uri="{28A0092B-C50C-407E-A947-70E740481C1C}">
                <a14:useLocalDpi xmlns:a14="http://schemas.microsoft.com/office/drawing/2010/main"/>
              </a:ext>
              <a:ext uri="{96DAC541-7B7A-43D3-8B79-37D633B846F1}">
                <asvg:svgBlip xmlns:asvg="http://schemas.microsoft.com/office/drawing/2016/SVG/main" r:embed="rId165"/>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3124503704"/>
      </p:ext>
    </p:extLst>
  </p:cSld>
  <p:clrMap bg1="lt1" tx1="dk1" bg2="lt2" tx2="dk2" accent1="accent1" accent2="accent2" accent3="accent3" accent4="accent4" accent5="accent5" accent6="accent6" hlink="hlink" folHlink="folHlink"/>
  <p:sldLayoutIdLst>
    <p:sldLayoutId id="2147484774" r:id="rId1"/>
    <p:sldLayoutId id="2147484775" r:id="rId2"/>
    <p:sldLayoutId id="2147484776" r:id="rId3"/>
    <p:sldLayoutId id="2147484777" r:id="rId4"/>
    <p:sldLayoutId id="2147484778" r:id="rId5"/>
    <p:sldLayoutId id="2147484779" r:id="rId6"/>
    <p:sldLayoutId id="2147484780" r:id="rId7"/>
    <p:sldLayoutId id="2147484781" r:id="rId8"/>
    <p:sldLayoutId id="2147484782" r:id="rId9"/>
    <p:sldLayoutId id="2147484783" r:id="rId10"/>
    <p:sldLayoutId id="2147484784" r:id="rId11"/>
    <p:sldLayoutId id="2147484785" r:id="rId12"/>
    <p:sldLayoutId id="2147484786" r:id="rId13"/>
    <p:sldLayoutId id="2147484787" r:id="rId14"/>
    <p:sldLayoutId id="2147484788" r:id="rId15"/>
    <p:sldLayoutId id="2147484789" r:id="rId16"/>
    <p:sldLayoutId id="2147484790" r:id="rId17"/>
    <p:sldLayoutId id="2147484791" r:id="rId18"/>
    <p:sldLayoutId id="2147484792" r:id="rId19"/>
    <p:sldLayoutId id="2147484793" r:id="rId20"/>
    <p:sldLayoutId id="2147484794" r:id="rId21"/>
    <p:sldLayoutId id="2147484795" r:id="rId22"/>
    <p:sldLayoutId id="2147484796" r:id="rId23"/>
    <p:sldLayoutId id="2147484797" r:id="rId24"/>
    <p:sldLayoutId id="2147484798" r:id="rId25"/>
    <p:sldLayoutId id="2147484799" r:id="rId26"/>
    <p:sldLayoutId id="2147484800" r:id="rId27"/>
    <p:sldLayoutId id="2147484801" r:id="rId28"/>
    <p:sldLayoutId id="2147484802" r:id="rId29"/>
    <p:sldLayoutId id="2147484803" r:id="rId30"/>
    <p:sldLayoutId id="2147484804" r:id="rId31"/>
    <p:sldLayoutId id="2147484805" r:id="rId32"/>
    <p:sldLayoutId id="2147484806" r:id="rId33"/>
    <p:sldLayoutId id="2147484807" r:id="rId34"/>
    <p:sldLayoutId id="2147484808" r:id="rId35"/>
    <p:sldLayoutId id="2147484809" r:id="rId36"/>
    <p:sldLayoutId id="2147484810" r:id="rId37"/>
    <p:sldLayoutId id="2147484811" r:id="rId38"/>
    <p:sldLayoutId id="2147484812" r:id="rId39"/>
    <p:sldLayoutId id="2147484813" r:id="rId40"/>
    <p:sldLayoutId id="2147484814" r:id="rId41"/>
    <p:sldLayoutId id="2147484815" r:id="rId42"/>
    <p:sldLayoutId id="2147484816" r:id="rId43"/>
    <p:sldLayoutId id="2147484817" r:id="rId44"/>
    <p:sldLayoutId id="2147484818" r:id="rId45"/>
    <p:sldLayoutId id="2147484819" r:id="rId46"/>
    <p:sldLayoutId id="2147484820" r:id="rId47"/>
    <p:sldLayoutId id="2147484821" r:id="rId48"/>
    <p:sldLayoutId id="2147484822" r:id="rId49"/>
    <p:sldLayoutId id="2147484823" r:id="rId50"/>
    <p:sldLayoutId id="2147484824" r:id="rId51"/>
    <p:sldLayoutId id="2147484825" r:id="rId52"/>
    <p:sldLayoutId id="2147484826" r:id="rId53"/>
    <p:sldLayoutId id="2147484827" r:id="rId54"/>
    <p:sldLayoutId id="2147484828" r:id="rId55"/>
    <p:sldLayoutId id="2147484829" r:id="rId56"/>
    <p:sldLayoutId id="2147484830" r:id="rId57"/>
    <p:sldLayoutId id="2147484831" r:id="rId58"/>
    <p:sldLayoutId id="2147484832" r:id="rId59"/>
    <p:sldLayoutId id="2147484833" r:id="rId60"/>
    <p:sldLayoutId id="2147484834" r:id="rId61"/>
    <p:sldLayoutId id="2147484835" r:id="rId62"/>
    <p:sldLayoutId id="2147484836" r:id="rId63"/>
    <p:sldLayoutId id="2147484837" r:id="rId64"/>
    <p:sldLayoutId id="2147484838" r:id="rId65"/>
    <p:sldLayoutId id="2147484839" r:id="rId66"/>
    <p:sldLayoutId id="2147484840" r:id="rId67"/>
    <p:sldLayoutId id="2147484841" r:id="rId68"/>
    <p:sldLayoutId id="2147484842" r:id="rId69"/>
    <p:sldLayoutId id="2147484843" r:id="rId70"/>
    <p:sldLayoutId id="2147484844" r:id="rId71"/>
    <p:sldLayoutId id="2147484845" r:id="rId72"/>
    <p:sldLayoutId id="2147484846" r:id="rId73"/>
    <p:sldLayoutId id="2147484847" r:id="rId74"/>
    <p:sldLayoutId id="2147484848" r:id="rId75"/>
    <p:sldLayoutId id="2147484849" r:id="rId76"/>
    <p:sldLayoutId id="2147484850" r:id="rId77"/>
    <p:sldLayoutId id="2147484851" r:id="rId78"/>
    <p:sldLayoutId id="2147484852" r:id="rId79"/>
    <p:sldLayoutId id="2147484853" r:id="rId80"/>
    <p:sldLayoutId id="2147484854" r:id="rId81"/>
    <p:sldLayoutId id="2147484855" r:id="rId82"/>
    <p:sldLayoutId id="2147484856" r:id="rId83"/>
    <p:sldLayoutId id="2147484857" r:id="rId84"/>
    <p:sldLayoutId id="2147484858" r:id="rId85"/>
    <p:sldLayoutId id="2147484859" r:id="rId86"/>
    <p:sldLayoutId id="2147484860" r:id="rId87"/>
    <p:sldLayoutId id="2147484861" r:id="rId88"/>
    <p:sldLayoutId id="2147484862" r:id="rId89"/>
    <p:sldLayoutId id="2147484863" r:id="rId90"/>
    <p:sldLayoutId id="2147484864" r:id="rId91"/>
    <p:sldLayoutId id="2147484865" r:id="rId92"/>
    <p:sldLayoutId id="2147484866" r:id="rId93"/>
    <p:sldLayoutId id="2147484867" r:id="rId94"/>
    <p:sldLayoutId id="2147484868" r:id="rId95"/>
    <p:sldLayoutId id="2147484869" r:id="rId96"/>
    <p:sldLayoutId id="2147484870" r:id="rId97"/>
    <p:sldLayoutId id="2147484871" r:id="rId98"/>
    <p:sldLayoutId id="2147484872" r:id="rId99"/>
    <p:sldLayoutId id="2147484873" r:id="rId100"/>
    <p:sldLayoutId id="2147484874" r:id="rId101"/>
    <p:sldLayoutId id="2147484875" r:id="rId102"/>
    <p:sldLayoutId id="2147484876" r:id="rId103"/>
    <p:sldLayoutId id="2147484877" r:id="rId104"/>
    <p:sldLayoutId id="2147484878" r:id="rId105"/>
    <p:sldLayoutId id="2147484879" r:id="rId106"/>
    <p:sldLayoutId id="2147484880" r:id="rId107"/>
    <p:sldLayoutId id="2147484881" r:id="rId108"/>
    <p:sldLayoutId id="2147484882" r:id="rId109"/>
    <p:sldLayoutId id="2147484883" r:id="rId110"/>
    <p:sldLayoutId id="2147484884" r:id="rId111"/>
    <p:sldLayoutId id="2147484885" r:id="rId112"/>
    <p:sldLayoutId id="2147484886" r:id="rId113"/>
    <p:sldLayoutId id="2147484887" r:id="rId114"/>
    <p:sldLayoutId id="2147484888" r:id="rId115"/>
    <p:sldLayoutId id="2147484889" r:id="rId116"/>
    <p:sldLayoutId id="2147484890" r:id="rId117"/>
    <p:sldLayoutId id="2147484891" r:id="rId118"/>
    <p:sldLayoutId id="2147484892" r:id="rId119"/>
    <p:sldLayoutId id="2147484893" r:id="rId120"/>
    <p:sldLayoutId id="2147484894" r:id="rId121"/>
    <p:sldLayoutId id="2147484895" r:id="rId122"/>
    <p:sldLayoutId id="2147484896" r:id="rId123"/>
    <p:sldLayoutId id="2147484897" r:id="rId124"/>
    <p:sldLayoutId id="2147484898" r:id="rId125"/>
    <p:sldLayoutId id="2147484899" r:id="rId126"/>
    <p:sldLayoutId id="2147484900" r:id="rId127"/>
    <p:sldLayoutId id="2147484901" r:id="rId128"/>
    <p:sldLayoutId id="2147484902" r:id="rId129"/>
    <p:sldLayoutId id="2147484903" r:id="rId130"/>
    <p:sldLayoutId id="2147484904" r:id="rId131"/>
    <p:sldLayoutId id="2147484905" r:id="rId132"/>
    <p:sldLayoutId id="2147484906" r:id="rId133"/>
    <p:sldLayoutId id="2147484907" r:id="rId134"/>
    <p:sldLayoutId id="2147484908" r:id="rId135"/>
    <p:sldLayoutId id="2147484909" r:id="rId136"/>
    <p:sldLayoutId id="2147484910" r:id="rId137"/>
    <p:sldLayoutId id="2147484911" r:id="rId138"/>
    <p:sldLayoutId id="2147484912" r:id="rId139"/>
    <p:sldLayoutId id="2147484913" r:id="rId140"/>
    <p:sldLayoutId id="2147484914" r:id="rId141"/>
    <p:sldLayoutId id="2147484915" r:id="rId142"/>
    <p:sldLayoutId id="2147484916" r:id="rId143"/>
    <p:sldLayoutId id="2147484917" r:id="rId144"/>
    <p:sldLayoutId id="2147484918" r:id="rId145"/>
    <p:sldLayoutId id="2147484919" r:id="rId146"/>
    <p:sldLayoutId id="2147484920" r:id="rId147"/>
    <p:sldLayoutId id="2147484921" r:id="rId148"/>
    <p:sldLayoutId id="2147484922" r:id="rId149"/>
    <p:sldLayoutId id="2147484923" r:id="rId150"/>
    <p:sldLayoutId id="2147484924" r:id="rId151"/>
    <p:sldLayoutId id="2147484925" r:id="rId152"/>
    <p:sldLayoutId id="2147484926" r:id="rId153"/>
    <p:sldLayoutId id="2147484927" r:id="rId154"/>
    <p:sldLayoutId id="2147484928" r:id="rId155"/>
    <p:sldLayoutId id="2147484929" r:id="rId156"/>
    <p:sldLayoutId id="2147484930" r:id="rId157"/>
    <p:sldLayoutId id="2147484931" r:id="rId158"/>
    <p:sldLayoutId id="2147484932" r:id="rId159"/>
    <p:sldLayoutId id="2147484933" r:id="rId160"/>
    <p:sldLayoutId id="2147484934" r:id="rId161"/>
    <p:sldLayoutId id="2147484935" r:id="rId16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100000"/>
        </a:lnSpc>
        <a:spcBef>
          <a:spcPct val="0"/>
        </a:spcBef>
        <a:buNone/>
        <a:defRPr sz="3400" b="0" kern="1200">
          <a:solidFill>
            <a:schemeClr val="accent1"/>
          </a:solidFill>
          <a:latin typeface="+mj-lt"/>
          <a:ea typeface="+mj-ea"/>
          <a:cs typeface="+mj-cs"/>
        </a:defRPr>
      </a:lvl1pPr>
    </p:titleStyle>
    <p:bodyStyle>
      <a:lvl1pPr marL="0" indent="0" algn="l" defTabSz="914400" rtl="0" eaLnBrk="1" latinLnBrk="0" hangingPunct="1">
        <a:lnSpc>
          <a:spcPct val="110000"/>
        </a:lnSpc>
        <a:spcBef>
          <a:spcPts val="0"/>
        </a:spcBef>
        <a:spcAft>
          <a:spcPts val="1200"/>
        </a:spcAft>
        <a:buFont typeface="Arial" panose="020B0604020202020204" pitchFamily="34" charset="0"/>
        <a:buNone/>
        <a:defRPr sz="1800" kern="1200">
          <a:solidFill>
            <a:schemeClr val="accent1"/>
          </a:solidFill>
          <a:latin typeface="+mn-lt"/>
          <a:ea typeface="+mn-ea"/>
          <a:cs typeface="+mn-cs"/>
        </a:defRPr>
      </a:lvl1pPr>
      <a:lvl2pPr marL="0" indent="0" algn="l" defTabSz="914400" rtl="0" eaLnBrk="1" latinLnBrk="0" hangingPunct="1">
        <a:lnSpc>
          <a:spcPct val="110000"/>
        </a:lnSpc>
        <a:spcBef>
          <a:spcPts val="0"/>
        </a:spcBef>
        <a:spcAft>
          <a:spcPts val="1200"/>
        </a:spcAft>
        <a:buFont typeface="Arial" panose="020B0604020202020204" pitchFamily="34" charset="0"/>
        <a:buNone/>
        <a:defRPr sz="1400" kern="1200">
          <a:solidFill>
            <a:schemeClr val="tx1"/>
          </a:solidFill>
          <a:latin typeface="+mn-lt"/>
          <a:ea typeface="+mn-ea"/>
          <a:cs typeface="+mn-cs"/>
        </a:defRPr>
      </a:lvl2pPr>
      <a:lvl3pPr marL="1728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1400" kern="1200">
          <a:solidFill>
            <a:schemeClr val="tx1"/>
          </a:solidFill>
          <a:latin typeface="+mn-lt"/>
          <a:ea typeface="+mn-ea"/>
          <a:cs typeface="+mn-cs"/>
        </a:defRPr>
      </a:lvl3pPr>
      <a:lvl4pPr marL="3456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1100" kern="1200">
          <a:solidFill>
            <a:schemeClr val="tx1"/>
          </a:solidFill>
          <a:latin typeface="+mn-lt"/>
          <a:ea typeface="+mn-ea"/>
          <a:cs typeface="+mn-cs"/>
        </a:defRPr>
      </a:lvl4pPr>
      <a:lvl5pPr marL="5184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9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15:clr>
            <a:srgbClr val="F26B43"/>
          </p15:clr>
        </p15:guide>
        <p15:guide id="2" pos="7680">
          <p15:clr>
            <a:srgbClr val="5ACBF0"/>
          </p15:clr>
        </p15:guide>
        <p15:guide id="3" pos="498">
          <p15:clr>
            <a:srgbClr val="547EBF"/>
          </p15:clr>
        </p15:guide>
        <p15:guide id="4" pos="1065">
          <p15:clr>
            <a:srgbClr val="5ACBF0"/>
          </p15:clr>
        </p15:guide>
        <p15:guide id="5" pos="1110">
          <p15:clr>
            <a:srgbClr val="5ACBF0"/>
          </p15:clr>
        </p15:guide>
        <p15:guide id="6" pos="1676">
          <p15:clr>
            <a:srgbClr val="5ACBF0"/>
          </p15:clr>
        </p15:guide>
        <p15:guide id="7" pos="1722">
          <p15:clr>
            <a:srgbClr val="5ACBF0"/>
          </p15:clr>
        </p15:guide>
        <p15:guide id="8" pos="2288">
          <p15:clr>
            <a:srgbClr val="5ACBF0"/>
          </p15:clr>
        </p15:guide>
        <p15:guide id="9" pos="2333">
          <p15:clr>
            <a:srgbClr val="5ACBF0"/>
          </p15:clr>
        </p15:guide>
        <p15:guide id="10" pos="2899">
          <p15:clr>
            <a:srgbClr val="5ACBF0"/>
          </p15:clr>
        </p15:guide>
        <p15:guide id="11" pos="2945">
          <p15:clr>
            <a:srgbClr val="5ACBF0"/>
          </p15:clr>
        </p15:guide>
        <p15:guide id="12" pos="3511">
          <p15:clr>
            <a:srgbClr val="5ACBF0"/>
          </p15:clr>
        </p15:guide>
        <p15:guide id="13" pos="3556">
          <p15:clr>
            <a:srgbClr val="5ACBF0"/>
          </p15:clr>
        </p15:guide>
        <p15:guide id="14" pos="4123">
          <p15:clr>
            <a:srgbClr val="5ACBF0"/>
          </p15:clr>
        </p15:guide>
        <p15:guide id="15" pos="4168">
          <p15:clr>
            <a:srgbClr val="5ACBF0"/>
          </p15:clr>
        </p15:guide>
        <p15:guide id="16" pos="4734">
          <p15:clr>
            <a:srgbClr val="5ACBF0"/>
          </p15:clr>
        </p15:guide>
        <p15:guide id="17" pos="4780">
          <p15:clr>
            <a:srgbClr val="5ACBF0"/>
          </p15:clr>
        </p15:guide>
        <p15:guide id="18" pos="5346">
          <p15:clr>
            <a:srgbClr val="5ACBF0"/>
          </p15:clr>
        </p15:guide>
        <p15:guide id="19" pos="5391">
          <p15:clr>
            <a:srgbClr val="5ACBF0"/>
          </p15:clr>
        </p15:guide>
        <p15:guide id="20" pos="5957">
          <p15:clr>
            <a:srgbClr val="5ACBF0"/>
          </p15:clr>
        </p15:guide>
        <p15:guide id="21" pos="6003">
          <p15:clr>
            <a:srgbClr val="5ACBF0"/>
          </p15:clr>
        </p15:guide>
        <p15:guide id="22" pos="6569">
          <p15:clr>
            <a:srgbClr val="5ACBF0"/>
          </p15:clr>
        </p15:guide>
        <p15:guide id="23" pos="6614">
          <p15:clr>
            <a:srgbClr val="5ACBF0"/>
          </p15:clr>
        </p15:guide>
        <p15:guide id="24" pos="7181">
          <p15:clr>
            <a:srgbClr val="547EBF"/>
          </p15:clr>
        </p15:guide>
        <p15:guide id="25" orient="horz">
          <p15:clr>
            <a:srgbClr val="F26B43"/>
          </p15:clr>
        </p15:guide>
        <p15:guide id="26" orient="horz" pos="4320">
          <p15:clr>
            <a:srgbClr val="F26B43"/>
          </p15:clr>
        </p15:guide>
        <p15:guide id="28" orient="horz" pos="1067">
          <p15:clr>
            <a:srgbClr val="5ACBF0"/>
          </p15:clr>
        </p15:guide>
        <p15:guide id="29" orient="horz" pos="1113">
          <p15:clr>
            <a:srgbClr val="5ACBF0"/>
          </p15:clr>
        </p15:guide>
        <p15:guide id="30" orient="horz" pos="1681">
          <p15:clr>
            <a:srgbClr val="5ACBF0"/>
          </p15:clr>
        </p15:guide>
        <p15:guide id="31" orient="horz" pos="1727">
          <p15:clr>
            <a:srgbClr val="5ACBF0"/>
          </p15:clr>
        </p15:guide>
        <p15:guide id="32" orient="horz" pos="2296">
          <p15:clr>
            <a:srgbClr val="5ACBF0"/>
          </p15:clr>
        </p15:guide>
        <p15:guide id="33" orient="horz" pos="2341">
          <p15:clr>
            <a:srgbClr val="5ACBF0"/>
          </p15:clr>
        </p15:guide>
        <p15:guide id="34" orient="horz" pos="2910">
          <p15:clr>
            <a:srgbClr val="5ACBF0"/>
          </p15:clr>
        </p15:guide>
        <p15:guide id="35" orient="horz" pos="2955">
          <p15:clr>
            <a:srgbClr val="5ACBF0"/>
          </p15:clr>
        </p15:guide>
        <p15:guide id="36" orient="horz" pos="3524">
          <p15:clr>
            <a:srgbClr val="5ACBF0"/>
          </p15:clr>
        </p15:guide>
        <p15:guide id="37" orient="horz" pos="3569">
          <p15:clr>
            <a:srgbClr val="5ACBF0"/>
          </p15:clr>
        </p15:guide>
        <p15:guide id="38" orient="horz" pos="4138">
          <p15:clr>
            <a:srgbClr val="9FCC3B"/>
          </p15:clr>
        </p15:guide>
        <p15:guide id="39" pos="235">
          <p15:clr>
            <a:srgbClr val="9FCC3B"/>
          </p15:clr>
        </p15:guide>
        <p15:guide id="40" pos="7445">
          <p15:clr>
            <a:srgbClr val="9FCC3B"/>
          </p15:clr>
        </p15:guide>
        <p15:guide id="41" orient="horz" pos="235">
          <p15:clr>
            <a:srgbClr val="9FCC3B"/>
          </p15:clr>
        </p15:guide>
        <p15:guide id="42" orient="horz" pos="3915">
          <p15:clr>
            <a:srgbClr val="547EBF"/>
          </p15:clr>
        </p15:guide>
        <p15:guide id="43" pos="2003">
          <p15:clr>
            <a:srgbClr val="A4A3A4"/>
          </p15:clr>
        </p15:guide>
        <p15:guide id="45" pos="3228">
          <p15:clr>
            <a:srgbClr val="547EBF"/>
          </p15:clr>
        </p15:guide>
        <p15:guide id="46" pos="3844">
          <p15:clr>
            <a:srgbClr val="A4A3A4"/>
          </p15:clr>
        </p15:guide>
        <p15:guide id="47" orient="horz" pos="832">
          <p15:clr>
            <a:srgbClr val="547EBF"/>
          </p15:clr>
        </p15:guide>
        <p15:guide id="48" pos="2616">
          <p15:clr>
            <a:srgbClr val="547EBF"/>
          </p15:clr>
        </p15:guide>
        <p15:guide id="49" orient="horz" pos="1344">
          <p15:clr>
            <a:srgbClr val="547EBF"/>
          </p15:clr>
        </p15:guide>
        <p15:guide id="50" orient="horz" pos="491">
          <p15:clr>
            <a:srgbClr val="547EBF"/>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4D19BF-B110-DA78-1E3C-14A4F80E2D3A}"/>
              </a:ext>
            </a:extLst>
          </p:cNvPr>
          <p:cNvSpPr>
            <a:spLocks noGrp="1"/>
          </p:cNvSpPr>
          <p:nvPr>
            <p:ph type="title"/>
          </p:nvPr>
        </p:nvSpPr>
        <p:spPr>
          <a:xfrm>
            <a:off x="794279" y="790574"/>
            <a:ext cx="9629775" cy="530225"/>
          </a:xfrm>
          <a:prstGeom prst="rect">
            <a:avLst/>
          </a:prstGeom>
        </p:spPr>
        <p:txBody>
          <a:bodyPr vert="horz" lIns="0" tIns="0" rIns="0" bIns="0" rtlCol="0" anchor="t" anchorCtr="0">
            <a:noAutofit/>
          </a:bodyPr>
          <a:lstStyle/>
          <a:p>
            <a:r>
              <a:rPr lang="en-US" noProof="0"/>
              <a:t>Click to edit Master title style</a:t>
            </a:r>
          </a:p>
        </p:txBody>
      </p:sp>
      <p:sp>
        <p:nvSpPr>
          <p:cNvPr id="3" name="Text Placeholder 2">
            <a:extLst>
              <a:ext uri="{FF2B5EF4-FFF2-40B4-BE49-F238E27FC236}">
                <a16:creationId xmlns:a16="http://schemas.microsoft.com/office/drawing/2014/main" id="{6CDA3192-1ADA-341C-E3C3-D09308F1044B}"/>
              </a:ext>
            </a:extLst>
          </p:cNvPr>
          <p:cNvSpPr>
            <a:spLocks noGrp="1"/>
          </p:cNvSpPr>
          <p:nvPr>
            <p:ph type="body" idx="1"/>
          </p:nvPr>
        </p:nvSpPr>
        <p:spPr>
          <a:xfrm>
            <a:off x="794281" y="1766887"/>
            <a:ext cx="10601324" cy="4448175"/>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Slide Number Placeholder 5">
            <a:extLst>
              <a:ext uri="{FF2B5EF4-FFF2-40B4-BE49-F238E27FC236}">
                <a16:creationId xmlns:a16="http://schemas.microsoft.com/office/drawing/2014/main" id="{EFEE9825-2E24-856B-4091-76C08BEA043E}"/>
              </a:ext>
            </a:extLst>
          </p:cNvPr>
          <p:cNvSpPr>
            <a:spLocks noGrp="1"/>
          </p:cNvSpPr>
          <p:nvPr>
            <p:ph type="sldNum" sz="quarter" idx="4"/>
          </p:nvPr>
        </p:nvSpPr>
        <p:spPr>
          <a:xfrm>
            <a:off x="373063" y="6457949"/>
            <a:ext cx="180181"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fld id="{C5BB0411-7089-4314-80B8-B2E3315A0706}" type="slidenum">
              <a:rPr lang="en-US" smtClean="0"/>
              <a:pPr/>
              <a:t>‹#›</a:t>
            </a:fld>
            <a:endParaRPr lang="en-US"/>
          </a:p>
        </p:txBody>
      </p:sp>
      <p:sp>
        <p:nvSpPr>
          <p:cNvPr id="5" name="Footer Placeholder 4">
            <a:extLst>
              <a:ext uri="{FF2B5EF4-FFF2-40B4-BE49-F238E27FC236}">
                <a16:creationId xmlns:a16="http://schemas.microsoft.com/office/drawing/2014/main" id="{6C08DCDC-DE9D-AFB0-23B8-4CB7CD233D9F}"/>
              </a:ext>
            </a:extLst>
          </p:cNvPr>
          <p:cNvSpPr>
            <a:spLocks noGrp="1"/>
          </p:cNvSpPr>
          <p:nvPr>
            <p:ph type="ftr" sz="quarter" idx="3"/>
          </p:nvPr>
        </p:nvSpPr>
        <p:spPr>
          <a:xfrm>
            <a:off x="790574" y="6457948"/>
            <a:ext cx="2841625" cy="111125"/>
          </a:xfrm>
          <a:prstGeom prst="rect">
            <a:avLst/>
          </a:prstGeom>
        </p:spPr>
        <p:txBody>
          <a:bodyPr vert="horz" lIns="0" tIns="0" rIns="0" bIns="0" rtlCol="0" anchor="b" anchorCtr="0">
            <a:noAutofit/>
          </a:bodyPr>
          <a:lstStyle>
            <a:lvl1pPr algn="l">
              <a:defRPr sz="700">
                <a:solidFill>
                  <a:schemeClr val="tx1">
                    <a:tint val="75000"/>
                  </a:schemeClr>
                </a:solidFill>
                <a:latin typeface="+mn-lt"/>
                <a:ea typeface="Roboto" panose="02000000000000000000" pitchFamily="2" charset="0"/>
              </a:defRPr>
            </a:lvl1pPr>
          </a:lstStyle>
          <a:p>
            <a:r>
              <a:rPr lang="en-US" noProof="0"/>
              <a:t>© Experian | Confidential</a:t>
            </a:r>
          </a:p>
        </p:txBody>
      </p:sp>
      <p:pic>
        <p:nvPicPr>
          <p:cNvPr id="7" name="Graphic 6">
            <a:extLst>
              <a:ext uri="{FF2B5EF4-FFF2-40B4-BE49-F238E27FC236}">
                <a16:creationId xmlns:a16="http://schemas.microsoft.com/office/drawing/2014/main" id="{238679CA-9505-3057-D341-B3382A90908D}"/>
              </a:ext>
            </a:extLst>
          </p:cNvPr>
          <p:cNvPicPr>
            <a:picLocks noChangeAspect="1"/>
          </p:cNvPicPr>
          <p:nvPr/>
        </p:nvPicPr>
        <p:blipFill>
          <a:blip r:embed="rId164" cstate="screen">
            <a:extLst>
              <a:ext uri="{28A0092B-C50C-407E-A947-70E740481C1C}">
                <a14:useLocalDpi xmlns:a14="http://schemas.microsoft.com/office/drawing/2010/main"/>
              </a:ext>
              <a:ext uri="{96DAC541-7B7A-43D3-8B79-37D633B846F1}">
                <asvg:svgBlip xmlns:asvg="http://schemas.microsoft.com/office/drawing/2016/SVG/main" r:embed="rId165"/>
              </a:ext>
            </a:extLst>
          </a:blip>
          <a:stretch>
            <a:fillRect/>
          </a:stretch>
        </p:blipFill>
        <p:spPr>
          <a:xfrm>
            <a:off x="11564520" y="373063"/>
            <a:ext cx="256005" cy="323375"/>
          </a:xfrm>
          <a:prstGeom prst="rect">
            <a:avLst/>
          </a:prstGeom>
        </p:spPr>
      </p:pic>
    </p:spTree>
    <p:extLst>
      <p:ext uri="{BB962C8B-B14F-4D97-AF65-F5344CB8AC3E}">
        <p14:creationId xmlns:p14="http://schemas.microsoft.com/office/powerpoint/2010/main" val="2254328494"/>
      </p:ext>
    </p:extLst>
  </p:cSld>
  <p:clrMap bg1="lt1" tx1="dk1" bg2="lt2" tx2="dk2" accent1="accent1" accent2="accent2" accent3="accent3" accent4="accent4" accent5="accent5" accent6="accent6" hlink="hlink" folHlink="folHlink"/>
  <p:sldLayoutIdLst>
    <p:sldLayoutId id="2147484937" r:id="rId1"/>
    <p:sldLayoutId id="2147484938" r:id="rId2"/>
    <p:sldLayoutId id="2147484939" r:id="rId3"/>
    <p:sldLayoutId id="2147484940" r:id="rId4"/>
    <p:sldLayoutId id="2147484941" r:id="rId5"/>
    <p:sldLayoutId id="2147484942" r:id="rId6"/>
    <p:sldLayoutId id="2147484943" r:id="rId7"/>
    <p:sldLayoutId id="2147484944" r:id="rId8"/>
    <p:sldLayoutId id="2147484945" r:id="rId9"/>
    <p:sldLayoutId id="2147484946" r:id="rId10"/>
    <p:sldLayoutId id="2147484947" r:id="rId11"/>
    <p:sldLayoutId id="2147484948" r:id="rId12"/>
    <p:sldLayoutId id="2147484949" r:id="rId13"/>
    <p:sldLayoutId id="2147484950" r:id="rId14"/>
    <p:sldLayoutId id="2147484951" r:id="rId15"/>
    <p:sldLayoutId id="2147484952" r:id="rId16"/>
    <p:sldLayoutId id="2147484953" r:id="rId17"/>
    <p:sldLayoutId id="2147484954" r:id="rId18"/>
    <p:sldLayoutId id="2147484955" r:id="rId19"/>
    <p:sldLayoutId id="2147484956" r:id="rId20"/>
    <p:sldLayoutId id="2147484957" r:id="rId21"/>
    <p:sldLayoutId id="2147484958" r:id="rId22"/>
    <p:sldLayoutId id="2147484959" r:id="rId23"/>
    <p:sldLayoutId id="2147484960" r:id="rId24"/>
    <p:sldLayoutId id="2147484961" r:id="rId25"/>
    <p:sldLayoutId id="2147484962" r:id="rId26"/>
    <p:sldLayoutId id="2147484963" r:id="rId27"/>
    <p:sldLayoutId id="2147484964" r:id="rId28"/>
    <p:sldLayoutId id="2147484965" r:id="rId29"/>
    <p:sldLayoutId id="2147484966" r:id="rId30"/>
    <p:sldLayoutId id="2147484967" r:id="rId31"/>
    <p:sldLayoutId id="2147484968" r:id="rId32"/>
    <p:sldLayoutId id="2147484969" r:id="rId33"/>
    <p:sldLayoutId id="2147484970" r:id="rId34"/>
    <p:sldLayoutId id="2147484971" r:id="rId35"/>
    <p:sldLayoutId id="2147484972" r:id="rId36"/>
    <p:sldLayoutId id="2147484973" r:id="rId37"/>
    <p:sldLayoutId id="2147484974" r:id="rId38"/>
    <p:sldLayoutId id="2147484975" r:id="rId39"/>
    <p:sldLayoutId id="2147484976" r:id="rId40"/>
    <p:sldLayoutId id="2147484977" r:id="rId41"/>
    <p:sldLayoutId id="2147484978" r:id="rId42"/>
    <p:sldLayoutId id="2147484979" r:id="rId43"/>
    <p:sldLayoutId id="2147484980" r:id="rId44"/>
    <p:sldLayoutId id="2147484981" r:id="rId45"/>
    <p:sldLayoutId id="2147484982" r:id="rId46"/>
    <p:sldLayoutId id="2147484983" r:id="rId47"/>
    <p:sldLayoutId id="2147484984" r:id="rId48"/>
    <p:sldLayoutId id="2147484985" r:id="rId49"/>
    <p:sldLayoutId id="2147484986" r:id="rId50"/>
    <p:sldLayoutId id="2147484987" r:id="rId51"/>
    <p:sldLayoutId id="2147484988" r:id="rId52"/>
    <p:sldLayoutId id="2147484989" r:id="rId53"/>
    <p:sldLayoutId id="2147484990" r:id="rId54"/>
    <p:sldLayoutId id="2147484991" r:id="rId55"/>
    <p:sldLayoutId id="2147484992" r:id="rId56"/>
    <p:sldLayoutId id="2147484993" r:id="rId57"/>
    <p:sldLayoutId id="2147484994" r:id="rId58"/>
    <p:sldLayoutId id="2147484995" r:id="rId59"/>
    <p:sldLayoutId id="2147484996" r:id="rId60"/>
    <p:sldLayoutId id="2147484997" r:id="rId61"/>
    <p:sldLayoutId id="2147484998" r:id="rId62"/>
    <p:sldLayoutId id="2147484999" r:id="rId63"/>
    <p:sldLayoutId id="2147485000" r:id="rId64"/>
    <p:sldLayoutId id="2147485001" r:id="rId65"/>
    <p:sldLayoutId id="2147485002" r:id="rId66"/>
    <p:sldLayoutId id="2147485003" r:id="rId67"/>
    <p:sldLayoutId id="2147485004" r:id="rId68"/>
    <p:sldLayoutId id="2147485005" r:id="rId69"/>
    <p:sldLayoutId id="2147485006" r:id="rId70"/>
    <p:sldLayoutId id="2147485007" r:id="rId71"/>
    <p:sldLayoutId id="2147485008" r:id="rId72"/>
    <p:sldLayoutId id="2147485009" r:id="rId73"/>
    <p:sldLayoutId id="2147485010" r:id="rId74"/>
    <p:sldLayoutId id="2147485011" r:id="rId75"/>
    <p:sldLayoutId id="2147485012" r:id="rId76"/>
    <p:sldLayoutId id="2147485013" r:id="rId77"/>
    <p:sldLayoutId id="2147485014" r:id="rId78"/>
    <p:sldLayoutId id="2147485015" r:id="rId79"/>
    <p:sldLayoutId id="2147485016" r:id="rId80"/>
    <p:sldLayoutId id="2147485017" r:id="rId81"/>
    <p:sldLayoutId id="2147485018" r:id="rId82"/>
    <p:sldLayoutId id="2147485019" r:id="rId83"/>
    <p:sldLayoutId id="2147485020" r:id="rId84"/>
    <p:sldLayoutId id="2147485021" r:id="rId85"/>
    <p:sldLayoutId id="2147485022" r:id="rId86"/>
    <p:sldLayoutId id="2147485023" r:id="rId87"/>
    <p:sldLayoutId id="2147485024" r:id="rId88"/>
    <p:sldLayoutId id="2147485025" r:id="rId89"/>
    <p:sldLayoutId id="2147485026" r:id="rId90"/>
    <p:sldLayoutId id="2147485027" r:id="rId91"/>
    <p:sldLayoutId id="2147485028" r:id="rId92"/>
    <p:sldLayoutId id="2147485029" r:id="rId93"/>
    <p:sldLayoutId id="2147485030" r:id="rId94"/>
    <p:sldLayoutId id="2147485031" r:id="rId95"/>
    <p:sldLayoutId id="2147485032" r:id="rId96"/>
    <p:sldLayoutId id="2147485033" r:id="rId97"/>
    <p:sldLayoutId id="2147485034" r:id="rId98"/>
    <p:sldLayoutId id="2147485035" r:id="rId99"/>
    <p:sldLayoutId id="2147485036" r:id="rId100"/>
    <p:sldLayoutId id="2147485037" r:id="rId101"/>
    <p:sldLayoutId id="2147485038" r:id="rId102"/>
    <p:sldLayoutId id="2147485039" r:id="rId103"/>
    <p:sldLayoutId id="2147485040" r:id="rId104"/>
    <p:sldLayoutId id="2147485041" r:id="rId105"/>
    <p:sldLayoutId id="2147485042" r:id="rId106"/>
    <p:sldLayoutId id="2147485043" r:id="rId107"/>
    <p:sldLayoutId id="2147485044" r:id="rId108"/>
    <p:sldLayoutId id="2147485045" r:id="rId109"/>
    <p:sldLayoutId id="2147485046" r:id="rId110"/>
    <p:sldLayoutId id="2147485047" r:id="rId111"/>
    <p:sldLayoutId id="2147485048" r:id="rId112"/>
    <p:sldLayoutId id="2147485049" r:id="rId113"/>
    <p:sldLayoutId id="2147485050" r:id="rId114"/>
    <p:sldLayoutId id="2147485051" r:id="rId115"/>
    <p:sldLayoutId id="2147485052" r:id="rId116"/>
    <p:sldLayoutId id="2147485053" r:id="rId117"/>
    <p:sldLayoutId id="2147485054" r:id="rId118"/>
    <p:sldLayoutId id="2147485055" r:id="rId119"/>
    <p:sldLayoutId id="2147485056" r:id="rId120"/>
    <p:sldLayoutId id="2147485057" r:id="rId121"/>
    <p:sldLayoutId id="2147485058" r:id="rId122"/>
    <p:sldLayoutId id="2147485059" r:id="rId123"/>
    <p:sldLayoutId id="2147485060" r:id="rId124"/>
    <p:sldLayoutId id="2147485061" r:id="rId125"/>
    <p:sldLayoutId id="2147485062" r:id="rId126"/>
    <p:sldLayoutId id="2147485063" r:id="rId127"/>
    <p:sldLayoutId id="2147485064" r:id="rId128"/>
    <p:sldLayoutId id="2147485065" r:id="rId129"/>
    <p:sldLayoutId id="2147485066" r:id="rId130"/>
    <p:sldLayoutId id="2147485067" r:id="rId131"/>
    <p:sldLayoutId id="2147485068" r:id="rId132"/>
    <p:sldLayoutId id="2147485069" r:id="rId133"/>
    <p:sldLayoutId id="2147485070" r:id="rId134"/>
    <p:sldLayoutId id="2147485071" r:id="rId135"/>
    <p:sldLayoutId id="2147485072" r:id="rId136"/>
    <p:sldLayoutId id="2147485073" r:id="rId137"/>
    <p:sldLayoutId id="2147485074" r:id="rId138"/>
    <p:sldLayoutId id="2147485075" r:id="rId139"/>
    <p:sldLayoutId id="2147485076" r:id="rId140"/>
    <p:sldLayoutId id="2147485077" r:id="rId141"/>
    <p:sldLayoutId id="2147485078" r:id="rId142"/>
    <p:sldLayoutId id="2147485079" r:id="rId143"/>
    <p:sldLayoutId id="2147485080" r:id="rId144"/>
    <p:sldLayoutId id="2147485081" r:id="rId145"/>
    <p:sldLayoutId id="2147485082" r:id="rId146"/>
    <p:sldLayoutId id="2147485083" r:id="rId147"/>
    <p:sldLayoutId id="2147485084" r:id="rId148"/>
    <p:sldLayoutId id="2147485085" r:id="rId149"/>
    <p:sldLayoutId id="2147485086" r:id="rId150"/>
    <p:sldLayoutId id="2147485087" r:id="rId151"/>
    <p:sldLayoutId id="2147485088" r:id="rId152"/>
    <p:sldLayoutId id="2147485089" r:id="rId153"/>
    <p:sldLayoutId id="2147485090" r:id="rId154"/>
    <p:sldLayoutId id="2147485091" r:id="rId155"/>
    <p:sldLayoutId id="2147485092" r:id="rId156"/>
    <p:sldLayoutId id="2147485093" r:id="rId157"/>
    <p:sldLayoutId id="2147485094" r:id="rId158"/>
    <p:sldLayoutId id="2147485095" r:id="rId159"/>
    <p:sldLayoutId id="2147485096" r:id="rId160"/>
    <p:sldLayoutId id="2147485097" r:id="rId161"/>
    <p:sldLayoutId id="2147485098" r:id="rId16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100000"/>
        </a:lnSpc>
        <a:spcBef>
          <a:spcPct val="0"/>
        </a:spcBef>
        <a:buNone/>
        <a:defRPr sz="3400" b="0" kern="1200">
          <a:solidFill>
            <a:schemeClr val="accent1"/>
          </a:solidFill>
          <a:latin typeface="+mj-lt"/>
          <a:ea typeface="+mj-ea"/>
          <a:cs typeface="+mj-cs"/>
        </a:defRPr>
      </a:lvl1pPr>
    </p:titleStyle>
    <p:bodyStyle>
      <a:lvl1pPr marL="0" indent="0" algn="l" defTabSz="914400" rtl="0" eaLnBrk="1" latinLnBrk="0" hangingPunct="1">
        <a:lnSpc>
          <a:spcPct val="110000"/>
        </a:lnSpc>
        <a:spcBef>
          <a:spcPts val="0"/>
        </a:spcBef>
        <a:spcAft>
          <a:spcPts val="1200"/>
        </a:spcAft>
        <a:buFont typeface="Arial" panose="020B0604020202020204" pitchFamily="34" charset="0"/>
        <a:buNone/>
        <a:defRPr sz="1800" kern="1200">
          <a:solidFill>
            <a:schemeClr val="accent1"/>
          </a:solidFill>
          <a:latin typeface="+mn-lt"/>
          <a:ea typeface="+mn-ea"/>
          <a:cs typeface="+mn-cs"/>
        </a:defRPr>
      </a:lvl1pPr>
      <a:lvl2pPr marL="0" indent="0" algn="l" defTabSz="914400" rtl="0" eaLnBrk="1" latinLnBrk="0" hangingPunct="1">
        <a:lnSpc>
          <a:spcPct val="110000"/>
        </a:lnSpc>
        <a:spcBef>
          <a:spcPts val="0"/>
        </a:spcBef>
        <a:spcAft>
          <a:spcPts val="1200"/>
        </a:spcAft>
        <a:buFont typeface="Arial" panose="020B0604020202020204" pitchFamily="34" charset="0"/>
        <a:buNone/>
        <a:defRPr sz="1400" kern="1200">
          <a:solidFill>
            <a:schemeClr val="tx1"/>
          </a:solidFill>
          <a:latin typeface="+mn-lt"/>
          <a:ea typeface="+mn-ea"/>
          <a:cs typeface="+mn-cs"/>
        </a:defRPr>
      </a:lvl2pPr>
      <a:lvl3pPr marL="1728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1400" kern="1200">
          <a:solidFill>
            <a:schemeClr val="tx1"/>
          </a:solidFill>
          <a:latin typeface="+mn-lt"/>
          <a:ea typeface="+mn-ea"/>
          <a:cs typeface="+mn-cs"/>
        </a:defRPr>
      </a:lvl3pPr>
      <a:lvl4pPr marL="3456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1100" kern="1200">
          <a:solidFill>
            <a:schemeClr val="tx1"/>
          </a:solidFill>
          <a:latin typeface="+mn-lt"/>
          <a:ea typeface="+mn-ea"/>
          <a:cs typeface="+mn-cs"/>
        </a:defRPr>
      </a:lvl4pPr>
      <a:lvl5pPr marL="5184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9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15:clr>
            <a:srgbClr val="F26B43"/>
          </p15:clr>
        </p15:guide>
        <p15:guide id="2" pos="7680">
          <p15:clr>
            <a:srgbClr val="5ACBF0"/>
          </p15:clr>
        </p15:guide>
        <p15:guide id="3" pos="498">
          <p15:clr>
            <a:srgbClr val="547EBF"/>
          </p15:clr>
        </p15:guide>
        <p15:guide id="4" pos="1065">
          <p15:clr>
            <a:srgbClr val="5ACBF0"/>
          </p15:clr>
        </p15:guide>
        <p15:guide id="5" pos="1110">
          <p15:clr>
            <a:srgbClr val="5ACBF0"/>
          </p15:clr>
        </p15:guide>
        <p15:guide id="6" pos="1676">
          <p15:clr>
            <a:srgbClr val="5ACBF0"/>
          </p15:clr>
        </p15:guide>
        <p15:guide id="7" pos="1722">
          <p15:clr>
            <a:srgbClr val="5ACBF0"/>
          </p15:clr>
        </p15:guide>
        <p15:guide id="8" pos="2288">
          <p15:clr>
            <a:srgbClr val="5ACBF0"/>
          </p15:clr>
        </p15:guide>
        <p15:guide id="9" pos="2333">
          <p15:clr>
            <a:srgbClr val="5ACBF0"/>
          </p15:clr>
        </p15:guide>
        <p15:guide id="10" pos="2899">
          <p15:clr>
            <a:srgbClr val="5ACBF0"/>
          </p15:clr>
        </p15:guide>
        <p15:guide id="11" pos="2945">
          <p15:clr>
            <a:srgbClr val="5ACBF0"/>
          </p15:clr>
        </p15:guide>
        <p15:guide id="12" pos="3511">
          <p15:clr>
            <a:srgbClr val="5ACBF0"/>
          </p15:clr>
        </p15:guide>
        <p15:guide id="13" pos="3556">
          <p15:clr>
            <a:srgbClr val="5ACBF0"/>
          </p15:clr>
        </p15:guide>
        <p15:guide id="14" pos="4123">
          <p15:clr>
            <a:srgbClr val="5ACBF0"/>
          </p15:clr>
        </p15:guide>
        <p15:guide id="15" pos="4168">
          <p15:clr>
            <a:srgbClr val="5ACBF0"/>
          </p15:clr>
        </p15:guide>
        <p15:guide id="16" pos="4734">
          <p15:clr>
            <a:srgbClr val="5ACBF0"/>
          </p15:clr>
        </p15:guide>
        <p15:guide id="17" pos="4780">
          <p15:clr>
            <a:srgbClr val="5ACBF0"/>
          </p15:clr>
        </p15:guide>
        <p15:guide id="18" pos="5346">
          <p15:clr>
            <a:srgbClr val="5ACBF0"/>
          </p15:clr>
        </p15:guide>
        <p15:guide id="19" pos="5391">
          <p15:clr>
            <a:srgbClr val="5ACBF0"/>
          </p15:clr>
        </p15:guide>
        <p15:guide id="20" pos="5957">
          <p15:clr>
            <a:srgbClr val="5ACBF0"/>
          </p15:clr>
        </p15:guide>
        <p15:guide id="21" pos="6003">
          <p15:clr>
            <a:srgbClr val="5ACBF0"/>
          </p15:clr>
        </p15:guide>
        <p15:guide id="22" pos="6569">
          <p15:clr>
            <a:srgbClr val="5ACBF0"/>
          </p15:clr>
        </p15:guide>
        <p15:guide id="23" pos="6614">
          <p15:clr>
            <a:srgbClr val="5ACBF0"/>
          </p15:clr>
        </p15:guide>
        <p15:guide id="24" pos="7181">
          <p15:clr>
            <a:srgbClr val="547EBF"/>
          </p15:clr>
        </p15:guide>
        <p15:guide id="25" orient="horz">
          <p15:clr>
            <a:srgbClr val="F26B43"/>
          </p15:clr>
        </p15:guide>
        <p15:guide id="26" orient="horz" pos="4320">
          <p15:clr>
            <a:srgbClr val="F26B43"/>
          </p15:clr>
        </p15:guide>
        <p15:guide id="28" orient="horz" pos="1067">
          <p15:clr>
            <a:srgbClr val="5ACBF0"/>
          </p15:clr>
        </p15:guide>
        <p15:guide id="29" orient="horz" pos="1113">
          <p15:clr>
            <a:srgbClr val="5ACBF0"/>
          </p15:clr>
        </p15:guide>
        <p15:guide id="30" orient="horz" pos="1681">
          <p15:clr>
            <a:srgbClr val="5ACBF0"/>
          </p15:clr>
        </p15:guide>
        <p15:guide id="31" orient="horz" pos="1727">
          <p15:clr>
            <a:srgbClr val="5ACBF0"/>
          </p15:clr>
        </p15:guide>
        <p15:guide id="32" orient="horz" pos="2296">
          <p15:clr>
            <a:srgbClr val="5ACBF0"/>
          </p15:clr>
        </p15:guide>
        <p15:guide id="33" orient="horz" pos="2341">
          <p15:clr>
            <a:srgbClr val="5ACBF0"/>
          </p15:clr>
        </p15:guide>
        <p15:guide id="34" orient="horz" pos="2910">
          <p15:clr>
            <a:srgbClr val="5ACBF0"/>
          </p15:clr>
        </p15:guide>
        <p15:guide id="35" orient="horz" pos="2955">
          <p15:clr>
            <a:srgbClr val="5ACBF0"/>
          </p15:clr>
        </p15:guide>
        <p15:guide id="36" orient="horz" pos="3524">
          <p15:clr>
            <a:srgbClr val="5ACBF0"/>
          </p15:clr>
        </p15:guide>
        <p15:guide id="37" orient="horz" pos="3569">
          <p15:clr>
            <a:srgbClr val="5ACBF0"/>
          </p15:clr>
        </p15:guide>
        <p15:guide id="38" orient="horz" pos="4138">
          <p15:clr>
            <a:srgbClr val="9FCC3B"/>
          </p15:clr>
        </p15:guide>
        <p15:guide id="39" pos="235">
          <p15:clr>
            <a:srgbClr val="9FCC3B"/>
          </p15:clr>
        </p15:guide>
        <p15:guide id="40" pos="7445">
          <p15:clr>
            <a:srgbClr val="9FCC3B"/>
          </p15:clr>
        </p15:guide>
        <p15:guide id="41" orient="horz" pos="235">
          <p15:clr>
            <a:srgbClr val="9FCC3B"/>
          </p15:clr>
        </p15:guide>
        <p15:guide id="42" orient="horz" pos="3915">
          <p15:clr>
            <a:srgbClr val="547EBF"/>
          </p15:clr>
        </p15:guide>
        <p15:guide id="43" pos="2003">
          <p15:clr>
            <a:srgbClr val="A4A3A4"/>
          </p15:clr>
        </p15:guide>
        <p15:guide id="45" pos="3228">
          <p15:clr>
            <a:srgbClr val="547EBF"/>
          </p15:clr>
        </p15:guide>
        <p15:guide id="46" pos="3844">
          <p15:clr>
            <a:srgbClr val="A4A3A4"/>
          </p15:clr>
        </p15:guide>
        <p15:guide id="47" orient="horz" pos="832">
          <p15:clr>
            <a:srgbClr val="547EBF"/>
          </p15:clr>
        </p15:guide>
        <p15:guide id="48" pos="2616">
          <p15:clr>
            <a:srgbClr val="547EBF"/>
          </p15:clr>
        </p15:guide>
        <p15:guide id="49" orient="horz" pos="1344">
          <p15:clr>
            <a:srgbClr val="547EBF"/>
          </p15:clr>
        </p15:guide>
        <p15:guide id="50" orient="horz" pos="491">
          <p15:clr>
            <a:srgbClr val="547EBF"/>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10.xml"/><Relationship Id="rId1" Type="http://schemas.openxmlformats.org/officeDocument/2006/relationships/slideLayout" Target="../slideLayouts/slideLayout128.xml"/><Relationship Id="rId6" Type="http://schemas.openxmlformats.org/officeDocument/2006/relationships/image" Target="../media/image106.jpeg"/><Relationship Id="rId5" Type="http://schemas.openxmlformats.org/officeDocument/2006/relationships/image" Target="../media/image105.jpeg"/><Relationship Id="rId4" Type="http://schemas.openxmlformats.org/officeDocument/2006/relationships/image" Target="../media/image104.jpeg"/></Relationships>
</file>

<file path=ppt/slides/_rels/slide1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xml"/><Relationship Id="rId1" Type="http://schemas.openxmlformats.org/officeDocument/2006/relationships/slideLayout" Target="../slideLayouts/slideLayout122.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126.xml"/><Relationship Id="rId7" Type="http://schemas.openxmlformats.org/officeDocument/2006/relationships/image" Target="../media/image109.png"/><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108.jpeg"/><Relationship Id="rId5" Type="http://schemas.microsoft.com/office/2018/10/relationships/comments" Target="../comments/modernComment_7FFFD7C3_9DB06F70.xml"/><Relationship Id="rId4"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3.xml"/><Relationship Id="rId1" Type="http://schemas.openxmlformats.org/officeDocument/2006/relationships/slideLayout" Target="../slideLayouts/slideLayout122.xml"/></Relationships>
</file>

<file path=ppt/slides/_rels/slide14.xml.rels><?xml version="1.0" encoding="UTF-8" standalone="yes"?>
<Relationships xmlns="http://schemas.openxmlformats.org/package/2006/relationships"><Relationship Id="rId8" Type="http://schemas.openxmlformats.org/officeDocument/2006/relationships/image" Target="../media/image117.png"/><Relationship Id="rId3" Type="http://schemas.openxmlformats.org/officeDocument/2006/relationships/image" Target="../media/image112.png"/><Relationship Id="rId7" Type="http://schemas.openxmlformats.org/officeDocument/2006/relationships/image" Target="../media/image116.png"/><Relationship Id="rId2" Type="http://schemas.openxmlformats.org/officeDocument/2006/relationships/image" Target="../media/image111.png"/><Relationship Id="rId1" Type="http://schemas.openxmlformats.org/officeDocument/2006/relationships/slideLayout" Target="../slideLayouts/slideLayout127.xml"/><Relationship Id="rId6" Type="http://schemas.openxmlformats.org/officeDocument/2006/relationships/image" Target="../media/image115.svg"/><Relationship Id="rId5" Type="http://schemas.openxmlformats.org/officeDocument/2006/relationships/image" Target="../media/image114.png"/><Relationship Id="rId4" Type="http://schemas.openxmlformats.org/officeDocument/2006/relationships/image" Target="../media/image113.png"/></Relationships>
</file>

<file path=ppt/slides/_rels/slide15.xml.rels><?xml version="1.0" encoding="UTF-8" standalone="yes"?>
<Relationships xmlns="http://schemas.openxmlformats.org/package/2006/relationships"><Relationship Id="rId3" Type="http://schemas.microsoft.com/office/2018/10/relationships/comments" Target="../comments/modernComment_7FFFD7AE_39897B48.xml"/><Relationship Id="rId2" Type="http://schemas.openxmlformats.org/officeDocument/2006/relationships/notesSlide" Target="../notesSlides/notesSlide14.xml"/><Relationship Id="rId1" Type="http://schemas.openxmlformats.org/officeDocument/2006/relationships/slideLayout" Target="../slideLayouts/slideLayout126.xml"/><Relationship Id="rId5" Type="http://schemas.openxmlformats.org/officeDocument/2006/relationships/image" Target="../media/image118.png"/><Relationship Id="rId4" Type="http://schemas.openxmlformats.org/officeDocument/2006/relationships/image" Target="../media/image108.jpeg"/></Relationships>
</file>

<file path=ppt/slides/_rels/slide16.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5.xml"/><Relationship Id="rId1" Type="http://schemas.openxmlformats.org/officeDocument/2006/relationships/slideLayout" Target="../slideLayouts/slideLayout126.xml"/><Relationship Id="rId4" Type="http://schemas.openxmlformats.org/officeDocument/2006/relationships/image" Target="../media/image119.png"/></Relationships>
</file>

<file path=ppt/slides/_rels/slide17.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6.xml"/><Relationship Id="rId1" Type="http://schemas.openxmlformats.org/officeDocument/2006/relationships/slideLayout" Target="../slideLayouts/slideLayout126.xml"/><Relationship Id="rId4" Type="http://schemas.openxmlformats.org/officeDocument/2006/relationships/image" Target="../media/image120.jpeg"/></Relationships>
</file>

<file path=ppt/slides/_rels/slide18.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7.xml"/><Relationship Id="rId1" Type="http://schemas.openxmlformats.org/officeDocument/2006/relationships/slideLayout" Target="../slideLayouts/slideLayout126.xml"/><Relationship Id="rId4" Type="http://schemas.openxmlformats.org/officeDocument/2006/relationships/image" Target="../media/image121.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2.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2.xml"/><Relationship Id="rId1" Type="http://schemas.openxmlformats.org/officeDocument/2006/relationships/slideLayout" Target="../slideLayouts/slideLayout94.xml"/></Relationships>
</file>

<file path=ppt/slides/_rels/slide20.xml.rels><?xml version="1.0" encoding="UTF-8" standalone="yes"?>
<Relationships xmlns="http://schemas.openxmlformats.org/package/2006/relationships"><Relationship Id="rId13" Type="http://schemas.openxmlformats.org/officeDocument/2006/relationships/image" Target="../media/image132.png"/><Relationship Id="rId18" Type="http://schemas.openxmlformats.org/officeDocument/2006/relationships/image" Target="../media/image137.svg"/><Relationship Id="rId26" Type="http://schemas.openxmlformats.org/officeDocument/2006/relationships/image" Target="../media/image143.png"/><Relationship Id="rId39" Type="http://schemas.microsoft.com/office/2007/relationships/hdphoto" Target="../media/hdphoto4.wdp"/><Relationship Id="rId21" Type="http://schemas.openxmlformats.org/officeDocument/2006/relationships/image" Target="../media/image140.png"/><Relationship Id="rId34" Type="http://schemas.openxmlformats.org/officeDocument/2006/relationships/image" Target="../media/image151.svg"/><Relationship Id="rId7" Type="http://schemas.openxmlformats.org/officeDocument/2006/relationships/image" Target="../media/image126.png"/><Relationship Id="rId2" Type="http://schemas.openxmlformats.org/officeDocument/2006/relationships/notesSlide" Target="../notesSlides/notesSlide18.xml"/><Relationship Id="rId16" Type="http://schemas.openxmlformats.org/officeDocument/2006/relationships/image" Target="../media/image135.png"/><Relationship Id="rId20" Type="http://schemas.openxmlformats.org/officeDocument/2006/relationships/image" Target="../media/image139.png"/><Relationship Id="rId29" Type="http://schemas.openxmlformats.org/officeDocument/2006/relationships/image" Target="../media/image146.png"/><Relationship Id="rId41" Type="http://schemas.microsoft.com/office/2007/relationships/hdphoto" Target="../media/hdphoto5.wdp"/><Relationship Id="rId1" Type="http://schemas.openxmlformats.org/officeDocument/2006/relationships/slideLayout" Target="../slideLayouts/slideLayout297.xml"/><Relationship Id="rId6" Type="http://schemas.openxmlformats.org/officeDocument/2006/relationships/image" Target="../media/image125.svg"/><Relationship Id="rId11" Type="http://schemas.openxmlformats.org/officeDocument/2006/relationships/image" Target="../media/image130.png"/><Relationship Id="rId24" Type="http://schemas.microsoft.com/office/2007/relationships/hdphoto" Target="../media/hdphoto2.wdp"/><Relationship Id="rId32" Type="http://schemas.openxmlformats.org/officeDocument/2006/relationships/image" Target="../media/image149.png"/><Relationship Id="rId37" Type="http://schemas.openxmlformats.org/officeDocument/2006/relationships/image" Target="../media/image153.png"/><Relationship Id="rId40" Type="http://schemas.openxmlformats.org/officeDocument/2006/relationships/image" Target="../media/image155.png"/><Relationship Id="rId5" Type="http://schemas.openxmlformats.org/officeDocument/2006/relationships/image" Target="../media/image124.png"/><Relationship Id="rId15" Type="http://schemas.openxmlformats.org/officeDocument/2006/relationships/image" Target="../media/image134.png"/><Relationship Id="rId23" Type="http://schemas.openxmlformats.org/officeDocument/2006/relationships/image" Target="../media/image141.png"/><Relationship Id="rId28" Type="http://schemas.openxmlformats.org/officeDocument/2006/relationships/image" Target="../media/image145.png"/><Relationship Id="rId36" Type="http://schemas.microsoft.com/office/2007/relationships/hdphoto" Target="../media/hdphoto3.wdp"/><Relationship Id="rId10" Type="http://schemas.openxmlformats.org/officeDocument/2006/relationships/image" Target="../media/image129.png"/><Relationship Id="rId19" Type="http://schemas.openxmlformats.org/officeDocument/2006/relationships/image" Target="../media/image138.png"/><Relationship Id="rId31" Type="http://schemas.openxmlformats.org/officeDocument/2006/relationships/image" Target="../media/image148.png"/><Relationship Id="rId4" Type="http://schemas.openxmlformats.org/officeDocument/2006/relationships/image" Target="../media/image123.svg"/><Relationship Id="rId9" Type="http://schemas.openxmlformats.org/officeDocument/2006/relationships/image" Target="../media/image128.png"/><Relationship Id="rId14" Type="http://schemas.openxmlformats.org/officeDocument/2006/relationships/image" Target="../media/image133.png"/><Relationship Id="rId22" Type="http://schemas.microsoft.com/office/2007/relationships/hdphoto" Target="../media/hdphoto1.wdp"/><Relationship Id="rId27" Type="http://schemas.openxmlformats.org/officeDocument/2006/relationships/image" Target="../media/image144.jpeg"/><Relationship Id="rId30" Type="http://schemas.openxmlformats.org/officeDocument/2006/relationships/image" Target="../media/image147.png"/><Relationship Id="rId35" Type="http://schemas.openxmlformats.org/officeDocument/2006/relationships/image" Target="../media/image152.png"/><Relationship Id="rId8" Type="http://schemas.openxmlformats.org/officeDocument/2006/relationships/image" Target="../media/image127.svg"/><Relationship Id="rId3" Type="http://schemas.openxmlformats.org/officeDocument/2006/relationships/image" Target="../media/image122.png"/><Relationship Id="rId12" Type="http://schemas.openxmlformats.org/officeDocument/2006/relationships/image" Target="../media/image131.jpeg"/><Relationship Id="rId17" Type="http://schemas.openxmlformats.org/officeDocument/2006/relationships/image" Target="../media/image136.png"/><Relationship Id="rId25" Type="http://schemas.openxmlformats.org/officeDocument/2006/relationships/image" Target="../media/image142.png"/><Relationship Id="rId33" Type="http://schemas.openxmlformats.org/officeDocument/2006/relationships/image" Target="../media/image150.svg"/><Relationship Id="rId38" Type="http://schemas.openxmlformats.org/officeDocument/2006/relationships/image" Target="../media/image154.png"/></Relationships>
</file>

<file path=ppt/slides/_rels/slide21.xml.rels><?xml version="1.0" encoding="UTF-8" standalone="yes"?>
<Relationships xmlns="http://schemas.openxmlformats.org/package/2006/relationships"><Relationship Id="rId3" Type="http://schemas.openxmlformats.org/officeDocument/2006/relationships/hyperlink" Target="mailto:ukaudiences@experian.com" TargetMode="External"/><Relationship Id="rId2" Type="http://schemas.openxmlformats.org/officeDocument/2006/relationships/notesSlide" Target="../notesSlides/notesSlide19.xml"/><Relationship Id="rId1" Type="http://schemas.openxmlformats.org/officeDocument/2006/relationships/slideLayout" Target="../slideLayouts/slideLayout212.xml"/><Relationship Id="rId4" Type="http://schemas.openxmlformats.org/officeDocument/2006/relationships/image" Target="../media/image80.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23.xml.rels><?xml version="1.0" encoding="UTF-8" standalone="yes"?>
<Relationships xmlns="http://schemas.openxmlformats.org/package/2006/relationships"><Relationship Id="rId8" Type="http://schemas.openxmlformats.org/officeDocument/2006/relationships/image" Target="../media/image160.jpeg"/><Relationship Id="rId3" Type="http://schemas.microsoft.com/office/2018/10/relationships/comments" Target="../comments/modernComment_7FFFC8C7_BAA16B70.xml"/><Relationship Id="rId7" Type="http://schemas.openxmlformats.org/officeDocument/2006/relationships/image" Target="../media/image159.svg"/><Relationship Id="rId2" Type="http://schemas.openxmlformats.org/officeDocument/2006/relationships/notesSlide" Target="../notesSlides/notesSlide20.xml"/><Relationship Id="rId1" Type="http://schemas.openxmlformats.org/officeDocument/2006/relationships/slideLayout" Target="../slideLayouts/slideLayout236.xml"/><Relationship Id="rId6" Type="http://schemas.openxmlformats.org/officeDocument/2006/relationships/image" Target="../media/image158.png"/><Relationship Id="rId5" Type="http://schemas.openxmlformats.org/officeDocument/2006/relationships/image" Target="../media/image157.svg"/><Relationship Id="rId4" Type="http://schemas.openxmlformats.org/officeDocument/2006/relationships/image" Target="../media/image156.png"/></Relationships>
</file>

<file path=ppt/slides/_rels/slide24.xml.rels><?xml version="1.0" encoding="UTF-8" standalone="yes"?>
<Relationships xmlns="http://schemas.openxmlformats.org/package/2006/relationships"><Relationship Id="rId3" Type="http://schemas.openxmlformats.org/officeDocument/2006/relationships/image" Target="../media/image156.png"/><Relationship Id="rId7" Type="http://schemas.openxmlformats.org/officeDocument/2006/relationships/image" Target="../media/image163.jpeg"/><Relationship Id="rId2" Type="http://schemas.openxmlformats.org/officeDocument/2006/relationships/notesSlide" Target="../notesSlides/notesSlide21.xml"/><Relationship Id="rId1" Type="http://schemas.openxmlformats.org/officeDocument/2006/relationships/slideLayout" Target="../slideLayouts/slideLayout237.xml"/><Relationship Id="rId6" Type="http://schemas.openxmlformats.org/officeDocument/2006/relationships/image" Target="../media/image162.svg"/><Relationship Id="rId5" Type="http://schemas.openxmlformats.org/officeDocument/2006/relationships/image" Target="../media/image161.png"/><Relationship Id="rId4" Type="http://schemas.openxmlformats.org/officeDocument/2006/relationships/image" Target="../media/image157.sv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6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8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6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0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3.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3.xml"/><Relationship Id="rId1" Type="http://schemas.openxmlformats.org/officeDocument/2006/relationships/slideLayout" Target="../slideLayouts/slideLayout66.xml"/><Relationship Id="rId6" Type="http://schemas.openxmlformats.org/officeDocument/2006/relationships/image" Target="../media/image80.png"/><Relationship Id="rId5" Type="http://schemas.openxmlformats.org/officeDocument/2006/relationships/image" Target="../media/image79.jpeg"/><Relationship Id="rId4" Type="http://schemas.openxmlformats.org/officeDocument/2006/relationships/image" Target="../media/image78.jpeg"/></Relationships>
</file>

<file path=ppt/slides/_rels/slide30.xml.rels><?xml version="1.0" encoding="UTF-8" standalone="yes"?>
<Relationships xmlns="http://schemas.openxmlformats.org/package/2006/relationships"><Relationship Id="rId3" Type="http://schemas.openxmlformats.org/officeDocument/2006/relationships/hyperlink" Target="mailto:Josh.torok@experian.com" TargetMode="External"/><Relationship Id="rId2" Type="http://schemas.openxmlformats.org/officeDocument/2006/relationships/notesSlide" Target="../notesSlides/notesSlide24.xml"/><Relationship Id="rId1" Type="http://schemas.openxmlformats.org/officeDocument/2006/relationships/slideLayout" Target="../slideLayouts/slideLayout287.xml"/><Relationship Id="rId6" Type="http://schemas.openxmlformats.org/officeDocument/2006/relationships/image" Target="../media/image164.jpg"/><Relationship Id="rId5" Type="http://schemas.openxmlformats.org/officeDocument/2006/relationships/hyperlink" Target="mailto:ukaudiences@experian.com" TargetMode="External"/><Relationship Id="rId4" Type="http://schemas.openxmlformats.org/officeDocument/2006/relationships/hyperlink" Target="mailto:sue.shearman@experian.com" TargetMode="Externa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60.xml"/></Relationships>
</file>

<file path=ppt/slides/_rels/slide32.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image" Target="../media/image165.jpeg"/><Relationship Id="rId1" Type="http://schemas.openxmlformats.org/officeDocument/2006/relationships/slideLayout" Target="../slideLayouts/slideLayout237.xml"/><Relationship Id="rId6" Type="http://schemas.openxmlformats.org/officeDocument/2006/relationships/image" Target="../media/image167.svg"/><Relationship Id="rId5" Type="http://schemas.openxmlformats.org/officeDocument/2006/relationships/image" Target="../media/image166.png"/><Relationship Id="rId4" Type="http://schemas.openxmlformats.org/officeDocument/2006/relationships/image" Target="../media/image157.svg"/></Relationships>
</file>

<file path=ppt/slides/_rels/slide33.xml.rels><?xml version="1.0" encoding="UTF-8" standalone="yes"?>
<Relationships xmlns="http://schemas.openxmlformats.org/package/2006/relationships"><Relationship Id="rId3" Type="http://schemas.openxmlformats.org/officeDocument/2006/relationships/image" Target="../media/image157.svg"/><Relationship Id="rId2" Type="http://schemas.openxmlformats.org/officeDocument/2006/relationships/image" Target="../media/image156.png"/><Relationship Id="rId1" Type="http://schemas.openxmlformats.org/officeDocument/2006/relationships/slideLayout" Target="../slideLayouts/slideLayout236.xml"/><Relationship Id="rId6" Type="http://schemas.openxmlformats.org/officeDocument/2006/relationships/image" Target="../media/image168.jpeg"/><Relationship Id="rId5" Type="http://schemas.openxmlformats.org/officeDocument/2006/relationships/image" Target="../media/image159.svg"/><Relationship Id="rId4" Type="http://schemas.openxmlformats.org/officeDocument/2006/relationships/image" Target="../media/image158.png"/></Relationships>
</file>

<file path=ppt/slides/_rels/slide34.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image" Target="../media/image169.jpeg"/><Relationship Id="rId1" Type="http://schemas.openxmlformats.org/officeDocument/2006/relationships/slideLayout" Target="../slideLayouts/slideLayout236.xml"/><Relationship Id="rId6" Type="http://schemas.openxmlformats.org/officeDocument/2006/relationships/image" Target="../media/image157.svg"/><Relationship Id="rId5" Type="http://schemas.openxmlformats.org/officeDocument/2006/relationships/image" Target="../media/image156.png"/><Relationship Id="rId4" Type="http://schemas.openxmlformats.org/officeDocument/2006/relationships/image" Target="../media/image171.sv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4.xml"/></Relationships>
</file>

<file path=ppt/slides/_rels/slide5.xml.rels><?xml version="1.0" encoding="UTF-8" standalone="yes"?>
<Relationships xmlns="http://schemas.openxmlformats.org/package/2006/relationships"><Relationship Id="rId8" Type="http://schemas.openxmlformats.org/officeDocument/2006/relationships/image" Target="../media/image86.svg"/><Relationship Id="rId3" Type="http://schemas.openxmlformats.org/officeDocument/2006/relationships/image" Target="../media/image81.png"/><Relationship Id="rId7" Type="http://schemas.openxmlformats.org/officeDocument/2006/relationships/image" Target="../media/image85.png"/><Relationship Id="rId12" Type="http://schemas.openxmlformats.org/officeDocument/2006/relationships/image" Target="../media/image90.svg"/><Relationship Id="rId2" Type="http://schemas.openxmlformats.org/officeDocument/2006/relationships/notesSlide" Target="../notesSlides/notesSlide5.xml"/><Relationship Id="rId1" Type="http://schemas.openxmlformats.org/officeDocument/2006/relationships/slideLayout" Target="../slideLayouts/slideLayout94.xml"/><Relationship Id="rId6" Type="http://schemas.openxmlformats.org/officeDocument/2006/relationships/image" Target="../media/image84.svg"/><Relationship Id="rId11" Type="http://schemas.openxmlformats.org/officeDocument/2006/relationships/image" Target="../media/image89.png"/><Relationship Id="rId5" Type="http://schemas.openxmlformats.org/officeDocument/2006/relationships/image" Target="../media/image83.png"/><Relationship Id="rId10" Type="http://schemas.openxmlformats.org/officeDocument/2006/relationships/image" Target="../media/image88.svg"/><Relationship Id="rId4" Type="http://schemas.openxmlformats.org/officeDocument/2006/relationships/image" Target="../media/image82.svg"/><Relationship Id="rId9" Type="http://schemas.openxmlformats.org/officeDocument/2006/relationships/image" Target="../media/image87.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94.xml"/></Relationships>
</file>

<file path=ppt/slides/_rels/slide7.xml.rels><?xml version="1.0" encoding="UTF-8" standalone="yes"?>
<Relationships xmlns="http://schemas.openxmlformats.org/package/2006/relationships"><Relationship Id="rId3" Type="http://schemas.openxmlformats.org/officeDocument/2006/relationships/image" Target="../media/image91.png"/><Relationship Id="rId7" Type="http://schemas.openxmlformats.org/officeDocument/2006/relationships/image" Target="../media/image95.png"/><Relationship Id="rId2" Type="http://schemas.openxmlformats.org/officeDocument/2006/relationships/notesSlide" Target="../notesSlides/notesSlide7.xml"/><Relationship Id="rId1" Type="http://schemas.openxmlformats.org/officeDocument/2006/relationships/slideLayout" Target="../slideLayouts/slideLayout122.xml"/><Relationship Id="rId6" Type="http://schemas.openxmlformats.org/officeDocument/2006/relationships/image" Target="../media/image94.png"/><Relationship Id="rId5" Type="http://schemas.openxmlformats.org/officeDocument/2006/relationships/image" Target="../media/image93.png"/><Relationship Id="rId4" Type="http://schemas.openxmlformats.org/officeDocument/2006/relationships/image" Target="../media/image92.png"/></Relationships>
</file>

<file path=ppt/slides/_rels/slide8.xml.rels><?xml version="1.0" encoding="UTF-8" standalone="yes"?>
<Relationships xmlns="http://schemas.openxmlformats.org/package/2006/relationships"><Relationship Id="rId3" Type="http://schemas.microsoft.com/office/2018/10/relationships/comments" Target="../comments/modernComment_2F69_51E10A7E.xml"/><Relationship Id="rId2" Type="http://schemas.openxmlformats.org/officeDocument/2006/relationships/notesSlide" Target="../notesSlides/notesSlide8.xml"/><Relationship Id="rId1" Type="http://schemas.openxmlformats.org/officeDocument/2006/relationships/slideLayout" Target="../slideLayouts/slideLayout122.xml"/><Relationship Id="rId4" Type="http://schemas.openxmlformats.org/officeDocument/2006/relationships/image" Target="../media/image96.png"/></Relationships>
</file>

<file path=ppt/slides/_rels/slide9.xml.rels><?xml version="1.0" encoding="UTF-8" standalone="yes"?>
<Relationships xmlns="http://schemas.openxmlformats.org/package/2006/relationships"><Relationship Id="rId8" Type="http://schemas.openxmlformats.org/officeDocument/2006/relationships/image" Target="../media/image102.svg"/><Relationship Id="rId3" Type="http://schemas.openxmlformats.org/officeDocument/2006/relationships/image" Target="../media/image97.png"/><Relationship Id="rId7" Type="http://schemas.openxmlformats.org/officeDocument/2006/relationships/image" Target="../media/image101.png"/><Relationship Id="rId2" Type="http://schemas.openxmlformats.org/officeDocument/2006/relationships/notesSlide" Target="../notesSlides/notesSlide9.xml"/><Relationship Id="rId1" Type="http://schemas.openxmlformats.org/officeDocument/2006/relationships/slideLayout" Target="../slideLayouts/slideLayout122.xml"/><Relationship Id="rId6" Type="http://schemas.openxmlformats.org/officeDocument/2006/relationships/image" Target="../media/image100.svg"/><Relationship Id="rId5" Type="http://schemas.openxmlformats.org/officeDocument/2006/relationships/image" Target="../media/image99.png"/><Relationship Id="rId4" Type="http://schemas.openxmlformats.org/officeDocument/2006/relationships/image" Target="../media/image98.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Placeholder 10" descr="A group of people walking on a wooden bridge&#10;&#10;Description automatically generated">
            <a:extLst>
              <a:ext uri="{FF2B5EF4-FFF2-40B4-BE49-F238E27FC236}">
                <a16:creationId xmlns:a16="http://schemas.microsoft.com/office/drawing/2014/main" id="{8DDFABCE-4023-198C-88CD-29E7420905FC}"/>
              </a:ext>
            </a:extLst>
          </p:cNvPr>
          <p:cNvPicPr>
            <a:picLocks noGrp="1" noChangeAspect="1"/>
          </p:cNvPicPr>
          <p:nvPr>
            <p:ph type="pic" sz="quarter" idx="21"/>
          </p:nvPr>
        </p:nvPicPr>
        <p:blipFill>
          <a:blip r:embed="rId3" cstate="print">
            <a:extLst>
              <a:ext uri="{28A0092B-C50C-407E-A947-70E740481C1C}">
                <a14:useLocalDpi xmlns:a14="http://schemas.microsoft.com/office/drawing/2010/main"/>
              </a:ext>
            </a:extLst>
          </a:blip>
          <a:srcRect/>
          <a:stretch>
            <a:fillRect/>
          </a:stretch>
        </p:blipFill>
        <p:spPr/>
      </p:pic>
      <p:sp>
        <p:nvSpPr>
          <p:cNvPr id="3" name="Text Placeholder 2">
            <a:extLst>
              <a:ext uri="{FF2B5EF4-FFF2-40B4-BE49-F238E27FC236}">
                <a16:creationId xmlns:a16="http://schemas.microsoft.com/office/drawing/2014/main" id="{174EF4CE-2064-0EA5-582D-335AC5CDFE7D}"/>
              </a:ext>
            </a:extLst>
          </p:cNvPr>
          <p:cNvSpPr>
            <a:spLocks noGrp="1"/>
          </p:cNvSpPr>
          <p:nvPr>
            <p:ph type="body" sz="quarter" idx="19"/>
          </p:nvPr>
        </p:nvSpPr>
        <p:spPr/>
        <p:txBody>
          <a:bodyPr/>
          <a:lstStyle/>
          <a:p>
            <a:r>
              <a:rPr lang="en-US" sz="1000"/>
              <a:t>Sue Shearman</a:t>
            </a:r>
          </a:p>
        </p:txBody>
      </p:sp>
      <p:sp>
        <p:nvSpPr>
          <p:cNvPr id="4" name="Title 3">
            <a:extLst>
              <a:ext uri="{FF2B5EF4-FFF2-40B4-BE49-F238E27FC236}">
                <a16:creationId xmlns:a16="http://schemas.microsoft.com/office/drawing/2014/main" id="{73DB12B7-3770-6518-A572-ABBC7FF71FC0}"/>
              </a:ext>
            </a:extLst>
          </p:cNvPr>
          <p:cNvSpPr>
            <a:spLocks noGrp="1"/>
          </p:cNvSpPr>
          <p:nvPr>
            <p:ph type="title"/>
          </p:nvPr>
        </p:nvSpPr>
        <p:spPr>
          <a:xfrm>
            <a:off x="800100" y="4099434"/>
            <a:ext cx="3802064" cy="1484313"/>
          </a:xfrm>
        </p:spPr>
        <p:txBody>
          <a:bodyPr/>
          <a:lstStyle/>
          <a:p>
            <a:r>
              <a:rPr lang="en-US" dirty="0"/>
              <a:t>Experian IPA Audience Session </a:t>
            </a:r>
          </a:p>
        </p:txBody>
      </p:sp>
      <p:sp>
        <p:nvSpPr>
          <p:cNvPr id="5" name="Text Placeholder 4">
            <a:extLst>
              <a:ext uri="{FF2B5EF4-FFF2-40B4-BE49-F238E27FC236}">
                <a16:creationId xmlns:a16="http://schemas.microsoft.com/office/drawing/2014/main" id="{6A306B9A-FD62-030D-8858-C207ABC64ED3}"/>
              </a:ext>
            </a:extLst>
          </p:cNvPr>
          <p:cNvSpPr>
            <a:spLocks noGrp="1"/>
          </p:cNvSpPr>
          <p:nvPr>
            <p:ph type="body" sz="quarter" idx="13"/>
          </p:nvPr>
        </p:nvSpPr>
        <p:spPr>
          <a:xfrm>
            <a:off x="800100" y="5957730"/>
            <a:ext cx="3802063" cy="246221"/>
          </a:xfrm>
        </p:spPr>
        <p:txBody>
          <a:bodyPr/>
          <a:lstStyle/>
          <a:p>
            <a:r>
              <a:rPr lang="en-US" dirty="0"/>
              <a:t>Audience and Activation Overview</a:t>
            </a:r>
          </a:p>
        </p:txBody>
      </p:sp>
      <p:sp>
        <p:nvSpPr>
          <p:cNvPr id="6" name="Media Placeholder 5">
            <a:extLst>
              <a:ext uri="{FF2B5EF4-FFF2-40B4-BE49-F238E27FC236}">
                <a16:creationId xmlns:a16="http://schemas.microsoft.com/office/drawing/2014/main" id="{A84D9E31-9675-BF5C-B179-167073D1C722}"/>
              </a:ext>
            </a:extLst>
          </p:cNvPr>
          <p:cNvSpPr>
            <a:spLocks noGrp="1"/>
          </p:cNvSpPr>
          <p:nvPr>
            <p:ph type="media" sz="quarter" idx="17"/>
          </p:nvPr>
        </p:nvSpPr>
        <p:spPr/>
        <p:txBody>
          <a:bodyPr/>
          <a:lstStyle/>
          <a:p>
            <a:endParaRPr lang="en-US"/>
          </a:p>
        </p:txBody>
      </p:sp>
      <p:sp>
        <p:nvSpPr>
          <p:cNvPr id="7" name="Text Placeholder 6">
            <a:extLst>
              <a:ext uri="{FF2B5EF4-FFF2-40B4-BE49-F238E27FC236}">
                <a16:creationId xmlns:a16="http://schemas.microsoft.com/office/drawing/2014/main" id="{3CE750D5-3CDF-2522-CAAC-83279F83F013}"/>
              </a:ext>
            </a:extLst>
          </p:cNvPr>
          <p:cNvSpPr>
            <a:spLocks noGrp="1"/>
          </p:cNvSpPr>
          <p:nvPr>
            <p:ph type="body" sz="quarter" idx="18"/>
          </p:nvPr>
        </p:nvSpPr>
        <p:spPr/>
        <p:txBody>
          <a:bodyPr/>
          <a:lstStyle/>
          <a:p>
            <a:r>
              <a:rPr lang="en-US" sz="1000"/>
              <a:t>Josh Torok</a:t>
            </a:r>
          </a:p>
        </p:txBody>
      </p:sp>
      <p:sp>
        <p:nvSpPr>
          <p:cNvPr id="8" name="Text Placeholder 7">
            <a:extLst>
              <a:ext uri="{FF2B5EF4-FFF2-40B4-BE49-F238E27FC236}">
                <a16:creationId xmlns:a16="http://schemas.microsoft.com/office/drawing/2014/main" id="{DF878C0F-802F-CB2F-5895-24116526CC67}"/>
              </a:ext>
            </a:extLst>
          </p:cNvPr>
          <p:cNvSpPr>
            <a:spLocks noGrp="1"/>
          </p:cNvSpPr>
          <p:nvPr>
            <p:ph type="body" sz="quarter" idx="12"/>
          </p:nvPr>
        </p:nvSpPr>
        <p:spPr/>
        <p:txBody>
          <a:bodyPr/>
          <a:lstStyle/>
          <a:p>
            <a:r>
              <a:rPr lang="en-US" dirty="0"/>
              <a:t>December 2023</a:t>
            </a:r>
          </a:p>
        </p:txBody>
      </p:sp>
    </p:spTree>
    <p:extLst>
      <p:ext uri="{BB962C8B-B14F-4D97-AF65-F5344CB8AC3E}">
        <p14:creationId xmlns:p14="http://schemas.microsoft.com/office/powerpoint/2010/main" val="2167212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8" name="Straight Connector 117">
            <a:extLst>
              <a:ext uri="{FF2B5EF4-FFF2-40B4-BE49-F238E27FC236}">
                <a16:creationId xmlns:a16="http://schemas.microsoft.com/office/drawing/2014/main" id="{F0A1D1F1-84FE-C34B-BE5E-F8EE5A5AAB4F}"/>
              </a:ext>
            </a:extLst>
          </p:cNvPr>
          <p:cNvCxnSpPr>
            <a:cxnSpLocks/>
          </p:cNvCxnSpPr>
          <p:nvPr/>
        </p:nvCxnSpPr>
        <p:spPr>
          <a:xfrm>
            <a:off x="3051996" y="5373259"/>
            <a:ext cx="4521278" cy="0"/>
          </a:xfrm>
          <a:prstGeom prst="line">
            <a:avLst/>
          </a:prstGeom>
          <a:ln w="4445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Title 2"/>
          <p:cNvSpPr>
            <a:spLocks noGrp="1"/>
          </p:cNvSpPr>
          <p:nvPr>
            <p:ph type="title" idx="4294967295"/>
          </p:nvPr>
        </p:nvSpPr>
        <p:spPr>
          <a:xfrm>
            <a:off x="935038" y="425450"/>
            <a:ext cx="11256962" cy="1006475"/>
          </a:xfrm>
        </p:spPr>
        <p:txBody>
          <a:bodyPr/>
          <a:lstStyle/>
          <a:p>
            <a:br>
              <a:rPr lang="en-GB" sz="3200"/>
            </a:br>
            <a:br>
              <a:rPr lang="en-GB" sz="3200"/>
            </a:br>
            <a:br>
              <a:rPr lang="en-GB" sz="2000"/>
            </a:br>
            <a:endParaRPr lang="nl-NL" sz="2000"/>
          </a:p>
        </p:txBody>
      </p:sp>
      <p:sp>
        <p:nvSpPr>
          <p:cNvPr id="60" name="Title 2">
            <a:extLst>
              <a:ext uri="{FF2B5EF4-FFF2-40B4-BE49-F238E27FC236}">
                <a16:creationId xmlns:a16="http://schemas.microsoft.com/office/drawing/2014/main" id="{A2E1427B-746D-FC4F-861A-8E034794C56D}"/>
              </a:ext>
            </a:extLst>
          </p:cNvPr>
          <p:cNvSpPr txBox="1">
            <a:spLocks/>
          </p:cNvSpPr>
          <p:nvPr/>
        </p:nvSpPr>
        <p:spPr>
          <a:xfrm>
            <a:off x="457080" y="564657"/>
            <a:ext cx="9497625" cy="563254"/>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3400" b="1" kern="1200">
                <a:solidFill>
                  <a:srgbClr val="AF1685"/>
                </a:solidFill>
                <a:latin typeface="+mj-lt"/>
                <a:ea typeface="+mj-ea"/>
                <a:cs typeface="+mj-cs"/>
              </a:defRPr>
            </a:lvl1pPr>
          </a:lstStyle>
          <a:p>
            <a:pPr marL="0" marR="0" lvl="0" indent="0" algn="l" defTabSz="914400" rtl="0" eaLnBrk="1" fontAlgn="auto" latinLnBrk="0" hangingPunct="1">
              <a:lnSpc>
                <a:spcPct val="100000"/>
              </a:lnSpc>
              <a:spcBef>
                <a:spcPts val="600"/>
              </a:spcBef>
              <a:spcAft>
                <a:spcPts val="1200"/>
              </a:spcAft>
              <a:buClrTx/>
              <a:buSzTx/>
              <a:buFontTx/>
              <a:buNone/>
              <a:tabLst/>
              <a:defRPr/>
            </a:pPr>
            <a:r>
              <a:rPr kumimoji="0" lang="en-GB" sz="3600" b="0" i="0" u="none" strike="noStrike" kern="1200" cap="none" spc="0" normalizeH="0" baseline="0" noProof="0">
                <a:ln>
                  <a:noFill/>
                </a:ln>
                <a:solidFill>
                  <a:srgbClr val="E63888"/>
                </a:solidFill>
                <a:effectLst/>
                <a:uLnTx/>
                <a:uFillTx/>
                <a:latin typeface="Arial"/>
                <a:ea typeface="+mj-ea"/>
                <a:cs typeface="+mj-cs"/>
              </a:rPr>
              <a:t>Highly accurate and richly detailed insight</a:t>
            </a:r>
            <a:br>
              <a:rPr kumimoji="0" lang="en-GB" sz="3600" b="1" i="0" u="none" strike="noStrike" kern="1200" cap="none" spc="0" normalizeH="0" baseline="0" noProof="0">
                <a:ln>
                  <a:noFill/>
                </a:ln>
                <a:solidFill>
                  <a:srgbClr val="AF1685"/>
                </a:solidFill>
                <a:effectLst/>
                <a:uLnTx/>
                <a:uFillTx/>
                <a:latin typeface="Arial"/>
                <a:ea typeface="+mj-ea"/>
                <a:cs typeface="+mj-cs"/>
              </a:rPr>
            </a:br>
            <a:endParaRPr kumimoji="0" lang="nl-NL" sz="3400" b="1" i="0" u="none" strike="noStrike" kern="1200" cap="none" spc="0" normalizeH="0" baseline="0" noProof="0">
              <a:ln>
                <a:noFill/>
              </a:ln>
              <a:solidFill>
                <a:srgbClr val="AF1685"/>
              </a:solidFill>
              <a:effectLst/>
              <a:uLnTx/>
              <a:uFillTx/>
              <a:latin typeface="Arial"/>
              <a:ea typeface="+mj-ea"/>
              <a:cs typeface="+mj-cs"/>
            </a:endParaRPr>
          </a:p>
        </p:txBody>
      </p:sp>
      <p:pic>
        <p:nvPicPr>
          <p:cNvPr id="61" name="Content Placeholder 3">
            <a:extLst>
              <a:ext uri="{FF2B5EF4-FFF2-40B4-BE49-F238E27FC236}">
                <a16:creationId xmlns:a16="http://schemas.microsoft.com/office/drawing/2014/main" id="{A3537236-B17D-4C4F-9C94-D83055C071D3}"/>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bwMode="auto">
          <a:xfrm>
            <a:off x="457081" y="1383380"/>
            <a:ext cx="5697289" cy="3378941"/>
          </a:xfrm>
          <a:prstGeom prst="roundRect">
            <a:avLst>
              <a:gd name="adj" fmla="val 5344"/>
            </a:avLst>
          </a:prstGeom>
          <a:noFill/>
          <a:ln w="9525">
            <a:noFill/>
            <a:miter lim="800000"/>
            <a:headEnd/>
            <a:tailEnd/>
          </a:ln>
        </p:spPr>
      </p:pic>
      <p:sp>
        <p:nvSpPr>
          <p:cNvPr id="62" name="Title 2">
            <a:extLst>
              <a:ext uri="{FF2B5EF4-FFF2-40B4-BE49-F238E27FC236}">
                <a16:creationId xmlns:a16="http://schemas.microsoft.com/office/drawing/2014/main" id="{3ABD0B83-9AD2-3E40-936B-15FF978A1673}"/>
              </a:ext>
            </a:extLst>
          </p:cNvPr>
          <p:cNvSpPr txBox="1">
            <a:spLocks/>
          </p:cNvSpPr>
          <p:nvPr/>
        </p:nvSpPr>
        <p:spPr>
          <a:xfrm>
            <a:off x="9047748" y="4640616"/>
            <a:ext cx="2796888" cy="1770623"/>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3400" b="1" kern="1200">
                <a:solidFill>
                  <a:srgbClr val="AF1685"/>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600"/>
              </a:spcAft>
              <a:buClrTx/>
              <a:buSzTx/>
              <a:buFontTx/>
              <a:buNone/>
              <a:tabLst/>
              <a:defRPr/>
            </a:pPr>
            <a:r>
              <a:rPr kumimoji="0" lang="en-GB" sz="3600" b="1" i="0" u="none" strike="noStrike" kern="1200" cap="none" spc="0" normalizeH="0" baseline="0" noProof="0">
                <a:ln>
                  <a:noFill/>
                </a:ln>
                <a:solidFill>
                  <a:srgbClr val="FFFFFF"/>
                </a:solidFill>
                <a:effectLst/>
                <a:uLnTx/>
                <a:uFillTx/>
                <a:latin typeface="Arial"/>
                <a:ea typeface="+mj-ea"/>
                <a:cs typeface="+mj-cs"/>
              </a:rPr>
              <a:t>54% / </a:t>
            </a:r>
            <a:r>
              <a:rPr lang="en-GB" sz="3600">
                <a:solidFill>
                  <a:srgbClr val="FFFFFF"/>
                </a:solidFill>
                <a:latin typeface="Arial"/>
              </a:rPr>
              <a:t>c.15</a:t>
            </a:r>
            <a:r>
              <a:rPr kumimoji="0" lang="en-GB" sz="3600" b="1" i="0" u="none" strike="noStrike" kern="1200" cap="none" spc="0" normalizeH="0" baseline="0" noProof="0">
                <a:ln>
                  <a:noFill/>
                </a:ln>
                <a:solidFill>
                  <a:srgbClr val="FFFFFF"/>
                </a:solidFill>
                <a:effectLst/>
                <a:uLnTx/>
                <a:uFillTx/>
                <a:latin typeface="Arial"/>
                <a:ea typeface="+mj-ea"/>
                <a:cs typeface="+mj-cs"/>
              </a:rPr>
              <a:t>m</a:t>
            </a:r>
          </a:p>
          <a:p>
            <a:pPr marL="0" marR="0" lvl="0" indent="0" algn="l" defTabSz="914400" rtl="0" eaLnBrk="1" fontAlgn="auto" latinLnBrk="0" hangingPunct="1">
              <a:lnSpc>
                <a:spcPct val="100000"/>
              </a:lnSpc>
              <a:spcBef>
                <a:spcPct val="0"/>
              </a:spcBef>
              <a:spcAft>
                <a:spcPts val="600"/>
              </a:spcAft>
              <a:buClrTx/>
              <a:buSzTx/>
              <a:buFontTx/>
              <a:buNone/>
              <a:tabLst/>
              <a:defRPr/>
            </a:pPr>
            <a:r>
              <a:rPr kumimoji="0" lang="en-GB" sz="2000" b="0" i="0" u="none" strike="noStrike" kern="1200" cap="none" spc="0" normalizeH="0" baseline="0" noProof="0">
                <a:ln>
                  <a:noFill/>
                </a:ln>
                <a:solidFill>
                  <a:srgbClr val="FFFFFF"/>
                </a:solidFill>
                <a:effectLst/>
                <a:uLnTx/>
                <a:uFillTx/>
                <a:latin typeface="Arial"/>
                <a:ea typeface="+mj-ea"/>
                <a:cs typeface="+mj-cs"/>
              </a:rPr>
              <a:t>households have a different </a:t>
            </a:r>
            <a:r>
              <a:rPr kumimoji="0" lang="en-GB" sz="2000" b="1" i="0" u="none" strike="noStrike" kern="1200" cap="none" spc="0" normalizeH="0" baseline="0" noProof="0">
                <a:ln>
                  <a:noFill/>
                </a:ln>
                <a:solidFill>
                  <a:srgbClr val="FFFFFF"/>
                </a:solidFill>
                <a:effectLst/>
                <a:uLnTx/>
                <a:uFillTx/>
                <a:latin typeface="Arial"/>
                <a:ea typeface="+mj-ea"/>
                <a:cs typeface="+mj-cs"/>
              </a:rPr>
              <a:t>Mosaic</a:t>
            </a:r>
            <a:r>
              <a:rPr kumimoji="0" lang="en-GB" sz="2000" b="0" i="0" u="none" strike="noStrike" kern="1200" cap="none" spc="0" normalizeH="0" baseline="0" noProof="0">
                <a:ln>
                  <a:noFill/>
                </a:ln>
                <a:solidFill>
                  <a:srgbClr val="FFFFFF"/>
                </a:solidFill>
                <a:effectLst/>
                <a:uLnTx/>
                <a:uFillTx/>
                <a:latin typeface="Arial"/>
                <a:ea typeface="+mj-ea"/>
                <a:cs typeface="+mj-cs"/>
              </a:rPr>
              <a:t> type compared to postcode</a:t>
            </a:r>
          </a:p>
        </p:txBody>
      </p:sp>
      <p:sp>
        <p:nvSpPr>
          <p:cNvPr id="99" name="TextBox 98">
            <a:extLst>
              <a:ext uri="{FF2B5EF4-FFF2-40B4-BE49-F238E27FC236}">
                <a16:creationId xmlns:a16="http://schemas.microsoft.com/office/drawing/2014/main" id="{FDE1EB3C-CEE6-D149-AED9-80307673A1F6}"/>
              </a:ext>
            </a:extLst>
          </p:cNvPr>
          <p:cNvSpPr txBox="1"/>
          <p:nvPr/>
        </p:nvSpPr>
        <p:spPr>
          <a:xfrm>
            <a:off x="4488474" y="5493470"/>
            <a:ext cx="676424" cy="432710"/>
          </a:xfrm>
          <a:prstGeom prst="rect">
            <a:avLst/>
          </a:prstGeom>
          <a:noFill/>
        </p:spPr>
        <p:txBody>
          <a:bodyPr wrap="square" lIns="0" tIns="0" rIns="0" bIns="0" numCol="1" spcCol="151200" rtlCol="0">
            <a:noAutofit/>
          </a:bodyPr>
          <a:lstStyle/>
          <a:p>
            <a:pPr marL="0" marR="0" lvl="0" indent="0" algn="l" defTabSz="914400" rtl="0" eaLnBrk="1" fontAlgn="auto" latinLnBrk="0" hangingPunct="1">
              <a:lnSpc>
                <a:spcPct val="90000"/>
              </a:lnSpc>
              <a:spcBef>
                <a:spcPts val="0"/>
              </a:spcBef>
              <a:spcAft>
                <a:spcPts val="400"/>
              </a:spcAft>
              <a:buClrTx/>
              <a:buSzTx/>
              <a:buFontTx/>
              <a:buNone/>
              <a:tabLst/>
              <a:defRPr/>
            </a:pPr>
            <a:r>
              <a:rPr kumimoji="0" lang="en-US" sz="2800" b="1" i="0" u="none" strike="noStrike" kern="1200" cap="none" spc="0" normalizeH="0" baseline="0" noProof="0">
                <a:ln>
                  <a:noFill/>
                </a:ln>
                <a:solidFill>
                  <a:srgbClr val="632678"/>
                </a:solidFill>
                <a:effectLst/>
                <a:uLnTx/>
                <a:uFillTx/>
                <a:latin typeface="Arial"/>
                <a:ea typeface="+mn-ea"/>
                <a:cs typeface="+mn-cs"/>
              </a:rPr>
              <a:t>E21</a:t>
            </a:r>
          </a:p>
        </p:txBody>
      </p:sp>
      <p:sp>
        <p:nvSpPr>
          <p:cNvPr id="101" name="TextBox 100">
            <a:extLst>
              <a:ext uri="{FF2B5EF4-FFF2-40B4-BE49-F238E27FC236}">
                <a16:creationId xmlns:a16="http://schemas.microsoft.com/office/drawing/2014/main" id="{319316B3-41E7-3A46-9193-9F29BD8064FF}"/>
              </a:ext>
            </a:extLst>
          </p:cNvPr>
          <p:cNvSpPr txBox="1"/>
          <p:nvPr/>
        </p:nvSpPr>
        <p:spPr>
          <a:xfrm>
            <a:off x="2917919" y="5493470"/>
            <a:ext cx="651070" cy="432710"/>
          </a:xfrm>
          <a:prstGeom prst="rect">
            <a:avLst/>
          </a:prstGeom>
          <a:noFill/>
        </p:spPr>
        <p:txBody>
          <a:bodyPr wrap="square" lIns="0" tIns="0" rIns="0" bIns="0" numCol="1" spcCol="151200" rtlCol="0">
            <a:noAutofit/>
          </a:bodyPr>
          <a:lstStyle/>
          <a:p>
            <a:pPr marL="0" marR="0" lvl="0" indent="0" algn="l" defTabSz="914400" rtl="0" eaLnBrk="1" fontAlgn="auto" latinLnBrk="0" hangingPunct="1">
              <a:lnSpc>
                <a:spcPct val="90000"/>
              </a:lnSpc>
              <a:spcBef>
                <a:spcPts val="0"/>
              </a:spcBef>
              <a:spcAft>
                <a:spcPts val="400"/>
              </a:spcAft>
              <a:buClrTx/>
              <a:buSzTx/>
              <a:buFontTx/>
              <a:buNone/>
              <a:tabLst/>
              <a:defRPr/>
            </a:pPr>
            <a:r>
              <a:rPr kumimoji="0" lang="en-US" sz="2800" b="1" i="0" u="none" strike="noStrike" kern="1200" cap="none" spc="0" normalizeH="0" baseline="0" noProof="0">
                <a:ln>
                  <a:noFill/>
                </a:ln>
                <a:solidFill>
                  <a:srgbClr val="632678"/>
                </a:solidFill>
                <a:effectLst/>
                <a:uLnTx/>
                <a:uFillTx/>
                <a:latin typeface="Arial"/>
                <a:ea typeface="+mn-ea"/>
                <a:cs typeface="+mn-cs"/>
              </a:rPr>
              <a:t>F25</a:t>
            </a:r>
          </a:p>
        </p:txBody>
      </p:sp>
      <p:sp>
        <p:nvSpPr>
          <p:cNvPr id="102" name="TextBox 101">
            <a:extLst>
              <a:ext uri="{FF2B5EF4-FFF2-40B4-BE49-F238E27FC236}">
                <a16:creationId xmlns:a16="http://schemas.microsoft.com/office/drawing/2014/main" id="{28069BB4-0308-A348-8C11-952ADD6D962F}"/>
              </a:ext>
            </a:extLst>
          </p:cNvPr>
          <p:cNvSpPr txBox="1"/>
          <p:nvPr/>
        </p:nvSpPr>
        <p:spPr>
          <a:xfrm>
            <a:off x="1826994" y="4964761"/>
            <a:ext cx="969370" cy="432710"/>
          </a:xfrm>
          <a:prstGeom prst="rect">
            <a:avLst/>
          </a:prstGeom>
          <a:noFill/>
        </p:spPr>
        <p:txBody>
          <a:bodyPr wrap="square" lIns="0" tIns="0" rIns="0" bIns="0" numCol="1" spcCol="151200" rtlCol="0">
            <a:no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sz="2800" b="1" i="0" u="none" strike="noStrike" kern="1200" cap="none" spc="0" normalizeH="0" baseline="0" noProof="0">
                <a:ln>
                  <a:noFill/>
                </a:ln>
                <a:solidFill>
                  <a:srgbClr val="E63888"/>
                </a:solidFill>
                <a:effectLst/>
                <a:uLnTx/>
                <a:uFillTx/>
                <a:latin typeface="Arial"/>
                <a:ea typeface="+mn-ea"/>
                <a:cs typeface="+mn-cs"/>
              </a:rPr>
              <a:t>12</a:t>
            </a:r>
          </a:p>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sz="100" b="1" i="0" u="none" strike="noStrike" kern="1200" cap="none" spc="0" normalizeH="0" baseline="0" noProof="0">
                <a:ln>
                  <a:noFill/>
                </a:ln>
                <a:solidFill>
                  <a:srgbClr val="BA2F7D"/>
                </a:solidFill>
                <a:effectLst/>
                <a:uLnTx/>
                <a:uFillTx/>
                <a:latin typeface="Arial"/>
                <a:ea typeface="+mn-ea"/>
                <a:cs typeface="+mn-cs"/>
              </a:rPr>
              <a:t> </a:t>
            </a:r>
          </a:p>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sz="1500" b="0" i="0" u="none" strike="noStrike" kern="1200" cap="none" spc="0" normalizeH="0" baseline="0" noProof="0">
                <a:ln>
                  <a:noFill/>
                </a:ln>
                <a:solidFill>
                  <a:srgbClr val="E63888"/>
                </a:solidFill>
                <a:effectLst/>
                <a:uLnTx/>
                <a:uFillTx/>
                <a:latin typeface="Arial"/>
                <a:ea typeface="+mn-ea"/>
                <a:cs typeface="+mn-cs"/>
              </a:rPr>
              <a:t>Different Mosaic </a:t>
            </a:r>
            <a:br>
              <a:rPr kumimoji="0" lang="en-US" sz="1500" b="0" i="0" u="none" strike="noStrike" kern="1200" cap="none" spc="0" normalizeH="0" baseline="0" noProof="0">
                <a:ln>
                  <a:noFill/>
                </a:ln>
                <a:solidFill>
                  <a:srgbClr val="E63888"/>
                </a:solidFill>
                <a:effectLst/>
                <a:uLnTx/>
                <a:uFillTx/>
                <a:latin typeface="Arial"/>
                <a:ea typeface="+mn-ea"/>
                <a:cs typeface="+mn-cs"/>
              </a:rPr>
            </a:br>
            <a:r>
              <a:rPr kumimoji="0" lang="en-US" sz="1500" b="0" i="0" u="none" strike="noStrike" kern="1200" cap="none" spc="0" normalizeH="0" baseline="0" noProof="0">
                <a:ln>
                  <a:noFill/>
                </a:ln>
                <a:solidFill>
                  <a:srgbClr val="E63888"/>
                </a:solidFill>
                <a:effectLst/>
                <a:uLnTx/>
                <a:uFillTx/>
                <a:latin typeface="Arial"/>
                <a:ea typeface="+mn-ea"/>
                <a:cs typeface="+mn-cs"/>
              </a:rPr>
              <a:t>types:</a:t>
            </a:r>
            <a:r>
              <a:rPr kumimoji="0" lang="en-US" sz="1500" b="1" i="0" u="none" strike="noStrike" kern="1200" cap="none" spc="0" normalizeH="0" baseline="0" noProof="0">
                <a:ln>
                  <a:noFill/>
                </a:ln>
                <a:solidFill>
                  <a:srgbClr val="E63888"/>
                </a:solidFill>
                <a:effectLst/>
                <a:uLnTx/>
                <a:uFillTx/>
                <a:latin typeface="Arial"/>
                <a:ea typeface="+mn-ea"/>
                <a:cs typeface="+mn-cs"/>
              </a:rPr>
              <a:t> </a:t>
            </a:r>
            <a:endParaRPr kumimoji="0" lang="en-GB" sz="1500" b="1" i="0" u="none" strike="noStrike" kern="1200" cap="none" spc="0" normalizeH="0" baseline="0" noProof="0">
              <a:ln>
                <a:noFill/>
              </a:ln>
              <a:solidFill>
                <a:srgbClr val="E63888"/>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874B18EA-CA19-2169-5EBD-AEC00E1E0EB7}"/>
              </a:ext>
            </a:extLst>
          </p:cNvPr>
          <p:cNvGrpSpPr/>
          <p:nvPr/>
        </p:nvGrpSpPr>
        <p:grpSpPr>
          <a:xfrm>
            <a:off x="372873" y="5316468"/>
            <a:ext cx="2680377" cy="112150"/>
            <a:chOff x="372873" y="5316468"/>
            <a:chExt cx="2680377" cy="112150"/>
          </a:xfrm>
        </p:grpSpPr>
        <p:cxnSp>
          <p:nvCxnSpPr>
            <p:cNvPr id="104" name="Straight Connector 103">
              <a:extLst>
                <a:ext uri="{FF2B5EF4-FFF2-40B4-BE49-F238E27FC236}">
                  <a16:creationId xmlns:a16="http://schemas.microsoft.com/office/drawing/2014/main" id="{FB9F6780-1DFA-E146-B067-546310DDE3B9}"/>
                </a:ext>
              </a:extLst>
            </p:cNvPr>
            <p:cNvCxnSpPr>
              <a:cxnSpLocks/>
              <a:endCxn id="107" idx="3"/>
            </p:cNvCxnSpPr>
            <p:nvPr/>
          </p:nvCxnSpPr>
          <p:spPr>
            <a:xfrm flipV="1">
              <a:off x="431923" y="5373256"/>
              <a:ext cx="2621327" cy="2"/>
            </a:xfrm>
            <a:prstGeom prst="line">
              <a:avLst/>
            </a:prstGeom>
            <a:ln w="44450">
              <a:solidFill>
                <a:srgbClr val="E63888"/>
              </a:solidFill>
            </a:ln>
          </p:spPr>
          <p:style>
            <a:lnRef idx="1">
              <a:schemeClr val="accent1"/>
            </a:lnRef>
            <a:fillRef idx="0">
              <a:schemeClr val="accent1"/>
            </a:fillRef>
            <a:effectRef idx="0">
              <a:schemeClr val="accent1"/>
            </a:effectRef>
            <a:fontRef idx="minor">
              <a:schemeClr val="tx1"/>
            </a:fontRef>
          </p:style>
        </p:cxnSp>
        <p:sp>
          <p:nvSpPr>
            <p:cNvPr id="105" name="Rectangle: Rounded Corners 78">
              <a:extLst>
                <a:ext uri="{FF2B5EF4-FFF2-40B4-BE49-F238E27FC236}">
                  <a16:creationId xmlns:a16="http://schemas.microsoft.com/office/drawing/2014/main" id="{8DEDE9EC-B492-384A-A2EB-5EC2B823A1BC}"/>
                </a:ext>
              </a:extLst>
            </p:cNvPr>
            <p:cNvSpPr/>
            <p:nvPr/>
          </p:nvSpPr>
          <p:spPr>
            <a:xfrm>
              <a:off x="372873" y="5316468"/>
              <a:ext cx="111357" cy="112150"/>
            </a:xfrm>
            <a:prstGeom prst="roundRect">
              <a:avLst/>
            </a:prstGeom>
            <a:solidFill>
              <a:srgbClr val="E63888"/>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grpSp>
      <p:sp>
        <p:nvSpPr>
          <p:cNvPr id="106" name="Rectangle: Rounded Corners 79">
            <a:extLst>
              <a:ext uri="{FF2B5EF4-FFF2-40B4-BE49-F238E27FC236}">
                <a16:creationId xmlns:a16="http://schemas.microsoft.com/office/drawing/2014/main" id="{9FEDA236-DD18-DD44-96E0-5E45C7844894}"/>
              </a:ext>
            </a:extLst>
          </p:cNvPr>
          <p:cNvSpPr/>
          <p:nvPr/>
        </p:nvSpPr>
        <p:spPr>
          <a:xfrm>
            <a:off x="1811970" y="5317181"/>
            <a:ext cx="111357" cy="112150"/>
          </a:xfrm>
          <a:prstGeom prst="roundRect">
            <a:avLst/>
          </a:prstGeom>
          <a:solidFill>
            <a:srgbClr val="E63888"/>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107" name="Rectangle: Rounded Corners 80">
            <a:extLst>
              <a:ext uri="{FF2B5EF4-FFF2-40B4-BE49-F238E27FC236}">
                <a16:creationId xmlns:a16="http://schemas.microsoft.com/office/drawing/2014/main" id="{B33DDAD3-B412-D246-9BA3-1579CD629695}"/>
              </a:ext>
            </a:extLst>
          </p:cNvPr>
          <p:cNvSpPr/>
          <p:nvPr/>
        </p:nvSpPr>
        <p:spPr>
          <a:xfrm>
            <a:off x="2941893" y="5317181"/>
            <a:ext cx="111357" cy="112150"/>
          </a:xfrm>
          <a:prstGeom prst="round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108" name="Rectangle: Rounded Corners 81">
            <a:extLst>
              <a:ext uri="{FF2B5EF4-FFF2-40B4-BE49-F238E27FC236}">
                <a16:creationId xmlns:a16="http://schemas.microsoft.com/office/drawing/2014/main" id="{13D435A5-5FD4-354E-9D03-22A6215DA698}"/>
              </a:ext>
            </a:extLst>
          </p:cNvPr>
          <p:cNvSpPr/>
          <p:nvPr/>
        </p:nvSpPr>
        <p:spPr>
          <a:xfrm>
            <a:off x="4507371" y="5317181"/>
            <a:ext cx="111357" cy="112150"/>
          </a:xfrm>
          <a:prstGeom prst="round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109" name="Rectangle: Rounded Corners 82">
            <a:extLst>
              <a:ext uri="{FF2B5EF4-FFF2-40B4-BE49-F238E27FC236}">
                <a16:creationId xmlns:a16="http://schemas.microsoft.com/office/drawing/2014/main" id="{3D83B82E-90F9-9447-8EBF-CE1A1B83502F}"/>
              </a:ext>
            </a:extLst>
          </p:cNvPr>
          <p:cNvSpPr/>
          <p:nvPr/>
        </p:nvSpPr>
        <p:spPr>
          <a:xfrm>
            <a:off x="6043013" y="5317181"/>
            <a:ext cx="111357" cy="112150"/>
          </a:xfrm>
          <a:prstGeom prst="round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110" name="TextBox 109">
            <a:extLst>
              <a:ext uri="{FF2B5EF4-FFF2-40B4-BE49-F238E27FC236}">
                <a16:creationId xmlns:a16="http://schemas.microsoft.com/office/drawing/2014/main" id="{0AB00E0E-2FC6-4547-85FB-B823F7181731}"/>
              </a:ext>
            </a:extLst>
          </p:cNvPr>
          <p:cNvSpPr txBox="1"/>
          <p:nvPr/>
        </p:nvSpPr>
        <p:spPr>
          <a:xfrm>
            <a:off x="577354" y="4974006"/>
            <a:ext cx="1161852" cy="432710"/>
          </a:xfrm>
          <a:prstGeom prst="rect">
            <a:avLst/>
          </a:prstGeom>
          <a:noFill/>
        </p:spPr>
        <p:txBody>
          <a:bodyPr wrap="square" lIns="0" tIns="0" rIns="0" bIns="0" numCol="1" spcCol="151200" rtlCol="0">
            <a:no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800" b="1" i="0" u="none" strike="noStrike" kern="1200" cap="none" spc="0" normalizeH="0" baseline="0" noProof="0">
                <a:ln>
                  <a:noFill/>
                </a:ln>
                <a:solidFill>
                  <a:srgbClr val="E63888"/>
                </a:solidFill>
                <a:effectLst/>
                <a:uLnTx/>
                <a:uFillTx/>
                <a:latin typeface="Arial"/>
                <a:ea typeface="+mn-ea"/>
                <a:cs typeface="+mn-cs"/>
              </a:rPr>
              <a:t>45</a:t>
            </a:r>
            <a:r>
              <a:rPr kumimoji="0" lang="en-US" sz="2000" b="1" i="0" u="none" strike="noStrike" kern="1200" cap="none" spc="0" normalizeH="0" baseline="0" noProof="0">
                <a:ln>
                  <a:noFill/>
                </a:ln>
                <a:solidFill>
                  <a:srgbClr val="E63888"/>
                </a:solidFill>
                <a:effectLst/>
                <a:uLnTx/>
                <a:uFillTx/>
                <a:latin typeface="Arial"/>
                <a:ea typeface="+mn-ea"/>
                <a:cs typeface="+mn-cs"/>
              </a:rPr>
              <a:t> </a:t>
            </a:r>
          </a:p>
          <a:p>
            <a:pPr marL="0" marR="0" lvl="0" indent="0" algn="l" defTabSz="914400" rtl="0" eaLnBrk="1" fontAlgn="auto" latinLnBrk="0" hangingPunct="1">
              <a:lnSpc>
                <a:spcPct val="90000"/>
              </a:lnSpc>
              <a:spcBef>
                <a:spcPts val="0"/>
              </a:spcBef>
              <a:spcAft>
                <a:spcPts val="400"/>
              </a:spcAft>
              <a:buClrTx/>
              <a:buSzTx/>
              <a:buFontTx/>
              <a:buNone/>
              <a:tabLst/>
              <a:defRPr/>
            </a:pPr>
            <a:r>
              <a:rPr kumimoji="0" lang="en-US" sz="1500" b="0" i="0" u="none" strike="noStrike" kern="1200" cap="none" spc="0" normalizeH="0" baseline="0" noProof="0">
                <a:ln>
                  <a:noFill/>
                </a:ln>
                <a:solidFill>
                  <a:srgbClr val="E63888"/>
                </a:solidFill>
                <a:effectLst/>
                <a:uLnTx/>
                <a:uFillTx/>
                <a:latin typeface="Arial"/>
                <a:ea typeface="+mn-ea"/>
                <a:cs typeface="+mn-cs"/>
              </a:rPr>
              <a:t>Households</a:t>
            </a:r>
            <a:r>
              <a:rPr kumimoji="0" lang="en-US" sz="1500" b="1" i="0" u="none" strike="noStrike" kern="1200" cap="none" spc="0" normalizeH="0" baseline="0" noProof="0">
                <a:ln>
                  <a:noFill/>
                </a:ln>
                <a:solidFill>
                  <a:srgbClr val="26478D"/>
                </a:solidFill>
                <a:effectLst/>
                <a:uLnTx/>
                <a:uFillTx/>
                <a:latin typeface="Arial"/>
                <a:ea typeface="+mn-ea"/>
                <a:cs typeface="+mn-cs"/>
              </a:rPr>
              <a:t> </a:t>
            </a:r>
            <a:endParaRPr kumimoji="0" lang="en-GB" sz="1500" b="1" i="0" u="none" strike="noStrike" kern="1200" cap="none" spc="0" normalizeH="0" baseline="0" noProof="0">
              <a:ln>
                <a:noFill/>
              </a:ln>
              <a:solidFill>
                <a:srgbClr val="26478D"/>
              </a:solidFill>
              <a:effectLst/>
              <a:uLnTx/>
              <a:uFillTx/>
              <a:latin typeface="Arial"/>
              <a:ea typeface="+mn-ea"/>
              <a:cs typeface="+mn-cs"/>
            </a:endParaRPr>
          </a:p>
        </p:txBody>
      </p:sp>
      <p:sp>
        <p:nvSpPr>
          <p:cNvPr id="111" name="Rectangle: Rounded Corners 89">
            <a:extLst>
              <a:ext uri="{FF2B5EF4-FFF2-40B4-BE49-F238E27FC236}">
                <a16:creationId xmlns:a16="http://schemas.microsoft.com/office/drawing/2014/main" id="{0DA6707E-6517-B843-A1E0-52763B261241}"/>
              </a:ext>
            </a:extLst>
          </p:cNvPr>
          <p:cNvSpPr/>
          <p:nvPr/>
        </p:nvSpPr>
        <p:spPr>
          <a:xfrm>
            <a:off x="7557003" y="5317180"/>
            <a:ext cx="111357" cy="112150"/>
          </a:xfrm>
          <a:prstGeom prst="round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112" name="Rectangle 111">
            <a:extLst>
              <a:ext uri="{FF2B5EF4-FFF2-40B4-BE49-F238E27FC236}">
                <a16:creationId xmlns:a16="http://schemas.microsoft.com/office/drawing/2014/main" id="{6499B4B2-7F62-EE4F-BDD7-1B7881A1DAE5}"/>
              </a:ext>
            </a:extLst>
          </p:cNvPr>
          <p:cNvSpPr/>
          <p:nvPr/>
        </p:nvSpPr>
        <p:spPr>
          <a:xfrm>
            <a:off x="3458373" y="5481438"/>
            <a:ext cx="1127555" cy="380780"/>
          </a:xfrm>
          <a:prstGeom prst="rect">
            <a:avLst/>
          </a:prstGeom>
        </p:spPr>
        <p:txBody>
          <a:bodyPr wrap="square">
            <a:spAutoFit/>
          </a:bodyPr>
          <a:lstStyle/>
          <a:p>
            <a:pPr marL="0" marR="0" lvl="0" indent="0" algn="l" defTabSz="914400" rtl="0" eaLnBrk="1" fontAlgn="auto" latinLnBrk="0" hangingPunct="1">
              <a:lnSpc>
                <a:spcPct val="90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632678"/>
                </a:solidFill>
                <a:effectLst/>
                <a:uLnTx/>
                <a:uFillTx/>
                <a:latin typeface="Arial"/>
                <a:ea typeface="+mn-ea"/>
                <a:cs typeface="+mn-cs"/>
              </a:rPr>
              <a:t>Dependable </a:t>
            </a:r>
            <a:br>
              <a:rPr kumimoji="0" lang="en-US" sz="1050" b="0" i="0" u="none" strike="noStrike" kern="1200" cap="none" spc="0" normalizeH="0" baseline="0" noProof="0">
                <a:ln>
                  <a:noFill/>
                </a:ln>
                <a:solidFill>
                  <a:srgbClr val="632678"/>
                </a:solidFill>
                <a:effectLst/>
                <a:uLnTx/>
                <a:uFillTx/>
                <a:latin typeface="Arial"/>
                <a:ea typeface="+mn-ea"/>
                <a:cs typeface="+mn-cs"/>
              </a:rPr>
            </a:br>
            <a:r>
              <a:rPr kumimoji="0" lang="en-US" sz="1050" b="0" i="0" u="none" strike="noStrike" kern="1200" cap="none" spc="0" normalizeH="0" baseline="0" noProof="0">
                <a:ln>
                  <a:noFill/>
                </a:ln>
                <a:solidFill>
                  <a:srgbClr val="632678"/>
                </a:solidFill>
                <a:effectLst/>
                <a:uLnTx/>
                <a:uFillTx/>
                <a:latin typeface="Arial"/>
                <a:ea typeface="+mn-ea"/>
                <a:cs typeface="+mn-cs"/>
              </a:rPr>
              <a:t>me </a:t>
            </a:r>
            <a:endParaRPr kumimoji="0" lang="en-GB" sz="1050" b="0" i="0" u="none" strike="noStrike" kern="1200" cap="none" spc="0" normalizeH="0" baseline="0" noProof="0">
              <a:ln>
                <a:noFill/>
              </a:ln>
              <a:solidFill>
                <a:srgbClr val="632678"/>
              </a:solidFill>
              <a:effectLst/>
              <a:uLnTx/>
              <a:uFillTx/>
              <a:latin typeface="Arial"/>
              <a:ea typeface="+mn-ea"/>
              <a:cs typeface="+mn-cs"/>
            </a:endParaRPr>
          </a:p>
        </p:txBody>
      </p:sp>
      <p:sp>
        <p:nvSpPr>
          <p:cNvPr id="114" name="Rectangle 113">
            <a:extLst>
              <a:ext uri="{FF2B5EF4-FFF2-40B4-BE49-F238E27FC236}">
                <a16:creationId xmlns:a16="http://schemas.microsoft.com/office/drawing/2014/main" id="{9FABF0AE-CA2F-E74F-9F8D-3F7629945F44}"/>
              </a:ext>
            </a:extLst>
          </p:cNvPr>
          <p:cNvSpPr/>
          <p:nvPr/>
        </p:nvSpPr>
        <p:spPr>
          <a:xfrm>
            <a:off x="5023747" y="5493470"/>
            <a:ext cx="705893" cy="394543"/>
          </a:xfrm>
          <a:prstGeom prst="rect">
            <a:avLst/>
          </a:prstGeom>
        </p:spPr>
        <p:txBody>
          <a:bodyPr wrap="square">
            <a:spAutoFit/>
          </a:bodyPr>
          <a:lstStyle/>
          <a:p>
            <a:pPr marL="0" marR="0" lvl="0" indent="0" algn="l" defTabSz="914400" rtl="0" eaLnBrk="1" fontAlgn="auto" latinLnBrk="0" hangingPunct="1">
              <a:lnSpc>
                <a:spcPct val="90000"/>
              </a:lnSpc>
              <a:spcBef>
                <a:spcPts val="0"/>
              </a:spcBef>
              <a:spcAft>
                <a:spcPts val="400"/>
              </a:spcAft>
              <a:buClrTx/>
              <a:buSzTx/>
              <a:buFontTx/>
              <a:buNone/>
              <a:tabLst/>
              <a:defRPr/>
            </a:pPr>
            <a:r>
              <a:rPr kumimoji="0" lang="en-US" sz="1050" b="0" i="0" u="none" strike="noStrike" kern="1200" cap="none" spc="0" normalizeH="0" baseline="0" noProof="0">
                <a:ln>
                  <a:noFill/>
                </a:ln>
                <a:solidFill>
                  <a:srgbClr val="632678"/>
                </a:solidFill>
                <a:effectLst/>
                <a:uLnTx/>
                <a:uFillTx/>
                <a:latin typeface="Arial"/>
                <a:ea typeface="+mn-ea"/>
                <a:cs typeface="+mn-cs"/>
              </a:rPr>
              <a:t>Solo </a:t>
            </a:r>
            <a:br>
              <a:rPr kumimoji="0" lang="en-US" sz="1050" b="0" i="0" u="none" strike="noStrike" kern="1200" cap="none" spc="0" normalizeH="0" baseline="0" noProof="0">
                <a:ln>
                  <a:noFill/>
                </a:ln>
                <a:solidFill>
                  <a:srgbClr val="632678"/>
                </a:solidFill>
                <a:effectLst/>
                <a:uLnTx/>
                <a:uFillTx/>
                <a:latin typeface="Arial"/>
                <a:ea typeface="+mn-ea"/>
                <a:cs typeface="+mn-cs"/>
              </a:rPr>
            </a:br>
            <a:r>
              <a:rPr kumimoji="0" lang="en-US" sz="1050" b="0" i="0" u="none" strike="noStrike" kern="1200" cap="none" spc="0" normalizeH="0" baseline="0" noProof="0">
                <a:ln>
                  <a:noFill/>
                </a:ln>
                <a:solidFill>
                  <a:srgbClr val="632678"/>
                </a:solidFill>
                <a:effectLst/>
                <a:uLnTx/>
                <a:uFillTx/>
                <a:latin typeface="Arial"/>
                <a:ea typeface="+mn-ea"/>
                <a:cs typeface="+mn-cs"/>
              </a:rPr>
              <a:t>retirees</a:t>
            </a:r>
            <a:r>
              <a:rPr kumimoji="0" lang="en-US" sz="1050" b="1" i="0" u="none" strike="noStrike" kern="1200" cap="none" spc="0" normalizeH="0" baseline="0" noProof="0">
                <a:ln>
                  <a:noFill/>
                </a:ln>
                <a:solidFill>
                  <a:srgbClr val="632678"/>
                </a:solidFill>
                <a:effectLst/>
                <a:uLnTx/>
                <a:uFillTx/>
                <a:latin typeface="Arial"/>
                <a:ea typeface="+mn-ea"/>
                <a:cs typeface="+mn-cs"/>
              </a:rPr>
              <a:t> </a:t>
            </a:r>
            <a:endParaRPr kumimoji="0" lang="en-GB" sz="1050" b="1" i="0" u="none" strike="noStrike" kern="1200" cap="none" spc="0" normalizeH="0" baseline="0" noProof="0">
              <a:ln>
                <a:noFill/>
              </a:ln>
              <a:solidFill>
                <a:srgbClr val="632678"/>
              </a:solidFill>
              <a:effectLst/>
              <a:uLnTx/>
              <a:uFillTx/>
              <a:latin typeface="Arial"/>
              <a:ea typeface="+mn-ea"/>
              <a:cs typeface="+mn-cs"/>
            </a:endParaRPr>
          </a:p>
        </p:txBody>
      </p:sp>
      <p:cxnSp>
        <p:nvCxnSpPr>
          <p:cNvPr id="120" name="Straight Connector 119">
            <a:extLst>
              <a:ext uri="{FF2B5EF4-FFF2-40B4-BE49-F238E27FC236}">
                <a16:creationId xmlns:a16="http://schemas.microsoft.com/office/drawing/2014/main" id="{50D1E350-91DE-964D-940F-FC1D21E5A21B}"/>
              </a:ext>
            </a:extLst>
          </p:cNvPr>
          <p:cNvCxnSpPr>
            <a:cxnSpLocks/>
          </p:cNvCxnSpPr>
          <p:nvPr/>
        </p:nvCxnSpPr>
        <p:spPr>
          <a:xfrm flipH="1">
            <a:off x="2781683" y="1795999"/>
            <a:ext cx="3403817" cy="0"/>
          </a:xfrm>
          <a:prstGeom prst="line">
            <a:avLst/>
          </a:prstGeom>
          <a:ln w="444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97A433EA-220F-5A4F-9428-9260F4BA586E}"/>
              </a:ext>
            </a:extLst>
          </p:cNvPr>
          <p:cNvCxnSpPr>
            <a:cxnSpLocks/>
            <a:stCxn id="133" idx="0"/>
          </p:cNvCxnSpPr>
          <p:nvPr/>
        </p:nvCxnSpPr>
        <p:spPr>
          <a:xfrm flipH="1">
            <a:off x="2065761" y="1742788"/>
            <a:ext cx="733118" cy="1163912"/>
          </a:xfrm>
          <a:prstGeom prst="line">
            <a:avLst/>
          </a:prstGeom>
          <a:ln w="444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4768FD39-C813-6043-85E1-29F78813600A}"/>
              </a:ext>
            </a:extLst>
          </p:cNvPr>
          <p:cNvCxnSpPr>
            <a:cxnSpLocks/>
          </p:cNvCxnSpPr>
          <p:nvPr/>
        </p:nvCxnSpPr>
        <p:spPr>
          <a:xfrm flipH="1">
            <a:off x="6149404" y="1790764"/>
            <a:ext cx="1759233" cy="0"/>
          </a:xfrm>
          <a:prstGeom prst="line">
            <a:avLst/>
          </a:prstGeom>
          <a:ln w="444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8113F3B4-E158-D445-9A38-74A2024550D8}"/>
              </a:ext>
            </a:extLst>
          </p:cNvPr>
          <p:cNvCxnSpPr>
            <a:cxnSpLocks/>
          </p:cNvCxnSpPr>
          <p:nvPr/>
        </p:nvCxnSpPr>
        <p:spPr>
          <a:xfrm flipH="1">
            <a:off x="2872070" y="2723993"/>
            <a:ext cx="4062877" cy="46437"/>
          </a:xfrm>
          <a:prstGeom prst="line">
            <a:avLst/>
          </a:prstGeom>
          <a:ln w="444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B0648945-DDE5-8545-9C62-09D9BC1380A9}"/>
              </a:ext>
            </a:extLst>
          </p:cNvPr>
          <p:cNvCxnSpPr>
            <a:cxnSpLocks/>
          </p:cNvCxnSpPr>
          <p:nvPr/>
        </p:nvCxnSpPr>
        <p:spPr>
          <a:xfrm flipV="1">
            <a:off x="1607145" y="2764465"/>
            <a:ext cx="1263646" cy="858392"/>
          </a:xfrm>
          <a:prstGeom prst="line">
            <a:avLst/>
          </a:prstGeom>
          <a:ln w="444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50784A97-0E91-AD4B-9402-4059F05B4A7D}"/>
              </a:ext>
            </a:extLst>
          </p:cNvPr>
          <p:cNvCxnSpPr>
            <a:cxnSpLocks/>
          </p:cNvCxnSpPr>
          <p:nvPr/>
        </p:nvCxnSpPr>
        <p:spPr>
          <a:xfrm flipH="1">
            <a:off x="6149404" y="2725066"/>
            <a:ext cx="1759233" cy="0"/>
          </a:xfrm>
          <a:prstGeom prst="line">
            <a:avLst/>
          </a:prstGeom>
          <a:ln w="444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C8F01473-FD54-CB48-92AE-AA6D4F00D9D6}"/>
              </a:ext>
            </a:extLst>
          </p:cNvPr>
          <p:cNvCxnSpPr/>
          <p:nvPr/>
        </p:nvCxnSpPr>
        <p:spPr>
          <a:xfrm flipH="1">
            <a:off x="5643465" y="3686481"/>
            <a:ext cx="623577" cy="0"/>
          </a:xfrm>
          <a:prstGeom prst="line">
            <a:avLst/>
          </a:prstGeom>
          <a:ln w="444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EAE34861-DBF9-DF49-8907-437065E4A09E}"/>
              </a:ext>
            </a:extLst>
          </p:cNvPr>
          <p:cNvCxnSpPr>
            <a:cxnSpLocks/>
          </p:cNvCxnSpPr>
          <p:nvPr/>
        </p:nvCxnSpPr>
        <p:spPr>
          <a:xfrm flipH="1">
            <a:off x="5475047" y="3700130"/>
            <a:ext cx="170841" cy="89690"/>
          </a:xfrm>
          <a:prstGeom prst="line">
            <a:avLst/>
          </a:prstGeom>
          <a:ln w="444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ADC7EDD0-438B-DB4B-A836-7435E9D8569D}"/>
              </a:ext>
            </a:extLst>
          </p:cNvPr>
          <p:cNvCxnSpPr>
            <a:cxnSpLocks/>
          </p:cNvCxnSpPr>
          <p:nvPr/>
        </p:nvCxnSpPr>
        <p:spPr>
          <a:xfrm flipH="1">
            <a:off x="6149404" y="3689499"/>
            <a:ext cx="1759233" cy="0"/>
          </a:xfrm>
          <a:prstGeom prst="line">
            <a:avLst/>
          </a:prstGeom>
          <a:ln w="4445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2" name="Rectangle: Rounded Corners 81">
            <a:extLst>
              <a:ext uri="{FF2B5EF4-FFF2-40B4-BE49-F238E27FC236}">
                <a16:creationId xmlns:a16="http://schemas.microsoft.com/office/drawing/2014/main" id="{589EA086-6FCF-6144-9515-78A0F23B5C0F}"/>
              </a:ext>
            </a:extLst>
          </p:cNvPr>
          <p:cNvSpPr/>
          <p:nvPr/>
        </p:nvSpPr>
        <p:spPr>
          <a:xfrm>
            <a:off x="2819400" y="2709532"/>
            <a:ext cx="111357" cy="112150"/>
          </a:xfrm>
          <a:prstGeom prst="round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133" name="Rectangle: Rounded Corners 81">
            <a:extLst>
              <a:ext uri="{FF2B5EF4-FFF2-40B4-BE49-F238E27FC236}">
                <a16:creationId xmlns:a16="http://schemas.microsoft.com/office/drawing/2014/main" id="{1DEEA591-855A-A145-85FC-21A12CA8C8A6}"/>
              </a:ext>
            </a:extLst>
          </p:cNvPr>
          <p:cNvSpPr/>
          <p:nvPr/>
        </p:nvSpPr>
        <p:spPr>
          <a:xfrm>
            <a:off x="2743200" y="1742788"/>
            <a:ext cx="111357" cy="112150"/>
          </a:xfrm>
          <a:prstGeom prst="round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134" name="Rectangle: Rounded Corners 81">
            <a:extLst>
              <a:ext uri="{FF2B5EF4-FFF2-40B4-BE49-F238E27FC236}">
                <a16:creationId xmlns:a16="http://schemas.microsoft.com/office/drawing/2014/main" id="{4190E51E-0F75-F746-9DFD-3B9A18B82EF0}"/>
              </a:ext>
            </a:extLst>
          </p:cNvPr>
          <p:cNvSpPr/>
          <p:nvPr/>
        </p:nvSpPr>
        <p:spPr>
          <a:xfrm>
            <a:off x="5573233" y="3646967"/>
            <a:ext cx="111357" cy="112150"/>
          </a:xfrm>
          <a:prstGeom prst="round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135" name="TextBox 134">
            <a:extLst>
              <a:ext uri="{FF2B5EF4-FFF2-40B4-BE49-F238E27FC236}">
                <a16:creationId xmlns:a16="http://schemas.microsoft.com/office/drawing/2014/main" id="{682977AE-D528-4742-A8CA-3937B159898C}"/>
              </a:ext>
            </a:extLst>
          </p:cNvPr>
          <p:cNvSpPr txBox="1"/>
          <p:nvPr/>
        </p:nvSpPr>
        <p:spPr>
          <a:xfrm>
            <a:off x="6028391" y="5493470"/>
            <a:ext cx="674031" cy="432710"/>
          </a:xfrm>
          <a:prstGeom prst="rect">
            <a:avLst/>
          </a:prstGeom>
          <a:noFill/>
        </p:spPr>
        <p:txBody>
          <a:bodyPr wrap="square" lIns="0" tIns="0" rIns="0" bIns="0" numCol="1" spcCol="151200" rtlCol="0">
            <a:noAutofit/>
          </a:bodyPr>
          <a:lstStyle/>
          <a:p>
            <a:pPr marL="0" marR="0" lvl="0" indent="0" algn="l" defTabSz="914400" rtl="0" eaLnBrk="1" fontAlgn="auto" latinLnBrk="0" hangingPunct="1">
              <a:lnSpc>
                <a:spcPct val="90000"/>
              </a:lnSpc>
              <a:spcBef>
                <a:spcPts val="0"/>
              </a:spcBef>
              <a:spcAft>
                <a:spcPts val="400"/>
              </a:spcAft>
              <a:buClrTx/>
              <a:buSzTx/>
              <a:buFontTx/>
              <a:buNone/>
              <a:tabLst/>
              <a:defRPr/>
            </a:pPr>
            <a:r>
              <a:rPr kumimoji="0" lang="en-US" sz="2800" b="1" i="0" u="none" strike="noStrike" kern="1200" cap="none" spc="0" normalizeH="0" baseline="0" noProof="0">
                <a:ln>
                  <a:noFill/>
                </a:ln>
                <a:solidFill>
                  <a:srgbClr val="632678"/>
                </a:solidFill>
                <a:effectLst/>
                <a:uLnTx/>
                <a:uFillTx/>
                <a:latin typeface="Arial"/>
                <a:ea typeface="+mn-ea"/>
                <a:cs typeface="+mn-cs"/>
              </a:rPr>
              <a:t>H32</a:t>
            </a:r>
          </a:p>
        </p:txBody>
      </p:sp>
      <p:sp>
        <p:nvSpPr>
          <p:cNvPr id="136" name="Rectangle 135">
            <a:extLst>
              <a:ext uri="{FF2B5EF4-FFF2-40B4-BE49-F238E27FC236}">
                <a16:creationId xmlns:a16="http://schemas.microsoft.com/office/drawing/2014/main" id="{72F7D7BA-4307-9F42-8EAE-58114742461E}"/>
              </a:ext>
            </a:extLst>
          </p:cNvPr>
          <p:cNvSpPr/>
          <p:nvPr/>
        </p:nvSpPr>
        <p:spPr>
          <a:xfrm>
            <a:off x="6623852" y="5481438"/>
            <a:ext cx="1127555" cy="394543"/>
          </a:xfrm>
          <a:prstGeom prst="rect">
            <a:avLst/>
          </a:prstGeom>
        </p:spPr>
        <p:txBody>
          <a:bodyPr wrap="square">
            <a:spAutoFit/>
          </a:bodyPr>
          <a:lstStyle/>
          <a:p>
            <a:pPr marL="0" marR="0" lvl="0" indent="0" algn="l" defTabSz="914400" rtl="0" eaLnBrk="1" fontAlgn="auto" latinLnBrk="0" hangingPunct="1">
              <a:lnSpc>
                <a:spcPct val="90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632678"/>
                </a:solidFill>
                <a:effectLst/>
                <a:uLnTx/>
                <a:uFillTx/>
                <a:latin typeface="Arial"/>
                <a:ea typeface="+mn-ea"/>
                <a:cs typeface="+mn-cs"/>
              </a:rPr>
              <a:t>First rung </a:t>
            </a:r>
            <a:br>
              <a:rPr kumimoji="0" lang="en-US" sz="1050" b="0" i="0" u="none" strike="noStrike" kern="1200" cap="none" spc="0" normalizeH="0" baseline="0" noProof="0">
                <a:ln>
                  <a:noFill/>
                </a:ln>
                <a:solidFill>
                  <a:srgbClr val="632678"/>
                </a:solidFill>
                <a:effectLst/>
                <a:uLnTx/>
                <a:uFillTx/>
                <a:latin typeface="Arial"/>
                <a:ea typeface="+mn-ea"/>
                <a:cs typeface="+mn-cs"/>
              </a:rPr>
            </a:br>
            <a:r>
              <a:rPr kumimoji="0" lang="en-US" sz="1050" b="0" i="0" u="none" strike="noStrike" kern="1200" cap="none" spc="0" normalizeH="0" baseline="0" noProof="0">
                <a:ln>
                  <a:noFill/>
                </a:ln>
                <a:solidFill>
                  <a:srgbClr val="632678"/>
                </a:solidFill>
                <a:effectLst/>
                <a:uLnTx/>
                <a:uFillTx/>
                <a:latin typeface="Arial"/>
                <a:ea typeface="+mn-ea"/>
                <a:cs typeface="+mn-cs"/>
              </a:rPr>
              <a:t>futures</a:t>
            </a:r>
            <a:r>
              <a:rPr kumimoji="0" lang="en-US" sz="1050" b="1" i="0" u="none" strike="noStrike" kern="1200" cap="none" spc="0" normalizeH="0" baseline="0" noProof="0">
                <a:ln>
                  <a:noFill/>
                </a:ln>
                <a:solidFill>
                  <a:srgbClr val="632678"/>
                </a:solidFill>
                <a:effectLst/>
                <a:uLnTx/>
                <a:uFillTx/>
                <a:latin typeface="Arial"/>
                <a:ea typeface="+mn-ea"/>
                <a:cs typeface="+mn-cs"/>
              </a:rPr>
              <a:t> </a:t>
            </a:r>
            <a:endParaRPr kumimoji="0" lang="en-GB" sz="1050" b="1" i="0" u="none" strike="noStrike" kern="1200" cap="none" spc="0" normalizeH="0" baseline="0" noProof="0">
              <a:ln>
                <a:noFill/>
              </a:ln>
              <a:solidFill>
                <a:srgbClr val="632678"/>
              </a:solidFill>
              <a:effectLst/>
              <a:uLnTx/>
              <a:uFillTx/>
              <a:latin typeface="Arial"/>
              <a:ea typeface="+mn-ea"/>
              <a:cs typeface="+mn-cs"/>
            </a:endParaRPr>
          </a:p>
        </p:txBody>
      </p:sp>
      <p:pic>
        <p:nvPicPr>
          <p:cNvPr id="11" name="Picture 10" descr="A picture containing shirt&#10;&#10;Description automatically generated">
            <a:extLst>
              <a:ext uri="{FF2B5EF4-FFF2-40B4-BE49-F238E27FC236}">
                <a16:creationId xmlns:a16="http://schemas.microsoft.com/office/drawing/2014/main" id="{20690951-1958-DB4A-9E12-4F1EFA5BE63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987617" y="2333594"/>
            <a:ext cx="1320921" cy="779560"/>
          </a:xfrm>
          <a:prstGeom prst="rect">
            <a:avLst/>
          </a:prstGeom>
        </p:spPr>
      </p:pic>
      <p:pic>
        <p:nvPicPr>
          <p:cNvPr id="48" name="Picture 47" descr="A picture containing shirt, room&#10;&#10;Description automatically generated">
            <a:extLst>
              <a:ext uri="{FF2B5EF4-FFF2-40B4-BE49-F238E27FC236}">
                <a16:creationId xmlns:a16="http://schemas.microsoft.com/office/drawing/2014/main" id="{392E4C3E-798A-5E4C-B6A8-9C1E09595F3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987617" y="1382962"/>
            <a:ext cx="1320921" cy="779560"/>
          </a:xfrm>
          <a:prstGeom prst="rect">
            <a:avLst/>
          </a:prstGeom>
        </p:spPr>
      </p:pic>
      <p:pic>
        <p:nvPicPr>
          <p:cNvPr id="17" name="Picture 16" descr="A picture containing shirt, room&#10;&#10;Description automatically generated">
            <a:extLst>
              <a:ext uri="{FF2B5EF4-FFF2-40B4-BE49-F238E27FC236}">
                <a16:creationId xmlns:a16="http://schemas.microsoft.com/office/drawing/2014/main" id="{C81E0AAF-FB28-DF4C-9210-CDFEF9874C7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987617" y="3299535"/>
            <a:ext cx="1320921" cy="779560"/>
          </a:xfrm>
          <a:prstGeom prst="rect">
            <a:avLst/>
          </a:prstGeom>
        </p:spPr>
      </p:pic>
    </p:spTree>
    <p:extLst>
      <p:ext uri="{BB962C8B-B14F-4D97-AF65-F5344CB8AC3E}">
        <p14:creationId xmlns:p14="http://schemas.microsoft.com/office/powerpoint/2010/main" val="542823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61"/>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18"/>
                                        </p:tgtEl>
                                        <p:attrNameLst>
                                          <p:attrName>style.visibility</p:attrName>
                                        </p:attrNameLst>
                                      </p:cBhvr>
                                      <p:to>
                                        <p:strVal val="visible"/>
                                      </p:to>
                                    </p:set>
                                    <p:animEffect transition="in" filter="fade">
                                      <p:cBhvr>
                                        <p:cTn id="17" dur="500"/>
                                        <p:tgtEl>
                                          <p:spTgt spid="118"/>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106"/>
                                        </p:tgtEl>
                                        <p:attrNameLst>
                                          <p:attrName>style.visibility</p:attrName>
                                        </p:attrNameLst>
                                      </p:cBhvr>
                                      <p:to>
                                        <p:strVal val="visible"/>
                                      </p:to>
                                    </p:set>
                                    <p:animEffect transition="in" filter="fade">
                                      <p:cBhvr>
                                        <p:cTn id="21" dur="500"/>
                                        <p:tgtEl>
                                          <p:spTgt spid="106"/>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110"/>
                                        </p:tgtEl>
                                        <p:attrNameLst>
                                          <p:attrName>style.visibility</p:attrName>
                                        </p:attrNameLst>
                                      </p:cBhvr>
                                      <p:to>
                                        <p:strVal val="visible"/>
                                      </p:to>
                                    </p:set>
                                    <p:animEffect transition="in" filter="fade">
                                      <p:cBhvr>
                                        <p:cTn id="25" dur="500"/>
                                        <p:tgtEl>
                                          <p:spTgt spid="110"/>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111"/>
                                        </p:tgtEl>
                                        <p:attrNameLst>
                                          <p:attrName>style.visibility</p:attrName>
                                        </p:attrNameLst>
                                      </p:cBhvr>
                                      <p:to>
                                        <p:strVal val="visible"/>
                                      </p:to>
                                    </p:set>
                                    <p:animEffect transition="in" filter="fade">
                                      <p:cBhvr>
                                        <p:cTn id="29" dur="500"/>
                                        <p:tgtEl>
                                          <p:spTgt spid="111"/>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02"/>
                                        </p:tgtEl>
                                        <p:attrNameLst>
                                          <p:attrName>style.visibility</p:attrName>
                                        </p:attrNameLst>
                                      </p:cBhvr>
                                      <p:to>
                                        <p:strVal val="visible"/>
                                      </p:to>
                                    </p:set>
                                    <p:animEffect transition="in" filter="fade">
                                      <p:cBhvr>
                                        <p:cTn id="33" dur="500"/>
                                        <p:tgtEl>
                                          <p:spTgt spid="102"/>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107"/>
                                        </p:tgtEl>
                                        <p:attrNameLst>
                                          <p:attrName>style.visibility</p:attrName>
                                        </p:attrNameLst>
                                      </p:cBhvr>
                                      <p:to>
                                        <p:strVal val="visible"/>
                                      </p:to>
                                    </p:set>
                                    <p:animEffect transition="in" filter="fade">
                                      <p:cBhvr>
                                        <p:cTn id="37" dur="500"/>
                                        <p:tgtEl>
                                          <p:spTgt spid="107"/>
                                        </p:tgtEl>
                                      </p:cBhvr>
                                    </p:animEffect>
                                  </p:childTnLst>
                                </p:cTn>
                              </p:par>
                            </p:childTnLst>
                          </p:cTn>
                        </p:par>
                        <p:par>
                          <p:cTn id="38" fill="hold">
                            <p:stCondLst>
                              <p:cond delay="3500"/>
                            </p:stCondLst>
                            <p:childTnLst>
                              <p:par>
                                <p:cTn id="39" presetID="10" presetClass="entr" presetSubtype="0" fill="hold" grpId="0" nodeType="afterEffect">
                                  <p:stCondLst>
                                    <p:cond delay="0"/>
                                  </p:stCondLst>
                                  <p:childTnLst>
                                    <p:set>
                                      <p:cBhvr>
                                        <p:cTn id="40" dur="1" fill="hold">
                                          <p:stCondLst>
                                            <p:cond delay="0"/>
                                          </p:stCondLst>
                                        </p:cTn>
                                        <p:tgtEl>
                                          <p:spTgt spid="101"/>
                                        </p:tgtEl>
                                        <p:attrNameLst>
                                          <p:attrName>style.visibility</p:attrName>
                                        </p:attrNameLst>
                                      </p:cBhvr>
                                      <p:to>
                                        <p:strVal val="visible"/>
                                      </p:to>
                                    </p:set>
                                    <p:animEffect transition="in" filter="fade">
                                      <p:cBhvr>
                                        <p:cTn id="41" dur="500"/>
                                        <p:tgtEl>
                                          <p:spTgt spid="101"/>
                                        </p:tgtEl>
                                      </p:cBhvr>
                                    </p:animEffect>
                                  </p:childTnLst>
                                </p:cTn>
                              </p:par>
                            </p:childTnLst>
                          </p:cTn>
                        </p:par>
                        <p:par>
                          <p:cTn id="42" fill="hold">
                            <p:stCondLst>
                              <p:cond delay="4000"/>
                            </p:stCondLst>
                            <p:childTnLst>
                              <p:par>
                                <p:cTn id="43" presetID="10" presetClass="entr" presetSubtype="0" fill="hold" grpId="0" nodeType="afterEffect">
                                  <p:stCondLst>
                                    <p:cond delay="0"/>
                                  </p:stCondLst>
                                  <p:childTnLst>
                                    <p:set>
                                      <p:cBhvr>
                                        <p:cTn id="44" dur="1" fill="hold">
                                          <p:stCondLst>
                                            <p:cond delay="0"/>
                                          </p:stCondLst>
                                        </p:cTn>
                                        <p:tgtEl>
                                          <p:spTgt spid="112"/>
                                        </p:tgtEl>
                                        <p:attrNameLst>
                                          <p:attrName>style.visibility</p:attrName>
                                        </p:attrNameLst>
                                      </p:cBhvr>
                                      <p:to>
                                        <p:strVal val="visible"/>
                                      </p:to>
                                    </p:set>
                                    <p:animEffect transition="in" filter="fade">
                                      <p:cBhvr>
                                        <p:cTn id="45" dur="500"/>
                                        <p:tgtEl>
                                          <p:spTgt spid="112"/>
                                        </p:tgtEl>
                                      </p:cBhvr>
                                    </p:animEffect>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121"/>
                                        </p:tgtEl>
                                        <p:attrNameLst>
                                          <p:attrName>style.visibility</p:attrName>
                                        </p:attrNameLst>
                                      </p:cBhvr>
                                      <p:to>
                                        <p:strVal val="visible"/>
                                      </p:to>
                                    </p:set>
                                    <p:animEffect transition="in" filter="fade">
                                      <p:cBhvr>
                                        <p:cTn id="49" dur="500"/>
                                        <p:tgtEl>
                                          <p:spTgt spid="121"/>
                                        </p:tgtEl>
                                      </p:cBhvr>
                                    </p:animEffect>
                                  </p:childTnLst>
                                </p:cTn>
                              </p:par>
                            </p:childTnLst>
                          </p:cTn>
                        </p:par>
                        <p:par>
                          <p:cTn id="50" fill="hold">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133"/>
                                        </p:tgtEl>
                                        <p:attrNameLst>
                                          <p:attrName>style.visibility</p:attrName>
                                        </p:attrNameLst>
                                      </p:cBhvr>
                                      <p:to>
                                        <p:strVal val="visible"/>
                                      </p:to>
                                    </p:set>
                                    <p:animEffect transition="in" filter="fade">
                                      <p:cBhvr>
                                        <p:cTn id="53" dur="500"/>
                                        <p:tgtEl>
                                          <p:spTgt spid="133"/>
                                        </p:tgtEl>
                                      </p:cBhvr>
                                    </p:animEffect>
                                  </p:childTnLst>
                                </p:cTn>
                              </p:par>
                            </p:childTnLst>
                          </p:cTn>
                        </p:par>
                        <p:par>
                          <p:cTn id="54" fill="hold">
                            <p:stCondLst>
                              <p:cond delay="5500"/>
                            </p:stCondLst>
                            <p:childTnLst>
                              <p:par>
                                <p:cTn id="55" presetID="10" presetClass="entr" presetSubtype="0" fill="hold" nodeType="afterEffect">
                                  <p:stCondLst>
                                    <p:cond delay="0"/>
                                  </p:stCondLst>
                                  <p:childTnLst>
                                    <p:set>
                                      <p:cBhvr>
                                        <p:cTn id="56" dur="1" fill="hold">
                                          <p:stCondLst>
                                            <p:cond delay="0"/>
                                          </p:stCondLst>
                                        </p:cTn>
                                        <p:tgtEl>
                                          <p:spTgt spid="120"/>
                                        </p:tgtEl>
                                        <p:attrNameLst>
                                          <p:attrName>style.visibility</p:attrName>
                                        </p:attrNameLst>
                                      </p:cBhvr>
                                      <p:to>
                                        <p:strVal val="visible"/>
                                      </p:to>
                                    </p:set>
                                    <p:animEffect transition="in" filter="fade">
                                      <p:cBhvr>
                                        <p:cTn id="57" dur="500"/>
                                        <p:tgtEl>
                                          <p:spTgt spid="120"/>
                                        </p:tgtEl>
                                      </p:cBhvr>
                                    </p:animEffect>
                                  </p:childTnLst>
                                </p:cTn>
                              </p:par>
                            </p:childTnLst>
                          </p:cTn>
                        </p:par>
                        <p:par>
                          <p:cTn id="58" fill="hold">
                            <p:stCondLst>
                              <p:cond delay="6000"/>
                            </p:stCondLst>
                            <p:childTnLst>
                              <p:par>
                                <p:cTn id="59" presetID="10" presetClass="entr" presetSubtype="0" fill="hold" nodeType="afterEffect">
                                  <p:stCondLst>
                                    <p:cond delay="0"/>
                                  </p:stCondLst>
                                  <p:childTnLst>
                                    <p:set>
                                      <p:cBhvr>
                                        <p:cTn id="60" dur="1" fill="hold">
                                          <p:stCondLst>
                                            <p:cond delay="0"/>
                                          </p:stCondLst>
                                        </p:cTn>
                                        <p:tgtEl>
                                          <p:spTgt spid="119"/>
                                        </p:tgtEl>
                                        <p:attrNameLst>
                                          <p:attrName>style.visibility</p:attrName>
                                        </p:attrNameLst>
                                      </p:cBhvr>
                                      <p:to>
                                        <p:strVal val="visible"/>
                                      </p:to>
                                    </p:set>
                                    <p:animEffect transition="in" filter="fade">
                                      <p:cBhvr>
                                        <p:cTn id="61" dur="500"/>
                                        <p:tgtEl>
                                          <p:spTgt spid="119"/>
                                        </p:tgtEl>
                                      </p:cBhvr>
                                    </p:animEffect>
                                  </p:childTnLst>
                                </p:cTn>
                              </p:par>
                            </p:childTnLst>
                          </p:cTn>
                        </p:par>
                        <p:par>
                          <p:cTn id="62" fill="hold">
                            <p:stCondLst>
                              <p:cond delay="6500"/>
                            </p:stCondLst>
                            <p:childTnLst>
                              <p:par>
                                <p:cTn id="63" presetID="1" presetClass="entr" presetSubtype="0" fill="hold" nodeType="afterEffect">
                                  <p:stCondLst>
                                    <p:cond delay="0"/>
                                  </p:stCondLst>
                                  <p:childTnLst>
                                    <p:set>
                                      <p:cBhvr>
                                        <p:cTn id="64" dur="1" fill="hold">
                                          <p:stCondLst>
                                            <p:cond delay="0"/>
                                          </p:stCondLst>
                                        </p:cTn>
                                        <p:tgtEl>
                                          <p:spTgt spid="48"/>
                                        </p:tgtEl>
                                        <p:attrNameLst>
                                          <p:attrName>style.visibility</p:attrName>
                                        </p:attrNameLst>
                                      </p:cBhvr>
                                      <p:to>
                                        <p:strVal val="visible"/>
                                      </p:to>
                                    </p:set>
                                  </p:childTnLst>
                                </p:cTn>
                              </p:par>
                            </p:childTnLst>
                          </p:cTn>
                        </p:par>
                        <p:par>
                          <p:cTn id="65" fill="hold">
                            <p:stCondLst>
                              <p:cond delay="6500"/>
                            </p:stCondLst>
                            <p:childTnLst>
                              <p:par>
                                <p:cTn id="66" presetID="10" presetClass="entr" presetSubtype="0" fill="hold" grpId="0" nodeType="afterEffect">
                                  <p:stCondLst>
                                    <p:cond delay="0"/>
                                  </p:stCondLst>
                                  <p:childTnLst>
                                    <p:set>
                                      <p:cBhvr>
                                        <p:cTn id="67" dur="1" fill="hold">
                                          <p:stCondLst>
                                            <p:cond delay="0"/>
                                          </p:stCondLst>
                                        </p:cTn>
                                        <p:tgtEl>
                                          <p:spTgt spid="108"/>
                                        </p:tgtEl>
                                        <p:attrNameLst>
                                          <p:attrName>style.visibility</p:attrName>
                                        </p:attrNameLst>
                                      </p:cBhvr>
                                      <p:to>
                                        <p:strVal val="visible"/>
                                      </p:to>
                                    </p:set>
                                    <p:animEffect transition="in" filter="fade">
                                      <p:cBhvr>
                                        <p:cTn id="68" dur="500"/>
                                        <p:tgtEl>
                                          <p:spTgt spid="108"/>
                                        </p:tgtEl>
                                      </p:cBhvr>
                                    </p:animEffect>
                                  </p:childTnLst>
                                </p:cTn>
                              </p:par>
                            </p:childTnLst>
                          </p:cTn>
                        </p:par>
                        <p:par>
                          <p:cTn id="69" fill="hold">
                            <p:stCondLst>
                              <p:cond delay="7000"/>
                            </p:stCondLst>
                            <p:childTnLst>
                              <p:par>
                                <p:cTn id="70" presetID="10" presetClass="entr" presetSubtype="0" fill="hold" grpId="0" nodeType="afterEffect">
                                  <p:stCondLst>
                                    <p:cond delay="0"/>
                                  </p:stCondLst>
                                  <p:childTnLst>
                                    <p:set>
                                      <p:cBhvr>
                                        <p:cTn id="71" dur="1" fill="hold">
                                          <p:stCondLst>
                                            <p:cond delay="0"/>
                                          </p:stCondLst>
                                        </p:cTn>
                                        <p:tgtEl>
                                          <p:spTgt spid="99"/>
                                        </p:tgtEl>
                                        <p:attrNameLst>
                                          <p:attrName>style.visibility</p:attrName>
                                        </p:attrNameLst>
                                      </p:cBhvr>
                                      <p:to>
                                        <p:strVal val="visible"/>
                                      </p:to>
                                    </p:set>
                                    <p:animEffect transition="in" filter="fade">
                                      <p:cBhvr>
                                        <p:cTn id="72" dur="500"/>
                                        <p:tgtEl>
                                          <p:spTgt spid="99"/>
                                        </p:tgtEl>
                                      </p:cBhvr>
                                    </p:animEffect>
                                  </p:childTnLst>
                                </p:cTn>
                              </p:par>
                            </p:childTnLst>
                          </p:cTn>
                        </p:par>
                        <p:par>
                          <p:cTn id="73" fill="hold">
                            <p:stCondLst>
                              <p:cond delay="7500"/>
                            </p:stCondLst>
                            <p:childTnLst>
                              <p:par>
                                <p:cTn id="74" presetID="10" presetClass="entr" presetSubtype="0" fill="hold" grpId="0" nodeType="afterEffect">
                                  <p:stCondLst>
                                    <p:cond delay="0"/>
                                  </p:stCondLst>
                                  <p:childTnLst>
                                    <p:set>
                                      <p:cBhvr>
                                        <p:cTn id="75" dur="1" fill="hold">
                                          <p:stCondLst>
                                            <p:cond delay="0"/>
                                          </p:stCondLst>
                                        </p:cTn>
                                        <p:tgtEl>
                                          <p:spTgt spid="114"/>
                                        </p:tgtEl>
                                        <p:attrNameLst>
                                          <p:attrName>style.visibility</p:attrName>
                                        </p:attrNameLst>
                                      </p:cBhvr>
                                      <p:to>
                                        <p:strVal val="visible"/>
                                      </p:to>
                                    </p:set>
                                    <p:animEffect transition="in" filter="fade">
                                      <p:cBhvr>
                                        <p:cTn id="76" dur="500"/>
                                        <p:tgtEl>
                                          <p:spTgt spid="114"/>
                                        </p:tgtEl>
                                      </p:cBhvr>
                                    </p:animEffect>
                                  </p:childTnLst>
                                </p:cTn>
                              </p:par>
                            </p:childTnLst>
                          </p:cTn>
                        </p:par>
                        <p:par>
                          <p:cTn id="77" fill="hold">
                            <p:stCondLst>
                              <p:cond delay="8000"/>
                            </p:stCondLst>
                            <p:childTnLst>
                              <p:par>
                                <p:cTn id="78" presetID="10" presetClass="entr" presetSubtype="0" fill="hold" nodeType="afterEffect">
                                  <p:stCondLst>
                                    <p:cond delay="0"/>
                                  </p:stCondLst>
                                  <p:childTnLst>
                                    <p:set>
                                      <p:cBhvr>
                                        <p:cTn id="79" dur="1" fill="hold">
                                          <p:stCondLst>
                                            <p:cond delay="0"/>
                                          </p:stCondLst>
                                        </p:cTn>
                                        <p:tgtEl>
                                          <p:spTgt spid="123"/>
                                        </p:tgtEl>
                                        <p:attrNameLst>
                                          <p:attrName>style.visibility</p:attrName>
                                        </p:attrNameLst>
                                      </p:cBhvr>
                                      <p:to>
                                        <p:strVal val="visible"/>
                                      </p:to>
                                    </p:set>
                                    <p:animEffect transition="in" filter="fade">
                                      <p:cBhvr>
                                        <p:cTn id="80" dur="500"/>
                                        <p:tgtEl>
                                          <p:spTgt spid="123"/>
                                        </p:tgtEl>
                                      </p:cBhvr>
                                    </p:animEffect>
                                  </p:childTnLst>
                                </p:cTn>
                              </p:par>
                            </p:childTnLst>
                          </p:cTn>
                        </p:par>
                        <p:par>
                          <p:cTn id="81" fill="hold">
                            <p:stCondLst>
                              <p:cond delay="8500"/>
                            </p:stCondLst>
                            <p:childTnLst>
                              <p:par>
                                <p:cTn id="82" presetID="10" presetClass="entr" presetSubtype="0" fill="hold" grpId="0" nodeType="afterEffect">
                                  <p:stCondLst>
                                    <p:cond delay="0"/>
                                  </p:stCondLst>
                                  <p:childTnLst>
                                    <p:set>
                                      <p:cBhvr>
                                        <p:cTn id="83" dur="1" fill="hold">
                                          <p:stCondLst>
                                            <p:cond delay="0"/>
                                          </p:stCondLst>
                                        </p:cTn>
                                        <p:tgtEl>
                                          <p:spTgt spid="132"/>
                                        </p:tgtEl>
                                        <p:attrNameLst>
                                          <p:attrName>style.visibility</p:attrName>
                                        </p:attrNameLst>
                                      </p:cBhvr>
                                      <p:to>
                                        <p:strVal val="visible"/>
                                      </p:to>
                                    </p:set>
                                    <p:animEffect transition="in" filter="fade">
                                      <p:cBhvr>
                                        <p:cTn id="84" dur="500"/>
                                        <p:tgtEl>
                                          <p:spTgt spid="132"/>
                                        </p:tgtEl>
                                      </p:cBhvr>
                                    </p:animEffect>
                                  </p:childTnLst>
                                </p:cTn>
                              </p:par>
                            </p:childTnLst>
                          </p:cTn>
                        </p:par>
                        <p:par>
                          <p:cTn id="85" fill="hold">
                            <p:stCondLst>
                              <p:cond delay="9000"/>
                            </p:stCondLst>
                            <p:childTnLst>
                              <p:par>
                                <p:cTn id="86" presetID="10" presetClass="entr" presetSubtype="0" fill="hold" nodeType="afterEffect">
                                  <p:stCondLst>
                                    <p:cond delay="0"/>
                                  </p:stCondLst>
                                  <p:childTnLst>
                                    <p:set>
                                      <p:cBhvr>
                                        <p:cTn id="87" dur="1" fill="hold">
                                          <p:stCondLst>
                                            <p:cond delay="0"/>
                                          </p:stCondLst>
                                        </p:cTn>
                                        <p:tgtEl>
                                          <p:spTgt spid="122"/>
                                        </p:tgtEl>
                                        <p:attrNameLst>
                                          <p:attrName>style.visibility</p:attrName>
                                        </p:attrNameLst>
                                      </p:cBhvr>
                                      <p:to>
                                        <p:strVal val="visible"/>
                                      </p:to>
                                    </p:set>
                                    <p:animEffect transition="in" filter="fade">
                                      <p:cBhvr>
                                        <p:cTn id="88" dur="500"/>
                                        <p:tgtEl>
                                          <p:spTgt spid="122"/>
                                        </p:tgtEl>
                                      </p:cBhvr>
                                    </p:animEffect>
                                  </p:childTnLst>
                                </p:cTn>
                              </p:par>
                            </p:childTnLst>
                          </p:cTn>
                        </p:par>
                        <p:par>
                          <p:cTn id="89" fill="hold">
                            <p:stCondLst>
                              <p:cond delay="9500"/>
                            </p:stCondLst>
                            <p:childTnLst>
                              <p:par>
                                <p:cTn id="90" presetID="10" presetClass="entr" presetSubtype="0" fill="hold" nodeType="afterEffect">
                                  <p:stCondLst>
                                    <p:cond delay="0"/>
                                  </p:stCondLst>
                                  <p:childTnLst>
                                    <p:set>
                                      <p:cBhvr>
                                        <p:cTn id="91" dur="1" fill="hold">
                                          <p:stCondLst>
                                            <p:cond delay="0"/>
                                          </p:stCondLst>
                                        </p:cTn>
                                        <p:tgtEl>
                                          <p:spTgt spid="124"/>
                                        </p:tgtEl>
                                        <p:attrNameLst>
                                          <p:attrName>style.visibility</p:attrName>
                                        </p:attrNameLst>
                                      </p:cBhvr>
                                      <p:to>
                                        <p:strVal val="visible"/>
                                      </p:to>
                                    </p:set>
                                    <p:animEffect transition="in" filter="fade">
                                      <p:cBhvr>
                                        <p:cTn id="92" dur="500"/>
                                        <p:tgtEl>
                                          <p:spTgt spid="124"/>
                                        </p:tgtEl>
                                      </p:cBhvr>
                                    </p:animEffect>
                                  </p:childTnLst>
                                </p:cTn>
                              </p:par>
                            </p:childTnLst>
                          </p:cTn>
                        </p:par>
                        <p:par>
                          <p:cTn id="93" fill="hold">
                            <p:stCondLst>
                              <p:cond delay="10000"/>
                            </p:stCondLst>
                            <p:childTnLst>
                              <p:par>
                                <p:cTn id="94" presetID="1" presetClass="entr" presetSubtype="0" fill="hold" nodeType="afterEffect">
                                  <p:stCondLst>
                                    <p:cond delay="0"/>
                                  </p:stCondLst>
                                  <p:childTnLst>
                                    <p:set>
                                      <p:cBhvr>
                                        <p:cTn id="95" dur="1" fill="hold">
                                          <p:stCondLst>
                                            <p:cond delay="0"/>
                                          </p:stCondLst>
                                        </p:cTn>
                                        <p:tgtEl>
                                          <p:spTgt spid="11"/>
                                        </p:tgtEl>
                                        <p:attrNameLst>
                                          <p:attrName>style.visibility</p:attrName>
                                        </p:attrNameLst>
                                      </p:cBhvr>
                                      <p:to>
                                        <p:strVal val="visible"/>
                                      </p:to>
                                    </p:set>
                                  </p:childTnLst>
                                </p:cTn>
                              </p:par>
                            </p:childTnLst>
                          </p:cTn>
                        </p:par>
                        <p:par>
                          <p:cTn id="96" fill="hold">
                            <p:stCondLst>
                              <p:cond delay="10000"/>
                            </p:stCondLst>
                            <p:childTnLst>
                              <p:par>
                                <p:cTn id="97" presetID="10" presetClass="entr" presetSubtype="0" fill="hold" grpId="0" nodeType="afterEffect">
                                  <p:stCondLst>
                                    <p:cond delay="0"/>
                                  </p:stCondLst>
                                  <p:childTnLst>
                                    <p:set>
                                      <p:cBhvr>
                                        <p:cTn id="98" dur="1" fill="hold">
                                          <p:stCondLst>
                                            <p:cond delay="0"/>
                                          </p:stCondLst>
                                        </p:cTn>
                                        <p:tgtEl>
                                          <p:spTgt spid="109"/>
                                        </p:tgtEl>
                                        <p:attrNameLst>
                                          <p:attrName>style.visibility</p:attrName>
                                        </p:attrNameLst>
                                      </p:cBhvr>
                                      <p:to>
                                        <p:strVal val="visible"/>
                                      </p:to>
                                    </p:set>
                                    <p:animEffect transition="in" filter="fade">
                                      <p:cBhvr>
                                        <p:cTn id="99" dur="500"/>
                                        <p:tgtEl>
                                          <p:spTgt spid="109"/>
                                        </p:tgtEl>
                                      </p:cBhvr>
                                    </p:animEffect>
                                  </p:childTnLst>
                                </p:cTn>
                              </p:par>
                            </p:childTnLst>
                          </p:cTn>
                        </p:par>
                        <p:par>
                          <p:cTn id="100" fill="hold">
                            <p:stCondLst>
                              <p:cond delay="10500"/>
                            </p:stCondLst>
                            <p:childTnLst>
                              <p:par>
                                <p:cTn id="101" presetID="10" presetClass="entr" presetSubtype="0" fill="hold" grpId="0" nodeType="afterEffect">
                                  <p:stCondLst>
                                    <p:cond delay="0"/>
                                  </p:stCondLst>
                                  <p:childTnLst>
                                    <p:set>
                                      <p:cBhvr>
                                        <p:cTn id="102" dur="1" fill="hold">
                                          <p:stCondLst>
                                            <p:cond delay="0"/>
                                          </p:stCondLst>
                                        </p:cTn>
                                        <p:tgtEl>
                                          <p:spTgt spid="135"/>
                                        </p:tgtEl>
                                        <p:attrNameLst>
                                          <p:attrName>style.visibility</p:attrName>
                                        </p:attrNameLst>
                                      </p:cBhvr>
                                      <p:to>
                                        <p:strVal val="visible"/>
                                      </p:to>
                                    </p:set>
                                    <p:animEffect transition="in" filter="fade">
                                      <p:cBhvr>
                                        <p:cTn id="103" dur="500"/>
                                        <p:tgtEl>
                                          <p:spTgt spid="135"/>
                                        </p:tgtEl>
                                      </p:cBhvr>
                                    </p:animEffect>
                                  </p:childTnLst>
                                </p:cTn>
                              </p:par>
                            </p:childTnLst>
                          </p:cTn>
                        </p:par>
                        <p:par>
                          <p:cTn id="104" fill="hold">
                            <p:stCondLst>
                              <p:cond delay="11000"/>
                            </p:stCondLst>
                            <p:childTnLst>
                              <p:par>
                                <p:cTn id="105" presetID="10" presetClass="entr" presetSubtype="0" fill="hold" grpId="0" nodeType="afterEffect">
                                  <p:stCondLst>
                                    <p:cond delay="0"/>
                                  </p:stCondLst>
                                  <p:childTnLst>
                                    <p:set>
                                      <p:cBhvr>
                                        <p:cTn id="106" dur="1" fill="hold">
                                          <p:stCondLst>
                                            <p:cond delay="0"/>
                                          </p:stCondLst>
                                        </p:cTn>
                                        <p:tgtEl>
                                          <p:spTgt spid="136"/>
                                        </p:tgtEl>
                                        <p:attrNameLst>
                                          <p:attrName>style.visibility</p:attrName>
                                        </p:attrNameLst>
                                      </p:cBhvr>
                                      <p:to>
                                        <p:strVal val="visible"/>
                                      </p:to>
                                    </p:set>
                                    <p:animEffect transition="in" filter="fade">
                                      <p:cBhvr>
                                        <p:cTn id="107" dur="500"/>
                                        <p:tgtEl>
                                          <p:spTgt spid="136"/>
                                        </p:tgtEl>
                                      </p:cBhvr>
                                    </p:animEffect>
                                  </p:childTnLst>
                                </p:cTn>
                              </p:par>
                            </p:childTnLst>
                          </p:cTn>
                        </p:par>
                        <p:par>
                          <p:cTn id="108" fill="hold">
                            <p:stCondLst>
                              <p:cond delay="11500"/>
                            </p:stCondLst>
                            <p:childTnLst>
                              <p:par>
                                <p:cTn id="109" presetID="10" presetClass="entr" presetSubtype="0" fill="hold" nodeType="afterEffect">
                                  <p:stCondLst>
                                    <p:cond delay="0"/>
                                  </p:stCondLst>
                                  <p:childTnLst>
                                    <p:set>
                                      <p:cBhvr>
                                        <p:cTn id="110" dur="1" fill="hold">
                                          <p:stCondLst>
                                            <p:cond delay="0"/>
                                          </p:stCondLst>
                                        </p:cTn>
                                        <p:tgtEl>
                                          <p:spTgt spid="126"/>
                                        </p:tgtEl>
                                        <p:attrNameLst>
                                          <p:attrName>style.visibility</p:attrName>
                                        </p:attrNameLst>
                                      </p:cBhvr>
                                      <p:to>
                                        <p:strVal val="visible"/>
                                      </p:to>
                                    </p:set>
                                    <p:animEffect transition="in" filter="fade">
                                      <p:cBhvr>
                                        <p:cTn id="111" dur="500"/>
                                        <p:tgtEl>
                                          <p:spTgt spid="126"/>
                                        </p:tgtEl>
                                      </p:cBhvr>
                                    </p:animEffect>
                                  </p:childTnLst>
                                </p:cTn>
                              </p:par>
                            </p:childTnLst>
                          </p:cTn>
                        </p:par>
                        <p:par>
                          <p:cTn id="112" fill="hold">
                            <p:stCondLst>
                              <p:cond delay="12000"/>
                            </p:stCondLst>
                            <p:childTnLst>
                              <p:par>
                                <p:cTn id="113" presetID="10" presetClass="entr" presetSubtype="0" fill="hold" grpId="0" nodeType="afterEffect">
                                  <p:stCondLst>
                                    <p:cond delay="0"/>
                                  </p:stCondLst>
                                  <p:childTnLst>
                                    <p:set>
                                      <p:cBhvr>
                                        <p:cTn id="114" dur="1" fill="hold">
                                          <p:stCondLst>
                                            <p:cond delay="0"/>
                                          </p:stCondLst>
                                        </p:cTn>
                                        <p:tgtEl>
                                          <p:spTgt spid="134"/>
                                        </p:tgtEl>
                                        <p:attrNameLst>
                                          <p:attrName>style.visibility</p:attrName>
                                        </p:attrNameLst>
                                      </p:cBhvr>
                                      <p:to>
                                        <p:strVal val="visible"/>
                                      </p:to>
                                    </p:set>
                                    <p:animEffect transition="in" filter="fade">
                                      <p:cBhvr>
                                        <p:cTn id="115" dur="500"/>
                                        <p:tgtEl>
                                          <p:spTgt spid="134"/>
                                        </p:tgtEl>
                                      </p:cBhvr>
                                    </p:animEffect>
                                  </p:childTnLst>
                                </p:cTn>
                              </p:par>
                            </p:childTnLst>
                          </p:cTn>
                        </p:par>
                        <p:par>
                          <p:cTn id="116" fill="hold">
                            <p:stCondLst>
                              <p:cond delay="12500"/>
                            </p:stCondLst>
                            <p:childTnLst>
                              <p:par>
                                <p:cTn id="117" presetID="10" presetClass="entr" presetSubtype="0" fill="hold" nodeType="afterEffect">
                                  <p:stCondLst>
                                    <p:cond delay="0"/>
                                  </p:stCondLst>
                                  <p:childTnLst>
                                    <p:set>
                                      <p:cBhvr>
                                        <p:cTn id="118" dur="1" fill="hold">
                                          <p:stCondLst>
                                            <p:cond delay="0"/>
                                          </p:stCondLst>
                                        </p:cTn>
                                        <p:tgtEl>
                                          <p:spTgt spid="125"/>
                                        </p:tgtEl>
                                        <p:attrNameLst>
                                          <p:attrName>style.visibility</p:attrName>
                                        </p:attrNameLst>
                                      </p:cBhvr>
                                      <p:to>
                                        <p:strVal val="visible"/>
                                      </p:to>
                                    </p:set>
                                    <p:animEffect transition="in" filter="fade">
                                      <p:cBhvr>
                                        <p:cTn id="119" dur="500"/>
                                        <p:tgtEl>
                                          <p:spTgt spid="125"/>
                                        </p:tgtEl>
                                      </p:cBhvr>
                                    </p:animEffect>
                                  </p:childTnLst>
                                </p:cTn>
                              </p:par>
                            </p:childTnLst>
                          </p:cTn>
                        </p:par>
                        <p:par>
                          <p:cTn id="120" fill="hold">
                            <p:stCondLst>
                              <p:cond delay="13000"/>
                            </p:stCondLst>
                            <p:childTnLst>
                              <p:par>
                                <p:cTn id="121" presetID="10" presetClass="entr" presetSubtype="0" fill="hold" nodeType="afterEffect">
                                  <p:stCondLst>
                                    <p:cond delay="0"/>
                                  </p:stCondLst>
                                  <p:childTnLst>
                                    <p:set>
                                      <p:cBhvr>
                                        <p:cTn id="122" dur="1" fill="hold">
                                          <p:stCondLst>
                                            <p:cond delay="0"/>
                                          </p:stCondLst>
                                        </p:cTn>
                                        <p:tgtEl>
                                          <p:spTgt spid="128"/>
                                        </p:tgtEl>
                                        <p:attrNameLst>
                                          <p:attrName>style.visibility</p:attrName>
                                        </p:attrNameLst>
                                      </p:cBhvr>
                                      <p:to>
                                        <p:strVal val="visible"/>
                                      </p:to>
                                    </p:set>
                                    <p:animEffect transition="in" filter="fade">
                                      <p:cBhvr>
                                        <p:cTn id="123" dur="500"/>
                                        <p:tgtEl>
                                          <p:spTgt spid="128"/>
                                        </p:tgtEl>
                                      </p:cBhvr>
                                    </p:animEffect>
                                  </p:childTnLst>
                                </p:cTn>
                              </p:par>
                            </p:childTnLst>
                          </p:cTn>
                        </p:par>
                        <p:par>
                          <p:cTn id="124" fill="hold">
                            <p:stCondLst>
                              <p:cond delay="13500"/>
                            </p:stCondLst>
                            <p:childTnLst>
                              <p:par>
                                <p:cTn id="125" presetID="1" presetClass="entr" presetSubtype="0" fill="hold" nodeType="afterEffect">
                                  <p:stCondLst>
                                    <p:cond delay="0"/>
                                  </p:stCondLst>
                                  <p:childTnLst>
                                    <p:set>
                                      <p:cBhvr>
                                        <p:cTn id="126" dur="1" fill="hold">
                                          <p:stCondLst>
                                            <p:cond delay="0"/>
                                          </p:stCondLst>
                                        </p:cTn>
                                        <p:tgtEl>
                                          <p:spTgt spid="17"/>
                                        </p:tgtEl>
                                        <p:attrNameLst>
                                          <p:attrName>style.visibility</p:attrName>
                                        </p:attrNameLst>
                                      </p:cBhvr>
                                      <p:to>
                                        <p:strVal val="visible"/>
                                      </p:to>
                                    </p:set>
                                  </p:childTnLst>
                                </p:cTn>
                              </p:par>
                            </p:childTnLst>
                          </p:cTn>
                        </p:par>
                        <p:par>
                          <p:cTn id="127" fill="hold">
                            <p:stCondLst>
                              <p:cond delay="13500"/>
                            </p:stCondLst>
                            <p:childTnLst>
                              <p:par>
                                <p:cTn id="128" presetID="10" presetClass="entr" presetSubtype="0" fill="hold" grpId="0" nodeType="afterEffect">
                                  <p:stCondLst>
                                    <p:cond delay="0"/>
                                  </p:stCondLst>
                                  <p:childTnLst>
                                    <p:set>
                                      <p:cBhvr>
                                        <p:cTn id="129" dur="1" fill="hold">
                                          <p:stCondLst>
                                            <p:cond delay="0"/>
                                          </p:stCondLst>
                                        </p:cTn>
                                        <p:tgtEl>
                                          <p:spTgt spid="62"/>
                                        </p:tgtEl>
                                        <p:attrNameLst>
                                          <p:attrName>style.visibility</p:attrName>
                                        </p:attrNameLst>
                                      </p:cBhvr>
                                      <p:to>
                                        <p:strVal val="visible"/>
                                      </p:to>
                                    </p:set>
                                    <p:animEffect transition="in" filter="fade">
                                      <p:cBhvr>
                                        <p:cTn id="130"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2" grpId="0"/>
      <p:bldP spid="99" grpId="0"/>
      <p:bldP spid="101" grpId="0"/>
      <p:bldP spid="102" grpId="0"/>
      <p:bldP spid="106" grpId="0" animBg="1"/>
      <p:bldP spid="107" grpId="0" animBg="1"/>
      <p:bldP spid="108" grpId="0" animBg="1"/>
      <p:bldP spid="109" grpId="0" animBg="1"/>
      <p:bldP spid="110" grpId="0"/>
      <p:bldP spid="111" grpId="0" animBg="1"/>
      <p:bldP spid="112" grpId="0"/>
      <p:bldP spid="114" grpId="0"/>
      <p:bldP spid="132" grpId="0" animBg="1"/>
      <p:bldP spid="133" grpId="0" animBg="1"/>
      <p:bldP spid="134" grpId="0" animBg="1"/>
      <p:bldP spid="135" grpId="0"/>
      <p:bldP spid="136"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8D40C2-5179-E8D2-0B1F-E0517763333D}"/>
              </a:ext>
            </a:extLst>
          </p:cNvPr>
          <p:cNvPicPr>
            <a:picLocks noChangeAspect="1"/>
          </p:cNvPicPr>
          <p:nvPr/>
        </p:nvPicPr>
        <p:blipFill rotWithShape="1">
          <a:blip r:embed="rId3"/>
          <a:srcRect t="19"/>
          <a:stretch/>
        </p:blipFill>
        <p:spPr>
          <a:xfrm>
            <a:off x="20" y="1282"/>
            <a:ext cx="12191980" cy="6856718"/>
          </a:xfrm>
          <a:prstGeom prst="rect">
            <a:avLst/>
          </a:prstGeom>
        </p:spPr>
      </p:pic>
    </p:spTree>
    <p:extLst>
      <p:ext uri="{BB962C8B-B14F-4D97-AF65-F5344CB8AC3E}">
        <p14:creationId xmlns:p14="http://schemas.microsoft.com/office/powerpoint/2010/main" val="204464767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EBF0BD63-1322-7CF5-93A5-193ADAB895F6}"/>
              </a:ext>
            </a:extLst>
          </p:cNvPr>
          <p:cNvGrpSpPr/>
          <p:nvPr/>
        </p:nvGrpSpPr>
        <p:grpSpPr>
          <a:xfrm>
            <a:off x="3909527" y="0"/>
            <a:ext cx="8282473" cy="6858000"/>
            <a:chOff x="4819254" y="0"/>
            <a:chExt cx="7372746" cy="6858000"/>
          </a:xfrm>
        </p:grpSpPr>
        <p:pic>
          <p:nvPicPr>
            <p:cNvPr id="15" name="Picture 14" descr="Three women crossing street">
              <a:extLst>
                <a:ext uri="{FF2B5EF4-FFF2-40B4-BE49-F238E27FC236}">
                  <a16:creationId xmlns:a16="http://schemas.microsoft.com/office/drawing/2014/main" id="{83147189-7F21-8623-A945-A1010762D1CE}"/>
                </a:ext>
              </a:extLst>
            </p:cNvPr>
            <p:cNvPicPr>
              <a:picLocks noChangeAspect="1"/>
            </p:cNvPicPr>
            <p:nvPr/>
          </p:nvPicPr>
          <p:blipFill rotWithShape="1">
            <a:blip r:embed="rId6">
              <a:extLst>
                <a:ext uri="{28A0092B-C50C-407E-A947-70E740481C1C}">
                  <a14:useLocalDpi xmlns:a14="http://schemas.microsoft.com/office/drawing/2010/main" val="0"/>
                </a:ext>
              </a:extLst>
            </a:blip>
            <a:srcRect l="21779" r="3854"/>
            <a:stretch/>
          </p:blipFill>
          <p:spPr>
            <a:xfrm>
              <a:off x="4819254" y="0"/>
              <a:ext cx="7372745" cy="6858000"/>
            </a:xfrm>
            <a:prstGeom prst="rect">
              <a:avLst/>
            </a:prstGeom>
          </p:spPr>
        </p:pic>
        <p:sp>
          <p:nvSpPr>
            <p:cNvPr id="13" name="Rectangle 12">
              <a:extLst>
                <a:ext uri="{FF2B5EF4-FFF2-40B4-BE49-F238E27FC236}">
                  <a16:creationId xmlns:a16="http://schemas.microsoft.com/office/drawing/2014/main" id="{36623A7D-C69E-4E4A-FF21-71B373E09A10}"/>
                </a:ext>
              </a:extLst>
            </p:cNvPr>
            <p:cNvSpPr/>
            <p:nvPr/>
          </p:nvSpPr>
          <p:spPr>
            <a:xfrm>
              <a:off x="4819255" y="0"/>
              <a:ext cx="7372745" cy="6858000"/>
            </a:xfrm>
            <a:prstGeom prst="rect">
              <a:avLst/>
            </a:prstGeom>
            <a:gradFill>
              <a:gsLst>
                <a:gs pos="0">
                  <a:srgbClr val="90327E">
                    <a:alpha val="82000"/>
                  </a:srgbClr>
                </a:gs>
                <a:gs pos="100000">
                  <a:srgbClr val="1D4F91"/>
                </a:gs>
              </a:gsLst>
              <a:lin ang="5400000" scaled="1"/>
            </a:gra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9" name="Title 8">
            <a:extLst>
              <a:ext uri="{FF2B5EF4-FFF2-40B4-BE49-F238E27FC236}">
                <a16:creationId xmlns:a16="http://schemas.microsoft.com/office/drawing/2014/main" id="{B7043035-D5F6-ED6D-4DC7-B9D19AAEAD0C}"/>
              </a:ext>
            </a:extLst>
          </p:cNvPr>
          <p:cNvSpPr>
            <a:spLocks noGrp="1"/>
          </p:cNvSpPr>
          <p:nvPr>
            <p:ph type="title"/>
          </p:nvPr>
        </p:nvSpPr>
        <p:spPr>
          <a:xfrm>
            <a:off x="467999" y="528034"/>
            <a:ext cx="2638970" cy="1007678"/>
          </a:xfrm>
        </p:spPr>
        <p:txBody>
          <a:bodyPr/>
          <a:lstStyle/>
          <a:p>
            <a:r>
              <a:rPr lang="en-GB" sz="2800"/>
              <a:t>Segmentation Portal </a:t>
            </a:r>
          </a:p>
        </p:txBody>
      </p:sp>
      <p:pic>
        <p:nvPicPr>
          <p:cNvPr id="11" name="Mosaic Segmentation Portal video">
            <a:hlinkClick r:id="" action="ppaction://media"/>
            <a:extLst>
              <a:ext uri="{FF2B5EF4-FFF2-40B4-BE49-F238E27FC236}">
                <a16:creationId xmlns:a16="http://schemas.microsoft.com/office/drawing/2014/main" id="{3250318F-4CAC-F6B2-50AC-CEB7814A8E46}"/>
              </a:ext>
            </a:extLst>
          </p:cNvPr>
          <p:cNvPicPr>
            <a:picLocks noChangeAspect="1"/>
          </p:cNvPicPr>
          <p:nvPr>
            <a:videoFile r:link="rId2"/>
            <p:extLst>
              <p:ext uri="{DAA4B4D4-6D71-4841-9C94-3DE7FCFB9230}">
                <p14:media xmlns:p14="http://schemas.microsoft.com/office/powerpoint/2010/main" r:embed="rId1"/>
              </p:ext>
            </p:extLst>
          </p:nvPr>
        </p:nvPicPr>
        <p:blipFill>
          <a:blip r:embed="rId7"/>
          <a:stretch>
            <a:fillRect/>
          </a:stretch>
        </p:blipFill>
        <p:spPr>
          <a:xfrm>
            <a:off x="3986373" y="825984"/>
            <a:ext cx="8096036" cy="4578853"/>
          </a:xfrm>
          <a:prstGeom prst="rect">
            <a:avLst/>
          </a:prstGeom>
        </p:spPr>
      </p:pic>
    </p:spTree>
    <p:extLst>
      <p:ext uri="{BB962C8B-B14F-4D97-AF65-F5344CB8AC3E}">
        <p14:creationId xmlns:p14="http://schemas.microsoft.com/office/powerpoint/2010/main" val="2645585776"/>
      </p:ext>
    </p:extLst>
  </p:cSld>
  <p:clrMapOvr>
    <a:masterClrMapping/>
  </p:clrMapOvr>
  <mc:AlternateContent xmlns:mc="http://schemas.openxmlformats.org/markup-compatibility/2006" xmlns:p14="http://schemas.microsoft.com/office/powerpoint/2010/main">
    <mc:Choice Requires="p14">
      <p:transition p14:dur="10" advClick="0" advTm="10000"/>
    </mc:Choice>
    <mc:Fallback xmlns="">
      <p:transition advClick="0" advTm="1000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0549" fill="hold"/>
                                        <p:tgtEl>
                                          <p:spTgt spid="11"/>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mute="1">
                <p:cTn id="7" fill="hold" display="0">
                  <p:stCondLst>
                    <p:cond delay="indefinite"/>
                  </p:stCondLst>
                </p:cTn>
                <p:tgtEl>
                  <p:spTgt spid="11"/>
                </p:tgtEl>
              </p:cMediaNode>
            </p:video>
            <p:seq concurrent="1" nextAc="seek">
              <p:cTn id="8" restart="whenNotActive" fill="hold" evtFilter="cancelBubble" nodeType="interactiveSeq">
                <p:stCondLst>
                  <p:cond evt="onClick" delay="0">
                    <p:tgtEl>
                      <p:spTgt spid="11"/>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1"/>
                                        </p:tgtEl>
                                      </p:cBhvr>
                                    </p:cmd>
                                  </p:childTnLst>
                                </p:cTn>
                              </p:par>
                            </p:childTnLst>
                          </p:cTn>
                        </p:par>
                      </p:childTnLst>
                    </p:cTn>
                  </p:par>
                </p:childTnLst>
              </p:cTn>
              <p:nextCondLst>
                <p:cond evt="onClick" delay="0">
                  <p:tgtEl>
                    <p:spTgt spid="11"/>
                  </p:tgtEl>
                </p:cond>
              </p:nextCondLst>
            </p:seq>
          </p:childTnLst>
        </p:cTn>
      </p:par>
    </p:tnLst>
  </p:timing>
  <p:extLst>
    <p:ext uri="{6950BFC3-D8DA-4A85-94F7-54DA5524770B}">
      <p188:commentRel xmlns:p188="http://schemas.microsoft.com/office/powerpoint/2018/8/main" r:id="rId5"/>
    </p:ext>
  </p:extLs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computer and a computer&#10;&#10;Description automatically generated with medium confidence">
            <a:extLst>
              <a:ext uri="{FF2B5EF4-FFF2-40B4-BE49-F238E27FC236}">
                <a16:creationId xmlns:a16="http://schemas.microsoft.com/office/drawing/2014/main" id="{9354F636-ABF7-8867-FCDD-65ABD0014D0A}"/>
              </a:ext>
            </a:extLst>
          </p:cNvPr>
          <p:cNvPicPr>
            <a:picLocks noChangeAspect="1"/>
          </p:cNvPicPr>
          <p:nvPr/>
        </p:nvPicPr>
        <p:blipFill rotWithShape="1">
          <a:blip r:embed="rId3"/>
          <a:srcRect t="19"/>
          <a:stretch/>
        </p:blipFill>
        <p:spPr>
          <a:xfrm>
            <a:off x="0" y="1282"/>
            <a:ext cx="12191980" cy="6856718"/>
          </a:xfrm>
          <a:prstGeom prst="rect">
            <a:avLst/>
          </a:prstGeom>
        </p:spPr>
      </p:pic>
    </p:spTree>
    <p:extLst>
      <p:ext uri="{BB962C8B-B14F-4D97-AF65-F5344CB8AC3E}">
        <p14:creationId xmlns:p14="http://schemas.microsoft.com/office/powerpoint/2010/main" val="117666270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gradFill>
          <a:gsLst>
            <a:gs pos="0">
              <a:schemeClr val="accent4"/>
            </a:gs>
            <a:gs pos="73000">
              <a:srgbClr val="4C2989"/>
            </a:gs>
            <a:gs pos="42000">
              <a:srgbClr val="622185"/>
            </a:gs>
            <a:gs pos="10000">
              <a:srgbClr val="911186"/>
            </a:gs>
            <a:gs pos="100000">
              <a:srgbClr val="004796"/>
            </a:gs>
          </a:gsLst>
          <a:lin ang="3000000" scaled="0"/>
        </a:gradFill>
        <a:effectLst/>
      </p:bgPr>
    </p:bg>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67E91C22-A922-499C-3BB9-B462F2205A78}"/>
              </a:ext>
            </a:extLst>
          </p:cNvPr>
          <p:cNvSpPr/>
          <p:nvPr/>
        </p:nvSpPr>
        <p:spPr>
          <a:xfrm>
            <a:off x="2876550" y="2676525"/>
            <a:ext cx="5162550" cy="337263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GB" sz="1400">
              <a:solidFill>
                <a:schemeClr val="tx1"/>
              </a:solidFill>
            </a:endParaRPr>
          </a:p>
        </p:txBody>
      </p:sp>
      <p:sp>
        <p:nvSpPr>
          <p:cNvPr id="8" name="Rectangle: Diagonal Corners Rounded 35">
            <a:extLst>
              <a:ext uri="{FF2B5EF4-FFF2-40B4-BE49-F238E27FC236}">
                <a16:creationId xmlns:a16="http://schemas.microsoft.com/office/drawing/2014/main" id="{4E5824CD-ED31-98F3-E1B5-67F35BE0B1B6}"/>
              </a:ext>
            </a:extLst>
          </p:cNvPr>
          <p:cNvSpPr/>
          <p:nvPr/>
        </p:nvSpPr>
        <p:spPr>
          <a:xfrm>
            <a:off x="1662880" y="-27295"/>
            <a:ext cx="10579161" cy="6708038"/>
          </a:xfrm>
          <a:custGeom>
            <a:avLst/>
            <a:gdLst>
              <a:gd name="connsiteX0" fmla="*/ 218360 w 5145206"/>
              <a:gd name="connsiteY0" fmla="*/ 0 h 2784143"/>
              <a:gd name="connsiteX1" fmla="*/ 5145206 w 5145206"/>
              <a:gd name="connsiteY1" fmla="*/ 0 h 2784143"/>
              <a:gd name="connsiteX2" fmla="*/ 5145206 w 5145206"/>
              <a:gd name="connsiteY2" fmla="*/ 0 h 2784143"/>
              <a:gd name="connsiteX3" fmla="*/ 5145206 w 5145206"/>
              <a:gd name="connsiteY3" fmla="*/ 2565783 h 2784143"/>
              <a:gd name="connsiteX4" fmla="*/ 4926846 w 5145206"/>
              <a:gd name="connsiteY4" fmla="*/ 2784143 h 2784143"/>
              <a:gd name="connsiteX5" fmla="*/ 0 w 5145206"/>
              <a:gd name="connsiteY5" fmla="*/ 2784143 h 2784143"/>
              <a:gd name="connsiteX6" fmla="*/ 0 w 5145206"/>
              <a:gd name="connsiteY6" fmla="*/ 2784143 h 2784143"/>
              <a:gd name="connsiteX7" fmla="*/ 0 w 5145206"/>
              <a:gd name="connsiteY7" fmla="*/ 218360 h 2784143"/>
              <a:gd name="connsiteX8" fmla="*/ 218360 w 5145206"/>
              <a:gd name="connsiteY8" fmla="*/ 0 h 2784143"/>
              <a:gd name="connsiteX0" fmla="*/ 218360 w 5145206"/>
              <a:gd name="connsiteY0" fmla="*/ 721658 h 3505801"/>
              <a:gd name="connsiteX1" fmla="*/ 5145206 w 5145206"/>
              <a:gd name="connsiteY1" fmla="*/ 721658 h 3505801"/>
              <a:gd name="connsiteX2" fmla="*/ 5145206 w 5145206"/>
              <a:gd name="connsiteY2" fmla="*/ 721658 h 3505801"/>
              <a:gd name="connsiteX3" fmla="*/ 5145206 w 5145206"/>
              <a:gd name="connsiteY3" fmla="*/ 3287441 h 3505801"/>
              <a:gd name="connsiteX4" fmla="*/ 4926846 w 5145206"/>
              <a:gd name="connsiteY4" fmla="*/ 3505801 h 3505801"/>
              <a:gd name="connsiteX5" fmla="*/ 0 w 5145206"/>
              <a:gd name="connsiteY5" fmla="*/ 3505801 h 3505801"/>
              <a:gd name="connsiteX6" fmla="*/ 0 w 5145206"/>
              <a:gd name="connsiteY6" fmla="*/ 3505801 h 3505801"/>
              <a:gd name="connsiteX7" fmla="*/ 1446663 w 5145206"/>
              <a:gd name="connsiteY7" fmla="*/ 11971 h 3505801"/>
              <a:gd name="connsiteX8" fmla="*/ 218360 w 5145206"/>
              <a:gd name="connsiteY8" fmla="*/ 721658 h 3505801"/>
              <a:gd name="connsiteX0" fmla="*/ 1446663 w 5145206"/>
              <a:gd name="connsiteY0" fmla="*/ 11971 h 3505801"/>
              <a:gd name="connsiteX1" fmla="*/ 218360 w 5145206"/>
              <a:gd name="connsiteY1" fmla="*/ 721658 h 3505801"/>
              <a:gd name="connsiteX2" fmla="*/ 5145206 w 5145206"/>
              <a:gd name="connsiteY2" fmla="*/ 721658 h 3505801"/>
              <a:gd name="connsiteX3" fmla="*/ 5145206 w 5145206"/>
              <a:gd name="connsiteY3" fmla="*/ 721658 h 3505801"/>
              <a:gd name="connsiteX4" fmla="*/ 5145206 w 5145206"/>
              <a:gd name="connsiteY4" fmla="*/ 3287441 h 3505801"/>
              <a:gd name="connsiteX5" fmla="*/ 4926846 w 5145206"/>
              <a:gd name="connsiteY5" fmla="*/ 3505801 h 3505801"/>
              <a:gd name="connsiteX6" fmla="*/ 0 w 5145206"/>
              <a:gd name="connsiteY6" fmla="*/ 3505801 h 3505801"/>
              <a:gd name="connsiteX7" fmla="*/ 0 w 5145206"/>
              <a:gd name="connsiteY7" fmla="*/ 3505801 h 3505801"/>
              <a:gd name="connsiteX8" fmla="*/ 1538103 w 5145206"/>
              <a:gd name="connsiteY8" fmla="*/ 103411 h 3505801"/>
              <a:gd name="connsiteX0" fmla="*/ 1446663 w 5145206"/>
              <a:gd name="connsiteY0" fmla="*/ 0 h 3493830"/>
              <a:gd name="connsiteX1" fmla="*/ 5145206 w 5145206"/>
              <a:gd name="connsiteY1" fmla="*/ 709687 h 3493830"/>
              <a:gd name="connsiteX2" fmla="*/ 5145206 w 5145206"/>
              <a:gd name="connsiteY2" fmla="*/ 709687 h 3493830"/>
              <a:gd name="connsiteX3" fmla="*/ 5145206 w 5145206"/>
              <a:gd name="connsiteY3" fmla="*/ 3275470 h 3493830"/>
              <a:gd name="connsiteX4" fmla="*/ 4926846 w 5145206"/>
              <a:gd name="connsiteY4" fmla="*/ 3493830 h 3493830"/>
              <a:gd name="connsiteX5" fmla="*/ 0 w 5145206"/>
              <a:gd name="connsiteY5" fmla="*/ 3493830 h 3493830"/>
              <a:gd name="connsiteX6" fmla="*/ 0 w 5145206"/>
              <a:gd name="connsiteY6" fmla="*/ 3493830 h 3493830"/>
              <a:gd name="connsiteX7" fmla="*/ 1538103 w 5145206"/>
              <a:gd name="connsiteY7" fmla="*/ 91440 h 3493830"/>
              <a:gd name="connsiteX0" fmla="*/ 5145206 w 5145206"/>
              <a:gd name="connsiteY0" fmla="*/ 618247 h 3402390"/>
              <a:gd name="connsiteX1" fmla="*/ 5145206 w 5145206"/>
              <a:gd name="connsiteY1" fmla="*/ 618247 h 3402390"/>
              <a:gd name="connsiteX2" fmla="*/ 5145206 w 5145206"/>
              <a:gd name="connsiteY2" fmla="*/ 3184030 h 3402390"/>
              <a:gd name="connsiteX3" fmla="*/ 4926846 w 5145206"/>
              <a:gd name="connsiteY3" fmla="*/ 3402390 h 3402390"/>
              <a:gd name="connsiteX4" fmla="*/ 0 w 5145206"/>
              <a:gd name="connsiteY4" fmla="*/ 3402390 h 3402390"/>
              <a:gd name="connsiteX5" fmla="*/ 0 w 5145206"/>
              <a:gd name="connsiteY5" fmla="*/ 3402390 h 3402390"/>
              <a:gd name="connsiteX6" fmla="*/ 1538103 w 5145206"/>
              <a:gd name="connsiteY6" fmla="*/ 0 h 3402390"/>
              <a:gd name="connsiteX0" fmla="*/ 5145206 w 5145206"/>
              <a:gd name="connsiteY0" fmla="*/ 1532647 h 4316790"/>
              <a:gd name="connsiteX1" fmla="*/ 5145206 w 5145206"/>
              <a:gd name="connsiteY1" fmla="*/ 1532647 h 4316790"/>
              <a:gd name="connsiteX2" fmla="*/ 5145206 w 5145206"/>
              <a:gd name="connsiteY2" fmla="*/ 4098430 h 4316790"/>
              <a:gd name="connsiteX3" fmla="*/ 4926846 w 5145206"/>
              <a:gd name="connsiteY3" fmla="*/ 4316790 h 4316790"/>
              <a:gd name="connsiteX4" fmla="*/ 0 w 5145206"/>
              <a:gd name="connsiteY4" fmla="*/ 4316790 h 4316790"/>
              <a:gd name="connsiteX5" fmla="*/ 0 w 5145206"/>
              <a:gd name="connsiteY5" fmla="*/ 4316790 h 4316790"/>
              <a:gd name="connsiteX6" fmla="*/ 2397911 w 5145206"/>
              <a:gd name="connsiteY6" fmla="*/ 0 h 4316790"/>
              <a:gd name="connsiteX0" fmla="*/ 5145206 w 5145206"/>
              <a:gd name="connsiteY0" fmla="*/ 0 h 2784143"/>
              <a:gd name="connsiteX1" fmla="*/ 5145206 w 5145206"/>
              <a:gd name="connsiteY1" fmla="*/ 0 h 2784143"/>
              <a:gd name="connsiteX2" fmla="*/ 5145206 w 5145206"/>
              <a:gd name="connsiteY2" fmla="*/ 2565783 h 2784143"/>
              <a:gd name="connsiteX3" fmla="*/ 4926846 w 5145206"/>
              <a:gd name="connsiteY3" fmla="*/ 2784143 h 2784143"/>
              <a:gd name="connsiteX4" fmla="*/ 0 w 5145206"/>
              <a:gd name="connsiteY4" fmla="*/ 2784143 h 2784143"/>
              <a:gd name="connsiteX5" fmla="*/ 0 w 5145206"/>
              <a:gd name="connsiteY5" fmla="*/ 2784143 h 2784143"/>
              <a:gd name="connsiteX0" fmla="*/ 5145206 w 5145206"/>
              <a:gd name="connsiteY0" fmla="*/ 13649 h 2797792"/>
              <a:gd name="connsiteX1" fmla="*/ 5145206 w 5145206"/>
              <a:gd name="connsiteY1" fmla="*/ 13649 h 2797792"/>
              <a:gd name="connsiteX2" fmla="*/ 5104263 w 5145206"/>
              <a:gd name="connsiteY2" fmla="*/ 0 h 2797792"/>
              <a:gd name="connsiteX3" fmla="*/ 5145206 w 5145206"/>
              <a:gd name="connsiteY3" fmla="*/ 2579432 h 2797792"/>
              <a:gd name="connsiteX4" fmla="*/ 4926846 w 5145206"/>
              <a:gd name="connsiteY4" fmla="*/ 2797792 h 2797792"/>
              <a:gd name="connsiteX5" fmla="*/ 0 w 5145206"/>
              <a:gd name="connsiteY5" fmla="*/ 2797792 h 2797792"/>
              <a:gd name="connsiteX6" fmla="*/ 0 w 5145206"/>
              <a:gd name="connsiteY6" fmla="*/ 2797792 h 2797792"/>
              <a:gd name="connsiteX0" fmla="*/ 5145206 w 5145206"/>
              <a:gd name="connsiteY0" fmla="*/ 0 h 2784143"/>
              <a:gd name="connsiteX1" fmla="*/ 5145206 w 5145206"/>
              <a:gd name="connsiteY1" fmla="*/ 0 h 2784143"/>
              <a:gd name="connsiteX2" fmla="*/ 3411941 w 5145206"/>
              <a:gd name="connsiteY2" fmla="*/ 682387 h 2784143"/>
              <a:gd name="connsiteX3" fmla="*/ 5145206 w 5145206"/>
              <a:gd name="connsiteY3" fmla="*/ 2565783 h 2784143"/>
              <a:gd name="connsiteX4" fmla="*/ 4926846 w 5145206"/>
              <a:gd name="connsiteY4" fmla="*/ 2784143 h 2784143"/>
              <a:gd name="connsiteX5" fmla="*/ 0 w 5145206"/>
              <a:gd name="connsiteY5" fmla="*/ 2784143 h 2784143"/>
              <a:gd name="connsiteX6" fmla="*/ 0 w 5145206"/>
              <a:gd name="connsiteY6" fmla="*/ 2784143 h 2784143"/>
              <a:gd name="connsiteX0" fmla="*/ 5145206 w 7451678"/>
              <a:gd name="connsiteY0" fmla="*/ 0 h 2784143"/>
              <a:gd name="connsiteX1" fmla="*/ 5145206 w 7451678"/>
              <a:gd name="connsiteY1" fmla="*/ 0 h 2784143"/>
              <a:gd name="connsiteX2" fmla="*/ 7451678 w 7451678"/>
              <a:gd name="connsiteY2" fmla="*/ 764273 h 2784143"/>
              <a:gd name="connsiteX3" fmla="*/ 5145206 w 7451678"/>
              <a:gd name="connsiteY3" fmla="*/ 2565783 h 2784143"/>
              <a:gd name="connsiteX4" fmla="*/ 4926846 w 7451678"/>
              <a:gd name="connsiteY4" fmla="*/ 2784143 h 2784143"/>
              <a:gd name="connsiteX5" fmla="*/ 0 w 7451678"/>
              <a:gd name="connsiteY5" fmla="*/ 2784143 h 2784143"/>
              <a:gd name="connsiteX6" fmla="*/ 0 w 7451678"/>
              <a:gd name="connsiteY6" fmla="*/ 2784143 h 2784143"/>
              <a:gd name="connsiteX0" fmla="*/ 5145206 w 7451678"/>
              <a:gd name="connsiteY0" fmla="*/ 545910 h 3330053"/>
              <a:gd name="connsiteX1" fmla="*/ 6646460 w 7451678"/>
              <a:gd name="connsiteY1" fmla="*/ 0 h 3330053"/>
              <a:gd name="connsiteX2" fmla="*/ 7451678 w 7451678"/>
              <a:gd name="connsiteY2" fmla="*/ 1310183 h 3330053"/>
              <a:gd name="connsiteX3" fmla="*/ 5145206 w 7451678"/>
              <a:gd name="connsiteY3" fmla="*/ 3111693 h 3330053"/>
              <a:gd name="connsiteX4" fmla="*/ 4926846 w 7451678"/>
              <a:gd name="connsiteY4" fmla="*/ 3330053 h 3330053"/>
              <a:gd name="connsiteX5" fmla="*/ 0 w 7451678"/>
              <a:gd name="connsiteY5" fmla="*/ 3330053 h 3330053"/>
              <a:gd name="connsiteX6" fmla="*/ 0 w 7451678"/>
              <a:gd name="connsiteY6" fmla="*/ 3330053 h 3330053"/>
              <a:gd name="connsiteX0" fmla="*/ 3493827 w 7451678"/>
              <a:gd name="connsiteY0" fmla="*/ 0 h 4585648"/>
              <a:gd name="connsiteX1" fmla="*/ 6646460 w 7451678"/>
              <a:gd name="connsiteY1" fmla="*/ 1255595 h 4585648"/>
              <a:gd name="connsiteX2" fmla="*/ 7451678 w 7451678"/>
              <a:gd name="connsiteY2" fmla="*/ 2565778 h 4585648"/>
              <a:gd name="connsiteX3" fmla="*/ 5145206 w 7451678"/>
              <a:gd name="connsiteY3" fmla="*/ 4367288 h 4585648"/>
              <a:gd name="connsiteX4" fmla="*/ 4926846 w 7451678"/>
              <a:gd name="connsiteY4" fmla="*/ 4585648 h 4585648"/>
              <a:gd name="connsiteX5" fmla="*/ 0 w 7451678"/>
              <a:gd name="connsiteY5" fmla="*/ 4585648 h 4585648"/>
              <a:gd name="connsiteX6" fmla="*/ 0 w 7451678"/>
              <a:gd name="connsiteY6" fmla="*/ 4585648 h 4585648"/>
              <a:gd name="connsiteX0" fmla="*/ 2524836 w 7451678"/>
              <a:gd name="connsiteY0" fmla="*/ 0 h 5049672"/>
              <a:gd name="connsiteX1" fmla="*/ 6646460 w 7451678"/>
              <a:gd name="connsiteY1" fmla="*/ 1719619 h 5049672"/>
              <a:gd name="connsiteX2" fmla="*/ 7451678 w 7451678"/>
              <a:gd name="connsiteY2" fmla="*/ 3029802 h 5049672"/>
              <a:gd name="connsiteX3" fmla="*/ 5145206 w 7451678"/>
              <a:gd name="connsiteY3" fmla="*/ 4831312 h 5049672"/>
              <a:gd name="connsiteX4" fmla="*/ 4926846 w 7451678"/>
              <a:gd name="connsiteY4" fmla="*/ 5049672 h 5049672"/>
              <a:gd name="connsiteX5" fmla="*/ 0 w 7451678"/>
              <a:gd name="connsiteY5" fmla="*/ 5049672 h 5049672"/>
              <a:gd name="connsiteX6" fmla="*/ 0 w 7451678"/>
              <a:gd name="connsiteY6" fmla="*/ 5049672 h 5049672"/>
              <a:gd name="connsiteX0" fmla="*/ 3575713 w 8502555"/>
              <a:gd name="connsiteY0" fmla="*/ 0 h 7206018"/>
              <a:gd name="connsiteX1" fmla="*/ 7697337 w 8502555"/>
              <a:gd name="connsiteY1" fmla="*/ 1719619 h 7206018"/>
              <a:gd name="connsiteX2" fmla="*/ 8502555 w 8502555"/>
              <a:gd name="connsiteY2" fmla="*/ 3029802 h 7206018"/>
              <a:gd name="connsiteX3" fmla="*/ 6196083 w 8502555"/>
              <a:gd name="connsiteY3" fmla="*/ 4831312 h 7206018"/>
              <a:gd name="connsiteX4" fmla="*/ 5977723 w 8502555"/>
              <a:gd name="connsiteY4" fmla="*/ 5049672 h 7206018"/>
              <a:gd name="connsiteX5" fmla="*/ 1050877 w 8502555"/>
              <a:gd name="connsiteY5" fmla="*/ 5049672 h 7206018"/>
              <a:gd name="connsiteX6" fmla="*/ 0 w 8502555"/>
              <a:gd name="connsiteY6" fmla="*/ 7206018 h 7206018"/>
              <a:gd name="connsiteX0" fmla="*/ 3575713 w 8502555"/>
              <a:gd name="connsiteY0" fmla="*/ 0 h 7615451"/>
              <a:gd name="connsiteX1" fmla="*/ 7697337 w 8502555"/>
              <a:gd name="connsiteY1" fmla="*/ 1719619 h 7615451"/>
              <a:gd name="connsiteX2" fmla="*/ 8502555 w 8502555"/>
              <a:gd name="connsiteY2" fmla="*/ 3029802 h 7615451"/>
              <a:gd name="connsiteX3" fmla="*/ 6196083 w 8502555"/>
              <a:gd name="connsiteY3" fmla="*/ 4831312 h 7615451"/>
              <a:gd name="connsiteX4" fmla="*/ 5977723 w 8502555"/>
              <a:gd name="connsiteY4" fmla="*/ 5049672 h 7615451"/>
              <a:gd name="connsiteX5" fmla="*/ 573206 w 8502555"/>
              <a:gd name="connsiteY5" fmla="*/ 7615451 h 7615451"/>
              <a:gd name="connsiteX6" fmla="*/ 0 w 8502555"/>
              <a:gd name="connsiteY6" fmla="*/ 7206018 h 7615451"/>
              <a:gd name="connsiteX0" fmla="*/ 3575713 w 8502555"/>
              <a:gd name="connsiteY0" fmla="*/ 0 h 7627572"/>
              <a:gd name="connsiteX1" fmla="*/ 7697337 w 8502555"/>
              <a:gd name="connsiteY1" fmla="*/ 1719619 h 7627572"/>
              <a:gd name="connsiteX2" fmla="*/ 8502555 w 8502555"/>
              <a:gd name="connsiteY2" fmla="*/ 3029802 h 7627572"/>
              <a:gd name="connsiteX3" fmla="*/ 6196083 w 8502555"/>
              <a:gd name="connsiteY3" fmla="*/ 4831312 h 7627572"/>
              <a:gd name="connsiteX4" fmla="*/ 5977723 w 8502555"/>
              <a:gd name="connsiteY4" fmla="*/ 5049672 h 7627572"/>
              <a:gd name="connsiteX5" fmla="*/ 573206 w 8502555"/>
              <a:gd name="connsiteY5" fmla="*/ 7615451 h 7627572"/>
              <a:gd name="connsiteX6" fmla="*/ 0 w 8502555"/>
              <a:gd name="connsiteY6" fmla="*/ 7206018 h 7627572"/>
              <a:gd name="connsiteX0" fmla="*/ 3657599 w 8584441"/>
              <a:gd name="connsiteY0" fmla="*/ 0 h 7626178"/>
              <a:gd name="connsiteX1" fmla="*/ 7779223 w 8584441"/>
              <a:gd name="connsiteY1" fmla="*/ 1719619 h 7626178"/>
              <a:gd name="connsiteX2" fmla="*/ 8584441 w 8584441"/>
              <a:gd name="connsiteY2" fmla="*/ 3029802 h 7626178"/>
              <a:gd name="connsiteX3" fmla="*/ 6277969 w 8584441"/>
              <a:gd name="connsiteY3" fmla="*/ 4831312 h 7626178"/>
              <a:gd name="connsiteX4" fmla="*/ 6059609 w 8584441"/>
              <a:gd name="connsiteY4" fmla="*/ 5049672 h 7626178"/>
              <a:gd name="connsiteX5" fmla="*/ 655092 w 8584441"/>
              <a:gd name="connsiteY5" fmla="*/ 7615451 h 7626178"/>
              <a:gd name="connsiteX6" fmla="*/ 0 w 8584441"/>
              <a:gd name="connsiteY6" fmla="*/ 7151427 h 7626178"/>
              <a:gd name="connsiteX0" fmla="*/ 3562065 w 8488907"/>
              <a:gd name="connsiteY0" fmla="*/ 0 h 7627191"/>
              <a:gd name="connsiteX1" fmla="*/ 7683689 w 8488907"/>
              <a:gd name="connsiteY1" fmla="*/ 1719619 h 7627191"/>
              <a:gd name="connsiteX2" fmla="*/ 8488907 w 8488907"/>
              <a:gd name="connsiteY2" fmla="*/ 3029802 h 7627191"/>
              <a:gd name="connsiteX3" fmla="*/ 6182435 w 8488907"/>
              <a:gd name="connsiteY3" fmla="*/ 4831312 h 7627191"/>
              <a:gd name="connsiteX4" fmla="*/ 5964075 w 8488907"/>
              <a:gd name="connsiteY4" fmla="*/ 5049672 h 7627191"/>
              <a:gd name="connsiteX5" fmla="*/ 559558 w 8488907"/>
              <a:gd name="connsiteY5" fmla="*/ 7615451 h 7627191"/>
              <a:gd name="connsiteX6" fmla="*/ 0 w 8488907"/>
              <a:gd name="connsiteY6" fmla="*/ 7192370 h 7627191"/>
              <a:gd name="connsiteX0" fmla="*/ 3662694 w 8589536"/>
              <a:gd name="connsiteY0" fmla="*/ 0 h 7636250"/>
              <a:gd name="connsiteX1" fmla="*/ 7784318 w 8589536"/>
              <a:gd name="connsiteY1" fmla="*/ 1719619 h 7636250"/>
              <a:gd name="connsiteX2" fmla="*/ 8589536 w 8589536"/>
              <a:gd name="connsiteY2" fmla="*/ 3029802 h 7636250"/>
              <a:gd name="connsiteX3" fmla="*/ 6283064 w 8589536"/>
              <a:gd name="connsiteY3" fmla="*/ 4831312 h 7636250"/>
              <a:gd name="connsiteX4" fmla="*/ 6064704 w 8589536"/>
              <a:gd name="connsiteY4" fmla="*/ 5049672 h 7636250"/>
              <a:gd name="connsiteX5" fmla="*/ 660187 w 8589536"/>
              <a:gd name="connsiteY5" fmla="*/ 7615451 h 7636250"/>
              <a:gd name="connsiteX6" fmla="*/ 100629 w 8589536"/>
              <a:gd name="connsiteY6" fmla="*/ 7192370 h 7636250"/>
              <a:gd name="connsiteX0" fmla="*/ 3605475 w 8532317"/>
              <a:gd name="connsiteY0" fmla="*/ 0 h 7646198"/>
              <a:gd name="connsiteX1" fmla="*/ 7727099 w 8532317"/>
              <a:gd name="connsiteY1" fmla="*/ 1719619 h 7646198"/>
              <a:gd name="connsiteX2" fmla="*/ 8532317 w 8532317"/>
              <a:gd name="connsiteY2" fmla="*/ 3029802 h 7646198"/>
              <a:gd name="connsiteX3" fmla="*/ 6225845 w 8532317"/>
              <a:gd name="connsiteY3" fmla="*/ 4831312 h 7646198"/>
              <a:gd name="connsiteX4" fmla="*/ 6007485 w 8532317"/>
              <a:gd name="connsiteY4" fmla="*/ 5049672 h 7646198"/>
              <a:gd name="connsiteX5" fmla="*/ 602968 w 8532317"/>
              <a:gd name="connsiteY5" fmla="*/ 7615451 h 7646198"/>
              <a:gd name="connsiteX6" fmla="*/ 43410 w 8532317"/>
              <a:gd name="connsiteY6" fmla="*/ 7192370 h 7646198"/>
              <a:gd name="connsiteX0" fmla="*/ 3614135 w 8540977"/>
              <a:gd name="connsiteY0" fmla="*/ 0 h 7646198"/>
              <a:gd name="connsiteX1" fmla="*/ 7735759 w 8540977"/>
              <a:gd name="connsiteY1" fmla="*/ 1719619 h 7646198"/>
              <a:gd name="connsiteX2" fmla="*/ 8540977 w 8540977"/>
              <a:gd name="connsiteY2" fmla="*/ 3029802 h 7646198"/>
              <a:gd name="connsiteX3" fmla="*/ 6234505 w 8540977"/>
              <a:gd name="connsiteY3" fmla="*/ 4831312 h 7646198"/>
              <a:gd name="connsiteX4" fmla="*/ 6016145 w 8540977"/>
              <a:gd name="connsiteY4" fmla="*/ 5049672 h 7646198"/>
              <a:gd name="connsiteX5" fmla="*/ 611628 w 8540977"/>
              <a:gd name="connsiteY5" fmla="*/ 7615451 h 7646198"/>
              <a:gd name="connsiteX6" fmla="*/ 52070 w 8540977"/>
              <a:gd name="connsiteY6" fmla="*/ 7192370 h 7646198"/>
              <a:gd name="connsiteX0" fmla="*/ 3626265 w 8553107"/>
              <a:gd name="connsiteY0" fmla="*/ 0 h 7645028"/>
              <a:gd name="connsiteX1" fmla="*/ 7747889 w 8553107"/>
              <a:gd name="connsiteY1" fmla="*/ 1719619 h 7645028"/>
              <a:gd name="connsiteX2" fmla="*/ 8553107 w 8553107"/>
              <a:gd name="connsiteY2" fmla="*/ 3029802 h 7645028"/>
              <a:gd name="connsiteX3" fmla="*/ 6246635 w 8553107"/>
              <a:gd name="connsiteY3" fmla="*/ 4831312 h 7645028"/>
              <a:gd name="connsiteX4" fmla="*/ 6028275 w 8553107"/>
              <a:gd name="connsiteY4" fmla="*/ 5049672 h 7645028"/>
              <a:gd name="connsiteX5" fmla="*/ 623758 w 8553107"/>
              <a:gd name="connsiteY5" fmla="*/ 7615451 h 7645028"/>
              <a:gd name="connsiteX6" fmla="*/ 64200 w 8553107"/>
              <a:gd name="connsiteY6" fmla="*/ 7192370 h 7645028"/>
              <a:gd name="connsiteX0" fmla="*/ 3626265 w 8925392"/>
              <a:gd name="connsiteY0" fmla="*/ 0 h 7645028"/>
              <a:gd name="connsiteX1" fmla="*/ 7747889 w 8925392"/>
              <a:gd name="connsiteY1" fmla="*/ 1719619 h 7645028"/>
              <a:gd name="connsiteX2" fmla="*/ 8553107 w 8925392"/>
              <a:gd name="connsiteY2" fmla="*/ 3029802 h 7645028"/>
              <a:gd name="connsiteX3" fmla="*/ 6246635 w 8925392"/>
              <a:gd name="connsiteY3" fmla="*/ 4831312 h 7645028"/>
              <a:gd name="connsiteX4" fmla="*/ 8921600 w 8925392"/>
              <a:gd name="connsiteY4" fmla="*/ 7560860 h 7645028"/>
              <a:gd name="connsiteX5" fmla="*/ 623758 w 8925392"/>
              <a:gd name="connsiteY5" fmla="*/ 7615451 h 7645028"/>
              <a:gd name="connsiteX6" fmla="*/ 64200 w 8925392"/>
              <a:gd name="connsiteY6" fmla="*/ 7192370 h 7645028"/>
              <a:gd name="connsiteX0" fmla="*/ 3626265 w 9508450"/>
              <a:gd name="connsiteY0" fmla="*/ 0 h 7645028"/>
              <a:gd name="connsiteX1" fmla="*/ 7747889 w 9508450"/>
              <a:gd name="connsiteY1" fmla="*/ 1719619 h 7645028"/>
              <a:gd name="connsiteX2" fmla="*/ 8553107 w 9508450"/>
              <a:gd name="connsiteY2" fmla="*/ 3029802 h 7645028"/>
              <a:gd name="connsiteX3" fmla="*/ 9508450 w 9508450"/>
              <a:gd name="connsiteY3" fmla="*/ 7042249 h 7645028"/>
              <a:gd name="connsiteX4" fmla="*/ 8921600 w 9508450"/>
              <a:gd name="connsiteY4" fmla="*/ 7560860 h 7645028"/>
              <a:gd name="connsiteX5" fmla="*/ 623758 w 9508450"/>
              <a:gd name="connsiteY5" fmla="*/ 7615451 h 7645028"/>
              <a:gd name="connsiteX6" fmla="*/ 64200 w 9508450"/>
              <a:gd name="connsiteY6" fmla="*/ 7192370 h 7645028"/>
              <a:gd name="connsiteX0" fmla="*/ 3626265 w 12128821"/>
              <a:gd name="connsiteY0" fmla="*/ 0 h 7645028"/>
              <a:gd name="connsiteX1" fmla="*/ 7747889 w 12128821"/>
              <a:gd name="connsiteY1" fmla="*/ 1719619 h 7645028"/>
              <a:gd name="connsiteX2" fmla="*/ 12128821 w 12128821"/>
              <a:gd name="connsiteY2" fmla="*/ 2142697 h 7645028"/>
              <a:gd name="connsiteX3" fmla="*/ 9508450 w 12128821"/>
              <a:gd name="connsiteY3" fmla="*/ 7042249 h 7645028"/>
              <a:gd name="connsiteX4" fmla="*/ 8921600 w 12128821"/>
              <a:gd name="connsiteY4" fmla="*/ 7560860 h 7645028"/>
              <a:gd name="connsiteX5" fmla="*/ 623758 w 12128821"/>
              <a:gd name="connsiteY5" fmla="*/ 7615451 h 7645028"/>
              <a:gd name="connsiteX6" fmla="*/ 64200 w 12128821"/>
              <a:gd name="connsiteY6" fmla="*/ 7192370 h 7645028"/>
              <a:gd name="connsiteX0" fmla="*/ 3626265 w 12128821"/>
              <a:gd name="connsiteY0" fmla="*/ 0 h 7645028"/>
              <a:gd name="connsiteX1" fmla="*/ 10545681 w 12128821"/>
              <a:gd name="connsiteY1" fmla="*/ 928049 h 7645028"/>
              <a:gd name="connsiteX2" fmla="*/ 12128821 w 12128821"/>
              <a:gd name="connsiteY2" fmla="*/ 2142697 h 7645028"/>
              <a:gd name="connsiteX3" fmla="*/ 9508450 w 12128821"/>
              <a:gd name="connsiteY3" fmla="*/ 7042249 h 7645028"/>
              <a:gd name="connsiteX4" fmla="*/ 8921600 w 12128821"/>
              <a:gd name="connsiteY4" fmla="*/ 7560860 h 7645028"/>
              <a:gd name="connsiteX5" fmla="*/ 623758 w 12128821"/>
              <a:gd name="connsiteY5" fmla="*/ 7615451 h 7645028"/>
              <a:gd name="connsiteX6" fmla="*/ 64200 w 12128821"/>
              <a:gd name="connsiteY6" fmla="*/ 7192370 h 7645028"/>
              <a:gd name="connsiteX0" fmla="*/ 3175889 w 12128821"/>
              <a:gd name="connsiteY0" fmla="*/ 0 h 6744276"/>
              <a:gd name="connsiteX1" fmla="*/ 10545681 w 12128821"/>
              <a:gd name="connsiteY1" fmla="*/ 27297 h 6744276"/>
              <a:gd name="connsiteX2" fmla="*/ 12128821 w 12128821"/>
              <a:gd name="connsiteY2" fmla="*/ 1241945 h 6744276"/>
              <a:gd name="connsiteX3" fmla="*/ 9508450 w 12128821"/>
              <a:gd name="connsiteY3" fmla="*/ 6141497 h 6744276"/>
              <a:gd name="connsiteX4" fmla="*/ 8921600 w 12128821"/>
              <a:gd name="connsiteY4" fmla="*/ 6660108 h 6744276"/>
              <a:gd name="connsiteX5" fmla="*/ 623758 w 12128821"/>
              <a:gd name="connsiteY5" fmla="*/ 6714699 h 6744276"/>
              <a:gd name="connsiteX6" fmla="*/ 64200 w 12128821"/>
              <a:gd name="connsiteY6" fmla="*/ 6291618 h 6744276"/>
              <a:gd name="connsiteX0" fmla="*/ 3175889 w 10545681"/>
              <a:gd name="connsiteY0" fmla="*/ 0 h 6744276"/>
              <a:gd name="connsiteX1" fmla="*/ 10545681 w 10545681"/>
              <a:gd name="connsiteY1" fmla="*/ 27297 h 6744276"/>
              <a:gd name="connsiteX2" fmla="*/ 10504737 w 10545681"/>
              <a:gd name="connsiteY2" fmla="*/ 4258100 h 6744276"/>
              <a:gd name="connsiteX3" fmla="*/ 9508450 w 10545681"/>
              <a:gd name="connsiteY3" fmla="*/ 6141497 h 6744276"/>
              <a:gd name="connsiteX4" fmla="*/ 8921600 w 10545681"/>
              <a:gd name="connsiteY4" fmla="*/ 6660108 h 6744276"/>
              <a:gd name="connsiteX5" fmla="*/ 623758 w 10545681"/>
              <a:gd name="connsiteY5" fmla="*/ 6714699 h 6744276"/>
              <a:gd name="connsiteX6" fmla="*/ 64200 w 10545681"/>
              <a:gd name="connsiteY6" fmla="*/ 6291618 h 6744276"/>
              <a:gd name="connsiteX0" fmla="*/ 3175889 w 10545681"/>
              <a:gd name="connsiteY0" fmla="*/ 0 h 6744276"/>
              <a:gd name="connsiteX1" fmla="*/ 10545681 w 10545681"/>
              <a:gd name="connsiteY1" fmla="*/ 27297 h 6744276"/>
              <a:gd name="connsiteX2" fmla="*/ 10504737 w 10545681"/>
              <a:gd name="connsiteY2" fmla="*/ 4258100 h 6744276"/>
              <a:gd name="connsiteX3" fmla="*/ 9522098 w 10545681"/>
              <a:gd name="connsiteY3" fmla="*/ 6196088 h 6744276"/>
              <a:gd name="connsiteX4" fmla="*/ 8921600 w 10545681"/>
              <a:gd name="connsiteY4" fmla="*/ 6660108 h 6744276"/>
              <a:gd name="connsiteX5" fmla="*/ 623758 w 10545681"/>
              <a:gd name="connsiteY5" fmla="*/ 6714699 h 6744276"/>
              <a:gd name="connsiteX6" fmla="*/ 64200 w 10545681"/>
              <a:gd name="connsiteY6" fmla="*/ 6291618 h 6744276"/>
              <a:gd name="connsiteX0" fmla="*/ 3175889 w 10545681"/>
              <a:gd name="connsiteY0" fmla="*/ 0 h 6744276"/>
              <a:gd name="connsiteX1" fmla="*/ 10545681 w 10545681"/>
              <a:gd name="connsiteY1" fmla="*/ 27297 h 6744276"/>
              <a:gd name="connsiteX2" fmla="*/ 10504737 w 10545681"/>
              <a:gd name="connsiteY2" fmla="*/ 4258100 h 6744276"/>
              <a:gd name="connsiteX3" fmla="*/ 9522098 w 10545681"/>
              <a:gd name="connsiteY3" fmla="*/ 6196088 h 6744276"/>
              <a:gd name="connsiteX4" fmla="*/ 8921600 w 10545681"/>
              <a:gd name="connsiteY4" fmla="*/ 6660108 h 6744276"/>
              <a:gd name="connsiteX5" fmla="*/ 623758 w 10545681"/>
              <a:gd name="connsiteY5" fmla="*/ 6714699 h 6744276"/>
              <a:gd name="connsiteX6" fmla="*/ 64200 w 10545681"/>
              <a:gd name="connsiteY6" fmla="*/ 6291618 h 6744276"/>
              <a:gd name="connsiteX0" fmla="*/ 3175889 w 10545681"/>
              <a:gd name="connsiteY0" fmla="*/ 0 h 6744276"/>
              <a:gd name="connsiteX1" fmla="*/ 10545681 w 10545681"/>
              <a:gd name="connsiteY1" fmla="*/ 27297 h 6744276"/>
              <a:gd name="connsiteX2" fmla="*/ 10504737 w 10545681"/>
              <a:gd name="connsiteY2" fmla="*/ 4258100 h 6744276"/>
              <a:gd name="connsiteX3" fmla="*/ 9522098 w 10545681"/>
              <a:gd name="connsiteY3" fmla="*/ 6196088 h 6744276"/>
              <a:gd name="connsiteX4" fmla="*/ 8921600 w 10545681"/>
              <a:gd name="connsiteY4" fmla="*/ 6660108 h 6744276"/>
              <a:gd name="connsiteX5" fmla="*/ 623758 w 10545681"/>
              <a:gd name="connsiteY5" fmla="*/ 6714699 h 6744276"/>
              <a:gd name="connsiteX6" fmla="*/ 64200 w 10545681"/>
              <a:gd name="connsiteY6" fmla="*/ 6291618 h 6744276"/>
              <a:gd name="connsiteX0" fmla="*/ 3151629 w 10521421"/>
              <a:gd name="connsiteY0" fmla="*/ 0 h 6737103"/>
              <a:gd name="connsiteX1" fmla="*/ 10521421 w 10521421"/>
              <a:gd name="connsiteY1" fmla="*/ 27297 h 6737103"/>
              <a:gd name="connsiteX2" fmla="*/ 10480477 w 10521421"/>
              <a:gd name="connsiteY2" fmla="*/ 4258100 h 6737103"/>
              <a:gd name="connsiteX3" fmla="*/ 9497838 w 10521421"/>
              <a:gd name="connsiteY3" fmla="*/ 6196088 h 6737103"/>
              <a:gd name="connsiteX4" fmla="*/ 8897340 w 10521421"/>
              <a:gd name="connsiteY4" fmla="*/ 6660108 h 6737103"/>
              <a:gd name="connsiteX5" fmla="*/ 599498 w 10521421"/>
              <a:gd name="connsiteY5" fmla="*/ 6714699 h 6737103"/>
              <a:gd name="connsiteX6" fmla="*/ 39940 w 10521421"/>
              <a:gd name="connsiteY6" fmla="*/ 6291618 h 6737103"/>
              <a:gd name="connsiteX0" fmla="*/ 3169824 w 10539616"/>
              <a:gd name="connsiteY0" fmla="*/ 0 h 6732543"/>
              <a:gd name="connsiteX1" fmla="*/ 10539616 w 10539616"/>
              <a:gd name="connsiteY1" fmla="*/ 27297 h 6732543"/>
              <a:gd name="connsiteX2" fmla="*/ 10498672 w 10539616"/>
              <a:gd name="connsiteY2" fmla="*/ 4258100 h 6732543"/>
              <a:gd name="connsiteX3" fmla="*/ 9516033 w 10539616"/>
              <a:gd name="connsiteY3" fmla="*/ 6196088 h 6732543"/>
              <a:gd name="connsiteX4" fmla="*/ 8915535 w 10539616"/>
              <a:gd name="connsiteY4" fmla="*/ 6660108 h 6732543"/>
              <a:gd name="connsiteX5" fmla="*/ 617693 w 10539616"/>
              <a:gd name="connsiteY5" fmla="*/ 6714699 h 6732543"/>
              <a:gd name="connsiteX6" fmla="*/ 58135 w 10539616"/>
              <a:gd name="connsiteY6" fmla="*/ 6291618 h 6732543"/>
              <a:gd name="connsiteX0" fmla="*/ 3149489 w 10519281"/>
              <a:gd name="connsiteY0" fmla="*/ 0 h 6732543"/>
              <a:gd name="connsiteX1" fmla="*/ 10519281 w 10519281"/>
              <a:gd name="connsiteY1" fmla="*/ 27297 h 6732543"/>
              <a:gd name="connsiteX2" fmla="*/ 10478337 w 10519281"/>
              <a:gd name="connsiteY2" fmla="*/ 4258100 h 6732543"/>
              <a:gd name="connsiteX3" fmla="*/ 9495698 w 10519281"/>
              <a:gd name="connsiteY3" fmla="*/ 6196088 h 6732543"/>
              <a:gd name="connsiteX4" fmla="*/ 8895200 w 10519281"/>
              <a:gd name="connsiteY4" fmla="*/ 6660108 h 6732543"/>
              <a:gd name="connsiteX5" fmla="*/ 692893 w 10519281"/>
              <a:gd name="connsiteY5" fmla="*/ 6714699 h 6732543"/>
              <a:gd name="connsiteX6" fmla="*/ 37800 w 10519281"/>
              <a:gd name="connsiteY6" fmla="*/ 6291618 h 6732543"/>
              <a:gd name="connsiteX0" fmla="*/ 3149489 w 10519281"/>
              <a:gd name="connsiteY0" fmla="*/ 0 h 6732543"/>
              <a:gd name="connsiteX1" fmla="*/ 10519281 w 10519281"/>
              <a:gd name="connsiteY1" fmla="*/ 27297 h 6732543"/>
              <a:gd name="connsiteX2" fmla="*/ 10478337 w 10519281"/>
              <a:gd name="connsiteY2" fmla="*/ 4258100 h 6732543"/>
              <a:gd name="connsiteX3" fmla="*/ 9495698 w 10519281"/>
              <a:gd name="connsiteY3" fmla="*/ 6196088 h 6732543"/>
              <a:gd name="connsiteX4" fmla="*/ 8895200 w 10519281"/>
              <a:gd name="connsiteY4" fmla="*/ 6688683 h 6732543"/>
              <a:gd name="connsiteX5" fmla="*/ 692893 w 10519281"/>
              <a:gd name="connsiteY5" fmla="*/ 6714699 h 6732543"/>
              <a:gd name="connsiteX6" fmla="*/ 37800 w 10519281"/>
              <a:gd name="connsiteY6" fmla="*/ 6291618 h 6732543"/>
              <a:gd name="connsiteX0" fmla="*/ 3152818 w 10522610"/>
              <a:gd name="connsiteY0" fmla="*/ 0 h 6723360"/>
              <a:gd name="connsiteX1" fmla="*/ 10522610 w 10522610"/>
              <a:gd name="connsiteY1" fmla="*/ 27297 h 6723360"/>
              <a:gd name="connsiteX2" fmla="*/ 10481666 w 10522610"/>
              <a:gd name="connsiteY2" fmla="*/ 4258100 h 6723360"/>
              <a:gd name="connsiteX3" fmla="*/ 9499027 w 10522610"/>
              <a:gd name="connsiteY3" fmla="*/ 6196088 h 6723360"/>
              <a:gd name="connsiteX4" fmla="*/ 8898529 w 10522610"/>
              <a:gd name="connsiteY4" fmla="*/ 6688683 h 6723360"/>
              <a:gd name="connsiteX5" fmla="*/ 677172 w 10522610"/>
              <a:gd name="connsiteY5" fmla="*/ 6705174 h 6723360"/>
              <a:gd name="connsiteX6" fmla="*/ 41129 w 10522610"/>
              <a:gd name="connsiteY6" fmla="*/ 6291618 h 6723360"/>
              <a:gd name="connsiteX0" fmla="*/ 3176521 w 10546313"/>
              <a:gd name="connsiteY0" fmla="*/ 0 h 6722371"/>
              <a:gd name="connsiteX1" fmla="*/ 10546313 w 10546313"/>
              <a:gd name="connsiteY1" fmla="*/ 27297 h 6722371"/>
              <a:gd name="connsiteX2" fmla="*/ 10505369 w 10546313"/>
              <a:gd name="connsiteY2" fmla="*/ 4258100 h 6722371"/>
              <a:gd name="connsiteX3" fmla="*/ 9522730 w 10546313"/>
              <a:gd name="connsiteY3" fmla="*/ 6196088 h 6722371"/>
              <a:gd name="connsiteX4" fmla="*/ 8922232 w 10546313"/>
              <a:gd name="connsiteY4" fmla="*/ 6688683 h 6722371"/>
              <a:gd name="connsiteX5" fmla="*/ 700875 w 10546313"/>
              <a:gd name="connsiteY5" fmla="*/ 6705174 h 6722371"/>
              <a:gd name="connsiteX6" fmla="*/ 36257 w 10546313"/>
              <a:gd name="connsiteY6" fmla="*/ 6263043 h 6722371"/>
              <a:gd name="connsiteX0" fmla="*/ 3176521 w 10546313"/>
              <a:gd name="connsiteY0" fmla="*/ 0 h 6729371"/>
              <a:gd name="connsiteX1" fmla="*/ 10546313 w 10546313"/>
              <a:gd name="connsiteY1" fmla="*/ 27297 h 6729371"/>
              <a:gd name="connsiteX2" fmla="*/ 10505369 w 10546313"/>
              <a:gd name="connsiteY2" fmla="*/ 4258100 h 6729371"/>
              <a:gd name="connsiteX3" fmla="*/ 9522730 w 10546313"/>
              <a:gd name="connsiteY3" fmla="*/ 6196088 h 6729371"/>
              <a:gd name="connsiteX4" fmla="*/ 8922232 w 10546313"/>
              <a:gd name="connsiteY4" fmla="*/ 6688683 h 6729371"/>
              <a:gd name="connsiteX5" fmla="*/ 700875 w 10546313"/>
              <a:gd name="connsiteY5" fmla="*/ 6705174 h 6729371"/>
              <a:gd name="connsiteX6" fmla="*/ 36257 w 10546313"/>
              <a:gd name="connsiteY6" fmla="*/ 6263043 h 6729371"/>
              <a:gd name="connsiteX0" fmla="*/ 3179333 w 10549125"/>
              <a:gd name="connsiteY0" fmla="*/ 0 h 6708676"/>
              <a:gd name="connsiteX1" fmla="*/ 10549125 w 10549125"/>
              <a:gd name="connsiteY1" fmla="*/ 27297 h 6708676"/>
              <a:gd name="connsiteX2" fmla="*/ 10508181 w 10549125"/>
              <a:gd name="connsiteY2" fmla="*/ 4258100 h 6708676"/>
              <a:gd name="connsiteX3" fmla="*/ 9525542 w 10549125"/>
              <a:gd name="connsiteY3" fmla="*/ 6196088 h 6708676"/>
              <a:gd name="connsiteX4" fmla="*/ 8925044 w 10549125"/>
              <a:gd name="connsiteY4" fmla="*/ 6688683 h 6708676"/>
              <a:gd name="connsiteX5" fmla="*/ 703687 w 10549125"/>
              <a:gd name="connsiteY5" fmla="*/ 6705174 h 6708676"/>
              <a:gd name="connsiteX6" fmla="*/ 39069 w 10549125"/>
              <a:gd name="connsiteY6" fmla="*/ 6263043 h 6708676"/>
              <a:gd name="connsiteX0" fmla="*/ 3196680 w 10566472"/>
              <a:gd name="connsiteY0" fmla="*/ 0 h 6707090"/>
              <a:gd name="connsiteX1" fmla="*/ 10566472 w 10566472"/>
              <a:gd name="connsiteY1" fmla="*/ 27297 h 6707090"/>
              <a:gd name="connsiteX2" fmla="*/ 10525528 w 10566472"/>
              <a:gd name="connsiteY2" fmla="*/ 4258100 h 6707090"/>
              <a:gd name="connsiteX3" fmla="*/ 9542889 w 10566472"/>
              <a:gd name="connsiteY3" fmla="*/ 6196088 h 6707090"/>
              <a:gd name="connsiteX4" fmla="*/ 8942391 w 10566472"/>
              <a:gd name="connsiteY4" fmla="*/ 6688683 h 6707090"/>
              <a:gd name="connsiteX5" fmla="*/ 721034 w 10566472"/>
              <a:gd name="connsiteY5" fmla="*/ 6705174 h 6707090"/>
              <a:gd name="connsiteX6" fmla="*/ 56416 w 10566472"/>
              <a:gd name="connsiteY6" fmla="*/ 6263043 h 6707090"/>
              <a:gd name="connsiteX0" fmla="*/ 3196680 w 10566472"/>
              <a:gd name="connsiteY0" fmla="*/ 0 h 6708218"/>
              <a:gd name="connsiteX1" fmla="*/ 10566472 w 10566472"/>
              <a:gd name="connsiteY1" fmla="*/ 27297 h 6708218"/>
              <a:gd name="connsiteX2" fmla="*/ 10525528 w 10566472"/>
              <a:gd name="connsiteY2" fmla="*/ 4258100 h 6708218"/>
              <a:gd name="connsiteX3" fmla="*/ 9542889 w 10566472"/>
              <a:gd name="connsiteY3" fmla="*/ 6196088 h 6708218"/>
              <a:gd name="connsiteX4" fmla="*/ 8942391 w 10566472"/>
              <a:gd name="connsiteY4" fmla="*/ 6688683 h 6708218"/>
              <a:gd name="connsiteX5" fmla="*/ 721034 w 10566472"/>
              <a:gd name="connsiteY5" fmla="*/ 6705174 h 6708218"/>
              <a:gd name="connsiteX6" fmla="*/ 56416 w 10566472"/>
              <a:gd name="connsiteY6" fmla="*/ 6263043 h 6708218"/>
              <a:gd name="connsiteX0" fmla="*/ 3209369 w 10579161"/>
              <a:gd name="connsiteY0" fmla="*/ 0 h 6708038"/>
              <a:gd name="connsiteX1" fmla="*/ 10579161 w 10579161"/>
              <a:gd name="connsiteY1" fmla="*/ 27297 h 6708038"/>
              <a:gd name="connsiteX2" fmla="*/ 10538217 w 10579161"/>
              <a:gd name="connsiteY2" fmla="*/ 4258100 h 6708038"/>
              <a:gd name="connsiteX3" fmla="*/ 9555578 w 10579161"/>
              <a:gd name="connsiteY3" fmla="*/ 6196088 h 6708038"/>
              <a:gd name="connsiteX4" fmla="*/ 8955080 w 10579161"/>
              <a:gd name="connsiteY4" fmla="*/ 6688683 h 6708038"/>
              <a:gd name="connsiteX5" fmla="*/ 733723 w 10579161"/>
              <a:gd name="connsiteY5" fmla="*/ 6705174 h 6708038"/>
              <a:gd name="connsiteX6" fmla="*/ 69105 w 10579161"/>
              <a:gd name="connsiteY6" fmla="*/ 6263043 h 6708038"/>
              <a:gd name="connsiteX0" fmla="*/ 3209369 w 10579161"/>
              <a:gd name="connsiteY0" fmla="*/ 0 h 6708038"/>
              <a:gd name="connsiteX1" fmla="*/ 10579161 w 10579161"/>
              <a:gd name="connsiteY1" fmla="*/ 27297 h 6708038"/>
              <a:gd name="connsiteX2" fmla="*/ 10538217 w 10579161"/>
              <a:gd name="connsiteY2" fmla="*/ 4258100 h 6708038"/>
              <a:gd name="connsiteX3" fmla="*/ 9593678 w 10579161"/>
              <a:gd name="connsiteY3" fmla="*/ 6138938 h 6708038"/>
              <a:gd name="connsiteX4" fmla="*/ 8955080 w 10579161"/>
              <a:gd name="connsiteY4" fmla="*/ 6688683 h 6708038"/>
              <a:gd name="connsiteX5" fmla="*/ 733723 w 10579161"/>
              <a:gd name="connsiteY5" fmla="*/ 6705174 h 6708038"/>
              <a:gd name="connsiteX6" fmla="*/ 69105 w 10579161"/>
              <a:gd name="connsiteY6" fmla="*/ 6263043 h 6708038"/>
              <a:gd name="connsiteX0" fmla="*/ 3209369 w 10579161"/>
              <a:gd name="connsiteY0" fmla="*/ 0 h 6708038"/>
              <a:gd name="connsiteX1" fmla="*/ 10579161 w 10579161"/>
              <a:gd name="connsiteY1" fmla="*/ 27297 h 6708038"/>
              <a:gd name="connsiteX2" fmla="*/ 10538217 w 10579161"/>
              <a:gd name="connsiteY2" fmla="*/ 4258100 h 6708038"/>
              <a:gd name="connsiteX3" fmla="*/ 9593678 w 10579161"/>
              <a:gd name="connsiteY3" fmla="*/ 6138938 h 6708038"/>
              <a:gd name="connsiteX4" fmla="*/ 8955080 w 10579161"/>
              <a:gd name="connsiteY4" fmla="*/ 6688683 h 6708038"/>
              <a:gd name="connsiteX5" fmla="*/ 733723 w 10579161"/>
              <a:gd name="connsiteY5" fmla="*/ 6705174 h 6708038"/>
              <a:gd name="connsiteX6" fmla="*/ 69105 w 10579161"/>
              <a:gd name="connsiteY6" fmla="*/ 6263043 h 6708038"/>
              <a:gd name="connsiteX0" fmla="*/ 3209369 w 10579161"/>
              <a:gd name="connsiteY0" fmla="*/ 0 h 6708038"/>
              <a:gd name="connsiteX1" fmla="*/ 10579161 w 10579161"/>
              <a:gd name="connsiteY1" fmla="*/ 27297 h 6708038"/>
              <a:gd name="connsiteX2" fmla="*/ 10538217 w 10579161"/>
              <a:gd name="connsiteY2" fmla="*/ 4258100 h 6708038"/>
              <a:gd name="connsiteX3" fmla="*/ 9593678 w 10579161"/>
              <a:gd name="connsiteY3" fmla="*/ 6138938 h 6708038"/>
              <a:gd name="connsiteX4" fmla="*/ 8955080 w 10579161"/>
              <a:gd name="connsiteY4" fmla="*/ 6688683 h 6708038"/>
              <a:gd name="connsiteX5" fmla="*/ 733723 w 10579161"/>
              <a:gd name="connsiteY5" fmla="*/ 6705174 h 6708038"/>
              <a:gd name="connsiteX6" fmla="*/ 69105 w 10579161"/>
              <a:gd name="connsiteY6" fmla="*/ 6263043 h 6708038"/>
              <a:gd name="connsiteX0" fmla="*/ 3209369 w 10579161"/>
              <a:gd name="connsiteY0" fmla="*/ 0 h 6708038"/>
              <a:gd name="connsiteX1" fmla="*/ 10579161 w 10579161"/>
              <a:gd name="connsiteY1" fmla="*/ 27297 h 6708038"/>
              <a:gd name="connsiteX2" fmla="*/ 10538217 w 10579161"/>
              <a:gd name="connsiteY2" fmla="*/ 4258100 h 6708038"/>
              <a:gd name="connsiteX3" fmla="*/ 9593678 w 10579161"/>
              <a:gd name="connsiteY3" fmla="*/ 6138938 h 6708038"/>
              <a:gd name="connsiteX4" fmla="*/ 8955080 w 10579161"/>
              <a:gd name="connsiteY4" fmla="*/ 6688683 h 6708038"/>
              <a:gd name="connsiteX5" fmla="*/ 733723 w 10579161"/>
              <a:gd name="connsiteY5" fmla="*/ 6705174 h 6708038"/>
              <a:gd name="connsiteX6" fmla="*/ 69105 w 10579161"/>
              <a:gd name="connsiteY6" fmla="*/ 6263043 h 6708038"/>
              <a:gd name="connsiteX0" fmla="*/ 3209369 w 10579161"/>
              <a:gd name="connsiteY0" fmla="*/ 0 h 6708038"/>
              <a:gd name="connsiteX1" fmla="*/ 10579161 w 10579161"/>
              <a:gd name="connsiteY1" fmla="*/ 27297 h 6708038"/>
              <a:gd name="connsiteX2" fmla="*/ 10538217 w 10579161"/>
              <a:gd name="connsiteY2" fmla="*/ 4258100 h 6708038"/>
              <a:gd name="connsiteX3" fmla="*/ 9593678 w 10579161"/>
              <a:gd name="connsiteY3" fmla="*/ 6138938 h 6708038"/>
              <a:gd name="connsiteX4" fmla="*/ 8955080 w 10579161"/>
              <a:gd name="connsiteY4" fmla="*/ 6688683 h 6708038"/>
              <a:gd name="connsiteX5" fmla="*/ 733723 w 10579161"/>
              <a:gd name="connsiteY5" fmla="*/ 6705174 h 6708038"/>
              <a:gd name="connsiteX6" fmla="*/ 69105 w 10579161"/>
              <a:gd name="connsiteY6" fmla="*/ 6263043 h 6708038"/>
              <a:gd name="connsiteX0" fmla="*/ 3209369 w 10579161"/>
              <a:gd name="connsiteY0" fmla="*/ 0 h 6708038"/>
              <a:gd name="connsiteX1" fmla="*/ 10579161 w 10579161"/>
              <a:gd name="connsiteY1" fmla="*/ 27297 h 6708038"/>
              <a:gd name="connsiteX2" fmla="*/ 10538217 w 10579161"/>
              <a:gd name="connsiteY2" fmla="*/ 4258100 h 6708038"/>
              <a:gd name="connsiteX3" fmla="*/ 9593678 w 10579161"/>
              <a:gd name="connsiteY3" fmla="*/ 6138938 h 6708038"/>
              <a:gd name="connsiteX4" fmla="*/ 8955080 w 10579161"/>
              <a:gd name="connsiteY4" fmla="*/ 6688683 h 6708038"/>
              <a:gd name="connsiteX5" fmla="*/ 733723 w 10579161"/>
              <a:gd name="connsiteY5" fmla="*/ 6705174 h 6708038"/>
              <a:gd name="connsiteX6" fmla="*/ 69105 w 10579161"/>
              <a:gd name="connsiteY6" fmla="*/ 6263043 h 6708038"/>
              <a:gd name="connsiteX0" fmla="*/ 3209369 w 10579161"/>
              <a:gd name="connsiteY0" fmla="*/ 0 h 6708038"/>
              <a:gd name="connsiteX1" fmla="*/ 10579161 w 10579161"/>
              <a:gd name="connsiteY1" fmla="*/ 27297 h 6708038"/>
              <a:gd name="connsiteX2" fmla="*/ 10538217 w 10579161"/>
              <a:gd name="connsiteY2" fmla="*/ 4258100 h 6708038"/>
              <a:gd name="connsiteX3" fmla="*/ 9593678 w 10579161"/>
              <a:gd name="connsiteY3" fmla="*/ 6138938 h 6708038"/>
              <a:gd name="connsiteX4" fmla="*/ 8955080 w 10579161"/>
              <a:gd name="connsiteY4" fmla="*/ 6688683 h 6708038"/>
              <a:gd name="connsiteX5" fmla="*/ 733723 w 10579161"/>
              <a:gd name="connsiteY5" fmla="*/ 6705174 h 6708038"/>
              <a:gd name="connsiteX6" fmla="*/ 69105 w 10579161"/>
              <a:gd name="connsiteY6" fmla="*/ 6263043 h 6708038"/>
              <a:gd name="connsiteX0" fmla="*/ 3209369 w 10579161"/>
              <a:gd name="connsiteY0" fmla="*/ 0 h 6708038"/>
              <a:gd name="connsiteX1" fmla="*/ 10579161 w 10579161"/>
              <a:gd name="connsiteY1" fmla="*/ 27297 h 6708038"/>
              <a:gd name="connsiteX2" fmla="*/ 10538217 w 10579161"/>
              <a:gd name="connsiteY2" fmla="*/ 4258100 h 6708038"/>
              <a:gd name="connsiteX3" fmla="*/ 9574628 w 10579161"/>
              <a:gd name="connsiteY3" fmla="*/ 6110363 h 6708038"/>
              <a:gd name="connsiteX4" fmla="*/ 8955080 w 10579161"/>
              <a:gd name="connsiteY4" fmla="*/ 6688683 h 6708038"/>
              <a:gd name="connsiteX5" fmla="*/ 733723 w 10579161"/>
              <a:gd name="connsiteY5" fmla="*/ 6705174 h 6708038"/>
              <a:gd name="connsiteX6" fmla="*/ 69105 w 10579161"/>
              <a:gd name="connsiteY6" fmla="*/ 6263043 h 670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79161" h="6708038">
                <a:moveTo>
                  <a:pt x="3209369" y="0"/>
                </a:moveTo>
                <a:lnTo>
                  <a:pt x="10579161" y="27297"/>
                </a:lnTo>
                <a:lnTo>
                  <a:pt x="10538217" y="4258100"/>
                </a:lnTo>
                <a:cubicBezTo>
                  <a:pt x="10223371" y="4885046"/>
                  <a:pt x="10041874" y="5235767"/>
                  <a:pt x="9574628" y="6110363"/>
                </a:cubicBezTo>
                <a:cubicBezTo>
                  <a:pt x="9279069" y="6686170"/>
                  <a:pt x="9075677" y="6688683"/>
                  <a:pt x="8955080" y="6688683"/>
                </a:cubicBezTo>
                <a:lnTo>
                  <a:pt x="733723" y="6705174"/>
                </a:lnTo>
                <a:cubicBezTo>
                  <a:pt x="-131203" y="6728632"/>
                  <a:pt x="-41356" y="6610350"/>
                  <a:pt x="69105" y="626304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GB" sz="1400">
              <a:solidFill>
                <a:schemeClr val="tx1"/>
              </a:solidFill>
            </a:endParaRPr>
          </a:p>
        </p:txBody>
      </p:sp>
      <p:pic>
        <p:nvPicPr>
          <p:cNvPr id="39" name="Picture 38">
            <a:extLst>
              <a:ext uri="{FF2B5EF4-FFF2-40B4-BE49-F238E27FC236}">
                <a16:creationId xmlns:a16="http://schemas.microsoft.com/office/drawing/2014/main" id="{91BF0390-01BF-1083-954F-18A826517A31}"/>
              </a:ext>
            </a:extLst>
          </p:cNvPr>
          <p:cNvPicPr>
            <a:picLocks noChangeAspect="1"/>
          </p:cNvPicPr>
          <p:nvPr/>
        </p:nvPicPr>
        <p:blipFill>
          <a:blip r:embed="rId2"/>
          <a:stretch>
            <a:fillRect/>
          </a:stretch>
        </p:blipFill>
        <p:spPr>
          <a:xfrm>
            <a:off x="2921261" y="2686050"/>
            <a:ext cx="4773714" cy="3372633"/>
          </a:xfrm>
          <a:prstGeom prst="rect">
            <a:avLst/>
          </a:prstGeom>
        </p:spPr>
      </p:pic>
      <p:pic>
        <p:nvPicPr>
          <p:cNvPr id="18" name="Picture 17" descr="A black screen with a black border">
            <a:extLst>
              <a:ext uri="{FF2B5EF4-FFF2-40B4-BE49-F238E27FC236}">
                <a16:creationId xmlns:a16="http://schemas.microsoft.com/office/drawing/2014/main" id="{F080A4EB-6382-29A0-6C95-43A190C326B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31422" y="2452144"/>
            <a:ext cx="7079228" cy="4116930"/>
          </a:xfrm>
          <a:prstGeom prst="rect">
            <a:avLst/>
          </a:prstGeom>
        </p:spPr>
      </p:pic>
      <p:sp>
        <p:nvSpPr>
          <p:cNvPr id="37" name="Rectangle 36">
            <a:extLst>
              <a:ext uri="{FF2B5EF4-FFF2-40B4-BE49-F238E27FC236}">
                <a16:creationId xmlns:a16="http://schemas.microsoft.com/office/drawing/2014/main" id="{C643FB02-65C0-0303-D5A2-844116C44D75}"/>
              </a:ext>
            </a:extLst>
          </p:cNvPr>
          <p:cNvSpPr/>
          <p:nvPr/>
        </p:nvSpPr>
        <p:spPr>
          <a:xfrm>
            <a:off x="7473100" y="2461841"/>
            <a:ext cx="4517764" cy="31295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GB" sz="1400">
              <a:solidFill>
                <a:schemeClr val="tx1"/>
              </a:solidFill>
            </a:endParaRPr>
          </a:p>
        </p:txBody>
      </p:sp>
      <p:pic>
        <p:nvPicPr>
          <p:cNvPr id="35" name="Picture 34">
            <a:extLst>
              <a:ext uri="{FF2B5EF4-FFF2-40B4-BE49-F238E27FC236}">
                <a16:creationId xmlns:a16="http://schemas.microsoft.com/office/drawing/2014/main" id="{BA9812B6-1823-C4BE-D639-60AF7F45BE74}"/>
              </a:ext>
            </a:extLst>
          </p:cNvPr>
          <p:cNvPicPr>
            <a:picLocks noChangeAspect="1"/>
          </p:cNvPicPr>
          <p:nvPr/>
        </p:nvPicPr>
        <p:blipFill>
          <a:blip r:embed="rId4"/>
          <a:stretch>
            <a:fillRect/>
          </a:stretch>
        </p:blipFill>
        <p:spPr>
          <a:xfrm>
            <a:off x="7526226" y="2676525"/>
            <a:ext cx="4602013" cy="2596106"/>
          </a:xfrm>
          <a:prstGeom prst="rect">
            <a:avLst/>
          </a:prstGeom>
        </p:spPr>
      </p:pic>
      <p:sp>
        <p:nvSpPr>
          <p:cNvPr id="11" name="TextBox 10">
            <a:extLst>
              <a:ext uri="{FF2B5EF4-FFF2-40B4-BE49-F238E27FC236}">
                <a16:creationId xmlns:a16="http://schemas.microsoft.com/office/drawing/2014/main" id="{AC607283-1A32-F302-20BB-ED1148F45DBC}"/>
              </a:ext>
            </a:extLst>
          </p:cNvPr>
          <p:cNvSpPr txBox="1"/>
          <p:nvPr/>
        </p:nvSpPr>
        <p:spPr>
          <a:xfrm>
            <a:off x="409575" y="685800"/>
            <a:ext cx="3467100" cy="962025"/>
          </a:xfrm>
          <a:prstGeom prst="rect">
            <a:avLst/>
          </a:prstGeom>
          <a:noFill/>
        </p:spPr>
        <p:txBody>
          <a:bodyPr wrap="square" lIns="0" tIns="0" rIns="0" bIns="0" rtlCol="0">
            <a:noAutofit/>
          </a:bodyPr>
          <a:lstStyle/>
          <a:p>
            <a:pPr algn="l"/>
            <a:r>
              <a:rPr lang="en-GB" sz="3200" err="1">
                <a:solidFill>
                  <a:schemeClr val="bg1"/>
                </a:solidFill>
                <a:latin typeface="Roboto" panose="02000000000000000000" pitchFamily="2" charset="0"/>
                <a:ea typeface="Roboto" panose="02000000000000000000" pitchFamily="2" charset="0"/>
              </a:rPr>
              <a:t>WorldView</a:t>
            </a:r>
            <a:r>
              <a:rPr lang="en-GB" sz="3200">
                <a:solidFill>
                  <a:schemeClr val="bg1"/>
                </a:solidFill>
                <a:latin typeface="Roboto" panose="02000000000000000000" pitchFamily="2" charset="0"/>
                <a:ea typeface="Roboto" panose="02000000000000000000" pitchFamily="2" charset="0"/>
              </a:rPr>
              <a:t> Segments</a:t>
            </a:r>
          </a:p>
        </p:txBody>
      </p:sp>
      <p:sp>
        <p:nvSpPr>
          <p:cNvPr id="12" name="TextBox 11">
            <a:extLst>
              <a:ext uri="{FF2B5EF4-FFF2-40B4-BE49-F238E27FC236}">
                <a16:creationId xmlns:a16="http://schemas.microsoft.com/office/drawing/2014/main" id="{9279709F-47ED-3640-34F6-A1708F0B9DA9}"/>
              </a:ext>
            </a:extLst>
          </p:cNvPr>
          <p:cNvSpPr txBox="1"/>
          <p:nvPr/>
        </p:nvSpPr>
        <p:spPr>
          <a:xfrm>
            <a:off x="409575" y="1714500"/>
            <a:ext cx="3038475" cy="962025"/>
          </a:xfrm>
          <a:prstGeom prst="rect">
            <a:avLst/>
          </a:prstGeom>
          <a:noFill/>
        </p:spPr>
        <p:txBody>
          <a:bodyPr wrap="square" lIns="0" tIns="0" rIns="0" bIns="0" rtlCol="0">
            <a:noAutofit/>
          </a:bodyPr>
          <a:lstStyle/>
          <a:p>
            <a:pPr algn="l"/>
            <a:r>
              <a:rPr lang="en-GB" err="1">
                <a:solidFill>
                  <a:schemeClr val="bg1"/>
                </a:solidFill>
                <a:latin typeface="Roboto Light" panose="02000000000000000000" pitchFamily="2" charset="0"/>
                <a:ea typeface="Roboto Light" panose="02000000000000000000" pitchFamily="2" charset="0"/>
              </a:rPr>
              <a:t>WorldView</a:t>
            </a:r>
            <a:r>
              <a:rPr lang="en-GB">
                <a:solidFill>
                  <a:schemeClr val="bg1"/>
                </a:solidFill>
                <a:latin typeface="Roboto Light" panose="02000000000000000000" pitchFamily="2" charset="0"/>
                <a:ea typeface="Roboto Light" panose="02000000000000000000" pitchFamily="2" charset="0"/>
              </a:rPr>
              <a:t> Segments consist of 10 groups (A-J) and 35 types (A01-J35)</a:t>
            </a:r>
            <a:endParaRPr lang="en-GB" sz="3200">
              <a:solidFill>
                <a:schemeClr val="bg1"/>
              </a:solidFill>
              <a:latin typeface="Roboto Light" panose="02000000000000000000" pitchFamily="2" charset="0"/>
              <a:ea typeface="Roboto Light" panose="02000000000000000000" pitchFamily="2" charset="0"/>
            </a:endParaRPr>
          </a:p>
        </p:txBody>
      </p:sp>
      <p:sp>
        <p:nvSpPr>
          <p:cNvPr id="13" name="TextBox 12">
            <a:extLst>
              <a:ext uri="{FF2B5EF4-FFF2-40B4-BE49-F238E27FC236}">
                <a16:creationId xmlns:a16="http://schemas.microsoft.com/office/drawing/2014/main" id="{CD3A8520-B574-F84F-0E5F-F0605101F8CE}"/>
              </a:ext>
            </a:extLst>
          </p:cNvPr>
          <p:cNvSpPr txBox="1"/>
          <p:nvPr/>
        </p:nvSpPr>
        <p:spPr>
          <a:xfrm>
            <a:off x="4781549" y="714375"/>
            <a:ext cx="5514976" cy="962025"/>
          </a:xfrm>
          <a:prstGeom prst="rect">
            <a:avLst/>
          </a:prstGeom>
          <a:noFill/>
        </p:spPr>
        <p:txBody>
          <a:bodyPr wrap="square" lIns="0" tIns="0" rIns="0" bIns="0" rtlCol="0">
            <a:noAutofit/>
          </a:bodyPr>
          <a:lstStyle/>
          <a:p>
            <a:pPr algn="l"/>
            <a:r>
              <a:rPr lang="en-GB" sz="1600" err="1">
                <a:solidFill>
                  <a:srgbClr val="7D1780"/>
                </a:solidFill>
                <a:latin typeface="Roboto" panose="02000000000000000000" pitchFamily="2" charset="0"/>
                <a:ea typeface="Roboto" panose="02000000000000000000" pitchFamily="2" charset="0"/>
              </a:rPr>
              <a:t>WorldView</a:t>
            </a:r>
            <a:r>
              <a:rPr lang="en-GB" sz="1600">
                <a:solidFill>
                  <a:srgbClr val="7D1780"/>
                </a:solidFill>
                <a:latin typeface="Roboto" panose="02000000000000000000" pitchFamily="2" charset="0"/>
                <a:ea typeface="Roboto" panose="02000000000000000000" pitchFamily="2" charset="0"/>
              </a:rPr>
              <a:t> empowers impactful and informed decisions across international markets, through a set of consistent socio-demographic attributes.</a:t>
            </a:r>
          </a:p>
          <a:p>
            <a:pPr algn="l"/>
            <a:endParaRPr lang="en-GB" sz="1600">
              <a:solidFill>
                <a:srgbClr val="7D1780"/>
              </a:solidFill>
              <a:latin typeface="Roboto" panose="02000000000000000000" pitchFamily="2" charset="0"/>
              <a:ea typeface="Roboto" panose="02000000000000000000" pitchFamily="2" charset="0"/>
            </a:endParaRPr>
          </a:p>
          <a:p>
            <a:pPr algn="l"/>
            <a:r>
              <a:rPr lang="en-GB" sz="1600" err="1">
                <a:solidFill>
                  <a:srgbClr val="7D1780"/>
                </a:solidFill>
                <a:latin typeface="Roboto" panose="02000000000000000000" pitchFamily="2" charset="0"/>
                <a:ea typeface="Roboto" panose="02000000000000000000" pitchFamily="2" charset="0"/>
              </a:rPr>
              <a:t>WorldView</a:t>
            </a:r>
            <a:r>
              <a:rPr lang="en-GB" sz="1600">
                <a:solidFill>
                  <a:srgbClr val="7D1780"/>
                </a:solidFill>
                <a:latin typeface="Roboto" panose="02000000000000000000" pitchFamily="2" charset="0"/>
                <a:ea typeface="Roboto" panose="02000000000000000000" pitchFamily="2" charset="0"/>
              </a:rPr>
              <a:t> Segment Groups available for 82 countries, and Types for 18 countries.</a:t>
            </a:r>
            <a:endParaRPr lang="en-GB" sz="3200">
              <a:solidFill>
                <a:srgbClr val="7D1780"/>
              </a:solidFill>
              <a:latin typeface="Roboto" panose="02000000000000000000" pitchFamily="2" charset="0"/>
              <a:ea typeface="Roboto" panose="02000000000000000000" pitchFamily="2" charset="0"/>
            </a:endParaRPr>
          </a:p>
        </p:txBody>
      </p:sp>
      <p:grpSp>
        <p:nvGrpSpPr>
          <p:cNvPr id="24" name="Group 23">
            <a:extLst>
              <a:ext uri="{FF2B5EF4-FFF2-40B4-BE49-F238E27FC236}">
                <a16:creationId xmlns:a16="http://schemas.microsoft.com/office/drawing/2014/main" id="{0E6039DD-C24B-AB72-130E-665720D6D6B8}"/>
              </a:ext>
            </a:extLst>
          </p:cNvPr>
          <p:cNvGrpSpPr/>
          <p:nvPr/>
        </p:nvGrpSpPr>
        <p:grpSpPr>
          <a:xfrm>
            <a:off x="11334750" y="6227761"/>
            <a:ext cx="474662" cy="457200"/>
            <a:chOff x="11334750" y="6227761"/>
            <a:chExt cx="474662" cy="457200"/>
          </a:xfrm>
        </p:grpSpPr>
        <p:sp>
          <p:nvSpPr>
            <p:cNvPr id="22" name="Oval 21">
              <a:extLst>
                <a:ext uri="{FF2B5EF4-FFF2-40B4-BE49-F238E27FC236}">
                  <a16:creationId xmlns:a16="http://schemas.microsoft.com/office/drawing/2014/main" id="{EB6BFB47-D1F9-7EAC-1DBD-D19C65C0CEA2}"/>
                </a:ext>
              </a:extLst>
            </p:cNvPr>
            <p:cNvSpPr/>
            <p:nvPr/>
          </p:nvSpPr>
          <p:spPr>
            <a:xfrm>
              <a:off x="11334750" y="6229350"/>
              <a:ext cx="432000" cy="4320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GB" sz="1400">
                <a:solidFill>
                  <a:schemeClr val="tx1"/>
                </a:solidFill>
              </a:endParaRPr>
            </a:p>
          </p:txBody>
        </p:sp>
        <p:pic>
          <p:nvPicPr>
            <p:cNvPr id="23" name="Graphic 22" descr="Caret Up outline">
              <a:extLst>
                <a:ext uri="{FF2B5EF4-FFF2-40B4-BE49-F238E27FC236}">
                  <a16:creationId xmlns:a16="http://schemas.microsoft.com/office/drawing/2014/main" id="{882E2E9F-C693-B113-7C9F-27C8560A2C5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5400000">
              <a:off x="11352212" y="6227761"/>
              <a:ext cx="457200" cy="457200"/>
            </a:xfrm>
            <a:prstGeom prst="rect">
              <a:avLst/>
            </a:prstGeom>
          </p:spPr>
        </p:pic>
      </p:grpSp>
      <p:grpSp>
        <p:nvGrpSpPr>
          <p:cNvPr id="28" name="Group 27">
            <a:extLst>
              <a:ext uri="{FF2B5EF4-FFF2-40B4-BE49-F238E27FC236}">
                <a16:creationId xmlns:a16="http://schemas.microsoft.com/office/drawing/2014/main" id="{ACB20C3E-3B38-C38B-BE21-14C63F5B1853}"/>
              </a:ext>
            </a:extLst>
          </p:cNvPr>
          <p:cNvGrpSpPr/>
          <p:nvPr/>
        </p:nvGrpSpPr>
        <p:grpSpPr>
          <a:xfrm rot="10800000">
            <a:off x="437146" y="6219348"/>
            <a:ext cx="474662" cy="457200"/>
            <a:chOff x="11334750" y="6227761"/>
            <a:chExt cx="474662" cy="457200"/>
          </a:xfrm>
        </p:grpSpPr>
        <p:sp>
          <p:nvSpPr>
            <p:cNvPr id="29" name="Oval 28">
              <a:extLst>
                <a:ext uri="{FF2B5EF4-FFF2-40B4-BE49-F238E27FC236}">
                  <a16:creationId xmlns:a16="http://schemas.microsoft.com/office/drawing/2014/main" id="{74261E77-A1ED-EC81-309F-673E92FFF847}"/>
                </a:ext>
              </a:extLst>
            </p:cNvPr>
            <p:cNvSpPr/>
            <p:nvPr/>
          </p:nvSpPr>
          <p:spPr>
            <a:xfrm>
              <a:off x="11334750" y="6229350"/>
              <a:ext cx="432000" cy="4320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GB" sz="1400">
                <a:solidFill>
                  <a:schemeClr val="tx1"/>
                </a:solidFill>
              </a:endParaRPr>
            </a:p>
          </p:txBody>
        </p:sp>
        <p:pic>
          <p:nvPicPr>
            <p:cNvPr id="30" name="Graphic 29" descr="Caret Up outline">
              <a:extLst>
                <a:ext uri="{FF2B5EF4-FFF2-40B4-BE49-F238E27FC236}">
                  <a16:creationId xmlns:a16="http://schemas.microsoft.com/office/drawing/2014/main" id="{6230D55B-837D-FC96-2297-71032248AE0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5400000">
              <a:off x="11352212" y="6227761"/>
              <a:ext cx="457200" cy="457200"/>
            </a:xfrm>
            <a:prstGeom prst="rect">
              <a:avLst/>
            </a:prstGeom>
          </p:spPr>
        </p:pic>
      </p:grpSp>
      <p:pic>
        <p:nvPicPr>
          <p:cNvPr id="42" name="Picture 41" descr="A black rectangular frame with a black background&#10;&#10;Description automatically generated">
            <a:extLst>
              <a:ext uri="{FF2B5EF4-FFF2-40B4-BE49-F238E27FC236}">
                <a16:creationId xmlns:a16="http://schemas.microsoft.com/office/drawing/2014/main" id="{17A6582D-2D72-5DFD-8B45-398BBE06B46D}"/>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757088" y="1895474"/>
            <a:ext cx="5949791" cy="4248151"/>
          </a:xfrm>
          <a:prstGeom prst="rect">
            <a:avLst/>
          </a:prstGeom>
        </p:spPr>
      </p:pic>
      <p:pic>
        <p:nvPicPr>
          <p:cNvPr id="3" name="Picture 2">
            <a:extLst>
              <a:ext uri="{FF2B5EF4-FFF2-40B4-BE49-F238E27FC236}">
                <a16:creationId xmlns:a16="http://schemas.microsoft.com/office/drawing/2014/main" id="{DCD8EC05-799C-7C36-0700-C3B38CD7E767}"/>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10297363" y="546524"/>
            <a:ext cx="1688459" cy="1480160"/>
          </a:xfrm>
          <a:prstGeom prst="rect">
            <a:avLst/>
          </a:prstGeom>
        </p:spPr>
      </p:pic>
    </p:spTree>
    <p:extLst>
      <p:ext uri="{BB962C8B-B14F-4D97-AF65-F5344CB8AC3E}">
        <p14:creationId xmlns:p14="http://schemas.microsoft.com/office/powerpoint/2010/main" val="36647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EBF0BD63-1322-7CF5-93A5-193ADAB895F6}"/>
              </a:ext>
            </a:extLst>
          </p:cNvPr>
          <p:cNvGrpSpPr/>
          <p:nvPr/>
        </p:nvGrpSpPr>
        <p:grpSpPr>
          <a:xfrm>
            <a:off x="3909527" y="0"/>
            <a:ext cx="8282473" cy="6858000"/>
            <a:chOff x="4819254" y="0"/>
            <a:chExt cx="7372746" cy="6858000"/>
          </a:xfrm>
        </p:grpSpPr>
        <p:pic>
          <p:nvPicPr>
            <p:cNvPr id="15" name="Picture 14" descr="Three women crossing street">
              <a:extLst>
                <a:ext uri="{FF2B5EF4-FFF2-40B4-BE49-F238E27FC236}">
                  <a16:creationId xmlns:a16="http://schemas.microsoft.com/office/drawing/2014/main" id="{83147189-7F21-8623-A945-A1010762D1CE}"/>
                </a:ext>
              </a:extLst>
            </p:cNvPr>
            <p:cNvPicPr>
              <a:picLocks noChangeAspect="1"/>
            </p:cNvPicPr>
            <p:nvPr/>
          </p:nvPicPr>
          <p:blipFill rotWithShape="1">
            <a:blip r:embed="rId4">
              <a:extLst>
                <a:ext uri="{28A0092B-C50C-407E-A947-70E740481C1C}">
                  <a14:useLocalDpi xmlns:a14="http://schemas.microsoft.com/office/drawing/2010/main" val="0"/>
                </a:ext>
              </a:extLst>
            </a:blip>
            <a:srcRect l="21779" r="3854"/>
            <a:stretch/>
          </p:blipFill>
          <p:spPr>
            <a:xfrm>
              <a:off x="4819254" y="0"/>
              <a:ext cx="7372745" cy="6858000"/>
            </a:xfrm>
            <a:prstGeom prst="rect">
              <a:avLst/>
            </a:prstGeom>
          </p:spPr>
        </p:pic>
        <p:sp>
          <p:nvSpPr>
            <p:cNvPr id="13" name="Rectangle 12">
              <a:extLst>
                <a:ext uri="{FF2B5EF4-FFF2-40B4-BE49-F238E27FC236}">
                  <a16:creationId xmlns:a16="http://schemas.microsoft.com/office/drawing/2014/main" id="{36623A7D-C69E-4E4A-FF21-71B373E09A10}"/>
                </a:ext>
              </a:extLst>
            </p:cNvPr>
            <p:cNvSpPr/>
            <p:nvPr/>
          </p:nvSpPr>
          <p:spPr>
            <a:xfrm>
              <a:off x="4819255" y="0"/>
              <a:ext cx="7372745" cy="6858000"/>
            </a:xfrm>
            <a:prstGeom prst="rect">
              <a:avLst/>
            </a:prstGeom>
            <a:gradFill>
              <a:gsLst>
                <a:gs pos="0">
                  <a:srgbClr val="90327E">
                    <a:alpha val="82000"/>
                  </a:srgbClr>
                </a:gs>
                <a:gs pos="100000">
                  <a:srgbClr val="1D4F91"/>
                </a:gs>
              </a:gsLst>
              <a:lin ang="5400000" scaled="1"/>
            </a:gra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3" name="Picture 2">
            <a:extLst>
              <a:ext uri="{FF2B5EF4-FFF2-40B4-BE49-F238E27FC236}">
                <a16:creationId xmlns:a16="http://schemas.microsoft.com/office/drawing/2014/main" id="{A94BD92F-5FEA-AF89-7615-667D3E04DEF1}"/>
              </a:ext>
            </a:extLst>
          </p:cNvPr>
          <p:cNvPicPr>
            <a:picLocks noChangeAspect="1"/>
          </p:cNvPicPr>
          <p:nvPr/>
        </p:nvPicPr>
        <p:blipFill rotWithShape="1">
          <a:blip r:embed="rId5"/>
          <a:srcRect r="7319"/>
          <a:stretch/>
        </p:blipFill>
        <p:spPr>
          <a:xfrm>
            <a:off x="5094581" y="97326"/>
            <a:ext cx="6205198" cy="6565602"/>
          </a:xfrm>
          <a:prstGeom prst="rect">
            <a:avLst/>
          </a:prstGeom>
        </p:spPr>
      </p:pic>
      <p:sp>
        <p:nvSpPr>
          <p:cNvPr id="10" name="Content Placeholder 9">
            <a:extLst>
              <a:ext uri="{FF2B5EF4-FFF2-40B4-BE49-F238E27FC236}">
                <a16:creationId xmlns:a16="http://schemas.microsoft.com/office/drawing/2014/main" id="{558CF673-E81E-9906-894C-D38467DDEFB6}"/>
              </a:ext>
            </a:extLst>
          </p:cNvPr>
          <p:cNvSpPr>
            <a:spLocks noGrp="1"/>
          </p:cNvSpPr>
          <p:nvPr>
            <p:ph idx="1"/>
          </p:nvPr>
        </p:nvSpPr>
        <p:spPr>
          <a:xfrm>
            <a:off x="467999" y="1885315"/>
            <a:ext cx="3030981" cy="3600000"/>
          </a:xfrm>
        </p:spPr>
        <p:txBody>
          <a:bodyPr/>
          <a:lstStyle/>
          <a:p>
            <a:pPr marL="285750" indent="-285750">
              <a:buFont typeface="Arial" panose="020B0604020202020204" pitchFamily="34" charset="0"/>
              <a:buChar char="•"/>
            </a:pPr>
            <a:r>
              <a:rPr lang="en-GB" sz="1400"/>
              <a:t>Who are my customers/prospects? </a:t>
            </a:r>
            <a:r>
              <a:rPr lang="en-GB" sz="1200">
                <a:solidFill>
                  <a:schemeClr val="accent3"/>
                </a:solidFill>
              </a:rPr>
              <a:t>[Customer profiling]</a:t>
            </a:r>
            <a:endParaRPr lang="en-GB" sz="1400">
              <a:solidFill>
                <a:schemeClr val="accent3"/>
              </a:solidFill>
            </a:endParaRPr>
          </a:p>
          <a:p>
            <a:pPr marL="285750" indent="-285750">
              <a:buFont typeface="Arial" panose="020B0604020202020204" pitchFamily="34" charset="0"/>
              <a:buChar char="•"/>
            </a:pPr>
            <a:r>
              <a:rPr lang="en-GB" sz="1400"/>
              <a:t>Where are my customers/prospects?</a:t>
            </a:r>
            <a:r>
              <a:rPr lang="en-GB" sz="1400">
                <a:solidFill>
                  <a:schemeClr val="accent3"/>
                </a:solidFill>
              </a:rPr>
              <a:t>           </a:t>
            </a:r>
            <a:r>
              <a:rPr lang="en-GB" sz="1200">
                <a:solidFill>
                  <a:schemeClr val="accent3"/>
                </a:solidFill>
              </a:rPr>
              <a:t>[Location analytics]</a:t>
            </a:r>
          </a:p>
          <a:p>
            <a:pPr marL="285750" indent="-285750">
              <a:buFont typeface="Arial" panose="020B0604020202020204" pitchFamily="34" charset="0"/>
              <a:buChar char="•"/>
            </a:pPr>
            <a:r>
              <a:rPr lang="en-GB" sz="1400"/>
              <a:t>Which locations are popular for which audiences?                </a:t>
            </a:r>
            <a:r>
              <a:rPr lang="en-GB" sz="1200">
                <a:solidFill>
                  <a:schemeClr val="accent3"/>
                </a:solidFill>
              </a:rPr>
              <a:t>[Mobility paired with Experian data]</a:t>
            </a:r>
          </a:p>
          <a:p>
            <a:pPr marL="285750" indent="-285750">
              <a:buFont typeface="Arial" panose="020B0604020202020204" pitchFamily="34" charset="0"/>
              <a:buChar char="•"/>
            </a:pPr>
            <a:r>
              <a:rPr lang="en-GB" sz="1400"/>
              <a:t>What cars (including EV) are they buying and/or interested in?   </a:t>
            </a:r>
            <a:r>
              <a:rPr lang="en-GB" sz="1200">
                <a:solidFill>
                  <a:schemeClr val="accent3"/>
                </a:solidFill>
              </a:rPr>
              <a:t>[DVLA paired with Experian data]</a:t>
            </a:r>
            <a:endParaRPr lang="en-GB" sz="1400">
              <a:solidFill>
                <a:schemeClr val="accent3"/>
              </a:solidFill>
            </a:endParaRPr>
          </a:p>
          <a:p>
            <a:pPr marL="285750" indent="-285750">
              <a:buFont typeface="Arial" panose="020B0604020202020204" pitchFamily="34" charset="0"/>
              <a:buChar char="•"/>
            </a:pPr>
            <a:r>
              <a:rPr lang="en-GB" sz="1400"/>
              <a:t>How is the cost of living affecting different segments?             </a:t>
            </a:r>
            <a:r>
              <a:rPr lang="en-GB" sz="1200">
                <a:solidFill>
                  <a:schemeClr val="accent3"/>
                </a:solidFill>
              </a:rPr>
              <a:t>[Experian data]</a:t>
            </a:r>
            <a:endParaRPr lang="en-GB" sz="1400">
              <a:solidFill>
                <a:schemeClr val="accent3"/>
              </a:solidFill>
            </a:endParaRPr>
          </a:p>
        </p:txBody>
      </p:sp>
      <p:sp>
        <p:nvSpPr>
          <p:cNvPr id="9" name="Title 8">
            <a:extLst>
              <a:ext uri="{FF2B5EF4-FFF2-40B4-BE49-F238E27FC236}">
                <a16:creationId xmlns:a16="http://schemas.microsoft.com/office/drawing/2014/main" id="{B7043035-D5F6-ED6D-4DC7-B9D19AAEAD0C}"/>
              </a:ext>
            </a:extLst>
          </p:cNvPr>
          <p:cNvSpPr>
            <a:spLocks noGrp="1"/>
          </p:cNvSpPr>
          <p:nvPr>
            <p:ph type="title"/>
          </p:nvPr>
        </p:nvSpPr>
        <p:spPr>
          <a:xfrm>
            <a:off x="467999" y="528034"/>
            <a:ext cx="3939614" cy="1007678"/>
          </a:xfrm>
        </p:spPr>
        <p:txBody>
          <a:bodyPr/>
          <a:lstStyle/>
          <a:p>
            <a:r>
              <a:rPr lang="en-GB" sz="2800"/>
              <a:t>Insights </a:t>
            </a:r>
          </a:p>
        </p:txBody>
      </p:sp>
      <p:sp>
        <p:nvSpPr>
          <p:cNvPr id="12" name="Text Placeholder 2">
            <a:extLst>
              <a:ext uri="{FF2B5EF4-FFF2-40B4-BE49-F238E27FC236}">
                <a16:creationId xmlns:a16="http://schemas.microsoft.com/office/drawing/2014/main" id="{47AD2C8E-497D-6306-06BB-95B1D41F83BC}"/>
              </a:ext>
            </a:extLst>
          </p:cNvPr>
          <p:cNvSpPr txBox="1">
            <a:spLocks/>
          </p:cNvSpPr>
          <p:nvPr/>
        </p:nvSpPr>
        <p:spPr>
          <a:xfrm>
            <a:off x="397663" y="1129086"/>
            <a:ext cx="10312468" cy="296213"/>
          </a:xfrm>
        </p:spPr>
        <p:txBody>
          <a:bodyPr lIns="91440" tIns="45720" rIns="91440" bIns="45720" anchor="t"/>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a:solidFill>
                  <a:srgbClr val="D34786"/>
                </a:solidFill>
              </a:rPr>
              <a:t>A taste…</a:t>
            </a:r>
          </a:p>
        </p:txBody>
      </p:sp>
    </p:spTree>
    <p:extLst>
      <p:ext uri="{BB962C8B-B14F-4D97-AF65-F5344CB8AC3E}">
        <p14:creationId xmlns:p14="http://schemas.microsoft.com/office/powerpoint/2010/main" val="965311304"/>
      </p:ext>
    </p:extLst>
  </p:cSld>
  <p:clrMapOvr>
    <a:masterClrMapping/>
  </p:clrMapOvr>
  <mc:AlternateContent xmlns:mc="http://schemas.openxmlformats.org/markup-compatibility/2006" xmlns:p14="http://schemas.microsoft.com/office/powerpoint/2010/main">
    <mc:Choice Requires="p14">
      <p:transition p14:dur="10" advClick="0" advTm="10000"/>
    </mc:Choice>
    <mc:Fallback xmlns="">
      <p:transition advClick="0" advTm="10000"/>
    </mc:Fallback>
  </mc:AlternateContent>
  <p:extLst>
    <p:ext uri="{6950BFC3-D8DA-4A85-94F7-54DA5524770B}">
      <p188:commentRel xmlns:p188="http://schemas.microsoft.com/office/powerpoint/2018/8/main" r:id="rId3"/>
    </p:ext>
  </p:extLs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EBF0BD63-1322-7CF5-93A5-193ADAB895F6}"/>
              </a:ext>
            </a:extLst>
          </p:cNvPr>
          <p:cNvGrpSpPr/>
          <p:nvPr/>
        </p:nvGrpSpPr>
        <p:grpSpPr>
          <a:xfrm>
            <a:off x="3909527" y="0"/>
            <a:ext cx="8282473" cy="6858000"/>
            <a:chOff x="4819254" y="0"/>
            <a:chExt cx="7372746" cy="6858000"/>
          </a:xfrm>
        </p:grpSpPr>
        <p:pic>
          <p:nvPicPr>
            <p:cNvPr id="15" name="Picture 14" descr="Three women crossing street">
              <a:extLst>
                <a:ext uri="{FF2B5EF4-FFF2-40B4-BE49-F238E27FC236}">
                  <a16:creationId xmlns:a16="http://schemas.microsoft.com/office/drawing/2014/main" id="{83147189-7F21-8623-A945-A1010762D1CE}"/>
                </a:ext>
              </a:extLst>
            </p:cNvPr>
            <p:cNvPicPr>
              <a:picLocks noChangeAspect="1"/>
            </p:cNvPicPr>
            <p:nvPr/>
          </p:nvPicPr>
          <p:blipFill rotWithShape="1">
            <a:blip r:embed="rId3">
              <a:extLst>
                <a:ext uri="{28A0092B-C50C-407E-A947-70E740481C1C}">
                  <a14:useLocalDpi xmlns:a14="http://schemas.microsoft.com/office/drawing/2010/main" val="0"/>
                </a:ext>
              </a:extLst>
            </a:blip>
            <a:srcRect l="21779" r="3854"/>
            <a:stretch/>
          </p:blipFill>
          <p:spPr>
            <a:xfrm>
              <a:off x="4819254" y="0"/>
              <a:ext cx="7372745" cy="6858000"/>
            </a:xfrm>
            <a:prstGeom prst="rect">
              <a:avLst/>
            </a:prstGeom>
          </p:spPr>
        </p:pic>
        <p:sp>
          <p:nvSpPr>
            <p:cNvPr id="13" name="Rectangle 12">
              <a:extLst>
                <a:ext uri="{FF2B5EF4-FFF2-40B4-BE49-F238E27FC236}">
                  <a16:creationId xmlns:a16="http://schemas.microsoft.com/office/drawing/2014/main" id="{36623A7D-C69E-4E4A-FF21-71B373E09A10}"/>
                </a:ext>
              </a:extLst>
            </p:cNvPr>
            <p:cNvSpPr/>
            <p:nvPr/>
          </p:nvSpPr>
          <p:spPr>
            <a:xfrm>
              <a:off x="4819255" y="0"/>
              <a:ext cx="7372745" cy="6858000"/>
            </a:xfrm>
            <a:prstGeom prst="rect">
              <a:avLst/>
            </a:prstGeom>
            <a:gradFill>
              <a:gsLst>
                <a:gs pos="0">
                  <a:srgbClr val="90327E">
                    <a:alpha val="82000"/>
                  </a:srgbClr>
                </a:gs>
                <a:gs pos="100000">
                  <a:srgbClr val="1D4F91"/>
                </a:gs>
              </a:gsLst>
              <a:lin ang="5400000" scaled="1"/>
            </a:gra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Content Placeholder 9">
            <a:extLst>
              <a:ext uri="{FF2B5EF4-FFF2-40B4-BE49-F238E27FC236}">
                <a16:creationId xmlns:a16="http://schemas.microsoft.com/office/drawing/2014/main" id="{558CF673-E81E-9906-894C-D38467DDEFB6}"/>
              </a:ext>
            </a:extLst>
          </p:cNvPr>
          <p:cNvSpPr>
            <a:spLocks noGrp="1"/>
          </p:cNvSpPr>
          <p:nvPr>
            <p:ph idx="1"/>
          </p:nvPr>
        </p:nvSpPr>
        <p:spPr>
          <a:xfrm>
            <a:off x="467999" y="1885315"/>
            <a:ext cx="3030981" cy="3600000"/>
          </a:xfrm>
        </p:spPr>
        <p:txBody>
          <a:bodyPr/>
          <a:lstStyle/>
          <a:p>
            <a:pPr marL="285750" indent="-285750">
              <a:buFont typeface="Arial" panose="020B0604020202020204" pitchFamily="34" charset="0"/>
              <a:buChar char="•"/>
            </a:pPr>
            <a:r>
              <a:rPr lang="en-GB" sz="1400"/>
              <a:t>Who are my customers/prospects? </a:t>
            </a:r>
            <a:r>
              <a:rPr lang="en-GB" sz="1200">
                <a:solidFill>
                  <a:schemeClr val="accent3"/>
                </a:solidFill>
              </a:rPr>
              <a:t>[Customer profiling]</a:t>
            </a:r>
            <a:endParaRPr lang="en-GB" sz="1400">
              <a:solidFill>
                <a:schemeClr val="accent3"/>
              </a:solidFill>
            </a:endParaRPr>
          </a:p>
          <a:p>
            <a:pPr marL="285750" indent="-285750">
              <a:buFont typeface="Arial" panose="020B0604020202020204" pitchFamily="34" charset="0"/>
              <a:buChar char="•"/>
            </a:pPr>
            <a:r>
              <a:rPr lang="en-GB" sz="1400"/>
              <a:t>Where are my customers/prospects?</a:t>
            </a:r>
            <a:r>
              <a:rPr lang="en-GB" sz="1400">
                <a:solidFill>
                  <a:schemeClr val="accent3"/>
                </a:solidFill>
              </a:rPr>
              <a:t>           </a:t>
            </a:r>
            <a:r>
              <a:rPr lang="en-GB" sz="1200">
                <a:solidFill>
                  <a:schemeClr val="accent3"/>
                </a:solidFill>
              </a:rPr>
              <a:t>[Location analytics]</a:t>
            </a:r>
          </a:p>
          <a:p>
            <a:pPr marL="285750" indent="-285750">
              <a:buFont typeface="Arial" panose="020B0604020202020204" pitchFamily="34" charset="0"/>
              <a:buChar char="•"/>
            </a:pPr>
            <a:r>
              <a:rPr lang="en-GB" sz="1400"/>
              <a:t>Which locations are popular for which audiences?                </a:t>
            </a:r>
            <a:r>
              <a:rPr lang="en-GB" sz="1200">
                <a:solidFill>
                  <a:schemeClr val="accent3"/>
                </a:solidFill>
              </a:rPr>
              <a:t>[Mobility paired with Experian data]</a:t>
            </a:r>
          </a:p>
          <a:p>
            <a:pPr marL="285750" indent="-285750">
              <a:buFont typeface="Arial" panose="020B0604020202020204" pitchFamily="34" charset="0"/>
              <a:buChar char="•"/>
            </a:pPr>
            <a:r>
              <a:rPr lang="en-GB" sz="1400"/>
              <a:t>What cars (including EV) are they buying and/or interested in?   </a:t>
            </a:r>
            <a:r>
              <a:rPr lang="en-GB" sz="1200">
                <a:solidFill>
                  <a:schemeClr val="accent3"/>
                </a:solidFill>
              </a:rPr>
              <a:t>[DVLA paired with Experian data]</a:t>
            </a:r>
            <a:endParaRPr lang="en-GB" sz="1400">
              <a:solidFill>
                <a:schemeClr val="accent3"/>
              </a:solidFill>
            </a:endParaRPr>
          </a:p>
          <a:p>
            <a:pPr marL="285750" indent="-285750">
              <a:buFont typeface="Arial" panose="020B0604020202020204" pitchFamily="34" charset="0"/>
              <a:buChar char="•"/>
            </a:pPr>
            <a:r>
              <a:rPr lang="en-GB" sz="1400"/>
              <a:t>How is the cost of living affecting different segments?             </a:t>
            </a:r>
            <a:r>
              <a:rPr lang="en-GB" sz="1200">
                <a:solidFill>
                  <a:schemeClr val="accent3"/>
                </a:solidFill>
              </a:rPr>
              <a:t>[Experian data]</a:t>
            </a:r>
            <a:endParaRPr lang="en-GB" sz="1400">
              <a:solidFill>
                <a:schemeClr val="accent3"/>
              </a:solidFill>
            </a:endParaRPr>
          </a:p>
        </p:txBody>
      </p:sp>
      <p:sp>
        <p:nvSpPr>
          <p:cNvPr id="9" name="Title 8">
            <a:extLst>
              <a:ext uri="{FF2B5EF4-FFF2-40B4-BE49-F238E27FC236}">
                <a16:creationId xmlns:a16="http://schemas.microsoft.com/office/drawing/2014/main" id="{B7043035-D5F6-ED6D-4DC7-B9D19AAEAD0C}"/>
              </a:ext>
            </a:extLst>
          </p:cNvPr>
          <p:cNvSpPr>
            <a:spLocks noGrp="1"/>
          </p:cNvSpPr>
          <p:nvPr>
            <p:ph type="title"/>
          </p:nvPr>
        </p:nvSpPr>
        <p:spPr>
          <a:xfrm>
            <a:off x="467999" y="528034"/>
            <a:ext cx="3939614" cy="1007678"/>
          </a:xfrm>
        </p:spPr>
        <p:txBody>
          <a:bodyPr/>
          <a:lstStyle/>
          <a:p>
            <a:r>
              <a:rPr lang="en-GB" sz="2800"/>
              <a:t>Insights </a:t>
            </a:r>
          </a:p>
        </p:txBody>
      </p:sp>
      <p:sp>
        <p:nvSpPr>
          <p:cNvPr id="12" name="Text Placeholder 2">
            <a:extLst>
              <a:ext uri="{FF2B5EF4-FFF2-40B4-BE49-F238E27FC236}">
                <a16:creationId xmlns:a16="http://schemas.microsoft.com/office/drawing/2014/main" id="{47AD2C8E-497D-6306-06BB-95B1D41F83BC}"/>
              </a:ext>
            </a:extLst>
          </p:cNvPr>
          <p:cNvSpPr txBox="1">
            <a:spLocks/>
          </p:cNvSpPr>
          <p:nvPr/>
        </p:nvSpPr>
        <p:spPr>
          <a:xfrm>
            <a:off x="397663" y="1129086"/>
            <a:ext cx="10312468" cy="296213"/>
          </a:xfrm>
        </p:spPr>
        <p:txBody>
          <a:bodyPr lIns="91440" tIns="45720" rIns="91440" bIns="45720" anchor="t"/>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a:solidFill>
                  <a:srgbClr val="D34786"/>
                </a:solidFill>
              </a:rPr>
              <a:t>A taste…</a:t>
            </a:r>
          </a:p>
        </p:txBody>
      </p:sp>
      <p:pic>
        <p:nvPicPr>
          <p:cNvPr id="2" name="Picture 1">
            <a:extLst>
              <a:ext uri="{FF2B5EF4-FFF2-40B4-BE49-F238E27FC236}">
                <a16:creationId xmlns:a16="http://schemas.microsoft.com/office/drawing/2014/main" id="{54801CBA-2699-E5E7-0560-67B04E5BF22B}"/>
              </a:ext>
            </a:extLst>
          </p:cNvPr>
          <p:cNvPicPr>
            <a:picLocks noChangeAspect="1"/>
          </p:cNvPicPr>
          <p:nvPr/>
        </p:nvPicPr>
        <p:blipFill>
          <a:blip r:embed="rId4"/>
          <a:stretch>
            <a:fillRect/>
          </a:stretch>
        </p:blipFill>
        <p:spPr>
          <a:xfrm>
            <a:off x="4836428" y="70462"/>
            <a:ext cx="6614637" cy="6717076"/>
          </a:xfrm>
          <a:prstGeom prst="rect">
            <a:avLst/>
          </a:prstGeom>
        </p:spPr>
      </p:pic>
    </p:spTree>
    <p:extLst>
      <p:ext uri="{BB962C8B-B14F-4D97-AF65-F5344CB8AC3E}">
        <p14:creationId xmlns:p14="http://schemas.microsoft.com/office/powerpoint/2010/main" val="1573915719"/>
      </p:ext>
    </p:extLst>
  </p:cSld>
  <p:clrMapOvr>
    <a:masterClrMapping/>
  </p:clrMapOvr>
  <mc:AlternateContent xmlns:mc="http://schemas.openxmlformats.org/markup-compatibility/2006">
    <mc:Choice xmlns:p14="http://schemas.microsoft.com/office/powerpoint/2010/main" Requires="p14">
      <p:transition p14:dur="10" advClick="0" advTm="10000"/>
    </mc:Choice>
    <mc:Fallback>
      <p:transition advClick="0" advTm="1000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EBF0BD63-1322-7CF5-93A5-193ADAB895F6}"/>
              </a:ext>
            </a:extLst>
          </p:cNvPr>
          <p:cNvGrpSpPr/>
          <p:nvPr/>
        </p:nvGrpSpPr>
        <p:grpSpPr>
          <a:xfrm>
            <a:off x="3909527" y="0"/>
            <a:ext cx="8282473" cy="6858000"/>
            <a:chOff x="4819254" y="0"/>
            <a:chExt cx="7372746" cy="6858000"/>
          </a:xfrm>
        </p:grpSpPr>
        <p:pic>
          <p:nvPicPr>
            <p:cNvPr id="15" name="Picture 14" descr="Three women crossing street">
              <a:extLst>
                <a:ext uri="{FF2B5EF4-FFF2-40B4-BE49-F238E27FC236}">
                  <a16:creationId xmlns:a16="http://schemas.microsoft.com/office/drawing/2014/main" id="{83147189-7F21-8623-A945-A1010762D1CE}"/>
                </a:ext>
              </a:extLst>
            </p:cNvPr>
            <p:cNvPicPr>
              <a:picLocks noChangeAspect="1"/>
            </p:cNvPicPr>
            <p:nvPr/>
          </p:nvPicPr>
          <p:blipFill rotWithShape="1">
            <a:blip r:embed="rId3">
              <a:extLst>
                <a:ext uri="{28A0092B-C50C-407E-A947-70E740481C1C}">
                  <a14:useLocalDpi xmlns:a14="http://schemas.microsoft.com/office/drawing/2010/main" val="0"/>
                </a:ext>
              </a:extLst>
            </a:blip>
            <a:srcRect l="21779" r="3854"/>
            <a:stretch/>
          </p:blipFill>
          <p:spPr>
            <a:xfrm>
              <a:off x="4819254" y="0"/>
              <a:ext cx="7372745" cy="6858000"/>
            </a:xfrm>
            <a:prstGeom prst="rect">
              <a:avLst/>
            </a:prstGeom>
          </p:spPr>
        </p:pic>
        <p:sp>
          <p:nvSpPr>
            <p:cNvPr id="13" name="Rectangle 12">
              <a:extLst>
                <a:ext uri="{FF2B5EF4-FFF2-40B4-BE49-F238E27FC236}">
                  <a16:creationId xmlns:a16="http://schemas.microsoft.com/office/drawing/2014/main" id="{36623A7D-C69E-4E4A-FF21-71B373E09A10}"/>
                </a:ext>
              </a:extLst>
            </p:cNvPr>
            <p:cNvSpPr/>
            <p:nvPr/>
          </p:nvSpPr>
          <p:spPr>
            <a:xfrm>
              <a:off x="4819255" y="0"/>
              <a:ext cx="7372745" cy="6858000"/>
            </a:xfrm>
            <a:prstGeom prst="rect">
              <a:avLst/>
            </a:prstGeom>
            <a:gradFill>
              <a:gsLst>
                <a:gs pos="0">
                  <a:srgbClr val="90327E">
                    <a:alpha val="82000"/>
                  </a:srgbClr>
                </a:gs>
                <a:gs pos="100000">
                  <a:srgbClr val="1D4F91"/>
                </a:gs>
              </a:gsLst>
              <a:lin ang="5400000" scaled="1"/>
            </a:gra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Content Placeholder 9">
            <a:extLst>
              <a:ext uri="{FF2B5EF4-FFF2-40B4-BE49-F238E27FC236}">
                <a16:creationId xmlns:a16="http://schemas.microsoft.com/office/drawing/2014/main" id="{558CF673-E81E-9906-894C-D38467DDEFB6}"/>
              </a:ext>
            </a:extLst>
          </p:cNvPr>
          <p:cNvSpPr>
            <a:spLocks noGrp="1"/>
          </p:cNvSpPr>
          <p:nvPr>
            <p:ph idx="1"/>
          </p:nvPr>
        </p:nvSpPr>
        <p:spPr>
          <a:xfrm>
            <a:off x="467999" y="1885315"/>
            <a:ext cx="3030981" cy="3600000"/>
          </a:xfrm>
        </p:spPr>
        <p:txBody>
          <a:bodyPr/>
          <a:lstStyle/>
          <a:p>
            <a:pPr marL="285750" indent="-285750">
              <a:buFont typeface="Arial" panose="020B0604020202020204" pitchFamily="34" charset="0"/>
              <a:buChar char="•"/>
            </a:pPr>
            <a:r>
              <a:rPr lang="en-GB" sz="1400"/>
              <a:t>Who are my customers/prospects? </a:t>
            </a:r>
            <a:r>
              <a:rPr lang="en-GB" sz="1200">
                <a:solidFill>
                  <a:schemeClr val="accent3"/>
                </a:solidFill>
              </a:rPr>
              <a:t>[Customer profiling]</a:t>
            </a:r>
            <a:endParaRPr lang="en-GB" sz="1400">
              <a:solidFill>
                <a:schemeClr val="accent3"/>
              </a:solidFill>
            </a:endParaRPr>
          </a:p>
          <a:p>
            <a:pPr marL="285750" indent="-285750">
              <a:buFont typeface="Arial" panose="020B0604020202020204" pitchFamily="34" charset="0"/>
              <a:buChar char="•"/>
            </a:pPr>
            <a:r>
              <a:rPr lang="en-GB" sz="1400"/>
              <a:t>Where are my customers/prospects?</a:t>
            </a:r>
            <a:r>
              <a:rPr lang="en-GB" sz="1400">
                <a:solidFill>
                  <a:schemeClr val="accent3"/>
                </a:solidFill>
              </a:rPr>
              <a:t>           </a:t>
            </a:r>
            <a:r>
              <a:rPr lang="en-GB" sz="1200">
                <a:solidFill>
                  <a:schemeClr val="accent3"/>
                </a:solidFill>
              </a:rPr>
              <a:t>[Location analytics]</a:t>
            </a:r>
          </a:p>
          <a:p>
            <a:pPr marL="285750" indent="-285750">
              <a:buFont typeface="Arial" panose="020B0604020202020204" pitchFamily="34" charset="0"/>
              <a:buChar char="•"/>
            </a:pPr>
            <a:r>
              <a:rPr lang="en-GB" sz="1400"/>
              <a:t>Which locations are popular for which audiences?                </a:t>
            </a:r>
            <a:r>
              <a:rPr lang="en-GB" sz="1200">
                <a:solidFill>
                  <a:schemeClr val="accent3"/>
                </a:solidFill>
              </a:rPr>
              <a:t>[Mobility paired with Experian data]</a:t>
            </a:r>
          </a:p>
          <a:p>
            <a:pPr marL="285750" indent="-285750">
              <a:buFont typeface="Arial" panose="020B0604020202020204" pitchFamily="34" charset="0"/>
              <a:buChar char="•"/>
            </a:pPr>
            <a:r>
              <a:rPr lang="en-GB" sz="1400"/>
              <a:t>What cars (including EV) are they buying and/or interested in?   </a:t>
            </a:r>
            <a:r>
              <a:rPr lang="en-GB" sz="1200">
                <a:solidFill>
                  <a:schemeClr val="accent3"/>
                </a:solidFill>
              </a:rPr>
              <a:t>[DVLA paired with Experian data]</a:t>
            </a:r>
            <a:endParaRPr lang="en-GB" sz="1400">
              <a:solidFill>
                <a:schemeClr val="accent3"/>
              </a:solidFill>
            </a:endParaRPr>
          </a:p>
          <a:p>
            <a:pPr marL="285750" indent="-285750">
              <a:buFont typeface="Arial" panose="020B0604020202020204" pitchFamily="34" charset="0"/>
              <a:buChar char="•"/>
            </a:pPr>
            <a:r>
              <a:rPr lang="en-GB" sz="1400"/>
              <a:t>How is the cost of living affecting different segments?             </a:t>
            </a:r>
            <a:r>
              <a:rPr lang="en-GB" sz="1200">
                <a:solidFill>
                  <a:schemeClr val="accent3"/>
                </a:solidFill>
              </a:rPr>
              <a:t>[Experian data]</a:t>
            </a:r>
            <a:endParaRPr lang="en-GB" sz="1400">
              <a:solidFill>
                <a:schemeClr val="accent3"/>
              </a:solidFill>
            </a:endParaRPr>
          </a:p>
        </p:txBody>
      </p:sp>
      <p:sp>
        <p:nvSpPr>
          <p:cNvPr id="9" name="Title 8">
            <a:extLst>
              <a:ext uri="{FF2B5EF4-FFF2-40B4-BE49-F238E27FC236}">
                <a16:creationId xmlns:a16="http://schemas.microsoft.com/office/drawing/2014/main" id="{B7043035-D5F6-ED6D-4DC7-B9D19AAEAD0C}"/>
              </a:ext>
            </a:extLst>
          </p:cNvPr>
          <p:cNvSpPr>
            <a:spLocks noGrp="1"/>
          </p:cNvSpPr>
          <p:nvPr>
            <p:ph type="title"/>
          </p:nvPr>
        </p:nvSpPr>
        <p:spPr>
          <a:xfrm>
            <a:off x="467999" y="528034"/>
            <a:ext cx="3939614" cy="1007678"/>
          </a:xfrm>
        </p:spPr>
        <p:txBody>
          <a:bodyPr/>
          <a:lstStyle/>
          <a:p>
            <a:r>
              <a:rPr lang="en-GB" sz="2800"/>
              <a:t>Insights </a:t>
            </a:r>
          </a:p>
        </p:txBody>
      </p:sp>
      <p:sp>
        <p:nvSpPr>
          <p:cNvPr id="12" name="Text Placeholder 2">
            <a:extLst>
              <a:ext uri="{FF2B5EF4-FFF2-40B4-BE49-F238E27FC236}">
                <a16:creationId xmlns:a16="http://schemas.microsoft.com/office/drawing/2014/main" id="{47AD2C8E-497D-6306-06BB-95B1D41F83BC}"/>
              </a:ext>
            </a:extLst>
          </p:cNvPr>
          <p:cNvSpPr txBox="1">
            <a:spLocks/>
          </p:cNvSpPr>
          <p:nvPr/>
        </p:nvSpPr>
        <p:spPr>
          <a:xfrm>
            <a:off x="397663" y="1129086"/>
            <a:ext cx="10312468" cy="296213"/>
          </a:xfrm>
        </p:spPr>
        <p:txBody>
          <a:bodyPr lIns="91440" tIns="45720" rIns="91440" bIns="45720" anchor="t"/>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a:solidFill>
                  <a:srgbClr val="D34786"/>
                </a:solidFill>
              </a:rPr>
              <a:t>A taste…</a:t>
            </a:r>
          </a:p>
        </p:txBody>
      </p:sp>
      <p:pic>
        <p:nvPicPr>
          <p:cNvPr id="1032" name="Picture 8">
            <a:extLst>
              <a:ext uri="{FF2B5EF4-FFF2-40B4-BE49-F238E27FC236}">
                <a16:creationId xmlns:a16="http://schemas.microsoft.com/office/drawing/2014/main" id="{EB15A426-0606-697B-C4D2-82EB2C9AE94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84397" y="327483"/>
            <a:ext cx="8098275" cy="58536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41271028"/>
      </p:ext>
    </p:extLst>
  </p:cSld>
  <p:clrMapOvr>
    <a:masterClrMapping/>
  </p:clrMapOvr>
  <mc:AlternateContent xmlns:mc="http://schemas.openxmlformats.org/markup-compatibility/2006">
    <mc:Choice xmlns:p14="http://schemas.microsoft.com/office/powerpoint/2010/main" Requires="p14">
      <p:transition p14:dur="10" advClick="0" advTm="10000"/>
    </mc:Choice>
    <mc:Fallback>
      <p:transition advClick="0" advTm="1000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EBF0BD63-1322-7CF5-93A5-193ADAB895F6}"/>
              </a:ext>
            </a:extLst>
          </p:cNvPr>
          <p:cNvGrpSpPr/>
          <p:nvPr/>
        </p:nvGrpSpPr>
        <p:grpSpPr>
          <a:xfrm>
            <a:off x="3909527" y="0"/>
            <a:ext cx="8282473" cy="6858000"/>
            <a:chOff x="4819254" y="0"/>
            <a:chExt cx="7372746" cy="6858000"/>
          </a:xfrm>
        </p:grpSpPr>
        <p:pic>
          <p:nvPicPr>
            <p:cNvPr id="15" name="Picture 14" descr="Three women crossing street">
              <a:extLst>
                <a:ext uri="{FF2B5EF4-FFF2-40B4-BE49-F238E27FC236}">
                  <a16:creationId xmlns:a16="http://schemas.microsoft.com/office/drawing/2014/main" id="{83147189-7F21-8623-A945-A1010762D1CE}"/>
                </a:ext>
              </a:extLst>
            </p:cNvPr>
            <p:cNvPicPr>
              <a:picLocks noChangeAspect="1"/>
            </p:cNvPicPr>
            <p:nvPr/>
          </p:nvPicPr>
          <p:blipFill rotWithShape="1">
            <a:blip r:embed="rId3">
              <a:extLst>
                <a:ext uri="{28A0092B-C50C-407E-A947-70E740481C1C}">
                  <a14:useLocalDpi xmlns:a14="http://schemas.microsoft.com/office/drawing/2010/main" val="0"/>
                </a:ext>
              </a:extLst>
            </a:blip>
            <a:srcRect l="21779" r="3854"/>
            <a:stretch/>
          </p:blipFill>
          <p:spPr>
            <a:xfrm>
              <a:off x="4819254" y="0"/>
              <a:ext cx="7372745" cy="6858000"/>
            </a:xfrm>
            <a:prstGeom prst="rect">
              <a:avLst/>
            </a:prstGeom>
          </p:spPr>
        </p:pic>
        <p:sp>
          <p:nvSpPr>
            <p:cNvPr id="13" name="Rectangle 12">
              <a:extLst>
                <a:ext uri="{FF2B5EF4-FFF2-40B4-BE49-F238E27FC236}">
                  <a16:creationId xmlns:a16="http://schemas.microsoft.com/office/drawing/2014/main" id="{36623A7D-C69E-4E4A-FF21-71B373E09A10}"/>
                </a:ext>
              </a:extLst>
            </p:cNvPr>
            <p:cNvSpPr/>
            <p:nvPr/>
          </p:nvSpPr>
          <p:spPr>
            <a:xfrm>
              <a:off x="4819255" y="0"/>
              <a:ext cx="7372745" cy="6858000"/>
            </a:xfrm>
            <a:prstGeom prst="rect">
              <a:avLst/>
            </a:prstGeom>
            <a:gradFill>
              <a:gsLst>
                <a:gs pos="0">
                  <a:srgbClr val="90327E">
                    <a:alpha val="82000"/>
                  </a:srgbClr>
                </a:gs>
                <a:gs pos="100000">
                  <a:srgbClr val="1D4F91"/>
                </a:gs>
              </a:gsLst>
              <a:lin ang="5400000" scaled="1"/>
            </a:gra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Content Placeholder 9">
            <a:extLst>
              <a:ext uri="{FF2B5EF4-FFF2-40B4-BE49-F238E27FC236}">
                <a16:creationId xmlns:a16="http://schemas.microsoft.com/office/drawing/2014/main" id="{558CF673-E81E-9906-894C-D38467DDEFB6}"/>
              </a:ext>
            </a:extLst>
          </p:cNvPr>
          <p:cNvSpPr>
            <a:spLocks noGrp="1"/>
          </p:cNvSpPr>
          <p:nvPr>
            <p:ph idx="1"/>
          </p:nvPr>
        </p:nvSpPr>
        <p:spPr>
          <a:xfrm>
            <a:off x="467999" y="1885315"/>
            <a:ext cx="3030981" cy="3600000"/>
          </a:xfrm>
        </p:spPr>
        <p:txBody>
          <a:bodyPr/>
          <a:lstStyle/>
          <a:p>
            <a:pPr marL="285750" indent="-285750">
              <a:buFont typeface="Arial" panose="020B0604020202020204" pitchFamily="34" charset="0"/>
              <a:buChar char="•"/>
            </a:pPr>
            <a:r>
              <a:rPr lang="en-GB" sz="1400"/>
              <a:t>Who are my customers/prospects? </a:t>
            </a:r>
            <a:r>
              <a:rPr lang="en-GB" sz="1200">
                <a:solidFill>
                  <a:schemeClr val="accent3"/>
                </a:solidFill>
              </a:rPr>
              <a:t>[Customer profiling]</a:t>
            </a:r>
            <a:endParaRPr lang="en-GB" sz="1400">
              <a:solidFill>
                <a:schemeClr val="accent3"/>
              </a:solidFill>
            </a:endParaRPr>
          </a:p>
          <a:p>
            <a:pPr marL="285750" indent="-285750">
              <a:buFont typeface="Arial" panose="020B0604020202020204" pitchFamily="34" charset="0"/>
              <a:buChar char="•"/>
            </a:pPr>
            <a:r>
              <a:rPr lang="en-GB" sz="1400"/>
              <a:t>Where are my customers/prospects?</a:t>
            </a:r>
            <a:r>
              <a:rPr lang="en-GB" sz="1400">
                <a:solidFill>
                  <a:schemeClr val="accent3"/>
                </a:solidFill>
              </a:rPr>
              <a:t>           </a:t>
            </a:r>
            <a:r>
              <a:rPr lang="en-GB" sz="1200">
                <a:solidFill>
                  <a:schemeClr val="accent3"/>
                </a:solidFill>
              </a:rPr>
              <a:t>[Location analytics]</a:t>
            </a:r>
          </a:p>
          <a:p>
            <a:pPr marL="285750" indent="-285750">
              <a:buFont typeface="Arial" panose="020B0604020202020204" pitchFamily="34" charset="0"/>
              <a:buChar char="•"/>
            </a:pPr>
            <a:r>
              <a:rPr lang="en-GB" sz="1400"/>
              <a:t>Which locations are popular for which audiences?                </a:t>
            </a:r>
            <a:r>
              <a:rPr lang="en-GB" sz="1200">
                <a:solidFill>
                  <a:schemeClr val="accent3"/>
                </a:solidFill>
              </a:rPr>
              <a:t>[Mobility paired with Experian data]</a:t>
            </a:r>
          </a:p>
          <a:p>
            <a:pPr marL="285750" indent="-285750">
              <a:buFont typeface="Arial" panose="020B0604020202020204" pitchFamily="34" charset="0"/>
              <a:buChar char="•"/>
            </a:pPr>
            <a:r>
              <a:rPr lang="en-GB" sz="1400"/>
              <a:t>What cars (including EV) are they buying and/or interested in?   </a:t>
            </a:r>
            <a:r>
              <a:rPr lang="en-GB" sz="1200">
                <a:solidFill>
                  <a:schemeClr val="accent3"/>
                </a:solidFill>
              </a:rPr>
              <a:t>[DVLA paired with Experian data]</a:t>
            </a:r>
            <a:endParaRPr lang="en-GB" sz="1400">
              <a:solidFill>
                <a:schemeClr val="accent3"/>
              </a:solidFill>
            </a:endParaRPr>
          </a:p>
          <a:p>
            <a:pPr marL="285750" indent="-285750">
              <a:buFont typeface="Arial" panose="020B0604020202020204" pitchFamily="34" charset="0"/>
              <a:buChar char="•"/>
            </a:pPr>
            <a:r>
              <a:rPr lang="en-GB" sz="1400"/>
              <a:t>How is the cost of living affecting different segments?             </a:t>
            </a:r>
            <a:r>
              <a:rPr lang="en-GB" sz="1200">
                <a:solidFill>
                  <a:schemeClr val="accent3"/>
                </a:solidFill>
              </a:rPr>
              <a:t>[Experian data]</a:t>
            </a:r>
            <a:endParaRPr lang="en-GB" sz="1400">
              <a:solidFill>
                <a:schemeClr val="accent3"/>
              </a:solidFill>
            </a:endParaRPr>
          </a:p>
        </p:txBody>
      </p:sp>
      <p:sp>
        <p:nvSpPr>
          <p:cNvPr id="9" name="Title 8">
            <a:extLst>
              <a:ext uri="{FF2B5EF4-FFF2-40B4-BE49-F238E27FC236}">
                <a16:creationId xmlns:a16="http://schemas.microsoft.com/office/drawing/2014/main" id="{B7043035-D5F6-ED6D-4DC7-B9D19AAEAD0C}"/>
              </a:ext>
            </a:extLst>
          </p:cNvPr>
          <p:cNvSpPr>
            <a:spLocks noGrp="1"/>
          </p:cNvSpPr>
          <p:nvPr>
            <p:ph type="title"/>
          </p:nvPr>
        </p:nvSpPr>
        <p:spPr>
          <a:xfrm>
            <a:off x="467999" y="528034"/>
            <a:ext cx="3939614" cy="1007678"/>
          </a:xfrm>
        </p:spPr>
        <p:txBody>
          <a:bodyPr/>
          <a:lstStyle/>
          <a:p>
            <a:r>
              <a:rPr lang="en-GB" sz="2800"/>
              <a:t>Insights </a:t>
            </a:r>
          </a:p>
        </p:txBody>
      </p:sp>
      <p:sp>
        <p:nvSpPr>
          <p:cNvPr id="12" name="Text Placeholder 2">
            <a:extLst>
              <a:ext uri="{FF2B5EF4-FFF2-40B4-BE49-F238E27FC236}">
                <a16:creationId xmlns:a16="http://schemas.microsoft.com/office/drawing/2014/main" id="{47AD2C8E-497D-6306-06BB-95B1D41F83BC}"/>
              </a:ext>
            </a:extLst>
          </p:cNvPr>
          <p:cNvSpPr txBox="1">
            <a:spLocks/>
          </p:cNvSpPr>
          <p:nvPr/>
        </p:nvSpPr>
        <p:spPr>
          <a:xfrm>
            <a:off x="397663" y="1129086"/>
            <a:ext cx="10312468" cy="296213"/>
          </a:xfrm>
        </p:spPr>
        <p:txBody>
          <a:bodyPr lIns="91440" tIns="45720" rIns="91440" bIns="45720" anchor="t"/>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a:solidFill>
                  <a:srgbClr val="D34786"/>
                </a:solidFill>
              </a:rPr>
              <a:t>A taste…</a:t>
            </a:r>
          </a:p>
        </p:txBody>
      </p:sp>
      <p:pic>
        <p:nvPicPr>
          <p:cNvPr id="2" name="Picture 1">
            <a:extLst>
              <a:ext uri="{FF2B5EF4-FFF2-40B4-BE49-F238E27FC236}">
                <a16:creationId xmlns:a16="http://schemas.microsoft.com/office/drawing/2014/main" id="{F3485014-51C0-141A-4359-484C9B68EBBC}"/>
              </a:ext>
            </a:extLst>
          </p:cNvPr>
          <p:cNvPicPr>
            <a:picLocks noChangeAspect="1"/>
          </p:cNvPicPr>
          <p:nvPr/>
        </p:nvPicPr>
        <p:blipFill>
          <a:blip r:embed="rId4"/>
          <a:stretch>
            <a:fillRect/>
          </a:stretch>
        </p:blipFill>
        <p:spPr>
          <a:xfrm>
            <a:off x="4086199" y="130270"/>
            <a:ext cx="7929127" cy="6597459"/>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874526263"/>
      </p:ext>
    </p:extLst>
  </p:cSld>
  <p:clrMapOvr>
    <a:masterClrMapping/>
  </p:clrMapOvr>
  <mc:AlternateContent xmlns:mc="http://schemas.openxmlformats.org/markup-compatibility/2006">
    <mc:Choice xmlns:p14="http://schemas.microsoft.com/office/powerpoint/2010/main" Requires="p14">
      <p:transition p14:dur="10" advClick="0" advTm="10000"/>
    </mc:Choice>
    <mc:Fallback>
      <p:transition advClick="0" advTm="1000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1BE39B-301E-0922-FB94-C791563B5892}"/>
              </a:ext>
            </a:extLst>
          </p:cNvPr>
          <p:cNvSpPr>
            <a:spLocks noGrp="1"/>
          </p:cNvSpPr>
          <p:nvPr>
            <p:ph type="title"/>
          </p:nvPr>
        </p:nvSpPr>
        <p:spPr>
          <a:xfrm>
            <a:off x="898181" y="2251214"/>
            <a:ext cx="4781549" cy="1526402"/>
          </a:xfrm>
        </p:spPr>
        <p:txBody>
          <a:bodyPr anchor="b"/>
          <a:lstStyle/>
          <a:p>
            <a:r>
              <a:rPr lang="en-US" dirty="0"/>
              <a:t>Activation</a:t>
            </a:r>
          </a:p>
        </p:txBody>
      </p:sp>
      <p:sp>
        <p:nvSpPr>
          <p:cNvPr id="5" name="Footer Placeholder 4">
            <a:extLst>
              <a:ext uri="{FF2B5EF4-FFF2-40B4-BE49-F238E27FC236}">
                <a16:creationId xmlns:a16="http://schemas.microsoft.com/office/drawing/2014/main" id="{068CE2C4-731F-47A2-AF7F-CDE5AB383A08}"/>
              </a:ext>
            </a:extLst>
          </p:cNvPr>
          <p:cNvSpPr>
            <a:spLocks noGrp="1"/>
          </p:cNvSpPr>
          <p:nvPr>
            <p:ph type="ftr" sz="quarter" idx="23"/>
          </p:nvPr>
        </p:nvSpPr>
        <p:spPr/>
        <p:txBody>
          <a:bodyPr/>
          <a:lstStyle/>
          <a:p>
            <a:r>
              <a:rPr lang="en-US" noProof="0"/>
              <a:t>© Experian | Confidential</a:t>
            </a:r>
          </a:p>
        </p:txBody>
      </p:sp>
      <p:sp>
        <p:nvSpPr>
          <p:cNvPr id="6" name="Slide Number Placeholder 5">
            <a:extLst>
              <a:ext uri="{FF2B5EF4-FFF2-40B4-BE49-F238E27FC236}">
                <a16:creationId xmlns:a16="http://schemas.microsoft.com/office/drawing/2014/main" id="{0C9503AF-983B-4E8A-AE42-20DCE482B232}"/>
              </a:ext>
            </a:extLst>
          </p:cNvPr>
          <p:cNvSpPr>
            <a:spLocks noGrp="1"/>
          </p:cNvSpPr>
          <p:nvPr>
            <p:ph type="sldNum" sz="quarter" idx="24"/>
          </p:nvPr>
        </p:nvSpPr>
        <p:spPr/>
        <p:txBody>
          <a:bodyPr/>
          <a:lstStyle/>
          <a:p>
            <a:fld id="{C5BB0411-7089-4314-80B8-B2E3315A0706}" type="slidenum">
              <a:rPr lang="en-US" smtClean="0"/>
              <a:pPr/>
              <a:t>19</a:t>
            </a:fld>
            <a:endParaRPr lang="en-US"/>
          </a:p>
        </p:txBody>
      </p:sp>
    </p:spTree>
    <p:extLst>
      <p:ext uri="{BB962C8B-B14F-4D97-AF65-F5344CB8AC3E}">
        <p14:creationId xmlns:p14="http://schemas.microsoft.com/office/powerpoint/2010/main" val="17448883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632314DF-89A4-0EC1-F6C1-EC16A90BDF26}"/>
              </a:ext>
            </a:extLst>
          </p:cNvPr>
          <p:cNvSpPr/>
          <p:nvPr/>
        </p:nvSpPr>
        <p:spPr>
          <a:xfrm>
            <a:off x="6265997" y="853069"/>
            <a:ext cx="4436326" cy="5151862"/>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algn="l">
              <a:lnSpc>
                <a:spcPct val="125000"/>
              </a:lnSpc>
              <a:spcAft>
                <a:spcPts val="1200"/>
              </a:spcAft>
            </a:pPr>
            <a:endParaRPr lang="en-GB" sz="1400">
              <a:solidFill>
                <a:schemeClr val="bg1"/>
              </a:solidFill>
            </a:endParaRPr>
          </a:p>
        </p:txBody>
      </p:sp>
      <p:sp>
        <p:nvSpPr>
          <p:cNvPr id="5" name="Slide Number Placeholder 4">
            <a:extLst>
              <a:ext uri="{FF2B5EF4-FFF2-40B4-BE49-F238E27FC236}">
                <a16:creationId xmlns:a16="http://schemas.microsoft.com/office/drawing/2014/main" id="{5456EACA-849B-6148-7851-31CB312482F8}"/>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5BB0411-7089-4314-80B8-B2E3315A0706}" type="slidenum">
              <a:rPr kumimoji="0" lang="en-US" sz="700" b="0" i="0" u="none" strike="noStrike" kern="1200" cap="none" spc="0" normalizeH="0" baseline="0" noProof="0" smtClean="0">
                <a:ln>
                  <a:noFill/>
                </a:ln>
                <a:solidFill>
                  <a:srgbClr val="60646B">
                    <a:tint val="75000"/>
                  </a:srgbClr>
                </a:solidFill>
                <a:effectLst/>
                <a:uLnTx/>
                <a:uFillTx/>
                <a:latin typeface="Roboto" panose="02000000000000000000" pitchFamily="2" charset="0"/>
                <a:ea typeface="Roboto" panose="02000000000000000000" pitchFamily="2" charset="0"/>
                <a:cs typeface="+mn-cs"/>
              </a:rPr>
              <a:pPr marL="0" marR="0" lvl="0" indent="0" algn="l" defTabSz="914400" rtl="0" eaLnBrk="1" fontAlgn="auto" latinLnBrk="0" hangingPunct="1">
                <a:lnSpc>
                  <a:spcPct val="100000"/>
                </a:lnSpc>
                <a:spcBef>
                  <a:spcPts val="0"/>
                </a:spcBef>
                <a:spcAft>
                  <a:spcPts val="0"/>
                </a:spcAft>
                <a:buClrTx/>
                <a:buSzTx/>
                <a:buFontTx/>
                <a:buNone/>
                <a:tabLst/>
                <a:defRPr/>
              </a:pPr>
              <a:t>2</a:t>
            </a:fld>
            <a:endParaRPr kumimoji="0" lang="en-US" sz="700" b="0" i="0" u="none" strike="noStrike" kern="1200" cap="none" spc="0" normalizeH="0" baseline="0" noProof="0">
              <a:ln>
                <a:noFill/>
              </a:ln>
              <a:solidFill>
                <a:srgbClr val="60646B">
                  <a:tint val="75000"/>
                </a:srgbClr>
              </a:solidFill>
              <a:effectLst/>
              <a:uLnTx/>
              <a:uFillTx/>
              <a:latin typeface="Roboto" panose="02000000000000000000" pitchFamily="2" charset="0"/>
              <a:ea typeface="Roboto" panose="02000000000000000000" pitchFamily="2" charset="0"/>
              <a:cs typeface="+mn-cs"/>
            </a:endParaRPr>
          </a:p>
        </p:txBody>
      </p:sp>
      <p:sp>
        <p:nvSpPr>
          <p:cNvPr id="4" name="Footer Placeholder 5">
            <a:extLst>
              <a:ext uri="{FF2B5EF4-FFF2-40B4-BE49-F238E27FC236}">
                <a16:creationId xmlns:a16="http://schemas.microsoft.com/office/drawing/2014/main" id="{7C135CD1-9E66-1FFD-1D60-36B7CAA7686A}"/>
              </a:ext>
            </a:extLst>
          </p:cNvPr>
          <p:cNvSpPr txBox="1">
            <a:spLocks/>
          </p:cNvSpPr>
          <p:nvPr/>
        </p:nvSpPr>
        <p:spPr>
          <a:xfrm>
            <a:off x="790574" y="6457948"/>
            <a:ext cx="2841625" cy="111125"/>
          </a:xfrm>
          <a:prstGeom prst="rect">
            <a:avLst/>
          </a:prstGeom>
        </p:spPr>
        <p:txBody>
          <a:bodyPr vert="horz" lIns="0" tIns="0" rIns="0" bIns="0" rtlCol="0" anchor="b" anchorCtr="0">
            <a:noAutofit/>
          </a:bodyPr>
          <a:lstStyle>
            <a:defPPr>
              <a:defRPr lang="en-US"/>
            </a:defPPr>
            <a:lvl1pPr marL="0" algn="l" defTabSz="914400" rtl="0" eaLnBrk="1" latinLnBrk="0" hangingPunct="1">
              <a:defRPr sz="700" kern="1200">
                <a:solidFill>
                  <a:schemeClr val="tx1">
                    <a:tint val="75000"/>
                  </a:schemeClr>
                </a:solidFill>
                <a:latin typeface="Roboto" panose="02000000000000000000" pitchFamily="2" charset="0"/>
                <a:ea typeface="Roboto" panose="02000000000000000000" pitchFamily="2"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60646B">
                    <a:tint val="75000"/>
                  </a:srgbClr>
                </a:solidFill>
                <a:effectLst/>
                <a:uLnTx/>
                <a:uFillTx/>
                <a:latin typeface="Roboto"/>
                <a:ea typeface="Roboto"/>
                <a:cs typeface="Roboto"/>
              </a:rPr>
              <a:t>Experian Presentation | Confidential</a:t>
            </a:r>
            <a:endParaRPr kumimoji="0" lang="en-US" sz="700" b="0" i="0" u="none" strike="noStrike" kern="1200" cap="none" spc="0" normalizeH="0" baseline="0" noProof="0">
              <a:ln>
                <a:noFill/>
              </a:ln>
              <a:solidFill>
                <a:srgbClr val="60646B">
                  <a:tint val="75000"/>
                </a:srgbClr>
              </a:solidFill>
              <a:effectLst/>
              <a:uLnTx/>
              <a:uFillTx/>
              <a:latin typeface="Roboto"/>
              <a:ea typeface="Roboto"/>
              <a:cs typeface="Roboto"/>
            </a:endParaRPr>
          </a:p>
        </p:txBody>
      </p:sp>
      <p:sp>
        <p:nvSpPr>
          <p:cNvPr id="9" name="Title 4">
            <a:extLst>
              <a:ext uri="{FF2B5EF4-FFF2-40B4-BE49-F238E27FC236}">
                <a16:creationId xmlns:a16="http://schemas.microsoft.com/office/drawing/2014/main" id="{C7E81B4C-D987-522A-2890-FC32C166476A}"/>
              </a:ext>
            </a:extLst>
          </p:cNvPr>
          <p:cNvSpPr>
            <a:spLocks noGrp="1"/>
          </p:cNvSpPr>
          <p:nvPr>
            <p:ph type="title"/>
          </p:nvPr>
        </p:nvSpPr>
        <p:spPr>
          <a:xfrm>
            <a:off x="6708321" y="1236606"/>
            <a:ext cx="2904491" cy="1754188"/>
          </a:xfrm>
        </p:spPr>
        <p:txBody>
          <a:bodyPr/>
          <a:lstStyle/>
          <a:p>
            <a:r>
              <a:rPr lang="en-GB">
                <a:solidFill>
                  <a:srgbClr val="FFFFFF"/>
                </a:solidFill>
              </a:rPr>
              <a:t>Agenda</a:t>
            </a:r>
          </a:p>
        </p:txBody>
      </p:sp>
      <p:sp>
        <p:nvSpPr>
          <p:cNvPr id="13" name="Text Placeholder 6">
            <a:extLst>
              <a:ext uri="{FF2B5EF4-FFF2-40B4-BE49-F238E27FC236}">
                <a16:creationId xmlns:a16="http://schemas.microsoft.com/office/drawing/2014/main" id="{248D542A-FF3B-3D26-1890-C7C5745D1DFC}"/>
              </a:ext>
            </a:extLst>
          </p:cNvPr>
          <p:cNvSpPr>
            <a:spLocks noGrp="1"/>
          </p:cNvSpPr>
          <p:nvPr>
            <p:ph type="body" sz="quarter" idx="12"/>
          </p:nvPr>
        </p:nvSpPr>
        <p:spPr>
          <a:xfrm>
            <a:off x="6708321" y="2027914"/>
            <a:ext cx="3724479" cy="2165350"/>
          </a:xfrm>
        </p:spPr>
        <p:txBody>
          <a:bodyPr vert="horz" lIns="0" tIns="0" rIns="0" bIns="0" rtlCol="0" anchor="t">
            <a:noAutofit/>
          </a:bodyPr>
          <a:lstStyle/>
          <a:p>
            <a:pPr marL="285750" indent="-285750">
              <a:spcAft>
                <a:spcPts val="300"/>
              </a:spcAft>
              <a:buFont typeface="Arial" panose="020B0604020202020204" pitchFamily="34" charset="0"/>
              <a:buChar char="•"/>
            </a:pPr>
            <a:r>
              <a:rPr lang="en-US">
                <a:solidFill>
                  <a:srgbClr val="FFFFFF"/>
                </a:solidFill>
              </a:rPr>
              <a:t>Why we do what we do</a:t>
            </a:r>
          </a:p>
          <a:p>
            <a:pPr marL="285750" indent="-285750">
              <a:spcAft>
                <a:spcPts val="300"/>
              </a:spcAft>
              <a:buFont typeface="Arial" panose="020B0604020202020204" pitchFamily="34" charset="0"/>
              <a:buChar char="•"/>
            </a:pPr>
            <a:r>
              <a:rPr lang="en-US">
                <a:solidFill>
                  <a:srgbClr val="FFFFFF"/>
                </a:solidFill>
              </a:rPr>
              <a:t>Our data and products:</a:t>
            </a:r>
          </a:p>
          <a:p>
            <a:pPr marL="458550" lvl="2" indent="-285750">
              <a:spcAft>
                <a:spcPts val="300"/>
              </a:spcAft>
            </a:pPr>
            <a:r>
              <a:rPr lang="en-US">
                <a:solidFill>
                  <a:srgbClr val="FFFFFF"/>
                </a:solidFill>
              </a:rPr>
              <a:t>- Audiences and segmentation</a:t>
            </a:r>
          </a:p>
          <a:p>
            <a:pPr marL="458550" lvl="2" indent="-285750">
              <a:spcAft>
                <a:spcPts val="300"/>
              </a:spcAft>
            </a:pPr>
            <a:r>
              <a:rPr lang="en-US">
                <a:solidFill>
                  <a:srgbClr val="FFFFFF"/>
                </a:solidFill>
              </a:rPr>
              <a:t>- Insights</a:t>
            </a:r>
          </a:p>
          <a:p>
            <a:pPr marL="458550" lvl="2" indent="-285750">
              <a:spcAft>
                <a:spcPts val="300"/>
              </a:spcAft>
            </a:pPr>
            <a:r>
              <a:rPr lang="en-US">
                <a:solidFill>
                  <a:srgbClr val="FFFFFF"/>
                </a:solidFill>
              </a:rPr>
              <a:t>- Activation</a:t>
            </a:r>
          </a:p>
          <a:p>
            <a:pPr marL="285750" indent="-285750">
              <a:spcAft>
                <a:spcPts val="300"/>
              </a:spcAft>
              <a:buFont typeface="Arial" panose="020B0604020202020204" pitchFamily="34" charset="0"/>
              <a:buChar char="•"/>
            </a:pPr>
            <a:r>
              <a:rPr lang="en-US">
                <a:solidFill>
                  <a:srgbClr val="FFFFFF"/>
                </a:solidFill>
              </a:rPr>
              <a:t>What’s interesting in 2024</a:t>
            </a:r>
          </a:p>
          <a:p>
            <a:pPr marL="285750" indent="-285750">
              <a:spcAft>
                <a:spcPts val="300"/>
              </a:spcAft>
              <a:buFont typeface="Arial" panose="020B0604020202020204" pitchFamily="34" charset="0"/>
              <a:buChar char="•"/>
            </a:pPr>
            <a:endParaRPr lang="en-US">
              <a:solidFill>
                <a:srgbClr val="FFFFFF"/>
              </a:solidFill>
            </a:endParaRPr>
          </a:p>
          <a:p>
            <a:pPr marL="285750" indent="-285750">
              <a:spcAft>
                <a:spcPts val="0"/>
              </a:spcAft>
              <a:buChar char="•"/>
            </a:pPr>
            <a:endParaRPr lang="en-GB">
              <a:solidFill>
                <a:srgbClr val="FFFFFF"/>
              </a:solidFill>
              <a:cs typeface="Arial" panose="020B0604020202020204"/>
            </a:endParaRPr>
          </a:p>
          <a:p>
            <a:pPr marL="285750" indent="-285750">
              <a:spcAft>
                <a:spcPts val="0"/>
              </a:spcAft>
              <a:buFont typeface="Arial" panose="020B0604020202020204" pitchFamily="34" charset="0"/>
              <a:buChar char="•"/>
            </a:pPr>
            <a:endParaRPr lang="en-GB">
              <a:solidFill>
                <a:srgbClr val="FFFFFF"/>
              </a:solidFill>
            </a:endParaRPr>
          </a:p>
          <a:p>
            <a:pPr marL="285750" indent="-285750">
              <a:buFont typeface="Arial" panose="020B0604020202020204" pitchFamily="34" charset="0"/>
              <a:buChar char="•"/>
            </a:pPr>
            <a:endParaRPr lang="en-GB">
              <a:solidFill>
                <a:srgbClr val="FFFFFF"/>
              </a:solidFill>
            </a:endParaRPr>
          </a:p>
        </p:txBody>
      </p:sp>
      <p:pic>
        <p:nvPicPr>
          <p:cNvPr id="21" name="Picture 20" descr="A group of people sitting around a table&#10;&#10;Description automatically generated">
            <a:extLst>
              <a:ext uri="{FF2B5EF4-FFF2-40B4-BE49-F238E27FC236}">
                <a16:creationId xmlns:a16="http://schemas.microsoft.com/office/drawing/2014/main" id="{6388D0F1-6954-F484-43D5-2173E7B20BC7}"/>
              </a:ext>
            </a:extLst>
          </p:cNvPr>
          <p:cNvPicPr>
            <a:picLocks noChangeAspect="1"/>
          </p:cNvPicPr>
          <p:nvPr/>
        </p:nvPicPr>
        <p:blipFill rotWithShape="1">
          <a:blip r:embed="rId3"/>
          <a:srcRect l="11391" t="80" r="22542" b="-180"/>
          <a:stretch/>
        </p:blipFill>
        <p:spPr>
          <a:xfrm>
            <a:off x="706245" y="815898"/>
            <a:ext cx="5132559" cy="5183888"/>
          </a:xfrm>
          <a:prstGeom prst="rect">
            <a:avLst/>
          </a:prstGeom>
        </p:spPr>
      </p:pic>
    </p:spTree>
    <p:extLst>
      <p:ext uri="{BB962C8B-B14F-4D97-AF65-F5344CB8AC3E}">
        <p14:creationId xmlns:p14="http://schemas.microsoft.com/office/powerpoint/2010/main" val="836855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B6E5A1E-5873-97A6-4BE3-04585536E4FB}"/>
              </a:ext>
            </a:extLst>
          </p:cNvPr>
          <p:cNvSpPr/>
          <p:nvPr/>
        </p:nvSpPr>
        <p:spPr>
          <a:xfrm>
            <a:off x="2710793" y="2345928"/>
            <a:ext cx="1883241" cy="3131477"/>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GB" sz="1400">
              <a:solidFill>
                <a:schemeClr val="tx1"/>
              </a:solidFill>
            </a:endParaRPr>
          </a:p>
        </p:txBody>
      </p:sp>
      <p:pic>
        <p:nvPicPr>
          <p:cNvPr id="16" name="Graphic 15">
            <a:extLst>
              <a:ext uri="{FF2B5EF4-FFF2-40B4-BE49-F238E27FC236}">
                <a16:creationId xmlns:a16="http://schemas.microsoft.com/office/drawing/2014/main" id="{69843683-4D3A-FD79-8ADD-D2868243602B}"/>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89756" y="3481903"/>
            <a:ext cx="735764" cy="981019"/>
          </a:xfrm>
          <a:prstGeom prst="rect">
            <a:avLst/>
          </a:prstGeom>
        </p:spPr>
      </p:pic>
      <p:cxnSp>
        <p:nvCxnSpPr>
          <p:cNvPr id="74" name="Straight Arrow Connector 73">
            <a:extLst>
              <a:ext uri="{FF2B5EF4-FFF2-40B4-BE49-F238E27FC236}">
                <a16:creationId xmlns:a16="http://schemas.microsoft.com/office/drawing/2014/main" id="{269F5CEE-2695-BB83-4068-5F46BA5B52C5}"/>
              </a:ext>
            </a:extLst>
          </p:cNvPr>
          <p:cNvCxnSpPr>
            <a:cxnSpLocks/>
          </p:cNvCxnSpPr>
          <p:nvPr/>
        </p:nvCxnSpPr>
        <p:spPr>
          <a:xfrm flipH="1">
            <a:off x="1824621" y="3972412"/>
            <a:ext cx="736170" cy="0"/>
          </a:xfrm>
          <a:prstGeom prst="straightConnector1">
            <a:avLst/>
          </a:prstGeom>
          <a:ln w="22225">
            <a:solidFill>
              <a:schemeClr val="bg2"/>
            </a:solidFill>
            <a:headEnd type="triangle" w="lg" len="lg"/>
            <a:tailEnd type="none" w="lg" len="lg"/>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19CE9AD8-3840-AFE8-F252-46C24213A4E8}"/>
              </a:ext>
            </a:extLst>
          </p:cNvPr>
          <p:cNvGrpSpPr/>
          <p:nvPr/>
        </p:nvGrpSpPr>
        <p:grpSpPr>
          <a:xfrm>
            <a:off x="4381741" y="1936186"/>
            <a:ext cx="6597611" cy="1110809"/>
            <a:chOff x="4381741" y="1936186"/>
            <a:chExt cx="6597611" cy="1110809"/>
          </a:xfrm>
        </p:grpSpPr>
        <p:cxnSp>
          <p:nvCxnSpPr>
            <p:cNvPr id="101" name="Straight Arrow Connector 100">
              <a:extLst>
                <a:ext uri="{FF2B5EF4-FFF2-40B4-BE49-F238E27FC236}">
                  <a16:creationId xmlns:a16="http://schemas.microsoft.com/office/drawing/2014/main" id="{7E3B1D3D-BB1B-155C-8D0D-D9CA4741AA61}"/>
                </a:ext>
              </a:extLst>
            </p:cNvPr>
            <p:cNvCxnSpPr>
              <a:cxnSpLocks/>
            </p:cNvCxnSpPr>
            <p:nvPr/>
          </p:nvCxnSpPr>
          <p:spPr>
            <a:xfrm flipH="1">
              <a:off x="4381741" y="2528201"/>
              <a:ext cx="800888" cy="518794"/>
            </a:xfrm>
            <a:prstGeom prst="straightConnector1">
              <a:avLst/>
            </a:prstGeom>
            <a:ln w="22225">
              <a:solidFill>
                <a:schemeClr val="bg2"/>
              </a:solidFill>
              <a:headEnd type="triangle" w="lg" len="lg"/>
              <a:tailEnd type="none" w="lg" len="lg"/>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A2083395-47AA-68A5-2839-1475D8BC05D2}"/>
                </a:ext>
              </a:extLst>
            </p:cNvPr>
            <p:cNvGrpSpPr/>
            <p:nvPr/>
          </p:nvGrpSpPr>
          <p:grpSpPr>
            <a:xfrm>
              <a:off x="5266289" y="1936186"/>
              <a:ext cx="5713063" cy="914400"/>
              <a:chOff x="5266289" y="1936186"/>
              <a:chExt cx="5713063" cy="914400"/>
            </a:xfrm>
          </p:grpSpPr>
          <p:sp>
            <p:nvSpPr>
              <p:cNvPr id="75" name="TextBox 74">
                <a:extLst>
                  <a:ext uri="{FF2B5EF4-FFF2-40B4-BE49-F238E27FC236}">
                    <a16:creationId xmlns:a16="http://schemas.microsoft.com/office/drawing/2014/main" id="{CD2719CF-3CB5-EE2A-BA96-D3312162C482}"/>
                  </a:ext>
                </a:extLst>
              </p:cNvPr>
              <p:cNvSpPr txBox="1"/>
              <p:nvPr/>
            </p:nvSpPr>
            <p:spPr>
              <a:xfrm>
                <a:off x="5266289" y="2297302"/>
                <a:ext cx="581891" cy="192938"/>
              </a:xfrm>
              <a:prstGeom prst="rect">
                <a:avLst/>
              </a:prstGeom>
              <a:noFill/>
            </p:spPr>
            <p:txBody>
              <a:bodyPr wrap="none" lIns="0" tIns="0" rIns="0" bIns="0" rtlCol="0">
                <a:spAutoFit/>
              </a:bodyPr>
              <a:lstStyle/>
              <a:p>
                <a:pPr algn="r">
                  <a:lnSpc>
                    <a:spcPct val="114000"/>
                  </a:lnSpc>
                  <a:spcAft>
                    <a:spcPts val="300"/>
                  </a:spcAft>
                </a:pPr>
                <a:r>
                  <a:rPr lang="en-GB" sz="1200" b="1">
                    <a:solidFill>
                      <a:schemeClr val="bg1"/>
                    </a:solidFill>
                    <a:latin typeface="Arial" panose="020B0604020202020204" pitchFamily="34" charset="0"/>
                    <a:cs typeface="Arial" panose="020B0604020202020204" pitchFamily="34" charset="0"/>
                  </a:rPr>
                  <a:t>SOCIAL</a:t>
                </a:r>
              </a:p>
            </p:txBody>
          </p:sp>
          <p:grpSp>
            <p:nvGrpSpPr>
              <p:cNvPr id="26" name="Group 25">
                <a:extLst>
                  <a:ext uri="{FF2B5EF4-FFF2-40B4-BE49-F238E27FC236}">
                    <a16:creationId xmlns:a16="http://schemas.microsoft.com/office/drawing/2014/main" id="{B69C57B3-AAC1-34C7-E567-11693E896FA3}"/>
                  </a:ext>
                </a:extLst>
              </p:cNvPr>
              <p:cNvGrpSpPr/>
              <p:nvPr/>
            </p:nvGrpSpPr>
            <p:grpSpPr>
              <a:xfrm>
                <a:off x="6012144" y="1936186"/>
                <a:ext cx="4967208" cy="914400"/>
                <a:chOff x="5713700" y="1811899"/>
                <a:chExt cx="4967208" cy="914400"/>
              </a:xfrm>
              <a:solidFill>
                <a:schemeClr val="bg2"/>
              </a:solidFill>
              <a:effectLst>
                <a:outerShdw blurRad="254000" dist="38100" algn="tl" rotWithShape="0">
                  <a:prstClr val="black">
                    <a:alpha val="40000"/>
                  </a:prstClr>
                </a:outerShdw>
              </a:effectLst>
            </p:grpSpPr>
            <p:pic>
              <p:nvPicPr>
                <p:cNvPr id="25" name="Graphic 24">
                  <a:extLst>
                    <a:ext uri="{FF2B5EF4-FFF2-40B4-BE49-F238E27FC236}">
                      <a16:creationId xmlns:a16="http://schemas.microsoft.com/office/drawing/2014/main" id="{F7D9DAE8-86D6-1DEF-7819-C8952CED8C00}"/>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5713700" y="1811899"/>
                  <a:ext cx="914400" cy="914400"/>
                </a:xfrm>
                <a:prstGeom prst="rect">
                  <a:avLst/>
                </a:prstGeom>
              </p:spPr>
            </p:pic>
            <p:pic>
              <p:nvPicPr>
                <p:cNvPr id="79" name="Graphic 78">
                  <a:extLst>
                    <a:ext uri="{FF2B5EF4-FFF2-40B4-BE49-F238E27FC236}">
                      <a16:creationId xmlns:a16="http://schemas.microsoft.com/office/drawing/2014/main" id="{8ADB923C-5B77-3E12-3630-CDF70A7464D6}"/>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6726902" y="1811899"/>
                  <a:ext cx="914400" cy="914400"/>
                </a:xfrm>
                <a:prstGeom prst="rect">
                  <a:avLst/>
                </a:prstGeom>
              </p:spPr>
            </p:pic>
            <p:pic>
              <p:nvPicPr>
                <p:cNvPr id="80" name="Graphic 79">
                  <a:extLst>
                    <a:ext uri="{FF2B5EF4-FFF2-40B4-BE49-F238E27FC236}">
                      <a16:creationId xmlns:a16="http://schemas.microsoft.com/office/drawing/2014/main" id="{3AA75F14-7C02-735A-87B8-089A1A4D6E09}"/>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7740104" y="1811899"/>
                  <a:ext cx="914400" cy="914400"/>
                </a:xfrm>
                <a:prstGeom prst="rect">
                  <a:avLst/>
                </a:prstGeom>
              </p:spPr>
            </p:pic>
            <p:pic>
              <p:nvPicPr>
                <p:cNvPr id="81" name="Graphic 80">
                  <a:extLst>
                    <a:ext uri="{FF2B5EF4-FFF2-40B4-BE49-F238E27FC236}">
                      <a16:creationId xmlns:a16="http://schemas.microsoft.com/office/drawing/2014/main" id="{8E3923AE-2298-4080-0A36-F4220DD42B7D}"/>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8753306" y="1811899"/>
                  <a:ext cx="914400" cy="914400"/>
                </a:xfrm>
                <a:prstGeom prst="rect">
                  <a:avLst/>
                </a:prstGeom>
              </p:spPr>
            </p:pic>
            <p:pic>
              <p:nvPicPr>
                <p:cNvPr id="82" name="Graphic 81">
                  <a:extLst>
                    <a:ext uri="{FF2B5EF4-FFF2-40B4-BE49-F238E27FC236}">
                      <a16:creationId xmlns:a16="http://schemas.microsoft.com/office/drawing/2014/main" id="{8C9BFDE1-89A3-C929-92B8-9F1F32248646}"/>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9766508" y="1811899"/>
                  <a:ext cx="914400" cy="914400"/>
                </a:xfrm>
                <a:prstGeom prst="rect">
                  <a:avLst/>
                </a:prstGeom>
              </p:spPr>
            </p:pic>
          </p:grpSp>
          <p:pic>
            <p:nvPicPr>
              <p:cNvPr id="110" name="Graphic 109">
                <a:extLst>
                  <a:ext uri="{FF2B5EF4-FFF2-40B4-BE49-F238E27FC236}">
                    <a16:creationId xmlns:a16="http://schemas.microsoft.com/office/drawing/2014/main" id="{5E9940DB-4E79-3A1A-09D0-59A7779CD4F8}"/>
                  </a:ext>
                </a:extLst>
              </p:cNvPr>
              <p:cNvPicPr>
                <a:picLocks noChangeAspect="1"/>
              </p:cNvPicPr>
              <p:nvPr/>
            </p:nvPicPr>
            <p:blipFill>
              <a:blip r:embed="rId7" cstate="screen">
                <a:biLevel thresh="75000"/>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6037423" y="2260087"/>
                <a:ext cx="845802" cy="297740"/>
              </a:xfrm>
              <a:prstGeom prst="rect">
                <a:avLst/>
              </a:prstGeom>
            </p:spPr>
          </p:pic>
          <p:pic>
            <p:nvPicPr>
              <p:cNvPr id="1042" name="Picture 18" descr="Instagram">
                <a:extLst>
                  <a:ext uri="{FF2B5EF4-FFF2-40B4-BE49-F238E27FC236}">
                    <a16:creationId xmlns:a16="http://schemas.microsoft.com/office/drawing/2014/main" id="{08695016-F494-12A8-24BC-5E69CFAE2421}"/>
                  </a:ext>
                </a:extLst>
              </p:cNvPr>
              <p:cNvPicPr>
                <a:picLocks noChangeAspect="1" noChangeArrowheads="1"/>
              </p:cNvPicPr>
              <p:nvPr/>
            </p:nvPicPr>
            <p:blipFill>
              <a:blip r:embed="rId9" cstate="screen">
                <a:grayscl/>
                <a:extLst>
                  <a:ext uri="{28A0092B-C50C-407E-A947-70E740481C1C}">
                    <a14:useLocalDpi xmlns:a14="http://schemas.microsoft.com/office/drawing/2010/main"/>
                  </a:ext>
                </a:extLst>
              </a:blip>
              <a:srcRect/>
              <a:stretch>
                <a:fillRect/>
              </a:stretch>
            </p:blipFill>
            <p:spPr bwMode="auto">
              <a:xfrm>
                <a:off x="7104609" y="2337544"/>
                <a:ext cx="755873" cy="220283"/>
              </a:xfrm>
              <a:prstGeom prst="rect">
                <a:avLst/>
              </a:prstGeom>
              <a:noFill/>
              <a:extLst>
                <a:ext uri="{909E8E84-426E-40DD-AFC4-6F175D3DCCD1}">
                  <a14:hiddenFill xmlns:a14="http://schemas.microsoft.com/office/drawing/2010/main">
                    <a:solidFill>
                      <a:srgbClr val="FFFFFF"/>
                    </a:solidFill>
                  </a14:hiddenFill>
                </a:ext>
              </a:extLst>
            </p:spPr>
          </p:pic>
          <p:pic>
            <p:nvPicPr>
              <p:cNvPr id="113" name="Picture 112">
                <a:extLst>
                  <a:ext uri="{FF2B5EF4-FFF2-40B4-BE49-F238E27FC236}">
                    <a16:creationId xmlns:a16="http://schemas.microsoft.com/office/drawing/2014/main" id="{42C78AF5-B2BC-3BFE-9003-B45D0E33AA35}"/>
                  </a:ext>
                </a:extLst>
              </p:cNvPr>
              <p:cNvPicPr>
                <a:picLocks noChangeAspect="1"/>
              </p:cNvPicPr>
              <p:nvPr/>
            </p:nvPicPr>
            <p:blipFill>
              <a:blip r:embed="rId10" cstate="screen">
                <a:biLevel thresh="75000"/>
                <a:extLst>
                  <a:ext uri="{28A0092B-C50C-407E-A947-70E740481C1C}">
                    <a14:useLocalDpi xmlns:a14="http://schemas.microsoft.com/office/drawing/2010/main"/>
                  </a:ext>
                </a:extLst>
              </a:blip>
              <a:stretch>
                <a:fillRect/>
              </a:stretch>
            </p:blipFill>
            <p:spPr>
              <a:xfrm>
                <a:off x="8260810" y="2197679"/>
                <a:ext cx="518973" cy="426897"/>
              </a:xfrm>
              <a:prstGeom prst="rect">
                <a:avLst/>
              </a:prstGeom>
            </p:spPr>
          </p:pic>
          <p:pic>
            <p:nvPicPr>
              <p:cNvPr id="121" name="Picture 120">
                <a:extLst>
                  <a:ext uri="{FF2B5EF4-FFF2-40B4-BE49-F238E27FC236}">
                    <a16:creationId xmlns:a16="http://schemas.microsoft.com/office/drawing/2014/main" id="{B3BB5749-0511-6F3B-7476-056680CF4F32}"/>
                  </a:ext>
                </a:extLst>
              </p:cNvPr>
              <p:cNvPicPr>
                <a:picLocks noChangeAspect="1"/>
              </p:cNvPicPr>
              <p:nvPr/>
            </p:nvPicPr>
            <p:blipFill>
              <a:blip r:embed="rId11" cstate="screen">
                <a:grayscl/>
                <a:extLst>
                  <a:ext uri="{28A0092B-C50C-407E-A947-70E740481C1C}">
                    <a14:useLocalDpi xmlns:a14="http://schemas.microsoft.com/office/drawing/2010/main"/>
                  </a:ext>
                </a:extLst>
              </a:blip>
              <a:stretch>
                <a:fillRect/>
              </a:stretch>
            </p:blipFill>
            <p:spPr>
              <a:xfrm>
                <a:off x="9259038" y="2154542"/>
                <a:ext cx="499824" cy="508830"/>
              </a:xfrm>
              <a:prstGeom prst="rect">
                <a:avLst/>
              </a:prstGeom>
            </p:spPr>
          </p:pic>
          <p:pic>
            <p:nvPicPr>
              <p:cNvPr id="1044" name="Picture 20" descr="Pinterest (pinterest) - Profile | Pinterest">
                <a:extLst>
                  <a:ext uri="{FF2B5EF4-FFF2-40B4-BE49-F238E27FC236}">
                    <a16:creationId xmlns:a16="http://schemas.microsoft.com/office/drawing/2014/main" id="{C4EA6E22-D096-5E2F-C09D-4585FA44D521}"/>
                  </a:ext>
                </a:extLst>
              </p:cNvPr>
              <p:cNvPicPr>
                <a:picLocks noChangeAspect="1" noChangeArrowheads="1"/>
              </p:cNvPicPr>
              <p:nvPr/>
            </p:nvPicPr>
            <p:blipFill>
              <a:blip r:embed="rId12" cstate="screen">
                <a:grayscl/>
                <a:extLst>
                  <a:ext uri="{28A0092B-C50C-407E-A947-70E740481C1C}">
                    <a14:useLocalDpi xmlns:a14="http://schemas.microsoft.com/office/drawing/2010/main"/>
                  </a:ext>
                </a:extLst>
              </a:blip>
              <a:srcRect/>
              <a:stretch>
                <a:fillRect/>
              </a:stretch>
            </p:blipFill>
            <p:spPr bwMode="auto">
              <a:xfrm>
                <a:off x="10277347" y="2154810"/>
                <a:ext cx="489609" cy="489609"/>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27" name="Group 26">
            <a:extLst>
              <a:ext uri="{FF2B5EF4-FFF2-40B4-BE49-F238E27FC236}">
                <a16:creationId xmlns:a16="http://schemas.microsoft.com/office/drawing/2014/main" id="{518212CE-47C8-510C-1F3A-740BBCC2DF70}"/>
              </a:ext>
            </a:extLst>
          </p:cNvPr>
          <p:cNvGrpSpPr/>
          <p:nvPr/>
        </p:nvGrpSpPr>
        <p:grpSpPr>
          <a:xfrm>
            <a:off x="4471177" y="2922912"/>
            <a:ext cx="6508175" cy="914400"/>
            <a:chOff x="4471177" y="2922912"/>
            <a:chExt cx="6508175" cy="914400"/>
          </a:xfrm>
        </p:grpSpPr>
        <p:cxnSp>
          <p:nvCxnSpPr>
            <p:cNvPr id="104" name="Straight Arrow Connector 103">
              <a:extLst>
                <a:ext uri="{FF2B5EF4-FFF2-40B4-BE49-F238E27FC236}">
                  <a16:creationId xmlns:a16="http://schemas.microsoft.com/office/drawing/2014/main" id="{860FE6C8-6C78-0BE0-EE85-EC0295EBAA3B}"/>
                </a:ext>
              </a:extLst>
            </p:cNvPr>
            <p:cNvCxnSpPr>
              <a:cxnSpLocks/>
            </p:cNvCxnSpPr>
            <p:nvPr/>
          </p:nvCxnSpPr>
          <p:spPr>
            <a:xfrm flipH="1">
              <a:off x="4471177" y="3496117"/>
              <a:ext cx="636384" cy="312307"/>
            </a:xfrm>
            <a:prstGeom prst="straightConnector1">
              <a:avLst/>
            </a:prstGeom>
            <a:ln w="22225">
              <a:solidFill>
                <a:schemeClr val="bg2"/>
              </a:solidFill>
              <a:headEnd type="triangle" w="lg" len="lg"/>
              <a:tailEnd type="none" w="lg" len="lg"/>
            </a:ln>
          </p:spPr>
          <p:style>
            <a:lnRef idx="1">
              <a:schemeClr val="accent1"/>
            </a:lnRef>
            <a:fillRef idx="0">
              <a:schemeClr val="accent1"/>
            </a:fillRef>
            <a:effectRef idx="0">
              <a:schemeClr val="accent1"/>
            </a:effectRef>
            <a:fontRef idx="minor">
              <a:schemeClr val="tx1"/>
            </a:fontRef>
          </p:style>
        </p:cxnSp>
        <p:grpSp>
          <p:nvGrpSpPr>
            <p:cNvPr id="21" name="Group 20">
              <a:extLst>
                <a:ext uri="{FF2B5EF4-FFF2-40B4-BE49-F238E27FC236}">
                  <a16:creationId xmlns:a16="http://schemas.microsoft.com/office/drawing/2014/main" id="{71C8418D-EF47-8F24-026E-3B0762A55507}"/>
                </a:ext>
              </a:extLst>
            </p:cNvPr>
            <p:cNvGrpSpPr/>
            <p:nvPr/>
          </p:nvGrpSpPr>
          <p:grpSpPr>
            <a:xfrm>
              <a:off x="5266289" y="2922912"/>
              <a:ext cx="5713063" cy="914400"/>
              <a:chOff x="5266289" y="2922912"/>
              <a:chExt cx="5713063" cy="914400"/>
            </a:xfrm>
          </p:grpSpPr>
          <p:sp>
            <p:nvSpPr>
              <p:cNvPr id="76" name="TextBox 75">
                <a:extLst>
                  <a:ext uri="{FF2B5EF4-FFF2-40B4-BE49-F238E27FC236}">
                    <a16:creationId xmlns:a16="http://schemas.microsoft.com/office/drawing/2014/main" id="{FEA95691-131A-9EA6-F550-4297E32F5D30}"/>
                  </a:ext>
                </a:extLst>
              </p:cNvPr>
              <p:cNvSpPr txBox="1"/>
              <p:nvPr/>
            </p:nvSpPr>
            <p:spPr>
              <a:xfrm>
                <a:off x="5266289" y="3284028"/>
                <a:ext cx="315792" cy="192938"/>
              </a:xfrm>
              <a:prstGeom prst="rect">
                <a:avLst/>
              </a:prstGeom>
              <a:noFill/>
            </p:spPr>
            <p:txBody>
              <a:bodyPr wrap="none" lIns="0" tIns="0" rIns="0" bIns="0" rtlCol="0">
                <a:spAutoFit/>
              </a:bodyPr>
              <a:lstStyle/>
              <a:p>
                <a:pPr>
                  <a:lnSpc>
                    <a:spcPct val="114000"/>
                  </a:lnSpc>
                  <a:spcAft>
                    <a:spcPts val="300"/>
                  </a:spcAft>
                </a:pPr>
                <a:r>
                  <a:rPr lang="en-GB" sz="1200" b="1">
                    <a:solidFill>
                      <a:schemeClr val="bg1"/>
                    </a:solidFill>
                    <a:latin typeface="Arial" panose="020B0604020202020204" pitchFamily="34" charset="0"/>
                    <a:cs typeface="Arial" panose="020B0604020202020204" pitchFamily="34" charset="0"/>
                  </a:rPr>
                  <a:t>DSP</a:t>
                </a:r>
              </a:p>
            </p:txBody>
          </p:sp>
          <p:grpSp>
            <p:nvGrpSpPr>
              <p:cNvPr id="83" name="Group 82">
                <a:extLst>
                  <a:ext uri="{FF2B5EF4-FFF2-40B4-BE49-F238E27FC236}">
                    <a16:creationId xmlns:a16="http://schemas.microsoft.com/office/drawing/2014/main" id="{7E9D331C-37E0-113A-1981-F1DE629ABCDD}"/>
                  </a:ext>
                </a:extLst>
              </p:cNvPr>
              <p:cNvGrpSpPr/>
              <p:nvPr/>
            </p:nvGrpSpPr>
            <p:grpSpPr>
              <a:xfrm>
                <a:off x="6012144" y="2922912"/>
                <a:ext cx="4967208" cy="914400"/>
                <a:chOff x="5713700" y="1811899"/>
                <a:chExt cx="4967208" cy="914400"/>
              </a:xfrm>
              <a:solidFill>
                <a:schemeClr val="bg2"/>
              </a:solidFill>
              <a:effectLst>
                <a:outerShdw blurRad="254000" dist="38100" algn="tl" rotWithShape="0">
                  <a:prstClr val="black">
                    <a:alpha val="40000"/>
                  </a:prstClr>
                </a:outerShdw>
              </a:effectLst>
            </p:grpSpPr>
            <p:pic>
              <p:nvPicPr>
                <p:cNvPr id="84" name="Graphic 83">
                  <a:extLst>
                    <a:ext uri="{FF2B5EF4-FFF2-40B4-BE49-F238E27FC236}">
                      <a16:creationId xmlns:a16="http://schemas.microsoft.com/office/drawing/2014/main" id="{4608861E-24CB-F80F-2276-823B98D39B47}"/>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5713700" y="1811899"/>
                  <a:ext cx="914400" cy="914400"/>
                </a:xfrm>
                <a:prstGeom prst="rect">
                  <a:avLst/>
                </a:prstGeom>
              </p:spPr>
            </p:pic>
            <p:pic>
              <p:nvPicPr>
                <p:cNvPr id="85" name="Graphic 84">
                  <a:extLst>
                    <a:ext uri="{FF2B5EF4-FFF2-40B4-BE49-F238E27FC236}">
                      <a16:creationId xmlns:a16="http://schemas.microsoft.com/office/drawing/2014/main" id="{9018B4A8-4A59-54CD-7FD9-9BE3DCD09D1E}"/>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6726902" y="1811899"/>
                  <a:ext cx="914400" cy="914400"/>
                </a:xfrm>
                <a:prstGeom prst="rect">
                  <a:avLst/>
                </a:prstGeom>
              </p:spPr>
            </p:pic>
            <p:pic>
              <p:nvPicPr>
                <p:cNvPr id="86" name="Graphic 85">
                  <a:extLst>
                    <a:ext uri="{FF2B5EF4-FFF2-40B4-BE49-F238E27FC236}">
                      <a16:creationId xmlns:a16="http://schemas.microsoft.com/office/drawing/2014/main" id="{43B36BCC-467C-4E30-7FD5-2B59D8920F71}"/>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7740104" y="1811899"/>
                  <a:ext cx="914400" cy="914400"/>
                </a:xfrm>
                <a:prstGeom prst="rect">
                  <a:avLst/>
                </a:prstGeom>
              </p:spPr>
            </p:pic>
            <p:pic>
              <p:nvPicPr>
                <p:cNvPr id="87" name="Graphic 86">
                  <a:extLst>
                    <a:ext uri="{FF2B5EF4-FFF2-40B4-BE49-F238E27FC236}">
                      <a16:creationId xmlns:a16="http://schemas.microsoft.com/office/drawing/2014/main" id="{5D4721AA-D5E2-82C5-45A9-F8A302570412}"/>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8753306" y="1811899"/>
                  <a:ext cx="914400" cy="914400"/>
                </a:xfrm>
                <a:prstGeom prst="rect">
                  <a:avLst/>
                </a:prstGeom>
              </p:spPr>
            </p:pic>
            <p:pic>
              <p:nvPicPr>
                <p:cNvPr id="88" name="Graphic 87">
                  <a:extLst>
                    <a:ext uri="{FF2B5EF4-FFF2-40B4-BE49-F238E27FC236}">
                      <a16:creationId xmlns:a16="http://schemas.microsoft.com/office/drawing/2014/main" id="{6DF4545D-28FB-EEFF-9B09-C13AF9501D9F}"/>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9766508" y="1811899"/>
                  <a:ext cx="914400" cy="914400"/>
                </a:xfrm>
                <a:prstGeom prst="rect">
                  <a:avLst/>
                </a:prstGeom>
              </p:spPr>
            </p:pic>
          </p:grpSp>
          <p:pic>
            <p:nvPicPr>
              <p:cNvPr id="1048" name="Picture 24" descr="Google Marketing Platform">
                <a:extLst>
                  <a:ext uri="{FF2B5EF4-FFF2-40B4-BE49-F238E27FC236}">
                    <a16:creationId xmlns:a16="http://schemas.microsoft.com/office/drawing/2014/main" id="{B0C3DCF9-AEAE-B610-F13B-2D7BE21C61CA}"/>
                  </a:ext>
                </a:extLst>
              </p:cNvPr>
              <p:cNvPicPr>
                <a:picLocks noChangeAspect="1" noChangeArrowheads="1"/>
              </p:cNvPicPr>
              <p:nvPr/>
            </p:nvPicPr>
            <p:blipFill rotWithShape="1">
              <a:blip r:embed="rId13" cstate="screen">
                <a:grayscl/>
                <a:extLst>
                  <a:ext uri="{28A0092B-C50C-407E-A947-70E740481C1C}">
                    <a14:useLocalDpi xmlns:a14="http://schemas.microsoft.com/office/drawing/2010/main"/>
                  </a:ext>
                </a:extLst>
              </a:blip>
              <a:srcRect/>
              <a:stretch/>
            </p:blipFill>
            <p:spPr bwMode="auto">
              <a:xfrm>
                <a:off x="6205275" y="3143088"/>
                <a:ext cx="524965" cy="523047"/>
              </a:xfrm>
              <a:prstGeom prst="rect">
                <a:avLst/>
              </a:prstGeom>
              <a:noFill/>
              <a:extLst>
                <a:ext uri="{909E8E84-426E-40DD-AFC4-6F175D3DCCD1}">
                  <a14:hiddenFill xmlns:a14="http://schemas.microsoft.com/office/drawing/2010/main">
                    <a:solidFill>
                      <a:srgbClr val="FFFFFF"/>
                    </a:solidFill>
                  </a14:hiddenFill>
                </a:ext>
              </a:extLst>
            </p:spPr>
          </p:pic>
          <p:pic>
            <p:nvPicPr>
              <p:cNvPr id="1050" name="Picture 26" descr="The Trade Desk - Crunchbase Company Profile &amp; Funding">
                <a:extLst>
                  <a:ext uri="{FF2B5EF4-FFF2-40B4-BE49-F238E27FC236}">
                    <a16:creationId xmlns:a16="http://schemas.microsoft.com/office/drawing/2014/main" id="{8FB2571B-9723-0C7C-34DA-E1990DFEB461}"/>
                  </a:ext>
                </a:extLst>
              </p:cNvPr>
              <p:cNvPicPr>
                <a:picLocks noChangeAspect="1" noChangeArrowheads="1"/>
              </p:cNvPicPr>
              <p:nvPr/>
            </p:nvPicPr>
            <p:blipFill>
              <a:blip r:embed="rId14" cstate="screen">
                <a:grayscl/>
                <a:extLst>
                  <a:ext uri="{28A0092B-C50C-407E-A947-70E740481C1C}">
                    <a14:useLocalDpi xmlns:a14="http://schemas.microsoft.com/office/drawing/2010/main"/>
                  </a:ext>
                </a:extLst>
              </a:blip>
              <a:srcRect/>
              <a:stretch>
                <a:fillRect/>
              </a:stretch>
            </p:blipFill>
            <p:spPr bwMode="auto">
              <a:xfrm>
                <a:off x="6970015" y="3257001"/>
                <a:ext cx="969731" cy="246221"/>
              </a:xfrm>
              <a:prstGeom prst="rect">
                <a:avLst/>
              </a:prstGeom>
              <a:noFill/>
              <a:extLst>
                <a:ext uri="{909E8E84-426E-40DD-AFC4-6F175D3DCCD1}">
                  <a14:hiddenFill xmlns:a14="http://schemas.microsoft.com/office/drawing/2010/main">
                    <a:solidFill>
                      <a:srgbClr val="FFFFFF"/>
                    </a:solidFill>
                  </a14:hiddenFill>
                </a:ext>
              </a:extLst>
            </p:spPr>
          </p:pic>
          <p:pic>
            <p:nvPicPr>
              <p:cNvPr id="1056" name="Picture 32" descr="Adform FLOW - Adform">
                <a:extLst>
                  <a:ext uri="{FF2B5EF4-FFF2-40B4-BE49-F238E27FC236}">
                    <a16:creationId xmlns:a16="http://schemas.microsoft.com/office/drawing/2014/main" id="{25356E04-F2D0-83DE-892A-8FD69CE80309}"/>
                  </a:ext>
                </a:extLst>
              </p:cNvPr>
              <p:cNvPicPr>
                <a:picLocks noChangeAspect="1" noChangeArrowheads="1"/>
              </p:cNvPicPr>
              <p:nvPr/>
            </p:nvPicPr>
            <p:blipFill>
              <a:blip r:embed="rId15" cstate="screen">
                <a:grayscl/>
                <a:extLst>
                  <a:ext uri="{28A0092B-C50C-407E-A947-70E740481C1C}">
                    <a14:useLocalDpi xmlns:a14="http://schemas.microsoft.com/office/drawing/2010/main"/>
                  </a:ext>
                </a:extLst>
              </a:blip>
              <a:srcRect/>
              <a:stretch>
                <a:fillRect/>
              </a:stretch>
            </p:blipFill>
            <p:spPr bwMode="auto">
              <a:xfrm>
                <a:off x="9121078" y="3238720"/>
                <a:ext cx="785706" cy="240950"/>
              </a:xfrm>
              <a:prstGeom prst="rect">
                <a:avLst/>
              </a:prstGeom>
              <a:noFill/>
              <a:extLst>
                <a:ext uri="{909E8E84-426E-40DD-AFC4-6F175D3DCCD1}">
                  <a14:hiddenFill xmlns:a14="http://schemas.microsoft.com/office/drawing/2010/main">
                    <a:solidFill>
                      <a:srgbClr val="FFFFFF"/>
                    </a:solidFill>
                  </a14:hiddenFill>
                </a:ext>
              </a:extLst>
            </p:spPr>
          </p:pic>
          <p:pic>
            <p:nvPicPr>
              <p:cNvPr id="1060" name="Picture 36" descr="Xandr">
                <a:extLst>
                  <a:ext uri="{FF2B5EF4-FFF2-40B4-BE49-F238E27FC236}">
                    <a16:creationId xmlns:a16="http://schemas.microsoft.com/office/drawing/2014/main" id="{A10707DF-8808-8614-592A-F42F3CEB6B93}"/>
                  </a:ext>
                </a:extLst>
              </p:cNvPr>
              <p:cNvPicPr>
                <a:picLocks noChangeAspect="1" noChangeArrowheads="1"/>
              </p:cNvPicPr>
              <p:nvPr/>
            </p:nvPicPr>
            <p:blipFill>
              <a:blip r:embed="rId16" cstate="screen">
                <a:grayscl/>
                <a:extLst>
                  <a:ext uri="{28A0092B-C50C-407E-A947-70E740481C1C}">
                    <a14:useLocalDpi xmlns:a14="http://schemas.microsoft.com/office/drawing/2010/main"/>
                  </a:ext>
                </a:extLst>
              </a:blip>
              <a:srcRect/>
              <a:stretch>
                <a:fillRect/>
              </a:stretch>
            </p:blipFill>
            <p:spPr bwMode="auto">
              <a:xfrm>
                <a:off x="10123661" y="3280248"/>
                <a:ext cx="812477" cy="178100"/>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8" name="Group 17">
            <a:extLst>
              <a:ext uri="{FF2B5EF4-FFF2-40B4-BE49-F238E27FC236}">
                <a16:creationId xmlns:a16="http://schemas.microsoft.com/office/drawing/2014/main" id="{46A238D0-6A22-CE6F-50EF-DB56AB7F463D}"/>
              </a:ext>
            </a:extLst>
          </p:cNvPr>
          <p:cNvGrpSpPr/>
          <p:nvPr/>
        </p:nvGrpSpPr>
        <p:grpSpPr>
          <a:xfrm>
            <a:off x="2783843" y="1712588"/>
            <a:ext cx="1724415" cy="3581445"/>
            <a:chOff x="2783843" y="1727634"/>
            <a:chExt cx="1724415" cy="3467683"/>
          </a:xfrm>
        </p:grpSpPr>
        <p:sp>
          <p:nvSpPr>
            <p:cNvPr id="8" name="Rounded Rectangle 7">
              <a:extLst>
                <a:ext uri="{FF2B5EF4-FFF2-40B4-BE49-F238E27FC236}">
                  <a16:creationId xmlns:a16="http://schemas.microsoft.com/office/drawing/2014/main" id="{D4761F93-C2A1-D642-6245-AB03815C9B5C}"/>
                </a:ext>
              </a:extLst>
            </p:cNvPr>
            <p:cNvSpPr/>
            <p:nvPr/>
          </p:nvSpPr>
          <p:spPr>
            <a:xfrm>
              <a:off x="2783843" y="2762315"/>
              <a:ext cx="1724415" cy="2433002"/>
            </a:xfrm>
            <a:prstGeom prst="roundRect">
              <a:avLst/>
            </a:prstGeom>
            <a:solidFill>
              <a:schemeClr val="bg2"/>
            </a:solidFill>
            <a:ln w="9427"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5" name="Group 114">
              <a:extLst>
                <a:ext uri="{FF2B5EF4-FFF2-40B4-BE49-F238E27FC236}">
                  <a16:creationId xmlns:a16="http://schemas.microsoft.com/office/drawing/2014/main" id="{031B0B24-CCCE-1079-43AD-D4E759133E71}"/>
                </a:ext>
              </a:extLst>
            </p:cNvPr>
            <p:cNvGrpSpPr/>
            <p:nvPr/>
          </p:nvGrpSpPr>
          <p:grpSpPr>
            <a:xfrm>
              <a:off x="2988295" y="2998743"/>
              <a:ext cx="1289751" cy="1088760"/>
              <a:chOff x="1196516" y="1143666"/>
              <a:chExt cx="1289751" cy="902376"/>
            </a:xfrm>
          </p:grpSpPr>
          <p:pic>
            <p:nvPicPr>
              <p:cNvPr id="1030" name="Picture 6">
                <a:extLst>
                  <a:ext uri="{FF2B5EF4-FFF2-40B4-BE49-F238E27FC236}">
                    <a16:creationId xmlns:a16="http://schemas.microsoft.com/office/drawing/2014/main" id="{79CEFD7F-9F8A-83C1-7A52-185726C2440E}"/>
                  </a:ext>
                </a:extLst>
              </p:cNvPr>
              <p:cNvPicPr>
                <a:picLocks noChangeAspect="1" noChangeArrowheads="1"/>
              </p:cNvPicPr>
              <p:nvPr/>
            </p:nvPicPr>
            <p:blipFill rotWithShape="1">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rcRect l="2123" r="-3172" b="15323"/>
              <a:stretch/>
            </p:blipFill>
            <p:spPr bwMode="auto">
              <a:xfrm>
                <a:off x="1196516" y="1410031"/>
                <a:ext cx="1289751" cy="284353"/>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Adsquare - Crunchbase Company Profile &amp; Funding">
                <a:extLst>
                  <a:ext uri="{FF2B5EF4-FFF2-40B4-BE49-F238E27FC236}">
                    <a16:creationId xmlns:a16="http://schemas.microsoft.com/office/drawing/2014/main" id="{53C0866E-46EE-13B6-F7CF-ED10FB3A5FC1}"/>
                  </a:ext>
                </a:extLst>
              </p:cNvPr>
              <p:cNvPicPr>
                <a:picLocks noChangeAspect="1" noChangeArrowheads="1"/>
              </p:cNvPicPr>
              <p:nvPr/>
            </p:nvPicPr>
            <p:blipFill>
              <a:blip r:embed="rId19" cstate="screen">
                <a:biLevel thresh="75000"/>
                <a:extLst>
                  <a:ext uri="{28A0092B-C50C-407E-A947-70E740481C1C}">
                    <a14:useLocalDpi xmlns:a14="http://schemas.microsoft.com/office/drawing/2010/main"/>
                  </a:ext>
                </a:extLst>
              </a:blip>
              <a:srcRect/>
              <a:stretch>
                <a:fillRect/>
              </a:stretch>
            </p:blipFill>
            <p:spPr bwMode="auto">
              <a:xfrm>
                <a:off x="1367454" y="1822290"/>
                <a:ext cx="1072506" cy="223752"/>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LiveRamp | Ad Age">
                <a:extLst>
                  <a:ext uri="{FF2B5EF4-FFF2-40B4-BE49-F238E27FC236}">
                    <a16:creationId xmlns:a16="http://schemas.microsoft.com/office/drawing/2014/main" id="{CA889FF2-B74D-E1B8-A3C4-C4AE3360241F}"/>
                  </a:ext>
                </a:extLst>
              </p:cNvPr>
              <p:cNvPicPr>
                <a:picLocks noChangeAspect="1" noChangeArrowheads="1"/>
              </p:cNvPicPr>
              <p:nvPr/>
            </p:nvPicPr>
            <p:blipFill rotWithShape="1">
              <a:blip r:embed="rId20" cstate="screen">
                <a:extLst>
                  <a:ext uri="{28A0092B-C50C-407E-A947-70E740481C1C}">
                    <a14:useLocalDpi xmlns:a14="http://schemas.microsoft.com/office/drawing/2010/main"/>
                  </a:ext>
                </a:extLst>
              </a:blip>
              <a:srcRect l="7238" t="23894" r="7130" b="23719"/>
              <a:stretch/>
            </p:blipFill>
            <p:spPr bwMode="auto">
              <a:xfrm>
                <a:off x="1264716" y="1143666"/>
                <a:ext cx="1175244" cy="189154"/>
              </a:xfrm>
              <a:prstGeom prst="rect">
                <a:avLst/>
              </a:prstGeom>
              <a:noFill/>
              <a:extLst>
                <a:ext uri="{909E8E84-426E-40DD-AFC4-6F175D3DCCD1}">
                  <a14:hiddenFill xmlns:a14="http://schemas.microsoft.com/office/drawing/2010/main">
                    <a:solidFill>
                      <a:srgbClr val="FFFFFF"/>
                    </a:solidFill>
                  </a14:hiddenFill>
                </a:ext>
              </a:extLst>
            </p:spPr>
          </p:pic>
        </p:grpSp>
        <p:sp>
          <p:nvSpPr>
            <p:cNvPr id="154" name="TextBox 153">
              <a:extLst>
                <a:ext uri="{FF2B5EF4-FFF2-40B4-BE49-F238E27FC236}">
                  <a16:creationId xmlns:a16="http://schemas.microsoft.com/office/drawing/2014/main" id="{5C86FBA7-3FB1-37F1-6073-C79DC81EF5B3}"/>
                </a:ext>
              </a:extLst>
            </p:cNvPr>
            <p:cNvSpPr txBox="1"/>
            <p:nvPr/>
          </p:nvSpPr>
          <p:spPr>
            <a:xfrm>
              <a:off x="2783843" y="1727634"/>
              <a:ext cx="1724415" cy="520784"/>
            </a:xfrm>
            <a:prstGeom prst="rect">
              <a:avLst/>
            </a:prstGeom>
            <a:noFill/>
          </p:spPr>
          <p:txBody>
            <a:bodyPr wrap="square">
              <a:spAutoFit/>
            </a:bodyPr>
            <a:lstStyle/>
            <a:p>
              <a:pPr algn="ctr">
                <a:lnSpc>
                  <a:spcPct val="120000"/>
                </a:lnSpc>
              </a:pPr>
              <a:r>
                <a:rPr lang="en-GB" sz="1200">
                  <a:solidFill>
                    <a:schemeClr val="bg2"/>
                  </a:solidFill>
                  <a:effectLst/>
                  <a:latin typeface="Arial" panose="020B0604020202020204" pitchFamily="34" charset="0"/>
                  <a:ea typeface="Calibri" panose="020F0502020204030204" pitchFamily="34" charset="0"/>
                  <a:cs typeface="Arial" panose="020B0604020202020204" pitchFamily="34" charset="0"/>
                </a:rPr>
                <a:t>Data is made available via our data partners</a:t>
              </a:r>
              <a:endParaRPr lang="en-GB" sz="1400">
                <a:solidFill>
                  <a:schemeClr val="bg2"/>
                </a:solidFill>
                <a:effectLst/>
                <a:latin typeface="Arial" panose="020B0604020202020204" pitchFamily="34" charset="0"/>
                <a:ea typeface="Calibri" panose="020F050202020403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BD2BCBF3-7427-49F1-A57E-E740237A1912}"/>
                </a:ext>
              </a:extLst>
            </p:cNvPr>
            <p:cNvPicPr>
              <a:picLocks noChangeAspect="1"/>
            </p:cNvPicPr>
            <p:nvPr/>
          </p:nvPicPr>
          <p:blipFill>
            <a:blip r:embed="rId21">
              <a:extLst>
                <a:ext uri="{BEBA8EAE-BF5A-486C-A8C5-ECC9F3942E4B}">
                  <a14:imgProps xmlns:a14="http://schemas.microsoft.com/office/drawing/2010/main">
                    <a14:imgLayer r:embed="rId22">
                      <a14:imgEffect>
                        <a14:saturation sat="0"/>
                      </a14:imgEffect>
                    </a14:imgLayer>
                  </a14:imgProps>
                </a:ext>
              </a:extLst>
            </a:blip>
            <a:stretch>
              <a:fillRect/>
            </a:stretch>
          </p:blipFill>
          <p:spPr>
            <a:xfrm>
              <a:off x="2875787" y="4095059"/>
              <a:ext cx="1505954" cy="531038"/>
            </a:xfrm>
            <a:prstGeom prst="rect">
              <a:avLst/>
            </a:prstGeom>
          </p:spPr>
        </p:pic>
        <p:pic>
          <p:nvPicPr>
            <p:cNvPr id="7" name="Picture 6">
              <a:extLst>
                <a:ext uri="{FF2B5EF4-FFF2-40B4-BE49-F238E27FC236}">
                  <a16:creationId xmlns:a16="http://schemas.microsoft.com/office/drawing/2014/main" id="{D7A71194-C9B4-4DA8-A519-3215465C2D74}"/>
                </a:ext>
              </a:extLst>
            </p:cNvPr>
            <p:cNvPicPr>
              <a:picLocks noChangeAspect="1"/>
            </p:cNvPicPr>
            <p:nvPr/>
          </p:nvPicPr>
          <p:blipFill>
            <a:blip r:embed="rId23" cstate="screen">
              <a:extLst>
                <a:ext uri="{BEBA8EAE-BF5A-486C-A8C5-ECC9F3942E4B}">
                  <a14:imgProps xmlns:a14="http://schemas.microsoft.com/office/drawing/2010/main">
                    <a14:imgLayer r:embed="rId24">
                      <a14:imgEffect>
                        <a14:saturation sat="0"/>
                      </a14:imgEffect>
                    </a14:imgLayer>
                  </a14:imgProps>
                </a:ext>
                <a:ext uri="{28A0092B-C50C-407E-A947-70E740481C1C}">
                  <a14:useLocalDpi xmlns:a14="http://schemas.microsoft.com/office/drawing/2010/main"/>
                </a:ext>
              </a:extLst>
            </a:blip>
            <a:stretch>
              <a:fillRect/>
            </a:stretch>
          </p:blipFill>
          <p:spPr>
            <a:xfrm>
              <a:off x="3020142" y="4620220"/>
              <a:ext cx="1247951" cy="375312"/>
            </a:xfrm>
            <a:prstGeom prst="rect">
              <a:avLst/>
            </a:prstGeom>
          </p:spPr>
        </p:pic>
      </p:grpSp>
      <p:sp>
        <p:nvSpPr>
          <p:cNvPr id="3" name="Title 2">
            <a:extLst>
              <a:ext uri="{FF2B5EF4-FFF2-40B4-BE49-F238E27FC236}">
                <a16:creationId xmlns:a16="http://schemas.microsoft.com/office/drawing/2014/main" id="{0C8EAB76-03F6-110D-D74E-E69A87BDB944}"/>
              </a:ext>
            </a:extLst>
          </p:cNvPr>
          <p:cNvSpPr>
            <a:spLocks noGrp="1"/>
          </p:cNvSpPr>
          <p:nvPr>
            <p:ph type="title"/>
          </p:nvPr>
        </p:nvSpPr>
        <p:spPr>
          <a:xfrm>
            <a:off x="842400" y="488794"/>
            <a:ext cx="8110548" cy="1169551"/>
          </a:xfrm>
        </p:spPr>
        <p:txBody>
          <a:bodyPr/>
          <a:lstStyle/>
          <a:p>
            <a:r>
              <a:rPr lang="en-GB" b="1">
                <a:solidFill>
                  <a:schemeClr val="bg2"/>
                </a:solidFill>
              </a:rPr>
              <a:t>Access to Experian Audiences </a:t>
            </a:r>
            <a:r>
              <a:rPr lang="en-GB">
                <a:solidFill>
                  <a:schemeClr val="bg2"/>
                </a:solidFill>
              </a:rPr>
              <a:t>covering all major platforms</a:t>
            </a:r>
          </a:p>
        </p:txBody>
      </p:sp>
      <p:grpSp>
        <p:nvGrpSpPr>
          <p:cNvPr id="29" name="Group 28">
            <a:extLst>
              <a:ext uri="{FF2B5EF4-FFF2-40B4-BE49-F238E27FC236}">
                <a16:creationId xmlns:a16="http://schemas.microsoft.com/office/drawing/2014/main" id="{3A7C5ADB-AAA0-01C4-1239-C94846FF3F82}"/>
              </a:ext>
            </a:extLst>
          </p:cNvPr>
          <p:cNvGrpSpPr/>
          <p:nvPr/>
        </p:nvGrpSpPr>
        <p:grpSpPr>
          <a:xfrm>
            <a:off x="4381741" y="4775239"/>
            <a:ext cx="4571207" cy="1035525"/>
            <a:chOff x="4381741" y="4775239"/>
            <a:chExt cx="4571207" cy="1035525"/>
          </a:xfrm>
        </p:grpSpPr>
        <p:grpSp>
          <p:nvGrpSpPr>
            <p:cNvPr id="23" name="Group 22">
              <a:extLst>
                <a:ext uri="{FF2B5EF4-FFF2-40B4-BE49-F238E27FC236}">
                  <a16:creationId xmlns:a16="http://schemas.microsoft.com/office/drawing/2014/main" id="{61E6F85F-463F-05D7-5752-8DD0747BB47C}"/>
                </a:ext>
              </a:extLst>
            </p:cNvPr>
            <p:cNvGrpSpPr/>
            <p:nvPr/>
          </p:nvGrpSpPr>
          <p:grpSpPr>
            <a:xfrm>
              <a:off x="5266289" y="4896364"/>
              <a:ext cx="3686659" cy="914400"/>
              <a:chOff x="5266289" y="4896364"/>
              <a:chExt cx="3686659" cy="914400"/>
            </a:xfrm>
          </p:grpSpPr>
          <p:sp>
            <p:nvSpPr>
              <p:cNvPr id="78" name="TextBox 77">
                <a:extLst>
                  <a:ext uri="{FF2B5EF4-FFF2-40B4-BE49-F238E27FC236}">
                    <a16:creationId xmlns:a16="http://schemas.microsoft.com/office/drawing/2014/main" id="{15C9A713-4E54-C9EA-A423-1ECAFF4CEC05}"/>
                  </a:ext>
                </a:extLst>
              </p:cNvPr>
              <p:cNvSpPr txBox="1"/>
              <p:nvPr/>
            </p:nvSpPr>
            <p:spPr>
              <a:xfrm>
                <a:off x="5266289" y="5257480"/>
                <a:ext cx="538610" cy="192938"/>
              </a:xfrm>
              <a:prstGeom prst="rect">
                <a:avLst/>
              </a:prstGeom>
              <a:noFill/>
            </p:spPr>
            <p:txBody>
              <a:bodyPr wrap="none" lIns="0" tIns="0" rIns="0" bIns="0" rtlCol="0">
                <a:spAutoFit/>
              </a:bodyPr>
              <a:lstStyle/>
              <a:p>
                <a:pPr algn="r">
                  <a:lnSpc>
                    <a:spcPct val="114000"/>
                  </a:lnSpc>
                  <a:spcAft>
                    <a:spcPts val="300"/>
                  </a:spcAft>
                </a:pPr>
                <a:r>
                  <a:rPr lang="en-GB" sz="1200" b="1">
                    <a:solidFill>
                      <a:schemeClr val="bg1"/>
                    </a:solidFill>
                    <a:latin typeface="Arial" panose="020B0604020202020204" pitchFamily="34" charset="0"/>
                    <a:cs typeface="Arial" panose="020B0604020202020204" pitchFamily="34" charset="0"/>
                  </a:rPr>
                  <a:t>OTHER</a:t>
                </a:r>
              </a:p>
            </p:txBody>
          </p:sp>
          <p:grpSp>
            <p:nvGrpSpPr>
              <p:cNvPr id="95" name="Group 94">
                <a:extLst>
                  <a:ext uri="{FF2B5EF4-FFF2-40B4-BE49-F238E27FC236}">
                    <a16:creationId xmlns:a16="http://schemas.microsoft.com/office/drawing/2014/main" id="{FC9A99F4-02EE-4935-7F06-F0104A98BABF}"/>
                  </a:ext>
                </a:extLst>
              </p:cNvPr>
              <p:cNvGrpSpPr/>
              <p:nvPr/>
            </p:nvGrpSpPr>
            <p:grpSpPr>
              <a:xfrm>
                <a:off x="6012144" y="4896364"/>
                <a:ext cx="2940804" cy="914400"/>
                <a:chOff x="5713700" y="1811899"/>
                <a:chExt cx="2940804" cy="914400"/>
              </a:xfrm>
              <a:solidFill>
                <a:schemeClr val="bg2"/>
              </a:solidFill>
              <a:effectLst>
                <a:outerShdw blurRad="254000" dist="38100" algn="tl" rotWithShape="0">
                  <a:prstClr val="black">
                    <a:alpha val="40000"/>
                  </a:prstClr>
                </a:outerShdw>
              </a:effectLst>
            </p:grpSpPr>
            <p:pic>
              <p:nvPicPr>
                <p:cNvPr id="96" name="Graphic 95">
                  <a:extLst>
                    <a:ext uri="{FF2B5EF4-FFF2-40B4-BE49-F238E27FC236}">
                      <a16:creationId xmlns:a16="http://schemas.microsoft.com/office/drawing/2014/main" id="{40FE8330-336F-D947-4D02-FEB55D259C84}"/>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5713700" y="1811899"/>
                  <a:ext cx="914400" cy="914400"/>
                </a:xfrm>
                <a:prstGeom prst="rect">
                  <a:avLst/>
                </a:prstGeom>
              </p:spPr>
            </p:pic>
            <p:pic>
              <p:nvPicPr>
                <p:cNvPr id="97" name="Graphic 96">
                  <a:extLst>
                    <a:ext uri="{FF2B5EF4-FFF2-40B4-BE49-F238E27FC236}">
                      <a16:creationId xmlns:a16="http://schemas.microsoft.com/office/drawing/2014/main" id="{CC1C6FDB-72BA-0346-F59B-120D5F17AFB8}"/>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6726902" y="1811899"/>
                  <a:ext cx="914400" cy="914400"/>
                </a:xfrm>
                <a:prstGeom prst="rect">
                  <a:avLst/>
                </a:prstGeom>
              </p:spPr>
            </p:pic>
            <p:pic>
              <p:nvPicPr>
                <p:cNvPr id="98" name="Graphic 97">
                  <a:extLst>
                    <a:ext uri="{FF2B5EF4-FFF2-40B4-BE49-F238E27FC236}">
                      <a16:creationId xmlns:a16="http://schemas.microsoft.com/office/drawing/2014/main" id="{A1E6E27C-AF9A-CADA-CD9C-9AF5107AE108}"/>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7740104" y="1811899"/>
                  <a:ext cx="914400" cy="914400"/>
                </a:xfrm>
                <a:prstGeom prst="rect">
                  <a:avLst/>
                </a:prstGeom>
              </p:spPr>
            </p:pic>
          </p:grpSp>
          <p:pic>
            <p:nvPicPr>
              <p:cNvPr id="1072" name="Picture 48" descr="Sky launches £1MN million small business advertising support scheme | Ad  Tech | News | Rapid TV News">
                <a:extLst>
                  <a:ext uri="{FF2B5EF4-FFF2-40B4-BE49-F238E27FC236}">
                    <a16:creationId xmlns:a16="http://schemas.microsoft.com/office/drawing/2014/main" id="{A4BE7BF7-1631-CD58-FC6A-66EEEF68C744}"/>
                  </a:ext>
                </a:extLst>
              </p:cNvPr>
              <p:cNvPicPr>
                <a:picLocks noChangeAspect="1" noChangeArrowheads="1"/>
              </p:cNvPicPr>
              <p:nvPr/>
            </p:nvPicPr>
            <p:blipFill rotWithShape="1">
              <a:blip r:embed="rId25" cstate="screen">
                <a:grayscl/>
                <a:extLst>
                  <a:ext uri="{28A0092B-C50C-407E-A947-70E740481C1C}">
                    <a14:useLocalDpi xmlns:a14="http://schemas.microsoft.com/office/drawing/2010/main"/>
                  </a:ext>
                </a:extLst>
              </a:blip>
              <a:srcRect/>
              <a:stretch/>
            </p:blipFill>
            <p:spPr bwMode="auto">
              <a:xfrm>
                <a:off x="6076685" y="5244944"/>
                <a:ext cx="778432" cy="204704"/>
              </a:xfrm>
              <a:prstGeom prst="rect">
                <a:avLst/>
              </a:prstGeom>
              <a:noFill/>
              <a:extLst>
                <a:ext uri="{909E8E84-426E-40DD-AFC4-6F175D3DCCD1}">
                  <a14:hiddenFill xmlns:a14="http://schemas.microsoft.com/office/drawing/2010/main">
                    <a:solidFill>
                      <a:srgbClr val="FFFFFF"/>
                    </a:solidFill>
                  </a14:hiddenFill>
                </a:ext>
              </a:extLst>
            </p:spPr>
          </p:pic>
          <p:pic>
            <p:nvPicPr>
              <p:cNvPr id="1074" name="Picture 50" descr="GroupM launches Finecast to give single-buy access to addressable TV  inventory from every broadcaster on every platform | Videonet">
                <a:extLst>
                  <a:ext uri="{FF2B5EF4-FFF2-40B4-BE49-F238E27FC236}">
                    <a16:creationId xmlns:a16="http://schemas.microsoft.com/office/drawing/2014/main" id="{2D69E016-E4A1-027A-8603-9CB02D420B56}"/>
                  </a:ext>
                </a:extLst>
              </p:cNvPr>
              <p:cNvPicPr>
                <a:picLocks noChangeAspect="1" noChangeArrowheads="1"/>
              </p:cNvPicPr>
              <p:nvPr/>
            </p:nvPicPr>
            <p:blipFill>
              <a:blip r:embed="rId26" cstate="screen">
                <a:grayscl/>
                <a:extLst>
                  <a:ext uri="{28A0092B-C50C-407E-A947-70E740481C1C}">
                    <a14:useLocalDpi xmlns:a14="http://schemas.microsoft.com/office/drawing/2010/main"/>
                  </a:ext>
                </a:extLst>
              </a:blip>
              <a:srcRect/>
              <a:stretch>
                <a:fillRect/>
              </a:stretch>
            </p:blipFill>
            <p:spPr bwMode="auto">
              <a:xfrm>
                <a:off x="7009848" y="5211173"/>
                <a:ext cx="948661" cy="272246"/>
              </a:xfrm>
              <a:prstGeom prst="rect">
                <a:avLst/>
              </a:prstGeom>
              <a:noFill/>
              <a:extLst>
                <a:ext uri="{909E8E84-426E-40DD-AFC4-6F175D3DCCD1}">
                  <a14:hiddenFill xmlns:a14="http://schemas.microsoft.com/office/drawing/2010/main">
                    <a:solidFill>
                      <a:srgbClr val="FFFFFF"/>
                    </a:solidFill>
                  </a14:hiddenFill>
                </a:ext>
              </a:extLst>
            </p:spPr>
          </p:pic>
          <p:pic>
            <p:nvPicPr>
              <p:cNvPr id="1076" name="Picture 52">
                <a:extLst>
                  <a:ext uri="{FF2B5EF4-FFF2-40B4-BE49-F238E27FC236}">
                    <a16:creationId xmlns:a16="http://schemas.microsoft.com/office/drawing/2014/main" id="{8294A560-00AD-8607-5329-61F34375CF71}"/>
                  </a:ext>
                </a:extLst>
              </p:cNvPr>
              <p:cNvPicPr>
                <a:picLocks noChangeAspect="1" noChangeArrowheads="1"/>
              </p:cNvPicPr>
              <p:nvPr/>
            </p:nvPicPr>
            <p:blipFill rotWithShape="1">
              <a:blip r:embed="rId27" cstate="screen">
                <a:extLst>
                  <a:ext uri="{28A0092B-C50C-407E-A947-70E740481C1C}">
                    <a14:useLocalDpi xmlns:a14="http://schemas.microsoft.com/office/drawing/2010/main"/>
                  </a:ext>
                </a:extLst>
              </a:blip>
              <a:srcRect/>
              <a:stretch/>
            </p:blipFill>
            <p:spPr bwMode="auto">
              <a:xfrm>
                <a:off x="8148194" y="5171524"/>
                <a:ext cx="692259" cy="305881"/>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14" name="Straight Arrow Connector 13">
              <a:extLst>
                <a:ext uri="{FF2B5EF4-FFF2-40B4-BE49-F238E27FC236}">
                  <a16:creationId xmlns:a16="http://schemas.microsoft.com/office/drawing/2014/main" id="{07538608-C55A-17DB-D574-12BFD24265C6}"/>
                </a:ext>
              </a:extLst>
            </p:cNvPr>
            <p:cNvCxnSpPr>
              <a:cxnSpLocks/>
            </p:cNvCxnSpPr>
            <p:nvPr/>
          </p:nvCxnSpPr>
          <p:spPr>
            <a:xfrm flipH="1" flipV="1">
              <a:off x="4381741" y="4775239"/>
              <a:ext cx="800888" cy="518794"/>
            </a:xfrm>
            <a:prstGeom prst="straightConnector1">
              <a:avLst/>
            </a:prstGeom>
            <a:ln w="22225">
              <a:solidFill>
                <a:schemeClr val="bg2"/>
              </a:solidFill>
              <a:headEnd type="triangl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79172D55-A1B0-023C-F6EC-8AB09B1BBDB6}"/>
              </a:ext>
            </a:extLst>
          </p:cNvPr>
          <p:cNvGrpSpPr/>
          <p:nvPr/>
        </p:nvGrpSpPr>
        <p:grpSpPr>
          <a:xfrm>
            <a:off x="4471177" y="3909638"/>
            <a:ext cx="6508175" cy="914400"/>
            <a:chOff x="4471177" y="3909638"/>
            <a:chExt cx="6508175" cy="914400"/>
          </a:xfrm>
        </p:grpSpPr>
        <p:grpSp>
          <p:nvGrpSpPr>
            <p:cNvPr id="22" name="Group 21">
              <a:extLst>
                <a:ext uri="{FF2B5EF4-FFF2-40B4-BE49-F238E27FC236}">
                  <a16:creationId xmlns:a16="http://schemas.microsoft.com/office/drawing/2014/main" id="{31613570-BE2C-B872-7FD7-0968B5176A94}"/>
                </a:ext>
              </a:extLst>
            </p:cNvPr>
            <p:cNvGrpSpPr/>
            <p:nvPr/>
          </p:nvGrpSpPr>
          <p:grpSpPr>
            <a:xfrm>
              <a:off x="5266289" y="3909638"/>
              <a:ext cx="5713063" cy="914400"/>
              <a:chOff x="5266289" y="3909638"/>
              <a:chExt cx="5713063" cy="914400"/>
            </a:xfrm>
          </p:grpSpPr>
          <p:sp>
            <p:nvSpPr>
              <p:cNvPr id="77" name="TextBox 76">
                <a:extLst>
                  <a:ext uri="{FF2B5EF4-FFF2-40B4-BE49-F238E27FC236}">
                    <a16:creationId xmlns:a16="http://schemas.microsoft.com/office/drawing/2014/main" id="{A66875DD-ABE5-95ED-FA0C-6BD106FF696D}"/>
                  </a:ext>
                </a:extLst>
              </p:cNvPr>
              <p:cNvSpPr txBox="1"/>
              <p:nvPr/>
            </p:nvSpPr>
            <p:spPr>
              <a:xfrm>
                <a:off x="5266289" y="4270754"/>
                <a:ext cx="341440" cy="192938"/>
              </a:xfrm>
              <a:prstGeom prst="rect">
                <a:avLst/>
              </a:prstGeom>
              <a:noFill/>
            </p:spPr>
            <p:txBody>
              <a:bodyPr wrap="none" lIns="0" tIns="0" rIns="0" bIns="0" rtlCol="0">
                <a:spAutoFit/>
              </a:bodyPr>
              <a:lstStyle/>
              <a:p>
                <a:pPr>
                  <a:lnSpc>
                    <a:spcPct val="114000"/>
                  </a:lnSpc>
                  <a:spcAft>
                    <a:spcPts val="300"/>
                  </a:spcAft>
                </a:pPr>
                <a:r>
                  <a:rPr lang="en-GB" sz="1200" b="1">
                    <a:solidFill>
                      <a:schemeClr val="bg1"/>
                    </a:solidFill>
                    <a:latin typeface="Arial" panose="020B0604020202020204" pitchFamily="34" charset="0"/>
                    <a:cs typeface="Arial" panose="020B0604020202020204" pitchFamily="34" charset="0"/>
                  </a:rPr>
                  <a:t>DMP</a:t>
                </a:r>
              </a:p>
            </p:txBody>
          </p:sp>
          <p:grpSp>
            <p:nvGrpSpPr>
              <p:cNvPr id="89" name="Group 88">
                <a:extLst>
                  <a:ext uri="{FF2B5EF4-FFF2-40B4-BE49-F238E27FC236}">
                    <a16:creationId xmlns:a16="http://schemas.microsoft.com/office/drawing/2014/main" id="{4A586211-6318-E988-50E5-399F8D460C89}"/>
                  </a:ext>
                </a:extLst>
              </p:cNvPr>
              <p:cNvGrpSpPr/>
              <p:nvPr/>
            </p:nvGrpSpPr>
            <p:grpSpPr>
              <a:xfrm>
                <a:off x="6012144" y="3909638"/>
                <a:ext cx="4967208" cy="914400"/>
                <a:chOff x="5713700" y="1811899"/>
                <a:chExt cx="4967208" cy="914400"/>
              </a:xfrm>
              <a:solidFill>
                <a:schemeClr val="bg2"/>
              </a:solidFill>
              <a:effectLst>
                <a:outerShdw blurRad="254000" dist="38100" algn="tl" rotWithShape="0">
                  <a:prstClr val="black">
                    <a:alpha val="40000"/>
                  </a:prstClr>
                </a:outerShdw>
              </a:effectLst>
            </p:grpSpPr>
            <p:pic>
              <p:nvPicPr>
                <p:cNvPr id="90" name="Graphic 89">
                  <a:extLst>
                    <a:ext uri="{FF2B5EF4-FFF2-40B4-BE49-F238E27FC236}">
                      <a16:creationId xmlns:a16="http://schemas.microsoft.com/office/drawing/2014/main" id="{9C327E46-7ACA-3B4B-71B1-A7B4A0713786}"/>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5713700" y="1811899"/>
                  <a:ext cx="914400" cy="914400"/>
                </a:xfrm>
                <a:prstGeom prst="rect">
                  <a:avLst/>
                </a:prstGeom>
              </p:spPr>
            </p:pic>
            <p:pic>
              <p:nvPicPr>
                <p:cNvPr id="91" name="Graphic 90">
                  <a:extLst>
                    <a:ext uri="{FF2B5EF4-FFF2-40B4-BE49-F238E27FC236}">
                      <a16:creationId xmlns:a16="http://schemas.microsoft.com/office/drawing/2014/main" id="{C13153FA-81C1-D4F0-1342-8832F960B871}"/>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6726902" y="1811899"/>
                  <a:ext cx="914400" cy="914400"/>
                </a:xfrm>
                <a:prstGeom prst="rect">
                  <a:avLst/>
                </a:prstGeom>
              </p:spPr>
            </p:pic>
            <p:pic>
              <p:nvPicPr>
                <p:cNvPr id="92" name="Graphic 91">
                  <a:extLst>
                    <a:ext uri="{FF2B5EF4-FFF2-40B4-BE49-F238E27FC236}">
                      <a16:creationId xmlns:a16="http://schemas.microsoft.com/office/drawing/2014/main" id="{86F70D8D-C2F1-B3F0-94EB-C1157D1A4F00}"/>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7740104" y="1811899"/>
                  <a:ext cx="914400" cy="914400"/>
                </a:xfrm>
                <a:prstGeom prst="rect">
                  <a:avLst/>
                </a:prstGeom>
              </p:spPr>
            </p:pic>
            <p:pic>
              <p:nvPicPr>
                <p:cNvPr id="93" name="Graphic 92">
                  <a:extLst>
                    <a:ext uri="{FF2B5EF4-FFF2-40B4-BE49-F238E27FC236}">
                      <a16:creationId xmlns:a16="http://schemas.microsoft.com/office/drawing/2014/main" id="{7B2A0B95-0A94-658C-0B35-1760B305ECC3}"/>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8753306" y="1811899"/>
                  <a:ext cx="914400" cy="914400"/>
                </a:xfrm>
                <a:prstGeom prst="rect">
                  <a:avLst/>
                </a:prstGeom>
              </p:spPr>
            </p:pic>
            <p:pic>
              <p:nvPicPr>
                <p:cNvPr id="94" name="Graphic 93">
                  <a:extLst>
                    <a:ext uri="{FF2B5EF4-FFF2-40B4-BE49-F238E27FC236}">
                      <a16:creationId xmlns:a16="http://schemas.microsoft.com/office/drawing/2014/main" id="{EA3CBE88-9AAD-BCE4-4CBC-5EBF668794EC}"/>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9766508" y="1811899"/>
                  <a:ext cx="914400" cy="914400"/>
                </a:xfrm>
                <a:prstGeom prst="rect">
                  <a:avLst/>
                </a:prstGeom>
              </p:spPr>
            </p:pic>
          </p:grpSp>
          <p:pic>
            <p:nvPicPr>
              <p:cNvPr id="1062" name="Picture 38" descr="Salesforce - Wikipedia">
                <a:extLst>
                  <a:ext uri="{FF2B5EF4-FFF2-40B4-BE49-F238E27FC236}">
                    <a16:creationId xmlns:a16="http://schemas.microsoft.com/office/drawing/2014/main" id="{AF4F0223-DE4A-29E7-E2A7-631BF7E1141A}"/>
                  </a:ext>
                </a:extLst>
              </p:cNvPr>
              <p:cNvPicPr>
                <a:picLocks noChangeAspect="1" noChangeArrowheads="1"/>
              </p:cNvPicPr>
              <p:nvPr/>
            </p:nvPicPr>
            <p:blipFill>
              <a:blip r:embed="rId28" cstate="screen">
                <a:biLevel thresh="75000"/>
                <a:extLst>
                  <a:ext uri="{28A0092B-C50C-407E-A947-70E740481C1C}">
                    <a14:useLocalDpi xmlns:a14="http://schemas.microsoft.com/office/drawing/2010/main"/>
                  </a:ext>
                </a:extLst>
              </a:blip>
              <a:srcRect/>
              <a:stretch>
                <a:fillRect/>
              </a:stretch>
            </p:blipFill>
            <p:spPr bwMode="auto">
              <a:xfrm>
                <a:off x="6165244" y="4154808"/>
                <a:ext cx="619239" cy="432027"/>
              </a:xfrm>
              <a:prstGeom prst="rect">
                <a:avLst/>
              </a:prstGeom>
              <a:noFill/>
              <a:extLst>
                <a:ext uri="{909E8E84-426E-40DD-AFC4-6F175D3DCCD1}">
                  <a14:hiddenFill xmlns:a14="http://schemas.microsoft.com/office/drawing/2010/main">
                    <a:solidFill>
                      <a:srgbClr val="FFFFFF"/>
                    </a:solidFill>
                  </a14:hiddenFill>
                </a:ext>
              </a:extLst>
            </p:spPr>
          </p:pic>
          <p:pic>
            <p:nvPicPr>
              <p:cNvPr id="1064" name="Picture 40" descr="Oracle Logo, history, meaning, symbol, PNG">
                <a:extLst>
                  <a:ext uri="{FF2B5EF4-FFF2-40B4-BE49-F238E27FC236}">
                    <a16:creationId xmlns:a16="http://schemas.microsoft.com/office/drawing/2014/main" id="{1A11C8F1-2166-D871-649F-2C8F49917386}"/>
                  </a:ext>
                </a:extLst>
              </p:cNvPr>
              <p:cNvPicPr>
                <a:picLocks noChangeAspect="1" noChangeArrowheads="1"/>
              </p:cNvPicPr>
              <p:nvPr/>
            </p:nvPicPr>
            <p:blipFill>
              <a:blip r:embed="rId29" cstate="screen">
                <a:grayscl/>
                <a:extLst>
                  <a:ext uri="{28A0092B-C50C-407E-A947-70E740481C1C}">
                    <a14:useLocalDpi xmlns:a14="http://schemas.microsoft.com/office/drawing/2010/main"/>
                  </a:ext>
                </a:extLst>
              </a:blip>
              <a:srcRect/>
              <a:stretch>
                <a:fillRect/>
              </a:stretch>
            </p:blipFill>
            <p:spPr bwMode="auto">
              <a:xfrm>
                <a:off x="7061445" y="4144221"/>
                <a:ext cx="786870" cy="442614"/>
              </a:xfrm>
              <a:prstGeom prst="rect">
                <a:avLst/>
              </a:prstGeom>
              <a:noFill/>
              <a:extLst>
                <a:ext uri="{909E8E84-426E-40DD-AFC4-6F175D3DCCD1}">
                  <a14:hiddenFill xmlns:a14="http://schemas.microsoft.com/office/drawing/2010/main">
                    <a:solidFill>
                      <a:srgbClr val="FFFFFF"/>
                    </a:solidFill>
                  </a14:hiddenFill>
                </a:ext>
              </a:extLst>
            </p:spPr>
          </p:pic>
          <p:pic>
            <p:nvPicPr>
              <p:cNvPr id="1066" name="Picture 42" descr="Adobe Audience Manager Partner - In Marketing We Trust">
                <a:extLst>
                  <a:ext uri="{FF2B5EF4-FFF2-40B4-BE49-F238E27FC236}">
                    <a16:creationId xmlns:a16="http://schemas.microsoft.com/office/drawing/2014/main" id="{33B6C46D-95B2-D124-16F9-AE3311405E15}"/>
                  </a:ext>
                </a:extLst>
              </p:cNvPr>
              <p:cNvPicPr>
                <a:picLocks noChangeAspect="1" noChangeArrowheads="1"/>
              </p:cNvPicPr>
              <p:nvPr/>
            </p:nvPicPr>
            <p:blipFill>
              <a:blip r:embed="rId30" cstate="screen">
                <a:grayscl/>
                <a:extLst>
                  <a:ext uri="{28A0092B-C50C-407E-A947-70E740481C1C}">
                    <a14:useLocalDpi xmlns:a14="http://schemas.microsoft.com/office/drawing/2010/main"/>
                  </a:ext>
                </a:extLst>
              </a:blip>
              <a:srcRect/>
              <a:stretch>
                <a:fillRect/>
              </a:stretch>
            </p:blipFill>
            <p:spPr bwMode="auto">
              <a:xfrm>
                <a:off x="7991702" y="3987494"/>
                <a:ext cx="1008091" cy="756068"/>
              </a:xfrm>
              <a:prstGeom prst="rect">
                <a:avLst/>
              </a:prstGeom>
              <a:noFill/>
              <a:extLst>
                <a:ext uri="{909E8E84-426E-40DD-AFC4-6F175D3DCCD1}">
                  <a14:hiddenFill xmlns:a14="http://schemas.microsoft.com/office/drawing/2010/main">
                    <a:solidFill>
                      <a:srgbClr val="FFFFFF"/>
                    </a:solidFill>
                  </a14:hiddenFill>
                </a:ext>
              </a:extLst>
            </p:spPr>
          </p:pic>
          <p:pic>
            <p:nvPicPr>
              <p:cNvPr id="1068" name="Picture 44" descr="Lotame TV Data Exchange - Lotame">
                <a:extLst>
                  <a:ext uri="{FF2B5EF4-FFF2-40B4-BE49-F238E27FC236}">
                    <a16:creationId xmlns:a16="http://schemas.microsoft.com/office/drawing/2014/main" id="{AEDEC4B9-48A7-95B5-18DC-C81C6F139802}"/>
                  </a:ext>
                </a:extLst>
              </p:cNvPr>
              <p:cNvPicPr>
                <a:picLocks noChangeAspect="1" noChangeArrowheads="1"/>
              </p:cNvPicPr>
              <p:nvPr/>
            </p:nvPicPr>
            <p:blipFill>
              <a:blip r:embed="rId31" cstate="screen">
                <a:grayscl/>
                <a:extLst>
                  <a:ext uri="{28A0092B-C50C-407E-A947-70E740481C1C}">
                    <a14:useLocalDpi xmlns:a14="http://schemas.microsoft.com/office/drawing/2010/main"/>
                  </a:ext>
                </a:extLst>
              </a:blip>
              <a:srcRect/>
              <a:stretch>
                <a:fillRect/>
              </a:stretch>
            </p:blipFill>
            <p:spPr bwMode="auto">
              <a:xfrm>
                <a:off x="9082746" y="4282673"/>
                <a:ext cx="852407" cy="180249"/>
              </a:xfrm>
              <a:prstGeom prst="rect">
                <a:avLst/>
              </a:prstGeom>
              <a:noFill/>
              <a:extLst>
                <a:ext uri="{909E8E84-426E-40DD-AFC4-6F175D3DCCD1}">
                  <a14:hiddenFill xmlns:a14="http://schemas.microsoft.com/office/drawing/2010/main">
                    <a:solidFill>
                      <a:srgbClr val="FFFFFF"/>
                    </a:solidFill>
                  </a14:hiddenFill>
                </a:ext>
              </a:extLst>
            </p:spPr>
          </p:pic>
          <p:pic>
            <p:nvPicPr>
              <p:cNvPr id="1070" name="Picture 46">
                <a:extLst>
                  <a:ext uri="{FF2B5EF4-FFF2-40B4-BE49-F238E27FC236}">
                    <a16:creationId xmlns:a16="http://schemas.microsoft.com/office/drawing/2014/main" id="{07333BFF-6529-0799-C1B5-76840B9B092F}"/>
                  </a:ext>
                </a:extLst>
              </p:cNvPr>
              <p:cNvPicPr>
                <a:picLocks noChangeAspect="1" noChangeArrowheads="1"/>
              </p:cNvPicPr>
              <p:nvPr/>
            </p:nvPicPr>
            <p:blipFill>
              <a:blip r:embed="rId32" cstate="screen">
                <a:biLevel thresh="75000"/>
                <a:extLst>
                  <a:ext uri="{28A0092B-C50C-407E-A947-70E740481C1C}">
                    <a14:useLocalDpi xmlns:a14="http://schemas.microsoft.com/office/drawing/2010/main"/>
                  </a:ext>
                  <a:ext uri="{96DAC541-7B7A-43D3-8B79-37D633B846F1}">
                    <asvg:svgBlip xmlns:asvg="http://schemas.microsoft.com/office/drawing/2016/SVG/main" r:embed="rId33"/>
                  </a:ext>
                </a:extLst>
              </a:blip>
              <a:srcRect/>
              <a:stretch/>
            </p:blipFill>
            <p:spPr bwMode="auto">
              <a:xfrm>
                <a:off x="10165197" y="4295689"/>
                <a:ext cx="713907" cy="139677"/>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17" name="Straight Arrow Connector 16">
              <a:extLst>
                <a:ext uri="{FF2B5EF4-FFF2-40B4-BE49-F238E27FC236}">
                  <a16:creationId xmlns:a16="http://schemas.microsoft.com/office/drawing/2014/main" id="{A6148388-4EB5-EBE3-BD1B-EEA95C2B096F}"/>
                </a:ext>
              </a:extLst>
            </p:cNvPr>
            <p:cNvCxnSpPr>
              <a:cxnSpLocks/>
            </p:cNvCxnSpPr>
            <p:nvPr/>
          </p:nvCxnSpPr>
          <p:spPr>
            <a:xfrm flipH="1" flipV="1">
              <a:off x="4471177" y="4126519"/>
              <a:ext cx="636384" cy="312307"/>
            </a:xfrm>
            <a:prstGeom prst="straightConnector1">
              <a:avLst/>
            </a:prstGeom>
            <a:ln w="22225">
              <a:solidFill>
                <a:schemeClr val="bg2"/>
              </a:solidFill>
              <a:headEnd type="triangle" w="lg" len="lg"/>
              <a:tailEnd type="none" w="lg" len="lg"/>
            </a:ln>
          </p:spPr>
          <p:style>
            <a:lnRef idx="1">
              <a:schemeClr val="accent1"/>
            </a:lnRef>
            <a:fillRef idx="0">
              <a:schemeClr val="accent1"/>
            </a:fillRef>
            <a:effectRef idx="0">
              <a:schemeClr val="accent1"/>
            </a:effectRef>
            <a:fontRef idx="minor">
              <a:schemeClr val="tx1"/>
            </a:fontRef>
          </p:style>
        </p:cxnSp>
      </p:grpSp>
      <p:pic>
        <p:nvPicPr>
          <p:cNvPr id="2" name="Graphic 1">
            <a:extLst>
              <a:ext uri="{FF2B5EF4-FFF2-40B4-BE49-F238E27FC236}">
                <a16:creationId xmlns:a16="http://schemas.microsoft.com/office/drawing/2014/main" id="{F02C6F66-D75B-060F-004D-B86ABD88AF96}"/>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34"/>
              </a:ext>
            </a:extLst>
          </a:blip>
          <a:stretch>
            <a:fillRect/>
          </a:stretch>
        </p:blipFill>
        <p:spPr>
          <a:xfrm>
            <a:off x="11078154" y="1936186"/>
            <a:ext cx="914400" cy="914400"/>
          </a:xfrm>
          <a:prstGeom prst="rect">
            <a:avLst/>
          </a:prstGeom>
        </p:spPr>
      </p:pic>
      <p:pic>
        <p:nvPicPr>
          <p:cNvPr id="4" name="Graphic 3">
            <a:extLst>
              <a:ext uri="{FF2B5EF4-FFF2-40B4-BE49-F238E27FC236}">
                <a16:creationId xmlns:a16="http://schemas.microsoft.com/office/drawing/2014/main" id="{08A039B7-DDAA-6E23-6143-710CF4DBBAA7}"/>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34"/>
              </a:ext>
            </a:extLst>
          </a:blip>
          <a:stretch>
            <a:fillRect/>
          </a:stretch>
        </p:blipFill>
        <p:spPr>
          <a:xfrm>
            <a:off x="9062594" y="4904671"/>
            <a:ext cx="914400" cy="914400"/>
          </a:xfrm>
          <a:prstGeom prst="rect">
            <a:avLst/>
          </a:prstGeom>
        </p:spPr>
      </p:pic>
      <p:pic>
        <p:nvPicPr>
          <p:cNvPr id="9" name="Picture 8">
            <a:extLst>
              <a:ext uri="{FF2B5EF4-FFF2-40B4-BE49-F238E27FC236}">
                <a16:creationId xmlns:a16="http://schemas.microsoft.com/office/drawing/2014/main" id="{7A317C9C-26E2-22B5-1ACF-2938DDD9E0F0}"/>
              </a:ext>
            </a:extLst>
          </p:cNvPr>
          <p:cNvPicPr>
            <a:picLocks noChangeAspect="1"/>
          </p:cNvPicPr>
          <p:nvPr/>
        </p:nvPicPr>
        <p:blipFill>
          <a:blip r:embed="rId35">
            <a:extLst>
              <a:ext uri="{BEBA8EAE-BF5A-486C-A8C5-ECC9F3942E4B}">
                <a14:imgProps xmlns:a14="http://schemas.microsoft.com/office/drawing/2010/main">
                  <a14:imgLayer r:embed="rId36">
                    <a14:imgEffect>
                      <a14:saturation sat="0"/>
                    </a14:imgEffect>
                  </a14:imgLayer>
                </a14:imgProps>
              </a:ext>
            </a:extLst>
          </a:blip>
          <a:stretch>
            <a:fillRect/>
          </a:stretch>
        </p:blipFill>
        <p:spPr>
          <a:xfrm>
            <a:off x="8046517" y="3266478"/>
            <a:ext cx="841967" cy="218968"/>
          </a:xfrm>
          <a:prstGeom prst="rect">
            <a:avLst/>
          </a:prstGeom>
        </p:spPr>
      </p:pic>
      <p:pic>
        <p:nvPicPr>
          <p:cNvPr id="1026" name="Picture 2" descr="tiktok logo png, tikok icon transparent png, tikok app logo png 18930524 PNG">
            <a:extLst>
              <a:ext uri="{FF2B5EF4-FFF2-40B4-BE49-F238E27FC236}">
                <a16:creationId xmlns:a16="http://schemas.microsoft.com/office/drawing/2014/main" id="{C9E61D60-2526-C03E-09D6-775D210A6373}"/>
              </a:ext>
            </a:extLst>
          </p:cNvPr>
          <p:cNvPicPr>
            <a:picLocks noChangeAspect="1" noChangeArrowheads="1"/>
          </p:cNvPicPr>
          <p:nvPr/>
        </p:nvPicPr>
        <p:blipFill rotWithShape="1">
          <a:blip r:embed="rId37">
            <a:extLst>
              <a:ext uri="{28A0092B-C50C-407E-A947-70E740481C1C}">
                <a14:useLocalDpi xmlns:a14="http://schemas.microsoft.com/office/drawing/2010/main" val="0"/>
              </a:ext>
            </a:extLst>
          </a:blip>
          <a:srcRect l="14962" t="14487" r="50211" b="11442"/>
          <a:stretch/>
        </p:blipFill>
        <p:spPr bwMode="auto">
          <a:xfrm>
            <a:off x="11191747" y="1995270"/>
            <a:ext cx="777447" cy="826751"/>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6" descr="Blis | A truly unique planning &amp; buying platform.">
            <a:extLst>
              <a:ext uri="{FF2B5EF4-FFF2-40B4-BE49-F238E27FC236}">
                <a16:creationId xmlns:a16="http://schemas.microsoft.com/office/drawing/2014/main" id="{E08E20ED-6883-C4AD-E836-085EE2E2002E}"/>
              </a:ext>
            </a:extLst>
          </p:cNvPr>
          <p:cNvPicPr>
            <a:picLocks noChangeAspect="1" noChangeArrowheads="1"/>
          </p:cNvPicPr>
          <p:nvPr/>
        </p:nvPicPr>
        <p:blipFill rotWithShape="1">
          <a:blip r:embed="rId38">
            <a:extLst>
              <a:ext uri="{BEBA8EAE-BF5A-486C-A8C5-ECC9F3942E4B}">
                <a14:imgProps xmlns:a14="http://schemas.microsoft.com/office/drawing/2010/main">
                  <a14:imgLayer r:embed="rId39">
                    <a14:imgEffect>
                      <a14:saturation sat="0"/>
                    </a14:imgEffect>
                  </a14:imgLayer>
                </a14:imgProps>
              </a:ext>
              <a:ext uri="{28A0092B-C50C-407E-A947-70E740481C1C}">
                <a14:useLocalDpi xmlns:a14="http://schemas.microsoft.com/office/drawing/2010/main" val="0"/>
              </a:ext>
            </a:extLst>
          </a:blip>
          <a:srcRect b="35448"/>
          <a:stretch/>
        </p:blipFill>
        <p:spPr bwMode="auto">
          <a:xfrm>
            <a:off x="9102030" y="5146980"/>
            <a:ext cx="804754" cy="294106"/>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Programmatic Digital Marketing | Advertising Technology Company">
            <a:extLst>
              <a:ext uri="{FF2B5EF4-FFF2-40B4-BE49-F238E27FC236}">
                <a16:creationId xmlns:a16="http://schemas.microsoft.com/office/drawing/2014/main" id="{A691B269-4E71-85C3-99CC-0293D9EE4DD1}"/>
              </a:ext>
            </a:extLst>
          </p:cNvPr>
          <p:cNvPicPr>
            <a:picLocks noChangeAspect="1" noChangeArrowheads="1"/>
          </p:cNvPicPr>
          <p:nvPr/>
        </p:nvPicPr>
        <p:blipFill>
          <a:blip r:embed="rId40">
            <a:extLst>
              <a:ext uri="{BEBA8EAE-BF5A-486C-A8C5-ECC9F3942E4B}">
                <a14:imgProps xmlns:a14="http://schemas.microsoft.com/office/drawing/2010/main">
                  <a14:imgLayer r:embed="rId41">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2875787" y="2576287"/>
            <a:ext cx="1505954" cy="219618"/>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14">
            <a:extLst>
              <a:ext uri="{FF2B5EF4-FFF2-40B4-BE49-F238E27FC236}">
                <a16:creationId xmlns:a16="http://schemas.microsoft.com/office/drawing/2014/main" id="{17F325B5-6278-1775-8657-87F15068DA32}"/>
              </a:ext>
            </a:extLst>
          </p:cNvPr>
          <p:cNvSpPr txBox="1"/>
          <p:nvPr/>
        </p:nvSpPr>
        <p:spPr>
          <a:xfrm>
            <a:off x="3048856" y="3246902"/>
            <a:ext cx="6097712" cy="369332"/>
          </a:xfrm>
          <a:prstGeom prst="rect">
            <a:avLst/>
          </a:prstGeom>
          <a:noFill/>
        </p:spPr>
        <p:txBody>
          <a:bodyPr wrap="square">
            <a:spAutoFit/>
          </a:bodyPr>
          <a:lstStyle/>
          <a:p>
            <a:r>
              <a:rPr lang="en-GB"/>
              <a:t> </a:t>
            </a:r>
          </a:p>
        </p:txBody>
      </p:sp>
      <p:sp>
        <p:nvSpPr>
          <p:cNvPr id="31" name="TextBox 30">
            <a:extLst>
              <a:ext uri="{FF2B5EF4-FFF2-40B4-BE49-F238E27FC236}">
                <a16:creationId xmlns:a16="http://schemas.microsoft.com/office/drawing/2014/main" id="{ABECEDE8-68A0-5828-B3D5-83E15612DD89}"/>
              </a:ext>
            </a:extLst>
          </p:cNvPr>
          <p:cNvSpPr txBox="1"/>
          <p:nvPr/>
        </p:nvSpPr>
        <p:spPr>
          <a:xfrm>
            <a:off x="3048856" y="3246902"/>
            <a:ext cx="6097712" cy="369332"/>
          </a:xfrm>
          <a:prstGeom prst="rect">
            <a:avLst/>
          </a:prstGeom>
          <a:noFill/>
        </p:spPr>
        <p:txBody>
          <a:bodyPr wrap="square">
            <a:spAutoFit/>
          </a:bodyPr>
          <a:lstStyle/>
          <a:p>
            <a:r>
              <a:rPr lang="en-GB"/>
              <a:t> </a:t>
            </a:r>
          </a:p>
        </p:txBody>
      </p:sp>
    </p:spTree>
    <p:extLst>
      <p:ext uri="{BB962C8B-B14F-4D97-AF65-F5344CB8AC3E}">
        <p14:creationId xmlns:p14="http://schemas.microsoft.com/office/powerpoint/2010/main" val="2800018692"/>
      </p:ext>
    </p:extLst>
  </p:cSld>
  <p:clrMapOvr>
    <a:masterClrMapping/>
  </p:clrMapOvr>
  <mc:AlternateContent xmlns:mc="http://schemas.openxmlformats.org/markup-compatibility/2006" xmlns:p14="http://schemas.microsoft.com/office/powerpoint/2010/main">
    <mc:Choice Requires="p14">
      <p:transition spd="med" p14:dur="700" advTm="14000">
        <p:fade/>
      </p:transition>
    </mc:Choice>
    <mc:Fallback xmlns="">
      <p:transition spd="med" advTm="1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0-#ppt_w/2"/>
                                          </p:val>
                                        </p:tav>
                                        <p:tav tm="100000">
                                          <p:val>
                                            <p:strVal val="#ppt_x"/>
                                          </p:val>
                                        </p:tav>
                                      </p:tavLst>
                                    </p:anim>
                                    <p:anim calcmode="lin" valueType="num">
                                      <p:cBhvr additive="base">
                                        <p:cTn id="12" dur="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74"/>
                                        </p:tgtEl>
                                        <p:attrNameLst>
                                          <p:attrName>style.visibility</p:attrName>
                                        </p:attrNameLst>
                                      </p:cBhvr>
                                      <p:to>
                                        <p:strVal val="visible"/>
                                      </p:to>
                                    </p:set>
                                    <p:anim calcmode="lin" valueType="num">
                                      <p:cBhvr additive="base">
                                        <p:cTn id="15" dur="500" fill="hold"/>
                                        <p:tgtEl>
                                          <p:spTgt spid="74"/>
                                        </p:tgtEl>
                                        <p:attrNameLst>
                                          <p:attrName>ppt_x</p:attrName>
                                        </p:attrNameLst>
                                      </p:cBhvr>
                                      <p:tavLst>
                                        <p:tav tm="0">
                                          <p:val>
                                            <p:strVal val="0-#ppt_w/2"/>
                                          </p:val>
                                        </p:tav>
                                        <p:tav tm="100000">
                                          <p:val>
                                            <p:strVal val="#ppt_x"/>
                                          </p:val>
                                        </p:tav>
                                      </p:tavLst>
                                    </p:anim>
                                    <p:anim calcmode="lin" valueType="num">
                                      <p:cBhvr additive="base">
                                        <p:cTn id="16" dur="500" fill="hold"/>
                                        <p:tgtEl>
                                          <p:spTgt spid="74"/>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24"/>
                                        </p:tgtEl>
                                        <p:attrNameLst>
                                          <p:attrName>style.visibility</p:attrName>
                                        </p:attrNameLst>
                                      </p:cBhvr>
                                      <p:to>
                                        <p:strVal val="visible"/>
                                      </p:to>
                                    </p:set>
                                    <p:anim calcmode="lin" valueType="num">
                                      <p:cBhvr additive="base">
                                        <p:cTn id="19" dur="500" fill="hold"/>
                                        <p:tgtEl>
                                          <p:spTgt spid="24"/>
                                        </p:tgtEl>
                                        <p:attrNameLst>
                                          <p:attrName>ppt_x</p:attrName>
                                        </p:attrNameLst>
                                      </p:cBhvr>
                                      <p:tavLst>
                                        <p:tav tm="0">
                                          <p:val>
                                            <p:strVal val="0-#ppt_w/2"/>
                                          </p:val>
                                        </p:tav>
                                        <p:tav tm="100000">
                                          <p:val>
                                            <p:strVal val="#ppt_x"/>
                                          </p:val>
                                        </p:tav>
                                      </p:tavLst>
                                    </p:anim>
                                    <p:anim calcmode="lin" valueType="num">
                                      <p:cBhvr additive="base">
                                        <p:cTn id="20" dur="500" fill="hold"/>
                                        <p:tgtEl>
                                          <p:spTgt spid="24"/>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27"/>
                                        </p:tgtEl>
                                        <p:attrNameLst>
                                          <p:attrName>style.visibility</p:attrName>
                                        </p:attrNameLst>
                                      </p:cBhvr>
                                      <p:to>
                                        <p:strVal val="visible"/>
                                      </p:to>
                                    </p:set>
                                    <p:anim calcmode="lin" valueType="num">
                                      <p:cBhvr additive="base">
                                        <p:cTn id="23" dur="500" fill="hold"/>
                                        <p:tgtEl>
                                          <p:spTgt spid="27"/>
                                        </p:tgtEl>
                                        <p:attrNameLst>
                                          <p:attrName>ppt_x</p:attrName>
                                        </p:attrNameLst>
                                      </p:cBhvr>
                                      <p:tavLst>
                                        <p:tav tm="0">
                                          <p:val>
                                            <p:strVal val="0-#ppt_w/2"/>
                                          </p:val>
                                        </p:tav>
                                        <p:tav tm="100000">
                                          <p:val>
                                            <p:strVal val="#ppt_x"/>
                                          </p:val>
                                        </p:tav>
                                      </p:tavLst>
                                    </p:anim>
                                    <p:anim calcmode="lin" valueType="num">
                                      <p:cBhvr additive="base">
                                        <p:cTn id="24" dur="500" fill="hold"/>
                                        <p:tgtEl>
                                          <p:spTgt spid="27"/>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500" fill="hold"/>
                                        <p:tgtEl>
                                          <p:spTgt spid="18"/>
                                        </p:tgtEl>
                                        <p:attrNameLst>
                                          <p:attrName>ppt_x</p:attrName>
                                        </p:attrNameLst>
                                      </p:cBhvr>
                                      <p:tavLst>
                                        <p:tav tm="0">
                                          <p:val>
                                            <p:strVal val="0-#ppt_w/2"/>
                                          </p:val>
                                        </p:tav>
                                        <p:tav tm="100000">
                                          <p:val>
                                            <p:strVal val="#ppt_x"/>
                                          </p:val>
                                        </p:tav>
                                      </p:tavLst>
                                    </p:anim>
                                    <p:anim calcmode="lin" valueType="num">
                                      <p:cBhvr additive="base">
                                        <p:cTn id="28" dur="500" fill="hold"/>
                                        <p:tgtEl>
                                          <p:spTgt spid="18"/>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29"/>
                                        </p:tgtEl>
                                        <p:attrNameLst>
                                          <p:attrName>style.visibility</p:attrName>
                                        </p:attrNameLst>
                                      </p:cBhvr>
                                      <p:to>
                                        <p:strVal val="visible"/>
                                      </p:to>
                                    </p:set>
                                    <p:anim calcmode="lin" valueType="num">
                                      <p:cBhvr additive="base">
                                        <p:cTn id="31" dur="500" fill="hold"/>
                                        <p:tgtEl>
                                          <p:spTgt spid="29"/>
                                        </p:tgtEl>
                                        <p:attrNameLst>
                                          <p:attrName>ppt_x</p:attrName>
                                        </p:attrNameLst>
                                      </p:cBhvr>
                                      <p:tavLst>
                                        <p:tav tm="0">
                                          <p:val>
                                            <p:strVal val="0-#ppt_w/2"/>
                                          </p:val>
                                        </p:tav>
                                        <p:tav tm="100000">
                                          <p:val>
                                            <p:strVal val="#ppt_x"/>
                                          </p:val>
                                        </p:tav>
                                      </p:tavLst>
                                    </p:anim>
                                    <p:anim calcmode="lin" valueType="num">
                                      <p:cBhvr additive="base">
                                        <p:cTn id="32" dur="500" fill="hold"/>
                                        <p:tgtEl>
                                          <p:spTgt spid="29"/>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additive="base">
                                        <p:cTn id="35" dur="500" fill="hold"/>
                                        <p:tgtEl>
                                          <p:spTgt spid="28"/>
                                        </p:tgtEl>
                                        <p:attrNameLst>
                                          <p:attrName>ppt_x</p:attrName>
                                        </p:attrNameLst>
                                      </p:cBhvr>
                                      <p:tavLst>
                                        <p:tav tm="0">
                                          <p:val>
                                            <p:strVal val="0-#ppt_w/2"/>
                                          </p:val>
                                        </p:tav>
                                        <p:tav tm="100000">
                                          <p:val>
                                            <p:strVal val="#ppt_x"/>
                                          </p:val>
                                        </p:tav>
                                      </p:tavLst>
                                    </p:anim>
                                    <p:anim calcmode="lin" valueType="num">
                                      <p:cBhvr additive="base">
                                        <p:cTn id="36" dur="500" fill="hold"/>
                                        <p:tgtEl>
                                          <p:spTgt spid="28"/>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2"/>
                                        </p:tgtEl>
                                        <p:attrNameLst>
                                          <p:attrName>style.visibility</p:attrName>
                                        </p:attrNameLst>
                                      </p:cBhvr>
                                      <p:to>
                                        <p:strVal val="visible"/>
                                      </p:to>
                                    </p:set>
                                    <p:anim calcmode="lin" valueType="num">
                                      <p:cBhvr additive="base">
                                        <p:cTn id="39" dur="500" fill="hold"/>
                                        <p:tgtEl>
                                          <p:spTgt spid="2"/>
                                        </p:tgtEl>
                                        <p:attrNameLst>
                                          <p:attrName>ppt_x</p:attrName>
                                        </p:attrNameLst>
                                      </p:cBhvr>
                                      <p:tavLst>
                                        <p:tav tm="0">
                                          <p:val>
                                            <p:strVal val="0-#ppt_w/2"/>
                                          </p:val>
                                        </p:tav>
                                        <p:tav tm="100000">
                                          <p:val>
                                            <p:strVal val="#ppt_x"/>
                                          </p:val>
                                        </p:tav>
                                      </p:tavLst>
                                    </p:anim>
                                    <p:anim calcmode="lin" valueType="num">
                                      <p:cBhvr additive="base">
                                        <p:cTn id="40" dur="500" fill="hold"/>
                                        <p:tgtEl>
                                          <p:spTgt spid="2"/>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500" fill="hold"/>
                                        <p:tgtEl>
                                          <p:spTgt spid="4"/>
                                        </p:tgtEl>
                                        <p:attrNameLst>
                                          <p:attrName>ppt_x</p:attrName>
                                        </p:attrNameLst>
                                      </p:cBhvr>
                                      <p:tavLst>
                                        <p:tav tm="0">
                                          <p:val>
                                            <p:strVal val="0-#ppt_w/2"/>
                                          </p:val>
                                        </p:tav>
                                        <p:tav tm="100000">
                                          <p:val>
                                            <p:strVal val="#ppt_x"/>
                                          </p:val>
                                        </p:tav>
                                      </p:tavLst>
                                    </p:anim>
                                    <p:anim calcmode="lin" valueType="num">
                                      <p:cBhvr additive="base">
                                        <p:cTn id="44" dur="500" fill="hold"/>
                                        <p:tgtEl>
                                          <p:spTgt spid="4"/>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500" fill="hold"/>
                                        <p:tgtEl>
                                          <p:spTgt spid="9"/>
                                        </p:tgtEl>
                                        <p:attrNameLst>
                                          <p:attrName>ppt_x</p:attrName>
                                        </p:attrNameLst>
                                      </p:cBhvr>
                                      <p:tavLst>
                                        <p:tav tm="0">
                                          <p:val>
                                            <p:strVal val="0-#ppt_w/2"/>
                                          </p:val>
                                        </p:tav>
                                        <p:tav tm="100000">
                                          <p:val>
                                            <p:strVal val="#ppt_x"/>
                                          </p:val>
                                        </p:tav>
                                      </p:tavLst>
                                    </p:anim>
                                    <p:anim calcmode="lin" valueType="num">
                                      <p:cBhvr additive="base">
                                        <p:cTn id="48" dur="500" fill="hold"/>
                                        <p:tgtEl>
                                          <p:spTgt spid="9"/>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1026"/>
                                        </p:tgtEl>
                                        <p:attrNameLst>
                                          <p:attrName>style.visibility</p:attrName>
                                        </p:attrNameLst>
                                      </p:cBhvr>
                                      <p:to>
                                        <p:strVal val="visible"/>
                                      </p:to>
                                    </p:set>
                                    <p:anim calcmode="lin" valueType="num">
                                      <p:cBhvr additive="base">
                                        <p:cTn id="51" dur="500" fill="hold"/>
                                        <p:tgtEl>
                                          <p:spTgt spid="1026"/>
                                        </p:tgtEl>
                                        <p:attrNameLst>
                                          <p:attrName>ppt_x</p:attrName>
                                        </p:attrNameLst>
                                      </p:cBhvr>
                                      <p:tavLst>
                                        <p:tav tm="0">
                                          <p:val>
                                            <p:strVal val="0-#ppt_w/2"/>
                                          </p:val>
                                        </p:tav>
                                        <p:tav tm="100000">
                                          <p:val>
                                            <p:strVal val="#ppt_x"/>
                                          </p:val>
                                        </p:tav>
                                      </p:tavLst>
                                    </p:anim>
                                    <p:anim calcmode="lin" valueType="num">
                                      <p:cBhvr additive="base">
                                        <p:cTn id="52" dur="500" fill="hold"/>
                                        <p:tgtEl>
                                          <p:spTgt spid="1026"/>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10"/>
                                        </p:tgtEl>
                                        <p:attrNameLst>
                                          <p:attrName>style.visibility</p:attrName>
                                        </p:attrNameLst>
                                      </p:cBhvr>
                                      <p:to>
                                        <p:strVal val="visible"/>
                                      </p:to>
                                    </p:set>
                                    <p:anim calcmode="lin" valueType="num">
                                      <p:cBhvr additive="base">
                                        <p:cTn id="55" dur="500" fill="hold"/>
                                        <p:tgtEl>
                                          <p:spTgt spid="10"/>
                                        </p:tgtEl>
                                        <p:attrNameLst>
                                          <p:attrName>ppt_x</p:attrName>
                                        </p:attrNameLst>
                                      </p:cBhvr>
                                      <p:tavLst>
                                        <p:tav tm="0">
                                          <p:val>
                                            <p:strVal val="0-#ppt_w/2"/>
                                          </p:val>
                                        </p:tav>
                                        <p:tav tm="100000">
                                          <p:val>
                                            <p:strVal val="#ppt_x"/>
                                          </p:val>
                                        </p:tav>
                                      </p:tavLst>
                                    </p:anim>
                                    <p:anim calcmode="lin" valueType="num">
                                      <p:cBhvr additive="base">
                                        <p:cTn id="56" dur="500" fill="hold"/>
                                        <p:tgtEl>
                                          <p:spTgt spid="10"/>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15"/>
                                        </p:tgtEl>
                                        <p:attrNameLst>
                                          <p:attrName>style.visibility</p:attrName>
                                        </p:attrNameLst>
                                      </p:cBhvr>
                                      <p:to>
                                        <p:strVal val="visible"/>
                                      </p:to>
                                    </p:set>
                                    <p:anim calcmode="lin" valueType="num">
                                      <p:cBhvr additive="base">
                                        <p:cTn id="63" dur="500" fill="hold"/>
                                        <p:tgtEl>
                                          <p:spTgt spid="15"/>
                                        </p:tgtEl>
                                        <p:attrNameLst>
                                          <p:attrName>ppt_x</p:attrName>
                                        </p:attrNameLst>
                                      </p:cBhvr>
                                      <p:tavLst>
                                        <p:tav tm="0">
                                          <p:val>
                                            <p:strVal val="0-#ppt_w/2"/>
                                          </p:val>
                                        </p:tav>
                                        <p:tav tm="100000">
                                          <p:val>
                                            <p:strVal val="#ppt_x"/>
                                          </p:val>
                                        </p:tav>
                                      </p:tavLst>
                                    </p:anim>
                                    <p:anim calcmode="lin" valueType="num">
                                      <p:cBhvr additive="base">
                                        <p:cTn id="64" dur="500" fill="hold"/>
                                        <p:tgtEl>
                                          <p:spTgt spid="15"/>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31"/>
                                        </p:tgtEl>
                                        <p:attrNameLst>
                                          <p:attrName>style.visibility</p:attrName>
                                        </p:attrNameLst>
                                      </p:cBhvr>
                                      <p:to>
                                        <p:strVal val="visible"/>
                                      </p:to>
                                    </p:set>
                                    <p:anim calcmode="lin" valueType="num">
                                      <p:cBhvr additive="base">
                                        <p:cTn id="67" dur="500" fill="hold"/>
                                        <p:tgtEl>
                                          <p:spTgt spid="31"/>
                                        </p:tgtEl>
                                        <p:attrNameLst>
                                          <p:attrName>ppt_x</p:attrName>
                                        </p:attrNameLst>
                                      </p:cBhvr>
                                      <p:tavLst>
                                        <p:tav tm="0">
                                          <p:val>
                                            <p:strVal val="0-#ppt_w/2"/>
                                          </p:val>
                                        </p:tav>
                                        <p:tav tm="100000">
                                          <p:val>
                                            <p:strVal val="#ppt_x"/>
                                          </p:val>
                                        </p:tav>
                                      </p:tavLst>
                                    </p:anim>
                                    <p:anim calcmode="lin" valueType="num">
                                      <p:cBhvr additive="base">
                                        <p:cTn id="68" dur="5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p:bldP spid="31"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95B8DE7-ADC0-0232-485D-794DA7BEBD69}"/>
              </a:ext>
            </a:extLst>
          </p:cNvPr>
          <p:cNvSpPr>
            <a:spLocks noGrp="1"/>
          </p:cNvSpPr>
          <p:nvPr>
            <p:ph type="title"/>
          </p:nvPr>
        </p:nvSpPr>
        <p:spPr/>
        <p:txBody>
          <a:bodyPr/>
          <a:lstStyle/>
          <a:p>
            <a:r>
              <a:rPr lang="en-GB"/>
              <a:t>How to activate</a:t>
            </a:r>
          </a:p>
        </p:txBody>
      </p:sp>
      <p:sp>
        <p:nvSpPr>
          <p:cNvPr id="5" name="Text Placeholder 4">
            <a:extLst>
              <a:ext uri="{FF2B5EF4-FFF2-40B4-BE49-F238E27FC236}">
                <a16:creationId xmlns:a16="http://schemas.microsoft.com/office/drawing/2014/main" id="{BF9A9859-D793-037D-4629-5766D6948C98}"/>
              </a:ext>
            </a:extLst>
          </p:cNvPr>
          <p:cNvSpPr>
            <a:spLocks noGrp="1"/>
          </p:cNvSpPr>
          <p:nvPr>
            <p:ph type="body" sz="quarter" idx="12"/>
          </p:nvPr>
        </p:nvSpPr>
        <p:spPr/>
        <p:txBody>
          <a:bodyPr/>
          <a:lstStyle/>
          <a:p>
            <a:r>
              <a:rPr lang="en-GB"/>
              <a:t>Simple steps to activation and revenue</a:t>
            </a:r>
          </a:p>
        </p:txBody>
      </p:sp>
      <p:sp>
        <p:nvSpPr>
          <p:cNvPr id="6" name="Text Placeholder 5">
            <a:extLst>
              <a:ext uri="{FF2B5EF4-FFF2-40B4-BE49-F238E27FC236}">
                <a16:creationId xmlns:a16="http://schemas.microsoft.com/office/drawing/2014/main" id="{73E3521C-E934-BDC0-4943-4A1632DE5820}"/>
              </a:ext>
            </a:extLst>
          </p:cNvPr>
          <p:cNvSpPr>
            <a:spLocks noGrp="1"/>
          </p:cNvSpPr>
          <p:nvPr>
            <p:ph type="body" sz="quarter" idx="16"/>
          </p:nvPr>
        </p:nvSpPr>
        <p:spPr/>
        <p:txBody>
          <a:bodyPr/>
          <a:lstStyle/>
          <a:p>
            <a:endParaRPr lang="en-GB"/>
          </a:p>
        </p:txBody>
      </p:sp>
      <p:sp>
        <p:nvSpPr>
          <p:cNvPr id="8" name="Text Placeholder 7">
            <a:extLst>
              <a:ext uri="{FF2B5EF4-FFF2-40B4-BE49-F238E27FC236}">
                <a16:creationId xmlns:a16="http://schemas.microsoft.com/office/drawing/2014/main" id="{65FAD183-3DB4-1E58-1028-9387BB0AE42A}"/>
              </a:ext>
            </a:extLst>
          </p:cNvPr>
          <p:cNvSpPr>
            <a:spLocks noGrp="1"/>
          </p:cNvSpPr>
          <p:nvPr>
            <p:ph type="body" sz="quarter" idx="20"/>
          </p:nvPr>
        </p:nvSpPr>
        <p:spPr/>
        <p:txBody>
          <a:bodyPr/>
          <a:lstStyle/>
          <a:p>
            <a:r>
              <a:rPr lang="en-GB" dirty="0"/>
              <a:t>Audience Selection</a:t>
            </a:r>
          </a:p>
          <a:p>
            <a:r>
              <a:rPr lang="en-GB" dirty="0"/>
              <a:t>Talk to the audience desk – </a:t>
            </a:r>
            <a:r>
              <a:rPr lang="en-GB" dirty="0">
                <a:hlinkClick r:id="rId3">
                  <a:extLst>
                    <a:ext uri="{A12FA001-AC4F-418D-AE19-62706E023703}">
                      <ahyp:hlinkClr xmlns:ahyp="http://schemas.microsoft.com/office/drawing/2018/hyperlinkcolor" val="tx"/>
                    </a:ext>
                  </a:extLst>
                </a:hlinkClick>
              </a:rPr>
              <a:t>ukaudiences@experian.com</a:t>
            </a:r>
            <a:endParaRPr lang="en-GB" dirty="0"/>
          </a:p>
          <a:p>
            <a:r>
              <a:rPr lang="en-GB" dirty="0"/>
              <a:t> </a:t>
            </a:r>
          </a:p>
        </p:txBody>
      </p:sp>
      <p:sp>
        <p:nvSpPr>
          <p:cNvPr id="10" name="Text Placeholder 9">
            <a:extLst>
              <a:ext uri="{FF2B5EF4-FFF2-40B4-BE49-F238E27FC236}">
                <a16:creationId xmlns:a16="http://schemas.microsoft.com/office/drawing/2014/main" id="{BD1075FF-B4DE-1B35-6F0F-75429E7606F0}"/>
              </a:ext>
            </a:extLst>
          </p:cNvPr>
          <p:cNvSpPr>
            <a:spLocks noGrp="1"/>
          </p:cNvSpPr>
          <p:nvPr>
            <p:ph type="body" sz="quarter" idx="25"/>
          </p:nvPr>
        </p:nvSpPr>
        <p:spPr>
          <a:xfrm>
            <a:off x="8388467" y="2763450"/>
            <a:ext cx="2671060" cy="741550"/>
          </a:xfrm>
        </p:spPr>
        <p:txBody>
          <a:bodyPr/>
          <a:lstStyle/>
          <a:p>
            <a:r>
              <a:rPr lang="en-GB" dirty="0"/>
              <a:t>Tell us activation partner and we’ll create audience estimates from your brief. Several audience options can be given for scale and extended reach.</a:t>
            </a:r>
          </a:p>
          <a:p>
            <a:endParaRPr lang="en-GB" dirty="0"/>
          </a:p>
        </p:txBody>
      </p:sp>
      <p:sp>
        <p:nvSpPr>
          <p:cNvPr id="9" name="Text Placeholder 8">
            <a:extLst>
              <a:ext uri="{FF2B5EF4-FFF2-40B4-BE49-F238E27FC236}">
                <a16:creationId xmlns:a16="http://schemas.microsoft.com/office/drawing/2014/main" id="{D8E35C34-A1DA-8B70-BC8C-AA4A0B073B45}"/>
              </a:ext>
            </a:extLst>
          </p:cNvPr>
          <p:cNvSpPr>
            <a:spLocks noGrp="1"/>
          </p:cNvSpPr>
          <p:nvPr>
            <p:ph type="body" sz="quarter" idx="21"/>
          </p:nvPr>
        </p:nvSpPr>
        <p:spPr>
          <a:xfrm>
            <a:off x="5006090" y="2042602"/>
            <a:ext cx="2671060" cy="686809"/>
          </a:xfrm>
        </p:spPr>
        <p:txBody>
          <a:bodyPr/>
          <a:lstStyle/>
          <a:p>
            <a:r>
              <a:rPr lang="en-GB"/>
              <a:t>1</a:t>
            </a:r>
          </a:p>
        </p:txBody>
      </p:sp>
      <p:sp>
        <p:nvSpPr>
          <p:cNvPr id="11" name="Text Placeholder 10">
            <a:extLst>
              <a:ext uri="{FF2B5EF4-FFF2-40B4-BE49-F238E27FC236}">
                <a16:creationId xmlns:a16="http://schemas.microsoft.com/office/drawing/2014/main" id="{0F4A61C7-A6BE-FF53-F703-5EC221139F06}"/>
              </a:ext>
            </a:extLst>
          </p:cNvPr>
          <p:cNvSpPr>
            <a:spLocks noGrp="1"/>
          </p:cNvSpPr>
          <p:nvPr>
            <p:ph type="body" sz="quarter" idx="28"/>
          </p:nvPr>
        </p:nvSpPr>
        <p:spPr/>
        <p:txBody>
          <a:bodyPr/>
          <a:lstStyle/>
          <a:p>
            <a:r>
              <a:rPr lang="en-GB"/>
              <a:t>3</a:t>
            </a:r>
          </a:p>
        </p:txBody>
      </p:sp>
      <p:sp>
        <p:nvSpPr>
          <p:cNvPr id="12" name="Text Placeholder 11">
            <a:extLst>
              <a:ext uri="{FF2B5EF4-FFF2-40B4-BE49-F238E27FC236}">
                <a16:creationId xmlns:a16="http://schemas.microsoft.com/office/drawing/2014/main" id="{C14E18FB-F774-A599-E7B7-8523BCA3BBCB}"/>
              </a:ext>
            </a:extLst>
          </p:cNvPr>
          <p:cNvSpPr>
            <a:spLocks noGrp="1"/>
          </p:cNvSpPr>
          <p:nvPr>
            <p:ph type="body" sz="quarter" idx="30"/>
          </p:nvPr>
        </p:nvSpPr>
        <p:spPr/>
        <p:txBody>
          <a:bodyPr/>
          <a:lstStyle/>
          <a:p>
            <a:r>
              <a:rPr lang="en-GB" dirty="0"/>
              <a:t>Audience desk contacts partner to distribute the audiences for you to activate</a:t>
            </a:r>
          </a:p>
        </p:txBody>
      </p:sp>
      <p:sp>
        <p:nvSpPr>
          <p:cNvPr id="17" name="Text Placeholder 8">
            <a:extLst>
              <a:ext uri="{FF2B5EF4-FFF2-40B4-BE49-F238E27FC236}">
                <a16:creationId xmlns:a16="http://schemas.microsoft.com/office/drawing/2014/main" id="{AC3DDA06-ECE4-9DD7-1D12-302255D63FCF}"/>
              </a:ext>
            </a:extLst>
          </p:cNvPr>
          <p:cNvSpPr txBox="1">
            <a:spLocks/>
          </p:cNvSpPr>
          <p:nvPr/>
        </p:nvSpPr>
        <p:spPr>
          <a:xfrm>
            <a:off x="8388467" y="2021617"/>
            <a:ext cx="2671060" cy="686809"/>
          </a:xfrm>
          <a:prstGeom prst="rect">
            <a:avLst/>
          </a:prstGeom>
        </p:spPr>
        <p:txBody>
          <a:bodyPr vert="horz" lIns="0" tIns="0" rIns="0" bIns="0" rtlCol="0">
            <a:noAutofit/>
          </a:bodyPr>
          <a:lstStyle>
            <a:lvl1pPr marL="0" indent="0" algn="l" defTabSz="914400" rtl="0" eaLnBrk="1" latinLnBrk="0" hangingPunct="1">
              <a:lnSpc>
                <a:spcPct val="110000"/>
              </a:lnSpc>
              <a:spcBef>
                <a:spcPts val="0"/>
              </a:spcBef>
              <a:spcAft>
                <a:spcPts val="1200"/>
              </a:spcAft>
              <a:buFont typeface="Arial" panose="020B0604020202020204" pitchFamily="34" charset="0"/>
              <a:buNone/>
              <a:defRPr sz="5400" kern="1200">
                <a:solidFill>
                  <a:schemeClr val="bg1"/>
                </a:solidFill>
                <a:latin typeface="+mn-lt"/>
                <a:ea typeface="+mn-ea"/>
                <a:cs typeface="+mn-cs"/>
              </a:defRPr>
            </a:lvl1pPr>
            <a:lvl2pPr marL="0" indent="0" algn="l" defTabSz="914400" rtl="0" eaLnBrk="1" latinLnBrk="0" hangingPunct="1">
              <a:lnSpc>
                <a:spcPct val="110000"/>
              </a:lnSpc>
              <a:spcBef>
                <a:spcPts val="0"/>
              </a:spcBef>
              <a:spcAft>
                <a:spcPts val="1200"/>
              </a:spcAft>
              <a:buFont typeface="Arial" panose="020B0604020202020204" pitchFamily="34" charset="0"/>
              <a:buNone/>
              <a:defRPr sz="1400" kern="1200">
                <a:solidFill>
                  <a:schemeClr val="bg1"/>
                </a:solidFill>
                <a:latin typeface="+mn-lt"/>
                <a:ea typeface="+mn-ea"/>
                <a:cs typeface="+mn-cs"/>
              </a:defRPr>
            </a:lvl2pPr>
            <a:lvl3pPr marL="1728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1400" kern="1200">
                <a:solidFill>
                  <a:schemeClr val="bg1"/>
                </a:solidFill>
                <a:latin typeface="+mn-lt"/>
                <a:ea typeface="+mn-ea"/>
                <a:cs typeface="+mn-cs"/>
              </a:defRPr>
            </a:lvl3pPr>
            <a:lvl4pPr marL="3456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1400" kern="1200">
                <a:solidFill>
                  <a:schemeClr val="bg1"/>
                </a:solidFill>
                <a:latin typeface="+mn-lt"/>
                <a:ea typeface="+mn-ea"/>
                <a:cs typeface="+mn-cs"/>
              </a:defRPr>
            </a:lvl4pPr>
            <a:lvl5pPr marL="518400" indent="-172800" algn="l" defTabSz="914400" rtl="0" eaLnBrk="1" latinLnBrk="0" hangingPunct="1">
              <a:lnSpc>
                <a:spcPct val="110000"/>
              </a:lnSpc>
              <a:spcBef>
                <a:spcPts val="0"/>
              </a:spcBef>
              <a:spcAft>
                <a:spcPts val="1200"/>
              </a:spcAft>
              <a:buClr>
                <a:schemeClr val="accent1"/>
              </a:buClr>
              <a:buFont typeface="Arial" panose="020B0604020202020204" pitchFamily="34" charset="0"/>
              <a:buChar char="•"/>
              <a:defRPr sz="14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t>2</a:t>
            </a:r>
          </a:p>
        </p:txBody>
      </p:sp>
      <p:pic>
        <p:nvPicPr>
          <p:cNvPr id="16" name="Picture 8" descr="Experian's Journey to Greater Efficiency and Compliance">
            <a:extLst>
              <a:ext uri="{FF2B5EF4-FFF2-40B4-BE49-F238E27FC236}">
                <a16:creationId xmlns:a16="http://schemas.microsoft.com/office/drawing/2014/main" id="{8FCA145C-461B-4958-B1FF-D672D7F0F79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65192" y="4543408"/>
            <a:ext cx="3234646" cy="123994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11867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1BE39B-301E-0922-FB94-C791563B5892}"/>
              </a:ext>
            </a:extLst>
          </p:cNvPr>
          <p:cNvSpPr>
            <a:spLocks noGrp="1"/>
          </p:cNvSpPr>
          <p:nvPr>
            <p:ph type="title"/>
          </p:nvPr>
        </p:nvSpPr>
        <p:spPr>
          <a:xfrm>
            <a:off x="790574" y="3675647"/>
            <a:ext cx="4781549" cy="1526402"/>
          </a:xfrm>
        </p:spPr>
        <p:txBody>
          <a:bodyPr anchor="t"/>
          <a:lstStyle/>
          <a:p>
            <a:r>
              <a:rPr lang="en-US"/>
              <a:t>Examples</a:t>
            </a:r>
          </a:p>
        </p:txBody>
      </p:sp>
      <p:sp>
        <p:nvSpPr>
          <p:cNvPr id="5" name="Footer Placeholder 4">
            <a:extLst>
              <a:ext uri="{FF2B5EF4-FFF2-40B4-BE49-F238E27FC236}">
                <a16:creationId xmlns:a16="http://schemas.microsoft.com/office/drawing/2014/main" id="{068CE2C4-731F-47A2-AF7F-CDE5AB383A08}"/>
              </a:ext>
            </a:extLst>
          </p:cNvPr>
          <p:cNvSpPr>
            <a:spLocks noGrp="1"/>
          </p:cNvSpPr>
          <p:nvPr>
            <p:ph type="ftr" sz="quarter" idx="23"/>
          </p:nvPr>
        </p:nvSpPr>
        <p:spPr/>
        <p:txBody>
          <a:bodyPr/>
          <a:lstStyle/>
          <a:p>
            <a:r>
              <a:rPr lang="en-US" noProof="0"/>
              <a:t>© Experian | Confidential</a:t>
            </a:r>
          </a:p>
        </p:txBody>
      </p:sp>
      <p:sp>
        <p:nvSpPr>
          <p:cNvPr id="6" name="Slide Number Placeholder 5">
            <a:extLst>
              <a:ext uri="{FF2B5EF4-FFF2-40B4-BE49-F238E27FC236}">
                <a16:creationId xmlns:a16="http://schemas.microsoft.com/office/drawing/2014/main" id="{0C9503AF-983B-4E8A-AE42-20DCE482B232}"/>
              </a:ext>
            </a:extLst>
          </p:cNvPr>
          <p:cNvSpPr>
            <a:spLocks noGrp="1"/>
          </p:cNvSpPr>
          <p:nvPr>
            <p:ph type="sldNum" sz="quarter" idx="24"/>
          </p:nvPr>
        </p:nvSpPr>
        <p:spPr/>
        <p:txBody>
          <a:bodyPr/>
          <a:lstStyle/>
          <a:p>
            <a:fld id="{C5BB0411-7089-4314-80B8-B2E3315A0706}" type="slidenum">
              <a:rPr lang="en-US" smtClean="0"/>
              <a:pPr/>
              <a:t>22</a:t>
            </a:fld>
            <a:endParaRPr lang="en-US"/>
          </a:p>
        </p:txBody>
      </p:sp>
    </p:spTree>
    <p:extLst>
      <p:ext uri="{BB962C8B-B14F-4D97-AF65-F5344CB8AC3E}">
        <p14:creationId xmlns:p14="http://schemas.microsoft.com/office/powerpoint/2010/main" val="54052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a:extLst>
              <a:ext uri="{FF2B5EF4-FFF2-40B4-BE49-F238E27FC236}">
                <a16:creationId xmlns:a16="http://schemas.microsoft.com/office/drawing/2014/main" id="{978CD07D-1E7F-33FD-E5EF-6DF58706BE96}"/>
              </a:ext>
            </a:extLst>
          </p:cNvPr>
          <p:cNvSpPr>
            <a:spLocks noGrp="1"/>
          </p:cNvSpPr>
          <p:nvPr>
            <p:ph type="title"/>
          </p:nvPr>
        </p:nvSpPr>
        <p:spPr/>
        <p:txBody>
          <a:bodyPr/>
          <a:lstStyle/>
          <a:p>
            <a:r>
              <a:rPr lang="en-GB"/>
              <a:t>British Airways</a:t>
            </a:r>
          </a:p>
        </p:txBody>
      </p:sp>
      <p:sp>
        <p:nvSpPr>
          <p:cNvPr id="3" name="Footer Placeholder 2">
            <a:extLst>
              <a:ext uri="{FF2B5EF4-FFF2-40B4-BE49-F238E27FC236}">
                <a16:creationId xmlns:a16="http://schemas.microsoft.com/office/drawing/2014/main" id="{364ECC40-B71E-328B-282C-2FB7A8CA2D1C}"/>
              </a:ext>
            </a:extLst>
          </p:cNvPr>
          <p:cNvSpPr>
            <a:spLocks noGrp="1"/>
          </p:cNvSpPr>
          <p:nvPr>
            <p:ph type="ftr" sz="quarter" idx="13"/>
          </p:nvPr>
        </p:nvSpPr>
        <p:spPr/>
        <p:txBody>
          <a:bodyPr/>
          <a:lstStyle/>
          <a:p>
            <a:r>
              <a:rPr lang="en-US" noProof="0"/>
              <a:t>© Experian | Confidential</a:t>
            </a:r>
          </a:p>
        </p:txBody>
      </p:sp>
      <p:sp>
        <p:nvSpPr>
          <p:cNvPr id="4" name="Slide Number Placeholder 3">
            <a:extLst>
              <a:ext uri="{FF2B5EF4-FFF2-40B4-BE49-F238E27FC236}">
                <a16:creationId xmlns:a16="http://schemas.microsoft.com/office/drawing/2014/main" id="{2AF600BB-3B87-3FFF-AF3D-2571CC27B572}"/>
              </a:ext>
            </a:extLst>
          </p:cNvPr>
          <p:cNvSpPr>
            <a:spLocks noGrp="1"/>
          </p:cNvSpPr>
          <p:nvPr>
            <p:ph type="sldNum" sz="quarter" idx="14"/>
          </p:nvPr>
        </p:nvSpPr>
        <p:spPr/>
        <p:txBody>
          <a:bodyPr/>
          <a:lstStyle/>
          <a:p>
            <a:fld id="{C5BB0411-7089-4314-80B8-B2E3315A0706}" type="slidenum">
              <a:rPr lang="en-US" smtClean="0"/>
              <a:pPr/>
              <a:t>23</a:t>
            </a:fld>
            <a:endParaRPr lang="en-US"/>
          </a:p>
        </p:txBody>
      </p:sp>
      <p:sp>
        <p:nvSpPr>
          <p:cNvPr id="14" name="Text Placeholder 13">
            <a:extLst>
              <a:ext uri="{FF2B5EF4-FFF2-40B4-BE49-F238E27FC236}">
                <a16:creationId xmlns:a16="http://schemas.microsoft.com/office/drawing/2014/main" id="{8AE0A98A-5A30-CB6F-74F0-91E6FA9EE56A}"/>
              </a:ext>
            </a:extLst>
          </p:cNvPr>
          <p:cNvSpPr>
            <a:spLocks noGrp="1"/>
          </p:cNvSpPr>
          <p:nvPr>
            <p:ph type="body" sz="quarter" idx="12"/>
          </p:nvPr>
        </p:nvSpPr>
        <p:spPr>
          <a:xfrm>
            <a:off x="794279" y="2754075"/>
            <a:ext cx="3807884" cy="471725"/>
          </a:xfrm>
        </p:spPr>
        <p:txBody>
          <a:bodyPr/>
          <a:lstStyle/>
          <a:p>
            <a:r>
              <a:rPr lang="en-GB" sz="1600" dirty="0"/>
              <a:t>Using Sky's </a:t>
            </a:r>
            <a:r>
              <a:rPr lang="en-GB" sz="1600" dirty="0" err="1"/>
              <a:t>AdSmart</a:t>
            </a:r>
            <a:r>
              <a:rPr lang="en-GB" sz="1600" dirty="0"/>
              <a:t> platform, British Airways were able to identify audiences with a very high probability of being in the desired target group for British Airways Holidays. </a:t>
            </a:r>
          </a:p>
          <a:p>
            <a:endParaRPr lang="en-GB" sz="1600" dirty="0"/>
          </a:p>
          <a:p>
            <a:r>
              <a:rPr lang="en-GB" sz="1600" b="1" dirty="0"/>
              <a:t>Experian Mosaic </a:t>
            </a:r>
            <a:r>
              <a:rPr lang="en-GB" sz="1600" dirty="0"/>
              <a:t>profiles were mapped from ingested British Airways Holidays’ customers allowing for look-a-like targeting for delivery through Sky </a:t>
            </a:r>
            <a:r>
              <a:rPr lang="en-GB" sz="1600" dirty="0" err="1"/>
              <a:t>AdSmart</a:t>
            </a:r>
            <a:r>
              <a:rPr lang="en-GB" sz="1600" dirty="0"/>
              <a:t>. </a:t>
            </a:r>
          </a:p>
          <a:p>
            <a:r>
              <a:rPr lang="en-GB" sz="1600" dirty="0"/>
              <a:t>Location and postcodes were targeted based on locality to key British Airways hubs across the United Kingdom..</a:t>
            </a:r>
          </a:p>
        </p:txBody>
      </p:sp>
      <p:sp>
        <p:nvSpPr>
          <p:cNvPr id="19" name="Text Placeholder 18">
            <a:extLst>
              <a:ext uri="{FF2B5EF4-FFF2-40B4-BE49-F238E27FC236}">
                <a16:creationId xmlns:a16="http://schemas.microsoft.com/office/drawing/2014/main" id="{8C0EEC97-46B3-42F0-C567-99C686607C47}"/>
              </a:ext>
            </a:extLst>
          </p:cNvPr>
          <p:cNvSpPr>
            <a:spLocks noGrp="1"/>
          </p:cNvSpPr>
          <p:nvPr>
            <p:ph type="body" sz="quarter" idx="20"/>
          </p:nvPr>
        </p:nvSpPr>
        <p:spPr>
          <a:xfrm>
            <a:off x="6096000" y="4537748"/>
            <a:ext cx="2237772" cy="1331727"/>
          </a:xfrm>
        </p:spPr>
        <p:txBody>
          <a:bodyPr/>
          <a:lstStyle/>
          <a:p>
            <a:r>
              <a:rPr lang="en-GB" sz="1400" b="1"/>
              <a:t>25% </a:t>
            </a:r>
            <a:r>
              <a:rPr lang="en-GB" sz="1400"/>
              <a:t>more likely to have British Airways Holidays top of mind and </a:t>
            </a:r>
            <a:r>
              <a:rPr lang="en-GB" sz="1400" b="1"/>
              <a:t>+60% </a:t>
            </a:r>
            <a:r>
              <a:rPr lang="en-GB" sz="1400"/>
              <a:t>more likely than the linear comparison sample of ABC1 adults</a:t>
            </a:r>
            <a:r>
              <a:rPr lang="en-GB" sz="1600"/>
              <a:t>.</a:t>
            </a:r>
          </a:p>
        </p:txBody>
      </p:sp>
      <p:sp>
        <p:nvSpPr>
          <p:cNvPr id="20" name="Text Placeholder 19">
            <a:extLst>
              <a:ext uri="{FF2B5EF4-FFF2-40B4-BE49-F238E27FC236}">
                <a16:creationId xmlns:a16="http://schemas.microsoft.com/office/drawing/2014/main" id="{D0425E76-BF90-E49C-D2FF-28548228FC70}"/>
              </a:ext>
            </a:extLst>
          </p:cNvPr>
          <p:cNvSpPr>
            <a:spLocks noGrp="1"/>
          </p:cNvSpPr>
          <p:nvPr>
            <p:ph type="body" sz="quarter" idx="22"/>
          </p:nvPr>
        </p:nvSpPr>
        <p:spPr/>
        <p:txBody>
          <a:bodyPr/>
          <a:lstStyle/>
          <a:p>
            <a:r>
              <a:rPr lang="en-GB"/>
              <a:t>Use Case</a:t>
            </a:r>
          </a:p>
        </p:txBody>
      </p:sp>
      <p:pic>
        <p:nvPicPr>
          <p:cNvPr id="26" name="Graphic 25">
            <a:extLst>
              <a:ext uri="{FF2B5EF4-FFF2-40B4-BE49-F238E27FC236}">
                <a16:creationId xmlns:a16="http://schemas.microsoft.com/office/drawing/2014/main" id="{A18FD7AC-624F-FCFC-19A6-68EA3F17E49A}"/>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994652" y="4006660"/>
            <a:ext cx="259918" cy="357387"/>
          </a:xfrm>
          <a:prstGeom prst="rect">
            <a:avLst/>
          </a:prstGeom>
        </p:spPr>
      </p:pic>
      <p:sp>
        <p:nvSpPr>
          <p:cNvPr id="28" name="TextBox 27">
            <a:extLst>
              <a:ext uri="{FF2B5EF4-FFF2-40B4-BE49-F238E27FC236}">
                <a16:creationId xmlns:a16="http://schemas.microsoft.com/office/drawing/2014/main" id="{16935DE5-0037-BEF8-D91C-A8CDAA3FBF1A}"/>
              </a:ext>
            </a:extLst>
          </p:cNvPr>
          <p:cNvSpPr txBox="1"/>
          <p:nvPr/>
        </p:nvSpPr>
        <p:spPr>
          <a:xfrm>
            <a:off x="8796760" y="4472696"/>
            <a:ext cx="2509416" cy="1600438"/>
          </a:xfrm>
          <a:prstGeom prst="rect">
            <a:avLst/>
          </a:prstGeom>
          <a:noFill/>
        </p:spPr>
        <p:txBody>
          <a:bodyPr wrap="square">
            <a:spAutoFit/>
          </a:bodyPr>
          <a:lstStyle/>
          <a:p>
            <a:r>
              <a:rPr lang="en-GB" sz="1400">
                <a:solidFill>
                  <a:schemeClr val="bg1"/>
                </a:solidFill>
              </a:rPr>
              <a:t>The targeted </a:t>
            </a:r>
            <a:r>
              <a:rPr lang="en-GB" sz="1400" b="1">
                <a:solidFill>
                  <a:schemeClr val="bg1"/>
                </a:solidFill>
              </a:rPr>
              <a:t>Mosaic </a:t>
            </a:r>
            <a:r>
              <a:rPr lang="en-GB" sz="1400">
                <a:solidFill>
                  <a:schemeClr val="bg1"/>
                </a:solidFill>
              </a:rPr>
              <a:t>audience based on location were almost </a:t>
            </a:r>
            <a:r>
              <a:rPr lang="en-GB" sz="1400" b="1">
                <a:solidFill>
                  <a:schemeClr val="bg1"/>
                </a:solidFill>
              </a:rPr>
              <a:t>twice as likely </a:t>
            </a:r>
            <a:r>
              <a:rPr lang="en-GB" sz="1400">
                <a:solidFill>
                  <a:schemeClr val="bg1"/>
                </a:solidFill>
              </a:rPr>
              <a:t>to be frequent foreign holiday makers than the broader comparison audience of ABC1 adults.</a:t>
            </a:r>
          </a:p>
        </p:txBody>
      </p:sp>
      <p:pic>
        <p:nvPicPr>
          <p:cNvPr id="2" name="Graphic 1">
            <a:extLst>
              <a:ext uri="{FF2B5EF4-FFF2-40B4-BE49-F238E27FC236}">
                <a16:creationId xmlns:a16="http://schemas.microsoft.com/office/drawing/2014/main" id="{76A97989-7FA4-0CD4-D978-D8F4CC148E03}"/>
              </a:ext>
            </a:extLst>
          </p:cNvPr>
          <p:cNvPicPr>
            <a:picLocks noChangeAspect="1"/>
          </p:cNvPicPr>
          <p:nvPr/>
        </p:nvPicPr>
        <p:blipFill>
          <a:blip r:embed="rId6">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9819645" y="4029837"/>
            <a:ext cx="406121" cy="406121"/>
          </a:xfrm>
          <a:prstGeom prst="rect">
            <a:avLst/>
          </a:prstGeom>
        </p:spPr>
      </p:pic>
      <p:pic>
        <p:nvPicPr>
          <p:cNvPr id="8" name="Picture Placeholder 7" descr="An airplane flying in the sky&#10;&#10;Description automatically generated">
            <a:extLst>
              <a:ext uri="{FF2B5EF4-FFF2-40B4-BE49-F238E27FC236}">
                <a16:creationId xmlns:a16="http://schemas.microsoft.com/office/drawing/2014/main" id="{8D79F3EB-C845-8865-7744-069EE5E58894}"/>
              </a:ext>
            </a:extLst>
          </p:cNvPr>
          <p:cNvPicPr>
            <a:picLocks noGrp="1" noChangeAspect="1"/>
          </p:cNvPicPr>
          <p:nvPr>
            <p:ph type="pic" sz="quarter" idx="17"/>
          </p:nvPr>
        </p:nvPicPr>
        <p:blipFill>
          <a:blip r:embed="rId8" cstate="print">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131140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6950BFC3-D8DA-4A85-94F7-54DA5524770B}">
      <p188:commentRel xmlns:p188="http://schemas.microsoft.com/office/powerpoint/2018/8/main" r:id="rId3"/>
    </p:ext>
  </p:extLs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itle 33">
            <a:extLst>
              <a:ext uri="{FF2B5EF4-FFF2-40B4-BE49-F238E27FC236}">
                <a16:creationId xmlns:a16="http://schemas.microsoft.com/office/drawing/2014/main" id="{815A23E8-588F-8383-E4BC-709A6C11D48A}"/>
              </a:ext>
            </a:extLst>
          </p:cNvPr>
          <p:cNvSpPr>
            <a:spLocks noGrp="1"/>
          </p:cNvSpPr>
          <p:nvPr>
            <p:ph type="title"/>
          </p:nvPr>
        </p:nvSpPr>
        <p:spPr/>
        <p:txBody>
          <a:bodyPr/>
          <a:lstStyle/>
          <a:p>
            <a:r>
              <a:rPr lang="en-GB"/>
              <a:t>Financial App</a:t>
            </a:r>
          </a:p>
        </p:txBody>
      </p:sp>
      <p:sp>
        <p:nvSpPr>
          <p:cNvPr id="3" name="Footer Placeholder 2">
            <a:extLst>
              <a:ext uri="{FF2B5EF4-FFF2-40B4-BE49-F238E27FC236}">
                <a16:creationId xmlns:a16="http://schemas.microsoft.com/office/drawing/2014/main" id="{1E421B74-F467-E17C-BF2E-54E0C513D7AF}"/>
              </a:ext>
            </a:extLst>
          </p:cNvPr>
          <p:cNvSpPr>
            <a:spLocks noGrp="1"/>
          </p:cNvSpPr>
          <p:nvPr>
            <p:ph type="ftr" sz="quarter" idx="13"/>
          </p:nvPr>
        </p:nvSpPr>
        <p:spPr/>
        <p:txBody>
          <a:bodyPr/>
          <a:lstStyle/>
          <a:p>
            <a:r>
              <a:rPr lang="en-US" noProof="0"/>
              <a:t>© Experian | Confidential</a:t>
            </a:r>
          </a:p>
        </p:txBody>
      </p:sp>
      <p:sp>
        <p:nvSpPr>
          <p:cNvPr id="4" name="Slide Number Placeholder 3">
            <a:extLst>
              <a:ext uri="{FF2B5EF4-FFF2-40B4-BE49-F238E27FC236}">
                <a16:creationId xmlns:a16="http://schemas.microsoft.com/office/drawing/2014/main" id="{CC8A6747-9C84-DE0E-ED95-1F08AB69F355}"/>
              </a:ext>
            </a:extLst>
          </p:cNvPr>
          <p:cNvSpPr>
            <a:spLocks noGrp="1"/>
          </p:cNvSpPr>
          <p:nvPr>
            <p:ph type="sldNum" sz="quarter" idx="14"/>
          </p:nvPr>
        </p:nvSpPr>
        <p:spPr/>
        <p:txBody>
          <a:bodyPr/>
          <a:lstStyle/>
          <a:p>
            <a:fld id="{C5BB0411-7089-4314-80B8-B2E3315A0706}" type="slidenum">
              <a:rPr lang="en-US" smtClean="0"/>
              <a:pPr/>
              <a:t>24</a:t>
            </a:fld>
            <a:endParaRPr lang="en-US"/>
          </a:p>
        </p:txBody>
      </p:sp>
      <p:sp>
        <p:nvSpPr>
          <p:cNvPr id="35" name="Text Placeholder 34">
            <a:extLst>
              <a:ext uri="{FF2B5EF4-FFF2-40B4-BE49-F238E27FC236}">
                <a16:creationId xmlns:a16="http://schemas.microsoft.com/office/drawing/2014/main" id="{9FD631E2-E7DC-C747-EA26-6691C9A62DB0}"/>
              </a:ext>
            </a:extLst>
          </p:cNvPr>
          <p:cNvSpPr>
            <a:spLocks noGrp="1"/>
          </p:cNvSpPr>
          <p:nvPr>
            <p:ph type="body" sz="quarter" idx="12"/>
          </p:nvPr>
        </p:nvSpPr>
        <p:spPr>
          <a:xfrm>
            <a:off x="790574" y="3004499"/>
            <a:ext cx="3807884" cy="2892663"/>
          </a:xfrm>
        </p:spPr>
        <p:txBody>
          <a:bodyPr/>
          <a:lstStyle/>
          <a:p>
            <a:r>
              <a:rPr lang="en-GB">
                <a:effectLst/>
                <a:latin typeface="Helvetica" pitchFamily="2" charset="0"/>
              </a:rPr>
              <a:t>A </a:t>
            </a:r>
            <a:r>
              <a:rPr lang="en-GB" dirty="0">
                <a:effectLst/>
                <a:latin typeface="Helvetica" pitchFamily="2" charset="0"/>
              </a:rPr>
              <a:t>newly launched financial app needed a strategy to drive brand awareness. </a:t>
            </a:r>
          </a:p>
          <a:p>
            <a:endParaRPr lang="en-GB" dirty="0">
              <a:latin typeface="Helvetica" pitchFamily="2" charset="0"/>
            </a:endParaRPr>
          </a:p>
          <a:p>
            <a:r>
              <a:rPr lang="en-GB" dirty="0">
                <a:effectLst/>
                <a:latin typeface="Helvetica" pitchFamily="2" charset="0"/>
              </a:rPr>
              <a:t>The campaign used Experian </a:t>
            </a:r>
            <a:r>
              <a:rPr lang="en-GB" b="1" dirty="0">
                <a:effectLst/>
                <a:latin typeface="Helvetica" pitchFamily="2" charset="0"/>
              </a:rPr>
              <a:t>FSS Groups </a:t>
            </a:r>
            <a:r>
              <a:rPr lang="en-GB" dirty="0">
                <a:effectLst/>
                <a:latin typeface="Helvetica" pitchFamily="2" charset="0"/>
              </a:rPr>
              <a:t>combined with demographics to identify adults over 25 years of age with the specific aim to drive web visits, generate downloads and increase user retention.</a:t>
            </a:r>
          </a:p>
        </p:txBody>
      </p:sp>
      <p:sp>
        <p:nvSpPr>
          <p:cNvPr id="36" name="Text Placeholder 35">
            <a:extLst>
              <a:ext uri="{FF2B5EF4-FFF2-40B4-BE49-F238E27FC236}">
                <a16:creationId xmlns:a16="http://schemas.microsoft.com/office/drawing/2014/main" id="{18DD1ED8-BD57-14BB-A98E-F91D5CF375D9}"/>
              </a:ext>
            </a:extLst>
          </p:cNvPr>
          <p:cNvSpPr>
            <a:spLocks noGrp="1"/>
          </p:cNvSpPr>
          <p:nvPr>
            <p:ph type="body" sz="quarter" idx="16"/>
          </p:nvPr>
        </p:nvSpPr>
        <p:spPr/>
        <p:txBody>
          <a:bodyPr/>
          <a:lstStyle/>
          <a:p>
            <a:endParaRPr lang="en-GB"/>
          </a:p>
        </p:txBody>
      </p:sp>
      <p:sp>
        <p:nvSpPr>
          <p:cNvPr id="41" name="Text Placeholder 40">
            <a:extLst>
              <a:ext uri="{FF2B5EF4-FFF2-40B4-BE49-F238E27FC236}">
                <a16:creationId xmlns:a16="http://schemas.microsoft.com/office/drawing/2014/main" id="{ADF3547C-A127-162E-AD0D-4E7695158162}"/>
              </a:ext>
            </a:extLst>
          </p:cNvPr>
          <p:cNvSpPr>
            <a:spLocks noGrp="1"/>
          </p:cNvSpPr>
          <p:nvPr>
            <p:ph type="body" sz="quarter" idx="22"/>
          </p:nvPr>
        </p:nvSpPr>
        <p:spPr/>
        <p:txBody>
          <a:bodyPr/>
          <a:lstStyle/>
          <a:p>
            <a:r>
              <a:rPr lang="en-GB"/>
              <a:t>Use Case</a:t>
            </a:r>
          </a:p>
        </p:txBody>
      </p:sp>
      <p:sp>
        <p:nvSpPr>
          <p:cNvPr id="48" name="Text Placeholder 18">
            <a:extLst>
              <a:ext uri="{FF2B5EF4-FFF2-40B4-BE49-F238E27FC236}">
                <a16:creationId xmlns:a16="http://schemas.microsoft.com/office/drawing/2014/main" id="{11170500-8F08-90AF-080E-DA6C8A72D9D6}"/>
              </a:ext>
            </a:extLst>
          </p:cNvPr>
          <p:cNvSpPr txBox="1">
            <a:spLocks/>
          </p:cNvSpPr>
          <p:nvPr/>
        </p:nvSpPr>
        <p:spPr>
          <a:xfrm>
            <a:off x="6096000" y="4375699"/>
            <a:ext cx="2387600" cy="1331727"/>
          </a:xfrm>
          <a:prstGeom prst="rect">
            <a:avLst/>
          </a:prstGeom>
        </p:spPr>
        <p:txBody>
          <a:bodyPr vert="horz" lIns="0" tIns="0" rIns="0" bIns="0" rtlCol="0">
            <a:noAutofit/>
          </a:bodyPr>
          <a:lstStyle>
            <a:lvl1pPr marL="0" indent="0" algn="l" defTabSz="914400" rtl="0" eaLnBrk="1" latinLnBrk="0" hangingPunct="1">
              <a:lnSpc>
                <a:spcPct val="110000"/>
              </a:lnSpc>
              <a:spcBef>
                <a:spcPts val="0"/>
              </a:spcBef>
              <a:spcAft>
                <a:spcPts val="1200"/>
              </a:spcAft>
              <a:buFont typeface="Arial" panose="020B0604020202020204" pitchFamily="34" charset="0"/>
              <a:buNone/>
              <a:defRPr sz="1800" kern="1200">
                <a:solidFill>
                  <a:schemeClr val="bg1"/>
                </a:solidFill>
                <a:latin typeface="+mn-lt"/>
                <a:ea typeface="+mn-ea"/>
                <a:cs typeface="+mn-cs"/>
              </a:defRPr>
            </a:lvl1pPr>
            <a:lvl2pPr marL="0" indent="0" algn="l" defTabSz="914400" rtl="0" eaLnBrk="1" latinLnBrk="0" hangingPunct="1">
              <a:lnSpc>
                <a:spcPct val="110000"/>
              </a:lnSpc>
              <a:spcBef>
                <a:spcPts val="0"/>
              </a:spcBef>
              <a:spcAft>
                <a:spcPts val="1200"/>
              </a:spcAft>
              <a:buFont typeface="Arial" panose="020B0604020202020204" pitchFamily="34" charset="0"/>
              <a:buNone/>
              <a:defRPr sz="1400" kern="1200">
                <a:solidFill>
                  <a:schemeClr val="bg1"/>
                </a:solidFill>
                <a:latin typeface="+mn-lt"/>
                <a:ea typeface="+mn-ea"/>
                <a:cs typeface="+mn-cs"/>
              </a:defRPr>
            </a:lvl2pPr>
            <a:lvl3pPr marL="172800" indent="-172800" algn="l" defTabSz="914400" rtl="0" eaLnBrk="1" latinLnBrk="0" hangingPunct="1">
              <a:lnSpc>
                <a:spcPct val="110000"/>
              </a:lnSpc>
              <a:spcBef>
                <a:spcPts val="0"/>
              </a:spcBef>
              <a:spcAft>
                <a:spcPts val="1200"/>
              </a:spcAft>
              <a:buClrTx/>
              <a:buFont typeface="Arial" panose="020B0604020202020204" pitchFamily="34" charset="0"/>
              <a:buChar char="•"/>
              <a:defRPr sz="1400" kern="1200">
                <a:solidFill>
                  <a:schemeClr val="bg1"/>
                </a:solidFill>
                <a:latin typeface="+mn-lt"/>
                <a:ea typeface="+mn-ea"/>
                <a:cs typeface="+mn-cs"/>
              </a:defRPr>
            </a:lvl3pPr>
            <a:lvl4pPr marL="345600" indent="-172800" algn="l" defTabSz="914400" rtl="0" eaLnBrk="1" latinLnBrk="0" hangingPunct="1">
              <a:lnSpc>
                <a:spcPct val="110000"/>
              </a:lnSpc>
              <a:spcBef>
                <a:spcPts val="0"/>
              </a:spcBef>
              <a:spcAft>
                <a:spcPts val="1200"/>
              </a:spcAft>
              <a:buClrTx/>
              <a:buFont typeface="Arial" panose="020B0604020202020204" pitchFamily="34" charset="0"/>
              <a:buChar char="•"/>
              <a:defRPr sz="1100" kern="1200">
                <a:solidFill>
                  <a:schemeClr val="bg1"/>
                </a:solidFill>
                <a:latin typeface="+mn-lt"/>
                <a:ea typeface="+mn-ea"/>
                <a:cs typeface="+mn-cs"/>
              </a:defRPr>
            </a:lvl4pPr>
            <a:lvl5pPr marL="518400" indent="-172800" algn="l" defTabSz="914400" rtl="0" eaLnBrk="1" latinLnBrk="0" hangingPunct="1">
              <a:lnSpc>
                <a:spcPct val="110000"/>
              </a:lnSpc>
              <a:spcBef>
                <a:spcPts val="0"/>
              </a:spcBef>
              <a:spcAft>
                <a:spcPts val="1200"/>
              </a:spcAft>
              <a:buClrTx/>
              <a:buFont typeface="Arial" panose="020B0604020202020204" pitchFamily="34" charset="0"/>
              <a:buChar char="•"/>
              <a:defRPr sz="9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600"/>
              <a:t>The campaign delivered a relative uplift of </a:t>
            </a:r>
            <a:r>
              <a:rPr lang="en-GB" sz="1600" b="1"/>
              <a:t>449% </a:t>
            </a:r>
            <a:r>
              <a:rPr lang="en-GB" sz="1600"/>
              <a:t>between the response rate of the target group vs non target group</a:t>
            </a:r>
          </a:p>
        </p:txBody>
      </p:sp>
      <p:pic>
        <p:nvPicPr>
          <p:cNvPr id="49" name="Graphic 48">
            <a:extLst>
              <a:ext uri="{FF2B5EF4-FFF2-40B4-BE49-F238E27FC236}">
                <a16:creationId xmlns:a16="http://schemas.microsoft.com/office/drawing/2014/main" id="{71A28284-1458-C59E-9945-28A536BA3764}"/>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6994652" y="3844611"/>
            <a:ext cx="259918" cy="357387"/>
          </a:xfrm>
          <a:prstGeom prst="rect">
            <a:avLst/>
          </a:prstGeom>
        </p:spPr>
      </p:pic>
      <p:sp>
        <p:nvSpPr>
          <p:cNvPr id="51" name="TextBox 50">
            <a:extLst>
              <a:ext uri="{FF2B5EF4-FFF2-40B4-BE49-F238E27FC236}">
                <a16:creationId xmlns:a16="http://schemas.microsoft.com/office/drawing/2014/main" id="{2CF2D801-EBFF-7CAB-87D3-0A02D4D097B9}"/>
              </a:ext>
            </a:extLst>
          </p:cNvPr>
          <p:cNvSpPr txBox="1"/>
          <p:nvPr/>
        </p:nvSpPr>
        <p:spPr>
          <a:xfrm>
            <a:off x="9074371" y="4342082"/>
            <a:ext cx="1966206" cy="1323439"/>
          </a:xfrm>
          <a:prstGeom prst="rect">
            <a:avLst/>
          </a:prstGeom>
          <a:noFill/>
        </p:spPr>
        <p:txBody>
          <a:bodyPr wrap="square">
            <a:spAutoFit/>
          </a:bodyPr>
          <a:lstStyle/>
          <a:p>
            <a:r>
              <a:rPr lang="en-GB" sz="1600">
                <a:solidFill>
                  <a:schemeClr val="bg1"/>
                </a:solidFill>
              </a:rPr>
              <a:t>0.6% of the exposed households visited the website during the campaign</a:t>
            </a:r>
          </a:p>
        </p:txBody>
      </p:sp>
      <p:pic>
        <p:nvPicPr>
          <p:cNvPr id="2" name="Graphic 1">
            <a:extLst>
              <a:ext uri="{FF2B5EF4-FFF2-40B4-BE49-F238E27FC236}">
                <a16:creationId xmlns:a16="http://schemas.microsoft.com/office/drawing/2014/main" id="{F9FE7ED6-9241-BA82-9DE6-7C461B58E8B3}"/>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9618864" y="3907810"/>
            <a:ext cx="438610" cy="357386"/>
          </a:xfrm>
          <a:prstGeom prst="rect">
            <a:avLst/>
          </a:prstGeom>
        </p:spPr>
      </p:pic>
      <p:pic>
        <p:nvPicPr>
          <p:cNvPr id="8" name="Picture Placeholder 7" descr="A hand holding a phone&#10;&#10;Description automatically generated">
            <a:extLst>
              <a:ext uri="{FF2B5EF4-FFF2-40B4-BE49-F238E27FC236}">
                <a16:creationId xmlns:a16="http://schemas.microsoft.com/office/drawing/2014/main" id="{BA9377D6-C50C-FDF9-4C7C-73E9A7346184}"/>
              </a:ext>
            </a:extLst>
          </p:cNvPr>
          <p:cNvPicPr>
            <a:picLocks noGrp="1" noChangeAspect="1"/>
          </p:cNvPicPr>
          <p:nvPr>
            <p:ph type="pic" sz="quarter" idx="17"/>
          </p:nvPr>
        </p:nvPicPr>
        <p:blipFill>
          <a:blip r:embed="rId7" cstate="print">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590448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1BE39B-301E-0922-FB94-C791563B5892}"/>
              </a:ext>
            </a:extLst>
          </p:cNvPr>
          <p:cNvSpPr>
            <a:spLocks noGrp="1"/>
          </p:cNvSpPr>
          <p:nvPr>
            <p:ph type="title"/>
          </p:nvPr>
        </p:nvSpPr>
        <p:spPr>
          <a:xfrm>
            <a:off x="792164" y="3086101"/>
            <a:ext cx="5100636" cy="1526402"/>
          </a:xfrm>
        </p:spPr>
        <p:txBody>
          <a:bodyPr anchor="b"/>
          <a:lstStyle/>
          <a:p>
            <a:r>
              <a:rPr lang="en-US"/>
              <a:t>What’s interesting in 2024…</a:t>
            </a:r>
          </a:p>
        </p:txBody>
      </p:sp>
      <p:sp>
        <p:nvSpPr>
          <p:cNvPr id="5" name="Footer Placeholder 4">
            <a:extLst>
              <a:ext uri="{FF2B5EF4-FFF2-40B4-BE49-F238E27FC236}">
                <a16:creationId xmlns:a16="http://schemas.microsoft.com/office/drawing/2014/main" id="{068CE2C4-731F-47A2-AF7F-CDE5AB383A08}"/>
              </a:ext>
            </a:extLst>
          </p:cNvPr>
          <p:cNvSpPr>
            <a:spLocks noGrp="1"/>
          </p:cNvSpPr>
          <p:nvPr>
            <p:ph type="ftr" sz="quarter" idx="23"/>
          </p:nvPr>
        </p:nvSpPr>
        <p:spPr/>
        <p:txBody>
          <a:bodyPr/>
          <a:lstStyle/>
          <a:p>
            <a:r>
              <a:rPr lang="en-US" noProof="0"/>
              <a:t>© Experian | Confidential</a:t>
            </a:r>
          </a:p>
        </p:txBody>
      </p:sp>
      <p:sp>
        <p:nvSpPr>
          <p:cNvPr id="6" name="Slide Number Placeholder 5">
            <a:extLst>
              <a:ext uri="{FF2B5EF4-FFF2-40B4-BE49-F238E27FC236}">
                <a16:creationId xmlns:a16="http://schemas.microsoft.com/office/drawing/2014/main" id="{0C9503AF-983B-4E8A-AE42-20DCE482B232}"/>
              </a:ext>
            </a:extLst>
          </p:cNvPr>
          <p:cNvSpPr>
            <a:spLocks noGrp="1"/>
          </p:cNvSpPr>
          <p:nvPr>
            <p:ph type="sldNum" sz="quarter" idx="24"/>
          </p:nvPr>
        </p:nvSpPr>
        <p:spPr/>
        <p:txBody>
          <a:bodyPr/>
          <a:lstStyle/>
          <a:p>
            <a:fld id="{C5BB0411-7089-4314-80B8-B2E3315A0706}" type="slidenum">
              <a:rPr lang="en-US" smtClean="0"/>
              <a:pPr/>
              <a:t>25</a:t>
            </a:fld>
            <a:endParaRPr lang="en-US"/>
          </a:p>
        </p:txBody>
      </p:sp>
    </p:spTree>
    <p:extLst>
      <p:ext uri="{BB962C8B-B14F-4D97-AF65-F5344CB8AC3E}">
        <p14:creationId xmlns:p14="http://schemas.microsoft.com/office/powerpoint/2010/main" val="194076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B6C6D24A-E436-A559-64BA-A4C1918C007B}"/>
              </a:ext>
            </a:extLst>
          </p:cNvPr>
          <p:cNvSpPr>
            <a:spLocks noGrp="1"/>
          </p:cNvSpPr>
          <p:nvPr>
            <p:ph type="ftr" sz="quarter" idx="11"/>
          </p:nvPr>
        </p:nvSpPr>
        <p:spPr/>
        <p:txBody>
          <a:bodyPr/>
          <a:lstStyle/>
          <a:p>
            <a:r>
              <a:rPr lang="en-US" noProof="0"/>
              <a:t>© Experian | Confidential</a:t>
            </a:r>
          </a:p>
        </p:txBody>
      </p:sp>
      <p:sp>
        <p:nvSpPr>
          <p:cNvPr id="3" name="Slide Number Placeholder 2">
            <a:extLst>
              <a:ext uri="{FF2B5EF4-FFF2-40B4-BE49-F238E27FC236}">
                <a16:creationId xmlns:a16="http://schemas.microsoft.com/office/drawing/2014/main" id="{C3506BED-160B-E1DF-59F4-46A4A10098C0}"/>
              </a:ext>
            </a:extLst>
          </p:cNvPr>
          <p:cNvSpPr>
            <a:spLocks noGrp="1"/>
          </p:cNvSpPr>
          <p:nvPr>
            <p:ph type="sldNum" sz="quarter" idx="12"/>
          </p:nvPr>
        </p:nvSpPr>
        <p:spPr/>
        <p:txBody>
          <a:bodyPr/>
          <a:lstStyle/>
          <a:p>
            <a:fld id="{C5BB0411-7089-4314-80B8-B2E3315A0706}" type="slidenum">
              <a:rPr lang="en-US" smtClean="0"/>
              <a:pPr/>
              <a:t>26</a:t>
            </a:fld>
            <a:endParaRPr lang="en-US"/>
          </a:p>
        </p:txBody>
      </p:sp>
      <p:sp>
        <p:nvSpPr>
          <p:cNvPr id="7" name="Title 28">
            <a:extLst>
              <a:ext uri="{FF2B5EF4-FFF2-40B4-BE49-F238E27FC236}">
                <a16:creationId xmlns:a16="http://schemas.microsoft.com/office/drawing/2014/main" id="{4101BD1D-8DBF-ECC6-4EFC-26FC9CE65D1D}"/>
              </a:ext>
            </a:extLst>
          </p:cNvPr>
          <p:cNvSpPr txBox="1">
            <a:spLocks/>
          </p:cNvSpPr>
          <p:nvPr/>
        </p:nvSpPr>
        <p:spPr>
          <a:xfrm>
            <a:off x="463549" y="713088"/>
            <a:ext cx="10902540" cy="662706"/>
          </a:xfrm>
          <a:prstGeom prst="rect">
            <a:avLst/>
          </a:prstGeom>
        </p:spPr>
        <p:txBody>
          <a:bodyPr/>
          <a:lstStyle>
            <a:lvl1pPr algn="l" defTabSz="914400" rtl="0" eaLnBrk="1" latinLnBrk="0" hangingPunct="1">
              <a:lnSpc>
                <a:spcPct val="100000"/>
              </a:lnSpc>
              <a:spcBef>
                <a:spcPct val="0"/>
              </a:spcBef>
              <a:buNone/>
              <a:defRPr sz="3400" b="0" kern="1200">
                <a:solidFill>
                  <a:schemeClr val="accent1"/>
                </a:solidFill>
                <a:latin typeface="+mj-lt"/>
                <a:ea typeface="+mj-ea"/>
                <a:cs typeface="+mj-cs"/>
              </a:defRPr>
            </a:lvl1pPr>
          </a:lstStyle>
          <a:p>
            <a:r>
              <a:rPr lang="en-GB"/>
              <a:t>Three things to </a:t>
            </a:r>
            <a:r>
              <a:rPr lang="en-GB" b="1"/>
              <a:t>watch out for…</a:t>
            </a:r>
          </a:p>
        </p:txBody>
      </p:sp>
      <p:sp>
        <p:nvSpPr>
          <p:cNvPr id="16" name="Rectangle: Rounded Corners 15">
            <a:extLst>
              <a:ext uri="{FF2B5EF4-FFF2-40B4-BE49-F238E27FC236}">
                <a16:creationId xmlns:a16="http://schemas.microsoft.com/office/drawing/2014/main" id="{C3D7BFCA-0578-B205-CCE1-E04921E4B25B}"/>
              </a:ext>
            </a:extLst>
          </p:cNvPr>
          <p:cNvSpPr/>
          <p:nvPr/>
        </p:nvSpPr>
        <p:spPr>
          <a:xfrm>
            <a:off x="2734127" y="2913911"/>
            <a:ext cx="2611460" cy="1995875"/>
          </a:xfrm>
          <a:prstGeom prst="roundRect">
            <a:avLst>
              <a:gd name="adj" fmla="val 5680"/>
            </a:avLst>
          </a:prstGeom>
          <a:solidFill>
            <a:srgbClr val="9EABD6"/>
          </a:solidFill>
          <a:ln w="6350" cap="flat">
            <a:noFill/>
            <a:prstDash val="solid"/>
            <a:miter/>
          </a:ln>
        </p:spPr>
        <p:txBody>
          <a:bodyPr rtlCol="0" anchor="ctr"/>
          <a:lstStyle/>
          <a:p>
            <a:endParaRPr lang="en-AU"/>
          </a:p>
        </p:txBody>
      </p:sp>
      <p:sp>
        <p:nvSpPr>
          <p:cNvPr id="19" name="Rectangle: Rounded Corners 18">
            <a:extLst>
              <a:ext uri="{FF2B5EF4-FFF2-40B4-BE49-F238E27FC236}">
                <a16:creationId xmlns:a16="http://schemas.microsoft.com/office/drawing/2014/main" id="{60632CF4-65E2-D4ED-A1B3-837C37ABE22C}"/>
              </a:ext>
            </a:extLst>
          </p:cNvPr>
          <p:cNvSpPr/>
          <p:nvPr/>
        </p:nvSpPr>
        <p:spPr>
          <a:xfrm>
            <a:off x="5423730" y="2914344"/>
            <a:ext cx="2620804" cy="1995875"/>
          </a:xfrm>
          <a:prstGeom prst="roundRect">
            <a:avLst>
              <a:gd name="adj" fmla="val 5680"/>
            </a:avLst>
          </a:prstGeom>
          <a:solidFill>
            <a:schemeClr val="accent5">
              <a:lumMod val="20000"/>
              <a:lumOff val="80000"/>
            </a:schemeClr>
          </a:solidFill>
          <a:ln w="6350" cap="flat">
            <a:noFill/>
            <a:prstDash val="solid"/>
            <a:miter/>
          </a:ln>
        </p:spPr>
        <p:txBody>
          <a:bodyPr rtlCol="0" anchor="ctr"/>
          <a:lstStyle/>
          <a:p>
            <a:endParaRPr lang="en-AU">
              <a:solidFill>
                <a:schemeClr val="bg1"/>
              </a:solidFill>
            </a:endParaRPr>
          </a:p>
        </p:txBody>
      </p:sp>
      <p:sp>
        <p:nvSpPr>
          <p:cNvPr id="21" name="Rectangle: Rounded Corners 20">
            <a:extLst>
              <a:ext uri="{FF2B5EF4-FFF2-40B4-BE49-F238E27FC236}">
                <a16:creationId xmlns:a16="http://schemas.microsoft.com/office/drawing/2014/main" id="{6FE5C280-4255-7223-39FF-43BCA44CD196}"/>
              </a:ext>
            </a:extLst>
          </p:cNvPr>
          <p:cNvSpPr/>
          <p:nvPr/>
        </p:nvSpPr>
        <p:spPr>
          <a:xfrm>
            <a:off x="8123998" y="2933726"/>
            <a:ext cx="2589744" cy="1995875"/>
          </a:xfrm>
          <a:prstGeom prst="roundRect">
            <a:avLst>
              <a:gd name="adj" fmla="val 5680"/>
            </a:avLst>
          </a:prstGeom>
          <a:solidFill>
            <a:schemeClr val="accent2">
              <a:lumMod val="20000"/>
              <a:lumOff val="80000"/>
            </a:schemeClr>
          </a:solidFill>
          <a:ln w="6350" cap="flat">
            <a:noFill/>
            <a:prstDash val="solid"/>
            <a:miter/>
          </a:ln>
        </p:spPr>
        <p:txBody>
          <a:bodyPr rtlCol="0" anchor="ctr"/>
          <a:lstStyle/>
          <a:p>
            <a:endParaRPr lang="en-AU"/>
          </a:p>
        </p:txBody>
      </p:sp>
      <p:sp>
        <p:nvSpPr>
          <p:cNvPr id="26" name="TextBox 25">
            <a:extLst>
              <a:ext uri="{FF2B5EF4-FFF2-40B4-BE49-F238E27FC236}">
                <a16:creationId xmlns:a16="http://schemas.microsoft.com/office/drawing/2014/main" id="{2E9D7266-EF6B-5D77-F3D6-16E1C3C0155E}"/>
              </a:ext>
            </a:extLst>
          </p:cNvPr>
          <p:cNvSpPr txBox="1"/>
          <p:nvPr/>
        </p:nvSpPr>
        <p:spPr>
          <a:xfrm>
            <a:off x="4616695" y="2018482"/>
            <a:ext cx="965545" cy="584775"/>
          </a:xfrm>
          <a:prstGeom prst="rect">
            <a:avLst/>
          </a:prstGeom>
          <a:noFill/>
        </p:spPr>
        <p:txBody>
          <a:bodyPr wrap="square" lIns="0" tIns="45720" rIns="0" bIns="45720" anchor="t">
            <a:spAutoFit/>
          </a:bodyPr>
          <a:lstStyle/>
          <a:p>
            <a:pPr fontAlgn="base"/>
            <a:r>
              <a:rPr lang="en-US" sz="1600">
                <a:solidFill>
                  <a:schemeClr val="bg1"/>
                </a:solidFill>
              </a:rPr>
              <a:t>Personal identifiers</a:t>
            </a:r>
            <a:endParaRPr lang="en-US" sz="1600">
              <a:solidFill>
                <a:schemeClr val="accent4"/>
              </a:solidFill>
              <a:ea typeface="Roboto Light"/>
              <a:cs typeface="Arial"/>
            </a:endParaRPr>
          </a:p>
        </p:txBody>
      </p:sp>
      <p:sp>
        <p:nvSpPr>
          <p:cNvPr id="28" name="TextBox 27">
            <a:extLst>
              <a:ext uri="{FF2B5EF4-FFF2-40B4-BE49-F238E27FC236}">
                <a16:creationId xmlns:a16="http://schemas.microsoft.com/office/drawing/2014/main" id="{A65A452B-5904-8A70-07B6-A34326A514A1}"/>
              </a:ext>
            </a:extLst>
          </p:cNvPr>
          <p:cNvSpPr txBox="1"/>
          <p:nvPr/>
        </p:nvSpPr>
        <p:spPr>
          <a:xfrm>
            <a:off x="4616695" y="5117092"/>
            <a:ext cx="1181113" cy="830997"/>
          </a:xfrm>
          <a:prstGeom prst="rect">
            <a:avLst/>
          </a:prstGeom>
          <a:noFill/>
        </p:spPr>
        <p:txBody>
          <a:bodyPr wrap="square" lIns="0" tIns="45720" rIns="0" bIns="45720" anchor="t">
            <a:spAutoFit/>
          </a:bodyPr>
          <a:lstStyle/>
          <a:p>
            <a:pPr fontAlgn="base"/>
            <a:r>
              <a:rPr lang="en-US" sz="1600">
                <a:solidFill>
                  <a:schemeClr val="bg1"/>
                </a:solidFill>
              </a:rPr>
              <a:t>Behavioral &amp; demographic attributes</a:t>
            </a:r>
          </a:p>
        </p:txBody>
      </p:sp>
      <p:sp>
        <p:nvSpPr>
          <p:cNvPr id="40" name="Rectangle: Rounded Corners 39">
            <a:extLst>
              <a:ext uri="{FF2B5EF4-FFF2-40B4-BE49-F238E27FC236}">
                <a16:creationId xmlns:a16="http://schemas.microsoft.com/office/drawing/2014/main" id="{966CA8AA-93A1-6137-0E72-5D1731D0E644}"/>
              </a:ext>
            </a:extLst>
          </p:cNvPr>
          <p:cNvSpPr/>
          <p:nvPr/>
        </p:nvSpPr>
        <p:spPr>
          <a:xfrm>
            <a:off x="2742148" y="1757258"/>
            <a:ext cx="2620802" cy="1069190"/>
          </a:xfrm>
          <a:prstGeom prst="roundRect">
            <a:avLst>
              <a:gd name="adj" fmla="val 5680"/>
            </a:avLst>
          </a:prstGeom>
          <a:solidFill>
            <a:schemeClr val="accent1"/>
          </a:solidFill>
          <a:ln w="6350" cap="flat">
            <a:noFill/>
            <a:prstDash val="solid"/>
            <a:miter/>
          </a:ln>
        </p:spPr>
        <p:txBody>
          <a:bodyPr rtlCol="0" anchor="ctr"/>
          <a:lstStyle/>
          <a:p>
            <a:endParaRPr lang="en-AU"/>
          </a:p>
        </p:txBody>
      </p:sp>
      <p:sp>
        <p:nvSpPr>
          <p:cNvPr id="41" name="Rectangle: Rounded Corners 40">
            <a:extLst>
              <a:ext uri="{FF2B5EF4-FFF2-40B4-BE49-F238E27FC236}">
                <a16:creationId xmlns:a16="http://schemas.microsoft.com/office/drawing/2014/main" id="{B4E5BD8F-9AEE-E261-F171-D1105D9A0E7F}"/>
              </a:ext>
            </a:extLst>
          </p:cNvPr>
          <p:cNvSpPr/>
          <p:nvPr/>
        </p:nvSpPr>
        <p:spPr>
          <a:xfrm>
            <a:off x="5442414" y="1757258"/>
            <a:ext cx="2620804" cy="1069190"/>
          </a:xfrm>
          <a:prstGeom prst="roundRect">
            <a:avLst>
              <a:gd name="adj" fmla="val 5680"/>
            </a:avLst>
          </a:prstGeom>
          <a:solidFill>
            <a:schemeClr val="accent4"/>
          </a:solidFill>
          <a:ln w="6350" cap="flat">
            <a:noFill/>
            <a:prstDash val="solid"/>
            <a:miter/>
          </a:ln>
        </p:spPr>
        <p:txBody>
          <a:bodyPr rtlCol="0" anchor="ctr"/>
          <a:lstStyle/>
          <a:p>
            <a:endParaRPr lang="en-AU">
              <a:solidFill>
                <a:schemeClr val="bg1"/>
              </a:solidFill>
            </a:endParaRPr>
          </a:p>
        </p:txBody>
      </p:sp>
      <p:sp>
        <p:nvSpPr>
          <p:cNvPr id="42" name="Rectangle: Rounded Corners 41">
            <a:extLst>
              <a:ext uri="{FF2B5EF4-FFF2-40B4-BE49-F238E27FC236}">
                <a16:creationId xmlns:a16="http://schemas.microsoft.com/office/drawing/2014/main" id="{1F26B65F-A25F-55B2-CD8E-BE46C6DCF086}"/>
              </a:ext>
            </a:extLst>
          </p:cNvPr>
          <p:cNvSpPr/>
          <p:nvPr/>
        </p:nvSpPr>
        <p:spPr>
          <a:xfrm>
            <a:off x="8142682" y="1757258"/>
            <a:ext cx="2571060" cy="1069190"/>
          </a:xfrm>
          <a:prstGeom prst="roundRect">
            <a:avLst>
              <a:gd name="adj" fmla="val 5680"/>
            </a:avLst>
          </a:prstGeom>
          <a:solidFill>
            <a:schemeClr val="accent2"/>
          </a:solidFill>
          <a:ln w="6350" cap="flat">
            <a:noFill/>
            <a:prstDash val="solid"/>
            <a:miter/>
          </a:ln>
        </p:spPr>
        <p:txBody>
          <a:bodyPr rtlCol="0" anchor="ctr"/>
          <a:lstStyle/>
          <a:p>
            <a:endParaRPr lang="en-AU"/>
          </a:p>
        </p:txBody>
      </p:sp>
      <p:sp>
        <p:nvSpPr>
          <p:cNvPr id="44" name="TextBox 43">
            <a:extLst>
              <a:ext uri="{FF2B5EF4-FFF2-40B4-BE49-F238E27FC236}">
                <a16:creationId xmlns:a16="http://schemas.microsoft.com/office/drawing/2014/main" id="{AA94DF3D-7196-EEF8-AACC-F202BA4A8DAB}"/>
              </a:ext>
            </a:extLst>
          </p:cNvPr>
          <p:cNvSpPr txBox="1"/>
          <p:nvPr/>
        </p:nvSpPr>
        <p:spPr>
          <a:xfrm>
            <a:off x="988526" y="3492547"/>
            <a:ext cx="1497363" cy="1154708"/>
          </a:xfrm>
          <a:prstGeom prst="rect">
            <a:avLst/>
          </a:prstGeom>
          <a:noFill/>
        </p:spPr>
        <p:txBody>
          <a:bodyPr wrap="square" lIns="0" tIns="0" rIns="0" bIns="0" rtlCol="0" anchor="t">
            <a:noAutofit/>
          </a:bodyPr>
          <a:lstStyle/>
          <a:p>
            <a:pPr algn="l">
              <a:lnSpc>
                <a:spcPct val="110000"/>
              </a:lnSpc>
              <a:spcAft>
                <a:spcPts val="1200"/>
              </a:spcAft>
            </a:pPr>
            <a:r>
              <a:rPr lang="en-GB" sz="1600">
                <a:solidFill>
                  <a:schemeClr val="accent1"/>
                </a:solidFill>
              </a:rPr>
              <a:t>What is it? </a:t>
            </a:r>
          </a:p>
          <a:p>
            <a:pPr algn="l">
              <a:lnSpc>
                <a:spcPct val="110000"/>
              </a:lnSpc>
              <a:spcAft>
                <a:spcPts val="1200"/>
              </a:spcAft>
            </a:pPr>
            <a:endParaRPr lang="en-GB" sz="1600">
              <a:solidFill>
                <a:schemeClr val="accent1"/>
              </a:solidFill>
            </a:endParaRPr>
          </a:p>
          <a:p>
            <a:pPr algn="l">
              <a:lnSpc>
                <a:spcPct val="110000"/>
              </a:lnSpc>
              <a:spcAft>
                <a:spcPts val="1200"/>
              </a:spcAft>
            </a:pPr>
            <a:endParaRPr lang="en-GB" sz="1600">
              <a:solidFill>
                <a:schemeClr val="accent1"/>
              </a:solidFill>
            </a:endParaRPr>
          </a:p>
          <a:p>
            <a:pPr algn="l">
              <a:lnSpc>
                <a:spcPct val="110000"/>
              </a:lnSpc>
              <a:spcAft>
                <a:spcPts val="1200"/>
              </a:spcAft>
            </a:pPr>
            <a:endParaRPr lang="en-GB" sz="1600">
              <a:solidFill>
                <a:schemeClr val="accent1"/>
              </a:solidFill>
            </a:endParaRPr>
          </a:p>
          <a:p>
            <a:pPr algn="l">
              <a:lnSpc>
                <a:spcPct val="110000"/>
              </a:lnSpc>
              <a:spcAft>
                <a:spcPts val="1200"/>
              </a:spcAft>
            </a:pPr>
            <a:r>
              <a:rPr lang="en-GB" sz="1600">
                <a:solidFill>
                  <a:schemeClr val="accent1"/>
                </a:solidFill>
              </a:rPr>
              <a:t>Why is it interesting for you?</a:t>
            </a:r>
          </a:p>
          <a:p>
            <a:pPr algn="l">
              <a:lnSpc>
                <a:spcPct val="110000"/>
              </a:lnSpc>
              <a:spcAft>
                <a:spcPts val="1200"/>
              </a:spcAft>
            </a:pPr>
            <a:endParaRPr lang="en-GB" sz="1600">
              <a:solidFill>
                <a:schemeClr val="accent1"/>
              </a:solidFill>
            </a:endParaRPr>
          </a:p>
          <a:p>
            <a:pPr algn="l">
              <a:lnSpc>
                <a:spcPct val="110000"/>
              </a:lnSpc>
              <a:spcAft>
                <a:spcPts val="1200"/>
              </a:spcAft>
            </a:pPr>
            <a:endParaRPr lang="en-GB" sz="1600"/>
          </a:p>
        </p:txBody>
      </p:sp>
      <p:sp>
        <p:nvSpPr>
          <p:cNvPr id="45" name="TextBox 44">
            <a:extLst>
              <a:ext uri="{FF2B5EF4-FFF2-40B4-BE49-F238E27FC236}">
                <a16:creationId xmlns:a16="http://schemas.microsoft.com/office/drawing/2014/main" id="{736C4099-E00E-DF4F-7885-64E11845CD5A}"/>
              </a:ext>
            </a:extLst>
          </p:cNvPr>
          <p:cNvSpPr txBox="1"/>
          <p:nvPr/>
        </p:nvSpPr>
        <p:spPr>
          <a:xfrm>
            <a:off x="3322585" y="2129492"/>
            <a:ext cx="1685391" cy="307777"/>
          </a:xfrm>
          <a:prstGeom prst="rect">
            <a:avLst/>
          </a:prstGeom>
          <a:noFill/>
        </p:spPr>
        <p:txBody>
          <a:bodyPr wrap="square" lIns="0" tIns="45720" rIns="0" bIns="45720" anchor="t">
            <a:spAutoFit/>
          </a:bodyPr>
          <a:lstStyle/>
          <a:p>
            <a:pPr fontAlgn="base"/>
            <a:r>
              <a:rPr lang="en-US" sz="1400" b="1">
                <a:solidFill>
                  <a:schemeClr val="bg1"/>
                </a:solidFill>
              </a:rPr>
              <a:t>Mobility Insights</a:t>
            </a:r>
            <a:endParaRPr lang="en-US" sz="1400" b="1">
              <a:solidFill>
                <a:schemeClr val="accent4"/>
              </a:solidFill>
              <a:ea typeface="Roboto Light"/>
              <a:cs typeface="Arial"/>
            </a:endParaRPr>
          </a:p>
        </p:txBody>
      </p:sp>
      <p:sp>
        <p:nvSpPr>
          <p:cNvPr id="47" name="TextBox 46">
            <a:extLst>
              <a:ext uri="{FF2B5EF4-FFF2-40B4-BE49-F238E27FC236}">
                <a16:creationId xmlns:a16="http://schemas.microsoft.com/office/drawing/2014/main" id="{DB1D4C9B-0C5E-12CA-EA73-5F6A4D3BF40E}"/>
              </a:ext>
            </a:extLst>
          </p:cNvPr>
          <p:cNvSpPr txBox="1"/>
          <p:nvPr/>
        </p:nvSpPr>
        <p:spPr>
          <a:xfrm>
            <a:off x="8363030" y="2018482"/>
            <a:ext cx="2180108" cy="523220"/>
          </a:xfrm>
          <a:prstGeom prst="rect">
            <a:avLst/>
          </a:prstGeom>
          <a:noFill/>
        </p:spPr>
        <p:txBody>
          <a:bodyPr wrap="square" lIns="0" tIns="45720" rIns="0" bIns="45720" anchor="t">
            <a:spAutoFit/>
          </a:bodyPr>
          <a:lstStyle/>
          <a:p>
            <a:pPr algn="ctr" fontAlgn="base"/>
            <a:r>
              <a:rPr lang="en-US" sz="1400" b="1">
                <a:solidFill>
                  <a:schemeClr val="bg1"/>
                </a:solidFill>
              </a:rPr>
              <a:t>Digital Linkage</a:t>
            </a:r>
          </a:p>
          <a:p>
            <a:pPr algn="ctr" fontAlgn="base"/>
            <a:r>
              <a:rPr lang="en-US" sz="1400" b="1" err="1">
                <a:solidFill>
                  <a:schemeClr val="bg1"/>
                </a:solidFill>
              </a:rPr>
              <a:t>a.k.a</a:t>
            </a:r>
            <a:r>
              <a:rPr lang="en-US" sz="1400" b="1">
                <a:solidFill>
                  <a:schemeClr val="bg1"/>
                </a:solidFill>
              </a:rPr>
              <a:t> Consumer Sync</a:t>
            </a:r>
          </a:p>
        </p:txBody>
      </p:sp>
      <p:sp>
        <p:nvSpPr>
          <p:cNvPr id="86" name="TextBox 85">
            <a:extLst>
              <a:ext uri="{FF2B5EF4-FFF2-40B4-BE49-F238E27FC236}">
                <a16:creationId xmlns:a16="http://schemas.microsoft.com/office/drawing/2014/main" id="{F1A1C0C7-BA2B-A0B1-1E12-1DB9399908BC}"/>
              </a:ext>
            </a:extLst>
          </p:cNvPr>
          <p:cNvSpPr txBox="1"/>
          <p:nvPr/>
        </p:nvSpPr>
        <p:spPr>
          <a:xfrm>
            <a:off x="2912096" y="3099288"/>
            <a:ext cx="2309728" cy="1027092"/>
          </a:xfrm>
          <a:prstGeom prst="rect">
            <a:avLst/>
          </a:prstGeom>
          <a:noFill/>
        </p:spPr>
        <p:txBody>
          <a:bodyPr wrap="square" lIns="0" tIns="0" rIns="0" bIns="0" rtlCol="0" anchor="t" anchorCtr="0">
            <a:noAutofit/>
          </a:bodyPr>
          <a:lstStyle>
            <a:defPPr>
              <a:defRPr lang="en-US"/>
            </a:defPPr>
            <a:lvl1pPr>
              <a:spcAft>
                <a:spcPts val="1200"/>
              </a:spcAft>
              <a:defRPr sz="1400"/>
            </a:lvl1pPr>
          </a:lstStyle>
          <a:p>
            <a:pPr marL="171450" indent="-171450" fontAlgn="base">
              <a:buFont typeface="Arial" panose="020B0604020202020204" pitchFamily="34" charset="0"/>
              <a:buChar char="•"/>
            </a:pPr>
            <a:r>
              <a:rPr lang="en-US" sz="1200">
                <a:solidFill>
                  <a:schemeClr val="accent1"/>
                </a:solidFill>
                <a:cs typeface="Arial"/>
              </a:rPr>
              <a:t>Understand the </a:t>
            </a:r>
            <a:r>
              <a:rPr lang="en-US" sz="1200" b="1">
                <a:solidFill>
                  <a:schemeClr val="accent1"/>
                </a:solidFill>
                <a:cs typeface="Arial"/>
              </a:rPr>
              <a:t>WHERE</a:t>
            </a:r>
            <a:r>
              <a:rPr lang="en-US" sz="1200">
                <a:solidFill>
                  <a:schemeClr val="accent1"/>
                </a:solidFill>
                <a:cs typeface="Arial"/>
              </a:rPr>
              <a:t>…</a:t>
            </a:r>
          </a:p>
          <a:p>
            <a:pPr marL="171450" indent="-171450" fontAlgn="base">
              <a:buFont typeface="Arial" panose="020B0604020202020204" pitchFamily="34" charset="0"/>
              <a:buChar char="•"/>
            </a:pPr>
            <a:r>
              <a:rPr lang="en-US" sz="1200">
                <a:solidFill>
                  <a:schemeClr val="accent1"/>
                </a:solidFill>
                <a:cs typeface="Arial"/>
              </a:rPr>
              <a:t>But also the </a:t>
            </a:r>
            <a:r>
              <a:rPr lang="en-US" sz="1200" b="1">
                <a:solidFill>
                  <a:schemeClr val="accent1"/>
                </a:solidFill>
                <a:cs typeface="Arial"/>
              </a:rPr>
              <a:t>WHO</a:t>
            </a:r>
            <a:r>
              <a:rPr lang="en-US" sz="1200">
                <a:solidFill>
                  <a:schemeClr val="accent1"/>
                </a:solidFill>
                <a:cs typeface="Arial"/>
              </a:rPr>
              <a:t>…</a:t>
            </a:r>
          </a:p>
          <a:p>
            <a:pPr marL="171450" indent="-171450" fontAlgn="base">
              <a:buFont typeface="Arial" panose="020B0604020202020204" pitchFamily="34" charset="0"/>
              <a:buChar char="•"/>
            </a:pPr>
            <a:r>
              <a:rPr lang="en-US" sz="1200">
                <a:solidFill>
                  <a:schemeClr val="accent1"/>
                </a:solidFill>
                <a:cs typeface="Arial"/>
              </a:rPr>
              <a:t>Non-personal mobility insight linked to locations and Mosaic (or FSS)</a:t>
            </a:r>
          </a:p>
        </p:txBody>
      </p:sp>
      <p:sp>
        <p:nvSpPr>
          <p:cNvPr id="106" name="TextBox 105">
            <a:extLst>
              <a:ext uri="{FF2B5EF4-FFF2-40B4-BE49-F238E27FC236}">
                <a16:creationId xmlns:a16="http://schemas.microsoft.com/office/drawing/2014/main" id="{52C9422D-07E8-FE26-5BB8-C5654F4B3145}"/>
              </a:ext>
            </a:extLst>
          </p:cNvPr>
          <p:cNvSpPr txBox="1"/>
          <p:nvPr/>
        </p:nvSpPr>
        <p:spPr>
          <a:xfrm>
            <a:off x="5614323" y="3048960"/>
            <a:ext cx="2269688" cy="1508105"/>
          </a:xfrm>
          <a:prstGeom prst="rect">
            <a:avLst/>
          </a:prstGeom>
          <a:noFill/>
        </p:spPr>
        <p:txBody>
          <a:bodyPr wrap="square" lIns="0" tIns="45720" rIns="0" bIns="45720" anchor="t">
            <a:spAutoFit/>
          </a:bodyPr>
          <a:lstStyle/>
          <a:p>
            <a:pPr marL="171450" indent="-171450" fontAlgn="base">
              <a:spcAft>
                <a:spcPts val="1200"/>
              </a:spcAft>
              <a:buFont typeface="Arial" panose="020B0604020202020204" pitchFamily="34" charset="0"/>
              <a:buChar char="•"/>
            </a:pPr>
            <a:r>
              <a:rPr lang="en-US" sz="1200">
                <a:solidFill>
                  <a:schemeClr val="accent5"/>
                </a:solidFill>
                <a:cs typeface="Arial"/>
              </a:rPr>
              <a:t>Understand brand spend </a:t>
            </a:r>
            <a:r>
              <a:rPr lang="en-US" sz="1200" b="1">
                <a:solidFill>
                  <a:schemeClr val="accent5"/>
                </a:solidFill>
                <a:cs typeface="Arial"/>
              </a:rPr>
              <a:t>TRENDS</a:t>
            </a:r>
            <a:r>
              <a:rPr lang="en-US" sz="1200">
                <a:solidFill>
                  <a:schemeClr val="accent5"/>
                </a:solidFill>
                <a:cs typeface="Arial"/>
              </a:rPr>
              <a:t> ... </a:t>
            </a:r>
          </a:p>
          <a:p>
            <a:pPr marL="171450" indent="-171450" fontAlgn="base">
              <a:spcAft>
                <a:spcPts val="1200"/>
              </a:spcAft>
              <a:buFont typeface="Arial" panose="020B0604020202020204" pitchFamily="34" charset="0"/>
              <a:buChar char="•"/>
            </a:pPr>
            <a:r>
              <a:rPr lang="en-US" sz="1200">
                <a:solidFill>
                  <a:schemeClr val="accent5"/>
                </a:solidFill>
                <a:cs typeface="Arial"/>
              </a:rPr>
              <a:t>Telling us the</a:t>
            </a:r>
            <a:r>
              <a:rPr lang="en-US" sz="1200" b="1">
                <a:solidFill>
                  <a:schemeClr val="accent5"/>
                </a:solidFill>
                <a:cs typeface="Arial"/>
              </a:rPr>
              <a:t> WHAT</a:t>
            </a:r>
            <a:r>
              <a:rPr lang="en-US" sz="1200">
                <a:solidFill>
                  <a:schemeClr val="accent5"/>
                </a:solidFill>
                <a:cs typeface="Arial"/>
              </a:rPr>
              <a:t>...</a:t>
            </a:r>
          </a:p>
          <a:p>
            <a:pPr marL="171450" indent="-171450" fontAlgn="base">
              <a:buFont typeface="Arial" panose="020B0604020202020204" pitchFamily="34" charset="0"/>
              <a:buChar char="•"/>
            </a:pPr>
            <a:r>
              <a:rPr lang="en-US" sz="1200">
                <a:solidFill>
                  <a:schemeClr val="accent5"/>
                </a:solidFill>
                <a:cs typeface="Arial"/>
              </a:rPr>
              <a:t>Non-personal transaction insight linked to locations and Mosaic (or FSS)</a:t>
            </a:r>
          </a:p>
        </p:txBody>
      </p:sp>
      <p:sp>
        <p:nvSpPr>
          <p:cNvPr id="120" name="TextBox 119">
            <a:extLst>
              <a:ext uri="{FF2B5EF4-FFF2-40B4-BE49-F238E27FC236}">
                <a16:creationId xmlns:a16="http://schemas.microsoft.com/office/drawing/2014/main" id="{DCDB9028-3983-179A-4638-B5881D574DFC}"/>
              </a:ext>
            </a:extLst>
          </p:cNvPr>
          <p:cNvSpPr txBox="1"/>
          <p:nvPr/>
        </p:nvSpPr>
        <p:spPr>
          <a:xfrm>
            <a:off x="8279491" y="3038849"/>
            <a:ext cx="2350095" cy="1846659"/>
          </a:xfrm>
          <a:prstGeom prst="rect">
            <a:avLst/>
          </a:prstGeom>
          <a:noFill/>
        </p:spPr>
        <p:txBody>
          <a:bodyPr wrap="square" lIns="0" tIns="45720" rIns="0" bIns="45720" anchor="t">
            <a:spAutoFit/>
          </a:bodyPr>
          <a:lstStyle/>
          <a:p>
            <a:pPr marL="171450" indent="-171450" fontAlgn="base">
              <a:spcAft>
                <a:spcPts val="1200"/>
              </a:spcAft>
              <a:buFont typeface="Arial"/>
              <a:buChar char="•"/>
            </a:pPr>
            <a:r>
              <a:rPr lang="en-US" sz="1200">
                <a:solidFill>
                  <a:schemeClr val="accent2"/>
                </a:solidFill>
                <a:cs typeface="Arial"/>
              </a:rPr>
              <a:t>Interoperable; signal agnostic, linking offline and online IDs</a:t>
            </a:r>
          </a:p>
          <a:p>
            <a:pPr marL="171450" indent="-171450">
              <a:spcAft>
                <a:spcPts val="1200"/>
              </a:spcAft>
              <a:buFont typeface="Arial"/>
              <a:buChar char="•"/>
            </a:pPr>
            <a:r>
              <a:rPr lang="en-US" sz="1200">
                <a:solidFill>
                  <a:schemeClr val="accent2"/>
                </a:solidFill>
                <a:cs typeface="Arial"/>
              </a:rPr>
              <a:t>Audience </a:t>
            </a:r>
            <a:r>
              <a:rPr lang="en-US" sz="1200" b="1">
                <a:solidFill>
                  <a:schemeClr val="accent2"/>
                </a:solidFill>
                <a:cs typeface="Arial"/>
              </a:rPr>
              <a:t>SCALE</a:t>
            </a:r>
            <a:r>
              <a:rPr lang="en-US" sz="1200">
                <a:solidFill>
                  <a:schemeClr val="accent2"/>
                </a:solidFill>
                <a:cs typeface="Arial"/>
              </a:rPr>
              <a:t> without 3</a:t>
            </a:r>
            <a:r>
              <a:rPr lang="en-US" sz="800" baseline="30000">
                <a:solidFill>
                  <a:schemeClr val="accent2"/>
                </a:solidFill>
                <a:cs typeface="Arial"/>
              </a:rPr>
              <a:t>rd</a:t>
            </a:r>
            <a:r>
              <a:rPr lang="en-US" sz="1200">
                <a:solidFill>
                  <a:schemeClr val="accent2"/>
                </a:solidFill>
                <a:cs typeface="Arial"/>
              </a:rPr>
              <a:t> party cookies</a:t>
            </a:r>
          </a:p>
          <a:p>
            <a:pPr marL="171450" indent="-171450">
              <a:spcAft>
                <a:spcPts val="1200"/>
              </a:spcAft>
              <a:buFont typeface="Arial"/>
              <a:buChar char="•"/>
            </a:pPr>
            <a:r>
              <a:rPr lang="en-US" sz="1200">
                <a:solidFill>
                  <a:schemeClr val="accent2"/>
                </a:solidFill>
                <a:cs typeface="Arial"/>
              </a:rPr>
              <a:t>Built at </a:t>
            </a:r>
            <a:r>
              <a:rPr lang="en-US" sz="1200" b="1">
                <a:solidFill>
                  <a:schemeClr val="accent2"/>
                </a:solidFill>
                <a:cs typeface="Arial"/>
              </a:rPr>
              <a:t>HOUSEHOLD</a:t>
            </a:r>
            <a:r>
              <a:rPr lang="en-US" sz="1200">
                <a:solidFill>
                  <a:schemeClr val="accent2"/>
                </a:solidFill>
                <a:cs typeface="Arial"/>
              </a:rPr>
              <a:t> for increased privacy </a:t>
            </a:r>
          </a:p>
          <a:p>
            <a:pPr marL="171450" indent="-171450">
              <a:buFont typeface="Arial"/>
              <a:buChar char="•"/>
            </a:pPr>
            <a:endParaRPr lang="en-US" sz="1200">
              <a:solidFill>
                <a:schemeClr val="accent2"/>
              </a:solidFill>
              <a:cs typeface="Arial"/>
            </a:endParaRPr>
          </a:p>
        </p:txBody>
      </p:sp>
      <p:sp>
        <p:nvSpPr>
          <p:cNvPr id="11" name="TextBox 10">
            <a:extLst>
              <a:ext uri="{FF2B5EF4-FFF2-40B4-BE49-F238E27FC236}">
                <a16:creationId xmlns:a16="http://schemas.microsoft.com/office/drawing/2014/main" id="{48FEBB5D-5B5A-3370-1DF9-ABCD2DD5E997}"/>
              </a:ext>
            </a:extLst>
          </p:cNvPr>
          <p:cNvSpPr txBox="1"/>
          <p:nvPr/>
        </p:nvSpPr>
        <p:spPr>
          <a:xfrm>
            <a:off x="6033654" y="2156980"/>
            <a:ext cx="1685391" cy="307777"/>
          </a:xfrm>
          <a:prstGeom prst="rect">
            <a:avLst/>
          </a:prstGeom>
          <a:noFill/>
        </p:spPr>
        <p:txBody>
          <a:bodyPr wrap="square" lIns="0" tIns="45720" rIns="0" bIns="45720" anchor="t">
            <a:spAutoFit/>
          </a:bodyPr>
          <a:lstStyle/>
          <a:p>
            <a:pPr fontAlgn="base"/>
            <a:r>
              <a:rPr lang="en-US" sz="1400" b="1">
                <a:solidFill>
                  <a:schemeClr val="bg1"/>
                </a:solidFill>
              </a:rPr>
              <a:t>Spend Insights</a:t>
            </a:r>
            <a:endParaRPr lang="en-US" sz="1400" b="1">
              <a:solidFill>
                <a:schemeClr val="accent4"/>
              </a:solidFill>
              <a:ea typeface="Roboto Light"/>
              <a:cs typeface="Arial"/>
            </a:endParaRPr>
          </a:p>
        </p:txBody>
      </p:sp>
      <p:sp>
        <p:nvSpPr>
          <p:cNvPr id="13" name="Rectangle: Rounded Corners 12">
            <a:extLst>
              <a:ext uri="{FF2B5EF4-FFF2-40B4-BE49-F238E27FC236}">
                <a16:creationId xmlns:a16="http://schemas.microsoft.com/office/drawing/2014/main" id="{BE356C28-EC61-652E-900E-C6CFF377F28A}"/>
              </a:ext>
            </a:extLst>
          </p:cNvPr>
          <p:cNvSpPr/>
          <p:nvPr/>
        </p:nvSpPr>
        <p:spPr>
          <a:xfrm>
            <a:off x="2742148" y="5044402"/>
            <a:ext cx="2611460" cy="1069190"/>
          </a:xfrm>
          <a:prstGeom prst="roundRect">
            <a:avLst>
              <a:gd name="adj" fmla="val 5680"/>
            </a:avLst>
          </a:prstGeom>
          <a:solidFill>
            <a:srgbClr val="9EABD6"/>
          </a:solidFill>
          <a:ln w="6350" cap="flat">
            <a:noFill/>
            <a:prstDash val="solid"/>
            <a:miter/>
          </a:ln>
        </p:spPr>
        <p:txBody>
          <a:bodyPr rtlCol="0" anchor="ctr"/>
          <a:lstStyle/>
          <a:p>
            <a:endParaRPr lang="en-AU"/>
          </a:p>
        </p:txBody>
      </p:sp>
      <p:sp>
        <p:nvSpPr>
          <p:cNvPr id="24" name="Rectangle: Rounded Corners 23">
            <a:extLst>
              <a:ext uri="{FF2B5EF4-FFF2-40B4-BE49-F238E27FC236}">
                <a16:creationId xmlns:a16="http://schemas.microsoft.com/office/drawing/2014/main" id="{7396F417-CB02-A89B-A128-C2BCFBCC3459}"/>
              </a:ext>
            </a:extLst>
          </p:cNvPr>
          <p:cNvSpPr/>
          <p:nvPr/>
        </p:nvSpPr>
        <p:spPr>
          <a:xfrm>
            <a:off x="5441009" y="5036832"/>
            <a:ext cx="2620804" cy="1069190"/>
          </a:xfrm>
          <a:prstGeom prst="roundRect">
            <a:avLst>
              <a:gd name="adj" fmla="val 5680"/>
            </a:avLst>
          </a:prstGeom>
          <a:solidFill>
            <a:schemeClr val="accent5">
              <a:lumMod val="20000"/>
              <a:lumOff val="80000"/>
            </a:schemeClr>
          </a:solidFill>
          <a:ln w="6350" cap="flat">
            <a:noFill/>
            <a:prstDash val="solid"/>
            <a:miter/>
          </a:ln>
        </p:spPr>
        <p:txBody>
          <a:bodyPr rtlCol="0" anchor="ctr"/>
          <a:lstStyle/>
          <a:p>
            <a:endParaRPr lang="en-AU">
              <a:solidFill>
                <a:schemeClr val="bg1"/>
              </a:solidFill>
            </a:endParaRPr>
          </a:p>
        </p:txBody>
      </p:sp>
      <p:sp>
        <p:nvSpPr>
          <p:cNvPr id="30" name="Rectangle: Rounded Corners 29">
            <a:extLst>
              <a:ext uri="{FF2B5EF4-FFF2-40B4-BE49-F238E27FC236}">
                <a16:creationId xmlns:a16="http://schemas.microsoft.com/office/drawing/2014/main" id="{4EC4E529-3EB2-D0E0-49B4-F045617C8E5C}"/>
              </a:ext>
            </a:extLst>
          </p:cNvPr>
          <p:cNvSpPr/>
          <p:nvPr/>
        </p:nvSpPr>
        <p:spPr>
          <a:xfrm>
            <a:off x="8158073" y="5040391"/>
            <a:ext cx="2571711" cy="1077211"/>
          </a:xfrm>
          <a:prstGeom prst="roundRect">
            <a:avLst>
              <a:gd name="adj" fmla="val 5680"/>
            </a:avLst>
          </a:prstGeom>
          <a:solidFill>
            <a:schemeClr val="accent2">
              <a:lumMod val="20000"/>
              <a:lumOff val="80000"/>
            </a:schemeClr>
          </a:solidFill>
          <a:ln w="6350" cap="flat">
            <a:noFill/>
            <a:prstDash val="solid"/>
            <a:miter/>
          </a:ln>
        </p:spPr>
        <p:txBody>
          <a:bodyPr rtlCol="0" anchor="ctr"/>
          <a:lstStyle/>
          <a:p>
            <a:endParaRPr lang="en-AU"/>
          </a:p>
        </p:txBody>
      </p:sp>
      <p:sp>
        <p:nvSpPr>
          <p:cNvPr id="31" name="TextBox 30">
            <a:extLst>
              <a:ext uri="{FF2B5EF4-FFF2-40B4-BE49-F238E27FC236}">
                <a16:creationId xmlns:a16="http://schemas.microsoft.com/office/drawing/2014/main" id="{554DDCC4-D306-238D-371A-22410E3760EF}"/>
              </a:ext>
            </a:extLst>
          </p:cNvPr>
          <p:cNvSpPr txBox="1"/>
          <p:nvPr/>
        </p:nvSpPr>
        <p:spPr>
          <a:xfrm>
            <a:off x="2888033" y="5193787"/>
            <a:ext cx="2309728" cy="834587"/>
          </a:xfrm>
          <a:prstGeom prst="rect">
            <a:avLst/>
          </a:prstGeom>
          <a:noFill/>
        </p:spPr>
        <p:txBody>
          <a:bodyPr wrap="square" lIns="0" tIns="0" rIns="0" bIns="0" rtlCol="0" anchor="t" anchorCtr="0">
            <a:noAutofit/>
          </a:bodyPr>
          <a:lstStyle>
            <a:defPPr>
              <a:defRPr lang="en-US"/>
            </a:defPPr>
            <a:lvl1pPr>
              <a:spcAft>
                <a:spcPts val="1200"/>
              </a:spcAft>
              <a:defRPr sz="1400"/>
            </a:lvl1pPr>
          </a:lstStyle>
          <a:p>
            <a:pPr marL="171450" indent="-171450" fontAlgn="base">
              <a:spcAft>
                <a:spcPts val="600"/>
              </a:spcAft>
              <a:buFont typeface="Wingdings"/>
              <a:buChar char="ü"/>
            </a:pPr>
            <a:r>
              <a:rPr lang="en-US" sz="1100">
                <a:solidFill>
                  <a:schemeClr val="accent1"/>
                </a:solidFill>
                <a:cs typeface="Arial"/>
              </a:rPr>
              <a:t>Greater customer understanding</a:t>
            </a:r>
            <a:endParaRPr lang="en-US"/>
          </a:p>
          <a:p>
            <a:pPr marL="171450" indent="-171450" fontAlgn="base">
              <a:spcAft>
                <a:spcPts val="600"/>
              </a:spcAft>
              <a:buFont typeface="Wingdings"/>
              <a:buChar char="ü"/>
            </a:pPr>
            <a:r>
              <a:rPr lang="en-US" sz="1100">
                <a:solidFill>
                  <a:schemeClr val="accent1"/>
                </a:solidFill>
                <a:cs typeface="Arial"/>
              </a:rPr>
              <a:t>Location based strategies</a:t>
            </a:r>
          </a:p>
          <a:p>
            <a:pPr marL="171450" indent="-171450" fontAlgn="base">
              <a:spcAft>
                <a:spcPts val="600"/>
              </a:spcAft>
              <a:buFont typeface="Wingdings"/>
              <a:buChar char="ü"/>
            </a:pPr>
            <a:r>
              <a:rPr lang="en-US" sz="1100">
                <a:solidFill>
                  <a:schemeClr val="accent1"/>
                </a:solidFill>
                <a:cs typeface="Arial"/>
              </a:rPr>
              <a:t>Measurement opportunities</a:t>
            </a:r>
          </a:p>
        </p:txBody>
      </p:sp>
      <p:sp>
        <p:nvSpPr>
          <p:cNvPr id="4" name="TextBox 3">
            <a:extLst>
              <a:ext uri="{FF2B5EF4-FFF2-40B4-BE49-F238E27FC236}">
                <a16:creationId xmlns:a16="http://schemas.microsoft.com/office/drawing/2014/main" id="{3B2550A2-035B-C237-6540-64BF469F0080}"/>
              </a:ext>
            </a:extLst>
          </p:cNvPr>
          <p:cNvSpPr txBox="1"/>
          <p:nvPr/>
        </p:nvSpPr>
        <p:spPr>
          <a:xfrm>
            <a:off x="8248533" y="5177745"/>
            <a:ext cx="2438064" cy="834587"/>
          </a:xfrm>
          <a:prstGeom prst="rect">
            <a:avLst/>
          </a:prstGeom>
          <a:noFill/>
        </p:spPr>
        <p:txBody>
          <a:bodyPr wrap="square" lIns="0" tIns="0" rIns="0" bIns="0" rtlCol="0" anchor="t" anchorCtr="0">
            <a:noAutofit/>
          </a:bodyPr>
          <a:lstStyle>
            <a:defPPr>
              <a:defRPr lang="en-US"/>
            </a:defPPr>
            <a:lvl1pPr>
              <a:spcAft>
                <a:spcPts val="1200"/>
              </a:spcAft>
              <a:defRPr sz="1400"/>
            </a:lvl1pPr>
          </a:lstStyle>
          <a:p>
            <a:pPr marL="171450" indent="-171450">
              <a:spcAft>
                <a:spcPts val="600"/>
              </a:spcAft>
              <a:buFont typeface="Wingdings"/>
              <a:buChar char="ü"/>
            </a:pPr>
            <a:r>
              <a:rPr lang="en-US" sz="1100">
                <a:solidFill>
                  <a:schemeClr val="accent2"/>
                </a:solidFill>
                <a:cs typeface="Arial"/>
              </a:rPr>
              <a:t>Onboarding offline data</a:t>
            </a:r>
            <a:endParaRPr lang="en-US">
              <a:solidFill>
                <a:schemeClr val="accent2"/>
              </a:solidFill>
              <a:cs typeface="Arial"/>
            </a:endParaRPr>
          </a:p>
          <a:p>
            <a:pPr marL="171450" indent="-171450">
              <a:spcAft>
                <a:spcPts val="600"/>
              </a:spcAft>
              <a:buFont typeface="Wingdings"/>
              <a:buChar char="ü"/>
            </a:pPr>
            <a:r>
              <a:rPr lang="en-US" sz="1100">
                <a:solidFill>
                  <a:schemeClr val="accent2"/>
                </a:solidFill>
                <a:cs typeface="Arial"/>
              </a:rPr>
              <a:t>Audience addressability</a:t>
            </a:r>
          </a:p>
          <a:p>
            <a:pPr marL="171450" indent="-171450">
              <a:spcAft>
                <a:spcPts val="600"/>
              </a:spcAft>
              <a:buFont typeface="Wingdings"/>
              <a:buChar char="ü"/>
            </a:pPr>
            <a:r>
              <a:rPr lang="en-US" sz="1100">
                <a:solidFill>
                  <a:schemeClr val="accent2"/>
                </a:solidFill>
                <a:cs typeface="Arial"/>
              </a:rPr>
              <a:t>Measurement opportunities</a:t>
            </a:r>
          </a:p>
        </p:txBody>
      </p:sp>
      <p:sp>
        <p:nvSpPr>
          <p:cNvPr id="5" name="TextBox 4">
            <a:extLst>
              <a:ext uri="{FF2B5EF4-FFF2-40B4-BE49-F238E27FC236}">
                <a16:creationId xmlns:a16="http://schemas.microsoft.com/office/drawing/2014/main" id="{C83F04A8-5F52-44D1-FECA-1FC250F5F117}"/>
              </a:ext>
            </a:extLst>
          </p:cNvPr>
          <p:cNvSpPr txBox="1"/>
          <p:nvPr/>
        </p:nvSpPr>
        <p:spPr>
          <a:xfrm>
            <a:off x="5551022" y="5177745"/>
            <a:ext cx="2309728" cy="834587"/>
          </a:xfrm>
          <a:prstGeom prst="rect">
            <a:avLst/>
          </a:prstGeom>
          <a:noFill/>
        </p:spPr>
        <p:txBody>
          <a:bodyPr wrap="square" lIns="0" tIns="0" rIns="0" bIns="0" rtlCol="0" anchor="t" anchorCtr="0">
            <a:noAutofit/>
          </a:bodyPr>
          <a:lstStyle>
            <a:defPPr>
              <a:defRPr lang="en-US"/>
            </a:defPPr>
            <a:lvl1pPr>
              <a:spcAft>
                <a:spcPts val="1200"/>
              </a:spcAft>
              <a:defRPr sz="1400"/>
            </a:lvl1pPr>
          </a:lstStyle>
          <a:p>
            <a:pPr marL="171450" indent="-171450" fontAlgn="base">
              <a:spcAft>
                <a:spcPts val="600"/>
              </a:spcAft>
              <a:buFont typeface="Wingdings"/>
              <a:buChar char="ü"/>
            </a:pPr>
            <a:r>
              <a:rPr lang="en-US" sz="1100">
                <a:solidFill>
                  <a:schemeClr val="accent5"/>
                </a:solidFill>
                <a:cs typeface="Arial"/>
              </a:rPr>
              <a:t>Greater customer understanding</a:t>
            </a:r>
            <a:endParaRPr lang="en-US">
              <a:solidFill>
                <a:schemeClr val="accent5"/>
              </a:solidFill>
              <a:cs typeface="Arial"/>
            </a:endParaRPr>
          </a:p>
          <a:p>
            <a:pPr marL="171450" indent="-171450" fontAlgn="base">
              <a:spcAft>
                <a:spcPts val="600"/>
              </a:spcAft>
              <a:buFont typeface="Wingdings"/>
              <a:buChar char="ü"/>
            </a:pPr>
            <a:r>
              <a:rPr lang="en-US" sz="1100">
                <a:solidFill>
                  <a:schemeClr val="accent5"/>
                </a:solidFill>
                <a:cs typeface="Arial"/>
              </a:rPr>
              <a:t>Custom audience building</a:t>
            </a:r>
          </a:p>
          <a:p>
            <a:pPr marL="171450" indent="-171450" fontAlgn="base">
              <a:spcAft>
                <a:spcPts val="600"/>
              </a:spcAft>
              <a:buFont typeface="Wingdings"/>
              <a:buChar char="ü"/>
            </a:pPr>
            <a:r>
              <a:rPr lang="en-US" sz="1100">
                <a:solidFill>
                  <a:schemeClr val="accent5"/>
                </a:solidFill>
                <a:cs typeface="Arial"/>
              </a:rPr>
              <a:t>Measurement opportunities</a:t>
            </a:r>
          </a:p>
        </p:txBody>
      </p:sp>
    </p:spTree>
    <p:extLst>
      <p:ext uri="{BB962C8B-B14F-4D97-AF65-F5344CB8AC3E}">
        <p14:creationId xmlns:p14="http://schemas.microsoft.com/office/powerpoint/2010/main" val="1323012051"/>
      </p:ext>
    </p:extLst>
  </p:cSld>
  <p:clrMapOvr>
    <a:masterClrMapping/>
  </p:clrMapOvr>
  <p:transition spd="med">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1"/>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4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2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0"/>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9" grpId="0" animBg="1"/>
      <p:bldP spid="21" grpId="0" animBg="1"/>
      <p:bldP spid="40" grpId="0" animBg="1"/>
      <p:bldP spid="41" grpId="0" animBg="1"/>
      <p:bldP spid="42" grpId="0" animBg="1"/>
      <p:bldP spid="45" grpId="0"/>
      <p:bldP spid="47" grpId="0"/>
      <p:bldP spid="86" grpId="0"/>
      <p:bldP spid="106" grpId="0"/>
      <p:bldP spid="120" grpId="0"/>
      <p:bldP spid="11" grpId="0"/>
      <p:bldP spid="13" grpId="0" animBg="1"/>
      <p:bldP spid="24" grpId="0" animBg="1"/>
      <p:bldP spid="30" grpId="0" animBg="1"/>
      <p:bldP spid="31" grpId="0"/>
      <p:bldP spid="4" grpId="0"/>
      <p:bldP spid="5"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1BE39B-301E-0922-FB94-C791563B5892}"/>
              </a:ext>
            </a:extLst>
          </p:cNvPr>
          <p:cNvSpPr>
            <a:spLocks noGrp="1"/>
          </p:cNvSpPr>
          <p:nvPr>
            <p:ph type="title"/>
          </p:nvPr>
        </p:nvSpPr>
        <p:spPr/>
        <p:txBody>
          <a:bodyPr anchor="b"/>
          <a:lstStyle/>
          <a:p>
            <a:r>
              <a:rPr lang="en-US" dirty="0"/>
              <a:t>Quick summary</a:t>
            </a:r>
          </a:p>
        </p:txBody>
      </p:sp>
      <p:sp>
        <p:nvSpPr>
          <p:cNvPr id="5" name="Footer Placeholder 4">
            <a:extLst>
              <a:ext uri="{FF2B5EF4-FFF2-40B4-BE49-F238E27FC236}">
                <a16:creationId xmlns:a16="http://schemas.microsoft.com/office/drawing/2014/main" id="{068CE2C4-731F-47A2-AF7F-CDE5AB383A08}"/>
              </a:ext>
            </a:extLst>
          </p:cNvPr>
          <p:cNvSpPr>
            <a:spLocks noGrp="1"/>
          </p:cNvSpPr>
          <p:nvPr>
            <p:ph type="ftr" sz="quarter" idx="23"/>
          </p:nvPr>
        </p:nvSpPr>
        <p:spPr/>
        <p:txBody>
          <a:bodyPr/>
          <a:lstStyle/>
          <a:p>
            <a:r>
              <a:rPr lang="en-US" noProof="0"/>
              <a:t>© Experian | Confidential</a:t>
            </a:r>
          </a:p>
        </p:txBody>
      </p:sp>
      <p:sp>
        <p:nvSpPr>
          <p:cNvPr id="6" name="Slide Number Placeholder 5">
            <a:extLst>
              <a:ext uri="{FF2B5EF4-FFF2-40B4-BE49-F238E27FC236}">
                <a16:creationId xmlns:a16="http://schemas.microsoft.com/office/drawing/2014/main" id="{0C9503AF-983B-4E8A-AE42-20DCE482B232}"/>
              </a:ext>
            </a:extLst>
          </p:cNvPr>
          <p:cNvSpPr>
            <a:spLocks noGrp="1"/>
          </p:cNvSpPr>
          <p:nvPr>
            <p:ph type="sldNum" sz="quarter" idx="24"/>
          </p:nvPr>
        </p:nvSpPr>
        <p:spPr/>
        <p:txBody>
          <a:bodyPr/>
          <a:lstStyle/>
          <a:p>
            <a:fld id="{C5BB0411-7089-4314-80B8-B2E3315A0706}" type="slidenum">
              <a:rPr lang="en-US" smtClean="0"/>
              <a:pPr/>
              <a:t>27</a:t>
            </a:fld>
            <a:endParaRPr lang="en-US"/>
          </a:p>
        </p:txBody>
      </p:sp>
    </p:spTree>
    <p:extLst>
      <p:ext uri="{BB962C8B-B14F-4D97-AF65-F5344CB8AC3E}">
        <p14:creationId xmlns:p14="http://schemas.microsoft.com/office/powerpoint/2010/main" val="2195068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C848DBFE-7235-6110-3AA3-19CB1CF5571D}"/>
              </a:ext>
            </a:extLst>
          </p:cNvPr>
          <p:cNvSpPr>
            <a:spLocks noGrp="1"/>
          </p:cNvSpPr>
          <p:nvPr>
            <p:ph type="title"/>
          </p:nvPr>
        </p:nvSpPr>
        <p:spPr>
          <a:xfrm>
            <a:off x="951065" y="1095025"/>
            <a:ext cx="3062879" cy="1357200"/>
          </a:xfrm>
        </p:spPr>
        <p:txBody>
          <a:bodyPr/>
          <a:lstStyle/>
          <a:p>
            <a:r>
              <a:rPr lang="en-GB"/>
              <a:t>Summary and Actions</a:t>
            </a:r>
          </a:p>
        </p:txBody>
      </p:sp>
      <p:sp>
        <p:nvSpPr>
          <p:cNvPr id="8" name="Text Placeholder 7">
            <a:extLst>
              <a:ext uri="{FF2B5EF4-FFF2-40B4-BE49-F238E27FC236}">
                <a16:creationId xmlns:a16="http://schemas.microsoft.com/office/drawing/2014/main" id="{3C320006-A737-7727-9C4C-A3D95D0C525F}"/>
              </a:ext>
            </a:extLst>
          </p:cNvPr>
          <p:cNvSpPr>
            <a:spLocks noGrp="1"/>
          </p:cNvSpPr>
          <p:nvPr>
            <p:ph type="body" sz="quarter" idx="13"/>
          </p:nvPr>
        </p:nvSpPr>
        <p:spPr>
          <a:xfrm>
            <a:off x="951065" y="2437976"/>
            <a:ext cx="2620536" cy="462121"/>
          </a:xfrm>
        </p:spPr>
        <p:txBody>
          <a:bodyPr/>
          <a:lstStyle/>
          <a:p>
            <a:r>
              <a:rPr lang="en-GB" sz="2000"/>
              <a:t>We are here to help and support IPA member agencies</a:t>
            </a:r>
          </a:p>
        </p:txBody>
      </p:sp>
      <p:sp>
        <p:nvSpPr>
          <p:cNvPr id="6" name="Slide Number Placeholder 5">
            <a:extLst>
              <a:ext uri="{FF2B5EF4-FFF2-40B4-BE49-F238E27FC236}">
                <a16:creationId xmlns:a16="http://schemas.microsoft.com/office/drawing/2014/main" id="{97E4C401-BA7B-970B-D290-B5CB80A6B53E}"/>
              </a:ext>
            </a:extLst>
          </p:cNvPr>
          <p:cNvSpPr>
            <a:spLocks noGrp="1"/>
          </p:cNvSpPr>
          <p:nvPr>
            <p:ph type="sldNum" sz="quarter" idx="11"/>
          </p:nvPr>
        </p:nvSpPr>
        <p:spPr/>
        <p:txBody>
          <a:bodyPr/>
          <a:lstStyle/>
          <a:p>
            <a:fld id="{C5BB0411-7089-4314-80B8-B2E3315A0706}" type="slidenum">
              <a:rPr lang="en-US" smtClean="0"/>
              <a:pPr/>
              <a:t>28</a:t>
            </a:fld>
            <a:endParaRPr lang="en-US"/>
          </a:p>
        </p:txBody>
      </p:sp>
      <p:sp>
        <p:nvSpPr>
          <p:cNvPr id="5" name="Footer Placeholder 4">
            <a:extLst>
              <a:ext uri="{FF2B5EF4-FFF2-40B4-BE49-F238E27FC236}">
                <a16:creationId xmlns:a16="http://schemas.microsoft.com/office/drawing/2014/main" id="{C20BA2C9-6748-1672-9530-8B61DAB1541D}"/>
              </a:ext>
            </a:extLst>
          </p:cNvPr>
          <p:cNvSpPr>
            <a:spLocks noGrp="1"/>
          </p:cNvSpPr>
          <p:nvPr>
            <p:ph type="ftr" sz="quarter" idx="10"/>
          </p:nvPr>
        </p:nvSpPr>
        <p:spPr/>
        <p:txBody>
          <a:bodyPr/>
          <a:lstStyle/>
          <a:p>
            <a:r>
              <a:rPr lang="en-US" noProof="0"/>
              <a:t>© Experian | Confidential</a:t>
            </a:r>
          </a:p>
        </p:txBody>
      </p:sp>
      <p:sp>
        <p:nvSpPr>
          <p:cNvPr id="9" name="TextBox 8">
            <a:extLst>
              <a:ext uri="{FF2B5EF4-FFF2-40B4-BE49-F238E27FC236}">
                <a16:creationId xmlns:a16="http://schemas.microsoft.com/office/drawing/2014/main" id="{333987A2-C423-4263-3A3D-9372F957BE6E}"/>
              </a:ext>
            </a:extLst>
          </p:cNvPr>
          <p:cNvSpPr txBox="1"/>
          <p:nvPr/>
        </p:nvSpPr>
        <p:spPr>
          <a:xfrm>
            <a:off x="4872702" y="1461988"/>
            <a:ext cx="2923673" cy="733927"/>
          </a:xfrm>
          <a:prstGeom prst="rect">
            <a:avLst/>
          </a:prstGeom>
          <a:noFill/>
        </p:spPr>
        <p:txBody>
          <a:bodyPr wrap="square" lIns="0" tIns="0" rIns="0" bIns="0" rtlCol="0">
            <a:noAutofit/>
          </a:bodyPr>
          <a:lstStyle/>
          <a:p>
            <a:pPr algn="l">
              <a:lnSpc>
                <a:spcPct val="125000"/>
              </a:lnSpc>
              <a:spcAft>
                <a:spcPts val="1200"/>
              </a:spcAft>
            </a:pPr>
            <a:r>
              <a:rPr lang="en-GB" sz="2800" b="1" dirty="0">
                <a:solidFill>
                  <a:schemeClr val="bg1"/>
                </a:solidFill>
              </a:rPr>
              <a:t>Scalable and pedigree</a:t>
            </a:r>
          </a:p>
        </p:txBody>
      </p:sp>
      <p:sp>
        <p:nvSpPr>
          <p:cNvPr id="10" name="TextBox 9">
            <a:extLst>
              <a:ext uri="{FF2B5EF4-FFF2-40B4-BE49-F238E27FC236}">
                <a16:creationId xmlns:a16="http://schemas.microsoft.com/office/drawing/2014/main" id="{9C17CA5B-FFBB-3254-DFA4-0DBD7AA3EEBA}"/>
              </a:ext>
            </a:extLst>
          </p:cNvPr>
          <p:cNvSpPr txBox="1"/>
          <p:nvPr/>
        </p:nvSpPr>
        <p:spPr>
          <a:xfrm>
            <a:off x="8305452" y="1095025"/>
            <a:ext cx="2667348" cy="733927"/>
          </a:xfrm>
          <a:prstGeom prst="rect">
            <a:avLst/>
          </a:prstGeom>
          <a:noFill/>
        </p:spPr>
        <p:txBody>
          <a:bodyPr wrap="square" lIns="0" tIns="0" rIns="0" bIns="0" rtlCol="0">
            <a:noAutofit/>
          </a:bodyPr>
          <a:lstStyle/>
          <a:p>
            <a:pPr algn="l">
              <a:lnSpc>
                <a:spcPct val="125000"/>
              </a:lnSpc>
              <a:spcAft>
                <a:spcPts val="1200"/>
              </a:spcAft>
            </a:pPr>
            <a:r>
              <a:rPr lang="en-GB" sz="2800" b="1" dirty="0">
                <a:solidFill>
                  <a:schemeClr val="bg1"/>
                </a:solidFill>
              </a:rPr>
              <a:t>Is there a burger ready for you? </a:t>
            </a:r>
          </a:p>
        </p:txBody>
      </p:sp>
      <p:sp>
        <p:nvSpPr>
          <p:cNvPr id="12" name="TextBox 11">
            <a:extLst>
              <a:ext uri="{FF2B5EF4-FFF2-40B4-BE49-F238E27FC236}">
                <a16:creationId xmlns:a16="http://schemas.microsoft.com/office/drawing/2014/main" id="{A170E837-0B55-0233-F717-40B4BF3F8264}"/>
              </a:ext>
            </a:extLst>
          </p:cNvPr>
          <p:cNvSpPr txBox="1"/>
          <p:nvPr/>
        </p:nvSpPr>
        <p:spPr>
          <a:xfrm>
            <a:off x="4872702" y="3928159"/>
            <a:ext cx="2706692" cy="733927"/>
          </a:xfrm>
          <a:prstGeom prst="rect">
            <a:avLst/>
          </a:prstGeom>
          <a:noFill/>
        </p:spPr>
        <p:txBody>
          <a:bodyPr wrap="square" lIns="0" tIns="0" rIns="0" bIns="0" rtlCol="0">
            <a:noAutofit/>
          </a:bodyPr>
          <a:lstStyle/>
          <a:p>
            <a:pPr algn="l">
              <a:lnSpc>
                <a:spcPct val="125000"/>
              </a:lnSpc>
              <a:spcAft>
                <a:spcPts val="1200"/>
              </a:spcAft>
            </a:pPr>
            <a:r>
              <a:rPr lang="en-GB" sz="2800" b="1" dirty="0">
                <a:solidFill>
                  <a:schemeClr val="bg1"/>
                </a:solidFill>
              </a:rPr>
              <a:t>We can help with insights and audiences</a:t>
            </a:r>
          </a:p>
        </p:txBody>
      </p:sp>
      <p:sp>
        <p:nvSpPr>
          <p:cNvPr id="13" name="TextBox 12">
            <a:extLst>
              <a:ext uri="{FF2B5EF4-FFF2-40B4-BE49-F238E27FC236}">
                <a16:creationId xmlns:a16="http://schemas.microsoft.com/office/drawing/2014/main" id="{159B8EDB-2C31-E858-B594-2BD227A9376A}"/>
              </a:ext>
            </a:extLst>
          </p:cNvPr>
          <p:cNvSpPr txBox="1"/>
          <p:nvPr/>
        </p:nvSpPr>
        <p:spPr>
          <a:xfrm>
            <a:off x="8424721" y="4112215"/>
            <a:ext cx="2851962" cy="733927"/>
          </a:xfrm>
          <a:prstGeom prst="rect">
            <a:avLst/>
          </a:prstGeom>
          <a:noFill/>
        </p:spPr>
        <p:txBody>
          <a:bodyPr wrap="square" lIns="0" tIns="0" rIns="0" bIns="0" rtlCol="0">
            <a:noAutofit/>
          </a:bodyPr>
          <a:lstStyle/>
          <a:p>
            <a:pPr algn="l">
              <a:lnSpc>
                <a:spcPct val="125000"/>
              </a:lnSpc>
              <a:spcAft>
                <a:spcPts val="1200"/>
              </a:spcAft>
            </a:pPr>
            <a:r>
              <a:rPr lang="en-GB" sz="2800" b="1" dirty="0">
                <a:solidFill>
                  <a:schemeClr val="bg1"/>
                </a:solidFill>
              </a:rPr>
              <a:t>Activate Consistently</a:t>
            </a:r>
          </a:p>
        </p:txBody>
      </p:sp>
    </p:spTree>
    <p:extLst>
      <p:ext uri="{BB962C8B-B14F-4D97-AF65-F5344CB8AC3E}">
        <p14:creationId xmlns:p14="http://schemas.microsoft.com/office/powerpoint/2010/main" val="1935878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C848DBFE-7235-6110-3AA3-19CB1CF5571D}"/>
              </a:ext>
            </a:extLst>
          </p:cNvPr>
          <p:cNvSpPr>
            <a:spLocks noGrp="1"/>
          </p:cNvSpPr>
          <p:nvPr>
            <p:ph type="title"/>
          </p:nvPr>
        </p:nvSpPr>
        <p:spPr>
          <a:xfrm>
            <a:off x="951065" y="1095025"/>
            <a:ext cx="3062879" cy="1357200"/>
          </a:xfrm>
        </p:spPr>
        <p:txBody>
          <a:bodyPr/>
          <a:lstStyle/>
          <a:p>
            <a:r>
              <a:rPr lang="en-GB"/>
              <a:t>Summary and Actions</a:t>
            </a:r>
          </a:p>
        </p:txBody>
      </p:sp>
      <p:sp>
        <p:nvSpPr>
          <p:cNvPr id="8" name="Text Placeholder 7">
            <a:extLst>
              <a:ext uri="{FF2B5EF4-FFF2-40B4-BE49-F238E27FC236}">
                <a16:creationId xmlns:a16="http://schemas.microsoft.com/office/drawing/2014/main" id="{3C320006-A737-7727-9C4C-A3D95D0C525F}"/>
              </a:ext>
            </a:extLst>
          </p:cNvPr>
          <p:cNvSpPr>
            <a:spLocks noGrp="1"/>
          </p:cNvSpPr>
          <p:nvPr>
            <p:ph type="body" sz="quarter" idx="13"/>
          </p:nvPr>
        </p:nvSpPr>
        <p:spPr>
          <a:xfrm>
            <a:off x="951065" y="2437976"/>
            <a:ext cx="2620536" cy="462121"/>
          </a:xfrm>
        </p:spPr>
        <p:txBody>
          <a:bodyPr/>
          <a:lstStyle/>
          <a:p>
            <a:r>
              <a:rPr lang="en-GB" sz="2000"/>
              <a:t>We are here to help and support IPA member agencies</a:t>
            </a:r>
          </a:p>
        </p:txBody>
      </p:sp>
      <p:sp>
        <p:nvSpPr>
          <p:cNvPr id="6" name="Slide Number Placeholder 5">
            <a:extLst>
              <a:ext uri="{FF2B5EF4-FFF2-40B4-BE49-F238E27FC236}">
                <a16:creationId xmlns:a16="http://schemas.microsoft.com/office/drawing/2014/main" id="{97E4C401-BA7B-970B-D290-B5CB80A6B53E}"/>
              </a:ext>
            </a:extLst>
          </p:cNvPr>
          <p:cNvSpPr>
            <a:spLocks noGrp="1"/>
          </p:cNvSpPr>
          <p:nvPr>
            <p:ph type="sldNum" sz="quarter" idx="11"/>
          </p:nvPr>
        </p:nvSpPr>
        <p:spPr/>
        <p:txBody>
          <a:bodyPr/>
          <a:lstStyle/>
          <a:p>
            <a:fld id="{C5BB0411-7089-4314-80B8-B2E3315A0706}" type="slidenum">
              <a:rPr lang="en-US" smtClean="0"/>
              <a:pPr/>
              <a:t>29</a:t>
            </a:fld>
            <a:endParaRPr lang="en-US"/>
          </a:p>
        </p:txBody>
      </p:sp>
      <p:sp>
        <p:nvSpPr>
          <p:cNvPr id="5" name="Footer Placeholder 4">
            <a:extLst>
              <a:ext uri="{FF2B5EF4-FFF2-40B4-BE49-F238E27FC236}">
                <a16:creationId xmlns:a16="http://schemas.microsoft.com/office/drawing/2014/main" id="{C20BA2C9-6748-1672-9530-8B61DAB1541D}"/>
              </a:ext>
            </a:extLst>
          </p:cNvPr>
          <p:cNvSpPr>
            <a:spLocks noGrp="1"/>
          </p:cNvSpPr>
          <p:nvPr>
            <p:ph type="ftr" sz="quarter" idx="10"/>
          </p:nvPr>
        </p:nvSpPr>
        <p:spPr/>
        <p:txBody>
          <a:bodyPr/>
          <a:lstStyle/>
          <a:p>
            <a:r>
              <a:rPr lang="en-US" noProof="0"/>
              <a:t>© Experian | Confidential</a:t>
            </a:r>
          </a:p>
        </p:txBody>
      </p:sp>
      <p:sp>
        <p:nvSpPr>
          <p:cNvPr id="9" name="TextBox 8">
            <a:extLst>
              <a:ext uri="{FF2B5EF4-FFF2-40B4-BE49-F238E27FC236}">
                <a16:creationId xmlns:a16="http://schemas.microsoft.com/office/drawing/2014/main" id="{333987A2-C423-4263-3A3D-9372F957BE6E}"/>
              </a:ext>
            </a:extLst>
          </p:cNvPr>
          <p:cNvSpPr txBox="1"/>
          <p:nvPr/>
        </p:nvSpPr>
        <p:spPr>
          <a:xfrm>
            <a:off x="4634163" y="962524"/>
            <a:ext cx="2923673" cy="733927"/>
          </a:xfrm>
          <a:prstGeom prst="rect">
            <a:avLst/>
          </a:prstGeom>
          <a:noFill/>
        </p:spPr>
        <p:txBody>
          <a:bodyPr wrap="square" lIns="0" tIns="0" rIns="0" bIns="0" rtlCol="0">
            <a:noAutofit/>
          </a:bodyPr>
          <a:lstStyle/>
          <a:p>
            <a:pPr algn="l">
              <a:lnSpc>
                <a:spcPct val="125000"/>
              </a:lnSpc>
              <a:spcAft>
                <a:spcPts val="1200"/>
              </a:spcAft>
            </a:pPr>
            <a:r>
              <a:rPr lang="en-GB" b="1">
                <a:solidFill>
                  <a:schemeClr val="bg1"/>
                </a:solidFill>
              </a:rPr>
              <a:t>Scalable and pedigree</a:t>
            </a:r>
          </a:p>
          <a:p>
            <a:pPr algn="l">
              <a:lnSpc>
                <a:spcPct val="125000"/>
              </a:lnSpc>
              <a:spcAft>
                <a:spcPts val="1200"/>
              </a:spcAft>
            </a:pPr>
            <a:r>
              <a:rPr lang="en-GB" sz="1600">
                <a:solidFill>
                  <a:schemeClr val="bg1"/>
                </a:solidFill>
              </a:rPr>
              <a:t>Experian data is a well refined, highly scalable, widely adopted and broadly applicable across all channels </a:t>
            </a:r>
          </a:p>
        </p:txBody>
      </p:sp>
      <p:sp>
        <p:nvSpPr>
          <p:cNvPr id="10" name="TextBox 9">
            <a:extLst>
              <a:ext uri="{FF2B5EF4-FFF2-40B4-BE49-F238E27FC236}">
                <a16:creationId xmlns:a16="http://schemas.microsoft.com/office/drawing/2014/main" id="{9C17CA5B-FFBB-3254-DFA4-0DBD7AA3EEBA}"/>
              </a:ext>
            </a:extLst>
          </p:cNvPr>
          <p:cNvSpPr txBox="1"/>
          <p:nvPr/>
        </p:nvSpPr>
        <p:spPr>
          <a:xfrm>
            <a:off x="8265696" y="950490"/>
            <a:ext cx="3057204" cy="733927"/>
          </a:xfrm>
          <a:prstGeom prst="rect">
            <a:avLst/>
          </a:prstGeom>
          <a:noFill/>
        </p:spPr>
        <p:txBody>
          <a:bodyPr wrap="square" lIns="0" tIns="0" rIns="0" bIns="0" rtlCol="0">
            <a:noAutofit/>
          </a:bodyPr>
          <a:lstStyle/>
          <a:p>
            <a:pPr algn="l">
              <a:lnSpc>
                <a:spcPct val="125000"/>
              </a:lnSpc>
              <a:spcAft>
                <a:spcPts val="1200"/>
              </a:spcAft>
            </a:pPr>
            <a:r>
              <a:rPr lang="en-GB" b="1">
                <a:solidFill>
                  <a:schemeClr val="bg1"/>
                </a:solidFill>
              </a:rPr>
              <a:t>Is there a burger ready for you? </a:t>
            </a:r>
          </a:p>
          <a:p>
            <a:pPr algn="l">
              <a:lnSpc>
                <a:spcPct val="125000"/>
              </a:lnSpc>
              <a:spcAft>
                <a:spcPts val="1200"/>
              </a:spcAft>
            </a:pPr>
            <a:r>
              <a:rPr lang="en-GB" sz="1600">
                <a:solidFill>
                  <a:schemeClr val="bg1"/>
                </a:solidFill>
              </a:rPr>
              <a:t>If your brands using Experian data they pass those direct insights onto you to enhance your planning capabilities in touchpoints</a:t>
            </a:r>
          </a:p>
        </p:txBody>
      </p:sp>
      <p:sp>
        <p:nvSpPr>
          <p:cNvPr id="12" name="TextBox 11">
            <a:extLst>
              <a:ext uri="{FF2B5EF4-FFF2-40B4-BE49-F238E27FC236}">
                <a16:creationId xmlns:a16="http://schemas.microsoft.com/office/drawing/2014/main" id="{A170E837-0B55-0233-F717-40B4BF3F8264}"/>
              </a:ext>
            </a:extLst>
          </p:cNvPr>
          <p:cNvSpPr txBox="1"/>
          <p:nvPr/>
        </p:nvSpPr>
        <p:spPr>
          <a:xfrm>
            <a:off x="4568752" y="3522332"/>
            <a:ext cx="3054494" cy="733927"/>
          </a:xfrm>
          <a:prstGeom prst="rect">
            <a:avLst/>
          </a:prstGeom>
          <a:noFill/>
        </p:spPr>
        <p:txBody>
          <a:bodyPr wrap="square" lIns="0" tIns="0" rIns="0" bIns="0" rtlCol="0">
            <a:noAutofit/>
          </a:bodyPr>
          <a:lstStyle/>
          <a:p>
            <a:pPr algn="l">
              <a:lnSpc>
                <a:spcPct val="125000"/>
              </a:lnSpc>
              <a:spcAft>
                <a:spcPts val="1200"/>
              </a:spcAft>
            </a:pPr>
            <a:r>
              <a:rPr lang="en-GB" b="1">
                <a:solidFill>
                  <a:schemeClr val="bg1"/>
                </a:solidFill>
              </a:rPr>
              <a:t>We can help with insights and audiences</a:t>
            </a:r>
          </a:p>
          <a:p>
            <a:pPr algn="l">
              <a:lnSpc>
                <a:spcPct val="125000"/>
              </a:lnSpc>
              <a:spcAft>
                <a:spcPts val="1200"/>
              </a:spcAft>
            </a:pPr>
            <a:r>
              <a:rPr lang="en-GB" sz="1600">
                <a:solidFill>
                  <a:schemeClr val="bg1"/>
                </a:solidFill>
              </a:rPr>
              <a:t>Even if your brands aren’t using Experian we can provide insights, profiling and audiences from first party data, locations, proprietary datasets, research questions and more…</a:t>
            </a:r>
          </a:p>
        </p:txBody>
      </p:sp>
      <p:sp>
        <p:nvSpPr>
          <p:cNvPr id="13" name="TextBox 12">
            <a:extLst>
              <a:ext uri="{FF2B5EF4-FFF2-40B4-BE49-F238E27FC236}">
                <a16:creationId xmlns:a16="http://schemas.microsoft.com/office/drawing/2014/main" id="{159B8EDB-2C31-E858-B594-2BD227A9376A}"/>
              </a:ext>
            </a:extLst>
          </p:cNvPr>
          <p:cNvSpPr txBox="1"/>
          <p:nvPr/>
        </p:nvSpPr>
        <p:spPr>
          <a:xfrm>
            <a:off x="8265696" y="3621483"/>
            <a:ext cx="2851962" cy="733927"/>
          </a:xfrm>
          <a:prstGeom prst="rect">
            <a:avLst/>
          </a:prstGeom>
          <a:noFill/>
        </p:spPr>
        <p:txBody>
          <a:bodyPr wrap="square" lIns="0" tIns="0" rIns="0" bIns="0" rtlCol="0">
            <a:noAutofit/>
          </a:bodyPr>
          <a:lstStyle/>
          <a:p>
            <a:pPr algn="l">
              <a:lnSpc>
                <a:spcPct val="125000"/>
              </a:lnSpc>
              <a:spcAft>
                <a:spcPts val="1200"/>
              </a:spcAft>
            </a:pPr>
            <a:r>
              <a:rPr lang="en-GB" b="1">
                <a:solidFill>
                  <a:schemeClr val="bg1"/>
                </a:solidFill>
              </a:rPr>
              <a:t>Activate Consistently</a:t>
            </a:r>
          </a:p>
          <a:p>
            <a:pPr algn="l">
              <a:lnSpc>
                <a:spcPct val="125000"/>
              </a:lnSpc>
              <a:spcAft>
                <a:spcPts val="1200"/>
              </a:spcAft>
            </a:pPr>
            <a:r>
              <a:rPr lang="en-GB" sz="1600">
                <a:solidFill>
                  <a:schemeClr val="bg1"/>
                </a:solidFill>
              </a:rPr>
              <a:t>Our audiences are consistent in all channels with a broad set of partners. Reach out to us and we can help you get them into your channels of choice. </a:t>
            </a:r>
          </a:p>
        </p:txBody>
      </p:sp>
    </p:spTree>
    <p:extLst>
      <p:ext uri="{BB962C8B-B14F-4D97-AF65-F5344CB8AC3E}">
        <p14:creationId xmlns:p14="http://schemas.microsoft.com/office/powerpoint/2010/main" val="1385152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32F82EC-2510-6B45-E5BE-6F0E9B0A0C62}"/>
              </a:ext>
            </a:extLst>
          </p:cNvPr>
          <p:cNvSpPr>
            <a:spLocks noGrp="1"/>
          </p:cNvSpPr>
          <p:nvPr>
            <p:ph type="title"/>
          </p:nvPr>
        </p:nvSpPr>
        <p:spPr>
          <a:xfrm>
            <a:off x="431840" y="1262045"/>
            <a:ext cx="3360737" cy="1486800"/>
          </a:xfrm>
        </p:spPr>
        <p:txBody>
          <a:bodyPr/>
          <a:lstStyle/>
          <a:p>
            <a:r>
              <a:rPr lang="en-GB"/>
              <a:t>Who we are…</a:t>
            </a:r>
          </a:p>
        </p:txBody>
      </p:sp>
      <p:sp>
        <p:nvSpPr>
          <p:cNvPr id="9" name="Text Placeholder 8">
            <a:extLst>
              <a:ext uri="{FF2B5EF4-FFF2-40B4-BE49-F238E27FC236}">
                <a16:creationId xmlns:a16="http://schemas.microsoft.com/office/drawing/2014/main" id="{01A5D492-F60C-503C-C659-3B5A859EFC63}"/>
              </a:ext>
            </a:extLst>
          </p:cNvPr>
          <p:cNvSpPr>
            <a:spLocks noGrp="1"/>
          </p:cNvSpPr>
          <p:nvPr>
            <p:ph type="body" sz="quarter" idx="19"/>
          </p:nvPr>
        </p:nvSpPr>
        <p:spPr>
          <a:xfrm>
            <a:off x="4471823" y="2370845"/>
            <a:ext cx="3248353" cy="756000"/>
          </a:xfrm>
        </p:spPr>
        <p:txBody>
          <a:bodyPr vert="horz" lIns="0" tIns="0" rIns="0" bIns="0" rtlCol="0" anchor="t">
            <a:noAutofit/>
          </a:bodyPr>
          <a:lstStyle/>
          <a:p>
            <a:r>
              <a:rPr lang="en-GB" sz="2000" b="1"/>
              <a:t>Josh Torok</a:t>
            </a:r>
          </a:p>
          <a:p>
            <a:r>
              <a:rPr lang="en-GB"/>
              <a:t>Strategic Partnerships and Digital Growth</a:t>
            </a:r>
          </a:p>
          <a:p>
            <a:endParaRPr lang="en-GB"/>
          </a:p>
        </p:txBody>
      </p:sp>
      <p:sp>
        <p:nvSpPr>
          <p:cNvPr id="11" name="Text Placeholder 10">
            <a:extLst>
              <a:ext uri="{FF2B5EF4-FFF2-40B4-BE49-F238E27FC236}">
                <a16:creationId xmlns:a16="http://schemas.microsoft.com/office/drawing/2014/main" id="{E473645E-9CD4-2E3F-A81E-3DF3659B0420}"/>
              </a:ext>
            </a:extLst>
          </p:cNvPr>
          <p:cNvSpPr>
            <a:spLocks noGrp="1"/>
          </p:cNvSpPr>
          <p:nvPr>
            <p:ph type="body" sz="quarter" idx="21"/>
          </p:nvPr>
        </p:nvSpPr>
        <p:spPr>
          <a:xfrm>
            <a:off x="8245141" y="2370845"/>
            <a:ext cx="2620800" cy="756000"/>
          </a:xfrm>
        </p:spPr>
        <p:txBody>
          <a:bodyPr/>
          <a:lstStyle/>
          <a:p>
            <a:r>
              <a:rPr lang="en-GB" sz="2000" b="1"/>
              <a:t>Sue Shearman</a:t>
            </a:r>
          </a:p>
          <a:p>
            <a:r>
              <a:rPr lang="en-GB"/>
              <a:t>Senior Product Manager</a:t>
            </a:r>
          </a:p>
        </p:txBody>
      </p:sp>
      <p:sp>
        <p:nvSpPr>
          <p:cNvPr id="14" name="Text Placeholder 13">
            <a:extLst>
              <a:ext uri="{FF2B5EF4-FFF2-40B4-BE49-F238E27FC236}">
                <a16:creationId xmlns:a16="http://schemas.microsoft.com/office/drawing/2014/main" id="{A4888A71-47E3-F729-E882-3466E08AF693}"/>
              </a:ext>
            </a:extLst>
          </p:cNvPr>
          <p:cNvSpPr>
            <a:spLocks noGrp="1"/>
          </p:cNvSpPr>
          <p:nvPr>
            <p:ph type="body" sz="quarter" idx="24"/>
          </p:nvPr>
        </p:nvSpPr>
        <p:spPr>
          <a:xfrm>
            <a:off x="4480801" y="4735397"/>
            <a:ext cx="2620800" cy="756000"/>
          </a:xfrm>
        </p:spPr>
        <p:txBody>
          <a:bodyPr/>
          <a:lstStyle/>
          <a:p>
            <a:r>
              <a:rPr lang="en-GB" sz="2000" b="1"/>
              <a:t>Tom Bendon</a:t>
            </a:r>
          </a:p>
          <a:p>
            <a:r>
              <a:rPr lang="en-GB"/>
              <a:t>Product Director</a:t>
            </a:r>
          </a:p>
          <a:p>
            <a:endParaRPr lang="en-GB"/>
          </a:p>
        </p:txBody>
      </p:sp>
      <p:pic>
        <p:nvPicPr>
          <p:cNvPr id="2" name="Picture 1" descr="A person with a beard and glasses&#10;&#10;Description automatically generated">
            <a:extLst>
              <a:ext uri="{FF2B5EF4-FFF2-40B4-BE49-F238E27FC236}">
                <a16:creationId xmlns:a16="http://schemas.microsoft.com/office/drawing/2014/main" id="{2E023361-CA74-0E79-8833-73677708DAE9}"/>
              </a:ext>
            </a:extLst>
          </p:cNvPr>
          <p:cNvPicPr>
            <a:picLocks noChangeAspect="1"/>
          </p:cNvPicPr>
          <p:nvPr/>
        </p:nvPicPr>
        <p:blipFill rotWithShape="1">
          <a:blip r:embed="rId3"/>
          <a:srcRect l="15460" r="16814"/>
          <a:stretch/>
        </p:blipFill>
        <p:spPr>
          <a:xfrm>
            <a:off x="6499951" y="1313202"/>
            <a:ext cx="1327405" cy="1338197"/>
          </a:xfrm>
          <a:prstGeom prst="ellipse">
            <a:avLst/>
          </a:prstGeom>
          <a:ln w="63500" cap="rnd">
            <a:solidFill>
              <a:schemeClr val="bg1"/>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pic>
        <p:nvPicPr>
          <p:cNvPr id="1028" name="Picture 4" descr="What is first party, second party and third party data? - Experian UK">
            <a:extLst>
              <a:ext uri="{FF2B5EF4-FFF2-40B4-BE49-F238E27FC236}">
                <a16:creationId xmlns:a16="http://schemas.microsoft.com/office/drawing/2014/main" id="{ECB0B931-12EB-25AA-DEC7-3C21CDFD07D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299152" y="1347671"/>
            <a:ext cx="1327404" cy="1327404"/>
          </a:xfrm>
          <a:prstGeom prst="ellipse">
            <a:avLst/>
          </a:prstGeom>
          <a:ln w="63500" cap="rnd">
            <a:solidFill>
              <a:schemeClr val="bg1"/>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1030" name="Picture 6" descr="Tom Bendon - Product Director - Experian | LinkedIn">
            <a:extLst>
              <a:ext uri="{FF2B5EF4-FFF2-40B4-BE49-F238E27FC236}">
                <a16:creationId xmlns:a16="http://schemas.microsoft.com/office/drawing/2014/main" id="{EF6874AC-ACE6-FBA9-B619-4D59886B4EDB}"/>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0346" t="3789" r="23402" b="41707"/>
          <a:stretch/>
        </p:blipFill>
        <p:spPr bwMode="auto">
          <a:xfrm>
            <a:off x="6400800" y="4109155"/>
            <a:ext cx="1426556" cy="1382242"/>
          </a:xfrm>
          <a:prstGeom prst="ellipse">
            <a:avLst/>
          </a:prstGeom>
          <a:ln w="63500" cap="rnd">
            <a:solidFill>
              <a:schemeClr val="bg1"/>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1032" name="Picture 8" descr="Experian's Journey to Greater Efficiency and Compliance">
            <a:extLst>
              <a:ext uri="{FF2B5EF4-FFF2-40B4-BE49-F238E27FC236}">
                <a16:creationId xmlns:a16="http://schemas.microsoft.com/office/drawing/2014/main" id="{E6563DDB-2BF9-0190-B1B3-32D2D302C17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391910" y="4616284"/>
            <a:ext cx="3234646" cy="123994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76300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ECFA0E28-5903-D25B-28B5-BBBD6A958149}"/>
              </a:ext>
            </a:extLst>
          </p:cNvPr>
          <p:cNvSpPr>
            <a:spLocks noGrp="1"/>
          </p:cNvSpPr>
          <p:nvPr>
            <p:ph type="title"/>
          </p:nvPr>
        </p:nvSpPr>
        <p:spPr/>
        <p:txBody>
          <a:bodyPr/>
          <a:lstStyle/>
          <a:p>
            <a:r>
              <a:rPr lang="en-GB"/>
              <a:t>Thankyou! </a:t>
            </a:r>
          </a:p>
        </p:txBody>
      </p:sp>
      <p:sp>
        <p:nvSpPr>
          <p:cNvPr id="4" name="Footer Placeholder 3">
            <a:extLst>
              <a:ext uri="{FF2B5EF4-FFF2-40B4-BE49-F238E27FC236}">
                <a16:creationId xmlns:a16="http://schemas.microsoft.com/office/drawing/2014/main" id="{AF645F69-5626-9724-F8AD-AA56ABA79F6B}"/>
              </a:ext>
            </a:extLst>
          </p:cNvPr>
          <p:cNvSpPr>
            <a:spLocks noGrp="1"/>
          </p:cNvSpPr>
          <p:nvPr>
            <p:ph type="ftr" sz="quarter" idx="15"/>
          </p:nvPr>
        </p:nvSpPr>
        <p:spPr/>
        <p:txBody>
          <a:bodyPr/>
          <a:lstStyle/>
          <a:p>
            <a:r>
              <a:rPr lang="en-GB"/>
              <a:t>DMU: Segmentation in Fashion Retail</a:t>
            </a:r>
          </a:p>
        </p:txBody>
      </p:sp>
      <p:sp>
        <p:nvSpPr>
          <p:cNvPr id="5" name="Text Placeholder 4">
            <a:extLst>
              <a:ext uri="{FF2B5EF4-FFF2-40B4-BE49-F238E27FC236}">
                <a16:creationId xmlns:a16="http://schemas.microsoft.com/office/drawing/2014/main" id="{0B2B1D9A-797E-A145-D84D-7686FDAD3308}"/>
              </a:ext>
            </a:extLst>
          </p:cNvPr>
          <p:cNvSpPr>
            <a:spLocks noGrp="1"/>
          </p:cNvSpPr>
          <p:nvPr>
            <p:ph type="body" sz="quarter" idx="14"/>
          </p:nvPr>
        </p:nvSpPr>
        <p:spPr>
          <a:xfrm>
            <a:off x="896593" y="4041852"/>
            <a:ext cx="4483790" cy="1750858"/>
          </a:xfrm>
        </p:spPr>
        <p:txBody>
          <a:bodyPr/>
          <a:lstStyle/>
          <a:p>
            <a:r>
              <a:rPr lang="en-GB" sz="1800" b="1" dirty="0"/>
              <a:t>Josh Torok –    </a:t>
            </a:r>
            <a:r>
              <a:rPr lang="en-GB" sz="1800" b="1" dirty="0">
                <a:hlinkClick r:id="rId3"/>
              </a:rPr>
              <a:t>Josh.torok@experian.com</a:t>
            </a:r>
            <a:endParaRPr lang="en-GB" sz="1800" b="1" dirty="0"/>
          </a:p>
          <a:p>
            <a:r>
              <a:rPr lang="en-GB" sz="1800" b="1" dirty="0"/>
              <a:t>Sue Shearman –  </a:t>
            </a:r>
            <a:r>
              <a:rPr lang="en-GB" sz="1800" b="1" dirty="0">
                <a:hlinkClick r:id="rId4"/>
              </a:rPr>
              <a:t>sue.shearman@experian.com</a:t>
            </a:r>
            <a:endParaRPr lang="en-GB" sz="1800" b="1" dirty="0"/>
          </a:p>
          <a:p>
            <a:r>
              <a:rPr lang="en-GB" sz="1800" b="1" dirty="0"/>
              <a:t> </a:t>
            </a:r>
            <a:r>
              <a:rPr lang="fr-FR" sz="1800" b="1" dirty="0"/>
              <a:t>Audience Desk – </a:t>
            </a:r>
            <a:r>
              <a:rPr lang="fr-FR" sz="1800" b="1" dirty="0">
                <a:hlinkClick r:id="rId5"/>
              </a:rPr>
              <a:t>ukaudiences@experian.com</a:t>
            </a:r>
            <a:r>
              <a:rPr lang="fr-FR" sz="1800" b="1" dirty="0"/>
              <a:t> </a:t>
            </a:r>
            <a:endParaRPr lang="en-GB" sz="1800" b="1" dirty="0"/>
          </a:p>
          <a:p>
            <a:endParaRPr lang="en-GB" sz="1800" b="1" dirty="0"/>
          </a:p>
        </p:txBody>
      </p:sp>
      <p:pic>
        <p:nvPicPr>
          <p:cNvPr id="13" name="Picture Placeholder 12" descr="Businesspeople clapping">
            <a:extLst>
              <a:ext uri="{FF2B5EF4-FFF2-40B4-BE49-F238E27FC236}">
                <a16:creationId xmlns:a16="http://schemas.microsoft.com/office/drawing/2014/main" id="{EC63E92B-2FF5-88F9-9779-8AF82CB13E33}"/>
              </a:ext>
            </a:extLst>
          </p:cNvPr>
          <p:cNvPicPr>
            <a:picLocks noGrp="1" noChangeAspect="1"/>
          </p:cNvPicPr>
          <p:nvPr>
            <p:ph type="pic" sz="quarter" idx="12"/>
          </p:nvPr>
        </p:nvPicPr>
        <p:blipFill rotWithShape="1">
          <a:blip r:embed="rId6"/>
          <a:srcRect l="13527" t="2254" r="10817"/>
          <a:stretch/>
        </p:blipFill>
        <p:spPr>
          <a:xfrm>
            <a:off x="5844209" y="1232451"/>
            <a:ext cx="5557216" cy="4787003"/>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3844220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1BE39B-301E-0922-FB94-C791563B5892}"/>
              </a:ext>
            </a:extLst>
          </p:cNvPr>
          <p:cNvSpPr>
            <a:spLocks noGrp="1"/>
          </p:cNvSpPr>
          <p:nvPr>
            <p:ph type="title"/>
          </p:nvPr>
        </p:nvSpPr>
        <p:spPr>
          <a:xfrm>
            <a:off x="792164" y="3086101"/>
            <a:ext cx="5100636" cy="1526402"/>
          </a:xfrm>
        </p:spPr>
        <p:txBody>
          <a:bodyPr anchor="b"/>
          <a:lstStyle/>
          <a:p>
            <a:r>
              <a:rPr lang="en-US" dirty="0"/>
              <a:t>Additional Case Studies</a:t>
            </a:r>
            <a:br>
              <a:rPr lang="en-US" dirty="0"/>
            </a:br>
            <a:endParaRPr lang="en-US" dirty="0"/>
          </a:p>
        </p:txBody>
      </p:sp>
      <p:sp>
        <p:nvSpPr>
          <p:cNvPr id="5" name="Footer Placeholder 4">
            <a:extLst>
              <a:ext uri="{FF2B5EF4-FFF2-40B4-BE49-F238E27FC236}">
                <a16:creationId xmlns:a16="http://schemas.microsoft.com/office/drawing/2014/main" id="{068CE2C4-731F-47A2-AF7F-CDE5AB383A08}"/>
              </a:ext>
            </a:extLst>
          </p:cNvPr>
          <p:cNvSpPr>
            <a:spLocks noGrp="1"/>
          </p:cNvSpPr>
          <p:nvPr>
            <p:ph type="ftr" sz="quarter" idx="23"/>
          </p:nvPr>
        </p:nvSpPr>
        <p:spPr/>
        <p:txBody>
          <a:bodyPr/>
          <a:lstStyle/>
          <a:p>
            <a:r>
              <a:rPr lang="en-US" noProof="0"/>
              <a:t>© Experian | Confidential</a:t>
            </a:r>
          </a:p>
        </p:txBody>
      </p:sp>
      <p:sp>
        <p:nvSpPr>
          <p:cNvPr id="6" name="Slide Number Placeholder 5">
            <a:extLst>
              <a:ext uri="{FF2B5EF4-FFF2-40B4-BE49-F238E27FC236}">
                <a16:creationId xmlns:a16="http://schemas.microsoft.com/office/drawing/2014/main" id="{0C9503AF-983B-4E8A-AE42-20DCE482B232}"/>
              </a:ext>
            </a:extLst>
          </p:cNvPr>
          <p:cNvSpPr>
            <a:spLocks noGrp="1"/>
          </p:cNvSpPr>
          <p:nvPr>
            <p:ph type="sldNum" sz="quarter" idx="24"/>
          </p:nvPr>
        </p:nvSpPr>
        <p:spPr/>
        <p:txBody>
          <a:bodyPr/>
          <a:lstStyle/>
          <a:p>
            <a:fld id="{C5BB0411-7089-4314-80B8-B2E3315A0706}" type="slidenum">
              <a:rPr lang="en-US" smtClean="0"/>
              <a:pPr/>
              <a:t>31</a:t>
            </a:fld>
            <a:endParaRPr lang="en-US"/>
          </a:p>
        </p:txBody>
      </p:sp>
    </p:spTree>
    <p:extLst>
      <p:ext uri="{BB962C8B-B14F-4D97-AF65-F5344CB8AC3E}">
        <p14:creationId xmlns:p14="http://schemas.microsoft.com/office/powerpoint/2010/main" val="1364402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itle 33">
            <a:extLst>
              <a:ext uri="{FF2B5EF4-FFF2-40B4-BE49-F238E27FC236}">
                <a16:creationId xmlns:a16="http://schemas.microsoft.com/office/drawing/2014/main" id="{815A23E8-588F-8383-E4BC-709A6C11D48A}"/>
              </a:ext>
            </a:extLst>
          </p:cNvPr>
          <p:cNvSpPr>
            <a:spLocks noGrp="1"/>
          </p:cNvSpPr>
          <p:nvPr>
            <p:ph type="title"/>
          </p:nvPr>
        </p:nvSpPr>
        <p:spPr/>
        <p:txBody>
          <a:bodyPr/>
          <a:lstStyle/>
          <a:p>
            <a:r>
              <a:rPr lang="en-GB"/>
              <a:t>Luxury Car Manufacturer</a:t>
            </a:r>
          </a:p>
        </p:txBody>
      </p:sp>
      <p:sp>
        <p:nvSpPr>
          <p:cNvPr id="3" name="Footer Placeholder 2">
            <a:extLst>
              <a:ext uri="{FF2B5EF4-FFF2-40B4-BE49-F238E27FC236}">
                <a16:creationId xmlns:a16="http://schemas.microsoft.com/office/drawing/2014/main" id="{1E421B74-F467-E17C-BF2E-54E0C513D7AF}"/>
              </a:ext>
            </a:extLst>
          </p:cNvPr>
          <p:cNvSpPr>
            <a:spLocks noGrp="1"/>
          </p:cNvSpPr>
          <p:nvPr>
            <p:ph type="ftr" sz="quarter" idx="13"/>
          </p:nvPr>
        </p:nvSpPr>
        <p:spPr/>
        <p:txBody>
          <a:bodyPr/>
          <a:lstStyle/>
          <a:p>
            <a:r>
              <a:rPr lang="en-US" noProof="0"/>
              <a:t>© Experian | Confidential</a:t>
            </a:r>
          </a:p>
        </p:txBody>
      </p:sp>
      <p:sp>
        <p:nvSpPr>
          <p:cNvPr id="4" name="Slide Number Placeholder 3">
            <a:extLst>
              <a:ext uri="{FF2B5EF4-FFF2-40B4-BE49-F238E27FC236}">
                <a16:creationId xmlns:a16="http://schemas.microsoft.com/office/drawing/2014/main" id="{CC8A6747-9C84-DE0E-ED95-1F08AB69F355}"/>
              </a:ext>
            </a:extLst>
          </p:cNvPr>
          <p:cNvSpPr>
            <a:spLocks noGrp="1"/>
          </p:cNvSpPr>
          <p:nvPr>
            <p:ph type="sldNum" sz="quarter" idx="14"/>
          </p:nvPr>
        </p:nvSpPr>
        <p:spPr/>
        <p:txBody>
          <a:bodyPr/>
          <a:lstStyle/>
          <a:p>
            <a:fld id="{C5BB0411-7089-4314-80B8-B2E3315A0706}" type="slidenum">
              <a:rPr lang="en-US" smtClean="0"/>
              <a:pPr/>
              <a:t>32</a:t>
            </a:fld>
            <a:endParaRPr lang="en-US"/>
          </a:p>
        </p:txBody>
      </p:sp>
      <p:sp>
        <p:nvSpPr>
          <p:cNvPr id="35" name="Text Placeholder 34">
            <a:extLst>
              <a:ext uri="{FF2B5EF4-FFF2-40B4-BE49-F238E27FC236}">
                <a16:creationId xmlns:a16="http://schemas.microsoft.com/office/drawing/2014/main" id="{9FD631E2-E7DC-C747-EA26-6691C9A62DB0}"/>
              </a:ext>
            </a:extLst>
          </p:cNvPr>
          <p:cNvSpPr>
            <a:spLocks noGrp="1"/>
          </p:cNvSpPr>
          <p:nvPr>
            <p:ph type="body" sz="quarter" idx="12"/>
          </p:nvPr>
        </p:nvSpPr>
        <p:spPr>
          <a:xfrm>
            <a:off x="794279" y="3173175"/>
            <a:ext cx="3807884" cy="2892663"/>
          </a:xfrm>
        </p:spPr>
        <p:txBody>
          <a:bodyPr/>
          <a:lstStyle/>
          <a:p>
            <a:r>
              <a:rPr lang="en-GB"/>
              <a:t>Eyeota created a Facebook audience targeting strategy to identify and connect with high-net-worth individuals most likely to be drawn to energy-saving transport. </a:t>
            </a:r>
          </a:p>
          <a:p>
            <a:endParaRPr lang="en-GB"/>
          </a:p>
          <a:p>
            <a:r>
              <a:rPr lang="en-GB"/>
              <a:t>They used Experian </a:t>
            </a:r>
            <a:r>
              <a:rPr lang="en-GB" b="1"/>
              <a:t>WorldView</a:t>
            </a:r>
            <a:r>
              <a:rPr lang="en-GB"/>
              <a:t> segments to identify their target audiences.</a:t>
            </a:r>
          </a:p>
        </p:txBody>
      </p:sp>
      <p:pic>
        <p:nvPicPr>
          <p:cNvPr id="45" name="Picture Placeholder 44" descr="A close-up of a car&#10;&#10;Description automatically generated">
            <a:extLst>
              <a:ext uri="{FF2B5EF4-FFF2-40B4-BE49-F238E27FC236}">
                <a16:creationId xmlns:a16="http://schemas.microsoft.com/office/drawing/2014/main" id="{BD47D050-116D-0B5D-7456-2086E2497FDD}"/>
              </a:ext>
            </a:extLst>
          </p:cNvPr>
          <p:cNvPicPr>
            <a:picLocks noGrp="1" noChangeAspect="1"/>
          </p:cNvPicPr>
          <p:nvPr>
            <p:ph type="pic" sz="quarter" idx="17"/>
          </p:nvPr>
        </p:nvPicPr>
        <p:blipFill>
          <a:blip r:embed="rId2" cstate="print">
            <a:extLst>
              <a:ext uri="{28A0092B-C50C-407E-A947-70E740481C1C}">
                <a14:useLocalDpi xmlns:a14="http://schemas.microsoft.com/office/drawing/2010/main"/>
              </a:ext>
            </a:extLst>
          </a:blip>
          <a:srcRect/>
          <a:stretch>
            <a:fillRect/>
          </a:stretch>
        </p:blipFill>
        <p:spPr>
          <a:xfrm>
            <a:off x="5638800" y="792163"/>
            <a:ext cx="5761038" cy="2852737"/>
          </a:xfrm>
        </p:spPr>
      </p:pic>
      <p:sp>
        <p:nvSpPr>
          <p:cNvPr id="36" name="Text Placeholder 35">
            <a:extLst>
              <a:ext uri="{FF2B5EF4-FFF2-40B4-BE49-F238E27FC236}">
                <a16:creationId xmlns:a16="http://schemas.microsoft.com/office/drawing/2014/main" id="{18DD1ED8-BD57-14BB-A98E-F91D5CF375D9}"/>
              </a:ext>
            </a:extLst>
          </p:cNvPr>
          <p:cNvSpPr>
            <a:spLocks noGrp="1"/>
          </p:cNvSpPr>
          <p:nvPr>
            <p:ph type="body" sz="quarter" idx="16"/>
          </p:nvPr>
        </p:nvSpPr>
        <p:spPr/>
        <p:txBody>
          <a:bodyPr/>
          <a:lstStyle/>
          <a:p>
            <a:endParaRPr lang="en-GB"/>
          </a:p>
        </p:txBody>
      </p:sp>
      <p:sp>
        <p:nvSpPr>
          <p:cNvPr id="41" name="Text Placeholder 40">
            <a:extLst>
              <a:ext uri="{FF2B5EF4-FFF2-40B4-BE49-F238E27FC236}">
                <a16:creationId xmlns:a16="http://schemas.microsoft.com/office/drawing/2014/main" id="{ADF3547C-A127-162E-AD0D-4E7695158162}"/>
              </a:ext>
            </a:extLst>
          </p:cNvPr>
          <p:cNvSpPr>
            <a:spLocks noGrp="1"/>
          </p:cNvSpPr>
          <p:nvPr>
            <p:ph type="body" sz="quarter" idx="22"/>
          </p:nvPr>
        </p:nvSpPr>
        <p:spPr/>
        <p:txBody>
          <a:bodyPr/>
          <a:lstStyle/>
          <a:p>
            <a:r>
              <a:rPr lang="en-GB"/>
              <a:t>Use Case</a:t>
            </a:r>
          </a:p>
        </p:txBody>
      </p:sp>
      <p:sp>
        <p:nvSpPr>
          <p:cNvPr id="48" name="Text Placeholder 18">
            <a:extLst>
              <a:ext uri="{FF2B5EF4-FFF2-40B4-BE49-F238E27FC236}">
                <a16:creationId xmlns:a16="http://schemas.microsoft.com/office/drawing/2014/main" id="{11170500-8F08-90AF-080E-DA6C8A72D9D6}"/>
              </a:ext>
            </a:extLst>
          </p:cNvPr>
          <p:cNvSpPr txBox="1">
            <a:spLocks/>
          </p:cNvSpPr>
          <p:nvPr/>
        </p:nvSpPr>
        <p:spPr>
          <a:xfrm>
            <a:off x="6096000" y="4375699"/>
            <a:ext cx="2387600" cy="1331727"/>
          </a:xfrm>
          <a:prstGeom prst="rect">
            <a:avLst/>
          </a:prstGeom>
        </p:spPr>
        <p:txBody>
          <a:bodyPr vert="horz" lIns="0" tIns="0" rIns="0" bIns="0" rtlCol="0">
            <a:noAutofit/>
          </a:bodyPr>
          <a:lstStyle>
            <a:lvl1pPr marL="0" indent="0" algn="l" defTabSz="914400" rtl="0" eaLnBrk="1" latinLnBrk="0" hangingPunct="1">
              <a:lnSpc>
                <a:spcPct val="110000"/>
              </a:lnSpc>
              <a:spcBef>
                <a:spcPts val="0"/>
              </a:spcBef>
              <a:spcAft>
                <a:spcPts val="1200"/>
              </a:spcAft>
              <a:buFont typeface="Arial" panose="020B0604020202020204" pitchFamily="34" charset="0"/>
              <a:buNone/>
              <a:defRPr sz="1800" kern="1200">
                <a:solidFill>
                  <a:schemeClr val="bg1"/>
                </a:solidFill>
                <a:latin typeface="+mn-lt"/>
                <a:ea typeface="+mn-ea"/>
                <a:cs typeface="+mn-cs"/>
              </a:defRPr>
            </a:lvl1pPr>
            <a:lvl2pPr marL="0" indent="0" algn="l" defTabSz="914400" rtl="0" eaLnBrk="1" latinLnBrk="0" hangingPunct="1">
              <a:lnSpc>
                <a:spcPct val="110000"/>
              </a:lnSpc>
              <a:spcBef>
                <a:spcPts val="0"/>
              </a:spcBef>
              <a:spcAft>
                <a:spcPts val="1200"/>
              </a:spcAft>
              <a:buFont typeface="Arial" panose="020B0604020202020204" pitchFamily="34" charset="0"/>
              <a:buNone/>
              <a:defRPr sz="1400" kern="1200">
                <a:solidFill>
                  <a:schemeClr val="bg1"/>
                </a:solidFill>
                <a:latin typeface="+mn-lt"/>
                <a:ea typeface="+mn-ea"/>
                <a:cs typeface="+mn-cs"/>
              </a:defRPr>
            </a:lvl2pPr>
            <a:lvl3pPr marL="172800" indent="-172800" algn="l" defTabSz="914400" rtl="0" eaLnBrk="1" latinLnBrk="0" hangingPunct="1">
              <a:lnSpc>
                <a:spcPct val="110000"/>
              </a:lnSpc>
              <a:spcBef>
                <a:spcPts val="0"/>
              </a:spcBef>
              <a:spcAft>
                <a:spcPts val="1200"/>
              </a:spcAft>
              <a:buClrTx/>
              <a:buFont typeface="Arial" panose="020B0604020202020204" pitchFamily="34" charset="0"/>
              <a:buChar char="•"/>
              <a:defRPr sz="1400" kern="1200">
                <a:solidFill>
                  <a:schemeClr val="bg1"/>
                </a:solidFill>
                <a:latin typeface="+mn-lt"/>
                <a:ea typeface="+mn-ea"/>
                <a:cs typeface="+mn-cs"/>
              </a:defRPr>
            </a:lvl3pPr>
            <a:lvl4pPr marL="345600" indent="-172800" algn="l" defTabSz="914400" rtl="0" eaLnBrk="1" latinLnBrk="0" hangingPunct="1">
              <a:lnSpc>
                <a:spcPct val="110000"/>
              </a:lnSpc>
              <a:spcBef>
                <a:spcPts val="0"/>
              </a:spcBef>
              <a:spcAft>
                <a:spcPts val="1200"/>
              </a:spcAft>
              <a:buClrTx/>
              <a:buFont typeface="Arial" panose="020B0604020202020204" pitchFamily="34" charset="0"/>
              <a:buChar char="•"/>
              <a:defRPr sz="1100" kern="1200">
                <a:solidFill>
                  <a:schemeClr val="bg1"/>
                </a:solidFill>
                <a:latin typeface="+mn-lt"/>
                <a:ea typeface="+mn-ea"/>
                <a:cs typeface="+mn-cs"/>
              </a:defRPr>
            </a:lvl4pPr>
            <a:lvl5pPr marL="518400" indent="-172800" algn="l" defTabSz="914400" rtl="0" eaLnBrk="1" latinLnBrk="0" hangingPunct="1">
              <a:lnSpc>
                <a:spcPct val="110000"/>
              </a:lnSpc>
              <a:spcBef>
                <a:spcPts val="0"/>
              </a:spcBef>
              <a:spcAft>
                <a:spcPts val="1200"/>
              </a:spcAft>
              <a:buClrTx/>
              <a:buFont typeface="Arial" panose="020B0604020202020204" pitchFamily="34" charset="0"/>
              <a:buChar char="•"/>
              <a:defRPr sz="9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600"/>
              <a:t>The campaign delivered an increase of </a:t>
            </a:r>
            <a:r>
              <a:rPr lang="en-GB" sz="1600" b="1"/>
              <a:t>81%</a:t>
            </a:r>
            <a:r>
              <a:rPr lang="en-GB" sz="1600"/>
              <a:t> of lift in ad recall versus consumers targeted using Facebook native user interest targeting data</a:t>
            </a:r>
          </a:p>
        </p:txBody>
      </p:sp>
      <p:pic>
        <p:nvPicPr>
          <p:cNvPr id="49" name="Graphic 48">
            <a:extLst>
              <a:ext uri="{FF2B5EF4-FFF2-40B4-BE49-F238E27FC236}">
                <a16:creationId xmlns:a16="http://schemas.microsoft.com/office/drawing/2014/main" id="{71A28284-1458-C59E-9945-28A536BA3764}"/>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6994652" y="3844611"/>
            <a:ext cx="259918" cy="357387"/>
          </a:xfrm>
          <a:prstGeom prst="rect">
            <a:avLst/>
          </a:prstGeom>
        </p:spPr>
      </p:pic>
      <p:sp>
        <p:nvSpPr>
          <p:cNvPr id="51" name="TextBox 50">
            <a:extLst>
              <a:ext uri="{FF2B5EF4-FFF2-40B4-BE49-F238E27FC236}">
                <a16:creationId xmlns:a16="http://schemas.microsoft.com/office/drawing/2014/main" id="{2CF2D801-EBFF-7CAB-87D3-0A02D4D097B9}"/>
              </a:ext>
            </a:extLst>
          </p:cNvPr>
          <p:cNvSpPr txBox="1"/>
          <p:nvPr/>
        </p:nvSpPr>
        <p:spPr>
          <a:xfrm>
            <a:off x="8717227" y="4364047"/>
            <a:ext cx="2680494" cy="1815882"/>
          </a:xfrm>
          <a:prstGeom prst="rect">
            <a:avLst/>
          </a:prstGeom>
          <a:noFill/>
        </p:spPr>
        <p:txBody>
          <a:bodyPr wrap="square">
            <a:spAutoFit/>
          </a:bodyPr>
          <a:lstStyle/>
          <a:p>
            <a:r>
              <a:rPr lang="en-GB" sz="1400">
                <a:solidFill>
                  <a:schemeClr val="bg1"/>
                </a:solidFill>
              </a:rPr>
              <a:t>Key demographics within the target audience were measured, with the ad successfully reaching people between the ages of 35-44 and 55-64. This could not have been achieved using Facebook native targeting.</a:t>
            </a:r>
          </a:p>
        </p:txBody>
      </p:sp>
      <p:pic>
        <p:nvPicPr>
          <p:cNvPr id="52" name="Graphic 51">
            <a:extLst>
              <a:ext uri="{FF2B5EF4-FFF2-40B4-BE49-F238E27FC236}">
                <a16:creationId xmlns:a16="http://schemas.microsoft.com/office/drawing/2014/main" id="{390EAB53-D87E-E349-FDB6-40B30E2C729C}"/>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9838169" y="3900379"/>
            <a:ext cx="438610" cy="324896"/>
          </a:xfrm>
          <a:prstGeom prst="rect">
            <a:avLst/>
          </a:prstGeom>
        </p:spPr>
      </p:pic>
    </p:spTree>
    <p:extLst>
      <p:ext uri="{BB962C8B-B14F-4D97-AF65-F5344CB8AC3E}">
        <p14:creationId xmlns:p14="http://schemas.microsoft.com/office/powerpoint/2010/main" val="3455817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a:extLst>
              <a:ext uri="{FF2B5EF4-FFF2-40B4-BE49-F238E27FC236}">
                <a16:creationId xmlns:a16="http://schemas.microsoft.com/office/drawing/2014/main" id="{978CD07D-1E7F-33FD-E5EF-6DF58706BE96}"/>
              </a:ext>
            </a:extLst>
          </p:cNvPr>
          <p:cNvSpPr>
            <a:spLocks noGrp="1"/>
          </p:cNvSpPr>
          <p:nvPr>
            <p:ph type="title"/>
          </p:nvPr>
        </p:nvSpPr>
        <p:spPr/>
        <p:txBody>
          <a:bodyPr/>
          <a:lstStyle/>
          <a:p>
            <a:r>
              <a:rPr lang="en-GB"/>
              <a:t>Isuzu</a:t>
            </a:r>
          </a:p>
        </p:txBody>
      </p:sp>
      <p:sp>
        <p:nvSpPr>
          <p:cNvPr id="3" name="Footer Placeholder 2">
            <a:extLst>
              <a:ext uri="{FF2B5EF4-FFF2-40B4-BE49-F238E27FC236}">
                <a16:creationId xmlns:a16="http://schemas.microsoft.com/office/drawing/2014/main" id="{364ECC40-B71E-328B-282C-2FB7A8CA2D1C}"/>
              </a:ext>
            </a:extLst>
          </p:cNvPr>
          <p:cNvSpPr>
            <a:spLocks noGrp="1"/>
          </p:cNvSpPr>
          <p:nvPr>
            <p:ph type="ftr" sz="quarter" idx="13"/>
          </p:nvPr>
        </p:nvSpPr>
        <p:spPr/>
        <p:txBody>
          <a:bodyPr/>
          <a:lstStyle/>
          <a:p>
            <a:r>
              <a:rPr lang="en-US" noProof="0"/>
              <a:t>© Experian | Confidential</a:t>
            </a:r>
          </a:p>
        </p:txBody>
      </p:sp>
      <p:sp>
        <p:nvSpPr>
          <p:cNvPr id="4" name="Slide Number Placeholder 3">
            <a:extLst>
              <a:ext uri="{FF2B5EF4-FFF2-40B4-BE49-F238E27FC236}">
                <a16:creationId xmlns:a16="http://schemas.microsoft.com/office/drawing/2014/main" id="{2AF600BB-3B87-3FFF-AF3D-2571CC27B572}"/>
              </a:ext>
            </a:extLst>
          </p:cNvPr>
          <p:cNvSpPr>
            <a:spLocks noGrp="1"/>
          </p:cNvSpPr>
          <p:nvPr>
            <p:ph type="sldNum" sz="quarter" idx="14"/>
          </p:nvPr>
        </p:nvSpPr>
        <p:spPr/>
        <p:txBody>
          <a:bodyPr/>
          <a:lstStyle/>
          <a:p>
            <a:fld id="{C5BB0411-7089-4314-80B8-B2E3315A0706}" type="slidenum">
              <a:rPr lang="en-US" smtClean="0"/>
              <a:pPr/>
              <a:t>33</a:t>
            </a:fld>
            <a:endParaRPr lang="en-US"/>
          </a:p>
        </p:txBody>
      </p:sp>
      <p:sp>
        <p:nvSpPr>
          <p:cNvPr id="14" name="Text Placeholder 13">
            <a:extLst>
              <a:ext uri="{FF2B5EF4-FFF2-40B4-BE49-F238E27FC236}">
                <a16:creationId xmlns:a16="http://schemas.microsoft.com/office/drawing/2014/main" id="{8AE0A98A-5A30-CB6F-74F0-91E6FA9EE56A}"/>
              </a:ext>
            </a:extLst>
          </p:cNvPr>
          <p:cNvSpPr>
            <a:spLocks noGrp="1"/>
          </p:cNvSpPr>
          <p:nvPr>
            <p:ph type="body" sz="quarter" idx="12"/>
          </p:nvPr>
        </p:nvSpPr>
        <p:spPr/>
        <p:txBody>
          <a:bodyPr/>
          <a:lstStyle/>
          <a:p>
            <a:r>
              <a:rPr lang="en-GB" sz="1600"/>
              <a:t>Isuzu wanted to maximise the impact of their campaign  by using a combination of YouGov panel data combined with Experian’s </a:t>
            </a:r>
            <a:r>
              <a:rPr lang="en-GB" sz="1600" b="1"/>
              <a:t>Automotive Segments </a:t>
            </a:r>
            <a:r>
              <a:rPr lang="en-GB" sz="1600"/>
              <a:t>to identify those who are likely to own Sports Utility Vehicles and Light Commercial Vehicles. </a:t>
            </a:r>
          </a:p>
          <a:p>
            <a:endParaRPr lang="en-GB" sz="1600"/>
          </a:p>
        </p:txBody>
      </p:sp>
      <p:sp>
        <p:nvSpPr>
          <p:cNvPr id="15" name="Text Placeholder 14">
            <a:extLst>
              <a:ext uri="{FF2B5EF4-FFF2-40B4-BE49-F238E27FC236}">
                <a16:creationId xmlns:a16="http://schemas.microsoft.com/office/drawing/2014/main" id="{8EF15DA3-40E5-88AF-B9AA-D721281A6F2E}"/>
              </a:ext>
            </a:extLst>
          </p:cNvPr>
          <p:cNvSpPr>
            <a:spLocks noGrp="1"/>
          </p:cNvSpPr>
          <p:nvPr>
            <p:ph type="body" sz="quarter" idx="16"/>
          </p:nvPr>
        </p:nvSpPr>
        <p:spPr/>
        <p:txBody>
          <a:bodyPr/>
          <a:lstStyle/>
          <a:p>
            <a:endParaRPr lang="en-GB"/>
          </a:p>
        </p:txBody>
      </p:sp>
      <p:sp>
        <p:nvSpPr>
          <p:cNvPr id="19" name="Text Placeholder 18">
            <a:extLst>
              <a:ext uri="{FF2B5EF4-FFF2-40B4-BE49-F238E27FC236}">
                <a16:creationId xmlns:a16="http://schemas.microsoft.com/office/drawing/2014/main" id="{8C0EEC97-46B3-42F0-C567-99C686607C47}"/>
              </a:ext>
            </a:extLst>
          </p:cNvPr>
          <p:cNvSpPr>
            <a:spLocks noGrp="1"/>
          </p:cNvSpPr>
          <p:nvPr>
            <p:ph type="body" sz="quarter" idx="20"/>
          </p:nvPr>
        </p:nvSpPr>
        <p:spPr>
          <a:xfrm>
            <a:off x="6096000" y="4537748"/>
            <a:ext cx="2237772" cy="1331727"/>
          </a:xfrm>
        </p:spPr>
        <p:txBody>
          <a:bodyPr/>
          <a:lstStyle/>
          <a:p>
            <a:r>
              <a:rPr lang="en-GB" sz="1600">
                <a:latin typeface="Arial" panose="020B0604020202020204" pitchFamily="34" charset="0"/>
              </a:rPr>
              <a:t>P</a:t>
            </a:r>
            <a:r>
              <a:rPr lang="en-GB" sz="1600">
                <a:effectLst/>
                <a:latin typeface="Arial" panose="020B0604020202020204" pitchFamily="34" charset="0"/>
              </a:rPr>
              <a:t>urchase intent more than doubled between the control and exposed groups. </a:t>
            </a:r>
          </a:p>
        </p:txBody>
      </p:sp>
      <p:sp>
        <p:nvSpPr>
          <p:cNvPr id="20" name="Text Placeholder 19">
            <a:extLst>
              <a:ext uri="{FF2B5EF4-FFF2-40B4-BE49-F238E27FC236}">
                <a16:creationId xmlns:a16="http://schemas.microsoft.com/office/drawing/2014/main" id="{D0425E76-BF90-E49C-D2FF-28548228FC70}"/>
              </a:ext>
            </a:extLst>
          </p:cNvPr>
          <p:cNvSpPr>
            <a:spLocks noGrp="1"/>
          </p:cNvSpPr>
          <p:nvPr>
            <p:ph type="body" sz="quarter" idx="22"/>
          </p:nvPr>
        </p:nvSpPr>
        <p:spPr/>
        <p:txBody>
          <a:bodyPr/>
          <a:lstStyle/>
          <a:p>
            <a:r>
              <a:rPr lang="en-GB"/>
              <a:t>Use Case</a:t>
            </a:r>
          </a:p>
        </p:txBody>
      </p:sp>
      <p:pic>
        <p:nvPicPr>
          <p:cNvPr id="26" name="Graphic 25">
            <a:extLst>
              <a:ext uri="{FF2B5EF4-FFF2-40B4-BE49-F238E27FC236}">
                <a16:creationId xmlns:a16="http://schemas.microsoft.com/office/drawing/2014/main" id="{A18FD7AC-624F-FCFC-19A6-68EA3F17E49A}"/>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994652" y="4006660"/>
            <a:ext cx="259918" cy="357387"/>
          </a:xfrm>
          <a:prstGeom prst="rect">
            <a:avLst/>
          </a:prstGeom>
        </p:spPr>
      </p:pic>
      <p:sp>
        <p:nvSpPr>
          <p:cNvPr id="28" name="TextBox 27">
            <a:extLst>
              <a:ext uri="{FF2B5EF4-FFF2-40B4-BE49-F238E27FC236}">
                <a16:creationId xmlns:a16="http://schemas.microsoft.com/office/drawing/2014/main" id="{16935DE5-0037-BEF8-D91C-A8CDAA3FBF1A}"/>
              </a:ext>
            </a:extLst>
          </p:cNvPr>
          <p:cNvSpPr txBox="1"/>
          <p:nvPr/>
        </p:nvSpPr>
        <p:spPr>
          <a:xfrm>
            <a:off x="8796759" y="4472696"/>
            <a:ext cx="2674517" cy="1569660"/>
          </a:xfrm>
          <a:prstGeom prst="rect">
            <a:avLst/>
          </a:prstGeom>
          <a:noFill/>
        </p:spPr>
        <p:txBody>
          <a:bodyPr wrap="square">
            <a:spAutoFit/>
          </a:bodyPr>
          <a:lstStyle/>
          <a:p>
            <a:r>
              <a:rPr lang="en-GB" sz="1600">
                <a:solidFill>
                  <a:schemeClr val="bg1"/>
                </a:solidFill>
                <a:effectLst/>
                <a:latin typeface="Arial" panose="020B0604020202020204" pitchFamily="34" charset="0"/>
              </a:rPr>
              <a:t>Measuring the </a:t>
            </a:r>
            <a:r>
              <a:rPr lang="en-GB" sz="1600" b="1">
                <a:solidFill>
                  <a:schemeClr val="bg1"/>
                </a:solidFill>
                <a:effectLst/>
                <a:latin typeface="Arial" panose="020B0604020202020204" pitchFamily="34" charset="0"/>
              </a:rPr>
              <a:t>calls to action</a:t>
            </a:r>
            <a:r>
              <a:rPr lang="en-GB" sz="1600">
                <a:solidFill>
                  <a:schemeClr val="bg1"/>
                </a:solidFill>
                <a:effectLst/>
                <a:latin typeface="Arial" panose="020B0604020202020204" pitchFamily="34" charset="0"/>
              </a:rPr>
              <a:t> after seeing the ad:</a:t>
            </a:r>
          </a:p>
          <a:p>
            <a:r>
              <a:rPr lang="en-GB" sz="1600">
                <a:solidFill>
                  <a:schemeClr val="bg1"/>
                </a:solidFill>
                <a:effectLst/>
                <a:latin typeface="Arial" panose="020B0604020202020204" pitchFamily="34" charset="0"/>
              </a:rPr>
              <a:t>17% visited a dealership, 37% spoke to family and friends and 59% searched for more information online</a:t>
            </a:r>
          </a:p>
        </p:txBody>
      </p:sp>
      <p:pic>
        <p:nvPicPr>
          <p:cNvPr id="2" name="Graphic 1">
            <a:extLst>
              <a:ext uri="{FF2B5EF4-FFF2-40B4-BE49-F238E27FC236}">
                <a16:creationId xmlns:a16="http://schemas.microsoft.com/office/drawing/2014/main" id="{76A97989-7FA4-0CD4-D978-D8F4CC148E03}"/>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9819645" y="4029837"/>
            <a:ext cx="406121" cy="406121"/>
          </a:xfrm>
          <a:prstGeom prst="rect">
            <a:avLst/>
          </a:prstGeom>
        </p:spPr>
      </p:pic>
      <p:pic>
        <p:nvPicPr>
          <p:cNvPr id="9" name="Picture Placeholder 8" descr="A white truck parked in front of a barn&#10;&#10;Description automatically generated">
            <a:extLst>
              <a:ext uri="{FF2B5EF4-FFF2-40B4-BE49-F238E27FC236}">
                <a16:creationId xmlns:a16="http://schemas.microsoft.com/office/drawing/2014/main" id="{B1BCEA6F-7C3A-4C8C-2796-516FD2D614AE}"/>
              </a:ext>
            </a:extLst>
          </p:cNvPr>
          <p:cNvPicPr>
            <a:picLocks noGrp="1" noChangeAspect="1"/>
          </p:cNvPicPr>
          <p:nvPr>
            <p:ph type="pic" sz="quarter" idx="17"/>
          </p:nvPr>
        </p:nvPicPr>
        <p:blipFill>
          <a:blip r:embed="rId6" cstate="print">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071402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a:extLst>
              <a:ext uri="{FF2B5EF4-FFF2-40B4-BE49-F238E27FC236}">
                <a16:creationId xmlns:a16="http://schemas.microsoft.com/office/drawing/2014/main" id="{978CD07D-1E7F-33FD-E5EF-6DF58706BE96}"/>
              </a:ext>
            </a:extLst>
          </p:cNvPr>
          <p:cNvSpPr>
            <a:spLocks noGrp="1"/>
          </p:cNvSpPr>
          <p:nvPr>
            <p:ph type="title"/>
          </p:nvPr>
        </p:nvSpPr>
        <p:spPr/>
        <p:txBody>
          <a:bodyPr/>
          <a:lstStyle/>
          <a:p>
            <a:r>
              <a:rPr lang="en-GB"/>
              <a:t>Warner Hotels </a:t>
            </a:r>
          </a:p>
        </p:txBody>
      </p:sp>
      <p:sp>
        <p:nvSpPr>
          <p:cNvPr id="3" name="Footer Placeholder 2">
            <a:extLst>
              <a:ext uri="{FF2B5EF4-FFF2-40B4-BE49-F238E27FC236}">
                <a16:creationId xmlns:a16="http://schemas.microsoft.com/office/drawing/2014/main" id="{364ECC40-B71E-328B-282C-2FB7A8CA2D1C}"/>
              </a:ext>
            </a:extLst>
          </p:cNvPr>
          <p:cNvSpPr>
            <a:spLocks noGrp="1"/>
          </p:cNvSpPr>
          <p:nvPr>
            <p:ph type="ftr" sz="quarter" idx="13"/>
          </p:nvPr>
        </p:nvSpPr>
        <p:spPr/>
        <p:txBody>
          <a:bodyPr/>
          <a:lstStyle/>
          <a:p>
            <a:r>
              <a:rPr lang="en-US" noProof="0"/>
              <a:t>© Experian | Confidential</a:t>
            </a:r>
          </a:p>
        </p:txBody>
      </p:sp>
      <p:sp>
        <p:nvSpPr>
          <p:cNvPr id="4" name="Slide Number Placeholder 3">
            <a:extLst>
              <a:ext uri="{FF2B5EF4-FFF2-40B4-BE49-F238E27FC236}">
                <a16:creationId xmlns:a16="http://schemas.microsoft.com/office/drawing/2014/main" id="{2AF600BB-3B87-3FFF-AF3D-2571CC27B572}"/>
              </a:ext>
            </a:extLst>
          </p:cNvPr>
          <p:cNvSpPr>
            <a:spLocks noGrp="1"/>
          </p:cNvSpPr>
          <p:nvPr>
            <p:ph type="sldNum" sz="quarter" idx="14"/>
          </p:nvPr>
        </p:nvSpPr>
        <p:spPr/>
        <p:txBody>
          <a:bodyPr/>
          <a:lstStyle/>
          <a:p>
            <a:fld id="{C5BB0411-7089-4314-80B8-B2E3315A0706}" type="slidenum">
              <a:rPr lang="en-US" smtClean="0"/>
              <a:pPr/>
              <a:t>34</a:t>
            </a:fld>
            <a:endParaRPr lang="en-US"/>
          </a:p>
        </p:txBody>
      </p:sp>
      <p:sp>
        <p:nvSpPr>
          <p:cNvPr id="14" name="Text Placeholder 13">
            <a:extLst>
              <a:ext uri="{FF2B5EF4-FFF2-40B4-BE49-F238E27FC236}">
                <a16:creationId xmlns:a16="http://schemas.microsoft.com/office/drawing/2014/main" id="{8AE0A98A-5A30-CB6F-74F0-91E6FA9EE56A}"/>
              </a:ext>
            </a:extLst>
          </p:cNvPr>
          <p:cNvSpPr>
            <a:spLocks noGrp="1"/>
          </p:cNvSpPr>
          <p:nvPr>
            <p:ph type="body" sz="quarter" idx="12"/>
          </p:nvPr>
        </p:nvSpPr>
        <p:spPr/>
        <p:txBody>
          <a:bodyPr/>
          <a:lstStyle/>
          <a:p>
            <a:r>
              <a:rPr lang="en-GB"/>
              <a:t>Finecast worked with Experian </a:t>
            </a:r>
            <a:r>
              <a:rPr lang="en-GB" b="1"/>
              <a:t>demographic</a:t>
            </a:r>
            <a:r>
              <a:rPr lang="en-GB"/>
              <a:t> data to identify Warner Hotel’s target audience for the 45-65 year old UK short break traveller market.</a:t>
            </a:r>
          </a:p>
        </p:txBody>
      </p:sp>
      <p:pic>
        <p:nvPicPr>
          <p:cNvPr id="24" name="Picture Placeholder 23" descr="A large building with a gated entrance&#10;&#10;Description automatically generated">
            <a:extLst>
              <a:ext uri="{FF2B5EF4-FFF2-40B4-BE49-F238E27FC236}">
                <a16:creationId xmlns:a16="http://schemas.microsoft.com/office/drawing/2014/main" id="{63B503C4-C4C3-11BB-74DB-AC624D29151D}"/>
              </a:ext>
            </a:extLst>
          </p:cNvPr>
          <p:cNvPicPr>
            <a:picLocks noGrp="1" noChangeAspect="1"/>
          </p:cNvPicPr>
          <p:nvPr>
            <p:ph type="pic" sz="quarter" idx="17"/>
          </p:nvPr>
        </p:nvPicPr>
        <p:blipFill>
          <a:blip r:embed="rId2" cstate="print">
            <a:extLst>
              <a:ext uri="{28A0092B-C50C-407E-A947-70E740481C1C}">
                <a14:useLocalDpi xmlns:a14="http://schemas.microsoft.com/office/drawing/2010/main"/>
              </a:ext>
            </a:extLst>
          </a:blip>
          <a:srcRect/>
          <a:stretch>
            <a:fillRect/>
          </a:stretch>
        </p:blipFill>
        <p:spPr/>
      </p:pic>
      <p:sp>
        <p:nvSpPr>
          <p:cNvPr id="15" name="Text Placeholder 14">
            <a:extLst>
              <a:ext uri="{FF2B5EF4-FFF2-40B4-BE49-F238E27FC236}">
                <a16:creationId xmlns:a16="http://schemas.microsoft.com/office/drawing/2014/main" id="{8EF15DA3-40E5-88AF-B9AA-D721281A6F2E}"/>
              </a:ext>
            </a:extLst>
          </p:cNvPr>
          <p:cNvSpPr>
            <a:spLocks noGrp="1"/>
          </p:cNvSpPr>
          <p:nvPr>
            <p:ph type="body" sz="quarter" idx="16"/>
          </p:nvPr>
        </p:nvSpPr>
        <p:spPr/>
        <p:txBody>
          <a:bodyPr/>
          <a:lstStyle/>
          <a:p>
            <a:endParaRPr lang="en-GB"/>
          </a:p>
        </p:txBody>
      </p:sp>
      <p:sp>
        <p:nvSpPr>
          <p:cNvPr id="19" name="Text Placeholder 18">
            <a:extLst>
              <a:ext uri="{FF2B5EF4-FFF2-40B4-BE49-F238E27FC236}">
                <a16:creationId xmlns:a16="http://schemas.microsoft.com/office/drawing/2014/main" id="{8C0EEC97-46B3-42F0-C567-99C686607C47}"/>
              </a:ext>
            </a:extLst>
          </p:cNvPr>
          <p:cNvSpPr>
            <a:spLocks noGrp="1"/>
          </p:cNvSpPr>
          <p:nvPr>
            <p:ph type="body" sz="quarter" idx="20"/>
          </p:nvPr>
        </p:nvSpPr>
        <p:spPr>
          <a:xfrm>
            <a:off x="6096000" y="4537748"/>
            <a:ext cx="2149168" cy="1331727"/>
          </a:xfrm>
        </p:spPr>
        <p:txBody>
          <a:bodyPr/>
          <a:lstStyle/>
          <a:p>
            <a:r>
              <a:rPr lang="en-GB" sz="1600"/>
              <a:t>Brand Uplift study showed a </a:t>
            </a:r>
            <a:r>
              <a:rPr lang="en-GB" sz="1600" b="1"/>
              <a:t>27%</a:t>
            </a:r>
            <a:r>
              <a:rPr lang="en-GB" sz="1600"/>
              <a:t> increase in those likely to use Warner Hotels in the future</a:t>
            </a:r>
          </a:p>
        </p:txBody>
      </p:sp>
      <p:sp>
        <p:nvSpPr>
          <p:cNvPr id="20" name="Text Placeholder 19">
            <a:extLst>
              <a:ext uri="{FF2B5EF4-FFF2-40B4-BE49-F238E27FC236}">
                <a16:creationId xmlns:a16="http://schemas.microsoft.com/office/drawing/2014/main" id="{D0425E76-BF90-E49C-D2FF-28548228FC70}"/>
              </a:ext>
            </a:extLst>
          </p:cNvPr>
          <p:cNvSpPr>
            <a:spLocks noGrp="1"/>
          </p:cNvSpPr>
          <p:nvPr>
            <p:ph type="body" sz="quarter" idx="22"/>
          </p:nvPr>
        </p:nvSpPr>
        <p:spPr/>
        <p:txBody>
          <a:bodyPr/>
          <a:lstStyle/>
          <a:p>
            <a:r>
              <a:rPr lang="en-GB"/>
              <a:t>Use Case</a:t>
            </a:r>
          </a:p>
        </p:txBody>
      </p:sp>
      <p:pic>
        <p:nvPicPr>
          <p:cNvPr id="25" name="Graphic 24">
            <a:extLst>
              <a:ext uri="{FF2B5EF4-FFF2-40B4-BE49-F238E27FC236}">
                <a16:creationId xmlns:a16="http://schemas.microsoft.com/office/drawing/2014/main" id="{83ED999C-9C64-196A-5C48-1ACB8DD7BD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737073" y="4056977"/>
            <a:ext cx="577470" cy="386471"/>
          </a:xfrm>
          <a:prstGeom prst="rect">
            <a:avLst/>
          </a:prstGeom>
        </p:spPr>
      </p:pic>
      <p:pic>
        <p:nvPicPr>
          <p:cNvPr id="26" name="Graphic 25">
            <a:extLst>
              <a:ext uri="{FF2B5EF4-FFF2-40B4-BE49-F238E27FC236}">
                <a16:creationId xmlns:a16="http://schemas.microsoft.com/office/drawing/2014/main" id="{A18FD7AC-624F-FCFC-19A6-68EA3F17E49A}"/>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6994652" y="4006660"/>
            <a:ext cx="259918" cy="357387"/>
          </a:xfrm>
          <a:prstGeom prst="rect">
            <a:avLst/>
          </a:prstGeom>
        </p:spPr>
      </p:pic>
      <p:sp>
        <p:nvSpPr>
          <p:cNvPr id="28" name="TextBox 27">
            <a:extLst>
              <a:ext uri="{FF2B5EF4-FFF2-40B4-BE49-F238E27FC236}">
                <a16:creationId xmlns:a16="http://schemas.microsoft.com/office/drawing/2014/main" id="{16935DE5-0037-BEF8-D91C-A8CDAA3FBF1A}"/>
              </a:ext>
            </a:extLst>
          </p:cNvPr>
          <p:cNvSpPr txBox="1"/>
          <p:nvPr/>
        </p:nvSpPr>
        <p:spPr>
          <a:xfrm>
            <a:off x="9098270" y="4472696"/>
            <a:ext cx="2149168" cy="1569660"/>
          </a:xfrm>
          <a:prstGeom prst="rect">
            <a:avLst/>
          </a:prstGeom>
          <a:noFill/>
        </p:spPr>
        <p:txBody>
          <a:bodyPr wrap="square">
            <a:spAutoFit/>
          </a:bodyPr>
          <a:lstStyle/>
          <a:p>
            <a:r>
              <a:rPr lang="en-GB" sz="1600">
                <a:solidFill>
                  <a:schemeClr val="bg1"/>
                </a:solidFill>
              </a:rPr>
              <a:t>The number of exposed respondents likely to recommend the brand was around </a:t>
            </a:r>
            <a:r>
              <a:rPr lang="en-GB" sz="1600" b="1">
                <a:solidFill>
                  <a:schemeClr val="bg1"/>
                </a:solidFill>
              </a:rPr>
              <a:t>6x</a:t>
            </a:r>
            <a:r>
              <a:rPr lang="en-GB" sz="1600">
                <a:solidFill>
                  <a:schemeClr val="bg1"/>
                </a:solidFill>
              </a:rPr>
              <a:t> higher than that of the control.</a:t>
            </a:r>
          </a:p>
        </p:txBody>
      </p:sp>
    </p:spTree>
    <p:extLst>
      <p:ext uri="{BB962C8B-B14F-4D97-AF65-F5344CB8AC3E}">
        <p14:creationId xmlns:p14="http://schemas.microsoft.com/office/powerpoint/2010/main" val="4620627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660E2045-C5BB-C954-58B9-F0FBB05274C6}"/>
              </a:ext>
            </a:extLst>
          </p:cNvPr>
          <p:cNvSpPr/>
          <p:nvPr/>
        </p:nvSpPr>
        <p:spPr>
          <a:xfrm>
            <a:off x="4439196" y="4269114"/>
            <a:ext cx="6751701" cy="1753740"/>
          </a:xfrm>
          <a:prstGeom prst="roundRect">
            <a:avLst>
              <a:gd name="adj" fmla="val 4913"/>
            </a:avLst>
          </a:prstGeom>
          <a:solidFill>
            <a:srgbClr val="FC008A"/>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AU" sz="1200" b="0" i="0" u="none" strike="noStrike" kern="1200" cap="none" spc="0" normalizeH="0" baseline="0" noProof="0" err="1">
              <a:ln>
                <a:noFill/>
              </a:ln>
              <a:solidFill>
                <a:schemeClr val="bg1"/>
              </a:solidFill>
              <a:effectLst/>
              <a:uLnTx/>
              <a:uFillTx/>
              <a:latin typeface="Roboto Light"/>
              <a:ea typeface="+mn-ea"/>
              <a:cs typeface="+mn-cs"/>
            </a:endParaRPr>
          </a:p>
        </p:txBody>
      </p:sp>
      <p:sp>
        <p:nvSpPr>
          <p:cNvPr id="10" name="Rectangle: Rounded Corners 9">
            <a:extLst>
              <a:ext uri="{FF2B5EF4-FFF2-40B4-BE49-F238E27FC236}">
                <a16:creationId xmlns:a16="http://schemas.microsoft.com/office/drawing/2014/main" id="{72E93544-8AF2-4FFE-0279-F765282F3FC7}"/>
              </a:ext>
            </a:extLst>
          </p:cNvPr>
          <p:cNvSpPr/>
          <p:nvPr/>
        </p:nvSpPr>
        <p:spPr>
          <a:xfrm>
            <a:off x="4442377" y="2523867"/>
            <a:ext cx="6742409" cy="1847097"/>
          </a:xfrm>
          <a:prstGeom prst="roundRect">
            <a:avLst>
              <a:gd name="adj" fmla="val 491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AU" sz="1200" b="0" i="0" u="none" strike="noStrike" kern="1200" cap="none" spc="0" normalizeH="0" baseline="0" noProof="0" err="1">
              <a:ln>
                <a:noFill/>
              </a:ln>
              <a:solidFill>
                <a:schemeClr val="bg1"/>
              </a:solidFill>
              <a:effectLst/>
              <a:uLnTx/>
              <a:uFillTx/>
              <a:latin typeface="Roboto Light"/>
              <a:ea typeface="+mn-ea"/>
              <a:cs typeface="+mn-cs"/>
            </a:endParaRPr>
          </a:p>
        </p:txBody>
      </p:sp>
      <p:sp>
        <p:nvSpPr>
          <p:cNvPr id="8" name="Rectangle: Rounded Corners 7">
            <a:extLst>
              <a:ext uri="{FF2B5EF4-FFF2-40B4-BE49-F238E27FC236}">
                <a16:creationId xmlns:a16="http://schemas.microsoft.com/office/drawing/2014/main" id="{A39D1117-79A6-7C3E-8989-B72DFFDDB085}"/>
              </a:ext>
            </a:extLst>
          </p:cNvPr>
          <p:cNvSpPr/>
          <p:nvPr/>
        </p:nvSpPr>
        <p:spPr>
          <a:xfrm>
            <a:off x="4442377" y="741788"/>
            <a:ext cx="6745357" cy="1847097"/>
          </a:xfrm>
          <a:prstGeom prst="roundRect">
            <a:avLst>
              <a:gd name="adj" fmla="val 49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25000"/>
              </a:lnSpc>
              <a:spcBef>
                <a:spcPts val="0"/>
              </a:spcBef>
              <a:spcAft>
                <a:spcPts val="1200"/>
              </a:spcAft>
              <a:buClrTx/>
              <a:buSzTx/>
              <a:buFontTx/>
              <a:buNone/>
              <a:tabLst/>
              <a:defRPr/>
            </a:pPr>
            <a:endParaRPr kumimoji="0" lang="en-AU" sz="1200" b="0" i="0" u="none" strike="noStrike" kern="1200" cap="none" spc="0" normalizeH="0" baseline="0" noProof="0" err="1">
              <a:ln>
                <a:noFill/>
              </a:ln>
              <a:solidFill>
                <a:schemeClr val="bg1"/>
              </a:solidFill>
              <a:effectLst/>
              <a:uLnTx/>
              <a:uFillTx/>
              <a:latin typeface="Roboto Light"/>
              <a:ea typeface="+mn-ea"/>
              <a:cs typeface="+mn-cs"/>
            </a:endParaRPr>
          </a:p>
        </p:txBody>
      </p:sp>
      <p:sp>
        <p:nvSpPr>
          <p:cNvPr id="2" name="Title 1">
            <a:extLst>
              <a:ext uri="{FF2B5EF4-FFF2-40B4-BE49-F238E27FC236}">
                <a16:creationId xmlns:a16="http://schemas.microsoft.com/office/drawing/2014/main" id="{24289C12-9128-22BB-A338-BC2A53606CFE}"/>
              </a:ext>
            </a:extLst>
          </p:cNvPr>
          <p:cNvSpPr>
            <a:spLocks noGrp="1"/>
          </p:cNvSpPr>
          <p:nvPr>
            <p:ph type="title"/>
          </p:nvPr>
        </p:nvSpPr>
        <p:spPr>
          <a:xfrm>
            <a:off x="790574" y="1439277"/>
            <a:ext cx="2414444" cy="2636147"/>
          </a:xfrm>
        </p:spPr>
        <p:txBody>
          <a:bodyPr/>
          <a:lstStyle/>
          <a:p>
            <a:r>
              <a:rPr lang="en-US" b="1"/>
              <a:t>What </a:t>
            </a:r>
            <a:r>
              <a:rPr lang="en-US"/>
              <a:t>we bring to the table and</a:t>
            </a:r>
            <a:r>
              <a:rPr lang="en-US" b="1"/>
              <a:t> why </a:t>
            </a:r>
            <a:r>
              <a:rPr lang="en-US"/>
              <a:t>we stand out...</a:t>
            </a:r>
            <a:br>
              <a:rPr lang="en-US"/>
            </a:br>
            <a:br>
              <a:rPr lang="en-US"/>
            </a:br>
            <a:endParaRPr lang="en-US" sz="3400" b="1">
              <a:solidFill>
                <a:schemeClr val="accent5"/>
              </a:solidFill>
              <a:cs typeface="Arial"/>
            </a:endParaRPr>
          </a:p>
        </p:txBody>
      </p:sp>
      <p:sp>
        <p:nvSpPr>
          <p:cNvPr id="15" name="Text Placeholder 2">
            <a:extLst>
              <a:ext uri="{FF2B5EF4-FFF2-40B4-BE49-F238E27FC236}">
                <a16:creationId xmlns:a16="http://schemas.microsoft.com/office/drawing/2014/main" id="{102EA021-315B-9866-08EE-59485C80FD0A}"/>
              </a:ext>
            </a:extLst>
          </p:cNvPr>
          <p:cNvSpPr>
            <a:spLocks noGrp="1"/>
          </p:cNvSpPr>
          <p:nvPr>
            <p:ph type="body" sz="quarter" idx="12"/>
          </p:nvPr>
        </p:nvSpPr>
        <p:spPr>
          <a:xfrm>
            <a:off x="4782162" y="982606"/>
            <a:ext cx="6113394" cy="1037502"/>
          </a:xfrm>
        </p:spPr>
        <p:txBody>
          <a:bodyPr vert="horz" lIns="0" tIns="0" rIns="0" bIns="0" rtlCol="0" anchor="t">
            <a:noAutofit/>
          </a:bodyPr>
          <a:lstStyle/>
          <a:p>
            <a:r>
              <a:rPr lang="en-US" sz="2400">
                <a:solidFill>
                  <a:schemeClr val="bg1"/>
                </a:solidFill>
              </a:rPr>
              <a:t>Huge scale and variety</a:t>
            </a:r>
            <a:r>
              <a:rPr lang="en-US" sz="2000">
                <a:solidFill>
                  <a:schemeClr val="bg1"/>
                </a:solidFill>
              </a:rPr>
              <a:t> </a:t>
            </a:r>
          </a:p>
          <a:p>
            <a:r>
              <a:rPr lang="en-US" sz="1400">
                <a:solidFill>
                  <a:schemeClr val="bg1"/>
                </a:solidFill>
              </a:rPr>
              <a:t>With 95% coverage of the UK adult population, paired with 500+ attributes and widely adopted segmentation, we offer brands and agencies the opportunity to learn about and reach audiences, at an impactful scale.</a:t>
            </a:r>
            <a:endParaRPr lang="en-US" sz="1200" b="0" i="0">
              <a:solidFill>
                <a:schemeClr val="bg1"/>
              </a:solidFill>
              <a:effectLst/>
              <a:cs typeface="Arial"/>
            </a:endParaRPr>
          </a:p>
        </p:txBody>
      </p:sp>
      <p:sp>
        <p:nvSpPr>
          <p:cNvPr id="5" name="Slide Number Placeholder 4">
            <a:extLst>
              <a:ext uri="{FF2B5EF4-FFF2-40B4-BE49-F238E27FC236}">
                <a16:creationId xmlns:a16="http://schemas.microsoft.com/office/drawing/2014/main" id="{5456EACA-849B-6148-7851-31CB312482F8}"/>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5BB0411-7089-4314-80B8-B2E3315A0706}" type="slidenum">
              <a:rPr kumimoji="0" lang="en-US" sz="700" b="0" i="0" u="none" strike="noStrike" kern="1200" cap="none" spc="0" normalizeH="0" baseline="0" noProof="0" smtClean="0">
                <a:ln>
                  <a:noFill/>
                </a:ln>
                <a:solidFill>
                  <a:srgbClr val="60646B">
                    <a:tint val="75000"/>
                  </a:srgbClr>
                </a:solidFill>
                <a:effectLst/>
                <a:uLnTx/>
                <a:uFillTx/>
                <a:latin typeface="Roboto" panose="02000000000000000000" pitchFamily="2" charset="0"/>
                <a:ea typeface="Roboto" panose="02000000000000000000" pitchFamily="2" charset="0"/>
                <a:cs typeface="+mn-cs"/>
              </a:rPr>
              <a:pPr marL="0" marR="0" lvl="0" indent="0" algn="l" defTabSz="914400" rtl="0" eaLnBrk="1" fontAlgn="auto" latinLnBrk="0" hangingPunct="1">
                <a:lnSpc>
                  <a:spcPct val="100000"/>
                </a:lnSpc>
                <a:spcBef>
                  <a:spcPts val="0"/>
                </a:spcBef>
                <a:spcAft>
                  <a:spcPts val="0"/>
                </a:spcAft>
                <a:buClrTx/>
                <a:buSzTx/>
                <a:buFontTx/>
                <a:buNone/>
                <a:tabLst/>
                <a:defRPr/>
              </a:pPr>
              <a:t>4</a:t>
            </a:fld>
            <a:endParaRPr kumimoji="0" lang="en-US" sz="700" b="0" i="0" u="none" strike="noStrike" kern="1200" cap="none" spc="0" normalizeH="0" baseline="0" noProof="0">
              <a:ln>
                <a:noFill/>
              </a:ln>
              <a:solidFill>
                <a:srgbClr val="60646B">
                  <a:tint val="75000"/>
                </a:srgbClr>
              </a:solidFill>
              <a:effectLst/>
              <a:uLnTx/>
              <a:uFillTx/>
              <a:latin typeface="Roboto" panose="02000000000000000000" pitchFamily="2" charset="0"/>
              <a:ea typeface="Roboto" panose="02000000000000000000" pitchFamily="2" charset="0"/>
              <a:cs typeface="+mn-cs"/>
            </a:endParaRPr>
          </a:p>
        </p:txBody>
      </p:sp>
      <p:sp>
        <p:nvSpPr>
          <p:cNvPr id="4" name="Footer Placeholder 5">
            <a:extLst>
              <a:ext uri="{FF2B5EF4-FFF2-40B4-BE49-F238E27FC236}">
                <a16:creationId xmlns:a16="http://schemas.microsoft.com/office/drawing/2014/main" id="{7C135CD1-9E66-1FFD-1D60-36B7CAA7686A}"/>
              </a:ext>
            </a:extLst>
          </p:cNvPr>
          <p:cNvSpPr txBox="1">
            <a:spLocks/>
          </p:cNvSpPr>
          <p:nvPr/>
        </p:nvSpPr>
        <p:spPr>
          <a:xfrm>
            <a:off x="790574" y="6457948"/>
            <a:ext cx="2841625" cy="111125"/>
          </a:xfrm>
          <a:prstGeom prst="rect">
            <a:avLst/>
          </a:prstGeom>
        </p:spPr>
        <p:txBody>
          <a:bodyPr vert="horz" lIns="0" tIns="0" rIns="0" bIns="0" rtlCol="0" anchor="b" anchorCtr="0">
            <a:noAutofit/>
          </a:bodyPr>
          <a:lstStyle>
            <a:defPPr>
              <a:defRPr lang="en-US"/>
            </a:defPPr>
            <a:lvl1pPr marL="0" algn="l" defTabSz="914400" rtl="0" eaLnBrk="1" latinLnBrk="0" hangingPunct="1">
              <a:defRPr sz="700" kern="1200">
                <a:solidFill>
                  <a:schemeClr val="tx1">
                    <a:tint val="75000"/>
                  </a:schemeClr>
                </a:solidFill>
                <a:latin typeface="Roboto" panose="02000000000000000000" pitchFamily="2" charset="0"/>
                <a:ea typeface="Roboto" panose="02000000000000000000" pitchFamily="2"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60646B">
                    <a:tint val="75000"/>
                  </a:srgbClr>
                </a:solidFill>
                <a:effectLst/>
                <a:uLnTx/>
                <a:uFillTx/>
                <a:latin typeface="Roboto"/>
                <a:ea typeface="Roboto"/>
                <a:cs typeface="Roboto"/>
              </a:rPr>
              <a:t>Experian Presentation | Confidential</a:t>
            </a:r>
            <a:endParaRPr kumimoji="0" lang="en-US" sz="700" b="0" i="0" u="none" strike="noStrike" kern="1200" cap="none" spc="0" normalizeH="0" baseline="0" noProof="0">
              <a:ln>
                <a:noFill/>
              </a:ln>
              <a:solidFill>
                <a:srgbClr val="60646B">
                  <a:tint val="75000"/>
                </a:srgbClr>
              </a:solidFill>
              <a:effectLst/>
              <a:uLnTx/>
              <a:uFillTx/>
              <a:latin typeface="Roboto"/>
              <a:ea typeface="Roboto"/>
              <a:cs typeface="Roboto"/>
            </a:endParaRPr>
          </a:p>
        </p:txBody>
      </p:sp>
      <p:sp>
        <p:nvSpPr>
          <p:cNvPr id="9" name="Text Placeholder 2">
            <a:extLst>
              <a:ext uri="{FF2B5EF4-FFF2-40B4-BE49-F238E27FC236}">
                <a16:creationId xmlns:a16="http://schemas.microsoft.com/office/drawing/2014/main" id="{8B3C2185-6F37-8830-FE6A-D77AEE5D26E1}"/>
              </a:ext>
            </a:extLst>
          </p:cNvPr>
          <p:cNvSpPr txBox="1">
            <a:spLocks/>
          </p:cNvSpPr>
          <p:nvPr/>
        </p:nvSpPr>
        <p:spPr>
          <a:xfrm>
            <a:off x="4782162" y="2790119"/>
            <a:ext cx="6218169" cy="1332777"/>
          </a:xfrm>
          <a:prstGeom prst="rect">
            <a:avLst/>
          </a:prstGeom>
        </p:spPr>
        <p:txBody>
          <a:bodyPr vert="horz" lIns="0" tIns="0" rIns="0" bIns="0" rtlCol="0" anchor="t">
            <a:noAutofit/>
          </a:bodyPr>
          <a:lstStyle>
            <a:lvl1pPr marL="0" indent="0" algn="l" defTabSz="914400" rtl="0" eaLnBrk="1" latinLnBrk="0" hangingPunct="1">
              <a:lnSpc>
                <a:spcPts val="2250"/>
              </a:lnSpc>
              <a:spcBef>
                <a:spcPts val="0"/>
              </a:spcBef>
              <a:spcAft>
                <a:spcPts val="1200"/>
              </a:spcAft>
              <a:buFont typeface="Arial" panose="020B0604020202020204" pitchFamily="34" charset="0"/>
              <a:buNone/>
              <a:defRPr sz="1600" kern="1200">
                <a:solidFill>
                  <a:schemeClr val="accent1"/>
                </a:solidFill>
                <a:latin typeface="+mn-lt"/>
                <a:ea typeface="+mn-ea"/>
                <a:cs typeface="+mn-cs"/>
              </a:defRPr>
            </a:lvl1pPr>
            <a:lvl2pPr marL="0" indent="0" algn="l" defTabSz="914400" rtl="0" eaLnBrk="1" latinLnBrk="0" hangingPunct="1">
              <a:lnSpc>
                <a:spcPts val="1750"/>
              </a:lnSpc>
              <a:spcBef>
                <a:spcPts val="0"/>
              </a:spcBef>
              <a:spcAft>
                <a:spcPts val="1200"/>
              </a:spcAft>
              <a:buFont typeface="Arial" panose="020B0604020202020204" pitchFamily="34" charset="0"/>
              <a:buNone/>
              <a:defRPr sz="1400" kern="1200">
                <a:solidFill>
                  <a:schemeClr val="tx1"/>
                </a:solidFill>
                <a:latin typeface="+mn-lt"/>
                <a:ea typeface="+mn-ea"/>
                <a:cs typeface="+mn-cs"/>
              </a:defRPr>
            </a:lvl2pPr>
            <a:lvl3pPr marL="172800" indent="-172800" algn="l" defTabSz="914400" rtl="0" eaLnBrk="1" latinLnBrk="0" hangingPunct="1">
              <a:lnSpc>
                <a:spcPts val="1750"/>
              </a:lnSpc>
              <a:spcBef>
                <a:spcPts val="0"/>
              </a:spcBef>
              <a:spcAft>
                <a:spcPts val="600"/>
              </a:spcAft>
              <a:buClr>
                <a:schemeClr val="accent1"/>
              </a:buClr>
              <a:buFont typeface="Arial" panose="020B0604020202020204" pitchFamily="34" charset="0"/>
              <a:buChar char="•"/>
              <a:defRPr sz="1400" kern="1200">
                <a:solidFill>
                  <a:schemeClr val="tx1"/>
                </a:solidFill>
                <a:latin typeface="+mn-lt"/>
                <a:ea typeface="+mn-ea"/>
                <a:cs typeface="+mn-cs"/>
              </a:defRPr>
            </a:lvl3pPr>
            <a:lvl4pPr marL="345600" indent="-172800" algn="l" defTabSz="914400" rtl="0" eaLnBrk="1" latinLnBrk="0" hangingPunct="1">
              <a:lnSpc>
                <a:spcPts val="1750"/>
              </a:lnSpc>
              <a:spcBef>
                <a:spcPts val="0"/>
              </a:spcBef>
              <a:spcAft>
                <a:spcPts val="600"/>
              </a:spcAft>
              <a:buClr>
                <a:schemeClr val="accent1"/>
              </a:buClr>
              <a:buFont typeface="Arial" panose="020B0604020202020204" pitchFamily="34" charset="0"/>
              <a:buChar char="•"/>
              <a:defRPr sz="1400" kern="1200">
                <a:solidFill>
                  <a:schemeClr val="tx1"/>
                </a:solidFill>
                <a:latin typeface="+mn-lt"/>
                <a:ea typeface="+mn-ea"/>
                <a:cs typeface="+mn-cs"/>
              </a:defRPr>
            </a:lvl4pPr>
            <a:lvl5pPr marL="518400" indent="-172800" algn="l" defTabSz="914400" rtl="0" eaLnBrk="1" latinLnBrk="0" hangingPunct="1">
              <a:lnSpc>
                <a:spcPts val="1750"/>
              </a:lnSpc>
              <a:spcBef>
                <a:spcPts val="0"/>
              </a:spcBef>
              <a:spcAft>
                <a:spcPts val="600"/>
              </a:spcAft>
              <a:buClr>
                <a:schemeClr val="accent1"/>
              </a:buClr>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a:solidFill>
                  <a:schemeClr val="bg1"/>
                </a:solidFill>
                <a:cs typeface="Arial"/>
              </a:rPr>
              <a:t>Pride ourselves on accuracy</a:t>
            </a:r>
            <a:endParaRPr lang="en-US" sz="1400">
              <a:solidFill>
                <a:schemeClr val="bg1"/>
              </a:solidFill>
              <a:cs typeface="Arial" panose="020B0604020202020204"/>
            </a:endParaRPr>
          </a:p>
          <a:p>
            <a:r>
              <a:rPr lang="en-US" sz="1400">
                <a:solidFill>
                  <a:schemeClr val="bg1"/>
                </a:solidFill>
              </a:rPr>
              <a:t>An accuracy at individual and household level, and operating as an FCA regulated entity, we guarantee refined analysis, leveraging our data scientists to make sure you reach who you intend and reduce waste in ad spend.</a:t>
            </a:r>
            <a:endParaRPr lang="en-US" sz="1400">
              <a:solidFill>
                <a:schemeClr val="bg1"/>
              </a:solidFill>
              <a:cs typeface="Arial"/>
            </a:endParaRPr>
          </a:p>
        </p:txBody>
      </p:sp>
      <p:sp>
        <p:nvSpPr>
          <p:cNvPr id="13" name="Text Placeholder 2">
            <a:extLst>
              <a:ext uri="{FF2B5EF4-FFF2-40B4-BE49-F238E27FC236}">
                <a16:creationId xmlns:a16="http://schemas.microsoft.com/office/drawing/2014/main" id="{41E69AA1-3870-E17C-4AEA-31B453DBACC5}"/>
              </a:ext>
            </a:extLst>
          </p:cNvPr>
          <p:cNvSpPr txBox="1">
            <a:spLocks/>
          </p:cNvSpPr>
          <p:nvPr/>
        </p:nvSpPr>
        <p:spPr>
          <a:xfrm>
            <a:off x="4782162" y="4564359"/>
            <a:ext cx="6218169" cy="1037502"/>
          </a:xfrm>
          <a:prstGeom prst="rect">
            <a:avLst/>
          </a:prstGeom>
        </p:spPr>
        <p:txBody>
          <a:bodyPr vert="horz" lIns="0" tIns="0" rIns="0" bIns="0" rtlCol="0" anchor="t">
            <a:noAutofit/>
          </a:bodyPr>
          <a:lstStyle>
            <a:lvl1pPr marL="0" indent="0" algn="l" defTabSz="914400" rtl="0" eaLnBrk="1" latinLnBrk="0" hangingPunct="1">
              <a:lnSpc>
                <a:spcPts val="2250"/>
              </a:lnSpc>
              <a:spcBef>
                <a:spcPts val="0"/>
              </a:spcBef>
              <a:spcAft>
                <a:spcPts val="1200"/>
              </a:spcAft>
              <a:buFont typeface="Arial" panose="020B0604020202020204" pitchFamily="34" charset="0"/>
              <a:buNone/>
              <a:defRPr sz="1600" kern="1200">
                <a:solidFill>
                  <a:schemeClr val="accent1"/>
                </a:solidFill>
                <a:latin typeface="+mn-lt"/>
                <a:ea typeface="+mn-ea"/>
                <a:cs typeface="+mn-cs"/>
              </a:defRPr>
            </a:lvl1pPr>
            <a:lvl2pPr marL="0" indent="0" algn="l" defTabSz="914400" rtl="0" eaLnBrk="1" latinLnBrk="0" hangingPunct="1">
              <a:lnSpc>
                <a:spcPts val="1750"/>
              </a:lnSpc>
              <a:spcBef>
                <a:spcPts val="0"/>
              </a:spcBef>
              <a:spcAft>
                <a:spcPts val="1200"/>
              </a:spcAft>
              <a:buFont typeface="Arial" panose="020B0604020202020204" pitchFamily="34" charset="0"/>
              <a:buNone/>
              <a:defRPr sz="1400" kern="1200">
                <a:solidFill>
                  <a:schemeClr val="tx1"/>
                </a:solidFill>
                <a:latin typeface="+mn-lt"/>
                <a:ea typeface="+mn-ea"/>
                <a:cs typeface="+mn-cs"/>
              </a:defRPr>
            </a:lvl2pPr>
            <a:lvl3pPr marL="172800" indent="-172800" algn="l" defTabSz="914400" rtl="0" eaLnBrk="1" latinLnBrk="0" hangingPunct="1">
              <a:lnSpc>
                <a:spcPts val="1750"/>
              </a:lnSpc>
              <a:spcBef>
                <a:spcPts val="0"/>
              </a:spcBef>
              <a:spcAft>
                <a:spcPts val="600"/>
              </a:spcAft>
              <a:buClr>
                <a:schemeClr val="accent1"/>
              </a:buClr>
              <a:buFont typeface="Arial" panose="020B0604020202020204" pitchFamily="34" charset="0"/>
              <a:buChar char="•"/>
              <a:defRPr sz="1400" kern="1200">
                <a:solidFill>
                  <a:schemeClr val="tx1"/>
                </a:solidFill>
                <a:latin typeface="+mn-lt"/>
                <a:ea typeface="+mn-ea"/>
                <a:cs typeface="+mn-cs"/>
              </a:defRPr>
            </a:lvl3pPr>
            <a:lvl4pPr marL="345600" indent="-172800" algn="l" defTabSz="914400" rtl="0" eaLnBrk="1" latinLnBrk="0" hangingPunct="1">
              <a:lnSpc>
                <a:spcPts val="1750"/>
              </a:lnSpc>
              <a:spcBef>
                <a:spcPts val="0"/>
              </a:spcBef>
              <a:spcAft>
                <a:spcPts val="600"/>
              </a:spcAft>
              <a:buClr>
                <a:schemeClr val="accent1"/>
              </a:buClr>
              <a:buFont typeface="Arial" panose="020B0604020202020204" pitchFamily="34" charset="0"/>
              <a:buChar char="•"/>
              <a:defRPr sz="1400" kern="1200">
                <a:solidFill>
                  <a:schemeClr val="tx1"/>
                </a:solidFill>
                <a:latin typeface="+mn-lt"/>
                <a:ea typeface="+mn-ea"/>
                <a:cs typeface="+mn-cs"/>
              </a:defRPr>
            </a:lvl4pPr>
            <a:lvl5pPr marL="518400" indent="-172800" algn="l" defTabSz="914400" rtl="0" eaLnBrk="1" latinLnBrk="0" hangingPunct="1">
              <a:lnSpc>
                <a:spcPts val="1750"/>
              </a:lnSpc>
              <a:spcBef>
                <a:spcPts val="0"/>
              </a:spcBef>
              <a:spcAft>
                <a:spcPts val="600"/>
              </a:spcAft>
              <a:buClr>
                <a:schemeClr val="accent1"/>
              </a:buClr>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a:solidFill>
                  <a:schemeClr val="bg1"/>
                </a:solidFill>
              </a:rPr>
              <a:t>Take consumer privacy seriously</a:t>
            </a:r>
            <a:endParaRPr lang="en-US" sz="2400">
              <a:solidFill>
                <a:schemeClr val="bg1"/>
              </a:solidFill>
              <a:cs typeface="Arial"/>
            </a:endParaRPr>
          </a:p>
          <a:p>
            <a:r>
              <a:rPr lang="en-US" sz="1400">
                <a:solidFill>
                  <a:schemeClr val="bg1"/>
                </a:solidFill>
              </a:rPr>
              <a:t>We have 35+ years of experience as data custodians, so we take privacy seriously, being transparent with how we handle and use customer and consumer data, resulting in a trust that separates us from the rest. </a:t>
            </a:r>
            <a:endParaRPr lang="en-US" sz="1400">
              <a:solidFill>
                <a:schemeClr val="bg1"/>
              </a:solidFill>
              <a:cs typeface="Arial"/>
            </a:endParaRPr>
          </a:p>
        </p:txBody>
      </p:sp>
    </p:spTree>
    <p:extLst>
      <p:ext uri="{BB962C8B-B14F-4D97-AF65-F5344CB8AC3E}">
        <p14:creationId xmlns:p14="http://schemas.microsoft.com/office/powerpoint/2010/main" val="5421382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5456EACA-849B-6148-7851-31CB312482F8}"/>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5BB0411-7089-4314-80B8-B2E3315A0706}" type="slidenum">
              <a:rPr kumimoji="0" lang="en-US" sz="700" b="0" i="0" u="none" strike="noStrike" kern="1200" cap="none" spc="0" normalizeH="0" baseline="0" noProof="0" smtClean="0">
                <a:ln>
                  <a:noFill/>
                </a:ln>
                <a:solidFill>
                  <a:srgbClr val="60646B">
                    <a:tint val="75000"/>
                  </a:srgbClr>
                </a:solidFill>
                <a:effectLst/>
                <a:uLnTx/>
                <a:uFillTx/>
                <a:latin typeface="Roboto" panose="02000000000000000000" pitchFamily="2" charset="0"/>
                <a:ea typeface="Roboto" panose="02000000000000000000" pitchFamily="2" charset="0"/>
                <a:cs typeface="+mn-cs"/>
              </a:rPr>
              <a:pPr marL="0" marR="0" lvl="0" indent="0" algn="l" defTabSz="914400" rtl="0" eaLnBrk="1" fontAlgn="auto" latinLnBrk="0" hangingPunct="1">
                <a:lnSpc>
                  <a:spcPct val="100000"/>
                </a:lnSpc>
                <a:spcBef>
                  <a:spcPts val="0"/>
                </a:spcBef>
                <a:spcAft>
                  <a:spcPts val="0"/>
                </a:spcAft>
                <a:buClrTx/>
                <a:buSzTx/>
                <a:buFontTx/>
                <a:buNone/>
                <a:tabLst/>
                <a:defRPr/>
              </a:pPr>
              <a:t>5</a:t>
            </a:fld>
            <a:endParaRPr kumimoji="0" lang="en-US" sz="700" b="0" i="0" u="none" strike="noStrike" kern="1200" cap="none" spc="0" normalizeH="0" baseline="0" noProof="0">
              <a:ln>
                <a:noFill/>
              </a:ln>
              <a:solidFill>
                <a:srgbClr val="60646B">
                  <a:tint val="75000"/>
                </a:srgbClr>
              </a:solidFill>
              <a:effectLst/>
              <a:uLnTx/>
              <a:uFillTx/>
              <a:latin typeface="Roboto" panose="02000000000000000000" pitchFamily="2" charset="0"/>
              <a:ea typeface="Roboto" panose="02000000000000000000" pitchFamily="2" charset="0"/>
              <a:cs typeface="+mn-cs"/>
            </a:endParaRPr>
          </a:p>
        </p:txBody>
      </p:sp>
      <p:sp>
        <p:nvSpPr>
          <p:cNvPr id="4" name="Footer Placeholder 5">
            <a:extLst>
              <a:ext uri="{FF2B5EF4-FFF2-40B4-BE49-F238E27FC236}">
                <a16:creationId xmlns:a16="http://schemas.microsoft.com/office/drawing/2014/main" id="{7C135CD1-9E66-1FFD-1D60-36B7CAA7686A}"/>
              </a:ext>
            </a:extLst>
          </p:cNvPr>
          <p:cNvSpPr txBox="1">
            <a:spLocks/>
          </p:cNvSpPr>
          <p:nvPr/>
        </p:nvSpPr>
        <p:spPr>
          <a:xfrm>
            <a:off x="790574" y="6457948"/>
            <a:ext cx="2841625" cy="111125"/>
          </a:xfrm>
          <a:prstGeom prst="rect">
            <a:avLst/>
          </a:prstGeom>
        </p:spPr>
        <p:txBody>
          <a:bodyPr vert="horz" lIns="0" tIns="0" rIns="0" bIns="0" rtlCol="0" anchor="b" anchorCtr="0">
            <a:noAutofit/>
          </a:bodyPr>
          <a:lstStyle>
            <a:defPPr>
              <a:defRPr lang="en-US"/>
            </a:defPPr>
            <a:lvl1pPr marL="0" algn="l" defTabSz="914400" rtl="0" eaLnBrk="1" latinLnBrk="0" hangingPunct="1">
              <a:defRPr sz="700" kern="1200">
                <a:solidFill>
                  <a:schemeClr val="tx1">
                    <a:tint val="75000"/>
                  </a:schemeClr>
                </a:solidFill>
                <a:latin typeface="Roboto" panose="02000000000000000000" pitchFamily="2" charset="0"/>
                <a:ea typeface="Roboto" panose="02000000000000000000" pitchFamily="2"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60646B">
                    <a:tint val="75000"/>
                  </a:srgbClr>
                </a:solidFill>
                <a:effectLst/>
                <a:uLnTx/>
                <a:uFillTx/>
                <a:latin typeface="Roboto"/>
                <a:ea typeface="Roboto"/>
                <a:cs typeface="Roboto"/>
              </a:rPr>
              <a:t>Experian Presentation | Confidential</a:t>
            </a:r>
            <a:endParaRPr kumimoji="0" lang="en-US" sz="700" b="0" i="0" u="none" strike="noStrike" kern="1200" cap="none" spc="0" normalizeH="0" baseline="0" noProof="0">
              <a:ln>
                <a:noFill/>
              </a:ln>
              <a:solidFill>
                <a:srgbClr val="60646B">
                  <a:tint val="75000"/>
                </a:srgbClr>
              </a:solidFill>
              <a:effectLst/>
              <a:uLnTx/>
              <a:uFillTx/>
              <a:latin typeface="Roboto"/>
              <a:ea typeface="Roboto"/>
              <a:cs typeface="Roboto"/>
            </a:endParaRPr>
          </a:p>
        </p:txBody>
      </p:sp>
      <p:sp>
        <p:nvSpPr>
          <p:cNvPr id="11" name="Rounded Rectangle 34">
            <a:extLst>
              <a:ext uri="{FF2B5EF4-FFF2-40B4-BE49-F238E27FC236}">
                <a16:creationId xmlns:a16="http://schemas.microsoft.com/office/drawing/2014/main" id="{6CAD5291-3792-222F-25F1-243FA6B73ADA}"/>
              </a:ext>
            </a:extLst>
          </p:cNvPr>
          <p:cNvSpPr/>
          <p:nvPr/>
        </p:nvSpPr>
        <p:spPr>
          <a:xfrm>
            <a:off x="3855001" y="2718389"/>
            <a:ext cx="1906365" cy="3234279"/>
          </a:xfrm>
          <a:prstGeom prst="roundRect">
            <a:avLst>
              <a:gd name="adj" fmla="val 5200"/>
            </a:avLst>
          </a:prstGeom>
          <a:solidFill>
            <a:schemeClr val="bg2">
              <a:lumMod val="9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GB"/>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90000"/>
              </a:lnSpc>
              <a:spcBef>
                <a:spcPts val="600"/>
              </a:spcBef>
              <a:spcAft>
                <a:spcPts val="600"/>
              </a:spcAft>
            </a:pPr>
            <a:endParaRPr lang="en-US" sz="1400"/>
          </a:p>
        </p:txBody>
      </p:sp>
      <p:sp>
        <p:nvSpPr>
          <p:cNvPr id="12" name="Rounded Rectangle 35">
            <a:extLst>
              <a:ext uri="{FF2B5EF4-FFF2-40B4-BE49-F238E27FC236}">
                <a16:creationId xmlns:a16="http://schemas.microsoft.com/office/drawing/2014/main" id="{10D22F8B-FB77-1D12-E490-B5E4EFCDE6CD}"/>
              </a:ext>
            </a:extLst>
          </p:cNvPr>
          <p:cNvSpPr/>
          <p:nvPr/>
        </p:nvSpPr>
        <p:spPr>
          <a:xfrm>
            <a:off x="3855000" y="2083453"/>
            <a:ext cx="1906366" cy="399120"/>
          </a:xfrm>
          <a:prstGeom prst="roundRect">
            <a:avLst>
              <a:gd name="adj" fmla="val 16433"/>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GB"/>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90000"/>
              </a:lnSpc>
              <a:spcBef>
                <a:spcPts val="600"/>
              </a:spcBef>
              <a:spcAft>
                <a:spcPts val="600"/>
              </a:spcAft>
            </a:pPr>
            <a:r>
              <a:rPr lang="en-US" sz="1050">
                <a:solidFill>
                  <a:schemeClr val="bg1"/>
                </a:solidFill>
                <a:latin typeface="Arial"/>
                <a:ea typeface="Proxima Nova"/>
                <a:cs typeface="Proxima Nova"/>
              </a:rPr>
              <a:t>  </a:t>
            </a:r>
            <a:r>
              <a:rPr lang="en-US" sz="1400">
                <a:solidFill>
                  <a:schemeClr val="bg1"/>
                </a:solidFill>
                <a:latin typeface="Arial"/>
                <a:ea typeface="Proxima Nova"/>
                <a:cs typeface="Proxima Nova"/>
              </a:rPr>
              <a:t>Audience</a:t>
            </a:r>
            <a:endParaRPr lang="en-US" sz="1050">
              <a:solidFill>
                <a:schemeClr val="bg1"/>
              </a:solidFill>
              <a:latin typeface="Arial"/>
              <a:ea typeface="Proxima Nova"/>
              <a:cs typeface="Proxima Nova"/>
            </a:endParaRPr>
          </a:p>
        </p:txBody>
      </p:sp>
      <p:sp>
        <p:nvSpPr>
          <p:cNvPr id="14" name="Rounded Rectangle 36">
            <a:extLst>
              <a:ext uri="{FF2B5EF4-FFF2-40B4-BE49-F238E27FC236}">
                <a16:creationId xmlns:a16="http://schemas.microsoft.com/office/drawing/2014/main" id="{52938C9F-1C2B-6E4D-0DB1-17BD1B032951}"/>
              </a:ext>
            </a:extLst>
          </p:cNvPr>
          <p:cNvSpPr/>
          <p:nvPr/>
        </p:nvSpPr>
        <p:spPr>
          <a:xfrm>
            <a:off x="5997979" y="2718388"/>
            <a:ext cx="1874385" cy="3234279"/>
          </a:xfrm>
          <a:prstGeom prst="roundRect">
            <a:avLst>
              <a:gd name="adj" fmla="val 5200"/>
            </a:avLst>
          </a:prstGeom>
          <a:solidFill>
            <a:schemeClr val="bg2">
              <a:lumMod val="9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GB"/>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90000"/>
              </a:lnSpc>
              <a:spcBef>
                <a:spcPts val="600"/>
              </a:spcBef>
              <a:spcAft>
                <a:spcPts val="600"/>
              </a:spcAft>
            </a:pPr>
            <a:endParaRPr lang="en-US" sz="1400"/>
          </a:p>
        </p:txBody>
      </p:sp>
      <p:sp>
        <p:nvSpPr>
          <p:cNvPr id="16" name="Rounded Rectangle 37">
            <a:extLst>
              <a:ext uri="{FF2B5EF4-FFF2-40B4-BE49-F238E27FC236}">
                <a16:creationId xmlns:a16="http://schemas.microsoft.com/office/drawing/2014/main" id="{55BFAC79-50F2-A60C-4C43-FEF08F4F4910}"/>
              </a:ext>
            </a:extLst>
          </p:cNvPr>
          <p:cNvSpPr/>
          <p:nvPr/>
        </p:nvSpPr>
        <p:spPr>
          <a:xfrm>
            <a:off x="5997979" y="2101342"/>
            <a:ext cx="1850962" cy="399120"/>
          </a:xfrm>
          <a:prstGeom prst="roundRect">
            <a:avLst>
              <a:gd name="adj" fmla="val 16433"/>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GB"/>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90000"/>
              </a:lnSpc>
              <a:spcBef>
                <a:spcPts val="600"/>
              </a:spcBef>
              <a:spcAft>
                <a:spcPts val="600"/>
              </a:spcAft>
            </a:pPr>
            <a:r>
              <a:rPr lang="en-US" sz="1050">
                <a:solidFill>
                  <a:schemeClr val="bg1"/>
                </a:solidFill>
                <a:latin typeface="Arial"/>
                <a:ea typeface="Proxima Nova"/>
                <a:cs typeface="Proxima Nova"/>
              </a:rPr>
              <a:t>  </a:t>
            </a:r>
            <a:r>
              <a:rPr lang="en-US" sz="1400">
                <a:solidFill>
                  <a:schemeClr val="bg1"/>
                </a:solidFill>
                <a:latin typeface="Arial"/>
                <a:ea typeface="Proxima Nova"/>
                <a:cs typeface="Proxima Nova"/>
              </a:rPr>
              <a:t>Activation</a:t>
            </a:r>
            <a:endParaRPr lang="en-US" sz="1050">
              <a:solidFill>
                <a:schemeClr val="bg1"/>
              </a:solidFill>
              <a:latin typeface="Arial"/>
              <a:ea typeface="Proxima Nova"/>
              <a:cs typeface="Proxima Nova"/>
            </a:endParaRPr>
          </a:p>
        </p:txBody>
      </p:sp>
      <p:sp>
        <p:nvSpPr>
          <p:cNvPr id="17" name="Rounded Rectangle 38">
            <a:extLst>
              <a:ext uri="{FF2B5EF4-FFF2-40B4-BE49-F238E27FC236}">
                <a16:creationId xmlns:a16="http://schemas.microsoft.com/office/drawing/2014/main" id="{62B6E638-279A-7C1F-821A-06F0CE941F4E}"/>
              </a:ext>
            </a:extLst>
          </p:cNvPr>
          <p:cNvSpPr/>
          <p:nvPr/>
        </p:nvSpPr>
        <p:spPr>
          <a:xfrm>
            <a:off x="8108977" y="2711551"/>
            <a:ext cx="1906753" cy="3234279"/>
          </a:xfrm>
          <a:prstGeom prst="roundRect">
            <a:avLst>
              <a:gd name="adj" fmla="val 5200"/>
            </a:avLst>
          </a:prstGeom>
          <a:solidFill>
            <a:schemeClr val="bg2">
              <a:lumMod val="9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GB"/>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90000"/>
              </a:lnSpc>
              <a:spcBef>
                <a:spcPts val="600"/>
              </a:spcBef>
              <a:spcAft>
                <a:spcPts val="600"/>
              </a:spcAft>
            </a:pPr>
            <a:endParaRPr lang="en-US" sz="1400"/>
          </a:p>
        </p:txBody>
      </p:sp>
      <p:sp>
        <p:nvSpPr>
          <p:cNvPr id="18" name="Rounded Rectangle 39">
            <a:extLst>
              <a:ext uri="{FF2B5EF4-FFF2-40B4-BE49-F238E27FC236}">
                <a16:creationId xmlns:a16="http://schemas.microsoft.com/office/drawing/2014/main" id="{8E3BA9D4-3446-BCE6-9640-9A6E7ADF24E7}"/>
              </a:ext>
            </a:extLst>
          </p:cNvPr>
          <p:cNvSpPr/>
          <p:nvPr/>
        </p:nvSpPr>
        <p:spPr>
          <a:xfrm>
            <a:off x="8108976" y="2083453"/>
            <a:ext cx="1906754" cy="399120"/>
          </a:xfrm>
          <a:prstGeom prst="roundRect">
            <a:avLst>
              <a:gd name="adj" fmla="val 16433"/>
            </a:avLst>
          </a:prstGeom>
          <a:solidFill>
            <a:schemeClr val="accent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GB"/>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90000"/>
              </a:lnSpc>
              <a:spcBef>
                <a:spcPts val="600"/>
              </a:spcBef>
              <a:spcAft>
                <a:spcPts val="600"/>
              </a:spcAft>
            </a:pPr>
            <a:r>
              <a:rPr lang="en-US" sz="1050">
                <a:solidFill>
                  <a:schemeClr val="bg1"/>
                </a:solidFill>
                <a:latin typeface="Arial"/>
                <a:ea typeface="Proxima Nova"/>
                <a:cs typeface="Proxima Nova"/>
              </a:rPr>
              <a:t>    </a:t>
            </a:r>
            <a:r>
              <a:rPr lang="en-US" sz="1400">
                <a:solidFill>
                  <a:schemeClr val="bg1"/>
                </a:solidFill>
                <a:latin typeface="Arial"/>
                <a:ea typeface="Proxima Nova"/>
                <a:cs typeface="Proxima Nova"/>
              </a:rPr>
              <a:t>Measurement</a:t>
            </a:r>
            <a:endParaRPr lang="en-US" sz="1050">
              <a:solidFill>
                <a:schemeClr val="bg1"/>
              </a:solidFill>
              <a:latin typeface="Arial"/>
              <a:ea typeface="Proxima Nova"/>
              <a:cs typeface="Proxima Nova"/>
            </a:endParaRPr>
          </a:p>
        </p:txBody>
      </p:sp>
      <p:sp>
        <p:nvSpPr>
          <p:cNvPr id="19" name="Rounded Rectangle 31">
            <a:extLst>
              <a:ext uri="{FF2B5EF4-FFF2-40B4-BE49-F238E27FC236}">
                <a16:creationId xmlns:a16="http://schemas.microsoft.com/office/drawing/2014/main" id="{9C1890F1-DA91-64DF-6478-9328D6049859}"/>
              </a:ext>
            </a:extLst>
          </p:cNvPr>
          <p:cNvSpPr/>
          <p:nvPr/>
        </p:nvSpPr>
        <p:spPr>
          <a:xfrm>
            <a:off x="1719727" y="2723781"/>
            <a:ext cx="1898661" cy="3228824"/>
          </a:xfrm>
          <a:prstGeom prst="roundRect">
            <a:avLst>
              <a:gd name="adj" fmla="val 5200"/>
            </a:avLst>
          </a:prstGeom>
          <a:solidFill>
            <a:schemeClr val="bg2">
              <a:lumMod val="9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GB"/>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90000"/>
              </a:lnSpc>
              <a:spcBef>
                <a:spcPts val="600"/>
              </a:spcBef>
              <a:spcAft>
                <a:spcPts val="600"/>
              </a:spcAft>
            </a:pPr>
            <a:endParaRPr lang="en-US" sz="1400"/>
          </a:p>
        </p:txBody>
      </p:sp>
      <p:sp>
        <p:nvSpPr>
          <p:cNvPr id="20" name="Rounded Rectangle 29">
            <a:extLst>
              <a:ext uri="{FF2B5EF4-FFF2-40B4-BE49-F238E27FC236}">
                <a16:creationId xmlns:a16="http://schemas.microsoft.com/office/drawing/2014/main" id="{A6CAB467-D2AE-E56C-4DA1-8EFB459B2F11}"/>
              </a:ext>
            </a:extLst>
          </p:cNvPr>
          <p:cNvSpPr/>
          <p:nvPr/>
        </p:nvSpPr>
        <p:spPr>
          <a:xfrm>
            <a:off x="1719727" y="2083453"/>
            <a:ext cx="1910580" cy="399120"/>
          </a:xfrm>
          <a:prstGeom prst="roundRect">
            <a:avLst>
              <a:gd name="adj" fmla="val 16433"/>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GB"/>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90000"/>
              </a:lnSpc>
              <a:spcBef>
                <a:spcPts val="600"/>
              </a:spcBef>
              <a:spcAft>
                <a:spcPts val="600"/>
              </a:spcAft>
            </a:pPr>
            <a:r>
              <a:rPr lang="en-US" sz="1400">
                <a:solidFill>
                  <a:schemeClr val="bg1"/>
                </a:solidFill>
                <a:latin typeface="Arial"/>
                <a:ea typeface="Proxima Nova"/>
                <a:cs typeface="Proxima Nova"/>
              </a:rPr>
              <a:t>Insight</a:t>
            </a:r>
            <a:endParaRPr lang="en-US" sz="1050">
              <a:solidFill>
                <a:schemeClr val="bg1"/>
              </a:solidFill>
              <a:latin typeface="Arial"/>
              <a:ea typeface="Proxima Nova"/>
              <a:cs typeface="Proxima Nova"/>
            </a:endParaRPr>
          </a:p>
        </p:txBody>
      </p:sp>
      <p:pic>
        <p:nvPicPr>
          <p:cNvPr id="22" name="Graphic 21">
            <a:extLst>
              <a:ext uri="{FF2B5EF4-FFF2-40B4-BE49-F238E27FC236}">
                <a16:creationId xmlns:a16="http://schemas.microsoft.com/office/drawing/2014/main" id="{ED70D77E-695D-1BB7-A516-89DA34AC73CF}"/>
              </a:ext>
            </a:extLst>
          </p:cNvPr>
          <p:cNvPicPr>
            <a:picLocks noChangeAspect="1"/>
          </p:cNvPicPr>
          <p:nvPr/>
        </p:nvPicPr>
        <p:blipFill rotWithShape="1">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rcRect l="-5308" r="-5308"/>
          <a:stretch/>
        </p:blipFill>
        <p:spPr>
          <a:xfrm>
            <a:off x="6086005" y="2142159"/>
            <a:ext cx="307930" cy="297149"/>
          </a:xfrm>
          <a:prstGeom prst="rect">
            <a:avLst/>
          </a:prstGeom>
        </p:spPr>
      </p:pic>
      <p:pic>
        <p:nvPicPr>
          <p:cNvPr id="31" name="Graphic 1">
            <a:extLst>
              <a:ext uri="{FF2B5EF4-FFF2-40B4-BE49-F238E27FC236}">
                <a16:creationId xmlns:a16="http://schemas.microsoft.com/office/drawing/2014/main" id="{3AFA18D7-5970-C778-C46C-4F346170148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851523" y="2136841"/>
            <a:ext cx="211044" cy="291756"/>
          </a:xfrm>
          <a:prstGeom prst="rect">
            <a:avLst/>
          </a:prstGeom>
        </p:spPr>
      </p:pic>
      <p:pic>
        <p:nvPicPr>
          <p:cNvPr id="32" name="Graphic 1">
            <a:extLst>
              <a:ext uri="{FF2B5EF4-FFF2-40B4-BE49-F238E27FC236}">
                <a16:creationId xmlns:a16="http://schemas.microsoft.com/office/drawing/2014/main" id="{1805CF12-3A76-792D-5BCD-1474B509664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967974" y="2200552"/>
            <a:ext cx="315408" cy="164922"/>
          </a:xfrm>
          <a:prstGeom prst="rect">
            <a:avLst/>
          </a:prstGeom>
        </p:spPr>
      </p:pic>
      <p:pic>
        <p:nvPicPr>
          <p:cNvPr id="33" name="Graphic 1">
            <a:extLst>
              <a:ext uri="{FF2B5EF4-FFF2-40B4-BE49-F238E27FC236}">
                <a16:creationId xmlns:a16="http://schemas.microsoft.com/office/drawing/2014/main" id="{89BC33CE-445D-FB09-E23E-529302E450E2}"/>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8253506" y="2125478"/>
            <a:ext cx="252896" cy="276093"/>
          </a:xfrm>
          <a:prstGeom prst="rect">
            <a:avLst/>
          </a:prstGeom>
        </p:spPr>
      </p:pic>
      <p:pic>
        <p:nvPicPr>
          <p:cNvPr id="34" name="Graphic 1">
            <a:extLst>
              <a:ext uri="{FF2B5EF4-FFF2-40B4-BE49-F238E27FC236}">
                <a16:creationId xmlns:a16="http://schemas.microsoft.com/office/drawing/2014/main" id="{F4A1C4D9-D006-5D05-56C8-D5E132FC15BF}"/>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109726" y="2282785"/>
            <a:ext cx="222930" cy="272308"/>
          </a:xfrm>
          <a:prstGeom prst="rect">
            <a:avLst/>
          </a:prstGeom>
        </p:spPr>
      </p:pic>
      <p:sp>
        <p:nvSpPr>
          <p:cNvPr id="38" name="Title 1">
            <a:extLst>
              <a:ext uri="{FF2B5EF4-FFF2-40B4-BE49-F238E27FC236}">
                <a16:creationId xmlns:a16="http://schemas.microsoft.com/office/drawing/2014/main" id="{54E3A5F3-6E8D-DE1E-266E-14E869394D04}"/>
              </a:ext>
            </a:extLst>
          </p:cNvPr>
          <p:cNvSpPr txBox="1">
            <a:spLocks/>
          </p:cNvSpPr>
          <p:nvPr/>
        </p:nvSpPr>
        <p:spPr>
          <a:xfrm>
            <a:off x="1022892" y="912170"/>
            <a:ext cx="6533258" cy="2636147"/>
          </a:xfrm>
          <a:prstGeom prst="rect">
            <a:avLst/>
          </a:prstGeom>
        </p:spPr>
        <p:txBody>
          <a:bodyPr vert="horz" lIns="0" tIns="0" rIns="0" bIns="0" rtlCol="0" anchor="t" anchorCtr="0">
            <a:noAutofit/>
          </a:bodyPr>
          <a:lstStyle>
            <a:lvl1pPr algn="l" defTabSz="914400" rtl="0" eaLnBrk="1" latinLnBrk="0" hangingPunct="1">
              <a:lnSpc>
                <a:spcPts val="4200"/>
              </a:lnSpc>
              <a:spcBef>
                <a:spcPct val="0"/>
              </a:spcBef>
              <a:buNone/>
              <a:defRPr sz="3400" b="0" kern="1200">
                <a:solidFill>
                  <a:schemeClr val="accent1"/>
                </a:solidFill>
                <a:latin typeface="+mj-lt"/>
                <a:ea typeface="+mj-ea"/>
                <a:cs typeface="+mj-cs"/>
              </a:defRPr>
            </a:lvl1pPr>
          </a:lstStyle>
          <a:p>
            <a:r>
              <a:rPr lang="en-US" dirty="0">
                <a:cs typeface="Arial"/>
              </a:rPr>
              <a:t>The advertising </a:t>
            </a:r>
            <a:r>
              <a:rPr lang="en-US" b="1" dirty="0">
                <a:cs typeface="Arial"/>
              </a:rPr>
              <a:t>journey... </a:t>
            </a:r>
            <a:endParaRPr lang="en-US" dirty="0"/>
          </a:p>
        </p:txBody>
      </p:sp>
      <p:sp>
        <p:nvSpPr>
          <p:cNvPr id="39" name="Text Placeholder 3">
            <a:extLst>
              <a:ext uri="{FF2B5EF4-FFF2-40B4-BE49-F238E27FC236}">
                <a16:creationId xmlns:a16="http://schemas.microsoft.com/office/drawing/2014/main" id="{80C0E21F-157A-3EF0-F310-CC0D5F54E009}"/>
              </a:ext>
            </a:extLst>
          </p:cNvPr>
          <p:cNvSpPr txBox="1">
            <a:spLocks/>
          </p:cNvSpPr>
          <p:nvPr/>
        </p:nvSpPr>
        <p:spPr>
          <a:xfrm>
            <a:off x="1847799" y="2861384"/>
            <a:ext cx="1670226" cy="1172310"/>
          </a:xfrm>
          <a:prstGeom prst="rect">
            <a:avLst/>
          </a:prstGeom>
        </p:spPr>
        <p:txBody>
          <a:bodyPr vert="horz" lIns="0" tIns="0" rIns="0" bIns="0" rtlCol="0" anchor="t">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71450" indent="-171450">
              <a:buFont typeface="Arial" panose="020B0604020202020204" pitchFamily="34" charset="0"/>
              <a:buChar char="•"/>
            </a:pPr>
            <a:r>
              <a:rPr lang="en-US" sz="1200" dirty="0">
                <a:solidFill>
                  <a:schemeClr val="accent2"/>
                </a:solidFill>
                <a:cs typeface="Arial"/>
              </a:rPr>
              <a:t>Profile against our 95% coverage of the UK population, 500+ attributes and widely adopted segmentation (Mosaic, Worldview, Financial Strategy Segments)</a:t>
            </a:r>
          </a:p>
          <a:p>
            <a:pPr marL="171450" indent="-171450" algn="ctr">
              <a:buFont typeface="Arial" panose="020B0604020202020204" pitchFamily="34" charset="0"/>
              <a:buChar char="•"/>
            </a:pPr>
            <a:endParaRPr lang="en-US" sz="1200" dirty="0">
              <a:solidFill>
                <a:schemeClr val="accent2"/>
              </a:solidFill>
              <a:cs typeface="Arial"/>
            </a:endParaRPr>
          </a:p>
          <a:p>
            <a:pPr marL="171450" indent="-171450">
              <a:buFont typeface="Arial" panose="020B0604020202020204" pitchFamily="34" charset="0"/>
              <a:buChar char="•"/>
            </a:pPr>
            <a:r>
              <a:rPr lang="en-US" sz="1200" dirty="0">
                <a:solidFill>
                  <a:schemeClr val="accent2"/>
                </a:solidFill>
                <a:cs typeface="Arial"/>
              </a:rPr>
              <a:t>Tap into geospatial data, partnerships (Boots, DVLA, etc.) and research modelling via YouGov, Kantar and TGI</a:t>
            </a:r>
          </a:p>
        </p:txBody>
      </p:sp>
      <p:sp>
        <p:nvSpPr>
          <p:cNvPr id="3" name="Text Placeholder 3">
            <a:extLst>
              <a:ext uri="{FF2B5EF4-FFF2-40B4-BE49-F238E27FC236}">
                <a16:creationId xmlns:a16="http://schemas.microsoft.com/office/drawing/2014/main" id="{02265A9F-E780-DC85-805E-423FF7699BF0}"/>
              </a:ext>
            </a:extLst>
          </p:cNvPr>
          <p:cNvSpPr txBox="1">
            <a:spLocks/>
          </p:cNvSpPr>
          <p:nvPr/>
        </p:nvSpPr>
        <p:spPr>
          <a:xfrm>
            <a:off x="3886982" y="3071482"/>
            <a:ext cx="1874385" cy="1172310"/>
          </a:xfrm>
          <a:prstGeom prst="rect">
            <a:avLst/>
          </a:prstGeom>
        </p:spPr>
        <p:txBody>
          <a:bodyPr vert="horz" lIns="0" tIns="0" rIns="0" bIns="0" rtlCol="0" anchor="t">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71450" indent="-171450">
              <a:buFont typeface="Arial" panose="020B0604020202020204" pitchFamily="34" charset="0"/>
              <a:buChar char="•"/>
            </a:pPr>
            <a:endParaRPr lang="en-US" sz="1100">
              <a:solidFill>
                <a:schemeClr val="accent2"/>
              </a:solidFill>
              <a:cs typeface="Arial"/>
            </a:endParaRPr>
          </a:p>
        </p:txBody>
      </p:sp>
      <p:sp>
        <p:nvSpPr>
          <p:cNvPr id="6" name="Text Placeholder 3">
            <a:extLst>
              <a:ext uri="{FF2B5EF4-FFF2-40B4-BE49-F238E27FC236}">
                <a16:creationId xmlns:a16="http://schemas.microsoft.com/office/drawing/2014/main" id="{DA7AF104-A969-4D0C-27DC-85D9410CB162}"/>
              </a:ext>
            </a:extLst>
          </p:cNvPr>
          <p:cNvSpPr txBox="1">
            <a:spLocks/>
          </p:cNvSpPr>
          <p:nvPr/>
        </p:nvSpPr>
        <p:spPr>
          <a:xfrm>
            <a:off x="6168087" y="2897554"/>
            <a:ext cx="1554881" cy="1172310"/>
          </a:xfrm>
          <a:prstGeom prst="rect">
            <a:avLst/>
          </a:prstGeom>
        </p:spPr>
        <p:txBody>
          <a:bodyPr vert="horz" lIns="0" tIns="0" rIns="0" bIns="0" rtlCol="0" anchor="t">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71450" indent="-171450">
              <a:buFont typeface="Arial" panose="020B0604020202020204" pitchFamily="34" charset="0"/>
              <a:buChar char="•"/>
            </a:pPr>
            <a:r>
              <a:rPr lang="en-US" sz="1200" dirty="0">
                <a:solidFill>
                  <a:schemeClr val="accent2"/>
                </a:solidFill>
                <a:cs typeface="Arial"/>
              </a:rPr>
              <a:t>Audiences can be mapped to all platforms with digital identifiers (HEMS, IDs, IP) or at geo level (hex grid / Postcode)</a:t>
            </a:r>
          </a:p>
          <a:p>
            <a:pPr algn="ctr"/>
            <a:endParaRPr lang="en-US" sz="1100" dirty="0">
              <a:solidFill>
                <a:schemeClr val="accent2"/>
              </a:solidFill>
              <a:cs typeface="Arial"/>
            </a:endParaRPr>
          </a:p>
        </p:txBody>
      </p:sp>
      <p:sp>
        <p:nvSpPr>
          <p:cNvPr id="7" name="Text Placeholder 3">
            <a:extLst>
              <a:ext uri="{FF2B5EF4-FFF2-40B4-BE49-F238E27FC236}">
                <a16:creationId xmlns:a16="http://schemas.microsoft.com/office/drawing/2014/main" id="{384858F7-2CB7-E269-1EC4-329D6AAE78F0}"/>
              </a:ext>
            </a:extLst>
          </p:cNvPr>
          <p:cNvSpPr txBox="1">
            <a:spLocks/>
          </p:cNvSpPr>
          <p:nvPr/>
        </p:nvSpPr>
        <p:spPr>
          <a:xfrm>
            <a:off x="8302067" y="2897554"/>
            <a:ext cx="1568153" cy="1172310"/>
          </a:xfrm>
          <a:prstGeom prst="rect">
            <a:avLst/>
          </a:prstGeom>
        </p:spPr>
        <p:txBody>
          <a:bodyPr vert="horz" lIns="0" tIns="0" rIns="0" bIns="0" rtlCol="0" anchor="t">
            <a:noAutofit/>
          </a:bodyPr>
          <a:lstStyle>
            <a:defPPr>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71450" indent="-171450">
              <a:buFont typeface="Arial" panose="020B0604020202020204" pitchFamily="34" charset="0"/>
              <a:buChar char="•"/>
            </a:pPr>
            <a:r>
              <a:rPr lang="en-US" sz="1200" dirty="0">
                <a:solidFill>
                  <a:schemeClr val="accent2"/>
                </a:solidFill>
                <a:cs typeface="Arial" panose="020B0604020202020204"/>
              </a:rPr>
              <a:t>Profile back against new signed up customers. </a:t>
            </a:r>
          </a:p>
          <a:p>
            <a:pPr marL="171450" indent="-171450">
              <a:buFont typeface="Arial" panose="020B0604020202020204" pitchFamily="34" charset="0"/>
              <a:buChar char="•"/>
            </a:pPr>
            <a:endParaRPr lang="en-US" sz="1200" dirty="0">
              <a:solidFill>
                <a:schemeClr val="accent2"/>
              </a:solidFill>
              <a:cs typeface="Arial" panose="020B0604020202020204"/>
            </a:endParaRPr>
          </a:p>
          <a:p>
            <a:pPr marL="171450" indent="-171450">
              <a:buFont typeface="Arial" panose="020B0604020202020204" pitchFamily="34" charset="0"/>
              <a:buChar char="•"/>
            </a:pPr>
            <a:r>
              <a:rPr lang="en-US" sz="1200" dirty="0">
                <a:solidFill>
                  <a:schemeClr val="accent2"/>
                </a:solidFill>
                <a:cs typeface="Arial" panose="020B0604020202020204"/>
              </a:rPr>
              <a:t>Currently testing incrementality to measure business effects and audience validation.</a:t>
            </a:r>
          </a:p>
        </p:txBody>
      </p:sp>
      <p:sp>
        <p:nvSpPr>
          <p:cNvPr id="2" name="Arrow: U-Turn 1">
            <a:extLst>
              <a:ext uri="{FF2B5EF4-FFF2-40B4-BE49-F238E27FC236}">
                <a16:creationId xmlns:a16="http://schemas.microsoft.com/office/drawing/2014/main" id="{98A49D57-1180-52E1-BC37-6CEEFD3DF2C5}"/>
              </a:ext>
            </a:extLst>
          </p:cNvPr>
          <p:cNvSpPr/>
          <p:nvPr/>
        </p:nvSpPr>
        <p:spPr>
          <a:xfrm rot="10800000" flipV="1">
            <a:off x="2586686" y="1726633"/>
            <a:ext cx="6538070" cy="354372"/>
          </a:xfrm>
          <a:prstGeom prst="uturnArrow">
            <a:avLst>
              <a:gd name="adj1" fmla="val 20085"/>
              <a:gd name="adj2" fmla="val 25000"/>
              <a:gd name="adj3" fmla="val 25000"/>
              <a:gd name="adj4" fmla="val 75000"/>
              <a:gd name="adj5" fmla="val 1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10000"/>
              </a:lnSpc>
              <a:spcAft>
                <a:spcPts val="1200"/>
              </a:spcAft>
            </a:pPr>
            <a:endParaRPr lang="en-GB" sz="1400">
              <a:solidFill>
                <a:schemeClr val="tx1"/>
              </a:solidFill>
            </a:endParaRPr>
          </a:p>
        </p:txBody>
      </p:sp>
      <p:sp>
        <p:nvSpPr>
          <p:cNvPr id="9" name="TextBox 8">
            <a:extLst>
              <a:ext uri="{FF2B5EF4-FFF2-40B4-BE49-F238E27FC236}">
                <a16:creationId xmlns:a16="http://schemas.microsoft.com/office/drawing/2014/main" id="{F4A7EEE8-2E55-3934-146A-0F0785926B1B}"/>
              </a:ext>
            </a:extLst>
          </p:cNvPr>
          <p:cNvSpPr txBox="1"/>
          <p:nvPr/>
        </p:nvSpPr>
        <p:spPr>
          <a:xfrm>
            <a:off x="3936796" y="2831929"/>
            <a:ext cx="1629635" cy="1938992"/>
          </a:xfrm>
          <a:prstGeom prst="rect">
            <a:avLst/>
          </a:prstGeom>
          <a:noFill/>
        </p:spPr>
        <p:txBody>
          <a:bodyPr wrap="square">
            <a:spAutoFit/>
          </a:bodyPr>
          <a:lstStyle/>
          <a:p>
            <a:pPr marL="171450" indent="-171450">
              <a:buFont typeface="Arial" panose="020B0604020202020204" pitchFamily="34" charset="0"/>
              <a:buChar char="•"/>
            </a:pPr>
            <a:r>
              <a:rPr lang="en-GB" sz="1200" dirty="0">
                <a:solidFill>
                  <a:schemeClr val="accent2"/>
                </a:solidFill>
                <a:cs typeface="Arial"/>
              </a:rPr>
              <a:t>Identify the audience against the Experian taxonomy, build bespoke or create look-a-likes. </a:t>
            </a:r>
          </a:p>
          <a:p>
            <a:pPr marL="171450" indent="-171450">
              <a:buFont typeface="Arial" panose="020B0604020202020204" pitchFamily="34" charset="0"/>
              <a:buChar char="•"/>
            </a:pPr>
            <a:endParaRPr lang="en-GB" sz="1200" dirty="0">
              <a:solidFill>
                <a:schemeClr val="accent2"/>
              </a:solidFill>
              <a:cs typeface="Arial"/>
            </a:endParaRPr>
          </a:p>
          <a:p>
            <a:pPr marL="171450" indent="-171450">
              <a:buFont typeface="Arial" panose="020B0604020202020204" pitchFamily="34" charset="0"/>
              <a:buChar char="•"/>
            </a:pPr>
            <a:r>
              <a:rPr lang="en-GB" sz="1200" dirty="0">
                <a:solidFill>
                  <a:schemeClr val="accent2"/>
                </a:solidFill>
                <a:cs typeface="Arial"/>
              </a:rPr>
              <a:t>Reach consistent audiences across channels</a:t>
            </a:r>
          </a:p>
        </p:txBody>
      </p:sp>
    </p:spTree>
    <p:extLst>
      <p:ext uri="{BB962C8B-B14F-4D97-AF65-F5344CB8AC3E}">
        <p14:creationId xmlns:p14="http://schemas.microsoft.com/office/powerpoint/2010/main" val="4231123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4" grpId="0" animBg="1"/>
      <p:bldP spid="17" grpId="0" animBg="1"/>
      <p:bldP spid="19" grpId="0" animBg="1"/>
      <p:bldP spid="39" grpId="0"/>
      <p:bldP spid="6" grpId="0"/>
      <p:bldP spid="7" grpId="0"/>
      <p:bldP spid="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E2EA2F67-1902-96F7-60A1-B2276B5DA4F3}"/>
              </a:ext>
            </a:extLst>
          </p:cNvPr>
          <p:cNvSpPr/>
          <p:nvPr/>
        </p:nvSpPr>
        <p:spPr>
          <a:xfrm>
            <a:off x="3981451" y="2752725"/>
            <a:ext cx="4316626" cy="15854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algn="l">
              <a:lnSpc>
                <a:spcPct val="125000"/>
              </a:lnSpc>
              <a:spcAft>
                <a:spcPts val="1200"/>
              </a:spcAft>
            </a:pPr>
            <a:endParaRPr lang="en-GB" sz="1400">
              <a:solidFill>
                <a:schemeClr val="bg1"/>
              </a:solidFill>
            </a:endParaRPr>
          </a:p>
        </p:txBody>
      </p:sp>
      <p:sp>
        <p:nvSpPr>
          <p:cNvPr id="5" name="Slide Number Placeholder 4">
            <a:extLst>
              <a:ext uri="{FF2B5EF4-FFF2-40B4-BE49-F238E27FC236}">
                <a16:creationId xmlns:a16="http://schemas.microsoft.com/office/drawing/2014/main" id="{5456EACA-849B-6148-7851-31CB312482F8}"/>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5BB0411-7089-4314-80B8-B2E3315A0706}" type="slidenum">
              <a:rPr kumimoji="0" lang="en-US" sz="700" b="0" i="0" u="none" strike="noStrike" kern="1200" cap="none" spc="0" normalizeH="0" baseline="0" noProof="0" smtClean="0">
                <a:ln>
                  <a:noFill/>
                </a:ln>
                <a:solidFill>
                  <a:srgbClr val="60646B">
                    <a:tint val="75000"/>
                  </a:srgbClr>
                </a:solidFill>
                <a:effectLst/>
                <a:uLnTx/>
                <a:uFillTx/>
                <a:latin typeface="Roboto" panose="02000000000000000000" pitchFamily="2" charset="0"/>
                <a:ea typeface="Roboto" panose="02000000000000000000" pitchFamily="2" charset="0"/>
                <a:cs typeface="+mn-cs"/>
              </a:rPr>
              <a:pPr marL="0" marR="0" lvl="0" indent="0" algn="l" defTabSz="914400" rtl="0" eaLnBrk="1" fontAlgn="auto" latinLnBrk="0" hangingPunct="1">
                <a:lnSpc>
                  <a:spcPct val="100000"/>
                </a:lnSpc>
                <a:spcBef>
                  <a:spcPts val="0"/>
                </a:spcBef>
                <a:spcAft>
                  <a:spcPts val="0"/>
                </a:spcAft>
                <a:buClrTx/>
                <a:buSzTx/>
                <a:buFontTx/>
                <a:buNone/>
                <a:tabLst/>
                <a:defRPr/>
              </a:pPr>
              <a:t>6</a:t>
            </a:fld>
            <a:endParaRPr kumimoji="0" lang="en-US" sz="700" b="0" i="0" u="none" strike="noStrike" kern="1200" cap="none" spc="0" normalizeH="0" baseline="0" noProof="0">
              <a:ln>
                <a:noFill/>
              </a:ln>
              <a:solidFill>
                <a:srgbClr val="60646B">
                  <a:tint val="75000"/>
                </a:srgbClr>
              </a:solidFill>
              <a:effectLst/>
              <a:uLnTx/>
              <a:uFillTx/>
              <a:latin typeface="Roboto" panose="02000000000000000000" pitchFamily="2" charset="0"/>
              <a:ea typeface="Roboto" panose="02000000000000000000" pitchFamily="2" charset="0"/>
              <a:cs typeface="+mn-cs"/>
            </a:endParaRPr>
          </a:p>
        </p:txBody>
      </p:sp>
      <p:sp>
        <p:nvSpPr>
          <p:cNvPr id="4" name="Footer Placeholder 5">
            <a:extLst>
              <a:ext uri="{FF2B5EF4-FFF2-40B4-BE49-F238E27FC236}">
                <a16:creationId xmlns:a16="http://schemas.microsoft.com/office/drawing/2014/main" id="{7C135CD1-9E66-1FFD-1D60-36B7CAA7686A}"/>
              </a:ext>
            </a:extLst>
          </p:cNvPr>
          <p:cNvSpPr txBox="1">
            <a:spLocks/>
          </p:cNvSpPr>
          <p:nvPr/>
        </p:nvSpPr>
        <p:spPr>
          <a:xfrm>
            <a:off x="790574" y="6457948"/>
            <a:ext cx="2841625" cy="111125"/>
          </a:xfrm>
          <a:prstGeom prst="rect">
            <a:avLst/>
          </a:prstGeom>
        </p:spPr>
        <p:txBody>
          <a:bodyPr vert="horz" lIns="0" tIns="0" rIns="0" bIns="0" rtlCol="0" anchor="b" anchorCtr="0">
            <a:noAutofit/>
          </a:bodyPr>
          <a:lstStyle>
            <a:defPPr>
              <a:defRPr lang="en-US"/>
            </a:defPPr>
            <a:lvl1pPr marL="0" algn="l" defTabSz="914400" rtl="0" eaLnBrk="1" latinLnBrk="0" hangingPunct="1">
              <a:defRPr sz="700" kern="1200">
                <a:solidFill>
                  <a:schemeClr val="tx1">
                    <a:tint val="75000"/>
                  </a:schemeClr>
                </a:solidFill>
                <a:latin typeface="Roboto" panose="02000000000000000000" pitchFamily="2" charset="0"/>
                <a:ea typeface="Roboto" panose="02000000000000000000" pitchFamily="2"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60646B">
                    <a:tint val="75000"/>
                  </a:srgbClr>
                </a:solidFill>
                <a:effectLst/>
                <a:uLnTx/>
                <a:uFillTx/>
                <a:latin typeface="Roboto"/>
                <a:ea typeface="Roboto"/>
                <a:cs typeface="Roboto"/>
              </a:rPr>
              <a:t>Experian Presentation | Confidential</a:t>
            </a:r>
            <a:endParaRPr kumimoji="0" lang="en-US" sz="700" b="0" i="0" u="none" strike="noStrike" kern="1200" cap="none" spc="0" normalizeH="0" baseline="0" noProof="0">
              <a:ln>
                <a:noFill/>
              </a:ln>
              <a:solidFill>
                <a:srgbClr val="60646B">
                  <a:tint val="75000"/>
                </a:srgbClr>
              </a:solidFill>
              <a:effectLst/>
              <a:uLnTx/>
              <a:uFillTx/>
              <a:latin typeface="Roboto"/>
              <a:ea typeface="Roboto"/>
              <a:cs typeface="Roboto"/>
            </a:endParaRPr>
          </a:p>
        </p:txBody>
      </p:sp>
      <p:sp>
        <p:nvSpPr>
          <p:cNvPr id="38" name="Title 1">
            <a:extLst>
              <a:ext uri="{FF2B5EF4-FFF2-40B4-BE49-F238E27FC236}">
                <a16:creationId xmlns:a16="http://schemas.microsoft.com/office/drawing/2014/main" id="{54E3A5F3-6E8D-DE1E-266E-14E869394D04}"/>
              </a:ext>
            </a:extLst>
          </p:cNvPr>
          <p:cNvSpPr txBox="1">
            <a:spLocks/>
          </p:cNvSpPr>
          <p:nvPr/>
        </p:nvSpPr>
        <p:spPr>
          <a:xfrm>
            <a:off x="1032183" y="912170"/>
            <a:ext cx="9264755" cy="2636147"/>
          </a:xfrm>
          <a:prstGeom prst="rect">
            <a:avLst/>
          </a:prstGeom>
        </p:spPr>
        <p:txBody>
          <a:bodyPr vert="horz" lIns="0" tIns="0" rIns="0" bIns="0" rtlCol="0" anchor="t" anchorCtr="0">
            <a:noAutofit/>
          </a:bodyPr>
          <a:lstStyle>
            <a:lvl1pPr algn="l" defTabSz="914400" rtl="0" eaLnBrk="1" latinLnBrk="0" hangingPunct="1">
              <a:lnSpc>
                <a:spcPts val="4200"/>
              </a:lnSpc>
              <a:spcBef>
                <a:spcPct val="0"/>
              </a:spcBef>
              <a:buNone/>
              <a:defRPr sz="3400" b="0" kern="1200">
                <a:solidFill>
                  <a:schemeClr val="accent1"/>
                </a:solidFill>
                <a:latin typeface="+mj-lt"/>
                <a:ea typeface="+mj-ea"/>
                <a:cs typeface="+mj-cs"/>
              </a:defRPr>
            </a:lvl1pPr>
          </a:lstStyle>
          <a:p>
            <a:r>
              <a:rPr lang="en-US" dirty="0">
                <a:cs typeface="Arial"/>
              </a:rPr>
              <a:t>Take audience perfection </a:t>
            </a:r>
            <a:r>
              <a:rPr lang="en-US" b="1" dirty="0">
                <a:cs typeface="Arial"/>
              </a:rPr>
              <a:t>straight to market...</a:t>
            </a:r>
          </a:p>
        </p:txBody>
      </p:sp>
      <p:sp>
        <p:nvSpPr>
          <p:cNvPr id="8" name="Rectangle: Rounded Corners 7">
            <a:extLst>
              <a:ext uri="{FF2B5EF4-FFF2-40B4-BE49-F238E27FC236}">
                <a16:creationId xmlns:a16="http://schemas.microsoft.com/office/drawing/2014/main" id="{88CB71F3-D639-506C-72F3-F8BEB30281F2}"/>
              </a:ext>
            </a:extLst>
          </p:cNvPr>
          <p:cNvSpPr/>
          <p:nvPr/>
        </p:nvSpPr>
        <p:spPr>
          <a:xfrm>
            <a:off x="1187757" y="3854413"/>
            <a:ext cx="3041939" cy="533402"/>
          </a:xfrm>
          <a:prstGeom prst="round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lIns="0" tIns="0" rIns="0" bIns="0" rtlCol="0" anchor="ctr"/>
          <a:lstStyle/>
          <a:p>
            <a:pPr algn="ctr">
              <a:lnSpc>
                <a:spcPct val="125000"/>
              </a:lnSpc>
              <a:spcAft>
                <a:spcPts val="1200"/>
              </a:spcAft>
            </a:pPr>
            <a:r>
              <a:rPr lang="en-GB" sz="1200">
                <a:solidFill>
                  <a:schemeClr val="bg1"/>
                </a:solidFill>
              </a:rPr>
              <a:t>Demographics</a:t>
            </a:r>
          </a:p>
        </p:txBody>
      </p:sp>
      <p:sp>
        <p:nvSpPr>
          <p:cNvPr id="9" name="Flowchart: Delay 8">
            <a:extLst>
              <a:ext uri="{FF2B5EF4-FFF2-40B4-BE49-F238E27FC236}">
                <a16:creationId xmlns:a16="http://schemas.microsoft.com/office/drawing/2014/main" id="{EDA4655F-44DD-AF9A-06D4-1A59C7039255}"/>
              </a:ext>
            </a:extLst>
          </p:cNvPr>
          <p:cNvSpPr/>
          <p:nvPr/>
        </p:nvSpPr>
        <p:spPr>
          <a:xfrm rot="16200000">
            <a:off x="2356504" y="1432358"/>
            <a:ext cx="698101" cy="2724149"/>
          </a:xfrm>
          <a:prstGeom prst="flowChartDelay">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0" tIns="0" rIns="0" bIns="0" rtlCol="0" anchor="ctr"/>
          <a:lstStyle/>
          <a:p>
            <a:pPr algn="ctr">
              <a:lnSpc>
                <a:spcPct val="125000"/>
              </a:lnSpc>
              <a:spcAft>
                <a:spcPts val="1200"/>
              </a:spcAft>
            </a:pPr>
            <a:r>
              <a:rPr lang="en-GB" sz="1200">
                <a:solidFill>
                  <a:schemeClr val="bg1"/>
                </a:solidFill>
              </a:rPr>
              <a:t>Geographic</a:t>
            </a:r>
          </a:p>
        </p:txBody>
      </p:sp>
      <p:sp>
        <p:nvSpPr>
          <p:cNvPr id="10" name="Flowchart: Delay 9">
            <a:extLst>
              <a:ext uri="{FF2B5EF4-FFF2-40B4-BE49-F238E27FC236}">
                <a16:creationId xmlns:a16="http://schemas.microsoft.com/office/drawing/2014/main" id="{34950B8E-25C5-F212-251B-9B429ABBC69F}"/>
              </a:ext>
            </a:extLst>
          </p:cNvPr>
          <p:cNvSpPr/>
          <p:nvPr/>
        </p:nvSpPr>
        <p:spPr>
          <a:xfrm rot="5400000">
            <a:off x="2438853" y="3386567"/>
            <a:ext cx="533401" cy="2724150"/>
          </a:xfrm>
          <a:prstGeom prst="flowChartDelay">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algn="ctr">
              <a:lnSpc>
                <a:spcPct val="125000"/>
              </a:lnSpc>
              <a:spcAft>
                <a:spcPts val="1200"/>
              </a:spcAft>
            </a:pPr>
            <a:r>
              <a:rPr lang="en-GB" sz="1200">
                <a:solidFill>
                  <a:schemeClr val="bg1"/>
                </a:solidFill>
              </a:rPr>
              <a:t>Life-stage</a:t>
            </a:r>
          </a:p>
        </p:txBody>
      </p:sp>
      <p:sp>
        <p:nvSpPr>
          <p:cNvPr id="13" name="Rectangle: Rounded Corners 12">
            <a:extLst>
              <a:ext uri="{FF2B5EF4-FFF2-40B4-BE49-F238E27FC236}">
                <a16:creationId xmlns:a16="http://schemas.microsoft.com/office/drawing/2014/main" id="{A429ABF1-C672-3EBA-145C-B685E56496E1}"/>
              </a:ext>
            </a:extLst>
          </p:cNvPr>
          <p:cNvSpPr/>
          <p:nvPr/>
        </p:nvSpPr>
        <p:spPr>
          <a:xfrm>
            <a:off x="1032184" y="3247596"/>
            <a:ext cx="3346737" cy="218673"/>
          </a:xfrm>
          <a:prstGeom prst="roundRect">
            <a:avLst/>
          </a:prstGeom>
          <a:solidFill>
            <a:srgbClr val="009F4D"/>
          </a:solidFill>
          <a:ln>
            <a:noFill/>
          </a:ln>
        </p:spPr>
        <p:style>
          <a:lnRef idx="0">
            <a:scrgbClr r="0" g="0" b="0"/>
          </a:lnRef>
          <a:fillRef idx="0">
            <a:scrgbClr r="0" g="0" b="0"/>
          </a:fillRef>
          <a:effectRef idx="0">
            <a:scrgbClr r="0" g="0" b="0"/>
          </a:effectRef>
          <a:fontRef idx="minor">
            <a:schemeClr val="lt1"/>
          </a:fontRef>
        </p:style>
        <p:txBody>
          <a:bodyPr lIns="0" tIns="0" rIns="0" bIns="0" rtlCol="0" anchor="ctr"/>
          <a:lstStyle/>
          <a:p>
            <a:pPr algn="ctr">
              <a:lnSpc>
                <a:spcPct val="125000"/>
              </a:lnSpc>
              <a:spcAft>
                <a:spcPts val="1200"/>
              </a:spcAft>
            </a:pPr>
            <a:r>
              <a:rPr lang="en-GB" sz="1200">
                <a:solidFill>
                  <a:schemeClr val="bg1"/>
                </a:solidFill>
              </a:rPr>
              <a:t>Behavioural</a:t>
            </a:r>
          </a:p>
        </p:txBody>
      </p:sp>
      <p:sp>
        <p:nvSpPr>
          <p:cNvPr id="15" name="Rectangle: Rounded Corners 14">
            <a:extLst>
              <a:ext uri="{FF2B5EF4-FFF2-40B4-BE49-F238E27FC236}">
                <a16:creationId xmlns:a16="http://schemas.microsoft.com/office/drawing/2014/main" id="{985A6F23-B224-7C36-1DF5-09E4E78C19BF}"/>
              </a:ext>
            </a:extLst>
          </p:cNvPr>
          <p:cNvSpPr/>
          <p:nvPr/>
        </p:nvSpPr>
        <p:spPr>
          <a:xfrm>
            <a:off x="1187757" y="3565813"/>
            <a:ext cx="3041939" cy="218674"/>
          </a:xfrm>
          <a:prstGeom prst="roundRect">
            <a:avLst/>
          </a:prstGeom>
          <a:solidFill>
            <a:srgbClr val="FEDB00"/>
          </a:solidFill>
          <a:ln>
            <a:noFill/>
          </a:ln>
        </p:spPr>
        <p:style>
          <a:lnRef idx="0">
            <a:scrgbClr r="0" g="0" b="0"/>
          </a:lnRef>
          <a:fillRef idx="0">
            <a:scrgbClr r="0" g="0" b="0"/>
          </a:fillRef>
          <a:effectRef idx="0">
            <a:scrgbClr r="0" g="0" b="0"/>
          </a:effectRef>
          <a:fontRef idx="minor">
            <a:schemeClr val="lt1"/>
          </a:fontRef>
        </p:style>
        <p:txBody>
          <a:bodyPr lIns="0" tIns="0" rIns="0" bIns="0" rtlCol="0" anchor="ctr"/>
          <a:lstStyle/>
          <a:p>
            <a:pPr algn="ctr">
              <a:lnSpc>
                <a:spcPct val="125000"/>
              </a:lnSpc>
              <a:spcAft>
                <a:spcPts val="1200"/>
              </a:spcAft>
            </a:pPr>
            <a:r>
              <a:rPr lang="en-GB" sz="1200">
                <a:solidFill>
                  <a:schemeClr val="bg1"/>
                </a:solidFill>
              </a:rPr>
              <a:t>Psychographic</a:t>
            </a:r>
          </a:p>
        </p:txBody>
      </p:sp>
      <p:sp>
        <p:nvSpPr>
          <p:cNvPr id="24" name="Rectangle: Rounded Corners 23">
            <a:extLst>
              <a:ext uri="{FF2B5EF4-FFF2-40B4-BE49-F238E27FC236}">
                <a16:creationId xmlns:a16="http://schemas.microsoft.com/office/drawing/2014/main" id="{AF7E1C82-BCC3-07B9-26BA-5310E7A37E8C}"/>
              </a:ext>
            </a:extLst>
          </p:cNvPr>
          <p:cNvSpPr/>
          <p:nvPr/>
        </p:nvSpPr>
        <p:spPr>
          <a:xfrm>
            <a:off x="8298076" y="2134485"/>
            <a:ext cx="2909365" cy="1413832"/>
          </a:xfrm>
          <a:prstGeom prst="roundRect">
            <a:avLst/>
          </a:prstGeom>
          <a:solidFill>
            <a:schemeClr val="bg1"/>
          </a:solidFill>
          <a:ln w="762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r>
              <a:rPr lang="en-GB" sz="1600" b="1">
                <a:solidFill>
                  <a:schemeClr val="accent2"/>
                </a:solidFill>
              </a:rPr>
              <a:t>Take the burger and eat it!</a:t>
            </a:r>
          </a:p>
          <a:p>
            <a:pPr algn="ctr">
              <a:lnSpc>
                <a:spcPct val="125000"/>
              </a:lnSpc>
              <a:spcAft>
                <a:spcPts val="1200"/>
              </a:spcAft>
            </a:pPr>
            <a:r>
              <a:rPr lang="en-GB" sz="1200">
                <a:solidFill>
                  <a:schemeClr val="accent2"/>
                </a:solidFill>
              </a:rPr>
              <a:t>Activate this pre packaged and resonant audience (/burger) into market</a:t>
            </a:r>
          </a:p>
        </p:txBody>
      </p:sp>
      <p:sp>
        <p:nvSpPr>
          <p:cNvPr id="27" name="Rectangle 26">
            <a:extLst>
              <a:ext uri="{FF2B5EF4-FFF2-40B4-BE49-F238E27FC236}">
                <a16:creationId xmlns:a16="http://schemas.microsoft.com/office/drawing/2014/main" id="{F25265E6-431A-0ED1-18F7-BD3414834BE9}"/>
              </a:ext>
            </a:extLst>
          </p:cNvPr>
          <p:cNvSpPr/>
          <p:nvPr/>
        </p:nvSpPr>
        <p:spPr>
          <a:xfrm>
            <a:off x="4067629" y="4593280"/>
            <a:ext cx="4230447" cy="15854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algn="l">
              <a:lnSpc>
                <a:spcPct val="125000"/>
              </a:lnSpc>
              <a:spcAft>
                <a:spcPts val="1200"/>
              </a:spcAft>
            </a:pPr>
            <a:endParaRPr lang="en-GB" sz="1400">
              <a:solidFill>
                <a:schemeClr val="bg1"/>
              </a:solidFill>
            </a:endParaRPr>
          </a:p>
        </p:txBody>
      </p:sp>
      <p:sp>
        <p:nvSpPr>
          <p:cNvPr id="36" name="Rectangle: Rounded Corners 35">
            <a:extLst>
              <a:ext uri="{FF2B5EF4-FFF2-40B4-BE49-F238E27FC236}">
                <a16:creationId xmlns:a16="http://schemas.microsoft.com/office/drawing/2014/main" id="{F1A38750-D1E1-D932-7840-5AE37255F2EA}"/>
              </a:ext>
            </a:extLst>
          </p:cNvPr>
          <p:cNvSpPr/>
          <p:nvPr/>
        </p:nvSpPr>
        <p:spPr>
          <a:xfrm>
            <a:off x="5496522" y="2549943"/>
            <a:ext cx="1457325" cy="596699"/>
          </a:xfrm>
          <a:prstGeom prst="roundRect">
            <a:avLst/>
          </a:prstGeom>
          <a:solidFill>
            <a:schemeClr val="bg1"/>
          </a:solidFill>
          <a:ln w="762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defTabSz="989013">
              <a:lnSpc>
                <a:spcPct val="125000"/>
              </a:lnSpc>
              <a:spcAft>
                <a:spcPts val="1200"/>
              </a:spcAft>
            </a:pPr>
            <a:r>
              <a:rPr lang="en-GB" sz="1200" b="1">
                <a:solidFill>
                  <a:schemeClr val="accent2"/>
                </a:solidFill>
              </a:rPr>
              <a:t>Approach A</a:t>
            </a:r>
          </a:p>
        </p:txBody>
      </p:sp>
      <p:sp>
        <p:nvSpPr>
          <p:cNvPr id="37" name="Rectangle: Rounded Corners 36">
            <a:extLst>
              <a:ext uri="{FF2B5EF4-FFF2-40B4-BE49-F238E27FC236}">
                <a16:creationId xmlns:a16="http://schemas.microsoft.com/office/drawing/2014/main" id="{6C3C32E1-A32F-7249-9996-7110F2858A64}"/>
              </a:ext>
            </a:extLst>
          </p:cNvPr>
          <p:cNvSpPr/>
          <p:nvPr/>
        </p:nvSpPr>
        <p:spPr>
          <a:xfrm>
            <a:off x="5496522" y="4418644"/>
            <a:ext cx="1457325" cy="596699"/>
          </a:xfrm>
          <a:prstGeom prst="roundRect">
            <a:avLst/>
          </a:prstGeom>
          <a:solidFill>
            <a:schemeClr val="bg1"/>
          </a:solidFill>
          <a:ln w="762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0" tIns="0" rIns="0" bIns="0" rtlCol="0" anchor="ctr"/>
          <a:lstStyle/>
          <a:p>
            <a:pPr algn="l">
              <a:lnSpc>
                <a:spcPct val="125000"/>
              </a:lnSpc>
              <a:spcAft>
                <a:spcPts val="1200"/>
              </a:spcAft>
            </a:pPr>
            <a:r>
              <a:rPr lang="en-GB" sz="1200" b="1">
                <a:solidFill>
                  <a:srgbClr val="CF4F9E"/>
                </a:solidFill>
              </a:rPr>
              <a:t>Approach B</a:t>
            </a:r>
          </a:p>
        </p:txBody>
      </p:sp>
      <p:sp>
        <p:nvSpPr>
          <p:cNvPr id="40" name="Rectangle: Rounded Corners 39">
            <a:extLst>
              <a:ext uri="{FF2B5EF4-FFF2-40B4-BE49-F238E27FC236}">
                <a16:creationId xmlns:a16="http://schemas.microsoft.com/office/drawing/2014/main" id="{8AE1D7DA-66F3-A7EE-9CEC-C31A7BCC0798}"/>
              </a:ext>
            </a:extLst>
          </p:cNvPr>
          <p:cNvSpPr/>
          <p:nvPr/>
        </p:nvSpPr>
        <p:spPr>
          <a:xfrm>
            <a:off x="8298076" y="3886364"/>
            <a:ext cx="2909365" cy="1413832"/>
          </a:xfrm>
          <a:prstGeom prst="roundRect">
            <a:avLst/>
          </a:prstGeom>
          <a:solidFill>
            <a:schemeClr val="bg1"/>
          </a:solidFill>
          <a:ln w="762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spcAft>
                <a:spcPts val="1200"/>
              </a:spcAft>
            </a:pPr>
            <a:r>
              <a:rPr lang="en-GB" sz="1600" b="1">
                <a:solidFill>
                  <a:srgbClr val="CF4F9E"/>
                </a:solidFill>
              </a:rPr>
              <a:t>Take it apart and try and recreate, piece by piece</a:t>
            </a:r>
          </a:p>
          <a:p>
            <a:pPr algn="ctr">
              <a:lnSpc>
                <a:spcPct val="125000"/>
              </a:lnSpc>
              <a:spcAft>
                <a:spcPts val="1200"/>
              </a:spcAft>
            </a:pPr>
            <a:r>
              <a:rPr lang="en-GB" sz="1200">
                <a:solidFill>
                  <a:srgbClr val="CF4F9E"/>
                </a:solidFill>
              </a:rPr>
              <a:t>Waste time, resources and likely duplicate audiences</a:t>
            </a:r>
          </a:p>
        </p:txBody>
      </p:sp>
      <p:sp>
        <p:nvSpPr>
          <p:cNvPr id="41" name="TextBox 40">
            <a:extLst>
              <a:ext uri="{FF2B5EF4-FFF2-40B4-BE49-F238E27FC236}">
                <a16:creationId xmlns:a16="http://schemas.microsoft.com/office/drawing/2014/main" id="{93A335F1-349B-E677-5658-A1C7B7A75735}"/>
              </a:ext>
            </a:extLst>
          </p:cNvPr>
          <p:cNvSpPr txBox="1"/>
          <p:nvPr/>
        </p:nvSpPr>
        <p:spPr>
          <a:xfrm>
            <a:off x="1469562" y="5382244"/>
            <a:ext cx="2471980" cy="501499"/>
          </a:xfrm>
          <a:prstGeom prst="rect">
            <a:avLst/>
          </a:prstGeom>
          <a:noFill/>
        </p:spPr>
        <p:txBody>
          <a:bodyPr wrap="square" lIns="0" tIns="0" rIns="0" bIns="0" rtlCol="0">
            <a:noAutofit/>
          </a:bodyPr>
          <a:lstStyle/>
          <a:p>
            <a:pPr algn="l">
              <a:lnSpc>
                <a:spcPct val="125000"/>
              </a:lnSpc>
              <a:spcAft>
                <a:spcPts val="1200"/>
              </a:spcAft>
            </a:pPr>
            <a:r>
              <a:rPr lang="en-GB" sz="1400">
                <a:solidFill>
                  <a:schemeClr val="accent1"/>
                </a:solidFill>
              </a:rPr>
              <a:t>The Experian Audience Burger</a:t>
            </a:r>
          </a:p>
        </p:txBody>
      </p:sp>
    </p:spTree>
    <p:extLst>
      <p:ext uri="{BB962C8B-B14F-4D97-AF65-F5344CB8AC3E}">
        <p14:creationId xmlns:p14="http://schemas.microsoft.com/office/powerpoint/2010/main" val="604148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7" grpId="0" animBg="1"/>
      <p:bldP spid="36" grpId="0" animBg="1"/>
      <p:bldP spid="37" grpId="0" animBg="1"/>
      <p:bldP spid="40"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 name="Rectangle 360">
            <a:extLst>
              <a:ext uri="{FF2B5EF4-FFF2-40B4-BE49-F238E27FC236}">
                <a16:creationId xmlns:a16="http://schemas.microsoft.com/office/drawing/2014/main" id="{1484551E-1185-4C32-9B68-B00571215810}"/>
              </a:ext>
            </a:extLst>
          </p:cNvPr>
          <p:cNvSpPr/>
          <p:nvPr/>
        </p:nvSpPr>
        <p:spPr>
          <a:xfrm>
            <a:off x="10034760" y="6097730"/>
            <a:ext cx="1812627" cy="636445"/>
          </a:xfrm>
          <a:prstGeom prst="rect">
            <a:avLst/>
          </a:prstGeom>
          <a:solidFill>
            <a:srgbClr val="FFFFFF"/>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5" name="Oval 41">
            <a:extLst>
              <a:ext uri="{FF2B5EF4-FFF2-40B4-BE49-F238E27FC236}">
                <a16:creationId xmlns:a16="http://schemas.microsoft.com/office/drawing/2014/main" id="{6577D6E1-5DCC-4F87-941D-9928F0BE783D}"/>
              </a:ext>
            </a:extLst>
          </p:cNvPr>
          <p:cNvSpPr>
            <a:spLocks noChangeArrowheads="1"/>
          </p:cNvSpPr>
          <p:nvPr/>
        </p:nvSpPr>
        <p:spPr bwMode="auto">
          <a:xfrm>
            <a:off x="4416283" y="1479580"/>
            <a:ext cx="3374420" cy="3377284"/>
          </a:xfrm>
          <a:prstGeom prst="ellipse">
            <a:avLst/>
          </a:prstGeom>
          <a:solidFill>
            <a:schemeClr val="bg1"/>
          </a:solidFill>
          <a:ln w="15875" cap="rnd">
            <a:solidFill>
              <a:schemeClr val="tx1"/>
            </a:solidFill>
            <a:prstDash val="sysDot"/>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grpSp>
        <p:nvGrpSpPr>
          <p:cNvPr id="624" name="Group 623">
            <a:extLst>
              <a:ext uri="{FF2B5EF4-FFF2-40B4-BE49-F238E27FC236}">
                <a16:creationId xmlns:a16="http://schemas.microsoft.com/office/drawing/2014/main" id="{803D2925-62AD-4DDA-BF13-E68BA35E93EE}"/>
              </a:ext>
            </a:extLst>
          </p:cNvPr>
          <p:cNvGrpSpPr/>
          <p:nvPr/>
        </p:nvGrpSpPr>
        <p:grpSpPr>
          <a:xfrm rot="5400000">
            <a:off x="2671558" y="-690327"/>
            <a:ext cx="6852664" cy="6858470"/>
            <a:chOff x="2671558" y="0"/>
            <a:chExt cx="6852664" cy="6858470"/>
          </a:xfrm>
        </p:grpSpPr>
        <p:sp>
          <p:nvSpPr>
            <p:cNvPr id="625" name="Oval 41">
              <a:extLst>
                <a:ext uri="{FF2B5EF4-FFF2-40B4-BE49-F238E27FC236}">
                  <a16:creationId xmlns:a16="http://schemas.microsoft.com/office/drawing/2014/main" id="{388B24F3-8F1E-4023-B933-4C4D31426A2B}"/>
                </a:ext>
              </a:extLst>
            </p:cNvPr>
            <p:cNvSpPr>
              <a:spLocks noChangeArrowheads="1"/>
            </p:cNvSpPr>
            <p:nvPr/>
          </p:nvSpPr>
          <p:spPr bwMode="auto">
            <a:xfrm>
              <a:off x="2671558" y="0"/>
              <a:ext cx="6852664" cy="6858470"/>
            </a:xfrm>
            <a:prstGeom prst="ellipse">
              <a:avLst/>
            </a:prstGeom>
            <a:solidFill>
              <a:srgbClr val="FFFFFF">
                <a:alpha val="0"/>
              </a:srgb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grpSp>
          <p:nvGrpSpPr>
            <p:cNvPr id="626" name="Group 39">
              <a:extLst>
                <a:ext uri="{FF2B5EF4-FFF2-40B4-BE49-F238E27FC236}">
                  <a16:creationId xmlns:a16="http://schemas.microsoft.com/office/drawing/2014/main" id="{3F769649-7888-4D75-978B-178C287E2C30}"/>
                </a:ext>
              </a:extLst>
            </p:cNvPr>
            <p:cNvGrpSpPr/>
            <p:nvPr/>
          </p:nvGrpSpPr>
          <p:grpSpPr>
            <a:xfrm>
              <a:off x="3024192" y="549711"/>
              <a:ext cx="6401380" cy="5738760"/>
              <a:chOff x="1567240" y="-823836"/>
              <a:chExt cx="9500800" cy="8517352"/>
            </a:xfrm>
          </p:grpSpPr>
          <p:grpSp>
            <p:nvGrpSpPr>
              <p:cNvPr id="627" name="Group 3">
                <a:extLst>
                  <a:ext uri="{FF2B5EF4-FFF2-40B4-BE49-F238E27FC236}">
                    <a16:creationId xmlns:a16="http://schemas.microsoft.com/office/drawing/2014/main" id="{61F11C57-7A50-4848-AD17-2C8E4787674D}"/>
                  </a:ext>
                </a:extLst>
              </p:cNvPr>
              <p:cNvGrpSpPr>
                <a:grpSpLocks noChangeAspect="1"/>
              </p:cNvGrpSpPr>
              <p:nvPr/>
            </p:nvGrpSpPr>
            <p:grpSpPr bwMode="auto">
              <a:xfrm>
                <a:off x="1606993" y="-823836"/>
                <a:ext cx="9159694" cy="8517352"/>
                <a:chOff x="-1863" y="3789"/>
                <a:chExt cx="4335" cy="4031"/>
              </a:xfrm>
            </p:grpSpPr>
            <p:sp>
              <p:nvSpPr>
                <p:cNvPr id="701" name="Line 7">
                  <a:extLst>
                    <a:ext uri="{FF2B5EF4-FFF2-40B4-BE49-F238E27FC236}">
                      <a16:creationId xmlns:a16="http://schemas.microsoft.com/office/drawing/2014/main" id="{C8D49C85-DEC6-486F-B10E-4D3E153D1FF0}"/>
                    </a:ext>
                  </a:extLst>
                </p:cNvPr>
                <p:cNvSpPr>
                  <a:spLocks noChangeShapeType="1"/>
                </p:cNvSpPr>
                <p:nvPr/>
              </p:nvSpPr>
              <p:spPr bwMode="auto">
                <a:xfrm>
                  <a:off x="281" y="5810"/>
                  <a:ext cx="182" cy="1538"/>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02" name="Line 8">
                  <a:extLst>
                    <a:ext uri="{FF2B5EF4-FFF2-40B4-BE49-F238E27FC236}">
                      <a16:creationId xmlns:a16="http://schemas.microsoft.com/office/drawing/2014/main" id="{3332FE63-9A43-4CA7-A39E-93C10D6293D6}"/>
                    </a:ext>
                  </a:extLst>
                </p:cNvPr>
                <p:cNvSpPr>
                  <a:spLocks noChangeShapeType="1"/>
                </p:cNvSpPr>
                <p:nvPr/>
              </p:nvSpPr>
              <p:spPr bwMode="auto">
                <a:xfrm>
                  <a:off x="281" y="5810"/>
                  <a:ext cx="271" cy="1724"/>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03" name="Line 9">
                  <a:extLst>
                    <a:ext uri="{FF2B5EF4-FFF2-40B4-BE49-F238E27FC236}">
                      <a16:creationId xmlns:a16="http://schemas.microsoft.com/office/drawing/2014/main" id="{837729CD-A176-4B96-B60B-07C463C27D6B}"/>
                    </a:ext>
                  </a:extLst>
                </p:cNvPr>
                <p:cNvSpPr>
                  <a:spLocks noChangeShapeType="1"/>
                </p:cNvSpPr>
                <p:nvPr/>
              </p:nvSpPr>
              <p:spPr bwMode="auto">
                <a:xfrm>
                  <a:off x="281" y="5810"/>
                  <a:ext cx="212" cy="1071"/>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04" name="Line 10">
                  <a:extLst>
                    <a:ext uri="{FF2B5EF4-FFF2-40B4-BE49-F238E27FC236}">
                      <a16:creationId xmlns:a16="http://schemas.microsoft.com/office/drawing/2014/main" id="{D242E998-8AF4-478F-877C-EF6A2C696BD7}"/>
                    </a:ext>
                  </a:extLst>
                </p:cNvPr>
                <p:cNvSpPr>
                  <a:spLocks noChangeShapeType="1"/>
                </p:cNvSpPr>
                <p:nvPr/>
              </p:nvSpPr>
              <p:spPr bwMode="auto">
                <a:xfrm>
                  <a:off x="281" y="5810"/>
                  <a:ext cx="346" cy="1451"/>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05" name="Line 11">
                  <a:extLst>
                    <a:ext uri="{FF2B5EF4-FFF2-40B4-BE49-F238E27FC236}">
                      <a16:creationId xmlns:a16="http://schemas.microsoft.com/office/drawing/2014/main" id="{A75DE63A-B615-4BFE-8D15-51E49B9B88A7}"/>
                    </a:ext>
                  </a:extLst>
                </p:cNvPr>
                <p:cNvSpPr>
                  <a:spLocks noChangeShapeType="1"/>
                </p:cNvSpPr>
                <p:nvPr/>
              </p:nvSpPr>
              <p:spPr bwMode="auto">
                <a:xfrm>
                  <a:off x="281" y="5810"/>
                  <a:ext cx="564" cy="2010"/>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06" name="Line 15">
                  <a:extLst>
                    <a:ext uri="{FF2B5EF4-FFF2-40B4-BE49-F238E27FC236}">
                      <a16:creationId xmlns:a16="http://schemas.microsoft.com/office/drawing/2014/main" id="{CDF9A219-0F90-4F2E-A46E-19C7F2C1E47F}"/>
                    </a:ext>
                  </a:extLst>
                </p:cNvPr>
                <p:cNvSpPr>
                  <a:spLocks noChangeShapeType="1"/>
                </p:cNvSpPr>
                <p:nvPr/>
              </p:nvSpPr>
              <p:spPr bwMode="auto">
                <a:xfrm>
                  <a:off x="281" y="5810"/>
                  <a:ext cx="563" cy="1228"/>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07" name="Line 19">
                  <a:extLst>
                    <a:ext uri="{FF2B5EF4-FFF2-40B4-BE49-F238E27FC236}">
                      <a16:creationId xmlns:a16="http://schemas.microsoft.com/office/drawing/2014/main" id="{ADE7E9F8-8D71-4B3F-921E-1CE289C6C416}"/>
                    </a:ext>
                  </a:extLst>
                </p:cNvPr>
                <p:cNvSpPr>
                  <a:spLocks noChangeShapeType="1"/>
                </p:cNvSpPr>
                <p:nvPr/>
              </p:nvSpPr>
              <p:spPr bwMode="auto">
                <a:xfrm>
                  <a:off x="281" y="5810"/>
                  <a:ext cx="732" cy="1105"/>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08" name="Line 20">
                  <a:extLst>
                    <a:ext uri="{FF2B5EF4-FFF2-40B4-BE49-F238E27FC236}">
                      <a16:creationId xmlns:a16="http://schemas.microsoft.com/office/drawing/2014/main" id="{A726EF80-6F0D-4487-8322-7DAC927C41C1}"/>
                    </a:ext>
                  </a:extLst>
                </p:cNvPr>
                <p:cNvSpPr>
                  <a:spLocks noChangeShapeType="1"/>
                </p:cNvSpPr>
                <p:nvPr/>
              </p:nvSpPr>
              <p:spPr bwMode="auto">
                <a:xfrm>
                  <a:off x="281" y="5810"/>
                  <a:ext cx="1096" cy="1519"/>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09" name="Line 24">
                  <a:extLst>
                    <a:ext uri="{FF2B5EF4-FFF2-40B4-BE49-F238E27FC236}">
                      <a16:creationId xmlns:a16="http://schemas.microsoft.com/office/drawing/2014/main" id="{C66BF329-120E-4010-AFBC-3E2373AB7772}"/>
                    </a:ext>
                  </a:extLst>
                </p:cNvPr>
                <p:cNvSpPr>
                  <a:spLocks noChangeShapeType="1"/>
                </p:cNvSpPr>
                <p:nvPr/>
              </p:nvSpPr>
              <p:spPr bwMode="auto">
                <a:xfrm>
                  <a:off x="281" y="5810"/>
                  <a:ext cx="960" cy="969"/>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10" name="Line 26">
                  <a:extLst>
                    <a:ext uri="{FF2B5EF4-FFF2-40B4-BE49-F238E27FC236}">
                      <a16:creationId xmlns:a16="http://schemas.microsoft.com/office/drawing/2014/main" id="{66AAD0EF-07BF-463C-80D9-B3C1DEB5265C}"/>
                    </a:ext>
                  </a:extLst>
                </p:cNvPr>
                <p:cNvSpPr>
                  <a:spLocks noChangeShapeType="1"/>
                </p:cNvSpPr>
                <p:nvPr/>
              </p:nvSpPr>
              <p:spPr bwMode="auto">
                <a:xfrm>
                  <a:off x="281" y="5810"/>
                  <a:ext cx="896" cy="774"/>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11" name="Line 28">
                  <a:extLst>
                    <a:ext uri="{FF2B5EF4-FFF2-40B4-BE49-F238E27FC236}">
                      <a16:creationId xmlns:a16="http://schemas.microsoft.com/office/drawing/2014/main" id="{743819C9-8713-4437-8B11-511F6001B339}"/>
                    </a:ext>
                  </a:extLst>
                </p:cNvPr>
                <p:cNvSpPr>
                  <a:spLocks noChangeShapeType="1"/>
                </p:cNvSpPr>
                <p:nvPr/>
              </p:nvSpPr>
              <p:spPr bwMode="auto">
                <a:xfrm>
                  <a:off x="281" y="5810"/>
                  <a:ext cx="1520" cy="1118"/>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12" name="Line 31">
                  <a:extLst>
                    <a:ext uri="{FF2B5EF4-FFF2-40B4-BE49-F238E27FC236}">
                      <a16:creationId xmlns:a16="http://schemas.microsoft.com/office/drawing/2014/main" id="{874B1588-2575-4E2D-89C7-AE4BB5EAD73F}"/>
                    </a:ext>
                  </a:extLst>
                </p:cNvPr>
                <p:cNvSpPr>
                  <a:spLocks noChangeShapeType="1"/>
                </p:cNvSpPr>
                <p:nvPr/>
              </p:nvSpPr>
              <p:spPr bwMode="auto">
                <a:xfrm>
                  <a:off x="281" y="5810"/>
                  <a:ext cx="1463" cy="831"/>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13" name="Line 32">
                  <a:extLst>
                    <a:ext uri="{FF2B5EF4-FFF2-40B4-BE49-F238E27FC236}">
                      <a16:creationId xmlns:a16="http://schemas.microsoft.com/office/drawing/2014/main" id="{DC9C9671-2644-4609-B968-45CBDEF60AF7}"/>
                    </a:ext>
                  </a:extLst>
                </p:cNvPr>
                <p:cNvSpPr>
                  <a:spLocks noChangeShapeType="1"/>
                </p:cNvSpPr>
                <p:nvPr/>
              </p:nvSpPr>
              <p:spPr bwMode="auto">
                <a:xfrm>
                  <a:off x="281" y="5810"/>
                  <a:ext cx="989" cy="512"/>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14" name="Line 33">
                  <a:extLst>
                    <a:ext uri="{FF2B5EF4-FFF2-40B4-BE49-F238E27FC236}">
                      <a16:creationId xmlns:a16="http://schemas.microsoft.com/office/drawing/2014/main" id="{2065B3B9-639F-41C1-865F-472F12FF5DA8}"/>
                    </a:ext>
                  </a:extLst>
                </p:cNvPr>
                <p:cNvSpPr>
                  <a:spLocks noChangeShapeType="1"/>
                </p:cNvSpPr>
                <p:nvPr/>
              </p:nvSpPr>
              <p:spPr bwMode="auto">
                <a:xfrm>
                  <a:off x="281" y="5810"/>
                  <a:ext cx="1293" cy="607"/>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15" name="Line 34">
                  <a:extLst>
                    <a:ext uri="{FF2B5EF4-FFF2-40B4-BE49-F238E27FC236}">
                      <a16:creationId xmlns:a16="http://schemas.microsoft.com/office/drawing/2014/main" id="{DF20E3C1-ED72-432D-8742-9621F0C859B7}"/>
                    </a:ext>
                  </a:extLst>
                </p:cNvPr>
                <p:cNvSpPr>
                  <a:spLocks noChangeShapeType="1"/>
                </p:cNvSpPr>
                <p:nvPr/>
              </p:nvSpPr>
              <p:spPr bwMode="auto">
                <a:xfrm>
                  <a:off x="281" y="5810"/>
                  <a:ext cx="1626" cy="688"/>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16" name="Line 36">
                  <a:extLst>
                    <a:ext uri="{FF2B5EF4-FFF2-40B4-BE49-F238E27FC236}">
                      <a16:creationId xmlns:a16="http://schemas.microsoft.com/office/drawing/2014/main" id="{75525414-0FF8-4813-B2B7-4EF30EED3AEB}"/>
                    </a:ext>
                  </a:extLst>
                </p:cNvPr>
                <p:cNvSpPr>
                  <a:spLocks noChangeShapeType="1"/>
                </p:cNvSpPr>
                <p:nvPr/>
              </p:nvSpPr>
              <p:spPr bwMode="auto">
                <a:xfrm>
                  <a:off x="281" y="5810"/>
                  <a:ext cx="2191" cy="730"/>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17" name="Line 37">
                  <a:extLst>
                    <a:ext uri="{FF2B5EF4-FFF2-40B4-BE49-F238E27FC236}">
                      <a16:creationId xmlns:a16="http://schemas.microsoft.com/office/drawing/2014/main" id="{EB6EA437-84CB-45FD-B130-FF0D2F76DD91}"/>
                    </a:ext>
                  </a:extLst>
                </p:cNvPr>
                <p:cNvSpPr>
                  <a:spLocks noChangeShapeType="1"/>
                </p:cNvSpPr>
                <p:nvPr/>
              </p:nvSpPr>
              <p:spPr bwMode="auto">
                <a:xfrm>
                  <a:off x="281" y="5810"/>
                  <a:ext cx="1253" cy="365"/>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18" name="Line 40">
                  <a:extLst>
                    <a:ext uri="{FF2B5EF4-FFF2-40B4-BE49-F238E27FC236}">
                      <a16:creationId xmlns:a16="http://schemas.microsoft.com/office/drawing/2014/main" id="{6CED91B9-0818-4583-8F0B-80D3BEA82783}"/>
                    </a:ext>
                  </a:extLst>
                </p:cNvPr>
                <p:cNvSpPr>
                  <a:spLocks noChangeShapeType="1"/>
                </p:cNvSpPr>
                <p:nvPr/>
              </p:nvSpPr>
              <p:spPr bwMode="auto">
                <a:xfrm>
                  <a:off x="281" y="5810"/>
                  <a:ext cx="1230" cy="205"/>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19" name="Line 42">
                  <a:extLst>
                    <a:ext uri="{FF2B5EF4-FFF2-40B4-BE49-F238E27FC236}">
                      <a16:creationId xmlns:a16="http://schemas.microsoft.com/office/drawing/2014/main" id="{2F8B55FD-1E93-45D4-B7AF-92E3B537C172}"/>
                    </a:ext>
                  </a:extLst>
                </p:cNvPr>
                <p:cNvSpPr>
                  <a:spLocks noChangeShapeType="1"/>
                </p:cNvSpPr>
                <p:nvPr/>
              </p:nvSpPr>
              <p:spPr bwMode="auto">
                <a:xfrm>
                  <a:off x="281" y="5810"/>
                  <a:ext cx="2079" cy="183"/>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20" name="Line 43">
                  <a:extLst>
                    <a:ext uri="{FF2B5EF4-FFF2-40B4-BE49-F238E27FC236}">
                      <a16:creationId xmlns:a16="http://schemas.microsoft.com/office/drawing/2014/main" id="{0C78259B-6CEE-4717-AB05-8A92A38749D0}"/>
                    </a:ext>
                  </a:extLst>
                </p:cNvPr>
                <p:cNvSpPr>
                  <a:spLocks noChangeShapeType="1"/>
                </p:cNvSpPr>
                <p:nvPr/>
              </p:nvSpPr>
              <p:spPr bwMode="auto">
                <a:xfrm>
                  <a:off x="281" y="5810"/>
                  <a:ext cx="1160" cy="57"/>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21" name="Line 44">
                  <a:extLst>
                    <a:ext uri="{FF2B5EF4-FFF2-40B4-BE49-F238E27FC236}">
                      <a16:creationId xmlns:a16="http://schemas.microsoft.com/office/drawing/2014/main" id="{4B2C85D3-16CE-4456-B82F-9FC8477FFE05}"/>
                    </a:ext>
                  </a:extLst>
                </p:cNvPr>
                <p:cNvSpPr>
                  <a:spLocks noChangeShapeType="1"/>
                </p:cNvSpPr>
                <p:nvPr/>
              </p:nvSpPr>
              <p:spPr bwMode="auto">
                <a:xfrm>
                  <a:off x="281" y="5810"/>
                  <a:ext cx="1603" cy="15"/>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22" name="Line 45">
                  <a:extLst>
                    <a:ext uri="{FF2B5EF4-FFF2-40B4-BE49-F238E27FC236}">
                      <a16:creationId xmlns:a16="http://schemas.microsoft.com/office/drawing/2014/main" id="{5F65C5CC-19BC-4534-B0FE-50200A6DE498}"/>
                    </a:ext>
                  </a:extLst>
                </p:cNvPr>
                <p:cNvSpPr>
                  <a:spLocks noChangeShapeType="1"/>
                </p:cNvSpPr>
                <p:nvPr/>
              </p:nvSpPr>
              <p:spPr bwMode="auto">
                <a:xfrm flipV="1">
                  <a:off x="281" y="5753"/>
                  <a:ext cx="1926" cy="57"/>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23" name="Line 50">
                  <a:extLst>
                    <a:ext uri="{FF2B5EF4-FFF2-40B4-BE49-F238E27FC236}">
                      <a16:creationId xmlns:a16="http://schemas.microsoft.com/office/drawing/2014/main" id="{6A49A358-B7AB-402B-B8BA-37D3127D38B6}"/>
                    </a:ext>
                  </a:extLst>
                </p:cNvPr>
                <p:cNvSpPr>
                  <a:spLocks noChangeShapeType="1"/>
                </p:cNvSpPr>
                <p:nvPr/>
              </p:nvSpPr>
              <p:spPr bwMode="auto">
                <a:xfrm flipV="1">
                  <a:off x="281" y="5474"/>
                  <a:ext cx="1470" cy="336"/>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24" name="Line 52">
                  <a:extLst>
                    <a:ext uri="{FF2B5EF4-FFF2-40B4-BE49-F238E27FC236}">
                      <a16:creationId xmlns:a16="http://schemas.microsoft.com/office/drawing/2014/main" id="{E17720BF-657D-4338-866B-3AA3E6658E33}"/>
                    </a:ext>
                  </a:extLst>
                </p:cNvPr>
                <p:cNvSpPr>
                  <a:spLocks noChangeShapeType="1"/>
                </p:cNvSpPr>
                <p:nvPr/>
              </p:nvSpPr>
              <p:spPr bwMode="auto">
                <a:xfrm flipV="1">
                  <a:off x="281" y="5143"/>
                  <a:ext cx="2137" cy="667"/>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25" name="Line 53">
                  <a:extLst>
                    <a:ext uri="{FF2B5EF4-FFF2-40B4-BE49-F238E27FC236}">
                      <a16:creationId xmlns:a16="http://schemas.microsoft.com/office/drawing/2014/main" id="{7C0B3826-8880-4C2B-9EEB-849C8F234FEF}"/>
                    </a:ext>
                  </a:extLst>
                </p:cNvPr>
                <p:cNvSpPr>
                  <a:spLocks noChangeShapeType="1"/>
                </p:cNvSpPr>
                <p:nvPr/>
              </p:nvSpPr>
              <p:spPr bwMode="auto">
                <a:xfrm flipV="1">
                  <a:off x="281" y="5200"/>
                  <a:ext cx="1716" cy="610"/>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26" name="Line 56">
                  <a:extLst>
                    <a:ext uri="{FF2B5EF4-FFF2-40B4-BE49-F238E27FC236}">
                      <a16:creationId xmlns:a16="http://schemas.microsoft.com/office/drawing/2014/main" id="{7C12F274-F464-419C-B0DF-235AC5D09685}"/>
                    </a:ext>
                  </a:extLst>
                </p:cNvPr>
                <p:cNvSpPr>
                  <a:spLocks noChangeShapeType="1"/>
                </p:cNvSpPr>
                <p:nvPr/>
              </p:nvSpPr>
              <p:spPr bwMode="auto">
                <a:xfrm flipV="1">
                  <a:off x="281" y="5080"/>
                  <a:ext cx="1475" cy="730"/>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27" name="Line 58">
                  <a:extLst>
                    <a:ext uri="{FF2B5EF4-FFF2-40B4-BE49-F238E27FC236}">
                      <a16:creationId xmlns:a16="http://schemas.microsoft.com/office/drawing/2014/main" id="{67C8C927-DC0E-4034-9F98-916AA7D8433E}"/>
                    </a:ext>
                  </a:extLst>
                </p:cNvPr>
                <p:cNvSpPr>
                  <a:spLocks noChangeShapeType="1"/>
                </p:cNvSpPr>
                <p:nvPr/>
              </p:nvSpPr>
              <p:spPr bwMode="auto">
                <a:xfrm flipV="1">
                  <a:off x="281" y="4864"/>
                  <a:ext cx="1590" cy="946"/>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28" name="Line 59">
                  <a:extLst>
                    <a:ext uri="{FF2B5EF4-FFF2-40B4-BE49-F238E27FC236}">
                      <a16:creationId xmlns:a16="http://schemas.microsoft.com/office/drawing/2014/main" id="{F981E622-EF5F-4127-818F-9E07EAB8028D}"/>
                    </a:ext>
                  </a:extLst>
                </p:cNvPr>
                <p:cNvSpPr>
                  <a:spLocks noChangeShapeType="1"/>
                </p:cNvSpPr>
                <p:nvPr/>
              </p:nvSpPr>
              <p:spPr bwMode="auto">
                <a:xfrm flipV="1">
                  <a:off x="281" y="4570"/>
                  <a:ext cx="1909" cy="1240"/>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29" name="Line 60">
                  <a:extLst>
                    <a:ext uri="{FF2B5EF4-FFF2-40B4-BE49-F238E27FC236}">
                      <a16:creationId xmlns:a16="http://schemas.microsoft.com/office/drawing/2014/main" id="{B17DD7CE-F0B8-4F8D-A242-495674036846}"/>
                    </a:ext>
                  </a:extLst>
                </p:cNvPr>
                <p:cNvSpPr>
                  <a:spLocks noChangeShapeType="1"/>
                </p:cNvSpPr>
                <p:nvPr/>
              </p:nvSpPr>
              <p:spPr bwMode="auto">
                <a:xfrm flipV="1">
                  <a:off x="281" y="5023"/>
                  <a:ext cx="1114" cy="787"/>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30" name="Line 67">
                  <a:extLst>
                    <a:ext uri="{FF2B5EF4-FFF2-40B4-BE49-F238E27FC236}">
                      <a16:creationId xmlns:a16="http://schemas.microsoft.com/office/drawing/2014/main" id="{2AA8193F-099E-48A2-AD6C-081058615EE8}"/>
                    </a:ext>
                  </a:extLst>
                </p:cNvPr>
                <p:cNvSpPr>
                  <a:spLocks noChangeShapeType="1"/>
                </p:cNvSpPr>
                <p:nvPr/>
              </p:nvSpPr>
              <p:spPr bwMode="auto">
                <a:xfrm flipV="1">
                  <a:off x="281" y="4370"/>
                  <a:ext cx="1171" cy="1440"/>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31" name="Line 69">
                  <a:extLst>
                    <a:ext uri="{FF2B5EF4-FFF2-40B4-BE49-F238E27FC236}">
                      <a16:creationId xmlns:a16="http://schemas.microsoft.com/office/drawing/2014/main" id="{2D4ED053-DD5C-4023-8A0A-B33549C3B54A}"/>
                    </a:ext>
                  </a:extLst>
                </p:cNvPr>
                <p:cNvSpPr>
                  <a:spLocks noChangeShapeType="1"/>
                </p:cNvSpPr>
                <p:nvPr/>
              </p:nvSpPr>
              <p:spPr bwMode="auto">
                <a:xfrm flipV="1">
                  <a:off x="281" y="4092"/>
                  <a:ext cx="1187" cy="1718"/>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32" name="Line 71">
                  <a:extLst>
                    <a:ext uri="{FF2B5EF4-FFF2-40B4-BE49-F238E27FC236}">
                      <a16:creationId xmlns:a16="http://schemas.microsoft.com/office/drawing/2014/main" id="{42AD3C40-9B28-4EB7-BCE2-B4600B99FB66}"/>
                    </a:ext>
                  </a:extLst>
                </p:cNvPr>
                <p:cNvSpPr>
                  <a:spLocks noChangeShapeType="1"/>
                </p:cNvSpPr>
                <p:nvPr/>
              </p:nvSpPr>
              <p:spPr bwMode="auto">
                <a:xfrm flipV="1">
                  <a:off x="281" y="4663"/>
                  <a:ext cx="667" cy="1147"/>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33" name="Line 72">
                  <a:extLst>
                    <a:ext uri="{FF2B5EF4-FFF2-40B4-BE49-F238E27FC236}">
                      <a16:creationId xmlns:a16="http://schemas.microsoft.com/office/drawing/2014/main" id="{AB2F1CF8-D208-4065-9952-F32249443923}"/>
                    </a:ext>
                  </a:extLst>
                </p:cNvPr>
                <p:cNvSpPr>
                  <a:spLocks noChangeShapeType="1"/>
                </p:cNvSpPr>
                <p:nvPr/>
              </p:nvSpPr>
              <p:spPr bwMode="auto">
                <a:xfrm flipV="1">
                  <a:off x="281" y="4376"/>
                  <a:ext cx="761" cy="1434"/>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34" name="Line 73">
                  <a:extLst>
                    <a:ext uri="{FF2B5EF4-FFF2-40B4-BE49-F238E27FC236}">
                      <a16:creationId xmlns:a16="http://schemas.microsoft.com/office/drawing/2014/main" id="{D635A250-5826-4BB4-8EA5-F7FB9E124918}"/>
                    </a:ext>
                  </a:extLst>
                </p:cNvPr>
                <p:cNvSpPr>
                  <a:spLocks noChangeShapeType="1"/>
                </p:cNvSpPr>
                <p:nvPr/>
              </p:nvSpPr>
              <p:spPr bwMode="auto">
                <a:xfrm flipV="1">
                  <a:off x="281" y="4753"/>
                  <a:ext cx="509" cy="1057"/>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35" name="Line 75">
                  <a:extLst>
                    <a:ext uri="{FF2B5EF4-FFF2-40B4-BE49-F238E27FC236}">
                      <a16:creationId xmlns:a16="http://schemas.microsoft.com/office/drawing/2014/main" id="{0E94CD6E-FA46-4779-BC6F-CD45DB667992}"/>
                    </a:ext>
                  </a:extLst>
                </p:cNvPr>
                <p:cNvSpPr>
                  <a:spLocks noChangeShapeType="1"/>
                </p:cNvSpPr>
                <p:nvPr/>
              </p:nvSpPr>
              <p:spPr bwMode="auto">
                <a:xfrm flipV="1">
                  <a:off x="281" y="4473"/>
                  <a:ext cx="519" cy="1337"/>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36" name="Line 77">
                  <a:extLst>
                    <a:ext uri="{FF2B5EF4-FFF2-40B4-BE49-F238E27FC236}">
                      <a16:creationId xmlns:a16="http://schemas.microsoft.com/office/drawing/2014/main" id="{91599DD9-0A1F-4E0A-8488-5FD268F11FA5}"/>
                    </a:ext>
                  </a:extLst>
                </p:cNvPr>
                <p:cNvSpPr>
                  <a:spLocks noChangeShapeType="1"/>
                </p:cNvSpPr>
                <p:nvPr/>
              </p:nvSpPr>
              <p:spPr bwMode="auto">
                <a:xfrm flipV="1">
                  <a:off x="281" y="4360"/>
                  <a:ext cx="437" cy="1450"/>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37" name="Line 78">
                  <a:extLst>
                    <a:ext uri="{FF2B5EF4-FFF2-40B4-BE49-F238E27FC236}">
                      <a16:creationId xmlns:a16="http://schemas.microsoft.com/office/drawing/2014/main" id="{2FBAEEE0-B004-4397-BD38-748038D3C0B0}"/>
                    </a:ext>
                  </a:extLst>
                </p:cNvPr>
                <p:cNvSpPr>
                  <a:spLocks noChangeShapeType="1"/>
                </p:cNvSpPr>
                <p:nvPr/>
              </p:nvSpPr>
              <p:spPr bwMode="auto">
                <a:xfrm flipV="1">
                  <a:off x="281" y="3789"/>
                  <a:ext cx="524" cy="2021"/>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38" name="Line 81">
                  <a:extLst>
                    <a:ext uri="{FF2B5EF4-FFF2-40B4-BE49-F238E27FC236}">
                      <a16:creationId xmlns:a16="http://schemas.microsoft.com/office/drawing/2014/main" id="{1C733277-D19D-4EDD-815A-8138A175A3E0}"/>
                    </a:ext>
                  </a:extLst>
                </p:cNvPr>
                <p:cNvSpPr>
                  <a:spLocks noChangeShapeType="1"/>
                </p:cNvSpPr>
                <p:nvPr/>
              </p:nvSpPr>
              <p:spPr bwMode="auto">
                <a:xfrm flipV="1">
                  <a:off x="281" y="4296"/>
                  <a:ext cx="209" cy="1514"/>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39" name="Line 82">
                  <a:extLst>
                    <a:ext uri="{FF2B5EF4-FFF2-40B4-BE49-F238E27FC236}">
                      <a16:creationId xmlns:a16="http://schemas.microsoft.com/office/drawing/2014/main" id="{9C661081-3464-4687-8C48-6D90FD794823}"/>
                    </a:ext>
                  </a:extLst>
                </p:cNvPr>
                <p:cNvSpPr>
                  <a:spLocks noChangeShapeType="1"/>
                </p:cNvSpPr>
                <p:nvPr/>
              </p:nvSpPr>
              <p:spPr bwMode="auto">
                <a:xfrm flipV="1">
                  <a:off x="281" y="4580"/>
                  <a:ext cx="121" cy="1230"/>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40" name="Line 85">
                  <a:extLst>
                    <a:ext uri="{FF2B5EF4-FFF2-40B4-BE49-F238E27FC236}">
                      <a16:creationId xmlns:a16="http://schemas.microsoft.com/office/drawing/2014/main" id="{020B0687-D944-4F24-A7B2-E6CEDF28D027}"/>
                    </a:ext>
                  </a:extLst>
                </p:cNvPr>
                <p:cNvSpPr>
                  <a:spLocks noChangeShapeType="1"/>
                </p:cNvSpPr>
                <p:nvPr/>
              </p:nvSpPr>
              <p:spPr bwMode="auto">
                <a:xfrm flipH="1" flipV="1">
                  <a:off x="251" y="4227"/>
                  <a:ext cx="30" cy="1583"/>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41" name="Line 86">
                  <a:extLst>
                    <a:ext uri="{FF2B5EF4-FFF2-40B4-BE49-F238E27FC236}">
                      <a16:creationId xmlns:a16="http://schemas.microsoft.com/office/drawing/2014/main" id="{3E3C47BC-6D37-4829-B684-162735EE4D31}"/>
                    </a:ext>
                  </a:extLst>
                </p:cNvPr>
                <p:cNvSpPr>
                  <a:spLocks noChangeShapeType="1"/>
                </p:cNvSpPr>
                <p:nvPr/>
              </p:nvSpPr>
              <p:spPr bwMode="auto">
                <a:xfrm flipH="1" flipV="1">
                  <a:off x="204" y="4500"/>
                  <a:ext cx="77" cy="1310"/>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42" name="Line 87">
                  <a:extLst>
                    <a:ext uri="{FF2B5EF4-FFF2-40B4-BE49-F238E27FC236}">
                      <a16:creationId xmlns:a16="http://schemas.microsoft.com/office/drawing/2014/main" id="{DEA82E96-79EB-409D-BFB6-FF984C5A6851}"/>
                    </a:ext>
                  </a:extLst>
                </p:cNvPr>
                <p:cNvSpPr>
                  <a:spLocks noChangeShapeType="1"/>
                </p:cNvSpPr>
                <p:nvPr/>
              </p:nvSpPr>
              <p:spPr bwMode="auto">
                <a:xfrm flipH="1" flipV="1">
                  <a:off x="170" y="4673"/>
                  <a:ext cx="111" cy="1137"/>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43" name="Line 90">
                  <a:extLst>
                    <a:ext uri="{FF2B5EF4-FFF2-40B4-BE49-F238E27FC236}">
                      <a16:creationId xmlns:a16="http://schemas.microsoft.com/office/drawing/2014/main" id="{DAEA7A21-04E4-43DE-AB0D-ED9547B4144C}"/>
                    </a:ext>
                  </a:extLst>
                </p:cNvPr>
                <p:cNvSpPr>
                  <a:spLocks noChangeShapeType="1"/>
                </p:cNvSpPr>
                <p:nvPr/>
              </p:nvSpPr>
              <p:spPr bwMode="auto">
                <a:xfrm flipH="1" flipV="1">
                  <a:off x="-91" y="4103"/>
                  <a:ext cx="372" cy="1707"/>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44" name="Line 92">
                  <a:extLst>
                    <a:ext uri="{FF2B5EF4-FFF2-40B4-BE49-F238E27FC236}">
                      <a16:creationId xmlns:a16="http://schemas.microsoft.com/office/drawing/2014/main" id="{05C16C09-5F17-437F-B63E-B2AFB0484D49}"/>
                    </a:ext>
                  </a:extLst>
                </p:cNvPr>
                <p:cNvSpPr>
                  <a:spLocks noChangeShapeType="1"/>
                </p:cNvSpPr>
                <p:nvPr/>
              </p:nvSpPr>
              <p:spPr bwMode="auto">
                <a:xfrm flipH="1" flipV="1">
                  <a:off x="-103" y="4533"/>
                  <a:ext cx="384" cy="1277"/>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45" name="Line 95">
                  <a:extLst>
                    <a:ext uri="{FF2B5EF4-FFF2-40B4-BE49-F238E27FC236}">
                      <a16:creationId xmlns:a16="http://schemas.microsoft.com/office/drawing/2014/main" id="{33E8791E-782E-47FD-82C9-91D045FC77E7}"/>
                    </a:ext>
                  </a:extLst>
                </p:cNvPr>
                <p:cNvSpPr>
                  <a:spLocks noChangeShapeType="1"/>
                </p:cNvSpPr>
                <p:nvPr/>
              </p:nvSpPr>
              <p:spPr bwMode="auto">
                <a:xfrm flipH="1" flipV="1">
                  <a:off x="-372" y="4306"/>
                  <a:ext cx="653" cy="1504"/>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46" name="Line 96">
                  <a:extLst>
                    <a:ext uri="{FF2B5EF4-FFF2-40B4-BE49-F238E27FC236}">
                      <a16:creationId xmlns:a16="http://schemas.microsoft.com/office/drawing/2014/main" id="{6D67AE43-F6C1-4081-963B-26E9839EA963}"/>
                    </a:ext>
                  </a:extLst>
                </p:cNvPr>
                <p:cNvSpPr>
                  <a:spLocks noChangeShapeType="1"/>
                </p:cNvSpPr>
                <p:nvPr/>
              </p:nvSpPr>
              <p:spPr bwMode="auto">
                <a:xfrm flipH="1" flipV="1">
                  <a:off x="-217" y="4773"/>
                  <a:ext cx="498" cy="1037"/>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47" name="Line 97">
                  <a:extLst>
                    <a:ext uri="{FF2B5EF4-FFF2-40B4-BE49-F238E27FC236}">
                      <a16:creationId xmlns:a16="http://schemas.microsoft.com/office/drawing/2014/main" id="{DAE29E5E-E0D6-457B-BDC5-2E6CAD4B1F0B}"/>
                    </a:ext>
                  </a:extLst>
                </p:cNvPr>
                <p:cNvSpPr>
                  <a:spLocks noChangeShapeType="1"/>
                </p:cNvSpPr>
                <p:nvPr/>
              </p:nvSpPr>
              <p:spPr bwMode="auto">
                <a:xfrm flipH="1" flipV="1">
                  <a:off x="-358" y="4605"/>
                  <a:ext cx="639" cy="1205"/>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48" name="Line 104">
                  <a:extLst>
                    <a:ext uri="{FF2B5EF4-FFF2-40B4-BE49-F238E27FC236}">
                      <a16:creationId xmlns:a16="http://schemas.microsoft.com/office/drawing/2014/main" id="{E66D02B5-3DBB-429F-B505-B9D2F7AF5897}"/>
                    </a:ext>
                  </a:extLst>
                </p:cNvPr>
                <p:cNvSpPr>
                  <a:spLocks noChangeShapeType="1"/>
                </p:cNvSpPr>
                <p:nvPr/>
              </p:nvSpPr>
              <p:spPr bwMode="auto">
                <a:xfrm flipH="1" flipV="1">
                  <a:off x="-599" y="4885"/>
                  <a:ext cx="880" cy="925"/>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49" name="Line 107">
                  <a:extLst>
                    <a:ext uri="{FF2B5EF4-FFF2-40B4-BE49-F238E27FC236}">
                      <a16:creationId xmlns:a16="http://schemas.microsoft.com/office/drawing/2014/main" id="{A16A80CE-F7EE-4F6C-8F87-C5BC56C0163D}"/>
                    </a:ext>
                  </a:extLst>
                </p:cNvPr>
                <p:cNvSpPr>
                  <a:spLocks noChangeShapeType="1"/>
                </p:cNvSpPr>
                <p:nvPr/>
              </p:nvSpPr>
              <p:spPr bwMode="auto">
                <a:xfrm flipH="1" flipV="1">
                  <a:off x="-652" y="5035"/>
                  <a:ext cx="933" cy="775"/>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50" name="Line 108">
                  <a:extLst>
                    <a:ext uri="{FF2B5EF4-FFF2-40B4-BE49-F238E27FC236}">
                      <a16:creationId xmlns:a16="http://schemas.microsoft.com/office/drawing/2014/main" id="{44EA0CD7-1614-4925-93BE-B082E04019C3}"/>
                    </a:ext>
                  </a:extLst>
                </p:cNvPr>
                <p:cNvSpPr>
                  <a:spLocks noChangeShapeType="1"/>
                </p:cNvSpPr>
                <p:nvPr/>
              </p:nvSpPr>
              <p:spPr bwMode="auto">
                <a:xfrm flipH="1" flipV="1">
                  <a:off x="-865" y="4930"/>
                  <a:ext cx="1146" cy="880"/>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51" name="Line 111">
                  <a:extLst>
                    <a:ext uri="{FF2B5EF4-FFF2-40B4-BE49-F238E27FC236}">
                      <a16:creationId xmlns:a16="http://schemas.microsoft.com/office/drawing/2014/main" id="{B59CD99B-6B7E-4A7F-B00F-9F4DB8FD3562}"/>
                    </a:ext>
                  </a:extLst>
                </p:cNvPr>
                <p:cNvSpPr>
                  <a:spLocks noChangeShapeType="1"/>
                </p:cNvSpPr>
                <p:nvPr/>
              </p:nvSpPr>
              <p:spPr bwMode="auto">
                <a:xfrm flipH="1" flipV="1">
                  <a:off x="-886" y="5115"/>
                  <a:ext cx="1167" cy="695"/>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52" name="Line 114">
                  <a:extLst>
                    <a:ext uri="{FF2B5EF4-FFF2-40B4-BE49-F238E27FC236}">
                      <a16:creationId xmlns:a16="http://schemas.microsoft.com/office/drawing/2014/main" id="{BB357FA9-6678-4A9A-9C73-E7B41D3E02DA}"/>
                    </a:ext>
                  </a:extLst>
                </p:cNvPr>
                <p:cNvSpPr>
                  <a:spLocks noChangeShapeType="1"/>
                </p:cNvSpPr>
                <p:nvPr/>
              </p:nvSpPr>
              <p:spPr bwMode="auto">
                <a:xfrm flipH="1" flipV="1">
                  <a:off x="-763" y="5344"/>
                  <a:ext cx="1044" cy="466"/>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53" name="Line 116">
                  <a:extLst>
                    <a:ext uri="{FF2B5EF4-FFF2-40B4-BE49-F238E27FC236}">
                      <a16:creationId xmlns:a16="http://schemas.microsoft.com/office/drawing/2014/main" id="{AE10240A-76C0-4991-8FCE-E6808FA602BF}"/>
                    </a:ext>
                  </a:extLst>
                </p:cNvPr>
                <p:cNvSpPr>
                  <a:spLocks noChangeShapeType="1"/>
                </p:cNvSpPr>
                <p:nvPr/>
              </p:nvSpPr>
              <p:spPr bwMode="auto">
                <a:xfrm flipH="1" flipV="1">
                  <a:off x="-1444" y="5196"/>
                  <a:ext cx="1725" cy="614"/>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54" name="Line 117">
                  <a:extLst>
                    <a:ext uri="{FF2B5EF4-FFF2-40B4-BE49-F238E27FC236}">
                      <a16:creationId xmlns:a16="http://schemas.microsoft.com/office/drawing/2014/main" id="{6A2F7E93-F662-499E-902D-21E6BAFE8CD5}"/>
                    </a:ext>
                  </a:extLst>
                </p:cNvPr>
                <p:cNvSpPr>
                  <a:spLocks noChangeShapeType="1"/>
                </p:cNvSpPr>
                <p:nvPr/>
              </p:nvSpPr>
              <p:spPr bwMode="auto">
                <a:xfrm flipH="1" flipV="1">
                  <a:off x="-1060" y="5391"/>
                  <a:ext cx="1341" cy="419"/>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55" name="Line 118">
                  <a:extLst>
                    <a:ext uri="{FF2B5EF4-FFF2-40B4-BE49-F238E27FC236}">
                      <a16:creationId xmlns:a16="http://schemas.microsoft.com/office/drawing/2014/main" id="{084BC7C0-BEF4-4F2E-A319-9132DF766DFE}"/>
                    </a:ext>
                  </a:extLst>
                </p:cNvPr>
                <p:cNvSpPr>
                  <a:spLocks noChangeShapeType="1"/>
                </p:cNvSpPr>
                <p:nvPr/>
              </p:nvSpPr>
              <p:spPr bwMode="auto">
                <a:xfrm flipH="1" flipV="1">
                  <a:off x="-1829" y="5239"/>
                  <a:ext cx="2110" cy="571"/>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56" name="Line 120">
                  <a:extLst>
                    <a:ext uri="{FF2B5EF4-FFF2-40B4-BE49-F238E27FC236}">
                      <a16:creationId xmlns:a16="http://schemas.microsoft.com/office/drawing/2014/main" id="{F8BD2F80-DF85-4FE5-BF71-F24DFAAEBDD1}"/>
                    </a:ext>
                  </a:extLst>
                </p:cNvPr>
                <p:cNvSpPr>
                  <a:spLocks noChangeShapeType="1"/>
                </p:cNvSpPr>
                <p:nvPr/>
              </p:nvSpPr>
              <p:spPr bwMode="auto">
                <a:xfrm flipH="1" flipV="1">
                  <a:off x="-994" y="5571"/>
                  <a:ext cx="1275" cy="239"/>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57" name="Line 121">
                  <a:extLst>
                    <a:ext uri="{FF2B5EF4-FFF2-40B4-BE49-F238E27FC236}">
                      <a16:creationId xmlns:a16="http://schemas.microsoft.com/office/drawing/2014/main" id="{769DE7CD-437A-425B-B1FE-1EF4CE798166}"/>
                    </a:ext>
                  </a:extLst>
                </p:cNvPr>
                <p:cNvSpPr>
                  <a:spLocks noChangeShapeType="1"/>
                </p:cNvSpPr>
                <p:nvPr/>
              </p:nvSpPr>
              <p:spPr bwMode="auto">
                <a:xfrm flipH="1" flipV="1">
                  <a:off x="-1336" y="5571"/>
                  <a:ext cx="1617" cy="239"/>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58" name="Line 123">
                  <a:extLst>
                    <a:ext uri="{FF2B5EF4-FFF2-40B4-BE49-F238E27FC236}">
                      <a16:creationId xmlns:a16="http://schemas.microsoft.com/office/drawing/2014/main" id="{5F4B8494-4845-4E27-B094-D044E40ED78E}"/>
                    </a:ext>
                  </a:extLst>
                </p:cNvPr>
                <p:cNvSpPr>
                  <a:spLocks noChangeShapeType="1"/>
                </p:cNvSpPr>
                <p:nvPr/>
              </p:nvSpPr>
              <p:spPr bwMode="auto">
                <a:xfrm flipH="1" flipV="1">
                  <a:off x="-1524" y="5686"/>
                  <a:ext cx="1805" cy="124"/>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59" name="Line 124">
                  <a:extLst>
                    <a:ext uri="{FF2B5EF4-FFF2-40B4-BE49-F238E27FC236}">
                      <a16:creationId xmlns:a16="http://schemas.microsoft.com/office/drawing/2014/main" id="{C343459E-AFCE-4171-9774-7456016E2F45}"/>
                    </a:ext>
                  </a:extLst>
                </p:cNvPr>
                <p:cNvSpPr>
                  <a:spLocks noChangeShapeType="1"/>
                </p:cNvSpPr>
                <p:nvPr/>
              </p:nvSpPr>
              <p:spPr bwMode="auto">
                <a:xfrm flipH="1" flipV="1">
                  <a:off x="-1821" y="5748"/>
                  <a:ext cx="2102" cy="62"/>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60" name="Line 127">
                  <a:extLst>
                    <a:ext uri="{FF2B5EF4-FFF2-40B4-BE49-F238E27FC236}">
                      <a16:creationId xmlns:a16="http://schemas.microsoft.com/office/drawing/2014/main" id="{2602AEC6-68C0-40ED-AFBB-13B60D6FB599}"/>
                    </a:ext>
                  </a:extLst>
                </p:cNvPr>
                <p:cNvSpPr>
                  <a:spLocks noChangeShapeType="1"/>
                </p:cNvSpPr>
                <p:nvPr/>
              </p:nvSpPr>
              <p:spPr bwMode="auto">
                <a:xfrm flipH="1">
                  <a:off x="-879" y="5810"/>
                  <a:ext cx="1160" cy="102"/>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61" name="Line 128">
                  <a:extLst>
                    <a:ext uri="{FF2B5EF4-FFF2-40B4-BE49-F238E27FC236}">
                      <a16:creationId xmlns:a16="http://schemas.microsoft.com/office/drawing/2014/main" id="{3031C8A2-EB3B-4588-8120-45FD0984D067}"/>
                    </a:ext>
                  </a:extLst>
                </p:cNvPr>
                <p:cNvSpPr>
                  <a:spLocks noChangeShapeType="1"/>
                </p:cNvSpPr>
                <p:nvPr/>
              </p:nvSpPr>
              <p:spPr bwMode="auto">
                <a:xfrm flipH="1">
                  <a:off x="-1326" y="5810"/>
                  <a:ext cx="1607" cy="205"/>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62" name="Line 129">
                  <a:extLst>
                    <a:ext uri="{FF2B5EF4-FFF2-40B4-BE49-F238E27FC236}">
                      <a16:creationId xmlns:a16="http://schemas.microsoft.com/office/drawing/2014/main" id="{45AB68DF-FD4E-4298-BAFB-FAC71C586C0E}"/>
                    </a:ext>
                  </a:extLst>
                </p:cNvPr>
                <p:cNvSpPr>
                  <a:spLocks noChangeShapeType="1"/>
                </p:cNvSpPr>
                <p:nvPr/>
              </p:nvSpPr>
              <p:spPr bwMode="auto">
                <a:xfrm flipH="1">
                  <a:off x="-1027" y="5810"/>
                  <a:ext cx="1308" cy="218"/>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63" name="Line 131">
                  <a:extLst>
                    <a:ext uri="{FF2B5EF4-FFF2-40B4-BE49-F238E27FC236}">
                      <a16:creationId xmlns:a16="http://schemas.microsoft.com/office/drawing/2014/main" id="{2D9EDDFE-CB1A-4715-8B46-6B91A335DF71}"/>
                    </a:ext>
                  </a:extLst>
                </p:cNvPr>
                <p:cNvSpPr>
                  <a:spLocks noChangeShapeType="1"/>
                </p:cNvSpPr>
                <p:nvPr/>
              </p:nvSpPr>
              <p:spPr bwMode="auto">
                <a:xfrm flipH="1">
                  <a:off x="-1433" y="5810"/>
                  <a:ext cx="1714" cy="426"/>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64" name="Line 132">
                  <a:extLst>
                    <a:ext uri="{FF2B5EF4-FFF2-40B4-BE49-F238E27FC236}">
                      <a16:creationId xmlns:a16="http://schemas.microsoft.com/office/drawing/2014/main" id="{41B46CF5-F3ED-4E51-BE7B-9112FABE462B}"/>
                    </a:ext>
                  </a:extLst>
                </p:cNvPr>
                <p:cNvSpPr>
                  <a:spLocks noChangeShapeType="1"/>
                </p:cNvSpPr>
                <p:nvPr/>
              </p:nvSpPr>
              <p:spPr bwMode="auto">
                <a:xfrm flipH="1">
                  <a:off x="-1863" y="5810"/>
                  <a:ext cx="2144" cy="624"/>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65" name="Line 133">
                  <a:extLst>
                    <a:ext uri="{FF2B5EF4-FFF2-40B4-BE49-F238E27FC236}">
                      <a16:creationId xmlns:a16="http://schemas.microsoft.com/office/drawing/2014/main" id="{DF20241E-1AD4-492E-8EEE-71F51E8C0722}"/>
                    </a:ext>
                  </a:extLst>
                </p:cNvPr>
                <p:cNvSpPr>
                  <a:spLocks noChangeShapeType="1"/>
                </p:cNvSpPr>
                <p:nvPr/>
              </p:nvSpPr>
              <p:spPr bwMode="auto">
                <a:xfrm flipH="1">
                  <a:off x="-1188" y="5810"/>
                  <a:ext cx="1469" cy="490"/>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66" name="Line 139">
                  <a:extLst>
                    <a:ext uri="{FF2B5EF4-FFF2-40B4-BE49-F238E27FC236}">
                      <a16:creationId xmlns:a16="http://schemas.microsoft.com/office/drawing/2014/main" id="{F1E64A64-F4AA-458F-8F55-22AE794C6929}"/>
                    </a:ext>
                  </a:extLst>
                </p:cNvPr>
                <p:cNvSpPr>
                  <a:spLocks noChangeShapeType="1"/>
                </p:cNvSpPr>
                <p:nvPr/>
              </p:nvSpPr>
              <p:spPr bwMode="auto">
                <a:xfrm flipH="1">
                  <a:off x="-669" y="5810"/>
                  <a:ext cx="950" cy="591"/>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67" name="Line 141">
                  <a:extLst>
                    <a:ext uri="{FF2B5EF4-FFF2-40B4-BE49-F238E27FC236}">
                      <a16:creationId xmlns:a16="http://schemas.microsoft.com/office/drawing/2014/main" id="{8966FEC6-0EF0-4AE2-99D2-0C7657E22E97}"/>
                    </a:ext>
                  </a:extLst>
                </p:cNvPr>
                <p:cNvSpPr>
                  <a:spLocks noChangeShapeType="1"/>
                </p:cNvSpPr>
                <p:nvPr/>
              </p:nvSpPr>
              <p:spPr bwMode="auto">
                <a:xfrm flipH="1">
                  <a:off x="-1400" y="5810"/>
                  <a:ext cx="1681" cy="1237"/>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68" name="Line 142">
                  <a:extLst>
                    <a:ext uri="{FF2B5EF4-FFF2-40B4-BE49-F238E27FC236}">
                      <a16:creationId xmlns:a16="http://schemas.microsoft.com/office/drawing/2014/main" id="{3B0EE3FD-7BA7-4658-8305-35AD123EFE65}"/>
                    </a:ext>
                  </a:extLst>
                </p:cNvPr>
                <p:cNvSpPr>
                  <a:spLocks noChangeShapeType="1"/>
                </p:cNvSpPr>
                <p:nvPr/>
              </p:nvSpPr>
              <p:spPr bwMode="auto">
                <a:xfrm flipH="1">
                  <a:off x="-839" y="5810"/>
                  <a:ext cx="1120" cy="894"/>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69" name="Line 144">
                  <a:extLst>
                    <a:ext uri="{FF2B5EF4-FFF2-40B4-BE49-F238E27FC236}">
                      <a16:creationId xmlns:a16="http://schemas.microsoft.com/office/drawing/2014/main" id="{3EC44D2D-4E5B-4675-AD60-5D5BE1C85EAD}"/>
                    </a:ext>
                  </a:extLst>
                </p:cNvPr>
                <p:cNvSpPr>
                  <a:spLocks noChangeShapeType="1"/>
                </p:cNvSpPr>
                <p:nvPr/>
              </p:nvSpPr>
              <p:spPr bwMode="auto">
                <a:xfrm flipH="1">
                  <a:off x="-906" y="5810"/>
                  <a:ext cx="1187" cy="1108"/>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70" name="Line 146">
                  <a:extLst>
                    <a:ext uri="{FF2B5EF4-FFF2-40B4-BE49-F238E27FC236}">
                      <a16:creationId xmlns:a16="http://schemas.microsoft.com/office/drawing/2014/main" id="{348E2D6B-0104-4D65-A42E-73E4C15A05CD}"/>
                    </a:ext>
                  </a:extLst>
                </p:cNvPr>
                <p:cNvSpPr>
                  <a:spLocks noChangeShapeType="1"/>
                </p:cNvSpPr>
                <p:nvPr/>
              </p:nvSpPr>
              <p:spPr bwMode="auto">
                <a:xfrm flipH="1">
                  <a:off x="-551" y="5810"/>
                  <a:ext cx="832" cy="908"/>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71" name="Line 147">
                  <a:extLst>
                    <a:ext uri="{FF2B5EF4-FFF2-40B4-BE49-F238E27FC236}">
                      <a16:creationId xmlns:a16="http://schemas.microsoft.com/office/drawing/2014/main" id="{16AC271A-6238-4612-AA67-44C73E38CD75}"/>
                    </a:ext>
                  </a:extLst>
                </p:cNvPr>
                <p:cNvSpPr>
                  <a:spLocks noChangeShapeType="1"/>
                </p:cNvSpPr>
                <p:nvPr/>
              </p:nvSpPr>
              <p:spPr bwMode="auto">
                <a:xfrm flipH="1">
                  <a:off x="-714" y="5810"/>
                  <a:ext cx="995" cy="1177"/>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72" name="Line 153">
                  <a:extLst>
                    <a:ext uri="{FF2B5EF4-FFF2-40B4-BE49-F238E27FC236}">
                      <a16:creationId xmlns:a16="http://schemas.microsoft.com/office/drawing/2014/main" id="{8D807C19-F530-4955-A988-21A550F8F485}"/>
                    </a:ext>
                  </a:extLst>
                </p:cNvPr>
                <p:cNvSpPr>
                  <a:spLocks noChangeShapeType="1"/>
                </p:cNvSpPr>
                <p:nvPr/>
              </p:nvSpPr>
              <p:spPr bwMode="auto">
                <a:xfrm flipH="1">
                  <a:off x="-375" y="5810"/>
                  <a:ext cx="656" cy="1298"/>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73" name="Line 155">
                  <a:extLst>
                    <a:ext uri="{FF2B5EF4-FFF2-40B4-BE49-F238E27FC236}">
                      <a16:creationId xmlns:a16="http://schemas.microsoft.com/office/drawing/2014/main" id="{E27874DE-3C2C-426B-9D70-83C69E1F3696}"/>
                    </a:ext>
                  </a:extLst>
                </p:cNvPr>
                <p:cNvSpPr>
                  <a:spLocks noChangeShapeType="1"/>
                </p:cNvSpPr>
                <p:nvPr/>
              </p:nvSpPr>
              <p:spPr bwMode="auto">
                <a:xfrm flipH="1">
                  <a:off x="-165" y="5810"/>
                  <a:ext cx="446" cy="1086"/>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74" name="Line 156">
                  <a:extLst>
                    <a:ext uri="{FF2B5EF4-FFF2-40B4-BE49-F238E27FC236}">
                      <a16:creationId xmlns:a16="http://schemas.microsoft.com/office/drawing/2014/main" id="{C253686D-EAFA-4B70-A90D-396DDE8C013B}"/>
                    </a:ext>
                  </a:extLst>
                </p:cNvPr>
                <p:cNvSpPr>
                  <a:spLocks noChangeShapeType="1"/>
                </p:cNvSpPr>
                <p:nvPr/>
              </p:nvSpPr>
              <p:spPr bwMode="auto">
                <a:xfrm flipH="1">
                  <a:off x="-263" y="5810"/>
                  <a:ext cx="544" cy="1484"/>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75" name="Line 157">
                  <a:extLst>
                    <a:ext uri="{FF2B5EF4-FFF2-40B4-BE49-F238E27FC236}">
                      <a16:creationId xmlns:a16="http://schemas.microsoft.com/office/drawing/2014/main" id="{833A0D24-2EF7-4C93-9BFC-07B8DB48A601}"/>
                    </a:ext>
                  </a:extLst>
                </p:cNvPr>
                <p:cNvSpPr>
                  <a:spLocks noChangeShapeType="1"/>
                </p:cNvSpPr>
                <p:nvPr/>
              </p:nvSpPr>
              <p:spPr bwMode="auto">
                <a:xfrm flipH="1">
                  <a:off x="-360" y="5810"/>
                  <a:ext cx="641" cy="1985"/>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76" name="Line 162">
                  <a:extLst>
                    <a:ext uri="{FF2B5EF4-FFF2-40B4-BE49-F238E27FC236}">
                      <a16:creationId xmlns:a16="http://schemas.microsoft.com/office/drawing/2014/main" id="{FE7334D1-5D46-443A-A3C4-6D376E147807}"/>
                    </a:ext>
                  </a:extLst>
                </p:cNvPr>
                <p:cNvSpPr>
                  <a:spLocks noChangeShapeType="1"/>
                </p:cNvSpPr>
                <p:nvPr/>
              </p:nvSpPr>
              <p:spPr bwMode="auto">
                <a:xfrm flipH="1">
                  <a:off x="99" y="5810"/>
                  <a:ext cx="182" cy="1550"/>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77" name="Line 163">
                  <a:extLst>
                    <a:ext uri="{FF2B5EF4-FFF2-40B4-BE49-F238E27FC236}">
                      <a16:creationId xmlns:a16="http://schemas.microsoft.com/office/drawing/2014/main" id="{E6265FED-9D25-42EA-A91E-7E1D5AE24C25}"/>
                    </a:ext>
                  </a:extLst>
                </p:cNvPr>
                <p:cNvSpPr>
                  <a:spLocks noChangeShapeType="1"/>
                </p:cNvSpPr>
                <p:nvPr/>
              </p:nvSpPr>
              <p:spPr bwMode="auto">
                <a:xfrm flipH="1">
                  <a:off x="200" y="5810"/>
                  <a:ext cx="81" cy="1041"/>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78" name="Line 164">
                  <a:extLst>
                    <a:ext uri="{FF2B5EF4-FFF2-40B4-BE49-F238E27FC236}">
                      <a16:creationId xmlns:a16="http://schemas.microsoft.com/office/drawing/2014/main" id="{37928632-7FB8-4AE2-89E1-C60B94018A73}"/>
                    </a:ext>
                  </a:extLst>
                </p:cNvPr>
                <p:cNvSpPr>
                  <a:spLocks noChangeShapeType="1"/>
                </p:cNvSpPr>
                <p:nvPr/>
              </p:nvSpPr>
              <p:spPr bwMode="auto">
                <a:xfrm flipH="1">
                  <a:off x="234" y="5810"/>
                  <a:ext cx="47" cy="1205"/>
                </a:xfrm>
                <a:prstGeom prst="line">
                  <a:avLst/>
                </a:prstGeom>
                <a:noFill/>
                <a:ln w="317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grpSp>
          <p:grpSp>
            <p:nvGrpSpPr>
              <p:cNvPr id="628" name="Group 627">
                <a:extLst>
                  <a:ext uri="{FF2B5EF4-FFF2-40B4-BE49-F238E27FC236}">
                    <a16:creationId xmlns:a16="http://schemas.microsoft.com/office/drawing/2014/main" id="{C1EC217A-62F1-4137-B654-A734455A203A}"/>
                  </a:ext>
                </a:extLst>
              </p:cNvPr>
              <p:cNvGrpSpPr/>
              <p:nvPr/>
            </p:nvGrpSpPr>
            <p:grpSpPr>
              <a:xfrm>
                <a:off x="1567240" y="64629"/>
                <a:ext cx="9500800" cy="6728197"/>
                <a:chOff x="1567240" y="64629"/>
                <a:chExt cx="9500800" cy="6728197"/>
              </a:xfrm>
            </p:grpSpPr>
            <p:sp>
              <p:nvSpPr>
                <p:cNvPr id="629" name="Oval 628">
                  <a:extLst>
                    <a:ext uri="{FF2B5EF4-FFF2-40B4-BE49-F238E27FC236}">
                      <a16:creationId xmlns:a16="http://schemas.microsoft.com/office/drawing/2014/main" id="{20BBC826-9CC0-432A-940B-07FB7B103B67}"/>
                    </a:ext>
                  </a:extLst>
                </p:cNvPr>
                <p:cNvSpPr/>
                <p:nvPr/>
              </p:nvSpPr>
              <p:spPr>
                <a:xfrm>
                  <a:off x="3868217" y="2399342"/>
                  <a:ext cx="78265" cy="78265"/>
                </a:xfrm>
                <a:prstGeom prst="ellips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630" name="Group 629">
                  <a:extLst>
                    <a:ext uri="{FF2B5EF4-FFF2-40B4-BE49-F238E27FC236}">
                      <a16:creationId xmlns:a16="http://schemas.microsoft.com/office/drawing/2014/main" id="{DDB3EF8C-EAE4-4941-B8F1-2F6834F0BB5B}"/>
                    </a:ext>
                  </a:extLst>
                </p:cNvPr>
                <p:cNvGrpSpPr/>
                <p:nvPr/>
              </p:nvGrpSpPr>
              <p:grpSpPr>
                <a:xfrm>
                  <a:off x="1567240" y="64629"/>
                  <a:ext cx="9500800" cy="6728197"/>
                  <a:chOff x="1567240" y="64629"/>
                  <a:chExt cx="9500800" cy="6728197"/>
                </a:xfrm>
              </p:grpSpPr>
              <p:sp>
                <p:nvSpPr>
                  <p:cNvPr id="631" name="Oval 630">
                    <a:extLst>
                      <a:ext uri="{FF2B5EF4-FFF2-40B4-BE49-F238E27FC236}">
                        <a16:creationId xmlns:a16="http://schemas.microsoft.com/office/drawing/2014/main" id="{3FAFF247-B31F-4443-87CC-FB74EEB4E0EF}"/>
                      </a:ext>
                    </a:extLst>
                  </p:cNvPr>
                  <p:cNvSpPr/>
                  <p:nvPr/>
                </p:nvSpPr>
                <p:spPr>
                  <a:xfrm>
                    <a:off x="10645543" y="1877580"/>
                    <a:ext cx="242026" cy="242026"/>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32" name="Oval 631">
                    <a:extLst>
                      <a:ext uri="{FF2B5EF4-FFF2-40B4-BE49-F238E27FC236}">
                        <a16:creationId xmlns:a16="http://schemas.microsoft.com/office/drawing/2014/main" id="{275019AA-3864-48EE-9FFC-CA1759A138DB}"/>
                      </a:ext>
                    </a:extLst>
                  </p:cNvPr>
                  <p:cNvSpPr/>
                  <p:nvPr/>
                </p:nvSpPr>
                <p:spPr>
                  <a:xfrm>
                    <a:off x="9227325" y="1777799"/>
                    <a:ext cx="176150" cy="176150"/>
                  </a:xfrm>
                  <a:prstGeom prst="ellipse">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33" name="Oval 632">
                    <a:extLst>
                      <a:ext uri="{FF2B5EF4-FFF2-40B4-BE49-F238E27FC236}">
                        <a16:creationId xmlns:a16="http://schemas.microsoft.com/office/drawing/2014/main" id="{2D427110-59B6-48CE-AE84-C5750364E453}"/>
                      </a:ext>
                    </a:extLst>
                  </p:cNvPr>
                  <p:cNvSpPr/>
                  <p:nvPr/>
                </p:nvSpPr>
                <p:spPr>
                  <a:xfrm>
                    <a:off x="8480528" y="1720408"/>
                    <a:ext cx="87954" cy="87954"/>
                  </a:xfrm>
                  <a:prstGeom prst="ellips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34" name="Oval 633">
                    <a:extLst>
                      <a:ext uri="{FF2B5EF4-FFF2-40B4-BE49-F238E27FC236}">
                        <a16:creationId xmlns:a16="http://schemas.microsoft.com/office/drawing/2014/main" id="{3D0E0073-4CF3-4AC4-B154-DB93C8A6EBD5}"/>
                      </a:ext>
                    </a:extLst>
                  </p:cNvPr>
                  <p:cNvSpPr/>
                  <p:nvPr/>
                </p:nvSpPr>
                <p:spPr>
                  <a:xfrm>
                    <a:off x="10129576" y="513376"/>
                    <a:ext cx="413996" cy="413996"/>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35" name="Oval 634">
                    <a:extLst>
                      <a:ext uri="{FF2B5EF4-FFF2-40B4-BE49-F238E27FC236}">
                        <a16:creationId xmlns:a16="http://schemas.microsoft.com/office/drawing/2014/main" id="{522941FE-501B-4ACB-8BC2-323D2BB9E931}"/>
                      </a:ext>
                    </a:extLst>
                  </p:cNvPr>
                  <p:cNvSpPr/>
                  <p:nvPr/>
                </p:nvSpPr>
                <p:spPr>
                  <a:xfrm>
                    <a:off x="9239154" y="2645356"/>
                    <a:ext cx="141213" cy="141213"/>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36" name="Oval 635">
                    <a:extLst>
                      <a:ext uri="{FF2B5EF4-FFF2-40B4-BE49-F238E27FC236}">
                        <a16:creationId xmlns:a16="http://schemas.microsoft.com/office/drawing/2014/main" id="{14DB5E1B-1926-45C5-8771-EF506E260EF6}"/>
                      </a:ext>
                    </a:extLst>
                  </p:cNvPr>
                  <p:cNvSpPr/>
                  <p:nvPr/>
                </p:nvSpPr>
                <p:spPr>
                  <a:xfrm>
                    <a:off x="8544983" y="3435143"/>
                    <a:ext cx="277130" cy="277130"/>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37" name="Oval 636">
                    <a:extLst>
                      <a:ext uri="{FF2B5EF4-FFF2-40B4-BE49-F238E27FC236}">
                        <a16:creationId xmlns:a16="http://schemas.microsoft.com/office/drawing/2014/main" id="{A32ED443-EFD8-43CA-9791-54C37222E87A}"/>
                      </a:ext>
                    </a:extLst>
                  </p:cNvPr>
                  <p:cNvSpPr/>
                  <p:nvPr/>
                </p:nvSpPr>
                <p:spPr>
                  <a:xfrm>
                    <a:off x="10762961" y="4877260"/>
                    <a:ext cx="305079" cy="305079"/>
                  </a:xfrm>
                  <a:prstGeom prst="ellipse">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38" name="Oval 637">
                    <a:extLst>
                      <a:ext uri="{FF2B5EF4-FFF2-40B4-BE49-F238E27FC236}">
                        <a16:creationId xmlns:a16="http://schemas.microsoft.com/office/drawing/2014/main" id="{D59FC4C7-210B-4FA3-B151-0254ABE46DC9}"/>
                      </a:ext>
                    </a:extLst>
                  </p:cNvPr>
                  <p:cNvSpPr/>
                  <p:nvPr/>
                </p:nvSpPr>
                <p:spPr>
                  <a:xfrm>
                    <a:off x="8859569" y="4696328"/>
                    <a:ext cx="124608" cy="124608"/>
                  </a:xfrm>
                  <a:prstGeom prst="ellipse">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39" name="Oval 638">
                    <a:extLst>
                      <a:ext uri="{FF2B5EF4-FFF2-40B4-BE49-F238E27FC236}">
                        <a16:creationId xmlns:a16="http://schemas.microsoft.com/office/drawing/2014/main" id="{AAC46D05-F946-4822-9E47-8D161AB2E52A}"/>
                      </a:ext>
                    </a:extLst>
                  </p:cNvPr>
                  <p:cNvSpPr/>
                  <p:nvPr/>
                </p:nvSpPr>
                <p:spPr>
                  <a:xfrm>
                    <a:off x="8226338" y="4518073"/>
                    <a:ext cx="85109" cy="85109"/>
                  </a:xfrm>
                  <a:prstGeom prst="ellipse">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0" name="Oval 639">
                    <a:extLst>
                      <a:ext uri="{FF2B5EF4-FFF2-40B4-BE49-F238E27FC236}">
                        <a16:creationId xmlns:a16="http://schemas.microsoft.com/office/drawing/2014/main" id="{8552FDEA-F5A4-4A93-9C0C-E124B73CB3AC}"/>
                      </a:ext>
                    </a:extLst>
                  </p:cNvPr>
                  <p:cNvSpPr/>
                  <p:nvPr/>
                </p:nvSpPr>
                <p:spPr>
                  <a:xfrm>
                    <a:off x="9202652" y="5165902"/>
                    <a:ext cx="132679" cy="132679"/>
                  </a:xfrm>
                  <a:prstGeom prst="ellipse">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1" name="Oval 640">
                    <a:extLst>
                      <a:ext uri="{FF2B5EF4-FFF2-40B4-BE49-F238E27FC236}">
                        <a16:creationId xmlns:a16="http://schemas.microsoft.com/office/drawing/2014/main" id="{C34FE62D-3A96-4E0B-9589-359D12990AFE}"/>
                      </a:ext>
                    </a:extLst>
                  </p:cNvPr>
                  <p:cNvSpPr/>
                  <p:nvPr/>
                </p:nvSpPr>
                <p:spPr>
                  <a:xfrm>
                    <a:off x="9541215" y="4780038"/>
                    <a:ext cx="430902" cy="430902"/>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2" name="Oval 641">
                    <a:extLst>
                      <a:ext uri="{FF2B5EF4-FFF2-40B4-BE49-F238E27FC236}">
                        <a16:creationId xmlns:a16="http://schemas.microsoft.com/office/drawing/2014/main" id="{02BA477B-49AE-4980-B07A-A2AD4E09984D}"/>
                      </a:ext>
                    </a:extLst>
                  </p:cNvPr>
                  <p:cNvSpPr/>
                  <p:nvPr/>
                </p:nvSpPr>
                <p:spPr>
                  <a:xfrm>
                    <a:off x="8729484" y="3840939"/>
                    <a:ext cx="113280" cy="113280"/>
                  </a:xfrm>
                  <a:prstGeom prst="ellipse">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3" name="Oval 642">
                    <a:extLst>
                      <a:ext uri="{FF2B5EF4-FFF2-40B4-BE49-F238E27FC236}">
                        <a16:creationId xmlns:a16="http://schemas.microsoft.com/office/drawing/2014/main" id="{54BD289A-0AD5-4630-B7AE-7A2651CF9DD0}"/>
                      </a:ext>
                    </a:extLst>
                  </p:cNvPr>
                  <p:cNvSpPr/>
                  <p:nvPr/>
                </p:nvSpPr>
                <p:spPr>
                  <a:xfrm>
                    <a:off x="8790339" y="4188238"/>
                    <a:ext cx="77372" cy="77372"/>
                  </a:xfrm>
                  <a:prstGeom prst="ellips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4" name="Oval 643">
                    <a:extLst>
                      <a:ext uri="{FF2B5EF4-FFF2-40B4-BE49-F238E27FC236}">
                        <a16:creationId xmlns:a16="http://schemas.microsoft.com/office/drawing/2014/main" id="{0C65E2BE-F48F-4F30-904A-2D8A6CB09718}"/>
                      </a:ext>
                    </a:extLst>
                  </p:cNvPr>
                  <p:cNvSpPr/>
                  <p:nvPr/>
                </p:nvSpPr>
                <p:spPr>
                  <a:xfrm>
                    <a:off x="8138403" y="5458305"/>
                    <a:ext cx="195899" cy="195899"/>
                  </a:xfrm>
                  <a:prstGeom prst="ellips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5" name="Oval 644">
                    <a:extLst>
                      <a:ext uri="{FF2B5EF4-FFF2-40B4-BE49-F238E27FC236}">
                        <a16:creationId xmlns:a16="http://schemas.microsoft.com/office/drawing/2014/main" id="{8B82774B-2CC1-481E-90D7-3DFA74A4D17F}"/>
                      </a:ext>
                    </a:extLst>
                  </p:cNvPr>
                  <p:cNvSpPr/>
                  <p:nvPr/>
                </p:nvSpPr>
                <p:spPr>
                  <a:xfrm>
                    <a:off x="9315737" y="5767055"/>
                    <a:ext cx="186621" cy="186621"/>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6" name="Oval 645">
                    <a:extLst>
                      <a:ext uri="{FF2B5EF4-FFF2-40B4-BE49-F238E27FC236}">
                        <a16:creationId xmlns:a16="http://schemas.microsoft.com/office/drawing/2014/main" id="{A5C712AC-83E7-4240-95F9-172CCD178B51}"/>
                      </a:ext>
                    </a:extLst>
                  </p:cNvPr>
                  <p:cNvSpPr/>
                  <p:nvPr/>
                </p:nvSpPr>
                <p:spPr>
                  <a:xfrm>
                    <a:off x="10516823" y="3765348"/>
                    <a:ext cx="146133" cy="146133"/>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7" name="Oval 646">
                    <a:extLst>
                      <a:ext uri="{FF2B5EF4-FFF2-40B4-BE49-F238E27FC236}">
                        <a16:creationId xmlns:a16="http://schemas.microsoft.com/office/drawing/2014/main" id="{291559E5-1F9D-45AD-B813-839D101E74E6}"/>
                      </a:ext>
                    </a:extLst>
                  </p:cNvPr>
                  <p:cNvSpPr/>
                  <p:nvPr/>
                </p:nvSpPr>
                <p:spPr>
                  <a:xfrm>
                    <a:off x="9513375" y="3444927"/>
                    <a:ext cx="82488" cy="82488"/>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8" name="Oval 647">
                    <a:extLst>
                      <a:ext uri="{FF2B5EF4-FFF2-40B4-BE49-F238E27FC236}">
                        <a16:creationId xmlns:a16="http://schemas.microsoft.com/office/drawing/2014/main" id="{B0CB6B5C-F19A-43F7-88D3-94F20EEB085D}"/>
                      </a:ext>
                    </a:extLst>
                  </p:cNvPr>
                  <p:cNvSpPr/>
                  <p:nvPr/>
                </p:nvSpPr>
                <p:spPr>
                  <a:xfrm>
                    <a:off x="10202880" y="3297850"/>
                    <a:ext cx="56341" cy="56341"/>
                  </a:xfrm>
                  <a:prstGeom prst="ellipse">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9" name="Oval 648">
                    <a:extLst>
                      <a:ext uri="{FF2B5EF4-FFF2-40B4-BE49-F238E27FC236}">
                        <a16:creationId xmlns:a16="http://schemas.microsoft.com/office/drawing/2014/main" id="{A526A458-5F95-47C6-828B-AA3025A82968}"/>
                      </a:ext>
                    </a:extLst>
                  </p:cNvPr>
                  <p:cNvSpPr/>
                  <p:nvPr/>
                </p:nvSpPr>
                <p:spPr>
                  <a:xfrm>
                    <a:off x="9754711" y="2119606"/>
                    <a:ext cx="56341" cy="56341"/>
                  </a:xfrm>
                  <a:prstGeom prst="ellipse">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0" name="Oval 649">
                    <a:extLst>
                      <a:ext uri="{FF2B5EF4-FFF2-40B4-BE49-F238E27FC236}">
                        <a16:creationId xmlns:a16="http://schemas.microsoft.com/office/drawing/2014/main" id="{2CCF1C3F-1B1F-47F7-B9C8-76CB07F1111C}"/>
                      </a:ext>
                    </a:extLst>
                  </p:cNvPr>
                  <p:cNvSpPr/>
                  <p:nvPr/>
                </p:nvSpPr>
                <p:spPr>
                  <a:xfrm>
                    <a:off x="9488829" y="1391434"/>
                    <a:ext cx="81225" cy="81225"/>
                  </a:xfrm>
                  <a:prstGeom prst="ellipse">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1" name="Oval 650">
                    <a:extLst>
                      <a:ext uri="{FF2B5EF4-FFF2-40B4-BE49-F238E27FC236}">
                        <a16:creationId xmlns:a16="http://schemas.microsoft.com/office/drawing/2014/main" id="{30428ED4-0414-4406-9E29-773D5DBA9697}"/>
                      </a:ext>
                    </a:extLst>
                  </p:cNvPr>
                  <p:cNvSpPr/>
                  <p:nvPr/>
                </p:nvSpPr>
                <p:spPr>
                  <a:xfrm>
                    <a:off x="8580523" y="273846"/>
                    <a:ext cx="142967" cy="142967"/>
                  </a:xfrm>
                  <a:prstGeom prst="ellipse">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2" name="Oval 651">
                    <a:extLst>
                      <a:ext uri="{FF2B5EF4-FFF2-40B4-BE49-F238E27FC236}">
                        <a16:creationId xmlns:a16="http://schemas.microsoft.com/office/drawing/2014/main" id="{84FD809F-6B85-4B69-9413-E29FD86D540C}"/>
                      </a:ext>
                    </a:extLst>
                  </p:cNvPr>
                  <p:cNvSpPr/>
                  <p:nvPr/>
                </p:nvSpPr>
                <p:spPr>
                  <a:xfrm>
                    <a:off x="7492073" y="847411"/>
                    <a:ext cx="217004" cy="217004"/>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3" name="Oval 652">
                    <a:extLst>
                      <a:ext uri="{FF2B5EF4-FFF2-40B4-BE49-F238E27FC236}">
                        <a16:creationId xmlns:a16="http://schemas.microsoft.com/office/drawing/2014/main" id="{4CB43CC1-45FB-4768-9F23-EB59F4F896AD}"/>
                      </a:ext>
                    </a:extLst>
                  </p:cNvPr>
                  <p:cNvSpPr/>
                  <p:nvPr/>
                </p:nvSpPr>
                <p:spPr>
                  <a:xfrm>
                    <a:off x="7712912" y="313590"/>
                    <a:ext cx="118869" cy="118869"/>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4" name="Oval 653">
                    <a:extLst>
                      <a:ext uri="{FF2B5EF4-FFF2-40B4-BE49-F238E27FC236}">
                        <a16:creationId xmlns:a16="http://schemas.microsoft.com/office/drawing/2014/main" id="{AEA317CD-CE54-4E20-8438-05914285A271}"/>
                      </a:ext>
                    </a:extLst>
                  </p:cNvPr>
                  <p:cNvSpPr/>
                  <p:nvPr/>
                </p:nvSpPr>
                <p:spPr>
                  <a:xfrm>
                    <a:off x="7197920" y="1175782"/>
                    <a:ext cx="51827" cy="51827"/>
                  </a:xfrm>
                  <a:prstGeom prst="ellipse">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5" name="Oval 654">
                    <a:extLst>
                      <a:ext uri="{FF2B5EF4-FFF2-40B4-BE49-F238E27FC236}">
                        <a16:creationId xmlns:a16="http://schemas.microsoft.com/office/drawing/2014/main" id="{564FC317-0C21-4BCB-BF1F-BFD57AC6E313}"/>
                      </a:ext>
                    </a:extLst>
                  </p:cNvPr>
                  <p:cNvSpPr/>
                  <p:nvPr/>
                </p:nvSpPr>
                <p:spPr>
                  <a:xfrm>
                    <a:off x="7203501" y="560730"/>
                    <a:ext cx="87954" cy="87954"/>
                  </a:xfrm>
                  <a:prstGeom prst="ellips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6" name="Oval 655">
                    <a:extLst>
                      <a:ext uri="{FF2B5EF4-FFF2-40B4-BE49-F238E27FC236}">
                        <a16:creationId xmlns:a16="http://schemas.microsoft.com/office/drawing/2014/main" id="{41180424-A9DC-422A-8913-657FE4E13E8F}"/>
                      </a:ext>
                    </a:extLst>
                  </p:cNvPr>
                  <p:cNvSpPr/>
                  <p:nvPr/>
                </p:nvSpPr>
                <p:spPr>
                  <a:xfrm>
                    <a:off x="7025022" y="292571"/>
                    <a:ext cx="102671" cy="102671"/>
                  </a:xfrm>
                  <a:prstGeom prst="ellipse">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7" name="Oval 656">
                    <a:extLst>
                      <a:ext uri="{FF2B5EF4-FFF2-40B4-BE49-F238E27FC236}">
                        <a16:creationId xmlns:a16="http://schemas.microsoft.com/office/drawing/2014/main" id="{53BD22C7-449A-4411-8E0E-A07FE4D14D92}"/>
                      </a:ext>
                    </a:extLst>
                  </p:cNvPr>
                  <p:cNvSpPr/>
                  <p:nvPr/>
                </p:nvSpPr>
                <p:spPr>
                  <a:xfrm>
                    <a:off x="6535155" y="135691"/>
                    <a:ext cx="118869" cy="118869"/>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8" name="Oval 657">
                    <a:extLst>
                      <a:ext uri="{FF2B5EF4-FFF2-40B4-BE49-F238E27FC236}">
                        <a16:creationId xmlns:a16="http://schemas.microsoft.com/office/drawing/2014/main" id="{669A518E-C89C-48E9-B50A-EE79D95423C7}"/>
                      </a:ext>
                    </a:extLst>
                  </p:cNvPr>
                  <p:cNvSpPr/>
                  <p:nvPr/>
                </p:nvSpPr>
                <p:spPr>
                  <a:xfrm>
                    <a:off x="6317978" y="687113"/>
                    <a:ext cx="176470" cy="176470"/>
                  </a:xfrm>
                  <a:prstGeom prst="ellipse">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9" name="Oval 658">
                    <a:extLst>
                      <a:ext uri="{FF2B5EF4-FFF2-40B4-BE49-F238E27FC236}">
                        <a16:creationId xmlns:a16="http://schemas.microsoft.com/office/drawing/2014/main" id="{27119B6B-619B-4AB8-8035-1E5760698F3C}"/>
                      </a:ext>
                    </a:extLst>
                  </p:cNvPr>
                  <p:cNvSpPr/>
                  <p:nvPr/>
                </p:nvSpPr>
                <p:spPr>
                  <a:xfrm>
                    <a:off x="5029789" y="351118"/>
                    <a:ext cx="430902" cy="430902"/>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0" name="Oval 659">
                    <a:extLst>
                      <a:ext uri="{FF2B5EF4-FFF2-40B4-BE49-F238E27FC236}">
                        <a16:creationId xmlns:a16="http://schemas.microsoft.com/office/drawing/2014/main" id="{919D37AF-5B1A-49B0-8F93-C18598851FD4}"/>
                      </a:ext>
                    </a:extLst>
                  </p:cNvPr>
                  <p:cNvSpPr/>
                  <p:nvPr/>
                </p:nvSpPr>
                <p:spPr>
                  <a:xfrm>
                    <a:off x="4664336" y="148662"/>
                    <a:ext cx="143909" cy="143909"/>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1" name="Oval 660">
                    <a:extLst>
                      <a:ext uri="{FF2B5EF4-FFF2-40B4-BE49-F238E27FC236}">
                        <a16:creationId xmlns:a16="http://schemas.microsoft.com/office/drawing/2014/main" id="{B667D9D1-4F40-4D28-904A-1170AE1183D2}"/>
                      </a:ext>
                    </a:extLst>
                  </p:cNvPr>
                  <p:cNvSpPr/>
                  <p:nvPr/>
                </p:nvSpPr>
                <p:spPr>
                  <a:xfrm>
                    <a:off x="4720659" y="848658"/>
                    <a:ext cx="196539" cy="196539"/>
                  </a:xfrm>
                  <a:prstGeom prst="ellipse">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2" name="Oval 661">
                    <a:extLst>
                      <a:ext uri="{FF2B5EF4-FFF2-40B4-BE49-F238E27FC236}">
                        <a16:creationId xmlns:a16="http://schemas.microsoft.com/office/drawing/2014/main" id="{BD932A5B-F676-4D18-ADCF-8F2D9FDFD4DB}"/>
                      </a:ext>
                    </a:extLst>
                  </p:cNvPr>
                  <p:cNvSpPr/>
                  <p:nvPr/>
                </p:nvSpPr>
                <p:spPr>
                  <a:xfrm>
                    <a:off x="5031406" y="1202725"/>
                    <a:ext cx="87704" cy="87704"/>
                  </a:xfrm>
                  <a:prstGeom prst="ellipse">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3" name="Oval 662">
                    <a:extLst>
                      <a:ext uri="{FF2B5EF4-FFF2-40B4-BE49-F238E27FC236}">
                        <a16:creationId xmlns:a16="http://schemas.microsoft.com/office/drawing/2014/main" id="{139FAD93-A50E-48A7-9983-ED20BDB86B4D}"/>
                      </a:ext>
                    </a:extLst>
                  </p:cNvPr>
                  <p:cNvSpPr/>
                  <p:nvPr/>
                </p:nvSpPr>
                <p:spPr>
                  <a:xfrm>
                    <a:off x="5924958" y="606067"/>
                    <a:ext cx="87704" cy="87704"/>
                  </a:xfrm>
                  <a:prstGeom prst="ellipse">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4" name="Oval 663">
                    <a:extLst>
                      <a:ext uri="{FF2B5EF4-FFF2-40B4-BE49-F238E27FC236}">
                        <a16:creationId xmlns:a16="http://schemas.microsoft.com/office/drawing/2014/main" id="{605CC95D-14C0-4F32-9C2A-83B95DF1449C}"/>
                      </a:ext>
                    </a:extLst>
                  </p:cNvPr>
                  <p:cNvSpPr/>
                  <p:nvPr/>
                </p:nvSpPr>
                <p:spPr>
                  <a:xfrm>
                    <a:off x="5764405" y="875016"/>
                    <a:ext cx="256124" cy="256124"/>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5" name="Oval 664">
                    <a:extLst>
                      <a:ext uri="{FF2B5EF4-FFF2-40B4-BE49-F238E27FC236}">
                        <a16:creationId xmlns:a16="http://schemas.microsoft.com/office/drawing/2014/main" id="{86D829BD-21C2-485B-B4B1-B57BE41BB986}"/>
                      </a:ext>
                    </a:extLst>
                  </p:cNvPr>
                  <p:cNvSpPr/>
                  <p:nvPr/>
                </p:nvSpPr>
                <p:spPr>
                  <a:xfrm>
                    <a:off x="5982491" y="64629"/>
                    <a:ext cx="191543" cy="191543"/>
                  </a:xfrm>
                  <a:prstGeom prst="ellipse">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6" name="Oval 665">
                    <a:extLst>
                      <a:ext uri="{FF2B5EF4-FFF2-40B4-BE49-F238E27FC236}">
                        <a16:creationId xmlns:a16="http://schemas.microsoft.com/office/drawing/2014/main" id="{A3FFC637-5652-4177-8217-A66FF7834C3B}"/>
                      </a:ext>
                    </a:extLst>
                  </p:cNvPr>
                  <p:cNvSpPr/>
                  <p:nvPr/>
                </p:nvSpPr>
                <p:spPr>
                  <a:xfrm>
                    <a:off x="4137214" y="1339037"/>
                    <a:ext cx="269130" cy="269130"/>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7" name="Oval 666">
                    <a:extLst>
                      <a:ext uri="{FF2B5EF4-FFF2-40B4-BE49-F238E27FC236}">
                        <a16:creationId xmlns:a16="http://schemas.microsoft.com/office/drawing/2014/main" id="{3E8B49E6-A3AC-4B06-B765-7ED4B5C1FB8E}"/>
                      </a:ext>
                    </a:extLst>
                  </p:cNvPr>
                  <p:cNvSpPr/>
                  <p:nvPr/>
                </p:nvSpPr>
                <p:spPr>
                  <a:xfrm>
                    <a:off x="3683571" y="1550589"/>
                    <a:ext cx="56365" cy="56365"/>
                  </a:xfrm>
                  <a:prstGeom prst="ellipse">
                    <a:avLst/>
                  </a:prstGeom>
                  <a:solidFill>
                    <a:schemeClr val="bg1">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8" name="Oval 667">
                    <a:extLst>
                      <a:ext uri="{FF2B5EF4-FFF2-40B4-BE49-F238E27FC236}">
                        <a16:creationId xmlns:a16="http://schemas.microsoft.com/office/drawing/2014/main" id="{B5FF1824-53E5-465F-875B-CB6CE50059DA}"/>
                      </a:ext>
                    </a:extLst>
                  </p:cNvPr>
                  <p:cNvSpPr/>
                  <p:nvPr/>
                </p:nvSpPr>
                <p:spPr>
                  <a:xfrm>
                    <a:off x="4136944" y="1782915"/>
                    <a:ext cx="56365" cy="56365"/>
                  </a:xfrm>
                  <a:prstGeom prst="ellips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9" name="Oval 668">
                    <a:extLst>
                      <a:ext uri="{FF2B5EF4-FFF2-40B4-BE49-F238E27FC236}">
                        <a16:creationId xmlns:a16="http://schemas.microsoft.com/office/drawing/2014/main" id="{3AD67207-FB4D-4451-9AB3-FC11E90FFF30}"/>
                      </a:ext>
                    </a:extLst>
                  </p:cNvPr>
                  <p:cNvSpPr/>
                  <p:nvPr/>
                </p:nvSpPr>
                <p:spPr>
                  <a:xfrm>
                    <a:off x="3639613" y="1950645"/>
                    <a:ext cx="56365" cy="56365"/>
                  </a:xfrm>
                  <a:prstGeom prst="ellipse">
                    <a:avLst/>
                  </a:prstGeom>
                  <a:solidFill>
                    <a:schemeClr val="bg1">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0" name="Oval 669">
                    <a:extLst>
                      <a:ext uri="{FF2B5EF4-FFF2-40B4-BE49-F238E27FC236}">
                        <a16:creationId xmlns:a16="http://schemas.microsoft.com/office/drawing/2014/main" id="{D033554F-7E4A-4B37-A8F1-CFB229806E43}"/>
                      </a:ext>
                    </a:extLst>
                  </p:cNvPr>
                  <p:cNvSpPr/>
                  <p:nvPr/>
                </p:nvSpPr>
                <p:spPr>
                  <a:xfrm>
                    <a:off x="3195641" y="2475593"/>
                    <a:ext cx="127781" cy="127781"/>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1" name="Oval 670">
                    <a:extLst>
                      <a:ext uri="{FF2B5EF4-FFF2-40B4-BE49-F238E27FC236}">
                        <a16:creationId xmlns:a16="http://schemas.microsoft.com/office/drawing/2014/main" id="{9CB6CD2F-799E-4D43-937B-AFB1C1BE928F}"/>
                      </a:ext>
                    </a:extLst>
                  </p:cNvPr>
                  <p:cNvSpPr/>
                  <p:nvPr/>
                </p:nvSpPr>
                <p:spPr>
                  <a:xfrm>
                    <a:off x="2346553" y="2030747"/>
                    <a:ext cx="162412" cy="162412"/>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2" name="Oval 671">
                    <a:extLst>
                      <a:ext uri="{FF2B5EF4-FFF2-40B4-BE49-F238E27FC236}">
                        <a16:creationId xmlns:a16="http://schemas.microsoft.com/office/drawing/2014/main" id="{2F8186D8-7E77-48A2-A7DC-221E1BE2B41D}"/>
                      </a:ext>
                    </a:extLst>
                  </p:cNvPr>
                  <p:cNvSpPr/>
                  <p:nvPr/>
                </p:nvSpPr>
                <p:spPr>
                  <a:xfrm>
                    <a:off x="1656957" y="2218419"/>
                    <a:ext cx="45719" cy="45719"/>
                  </a:xfrm>
                  <a:prstGeom prst="ellipse">
                    <a:avLst/>
                  </a:prstGeom>
                  <a:solidFill>
                    <a:schemeClr val="bg1">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3" name="Oval 672">
                    <a:extLst>
                      <a:ext uri="{FF2B5EF4-FFF2-40B4-BE49-F238E27FC236}">
                        <a16:creationId xmlns:a16="http://schemas.microsoft.com/office/drawing/2014/main" id="{CFDEC569-089E-4C17-B40D-B1336CBB0728}"/>
                      </a:ext>
                    </a:extLst>
                  </p:cNvPr>
                  <p:cNvSpPr/>
                  <p:nvPr/>
                </p:nvSpPr>
                <p:spPr>
                  <a:xfrm>
                    <a:off x="2695972" y="2917054"/>
                    <a:ext cx="45719" cy="45719"/>
                  </a:xfrm>
                  <a:prstGeom prst="ellipse">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4" name="Oval 673">
                    <a:extLst>
                      <a:ext uri="{FF2B5EF4-FFF2-40B4-BE49-F238E27FC236}">
                        <a16:creationId xmlns:a16="http://schemas.microsoft.com/office/drawing/2014/main" id="{76D89BEC-6CA7-4E01-BF72-74DA24A8A9E4}"/>
                      </a:ext>
                    </a:extLst>
                  </p:cNvPr>
                  <p:cNvSpPr/>
                  <p:nvPr/>
                </p:nvSpPr>
                <p:spPr>
                  <a:xfrm>
                    <a:off x="3364117" y="2885434"/>
                    <a:ext cx="87325" cy="87325"/>
                  </a:xfrm>
                  <a:prstGeom prst="ellipse">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5" name="Oval 674">
                    <a:extLst>
                      <a:ext uri="{FF2B5EF4-FFF2-40B4-BE49-F238E27FC236}">
                        <a16:creationId xmlns:a16="http://schemas.microsoft.com/office/drawing/2014/main" id="{0AEDEED3-7C3E-44CD-BDAE-8B22EEB452EA}"/>
                      </a:ext>
                    </a:extLst>
                  </p:cNvPr>
                  <p:cNvSpPr/>
                  <p:nvPr/>
                </p:nvSpPr>
                <p:spPr>
                  <a:xfrm>
                    <a:off x="1627429" y="3271991"/>
                    <a:ext cx="87325" cy="87325"/>
                  </a:xfrm>
                  <a:prstGeom prst="ellipse">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6" name="Oval 675">
                    <a:extLst>
                      <a:ext uri="{FF2B5EF4-FFF2-40B4-BE49-F238E27FC236}">
                        <a16:creationId xmlns:a16="http://schemas.microsoft.com/office/drawing/2014/main" id="{00D77276-0A3C-4B88-8ED2-248370EE2AA8}"/>
                      </a:ext>
                    </a:extLst>
                  </p:cNvPr>
                  <p:cNvSpPr/>
                  <p:nvPr/>
                </p:nvSpPr>
                <p:spPr>
                  <a:xfrm>
                    <a:off x="2297104" y="3159063"/>
                    <a:ext cx="50899" cy="50899"/>
                  </a:xfrm>
                  <a:prstGeom prst="ellipse">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7" name="Oval 676">
                    <a:extLst>
                      <a:ext uri="{FF2B5EF4-FFF2-40B4-BE49-F238E27FC236}">
                        <a16:creationId xmlns:a16="http://schemas.microsoft.com/office/drawing/2014/main" id="{31C14F16-1E1F-40D4-BAFB-73F58857E2BF}"/>
                      </a:ext>
                    </a:extLst>
                  </p:cNvPr>
                  <p:cNvSpPr/>
                  <p:nvPr/>
                </p:nvSpPr>
                <p:spPr>
                  <a:xfrm>
                    <a:off x="3662811" y="3650034"/>
                    <a:ext cx="35152" cy="35152"/>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8" name="Oval 677">
                    <a:extLst>
                      <a:ext uri="{FF2B5EF4-FFF2-40B4-BE49-F238E27FC236}">
                        <a16:creationId xmlns:a16="http://schemas.microsoft.com/office/drawing/2014/main" id="{71F2C335-C873-4750-A260-FF1B9660639B}"/>
                      </a:ext>
                    </a:extLst>
                  </p:cNvPr>
                  <p:cNvSpPr/>
                  <p:nvPr/>
                </p:nvSpPr>
                <p:spPr>
                  <a:xfrm>
                    <a:off x="3231792" y="3849404"/>
                    <a:ext cx="158679" cy="158679"/>
                  </a:xfrm>
                  <a:prstGeom prst="ellipse">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9" name="Oval 678">
                    <a:extLst>
                      <a:ext uri="{FF2B5EF4-FFF2-40B4-BE49-F238E27FC236}">
                        <a16:creationId xmlns:a16="http://schemas.microsoft.com/office/drawing/2014/main" id="{D8E09ABA-77BE-406B-A556-980EA23D0AF4}"/>
                      </a:ext>
                    </a:extLst>
                  </p:cNvPr>
                  <p:cNvSpPr/>
                  <p:nvPr/>
                </p:nvSpPr>
                <p:spPr>
                  <a:xfrm>
                    <a:off x="2433624" y="4302029"/>
                    <a:ext cx="101519" cy="101519"/>
                  </a:xfrm>
                  <a:prstGeom prst="ellipse">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0" name="Oval 679">
                    <a:extLst>
                      <a:ext uri="{FF2B5EF4-FFF2-40B4-BE49-F238E27FC236}">
                        <a16:creationId xmlns:a16="http://schemas.microsoft.com/office/drawing/2014/main" id="{1C67E057-E8C3-435E-AEEB-1EE101111442}"/>
                      </a:ext>
                    </a:extLst>
                  </p:cNvPr>
                  <p:cNvSpPr/>
                  <p:nvPr/>
                </p:nvSpPr>
                <p:spPr>
                  <a:xfrm>
                    <a:off x="1567240" y="4741326"/>
                    <a:ext cx="61893" cy="61893"/>
                  </a:xfrm>
                  <a:prstGeom prst="ellipse">
                    <a:avLst/>
                  </a:prstGeom>
                  <a:solidFill>
                    <a:schemeClr val="bg1">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1" name="Oval 680">
                    <a:extLst>
                      <a:ext uri="{FF2B5EF4-FFF2-40B4-BE49-F238E27FC236}">
                        <a16:creationId xmlns:a16="http://schemas.microsoft.com/office/drawing/2014/main" id="{1F2D6D1B-31D4-4EAE-8B98-665B7783E082}"/>
                      </a:ext>
                    </a:extLst>
                  </p:cNvPr>
                  <p:cNvSpPr/>
                  <p:nvPr/>
                </p:nvSpPr>
                <p:spPr>
                  <a:xfrm>
                    <a:off x="3010336" y="4463174"/>
                    <a:ext cx="42274" cy="42274"/>
                  </a:xfrm>
                  <a:prstGeom prst="ellipse">
                    <a:avLst/>
                  </a:prstGeom>
                  <a:solidFill>
                    <a:schemeClr val="bg1">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2" name="Oval 681">
                    <a:extLst>
                      <a:ext uri="{FF2B5EF4-FFF2-40B4-BE49-F238E27FC236}">
                        <a16:creationId xmlns:a16="http://schemas.microsoft.com/office/drawing/2014/main" id="{CF070A5E-FC2E-4257-A7D1-9F69080ABE6B}"/>
                      </a:ext>
                    </a:extLst>
                  </p:cNvPr>
                  <p:cNvSpPr/>
                  <p:nvPr/>
                </p:nvSpPr>
                <p:spPr>
                  <a:xfrm>
                    <a:off x="2344824" y="3697169"/>
                    <a:ext cx="413996" cy="413996"/>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3" name="Oval 682">
                    <a:extLst>
                      <a:ext uri="{FF2B5EF4-FFF2-40B4-BE49-F238E27FC236}">
                        <a16:creationId xmlns:a16="http://schemas.microsoft.com/office/drawing/2014/main" id="{99A28F8F-03D7-4A95-B2CE-2DD81A135B3E}"/>
                      </a:ext>
                    </a:extLst>
                  </p:cNvPr>
                  <p:cNvSpPr/>
                  <p:nvPr/>
                </p:nvSpPr>
                <p:spPr>
                  <a:xfrm>
                    <a:off x="3633020" y="5278410"/>
                    <a:ext cx="195615" cy="195615"/>
                  </a:xfrm>
                  <a:prstGeom prst="ellipse">
                    <a:avLst/>
                  </a:prstGeom>
                  <a:solidFill>
                    <a:schemeClr val="tx1">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4" name="Oval 683">
                    <a:extLst>
                      <a:ext uri="{FF2B5EF4-FFF2-40B4-BE49-F238E27FC236}">
                        <a16:creationId xmlns:a16="http://schemas.microsoft.com/office/drawing/2014/main" id="{5721CD90-2347-4C38-917A-597268674FEE}"/>
                      </a:ext>
                    </a:extLst>
                  </p:cNvPr>
                  <p:cNvSpPr/>
                  <p:nvPr/>
                </p:nvSpPr>
                <p:spPr>
                  <a:xfrm>
                    <a:off x="4024775" y="4658814"/>
                    <a:ext cx="136682" cy="136682"/>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5" name="Oval 684">
                    <a:extLst>
                      <a:ext uri="{FF2B5EF4-FFF2-40B4-BE49-F238E27FC236}">
                        <a16:creationId xmlns:a16="http://schemas.microsoft.com/office/drawing/2014/main" id="{7A62F12E-B0F9-44E3-B407-A807B6265E4A}"/>
                      </a:ext>
                    </a:extLst>
                  </p:cNvPr>
                  <p:cNvSpPr/>
                  <p:nvPr/>
                </p:nvSpPr>
                <p:spPr>
                  <a:xfrm>
                    <a:off x="2523737" y="6013992"/>
                    <a:ext cx="101519" cy="101519"/>
                  </a:xfrm>
                  <a:prstGeom prst="ellipse">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6" name="Oval 685">
                    <a:extLst>
                      <a:ext uri="{FF2B5EF4-FFF2-40B4-BE49-F238E27FC236}">
                        <a16:creationId xmlns:a16="http://schemas.microsoft.com/office/drawing/2014/main" id="{8DD04421-DE02-45D6-B3D3-8B35370A3953}"/>
                      </a:ext>
                    </a:extLst>
                  </p:cNvPr>
                  <p:cNvSpPr/>
                  <p:nvPr/>
                </p:nvSpPr>
                <p:spPr>
                  <a:xfrm>
                    <a:off x="3600955" y="5772866"/>
                    <a:ext cx="43326" cy="43326"/>
                  </a:xfrm>
                  <a:prstGeom prst="ellipse">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7" name="Oval 686">
                    <a:extLst>
                      <a:ext uri="{FF2B5EF4-FFF2-40B4-BE49-F238E27FC236}">
                        <a16:creationId xmlns:a16="http://schemas.microsoft.com/office/drawing/2014/main" id="{208317C4-5DDE-4EA8-8A5B-CD92E2ECE6CA}"/>
                      </a:ext>
                    </a:extLst>
                  </p:cNvPr>
                  <p:cNvSpPr/>
                  <p:nvPr/>
                </p:nvSpPr>
                <p:spPr>
                  <a:xfrm>
                    <a:off x="3948320" y="5901835"/>
                    <a:ext cx="122930" cy="122930"/>
                  </a:xfrm>
                  <a:prstGeom prst="ellipse">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8" name="Oval 687">
                    <a:extLst>
                      <a:ext uri="{FF2B5EF4-FFF2-40B4-BE49-F238E27FC236}">
                        <a16:creationId xmlns:a16="http://schemas.microsoft.com/office/drawing/2014/main" id="{FD0726A8-3280-4D8A-B24F-9CAFFD0129D2}"/>
                      </a:ext>
                    </a:extLst>
                  </p:cNvPr>
                  <p:cNvSpPr/>
                  <p:nvPr/>
                </p:nvSpPr>
                <p:spPr>
                  <a:xfrm>
                    <a:off x="4349880" y="5342240"/>
                    <a:ext cx="57453" cy="57453"/>
                  </a:xfrm>
                  <a:prstGeom prst="ellipse">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9" name="Oval 688">
                    <a:extLst>
                      <a:ext uri="{FF2B5EF4-FFF2-40B4-BE49-F238E27FC236}">
                        <a16:creationId xmlns:a16="http://schemas.microsoft.com/office/drawing/2014/main" id="{D12CDFF1-AE15-47E6-9D54-F518BBBCBE9F}"/>
                      </a:ext>
                    </a:extLst>
                  </p:cNvPr>
                  <p:cNvSpPr/>
                  <p:nvPr/>
                </p:nvSpPr>
                <p:spPr>
                  <a:xfrm>
                    <a:off x="4872187" y="6474855"/>
                    <a:ext cx="218059" cy="218059"/>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0" name="Oval 689">
                    <a:extLst>
                      <a:ext uri="{FF2B5EF4-FFF2-40B4-BE49-F238E27FC236}">
                        <a16:creationId xmlns:a16="http://schemas.microsoft.com/office/drawing/2014/main" id="{D1DE8F3F-7048-45EC-BE40-489BB72FC08B}"/>
                      </a:ext>
                    </a:extLst>
                  </p:cNvPr>
                  <p:cNvSpPr/>
                  <p:nvPr/>
                </p:nvSpPr>
                <p:spPr>
                  <a:xfrm>
                    <a:off x="5155720" y="5725521"/>
                    <a:ext cx="61383" cy="61383"/>
                  </a:xfrm>
                  <a:prstGeom prst="ellipse">
                    <a:avLst/>
                  </a:prstGeom>
                  <a:solidFill>
                    <a:schemeClr val="bg1">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1" name="Oval 690">
                    <a:extLst>
                      <a:ext uri="{FF2B5EF4-FFF2-40B4-BE49-F238E27FC236}">
                        <a16:creationId xmlns:a16="http://schemas.microsoft.com/office/drawing/2014/main" id="{7A1870AD-85E5-4F8A-8191-2DAE3751CD7A}"/>
                      </a:ext>
                    </a:extLst>
                  </p:cNvPr>
                  <p:cNvSpPr/>
                  <p:nvPr/>
                </p:nvSpPr>
                <p:spPr>
                  <a:xfrm>
                    <a:off x="4710002" y="6148678"/>
                    <a:ext cx="104819" cy="104819"/>
                  </a:xfrm>
                  <a:prstGeom prst="ellipse">
                    <a:avLst/>
                  </a:prstGeom>
                  <a:solidFill>
                    <a:schemeClr val="bg1">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2" name="Oval 691">
                    <a:extLst>
                      <a:ext uri="{FF2B5EF4-FFF2-40B4-BE49-F238E27FC236}">
                        <a16:creationId xmlns:a16="http://schemas.microsoft.com/office/drawing/2014/main" id="{CB3E8974-0DDB-41D3-99AB-5546FD1DAE05}"/>
                      </a:ext>
                    </a:extLst>
                  </p:cNvPr>
                  <p:cNvSpPr/>
                  <p:nvPr/>
                </p:nvSpPr>
                <p:spPr>
                  <a:xfrm>
                    <a:off x="5688959" y="6660199"/>
                    <a:ext cx="132627" cy="132627"/>
                  </a:xfrm>
                  <a:prstGeom prst="ellipse">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3" name="Oval 692">
                    <a:extLst>
                      <a:ext uri="{FF2B5EF4-FFF2-40B4-BE49-F238E27FC236}">
                        <a16:creationId xmlns:a16="http://schemas.microsoft.com/office/drawing/2014/main" id="{B93BD972-5105-4E39-93B7-AAAD07666D81}"/>
                      </a:ext>
                    </a:extLst>
                  </p:cNvPr>
                  <p:cNvSpPr/>
                  <p:nvPr/>
                </p:nvSpPr>
                <p:spPr>
                  <a:xfrm>
                    <a:off x="5926412" y="5640138"/>
                    <a:ext cx="75446" cy="75446"/>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4" name="Oval 693">
                    <a:extLst>
                      <a:ext uri="{FF2B5EF4-FFF2-40B4-BE49-F238E27FC236}">
                        <a16:creationId xmlns:a16="http://schemas.microsoft.com/office/drawing/2014/main" id="{61403FF3-DD84-4B0B-B665-F5E28D75B38D}"/>
                      </a:ext>
                    </a:extLst>
                  </p:cNvPr>
                  <p:cNvSpPr/>
                  <p:nvPr/>
                </p:nvSpPr>
                <p:spPr>
                  <a:xfrm>
                    <a:off x="5951505" y="5962087"/>
                    <a:ext cx="166783" cy="166783"/>
                  </a:xfrm>
                  <a:prstGeom prst="ellips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5" name="Oval 694">
                    <a:extLst>
                      <a:ext uri="{FF2B5EF4-FFF2-40B4-BE49-F238E27FC236}">
                        <a16:creationId xmlns:a16="http://schemas.microsoft.com/office/drawing/2014/main" id="{4558647A-7D8F-4EE7-B924-BF63B4A98878}"/>
                      </a:ext>
                    </a:extLst>
                  </p:cNvPr>
                  <p:cNvSpPr/>
                  <p:nvPr/>
                </p:nvSpPr>
                <p:spPr>
                  <a:xfrm>
                    <a:off x="6491319" y="6661939"/>
                    <a:ext cx="61157" cy="61157"/>
                  </a:xfrm>
                  <a:prstGeom prst="ellipse">
                    <a:avLst/>
                  </a:prstGeom>
                  <a:solidFill>
                    <a:schemeClr val="bg1">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6" name="Oval 695">
                    <a:extLst>
                      <a:ext uri="{FF2B5EF4-FFF2-40B4-BE49-F238E27FC236}">
                        <a16:creationId xmlns:a16="http://schemas.microsoft.com/office/drawing/2014/main" id="{CD7366BB-D187-441C-8744-768E6AD6877B}"/>
                      </a:ext>
                    </a:extLst>
                  </p:cNvPr>
                  <p:cNvSpPr/>
                  <p:nvPr/>
                </p:nvSpPr>
                <p:spPr>
                  <a:xfrm>
                    <a:off x="6815093" y="6495132"/>
                    <a:ext cx="140951" cy="140951"/>
                  </a:xfrm>
                  <a:prstGeom prst="ellipse">
                    <a:avLst/>
                  </a:prstGeom>
                  <a:solidFill>
                    <a:schemeClr val="bg1">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7" name="Oval 696">
                    <a:extLst>
                      <a:ext uri="{FF2B5EF4-FFF2-40B4-BE49-F238E27FC236}">
                        <a16:creationId xmlns:a16="http://schemas.microsoft.com/office/drawing/2014/main" id="{98E0309D-E36F-4D80-9C8E-B1ECFCA358EF}"/>
                      </a:ext>
                    </a:extLst>
                  </p:cNvPr>
                  <p:cNvSpPr/>
                  <p:nvPr/>
                </p:nvSpPr>
                <p:spPr>
                  <a:xfrm>
                    <a:off x="6522893" y="5688188"/>
                    <a:ext cx="147287" cy="147287"/>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8" name="Oval 697">
                    <a:extLst>
                      <a:ext uri="{FF2B5EF4-FFF2-40B4-BE49-F238E27FC236}">
                        <a16:creationId xmlns:a16="http://schemas.microsoft.com/office/drawing/2014/main" id="{21A96FC8-E6EE-4459-A5DD-827A236ECF34}"/>
                      </a:ext>
                    </a:extLst>
                  </p:cNvPr>
                  <p:cNvSpPr/>
                  <p:nvPr/>
                </p:nvSpPr>
                <p:spPr>
                  <a:xfrm>
                    <a:off x="7627492" y="5733712"/>
                    <a:ext cx="119413" cy="119413"/>
                  </a:xfrm>
                  <a:prstGeom prst="ellipse">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9" name="Oval 698">
                    <a:extLst>
                      <a:ext uri="{FF2B5EF4-FFF2-40B4-BE49-F238E27FC236}">
                        <a16:creationId xmlns:a16="http://schemas.microsoft.com/office/drawing/2014/main" id="{E84F1F99-483C-4541-8E6C-AED945312567}"/>
                      </a:ext>
                    </a:extLst>
                  </p:cNvPr>
                  <p:cNvSpPr/>
                  <p:nvPr/>
                </p:nvSpPr>
                <p:spPr>
                  <a:xfrm>
                    <a:off x="7272416" y="5991193"/>
                    <a:ext cx="166518" cy="166518"/>
                  </a:xfrm>
                  <a:prstGeom prst="ellipse">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00" name="Oval 699">
                    <a:extLst>
                      <a:ext uri="{FF2B5EF4-FFF2-40B4-BE49-F238E27FC236}">
                        <a16:creationId xmlns:a16="http://schemas.microsoft.com/office/drawing/2014/main" id="{9CA0CC4C-97A4-4281-B1E5-A3CDE9C67788}"/>
                      </a:ext>
                    </a:extLst>
                  </p:cNvPr>
                  <p:cNvSpPr/>
                  <p:nvPr/>
                </p:nvSpPr>
                <p:spPr>
                  <a:xfrm>
                    <a:off x="8431848" y="6636208"/>
                    <a:ext cx="60057" cy="60057"/>
                  </a:xfrm>
                  <a:prstGeom prst="ellipse">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grpSp>
      <p:sp>
        <p:nvSpPr>
          <p:cNvPr id="779" name="Oval 41">
            <a:extLst>
              <a:ext uri="{FF2B5EF4-FFF2-40B4-BE49-F238E27FC236}">
                <a16:creationId xmlns:a16="http://schemas.microsoft.com/office/drawing/2014/main" id="{7E4B6018-3A2B-419F-907A-63C294A45BCD}"/>
              </a:ext>
            </a:extLst>
          </p:cNvPr>
          <p:cNvSpPr>
            <a:spLocks noChangeArrowheads="1"/>
          </p:cNvSpPr>
          <p:nvPr/>
        </p:nvSpPr>
        <p:spPr bwMode="auto">
          <a:xfrm>
            <a:off x="5243006" y="2294293"/>
            <a:ext cx="1746374" cy="1747858"/>
          </a:xfrm>
          <a:prstGeom prst="ellipse">
            <a:avLst/>
          </a:prstGeom>
          <a:solidFill>
            <a:schemeClr val="accent3">
              <a:alpha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75756"/>
              </a:solidFill>
              <a:effectLst/>
              <a:uLnTx/>
              <a:uFillTx/>
              <a:latin typeface="Arial" panose="020B0604020202020204"/>
              <a:ea typeface="+mn-ea"/>
              <a:cs typeface="+mn-cs"/>
            </a:endParaRPr>
          </a:p>
        </p:txBody>
      </p:sp>
      <p:sp>
        <p:nvSpPr>
          <p:cNvPr id="780" name="Oval 41">
            <a:extLst>
              <a:ext uri="{FF2B5EF4-FFF2-40B4-BE49-F238E27FC236}">
                <a16:creationId xmlns:a16="http://schemas.microsoft.com/office/drawing/2014/main" id="{6D5A52FB-FEF7-4A75-819B-1F8DEA2AD8ED}"/>
              </a:ext>
            </a:extLst>
          </p:cNvPr>
          <p:cNvSpPr>
            <a:spLocks noChangeArrowheads="1"/>
          </p:cNvSpPr>
          <p:nvPr/>
        </p:nvSpPr>
        <p:spPr bwMode="auto">
          <a:xfrm>
            <a:off x="5321905" y="2373259"/>
            <a:ext cx="1588576" cy="1589926"/>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panose="020B0604020202020204"/>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a:ln>
                  <a:noFill/>
                </a:ln>
                <a:solidFill>
                  <a:srgbClr val="FFFFFF"/>
                </a:solidFill>
                <a:effectLst/>
                <a:uLnTx/>
                <a:uFillTx/>
                <a:latin typeface="Arial" panose="020B0604020202020204"/>
              </a:rPr>
              <a:t>Experian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a:ln>
                  <a:noFill/>
                </a:ln>
                <a:solidFill>
                  <a:srgbClr val="FFFFFF"/>
                </a:solidFill>
                <a:effectLst/>
                <a:uLnTx/>
                <a:uFillTx/>
                <a:latin typeface="Arial" panose="020B0604020202020204"/>
              </a:rPr>
              <a:t>Marketing</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a:solidFill>
                  <a:srgbClr val="FFFFFF"/>
                </a:solidFill>
                <a:latin typeface="Arial" panose="020B0604020202020204"/>
              </a:rPr>
              <a:t>Services</a:t>
            </a:r>
            <a:endParaRPr kumimoji="0" lang="en-US" sz="1500" b="1" i="0" u="none" strike="noStrike" kern="1200" cap="none" spc="0" normalizeH="0" baseline="0" noProof="0">
              <a:ln>
                <a:noFill/>
              </a:ln>
              <a:solidFill>
                <a:srgbClr val="FFFFFF"/>
              </a:solidFill>
              <a:effectLst/>
              <a:uLnTx/>
              <a:uFillTx/>
              <a:latin typeface="Arial" panose="020B0604020202020204"/>
            </a:endParaRPr>
          </a:p>
        </p:txBody>
      </p:sp>
      <p:sp>
        <p:nvSpPr>
          <p:cNvPr id="781" name="Rectangle 780">
            <a:extLst>
              <a:ext uri="{FF2B5EF4-FFF2-40B4-BE49-F238E27FC236}">
                <a16:creationId xmlns:a16="http://schemas.microsoft.com/office/drawing/2014/main" id="{6C42F7DB-4F37-40B5-BCE5-8E6B0CAD8D26}"/>
              </a:ext>
            </a:extLst>
          </p:cNvPr>
          <p:cNvSpPr/>
          <p:nvPr/>
        </p:nvSpPr>
        <p:spPr>
          <a:xfrm>
            <a:off x="7127765" y="2302489"/>
            <a:ext cx="1608948" cy="584775"/>
          </a:xfrm>
          <a:prstGeom prst="rect">
            <a:avLst/>
          </a:prstGeom>
        </p:spPr>
        <p:txBody>
          <a:bodyPr wrap="square"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AU" sz="1600" b="1" i="0" u="none" strike="noStrike" kern="0" cap="none" spc="0" normalizeH="0" baseline="0" noProof="0">
                <a:ln>
                  <a:noFill/>
                </a:ln>
                <a:solidFill>
                  <a:srgbClr val="FFFFFF"/>
                </a:solidFill>
                <a:effectLst/>
                <a:uLnTx/>
                <a:uFillTx/>
                <a:latin typeface="Arial" panose="020B0604020202020204"/>
                <a:ea typeface="+mn-ea"/>
                <a:cs typeface="+mn-cs"/>
              </a:rPr>
              <a:t>At Experian, </a:t>
            </a:r>
            <a:br>
              <a:rPr kumimoji="0" lang="en-AU" sz="1600" b="1" i="0" u="none" strike="noStrike" kern="0" cap="none" spc="0" normalizeH="0" baseline="0" noProof="0">
                <a:ln>
                  <a:noFill/>
                </a:ln>
                <a:solidFill>
                  <a:srgbClr val="FFFFFF"/>
                </a:solidFill>
                <a:effectLst/>
                <a:uLnTx/>
                <a:uFillTx/>
                <a:latin typeface="Arial" panose="020B0604020202020204"/>
                <a:ea typeface="+mn-ea"/>
                <a:cs typeface="+mn-cs"/>
              </a:rPr>
            </a:br>
            <a:r>
              <a:rPr kumimoji="0" lang="en-AU" sz="1600" b="1" i="0" u="none" strike="noStrike" kern="0" cap="none" spc="0" normalizeH="0" baseline="0" noProof="0">
                <a:ln>
                  <a:noFill/>
                </a:ln>
                <a:solidFill>
                  <a:srgbClr val="FFFFFF"/>
                </a:solidFill>
                <a:effectLst/>
                <a:uLnTx/>
                <a:uFillTx/>
                <a:latin typeface="Arial" panose="020B0604020202020204"/>
                <a:ea typeface="+mn-ea"/>
                <a:cs typeface="+mn-cs"/>
              </a:rPr>
              <a:t>we know data</a:t>
            </a:r>
            <a:endParaRPr kumimoji="0" lang="en-GB" sz="1600" b="1" i="0" u="none" strike="noStrike" kern="0" cap="none" spc="0" normalizeH="0" baseline="0" noProof="0">
              <a:ln>
                <a:noFill/>
              </a:ln>
              <a:solidFill>
                <a:srgbClr val="FFFFFF"/>
              </a:solidFill>
              <a:effectLst/>
              <a:uLnTx/>
              <a:uFillTx/>
              <a:latin typeface="Arial" panose="020B0604020202020204"/>
              <a:ea typeface="+mn-ea"/>
              <a:cs typeface="+mn-cs"/>
            </a:endParaRPr>
          </a:p>
        </p:txBody>
      </p:sp>
      <p:grpSp>
        <p:nvGrpSpPr>
          <p:cNvPr id="297" name="Group 296"/>
          <p:cNvGrpSpPr/>
          <p:nvPr/>
        </p:nvGrpSpPr>
        <p:grpSpPr>
          <a:xfrm>
            <a:off x="5368148" y="1144410"/>
            <a:ext cx="730800" cy="730800"/>
            <a:chOff x="5349845" y="1461080"/>
            <a:chExt cx="730800" cy="730800"/>
          </a:xfrm>
        </p:grpSpPr>
        <p:sp>
          <p:nvSpPr>
            <p:cNvPr id="269" name="Oval 268">
              <a:extLst>
                <a:ext uri="{FF2B5EF4-FFF2-40B4-BE49-F238E27FC236}">
                  <a16:creationId xmlns:a16="http://schemas.microsoft.com/office/drawing/2014/main" id="{D4FD612E-D729-453F-9CCE-062A10483F85}"/>
                </a:ext>
              </a:extLst>
            </p:cNvPr>
            <p:cNvSpPr>
              <a:spLocks noChangeAspect="1"/>
            </p:cNvSpPr>
            <p:nvPr/>
          </p:nvSpPr>
          <p:spPr>
            <a:xfrm>
              <a:off x="5349845" y="1461080"/>
              <a:ext cx="730800" cy="730800"/>
            </a:xfrm>
            <a:prstGeom prst="ellipse">
              <a:avLst/>
            </a:prstGeom>
            <a:solidFill>
              <a:schemeClr val="accent4">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96" name="Group 295"/>
            <p:cNvGrpSpPr/>
            <p:nvPr/>
          </p:nvGrpSpPr>
          <p:grpSpPr>
            <a:xfrm>
              <a:off x="5384770" y="1496004"/>
              <a:ext cx="660156" cy="660156"/>
              <a:chOff x="5384770" y="1496004"/>
              <a:chExt cx="660156" cy="660156"/>
            </a:xfrm>
          </p:grpSpPr>
          <p:sp>
            <p:nvSpPr>
              <p:cNvPr id="245" name="Oval 244">
                <a:extLst>
                  <a:ext uri="{FF2B5EF4-FFF2-40B4-BE49-F238E27FC236}">
                    <a16:creationId xmlns:a16="http://schemas.microsoft.com/office/drawing/2014/main" id="{2F0D26FD-4B66-417B-A4D3-6442FA52B226}"/>
                  </a:ext>
                </a:extLst>
              </p:cNvPr>
              <p:cNvSpPr>
                <a:spLocks noChangeAspect="1"/>
              </p:cNvSpPr>
              <p:nvPr/>
            </p:nvSpPr>
            <p:spPr>
              <a:xfrm>
                <a:off x="5384770" y="1496004"/>
                <a:ext cx="660156" cy="66015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16" name="Group 137">
                <a:extLst>
                  <a:ext uri="{FF2B5EF4-FFF2-40B4-BE49-F238E27FC236}">
                    <a16:creationId xmlns:a16="http://schemas.microsoft.com/office/drawing/2014/main" id="{62B7BDFD-DD32-4E8F-81D0-8B9F749A8711}"/>
                  </a:ext>
                </a:extLst>
              </p:cNvPr>
              <p:cNvGrpSpPr>
                <a:grpSpLocks noChangeAspect="1"/>
              </p:cNvGrpSpPr>
              <p:nvPr/>
            </p:nvGrpSpPr>
            <p:grpSpPr bwMode="auto">
              <a:xfrm>
                <a:off x="5485723" y="1671939"/>
                <a:ext cx="438778" cy="291088"/>
                <a:chOff x="4861" y="-1376"/>
                <a:chExt cx="716" cy="475"/>
              </a:xfrm>
              <a:solidFill>
                <a:srgbClr val="000000"/>
              </a:solidFill>
              <a:effectLst/>
            </p:grpSpPr>
            <p:sp>
              <p:nvSpPr>
                <p:cNvPr id="202" name="Freeform 138">
                  <a:extLst>
                    <a:ext uri="{FF2B5EF4-FFF2-40B4-BE49-F238E27FC236}">
                      <a16:creationId xmlns:a16="http://schemas.microsoft.com/office/drawing/2014/main" id="{C22C448A-7043-496C-83D3-01CC9D3469AD}"/>
                    </a:ext>
                  </a:extLst>
                </p:cNvPr>
                <p:cNvSpPr>
                  <a:spLocks/>
                </p:cNvSpPr>
                <p:nvPr/>
              </p:nvSpPr>
              <p:spPr bwMode="auto">
                <a:xfrm>
                  <a:off x="5322" y="-1331"/>
                  <a:ext cx="255" cy="378"/>
                </a:xfrm>
                <a:custGeom>
                  <a:avLst/>
                  <a:gdLst>
                    <a:gd name="T0" fmla="*/ 7 w 108"/>
                    <a:gd name="T1" fmla="*/ 66 h 160"/>
                    <a:gd name="T2" fmla="*/ 5 w 108"/>
                    <a:gd name="T3" fmla="*/ 72 h 160"/>
                    <a:gd name="T4" fmla="*/ 4 w 108"/>
                    <a:gd name="T5" fmla="*/ 76 h 160"/>
                    <a:gd name="T6" fmla="*/ 8 w 108"/>
                    <a:gd name="T7" fmla="*/ 77 h 160"/>
                    <a:gd name="T8" fmla="*/ 23 w 108"/>
                    <a:gd name="T9" fmla="*/ 82 h 160"/>
                    <a:gd name="T10" fmla="*/ 23 w 108"/>
                    <a:gd name="T11" fmla="*/ 89 h 160"/>
                    <a:gd name="T12" fmla="*/ 15 w 108"/>
                    <a:gd name="T13" fmla="*/ 95 h 160"/>
                    <a:gd name="T14" fmla="*/ 13 w 108"/>
                    <a:gd name="T15" fmla="*/ 99 h 160"/>
                    <a:gd name="T16" fmla="*/ 35 w 108"/>
                    <a:gd name="T17" fmla="*/ 122 h 160"/>
                    <a:gd name="T18" fmla="*/ 44 w 108"/>
                    <a:gd name="T19" fmla="*/ 160 h 160"/>
                    <a:gd name="T20" fmla="*/ 108 w 108"/>
                    <a:gd name="T21" fmla="*/ 160 h 160"/>
                    <a:gd name="T22" fmla="*/ 106 w 108"/>
                    <a:gd name="T23" fmla="*/ 121 h 160"/>
                    <a:gd name="T24" fmla="*/ 96 w 108"/>
                    <a:gd name="T25" fmla="*/ 111 h 160"/>
                    <a:gd name="T26" fmla="*/ 80 w 108"/>
                    <a:gd name="T27" fmla="*/ 105 h 160"/>
                    <a:gd name="T28" fmla="*/ 70 w 108"/>
                    <a:gd name="T29" fmla="*/ 100 h 160"/>
                    <a:gd name="T30" fmla="*/ 65 w 108"/>
                    <a:gd name="T31" fmla="*/ 95 h 160"/>
                    <a:gd name="T32" fmla="*/ 58 w 108"/>
                    <a:gd name="T33" fmla="*/ 89 h 160"/>
                    <a:gd name="T34" fmla="*/ 58 w 108"/>
                    <a:gd name="T35" fmla="*/ 82 h 160"/>
                    <a:gd name="T36" fmla="*/ 73 w 108"/>
                    <a:gd name="T37" fmla="*/ 77 h 160"/>
                    <a:gd name="T38" fmla="*/ 77 w 108"/>
                    <a:gd name="T39" fmla="*/ 76 h 160"/>
                    <a:gd name="T40" fmla="*/ 75 w 108"/>
                    <a:gd name="T41" fmla="*/ 72 h 160"/>
                    <a:gd name="T42" fmla="*/ 73 w 108"/>
                    <a:gd name="T43" fmla="*/ 66 h 160"/>
                    <a:gd name="T44" fmla="*/ 81 w 108"/>
                    <a:gd name="T45" fmla="*/ 73 h 160"/>
                    <a:gd name="T46" fmla="*/ 75 w 108"/>
                    <a:gd name="T47" fmla="*/ 58 h 160"/>
                    <a:gd name="T48" fmla="*/ 72 w 108"/>
                    <a:gd name="T49" fmla="*/ 44 h 160"/>
                    <a:gd name="T50" fmla="*/ 67 w 108"/>
                    <a:gd name="T51" fmla="*/ 17 h 160"/>
                    <a:gd name="T52" fmla="*/ 59 w 108"/>
                    <a:gd name="T53" fmla="*/ 6 h 160"/>
                    <a:gd name="T54" fmla="*/ 41 w 108"/>
                    <a:gd name="T55" fmla="*/ 0 h 160"/>
                    <a:gd name="T56" fmla="*/ 40 w 108"/>
                    <a:gd name="T57" fmla="*/ 0 h 160"/>
                    <a:gd name="T58" fmla="*/ 40 w 108"/>
                    <a:gd name="T59" fmla="*/ 0 h 160"/>
                    <a:gd name="T60" fmla="*/ 22 w 108"/>
                    <a:gd name="T61" fmla="*/ 6 h 160"/>
                    <a:gd name="T62" fmla="*/ 14 w 108"/>
                    <a:gd name="T63" fmla="*/ 17 h 160"/>
                    <a:gd name="T64" fmla="*/ 9 w 108"/>
                    <a:gd name="T65" fmla="*/ 44 h 160"/>
                    <a:gd name="T66" fmla="*/ 6 w 108"/>
                    <a:gd name="T67" fmla="*/ 59 h 160"/>
                    <a:gd name="T68" fmla="*/ 0 w 108"/>
                    <a:gd name="T69" fmla="*/ 73 h 160"/>
                    <a:gd name="T70" fmla="*/ 7 w 108"/>
                    <a:gd name="T71" fmla="*/ 6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8" h="160">
                      <a:moveTo>
                        <a:pt x="7" y="66"/>
                      </a:moveTo>
                      <a:cubicBezTo>
                        <a:pt x="7" y="66"/>
                        <a:pt x="6" y="72"/>
                        <a:pt x="5" y="72"/>
                      </a:cubicBezTo>
                      <a:cubicBezTo>
                        <a:pt x="5" y="73"/>
                        <a:pt x="3" y="76"/>
                        <a:pt x="4" y="76"/>
                      </a:cubicBezTo>
                      <a:cubicBezTo>
                        <a:pt x="4" y="76"/>
                        <a:pt x="8" y="77"/>
                        <a:pt x="8" y="77"/>
                      </a:cubicBezTo>
                      <a:cubicBezTo>
                        <a:pt x="23" y="82"/>
                        <a:pt x="23" y="82"/>
                        <a:pt x="23" y="82"/>
                      </a:cubicBezTo>
                      <a:cubicBezTo>
                        <a:pt x="23" y="89"/>
                        <a:pt x="23" y="89"/>
                        <a:pt x="23" y="89"/>
                      </a:cubicBezTo>
                      <a:cubicBezTo>
                        <a:pt x="21" y="89"/>
                        <a:pt x="16" y="93"/>
                        <a:pt x="15" y="95"/>
                      </a:cubicBezTo>
                      <a:cubicBezTo>
                        <a:pt x="15" y="96"/>
                        <a:pt x="14" y="98"/>
                        <a:pt x="13" y="99"/>
                      </a:cubicBezTo>
                      <a:cubicBezTo>
                        <a:pt x="27" y="105"/>
                        <a:pt x="35" y="113"/>
                        <a:pt x="35" y="122"/>
                      </a:cubicBezTo>
                      <a:cubicBezTo>
                        <a:pt x="35" y="123"/>
                        <a:pt x="44" y="153"/>
                        <a:pt x="44" y="160"/>
                      </a:cubicBezTo>
                      <a:cubicBezTo>
                        <a:pt x="108" y="160"/>
                        <a:pt x="108" y="160"/>
                        <a:pt x="108" y="160"/>
                      </a:cubicBezTo>
                      <a:cubicBezTo>
                        <a:pt x="108" y="160"/>
                        <a:pt x="106" y="121"/>
                        <a:pt x="106" y="121"/>
                      </a:cubicBezTo>
                      <a:cubicBezTo>
                        <a:pt x="106" y="121"/>
                        <a:pt x="102" y="112"/>
                        <a:pt x="96" y="111"/>
                      </a:cubicBezTo>
                      <a:cubicBezTo>
                        <a:pt x="91" y="110"/>
                        <a:pt x="83" y="108"/>
                        <a:pt x="80" y="105"/>
                      </a:cubicBezTo>
                      <a:cubicBezTo>
                        <a:pt x="78" y="104"/>
                        <a:pt x="72" y="101"/>
                        <a:pt x="70" y="100"/>
                      </a:cubicBezTo>
                      <a:cubicBezTo>
                        <a:pt x="68" y="100"/>
                        <a:pt x="66" y="96"/>
                        <a:pt x="65" y="95"/>
                      </a:cubicBezTo>
                      <a:cubicBezTo>
                        <a:pt x="65" y="93"/>
                        <a:pt x="59" y="89"/>
                        <a:pt x="58" y="89"/>
                      </a:cubicBezTo>
                      <a:cubicBezTo>
                        <a:pt x="58" y="82"/>
                        <a:pt x="58" y="82"/>
                        <a:pt x="58" y="82"/>
                      </a:cubicBezTo>
                      <a:cubicBezTo>
                        <a:pt x="73" y="77"/>
                        <a:pt x="73" y="77"/>
                        <a:pt x="73" y="77"/>
                      </a:cubicBezTo>
                      <a:cubicBezTo>
                        <a:pt x="73" y="77"/>
                        <a:pt x="77" y="76"/>
                        <a:pt x="77" y="76"/>
                      </a:cubicBezTo>
                      <a:cubicBezTo>
                        <a:pt x="78" y="76"/>
                        <a:pt x="75" y="73"/>
                        <a:pt x="75" y="72"/>
                      </a:cubicBezTo>
                      <a:cubicBezTo>
                        <a:pt x="75" y="71"/>
                        <a:pt x="73" y="66"/>
                        <a:pt x="73" y="66"/>
                      </a:cubicBezTo>
                      <a:cubicBezTo>
                        <a:pt x="73" y="66"/>
                        <a:pt x="79" y="72"/>
                        <a:pt x="81" y="73"/>
                      </a:cubicBezTo>
                      <a:cubicBezTo>
                        <a:pt x="81" y="73"/>
                        <a:pt x="76" y="64"/>
                        <a:pt x="75" y="58"/>
                      </a:cubicBezTo>
                      <a:cubicBezTo>
                        <a:pt x="73" y="53"/>
                        <a:pt x="72" y="45"/>
                        <a:pt x="72" y="44"/>
                      </a:cubicBezTo>
                      <a:cubicBezTo>
                        <a:pt x="72" y="43"/>
                        <a:pt x="69" y="21"/>
                        <a:pt x="67" y="17"/>
                      </a:cubicBezTo>
                      <a:cubicBezTo>
                        <a:pt x="65" y="14"/>
                        <a:pt x="63" y="8"/>
                        <a:pt x="59" y="6"/>
                      </a:cubicBezTo>
                      <a:cubicBezTo>
                        <a:pt x="55" y="4"/>
                        <a:pt x="49" y="0"/>
                        <a:pt x="41" y="0"/>
                      </a:cubicBezTo>
                      <a:cubicBezTo>
                        <a:pt x="41" y="0"/>
                        <a:pt x="41" y="0"/>
                        <a:pt x="40" y="0"/>
                      </a:cubicBezTo>
                      <a:cubicBezTo>
                        <a:pt x="40" y="0"/>
                        <a:pt x="40" y="0"/>
                        <a:pt x="40" y="0"/>
                      </a:cubicBezTo>
                      <a:cubicBezTo>
                        <a:pt x="32" y="0"/>
                        <a:pt x="26" y="4"/>
                        <a:pt x="22" y="6"/>
                      </a:cubicBezTo>
                      <a:cubicBezTo>
                        <a:pt x="18" y="8"/>
                        <a:pt x="15" y="14"/>
                        <a:pt x="14" y="17"/>
                      </a:cubicBezTo>
                      <a:cubicBezTo>
                        <a:pt x="12" y="21"/>
                        <a:pt x="9" y="43"/>
                        <a:pt x="9" y="44"/>
                      </a:cubicBezTo>
                      <a:cubicBezTo>
                        <a:pt x="9" y="45"/>
                        <a:pt x="8" y="53"/>
                        <a:pt x="6" y="59"/>
                      </a:cubicBezTo>
                      <a:cubicBezTo>
                        <a:pt x="5" y="64"/>
                        <a:pt x="0" y="73"/>
                        <a:pt x="0" y="73"/>
                      </a:cubicBezTo>
                      <a:cubicBezTo>
                        <a:pt x="2" y="72"/>
                        <a:pt x="7" y="66"/>
                        <a:pt x="7" y="66"/>
                      </a:cubicBezTo>
                      <a:close/>
                    </a:path>
                  </a:pathLst>
                </a:custGeom>
                <a:solidFill>
                  <a:srgbClr val="FFFFFF"/>
                </a:solidFill>
                <a:ln w="9525" cap="flat" cmpd="sng" algn="ctr">
                  <a:noFill/>
                  <a:prstDash val="solid"/>
                  <a:round/>
                  <a:headEnd/>
                  <a:tailE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Arial"/>
                    <a:ea typeface="+mn-ea"/>
                    <a:cs typeface="+mn-cs"/>
                  </a:endParaRPr>
                </a:p>
              </p:txBody>
            </p:sp>
            <p:sp>
              <p:nvSpPr>
                <p:cNvPr id="203" name="Freeform 139">
                  <a:extLst>
                    <a:ext uri="{FF2B5EF4-FFF2-40B4-BE49-F238E27FC236}">
                      <a16:creationId xmlns:a16="http://schemas.microsoft.com/office/drawing/2014/main" id="{4BCB954B-A9BC-426D-BEEA-97AF23D60900}"/>
                    </a:ext>
                  </a:extLst>
                </p:cNvPr>
                <p:cNvSpPr>
                  <a:spLocks/>
                </p:cNvSpPr>
                <p:nvPr/>
              </p:nvSpPr>
              <p:spPr bwMode="auto">
                <a:xfrm>
                  <a:off x="4861" y="-1345"/>
                  <a:ext cx="258" cy="383"/>
                </a:xfrm>
                <a:custGeom>
                  <a:avLst/>
                  <a:gdLst>
                    <a:gd name="T0" fmla="*/ 71 w 109"/>
                    <a:gd name="T1" fmla="*/ 134 h 162"/>
                    <a:gd name="T2" fmla="*/ 71 w 109"/>
                    <a:gd name="T3" fmla="*/ 133 h 162"/>
                    <a:gd name="T4" fmla="*/ 71 w 109"/>
                    <a:gd name="T5" fmla="*/ 133 h 162"/>
                    <a:gd name="T6" fmla="*/ 108 w 109"/>
                    <a:gd name="T7" fmla="*/ 102 h 162"/>
                    <a:gd name="T8" fmla="*/ 108 w 109"/>
                    <a:gd name="T9" fmla="*/ 102 h 162"/>
                    <a:gd name="T10" fmla="*/ 95 w 109"/>
                    <a:gd name="T11" fmla="*/ 96 h 162"/>
                    <a:gd name="T12" fmla="*/ 93 w 109"/>
                    <a:gd name="T13" fmla="*/ 83 h 162"/>
                    <a:gd name="T14" fmla="*/ 104 w 109"/>
                    <a:gd name="T15" fmla="*/ 61 h 162"/>
                    <a:gd name="T16" fmla="*/ 108 w 109"/>
                    <a:gd name="T17" fmla="*/ 55 h 162"/>
                    <a:gd name="T18" fmla="*/ 105 w 109"/>
                    <a:gd name="T19" fmla="*/ 43 h 162"/>
                    <a:gd name="T20" fmla="*/ 105 w 109"/>
                    <a:gd name="T21" fmla="*/ 34 h 162"/>
                    <a:gd name="T22" fmla="*/ 96 w 109"/>
                    <a:gd name="T23" fmla="*/ 13 h 162"/>
                    <a:gd name="T24" fmla="*/ 87 w 109"/>
                    <a:gd name="T25" fmla="*/ 7 h 162"/>
                    <a:gd name="T26" fmla="*/ 80 w 109"/>
                    <a:gd name="T27" fmla="*/ 5 h 162"/>
                    <a:gd name="T28" fmla="*/ 80 w 109"/>
                    <a:gd name="T29" fmla="*/ 7 h 162"/>
                    <a:gd name="T30" fmla="*/ 80 w 109"/>
                    <a:gd name="T31" fmla="*/ 7 h 162"/>
                    <a:gd name="T32" fmla="*/ 79 w 109"/>
                    <a:gd name="T33" fmla="*/ 2 h 162"/>
                    <a:gd name="T34" fmla="*/ 79 w 109"/>
                    <a:gd name="T35" fmla="*/ 0 h 162"/>
                    <a:gd name="T36" fmla="*/ 70 w 109"/>
                    <a:gd name="T37" fmla="*/ 9 h 162"/>
                    <a:gd name="T38" fmla="*/ 71 w 109"/>
                    <a:gd name="T39" fmla="*/ 4 h 162"/>
                    <a:gd name="T40" fmla="*/ 58 w 109"/>
                    <a:gd name="T41" fmla="*/ 13 h 162"/>
                    <a:gd name="T42" fmla="*/ 49 w 109"/>
                    <a:gd name="T43" fmla="*/ 36 h 162"/>
                    <a:gd name="T44" fmla="*/ 50 w 109"/>
                    <a:gd name="T45" fmla="*/ 43 h 162"/>
                    <a:gd name="T46" fmla="*/ 48 w 109"/>
                    <a:gd name="T47" fmla="*/ 55 h 162"/>
                    <a:gd name="T48" fmla="*/ 53 w 109"/>
                    <a:gd name="T49" fmla="*/ 63 h 162"/>
                    <a:gd name="T50" fmla="*/ 61 w 109"/>
                    <a:gd name="T51" fmla="*/ 83 h 162"/>
                    <a:gd name="T52" fmla="*/ 59 w 109"/>
                    <a:gd name="T53" fmla="*/ 96 h 162"/>
                    <a:gd name="T54" fmla="*/ 42 w 109"/>
                    <a:gd name="T55" fmla="*/ 104 h 162"/>
                    <a:gd name="T56" fmla="*/ 19 w 109"/>
                    <a:gd name="T57" fmla="*/ 112 h 162"/>
                    <a:gd name="T58" fmla="*/ 4 w 109"/>
                    <a:gd name="T59" fmla="*/ 162 h 162"/>
                    <a:gd name="T60" fmla="*/ 64 w 109"/>
                    <a:gd name="T61" fmla="*/ 162 h 162"/>
                    <a:gd name="T62" fmla="*/ 71 w 109"/>
                    <a:gd name="T63" fmla="*/ 13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9" h="162">
                      <a:moveTo>
                        <a:pt x="71" y="134"/>
                      </a:moveTo>
                      <a:cubicBezTo>
                        <a:pt x="71" y="133"/>
                        <a:pt x="71" y="133"/>
                        <a:pt x="71" y="133"/>
                      </a:cubicBezTo>
                      <a:cubicBezTo>
                        <a:pt x="71" y="133"/>
                        <a:pt x="71" y="133"/>
                        <a:pt x="71" y="133"/>
                      </a:cubicBezTo>
                      <a:cubicBezTo>
                        <a:pt x="75" y="115"/>
                        <a:pt x="96" y="107"/>
                        <a:pt x="108" y="102"/>
                      </a:cubicBezTo>
                      <a:cubicBezTo>
                        <a:pt x="108" y="102"/>
                        <a:pt x="108" y="102"/>
                        <a:pt x="108" y="102"/>
                      </a:cubicBezTo>
                      <a:cubicBezTo>
                        <a:pt x="101" y="98"/>
                        <a:pt x="97" y="96"/>
                        <a:pt x="95" y="96"/>
                      </a:cubicBezTo>
                      <a:cubicBezTo>
                        <a:pt x="95" y="94"/>
                        <a:pt x="93" y="83"/>
                        <a:pt x="93" y="83"/>
                      </a:cubicBezTo>
                      <a:cubicBezTo>
                        <a:pt x="93" y="83"/>
                        <a:pt x="102" y="76"/>
                        <a:pt x="104" y="61"/>
                      </a:cubicBezTo>
                      <a:cubicBezTo>
                        <a:pt x="104" y="61"/>
                        <a:pt x="108" y="64"/>
                        <a:pt x="108" y="55"/>
                      </a:cubicBezTo>
                      <a:cubicBezTo>
                        <a:pt x="108" y="48"/>
                        <a:pt x="109" y="45"/>
                        <a:pt x="105" y="43"/>
                      </a:cubicBezTo>
                      <a:cubicBezTo>
                        <a:pt x="105" y="43"/>
                        <a:pt x="105" y="39"/>
                        <a:pt x="105" y="34"/>
                      </a:cubicBezTo>
                      <a:cubicBezTo>
                        <a:pt x="105" y="28"/>
                        <a:pt x="107" y="20"/>
                        <a:pt x="96" y="13"/>
                      </a:cubicBezTo>
                      <a:cubicBezTo>
                        <a:pt x="94" y="12"/>
                        <a:pt x="87" y="7"/>
                        <a:pt x="87" y="7"/>
                      </a:cubicBezTo>
                      <a:cubicBezTo>
                        <a:pt x="84" y="6"/>
                        <a:pt x="80" y="5"/>
                        <a:pt x="80" y="5"/>
                      </a:cubicBezTo>
                      <a:cubicBezTo>
                        <a:pt x="80" y="7"/>
                        <a:pt x="80" y="7"/>
                        <a:pt x="80" y="7"/>
                      </a:cubicBezTo>
                      <a:cubicBezTo>
                        <a:pt x="80" y="7"/>
                        <a:pt x="80" y="7"/>
                        <a:pt x="80" y="7"/>
                      </a:cubicBezTo>
                      <a:cubicBezTo>
                        <a:pt x="79" y="6"/>
                        <a:pt x="79" y="3"/>
                        <a:pt x="79" y="2"/>
                      </a:cubicBezTo>
                      <a:cubicBezTo>
                        <a:pt x="79" y="0"/>
                        <a:pt x="79" y="0"/>
                        <a:pt x="79" y="0"/>
                      </a:cubicBezTo>
                      <a:cubicBezTo>
                        <a:pt x="74" y="4"/>
                        <a:pt x="70" y="9"/>
                        <a:pt x="70" y="9"/>
                      </a:cubicBezTo>
                      <a:cubicBezTo>
                        <a:pt x="71" y="4"/>
                        <a:pt x="71" y="4"/>
                        <a:pt x="71" y="4"/>
                      </a:cubicBezTo>
                      <a:cubicBezTo>
                        <a:pt x="71" y="4"/>
                        <a:pt x="70" y="5"/>
                        <a:pt x="58" y="13"/>
                      </a:cubicBezTo>
                      <a:cubicBezTo>
                        <a:pt x="47" y="20"/>
                        <a:pt x="49" y="30"/>
                        <a:pt x="49" y="36"/>
                      </a:cubicBezTo>
                      <a:cubicBezTo>
                        <a:pt x="49" y="40"/>
                        <a:pt x="50" y="43"/>
                        <a:pt x="50" y="43"/>
                      </a:cubicBezTo>
                      <a:cubicBezTo>
                        <a:pt x="45" y="45"/>
                        <a:pt x="48" y="48"/>
                        <a:pt x="48" y="55"/>
                      </a:cubicBezTo>
                      <a:cubicBezTo>
                        <a:pt x="48" y="64"/>
                        <a:pt x="53" y="63"/>
                        <a:pt x="53" y="63"/>
                      </a:cubicBezTo>
                      <a:cubicBezTo>
                        <a:pt x="55" y="75"/>
                        <a:pt x="61" y="83"/>
                        <a:pt x="61" y="83"/>
                      </a:cubicBezTo>
                      <a:cubicBezTo>
                        <a:pt x="61" y="83"/>
                        <a:pt x="59" y="94"/>
                        <a:pt x="59" y="96"/>
                      </a:cubicBezTo>
                      <a:cubicBezTo>
                        <a:pt x="57" y="96"/>
                        <a:pt x="52" y="99"/>
                        <a:pt x="42" y="104"/>
                      </a:cubicBezTo>
                      <a:cubicBezTo>
                        <a:pt x="27" y="110"/>
                        <a:pt x="31" y="106"/>
                        <a:pt x="19" y="112"/>
                      </a:cubicBezTo>
                      <a:cubicBezTo>
                        <a:pt x="0" y="122"/>
                        <a:pt x="4" y="162"/>
                        <a:pt x="4" y="162"/>
                      </a:cubicBezTo>
                      <a:cubicBezTo>
                        <a:pt x="64" y="162"/>
                        <a:pt x="64" y="162"/>
                        <a:pt x="64" y="162"/>
                      </a:cubicBezTo>
                      <a:lnTo>
                        <a:pt x="71" y="134"/>
                      </a:lnTo>
                      <a:close/>
                    </a:path>
                  </a:pathLst>
                </a:custGeom>
                <a:solidFill>
                  <a:srgbClr val="FFFFFF"/>
                </a:solidFill>
                <a:ln w="9525" cap="flat" cmpd="sng" algn="ctr">
                  <a:noFill/>
                  <a:prstDash val="solid"/>
                  <a:round/>
                  <a:headEnd/>
                  <a:tailE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Arial"/>
                    <a:ea typeface="+mn-ea"/>
                    <a:cs typeface="+mn-cs"/>
                  </a:endParaRPr>
                </a:p>
              </p:txBody>
            </p:sp>
            <p:sp>
              <p:nvSpPr>
                <p:cNvPr id="204" name="Freeform 140">
                  <a:extLst>
                    <a:ext uri="{FF2B5EF4-FFF2-40B4-BE49-F238E27FC236}">
                      <a16:creationId xmlns:a16="http://schemas.microsoft.com/office/drawing/2014/main" id="{21A5F578-72F9-4FDC-9D13-41E2BE4C283B}"/>
                    </a:ext>
                  </a:extLst>
                </p:cNvPr>
                <p:cNvSpPr>
                  <a:spLocks/>
                </p:cNvSpPr>
                <p:nvPr/>
              </p:nvSpPr>
              <p:spPr bwMode="auto">
                <a:xfrm>
                  <a:off x="5020" y="-1376"/>
                  <a:ext cx="399" cy="475"/>
                </a:xfrm>
                <a:custGeom>
                  <a:avLst/>
                  <a:gdLst>
                    <a:gd name="T0" fmla="*/ 169 w 169"/>
                    <a:gd name="T1" fmla="*/ 201 h 201"/>
                    <a:gd name="T2" fmla="*/ 156 w 169"/>
                    <a:gd name="T3" fmla="*/ 141 h 201"/>
                    <a:gd name="T4" fmla="*/ 128 w 169"/>
                    <a:gd name="T5" fmla="*/ 122 h 201"/>
                    <a:gd name="T6" fmla="*/ 111 w 169"/>
                    <a:gd name="T7" fmla="*/ 114 h 201"/>
                    <a:gd name="T8" fmla="*/ 110 w 169"/>
                    <a:gd name="T9" fmla="*/ 107 h 201"/>
                    <a:gd name="T10" fmla="*/ 104 w 169"/>
                    <a:gd name="T11" fmla="*/ 106 h 201"/>
                    <a:gd name="T12" fmla="*/ 103 w 169"/>
                    <a:gd name="T13" fmla="*/ 98 h 201"/>
                    <a:gd name="T14" fmla="*/ 110 w 169"/>
                    <a:gd name="T15" fmla="*/ 82 h 201"/>
                    <a:gd name="T16" fmla="*/ 117 w 169"/>
                    <a:gd name="T17" fmla="*/ 73 h 201"/>
                    <a:gd name="T18" fmla="*/ 114 w 169"/>
                    <a:gd name="T19" fmla="*/ 59 h 201"/>
                    <a:gd name="T20" fmla="*/ 114 w 169"/>
                    <a:gd name="T21" fmla="*/ 31 h 201"/>
                    <a:gd name="T22" fmla="*/ 64 w 169"/>
                    <a:gd name="T23" fmla="*/ 18 h 201"/>
                    <a:gd name="T24" fmla="*/ 52 w 169"/>
                    <a:gd name="T25" fmla="*/ 51 h 201"/>
                    <a:gd name="T26" fmla="*/ 55 w 169"/>
                    <a:gd name="T27" fmla="*/ 60 h 201"/>
                    <a:gd name="T28" fmla="*/ 54 w 169"/>
                    <a:gd name="T29" fmla="*/ 75 h 201"/>
                    <a:gd name="T30" fmla="*/ 59 w 169"/>
                    <a:gd name="T31" fmla="*/ 82 h 201"/>
                    <a:gd name="T32" fmla="*/ 67 w 169"/>
                    <a:gd name="T33" fmla="*/ 98 h 201"/>
                    <a:gd name="T34" fmla="*/ 67 w 169"/>
                    <a:gd name="T35" fmla="*/ 106 h 201"/>
                    <a:gd name="T36" fmla="*/ 61 w 169"/>
                    <a:gd name="T37" fmla="*/ 107 h 201"/>
                    <a:gd name="T38" fmla="*/ 60 w 169"/>
                    <a:gd name="T39" fmla="*/ 113 h 201"/>
                    <a:gd name="T40" fmla="*/ 44 w 169"/>
                    <a:gd name="T41" fmla="*/ 121 h 201"/>
                    <a:gd name="T42" fmla="*/ 11 w 169"/>
                    <a:gd name="T43" fmla="*/ 147 h 201"/>
                    <a:gd name="T44" fmla="*/ 0 w 169"/>
                    <a:gd name="T45" fmla="*/ 201 h 201"/>
                    <a:gd name="T46" fmla="*/ 169 w 169"/>
                    <a:gd name="T4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 h="201">
                      <a:moveTo>
                        <a:pt x="169" y="201"/>
                      </a:moveTo>
                      <a:cubicBezTo>
                        <a:pt x="169" y="190"/>
                        <a:pt x="156" y="141"/>
                        <a:pt x="156" y="141"/>
                      </a:cubicBezTo>
                      <a:cubicBezTo>
                        <a:pt x="156" y="134"/>
                        <a:pt x="146" y="126"/>
                        <a:pt x="128" y="122"/>
                      </a:cubicBezTo>
                      <a:cubicBezTo>
                        <a:pt x="119" y="119"/>
                        <a:pt x="111" y="114"/>
                        <a:pt x="111" y="114"/>
                      </a:cubicBezTo>
                      <a:cubicBezTo>
                        <a:pt x="109" y="113"/>
                        <a:pt x="110" y="107"/>
                        <a:pt x="110" y="107"/>
                      </a:cubicBezTo>
                      <a:cubicBezTo>
                        <a:pt x="104" y="106"/>
                        <a:pt x="104" y="106"/>
                        <a:pt x="104" y="106"/>
                      </a:cubicBezTo>
                      <a:cubicBezTo>
                        <a:pt x="104" y="105"/>
                        <a:pt x="103" y="98"/>
                        <a:pt x="103" y="98"/>
                      </a:cubicBezTo>
                      <a:cubicBezTo>
                        <a:pt x="110" y="96"/>
                        <a:pt x="110" y="82"/>
                        <a:pt x="110" y="82"/>
                      </a:cubicBezTo>
                      <a:cubicBezTo>
                        <a:pt x="114" y="84"/>
                        <a:pt x="117" y="73"/>
                        <a:pt x="117" y="73"/>
                      </a:cubicBezTo>
                      <a:cubicBezTo>
                        <a:pt x="122" y="58"/>
                        <a:pt x="114" y="59"/>
                        <a:pt x="114" y="59"/>
                      </a:cubicBezTo>
                      <a:cubicBezTo>
                        <a:pt x="117" y="48"/>
                        <a:pt x="114" y="31"/>
                        <a:pt x="114" y="31"/>
                      </a:cubicBezTo>
                      <a:cubicBezTo>
                        <a:pt x="111" y="0"/>
                        <a:pt x="58" y="8"/>
                        <a:pt x="64" y="18"/>
                      </a:cubicBezTo>
                      <a:cubicBezTo>
                        <a:pt x="48" y="16"/>
                        <a:pt x="52" y="51"/>
                        <a:pt x="52" y="51"/>
                      </a:cubicBezTo>
                      <a:cubicBezTo>
                        <a:pt x="55" y="60"/>
                        <a:pt x="55" y="60"/>
                        <a:pt x="55" y="60"/>
                      </a:cubicBezTo>
                      <a:cubicBezTo>
                        <a:pt x="49" y="64"/>
                        <a:pt x="53" y="69"/>
                        <a:pt x="54" y="75"/>
                      </a:cubicBezTo>
                      <a:cubicBezTo>
                        <a:pt x="54" y="84"/>
                        <a:pt x="59" y="82"/>
                        <a:pt x="59" y="82"/>
                      </a:cubicBezTo>
                      <a:cubicBezTo>
                        <a:pt x="60" y="97"/>
                        <a:pt x="67" y="98"/>
                        <a:pt x="67" y="98"/>
                      </a:cubicBezTo>
                      <a:cubicBezTo>
                        <a:pt x="68" y="107"/>
                        <a:pt x="67" y="106"/>
                        <a:pt x="67" y="106"/>
                      </a:cubicBezTo>
                      <a:cubicBezTo>
                        <a:pt x="61" y="107"/>
                        <a:pt x="61" y="107"/>
                        <a:pt x="61" y="107"/>
                      </a:cubicBezTo>
                      <a:cubicBezTo>
                        <a:pt x="61" y="109"/>
                        <a:pt x="60" y="113"/>
                        <a:pt x="60" y="113"/>
                      </a:cubicBezTo>
                      <a:cubicBezTo>
                        <a:pt x="53" y="116"/>
                        <a:pt x="51" y="118"/>
                        <a:pt x="44" y="121"/>
                      </a:cubicBezTo>
                      <a:cubicBezTo>
                        <a:pt x="29" y="128"/>
                        <a:pt x="14" y="136"/>
                        <a:pt x="11" y="147"/>
                      </a:cubicBezTo>
                      <a:cubicBezTo>
                        <a:pt x="8" y="158"/>
                        <a:pt x="0" y="201"/>
                        <a:pt x="0" y="201"/>
                      </a:cubicBezTo>
                      <a:cubicBezTo>
                        <a:pt x="169" y="201"/>
                        <a:pt x="169" y="201"/>
                        <a:pt x="169" y="201"/>
                      </a:cubicBezTo>
                      <a:close/>
                    </a:path>
                  </a:pathLst>
                </a:custGeom>
                <a:solidFill>
                  <a:srgbClr val="FFFFFF"/>
                </a:solidFill>
                <a:ln w="9525" cap="flat" cmpd="sng" algn="ctr">
                  <a:noFill/>
                  <a:prstDash val="solid"/>
                  <a:round/>
                  <a:headEnd/>
                  <a:tailE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Arial"/>
                    <a:ea typeface="+mn-ea"/>
                    <a:cs typeface="+mn-cs"/>
                  </a:endParaRPr>
                </a:p>
              </p:txBody>
            </p:sp>
          </p:grpSp>
        </p:grpSp>
      </p:grpSp>
      <p:grpSp>
        <p:nvGrpSpPr>
          <p:cNvPr id="285" name="Group 284"/>
          <p:cNvGrpSpPr/>
          <p:nvPr/>
        </p:nvGrpSpPr>
        <p:grpSpPr>
          <a:xfrm>
            <a:off x="7263823" y="2064366"/>
            <a:ext cx="730800" cy="730800"/>
            <a:chOff x="7245520" y="2381036"/>
            <a:chExt cx="730800" cy="730800"/>
          </a:xfrm>
        </p:grpSpPr>
        <p:sp>
          <p:nvSpPr>
            <p:cNvPr id="272" name="Oval 271">
              <a:extLst>
                <a:ext uri="{FF2B5EF4-FFF2-40B4-BE49-F238E27FC236}">
                  <a16:creationId xmlns:a16="http://schemas.microsoft.com/office/drawing/2014/main" id="{D4FD612E-D729-453F-9CCE-062A10483F85}"/>
                </a:ext>
              </a:extLst>
            </p:cNvPr>
            <p:cNvSpPr>
              <a:spLocks noChangeAspect="1"/>
            </p:cNvSpPr>
            <p:nvPr/>
          </p:nvSpPr>
          <p:spPr>
            <a:xfrm>
              <a:off x="7245520" y="2381036"/>
              <a:ext cx="730800" cy="730800"/>
            </a:xfrm>
            <a:prstGeom prst="ellipse">
              <a:avLst/>
            </a:prstGeom>
            <a:solidFill>
              <a:schemeClr val="accent3">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28">
              <a:extLst>
                <a:ext uri="{FF2B5EF4-FFF2-40B4-BE49-F238E27FC236}">
                  <a16:creationId xmlns:a16="http://schemas.microsoft.com/office/drawing/2014/main" id="{B11E1D28-2D0C-4A20-845F-435249B7F0C0}"/>
                </a:ext>
              </a:extLst>
            </p:cNvPr>
            <p:cNvSpPr>
              <a:spLocks/>
            </p:cNvSpPr>
            <p:nvPr/>
          </p:nvSpPr>
          <p:spPr bwMode="auto">
            <a:xfrm flipV="1">
              <a:off x="7591267" y="2716689"/>
              <a:ext cx="45720" cy="4572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D19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12" name="Freeform 30">
              <a:extLst>
                <a:ext uri="{FF2B5EF4-FFF2-40B4-BE49-F238E27FC236}">
                  <a16:creationId xmlns:a16="http://schemas.microsoft.com/office/drawing/2014/main" id="{362D6268-6CFC-45E2-B7A9-ACCEE04C3EE2}"/>
                </a:ext>
              </a:extLst>
            </p:cNvPr>
            <p:cNvSpPr>
              <a:spLocks/>
            </p:cNvSpPr>
            <p:nvPr/>
          </p:nvSpPr>
          <p:spPr bwMode="auto">
            <a:xfrm flipV="1">
              <a:off x="7591267" y="2716689"/>
              <a:ext cx="45720" cy="4572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D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grpSp>
          <p:nvGrpSpPr>
            <p:cNvPr id="249" name="Group 248"/>
            <p:cNvGrpSpPr/>
            <p:nvPr/>
          </p:nvGrpSpPr>
          <p:grpSpPr>
            <a:xfrm>
              <a:off x="7280245" y="2419929"/>
              <a:ext cx="660156" cy="660156"/>
              <a:chOff x="7241566" y="2381250"/>
              <a:chExt cx="737514" cy="737514"/>
            </a:xfrm>
          </p:grpSpPr>
          <p:sp>
            <p:nvSpPr>
              <p:cNvPr id="212" name="Oval 211">
                <a:extLst>
                  <a:ext uri="{FF2B5EF4-FFF2-40B4-BE49-F238E27FC236}">
                    <a16:creationId xmlns:a16="http://schemas.microsoft.com/office/drawing/2014/main" id="{2F0D26FD-4B66-417B-A4D3-6442FA52B226}"/>
                  </a:ext>
                </a:extLst>
              </p:cNvPr>
              <p:cNvSpPr>
                <a:spLocks noChangeAspect="1"/>
              </p:cNvSpPr>
              <p:nvPr/>
            </p:nvSpPr>
            <p:spPr>
              <a:xfrm>
                <a:off x="7241566" y="2381250"/>
                <a:ext cx="737514" cy="7375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8" name="Freeform 11">
                <a:extLst>
                  <a:ext uri="{FF2B5EF4-FFF2-40B4-BE49-F238E27FC236}">
                    <a16:creationId xmlns:a16="http://schemas.microsoft.com/office/drawing/2014/main" id="{2D8534C0-A270-409C-B190-DE975CA823A9}"/>
                  </a:ext>
                </a:extLst>
              </p:cNvPr>
              <p:cNvSpPr>
                <a:spLocks noEditPoints="1"/>
              </p:cNvSpPr>
              <p:nvPr/>
            </p:nvSpPr>
            <p:spPr bwMode="auto">
              <a:xfrm>
                <a:off x="7430862" y="2633313"/>
                <a:ext cx="358923" cy="233388"/>
              </a:xfrm>
              <a:custGeom>
                <a:avLst/>
                <a:gdLst>
                  <a:gd name="T0" fmla="*/ 1700 w 1710"/>
                  <a:gd name="T1" fmla="*/ 306 h 1112"/>
                  <a:gd name="T2" fmla="*/ 1688 w 1710"/>
                  <a:gd name="T3" fmla="*/ 277 h 1112"/>
                  <a:gd name="T4" fmla="*/ 1643 w 1710"/>
                  <a:gd name="T5" fmla="*/ 247 h 1112"/>
                  <a:gd name="T6" fmla="*/ 1451 w 1710"/>
                  <a:gd name="T7" fmla="*/ 247 h 1112"/>
                  <a:gd name="T8" fmla="*/ 1393 w 1710"/>
                  <a:gd name="T9" fmla="*/ 68 h 1112"/>
                  <a:gd name="T10" fmla="*/ 1300 w 1710"/>
                  <a:gd name="T11" fmla="*/ 0 h 1112"/>
                  <a:gd name="T12" fmla="*/ 855 w 1710"/>
                  <a:gd name="T13" fmla="*/ 0 h 1112"/>
                  <a:gd name="T14" fmla="*/ 855 w 1710"/>
                  <a:gd name="T15" fmla="*/ 0 h 1112"/>
                  <a:gd name="T16" fmla="*/ 410 w 1710"/>
                  <a:gd name="T17" fmla="*/ 0 h 1112"/>
                  <a:gd name="T18" fmla="*/ 317 w 1710"/>
                  <a:gd name="T19" fmla="*/ 68 h 1112"/>
                  <a:gd name="T20" fmla="*/ 259 w 1710"/>
                  <a:gd name="T21" fmla="*/ 247 h 1112"/>
                  <a:gd name="T22" fmla="*/ 67 w 1710"/>
                  <a:gd name="T23" fmla="*/ 247 h 1112"/>
                  <a:gd name="T24" fmla="*/ 22 w 1710"/>
                  <a:gd name="T25" fmla="*/ 277 h 1112"/>
                  <a:gd name="T26" fmla="*/ 10 w 1710"/>
                  <a:gd name="T27" fmla="*/ 306 h 1112"/>
                  <a:gd name="T28" fmla="*/ 39 w 1710"/>
                  <a:gd name="T29" fmla="*/ 370 h 1112"/>
                  <a:gd name="T30" fmla="*/ 166 w 1710"/>
                  <a:gd name="T31" fmla="*/ 414 h 1112"/>
                  <a:gd name="T32" fmla="*/ 66 w 1710"/>
                  <a:gd name="T33" fmla="*/ 502 h 1112"/>
                  <a:gd name="T34" fmla="*/ 30 w 1710"/>
                  <a:gd name="T35" fmla="*/ 581 h 1112"/>
                  <a:gd name="T36" fmla="*/ 30 w 1710"/>
                  <a:gd name="T37" fmla="*/ 1112 h 1112"/>
                  <a:gd name="T38" fmla="*/ 321 w 1710"/>
                  <a:gd name="T39" fmla="*/ 1112 h 1112"/>
                  <a:gd name="T40" fmla="*/ 321 w 1710"/>
                  <a:gd name="T41" fmla="*/ 966 h 1112"/>
                  <a:gd name="T42" fmla="*/ 855 w 1710"/>
                  <a:gd name="T43" fmla="*/ 966 h 1112"/>
                  <a:gd name="T44" fmla="*/ 1389 w 1710"/>
                  <a:gd name="T45" fmla="*/ 966 h 1112"/>
                  <a:gd name="T46" fmla="*/ 1389 w 1710"/>
                  <a:gd name="T47" fmla="*/ 1112 h 1112"/>
                  <a:gd name="T48" fmla="*/ 1680 w 1710"/>
                  <a:gd name="T49" fmla="*/ 1112 h 1112"/>
                  <a:gd name="T50" fmla="*/ 1680 w 1710"/>
                  <a:gd name="T51" fmla="*/ 581 h 1112"/>
                  <a:gd name="T52" fmla="*/ 1644 w 1710"/>
                  <a:gd name="T53" fmla="*/ 502 h 1112"/>
                  <a:gd name="T54" fmla="*/ 1544 w 1710"/>
                  <a:gd name="T55" fmla="*/ 414 h 1112"/>
                  <a:gd name="T56" fmla="*/ 1671 w 1710"/>
                  <a:gd name="T57" fmla="*/ 370 h 1112"/>
                  <a:gd name="T58" fmla="*/ 1700 w 1710"/>
                  <a:gd name="T59" fmla="*/ 306 h 1112"/>
                  <a:gd name="T60" fmla="*/ 416 w 1710"/>
                  <a:gd name="T61" fmla="*/ 710 h 1112"/>
                  <a:gd name="T62" fmla="*/ 192 w 1710"/>
                  <a:gd name="T63" fmla="*/ 710 h 1112"/>
                  <a:gd name="T64" fmla="*/ 140 w 1710"/>
                  <a:gd name="T65" fmla="*/ 659 h 1112"/>
                  <a:gd name="T66" fmla="*/ 140 w 1710"/>
                  <a:gd name="T67" fmla="*/ 611 h 1112"/>
                  <a:gd name="T68" fmla="*/ 203 w 1710"/>
                  <a:gd name="T69" fmla="*/ 560 h 1112"/>
                  <a:gd name="T70" fmla="*/ 426 w 1710"/>
                  <a:gd name="T71" fmla="*/ 609 h 1112"/>
                  <a:gd name="T72" fmla="*/ 467 w 1710"/>
                  <a:gd name="T73" fmla="*/ 659 h 1112"/>
                  <a:gd name="T74" fmla="*/ 416 w 1710"/>
                  <a:gd name="T75" fmla="*/ 710 h 1112"/>
                  <a:gd name="T76" fmla="*/ 323 w 1710"/>
                  <a:gd name="T77" fmla="*/ 362 h 1112"/>
                  <a:gd name="T78" fmla="*/ 409 w 1710"/>
                  <a:gd name="T79" fmla="*/ 97 h 1112"/>
                  <a:gd name="T80" fmla="*/ 855 w 1710"/>
                  <a:gd name="T81" fmla="*/ 97 h 1112"/>
                  <a:gd name="T82" fmla="*/ 855 w 1710"/>
                  <a:gd name="T83" fmla="*/ 97 h 1112"/>
                  <a:gd name="T84" fmla="*/ 1301 w 1710"/>
                  <a:gd name="T85" fmla="*/ 97 h 1112"/>
                  <a:gd name="T86" fmla="*/ 1387 w 1710"/>
                  <a:gd name="T87" fmla="*/ 362 h 1112"/>
                  <a:gd name="T88" fmla="*/ 855 w 1710"/>
                  <a:gd name="T89" fmla="*/ 362 h 1112"/>
                  <a:gd name="T90" fmla="*/ 323 w 1710"/>
                  <a:gd name="T91" fmla="*/ 362 h 1112"/>
                  <a:gd name="T92" fmla="*/ 1570 w 1710"/>
                  <a:gd name="T93" fmla="*/ 611 h 1112"/>
                  <a:gd name="T94" fmla="*/ 1570 w 1710"/>
                  <a:gd name="T95" fmla="*/ 659 h 1112"/>
                  <a:gd name="T96" fmla="*/ 1518 w 1710"/>
                  <a:gd name="T97" fmla="*/ 710 h 1112"/>
                  <a:gd name="T98" fmla="*/ 1294 w 1710"/>
                  <a:gd name="T99" fmla="*/ 710 h 1112"/>
                  <a:gd name="T100" fmla="*/ 1243 w 1710"/>
                  <a:gd name="T101" fmla="*/ 659 h 1112"/>
                  <a:gd name="T102" fmla="*/ 1284 w 1710"/>
                  <a:gd name="T103" fmla="*/ 609 h 1112"/>
                  <a:gd name="T104" fmla="*/ 1507 w 1710"/>
                  <a:gd name="T105" fmla="*/ 560 h 1112"/>
                  <a:gd name="T106" fmla="*/ 1570 w 1710"/>
                  <a:gd name="T107" fmla="*/ 611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10" h="1112">
                    <a:moveTo>
                      <a:pt x="1700" y="306"/>
                    </a:moveTo>
                    <a:cubicBezTo>
                      <a:pt x="1688" y="277"/>
                      <a:pt x="1688" y="277"/>
                      <a:pt x="1688" y="277"/>
                    </a:cubicBezTo>
                    <a:cubicBezTo>
                      <a:pt x="1680" y="259"/>
                      <a:pt x="1663" y="247"/>
                      <a:pt x="1643" y="247"/>
                    </a:cubicBezTo>
                    <a:cubicBezTo>
                      <a:pt x="1451" y="247"/>
                      <a:pt x="1451" y="247"/>
                      <a:pt x="1451" y="247"/>
                    </a:cubicBezTo>
                    <a:cubicBezTo>
                      <a:pt x="1393" y="68"/>
                      <a:pt x="1393" y="68"/>
                      <a:pt x="1393" y="68"/>
                    </a:cubicBezTo>
                    <a:cubicBezTo>
                      <a:pt x="1380" y="28"/>
                      <a:pt x="1342" y="0"/>
                      <a:pt x="1300" y="0"/>
                    </a:cubicBezTo>
                    <a:cubicBezTo>
                      <a:pt x="855" y="0"/>
                      <a:pt x="855" y="0"/>
                      <a:pt x="855" y="0"/>
                    </a:cubicBezTo>
                    <a:cubicBezTo>
                      <a:pt x="855" y="0"/>
                      <a:pt x="855" y="0"/>
                      <a:pt x="855" y="0"/>
                    </a:cubicBezTo>
                    <a:cubicBezTo>
                      <a:pt x="410" y="0"/>
                      <a:pt x="410" y="0"/>
                      <a:pt x="410" y="0"/>
                    </a:cubicBezTo>
                    <a:cubicBezTo>
                      <a:pt x="368" y="0"/>
                      <a:pt x="330" y="28"/>
                      <a:pt x="317" y="68"/>
                    </a:cubicBezTo>
                    <a:cubicBezTo>
                      <a:pt x="259" y="247"/>
                      <a:pt x="259" y="247"/>
                      <a:pt x="259" y="247"/>
                    </a:cubicBezTo>
                    <a:cubicBezTo>
                      <a:pt x="67" y="247"/>
                      <a:pt x="67" y="247"/>
                      <a:pt x="67" y="247"/>
                    </a:cubicBezTo>
                    <a:cubicBezTo>
                      <a:pt x="47" y="247"/>
                      <a:pt x="30" y="259"/>
                      <a:pt x="22" y="277"/>
                    </a:cubicBezTo>
                    <a:cubicBezTo>
                      <a:pt x="10" y="306"/>
                      <a:pt x="10" y="306"/>
                      <a:pt x="10" y="306"/>
                    </a:cubicBezTo>
                    <a:cubicBezTo>
                      <a:pt x="0" y="331"/>
                      <a:pt x="13" y="361"/>
                      <a:pt x="39" y="370"/>
                    </a:cubicBezTo>
                    <a:cubicBezTo>
                      <a:pt x="166" y="414"/>
                      <a:pt x="166" y="414"/>
                      <a:pt x="166" y="414"/>
                    </a:cubicBezTo>
                    <a:cubicBezTo>
                      <a:pt x="66" y="502"/>
                      <a:pt x="66" y="502"/>
                      <a:pt x="66" y="502"/>
                    </a:cubicBezTo>
                    <a:cubicBezTo>
                      <a:pt x="43" y="522"/>
                      <a:pt x="30" y="551"/>
                      <a:pt x="30" y="581"/>
                    </a:cubicBezTo>
                    <a:cubicBezTo>
                      <a:pt x="30" y="1112"/>
                      <a:pt x="30" y="1112"/>
                      <a:pt x="30" y="1112"/>
                    </a:cubicBezTo>
                    <a:cubicBezTo>
                      <a:pt x="321" y="1112"/>
                      <a:pt x="321" y="1112"/>
                      <a:pt x="321" y="1112"/>
                    </a:cubicBezTo>
                    <a:cubicBezTo>
                      <a:pt x="321" y="966"/>
                      <a:pt x="321" y="966"/>
                      <a:pt x="321" y="966"/>
                    </a:cubicBezTo>
                    <a:cubicBezTo>
                      <a:pt x="855" y="966"/>
                      <a:pt x="855" y="966"/>
                      <a:pt x="855" y="966"/>
                    </a:cubicBezTo>
                    <a:cubicBezTo>
                      <a:pt x="1389" y="966"/>
                      <a:pt x="1389" y="966"/>
                      <a:pt x="1389" y="966"/>
                    </a:cubicBezTo>
                    <a:cubicBezTo>
                      <a:pt x="1389" y="1112"/>
                      <a:pt x="1389" y="1112"/>
                      <a:pt x="1389" y="1112"/>
                    </a:cubicBezTo>
                    <a:cubicBezTo>
                      <a:pt x="1680" y="1112"/>
                      <a:pt x="1680" y="1112"/>
                      <a:pt x="1680" y="1112"/>
                    </a:cubicBezTo>
                    <a:cubicBezTo>
                      <a:pt x="1680" y="581"/>
                      <a:pt x="1680" y="581"/>
                      <a:pt x="1680" y="581"/>
                    </a:cubicBezTo>
                    <a:cubicBezTo>
                      <a:pt x="1680" y="551"/>
                      <a:pt x="1667" y="522"/>
                      <a:pt x="1644" y="502"/>
                    </a:cubicBezTo>
                    <a:cubicBezTo>
                      <a:pt x="1544" y="414"/>
                      <a:pt x="1544" y="414"/>
                      <a:pt x="1544" y="414"/>
                    </a:cubicBezTo>
                    <a:cubicBezTo>
                      <a:pt x="1671" y="370"/>
                      <a:pt x="1671" y="370"/>
                      <a:pt x="1671" y="370"/>
                    </a:cubicBezTo>
                    <a:cubicBezTo>
                      <a:pt x="1697" y="361"/>
                      <a:pt x="1710" y="331"/>
                      <a:pt x="1700" y="306"/>
                    </a:cubicBezTo>
                    <a:close/>
                    <a:moveTo>
                      <a:pt x="416" y="710"/>
                    </a:moveTo>
                    <a:cubicBezTo>
                      <a:pt x="192" y="710"/>
                      <a:pt x="192" y="710"/>
                      <a:pt x="192" y="710"/>
                    </a:cubicBezTo>
                    <a:cubicBezTo>
                      <a:pt x="163" y="710"/>
                      <a:pt x="140" y="687"/>
                      <a:pt x="140" y="659"/>
                    </a:cubicBezTo>
                    <a:cubicBezTo>
                      <a:pt x="140" y="611"/>
                      <a:pt x="140" y="611"/>
                      <a:pt x="140" y="611"/>
                    </a:cubicBezTo>
                    <a:cubicBezTo>
                      <a:pt x="140" y="578"/>
                      <a:pt x="171" y="554"/>
                      <a:pt x="203" y="560"/>
                    </a:cubicBezTo>
                    <a:cubicBezTo>
                      <a:pt x="426" y="609"/>
                      <a:pt x="426" y="609"/>
                      <a:pt x="426" y="609"/>
                    </a:cubicBezTo>
                    <a:cubicBezTo>
                      <a:pt x="450" y="614"/>
                      <a:pt x="467" y="635"/>
                      <a:pt x="467" y="659"/>
                    </a:cubicBezTo>
                    <a:cubicBezTo>
                      <a:pt x="467" y="687"/>
                      <a:pt x="444" y="710"/>
                      <a:pt x="416" y="710"/>
                    </a:cubicBezTo>
                    <a:close/>
                    <a:moveTo>
                      <a:pt x="323" y="362"/>
                    </a:moveTo>
                    <a:cubicBezTo>
                      <a:pt x="409" y="97"/>
                      <a:pt x="409" y="97"/>
                      <a:pt x="409" y="97"/>
                    </a:cubicBezTo>
                    <a:cubicBezTo>
                      <a:pt x="855" y="97"/>
                      <a:pt x="855" y="97"/>
                      <a:pt x="855" y="97"/>
                    </a:cubicBezTo>
                    <a:cubicBezTo>
                      <a:pt x="855" y="97"/>
                      <a:pt x="855" y="97"/>
                      <a:pt x="855" y="97"/>
                    </a:cubicBezTo>
                    <a:cubicBezTo>
                      <a:pt x="1301" y="97"/>
                      <a:pt x="1301" y="97"/>
                      <a:pt x="1301" y="97"/>
                    </a:cubicBezTo>
                    <a:cubicBezTo>
                      <a:pt x="1387" y="362"/>
                      <a:pt x="1387" y="362"/>
                      <a:pt x="1387" y="362"/>
                    </a:cubicBezTo>
                    <a:cubicBezTo>
                      <a:pt x="855" y="362"/>
                      <a:pt x="855" y="362"/>
                      <a:pt x="855" y="362"/>
                    </a:cubicBezTo>
                    <a:lnTo>
                      <a:pt x="323" y="362"/>
                    </a:lnTo>
                    <a:close/>
                    <a:moveTo>
                      <a:pt x="1570" y="611"/>
                    </a:moveTo>
                    <a:cubicBezTo>
                      <a:pt x="1570" y="659"/>
                      <a:pt x="1570" y="659"/>
                      <a:pt x="1570" y="659"/>
                    </a:cubicBezTo>
                    <a:cubicBezTo>
                      <a:pt x="1570" y="687"/>
                      <a:pt x="1547" y="710"/>
                      <a:pt x="1518" y="710"/>
                    </a:cubicBezTo>
                    <a:cubicBezTo>
                      <a:pt x="1294" y="710"/>
                      <a:pt x="1294" y="710"/>
                      <a:pt x="1294" y="710"/>
                    </a:cubicBezTo>
                    <a:cubicBezTo>
                      <a:pt x="1266" y="710"/>
                      <a:pt x="1243" y="687"/>
                      <a:pt x="1243" y="659"/>
                    </a:cubicBezTo>
                    <a:cubicBezTo>
                      <a:pt x="1243" y="635"/>
                      <a:pt x="1260" y="614"/>
                      <a:pt x="1284" y="609"/>
                    </a:cubicBezTo>
                    <a:cubicBezTo>
                      <a:pt x="1507" y="560"/>
                      <a:pt x="1507" y="560"/>
                      <a:pt x="1507" y="560"/>
                    </a:cubicBezTo>
                    <a:cubicBezTo>
                      <a:pt x="1539" y="554"/>
                      <a:pt x="1570" y="578"/>
                      <a:pt x="1570" y="61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grpSp>
      </p:grpSp>
      <p:grpSp>
        <p:nvGrpSpPr>
          <p:cNvPr id="284" name="Group 283"/>
          <p:cNvGrpSpPr/>
          <p:nvPr/>
        </p:nvGrpSpPr>
        <p:grpSpPr>
          <a:xfrm>
            <a:off x="6781223" y="1499216"/>
            <a:ext cx="730800" cy="730800"/>
            <a:chOff x="6762920" y="1815886"/>
            <a:chExt cx="730800" cy="730800"/>
          </a:xfrm>
        </p:grpSpPr>
        <p:sp>
          <p:nvSpPr>
            <p:cNvPr id="271" name="Oval 270">
              <a:extLst>
                <a:ext uri="{FF2B5EF4-FFF2-40B4-BE49-F238E27FC236}">
                  <a16:creationId xmlns:a16="http://schemas.microsoft.com/office/drawing/2014/main" id="{D4FD612E-D729-453F-9CCE-062A10483F85}"/>
                </a:ext>
              </a:extLst>
            </p:cNvPr>
            <p:cNvSpPr>
              <a:spLocks noChangeAspect="1"/>
            </p:cNvSpPr>
            <p:nvPr/>
          </p:nvSpPr>
          <p:spPr>
            <a:xfrm>
              <a:off x="6762920" y="1815886"/>
              <a:ext cx="730800" cy="730800"/>
            </a:xfrm>
            <a:prstGeom prst="ellipse">
              <a:avLst/>
            </a:pr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48" name="Group 247"/>
            <p:cNvGrpSpPr/>
            <p:nvPr/>
          </p:nvGrpSpPr>
          <p:grpSpPr>
            <a:xfrm>
              <a:off x="6794470" y="1848429"/>
              <a:ext cx="660156" cy="660156"/>
              <a:chOff x="6755791" y="1809750"/>
              <a:chExt cx="737514" cy="737514"/>
            </a:xfrm>
          </p:grpSpPr>
          <p:sp>
            <p:nvSpPr>
              <p:cNvPr id="209" name="Oval 208">
                <a:extLst>
                  <a:ext uri="{FF2B5EF4-FFF2-40B4-BE49-F238E27FC236}">
                    <a16:creationId xmlns:a16="http://schemas.microsoft.com/office/drawing/2014/main" id="{2F0D26FD-4B66-417B-A4D3-6442FA52B226}"/>
                  </a:ext>
                </a:extLst>
              </p:cNvPr>
              <p:cNvSpPr>
                <a:spLocks noChangeAspect="1"/>
              </p:cNvSpPr>
              <p:nvPr/>
            </p:nvSpPr>
            <p:spPr>
              <a:xfrm>
                <a:off x="6755791" y="1809750"/>
                <a:ext cx="737514" cy="7375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0" name="Freeform 5">
                <a:extLst>
                  <a:ext uri="{FF2B5EF4-FFF2-40B4-BE49-F238E27FC236}">
                    <a16:creationId xmlns:a16="http://schemas.microsoft.com/office/drawing/2014/main" id="{F7ACF7B6-935A-4B48-93EB-0E8863A97458}"/>
                  </a:ext>
                </a:extLst>
              </p:cNvPr>
              <p:cNvSpPr>
                <a:spLocks noEditPoints="1"/>
              </p:cNvSpPr>
              <p:nvPr/>
            </p:nvSpPr>
            <p:spPr bwMode="auto">
              <a:xfrm>
                <a:off x="6964965" y="2019224"/>
                <a:ext cx="319167" cy="318566"/>
              </a:xfrm>
              <a:custGeom>
                <a:avLst/>
                <a:gdLst>
                  <a:gd name="T0" fmla="*/ 224 w 358"/>
                  <a:gd name="T1" fmla="*/ 239 h 358"/>
                  <a:gd name="T2" fmla="*/ 112 w 358"/>
                  <a:gd name="T3" fmla="*/ 314 h 358"/>
                  <a:gd name="T4" fmla="*/ 0 w 358"/>
                  <a:gd name="T5" fmla="*/ 239 h 358"/>
                  <a:gd name="T6" fmla="*/ 112 w 358"/>
                  <a:gd name="T7" fmla="*/ 284 h 358"/>
                  <a:gd name="T8" fmla="*/ 112 w 358"/>
                  <a:gd name="T9" fmla="*/ 329 h 358"/>
                  <a:gd name="T10" fmla="*/ 0 w 358"/>
                  <a:gd name="T11" fmla="*/ 284 h 358"/>
                  <a:gd name="T12" fmla="*/ 112 w 358"/>
                  <a:gd name="T13" fmla="*/ 358 h 358"/>
                  <a:gd name="T14" fmla="*/ 224 w 358"/>
                  <a:gd name="T15" fmla="*/ 284 h 358"/>
                  <a:gd name="T16" fmla="*/ 112 w 358"/>
                  <a:gd name="T17" fmla="*/ 329 h 358"/>
                  <a:gd name="T18" fmla="*/ 0 w 358"/>
                  <a:gd name="T19" fmla="*/ 209 h 358"/>
                  <a:gd name="T20" fmla="*/ 224 w 358"/>
                  <a:gd name="T21" fmla="*/ 209 h 358"/>
                  <a:gd name="T22" fmla="*/ 246 w 358"/>
                  <a:gd name="T23" fmla="*/ 269 h 358"/>
                  <a:gd name="T24" fmla="*/ 239 w 358"/>
                  <a:gd name="T25" fmla="*/ 298 h 358"/>
                  <a:gd name="T26" fmla="*/ 358 w 358"/>
                  <a:gd name="T27" fmla="*/ 239 h 358"/>
                  <a:gd name="T28" fmla="*/ 357 w 358"/>
                  <a:gd name="T29" fmla="*/ 217 h 358"/>
                  <a:gd name="T30" fmla="*/ 246 w 358"/>
                  <a:gd name="T31" fmla="*/ 119 h 358"/>
                  <a:gd name="T32" fmla="*/ 246 w 358"/>
                  <a:gd name="T33" fmla="*/ 0 h 358"/>
                  <a:gd name="T34" fmla="*/ 246 w 358"/>
                  <a:gd name="T35" fmla="*/ 119 h 358"/>
                  <a:gd name="T36" fmla="*/ 135 w 358"/>
                  <a:gd name="T37" fmla="*/ 82 h 358"/>
                  <a:gd name="T38" fmla="*/ 134 w 358"/>
                  <a:gd name="T39" fmla="*/ 105 h 358"/>
                  <a:gd name="T40" fmla="*/ 210 w 358"/>
                  <a:gd name="T41" fmla="*/ 161 h 358"/>
                  <a:gd name="T42" fmla="*/ 358 w 358"/>
                  <a:gd name="T43" fmla="*/ 105 h 358"/>
                  <a:gd name="T44" fmla="*/ 357 w 358"/>
                  <a:gd name="T45" fmla="*/ 82 h 358"/>
                  <a:gd name="T46" fmla="*/ 246 w 358"/>
                  <a:gd name="T47" fmla="*/ 179 h 358"/>
                  <a:gd name="T48" fmla="*/ 239 w 358"/>
                  <a:gd name="T49" fmla="*/ 209 h 358"/>
                  <a:gd name="T50" fmla="*/ 358 w 358"/>
                  <a:gd name="T51" fmla="*/ 149 h 358"/>
                  <a:gd name="T52" fmla="*/ 357 w 358"/>
                  <a:gd name="T53" fmla="*/ 127 h 358"/>
                  <a:gd name="T54" fmla="*/ 246 w 358"/>
                  <a:gd name="T55" fmla="*/ 224 h 358"/>
                  <a:gd name="T56" fmla="*/ 239 w 358"/>
                  <a:gd name="T57" fmla="*/ 254 h 358"/>
                  <a:gd name="T58" fmla="*/ 358 w 358"/>
                  <a:gd name="T59" fmla="*/ 194 h 358"/>
                  <a:gd name="T60" fmla="*/ 357 w 358"/>
                  <a:gd name="T61" fmla="*/ 172 h 358"/>
                  <a:gd name="T62" fmla="*/ 246 w 358"/>
                  <a:gd name="T63" fmla="*/ 22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8" h="358">
                    <a:moveTo>
                      <a:pt x="223" y="231"/>
                    </a:moveTo>
                    <a:cubicBezTo>
                      <a:pt x="224" y="234"/>
                      <a:pt x="224" y="236"/>
                      <a:pt x="224" y="239"/>
                    </a:cubicBezTo>
                    <a:cubicBezTo>
                      <a:pt x="224" y="254"/>
                      <a:pt x="224" y="254"/>
                      <a:pt x="224" y="254"/>
                    </a:cubicBezTo>
                    <a:cubicBezTo>
                      <a:pt x="224" y="287"/>
                      <a:pt x="174" y="314"/>
                      <a:pt x="112" y="314"/>
                    </a:cubicBezTo>
                    <a:cubicBezTo>
                      <a:pt x="50" y="314"/>
                      <a:pt x="0" y="287"/>
                      <a:pt x="0" y="254"/>
                    </a:cubicBezTo>
                    <a:cubicBezTo>
                      <a:pt x="0" y="239"/>
                      <a:pt x="0" y="239"/>
                      <a:pt x="0" y="239"/>
                    </a:cubicBezTo>
                    <a:cubicBezTo>
                      <a:pt x="0" y="236"/>
                      <a:pt x="0" y="234"/>
                      <a:pt x="1" y="231"/>
                    </a:cubicBezTo>
                    <a:cubicBezTo>
                      <a:pt x="8" y="261"/>
                      <a:pt x="55" y="284"/>
                      <a:pt x="112" y="284"/>
                    </a:cubicBezTo>
                    <a:cubicBezTo>
                      <a:pt x="169" y="284"/>
                      <a:pt x="216" y="261"/>
                      <a:pt x="223" y="231"/>
                    </a:cubicBezTo>
                    <a:close/>
                    <a:moveTo>
                      <a:pt x="112" y="329"/>
                    </a:moveTo>
                    <a:cubicBezTo>
                      <a:pt x="55" y="329"/>
                      <a:pt x="8" y="306"/>
                      <a:pt x="1" y="276"/>
                    </a:cubicBezTo>
                    <a:cubicBezTo>
                      <a:pt x="0" y="279"/>
                      <a:pt x="0" y="281"/>
                      <a:pt x="0" y="284"/>
                    </a:cubicBezTo>
                    <a:cubicBezTo>
                      <a:pt x="0" y="299"/>
                      <a:pt x="0" y="299"/>
                      <a:pt x="0" y="299"/>
                    </a:cubicBezTo>
                    <a:cubicBezTo>
                      <a:pt x="0" y="332"/>
                      <a:pt x="50" y="358"/>
                      <a:pt x="112" y="358"/>
                    </a:cubicBezTo>
                    <a:cubicBezTo>
                      <a:pt x="174" y="358"/>
                      <a:pt x="224" y="332"/>
                      <a:pt x="224" y="299"/>
                    </a:cubicBezTo>
                    <a:cubicBezTo>
                      <a:pt x="224" y="284"/>
                      <a:pt x="224" y="284"/>
                      <a:pt x="224" y="284"/>
                    </a:cubicBezTo>
                    <a:cubicBezTo>
                      <a:pt x="224" y="281"/>
                      <a:pt x="224" y="279"/>
                      <a:pt x="223" y="276"/>
                    </a:cubicBezTo>
                    <a:cubicBezTo>
                      <a:pt x="216" y="306"/>
                      <a:pt x="169" y="329"/>
                      <a:pt x="112" y="329"/>
                    </a:cubicBezTo>
                    <a:close/>
                    <a:moveTo>
                      <a:pt x="112" y="149"/>
                    </a:moveTo>
                    <a:cubicBezTo>
                      <a:pt x="50" y="149"/>
                      <a:pt x="0" y="176"/>
                      <a:pt x="0" y="209"/>
                    </a:cubicBezTo>
                    <a:cubicBezTo>
                      <a:pt x="0" y="242"/>
                      <a:pt x="50" y="269"/>
                      <a:pt x="112" y="269"/>
                    </a:cubicBezTo>
                    <a:cubicBezTo>
                      <a:pt x="174" y="269"/>
                      <a:pt x="224" y="242"/>
                      <a:pt x="224" y="209"/>
                    </a:cubicBezTo>
                    <a:cubicBezTo>
                      <a:pt x="224" y="176"/>
                      <a:pt x="174" y="149"/>
                      <a:pt x="112" y="149"/>
                    </a:cubicBezTo>
                    <a:close/>
                    <a:moveTo>
                      <a:pt x="246" y="269"/>
                    </a:moveTo>
                    <a:cubicBezTo>
                      <a:pt x="244" y="269"/>
                      <a:pt x="241" y="269"/>
                      <a:pt x="239" y="269"/>
                    </a:cubicBezTo>
                    <a:cubicBezTo>
                      <a:pt x="239" y="298"/>
                      <a:pt x="239" y="298"/>
                      <a:pt x="239" y="298"/>
                    </a:cubicBezTo>
                    <a:cubicBezTo>
                      <a:pt x="241" y="299"/>
                      <a:pt x="244" y="299"/>
                      <a:pt x="246" y="299"/>
                    </a:cubicBezTo>
                    <a:cubicBezTo>
                      <a:pt x="308" y="299"/>
                      <a:pt x="358" y="272"/>
                      <a:pt x="358" y="239"/>
                    </a:cubicBezTo>
                    <a:cubicBezTo>
                      <a:pt x="358" y="224"/>
                      <a:pt x="358" y="224"/>
                      <a:pt x="358" y="224"/>
                    </a:cubicBezTo>
                    <a:cubicBezTo>
                      <a:pt x="358" y="221"/>
                      <a:pt x="358" y="219"/>
                      <a:pt x="357" y="217"/>
                    </a:cubicBezTo>
                    <a:cubicBezTo>
                      <a:pt x="351" y="246"/>
                      <a:pt x="304" y="269"/>
                      <a:pt x="246" y="269"/>
                    </a:cubicBezTo>
                    <a:close/>
                    <a:moveTo>
                      <a:pt x="246" y="119"/>
                    </a:moveTo>
                    <a:cubicBezTo>
                      <a:pt x="308" y="119"/>
                      <a:pt x="358" y="93"/>
                      <a:pt x="358" y="60"/>
                    </a:cubicBezTo>
                    <a:cubicBezTo>
                      <a:pt x="358" y="27"/>
                      <a:pt x="308" y="0"/>
                      <a:pt x="246" y="0"/>
                    </a:cubicBezTo>
                    <a:cubicBezTo>
                      <a:pt x="185" y="0"/>
                      <a:pt x="134" y="27"/>
                      <a:pt x="134" y="60"/>
                    </a:cubicBezTo>
                    <a:cubicBezTo>
                      <a:pt x="134" y="93"/>
                      <a:pt x="185" y="119"/>
                      <a:pt x="246" y="119"/>
                    </a:cubicBezTo>
                    <a:close/>
                    <a:moveTo>
                      <a:pt x="246" y="134"/>
                    </a:moveTo>
                    <a:cubicBezTo>
                      <a:pt x="189" y="134"/>
                      <a:pt x="142" y="112"/>
                      <a:pt x="135" y="82"/>
                    </a:cubicBezTo>
                    <a:cubicBezTo>
                      <a:pt x="135" y="85"/>
                      <a:pt x="134" y="87"/>
                      <a:pt x="134" y="90"/>
                    </a:cubicBezTo>
                    <a:cubicBezTo>
                      <a:pt x="134" y="105"/>
                      <a:pt x="134" y="105"/>
                      <a:pt x="134" y="105"/>
                    </a:cubicBezTo>
                    <a:cubicBezTo>
                      <a:pt x="134" y="117"/>
                      <a:pt x="142" y="129"/>
                      <a:pt x="155" y="139"/>
                    </a:cubicBezTo>
                    <a:cubicBezTo>
                      <a:pt x="176" y="143"/>
                      <a:pt x="195" y="151"/>
                      <a:pt x="210" y="161"/>
                    </a:cubicBezTo>
                    <a:cubicBezTo>
                      <a:pt x="221" y="163"/>
                      <a:pt x="234" y="164"/>
                      <a:pt x="246" y="164"/>
                    </a:cubicBezTo>
                    <a:cubicBezTo>
                      <a:pt x="308" y="164"/>
                      <a:pt x="358" y="138"/>
                      <a:pt x="358" y="105"/>
                    </a:cubicBezTo>
                    <a:cubicBezTo>
                      <a:pt x="358" y="90"/>
                      <a:pt x="358" y="90"/>
                      <a:pt x="358" y="90"/>
                    </a:cubicBezTo>
                    <a:cubicBezTo>
                      <a:pt x="358" y="87"/>
                      <a:pt x="358" y="85"/>
                      <a:pt x="357" y="82"/>
                    </a:cubicBezTo>
                    <a:cubicBezTo>
                      <a:pt x="351" y="112"/>
                      <a:pt x="304" y="134"/>
                      <a:pt x="246" y="134"/>
                    </a:cubicBezTo>
                    <a:close/>
                    <a:moveTo>
                      <a:pt x="246" y="179"/>
                    </a:moveTo>
                    <a:cubicBezTo>
                      <a:pt x="240" y="179"/>
                      <a:pt x="234" y="179"/>
                      <a:pt x="228" y="178"/>
                    </a:cubicBezTo>
                    <a:cubicBezTo>
                      <a:pt x="235" y="188"/>
                      <a:pt x="239" y="198"/>
                      <a:pt x="239" y="209"/>
                    </a:cubicBezTo>
                    <a:cubicBezTo>
                      <a:pt x="241" y="209"/>
                      <a:pt x="244" y="209"/>
                      <a:pt x="246" y="209"/>
                    </a:cubicBezTo>
                    <a:cubicBezTo>
                      <a:pt x="308" y="209"/>
                      <a:pt x="358" y="182"/>
                      <a:pt x="358" y="149"/>
                    </a:cubicBezTo>
                    <a:cubicBezTo>
                      <a:pt x="358" y="134"/>
                      <a:pt x="358" y="134"/>
                      <a:pt x="358" y="134"/>
                    </a:cubicBezTo>
                    <a:cubicBezTo>
                      <a:pt x="358" y="132"/>
                      <a:pt x="358" y="129"/>
                      <a:pt x="357" y="127"/>
                    </a:cubicBezTo>
                    <a:cubicBezTo>
                      <a:pt x="351" y="156"/>
                      <a:pt x="304" y="179"/>
                      <a:pt x="246" y="179"/>
                    </a:cubicBezTo>
                    <a:close/>
                    <a:moveTo>
                      <a:pt x="246" y="224"/>
                    </a:moveTo>
                    <a:cubicBezTo>
                      <a:pt x="244" y="224"/>
                      <a:pt x="241" y="224"/>
                      <a:pt x="239" y="224"/>
                    </a:cubicBezTo>
                    <a:cubicBezTo>
                      <a:pt x="239" y="254"/>
                      <a:pt x="239" y="254"/>
                      <a:pt x="239" y="254"/>
                    </a:cubicBezTo>
                    <a:cubicBezTo>
                      <a:pt x="241" y="254"/>
                      <a:pt x="244" y="254"/>
                      <a:pt x="246" y="254"/>
                    </a:cubicBezTo>
                    <a:cubicBezTo>
                      <a:pt x="308" y="254"/>
                      <a:pt x="358" y="227"/>
                      <a:pt x="358" y="194"/>
                    </a:cubicBezTo>
                    <a:cubicBezTo>
                      <a:pt x="358" y="179"/>
                      <a:pt x="358" y="179"/>
                      <a:pt x="358" y="179"/>
                    </a:cubicBezTo>
                    <a:cubicBezTo>
                      <a:pt x="358" y="177"/>
                      <a:pt x="358" y="174"/>
                      <a:pt x="357" y="172"/>
                    </a:cubicBezTo>
                    <a:cubicBezTo>
                      <a:pt x="351" y="201"/>
                      <a:pt x="304" y="224"/>
                      <a:pt x="246" y="224"/>
                    </a:cubicBezTo>
                    <a:close/>
                    <a:moveTo>
                      <a:pt x="246" y="224"/>
                    </a:moveTo>
                    <a:cubicBezTo>
                      <a:pt x="246" y="224"/>
                      <a:pt x="246" y="224"/>
                      <a:pt x="246" y="224"/>
                    </a:cubicBezTo>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50" b="0" i="0" u="none" strike="noStrike" kern="0" cap="none" spc="0" normalizeH="0" baseline="0" noProof="0">
                  <a:ln>
                    <a:noFill/>
                  </a:ln>
                  <a:solidFill>
                    <a:srgbClr val="575756"/>
                  </a:solidFill>
                  <a:effectLst/>
                  <a:uLnTx/>
                  <a:uFillTx/>
                  <a:latin typeface="Arial" panose="020B0604020202020204"/>
                  <a:ea typeface="+mn-ea"/>
                  <a:cs typeface="+mn-cs"/>
                </a:endParaRPr>
              </a:p>
            </p:txBody>
          </p:sp>
        </p:grpSp>
      </p:grpSp>
      <p:grpSp>
        <p:nvGrpSpPr>
          <p:cNvPr id="286" name="Group 285"/>
          <p:cNvGrpSpPr/>
          <p:nvPr/>
        </p:nvGrpSpPr>
        <p:grpSpPr>
          <a:xfrm>
            <a:off x="7444798" y="2797791"/>
            <a:ext cx="730800" cy="730800"/>
            <a:chOff x="7426495" y="3114461"/>
            <a:chExt cx="730800" cy="730800"/>
          </a:xfrm>
        </p:grpSpPr>
        <p:sp>
          <p:nvSpPr>
            <p:cNvPr id="273" name="Oval 272">
              <a:extLst>
                <a:ext uri="{FF2B5EF4-FFF2-40B4-BE49-F238E27FC236}">
                  <a16:creationId xmlns:a16="http://schemas.microsoft.com/office/drawing/2014/main" id="{D4FD612E-D729-453F-9CCE-062A10483F85}"/>
                </a:ext>
              </a:extLst>
            </p:cNvPr>
            <p:cNvSpPr>
              <a:spLocks noChangeAspect="1"/>
            </p:cNvSpPr>
            <p:nvPr/>
          </p:nvSpPr>
          <p:spPr>
            <a:xfrm>
              <a:off x="7426495" y="3114461"/>
              <a:ext cx="730800" cy="730800"/>
            </a:xfrm>
            <a:prstGeom prst="ellipse">
              <a:avLst/>
            </a:prstGeom>
            <a:solidFill>
              <a:schemeClr val="accent4">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50" name="Group 249"/>
            <p:cNvGrpSpPr/>
            <p:nvPr/>
          </p:nvGrpSpPr>
          <p:grpSpPr>
            <a:xfrm>
              <a:off x="7461220" y="3153354"/>
              <a:ext cx="660156" cy="660156"/>
              <a:chOff x="7422541" y="3114675"/>
              <a:chExt cx="737514" cy="737514"/>
            </a:xfrm>
          </p:grpSpPr>
          <p:sp>
            <p:nvSpPr>
              <p:cNvPr id="215" name="Oval 214">
                <a:extLst>
                  <a:ext uri="{FF2B5EF4-FFF2-40B4-BE49-F238E27FC236}">
                    <a16:creationId xmlns:a16="http://schemas.microsoft.com/office/drawing/2014/main" id="{2F0D26FD-4B66-417B-A4D3-6442FA52B226}"/>
                  </a:ext>
                </a:extLst>
              </p:cNvPr>
              <p:cNvSpPr>
                <a:spLocks noChangeAspect="1"/>
              </p:cNvSpPr>
              <p:nvPr/>
            </p:nvSpPr>
            <p:spPr>
              <a:xfrm>
                <a:off x="7422541" y="3114675"/>
                <a:ext cx="737514" cy="7375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2" name="Freeform 17">
                <a:extLst>
                  <a:ext uri="{FF2B5EF4-FFF2-40B4-BE49-F238E27FC236}">
                    <a16:creationId xmlns:a16="http://schemas.microsoft.com/office/drawing/2014/main" id="{F4A5B811-6707-450D-8F84-735B0EE6B5F6}"/>
                  </a:ext>
                </a:extLst>
              </p:cNvPr>
              <p:cNvSpPr>
                <a:spLocks/>
              </p:cNvSpPr>
              <p:nvPr/>
            </p:nvSpPr>
            <p:spPr bwMode="auto">
              <a:xfrm>
                <a:off x="7620230" y="3347574"/>
                <a:ext cx="342136" cy="271717"/>
              </a:xfrm>
              <a:custGeom>
                <a:avLst/>
                <a:gdLst>
                  <a:gd name="T0" fmla="*/ 378 w 422"/>
                  <a:gd name="T1" fmla="*/ 182 h 335"/>
                  <a:gd name="T2" fmla="*/ 378 w 422"/>
                  <a:gd name="T3" fmla="*/ 36 h 335"/>
                  <a:gd name="T4" fmla="*/ 237 w 422"/>
                  <a:gd name="T5" fmla="*/ 36 h 335"/>
                  <a:gd name="T6" fmla="*/ 211 w 422"/>
                  <a:gd name="T7" fmla="*/ 60 h 335"/>
                  <a:gd name="T8" fmla="*/ 185 w 422"/>
                  <a:gd name="T9" fmla="*/ 36 h 335"/>
                  <a:gd name="T10" fmla="*/ 44 w 422"/>
                  <a:gd name="T11" fmla="*/ 36 h 335"/>
                  <a:gd name="T12" fmla="*/ 44 w 422"/>
                  <a:gd name="T13" fmla="*/ 182 h 335"/>
                  <a:gd name="T14" fmla="*/ 211 w 422"/>
                  <a:gd name="T15" fmla="*/ 335 h 335"/>
                  <a:gd name="T16" fmla="*/ 378 w 422"/>
                  <a:gd name="T17" fmla="*/ 182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2" h="335">
                    <a:moveTo>
                      <a:pt x="378" y="182"/>
                    </a:moveTo>
                    <a:cubicBezTo>
                      <a:pt x="422" y="141"/>
                      <a:pt x="422" y="76"/>
                      <a:pt x="378" y="36"/>
                    </a:cubicBezTo>
                    <a:cubicBezTo>
                      <a:pt x="339" y="0"/>
                      <a:pt x="276" y="0"/>
                      <a:pt x="237" y="36"/>
                    </a:cubicBezTo>
                    <a:cubicBezTo>
                      <a:pt x="211" y="60"/>
                      <a:pt x="211" y="60"/>
                      <a:pt x="211" y="60"/>
                    </a:cubicBezTo>
                    <a:cubicBezTo>
                      <a:pt x="185" y="36"/>
                      <a:pt x="185" y="36"/>
                      <a:pt x="185" y="36"/>
                    </a:cubicBezTo>
                    <a:cubicBezTo>
                      <a:pt x="146" y="0"/>
                      <a:pt x="83" y="0"/>
                      <a:pt x="44" y="36"/>
                    </a:cubicBezTo>
                    <a:cubicBezTo>
                      <a:pt x="0" y="76"/>
                      <a:pt x="0" y="141"/>
                      <a:pt x="44" y="182"/>
                    </a:cubicBezTo>
                    <a:cubicBezTo>
                      <a:pt x="211" y="335"/>
                      <a:pt x="211" y="335"/>
                      <a:pt x="211" y="335"/>
                    </a:cubicBezTo>
                    <a:lnTo>
                      <a:pt x="378" y="182"/>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grpSp>
      </p:grpSp>
      <p:grpSp>
        <p:nvGrpSpPr>
          <p:cNvPr id="287" name="Group 286"/>
          <p:cNvGrpSpPr/>
          <p:nvPr/>
        </p:nvGrpSpPr>
        <p:grpSpPr>
          <a:xfrm>
            <a:off x="7276523" y="3543916"/>
            <a:ext cx="730800" cy="730800"/>
            <a:chOff x="7258220" y="3860586"/>
            <a:chExt cx="730800" cy="730800"/>
          </a:xfrm>
        </p:grpSpPr>
        <p:sp>
          <p:nvSpPr>
            <p:cNvPr id="274" name="Oval 273">
              <a:extLst>
                <a:ext uri="{FF2B5EF4-FFF2-40B4-BE49-F238E27FC236}">
                  <a16:creationId xmlns:a16="http://schemas.microsoft.com/office/drawing/2014/main" id="{D4FD612E-D729-453F-9CCE-062A10483F85}"/>
                </a:ext>
              </a:extLst>
            </p:cNvPr>
            <p:cNvSpPr>
              <a:spLocks noChangeAspect="1"/>
            </p:cNvSpPr>
            <p:nvPr/>
          </p:nvSpPr>
          <p:spPr>
            <a:xfrm>
              <a:off x="7258220" y="3860586"/>
              <a:ext cx="730800" cy="730800"/>
            </a:xfrm>
            <a:prstGeom prst="ellipse">
              <a:avLst/>
            </a:prstGeom>
            <a:solidFill>
              <a:schemeClr val="accent5">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51" name="Group 250"/>
            <p:cNvGrpSpPr/>
            <p:nvPr/>
          </p:nvGrpSpPr>
          <p:grpSpPr>
            <a:xfrm>
              <a:off x="7289770" y="3896304"/>
              <a:ext cx="660156" cy="660156"/>
              <a:chOff x="7251091" y="3857625"/>
              <a:chExt cx="737514" cy="737514"/>
            </a:xfrm>
          </p:grpSpPr>
          <p:sp>
            <p:nvSpPr>
              <p:cNvPr id="218" name="Oval 217">
                <a:extLst>
                  <a:ext uri="{FF2B5EF4-FFF2-40B4-BE49-F238E27FC236}">
                    <a16:creationId xmlns:a16="http://schemas.microsoft.com/office/drawing/2014/main" id="{2F0D26FD-4B66-417B-A4D3-6442FA52B226}"/>
                  </a:ext>
                </a:extLst>
              </p:cNvPr>
              <p:cNvSpPr>
                <a:spLocks noChangeAspect="1"/>
              </p:cNvSpPr>
              <p:nvPr/>
            </p:nvSpPr>
            <p:spPr>
              <a:xfrm>
                <a:off x="7251091" y="3857625"/>
                <a:ext cx="737514" cy="7375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24" name="Group 21">
                <a:extLst>
                  <a:ext uri="{FF2B5EF4-FFF2-40B4-BE49-F238E27FC236}">
                    <a16:creationId xmlns:a16="http://schemas.microsoft.com/office/drawing/2014/main" id="{0099AD5E-748D-4E20-BAE7-F6BDC92429D1}"/>
                  </a:ext>
                </a:extLst>
              </p:cNvPr>
              <p:cNvGrpSpPr>
                <a:grpSpLocks noChangeAspect="1"/>
              </p:cNvGrpSpPr>
              <p:nvPr/>
            </p:nvGrpSpPr>
            <p:grpSpPr bwMode="auto">
              <a:xfrm>
                <a:off x="7430893" y="4076966"/>
                <a:ext cx="377911" cy="298833"/>
                <a:chOff x="2655" y="1670"/>
                <a:chExt cx="454" cy="359"/>
              </a:xfrm>
              <a:solidFill>
                <a:srgbClr val="000000"/>
              </a:solidFill>
            </p:grpSpPr>
            <p:sp>
              <p:nvSpPr>
                <p:cNvPr id="199" name="Oval 22">
                  <a:extLst>
                    <a:ext uri="{FF2B5EF4-FFF2-40B4-BE49-F238E27FC236}">
                      <a16:creationId xmlns:a16="http://schemas.microsoft.com/office/drawing/2014/main" id="{AFFCEA50-B6D7-40B9-B077-C8FE238D294E}"/>
                    </a:ext>
                  </a:extLst>
                </p:cNvPr>
                <p:cNvSpPr>
                  <a:spLocks noChangeArrowheads="1"/>
                </p:cNvSpPr>
                <p:nvPr/>
              </p:nvSpPr>
              <p:spPr bwMode="auto">
                <a:xfrm>
                  <a:off x="2788" y="1953"/>
                  <a:ext cx="75" cy="7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200" name="Oval 23">
                  <a:extLst>
                    <a:ext uri="{FF2B5EF4-FFF2-40B4-BE49-F238E27FC236}">
                      <a16:creationId xmlns:a16="http://schemas.microsoft.com/office/drawing/2014/main" id="{B097C8E0-0AB8-4136-9A3C-47D58456583E}"/>
                    </a:ext>
                  </a:extLst>
                </p:cNvPr>
                <p:cNvSpPr>
                  <a:spLocks noChangeArrowheads="1"/>
                </p:cNvSpPr>
                <p:nvPr/>
              </p:nvSpPr>
              <p:spPr bwMode="auto">
                <a:xfrm>
                  <a:off x="2977" y="1953"/>
                  <a:ext cx="76" cy="7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201" name="Freeform 24">
                  <a:extLst>
                    <a:ext uri="{FF2B5EF4-FFF2-40B4-BE49-F238E27FC236}">
                      <a16:creationId xmlns:a16="http://schemas.microsoft.com/office/drawing/2014/main" id="{B9A52C94-5112-4EEE-B879-DF02F98417A4}"/>
                    </a:ext>
                  </a:extLst>
                </p:cNvPr>
                <p:cNvSpPr>
                  <a:spLocks noEditPoints="1"/>
                </p:cNvSpPr>
                <p:nvPr/>
              </p:nvSpPr>
              <p:spPr bwMode="auto">
                <a:xfrm>
                  <a:off x="2655" y="1670"/>
                  <a:ext cx="454" cy="264"/>
                </a:xfrm>
                <a:custGeom>
                  <a:avLst/>
                  <a:gdLst>
                    <a:gd name="T0" fmla="*/ 184 w 192"/>
                    <a:gd name="T1" fmla="*/ 24 h 112"/>
                    <a:gd name="T2" fmla="*/ 40 w 192"/>
                    <a:gd name="T3" fmla="*/ 5 h 112"/>
                    <a:gd name="T4" fmla="*/ 8 w 192"/>
                    <a:gd name="T5" fmla="*/ 0 h 112"/>
                    <a:gd name="T6" fmla="*/ 8 w 192"/>
                    <a:gd name="T7" fmla="*/ 16 h 112"/>
                    <a:gd name="T8" fmla="*/ 56 w 192"/>
                    <a:gd name="T9" fmla="*/ 107 h 112"/>
                    <a:gd name="T10" fmla="*/ 160 w 192"/>
                    <a:gd name="T11" fmla="*/ 112 h 112"/>
                    <a:gd name="T12" fmla="*/ 192 w 192"/>
                    <a:gd name="T13" fmla="*/ 35 h 112"/>
                    <a:gd name="T14" fmla="*/ 72 w 192"/>
                    <a:gd name="T15" fmla="*/ 96 h 112"/>
                    <a:gd name="T16" fmla="*/ 59 w 192"/>
                    <a:gd name="T17" fmla="*/ 64 h 112"/>
                    <a:gd name="T18" fmla="*/ 72 w 192"/>
                    <a:gd name="T19" fmla="*/ 96 h 112"/>
                    <a:gd name="T20" fmla="*/ 56 w 192"/>
                    <a:gd name="T21" fmla="*/ 56 h 112"/>
                    <a:gd name="T22" fmla="*/ 72 w 192"/>
                    <a:gd name="T23" fmla="*/ 40 h 112"/>
                    <a:gd name="T24" fmla="*/ 96 w 192"/>
                    <a:gd name="T25" fmla="*/ 96 h 112"/>
                    <a:gd name="T26" fmla="*/ 80 w 192"/>
                    <a:gd name="T27" fmla="*/ 64 h 112"/>
                    <a:gd name="T28" fmla="*/ 96 w 192"/>
                    <a:gd name="T29" fmla="*/ 96 h 112"/>
                    <a:gd name="T30" fmla="*/ 80 w 192"/>
                    <a:gd name="T31" fmla="*/ 56 h 112"/>
                    <a:gd name="T32" fmla="*/ 96 w 192"/>
                    <a:gd name="T33" fmla="*/ 40 h 112"/>
                    <a:gd name="T34" fmla="*/ 120 w 192"/>
                    <a:gd name="T35" fmla="*/ 96 h 112"/>
                    <a:gd name="T36" fmla="*/ 104 w 192"/>
                    <a:gd name="T37" fmla="*/ 64 h 112"/>
                    <a:gd name="T38" fmla="*/ 120 w 192"/>
                    <a:gd name="T39" fmla="*/ 96 h 112"/>
                    <a:gd name="T40" fmla="*/ 104 w 192"/>
                    <a:gd name="T41" fmla="*/ 56 h 112"/>
                    <a:gd name="T42" fmla="*/ 120 w 192"/>
                    <a:gd name="T43" fmla="*/ 40 h 112"/>
                    <a:gd name="T44" fmla="*/ 144 w 192"/>
                    <a:gd name="T45" fmla="*/ 96 h 112"/>
                    <a:gd name="T46" fmla="*/ 128 w 192"/>
                    <a:gd name="T47" fmla="*/ 64 h 112"/>
                    <a:gd name="T48" fmla="*/ 144 w 192"/>
                    <a:gd name="T49" fmla="*/ 96 h 112"/>
                    <a:gd name="T50" fmla="*/ 128 w 192"/>
                    <a:gd name="T51" fmla="*/ 56 h 112"/>
                    <a:gd name="T52" fmla="*/ 144 w 192"/>
                    <a:gd name="T53" fmla="*/ 40 h 112"/>
                    <a:gd name="T54" fmla="*/ 154 w 192"/>
                    <a:gd name="T55" fmla="*/ 96 h 112"/>
                    <a:gd name="T56" fmla="*/ 152 w 192"/>
                    <a:gd name="T57" fmla="*/ 64 h 112"/>
                    <a:gd name="T58" fmla="*/ 154 w 192"/>
                    <a:gd name="T59" fmla="*/ 96 h 112"/>
                    <a:gd name="T60" fmla="*/ 152 w 192"/>
                    <a:gd name="T61" fmla="*/ 56 h 112"/>
                    <a:gd name="T62" fmla="*/ 173 w 192"/>
                    <a:gd name="T6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2" h="112">
                      <a:moveTo>
                        <a:pt x="190" y="27"/>
                      </a:moveTo>
                      <a:cubicBezTo>
                        <a:pt x="189" y="25"/>
                        <a:pt x="187" y="24"/>
                        <a:pt x="184" y="24"/>
                      </a:cubicBezTo>
                      <a:cubicBezTo>
                        <a:pt x="46" y="24"/>
                        <a:pt x="46" y="24"/>
                        <a:pt x="46" y="24"/>
                      </a:cubicBezTo>
                      <a:cubicBezTo>
                        <a:pt x="40" y="5"/>
                        <a:pt x="40" y="5"/>
                        <a:pt x="40" y="5"/>
                      </a:cubicBezTo>
                      <a:cubicBezTo>
                        <a:pt x="39" y="2"/>
                        <a:pt x="35" y="0"/>
                        <a:pt x="32" y="0"/>
                      </a:cubicBezTo>
                      <a:cubicBezTo>
                        <a:pt x="8" y="0"/>
                        <a:pt x="8" y="0"/>
                        <a:pt x="8" y="0"/>
                      </a:cubicBezTo>
                      <a:cubicBezTo>
                        <a:pt x="4" y="0"/>
                        <a:pt x="0" y="4"/>
                        <a:pt x="0" y="8"/>
                      </a:cubicBezTo>
                      <a:cubicBezTo>
                        <a:pt x="0" y="12"/>
                        <a:pt x="4" y="16"/>
                        <a:pt x="8" y="16"/>
                      </a:cubicBezTo>
                      <a:cubicBezTo>
                        <a:pt x="26" y="16"/>
                        <a:pt x="26" y="16"/>
                        <a:pt x="26" y="16"/>
                      </a:cubicBezTo>
                      <a:cubicBezTo>
                        <a:pt x="56" y="107"/>
                        <a:pt x="56" y="107"/>
                        <a:pt x="56" y="107"/>
                      </a:cubicBezTo>
                      <a:cubicBezTo>
                        <a:pt x="58" y="110"/>
                        <a:pt x="61" y="112"/>
                        <a:pt x="64" y="112"/>
                      </a:cubicBezTo>
                      <a:cubicBezTo>
                        <a:pt x="160" y="112"/>
                        <a:pt x="160" y="112"/>
                        <a:pt x="160" y="112"/>
                      </a:cubicBezTo>
                      <a:cubicBezTo>
                        <a:pt x="163" y="112"/>
                        <a:pt x="167" y="110"/>
                        <a:pt x="168" y="107"/>
                      </a:cubicBezTo>
                      <a:cubicBezTo>
                        <a:pt x="192" y="35"/>
                        <a:pt x="192" y="35"/>
                        <a:pt x="192" y="35"/>
                      </a:cubicBezTo>
                      <a:cubicBezTo>
                        <a:pt x="192" y="32"/>
                        <a:pt x="192" y="29"/>
                        <a:pt x="190" y="27"/>
                      </a:cubicBezTo>
                      <a:close/>
                      <a:moveTo>
                        <a:pt x="72" y="96"/>
                      </a:moveTo>
                      <a:cubicBezTo>
                        <a:pt x="70" y="96"/>
                        <a:pt x="70" y="96"/>
                        <a:pt x="70" y="96"/>
                      </a:cubicBezTo>
                      <a:cubicBezTo>
                        <a:pt x="59" y="64"/>
                        <a:pt x="59" y="64"/>
                        <a:pt x="59" y="64"/>
                      </a:cubicBezTo>
                      <a:cubicBezTo>
                        <a:pt x="72" y="64"/>
                        <a:pt x="72" y="64"/>
                        <a:pt x="72" y="64"/>
                      </a:cubicBezTo>
                      <a:lnTo>
                        <a:pt x="72" y="96"/>
                      </a:lnTo>
                      <a:close/>
                      <a:moveTo>
                        <a:pt x="72" y="56"/>
                      </a:moveTo>
                      <a:cubicBezTo>
                        <a:pt x="56" y="56"/>
                        <a:pt x="56" y="56"/>
                        <a:pt x="56" y="56"/>
                      </a:cubicBezTo>
                      <a:cubicBezTo>
                        <a:pt x="51" y="40"/>
                        <a:pt x="51" y="40"/>
                        <a:pt x="51" y="40"/>
                      </a:cubicBezTo>
                      <a:cubicBezTo>
                        <a:pt x="72" y="40"/>
                        <a:pt x="72" y="40"/>
                        <a:pt x="72" y="40"/>
                      </a:cubicBezTo>
                      <a:lnTo>
                        <a:pt x="72" y="56"/>
                      </a:lnTo>
                      <a:close/>
                      <a:moveTo>
                        <a:pt x="96" y="96"/>
                      </a:moveTo>
                      <a:cubicBezTo>
                        <a:pt x="80" y="96"/>
                        <a:pt x="80" y="96"/>
                        <a:pt x="80" y="96"/>
                      </a:cubicBezTo>
                      <a:cubicBezTo>
                        <a:pt x="80" y="64"/>
                        <a:pt x="80" y="64"/>
                        <a:pt x="80" y="64"/>
                      </a:cubicBezTo>
                      <a:cubicBezTo>
                        <a:pt x="96" y="64"/>
                        <a:pt x="96" y="64"/>
                        <a:pt x="96" y="64"/>
                      </a:cubicBezTo>
                      <a:lnTo>
                        <a:pt x="96" y="96"/>
                      </a:lnTo>
                      <a:close/>
                      <a:moveTo>
                        <a:pt x="96" y="56"/>
                      </a:moveTo>
                      <a:cubicBezTo>
                        <a:pt x="80" y="56"/>
                        <a:pt x="80" y="56"/>
                        <a:pt x="80" y="56"/>
                      </a:cubicBezTo>
                      <a:cubicBezTo>
                        <a:pt x="80" y="40"/>
                        <a:pt x="80" y="40"/>
                        <a:pt x="80" y="40"/>
                      </a:cubicBezTo>
                      <a:cubicBezTo>
                        <a:pt x="96" y="40"/>
                        <a:pt x="96" y="40"/>
                        <a:pt x="96" y="40"/>
                      </a:cubicBezTo>
                      <a:lnTo>
                        <a:pt x="96" y="56"/>
                      </a:lnTo>
                      <a:close/>
                      <a:moveTo>
                        <a:pt x="120" y="96"/>
                      </a:moveTo>
                      <a:cubicBezTo>
                        <a:pt x="104" y="96"/>
                        <a:pt x="104" y="96"/>
                        <a:pt x="104" y="96"/>
                      </a:cubicBezTo>
                      <a:cubicBezTo>
                        <a:pt x="104" y="64"/>
                        <a:pt x="104" y="64"/>
                        <a:pt x="104" y="64"/>
                      </a:cubicBezTo>
                      <a:cubicBezTo>
                        <a:pt x="120" y="64"/>
                        <a:pt x="120" y="64"/>
                        <a:pt x="120" y="64"/>
                      </a:cubicBezTo>
                      <a:lnTo>
                        <a:pt x="120" y="96"/>
                      </a:lnTo>
                      <a:close/>
                      <a:moveTo>
                        <a:pt x="120" y="56"/>
                      </a:moveTo>
                      <a:cubicBezTo>
                        <a:pt x="104" y="56"/>
                        <a:pt x="104" y="56"/>
                        <a:pt x="104" y="56"/>
                      </a:cubicBezTo>
                      <a:cubicBezTo>
                        <a:pt x="104" y="40"/>
                        <a:pt x="104" y="40"/>
                        <a:pt x="104" y="40"/>
                      </a:cubicBezTo>
                      <a:cubicBezTo>
                        <a:pt x="120" y="40"/>
                        <a:pt x="120" y="40"/>
                        <a:pt x="120" y="40"/>
                      </a:cubicBezTo>
                      <a:lnTo>
                        <a:pt x="120" y="56"/>
                      </a:lnTo>
                      <a:close/>
                      <a:moveTo>
                        <a:pt x="144" y="96"/>
                      </a:moveTo>
                      <a:cubicBezTo>
                        <a:pt x="128" y="96"/>
                        <a:pt x="128" y="96"/>
                        <a:pt x="128" y="96"/>
                      </a:cubicBezTo>
                      <a:cubicBezTo>
                        <a:pt x="128" y="64"/>
                        <a:pt x="128" y="64"/>
                        <a:pt x="128" y="64"/>
                      </a:cubicBezTo>
                      <a:cubicBezTo>
                        <a:pt x="144" y="64"/>
                        <a:pt x="144" y="64"/>
                        <a:pt x="144" y="64"/>
                      </a:cubicBezTo>
                      <a:lnTo>
                        <a:pt x="144" y="96"/>
                      </a:lnTo>
                      <a:close/>
                      <a:moveTo>
                        <a:pt x="144" y="56"/>
                      </a:moveTo>
                      <a:cubicBezTo>
                        <a:pt x="128" y="56"/>
                        <a:pt x="128" y="56"/>
                        <a:pt x="128" y="56"/>
                      </a:cubicBezTo>
                      <a:cubicBezTo>
                        <a:pt x="128" y="40"/>
                        <a:pt x="128" y="40"/>
                        <a:pt x="128" y="40"/>
                      </a:cubicBezTo>
                      <a:cubicBezTo>
                        <a:pt x="144" y="40"/>
                        <a:pt x="144" y="40"/>
                        <a:pt x="144" y="40"/>
                      </a:cubicBezTo>
                      <a:lnTo>
                        <a:pt x="144" y="56"/>
                      </a:lnTo>
                      <a:close/>
                      <a:moveTo>
                        <a:pt x="154" y="96"/>
                      </a:moveTo>
                      <a:cubicBezTo>
                        <a:pt x="152" y="96"/>
                        <a:pt x="152" y="96"/>
                        <a:pt x="152" y="96"/>
                      </a:cubicBezTo>
                      <a:cubicBezTo>
                        <a:pt x="152" y="64"/>
                        <a:pt x="152" y="64"/>
                        <a:pt x="152" y="64"/>
                      </a:cubicBezTo>
                      <a:cubicBezTo>
                        <a:pt x="165" y="64"/>
                        <a:pt x="165" y="64"/>
                        <a:pt x="165" y="64"/>
                      </a:cubicBezTo>
                      <a:lnTo>
                        <a:pt x="154" y="96"/>
                      </a:lnTo>
                      <a:close/>
                      <a:moveTo>
                        <a:pt x="168" y="56"/>
                      </a:moveTo>
                      <a:cubicBezTo>
                        <a:pt x="152" y="56"/>
                        <a:pt x="152" y="56"/>
                        <a:pt x="152" y="56"/>
                      </a:cubicBezTo>
                      <a:cubicBezTo>
                        <a:pt x="152" y="40"/>
                        <a:pt x="152" y="40"/>
                        <a:pt x="152" y="40"/>
                      </a:cubicBezTo>
                      <a:cubicBezTo>
                        <a:pt x="173" y="40"/>
                        <a:pt x="173" y="40"/>
                        <a:pt x="173" y="40"/>
                      </a:cubicBezTo>
                      <a:lnTo>
                        <a:pt x="168"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grpSp>
        </p:grpSp>
      </p:grpSp>
      <p:grpSp>
        <p:nvGrpSpPr>
          <p:cNvPr id="288" name="Group 287"/>
          <p:cNvGrpSpPr/>
          <p:nvPr/>
        </p:nvGrpSpPr>
        <p:grpSpPr>
          <a:xfrm>
            <a:off x="6797098" y="4115416"/>
            <a:ext cx="730800" cy="730800"/>
            <a:chOff x="6778795" y="4432086"/>
            <a:chExt cx="730800" cy="730800"/>
          </a:xfrm>
        </p:grpSpPr>
        <p:sp>
          <p:nvSpPr>
            <p:cNvPr id="275" name="Oval 274">
              <a:extLst>
                <a:ext uri="{FF2B5EF4-FFF2-40B4-BE49-F238E27FC236}">
                  <a16:creationId xmlns:a16="http://schemas.microsoft.com/office/drawing/2014/main" id="{D4FD612E-D729-453F-9CCE-062A10483F85}"/>
                </a:ext>
              </a:extLst>
            </p:cNvPr>
            <p:cNvSpPr>
              <a:spLocks noChangeAspect="1"/>
            </p:cNvSpPr>
            <p:nvPr/>
          </p:nvSpPr>
          <p:spPr>
            <a:xfrm>
              <a:off x="6778795" y="4432086"/>
              <a:ext cx="730800" cy="730800"/>
            </a:xfrm>
            <a:prstGeom prst="ellipse">
              <a:avLst/>
            </a:prstGeom>
            <a:solidFill>
              <a:schemeClr val="accent6">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52" name="Group 251"/>
            <p:cNvGrpSpPr/>
            <p:nvPr/>
          </p:nvGrpSpPr>
          <p:grpSpPr>
            <a:xfrm>
              <a:off x="6813520" y="4467804"/>
              <a:ext cx="660156" cy="660156"/>
              <a:chOff x="6774841" y="4429125"/>
              <a:chExt cx="737514" cy="737514"/>
            </a:xfrm>
          </p:grpSpPr>
          <p:sp>
            <p:nvSpPr>
              <p:cNvPr id="221" name="Oval 220">
                <a:extLst>
                  <a:ext uri="{FF2B5EF4-FFF2-40B4-BE49-F238E27FC236}">
                    <a16:creationId xmlns:a16="http://schemas.microsoft.com/office/drawing/2014/main" id="{2F0D26FD-4B66-417B-A4D3-6442FA52B226}"/>
                  </a:ext>
                </a:extLst>
              </p:cNvPr>
              <p:cNvSpPr>
                <a:spLocks noChangeAspect="1"/>
              </p:cNvSpPr>
              <p:nvPr/>
            </p:nvSpPr>
            <p:spPr>
              <a:xfrm>
                <a:off x="6774841" y="4429125"/>
                <a:ext cx="737514" cy="7375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6" name="Freeform 29">
                <a:extLst>
                  <a:ext uri="{FF2B5EF4-FFF2-40B4-BE49-F238E27FC236}">
                    <a16:creationId xmlns:a16="http://schemas.microsoft.com/office/drawing/2014/main" id="{B00353E8-AF33-4CC7-8B64-576A483B8A0D}"/>
                  </a:ext>
                </a:extLst>
              </p:cNvPr>
              <p:cNvSpPr>
                <a:spLocks/>
              </p:cNvSpPr>
              <p:nvPr/>
            </p:nvSpPr>
            <p:spPr bwMode="auto">
              <a:xfrm>
                <a:off x="6948770" y="4615096"/>
                <a:ext cx="389657" cy="365572"/>
              </a:xfrm>
              <a:custGeom>
                <a:avLst/>
                <a:gdLst>
                  <a:gd name="T0" fmla="*/ 262 w 308"/>
                  <a:gd name="T1" fmla="*/ 123 h 289"/>
                  <a:gd name="T2" fmla="*/ 182 w 308"/>
                  <a:gd name="T3" fmla="*/ 123 h 289"/>
                  <a:gd name="T4" fmla="*/ 113 w 308"/>
                  <a:gd name="T5" fmla="*/ 0 h 289"/>
                  <a:gd name="T6" fmla="*/ 82 w 308"/>
                  <a:gd name="T7" fmla="*/ 0 h 289"/>
                  <a:gd name="T8" fmla="*/ 121 w 308"/>
                  <a:gd name="T9" fmla="*/ 123 h 289"/>
                  <a:gd name="T10" fmla="*/ 65 w 308"/>
                  <a:gd name="T11" fmla="*/ 123 h 289"/>
                  <a:gd name="T12" fmla="*/ 31 w 308"/>
                  <a:gd name="T13" fmla="*/ 92 h 289"/>
                  <a:gd name="T14" fmla="*/ 0 w 308"/>
                  <a:gd name="T15" fmla="*/ 92 h 289"/>
                  <a:gd name="T16" fmla="*/ 25 w 308"/>
                  <a:gd name="T17" fmla="*/ 145 h 289"/>
                  <a:gd name="T18" fmla="*/ 0 w 308"/>
                  <a:gd name="T19" fmla="*/ 197 h 289"/>
                  <a:gd name="T20" fmla="*/ 31 w 308"/>
                  <a:gd name="T21" fmla="*/ 197 h 289"/>
                  <a:gd name="T22" fmla="*/ 65 w 308"/>
                  <a:gd name="T23" fmla="*/ 166 h 289"/>
                  <a:gd name="T24" fmla="*/ 121 w 308"/>
                  <a:gd name="T25" fmla="*/ 166 h 289"/>
                  <a:gd name="T26" fmla="*/ 82 w 308"/>
                  <a:gd name="T27" fmla="*/ 289 h 289"/>
                  <a:gd name="T28" fmla="*/ 113 w 308"/>
                  <a:gd name="T29" fmla="*/ 289 h 289"/>
                  <a:gd name="T30" fmla="*/ 182 w 308"/>
                  <a:gd name="T31" fmla="*/ 166 h 289"/>
                  <a:gd name="T32" fmla="*/ 262 w 308"/>
                  <a:gd name="T33" fmla="*/ 166 h 289"/>
                  <a:gd name="T34" fmla="*/ 308 w 308"/>
                  <a:gd name="T35" fmla="*/ 145 h 289"/>
                  <a:gd name="T36" fmla="*/ 262 w 308"/>
                  <a:gd name="T37" fmla="*/ 123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289">
                    <a:moveTo>
                      <a:pt x="262" y="123"/>
                    </a:moveTo>
                    <a:cubicBezTo>
                      <a:pt x="182" y="123"/>
                      <a:pt x="182" y="123"/>
                      <a:pt x="182" y="123"/>
                    </a:cubicBezTo>
                    <a:cubicBezTo>
                      <a:pt x="113" y="0"/>
                      <a:pt x="113" y="0"/>
                      <a:pt x="113" y="0"/>
                    </a:cubicBezTo>
                    <a:cubicBezTo>
                      <a:pt x="82" y="0"/>
                      <a:pt x="82" y="0"/>
                      <a:pt x="82" y="0"/>
                    </a:cubicBezTo>
                    <a:cubicBezTo>
                      <a:pt x="121" y="123"/>
                      <a:pt x="121" y="123"/>
                      <a:pt x="121" y="123"/>
                    </a:cubicBezTo>
                    <a:cubicBezTo>
                      <a:pt x="65" y="123"/>
                      <a:pt x="65" y="123"/>
                      <a:pt x="65" y="123"/>
                    </a:cubicBezTo>
                    <a:cubicBezTo>
                      <a:pt x="31" y="92"/>
                      <a:pt x="31" y="92"/>
                      <a:pt x="31" y="92"/>
                    </a:cubicBezTo>
                    <a:cubicBezTo>
                      <a:pt x="0" y="92"/>
                      <a:pt x="0" y="92"/>
                      <a:pt x="0" y="92"/>
                    </a:cubicBezTo>
                    <a:cubicBezTo>
                      <a:pt x="25" y="145"/>
                      <a:pt x="25" y="145"/>
                      <a:pt x="25" y="145"/>
                    </a:cubicBezTo>
                    <a:cubicBezTo>
                      <a:pt x="0" y="197"/>
                      <a:pt x="0" y="197"/>
                      <a:pt x="0" y="197"/>
                    </a:cubicBezTo>
                    <a:cubicBezTo>
                      <a:pt x="31" y="197"/>
                      <a:pt x="31" y="197"/>
                      <a:pt x="31" y="197"/>
                    </a:cubicBezTo>
                    <a:cubicBezTo>
                      <a:pt x="65" y="166"/>
                      <a:pt x="65" y="166"/>
                      <a:pt x="65" y="166"/>
                    </a:cubicBezTo>
                    <a:cubicBezTo>
                      <a:pt x="121" y="166"/>
                      <a:pt x="121" y="166"/>
                      <a:pt x="121" y="166"/>
                    </a:cubicBezTo>
                    <a:cubicBezTo>
                      <a:pt x="82" y="289"/>
                      <a:pt x="82" y="289"/>
                      <a:pt x="82" y="289"/>
                    </a:cubicBezTo>
                    <a:cubicBezTo>
                      <a:pt x="113" y="289"/>
                      <a:pt x="113" y="289"/>
                      <a:pt x="113" y="289"/>
                    </a:cubicBezTo>
                    <a:cubicBezTo>
                      <a:pt x="182" y="166"/>
                      <a:pt x="182" y="166"/>
                      <a:pt x="182" y="166"/>
                    </a:cubicBezTo>
                    <a:cubicBezTo>
                      <a:pt x="262" y="166"/>
                      <a:pt x="262" y="166"/>
                      <a:pt x="262" y="166"/>
                    </a:cubicBezTo>
                    <a:cubicBezTo>
                      <a:pt x="262" y="166"/>
                      <a:pt x="308" y="166"/>
                      <a:pt x="308" y="145"/>
                    </a:cubicBezTo>
                    <a:cubicBezTo>
                      <a:pt x="308" y="123"/>
                      <a:pt x="262" y="123"/>
                      <a:pt x="262" y="12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grpSp>
      </p:grpSp>
      <p:grpSp>
        <p:nvGrpSpPr>
          <p:cNvPr id="289" name="Group 288"/>
          <p:cNvGrpSpPr/>
          <p:nvPr/>
        </p:nvGrpSpPr>
        <p:grpSpPr>
          <a:xfrm>
            <a:off x="6111298" y="4420216"/>
            <a:ext cx="730800" cy="730800"/>
            <a:chOff x="6092995" y="4736886"/>
            <a:chExt cx="730800" cy="730800"/>
          </a:xfrm>
        </p:grpSpPr>
        <p:sp>
          <p:nvSpPr>
            <p:cNvPr id="276" name="Oval 275">
              <a:extLst>
                <a:ext uri="{FF2B5EF4-FFF2-40B4-BE49-F238E27FC236}">
                  <a16:creationId xmlns:a16="http://schemas.microsoft.com/office/drawing/2014/main" id="{D4FD612E-D729-453F-9CCE-062A10483F85}"/>
                </a:ext>
              </a:extLst>
            </p:cNvPr>
            <p:cNvSpPr>
              <a:spLocks noChangeAspect="1"/>
            </p:cNvSpPr>
            <p:nvPr/>
          </p:nvSpPr>
          <p:spPr>
            <a:xfrm>
              <a:off x="6092995" y="4736886"/>
              <a:ext cx="730800" cy="730800"/>
            </a:xfrm>
            <a:prstGeom prst="ellipse">
              <a:avLst/>
            </a:pr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53" name="Group 252"/>
            <p:cNvGrpSpPr/>
            <p:nvPr/>
          </p:nvGrpSpPr>
          <p:grpSpPr>
            <a:xfrm>
              <a:off x="6127720" y="4772604"/>
              <a:ext cx="660156" cy="660156"/>
              <a:chOff x="6089041" y="4733925"/>
              <a:chExt cx="737514" cy="737514"/>
            </a:xfrm>
          </p:grpSpPr>
          <p:sp>
            <p:nvSpPr>
              <p:cNvPr id="224" name="Oval 223">
                <a:extLst>
                  <a:ext uri="{FF2B5EF4-FFF2-40B4-BE49-F238E27FC236}">
                    <a16:creationId xmlns:a16="http://schemas.microsoft.com/office/drawing/2014/main" id="{2F0D26FD-4B66-417B-A4D3-6442FA52B226}"/>
                  </a:ext>
                </a:extLst>
              </p:cNvPr>
              <p:cNvSpPr>
                <a:spLocks noChangeAspect="1"/>
              </p:cNvSpPr>
              <p:nvPr/>
            </p:nvSpPr>
            <p:spPr>
              <a:xfrm>
                <a:off x="6089041" y="4733925"/>
                <a:ext cx="737514" cy="7375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28" name="Group 33">
                <a:extLst>
                  <a:ext uri="{FF2B5EF4-FFF2-40B4-BE49-F238E27FC236}">
                    <a16:creationId xmlns:a16="http://schemas.microsoft.com/office/drawing/2014/main" id="{E391967B-6F99-447C-B343-C56DC95ABCF9}"/>
                  </a:ext>
                </a:extLst>
              </p:cNvPr>
              <p:cNvGrpSpPr>
                <a:grpSpLocks noChangeAspect="1"/>
              </p:cNvGrpSpPr>
              <p:nvPr/>
            </p:nvGrpSpPr>
            <p:grpSpPr bwMode="auto">
              <a:xfrm>
                <a:off x="6273231" y="4917544"/>
                <a:ext cx="369135" cy="370276"/>
                <a:chOff x="2555" y="1757"/>
                <a:chExt cx="647" cy="649"/>
              </a:xfrm>
              <a:solidFill>
                <a:srgbClr val="575756">
                  <a:lumMod val="75000"/>
                  <a:lumOff val="25000"/>
                </a:srgbClr>
              </a:solidFill>
            </p:grpSpPr>
            <p:sp>
              <p:nvSpPr>
                <p:cNvPr id="194" name="Freeform 34">
                  <a:extLst>
                    <a:ext uri="{FF2B5EF4-FFF2-40B4-BE49-F238E27FC236}">
                      <a16:creationId xmlns:a16="http://schemas.microsoft.com/office/drawing/2014/main" id="{9D934952-1BAA-4681-9391-2DB5C6F98C06}"/>
                    </a:ext>
                  </a:extLst>
                </p:cNvPr>
                <p:cNvSpPr>
                  <a:spLocks/>
                </p:cNvSpPr>
                <p:nvPr/>
              </p:nvSpPr>
              <p:spPr bwMode="auto">
                <a:xfrm>
                  <a:off x="2656" y="2106"/>
                  <a:ext cx="144" cy="107"/>
                </a:xfrm>
                <a:custGeom>
                  <a:avLst/>
                  <a:gdLst>
                    <a:gd name="T0" fmla="*/ 0 w 144"/>
                    <a:gd name="T1" fmla="*/ 50 h 107"/>
                    <a:gd name="T2" fmla="*/ 144 w 144"/>
                    <a:gd name="T3" fmla="*/ 107 h 107"/>
                    <a:gd name="T4" fmla="*/ 144 w 144"/>
                    <a:gd name="T5" fmla="*/ 57 h 107"/>
                    <a:gd name="T6" fmla="*/ 0 w 144"/>
                    <a:gd name="T7" fmla="*/ 0 h 107"/>
                    <a:gd name="T8" fmla="*/ 0 w 144"/>
                    <a:gd name="T9" fmla="*/ 50 h 107"/>
                  </a:gdLst>
                  <a:ahLst/>
                  <a:cxnLst>
                    <a:cxn ang="0">
                      <a:pos x="T0" y="T1"/>
                    </a:cxn>
                    <a:cxn ang="0">
                      <a:pos x="T2" y="T3"/>
                    </a:cxn>
                    <a:cxn ang="0">
                      <a:pos x="T4" y="T5"/>
                    </a:cxn>
                    <a:cxn ang="0">
                      <a:pos x="T6" y="T7"/>
                    </a:cxn>
                    <a:cxn ang="0">
                      <a:pos x="T8" y="T9"/>
                    </a:cxn>
                  </a:cxnLst>
                  <a:rect l="0" t="0" r="r" b="b"/>
                  <a:pathLst>
                    <a:path w="144" h="107">
                      <a:moveTo>
                        <a:pt x="0" y="50"/>
                      </a:moveTo>
                      <a:lnTo>
                        <a:pt x="144" y="107"/>
                      </a:lnTo>
                      <a:lnTo>
                        <a:pt x="144" y="57"/>
                      </a:lnTo>
                      <a:lnTo>
                        <a:pt x="0" y="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95" name="Freeform 35">
                  <a:extLst>
                    <a:ext uri="{FF2B5EF4-FFF2-40B4-BE49-F238E27FC236}">
                      <a16:creationId xmlns:a16="http://schemas.microsoft.com/office/drawing/2014/main" id="{F6CA60BA-A676-430B-BD92-4026FED98D69}"/>
                    </a:ext>
                  </a:extLst>
                </p:cNvPr>
                <p:cNvSpPr>
                  <a:spLocks noEditPoints="1"/>
                </p:cNvSpPr>
                <p:nvPr/>
              </p:nvSpPr>
              <p:spPr bwMode="auto">
                <a:xfrm>
                  <a:off x="2555" y="1757"/>
                  <a:ext cx="647" cy="649"/>
                </a:xfrm>
                <a:custGeom>
                  <a:avLst/>
                  <a:gdLst>
                    <a:gd name="T0" fmla="*/ 131 w 274"/>
                    <a:gd name="T1" fmla="*/ 274 h 275"/>
                    <a:gd name="T2" fmla="*/ 134 w 274"/>
                    <a:gd name="T3" fmla="*/ 274 h 275"/>
                    <a:gd name="T4" fmla="*/ 137 w 274"/>
                    <a:gd name="T5" fmla="*/ 275 h 275"/>
                    <a:gd name="T6" fmla="*/ 140 w 274"/>
                    <a:gd name="T7" fmla="*/ 274 h 275"/>
                    <a:gd name="T8" fmla="*/ 143 w 274"/>
                    <a:gd name="T9" fmla="*/ 274 h 275"/>
                    <a:gd name="T10" fmla="*/ 265 w 274"/>
                    <a:gd name="T11" fmla="*/ 225 h 275"/>
                    <a:gd name="T12" fmla="*/ 274 w 274"/>
                    <a:gd name="T13" fmla="*/ 211 h 275"/>
                    <a:gd name="T14" fmla="*/ 274 w 274"/>
                    <a:gd name="T15" fmla="*/ 16 h 275"/>
                    <a:gd name="T16" fmla="*/ 267 w 274"/>
                    <a:gd name="T17" fmla="*/ 4 h 275"/>
                    <a:gd name="T18" fmla="*/ 253 w 274"/>
                    <a:gd name="T19" fmla="*/ 2 h 275"/>
                    <a:gd name="T20" fmla="*/ 137 w 274"/>
                    <a:gd name="T21" fmla="*/ 49 h 275"/>
                    <a:gd name="T22" fmla="*/ 21 w 274"/>
                    <a:gd name="T23" fmla="*/ 2 h 275"/>
                    <a:gd name="T24" fmla="*/ 7 w 274"/>
                    <a:gd name="T25" fmla="*/ 4 h 275"/>
                    <a:gd name="T26" fmla="*/ 0 w 274"/>
                    <a:gd name="T27" fmla="*/ 16 h 275"/>
                    <a:gd name="T28" fmla="*/ 0 w 274"/>
                    <a:gd name="T29" fmla="*/ 211 h 275"/>
                    <a:gd name="T30" fmla="*/ 10 w 274"/>
                    <a:gd name="T31" fmla="*/ 225 h 275"/>
                    <a:gd name="T32" fmla="*/ 131 w 274"/>
                    <a:gd name="T33" fmla="*/ 274 h 275"/>
                    <a:gd name="T34" fmla="*/ 152 w 274"/>
                    <a:gd name="T35" fmla="*/ 73 h 275"/>
                    <a:gd name="T36" fmla="*/ 250 w 274"/>
                    <a:gd name="T37" fmla="*/ 34 h 275"/>
                    <a:gd name="T38" fmla="*/ 250 w 274"/>
                    <a:gd name="T39" fmla="*/ 205 h 275"/>
                    <a:gd name="T40" fmla="*/ 152 w 274"/>
                    <a:gd name="T41" fmla="*/ 244 h 275"/>
                    <a:gd name="T42" fmla="*/ 152 w 274"/>
                    <a:gd name="T43" fmla="*/ 73 h 275"/>
                    <a:gd name="T44" fmla="*/ 25 w 274"/>
                    <a:gd name="T45" fmla="*/ 34 h 275"/>
                    <a:gd name="T46" fmla="*/ 122 w 274"/>
                    <a:gd name="T47" fmla="*/ 73 h 275"/>
                    <a:gd name="T48" fmla="*/ 122 w 274"/>
                    <a:gd name="T49" fmla="*/ 244 h 275"/>
                    <a:gd name="T50" fmla="*/ 25 w 274"/>
                    <a:gd name="T51" fmla="*/ 205 h 275"/>
                    <a:gd name="T52" fmla="*/ 25 w 274"/>
                    <a:gd name="T53" fmla="*/ 3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4" h="275">
                      <a:moveTo>
                        <a:pt x="131" y="274"/>
                      </a:moveTo>
                      <a:cubicBezTo>
                        <a:pt x="131" y="274"/>
                        <a:pt x="134" y="274"/>
                        <a:pt x="134" y="274"/>
                      </a:cubicBezTo>
                      <a:cubicBezTo>
                        <a:pt x="135" y="275"/>
                        <a:pt x="136" y="275"/>
                        <a:pt x="137" y="275"/>
                      </a:cubicBezTo>
                      <a:cubicBezTo>
                        <a:pt x="138" y="275"/>
                        <a:pt x="139" y="275"/>
                        <a:pt x="140" y="274"/>
                      </a:cubicBezTo>
                      <a:cubicBezTo>
                        <a:pt x="141" y="274"/>
                        <a:pt x="143" y="274"/>
                        <a:pt x="143" y="274"/>
                      </a:cubicBezTo>
                      <a:cubicBezTo>
                        <a:pt x="265" y="225"/>
                        <a:pt x="265" y="225"/>
                        <a:pt x="265" y="225"/>
                      </a:cubicBezTo>
                      <a:cubicBezTo>
                        <a:pt x="270" y="223"/>
                        <a:pt x="274" y="217"/>
                        <a:pt x="274" y="211"/>
                      </a:cubicBezTo>
                      <a:cubicBezTo>
                        <a:pt x="274" y="16"/>
                        <a:pt x="274" y="16"/>
                        <a:pt x="274" y="16"/>
                      </a:cubicBezTo>
                      <a:cubicBezTo>
                        <a:pt x="274" y="11"/>
                        <a:pt x="272" y="6"/>
                        <a:pt x="267" y="4"/>
                      </a:cubicBezTo>
                      <a:cubicBezTo>
                        <a:pt x="263" y="1"/>
                        <a:pt x="258" y="0"/>
                        <a:pt x="253" y="2"/>
                      </a:cubicBezTo>
                      <a:cubicBezTo>
                        <a:pt x="137" y="49"/>
                        <a:pt x="137" y="49"/>
                        <a:pt x="137" y="49"/>
                      </a:cubicBezTo>
                      <a:cubicBezTo>
                        <a:pt x="21" y="2"/>
                        <a:pt x="21" y="2"/>
                        <a:pt x="21" y="2"/>
                      </a:cubicBezTo>
                      <a:cubicBezTo>
                        <a:pt x="16" y="0"/>
                        <a:pt x="11" y="1"/>
                        <a:pt x="7" y="4"/>
                      </a:cubicBezTo>
                      <a:cubicBezTo>
                        <a:pt x="3" y="6"/>
                        <a:pt x="0" y="11"/>
                        <a:pt x="0" y="16"/>
                      </a:cubicBezTo>
                      <a:cubicBezTo>
                        <a:pt x="0" y="211"/>
                        <a:pt x="0" y="211"/>
                        <a:pt x="0" y="211"/>
                      </a:cubicBezTo>
                      <a:cubicBezTo>
                        <a:pt x="0" y="217"/>
                        <a:pt x="4" y="223"/>
                        <a:pt x="10" y="225"/>
                      </a:cubicBezTo>
                      <a:lnTo>
                        <a:pt x="131" y="274"/>
                      </a:lnTo>
                      <a:close/>
                      <a:moveTo>
                        <a:pt x="152" y="73"/>
                      </a:moveTo>
                      <a:cubicBezTo>
                        <a:pt x="250" y="34"/>
                        <a:pt x="250" y="34"/>
                        <a:pt x="250" y="34"/>
                      </a:cubicBezTo>
                      <a:cubicBezTo>
                        <a:pt x="250" y="205"/>
                        <a:pt x="250" y="205"/>
                        <a:pt x="250" y="205"/>
                      </a:cubicBezTo>
                      <a:cubicBezTo>
                        <a:pt x="152" y="244"/>
                        <a:pt x="152" y="244"/>
                        <a:pt x="152" y="244"/>
                      </a:cubicBezTo>
                      <a:lnTo>
                        <a:pt x="152" y="73"/>
                      </a:lnTo>
                      <a:close/>
                      <a:moveTo>
                        <a:pt x="25" y="34"/>
                      </a:moveTo>
                      <a:cubicBezTo>
                        <a:pt x="122" y="73"/>
                        <a:pt x="122" y="73"/>
                        <a:pt x="122" y="73"/>
                      </a:cubicBezTo>
                      <a:cubicBezTo>
                        <a:pt x="122" y="244"/>
                        <a:pt x="122" y="244"/>
                        <a:pt x="122" y="244"/>
                      </a:cubicBezTo>
                      <a:cubicBezTo>
                        <a:pt x="25" y="205"/>
                        <a:pt x="25" y="205"/>
                        <a:pt x="25" y="205"/>
                      </a:cubicBezTo>
                      <a:lnTo>
                        <a:pt x="25"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96" name="Freeform 36">
                  <a:extLst>
                    <a:ext uri="{FF2B5EF4-FFF2-40B4-BE49-F238E27FC236}">
                      <a16:creationId xmlns:a16="http://schemas.microsoft.com/office/drawing/2014/main" id="{BF6FF5EA-9216-4FB3-9D4C-4B9A1BD0B319}"/>
                    </a:ext>
                  </a:extLst>
                </p:cNvPr>
                <p:cNvSpPr>
                  <a:spLocks/>
                </p:cNvSpPr>
                <p:nvPr/>
              </p:nvSpPr>
              <p:spPr bwMode="auto">
                <a:xfrm>
                  <a:off x="2656" y="1957"/>
                  <a:ext cx="144" cy="107"/>
                </a:xfrm>
                <a:custGeom>
                  <a:avLst/>
                  <a:gdLst>
                    <a:gd name="T0" fmla="*/ 0 w 144"/>
                    <a:gd name="T1" fmla="*/ 48 h 107"/>
                    <a:gd name="T2" fmla="*/ 144 w 144"/>
                    <a:gd name="T3" fmla="*/ 107 h 107"/>
                    <a:gd name="T4" fmla="*/ 144 w 144"/>
                    <a:gd name="T5" fmla="*/ 57 h 107"/>
                    <a:gd name="T6" fmla="*/ 0 w 144"/>
                    <a:gd name="T7" fmla="*/ 0 h 107"/>
                    <a:gd name="T8" fmla="*/ 0 w 144"/>
                    <a:gd name="T9" fmla="*/ 48 h 107"/>
                  </a:gdLst>
                  <a:ahLst/>
                  <a:cxnLst>
                    <a:cxn ang="0">
                      <a:pos x="T0" y="T1"/>
                    </a:cxn>
                    <a:cxn ang="0">
                      <a:pos x="T2" y="T3"/>
                    </a:cxn>
                    <a:cxn ang="0">
                      <a:pos x="T4" y="T5"/>
                    </a:cxn>
                    <a:cxn ang="0">
                      <a:pos x="T6" y="T7"/>
                    </a:cxn>
                    <a:cxn ang="0">
                      <a:pos x="T8" y="T9"/>
                    </a:cxn>
                  </a:cxnLst>
                  <a:rect l="0" t="0" r="r" b="b"/>
                  <a:pathLst>
                    <a:path w="144" h="107">
                      <a:moveTo>
                        <a:pt x="0" y="48"/>
                      </a:moveTo>
                      <a:lnTo>
                        <a:pt x="144" y="107"/>
                      </a:lnTo>
                      <a:lnTo>
                        <a:pt x="144" y="57"/>
                      </a:lnTo>
                      <a:lnTo>
                        <a:pt x="0" y="0"/>
                      </a:lnTo>
                      <a:lnTo>
                        <a:pt x="0"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97" name="Freeform 37">
                  <a:extLst>
                    <a:ext uri="{FF2B5EF4-FFF2-40B4-BE49-F238E27FC236}">
                      <a16:creationId xmlns:a16="http://schemas.microsoft.com/office/drawing/2014/main" id="{208A1DD0-7412-4CEC-ABC1-DDF962C28823}"/>
                    </a:ext>
                  </a:extLst>
                </p:cNvPr>
                <p:cNvSpPr>
                  <a:spLocks/>
                </p:cNvSpPr>
                <p:nvPr/>
              </p:nvSpPr>
              <p:spPr bwMode="auto">
                <a:xfrm>
                  <a:off x="2959" y="2106"/>
                  <a:ext cx="141" cy="107"/>
                </a:xfrm>
                <a:custGeom>
                  <a:avLst/>
                  <a:gdLst>
                    <a:gd name="T0" fmla="*/ 0 w 141"/>
                    <a:gd name="T1" fmla="*/ 107 h 107"/>
                    <a:gd name="T2" fmla="*/ 141 w 141"/>
                    <a:gd name="T3" fmla="*/ 50 h 107"/>
                    <a:gd name="T4" fmla="*/ 141 w 141"/>
                    <a:gd name="T5" fmla="*/ 0 h 107"/>
                    <a:gd name="T6" fmla="*/ 0 w 141"/>
                    <a:gd name="T7" fmla="*/ 57 h 107"/>
                    <a:gd name="T8" fmla="*/ 0 w 141"/>
                    <a:gd name="T9" fmla="*/ 107 h 107"/>
                  </a:gdLst>
                  <a:ahLst/>
                  <a:cxnLst>
                    <a:cxn ang="0">
                      <a:pos x="T0" y="T1"/>
                    </a:cxn>
                    <a:cxn ang="0">
                      <a:pos x="T2" y="T3"/>
                    </a:cxn>
                    <a:cxn ang="0">
                      <a:pos x="T4" y="T5"/>
                    </a:cxn>
                    <a:cxn ang="0">
                      <a:pos x="T6" y="T7"/>
                    </a:cxn>
                    <a:cxn ang="0">
                      <a:pos x="T8" y="T9"/>
                    </a:cxn>
                  </a:cxnLst>
                  <a:rect l="0" t="0" r="r" b="b"/>
                  <a:pathLst>
                    <a:path w="141" h="107">
                      <a:moveTo>
                        <a:pt x="0" y="107"/>
                      </a:moveTo>
                      <a:lnTo>
                        <a:pt x="141" y="50"/>
                      </a:lnTo>
                      <a:lnTo>
                        <a:pt x="141" y="0"/>
                      </a:lnTo>
                      <a:lnTo>
                        <a:pt x="0" y="57"/>
                      </a:lnTo>
                      <a:lnTo>
                        <a:pt x="0" y="10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98" name="Freeform 38">
                  <a:extLst>
                    <a:ext uri="{FF2B5EF4-FFF2-40B4-BE49-F238E27FC236}">
                      <a16:creationId xmlns:a16="http://schemas.microsoft.com/office/drawing/2014/main" id="{1A784DBD-78F3-4D6B-A6F0-A7168A9AF431}"/>
                    </a:ext>
                  </a:extLst>
                </p:cNvPr>
                <p:cNvSpPr>
                  <a:spLocks/>
                </p:cNvSpPr>
                <p:nvPr/>
              </p:nvSpPr>
              <p:spPr bwMode="auto">
                <a:xfrm>
                  <a:off x="2959" y="1957"/>
                  <a:ext cx="141" cy="107"/>
                </a:xfrm>
                <a:custGeom>
                  <a:avLst/>
                  <a:gdLst>
                    <a:gd name="T0" fmla="*/ 0 w 141"/>
                    <a:gd name="T1" fmla="*/ 107 h 107"/>
                    <a:gd name="T2" fmla="*/ 141 w 141"/>
                    <a:gd name="T3" fmla="*/ 48 h 107"/>
                    <a:gd name="T4" fmla="*/ 141 w 141"/>
                    <a:gd name="T5" fmla="*/ 0 h 107"/>
                    <a:gd name="T6" fmla="*/ 0 w 141"/>
                    <a:gd name="T7" fmla="*/ 57 h 107"/>
                    <a:gd name="T8" fmla="*/ 0 w 141"/>
                    <a:gd name="T9" fmla="*/ 107 h 107"/>
                  </a:gdLst>
                  <a:ahLst/>
                  <a:cxnLst>
                    <a:cxn ang="0">
                      <a:pos x="T0" y="T1"/>
                    </a:cxn>
                    <a:cxn ang="0">
                      <a:pos x="T2" y="T3"/>
                    </a:cxn>
                    <a:cxn ang="0">
                      <a:pos x="T4" y="T5"/>
                    </a:cxn>
                    <a:cxn ang="0">
                      <a:pos x="T6" y="T7"/>
                    </a:cxn>
                    <a:cxn ang="0">
                      <a:pos x="T8" y="T9"/>
                    </a:cxn>
                  </a:cxnLst>
                  <a:rect l="0" t="0" r="r" b="b"/>
                  <a:pathLst>
                    <a:path w="141" h="107">
                      <a:moveTo>
                        <a:pt x="0" y="107"/>
                      </a:moveTo>
                      <a:lnTo>
                        <a:pt x="141" y="48"/>
                      </a:lnTo>
                      <a:lnTo>
                        <a:pt x="141" y="0"/>
                      </a:lnTo>
                      <a:lnTo>
                        <a:pt x="0" y="57"/>
                      </a:lnTo>
                      <a:lnTo>
                        <a:pt x="0" y="10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grpSp>
        </p:grpSp>
      </p:grpSp>
      <p:grpSp>
        <p:nvGrpSpPr>
          <p:cNvPr id="291" name="Group 290"/>
          <p:cNvGrpSpPr/>
          <p:nvPr/>
        </p:nvGrpSpPr>
        <p:grpSpPr>
          <a:xfrm>
            <a:off x="4673818" y="4124941"/>
            <a:ext cx="730800" cy="730800"/>
            <a:chOff x="4655515" y="4441611"/>
            <a:chExt cx="730800" cy="730800"/>
          </a:xfrm>
        </p:grpSpPr>
        <p:sp>
          <p:nvSpPr>
            <p:cNvPr id="278" name="Oval 277">
              <a:extLst>
                <a:ext uri="{FF2B5EF4-FFF2-40B4-BE49-F238E27FC236}">
                  <a16:creationId xmlns:a16="http://schemas.microsoft.com/office/drawing/2014/main" id="{D4FD612E-D729-453F-9CCE-062A10483F85}"/>
                </a:ext>
              </a:extLst>
            </p:cNvPr>
            <p:cNvSpPr>
              <a:spLocks noChangeAspect="1"/>
            </p:cNvSpPr>
            <p:nvPr/>
          </p:nvSpPr>
          <p:spPr>
            <a:xfrm>
              <a:off x="4655515" y="4441611"/>
              <a:ext cx="730800" cy="730800"/>
            </a:xfrm>
            <a:prstGeom prst="ellipse">
              <a:avLst/>
            </a:prstGeom>
            <a:solidFill>
              <a:schemeClr val="accent3">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56" name="Group 255"/>
            <p:cNvGrpSpPr/>
            <p:nvPr/>
          </p:nvGrpSpPr>
          <p:grpSpPr>
            <a:xfrm>
              <a:off x="4689445" y="4477329"/>
              <a:ext cx="660156" cy="660156"/>
              <a:chOff x="4650766" y="4438650"/>
              <a:chExt cx="737514" cy="737514"/>
            </a:xfrm>
          </p:grpSpPr>
          <p:sp>
            <p:nvSpPr>
              <p:cNvPr id="230" name="Oval 229">
                <a:extLst>
                  <a:ext uri="{FF2B5EF4-FFF2-40B4-BE49-F238E27FC236}">
                    <a16:creationId xmlns:a16="http://schemas.microsoft.com/office/drawing/2014/main" id="{2F0D26FD-4B66-417B-A4D3-6442FA52B226}"/>
                  </a:ext>
                </a:extLst>
              </p:cNvPr>
              <p:cNvSpPr>
                <a:spLocks noChangeAspect="1"/>
              </p:cNvSpPr>
              <p:nvPr/>
            </p:nvSpPr>
            <p:spPr>
              <a:xfrm>
                <a:off x="4650766" y="4438650"/>
                <a:ext cx="737514" cy="7375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30" name="Group 129">
                <a:extLst>
                  <a:ext uri="{FF2B5EF4-FFF2-40B4-BE49-F238E27FC236}">
                    <a16:creationId xmlns:a16="http://schemas.microsoft.com/office/drawing/2014/main" id="{CFC9AC2F-118B-4278-825B-2071C1FFA58E}"/>
                  </a:ext>
                </a:extLst>
              </p:cNvPr>
              <p:cNvGrpSpPr/>
              <p:nvPr/>
            </p:nvGrpSpPr>
            <p:grpSpPr>
              <a:xfrm>
                <a:off x="4827193" y="4577573"/>
                <a:ext cx="384660" cy="421568"/>
                <a:chOff x="9256170" y="1296365"/>
                <a:chExt cx="457449" cy="501349"/>
              </a:xfrm>
              <a:solidFill>
                <a:srgbClr val="575756">
                  <a:lumMod val="75000"/>
                  <a:lumOff val="25000"/>
                </a:srgbClr>
              </a:solidFill>
            </p:grpSpPr>
            <p:sp>
              <p:nvSpPr>
                <p:cNvPr id="191" name="Freeform 7">
                  <a:extLst>
                    <a:ext uri="{FF2B5EF4-FFF2-40B4-BE49-F238E27FC236}">
                      <a16:creationId xmlns:a16="http://schemas.microsoft.com/office/drawing/2014/main" id="{6B0E40CE-3212-406A-93BE-6C3CE0A66B7F}"/>
                    </a:ext>
                  </a:extLst>
                </p:cNvPr>
                <p:cNvSpPr>
                  <a:spLocks noEditPoints="1"/>
                </p:cNvSpPr>
                <p:nvPr/>
              </p:nvSpPr>
              <p:spPr bwMode="auto">
                <a:xfrm>
                  <a:off x="9256170" y="1296365"/>
                  <a:ext cx="457449" cy="448226"/>
                </a:xfrm>
                <a:custGeom>
                  <a:avLst/>
                  <a:gdLst>
                    <a:gd name="T0" fmla="*/ 505 w 525"/>
                    <a:gd name="T1" fmla="*/ 136 h 514"/>
                    <a:gd name="T2" fmla="*/ 292 w 525"/>
                    <a:gd name="T3" fmla="*/ 136 h 514"/>
                    <a:gd name="T4" fmla="*/ 292 w 525"/>
                    <a:gd name="T5" fmla="*/ 115 h 514"/>
                    <a:gd name="T6" fmla="*/ 253 w 525"/>
                    <a:gd name="T7" fmla="*/ 115 h 514"/>
                    <a:gd name="T8" fmla="*/ 294 w 525"/>
                    <a:gd name="T9" fmla="*/ 42 h 514"/>
                    <a:gd name="T10" fmla="*/ 296 w 525"/>
                    <a:gd name="T11" fmla="*/ 42 h 514"/>
                    <a:gd name="T12" fmla="*/ 317 w 525"/>
                    <a:gd name="T13" fmla="*/ 21 h 514"/>
                    <a:gd name="T14" fmla="*/ 296 w 525"/>
                    <a:gd name="T15" fmla="*/ 0 h 514"/>
                    <a:gd name="T16" fmla="*/ 275 w 525"/>
                    <a:gd name="T17" fmla="*/ 21 h 514"/>
                    <a:gd name="T18" fmla="*/ 279 w 525"/>
                    <a:gd name="T19" fmla="*/ 33 h 514"/>
                    <a:gd name="T20" fmla="*/ 233 w 525"/>
                    <a:gd name="T21" fmla="*/ 115 h 514"/>
                    <a:gd name="T22" fmla="*/ 197 w 525"/>
                    <a:gd name="T23" fmla="*/ 115 h 514"/>
                    <a:gd name="T24" fmla="*/ 151 w 525"/>
                    <a:gd name="T25" fmla="*/ 33 h 514"/>
                    <a:gd name="T26" fmla="*/ 155 w 525"/>
                    <a:gd name="T27" fmla="*/ 21 h 514"/>
                    <a:gd name="T28" fmla="*/ 134 w 525"/>
                    <a:gd name="T29" fmla="*/ 0 h 514"/>
                    <a:gd name="T30" fmla="*/ 112 w 525"/>
                    <a:gd name="T31" fmla="*/ 21 h 514"/>
                    <a:gd name="T32" fmla="*/ 134 w 525"/>
                    <a:gd name="T33" fmla="*/ 42 h 514"/>
                    <a:gd name="T34" fmla="*/ 136 w 525"/>
                    <a:gd name="T35" fmla="*/ 42 h 514"/>
                    <a:gd name="T36" fmla="*/ 178 w 525"/>
                    <a:gd name="T37" fmla="*/ 115 h 514"/>
                    <a:gd name="T38" fmla="*/ 138 w 525"/>
                    <a:gd name="T39" fmla="*/ 115 h 514"/>
                    <a:gd name="T40" fmla="*/ 138 w 525"/>
                    <a:gd name="T41" fmla="*/ 136 h 514"/>
                    <a:gd name="T42" fmla="*/ 19 w 525"/>
                    <a:gd name="T43" fmla="*/ 136 h 514"/>
                    <a:gd name="T44" fmla="*/ 0 w 525"/>
                    <a:gd name="T45" fmla="*/ 155 h 514"/>
                    <a:gd name="T46" fmla="*/ 0 w 525"/>
                    <a:gd name="T47" fmla="*/ 495 h 514"/>
                    <a:gd name="T48" fmla="*/ 19 w 525"/>
                    <a:gd name="T49" fmla="*/ 514 h 514"/>
                    <a:gd name="T50" fmla="*/ 505 w 525"/>
                    <a:gd name="T51" fmla="*/ 514 h 514"/>
                    <a:gd name="T52" fmla="*/ 525 w 525"/>
                    <a:gd name="T53" fmla="*/ 495 h 514"/>
                    <a:gd name="T54" fmla="*/ 525 w 525"/>
                    <a:gd name="T55" fmla="*/ 155 h 514"/>
                    <a:gd name="T56" fmla="*/ 505 w 525"/>
                    <a:gd name="T57" fmla="*/ 136 h 514"/>
                    <a:gd name="T58" fmla="*/ 422 w 525"/>
                    <a:gd name="T59" fmla="*/ 422 h 514"/>
                    <a:gd name="T60" fmla="*/ 375 w 525"/>
                    <a:gd name="T61" fmla="*/ 469 h 514"/>
                    <a:gd name="T62" fmla="*/ 103 w 525"/>
                    <a:gd name="T63" fmla="*/ 469 h 514"/>
                    <a:gd name="T64" fmla="*/ 56 w 525"/>
                    <a:gd name="T65" fmla="*/ 422 h 514"/>
                    <a:gd name="T66" fmla="*/ 56 w 525"/>
                    <a:gd name="T67" fmla="*/ 234 h 514"/>
                    <a:gd name="T68" fmla="*/ 103 w 525"/>
                    <a:gd name="T69" fmla="*/ 187 h 514"/>
                    <a:gd name="T70" fmla="*/ 375 w 525"/>
                    <a:gd name="T71" fmla="*/ 187 h 514"/>
                    <a:gd name="T72" fmla="*/ 422 w 525"/>
                    <a:gd name="T73" fmla="*/ 234 h 514"/>
                    <a:gd name="T74" fmla="*/ 422 w 525"/>
                    <a:gd name="T75" fmla="*/ 422 h 514"/>
                    <a:gd name="T76" fmla="*/ 491 w 525"/>
                    <a:gd name="T77" fmla="*/ 301 h 514"/>
                    <a:gd name="T78" fmla="*/ 461 w 525"/>
                    <a:gd name="T79" fmla="*/ 301 h 514"/>
                    <a:gd name="T80" fmla="*/ 461 w 525"/>
                    <a:gd name="T81" fmla="*/ 272 h 514"/>
                    <a:gd name="T82" fmla="*/ 491 w 525"/>
                    <a:gd name="T83" fmla="*/ 272 h 514"/>
                    <a:gd name="T84" fmla="*/ 491 w 525"/>
                    <a:gd name="T85" fmla="*/ 301 h 514"/>
                    <a:gd name="T86" fmla="*/ 491 w 525"/>
                    <a:gd name="T87" fmla="*/ 241 h 514"/>
                    <a:gd name="T88" fmla="*/ 461 w 525"/>
                    <a:gd name="T89" fmla="*/ 241 h 514"/>
                    <a:gd name="T90" fmla="*/ 461 w 525"/>
                    <a:gd name="T91" fmla="*/ 212 h 514"/>
                    <a:gd name="T92" fmla="*/ 491 w 525"/>
                    <a:gd name="T93" fmla="*/ 212 h 514"/>
                    <a:gd name="T94" fmla="*/ 491 w 525"/>
                    <a:gd name="T95" fmla="*/ 241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5" h="514">
                      <a:moveTo>
                        <a:pt x="505" y="136"/>
                      </a:moveTo>
                      <a:cubicBezTo>
                        <a:pt x="292" y="136"/>
                        <a:pt x="292" y="136"/>
                        <a:pt x="292" y="136"/>
                      </a:cubicBezTo>
                      <a:cubicBezTo>
                        <a:pt x="292" y="115"/>
                        <a:pt x="292" y="115"/>
                        <a:pt x="292" y="115"/>
                      </a:cubicBezTo>
                      <a:cubicBezTo>
                        <a:pt x="253" y="115"/>
                        <a:pt x="253" y="115"/>
                        <a:pt x="253" y="115"/>
                      </a:cubicBezTo>
                      <a:cubicBezTo>
                        <a:pt x="294" y="42"/>
                        <a:pt x="294" y="42"/>
                        <a:pt x="294" y="42"/>
                      </a:cubicBezTo>
                      <a:cubicBezTo>
                        <a:pt x="295" y="42"/>
                        <a:pt x="296" y="42"/>
                        <a:pt x="296" y="42"/>
                      </a:cubicBezTo>
                      <a:cubicBezTo>
                        <a:pt x="308" y="42"/>
                        <a:pt x="317" y="33"/>
                        <a:pt x="317" y="21"/>
                      </a:cubicBezTo>
                      <a:cubicBezTo>
                        <a:pt x="317" y="9"/>
                        <a:pt x="308" y="0"/>
                        <a:pt x="296" y="0"/>
                      </a:cubicBezTo>
                      <a:cubicBezTo>
                        <a:pt x="285" y="0"/>
                        <a:pt x="275" y="9"/>
                        <a:pt x="275" y="21"/>
                      </a:cubicBezTo>
                      <a:cubicBezTo>
                        <a:pt x="275" y="25"/>
                        <a:pt x="277" y="30"/>
                        <a:pt x="279" y="33"/>
                      </a:cubicBezTo>
                      <a:cubicBezTo>
                        <a:pt x="233" y="115"/>
                        <a:pt x="233" y="115"/>
                        <a:pt x="233" y="115"/>
                      </a:cubicBezTo>
                      <a:cubicBezTo>
                        <a:pt x="197" y="115"/>
                        <a:pt x="197" y="115"/>
                        <a:pt x="197" y="115"/>
                      </a:cubicBezTo>
                      <a:cubicBezTo>
                        <a:pt x="151" y="33"/>
                        <a:pt x="151" y="33"/>
                        <a:pt x="151" y="33"/>
                      </a:cubicBezTo>
                      <a:cubicBezTo>
                        <a:pt x="154" y="30"/>
                        <a:pt x="155" y="25"/>
                        <a:pt x="155" y="21"/>
                      </a:cubicBezTo>
                      <a:cubicBezTo>
                        <a:pt x="155" y="9"/>
                        <a:pt x="146" y="0"/>
                        <a:pt x="134" y="0"/>
                      </a:cubicBezTo>
                      <a:cubicBezTo>
                        <a:pt x="122" y="0"/>
                        <a:pt x="112" y="9"/>
                        <a:pt x="112" y="21"/>
                      </a:cubicBezTo>
                      <a:cubicBezTo>
                        <a:pt x="112" y="33"/>
                        <a:pt x="122" y="42"/>
                        <a:pt x="134" y="42"/>
                      </a:cubicBezTo>
                      <a:cubicBezTo>
                        <a:pt x="135" y="42"/>
                        <a:pt x="135" y="42"/>
                        <a:pt x="136" y="42"/>
                      </a:cubicBezTo>
                      <a:cubicBezTo>
                        <a:pt x="178" y="115"/>
                        <a:pt x="178" y="115"/>
                        <a:pt x="178" y="115"/>
                      </a:cubicBezTo>
                      <a:cubicBezTo>
                        <a:pt x="138" y="115"/>
                        <a:pt x="138" y="115"/>
                        <a:pt x="138" y="115"/>
                      </a:cubicBezTo>
                      <a:cubicBezTo>
                        <a:pt x="138" y="136"/>
                        <a:pt x="138" y="136"/>
                        <a:pt x="138" y="136"/>
                      </a:cubicBezTo>
                      <a:cubicBezTo>
                        <a:pt x="19" y="136"/>
                        <a:pt x="19" y="136"/>
                        <a:pt x="19" y="136"/>
                      </a:cubicBezTo>
                      <a:cubicBezTo>
                        <a:pt x="8" y="136"/>
                        <a:pt x="0" y="144"/>
                        <a:pt x="0" y="155"/>
                      </a:cubicBezTo>
                      <a:cubicBezTo>
                        <a:pt x="0" y="495"/>
                        <a:pt x="0" y="495"/>
                        <a:pt x="0" y="495"/>
                      </a:cubicBezTo>
                      <a:cubicBezTo>
                        <a:pt x="0" y="506"/>
                        <a:pt x="8" y="514"/>
                        <a:pt x="19" y="514"/>
                      </a:cubicBezTo>
                      <a:cubicBezTo>
                        <a:pt x="505" y="514"/>
                        <a:pt x="505" y="514"/>
                        <a:pt x="505" y="514"/>
                      </a:cubicBezTo>
                      <a:cubicBezTo>
                        <a:pt x="516" y="514"/>
                        <a:pt x="525" y="506"/>
                        <a:pt x="525" y="495"/>
                      </a:cubicBezTo>
                      <a:cubicBezTo>
                        <a:pt x="525" y="155"/>
                        <a:pt x="525" y="155"/>
                        <a:pt x="525" y="155"/>
                      </a:cubicBezTo>
                      <a:cubicBezTo>
                        <a:pt x="525" y="144"/>
                        <a:pt x="516" y="136"/>
                        <a:pt x="505" y="136"/>
                      </a:cubicBezTo>
                      <a:close/>
                      <a:moveTo>
                        <a:pt x="422" y="422"/>
                      </a:moveTo>
                      <a:cubicBezTo>
                        <a:pt x="422" y="448"/>
                        <a:pt x="401" y="469"/>
                        <a:pt x="375" y="469"/>
                      </a:cubicBezTo>
                      <a:cubicBezTo>
                        <a:pt x="103" y="469"/>
                        <a:pt x="103" y="469"/>
                        <a:pt x="103" y="469"/>
                      </a:cubicBezTo>
                      <a:cubicBezTo>
                        <a:pt x="77" y="469"/>
                        <a:pt x="56" y="448"/>
                        <a:pt x="56" y="422"/>
                      </a:cubicBezTo>
                      <a:cubicBezTo>
                        <a:pt x="56" y="234"/>
                        <a:pt x="56" y="234"/>
                        <a:pt x="56" y="234"/>
                      </a:cubicBezTo>
                      <a:cubicBezTo>
                        <a:pt x="56" y="208"/>
                        <a:pt x="77" y="187"/>
                        <a:pt x="103" y="187"/>
                      </a:cubicBezTo>
                      <a:cubicBezTo>
                        <a:pt x="375" y="187"/>
                        <a:pt x="375" y="187"/>
                        <a:pt x="375" y="187"/>
                      </a:cubicBezTo>
                      <a:cubicBezTo>
                        <a:pt x="401" y="187"/>
                        <a:pt x="422" y="208"/>
                        <a:pt x="422" y="234"/>
                      </a:cubicBezTo>
                      <a:lnTo>
                        <a:pt x="422" y="422"/>
                      </a:lnTo>
                      <a:close/>
                      <a:moveTo>
                        <a:pt x="491" y="301"/>
                      </a:moveTo>
                      <a:cubicBezTo>
                        <a:pt x="461" y="301"/>
                        <a:pt x="461" y="301"/>
                        <a:pt x="461" y="301"/>
                      </a:cubicBezTo>
                      <a:cubicBezTo>
                        <a:pt x="461" y="272"/>
                        <a:pt x="461" y="272"/>
                        <a:pt x="461" y="272"/>
                      </a:cubicBezTo>
                      <a:cubicBezTo>
                        <a:pt x="491" y="272"/>
                        <a:pt x="491" y="272"/>
                        <a:pt x="491" y="272"/>
                      </a:cubicBezTo>
                      <a:lnTo>
                        <a:pt x="491" y="301"/>
                      </a:lnTo>
                      <a:close/>
                      <a:moveTo>
                        <a:pt x="491" y="241"/>
                      </a:moveTo>
                      <a:cubicBezTo>
                        <a:pt x="461" y="241"/>
                        <a:pt x="461" y="241"/>
                        <a:pt x="461" y="241"/>
                      </a:cubicBezTo>
                      <a:cubicBezTo>
                        <a:pt x="461" y="212"/>
                        <a:pt x="461" y="212"/>
                        <a:pt x="461" y="212"/>
                      </a:cubicBezTo>
                      <a:cubicBezTo>
                        <a:pt x="491" y="212"/>
                        <a:pt x="491" y="212"/>
                        <a:pt x="491" y="212"/>
                      </a:cubicBezTo>
                      <a:lnTo>
                        <a:pt x="491" y="2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92" name="Freeform 8">
                  <a:extLst>
                    <a:ext uri="{FF2B5EF4-FFF2-40B4-BE49-F238E27FC236}">
                      <a16:creationId xmlns:a16="http://schemas.microsoft.com/office/drawing/2014/main" id="{120BF1E3-7FF8-4F30-8EB5-AAE69F2FBA8E}"/>
                    </a:ext>
                  </a:extLst>
                </p:cNvPr>
                <p:cNvSpPr>
                  <a:spLocks/>
                </p:cNvSpPr>
                <p:nvPr/>
              </p:nvSpPr>
              <p:spPr bwMode="auto">
                <a:xfrm>
                  <a:off x="9287527" y="1756765"/>
                  <a:ext cx="80054" cy="40949"/>
                </a:xfrm>
                <a:custGeom>
                  <a:avLst/>
                  <a:gdLst>
                    <a:gd name="T0" fmla="*/ 0 w 217"/>
                    <a:gd name="T1" fmla="*/ 0 h 111"/>
                    <a:gd name="T2" fmla="*/ 28 w 217"/>
                    <a:gd name="T3" fmla="*/ 111 h 111"/>
                    <a:gd name="T4" fmla="*/ 189 w 217"/>
                    <a:gd name="T5" fmla="*/ 111 h 111"/>
                    <a:gd name="T6" fmla="*/ 217 w 217"/>
                    <a:gd name="T7" fmla="*/ 0 h 111"/>
                    <a:gd name="T8" fmla="*/ 0 w 217"/>
                    <a:gd name="T9" fmla="*/ 0 h 111"/>
                    <a:gd name="T10" fmla="*/ 0 w 217"/>
                    <a:gd name="T11" fmla="*/ 0 h 111"/>
                  </a:gdLst>
                  <a:ahLst/>
                  <a:cxnLst>
                    <a:cxn ang="0">
                      <a:pos x="T0" y="T1"/>
                    </a:cxn>
                    <a:cxn ang="0">
                      <a:pos x="T2" y="T3"/>
                    </a:cxn>
                    <a:cxn ang="0">
                      <a:pos x="T4" y="T5"/>
                    </a:cxn>
                    <a:cxn ang="0">
                      <a:pos x="T6" y="T7"/>
                    </a:cxn>
                    <a:cxn ang="0">
                      <a:pos x="T8" y="T9"/>
                    </a:cxn>
                    <a:cxn ang="0">
                      <a:pos x="T10" y="T11"/>
                    </a:cxn>
                  </a:cxnLst>
                  <a:rect l="0" t="0" r="r" b="b"/>
                  <a:pathLst>
                    <a:path w="217" h="111">
                      <a:moveTo>
                        <a:pt x="0" y="0"/>
                      </a:moveTo>
                      <a:lnTo>
                        <a:pt x="28" y="111"/>
                      </a:lnTo>
                      <a:lnTo>
                        <a:pt x="189" y="111"/>
                      </a:lnTo>
                      <a:lnTo>
                        <a:pt x="217"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93" name="Freeform 9">
                  <a:extLst>
                    <a:ext uri="{FF2B5EF4-FFF2-40B4-BE49-F238E27FC236}">
                      <a16:creationId xmlns:a16="http://schemas.microsoft.com/office/drawing/2014/main" id="{0DEBC63B-AB95-4565-BAEE-1E7140789CE6}"/>
                    </a:ext>
                  </a:extLst>
                </p:cNvPr>
                <p:cNvSpPr>
                  <a:spLocks/>
                </p:cNvSpPr>
                <p:nvPr/>
              </p:nvSpPr>
              <p:spPr bwMode="auto">
                <a:xfrm>
                  <a:off x="9601101" y="1756765"/>
                  <a:ext cx="80054" cy="40949"/>
                </a:xfrm>
                <a:custGeom>
                  <a:avLst/>
                  <a:gdLst>
                    <a:gd name="T0" fmla="*/ 0 w 217"/>
                    <a:gd name="T1" fmla="*/ 0 h 111"/>
                    <a:gd name="T2" fmla="*/ 28 w 217"/>
                    <a:gd name="T3" fmla="*/ 111 h 111"/>
                    <a:gd name="T4" fmla="*/ 189 w 217"/>
                    <a:gd name="T5" fmla="*/ 111 h 111"/>
                    <a:gd name="T6" fmla="*/ 217 w 217"/>
                    <a:gd name="T7" fmla="*/ 0 h 111"/>
                    <a:gd name="T8" fmla="*/ 0 w 217"/>
                    <a:gd name="T9" fmla="*/ 0 h 111"/>
                    <a:gd name="T10" fmla="*/ 0 w 217"/>
                    <a:gd name="T11" fmla="*/ 0 h 111"/>
                  </a:gdLst>
                  <a:ahLst/>
                  <a:cxnLst>
                    <a:cxn ang="0">
                      <a:pos x="T0" y="T1"/>
                    </a:cxn>
                    <a:cxn ang="0">
                      <a:pos x="T2" y="T3"/>
                    </a:cxn>
                    <a:cxn ang="0">
                      <a:pos x="T4" y="T5"/>
                    </a:cxn>
                    <a:cxn ang="0">
                      <a:pos x="T6" y="T7"/>
                    </a:cxn>
                    <a:cxn ang="0">
                      <a:pos x="T8" y="T9"/>
                    </a:cxn>
                    <a:cxn ang="0">
                      <a:pos x="T10" y="T11"/>
                    </a:cxn>
                  </a:cxnLst>
                  <a:rect l="0" t="0" r="r" b="b"/>
                  <a:pathLst>
                    <a:path w="217" h="111">
                      <a:moveTo>
                        <a:pt x="0" y="0"/>
                      </a:moveTo>
                      <a:lnTo>
                        <a:pt x="28" y="111"/>
                      </a:lnTo>
                      <a:lnTo>
                        <a:pt x="189" y="111"/>
                      </a:lnTo>
                      <a:lnTo>
                        <a:pt x="217"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grpSp>
        </p:grpSp>
      </p:grpSp>
      <p:grpSp>
        <p:nvGrpSpPr>
          <p:cNvPr id="293" name="Group 292"/>
          <p:cNvGrpSpPr/>
          <p:nvPr/>
        </p:nvGrpSpPr>
        <p:grpSpPr>
          <a:xfrm>
            <a:off x="4045168" y="2810491"/>
            <a:ext cx="730800" cy="730800"/>
            <a:chOff x="4026865" y="3127161"/>
            <a:chExt cx="730800" cy="730800"/>
          </a:xfrm>
        </p:grpSpPr>
        <p:sp>
          <p:nvSpPr>
            <p:cNvPr id="280" name="Oval 279">
              <a:extLst>
                <a:ext uri="{FF2B5EF4-FFF2-40B4-BE49-F238E27FC236}">
                  <a16:creationId xmlns:a16="http://schemas.microsoft.com/office/drawing/2014/main" id="{D4FD612E-D729-453F-9CCE-062A10483F85}"/>
                </a:ext>
              </a:extLst>
            </p:cNvPr>
            <p:cNvSpPr>
              <a:spLocks noChangeAspect="1"/>
            </p:cNvSpPr>
            <p:nvPr/>
          </p:nvSpPr>
          <p:spPr>
            <a:xfrm>
              <a:off x="4026865" y="3127161"/>
              <a:ext cx="730800" cy="730800"/>
            </a:xfrm>
            <a:prstGeom prst="ellipse">
              <a:avLst/>
            </a:prstGeom>
            <a:solidFill>
              <a:schemeClr val="accent5">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58" name="Group 257"/>
            <p:cNvGrpSpPr/>
            <p:nvPr/>
          </p:nvGrpSpPr>
          <p:grpSpPr>
            <a:xfrm>
              <a:off x="4060795" y="3162879"/>
              <a:ext cx="660156" cy="660156"/>
              <a:chOff x="4022116" y="3124200"/>
              <a:chExt cx="737514" cy="737514"/>
            </a:xfrm>
          </p:grpSpPr>
          <p:sp>
            <p:nvSpPr>
              <p:cNvPr id="236" name="Oval 235">
                <a:extLst>
                  <a:ext uri="{FF2B5EF4-FFF2-40B4-BE49-F238E27FC236}">
                    <a16:creationId xmlns:a16="http://schemas.microsoft.com/office/drawing/2014/main" id="{2F0D26FD-4B66-417B-A4D3-6442FA52B226}"/>
                  </a:ext>
                </a:extLst>
              </p:cNvPr>
              <p:cNvSpPr>
                <a:spLocks noChangeAspect="1"/>
              </p:cNvSpPr>
              <p:nvPr/>
            </p:nvSpPr>
            <p:spPr>
              <a:xfrm>
                <a:off x="4022116" y="3124200"/>
                <a:ext cx="737514" cy="7375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32" name="Group 48">
                <a:extLst>
                  <a:ext uri="{FF2B5EF4-FFF2-40B4-BE49-F238E27FC236}">
                    <a16:creationId xmlns:a16="http://schemas.microsoft.com/office/drawing/2014/main" id="{F93A90C5-58EB-4A0F-9DF0-F57E3398D8CA}"/>
                  </a:ext>
                </a:extLst>
              </p:cNvPr>
              <p:cNvGrpSpPr>
                <a:grpSpLocks noChangeAspect="1"/>
              </p:cNvGrpSpPr>
              <p:nvPr/>
            </p:nvGrpSpPr>
            <p:grpSpPr bwMode="auto">
              <a:xfrm>
                <a:off x="4264410" y="3363409"/>
                <a:ext cx="252927" cy="259097"/>
                <a:chOff x="1130" y="1155"/>
                <a:chExt cx="820" cy="840"/>
              </a:xfrm>
              <a:solidFill>
                <a:srgbClr val="575756">
                  <a:lumMod val="75000"/>
                  <a:lumOff val="25000"/>
                </a:srgbClr>
              </a:solidFill>
            </p:grpSpPr>
            <p:sp>
              <p:nvSpPr>
                <p:cNvPr id="187" name="Oval 49">
                  <a:extLst>
                    <a:ext uri="{FF2B5EF4-FFF2-40B4-BE49-F238E27FC236}">
                      <a16:creationId xmlns:a16="http://schemas.microsoft.com/office/drawing/2014/main" id="{0475E482-E08A-43C6-B507-ADECEEBD9946}"/>
                    </a:ext>
                  </a:extLst>
                </p:cNvPr>
                <p:cNvSpPr>
                  <a:spLocks noChangeArrowheads="1"/>
                </p:cNvSpPr>
                <p:nvPr/>
              </p:nvSpPr>
              <p:spPr bwMode="auto">
                <a:xfrm>
                  <a:off x="1217" y="1617"/>
                  <a:ext cx="265" cy="26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88" name="Freeform 50">
                  <a:extLst>
                    <a:ext uri="{FF2B5EF4-FFF2-40B4-BE49-F238E27FC236}">
                      <a16:creationId xmlns:a16="http://schemas.microsoft.com/office/drawing/2014/main" id="{1713849A-5D1D-4C0B-BC08-6964184759FB}"/>
                    </a:ext>
                  </a:extLst>
                </p:cNvPr>
                <p:cNvSpPr>
                  <a:spLocks/>
                </p:cNvSpPr>
                <p:nvPr/>
              </p:nvSpPr>
              <p:spPr bwMode="auto">
                <a:xfrm>
                  <a:off x="1142" y="1957"/>
                  <a:ext cx="2" cy="5"/>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2"/>
                        <a:pt x="1" y="2"/>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89" name="Freeform 51">
                  <a:extLst>
                    <a:ext uri="{FF2B5EF4-FFF2-40B4-BE49-F238E27FC236}">
                      <a16:creationId xmlns:a16="http://schemas.microsoft.com/office/drawing/2014/main" id="{A46F0688-F452-4F04-B641-F714ADFBCDC5}"/>
                    </a:ext>
                  </a:extLst>
                </p:cNvPr>
                <p:cNvSpPr>
                  <a:spLocks/>
                </p:cNvSpPr>
                <p:nvPr/>
              </p:nvSpPr>
              <p:spPr bwMode="auto">
                <a:xfrm>
                  <a:off x="1130" y="1351"/>
                  <a:ext cx="624" cy="644"/>
                </a:xfrm>
                <a:custGeom>
                  <a:avLst/>
                  <a:gdLst>
                    <a:gd name="T0" fmla="*/ 8 w 264"/>
                    <a:gd name="T1" fmla="*/ 19 h 273"/>
                    <a:gd name="T2" fmla="*/ 0 w 264"/>
                    <a:gd name="T3" fmla="*/ 29 h 273"/>
                    <a:gd name="T4" fmla="*/ 0 w 264"/>
                    <a:gd name="T5" fmla="*/ 75 h 273"/>
                    <a:gd name="T6" fmla="*/ 7 w 264"/>
                    <a:gd name="T7" fmla="*/ 77 h 273"/>
                    <a:gd name="T8" fmla="*/ 92 w 264"/>
                    <a:gd name="T9" fmla="*/ 45 h 273"/>
                    <a:gd name="T10" fmla="*/ 217 w 264"/>
                    <a:gd name="T11" fmla="*/ 169 h 273"/>
                    <a:gd name="T12" fmla="*/ 184 w 264"/>
                    <a:gd name="T13" fmla="*/ 261 h 273"/>
                    <a:gd name="T14" fmla="*/ 186 w 264"/>
                    <a:gd name="T15" fmla="*/ 273 h 273"/>
                    <a:gd name="T16" fmla="*/ 232 w 264"/>
                    <a:gd name="T17" fmla="*/ 273 h 273"/>
                    <a:gd name="T18" fmla="*/ 242 w 264"/>
                    <a:gd name="T19" fmla="*/ 260 h 273"/>
                    <a:gd name="T20" fmla="*/ 264 w 264"/>
                    <a:gd name="T21" fmla="*/ 173 h 273"/>
                    <a:gd name="T22" fmla="*/ 92 w 264"/>
                    <a:gd name="T23" fmla="*/ 0 h 273"/>
                    <a:gd name="T24" fmla="*/ 8 w 264"/>
                    <a:gd name="T25" fmla="*/ 1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4" h="273">
                      <a:moveTo>
                        <a:pt x="8" y="19"/>
                      </a:moveTo>
                      <a:cubicBezTo>
                        <a:pt x="5" y="21"/>
                        <a:pt x="0" y="26"/>
                        <a:pt x="0" y="29"/>
                      </a:cubicBezTo>
                      <a:cubicBezTo>
                        <a:pt x="0" y="75"/>
                        <a:pt x="0" y="75"/>
                        <a:pt x="0" y="75"/>
                      </a:cubicBezTo>
                      <a:cubicBezTo>
                        <a:pt x="0" y="78"/>
                        <a:pt x="5" y="79"/>
                        <a:pt x="7" y="77"/>
                      </a:cubicBezTo>
                      <a:cubicBezTo>
                        <a:pt x="30" y="57"/>
                        <a:pt x="60" y="45"/>
                        <a:pt x="92" y="45"/>
                      </a:cubicBezTo>
                      <a:cubicBezTo>
                        <a:pt x="161" y="45"/>
                        <a:pt x="217" y="101"/>
                        <a:pt x="217" y="169"/>
                      </a:cubicBezTo>
                      <a:cubicBezTo>
                        <a:pt x="217" y="202"/>
                        <a:pt x="205" y="239"/>
                        <a:pt x="184" y="261"/>
                      </a:cubicBezTo>
                      <a:cubicBezTo>
                        <a:pt x="182" y="264"/>
                        <a:pt x="183" y="273"/>
                        <a:pt x="186" y="273"/>
                      </a:cubicBezTo>
                      <a:cubicBezTo>
                        <a:pt x="232" y="273"/>
                        <a:pt x="232" y="273"/>
                        <a:pt x="232" y="273"/>
                      </a:cubicBezTo>
                      <a:cubicBezTo>
                        <a:pt x="236" y="273"/>
                        <a:pt x="240" y="263"/>
                        <a:pt x="242" y="260"/>
                      </a:cubicBezTo>
                      <a:cubicBezTo>
                        <a:pt x="256" y="235"/>
                        <a:pt x="264" y="203"/>
                        <a:pt x="264" y="173"/>
                      </a:cubicBezTo>
                      <a:cubicBezTo>
                        <a:pt x="264" y="78"/>
                        <a:pt x="186" y="0"/>
                        <a:pt x="92" y="0"/>
                      </a:cubicBezTo>
                      <a:cubicBezTo>
                        <a:pt x="62" y="0"/>
                        <a:pt x="33" y="6"/>
                        <a:pt x="8"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90" name="Freeform 52">
                  <a:extLst>
                    <a:ext uri="{FF2B5EF4-FFF2-40B4-BE49-F238E27FC236}">
                      <a16:creationId xmlns:a16="http://schemas.microsoft.com/office/drawing/2014/main" id="{274115EB-E507-4B96-87FF-1F0F1C089225}"/>
                    </a:ext>
                  </a:extLst>
                </p:cNvPr>
                <p:cNvSpPr>
                  <a:spLocks/>
                </p:cNvSpPr>
                <p:nvPr/>
              </p:nvSpPr>
              <p:spPr bwMode="auto">
                <a:xfrm>
                  <a:off x="1130" y="1155"/>
                  <a:ext cx="820" cy="840"/>
                </a:xfrm>
                <a:custGeom>
                  <a:avLst/>
                  <a:gdLst>
                    <a:gd name="T0" fmla="*/ 9 w 347"/>
                    <a:gd name="T1" fmla="*/ 12 h 356"/>
                    <a:gd name="T2" fmla="*/ 0 w 347"/>
                    <a:gd name="T3" fmla="*/ 21 h 356"/>
                    <a:gd name="T4" fmla="*/ 0 w 347"/>
                    <a:gd name="T5" fmla="*/ 58 h 356"/>
                    <a:gd name="T6" fmla="*/ 9 w 347"/>
                    <a:gd name="T7" fmla="*/ 62 h 356"/>
                    <a:gd name="T8" fmla="*/ 92 w 347"/>
                    <a:gd name="T9" fmla="*/ 45 h 356"/>
                    <a:gd name="T10" fmla="*/ 300 w 347"/>
                    <a:gd name="T11" fmla="*/ 252 h 356"/>
                    <a:gd name="T12" fmla="*/ 283 w 347"/>
                    <a:gd name="T13" fmla="*/ 343 h 356"/>
                    <a:gd name="T14" fmla="*/ 287 w 347"/>
                    <a:gd name="T15" fmla="*/ 356 h 356"/>
                    <a:gd name="T16" fmla="*/ 324 w 347"/>
                    <a:gd name="T17" fmla="*/ 356 h 356"/>
                    <a:gd name="T18" fmla="*/ 333 w 347"/>
                    <a:gd name="T19" fmla="*/ 343 h 356"/>
                    <a:gd name="T20" fmla="*/ 347 w 347"/>
                    <a:gd name="T21" fmla="*/ 256 h 356"/>
                    <a:gd name="T22" fmla="*/ 92 w 347"/>
                    <a:gd name="T23" fmla="*/ 0 h 356"/>
                    <a:gd name="T24" fmla="*/ 9 w 347"/>
                    <a:gd name="T25" fmla="*/ 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7" h="356">
                      <a:moveTo>
                        <a:pt x="9" y="12"/>
                      </a:moveTo>
                      <a:cubicBezTo>
                        <a:pt x="5" y="13"/>
                        <a:pt x="0" y="17"/>
                        <a:pt x="0" y="21"/>
                      </a:cubicBezTo>
                      <a:cubicBezTo>
                        <a:pt x="0" y="58"/>
                        <a:pt x="0" y="58"/>
                        <a:pt x="0" y="58"/>
                      </a:cubicBezTo>
                      <a:cubicBezTo>
                        <a:pt x="0" y="62"/>
                        <a:pt x="5" y="63"/>
                        <a:pt x="9" y="62"/>
                      </a:cubicBezTo>
                      <a:cubicBezTo>
                        <a:pt x="34" y="51"/>
                        <a:pt x="63" y="45"/>
                        <a:pt x="92" y="45"/>
                      </a:cubicBezTo>
                      <a:cubicBezTo>
                        <a:pt x="206" y="45"/>
                        <a:pt x="300" y="138"/>
                        <a:pt x="300" y="252"/>
                      </a:cubicBezTo>
                      <a:cubicBezTo>
                        <a:pt x="300" y="282"/>
                        <a:pt x="294" y="317"/>
                        <a:pt x="283" y="343"/>
                      </a:cubicBezTo>
                      <a:cubicBezTo>
                        <a:pt x="281" y="346"/>
                        <a:pt x="283" y="356"/>
                        <a:pt x="287" y="356"/>
                      </a:cubicBezTo>
                      <a:cubicBezTo>
                        <a:pt x="324" y="356"/>
                        <a:pt x="324" y="356"/>
                        <a:pt x="324" y="356"/>
                      </a:cubicBezTo>
                      <a:cubicBezTo>
                        <a:pt x="328" y="356"/>
                        <a:pt x="332" y="346"/>
                        <a:pt x="333" y="343"/>
                      </a:cubicBezTo>
                      <a:cubicBezTo>
                        <a:pt x="342" y="316"/>
                        <a:pt x="347" y="285"/>
                        <a:pt x="347" y="256"/>
                      </a:cubicBezTo>
                      <a:cubicBezTo>
                        <a:pt x="347" y="116"/>
                        <a:pt x="232" y="0"/>
                        <a:pt x="92" y="0"/>
                      </a:cubicBezTo>
                      <a:cubicBezTo>
                        <a:pt x="63" y="0"/>
                        <a:pt x="35" y="3"/>
                        <a:pt x="9"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grpSp>
        </p:grpSp>
      </p:grpSp>
      <p:grpSp>
        <p:nvGrpSpPr>
          <p:cNvPr id="294" name="Group 293"/>
          <p:cNvGrpSpPr/>
          <p:nvPr/>
        </p:nvGrpSpPr>
        <p:grpSpPr>
          <a:xfrm>
            <a:off x="4207093" y="2067541"/>
            <a:ext cx="730800" cy="730800"/>
            <a:chOff x="4188790" y="2384211"/>
            <a:chExt cx="730800" cy="730800"/>
          </a:xfrm>
        </p:grpSpPr>
        <p:sp>
          <p:nvSpPr>
            <p:cNvPr id="281" name="Oval 280">
              <a:extLst>
                <a:ext uri="{FF2B5EF4-FFF2-40B4-BE49-F238E27FC236}">
                  <a16:creationId xmlns:a16="http://schemas.microsoft.com/office/drawing/2014/main" id="{D4FD612E-D729-453F-9CCE-062A10483F85}"/>
                </a:ext>
              </a:extLst>
            </p:cNvPr>
            <p:cNvSpPr>
              <a:spLocks noChangeAspect="1"/>
            </p:cNvSpPr>
            <p:nvPr/>
          </p:nvSpPr>
          <p:spPr>
            <a:xfrm>
              <a:off x="4188790" y="2384211"/>
              <a:ext cx="730800" cy="730800"/>
            </a:xfrm>
            <a:prstGeom prst="ellipse">
              <a:avLst/>
            </a:prstGeom>
            <a:solidFill>
              <a:schemeClr val="accent6">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59" name="Group 258"/>
            <p:cNvGrpSpPr/>
            <p:nvPr/>
          </p:nvGrpSpPr>
          <p:grpSpPr>
            <a:xfrm>
              <a:off x="4222720" y="2419929"/>
              <a:ext cx="660156" cy="660156"/>
              <a:chOff x="4184041" y="2381250"/>
              <a:chExt cx="737514" cy="737514"/>
            </a:xfrm>
          </p:grpSpPr>
          <p:sp>
            <p:nvSpPr>
              <p:cNvPr id="239" name="Oval 238">
                <a:extLst>
                  <a:ext uri="{FF2B5EF4-FFF2-40B4-BE49-F238E27FC236}">
                    <a16:creationId xmlns:a16="http://schemas.microsoft.com/office/drawing/2014/main" id="{2F0D26FD-4B66-417B-A4D3-6442FA52B226}"/>
                  </a:ext>
                </a:extLst>
              </p:cNvPr>
              <p:cNvSpPr>
                <a:spLocks noChangeAspect="1"/>
              </p:cNvSpPr>
              <p:nvPr/>
            </p:nvSpPr>
            <p:spPr>
              <a:xfrm>
                <a:off x="4184041" y="2381250"/>
                <a:ext cx="737514" cy="7375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34" name="Group 15">
                <a:extLst>
                  <a:ext uri="{FF2B5EF4-FFF2-40B4-BE49-F238E27FC236}">
                    <a16:creationId xmlns:a16="http://schemas.microsoft.com/office/drawing/2014/main" id="{82957B50-E7EF-4959-AB8B-8ED1D333E1D9}"/>
                  </a:ext>
                </a:extLst>
              </p:cNvPr>
              <p:cNvGrpSpPr>
                <a:grpSpLocks noChangeAspect="1"/>
              </p:cNvGrpSpPr>
              <p:nvPr/>
            </p:nvGrpSpPr>
            <p:grpSpPr bwMode="auto">
              <a:xfrm>
                <a:off x="4347377" y="2545678"/>
                <a:ext cx="410843" cy="408658"/>
                <a:chOff x="989" y="1016"/>
                <a:chExt cx="376" cy="374"/>
              </a:xfrm>
              <a:solidFill>
                <a:srgbClr val="575756">
                  <a:lumMod val="75000"/>
                  <a:lumOff val="25000"/>
                </a:srgbClr>
              </a:solidFill>
            </p:grpSpPr>
            <p:sp>
              <p:nvSpPr>
                <p:cNvPr id="177" name="Freeform 16">
                  <a:extLst>
                    <a:ext uri="{FF2B5EF4-FFF2-40B4-BE49-F238E27FC236}">
                      <a16:creationId xmlns:a16="http://schemas.microsoft.com/office/drawing/2014/main" id="{544C9FA3-7D05-4E30-826F-844727698A70}"/>
                    </a:ext>
                  </a:extLst>
                </p:cNvPr>
                <p:cNvSpPr>
                  <a:spLocks/>
                </p:cNvSpPr>
                <p:nvPr/>
              </p:nvSpPr>
              <p:spPr bwMode="auto">
                <a:xfrm>
                  <a:off x="1004" y="1225"/>
                  <a:ext cx="138" cy="122"/>
                </a:xfrm>
                <a:custGeom>
                  <a:avLst/>
                  <a:gdLst>
                    <a:gd name="T0" fmla="*/ 337 w 344"/>
                    <a:gd name="T1" fmla="*/ 6 h 303"/>
                    <a:gd name="T2" fmla="*/ 292 w 344"/>
                    <a:gd name="T3" fmla="*/ 6 h 303"/>
                    <a:gd name="T4" fmla="*/ 29 w 344"/>
                    <a:gd name="T5" fmla="*/ 92 h 303"/>
                    <a:gd name="T6" fmla="*/ 10 w 344"/>
                    <a:gd name="T7" fmla="*/ 139 h 303"/>
                    <a:gd name="T8" fmla="*/ 117 w 344"/>
                    <a:gd name="T9" fmla="*/ 287 h 303"/>
                    <a:gd name="T10" fmla="*/ 169 w 344"/>
                    <a:gd name="T11" fmla="*/ 283 h 303"/>
                    <a:gd name="T12" fmla="*/ 331 w 344"/>
                    <a:gd name="T13" fmla="*/ 60 h 303"/>
                    <a:gd name="T14" fmla="*/ 337 w 344"/>
                    <a:gd name="T15" fmla="*/ 6 h 3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4" h="303">
                      <a:moveTo>
                        <a:pt x="337" y="6"/>
                      </a:moveTo>
                      <a:cubicBezTo>
                        <a:pt x="333" y="0"/>
                        <a:pt x="313" y="0"/>
                        <a:pt x="292" y="6"/>
                      </a:cubicBezTo>
                      <a:cubicBezTo>
                        <a:pt x="29" y="92"/>
                        <a:pt x="29" y="92"/>
                        <a:pt x="29" y="92"/>
                      </a:cubicBezTo>
                      <a:cubicBezTo>
                        <a:pt x="8" y="98"/>
                        <a:pt x="0" y="120"/>
                        <a:pt x="10" y="139"/>
                      </a:cubicBezTo>
                      <a:cubicBezTo>
                        <a:pt x="117" y="287"/>
                        <a:pt x="117" y="287"/>
                        <a:pt x="117" y="287"/>
                      </a:cubicBezTo>
                      <a:cubicBezTo>
                        <a:pt x="133" y="303"/>
                        <a:pt x="156" y="301"/>
                        <a:pt x="169" y="283"/>
                      </a:cubicBezTo>
                      <a:cubicBezTo>
                        <a:pt x="331" y="60"/>
                        <a:pt x="331" y="60"/>
                        <a:pt x="331" y="60"/>
                      </a:cubicBezTo>
                      <a:cubicBezTo>
                        <a:pt x="344" y="43"/>
                        <a:pt x="341" y="13"/>
                        <a:pt x="337"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78" name="Freeform 17">
                  <a:extLst>
                    <a:ext uri="{FF2B5EF4-FFF2-40B4-BE49-F238E27FC236}">
                      <a16:creationId xmlns:a16="http://schemas.microsoft.com/office/drawing/2014/main" id="{78FA2642-1C84-48AD-B130-F842D210B095}"/>
                    </a:ext>
                  </a:extLst>
                </p:cNvPr>
                <p:cNvSpPr>
                  <a:spLocks/>
                </p:cNvSpPr>
                <p:nvPr/>
              </p:nvSpPr>
              <p:spPr bwMode="auto">
                <a:xfrm>
                  <a:off x="989" y="1153"/>
                  <a:ext cx="143" cy="101"/>
                </a:xfrm>
                <a:custGeom>
                  <a:avLst/>
                  <a:gdLst>
                    <a:gd name="T0" fmla="*/ 355 w 356"/>
                    <a:gd name="T1" fmla="*/ 125 h 251"/>
                    <a:gd name="T2" fmla="*/ 355 w 356"/>
                    <a:gd name="T3" fmla="*/ 118 h 251"/>
                    <a:gd name="T4" fmla="*/ 319 w 356"/>
                    <a:gd name="T5" fmla="*/ 92 h 251"/>
                    <a:gd name="T6" fmla="*/ 57 w 356"/>
                    <a:gd name="T7" fmla="*/ 7 h 251"/>
                    <a:gd name="T8" fmla="*/ 10 w 356"/>
                    <a:gd name="T9" fmla="*/ 34 h 251"/>
                    <a:gd name="T10" fmla="*/ 0 w 356"/>
                    <a:gd name="T11" fmla="*/ 125 h 251"/>
                    <a:gd name="T12" fmla="*/ 10 w 356"/>
                    <a:gd name="T13" fmla="*/ 217 h 251"/>
                    <a:gd name="T14" fmla="*/ 57 w 356"/>
                    <a:gd name="T15" fmla="*/ 244 h 251"/>
                    <a:gd name="T16" fmla="*/ 319 w 356"/>
                    <a:gd name="T17" fmla="*/ 159 h 251"/>
                    <a:gd name="T18" fmla="*/ 355 w 356"/>
                    <a:gd name="T19" fmla="*/ 133 h 251"/>
                    <a:gd name="T20" fmla="*/ 355 w 356"/>
                    <a:gd name="T21" fmla="*/ 12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251">
                      <a:moveTo>
                        <a:pt x="355" y="125"/>
                      </a:moveTo>
                      <a:cubicBezTo>
                        <a:pt x="355" y="118"/>
                        <a:pt x="355" y="118"/>
                        <a:pt x="355" y="118"/>
                      </a:cubicBezTo>
                      <a:cubicBezTo>
                        <a:pt x="356" y="111"/>
                        <a:pt x="340" y="99"/>
                        <a:pt x="319" y="92"/>
                      </a:cubicBezTo>
                      <a:cubicBezTo>
                        <a:pt x="57" y="7"/>
                        <a:pt x="57" y="7"/>
                        <a:pt x="57" y="7"/>
                      </a:cubicBezTo>
                      <a:cubicBezTo>
                        <a:pt x="36" y="0"/>
                        <a:pt x="15" y="12"/>
                        <a:pt x="10" y="34"/>
                      </a:cubicBezTo>
                      <a:cubicBezTo>
                        <a:pt x="10" y="34"/>
                        <a:pt x="0" y="80"/>
                        <a:pt x="0" y="125"/>
                      </a:cubicBezTo>
                      <a:cubicBezTo>
                        <a:pt x="0" y="171"/>
                        <a:pt x="10" y="217"/>
                        <a:pt x="10" y="217"/>
                      </a:cubicBezTo>
                      <a:cubicBezTo>
                        <a:pt x="15" y="239"/>
                        <a:pt x="36" y="251"/>
                        <a:pt x="57" y="244"/>
                      </a:cubicBezTo>
                      <a:cubicBezTo>
                        <a:pt x="319" y="159"/>
                        <a:pt x="319" y="159"/>
                        <a:pt x="319" y="159"/>
                      </a:cubicBezTo>
                      <a:cubicBezTo>
                        <a:pt x="340" y="152"/>
                        <a:pt x="356" y="140"/>
                        <a:pt x="355" y="133"/>
                      </a:cubicBezTo>
                      <a:cubicBezTo>
                        <a:pt x="355" y="133"/>
                        <a:pt x="355" y="133"/>
                        <a:pt x="355" y="1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79" name="Freeform 18">
                  <a:extLst>
                    <a:ext uri="{FF2B5EF4-FFF2-40B4-BE49-F238E27FC236}">
                      <a16:creationId xmlns:a16="http://schemas.microsoft.com/office/drawing/2014/main" id="{47EBE04E-40DC-4399-BF8B-839F1BA9A204}"/>
                    </a:ext>
                  </a:extLst>
                </p:cNvPr>
                <p:cNvSpPr>
                  <a:spLocks/>
                </p:cNvSpPr>
                <p:nvPr/>
              </p:nvSpPr>
              <p:spPr bwMode="auto">
                <a:xfrm>
                  <a:off x="1004" y="1060"/>
                  <a:ext cx="138" cy="122"/>
                </a:xfrm>
                <a:custGeom>
                  <a:avLst/>
                  <a:gdLst>
                    <a:gd name="T0" fmla="*/ 292 w 344"/>
                    <a:gd name="T1" fmla="*/ 296 h 303"/>
                    <a:gd name="T2" fmla="*/ 337 w 344"/>
                    <a:gd name="T3" fmla="*/ 297 h 303"/>
                    <a:gd name="T4" fmla="*/ 331 w 344"/>
                    <a:gd name="T5" fmla="*/ 242 h 303"/>
                    <a:gd name="T6" fmla="*/ 169 w 344"/>
                    <a:gd name="T7" fmla="*/ 19 h 303"/>
                    <a:gd name="T8" fmla="*/ 117 w 344"/>
                    <a:gd name="T9" fmla="*/ 16 h 303"/>
                    <a:gd name="T10" fmla="*/ 10 w 344"/>
                    <a:gd name="T11" fmla="*/ 164 h 303"/>
                    <a:gd name="T12" fmla="*/ 29 w 344"/>
                    <a:gd name="T13" fmla="*/ 211 h 303"/>
                    <a:gd name="T14" fmla="*/ 292 w 344"/>
                    <a:gd name="T15" fmla="*/ 296 h 3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4" h="303">
                      <a:moveTo>
                        <a:pt x="292" y="296"/>
                      </a:moveTo>
                      <a:cubicBezTo>
                        <a:pt x="313" y="303"/>
                        <a:pt x="333" y="303"/>
                        <a:pt x="337" y="297"/>
                      </a:cubicBezTo>
                      <a:cubicBezTo>
                        <a:pt x="341" y="290"/>
                        <a:pt x="344" y="260"/>
                        <a:pt x="331" y="242"/>
                      </a:cubicBezTo>
                      <a:cubicBezTo>
                        <a:pt x="169" y="19"/>
                        <a:pt x="169" y="19"/>
                        <a:pt x="169" y="19"/>
                      </a:cubicBezTo>
                      <a:cubicBezTo>
                        <a:pt x="156" y="2"/>
                        <a:pt x="133" y="0"/>
                        <a:pt x="117" y="16"/>
                      </a:cubicBezTo>
                      <a:cubicBezTo>
                        <a:pt x="10" y="164"/>
                        <a:pt x="10" y="164"/>
                        <a:pt x="10" y="164"/>
                      </a:cubicBezTo>
                      <a:cubicBezTo>
                        <a:pt x="0" y="183"/>
                        <a:pt x="8" y="204"/>
                        <a:pt x="29" y="211"/>
                      </a:cubicBezTo>
                      <a:lnTo>
                        <a:pt x="292" y="2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80" name="Freeform 19">
                  <a:extLst>
                    <a:ext uri="{FF2B5EF4-FFF2-40B4-BE49-F238E27FC236}">
                      <a16:creationId xmlns:a16="http://schemas.microsoft.com/office/drawing/2014/main" id="{34038ADA-7793-47A1-B8DF-5F1536E39F82}"/>
                    </a:ext>
                  </a:extLst>
                </p:cNvPr>
                <p:cNvSpPr>
                  <a:spLocks/>
                </p:cNvSpPr>
                <p:nvPr/>
              </p:nvSpPr>
              <p:spPr bwMode="auto">
                <a:xfrm>
                  <a:off x="1212" y="1225"/>
                  <a:ext cx="139" cy="122"/>
                </a:xfrm>
                <a:custGeom>
                  <a:avLst/>
                  <a:gdLst>
                    <a:gd name="T0" fmla="*/ 53 w 344"/>
                    <a:gd name="T1" fmla="*/ 6 h 303"/>
                    <a:gd name="T2" fmla="*/ 7 w 344"/>
                    <a:gd name="T3" fmla="*/ 6 h 303"/>
                    <a:gd name="T4" fmla="*/ 13 w 344"/>
                    <a:gd name="T5" fmla="*/ 60 h 303"/>
                    <a:gd name="T6" fmla="*/ 175 w 344"/>
                    <a:gd name="T7" fmla="*/ 283 h 303"/>
                    <a:gd name="T8" fmla="*/ 227 w 344"/>
                    <a:gd name="T9" fmla="*/ 287 h 303"/>
                    <a:gd name="T10" fmla="*/ 334 w 344"/>
                    <a:gd name="T11" fmla="*/ 139 h 303"/>
                    <a:gd name="T12" fmla="*/ 315 w 344"/>
                    <a:gd name="T13" fmla="*/ 92 h 303"/>
                    <a:gd name="T14" fmla="*/ 53 w 344"/>
                    <a:gd name="T15" fmla="*/ 6 h 3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4" h="303">
                      <a:moveTo>
                        <a:pt x="53" y="6"/>
                      </a:moveTo>
                      <a:cubicBezTo>
                        <a:pt x="32" y="0"/>
                        <a:pt x="11" y="0"/>
                        <a:pt x="7" y="6"/>
                      </a:cubicBezTo>
                      <a:cubicBezTo>
                        <a:pt x="3" y="13"/>
                        <a:pt x="0" y="43"/>
                        <a:pt x="13" y="60"/>
                      </a:cubicBezTo>
                      <a:cubicBezTo>
                        <a:pt x="175" y="283"/>
                        <a:pt x="175" y="283"/>
                        <a:pt x="175" y="283"/>
                      </a:cubicBezTo>
                      <a:cubicBezTo>
                        <a:pt x="188" y="301"/>
                        <a:pt x="211" y="303"/>
                        <a:pt x="227" y="287"/>
                      </a:cubicBezTo>
                      <a:cubicBezTo>
                        <a:pt x="334" y="139"/>
                        <a:pt x="334" y="139"/>
                        <a:pt x="334" y="139"/>
                      </a:cubicBezTo>
                      <a:cubicBezTo>
                        <a:pt x="344" y="120"/>
                        <a:pt x="336" y="98"/>
                        <a:pt x="315" y="92"/>
                      </a:cubicBezTo>
                      <a:lnTo>
                        <a:pt x="53"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81" name="Freeform 20">
                  <a:extLst>
                    <a:ext uri="{FF2B5EF4-FFF2-40B4-BE49-F238E27FC236}">
                      <a16:creationId xmlns:a16="http://schemas.microsoft.com/office/drawing/2014/main" id="{E5AE9250-7A3B-43C3-AE19-9768A136937F}"/>
                    </a:ext>
                  </a:extLst>
                </p:cNvPr>
                <p:cNvSpPr>
                  <a:spLocks/>
                </p:cNvSpPr>
                <p:nvPr/>
              </p:nvSpPr>
              <p:spPr bwMode="auto">
                <a:xfrm>
                  <a:off x="1222" y="1153"/>
                  <a:ext cx="143" cy="101"/>
                </a:xfrm>
                <a:custGeom>
                  <a:avLst/>
                  <a:gdLst>
                    <a:gd name="T0" fmla="*/ 1 w 356"/>
                    <a:gd name="T1" fmla="*/ 125 h 251"/>
                    <a:gd name="T2" fmla="*/ 1 w 356"/>
                    <a:gd name="T3" fmla="*/ 133 h 251"/>
                    <a:gd name="T4" fmla="*/ 37 w 356"/>
                    <a:gd name="T5" fmla="*/ 159 h 251"/>
                    <a:gd name="T6" fmla="*/ 300 w 356"/>
                    <a:gd name="T7" fmla="*/ 244 h 251"/>
                    <a:gd name="T8" fmla="*/ 346 w 356"/>
                    <a:gd name="T9" fmla="*/ 217 h 251"/>
                    <a:gd name="T10" fmla="*/ 356 w 356"/>
                    <a:gd name="T11" fmla="*/ 125 h 251"/>
                    <a:gd name="T12" fmla="*/ 346 w 356"/>
                    <a:gd name="T13" fmla="*/ 34 h 251"/>
                    <a:gd name="T14" fmla="*/ 300 w 356"/>
                    <a:gd name="T15" fmla="*/ 7 h 251"/>
                    <a:gd name="T16" fmla="*/ 37 w 356"/>
                    <a:gd name="T17" fmla="*/ 92 h 251"/>
                    <a:gd name="T18" fmla="*/ 1 w 356"/>
                    <a:gd name="T19" fmla="*/ 118 h 251"/>
                    <a:gd name="T20" fmla="*/ 1 w 356"/>
                    <a:gd name="T21" fmla="*/ 12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251">
                      <a:moveTo>
                        <a:pt x="1" y="125"/>
                      </a:moveTo>
                      <a:cubicBezTo>
                        <a:pt x="1" y="133"/>
                        <a:pt x="1" y="133"/>
                        <a:pt x="1" y="133"/>
                      </a:cubicBezTo>
                      <a:cubicBezTo>
                        <a:pt x="0" y="140"/>
                        <a:pt x="16" y="152"/>
                        <a:pt x="37" y="159"/>
                      </a:cubicBezTo>
                      <a:cubicBezTo>
                        <a:pt x="300" y="244"/>
                        <a:pt x="300" y="244"/>
                        <a:pt x="300" y="244"/>
                      </a:cubicBezTo>
                      <a:cubicBezTo>
                        <a:pt x="320" y="251"/>
                        <a:pt x="341" y="239"/>
                        <a:pt x="346" y="217"/>
                      </a:cubicBezTo>
                      <a:cubicBezTo>
                        <a:pt x="346" y="217"/>
                        <a:pt x="356" y="171"/>
                        <a:pt x="356" y="125"/>
                      </a:cubicBezTo>
                      <a:cubicBezTo>
                        <a:pt x="356" y="80"/>
                        <a:pt x="346" y="34"/>
                        <a:pt x="346" y="34"/>
                      </a:cubicBezTo>
                      <a:cubicBezTo>
                        <a:pt x="341" y="12"/>
                        <a:pt x="320" y="0"/>
                        <a:pt x="300" y="7"/>
                      </a:cubicBezTo>
                      <a:cubicBezTo>
                        <a:pt x="37" y="92"/>
                        <a:pt x="37" y="92"/>
                        <a:pt x="37" y="92"/>
                      </a:cubicBezTo>
                      <a:cubicBezTo>
                        <a:pt x="16" y="99"/>
                        <a:pt x="0" y="111"/>
                        <a:pt x="1" y="118"/>
                      </a:cubicBezTo>
                      <a:cubicBezTo>
                        <a:pt x="1" y="118"/>
                        <a:pt x="1" y="118"/>
                        <a:pt x="1" y="1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82" name="Freeform 21">
                  <a:extLst>
                    <a:ext uri="{FF2B5EF4-FFF2-40B4-BE49-F238E27FC236}">
                      <a16:creationId xmlns:a16="http://schemas.microsoft.com/office/drawing/2014/main" id="{D3DF0546-520A-48FB-AD33-DB9EB298C59E}"/>
                    </a:ext>
                  </a:extLst>
                </p:cNvPr>
                <p:cNvSpPr>
                  <a:spLocks/>
                </p:cNvSpPr>
                <p:nvPr/>
              </p:nvSpPr>
              <p:spPr bwMode="auto">
                <a:xfrm>
                  <a:off x="1076" y="1016"/>
                  <a:ext cx="96" cy="144"/>
                </a:xfrm>
                <a:custGeom>
                  <a:avLst/>
                  <a:gdLst>
                    <a:gd name="T0" fmla="*/ 224 w 238"/>
                    <a:gd name="T1" fmla="*/ 355 h 357"/>
                    <a:gd name="T2" fmla="*/ 238 w 238"/>
                    <a:gd name="T3" fmla="*/ 312 h 357"/>
                    <a:gd name="T4" fmla="*/ 238 w 238"/>
                    <a:gd name="T5" fmla="*/ 37 h 357"/>
                    <a:gd name="T6" fmla="*/ 199 w 238"/>
                    <a:gd name="T7" fmla="*/ 4 h 357"/>
                    <a:gd name="T8" fmla="*/ 25 w 238"/>
                    <a:gd name="T9" fmla="*/ 60 h 357"/>
                    <a:gd name="T10" fmla="*/ 12 w 238"/>
                    <a:gd name="T11" fmla="*/ 110 h 357"/>
                    <a:gd name="T12" fmla="*/ 175 w 238"/>
                    <a:gd name="T13" fmla="*/ 333 h 357"/>
                    <a:gd name="T14" fmla="*/ 224 w 238"/>
                    <a:gd name="T15" fmla="*/ 355 h 3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357">
                      <a:moveTo>
                        <a:pt x="224" y="355"/>
                      </a:moveTo>
                      <a:cubicBezTo>
                        <a:pt x="232" y="354"/>
                        <a:pt x="238" y="334"/>
                        <a:pt x="238" y="312"/>
                      </a:cubicBezTo>
                      <a:cubicBezTo>
                        <a:pt x="238" y="37"/>
                        <a:pt x="238" y="37"/>
                        <a:pt x="238" y="37"/>
                      </a:cubicBezTo>
                      <a:cubicBezTo>
                        <a:pt x="238" y="15"/>
                        <a:pt x="220" y="0"/>
                        <a:pt x="199" y="4"/>
                      </a:cubicBezTo>
                      <a:cubicBezTo>
                        <a:pt x="25" y="60"/>
                        <a:pt x="25" y="60"/>
                        <a:pt x="25" y="60"/>
                      </a:cubicBezTo>
                      <a:cubicBezTo>
                        <a:pt x="5" y="70"/>
                        <a:pt x="0" y="92"/>
                        <a:pt x="12" y="110"/>
                      </a:cubicBezTo>
                      <a:cubicBezTo>
                        <a:pt x="175" y="333"/>
                        <a:pt x="175" y="333"/>
                        <a:pt x="175" y="333"/>
                      </a:cubicBezTo>
                      <a:cubicBezTo>
                        <a:pt x="187" y="351"/>
                        <a:pt x="216" y="357"/>
                        <a:pt x="224" y="3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83" name="Freeform 22">
                  <a:extLst>
                    <a:ext uri="{FF2B5EF4-FFF2-40B4-BE49-F238E27FC236}">
                      <a16:creationId xmlns:a16="http://schemas.microsoft.com/office/drawing/2014/main" id="{DC44103D-7690-4C32-8B01-FA717A9B953F}"/>
                    </a:ext>
                  </a:extLst>
                </p:cNvPr>
                <p:cNvSpPr>
                  <a:spLocks/>
                </p:cNvSpPr>
                <p:nvPr/>
              </p:nvSpPr>
              <p:spPr bwMode="auto">
                <a:xfrm>
                  <a:off x="1183" y="1244"/>
                  <a:ext cx="96" cy="146"/>
                </a:xfrm>
                <a:custGeom>
                  <a:avLst/>
                  <a:gdLst>
                    <a:gd name="T0" fmla="*/ 64 w 239"/>
                    <a:gd name="T1" fmla="*/ 30 h 363"/>
                    <a:gd name="T2" fmla="*/ 27 w 239"/>
                    <a:gd name="T3" fmla="*/ 3 h 363"/>
                    <a:gd name="T4" fmla="*/ 0 w 239"/>
                    <a:gd name="T5" fmla="*/ 50 h 363"/>
                    <a:gd name="T6" fmla="*/ 0 w 239"/>
                    <a:gd name="T7" fmla="*/ 326 h 363"/>
                    <a:gd name="T8" fmla="*/ 39 w 239"/>
                    <a:gd name="T9" fmla="*/ 359 h 363"/>
                    <a:gd name="T10" fmla="*/ 213 w 239"/>
                    <a:gd name="T11" fmla="*/ 303 h 363"/>
                    <a:gd name="T12" fmla="*/ 226 w 239"/>
                    <a:gd name="T13" fmla="*/ 253 h 363"/>
                    <a:gd name="T14" fmla="*/ 64 w 239"/>
                    <a:gd name="T15" fmla="*/ 30 h 3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9" h="363">
                      <a:moveTo>
                        <a:pt x="64" y="30"/>
                      </a:moveTo>
                      <a:cubicBezTo>
                        <a:pt x="51" y="12"/>
                        <a:pt x="34" y="0"/>
                        <a:pt x="27" y="3"/>
                      </a:cubicBezTo>
                      <a:cubicBezTo>
                        <a:pt x="20" y="6"/>
                        <a:pt x="0" y="28"/>
                        <a:pt x="0" y="50"/>
                      </a:cubicBezTo>
                      <a:cubicBezTo>
                        <a:pt x="0" y="326"/>
                        <a:pt x="0" y="326"/>
                        <a:pt x="0" y="326"/>
                      </a:cubicBezTo>
                      <a:cubicBezTo>
                        <a:pt x="0" y="348"/>
                        <a:pt x="18" y="363"/>
                        <a:pt x="39" y="359"/>
                      </a:cubicBezTo>
                      <a:cubicBezTo>
                        <a:pt x="213" y="303"/>
                        <a:pt x="213" y="303"/>
                        <a:pt x="213" y="303"/>
                      </a:cubicBezTo>
                      <a:cubicBezTo>
                        <a:pt x="233" y="293"/>
                        <a:pt x="239" y="271"/>
                        <a:pt x="226" y="253"/>
                      </a:cubicBezTo>
                      <a:lnTo>
                        <a:pt x="64"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84" name="Freeform 23">
                  <a:extLst>
                    <a:ext uri="{FF2B5EF4-FFF2-40B4-BE49-F238E27FC236}">
                      <a16:creationId xmlns:a16="http://schemas.microsoft.com/office/drawing/2014/main" id="{549E83FB-DB17-49A8-90D8-A12110D7467B}"/>
                    </a:ext>
                  </a:extLst>
                </p:cNvPr>
                <p:cNvSpPr>
                  <a:spLocks/>
                </p:cNvSpPr>
                <p:nvPr/>
              </p:nvSpPr>
              <p:spPr bwMode="auto">
                <a:xfrm>
                  <a:off x="1076" y="1246"/>
                  <a:ext cx="96" cy="144"/>
                </a:xfrm>
                <a:custGeom>
                  <a:avLst/>
                  <a:gdLst>
                    <a:gd name="T0" fmla="*/ 238 w 238"/>
                    <a:gd name="T1" fmla="*/ 44 h 357"/>
                    <a:gd name="T2" fmla="*/ 224 w 238"/>
                    <a:gd name="T3" fmla="*/ 1 h 357"/>
                    <a:gd name="T4" fmla="*/ 175 w 238"/>
                    <a:gd name="T5" fmla="*/ 24 h 357"/>
                    <a:gd name="T6" fmla="*/ 12 w 238"/>
                    <a:gd name="T7" fmla="*/ 247 h 357"/>
                    <a:gd name="T8" fmla="*/ 25 w 238"/>
                    <a:gd name="T9" fmla="*/ 297 h 357"/>
                    <a:gd name="T10" fmla="*/ 199 w 238"/>
                    <a:gd name="T11" fmla="*/ 353 h 357"/>
                    <a:gd name="T12" fmla="*/ 238 w 238"/>
                    <a:gd name="T13" fmla="*/ 320 h 357"/>
                    <a:gd name="T14" fmla="*/ 238 w 238"/>
                    <a:gd name="T15" fmla="*/ 44 h 3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357">
                      <a:moveTo>
                        <a:pt x="238" y="44"/>
                      </a:moveTo>
                      <a:cubicBezTo>
                        <a:pt x="238" y="22"/>
                        <a:pt x="232" y="3"/>
                        <a:pt x="224" y="1"/>
                      </a:cubicBezTo>
                      <a:cubicBezTo>
                        <a:pt x="216" y="0"/>
                        <a:pt x="187" y="6"/>
                        <a:pt x="175" y="24"/>
                      </a:cubicBezTo>
                      <a:cubicBezTo>
                        <a:pt x="12" y="247"/>
                        <a:pt x="12" y="247"/>
                        <a:pt x="12" y="247"/>
                      </a:cubicBezTo>
                      <a:cubicBezTo>
                        <a:pt x="0" y="265"/>
                        <a:pt x="5" y="287"/>
                        <a:pt x="25" y="297"/>
                      </a:cubicBezTo>
                      <a:cubicBezTo>
                        <a:pt x="199" y="353"/>
                        <a:pt x="199" y="353"/>
                        <a:pt x="199" y="353"/>
                      </a:cubicBezTo>
                      <a:cubicBezTo>
                        <a:pt x="220" y="357"/>
                        <a:pt x="238" y="342"/>
                        <a:pt x="238" y="320"/>
                      </a:cubicBezTo>
                      <a:lnTo>
                        <a:pt x="238"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85" name="Freeform 24">
                  <a:extLst>
                    <a:ext uri="{FF2B5EF4-FFF2-40B4-BE49-F238E27FC236}">
                      <a16:creationId xmlns:a16="http://schemas.microsoft.com/office/drawing/2014/main" id="{59178376-0170-4A50-B6D5-42FCFC6AB28D}"/>
                    </a:ext>
                  </a:extLst>
                </p:cNvPr>
                <p:cNvSpPr>
                  <a:spLocks/>
                </p:cNvSpPr>
                <p:nvPr/>
              </p:nvSpPr>
              <p:spPr bwMode="auto">
                <a:xfrm>
                  <a:off x="1183" y="1016"/>
                  <a:ext cx="96" cy="144"/>
                </a:xfrm>
                <a:custGeom>
                  <a:avLst/>
                  <a:gdLst>
                    <a:gd name="T0" fmla="*/ 0 w 239"/>
                    <a:gd name="T1" fmla="*/ 312 h 357"/>
                    <a:gd name="T2" fmla="*/ 14 w 239"/>
                    <a:gd name="T3" fmla="*/ 355 h 357"/>
                    <a:gd name="T4" fmla="*/ 64 w 239"/>
                    <a:gd name="T5" fmla="*/ 333 h 357"/>
                    <a:gd name="T6" fmla="*/ 226 w 239"/>
                    <a:gd name="T7" fmla="*/ 110 h 357"/>
                    <a:gd name="T8" fmla="*/ 213 w 239"/>
                    <a:gd name="T9" fmla="*/ 60 h 357"/>
                    <a:gd name="T10" fmla="*/ 39 w 239"/>
                    <a:gd name="T11" fmla="*/ 4 h 357"/>
                    <a:gd name="T12" fmla="*/ 0 w 239"/>
                    <a:gd name="T13" fmla="*/ 37 h 357"/>
                    <a:gd name="T14" fmla="*/ 0 w 239"/>
                    <a:gd name="T15" fmla="*/ 312 h 3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9" h="357">
                      <a:moveTo>
                        <a:pt x="0" y="312"/>
                      </a:moveTo>
                      <a:cubicBezTo>
                        <a:pt x="0" y="334"/>
                        <a:pt x="6" y="354"/>
                        <a:pt x="14" y="355"/>
                      </a:cubicBezTo>
                      <a:cubicBezTo>
                        <a:pt x="22" y="357"/>
                        <a:pt x="51" y="351"/>
                        <a:pt x="64" y="333"/>
                      </a:cubicBezTo>
                      <a:cubicBezTo>
                        <a:pt x="226" y="110"/>
                        <a:pt x="226" y="110"/>
                        <a:pt x="226" y="110"/>
                      </a:cubicBezTo>
                      <a:cubicBezTo>
                        <a:pt x="239" y="92"/>
                        <a:pt x="233" y="70"/>
                        <a:pt x="213" y="60"/>
                      </a:cubicBezTo>
                      <a:cubicBezTo>
                        <a:pt x="39" y="4"/>
                        <a:pt x="39" y="4"/>
                        <a:pt x="39" y="4"/>
                      </a:cubicBezTo>
                      <a:cubicBezTo>
                        <a:pt x="18" y="0"/>
                        <a:pt x="0" y="15"/>
                        <a:pt x="0" y="37"/>
                      </a:cubicBezTo>
                      <a:lnTo>
                        <a:pt x="0" y="3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86" name="Freeform 25">
                  <a:extLst>
                    <a:ext uri="{FF2B5EF4-FFF2-40B4-BE49-F238E27FC236}">
                      <a16:creationId xmlns:a16="http://schemas.microsoft.com/office/drawing/2014/main" id="{6018D304-67C0-446B-8D33-E06F6AF70EC1}"/>
                    </a:ext>
                  </a:extLst>
                </p:cNvPr>
                <p:cNvSpPr>
                  <a:spLocks/>
                </p:cNvSpPr>
                <p:nvPr/>
              </p:nvSpPr>
              <p:spPr bwMode="auto">
                <a:xfrm>
                  <a:off x="1212" y="1060"/>
                  <a:ext cx="139" cy="122"/>
                </a:xfrm>
                <a:custGeom>
                  <a:avLst/>
                  <a:gdLst>
                    <a:gd name="T0" fmla="*/ 7 w 344"/>
                    <a:gd name="T1" fmla="*/ 297 h 303"/>
                    <a:gd name="T2" fmla="*/ 53 w 344"/>
                    <a:gd name="T3" fmla="*/ 296 h 303"/>
                    <a:gd name="T4" fmla="*/ 315 w 344"/>
                    <a:gd name="T5" fmla="*/ 211 h 303"/>
                    <a:gd name="T6" fmla="*/ 334 w 344"/>
                    <a:gd name="T7" fmla="*/ 164 h 303"/>
                    <a:gd name="T8" fmla="*/ 227 w 344"/>
                    <a:gd name="T9" fmla="*/ 16 h 303"/>
                    <a:gd name="T10" fmla="*/ 175 w 344"/>
                    <a:gd name="T11" fmla="*/ 19 h 303"/>
                    <a:gd name="T12" fmla="*/ 13 w 344"/>
                    <a:gd name="T13" fmla="*/ 242 h 303"/>
                    <a:gd name="T14" fmla="*/ 7 w 344"/>
                    <a:gd name="T15" fmla="*/ 297 h 3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4" h="303">
                      <a:moveTo>
                        <a:pt x="7" y="297"/>
                      </a:moveTo>
                      <a:cubicBezTo>
                        <a:pt x="11" y="303"/>
                        <a:pt x="32" y="303"/>
                        <a:pt x="53" y="296"/>
                      </a:cubicBezTo>
                      <a:cubicBezTo>
                        <a:pt x="315" y="211"/>
                        <a:pt x="315" y="211"/>
                        <a:pt x="315" y="211"/>
                      </a:cubicBezTo>
                      <a:cubicBezTo>
                        <a:pt x="336" y="204"/>
                        <a:pt x="344" y="183"/>
                        <a:pt x="334" y="164"/>
                      </a:cubicBezTo>
                      <a:cubicBezTo>
                        <a:pt x="227" y="16"/>
                        <a:pt x="227" y="16"/>
                        <a:pt x="227" y="16"/>
                      </a:cubicBezTo>
                      <a:cubicBezTo>
                        <a:pt x="211" y="0"/>
                        <a:pt x="188" y="2"/>
                        <a:pt x="175" y="19"/>
                      </a:cubicBezTo>
                      <a:cubicBezTo>
                        <a:pt x="13" y="242"/>
                        <a:pt x="13" y="242"/>
                        <a:pt x="13" y="242"/>
                      </a:cubicBezTo>
                      <a:cubicBezTo>
                        <a:pt x="0" y="260"/>
                        <a:pt x="3" y="290"/>
                        <a:pt x="7" y="2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grpSp>
        </p:grpSp>
      </p:grpSp>
      <p:grpSp>
        <p:nvGrpSpPr>
          <p:cNvPr id="292" name="Group 291"/>
          <p:cNvGrpSpPr/>
          <p:nvPr/>
        </p:nvGrpSpPr>
        <p:grpSpPr>
          <a:xfrm>
            <a:off x="4216618" y="3531216"/>
            <a:ext cx="730800" cy="730800"/>
            <a:chOff x="4198315" y="3847886"/>
            <a:chExt cx="730800" cy="730800"/>
          </a:xfrm>
        </p:grpSpPr>
        <p:sp>
          <p:nvSpPr>
            <p:cNvPr id="279" name="Oval 278">
              <a:extLst>
                <a:ext uri="{FF2B5EF4-FFF2-40B4-BE49-F238E27FC236}">
                  <a16:creationId xmlns:a16="http://schemas.microsoft.com/office/drawing/2014/main" id="{D4FD612E-D729-453F-9CCE-062A10483F85}"/>
                </a:ext>
              </a:extLst>
            </p:cNvPr>
            <p:cNvSpPr>
              <a:spLocks noChangeAspect="1"/>
            </p:cNvSpPr>
            <p:nvPr/>
          </p:nvSpPr>
          <p:spPr>
            <a:xfrm>
              <a:off x="4198315" y="3847886"/>
              <a:ext cx="730800" cy="730800"/>
            </a:xfrm>
            <a:prstGeom prst="ellipse">
              <a:avLst/>
            </a:prstGeom>
            <a:solidFill>
              <a:schemeClr val="accent4">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57" name="Group 256"/>
            <p:cNvGrpSpPr/>
            <p:nvPr/>
          </p:nvGrpSpPr>
          <p:grpSpPr>
            <a:xfrm>
              <a:off x="4232245" y="3886779"/>
              <a:ext cx="660156" cy="660156"/>
              <a:chOff x="4193566" y="3848100"/>
              <a:chExt cx="737514" cy="737514"/>
            </a:xfrm>
          </p:grpSpPr>
          <p:sp>
            <p:nvSpPr>
              <p:cNvPr id="233" name="Oval 232">
                <a:extLst>
                  <a:ext uri="{FF2B5EF4-FFF2-40B4-BE49-F238E27FC236}">
                    <a16:creationId xmlns:a16="http://schemas.microsoft.com/office/drawing/2014/main" id="{2F0D26FD-4B66-417B-A4D3-6442FA52B226}"/>
                  </a:ext>
                </a:extLst>
              </p:cNvPr>
              <p:cNvSpPr>
                <a:spLocks noChangeAspect="1"/>
              </p:cNvSpPr>
              <p:nvPr/>
            </p:nvSpPr>
            <p:spPr>
              <a:xfrm>
                <a:off x="4193566" y="3848100"/>
                <a:ext cx="737514" cy="7375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37" name="Group 136">
                <a:extLst>
                  <a:ext uri="{FF2B5EF4-FFF2-40B4-BE49-F238E27FC236}">
                    <a16:creationId xmlns:a16="http://schemas.microsoft.com/office/drawing/2014/main" id="{B12A2D55-E750-4BB6-83B0-46F261B4BE6C}"/>
                  </a:ext>
                </a:extLst>
              </p:cNvPr>
              <p:cNvGrpSpPr/>
              <p:nvPr/>
            </p:nvGrpSpPr>
            <p:grpSpPr>
              <a:xfrm>
                <a:off x="4381948" y="4040879"/>
                <a:ext cx="360751" cy="351957"/>
                <a:chOff x="1523820" y="3174177"/>
                <a:chExt cx="341270" cy="332953"/>
              </a:xfrm>
              <a:solidFill>
                <a:srgbClr val="575756">
                  <a:lumMod val="75000"/>
                  <a:lumOff val="25000"/>
                </a:srgbClr>
              </a:solidFill>
            </p:grpSpPr>
            <p:grpSp>
              <p:nvGrpSpPr>
                <p:cNvPr id="171" name="Group 42">
                  <a:extLst>
                    <a:ext uri="{FF2B5EF4-FFF2-40B4-BE49-F238E27FC236}">
                      <a16:creationId xmlns:a16="http://schemas.microsoft.com/office/drawing/2014/main" id="{AE73653F-2BE1-4871-A987-851F7F27E7D9}"/>
                    </a:ext>
                  </a:extLst>
                </p:cNvPr>
                <p:cNvGrpSpPr>
                  <a:grpSpLocks noChangeAspect="1"/>
                </p:cNvGrpSpPr>
                <p:nvPr/>
              </p:nvGrpSpPr>
              <p:grpSpPr bwMode="auto">
                <a:xfrm>
                  <a:off x="1523820" y="3174177"/>
                  <a:ext cx="341270" cy="332953"/>
                  <a:chOff x="2265" y="1161"/>
                  <a:chExt cx="1231" cy="1201"/>
                </a:xfrm>
                <a:grpFill/>
              </p:grpSpPr>
              <p:sp>
                <p:nvSpPr>
                  <p:cNvPr id="175" name="Oval 43">
                    <a:extLst>
                      <a:ext uri="{FF2B5EF4-FFF2-40B4-BE49-F238E27FC236}">
                        <a16:creationId xmlns:a16="http://schemas.microsoft.com/office/drawing/2014/main" id="{7D9AD630-805E-4D4C-A92D-4306BEFA074A}"/>
                      </a:ext>
                    </a:extLst>
                  </p:cNvPr>
                  <p:cNvSpPr>
                    <a:spLocks noChangeArrowheads="1"/>
                  </p:cNvSpPr>
                  <p:nvPr/>
                </p:nvSpPr>
                <p:spPr bwMode="auto">
                  <a:xfrm>
                    <a:off x="2768" y="1294"/>
                    <a:ext cx="728" cy="73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76" name="Freeform 44">
                    <a:extLst>
                      <a:ext uri="{FF2B5EF4-FFF2-40B4-BE49-F238E27FC236}">
                        <a16:creationId xmlns:a16="http://schemas.microsoft.com/office/drawing/2014/main" id="{22AA5FDD-68A8-47FF-9939-F53BD95FAC69}"/>
                      </a:ext>
                    </a:extLst>
                  </p:cNvPr>
                  <p:cNvSpPr>
                    <a:spLocks noEditPoints="1"/>
                  </p:cNvSpPr>
                  <p:nvPr/>
                </p:nvSpPr>
                <p:spPr bwMode="auto">
                  <a:xfrm>
                    <a:off x="2265" y="1161"/>
                    <a:ext cx="744" cy="1201"/>
                  </a:xfrm>
                  <a:custGeom>
                    <a:avLst/>
                    <a:gdLst>
                      <a:gd name="T0" fmla="*/ 290 w 315"/>
                      <a:gd name="T1" fmla="*/ 0 h 508"/>
                      <a:gd name="T2" fmla="*/ 49 w 315"/>
                      <a:gd name="T3" fmla="*/ 0 h 508"/>
                      <a:gd name="T4" fmla="*/ 0 w 315"/>
                      <a:gd name="T5" fmla="*/ 35 h 508"/>
                      <a:gd name="T6" fmla="*/ 0 w 315"/>
                      <a:gd name="T7" fmla="*/ 467 h 508"/>
                      <a:gd name="T8" fmla="*/ 49 w 315"/>
                      <a:gd name="T9" fmla="*/ 508 h 508"/>
                      <a:gd name="T10" fmla="*/ 290 w 315"/>
                      <a:gd name="T11" fmla="*/ 508 h 508"/>
                      <a:gd name="T12" fmla="*/ 315 w 315"/>
                      <a:gd name="T13" fmla="*/ 467 h 508"/>
                      <a:gd name="T14" fmla="*/ 315 w 315"/>
                      <a:gd name="T15" fmla="*/ 35 h 508"/>
                      <a:gd name="T16" fmla="*/ 290 w 315"/>
                      <a:gd name="T17" fmla="*/ 0 h 508"/>
                      <a:gd name="T18" fmla="*/ 213 w 315"/>
                      <a:gd name="T19" fmla="*/ 477 h 508"/>
                      <a:gd name="T20" fmla="*/ 91 w 315"/>
                      <a:gd name="T21" fmla="*/ 477 h 508"/>
                      <a:gd name="T22" fmla="*/ 91 w 315"/>
                      <a:gd name="T23" fmla="*/ 457 h 508"/>
                      <a:gd name="T24" fmla="*/ 213 w 315"/>
                      <a:gd name="T25" fmla="*/ 457 h 508"/>
                      <a:gd name="T26" fmla="*/ 213 w 315"/>
                      <a:gd name="T27" fmla="*/ 477 h 508"/>
                      <a:gd name="T28" fmla="*/ 284 w 315"/>
                      <a:gd name="T29" fmla="*/ 437 h 508"/>
                      <a:gd name="T30" fmla="*/ 30 w 315"/>
                      <a:gd name="T31" fmla="*/ 437 h 508"/>
                      <a:gd name="T32" fmla="*/ 30 w 315"/>
                      <a:gd name="T33" fmla="*/ 40 h 508"/>
                      <a:gd name="T34" fmla="*/ 284 w 315"/>
                      <a:gd name="T35" fmla="*/ 40 h 508"/>
                      <a:gd name="T36" fmla="*/ 284 w 315"/>
                      <a:gd name="T37" fmla="*/ 437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508">
                        <a:moveTo>
                          <a:pt x="290" y="0"/>
                        </a:moveTo>
                        <a:cubicBezTo>
                          <a:pt x="49" y="0"/>
                          <a:pt x="49" y="0"/>
                          <a:pt x="49" y="0"/>
                        </a:cubicBezTo>
                        <a:cubicBezTo>
                          <a:pt x="30" y="0"/>
                          <a:pt x="0" y="15"/>
                          <a:pt x="0" y="35"/>
                        </a:cubicBezTo>
                        <a:cubicBezTo>
                          <a:pt x="0" y="467"/>
                          <a:pt x="0" y="467"/>
                          <a:pt x="0" y="467"/>
                        </a:cubicBezTo>
                        <a:cubicBezTo>
                          <a:pt x="0" y="486"/>
                          <a:pt x="30" y="508"/>
                          <a:pt x="49" y="508"/>
                        </a:cubicBezTo>
                        <a:cubicBezTo>
                          <a:pt x="290" y="508"/>
                          <a:pt x="290" y="508"/>
                          <a:pt x="290" y="508"/>
                        </a:cubicBezTo>
                        <a:cubicBezTo>
                          <a:pt x="309" y="508"/>
                          <a:pt x="315" y="486"/>
                          <a:pt x="315" y="467"/>
                        </a:cubicBezTo>
                        <a:cubicBezTo>
                          <a:pt x="315" y="35"/>
                          <a:pt x="315" y="35"/>
                          <a:pt x="315" y="35"/>
                        </a:cubicBezTo>
                        <a:cubicBezTo>
                          <a:pt x="315" y="15"/>
                          <a:pt x="309" y="0"/>
                          <a:pt x="290" y="0"/>
                        </a:cubicBezTo>
                        <a:close/>
                        <a:moveTo>
                          <a:pt x="213" y="477"/>
                        </a:moveTo>
                        <a:cubicBezTo>
                          <a:pt x="91" y="477"/>
                          <a:pt x="91" y="477"/>
                          <a:pt x="91" y="477"/>
                        </a:cubicBezTo>
                        <a:cubicBezTo>
                          <a:pt x="91" y="457"/>
                          <a:pt x="91" y="457"/>
                          <a:pt x="91" y="457"/>
                        </a:cubicBezTo>
                        <a:cubicBezTo>
                          <a:pt x="213" y="457"/>
                          <a:pt x="213" y="457"/>
                          <a:pt x="213" y="457"/>
                        </a:cubicBezTo>
                        <a:lnTo>
                          <a:pt x="213" y="477"/>
                        </a:lnTo>
                        <a:close/>
                        <a:moveTo>
                          <a:pt x="284" y="437"/>
                        </a:moveTo>
                        <a:cubicBezTo>
                          <a:pt x="30" y="437"/>
                          <a:pt x="30" y="437"/>
                          <a:pt x="30" y="437"/>
                        </a:cubicBezTo>
                        <a:cubicBezTo>
                          <a:pt x="30" y="40"/>
                          <a:pt x="30" y="40"/>
                          <a:pt x="30" y="40"/>
                        </a:cubicBezTo>
                        <a:cubicBezTo>
                          <a:pt x="284" y="40"/>
                          <a:pt x="284" y="40"/>
                          <a:pt x="284" y="40"/>
                        </a:cubicBezTo>
                        <a:lnTo>
                          <a:pt x="284" y="4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grpSp>
            <p:grpSp>
              <p:nvGrpSpPr>
                <p:cNvPr id="172" name="Group 14">
                  <a:extLst>
                    <a:ext uri="{FF2B5EF4-FFF2-40B4-BE49-F238E27FC236}">
                      <a16:creationId xmlns:a16="http://schemas.microsoft.com/office/drawing/2014/main" id="{C5B29629-BAD8-4553-9695-EA80AF41AE9D}"/>
                    </a:ext>
                  </a:extLst>
                </p:cNvPr>
                <p:cNvGrpSpPr>
                  <a:grpSpLocks noChangeAspect="1"/>
                </p:cNvGrpSpPr>
                <p:nvPr/>
              </p:nvGrpSpPr>
              <p:grpSpPr bwMode="auto">
                <a:xfrm>
                  <a:off x="1688412" y="3263900"/>
                  <a:ext cx="153088" cy="95122"/>
                  <a:chOff x="2434" y="1483"/>
                  <a:chExt cx="890" cy="553"/>
                </a:xfrm>
                <a:grpFill/>
              </p:grpSpPr>
              <p:sp>
                <p:nvSpPr>
                  <p:cNvPr id="173" name="Freeform 15">
                    <a:extLst>
                      <a:ext uri="{FF2B5EF4-FFF2-40B4-BE49-F238E27FC236}">
                        <a16:creationId xmlns:a16="http://schemas.microsoft.com/office/drawing/2014/main" id="{40AE7390-661A-478D-8B02-34262DE57959}"/>
                      </a:ext>
                    </a:extLst>
                  </p:cNvPr>
                  <p:cNvSpPr>
                    <a:spLocks/>
                  </p:cNvSpPr>
                  <p:nvPr/>
                </p:nvSpPr>
                <p:spPr bwMode="auto">
                  <a:xfrm>
                    <a:off x="2434" y="1483"/>
                    <a:ext cx="890" cy="252"/>
                  </a:xfrm>
                  <a:custGeom>
                    <a:avLst/>
                    <a:gdLst>
                      <a:gd name="T0" fmla="*/ 19 w 377"/>
                      <a:gd name="T1" fmla="*/ 22 h 107"/>
                      <a:gd name="T2" fmla="*/ 170 w 377"/>
                      <a:gd name="T3" fmla="*/ 103 h 107"/>
                      <a:gd name="T4" fmla="*/ 189 w 377"/>
                      <a:gd name="T5" fmla="*/ 107 h 107"/>
                      <a:gd name="T6" fmla="*/ 207 w 377"/>
                      <a:gd name="T7" fmla="*/ 103 h 107"/>
                      <a:gd name="T8" fmla="*/ 358 w 377"/>
                      <a:gd name="T9" fmla="*/ 22 h 107"/>
                      <a:gd name="T10" fmla="*/ 359 w 377"/>
                      <a:gd name="T11" fmla="*/ 0 h 107"/>
                      <a:gd name="T12" fmla="*/ 18 w 377"/>
                      <a:gd name="T13" fmla="*/ 0 h 107"/>
                      <a:gd name="T14" fmla="*/ 19 w 377"/>
                      <a:gd name="T15" fmla="*/ 22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7" h="107">
                        <a:moveTo>
                          <a:pt x="19" y="22"/>
                        </a:moveTo>
                        <a:cubicBezTo>
                          <a:pt x="29" y="27"/>
                          <a:pt x="165" y="100"/>
                          <a:pt x="170" y="103"/>
                        </a:cubicBezTo>
                        <a:cubicBezTo>
                          <a:pt x="175" y="106"/>
                          <a:pt x="182" y="107"/>
                          <a:pt x="189" y="107"/>
                        </a:cubicBezTo>
                        <a:cubicBezTo>
                          <a:pt x="195" y="107"/>
                          <a:pt x="202" y="106"/>
                          <a:pt x="207" y="103"/>
                        </a:cubicBezTo>
                        <a:cubicBezTo>
                          <a:pt x="212" y="100"/>
                          <a:pt x="348" y="27"/>
                          <a:pt x="358" y="22"/>
                        </a:cubicBezTo>
                        <a:cubicBezTo>
                          <a:pt x="368" y="16"/>
                          <a:pt x="377" y="0"/>
                          <a:pt x="359" y="0"/>
                        </a:cubicBezTo>
                        <a:cubicBezTo>
                          <a:pt x="18" y="0"/>
                          <a:pt x="18" y="0"/>
                          <a:pt x="18" y="0"/>
                        </a:cubicBezTo>
                        <a:cubicBezTo>
                          <a:pt x="0" y="0"/>
                          <a:pt x="9" y="16"/>
                          <a:pt x="19" y="22"/>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74" name="Freeform 16">
                    <a:extLst>
                      <a:ext uri="{FF2B5EF4-FFF2-40B4-BE49-F238E27FC236}">
                        <a16:creationId xmlns:a16="http://schemas.microsoft.com/office/drawing/2014/main" id="{0BEFB838-FE36-49D9-A1FC-8DAF8B59DB28}"/>
                      </a:ext>
                    </a:extLst>
                  </p:cNvPr>
                  <p:cNvSpPr>
                    <a:spLocks/>
                  </p:cNvSpPr>
                  <p:nvPr/>
                </p:nvSpPr>
                <p:spPr bwMode="auto">
                  <a:xfrm>
                    <a:off x="2451" y="1620"/>
                    <a:ext cx="857" cy="416"/>
                  </a:xfrm>
                  <a:custGeom>
                    <a:avLst/>
                    <a:gdLst>
                      <a:gd name="T0" fmla="*/ 20 w 363"/>
                      <a:gd name="T1" fmla="*/ 176 h 176"/>
                      <a:gd name="T2" fmla="*/ 343 w 363"/>
                      <a:gd name="T3" fmla="*/ 176 h 176"/>
                      <a:gd name="T4" fmla="*/ 363 w 363"/>
                      <a:gd name="T5" fmla="*/ 156 h 176"/>
                      <a:gd name="T6" fmla="*/ 363 w 363"/>
                      <a:gd name="T7" fmla="*/ 8 h 176"/>
                      <a:gd name="T8" fmla="*/ 355 w 363"/>
                      <a:gd name="T9" fmla="*/ 4 h 176"/>
                      <a:gd name="T10" fmla="*/ 200 w 363"/>
                      <a:gd name="T11" fmla="*/ 85 h 176"/>
                      <a:gd name="T12" fmla="*/ 182 w 363"/>
                      <a:gd name="T13" fmla="*/ 89 h 176"/>
                      <a:gd name="T14" fmla="*/ 163 w 363"/>
                      <a:gd name="T15" fmla="*/ 85 h 176"/>
                      <a:gd name="T16" fmla="*/ 8 w 363"/>
                      <a:gd name="T17" fmla="*/ 4 h 176"/>
                      <a:gd name="T18" fmla="*/ 0 w 363"/>
                      <a:gd name="T19" fmla="*/ 8 h 176"/>
                      <a:gd name="T20" fmla="*/ 0 w 363"/>
                      <a:gd name="T21" fmla="*/ 156 h 176"/>
                      <a:gd name="T22" fmla="*/ 20 w 363"/>
                      <a:gd name="T23"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3" h="176">
                        <a:moveTo>
                          <a:pt x="20" y="176"/>
                        </a:moveTo>
                        <a:cubicBezTo>
                          <a:pt x="343" y="176"/>
                          <a:pt x="343" y="176"/>
                          <a:pt x="343" y="176"/>
                        </a:cubicBezTo>
                        <a:cubicBezTo>
                          <a:pt x="352" y="176"/>
                          <a:pt x="363" y="165"/>
                          <a:pt x="363" y="156"/>
                        </a:cubicBezTo>
                        <a:cubicBezTo>
                          <a:pt x="363" y="156"/>
                          <a:pt x="363" y="12"/>
                          <a:pt x="363" y="8"/>
                        </a:cubicBezTo>
                        <a:cubicBezTo>
                          <a:pt x="363" y="5"/>
                          <a:pt x="363" y="0"/>
                          <a:pt x="355" y="4"/>
                        </a:cubicBezTo>
                        <a:cubicBezTo>
                          <a:pt x="344" y="10"/>
                          <a:pt x="207" y="82"/>
                          <a:pt x="200" y="85"/>
                        </a:cubicBezTo>
                        <a:cubicBezTo>
                          <a:pt x="193" y="89"/>
                          <a:pt x="188" y="89"/>
                          <a:pt x="182" y="89"/>
                        </a:cubicBezTo>
                        <a:cubicBezTo>
                          <a:pt x="175" y="89"/>
                          <a:pt x="170" y="89"/>
                          <a:pt x="163" y="85"/>
                        </a:cubicBezTo>
                        <a:cubicBezTo>
                          <a:pt x="157" y="82"/>
                          <a:pt x="19" y="10"/>
                          <a:pt x="8" y="4"/>
                        </a:cubicBezTo>
                        <a:cubicBezTo>
                          <a:pt x="0" y="0"/>
                          <a:pt x="0" y="5"/>
                          <a:pt x="0" y="8"/>
                        </a:cubicBezTo>
                        <a:cubicBezTo>
                          <a:pt x="0" y="12"/>
                          <a:pt x="0" y="156"/>
                          <a:pt x="0" y="156"/>
                        </a:cubicBezTo>
                        <a:cubicBezTo>
                          <a:pt x="0" y="165"/>
                          <a:pt x="12" y="176"/>
                          <a:pt x="20" y="17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grpSp>
          </p:grpSp>
        </p:grpSp>
      </p:grpSp>
      <p:grpSp>
        <p:nvGrpSpPr>
          <p:cNvPr id="290" name="Group 289"/>
          <p:cNvGrpSpPr/>
          <p:nvPr/>
        </p:nvGrpSpPr>
        <p:grpSpPr>
          <a:xfrm>
            <a:off x="5350092" y="4455935"/>
            <a:ext cx="730800" cy="730800"/>
            <a:chOff x="5331789" y="4772605"/>
            <a:chExt cx="730800" cy="730800"/>
          </a:xfrm>
        </p:grpSpPr>
        <p:sp>
          <p:nvSpPr>
            <p:cNvPr id="277" name="Oval 276">
              <a:extLst>
                <a:ext uri="{FF2B5EF4-FFF2-40B4-BE49-F238E27FC236}">
                  <a16:creationId xmlns:a16="http://schemas.microsoft.com/office/drawing/2014/main" id="{D4FD612E-D729-453F-9CCE-062A10483F85}"/>
                </a:ext>
              </a:extLst>
            </p:cNvPr>
            <p:cNvSpPr>
              <a:spLocks noChangeAspect="1"/>
            </p:cNvSpPr>
            <p:nvPr/>
          </p:nvSpPr>
          <p:spPr>
            <a:xfrm>
              <a:off x="5331789" y="4772605"/>
              <a:ext cx="730800" cy="730800"/>
            </a:xfrm>
            <a:prstGeom prst="ellipse">
              <a:avLst/>
            </a:pr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54" name="Group 253"/>
            <p:cNvGrpSpPr/>
            <p:nvPr/>
          </p:nvGrpSpPr>
          <p:grpSpPr>
            <a:xfrm>
              <a:off x="5365720" y="4810704"/>
              <a:ext cx="660156" cy="660156"/>
              <a:chOff x="5327041" y="4772025"/>
              <a:chExt cx="737514" cy="737514"/>
            </a:xfrm>
          </p:grpSpPr>
          <p:sp>
            <p:nvSpPr>
              <p:cNvPr id="227" name="Oval 226">
                <a:extLst>
                  <a:ext uri="{FF2B5EF4-FFF2-40B4-BE49-F238E27FC236}">
                    <a16:creationId xmlns:a16="http://schemas.microsoft.com/office/drawing/2014/main" id="{2F0D26FD-4B66-417B-A4D3-6442FA52B226}"/>
                  </a:ext>
                </a:extLst>
              </p:cNvPr>
              <p:cNvSpPr>
                <a:spLocks noChangeAspect="1"/>
              </p:cNvSpPr>
              <p:nvPr/>
            </p:nvSpPr>
            <p:spPr>
              <a:xfrm>
                <a:off x="5327041" y="4772025"/>
                <a:ext cx="737514" cy="7375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39" name="Group 89">
                <a:extLst>
                  <a:ext uri="{FF2B5EF4-FFF2-40B4-BE49-F238E27FC236}">
                    <a16:creationId xmlns:a16="http://schemas.microsoft.com/office/drawing/2014/main" id="{AE947BC4-E045-472C-8661-CC52E701E19C}"/>
                  </a:ext>
                </a:extLst>
              </p:cNvPr>
              <p:cNvGrpSpPr>
                <a:grpSpLocks noChangeAspect="1"/>
              </p:cNvGrpSpPr>
              <p:nvPr/>
            </p:nvGrpSpPr>
            <p:grpSpPr bwMode="auto">
              <a:xfrm>
                <a:off x="5512825" y="4970890"/>
                <a:ext cx="365947" cy="339785"/>
                <a:chOff x="1749" y="809"/>
                <a:chExt cx="2280" cy="2117"/>
              </a:xfrm>
              <a:solidFill>
                <a:srgbClr val="575756">
                  <a:lumMod val="75000"/>
                  <a:lumOff val="25000"/>
                </a:srgbClr>
              </a:solidFill>
            </p:grpSpPr>
            <p:sp>
              <p:nvSpPr>
                <p:cNvPr id="169" name="Freeform 90">
                  <a:extLst>
                    <a:ext uri="{FF2B5EF4-FFF2-40B4-BE49-F238E27FC236}">
                      <a16:creationId xmlns:a16="http://schemas.microsoft.com/office/drawing/2014/main" id="{EF6E9B73-8804-415B-8219-DD951BC26D80}"/>
                    </a:ext>
                  </a:extLst>
                </p:cNvPr>
                <p:cNvSpPr>
                  <a:spLocks noEditPoints="1"/>
                </p:cNvSpPr>
                <p:nvPr/>
              </p:nvSpPr>
              <p:spPr bwMode="auto">
                <a:xfrm>
                  <a:off x="2429" y="809"/>
                  <a:ext cx="1600" cy="2100"/>
                </a:xfrm>
                <a:custGeom>
                  <a:avLst/>
                  <a:gdLst>
                    <a:gd name="T0" fmla="*/ 78 w 677"/>
                    <a:gd name="T1" fmla="*/ 768 h 889"/>
                    <a:gd name="T2" fmla="*/ 220 w 677"/>
                    <a:gd name="T3" fmla="*/ 815 h 889"/>
                    <a:gd name="T4" fmla="*/ 485 w 677"/>
                    <a:gd name="T5" fmla="*/ 802 h 889"/>
                    <a:gd name="T6" fmla="*/ 526 w 677"/>
                    <a:gd name="T7" fmla="*/ 711 h 889"/>
                    <a:gd name="T8" fmla="*/ 573 w 677"/>
                    <a:gd name="T9" fmla="*/ 654 h 889"/>
                    <a:gd name="T10" fmla="*/ 554 w 677"/>
                    <a:gd name="T11" fmla="*/ 601 h 889"/>
                    <a:gd name="T12" fmla="*/ 567 w 677"/>
                    <a:gd name="T13" fmla="*/ 501 h 889"/>
                    <a:gd name="T14" fmla="*/ 598 w 677"/>
                    <a:gd name="T15" fmla="*/ 449 h 889"/>
                    <a:gd name="T16" fmla="*/ 544 w 677"/>
                    <a:gd name="T17" fmla="*/ 396 h 889"/>
                    <a:gd name="T18" fmla="*/ 322 w 677"/>
                    <a:gd name="T19" fmla="*/ 356 h 889"/>
                    <a:gd name="T20" fmla="*/ 273 w 677"/>
                    <a:gd name="T21" fmla="*/ 130 h 889"/>
                    <a:gd name="T22" fmla="*/ 209 w 677"/>
                    <a:gd name="T23" fmla="*/ 73 h 889"/>
                    <a:gd name="T24" fmla="*/ 192 w 677"/>
                    <a:gd name="T25" fmla="*/ 97 h 889"/>
                    <a:gd name="T26" fmla="*/ 208 w 677"/>
                    <a:gd name="T27" fmla="*/ 288 h 889"/>
                    <a:gd name="T28" fmla="*/ 110 w 677"/>
                    <a:gd name="T29" fmla="*/ 446 h 889"/>
                    <a:gd name="T30" fmla="*/ 54 w 677"/>
                    <a:gd name="T31" fmla="*/ 480 h 889"/>
                    <a:gd name="T32" fmla="*/ 48 w 677"/>
                    <a:gd name="T33" fmla="*/ 760 h 889"/>
                    <a:gd name="T34" fmla="*/ 20 w 677"/>
                    <a:gd name="T35" fmla="*/ 839 h 889"/>
                    <a:gd name="T36" fmla="*/ 0 w 677"/>
                    <a:gd name="T37" fmla="*/ 432 h 889"/>
                    <a:gd name="T38" fmla="*/ 29 w 677"/>
                    <a:gd name="T39" fmla="*/ 412 h 889"/>
                    <a:gd name="T40" fmla="*/ 52 w 677"/>
                    <a:gd name="T41" fmla="*/ 403 h 889"/>
                    <a:gd name="T42" fmla="*/ 138 w 677"/>
                    <a:gd name="T43" fmla="*/ 271 h 889"/>
                    <a:gd name="T44" fmla="*/ 121 w 677"/>
                    <a:gd name="T45" fmla="*/ 108 h 889"/>
                    <a:gd name="T46" fmla="*/ 204 w 677"/>
                    <a:gd name="T47" fmla="*/ 1 h 889"/>
                    <a:gd name="T48" fmla="*/ 345 w 677"/>
                    <a:gd name="T49" fmla="*/ 119 h 889"/>
                    <a:gd name="T50" fmla="*/ 388 w 677"/>
                    <a:gd name="T51" fmla="*/ 306 h 889"/>
                    <a:gd name="T52" fmla="*/ 669 w 677"/>
                    <a:gd name="T53" fmla="*/ 457 h 889"/>
                    <a:gd name="T54" fmla="*/ 669 w 677"/>
                    <a:gd name="T55" fmla="*/ 560 h 889"/>
                    <a:gd name="T56" fmla="*/ 645 w 677"/>
                    <a:gd name="T57" fmla="*/ 662 h 889"/>
                    <a:gd name="T58" fmla="*/ 613 w 677"/>
                    <a:gd name="T59" fmla="*/ 760 h 889"/>
                    <a:gd name="T60" fmla="*/ 224 w 677"/>
                    <a:gd name="T61" fmla="*/ 887 h 889"/>
                    <a:gd name="T62" fmla="*/ 78 w 677"/>
                    <a:gd name="T63" fmla="*/ 840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7" h="889">
                      <a:moveTo>
                        <a:pt x="56" y="768"/>
                      </a:moveTo>
                      <a:cubicBezTo>
                        <a:pt x="78" y="768"/>
                        <a:pt x="78" y="768"/>
                        <a:pt x="78" y="768"/>
                      </a:cubicBezTo>
                      <a:cubicBezTo>
                        <a:pt x="115" y="768"/>
                        <a:pt x="141" y="782"/>
                        <a:pt x="166" y="796"/>
                      </a:cubicBezTo>
                      <a:cubicBezTo>
                        <a:pt x="184" y="806"/>
                        <a:pt x="201" y="816"/>
                        <a:pt x="220" y="815"/>
                      </a:cubicBezTo>
                      <a:cubicBezTo>
                        <a:pt x="473" y="802"/>
                        <a:pt x="473" y="802"/>
                        <a:pt x="473" y="802"/>
                      </a:cubicBezTo>
                      <a:cubicBezTo>
                        <a:pt x="478" y="802"/>
                        <a:pt x="481" y="802"/>
                        <a:pt x="485" y="802"/>
                      </a:cubicBezTo>
                      <a:cubicBezTo>
                        <a:pt x="513" y="802"/>
                        <a:pt x="538" y="776"/>
                        <a:pt x="541" y="752"/>
                      </a:cubicBezTo>
                      <a:cubicBezTo>
                        <a:pt x="544" y="733"/>
                        <a:pt x="537" y="720"/>
                        <a:pt x="526" y="711"/>
                      </a:cubicBezTo>
                      <a:cubicBezTo>
                        <a:pt x="523" y="709"/>
                        <a:pt x="524" y="705"/>
                        <a:pt x="527" y="704"/>
                      </a:cubicBezTo>
                      <a:cubicBezTo>
                        <a:pt x="551" y="699"/>
                        <a:pt x="570" y="678"/>
                        <a:pt x="573" y="654"/>
                      </a:cubicBezTo>
                      <a:cubicBezTo>
                        <a:pt x="575" y="634"/>
                        <a:pt x="567" y="618"/>
                        <a:pt x="552" y="609"/>
                      </a:cubicBezTo>
                      <a:cubicBezTo>
                        <a:pt x="549" y="607"/>
                        <a:pt x="550" y="602"/>
                        <a:pt x="554" y="601"/>
                      </a:cubicBezTo>
                      <a:cubicBezTo>
                        <a:pt x="576" y="595"/>
                        <a:pt x="595" y="575"/>
                        <a:pt x="598" y="551"/>
                      </a:cubicBezTo>
                      <a:cubicBezTo>
                        <a:pt x="601" y="528"/>
                        <a:pt x="588" y="508"/>
                        <a:pt x="567" y="501"/>
                      </a:cubicBezTo>
                      <a:cubicBezTo>
                        <a:pt x="564" y="500"/>
                        <a:pt x="563" y="496"/>
                        <a:pt x="567" y="494"/>
                      </a:cubicBezTo>
                      <a:cubicBezTo>
                        <a:pt x="583" y="485"/>
                        <a:pt x="595" y="470"/>
                        <a:pt x="598" y="449"/>
                      </a:cubicBezTo>
                      <a:cubicBezTo>
                        <a:pt x="601" y="423"/>
                        <a:pt x="581" y="398"/>
                        <a:pt x="553" y="397"/>
                      </a:cubicBezTo>
                      <a:cubicBezTo>
                        <a:pt x="550" y="397"/>
                        <a:pt x="547" y="396"/>
                        <a:pt x="544" y="396"/>
                      </a:cubicBezTo>
                      <a:cubicBezTo>
                        <a:pt x="365" y="376"/>
                        <a:pt x="365" y="376"/>
                        <a:pt x="365" y="376"/>
                      </a:cubicBezTo>
                      <a:cubicBezTo>
                        <a:pt x="348" y="374"/>
                        <a:pt x="333" y="367"/>
                        <a:pt x="322" y="356"/>
                      </a:cubicBezTo>
                      <a:cubicBezTo>
                        <a:pt x="311" y="345"/>
                        <a:pt x="304" y="331"/>
                        <a:pt x="302" y="314"/>
                      </a:cubicBezTo>
                      <a:cubicBezTo>
                        <a:pt x="273" y="130"/>
                        <a:pt x="273" y="130"/>
                        <a:pt x="273" y="130"/>
                      </a:cubicBezTo>
                      <a:cubicBezTo>
                        <a:pt x="269" y="99"/>
                        <a:pt x="249" y="81"/>
                        <a:pt x="228" y="75"/>
                      </a:cubicBezTo>
                      <a:cubicBezTo>
                        <a:pt x="222" y="73"/>
                        <a:pt x="215" y="72"/>
                        <a:pt x="209" y="73"/>
                      </a:cubicBezTo>
                      <a:cubicBezTo>
                        <a:pt x="205" y="73"/>
                        <a:pt x="201" y="74"/>
                        <a:pt x="198" y="76"/>
                      </a:cubicBezTo>
                      <a:cubicBezTo>
                        <a:pt x="193" y="79"/>
                        <a:pt x="190" y="86"/>
                        <a:pt x="192" y="97"/>
                      </a:cubicBezTo>
                      <a:cubicBezTo>
                        <a:pt x="210" y="211"/>
                        <a:pt x="210" y="211"/>
                        <a:pt x="210" y="211"/>
                      </a:cubicBezTo>
                      <a:cubicBezTo>
                        <a:pt x="215" y="237"/>
                        <a:pt x="214" y="263"/>
                        <a:pt x="208" y="288"/>
                      </a:cubicBezTo>
                      <a:cubicBezTo>
                        <a:pt x="202" y="312"/>
                        <a:pt x="191" y="336"/>
                        <a:pt x="175" y="357"/>
                      </a:cubicBezTo>
                      <a:cubicBezTo>
                        <a:pt x="110" y="446"/>
                        <a:pt x="110" y="446"/>
                        <a:pt x="110" y="446"/>
                      </a:cubicBezTo>
                      <a:cubicBezTo>
                        <a:pt x="100" y="460"/>
                        <a:pt x="86" y="470"/>
                        <a:pt x="71" y="475"/>
                      </a:cubicBezTo>
                      <a:cubicBezTo>
                        <a:pt x="65" y="477"/>
                        <a:pt x="60" y="479"/>
                        <a:pt x="54" y="480"/>
                      </a:cubicBezTo>
                      <a:cubicBezTo>
                        <a:pt x="50" y="481"/>
                        <a:pt x="48" y="484"/>
                        <a:pt x="48" y="488"/>
                      </a:cubicBezTo>
                      <a:cubicBezTo>
                        <a:pt x="48" y="760"/>
                        <a:pt x="48" y="760"/>
                        <a:pt x="48" y="760"/>
                      </a:cubicBezTo>
                      <a:cubicBezTo>
                        <a:pt x="48" y="764"/>
                        <a:pt x="51" y="768"/>
                        <a:pt x="56" y="768"/>
                      </a:cubicBezTo>
                      <a:close/>
                      <a:moveTo>
                        <a:pt x="20" y="839"/>
                      </a:moveTo>
                      <a:cubicBezTo>
                        <a:pt x="9" y="839"/>
                        <a:pt x="0" y="830"/>
                        <a:pt x="0" y="819"/>
                      </a:cubicBezTo>
                      <a:cubicBezTo>
                        <a:pt x="0" y="432"/>
                        <a:pt x="0" y="432"/>
                        <a:pt x="0" y="432"/>
                      </a:cubicBezTo>
                      <a:cubicBezTo>
                        <a:pt x="0" y="421"/>
                        <a:pt x="9" y="412"/>
                        <a:pt x="20" y="412"/>
                      </a:cubicBezTo>
                      <a:cubicBezTo>
                        <a:pt x="29" y="412"/>
                        <a:pt x="29" y="412"/>
                        <a:pt x="29" y="412"/>
                      </a:cubicBezTo>
                      <a:cubicBezTo>
                        <a:pt x="36" y="412"/>
                        <a:pt x="42" y="410"/>
                        <a:pt x="46" y="408"/>
                      </a:cubicBezTo>
                      <a:cubicBezTo>
                        <a:pt x="48" y="407"/>
                        <a:pt x="51" y="406"/>
                        <a:pt x="52" y="403"/>
                      </a:cubicBezTo>
                      <a:cubicBezTo>
                        <a:pt x="117" y="315"/>
                        <a:pt x="117" y="315"/>
                        <a:pt x="117" y="315"/>
                      </a:cubicBezTo>
                      <a:cubicBezTo>
                        <a:pt x="127" y="301"/>
                        <a:pt x="134" y="287"/>
                        <a:pt x="138" y="271"/>
                      </a:cubicBezTo>
                      <a:cubicBezTo>
                        <a:pt x="142" y="255"/>
                        <a:pt x="142" y="238"/>
                        <a:pt x="139" y="222"/>
                      </a:cubicBezTo>
                      <a:cubicBezTo>
                        <a:pt x="121" y="108"/>
                        <a:pt x="121" y="108"/>
                        <a:pt x="121" y="108"/>
                      </a:cubicBezTo>
                      <a:cubicBezTo>
                        <a:pt x="115" y="71"/>
                        <a:pt x="127" y="35"/>
                        <a:pt x="160" y="15"/>
                      </a:cubicBezTo>
                      <a:cubicBezTo>
                        <a:pt x="173" y="6"/>
                        <a:pt x="188" y="2"/>
                        <a:pt x="204" y="1"/>
                      </a:cubicBezTo>
                      <a:cubicBezTo>
                        <a:pt x="219" y="0"/>
                        <a:pt x="234" y="1"/>
                        <a:pt x="249" y="6"/>
                      </a:cubicBezTo>
                      <a:cubicBezTo>
                        <a:pt x="301" y="21"/>
                        <a:pt x="336" y="66"/>
                        <a:pt x="345" y="119"/>
                      </a:cubicBezTo>
                      <a:cubicBezTo>
                        <a:pt x="369" y="277"/>
                        <a:pt x="369" y="277"/>
                        <a:pt x="369" y="277"/>
                      </a:cubicBezTo>
                      <a:cubicBezTo>
                        <a:pt x="371" y="290"/>
                        <a:pt x="371" y="305"/>
                        <a:pt x="388" y="306"/>
                      </a:cubicBezTo>
                      <a:cubicBezTo>
                        <a:pt x="560" y="325"/>
                        <a:pt x="560" y="325"/>
                        <a:pt x="560" y="325"/>
                      </a:cubicBezTo>
                      <a:cubicBezTo>
                        <a:pt x="626" y="332"/>
                        <a:pt x="677" y="390"/>
                        <a:pt x="669" y="457"/>
                      </a:cubicBezTo>
                      <a:cubicBezTo>
                        <a:pt x="667" y="470"/>
                        <a:pt x="664" y="483"/>
                        <a:pt x="659" y="494"/>
                      </a:cubicBezTo>
                      <a:cubicBezTo>
                        <a:pt x="668" y="514"/>
                        <a:pt x="672" y="537"/>
                        <a:pt x="669" y="560"/>
                      </a:cubicBezTo>
                      <a:cubicBezTo>
                        <a:pt x="667" y="583"/>
                        <a:pt x="657" y="605"/>
                        <a:pt x="643" y="623"/>
                      </a:cubicBezTo>
                      <a:cubicBezTo>
                        <a:pt x="646" y="636"/>
                        <a:pt x="646" y="649"/>
                        <a:pt x="645" y="662"/>
                      </a:cubicBezTo>
                      <a:cubicBezTo>
                        <a:pt x="641" y="689"/>
                        <a:pt x="630" y="713"/>
                        <a:pt x="613" y="732"/>
                      </a:cubicBezTo>
                      <a:cubicBezTo>
                        <a:pt x="614" y="741"/>
                        <a:pt x="614" y="751"/>
                        <a:pt x="613" y="760"/>
                      </a:cubicBezTo>
                      <a:cubicBezTo>
                        <a:pt x="605" y="822"/>
                        <a:pt x="548" y="874"/>
                        <a:pt x="485" y="874"/>
                      </a:cubicBezTo>
                      <a:cubicBezTo>
                        <a:pt x="224" y="887"/>
                        <a:pt x="224" y="887"/>
                        <a:pt x="224" y="887"/>
                      </a:cubicBezTo>
                      <a:cubicBezTo>
                        <a:pt x="189" y="889"/>
                        <a:pt x="160" y="876"/>
                        <a:pt x="131" y="859"/>
                      </a:cubicBezTo>
                      <a:cubicBezTo>
                        <a:pt x="113" y="849"/>
                        <a:pt x="98" y="840"/>
                        <a:pt x="78" y="840"/>
                      </a:cubicBezTo>
                      <a:cubicBezTo>
                        <a:pt x="20" y="839"/>
                        <a:pt x="20" y="839"/>
                        <a:pt x="20" y="8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70" name="Freeform 91">
                  <a:extLst>
                    <a:ext uri="{FF2B5EF4-FFF2-40B4-BE49-F238E27FC236}">
                      <a16:creationId xmlns:a16="http://schemas.microsoft.com/office/drawing/2014/main" id="{3398C66A-1880-46F1-9D7A-8AB18538DA27}"/>
                    </a:ext>
                  </a:extLst>
                </p:cNvPr>
                <p:cNvSpPr>
                  <a:spLocks/>
                </p:cNvSpPr>
                <p:nvPr/>
              </p:nvSpPr>
              <p:spPr bwMode="auto">
                <a:xfrm>
                  <a:off x="1749" y="1650"/>
                  <a:ext cx="548" cy="1276"/>
                </a:xfrm>
                <a:custGeom>
                  <a:avLst/>
                  <a:gdLst>
                    <a:gd name="T0" fmla="*/ 24 w 232"/>
                    <a:gd name="T1" fmla="*/ 0 h 540"/>
                    <a:gd name="T2" fmla="*/ 208 w 232"/>
                    <a:gd name="T3" fmla="*/ 0 h 540"/>
                    <a:gd name="T4" fmla="*/ 232 w 232"/>
                    <a:gd name="T5" fmla="*/ 24 h 540"/>
                    <a:gd name="T6" fmla="*/ 232 w 232"/>
                    <a:gd name="T7" fmla="*/ 516 h 540"/>
                    <a:gd name="T8" fmla="*/ 208 w 232"/>
                    <a:gd name="T9" fmla="*/ 540 h 540"/>
                    <a:gd name="T10" fmla="*/ 24 w 232"/>
                    <a:gd name="T11" fmla="*/ 540 h 540"/>
                    <a:gd name="T12" fmla="*/ 0 w 232"/>
                    <a:gd name="T13" fmla="*/ 516 h 540"/>
                    <a:gd name="T14" fmla="*/ 0 w 232"/>
                    <a:gd name="T15" fmla="*/ 24 h 540"/>
                    <a:gd name="T16" fmla="*/ 24 w 232"/>
                    <a:gd name="T17"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540">
                      <a:moveTo>
                        <a:pt x="24" y="0"/>
                      </a:moveTo>
                      <a:cubicBezTo>
                        <a:pt x="208" y="0"/>
                        <a:pt x="208" y="0"/>
                        <a:pt x="208" y="0"/>
                      </a:cubicBezTo>
                      <a:cubicBezTo>
                        <a:pt x="221" y="0"/>
                        <a:pt x="232" y="10"/>
                        <a:pt x="232" y="24"/>
                      </a:cubicBezTo>
                      <a:cubicBezTo>
                        <a:pt x="232" y="516"/>
                        <a:pt x="232" y="516"/>
                        <a:pt x="232" y="516"/>
                      </a:cubicBezTo>
                      <a:cubicBezTo>
                        <a:pt x="232" y="529"/>
                        <a:pt x="221" y="540"/>
                        <a:pt x="208" y="540"/>
                      </a:cubicBezTo>
                      <a:cubicBezTo>
                        <a:pt x="24" y="540"/>
                        <a:pt x="24" y="540"/>
                        <a:pt x="24" y="540"/>
                      </a:cubicBezTo>
                      <a:cubicBezTo>
                        <a:pt x="10" y="540"/>
                        <a:pt x="0" y="529"/>
                        <a:pt x="0" y="516"/>
                      </a:cubicBezTo>
                      <a:cubicBezTo>
                        <a:pt x="0" y="24"/>
                        <a:pt x="0" y="24"/>
                        <a:pt x="0" y="24"/>
                      </a:cubicBezTo>
                      <a:cubicBezTo>
                        <a:pt x="0" y="10"/>
                        <a:pt x="10" y="0"/>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grpSp>
        </p:grpSp>
      </p:grpSp>
      <p:grpSp>
        <p:nvGrpSpPr>
          <p:cNvPr id="295" name="Group 294"/>
          <p:cNvGrpSpPr/>
          <p:nvPr/>
        </p:nvGrpSpPr>
        <p:grpSpPr>
          <a:xfrm>
            <a:off x="4692868" y="1467466"/>
            <a:ext cx="730800" cy="730800"/>
            <a:chOff x="4674565" y="1784136"/>
            <a:chExt cx="730800" cy="730800"/>
          </a:xfrm>
        </p:grpSpPr>
        <p:sp>
          <p:nvSpPr>
            <p:cNvPr id="282" name="Oval 281">
              <a:extLst>
                <a:ext uri="{FF2B5EF4-FFF2-40B4-BE49-F238E27FC236}">
                  <a16:creationId xmlns:a16="http://schemas.microsoft.com/office/drawing/2014/main" id="{D4FD612E-D729-453F-9CCE-062A10483F85}"/>
                </a:ext>
              </a:extLst>
            </p:cNvPr>
            <p:cNvSpPr>
              <a:spLocks noChangeAspect="1"/>
            </p:cNvSpPr>
            <p:nvPr/>
          </p:nvSpPr>
          <p:spPr>
            <a:xfrm>
              <a:off x="4674565" y="1784136"/>
              <a:ext cx="730800" cy="730800"/>
            </a:xfrm>
            <a:prstGeom prst="ellipse">
              <a:avLst/>
            </a:pr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60" name="Group 259"/>
            <p:cNvGrpSpPr/>
            <p:nvPr/>
          </p:nvGrpSpPr>
          <p:grpSpPr>
            <a:xfrm>
              <a:off x="4708495" y="1819854"/>
              <a:ext cx="660156" cy="660156"/>
              <a:chOff x="4669816" y="1781175"/>
              <a:chExt cx="737514" cy="737514"/>
            </a:xfrm>
          </p:grpSpPr>
          <p:sp>
            <p:nvSpPr>
              <p:cNvPr id="242" name="Oval 241">
                <a:extLst>
                  <a:ext uri="{FF2B5EF4-FFF2-40B4-BE49-F238E27FC236}">
                    <a16:creationId xmlns:a16="http://schemas.microsoft.com/office/drawing/2014/main" id="{2F0D26FD-4B66-417B-A4D3-6442FA52B226}"/>
                  </a:ext>
                </a:extLst>
              </p:cNvPr>
              <p:cNvSpPr>
                <a:spLocks noChangeAspect="1"/>
              </p:cNvSpPr>
              <p:nvPr/>
            </p:nvSpPr>
            <p:spPr>
              <a:xfrm>
                <a:off x="4669816" y="1781175"/>
                <a:ext cx="737514" cy="7375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40" name="Group 139">
                <a:extLst>
                  <a:ext uri="{FF2B5EF4-FFF2-40B4-BE49-F238E27FC236}">
                    <a16:creationId xmlns:a16="http://schemas.microsoft.com/office/drawing/2014/main" id="{92CF6F69-844C-4D8C-AA19-D57BC3D30F7E}"/>
                  </a:ext>
                </a:extLst>
              </p:cNvPr>
              <p:cNvGrpSpPr/>
              <p:nvPr/>
            </p:nvGrpSpPr>
            <p:grpSpPr>
              <a:xfrm>
                <a:off x="4847159" y="1918609"/>
                <a:ext cx="382828" cy="457883"/>
                <a:chOff x="627753" y="2228506"/>
                <a:chExt cx="299769" cy="358540"/>
              </a:xfrm>
              <a:solidFill>
                <a:schemeClr val="bg1"/>
              </a:solidFill>
            </p:grpSpPr>
            <p:sp>
              <p:nvSpPr>
                <p:cNvPr id="141" name="Freeform 57">
                  <a:extLst>
                    <a:ext uri="{FF2B5EF4-FFF2-40B4-BE49-F238E27FC236}">
                      <a16:creationId xmlns:a16="http://schemas.microsoft.com/office/drawing/2014/main" id="{61E9BE60-CC84-4D12-A2DE-3844B77860F2}"/>
                    </a:ext>
                  </a:extLst>
                </p:cNvPr>
                <p:cNvSpPr>
                  <a:spLocks/>
                </p:cNvSpPr>
                <p:nvPr/>
              </p:nvSpPr>
              <p:spPr bwMode="auto">
                <a:xfrm>
                  <a:off x="638707" y="2298232"/>
                  <a:ext cx="277686" cy="278034"/>
                </a:xfrm>
                <a:custGeom>
                  <a:avLst/>
                  <a:gdLst>
                    <a:gd name="T0" fmla="*/ 594 w 676"/>
                    <a:gd name="T1" fmla="*/ 190 h 677"/>
                    <a:gd name="T2" fmla="*/ 486 w 676"/>
                    <a:gd name="T3" fmla="*/ 595 h 677"/>
                    <a:gd name="T4" fmla="*/ 82 w 676"/>
                    <a:gd name="T5" fmla="*/ 486 h 677"/>
                    <a:gd name="T6" fmla="*/ 190 w 676"/>
                    <a:gd name="T7" fmla="*/ 82 h 677"/>
                    <a:gd name="T8" fmla="*/ 594 w 676"/>
                    <a:gd name="T9" fmla="*/ 190 h 677"/>
                  </a:gdLst>
                  <a:ahLst/>
                  <a:cxnLst>
                    <a:cxn ang="0">
                      <a:pos x="T0" y="T1"/>
                    </a:cxn>
                    <a:cxn ang="0">
                      <a:pos x="T2" y="T3"/>
                    </a:cxn>
                    <a:cxn ang="0">
                      <a:pos x="T4" y="T5"/>
                    </a:cxn>
                    <a:cxn ang="0">
                      <a:pos x="T6" y="T7"/>
                    </a:cxn>
                    <a:cxn ang="0">
                      <a:pos x="T8" y="T9"/>
                    </a:cxn>
                  </a:cxnLst>
                  <a:rect l="0" t="0" r="r" b="b"/>
                  <a:pathLst>
                    <a:path w="676" h="677">
                      <a:moveTo>
                        <a:pt x="594" y="190"/>
                      </a:moveTo>
                      <a:cubicBezTo>
                        <a:pt x="676" y="332"/>
                        <a:pt x="628" y="513"/>
                        <a:pt x="486" y="595"/>
                      </a:cubicBezTo>
                      <a:cubicBezTo>
                        <a:pt x="344" y="677"/>
                        <a:pt x="163" y="628"/>
                        <a:pt x="82" y="486"/>
                      </a:cubicBezTo>
                      <a:cubicBezTo>
                        <a:pt x="0" y="345"/>
                        <a:pt x="48" y="164"/>
                        <a:pt x="190" y="82"/>
                      </a:cubicBezTo>
                      <a:cubicBezTo>
                        <a:pt x="332" y="0"/>
                        <a:pt x="513" y="49"/>
                        <a:pt x="594" y="190"/>
                      </a:cubicBez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42" name="Freeform 58">
                  <a:extLst>
                    <a:ext uri="{FF2B5EF4-FFF2-40B4-BE49-F238E27FC236}">
                      <a16:creationId xmlns:a16="http://schemas.microsoft.com/office/drawing/2014/main" id="{56DA1200-D315-42D6-8C16-8B8DB5AA9C95}"/>
                    </a:ext>
                  </a:extLst>
                </p:cNvPr>
                <p:cNvSpPr>
                  <a:spLocks noEditPoints="1"/>
                </p:cNvSpPr>
                <p:nvPr/>
              </p:nvSpPr>
              <p:spPr bwMode="auto">
                <a:xfrm>
                  <a:off x="627753" y="2287103"/>
                  <a:ext cx="299769" cy="299943"/>
                </a:xfrm>
                <a:custGeom>
                  <a:avLst/>
                  <a:gdLst>
                    <a:gd name="T0" fmla="*/ 525 w 730"/>
                    <a:gd name="T1" fmla="*/ 642 h 730"/>
                    <a:gd name="T2" fmla="*/ 88 w 730"/>
                    <a:gd name="T3" fmla="*/ 525 h 730"/>
                    <a:gd name="T4" fmla="*/ 205 w 730"/>
                    <a:gd name="T5" fmla="*/ 89 h 730"/>
                    <a:gd name="T6" fmla="*/ 642 w 730"/>
                    <a:gd name="T7" fmla="*/ 206 h 730"/>
                    <a:gd name="T8" fmla="*/ 525 w 730"/>
                    <a:gd name="T9" fmla="*/ 642 h 730"/>
                    <a:gd name="T10" fmla="*/ 229 w 730"/>
                    <a:gd name="T11" fmla="*/ 129 h 730"/>
                    <a:gd name="T12" fmla="*/ 129 w 730"/>
                    <a:gd name="T13" fmla="*/ 502 h 730"/>
                    <a:gd name="T14" fmla="*/ 501 w 730"/>
                    <a:gd name="T15" fmla="*/ 601 h 730"/>
                    <a:gd name="T16" fmla="*/ 601 w 730"/>
                    <a:gd name="T17" fmla="*/ 229 h 730"/>
                    <a:gd name="T18" fmla="*/ 229 w 730"/>
                    <a:gd name="T19" fmla="*/ 12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0" h="730">
                      <a:moveTo>
                        <a:pt x="525" y="642"/>
                      </a:moveTo>
                      <a:cubicBezTo>
                        <a:pt x="372" y="730"/>
                        <a:pt x="176" y="678"/>
                        <a:pt x="88" y="525"/>
                      </a:cubicBezTo>
                      <a:cubicBezTo>
                        <a:pt x="0" y="373"/>
                        <a:pt x="53" y="177"/>
                        <a:pt x="205" y="89"/>
                      </a:cubicBezTo>
                      <a:cubicBezTo>
                        <a:pt x="358" y="0"/>
                        <a:pt x="554" y="53"/>
                        <a:pt x="642" y="206"/>
                      </a:cubicBezTo>
                      <a:cubicBezTo>
                        <a:pt x="730" y="358"/>
                        <a:pt x="678" y="554"/>
                        <a:pt x="525" y="642"/>
                      </a:cubicBezTo>
                      <a:close/>
                      <a:moveTo>
                        <a:pt x="229" y="129"/>
                      </a:moveTo>
                      <a:cubicBezTo>
                        <a:pt x="99" y="205"/>
                        <a:pt x="54" y="372"/>
                        <a:pt x="129" y="502"/>
                      </a:cubicBezTo>
                      <a:cubicBezTo>
                        <a:pt x="204" y="632"/>
                        <a:pt x="371" y="676"/>
                        <a:pt x="501" y="601"/>
                      </a:cubicBezTo>
                      <a:cubicBezTo>
                        <a:pt x="631" y="526"/>
                        <a:pt x="676" y="359"/>
                        <a:pt x="601" y="229"/>
                      </a:cubicBezTo>
                      <a:cubicBezTo>
                        <a:pt x="526" y="99"/>
                        <a:pt x="359" y="54"/>
                        <a:pt x="229" y="129"/>
                      </a:cubicBez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43" name="Freeform 60">
                  <a:extLst>
                    <a:ext uri="{FF2B5EF4-FFF2-40B4-BE49-F238E27FC236}">
                      <a16:creationId xmlns:a16="http://schemas.microsoft.com/office/drawing/2014/main" id="{0AAE3589-ED97-4DC8-BC85-334935D6B08F}"/>
                    </a:ext>
                  </a:extLst>
                </p:cNvPr>
                <p:cNvSpPr>
                  <a:spLocks noEditPoints="1"/>
                </p:cNvSpPr>
                <p:nvPr/>
              </p:nvSpPr>
              <p:spPr bwMode="auto">
                <a:xfrm>
                  <a:off x="663051" y="2322923"/>
                  <a:ext cx="229174" cy="228826"/>
                </a:xfrm>
                <a:custGeom>
                  <a:avLst/>
                  <a:gdLst>
                    <a:gd name="T0" fmla="*/ 401 w 558"/>
                    <a:gd name="T1" fmla="*/ 490 h 557"/>
                    <a:gd name="T2" fmla="*/ 68 w 558"/>
                    <a:gd name="T3" fmla="*/ 400 h 557"/>
                    <a:gd name="T4" fmla="*/ 157 w 558"/>
                    <a:gd name="T5" fmla="*/ 67 h 557"/>
                    <a:gd name="T6" fmla="*/ 490 w 558"/>
                    <a:gd name="T7" fmla="*/ 156 h 557"/>
                    <a:gd name="T8" fmla="*/ 401 w 558"/>
                    <a:gd name="T9" fmla="*/ 490 h 557"/>
                    <a:gd name="T10" fmla="*/ 167 w 558"/>
                    <a:gd name="T11" fmla="*/ 83 h 557"/>
                    <a:gd name="T12" fmla="*/ 84 w 558"/>
                    <a:gd name="T13" fmla="*/ 391 h 557"/>
                    <a:gd name="T14" fmla="*/ 392 w 558"/>
                    <a:gd name="T15" fmla="*/ 473 h 557"/>
                    <a:gd name="T16" fmla="*/ 474 w 558"/>
                    <a:gd name="T17" fmla="*/ 166 h 557"/>
                    <a:gd name="T18" fmla="*/ 167 w 558"/>
                    <a:gd name="T19" fmla="*/ 83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8" h="557">
                      <a:moveTo>
                        <a:pt x="401" y="490"/>
                      </a:moveTo>
                      <a:cubicBezTo>
                        <a:pt x="285" y="557"/>
                        <a:pt x="135" y="517"/>
                        <a:pt x="68" y="400"/>
                      </a:cubicBezTo>
                      <a:cubicBezTo>
                        <a:pt x="0" y="284"/>
                        <a:pt x="40" y="134"/>
                        <a:pt x="157" y="67"/>
                      </a:cubicBezTo>
                      <a:cubicBezTo>
                        <a:pt x="274" y="0"/>
                        <a:pt x="423" y="40"/>
                        <a:pt x="490" y="156"/>
                      </a:cubicBezTo>
                      <a:cubicBezTo>
                        <a:pt x="558" y="273"/>
                        <a:pt x="518" y="422"/>
                        <a:pt x="401" y="490"/>
                      </a:cubicBezTo>
                      <a:close/>
                      <a:moveTo>
                        <a:pt x="167" y="83"/>
                      </a:moveTo>
                      <a:cubicBezTo>
                        <a:pt x="59" y="146"/>
                        <a:pt x="22" y="283"/>
                        <a:pt x="84" y="391"/>
                      </a:cubicBezTo>
                      <a:cubicBezTo>
                        <a:pt x="146" y="498"/>
                        <a:pt x="284" y="535"/>
                        <a:pt x="392" y="473"/>
                      </a:cubicBezTo>
                      <a:cubicBezTo>
                        <a:pt x="499" y="411"/>
                        <a:pt x="536" y="273"/>
                        <a:pt x="474" y="166"/>
                      </a:cubicBezTo>
                      <a:cubicBezTo>
                        <a:pt x="412" y="58"/>
                        <a:pt x="274" y="21"/>
                        <a:pt x="167" y="83"/>
                      </a:cubicBez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44" name="Freeform 61">
                  <a:extLst>
                    <a:ext uri="{FF2B5EF4-FFF2-40B4-BE49-F238E27FC236}">
                      <a16:creationId xmlns:a16="http://schemas.microsoft.com/office/drawing/2014/main" id="{6543D1A6-0060-4068-B6E4-52C6918E418A}"/>
                    </a:ext>
                  </a:extLst>
                </p:cNvPr>
                <p:cNvSpPr>
                  <a:spLocks/>
                </p:cNvSpPr>
                <p:nvPr/>
              </p:nvSpPr>
              <p:spPr bwMode="auto">
                <a:xfrm>
                  <a:off x="739384" y="2265021"/>
                  <a:ext cx="76333" cy="16866"/>
                </a:xfrm>
                <a:custGeom>
                  <a:avLst/>
                  <a:gdLst>
                    <a:gd name="T0" fmla="*/ 186 w 186"/>
                    <a:gd name="T1" fmla="*/ 33 h 41"/>
                    <a:gd name="T2" fmla="*/ 178 w 186"/>
                    <a:gd name="T3" fmla="*/ 41 h 41"/>
                    <a:gd name="T4" fmla="*/ 8 w 186"/>
                    <a:gd name="T5" fmla="*/ 41 h 41"/>
                    <a:gd name="T6" fmla="*/ 0 w 186"/>
                    <a:gd name="T7" fmla="*/ 33 h 41"/>
                    <a:gd name="T8" fmla="*/ 0 w 186"/>
                    <a:gd name="T9" fmla="*/ 8 h 41"/>
                    <a:gd name="T10" fmla="*/ 8 w 186"/>
                    <a:gd name="T11" fmla="*/ 0 h 41"/>
                    <a:gd name="T12" fmla="*/ 178 w 186"/>
                    <a:gd name="T13" fmla="*/ 0 h 41"/>
                    <a:gd name="T14" fmla="*/ 186 w 186"/>
                    <a:gd name="T15" fmla="*/ 8 h 41"/>
                    <a:gd name="T16" fmla="*/ 186 w 186"/>
                    <a:gd name="T17" fmla="*/ 3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41">
                      <a:moveTo>
                        <a:pt x="186" y="33"/>
                      </a:moveTo>
                      <a:cubicBezTo>
                        <a:pt x="186" y="38"/>
                        <a:pt x="183" y="41"/>
                        <a:pt x="178" y="41"/>
                      </a:cubicBezTo>
                      <a:cubicBezTo>
                        <a:pt x="8" y="41"/>
                        <a:pt x="8" y="41"/>
                        <a:pt x="8" y="41"/>
                      </a:cubicBezTo>
                      <a:cubicBezTo>
                        <a:pt x="3" y="41"/>
                        <a:pt x="0" y="38"/>
                        <a:pt x="0" y="33"/>
                      </a:cubicBezTo>
                      <a:cubicBezTo>
                        <a:pt x="0" y="8"/>
                        <a:pt x="0" y="8"/>
                        <a:pt x="0" y="8"/>
                      </a:cubicBezTo>
                      <a:cubicBezTo>
                        <a:pt x="0" y="4"/>
                        <a:pt x="3" y="0"/>
                        <a:pt x="8" y="0"/>
                      </a:cubicBezTo>
                      <a:cubicBezTo>
                        <a:pt x="178" y="0"/>
                        <a:pt x="178" y="0"/>
                        <a:pt x="178" y="0"/>
                      </a:cubicBezTo>
                      <a:cubicBezTo>
                        <a:pt x="183" y="0"/>
                        <a:pt x="186" y="4"/>
                        <a:pt x="186" y="8"/>
                      </a:cubicBezTo>
                      <a:lnTo>
                        <a:pt x="186" y="33"/>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45" name="Freeform 62">
                  <a:extLst>
                    <a:ext uri="{FF2B5EF4-FFF2-40B4-BE49-F238E27FC236}">
                      <a16:creationId xmlns:a16="http://schemas.microsoft.com/office/drawing/2014/main" id="{82A92B31-DA5A-4F5E-9BF1-4DC9FAA445FC}"/>
                    </a:ext>
                  </a:extLst>
                </p:cNvPr>
                <p:cNvSpPr>
                  <a:spLocks noEditPoints="1"/>
                </p:cNvSpPr>
                <p:nvPr/>
              </p:nvSpPr>
              <p:spPr bwMode="auto">
                <a:xfrm>
                  <a:off x="736080" y="2261717"/>
                  <a:ext cx="82941" cy="23474"/>
                </a:xfrm>
                <a:custGeom>
                  <a:avLst/>
                  <a:gdLst>
                    <a:gd name="T0" fmla="*/ 186 w 202"/>
                    <a:gd name="T1" fmla="*/ 57 h 57"/>
                    <a:gd name="T2" fmla="*/ 16 w 202"/>
                    <a:gd name="T3" fmla="*/ 57 h 57"/>
                    <a:gd name="T4" fmla="*/ 0 w 202"/>
                    <a:gd name="T5" fmla="*/ 41 h 57"/>
                    <a:gd name="T6" fmla="*/ 0 w 202"/>
                    <a:gd name="T7" fmla="*/ 16 h 57"/>
                    <a:gd name="T8" fmla="*/ 16 w 202"/>
                    <a:gd name="T9" fmla="*/ 0 h 57"/>
                    <a:gd name="T10" fmla="*/ 186 w 202"/>
                    <a:gd name="T11" fmla="*/ 0 h 57"/>
                    <a:gd name="T12" fmla="*/ 202 w 202"/>
                    <a:gd name="T13" fmla="*/ 16 h 57"/>
                    <a:gd name="T14" fmla="*/ 202 w 202"/>
                    <a:gd name="T15" fmla="*/ 41 h 57"/>
                    <a:gd name="T16" fmla="*/ 186 w 202"/>
                    <a:gd name="T17" fmla="*/ 57 h 57"/>
                    <a:gd name="T18" fmla="*/ 186 w 202"/>
                    <a:gd name="T19" fmla="*/ 41 h 57"/>
                    <a:gd name="T20" fmla="*/ 186 w 202"/>
                    <a:gd name="T21" fmla="*/ 49 h 57"/>
                    <a:gd name="T22" fmla="*/ 186 w 202"/>
                    <a:gd name="T23" fmla="*/ 41 h 57"/>
                    <a:gd name="T24" fmla="*/ 186 w 202"/>
                    <a:gd name="T25" fmla="*/ 41 h 57"/>
                    <a:gd name="T26" fmla="*/ 16 w 202"/>
                    <a:gd name="T27" fmla="*/ 16 h 57"/>
                    <a:gd name="T28" fmla="*/ 16 w 202"/>
                    <a:gd name="T29" fmla="*/ 41 h 57"/>
                    <a:gd name="T30" fmla="*/ 186 w 202"/>
                    <a:gd name="T31" fmla="*/ 41 h 57"/>
                    <a:gd name="T32" fmla="*/ 186 w 202"/>
                    <a:gd name="T33" fmla="*/ 16 h 57"/>
                    <a:gd name="T34" fmla="*/ 16 w 202"/>
                    <a:gd name="T35"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2" h="57">
                      <a:moveTo>
                        <a:pt x="186" y="57"/>
                      </a:moveTo>
                      <a:cubicBezTo>
                        <a:pt x="16" y="57"/>
                        <a:pt x="16" y="57"/>
                        <a:pt x="16" y="57"/>
                      </a:cubicBezTo>
                      <a:cubicBezTo>
                        <a:pt x="7" y="57"/>
                        <a:pt x="0" y="50"/>
                        <a:pt x="0" y="41"/>
                      </a:cubicBezTo>
                      <a:cubicBezTo>
                        <a:pt x="0" y="16"/>
                        <a:pt x="0" y="16"/>
                        <a:pt x="0" y="16"/>
                      </a:cubicBezTo>
                      <a:cubicBezTo>
                        <a:pt x="0" y="7"/>
                        <a:pt x="7" y="0"/>
                        <a:pt x="16" y="0"/>
                      </a:cubicBezTo>
                      <a:cubicBezTo>
                        <a:pt x="186" y="0"/>
                        <a:pt x="186" y="0"/>
                        <a:pt x="186" y="0"/>
                      </a:cubicBezTo>
                      <a:cubicBezTo>
                        <a:pt x="195" y="0"/>
                        <a:pt x="202" y="7"/>
                        <a:pt x="202" y="16"/>
                      </a:cubicBezTo>
                      <a:cubicBezTo>
                        <a:pt x="202" y="41"/>
                        <a:pt x="202" y="41"/>
                        <a:pt x="202" y="41"/>
                      </a:cubicBezTo>
                      <a:cubicBezTo>
                        <a:pt x="202" y="50"/>
                        <a:pt x="195" y="57"/>
                        <a:pt x="186" y="57"/>
                      </a:cubicBezTo>
                      <a:close/>
                      <a:moveTo>
                        <a:pt x="186" y="41"/>
                      </a:moveTo>
                      <a:cubicBezTo>
                        <a:pt x="186" y="49"/>
                        <a:pt x="186" y="49"/>
                        <a:pt x="186" y="49"/>
                      </a:cubicBezTo>
                      <a:cubicBezTo>
                        <a:pt x="186" y="41"/>
                        <a:pt x="186" y="41"/>
                        <a:pt x="186" y="41"/>
                      </a:cubicBezTo>
                      <a:cubicBezTo>
                        <a:pt x="186" y="41"/>
                        <a:pt x="186" y="41"/>
                        <a:pt x="186" y="41"/>
                      </a:cubicBezTo>
                      <a:close/>
                      <a:moveTo>
                        <a:pt x="16" y="16"/>
                      </a:moveTo>
                      <a:cubicBezTo>
                        <a:pt x="16" y="41"/>
                        <a:pt x="16" y="41"/>
                        <a:pt x="16" y="41"/>
                      </a:cubicBezTo>
                      <a:cubicBezTo>
                        <a:pt x="186" y="41"/>
                        <a:pt x="186" y="41"/>
                        <a:pt x="186" y="41"/>
                      </a:cubicBezTo>
                      <a:cubicBezTo>
                        <a:pt x="186" y="16"/>
                        <a:pt x="186" y="16"/>
                        <a:pt x="186" y="16"/>
                      </a:cubicBezTo>
                      <a:lnTo>
                        <a:pt x="16" y="16"/>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46" name="Freeform 63">
                  <a:extLst>
                    <a:ext uri="{FF2B5EF4-FFF2-40B4-BE49-F238E27FC236}">
                      <a16:creationId xmlns:a16="http://schemas.microsoft.com/office/drawing/2014/main" id="{B43E6836-4E93-4F37-9173-01C8E6E9CF5B}"/>
                    </a:ext>
                  </a:extLst>
                </p:cNvPr>
                <p:cNvSpPr>
                  <a:spLocks/>
                </p:cNvSpPr>
                <p:nvPr/>
              </p:nvSpPr>
              <p:spPr bwMode="auto">
                <a:xfrm>
                  <a:off x="766857" y="2281887"/>
                  <a:ext cx="21387" cy="31646"/>
                </a:xfrm>
                <a:custGeom>
                  <a:avLst/>
                  <a:gdLst>
                    <a:gd name="T0" fmla="*/ 52 w 52"/>
                    <a:gd name="T1" fmla="*/ 69 h 77"/>
                    <a:gd name="T2" fmla="*/ 44 w 52"/>
                    <a:gd name="T3" fmla="*/ 77 h 77"/>
                    <a:gd name="T4" fmla="*/ 8 w 52"/>
                    <a:gd name="T5" fmla="*/ 77 h 77"/>
                    <a:gd name="T6" fmla="*/ 0 w 52"/>
                    <a:gd name="T7" fmla="*/ 69 h 77"/>
                    <a:gd name="T8" fmla="*/ 0 w 52"/>
                    <a:gd name="T9" fmla="*/ 8 h 77"/>
                    <a:gd name="T10" fmla="*/ 8 w 52"/>
                    <a:gd name="T11" fmla="*/ 0 h 77"/>
                    <a:gd name="T12" fmla="*/ 44 w 52"/>
                    <a:gd name="T13" fmla="*/ 0 h 77"/>
                    <a:gd name="T14" fmla="*/ 52 w 52"/>
                    <a:gd name="T15" fmla="*/ 8 h 77"/>
                    <a:gd name="T16" fmla="*/ 52 w 52"/>
                    <a:gd name="T17" fmla="*/ 6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77">
                      <a:moveTo>
                        <a:pt x="52" y="69"/>
                      </a:moveTo>
                      <a:cubicBezTo>
                        <a:pt x="52" y="73"/>
                        <a:pt x="48" y="77"/>
                        <a:pt x="44" y="77"/>
                      </a:cubicBezTo>
                      <a:cubicBezTo>
                        <a:pt x="8" y="77"/>
                        <a:pt x="8" y="77"/>
                        <a:pt x="8" y="77"/>
                      </a:cubicBezTo>
                      <a:cubicBezTo>
                        <a:pt x="4" y="77"/>
                        <a:pt x="0" y="73"/>
                        <a:pt x="0" y="69"/>
                      </a:cubicBezTo>
                      <a:cubicBezTo>
                        <a:pt x="0" y="8"/>
                        <a:pt x="0" y="8"/>
                        <a:pt x="0" y="8"/>
                      </a:cubicBezTo>
                      <a:cubicBezTo>
                        <a:pt x="0" y="4"/>
                        <a:pt x="4" y="0"/>
                        <a:pt x="8" y="0"/>
                      </a:cubicBezTo>
                      <a:cubicBezTo>
                        <a:pt x="44" y="0"/>
                        <a:pt x="44" y="0"/>
                        <a:pt x="44" y="0"/>
                      </a:cubicBezTo>
                      <a:cubicBezTo>
                        <a:pt x="48" y="0"/>
                        <a:pt x="52" y="4"/>
                        <a:pt x="52" y="8"/>
                      </a:cubicBezTo>
                      <a:lnTo>
                        <a:pt x="52" y="69"/>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47" name="Freeform 64">
                  <a:extLst>
                    <a:ext uri="{FF2B5EF4-FFF2-40B4-BE49-F238E27FC236}">
                      <a16:creationId xmlns:a16="http://schemas.microsoft.com/office/drawing/2014/main" id="{AE0E0261-98E2-4957-B062-6521E97268B1}"/>
                    </a:ext>
                  </a:extLst>
                </p:cNvPr>
                <p:cNvSpPr>
                  <a:spLocks noEditPoints="1"/>
                </p:cNvSpPr>
                <p:nvPr/>
              </p:nvSpPr>
              <p:spPr bwMode="auto">
                <a:xfrm>
                  <a:off x="763553" y="2278583"/>
                  <a:ext cx="27995" cy="38080"/>
                </a:xfrm>
                <a:custGeom>
                  <a:avLst/>
                  <a:gdLst>
                    <a:gd name="T0" fmla="*/ 52 w 68"/>
                    <a:gd name="T1" fmla="*/ 93 h 93"/>
                    <a:gd name="T2" fmla="*/ 16 w 68"/>
                    <a:gd name="T3" fmla="*/ 93 h 93"/>
                    <a:gd name="T4" fmla="*/ 0 w 68"/>
                    <a:gd name="T5" fmla="*/ 77 h 93"/>
                    <a:gd name="T6" fmla="*/ 0 w 68"/>
                    <a:gd name="T7" fmla="*/ 16 h 93"/>
                    <a:gd name="T8" fmla="*/ 16 w 68"/>
                    <a:gd name="T9" fmla="*/ 0 h 93"/>
                    <a:gd name="T10" fmla="*/ 52 w 68"/>
                    <a:gd name="T11" fmla="*/ 0 h 93"/>
                    <a:gd name="T12" fmla="*/ 68 w 68"/>
                    <a:gd name="T13" fmla="*/ 16 h 93"/>
                    <a:gd name="T14" fmla="*/ 68 w 68"/>
                    <a:gd name="T15" fmla="*/ 77 h 93"/>
                    <a:gd name="T16" fmla="*/ 52 w 68"/>
                    <a:gd name="T17" fmla="*/ 93 h 93"/>
                    <a:gd name="T18" fmla="*/ 52 w 68"/>
                    <a:gd name="T19" fmla="*/ 77 h 93"/>
                    <a:gd name="T20" fmla="*/ 52 w 68"/>
                    <a:gd name="T21" fmla="*/ 85 h 93"/>
                    <a:gd name="T22" fmla="*/ 52 w 68"/>
                    <a:gd name="T23" fmla="*/ 77 h 93"/>
                    <a:gd name="T24" fmla="*/ 52 w 68"/>
                    <a:gd name="T25" fmla="*/ 77 h 93"/>
                    <a:gd name="T26" fmla="*/ 16 w 68"/>
                    <a:gd name="T27" fmla="*/ 16 h 93"/>
                    <a:gd name="T28" fmla="*/ 16 w 68"/>
                    <a:gd name="T29" fmla="*/ 77 h 93"/>
                    <a:gd name="T30" fmla="*/ 52 w 68"/>
                    <a:gd name="T31" fmla="*/ 77 h 93"/>
                    <a:gd name="T32" fmla="*/ 52 w 68"/>
                    <a:gd name="T33" fmla="*/ 16 h 93"/>
                    <a:gd name="T34" fmla="*/ 16 w 68"/>
                    <a:gd name="T35" fmla="*/ 1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93">
                      <a:moveTo>
                        <a:pt x="52" y="93"/>
                      </a:moveTo>
                      <a:cubicBezTo>
                        <a:pt x="16" y="93"/>
                        <a:pt x="16" y="93"/>
                        <a:pt x="16" y="93"/>
                      </a:cubicBezTo>
                      <a:cubicBezTo>
                        <a:pt x="7" y="93"/>
                        <a:pt x="0" y="86"/>
                        <a:pt x="0" y="77"/>
                      </a:cubicBezTo>
                      <a:cubicBezTo>
                        <a:pt x="0" y="16"/>
                        <a:pt x="0" y="16"/>
                        <a:pt x="0" y="16"/>
                      </a:cubicBezTo>
                      <a:cubicBezTo>
                        <a:pt x="0" y="7"/>
                        <a:pt x="7" y="0"/>
                        <a:pt x="16" y="0"/>
                      </a:cubicBezTo>
                      <a:cubicBezTo>
                        <a:pt x="52" y="0"/>
                        <a:pt x="52" y="0"/>
                        <a:pt x="52" y="0"/>
                      </a:cubicBezTo>
                      <a:cubicBezTo>
                        <a:pt x="61" y="0"/>
                        <a:pt x="68" y="7"/>
                        <a:pt x="68" y="16"/>
                      </a:cubicBezTo>
                      <a:cubicBezTo>
                        <a:pt x="68" y="77"/>
                        <a:pt x="68" y="77"/>
                        <a:pt x="68" y="77"/>
                      </a:cubicBezTo>
                      <a:cubicBezTo>
                        <a:pt x="68" y="86"/>
                        <a:pt x="61" y="93"/>
                        <a:pt x="52" y="93"/>
                      </a:cubicBezTo>
                      <a:close/>
                      <a:moveTo>
                        <a:pt x="52" y="77"/>
                      </a:moveTo>
                      <a:cubicBezTo>
                        <a:pt x="52" y="85"/>
                        <a:pt x="52" y="85"/>
                        <a:pt x="52" y="85"/>
                      </a:cubicBezTo>
                      <a:cubicBezTo>
                        <a:pt x="52" y="77"/>
                        <a:pt x="52" y="77"/>
                        <a:pt x="52" y="77"/>
                      </a:cubicBezTo>
                      <a:cubicBezTo>
                        <a:pt x="52" y="77"/>
                        <a:pt x="52" y="77"/>
                        <a:pt x="52" y="77"/>
                      </a:cubicBezTo>
                      <a:close/>
                      <a:moveTo>
                        <a:pt x="16" y="16"/>
                      </a:moveTo>
                      <a:cubicBezTo>
                        <a:pt x="16" y="77"/>
                        <a:pt x="16" y="77"/>
                        <a:pt x="16" y="77"/>
                      </a:cubicBezTo>
                      <a:cubicBezTo>
                        <a:pt x="52" y="77"/>
                        <a:pt x="52" y="77"/>
                        <a:pt x="52" y="77"/>
                      </a:cubicBezTo>
                      <a:cubicBezTo>
                        <a:pt x="52" y="16"/>
                        <a:pt x="52" y="16"/>
                        <a:pt x="52" y="16"/>
                      </a:cubicBezTo>
                      <a:lnTo>
                        <a:pt x="16" y="16"/>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48" name="Freeform 65">
                  <a:extLst>
                    <a:ext uri="{FF2B5EF4-FFF2-40B4-BE49-F238E27FC236}">
                      <a16:creationId xmlns:a16="http://schemas.microsoft.com/office/drawing/2014/main" id="{4C4C84B7-5377-4E8B-B2B0-B87AF168FB49}"/>
                    </a:ext>
                  </a:extLst>
                </p:cNvPr>
                <p:cNvSpPr>
                  <a:spLocks/>
                </p:cNvSpPr>
                <p:nvPr/>
              </p:nvSpPr>
              <p:spPr bwMode="auto">
                <a:xfrm>
                  <a:off x="656443" y="2292146"/>
                  <a:ext cx="50425" cy="45209"/>
                </a:xfrm>
                <a:custGeom>
                  <a:avLst/>
                  <a:gdLst>
                    <a:gd name="T0" fmla="*/ 121 w 123"/>
                    <a:gd name="T1" fmla="*/ 16 h 110"/>
                    <a:gd name="T2" fmla="*/ 120 w 123"/>
                    <a:gd name="T3" fmla="*/ 27 h 110"/>
                    <a:gd name="T4" fmla="*/ 23 w 123"/>
                    <a:gd name="T5" fmla="*/ 108 h 110"/>
                    <a:gd name="T6" fmla="*/ 12 w 123"/>
                    <a:gd name="T7" fmla="*/ 107 h 110"/>
                    <a:gd name="T8" fmla="*/ 2 w 123"/>
                    <a:gd name="T9" fmla="*/ 95 h 110"/>
                    <a:gd name="T10" fmla="*/ 3 w 123"/>
                    <a:gd name="T11" fmla="*/ 84 h 110"/>
                    <a:gd name="T12" fmla="*/ 100 w 123"/>
                    <a:gd name="T13" fmla="*/ 3 h 110"/>
                    <a:gd name="T14" fmla="*/ 111 w 123"/>
                    <a:gd name="T15" fmla="*/ 4 h 110"/>
                    <a:gd name="T16" fmla="*/ 121 w 123"/>
                    <a:gd name="T17" fmla="*/ 1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10">
                      <a:moveTo>
                        <a:pt x="121" y="16"/>
                      </a:moveTo>
                      <a:cubicBezTo>
                        <a:pt x="123" y="19"/>
                        <a:pt x="123" y="24"/>
                        <a:pt x="120" y="27"/>
                      </a:cubicBezTo>
                      <a:cubicBezTo>
                        <a:pt x="23" y="108"/>
                        <a:pt x="23" y="108"/>
                        <a:pt x="23" y="108"/>
                      </a:cubicBezTo>
                      <a:cubicBezTo>
                        <a:pt x="20" y="110"/>
                        <a:pt x="15" y="110"/>
                        <a:pt x="12" y="107"/>
                      </a:cubicBezTo>
                      <a:cubicBezTo>
                        <a:pt x="2" y="95"/>
                        <a:pt x="2" y="95"/>
                        <a:pt x="2" y="95"/>
                      </a:cubicBezTo>
                      <a:cubicBezTo>
                        <a:pt x="0" y="92"/>
                        <a:pt x="0" y="87"/>
                        <a:pt x="3" y="84"/>
                      </a:cubicBezTo>
                      <a:cubicBezTo>
                        <a:pt x="100" y="3"/>
                        <a:pt x="100" y="3"/>
                        <a:pt x="100" y="3"/>
                      </a:cubicBezTo>
                      <a:cubicBezTo>
                        <a:pt x="103" y="0"/>
                        <a:pt x="108" y="1"/>
                        <a:pt x="111" y="4"/>
                      </a:cubicBezTo>
                      <a:lnTo>
                        <a:pt x="121" y="16"/>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49" name="Freeform 66">
                  <a:extLst>
                    <a:ext uri="{FF2B5EF4-FFF2-40B4-BE49-F238E27FC236}">
                      <a16:creationId xmlns:a16="http://schemas.microsoft.com/office/drawing/2014/main" id="{C2C3AF11-E894-4D10-831A-5D33B923B2DE}"/>
                    </a:ext>
                  </a:extLst>
                </p:cNvPr>
                <p:cNvSpPr>
                  <a:spLocks/>
                </p:cNvSpPr>
                <p:nvPr/>
              </p:nvSpPr>
              <p:spPr bwMode="auto">
                <a:xfrm>
                  <a:off x="679395" y="2313881"/>
                  <a:ext cx="25908" cy="27125"/>
                </a:xfrm>
                <a:custGeom>
                  <a:avLst/>
                  <a:gdLst>
                    <a:gd name="T0" fmla="*/ 60 w 63"/>
                    <a:gd name="T1" fmla="*/ 37 h 66"/>
                    <a:gd name="T2" fmla="*/ 59 w 63"/>
                    <a:gd name="T3" fmla="*/ 48 h 66"/>
                    <a:gd name="T4" fmla="*/ 41 w 63"/>
                    <a:gd name="T5" fmla="*/ 63 h 66"/>
                    <a:gd name="T6" fmla="*/ 30 w 63"/>
                    <a:gd name="T7" fmla="*/ 62 h 66"/>
                    <a:gd name="T8" fmla="*/ 2 w 63"/>
                    <a:gd name="T9" fmla="*/ 29 h 66"/>
                    <a:gd name="T10" fmla="*/ 3 w 63"/>
                    <a:gd name="T11" fmla="*/ 18 h 66"/>
                    <a:gd name="T12" fmla="*/ 21 w 63"/>
                    <a:gd name="T13" fmla="*/ 3 h 66"/>
                    <a:gd name="T14" fmla="*/ 33 w 63"/>
                    <a:gd name="T15" fmla="*/ 4 h 66"/>
                    <a:gd name="T16" fmla="*/ 60 w 63"/>
                    <a:gd name="T17"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6">
                      <a:moveTo>
                        <a:pt x="60" y="37"/>
                      </a:moveTo>
                      <a:cubicBezTo>
                        <a:pt x="63" y="40"/>
                        <a:pt x="62" y="45"/>
                        <a:pt x="59" y="48"/>
                      </a:cubicBezTo>
                      <a:cubicBezTo>
                        <a:pt x="41" y="63"/>
                        <a:pt x="41" y="63"/>
                        <a:pt x="41" y="63"/>
                      </a:cubicBezTo>
                      <a:cubicBezTo>
                        <a:pt x="38" y="66"/>
                        <a:pt x="33" y="65"/>
                        <a:pt x="30" y="62"/>
                      </a:cubicBezTo>
                      <a:cubicBezTo>
                        <a:pt x="2" y="29"/>
                        <a:pt x="2" y="29"/>
                        <a:pt x="2" y="29"/>
                      </a:cubicBezTo>
                      <a:cubicBezTo>
                        <a:pt x="0" y="26"/>
                        <a:pt x="0" y="21"/>
                        <a:pt x="3" y="18"/>
                      </a:cubicBezTo>
                      <a:cubicBezTo>
                        <a:pt x="21" y="3"/>
                        <a:pt x="21" y="3"/>
                        <a:pt x="21" y="3"/>
                      </a:cubicBezTo>
                      <a:cubicBezTo>
                        <a:pt x="25" y="0"/>
                        <a:pt x="30" y="1"/>
                        <a:pt x="33" y="4"/>
                      </a:cubicBezTo>
                      <a:lnTo>
                        <a:pt x="60" y="37"/>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50" name="Freeform 67">
                  <a:extLst>
                    <a:ext uri="{FF2B5EF4-FFF2-40B4-BE49-F238E27FC236}">
                      <a16:creationId xmlns:a16="http://schemas.microsoft.com/office/drawing/2014/main" id="{DF2A42E4-8170-4F9A-B986-F42E19CDEAC5}"/>
                    </a:ext>
                  </a:extLst>
                </p:cNvPr>
                <p:cNvSpPr>
                  <a:spLocks noEditPoints="1"/>
                </p:cNvSpPr>
                <p:nvPr/>
              </p:nvSpPr>
              <p:spPr bwMode="auto">
                <a:xfrm>
                  <a:off x="676092" y="2310577"/>
                  <a:ext cx="32863" cy="33211"/>
                </a:xfrm>
                <a:custGeom>
                  <a:avLst/>
                  <a:gdLst>
                    <a:gd name="T0" fmla="*/ 44 w 80"/>
                    <a:gd name="T1" fmla="*/ 81 h 81"/>
                    <a:gd name="T2" fmla="*/ 32 w 80"/>
                    <a:gd name="T3" fmla="*/ 75 h 81"/>
                    <a:gd name="T4" fmla="*/ 4 w 80"/>
                    <a:gd name="T5" fmla="*/ 42 h 81"/>
                    <a:gd name="T6" fmla="*/ 1 w 80"/>
                    <a:gd name="T7" fmla="*/ 31 h 81"/>
                    <a:gd name="T8" fmla="*/ 6 w 80"/>
                    <a:gd name="T9" fmla="*/ 20 h 81"/>
                    <a:gd name="T10" fmla="*/ 24 w 80"/>
                    <a:gd name="T11" fmla="*/ 5 h 81"/>
                    <a:gd name="T12" fmla="*/ 47 w 80"/>
                    <a:gd name="T13" fmla="*/ 7 h 81"/>
                    <a:gd name="T14" fmla="*/ 74 w 80"/>
                    <a:gd name="T15" fmla="*/ 40 h 81"/>
                    <a:gd name="T16" fmla="*/ 72 w 80"/>
                    <a:gd name="T17" fmla="*/ 62 h 81"/>
                    <a:gd name="T18" fmla="*/ 54 w 80"/>
                    <a:gd name="T19" fmla="*/ 77 h 81"/>
                    <a:gd name="T20" fmla="*/ 44 w 80"/>
                    <a:gd name="T21" fmla="*/ 81 h 81"/>
                    <a:gd name="T22" fmla="*/ 35 w 80"/>
                    <a:gd name="T23" fmla="*/ 17 h 81"/>
                    <a:gd name="T24" fmla="*/ 16 w 80"/>
                    <a:gd name="T25" fmla="*/ 32 h 81"/>
                    <a:gd name="T26" fmla="*/ 44 w 80"/>
                    <a:gd name="T27" fmla="*/ 65 h 81"/>
                    <a:gd name="T28" fmla="*/ 44 w 80"/>
                    <a:gd name="T29" fmla="*/ 65 h 81"/>
                    <a:gd name="T30" fmla="*/ 44 w 80"/>
                    <a:gd name="T31" fmla="*/ 65 h 81"/>
                    <a:gd name="T32" fmla="*/ 62 w 80"/>
                    <a:gd name="T33" fmla="*/ 50 h 81"/>
                    <a:gd name="T34" fmla="*/ 35 w 80"/>
                    <a:gd name="T35" fmla="*/ 1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81">
                      <a:moveTo>
                        <a:pt x="44" y="81"/>
                      </a:moveTo>
                      <a:cubicBezTo>
                        <a:pt x="39" y="81"/>
                        <a:pt x="35" y="78"/>
                        <a:pt x="32" y="75"/>
                      </a:cubicBezTo>
                      <a:cubicBezTo>
                        <a:pt x="4" y="42"/>
                        <a:pt x="4" y="42"/>
                        <a:pt x="4" y="42"/>
                      </a:cubicBezTo>
                      <a:cubicBezTo>
                        <a:pt x="2" y="39"/>
                        <a:pt x="0" y="35"/>
                        <a:pt x="1" y="31"/>
                      </a:cubicBezTo>
                      <a:cubicBezTo>
                        <a:pt x="1" y="27"/>
                        <a:pt x="3" y="23"/>
                        <a:pt x="6" y="20"/>
                      </a:cubicBezTo>
                      <a:cubicBezTo>
                        <a:pt x="24" y="5"/>
                        <a:pt x="24" y="5"/>
                        <a:pt x="24" y="5"/>
                      </a:cubicBezTo>
                      <a:cubicBezTo>
                        <a:pt x="31" y="0"/>
                        <a:pt x="41" y="0"/>
                        <a:pt x="47" y="7"/>
                      </a:cubicBezTo>
                      <a:cubicBezTo>
                        <a:pt x="74" y="40"/>
                        <a:pt x="74" y="40"/>
                        <a:pt x="74" y="40"/>
                      </a:cubicBezTo>
                      <a:cubicBezTo>
                        <a:pt x="80" y="46"/>
                        <a:pt x="79" y="56"/>
                        <a:pt x="72" y="62"/>
                      </a:cubicBezTo>
                      <a:cubicBezTo>
                        <a:pt x="54" y="77"/>
                        <a:pt x="54" y="77"/>
                        <a:pt x="54" y="77"/>
                      </a:cubicBezTo>
                      <a:cubicBezTo>
                        <a:pt x="51" y="79"/>
                        <a:pt x="48" y="81"/>
                        <a:pt x="44" y="81"/>
                      </a:cubicBezTo>
                      <a:close/>
                      <a:moveTo>
                        <a:pt x="35" y="17"/>
                      </a:moveTo>
                      <a:cubicBezTo>
                        <a:pt x="16" y="32"/>
                        <a:pt x="16" y="32"/>
                        <a:pt x="16" y="32"/>
                      </a:cubicBezTo>
                      <a:cubicBezTo>
                        <a:pt x="44" y="65"/>
                        <a:pt x="44" y="65"/>
                        <a:pt x="44" y="65"/>
                      </a:cubicBezTo>
                      <a:cubicBezTo>
                        <a:pt x="44" y="65"/>
                        <a:pt x="44" y="65"/>
                        <a:pt x="44" y="65"/>
                      </a:cubicBezTo>
                      <a:cubicBezTo>
                        <a:pt x="44" y="65"/>
                        <a:pt x="44" y="65"/>
                        <a:pt x="44" y="65"/>
                      </a:cubicBezTo>
                      <a:cubicBezTo>
                        <a:pt x="62" y="50"/>
                        <a:pt x="62" y="50"/>
                        <a:pt x="62" y="50"/>
                      </a:cubicBezTo>
                      <a:lnTo>
                        <a:pt x="35" y="17"/>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51" name="Freeform 68">
                  <a:extLst>
                    <a:ext uri="{FF2B5EF4-FFF2-40B4-BE49-F238E27FC236}">
                      <a16:creationId xmlns:a16="http://schemas.microsoft.com/office/drawing/2014/main" id="{BF5B88E3-A9BB-4458-8191-DF06D07E1EA2}"/>
                    </a:ext>
                  </a:extLst>
                </p:cNvPr>
                <p:cNvSpPr>
                  <a:spLocks/>
                </p:cNvSpPr>
                <p:nvPr/>
              </p:nvSpPr>
              <p:spPr bwMode="auto">
                <a:xfrm>
                  <a:off x="848233" y="2290407"/>
                  <a:ext cx="50425" cy="45209"/>
                </a:xfrm>
                <a:custGeom>
                  <a:avLst/>
                  <a:gdLst>
                    <a:gd name="T0" fmla="*/ 2 w 123"/>
                    <a:gd name="T1" fmla="*/ 15 h 110"/>
                    <a:gd name="T2" fmla="*/ 3 w 123"/>
                    <a:gd name="T3" fmla="*/ 27 h 110"/>
                    <a:gd name="T4" fmla="*/ 100 w 123"/>
                    <a:gd name="T5" fmla="*/ 107 h 110"/>
                    <a:gd name="T6" fmla="*/ 111 w 123"/>
                    <a:gd name="T7" fmla="*/ 107 h 110"/>
                    <a:gd name="T8" fmla="*/ 121 w 123"/>
                    <a:gd name="T9" fmla="*/ 95 h 110"/>
                    <a:gd name="T10" fmla="*/ 120 w 123"/>
                    <a:gd name="T11" fmla="*/ 84 h 110"/>
                    <a:gd name="T12" fmla="*/ 23 w 123"/>
                    <a:gd name="T13" fmla="*/ 3 h 110"/>
                    <a:gd name="T14" fmla="*/ 12 w 123"/>
                    <a:gd name="T15" fmla="*/ 4 h 110"/>
                    <a:gd name="T16" fmla="*/ 2 w 123"/>
                    <a:gd name="T17"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10">
                      <a:moveTo>
                        <a:pt x="2" y="15"/>
                      </a:moveTo>
                      <a:cubicBezTo>
                        <a:pt x="0" y="19"/>
                        <a:pt x="0" y="24"/>
                        <a:pt x="3" y="27"/>
                      </a:cubicBezTo>
                      <a:cubicBezTo>
                        <a:pt x="100" y="107"/>
                        <a:pt x="100" y="107"/>
                        <a:pt x="100" y="107"/>
                      </a:cubicBezTo>
                      <a:cubicBezTo>
                        <a:pt x="103" y="110"/>
                        <a:pt x="108" y="110"/>
                        <a:pt x="111" y="107"/>
                      </a:cubicBezTo>
                      <a:cubicBezTo>
                        <a:pt x="121" y="95"/>
                        <a:pt x="121" y="95"/>
                        <a:pt x="121" y="95"/>
                      </a:cubicBezTo>
                      <a:cubicBezTo>
                        <a:pt x="123" y="91"/>
                        <a:pt x="123" y="86"/>
                        <a:pt x="120" y="84"/>
                      </a:cubicBezTo>
                      <a:cubicBezTo>
                        <a:pt x="23" y="3"/>
                        <a:pt x="23" y="3"/>
                        <a:pt x="23" y="3"/>
                      </a:cubicBezTo>
                      <a:cubicBezTo>
                        <a:pt x="20" y="0"/>
                        <a:pt x="15" y="0"/>
                        <a:pt x="12" y="4"/>
                      </a:cubicBezTo>
                      <a:lnTo>
                        <a:pt x="2" y="15"/>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52" name="Freeform 69">
                  <a:extLst>
                    <a:ext uri="{FF2B5EF4-FFF2-40B4-BE49-F238E27FC236}">
                      <a16:creationId xmlns:a16="http://schemas.microsoft.com/office/drawing/2014/main" id="{DC2AFEEB-CBEE-407E-BBD7-B490FDB26BB2}"/>
                    </a:ext>
                  </a:extLst>
                </p:cNvPr>
                <p:cNvSpPr>
                  <a:spLocks/>
                </p:cNvSpPr>
                <p:nvPr/>
              </p:nvSpPr>
              <p:spPr bwMode="auto">
                <a:xfrm>
                  <a:off x="849798" y="2312142"/>
                  <a:ext cx="25908" cy="26777"/>
                </a:xfrm>
                <a:custGeom>
                  <a:avLst/>
                  <a:gdLst>
                    <a:gd name="T0" fmla="*/ 3 w 63"/>
                    <a:gd name="T1" fmla="*/ 36 h 65"/>
                    <a:gd name="T2" fmla="*/ 4 w 63"/>
                    <a:gd name="T3" fmla="*/ 48 h 65"/>
                    <a:gd name="T4" fmla="*/ 22 w 63"/>
                    <a:gd name="T5" fmla="*/ 63 h 65"/>
                    <a:gd name="T6" fmla="*/ 33 w 63"/>
                    <a:gd name="T7" fmla="*/ 62 h 65"/>
                    <a:gd name="T8" fmla="*/ 61 w 63"/>
                    <a:gd name="T9" fmla="*/ 29 h 65"/>
                    <a:gd name="T10" fmla="*/ 60 w 63"/>
                    <a:gd name="T11" fmla="*/ 18 h 65"/>
                    <a:gd name="T12" fmla="*/ 42 w 63"/>
                    <a:gd name="T13" fmla="*/ 3 h 65"/>
                    <a:gd name="T14" fmla="*/ 30 w 63"/>
                    <a:gd name="T15" fmla="*/ 4 h 65"/>
                    <a:gd name="T16" fmla="*/ 3 w 63"/>
                    <a:gd name="T17"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3" y="36"/>
                      </a:moveTo>
                      <a:cubicBezTo>
                        <a:pt x="0" y="40"/>
                        <a:pt x="1" y="45"/>
                        <a:pt x="4" y="48"/>
                      </a:cubicBezTo>
                      <a:cubicBezTo>
                        <a:pt x="22" y="63"/>
                        <a:pt x="22" y="63"/>
                        <a:pt x="22" y="63"/>
                      </a:cubicBezTo>
                      <a:cubicBezTo>
                        <a:pt x="25" y="65"/>
                        <a:pt x="30" y="65"/>
                        <a:pt x="33" y="62"/>
                      </a:cubicBezTo>
                      <a:cubicBezTo>
                        <a:pt x="61" y="29"/>
                        <a:pt x="61" y="29"/>
                        <a:pt x="61" y="29"/>
                      </a:cubicBezTo>
                      <a:cubicBezTo>
                        <a:pt x="63" y="26"/>
                        <a:pt x="63" y="21"/>
                        <a:pt x="60" y="18"/>
                      </a:cubicBezTo>
                      <a:cubicBezTo>
                        <a:pt x="42" y="3"/>
                        <a:pt x="42" y="3"/>
                        <a:pt x="42" y="3"/>
                      </a:cubicBezTo>
                      <a:cubicBezTo>
                        <a:pt x="38" y="0"/>
                        <a:pt x="33" y="0"/>
                        <a:pt x="30" y="4"/>
                      </a:cubicBezTo>
                      <a:lnTo>
                        <a:pt x="3" y="36"/>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53" name="Freeform 70">
                  <a:extLst>
                    <a:ext uri="{FF2B5EF4-FFF2-40B4-BE49-F238E27FC236}">
                      <a16:creationId xmlns:a16="http://schemas.microsoft.com/office/drawing/2014/main" id="{D12A41A2-303A-46EA-A3C0-3C50520B4B89}"/>
                    </a:ext>
                  </a:extLst>
                </p:cNvPr>
                <p:cNvSpPr>
                  <a:spLocks noEditPoints="1"/>
                </p:cNvSpPr>
                <p:nvPr/>
              </p:nvSpPr>
              <p:spPr bwMode="auto">
                <a:xfrm>
                  <a:off x="846146" y="2308491"/>
                  <a:ext cx="32863" cy="33385"/>
                </a:xfrm>
                <a:custGeom>
                  <a:avLst/>
                  <a:gdLst>
                    <a:gd name="T0" fmla="*/ 36 w 80"/>
                    <a:gd name="T1" fmla="*/ 81 h 81"/>
                    <a:gd name="T2" fmla="*/ 36 w 80"/>
                    <a:gd name="T3" fmla="*/ 81 h 81"/>
                    <a:gd name="T4" fmla="*/ 26 w 80"/>
                    <a:gd name="T5" fmla="*/ 78 h 81"/>
                    <a:gd name="T6" fmla="*/ 8 w 80"/>
                    <a:gd name="T7" fmla="*/ 63 h 81"/>
                    <a:gd name="T8" fmla="*/ 6 w 80"/>
                    <a:gd name="T9" fmla="*/ 40 h 81"/>
                    <a:gd name="T10" fmla="*/ 33 w 80"/>
                    <a:gd name="T11" fmla="*/ 8 h 81"/>
                    <a:gd name="T12" fmla="*/ 56 w 80"/>
                    <a:gd name="T13" fmla="*/ 6 h 81"/>
                    <a:gd name="T14" fmla="*/ 74 w 80"/>
                    <a:gd name="T15" fmla="*/ 21 h 81"/>
                    <a:gd name="T16" fmla="*/ 79 w 80"/>
                    <a:gd name="T17" fmla="*/ 32 h 81"/>
                    <a:gd name="T18" fmla="*/ 76 w 80"/>
                    <a:gd name="T19" fmla="*/ 43 h 81"/>
                    <a:gd name="T20" fmla="*/ 48 w 80"/>
                    <a:gd name="T21" fmla="*/ 76 h 81"/>
                    <a:gd name="T22" fmla="*/ 36 w 80"/>
                    <a:gd name="T23" fmla="*/ 81 h 81"/>
                    <a:gd name="T24" fmla="*/ 46 w 80"/>
                    <a:gd name="T25" fmla="*/ 18 h 81"/>
                    <a:gd name="T26" fmla="*/ 18 w 80"/>
                    <a:gd name="T27" fmla="*/ 51 h 81"/>
                    <a:gd name="T28" fmla="*/ 36 w 80"/>
                    <a:gd name="T29" fmla="*/ 66 h 81"/>
                    <a:gd name="T30" fmla="*/ 36 w 80"/>
                    <a:gd name="T31" fmla="*/ 66 h 81"/>
                    <a:gd name="T32" fmla="*/ 64 w 80"/>
                    <a:gd name="T33" fmla="*/ 33 h 81"/>
                    <a:gd name="T34" fmla="*/ 46 w 80"/>
                    <a:gd name="T35" fmla="*/ 1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81">
                      <a:moveTo>
                        <a:pt x="36" y="81"/>
                      </a:moveTo>
                      <a:cubicBezTo>
                        <a:pt x="36" y="81"/>
                        <a:pt x="36" y="81"/>
                        <a:pt x="36" y="81"/>
                      </a:cubicBezTo>
                      <a:cubicBezTo>
                        <a:pt x="32" y="81"/>
                        <a:pt x="29" y="80"/>
                        <a:pt x="26" y="78"/>
                      </a:cubicBezTo>
                      <a:cubicBezTo>
                        <a:pt x="8" y="63"/>
                        <a:pt x="8" y="63"/>
                        <a:pt x="8" y="63"/>
                      </a:cubicBezTo>
                      <a:cubicBezTo>
                        <a:pt x="1" y="57"/>
                        <a:pt x="0" y="47"/>
                        <a:pt x="6" y="40"/>
                      </a:cubicBezTo>
                      <a:cubicBezTo>
                        <a:pt x="33" y="8"/>
                        <a:pt x="33" y="8"/>
                        <a:pt x="33" y="8"/>
                      </a:cubicBezTo>
                      <a:cubicBezTo>
                        <a:pt x="39" y="1"/>
                        <a:pt x="49" y="0"/>
                        <a:pt x="56" y="6"/>
                      </a:cubicBezTo>
                      <a:cubicBezTo>
                        <a:pt x="74" y="21"/>
                        <a:pt x="74" y="21"/>
                        <a:pt x="74" y="21"/>
                      </a:cubicBezTo>
                      <a:cubicBezTo>
                        <a:pt x="77" y="24"/>
                        <a:pt x="79" y="27"/>
                        <a:pt x="79" y="32"/>
                      </a:cubicBezTo>
                      <a:cubicBezTo>
                        <a:pt x="80" y="36"/>
                        <a:pt x="78" y="40"/>
                        <a:pt x="76" y="43"/>
                      </a:cubicBezTo>
                      <a:cubicBezTo>
                        <a:pt x="48" y="76"/>
                        <a:pt x="48" y="76"/>
                        <a:pt x="48" y="76"/>
                      </a:cubicBezTo>
                      <a:cubicBezTo>
                        <a:pt x="45" y="79"/>
                        <a:pt x="41" y="81"/>
                        <a:pt x="36" y="81"/>
                      </a:cubicBezTo>
                      <a:close/>
                      <a:moveTo>
                        <a:pt x="46" y="18"/>
                      </a:moveTo>
                      <a:cubicBezTo>
                        <a:pt x="18" y="51"/>
                        <a:pt x="18" y="51"/>
                        <a:pt x="18" y="51"/>
                      </a:cubicBezTo>
                      <a:cubicBezTo>
                        <a:pt x="36" y="66"/>
                        <a:pt x="36" y="66"/>
                        <a:pt x="36" y="66"/>
                      </a:cubicBezTo>
                      <a:cubicBezTo>
                        <a:pt x="36" y="66"/>
                        <a:pt x="36" y="66"/>
                        <a:pt x="36" y="66"/>
                      </a:cubicBezTo>
                      <a:cubicBezTo>
                        <a:pt x="64" y="33"/>
                        <a:pt x="64" y="33"/>
                        <a:pt x="64" y="33"/>
                      </a:cubicBezTo>
                      <a:lnTo>
                        <a:pt x="46" y="18"/>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54" name="Freeform 71">
                  <a:extLst>
                    <a:ext uri="{FF2B5EF4-FFF2-40B4-BE49-F238E27FC236}">
                      <a16:creationId xmlns:a16="http://schemas.microsoft.com/office/drawing/2014/main" id="{4AFD4C66-8AD1-4C0D-A64F-903CE33E6572}"/>
                    </a:ext>
                  </a:extLst>
                </p:cNvPr>
                <p:cNvSpPr>
                  <a:spLocks/>
                </p:cNvSpPr>
                <p:nvPr/>
              </p:nvSpPr>
              <p:spPr bwMode="auto">
                <a:xfrm>
                  <a:off x="766161" y="2426033"/>
                  <a:ext cx="62771" cy="62423"/>
                </a:xfrm>
                <a:custGeom>
                  <a:avLst/>
                  <a:gdLst>
                    <a:gd name="T0" fmla="*/ 146 w 153"/>
                    <a:gd name="T1" fmla="*/ 125 h 152"/>
                    <a:gd name="T2" fmla="*/ 147 w 153"/>
                    <a:gd name="T3" fmla="*/ 147 h 152"/>
                    <a:gd name="T4" fmla="*/ 125 w 153"/>
                    <a:gd name="T5" fmla="*/ 146 h 152"/>
                    <a:gd name="T6" fmla="*/ 7 w 153"/>
                    <a:gd name="T7" fmla="*/ 27 h 152"/>
                    <a:gd name="T8" fmla="*/ 6 w 153"/>
                    <a:gd name="T9" fmla="*/ 6 h 152"/>
                    <a:gd name="T10" fmla="*/ 28 w 153"/>
                    <a:gd name="T11" fmla="*/ 7 h 152"/>
                    <a:gd name="T12" fmla="*/ 146 w 153"/>
                    <a:gd name="T13" fmla="*/ 125 h 152"/>
                  </a:gdLst>
                  <a:ahLst/>
                  <a:cxnLst>
                    <a:cxn ang="0">
                      <a:pos x="T0" y="T1"/>
                    </a:cxn>
                    <a:cxn ang="0">
                      <a:pos x="T2" y="T3"/>
                    </a:cxn>
                    <a:cxn ang="0">
                      <a:pos x="T4" y="T5"/>
                    </a:cxn>
                    <a:cxn ang="0">
                      <a:pos x="T6" y="T7"/>
                    </a:cxn>
                    <a:cxn ang="0">
                      <a:pos x="T8" y="T9"/>
                    </a:cxn>
                    <a:cxn ang="0">
                      <a:pos x="T10" y="T11"/>
                    </a:cxn>
                    <a:cxn ang="0">
                      <a:pos x="T12" y="T13"/>
                    </a:cxn>
                  </a:cxnLst>
                  <a:rect l="0" t="0" r="r" b="b"/>
                  <a:pathLst>
                    <a:path w="153" h="152">
                      <a:moveTo>
                        <a:pt x="146" y="125"/>
                      </a:moveTo>
                      <a:cubicBezTo>
                        <a:pt x="152" y="131"/>
                        <a:pt x="153" y="141"/>
                        <a:pt x="147" y="147"/>
                      </a:cubicBezTo>
                      <a:cubicBezTo>
                        <a:pt x="141" y="152"/>
                        <a:pt x="132" y="152"/>
                        <a:pt x="125" y="146"/>
                      </a:cubicBezTo>
                      <a:cubicBezTo>
                        <a:pt x="7" y="27"/>
                        <a:pt x="7" y="27"/>
                        <a:pt x="7" y="27"/>
                      </a:cubicBezTo>
                      <a:cubicBezTo>
                        <a:pt x="1" y="21"/>
                        <a:pt x="0" y="12"/>
                        <a:pt x="6" y="6"/>
                      </a:cubicBezTo>
                      <a:cubicBezTo>
                        <a:pt x="12" y="0"/>
                        <a:pt x="22" y="1"/>
                        <a:pt x="28" y="7"/>
                      </a:cubicBezTo>
                      <a:lnTo>
                        <a:pt x="146" y="125"/>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55" name="Oval 72">
                  <a:extLst>
                    <a:ext uri="{FF2B5EF4-FFF2-40B4-BE49-F238E27FC236}">
                      <a16:creationId xmlns:a16="http://schemas.microsoft.com/office/drawing/2014/main" id="{B4120B1C-822F-4D28-B962-7B3D163F7A6F}"/>
                    </a:ext>
                  </a:extLst>
                </p:cNvPr>
                <p:cNvSpPr>
                  <a:spLocks noChangeArrowheads="1"/>
                </p:cNvSpPr>
                <p:nvPr/>
              </p:nvSpPr>
              <p:spPr bwMode="auto">
                <a:xfrm>
                  <a:off x="763553" y="2423077"/>
                  <a:ext cx="27995" cy="28342"/>
                </a:xfrm>
                <a:prstGeom prst="ellipse">
                  <a:avLst/>
                </a:pr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56" name="Freeform 73">
                  <a:extLst>
                    <a:ext uri="{FF2B5EF4-FFF2-40B4-BE49-F238E27FC236}">
                      <a16:creationId xmlns:a16="http://schemas.microsoft.com/office/drawing/2014/main" id="{280ECEA1-1447-41A4-8EF0-A71D47346AE3}"/>
                    </a:ext>
                  </a:extLst>
                </p:cNvPr>
                <p:cNvSpPr>
                  <a:spLocks/>
                </p:cNvSpPr>
                <p:nvPr/>
              </p:nvSpPr>
              <p:spPr bwMode="auto">
                <a:xfrm>
                  <a:off x="771030" y="2340137"/>
                  <a:ext cx="13041" cy="22257"/>
                </a:xfrm>
                <a:custGeom>
                  <a:avLst/>
                  <a:gdLst>
                    <a:gd name="T0" fmla="*/ 32 w 32"/>
                    <a:gd name="T1" fmla="*/ 39 h 54"/>
                    <a:gd name="T2" fmla="*/ 17 w 32"/>
                    <a:gd name="T3" fmla="*/ 54 h 54"/>
                    <a:gd name="T4" fmla="*/ 15 w 32"/>
                    <a:gd name="T5" fmla="*/ 54 h 54"/>
                    <a:gd name="T6" fmla="*/ 0 w 32"/>
                    <a:gd name="T7" fmla="*/ 39 h 54"/>
                    <a:gd name="T8" fmla="*/ 0 w 32"/>
                    <a:gd name="T9" fmla="*/ 15 h 54"/>
                    <a:gd name="T10" fmla="*/ 15 w 32"/>
                    <a:gd name="T11" fmla="*/ 0 h 54"/>
                    <a:gd name="T12" fmla="*/ 17 w 32"/>
                    <a:gd name="T13" fmla="*/ 0 h 54"/>
                    <a:gd name="T14" fmla="*/ 32 w 32"/>
                    <a:gd name="T15" fmla="*/ 15 h 54"/>
                    <a:gd name="T16" fmla="*/ 32 w 32"/>
                    <a:gd name="T17" fmla="*/ 3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54">
                      <a:moveTo>
                        <a:pt x="32" y="39"/>
                      </a:moveTo>
                      <a:cubicBezTo>
                        <a:pt x="32" y="48"/>
                        <a:pt x="25" y="54"/>
                        <a:pt x="17" y="54"/>
                      </a:cubicBezTo>
                      <a:cubicBezTo>
                        <a:pt x="15" y="54"/>
                        <a:pt x="15" y="54"/>
                        <a:pt x="15" y="54"/>
                      </a:cubicBezTo>
                      <a:cubicBezTo>
                        <a:pt x="7" y="54"/>
                        <a:pt x="0" y="48"/>
                        <a:pt x="0" y="39"/>
                      </a:cubicBezTo>
                      <a:cubicBezTo>
                        <a:pt x="0" y="15"/>
                        <a:pt x="0" y="15"/>
                        <a:pt x="0" y="15"/>
                      </a:cubicBezTo>
                      <a:cubicBezTo>
                        <a:pt x="0" y="7"/>
                        <a:pt x="7" y="0"/>
                        <a:pt x="15" y="0"/>
                      </a:cubicBezTo>
                      <a:cubicBezTo>
                        <a:pt x="17" y="0"/>
                        <a:pt x="17" y="0"/>
                        <a:pt x="17" y="0"/>
                      </a:cubicBezTo>
                      <a:cubicBezTo>
                        <a:pt x="25" y="0"/>
                        <a:pt x="32" y="7"/>
                        <a:pt x="32" y="15"/>
                      </a:cubicBezTo>
                      <a:lnTo>
                        <a:pt x="32" y="39"/>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57" name="Freeform 74">
                  <a:extLst>
                    <a:ext uri="{FF2B5EF4-FFF2-40B4-BE49-F238E27FC236}">
                      <a16:creationId xmlns:a16="http://schemas.microsoft.com/office/drawing/2014/main" id="{2D0BFFEB-E349-46B4-B6FA-1836613ED271}"/>
                    </a:ext>
                  </a:extLst>
                </p:cNvPr>
                <p:cNvSpPr>
                  <a:spLocks/>
                </p:cNvSpPr>
                <p:nvPr/>
              </p:nvSpPr>
              <p:spPr bwMode="auto">
                <a:xfrm>
                  <a:off x="771030" y="2511930"/>
                  <a:ext cx="13041" cy="22430"/>
                </a:xfrm>
                <a:custGeom>
                  <a:avLst/>
                  <a:gdLst>
                    <a:gd name="T0" fmla="*/ 32 w 32"/>
                    <a:gd name="T1" fmla="*/ 40 h 55"/>
                    <a:gd name="T2" fmla="*/ 17 w 32"/>
                    <a:gd name="T3" fmla="*/ 55 h 55"/>
                    <a:gd name="T4" fmla="*/ 15 w 32"/>
                    <a:gd name="T5" fmla="*/ 55 h 55"/>
                    <a:gd name="T6" fmla="*/ 0 w 32"/>
                    <a:gd name="T7" fmla="*/ 40 h 55"/>
                    <a:gd name="T8" fmla="*/ 0 w 32"/>
                    <a:gd name="T9" fmla="*/ 15 h 55"/>
                    <a:gd name="T10" fmla="*/ 15 w 32"/>
                    <a:gd name="T11" fmla="*/ 0 h 55"/>
                    <a:gd name="T12" fmla="*/ 17 w 32"/>
                    <a:gd name="T13" fmla="*/ 0 h 55"/>
                    <a:gd name="T14" fmla="*/ 32 w 32"/>
                    <a:gd name="T15" fmla="*/ 15 h 55"/>
                    <a:gd name="T16" fmla="*/ 32 w 32"/>
                    <a:gd name="T17"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55">
                      <a:moveTo>
                        <a:pt x="32" y="40"/>
                      </a:moveTo>
                      <a:cubicBezTo>
                        <a:pt x="32" y="48"/>
                        <a:pt x="25" y="55"/>
                        <a:pt x="17" y="55"/>
                      </a:cubicBezTo>
                      <a:cubicBezTo>
                        <a:pt x="15" y="55"/>
                        <a:pt x="15" y="55"/>
                        <a:pt x="15" y="55"/>
                      </a:cubicBezTo>
                      <a:cubicBezTo>
                        <a:pt x="7" y="55"/>
                        <a:pt x="0" y="48"/>
                        <a:pt x="0" y="40"/>
                      </a:cubicBezTo>
                      <a:cubicBezTo>
                        <a:pt x="0" y="15"/>
                        <a:pt x="0" y="15"/>
                        <a:pt x="0" y="15"/>
                      </a:cubicBezTo>
                      <a:cubicBezTo>
                        <a:pt x="0" y="7"/>
                        <a:pt x="7" y="0"/>
                        <a:pt x="15" y="0"/>
                      </a:cubicBezTo>
                      <a:cubicBezTo>
                        <a:pt x="17" y="0"/>
                        <a:pt x="17" y="0"/>
                        <a:pt x="17" y="0"/>
                      </a:cubicBezTo>
                      <a:cubicBezTo>
                        <a:pt x="25" y="0"/>
                        <a:pt x="32" y="7"/>
                        <a:pt x="32" y="15"/>
                      </a:cubicBezTo>
                      <a:lnTo>
                        <a:pt x="32" y="40"/>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58" name="Freeform 75">
                  <a:extLst>
                    <a:ext uri="{FF2B5EF4-FFF2-40B4-BE49-F238E27FC236}">
                      <a16:creationId xmlns:a16="http://schemas.microsoft.com/office/drawing/2014/main" id="{CF647423-A3B9-432D-9010-10BBD2ED43CB}"/>
                    </a:ext>
                  </a:extLst>
                </p:cNvPr>
                <p:cNvSpPr>
                  <a:spLocks/>
                </p:cNvSpPr>
                <p:nvPr/>
              </p:nvSpPr>
              <p:spPr bwMode="auto">
                <a:xfrm>
                  <a:off x="680612" y="2429685"/>
                  <a:ext cx="22257" cy="12693"/>
                </a:xfrm>
                <a:custGeom>
                  <a:avLst/>
                  <a:gdLst>
                    <a:gd name="T0" fmla="*/ 39 w 54"/>
                    <a:gd name="T1" fmla="*/ 0 h 31"/>
                    <a:gd name="T2" fmla="*/ 54 w 54"/>
                    <a:gd name="T3" fmla="*/ 15 h 31"/>
                    <a:gd name="T4" fmla="*/ 54 w 54"/>
                    <a:gd name="T5" fmla="*/ 17 h 31"/>
                    <a:gd name="T6" fmla="*/ 39 w 54"/>
                    <a:gd name="T7" fmla="*/ 31 h 31"/>
                    <a:gd name="T8" fmla="*/ 15 w 54"/>
                    <a:gd name="T9" fmla="*/ 31 h 31"/>
                    <a:gd name="T10" fmla="*/ 0 w 54"/>
                    <a:gd name="T11" fmla="*/ 17 h 31"/>
                    <a:gd name="T12" fmla="*/ 0 w 54"/>
                    <a:gd name="T13" fmla="*/ 15 h 31"/>
                    <a:gd name="T14" fmla="*/ 15 w 54"/>
                    <a:gd name="T15" fmla="*/ 0 h 31"/>
                    <a:gd name="T16" fmla="*/ 39 w 54"/>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1">
                      <a:moveTo>
                        <a:pt x="39" y="0"/>
                      </a:moveTo>
                      <a:cubicBezTo>
                        <a:pt x="47" y="0"/>
                        <a:pt x="54" y="6"/>
                        <a:pt x="54" y="15"/>
                      </a:cubicBezTo>
                      <a:cubicBezTo>
                        <a:pt x="54" y="17"/>
                        <a:pt x="54" y="17"/>
                        <a:pt x="54" y="17"/>
                      </a:cubicBezTo>
                      <a:cubicBezTo>
                        <a:pt x="54" y="25"/>
                        <a:pt x="47" y="31"/>
                        <a:pt x="39" y="31"/>
                      </a:cubicBezTo>
                      <a:cubicBezTo>
                        <a:pt x="15" y="31"/>
                        <a:pt x="15" y="31"/>
                        <a:pt x="15" y="31"/>
                      </a:cubicBezTo>
                      <a:cubicBezTo>
                        <a:pt x="6" y="31"/>
                        <a:pt x="0" y="25"/>
                        <a:pt x="0" y="17"/>
                      </a:cubicBezTo>
                      <a:cubicBezTo>
                        <a:pt x="0" y="15"/>
                        <a:pt x="0" y="15"/>
                        <a:pt x="0" y="15"/>
                      </a:cubicBezTo>
                      <a:cubicBezTo>
                        <a:pt x="0" y="6"/>
                        <a:pt x="6" y="0"/>
                        <a:pt x="15" y="0"/>
                      </a:cubicBezTo>
                      <a:lnTo>
                        <a:pt x="39" y="0"/>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59" name="Freeform 76">
                  <a:extLst>
                    <a:ext uri="{FF2B5EF4-FFF2-40B4-BE49-F238E27FC236}">
                      <a16:creationId xmlns:a16="http://schemas.microsoft.com/office/drawing/2014/main" id="{B93627E8-DE36-4E88-84F2-878D4FD85B3E}"/>
                    </a:ext>
                  </a:extLst>
                </p:cNvPr>
                <p:cNvSpPr>
                  <a:spLocks/>
                </p:cNvSpPr>
                <p:nvPr/>
              </p:nvSpPr>
              <p:spPr bwMode="auto">
                <a:xfrm>
                  <a:off x="852232" y="2429685"/>
                  <a:ext cx="22257" cy="12693"/>
                </a:xfrm>
                <a:custGeom>
                  <a:avLst/>
                  <a:gdLst>
                    <a:gd name="T0" fmla="*/ 39 w 54"/>
                    <a:gd name="T1" fmla="*/ 0 h 31"/>
                    <a:gd name="T2" fmla="*/ 54 w 54"/>
                    <a:gd name="T3" fmla="*/ 15 h 31"/>
                    <a:gd name="T4" fmla="*/ 54 w 54"/>
                    <a:gd name="T5" fmla="*/ 17 h 31"/>
                    <a:gd name="T6" fmla="*/ 39 w 54"/>
                    <a:gd name="T7" fmla="*/ 31 h 31"/>
                    <a:gd name="T8" fmla="*/ 15 w 54"/>
                    <a:gd name="T9" fmla="*/ 31 h 31"/>
                    <a:gd name="T10" fmla="*/ 0 w 54"/>
                    <a:gd name="T11" fmla="*/ 17 h 31"/>
                    <a:gd name="T12" fmla="*/ 0 w 54"/>
                    <a:gd name="T13" fmla="*/ 15 h 31"/>
                    <a:gd name="T14" fmla="*/ 15 w 54"/>
                    <a:gd name="T15" fmla="*/ 0 h 31"/>
                    <a:gd name="T16" fmla="*/ 39 w 54"/>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1">
                      <a:moveTo>
                        <a:pt x="39" y="0"/>
                      </a:moveTo>
                      <a:cubicBezTo>
                        <a:pt x="48" y="0"/>
                        <a:pt x="54" y="6"/>
                        <a:pt x="54" y="15"/>
                      </a:cubicBezTo>
                      <a:cubicBezTo>
                        <a:pt x="54" y="17"/>
                        <a:pt x="54" y="17"/>
                        <a:pt x="54" y="17"/>
                      </a:cubicBezTo>
                      <a:cubicBezTo>
                        <a:pt x="54" y="25"/>
                        <a:pt x="48" y="31"/>
                        <a:pt x="39" y="31"/>
                      </a:cubicBezTo>
                      <a:cubicBezTo>
                        <a:pt x="15" y="31"/>
                        <a:pt x="15" y="31"/>
                        <a:pt x="15" y="31"/>
                      </a:cubicBezTo>
                      <a:cubicBezTo>
                        <a:pt x="7" y="31"/>
                        <a:pt x="0" y="25"/>
                        <a:pt x="0" y="17"/>
                      </a:cubicBezTo>
                      <a:cubicBezTo>
                        <a:pt x="0" y="15"/>
                        <a:pt x="0" y="15"/>
                        <a:pt x="0" y="15"/>
                      </a:cubicBezTo>
                      <a:cubicBezTo>
                        <a:pt x="0" y="6"/>
                        <a:pt x="7" y="0"/>
                        <a:pt x="15" y="0"/>
                      </a:cubicBezTo>
                      <a:lnTo>
                        <a:pt x="39" y="0"/>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60" name="Freeform 77">
                  <a:extLst>
                    <a:ext uri="{FF2B5EF4-FFF2-40B4-BE49-F238E27FC236}">
                      <a16:creationId xmlns:a16="http://schemas.microsoft.com/office/drawing/2014/main" id="{840E6C59-5389-4660-A8F7-D6E8982F0231}"/>
                    </a:ext>
                  </a:extLst>
                </p:cNvPr>
                <p:cNvSpPr>
                  <a:spLocks/>
                </p:cNvSpPr>
                <p:nvPr/>
              </p:nvSpPr>
              <p:spPr bwMode="auto">
                <a:xfrm>
                  <a:off x="724952" y="2351265"/>
                  <a:ext cx="19301" cy="22952"/>
                </a:xfrm>
                <a:custGeom>
                  <a:avLst/>
                  <a:gdLst>
                    <a:gd name="T0" fmla="*/ 43 w 47"/>
                    <a:gd name="T1" fmla="*/ 31 h 56"/>
                    <a:gd name="T2" fmla="*/ 38 w 47"/>
                    <a:gd name="T3" fmla="*/ 51 h 56"/>
                    <a:gd name="T4" fmla="*/ 36 w 47"/>
                    <a:gd name="T5" fmla="*/ 52 h 56"/>
                    <a:gd name="T6" fmla="*/ 16 w 47"/>
                    <a:gd name="T7" fmla="*/ 47 h 56"/>
                    <a:gd name="T8" fmla="*/ 4 w 47"/>
                    <a:gd name="T9" fmla="*/ 26 h 56"/>
                    <a:gd name="T10" fmla="*/ 9 w 47"/>
                    <a:gd name="T11" fmla="*/ 5 h 56"/>
                    <a:gd name="T12" fmla="*/ 11 w 47"/>
                    <a:gd name="T13" fmla="*/ 4 h 56"/>
                    <a:gd name="T14" fmla="*/ 31 w 47"/>
                    <a:gd name="T15" fmla="*/ 10 h 56"/>
                    <a:gd name="T16" fmla="*/ 43 w 47"/>
                    <a:gd name="T17" fmla="*/ 3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6">
                      <a:moveTo>
                        <a:pt x="43" y="31"/>
                      </a:moveTo>
                      <a:cubicBezTo>
                        <a:pt x="47" y="38"/>
                        <a:pt x="45" y="47"/>
                        <a:pt x="38" y="51"/>
                      </a:cubicBezTo>
                      <a:cubicBezTo>
                        <a:pt x="36" y="52"/>
                        <a:pt x="36" y="52"/>
                        <a:pt x="36" y="52"/>
                      </a:cubicBezTo>
                      <a:cubicBezTo>
                        <a:pt x="29" y="56"/>
                        <a:pt x="20" y="54"/>
                        <a:pt x="16" y="47"/>
                      </a:cubicBezTo>
                      <a:cubicBezTo>
                        <a:pt x="4" y="26"/>
                        <a:pt x="4" y="26"/>
                        <a:pt x="4" y="26"/>
                      </a:cubicBezTo>
                      <a:cubicBezTo>
                        <a:pt x="0" y="19"/>
                        <a:pt x="2" y="9"/>
                        <a:pt x="9" y="5"/>
                      </a:cubicBezTo>
                      <a:cubicBezTo>
                        <a:pt x="11" y="4"/>
                        <a:pt x="11" y="4"/>
                        <a:pt x="11" y="4"/>
                      </a:cubicBezTo>
                      <a:cubicBezTo>
                        <a:pt x="18" y="0"/>
                        <a:pt x="27" y="3"/>
                        <a:pt x="31" y="10"/>
                      </a:cubicBezTo>
                      <a:lnTo>
                        <a:pt x="43" y="31"/>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61" name="Freeform 78">
                  <a:extLst>
                    <a:ext uri="{FF2B5EF4-FFF2-40B4-BE49-F238E27FC236}">
                      <a16:creationId xmlns:a16="http://schemas.microsoft.com/office/drawing/2014/main" id="{74F59822-ACF1-4CE8-B609-AFA72005C6FA}"/>
                    </a:ext>
                  </a:extLst>
                </p:cNvPr>
                <p:cNvSpPr>
                  <a:spLocks/>
                </p:cNvSpPr>
                <p:nvPr/>
              </p:nvSpPr>
              <p:spPr bwMode="auto">
                <a:xfrm>
                  <a:off x="810849" y="2500280"/>
                  <a:ext cx="19648" cy="23126"/>
                </a:xfrm>
                <a:custGeom>
                  <a:avLst/>
                  <a:gdLst>
                    <a:gd name="T0" fmla="*/ 43 w 48"/>
                    <a:gd name="T1" fmla="*/ 30 h 56"/>
                    <a:gd name="T2" fmla="*/ 38 w 48"/>
                    <a:gd name="T3" fmla="*/ 51 h 56"/>
                    <a:gd name="T4" fmla="*/ 36 w 48"/>
                    <a:gd name="T5" fmla="*/ 51 h 56"/>
                    <a:gd name="T6" fmla="*/ 16 w 48"/>
                    <a:gd name="T7" fmla="*/ 46 h 56"/>
                    <a:gd name="T8" fmla="*/ 4 w 48"/>
                    <a:gd name="T9" fmla="*/ 25 h 56"/>
                    <a:gd name="T10" fmla="*/ 9 w 48"/>
                    <a:gd name="T11" fmla="*/ 5 h 56"/>
                    <a:gd name="T12" fmla="*/ 11 w 48"/>
                    <a:gd name="T13" fmla="*/ 4 h 56"/>
                    <a:gd name="T14" fmla="*/ 31 w 48"/>
                    <a:gd name="T15" fmla="*/ 9 h 56"/>
                    <a:gd name="T16" fmla="*/ 43 w 48"/>
                    <a:gd name="T17" fmla="*/ 3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6">
                      <a:moveTo>
                        <a:pt x="43" y="30"/>
                      </a:moveTo>
                      <a:cubicBezTo>
                        <a:pt x="48" y="37"/>
                        <a:pt x="45" y="46"/>
                        <a:pt x="38" y="51"/>
                      </a:cubicBezTo>
                      <a:cubicBezTo>
                        <a:pt x="36" y="51"/>
                        <a:pt x="36" y="51"/>
                        <a:pt x="36" y="51"/>
                      </a:cubicBezTo>
                      <a:cubicBezTo>
                        <a:pt x="29" y="56"/>
                        <a:pt x="20" y="53"/>
                        <a:pt x="16" y="46"/>
                      </a:cubicBezTo>
                      <a:cubicBezTo>
                        <a:pt x="4" y="25"/>
                        <a:pt x="4" y="25"/>
                        <a:pt x="4" y="25"/>
                      </a:cubicBezTo>
                      <a:cubicBezTo>
                        <a:pt x="0" y="18"/>
                        <a:pt x="2" y="9"/>
                        <a:pt x="9" y="5"/>
                      </a:cubicBezTo>
                      <a:cubicBezTo>
                        <a:pt x="11" y="4"/>
                        <a:pt x="11" y="4"/>
                        <a:pt x="11" y="4"/>
                      </a:cubicBezTo>
                      <a:cubicBezTo>
                        <a:pt x="18" y="0"/>
                        <a:pt x="27" y="2"/>
                        <a:pt x="31" y="9"/>
                      </a:cubicBezTo>
                      <a:lnTo>
                        <a:pt x="43" y="30"/>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62" name="Freeform 79">
                  <a:extLst>
                    <a:ext uri="{FF2B5EF4-FFF2-40B4-BE49-F238E27FC236}">
                      <a16:creationId xmlns:a16="http://schemas.microsoft.com/office/drawing/2014/main" id="{181A92F4-8641-40C4-AEFB-702C00828E14}"/>
                    </a:ext>
                  </a:extLst>
                </p:cNvPr>
                <p:cNvSpPr>
                  <a:spLocks/>
                </p:cNvSpPr>
                <p:nvPr/>
              </p:nvSpPr>
              <p:spPr bwMode="auto">
                <a:xfrm>
                  <a:off x="691741" y="2384476"/>
                  <a:ext cx="22952" cy="19822"/>
                </a:xfrm>
                <a:custGeom>
                  <a:avLst/>
                  <a:gdLst>
                    <a:gd name="T0" fmla="*/ 46 w 56"/>
                    <a:gd name="T1" fmla="*/ 16 h 48"/>
                    <a:gd name="T2" fmla="*/ 52 w 56"/>
                    <a:gd name="T3" fmla="*/ 37 h 48"/>
                    <a:gd name="T4" fmla="*/ 51 w 56"/>
                    <a:gd name="T5" fmla="*/ 38 h 48"/>
                    <a:gd name="T6" fmla="*/ 30 w 56"/>
                    <a:gd name="T7" fmla="*/ 44 h 48"/>
                    <a:gd name="T8" fmla="*/ 9 w 56"/>
                    <a:gd name="T9" fmla="*/ 31 h 48"/>
                    <a:gd name="T10" fmla="*/ 4 w 56"/>
                    <a:gd name="T11" fmla="*/ 11 h 48"/>
                    <a:gd name="T12" fmla="*/ 5 w 56"/>
                    <a:gd name="T13" fmla="*/ 9 h 48"/>
                    <a:gd name="T14" fmla="*/ 25 w 56"/>
                    <a:gd name="T15" fmla="*/ 4 h 48"/>
                    <a:gd name="T16" fmla="*/ 46 w 56"/>
                    <a:gd name="T1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8">
                      <a:moveTo>
                        <a:pt x="46" y="16"/>
                      </a:moveTo>
                      <a:cubicBezTo>
                        <a:pt x="53" y="20"/>
                        <a:pt x="56" y="29"/>
                        <a:pt x="52" y="37"/>
                      </a:cubicBezTo>
                      <a:cubicBezTo>
                        <a:pt x="51" y="38"/>
                        <a:pt x="51" y="38"/>
                        <a:pt x="51" y="38"/>
                      </a:cubicBezTo>
                      <a:cubicBezTo>
                        <a:pt x="47" y="45"/>
                        <a:pt x="38" y="48"/>
                        <a:pt x="30" y="44"/>
                      </a:cubicBezTo>
                      <a:cubicBezTo>
                        <a:pt x="9" y="31"/>
                        <a:pt x="9" y="31"/>
                        <a:pt x="9" y="31"/>
                      </a:cubicBezTo>
                      <a:cubicBezTo>
                        <a:pt x="2" y="27"/>
                        <a:pt x="0" y="18"/>
                        <a:pt x="4" y="11"/>
                      </a:cubicBezTo>
                      <a:cubicBezTo>
                        <a:pt x="5" y="9"/>
                        <a:pt x="5" y="9"/>
                        <a:pt x="5" y="9"/>
                      </a:cubicBezTo>
                      <a:cubicBezTo>
                        <a:pt x="9" y="2"/>
                        <a:pt x="18" y="0"/>
                        <a:pt x="25" y="4"/>
                      </a:cubicBezTo>
                      <a:lnTo>
                        <a:pt x="46" y="16"/>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63" name="Freeform 80">
                  <a:extLst>
                    <a:ext uri="{FF2B5EF4-FFF2-40B4-BE49-F238E27FC236}">
                      <a16:creationId xmlns:a16="http://schemas.microsoft.com/office/drawing/2014/main" id="{157AE6D6-D410-46FE-9A2A-800688AA42D1}"/>
                    </a:ext>
                  </a:extLst>
                </p:cNvPr>
                <p:cNvSpPr>
                  <a:spLocks/>
                </p:cNvSpPr>
                <p:nvPr/>
              </p:nvSpPr>
              <p:spPr bwMode="auto">
                <a:xfrm>
                  <a:off x="840408" y="2470373"/>
                  <a:ext cx="22952" cy="19648"/>
                </a:xfrm>
                <a:custGeom>
                  <a:avLst/>
                  <a:gdLst>
                    <a:gd name="T0" fmla="*/ 47 w 56"/>
                    <a:gd name="T1" fmla="*/ 16 h 48"/>
                    <a:gd name="T2" fmla="*/ 52 w 56"/>
                    <a:gd name="T3" fmla="*/ 37 h 48"/>
                    <a:gd name="T4" fmla="*/ 51 w 56"/>
                    <a:gd name="T5" fmla="*/ 38 h 48"/>
                    <a:gd name="T6" fmla="*/ 31 w 56"/>
                    <a:gd name="T7" fmla="*/ 44 h 48"/>
                    <a:gd name="T8" fmla="*/ 10 w 56"/>
                    <a:gd name="T9" fmla="*/ 32 h 48"/>
                    <a:gd name="T10" fmla="*/ 4 w 56"/>
                    <a:gd name="T11" fmla="*/ 11 h 48"/>
                    <a:gd name="T12" fmla="*/ 5 w 56"/>
                    <a:gd name="T13" fmla="*/ 10 h 48"/>
                    <a:gd name="T14" fmla="*/ 26 w 56"/>
                    <a:gd name="T15" fmla="*/ 4 h 48"/>
                    <a:gd name="T16" fmla="*/ 47 w 56"/>
                    <a:gd name="T1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8">
                      <a:moveTo>
                        <a:pt x="47" y="16"/>
                      </a:moveTo>
                      <a:cubicBezTo>
                        <a:pt x="54" y="20"/>
                        <a:pt x="56" y="30"/>
                        <a:pt x="52" y="37"/>
                      </a:cubicBezTo>
                      <a:cubicBezTo>
                        <a:pt x="51" y="38"/>
                        <a:pt x="51" y="38"/>
                        <a:pt x="51" y="38"/>
                      </a:cubicBezTo>
                      <a:cubicBezTo>
                        <a:pt x="47" y="45"/>
                        <a:pt x="38" y="48"/>
                        <a:pt x="31" y="44"/>
                      </a:cubicBezTo>
                      <a:cubicBezTo>
                        <a:pt x="10" y="32"/>
                        <a:pt x="10" y="32"/>
                        <a:pt x="10" y="32"/>
                      </a:cubicBezTo>
                      <a:cubicBezTo>
                        <a:pt x="3" y="28"/>
                        <a:pt x="0" y="18"/>
                        <a:pt x="4" y="11"/>
                      </a:cubicBezTo>
                      <a:cubicBezTo>
                        <a:pt x="5" y="10"/>
                        <a:pt x="5" y="10"/>
                        <a:pt x="5" y="10"/>
                      </a:cubicBezTo>
                      <a:cubicBezTo>
                        <a:pt x="9" y="2"/>
                        <a:pt x="19" y="0"/>
                        <a:pt x="26" y="4"/>
                      </a:cubicBezTo>
                      <a:lnTo>
                        <a:pt x="47" y="16"/>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64" name="Freeform 81">
                  <a:extLst>
                    <a:ext uri="{FF2B5EF4-FFF2-40B4-BE49-F238E27FC236}">
                      <a16:creationId xmlns:a16="http://schemas.microsoft.com/office/drawing/2014/main" id="{1AE4428F-121B-4221-8022-3816CA53B104}"/>
                    </a:ext>
                  </a:extLst>
                </p:cNvPr>
                <p:cNvSpPr>
                  <a:spLocks/>
                </p:cNvSpPr>
                <p:nvPr/>
              </p:nvSpPr>
              <p:spPr bwMode="auto">
                <a:xfrm>
                  <a:off x="724952" y="2500280"/>
                  <a:ext cx="19301" cy="23126"/>
                </a:xfrm>
                <a:custGeom>
                  <a:avLst/>
                  <a:gdLst>
                    <a:gd name="T0" fmla="*/ 43 w 47"/>
                    <a:gd name="T1" fmla="*/ 25 h 56"/>
                    <a:gd name="T2" fmla="*/ 38 w 47"/>
                    <a:gd name="T3" fmla="*/ 5 h 56"/>
                    <a:gd name="T4" fmla="*/ 36 w 47"/>
                    <a:gd name="T5" fmla="*/ 4 h 56"/>
                    <a:gd name="T6" fmla="*/ 16 w 47"/>
                    <a:gd name="T7" fmla="*/ 9 h 56"/>
                    <a:gd name="T8" fmla="*/ 4 w 47"/>
                    <a:gd name="T9" fmla="*/ 30 h 56"/>
                    <a:gd name="T10" fmla="*/ 9 w 47"/>
                    <a:gd name="T11" fmla="*/ 51 h 56"/>
                    <a:gd name="T12" fmla="*/ 11 w 47"/>
                    <a:gd name="T13" fmla="*/ 51 h 56"/>
                    <a:gd name="T14" fmla="*/ 31 w 47"/>
                    <a:gd name="T15" fmla="*/ 46 h 56"/>
                    <a:gd name="T16" fmla="*/ 43 w 47"/>
                    <a:gd name="T17"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6">
                      <a:moveTo>
                        <a:pt x="43" y="25"/>
                      </a:moveTo>
                      <a:cubicBezTo>
                        <a:pt x="47" y="18"/>
                        <a:pt x="45" y="9"/>
                        <a:pt x="38" y="5"/>
                      </a:cubicBezTo>
                      <a:cubicBezTo>
                        <a:pt x="36" y="4"/>
                        <a:pt x="36" y="4"/>
                        <a:pt x="36" y="4"/>
                      </a:cubicBezTo>
                      <a:cubicBezTo>
                        <a:pt x="29" y="0"/>
                        <a:pt x="20" y="2"/>
                        <a:pt x="16" y="9"/>
                      </a:cubicBezTo>
                      <a:cubicBezTo>
                        <a:pt x="4" y="30"/>
                        <a:pt x="4" y="30"/>
                        <a:pt x="4" y="30"/>
                      </a:cubicBezTo>
                      <a:cubicBezTo>
                        <a:pt x="0" y="37"/>
                        <a:pt x="2" y="46"/>
                        <a:pt x="9" y="51"/>
                      </a:cubicBezTo>
                      <a:cubicBezTo>
                        <a:pt x="11" y="51"/>
                        <a:pt x="11" y="51"/>
                        <a:pt x="11" y="51"/>
                      </a:cubicBezTo>
                      <a:cubicBezTo>
                        <a:pt x="18" y="56"/>
                        <a:pt x="27" y="53"/>
                        <a:pt x="31" y="46"/>
                      </a:cubicBezTo>
                      <a:lnTo>
                        <a:pt x="43" y="25"/>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65" name="Freeform 82">
                  <a:extLst>
                    <a:ext uri="{FF2B5EF4-FFF2-40B4-BE49-F238E27FC236}">
                      <a16:creationId xmlns:a16="http://schemas.microsoft.com/office/drawing/2014/main" id="{71C2B3DB-8544-450E-8CFE-1031D0448E33}"/>
                    </a:ext>
                  </a:extLst>
                </p:cNvPr>
                <p:cNvSpPr>
                  <a:spLocks/>
                </p:cNvSpPr>
                <p:nvPr/>
              </p:nvSpPr>
              <p:spPr bwMode="auto">
                <a:xfrm>
                  <a:off x="810849" y="2351265"/>
                  <a:ext cx="19648" cy="22952"/>
                </a:xfrm>
                <a:custGeom>
                  <a:avLst/>
                  <a:gdLst>
                    <a:gd name="T0" fmla="*/ 43 w 48"/>
                    <a:gd name="T1" fmla="*/ 26 h 56"/>
                    <a:gd name="T2" fmla="*/ 38 w 48"/>
                    <a:gd name="T3" fmla="*/ 5 h 56"/>
                    <a:gd name="T4" fmla="*/ 36 w 48"/>
                    <a:gd name="T5" fmla="*/ 4 h 56"/>
                    <a:gd name="T6" fmla="*/ 16 w 48"/>
                    <a:gd name="T7" fmla="*/ 10 h 56"/>
                    <a:gd name="T8" fmla="*/ 4 w 48"/>
                    <a:gd name="T9" fmla="*/ 31 h 56"/>
                    <a:gd name="T10" fmla="*/ 9 w 48"/>
                    <a:gd name="T11" fmla="*/ 51 h 56"/>
                    <a:gd name="T12" fmla="*/ 11 w 48"/>
                    <a:gd name="T13" fmla="*/ 52 h 56"/>
                    <a:gd name="T14" fmla="*/ 31 w 48"/>
                    <a:gd name="T15" fmla="*/ 47 h 56"/>
                    <a:gd name="T16" fmla="*/ 43 w 48"/>
                    <a:gd name="T17" fmla="*/ 2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6">
                      <a:moveTo>
                        <a:pt x="43" y="26"/>
                      </a:moveTo>
                      <a:cubicBezTo>
                        <a:pt x="48" y="18"/>
                        <a:pt x="45" y="9"/>
                        <a:pt x="38" y="5"/>
                      </a:cubicBezTo>
                      <a:cubicBezTo>
                        <a:pt x="36" y="4"/>
                        <a:pt x="36" y="4"/>
                        <a:pt x="36" y="4"/>
                      </a:cubicBezTo>
                      <a:cubicBezTo>
                        <a:pt x="29" y="0"/>
                        <a:pt x="20" y="3"/>
                        <a:pt x="16" y="10"/>
                      </a:cubicBezTo>
                      <a:cubicBezTo>
                        <a:pt x="4" y="31"/>
                        <a:pt x="4" y="31"/>
                        <a:pt x="4" y="31"/>
                      </a:cubicBezTo>
                      <a:cubicBezTo>
                        <a:pt x="0" y="38"/>
                        <a:pt x="2" y="47"/>
                        <a:pt x="9" y="51"/>
                      </a:cubicBezTo>
                      <a:cubicBezTo>
                        <a:pt x="11" y="52"/>
                        <a:pt x="11" y="52"/>
                        <a:pt x="11" y="52"/>
                      </a:cubicBezTo>
                      <a:cubicBezTo>
                        <a:pt x="18" y="56"/>
                        <a:pt x="27" y="54"/>
                        <a:pt x="31" y="47"/>
                      </a:cubicBezTo>
                      <a:lnTo>
                        <a:pt x="43" y="26"/>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66" name="Freeform 83">
                  <a:extLst>
                    <a:ext uri="{FF2B5EF4-FFF2-40B4-BE49-F238E27FC236}">
                      <a16:creationId xmlns:a16="http://schemas.microsoft.com/office/drawing/2014/main" id="{418F580E-39EC-414C-8633-2FF65B1F0ED1}"/>
                    </a:ext>
                  </a:extLst>
                </p:cNvPr>
                <p:cNvSpPr>
                  <a:spLocks/>
                </p:cNvSpPr>
                <p:nvPr/>
              </p:nvSpPr>
              <p:spPr bwMode="auto">
                <a:xfrm>
                  <a:off x="691741" y="2470373"/>
                  <a:ext cx="22952" cy="19648"/>
                </a:xfrm>
                <a:custGeom>
                  <a:avLst/>
                  <a:gdLst>
                    <a:gd name="T0" fmla="*/ 46 w 56"/>
                    <a:gd name="T1" fmla="*/ 32 h 48"/>
                    <a:gd name="T2" fmla="*/ 52 w 56"/>
                    <a:gd name="T3" fmla="*/ 11 h 48"/>
                    <a:gd name="T4" fmla="*/ 51 w 56"/>
                    <a:gd name="T5" fmla="*/ 10 h 48"/>
                    <a:gd name="T6" fmla="*/ 30 w 56"/>
                    <a:gd name="T7" fmla="*/ 4 h 48"/>
                    <a:gd name="T8" fmla="*/ 9 w 56"/>
                    <a:gd name="T9" fmla="*/ 16 h 48"/>
                    <a:gd name="T10" fmla="*/ 4 w 56"/>
                    <a:gd name="T11" fmla="*/ 37 h 48"/>
                    <a:gd name="T12" fmla="*/ 5 w 56"/>
                    <a:gd name="T13" fmla="*/ 38 h 48"/>
                    <a:gd name="T14" fmla="*/ 25 w 56"/>
                    <a:gd name="T15" fmla="*/ 44 h 48"/>
                    <a:gd name="T16" fmla="*/ 46 w 56"/>
                    <a:gd name="T1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8">
                      <a:moveTo>
                        <a:pt x="46" y="32"/>
                      </a:moveTo>
                      <a:cubicBezTo>
                        <a:pt x="53" y="28"/>
                        <a:pt x="56" y="18"/>
                        <a:pt x="52" y="11"/>
                      </a:cubicBezTo>
                      <a:cubicBezTo>
                        <a:pt x="51" y="10"/>
                        <a:pt x="51" y="10"/>
                        <a:pt x="51" y="10"/>
                      </a:cubicBezTo>
                      <a:cubicBezTo>
                        <a:pt x="47" y="2"/>
                        <a:pt x="38" y="0"/>
                        <a:pt x="30" y="4"/>
                      </a:cubicBezTo>
                      <a:cubicBezTo>
                        <a:pt x="9" y="16"/>
                        <a:pt x="9" y="16"/>
                        <a:pt x="9" y="16"/>
                      </a:cubicBezTo>
                      <a:cubicBezTo>
                        <a:pt x="2" y="20"/>
                        <a:pt x="0" y="30"/>
                        <a:pt x="4" y="37"/>
                      </a:cubicBezTo>
                      <a:cubicBezTo>
                        <a:pt x="5" y="38"/>
                        <a:pt x="5" y="38"/>
                        <a:pt x="5" y="38"/>
                      </a:cubicBezTo>
                      <a:cubicBezTo>
                        <a:pt x="9" y="45"/>
                        <a:pt x="18" y="48"/>
                        <a:pt x="25" y="44"/>
                      </a:cubicBezTo>
                      <a:lnTo>
                        <a:pt x="46" y="32"/>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67" name="Freeform 84">
                  <a:extLst>
                    <a:ext uri="{FF2B5EF4-FFF2-40B4-BE49-F238E27FC236}">
                      <a16:creationId xmlns:a16="http://schemas.microsoft.com/office/drawing/2014/main" id="{3EBE031F-CA47-4809-94E4-50CF03123DFC}"/>
                    </a:ext>
                  </a:extLst>
                </p:cNvPr>
                <p:cNvSpPr>
                  <a:spLocks/>
                </p:cNvSpPr>
                <p:nvPr/>
              </p:nvSpPr>
              <p:spPr bwMode="auto">
                <a:xfrm>
                  <a:off x="840408" y="2384476"/>
                  <a:ext cx="22952" cy="19822"/>
                </a:xfrm>
                <a:custGeom>
                  <a:avLst/>
                  <a:gdLst>
                    <a:gd name="T0" fmla="*/ 47 w 56"/>
                    <a:gd name="T1" fmla="*/ 31 h 48"/>
                    <a:gd name="T2" fmla="*/ 52 w 56"/>
                    <a:gd name="T3" fmla="*/ 11 h 48"/>
                    <a:gd name="T4" fmla="*/ 51 w 56"/>
                    <a:gd name="T5" fmla="*/ 9 h 48"/>
                    <a:gd name="T6" fmla="*/ 31 w 56"/>
                    <a:gd name="T7" fmla="*/ 4 h 48"/>
                    <a:gd name="T8" fmla="*/ 10 w 56"/>
                    <a:gd name="T9" fmla="*/ 16 h 48"/>
                    <a:gd name="T10" fmla="*/ 4 w 56"/>
                    <a:gd name="T11" fmla="*/ 36 h 48"/>
                    <a:gd name="T12" fmla="*/ 5 w 56"/>
                    <a:gd name="T13" fmla="*/ 38 h 48"/>
                    <a:gd name="T14" fmla="*/ 26 w 56"/>
                    <a:gd name="T15" fmla="*/ 44 h 48"/>
                    <a:gd name="T16" fmla="*/ 47 w 56"/>
                    <a:gd name="T1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8">
                      <a:moveTo>
                        <a:pt x="47" y="31"/>
                      </a:moveTo>
                      <a:cubicBezTo>
                        <a:pt x="54" y="27"/>
                        <a:pt x="56" y="18"/>
                        <a:pt x="52" y="11"/>
                      </a:cubicBezTo>
                      <a:cubicBezTo>
                        <a:pt x="51" y="9"/>
                        <a:pt x="51" y="9"/>
                        <a:pt x="51" y="9"/>
                      </a:cubicBezTo>
                      <a:cubicBezTo>
                        <a:pt x="47" y="2"/>
                        <a:pt x="38" y="0"/>
                        <a:pt x="31" y="4"/>
                      </a:cubicBezTo>
                      <a:cubicBezTo>
                        <a:pt x="10" y="16"/>
                        <a:pt x="10" y="16"/>
                        <a:pt x="10" y="16"/>
                      </a:cubicBezTo>
                      <a:cubicBezTo>
                        <a:pt x="3" y="20"/>
                        <a:pt x="0" y="29"/>
                        <a:pt x="4" y="36"/>
                      </a:cubicBezTo>
                      <a:cubicBezTo>
                        <a:pt x="5" y="38"/>
                        <a:pt x="5" y="38"/>
                        <a:pt x="5" y="38"/>
                      </a:cubicBezTo>
                      <a:cubicBezTo>
                        <a:pt x="9" y="45"/>
                        <a:pt x="19" y="48"/>
                        <a:pt x="26" y="44"/>
                      </a:cubicBezTo>
                      <a:lnTo>
                        <a:pt x="47" y="31"/>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sp>
              <p:nvSpPr>
                <p:cNvPr id="168" name="Freeform 85">
                  <a:extLst>
                    <a:ext uri="{FF2B5EF4-FFF2-40B4-BE49-F238E27FC236}">
                      <a16:creationId xmlns:a16="http://schemas.microsoft.com/office/drawing/2014/main" id="{CB2ABDC9-B508-492F-B529-1F2EB1C0B7B5}"/>
                    </a:ext>
                  </a:extLst>
                </p:cNvPr>
                <p:cNvSpPr>
                  <a:spLocks/>
                </p:cNvSpPr>
                <p:nvPr/>
              </p:nvSpPr>
              <p:spPr bwMode="auto">
                <a:xfrm>
                  <a:off x="742688" y="2228506"/>
                  <a:ext cx="69726" cy="34776"/>
                </a:xfrm>
                <a:custGeom>
                  <a:avLst/>
                  <a:gdLst>
                    <a:gd name="T0" fmla="*/ 170 w 170"/>
                    <a:gd name="T1" fmla="*/ 85 h 85"/>
                    <a:gd name="T2" fmla="*/ 170 w 170"/>
                    <a:gd name="T3" fmla="*/ 41 h 85"/>
                    <a:gd name="T4" fmla="*/ 129 w 170"/>
                    <a:gd name="T5" fmla="*/ 0 h 85"/>
                    <a:gd name="T6" fmla="*/ 41 w 170"/>
                    <a:gd name="T7" fmla="*/ 0 h 85"/>
                    <a:gd name="T8" fmla="*/ 0 w 170"/>
                    <a:gd name="T9" fmla="*/ 41 h 85"/>
                    <a:gd name="T10" fmla="*/ 0 w 170"/>
                    <a:gd name="T11" fmla="*/ 85 h 85"/>
                    <a:gd name="T12" fmla="*/ 170 w 170"/>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170" h="85">
                      <a:moveTo>
                        <a:pt x="170" y="85"/>
                      </a:moveTo>
                      <a:cubicBezTo>
                        <a:pt x="170" y="41"/>
                        <a:pt x="170" y="41"/>
                        <a:pt x="170" y="41"/>
                      </a:cubicBezTo>
                      <a:cubicBezTo>
                        <a:pt x="170" y="18"/>
                        <a:pt x="152" y="0"/>
                        <a:pt x="129" y="0"/>
                      </a:cubicBezTo>
                      <a:cubicBezTo>
                        <a:pt x="41" y="0"/>
                        <a:pt x="41" y="0"/>
                        <a:pt x="41" y="0"/>
                      </a:cubicBezTo>
                      <a:cubicBezTo>
                        <a:pt x="18" y="0"/>
                        <a:pt x="0" y="18"/>
                        <a:pt x="0" y="41"/>
                      </a:cubicBezTo>
                      <a:cubicBezTo>
                        <a:pt x="0" y="85"/>
                        <a:pt x="0" y="85"/>
                        <a:pt x="0" y="85"/>
                      </a:cubicBezTo>
                      <a:lnTo>
                        <a:pt x="170" y="85"/>
                      </a:lnTo>
                      <a:close/>
                    </a:path>
                  </a:pathLst>
                </a:custGeom>
                <a:grpFill/>
                <a:ln w="635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800" b="0" i="0" u="none" strike="noStrike" kern="0" cap="none" spc="0" normalizeH="0" baseline="0" noProof="0">
                    <a:ln>
                      <a:noFill/>
                    </a:ln>
                    <a:solidFill>
                      <a:srgbClr val="575756"/>
                    </a:solidFill>
                    <a:effectLst/>
                    <a:uLnTx/>
                    <a:uFillTx/>
                    <a:latin typeface="Arial" panose="020B0604020202020204"/>
                    <a:ea typeface="+mn-ea"/>
                    <a:cs typeface="+mn-cs"/>
                  </a:endParaRPr>
                </a:p>
              </p:txBody>
            </p:sp>
          </p:grpSp>
        </p:grpSp>
      </p:grpSp>
      <p:grpSp>
        <p:nvGrpSpPr>
          <p:cNvPr id="283" name="Group 282"/>
          <p:cNvGrpSpPr/>
          <p:nvPr/>
        </p:nvGrpSpPr>
        <p:grpSpPr>
          <a:xfrm>
            <a:off x="6090660" y="1151553"/>
            <a:ext cx="730800" cy="730800"/>
            <a:chOff x="6072357" y="1468223"/>
            <a:chExt cx="730800" cy="730800"/>
          </a:xfrm>
        </p:grpSpPr>
        <p:sp>
          <p:nvSpPr>
            <p:cNvPr id="270" name="Oval 269">
              <a:extLst>
                <a:ext uri="{FF2B5EF4-FFF2-40B4-BE49-F238E27FC236}">
                  <a16:creationId xmlns:a16="http://schemas.microsoft.com/office/drawing/2014/main" id="{D4FD612E-D729-453F-9CCE-062A10483F85}"/>
                </a:ext>
              </a:extLst>
            </p:cNvPr>
            <p:cNvSpPr>
              <a:spLocks noChangeAspect="1"/>
            </p:cNvSpPr>
            <p:nvPr/>
          </p:nvSpPr>
          <p:spPr>
            <a:xfrm>
              <a:off x="6072357" y="1468223"/>
              <a:ext cx="730800" cy="730800"/>
            </a:xfrm>
            <a:prstGeom prst="ellipse">
              <a:avLst/>
            </a:pr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66" name="Group 265"/>
            <p:cNvGrpSpPr/>
            <p:nvPr/>
          </p:nvGrpSpPr>
          <p:grpSpPr>
            <a:xfrm>
              <a:off x="6108670" y="1505529"/>
              <a:ext cx="660156" cy="660156"/>
              <a:chOff x="6069991" y="1466850"/>
              <a:chExt cx="737514" cy="737514"/>
            </a:xfrm>
          </p:grpSpPr>
          <p:sp>
            <p:nvSpPr>
              <p:cNvPr id="267" name="Oval 266">
                <a:extLst>
                  <a:ext uri="{FF2B5EF4-FFF2-40B4-BE49-F238E27FC236}">
                    <a16:creationId xmlns:a16="http://schemas.microsoft.com/office/drawing/2014/main" id="{2F0D26FD-4B66-417B-A4D3-6442FA52B226}"/>
                  </a:ext>
                </a:extLst>
              </p:cNvPr>
              <p:cNvSpPr>
                <a:spLocks noChangeAspect="1"/>
              </p:cNvSpPr>
              <p:nvPr/>
            </p:nvSpPr>
            <p:spPr>
              <a:xfrm>
                <a:off x="6069991" y="1466850"/>
                <a:ext cx="737514" cy="7375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8" name="Freeform 6">
                <a:extLst>
                  <a:ext uri="{FF2B5EF4-FFF2-40B4-BE49-F238E27FC236}">
                    <a16:creationId xmlns:a16="http://schemas.microsoft.com/office/drawing/2014/main" id="{96020DC2-508B-4B6F-BFC5-5AC3A3A056BF}"/>
                  </a:ext>
                </a:extLst>
              </p:cNvPr>
              <p:cNvSpPr>
                <a:spLocks/>
              </p:cNvSpPr>
              <p:nvPr/>
            </p:nvSpPr>
            <p:spPr bwMode="auto">
              <a:xfrm>
                <a:off x="6258384" y="1675776"/>
                <a:ext cx="360728" cy="319662"/>
              </a:xfrm>
              <a:custGeom>
                <a:avLst/>
                <a:gdLst>
                  <a:gd name="T0" fmla="*/ 159 w 190"/>
                  <a:gd name="T1" fmla="*/ 168 h 168"/>
                  <a:gd name="T2" fmla="*/ 165 w 190"/>
                  <a:gd name="T3" fmla="*/ 160 h 168"/>
                  <a:gd name="T4" fmla="*/ 165 w 190"/>
                  <a:gd name="T5" fmla="*/ 96 h 168"/>
                  <a:gd name="T6" fmla="*/ 183 w 190"/>
                  <a:gd name="T7" fmla="*/ 96 h 168"/>
                  <a:gd name="T8" fmla="*/ 186 w 190"/>
                  <a:gd name="T9" fmla="*/ 88 h 168"/>
                  <a:gd name="T10" fmla="*/ 103 w 190"/>
                  <a:gd name="T11" fmla="*/ 5 h 168"/>
                  <a:gd name="T12" fmla="*/ 88 w 190"/>
                  <a:gd name="T13" fmla="*/ 5 h 168"/>
                  <a:gd name="T14" fmla="*/ 4 w 190"/>
                  <a:gd name="T15" fmla="*/ 88 h 168"/>
                  <a:gd name="T16" fmla="*/ 8 w 190"/>
                  <a:gd name="T17" fmla="*/ 96 h 168"/>
                  <a:gd name="T18" fmla="*/ 25 w 190"/>
                  <a:gd name="T19" fmla="*/ 96 h 168"/>
                  <a:gd name="T20" fmla="*/ 25 w 190"/>
                  <a:gd name="T21" fmla="*/ 160 h 168"/>
                  <a:gd name="T22" fmla="*/ 34 w 190"/>
                  <a:gd name="T23" fmla="*/ 168 h 168"/>
                  <a:gd name="T24" fmla="*/ 74 w 190"/>
                  <a:gd name="T25" fmla="*/ 168 h 168"/>
                  <a:gd name="T26" fmla="*/ 74 w 190"/>
                  <a:gd name="T27" fmla="*/ 104 h 168"/>
                  <a:gd name="T28" fmla="*/ 116 w 190"/>
                  <a:gd name="T29" fmla="*/ 104 h 168"/>
                  <a:gd name="T30" fmla="*/ 116 w 190"/>
                  <a:gd name="T31" fmla="*/ 168 h 168"/>
                  <a:gd name="T32" fmla="*/ 159 w 190"/>
                  <a:gd name="T33"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0" h="168">
                    <a:moveTo>
                      <a:pt x="159" y="168"/>
                    </a:moveTo>
                    <a:cubicBezTo>
                      <a:pt x="165" y="168"/>
                      <a:pt x="165" y="164"/>
                      <a:pt x="165" y="160"/>
                    </a:cubicBezTo>
                    <a:cubicBezTo>
                      <a:pt x="165" y="96"/>
                      <a:pt x="165" y="96"/>
                      <a:pt x="165" y="96"/>
                    </a:cubicBezTo>
                    <a:cubicBezTo>
                      <a:pt x="183" y="96"/>
                      <a:pt x="183" y="96"/>
                      <a:pt x="183" y="96"/>
                    </a:cubicBezTo>
                    <a:cubicBezTo>
                      <a:pt x="189" y="96"/>
                      <a:pt x="190" y="92"/>
                      <a:pt x="186" y="88"/>
                    </a:cubicBezTo>
                    <a:cubicBezTo>
                      <a:pt x="103" y="5"/>
                      <a:pt x="103" y="5"/>
                      <a:pt x="103" y="5"/>
                    </a:cubicBezTo>
                    <a:cubicBezTo>
                      <a:pt x="99" y="0"/>
                      <a:pt x="92" y="0"/>
                      <a:pt x="88" y="5"/>
                    </a:cubicBezTo>
                    <a:cubicBezTo>
                      <a:pt x="4" y="88"/>
                      <a:pt x="4" y="88"/>
                      <a:pt x="4" y="88"/>
                    </a:cubicBezTo>
                    <a:cubicBezTo>
                      <a:pt x="0" y="92"/>
                      <a:pt x="2" y="96"/>
                      <a:pt x="8" y="96"/>
                    </a:cubicBezTo>
                    <a:cubicBezTo>
                      <a:pt x="25" y="96"/>
                      <a:pt x="25" y="96"/>
                      <a:pt x="25" y="96"/>
                    </a:cubicBezTo>
                    <a:cubicBezTo>
                      <a:pt x="25" y="160"/>
                      <a:pt x="25" y="160"/>
                      <a:pt x="25" y="160"/>
                    </a:cubicBezTo>
                    <a:cubicBezTo>
                      <a:pt x="25" y="164"/>
                      <a:pt x="25" y="168"/>
                      <a:pt x="34" y="168"/>
                    </a:cubicBezTo>
                    <a:cubicBezTo>
                      <a:pt x="74" y="168"/>
                      <a:pt x="74" y="168"/>
                      <a:pt x="74" y="168"/>
                    </a:cubicBezTo>
                    <a:cubicBezTo>
                      <a:pt x="74" y="104"/>
                      <a:pt x="74" y="104"/>
                      <a:pt x="74" y="104"/>
                    </a:cubicBezTo>
                    <a:cubicBezTo>
                      <a:pt x="116" y="104"/>
                      <a:pt x="116" y="104"/>
                      <a:pt x="116" y="104"/>
                    </a:cubicBezTo>
                    <a:cubicBezTo>
                      <a:pt x="116" y="168"/>
                      <a:pt x="116" y="168"/>
                      <a:pt x="116" y="168"/>
                    </a:cubicBezTo>
                    <a:lnTo>
                      <a:pt x="159" y="16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050" b="0" i="0" u="none" strike="noStrike" kern="0" cap="none" spc="0" normalizeH="0" baseline="0" noProof="0">
                  <a:ln>
                    <a:noFill/>
                  </a:ln>
                  <a:solidFill>
                    <a:srgbClr val="575756"/>
                  </a:solidFill>
                  <a:effectLst/>
                  <a:uLnTx/>
                  <a:uFillTx/>
                  <a:latin typeface="Arial" panose="020B0604020202020204"/>
                  <a:ea typeface="+mn-ea"/>
                  <a:cs typeface="+mn-cs"/>
                </a:endParaRPr>
              </a:p>
            </p:txBody>
          </p:sp>
        </p:grpSp>
      </p:grpSp>
      <p:sp>
        <p:nvSpPr>
          <p:cNvPr id="298" name="Text Box 14">
            <a:extLst>
              <a:ext uri="{FF2B5EF4-FFF2-40B4-BE49-F238E27FC236}">
                <a16:creationId xmlns:a16="http://schemas.microsoft.com/office/drawing/2014/main" id="{51AF6E17-0859-436C-8191-DABB46284502}"/>
              </a:ext>
            </a:extLst>
          </p:cNvPr>
          <p:cNvSpPr txBox="1">
            <a:spLocks noChangeArrowheads="1"/>
          </p:cNvSpPr>
          <p:nvPr/>
        </p:nvSpPr>
        <p:spPr bwMode="auto">
          <a:xfrm>
            <a:off x="6246317" y="924176"/>
            <a:ext cx="2325435" cy="249299"/>
          </a:xfrm>
          <a:prstGeom prst="rect">
            <a:avLst/>
          </a:prstGeom>
          <a:noFill/>
          <a:ln w="9525" algn="ctr">
            <a:noFill/>
            <a:miter lim="800000"/>
            <a:headEnd/>
            <a:tailEnd/>
          </a:ln>
          <a:effectLst/>
        </p:spPr>
        <p:txBody>
          <a:bodyPr wrap="square">
            <a:spAutoFit/>
          </a:bodyPr>
          <a:lstStyle/>
          <a:p>
            <a:pPr marL="0" marR="0" lvl="0" indent="0" algn="l" defTabSz="914400" rtl="0" eaLnBrk="1" fontAlgn="auto" latinLnBrk="0" hangingPunct="1">
              <a:lnSpc>
                <a:spcPct val="85000"/>
              </a:lnSpc>
              <a:spcBef>
                <a:spcPts val="0"/>
              </a:spcBef>
              <a:spcAft>
                <a:spcPts val="0"/>
              </a:spcAft>
              <a:buClrTx/>
              <a:buSzPct val="125000"/>
              <a:buFontTx/>
              <a:buNone/>
              <a:tabLst/>
              <a:defRPr/>
            </a:pPr>
            <a:r>
              <a:rPr kumimoji="0" lang="en-US" sz="1200" b="1" i="0" u="none" strike="noStrike" kern="1200" cap="none" spc="0" normalizeH="0" baseline="0" noProof="0">
                <a:ln>
                  <a:noFill/>
                </a:ln>
                <a:solidFill>
                  <a:srgbClr val="26478D"/>
                </a:solidFill>
                <a:effectLst/>
                <a:uLnTx/>
                <a:uFillTx/>
                <a:latin typeface="Arial" panose="020B0604020202020204"/>
                <a:ea typeface="+mn-ea"/>
                <a:cs typeface="+mn-cs"/>
              </a:rPr>
              <a:t>Property and Utilities</a:t>
            </a:r>
          </a:p>
        </p:txBody>
      </p:sp>
      <p:sp>
        <p:nvSpPr>
          <p:cNvPr id="299" name="Text Box 14">
            <a:extLst>
              <a:ext uri="{FF2B5EF4-FFF2-40B4-BE49-F238E27FC236}">
                <a16:creationId xmlns:a16="http://schemas.microsoft.com/office/drawing/2014/main" id="{EBC00B0E-7B6C-4886-A51D-685B6E5DAFD8}"/>
              </a:ext>
            </a:extLst>
          </p:cNvPr>
          <p:cNvSpPr txBox="1">
            <a:spLocks noChangeArrowheads="1"/>
          </p:cNvSpPr>
          <p:nvPr/>
        </p:nvSpPr>
        <p:spPr bwMode="auto">
          <a:xfrm>
            <a:off x="3776266" y="949576"/>
            <a:ext cx="1906184" cy="249299"/>
          </a:xfrm>
          <a:prstGeom prst="rect">
            <a:avLst/>
          </a:prstGeom>
          <a:noFill/>
          <a:ln w="9525" algn="ctr">
            <a:noFill/>
            <a:miter lim="800000"/>
            <a:headEnd/>
            <a:tailEnd/>
          </a:ln>
          <a:effectLst/>
        </p:spPr>
        <p:txBody>
          <a:bodyPr wrap="square">
            <a:spAutoFit/>
          </a:bodyPr>
          <a:lstStyle/>
          <a:p>
            <a:pPr marL="0" marR="0" lvl="0" indent="0" algn="r" defTabSz="914400" rtl="0" eaLnBrk="1" fontAlgn="auto" latinLnBrk="0" hangingPunct="1">
              <a:lnSpc>
                <a:spcPct val="85000"/>
              </a:lnSpc>
              <a:spcBef>
                <a:spcPts val="0"/>
              </a:spcBef>
              <a:spcAft>
                <a:spcPts val="0"/>
              </a:spcAft>
              <a:buClrTx/>
              <a:buSzPct val="125000"/>
              <a:buFontTx/>
              <a:buNone/>
              <a:tabLst/>
              <a:defRPr/>
            </a:pPr>
            <a:r>
              <a:rPr kumimoji="0" lang="en-GB" sz="1200" b="1" i="0" u="none" strike="noStrike" kern="1200" cap="none" spc="0" normalizeH="0" baseline="0" noProof="0">
                <a:ln>
                  <a:noFill/>
                </a:ln>
                <a:solidFill>
                  <a:srgbClr val="BA2F7D"/>
                </a:solidFill>
                <a:effectLst/>
                <a:uLnTx/>
                <a:uFillTx/>
                <a:latin typeface="Arial" panose="020B0604020202020204"/>
                <a:ea typeface="+mn-ea"/>
                <a:cs typeface="+mn-cs"/>
              </a:rPr>
              <a:t>Demographics</a:t>
            </a:r>
          </a:p>
        </p:txBody>
      </p:sp>
      <p:sp>
        <p:nvSpPr>
          <p:cNvPr id="300" name="Text Box 14">
            <a:extLst>
              <a:ext uri="{FF2B5EF4-FFF2-40B4-BE49-F238E27FC236}">
                <a16:creationId xmlns:a16="http://schemas.microsoft.com/office/drawing/2014/main" id="{2E192653-027D-49F9-824C-DE3EED95009F}"/>
              </a:ext>
            </a:extLst>
          </p:cNvPr>
          <p:cNvSpPr txBox="1">
            <a:spLocks noChangeArrowheads="1"/>
          </p:cNvSpPr>
          <p:nvPr/>
        </p:nvSpPr>
        <p:spPr bwMode="auto">
          <a:xfrm>
            <a:off x="8007323" y="2142374"/>
            <a:ext cx="1256030" cy="249299"/>
          </a:xfrm>
          <a:prstGeom prst="rect">
            <a:avLst/>
          </a:prstGeom>
          <a:noFill/>
          <a:ln w="9525" algn="ctr">
            <a:noFill/>
            <a:miter lim="800000"/>
            <a:headEnd/>
            <a:tailEnd/>
          </a:ln>
          <a:effectLst/>
        </p:spPr>
        <p:txBody>
          <a:bodyPr wrap="square">
            <a:spAutoFit/>
          </a:bodyPr>
          <a:lstStyle/>
          <a:p>
            <a:pPr marL="0" marR="0" lvl="0" indent="0" algn="l" defTabSz="914400" rtl="0" eaLnBrk="1" fontAlgn="auto" latinLnBrk="0" hangingPunct="1">
              <a:lnSpc>
                <a:spcPct val="85000"/>
              </a:lnSpc>
              <a:spcBef>
                <a:spcPts val="0"/>
              </a:spcBef>
              <a:spcAft>
                <a:spcPts val="0"/>
              </a:spcAft>
              <a:buClrTx/>
              <a:buSzPct val="125000"/>
              <a:buFontTx/>
              <a:buNone/>
              <a:tabLst/>
              <a:defRPr/>
            </a:pPr>
            <a:r>
              <a:rPr kumimoji="0" lang="en-GB" sz="1200" b="1" i="0" u="none" strike="noStrike" kern="1200" cap="none" spc="0" normalizeH="0" baseline="0" noProof="0">
                <a:ln>
                  <a:noFill/>
                </a:ln>
                <a:solidFill>
                  <a:srgbClr val="406EB3"/>
                </a:solidFill>
                <a:effectLst/>
                <a:uLnTx/>
                <a:uFillTx/>
                <a:latin typeface="Arial" panose="020B0604020202020204"/>
                <a:ea typeface="+mn-ea"/>
                <a:cs typeface="+mn-cs"/>
              </a:rPr>
              <a:t>Automotive</a:t>
            </a:r>
          </a:p>
        </p:txBody>
      </p:sp>
      <p:sp>
        <p:nvSpPr>
          <p:cNvPr id="301" name="Text Box 14">
            <a:extLst>
              <a:ext uri="{FF2B5EF4-FFF2-40B4-BE49-F238E27FC236}">
                <a16:creationId xmlns:a16="http://schemas.microsoft.com/office/drawing/2014/main" id="{866707F7-B41C-4D29-8464-E95E779CB08A}"/>
              </a:ext>
            </a:extLst>
          </p:cNvPr>
          <p:cNvSpPr txBox="1">
            <a:spLocks noChangeArrowheads="1"/>
          </p:cNvSpPr>
          <p:nvPr/>
        </p:nvSpPr>
        <p:spPr bwMode="auto">
          <a:xfrm>
            <a:off x="7420784" y="1245166"/>
            <a:ext cx="1696772" cy="406265"/>
          </a:xfrm>
          <a:prstGeom prst="rect">
            <a:avLst/>
          </a:prstGeom>
          <a:noFill/>
          <a:ln w="9525" algn="ctr">
            <a:noFill/>
            <a:miter lim="800000"/>
            <a:headEnd/>
            <a:tailEnd/>
          </a:ln>
          <a:effectLst/>
        </p:spPr>
        <p:txBody>
          <a:bodyPr wrap="square">
            <a:spAutoFit/>
          </a:bodyPr>
          <a:lstStyle/>
          <a:p>
            <a:pPr marL="0" marR="0" lvl="0" indent="0" algn="l" defTabSz="914400" rtl="0" eaLnBrk="1" fontAlgn="auto" latinLnBrk="0" hangingPunct="1">
              <a:lnSpc>
                <a:spcPct val="85000"/>
              </a:lnSpc>
              <a:spcBef>
                <a:spcPts val="0"/>
              </a:spcBef>
              <a:spcAft>
                <a:spcPts val="0"/>
              </a:spcAft>
              <a:buClrTx/>
              <a:buSzPct val="125000"/>
              <a:buFontTx/>
              <a:buNone/>
              <a:tabLst/>
              <a:defRPr/>
            </a:pPr>
            <a:r>
              <a:rPr kumimoji="0" lang="en-US" sz="1200" b="1" i="0" u="none" strike="noStrike" kern="1200" cap="none" spc="0" normalizeH="0" baseline="0" noProof="0">
                <a:ln>
                  <a:noFill/>
                </a:ln>
                <a:solidFill>
                  <a:srgbClr val="632678"/>
                </a:solidFill>
                <a:effectLst/>
                <a:uLnTx/>
                <a:uFillTx/>
                <a:latin typeface="Arial" panose="020B0604020202020204"/>
                <a:ea typeface="+mn-ea"/>
                <a:cs typeface="+mn-cs"/>
              </a:rPr>
              <a:t>Finance and credit marketing data</a:t>
            </a:r>
          </a:p>
        </p:txBody>
      </p:sp>
      <p:sp>
        <p:nvSpPr>
          <p:cNvPr id="302" name="Text Box 14">
            <a:extLst>
              <a:ext uri="{FF2B5EF4-FFF2-40B4-BE49-F238E27FC236}">
                <a16:creationId xmlns:a16="http://schemas.microsoft.com/office/drawing/2014/main" id="{2EEFB804-93E1-4F3C-86CB-86F2660D1E4F}"/>
              </a:ext>
            </a:extLst>
          </p:cNvPr>
          <p:cNvSpPr txBox="1">
            <a:spLocks noChangeArrowheads="1"/>
          </p:cNvSpPr>
          <p:nvPr/>
        </p:nvSpPr>
        <p:spPr bwMode="auto">
          <a:xfrm>
            <a:off x="8146823" y="3155845"/>
            <a:ext cx="1256031" cy="249299"/>
          </a:xfrm>
          <a:prstGeom prst="rect">
            <a:avLst/>
          </a:prstGeom>
          <a:noFill/>
          <a:ln w="9525" algn="ctr">
            <a:noFill/>
            <a:miter lim="800000"/>
            <a:headEnd/>
            <a:tailEnd/>
          </a:ln>
          <a:effectLst/>
        </p:spPr>
        <p:txBody>
          <a:bodyPr wrap="square">
            <a:spAutoFit/>
          </a:bodyPr>
          <a:lstStyle/>
          <a:p>
            <a:pPr marL="0" marR="0" lvl="0" indent="0" algn="l" defTabSz="914400" rtl="0" eaLnBrk="1" fontAlgn="auto" latinLnBrk="0" hangingPunct="1">
              <a:lnSpc>
                <a:spcPct val="85000"/>
              </a:lnSpc>
              <a:spcBef>
                <a:spcPts val="0"/>
              </a:spcBef>
              <a:spcAft>
                <a:spcPts val="0"/>
              </a:spcAft>
              <a:buClrTx/>
              <a:buSzPct val="125000"/>
              <a:buFontTx/>
              <a:buNone/>
              <a:tabLst/>
              <a:defRPr/>
            </a:pPr>
            <a:r>
              <a:rPr kumimoji="0" lang="en-GB" sz="1200" b="1" i="0" u="none" strike="noStrike" kern="1200" cap="none" spc="0" normalizeH="0" baseline="0" noProof="0">
                <a:ln>
                  <a:noFill/>
                </a:ln>
                <a:solidFill>
                  <a:srgbClr val="BA2F7D"/>
                </a:solidFill>
                <a:effectLst/>
                <a:uLnTx/>
                <a:uFillTx/>
                <a:latin typeface="Arial" panose="020B0604020202020204"/>
                <a:ea typeface="+mn-ea"/>
                <a:cs typeface="+mn-cs"/>
              </a:rPr>
              <a:t>Charity </a:t>
            </a:r>
          </a:p>
        </p:txBody>
      </p:sp>
      <p:sp>
        <p:nvSpPr>
          <p:cNvPr id="303" name="Text Box 14">
            <a:extLst>
              <a:ext uri="{FF2B5EF4-FFF2-40B4-BE49-F238E27FC236}">
                <a16:creationId xmlns:a16="http://schemas.microsoft.com/office/drawing/2014/main" id="{972CE608-36B8-464A-AE0A-3EA3D78EF4DC}"/>
              </a:ext>
            </a:extLst>
          </p:cNvPr>
          <p:cNvSpPr txBox="1">
            <a:spLocks noChangeArrowheads="1"/>
          </p:cNvSpPr>
          <p:nvPr/>
        </p:nvSpPr>
        <p:spPr bwMode="auto">
          <a:xfrm>
            <a:off x="8074198" y="3918880"/>
            <a:ext cx="1267209" cy="406265"/>
          </a:xfrm>
          <a:prstGeom prst="rect">
            <a:avLst/>
          </a:prstGeom>
          <a:noFill/>
          <a:ln w="9525" algn="ctr">
            <a:noFill/>
            <a:miter lim="800000"/>
            <a:headEnd/>
            <a:tailEnd/>
          </a:ln>
          <a:effectLst/>
        </p:spPr>
        <p:txBody>
          <a:bodyPr wrap="square">
            <a:spAutoFit/>
          </a:bodyPr>
          <a:lstStyle/>
          <a:p>
            <a:pPr marL="0" marR="0" lvl="0" indent="0" algn="l" defTabSz="914400" rtl="0" eaLnBrk="1" fontAlgn="auto" latinLnBrk="0" hangingPunct="1">
              <a:lnSpc>
                <a:spcPct val="85000"/>
              </a:lnSpc>
              <a:spcBef>
                <a:spcPts val="0"/>
              </a:spcBef>
              <a:spcAft>
                <a:spcPts val="0"/>
              </a:spcAft>
              <a:buClrTx/>
              <a:buSzPct val="125000"/>
              <a:buFontTx/>
              <a:buNone/>
              <a:tabLst/>
              <a:defRPr/>
            </a:pPr>
            <a:r>
              <a:rPr kumimoji="0" lang="en-GB" sz="1200" b="1" i="0" u="none" strike="noStrike" kern="1200" cap="none" spc="0" normalizeH="0" baseline="0" noProof="0">
                <a:ln>
                  <a:noFill/>
                </a:ln>
                <a:solidFill>
                  <a:srgbClr val="BB0048"/>
                </a:solidFill>
                <a:effectLst/>
                <a:uLnTx/>
                <a:uFillTx/>
                <a:latin typeface="Arial" panose="020B0604020202020204"/>
                <a:ea typeface="+mn-ea"/>
                <a:cs typeface="+mn-cs"/>
              </a:rPr>
              <a:t>Shopping</a:t>
            </a:r>
            <a:br>
              <a:rPr kumimoji="0" lang="en-GB" sz="1200" b="1" i="0" u="none" strike="noStrike" kern="1200" cap="none" spc="0" normalizeH="0" baseline="0" noProof="0">
                <a:ln>
                  <a:noFill/>
                </a:ln>
                <a:solidFill>
                  <a:srgbClr val="BB0048"/>
                </a:solidFill>
                <a:effectLst/>
                <a:uLnTx/>
                <a:uFillTx/>
                <a:latin typeface="Arial" panose="020B0604020202020204"/>
                <a:ea typeface="+mn-ea"/>
                <a:cs typeface="+mn-cs"/>
              </a:rPr>
            </a:br>
            <a:r>
              <a:rPr kumimoji="0" lang="en-GB" sz="1200" b="1" i="0" u="none" strike="noStrike" kern="1200" cap="none" spc="0" normalizeH="0" baseline="0" noProof="0">
                <a:ln>
                  <a:noFill/>
                </a:ln>
                <a:solidFill>
                  <a:srgbClr val="BB0048"/>
                </a:solidFill>
                <a:effectLst/>
                <a:uLnTx/>
                <a:uFillTx/>
                <a:latin typeface="Arial" panose="020B0604020202020204"/>
                <a:ea typeface="+mn-ea"/>
                <a:cs typeface="+mn-cs"/>
              </a:rPr>
              <a:t>and Mail Order</a:t>
            </a:r>
          </a:p>
        </p:txBody>
      </p:sp>
      <p:sp>
        <p:nvSpPr>
          <p:cNvPr id="304" name="Text Box 14">
            <a:extLst>
              <a:ext uri="{FF2B5EF4-FFF2-40B4-BE49-F238E27FC236}">
                <a16:creationId xmlns:a16="http://schemas.microsoft.com/office/drawing/2014/main" id="{7AA16425-2E57-4E18-9F2F-CF812B72BFC6}"/>
              </a:ext>
            </a:extLst>
          </p:cNvPr>
          <p:cNvSpPr txBox="1">
            <a:spLocks noChangeArrowheads="1"/>
          </p:cNvSpPr>
          <p:nvPr/>
        </p:nvSpPr>
        <p:spPr bwMode="auto">
          <a:xfrm>
            <a:off x="7370856" y="4814089"/>
            <a:ext cx="872863" cy="249299"/>
          </a:xfrm>
          <a:prstGeom prst="rect">
            <a:avLst/>
          </a:prstGeom>
          <a:noFill/>
          <a:ln w="9525" algn="ctr">
            <a:noFill/>
            <a:miter lim="800000"/>
            <a:headEnd/>
            <a:tailEnd/>
          </a:ln>
          <a:effectLst/>
        </p:spPr>
        <p:txBody>
          <a:bodyPr wrap="square">
            <a:spAutoFit/>
          </a:bodyPr>
          <a:lstStyle/>
          <a:p>
            <a:pPr marL="0" marR="0" lvl="0" indent="0" algn="l" defTabSz="914400" rtl="0" eaLnBrk="1" fontAlgn="auto" latinLnBrk="0" hangingPunct="1">
              <a:lnSpc>
                <a:spcPct val="85000"/>
              </a:lnSpc>
              <a:spcBef>
                <a:spcPts val="0"/>
              </a:spcBef>
              <a:spcAft>
                <a:spcPts val="0"/>
              </a:spcAft>
              <a:buClrTx/>
              <a:buSzPct val="125000"/>
              <a:buFontTx/>
              <a:buNone/>
              <a:tabLst/>
              <a:defRPr/>
            </a:pPr>
            <a:r>
              <a:rPr kumimoji="0" lang="en-GB" sz="1200" b="1" i="0" u="none" strike="noStrike" kern="1200" cap="none" spc="0" normalizeH="0" baseline="0" noProof="0">
                <a:ln>
                  <a:noFill/>
                </a:ln>
                <a:effectLst/>
                <a:uLnTx/>
                <a:uFillTx/>
                <a:latin typeface="Arial" panose="020B0604020202020204"/>
                <a:ea typeface="+mn-ea"/>
                <a:cs typeface="+mn-cs"/>
              </a:rPr>
              <a:t>Travel</a:t>
            </a:r>
            <a:r>
              <a:rPr kumimoji="0" lang="en-GB" sz="1200" b="1" i="0" u="none" strike="noStrike" kern="1200" cap="none" spc="0" normalizeH="0" baseline="0" noProof="0">
                <a:ln>
                  <a:noFill/>
                </a:ln>
                <a:solidFill>
                  <a:srgbClr val="E2A235"/>
                </a:solidFill>
                <a:effectLst/>
                <a:uLnTx/>
                <a:uFillTx/>
                <a:latin typeface="Arial" panose="020B0604020202020204"/>
                <a:ea typeface="+mn-ea"/>
                <a:cs typeface="+mn-cs"/>
              </a:rPr>
              <a:t> </a:t>
            </a:r>
          </a:p>
        </p:txBody>
      </p:sp>
      <p:sp>
        <p:nvSpPr>
          <p:cNvPr id="305" name="Text Box 14">
            <a:extLst>
              <a:ext uri="{FF2B5EF4-FFF2-40B4-BE49-F238E27FC236}">
                <a16:creationId xmlns:a16="http://schemas.microsoft.com/office/drawing/2014/main" id="{B39AC348-A519-49AA-B2D0-42F3134141CF}"/>
              </a:ext>
            </a:extLst>
          </p:cNvPr>
          <p:cNvSpPr txBox="1">
            <a:spLocks noChangeArrowheads="1"/>
          </p:cNvSpPr>
          <p:nvPr/>
        </p:nvSpPr>
        <p:spPr bwMode="auto">
          <a:xfrm>
            <a:off x="6429618" y="5311837"/>
            <a:ext cx="2138325" cy="249299"/>
          </a:xfrm>
          <a:prstGeom prst="rect">
            <a:avLst/>
          </a:prstGeom>
          <a:noFill/>
          <a:ln w="9525" algn="ctr">
            <a:noFill/>
            <a:miter lim="800000"/>
            <a:headEnd/>
            <a:tailEnd/>
          </a:ln>
          <a:effectLst/>
        </p:spPr>
        <p:txBody>
          <a:bodyPr wrap="square">
            <a:spAutoFit/>
          </a:bodyPr>
          <a:lstStyle/>
          <a:p>
            <a:pPr marL="0" marR="0" lvl="0" indent="0" algn="l" defTabSz="914400" rtl="0" eaLnBrk="1" fontAlgn="auto" latinLnBrk="0" hangingPunct="1">
              <a:lnSpc>
                <a:spcPct val="85000"/>
              </a:lnSpc>
              <a:spcBef>
                <a:spcPts val="0"/>
              </a:spcBef>
              <a:spcAft>
                <a:spcPts val="0"/>
              </a:spcAft>
              <a:buClrTx/>
              <a:buSzPct val="125000"/>
              <a:buFontTx/>
              <a:buNone/>
              <a:tabLst/>
              <a:defRPr/>
            </a:pPr>
            <a:r>
              <a:rPr kumimoji="0" lang="en-GB" sz="1200" b="1" i="0" u="none" strike="noStrike" kern="1200" cap="none" spc="0" normalizeH="0" baseline="0" noProof="0">
                <a:ln>
                  <a:noFill/>
                </a:ln>
                <a:solidFill>
                  <a:srgbClr val="26478D"/>
                </a:solidFill>
                <a:effectLst/>
                <a:uLnTx/>
                <a:uFillTx/>
                <a:latin typeface="Arial" panose="020B0604020202020204"/>
                <a:ea typeface="+mn-ea"/>
                <a:cs typeface="+mn-cs"/>
              </a:rPr>
              <a:t>News and Magazines</a:t>
            </a:r>
          </a:p>
        </p:txBody>
      </p:sp>
      <p:sp>
        <p:nvSpPr>
          <p:cNvPr id="306" name="Text Box 14">
            <a:extLst>
              <a:ext uri="{FF2B5EF4-FFF2-40B4-BE49-F238E27FC236}">
                <a16:creationId xmlns:a16="http://schemas.microsoft.com/office/drawing/2014/main" id="{0355E241-0EE8-4BBA-93BD-97FA42270590}"/>
              </a:ext>
            </a:extLst>
          </p:cNvPr>
          <p:cNvSpPr txBox="1">
            <a:spLocks noChangeArrowheads="1"/>
          </p:cNvSpPr>
          <p:nvPr/>
        </p:nvSpPr>
        <p:spPr bwMode="auto">
          <a:xfrm>
            <a:off x="3468677" y="4796438"/>
            <a:ext cx="1399911" cy="249299"/>
          </a:xfrm>
          <a:prstGeom prst="rect">
            <a:avLst/>
          </a:prstGeom>
          <a:noFill/>
          <a:ln w="9525" algn="ctr">
            <a:noFill/>
            <a:miter lim="800000"/>
            <a:headEnd/>
            <a:tailEnd/>
          </a:ln>
          <a:effectLst/>
        </p:spPr>
        <p:txBody>
          <a:bodyPr wrap="square">
            <a:spAutoFit/>
          </a:bodyPr>
          <a:lstStyle/>
          <a:p>
            <a:pPr marL="0" marR="0" lvl="0" indent="0" algn="r" defTabSz="914400" rtl="0" eaLnBrk="1" fontAlgn="auto" latinLnBrk="0" hangingPunct="1">
              <a:lnSpc>
                <a:spcPct val="85000"/>
              </a:lnSpc>
              <a:spcBef>
                <a:spcPts val="0"/>
              </a:spcBef>
              <a:spcAft>
                <a:spcPts val="0"/>
              </a:spcAft>
              <a:buClrTx/>
              <a:buSzPct val="125000"/>
              <a:buFontTx/>
              <a:buNone/>
              <a:tabLst/>
              <a:defRPr/>
            </a:pPr>
            <a:r>
              <a:rPr kumimoji="0" lang="en-GB" sz="1200" b="1" i="0" u="none" strike="noStrike" kern="1200" cap="none" spc="0" normalizeH="0" baseline="0" noProof="0">
                <a:ln>
                  <a:noFill/>
                </a:ln>
                <a:solidFill>
                  <a:srgbClr val="406EB3"/>
                </a:solidFill>
                <a:effectLst/>
                <a:uLnTx/>
                <a:uFillTx/>
                <a:latin typeface="Arial" panose="020B0604020202020204"/>
                <a:ea typeface="+mn-ea"/>
                <a:cs typeface="+mn-cs"/>
              </a:rPr>
              <a:t> Television</a:t>
            </a:r>
          </a:p>
        </p:txBody>
      </p:sp>
      <p:sp>
        <p:nvSpPr>
          <p:cNvPr id="307" name="Text Box 14">
            <a:extLst>
              <a:ext uri="{FF2B5EF4-FFF2-40B4-BE49-F238E27FC236}">
                <a16:creationId xmlns:a16="http://schemas.microsoft.com/office/drawing/2014/main" id="{AEE88FD4-9A5D-4D2C-839A-A5083DEFE988}"/>
              </a:ext>
            </a:extLst>
          </p:cNvPr>
          <p:cNvSpPr txBox="1">
            <a:spLocks noChangeArrowheads="1"/>
          </p:cNvSpPr>
          <p:nvPr/>
        </p:nvSpPr>
        <p:spPr bwMode="auto">
          <a:xfrm>
            <a:off x="8423995" y="2040313"/>
            <a:ext cx="1263683" cy="406265"/>
          </a:xfrm>
          <a:prstGeom prst="rect">
            <a:avLst/>
          </a:prstGeom>
          <a:noFill/>
          <a:ln w="9525" algn="ctr">
            <a:noFill/>
            <a:miter lim="800000"/>
            <a:headEnd/>
            <a:tailEnd/>
          </a:ln>
          <a:effectLst/>
        </p:spPr>
        <p:txBody>
          <a:bodyPr wrap="square">
            <a:spAutoFit/>
          </a:bodyPr>
          <a:lstStyle/>
          <a:p>
            <a:pPr marL="0" marR="0" lvl="0" indent="0" algn="r" defTabSz="914400" rtl="0" eaLnBrk="1" fontAlgn="auto" latinLnBrk="0" hangingPunct="1">
              <a:lnSpc>
                <a:spcPct val="85000"/>
              </a:lnSpc>
              <a:spcBef>
                <a:spcPts val="0"/>
              </a:spcBef>
              <a:spcAft>
                <a:spcPts val="0"/>
              </a:spcAft>
              <a:buClrTx/>
              <a:buSzPct val="125000"/>
              <a:buFontTx/>
              <a:buNone/>
              <a:tabLst/>
              <a:defRPr/>
            </a:pPr>
            <a:r>
              <a:rPr kumimoji="0" lang="en-GB" sz="1200" b="1" i="0" u="none" strike="noStrike" kern="1200" cap="none" spc="0" normalizeH="0" baseline="0" noProof="0">
                <a:ln>
                  <a:noFill/>
                </a:ln>
                <a:solidFill>
                  <a:srgbClr val="BB0048"/>
                </a:solidFill>
                <a:effectLst/>
                <a:uLnTx/>
                <a:uFillTx/>
                <a:latin typeface="Arial" panose="020B0604020202020204"/>
                <a:ea typeface="+mn-ea"/>
                <a:cs typeface="+mn-cs"/>
              </a:rPr>
              <a:t> Technology</a:t>
            </a:r>
            <a:br>
              <a:rPr kumimoji="0" lang="en-GB" sz="1200" b="1" i="0" u="none" strike="noStrike" kern="1200" cap="none" spc="0" normalizeH="0" baseline="0" noProof="0">
                <a:ln>
                  <a:noFill/>
                </a:ln>
                <a:solidFill>
                  <a:srgbClr val="BB0048"/>
                </a:solidFill>
                <a:effectLst/>
                <a:uLnTx/>
                <a:uFillTx/>
                <a:latin typeface="Arial" panose="020B0604020202020204"/>
                <a:ea typeface="+mn-ea"/>
                <a:cs typeface="+mn-cs"/>
              </a:rPr>
            </a:br>
            <a:r>
              <a:rPr kumimoji="0" lang="en-GB" sz="1200" b="1" i="0" u="none" strike="noStrike" kern="1200" cap="none" spc="0" normalizeH="0" baseline="0" noProof="0">
                <a:ln>
                  <a:noFill/>
                </a:ln>
                <a:solidFill>
                  <a:srgbClr val="BB0048"/>
                </a:solidFill>
                <a:effectLst/>
                <a:uLnTx/>
                <a:uFillTx/>
                <a:latin typeface="Arial" panose="020B0604020202020204"/>
                <a:ea typeface="+mn-ea"/>
                <a:cs typeface="+mn-cs"/>
              </a:rPr>
              <a:t>and Internet</a:t>
            </a:r>
          </a:p>
        </p:txBody>
      </p:sp>
      <p:sp>
        <p:nvSpPr>
          <p:cNvPr id="308" name="Text Box 14">
            <a:extLst>
              <a:ext uri="{FF2B5EF4-FFF2-40B4-BE49-F238E27FC236}">
                <a16:creationId xmlns:a16="http://schemas.microsoft.com/office/drawing/2014/main" id="{268FA95F-9FF8-40F6-BF02-B9FBB18C03F1}"/>
              </a:ext>
            </a:extLst>
          </p:cNvPr>
          <p:cNvSpPr txBox="1">
            <a:spLocks noChangeArrowheads="1"/>
          </p:cNvSpPr>
          <p:nvPr/>
        </p:nvSpPr>
        <p:spPr bwMode="auto">
          <a:xfrm>
            <a:off x="2820121" y="1989974"/>
            <a:ext cx="1429153" cy="249299"/>
          </a:xfrm>
          <a:prstGeom prst="rect">
            <a:avLst/>
          </a:prstGeom>
          <a:noFill/>
          <a:ln w="9525" algn="ctr">
            <a:noFill/>
            <a:miter lim="800000"/>
            <a:headEnd/>
            <a:tailEnd/>
          </a:ln>
          <a:effectLst/>
        </p:spPr>
        <p:txBody>
          <a:bodyPr wrap="square">
            <a:spAutoFit/>
          </a:bodyPr>
          <a:lstStyle/>
          <a:p>
            <a:pPr marL="0" marR="0" lvl="0" indent="0" algn="r" defTabSz="914400" rtl="0" eaLnBrk="1" fontAlgn="auto" latinLnBrk="0" hangingPunct="1">
              <a:lnSpc>
                <a:spcPct val="85000"/>
              </a:lnSpc>
              <a:spcBef>
                <a:spcPts val="0"/>
              </a:spcBef>
              <a:spcAft>
                <a:spcPts val="0"/>
              </a:spcAft>
              <a:buClrTx/>
              <a:buSzPct val="125000"/>
              <a:buFontTx/>
              <a:buNone/>
              <a:tabLst/>
              <a:defRPr/>
            </a:pPr>
            <a:r>
              <a:rPr kumimoji="0" lang="en-GB" sz="1200" b="1" i="0" u="none" strike="noStrike" kern="1200" cap="none" spc="0" normalizeH="0" baseline="0" noProof="0">
                <a:ln>
                  <a:noFill/>
                </a:ln>
                <a:solidFill>
                  <a:srgbClr val="E2A235"/>
                </a:solidFill>
                <a:effectLst/>
                <a:uLnTx/>
                <a:uFillTx/>
                <a:latin typeface="Arial" panose="020B0604020202020204"/>
                <a:ea typeface="+mn-ea"/>
                <a:cs typeface="+mn-cs"/>
              </a:rPr>
              <a:t> </a:t>
            </a:r>
            <a:r>
              <a:rPr kumimoji="0" lang="en-GB" sz="1200" b="1" i="0" u="none" strike="noStrike" kern="1200" cap="none" spc="0" normalizeH="0" baseline="0" noProof="0">
                <a:ln>
                  <a:noFill/>
                </a:ln>
                <a:effectLst/>
                <a:uLnTx/>
                <a:uFillTx/>
                <a:latin typeface="Arial" panose="020B0604020202020204"/>
                <a:ea typeface="+mn-ea"/>
                <a:cs typeface="+mn-cs"/>
              </a:rPr>
              <a:t>Segmentations</a:t>
            </a:r>
          </a:p>
        </p:txBody>
      </p:sp>
      <p:sp>
        <p:nvSpPr>
          <p:cNvPr id="309" name="Text Box 14">
            <a:extLst>
              <a:ext uri="{FF2B5EF4-FFF2-40B4-BE49-F238E27FC236}">
                <a16:creationId xmlns:a16="http://schemas.microsoft.com/office/drawing/2014/main" id="{28FE95ED-8B5F-40F1-9119-9E88E344AC77}"/>
              </a:ext>
            </a:extLst>
          </p:cNvPr>
          <p:cNvSpPr txBox="1">
            <a:spLocks noChangeArrowheads="1"/>
          </p:cNvSpPr>
          <p:nvPr/>
        </p:nvSpPr>
        <p:spPr bwMode="auto">
          <a:xfrm>
            <a:off x="3558440" y="1402132"/>
            <a:ext cx="1196952" cy="249299"/>
          </a:xfrm>
          <a:prstGeom prst="rect">
            <a:avLst/>
          </a:prstGeom>
          <a:noFill/>
          <a:ln w="9525" algn="ctr">
            <a:noFill/>
            <a:miter lim="800000"/>
            <a:headEnd/>
            <a:tailEnd/>
          </a:ln>
          <a:effectLst/>
        </p:spPr>
        <p:txBody>
          <a:bodyPr wrap="square">
            <a:spAutoFit/>
          </a:bodyPr>
          <a:lstStyle/>
          <a:p>
            <a:pPr marL="0" marR="0" lvl="0" indent="0" algn="r" defTabSz="914400" rtl="0" eaLnBrk="1" fontAlgn="auto" latinLnBrk="0" hangingPunct="1">
              <a:lnSpc>
                <a:spcPct val="85000"/>
              </a:lnSpc>
              <a:spcBef>
                <a:spcPts val="0"/>
              </a:spcBef>
              <a:spcAft>
                <a:spcPts val="0"/>
              </a:spcAft>
              <a:buClrTx/>
              <a:buSzPct val="125000"/>
              <a:buFontTx/>
              <a:buNone/>
              <a:tabLst/>
              <a:defRPr/>
            </a:pPr>
            <a:r>
              <a:rPr kumimoji="0" lang="en-GB" sz="1200" b="1" i="0" u="none" strike="noStrike" kern="1200" cap="none" spc="0" normalizeH="0" baseline="0" noProof="0">
                <a:ln>
                  <a:noFill/>
                </a:ln>
                <a:solidFill>
                  <a:srgbClr val="632678"/>
                </a:solidFill>
                <a:effectLst/>
                <a:uLnTx/>
                <a:uFillTx/>
                <a:latin typeface="Arial" panose="020B0604020202020204"/>
                <a:ea typeface="+mn-ea"/>
                <a:cs typeface="+mn-cs"/>
              </a:rPr>
              <a:t>Triggers </a:t>
            </a:r>
          </a:p>
        </p:txBody>
      </p:sp>
      <p:sp>
        <p:nvSpPr>
          <p:cNvPr id="310" name="Text Box 14">
            <a:extLst>
              <a:ext uri="{FF2B5EF4-FFF2-40B4-BE49-F238E27FC236}">
                <a16:creationId xmlns:a16="http://schemas.microsoft.com/office/drawing/2014/main" id="{93AE9EB3-2142-4861-A915-3C2AC8524C33}"/>
              </a:ext>
            </a:extLst>
          </p:cNvPr>
          <p:cNvSpPr txBox="1">
            <a:spLocks noChangeArrowheads="1"/>
          </p:cNvSpPr>
          <p:nvPr/>
        </p:nvSpPr>
        <p:spPr bwMode="auto">
          <a:xfrm>
            <a:off x="8972406" y="3065981"/>
            <a:ext cx="949526" cy="406265"/>
          </a:xfrm>
          <a:prstGeom prst="rect">
            <a:avLst/>
          </a:prstGeom>
          <a:noFill/>
          <a:ln w="9525" algn="ctr">
            <a:noFill/>
            <a:miter lim="800000"/>
            <a:headEnd/>
            <a:tailEnd/>
          </a:ln>
          <a:effectLst/>
        </p:spPr>
        <p:txBody>
          <a:bodyPr wrap="square">
            <a:spAutoFit/>
          </a:bodyPr>
          <a:lstStyle/>
          <a:p>
            <a:pPr marL="0" marR="0" lvl="0" indent="0" algn="r" defTabSz="914400" rtl="0" eaLnBrk="1" fontAlgn="auto" latinLnBrk="0" hangingPunct="1">
              <a:lnSpc>
                <a:spcPct val="85000"/>
              </a:lnSpc>
              <a:spcBef>
                <a:spcPts val="0"/>
              </a:spcBef>
              <a:spcAft>
                <a:spcPts val="0"/>
              </a:spcAft>
              <a:buClrTx/>
              <a:buSzPct val="125000"/>
              <a:buFontTx/>
              <a:buNone/>
              <a:tabLst/>
              <a:defRPr/>
            </a:pPr>
            <a:r>
              <a:rPr kumimoji="0" lang="en-GB" sz="1200" b="1" i="0" u="none" strike="noStrike" kern="1200" cap="none" spc="0" normalizeH="0" baseline="0" noProof="0">
                <a:ln>
                  <a:noFill/>
                </a:ln>
                <a:solidFill>
                  <a:srgbClr val="BA2F7D"/>
                </a:solidFill>
                <a:effectLst/>
                <a:uLnTx/>
                <a:uFillTx/>
                <a:latin typeface="Arial" panose="020B0604020202020204"/>
                <a:ea typeface="+mn-ea"/>
                <a:cs typeface="+mn-cs"/>
              </a:rPr>
              <a:t>Mobile </a:t>
            </a:r>
            <a:br>
              <a:rPr kumimoji="0" lang="en-GB" sz="1200" b="1" i="0" u="none" strike="noStrike" kern="1200" cap="none" spc="0" normalizeH="0" baseline="0" noProof="0">
                <a:ln>
                  <a:noFill/>
                </a:ln>
                <a:solidFill>
                  <a:srgbClr val="BA2F7D"/>
                </a:solidFill>
                <a:effectLst/>
                <a:uLnTx/>
                <a:uFillTx/>
                <a:latin typeface="Arial" panose="020B0604020202020204"/>
                <a:ea typeface="+mn-ea"/>
                <a:cs typeface="+mn-cs"/>
              </a:rPr>
            </a:br>
            <a:r>
              <a:rPr kumimoji="0" lang="en-GB" sz="1200" b="1" i="0" u="none" strike="noStrike" kern="1200" cap="none" spc="0" normalizeH="0" baseline="0" noProof="0">
                <a:ln>
                  <a:noFill/>
                </a:ln>
                <a:solidFill>
                  <a:srgbClr val="BA2F7D"/>
                </a:solidFill>
                <a:effectLst/>
                <a:uLnTx/>
                <a:uFillTx/>
                <a:latin typeface="Arial" panose="020B0604020202020204"/>
                <a:ea typeface="+mn-ea"/>
                <a:cs typeface="+mn-cs"/>
              </a:rPr>
              <a:t>and Email</a:t>
            </a:r>
          </a:p>
        </p:txBody>
      </p:sp>
      <p:sp>
        <p:nvSpPr>
          <p:cNvPr id="311" name="Text Box 14">
            <a:extLst>
              <a:ext uri="{FF2B5EF4-FFF2-40B4-BE49-F238E27FC236}">
                <a16:creationId xmlns:a16="http://schemas.microsoft.com/office/drawing/2014/main" id="{A4F7EDB7-7917-42BB-B663-D2A854E92BCB}"/>
              </a:ext>
            </a:extLst>
          </p:cNvPr>
          <p:cNvSpPr txBox="1">
            <a:spLocks noChangeArrowheads="1"/>
          </p:cNvSpPr>
          <p:nvPr/>
        </p:nvSpPr>
        <p:spPr bwMode="auto">
          <a:xfrm>
            <a:off x="4007029" y="5319926"/>
            <a:ext cx="1754993" cy="406265"/>
          </a:xfrm>
          <a:prstGeom prst="rect">
            <a:avLst/>
          </a:prstGeom>
          <a:noFill/>
          <a:ln w="9525" algn="ctr">
            <a:noFill/>
            <a:miter lim="800000"/>
            <a:headEnd/>
            <a:tailEnd/>
          </a:ln>
          <a:effectLst/>
        </p:spPr>
        <p:txBody>
          <a:bodyPr wrap="square">
            <a:spAutoFit/>
          </a:bodyPr>
          <a:lstStyle/>
          <a:p>
            <a:pPr marL="0" marR="0" lvl="0" indent="0" algn="r" defTabSz="914400" rtl="0" eaLnBrk="1" fontAlgn="auto" latinLnBrk="0" hangingPunct="1">
              <a:lnSpc>
                <a:spcPct val="85000"/>
              </a:lnSpc>
              <a:spcBef>
                <a:spcPts val="0"/>
              </a:spcBef>
              <a:spcAft>
                <a:spcPts val="0"/>
              </a:spcAft>
              <a:buClrTx/>
              <a:buSzPct val="125000"/>
              <a:buFontTx/>
              <a:buNone/>
              <a:tabLst/>
              <a:defRPr/>
            </a:pPr>
            <a:r>
              <a:rPr kumimoji="0" lang="en-GB" sz="1200" b="1" i="0" u="none" strike="noStrike" kern="1200" cap="none" spc="0" normalizeH="0" baseline="0" noProof="0">
                <a:ln>
                  <a:noFill/>
                </a:ln>
                <a:solidFill>
                  <a:srgbClr val="632678"/>
                </a:solidFill>
                <a:effectLst/>
                <a:uLnTx/>
                <a:uFillTx/>
                <a:latin typeface="Arial" panose="020B0604020202020204"/>
                <a:ea typeface="+mn-ea"/>
                <a:cs typeface="+mn-cs"/>
              </a:rPr>
              <a:t>Interests and Hobbies</a:t>
            </a:r>
          </a:p>
        </p:txBody>
      </p:sp>
      <p:pic>
        <p:nvPicPr>
          <p:cNvPr id="5" name="Picture 4">
            <a:extLst>
              <a:ext uri="{FF2B5EF4-FFF2-40B4-BE49-F238E27FC236}">
                <a16:creationId xmlns:a16="http://schemas.microsoft.com/office/drawing/2014/main" id="{381877E0-B207-8726-9C11-4BEF4821581E}"/>
              </a:ext>
            </a:extLst>
          </p:cNvPr>
          <p:cNvPicPr>
            <a:picLocks noChangeAspect="1"/>
          </p:cNvPicPr>
          <p:nvPr/>
        </p:nvPicPr>
        <p:blipFill rotWithShape="1">
          <a:blip r:embed="rId3"/>
          <a:srcRect l="11811" t="15152" r="11184" b="15813"/>
          <a:stretch/>
        </p:blipFill>
        <p:spPr>
          <a:xfrm>
            <a:off x="-6473" y="405756"/>
            <a:ext cx="12210303" cy="6072027"/>
          </a:xfrm>
          <a:prstGeom prst="rect">
            <a:avLst/>
          </a:prstGeom>
        </p:spPr>
      </p:pic>
      <p:sp>
        <p:nvSpPr>
          <p:cNvPr id="8" name="TextBox 7">
            <a:extLst>
              <a:ext uri="{FF2B5EF4-FFF2-40B4-BE49-F238E27FC236}">
                <a16:creationId xmlns:a16="http://schemas.microsoft.com/office/drawing/2014/main" id="{407E36E9-ED3A-ABBD-668C-E6C3BB764004}"/>
              </a:ext>
            </a:extLst>
          </p:cNvPr>
          <p:cNvSpPr txBox="1"/>
          <p:nvPr/>
        </p:nvSpPr>
        <p:spPr>
          <a:xfrm>
            <a:off x="7350175" y="3351965"/>
            <a:ext cx="911201" cy="408623"/>
          </a:xfrm>
          <a:prstGeom prst="roundRect">
            <a:avLst/>
          </a:prstGeom>
          <a:noFill/>
          <a:ln w="12700">
            <a:noFill/>
          </a:ln>
        </p:spPr>
        <p:txBody>
          <a:bodyPr wrap="square" lIns="0" tIns="0" rIns="0" bIns="0" numCol="1" spcCol="15120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latin typeface="Arial Narrow" panose="020B0606020202030204" pitchFamily="34" charset="0"/>
                <a:ea typeface="+mn-ea"/>
                <a:cs typeface="+mn-cs"/>
              </a:rPr>
              <a:t>Credit &amp;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latin typeface="Arial Narrow" panose="020B0606020202030204" pitchFamily="34" charset="0"/>
                <a:ea typeface="+mn-ea"/>
                <a:cs typeface="+mn-cs"/>
              </a:rPr>
              <a:t>Non-Credit</a:t>
            </a:r>
          </a:p>
        </p:txBody>
      </p:sp>
      <p:pic>
        <p:nvPicPr>
          <p:cNvPr id="9" name="Picture 8">
            <a:extLst>
              <a:ext uri="{FF2B5EF4-FFF2-40B4-BE49-F238E27FC236}">
                <a16:creationId xmlns:a16="http://schemas.microsoft.com/office/drawing/2014/main" id="{BE55E9DD-9651-2064-3811-C48C83F08BF4}"/>
              </a:ext>
            </a:extLst>
          </p:cNvPr>
          <p:cNvPicPr>
            <a:picLocks noChangeAspect="1"/>
          </p:cNvPicPr>
          <p:nvPr/>
        </p:nvPicPr>
        <p:blipFill>
          <a:blip r:embed="rId4" cstate="email">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7616572" y="2965817"/>
            <a:ext cx="346525" cy="426233"/>
          </a:xfrm>
          <a:prstGeom prst="rect">
            <a:avLst/>
          </a:prstGeom>
        </p:spPr>
      </p:pic>
      <p:sp>
        <p:nvSpPr>
          <p:cNvPr id="13" name="Oval 12">
            <a:extLst>
              <a:ext uri="{FF2B5EF4-FFF2-40B4-BE49-F238E27FC236}">
                <a16:creationId xmlns:a16="http://schemas.microsoft.com/office/drawing/2014/main" id="{7402B361-DED3-521E-DF80-9F42AA28E3A2}"/>
              </a:ext>
            </a:extLst>
          </p:cNvPr>
          <p:cNvSpPr>
            <a:spLocks noChangeAspect="1"/>
          </p:cNvSpPr>
          <p:nvPr/>
        </p:nvSpPr>
        <p:spPr>
          <a:xfrm>
            <a:off x="7337862" y="2909174"/>
            <a:ext cx="919082" cy="919080"/>
          </a:xfrm>
          <a:prstGeom prst="ellipse">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64FF37A8-BAC1-76AA-ED6A-C9D70CE32E79}"/>
              </a:ext>
            </a:extLst>
          </p:cNvPr>
          <p:cNvSpPr txBox="1"/>
          <p:nvPr/>
        </p:nvSpPr>
        <p:spPr>
          <a:xfrm>
            <a:off x="7434892" y="3163547"/>
            <a:ext cx="742373" cy="194096"/>
          </a:xfrm>
          <a:prstGeom prst="roundRect">
            <a:avLst/>
          </a:prstGeom>
          <a:noFill/>
          <a:ln w="6350">
            <a:noFill/>
          </a:ln>
        </p:spPr>
        <p:txBody>
          <a:bodyPr wrap="square" lIns="0" tIns="36576" rIns="0" bIns="0" numCol="1" spcCol="151200" rtlCol="0" anchor="ctr" anchorCtr="0">
            <a:spAutoFit/>
          </a:bodyP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latin typeface="Arial Narrow" panose="020B0606020202030204" pitchFamily="34" charset="0"/>
                <a:ea typeface="+mn-ea"/>
                <a:cs typeface="+mn-cs"/>
              </a:rPr>
              <a:t>Consumer*</a:t>
            </a:r>
          </a:p>
        </p:txBody>
      </p:sp>
      <p:pic>
        <p:nvPicPr>
          <p:cNvPr id="16" name="Picture 15">
            <a:extLst>
              <a:ext uri="{FF2B5EF4-FFF2-40B4-BE49-F238E27FC236}">
                <a16:creationId xmlns:a16="http://schemas.microsoft.com/office/drawing/2014/main" id="{786C3CD4-2641-96E0-2ED2-DB85E0CF7530}"/>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t="48167"/>
          <a:stretch/>
        </p:blipFill>
        <p:spPr>
          <a:xfrm>
            <a:off x="7338828" y="3357756"/>
            <a:ext cx="903751" cy="470410"/>
          </a:xfrm>
          <a:prstGeom prst="rect">
            <a:avLst/>
          </a:prstGeom>
        </p:spPr>
      </p:pic>
      <p:sp>
        <p:nvSpPr>
          <p:cNvPr id="17" name="TextBox 16">
            <a:extLst>
              <a:ext uri="{FF2B5EF4-FFF2-40B4-BE49-F238E27FC236}">
                <a16:creationId xmlns:a16="http://schemas.microsoft.com/office/drawing/2014/main" id="{B509289D-E4B6-F635-43B0-3E677DDC8D3C}"/>
              </a:ext>
            </a:extLst>
          </p:cNvPr>
          <p:cNvSpPr txBox="1"/>
          <p:nvPr/>
        </p:nvSpPr>
        <p:spPr>
          <a:xfrm>
            <a:off x="7434892" y="3534040"/>
            <a:ext cx="742373" cy="194096"/>
          </a:xfrm>
          <a:prstGeom prst="roundRect">
            <a:avLst/>
          </a:prstGeom>
          <a:noFill/>
          <a:ln w="6350">
            <a:noFill/>
          </a:ln>
        </p:spPr>
        <p:txBody>
          <a:bodyPr wrap="square" lIns="0" tIns="36576" rIns="0" bIns="0" numCol="1" spcCol="151200" rtlCol="0" anchor="ctr" anchorCtr="0">
            <a:spAutoFit/>
          </a:bodyPr>
          <a:lstStyle/>
          <a:p>
            <a:pPr marL="0" marR="0" lvl="0" indent="0" algn="ctr" defTabSz="914400" rtl="0" eaLnBrk="1" fontAlgn="auto" latinLnBrk="0" hangingPunct="1">
              <a:lnSpc>
                <a:spcPct val="75000"/>
              </a:lnSpc>
              <a:spcBef>
                <a:spcPts val="0"/>
              </a:spcBef>
              <a:spcAft>
                <a:spcPts val="300"/>
              </a:spcAft>
              <a:buClrTx/>
              <a:buSzTx/>
              <a:buFontTx/>
              <a:buNone/>
              <a:tabLst/>
              <a:defRPr/>
            </a:pPr>
            <a:r>
              <a:rPr kumimoji="0" lang="en-US" sz="1200" b="1" i="0" u="none" strike="noStrike" kern="0" cap="none" spc="0" normalizeH="0" baseline="0" noProof="0">
                <a:ln>
                  <a:noFill/>
                </a:ln>
                <a:solidFill>
                  <a:srgbClr val="0070BD"/>
                </a:solidFill>
                <a:effectLst/>
                <a:uLnTx/>
                <a:uFillTx/>
                <a:latin typeface="Arial Narrow" panose="020B0606020202030204" pitchFamily="34" charset="0"/>
                <a:ea typeface="+mn-ea"/>
                <a:cs typeface="+mn-cs"/>
              </a:rPr>
              <a:t>Market*</a:t>
            </a:r>
          </a:p>
        </p:txBody>
      </p:sp>
      <p:sp>
        <p:nvSpPr>
          <p:cNvPr id="18" name="TextBox 17">
            <a:extLst>
              <a:ext uri="{FF2B5EF4-FFF2-40B4-BE49-F238E27FC236}">
                <a16:creationId xmlns:a16="http://schemas.microsoft.com/office/drawing/2014/main" id="{DFE4D3E9-0461-94DB-0F03-F4A044EFC599}"/>
              </a:ext>
            </a:extLst>
          </p:cNvPr>
          <p:cNvSpPr txBox="1"/>
          <p:nvPr/>
        </p:nvSpPr>
        <p:spPr>
          <a:xfrm>
            <a:off x="8235843" y="2901339"/>
            <a:ext cx="821322" cy="475024"/>
          </a:xfrm>
          <a:prstGeom prst="roundRect">
            <a:avLst/>
          </a:prstGeom>
          <a:noFill/>
          <a:ln w="6350">
            <a:noFill/>
          </a:ln>
        </p:spPr>
        <p:txBody>
          <a:bodyPr wrap="square" lIns="0" tIns="36576" rIns="0" bIns="0" numCol="1" spcCol="151200" rtlCol="0" anchor="ctr" anchorCtr="0">
            <a:spAutoFit/>
          </a:bodyPr>
          <a:lstStyle/>
          <a:p>
            <a:pPr marL="0" marR="0" lvl="0" indent="0" algn="r" defTabSz="914400" rtl="0" eaLnBrk="1" fontAlgn="auto" latinLnBrk="0" hangingPunct="1">
              <a:lnSpc>
                <a:spcPct val="75000"/>
              </a:lnSpc>
              <a:spcBef>
                <a:spcPts val="0"/>
              </a:spcBef>
              <a:spcAft>
                <a:spcPts val="0"/>
              </a:spcAft>
              <a:buClrTx/>
              <a:buSzTx/>
              <a:buFontTx/>
              <a:buNone/>
              <a:tabLst/>
              <a:defRPr/>
            </a:pPr>
            <a:r>
              <a:rPr kumimoji="0" lang="en-US" sz="1400" b="1" i="0" u="none" strike="noStrike" kern="0" cap="none" spc="0" normalizeH="0" baseline="0" noProof="0">
                <a:ln>
                  <a:noFill/>
                </a:ln>
                <a:solidFill>
                  <a:schemeClr val="bg1"/>
                </a:solidFill>
                <a:effectLst/>
                <a:uLnTx/>
                <a:uFillTx/>
                <a:latin typeface="Arial Narrow" panose="020B0606020202030204" pitchFamily="34" charset="0"/>
                <a:ea typeface="+mn-ea"/>
                <a:cs typeface="+mn-cs"/>
              </a:rPr>
              <a:t>120+ </a:t>
            </a:r>
          </a:p>
          <a:p>
            <a:pPr marL="0" marR="0" lvl="0" indent="0" algn="r" defTabSz="914400" rtl="0" eaLnBrk="1" fontAlgn="auto" latinLnBrk="0" hangingPunct="1">
              <a:lnSpc>
                <a:spcPct val="75000"/>
              </a:lnSpc>
              <a:spcBef>
                <a:spcPts val="0"/>
              </a:spcBef>
              <a:spcAft>
                <a:spcPts val="0"/>
              </a:spcAft>
              <a:buClrTx/>
              <a:buSzTx/>
              <a:buFontTx/>
              <a:buNone/>
              <a:tabLst/>
              <a:defRPr/>
            </a:pPr>
            <a:r>
              <a:rPr kumimoji="0" lang="en-US" sz="1000" b="0" i="0" u="none" strike="noStrike" kern="0" cap="none" spc="0" normalizeH="0" baseline="0" noProof="0">
                <a:ln>
                  <a:noFill/>
                </a:ln>
                <a:solidFill>
                  <a:schemeClr val="bg1"/>
                </a:solidFill>
                <a:effectLst/>
                <a:uLnTx/>
                <a:uFillTx/>
                <a:latin typeface="Arial Narrow" panose="020B0606020202030204" pitchFamily="34" charset="0"/>
                <a:ea typeface="+mn-ea"/>
                <a:cs typeface="+mn-cs"/>
              </a:rPr>
              <a:t>Retail Co-op </a:t>
            </a:r>
          </a:p>
          <a:p>
            <a:pPr marL="0" marR="0" lvl="0" indent="0" algn="r" defTabSz="914400" rtl="0" eaLnBrk="1" fontAlgn="auto" latinLnBrk="0" hangingPunct="1">
              <a:lnSpc>
                <a:spcPct val="75000"/>
              </a:lnSpc>
              <a:spcBef>
                <a:spcPts val="0"/>
              </a:spcBef>
              <a:spcAft>
                <a:spcPts val="0"/>
              </a:spcAft>
              <a:buClrTx/>
              <a:buSzTx/>
              <a:buFontTx/>
              <a:buNone/>
              <a:tabLst/>
              <a:defRPr/>
            </a:pPr>
            <a:r>
              <a:rPr kumimoji="0" lang="en-US" sz="1000" b="0" i="0" u="none" strike="noStrike" kern="0" cap="none" spc="0" normalizeH="0" baseline="0" noProof="0">
                <a:ln>
                  <a:noFill/>
                </a:ln>
                <a:solidFill>
                  <a:schemeClr val="bg1"/>
                </a:solidFill>
                <a:effectLst/>
                <a:uLnTx/>
                <a:uFillTx/>
                <a:latin typeface="Arial Narrow" panose="020B0606020202030204" pitchFamily="34" charset="0"/>
                <a:ea typeface="+mn-ea"/>
                <a:cs typeface="+mn-cs"/>
              </a:rPr>
              <a:t>Contributors</a:t>
            </a:r>
          </a:p>
        </p:txBody>
      </p:sp>
      <p:sp>
        <p:nvSpPr>
          <p:cNvPr id="19" name="TextBox 18">
            <a:extLst>
              <a:ext uri="{FF2B5EF4-FFF2-40B4-BE49-F238E27FC236}">
                <a16:creationId xmlns:a16="http://schemas.microsoft.com/office/drawing/2014/main" id="{673206F8-B8F1-5919-9770-D8080F7E8365}"/>
              </a:ext>
            </a:extLst>
          </p:cNvPr>
          <p:cNvSpPr txBox="1"/>
          <p:nvPr/>
        </p:nvSpPr>
        <p:spPr>
          <a:xfrm>
            <a:off x="7890693" y="2575385"/>
            <a:ext cx="742373" cy="347329"/>
          </a:xfrm>
          <a:prstGeom prst="roundRect">
            <a:avLst/>
          </a:prstGeom>
          <a:noFill/>
          <a:ln w="6350">
            <a:noFill/>
          </a:ln>
        </p:spPr>
        <p:txBody>
          <a:bodyPr wrap="square" lIns="0" tIns="36576" rIns="0" bIns="0" numCol="1" spcCol="151200" rtlCol="0" anchor="ctr" anchorCtr="0">
            <a:spAutoFit/>
          </a:bodyPr>
          <a:lstStyle/>
          <a:p>
            <a:pPr marL="0" marR="0" lvl="0" indent="0" algn="r" defTabSz="914400" rtl="0" eaLnBrk="1" fontAlgn="auto" latinLnBrk="0" hangingPunct="1">
              <a:lnSpc>
                <a:spcPct val="75000"/>
              </a:lnSpc>
              <a:spcBef>
                <a:spcPts val="0"/>
              </a:spcBef>
              <a:spcAft>
                <a:spcPts val="0"/>
              </a:spcAft>
              <a:buClrTx/>
              <a:buSzTx/>
              <a:buFontTx/>
              <a:buNone/>
              <a:tabLst/>
              <a:defRPr/>
            </a:pPr>
            <a:r>
              <a:rPr kumimoji="0" lang="en-US" sz="1400" b="0" i="0" u="none" strike="noStrike" kern="0" cap="none" spc="0" normalizeH="0" baseline="0" noProof="0">
                <a:ln>
                  <a:noFill/>
                </a:ln>
                <a:solidFill>
                  <a:schemeClr val="bg1"/>
                </a:solidFill>
                <a:effectLst/>
                <a:uLnTx/>
                <a:uFillTx/>
                <a:latin typeface="Arial Narrow" panose="020B0606020202030204" pitchFamily="34" charset="0"/>
                <a:ea typeface="+mn-ea"/>
                <a:cs typeface="+mn-cs"/>
              </a:rPr>
              <a:t>    </a:t>
            </a:r>
            <a:r>
              <a:rPr kumimoji="0" lang="en-US" sz="1400" b="1" i="0" u="none" strike="noStrike" kern="0" cap="none" spc="0" normalizeH="0" baseline="0" noProof="0">
                <a:ln>
                  <a:noFill/>
                </a:ln>
                <a:solidFill>
                  <a:schemeClr val="bg1"/>
                </a:solidFill>
                <a:effectLst/>
                <a:uLnTx/>
                <a:uFillTx/>
                <a:latin typeface="Arial Narrow" panose="020B0606020202030204" pitchFamily="34" charset="0"/>
                <a:ea typeface="+mn-ea"/>
                <a:cs typeface="+mn-cs"/>
              </a:rPr>
              <a:t>30M+ </a:t>
            </a:r>
            <a:r>
              <a:rPr kumimoji="0" lang="en-US" sz="1000" b="0" i="0" u="none" strike="noStrike" kern="0" cap="none" spc="0" normalizeH="0" baseline="0" noProof="0">
                <a:ln>
                  <a:noFill/>
                </a:ln>
                <a:solidFill>
                  <a:schemeClr val="bg1"/>
                </a:solidFill>
                <a:effectLst/>
                <a:uLnTx/>
                <a:uFillTx/>
                <a:latin typeface="Arial Narrow" panose="020B0606020202030204" pitchFamily="34" charset="0"/>
                <a:ea typeface="+mn-ea"/>
                <a:cs typeface="+mn-cs"/>
              </a:rPr>
              <a:t>Emails </a:t>
            </a:r>
          </a:p>
        </p:txBody>
      </p:sp>
      <p:sp>
        <p:nvSpPr>
          <p:cNvPr id="20" name="TextBox 19">
            <a:extLst>
              <a:ext uri="{FF2B5EF4-FFF2-40B4-BE49-F238E27FC236}">
                <a16:creationId xmlns:a16="http://schemas.microsoft.com/office/drawing/2014/main" id="{573C33DE-D5C8-5B22-27E7-19A43AC11A08}"/>
              </a:ext>
            </a:extLst>
          </p:cNvPr>
          <p:cNvSpPr txBox="1"/>
          <p:nvPr/>
        </p:nvSpPr>
        <p:spPr>
          <a:xfrm>
            <a:off x="6960078" y="2571969"/>
            <a:ext cx="742373" cy="347329"/>
          </a:xfrm>
          <a:prstGeom prst="roundRect">
            <a:avLst/>
          </a:prstGeom>
          <a:noFill/>
          <a:ln w="6350">
            <a:noFill/>
          </a:ln>
        </p:spPr>
        <p:txBody>
          <a:bodyPr wrap="square" lIns="0" tIns="36576" rIns="0" bIns="0" numCol="1" spcCol="151200" rtlCol="0" anchor="ctr" anchorCtr="0">
            <a:spAutoFit/>
          </a:bodyPr>
          <a:lstStyle/>
          <a:p>
            <a:pPr marL="0" marR="0" lvl="0" indent="0" algn="l" defTabSz="914400" rtl="0" eaLnBrk="1" fontAlgn="auto" latinLnBrk="0" hangingPunct="1">
              <a:lnSpc>
                <a:spcPct val="75000"/>
              </a:lnSpc>
              <a:spcBef>
                <a:spcPts val="0"/>
              </a:spcBef>
              <a:spcAft>
                <a:spcPts val="0"/>
              </a:spcAft>
              <a:buClrTx/>
              <a:buSzTx/>
              <a:buFontTx/>
              <a:buNone/>
              <a:tabLst/>
              <a:defRPr/>
            </a:pPr>
            <a:r>
              <a:rPr kumimoji="0" lang="en-US" sz="1400" b="1" i="0" u="none" strike="noStrike" kern="0" cap="none" spc="0" normalizeH="0" baseline="0" noProof="0" dirty="0">
                <a:ln>
                  <a:noFill/>
                </a:ln>
                <a:solidFill>
                  <a:schemeClr val="bg1"/>
                </a:solidFill>
                <a:effectLst/>
                <a:uLnTx/>
                <a:uFillTx/>
                <a:latin typeface="Arial Narrow" panose="020B0606020202030204" pitchFamily="34" charset="0"/>
                <a:ea typeface="+mn-ea"/>
                <a:cs typeface="+mn-cs"/>
              </a:rPr>
              <a:t>28M+ </a:t>
            </a:r>
            <a:r>
              <a:rPr kumimoji="0" lang="en-US" sz="1000" b="0" i="0" u="none" strike="noStrike" kern="0" cap="none" spc="0" normalizeH="0" baseline="0" noProof="0" dirty="0">
                <a:ln>
                  <a:noFill/>
                </a:ln>
                <a:solidFill>
                  <a:schemeClr val="bg1"/>
                </a:solidFill>
                <a:effectLst/>
                <a:uLnTx/>
                <a:uFillTx/>
                <a:latin typeface="Arial Narrow" panose="020B0606020202030204" pitchFamily="34" charset="0"/>
                <a:ea typeface="+mn-ea"/>
                <a:cs typeface="+mn-cs"/>
              </a:rPr>
              <a:t>Households</a:t>
            </a:r>
          </a:p>
        </p:txBody>
      </p:sp>
      <p:sp>
        <p:nvSpPr>
          <p:cNvPr id="21" name="TextBox 20">
            <a:extLst>
              <a:ext uri="{FF2B5EF4-FFF2-40B4-BE49-F238E27FC236}">
                <a16:creationId xmlns:a16="http://schemas.microsoft.com/office/drawing/2014/main" id="{9B9682F0-0D35-268A-85EF-E695347CB778}"/>
              </a:ext>
            </a:extLst>
          </p:cNvPr>
          <p:cNvSpPr txBox="1"/>
          <p:nvPr/>
        </p:nvSpPr>
        <p:spPr>
          <a:xfrm>
            <a:off x="7530409" y="2357610"/>
            <a:ext cx="638052" cy="347329"/>
          </a:xfrm>
          <a:prstGeom prst="roundRect">
            <a:avLst/>
          </a:prstGeom>
          <a:noFill/>
          <a:ln w="6350">
            <a:noFill/>
          </a:ln>
        </p:spPr>
        <p:txBody>
          <a:bodyPr wrap="square" lIns="0" tIns="36576" rIns="0" bIns="0" numCol="1" spcCol="151200" rtlCol="0" anchor="ctr" anchorCtr="0">
            <a:spAutoFit/>
          </a:bodyPr>
          <a:lstStyle/>
          <a:p>
            <a:pPr marL="0" marR="0" lvl="0" indent="0" algn="l" defTabSz="914400" rtl="0" eaLnBrk="1" fontAlgn="auto" latinLnBrk="0" hangingPunct="1">
              <a:lnSpc>
                <a:spcPct val="75000"/>
              </a:lnSpc>
              <a:spcBef>
                <a:spcPts val="0"/>
              </a:spcBef>
              <a:spcAft>
                <a:spcPts val="0"/>
              </a:spcAft>
              <a:buClrTx/>
              <a:buSzTx/>
              <a:buFontTx/>
              <a:buNone/>
              <a:tabLst/>
              <a:defRPr/>
            </a:pPr>
            <a:r>
              <a:rPr kumimoji="0" lang="en-US" sz="1400" b="1" i="0" u="none" strike="noStrike" kern="0" cap="none" spc="0" normalizeH="0" baseline="0" noProof="0">
                <a:ln>
                  <a:noFill/>
                </a:ln>
                <a:solidFill>
                  <a:schemeClr val="bg1"/>
                </a:solidFill>
                <a:effectLst/>
                <a:uLnTx/>
                <a:uFillTx/>
                <a:latin typeface="Arial Narrow" panose="020B0606020202030204" pitchFamily="34" charset="0"/>
                <a:ea typeface="+mn-ea"/>
                <a:cs typeface="+mn-cs"/>
              </a:rPr>
              <a:t>50M+ </a:t>
            </a:r>
          </a:p>
          <a:p>
            <a:pPr marL="0" marR="0" lvl="0" indent="0" algn="l" defTabSz="914400" rtl="0" eaLnBrk="1" fontAlgn="auto" latinLnBrk="0" hangingPunct="1">
              <a:lnSpc>
                <a:spcPct val="75000"/>
              </a:lnSpc>
              <a:spcBef>
                <a:spcPts val="0"/>
              </a:spcBef>
              <a:spcAft>
                <a:spcPts val="0"/>
              </a:spcAft>
              <a:buClrTx/>
              <a:buSzTx/>
              <a:buFontTx/>
              <a:buNone/>
              <a:tabLst/>
              <a:defRPr/>
            </a:pPr>
            <a:r>
              <a:rPr kumimoji="0" lang="en-US" sz="1000" b="0" i="0" u="none" strike="noStrike" kern="0" cap="none" spc="0" normalizeH="0" baseline="0" noProof="0">
                <a:ln>
                  <a:noFill/>
                </a:ln>
                <a:solidFill>
                  <a:schemeClr val="bg1"/>
                </a:solidFill>
                <a:effectLst/>
                <a:uLnTx/>
                <a:uFillTx/>
                <a:latin typeface="Arial Narrow" panose="020B0606020202030204" pitchFamily="34" charset="0"/>
                <a:ea typeface="+mn-ea"/>
                <a:cs typeface="+mn-cs"/>
              </a:rPr>
              <a:t>Consumers</a:t>
            </a:r>
          </a:p>
        </p:txBody>
      </p:sp>
      <p:sp>
        <p:nvSpPr>
          <p:cNvPr id="23" name="TextBox 22">
            <a:extLst>
              <a:ext uri="{FF2B5EF4-FFF2-40B4-BE49-F238E27FC236}">
                <a16:creationId xmlns:a16="http://schemas.microsoft.com/office/drawing/2014/main" id="{37FA43EE-A7C1-C8B7-AADD-31B6BA35FD61}"/>
              </a:ext>
            </a:extLst>
          </p:cNvPr>
          <p:cNvSpPr txBox="1"/>
          <p:nvPr/>
        </p:nvSpPr>
        <p:spPr>
          <a:xfrm>
            <a:off x="7572705" y="3981855"/>
            <a:ext cx="759860" cy="449485"/>
          </a:xfrm>
          <a:prstGeom prst="roundRect">
            <a:avLst/>
          </a:prstGeom>
          <a:noFill/>
          <a:ln w="6350">
            <a:noFill/>
          </a:ln>
        </p:spPr>
        <p:txBody>
          <a:bodyPr wrap="square" lIns="0" tIns="36576" rIns="0" bIns="0" numCol="1" spcCol="151200" rtlCol="0" anchor="ctr" anchorCtr="0">
            <a:spAutoFit/>
          </a:bodyPr>
          <a:lstStyle/>
          <a:p>
            <a:pPr marL="0" marR="0" lvl="0" indent="0" algn="l" defTabSz="914400" rtl="0" eaLnBrk="1" fontAlgn="auto" latinLnBrk="0" hangingPunct="1">
              <a:lnSpc>
                <a:spcPct val="75000"/>
              </a:lnSpc>
              <a:spcBef>
                <a:spcPts val="0"/>
              </a:spcBef>
              <a:spcAft>
                <a:spcPts val="0"/>
              </a:spcAft>
              <a:buClrTx/>
              <a:buSzTx/>
              <a:buFontTx/>
              <a:buNone/>
              <a:tabLst/>
              <a:defRPr/>
            </a:pPr>
            <a:r>
              <a:rPr kumimoji="0" lang="en-US" sz="1200" b="1" i="0" u="none" strike="noStrike" kern="0" cap="none" spc="0" normalizeH="0" baseline="0" noProof="0">
                <a:ln>
                  <a:noFill/>
                </a:ln>
                <a:solidFill>
                  <a:schemeClr val="bg1"/>
                </a:solidFill>
                <a:effectLst/>
                <a:uLnTx/>
                <a:uFillTx/>
                <a:latin typeface="Arial Narrow" panose="020B0606020202030204" pitchFamily="34" charset="0"/>
                <a:ea typeface="+mn-ea"/>
                <a:cs typeface="+mn-cs"/>
              </a:rPr>
              <a:t>Economy</a:t>
            </a:r>
          </a:p>
          <a:p>
            <a:pPr marL="0" marR="0" lvl="0" indent="0" algn="l" defTabSz="914400" rtl="0" eaLnBrk="1" fontAlgn="auto" latinLnBrk="0" hangingPunct="1">
              <a:lnSpc>
                <a:spcPct val="75000"/>
              </a:lnSpc>
              <a:spcBef>
                <a:spcPts val="0"/>
              </a:spcBef>
              <a:spcAft>
                <a:spcPts val="0"/>
              </a:spcAft>
              <a:buClrTx/>
              <a:buSzTx/>
              <a:buFontTx/>
              <a:buNone/>
              <a:tabLst/>
              <a:defRPr/>
            </a:pPr>
            <a:r>
              <a:rPr kumimoji="0" lang="en-US" sz="1000" b="0" i="0" u="none" strike="noStrike" kern="0" cap="none" spc="0" normalizeH="0" baseline="0" noProof="0">
                <a:ln>
                  <a:noFill/>
                </a:ln>
                <a:solidFill>
                  <a:schemeClr val="bg1"/>
                </a:solidFill>
                <a:effectLst/>
                <a:uLnTx/>
                <a:uFillTx/>
                <a:latin typeface="Arial Narrow" panose="020B0606020202030204" pitchFamily="34" charset="0"/>
                <a:ea typeface="+mn-ea"/>
                <a:cs typeface="+mn-cs"/>
              </a:rPr>
              <a:t>Regional Trends</a:t>
            </a:r>
          </a:p>
        </p:txBody>
      </p:sp>
      <p:sp>
        <p:nvSpPr>
          <p:cNvPr id="24" name="TextBox 23">
            <a:extLst>
              <a:ext uri="{FF2B5EF4-FFF2-40B4-BE49-F238E27FC236}">
                <a16:creationId xmlns:a16="http://schemas.microsoft.com/office/drawing/2014/main" id="{7B5179DE-E295-E3E4-22CD-03BEF037A92E}"/>
              </a:ext>
            </a:extLst>
          </p:cNvPr>
          <p:cNvSpPr txBox="1"/>
          <p:nvPr/>
        </p:nvSpPr>
        <p:spPr>
          <a:xfrm>
            <a:off x="8035104" y="3877468"/>
            <a:ext cx="703095" cy="411176"/>
          </a:xfrm>
          <a:prstGeom prst="roundRect">
            <a:avLst/>
          </a:prstGeom>
          <a:noFill/>
          <a:ln w="6350">
            <a:noFill/>
          </a:ln>
        </p:spPr>
        <p:txBody>
          <a:bodyPr wrap="square" lIns="0" tIns="36576" rIns="0" bIns="0" numCol="1" spcCol="151200" rtlCol="0" anchor="ctr" anchorCtr="0">
            <a:spAutoFit/>
          </a:bodyPr>
          <a:lstStyle/>
          <a:p>
            <a:pPr marL="0" marR="0" lvl="0" indent="0" algn="r" defTabSz="914400" rtl="0" eaLnBrk="1" fontAlgn="auto" latinLnBrk="0" hangingPunct="1">
              <a:lnSpc>
                <a:spcPct val="75000"/>
              </a:lnSpc>
              <a:spcBef>
                <a:spcPts val="0"/>
              </a:spcBef>
              <a:spcAft>
                <a:spcPts val="0"/>
              </a:spcAft>
              <a:buClrTx/>
              <a:buSzTx/>
              <a:buFontTx/>
              <a:buNone/>
              <a:tabLst/>
              <a:defRPr/>
            </a:pPr>
            <a:r>
              <a:rPr kumimoji="0" lang="en-US" sz="1100" b="1" i="0" u="none" strike="noStrike" kern="0" cap="none" spc="0" normalizeH="0" baseline="0" noProof="0">
                <a:ln>
                  <a:noFill/>
                </a:ln>
                <a:solidFill>
                  <a:schemeClr val="bg1"/>
                </a:solidFill>
                <a:effectLst/>
                <a:uLnTx/>
                <a:uFillTx/>
                <a:latin typeface="Arial Narrow" panose="020B0606020202030204" pitchFamily="34" charset="0"/>
                <a:ea typeface="+mn-ea"/>
                <a:cs typeface="+mn-cs"/>
              </a:rPr>
              <a:t>Location </a:t>
            </a:r>
          </a:p>
          <a:p>
            <a:pPr marL="0" marR="0" lvl="0" indent="0" algn="r" defTabSz="914400" rtl="0" eaLnBrk="1" fontAlgn="auto" latinLnBrk="0" hangingPunct="1">
              <a:lnSpc>
                <a:spcPct val="75000"/>
              </a:lnSpc>
              <a:spcBef>
                <a:spcPts val="0"/>
              </a:spcBef>
              <a:spcAft>
                <a:spcPts val="0"/>
              </a:spcAft>
              <a:buClrTx/>
              <a:buSzTx/>
              <a:buFontTx/>
              <a:buNone/>
              <a:tabLst/>
              <a:defRPr/>
            </a:pPr>
            <a:r>
              <a:rPr kumimoji="0" lang="en-US" sz="900" b="0" i="0" u="none" strike="noStrike" kern="0" cap="none" spc="0" normalizeH="0" baseline="0" noProof="0">
                <a:ln>
                  <a:noFill/>
                </a:ln>
                <a:solidFill>
                  <a:schemeClr val="bg1"/>
                </a:solidFill>
                <a:effectLst/>
                <a:uLnTx/>
                <a:uFillTx/>
                <a:latin typeface="Arial Narrow" panose="020B0606020202030204" pitchFamily="34" charset="0"/>
                <a:ea typeface="+mn-ea"/>
                <a:cs typeface="+mn-cs"/>
              </a:rPr>
              <a:t>Goad &amp; </a:t>
            </a:r>
            <a:r>
              <a:rPr kumimoji="0" lang="en-US" sz="900" b="0" i="0" u="none" strike="noStrike" kern="0" cap="none" spc="0" normalizeH="0" baseline="0" noProof="0" err="1">
                <a:ln>
                  <a:noFill/>
                </a:ln>
                <a:solidFill>
                  <a:schemeClr val="bg1"/>
                </a:solidFill>
                <a:effectLst/>
                <a:uLnTx/>
                <a:uFillTx/>
                <a:latin typeface="Arial Narrow" panose="020B0606020202030204" pitchFamily="34" charset="0"/>
                <a:ea typeface="+mn-ea"/>
                <a:cs typeface="+mn-cs"/>
              </a:rPr>
              <a:t>ShopPoint</a:t>
            </a:r>
            <a:endParaRPr kumimoji="0" lang="en-US" sz="900" b="0" i="0" u="none" strike="noStrike" kern="0" cap="none" spc="0" normalizeH="0" baseline="0" noProof="0">
              <a:ln>
                <a:noFill/>
              </a:ln>
              <a:solidFill>
                <a:schemeClr val="bg1"/>
              </a:solidFill>
              <a:effectLst/>
              <a:uLnTx/>
              <a:uFillTx/>
              <a:latin typeface="Arial Narrow" panose="020B0606020202030204" pitchFamily="34" charset="0"/>
              <a:ea typeface="+mn-ea"/>
              <a:cs typeface="+mn-cs"/>
            </a:endParaRPr>
          </a:p>
        </p:txBody>
      </p:sp>
      <p:sp>
        <p:nvSpPr>
          <p:cNvPr id="25" name="TextBox 24">
            <a:extLst>
              <a:ext uri="{FF2B5EF4-FFF2-40B4-BE49-F238E27FC236}">
                <a16:creationId xmlns:a16="http://schemas.microsoft.com/office/drawing/2014/main" id="{70C7B628-80A2-3795-AF1F-EC6293D75C73}"/>
              </a:ext>
            </a:extLst>
          </p:cNvPr>
          <p:cNvSpPr txBox="1"/>
          <p:nvPr/>
        </p:nvSpPr>
        <p:spPr>
          <a:xfrm>
            <a:off x="6444886" y="3459628"/>
            <a:ext cx="955606" cy="296251"/>
          </a:xfrm>
          <a:prstGeom prst="roundRect">
            <a:avLst/>
          </a:prstGeom>
          <a:noFill/>
          <a:ln w="6350">
            <a:noFill/>
          </a:ln>
        </p:spPr>
        <p:txBody>
          <a:bodyPr wrap="square" lIns="0" tIns="36576" rIns="0" bIns="0" numCol="1" spcCol="151200" rtlCol="0" anchor="ctr" anchorCtr="0">
            <a:spAutoFit/>
          </a:bodyP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100" b="1" i="0" u="none" strike="noStrike" kern="0" cap="none" spc="0" normalizeH="0" baseline="0" noProof="0">
                <a:ln>
                  <a:noFill/>
                </a:ln>
                <a:solidFill>
                  <a:schemeClr val="bg1"/>
                </a:solidFill>
                <a:effectLst/>
                <a:uLnTx/>
                <a:uFillTx/>
                <a:latin typeface="Arial Narrow" panose="020B0606020202030204" pitchFamily="34" charset="0"/>
                <a:ea typeface="+mn-ea"/>
                <a:cs typeface="+mn-cs"/>
              </a:rPr>
              <a:t>Research</a:t>
            </a:r>
            <a:endParaRPr kumimoji="0" lang="en-US" sz="1200" b="1" i="0" u="none" strike="noStrike" kern="0" cap="none" spc="0" normalizeH="0" baseline="0" noProof="0">
              <a:ln>
                <a:noFill/>
              </a:ln>
              <a:solidFill>
                <a:schemeClr val="bg1"/>
              </a:solidFill>
              <a:effectLst/>
              <a:uLnTx/>
              <a:uFillTx/>
              <a:latin typeface="Arial Narrow" panose="020B0606020202030204" pitchFamily="34" charset="0"/>
              <a:ea typeface="+mn-ea"/>
              <a:cs typeface="+mn-cs"/>
            </a:endParaRP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900" b="0" i="0" u="none" strike="noStrike" kern="0" cap="none" spc="0" normalizeH="0" baseline="0" noProof="0">
                <a:ln>
                  <a:noFill/>
                </a:ln>
                <a:solidFill>
                  <a:schemeClr val="bg1"/>
                </a:solidFill>
                <a:effectLst/>
                <a:uLnTx/>
                <a:uFillTx/>
                <a:latin typeface="Arial Narrow" panose="020B0606020202030204" pitchFamily="34" charset="0"/>
                <a:ea typeface="+mn-ea"/>
                <a:cs typeface="+mn-cs"/>
              </a:rPr>
              <a:t>YouGov / Kantar / IRI</a:t>
            </a:r>
          </a:p>
        </p:txBody>
      </p:sp>
      <p:sp>
        <p:nvSpPr>
          <p:cNvPr id="26" name="TextBox 25">
            <a:extLst>
              <a:ext uri="{FF2B5EF4-FFF2-40B4-BE49-F238E27FC236}">
                <a16:creationId xmlns:a16="http://schemas.microsoft.com/office/drawing/2014/main" id="{EE9F9A1C-8CAB-7F8E-B49F-F42CFF3523F8}"/>
              </a:ext>
            </a:extLst>
          </p:cNvPr>
          <p:cNvSpPr txBox="1"/>
          <p:nvPr/>
        </p:nvSpPr>
        <p:spPr>
          <a:xfrm>
            <a:off x="6790497" y="3933880"/>
            <a:ext cx="814795" cy="296251"/>
          </a:xfrm>
          <a:prstGeom prst="roundRect">
            <a:avLst/>
          </a:prstGeom>
          <a:noFill/>
          <a:ln w="6350">
            <a:noFill/>
          </a:ln>
        </p:spPr>
        <p:txBody>
          <a:bodyPr wrap="square" lIns="0" tIns="36576" rIns="0" bIns="0" numCol="1" spcCol="151200" rtlCol="0" anchor="ctr" anchorCtr="0">
            <a:spAutoFit/>
          </a:bodyPr>
          <a:lstStyle/>
          <a:p>
            <a:pPr marL="0" marR="0" lvl="0" indent="0" algn="l" defTabSz="914400" rtl="0" eaLnBrk="1" fontAlgn="auto" latinLnBrk="0" hangingPunct="1">
              <a:lnSpc>
                <a:spcPct val="75000"/>
              </a:lnSpc>
              <a:spcBef>
                <a:spcPts val="0"/>
              </a:spcBef>
              <a:spcAft>
                <a:spcPts val="0"/>
              </a:spcAft>
              <a:buClrTx/>
              <a:buSzTx/>
              <a:buFontTx/>
              <a:buNone/>
              <a:tabLst/>
              <a:defRPr/>
            </a:pPr>
            <a:r>
              <a:rPr kumimoji="0" lang="en-US" sz="1100" b="1" i="0" u="none" strike="noStrike" kern="0" cap="none" spc="0" normalizeH="0" baseline="0" noProof="0">
                <a:ln>
                  <a:noFill/>
                </a:ln>
                <a:solidFill>
                  <a:schemeClr val="bg1"/>
                </a:solidFill>
                <a:effectLst/>
                <a:uLnTx/>
                <a:uFillTx/>
                <a:latin typeface="Arial Narrow" panose="020B0606020202030204" pitchFamily="34" charset="0"/>
                <a:ea typeface="+mn-ea"/>
                <a:cs typeface="+mn-cs"/>
              </a:rPr>
              <a:t>International</a:t>
            </a:r>
          </a:p>
          <a:p>
            <a:pPr marL="0" marR="0" lvl="0" indent="0" algn="l" defTabSz="914400" rtl="0" eaLnBrk="1" fontAlgn="auto" latinLnBrk="0" hangingPunct="1">
              <a:lnSpc>
                <a:spcPct val="75000"/>
              </a:lnSpc>
              <a:spcBef>
                <a:spcPts val="0"/>
              </a:spcBef>
              <a:spcAft>
                <a:spcPts val="0"/>
              </a:spcAft>
              <a:buClrTx/>
              <a:buSzTx/>
              <a:buFontTx/>
              <a:buNone/>
              <a:tabLst/>
              <a:defRPr/>
            </a:pPr>
            <a:r>
              <a:rPr kumimoji="0" lang="en-US" sz="900" b="0" i="0" u="none" strike="noStrike" kern="0" cap="none" spc="0" normalizeH="0" baseline="0" noProof="0">
                <a:ln>
                  <a:noFill/>
                </a:ln>
                <a:solidFill>
                  <a:schemeClr val="bg1"/>
                </a:solidFill>
                <a:effectLst/>
                <a:uLnTx/>
                <a:uFillTx/>
                <a:latin typeface="Arial Narrow" panose="020B0606020202030204" pitchFamily="34" charset="0"/>
                <a:ea typeface="+mn-ea"/>
                <a:cs typeface="+mn-cs"/>
              </a:rPr>
              <a:t>Geo &amp; Consumer</a:t>
            </a:r>
          </a:p>
        </p:txBody>
      </p:sp>
      <p:sp>
        <p:nvSpPr>
          <p:cNvPr id="27" name="TextBox 26">
            <a:extLst>
              <a:ext uri="{FF2B5EF4-FFF2-40B4-BE49-F238E27FC236}">
                <a16:creationId xmlns:a16="http://schemas.microsoft.com/office/drawing/2014/main" id="{3B436306-7EE5-8732-B2B1-E72ACFE3F468}"/>
              </a:ext>
            </a:extLst>
          </p:cNvPr>
          <p:cNvSpPr txBox="1"/>
          <p:nvPr/>
        </p:nvSpPr>
        <p:spPr>
          <a:xfrm>
            <a:off x="8340088" y="3408305"/>
            <a:ext cx="533895" cy="411176"/>
          </a:xfrm>
          <a:prstGeom prst="roundRect">
            <a:avLst/>
          </a:prstGeom>
          <a:noFill/>
          <a:ln w="6350">
            <a:noFill/>
          </a:ln>
        </p:spPr>
        <p:txBody>
          <a:bodyPr wrap="square" lIns="0" tIns="36576" rIns="0" bIns="0" numCol="1" spcCol="151200" rtlCol="0" anchor="ctr" anchorCtr="0">
            <a:spAutoFit/>
          </a:bodyPr>
          <a:lstStyle/>
          <a:p>
            <a:pPr marL="0" marR="0" lvl="0" indent="0" algn="r" defTabSz="914400" rtl="0" eaLnBrk="1" fontAlgn="auto" latinLnBrk="0" hangingPunct="1">
              <a:lnSpc>
                <a:spcPct val="75000"/>
              </a:lnSpc>
              <a:spcBef>
                <a:spcPts val="0"/>
              </a:spcBef>
              <a:spcAft>
                <a:spcPts val="0"/>
              </a:spcAft>
              <a:buClrTx/>
              <a:buSzTx/>
              <a:buFontTx/>
              <a:buNone/>
              <a:tabLst/>
              <a:defRPr/>
            </a:pPr>
            <a:r>
              <a:rPr kumimoji="0" lang="en-US" sz="1100" b="1" i="0" u="none" strike="noStrike" kern="0" cap="none" spc="0" normalizeH="0" baseline="0" noProof="0">
                <a:ln>
                  <a:noFill/>
                </a:ln>
                <a:solidFill>
                  <a:schemeClr val="bg1"/>
                </a:solidFill>
                <a:effectLst/>
                <a:uLnTx/>
                <a:uFillTx/>
                <a:latin typeface="Arial Narrow" panose="020B0606020202030204" pitchFamily="34" charset="0"/>
                <a:ea typeface="+mn-ea"/>
                <a:cs typeface="+mn-cs"/>
              </a:rPr>
              <a:t>Auto </a:t>
            </a:r>
          </a:p>
          <a:p>
            <a:pPr marL="0" marR="0" lvl="0" indent="0" algn="r" defTabSz="914400" rtl="0" eaLnBrk="1" fontAlgn="auto" latinLnBrk="0" hangingPunct="1">
              <a:lnSpc>
                <a:spcPct val="75000"/>
              </a:lnSpc>
              <a:spcBef>
                <a:spcPts val="0"/>
              </a:spcBef>
              <a:spcAft>
                <a:spcPts val="0"/>
              </a:spcAft>
              <a:buClrTx/>
              <a:buSzTx/>
              <a:buFontTx/>
              <a:buNone/>
              <a:tabLst/>
              <a:defRPr/>
            </a:pPr>
            <a:r>
              <a:rPr kumimoji="0" lang="en-US" sz="900" b="0" i="0" u="none" strike="noStrike" kern="0" cap="none" spc="0" normalizeH="0" baseline="0" noProof="0">
                <a:ln>
                  <a:noFill/>
                </a:ln>
                <a:solidFill>
                  <a:schemeClr val="bg1"/>
                </a:solidFill>
                <a:effectLst/>
                <a:uLnTx/>
                <a:uFillTx/>
                <a:latin typeface="Arial Narrow" panose="020B0606020202030204" pitchFamily="34" charset="0"/>
                <a:ea typeface="+mn-ea"/>
                <a:cs typeface="+mn-cs"/>
              </a:rPr>
              <a:t>DVLA</a:t>
            </a:r>
          </a:p>
          <a:p>
            <a:pPr marL="0" marR="0" lvl="0" indent="0" algn="r" defTabSz="914400" rtl="0" eaLnBrk="1" fontAlgn="auto" latinLnBrk="0" hangingPunct="1">
              <a:lnSpc>
                <a:spcPct val="75000"/>
              </a:lnSpc>
              <a:spcBef>
                <a:spcPts val="0"/>
              </a:spcBef>
              <a:spcAft>
                <a:spcPts val="0"/>
              </a:spcAft>
              <a:buClrTx/>
              <a:buSzTx/>
              <a:buFontTx/>
              <a:buNone/>
              <a:tabLst/>
              <a:defRPr/>
            </a:pPr>
            <a:r>
              <a:rPr kumimoji="0" lang="en-US" sz="900" b="0" i="0" u="none" strike="noStrike" kern="0" cap="none" spc="0" normalizeH="0" baseline="0" noProof="0">
                <a:ln>
                  <a:noFill/>
                </a:ln>
                <a:solidFill>
                  <a:schemeClr val="bg1"/>
                </a:solidFill>
                <a:effectLst/>
                <a:uLnTx/>
                <a:uFillTx/>
                <a:latin typeface="Arial Narrow" panose="020B0606020202030204" pitchFamily="34" charset="0"/>
                <a:ea typeface="+mn-ea"/>
                <a:cs typeface="+mn-cs"/>
              </a:rPr>
              <a:t> Insight</a:t>
            </a:r>
          </a:p>
        </p:txBody>
      </p:sp>
      <p:sp>
        <p:nvSpPr>
          <p:cNvPr id="28" name="TextBox 27">
            <a:extLst>
              <a:ext uri="{FF2B5EF4-FFF2-40B4-BE49-F238E27FC236}">
                <a16:creationId xmlns:a16="http://schemas.microsoft.com/office/drawing/2014/main" id="{3F6D0830-D909-DF21-8352-06ABEAD2EBE9}"/>
              </a:ext>
            </a:extLst>
          </p:cNvPr>
          <p:cNvSpPr txBox="1"/>
          <p:nvPr/>
        </p:nvSpPr>
        <p:spPr>
          <a:xfrm>
            <a:off x="6669532" y="2986270"/>
            <a:ext cx="742373" cy="347329"/>
          </a:xfrm>
          <a:prstGeom prst="roundRect">
            <a:avLst/>
          </a:prstGeom>
          <a:noFill/>
          <a:ln w="6350">
            <a:noFill/>
          </a:ln>
        </p:spPr>
        <p:txBody>
          <a:bodyPr wrap="square" lIns="0" tIns="36576" rIns="0" bIns="0" numCol="1" spcCol="151200" rtlCol="0" anchor="ctr" anchorCtr="0">
            <a:spAutoFit/>
          </a:bodyP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400" b="1" i="0" u="none" strike="noStrike" kern="0" cap="none" spc="0" normalizeH="0" baseline="0" noProof="0">
                <a:ln>
                  <a:noFill/>
                </a:ln>
                <a:solidFill>
                  <a:schemeClr val="bg1"/>
                </a:solidFill>
                <a:effectLst/>
                <a:uLnTx/>
                <a:uFillTx/>
                <a:latin typeface="Arial Narrow" panose="020B0606020202030204" pitchFamily="34" charset="0"/>
                <a:ea typeface="+mn-ea"/>
                <a:cs typeface="+mn-cs"/>
              </a:rPr>
              <a:t>99% </a:t>
            </a:r>
            <a:r>
              <a:rPr kumimoji="0" lang="en-US" sz="1000" b="0" i="0" u="none" strike="noStrike" kern="0" cap="none" spc="0" normalizeH="0" baseline="0" noProof="0">
                <a:ln>
                  <a:noFill/>
                </a:ln>
                <a:solidFill>
                  <a:schemeClr val="bg1"/>
                </a:solidFill>
                <a:effectLst/>
                <a:uLnTx/>
                <a:uFillTx/>
                <a:latin typeface="Arial Narrow" panose="020B0606020202030204" pitchFamily="34" charset="0"/>
                <a:ea typeface="+mn-ea"/>
                <a:cs typeface="+mn-cs"/>
              </a:rPr>
              <a:t>Coverage</a:t>
            </a:r>
          </a:p>
        </p:txBody>
      </p:sp>
      <p:pic>
        <p:nvPicPr>
          <p:cNvPr id="31" name="Picture 30" descr="A purple rectangular sign with white text&#10;&#10;Description automatically generated">
            <a:extLst>
              <a:ext uri="{FF2B5EF4-FFF2-40B4-BE49-F238E27FC236}">
                <a16:creationId xmlns:a16="http://schemas.microsoft.com/office/drawing/2014/main" id="{72B90DE3-2C64-82B7-FA25-70F9D00C213E}"/>
              </a:ext>
            </a:extLst>
          </p:cNvPr>
          <p:cNvPicPr>
            <a:picLocks noChangeAspect="1"/>
          </p:cNvPicPr>
          <p:nvPr/>
        </p:nvPicPr>
        <p:blipFill>
          <a:blip r:embed="rId6"/>
          <a:stretch>
            <a:fillRect/>
          </a:stretch>
        </p:blipFill>
        <p:spPr>
          <a:xfrm>
            <a:off x="304933" y="4127528"/>
            <a:ext cx="4048319" cy="1642555"/>
          </a:xfrm>
          <a:prstGeom prst="rect">
            <a:avLst/>
          </a:prstGeom>
        </p:spPr>
      </p:pic>
      <p:cxnSp>
        <p:nvCxnSpPr>
          <p:cNvPr id="3" name="Straight Connector 2">
            <a:extLst>
              <a:ext uri="{FF2B5EF4-FFF2-40B4-BE49-F238E27FC236}">
                <a16:creationId xmlns:a16="http://schemas.microsoft.com/office/drawing/2014/main" id="{A4034A47-8F7F-0DD6-7A24-BE792853A33E}"/>
              </a:ext>
            </a:extLst>
          </p:cNvPr>
          <p:cNvCxnSpPr>
            <a:cxnSpLocks/>
          </p:cNvCxnSpPr>
          <p:nvPr/>
        </p:nvCxnSpPr>
        <p:spPr>
          <a:xfrm>
            <a:off x="6211228" y="3352629"/>
            <a:ext cx="3223521" cy="16036"/>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pic>
        <p:nvPicPr>
          <p:cNvPr id="22" name="Picture 21">
            <a:extLst>
              <a:ext uri="{FF2B5EF4-FFF2-40B4-BE49-F238E27FC236}">
                <a16:creationId xmlns:a16="http://schemas.microsoft.com/office/drawing/2014/main" id="{125B7761-E7EF-5220-4CCB-38A5A884C8DC}"/>
              </a:ext>
            </a:extLst>
          </p:cNvPr>
          <p:cNvPicPr>
            <a:picLocks noChangeAspect="1"/>
          </p:cNvPicPr>
          <p:nvPr/>
        </p:nvPicPr>
        <p:blipFill>
          <a:blip r:embed="rId7"/>
          <a:stretch>
            <a:fillRect/>
          </a:stretch>
        </p:blipFill>
        <p:spPr>
          <a:xfrm>
            <a:off x="-6474" y="6317903"/>
            <a:ext cx="12210303" cy="582886"/>
          </a:xfrm>
          <a:prstGeom prst="rect">
            <a:avLst/>
          </a:prstGeom>
        </p:spPr>
      </p:pic>
      <p:pic>
        <p:nvPicPr>
          <p:cNvPr id="29" name="Picture 28">
            <a:extLst>
              <a:ext uri="{FF2B5EF4-FFF2-40B4-BE49-F238E27FC236}">
                <a16:creationId xmlns:a16="http://schemas.microsoft.com/office/drawing/2014/main" id="{5E3CE046-6D53-66F0-D81D-3D44165838E6}"/>
              </a:ext>
            </a:extLst>
          </p:cNvPr>
          <p:cNvPicPr>
            <a:picLocks noChangeAspect="1"/>
          </p:cNvPicPr>
          <p:nvPr/>
        </p:nvPicPr>
        <p:blipFill>
          <a:blip r:embed="rId7"/>
          <a:stretch>
            <a:fillRect/>
          </a:stretch>
        </p:blipFill>
        <p:spPr>
          <a:xfrm>
            <a:off x="-6474" y="-27582"/>
            <a:ext cx="12213772" cy="644825"/>
          </a:xfrm>
          <a:prstGeom prst="rect">
            <a:avLst/>
          </a:prstGeom>
        </p:spPr>
      </p:pic>
    </p:spTree>
    <p:extLst>
      <p:ext uri="{BB962C8B-B14F-4D97-AF65-F5344CB8AC3E}">
        <p14:creationId xmlns:p14="http://schemas.microsoft.com/office/powerpoint/2010/main" val="252012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624"/>
                                        </p:tgtEl>
                                        <p:attrNameLst>
                                          <p:attrName>style.visibility</p:attrName>
                                        </p:attrNameLst>
                                      </p:cBhvr>
                                      <p:to>
                                        <p:strVal val="visible"/>
                                      </p:to>
                                    </p:set>
                                    <p:animEffect transition="in" filter="circle(out)">
                                      <p:cBhvr>
                                        <p:cTn id="7" dur="3000"/>
                                        <p:tgtEl>
                                          <p:spTgt spid="624"/>
                                        </p:tgtEl>
                                      </p:cBhvr>
                                    </p:animEffect>
                                  </p:childTnLst>
                                </p:cTn>
                              </p:par>
                              <p:par>
                                <p:cTn id="8" presetID="8" presetClass="emph" presetSubtype="0" decel="57000" fill="hold" nodeType="withEffect">
                                  <p:stCondLst>
                                    <p:cond delay="0"/>
                                  </p:stCondLst>
                                  <p:childTnLst>
                                    <p:animRot by="-5400000">
                                      <p:cBhvr>
                                        <p:cTn id="9" dur="2500" fill="hold"/>
                                        <p:tgtEl>
                                          <p:spTgt spid="624"/>
                                        </p:tgtEl>
                                        <p:attrNameLst>
                                          <p:attrName>r</p:attrName>
                                        </p:attrNameLst>
                                      </p:cBhvr>
                                    </p:animRot>
                                  </p:childTnLst>
                                </p:cTn>
                              </p:par>
                              <p:par>
                                <p:cTn id="10" presetID="10" presetClass="entr" presetSubtype="0" fill="hold" grpId="0" nodeType="withEffect">
                                  <p:stCondLst>
                                    <p:cond delay="500"/>
                                  </p:stCondLst>
                                  <p:childTnLst>
                                    <p:set>
                                      <p:cBhvr>
                                        <p:cTn id="11" dur="1" fill="hold">
                                          <p:stCondLst>
                                            <p:cond delay="0"/>
                                          </p:stCondLst>
                                        </p:cTn>
                                        <p:tgtEl>
                                          <p:spTgt spid="779"/>
                                        </p:tgtEl>
                                        <p:attrNameLst>
                                          <p:attrName>style.visibility</p:attrName>
                                        </p:attrNameLst>
                                      </p:cBhvr>
                                      <p:to>
                                        <p:strVal val="visible"/>
                                      </p:to>
                                    </p:set>
                                    <p:animEffect transition="in" filter="fade">
                                      <p:cBhvr>
                                        <p:cTn id="12" dur="750"/>
                                        <p:tgtEl>
                                          <p:spTgt spid="779"/>
                                        </p:tgtEl>
                                      </p:cBhvr>
                                    </p:animEffect>
                                  </p:childTnLst>
                                </p:cTn>
                              </p:par>
                              <p:par>
                                <p:cTn id="13" presetID="23" presetClass="entr" presetSubtype="288" fill="hold" grpId="1" nodeType="withEffect">
                                  <p:stCondLst>
                                    <p:cond delay="500"/>
                                  </p:stCondLst>
                                  <p:childTnLst>
                                    <p:set>
                                      <p:cBhvr>
                                        <p:cTn id="14" dur="1" fill="hold">
                                          <p:stCondLst>
                                            <p:cond delay="0"/>
                                          </p:stCondLst>
                                        </p:cTn>
                                        <p:tgtEl>
                                          <p:spTgt spid="779"/>
                                        </p:tgtEl>
                                        <p:attrNameLst>
                                          <p:attrName>style.visibility</p:attrName>
                                        </p:attrNameLst>
                                      </p:cBhvr>
                                      <p:to>
                                        <p:strVal val="visible"/>
                                      </p:to>
                                    </p:set>
                                    <p:anim calcmode="lin" valueType="num">
                                      <p:cBhvr>
                                        <p:cTn id="15" dur="750" fill="hold"/>
                                        <p:tgtEl>
                                          <p:spTgt spid="779"/>
                                        </p:tgtEl>
                                        <p:attrNameLst>
                                          <p:attrName>ppt_w</p:attrName>
                                        </p:attrNameLst>
                                      </p:cBhvr>
                                      <p:tavLst>
                                        <p:tav tm="0">
                                          <p:val>
                                            <p:strVal val="4/3*#ppt_w"/>
                                          </p:val>
                                        </p:tav>
                                        <p:tav tm="100000">
                                          <p:val>
                                            <p:strVal val="#ppt_w"/>
                                          </p:val>
                                        </p:tav>
                                      </p:tavLst>
                                    </p:anim>
                                    <p:anim calcmode="lin" valueType="num">
                                      <p:cBhvr>
                                        <p:cTn id="16" dur="750" fill="hold"/>
                                        <p:tgtEl>
                                          <p:spTgt spid="779"/>
                                        </p:tgtEl>
                                        <p:attrNameLst>
                                          <p:attrName>ppt_h</p:attrName>
                                        </p:attrNameLst>
                                      </p:cBhvr>
                                      <p:tavLst>
                                        <p:tav tm="0">
                                          <p:val>
                                            <p:strVal val="4/3*#ppt_h"/>
                                          </p:val>
                                        </p:tav>
                                        <p:tav tm="100000">
                                          <p:val>
                                            <p:strVal val="#ppt_h"/>
                                          </p:val>
                                        </p:tav>
                                      </p:tavLst>
                                    </p:anim>
                                  </p:childTnLst>
                                </p:cTn>
                              </p:par>
                              <p:par>
                                <p:cTn id="17" presetID="10" presetClass="entr" presetSubtype="0" fill="hold" grpId="0" nodeType="withEffect">
                                  <p:stCondLst>
                                    <p:cond delay="750"/>
                                  </p:stCondLst>
                                  <p:childTnLst>
                                    <p:set>
                                      <p:cBhvr>
                                        <p:cTn id="18" dur="1" fill="hold">
                                          <p:stCondLst>
                                            <p:cond delay="0"/>
                                          </p:stCondLst>
                                        </p:cTn>
                                        <p:tgtEl>
                                          <p:spTgt spid="780"/>
                                        </p:tgtEl>
                                        <p:attrNameLst>
                                          <p:attrName>style.visibility</p:attrName>
                                        </p:attrNameLst>
                                      </p:cBhvr>
                                      <p:to>
                                        <p:strVal val="visible"/>
                                      </p:to>
                                    </p:set>
                                    <p:animEffect transition="in" filter="fade">
                                      <p:cBhvr>
                                        <p:cTn id="19" dur="500"/>
                                        <p:tgtEl>
                                          <p:spTgt spid="780"/>
                                        </p:tgtEl>
                                      </p:cBhvr>
                                    </p:animEffect>
                                  </p:childTnLst>
                                </p:cTn>
                              </p:par>
                              <p:par>
                                <p:cTn id="20" presetID="23" presetClass="entr" presetSubtype="288" fill="hold" grpId="1" nodeType="withEffect">
                                  <p:stCondLst>
                                    <p:cond delay="750"/>
                                  </p:stCondLst>
                                  <p:childTnLst>
                                    <p:set>
                                      <p:cBhvr>
                                        <p:cTn id="21" dur="1" fill="hold">
                                          <p:stCondLst>
                                            <p:cond delay="0"/>
                                          </p:stCondLst>
                                        </p:cTn>
                                        <p:tgtEl>
                                          <p:spTgt spid="780"/>
                                        </p:tgtEl>
                                        <p:attrNameLst>
                                          <p:attrName>style.visibility</p:attrName>
                                        </p:attrNameLst>
                                      </p:cBhvr>
                                      <p:to>
                                        <p:strVal val="visible"/>
                                      </p:to>
                                    </p:set>
                                    <p:anim calcmode="lin" valueType="num">
                                      <p:cBhvr>
                                        <p:cTn id="22" dur="500" fill="hold"/>
                                        <p:tgtEl>
                                          <p:spTgt spid="780"/>
                                        </p:tgtEl>
                                        <p:attrNameLst>
                                          <p:attrName>ppt_w</p:attrName>
                                        </p:attrNameLst>
                                      </p:cBhvr>
                                      <p:tavLst>
                                        <p:tav tm="0">
                                          <p:val>
                                            <p:strVal val="4/3*#ppt_w"/>
                                          </p:val>
                                        </p:tav>
                                        <p:tav tm="100000">
                                          <p:val>
                                            <p:strVal val="#ppt_w"/>
                                          </p:val>
                                        </p:tav>
                                      </p:tavLst>
                                    </p:anim>
                                    <p:anim calcmode="lin" valueType="num">
                                      <p:cBhvr>
                                        <p:cTn id="23" dur="500" fill="hold"/>
                                        <p:tgtEl>
                                          <p:spTgt spid="780"/>
                                        </p:tgtEl>
                                        <p:attrNameLst>
                                          <p:attrName>ppt_h</p:attrName>
                                        </p:attrNameLst>
                                      </p:cBhvr>
                                      <p:tavLst>
                                        <p:tav tm="0">
                                          <p:val>
                                            <p:strVal val="4/3*#ppt_h"/>
                                          </p:val>
                                        </p:tav>
                                        <p:tav tm="100000">
                                          <p:val>
                                            <p:strVal val="#ppt_h"/>
                                          </p:val>
                                        </p:tav>
                                      </p:tavLst>
                                    </p:anim>
                                  </p:childTnLst>
                                </p:cTn>
                              </p:par>
                              <p:par>
                                <p:cTn id="24" presetID="10" presetClass="entr" presetSubtype="0" fill="hold" grpId="0" nodeType="withEffect">
                                  <p:stCondLst>
                                    <p:cond delay="1000"/>
                                  </p:stCondLst>
                                  <p:childTnLst>
                                    <p:set>
                                      <p:cBhvr>
                                        <p:cTn id="25" dur="1" fill="hold">
                                          <p:stCondLst>
                                            <p:cond delay="0"/>
                                          </p:stCondLst>
                                        </p:cTn>
                                        <p:tgtEl>
                                          <p:spTgt spid="781"/>
                                        </p:tgtEl>
                                        <p:attrNameLst>
                                          <p:attrName>style.visibility</p:attrName>
                                        </p:attrNameLst>
                                      </p:cBhvr>
                                      <p:to>
                                        <p:strVal val="visible"/>
                                      </p:to>
                                    </p:set>
                                    <p:animEffect transition="in" filter="fade">
                                      <p:cBhvr>
                                        <p:cTn id="26" dur="750"/>
                                        <p:tgtEl>
                                          <p:spTgt spid="781"/>
                                        </p:tgtEl>
                                      </p:cBhvr>
                                    </p:animEffect>
                                  </p:childTnLst>
                                </p:cTn>
                              </p:par>
                              <p:par>
                                <p:cTn id="27" presetID="21" presetClass="entr" presetSubtype="1" fill="hold" grpId="0" nodeType="withEffect">
                                  <p:stCondLst>
                                    <p:cond delay="500"/>
                                  </p:stCondLst>
                                  <p:childTnLst>
                                    <p:set>
                                      <p:cBhvr>
                                        <p:cTn id="28" dur="1" fill="hold">
                                          <p:stCondLst>
                                            <p:cond delay="0"/>
                                          </p:stCondLst>
                                        </p:cTn>
                                        <p:tgtEl>
                                          <p:spTgt spid="265"/>
                                        </p:tgtEl>
                                        <p:attrNameLst>
                                          <p:attrName>style.visibility</p:attrName>
                                        </p:attrNameLst>
                                      </p:cBhvr>
                                      <p:to>
                                        <p:strVal val="visible"/>
                                      </p:to>
                                    </p:set>
                                    <p:animEffect transition="in" filter="wheel(1)">
                                      <p:cBhvr>
                                        <p:cTn id="29" dur="1500"/>
                                        <p:tgtEl>
                                          <p:spTgt spid="265"/>
                                        </p:tgtEl>
                                      </p:cBhvr>
                                    </p:animEffect>
                                  </p:childTnLst>
                                </p:cTn>
                              </p:par>
                              <p:par>
                                <p:cTn id="30" presetID="8" presetClass="emph" presetSubtype="0" fill="hold" grpId="1" nodeType="withEffect">
                                  <p:stCondLst>
                                    <p:cond delay="500"/>
                                  </p:stCondLst>
                                  <p:childTnLst>
                                    <p:animRot by="10800000">
                                      <p:cBhvr>
                                        <p:cTn id="31" dur="1500" fill="hold"/>
                                        <p:tgtEl>
                                          <p:spTgt spid="265"/>
                                        </p:tgtEl>
                                        <p:attrNameLst>
                                          <p:attrName>r</p:attrName>
                                        </p:attrNameLst>
                                      </p:cBhvr>
                                    </p:animRot>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83"/>
                                        </p:tgtEl>
                                        <p:attrNameLst>
                                          <p:attrName>style.visibility</p:attrName>
                                        </p:attrNameLst>
                                      </p:cBhvr>
                                      <p:to>
                                        <p:strVal val="visible"/>
                                      </p:to>
                                    </p:set>
                                    <p:anim calcmode="lin" valueType="num">
                                      <p:cBhvr>
                                        <p:cTn id="35" dur="1000" fill="hold"/>
                                        <p:tgtEl>
                                          <p:spTgt spid="283"/>
                                        </p:tgtEl>
                                        <p:attrNameLst>
                                          <p:attrName>ppt_w</p:attrName>
                                        </p:attrNameLst>
                                      </p:cBhvr>
                                      <p:tavLst>
                                        <p:tav tm="0">
                                          <p:val>
                                            <p:fltVal val="0"/>
                                          </p:val>
                                        </p:tav>
                                        <p:tav tm="100000">
                                          <p:val>
                                            <p:strVal val="#ppt_w"/>
                                          </p:val>
                                        </p:tav>
                                      </p:tavLst>
                                    </p:anim>
                                    <p:anim calcmode="lin" valueType="num">
                                      <p:cBhvr>
                                        <p:cTn id="36" dur="1000" fill="hold"/>
                                        <p:tgtEl>
                                          <p:spTgt spid="283"/>
                                        </p:tgtEl>
                                        <p:attrNameLst>
                                          <p:attrName>ppt_h</p:attrName>
                                        </p:attrNameLst>
                                      </p:cBhvr>
                                      <p:tavLst>
                                        <p:tav tm="0">
                                          <p:val>
                                            <p:fltVal val="0"/>
                                          </p:val>
                                        </p:tav>
                                        <p:tav tm="100000">
                                          <p:val>
                                            <p:strVal val="#ppt_h"/>
                                          </p:val>
                                        </p:tav>
                                      </p:tavLst>
                                    </p:anim>
                                    <p:anim calcmode="lin" valueType="num">
                                      <p:cBhvr>
                                        <p:cTn id="37" dur="1000" fill="hold"/>
                                        <p:tgtEl>
                                          <p:spTgt spid="283"/>
                                        </p:tgtEl>
                                        <p:attrNameLst>
                                          <p:attrName>style.rotation</p:attrName>
                                        </p:attrNameLst>
                                      </p:cBhvr>
                                      <p:tavLst>
                                        <p:tav tm="0">
                                          <p:val>
                                            <p:fltVal val="90"/>
                                          </p:val>
                                        </p:tav>
                                        <p:tav tm="100000">
                                          <p:val>
                                            <p:fltVal val="0"/>
                                          </p:val>
                                        </p:tav>
                                      </p:tavLst>
                                    </p:anim>
                                    <p:animEffect transition="in" filter="fade">
                                      <p:cBhvr>
                                        <p:cTn id="38" dur="1000"/>
                                        <p:tgtEl>
                                          <p:spTgt spid="283"/>
                                        </p:tgtEl>
                                      </p:cBhvr>
                                    </p:animEffect>
                                  </p:childTnLst>
                                </p:cTn>
                              </p:par>
                              <p:par>
                                <p:cTn id="39" presetID="31" presetClass="entr" presetSubtype="0" fill="hold" nodeType="withEffect">
                                  <p:stCondLst>
                                    <p:cond delay="200"/>
                                  </p:stCondLst>
                                  <p:childTnLst>
                                    <p:set>
                                      <p:cBhvr>
                                        <p:cTn id="40" dur="1" fill="hold">
                                          <p:stCondLst>
                                            <p:cond delay="0"/>
                                          </p:stCondLst>
                                        </p:cTn>
                                        <p:tgtEl>
                                          <p:spTgt spid="284"/>
                                        </p:tgtEl>
                                        <p:attrNameLst>
                                          <p:attrName>style.visibility</p:attrName>
                                        </p:attrNameLst>
                                      </p:cBhvr>
                                      <p:to>
                                        <p:strVal val="visible"/>
                                      </p:to>
                                    </p:set>
                                    <p:anim calcmode="lin" valueType="num">
                                      <p:cBhvr>
                                        <p:cTn id="41" dur="1000" fill="hold"/>
                                        <p:tgtEl>
                                          <p:spTgt spid="284"/>
                                        </p:tgtEl>
                                        <p:attrNameLst>
                                          <p:attrName>ppt_w</p:attrName>
                                        </p:attrNameLst>
                                      </p:cBhvr>
                                      <p:tavLst>
                                        <p:tav tm="0">
                                          <p:val>
                                            <p:fltVal val="0"/>
                                          </p:val>
                                        </p:tav>
                                        <p:tav tm="100000">
                                          <p:val>
                                            <p:strVal val="#ppt_w"/>
                                          </p:val>
                                        </p:tav>
                                      </p:tavLst>
                                    </p:anim>
                                    <p:anim calcmode="lin" valueType="num">
                                      <p:cBhvr>
                                        <p:cTn id="42" dur="1000" fill="hold"/>
                                        <p:tgtEl>
                                          <p:spTgt spid="284"/>
                                        </p:tgtEl>
                                        <p:attrNameLst>
                                          <p:attrName>ppt_h</p:attrName>
                                        </p:attrNameLst>
                                      </p:cBhvr>
                                      <p:tavLst>
                                        <p:tav tm="0">
                                          <p:val>
                                            <p:fltVal val="0"/>
                                          </p:val>
                                        </p:tav>
                                        <p:tav tm="100000">
                                          <p:val>
                                            <p:strVal val="#ppt_h"/>
                                          </p:val>
                                        </p:tav>
                                      </p:tavLst>
                                    </p:anim>
                                    <p:anim calcmode="lin" valueType="num">
                                      <p:cBhvr>
                                        <p:cTn id="43" dur="1000" fill="hold"/>
                                        <p:tgtEl>
                                          <p:spTgt spid="284"/>
                                        </p:tgtEl>
                                        <p:attrNameLst>
                                          <p:attrName>style.rotation</p:attrName>
                                        </p:attrNameLst>
                                      </p:cBhvr>
                                      <p:tavLst>
                                        <p:tav tm="0">
                                          <p:val>
                                            <p:fltVal val="90"/>
                                          </p:val>
                                        </p:tav>
                                        <p:tav tm="100000">
                                          <p:val>
                                            <p:fltVal val="0"/>
                                          </p:val>
                                        </p:tav>
                                      </p:tavLst>
                                    </p:anim>
                                    <p:animEffect transition="in" filter="fade">
                                      <p:cBhvr>
                                        <p:cTn id="44" dur="1000"/>
                                        <p:tgtEl>
                                          <p:spTgt spid="284"/>
                                        </p:tgtEl>
                                      </p:cBhvr>
                                    </p:animEffect>
                                  </p:childTnLst>
                                </p:cTn>
                              </p:par>
                              <p:par>
                                <p:cTn id="45" presetID="31" presetClass="entr" presetSubtype="0" fill="hold" nodeType="withEffect">
                                  <p:stCondLst>
                                    <p:cond delay="400"/>
                                  </p:stCondLst>
                                  <p:childTnLst>
                                    <p:set>
                                      <p:cBhvr>
                                        <p:cTn id="46" dur="1" fill="hold">
                                          <p:stCondLst>
                                            <p:cond delay="0"/>
                                          </p:stCondLst>
                                        </p:cTn>
                                        <p:tgtEl>
                                          <p:spTgt spid="285"/>
                                        </p:tgtEl>
                                        <p:attrNameLst>
                                          <p:attrName>style.visibility</p:attrName>
                                        </p:attrNameLst>
                                      </p:cBhvr>
                                      <p:to>
                                        <p:strVal val="visible"/>
                                      </p:to>
                                    </p:set>
                                    <p:anim calcmode="lin" valueType="num">
                                      <p:cBhvr>
                                        <p:cTn id="47" dur="1000" fill="hold"/>
                                        <p:tgtEl>
                                          <p:spTgt spid="285"/>
                                        </p:tgtEl>
                                        <p:attrNameLst>
                                          <p:attrName>ppt_w</p:attrName>
                                        </p:attrNameLst>
                                      </p:cBhvr>
                                      <p:tavLst>
                                        <p:tav tm="0">
                                          <p:val>
                                            <p:fltVal val="0"/>
                                          </p:val>
                                        </p:tav>
                                        <p:tav tm="100000">
                                          <p:val>
                                            <p:strVal val="#ppt_w"/>
                                          </p:val>
                                        </p:tav>
                                      </p:tavLst>
                                    </p:anim>
                                    <p:anim calcmode="lin" valueType="num">
                                      <p:cBhvr>
                                        <p:cTn id="48" dur="1000" fill="hold"/>
                                        <p:tgtEl>
                                          <p:spTgt spid="285"/>
                                        </p:tgtEl>
                                        <p:attrNameLst>
                                          <p:attrName>ppt_h</p:attrName>
                                        </p:attrNameLst>
                                      </p:cBhvr>
                                      <p:tavLst>
                                        <p:tav tm="0">
                                          <p:val>
                                            <p:fltVal val="0"/>
                                          </p:val>
                                        </p:tav>
                                        <p:tav tm="100000">
                                          <p:val>
                                            <p:strVal val="#ppt_h"/>
                                          </p:val>
                                        </p:tav>
                                      </p:tavLst>
                                    </p:anim>
                                    <p:anim calcmode="lin" valueType="num">
                                      <p:cBhvr>
                                        <p:cTn id="49" dur="1000" fill="hold"/>
                                        <p:tgtEl>
                                          <p:spTgt spid="285"/>
                                        </p:tgtEl>
                                        <p:attrNameLst>
                                          <p:attrName>style.rotation</p:attrName>
                                        </p:attrNameLst>
                                      </p:cBhvr>
                                      <p:tavLst>
                                        <p:tav tm="0">
                                          <p:val>
                                            <p:fltVal val="90"/>
                                          </p:val>
                                        </p:tav>
                                        <p:tav tm="100000">
                                          <p:val>
                                            <p:fltVal val="0"/>
                                          </p:val>
                                        </p:tav>
                                      </p:tavLst>
                                    </p:anim>
                                    <p:animEffect transition="in" filter="fade">
                                      <p:cBhvr>
                                        <p:cTn id="50" dur="1000"/>
                                        <p:tgtEl>
                                          <p:spTgt spid="285"/>
                                        </p:tgtEl>
                                      </p:cBhvr>
                                    </p:animEffect>
                                  </p:childTnLst>
                                </p:cTn>
                              </p:par>
                              <p:par>
                                <p:cTn id="51" presetID="31" presetClass="entr" presetSubtype="0" fill="hold" nodeType="withEffect">
                                  <p:stCondLst>
                                    <p:cond delay="600"/>
                                  </p:stCondLst>
                                  <p:childTnLst>
                                    <p:set>
                                      <p:cBhvr>
                                        <p:cTn id="52" dur="1" fill="hold">
                                          <p:stCondLst>
                                            <p:cond delay="0"/>
                                          </p:stCondLst>
                                        </p:cTn>
                                        <p:tgtEl>
                                          <p:spTgt spid="286"/>
                                        </p:tgtEl>
                                        <p:attrNameLst>
                                          <p:attrName>style.visibility</p:attrName>
                                        </p:attrNameLst>
                                      </p:cBhvr>
                                      <p:to>
                                        <p:strVal val="visible"/>
                                      </p:to>
                                    </p:set>
                                    <p:anim calcmode="lin" valueType="num">
                                      <p:cBhvr>
                                        <p:cTn id="53" dur="1000" fill="hold"/>
                                        <p:tgtEl>
                                          <p:spTgt spid="286"/>
                                        </p:tgtEl>
                                        <p:attrNameLst>
                                          <p:attrName>ppt_w</p:attrName>
                                        </p:attrNameLst>
                                      </p:cBhvr>
                                      <p:tavLst>
                                        <p:tav tm="0">
                                          <p:val>
                                            <p:fltVal val="0"/>
                                          </p:val>
                                        </p:tav>
                                        <p:tav tm="100000">
                                          <p:val>
                                            <p:strVal val="#ppt_w"/>
                                          </p:val>
                                        </p:tav>
                                      </p:tavLst>
                                    </p:anim>
                                    <p:anim calcmode="lin" valueType="num">
                                      <p:cBhvr>
                                        <p:cTn id="54" dur="1000" fill="hold"/>
                                        <p:tgtEl>
                                          <p:spTgt spid="286"/>
                                        </p:tgtEl>
                                        <p:attrNameLst>
                                          <p:attrName>ppt_h</p:attrName>
                                        </p:attrNameLst>
                                      </p:cBhvr>
                                      <p:tavLst>
                                        <p:tav tm="0">
                                          <p:val>
                                            <p:fltVal val="0"/>
                                          </p:val>
                                        </p:tav>
                                        <p:tav tm="100000">
                                          <p:val>
                                            <p:strVal val="#ppt_h"/>
                                          </p:val>
                                        </p:tav>
                                      </p:tavLst>
                                    </p:anim>
                                    <p:anim calcmode="lin" valueType="num">
                                      <p:cBhvr>
                                        <p:cTn id="55" dur="1000" fill="hold"/>
                                        <p:tgtEl>
                                          <p:spTgt spid="286"/>
                                        </p:tgtEl>
                                        <p:attrNameLst>
                                          <p:attrName>style.rotation</p:attrName>
                                        </p:attrNameLst>
                                      </p:cBhvr>
                                      <p:tavLst>
                                        <p:tav tm="0">
                                          <p:val>
                                            <p:fltVal val="90"/>
                                          </p:val>
                                        </p:tav>
                                        <p:tav tm="100000">
                                          <p:val>
                                            <p:fltVal val="0"/>
                                          </p:val>
                                        </p:tav>
                                      </p:tavLst>
                                    </p:anim>
                                    <p:animEffect transition="in" filter="fade">
                                      <p:cBhvr>
                                        <p:cTn id="56" dur="1000"/>
                                        <p:tgtEl>
                                          <p:spTgt spid="286"/>
                                        </p:tgtEl>
                                      </p:cBhvr>
                                    </p:animEffect>
                                  </p:childTnLst>
                                </p:cTn>
                              </p:par>
                              <p:par>
                                <p:cTn id="57" presetID="31" presetClass="entr" presetSubtype="0" fill="hold" nodeType="withEffect">
                                  <p:stCondLst>
                                    <p:cond delay="800"/>
                                  </p:stCondLst>
                                  <p:childTnLst>
                                    <p:set>
                                      <p:cBhvr>
                                        <p:cTn id="58" dur="1" fill="hold">
                                          <p:stCondLst>
                                            <p:cond delay="0"/>
                                          </p:stCondLst>
                                        </p:cTn>
                                        <p:tgtEl>
                                          <p:spTgt spid="287"/>
                                        </p:tgtEl>
                                        <p:attrNameLst>
                                          <p:attrName>style.visibility</p:attrName>
                                        </p:attrNameLst>
                                      </p:cBhvr>
                                      <p:to>
                                        <p:strVal val="visible"/>
                                      </p:to>
                                    </p:set>
                                    <p:anim calcmode="lin" valueType="num">
                                      <p:cBhvr>
                                        <p:cTn id="59" dur="1000" fill="hold"/>
                                        <p:tgtEl>
                                          <p:spTgt spid="287"/>
                                        </p:tgtEl>
                                        <p:attrNameLst>
                                          <p:attrName>ppt_w</p:attrName>
                                        </p:attrNameLst>
                                      </p:cBhvr>
                                      <p:tavLst>
                                        <p:tav tm="0">
                                          <p:val>
                                            <p:fltVal val="0"/>
                                          </p:val>
                                        </p:tav>
                                        <p:tav tm="100000">
                                          <p:val>
                                            <p:strVal val="#ppt_w"/>
                                          </p:val>
                                        </p:tav>
                                      </p:tavLst>
                                    </p:anim>
                                    <p:anim calcmode="lin" valueType="num">
                                      <p:cBhvr>
                                        <p:cTn id="60" dur="1000" fill="hold"/>
                                        <p:tgtEl>
                                          <p:spTgt spid="287"/>
                                        </p:tgtEl>
                                        <p:attrNameLst>
                                          <p:attrName>ppt_h</p:attrName>
                                        </p:attrNameLst>
                                      </p:cBhvr>
                                      <p:tavLst>
                                        <p:tav tm="0">
                                          <p:val>
                                            <p:fltVal val="0"/>
                                          </p:val>
                                        </p:tav>
                                        <p:tav tm="100000">
                                          <p:val>
                                            <p:strVal val="#ppt_h"/>
                                          </p:val>
                                        </p:tav>
                                      </p:tavLst>
                                    </p:anim>
                                    <p:anim calcmode="lin" valueType="num">
                                      <p:cBhvr>
                                        <p:cTn id="61" dur="1000" fill="hold"/>
                                        <p:tgtEl>
                                          <p:spTgt spid="287"/>
                                        </p:tgtEl>
                                        <p:attrNameLst>
                                          <p:attrName>style.rotation</p:attrName>
                                        </p:attrNameLst>
                                      </p:cBhvr>
                                      <p:tavLst>
                                        <p:tav tm="0">
                                          <p:val>
                                            <p:fltVal val="90"/>
                                          </p:val>
                                        </p:tav>
                                        <p:tav tm="100000">
                                          <p:val>
                                            <p:fltVal val="0"/>
                                          </p:val>
                                        </p:tav>
                                      </p:tavLst>
                                    </p:anim>
                                    <p:animEffect transition="in" filter="fade">
                                      <p:cBhvr>
                                        <p:cTn id="62" dur="1000"/>
                                        <p:tgtEl>
                                          <p:spTgt spid="287"/>
                                        </p:tgtEl>
                                      </p:cBhvr>
                                    </p:animEffect>
                                  </p:childTnLst>
                                </p:cTn>
                              </p:par>
                              <p:par>
                                <p:cTn id="63" presetID="31" presetClass="entr" presetSubtype="0" fill="hold" nodeType="withEffect">
                                  <p:stCondLst>
                                    <p:cond delay="1000"/>
                                  </p:stCondLst>
                                  <p:childTnLst>
                                    <p:set>
                                      <p:cBhvr>
                                        <p:cTn id="64" dur="1" fill="hold">
                                          <p:stCondLst>
                                            <p:cond delay="0"/>
                                          </p:stCondLst>
                                        </p:cTn>
                                        <p:tgtEl>
                                          <p:spTgt spid="288"/>
                                        </p:tgtEl>
                                        <p:attrNameLst>
                                          <p:attrName>style.visibility</p:attrName>
                                        </p:attrNameLst>
                                      </p:cBhvr>
                                      <p:to>
                                        <p:strVal val="visible"/>
                                      </p:to>
                                    </p:set>
                                    <p:anim calcmode="lin" valueType="num">
                                      <p:cBhvr>
                                        <p:cTn id="65" dur="1000" fill="hold"/>
                                        <p:tgtEl>
                                          <p:spTgt spid="288"/>
                                        </p:tgtEl>
                                        <p:attrNameLst>
                                          <p:attrName>ppt_w</p:attrName>
                                        </p:attrNameLst>
                                      </p:cBhvr>
                                      <p:tavLst>
                                        <p:tav tm="0">
                                          <p:val>
                                            <p:fltVal val="0"/>
                                          </p:val>
                                        </p:tav>
                                        <p:tav tm="100000">
                                          <p:val>
                                            <p:strVal val="#ppt_w"/>
                                          </p:val>
                                        </p:tav>
                                      </p:tavLst>
                                    </p:anim>
                                    <p:anim calcmode="lin" valueType="num">
                                      <p:cBhvr>
                                        <p:cTn id="66" dur="1000" fill="hold"/>
                                        <p:tgtEl>
                                          <p:spTgt spid="288"/>
                                        </p:tgtEl>
                                        <p:attrNameLst>
                                          <p:attrName>ppt_h</p:attrName>
                                        </p:attrNameLst>
                                      </p:cBhvr>
                                      <p:tavLst>
                                        <p:tav tm="0">
                                          <p:val>
                                            <p:fltVal val="0"/>
                                          </p:val>
                                        </p:tav>
                                        <p:tav tm="100000">
                                          <p:val>
                                            <p:strVal val="#ppt_h"/>
                                          </p:val>
                                        </p:tav>
                                      </p:tavLst>
                                    </p:anim>
                                    <p:anim calcmode="lin" valueType="num">
                                      <p:cBhvr>
                                        <p:cTn id="67" dur="1000" fill="hold"/>
                                        <p:tgtEl>
                                          <p:spTgt spid="288"/>
                                        </p:tgtEl>
                                        <p:attrNameLst>
                                          <p:attrName>style.rotation</p:attrName>
                                        </p:attrNameLst>
                                      </p:cBhvr>
                                      <p:tavLst>
                                        <p:tav tm="0">
                                          <p:val>
                                            <p:fltVal val="90"/>
                                          </p:val>
                                        </p:tav>
                                        <p:tav tm="100000">
                                          <p:val>
                                            <p:fltVal val="0"/>
                                          </p:val>
                                        </p:tav>
                                      </p:tavLst>
                                    </p:anim>
                                    <p:animEffect transition="in" filter="fade">
                                      <p:cBhvr>
                                        <p:cTn id="68" dur="1000"/>
                                        <p:tgtEl>
                                          <p:spTgt spid="288"/>
                                        </p:tgtEl>
                                      </p:cBhvr>
                                    </p:animEffect>
                                  </p:childTnLst>
                                </p:cTn>
                              </p:par>
                              <p:par>
                                <p:cTn id="69" presetID="31" presetClass="entr" presetSubtype="0" fill="hold" nodeType="withEffect">
                                  <p:stCondLst>
                                    <p:cond delay="1200"/>
                                  </p:stCondLst>
                                  <p:childTnLst>
                                    <p:set>
                                      <p:cBhvr>
                                        <p:cTn id="70" dur="1" fill="hold">
                                          <p:stCondLst>
                                            <p:cond delay="0"/>
                                          </p:stCondLst>
                                        </p:cTn>
                                        <p:tgtEl>
                                          <p:spTgt spid="289"/>
                                        </p:tgtEl>
                                        <p:attrNameLst>
                                          <p:attrName>style.visibility</p:attrName>
                                        </p:attrNameLst>
                                      </p:cBhvr>
                                      <p:to>
                                        <p:strVal val="visible"/>
                                      </p:to>
                                    </p:set>
                                    <p:anim calcmode="lin" valueType="num">
                                      <p:cBhvr>
                                        <p:cTn id="71" dur="1000" fill="hold"/>
                                        <p:tgtEl>
                                          <p:spTgt spid="289"/>
                                        </p:tgtEl>
                                        <p:attrNameLst>
                                          <p:attrName>ppt_w</p:attrName>
                                        </p:attrNameLst>
                                      </p:cBhvr>
                                      <p:tavLst>
                                        <p:tav tm="0">
                                          <p:val>
                                            <p:fltVal val="0"/>
                                          </p:val>
                                        </p:tav>
                                        <p:tav tm="100000">
                                          <p:val>
                                            <p:strVal val="#ppt_w"/>
                                          </p:val>
                                        </p:tav>
                                      </p:tavLst>
                                    </p:anim>
                                    <p:anim calcmode="lin" valueType="num">
                                      <p:cBhvr>
                                        <p:cTn id="72" dur="1000" fill="hold"/>
                                        <p:tgtEl>
                                          <p:spTgt spid="289"/>
                                        </p:tgtEl>
                                        <p:attrNameLst>
                                          <p:attrName>ppt_h</p:attrName>
                                        </p:attrNameLst>
                                      </p:cBhvr>
                                      <p:tavLst>
                                        <p:tav tm="0">
                                          <p:val>
                                            <p:fltVal val="0"/>
                                          </p:val>
                                        </p:tav>
                                        <p:tav tm="100000">
                                          <p:val>
                                            <p:strVal val="#ppt_h"/>
                                          </p:val>
                                        </p:tav>
                                      </p:tavLst>
                                    </p:anim>
                                    <p:anim calcmode="lin" valueType="num">
                                      <p:cBhvr>
                                        <p:cTn id="73" dur="1000" fill="hold"/>
                                        <p:tgtEl>
                                          <p:spTgt spid="289"/>
                                        </p:tgtEl>
                                        <p:attrNameLst>
                                          <p:attrName>style.rotation</p:attrName>
                                        </p:attrNameLst>
                                      </p:cBhvr>
                                      <p:tavLst>
                                        <p:tav tm="0">
                                          <p:val>
                                            <p:fltVal val="90"/>
                                          </p:val>
                                        </p:tav>
                                        <p:tav tm="100000">
                                          <p:val>
                                            <p:fltVal val="0"/>
                                          </p:val>
                                        </p:tav>
                                      </p:tavLst>
                                    </p:anim>
                                    <p:animEffect transition="in" filter="fade">
                                      <p:cBhvr>
                                        <p:cTn id="74" dur="1000"/>
                                        <p:tgtEl>
                                          <p:spTgt spid="289"/>
                                        </p:tgtEl>
                                      </p:cBhvr>
                                    </p:animEffect>
                                  </p:childTnLst>
                                </p:cTn>
                              </p:par>
                              <p:par>
                                <p:cTn id="75" presetID="31" presetClass="entr" presetSubtype="0" fill="hold" nodeType="withEffect">
                                  <p:stCondLst>
                                    <p:cond delay="1400"/>
                                  </p:stCondLst>
                                  <p:childTnLst>
                                    <p:set>
                                      <p:cBhvr>
                                        <p:cTn id="76" dur="1" fill="hold">
                                          <p:stCondLst>
                                            <p:cond delay="0"/>
                                          </p:stCondLst>
                                        </p:cTn>
                                        <p:tgtEl>
                                          <p:spTgt spid="290"/>
                                        </p:tgtEl>
                                        <p:attrNameLst>
                                          <p:attrName>style.visibility</p:attrName>
                                        </p:attrNameLst>
                                      </p:cBhvr>
                                      <p:to>
                                        <p:strVal val="visible"/>
                                      </p:to>
                                    </p:set>
                                    <p:anim calcmode="lin" valueType="num">
                                      <p:cBhvr>
                                        <p:cTn id="77" dur="1000" fill="hold"/>
                                        <p:tgtEl>
                                          <p:spTgt spid="290"/>
                                        </p:tgtEl>
                                        <p:attrNameLst>
                                          <p:attrName>ppt_w</p:attrName>
                                        </p:attrNameLst>
                                      </p:cBhvr>
                                      <p:tavLst>
                                        <p:tav tm="0">
                                          <p:val>
                                            <p:fltVal val="0"/>
                                          </p:val>
                                        </p:tav>
                                        <p:tav tm="100000">
                                          <p:val>
                                            <p:strVal val="#ppt_w"/>
                                          </p:val>
                                        </p:tav>
                                      </p:tavLst>
                                    </p:anim>
                                    <p:anim calcmode="lin" valueType="num">
                                      <p:cBhvr>
                                        <p:cTn id="78" dur="1000" fill="hold"/>
                                        <p:tgtEl>
                                          <p:spTgt spid="290"/>
                                        </p:tgtEl>
                                        <p:attrNameLst>
                                          <p:attrName>ppt_h</p:attrName>
                                        </p:attrNameLst>
                                      </p:cBhvr>
                                      <p:tavLst>
                                        <p:tav tm="0">
                                          <p:val>
                                            <p:fltVal val="0"/>
                                          </p:val>
                                        </p:tav>
                                        <p:tav tm="100000">
                                          <p:val>
                                            <p:strVal val="#ppt_h"/>
                                          </p:val>
                                        </p:tav>
                                      </p:tavLst>
                                    </p:anim>
                                    <p:anim calcmode="lin" valueType="num">
                                      <p:cBhvr>
                                        <p:cTn id="79" dur="1000" fill="hold"/>
                                        <p:tgtEl>
                                          <p:spTgt spid="290"/>
                                        </p:tgtEl>
                                        <p:attrNameLst>
                                          <p:attrName>style.rotation</p:attrName>
                                        </p:attrNameLst>
                                      </p:cBhvr>
                                      <p:tavLst>
                                        <p:tav tm="0">
                                          <p:val>
                                            <p:fltVal val="90"/>
                                          </p:val>
                                        </p:tav>
                                        <p:tav tm="100000">
                                          <p:val>
                                            <p:fltVal val="0"/>
                                          </p:val>
                                        </p:tav>
                                      </p:tavLst>
                                    </p:anim>
                                    <p:animEffect transition="in" filter="fade">
                                      <p:cBhvr>
                                        <p:cTn id="80" dur="1000"/>
                                        <p:tgtEl>
                                          <p:spTgt spid="290"/>
                                        </p:tgtEl>
                                      </p:cBhvr>
                                    </p:animEffect>
                                  </p:childTnLst>
                                </p:cTn>
                              </p:par>
                              <p:par>
                                <p:cTn id="81" presetID="31" presetClass="entr" presetSubtype="0" fill="hold" nodeType="withEffect">
                                  <p:stCondLst>
                                    <p:cond delay="1600"/>
                                  </p:stCondLst>
                                  <p:childTnLst>
                                    <p:set>
                                      <p:cBhvr>
                                        <p:cTn id="82" dur="1" fill="hold">
                                          <p:stCondLst>
                                            <p:cond delay="0"/>
                                          </p:stCondLst>
                                        </p:cTn>
                                        <p:tgtEl>
                                          <p:spTgt spid="291"/>
                                        </p:tgtEl>
                                        <p:attrNameLst>
                                          <p:attrName>style.visibility</p:attrName>
                                        </p:attrNameLst>
                                      </p:cBhvr>
                                      <p:to>
                                        <p:strVal val="visible"/>
                                      </p:to>
                                    </p:set>
                                    <p:anim calcmode="lin" valueType="num">
                                      <p:cBhvr>
                                        <p:cTn id="83" dur="1000" fill="hold"/>
                                        <p:tgtEl>
                                          <p:spTgt spid="291"/>
                                        </p:tgtEl>
                                        <p:attrNameLst>
                                          <p:attrName>ppt_w</p:attrName>
                                        </p:attrNameLst>
                                      </p:cBhvr>
                                      <p:tavLst>
                                        <p:tav tm="0">
                                          <p:val>
                                            <p:fltVal val="0"/>
                                          </p:val>
                                        </p:tav>
                                        <p:tav tm="100000">
                                          <p:val>
                                            <p:strVal val="#ppt_w"/>
                                          </p:val>
                                        </p:tav>
                                      </p:tavLst>
                                    </p:anim>
                                    <p:anim calcmode="lin" valueType="num">
                                      <p:cBhvr>
                                        <p:cTn id="84" dur="1000" fill="hold"/>
                                        <p:tgtEl>
                                          <p:spTgt spid="291"/>
                                        </p:tgtEl>
                                        <p:attrNameLst>
                                          <p:attrName>ppt_h</p:attrName>
                                        </p:attrNameLst>
                                      </p:cBhvr>
                                      <p:tavLst>
                                        <p:tav tm="0">
                                          <p:val>
                                            <p:fltVal val="0"/>
                                          </p:val>
                                        </p:tav>
                                        <p:tav tm="100000">
                                          <p:val>
                                            <p:strVal val="#ppt_h"/>
                                          </p:val>
                                        </p:tav>
                                      </p:tavLst>
                                    </p:anim>
                                    <p:anim calcmode="lin" valueType="num">
                                      <p:cBhvr>
                                        <p:cTn id="85" dur="1000" fill="hold"/>
                                        <p:tgtEl>
                                          <p:spTgt spid="291"/>
                                        </p:tgtEl>
                                        <p:attrNameLst>
                                          <p:attrName>style.rotation</p:attrName>
                                        </p:attrNameLst>
                                      </p:cBhvr>
                                      <p:tavLst>
                                        <p:tav tm="0">
                                          <p:val>
                                            <p:fltVal val="90"/>
                                          </p:val>
                                        </p:tav>
                                        <p:tav tm="100000">
                                          <p:val>
                                            <p:fltVal val="0"/>
                                          </p:val>
                                        </p:tav>
                                      </p:tavLst>
                                    </p:anim>
                                    <p:animEffect transition="in" filter="fade">
                                      <p:cBhvr>
                                        <p:cTn id="86" dur="1000"/>
                                        <p:tgtEl>
                                          <p:spTgt spid="291"/>
                                        </p:tgtEl>
                                      </p:cBhvr>
                                    </p:animEffect>
                                  </p:childTnLst>
                                </p:cTn>
                              </p:par>
                              <p:par>
                                <p:cTn id="87" presetID="31" presetClass="entr" presetSubtype="0" fill="hold" nodeType="withEffect">
                                  <p:stCondLst>
                                    <p:cond delay="1800"/>
                                  </p:stCondLst>
                                  <p:childTnLst>
                                    <p:set>
                                      <p:cBhvr>
                                        <p:cTn id="88" dur="1" fill="hold">
                                          <p:stCondLst>
                                            <p:cond delay="0"/>
                                          </p:stCondLst>
                                        </p:cTn>
                                        <p:tgtEl>
                                          <p:spTgt spid="292"/>
                                        </p:tgtEl>
                                        <p:attrNameLst>
                                          <p:attrName>style.visibility</p:attrName>
                                        </p:attrNameLst>
                                      </p:cBhvr>
                                      <p:to>
                                        <p:strVal val="visible"/>
                                      </p:to>
                                    </p:set>
                                    <p:anim calcmode="lin" valueType="num">
                                      <p:cBhvr>
                                        <p:cTn id="89" dur="1000" fill="hold"/>
                                        <p:tgtEl>
                                          <p:spTgt spid="292"/>
                                        </p:tgtEl>
                                        <p:attrNameLst>
                                          <p:attrName>ppt_w</p:attrName>
                                        </p:attrNameLst>
                                      </p:cBhvr>
                                      <p:tavLst>
                                        <p:tav tm="0">
                                          <p:val>
                                            <p:fltVal val="0"/>
                                          </p:val>
                                        </p:tav>
                                        <p:tav tm="100000">
                                          <p:val>
                                            <p:strVal val="#ppt_w"/>
                                          </p:val>
                                        </p:tav>
                                      </p:tavLst>
                                    </p:anim>
                                    <p:anim calcmode="lin" valueType="num">
                                      <p:cBhvr>
                                        <p:cTn id="90" dur="1000" fill="hold"/>
                                        <p:tgtEl>
                                          <p:spTgt spid="292"/>
                                        </p:tgtEl>
                                        <p:attrNameLst>
                                          <p:attrName>ppt_h</p:attrName>
                                        </p:attrNameLst>
                                      </p:cBhvr>
                                      <p:tavLst>
                                        <p:tav tm="0">
                                          <p:val>
                                            <p:fltVal val="0"/>
                                          </p:val>
                                        </p:tav>
                                        <p:tav tm="100000">
                                          <p:val>
                                            <p:strVal val="#ppt_h"/>
                                          </p:val>
                                        </p:tav>
                                      </p:tavLst>
                                    </p:anim>
                                    <p:anim calcmode="lin" valueType="num">
                                      <p:cBhvr>
                                        <p:cTn id="91" dur="1000" fill="hold"/>
                                        <p:tgtEl>
                                          <p:spTgt spid="292"/>
                                        </p:tgtEl>
                                        <p:attrNameLst>
                                          <p:attrName>style.rotation</p:attrName>
                                        </p:attrNameLst>
                                      </p:cBhvr>
                                      <p:tavLst>
                                        <p:tav tm="0">
                                          <p:val>
                                            <p:fltVal val="90"/>
                                          </p:val>
                                        </p:tav>
                                        <p:tav tm="100000">
                                          <p:val>
                                            <p:fltVal val="0"/>
                                          </p:val>
                                        </p:tav>
                                      </p:tavLst>
                                    </p:anim>
                                    <p:animEffect transition="in" filter="fade">
                                      <p:cBhvr>
                                        <p:cTn id="92" dur="1000"/>
                                        <p:tgtEl>
                                          <p:spTgt spid="292"/>
                                        </p:tgtEl>
                                      </p:cBhvr>
                                    </p:animEffect>
                                  </p:childTnLst>
                                </p:cTn>
                              </p:par>
                              <p:par>
                                <p:cTn id="93" presetID="31" presetClass="entr" presetSubtype="0" fill="hold" nodeType="withEffect">
                                  <p:stCondLst>
                                    <p:cond delay="2000"/>
                                  </p:stCondLst>
                                  <p:childTnLst>
                                    <p:set>
                                      <p:cBhvr>
                                        <p:cTn id="94" dur="1" fill="hold">
                                          <p:stCondLst>
                                            <p:cond delay="0"/>
                                          </p:stCondLst>
                                        </p:cTn>
                                        <p:tgtEl>
                                          <p:spTgt spid="293"/>
                                        </p:tgtEl>
                                        <p:attrNameLst>
                                          <p:attrName>style.visibility</p:attrName>
                                        </p:attrNameLst>
                                      </p:cBhvr>
                                      <p:to>
                                        <p:strVal val="visible"/>
                                      </p:to>
                                    </p:set>
                                    <p:anim calcmode="lin" valueType="num">
                                      <p:cBhvr>
                                        <p:cTn id="95" dur="1000" fill="hold"/>
                                        <p:tgtEl>
                                          <p:spTgt spid="293"/>
                                        </p:tgtEl>
                                        <p:attrNameLst>
                                          <p:attrName>ppt_w</p:attrName>
                                        </p:attrNameLst>
                                      </p:cBhvr>
                                      <p:tavLst>
                                        <p:tav tm="0">
                                          <p:val>
                                            <p:fltVal val="0"/>
                                          </p:val>
                                        </p:tav>
                                        <p:tav tm="100000">
                                          <p:val>
                                            <p:strVal val="#ppt_w"/>
                                          </p:val>
                                        </p:tav>
                                      </p:tavLst>
                                    </p:anim>
                                    <p:anim calcmode="lin" valueType="num">
                                      <p:cBhvr>
                                        <p:cTn id="96" dur="1000" fill="hold"/>
                                        <p:tgtEl>
                                          <p:spTgt spid="293"/>
                                        </p:tgtEl>
                                        <p:attrNameLst>
                                          <p:attrName>ppt_h</p:attrName>
                                        </p:attrNameLst>
                                      </p:cBhvr>
                                      <p:tavLst>
                                        <p:tav tm="0">
                                          <p:val>
                                            <p:fltVal val="0"/>
                                          </p:val>
                                        </p:tav>
                                        <p:tav tm="100000">
                                          <p:val>
                                            <p:strVal val="#ppt_h"/>
                                          </p:val>
                                        </p:tav>
                                      </p:tavLst>
                                    </p:anim>
                                    <p:anim calcmode="lin" valueType="num">
                                      <p:cBhvr>
                                        <p:cTn id="97" dur="1000" fill="hold"/>
                                        <p:tgtEl>
                                          <p:spTgt spid="293"/>
                                        </p:tgtEl>
                                        <p:attrNameLst>
                                          <p:attrName>style.rotation</p:attrName>
                                        </p:attrNameLst>
                                      </p:cBhvr>
                                      <p:tavLst>
                                        <p:tav tm="0">
                                          <p:val>
                                            <p:fltVal val="90"/>
                                          </p:val>
                                        </p:tav>
                                        <p:tav tm="100000">
                                          <p:val>
                                            <p:fltVal val="0"/>
                                          </p:val>
                                        </p:tav>
                                      </p:tavLst>
                                    </p:anim>
                                    <p:animEffect transition="in" filter="fade">
                                      <p:cBhvr>
                                        <p:cTn id="98" dur="1000"/>
                                        <p:tgtEl>
                                          <p:spTgt spid="293"/>
                                        </p:tgtEl>
                                      </p:cBhvr>
                                    </p:animEffect>
                                  </p:childTnLst>
                                </p:cTn>
                              </p:par>
                              <p:par>
                                <p:cTn id="99" presetID="31" presetClass="entr" presetSubtype="0" fill="hold" nodeType="withEffect">
                                  <p:stCondLst>
                                    <p:cond delay="2200"/>
                                  </p:stCondLst>
                                  <p:childTnLst>
                                    <p:set>
                                      <p:cBhvr>
                                        <p:cTn id="100" dur="1" fill="hold">
                                          <p:stCondLst>
                                            <p:cond delay="0"/>
                                          </p:stCondLst>
                                        </p:cTn>
                                        <p:tgtEl>
                                          <p:spTgt spid="294"/>
                                        </p:tgtEl>
                                        <p:attrNameLst>
                                          <p:attrName>style.visibility</p:attrName>
                                        </p:attrNameLst>
                                      </p:cBhvr>
                                      <p:to>
                                        <p:strVal val="visible"/>
                                      </p:to>
                                    </p:set>
                                    <p:anim calcmode="lin" valueType="num">
                                      <p:cBhvr>
                                        <p:cTn id="101" dur="1000" fill="hold"/>
                                        <p:tgtEl>
                                          <p:spTgt spid="294"/>
                                        </p:tgtEl>
                                        <p:attrNameLst>
                                          <p:attrName>ppt_w</p:attrName>
                                        </p:attrNameLst>
                                      </p:cBhvr>
                                      <p:tavLst>
                                        <p:tav tm="0">
                                          <p:val>
                                            <p:fltVal val="0"/>
                                          </p:val>
                                        </p:tav>
                                        <p:tav tm="100000">
                                          <p:val>
                                            <p:strVal val="#ppt_w"/>
                                          </p:val>
                                        </p:tav>
                                      </p:tavLst>
                                    </p:anim>
                                    <p:anim calcmode="lin" valueType="num">
                                      <p:cBhvr>
                                        <p:cTn id="102" dur="1000" fill="hold"/>
                                        <p:tgtEl>
                                          <p:spTgt spid="294"/>
                                        </p:tgtEl>
                                        <p:attrNameLst>
                                          <p:attrName>ppt_h</p:attrName>
                                        </p:attrNameLst>
                                      </p:cBhvr>
                                      <p:tavLst>
                                        <p:tav tm="0">
                                          <p:val>
                                            <p:fltVal val="0"/>
                                          </p:val>
                                        </p:tav>
                                        <p:tav tm="100000">
                                          <p:val>
                                            <p:strVal val="#ppt_h"/>
                                          </p:val>
                                        </p:tav>
                                      </p:tavLst>
                                    </p:anim>
                                    <p:anim calcmode="lin" valueType="num">
                                      <p:cBhvr>
                                        <p:cTn id="103" dur="1000" fill="hold"/>
                                        <p:tgtEl>
                                          <p:spTgt spid="294"/>
                                        </p:tgtEl>
                                        <p:attrNameLst>
                                          <p:attrName>style.rotation</p:attrName>
                                        </p:attrNameLst>
                                      </p:cBhvr>
                                      <p:tavLst>
                                        <p:tav tm="0">
                                          <p:val>
                                            <p:fltVal val="90"/>
                                          </p:val>
                                        </p:tav>
                                        <p:tav tm="100000">
                                          <p:val>
                                            <p:fltVal val="0"/>
                                          </p:val>
                                        </p:tav>
                                      </p:tavLst>
                                    </p:anim>
                                    <p:animEffect transition="in" filter="fade">
                                      <p:cBhvr>
                                        <p:cTn id="104" dur="1000"/>
                                        <p:tgtEl>
                                          <p:spTgt spid="294"/>
                                        </p:tgtEl>
                                      </p:cBhvr>
                                    </p:animEffect>
                                  </p:childTnLst>
                                </p:cTn>
                              </p:par>
                              <p:par>
                                <p:cTn id="105" presetID="31" presetClass="entr" presetSubtype="0" fill="hold" nodeType="withEffect">
                                  <p:stCondLst>
                                    <p:cond delay="2400"/>
                                  </p:stCondLst>
                                  <p:childTnLst>
                                    <p:set>
                                      <p:cBhvr>
                                        <p:cTn id="106" dur="1" fill="hold">
                                          <p:stCondLst>
                                            <p:cond delay="0"/>
                                          </p:stCondLst>
                                        </p:cTn>
                                        <p:tgtEl>
                                          <p:spTgt spid="295"/>
                                        </p:tgtEl>
                                        <p:attrNameLst>
                                          <p:attrName>style.visibility</p:attrName>
                                        </p:attrNameLst>
                                      </p:cBhvr>
                                      <p:to>
                                        <p:strVal val="visible"/>
                                      </p:to>
                                    </p:set>
                                    <p:anim calcmode="lin" valueType="num">
                                      <p:cBhvr>
                                        <p:cTn id="107" dur="1000" fill="hold"/>
                                        <p:tgtEl>
                                          <p:spTgt spid="295"/>
                                        </p:tgtEl>
                                        <p:attrNameLst>
                                          <p:attrName>ppt_w</p:attrName>
                                        </p:attrNameLst>
                                      </p:cBhvr>
                                      <p:tavLst>
                                        <p:tav tm="0">
                                          <p:val>
                                            <p:fltVal val="0"/>
                                          </p:val>
                                        </p:tav>
                                        <p:tav tm="100000">
                                          <p:val>
                                            <p:strVal val="#ppt_w"/>
                                          </p:val>
                                        </p:tav>
                                      </p:tavLst>
                                    </p:anim>
                                    <p:anim calcmode="lin" valueType="num">
                                      <p:cBhvr>
                                        <p:cTn id="108" dur="1000" fill="hold"/>
                                        <p:tgtEl>
                                          <p:spTgt spid="295"/>
                                        </p:tgtEl>
                                        <p:attrNameLst>
                                          <p:attrName>ppt_h</p:attrName>
                                        </p:attrNameLst>
                                      </p:cBhvr>
                                      <p:tavLst>
                                        <p:tav tm="0">
                                          <p:val>
                                            <p:fltVal val="0"/>
                                          </p:val>
                                        </p:tav>
                                        <p:tav tm="100000">
                                          <p:val>
                                            <p:strVal val="#ppt_h"/>
                                          </p:val>
                                        </p:tav>
                                      </p:tavLst>
                                    </p:anim>
                                    <p:anim calcmode="lin" valueType="num">
                                      <p:cBhvr>
                                        <p:cTn id="109" dur="1000" fill="hold"/>
                                        <p:tgtEl>
                                          <p:spTgt spid="295"/>
                                        </p:tgtEl>
                                        <p:attrNameLst>
                                          <p:attrName>style.rotation</p:attrName>
                                        </p:attrNameLst>
                                      </p:cBhvr>
                                      <p:tavLst>
                                        <p:tav tm="0">
                                          <p:val>
                                            <p:fltVal val="90"/>
                                          </p:val>
                                        </p:tav>
                                        <p:tav tm="100000">
                                          <p:val>
                                            <p:fltVal val="0"/>
                                          </p:val>
                                        </p:tav>
                                      </p:tavLst>
                                    </p:anim>
                                    <p:animEffect transition="in" filter="fade">
                                      <p:cBhvr>
                                        <p:cTn id="110" dur="1000"/>
                                        <p:tgtEl>
                                          <p:spTgt spid="295"/>
                                        </p:tgtEl>
                                      </p:cBhvr>
                                    </p:animEffect>
                                  </p:childTnLst>
                                </p:cTn>
                              </p:par>
                              <p:par>
                                <p:cTn id="111" presetID="31" presetClass="entr" presetSubtype="0" fill="hold" nodeType="withEffect">
                                  <p:stCondLst>
                                    <p:cond delay="2600"/>
                                  </p:stCondLst>
                                  <p:childTnLst>
                                    <p:set>
                                      <p:cBhvr>
                                        <p:cTn id="112" dur="1" fill="hold">
                                          <p:stCondLst>
                                            <p:cond delay="0"/>
                                          </p:stCondLst>
                                        </p:cTn>
                                        <p:tgtEl>
                                          <p:spTgt spid="297"/>
                                        </p:tgtEl>
                                        <p:attrNameLst>
                                          <p:attrName>style.visibility</p:attrName>
                                        </p:attrNameLst>
                                      </p:cBhvr>
                                      <p:to>
                                        <p:strVal val="visible"/>
                                      </p:to>
                                    </p:set>
                                    <p:anim calcmode="lin" valueType="num">
                                      <p:cBhvr>
                                        <p:cTn id="113" dur="1000" fill="hold"/>
                                        <p:tgtEl>
                                          <p:spTgt spid="297"/>
                                        </p:tgtEl>
                                        <p:attrNameLst>
                                          <p:attrName>ppt_w</p:attrName>
                                        </p:attrNameLst>
                                      </p:cBhvr>
                                      <p:tavLst>
                                        <p:tav tm="0">
                                          <p:val>
                                            <p:fltVal val="0"/>
                                          </p:val>
                                        </p:tav>
                                        <p:tav tm="100000">
                                          <p:val>
                                            <p:strVal val="#ppt_w"/>
                                          </p:val>
                                        </p:tav>
                                      </p:tavLst>
                                    </p:anim>
                                    <p:anim calcmode="lin" valueType="num">
                                      <p:cBhvr>
                                        <p:cTn id="114" dur="1000" fill="hold"/>
                                        <p:tgtEl>
                                          <p:spTgt spid="297"/>
                                        </p:tgtEl>
                                        <p:attrNameLst>
                                          <p:attrName>ppt_h</p:attrName>
                                        </p:attrNameLst>
                                      </p:cBhvr>
                                      <p:tavLst>
                                        <p:tav tm="0">
                                          <p:val>
                                            <p:fltVal val="0"/>
                                          </p:val>
                                        </p:tav>
                                        <p:tav tm="100000">
                                          <p:val>
                                            <p:strVal val="#ppt_h"/>
                                          </p:val>
                                        </p:tav>
                                      </p:tavLst>
                                    </p:anim>
                                    <p:anim calcmode="lin" valueType="num">
                                      <p:cBhvr>
                                        <p:cTn id="115" dur="1000" fill="hold"/>
                                        <p:tgtEl>
                                          <p:spTgt spid="297"/>
                                        </p:tgtEl>
                                        <p:attrNameLst>
                                          <p:attrName>style.rotation</p:attrName>
                                        </p:attrNameLst>
                                      </p:cBhvr>
                                      <p:tavLst>
                                        <p:tav tm="0">
                                          <p:val>
                                            <p:fltVal val="90"/>
                                          </p:val>
                                        </p:tav>
                                        <p:tav tm="100000">
                                          <p:val>
                                            <p:fltVal val="0"/>
                                          </p:val>
                                        </p:tav>
                                      </p:tavLst>
                                    </p:anim>
                                    <p:animEffect transition="in" filter="fade">
                                      <p:cBhvr>
                                        <p:cTn id="116" dur="1000"/>
                                        <p:tgtEl>
                                          <p:spTgt spid="297"/>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298"/>
                                        </p:tgtEl>
                                        <p:attrNameLst>
                                          <p:attrName>style.visibility</p:attrName>
                                        </p:attrNameLst>
                                      </p:cBhvr>
                                      <p:to>
                                        <p:strVal val="visible"/>
                                      </p:to>
                                    </p:set>
                                    <p:animEffect transition="in" filter="fade">
                                      <p:cBhvr>
                                        <p:cTn id="119" dur="500"/>
                                        <p:tgtEl>
                                          <p:spTgt spid="298"/>
                                        </p:tgtEl>
                                      </p:cBhvr>
                                    </p:animEffect>
                                  </p:childTnLst>
                                </p:cTn>
                              </p:par>
                              <p:par>
                                <p:cTn id="120" presetID="10" presetClass="entr" presetSubtype="0" fill="hold" grpId="0" nodeType="withEffect">
                                  <p:stCondLst>
                                    <p:cond delay="200"/>
                                  </p:stCondLst>
                                  <p:childTnLst>
                                    <p:set>
                                      <p:cBhvr>
                                        <p:cTn id="121" dur="1" fill="hold">
                                          <p:stCondLst>
                                            <p:cond delay="0"/>
                                          </p:stCondLst>
                                        </p:cTn>
                                        <p:tgtEl>
                                          <p:spTgt spid="301"/>
                                        </p:tgtEl>
                                        <p:attrNameLst>
                                          <p:attrName>style.visibility</p:attrName>
                                        </p:attrNameLst>
                                      </p:cBhvr>
                                      <p:to>
                                        <p:strVal val="visible"/>
                                      </p:to>
                                    </p:set>
                                    <p:animEffect transition="in" filter="fade">
                                      <p:cBhvr>
                                        <p:cTn id="122" dur="500"/>
                                        <p:tgtEl>
                                          <p:spTgt spid="301"/>
                                        </p:tgtEl>
                                      </p:cBhvr>
                                    </p:animEffect>
                                  </p:childTnLst>
                                </p:cTn>
                              </p:par>
                              <p:par>
                                <p:cTn id="123" presetID="10" presetClass="entr" presetSubtype="0" fill="hold" grpId="0" nodeType="withEffect">
                                  <p:stCondLst>
                                    <p:cond delay="400"/>
                                  </p:stCondLst>
                                  <p:childTnLst>
                                    <p:set>
                                      <p:cBhvr>
                                        <p:cTn id="124" dur="1" fill="hold">
                                          <p:stCondLst>
                                            <p:cond delay="0"/>
                                          </p:stCondLst>
                                        </p:cTn>
                                        <p:tgtEl>
                                          <p:spTgt spid="300"/>
                                        </p:tgtEl>
                                        <p:attrNameLst>
                                          <p:attrName>style.visibility</p:attrName>
                                        </p:attrNameLst>
                                      </p:cBhvr>
                                      <p:to>
                                        <p:strVal val="visible"/>
                                      </p:to>
                                    </p:set>
                                    <p:animEffect transition="in" filter="fade">
                                      <p:cBhvr>
                                        <p:cTn id="125" dur="500"/>
                                        <p:tgtEl>
                                          <p:spTgt spid="300"/>
                                        </p:tgtEl>
                                      </p:cBhvr>
                                    </p:animEffect>
                                  </p:childTnLst>
                                </p:cTn>
                              </p:par>
                              <p:par>
                                <p:cTn id="126" presetID="10" presetClass="entr" presetSubtype="0" fill="hold" grpId="0" nodeType="withEffect">
                                  <p:stCondLst>
                                    <p:cond delay="600"/>
                                  </p:stCondLst>
                                  <p:childTnLst>
                                    <p:set>
                                      <p:cBhvr>
                                        <p:cTn id="127" dur="1" fill="hold">
                                          <p:stCondLst>
                                            <p:cond delay="0"/>
                                          </p:stCondLst>
                                        </p:cTn>
                                        <p:tgtEl>
                                          <p:spTgt spid="302"/>
                                        </p:tgtEl>
                                        <p:attrNameLst>
                                          <p:attrName>style.visibility</p:attrName>
                                        </p:attrNameLst>
                                      </p:cBhvr>
                                      <p:to>
                                        <p:strVal val="visible"/>
                                      </p:to>
                                    </p:set>
                                    <p:animEffect transition="in" filter="fade">
                                      <p:cBhvr>
                                        <p:cTn id="128" dur="500"/>
                                        <p:tgtEl>
                                          <p:spTgt spid="302"/>
                                        </p:tgtEl>
                                      </p:cBhvr>
                                    </p:animEffect>
                                  </p:childTnLst>
                                </p:cTn>
                              </p:par>
                              <p:par>
                                <p:cTn id="129" presetID="10" presetClass="entr" presetSubtype="0" fill="hold" grpId="0" nodeType="withEffect">
                                  <p:stCondLst>
                                    <p:cond delay="800"/>
                                  </p:stCondLst>
                                  <p:childTnLst>
                                    <p:set>
                                      <p:cBhvr>
                                        <p:cTn id="130" dur="1" fill="hold">
                                          <p:stCondLst>
                                            <p:cond delay="0"/>
                                          </p:stCondLst>
                                        </p:cTn>
                                        <p:tgtEl>
                                          <p:spTgt spid="303"/>
                                        </p:tgtEl>
                                        <p:attrNameLst>
                                          <p:attrName>style.visibility</p:attrName>
                                        </p:attrNameLst>
                                      </p:cBhvr>
                                      <p:to>
                                        <p:strVal val="visible"/>
                                      </p:to>
                                    </p:set>
                                    <p:animEffect transition="in" filter="fade">
                                      <p:cBhvr>
                                        <p:cTn id="131" dur="500"/>
                                        <p:tgtEl>
                                          <p:spTgt spid="303"/>
                                        </p:tgtEl>
                                      </p:cBhvr>
                                    </p:animEffect>
                                  </p:childTnLst>
                                </p:cTn>
                              </p:par>
                              <p:par>
                                <p:cTn id="132" presetID="10" presetClass="entr" presetSubtype="0" fill="hold" grpId="0" nodeType="withEffect">
                                  <p:stCondLst>
                                    <p:cond delay="1000"/>
                                  </p:stCondLst>
                                  <p:childTnLst>
                                    <p:set>
                                      <p:cBhvr>
                                        <p:cTn id="133" dur="1" fill="hold">
                                          <p:stCondLst>
                                            <p:cond delay="0"/>
                                          </p:stCondLst>
                                        </p:cTn>
                                        <p:tgtEl>
                                          <p:spTgt spid="304"/>
                                        </p:tgtEl>
                                        <p:attrNameLst>
                                          <p:attrName>style.visibility</p:attrName>
                                        </p:attrNameLst>
                                      </p:cBhvr>
                                      <p:to>
                                        <p:strVal val="visible"/>
                                      </p:to>
                                    </p:set>
                                    <p:animEffect transition="in" filter="fade">
                                      <p:cBhvr>
                                        <p:cTn id="134" dur="500"/>
                                        <p:tgtEl>
                                          <p:spTgt spid="304"/>
                                        </p:tgtEl>
                                      </p:cBhvr>
                                    </p:animEffect>
                                  </p:childTnLst>
                                </p:cTn>
                              </p:par>
                              <p:par>
                                <p:cTn id="135" presetID="10" presetClass="entr" presetSubtype="0" fill="hold" grpId="0" nodeType="withEffect">
                                  <p:stCondLst>
                                    <p:cond delay="1200"/>
                                  </p:stCondLst>
                                  <p:childTnLst>
                                    <p:set>
                                      <p:cBhvr>
                                        <p:cTn id="136" dur="1" fill="hold">
                                          <p:stCondLst>
                                            <p:cond delay="0"/>
                                          </p:stCondLst>
                                        </p:cTn>
                                        <p:tgtEl>
                                          <p:spTgt spid="305"/>
                                        </p:tgtEl>
                                        <p:attrNameLst>
                                          <p:attrName>style.visibility</p:attrName>
                                        </p:attrNameLst>
                                      </p:cBhvr>
                                      <p:to>
                                        <p:strVal val="visible"/>
                                      </p:to>
                                    </p:set>
                                    <p:animEffect transition="in" filter="fade">
                                      <p:cBhvr>
                                        <p:cTn id="137" dur="500"/>
                                        <p:tgtEl>
                                          <p:spTgt spid="305"/>
                                        </p:tgtEl>
                                      </p:cBhvr>
                                    </p:animEffect>
                                  </p:childTnLst>
                                </p:cTn>
                              </p:par>
                              <p:par>
                                <p:cTn id="138" presetID="10" presetClass="entr" presetSubtype="0" fill="hold" grpId="0" nodeType="withEffect">
                                  <p:stCondLst>
                                    <p:cond delay="1400"/>
                                  </p:stCondLst>
                                  <p:childTnLst>
                                    <p:set>
                                      <p:cBhvr>
                                        <p:cTn id="139" dur="1" fill="hold">
                                          <p:stCondLst>
                                            <p:cond delay="0"/>
                                          </p:stCondLst>
                                        </p:cTn>
                                        <p:tgtEl>
                                          <p:spTgt spid="311"/>
                                        </p:tgtEl>
                                        <p:attrNameLst>
                                          <p:attrName>style.visibility</p:attrName>
                                        </p:attrNameLst>
                                      </p:cBhvr>
                                      <p:to>
                                        <p:strVal val="visible"/>
                                      </p:to>
                                    </p:set>
                                    <p:animEffect transition="in" filter="fade">
                                      <p:cBhvr>
                                        <p:cTn id="140" dur="500"/>
                                        <p:tgtEl>
                                          <p:spTgt spid="311"/>
                                        </p:tgtEl>
                                      </p:cBhvr>
                                    </p:animEffect>
                                  </p:childTnLst>
                                </p:cTn>
                              </p:par>
                              <p:par>
                                <p:cTn id="141" presetID="10" presetClass="entr" presetSubtype="0" fill="hold" grpId="0" nodeType="withEffect">
                                  <p:stCondLst>
                                    <p:cond delay="1600"/>
                                  </p:stCondLst>
                                  <p:childTnLst>
                                    <p:set>
                                      <p:cBhvr>
                                        <p:cTn id="142" dur="1" fill="hold">
                                          <p:stCondLst>
                                            <p:cond delay="0"/>
                                          </p:stCondLst>
                                        </p:cTn>
                                        <p:tgtEl>
                                          <p:spTgt spid="306"/>
                                        </p:tgtEl>
                                        <p:attrNameLst>
                                          <p:attrName>style.visibility</p:attrName>
                                        </p:attrNameLst>
                                      </p:cBhvr>
                                      <p:to>
                                        <p:strVal val="visible"/>
                                      </p:to>
                                    </p:set>
                                    <p:animEffect transition="in" filter="fade">
                                      <p:cBhvr>
                                        <p:cTn id="143" dur="500"/>
                                        <p:tgtEl>
                                          <p:spTgt spid="306"/>
                                        </p:tgtEl>
                                      </p:cBhvr>
                                    </p:animEffect>
                                  </p:childTnLst>
                                </p:cTn>
                              </p:par>
                              <p:par>
                                <p:cTn id="144" presetID="10" presetClass="entr" presetSubtype="0" fill="hold" grpId="0" nodeType="withEffect">
                                  <p:stCondLst>
                                    <p:cond delay="1800"/>
                                  </p:stCondLst>
                                  <p:childTnLst>
                                    <p:set>
                                      <p:cBhvr>
                                        <p:cTn id="145" dur="1" fill="hold">
                                          <p:stCondLst>
                                            <p:cond delay="0"/>
                                          </p:stCondLst>
                                        </p:cTn>
                                        <p:tgtEl>
                                          <p:spTgt spid="310"/>
                                        </p:tgtEl>
                                        <p:attrNameLst>
                                          <p:attrName>style.visibility</p:attrName>
                                        </p:attrNameLst>
                                      </p:cBhvr>
                                      <p:to>
                                        <p:strVal val="visible"/>
                                      </p:to>
                                    </p:set>
                                    <p:animEffect transition="in" filter="fade">
                                      <p:cBhvr>
                                        <p:cTn id="146" dur="500"/>
                                        <p:tgtEl>
                                          <p:spTgt spid="310"/>
                                        </p:tgtEl>
                                      </p:cBhvr>
                                    </p:animEffect>
                                  </p:childTnLst>
                                </p:cTn>
                              </p:par>
                              <p:par>
                                <p:cTn id="147" presetID="10" presetClass="entr" presetSubtype="0" fill="hold" grpId="0" nodeType="withEffect">
                                  <p:stCondLst>
                                    <p:cond delay="2000"/>
                                  </p:stCondLst>
                                  <p:childTnLst>
                                    <p:set>
                                      <p:cBhvr>
                                        <p:cTn id="148" dur="1" fill="hold">
                                          <p:stCondLst>
                                            <p:cond delay="0"/>
                                          </p:stCondLst>
                                        </p:cTn>
                                        <p:tgtEl>
                                          <p:spTgt spid="307"/>
                                        </p:tgtEl>
                                        <p:attrNameLst>
                                          <p:attrName>style.visibility</p:attrName>
                                        </p:attrNameLst>
                                      </p:cBhvr>
                                      <p:to>
                                        <p:strVal val="visible"/>
                                      </p:to>
                                    </p:set>
                                    <p:animEffect transition="in" filter="fade">
                                      <p:cBhvr>
                                        <p:cTn id="149" dur="500"/>
                                        <p:tgtEl>
                                          <p:spTgt spid="307"/>
                                        </p:tgtEl>
                                      </p:cBhvr>
                                    </p:animEffect>
                                  </p:childTnLst>
                                </p:cTn>
                              </p:par>
                              <p:par>
                                <p:cTn id="150" presetID="10" presetClass="entr" presetSubtype="0" fill="hold" grpId="0" nodeType="withEffect">
                                  <p:stCondLst>
                                    <p:cond delay="2200"/>
                                  </p:stCondLst>
                                  <p:childTnLst>
                                    <p:set>
                                      <p:cBhvr>
                                        <p:cTn id="151" dur="1" fill="hold">
                                          <p:stCondLst>
                                            <p:cond delay="0"/>
                                          </p:stCondLst>
                                        </p:cTn>
                                        <p:tgtEl>
                                          <p:spTgt spid="308"/>
                                        </p:tgtEl>
                                        <p:attrNameLst>
                                          <p:attrName>style.visibility</p:attrName>
                                        </p:attrNameLst>
                                      </p:cBhvr>
                                      <p:to>
                                        <p:strVal val="visible"/>
                                      </p:to>
                                    </p:set>
                                    <p:animEffect transition="in" filter="fade">
                                      <p:cBhvr>
                                        <p:cTn id="152" dur="500"/>
                                        <p:tgtEl>
                                          <p:spTgt spid="308"/>
                                        </p:tgtEl>
                                      </p:cBhvr>
                                    </p:animEffect>
                                  </p:childTnLst>
                                </p:cTn>
                              </p:par>
                              <p:par>
                                <p:cTn id="153" presetID="10" presetClass="entr" presetSubtype="0" fill="hold" grpId="0" nodeType="withEffect">
                                  <p:stCondLst>
                                    <p:cond delay="2400"/>
                                  </p:stCondLst>
                                  <p:childTnLst>
                                    <p:set>
                                      <p:cBhvr>
                                        <p:cTn id="154" dur="1" fill="hold">
                                          <p:stCondLst>
                                            <p:cond delay="0"/>
                                          </p:stCondLst>
                                        </p:cTn>
                                        <p:tgtEl>
                                          <p:spTgt spid="309"/>
                                        </p:tgtEl>
                                        <p:attrNameLst>
                                          <p:attrName>style.visibility</p:attrName>
                                        </p:attrNameLst>
                                      </p:cBhvr>
                                      <p:to>
                                        <p:strVal val="visible"/>
                                      </p:to>
                                    </p:set>
                                    <p:animEffect transition="in" filter="fade">
                                      <p:cBhvr>
                                        <p:cTn id="155" dur="500"/>
                                        <p:tgtEl>
                                          <p:spTgt spid="309"/>
                                        </p:tgtEl>
                                      </p:cBhvr>
                                    </p:animEffect>
                                  </p:childTnLst>
                                </p:cTn>
                              </p:par>
                              <p:par>
                                <p:cTn id="156" presetID="10" presetClass="entr" presetSubtype="0" fill="hold" grpId="0" nodeType="withEffect">
                                  <p:stCondLst>
                                    <p:cond delay="2600"/>
                                  </p:stCondLst>
                                  <p:childTnLst>
                                    <p:set>
                                      <p:cBhvr>
                                        <p:cTn id="157" dur="1" fill="hold">
                                          <p:stCondLst>
                                            <p:cond delay="0"/>
                                          </p:stCondLst>
                                        </p:cTn>
                                        <p:tgtEl>
                                          <p:spTgt spid="299"/>
                                        </p:tgtEl>
                                        <p:attrNameLst>
                                          <p:attrName>style.visibility</p:attrName>
                                        </p:attrNameLst>
                                      </p:cBhvr>
                                      <p:to>
                                        <p:strVal val="visible"/>
                                      </p:to>
                                    </p:set>
                                    <p:animEffect transition="in" filter="fade">
                                      <p:cBhvr>
                                        <p:cTn id="158" dur="500"/>
                                        <p:tgtEl>
                                          <p:spTgt spid="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5" grpId="0" animBg="1"/>
      <p:bldP spid="265" grpId="1" animBg="1"/>
      <p:bldP spid="779" grpId="0" animBg="1"/>
      <p:bldP spid="779" grpId="1" animBg="1"/>
      <p:bldP spid="780" grpId="0" animBg="1"/>
      <p:bldP spid="780" grpId="1" animBg="1"/>
      <p:bldP spid="781" grpId="0"/>
      <p:bldP spid="298" grpId="0"/>
      <p:bldP spid="299" grpId="0"/>
      <p:bldP spid="300" grpId="0"/>
      <p:bldP spid="301" grpId="0"/>
      <p:bldP spid="302" grpId="0"/>
      <p:bldP spid="303" grpId="0"/>
      <p:bldP spid="304" grpId="0"/>
      <p:bldP spid="305" grpId="0"/>
      <p:bldP spid="306" grpId="0"/>
      <p:bldP spid="307" grpId="0"/>
      <p:bldP spid="308" grpId="0"/>
      <p:bldP spid="309" grpId="0"/>
      <p:bldP spid="310" grpId="0"/>
      <p:bldP spid="311"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laptops and a computer&#10;&#10;Description automatically generated with medium confidence">
            <a:extLst>
              <a:ext uri="{FF2B5EF4-FFF2-40B4-BE49-F238E27FC236}">
                <a16:creationId xmlns:a16="http://schemas.microsoft.com/office/drawing/2014/main" id="{E00A2B27-E69D-DC56-3D90-61DB4EBE89B6}"/>
              </a:ext>
            </a:extLst>
          </p:cNvPr>
          <p:cNvPicPr>
            <a:picLocks noChangeAspect="1"/>
          </p:cNvPicPr>
          <p:nvPr/>
        </p:nvPicPr>
        <p:blipFill rotWithShape="1">
          <a:blip r:embed="rId4"/>
          <a:srcRect t="19"/>
          <a:stretch/>
        </p:blipFill>
        <p:spPr>
          <a:xfrm>
            <a:off x="20" y="1282"/>
            <a:ext cx="12191980" cy="6856718"/>
          </a:xfrm>
          <a:prstGeom prst="rect">
            <a:avLst/>
          </a:prstGeom>
        </p:spPr>
      </p:pic>
    </p:spTree>
    <p:extLst>
      <p:ext uri="{BB962C8B-B14F-4D97-AF65-F5344CB8AC3E}">
        <p14:creationId xmlns:p14="http://schemas.microsoft.com/office/powerpoint/2010/main" val="1373702782"/>
      </p:ext>
    </p:extLst>
  </p:cSld>
  <p:clrMapOvr>
    <a:masterClrMapping/>
  </p:clrMapOvr>
  <p:extLst>
    <p:ext uri="{6950BFC3-D8DA-4A85-94F7-54DA5524770B}">
      <p188:commentRel xmlns:p188="http://schemas.microsoft.com/office/powerpoint/2018/8/main" r:id="rId3"/>
    </p:ext>
  </p:extLs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arallelogram 1">
            <a:extLst>
              <a:ext uri="{FF2B5EF4-FFF2-40B4-BE49-F238E27FC236}">
                <a16:creationId xmlns:a16="http://schemas.microsoft.com/office/drawing/2014/main" id="{FC363335-0851-D58E-E43E-0FB5709C647B}"/>
              </a:ext>
            </a:extLst>
          </p:cNvPr>
          <p:cNvSpPr/>
          <p:nvPr/>
        </p:nvSpPr>
        <p:spPr>
          <a:xfrm>
            <a:off x="1473067" y="0"/>
            <a:ext cx="10415365" cy="6858000"/>
          </a:xfrm>
          <a:prstGeom prst="parallelogram">
            <a:avLst/>
          </a:prstGeom>
          <a:gradFill flip="none" rotWithShape="1">
            <a:gsLst>
              <a:gs pos="0">
                <a:schemeClr val="accent5">
                  <a:lumMod val="0"/>
                  <a:lumOff val="100000"/>
                </a:schemeClr>
              </a:gs>
              <a:gs pos="41000">
                <a:srgbClr val="E848A5"/>
              </a:gs>
              <a:gs pos="76000">
                <a:schemeClr val="accent2"/>
              </a:gs>
            </a:gsLst>
            <a:path path="circle">
              <a:fillToRect l="100000" b="100000"/>
            </a:path>
            <a:tileRect t="-100000" r="-100000"/>
          </a:gra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GB"/>
          </a:p>
        </p:txBody>
      </p:sp>
      <p:pic>
        <p:nvPicPr>
          <p:cNvPr id="318" name="Graphic 317">
            <a:extLst>
              <a:ext uri="{FF2B5EF4-FFF2-40B4-BE49-F238E27FC236}">
                <a16:creationId xmlns:a16="http://schemas.microsoft.com/office/drawing/2014/main" id="{E8C61DC8-230E-62E3-EFD9-7C5418FB331D}"/>
              </a:ext>
            </a:extLst>
          </p:cNvPr>
          <p:cNvPicPr>
            <a:picLocks noChangeAspect="1"/>
          </p:cNvPicPr>
          <p:nvPr/>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067810" y="330836"/>
            <a:ext cx="3777181" cy="6196329"/>
          </a:xfrm>
          <a:prstGeom prst="rect">
            <a:avLst/>
          </a:prstGeom>
        </p:spPr>
      </p:pic>
      <p:grpSp>
        <p:nvGrpSpPr>
          <p:cNvPr id="9" name="Group 8">
            <a:extLst>
              <a:ext uri="{FF2B5EF4-FFF2-40B4-BE49-F238E27FC236}">
                <a16:creationId xmlns:a16="http://schemas.microsoft.com/office/drawing/2014/main" id="{43794AE0-2A50-AF8B-6F15-537BB9E68CB0}"/>
              </a:ext>
            </a:extLst>
          </p:cNvPr>
          <p:cNvGrpSpPr/>
          <p:nvPr/>
        </p:nvGrpSpPr>
        <p:grpSpPr>
          <a:xfrm>
            <a:off x="130483" y="233510"/>
            <a:ext cx="1279151" cy="1213042"/>
            <a:chOff x="2554110" y="223872"/>
            <a:chExt cx="1279151" cy="1213042"/>
          </a:xfrm>
        </p:grpSpPr>
        <p:sp>
          <p:nvSpPr>
            <p:cNvPr id="203" name="block 3">
              <a:extLst>
                <a:ext uri="{FF2B5EF4-FFF2-40B4-BE49-F238E27FC236}">
                  <a16:creationId xmlns:a16="http://schemas.microsoft.com/office/drawing/2014/main" id="{A456082C-DB24-8D2D-A63E-C68892591795}"/>
                </a:ext>
              </a:extLst>
            </p:cNvPr>
            <p:cNvSpPr/>
            <p:nvPr/>
          </p:nvSpPr>
          <p:spPr>
            <a:xfrm>
              <a:off x="2595432" y="223872"/>
              <a:ext cx="1196507" cy="1213042"/>
            </a:xfrm>
            <a:prstGeom prst="roundRect">
              <a:avLst>
                <a:gd name="adj" fmla="val 24962"/>
              </a:avLst>
            </a:prstGeom>
            <a:solidFill>
              <a:srgbClr val="5177A9"/>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4" rtl="0" eaLnBrk="1" fontAlgn="auto" latinLnBrk="0" hangingPunct="1">
                <a:lnSpc>
                  <a:spcPct val="114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endParaRPr>
            </a:p>
          </p:txBody>
        </p:sp>
        <p:sp>
          <p:nvSpPr>
            <p:cNvPr id="5" name="TextBox 4">
              <a:extLst>
                <a:ext uri="{FF2B5EF4-FFF2-40B4-BE49-F238E27FC236}">
                  <a16:creationId xmlns:a16="http://schemas.microsoft.com/office/drawing/2014/main" id="{21A45FE2-FEA9-EC5E-5977-FE455F3684AC}"/>
                </a:ext>
              </a:extLst>
            </p:cNvPr>
            <p:cNvSpPr txBox="1"/>
            <p:nvPr/>
          </p:nvSpPr>
          <p:spPr>
            <a:xfrm>
              <a:off x="2554110" y="223874"/>
              <a:ext cx="1279151" cy="863698"/>
            </a:xfrm>
            <a:prstGeom prst="rect">
              <a:avLst/>
            </a:prstGeom>
            <a:noFill/>
          </p:spPr>
          <p:txBody>
            <a:bodyPr wrap="square" lIns="0" tIns="0" rIns="0" bIns="0" numCol="1" spcCol="151200"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40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A</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City Prosperity</a:t>
              </a:r>
            </a:p>
          </p:txBody>
        </p:sp>
        <p:cxnSp>
          <p:nvCxnSpPr>
            <p:cNvPr id="7" name="Straight Connector 6">
              <a:extLst>
                <a:ext uri="{FF2B5EF4-FFF2-40B4-BE49-F238E27FC236}">
                  <a16:creationId xmlns:a16="http://schemas.microsoft.com/office/drawing/2014/main" id="{335D2383-3292-815D-C774-5A0539DDB748}"/>
                </a:ext>
              </a:extLst>
            </p:cNvPr>
            <p:cNvCxnSpPr>
              <a:cxnSpLocks/>
            </p:cNvCxnSpPr>
            <p:nvPr/>
          </p:nvCxnSpPr>
          <p:spPr>
            <a:xfrm>
              <a:off x="2700187" y="830392"/>
              <a:ext cx="986996"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04" name="Group 203">
            <a:extLst>
              <a:ext uri="{FF2B5EF4-FFF2-40B4-BE49-F238E27FC236}">
                <a16:creationId xmlns:a16="http://schemas.microsoft.com/office/drawing/2014/main" id="{AB78CBA7-B4B3-841E-E0EF-8792B1D8D637}"/>
              </a:ext>
            </a:extLst>
          </p:cNvPr>
          <p:cNvGrpSpPr/>
          <p:nvPr/>
        </p:nvGrpSpPr>
        <p:grpSpPr>
          <a:xfrm>
            <a:off x="1394425" y="233510"/>
            <a:ext cx="1279151" cy="1213042"/>
            <a:chOff x="2554110" y="223872"/>
            <a:chExt cx="1279151" cy="1213042"/>
          </a:xfrm>
        </p:grpSpPr>
        <p:sp>
          <p:nvSpPr>
            <p:cNvPr id="205" name="block 3">
              <a:extLst>
                <a:ext uri="{FF2B5EF4-FFF2-40B4-BE49-F238E27FC236}">
                  <a16:creationId xmlns:a16="http://schemas.microsoft.com/office/drawing/2014/main" id="{77AE3B1E-54D7-135B-6D3C-13393DDB8AF2}"/>
                </a:ext>
              </a:extLst>
            </p:cNvPr>
            <p:cNvSpPr/>
            <p:nvPr/>
          </p:nvSpPr>
          <p:spPr>
            <a:xfrm>
              <a:off x="2595432" y="223872"/>
              <a:ext cx="1196507" cy="1213042"/>
            </a:xfrm>
            <a:prstGeom prst="roundRect">
              <a:avLst>
                <a:gd name="adj" fmla="val 24962"/>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4" rtl="0" eaLnBrk="1" fontAlgn="auto" latinLnBrk="0" hangingPunct="1">
                <a:lnSpc>
                  <a:spcPct val="114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endParaRPr>
            </a:p>
          </p:txBody>
        </p:sp>
        <p:sp>
          <p:nvSpPr>
            <p:cNvPr id="206" name="TextBox 205">
              <a:extLst>
                <a:ext uri="{FF2B5EF4-FFF2-40B4-BE49-F238E27FC236}">
                  <a16:creationId xmlns:a16="http://schemas.microsoft.com/office/drawing/2014/main" id="{BB64B1CA-ADD6-A9B9-D63E-8E7ED9E7E713}"/>
                </a:ext>
              </a:extLst>
            </p:cNvPr>
            <p:cNvSpPr txBox="1"/>
            <p:nvPr/>
          </p:nvSpPr>
          <p:spPr>
            <a:xfrm>
              <a:off x="2554110" y="223874"/>
              <a:ext cx="1279151" cy="1066831"/>
            </a:xfrm>
            <a:prstGeom prst="rect">
              <a:avLst/>
            </a:prstGeom>
            <a:noFill/>
          </p:spPr>
          <p:txBody>
            <a:bodyPr wrap="square" lIns="0" tIns="0" rIns="0" bIns="0" numCol="1" spcCol="151200"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40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B</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Prestige</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Positions</a:t>
              </a:r>
            </a:p>
          </p:txBody>
        </p:sp>
        <p:cxnSp>
          <p:nvCxnSpPr>
            <p:cNvPr id="207" name="Straight Connector 206">
              <a:extLst>
                <a:ext uri="{FF2B5EF4-FFF2-40B4-BE49-F238E27FC236}">
                  <a16:creationId xmlns:a16="http://schemas.microsoft.com/office/drawing/2014/main" id="{F164BEB3-737A-AE97-722E-740C09A9429F}"/>
                </a:ext>
              </a:extLst>
            </p:cNvPr>
            <p:cNvCxnSpPr>
              <a:cxnSpLocks/>
            </p:cNvCxnSpPr>
            <p:nvPr/>
          </p:nvCxnSpPr>
          <p:spPr>
            <a:xfrm>
              <a:off x="2700187" y="830392"/>
              <a:ext cx="986996"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08" name="Group 207">
            <a:extLst>
              <a:ext uri="{FF2B5EF4-FFF2-40B4-BE49-F238E27FC236}">
                <a16:creationId xmlns:a16="http://schemas.microsoft.com/office/drawing/2014/main" id="{9C90BA19-DCE4-C467-8DE1-1C85CE0A22EE}"/>
              </a:ext>
            </a:extLst>
          </p:cNvPr>
          <p:cNvGrpSpPr/>
          <p:nvPr/>
        </p:nvGrpSpPr>
        <p:grpSpPr>
          <a:xfrm>
            <a:off x="2650915" y="233510"/>
            <a:ext cx="1279151" cy="1213042"/>
            <a:chOff x="2554110" y="223872"/>
            <a:chExt cx="1279151" cy="1213042"/>
          </a:xfrm>
        </p:grpSpPr>
        <p:sp>
          <p:nvSpPr>
            <p:cNvPr id="209" name="block 3">
              <a:extLst>
                <a:ext uri="{FF2B5EF4-FFF2-40B4-BE49-F238E27FC236}">
                  <a16:creationId xmlns:a16="http://schemas.microsoft.com/office/drawing/2014/main" id="{B98F2462-AFEA-1B08-2435-0813CFA2C382}"/>
                </a:ext>
              </a:extLst>
            </p:cNvPr>
            <p:cNvSpPr/>
            <p:nvPr/>
          </p:nvSpPr>
          <p:spPr>
            <a:xfrm>
              <a:off x="2595432" y="223872"/>
              <a:ext cx="1196507" cy="1213042"/>
            </a:xfrm>
            <a:prstGeom prst="roundRect">
              <a:avLst>
                <a:gd name="adj" fmla="val 24962"/>
              </a:avLst>
            </a:prstGeom>
            <a:solidFill>
              <a:srgbClr val="009F4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4" rtl="0" eaLnBrk="1" fontAlgn="auto" latinLnBrk="0" hangingPunct="1">
                <a:lnSpc>
                  <a:spcPct val="114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endParaRPr>
            </a:p>
          </p:txBody>
        </p:sp>
        <p:sp>
          <p:nvSpPr>
            <p:cNvPr id="210" name="TextBox 209">
              <a:extLst>
                <a:ext uri="{FF2B5EF4-FFF2-40B4-BE49-F238E27FC236}">
                  <a16:creationId xmlns:a16="http://schemas.microsoft.com/office/drawing/2014/main" id="{C5A7479A-244A-A603-ED6F-35C8D294F6A9}"/>
                </a:ext>
              </a:extLst>
            </p:cNvPr>
            <p:cNvSpPr txBox="1"/>
            <p:nvPr/>
          </p:nvSpPr>
          <p:spPr>
            <a:xfrm>
              <a:off x="2554110" y="223874"/>
              <a:ext cx="1279151" cy="863698"/>
            </a:xfrm>
            <a:prstGeom prst="rect">
              <a:avLst/>
            </a:prstGeom>
            <a:noFill/>
          </p:spPr>
          <p:txBody>
            <a:bodyPr wrap="square" lIns="0" tIns="0" rIns="0" bIns="0" numCol="1" spcCol="151200"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40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C</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Country Living</a:t>
              </a:r>
            </a:p>
          </p:txBody>
        </p:sp>
        <p:cxnSp>
          <p:nvCxnSpPr>
            <p:cNvPr id="211" name="Straight Connector 210">
              <a:extLst>
                <a:ext uri="{FF2B5EF4-FFF2-40B4-BE49-F238E27FC236}">
                  <a16:creationId xmlns:a16="http://schemas.microsoft.com/office/drawing/2014/main" id="{87B71F29-1795-E7FA-8777-F04335F8AD5F}"/>
                </a:ext>
              </a:extLst>
            </p:cNvPr>
            <p:cNvCxnSpPr>
              <a:cxnSpLocks/>
            </p:cNvCxnSpPr>
            <p:nvPr/>
          </p:nvCxnSpPr>
          <p:spPr>
            <a:xfrm>
              <a:off x="2700187" y="830392"/>
              <a:ext cx="986996"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12" name="Group 211">
            <a:extLst>
              <a:ext uri="{FF2B5EF4-FFF2-40B4-BE49-F238E27FC236}">
                <a16:creationId xmlns:a16="http://schemas.microsoft.com/office/drawing/2014/main" id="{74D1AD3F-22C5-D7AD-2C02-73739CCE1A2B}"/>
              </a:ext>
            </a:extLst>
          </p:cNvPr>
          <p:cNvGrpSpPr/>
          <p:nvPr/>
        </p:nvGrpSpPr>
        <p:grpSpPr>
          <a:xfrm>
            <a:off x="130483" y="1528132"/>
            <a:ext cx="1279151" cy="1213042"/>
            <a:chOff x="2554110" y="223872"/>
            <a:chExt cx="1279151" cy="1213042"/>
          </a:xfrm>
        </p:grpSpPr>
        <p:sp>
          <p:nvSpPr>
            <p:cNvPr id="213" name="block 3">
              <a:extLst>
                <a:ext uri="{FF2B5EF4-FFF2-40B4-BE49-F238E27FC236}">
                  <a16:creationId xmlns:a16="http://schemas.microsoft.com/office/drawing/2014/main" id="{8ADF75D7-9B59-E4E5-40BB-C7EEB6D8761C}"/>
                </a:ext>
              </a:extLst>
            </p:cNvPr>
            <p:cNvSpPr/>
            <p:nvPr/>
          </p:nvSpPr>
          <p:spPr>
            <a:xfrm>
              <a:off x="2595432" y="223872"/>
              <a:ext cx="1196507" cy="1213042"/>
            </a:xfrm>
            <a:prstGeom prst="roundRect">
              <a:avLst>
                <a:gd name="adj" fmla="val 24962"/>
              </a:avLst>
            </a:prstGeom>
            <a:solidFill>
              <a:srgbClr val="B7BF1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4" rtl="0" eaLnBrk="1" fontAlgn="auto" latinLnBrk="0" hangingPunct="1">
                <a:lnSpc>
                  <a:spcPct val="114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endParaRPr>
            </a:p>
          </p:txBody>
        </p:sp>
        <p:sp>
          <p:nvSpPr>
            <p:cNvPr id="214" name="TextBox 213">
              <a:extLst>
                <a:ext uri="{FF2B5EF4-FFF2-40B4-BE49-F238E27FC236}">
                  <a16:creationId xmlns:a16="http://schemas.microsoft.com/office/drawing/2014/main" id="{A2FEEB82-39BA-4915-A18B-8DD693AFA125}"/>
                </a:ext>
              </a:extLst>
            </p:cNvPr>
            <p:cNvSpPr txBox="1"/>
            <p:nvPr/>
          </p:nvSpPr>
          <p:spPr>
            <a:xfrm>
              <a:off x="2554110" y="223874"/>
              <a:ext cx="1279151" cy="863698"/>
            </a:xfrm>
            <a:prstGeom prst="rect">
              <a:avLst/>
            </a:prstGeom>
            <a:noFill/>
          </p:spPr>
          <p:txBody>
            <a:bodyPr wrap="square" lIns="0" tIns="0" rIns="0" bIns="0" numCol="1" spcCol="151200"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40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D</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Rural Reality</a:t>
              </a:r>
            </a:p>
          </p:txBody>
        </p:sp>
        <p:cxnSp>
          <p:nvCxnSpPr>
            <p:cNvPr id="215" name="Straight Connector 214">
              <a:extLst>
                <a:ext uri="{FF2B5EF4-FFF2-40B4-BE49-F238E27FC236}">
                  <a16:creationId xmlns:a16="http://schemas.microsoft.com/office/drawing/2014/main" id="{5DD1310A-42E8-0037-D243-10867F26140F}"/>
                </a:ext>
              </a:extLst>
            </p:cNvPr>
            <p:cNvCxnSpPr>
              <a:cxnSpLocks/>
            </p:cNvCxnSpPr>
            <p:nvPr/>
          </p:nvCxnSpPr>
          <p:spPr>
            <a:xfrm>
              <a:off x="2700187" y="830392"/>
              <a:ext cx="986996"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16" name="Group 215">
            <a:extLst>
              <a:ext uri="{FF2B5EF4-FFF2-40B4-BE49-F238E27FC236}">
                <a16:creationId xmlns:a16="http://schemas.microsoft.com/office/drawing/2014/main" id="{46CD0557-FE50-4CB9-1D54-C06D5D2F5260}"/>
              </a:ext>
            </a:extLst>
          </p:cNvPr>
          <p:cNvGrpSpPr/>
          <p:nvPr/>
        </p:nvGrpSpPr>
        <p:grpSpPr>
          <a:xfrm>
            <a:off x="1394425" y="1528132"/>
            <a:ext cx="1279151" cy="1213042"/>
            <a:chOff x="2554110" y="223872"/>
            <a:chExt cx="1279151" cy="1213042"/>
          </a:xfrm>
        </p:grpSpPr>
        <p:sp>
          <p:nvSpPr>
            <p:cNvPr id="217" name="block 3">
              <a:extLst>
                <a:ext uri="{FF2B5EF4-FFF2-40B4-BE49-F238E27FC236}">
                  <a16:creationId xmlns:a16="http://schemas.microsoft.com/office/drawing/2014/main" id="{8925C812-6C01-2575-EBCF-A32724B013DC}"/>
                </a:ext>
              </a:extLst>
            </p:cNvPr>
            <p:cNvSpPr/>
            <p:nvPr/>
          </p:nvSpPr>
          <p:spPr>
            <a:xfrm>
              <a:off x="2595432" y="223872"/>
              <a:ext cx="1196507" cy="1213042"/>
            </a:xfrm>
            <a:prstGeom prst="roundRect">
              <a:avLst>
                <a:gd name="adj" fmla="val 24962"/>
              </a:avLst>
            </a:prstGeom>
            <a:solidFill>
              <a:srgbClr val="63666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4" rtl="0" eaLnBrk="1" fontAlgn="auto" latinLnBrk="0" hangingPunct="1">
                <a:lnSpc>
                  <a:spcPct val="114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endParaRPr>
            </a:p>
          </p:txBody>
        </p:sp>
        <p:sp>
          <p:nvSpPr>
            <p:cNvPr id="218" name="TextBox 217">
              <a:extLst>
                <a:ext uri="{FF2B5EF4-FFF2-40B4-BE49-F238E27FC236}">
                  <a16:creationId xmlns:a16="http://schemas.microsoft.com/office/drawing/2014/main" id="{061E2B14-37C5-8CDE-60AD-A482F1B28C40}"/>
                </a:ext>
              </a:extLst>
            </p:cNvPr>
            <p:cNvSpPr txBox="1"/>
            <p:nvPr/>
          </p:nvSpPr>
          <p:spPr>
            <a:xfrm>
              <a:off x="2554110" y="223874"/>
              <a:ext cx="1279151" cy="863698"/>
            </a:xfrm>
            <a:prstGeom prst="rect">
              <a:avLst/>
            </a:prstGeom>
            <a:noFill/>
          </p:spPr>
          <p:txBody>
            <a:bodyPr wrap="square" lIns="0" tIns="0" rIns="0" bIns="0" numCol="1" spcCol="151200"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40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E</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Senior Security</a:t>
              </a:r>
            </a:p>
          </p:txBody>
        </p:sp>
        <p:cxnSp>
          <p:nvCxnSpPr>
            <p:cNvPr id="219" name="Straight Connector 218">
              <a:extLst>
                <a:ext uri="{FF2B5EF4-FFF2-40B4-BE49-F238E27FC236}">
                  <a16:creationId xmlns:a16="http://schemas.microsoft.com/office/drawing/2014/main" id="{05881322-F5D7-58F7-78E2-7B62A98025C2}"/>
                </a:ext>
              </a:extLst>
            </p:cNvPr>
            <p:cNvCxnSpPr>
              <a:cxnSpLocks/>
            </p:cNvCxnSpPr>
            <p:nvPr/>
          </p:nvCxnSpPr>
          <p:spPr>
            <a:xfrm>
              <a:off x="2700187" y="830392"/>
              <a:ext cx="986996"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20" name="Group 219">
            <a:extLst>
              <a:ext uri="{FF2B5EF4-FFF2-40B4-BE49-F238E27FC236}">
                <a16:creationId xmlns:a16="http://schemas.microsoft.com/office/drawing/2014/main" id="{2C64F4C6-0A84-3069-384F-C323E5803BCB}"/>
              </a:ext>
            </a:extLst>
          </p:cNvPr>
          <p:cNvGrpSpPr/>
          <p:nvPr/>
        </p:nvGrpSpPr>
        <p:grpSpPr>
          <a:xfrm>
            <a:off x="2650915" y="1528132"/>
            <a:ext cx="1279151" cy="1213042"/>
            <a:chOff x="2554110" y="223872"/>
            <a:chExt cx="1279151" cy="1213042"/>
          </a:xfrm>
        </p:grpSpPr>
        <p:sp>
          <p:nvSpPr>
            <p:cNvPr id="221" name="block 3">
              <a:extLst>
                <a:ext uri="{FF2B5EF4-FFF2-40B4-BE49-F238E27FC236}">
                  <a16:creationId xmlns:a16="http://schemas.microsoft.com/office/drawing/2014/main" id="{0ADE44BF-E92C-E3BA-0A61-38C6208516E3}"/>
                </a:ext>
              </a:extLst>
            </p:cNvPr>
            <p:cNvSpPr/>
            <p:nvPr/>
          </p:nvSpPr>
          <p:spPr>
            <a:xfrm>
              <a:off x="2595432" y="223872"/>
              <a:ext cx="1196507" cy="1213042"/>
            </a:xfrm>
            <a:prstGeom prst="roundRect">
              <a:avLst>
                <a:gd name="adj" fmla="val 24962"/>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4" rtl="0" eaLnBrk="1" fontAlgn="auto" latinLnBrk="0" hangingPunct="1">
                <a:lnSpc>
                  <a:spcPct val="114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endParaRPr>
            </a:p>
          </p:txBody>
        </p:sp>
        <p:sp>
          <p:nvSpPr>
            <p:cNvPr id="222" name="TextBox 221">
              <a:extLst>
                <a:ext uri="{FF2B5EF4-FFF2-40B4-BE49-F238E27FC236}">
                  <a16:creationId xmlns:a16="http://schemas.microsoft.com/office/drawing/2014/main" id="{007331AE-F8E8-D660-FD4A-8858B6B4E8D1}"/>
                </a:ext>
              </a:extLst>
            </p:cNvPr>
            <p:cNvSpPr txBox="1"/>
            <p:nvPr/>
          </p:nvSpPr>
          <p:spPr>
            <a:xfrm>
              <a:off x="2554110" y="223874"/>
              <a:ext cx="1279151" cy="1066831"/>
            </a:xfrm>
            <a:prstGeom prst="rect">
              <a:avLst/>
            </a:prstGeom>
            <a:noFill/>
          </p:spPr>
          <p:txBody>
            <a:bodyPr wrap="square" lIns="0" tIns="0" rIns="0" bIns="0" numCol="1" spcCol="151200"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40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F</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Suburban</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Stability</a:t>
              </a:r>
            </a:p>
          </p:txBody>
        </p:sp>
        <p:cxnSp>
          <p:nvCxnSpPr>
            <p:cNvPr id="223" name="Straight Connector 222">
              <a:extLst>
                <a:ext uri="{FF2B5EF4-FFF2-40B4-BE49-F238E27FC236}">
                  <a16:creationId xmlns:a16="http://schemas.microsoft.com/office/drawing/2014/main" id="{525D5572-31AB-46B6-B17A-E7B054DC51C9}"/>
                </a:ext>
              </a:extLst>
            </p:cNvPr>
            <p:cNvCxnSpPr>
              <a:cxnSpLocks/>
            </p:cNvCxnSpPr>
            <p:nvPr/>
          </p:nvCxnSpPr>
          <p:spPr>
            <a:xfrm>
              <a:off x="2700187" y="830392"/>
              <a:ext cx="986996"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24" name="Group 223">
            <a:extLst>
              <a:ext uri="{FF2B5EF4-FFF2-40B4-BE49-F238E27FC236}">
                <a16:creationId xmlns:a16="http://schemas.microsoft.com/office/drawing/2014/main" id="{C72ECB93-D398-CE19-4757-C2E62FC1EB4F}"/>
              </a:ext>
            </a:extLst>
          </p:cNvPr>
          <p:cNvGrpSpPr/>
          <p:nvPr/>
        </p:nvGrpSpPr>
        <p:grpSpPr>
          <a:xfrm>
            <a:off x="130483" y="2822754"/>
            <a:ext cx="1279151" cy="1213042"/>
            <a:chOff x="2554110" y="223872"/>
            <a:chExt cx="1279151" cy="1213042"/>
          </a:xfrm>
        </p:grpSpPr>
        <p:sp>
          <p:nvSpPr>
            <p:cNvPr id="225" name="block 3">
              <a:extLst>
                <a:ext uri="{FF2B5EF4-FFF2-40B4-BE49-F238E27FC236}">
                  <a16:creationId xmlns:a16="http://schemas.microsoft.com/office/drawing/2014/main" id="{318FC631-5596-2998-3DF3-0AD32449265D}"/>
                </a:ext>
              </a:extLst>
            </p:cNvPr>
            <p:cNvSpPr/>
            <p:nvPr/>
          </p:nvSpPr>
          <p:spPr>
            <a:xfrm>
              <a:off x="2595432" y="223872"/>
              <a:ext cx="1196507" cy="1213042"/>
            </a:xfrm>
            <a:prstGeom prst="roundRect">
              <a:avLst>
                <a:gd name="adj" fmla="val 24962"/>
              </a:avLst>
            </a:prstGeom>
            <a:solidFill>
              <a:srgbClr val="0081A6"/>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4" rtl="0" eaLnBrk="1" fontAlgn="auto" latinLnBrk="0" hangingPunct="1">
                <a:lnSpc>
                  <a:spcPct val="114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endParaRPr>
            </a:p>
          </p:txBody>
        </p:sp>
        <p:sp>
          <p:nvSpPr>
            <p:cNvPr id="226" name="TextBox 225">
              <a:extLst>
                <a:ext uri="{FF2B5EF4-FFF2-40B4-BE49-F238E27FC236}">
                  <a16:creationId xmlns:a16="http://schemas.microsoft.com/office/drawing/2014/main" id="{5F2539D8-7AB6-F8D0-FF29-C55C2D34E27F}"/>
                </a:ext>
              </a:extLst>
            </p:cNvPr>
            <p:cNvSpPr txBox="1"/>
            <p:nvPr/>
          </p:nvSpPr>
          <p:spPr>
            <a:xfrm>
              <a:off x="2554110" y="223874"/>
              <a:ext cx="1279151" cy="1066831"/>
            </a:xfrm>
            <a:prstGeom prst="rect">
              <a:avLst/>
            </a:prstGeom>
            <a:noFill/>
          </p:spPr>
          <p:txBody>
            <a:bodyPr wrap="square" lIns="0" tIns="0" rIns="0" bIns="0" numCol="1" spcCol="151200"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40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G</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Domestic</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Success</a:t>
              </a:r>
            </a:p>
          </p:txBody>
        </p:sp>
        <p:cxnSp>
          <p:nvCxnSpPr>
            <p:cNvPr id="227" name="Straight Connector 226">
              <a:extLst>
                <a:ext uri="{FF2B5EF4-FFF2-40B4-BE49-F238E27FC236}">
                  <a16:creationId xmlns:a16="http://schemas.microsoft.com/office/drawing/2014/main" id="{6A4E8437-9860-6F46-51A3-C9A59F595715}"/>
                </a:ext>
              </a:extLst>
            </p:cNvPr>
            <p:cNvCxnSpPr>
              <a:cxnSpLocks/>
            </p:cNvCxnSpPr>
            <p:nvPr/>
          </p:nvCxnSpPr>
          <p:spPr>
            <a:xfrm>
              <a:off x="2700187" y="830392"/>
              <a:ext cx="986996"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28" name="Group 227">
            <a:extLst>
              <a:ext uri="{FF2B5EF4-FFF2-40B4-BE49-F238E27FC236}">
                <a16:creationId xmlns:a16="http://schemas.microsoft.com/office/drawing/2014/main" id="{12EBA369-A05B-54C7-9FC7-68400F1327F1}"/>
              </a:ext>
            </a:extLst>
          </p:cNvPr>
          <p:cNvGrpSpPr/>
          <p:nvPr/>
        </p:nvGrpSpPr>
        <p:grpSpPr>
          <a:xfrm>
            <a:off x="1394425" y="2822754"/>
            <a:ext cx="1279151" cy="1213042"/>
            <a:chOff x="2554110" y="223872"/>
            <a:chExt cx="1279151" cy="1213042"/>
          </a:xfrm>
        </p:grpSpPr>
        <p:sp>
          <p:nvSpPr>
            <p:cNvPr id="229" name="block 3">
              <a:extLst>
                <a:ext uri="{FF2B5EF4-FFF2-40B4-BE49-F238E27FC236}">
                  <a16:creationId xmlns:a16="http://schemas.microsoft.com/office/drawing/2014/main" id="{FB223731-7B6C-328E-D005-D62CF57FB12E}"/>
                </a:ext>
              </a:extLst>
            </p:cNvPr>
            <p:cNvSpPr/>
            <p:nvPr/>
          </p:nvSpPr>
          <p:spPr>
            <a:xfrm>
              <a:off x="2595432" y="223872"/>
              <a:ext cx="1196507" cy="1213042"/>
            </a:xfrm>
            <a:prstGeom prst="roundRect">
              <a:avLst>
                <a:gd name="adj" fmla="val 24962"/>
              </a:avLst>
            </a:prstGeom>
            <a:solidFill>
              <a:srgbClr val="00B2A9"/>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4" rtl="0" eaLnBrk="1" fontAlgn="auto" latinLnBrk="0" hangingPunct="1">
                <a:lnSpc>
                  <a:spcPct val="114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endParaRPr>
            </a:p>
          </p:txBody>
        </p:sp>
        <p:sp>
          <p:nvSpPr>
            <p:cNvPr id="230" name="TextBox 229">
              <a:extLst>
                <a:ext uri="{FF2B5EF4-FFF2-40B4-BE49-F238E27FC236}">
                  <a16:creationId xmlns:a16="http://schemas.microsoft.com/office/drawing/2014/main" id="{1B9F04BC-535F-687A-ADA5-785E02CE4798}"/>
                </a:ext>
              </a:extLst>
            </p:cNvPr>
            <p:cNvSpPr txBox="1"/>
            <p:nvPr/>
          </p:nvSpPr>
          <p:spPr>
            <a:xfrm>
              <a:off x="2554110" y="223874"/>
              <a:ext cx="1279151" cy="1066831"/>
            </a:xfrm>
            <a:prstGeom prst="rect">
              <a:avLst/>
            </a:prstGeom>
            <a:noFill/>
          </p:spPr>
          <p:txBody>
            <a:bodyPr wrap="square" lIns="0" tIns="0" rIns="0" bIns="0" numCol="1" spcCol="151200"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40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H</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Aspiring Homemakers</a:t>
              </a:r>
            </a:p>
          </p:txBody>
        </p:sp>
        <p:cxnSp>
          <p:nvCxnSpPr>
            <p:cNvPr id="231" name="Straight Connector 230">
              <a:extLst>
                <a:ext uri="{FF2B5EF4-FFF2-40B4-BE49-F238E27FC236}">
                  <a16:creationId xmlns:a16="http://schemas.microsoft.com/office/drawing/2014/main" id="{86E27618-BEBD-2777-E21E-39ED3A4DBD0F}"/>
                </a:ext>
              </a:extLst>
            </p:cNvPr>
            <p:cNvCxnSpPr>
              <a:cxnSpLocks/>
            </p:cNvCxnSpPr>
            <p:nvPr/>
          </p:nvCxnSpPr>
          <p:spPr>
            <a:xfrm>
              <a:off x="2700187" y="830392"/>
              <a:ext cx="986996"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2" name="Group 231">
            <a:extLst>
              <a:ext uri="{FF2B5EF4-FFF2-40B4-BE49-F238E27FC236}">
                <a16:creationId xmlns:a16="http://schemas.microsoft.com/office/drawing/2014/main" id="{5701EEBF-4271-A05D-492C-602CADA53502}"/>
              </a:ext>
            </a:extLst>
          </p:cNvPr>
          <p:cNvGrpSpPr/>
          <p:nvPr/>
        </p:nvGrpSpPr>
        <p:grpSpPr>
          <a:xfrm>
            <a:off x="2650915" y="2822754"/>
            <a:ext cx="1279151" cy="1213042"/>
            <a:chOff x="2554110" y="223872"/>
            <a:chExt cx="1279151" cy="1213042"/>
          </a:xfrm>
        </p:grpSpPr>
        <p:sp>
          <p:nvSpPr>
            <p:cNvPr id="233" name="block 3">
              <a:extLst>
                <a:ext uri="{FF2B5EF4-FFF2-40B4-BE49-F238E27FC236}">
                  <a16:creationId xmlns:a16="http://schemas.microsoft.com/office/drawing/2014/main" id="{00E52B38-B14E-2576-418B-1E042D6A6486}"/>
                </a:ext>
              </a:extLst>
            </p:cNvPr>
            <p:cNvSpPr/>
            <p:nvPr/>
          </p:nvSpPr>
          <p:spPr>
            <a:xfrm>
              <a:off x="2595432" y="223872"/>
              <a:ext cx="1196507" cy="1213042"/>
            </a:xfrm>
            <a:prstGeom prst="roundRect">
              <a:avLst>
                <a:gd name="adj" fmla="val 24962"/>
              </a:avLst>
            </a:prstGeom>
            <a:solidFill>
              <a:srgbClr val="FF8F1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4" rtl="0" eaLnBrk="1" fontAlgn="auto" latinLnBrk="0" hangingPunct="1">
                <a:lnSpc>
                  <a:spcPct val="114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endParaRPr>
            </a:p>
          </p:txBody>
        </p:sp>
        <p:sp>
          <p:nvSpPr>
            <p:cNvPr id="234" name="TextBox 233">
              <a:extLst>
                <a:ext uri="{FF2B5EF4-FFF2-40B4-BE49-F238E27FC236}">
                  <a16:creationId xmlns:a16="http://schemas.microsoft.com/office/drawing/2014/main" id="{1CCF25B0-7852-0CE8-92C4-05EB1E656937}"/>
                </a:ext>
              </a:extLst>
            </p:cNvPr>
            <p:cNvSpPr txBox="1"/>
            <p:nvPr/>
          </p:nvSpPr>
          <p:spPr>
            <a:xfrm>
              <a:off x="2554110" y="223874"/>
              <a:ext cx="1279151" cy="863698"/>
            </a:xfrm>
            <a:prstGeom prst="rect">
              <a:avLst/>
            </a:prstGeom>
            <a:noFill/>
          </p:spPr>
          <p:txBody>
            <a:bodyPr wrap="square" lIns="0" tIns="0" rIns="0" bIns="0" numCol="1" spcCol="151200"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40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I</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Family Basics</a:t>
              </a:r>
            </a:p>
          </p:txBody>
        </p:sp>
        <p:cxnSp>
          <p:nvCxnSpPr>
            <p:cNvPr id="235" name="Straight Connector 234">
              <a:extLst>
                <a:ext uri="{FF2B5EF4-FFF2-40B4-BE49-F238E27FC236}">
                  <a16:creationId xmlns:a16="http://schemas.microsoft.com/office/drawing/2014/main" id="{AB7B3FFF-DD32-D07A-F014-A50B32D9C39F}"/>
                </a:ext>
              </a:extLst>
            </p:cNvPr>
            <p:cNvCxnSpPr>
              <a:cxnSpLocks/>
            </p:cNvCxnSpPr>
            <p:nvPr/>
          </p:nvCxnSpPr>
          <p:spPr>
            <a:xfrm>
              <a:off x="2700187" y="830392"/>
              <a:ext cx="986996"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6" name="Group 235">
            <a:extLst>
              <a:ext uri="{FF2B5EF4-FFF2-40B4-BE49-F238E27FC236}">
                <a16:creationId xmlns:a16="http://schemas.microsoft.com/office/drawing/2014/main" id="{FF65C25C-ECA5-243F-5FF6-E186A9925E11}"/>
              </a:ext>
            </a:extLst>
          </p:cNvPr>
          <p:cNvGrpSpPr/>
          <p:nvPr/>
        </p:nvGrpSpPr>
        <p:grpSpPr>
          <a:xfrm>
            <a:off x="130483" y="4117376"/>
            <a:ext cx="1279151" cy="1213042"/>
            <a:chOff x="2554110" y="223872"/>
            <a:chExt cx="1279151" cy="1213042"/>
          </a:xfrm>
        </p:grpSpPr>
        <p:sp>
          <p:nvSpPr>
            <p:cNvPr id="237" name="block 3">
              <a:extLst>
                <a:ext uri="{FF2B5EF4-FFF2-40B4-BE49-F238E27FC236}">
                  <a16:creationId xmlns:a16="http://schemas.microsoft.com/office/drawing/2014/main" id="{C8899870-1864-A182-8BC3-CCF533AF1C53}"/>
                </a:ext>
              </a:extLst>
            </p:cNvPr>
            <p:cNvSpPr/>
            <p:nvPr/>
          </p:nvSpPr>
          <p:spPr>
            <a:xfrm>
              <a:off x="2595432" y="223872"/>
              <a:ext cx="1196507" cy="1213042"/>
            </a:xfrm>
            <a:prstGeom prst="roundRect">
              <a:avLst>
                <a:gd name="adj" fmla="val 24962"/>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4" rtl="0" eaLnBrk="1" fontAlgn="auto" latinLnBrk="0" hangingPunct="1">
                <a:lnSpc>
                  <a:spcPct val="114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endParaRPr>
            </a:p>
          </p:txBody>
        </p:sp>
        <p:sp>
          <p:nvSpPr>
            <p:cNvPr id="238" name="TextBox 237">
              <a:extLst>
                <a:ext uri="{FF2B5EF4-FFF2-40B4-BE49-F238E27FC236}">
                  <a16:creationId xmlns:a16="http://schemas.microsoft.com/office/drawing/2014/main" id="{09C8BAE5-A49E-C5FA-9C2B-8B43561D9CCB}"/>
                </a:ext>
              </a:extLst>
            </p:cNvPr>
            <p:cNvSpPr txBox="1"/>
            <p:nvPr/>
          </p:nvSpPr>
          <p:spPr>
            <a:xfrm>
              <a:off x="2554110" y="223874"/>
              <a:ext cx="1279151" cy="1066831"/>
            </a:xfrm>
            <a:prstGeom prst="rect">
              <a:avLst/>
            </a:prstGeom>
            <a:noFill/>
          </p:spPr>
          <p:txBody>
            <a:bodyPr wrap="square" lIns="0" tIns="0" rIns="0" bIns="0" numCol="1" spcCol="151200"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40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J</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Transient</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Renters</a:t>
              </a:r>
            </a:p>
          </p:txBody>
        </p:sp>
        <p:cxnSp>
          <p:nvCxnSpPr>
            <p:cNvPr id="239" name="Straight Connector 238">
              <a:extLst>
                <a:ext uri="{FF2B5EF4-FFF2-40B4-BE49-F238E27FC236}">
                  <a16:creationId xmlns:a16="http://schemas.microsoft.com/office/drawing/2014/main" id="{DA4ABE6C-8E2F-23FD-5F13-86F70F19618C}"/>
                </a:ext>
              </a:extLst>
            </p:cNvPr>
            <p:cNvCxnSpPr>
              <a:cxnSpLocks/>
            </p:cNvCxnSpPr>
            <p:nvPr/>
          </p:nvCxnSpPr>
          <p:spPr>
            <a:xfrm>
              <a:off x="2700187" y="830392"/>
              <a:ext cx="986996"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40" name="Group 239">
            <a:extLst>
              <a:ext uri="{FF2B5EF4-FFF2-40B4-BE49-F238E27FC236}">
                <a16:creationId xmlns:a16="http://schemas.microsoft.com/office/drawing/2014/main" id="{CBF40302-CB2B-031E-4AA3-6F98D9955F93}"/>
              </a:ext>
            </a:extLst>
          </p:cNvPr>
          <p:cNvGrpSpPr/>
          <p:nvPr/>
        </p:nvGrpSpPr>
        <p:grpSpPr>
          <a:xfrm>
            <a:off x="1394425" y="4117376"/>
            <a:ext cx="1279151" cy="1213042"/>
            <a:chOff x="2554110" y="223872"/>
            <a:chExt cx="1279151" cy="1213042"/>
          </a:xfrm>
        </p:grpSpPr>
        <p:sp>
          <p:nvSpPr>
            <p:cNvPr id="241" name="block 3">
              <a:extLst>
                <a:ext uri="{FF2B5EF4-FFF2-40B4-BE49-F238E27FC236}">
                  <a16:creationId xmlns:a16="http://schemas.microsoft.com/office/drawing/2014/main" id="{8D77F97B-7160-47FE-8BE5-62B31A797615}"/>
                </a:ext>
              </a:extLst>
            </p:cNvPr>
            <p:cNvSpPr/>
            <p:nvPr/>
          </p:nvSpPr>
          <p:spPr>
            <a:xfrm>
              <a:off x="2595432" y="223872"/>
              <a:ext cx="1196507" cy="1213042"/>
            </a:xfrm>
            <a:prstGeom prst="roundRect">
              <a:avLst>
                <a:gd name="adj" fmla="val 24962"/>
              </a:avLst>
            </a:prstGeom>
            <a:solidFill>
              <a:srgbClr val="883236"/>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4" rtl="0" eaLnBrk="1" fontAlgn="auto" latinLnBrk="0" hangingPunct="1">
                <a:lnSpc>
                  <a:spcPct val="114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endParaRPr>
            </a:p>
          </p:txBody>
        </p:sp>
        <p:sp>
          <p:nvSpPr>
            <p:cNvPr id="242" name="TextBox 241">
              <a:extLst>
                <a:ext uri="{FF2B5EF4-FFF2-40B4-BE49-F238E27FC236}">
                  <a16:creationId xmlns:a16="http://schemas.microsoft.com/office/drawing/2014/main" id="{648816C7-FA72-5E4B-F808-A20BA74FF79C}"/>
                </a:ext>
              </a:extLst>
            </p:cNvPr>
            <p:cNvSpPr txBox="1"/>
            <p:nvPr/>
          </p:nvSpPr>
          <p:spPr>
            <a:xfrm>
              <a:off x="2554110" y="223874"/>
              <a:ext cx="1279151" cy="1066831"/>
            </a:xfrm>
            <a:prstGeom prst="rect">
              <a:avLst/>
            </a:prstGeom>
            <a:noFill/>
          </p:spPr>
          <p:txBody>
            <a:bodyPr wrap="square" lIns="0" tIns="0" rIns="0" bIns="0" numCol="1" spcCol="151200"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40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K</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Municipal</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Tenants</a:t>
              </a:r>
            </a:p>
          </p:txBody>
        </p:sp>
        <p:cxnSp>
          <p:nvCxnSpPr>
            <p:cNvPr id="243" name="Straight Connector 242">
              <a:extLst>
                <a:ext uri="{FF2B5EF4-FFF2-40B4-BE49-F238E27FC236}">
                  <a16:creationId xmlns:a16="http://schemas.microsoft.com/office/drawing/2014/main" id="{BA8334A2-9C03-AD66-DDAF-1B38D388C6DE}"/>
                </a:ext>
              </a:extLst>
            </p:cNvPr>
            <p:cNvCxnSpPr>
              <a:cxnSpLocks/>
            </p:cNvCxnSpPr>
            <p:nvPr/>
          </p:nvCxnSpPr>
          <p:spPr>
            <a:xfrm>
              <a:off x="2700187" y="830392"/>
              <a:ext cx="986996"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44" name="Group 243">
            <a:extLst>
              <a:ext uri="{FF2B5EF4-FFF2-40B4-BE49-F238E27FC236}">
                <a16:creationId xmlns:a16="http://schemas.microsoft.com/office/drawing/2014/main" id="{C60C86E6-D3F7-687E-D35E-395DCA5F97F0}"/>
              </a:ext>
            </a:extLst>
          </p:cNvPr>
          <p:cNvGrpSpPr/>
          <p:nvPr/>
        </p:nvGrpSpPr>
        <p:grpSpPr>
          <a:xfrm>
            <a:off x="2650915" y="4117376"/>
            <a:ext cx="1279151" cy="1213042"/>
            <a:chOff x="2554110" y="223872"/>
            <a:chExt cx="1279151" cy="1213042"/>
          </a:xfrm>
        </p:grpSpPr>
        <p:sp>
          <p:nvSpPr>
            <p:cNvPr id="245" name="block 3">
              <a:extLst>
                <a:ext uri="{FF2B5EF4-FFF2-40B4-BE49-F238E27FC236}">
                  <a16:creationId xmlns:a16="http://schemas.microsoft.com/office/drawing/2014/main" id="{D8C50A89-AC6B-1B35-441C-509E2F96403B}"/>
                </a:ext>
              </a:extLst>
            </p:cNvPr>
            <p:cNvSpPr/>
            <p:nvPr/>
          </p:nvSpPr>
          <p:spPr>
            <a:xfrm>
              <a:off x="2595432" y="223872"/>
              <a:ext cx="1196507" cy="1213042"/>
            </a:xfrm>
            <a:prstGeom prst="roundRect">
              <a:avLst>
                <a:gd name="adj" fmla="val 24962"/>
              </a:avLst>
            </a:prstGeom>
            <a:solidFill>
              <a:srgbClr val="775A4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4" rtl="0" eaLnBrk="1" fontAlgn="auto" latinLnBrk="0" hangingPunct="1">
                <a:lnSpc>
                  <a:spcPct val="114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endParaRPr>
            </a:p>
          </p:txBody>
        </p:sp>
        <p:sp>
          <p:nvSpPr>
            <p:cNvPr id="246" name="TextBox 245">
              <a:extLst>
                <a:ext uri="{FF2B5EF4-FFF2-40B4-BE49-F238E27FC236}">
                  <a16:creationId xmlns:a16="http://schemas.microsoft.com/office/drawing/2014/main" id="{B14C3C00-BE79-AFFD-BAC3-2130ECCADDC8}"/>
                </a:ext>
              </a:extLst>
            </p:cNvPr>
            <p:cNvSpPr txBox="1"/>
            <p:nvPr/>
          </p:nvSpPr>
          <p:spPr>
            <a:xfrm>
              <a:off x="2554110" y="223874"/>
              <a:ext cx="1279151" cy="863698"/>
            </a:xfrm>
            <a:prstGeom prst="rect">
              <a:avLst/>
            </a:prstGeom>
            <a:noFill/>
          </p:spPr>
          <p:txBody>
            <a:bodyPr wrap="square" lIns="0" tIns="0" rIns="0" bIns="0" numCol="1" spcCol="151200"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40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L</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Vintage Value</a:t>
              </a:r>
            </a:p>
          </p:txBody>
        </p:sp>
        <p:cxnSp>
          <p:nvCxnSpPr>
            <p:cNvPr id="247" name="Straight Connector 246">
              <a:extLst>
                <a:ext uri="{FF2B5EF4-FFF2-40B4-BE49-F238E27FC236}">
                  <a16:creationId xmlns:a16="http://schemas.microsoft.com/office/drawing/2014/main" id="{EDFCB9FB-7656-1936-1440-969B7936D244}"/>
                </a:ext>
              </a:extLst>
            </p:cNvPr>
            <p:cNvCxnSpPr>
              <a:cxnSpLocks/>
            </p:cNvCxnSpPr>
            <p:nvPr/>
          </p:nvCxnSpPr>
          <p:spPr>
            <a:xfrm>
              <a:off x="2700187" y="830392"/>
              <a:ext cx="986996"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48" name="Group 247">
            <a:extLst>
              <a:ext uri="{FF2B5EF4-FFF2-40B4-BE49-F238E27FC236}">
                <a16:creationId xmlns:a16="http://schemas.microsoft.com/office/drawing/2014/main" id="{3005D1E9-01D9-5C12-9553-367363278CA6}"/>
              </a:ext>
            </a:extLst>
          </p:cNvPr>
          <p:cNvGrpSpPr/>
          <p:nvPr/>
        </p:nvGrpSpPr>
        <p:grpSpPr>
          <a:xfrm>
            <a:off x="130483" y="5411999"/>
            <a:ext cx="1279151" cy="1213042"/>
            <a:chOff x="2554110" y="223872"/>
            <a:chExt cx="1279151" cy="1213042"/>
          </a:xfrm>
        </p:grpSpPr>
        <p:sp>
          <p:nvSpPr>
            <p:cNvPr id="249" name="block 3">
              <a:extLst>
                <a:ext uri="{FF2B5EF4-FFF2-40B4-BE49-F238E27FC236}">
                  <a16:creationId xmlns:a16="http://schemas.microsoft.com/office/drawing/2014/main" id="{322BCF53-312D-5DAA-4F53-74D0C303D7B1}"/>
                </a:ext>
              </a:extLst>
            </p:cNvPr>
            <p:cNvSpPr/>
            <p:nvPr/>
          </p:nvSpPr>
          <p:spPr>
            <a:xfrm>
              <a:off x="2595432" y="223872"/>
              <a:ext cx="1196507" cy="1213042"/>
            </a:xfrm>
            <a:prstGeom prst="roundRect">
              <a:avLst>
                <a:gd name="adj" fmla="val 24962"/>
              </a:avLst>
            </a:prstGeom>
            <a:solidFill>
              <a:srgbClr val="E63888"/>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4" rtl="0" eaLnBrk="1" fontAlgn="auto" latinLnBrk="0" hangingPunct="1">
                <a:lnSpc>
                  <a:spcPct val="114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endParaRPr>
            </a:p>
          </p:txBody>
        </p:sp>
        <p:sp>
          <p:nvSpPr>
            <p:cNvPr id="250" name="TextBox 249">
              <a:extLst>
                <a:ext uri="{FF2B5EF4-FFF2-40B4-BE49-F238E27FC236}">
                  <a16:creationId xmlns:a16="http://schemas.microsoft.com/office/drawing/2014/main" id="{79412965-3470-1B70-C1BF-84134EB9C66D}"/>
                </a:ext>
              </a:extLst>
            </p:cNvPr>
            <p:cNvSpPr txBox="1"/>
            <p:nvPr/>
          </p:nvSpPr>
          <p:spPr>
            <a:xfrm>
              <a:off x="2554110" y="223874"/>
              <a:ext cx="1279151" cy="1066831"/>
            </a:xfrm>
            <a:prstGeom prst="rect">
              <a:avLst/>
            </a:prstGeom>
            <a:noFill/>
          </p:spPr>
          <p:txBody>
            <a:bodyPr wrap="square" lIns="0" tIns="0" rIns="0" bIns="0" numCol="1" spcCol="151200"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40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M</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Modest</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Traditions</a:t>
              </a:r>
            </a:p>
          </p:txBody>
        </p:sp>
        <p:cxnSp>
          <p:nvCxnSpPr>
            <p:cNvPr id="251" name="Straight Connector 250">
              <a:extLst>
                <a:ext uri="{FF2B5EF4-FFF2-40B4-BE49-F238E27FC236}">
                  <a16:creationId xmlns:a16="http://schemas.microsoft.com/office/drawing/2014/main" id="{FFEC7080-3272-C7C6-C42B-715ADBCCDFBA}"/>
                </a:ext>
              </a:extLst>
            </p:cNvPr>
            <p:cNvCxnSpPr>
              <a:cxnSpLocks/>
            </p:cNvCxnSpPr>
            <p:nvPr/>
          </p:nvCxnSpPr>
          <p:spPr>
            <a:xfrm>
              <a:off x="2700187" y="830392"/>
              <a:ext cx="986996"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52" name="Group 251">
            <a:extLst>
              <a:ext uri="{FF2B5EF4-FFF2-40B4-BE49-F238E27FC236}">
                <a16:creationId xmlns:a16="http://schemas.microsoft.com/office/drawing/2014/main" id="{AEF83246-43BB-0798-D96C-782CB141DBE5}"/>
              </a:ext>
            </a:extLst>
          </p:cNvPr>
          <p:cNvGrpSpPr/>
          <p:nvPr/>
        </p:nvGrpSpPr>
        <p:grpSpPr>
          <a:xfrm>
            <a:off x="1394425" y="5411999"/>
            <a:ext cx="1279151" cy="1213042"/>
            <a:chOff x="2554110" y="223872"/>
            <a:chExt cx="1279151" cy="1213042"/>
          </a:xfrm>
        </p:grpSpPr>
        <p:sp>
          <p:nvSpPr>
            <p:cNvPr id="253" name="block 3">
              <a:extLst>
                <a:ext uri="{FF2B5EF4-FFF2-40B4-BE49-F238E27FC236}">
                  <a16:creationId xmlns:a16="http://schemas.microsoft.com/office/drawing/2014/main" id="{9021D930-40D7-0AE3-3C58-F8D2812C784B}"/>
                </a:ext>
              </a:extLst>
            </p:cNvPr>
            <p:cNvSpPr/>
            <p:nvPr/>
          </p:nvSpPr>
          <p:spPr>
            <a:xfrm>
              <a:off x="2595432" y="223872"/>
              <a:ext cx="1196507" cy="1213042"/>
            </a:xfrm>
            <a:prstGeom prst="roundRect">
              <a:avLst>
                <a:gd name="adj" fmla="val 24962"/>
              </a:avLst>
            </a:prstGeom>
            <a:solidFill>
              <a:srgbClr val="FEB4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4" rtl="0" eaLnBrk="1" fontAlgn="auto" latinLnBrk="0" hangingPunct="1">
                <a:lnSpc>
                  <a:spcPct val="114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endParaRPr>
            </a:p>
          </p:txBody>
        </p:sp>
        <p:sp>
          <p:nvSpPr>
            <p:cNvPr id="254" name="TextBox 253">
              <a:extLst>
                <a:ext uri="{FF2B5EF4-FFF2-40B4-BE49-F238E27FC236}">
                  <a16:creationId xmlns:a16="http://schemas.microsoft.com/office/drawing/2014/main" id="{6357EAFF-FCF3-A24E-ED78-B7EDF1497C24}"/>
                </a:ext>
              </a:extLst>
            </p:cNvPr>
            <p:cNvSpPr txBox="1"/>
            <p:nvPr/>
          </p:nvSpPr>
          <p:spPr>
            <a:xfrm>
              <a:off x="2554110" y="223874"/>
              <a:ext cx="1279151" cy="863698"/>
            </a:xfrm>
            <a:prstGeom prst="rect">
              <a:avLst/>
            </a:prstGeom>
            <a:noFill/>
          </p:spPr>
          <p:txBody>
            <a:bodyPr wrap="square" lIns="0" tIns="0" rIns="0" bIns="0" numCol="1" spcCol="151200"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40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N</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Urban Cohesion</a:t>
              </a:r>
            </a:p>
          </p:txBody>
        </p:sp>
        <p:cxnSp>
          <p:nvCxnSpPr>
            <p:cNvPr id="255" name="Straight Connector 254">
              <a:extLst>
                <a:ext uri="{FF2B5EF4-FFF2-40B4-BE49-F238E27FC236}">
                  <a16:creationId xmlns:a16="http://schemas.microsoft.com/office/drawing/2014/main" id="{54F3D943-157E-E907-8EF6-8CF0B2FBD604}"/>
                </a:ext>
              </a:extLst>
            </p:cNvPr>
            <p:cNvCxnSpPr>
              <a:cxnSpLocks/>
            </p:cNvCxnSpPr>
            <p:nvPr/>
          </p:nvCxnSpPr>
          <p:spPr>
            <a:xfrm>
              <a:off x="2700187" y="830392"/>
              <a:ext cx="986996"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56" name="Group 255">
            <a:extLst>
              <a:ext uri="{FF2B5EF4-FFF2-40B4-BE49-F238E27FC236}">
                <a16:creationId xmlns:a16="http://schemas.microsoft.com/office/drawing/2014/main" id="{B5506857-64CC-D628-4210-5EB7663A603F}"/>
              </a:ext>
            </a:extLst>
          </p:cNvPr>
          <p:cNvGrpSpPr/>
          <p:nvPr/>
        </p:nvGrpSpPr>
        <p:grpSpPr>
          <a:xfrm>
            <a:off x="2650915" y="5411999"/>
            <a:ext cx="1279151" cy="1213042"/>
            <a:chOff x="2554110" y="223872"/>
            <a:chExt cx="1279151" cy="1213042"/>
          </a:xfrm>
        </p:grpSpPr>
        <p:sp>
          <p:nvSpPr>
            <p:cNvPr id="257" name="block 3">
              <a:extLst>
                <a:ext uri="{FF2B5EF4-FFF2-40B4-BE49-F238E27FC236}">
                  <a16:creationId xmlns:a16="http://schemas.microsoft.com/office/drawing/2014/main" id="{F75E379E-B2A4-9827-AE18-69C5DADB63DD}"/>
                </a:ext>
              </a:extLst>
            </p:cNvPr>
            <p:cNvSpPr/>
            <p:nvPr/>
          </p:nvSpPr>
          <p:spPr>
            <a:xfrm>
              <a:off x="2595432" y="223872"/>
              <a:ext cx="1196507" cy="1213042"/>
            </a:xfrm>
            <a:prstGeom prst="roundRect">
              <a:avLst>
                <a:gd name="adj" fmla="val 24962"/>
              </a:avLst>
            </a:prstGeom>
            <a:solidFill>
              <a:srgbClr val="2D616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4" rtl="0" eaLnBrk="1" fontAlgn="auto" latinLnBrk="0" hangingPunct="1">
                <a:lnSpc>
                  <a:spcPct val="114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endParaRPr>
            </a:p>
          </p:txBody>
        </p:sp>
        <p:sp>
          <p:nvSpPr>
            <p:cNvPr id="258" name="TextBox 257">
              <a:extLst>
                <a:ext uri="{FF2B5EF4-FFF2-40B4-BE49-F238E27FC236}">
                  <a16:creationId xmlns:a16="http://schemas.microsoft.com/office/drawing/2014/main" id="{AE191039-8D75-D4F5-7A75-0A4D9975CFF5}"/>
                </a:ext>
              </a:extLst>
            </p:cNvPr>
            <p:cNvSpPr txBox="1"/>
            <p:nvPr/>
          </p:nvSpPr>
          <p:spPr>
            <a:xfrm>
              <a:off x="2554110" y="223874"/>
              <a:ext cx="1279151" cy="863698"/>
            </a:xfrm>
            <a:prstGeom prst="rect">
              <a:avLst/>
            </a:prstGeom>
            <a:noFill/>
          </p:spPr>
          <p:txBody>
            <a:bodyPr wrap="square" lIns="0" tIns="0" rIns="0" bIns="0" numCol="1" spcCol="151200"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40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O</a:t>
              </a:r>
            </a:p>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DINPro-Light" panose="020B0504020101010102" pitchFamily="34" charset="0"/>
                  <a:ea typeface="+mn-ea"/>
                  <a:cs typeface="+mn-cs"/>
                </a:rPr>
                <a:t>Rental Hubs</a:t>
              </a:r>
            </a:p>
          </p:txBody>
        </p:sp>
        <p:cxnSp>
          <p:nvCxnSpPr>
            <p:cNvPr id="259" name="Straight Connector 258">
              <a:extLst>
                <a:ext uri="{FF2B5EF4-FFF2-40B4-BE49-F238E27FC236}">
                  <a16:creationId xmlns:a16="http://schemas.microsoft.com/office/drawing/2014/main" id="{53BCAE09-E417-2C91-3BEE-1BA031C051FC}"/>
                </a:ext>
              </a:extLst>
            </p:cNvPr>
            <p:cNvCxnSpPr>
              <a:cxnSpLocks/>
            </p:cNvCxnSpPr>
            <p:nvPr/>
          </p:nvCxnSpPr>
          <p:spPr>
            <a:xfrm>
              <a:off x="2700187" y="830392"/>
              <a:ext cx="986996"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pic>
        <p:nvPicPr>
          <p:cNvPr id="17" name="Graphic 16">
            <a:extLst>
              <a:ext uri="{FF2B5EF4-FFF2-40B4-BE49-F238E27FC236}">
                <a16:creationId xmlns:a16="http://schemas.microsoft.com/office/drawing/2014/main" id="{C8D89579-F2ED-8FB4-3DC9-B0B9AFFE0F11}"/>
              </a:ext>
            </a:extLst>
          </p:cNvPr>
          <p:cNvPicPr>
            <a:picLocks noChangeAspect="1"/>
          </p:cNvPicPr>
          <p:nvPr/>
        </p:nvPicPr>
        <p:blipFill>
          <a:blip r:embed="rId5" cstate="print">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4323412" y="1073023"/>
            <a:ext cx="3361420" cy="5240000"/>
          </a:xfrm>
          <a:prstGeom prst="rect">
            <a:avLst/>
          </a:prstGeom>
        </p:spPr>
      </p:pic>
      <p:grpSp>
        <p:nvGrpSpPr>
          <p:cNvPr id="37" name="Group 36">
            <a:extLst>
              <a:ext uri="{FF2B5EF4-FFF2-40B4-BE49-F238E27FC236}">
                <a16:creationId xmlns:a16="http://schemas.microsoft.com/office/drawing/2014/main" id="{BD61FF74-8DDC-1AE8-38B9-FE100BCAFB53}"/>
              </a:ext>
            </a:extLst>
          </p:cNvPr>
          <p:cNvGrpSpPr/>
          <p:nvPr/>
        </p:nvGrpSpPr>
        <p:grpSpPr>
          <a:xfrm>
            <a:off x="7741372" y="452857"/>
            <a:ext cx="4278824" cy="773249"/>
            <a:chOff x="7741372" y="272107"/>
            <a:chExt cx="4278824" cy="773249"/>
          </a:xfrm>
        </p:grpSpPr>
        <p:grpSp>
          <p:nvGrpSpPr>
            <p:cNvPr id="35" name="Group 34">
              <a:extLst>
                <a:ext uri="{FF2B5EF4-FFF2-40B4-BE49-F238E27FC236}">
                  <a16:creationId xmlns:a16="http://schemas.microsoft.com/office/drawing/2014/main" id="{EC6143C8-98CA-E440-6B9F-CA5BE14AEDD4}"/>
                </a:ext>
              </a:extLst>
            </p:cNvPr>
            <p:cNvGrpSpPr/>
            <p:nvPr/>
          </p:nvGrpSpPr>
          <p:grpSpPr>
            <a:xfrm>
              <a:off x="7741372" y="272107"/>
              <a:ext cx="4278824" cy="773249"/>
              <a:chOff x="7741372" y="272107"/>
              <a:chExt cx="4278824" cy="773249"/>
            </a:xfrm>
          </p:grpSpPr>
          <p:sp>
            <p:nvSpPr>
              <p:cNvPr id="287" name="Freeform 286">
                <a:extLst>
                  <a:ext uri="{FF2B5EF4-FFF2-40B4-BE49-F238E27FC236}">
                    <a16:creationId xmlns:a16="http://schemas.microsoft.com/office/drawing/2014/main" id="{C9647AAE-B1F1-EC06-F26E-65B41E37BEC7}"/>
                  </a:ext>
                </a:extLst>
              </p:cNvPr>
              <p:cNvSpPr/>
              <p:nvPr/>
            </p:nvSpPr>
            <p:spPr>
              <a:xfrm>
                <a:off x="8128001" y="289839"/>
                <a:ext cx="3892195" cy="727764"/>
              </a:xfrm>
              <a:custGeom>
                <a:avLst/>
                <a:gdLst>
                  <a:gd name="connsiteX0" fmla="*/ 0 w 3892195"/>
                  <a:gd name="connsiteY0" fmla="*/ 0 h 887849"/>
                  <a:gd name="connsiteX1" fmla="*/ 3805283 w 3892195"/>
                  <a:gd name="connsiteY1" fmla="*/ 0 h 887849"/>
                  <a:gd name="connsiteX2" fmla="*/ 3892195 w 3892195"/>
                  <a:gd name="connsiteY2" fmla="*/ 86912 h 887849"/>
                  <a:gd name="connsiteX3" fmla="*/ 3892195 w 3892195"/>
                  <a:gd name="connsiteY3" fmla="*/ 800937 h 887849"/>
                  <a:gd name="connsiteX4" fmla="*/ 3805283 w 3892195"/>
                  <a:gd name="connsiteY4" fmla="*/ 887849 h 887849"/>
                  <a:gd name="connsiteX5" fmla="*/ 0 w 3892195"/>
                  <a:gd name="connsiteY5" fmla="*/ 887849 h 887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2195" h="887849">
                    <a:moveTo>
                      <a:pt x="0" y="0"/>
                    </a:moveTo>
                    <a:lnTo>
                      <a:pt x="3805283" y="0"/>
                    </a:lnTo>
                    <a:cubicBezTo>
                      <a:pt x="3853283" y="0"/>
                      <a:pt x="3892195" y="38912"/>
                      <a:pt x="3892195" y="86912"/>
                    </a:cubicBezTo>
                    <a:lnTo>
                      <a:pt x="3892195" y="800937"/>
                    </a:lnTo>
                    <a:cubicBezTo>
                      <a:pt x="3892195" y="848937"/>
                      <a:pt x="3853283" y="887849"/>
                      <a:pt x="3805283" y="887849"/>
                    </a:cubicBezTo>
                    <a:lnTo>
                      <a:pt x="0" y="887849"/>
                    </a:lnTo>
                    <a:close/>
                  </a:path>
                </a:pathLst>
              </a:custGeom>
              <a:solidFill>
                <a:schemeClr val="bg1">
                  <a:alpha val="2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91438" tIns="45719" rIns="91438" bIns="45719" rtlCol="0" anchor="ctr">
                <a:noAutofit/>
              </a:bodyPr>
              <a:lstStyle/>
              <a:p>
                <a:pPr marL="0" marR="0" lvl="0" indent="0" algn="ctr" defTabSz="914378" rtl="0" eaLnBrk="1" fontAlgn="auto" latinLnBrk="0" hangingPunct="1">
                  <a:lnSpc>
                    <a:spcPct val="114000"/>
                  </a:lnSpc>
                  <a:spcBef>
                    <a:spcPts val="0"/>
                  </a:spcBef>
                  <a:spcAft>
                    <a:spcPts val="0"/>
                  </a:spcAft>
                  <a:buClrTx/>
                  <a:buSzTx/>
                  <a:buFontTx/>
                  <a:buNone/>
                  <a:tabLst/>
                  <a:defRPr/>
                </a:pPr>
                <a:endParaRPr kumimoji="0" lang="en-GB" sz="1200" b="0" i="0" u="none" strike="noStrike" kern="0" cap="none" spc="0" normalizeH="0" baseline="0" noProof="0">
                  <a:ln>
                    <a:noFill/>
                  </a:ln>
                  <a:solidFill>
                    <a:schemeClr val="accent1"/>
                  </a:solidFill>
                  <a:effectLst/>
                  <a:uLnTx/>
                  <a:uFillTx/>
                  <a:latin typeface="DINPro-Light" panose="020B0504020101010102" pitchFamily="34" charset="0"/>
                  <a:ea typeface="+mn-ea"/>
                  <a:cs typeface="+mn-cs"/>
                </a:endParaRPr>
              </a:p>
            </p:txBody>
          </p:sp>
          <p:grpSp>
            <p:nvGrpSpPr>
              <p:cNvPr id="32" name="Group 31">
                <a:extLst>
                  <a:ext uri="{FF2B5EF4-FFF2-40B4-BE49-F238E27FC236}">
                    <a16:creationId xmlns:a16="http://schemas.microsoft.com/office/drawing/2014/main" id="{AC9F7453-400D-158A-62E0-5A757548C19A}"/>
                  </a:ext>
                </a:extLst>
              </p:cNvPr>
              <p:cNvGrpSpPr/>
              <p:nvPr/>
            </p:nvGrpSpPr>
            <p:grpSpPr>
              <a:xfrm>
                <a:off x="7741372" y="272107"/>
                <a:ext cx="773249" cy="773249"/>
                <a:chOff x="9227942" y="61635"/>
                <a:chExt cx="879036" cy="879036"/>
              </a:xfrm>
            </p:grpSpPr>
            <p:sp>
              <p:nvSpPr>
                <p:cNvPr id="30" name="Oval 29">
                  <a:extLst>
                    <a:ext uri="{FF2B5EF4-FFF2-40B4-BE49-F238E27FC236}">
                      <a16:creationId xmlns:a16="http://schemas.microsoft.com/office/drawing/2014/main" id="{84B910A9-FFCD-C3BB-77A9-22384C8110A2}"/>
                    </a:ext>
                  </a:extLst>
                </p:cNvPr>
                <p:cNvSpPr>
                  <a:spLocks noChangeAspect="1"/>
                </p:cNvSpPr>
                <p:nvPr/>
              </p:nvSpPr>
              <p:spPr>
                <a:xfrm>
                  <a:off x="9227942" y="61635"/>
                  <a:ext cx="879036" cy="879036"/>
                </a:xfrm>
                <a:prstGeom prst="ellipse">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accent1"/>
                    </a:solidFill>
                    <a:effectLst/>
                    <a:uLnTx/>
                    <a:uFillTx/>
                    <a:latin typeface="DINPro-Light" panose="020B0504020101010102" pitchFamily="34" charset="0"/>
                    <a:ea typeface="+mn-ea"/>
                    <a:cs typeface="+mn-cs"/>
                  </a:endParaRPr>
                </a:p>
              </p:txBody>
            </p:sp>
            <p:pic>
              <p:nvPicPr>
                <p:cNvPr id="28" name="Graphic 27">
                  <a:extLst>
                    <a:ext uri="{FF2B5EF4-FFF2-40B4-BE49-F238E27FC236}">
                      <a16:creationId xmlns:a16="http://schemas.microsoft.com/office/drawing/2014/main" id="{9ED22D74-FEDE-ABC4-CBEF-B3F5B5B366B2}"/>
                    </a:ext>
                  </a:extLst>
                </p:cNvPr>
                <p:cNvPicPr>
                  <a:picLocks noChangeAspect="1"/>
                </p:cNvPicPr>
                <p:nvPr/>
              </p:nvPicPr>
              <p:blipFill>
                <a:blip r:embed="rId7">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9253799" y="87489"/>
                  <a:ext cx="827328" cy="827328"/>
                </a:xfrm>
                <a:prstGeom prst="rect">
                  <a:avLst/>
                </a:prstGeom>
              </p:spPr>
            </p:pic>
          </p:grpSp>
        </p:grpSp>
        <p:sp>
          <p:nvSpPr>
            <p:cNvPr id="24" name="TextBox 23">
              <a:extLst>
                <a:ext uri="{FF2B5EF4-FFF2-40B4-BE49-F238E27FC236}">
                  <a16:creationId xmlns:a16="http://schemas.microsoft.com/office/drawing/2014/main" id="{742B1BA8-4B4B-4740-AD97-AF6194D85110}"/>
                </a:ext>
              </a:extLst>
            </p:cNvPr>
            <p:cNvSpPr txBox="1"/>
            <p:nvPr/>
          </p:nvSpPr>
          <p:spPr>
            <a:xfrm>
              <a:off x="8635291" y="418885"/>
              <a:ext cx="2562234" cy="499817"/>
            </a:xfrm>
            <a:prstGeom prst="rect">
              <a:avLst/>
            </a:prstGeom>
            <a:noFill/>
          </p:spPr>
          <p:txBody>
            <a:bodyPr wrap="square" lIns="0" tIns="0" rIns="0" bIns="0"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GB" sz="1400" b="0" i="0" u="none" strike="noStrike" kern="1200" cap="none" spc="0" normalizeH="0" baseline="0" noProof="0">
                  <a:ln>
                    <a:noFill/>
                  </a:ln>
                  <a:solidFill>
                    <a:schemeClr val="accent1"/>
                  </a:solidFill>
                  <a:effectLst/>
                  <a:uLnTx/>
                  <a:uFillTx/>
                  <a:latin typeface="DINPro-Light" panose="020B0504020101010102" pitchFamily="34" charset="0"/>
                  <a:ea typeface="+mn-ea"/>
                  <a:cs typeface="+mn-cs"/>
                </a:rPr>
                <a:t>Mosaic UK contains </a:t>
              </a:r>
              <a:r>
                <a:rPr kumimoji="0" lang="en-GB" sz="1400" b="1" i="0" u="none" strike="noStrike" kern="1200" cap="none" spc="0" normalizeH="0" baseline="0" noProof="0">
                  <a:ln>
                    <a:noFill/>
                  </a:ln>
                  <a:solidFill>
                    <a:schemeClr val="accent1"/>
                  </a:solidFill>
                  <a:effectLst/>
                  <a:uLnTx/>
                  <a:uFillTx/>
                  <a:latin typeface="DINPro-Bold" panose="020B0504020101020102" pitchFamily="34" charset="0"/>
                  <a:ea typeface="+mn-ea"/>
                  <a:cs typeface="+mn-cs"/>
                </a:rPr>
                <a:t>15 groups</a:t>
              </a:r>
              <a:r>
                <a:rPr kumimoji="0" lang="en-GB" sz="1400" b="0" i="0" u="none" strike="noStrike" kern="1200" cap="none" spc="0" normalizeH="0" baseline="0" noProof="0">
                  <a:ln>
                    <a:noFill/>
                  </a:ln>
                  <a:solidFill>
                    <a:schemeClr val="accent1"/>
                  </a:solidFill>
                  <a:effectLst/>
                  <a:uLnTx/>
                  <a:uFillTx/>
                  <a:latin typeface="DINPro-Light" panose="020B0504020101010102" pitchFamily="34" charset="0"/>
                  <a:ea typeface="+mn-ea"/>
                  <a:cs typeface="+mn-cs"/>
                </a:rPr>
                <a:t> and </a:t>
              </a:r>
              <a:r>
                <a:rPr kumimoji="0" lang="en-GB" sz="1400" b="1" i="0" u="none" strike="noStrike" kern="1200" cap="none" spc="0" normalizeH="0" baseline="0" noProof="0">
                  <a:ln>
                    <a:noFill/>
                  </a:ln>
                  <a:solidFill>
                    <a:schemeClr val="accent1"/>
                  </a:solidFill>
                  <a:effectLst/>
                  <a:uLnTx/>
                  <a:uFillTx/>
                  <a:latin typeface="DINPro-Bold" panose="020B0504020101020102" pitchFamily="34" charset="0"/>
                  <a:ea typeface="+mn-ea"/>
                  <a:cs typeface="+mn-cs"/>
                </a:rPr>
                <a:t>66 types</a:t>
              </a:r>
            </a:p>
          </p:txBody>
        </p:sp>
      </p:grpSp>
      <p:grpSp>
        <p:nvGrpSpPr>
          <p:cNvPr id="38" name="Group 37">
            <a:extLst>
              <a:ext uri="{FF2B5EF4-FFF2-40B4-BE49-F238E27FC236}">
                <a16:creationId xmlns:a16="http://schemas.microsoft.com/office/drawing/2014/main" id="{999DA68E-BBD5-920A-B517-C9CBDC4722DA}"/>
              </a:ext>
            </a:extLst>
          </p:cNvPr>
          <p:cNvGrpSpPr/>
          <p:nvPr/>
        </p:nvGrpSpPr>
        <p:grpSpPr>
          <a:xfrm>
            <a:off x="7741372" y="1488664"/>
            <a:ext cx="4278824" cy="773249"/>
            <a:chOff x="7741372" y="1381216"/>
            <a:chExt cx="4278824" cy="773249"/>
          </a:xfrm>
        </p:grpSpPr>
        <p:grpSp>
          <p:nvGrpSpPr>
            <p:cNvPr id="288" name="Group 287">
              <a:extLst>
                <a:ext uri="{FF2B5EF4-FFF2-40B4-BE49-F238E27FC236}">
                  <a16:creationId xmlns:a16="http://schemas.microsoft.com/office/drawing/2014/main" id="{EA6B1396-8785-1A7A-310B-F10F3CFE6E15}"/>
                </a:ext>
              </a:extLst>
            </p:cNvPr>
            <p:cNvGrpSpPr/>
            <p:nvPr/>
          </p:nvGrpSpPr>
          <p:grpSpPr>
            <a:xfrm>
              <a:off x="7741372" y="1381216"/>
              <a:ext cx="4278824" cy="773249"/>
              <a:chOff x="7741372" y="272107"/>
              <a:chExt cx="4278824" cy="773249"/>
            </a:xfrm>
          </p:grpSpPr>
          <p:sp>
            <p:nvSpPr>
              <p:cNvPr id="289" name="Freeform 288">
                <a:extLst>
                  <a:ext uri="{FF2B5EF4-FFF2-40B4-BE49-F238E27FC236}">
                    <a16:creationId xmlns:a16="http://schemas.microsoft.com/office/drawing/2014/main" id="{298522DA-0E12-E19B-185D-2630A3234008}"/>
                  </a:ext>
                </a:extLst>
              </p:cNvPr>
              <p:cNvSpPr/>
              <p:nvPr/>
            </p:nvSpPr>
            <p:spPr>
              <a:xfrm>
                <a:off x="8128001" y="289841"/>
                <a:ext cx="3892195" cy="727764"/>
              </a:xfrm>
              <a:custGeom>
                <a:avLst/>
                <a:gdLst>
                  <a:gd name="connsiteX0" fmla="*/ 0 w 3892195"/>
                  <a:gd name="connsiteY0" fmla="*/ 0 h 887849"/>
                  <a:gd name="connsiteX1" fmla="*/ 3805283 w 3892195"/>
                  <a:gd name="connsiteY1" fmla="*/ 0 h 887849"/>
                  <a:gd name="connsiteX2" fmla="*/ 3892195 w 3892195"/>
                  <a:gd name="connsiteY2" fmla="*/ 86912 h 887849"/>
                  <a:gd name="connsiteX3" fmla="*/ 3892195 w 3892195"/>
                  <a:gd name="connsiteY3" fmla="*/ 800937 h 887849"/>
                  <a:gd name="connsiteX4" fmla="*/ 3805283 w 3892195"/>
                  <a:gd name="connsiteY4" fmla="*/ 887849 h 887849"/>
                  <a:gd name="connsiteX5" fmla="*/ 0 w 3892195"/>
                  <a:gd name="connsiteY5" fmla="*/ 887849 h 887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2195" h="887849">
                    <a:moveTo>
                      <a:pt x="0" y="0"/>
                    </a:moveTo>
                    <a:lnTo>
                      <a:pt x="3805283" y="0"/>
                    </a:lnTo>
                    <a:cubicBezTo>
                      <a:pt x="3853283" y="0"/>
                      <a:pt x="3892195" y="38912"/>
                      <a:pt x="3892195" y="86912"/>
                    </a:cubicBezTo>
                    <a:lnTo>
                      <a:pt x="3892195" y="800937"/>
                    </a:lnTo>
                    <a:cubicBezTo>
                      <a:pt x="3892195" y="848937"/>
                      <a:pt x="3853283" y="887849"/>
                      <a:pt x="3805283" y="887849"/>
                    </a:cubicBezTo>
                    <a:lnTo>
                      <a:pt x="0" y="887849"/>
                    </a:lnTo>
                    <a:close/>
                  </a:path>
                </a:pathLst>
              </a:custGeom>
              <a:solidFill>
                <a:schemeClr val="bg1">
                  <a:alpha val="2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91438" tIns="45719" rIns="91438" bIns="45719" rtlCol="0" anchor="ctr">
                <a:noAutofit/>
              </a:bodyPr>
              <a:lstStyle/>
              <a:p>
                <a:pPr marL="0" marR="0" lvl="0" indent="0" algn="ctr" defTabSz="914378" rtl="0" eaLnBrk="1" fontAlgn="auto" latinLnBrk="0" hangingPunct="1">
                  <a:lnSpc>
                    <a:spcPct val="114000"/>
                  </a:lnSpc>
                  <a:spcBef>
                    <a:spcPts val="0"/>
                  </a:spcBef>
                  <a:spcAft>
                    <a:spcPts val="0"/>
                  </a:spcAft>
                  <a:buClrTx/>
                  <a:buSzTx/>
                  <a:buFontTx/>
                  <a:buNone/>
                  <a:tabLst/>
                  <a:defRPr/>
                </a:pPr>
                <a:endParaRPr kumimoji="0" lang="en-GB" sz="1200" b="0" i="0" u="none" strike="noStrike" kern="0" cap="none" spc="0" normalizeH="0" baseline="0" noProof="0">
                  <a:ln>
                    <a:noFill/>
                  </a:ln>
                  <a:solidFill>
                    <a:schemeClr val="accent1"/>
                  </a:solidFill>
                  <a:effectLst/>
                  <a:uLnTx/>
                  <a:uFillTx/>
                  <a:latin typeface="DINPro-Light" panose="020B0504020101010102" pitchFamily="34" charset="0"/>
                  <a:ea typeface="+mn-ea"/>
                  <a:cs typeface="+mn-cs"/>
                </a:endParaRPr>
              </a:p>
            </p:txBody>
          </p:sp>
          <p:grpSp>
            <p:nvGrpSpPr>
              <p:cNvPr id="290" name="Group 289">
                <a:extLst>
                  <a:ext uri="{FF2B5EF4-FFF2-40B4-BE49-F238E27FC236}">
                    <a16:creationId xmlns:a16="http://schemas.microsoft.com/office/drawing/2014/main" id="{6792EDAB-DB39-18D6-1938-42D0B69E02F6}"/>
                  </a:ext>
                </a:extLst>
              </p:cNvPr>
              <p:cNvGrpSpPr/>
              <p:nvPr/>
            </p:nvGrpSpPr>
            <p:grpSpPr>
              <a:xfrm>
                <a:off x="7741372" y="272107"/>
                <a:ext cx="773249" cy="773249"/>
                <a:chOff x="9227942" y="61635"/>
                <a:chExt cx="879036" cy="879036"/>
              </a:xfrm>
            </p:grpSpPr>
            <p:sp>
              <p:nvSpPr>
                <p:cNvPr id="291" name="Oval 290">
                  <a:extLst>
                    <a:ext uri="{FF2B5EF4-FFF2-40B4-BE49-F238E27FC236}">
                      <a16:creationId xmlns:a16="http://schemas.microsoft.com/office/drawing/2014/main" id="{DE63817B-FC03-72F4-0C6F-8B7DA4C0D3F2}"/>
                    </a:ext>
                  </a:extLst>
                </p:cNvPr>
                <p:cNvSpPr>
                  <a:spLocks noChangeAspect="1"/>
                </p:cNvSpPr>
                <p:nvPr/>
              </p:nvSpPr>
              <p:spPr>
                <a:xfrm>
                  <a:off x="9227942" y="61635"/>
                  <a:ext cx="879036" cy="879036"/>
                </a:xfrm>
                <a:prstGeom prst="ellipse">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accent1"/>
                    </a:solidFill>
                    <a:effectLst/>
                    <a:uLnTx/>
                    <a:uFillTx/>
                    <a:latin typeface="DINPro-Light" panose="020B0504020101010102" pitchFamily="34" charset="0"/>
                    <a:ea typeface="+mn-ea"/>
                    <a:cs typeface="+mn-cs"/>
                  </a:endParaRPr>
                </a:p>
              </p:txBody>
            </p:sp>
            <p:pic>
              <p:nvPicPr>
                <p:cNvPr id="292" name="Graphic 291">
                  <a:extLst>
                    <a:ext uri="{FF2B5EF4-FFF2-40B4-BE49-F238E27FC236}">
                      <a16:creationId xmlns:a16="http://schemas.microsoft.com/office/drawing/2014/main" id="{DBE0F7BD-7119-D11A-C900-907B6B657E6C}"/>
                    </a:ext>
                  </a:extLst>
                </p:cNvPr>
                <p:cNvPicPr>
                  <a:picLocks noChangeAspect="1"/>
                </p:cNvPicPr>
                <p:nvPr/>
              </p:nvPicPr>
              <p:blipFill>
                <a:blip r:embed="rId7">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9253799" y="87489"/>
                  <a:ext cx="827328" cy="827328"/>
                </a:xfrm>
                <a:prstGeom prst="rect">
                  <a:avLst/>
                </a:prstGeom>
              </p:spPr>
            </p:pic>
          </p:grpSp>
        </p:grpSp>
        <p:sp>
          <p:nvSpPr>
            <p:cNvPr id="273" name="TextBox 272">
              <a:extLst>
                <a:ext uri="{FF2B5EF4-FFF2-40B4-BE49-F238E27FC236}">
                  <a16:creationId xmlns:a16="http://schemas.microsoft.com/office/drawing/2014/main" id="{F05DFB8A-6D7B-1D60-199B-A979CDDA14C1}"/>
                </a:ext>
              </a:extLst>
            </p:cNvPr>
            <p:cNvSpPr txBox="1"/>
            <p:nvPr/>
          </p:nvSpPr>
          <p:spPr>
            <a:xfrm>
              <a:off x="8635291" y="1516141"/>
              <a:ext cx="2786960" cy="499817"/>
            </a:xfrm>
            <a:prstGeom prst="rect">
              <a:avLst/>
            </a:prstGeom>
            <a:noFill/>
          </p:spPr>
          <p:txBody>
            <a:bodyPr wrap="square" lIns="0" tIns="0" rIns="0" bIns="0"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GB" sz="1400" b="1" i="0" u="none" strike="noStrike" kern="1200" cap="none" spc="0" normalizeH="0" baseline="0" noProof="0">
                  <a:ln>
                    <a:noFill/>
                  </a:ln>
                  <a:solidFill>
                    <a:schemeClr val="accent1"/>
                  </a:solidFill>
                  <a:effectLst/>
                  <a:uLnTx/>
                  <a:uFillTx/>
                  <a:latin typeface="DINPro-Bold" panose="020B0504020101020102" pitchFamily="34" charset="0"/>
                  <a:ea typeface="+mn-ea"/>
                  <a:cs typeface="+mn-cs"/>
                </a:rPr>
                <a:t>Powerful</a:t>
              </a:r>
              <a:r>
                <a:rPr kumimoji="0" lang="en-GB" sz="1400" b="0" i="0" u="none" strike="noStrike" kern="1200" cap="none" spc="0" normalizeH="0" baseline="0" noProof="0">
                  <a:ln>
                    <a:noFill/>
                  </a:ln>
                  <a:solidFill>
                    <a:schemeClr val="accent1"/>
                  </a:solidFill>
                  <a:effectLst/>
                  <a:uLnTx/>
                  <a:uFillTx/>
                  <a:latin typeface="DINPro-Light" panose="020B0504020101010102" pitchFamily="34" charset="0"/>
                  <a:ea typeface="+mn-ea"/>
                  <a:cs typeface="+mn-cs"/>
                </a:rPr>
                <a:t> cross-channel</a:t>
              </a:r>
              <a:br>
                <a:rPr kumimoji="0" lang="en-GB" sz="1400" b="0" i="0" u="none" strike="noStrike" kern="1200" cap="none" spc="0" normalizeH="0" baseline="0" noProof="0">
                  <a:ln>
                    <a:noFill/>
                  </a:ln>
                  <a:solidFill>
                    <a:schemeClr val="accent1"/>
                  </a:solidFill>
                  <a:effectLst/>
                  <a:uLnTx/>
                  <a:uFillTx/>
                  <a:latin typeface="DINPro-Light" panose="020B0504020101010102" pitchFamily="34" charset="0"/>
                  <a:ea typeface="+mn-ea"/>
                  <a:cs typeface="+mn-cs"/>
                </a:rPr>
              </a:br>
              <a:r>
                <a:rPr kumimoji="0" lang="en-GB" sz="1400" b="0" i="0" u="none" strike="noStrike" kern="1200" cap="none" spc="0" normalizeH="0" baseline="0" noProof="0">
                  <a:ln>
                    <a:noFill/>
                  </a:ln>
                  <a:solidFill>
                    <a:schemeClr val="accent1"/>
                  </a:solidFill>
                  <a:effectLst/>
                  <a:uLnTx/>
                  <a:uFillTx/>
                  <a:latin typeface="DINPro-Light" panose="020B0504020101010102" pitchFamily="34" charset="0"/>
                  <a:ea typeface="+mn-ea"/>
                  <a:cs typeface="+mn-cs"/>
                </a:rPr>
                <a:t>consumer segmentation</a:t>
              </a:r>
            </a:p>
          </p:txBody>
        </p:sp>
      </p:grpSp>
      <p:grpSp>
        <p:nvGrpSpPr>
          <p:cNvPr id="39" name="Group 38">
            <a:extLst>
              <a:ext uri="{FF2B5EF4-FFF2-40B4-BE49-F238E27FC236}">
                <a16:creationId xmlns:a16="http://schemas.microsoft.com/office/drawing/2014/main" id="{307E57D7-DB39-FD2A-DD2A-0BAC72B2A0D9}"/>
              </a:ext>
            </a:extLst>
          </p:cNvPr>
          <p:cNvGrpSpPr/>
          <p:nvPr/>
        </p:nvGrpSpPr>
        <p:grpSpPr>
          <a:xfrm>
            <a:off x="7741372" y="2524471"/>
            <a:ext cx="4278824" cy="773249"/>
            <a:chOff x="7741372" y="2490325"/>
            <a:chExt cx="4278824" cy="773249"/>
          </a:xfrm>
        </p:grpSpPr>
        <p:grpSp>
          <p:nvGrpSpPr>
            <p:cNvPr id="293" name="Group 292">
              <a:extLst>
                <a:ext uri="{FF2B5EF4-FFF2-40B4-BE49-F238E27FC236}">
                  <a16:creationId xmlns:a16="http://schemas.microsoft.com/office/drawing/2014/main" id="{96985EE3-9A1E-55AC-76A3-E76876E164A1}"/>
                </a:ext>
              </a:extLst>
            </p:cNvPr>
            <p:cNvGrpSpPr/>
            <p:nvPr/>
          </p:nvGrpSpPr>
          <p:grpSpPr>
            <a:xfrm>
              <a:off x="7741372" y="2490325"/>
              <a:ext cx="4278824" cy="773249"/>
              <a:chOff x="7741372" y="272107"/>
              <a:chExt cx="4278824" cy="773249"/>
            </a:xfrm>
          </p:grpSpPr>
          <p:sp>
            <p:nvSpPr>
              <p:cNvPr id="294" name="Freeform 293">
                <a:extLst>
                  <a:ext uri="{FF2B5EF4-FFF2-40B4-BE49-F238E27FC236}">
                    <a16:creationId xmlns:a16="http://schemas.microsoft.com/office/drawing/2014/main" id="{D4D4294E-B2F2-4C45-5770-6BFF6E1F7ECA}"/>
                  </a:ext>
                </a:extLst>
              </p:cNvPr>
              <p:cNvSpPr/>
              <p:nvPr/>
            </p:nvSpPr>
            <p:spPr>
              <a:xfrm>
                <a:off x="8128001" y="289841"/>
                <a:ext cx="3892195" cy="734716"/>
              </a:xfrm>
              <a:custGeom>
                <a:avLst/>
                <a:gdLst>
                  <a:gd name="connsiteX0" fmla="*/ 0 w 3892195"/>
                  <a:gd name="connsiteY0" fmla="*/ 0 h 887849"/>
                  <a:gd name="connsiteX1" fmla="*/ 3805283 w 3892195"/>
                  <a:gd name="connsiteY1" fmla="*/ 0 h 887849"/>
                  <a:gd name="connsiteX2" fmla="*/ 3892195 w 3892195"/>
                  <a:gd name="connsiteY2" fmla="*/ 86912 h 887849"/>
                  <a:gd name="connsiteX3" fmla="*/ 3892195 w 3892195"/>
                  <a:gd name="connsiteY3" fmla="*/ 800937 h 887849"/>
                  <a:gd name="connsiteX4" fmla="*/ 3805283 w 3892195"/>
                  <a:gd name="connsiteY4" fmla="*/ 887849 h 887849"/>
                  <a:gd name="connsiteX5" fmla="*/ 0 w 3892195"/>
                  <a:gd name="connsiteY5" fmla="*/ 887849 h 887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2195" h="887849">
                    <a:moveTo>
                      <a:pt x="0" y="0"/>
                    </a:moveTo>
                    <a:lnTo>
                      <a:pt x="3805283" y="0"/>
                    </a:lnTo>
                    <a:cubicBezTo>
                      <a:pt x="3853283" y="0"/>
                      <a:pt x="3892195" y="38912"/>
                      <a:pt x="3892195" y="86912"/>
                    </a:cubicBezTo>
                    <a:lnTo>
                      <a:pt x="3892195" y="800937"/>
                    </a:lnTo>
                    <a:cubicBezTo>
                      <a:pt x="3892195" y="848937"/>
                      <a:pt x="3853283" y="887849"/>
                      <a:pt x="3805283" y="887849"/>
                    </a:cubicBezTo>
                    <a:lnTo>
                      <a:pt x="0" y="887849"/>
                    </a:lnTo>
                    <a:close/>
                  </a:path>
                </a:pathLst>
              </a:custGeom>
              <a:solidFill>
                <a:schemeClr val="bg1">
                  <a:alpha val="2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91438" tIns="45719" rIns="91438" bIns="45719" rtlCol="0" anchor="ctr">
                <a:noAutofit/>
              </a:bodyPr>
              <a:lstStyle/>
              <a:p>
                <a:pPr marL="0" marR="0" lvl="0" indent="0" algn="ctr" defTabSz="914378" rtl="0" eaLnBrk="1" fontAlgn="auto" latinLnBrk="0" hangingPunct="1">
                  <a:lnSpc>
                    <a:spcPct val="114000"/>
                  </a:lnSpc>
                  <a:spcBef>
                    <a:spcPts val="0"/>
                  </a:spcBef>
                  <a:spcAft>
                    <a:spcPts val="0"/>
                  </a:spcAft>
                  <a:buClrTx/>
                  <a:buSzTx/>
                  <a:buFontTx/>
                  <a:buNone/>
                  <a:tabLst/>
                  <a:defRPr/>
                </a:pPr>
                <a:endParaRPr kumimoji="0" lang="en-GB" sz="1200" b="0" i="0" u="none" strike="noStrike" kern="0" cap="none" spc="0" normalizeH="0" baseline="0" noProof="0">
                  <a:ln>
                    <a:noFill/>
                  </a:ln>
                  <a:solidFill>
                    <a:schemeClr val="accent1"/>
                  </a:solidFill>
                  <a:effectLst/>
                  <a:uLnTx/>
                  <a:uFillTx/>
                  <a:latin typeface="DINPro-Light" panose="020B0504020101010102" pitchFamily="34" charset="0"/>
                  <a:ea typeface="+mn-ea"/>
                  <a:cs typeface="+mn-cs"/>
                </a:endParaRPr>
              </a:p>
            </p:txBody>
          </p:sp>
          <p:grpSp>
            <p:nvGrpSpPr>
              <p:cNvPr id="295" name="Group 294">
                <a:extLst>
                  <a:ext uri="{FF2B5EF4-FFF2-40B4-BE49-F238E27FC236}">
                    <a16:creationId xmlns:a16="http://schemas.microsoft.com/office/drawing/2014/main" id="{DE33656F-7E65-7C58-23AE-B1C8AC43E586}"/>
                  </a:ext>
                </a:extLst>
              </p:cNvPr>
              <p:cNvGrpSpPr/>
              <p:nvPr/>
            </p:nvGrpSpPr>
            <p:grpSpPr>
              <a:xfrm>
                <a:off x="7741372" y="272107"/>
                <a:ext cx="773249" cy="773249"/>
                <a:chOff x="9227942" y="61635"/>
                <a:chExt cx="879036" cy="879036"/>
              </a:xfrm>
            </p:grpSpPr>
            <p:sp>
              <p:nvSpPr>
                <p:cNvPr id="296" name="Oval 295">
                  <a:extLst>
                    <a:ext uri="{FF2B5EF4-FFF2-40B4-BE49-F238E27FC236}">
                      <a16:creationId xmlns:a16="http://schemas.microsoft.com/office/drawing/2014/main" id="{9768F62F-625E-44FB-18BB-01D399E31731}"/>
                    </a:ext>
                  </a:extLst>
                </p:cNvPr>
                <p:cNvSpPr>
                  <a:spLocks noChangeAspect="1"/>
                </p:cNvSpPr>
                <p:nvPr/>
              </p:nvSpPr>
              <p:spPr>
                <a:xfrm>
                  <a:off x="9227942" y="61635"/>
                  <a:ext cx="879036" cy="879036"/>
                </a:xfrm>
                <a:prstGeom prst="ellipse">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accent1"/>
                    </a:solidFill>
                    <a:effectLst/>
                    <a:uLnTx/>
                    <a:uFillTx/>
                    <a:latin typeface="DINPro-Light" panose="020B0504020101010102" pitchFamily="34" charset="0"/>
                    <a:ea typeface="+mn-ea"/>
                    <a:cs typeface="+mn-cs"/>
                  </a:endParaRPr>
                </a:p>
              </p:txBody>
            </p:sp>
            <p:pic>
              <p:nvPicPr>
                <p:cNvPr id="297" name="Graphic 296">
                  <a:extLst>
                    <a:ext uri="{FF2B5EF4-FFF2-40B4-BE49-F238E27FC236}">
                      <a16:creationId xmlns:a16="http://schemas.microsoft.com/office/drawing/2014/main" id="{61CD2BD2-FCAB-E8D2-B566-B2D47A38BE91}"/>
                    </a:ext>
                  </a:extLst>
                </p:cNvPr>
                <p:cNvPicPr>
                  <a:picLocks noChangeAspect="1"/>
                </p:cNvPicPr>
                <p:nvPr/>
              </p:nvPicPr>
              <p:blipFill>
                <a:blip r:embed="rId7">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9253799" y="87489"/>
                  <a:ext cx="827328" cy="827328"/>
                </a:xfrm>
                <a:prstGeom prst="rect">
                  <a:avLst/>
                </a:prstGeom>
              </p:spPr>
            </p:pic>
          </p:grpSp>
        </p:grpSp>
        <p:sp>
          <p:nvSpPr>
            <p:cNvPr id="274" name="TextBox 273">
              <a:extLst>
                <a:ext uri="{FF2B5EF4-FFF2-40B4-BE49-F238E27FC236}">
                  <a16:creationId xmlns:a16="http://schemas.microsoft.com/office/drawing/2014/main" id="{2820FDB7-B6B0-F14A-BEB1-11E7C2DDA95B}"/>
                </a:ext>
              </a:extLst>
            </p:cNvPr>
            <p:cNvSpPr txBox="1"/>
            <p:nvPr/>
          </p:nvSpPr>
          <p:spPr>
            <a:xfrm>
              <a:off x="8635291" y="2631330"/>
              <a:ext cx="3253141" cy="499817"/>
            </a:xfrm>
            <a:prstGeom prst="rect">
              <a:avLst/>
            </a:prstGeom>
            <a:noFill/>
          </p:spPr>
          <p:txBody>
            <a:bodyPr wrap="square" lIns="0" tIns="0" rIns="0" bIns="0"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GB" sz="1400" b="0" i="0" u="none" strike="noStrike" kern="1200" cap="none" spc="0" normalizeH="0" baseline="0" noProof="0">
                  <a:ln>
                    <a:noFill/>
                  </a:ln>
                  <a:solidFill>
                    <a:schemeClr val="accent1"/>
                  </a:solidFill>
                  <a:effectLst/>
                  <a:uLnTx/>
                  <a:uFillTx/>
                  <a:latin typeface="DINPro-Light" panose="020B0504020101010102" pitchFamily="34" charset="0"/>
                  <a:ea typeface="+mn-ea"/>
                  <a:cs typeface="+mn-cs"/>
                </a:rPr>
                <a:t>Effective across </a:t>
              </a:r>
              <a:r>
                <a:rPr kumimoji="0" lang="en-GB" sz="1400" b="1" i="0" u="none" strike="noStrike" kern="1200" cap="none" spc="0" normalizeH="0" baseline="0" noProof="0">
                  <a:ln>
                    <a:noFill/>
                  </a:ln>
                  <a:solidFill>
                    <a:schemeClr val="accent1"/>
                  </a:solidFill>
                  <a:effectLst/>
                  <a:uLnTx/>
                  <a:uFillTx/>
                  <a:latin typeface="DINPro-Bold" panose="020B0504020101020102" pitchFamily="34" charset="0"/>
                  <a:ea typeface="+mn-ea"/>
                  <a:cs typeface="+mn-cs"/>
                </a:rPr>
                <a:t>all channels</a:t>
              </a:r>
              <a:r>
                <a:rPr kumimoji="0" lang="en-GB" sz="1400" b="0" i="0" u="none" strike="noStrike" kern="1200" cap="none" spc="0" normalizeH="0" baseline="0" noProof="0">
                  <a:ln>
                    <a:noFill/>
                  </a:ln>
                  <a:solidFill>
                    <a:schemeClr val="accent1"/>
                  </a:solidFill>
                  <a:effectLst/>
                  <a:uLnTx/>
                  <a:uFillTx/>
                  <a:latin typeface="DINPro-Light" panose="020B0504020101010102" pitchFamily="34" charset="0"/>
                  <a:ea typeface="+mn-ea"/>
                  <a:cs typeface="+mn-cs"/>
                </a:rPr>
                <a:t> – from traditional offline to digital TV and display</a:t>
              </a:r>
            </a:p>
          </p:txBody>
        </p:sp>
      </p:grpSp>
      <p:grpSp>
        <p:nvGrpSpPr>
          <p:cNvPr id="40" name="Group 39">
            <a:extLst>
              <a:ext uri="{FF2B5EF4-FFF2-40B4-BE49-F238E27FC236}">
                <a16:creationId xmlns:a16="http://schemas.microsoft.com/office/drawing/2014/main" id="{A14352B0-C1F1-AB8F-BD3F-4F9BE54F336D}"/>
              </a:ext>
            </a:extLst>
          </p:cNvPr>
          <p:cNvGrpSpPr/>
          <p:nvPr/>
        </p:nvGrpSpPr>
        <p:grpSpPr>
          <a:xfrm>
            <a:off x="7741372" y="3560278"/>
            <a:ext cx="4320146" cy="773249"/>
            <a:chOff x="7741372" y="3599434"/>
            <a:chExt cx="4320146" cy="773249"/>
          </a:xfrm>
        </p:grpSpPr>
        <p:grpSp>
          <p:nvGrpSpPr>
            <p:cNvPr id="298" name="Group 297">
              <a:extLst>
                <a:ext uri="{FF2B5EF4-FFF2-40B4-BE49-F238E27FC236}">
                  <a16:creationId xmlns:a16="http://schemas.microsoft.com/office/drawing/2014/main" id="{698D5477-E199-6B25-8BEC-52EBBCED7251}"/>
                </a:ext>
              </a:extLst>
            </p:cNvPr>
            <p:cNvGrpSpPr/>
            <p:nvPr/>
          </p:nvGrpSpPr>
          <p:grpSpPr>
            <a:xfrm>
              <a:off x="7741372" y="3599434"/>
              <a:ext cx="4278824" cy="773249"/>
              <a:chOff x="7741372" y="272107"/>
              <a:chExt cx="4278824" cy="773249"/>
            </a:xfrm>
          </p:grpSpPr>
          <p:sp>
            <p:nvSpPr>
              <p:cNvPr id="299" name="Freeform 298">
                <a:extLst>
                  <a:ext uri="{FF2B5EF4-FFF2-40B4-BE49-F238E27FC236}">
                    <a16:creationId xmlns:a16="http://schemas.microsoft.com/office/drawing/2014/main" id="{EC504C04-2553-B9C0-6F65-AF8B55A58C57}"/>
                  </a:ext>
                </a:extLst>
              </p:cNvPr>
              <p:cNvSpPr/>
              <p:nvPr/>
            </p:nvSpPr>
            <p:spPr>
              <a:xfrm>
                <a:off x="8128001" y="287899"/>
                <a:ext cx="3892195" cy="734715"/>
              </a:xfrm>
              <a:custGeom>
                <a:avLst/>
                <a:gdLst>
                  <a:gd name="connsiteX0" fmla="*/ 0 w 3892195"/>
                  <a:gd name="connsiteY0" fmla="*/ 0 h 887849"/>
                  <a:gd name="connsiteX1" fmla="*/ 3805283 w 3892195"/>
                  <a:gd name="connsiteY1" fmla="*/ 0 h 887849"/>
                  <a:gd name="connsiteX2" fmla="*/ 3892195 w 3892195"/>
                  <a:gd name="connsiteY2" fmla="*/ 86912 h 887849"/>
                  <a:gd name="connsiteX3" fmla="*/ 3892195 w 3892195"/>
                  <a:gd name="connsiteY3" fmla="*/ 800937 h 887849"/>
                  <a:gd name="connsiteX4" fmla="*/ 3805283 w 3892195"/>
                  <a:gd name="connsiteY4" fmla="*/ 887849 h 887849"/>
                  <a:gd name="connsiteX5" fmla="*/ 0 w 3892195"/>
                  <a:gd name="connsiteY5" fmla="*/ 887849 h 887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2195" h="887849">
                    <a:moveTo>
                      <a:pt x="0" y="0"/>
                    </a:moveTo>
                    <a:lnTo>
                      <a:pt x="3805283" y="0"/>
                    </a:lnTo>
                    <a:cubicBezTo>
                      <a:pt x="3853283" y="0"/>
                      <a:pt x="3892195" y="38912"/>
                      <a:pt x="3892195" y="86912"/>
                    </a:cubicBezTo>
                    <a:lnTo>
                      <a:pt x="3892195" y="800937"/>
                    </a:lnTo>
                    <a:cubicBezTo>
                      <a:pt x="3892195" y="848937"/>
                      <a:pt x="3853283" y="887849"/>
                      <a:pt x="3805283" y="887849"/>
                    </a:cubicBezTo>
                    <a:lnTo>
                      <a:pt x="0" y="887849"/>
                    </a:lnTo>
                    <a:close/>
                  </a:path>
                </a:pathLst>
              </a:custGeom>
              <a:solidFill>
                <a:schemeClr val="bg1">
                  <a:alpha val="2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91438" tIns="45719" rIns="91438" bIns="45719" rtlCol="0" anchor="ctr">
                <a:noAutofit/>
              </a:bodyPr>
              <a:lstStyle/>
              <a:p>
                <a:pPr marL="0" marR="0" lvl="0" indent="0" algn="ctr" defTabSz="914378" rtl="0" eaLnBrk="1" fontAlgn="auto" latinLnBrk="0" hangingPunct="1">
                  <a:lnSpc>
                    <a:spcPct val="114000"/>
                  </a:lnSpc>
                  <a:spcBef>
                    <a:spcPts val="0"/>
                  </a:spcBef>
                  <a:spcAft>
                    <a:spcPts val="0"/>
                  </a:spcAft>
                  <a:buClrTx/>
                  <a:buSzTx/>
                  <a:buFontTx/>
                  <a:buNone/>
                  <a:tabLst/>
                  <a:defRPr/>
                </a:pPr>
                <a:endParaRPr kumimoji="0" lang="en-GB" sz="1200" b="0" i="0" u="none" strike="noStrike" kern="0" cap="none" spc="0" normalizeH="0" baseline="0" noProof="0">
                  <a:ln>
                    <a:noFill/>
                  </a:ln>
                  <a:solidFill>
                    <a:schemeClr val="accent1"/>
                  </a:solidFill>
                  <a:effectLst/>
                  <a:uLnTx/>
                  <a:uFillTx/>
                  <a:latin typeface="DINPro-Light" panose="020B0504020101010102" pitchFamily="34" charset="0"/>
                  <a:ea typeface="+mn-ea"/>
                  <a:cs typeface="+mn-cs"/>
                </a:endParaRPr>
              </a:p>
            </p:txBody>
          </p:sp>
          <p:grpSp>
            <p:nvGrpSpPr>
              <p:cNvPr id="300" name="Group 299">
                <a:extLst>
                  <a:ext uri="{FF2B5EF4-FFF2-40B4-BE49-F238E27FC236}">
                    <a16:creationId xmlns:a16="http://schemas.microsoft.com/office/drawing/2014/main" id="{2AAC1418-64DD-24AD-84B5-64554239D1CC}"/>
                  </a:ext>
                </a:extLst>
              </p:cNvPr>
              <p:cNvGrpSpPr/>
              <p:nvPr/>
            </p:nvGrpSpPr>
            <p:grpSpPr>
              <a:xfrm>
                <a:off x="7741372" y="272107"/>
                <a:ext cx="773249" cy="773249"/>
                <a:chOff x="9227942" y="61635"/>
                <a:chExt cx="879036" cy="879036"/>
              </a:xfrm>
            </p:grpSpPr>
            <p:sp>
              <p:nvSpPr>
                <p:cNvPr id="301" name="Oval 300">
                  <a:extLst>
                    <a:ext uri="{FF2B5EF4-FFF2-40B4-BE49-F238E27FC236}">
                      <a16:creationId xmlns:a16="http://schemas.microsoft.com/office/drawing/2014/main" id="{E320A48C-6958-E0F0-6CB4-5AAADE8E1BF6}"/>
                    </a:ext>
                  </a:extLst>
                </p:cNvPr>
                <p:cNvSpPr>
                  <a:spLocks noChangeAspect="1"/>
                </p:cNvSpPr>
                <p:nvPr/>
              </p:nvSpPr>
              <p:spPr>
                <a:xfrm>
                  <a:off x="9227942" y="61635"/>
                  <a:ext cx="879036" cy="879036"/>
                </a:xfrm>
                <a:prstGeom prst="ellipse">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accent1"/>
                    </a:solidFill>
                    <a:effectLst/>
                    <a:uLnTx/>
                    <a:uFillTx/>
                    <a:latin typeface="DINPro-Light" panose="020B0504020101010102" pitchFamily="34" charset="0"/>
                    <a:ea typeface="+mn-ea"/>
                    <a:cs typeface="+mn-cs"/>
                  </a:endParaRPr>
                </a:p>
              </p:txBody>
            </p:sp>
            <p:pic>
              <p:nvPicPr>
                <p:cNvPr id="302" name="Graphic 301">
                  <a:extLst>
                    <a:ext uri="{FF2B5EF4-FFF2-40B4-BE49-F238E27FC236}">
                      <a16:creationId xmlns:a16="http://schemas.microsoft.com/office/drawing/2014/main" id="{984AC05A-1BBD-1B69-A05E-032F910A9599}"/>
                    </a:ext>
                  </a:extLst>
                </p:cNvPr>
                <p:cNvPicPr>
                  <a:picLocks noChangeAspect="1"/>
                </p:cNvPicPr>
                <p:nvPr/>
              </p:nvPicPr>
              <p:blipFill>
                <a:blip r:embed="rId7">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9253799" y="87489"/>
                  <a:ext cx="827328" cy="827328"/>
                </a:xfrm>
                <a:prstGeom prst="rect">
                  <a:avLst/>
                </a:prstGeom>
              </p:spPr>
            </p:pic>
          </p:grpSp>
        </p:grpSp>
        <p:sp>
          <p:nvSpPr>
            <p:cNvPr id="275" name="TextBox 274">
              <a:extLst>
                <a:ext uri="{FF2B5EF4-FFF2-40B4-BE49-F238E27FC236}">
                  <a16:creationId xmlns:a16="http://schemas.microsoft.com/office/drawing/2014/main" id="{7A884CD7-F814-67B5-505A-18FF15EEC0BD}"/>
                </a:ext>
              </a:extLst>
            </p:cNvPr>
            <p:cNvSpPr txBox="1"/>
            <p:nvPr/>
          </p:nvSpPr>
          <p:spPr>
            <a:xfrm>
              <a:off x="8635292" y="3869134"/>
              <a:ext cx="3426226" cy="241285"/>
            </a:xfrm>
            <a:prstGeom prst="rect">
              <a:avLst/>
            </a:prstGeom>
            <a:noFill/>
          </p:spPr>
          <p:txBody>
            <a:bodyPr wrap="square" lIns="0" tIns="0" rIns="0" bIns="0"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GB" sz="1400" b="1" i="0" u="none" strike="noStrike" kern="1200" cap="none" spc="0" normalizeH="0" baseline="0" noProof="0">
                  <a:ln>
                    <a:noFill/>
                  </a:ln>
                  <a:solidFill>
                    <a:schemeClr val="accent1"/>
                  </a:solidFill>
                  <a:effectLst/>
                  <a:uLnTx/>
                  <a:uFillTx/>
                  <a:latin typeface="DINPro-Bold" panose="020B0504020101020102" pitchFamily="34" charset="0"/>
                  <a:ea typeface="+mn-ea"/>
                  <a:cs typeface="+mn-cs"/>
                </a:rPr>
                <a:t>Over 35 years</a:t>
              </a:r>
              <a:r>
                <a:rPr kumimoji="0" lang="en-GB" sz="1400" b="0" i="0" u="none" strike="noStrike" kern="1200" cap="none" spc="0" normalizeH="0" baseline="0" noProof="0">
                  <a:ln>
                    <a:noFill/>
                  </a:ln>
                  <a:solidFill>
                    <a:schemeClr val="accent1"/>
                  </a:solidFill>
                  <a:effectLst/>
                  <a:uLnTx/>
                  <a:uFillTx/>
                  <a:latin typeface="DINPro-Light" panose="020B0504020101010102" pitchFamily="34" charset="0"/>
                  <a:ea typeface="+mn-ea"/>
                  <a:cs typeface="+mn-cs"/>
                </a:rPr>
                <a:t> of experience</a:t>
              </a:r>
            </a:p>
          </p:txBody>
        </p:sp>
      </p:grpSp>
      <p:grpSp>
        <p:nvGrpSpPr>
          <p:cNvPr id="42" name="Group 41">
            <a:extLst>
              <a:ext uri="{FF2B5EF4-FFF2-40B4-BE49-F238E27FC236}">
                <a16:creationId xmlns:a16="http://schemas.microsoft.com/office/drawing/2014/main" id="{240F09F3-6842-301D-1128-39DCE0913522}"/>
              </a:ext>
            </a:extLst>
          </p:cNvPr>
          <p:cNvGrpSpPr/>
          <p:nvPr/>
        </p:nvGrpSpPr>
        <p:grpSpPr>
          <a:xfrm>
            <a:off x="7741372" y="5631894"/>
            <a:ext cx="4278824" cy="773249"/>
            <a:chOff x="7741372" y="5817654"/>
            <a:chExt cx="4278824" cy="773249"/>
          </a:xfrm>
        </p:grpSpPr>
        <p:grpSp>
          <p:nvGrpSpPr>
            <p:cNvPr id="308" name="Group 307">
              <a:extLst>
                <a:ext uri="{FF2B5EF4-FFF2-40B4-BE49-F238E27FC236}">
                  <a16:creationId xmlns:a16="http://schemas.microsoft.com/office/drawing/2014/main" id="{C26E2D23-D2B1-E63A-511C-404FF05FE967}"/>
                </a:ext>
              </a:extLst>
            </p:cNvPr>
            <p:cNvGrpSpPr/>
            <p:nvPr/>
          </p:nvGrpSpPr>
          <p:grpSpPr>
            <a:xfrm>
              <a:off x="7741372" y="5817654"/>
              <a:ext cx="4278824" cy="773249"/>
              <a:chOff x="7741372" y="272107"/>
              <a:chExt cx="4278824" cy="773249"/>
            </a:xfrm>
          </p:grpSpPr>
          <p:sp>
            <p:nvSpPr>
              <p:cNvPr id="309" name="Freeform 308">
                <a:extLst>
                  <a:ext uri="{FF2B5EF4-FFF2-40B4-BE49-F238E27FC236}">
                    <a16:creationId xmlns:a16="http://schemas.microsoft.com/office/drawing/2014/main" id="{5CB0F810-CAA8-7EB3-8F54-97DB92A77114}"/>
                  </a:ext>
                </a:extLst>
              </p:cNvPr>
              <p:cNvSpPr/>
              <p:nvPr/>
            </p:nvSpPr>
            <p:spPr>
              <a:xfrm>
                <a:off x="8128001" y="285953"/>
                <a:ext cx="3892195" cy="727765"/>
              </a:xfrm>
              <a:custGeom>
                <a:avLst/>
                <a:gdLst>
                  <a:gd name="connsiteX0" fmla="*/ 0 w 3892195"/>
                  <a:gd name="connsiteY0" fmla="*/ 0 h 887849"/>
                  <a:gd name="connsiteX1" fmla="*/ 3805283 w 3892195"/>
                  <a:gd name="connsiteY1" fmla="*/ 0 h 887849"/>
                  <a:gd name="connsiteX2" fmla="*/ 3892195 w 3892195"/>
                  <a:gd name="connsiteY2" fmla="*/ 86912 h 887849"/>
                  <a:gd name="connsiteX3" fmla="*/ 3892195 w 3892195"/>
                  <a:gd name="connsiteY3" fmla="*/ 800937 h 887849"/>
                  <a:gd name="connsiteX4" fmla="*/ 3805283 w 3892195"/>
                  <a:gd name="connsiteY4" fmla="*/ 887849 h 887849"/>
                  <a:gd name="connsiteX5" fmla="*/ 0 w 3892195"/>
                  <a:gd name="connsiteY5" fmla="*/ 887849 h 887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2195" h="887849">
                    <a:moveTo>
                      <a:pt x="0" y="0"/>
                    </a:moveTo>
                    <a:lnTo>
                      <a:pt x="3805283" y="0"/>
                    </a:lnTo>
                    <a:cubicBezTo>
                      <a:pt x="3853283" y="0"/>
                      <a:pt x="3892195" y="38912"/>
                      <a:pt x="3892195" y="86912"/>
                    </a:cubicBezTo>
                    <a:lnTo>
                      <a:pt x="3892195" y="800937"/>
                    </a:lnTo>
                    <a:cubicBezTo>
                      <a:pt x="3892195" y="848937"/>
                      <a:pt x="3853283" y="887849"/>
                      <a:pt x="3805283" y="887849"/>
                    </a:cubicBezTo>
                    <a:lnTo>
                      <a:pt x="0" y="887849"/>
                    </a:lnTo>
                    <a:close/>
                  </a:path>
                </a:pathLst>
              </a:custGeom>
              <a:solidFill>
                <a:schemeClr val="bg1">
                  <a:alpha val="2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91438" tIns="45719" rIns="91438" bIns="45719" rtlCol="0" anchor="ctr">
                <a:noAutofit/>
              </a:bodyPr>
              <a:lstStyle/>
              <a:p>
                <a:pPr marL="0" marR="0" lvl="0" indent="0" algn="ctr" defTabSz="914378" rtl="0" eaLnBrk="1" fontAlgn="auto" latinLnBrk="0" hangingPunct="1">
                  <a:lnSpc>
                    <a:spcPct val="114000"/>
                  </a:lnSpc>
                  <a:spcBef>
                    <a:spcPts val="0"/>
                  </a:spcBef>
                  <a:spcAft>
                    <a:spcPts val="0"/>
                  </a:spcAft>
                  <a:buClrTx/>
                  <a:buSzTx/>
                  <a:buFontTx/>
                  <a:buNone/>
                  <a:tabLst/>
                  <a:defRPr/>
                </a:pPr>
                <a:endParaRPr kumimoji="0" lang="en-GB" sz="1200" b="0" i="0" u="none" strike="noStrike" kern="0" cap="none" spc="0" normalizeH="0" baseline="0" noProof="0">
                  <a:ln>
                    <a:noFill/>
                  </a:ln>
                  <a:solidFill>
                    <a:schemeClr val="accent1"/>
                  </a:solidFill>
                  <a:effectLst/>
                  <a:uLnTx/>
                  <a:uFillTx/>
                  <a:latin typeface="DINPro-Light" panose="020B0504020101010102" pitchFamily="34" charset="0"/>
                  <a:ea typeface="+mn-ea"/>
                  <a:cs typeface="+mn-cs"/>
                </a:endParaRPr>
              </a:p>
            </p:txBody>
          </p:sp>
          <p:grpSp>
            <p:nvGrpSpPr>
              <p:cNvPr id="310" name="Group 309">
                <a:extLst>
                  <a:ext uri="{FF2B5EF4-FFF2-40B4-BE49-F238E27FC236}">
                    <a16:creationId xmlns:a16="http://schemas.microsoft.com/office/drawing/2014/main" id="{16E43588-48BD-DED3-0B92-494D6BBC932E}"/>
                  </a:ext>
                </a:extLst>
              </p:cNvPr>
              <p:cNvGrpSpPr/>
              <p:nvPr/>
            </p:nvGrpSpPr>
            <p:grpSpPr>
              <a:xfrm>
                <a:off x="7741372" y="272107"/>
                <a:ext cx="773249" cy="773249"/>
                <a:chOff x="9227942" y="61635"/>
                <a:chExt cx="879036" cy="879036"/>
              </a:xfrm>
            </p:grpSpPr>
            <p:sp>
              <p:nvSpPr>
                <p:cNvPr id="311" name="Oval 310">
                  <a:extLst>
                    <a:ext uri="{FF2B5EF4-FFF2-40B4-BE49-F238E27FC236}">
                      <a16:creationId xmlns:a16="http://schemas.microsoft.com/office/drawing/2014/main" id="{D5E1C760-E265-6704-6976-CB42C10738D7}"/>
                    </a:ext>
                  </a:extLst>
                </p:cNvPr>
                <p:cNvSpPr>
                  <a:spLocks noChangeAspect="1"/>
                </p:cNvSpPr>
                <p:nvPr/>
              </p:nvSpPr>
              <p:spPr>
                <a:xfrm>
                  <a:off x="9227942" y="61635"/>
                  <a:ext cx="879036" cy="879036"/>
                </a:xfrm>
                <a:prstGeom prst="ellipse">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accent1"/>
                    </a:solidFill>
                    <a:effectLst/>
                    <a:uLnTx/>
                    <a:uFillTx/>
                    <a:latin typeface="DINPro-Light" panose="020B0504020101010102" pitchFamily="34" charset="0"/>
                    <a:ea typeface="+mn-ea"/>
                    <a:cs typeface="+mn-cs"/>
                  </a:endParaRPr>
                </a:p>
              </p:txBody>
            </p:sp>
            <p:pic>
              <p:nvPicPr>
                <p:cNvPr id="312" name="Graphic 311">
                  <a:extLst>
                    <a:ext uri="{FF2B5EF4-FFF2-40B4-BE49-F238E27FC236}">
                      <a16:creationId xmlns:a16="http://schemas.microsoft.com/office/drawing/2014/main" id="{2BB25B1B-111E-D907-7434-512CADC024E6}"/>
                    </a:ext>
                  </a:extLst>
                </p:cNvPr>
                <p:cNvPicPr>
                  <a:picLocks noChangeAspect="1"/>
                </p:cNvPicPr>
                <p:nvPr/>
              </p:nvPicPr>
              <p:blipFill>
                <a:blip r:embed="rId7">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9253799" y="87489"/>
                  <a:ext cx="827328" cy="827328"/>
                </a:xfrm>
                <a:prstGeom prst="rect">
                  <a:avLst/>
                </a:prstGeom>
              </p:spPr>
            </p:pic>
          </p:grpSp>
        </p:grpSp>
        <p:sp>
          <p:nvSpPr>
            <p:cNvPr id="278" name="TextBox 277">
              <a:extLst>
                <a:ext uri="{FF2B5EF4-FFF2-40B4-BE49-F238E27FC236}">
                  <a16:creationId xmlns:a16="http://schemas.microsoft.com/office/drawing/2014/main" id="{C794B09F-E2AE-3C55-F151-26069615BB2F}"/>
                </a:ext>
              </a:extLst>
            </p:cNvPr>
            <p:cNvSpPr txBox="1"/>
            <p:nvPr/>
          </p:nvSpPr>
          <p:spPr>
            <a:xfrm>
              <a:off x="8635291" y="6078692"/>
              <a:ext cx="2949463" cy="241285"/>
            </a:xfrm>
            <a:prstGeom prst="rect">
              <a:avLst/>
            </a:prstGeom>
            <a:noFill/>
          </p:spPr>
          <p:txBody>
            <a:bodyPr wrap="square" lIns="0" tIns="0" rIns="0" bIns="0"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GB" sz="1400" b="0" i="0" u="none" strike="noStrike" kern="1200" cap="none" spc="0" normalizeH="0" baseline="0" noProof="0">
                  <a:ln>
                    <a:noFill/>
                  </a:ln>
                  <a:solidFill>
                    <a:schemeClr val="accent1"/>
                  </a:solidFill>
                  <a:effectLst/>
                  <a:uLnTx/>
                  <a:uFillTx/>
                  <a:latin typeface="DINPro-Light" panose="020B0504020101010102" pitchFamily="34" charset="0"/>
                  <a:ea typeface="+mn-ea"/>
                  <a:cs typeface="+mn-cs"/>
                </a:rPr>
                <a:t>Interactive </a:t>
              </a:r>
              <a:r>
                <a:rPr kumimoji="0" lang="en-GB" sz="1400" b="1" i="0" u="none" strike="noStrike" kern="1200" cap="none" spc="0" normalizeH="0" baseline="0" noProof="0">
                  <a:ln>
                    <a:noFill/>
                  </a:ln>
                  <a:solidFill>
                    <a:schemeClr val="accent1"/>
                  </a:solidFill>
                  <a:effectLst/>
                  <a:uLnTx/>
                  <a:uFillTx/>
                  <a:latin typeface="DINPro-Bold" panose="020B0504020101020102" pitchFamily="34" charset="0"/>
                  <a:ea typeface="+mn-ea"/>
                  <a:cs typeface="+mn-cs"/>
                </a:rPr>
                <a:t>segmentation portal</a:t>
              </a:r>
            </a:p>
          </p:txBody>
        </p:sp>
      </p:grpSp>
      <p:grpSp>
        <p:nvGrpSpPr>
          <p:cNvPr id="41" name="Group 40">
            <a:extLst>
              <a:ext uri="{FF2B5EF4-FFF2-40B4-BE49-F238E27FC236}">
                <a16:creationId xmlns:a16="http://schemas.microsoft.com/office/drawing/2014/main" id="{4EE55AB0-DC7D-5917-5028-FD6DA7FC603E}"/>
              </a:ext>
            </a:extLst>
          </p:cNvPr>
          <p:cNvGrpSpPr/>
          <p:nvPr/>
        </p:nvGrpSpPr>
        <p:grpSpPr>
          <a:xfrm>
            <a:off x="7741372" y="4596085"/>
            <a:ext cx="4278824" cy="773249"/>
            <a:chOff x="7741372" y="4708543"/>
            <a:chExt cx="4278824" cy="773249"/>
          </a:xfrm>
        </p:grpSpPr>
        <p:grpSp>
          <p:nvGrpSpPr>
            <p:cNvPr id="303" name="Group 302">
              <a:extLst>
                <a:ext uri="{FF2B5EF4-FFF2-40B4-BE49-F238E27FC236}">
                  <a16:creationId xmlns:a16="http://schemas.microsoft.com/office/drawing/2014/main" id="{AEA05CA0-7B54-BDF3-E7E9-6737138D5597}"/>
                </a:ext>
              </a:extLst>
            </p:cNvPr>
            <p:cNvGrpSpPr/>
            <p:nvPr/>
          </p:nvGrpSpPr>
          <p:grpSpPr>
            <a:xfrm>
              <a:off x="7741372" y="4708543"/>
              <a:ext cx="4278824" cy="773249"/>
              <a:chOff x="7741372" y="272107"/>
              <a:chExt cx="4278824" cy="773249"/>
            </a:xfrm>
          </p:grpSpPr>
          <p:sp>
            <p:nvSpPr>
              <p:cNvPr id="304" name="Freeform 303">
                <a:extLst>
                  <a:ext uri="{FF2B5EF4-FFF2-40B4-BE49-F238E27FC236}">
                    <a16:creationId xmlns:a16="http://schemas.microsoft.com/office/drawing/2014/main" id="{A12838B1-2073-41F9-DC15-DCECA1659728}"/>
                  </a:ext>
                </a:extLst>
              </p:cNvPr>
              <p:cNvSpPr/>
              <p:nvPr/>
            </p:nvSpPr>
            <p:spPr>
              <a:xfrm>
                <a:off x="8128001" y="285956"/>
                <a:ext cx="3892195" cy="738604"/>
              </a:xfrm>
              <a:custGeom>
                <a:avLst/>
                <a:gdLst>
                  <a:gd name="connsiteX0" fmla="*/ 0 w 3892195"/>
                  <a:gd name="connsiteY0" fmla="*/ 0 h 887849"/>
                  <a:gd name="connsiteX1" fmla="*/ 3805283 w 3892195"/>
                  <a:gd name="connsiteY1" fmla="*/ 0 h 887849"/>
                  <a:gd name="connsiteX2" fmla="*/ 3892195 w 3892195"/>
                  <a:gd name="connsiteY2" fmla="*/ 86912 h 887849"/>
                  <a:gd name="connsiteX3" fmla="*/ 3892195 w 3892195"/>
                  <a:gd name="connsiteY3" fmla="*/ 800937 h 887849"/>
                  <a:gd name="connsiteX4" fmla="*/ 3805283 w 3892195"/>
                  <a:gd name="connsiteY4" fmla="*/ 887849 h 887849"/>
                  <a:gd name="connsiteX5" fmla="*/ 0 w 3892195"/>
                  <a:gd name="connsiteY5" fmla="*/ 887849 h 887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2195" h="887849">
                    <a:moveTo>
                      <a:pt x="0" y="0"/>
                    </a:moveTo>
                    <a:lnTo>
                      <a:pt x="3805283" y="0"/>
                    </a:lnTo>
                    <a:cubicBezTo>
                      <a:pt x="3853283" y="0"/>
                      <a:pt x="3892195" y="38912"/>
                      <a:pt x="3892195" y="86912"/>
                    </a:cubicBezTo>
                    <a:lnTo>
                      <a:pt x="3892195" y="800937"/>
                    </a:lnTo>
                    <a:cubicBezTo>
                      <a:pt x="3892195" y="848937"/>
                      <a:pt x="3853283" y="887849"/>
                      <a:pt x="3805283" y="887849"/>
                    </a:cubicBezTo>
                    <a:lnTo>
                      <a:pt x="0" y="887849"/>
                    </a:lnTo>
                    <a:close/>
                  </a:path>
                </a:pathLst>
              </a:custGeom>
              <a:solidFill>
                <a:schemeClr val="bg1">
                  <a:alpha val="2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91438" tIns="45719" rIns="91438" bIns="45719" rtlCol="0" anchor="ctr">
                <a:noAutofit/>
              </a:bodyPr>
              <a:lstStyle/>
              <a:p>
                <a:pPr marL="0" marR="0" lvl="0" indent="0" algn="ctr" defTabSz="914378" rtl="0" eaLnBrk="1" fontAlgn="auto" latinLnBrk="0" hangingPunct="1">
                  <a:lnSpc>
                    <a:spcPct val="114000"/>
                  </a:lnSpc>
                  <a:spcBef>
                    <a:spcPts val="0"/>
                  </a:spcBef>
                  <a:spcAft>
                    <a:spcPts val="0"/>
                  </a:spcAft>
                  <a:buClrTx/>
                  <a:buSzTx/>
                  <a:buFontTx/>
                  <a:buNone/>
                  <a:tabLst/>
                  <a:defRPr/>
                </a:pPr>
                <a:endParaRPr kumimoji="0" lang="en-GB" sz="1200" b="0" i="0" u="none" strike="noStrike" kern="0" cap="none" spc="0" normalizeH="0" baseline="0" noProof="0">
                  <a:ln>
                    <a:noFill/>
                  </a:ln>
                  <a:solidFill>
                    <a:schemeClr val="accent1"/>
                  </a:solidFill>
                  <a:effectLst/>
                  <a:uLnTx/>
                  <a:uFillTx/>
                  <a:latin typeface="DINPro-Light" panose="020B0504020101010102" pitchFamily="34" charset="0"/>
                  <a:ea typeface="+mn-ea"/>
                  <a:cs typeface="+mn-cs"/>
                </a:endParaRPr>
              </a:p>
            </p:txBody>
          </p:sp>
          <p:grpSp>
            <p:nvGrpSpPr>
              <p:cNvPr id="305" name="Group 304">
                <a:extLst>
                  <a:ext uri="{FF2B5EF4-FFF2-40B4-BE49-F238E27FC236}">
                    <a16:creationId xmlns:a16="http://schemas.microsoft.com/office/drawing/2014/main" id="{ED59A03B-5B53-77DD-6250-678684E7B6EC}"/>
                  </a:ext>
                </a:extLst>
              </p:cNvPr>
              <p:cNvGrpSpPr/>
              <p:nvPr/>
            </p:nvGrpSpPr>
            <p:grpSpPr>
              <a:xfrm>
                <a:off x="7741372" y="272107"/>
                <a:ext cx="773249" cy="773249"/>
                <a:chOff x="9227942" y="61635"/>
                <a:chExt cx="879036" cy="879036"/>
              </a:xfrm>
            </p:grpSpPr>
            <p:sp>
              <p:nvSpPr>
                <p:cNvPr id="306" name="Oval 305">
                  <a:extLst>
                    <a:ext uri="{FF2B5EF4-FFF2-40B4-BE49-F238E27FC236}">
                      <a16:creationId xmlns:a16="http://schemas.microsoft.com/office/drawing/2014/main" id="{B2C2378B-8D91-A05F-EC38-12C04E212C15}"/>
                    </a:ext>
                  </a:extLst>
                </p:cNvPr>
                <p:cNvSpPr>
                  <a:spLocks noChangeAspect="1"/>
                </p:cNvSpPr>
                <p:nvPr/>
              </p:nvSpPr>
              <p:spPr>
                <a:xfrm>
                  <a:off x="9227942" y="61635"/>
                  <a:ext cx="879036" cy="879036"/>
                </a:xfrm>
                <a:prstGeom prst="ellipse">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accent1"/>
                    </a:solidFill>
                    <a:effectLst/>
                    <a:uLnTx/>
                    <a:uFillTx/>
                    <a:latin typeface="DINPro-Light" panose="020B0504020101010102" pitchFamily="34" charset="0"/>
                    <a:ea typeface="+mn-ea"/>
                    <a:cs typeface="+mn-cs"/>
                  </a:endParaRPr>
                </a:p>
              </p:txBody>
            </p:sp>
            <p:pic>
              <p:nvPicPr>
                <p:cNvPr id="307" name="Graphic 306">
                  <a:extLst>
                    <a:ext uri="{FF2B5EF4-FFF2-40B4-BE49-F238E27FC236}">
                      <a16:creationId xmlns:a16="http://schemas.microsoft.com/office/drawing/2014/main" id="{F8DAB70B-93A5-D257-4996-D15DEB65C9B1}"/>
                    </a:ext>
                  </a:extLst>
                </p:cNvPr>
                <p:cNvPicPr>
                  <a:picLocks noChangeAspect="1"/>
                </p:cNvPicPr>
                <p:nvPr/>
              </p:nvPicPr>
              <p:blipFill>
                <a:blip r:embed="rId7">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9253799" y="87489"/>
                  <a:ext cx="827328" cy="827328"/>
                </a:xfrm>
                <a:prstGeom prst="rect">
                  <a:avLst/>
                </a:prstGeom>
              </p:spPr>
            </p:pic>
          </p:grpSp>
        </p:grpSp>
        <p:sp>
          <p:nvSpPr>
            <p:cNvPr id="277" name="TextBox 276">
              <a:extLst>
                <a:ext uri="{FF2B5EF4-FFF2-40B4-BE49-F238E27FC236}">
                  <a16:creationId xmlns:a16="http://schemas.microsoft.com/office/drawing/2014/main" id="{573A42E6-6E35-E633-2DFF-5C0BF87D8C32}"/>
                </a:ext>
              </a:extLst>
            </p:cNvPr>
            <p:cNvSpPr txBox="1"/>
            <p:nvPr/>
          </p:nvSpPr>
          <p:spPr>
            <a:xfrm>
              <a:off x="8635291" y="4849480"/>
              <a:ext cx="3253141" cy="499817"/>
            </a:xfrm>
            <a:prstGeom prst="rect">
              <a:avLst/>
            </a:prstGeom>
            <a:noFill/>
          </p:spPr>
          <p:txBody>
            <a:bodyPr wrap="square" lIns="0" tIns="0" rIns="0" bIns="0"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GB" sz="1400" b="1" i="0" u="none" strike="noStrike" kern="1200" cap="none" spc="0" normalizeH="0" baseline="0" noProof="0">
                  <a:ln>
                    <a:noFill/>
                  </a:ln>
                  <a:solidFill>
                    <a:schemeClr val="accent1"/>
                  </a:solidFill>
                  <a:effectLst/>
                  <a:uLnTx/>
                  <a:uFillTx/>
                  <a:latin typeface="DINPro-Bold" panose="020B0504020101020102" pitchFamily="34" charset="0"/>
                  <a:ea typeface="+mn-ea"/>
                  <a:cs typeface="+mn-cs"/>
                </a:rPr>
                <a:t>Combination</a:t>
              </a:r>
              <a:r>
                <a:rPr kumimoji="0" lang="en-GB" sz="1400" b="0" i="0" u="none" strike="noStrike" kern="1200" cap="none" spc="0" normalizeH="0" baseline="0" noProof="0">
                  <a:ln>
                    <a:noFill/>
                  </a:ln>
                  <a:solidFill>
                    <a:schemeClr val="accent1"/>
                  </a:solidFill>
                  <a:effectLst/>
                  <a:uLnTx/>
                  <a:uFillTx/>
                  <a:latin typeface="DINPro-Light" panose="020B0504020101010102" pitchFamily="34" charset="0"/>
                  <a:ea typeface="+mn-ea"/>
                  <a:cs typeface="+mn-cs"/>
                </a:rPr>
                <a:t> of Experian proprietary, public and trusted third-party data</a:t>
              </a:r>
            </a:p>
          </p:txBody>
        </p:sp>
      </p:grpSp>
    </p:spTree>
    <p:extLst>
      <p:ext uri="{BB962C8B-B14F-4D97-AF65-F5344CB8AC3E}">
        <p14:creationId xmlns:p14="http://schemas.microsoft.com/office/powerpoint/2010/main" val="2493477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strips(downRight)">
                                      <p:cBhvr>
                                        <p:cTn id="7" dur="1000"/>
                                        <p:tgtEl>
                                          <p:spTgt spid="17"/>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par>
                                <p:cTn id="12" presetID="63" presetClass="path" presetSubtype="0" decel="50000" fill="hold" nodeType="withEffect">
                                  <p:stCondLst>
                                    <p:cond delay="0"/>
                                  </p:stCondLst>
                                  <p:childTnLst>
                                    <p:animMotion origin="layout" path="M -0.05756 -2.22222E-6 L 3.33333E-6 -2.22222E-6 " pathEditMode="relative" rAng="0" ptsTypes="AA">
                                      <p:cBhvr>
                                        <p:cTn id="13" dur="500" fill="hold"/>
                                        <p:tgtEl>
                                          <p:spTgt spid="37"/>
                                        </p:tgtEl>
                                        <p:attrNameLst>
                                          <p:attrName>ppt_x</p:attrName>
                                          <p:attrName>ppt_y</p:attrName>
                                        </p:attrNameLst>
                                      </p:cBhvr>
                                      <p:rCtr x="2878" y="0"/>
                                    </p:animMotion>
                                  </p:childTnLst>
                                </p:cTn>
                              </p:par>
                              <p:par>
                                <p:cTn id="14" presetID="10" presetClass="entr" presetSubtype="0" fill="hold" nodeType="withEffect">
                                  <p:stCondLst>
                                    <p:cond delay="20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500"/>
                                        <p:tgtEl>
                                          <p:spTgt spid="38"/>
                                        </p:tgtEl>
                                      </p:cBhvr>
                                    </p:animEffect>
                                  </p:childTnLst>
                                </p:cTn>
                              </p:par>
                              <p:par>
                                <p:cTn id="17" presetID="63" presetClass="path" presetSubtype="0" decel="50000" fill="hold" nodeType="withEffect">
                                  <p:stCondLst>
                                    <p:cond delay="200"/>
                                  </p:stCondLst>
                                  <p:childTnLst>
                                    <p:animMotion origin="layout" path="M -0.05703 3.7037E-7 L 3.33333E-6 3.7037E-7 " pathEditMode="relative" rAng="0" ptsTypes="AA">
                                      <p:cBhvr>
                                        <p:cTn id="18" dur="500" fill="hold"/>
                                        <p:tgtEl>
                                          <p:spTgt spid="38"/>
                                        </p:tgtEl>
                                        <p:attrNameLst>
                                          <p:attrName>ppt_x</p:attrName>
                                          <p:attrName>ppt_y</p:attrName>
                                        </p:attrNameLst>
                                      </p:cBhvr>
                                      <p:rCtr x="2852" y="0"/>
                                    </p:animMotion>
                                  </p:childTnLst>
                                </p:cTn>
                              </p:par>
                              <p:par>
                                <p:cTn id="19" presetID="10" presetClass="entr" presetSubtype="0" fill="hold" nodeType="withEffect">
                                  <p:stCondLst>
                                    <p:cond delay="400"/>
                                  </p:stCondLst>
                                  <p:childTnLst>
                                    <p:set>
                                      <p:cBhvr>
                                        <p:cTn id="20" dur="1" fill="hold">
                                          <p:stCondLst>
                                            <p:cond delay="0"/>
                                          </p:stCondLst>
                                        </p:cTn>
                                        <p:tgtEl>
                                          <p:spTgt spid="39"/>
                                        </p:tgtEl>
                                        <p:attrNameLst>
                                          <p:attrName>style.visibility</p:attrName>
                                        </p:attrNameLst>
                                      </p:cBhvr>
                                      <p:to>
                                        <p:strVal val="visible"/>
                                      </p:to>
                                    </p:set>
                                    <p:animEffect transition="in" filter="fade">
                                      <p:cBhvr>
                                        <p:cTn id="21" dur="500"/>
                                        <p:tgtEl>
                                          <p:spTgt spid="39"/>
                                        </p:tgtEl>
                                      </p:cBhvr>
                                    </p:animEffect>
                                  </p:childTnLst>
                                </p:cTn>
                              </p:par>
                              <p:par>
                                <p:cTn id="22" presetID="63" presetClass="path" presetSubtype="0" decel="50000" fill="hold" nodeType="withEffect">
                                  <p:stCondLst>
                                    <p:cond delay="400"/>
                                  </p:stCondLst>
                                  <p:childTnLst>
                                    <p:animMotion origin="layout" path="M -0.05756 4.44444E-6 L 3.33333E-6 4.44444E-6 " pathEditMode="relative" rAng="0" ptsTypes="AA">
                                      <p:cBhvr>
                                        <p:cTn id="23" dur="500" fill="hold"/>
                                        <p:tgtEl>
                                          <p:spTgt spid="39"/>
                                        </p:tgtEl>
                                        <p:attrNameLst>
                                          <p:attrName>ppt_x</p:attrName>
                                          <p:attrName>ppt_y</p:attrName>
                                        </p:attrNameLst>
                                      </p:cBhvr>
                                      <p:rCtr x="2878" y="0"/>
                                    </p:animMotion>
                                  </p:childTnLst>
                                </p:cTn>
                              </p:par>
                              <p:par>
                                <p:cTn id="24" presetID="10" presetClass="entr" presetSubtype="0" fill="hold" nodeType="withEffect">
                                  <p:stCondLst>
                                    <p:cond delay="600"/>
                                  </p:stCondLst>
                                  <p:childTnLst>
                                    <p:set>
                                      <p:cBhvr>
                                        <p:cTn id="25" dur="1" fill="hold">
                                          <p:stCondLst>
                                            <p:cond delay="0"/>
                                          </p:stCondLst>
                                        </p:cTn>
                                        <p:tgtEl>
                                          <p:spTgt spid="40"/>
                                        </p:tgtEl>
                                        <p:attrNameLst>
                                          <p:attrName>style.visibility</p:attrName>
                                        </p:attrNameLst>
                                      </p:cBhvr>
                                      <p:to>
                                        <p:strVal val="visible"/>
                                      </p:to>
                                    </p:set>
                                    <p:animEffect transition="in" filter="fade">
                                      <p:cBhvr>
                                        <p:cTn id="26" dur="500"/>
                                        <p:tgtEl>
                                          <p:spTgt spid="40"/>
                                        </p:tgtEl>
                                      </p:cBhvr>
                                    </p:animEffect>
                                  </p:childTnLst>
                                </p:cTn>
                              </p:par>
                              <p:par>
                                <p:cTn id="27" presetID="63" presetClass="path" presetSubtype="0" decel="50000" fill="hold" nodeType="withEffect">
                                  <p:stCondLst>
                                    <p:cond delay="600"/>
                                  </p:stCondLst>
                                  <p:childTnLst>
                                    <p:animMotion origin="layout" path="M -0.05755 -2.96296E-6 L 6.25E-7 -2.96296E-6 " pathEditMode="relative" rAng="0" ptsTypes="AA">
                                      <p:cBhvr>
                                        <p:cTn id="28" dur="500" fill="hold"/>
                                        <p:tgtEl>
                                          <p:spTgt spid="40"/>
                                        </p:tgtEl>
                                        <p:attrNameLst>
                                          <p:attrName>ppt_x</p:attrName>
                                          <p:attrName>ppt_y</p:attrName>
                                        </p:attrNameLst>
                                      </p:cBhvr>
                                      <p:rCtr x="2878" y="0"/>
                                    </p:animMotion>
                                  </p:childTnLst>
                                </p:cTn>
                              </p:par>
                              <p:par>
                                <p:cTn id="29" presetID="10" presetClass="entr" presetSubtype="0" fill="hold" nodeType="withEffect">
                                  <p:stCondLst>
                                    <p:cond delay="800"/>
                                  </p:stCondLst>
                                  <p:childTnLst>
                                    <p:set>
                                      <p:cBhvr>
                                        <p:cTn id="30" dur="1" fill="hold">
                                          <p:stCondLst>
                                            <p:cond delay="0"/>
                                          </p:stCondLst>
                                        </p:cTn>
                                        <p:tgtEl>
                                          <p:spTgt spid="41"/>
                                        </p:tgtEl>
                                        <p:attrNameLst>
                                          <p:attrName>style.visibility</p:attrName>
                                        </p:attrNameLst>
                                      </p:cBhvr>
                                      <p:to>
                                        <p:strVal val="visible"/>
                                      </p:to>
                                    </p:set>
                                    <p:animEffect transition="in" filter="fade">
                                      <p:cBhvr>
                                        <p:cTn id="31" dur="500"/>
                                        <p:tgtEl>
                                          <p:spTgt spid="41"/>
                                        </p:tgtEl>
                                      </p:cBhvr>
                                    </p:animEffect>
                                  </p:childTnLst>
                                </p:cTn>
                              </p:par>
                              <p:par>
                                <p:cTn id="32" presetID="63" presetClass="path" presetSubtype="0" decel="50000" fill="hold" nodeType="withEffect">
                                  <p:stCondLst>
                                    <p:cond delay="800"/>
                                  </p:stCondLst>
                                  <p:childTnLst>
                                    <p:animMotion origin="layout" path="M -0.05703 1.11111E-6 L 3.33333E-6 1.11111E-6 " pathEditMode="relative" rAng="0" ptsTypes="AA">
                                      <p:cBhvr>
                                        <p:cTn id="33" dur="500" fill="hold"/>
                                        <p:tgtEl>
                                          <p:spTgt spid="41"/>
                                        </p:tgtEl>
                                        <p:attrNameLst>
                                          <p:attrName>ppt_x</p:attrName>
                                          <p:attrName>ppt_y</p:attrName>
                                        </p:attrNameLst>
                                      </p:cBhvr>
                                      <p:rCtr x="2852" y="0"/>
                                    </p:animMotion>
                                  </p:childTnLst>
                                </p:cTn>
                              </p:par>
                              <p:par>
                                <p:cTn id="34" presetID="10" presetClass="entr" presetSubtype="0" fill="hold" nodeType="withEffect">
                                  <p:stCondLst>
                                    <p:cond delay="1000"/>
                                  </p:stCondLst>
                                  <p:childTnLst>
                                    <p:set>
                                      <p:cBhvr>
                                        <p:cTn id="35" dur="1" fill="hold">
                                          <p:stCondLst>
                                            <p:cond delay="0"/>
                                          </p:stCondLst>
                                        </p:cTn>
                                        <p:tgtEl>
                                          <p:spTgt spid="42"/>
                                        </p:tgtEl>
                                        <p:attrNameLst>
                                          <p:attrName>style.visibility</p:attrName>
                                        </p:attrNameLst>
                                      </p:cBhvr>
                                      <p:to>
                                        <p:strVal val="visible"/>
                                      </p:to>
                                    </p:set>
                                    <p:animEffect transition="in" filter="fade">
                                      <p:cBhvr>
                                        <p:cTn id="36" dur="500"/>
                                        <p:tgtEl>
                                          <p:spTgt spid="42"/>
                                        </p:tgtEl>
                                      </p:cBhvr>
                                    </p:animEffect>
                                  </p:childTnLst>
                                </p:cTn>
                              </p:par>
                              <p:par>
                                <p:cTn id="37" presetID="63" presetClass="path" presetSubtype="0" decel="50000" fill="hold" nodeType="withEffect">
                                  <p:stCondLst>
                                    <p:cond delay="1000"/>
                                  </p:stCondLst>
                                  <p:childTnLst>
                                    <p:animMotion origin="layout" path="M -0.05703 3.7037E-6 L 3.33333E-6 3.7037E-6 " pathEditMode="relative" rAng="0" ptsTypes="AA">
                                      <p:cBhvr>
                                        <p:cTn id="38" dur="500" fill="hold"/>
                                        <p:tgtEl>
                                          <p:spTgt spid="42"/>
                                        </p:tgtEl>
                                        <p:attrNameLst>
                                          <p:attrName>ppt_x</p:attrName>
                                          <p:attrName>ppt_y</p:attrName>
                                        </p:attrNameLst>
                                      </p:cBhvr>
                                      <p:rCtr x="285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Experian 23 Theme">
  <a:themeElements>
    <a:clrScheme name="Experian v4.0 (BRIGHT correct)">
      <a:dk1>
        <a:srgbClr val="60646B"/>
      </a:dk1>
      <a:lt1>
        <a:srgbClr val="FFFFFF"/>
      </a:lt1>
      <a:dk2>
        <a:srgbClr val="000000"/>
      </a:dk2>
      <a:lt2>
        <a:srgbClr val="F4F5FA"/>
      </a:lt2>
      <a:accent1>
        <a:srgbClr val="004796"/>
      </a:accent1>
      <a:accent2>
        <a:srgbClr val="0070BD"/>
      </a:accent2>
      <a:accent3>
        <a:srgbClr val="7D1780"/>
      </a:accent3>
      <a:accent4>
        <a:srgbClr val="C20087"/>
      </a:accent4>
      <a:accent5>
        <a:srgbClr val="FC008A"/>
      </a:accent5>
      <a:accent6>
        <a:srgbClr val="00B2A9"/>
      </a:accent6>
      <a:hlink>
        <a:srgbClr val="1D4F91"/>
      </a:hlink>
      <a:folHlink>
        <a:srgbClr val="6D207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lIns="360000" tIns="0" rIns="0" bIns="0" rtlCol="0" anchor="ctr"/>
      <a:lstStyle>
        <a:defPPr algn="l">
          <a:lnSpc>
            <a:spcPct val="125000"/>
          </a:lnSpc>
          <a:spcAft>
            <a:spcPts val="1200"/>
          </a:spcAft>
          <a:defRPr sz="1400" dirty="0"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noAutofit/>
      </a:bodyPr>
      <a:lstStyle>
        <a:defPPr algn="l">
          <a:lnSpc>
            <a:spcPct val="125000"/>
          </a:lnSpc>
          <a:spcAft>
            <a:spcPts val="1200"/>
          </a:spcAft>
          <a:defRPr sz="1200" dirty="0" smtClean="0"/>
        </a:defPPr>
      </a:lstStyle>
    </a:txDef>
  </a:objectDefaults>
  <a:extraClrSchemeLst/>
  <a:custClrLst>
    <a:custClr name="Experian Dark Blue">
      <a:srgbClr val="004796"/>
    </a:custClr>
    <a:custClr name="Dark Blue 80%">
      <a:srgbClr val="3661AB"/>
    </a:custClr>
    <a:custClr name="Dark Blue 60%">
      <a:srgbClr val="6B85C2"/>
    </a:custClr>
    <a:custClr name="Dark Blue 40%">
      <a:srgbClr val="9EABD6"/>
    </a:custClr>
    <a:custClr name="Dark Blue 20%">
      <a:srgbClr val="CFD4ED"/>
    </a:custClr>
    <a:custClr name="Dark Blue 10%">
      <a:srgbClr val="E8E8F5"/>
    </a:custClr>
    <a:custClr name="Dark Blue 5%">
      <a:srgbClr val="F4F5FA"/>
    </a:custClr>
    <a:custClr name="Blank">
      <a:srgbClr val="FFFFFF"/>
    </a:custClr>
    <a:custClr name="Experian Alert Red">
      <a:srgbClr val="E4002B"/>
    </a:custClr>
    <a:custClr name="Experian Lime">
      <a:srgbClr val="B7BF10"/>
    </a:custClr>
    <a:custClr name="Experian Light Blue">
      <a:srgbClr val="0070BD"/>
    </a:custClr>
    <a:custClr name="Light Blue 80%">
      <a:srgbClr val="458ACC"/>
    </a:custClr>
    <a:custClr name="Light Blue 60%">
      <a:srgbClr val="80A3D9"/>
    </a:custClr>
    <a:custClr name="Light Blue 40%">
      <a:srgbClr val="ADC2E8"/>
    </a:custClr>
    <a:custClr name="Light Blue 20%">
      <a:srgbClr val="D9DEF5"/>
    </a:custClr>
    <a:custClr name="Light Blue 10%">
      <a:srgbClr val="EBF0FA"/>
    </a:custClr>
    <a:custClr name="Light Blue 5%">
      <a:srgbClr val="F6F8FB"/>
    </a:custClr>
    <a:custClr name="Blank">
      <a:srgbClr val="FFFFFF"/>
    </a:custClr>
    <a:custClr name="Experian Orange">
      <a:srgbClr val="FF8F1C"/>
    </a:custClr>
    <a:custClr name="Experian Alert Green">
      <a:srgbClr val="009F4D"/>
    </a:custClr>
    <a:custClr name="Experian Purple">
      <a:srgbClr val="7D1780"/>
    </a:custClr>
    <a:custClr name="Purple 80%">
      <a:srgbClr val="944594"/>
    </a:custClr>
    <a:custClr name="Purple 60%">
      <a:srgbClr val="AB73B0"/>
    </a:custClr>
    <a:custClr name="Purple 40%">
      <a:srgbClr val="C7A3CC"/>
    </a:custClr>
    <a:custClr name="Purple 20%">
      <a:srgbClr val="E0D1E8"/>
    </a:custClr>
    <a:custClr name="Purple 10%">
      <a:srgbClr val="F0E8F5"/>
    </a:custClr>
    <a:custClr name="Purple 5%">
      <a:srgbClr val="F8F4F8"/>
    </a:custClr>
    <a:custClr name="Blank">
      <a:srgbClr val="FFFFFF"/>
    </a:custClr>
    <a:custClr name="Experian Yellow">
      <a:srgbClr val="FEDB00"/>
    </a:custClr>
    <a:custClr name="Experian Teal">
      <a:srgbClr val="00B2A9"/>
    </a:custClr>
    <a:custClr name="Experian Raspberry">
      <a:srgbClr val="C20087"/>
    </a:custClr>
    <a:custClr name="Raspberry 80%">
      <a:srgbClr val="CF4F9E"/>
    </a:custClr>
    <a:custClr name="Raspberry 60%">
      <a:srgbClr val="D982BA"/>
    </a:custClr>
    <a:custClr name="Raspberry 40%">
      <a:srgbClr val="E5ADD6"/>
    </a:custClr>
    <a:custClr name="Raspberry 20%">
      <a:srgbClr val="F2D9ED"/>
    </a:custClr>
    <a:custClr name="Raspberry 10%">
      <a:srgbClr val="FDEBF3"/>
    </a:custClr>
    <a:custClr name="Raspberry 5%">
      <a:srgbClr val="FBF5F9"/>
    </a:custClr>
    <a:custClr name="Blank">
      <a:srgbClr val="FFFFFF"/>
    </a:custClr>
    <a:custClr name="Blank">
      <a:srgbClr val="FFFFFF"/>
    </a:custClr>
    <a:custClr name="Experian Sapphire">
      <a:srgbClr val="0081A6"/>
    </a:custClr>
    <a:custClr name="Experian Pink">
      <a:srgbClr val="FC008A"/>
    </a:custClr>
    <a:custClr name="Pink 80%">
      <a:srgbClr val="FF59A3"/>
    </a:custClr>
    <a:custClr name="Pink 60%">
      <a:srgbClr val="FF8CBF"/>
    </a:custClr>
    <a:custClr name="Pink 40%">
      <a:srgbClr val="FFB8D9"/>
    </a:custClr>
    <a:custClr name="Pink 20%">
      <a:srgbClr val="FFEDF7"/>
    </a:custClr>
    <a:custClr name="Pink 10%">
      <a:srgbClr val="FFEDF7"/>
    </a:custClr>
    <a:custClr name="Pink 5%">
      <a:srgbClr val="FEF5F9"/>
    </a:custClr>
    <a:custClr name="Blank">
      <a:srgbClr val="FFFFFF"/>
    </a:custClr>
    <a:custClr name="Blank">
      <a:srgbClr val="FFFFFF"/>
    </a:custClr>
    <a:custClr name="Blank">
      <a:srgbClr val="FFFFFF"/>
    </a:custClr>
  </a:custClrLst>
  <a:extLst>
    <a:ext uri="{05A4C25C-085E-4340-85A3-A5531E510DB2}">
      <thm15:themeFamily xmlns:thm15="http://schemas.microsoft.com/office/thememl/2012/main" name="Experian 23 Theme" id="{5F013528-55EC-E74B-B7CD-C1A61F6819D5}" vid="{6DB4E227-358B-4340-B4EE-A5BD4D411492}"/>
    </a:ext>
  </a:extLst>
</a:theme>
</file>

<file path=ppt/theme/theme10.xml><?xml version="1.0" encoding="utf-8"?>
<a:theme xmlns:a="http://schemas.openxmlformats.org/drawingml/2006/main" name="Experian Template Nov22">
  <a:themeElements>
    <a:clrScheme name="Experian v4.0 (BRIGHT correct)">
      <a:dk1>
        <a:srgbClr val="60646B"/>
      </a:dk1>
      <a:lt1>
        <a:srgbClr val="FFFFFF"/>
      </a:lt1>
      <a:dk2>
        <a:srgbClr val="000000"/>
      </a:dk2>
      <a:lt2>
        <a:srgbClr val="F4F5FA"/>
      </a:lt2>
      <a:accent1>
        <a:srgbClr val="004796"/>
      </a:accent1>
      <a:accent2>
        <a:srgbClr val="0070BD"/>
      </a:accent2>
      <a:accent3>
        <a:srgbClr val="7D1780"/>
      </a:accent3>
      <a:accent4>
        <a:srgbClr val="C20087"/>
      </a:accent4>
      <a:accent5>
        <a:srgbClr val="FC008A"/>
      </a:accent5>
      <a:accent6>
        <a:srgbClr val="00B2A9"/>
      </a:accent6>
      <a:hlink>
        <a:srgbClr val="1D4F91"/>
      </a:hlink>
      <a:folHlink>
        <a:srgbClr val="6D207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lIns="360000" tIns="0" rIns="0" bIns="0" rtlCol="0" anchor="ctr"/>
      <a:lstStyle>
        <a:defPPr algn="l">
          <a:lnSpc>
            <a:spcPct val="125000"/>
          </a:lnSpc>
          <a:spcAft>
            <a:spcPts val="1200"/>
          </a:spcAft>
          <a:defRPr sz="1400" dirty="0"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noAutofit/>
      </a:bodyPr>
      <a:lstStyle>
        <a:defPPr algn="l">
          <a:lnSpc>
            <a:spcPct val="125000"/>
          </a:lnSpc>
          <a:spcAft>
            <a:spcPts val="1200"/>
          </a:spcAft>
          <a:defRPr sz="1200" dirty="0" smtClean="0"/>
        </a:defPPr>
      </a:lstStyle>
    </a:txDef>
  </a:objectDefaults>
  <a:extraClrSchemeLst/>
  <a:custClrLst>
    <a:custClr name="Experian Dark Blue">
      <a:srgbClr val="004796"/>
    </a:custClr>
    <a:custClr name="Dark Blue 80%">
      <a:srgbClr val="3661AB"/>
    </a:custClr>
    <a:custClr name="Dark Blue 60%">
      <a:srgbClr val="6B85C2"/>
    </a:custClr>
    <a:custClr name="Dark Blue 40%">
      <a:srgbClr val="9EABD6"/>
    </a:custClr>
    <a:custClr name="Dark Blue 20%">
      <a:srgbClr val="CFD4ED"/>
    </a:custClr>
    <a:custClr name="Dark Blue 10%">
      <a:srgbClr val="E8E8F5"/>
    </a:custClr>
    <a:custClr name="Dark Blue 5%">
      <a:srgbClr val="F4F5FA"/>
    </a:custClr>
    <a:custClr name="Blank">
      <a:srgbClr val="FFFFFF"/>
    </a:custClr>
    <a:custClr name="Experian Alert Red">
      <a:srgbClr val="E4002B"/>
    </a:custClr>
    <a:custClr name="Experian Lime">
      <a:srgbClr val="B7BF10"/>
    </a:custClr>
    <a:custClr name="Experian Light Blue">
      <a:srgbClr val="0070BD"/>
    </a:custClr>
    <a:custClr name="Light Blue 80%">
      <a:srgbClr val="458ACC"/>
    </a:custClr>
    <a:custClr name="Light Blue 60%">
      <a:srgbClr val="80A3D9"/>
    </a:custClr>
    <a:custClr name="Light Blue 40%">
      <a:srgbClr val="ADC2E8"/>
    </a:custClr>
    <a:custClr name="Light Blue 20%">
      <a:srgbClr val="D9DEF5"/>
    </a:custClr>
    <a:custClr name="Light Blue 10%">
      <a:srgbClr val="EBF0FA"/>
    </a:custClr>
    <a:custClr name="Light Blue 5%">
      <a:srgbClr val="F6F8FB"/>
    </a:custClr>
    <a:custClr name="Blank">
      <a:srgbClr val="FFFFFF"/>
    </a:custClr>
    <a:custClr name="Experian Orange">
      <a:srgbClr val="FF8F1C"/>
    </a:custClr>
    <a:custClr name="Experian Alert Green">
      <a:srgbClr val="009F4D"/>
    </a:custClr>
    <a:custClr name="Experian Purple">
      <a:srgbClr val="7D1780"/>
    </a:custClr>
    <a:custClr name="Purple 80%">
      <a:srgbClr val="944594"/>
    </a:custClr>
    <a:custClr name="Purple 60%">
      <a:srgbClr val="AB73B0"/>
    </a:custClr>
    <a:custClr name="Purple 40%">
      <a:srgbClr val="C7A3CC"/>
    </a:custClr>
    <a:custClr name="Purple 20%">
      <a:srgbClr val="E0D1E8"/>
    </a:custClr>
    <a:custClr name="Purple 10%">
      <a:srgbClr val="F0E8F5"/>
    </a:custClr>
    <a:custClr name="Purple 5%">
      <a:srgbClr val="F8F4F8"/>
    </a:custClr>
    <a:custClr name="Blank">
      <a:srgbClr val="FFFFFF"/>
    </a:custClr>
    <a:custClr name="Experian Yellow">
      <a:srgbClr val="FEDB00"/>
    </a:custClr>
    <a:custClr name="Experian Teal">
      <a:srgbClr val="00B2A9"/>
    </a:custClr>
    <a:custClr name="Experian Raspberry">
      <a:srgbClr val="C20087"/>
    </a:custClr>
    <a:custClr name="Raspberry 80%">
      <a:srgbClr val="CF4F9E"/>
    </a:custClr>
    <a:custClr name="Raspberry 60%">
      <a:srgbClr val="D982BA"/>
    </a:custClr>
    <a:custClr name="Raspberry 40%">
      <a:srgbClr val="E5ADD6"/>
    </a:custClr>
    <a:custClr name="Raspberry 20%">
      <a:srgbClr val="F2D9ED"/>
    </a:custClr>
    <a:custClr name="Raspberry 10%">
      <a:srgbClr val="FDEBF3"/>
    </a:custClr>
    <a:custClr name="Raspberry 5%">
      <a:srgbClr val="FBF5F9"/>
    </a:custClr>
    <a:custClr name="Blank">
      <a:srgbClr val="FFFFFF"/>
    </a:custClr>
    <a:custClr name="Blank">
      <a:srgbClr val="FFFFFF"/>
    </a:custClr>
    <a:custClr name="Experian Sapphire">
      <a:srgbClr val="0081A6"/>
    </a:custClr>
    <a:custClr name="Experian Pink">
      <a:srgbClr val="FC008A"/>
    </a:custClr>
    <a:custClr name="Pink 80%">
      <a:srgbClr val="FF59A3"/>
    </a:custClr>
    <a:custClr name="Pink 60%">
      <a:srgbClr val="FF8CBF"/>
    </a:custClr>
    <a:custClr name="Pink 40%">
      <a:srgbClr val="FFB8D9"/>
    </a:custClr>
    <a:custClr name="Pink 20%">
      <a:srgbClr val="FFEDF7"/>
    </a:custClr>
    <a:custClr name="Pink 10%">
      <a:srgbClr val="FFEDF7"/>
    </a:custClr>
    <a:custClr name="Pink 5%">
      <a:srgbClr val="FEF5F9"/>
    </a:custClr>
    <a:custClr name="Blank">
      <a:srgbClr val="FFFFFF"/>
    </a:custClr>
    <a:custClr name="Blank">
      <a:srgbClr val="FFFFFF"/>
    </a:custClr>
    <a:custClr name="Blank">
      <a:srgbClr val="FFFFFF"/>
    </a:custClr>
  </a:custClrLst>
  <a:extLst>
    <a:ext uri="{05A4C25C-085E-4340-85A3-A5531E510DB2}">
      <thm15:themeFamily xmlns:thm15="http://schemas.microsoft.com/office/thememl/2012/main" name="EMS Master Sales Deck_draft" id="{04BE463A-1CBD-EA4F-A703-910DD84BC695}" vid="{DE688CBE-C7B8-B642-AC0D-3CE83F00631D}"/>
    </a:ext>
  </a:extLst>
</a:theme>
</file>

<file path=ppt/theme/theme11.xml><?xml version="1.0" encoding="utf-8"?>
<a:theme xmlns:a="http://schemas.openxmlformats.org/drawingml/2006/main" name="8_Experian Template 2022">
  <a:themeElements>
    <a:clrScheme name="Experian v4.0 (BRIGHT correct)">
      <a:dk1>
        <a:srgbClr val="60646B"/>
      </a:dk1>
      <a:lt1>
        <a:srgbClr val="FFFFFF"/>
      </a:lt1>
      <a:dk2>
        <a:srgbClr val="000000"/>
      </a:dk2>
      <a:lt2>
        <a:srgbClr val="F4F5FA"/>
      </a:lt2>
      <a:accent1>
        <a:srgbClr val="004796"/>
      </a:accent1>
      <a:accent2>
        <a:srgbClr val="0070BD"/>
      </a:accent2>
      <a:accent3>
        <a:srgbClr val="7D1780"/>
      </a:accent3>
      <a:accent4>
        <a:srgbClr val="C20087"/>
      </a:accent4>
      <a:accent5>
        <a:srgbClr val="FC008A"/>
      </a:accent5>
      <a:accent6>
        <a:srgbClr val="00B2A9"/>
      </a:accent6>
      <a:hlink>
        <a:srgbClr val="1D4F91"/>
      </a:hlink>
      <a:folHlink>
        <a:srgbClr val="6D207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noFill/>
        </a:ln>
      </a:spPr>
      <a:bodyPr lIns="0" tIns="0" rIns="0" bIns="0" rtlCol="0" anchor="ctr"/>
      <a:lstStyle>
        <a:defPPr algn="ctr">
          <a:lnSpc>
            <a:spcPct val="110000"/>
          </a:lnSpc>
          <a:spcAft>
            <a:spcPts val="1200"/>
          </a:spcAft>
          <a:defRPr sz="14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gn="l">
          <a:lnSpc>
            <a:spcPct val="110000"/>
          </a:lnSpc>
          <a:spcAft>
            <a:spcPts val="1200"/>
          </a:spcAft>
          <a:defRPr sz="1400" smtClean="0"/>
        </a:defPPr>
      </a:lstStyle>
    </a:txDef>
  </a:objectDefaults>
  <a:extraClrSchemeLst/>
  <a:custClrLst>
    <a:custClr name="Experian Dark Blue">
      <a:srgbClr val="004796"/>
    </a:custClr>
    <a:custClr name="Dark Blue 80%">
      <a:srgbClr val="3661AB"/>
    </a:custClr>
    <a:custClr name="Dark Blue 60%">
      <a:srgbClr val="6B85C2"/>
    </a:custClr>
    <a:custClr name="Dark Blue 40%">
      <a:srgbClr val="9EABD6"/>
    </a:custClr>
    <a:custClr name="Dark Blue 20%">
      <a:srgbClr val="CFD4ED"/>
    </a:custClr>
    <a:custClr name="Dark Blue 10%">
      <a:srgbClr val="E8E8F5"/>
    </a:custClr>
    <a:custClr name="Dark Blue 5%">
      <a:srgbClr val="F4F5FA"/>
    </a:custClr>
    <a:custClr name="Blank">
      <a:srgbClr val="FFFFFF"/>
    </a:custClr>
    <a:custClr name="Experian Alert Red">
      <a:srgbClr val="E4002B"/>
    </a:custClr>
    <a:custClr name="Experian Lime">
      <a:srgbClr val="B7BF10"/>
    </a:custClr>
    <a:custClr name="Experian Light Blue">
      <a:srgbClr val="0070BD"/>
    </a:custClr>
    <a:custClr name="Light Blue 80%">
      <a:srgbClr val="458ACC"/>
    </a:custClr>
    <a:custClr name="Light Blue 60%">
      <a:srgbClr val="80A3D9"/>
    </a:custClr>
    <a:custClr name="Light Blue 40%">
      <a:srgbClr val="ADC2E8"/>
    </a:custClr>
    <a:custClr name="Light Blue 20%">
      <a:srgbClr val="D9DEF5"/>
    </a:custClr>
    <a:custClr name="Light Blue 10%">
      <a:srgbClr val="EBF0FA"/>
    </a:custClr>
    <a:custClr name="Light Blue 5%">
      <a:srgbClr val="F6F8FB"/>
    </a:custClr>
    <a:custClr name="Blank">
      <a:srgbClr val="FFFFFF"/>
    </a:custClr>
    <a:custClr name="Experian Orange">
      <a:srgbClr val="FF8F1C"/>
    </a:custClr>
    <a:custClr name="Experian Alert Green">
      <a:srgbClr val="009F4D"/>
    </a:custClr>
    <a:custClr name="Experian Purple">
      <a:srgbClr val="7D1780"/>
    </a:custClr>
    <a:custClr name="Purple 80%">
      <a:srgbClr val="944594"/>
    </a:custClr>
    <a:custClr name="Purple 60%">
      <a:srgbClr val="AB73B0"/>
    </a:custClr>
    <a:custClr name="Purple 40%">
      <a:srgbClr val="C7A3CC"/>
    </a:custClr>
    <a:custClr name="Purple 20%">
      <a:srgbClr val="E0D1E8"/>
    </a:custClr>
    <a:custClr name="Purple 10%">
      <a:srgbClr val="F0E8F5"/>
    </a:custClr>
    <a:custClr name="Purple 5%">
      <a:srgbClr val="F8F4F8"/>
    </a:custClr>
    <a:custClr name="Blank">
      <a:srgbClr val="FFFFFF"/>
    </a:custClr>
    <a:custClr name="Experian Yellow">
      <a:srgbClr val="FEDB00"/>
    </a:custClr>
    <a:custClr name="Experian Teal">
      <a:srgbClr val="00B2A9"/>
    </a:custClr>
    <a:custClr name="Experian Raspberry">
      <a:srgbClr val="C20087"/>
    </a:custClr>
    <a:custClr name="Raspberry 80%">
      <a:srgbClr val="CF4F9E"/>
    </a:custClr>
    <a:custClr name="Raspberry 60%">
      <a:srgbClr val="D982BA"/>
    </a:custClr>
    <a:custClr name="Raspberry 40%">
      <a:srgbClr val="E5ADD6"/>
    </a:custClr>
    <a:custClr name="Raspberry 20%">
      <a:srgbClr val="F2D9ED"/>
    </a:custClr>
    <a:custClr name="Raspberry 10%">
      <a:srgbClr val="FDEBF3"/>
    </a:custClr>
    <a:custClr name="Raspberry 5%">
      <a:srgbClr val="FBF5F9"/>
    </a:custClr>
    <a:custClr name="Blank">
      <a:srgbClr val="FFFFFF"/>
    </a:custClr>
    <a:custClr name="Blank">
      <a:srgbClr val="FFFFFF"/>
    </a:custClr>
    <a:custClr name="Experian Sapphire">
      <a:srgbClr val="0081A6"/>
    </a:custClr>
    <a:custClr name="Experian Pink">
      <a:srgbClr val="FC008A"/>
    </a:custClr>
    <a:custClr name="Pink 80%">
      <a:srgbClr val="FF59A3"/>
    </a:custClr>
    <a:custClr name="Pink 60%">
      <a:srgbClr val="FF8CBF"/>
    </a:custClr>
    <a:custClr name="Pink 40%">
      <a:srgbClr val="FFB8D9"/>
    </a:custClr>
    <a:custClr name="Pink 20%">
      <a:srgbClr val="FFDEED"/>
    </a:custClr>
    <a:custClr name="Pink 10%">
      <a:srgbClr val="FFEDF7"/>
    </a:custClr>
    <a:custClr name="Pink 5%">
      <a:srgbClr val="FEF5F9"/>
    </a:custClr>
    <a:custClr name="Blank">
      <a:srgbClr val="FFFFFF"/>
    </a:custClr>
    <a:custClr name="Blank">
      <a:srgbClr val="FFFFFF"/>
    </a:custClr>
    <a:custClr name="Blank">
      <a:srgbClr val="FFFFFF"/>
    </a:custClr>
  </a:custClrLst>
  <a:extLst>
    <a:ext uri="{05A4C25C-085E-4340-85A3-A5531E510DB2}">
      <thm15:themeFamily xmlns:thm15="http://schemas.microsoft.com/office/thememl/2012/main" name="EMS Master Sales Deck_draft" id="{04BE463A-1CBD-EA4F-A703-910DD84BC695}" vid="{BF0F2319-4A91-A746-8348-53146D928E1B}"/>
    </a:ext>
  </a:extLst>
</a:theme>
</file>

<file path=ppt/theme/theme12.xml><?xml version="1.0" encoding="utf-8"?>
<a:theme xmlns:a="http://schemas.openxmlformats.org/drawingml/2006/main" name="1_Experian Template Nov22">
  <a:themeElements>
    <a:clrScheme name="Experian v4.0 (BRIGHT correct)">
      <a:dk1>
        <a:srgbClr val="60646B"/>
      </a:dk1>
      <a:lt1>
        <a:srgbClr val="FFFFFF"/>
      </a:lt1>
      <a:dk2>
        <a:srgbClr val="000000"/>
      </a:dk2>
      <a:lt2>
        <a:srgbClr val="F4F5FA"/>
      </a:lt2>
      <a:accent1>
        <a:srgbClr val="004796"/>
      </a:accent1>
      <a:accent2>
        <a:srgbClr val="0070BD"/>
      </a:accent2>
      <a:accent3>
        <a:srgbClr val="7D1780"/>
      </a:accent3>
      <a:accent4>
        <a:srgbClr val="C20087"/>
      </a:accent4>
      <a:accent5>
        <a:srgbClr val="FC008A"/>
      </a:accent5>
      <a:accent6>
        <a:srgbClr val="00B2A9"/>
      </a:accent6>
      <a:hlink>
        <a:srgbClr val="1D4F91"/>
      </a:hlink>
      <a:folHlink>
        <a:srgbClr val="6D207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lIns="360000" tIns="0" rIns="0" bIns="0" rtlCol="0" anchor="ctr"/>
      <a:lstStyle>
        <a:defPPr algn="l">
          <a:lnSpc>
            <a:spcPct val="125000"/>
          </a:lnSpc>
          <a:spcAft>
            <a:spcPts val="1200"/>
          </a:spcAft>
          <a:defRPr sz="1400" dirty="0"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noAutofit/>
      </a:bodyPr>
      <a:lstStyle>
        <a:defPPr algn="l">
          <a:lnSpc>
            <a:spcPct val="125000"/>
          </a:lnSpc>
          <a:spcAft>
            <a:spcPts val="1200"/>
          </a:spcAft>
          <a:defRPr sz="1200" dirty="0" smtClean="0"/>
        </a:defPPr>
      </a:lstStyle>
    </a:txDef>
  </a:objectDefaults>
  <a:extraClrSchemeLst/>
  <a:custClrLst>
    <a:custClr name="Experian Dark Blue">
      <a:srgbClr val="004796"/>
    </a:custClr>
    <a:custClr name="Dark Blue 80%">
      <a:srgbClr val="3661AB"/>
    </a:custClr>
    <a:custClr name="Dark Blue 60%">
      <a:srgbClr val="6B85C2"/>
    </a:custClr>
    <a:custClr name="Dark Blue 40%">
      <a:srgbClr val="9EABD6"/>
    </a:custClr>
    <a:custClr name="Dark Blue 20%">
      <a:srgbClr val="CFD4ED"/>
    </a:custClr>
    <a:custClr name="Dark Blue 10%">
      <a:srgbClr val="E8E8F5"/>
    </a:custClr>
    <a:custClr name="Dark Blue 5%">
      <a:srgbClr val="F4F5FA"/>
    </a:custClr>
    <a:custClr name="Blank">
      <a:srgbClr val="FFFFFF"/>
    </a:custClr>
    <a:custClr name="Experian Alert Red">
      <a:srgbClr val="E4002B"/>
    </a:custClr>
    <a:custClr name="Experian Lime">
      <a:srgbClr val="B7BF10"/>
    </a:custClr>
    <a:custClr name="Experian Light Blue">
      <a:srgbClr val="0070BD"/>
    </a:custClr>
    <a:custClr name="Light Blue 80%">
      <a:srgbClr val="458ACC"/>
    </a:custClr>
    <a:custClr name="Light Blue 60%">
      <a:srgbClr val="80A3D9"/>
    </a:custClr>
    <a:custClr name="Light Blue 40%">
      <a:srgbClr val="ADC2E8"/>
    </a:custClr>
    <a:custClr name="Light Blue 20%">
      <a:srgbClr val="D9DEF5"/>
    </a:custClr>
    <a:custClr name="Light Blue 10%">
      <a:srgbClr val="EBF0FA"/>
    </a:custClr>
    <a:custClr name="Light Blue 5%">
      <a:srgbClr val="F6F8FB"/>
    </a:custClr>
    <a:custClr name="Blank">
      <a:srgbClr val="FFFFFF"/>
    </a:custClr>
    <a:custClr name="Experian Orange">
      <a:srgbClr val="FF8F1C"/>
    </a:custClr>
    <a:custClr name="Experian Alert Green">
      <a:srgbClr val="009F4D"/>
    </a:custClr>
    <a:custClr name="Experian Purple">
      <a:srgbClr val="7D1780"/>
    </a:custClr>
    <a:custClr name="Purple 80%">
      <a:srgbClr val="944594"/>
    </a:custClr>
    <a:custClr name="Purple 60%">
      <a:srgbClr val="AB73B0"/>
    </a:custClr>
    <a:custClr name="Purple 40%">
      <a:srgbClr val="C7A3CC"/>
    </a:custClr>
    <a:custClr name="Purple 20%">
      <a:srgbClr val="E0D1E8"/>
    </a:custClr>
    <a:custClr name="Purple 10%">
      <a:srgbClr val="F0E8F5"/>
    </a:custClr>
    <a:custClr name="Purple 5%">
      <a:srgbClr val="F8F4F8"/>
    </a:custClr>
    <a:custClr name="Blank">
      <a:srgbClr val="FFFFFF"/>
    </a:custClr>
    <a:custClr name="Experian Yellow">
      <a:srgbClr val="FEDB00"/>
    </a:custClr>
    <a:custClr name="Experian Teal">
      <a:srgbClr val="00B2A9"/>
    </a:custClr>
    <a:custClr name="Experian Raspberry">
      <a:srgbClr val="C20087"/>
    </a:custClr>
    <a:custClr name="Raspberry 80%">
      <a:srgbClr val="CF4F9E"/>
    </a:custClr>
    <a:custClr name="Raspberry 60%">
      <a:srgbClr val="D982BA"/>
    </a:custClr>
    <a:custClr name="Raspberry 40%">
      <a:srgbClr val="E5ADD6"/>
    </a:custClr>
    <a:custClr name="Raspberry 20%">
      <a:srgbClr val="F2D9ED"/>
    </a:custClr>
    <a:custClr name="Raspberry 10%">
      <a:srgbClr val="FDEBF3"/>
    </a:custClr>
    <a:custClr name="Raspberry 5%">
      <a:srgbClr val="FBF5F9"/>
    </a:custClr>
    <a:custClr name="Blank">
      <a:srgbClr val="FFFFFF"/>
    </a:custClr>
    <a:custClr name="Blank">
      <a:srgbClr val="FFFFFF"/>
    </a:custClr>
    <a:custClr name="Experian Sapphire">
      <a:srgbClr val="0081A6"/>
    </a:custClr>
    <a:custClr name="Experian Pink">
      <a:srgbClr val="FC008A"/>
    </a:custClr>
    <a:custClr name="Pink 80%">
      <a:srgbClr val="FF59A3"/>
    </a:custClr>
    <a:custClr name="Pink 60%">
      <a:srgbClr val="FF8CBF"/>
    </a:custClr>
    <a:custClr name="Pink 40%">
      <a:srgbClr val="FFB8D9"/>
    </a:custClr>
    <a:custClr name="Pink 20%">
      <a:srgbClr val="FFEDF7"/>
    </a:custClr>
    <a:custClr name="Pink 10%">
      <a:srgbClr val="FFEDF7"/>
    </a:custClr>
    <a:custClr name="Pink 5%">
      <a:srgbClr val="FEF5F9"/>
    </a:custClr>
    <a:custClr name="Blank">
      <a:srgbClr val="FFFFFF"/>
    </a:custClr>
    <a:custClr name="Blank">
      <a:srgbClr val="FFFFFF"/>
    </a:custClr>
    <a:custClr name="Blank">
      <a:srgbClr val="FFFFFF"/>
    </a:custClr>
  </a:custClrLst>
  <a:extLst>
    <a:ext uri="{05A4C25C-085E-4340-85A3-A5531E510DB2}">
      <thm15:themeFamily xmlns:thm15="http://schemas.microsoft.com/office/thememl/2012/main" name="EMS Master Sales Deck_draft" id="{04BE463A-1CBD-EA4F-A703-910DD84BC695}" vid="{6C4083D8-D11A-1B43-AB57-7F85A9DA0135}"/>
    </a:ext>
  </a:extLst>
</a:theme>
</file>

<file path=ppt/theme/theme13.xml><?xml version="1.0" encoding="utf-8"?>
<a:theme xmlns:a="http://schemas.openxmlformats.org/drawingml/2006/main" name="Content Slides">
  <a:themeElements>
    <a:clrScheme name="Experian">
      <a:dk1>
        <a:srgbClr val="62656A"/>
      </a:dk1>
      <a:lt1>
        <a:srgbClr val="FFFFFF"/>
      </a:lt1>
      <a:dk2>
        <a:srgbClr val="000000"/>
      </a:dk2>
      <a:lt2>
        <a:srgbClr val="1D4F91"/>
      </a:lt2>
      <a:accent1>
        <a:srgbClr val="426CA8"/>
      </a:accent1>
      <a:accent2>
        <a:srgbClr val="6D2077"/>
      </a:accent2>
      <a:accent3>
        <a:srgbClr val="AF1685"/>
      </a:accent3>
      <a:accent4>
        <a:srgbClr val="E53888"/>
      </a:accent4>
      <a:accent5>
        <a:srgbClr val="E3032A"/>
      </a:accent5>
      <a:accent6>
        <a:srgbClr val="FE8F1C"/>
      </a:accent6>
      <a:hlink>
        <a:srgbClr val="0181A6"/>
      </a:hlink>
      <a:folHlink>
        <a:srgbClr val="8A4D9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lobal Brand Template" id="{F7DAA52F-34F7-7B4F-896A-F2C447854417}" vid="{BF41F6A7-3E79-E144-9A83-67718A8AE6F3}"/>
    </a:ext>
  </a:extLst>
</a:theme>
</file>

<file path=ppt/theme/theme1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Experian Template 2022">
  <a:themeElements>
    <a:clrScheme name="Experian v4.0 (BRIGHT correct)">
      <a:dk1>
        <a:srgbClr val="60646B"/>
      </a:dk1>
      <a:lt1>
        <a:srgbClr val="FFFFFF"/>
      </a:lt1>
      <a:dk2>
        <a:srgbClr val="000000"/>
      </a:dk2>
      <a:lt2>
        <a:srgbClr val="F4F5FA"/>
      </a:lt2>
      <a:accent1>
        <a:srgbClr val="004796"/>
      </a:accent1>
      <a:accent2>
        <a:srgbClr val="0070BD"/>
      </a:accent2>
      <a:accent3>
        <a:srgbClr val="7D1780"/>
      </a:accent3>
      <a:accent4>
        <a:srgbClr val="C20087"/>
      </a:accent4>
      <a:accent5>
        <a:srgbClr val="FC008A"/>
      </a:accent5>
      <a:accent6>
        <a:srgbClr val="00B2A9"/>
      </a:accent6>
      <a:hlink>
        <a:srgbClr val="1D4F91"/>
      </a:hlink>
      <a:folHlink>
        <a:srgbClr val="6D207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lIns="0" tIns="0" rIns="0" bIns="0" rtlCol="0" anchor="ctr"/>
      <a:lstStyle>
        <a:defPPr algn="ctr">
          <a:lnSpc>
            <a:spcPct val="110000"/>
          </a:lnSpc>
          <a:spcAft>
            <a:spcPts val="1200"/>
          </a:spcAft>
          <a:defRPr sz="14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gn="l">
          <a:lnSpc>
            <a:spcPct val="110000"/>
          </a:lnSpc>
          <a:spcAft>
            <a:spcPts val="1200"/>
          </a:spcAft>
          <a:defRPr sz="1400" smtClean="0"/>
        </a:defPPr>
      </a:lstStyle>
    </a:txDef>
  </a:objectDefaults>
  <a:extraClrSchemeLst/>
  <a:custClrLst>
    <a:custClr name="Experian Dark Blue">
      <a:srgbClr val="004796"/>
    </a:custClr>
    <a:custClr name="Dark Blue 80%">
      <a:srgbClr val="3661AB"/>
    </a:custClr>
    <a:custClr name="Dark Blue 60%">
      <a:srgbClr val="6B85C2"/>
    </a:custClr>
    <a:custClr name="Dark Blue 40%">
      <a:srgbClr val="9EABD6"/>
    </a:custClr>
    <a:custClr name="Dark Blue 20%">
      <a:srgbClr val="CFD4ED"/>
    </a:custClr>
    <a:custClr name="Dark Blue 10%">
      <a:srgbClr val="E8E8F5"/>
    </a:custClr>
    <a:custClr name="Dark Blue 5%">
      <a:srgbClr val="F4F5FA"/>
    </a:custClr>
    <a:custClr name="Blank">
      <a:srgbClr val="FFFFFF"/>
    </a:custClr>
    <a:custClr name="Experian Alert Red">
      <a:srgbClr val="E4002B"/>
    </a:custClr>
    <a:custClr name="Experian Lime">
      <a:srgbClr val="B7BF10"/>
    </a:custClr>
    <a:custClr name="Experian Light Blue">
      <a:srgbClr val="0070BD"/>
    </a:custClr>
    <a:custClr name="Light Blue 80%">
      <a:srgbClr val="458ACC"/>
    </a:custClr>
    <a:custClr name="Light Blue 60%">
      <a:srgbClr val="80A3D9"/>
    </a:custClr>
    <a:custClr name="Light Blue 40%">
      <a:srgbClr val="ADC2E8"/>
    </a:custClr>
    <a:custClr name="Light Blue 20%">
      <a:srgbClr val="D9DEF5"/>
    </a:custClr>
    <a:custClr name="Light Blue 10%">
      <a:srgbClr val="EBF0FA"/>
    </a:custClr>
    <a:custClr name="Light Blue 5%">
      <a:srgbClr val="F6F8FB"/>
    </a:custClr>
    <a:custClr name="Blank">
      <a:srgbClr val="FFFFFF"/>
    </a:custClr>
    <a:custClr name="Experian Orange">
      <a:srgbClr val="FF8F1C"/>
    </a:custClr>
    <a:custClr name="Experian Alert Green">
      <a:srgbClr val="009F4D"/>
    </a:custClr>
    <a:custClr name="Experian Purple">
      <a:srgbClr val="7D1780"/>
    </a:custClr>
    <a:custClr name="Purple 80%">
      <a:srgbClr val="944594"/>
    </a:custClr>
    <a:custClr name="Purple 60%">
      <a:srgbClr val="AB73B0"/>
    </a:custClr>
    <a:custClr name="Purple 40%">
      <a:srgbClr val="C7A3CC"/>
    </a:custClr>
    <a:custClr name="Purple 20%">
      <a:srgbClr val="E0D1E8"/>
    </a:custClr>
    <a:custClr name="Purple 10%">
      <a:srgbClr val="F0E8F5"/>
    </a:custClr>
    <a:custClr name="Purple 5%">
      <a:srgbClr val="F8F4F8"/>
    </a:custClr>
    <a:custClr name="Blank">
      <a:srgbClr val="FFFFFF"/>
    </a:custClr>
    <a:custClr name="Experian Yellow">
      <a:srgbClr val="FEDB00"/>
    </a:custClr>
    <a:custClr name="Experian Teal">
      <a:srgbClr val="00B2A9"/>
    </a:custClr>
    <a:custClr name="Experian Raspberry">
      <a:srgbClr val="C20087"/>
    </a:custClr>
    <a:custClr name="Raspberry 80%">
      <a:srgbClr val="CF4F9E"/>
    </a:custClr>
    <a:custClr name="Raspberry 60%">
      <a:srgbClr val="D982BA"/>
    </a:custClr>
    <a:custClr name="Raspberry 40%">
      <a:srgbClr val="E5ADD6"/>
    </a:custClr>
    <a:custClr name="Raspberry 20%">
      <a:srgbClr val="F2D9ED"/>
    </a:custClr>
    <a:custClr name="Raspberry 10%">
      <a:srgbClr val="FDEBF3"/>
    </a:custClr>
    <a:custClr name="Raspberry 5%">
      <a:srgbClr val="FBF5F9"/>
    </a:custClr>
    <a:custClr name="Blank">
      <a:srgbClr val="FFFFFF"/>
    </a:custClr>
    <a:custClr name="Blank">
      <a:srgbClr val="FFFFFF"/>
    </a:custClr>
    <a:custClr name="Experian Sapphire">
      <a:srgbClr val="0081A6"/>
    </a:custClr>
    <a:custClr name="Experian Pink">
      <a:srgbClr val="FC008A"/>
    </a:custClr>
    <a:custClr name="Pink 80%">
      <a:srgbClr val="FF59A3"/>
    </a:custClr>
    <a:custClr name="Pink 60%">
      <a:srgbClr val="FF8CBF"/>
    </a:custClr>
    <a:custClr name="Pink 40%">
      <a:srgbClr val="FFB8D9"/>
    </a:custClr>
    <a:custClr name="Pink 20%">
      <a:srgbClr val="FFDEED"/>
    </a:custClr>
    <a:custClr name="Pink 10%">
      <a:srgbClr val="FFEDF7"/>
    </a:custClr>
    <a:custClr name="Pink 5%">
      <a:srgbClr val="FEF5F9"/>
    </a:custClr>
    <a:custClr name="Blank">
      <a:srgbClr val="FFFFFF"/>
    </a:custClr>
    <a:custClr name="Blank">
      <a:srgbClr val="FFFFFF"/>
    </a:custClr>
    <a:custClr name="Blank">
      <a:srgbClr val="FFFFFF"/>
    </a:custClr>
  </a:custClrLst>
  <a:extLst>
    <a:ext uri="{05A4C25C-085E-4340-85A3-A5531E510DB2}">
      <thm15:themeFamily xmlns:thm15="http://schemas.microsoft.com/office/thememl/2012/main" name="EMS Master Sales Deck_draft" id="{04BE463A-1CBD-EA4F-A703-910DD84BC695}" vid="{9ACED148-E9DB-0D46-9297-6DA5CB9B6767}"/>
    </a:ext>
  </a:extLst>
</a:theme>
</file>

<file path=ppt/theme/theme3.xml><?xml version="1.0" encoding="utf-8"?>
<a:theme xmlns:a="http://schemas.openxmlformats.org/drawingml/2006/main" name="1_Experian Template 2022">
  <a:themeElements>
    <a:clrScheme name="Experian v4.0 (BRIGHT correct)">
      <a:dk1>
        <a:srgbClr val="60646B"/>
      </a:dk1>
      <a:lt1>
        <a:srgbClr val="FFFFFF"/>
      </a:lt1>
      <a:dk2>
        <a:srgbClr val="000000"/>
      </a:dk2>
      <a:lt2>
        <a:srgbClr val="F4F5FA"/>
      </a:lt2>
      <a:accent1>
        <a:srgbClr val="004796"/>
      </a:accent1>
      <a:accent2>
        <a:srgbClr val="0070BD"/>
      </a:accent2>
      <a:accent3>
        <a:srgbClr val="7D1780"/>
      </a:accent3>
      <a:accent4>
        <a:srgbClr val="C20087"/>
      </a:accent4>
      <a:accent5>
        <a:srgbClr val="FC008A"/>
      </a:accent5>
      <a:accent6>
        <a:srgbClr val="00B2A9"/>
      </a:accent6>
      <a:hlink>
        <a:srgbClr val="1D4F91"/>
      </a:hlink>
      <a:folHlink>
        <a:srgbClr val="6D207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lIns="0" tIns="0" rIns="0" bIns="0" rtlCol="0" anchor="ctr"/>
      <a:lstStyle>
        <a:defPPr algn="ctr">
          <a:lnSpc>
            <a:spcPct val="110000"/>
          </a:lnSpc>
          <a:spcAft>
            <a:spcPts val="1200"/>
          </a:spcAft>
          <a:defRPr sz="14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gn="l">
          <a:lnSpc>
            <a:spcPct val="110000"/>
          </a:lnSpc>
          <a:spcAft>
            <a:spcPts val="1200"/>
          </a:spcAft>
          <a:defRPr sz="1400" smtClean="0"/>
        </a:defPPr>
      </a:lstStyle>
    </a:txDef>
  </a:objectDefaults>
  <a:extraClrSchemeLst/>
  <a:custClrLst>
    <a:custClr name="Experian Dark Blue">
      <a:srgbClr val="004796"/>
    </a:custClr>
    <a:custClr name="Dark Blue 80%">
      <a:srgbClr val="3661AB"/>
    </a:custClr>
    <a:custClr name="Dark Blue 60%">
      <a:srgbClr val="6B85C2"/>
    </a:custClr>
    <a:custClr name="Dark Blue 40%">
      <a:srgbClr val="9EABD6"/>
    </a:custClr>
    <a:custClr name="Dark Blue 20%">
      <a:srgbClr val="CFD4ED"/>
    </a:custClr>
    <a:custClr name="Dark Blue 10%">
      <a:srgbClr val="E8E8F5"/>
    </a:custClr>
    <a:custClr name="Dark Blue 5%">
      <a:srgbClr val="F4F5FA"/>
    </a:custClr>
    <a:custClr name="Blank">
      <a:srgbClr val="FFFFFF"/>
    </a:custClr>
    <a:custClr name="Experian Alert Red">
      <a:srgbClr val="E4002B"/>
    </a:custClr>
    <a:custClr name="Experian Lime">
      <a:srgbClr val="B7BF10"/>
    </a:custClr>
    <a:custClr name="Experian Light Blue">
      <a:srgbClr val="0070BD"/>
    </a:custClr>
    <a:custClr name="Light Blue 80%">
      <a:srgbClr val="458ACC"/>
    </a:custClr>
    <a:custClr name="Light Blue 60%">
      <a:srgbClr val="80A3D9"/>
    </a:custClr>
    <a:custClr name="Light Blue 40%">
      <a:srgbClr val="ADC2E8"/>
    </a:custClr>
    <a:custClr name="Light Blue 20%">
      <a:srgbClr val="D9DEF5"/>
    </a:custClr>
    <a:custClr name="Light Blue 10%">
      <a:srgbClr val="EBF0FA"/>
    </a:custClr>
    <a:custClr name="Light Blue 5%">
      <a:srgbClr val="F6F8FB"/>
    </a:custClr>
    <a:custClr name="Blank">
      <a:srgbClr val="FFFFFF"/>
    </a:custClr>
    <a:custClr name="Experian Orange">
      <a:srgbClr val="FF8F1C"/>
    </a:custClr>
    <a:custClr name="Experian Alert Green">
      <a:srgbClr val="009F4D"/>
    </a:custClr>
    <a:custClr name="Experian Purple">
      <a:srgbClr val="7D1780"/>
    </a:custClr>
    <a:custClr name="Purple 80%">
      <a:srgbClr val="944594"/>
    </a:custClr>
    <a:custClr name="Purple 60%">
      <a:srgbClr val="AB73B0"/>
    </a:custClr>
    <a:custClr name="Purple 40%">
      <a:srgbClr val="C7A3CC"/>
    </a:custClr>
    <a:custClr name="Purple 20%">
      <a:srgbClr val="E0D1E8"/>
    </a:custClr>
    <a:custClr name="Purple 10%">
      <a:srgbClr val="F0E8F5"/>
    </a:custClr>
    <a:custClr name="Purple 5%">
      <a:srgbClr val="F8F4F8"/>
    </a:custClr>
    <a:custClr name="Blank">
      <a:srgbClr val="FFFFFF"/>
    </a:custClr>
    <a:custClr name="Experian Yellow">
      <a:srgbClr val="FEDB00"/>
    </a:custClr>
    <a:custClr name="Experian Teal">
      <a:srgbClr val="00B2A9"/>
    </a:custClr>
    <a:custClr name="Experian Raspberry">
      <a:srgbClr val="C20087"/>
    </a:custClr>
    <a:custClr name="Raspberry 80%">
      <a:srgbClr val="CF4F9E"/>
    </a:custClr>
    <a:custClr name="Raspberry 60%">
      <a:srgbClr val="D982BA"/>
    </a:custClr>
    <a:custClr name="Raspberry 40%">
      <a:srgbClr val="E5ADD6"/>
    </a:custClr>
    <a:custClr name="Raspberry 20%">
      <a:srgbClr val="F2D9ED"/>
    </a:custClr>
    <a:custClr name="Raspberry 10%">
      <a:srgbClr val="FDEBF3"/>
    </a:custClr>
    <a:custClr name="Raspberry 5%">
      <a:srgbClr val="FBF5F9"/>
    </a:custClr>
    <a:custClr name="Blank">
      <a:srgbClr val="FFFFFF"/>
    </a:custClr>
    <a:custClr name="Blank">
      <a:srgbClr val="FFFFFF"/>
    </a:custClr>
    <a:custClr name="Experian Sapphire">
      <a:srgbClr val="0081A6"/>
    </a:custClr>
    <a:custClr name="Experian Pink">
      <a:srgbClr val="FC008A"/>
    </a:custClr>
    <a:custClr name="Pink 80%">
      <a:srgbClr val="FF59A3"/>
    </a:custClr>
    <a:custClr name="Pink 60%">
      <a:srgbClr val="FF8CBF"/>
    </a:custClr>
    <a:custClr name="Pink 40%">
      <a:srgbClr val="FFB8D9"/>
    </a:custClr>
    <a:custClr name="Pink 20%">
      <a:srgbClr val="FFDEED"/>
    </a:custClr>
    <a:custClr name="Pink 10%">
      <a:srgbClr val="FFEDF7"/>
    </a:custClr>
    <a:custClr name="Pink 5%">
      <a:srgbClr val="FEF5F9"/>
    </a:custClr>
    <a:custClr name="Blank">
      <a:srgbClr val="FFFFFF"/>
    </a:custClr>
    <a:custClr name="Blank">
      <a:srgbClr val="FFFFFF"/>
    </a:custClr>
    <a:custClr name="Blank">
      <a:srgbClr val="FFFFFF"/>
    </a:custClr>
  </a:custClrLst>
  <a:extLst>
    <a:ext uri="{05A4C25C-085E-4340-85A3-A5531E510DB2}">
      <thm15:themeFamily xmlns:thm15="http://schemas.microsoft.com/office/thememl/2012/main" name="EMS Master Sales Deck_draft" id="{04BE463A-1CBD-EA4F-A703-910DD84BC695}" vid="{1A6BEDC4-4843-DB45-A3FD-4EF032D5B174}"/>
    </a:ext>
  </a:extLst>
</a:theme>
</file>

<file path=ppt/theme/theme4.xml><?xml version="1.0" encoding="utf-8"?>
<a:theme xmlns:a="http://schemas.openxmlformats.org/drawingml/2006/main" name="2_Experian Template 2022">
  <a:themeElements>
    <a:clrScheme name="Experian v4.0 (BRIGHT correct)">
      <a:dk1>
        <a:srgbClr val="60646B"/>
      </a:dk1>
      <a:lt1>
        <a:srgbClr val="FFFFFF"/>
      </a:lt1>
      <a:dk2>
        <a:srgbClr val="000000"/>
      </a:dk2>
      <a:lt2>
        <a:srgbClr val="F4F5FA"/>
      </a:lt2>
      <a:accent1>
        <a:srgbClr val="004796"/>
      </a:accent1>
      <a:accent2>
        <a:srgbClr val="0070BD"/>
      </a:accent2>
      <a:accent3>
        <a:srgbClr val="7D1780"/>
      </a:accent3>
      <a:accent4>
        <a:srgbClr val="C20087"/>
      </a:accent4>
      <a:accent5>
        <a:srgbClr val="FC008A"/>
      </a:accent5>
      <a:accent6>
        <a:srgbClr val="00B2A9"/>
      </a:accent6>
      <a:hlink>
        <a:srgbClr val="1D4F91"/>
      </a:hlink>
      <a:folHlink>
        <a:srgbClr val="6D207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lIns="0" tIns="0" rIns="0" bIns="0" rtlCol="0" anchor="ctr"/>
      <a:lstStyle>
        <a:defPPr algn="ctr">
          <a:lnSpc>
            <a:spcPct val="110000"/>
          </a:lnSpc>
          <a:spcAft>
            <a:spcPts val="1200"/>
          </a:spcAft>
          <a:defRPr sz="14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gn="l">
          <a:lnSpc>
            <a:spcPct val="110000"/>
          </a:lnSpc>
          <a:spcAft>
            <a:spcPts val="1200"/>
          </a:spcAft>
          <a:defRPr sz="1400" smtClean="0"/>
        </a:defPPr>
      </a:lstStyle>
    </a:txDef>
  </a:objectDefaults>
  <a:extraClrSchemeLst/>
  <a:custClrLst>
    <a:custClr name="Experian Dark Blue">
      <a:srgbClr val="004796"/>
    </a:custClr>
    <a:custClr name="Dark Blue 80%">
      <a:srgbClr val="3661AB"/>
    </a:custClr>
    <a:custClr name="Dark Blue 60%">
      <a:srgbClr val="6B85C2"/>
    </a:custClr>
    <a:custClr name="Dark Blue 40%">
      <a:srgbClr val="9EABD6"/>
    </a:custClr>
    <a:custClr name="Dark Blue 20%">
      <a:srgbClr val="CFD4ED"/>
    </a:custClr>
    <a:custClr name="Dark Blue 10%">
      <a:srgbClr val="E8E8F5"/>
    </a:custClr>
    <a:custClr name="Dark Blue 5%">
      <a:srgbClr val="F4F5FA"/>
    </a:custClr>
    <a:custClr name="Blank">
      <a:srgbClr val="FFFFFF"/>
    </a:custClr>
    <a:custClr name="Experian Alert Red">
      <a:srgbClr val="E4002B"/>
    </a:custClr>
    <a:custClr name="Experian Lime">
      <a:srgbClr val="B7BF10"/>
    </a:custClr>
    <a:custClr name="Experian Light Blue">
      <a:srgbClr val="0070BD"/>
    </a:custClr>
    <a:custClr name="Light Blue 80%">
      <a:srgbClr val="458ACC"/>
    </a:custClr>
    <a:custClr name="Light Blue 60%">
      <a:srgbClr val="80A3D9"/>
    </a:custClr>
    <a:custClr name="Light Blue 40%">
      <a:srgbClr val="ADC2E8"/>
    </a:custClr>
    <a:custClr name="Light Blue 20%">
      <a:srgbClr val="D9DEF5"/>
    </a:custClr>
    <a:custClr name="Light Blue 10%">
      <a:srgbClr val="EBF0FA"/>
    </a:custClr>
    <a:custClr name="Light Blue 5%">
      <a:srgbClr val="F6F8FB"/>
    </a:custClr>
    <a:custClr name="Blank">
      <a:srgbClr val="FFFFFF"/>
    </a:custClr>
    <a:custClr name="Experian Orange">
      <a:srgbClr val="FF8F1C"/>
    </a:custClr>
    <a:custClr name="Experian Alert Green">
      <a:srgbClr val="009F4D"/>
    </a:custClr>
    <a:custClr name="Experian Purple">
      <a:srgbClr val="7D1780"/>
    </a:custClr>
    <a:custClr name="Purple 80%">
      <a:srgbClr val="944594"/>
    </a:custClr>
    <a:custClr name="Purple 60%">
      <a:srgbClr val="AB73B0"/>
    </a:custClr>
    <a:custClr name="Purple 40%">
      <a:srgbClr val="C7A3CC"/>
    </a:custClr>
    <a:custClr name="Purple 20%">
      <a:srgbClr val="E0D1E8"/>
    </a:custClr>
    <a:custClr name="Purple 10%">
      <a:srgbClr val="F0E8F5"/>
    </a:custClr>
    <a:custClr name="Purple 5%">
      <a:srgbClr val="F8F4F8"/>
    </a:custClr>
    <a:custClr name="Blank">
      <a:srgbClr val="FFFFFF"/>
    </a:custClr>
    <a:custClr name="Experian Yellow">
      <a:srgbClr val="FEDB00"/>
    </a:custClr>
    <a:custClr name="Experian Teal">
      <a:srgbClr val="00B2A9"/>
    </a:custClr>
    <a:custClr name="Experian Raspberry">
      <a:srgbClr val="C20087"/>
    </a:custClr>
    <a:custClr name="Raspberry 80%">
      <a:srgbClr val="CF4F9E"/>
    </a:custClr>
    <a:custClr name="Raspberry 60%">
      <a:srgbClr val="D982BA"/>
    </a:custClr>
    <a:custClr name="Raspberry 40%">
      <a:srgbClr val="E5ADD6"/>
    </a:custClr>
    <a:custClr name="Raspberry 20%">
      <a:srgbClr val="F2D9ED"/>
    </a:custClr>
    <a:custClr name="Raspberry 10%">
      <a:srgbClr val="FDEBF3"/>
    </a:custClr>
    <a:custClr name="Raspberry 5%">
      <a:srgbClr val="FBF5F9"/>
    </a:custClr>
    <a:custClr name="Blank">
      <a:srgbClr val="FFFFFF"/>
    </a:custClr>
    <a:custClr name="Blank">
      <a:srgbClr val="FFFFFF"/>
    </a:custClr>
    <a:custClr name="Experian Sapphire">
      <a:srgbClr val="0081A6"/>
    </a:custClr>
    <a:custClr name="Experian Pink">
      <a:srgbClr val="FC008A"/>
    </a:custClr>
    <a:custClr name="Pink 80%">
      <a:srgbClr val="FF59A3"/>
    </a:custClr>
    <a:custClr name="Pink 60%">
      <a:srgbClr val="FF8CBF"/>
    </a:custClr>
    <a:custClr name="Pink 40%">
      <a:srgbClr val="FFB8D9"/>
    </a:custClr>
    <a:custClr name="Pink 20%">
      <a:srgbClr val="FFDEED"/>
    </a:custClr>
    <a:custClr name="Pink 10%">
      <a:srgbClr val="FFEDF7"/>
    </a:custClr>
    <a:custClr name="Pink 5%">
      <a:srgbClr val="FEF5F9"/>
    </a:custClr>
    <a:custClr name="Blank">
      <a:srgbClr val="FFFFFF"/>
    </a:custClr>
    <a:custClr name="Blank">
      <a:srgbClr val="FFFFFF"/>
    </a:custClr>
    <a:custClr name="Blank">
      <a:srgbClr val="FFFFFF"/>
    </a:custClr>
  </a:custClrLst>
  <a:extLst>
    <a:ext uri="{05A4C25C-085E-4340-85A3-A5531E510DB2}">
      <thm15:themeFamily xmlns:thm15="http://schemas.microsoft.com/office/thememl/2012/main" name="EMS Master Sales Deck_draft" id="{04BE463A-1CBD-EA4F-A703-910DD84BC695}" vid="{23348B1D-3B8D-9C46-AB8F-4973455AD615}"/>
    </a:ext>
  </a:extLst>
</a:theme>
</file>

<file path=ppt/theme/theme5.xml><?xml version="1.0" encoding="utf-8"?>
<a:theme xmlns:a="http://schemas.openxmlformats.org/drawingml/2006/main" name="3_Experian Template 2022">
  <a:themeElements>
    <a:clrScheme name="Experian v4.0 (BRIGHT correct)">
      <a:dk1>
        <a:srgbClr val="60646B"/>
      </a:dk1>
      <a:lt1>
        <a:srgbClr val="FFFFFF"/>
      </a:lt1>
      <a:dk2>
        <a:srgbClr val="000000"/>
      </a:dk2>
      <a:lt2>
        <a:srgbClr val="F4F5FA"/>
      </a:lt2>
      <a:accent1>
        <a:srgbClr val="004796"/>
      </a:accent1>
      <a:accent2>
        <a:srgbClr val="0070BD"/>
      </a:accent2>
      <a:accent3>
        <a:srgbClr val="7D1780"/>
      </a:accent3>
      <a:accent4>
        <a:srgbClr val="C20087"/>
      </a:accent4>
      <a:accent5>
        <a:srgbClr val="FC008A"/>
      </a:accent5>
      <a:accent6>
        <a:srgbClr val="00B2A9"/>
      </a:accent6>
      <a:hlink>
        <a:srgbClr val="1D4F91"/>
      </a:hlink>
      <a:folHlink>
        <a:srgbClr val="6D207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lIns="0" tIns="0" rIns="0" bIns="0" rtlCol="0" anchor="ctr"/>
      <a:lstStyle>
        <a:defPPr algn="ctr">
          <a:lnSpc>
            <a:spcPct val="110000"/>
          </a:lnSpc>
          <a:spcAft>
            <a:spcPts val="1200"/>
          </a:spcAft>
          <a:defRPr sz="14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gn="l">
          <a:lnSpc>
            <a:spcPct val="110000"/>
          </a:lnSpc>
          <a:spcAft>
            <a:spcPts val="1200"/>
          </a:spcAft>
          <a:defRPr sz="1400" smtClean="0"/>
        </a:defPPr>
      </a:lstStyle>
    </a:txDef>
  </a:objectDefaults>
  <a:extraClrSchemeLst/>
  <a:custClrLst>
    <a:custClr name="Experian Dark Blue">
      <a:srgbClr val="004796"/>
    </a:custClr>
    <a:custClr name="Dark Blue 80%">
      <a:srgbClr val="3661AB"/>
    </a:custClr>
    <a:custClr name="Dark Blue 60%">
      <a:srgbClr val="6B85C2"/>
    </a:custClr>
    <a:custClr name="Dark Blue 40%">
      <a:srgbClr val="9EABD6"/>
    </a:custClr>
    <a:custClr name="Dark Blue 20%">
      <a:srgbClr val="CFD4ED"/>
    </a:custClr>
    <a:custClr name="Dark Blue 10%">
      <a:srgbClr val="E8E8F5"/>
    </a:custClr>
    <a:custClr name="Dark Blue 5%">
      <a:srgbClr val="F4F5FA"/>
    </a:custClr>
    <a:custClr name="Blank">
      <a:srgbClr val="FFFFFF"/>
    </a:custClr>
    <a:custClr name="Experian Alert Red">
      <a:srgbClr val="E4002B"/>
    </a:custClr>
    <a:custClr name="Experian Lime">
      <a:srgbClr val="B7BF10"/>
    </a:custClr>
    <a:custClr name="Experian Light Blue">
      <a:srgbClr val="0070BD"/>
    </a:custClr>
    <a:custClr name="Light Blue 80%">
      <a:srgbClr val="458ACC"/>
    </a:custClr>
    <a:custClr name="Light Blue 60%">
      <a:srgbClr val="80A3D9"/>
    </a:custClr>
    <a:custClr name="Light Blue 40%">
      <a:srgbClr val="ADC2E8"/>
    </a:custClr>
    <a:custClr name="Light Blue 20%">
      <a:srgbClr val="D9DEF5"/>
    </a:custClr>
    <a:custClr name="Light Blue 10%">
      <a:srgbClr val="EBF0FA"/>
    </a:custClr>
    <a:custClr name="Light Blue 5%">
      <a:srgbClr val="F6F8FB"/>
    </a:custClr>
    <a:custClr name="Blank">
      <a:srgbClr val="FFFFFF"/>
    </a:custClr>
    <a:custClr name="Experian Orange">
      <a:srgbClr val="FF8F1C"/>
    </a:custClr>
    <a:custClr name="Experian Alert Green">
      <a:srgbClr val="009F4D"/>
    </a:custClr>
    <a:custClr name="Experian Purple">
      <a:srgbClr val="7D1780"/>
    </a:custClr>
    <a:custClr name="Purple 80%">
      <a:srgbClr val="944594"/>
    </a:custClr>
    <a:custClr name="Purple 60%">
      <a:srgbClr val="AB73B0"/>
    </a:custClr>
    <a:custClr name="Purple 40%">
      <a:srgbClr val="C7A3CC"/>
    </a:custClr>
    <a:custClr name="Purple 20%">
      <a:srgbClr val="E0D1E8"/>
    </a:custClr>
    <a:custClr name="Purple 10%">
      <a:srgbClr val="F0E8F5"/>
    </a:custClr>
    <a:custClr name="Purple 5%">
      <a:srgbClr val="F8F4F8"/>
    </a:custClr>
    <a:custClr name="Blank">
      <a:srgbClr val="FFFFFF"/>
    </a:custClr>
    <a:custClr name="Experian Yellow">
      <a:srgbClr val="FEDB00"/>
    </a:custClr>
    <a:custClr name="Experian Teal">
      <a:srgbClr val="00B2A9"/>
    </a:custClr>
    <a:custClr name="Experian Raspberry">
      <a:srgbClr val="C20087"/>
    </a:custClr>
    <a:custClr name="Raspberry 80%">
      <a:srgbClr val="CF4F9E"/>
    </a:custClr>
    <a:custClr name="Raspberry 60%">
      <a:srgbClr val="D982BA"/>
    </a:custClr>
    <a:custClr name="Raspberry 40%">
      <a:srgbClr val="E5ADD6"/>
    </a:custClr>
    <a:custClr name="Raspberry 20%">
      <a:srgbClr val="F2D9ED"/>
    </a:custClr>
    <a:custClr name="Raspberry 10%">
      <a:srgbClr val="FDEBF3"/>
    </a:custClr>
    <a:custClr name="Raspberry 5%">
      <a:srgbClr val="FBF5F9"/>
    </a:custClr>
    <a:custClr name="Blank">
      <a:srgbClr val="FFFFFF"/>
    </a:custClr>
    <a:custClr name="Blank">
      <a:srgbClr val="FFFFFF"/>
    </a:custClr>
    <a:custClr name="Experian Sapphire">
      <a:srgbClr val="0081A6"/>
    </a:custClr>
    <a:custClr name="Experian Pink">
      <a:srgbClr val="FC008A"/>
    </a:custClr>
    <a:custClr name="Pink 80%">
      <a:srgbClr val="FF59A3"/>
    </a:custClr>
    <a:custClr name="Pink 60%">
      <a:srgbClr val="FF8CBF"/>
    </a:custClr>
    <a:custClr name="Pink 40%">
      <a:srgbClr val="FFB8D9"/>
    </a:custClr>
    <a:custClr name="Pink 20%">
      <a:srgbClr val="FFDEED"/>
    </a:custClr>
    <a:custClr name="Pink 10%">
      <a:srgbClr val="FFEDF7"/>
    </a:custClr>
    <a:custClr name="Pink 5%">
      <a:srgbClr val="FEF5F9"/>
    </a:custClr>
    <a:custClr name="Blank">
      <a:srgbClr val="FFFFFF"/>
    </a:custClr>
    <a:custClr name="Blank">
      <a:srgbClr val="FFFFFF"/>
    </a:custClr>
    <a:custClr name="Blank">
      <a:srgbClr val="FFFFFF"/>
    </a:custClr>
  </a:custClrLst>
  <a:extLst>
    <a:ext uri="{05A4C25C-085E-4340-85A3-A5531E510DB2}">
      <thm15:themeFamily xmlns:thm15="http://schemas.microsoft.com/office/thememl/2012/main" name="EMS Master Sales Deck_draft" id="{04BE463A-1CBD-EA4F-A703-910DD84BC695}" vid="{BC5BA530-75E0-DF4D-B052-7F4717F2F576}"/>
    </a:ext>
  </a:extLst>
</a:theme>
</file>

<file path=ppt/theme/theme6.xml><?xml version="1.0" encoding="utf-8"?>
<a:theme xmlns:a="http://schemas.openxmlformats.org/drawingml/2006/main" name="4_Experian Template 2022">
  <a:themeElements>
    <a:clrScheme name="Experian v4.0 (BRIGHT correct)">
      <a:dk1>
        <a:srgbClr val="60646B"/>
      </a:dk1>
      <a:lt1>
        <a:srgbClr val="FFFFFF"/>
      </a:lt1>
      <a:dk2>
        <a:srgbClr val="000000"/>
      </a:dk2>
      <a:lt2>
        <a:srgbClr val="F4F5FA"/>
      </a:lt2>
      <a:accent1>
        <a:srgbClr val="004796"/>
      </a:accent1>
      <a:accent2>
        <a:srgbClr val="0070BD"/>
      </a:accent2>
      <a:accent3>
        <a:srgbClr val="7D1780"/>
      </a:accent3>
      <a:accent4>
        <a:srgbClr val="C20087"/>
      </a:accent4>
      <a:accent5>
        <a:srgbClr val="FC008A"/>
      </a:accent5>
      <a:accent6>
        <a:srgbClr val="00B2A9"/>
      </a:accent6>
      <a:hlink>
        <a:srgbClr val="1D4F91"/>
      </a:hlink>
      <a:folHlink>
        <a:srgbClr val="6D207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lIns="0" tIns="0" rIns="0" bIns="0" rtlCol="0" anchor="ctr"/>
      <a:lstStyle>
        <a:defPPr algn="ctr">
          <a:lnSpc>
            <a:spcPct val="110000"/>
          </a:lnSpc>
          <a:spcAft>
            <a:spcPts val="1200"/>
          </a:spcAft>
          <a:defRPr sz="14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gn="l">
          <a:lnSpc>
            <a:spcPct val="110000"/>
          </a:lnSpc>
          <a:spcAft>
            <a:spcPts val="1200"/>
          </a:spcAft>
          <a:defRPr sz="1400" smtClean="0"/>
        </a:defPPr>
      </a:lstStyle>
    </a:txDef>
  </a:objectDefaults>
  <a:extraClrSchemeLst/>
  <a:custClrLst>
    <a:custClr name="Experian Dark Blue">
      <a:srgbClr val="004796"/>
    </a:custClr>
    <a:custClr name="Dark Blue 80%">
      <a:srgbClr val="3661AB"/>
    </a:custClr>
    <a:custClr name="Dark Blue 60%">
      <a:srgbClr val="6B85C2"/>
    </a:custClr>
    <a:custClr name="Dark Blue 40%">
      <a:srgbClr val="9EABD6"/>
    </a:custClr>
    <a:custClr name="Dark Blue 20%">
      <a:srgbClr val="CFD4ED"/>
    </a:custClr>
    <a:custClr name="Dark Blue 10%">
      <a:srgbClr val="E8E8F5"/>
    </a:custClr>
    <a:custClr name="Dark Blue 5%">
      <a:srgbClr val="F4F5FA"/>
    </a:custClr>
    <a:custClr name="Blank">
      <a:srgbClr val="FFFFFF"/>
    </a:custClr>
    <a:custClr name="Experian Alert Red">
      <a:srgbClr val="E4002B"/>
    </a:custClr>
    <a:custClr name="Experian Lime">
      <a:srgbClr val="B7BF10"/>
    </a:custClr>
    <a:custClr name="Experian Light Blue">
      <a:srgbClr val="0070BD"/>
    </a:custClr>
    <a:custClr name="Light Blue 80%">
      <a:srgbClr val="458ACC"/>
    </a:custClr>
    <a:custClr name="Light Blue 60%">
      <a:srgbClr val="80A3D9"/>
    </a:custClr>
    <a:custClr name="Light Blue 40%">
      <a:srgbClr val="ADC2E8"/>
    </a:custClr>
    <a:custClr name="Light Blue 20%">
      <a:srgbClr val="D9DEF5"/>
    </a:custClr>
    <a:custClr name="Light Blue 10%">
      <a:srgbClr val="EBF0FA"/>
    </a:custClr>
    <a:custClr name="Light Blue 5%">
      <a:srgbClr val="F6F8FB"/>
    </a:custClr>
    <a:custClr name="Blank">
      <a:srgbClr val="FFFFFF"/>
    </a:custClr>
    <a:custClr name="Experian Orange">
      <a:srgbClr val="FF8F1C"/>
    </a:custClr>
    <a:custClr name="Experian Alert Green">
      <a:srgbClr val="009F4D"/>
    </a:custClr>
    <a:custClr name="Experian Purple">
      <a:srgbClr val="7D1780"/>
    </a:custClr>
    <a:custClr name="Purple 80%">
      <a:srgbClr val="944594"/>
    </a:custClr>
    <a:custClr name="Purple 60%">
      <a:srgbClr val="AB73B0"/>
    </a:custClr>
    <a:custClr name="Purple 40%">
      <a:srgbClr val="C7A3CC"/>
    </a:custClr>
    <a:custClr name="Purple 20%">
      <a:srgbClr val="E0D1E8"/>
    </a:custClr>
    <a:custClr name="Purple 10%">
      <a:srgbClr val="F0E8F5"/>
    </a:custClr>
    <a:custClr name="Purple 5%">
      <a:srgbClr val="F8F4F8"/>
    </a:custClr>
    <a:custClr name="Blank">
      <a:srgbClr val="FFFFFF"/>
    </a:custClr>
    <a:custClr name="Experian Yellow">
      <a:srgbClr val="FEDB00"/>
    </a:custClr>
    <a:custClr name="Experian Teal">
      <a:srgbClr val="00B2A9"/>
    </a:custClr>
    <a:custClr name="Experian Raspberry">
      <a:srgbClr val="C20087"/>
    </a:custClr>
    <a:custClr name="Raspberry 80%">
      <a:srgbClr val="CF4F9E"/>
    </a:custClr>
    <a:custClr name="Raspberry 60%">
      <a:srgbClr val="D982BA"/>
    </a:custClr>
    <a:custClr name="Raspberry 40%">
      <a:srgbClr val="E5ADD6"/>
    </a:custClr>
    <a:custClr name="Raspberry 20%">
      <a:srgbClr val="F2D9ED"/>
    </a:custClr>
    <a:custClr name="Raspberry 10%">
      <a:srgbClr val="FDEBF3"/>
    </a:custClr>
    <a:custClr name="Raspberry 5%">
      <a:srgbClr val="FBF5F9"/>
    </a:custClr>
    <a:custClr name="Blank">
      <a:srgbClr val="FFFFFF"/>
    </a:custClr>
    <a:custClr name="Blank">
      <a:srgbClr val="FFFFFF"/>
    </a:custClr>
    <a:custClr name="Experian Sapphire">
      <a:srgbClr val="0081A6"/>
    </a:custClr>
    <a:custClr name="Experian Pink">
      <a:srgbClr val="FC008A"/>
    </a:custClr>
    <a:custClr name="Pink 80%">
      <a:srgbClr val="FF59A3"/>
    </a:custClr>
    <a:custClr name="Pink 60%">
      <a:srgbClr val="FF8CBF"/>
    </a:custClr>
    <a:custClr name="Pink 40%">
      <a:srgbClr val="FFB8D9"/>
    </a:custClr>
    <a:custClr name="Pink 20%">
      <a:srgbClr val="FFDEED"/>
    </a:custClr>
    <a:custClr name="Pink 10%">
      <a:srgbClr val="FFEDF7"/>
    </a:custClr>
    <a:custClr name="Pink 5%">
      <a:srgbClr val="FEF5F9"/>
    </a:custClr>
    <a:custClr name="Blank">
      <a:srgbClr val="FFFFFF"/>
    </a:custClr>
    <a:custClr name="Blank">
      <a:srgbClr val="FFFFFF"/>
    </a:custClr>
    <a:custClr name="Blank">
      <a:srgbClr val="FFFFFF"/>
    </a:custClr>
  </a:custClrLst>
  <a:extLst>
    <a:ext uri="{05A4C25C-085E-4340-85A3-A5531E510DB2}">
      <thm15:themeFamily xmlns:thm15="http://schemas.microsoft.com/office/thememl/2012/main" name="EMS Master Sales Deck_draft" id="{04BE463A-1CBD-EA4F-A703-910DD84BC695}" vid="{3E23E73D-EF81-4E45-9A54-9BE1E7141F68}"/>
    </a:ext>
  </a:extLst>
</a:theme>
</file>

<file path=ppt/theme/theme7.xml><?xml version="1.0" encoding="utf-8"?>
<a:theme xmlns:a="http://schemas.openxmlformats.org/drawingml/2006/main" name="5_Experian Template 2022">
  <a:themeElements>
    <a:clrScheme name="Experian v4.0 (BRIGHT correct)">
      <a:dk1>
        <a:srgbClr val="60646B"/>
      </a:dk1>
      <a:lt1>
        <a:srgbClr val="FFFFFF"/>
      </a:lt1>
      <a:dk2>
        <a:srgbClr val="000000"/>
      </a:dk2>
      <a:lt2>
        <a:srgbClr val="F4F5FA"/>
      </a:lt2>
      <a:accent1>
        <a:srgbClr val="004796"/>
      </a:accent1>
      <a:accent2>
        <a:srgbClr val="0070BD"/>
      </a:accent2>
      <a:accent3>
        <a:srgbClr val="7D1780"/>
      </a:accent3>
      <a:accent4>
        <a:srgbClr val="C20087"/>
      </a:accent4>
      <a:accent5>
        <a:srgbClr val="FC008A"/>
      </a:accent5>
      <a:accent6>
        <a:srgbClr val="00B2A9"/>
      </a:accent6>
      <a:hlink>
        <a:srgbClr val="1D4F91"/>
      </a:hlink>
      <a:folHlink>
        <a:srgbClr val="6D207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lIns="0" tIns="0" rIns="0" bIns="0" rtlCol="0" anchor="ctr"/>
      <a:lstStyle>
        <a:defPPr algn="ctr">
          <a:lnSpc>
            <a:spcPct val="110000"/>
          </a:lnSpc>
          <a:spcAft>
            <a:spcPts val="1200"/>
          </a:spcAft>
          <a:defRPr sz="14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gn="l">
          <a:lnSpc>
            <a:spcPct val="110000"/>
          </a:lnSpc>
          <a:spcAft>
            <a:spcPts val="1200"/>
          </a:spcAft>
          <a:defRPr sz="1400" smtClean="0"/>
        </a:defPPr>
      </a:lstStyle>
    </a:txDef>
  </a:objectDefaults>
  <a:extraClrSchemeLst/>
  <a:custClrLst>
    <a:custClr name="Experian Dark Blue">
      <a:srgbClr val="004796"/>
    </a:custClr>
    <a:custClr name="Dark Blue 80%">
      <a:srgbClr val="3661AB"/>
    </a:custClr>
    <a:custClr name="Dark Blue 60%">
      <a:srgbClr val="6B85C2"/>
    </a:custClr>
    <a:custClr name="Dark Blue 40%">
      <a:srgbClr val="9EABD6"/>
    </a:custClr>
    <a:custClr name="Dark Blue 20%">
      <a:srgbClr val="CFD4ED"/>
    </a:custClr>
    <a:custClr name="Dark Blue 10%">
      <a:srgbClr val="E8E8F5"/>
    </a:custClr>
    <a:custClr name="Dark Blue 5%">
      <a:srgbClr val="F4F5FA"/>
    </a:custClr>
    <a:custClr name="Blank">
      <a:srgbClr val="FFFFFF"/>
    </a:custClr>
    <a:custClr name="Experian Alert Red">
      <a:srgbClr val="E4002B"/>
    </a:custClr>
    <a:custClr name="Experian Lime">
      <a:srgbClr val="B7BF10"/>
    </a:custClr>
    <a:custClr name="Experian Light Blue">
      <a:srgbClr val="0070BD"/>
    </a:custClr>
    <a:custClr name="Light Blue 80%">
      <a:srgbClr val="458ACC"/>
    </a:custClr>
    <a:custClr name="Light Blue 60%">
      <a:srgbClr val="80A3D9"/>
    </a:custClr>
    <a:custClr name="Light Blue 40%">
      <a:srgbClr val="ADC2E8"/>
    </a:custClr>
    <a:custClr name="Light Blue 20%">
      <a:srgbClr val="D9DEF5"/>
    </a:custClr>
    <a:custClr name="Light Blue 10%">
      <a:srgbClr val="EBF0FA"/>
    </a:custClr>
    <a:custClr name="Light Blue 5%">
      <a:srgbClr val="F6F8FB"/>
    </a:custClr>
    <a:custClr name="Blank">
      <a:srgbClr val="FFFFFF"/>
    </a:custClr>
    <a:custClr name="Experian Orange">
      <a:srgbClr val="FF8F1C"/>
    </a:custClr>
    <a:custClr name="Experian Alert Green">
      <a:srgbClr val="009F4D"/>
    </a:custClr>
    <a:custClr name="Experian Purple">
      <a:srgbClr val="7D1780"/>
    </a:custClr>
    <a:custClr name="Purple 80%">
      <a:srgbClr val="944594"/>
    </a:custClr>
    <a:custClr name="Purple 60%">
      <a:srgbClr val="AB73B0"/>
    </a:custClr>
    <a:custClr name="Purple 40%">
      <a:srgbClr val="C7A3CC"/>
    </a:custClr>
    <a:custClr name="Purple 20%">
      <a:srgbClr val="E0D1E8"/>
    </a:custClr>
    <a:custClr name="Purple 10%">
      <a:srgbClr val="F0E8F5"/>
    </a:custClr>
    <a:custClr name="Purple 5%">
      <a:srgbClr val="F8F4F8"/>
    </a:custClr>
    <a:custClr name="Blank">
      <a:srgbClr val="FFFFFF"/>
    </a:custClr>
    <a:custClr name="Experian Yellow">
      <a:srgbClr val="FEDB00"/>
    </a:custClr>
    <a:custClr name="Experian Teal">
      <a:srgbClr val="00B2A9"/>
    </a:custClr>
    <a:custClr name="Experian Raspberry">
      <a:srgbClr val="C20087"/>
    </a:custClr>
    <a:custClr name="Raspberry 80%">
      <a:srgbClr val="CF4F9E"/>
    </a:custClr>
    <a:custClr name="Raspberry 60%">
      <a:srgbClr val="D982BA"/>
    </a:custClr>
    <a:custClr name="Raspberry 40%">
      <a:srgbClr val="E5ADD6"/>
    </a:custClr>
    <a:custClr name="Raspberry 20%">
      <a:srgbClr val="F2D9ED"/>
    </a:custClr>
    <a:custClr name="Raspberry 10%">
      <a:srgbClr val="FDEBF3"/>
    </a:custClr>
    <a:custClr name="Raspberry 5%">
      <a:srgbClr val="FBF5F9"/>
    </a:custClr>
    <a:custClr name="Blank">
      <a:srgbClr val="FFFFFF"/>
    </a:custClr>
    <a:custClr name="Blank">
      <a:srgbClr val="FFFFFF"/>
    </a:custClr>
    <a:custClr name="Experian Sapphire">
      <a:srgbClr val="0081A6"/>
    </a:custClr>
    <a:custClr name="Experian Pink">
      <a:srgbClr val="FC008A"/>
    </a:custClr>
    <a:custClr name="Pink 80%">
      <a:srgbClr val="FF59A3"/>
    </a:custClr>
    <a:custClr name="Pink 60%">
      <a:srgbClr val="FF8CBF"/>
    </a:custClr>
    <a:custClr name="Pink 40%">
      <a:srgbClr val="FFB8D9"/>
    </a:custClr>
    <a:custClr name="Pink 20%">
      <a:srgbClr val="FFDEED"/>
    </a:custClr>
    <a:custClr name="Pink 10%">
      <a:srgbClr val="FFEDF7"/>
    </a:custClr>
    <a:custClr name="Pink 5%">
      <a:srgbClr val="FEF5F9"/>
    </a:custClr>
    <a:custClr name="Blank">
      <a:srgbClr val="FFFFFF"/>
    </a:custClr>
    <a:custClr name="Blank">
      <a:srgbClr val="FFFFFF"/>
    </a:custClr>
    <a:custClr name="Blank">
      <a:srgbClr val="FFFFFF"/>
    </a:custClr>
  </a:custClrLst>
  <a:extLst>
    <a:ext uri="{05A4C25C-085E-4340-85A3-A5531E510DB2}">
      <thm15:themeFamily xmlns:thm15="http://schemas.microsoft.com/office/thememl/2012/main" name="EMS Master Sales Deck_draft" id="{04BE463A-1CBD-EA4F-A703-910DD84BC695}" vid="{D8D13834-5BEC-4D4D-92D7-740C8576B981}"/>
    </a:ext>
  </a:extLst>
</a:theme>
</file>

<file path=ppt/theme/theme8.xml><?xml version="1.0" encoding="utf-8"?>
<a:theme xmlns:a="http://schemas.openxmlformats.org/drawingml/2006/main" name="6_Experian Template 2022">
  <a:themeElements>
    <a:clrScheme name="Experian v4.0 (BRIGHT correct)">
      <a:dk1>
        <a:srgbClr val="60646B"/>
      </a:dk1>
      <a:lt1>
        <a:srgbClr val="FFFFFF"/>
      </a:lt1>
      <a:dk2>
        <a:srgbClr val="000000"/>
      </a:dk2>
      <a:lt2>
        <a:srgbClr val="F4F5FA"/>
      </a:lt2>
      <a:accent1>
        <a:srgbClr val="004796"/>
      </a:accent1>
      <a:accent2>
        <a:srgbClr val="0070BD"/>
      </a:accent2>
      <a:accent3>
        <a:srgbClr val="7D1780"/>
      </a:accent3>
      <a:accent4>
        <a:srgbClr val="C20087"/>
      </a:accent4>
      <a:accent5>
        <a:srgbClr val="FC008A"/>
      </a:accent5>
      <a:accent6>
        <a:srgbClr val="00B2A9"/>
      </a:accent6>
      <a:hlink>
        <a:srgbClr val="1D4F91"/>
      </a:hlink>
      <a:folHlink>
        <a:srgbClr val="6D207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lIns="0" tIns="0" rIns="0" bIns="0" rtlCol="0" anchor="ctr"/>
      <a:lstStyle>
        <a:defPPr algn="ctr">
          <a:lnSpc>
            <a:spcPct val="110000"/>
          </a:lnSpc>
          <a:spcAft>
            <a:spcPts val="1200"/>
          </a:spcAft>
          <a:defRPr sz="14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gn="l">
          <a:lnSpc>
            <a:spcPct val="110000"/>
          </a:lnSpc>
          <a:spcAft>
            <a:spcPts val="1200"/>
          </a:spcAft>
          <a:defRPr sz="1400" smtClean="0"/>
        </a:defPPr>
      </a:lstStyle>
    </a:txDef>
  </a:objectDefaults>
  <a:extraClrSchemeLst/>
  <a:custClrLst>
    <a:custClr name="Experian Dark Blue">
      <a:srgbClr val="004796"/>
    </a:custClr>
    <a:custClr name="Dark Blue 80%">
      <a:srgbClr val="3661AB"/>
    </a:custClr>
    <a:custClr name="Dark Blue 60%">
      <a:srgbClr val="6B85C2"/>
    </a:custClr>
    <a:custClr name="Dark Blue 40%">
      <a:srgbClr val="9EABD6"/>
    </a:custClr>
    <a:custClr name="Dark Blue 20%">
      <a:srgbClr val="CFD4ED"/>
    </a:custClr>
    <a:custClr name="Dark Blue 10%">
      <a:srgbClr val="E8E8F5"/>
    </a:custClr>
    <a:custClr name="Dark Blue 5%">
      <a:srgbClr val="F4F5FA"/>
    </a:custClr>
    <a:custClr name="Blank">
      <a:srgbClr val="FFFFFF"/>
    </a:custClr>
    <a:custClr name="Experian Alert Red">
      <a:srgbClr val="E4002B"/>
    </a:custClr>
    <a:custClr name="Experian Lime">
      <a:srgbClr val="B7BF10"/>
    </a:custClr>
    <a:custClr name="Experian Light Blue">
      <a:srgbClr val="0070BD"/>
    </a:custClr>
    <a:custClr name="Light Blue 80%">
      <a:srgbClr val="458ACC"/>
    </a:custClr>
    <a:custClr name="Light Blue 60%">
      <a:srgbClr val="80A3D9"/>
    </a:custClr>
    <a:custClr name="Light Blue 40%">
      <a:srgbClr val="ADC2E8"/>
    </a:custClr>
    <a:custClr name="Light Blue 20%">
      <a:srgbClr val="D9DEF5"/>
    </a:custClr>
    <a:custClr name="Light Blue 10%">
      <a:srgbClr val="EBF0FA"/>
    </a:custClr>
    <a:custClr name="Light Blue 5%">
      <a:srgbClr val="F6F8FB"/>
    </a:custClr>
    <a:custClr name="Blank">
      <a:srgbClr val="FFFFFF"/>
    </a:custClr>
    <a:custClr name="Experian Orange">
      <a:srgbClr val="FF8F1C"/>
    </a:custClr>
    <a:custClr name="Experian Alert Green">
      <a:srgbClr val="009F4D"/>
    </a:custClr>
    <a:custClr name="Experian Purple">
      <a:srgbClr val="7D1780"/>
    </a:custClr>
    <a:custClr name="Purple 80%">
      <a:srgbClr val="944594"/>
    </a:custClr>
    <a:custClr name="Purple 60%">
      <a:srgbClr val="AB73B0"/>
    </a:custClr>
    <a:custClr name="Purple 40%">
      <a:srgbClr val="C7A3CC"/>
    </a:custClr>
    <a:custClr name="Purple 20%">
      <a:srgbClr val="E0D1E8"/>
    </a:custClr>
    <a:custClr name="Purple 10%">
      <a:srgbClr val="F0E8F5"/>
    </a:custClr>
    <a:custClr name="Purple 5%">
      <a:srgbClr val="F8F4F8"/>
    </a:custClr>
    <a:custClr name="Blank">
      <a:srgbClr val="FFFFFF"/>
    </a:custClr>
    <a:custClr name="Experian Yellow">
      <a:srgbClr val="FEDB00"/>
    </a:custClr>
    <a:custClr name="Experian Teal">
      <a:srgbClr val="00B2A9"/>
    </a:custClr>
    <a:custClr name="Experian Raspberry">
      <a:srgbClr val="C20087"/>
    </a:custClr>
    <a:custClr name="Raspberry 80%">
      <a:srgbClr val="CF4F9E"/>
    </a:custClr>
    <a:custClr name="Raspberry 60%">
      <a:srgbClr val="D982BA"/>
    </a:custClr>
    <a:custClr name="Raspberry 40%">
      <a:srgbClr val="E5ADD6"/>
    </a:custClr>
    <a:custClr name="Raspberry 20%">
      <a:srgbClr val="F2D9ED"/>
    </a:custClr>
    <a:custClr name="Raspberry 10%">
      <a:srgbClr val="FDEBF3"/>
    </a:custClr>
    <a:custClr name="Raspberry 5%">
      <a:srgbClr val="FBF5F9"/>
    </a:custClr>
    <a:custClr name="Blank">
      <a:srgbClr val="FFFFFF"/>
    </a:custClr>
    <a:custClr name="Blank">
      <a:srgbClr val="FFFFFF"/>
    </a:custClr>
    <a:custClr name="Experian Sapphire">
      <a:srgbClr val="0081A6"/>
    </a:custClr>
    <a:custClr name="Experian Pink">
      <a:srgbClr val="FC008A"/>
    </a:custClr>
    <a:custClr name="Pink 80%">
      <a:srgbClr val="FF59A3"/>
    </a:custClr>
    <a:custClr name="Pink 60%">
      <a:srgbClr val="FF8CBF"/>
    </a:custClr>
    <a:custClr name="Pink 40%">
      <a:srgbClr val="FFB8D9"/>
    </a:custClr>
    <a:custClr name="Pink 20%">
      <a:srgbClr val="FFDEED"/>
    </a:custClr>
    <a:custClr name="Pink 10%">
      <a:srgbClr val="FFEDF7"/>
    </a:custClr>
    <a:custClr name="Pink 5%">
      <a:srgbClr val="FEF5F9"/>
    </a:custClr>
    <a:custClr name="Blank">
      <a:srgbClr val="FFFFFF"/>
    </a:custClr>
    <a:custClr name="Blank">
      <a:srgbClr val="FFFFFF"/>
    </a:custClr>
    <a:custClr name="Blank">
      <a:srgbClr val="FFFFFF"/>
    </a:custClr>
  </a:custClrLst>
  <a:extLst>
    <a:ext uri="{05A4C25C-085E-4340-85A3-A5531E510DB2}">
      <thm15:themeFamily xmlns:thm15="http://schemas.microsoft.com/office/thememl/2012/main" name="EMS Master Sales Deck_draft" id="{04BE463A-1CBD-EA4F-A703-910DD84BC695}" vid="{760CEB1B-20F1-9F41-A3F4-2D6018BEA6D5}"/>
    </a:ext>
  </a:extLst>
</a:theme>
</file>

<file path=ppt/theme/theme9.xml><?xml version="1.0" encoding="utf-8"?>
<a:theme xmlns:a="http://schemas.openxmlformats.org/drawingml/2006/main" name="7_Experian Template 2022">
  <a:themeElements>
    <a:clrScheme name="Experian v4.0 (BRIGHT correct)">
      <a:dk1>
        <a:srgbClr val="60646B"/>
      </a:dk1>
      <a:lt1>
        <a:srgbClr val="FFFFFF"/>
      </a:lt1>
      <a:dk2>
        <a:srgbClr val="000000"/>
      </a:dk2>
      <a:lt2>
        <a:srgbClr val="F4F5FA"/>
      </a:lt2>
      <a:accent1>
        <a:srgbClr val="004796"/>
      </a:accent1>
      <a:accent2>
        <a:srgbClr val="0070BD"/>
      </a:accent2>
      <a:accent3>
        <a:srgbClr val="7D1780"/>
      </a:accent3>
      <a:accent4>
        <a:srgbClr val="C20087"/>
      </a:accent4>
      <a:accent5>
        <a:srgbClr val="FC008A"/>
      </a:accent5>
      <a:accent6>
        <a:srgbClr val="00B2A9"/>
      </a:accent6>
      <a:hlink>
        <a:srgbClr val="1D4F91"/>
      </a:hlink>
      <a:folHlink>
        <a:srgbClr val="6D207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lIns="0" tIns="0" rIns="0" bIns="0" rtlCol="0" anchor="ctr"/>
      <a:lstStyle>
        <a:defPPr algn="ctr">
          <a:lnSpc>
            <a:spcPct val="110000"/>
          </a:lnSpc>
          <a:spcAft>
            <a:spcPts val="1200"/>
          </a:spcAft>
          <a:defRPr sz="14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gn="l">
          <a:lnSpc>
            <a:spcPct val="110000"/>
          </a:lnSpc>
          <a:spcAft>
            <a:spcPts val="1200"/>
          </a:spcAft>
          <a:defRPr sz="1400" smtClean="0"/>
        </a:defPPr>
      </a:lstStyle>
    </a:txDef>
  </a:objectDefaults>
  <a:extraClrSchemeLst/>
  <a:custClrLst>
    <a:custClr name="Experian Dark Blue">
      <a:srgbClr val="004796"/>
    </a:custClr>
    <a:custClr name="Dark Blue 80%">
      <a:srgbClr val="3661AB"/>
    </a:custClr>
    <a:custClr name="Dark Blue 60%">
      <a:srgbClr val="6B85C2"/>
    </a:custClr>
    <a:custClr name="Dark Blue 40%">
      <a:srgbClr val="9EABD6"/>
    </a:custClr>
    <a:custClr name="Dark Blue 20%">
      <a:srgbClr val="CFD4ED"/>
    </a:custClr>
    <a:custClr name="Dark Blue 10%">
      <a:srgbClr val="E8E8F5"/>
    </a:custClr>
    <a:custClr name="Dark Blue 5%">
      <a:srgbClr val="F4F5FA"/>
    </a:custClr>
    <a:custClr name="Blank">
      <a:srgbClr val="FFFFFF"/>
    </a:custClr>
    <a:custClr name="Experian Alert Red">
      <a:srgbClr val="E4002B"/>
    </a:custClr>
    <a:custClr name="Experian Lime">
      <a:srgbClr val="B7BF10"/>
    </a:custClr>
    <a:custClr name="Experian Light Blue">
      <a:srgbClr val="0070BD"/>
    </a:custClr>
    <a:custClr name="Light Blue 80%">
      <a:srgbClr val="458ACC"/>
    </a:custClr>
    <a:custClr name="Light Blue 60%">
      <a:srgbClr val="80A3D9"/>
    </a:custClr>
    <a:custClr name="Light Blue 40%">
      <a:srgbClr val="ADC2E8"/>
    </a:custClr>
    <a:custClr name="Light Blue 20%">
      <a:srgbClr val="D9DEF5"/>
    </a:custClr>
    <a:custClr name="Light Blue 10%">
      <a:srgbClr val="EBF0FA"/>
    </a:custClr>
    <a:custClr name="Light Blue 5%">
      <a:srgbClr val="F6F8FB"/>
    </a:custClr>
    <a:custClr name="Blank">
      <a:srgbClr val="FFFFFF"/>
    </a:custClr>
    <a:custClr name="Experian Orange">
      <a:srgbClr val="FF8F1C"/>
    </a:custClr>
    <a:custClr name="Experian Alert Green">
      <a:srgbClr val="009F4D"/>
    </a:custClr>
    <a:custClr name="Experian Purple">
      <a:srgbClr val="7D1780"/>
    </a:custClr>
    <a:custClr name="Purple 80%">
      <a:srgbClr val="944594"/>
    </a:custClr>
    <a:custClr name="Purple 60%">
      <a:srgbClr val="AB73B0"/>
    </a:custClr>
    <a:custClr name="Purple 40%">
      <a:srgbClr val="C7A3CC"/>
    </a:custClr>
    <a:custClr name="Purple 20%">
      <a:srgbClr val="E0D1E8"/>
    </a:custClr>
    <a:custClr name="Purple 10%">
      <a:srgbClr val="F0E8F5"/>
    </a:custClr>
    <a:custClr name="Purple 5%">
      <a:srgbClr val="F8F4F8"/>
    </a:custClr>
    <a:custClr name="Blank">
      <a:srgbClr val="FFFFFF"/>
    </a:custClr>
    <a:custClr name="Experian Yellow">
      <a:srgbClr val="FEDB00"/>
    </a:custClr>
    <a:custClr name="Experian Teal">
      <a:srgbClr val="00B2A9"/>
    </a:custClr>
    <a:custClr name="Experian Raspberry">
      <a:srgbClr val="C20087"/>
    </a:custClr>
    <a:custClr name="Raspberry 80%">
      <a:srgbClr val="CF4F9E"/>
    </a:custClr>
    <a:custClr name="Raspberry 60%">
      <a:srgbClr val="D982BA"/>
    </a:custClr>
    <a:custClr name="Raspberry 40%">
      <a:srgbClr val="E5ADD6"/>
    </a:custClr>
    <a:custClr name="Raspberry 20%">
      <a:srgbClr val="F2D9ED"/>
    </a:custClr>
    <a:custClr name="Raspberry 10%">
      <a:srgbClr val="FDEBF3"/>
    </a:custClr>
    <a:custClr name="Raspberry 5%">
      <a:srgbClr val="FBF5F9"/>
    </a:custClr>
    <a:custClr name="Blank">
      <a:srgbClr val="FFFFFF"/>
    </a:custClr>
    <a:custClr name="Blank">
      <a:srgbClr val="FFFFFF"/>
    </a:custClr>
    <a:custClr name="Experian Sapphire">
      <a:srgbClr val="0081A6"/>
    </a:custClr>
    <a:custClr name="Experian Pink">
      <a:srgbClr val="FC008A"/>
    </a:custClr>
    <a:custClr name="Pink 80%">
      <a:srgbClr val="FF59A3"/>
    </a:custClr>
    <a:custClr name="Pink 60%">
      <a:srgbClr val="FF8CBF"/>
    </a:custClr>
    <a:custClr name="Pink 40%">
      <a:srgbClr val="FFB8D9"/>
    </a:custClr>
    <a:custClr name="Pink 20%">
      <a:srgbClr val="FFDEED"/>
    </a:custClr>
    <a:custClr name="Pink 10%">
      <a:srgbClr val="FFEDF7"/>
    </a:custClr>
    <a:custClr name="Pink 5%">
      <a:srgbClr val="FEF5F9"/>
    </a:custClr>
    <a:custClr name="Blank">
      <a:srgbClr val="FFFFFF"/>
    </a:custClr>
    <a:custClr name="Blank">
      <a:srgbClr val="FFFFFF"/>
    </a:custClr>
    <a:custClr name="Blank">
      <a:srgbClr val="FFFFFF"/>
    </a:custClr>
  </a:custClrLst>
  <a:extLst>
    <a:ext uri="{05A4C25C-085E-4340-85A3-A5531E510DB2}">
      <thm15:themeFamily xmlns:thm15="http://schemas.microsoft.com/office/thememl/2012/main" name="EMS Master Sales Deck_draft" id="{04BE463A-1CBD-EA4F-A703-910DD84BC695}" vid="{6DD71F8C-C7D6-FD4D-A45B-FCC312FEBA50}"/>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0EEAFFCD106B8C498137212A0E5970BF" ma:contentTypeVersion="13" ma:contentTypeDescription="Create a new document." ma:contentTypeScope="" ma:versionID="0c989eb93474fdc6e11b1cc2de5ec1ab">
  <xsd:schema xmlns:xsd="http://www.w3.org/2001/XMLSchema" xmlns:xs="http://www.w3.org/2001/XMLSchema" xmlns:p="http://schemas.microsoft.com/office/2006/metadata/properties" xmlns:ns2="76ba11e5-dd34-4e1a-9cd7-df9fa5cddd0b" xmlns:ns3="38fddfb9-e952-4acc-9f20-59f7467922ff" targetNamespace="http://schemas.microsoft.com/office/2006/metadata/properties" ma:root="true" ma:fieldsID="4f7b0c40ad97ea8c11444a250695f4bb" ns2:_="" ns3:_="">
    <xsd:import namespace="76ba11e5-dd34-4e1a-9cd7-df9fa5cddd0b"/>
    <xsd:import namespace="38fddfb9-e952-4acc-9f20-59f7467922ff"/>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LengthInSeconds" minOccurs="0"/>
                <xsd:element ref="ns2:lcf76f155ced4ddcb4097134ff3c332f" minOccurs="0"/>
                <xsd:element ref="ns3:TaxCatchAll" minOccurs="0"/>
                <xsd:element ref="ns2:MediaServiceGenerationTime" minOccurs="0"/>
                <xsd:element ref="ns2:MediaServiceEventHashCode" minOccurs="0"/>
                <xsd:element ref="ns2:MediaServiceOCR" minOccurs="0"/>
                <xsd:element ref="ns3:SharedWithUsers" minOccurs="0"/>
                <xsd:element ref="ns3:SharedWithDetails"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6ba11e5-dd34-4e1a-9cd7-df9fa5cddd0b"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dexed="true" ma:internalName="MediaServiceDateTaken" ma:readOnly="true">
      <xsd:simpleType>
        <xsd:restriction base="dms:Text"/>
      </xsd:simpleType>
    </xsd:element>
    <xsd:element name="MediaLengthInSeconds" ma:index="11" nillable="true" ma:displayName="MediaLengthInSeconds" ma:hidden="true" ma:internalName="MediaLengthInSeconds" ma:readOnly="true">
      <xsd:simpleType>
        <xsd:restriction base="dms:Unknown"/>
      </xsd:simpleType>
    </xsd:element>
    <xsd:element name="lcf76f155ced4ddcb4097134ff3c332f" ma:index="13" nillable="true" ma:taxonomy="true" ma:internalName="lcf76f155ced4ddcb4097134ff3c332f" ma:taxonomyFieldName="MediaServiceImageTags" ma:displayName="Image Tags" ma:readOnly="false" ma:fieldId="{5cf76f15-5ced-4ddc-b409-7134ff3c332f}" ma:taxonomyMulti="true" ma:sspId="feb8d64b-80c5-443d-bebb-ff403a4c4e0e" ma:termSetId="09814cd3-568e-fe90-9814-8d621ff8fb84" ma:anchorId="fba54fb3-c3e1-fe81-a776-ca4b69148c4d" ma:open="true" ma:isKeyword="false">
      <xsd:complexType>
        <xsd:sequence>
          <xsd:element ref="pc:Terms" minOccurs="0" maxOccurs="1"/>
        </xsd:sequence>
      </xsd:complex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ObjectDetectorVersions" ma:index="20" nillable="true" ma:displayName="MediaServiceObjectDetectorVersions" ma:description=""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38fddfb9-e952-4acc-9f20-59f7467922ff" elementFormDefault="qualified">
    <xsd:import namespace="http://schemas.microsoft.com/office/2006/documentManagement/types"/>
    <xsd:import namespace="http://schemas.microsoft.com/office/infopath/2007/PartnerControls"/>
    <xsd:element name="TaxCatchAll" ma:index="14" nillable="true" ma:displayName="Taxonomy Catch All Column" ma:hidden="true" ma:list="{83bcd4c2-0fad-4c9c-bafd-a6d9d5581822}" ma:internalName="TaxCatchAll" ma:showField="CatchAllData" ma:web="38fddfb9-e952-4acc-9f20-59f7467922ff">
      <xsd:complexType>
        <xsd:complexContent>
          <xsd:extension base="dms:MultiChoiceLookup">
            <xsd:sequence>
              <xsd:element name="Value" type="dms:Lookup" maxOccurs="unbounded" minOccurs="0" nillable="true"/>
            </xsd:sequence>
          </xsd:extension>
        </xsd:complexContent>
      </xsd:complexType>
    </xsd:element>
    <xsd:element name="SharedWithUsers" ma:index="1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SharedWithUsers xmlns="38fddfb9-e952-4acc-9f20-59f7467922ff">
      <UserInfo>
        <DisplayName>Lindsay, Mark</DisplayName>
        <AccountId>29</AccountId>
        <AccountType/>
      </UserInfo>
    </SharedWithUsers>
    <TaxCatchAll xmlns="38fddfb9-e952-4acc-9f20-59f7467922ff" xsi:nil="true"/>
    <lcf76f155ced4ddcb4097134ff3c332f xmlns="76ba11e5-dd34-4e1a-9cd7-df9fa5cddd0b">
      <Terms xmlns="http://schemas.microsoft.com/office/infopath/2007/PartnerControls"/>
    </lcf76f155ced4ddcb4097134ff3c332f>
  </documentManagement>
</p:properties>
</file>

<file path=customXml/itemProps1.xml><?xml version="1.0" encoding="utf-8"?>
<ds:datastoreItem xmlns:ds="http://schemas.openxmlformats.org/officeDocument/2006/customXml" ds:itemID="{AA28796E-3DA9-4D9C-BB15-AE6E2302403E}"/>
</file>

<file path=customXml/itemProps2.xml><?xml version="1.0" encoding="utf-8"?>
<ds:datastoreItem xmlns:ds="http://schemas.openxmlformats.org/officeDocument/2006/customXml" ds:itemID="{10036B36-0370-4D18-98DE-0690BB53CB21}">
  <ds:schemaRefs>
    <ds:schemaRef ds:uri="http://schemas.microsoft.com/sharepoint/v3/contenttype/forms"/>
  </ds:schemaRefs>
</ds:datastoreItem>
</file>

<file path=customXml/itemProps3.xml><?xml version="1.0" encoding="utf-8"?>
<ds:datastoreItem xmlns:ds="http://schemas.openxmlformats.org/officeDocument/2006/customXml" ds:itemID="{34997D59-FEAC-45CE-A1AE-3E31F582A7E5}">
  <ds:schemaRefs>
    <ds:schemaRef ds:uri="http://schemas.microsoft.com/office/2006/documentManagement/types"/>
    <ds:schemaRef ds:uri="http://purl.org/dc/dcmitype/"/>
    <ds:schemaRef ds:uri="http://www.w3.org/XML/1998/namespace"/>
    <ds:schemaRef ds:uri="http://purl.org/dc/elements/1.1/"/>
    <ds:schemaRef ds:uri="http://purl.org/dc/terms/"/>
    <ds:schemaRef ds:uri="http://schemas.microsoft.com/office/2006/metadata/properties"/>
    <ds:schemaRef ds:uri="http://schemas.microsoft.com/office/infopath/2007/PartnerControls"/>
    <ds:schemaRef ds:uri="641b3295-4fc2-40ac-a33f-78d9af9043a7"/>
    <ds:schemaRef ds:uri="http://schemas.openxmlformats.org/package/2006/metadata/core-properties"/>
    <ds:schemaRef ds:uri="03c2ea93-9a7e-450e-bf49-4a8caa2d8067"/>
  </ds:schemaRefs>
</ds:datastoreItem>
</file>

<file path=docProps/app.xml><?xml version="1.0" encoding="utf-8"?>
<Properties xmlns="http://schemas.openxmlformats.org/officeDocument/2006/extended-properties" xmlns:vt="http://schemas.openxmlformats.org/officeDocument/2006/docPropsVTypes">
  <Template>Experian 23 Theme</Template>
  <TotalTime>975</TotalTime>
  <Words>2106</Words>
  <Application>Microsoft Office PowerPoint</Application>
  <PresentationFormat>Widescreen</PresentationFormat>
  <Paragraphs>365</Paragraphs>
  <Slides>34</Slides>
  <Notes>25</Notes>
  <HiddenSlides>0</HiddenSlides>
  <MMClips>1</MMClips>
  <ScaleCrop>false</ScaleCrop>
  <HeadingPairs>
    <vt:vector size="6" baseType="variant">
      <vt:variant>
        <vt:lpstr>Fonts Used</vt:lpstr>
      </vt:variant>
      <vt:variant>
        <vt:i4>11</vt:i4>
      </vt:variant>
      <vt:variant>
        <vt:lpstr>Theme</vt:lpstr>
      </vt:variant>
      <vt:variant>
        <vt:i4>13</vt:i4>
      </vt:variant>
      <vt:variant>
        <vt:lpstr>Slide Titles</vt:lpstr>
      </vt:variant>
      <vt:variant>
        <vt:i4>34</vt:i4>
      </vt:variant>
    </vt:vector>
  </HeadingPairs>
  <TitlesOfParts>
    <vt:vector size="58" baseType="lpstr">
      <vt:lpstr>Arial</vt:lpstr>
      <vt:lpstr>Arial Narrow</vt:lpstr>
      <vt:lpstr>Calibri</vt:lpstr>
      <vt:lpstr>DINPro-Bold</vt:lpstr>
      <vt:lpstr>DINPro-Light</vt:lpstr>
      <vt:lpstr>Helvetica</vt:lpstr>
      <vt:lpstr>Open Sans Light</vt:lpstr>
      <vt:lpstr>Roboto</vt:lpstr>
      <vt:lpstr>Roboto Light</vt:lpstr>
      <vt:lpstr>System Font Regular</vt:lpstr>
      <vt:lpstr>Wingdings</vt:lpstr>
      <vt:lpstr>Experian 23 Theme</vt:lpstr>
      <vt:lpstr>Experian Template 2022</vt:lpstr>
      <vt:lpstr>1_Experian Template 2022</vt:lpstr>
      <vt:lpstr>2_Experian Template 2022</vt:lpstr>
      <vt:lpstr>3_Experian Template 2022</vt:lpstr>
      <vt:lpstr>4_Experian Template 2022</vt:lpstr>
      <vt:lpstr>5_Experian Template 2022</vt:lpstr>
      <vt:lpstr>6_Experian Template 2022</vt:lpstr>
      <vt:lpstr>7_Experian Template 2022</vt:lpstr>
      <vt:lpstr>Experian Template Nov22</vt:lpstr>
      <vt:lpstr>8_Experian Template 2022</vt:lpstr>
      <vt:lpstr>1_Experian Template Nov22</vt:lpstr>
      <vt:lpstr>Content Slides</vt:lpstr>
      <vt:lpstr>Experian IPA Audience Session </vt:lpstr>
      <vt:lpstr>Agenda</vt:lpstr>
      <vt:lpstr>Who we are…</vt:lpstr>
      <vt:lpstr>What we bring to the table and why we stand out...  </vt:lpstr>
      <vt:lpstr>PowerPoint Presentation</vt:lpstr>
      <vt:lpstr>PowerPoint Presentation</vt:lpstr>
      <vt:lpstr>PowerPoint Presentation</vt:lpstr>
      <vt:lpstr>PowerPoint Presentation</vt:lpstr>
      <vt:lpstr>PowerPoint Presentation</vt:lpstr>
      <vt:lpstr>   </vt:lpstr>
      <vt:lpstr>PowerPoint Presentation</vt:lpstr>
      <vt:lpstr>Segmentation Portal </vt:lpstr>
      <vt:lpstr>PowerPoint Presentation</vt:lpstr>
      <vt:lpstr>PowerPoint Presentation</vt:lpstr>
      <vt:lpstr>Insights </vt:lpstr>
      <vt:lpstr>Insights </vt:lpstr>
      <vt:lpstr>Insights </vt:lpstr>
      <vt:lpstr>Insights </vt:lpstr>
      <vt:lpstr>Activation</vt:lpstr>
      <vt:lpstr>Access to Experian Audiences covering all major platforms</vt:lpstr>
      <vt:lpstr>How to activate</vt:lpstr>
      <vt:lpstr>Examples</vt:lpstr>
      <vt:lpstr>British Airways</vt:lpstr>
      <vt:lpstr>Financial App</vt:lpstr>
      <vt:lpstr>What’s interesting in 2024…</vt:lpstr>
      <vt:lpstr>PowerPoint Presentation</vt:lpstr>
      <vt:lpstr>Quick summary</vt:lpstr>
      <vt:lpstr>Summary and Actions</vt:lpstr>
      <vt:lpstr>Summary and Actions</vt:lpstr>
      <vt:lpstr>Thankyou! </vt:lpstr>
      <vt:lpstr>Additional Case Studies </vt:lpstr>
      <vt:lpstr>Luxury Car Manufacturer</vt:lpstr>
      <vt:lpstr>Isuzu</vt:lpstr>
      <vt:lpstr>Warner Hotels </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Experian Marketing Data</dc:title>
  <dc:subject/>
  <dc:creator>Esquivel, James</dc:creator>
  <cp:keywords/>
  <dc:description/>
  <cp:lastModifiedBy>Torok, Josh</cp:lastModifiedBy>
  <cp:revision>8</cp:revision>
  <dcterms:created xsi:type="dcterms:W3CDTF">2023-10-17T03:44:08Z</dcterms:created>
  <dcterms:modified xsi:type="dcterms:W3CDTF">2023-12-07T17:34:48Z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0x0101003C1B7CA90D98624FBE1547B7A7CAAC2E</vt:lpwstr>
  </property>
  <property fmtid="{D5CDD505-2E9C-101B-9397-08002B2CF9AE}" pid="3" name="MediaServiceImageTags">
    <vt:lpwstr/>
  </property>
</Properties>
</file>